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  <p:sldMasterId id="2147483671" r:id="rId5"/>
    <p:sldMasterId id="2147483691" r:id="rId6"/>
    <p:sldMasterId id="2147483721" r:id="rId7"/>
  </p:sldMasterIdLst>
  <p:notesMasterIdLst>
    <p:notesMasterId r:id="rId18"/>
  </p:notesMasterIdLst>
  <p:handoutMasterIdLst>
    <p:handoutMasterId r:id="rId19"/>
  </p:handoutMasterIdLst>
  <p:sldIdLst>
    <p:sldId id="302" r:id="rId8"/>
    <p:sldId id="503" r:id="rId9"/>
    <p:sldId id="332" r:id="rId10"/>
    <p:sldId id="369" r:id="rId11"/>
    <p:sldId id="372" r:id="rId12"/>
    <p:sldId id="371" r:id="rId13"/>
    <p:sldId id="373" r:id="rId14"/>
    <p:sldId id="504" r:id="rId15"/>
    <p:sldId id="505" r:id="rId16"/>
    <p:sldId id="284" r:id="rId17"/>
  </p:sldIdLst>
  <p:sldSz cx="12192000" cy="6858000"/>
  <p:notesSz cx="6669088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09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71D1861-D382-2AA1-0F12-574C12446EC1}" name="OLAH Andras (HOME)" initials="OA(" userId="S::Andras.OLAH@ec.europa.eu::a014718c-68ce-40ea-8866-7e26f7478866" providerId="AD"/>
  <p188:author id="{FBD3F4FE-80CF-0762-E01C-332DDFCCEFE7}" name="DETTMER Helene (HOME-EXT)" initials="DH(E" userId="S::Helene.DETTMER@ext.ec.europa.eu::b111841f-75d9-4704-bfa8-d7bb18a9c5b3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56B1"/>
    <a:srgbClr val="024EA2"/>
    <a:srgbClr val="024B9C"/>
    <a:srgbClr val="035DC1"/>
    <a:srgbClr val="00449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09" autoAdjust="0"/>
    <p:restoredTop sz="72874" autoAdjust="0"/>
  </p:normalViewPr>
  <p:slideViewPr>
    <p:cSldViewPr snapToGrid="0">
      <p:cViewPr varScale="1">
        <p:scale>
          <a:sx n="48" d="100"/>
          <a:sy n="48" d="100"/>
        </p:scale>
        <p:origin x="1364" y="44"/>
      </p:cViewPr>
      <p:guideLst>
        <p:guide orient="horz" pos="2092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viewProps" Target="viewProps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4.xml"/><Relationship Id="rId24" Type="http://schemas.microsoft.com/office/2018/10/relationships/authors" Target="author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8.xml"/><Relationship Id="rId23" Type="http://schemas.openxmlformats.org/officeDocument/2006/relationships/tableStyles" Target="tableStyles.xml"/><Relationship Id="rId10" Type="http://schemas.openxmlformats.org/officeDocument/2006/relationships/slide" Target="slides/slide3.xml"/><Relationship Id="rId19" Type="http://schemas.openxmlformats.org/officeDocument/2006/relationships/handoutMaster" Target="handoutMasters/handout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89938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777607" y="0"/>
            <a:ext cx="2889938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939EFE-0303-44F6-9A16-FD3B5E015DB1}" type="datetimeFigureOut">
              <a:rPr lang="en-GB" smtClean="0"/>
              <a:t>10/09/2024</a:t>
            </a:fld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28584"/>
            <a:ext cx="2889938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777607" y="9428584"/>
            <a:ext cx="2889938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F04766-77AF-4EBE-9704-229FD5F6AD6A}" type="slidenum">
              <a:rPr lang="en-GB" smtClean="0"/>
              <a:t>‹N°›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898812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89938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777607" y="0"/>
            <a:ext cx="2889938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B926D1-0013-4A80-B64E-9D824EE65210}" type="datetimeFigureOut">
              <a:rPr lang="en-GB" smtClean="0"/>
              <a:t>10/09/2024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57188" y="1241425"/>
            <a:ext cx="5954712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66909" y="4777194"/>
            <a:ext cx="533527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889938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777607" y="9428584"/>
            <a:ext cx="2889938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CF2995-AB43-4B7C-B8CD-9DC7C3692A9C}" type="slidenum">
              <a:rPr lang="en-GB" smtClean="0"/>
              <a:t>‹N°›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60784660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57188" y="1241425"/>
            <a:ext cx="5954712" cy="334962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3D43D5-6767-44EC-A4FE-9FFED9FA009D}" type="slidenum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GB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26639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A0588D-B5A2-43C0-BFFA-887999A7E81D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4132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 algn="just">
              <a:lnSpc>
                <a:spcPct val="115000"/>
              </a:lnSpc>
              <a:spcBef>
                <a:spcPts val="400"/>
              </a:spcBef>
              <a:spcAft>
                <a:spcPts val="1000"/>
              </a:spcAft>
              <a:buFont typeface="Symbol" panose="05050102010706020507" pitchFamily="18" charset="2"/>
              <a:buNone/>
            </a:pPr>
            <a:endParaRPr lang="en-I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CF2995-AB43-4B7C-B8CD-9DC7C3692A9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417635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CF2995-AB43-4B7C-B8CD-9DC7C3692A9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22944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CF2995-AB43-4B7C-B8CD-9DC7C3692A9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10427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CF2995-AB43-4B7C-B8CD-9DC7C3692A9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92828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 algn="just">
              <a:lnSpc>
                <a:spcPct val="115000"/>
              </a:lnSpc>
              <a:spcBef>
                <a:spcPts val="400"/>
              </a:spcBef>
              <a:spcAft>
                <a:spcPts val="1000"/>
              </a:spcAft>
              <a:buFont typeface="Symbol" panose="05050102010706020507" pitchFamily="18" charset="2"/>
              <a:buNone/>
            </a:pPr>
            <a:endParaRPr lang="en-IE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I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CF2995-AB43-4B7C-B8CD-9DC7C3692A9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2594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 algn="just">
              <a:lnSpc>
                <a:spcPct val="107000"/>
              </a:lnSpc>
              <a:spcAft>
                <a:spcPts val="1200"/>
              </a:spcAft>
              <a:buFont typeface="Symbol" panose="05050102010706020507" pitchFamily="18" charset="2"/>
              <a:buNone/>
            </a:pPr>
            <a:endParaRPr lang="en-IE" sz="12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CF2995-AB43-4B7C-B8CD-9DC7C3692A9C}" type="slidenum">
              <a:rPr lang="en-GB" smtClean="0"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036191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57188" y="1241425"/>
            <a:ext cx="5954712" cy="334962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F2995-AB43-4B7C-B8CD-9DC7C3692A9C}" type="slidenum">
              <a:rPr lang="en-GB" smtClean="0"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75199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4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5" name="Rectangle 4"/>
          <p:cNvSpPr/>
          <p:nvPr userDrawn="1"/>
        </p:nvSpPr>
        <p:spPr>
          <a:xfrm>
            <a:off x="0" y="1078173"/>
            <a:ext cx="12192000" cy="5779827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>
              <a:solidFill>
                <a:schemeClr val="accent4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6" y="258042"/>
            <a:ext cx="1659793" cy="115246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6"/>
            <a:ext cx="10065224" cy="2149523"/>
          </a:xfrm>
        </p:spPr>
        <p:txBody>
          <a:bodyPr wrap="none" anchor="t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9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1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17" name="Subtitle 2"/>
          <p:cNvSpPr>
            <a:spLocks noGrp="1"/>
          </p:cNvSpPr>
          <p:nvPr>
            <p:ph type="subTitle" idx="1"/>
          </p:nvPr>
        </p:nvSpPr>
        <p:spPr>
          <a:xfrm>
            <a:off x="1071351" y="4418049"/>
            <a:ext cx="10065224" cy="897754"/>
          </a:xfrm>
        </p:spPr>
        <p:txBody>
          <a:bodyPr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2" y="5557903"/>
            <a:ext cx="5040313" cy="528998"/>
          </a:xfrm>
        </p:spPr>
        <p:txBody>
          <a:bodyPr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92183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199" y="1825626"/>
            <a:ext cx="5328000" cy="3906435"/>
          </a:xfrm>
        </p:spPr>
        <p:txBody>
          <a:bodyPr>
            <a:noAutofit/>
          </a:bodyPr>
          <a:lstStyle>
            <a:lvl3pPr>
              <a:spcBef>
                <a:spcPts val="0"/>
              </a:spcBef>
              <a:defRPr/>
            </a:lvl3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02251" y="1825626"/>
            <a:ext cx="5328000" cy="3906435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10" name="Straight Connector 9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467745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1" y="1825626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sz="half" idx="13"/>
          </p:nvPr>
        </p:nvSpPr>
        <p:spPr>
          <a:xfrm>
            <a:off x="4604982" y="1825625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half" idx="14"/>
          </p:nvPr>
        </p:nvSpPr>
        <p:spPr>
          <a:xfrm>
            <a:off x="8371764" y="1825625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cxnSp>
        <p:nvCxnSpPr>
          <p:cNvPr id="12" name="Straight Connector 11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071010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wrap="square" anchor="b"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</a:defRPr>
            </a:lvl1pPr>
            <a:lvl2pPr marL="457178" indent="0">
              <a:buNone/>
              <a:defRPr sz="2000" b="1"/>
            </a:lvl2pPr>
            <a:lvl3pPr marL="914354" indent="0">
              <a:buNone/>
              <a:defRPr sz="1800" b="1"/>
            </a:lvl3pPr>
            <a:lvl4pPr marL="1371532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2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8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9"/>
            <a:ext cx="5157787" cy="3097331"/>
          </a:xfrm>
        </p:spPr>
        <p:txBody>
          <a:bodyPr wrap="square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2" y="1681163"/>
            <a:ext cx="5183188" cy="823912"/>
          </a:xfrm>
          <a:noFill/>
        </p:spPr>
        <p:txBody>
          <a:bodyPr wrap="square" anchor="b"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</a:defRPr>
            </a:lvl1pPr>
            <a:lvl2pPr marL="457178" indent="0">
              <a:buNone/>
              <a:defRPr sz="2000" b="1"/>
            </a:lvl2pPr>
            <a:lvl3pPr marL="914354" indent="0">
              <a:buNone/>
              <a:defRPr sz="1800" b="1"/>
            </a:lvl3pPr>
            <a:lvl4pPr marL="1371532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2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8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2" y="2505079"/>
            <a:ext cx="5183188" cy="3097331"/>
          </a:xfrm>
        </p:spPr>
        <p:txBody>
          <a:bodyPr wrap="square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12" name="Straight Connector 11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426941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8430153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59635" y="-59635"/>
            <a:ext cx="6155635" cy="6983896"/>
          </a:xfrm>
          <a:solidFill>
            <a:schemeClr val="bg2"/>
          </a:solidFill>
          <a:ln w="28575">
            <a:solidFill>
              <a:schemeClr val="accent5"/>
            </a:solidFill>
          </a:ln>
        </p:spPr>
        <p:txBody>
          <a:bodyPr/>
          <a:lstStyle/>
          <a:p>
            <a:endParaRPr lang="en-GB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3214049" y="1992575"/>
            <a:ext cx="8550323" cy="36166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dirty="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19449" y="743804"/>
            <a:ext cx="544923" cy="544923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38331" y="1992575"/>
            <a:ext cx="8226040" cy="3616657"/>
          </a:xfrm>
          <a:solidFill>
            <a:schemeClr val="bg1"/>
          </a:solidFill>
        </p:spPr>
        <p:txBody>
          <a:bodyPr lIns="360000" tIns="360000" rIns="360000" bIns="360000" anchor="ctr" anchorCtr="0">
            <a:noAutofit/>
          </a:bodyPr>
          <a:lstStyle>
            <a:lvl1pPr marL="0" indent="0">
              <a:buFontTx/>
              <a:buNone/>
              <a:defRPr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840629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and Content (half pa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17058" y="1825629"/>
            <a:ext cx="4926841" cy="3769957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6817057" y="482863"/>
            <a:ext cx="46692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46381" y="-46383"/>
            <a:ext cx="6142383" cy="6964017"/>
          </a:xfrm>
          <a:solidFill>
            <a:schemeClr val="bg2"/>
          </a:solidFill>
          <a:ln w="28575">
            <a:solidFill>
              <a:schemeClr val="accent5"/>
            </a:solidFill>
          </a:ln>
        </p:spPr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920344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970725" y="2284671"/>
            <a:ext cx="3141663" cy="2090737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901454" y="2284672"/>
            <a:ext cx="3141663" cy="2090737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436089" y="2284671"/>
            <a:ext cx="3141663" cy="2090737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1206775" y="4038688"/>
            <a:ext cx="2669559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7"/>
          </p:nvPr>
        </p:nvSpPr>
        <p:spPr>
          <a:xfrm>
            <a:off x="4672141" y="4041948"/>
            <a:ext cx="2669559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8"/>
          </p:nvPr>
        </p:nvSpPr>
        <p:spPr>
          <a:xfrm>
            <a:off x="8137505" y="4037441"/>
            <a:ext cx="2669559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8010722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713871" y="2159957"/>
            <a:ext cx="2461591" cy="1638158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713871" y="3968881"/>
            <a:ext cx="2461591" cy="1638158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324550" y="2159960"/>
            <a:ext cx="2461593" cy="1638159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8935227" y="3968880"/>
            <a:ext cx="2520000" cy="1638158"/>
          </a:xfrm>
          <a:noFill/>
        </p:spPr>
        <p:txBody>
          <a:bodyPr tIns="90000"/>
          <a:lstStyle>
            <a:lvl1pPr marL="0" indent="0" algn="l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8"/>
          </p:nvPr>
        </p:nvSpPr>
        <p:spPr>
          <a:xfrm>
            <a:off x="1033617" y="2159961"/>
            <a:ext cx="2520000" cy="1638159"/>
          </a:xfrm>
          <a:noFill/>
        </p:spPr>
        <p:txBody>
          <a:bodyPr tIns="90000"/>
          <a:lstStyle>
            <a:lvl1pPr marL="0" indent="0" algn="r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6324551" y="3968880"/>
            <a:ext cx="2461591" cy="1638158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20"/>
          </p:nvPr>
        </p:nvSpPr>
        <p:spPr>
          <a:xfrm>
            <a:off x="1033617" y="3968881"/>
            <a:ext cx="2520000" cy="1638158"/>
          </a:xfrm>
          <a:noFill/>
        </p:spPr>
        <p:txBody>
          <a:bodyPr tIns="90000"/>
          <a:lstStyle>
            <a:lvl1pPr marL="0" indent="0" algn="r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8" name="Text Placeholder 12"/>
          <p:cNvSpPr>
            <a:spLocks noGrp="1"/>
          </p:cNvSpPr>
          <p:nvPr>
            <p:ph type="body" sz="quarter" idx="21"/>
          </p:nvPr>
        </p:nvSpPr>
        <p:spPr>
          <a:xfrm>
            <a:off x="8966323" y="2159960"/>
            <a:ext cx="2520000" cy="1638159"/>
          </a:xfrm>
          <a:noFill/>
        </p:spPr>
        <p:txBody>
          <a:bodyPr tIns="90000"/>
          <a:lstStyle>
            <a:lvl1pPr marL="0" indent="0" algn="l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3855668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2646647"/>
            <a:ext cx="10515600" cy="782357"/>
          </a:xfrm>
          <a:solidFill>
            <a:schemeClr val="bg1"/>
          </a:solidFill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838200" y="3630617"/>
            <a:ext cx="10515600" cy="2035175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367746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1411803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850292"/>
            <a:ext cx="12192000" cy="5018345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4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5" name="Rectangle 4"/>
          <p:cNvSpPr/>
          <p:nvPr userDrawn="1"/>
        </p:nvSpPr>
        <p:spPr>
          <a:xfrm>
            <a:off x="0" y="1078174"/>
            <a:ext cx="12192000" cy="2890800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>
              <a:solidFill>
                <a:schemeClr val="accent4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6" y="258042"/>
            <a:ext cx="1659793" cy="115246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6"/>
            <a:ext cx="10065224" cy="872647"/>
          </a:xfrm>
        </p:spPr>
        <p:txBody>
          <a:bodyPr anchor="t">
            <a:norm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9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1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17" name="Subtitle 2"/>
          <p:cNvSpPr>
            <a:spLocks noGrp="1"/>
          </p:cNvSpPr>
          <p:nvPr>
            <p:ph type="subTitle" idx="1"/>
          </p:nvPr>
        </p:nvSpPr>
        <p:spPr>
          <a:xfrm>
            <a:off x="1071351" y="3067468"/>
            <a:ext cx="10065224" cy="897754"/>
          </a:xfrm>
        </p:spPr>
        <p:txBody>
          <a:bodyPr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2" y="5783535"/>
            <a:ext cx="5040313" cy="528998"/>
          </a:xfrm>
        </p:spPr>
        <p:txBody>
          <a:bodyPr anchor="b" anchorCtr="0"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699858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4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5" name="Rectangle 4"/>
          <p:cNvSpPr/>
          <p:nvPr userDrawn="1"/>
        </p:nvSpPr>
        <p:spPr>
          <a:xfrm>
            <a:off x="0" y="1078173"/>
            <a:ext cx="12192000" cy="5779827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>
              <a:solidFill>
                <a:schemeClr val="accent4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6" y="258042"/>
            <a:ext cx="1659793" cy="115246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6"/>
            <a:ext cx="10065224" cy="2149523"/>
          </a:xfrm>
        </p:spPr>
        <p:txBody>
          <a:bodyPr wrap="none" anchor="t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9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1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17" name="Subtitle 2"/>
          <p:cNvSpPr>
            <a:spLocks noGrp="1"/>
          </p:cNvSpPr>
          <p:nvPr>
            <p:ph type="subTitle" idx="1"/>
          </p:nvPr>
        </p:nvSpPr>
        <p:spPr>
          <a:xfrm>
            <a:off x="1071351" y="4418049"/>
            <a:ext cx="10065224" cy="897754"/>
          </a:xfrm>
        </p:spPr>
        <p:txBody>
          <a:bodyPr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2" y="5557903"/>
            <a:ext cx="5040313" cy="528998"/>
          </a:xfrm>
        </p:spPr>
        <p:txBody>
          <a:bodyPr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37383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850292"/>
            <a:ext cx="12192000" cy="5018345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4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5" name="Rectangle 4"/>
          <p:cNvSpPr/>
          <p:nvPr userDrawn="1"/>
        </p:nvSpPr>
        <p:spPr>
          <a:xfrm>
            <a:off x="0" y="1078174"/>
            <a:ext cx="12192000" cy="2890800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>
              <a:solidFill>
                <a:schemeClr val="accent4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6" y="258042"/>
            <a:ext cx="1659793" cy="115246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6"/>
            <a:ext cx="10065224" cy="872647"/>
          </a:xfrm>
        </p:spPr>
        <p:txBody>
          <a:bodyPr anchor="t">
            <a:norm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9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1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17" name="Subtitle 2"/>
          <p:cNvSpPr>
            <a:spLocks noGrp="1"/>
          </p:cNvSpPr>
          <p:nvPr>
            <p:ph type="subTitle" idx="1"/>
          </p:nvPr>
        </p:nvSpPr>
        <p:spPr>
          <a:xfrm>
            <a:off x="1071351" y="3067468"/>
            <a:ext cx="10065224" cy="897754"/>
          </a:xfrm>
        </p:spPr>
        <p:txBody>
          <a:bodyPr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2" y="5783535"/>
            <a:ext cx="5040313" cy="528998"/>
          </a:xfrm>
        </p:spPr>
        <p:txBody>
          <a:bodyPr anchor="b" anchorCtr="0"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953722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02219"/>
            <a:ext cx="12192000" cy="6059194"/>
          </a:xfrm>
          <a:prstGeom prst="rect">
            <a:avLst/>
          </a:prstGeom>
        </p:spPr>
      </p:pic>
      <p:sp>
        <p:nvSpPr>
          <p:cNvPr id="14" name="Rectangle 13"/>
          <p:cNvSpPr/>
          <p:nvPr userDrawn="1"/>
        </p:nvSpPr>
        <p:spPr>
          <a:xfrm>
            <a:off x="5289" y="1078177"/>
            <a:ext cx="12197347" cy="5783239"/>
          </a:xfrm>
          <a:prstGeom prst="rect">
            <a:avLst/>
          </a:prstGeom>
          <a:solidFill>
            <a:srgbClr val="024EA2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>
              <a:solidFill>
                <a:schemeClr val="accent4"/>
              </a:solidFill>
            </a:endParaRPr>
          </a:p>
        </p:txBody>
      </p:sp>
      <p:sp>
        <p:nvSpPr>
          <p:cNvPr id="2" name="Rectangle 1"/>
          <p:cNvSpPr/>
          <p:nvPr userDrawn="1"/>
        </p:nvSpPr>
        <p:spPr>
          <a:xfrm>
            <a:off x="0" y="4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6"/>
            <a:ext cx="10065224" cy="2149523"/>
          </a:xfrm>
        </p:spPr>
        <p:txBody>
          <a:bodyPr wrap="none" anchor="t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9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1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1071351" y="4418049"/>
            <a:ext cx="10065224" cy="897754"/>
          </a:xfrm>
        </p:spPr>
        <p:txBody>
          <a:bodyPr wrap="none"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6" y="258042"/>
            <a:ext cx="1659793" cy="1152460"/>
          </a:xfrm>
          <a:prstGeom prst="rect">
            <a:avLst/>
          </a:prstGeom>
        </p:spPr>
      </p:pic>
      <p:sp>
        <p:nvSpPr>
          <p:cNvPr id="16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2" y="5557903"/>
            <a:ext cx="5040313" cy="528998"/>
          </a:xfrm>
        </p:spPr>
        <p:txBody>
          <a:bodyPr wrap="none"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257415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hapt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0191" y="1122363"/>
            <a:ext cx="10676039" cy="2387600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70191" y="3602038"/>
            <a:ext cx="10676039" cy="1655762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0"/>
            <a:ext cx="0" cy="3295934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27715" y="6045261"/>
            <a:ext cx="1718512" cy="451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451015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(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852" y="6045865"/>
            <a:ext cx="1716200" cy="450546"/>
          </a:xfrm>
          <a:prstGeom prst="rect">
            <a:avLst/>
          </a:prstGeom>
        </p:spPr>
      </p:pic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6" y="1122363"/>
            <a:ext cx="10156297" cy="2387600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0"/>
            <a:ext cx="0" cy="3295934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1070192" y="3602038"/>
            <a:ext cx="10156297" cy="1655762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4119870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st slide (option 1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2"/>
            <a:ext cx="12192000" cy="342899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6" y="1122363"/>
            <a:ext cx="10156297" cy="1240348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4"/>
            <a:ext cx="0" cy="2362711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838203" y="4160830"/>
            <a:ext cx="10889439" cy="1620145"/>
          </a:xfrm>
        </p:spPr>
        <p:txBody>
          <a:bodyPr>
            <a:noAutofit/>
          </a:bodyPr>
          <a:lstStyle>
            <a:lvl1pPr marL="0" indent="0" algn="l"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453717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st slide (option 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2"/>
            <a:ext cx="12192000" cy="342899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6" y="1122363"/>
            <a:ext cx="10156297" cy="1240348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4"/>
            <a:ext cx="0" cy="2362711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838203" y="4160830"/>
            <a:ext cx="10889439" cy="1620145"/>
          </a:xfrm>
        </p:spPr>
        <p:txBody>
          <a:bodyPr>
            <a:noAutofit/>
          </a:bodyPr>
          <a:lstStyle>
            <a:lvl1pPr marL="0" indent="0" algn="l"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537552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1" y="1825625"/>
            <a:ext cx="10905699" cy="3881904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defRPr/>
            </a:lvl1pPr>
            <a:lvl2pPr>
              <a:lnSpc>
                <a:spcPct val="100000"/>
              </a:lnSpc>
              <a:spcAft>
                <a:spcPts val="1800"/>
              </a:spcAft>
              <a:defRPr/>
            </a:lvl2pPr>
            <a:lvl3pPr>
              <a:lnSpc>
                <a:spcPct val="100000"/>
              </a:lnSpc>
              <a:spcAft>
                <a:spcPts val="1800"/>
              </a:spcAft>
              <a:defRPr/>
            </a:lvl3pPr>
            <a:lvl4pPr>
              <a:lnSpc>
                <a:spcPct val="100000"/>
              </a:lnSpc>
              <a:spcAft>
                <a:spcPts val="1800"/>
              </a:spcAft>
              <a:defRPr/>
            </a:lvl4pPr>
            <a:lvl5pPr>
              <a:lnSpc>
                <a:spcPct val="100000"/>
              </a:lnSpc>
              <a:spcAft>
                <a:spcPts val="1800"/>
              </a:spcAft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9870112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199" y="1825626"/>
            <a:ext cx="5328000" cy="3906435"/>
          </a:xfrm>
        </p:spPr>
        <p:txBody>
          <a:bodyPr>
            <a:noAutofit/>
          </a:bodyPr>
          <a:lstStyle>
            <a:lvl1pPr>
              <a:spcAft>
                <a:spcPts val="1800"/>
              </a:spcAft>
              <a:defRPr/>
            </a:lvl1pPr>
            <a:lvl2pPr>
              <a:spcAft>
                <a:spcPts val="1800"/>
              </a:spcAft>
              <a:defRPr/>
            </a:lvl2pPr>
            <a:lvl3pPr>
              <a:spcAft>
                <a:spcPts val="1800"/>
              </a:spcAft>
              <a:defRPr/>
            </a:lvl3pPr>
            <a:lvl4pPr>
              <a:spcAft>
                <a:spcPts val="1800"/>
              </a:spcAft>
              <a:defRPr/>
            </a:lvl4pPr>
            <a:lvl5pPr>
              <a:spcAft>
                <a:spcPts val="1800"/>
              </a:spcAft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02251" y="1825626"/>
            <a:ext cx="5328000" cy="3906435"/>
          </a:xfrm>
          <a:noFill/>
        </p:spPr>
        <p:txBody>
          <a:bodyPr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9" name="Straight Connector 8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1442066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199" y="1825626"/>
            <a:ext cx="5328000" cy="3906435"/>
          </a:xfrm>
        </p:spPr>
        <p:txBody>
          <a:bodyPr>
            <a:noAutofit/>
          </a:bodyPr>
          <a:lstStyle>
            <a:lvl3pPr>
              <a:spcBef>
                <a:spcPts val="0"/>
              </a:spcBef>
              <a:defRPr/>
            </a:lvl3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02251" y="1825626"/>
            <a:ext cx="5328000" cy="3906435"/>
          </a:xfrm>
        </p:spPr>
        <p:txBody>
          <a:bodyPr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10" name="Straight Connector 9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809052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02219"/>
            <a:ext cx="12192000" cy="6059194"/>
          </a:xfrm>
          <a:prstGeom prst="rect">
            <a:avLst/>
          </a:prstGeom>
        </p:spPr>
      </p:pic>
      <p:sp>
        <p:nvSpPr>
          <p:cNvPr id="14" name="Rectangle 13"/>
          <p:cNvSpPr/>
          <p:nvPr userDrawn="1"/>
        </p:nvSpPr>
        <p:spPr>
          <a:xfrm>
            <a:off x="5289" y="1078177"/>
            <a:ext cx="12197347" cy="5783239"/>
          </a:xfrm>
          <a:prstGeom prst="rect">
            <a:avLst/>
          </a:prstGeom>
          <a:solidFill>
            <a:srgbClr val="024EA2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>
              <a:solidFill>
                <a:schemeClr val="accent4"/>
              </a:solidFill>
            </a:endParaRPr>
          </a:p>
        </p:txBody>
      </p:sp>
      <p:sp>
        <p:nvSpPr>
          <p:cNvPr id="2" name="Rectangle 1"/>
          <p:cNvSpPr/>
          <p:nvPr userDrawn="1"/>
        </p:nvSpPr>
        <p:spPr>
          <a:xfrm>
            <a:off x="0" y="4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6"/>
            <a:ext cx="10065224" cy="2149523"/>
          </a:xfrm>
        </p:spPr>
        <p:txBody>
          <a:bodyPr wrap="none" anchor="t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9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1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1071351" y="4418049"/>
            <a:ext cx="10065224" cy="897754"/>
          </a:xfrm>
        </p:spPr>
        <p:txBody>
          <a:bodyPr wrap="none"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6" y="258042"/>
            <a:ext cx="1659793" cy="1152460"/>
          </a:xfrm>
          <a:prstGeom prst="rect">
            <a:avLst/>
          </a:prstGeom>
        </p:spPr>
      </p:pic>
      <p:sp>
        <p:nvSpPr>
          <p:cNvPr id="16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2" y="5557903"/>
            <a:ext cx="5040313" cy="528998"/>
          </a:xfrm>
        </p:spPr>
        <p:txBody>
          <a:bodyPr wrap="none"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244287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1" y="1825626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sz="half" idx="13"/>
          </p:nvPr>
        </p:nvSpPr>
        <p:spPr>
          <a:xfrm>
            <a:off x="4604982" y="1825625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half" idx="14"/>
          </p:nvPr>
        </p:nvSpPr>
        <p:spPr>
          <a:xfrm>
            <a:off x="8371764" y="1825625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cxnSp>
        <p:nvCxnSpPr>
          <p:cNvPr id="12" name="Straight Connector 11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6136983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wrap="square" anchor="b"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</a:defRPr>
            </a:lvl1pPr>
            <a:lvl2pPr marL="457178" indent="0">
              <a:buNone/>
              <a:defRPr sz="2000" b="1"/>
            </a:lvl2pPr>
            <a:lvl3pPr marL="914354" indent="0">
              <a:buNone/>
              <a:defRPr sz="1800" b="1"/>
            </a:lvl3pPr>
            <a:lvl4pPr marL="1371532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2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9"/>
            <a:ext cx="5157787" cy="3097331"/>
          </a:xfrm>
        </p:spPr>
        <p:txBody>
          <a:bodyPr wrap="square"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2" y="1681163"/>
            <a:ext cx="5183188" cy="823912"/>
          </a:xfrm>
          <a:noFill/>
        </p:spPr>
        <p:txBody>
          <a:bodyPr wrap="square" anchor="b"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</a:defRPr>
            </a:lvl1pPr>
            <a:lvl2pPr marL="457178" indent="0">
              <a:buNone/>
              <a:defRPr sz="2000" b="1"/>
            </a:lvl2pPr>
            <a:lvl3pPr marL="914354" indent="0">
              <a:buNone/>
              <a:defRPr sz="1800" b="1"/>
            </a:lvl3pPr>
            <a:lvl4pPr marL="1371532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2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2" y="2505079"/>
            <a:ext cx="5183188" cy="3097331"/>
          </a:xfrm>
        </p:spPr>
        <p:txBody>
          <a:bodyPr wrap="square"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12" name="Straight Connector 11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745545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8515172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59635" y="-59635"/>
            <a:ext cx="6155635" cy="6983896"/>
          </a:xfrm>
          <a:solidFill>
            <a:schemeClr val="bg2"/>
          </a:solidFill>
          <a:ln w="28575">
            <a:solidFill>
              <a:schemeClr val="accent5"/>
            </a:solidFill>
          </a:ln>
        </p:spPr>
        <p:txBody>
          <a:bodyPr/>
          <a:lstStyle/>
          <a:p>
            <a:r>
              <a:rPr lang="en-US" dirty="0"/>
              <a:t>Click icon to add picture</a:t>
            </a:r>
            <a:endParaRPr lang="en-GB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3214049" y="1992575"/>
            <a:ext cx="8550323" cy="36166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dirty="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19449" y="743804"/>
            <a:ext cx="544923" cy="544923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38331" y="1992575"/>
            <a:ext cx="8226040" cy="3616657"/>
          </a:xfrm>
          <a:solidFill>
            <a:schemeClr val="bg1"/>
          </a:solidFill>
        </p:spPr>
        <p:txBody>
          <a:bodyPr lIns="360000" tIns="360000" rIns="360000" bIns="360000" anchor="ctr" anchorCtr="0">
            <a:noAutofit/>
          </a:bodyPr>
          <a:lstStyle>
            <a:lvl1pPr marL="0" indent="0">
              <a:buFontTx/>
              <a:buNone/>
              <a:defRPr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915197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and Content (half pa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17058" y="1825629"/>
            <a:ext cx="4926841" cy="3769957"/>
          </a:xfrm>
        </p:spPr>
        <p:txBody>
          <a:bodyPr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6817057" y="482863"/>
            <a:ext cx="46692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7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46381" y="-46383"/>
            <a:ext cx="6142383" cy="6964017"/>
          </a:xfrm>
          <a:solidFill>
            <a:schemeClr val="bg2"/>
          </a:solidFill>
          <a:ln w="28575">
            <a:solidFill>
              <a:schemeClr val="accent5"/>
            </a:solidFill>
          </a:ln>
        </p:spPr>
        <p:txBody>
          <a:bodyPr/>
          <a:lstStyle/>
          <a:p>
            <a:r>
              <a:rPr lang="en-US" dirty="0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295284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970725" y="2284671"/>
            <a:ext cx="3141663" cy="2090737"/>
          </a:xfrm>
          <a:solidFill>
            <a:schemeClr val="bg2"/>
          </a:solidFill>
        </p:spPr>
        <p:txBody>
          <a:bodyPr/>
          <a:lstStyle/>
          <a:p>
            <a:r>
              <a:rPr lang="en-US" dirty="0"/>
              <a:t>Click icon to add picture</a:t>
            </a:r>
            <a:endParaRPr lang="en-GB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901454" y="2284672"/>
            <a:ext cx="3141663" cy="2090737"/>
          </a:xfrm>
          <a:solidFill>
            <a:schemeClr val="bg2"/>
          </a:solidFill>
        </p:spPr>
        <p:txBody>
          <a:bodyPr/>
          <a:lstStyle/>
          <a:p>
            <a:r>
              <a:rPr lang="en-US" dirty="0"/>
              <a:t>Click icon to add picture</a:t>
            </a:r>
            <a:endParaRPr lang="en-GB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436089" y="2284671"/>
            <a:ext cx="3141663" cy="2090737"/>
          </a:xfrm>
          <a:solidFill>
            <a:schemeClr val="bg2"/>
          </a:solidFill>
        </p:spPr>
        <p:txBody>
          <a:bodyPr/>
          <a:lstStyle/>
          <a:p>
            <a:r>
              <a:rPr lang="en-US" dirty="0"/>
              <a:t>Click icon to add picture</a:t>
            </a:r>
            <a:endParaRPr lang="en-GB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1206775" y="4038688"/>
            <a:ext cx="2669559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7"/>
          </p:nvPr>
        </p:nvSpPr>
        <p:spPr>
          <a:xfrm>
            <a:off x="4672141" y="4041948"/>
            <a:ext cx="2669559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8"/>
          </p:nvPr>
        </p:nvSpPr>
        <p:spPr>
          <a:xfrm>
            <a:off x="8137505" y="4037441"/>
            <a:ext cx="2669559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969668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713871" y="2159957"/>
            <a:ext cx="2461591" cy="1638158"/>
          </a:xfrm>
          <a:solidFill>
            <a:schemeClr val="bg2"/>
          </a:solidFill>
        </p:spPr>
        <p:txBody>
          <a:bodyPr/>
          <a:lstStyle/>
          <a:p>
            <a:r>
              <a:rPr lang="en-US" dirty="0"/>
              <a:t>Click icon to add picture</a:t>
            </a:r>
            <a:endParaRPr lang="en-GB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713871" y="3968881"/>
            <a:ext cx="2461591" cy="1638158"/>
          </a:xfrm>
          <a:solidFill>
            <a:schemeClr val="bg2"/>
          </a:solidFill>
        </p:spPr>
        <p:txBody>
          <a:bodyPr/>
          <a:lstStyle/>
          <a:p>
            <a:r>
              <a:rPr lang="en-US" dirty="0"/>
              <a:t>Click icon to add picture</a:t>
            </a:r>
            <a:endParaRPr lang="en-GB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324550" y="2159960"/>
            <a:ext cx="2461593" cy="1638159"/>
          </a:xfrm>
          <a:solidFill>
            <a:schemeClr val="bg2"/>
          </a:solidFill>
        </p:spPr>
        <p:txBody>
          <a:bodyPr/>
          <a:lstStyle/>
          <a:p>
            <a:r>
              <a:rPr lang="en-US" dirty="0"/>
              <a:t>Click icon to add picture</a:t>
            </a:r>
            <a:endParaRPr lang="en-GB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8935227" y="3968880"/>
            <a:ext cx="2520000" cy="1638158"/>
          </a:xfrm>
          <a:noFill/>
        </p:spPr>
        <p:txBody>
          <a:bodyPr tIns="90000"/>
          <a:lstStyle>
            <a:lvl1pPr marL="0" indent="0" algn="l">
              <a:buNone/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8"/>
          </p:nvPr>
        </p:nvSpPr>
        <p:spPr>
          <a:xfrm>
            <a:off x="1033617" y="2159961"/>
            <a:ext cx="2520000" cy="1638159"/>
          </a:xfrm>
          <a:noFill/>
        </p:spPr>
        <p:txBody>
          <a:bodyPr tIns="90000"/>
          <a:lstStyle>
            <a:lvl1pPr marL="0" indent="0" algn="r">
              <a:buNone/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6324551" y="3968880"/>
            <a:ext cx="2461591" cy="1638158"/>
          </a:xfrm>
          <a:solidFill>
            <a:schemeClr val="bg2"/>
          </a:solidFill>
        </p:spPr>
        <p:txBody>
          <a:bodyPr/>
          <a:lstStyle/>
          <a:p>
            <a:r>
              <a:rPr lang="en-US" dirty="0"/>
              <a:t>Click icon to add picture</a:t>
            </a:r>
            <a:endParaRPr lang="en-GB" dirty="0"/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20"/>
          </p:nvPr>
        </p:nvSpPr>
        <p:spPr>
          <a:xfrm>
            <a:off x="1033617" y="3968881"/>
            <a:ext cx="2520000" cy="1638158"/>
          </a:xfrm>
          <a:noFill/>
        </p:spPr>
        <p:txBody>
          <a:bodyPr tIns="90000"/>
          <a:lstStyle>
            <a:lvl1pPr marL="0" indent="0" algn="r">
              <a:buNone/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8" name="Text Placeholder 12"/>
          <p:cNvSpPr>
            <a:spLocks noGrp="1"/>
          </p:cNvSpPr>
          <p:nvPr>
            <p:ph type="body" sz="quarter" idx="21"/>
          </p:nvPr>
        </p:nvSpPr>
        <p:spPr>
          <a:xfrm>
            <a:off x="8966323" y="2159960"/>
            <a:ext cx="2520000" cy="1638159"/>
          </a:xfrm>
          <a:noFill/>
        </p:spPr>
        <p:txBody>
          <a:bodyPr tIns="90000"/>
          <a:lstStyle>
            <a:lvl1pPr marL="0" indent="0" algn="l">
              <a:buNone/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5971618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solidFill>
            <a:schemeClr val="bg2"/>
          </a:solidFill>
        </p:spPr>
        <p:txBody>
          <a:bodyPr/>
          <a:lstStyle/>
          <a:p>
            <a:r>
              <a:rPr lang="en-US" dirty="0"/>
              <a:t>Click icon to add picture</a:t>
            </a:r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2646647"/>
            <a:ext cx="10515600" cy="782357"/>
          </a:xfrm>
          <a:solidFill>
            <a:schemeClr val="bg1"/>
          </a:solidFill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838200" y="3630617"/>
            <a:ext cx="10515600" cy="20351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20439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11192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4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5" name="Rectangle 4"/>
          <p:cNvSpPr/>
          <p:nvPr userDrawn="1"/>
        </p:nvSpPr>
        <p:spPr>
          <a:xfrm>
            <a:off x="0" y="1078173"/>
            <a:ext cx="12192000" cy="5779827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>
              <a:solidFill>
                <a:schemeClr val="accent4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6" y="258042"/>
            <a:ext cx="1659793" cy="115246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6"/>
            <a:ext cx="10065224" cy="2149523"/>
          </a:xfrm>
        </p:spPr>
        <p:txBody>
          <a:bodyPr wrap="none" anchor="t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9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1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17" name="Subtitle 2"/>
          <p:cNvSpPr>
            <a:spLocks noGrp="1"/>
          </p:cNvSpPr>
          <p:nvPr>
            <p:ph type="subTitle" idx="1"/>
          </p:nvPr>
        </p:nvSpPr>
        <p:spPr>
          <a:xfrm>
            <a:off x="1071351" y="4418049"/>
            <a:ext cx="10065224" cy="897754"/>
          </a:xfrm>
        </p:spPr>
        <p:txBody>
          <a:bodyPr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2" y="5557903"/>
            <a:ext cx="5040313" cy="528998"/>
          </a:xfrm>
        </p:spPr>
        <p:txBody>
          <a:bodyPr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55024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hapt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0191" y="1122363"/>
            <a:ext cx="10676039" cy="2387600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70191" y="3602038"/>
            <a:ext cx="10676039" cy="1655762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0"/>
            <a:ext cx="0" cy="3295934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27715" y="6045261"/>
            <a:ext cx="1718512" cy="451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869909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850292"/>
            <a:ext cx="12192000" cy="5018345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4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5" name="Rectangle 4"/>
          <p:cNvSpPr/>
          <p:nvPr userDrawn="1"/>
        </p:nvSpPr>
        <p:spPr>
          <a:xfrm>
            <a:off x="0" y="1078174"/>
            <a:ext cx="12192000" cy="2890800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>
              <a:solidFill>
                <a:schemeClr val="accent4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6" y="258042"/>
            <a:ext cx="1659793" cy="115246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6"/>
            <a:ext cx="10065224" cy="872647"/>
          </a:xfrm>
        </p:spPr>
        <p:txBody>
          <a:bodyPr anchor="t">
            <a:norm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9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1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17" name="Subtitle 2"/>
          <p:cNvSpPr>
            <a:spLocks noGrp="1"/>
          </p:cNvSpPr>
          <p:nvPr>
            <p:ph type="subTitle" idx="1"/>
          </p:nvPr>
        </p:nvSpPr>
        <p:spPr>
          <a:xfrm>
            <a:off x="1071351" y="3067468"/>
            <a:ext cx="10065224" cy="897754"/>
          </a:xfrm>
        </p:spPr>
        <p:txBody>
          <a:bodyPr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2" y="5783535"/>
            <a:ext cx="5040313" cy="528998"/>
          </a:xfrm>
        </p:spPr>
        <p:txBody>
          <a:bodyPr anchor="b" anchorCtr="0"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12888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02219"/>
            <a:ext cx="12192000" cy="6059194"/>
          </a:xfrm>
          <a:prstGeom prst="rect">
            <a:avLst/>
          </a:prstGeom>
        </p:spPr>
      </p:pic>
      <p:sp>
        <p:nvSpPr>
          <p:cNvPr id="14" name="Rectangle 13"/>
          <p:cNvSpPr/>
          <p:nvPr userDrawn="1"/>
        </p:nvSpPr>
        <p:spPr>
          <a:xfrm>
            <a:off x="5289" y="1078177"/>
            <a:ext cx="12197347" cy="5783239"/>
          </a:xfrm>
          <a:prstGeom prst="rect">
            <a:avLst/>
          </a:prstGeom>
          <a:solidFill>
            <a:srgbClr val="024EA2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>
              <a:solidFill>
                <a:schemeClr val="accent4"/>
              </a:solidFill>
            </a:endParaRPr>
          </a:p>
        </p:txBody>
      </p:sp>
      <p:sp>
        <p:nvSpPr>
          <p:cNvPr id="2" name="Rectangle 1"/>
          <p:cNvSpPr/>
          <p:nvPr userDrawn="1"/>
        </p:nvSpPr>
        <p:spPr>
          <a:xfrm>
            <a:off x="0" y="4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6"/>
            <a:ext cx="10065224" cy="2149523"/>
          </a:xfrm>
        </p:spPr>
        <p:txBody>
          <a:bodyPr wrap="none" anchor="t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9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1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1071351" y="4418049"/>
            <a:ext cx="10065224" cy="897754"/>
          </a:xfrm>
        </p:spPr>
        <p:txBody>
          <a:bodyPr wrap="none"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6" y="258042"/>
            <a:ext cx="1659793" cy="1152460"/>
          </a:xfrm>
          <a:prstGeom prst="rect">
            <a:avLst/>
          </a:prstGeom>
        </p:spPr>
      </p:pic>
      <p:sp>
        <p:nvSpPr>
          <p:cNvPr id="16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2" y="5557903"/>
            <a:ext cx="5040313" cy="528998"/>
          </a:xfrm>
        </p:spPr>
        <p:txBody>
          <a:bodyPr wrap="none"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472879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hapt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0191" y="1122363"/>
            <a:ext cx="10676039" cy="2387600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70191" y="3602038"/>
            <a:ext cx="10676039" cy="1655762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0"/>
            <a:ext cx="0" cy="3295934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27715" y="6045261"/>
            <a:ext cx="1718512" cy="451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930091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(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852" y="6045865"/>
            <a:ext cx="1716200" cy="450546"/>
          </a:xfrm>
          <a:prstGeom prst="rect">
            <a:avLst/>
          </a:prstGeom>
        </p:spPr>
      </p:pic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6" y="1122363"/>
            <a:ext cx="10156297" cy="2387600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0"/>
            <a:ext cx="0" cy="3295934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1070192" y="3602038"/>
            <a:ext cx="10156297" cy="1655762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6633327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st slide (option 1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2"/>
            <a:ext cx="12192000" cy="342899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6" y="1122363"/>
            <a:ext cx="10156297" cy="1240348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4"/>
            <a:ext cx="0" cy="2362711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838203" y="4160830"/>
            <a:ext cx="10889439" cy="1620145"/>
          </a:xfrm>
        </p:spPr>
        <p:txBody>
          <a:bodyPr>
            <a:noAutofit/>
          </a:bodyPr>
          <a:lstStyle>
            <a:lvl1pPr marL="0" indent="0" algn="l"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029410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st slide (option 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2"/>
            <a:ext cx="12192000" cy="342899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6" y="1122363"/>
            <a:ext cx="10156297" cy="1240348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4"/>
            <a:ext cx="0" cy="2362711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838203" y="4160830"/>
            <a:ext cx="10889439" cy="1620145"/>
          </a:xfrm>
        </p:spPr>
        <p:txBody>
          <a:bodyPr>
            <a:noAutofit/>
          </a:bodyPr>
          <a:lstStyle>
            <a:lvl1pPr marL="0" indent="0" algn="l"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693656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1" y="1825625"/>
            <a:ext cx="10905699" cy="3881904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defRPr/>
            </a:lvl1pPr>
            <a:lvl2pPr>
              <a:lnSpc>
                <a:spcPct val="100000"/>
              </a:lnSpc>
              <a:spcAft>
                <a:spcPts val="1800"/>
              </a:spcAft>
              <a:defRPr/>
            </a:lvl2pPr>
            <a:lvl3pPr>
              <a:lnSpc>
                <a:spcPct val="100000"/>
              </a:lnSpc>
              <a:spcAft>
                <a:spcPts val="1800"/>
              </a:spcAft>
              <a:defRPr/>
            </a:lvl3pPr>
            <a:lvl4pPr>
              <a:lnSpc>
                <a:spcPct val="100000"/>
              </a:lnSpc>
              <a:spcAft>
                <a:spcPts val="1800"/>
              </a:spcAft>
              <a:defRPr/>
            </a:lvl4pPr>
            <a:lvl5pPr>
              <a:lnSpc>
                <a:spcPct val="100000"/>
              </a:lnSpc>
              <a:spcAft>
                <a:spcPts val="1800"/>
              </a:spcAft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653277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199" y="1825626"/>
            <a:ext cx="5328000" cy="3906435"/>
          </a:xfrm>
        </p:spPr>
        <p:txBody>
          <a:bodyPr>
            <a:noAutofit/>
          </a:bodyPr>
          <a:lstStyle>
            <a:lvl1pPr>
              <a:spcAft>
                <a:spcPts val="1800"/>
              </a:spcAft>
              <a:defRPr/>
            </a:lvl1pPr>
            <a:lvl2pPr>
              <a:spcAft>
                <a:spcPts val="1800"/>
              </a:spcAft>
              <a:defRPr/>
            </a:lvl2pPr>
            <a:lvl3pPr>
              <a:spcAft>
                <a:spcPts val="1800"/>
              </a:spcAft>
              <a:defRPr/>
            </a:lvl3pPr>
            <a:lvl4pPr>
              <a:spcAft>
                <a:spcPts val="1800"/>
              </a:spcAft>
              <a:defRPr/>
            </a:lvl4pPr>
            <a:lvl5pPr>
              <a:spcAft>
                <a:spcPts val="1800"/>
              </a:spcAft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02251" y="1825626"/>
            <a:ext cx="5328000" cy="3906435"/>
          </a:xfrm>
          <a:noFill/>
        </p:spPr>
        <p:txBody>
          <a:bodyPr>
            <a:noAutofit/>
          </a:bodyPr>
          <a:lstStyle>
            <a:lvl1pPr marL="0" indent="0">
              <a:buNone/>
              <a:defRPr/>
            </a:lvl1pPr>
          </a:lstStyle>
          <a:p>
            <a:pPr lvl="0"/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9" name="Straight Connector 8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3256524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199" y="1825626"/>
            <a:ext cx="5328000" cy="3906435"/>
          </a:xfrm>
        </p:spPr>
        <p:txBody>
          <a:bodyPr>
            <a:noAutofit/>
          </a:bodyPr>
          <a:lstStyle>
            <a:lvl3pPr>
              <a:spcBef>
                <a:spcPts val="0"/>
              </a:spcBef>
              <a:defRPr/>
            </a:lvl3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02251" y="1825626"/>
            <a:ext cx="5328000" cy="3906435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10" name="Straight Connector 9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0835589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1" y="1825626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sz="half" idx="13"/>
          </p:nvPr>
        </p:nvSpPr>
        <p:spPr>
          <a:xfrm>
            <a:off x="4604982" y="1825625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half" idx="14"/>
          </p:nvPr>
        </p:nvSpPr>
        <p:spPr>
          <a:xfrm>
            <a:off x="8371764" y="1825625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cxnSp>
        <p:nvCxnSpPr>
          <p:cNvPr id="12" name="Straight Connector 11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7976664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(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852" y="6045865"/>
            <a:ext cx="1716200" cy="450546"/>
          </a:xfrm>
          <a:prstGeom prst="rect">
            <a:avLst/>
          </a:prstGeom>
        </p:spPr>
      </p:pic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6" y="1122363"/>
            <a:ext cx="10156297" cy="2387600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0"/>
            <a:ext cx="0" cy="3295934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1070192" y="3602038"/>
            <a:ext cx="10156297" cy="1655762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325099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wrap="square" anchor="b"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</a:defRPr>
            </a:lvl1pPr>
            <a:lvl2pPr marL="457178" indent="0">
              <a:buNone/>
              <a:defRPr sz="2000" b="1"/>
            </a:lvl2pPr>
            <a:lvl3pPr marL="914354" indent="0">
              <a:buNone/>
              <a:defRPr sz="1800" b="1"/>
            </a:lvl3pPr>
            <a:lvl4pPr marL="1371532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2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8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9"/>
            <a:ext cx="5157787" cy="3097331"/>
          </a:xfrm>
        </p:spPr>
        <p:txBody>
          <a:bodyPr wrap="square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2" y="1681163"/>
            <a:ext cx="5183188" cy="823912"/>
          </a:xfrm>
          <a:noFill/>
        </p:spPr>
        <p:txBody>
          <a:bodyPr wrap="square" anchor="b"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</a:defRPr>
            </a:lvl1pPr>
            <a:lvl2pPr marL="457178" indent="0">
              <a:buNone/>
              <a:defRPr sz="2000" b="1"/>
            </a:lvl2pPr>
            <a:lvl3pPr marL="914354" indent="0">
              <a:buNone/>
              <a:defRPr sz="1800" b="1"/>
            </a:lvl3pPr>
            <a:lvl4pPr marL="1371532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2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8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2" y="2505079"/>
            <a:ext cx="5183188" cy="3097331"/>
          </a:xfrm>
        </p:spPr>
        <p:txBody>
          <a:bodyPr wrap="square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12" name="Straight Connector 11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6971594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9012369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59635" y="-59635"/>
            <a:ext cx="6155635" cy="6983896"/>
          </a:xfrm>
          <a:solidFill>
            <a:schemeClr val="bg2"/>
          </a:solidFill>
          <a:ln w="28575">
            <a:solidFill>
              <a:schemeClr val="accent5"/>
            </a:solidFill>
          </a:ln>
        </p:spPr>
        <p:txBody>
          <a:bodyPr/>
          <a:lstStyle/>
          <a:p>
            <a:endParaRPr lang="en-GB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3214049" y="1992575"/>
            <a:ext cx="8550323" cy="36166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dirty="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19449" y="743804"/>
            <a:ext cx="544923" cy="544923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38331" y="1992575"/>
            <a:ext cx="8226040" cy="3616657"/>
          </a:xfrm>
          <a:solidFill>
            <a:schemeClr val="bg1"/>
          </a:solidFill>
        </p:spPr>
        <p:txBody>
          <a:bodyPr lIns="360000" tIns="360000" rIns="360000" bIns="360000" anchor="ctr" anchorCtr="0">
            <a:noAutofit/>
          </a:bodyPr>
          <a:lstStyle>
            <a:lvl1pPr marL="0" indent="0">
              <a:buFontTx/>
              <a:buNone/>
              <a:defRPr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161453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and Content (half pa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17058" y="1825629"/>
            <a:ext cx="4926841" cy="3769957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6817057" y="482863"/>
            <a:ext cx="46692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46381" y="-46383"/>
            <a:ext cx="6142383" cy="6964017"/>
          </a:xfrm>
          <a:solidFill>
            <a:schemeClr val="bg2"/>
          </a:solidFill>
          <a:ln w="28575">
            <a:solidFill>
              <a:schemeClr val="accent5"/>
            </a:solidFill>
          </a:ln>
        </p:spPr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346136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970725" y="2284671"/>
            <a:ext cx="3141663" cy="2090737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901454" y="2284672"/>
            <a:ext cx="3141663" cy="2090737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436089" y="2284671"/>
            <a:ext cx="3141663" cy="2090737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1206775" y="4038688"/>
            <a:ext cx="2669559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7"/>
          </p:nvPr>
        </p:nvSpPr>
        <p:spPr>
          <a:xfrm>
            <a:off x="4672141" y="4041948"/>
            <a:ext cx="2669559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8"/>
          </p:nvPr>
        </p:nvSpPr>
        <p:spPr>
          <a:xfrm>
            <a:off x="8137505" y="4037441"/>
            <a:ext cx="2669559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6068516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713871" y="2159957"/>
            <a:ext cx="2461591" cy="1638158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713871" y="3968881"/>
            <a:ext cx="2461591" cy="1638158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324550" y="2159960"/>
            <a:ext cx="2461593" cy="1638159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8935227" y="3968880"/>
            <a:ext cx="2520000" cy="1638158"/>
          </a:xfrm>
          <a:noFill/>
        </p:spPr>
        <p:txBody>
          <a:bodyPr tIns="90000"/>
          <a:lstStyle>
            <a:lvl1pPr marL="0" indent="0" algn="l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8"/>
          </p:nvPr>
        </p:nvSpPr>
        <p:spPr>
          <a:xfrm>
            <a:off x="1033617" y="2159961"/>
            <a:ext cx="2520000" cy="1638159"/>
          </a:xfrm>
          <a:noFill/>
        </p:spPr>
        <p:txBody>
          <a:bodyPr tIns="90000"/>
          <a:lstStyle>
            <a:lvl1pPr marL="0" indent="0" algn="r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6324551" y="3968880"/>
            <a:ext cx="2461591" cy="1638158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20"/>
          </p:nvPr>
        </p:nvSpPr>
        <p:spPr>
          <a:xfrm>
            <a:off x="1033617" y="3968881"/>
            <a:ext cx="2520000" cy="1638158"/>
          </a:xfrm>
          <a:noFill/>
        </p:spPr>
        <p:txBody>
          <a:bodyPr tIns="90000"/>
          <a:lstStyle>
            <a:lvl1pPr marL="0" indent="0" algn="r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8" name="Text Placeholder 12"/>
          <p:cNvSpPr>
            <a:spLocks noGrp="1"/>
          </p:cNvSpPr>
          <p:nvPr>
            <p:ph type="body" sz="quarter" idx="21"/>
          </p:nvPr>
        </p:nvSpPr>
        <p:spPr>
          <a:xfrm>
            <a:off x="8966323" y="2159960"/>
            <a:ext cx="2520000" cy="1638159"/>
          </a:xfrm>
          <a:noFill/>
        </p:spPr>
        <p:txBody>
          <a:bodyPr tIns="90000"/>
          <a:lstStyle>
            <a:lvl1pPr marL="0" indent="0" algn="l">
              <a:buNone/>
              <a:defRPr sz="20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3119990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2646647"/>
            <a:ext cx="10515600" cy="782357"/>
          </a:xfrm>
          <a:solidFill>
            <a:schemeClr val="bg1"/>
          </a:solidFill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838200" y="3630617"/>
            <a:ext cx="10515600" cy="2035175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027176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965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sp>
        <p:nvSpPr>
          <p:cNvPr id="2" name="Rectangle 1"/>
          <p:cNvSpPr/>
          <p:nvPr userDrawn="1"/>
        </p:nvSpPr>
        <p:spPr>
          <a:xfrm>
            <a:off x="0" y="0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5" name="Rectangle 4"/>
          <p:cNvSpPr/>
          <p:nvPr userDrawn="1"/>
        </p:nvSpPr>
        <p:spPr>
          <a:xfrm>
            <a:off x="0" y="1078173"/>
            <a:ext cx="12192000" cy="5779827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>
              <a:solidFill>
                <a:schemeClr val="accent4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3" y="258042"/>
            <a:ext cx="1659793" cy="115246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0" y="1992572"/>
            <a:ext cx="10065224" cy="2149523"/>
          </a:xfrm>
        </p:spPr>
        <p:txBody>
          <a:bodyPr wrap="none" anchor="t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5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58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Subtitle 2"/>
          <p:cNvSpPr>
            <a:spLocks noGrp="1"/>
          </p:cNvSpPr>
          <p:nvPr>
            <p:ph type="subTitle" idx="1"/>
          </p:nvPr>
        </p:nvSpPr>
        <p:spPr>
          <a:xfrm>
            <a:off x="1071351" y="4418049"/>
            <a:ext cx="10065224" cy="897754"/>
          </a:xfrm>
        </p:spPr>
        <p:txBody>
          <a:bodyPr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0" y="5557903"/>
            <a:ext cx="5040313" cy="528998"/>
          </a:xfrm>
        </p:spPr>
        <p:txBody>
          <a:bodyPr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863391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850288"/>
            <a:ext cx="12192000" cy="5018345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sp>
        <p:nvSpPr>
          <p:cNvPr id="2" name="Rectangle 1"/>
          <p:cNvSpPr/>
          <p:nvPr userDrawn="1"/>
        </p:nvSpPr>
        <p:spPr>
          <a:xfrm>
            <a:off x="0" y="0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5" name="Rectangle 4"/>
          <p:cNvSpPr/>
          <p:nvPr userDrawn="1"/>
        </p:nvSpPr>
        <p:spPr>
          <a:xfrm>
            <a:off x="0" y="1078174"/>
            <a:ext cx="12192000" cy="2890800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>
              <a:solidFill>
                <a:schemeClr val="accent4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3" y="258042"/>
            <a:ext cx="1659793" cy="115246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0" y="1992572"/>
            <a:ext cx="10065224" cy="872647"/>
          </a:xfrm>
        </p:spPr>
        <p:txBody>
          <a:bodyPr anchor="t">
            <a:norm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5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58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Subtitle 2"/>
          <p:cNvSpPr>
            <a:spLocks noGrp="1"/>
          </p:cNvSpPr>
          <p:nvPr>
            <p:ph type="subTitle" idx="1"/>
          </p:nvPr>
        </p:nvSpPr>
        <p:spPr>
          <a:xfrm>
            <a:off x="1071351" y="3067468"/>
            <a:ext cx="10065224" cy="897754"/>
          </a:xfrm>
        </p:spPr>
        <p:txBody>
          <a:bodyPr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0" y="5783535"/>
            <a:ext cx="5040313" cy="528998"/>
          </a:xfrm>
        </p:spPr>
        <p:txBody>
          <a:bodyPr anchor="b" anchorCtr="0"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17368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st slide (option 1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2"/>
            <a:ext cx="12192000" cy="342899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6" y="1122363"/>
            <a:ext cx="10156297" cy="1240348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4"/>
            <a:ext cx="0" cy="2362711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838203" y="4160830"/>
            <a:ext cx="10889439" cy="1620145"/>
          </a:xfrm>
        </p:spPr>
        <p:txBody>
          <a:bodyPr>
            <a:noAutofit/>
          </a:bodyPr>
          <a:lstStyle>
            <a:lvl1pPr marL="0" indent="0" algn="l"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86048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02219"/>
            <a:ext cx="12192000" cy="6059194"/>
          </a:xfrm>
          <a:prstGeom prst="rect">
            <a:avLst/>
          </a:prstGeom>
        </p:spPr>
      </p:pic>
      <p:sp>
        <p:nvSpPr>
          <p:cNvPr id="14" name="Rectangle 13"/>
          <p:cNvSpPr/>
          <p:nvPr userDrawn="1"/>
        </p:nvSpPr>
        <p:spPr>
          <a:xfrm>
            <a:off x="5289" y="1078173"/>
            <a:ext cx="12197346" cy="5783239"/>
          </a:xfrm>
          <a:prstGeom prst="rect">
            <a:avLst/>
          </a:prstGeom>
          <a:solidFill>
            <a:srgbClr val="024EA2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>
              <a:solidFill>
                <a:schemeClr val="accent4"/>
              </a:solidFill>
            </a:endParaRPr>
          </a:p>
        </p:txBody>
      </p:sp>
      <p:sp>
        <p:nvSpPr>
          <p:cNvPr id="2" name="Rectangle 1"/>
          <p:cNvSpPr/>
          <p:nvPr userDrawn="1"/>
        </p:nvSpPr>
        <p:spPr>
          <a:xfrm>
            <a:off x="0" y="0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0" y="1992572"/>
            <a:ext cx="10065224" cy="2149523"/>
          </a:xfrm>
        </p:spPr>
        <p:txBody>
          <a:bodyPr wrap="none" anchor="t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5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58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1071351" y="4418049"/>
            <a:ext cx="10065224" cy="897754"/>
          </a:xfrm>
        </p:spPr>
        <p:txBody>
          <a:bodyPr wrap="none"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3" y="258042"/>
            <a:ext cx="1659793" cy="1152460"/>
          </a:xfrm>
          <a:prstGeom prst="rect">
            <a:avLst/>
          </a:prstGeom>
        </p:spPr>
      </p:pic>
      <p:sp>
        <p:nvSpPr>
          <p:cNvPr id="16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0" y="5557903"/>
            <a:ext cx="5040313" cy="528998"/>
          </a:xfrm>
        </p:spPr>
        <p:txBody>
          <a:bodyPr wrap="none"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410725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hapt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0189" y="1122363"/>
            <a:ext cx="10676038" cy="2387600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70189" y="3602038"/>
            <a:ext cx="10676038" cy="1655762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0"/>
            <a:ext cx="0" cy="3295934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27715" y="6045257"/>
            <a:ext cx="1718512" cy="451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90883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(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852" y="6045865"/>
            <a:ext cx="1716200" cy="450546"/>
          </a:xfrm>
          <a:prstGeom prst="rect">
            <a:avLst/>
          </a:prstGeom>
        </p:spPr>
      </p:pic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3" y="1122363"/>
            <a:ext cx="10156297" cy="2387600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0"/>
            <a:ext cx="0" cy="3295934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1070189" y="3602038"/>
            <a:ext cx="10156297" cy="1655762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9580284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st slide (option 1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1"/>
            <a:ext cx="12192000" cy="342899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3" y="1122363"/>
            <a:ext cx="10156297" cy="1240348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0"/>
            <a:ext cx="0" cy="2362711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838200" y="4160826"/>
            <a:ext cx="10889439" cy="1620145"/>
          </a:xfrm>
        </p:spPr>
        <p:txBody>
          <a:bodyPr>
            <a:noAutofit/>
          </a:bodyPr>
          <a:lstStyle>
            <a:lvl1pPr marL="0" indent="0" algn="l"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592642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st slide (option 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1"/>
            <a:ext cx="12192000" cy="342899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3" y="1122363"/>
            <a:ext cx="10156297" cy="1240348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0"/>
            <a:ext cx="0" cy="2362711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838200" y="4160826"/>
            <a:ext cx="10889439" cy="1620145"/>
          </a:xfrm>
        </p:spPr>
        <p:txBody>
          <a:bodyPr>
            <a:noAutofit/>
          </a:bodyPr>
          <a:lstStyle>
            <a:lvl1pPr marL="0" indent="0" algn="l"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729316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199" y="1825625"/>
            <a:ext cx="10905699" cy="3881904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defRPr/>
            </a:lvl1pPr>
            <a:lvl2pPr>
              <a:lnSpc>
                <a:spcPct val="100000"/>
              </a:lnSpc>
              <a:spcAft>
                <a:spcPts val="1800"/>
              </a:spcAft>
              <a:defRPr/>
            </a:lvl2pPr>
            <a:lvl3pPr>
              <a:lnSpc>
                <a:spcPct val="100000"/>
              </a:lnSpc>
              <a:spcAft>
                <a:spcPts val="1800"/>
              </a:spcAft>
              <a:defRPr/>
            </a:lvl3pPr>
            <a:lvl4pPr>
              <a:lnSpc>
                <a:spcPct val="100000"/>
              </a:lnSpc>
              <a:spcAft>
                <a:spcPts val="1800"/>
              </a:spcAft>
              <a:defRPr/>
            </a:lvl4pPr>
            <a:lvl5pPr>
              <a:lnSpc>
                <a:spcPct val="100000"/>
              </a:lnSpc>
              <a:spcAft>
                <a:spcPts val="1800"/>
              </a:spcAft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cxnSp>
        <p:nvCxnSpPr>
          <p:cNvPr id="7" name="Straight Connector 6"/>
          <p:cNvCxnSpPr/>
          <p:nvPr userDrawn="1"/>
        </p:nvCxnSpPr>
        <p:spPr>
          <a:xfrm flipH="1">
            <a:off x="838199" y="0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2" y="482860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203158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198" y="1825625"/>
            <a:ext cx="5328000" cy="3906435"/>
          </a:xfrm>
        </p:spPr>
        <p:txBody>
          <a:bodyPr>
            <a:noAutofit/>
          </a:bodyPr>
          <a:lstStyle>
            <a:lvl1pPr>
              <a:spcAft>
                <a:spcPts val="1800"/>
              </a:spcAft>
              <a:defRPr/>
            </a:lvl1pPr>
            <a:lvl2pPr>
              <a:spcAft>
                <a:spcPts val="1800"/>
              </a:spcAft>
              <a:defRPr/>
            </a:lvl2pPr>
            <a:lvl3pPr>
              <a:spcAft>
                <a:spcPts val="1800"/>
              </a:spcAft>
              <a:defRPr/>
            </a:lvl3pPr>
            <a:lvl4pPr>
              <a:spcAft>
                <a:spcPts val="1800"/>
              </a:spcAft>
              <a:defRPr/>
            </a:lvl4pPr>
            <a:lvl5pPr>
              <a:spcAft>
                <a:spcPts val="1800"/>
              </a:spcAft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02250" y="1825625"/>
            <a:ext cx="5328000" cy="3906435"/>
          </a:xfrm>
          <a:noFill/>
        </p:spPr>
        <p:txBody>
          <a:bodyPr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cxnSp>
        <p:nvCxnSpPr>
          <p:cNvPr id="9" name="Straight Connector 8"/>
          <p:cNvCxnSpPr/>
          <p:nvPr userDrawn="1"/>
        </p:nvCxnSpPr>
        <p:spPr>
          <a:xfrm flipH="1">
            <a:off x="838199" y="0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970722" y="482860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3539529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198" y="1825625"/>
            <a:ext cx="5328000" cy="3906435"/>
          </a:xfrm>
        </p:spPr>
        <p:txBody>
          <a:bodyPr>
            <a:noAutofit/>
          </a:bodyPr>
          <a:lstStyle>
            <a:lvl3pPr>
              <a:spcBef>
                <a:spcPts val="0"/>
              </a:spcBef>
              <a:defRPr/>
            </a:lvl3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02250" y="1825625"/>
            <a:ext cx="5328000" cy="3906435"/>
          </a:xfrm>
        </p:spPr>
        <p:txBody>
          <a:bodyPr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cxnSp>
        <p:nvCxnSpPr>
          <p:cNvPr id="10" name="Straight Connector 9"/>
          <p:cNvCxnSpPr/>
          <p:nvPr userDrawn="1"/>
        </p:nvCxnSpPr>
        <p:spPr>
          <a:xfrm flipH="1">
            <a:off x="838199" y="0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970722" y="482860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1148504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198" y="1825626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sp>
        <p:nvSpPr>
          <p:cNvPr id="9" name="Content Placeholder 2"/>
          <p:cNvSpPr>
            <a:spLocks noGrp="1"/>
          </p:cNvSpPr>
          <p:nvPr>
            <p:ph sz="half" idx="13"/>
          </p:nvPr>
        </p:nvSpPr>
        <p:spPr>
          <a:xfrm>
            <a:off x="4604979" y="1825625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half" idx="14"/>
          </p:nvPr>
        </p:nvSpPr>
        <p:spPr>
          <a:xfrm>
            <a:off x="8371761" y="1825625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cxnSp>
        <p:nvCxnSpPr>
          <p:cNvPr id="12" name="Straight Connector 11"/>
          <p:cNvCxnSpPr/>
          <p:nvPr userDrawn="1"/>
        </p:nvCxnSpPr>
        <p:spPr>
          <a:xfrm flipH="1">
            <a:off x="838199" y="0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970722" y="482860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873949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wrap="square" anchor="b"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097331"/>
          </a:xfrm>
        </p:spPr>
        <p:txBody>
          <a:bodyPr wrap="square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noFill/>
        </p:spPr>
        <p:txBody>
          <a:bodyPr wrap="square" anchor="b"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097331"/>
          </a:xfrm>
        </p:spPr>
        <p:txBody>
          <a:bodyPr wrap="square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cxnSp>
        <p:nvCxnSpPr>
          <p:cNvPr id="12" name="Straight Connector 11"/>
          <p:cNvCxnSpPr/>
          <p:nvPr userDrawn="1"/>
        </p:nvCxnSpPr>
        <p:spPr>
          <a:xfrm flipH="1">
            <a:off x="838199" y="0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970722" y="482860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175169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st slide (option 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2"/>
            <a:ext cx="12192000" cy="342899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6" y="1122363"/>
            <a:ext cx="10156297" cy="1240348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4"/>
            <a:ext cx="0" cy="2362711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838203" y="4160830"/>
            <a:ext cx="10889439" cy="1620145"/>
          </a:xfrm>
        </p:spPr>
        <p:txBody>
          <a:bodyPr>
            <a:noAutofit/>
          </a:bodyPr>
          <a:lstStyle>
            <a:lvl1pPr marL="0" indent="0" algn="l"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883397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199" y="0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2" y="482860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4127477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59635" y="-59635"/>
            <a:ext cx="6155635" cy="6983896"/>
          </a:xfrm>
          <a:solidFill>
            <a:schemeClr val="bg2"/>
          </a:solidFill>
          <a:ln w="28575">
            <a:solidFill>
              <a:schemeClr val="accent5"/>
            </a:solidFill>
          </a:ln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3214048" y="1992573"/>
            <a:ext cx="8550322" cy="36166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19447" y="743802"/>
            <a:ext cx="544923" cy="544923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38331" y="1992572"/>
            <a:ext cx="8226040" cy="3616657"/>
          </a:xfrm>
          <a:solidFill>
            <a:schemeClr val="bg1"/>
          </a:solidFill>
        </p:spPr>
        <p:txBody>
          <a:bodyPr lIns="360000" tIns="360000" rIns="360000" bIns="360000" anchor="ctr" anchorCtr="0">
            <a:noAutofit/>
          </a:bodyPr>
          <a:lstStyle>
            <a:lvl1pPr marL="0" indent="0">
              <a:buFontTx/>
              <a:buNone/>
              <a:defRPr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761240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and Content (half pa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17056" y="1825625"/>
            <a:ext cx="4926841" cy="3769957"/>
          </a:xfrm>
        </p:spPr>
        <p:txBody>
          <a:bodyPr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6817056" y="482860"/>
            <a:ext cx="4669266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7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46383" y="-46383"/>
            <a:ext cx="6142383" cy="6964017"/>
          </a:xfrm>
          <a:solidFill>
            <a:schemeClr val="bg2"/>
          </a:solidFill>
          <a:ln w="28575">
            <a:solidFill>
              <a:schemeClr val="accent5"/>
            </a:solidFill>
          </a:ln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621087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199" y="0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2" y="482860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970722" y="2284667"/>
            <a:ext cx="3141663" cy="2090737"/>
          </a:xfrm>
          <a:solidFill>
            <a:schemeClr val="bg2"/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901451" y="2284668"/>
            <a:ext cx="3141663" cy="2090737"/>
          </a:xfrm>
          <a:solidFill>
            <a:schemeClr val="bg2"/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436086" y="2284667"/>
            <a:ext cx="3141663" cy="2090737"/>
          </a:xfrm>
          <a:solidFill>
            <a:schemeClr val="bg2"/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1206774" y="4038684"/>
            <a:ext cx="2669558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7"/>
          </p:nvPr>
        </p:nvSpPr>
        <p:spPr>
          <a:xfrm>
            <a:off x="4672139" y="4041944"/>
            <a:ext cx="2669558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8"/>
          </p:nvPr>
        </p:nvSpPr>
        <p:spPr>
          <a:xfrm>
            <a:off x="8137503" y="4037437"/>
            <a:ext cx="2669558" cy="1524235"/>
          </a:xfrm>
          <a:solidFill>
            <a:schemeClr val="bg1"/>
          </a:solidFill>
        </p:spPr>
        <p:txBody>
          <a:bodyPr tIns="90000"/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0762262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199" y="0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2" y="482860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713869" y="2159957"/>
            <a:ext cx="2461591" cy="1638158"/>
          </a:xfrm>
          <a:solidFill>
            <a:schemeClr val="bg2"/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713868" y="3968881"/>
            <a:ext cx="2461591" cy="1638158"/>
          </a:xfrm>
          <a:solidFill>
            <a:schemeClr val="bg2"/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324547" y="2159956"/>
            <a:ext cx="2461593" cy="1638159"/>
          </a:xfrm>
          <a:solidFill>
            <a:schemeClr val="bg2"/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8935227" y="3968880"/>
            <a:ext cx="2520000" cy="1638158"/>
          </a:xfrm>
          <a:noFill/>
        </p:spPr>
        <p:txBody>
          <a:bodyPr tIns="90000"/>
          <a:lstStyle>
            <a:lvl1pPr marL="0" indent="0" algn="l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8"/>
          </p:nvPr>
        </p:nvSpPr>
        <p:spPr>
          <a:xfrm>
            <a:off x="1033617" y="2159957"/>
            <a:ext cx="2520000" cy="1638159"/>
          </a:xfrm>
          <a:noFill/>
        </p:spPr>
        <p:txBody>
          <a:bodyPr tIns="90000"/>
          <a:lstStyle>
            <a:lvl1pPr marL="0" indent="0" algn="r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6324549" y="3968880"/>
            <a:ext cx="2461591" cy="1638158"/>
          </a:xfrm>
          <a:solidFill>
            <a:schemeClr val="bg2"/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20"/>
          </p:nvPr>
        </p:nvSpPr>
        <p:spPr>
          <a:xfrm>
            <a:off x="1033617" y="3968881"/>
            <a:ext cx="2520000" cy="1638158"/>
          </a:xfrm>
          <a:noFill/>
        </p:spPr>
        <p:txBody>
          <a:bodyPr tIns="90000"/>
          <a:lstStyle>
            <a:lvl1pPr marL="0" indent="0" algn="r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2"/>
          <p:cNvSpPr>
            <a:spLocks noGrp="1"/>
          </p:cNvSpPr>
          <p:nvPr>
            <p:ph type="body" sz="quarter" idx="21"/>
          </p:nvPr>
        </p:nvSpPr>
        <p:spPr>
          <a:xfrm>
            <a:off x="8966322" y="2159956"/>
            <a:ext cx="2520000" cy="1638159"/>
          </a:xfrm>
          <a:noFill/>
        </p:spPr>
        <p:txBody>
          <a:bodyPr tIns="90000"/>
          <a:lstStyle>
            <a:lvl1pPr marL="0" indent="0" algn="l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5744078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solidFill>
            <a:schemeClr val="bg2"/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2646643"/>
            <a:ext cx="10515600" cy="782357"/>
          </a:xfrm>
          <a:solidFill>
            <a:schemeClr val="bg1"/>
          </a:solidFill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838200" y="3630613"/>
            <a:ext cx="10515600" cy="20351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263849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532258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1" y="1825625"/>
            <a:ext cx="10905699" cy="3881904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defRPr/>
            </a:lvl1pPr>
            <a:lvl2pPr>
              <a:lnSpc>
                <a:spcPct val="100000"/>
              </a:lnSpc>
              <a:spcAft>
                <a:spcPts val="1800"/>
              </a:spcAft>
              <a:defRPr/>
            </a:lvl2pPr>
            <a:lvl3pPr>
              <a:lnSpc>
                <a:spcPct val="100000"/>
              </a:lnSpc>
              <a:spcAft>
                <a:spcPts val="1800"/>
              </a:spcAft>
              <a:defRPr/>
            </a:lvl3pPr>
            <a:lvl4pPr>
              <a:lnSpc>
                <a:spcPct val="100000"/>
              </a:lnSpc>
              <a:spcAft>
                <a:spcPts val="1800"/>
              </a:spcAft>
              <a:defRPr/>
            </a:lvl4pPr>
            <a:lvl5pPr>
              <a:lnSpc>
                <a:spcPct val="100000"/>
              </a:lnSpc>
              <a:spcAft>
                <a:spcPts val="1800"/>
              </a:spcAft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4234157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199" y="1825626"/>
            <a:ext cx="5328000" cy="3906435"/>
          </a:xfrm>
        </p:spPr>
        <p:txBody>
          <a:bodyPr>
            <a:noAutofit/>
          </a:bodyPr>
          <a:lstStyle>
            <a:lvl1pPr>
              <a:spcAft>
                <a:spcPts val="1800"/>
              </a:spcAft>
              <a:defRPr/>
            </a:lvl1pPr>
            <a:lvl2pPr>
              <a:spcAft>
                <a:spcPts val="1800"/>
              </a:spcAft>
              <a:defRPr/>
            </a:lvl2pPr>
            <a:lvl3pPr>
              <a:spcAft>
                <a:spcPts val="1800"/>
              </a:spcAft>
              <a:defRPr/>
            </a:lvl3pPr>
            <a:lvl4pPr>
              <a:spcAft>
                <a:spcPts val="1800"/>
              </a:spcAft>
              <a:defRPr/>
            </a:lvl4pPr>
            <a:lvl5pPr>
              <a:spcAft>
                <a:spcPts val="1800"/>
              </a:spcAft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02251" y="1825626"/>
            <a:ext cx="5328000" cy="3906435"/>
          </a:xfrm>
          <a:noFill/>
        </p:spPr>
        <p:txBody>
          <a:bodyPr>
            <a:noAutofit/>
          </a:bodyPr>
          <a:lstStyle>
            <a:lvl1pPr marL="0" indent="0">
              <a:buNone/>
              <a:defRPr/>
            </a:lvl1pPr>
          </a:lstStyle>
          <a:p>
            <a:pPr lvl="0"/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‹N°›</a:t>
            </a:fld>
            <a:endParaRPr lang="en-GB" dirty="0"/>
          </a:p>
        </p:txBody>
      </p:sp>
      <p:cxnSp>
        <p:nvCxnSpPr>
          <p:cNvPr id="9" name="Straight Connector 8"/>
          <p:cNvCxnSpPr/>
          <p:nvPr userDrawn="1"/>
        </p:nvCxnSpPr>
        <p:spPr>
          <a:xfrm flipH="1">
            <a:off x="838202" y="4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970723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038392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2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4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60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76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388190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38200" y="613129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852" y="6045992"/>
            <a:ext cx="1715733" cy="45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9720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62" r:id="rId2"/>
    <p:sldLayoutId id="2147483657" r:id="rId3"/>
    <p:sldLayoutId id="2147483649" r:id="rId4"/>
    <p:sldLayoutId id="2147483651" r:id="rId5"/>
    <p:sldLayoutId id="2147483669" r:id="rId6"/>
    <p:sldLayoutId id="2147483670" r:id="rId7"/>
    <p:sldLayoutId id="2147483650" r:id="rId8"/>
    <p:sldLayoutId id="2147483660" r:id="rId9"/>
    <p:sldLayoutId id="2147483652" r:id="rId10"/>
    <p:sldLayoutId id="2147483661" r:id="rId11"/>
    <p:sldLayoutId id="2147483653" r:id="rId12"/>
    <p:sldLayoutId id="2147483654" r:id="rId13"/>
    <p:sldLayoutId id="2147483659" r:id="rId14"/>
    <p:sldLayoutId id="2147483658" r:id="rId15"/>
    <p:sldLayoutId id="2147483666" r:id="rId16"/>
    <p:sldLayoutId id="2147483667" r:id="rId17"/>
    <p:sldLayoutId id="2147483668" r:id="rId18"/>
    <p:sldLayoutId id="2147483655" r:id="rId19"/>
  </p:sldLayoutIdLst>
  <p:hf sldNum="0" hdr="0" ft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589" indent="-228589" algn="l" defTabSz="914354" rtl="0" eaLnBrk="1" latinLnBrk="0" hangingPunct="1">
        <a:lnSpc>
          <a:spcPct val="100000"/>
        </a:lnSpc>
        <a:spcBef>
          <a:spcPts val="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66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42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20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98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74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5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29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0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388190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38200" y="613129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852" y="6045992"/>
            <a:ext cx="1715733" cy="45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44727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85" r:id="rId14"/>
    <p:sldLayoutId id="2147483686" r:id="rId15"/>
    <p:sldLayoutId id="2147483687" r:id="rId16"/>
    <p:sldLayoutId id="2147483688" r:id="rId17"/>
    <p:sldLayoutId id="2147483689" r:id="rId18"/>
    <p:sldLayoutId id="2147483690" r:id="rId19"/>
  </p:sldLayoutIdLst>
  <p:hf sldNum="0" hdr="0" ft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589" indent="-228589" algn="l" defTabSz="914354" rtl="0" eaLnBrk="1" latinLnBrk="0" hangingPunct="1">
        <a:lnSpc>
          <a:spcPct val="100000"/>
        </a:lnSpc>
        <a:spcBef>
          <a:spcPts val="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66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42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20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98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74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5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29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0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482863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388190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38200" y="613129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852" y="6045992"/>
            <a:ext cx="1715733" cy="45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3559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</p:sldLayoutIdLst>
  <p:hf hdr="0" ft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589" indent="-228589" algn="l" defTabSz="914354" rtl="0" eaLnBrk="1" latinLnBrk="0" hangingPunct="1">
        <a:lnSpc>
          <a:spcPct val="100000"/>
        </a:lnSpc>
        <a:spcBef>
          <a:spcPts val="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66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42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20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98" indent="-228589" algn="l" defTabSz="914354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74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5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29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0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482860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388190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38200" y="613128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6C79FD-C571-418B-AB0F-5EE936C85276}" type="slidenum">
              <a:rPr lang="en-GB" smtClean="0"/>
              <a:pPr/>
              <a:t>‹N°›</a:t>
            </a:fld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852" y="6045988"/>
            <a:ext cx="1715733" cy="45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43901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  <p:sldLayoutId id="2147483731" r:id="rId10"/>
    <p:sldLayoutId id="2147483732" r:id="rId11"/>
    <p:sldLayoutId id="2147483733" r:id="rId12"/>
    <p:sldLayoutId id="2147483734" r:id="rId13"/>
    <p:sldLayoutId id="2147483735" r:id="rId14"/>
    <p:sldLayoutId id="2147483736" r:id="rId15"/>
    <p:sldLayoutId id="2147483737" r:id="rId16"/>
    <p:sldLayoutId id="2147483738" r:id="rId17"/>
    <p:sldLayoutId id="2147483739" r:id="rId18"/>
    <p:sldLayoutId id="2147483740" r:id="rId19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creativecommons.org/licenses/by/4.0/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-168393" y="4895995"/>
            <a:ext cx="11763237" cy="936720"/>
          </a:xfrm>
        </p:spPr>
        <p:txBody>
          <a:bodyPr/>
          <a:lstStyle/>
          <a:p>
            <a:pPr algn="r"/>
            <a:r>
              <a:rPr lang="fr-BE" altLang="en-US" sz="2000" dirty="0"/>
              <a:t> </a:t>
            </a:r>
            <a:r>
              <a:rPr lang="en-US" altLang="en-US" sz="2000" dirty="0"/>
              <a:t>Council of Europe 2nd International Conference on Migrant Smuggling, </a:t>
            </a:r>
            <a:r>
              <a:rPr lang="fr-BE" altLang="en-US" sz="2000" dirty="0"/>
              <a:t>10 </a:t>
            </a:r>
            <a:r>
              <a:rPr lang="fr-BE" altLang="en-US" sz="2000" dirty="0" err="1"/>
              <a:t>September</a:t>
            </a:r>
            <a:r>
              <a:rPr lang="fr-BE" altLang="en-US" sz="2000" dirty="0"/>
              <a:t> 2024</a:t>
            </a:r>
            <a:endParaRPr lang="en-GB" altLang="en-US" sz="2000" dirty="0"/>
          </a:p>
        </p:txBody>
      </p:sp>
      <p:sp>
        <p:nvSpPr>
          <p:cNvPr id="81926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838200" y="288415"/>
            <a:ext cx="11139418" cy="2659955"/>
          </a:xfrm>
        </p:spPr>
        <p:txBody>
          <a:bodyPr/>
          <a:lstStyle/>
          <a:p>
            <a:pPr algn="ctr"/>
            <a:r>
              <a:rPr lang="en-US" altLang="en-US" sz="4400" dirty="0"/>
              <a:t>Overview of the EU Global Alliance to Counter Migrant Smuggling and the European Commission’s new legislative proposals of November 2023</a:t>
            </a:r>
            <a:endParaRPr lang="fr-FR" altLang="en-US" sz="2800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/>
        <p:txBody>
          <a:bodyPr/>
          <a:lstStyle/>
          <a:p>
            <a:pPr defTabSz="914354"/>
            <a:fld id="{BBFC5C69-ABB8-437E-8362-C883DFC3AC7E}" type="slidenum">
              <a:rPr lang="en-GB" altLang="en-US">
                <a:solidFill>
                  <a:srgbClr val="4D4D4D">
                    <a:tint val="75000"/>
                  </a:srgbClr>
                </a:solidFill>
                <a:latin typeface="Arial"/>
              </a:rPr>
              <a:pPr defTabSz="914354"/>
              <a:t>1</a:t>
            </a:fld>
            <a:endParaRPr lang="en-GB" altLang="en-US" dirty="0">
              <a:solidFill>
                <a:srgbClr val="4D4D4D">
                  <a:tint val="75000"/>
                </a:srgbClr>
              </a:solidFill>
              <a:latin typeface="Arial"/>
            </a:endParaRPr>
          </a:p>
        </p:txBody>
      </p:sp>
      <p:sp>
        <p:nvSpPr>
          <p:cNvPr id="5" name="Text Placeholder 7"/>
          <p:cNvSpPr txBox="1">
            <a:spLocks/>
          </p:cNvSpPr>
          <p:nvPr/>
        </p:nvSpPr>
        <p:spPr>
          <a:xfrm>
            <a:off x="-416654" y="3660700"/>
            <a:ext cx="13025305" cy="265995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8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8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8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8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Aft>
                <a:spcPts val="600"/>
              </a:spcAft>
              <a:buNone/>
            </a:pPr>
            <a:r>
              <a:rPr lang="en-GB" dirty="0">
                <a:solidFill>
                  <a:schemeClr val="bg1"/>
                </a:solidFill>
              </a:rPr>
              <a:t>Simona Ardovino, Head of Unit C4</a:t>
            </a:r>
          </a:p>
          <a:p>
            <a:pPr marL="0" indent="0" algn="ctr">
              <a:spcAft>
                <a:spcPts val="600"/>
              </a:spcAft>
              <a:buNone/>
            </a:pPr>
            <a:endParaRPr lang="en-GB" dirty="0">
              <a:solidFill>
                <a:schemeClr val="bg1"/>
              </a:solidFill>
            </a:endParaRPr>
          </a:p>
          <a:p>
            <a:pPr marL="0" indent="0" algn="ctr">
              <a:spcAft>
                <a:spcPts val="600"/>
              </a:spcAft>
              <a:buNone/>
            </a:pPr>
            <a:r>
              <a:rPr lang="en-GB" dirty="0">
                <a:solidFill>
                  <a:schemeClr val="bg1"/>
                </a:solidFill>
              </a:rPr>
              <a:t>C4 – Migration management response and counter smuggling</a:t>
            </a:r>
          </a:p>
          <a:p>
            <a:pPr marL="0" indent="0" algn="ctr">
              <a:spcAft>
                <a:spcPts val="600"/>
              </a:spcAft>
              <a:buNone/>
            </a:pPr>
            <a:r>
              <a:rPr lang="en-GB" dirty="0">
                <a:solidFill>
                  <a:schemeClr val="bg1"/>
                </a:solidFill>
              </a:rPr>
              <a:t>DG Migration and Home Affairs, European Commission</a:t>
            </a:r>
          </a:p>
          <a:p>
            <a:pPr marL="0" indent="0" algn="ctr">
              <a:buNone/>
            </a:pPr>
            <a:endParaRPr lang="en-GB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45211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IE" dirty="0"/>
              <a:t>Thank you for your attention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59575" y="4646438"/>
            <a:ext cx="8941016" cy="1853519"/>
          </a:xfrm>
        </p:spPr>
        <p:txBody>
          <a:bodyPr wrap="square" anchor="b" anchorCtr="0"/>
          <a:lstStyle/>
          <a:p>
            <a:r>
              <a:rPr lang="en-US" sz="1051" b="1" dirty="0"/>
              <a:t>© European Union 2020</a:t>
            </a:r>
          </a:p>
          <a:p>
            <a:r>
              <a:rPr lang="en-US" sz="1051" dirty="0"/>
              <a:t>Unless otherwise noted the reuse of this presentation is authorised under the </a:t>
            </a:r>
            <a:r>
              <a:rPr lang="en-US" sz="1051" dirty="0">
                <a:hlinkClick r:id="rId3"/>
              </a:rPr>
              <a:t>CC BY 4.0 </a:t>
            </a:r>
            <a:r>
              <a:rPr lang="en-US" sz="1051" dirty="0"/>
              <a:t>license. For any use or reproduction of elements that are not owned by the EU, permission may need to be sought directly from the respective right holders.</a:t>
            </a:r>
          </a:p>
          <a:p>
            <a:r>
              <a:rPr lang="en-US" sz="1051" dirty="0"/>
              <a:t>Slide </a:t>
            </a:r>
            <a:r>
              <a:rPr lang="en-US" sz="1051" dirty="0">
                <a:solidFill>
                  <a:schemeClr val="accent6"/>
                </a:solidFill>
              </a:rPr>
              <a:t>xx</a:t>
            </a:r>
            <a:r>
              <a:rPr lang="en-US" sz="1051" dirty="0"/>
              <a:t>: </a:t>
            </a:r>
            <a:r>
              <a:rPr lang="en-US" sz="1051" dirty="0">
                <a:solidFill>
                  <a:schemeClr val="accent6"/>
                </a:solidFill>
              </a:rPr>
              <a:t>element concerned</a:t>
            </a:r>
            <a:r>
              <a:rPr lang="en-US" sz="1051" dirty="0"/>
              <a:t>, source</a:t>
            </a:r>
            <a:r>
              <a:rPr lang="en-US" sz="1051" dirty="0">
                <a:solidFill>
                  <a:schemeClr val="accent6"/>
                </a:solidFill>
              </a:rPr>
              <a:t>: e.g. Fotolia.com</a:t>
            </a:r>
            <a:r>
              <a:rPr lang="en-US" sz="1051" dirty="0"/>
              <a:t>; Slide </a:t>
            </a:r>
            <a:r>
              <a:rPr lang="en-US" sz="1051" dirty="0">
                <a:solidFill>
                  <a:schemeClr val="accent6"/>
                </a:solidFill>
              </a:rPr>
              <a:t>xx</a:t>
            </a:r>
            <a:r>
              <a:rPr lang="en-US" sz="1051" dirty="0"/>
              <a:t>: </a:t>
            </a:r>
            <a:r>
              <a:rPr lang="en-US" sz="1051" dirty="0">
                <a:solidFill>
                  <a:schemeClr val="accent6"/>
                </a:solidFill>
              </a:rPr>
              <a:t>element concerned</a:t>
            </a:r>
            <a:r>
              <a:rPr lang="en-US" sz="1051" dirty="0"/>
              <a:t>, source: </a:t>
            </a:r>
            <a:r>
              <a:rPr lang="en-US" sz="1051" dirty="0">
                <a:solidFill>
                  <a:schemeClr val="accent6"/>
                </a:solidFill>
              </a:rPr>
              <a:t>e.g. iStock.com</a:t>
            </a:r>
            <a:endParaRPr lang="en-GB" sz="1051" dirty="0">
              <a:solidFill>
                <a:schemeClr val="accent6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24" y="4858249"/>
            <a:ext cx="1023496" cy="358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36193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2795AFA1-F1C0-8A67-0762-4EA14559BAA4}"/>
              </a:ext>
            </a:extLst>
          </p:cNvPr>
          <p:cNvGrpSpPr/>
          <p:nvPr/>
        </p:nvGrpSpPr>
        <p:grpSpPr>
          <a:xfrm>
            <a:off x="-244022" y="-4582372"/>
            <a:ext cx="15401704" cy="12202082"/>
            <a:chOff x="3152403" y="-1651220"/>
            <a:chExt cx="10566576" cy="8836304"/>
          </a:xfrm>
        </p:grpSpPr>
        <p:grpSp>
          <p:nvGrpSpPr>
            <p:cNvPr id="5" name="Graphic 5">
              <a:extLst>
                <a:ext uri="{FF2B5EF4-FFF2-40B4-BE49-F238E27FC236}">
                  <a16:creationId xmlns:a16="http://schemas.microsoft.com/office/drawing/2014/main" id="{68EA7444-5913-F06D-C0CA-0DA6DBD6D305}"/>
                </a:ext>
              </a:extLst>
            </p:cNvPr>
            <p:cNvGrpSpPr/>
            <p:nvPr/>
          </p:nvGrpSpPr>
          <p:grpSpPr>
            <a:xfrm>
              <a:off x="4225922" y="-1651220"/>
              <a:ext cx="9493057" cy="8836304"/>
              <a:chOff x="4225922" y="-1651220"/>
              <a:chExt cx="9493057" cy="8836304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BEE8A85B-49EF-B8B1-E858-A71B6A243051}"/>
                  </a:ext>
                </a:extLst>
              </p:cNvPr>
              <p:cNvSpPr/>
              <p:nvPr/>
            </p:nvSpPr>
            <p:spPr>
              <a:xfrm>
                <a:off x="5047456" y="2913596"/>
                <a:ext cx="8671523" cy="4271488"/>
              </a:xfrm>
              <a:custGeom>
                <a:avLst/>
                <a:gdLst>
                  <a:gd name="connsiteX0" fmla="*/ 5794979 w 8671523"/>
                  <a:gd name="connsiteY0" fmla="*/ 4263732 h 4271488"/>
                  <a:gd name="connsiteX1" fmla="*/ 5793427 w 8671523"/>
                  <a:gd name="connsiteY1" fmla="*/ 4267500 h 4271488"/>
                  <a:gd name="connsiteX2" fmla="*/ 5794868 w 8671523"/>
                  <a:gd name="connsiteY2" fmla="*/ 4267500 h 4271488"/>
                  <a:gd name="connsiteX3" fmla="*/ 5794868 w 8671523"/>
                  <a:gd name="connsiteY3" fmla="*/ 4266280 h 4271488"/>
                  <a:gd name="connsiteX4" fmla="*/ 5795976 w 8671523"/>
                  <a:gd name="connsiteY4" fmla="*/ 4264176 h 4271488"/>
                  <a:gd name="connsiteX5" fmla="*/ 5797195 w 8671523"/>
                  <a:gd name="connsiteY5" fmla="*/ 4262180 h 4271488"/>
                  <a:gd name="connsiteX6" fmla="*/ 5798747 w 8671523"/>
                  <a:gd name="connsiteY6" fmla="*/ 4260629 h 4271488"/>
                  <a:gd name="connsiteX7" fmla="*/ 5797971 w 8671523"/>
                  <a:gd name="connsiteY7" fmla="*/ 4260962 h 4271488"/>
                  <a:gd name="connsiteX8" fmla="*/ 5795089 w 8671523"/>
                  <a:gd name="connsiteY8" fmla="*/ 4263621 h 4271488"/>
                  <a:gd name="connsiteX9" fmla="*/ 5582213 w 8671523"/>
                  <a:gd name="connsiteY9" fmla="*/ 3995448 h 4271488"/>
                  <a:gd name="connsiteX10" fmla="*/ 5579997 w 8671523"/>
                  <a:gd name="connsiteY10" fmla="*/ 3999105 h 4271488"/>
                  <a:gd name="connsiteX11" fmla="*/ 5582213 w 8671523"/>
                  <a:gd name="connsiteY11" fmla="*/ 4000989 h 4271488"/>
                  <a:gd name="connsiteX12" fmla="*/ 5584872 w 8671523"/>
                  <a:gd name="connsiteY12" fmla="*/ 4001875 h 4271488"/>
                  <a:gd name="connsiteX13" fmla="*/ 5587976 w 8671523"/>
                  <a:gd name="connsiteY13" fmla="*/ 4000545 h 4271488"/>
                  <a:gd name="connsiteX14" fmla="*/ 5587976 w 8671523"/>
                  <a:gd name="connsiteY14" fmla="*/ 3995669 h 4271488"/>
                  <a:gd name="connsiteX15" fmla="*/ 5582213 w 8671523"/>
                  <a:gd name="connsiteY15" fmla="*/ 3995448 h 4271488"/>
                  <a:gd name="connsiteX16" fmla="*/ 5508188 w 8671523"/>
                  <a:gd name="connsiteY16" fmla="*/ 4053626 h 4271488"/>
                  <a:gd name="connsiteX17" fmla="*/ 5505751 w 8671523"/>
                  <a:gd name="connsiteY17" fmla="*/ 4052629 h 4271488"/>
                  <a:gd name="connsiteX18" fmla="*/ 5504310 w 8671523"/>
                  <a:gd name="connsiteY18" fmla="*/ 4051964 h 4271488"/>
                  <a:gd name="connsiteX19" fmla="*/ 5503755 w 8671523"/>
                  <a:gd name="connsiteY19" fmla="*/ 4051410 h 4271488"/>
                  <a:gd name="connsiteX20" fmla="*/ 5502869 w 8671523"/>
                  <a:gd name="connsiteY20" fmla="*/ 4050634 h 4271488"/>
                  <a:gd name="connsiteX21" fmla="*/ 5501872 w 8671523"/>
                  <a:gd name="connsiteY21" fmla="*/ 4049969 h 4271488"/>
                  <a:gd name="connsiteX22" fmla="*/ 5500985 w 8671523"/>
                  <a:gd name="connsiteY22" fmla="*/ 4049415 h 4271488"/>
                  <a:gd name="connsiteX23" fmla="*/ 5498437 w 8671523"/>
                  <a:gd name="connsiteY23" fmla="*/ 4049083 h 4271488"/>
                  <a:gd name="connsiteX24" fmla="*/ 5497550 w 8671523"/>
                  <a:gd name="connsiteY24" fmla="*/ 4049083 h 4271488"/>
                  <a:gd name="connsiteX25" fmla="*/ 5496775 w 8671523"/>
                  <a:gd name="connsiteY25" fmla="*/ 4049415 h 4271488"/>
                  <a:gd name="connsiteX26" fmla="*/ 5495999 w 8671523"/>
                  <a:gd name="connsiteY26" fmla="*/ 4049969 h 4271488"/>
                  <a:gd name="connsiteX27" fmla="*/ 5495334 w 8671523"/>
                  <a:gd name="connsiteY27" fmla="*/ 4050745 h 4271488"/>
                  <a:gd name="connsiteX28" fmla="*/ 5495334 w 8671523"/>
                  <a:gd name="connsiteY28" fmla="*/ 4050745 h 4271488"/>
                  <a:gd name="connsiteX29" fmla="*/ 5495777 w 8671523"/>
                  <a:gd name="connsiteY29" fmla="*/ 4052075 h 4271488"/>
                  <a:gd name="connsiteX30" fmla="*/ 5496553 w 8671523"/>
                  <a:gd name="connsiteY30" fmla="*/ 4053626 h 4271488"/>
                  <a:gd name="connsiteX31" fmla="*/ 5497550 w 8671523"/>
                  <a:gd name="connsiteY31" fmla="*/ 4054512 h 4271488"/>
                  <a:gd name="connsiteX32" fmla="*/ 5500099 w 8671523"/>
                  <a:gd name="connsiteY32" fmla="*/ 4053294 h 4271488"/>
                  <a:gd name="connsiteX33" fmla="*/ 5500099 w 8671523"/>
                  <a:gd name="connsiteY33" fmla="*/ 4053294 h 4271488"/>
                  <a:gd name="connsiteX34" fmla="*/ 5501207 w 8671523"/>
                  <a:gd name="connsiteY34" fmla="*/ 4054180 h 4271488"/>
                  <a:gd name="connsiteX35" fmla="*/ 5502316 w 8671523"/>
                  <a:gd name="connsiteY35" fmla="*/ 4055510 h 4271488"/>
                  <a:gd name="connsiteX36" fmla="*/ 5503423 w 8671523"/>
                  <a:gd name="connsiteY36" fmla="*/ 4056175 h 4271488"/>
                  <a:gd name="connsiteX37" fmla="*/ 5505861 w 8671523"/>
                  <a:gd name="connsiteY37" fmla="*/ 4056951 h 4271488"/>
                  <a:gd name="connsiteX38" fmla="*/ 5506526 w 8671523"/>
                  <a:gd name="connsiteY38" fmla="*/ 4057726 h 4271488"/>
                  <a:gd name="connsiteX39" fmla="*/ 5508521 w 8671523"/>
                  <a:gd name="connsiteY39" fmla="*/ 4060053 h 4271488"/>
                  <a:gd name="connsiteX40" fmla="*/ 5509961 w 8671523"/>
                  <a:gd name="connsiteY40" fmla="*/ 4060275 h 4271488"/>
                  <a:gd name="connsiteX41" fmla="*/ 5510737 w 8671523"/>
                  <a:gd name="connsiteY41" fmla="*/ 4060275 h 4271488"/>
                  <a:gd name="connsiteX42" fmla="*/ 5510737 w 8671523"/>
                  <a:gd name="connsiteY42" fmla="*/ 4059610 h 4271488"/>
                  <a:gd name="connsiteX43" fmla="*/ 5509296 w 8671523"/>
                  <a:gd name="connsiteY43" fmla="*/ 4058059 h 4271488"/>
                  <a:gd name="connsiteX44" fmla="*/ 5508853 w 8671523"/>
                  <a:gd name="connsiteY44" fmla="*/ 4055731 h 4271488"/>
                  <a:gd name="connsiteX45" fmla="*/ 5508077 w 8671523"/>
                  <a:gd name="connsiteY45" fmla="*/ 4053515 h 4271488"/>
                  <a:gd name="connsiteX46" fmla="*/ 5502205 w 8671523"/>
                  <a:gd name="connsiteY46" fmla="*/ 4143830 h 4271488"/>
                  <a:gd name="connsiteX47" fmla="*/ 5501650 w 8671523"/>
                  <a:gd name="connsiteY47" fmla="*/ 4143830 h 4271488"/>
                  <a:gd name="connsiteX48" fmla="*/ 5501650 w 8671523"/>
                  <a:gd name="connsiteY48" fmla="*/ 4143830 h 4271488"/>
                  <a:gd name="connsiteX49" fmla="*/ 5499877 w 8671523"/>
                  <a:gd name="connsiteY49" fmla="*/ 4143830 h 4271488"/>
                  <a:gd name="connsiteX50" fmla="*/ 5502980 w 8671523"/>
                  <a:gd name="connsiteY50" fmla="*/ 4151033 h 4271488"/>
                  <a:gd name="connsiteX51" fmla="*/ 5503755 w 8671523"/>
                  <a:gd name="connsiteY51" fmla="*/ 4152806 h 4271488"/>
                  <a:gd name="connsiteX52" fmla="*/ 5505307 w 8671523"/>
                  <a:gd name="connsiteY52" fmla="*/ 4154357 h 4271488"/>
                  <a:gd name="connsiteX53" fmla="*/ 5505307 w 8671523"/>
                  <a:gd name="connsiteY53" fmla="*/ 4151365 h 4271488"/>
                  <a:gd name="connsiteX54" fmla="*/ 5504420 w 8671523"/>
                  <a:gd name="connsiteY54" fmla="*/ 4148816 h 4271488"/>
                  <a:gd name="connsiteX55" fmla="*/ 5502205 w 8671523"/>
                  <a:gd name="connsiteY55" fmla="*/ 4143940 h 4271488"/>
                  <a:gd name="connsiteX56" fmla="*/ 5571353 w 8671523"/>
                  <a:gd name="connsiteY56" fmla="*/ 3995891 h 4271488"/>
                  <a:gd name="connsiteX57" fmla="*/ 5571353 w 8671523"/>
                  <a:gd name="connsiteY57" fmla="*/ 3995891 h 4271488"/>
                  <a:gd name="connsiteX58" fmla="*/ 5571242 w 8671523"/>
                  <a:gd name="connsiteY58" fmla="*/ 3995559 h 4271488"/>
                  <a:gd name="connsiteX59" fmla="*/ 5570799 w 8671523"/>
                  <a:gd name="connsiteY59" fmla="*/ 3994562 h 4271488"/>
                  <a:gd name="connsiteX60" fmla="*/ 5570245 w 8671523"/>
                  <a:gd name="connsiteY60" fmla="*/ 3993675 h 4271488"/>
                  <a:gd name="connsiteX61" fmla="*/ 5570024 w 8671523"/>
                  <a:gd name="connsiteY61" fmla="*/ 3993675 h 4271488"/>
                  <a:gd name="connsiteX62" fmla="*/ 5569802 w 8671523"/>
                  <a:gd name="connsiteY62" fmla="*/ 3993453 h 4271488"/>
                  <a:gd name="connsiteX63" fmla="*/ 5568361 w 8671523"/>
                  <a:gd name="connsiteY63" fmla="*/ 3994008 h 4271488"/>
                  <a:gd name="connsiteX64" fmla="*/ 5565037 w 8671523"/>
                  <a:gd name="connsiteY64" fmla="*/ 3994562 h 4271488"/>
                  <a:gd name="connsiteX65" fmla="*/ 5563153 w 8671523"/>
                  <a:gd name="connsiteY65" fmla="*/ 3994340 h 4271488"/>
                  <a:gd name="connsiteX66" fmla="*/ 5562709 w 8671523"/>
                  <a:gd name="connsiteY66" fmla="*/ 3993897 h 4271488"/>
                  <a:gd name="connsiteX67" fmla="*/ 5562155 w 8671523"/>
                  <a:gd name="connsiteY67" fmla="*/ 3993343 h 4271488"/>
                  <a:gd name="connsiteX68" fmla="*/ 5562598 w 8671523"/>
                  <a:gd name="connsiteY68" fmla="*/ 3992012 h 4271488"/>
                  <a:gd name="connsiteX69" fmla="*/ 5563929 w 8671523"/>
                  <a:gd name="connsiteY69" fmla="*/ 3991347 h 4271488"/>
                  <a:gd name="connsiteX70" fmla="*/ 5566920 w 8671523"/>
                  <a:gd name="connsiteY70" fmla="*/ 3990794 h 4271488"/>
                  <a:gd name="connsiteX71" fmla="*/ 5566477 w 8671523"/>
                  <a:gd name="connsiteY71" fmla="*/ 3989907 h 4271488"/>
                  <a:gd name="connsiteX72" fmla="*/ 5565812 w 8671523"/>
                  <a:gd name="connsiteY72" fmla="*/ 3989242 h 4271488"/>
                  <a:gd name="connsiteX73" fmla="*/ 5563818 w 8671523"/>
                  <a:gd name="connsiteY73" fmla="*/ 3988134 h 4271488"/>
                  <a:gd name="connsiteX74" fmla="*/ 5563818 w 8671523"/>
                  <a:gd name="connsiteY74" fmla="*/ 3988134 h 4271488"/>
                  <a:gd name="connsiteX75" fmla="*/ 5563042 w 8671523"/>
                  <a:gd name="connsiteY75" fmla="*/ 3988467 h 4271488"/>
                  <a:gd name="connsiteX76" fmla="*/ 5562377 w 8671523"/>
                  <a:gd name="connsiteY76" fmla="*/ 3989021 h 4271488"/>
                  <a:gd name="connsiteX77" fmla="*/ 5561823 w 8671523"/>
                  <a:gd name="connsiteY77" fmla="*/ 3989797 h 4271488"/>
                  <a:gd name="connsiteX78" fmla="*/ 5561380 w 8671523"/>
                  <a:gd name="connsiteY78" fmla="*/ 3990794 h 4271488"/>
                  <a:gd name="connsiteX79" fmla="*/ 5561380 w 8671523"/>
                  <a:gd name="connsiteY79" fmla="*/ 3990794 h 4271488"/>
                  <a:gd name="connsiteX80" fmla="*/ 5561158 w 8671523"/>
                  <a:gd name="connsiteY80" fmla="*/ 3990129 h 4271488"/>
                  <a:gd name="connsiteX81" fmla="*/ 5561158 w 8671523"/>
                  <a:gd name="connsiteY81" fmla="*/ 3990129 h 4271488"/>
                  <a:gd name="connsiteX82" fmla="*/ 5561048 w 8671523"/>
                  <a:gd name="connsiteY82" fmla="*/ 3990129 h 4271488"/>
                  <a:gd name="connsiteX83" fmla="*/ 5560604 w 8671523"/>
                  <a:gd name="connsiteY83" fmla="*/ 3990683 h 4271488"/>
                  <a:gd name="connsiteX84" fmla="*/ 5561158 w 8671523"/>
                  <a:gd name="connsiteY84" fmla="*/ 3991680 h 4271488"/>
                  <a:gd name="connsiteX85" fmla="*/ 5561491 w 8671523"/>
                  <a:gd name="connsiteY85" fmla="*/ 3994118 h 4271488"/>
                  <a:gd name="connsiteX86" fmla="*/ 5561269 w 8671523"/>
                  <a:gd name="connsiteY86" fmla="*/ 3995891 h 4271488"/>
                  <a:gd name="connsiteX87" fmla="*/ 5561491 w 8671523"/>
                  <a:gd name="connsiteY87" fmla="*/ 3996113 h 4271488"/>
                  <a:gd name="connsiteX88" fmla="*/ 5563707 w 8671523"/>
                  <a:gd name="connsiteY88" fmla="*/ 3998994 h 4271488"/>
                  <a:gd name="connsiteX89" fmla="*/ 5567031 w 8671523"/>
                  <a:gd name="connsiteY89" fmla="*/ 4000323 h 4271488"/>
                  <a:gd name="connsiteX90" fmla="*/ 5571020 w 8671523"/>
                  <a:gd name="connsiteY90" fmla="*/ 4000545 h 4271488"/>
                  <a:gd name="connsiteX91" fmla="*/ 5575342 w 8671523"/>
                  <a:gd name="connsiteY91" fmla="*/ 4000213 h 4271488"/>
                  <a:gd name="connsiteX92" fmla="*/ 5575342 w 8671523"/>
                  <a:gd name="connsiteY92" fmla="*/ 3999216 h 4271488"/>
                  <a:gd name="connsiteX93" fmla="*/ 5573126 w 8671523"/>
                  <a:gd name="connsiteY93" fmla="*/ 3997332 h 4271488"/>
                  <a:gd name="connsiteX94" fmla="*/ 5571353 w 8671523"/>
                  <a:gd name="connsiteY94" fmla="*/ 3995780 h 4271488"/>
                  <a:gd name="connsiteX95" fmla="*/ 8666536 w 8671523"/>
                  <a:gd name="connsiteY95" fmla="*/ 24490 h 4271488"/>
                  <a:gd name="connsiteX96" fmla="*/ 8662547 w 8671523"/>
                  <a:gd name="connsiteY96" fmla="*/ 23271 h 4271488"/>
                  <a:gd name="connsiteX97" fmla="*/ 8660220 w 8671523"/>
                  <a:gd name="connsiteY97" fmla="*/ 21609 h 4271488"/>
                  <a:gd name="connsiteX98" fmla="*/ 8659555 w 8671523"/>
                  <a:gd name="connsiteY98" fmla="*/ 19836 h 4271488"/>
                  <a:gd name="connsiteX99" fmla="*/ 8659334 w 8671523"/>
                  <a:gd name="connsiteY99" fmla="*/ 17398 h 4271488"/>
                  <a:gd name="connsiteX100" fmla="*/ 8658447 w 8671523"/>
                  <a:gd name="connsiteY100" fmla="*/ 13630 h 4271488"/>
                  <a:gd name="connsiteX101" fmla="*/ 8656895 w 8671523"/>
                  <a:gd name="connsiteY101" fmla="*/ 12633 h 4271488"/>
                  <a:gd name="connsiteX102" fmla="*/ 8655234 w 8671523"/>
                  <a:gd name="connsiteY102" fmla="*/ 11968 h 4271488"/>
                  <a:gd name="connsiteX103" fmla="*/ 8653572 w 8671523"/>
                  <a:gd name="connsiteY103" fmla="*/ 12189 h 4271488"/>
                  <a:gd name="connsiteX104" fmla="*/ 8651023 w 8671523"/>
                  <a:gd name="connsiteY104" fmla="*/ 15403 h 4271488"/>
                  <a:gd name="connsiteX105" fmla="*/ 8649582 w 8671523"/>
                  <a:gd name="connsiteY105" fmla="*/ 15736 h 4271488"/>
                  <a:gd name="connsiteX106" fmla="*/ 8648031 w 8671523"/>
                  <a:gd name="connsiteY106" fmla="*/ 15071 h 4271488"/>
                  <a:gd name="connsiteX107" fmla="*/ 8646479 w 8671523"/>
                  <a:gd name="connsiteY107" fmla="*/ 13630 h 4271488"/>
                  <a:gd name="connsiteX108" fmla="*/ 8635619 w 8671523"/>
                  <a:gd name="connsiteY108" fmla="*/ 13630 h 4271488"/>
                  <a:gd name="connsiteX109" fmla="*/ 8635176 w 8671523"/>
                  <a:gd name="connsiteY109" fmla="*/ 17176 h 4271488"/>
                  <a:gd name="connsiteX110" fmla="*/ 8634512 w 8671523"/>
                  <a:gd name="connsiteY110" fmla="*/ 19947 h 4271488"/>
                  <a:gd name="connsiteX111" fmla="*/ 8633291 w 8671523"/>
                  <a:gd name="connsiteY111" fmla="*/ 21720 h 4271488"/>
                  <a:gd name="connsiteX112" fmla="*/ 8631187 w 8671523"/>
                  <a:gd name="connsiteY112" fmla="*/ 22163 h 4271488"/>
                  <a:gd name="connsiteX113" fmla="*/ 8629191 w 8671523"/>
                  <a:gd name="connsiteY113" fmla="*/ 21387 h 4271488"/>
                  <a:gd name="connsiteX114" fmla="*/ 8628305 w 8671523"/>
                  <a:gd name="connsiteY114" fmla="*/ 19614 h 4271488"/>
                  <a:gd name="connsiteX115" fmla="*/ 8627973 w 8671523"/>
                  <a:gd name="connsiteY115" fmla="*/ 13519 h 4271488"/>
                  <a:gd name="connsiteX116" fmla="*/ 8619550 w 8671523"/>
                  <a:gd name="connsiteY116" fmla="*/ 11525 h 4271488"/>
                  <a:gd name="connsiteX117" fmla="*/ 8617667 w 8671523"/>
                  <a:gd name="connsiteY117" fmla="*/ 9973 h 4271488"/>
                  <a:gd name="connsiteX118" fmla="*/ 8614453 w 8671523"/>
                  <a:gd name="connsiteY118" fmla="*/ 2992 h 4271488"/>
                  <a:gd name="connsiteX119" fmla="*/ 8612680 w 8671523"/>
                  <a:gd name="connsiteY119" fmla="*/ 1330 h 4271488"/>
                  <a:gd name="connsiteX120" fmla="*/ 8603594 w 8671523"/>
                  <a:gd name="connsiteY120" fmla="*/ 0 h 4271488"/>
                  <a:gd name="connsiteX121" fmla="*/ 8600601 w 8671523"/>
                  <a:gd name="connsiteY121" fmla="*/ 665 h 4271488"/>
                  <a:gd name="connsiteX122" fmla="*/ 8598497 w 8671523"/>
                  <a:gd name="connsiteY122" fmla="*/ 3324 h 4271488"/>
                  <a:gd name="connsiteX123" fmla="*/ 8596390 w 8671523"/>
                  <a:gd name="connsiteY123" fmla="*/ 6649 h 4271488"/>
                  <a:gd name="connsiteX124" fmla="*/ 8593509 w 8671523"/>
                  <a:gd name="connsiteY124" fmla="*/ 8200 h 4271488"/>
                  <a:gd name="connsiteX125" fmla="*/ 8587082 w 8671523"/>
                  <a:gd name="connsiteY125" fmla="*/ 8644 h 4271488"/>
                  <a:gd name="connsiteX126" fmla="*/ 8587968 w 8671523"/>
                  <a:gd name="connsiteY126" fmla="*/ 12522 h 4271488"/>
                  <a:gd name="connsiteX127" fmla="*/ 8588412 w 8671523"/>
                  <a:gd name="connsiteY127" fmla="*/ 13630 h 4271488"/>
                  <a:gd name="connsiteX128" fmla="*/ 8590739 w 8671523"/>
                  <a:gd name="connsiteY128" fmla="*/ 19836 h 4271488"/>
                  <a:gd name="connsiteX129" fmla="*/ 8591404 w 8671523"/>
                  <a:gd name="connsiteY129" fmla="*/ 23160 h 4271488"/>
                  <a:gd name="connsiteX130" fmla="*/ 8591071 w 8671523"/>
                  <a:gd name="connsiteY130" fmla="*/ 26485 h 4271488"/>
                  <a:gd name="connsiteX131" fmla="*/ 8589187 w 8671523"/>
                  <a:gd name="connsiteY131" fmla="*/ 30031 h 4271488"/>
                  <a:gd name="connsiteX132" fmla="*/ 8587193 w 8671523"/>
                  <a:gd name="connsiteY132" fmla="*/ 30031 h 4271488"/>
                  <a:gd name="connsiteX133" fmla="*/ 8585309 w 8671523"/>
                  <a:gd name="connsiteY133" fmla="*/ 28369 h 4271488"/>
                  <a:gd name="connsiteX134" fmla="*/ 8583757 w 8671523"/>
                  <a:gd name="connsiteY134" fmla="*/ 26041 h 4271488"/>
                  <a:gd name="connsiteX135" fmla="*/ 8582871 w 8671523"/>
                  <a:gd name="connsiteY135" fmla="*/ 24158 h 4271488"/>
                  <a:gd name="connsiteX136" fmla="*/ 8582428 w 8671523"/>
                  <a:gd name="connsiteY136" fmla="*/ 22828 h 4271488"/>
                  <a:gd name="connsiteX137" fmla="*/ 8581652 w 8671523"/>
                  <a:gd name="connsiteY137" fmla="*/ 21941 h 4271488"/>
                  <a:gd name="connsiteX138" fmla="*/ 8576112 w 8671523"/>
                  <a:gd name="connsiteY138" fmla="*/ 20722 h 4271488"/>
                  <a:gd name="connsiteX139" fmla="*/ 8572454 w 8671523"/>
                  <a:gd name="connsiteY139" fmla="*/ 20944 h 4271488"/>
                  <a:gd name="connsiteX140" fmla="*/ 8567246 w 8671523"/>
                  <a:gd name="connsiteY140" fmla="*/ 22163 h 4271488"/>
                  <a:gd name="connsiteX141" fmla="*/ 8564808 w 8671523"/>
                  <a:gd name="connsiteY141" fmla="*/ 23603 h 4271488"/>
                  <a:gd name="connsiteX142" fmla="*/ 8562813 w 8671523"/>
                  <a:gd name="connsiteY142" fmla="*/ 26485 h 4271488"/>
                  <a:gd name="connsiteX143" fmla="*/ 8562149 w 8671523"/>
                  <a:gd name="connsiteY143" fmla="*/ 28590 h 4271488"/>
                  <a:gd name="connsiteX144" fmla="*/ 8561927 w 8671523"/>
                  <a:gd name="connsiteY144" fmla="*/ 30807 h 4271488"/>
                  <a:gd name="connsiteX145" fmla="*/ 8562149 w 8671523"/>
                  <a:gd name="connsiteY145" fmla="*/ 33023 h 4271488"/>
                  <a:gd name="connsiteX146" fmla="*/ 8562924 w 8671523"/>
                  <a:gd name="connsiteY146" fmla="*/ 35018 h 4271488"/>
                  <a:gd name="connsiteX147" fmla="*/ 8565362 w 8671523"/>
                  <a:gd name="connsiteY147" fmla="*/ 35683 h 4271488"/>
                  <a:gd name="connsiteX148" fmla="*/ 8572787 w 8671523"/>
                  <a:gd name="connsiteY148" fmla="*/ 35904 h 4271488"/>
                  <a:gd name="connsiteX149" fmla="*/ 8575004 w 8671523"/>
                  <a:gd name="connsiteY149" fmla="*/ 36458 h 4271488"/>
                  <a:gd name="connsiteX150" fmla="*/ 8576112 w 8671523"/>
                  <a:gd name="connsiteY150" fmla="*/ 37455 h 4271488"/>
                  <a:gd name="connsiteX151" fmla="*/ 8578327 w 8671523"/>
                  <a:gd name="connsiteY151" fmla="*/ 40891 h 4271488"/>
                  <a:gd name="connsiteX152" fmla="*/ 8581431 w 8671523"/>
                  <a:gd name="connsiteY152" fmla="*/ 42885 h 4271488"/>
                  <a:gd name="connsiteX153" fmla="*/ 8585420 w 8671523"/>
                  <a:gd name="connsiteY153" fmla="*/ 44659 h 4271488"/>
                  <a:gd name="connsiteX154" fmla="*/ 8588190 w 8671523"/>
                  <a:gd name="connsiteY154" fmla="*/ 47207 h 4271488"/>
                  <a:gd name="connsiteX155" fmla="*/ 8587857 w 8671523"/>
                  <a:gd name="connsiteY155" fmla="*/ 51529 h 4271488"/>
                  <a:gd name="connsiteX156" fmla="*/ 8585531 w 8671523"/>
                  <a:gd name="connsiteY156" fmla="*/ 54632 h 4271488"/>
                  <a:gd name="connsiteX157" fmla="*/ 8582428 w 8671523"/>
                  <a:gd name="connsiteY157" fmla="*/ 57624 h 4271488"/>
                  <a:gd name="connsiteX158" fmla="*/ 8579657 w 8671523"/>
                  <a:gd name="connsiteY158" fmla="*/ 61059 h 4271488"/>
                  <a:gd name="connsiteX159" fmla="*/ 8578327 w 8671523"/>
                  <a:gd name="connsiteY159" fmla="*/ 65603 h 4271488"/>
                  <a:gd name="connsiteX160" fmla="*/ 8577330 w 8671523"/>
                  <a:gd name="connsiteY160" fmla="*/ 67708 h 4271488"/>
                  <a:gd name="connsiteX161" fmla="*/ 8572898 w 8671523"/>
                  <a:gd name="connsiteY161" fmla="*/ 68373 h 4271488"/>
                  <a:gd name="connsiteX162" fmla="*/ 8571124 w 8671523"/>
                  <a:gd name="connsiteY162" fmla="*/ 69481 h 4271488"/>
                  <a:gd name="connsiteX163" fmla="*/ 8570238 w 8671523"/>
                  <a:gd name="connsiteY163" fmla="*/ 71698 h 4271488"/>
                  <a:gd name="connsiteX164" fmla="*/ 8570238 w 8671523"/>
                  <a:gd name="connsiteY164" fmla="*/ 74025 h 4271488"/>
                  <a:gd name="connsiteX165" fmla="*/ 8570238 w 8671523"/>
                  <a:gd name="connsiteY165" fmla="*/ 76463 h 4271488"/>
                  <a:gd name="connsiteX166" fmla="*/ 8570016 w 8671523"/>
                  <a:gd name="connsiteY166" fmla="*/ 78790 h 4271488"/>
                  <a:gd name="connsiteX167" fmla="*/ 8566027 w 8671523"/>
                  <a:gd name="connsiteY167" fmla="*/ 82336 h 4271488"/>
                  <a:gd name="connsiteX168" fmla="*/ 8554391 w 8671523"/>
                  <a:gd name="connsiteY168" fmla="*/ 78236 h 4271488"/>
                  <a:gd name="connsiteX169" fmla="*/ 8551621 w 8671523"/>
                  <a:gd name="connsiteY169" fmla="*/ 82890 h 4271488"/>
                  <a:gd name="connsiteX170" fmla="*/ 8554724 w 8671523"/>
                  <a:gd name="connsiteY170" fmla="*/ 86547 h 4271488"/>
                  <a:gd name="connsiteX171" fmla="*/ 8570571 w 8671523"/>
                  <a:gd name="connsiteY171" fmla="*/ 87544 h 4271488"/>
                  <a:gd name="connsiteX172" fmla="*/ 8576223 w 8671523"/>
                  <a:gd name="connsiteY172" fmla="*/ 89317 h 4271488"/>
                  <a:gd name="connsiteX173" fmla="*/ 8576998 w 8671523"/>
                  <a:gd name="connsiteY173" fmla="*/ 90647 h 4271488"/>
                  <a:gd name="connsiteX174" fmla="*/ 8578217 w 8671523"/>
                  <a:gd name="connsiteY174" fmla="*/ 93750 h 4271488"/>
                  <a:gd name="connsiteX175" fmla="*/ 8578993 w 8671523"/>
                  <a:gd name="connsiteY175" fmla="*/ 94969 h 4271488"/>
                  <a:gd name="connsiteX176" fmla="*/ 8581098 w 8671523"/>
                  <a:gd name="connsiteY176" fmla="*/ 96299 h 4271488"/>
                  <a:gd name="connsiteX177" fmla="*/ 8597056 w 8671523"/>
                  <a:gd name="connsiteY177" fmla="*/ 100177 h 4271488"/>
                  <a:gd name="connsiteX178" fmla="*/ 8601045 w 8671523"/>
                  <a:gd name="connsiteY178" fmla="*/ 99623 h 4271488"/>
                  <a:gd name="connsiteX179" fmla="*/ 8606142 w 8671523"/>
                  <a:gd name="connsiteY179" fmla="*/ 92531 h 4271488"/>
                  <a:gd name="connsiteX180" fmla="*/ 8609467 w 8671523"/>
                  <a:gd name="connsiteY180" fmla="*/ 91423 h 4271488"/>
                  <a:gd name="connsiteX181" fmla="*/ 8622210 w 8671523"/>
                  <a:gd name="connsiteY181" fmla="*/ 91423 h 4271488"/>
                  <a:gd name="connsiteX182" fmla="*/ 8623761 w 8671523"/>
                  <a:gd name="connsiteY182" fmla="*/ 91977 h 4271488"/>
                  <a:gd name="connsiteX183" fmla="*/ 8625091 w 8671523"/>
                  <a:gd name="connsiteY183" fmla="*/ 94636 h 4271488"/>
                  <a:gd name="connsiteX184" fmla="*/ 8628194 w 8671523"/>
                  <a:gd name="connsiteY184" fmla="*/ 107158 h 4271488"/>
                  <a:gd name="connsiteX185" fmla="*/ 8623540 w 8671523"/>
                  <a:gd name="connsiteY185" fmla="*/ 109707 h 4271488"/>
                  <a:gd name="connsiteX186" fmla="*/ 8620549 w 8671523"/>
                  <a:gd name="connsiteY186" fmla="*/ 112256 h 4271488"/>
                  <a:gd name="connsiteX187" fmla="*/ 8614786 w 8671523"/>
                  <a:gd name="connsiteY187" fmla="*/ 118462 h 4271488"/>
                  <a:gd name="connsiteX188" fmla="*/ 8611905 w 8671523"/>
                  <a:gd name="connsiteY188" fmla="*/ 120456 h 4271488"/>
                  <a:gd name="connsiteX189" fmla="*/ 8608469 w 8671523"/>
                  <a:gd name="connsiteY189" fmla="*/ 120456 h 4271488"/>
                  <a:gd name="connsiteX190" fmla="*/ 8605256 w 8671523"/>
                  <a:gd name="connsiteY190" fmla="*/ 117796 h 4271488"/>
                  <a:gd name="connsiteX191" fmla="*/ 8602375 w 8671523"/>
                  <a:gd name="connsiteY191" fmla="*/ 113807 h 4271488"/>
                  <a:gd name="connsiteX192" fmla="*/ 8599937 w 8671523"/>
                  <a:gd name="connsiteY192" fmla="*/ 109596 h 4271488"/>
                  <a:gd name="connsiteX193" fmla="*/ 8597720 w 8671523"/>
                  <a:gd name="connsiteY193" fmla="*/ 107602 h 4271488"/>
                  <a:gd name="connsiteX194" fmla="*/ 8594728 w 8671523"/>
                  <a:gd name="connsiteY194" fmla="*/ 106937 h 4271488"/>
                  <a:gd name="connsiteX195" fmla="*/ 8591847 w 8671523"/>
                  <a:gd name="connsiteY195" fmla="*/ 107602 h 4271488"/>
                  <a:gd name="connsiteX196" fmla="*/ 8589964 w 8671523"/>
                  <a:gd name="connsiteY196" fmla="*/ 109596 h 4271488"/>
                  <a:gd name="connsiteX197" fmla="*/ 8589520 w 8671523"/>
                  <a:gd name="connsiteY197" fmla="*/ 115469 h 4271488"/>
                  <a:gd name="connsiteX198" fmla="*/ 8588965 w 8671523"/>
                  <a:gd name="connsiteY198" fmla="*/ 117796 h 4271488"/>
                  <a:gd name="connsiteX199" fmla="*/ 8587968 w 8671523"/>
                  <a:gd name="connsiteY199" fmla="*/ 120345 h 4271488"/>
                  <a:gd name="connsiteX200" fmla="*/ 8582871 w 8671523"/>
                  <a:gd name="connsiteY200" fmla="*/ 127881 h 4271488"/>
                  <a:gd name="connsiteX201" fmla="*/ 8580765 w 8671523"/>
                  <a:gd name="connsiteY201" fmla="*/ 132314 h 4271488"/>
                  <a:gd name="connsiteX202" fmla="*/ 8580323 w 8671523"/>
                  <a:gd name="connsiteY202" fmla="*/ 137079 h 4271488"/>
                  <a:gd name="connsiteX203" fmla="*/ 8581320 w 8671523"/>
                  <a:gd name="connsiteY203" fmla="*/ 141844 h 4271488"/>
                  <a:gd name="connsiteX204" fmla="*/ 8583535 w 8671523"/>
                  <a:gd name="connsiteY204" fmla="*/ 146387 h 4271488"/>
                  <a:gd name="connsiteX205" fmla="*/ 8588079 w 8671523"/>
                  <a:gd name="connsiteY205" fmla="*/ 150709 h 4271488"/>
                  <a:gd name="connsiteX206" fmla="*/ 8593398 w 8671523"/>
                  <a:gd name="connsiteY206" fmla="*/ 152039 h 4271488"/>
                  <a:gd name="connsiteX207" fmla="*/ 8604147 w 8671523"/>
                  <a:gd name="connsiteY207" fmla="*/ 152039 h 4271488"/>
                  <a:gd name="connsiteX208" fmla="*/ 8608137 w 8671523"/>
                  <a:gd name="connsiteY208" fmla="*/ 153479 h 4271488"/>
                  <a:gd name="connsiteX209" fmla="*/ 8619219 w 8671523"/>
                  <a:gd name="connsiteY209" fmla="*/ 162344 h 4271488"/>
                  <a:gd name="connsiteX210" fmla="*/ 8623319 w 8671523"/>
                  <a:gd name="connsiteY210" fmla="*/ 163563 h 4271488"/>
                  <a:gd name="connsiteX211" fmla="*/ 8627086 w 8671523"/>
                  <a:gd name="connsiteY211" fmla="*/ 163009 h 4271488"/>
                  <a:gd name="connsiteX212" fmla="*/ 8637946 w 8671523"/>
                  <a:gd name="connsiteY212" fmla="*/ 157025 h 4271488"/>
                  <a:gd name="connsiteX213" fmla="*/ 8640384 w 8671523"/>
                  <a:gd name="connsiteY213" fmla="*/ 157912 h 4271488"/>
                  <a:gd name="connsiteX214" fmla="*/ 8645039 w 8671523"/>
                  <a:gd name="connsiteY214" fmla="*/ 164561 h 4271488"/>
                  <a:gd name="connsiteX215" fmla="*/ 8651687 w 8671523"/>
                  <a:gd name="connsiteY215" fmla="*/ 170988 h 4271488"/>
                  <a:gd name="connsiteX216" fmla="*/ 8659776 w 8671523"/>
                  <a:gd name="connsiteY216" fmla="*/ 174423 h 4271488"/>
                  <a:gd name="connsiteX217" fmla="*/ 8668420 w 8671523"/>
                  <a:gd name="connsiteY217" fmla="*/ 176196 h 4271488"/>
                  <a:gd name="connsiteX218" fmla="*/ 8668420 w 8671523"/>
                  <a:gd name="connsiteY218" fmla="*/ 25155 h 4271488"/>
                  <a:gd name="connsiteX219" fmla="*/ 8666094 w 8671523"/>
                  <a:gd name="connsiteY219" fmla="*/ 25155 h 4271488"/>
                  <a:gd name="connsiteX220" fmla="*/ 7267825 w 8671523"/>
                  <a:gd name="connsiteY220" fmla="*/ 4076343 h 4271488"/>
                  <a:gd name="connsiteX221" fmla="*/ 7266274 w 8671523"/>
                  <a:gd name="connsiteY221" fmla="*/ 4077008 h 4271488"/>
                  <a:gd name="connsiteX222" fmla="*/ 7266274 w 8671523"/>
                  <a:gd name="connsiteY222" fmla="*/ 4077784 h 4271488"/>
                  <a:gd name="connsiteX223" fmla="*/ 7266274 w 8671523"/>
                  <a:gd name="connsiteY223" fmla="*/ 4077784 h 4271488"/>
                  <a:gd name="connsiteX224" fmla="*/ 7266828 w 8671523"/>
                  <a:gd name="connsiteY224" fmla="*/ 4078116 h 4271488"/>
                  <a:gd name="connsiteX225" fmla="*/ 7267715 w 8671523"/>
                  <a:gd name="connsiteY225" fmla="*/ 4078781 h 4271488"/>
                  <a:gd name="connsiteX226" fmla="*/ 7268269 w 8671523"/>
                  <a:gd name="connsiteY226" fmla="*/ 4078781 h 4271488"/>
                  <a:gd name="connsiteX227" fmla="*/ 7268380 w 8671523"/>
                  <a:gd name="connsiteY227" fmla="*/ 4078560 h 4271488"/>
                  <a:gd name="connsiteX228" fmla="*/ 7269266 w 8671523"/>
                  <a:gd name="connsiteY228" fmla="*/ 4079557 h 4271488"/>
                  <a:gd name="connsiteX229" fmla="*/ 7270596 w 8671523"/>
                  <a:gd name="connsiteY229" fmla="*/ 4078227 h 4271488"/>
                  <a:gd name="connsiteX230" fmla="*/ 7272147 w 8671523"/>
                  <a:gd name="connsiteY230" fmla="*/ 4077119 h 4271488"/>
                  <a:gd name="connsiteX231" fmla="*/ 7273921 w 8671523"/>
                  <a:gd name="connsiteY231" fmla="*/ 4076454 h 4271488"/>
                  <a:gd name="connsiteX232" fmla="*/ 7275804 w 8671523"/>
                  <a:gd name="connsiteY232" fmla="*/ 4076232 h 4271488"/>
                  <a:gd name="connsiteX233" fmla="*/ 7277688 w 8671523"/>
                  <a:gd name="connsiteY233" fmla="*/ 4076675 h 4271488"/>
                  <a:gd name="connsiteX234" fmla="*/ 7279350 w 8671523"/>
                  <a:gd name="connsiteY234" fmla="*/ 4077451 h 4271488"/>
                  <a:gd name="connsiteX235" fmla="*/ 7281123 w 8671523"/>
                  <a:gd name="connsiteY235" fmla="*/ 4077894 h 4271488"/>
                  <a:gd name="connsiteX236" fmla="*/ 7283229 w 8671523"/>
                  <a:gd name="connsiteY236" fmla="*/ 4077119 h 4271488"/>
                  <a:gd name="connsiteX237" fmla="*/ 7277466 w 8671523"/>
                  <a:gd name="connsiteY237" fmla="*/ 4075457 h 4271488"/>
                  <a:gd name="connsiteX238" fmla="*/ 7271371 w 8671523"/>
                  <a:gd name="connsiteY238" fmla="*/ 4073684 h 4271488"/>
                  <a:gd name="connsiteX239" fmla="*/ 7269155 w 8671523"/>
                  <a:gd name="connsiteY239" fmla="*/ 4072686 h 4271488"/>
                  <a:gd name="connsiteX240" fmla="*/ 7267493 w 8671523"/>
                  <a:gd name="connsiteY240" fmla="*/ 4071578 h 4271488"/>
                  <a:gd name="connsiteX241" fmla="*/ 7266495 w 8671523"/>
                  <a:gd name="connsiteY241" fmla="*/ 4071135 h 4271488"/>
                  <a:gd name="connsiteX242" fmla="*/ 7265277 w 8671523"/>
                  <a:gd name="connsiteY242" fmla="*/ 4070913 h 4271488"/>
                  <a:gd name="connsiteX243" fmla="*/ 7261841 w 8671523"/>
                  <a:gd name="connsiteY243" fmla="*/ 4071578 h 4271488"/>
                  <a:gd name="connsiteX244" fmla="*/ 7258517 w 8671523"/>
                  <a:gd name="connsiteY244" fmla="*/ 4073905 h 4271488"/>
                  <a:gd name="connsiteX245" fmla="*/ 7256412 w 8671523"/>
                  <a:gd name="connsiteY245" fmla="*/ 4077119 h 4271488"/>
                  <a:gd name="connsiteX246" fmla="*/ 7256744 w 8671523"/>
                  <a:gd name="connsiteY246" fmla="*/ 4080443 h 4271488"/>
                  <a:gd name="connsiteX247" fmla="*/ 7257630 w 8671523"/>
                  <a:gd name="connsiteY247" fmla="*/ 4078338 h 4271488"/>
                  <a:gd name="connsiteX248" fmla="*/ 7258849 w 8671523"/>
                  <a:gd name="connsiteY248" fmla="*/ 4076343 h 4271488"/>
                  <a:gd name="connsiteX249" fmla="*/ 7260290 w 8671523"/>
                  <a:gd name="connsiteY249" fmla="*/ 4074792 h 4271488"/>
                  <a:gd name="connsiteX250" fmla="*/ 7261730 w 8671523"/>
                  <a:gd name="connsiteY250" fmla="*/ 4074238 h 4271488"/>
                  <a:gd name="connsiteX251" fmla="*/ 7262839 w 8671523"/>
                  <a:gd name="connsiteY251" fmla="*/ 4074016 h 4271488"/>
                  <a:gd name="connsiteX252" fmla="*/ 7264058 w 8671523"/>
                  <a:gd name="connsiteY252" fmla="*/ 4073573 h 4271488"/>
                  <a:gd name="connsiteX253" fmla="*/ 7265277 w 8671523"/>
                  <a:gd name="connsiteY253" fmla="*/ 4073351 h 4271488"/>
                  <a:gd name="connsiteX254" fmla="*/ 7266385 w 8671523"/>
                  <a:gd name="connsiteY254" fmla="*/ 4073905 h 4271488"/>
                  <a:gd name="connsiteX255" fmla="*/ 7266828 w 8671523"/>
                  <a:gd name="connsiteY255" fmla="*/ 4074349 h 4271488"/>
                  <a:gd name="connsiteX256" fmla="*/ 7267271 w 8671523"/>
                  <a:gd name="connsiteY256" fmla="*/ 4074792 h 4271488"/>
                  <a:gd name="connsiteX257" fmla="*/ 7267715 w 8671523"/>
                  <a:gd name="connsiteY257" fmla="*/ 4075568 h 4271488"/>
                  <a:gd name="connsiteX258" fmla="*/ 7267715 w 8671523"/>
                  <a:gd name="connsiteY258" fmla="*/ 4075568 h 4271488"/>
                  <a:gd name="connsiteX259" fmla="*/ 7267382 w 8671523"/>
                  <a:gd name="connsiteY259" fmla="*/ 4076232 h 4271488"/>
                  <a:gd name="connsiteX260" fmla="*/ 7099054 w 8671523"/>
                  <a:gd name="connsiteY260" fmla="*/ 3733924 h 4271488"/>
                  <a:gd name="connsiteX261" fmla="*/ 7100161 w 8671523"/>
                  <a:gd name="connsiteY261" fmla="*/ 3732483 h 4271488"/>
                  <a:gd name="connsiteX262" fmla="*/ 7100937 w 8671523"/>
                  <a:gd name="connsiteY262" fmla="*/ 3731818 h 4271488"/>
                  <a:gd name="connsiteX263" fmla="*/ 7104040 w 8671523"/>
                  <a:gd name="connsiteY263" fmla="*/ 3730045 h 4271488"/>
                  <a:gd name="connsiteX264" fmla="*/ 7104373 w 8671523"/>
                  <a:gd name="connsiteY264" fmla="*/ 3728716 h 4271488"/>
                  <a:gd name="connsiteX265" fmla="*/ 7102600 w 8671523"/>
                  <a:gd name="connsiteY265" fmla="*/ 3728494 h 4271488"/>
                  <a:gd name="connsiteX266" fmla="*/ 7102600 w 8671523"/>
                  <a:gd name="connsiteY266" fmla="*/ 3728494 h 4271488"/>
                  <a:gd name="connsiteX267" fmla="*/ 7098167 w 8671523"/>
                  <a:gd name="connsiteY267" fmla="*/ 3729159 h 4271488"/>
                  <a:gd name="connsiteX268" fmla="*/ 7096948 w 8671523"/>
                  <a:gd name="connsiteY268" fmla="*/ 3729823 h 4271488"/>
                  <a:gd name="connsiteX269" fmla="*/ 7094621 w 8671523"/>
                  <a:gd name="connsiteY269" fmla="*/ 3732927 h 4271488"/>
                  <a:gd name="connsiteX270" fmla="*/ 7093070 w 8671523"/>
                  <a:gd name="connsiteY270" fmla="*/ 3734035 h 4271488"/>
                  <a:gd name="connsiteX271" fmla="*/ 7093291 w 8671523"/>
                  <a:gd name="connsiteY271" fmla="*/ 3734921 h 4271488"/>
                  <a:gd name="connsiteX272" fmla="*/ 7093956 w 8671523"/>
                  <a:gd name="connsiteY272" fmla="*/ 3735807 h 4271488"/>
                  <a:gd name="connsiteX273" fmla="*/ 7094843 w 8671523"/>
                  <a:gd name="connsiteY273" fmla="*/ 3736251 h 4271488"/>
                  <a:gd name="connsiteX274" fmla="*/ 7095729 w 8671523"/>
                  <a:gd name="connsiteY274" fmla="*/ 3736251 h 4271488"/>
                  <a:gd name="connsiteX275" fmla="*/ 7098832 w 8671523"/>
                  <a:gd name="connsiteY275" fmla="*/ 3734478 h 4271488"/>
                  <a:gd name="connsiteX276" fmla="*/ 7099386 w 8671523"/>
                  <a:gd name="connsiteY276" fmla="*/ 3733924 h 4271488"/>
                  <a:gd name="connsiteX277" fmla="*/ 7100272 w 8671523"/>
                  <a:gd name="connsiteY277" fmla="*/ 3760963 h 4271488"/>
                  <a:gd name="connsiteX278" fmla="*/ 7100937 w 8671523"/>
                  <a:gd name="connsiteY278" fmla="*/ 3761738 h 4271488"/>
                  <a:gd name="connsiteX279" fmla="*/ 7101602 w 8671523"/>
                  <a:gd name="connsiteY279" fmla="*/ 3762514 h 4271488"/>
                  <a:gd name="connsiteX280" fmla="*/ 7106368 w 8671523"/>
                  <a:gd name="connsiteY280" fmla="*/ 3771047 h 4271488"/>
                  <a:gd name="connsiteX281" fmla="*/ 7110357 w 8671523"/>
                  <a:gd name="connsiteY281" fmla="*/ 3780466 h 4271488"/>
                  <a:gd name="connsiteX282" fmla="*/ 7113127 w 8671523"/>
                  <a:gd name="connsiteY282" fmla="*/ 3783791 h 4271488"/>
                  <a:gd name="connsiteX283" fmla="*/ 7117227 w 8671523"/>
                  <a:gd name="connsiteY283" fmla="*/ 3784234 h 4271488"/>
                  <a:gd name="connsiteX284" fmla="*/ 7118003 w 8671523"/>
                  <a:gd name="connsiteY284" fmla="*/ 3784234 h 4271488"/>
                  <a:gd name="connsiteX285" fmla="*/ 7122214 w 8671523"/>
                  <a:gd name="connsiteY285" fmla="*/ 3782239 h 4271488"/>
                  <a:gd name="connsiteX286" fmla="*/ 7126425 w 8671523"/>
                  <a:gd name="connsiteY286" fmla="*/ 3778472 h 4271488"/>
                  <a:gd name="connsiteX287" fmla="*/ 7129861 w 8671523"/>
                  <a:gd name="connsiteY287" fmla="*/ 3774039 h 4271488"/>
                  <a:gd name="connsiteX288" fmla="*/ 7131966 w 8671523"/>
                  <a:gd name="connsiteY288" fmla="*/ 3770050 h 4271488"/>
                  <a:gd name="connsiteX289" fmla="*/ 7132741 w 8671523"/>
                  <a:gd name="connsiteY289" fmla="*/ 3764287 h 4271488"/>
                  <a:gd name="connsiteX290" fmla="*/ 7131079 w 8671523"/>
                  <a:gd name="connsiteY290" fmla="*/ 3759633 h 4271488"/>
                  <a:gd name="connsiteX291" fmla="*/ 7113459 w 8671523"/>
                  <a:gd name="connsiteY291" fmla="*/ 3734478 h 4271488"/>
                  <a:gd name="connsiteX292" fmla="*/ 7112019 w 8671523"/>
                  <a:gd name="connsiteY292" fmla="*/ 3733370 h 4271488"/>
                  <a:gd name="connsiteX293" fmla="*/ 7110468 w 8671523"/>
                  <a:gd name="connsiteY293" fmla="*/ 3732927 h 4271488"/>
                  <a:gd name="connsiteX294" fmla="*/ 7108916 w 8671523"/>
                  <a:gd name="connsiteY294" fmla="*/ 3732927 h 4271488"/>
                  <a:gd name="connsiteX295" fmla="*/ 7107254 w 8671523"/>
                  <a:gd name="connsiteY295" fmla="*/ 3733702 h 4271488"/>
                  <a:gd name="connsiteX296" fmla="*/ 7105813 w 8671523"/>
                  <a:gd name="connsiteY296" fmla="*/ 3734810 h 4271488"/>
                  <a:gd name="connsiteX297" fmla="*/ 7105370 w 8671523"/>
                  <a:gd name="connsiteY297" fmla="*/ 3735807 h 4271488"/>
                  <a:gd name="connsiteX298" fmla="*/ 7105813 w 8671523"/>
                  <a:gd name="connsiteY298" fmla="*/ 3736140 h 4271488"/>
                  <a:gd name="connsiteX299" fmla="*/ 7106146 w 8671523"/>
                  <a:gd name="connsiteY299" fmla="*/ 3736362 h 4271488"/>
                  <a:gd name="connsiteX300" fmla="*/ 7108141 w 8671523"/>
                  <a:gd name="connsiteY300" fmla="*/ 3736362 h 4271488"/>
                  <a:gd name="connsiteX301" fmla="*/ 7108141 w 8671523"/>
                  <a:gd name="connsiteY301" fmla="*/ 3736362 h 4271488"/>
                  <a:gd name="connsiteX302" fmla="*/ 7108141 w 8671523"/>
                  <a:gd name="connsiteY302" fmla="*/ 3737248 h 4271488"/>
                  <a:gd name="connsiteX303" fmla="*/ 7108141 w 8671523"/>
                  <a:gd name="connsiteY303" fmla="*/ 3737248 h 4271488"/>
                  <a:gd name="connsiteX304" fmla="*/ 7108141 w 8671523"/>
                  <a:gd name="connsiteY304" fmla="*/ 3738578 h 4271488"/>
                  <a:gd name="connsiteX305" fmla="*/ 7108473 w 8671523"/>
                  <a:gd name="connsiteY305" fmla="*/ 3739907 h 4271488"/>
                  <a:gd name="connsiteX306" fmla="*/ 7109027 w 8671523"/>
                  <a:gd name="connsiteY306" fmla="*/ 3740794 h 4271488"/>
                  <a:gd name="connsiteX307" fmla="*/ 7110135 w 8671523"/>
                  <a:gd name="connsiteY307" fmla="*/ 3741348 h 4271488"/>
                  <a:gd name="connsiteX308" fmla="*/ 7111576 w 8671523"/>
                  <a:gd name="connsiteY308" fmla="*/ 3740683 h 4271488"/>
                  <a:gd name="connsiteX309" fmla="*/ 7112906 w 8671523"/>
                  <a:gd name="connsiteY309" fmla="*/ 3740905 h 4271488"/>
                  <a:gd name="connsiteX310" fmla="*/ 7112906 w 8671523"/>
                  <a:gd name="connsiteY310" fmla="*/ 3740905 h 4271488"/>
                  <a:gd name="connsiteX311" fmla="*/ 7114679 w 8671523"/>
                  <a:gd name="connsiteY311" fmla="*/ 3742124 h 4271488"/>
                  <a:gd name="connsiteX312" fmla="*/ 7114235 w 8671523"/>
                  <a:gd name="connsiteY312" fmla="*/ 3743232 h 4271488"/>
                  <a:gd name="connsiteX313" fmla="*/ 7112573 w 8671523"/>
                  <a:gd name="connsiteY313" fmla="*/ 3744229 h 4271488"/>
                  <a:gd name="connsiteX314" fmla="*/ 7110578 w 8671523"/>
                  <a:gd name="connsiteY314" fmla="*/ 3745116 h 4271488"/>
                  <a:gd name="connsiteX315" fmla="*/ 7111243 w 8671523"/>
                  <a:gd name="connsiteY315" fmla="*/ 3747111 h 4271488"/>
                  <a:gd name="connsiteX316" fmla="*/ 7110357 w 8671523"/>
                  <a:gd name="connsiteY316" fmla="*/ 3747997 h 4271488"/>
                  <a:gd name="connsiteX317" fmla="*/ 7108805 w 8671523"/>
                  <a:gd name="connsiteY317" fmla="*/ 3747997 h 4271488"/>
                  <a:gd name="connsiteX318" fmla="*/ 7107476 w 8671523"/>
                  <a:gd name="connsiteY318" fmla="*/ 3747997 h 4271488"/>
                  <a:gd name="connsiteX319" fmla="*/ 7104705 w 8671523"/>
                  <a:gd name="connsiteY319" fmla="*/ 3746224 h 4271488"/>
                  <a:gd name="connsiteX320" fmla="*/ 7103154 w 8671523"/>
                  <a:gd name="connsiteY320" fmla="*/ 3746224 h 4271488"/>
                  <a:gd name="connsiteX321" fmla="*/ 7102046 w 8671523"/>
                  <a:gd name="connsiteY321" fmla="*/ 3747997 h 4271488"/>
                  <a:gd name="connsiteX322" fmla="*/ 7102046 w 8671523"/>
                  <a:gd name="connsiteY322" fmla="*/ 3747997 h 4271488"/>
                  <a:gd name="connsiteX323" fmla="*/ 7103154 w 8671523"/>
                  <a:gd name="connsiteY323" fmla="*/ 3747997 h 4271488"/>
                  <a:gd name="connsiteX324" fmla="*/ 7104151 w 8671523"/>
                  <a:gd name="connsiteY324" fmla="*/ 3747997 h 4271488"/>
                  <a:gd name="connsiteX325" fmla="*/ 7105924 w 8671523"/>
                  <a:gd name="connsiteY325" fmla="*/ 3748884 h 4271488"/>
                  <a:gd name="connsiteX326" fmla="*/ 7105259 w 8671523"/>
                  <a:gd name="connsiteY326" fmla="*/ 3753316 h 4271488"/>
                  <a:gd name="connsiteX327" fmla="*/ 7104816 w 8671523"/>
                  <a:gd name="connsiteY327" fmla="*/ 3754092 h 4271488"/>
                  <a:gd name="connsiteX328" fmla="*/ 7103597 w 8671523"/>
                  <a:gd name="connsiteY328" fmla="*/ 3754425 h 4271488"/>
                  <a:gd name="connsiteX329" fmla="*/ 7101159 w 8671523"/>
                  <a:gd name="connsiteY329" fmla="*/ 3756087 h 4271488"/>
                  <a:gd name="connsiteX330" fmla="*/ 7099829 w 8671523"/>
                  <a:gd name="connsiteY330" fmla="*/ 3756752 h 4271488"/>
                  <a:gd name="connsiteX331" fmla="*/ 7097613 w 8671523"/>
                  <a:gd name="connsiteY331" fmla="*/ 3758303 h 4271488"/>
                  <a:gd name="connsiteX332" fmla="*/ 7097613 w 8671523"/>
                  <a:gd name="connsiteY332" fmla="*/ 3758303 h 4271488"/>
                  <a:gd name="connsiteX333" fmla="*/ 7098500 w 8671523"/>
                  <a:gd name="connsiteY333" fmla="*/ 3759633 h 4271488"/>
                  <a:gd name="connsiteX334" fmla="*/ 7100716 w 8671523"/>
                  <a:gd name="connsiteY334" fmla="*/ 3760963 h 4271488"/>
                  <a:gd name="connsiteX335" fmla="*/ 5443140 w 8671523"/>
                  <a:gd name="connsiteY335" fmla="*/ 3580999 h 4271488"/>
                  <a:gd name="connsiteX336" fmla="*/ 5445577 w 8671523"/>
                  <a:gd name="connsiteY336" fmla="*/ 3582661 h 4271488"/>
                  <a:gd name="connsiteX337" fmla="*/ 5440702 w 8671523"/>
                  <a:gd name="connsiteY337" fmla="*/ 3578671 h 4271488"/>
                  <a:gd name="connsiteX338" fmla="*/ 5437599 w 8671523"/>
                  <a:gd name="connsiteY338" fmla="*/ 3577009 h 4271488"/>
                  <a:gd name="connsiteX339" fmla="*/ 5434164 w 8671523"/>
                  <a:gd name="connsiteY339" fmla="*/ 3576344 h 4271488"/>
                  <a:gd name="connsiteX340" fmla="*/ 5431504 w 8671523"/>
                  <a:gd name="connsiteY340" fmla="*/ 3575680 h 4271488"/>
                  <a:gd name="connsiteX341" fmla="*/ 5425631 w 8671523"/>
                  <a:gd name="connsiteY341" fmla="*/ 3572909 h 4271488"/>
                  <a:gd name="connsiteX342" fmla="*/ 5422085 w 8671523"/>
                  <a:gd name="connsiteY342" fmla="*/ 3572909 h 4271488"/>
                  <a:gd name="connsiteX343" fmla="*/ 5425410 w 8671523"/>
                  <a:gd name="connsiteY343" fmla="*/ 3573352 h 4271488"/>
                  <a:gd name="connsiteX344" fmla="*/ 5443029 w 8671523"/>
                  <a:gd name="connsiteY344" fmla="*/ 3580999 h 4271488"/>
                  <a:gd name="connsiteX345" fmla="*/ 1045543 w 8671523"/>
                  <a:gd name="connsiteY345" fmla="*/ 2909014 h 4271488"/>
                  <a:gd name="connsiteX346" fmla="*/ 1045875 w 8671523"/>
                  <a:gd name="connsiteY346" fmla="*/ 2907130 h 4271488"/>
                  <a:gd name="connsiteX347" fmla="*/ 1045875 w 8671523"/>
                  <a:gd name="connsiteY347" fmla="*/ 2906244 h 4271488"/>
                  <a:gd name="connsiteX348" fmla="*/ 1045875 w 8671523"/>
                  <a:gd name="connsiteY348" fmla="*/ 2904692 h 4271488"/>
                  <a:gd name="connsiteX349" fmla="*/ 1043659 w 8671523"/>
                  <a:gd name="connsiteY349" fmla="*/ 2904692 h 4271488"/>
                  <a:gd name="connsiteX350" fmla="*/ 1044546 w 8671523"/>
                  <a:gd name="connsiteY350" fmla="*/ 2907795 h 4271488"/>
                  <a:gd name="connsiteX351" fmla="*/ 1045432 w 8671523"/>
                  <a:gd name="connsiteY351" fmla="*/ 2909014 h 4271488"/>
                  <a:gd name="connsiteX352" fmla="*/ 5400254 w 8671523"/>
                  <a:gd name="connsiteY352" fmla="*/ 3572466 h 4271488"/>
                  <a:gd name="connsiteX353" fmla="*/ 5403247 w 8671523"/>
                  <a:gd name="connsiteY353" fmla="*/ 3571358 h 4271488"/>
                  <a:gd name="connsiteX354" fmla="*/ 5405130 w 8671523"/>
                  <a:gd name="connsiteY354" fmla="*/ 3571801 h 4271488"/>
                  <a:gd name="connsiteX355" fmla="*/ 5409008 w 8671523"/>
                  <a:gd name="connsiteY355" fmla="*/ 3570693 h 4271488"/>
                  <a:gd name="connsiteX356" fmla="*/ 5412333 w 8671523"/>
                  <a:gd name="connsiteY356" fmla="*/ 3571136 h 4271488"/>
                  <a:gd name="connsiteX357" fmla="*/ 5415658 w 8671523"/>
                  <a:gd name="connsiteY357" fmla="*/ 3571579 h 4271488"/>
                  <a:gd name="connsiteX358" fmla="*/ 5419204 w 8671523"/>
                  <a:gd name="connsiteY358" fmla="*/ 3572244 h 4271488"/>
                  <a:gd name="connsiteX359" fmla="*/ 5420644 w 8671523"/>
                  <a:gd name="connsiteY359" fmla="*/ 3572244 h 4271488"/>
                  <a:gd name="connsiteX360" fmla="*/ 5421309 w 8671523"/>
                  <a:gd name="connsiteY360" fmla="*/ 3571690 h 4271488"/>
                  <a:gd name="connsiteX361" fmla="*/ 5403468 w 8671523"/>
                  <a:gd name="connsiteY361" fmla="*/ 3569474 h 4271488"/>
                  <a:gd name="connsiteX362" fmla="*/ 5400476 w 8671523"/>
                  <a:gd name="connsiteY362" fmla="*/ 3571247 h 4271488"/>
                  <a:gd name="connsiteX363" fmla="*/ 5399146 w 8671523"/>
                  <a:gd name="connsiteY363" fmla="*/ 3572576 h 4271488"/>
                  <a:gd name="connsiteX364" fmla="*/ 5393273 w 8671523"/>
                  <a:gd name="connsiteY364" fmla="*/ 3575347 h 4271488"/>
                  <a:gd name="connsiteX365" fmla="*/ 5391721 w 8671523"/>
                  <a:gd name="connsiteY365" fmla="*/ 3576455 h 4271488"/>
                  <a:gd name="connsiteX366" fmla="*/ 5390281 w 8671523"/>
                  <a:gd name="connsiteY366" fmla="*/ 3577231 h 4271488"/>
                  <a:gd name="connsiteX367" fmla="*/ 5388064 w 8671523"/>
                  <a:gd name="connsiteY367" fmla="*/ 3578450 h 4271488"/>
                  <a:gd name="connsiteX368" fmla="*/ 5385405 w 8671523"/>
                  <a:gd name="connsiteY368" fmla="*/ 3579780 h 4271488"/>
                  <a:gd name="connsiteX369" fmla="*/ 5384075 w 8671523"/>
                  <a:gd name="connsiteY369" fmla="*/ 3581774 h 4271488"/>
                  <a:gd name="connsiteX370" fmla="*/ 5386513 w 8671523"/>
                  <a:gd name="connsiteY370" fmla="*/ 3579780 h 4271488"/>
                  <a:gd name="connsiteX371" fmla="*/ 5400143 w 8671523"/>
                  <a:gd name="connsiteY371" fmla="*/ 3572466 h 4271488"/>
                  <a:gd name="connsiteX372" fmla="*/ 2915220 w 8671523"/>
                  <a:gd name="connsiteY372" fmla="*/ 3103274 h 4271488"/>
                  <a:gd name="connsiteX373" fmla="*/ 2913336 w 8671523"/>
                  <a:gd name="connsiteY373" fmla="*/ 3105046 h 4271488"/>
                  <a:gd name="connsiteX374" fmla="*/ 2911785 w 8671523"/>
                  <a:gd name="connsiteY374" fmla="*/ 3106930 h 4271488"/>
                  <a:gd name="connsiteX375" fmla="*/ 2912782 w 8671523"/>
                  <a:gd name="connsiteY375" fmla="*/ 3109257 h 4271488"/>
                  <a:gd name="connsiteX376" fmla="*/ 2914887 w 8671523"/>
                  <a:gd name="connsiteY376" fmla="*/ 3108482 h 4271488"/>
                  <a:gd name="connsiteX377" fmla="*/ 2920650 w 8671523"/>
                  <a:gd name="connsiteY377" fmla="*/ 3105046 h 4271488"/>
                  <a:gd name="connsiteX378" fmla="*/ 2931731 w 8671523"/>
                  <a:gd name="connsiteY378" fmla="*/ 3100392 h 4271488"/>
                  <a:gd name="connsiteX379" fmla="*/ 2932618 w 8671523"/>
                  <a:gd name="connsiteY379" fmla="*/ 3098509 h 4271488"/>
                  <a:gd name="connsiteX380" fmla="*/ 2929848 w 8671523"/>
                  <a:gd name="connsiteY380" fmla="*/ 3095627 h 4271488"/>
                  <a:gd name="connsiteX381" fmla="*/ 2929183 w 8671523"/>
                  <a:gd name="connsiteY381" fmla="*/ 3094630 h 4271488"/>
                  <a:gd name="connsiteX382" fmla="*/ 2928185 w 8671523"/>
                  <a:gd name="connsiteY382" fmla="*/ 3094187 h 4271488"/>
                  <a:gd name="connsiteX383" fmla="*/ 2928518 w 8671523"/>
                  <a:gd name="connsiteY383" fmla="*/ 3092524 h 4271488"/>
                  <a:gd name="connsiteX384" fmla="*/ 2929183 w 8671523"/>
                  <a:gd name="connsiteY384" fmla="*/ 3091638 h 4271488"/>
                  <a:gd name="connsiteX385" fmla="*/ 2929626 w 8671523"/>
                  <a:gd name="connsiteY385" fmla="*/ 3090862 h 4271488"/>
                  <a:gd name="connsiteX386" fmla="*/ 2932618 w 8671523"/>
                  <a:gd name="connsiteY386" fmla="*/ 3089865 h 4271488"/>
                  <a:gd name="connsiteX387" fmla="*/ 2932064 w 8671523"/>
                  <a:gd name="connsiteY387" fmla="*/ 3088646 h 4271488"/>
                  <a:gd name="connsiteX388" fmla="*/ 2928850 w 8671523"/>
                  <a:gd name="connsiteY388" fmla="*/ 3088092 h 4271488"/>
                  <a:gd name="connsiteX389" fmla="*/ 2926966 w 8671523"/>
                  <a:gd name="connsiteY389" fmla="*/ 3086983 h 4271488"/>
                  <a:gd name="connsiteX390" fmla="*/ 2925969 w 8671523"/>
                  <a:gd name="connsiteY390" fmla="*/ 3088424 h 4271488"/>
                  <a:gd name="connsiteX391" fmla="*/ 2925083 w 8671523"/>
                  <a:gd name="connsiteY391" fmla="*/ 3089865 h 4271488"/>
                  <a:gd name="connsiteX392" fmla="*/ 2923753 w 8671523"/>
                  <a:gd name="connsiteY392" fmla="*/ 3091084 h 4271488"/>
                  <a:gd name="connsiteX393" fmla="*/ 2922866 w 8671523"/>
                  <a:gd name="connsiteY393" fmla="*/ 3092968 h 4271488"/>
                  <a:gd name="connsiteX394" fmla="*/ 2923642 w 8671523"/>
                  <a:gd name="connsiteY394" fmla="*/ 3094519 h 4271488"/>
                  <a:gd name="connsiteX395" fmla="*/ 2923420 w 8671523"/>
                  <a:gd name="connsiteY395" fmla="*/ 3097622 h 4271488"/>
                  <a:gd name="connsiteX396" fmla="*/ 2920761 w 8671523"/>
                  <a:gd name="connsiteY396" fmla="*/ 3098176 h 4271488"/>
                  <a:gd name="connsiteX397" fmla="*/ 2919098 w 8671523"/>
                  <a:gd name="connsiteY397" fmla="*/ 3097068 h 4271488"/>
                  <a:gd name="connsiteX398" fmla="*/ 2918877 w 8671523"/>
                  <a:gd name="connsiteY398" fmla="*/ 3095738 h 4271488"/>
                  <a:gd name="connsiteX399" fmla="*/ 2917990 w 8671523"/>
                  <a:gd name="connsiteY399" fmla="*/ 3096292 h 4271488"/>
                  <a:gd name="connsiteX400" fmla="*/ 2917990 w 8671523"/>
                  <a:gd name="connsiteY400" fmla="*/ 3097511 h 4271488"/>
                  <a:gd name="connsiteX401" fmla="*/ 2917990 w 8671523"/>
                  <a:gd name="connsiteY401" fmla="*/ 3098398 h 4271488"/>
                  <a:gd name="connsiteX402" fmla="*/ 2917657 w 8671523"/>
                  <a:gd name="connsiteY402" fmla="*/ 3100281 h 4271488"/>
                  <a:gd name="connsiteX403" fmla="*/ 2915663 w 8671523"/>
                  <a:gd name="connsiteY403" fmla="*/ 3103274 h 4271488"/>
                  <a:gd name="connsiteX404" fmla="*/ 7355259 w 8671523"/>
                  <a:gd name="connsiteY404" fmla="*/ 3827563 h 4271488"/>
                  <a:gd name="connsiteX405" fmla="*/ 7353264 w 8671523"/>
                  <a:gd name="connsiteY405" fmla="*/ 3826676 h 4271488"/>
                  <a:gd name="connsiteX406" fmla="*/ 7352045 w 8671523"/>
                  <a:gd name="connsiteY406" fmla="*/ 3826122 h 4271488"/>
                  <a:gd name="connsiteX407" fmla="*/ 7350716 w 8671523"/>
                  <a:gd name="connsiteY407" fmla="*/ 3826898 h 4271488"/>
                  <a:gd name="connsiteX408" fmla="*/ 7351491 w 8671523"/>
                  <a:gd name="connsiteY408" fmla="*/ 3828449 h 4271488"/>
                  <a:gd name="connsiteX409" fmla="*/ 7352156 w 8671523"/>
                  <a:gd name="connsiteY409" fmla="*/ 3830998 h 4271488"/>
                  <a:gd name="connsiteX410" fmla="*/ 7353264 w 8671523"/>
                  <a:gd name="connsiteY410" fmla="*/ 3833879 h 4271488"/>
                  <a:gd name="connsiteX411" fmla="*/ 7354372 w 8671523"/>
                  <a:gd name="connsiteY411" fmla="*/ 3834876 h 4271488"/>
                  <a:gd name="connsiteX412" fmla="*/ 7355481 w 8671523"/>
                  <a:gd name="connsiteY412" fmla="*/ 3834655 h 4271488"/>
                  <a:gd name="connsiteX413" fmla="*/ 7356256 w 8671523"/>
                  <a:gd name="connsiteY413" fmla="*/ 3832660 h 4271488"/>
                  <a:gd name="connsiteX414" fmla="*/ 7355924 w 8671523"/>
                  <a:gd name="connsiteY414" fmla="*/ 3830444 h 4271488"/>
                  <a:gd name="connsiteX415" fmla="*/ 7356477 w 8671523"/>
                  <a:gd name="connsiteY415" fmla="*/ 3828228 h 4271488"/>
                  <a:gd name="connsiteX416" fmla="*/ 7355259 w 8671523"/>
                  <a:gd name="connsiteY416" fmla="*/ 3827563 h 4271488"/>
                  <a:gd name="connsiteX417" fmla="*/ 7424296 w 8671523"/>
                  <a:gd name="connsiteY417" fmla="*/ 4266835 h 4271488"/>
                  <a:gd name="connsiteX418" fmla="*/ 7423410 w 8671523"/>
                  <a:gd name="connsiteY418" fmla="*/ 4267389 h 4271488"/>
                  <a:gd name="connsiteX419" fmla="*/ 7425072 w 8671523"/>
                  <a:gd name="connsiteY419" fmla="*/ 4267389 h 4271488"/>
                  <a:gd name="connsiteX420" fmla="*/ 7425072 w 8671523"/>
                  <a:gd name="connsiteY420" fmla="*/ 4267389 h 4271488"/>
                  <a:gd name="connsiteX421" fmla="*/ 7424296 w 8671523"/>
                  <a:gd name="connsiteY421" fmla="*/ 4266835 h 4271488"/>
                  <a:gd name="connsiteX422" fmla="*/ 7496548 w 8671523"/>
                  <a:gd name="connsiteY422" fmla="*/ 4255864 h 4271488"/>
                  <a:gd name="connsiteX423" fmla="*/ 7495329 w 8671523"/>
                  <a:gd name="connsiteY423" fmla="*/ 4253980 h 4271488"/>
                  <a:gd name="connsiteX424" fmla="*/ 7493778 w 8671523"/>
                  <a:gd name="connsiteY424" fmla="*/ 4252429 h 4271488"/>
                  <a:gd name="connsiteX425" fmla="*/ 7491894 w 8671523"/>
                  <a:gd name="connsiteY425" fmla="*/ 4250989 h 4271488"/>
                  <a:gd name="connsiteX426" fmla="*/ 7489900 w 8671523"/>
                  <a:gd name="connsiteY426" fmla="*/ 4249880 h 4271488"/>
                  <a:gd name="connsiteX427" fmla="*/ 7487683 w 8671523"/>
                  <a:gd name="connsiteY427" fmla="*/ 4249104 h 4271488"/>
                  <a:gd name="connsiteX428" fmla="*/ 7484913 w 8671523"/>
                  <a:gd name="connsiteY428" fmla="*/ 4248883 h 4271488"/>
                  <a:gd name="connsiteX429" fmla="*/ 7480037 w 8671523"/>
                  <a:gd name="connsiteY429" fmla="*/ 4249326 h 4271488"/>
                  <a:gd name="connsiteX430" fmla="*/ 7479150 w 8671523"/>
                  <a:gd name="connsiteY430" fmla="*/ 4249326 h 4271488"/>
                  <a:gd name="connsiteX431" fmla="*/ 7477709 w 8671523"/>
                  <a:gd name="connsiteY431" fmla="*/ 4248883 h 4271488"/>
                  <a:gd name="connsiteX432" fmla="*/ 7475937 w 8671523"/>
                  <a:gd name="connsiteY432" fmla="*/ 4247221 h 4271488"/>
                  <a:gd name="connsiteX433" fmla="*/ 7475383 w 8671523"/>
                  <a:gd name="connsiteY433" fmla="*/ 4244893 h 4271488"/>
                  <a:gd name="connsiteX434" fmla="*/ 7475383 w 8671523"/>
                  <a:gd name="connsiteY434" fmla="*/ 4242345 h 4271488"/>
                  <a:gd name="connsiteX435" fmla="*/ 7474607 w 8671523"/>
                  <a:gd name="connsiteY435" fmla="*/ 4240239 h 4271488"/>
                  <a:gd name="connsiteX436" fmla="*/ 7472501 w 8671523"/>
                  <a:gd name="connsiteY436" fmla="*/ 4239352 h 4271488"/>
                  <a:gd name="connsiteX437" fmla="*/ 7471283 w 8671523"/>
                  <a:gd name="connsiteY437" fmla="*/ 4238134 h 4271488"/>
                  <a:gd name="connsiteX438" fmla="*/ 7471283 w 8671523"/>
                  <a:gd name="connsiteY438" fmla="*/ 4235363 h 4271488"/>
                  <a:gd name="connsiteX439" fmla="*/ 7471393 w 8671523"/>
                  <a:gd name="connsiteY439" fmla="*/ 4232261 h 4271488"/>
                  <a:gd name="connsiteX440" fmla="*/ 7471172 w 8671523"/>
                  <a:gd name="connsiteY440" fmla="*/ 4229822 h 4271488"/>
                  <a:gd name="connsiteX441" fmla="*/ 7469398 w 8671523"/>
                  <a:gd name="connsiteY441" fmla="*/ 4227828 h 4271488"/>
                  <a:gd name="connsiteX442" fmla="*/ 7460422 w 8671523"/>
                  <a:gd name="connsiteY442" fmla="*/ 4222952 h 4271488"/>
                  <a:gd name="connsiteX443" fmla="*/ 7456322 w 8671523"/>
                  <a:gd name="connsiteY443" fmla="*/ 4225611 h 4271488"/>
                  <a:gd name="connsiteX444" fmla="*/ 7453996 w 8671523"/>
                  <a:gd name="connsiteY444" fmla="*/ 4226387 h 4271488"/>
                  <a:gd name="connsiteX445" fmla="*/ 7451890 w 8671523"/>
                  <a:gd name="connsiteY445" fmla="*/ 4225611 h 4271488"/>
                  <a:gd name="connsiteX446" fmla="*/ 7451225 w 8671523"/>
                  <a:gd name="connsiteY446" fmla="*/ 4227495 h 4271488"/>
                  <a:gd name="connsiteX447" fmla="*/ 7448565 w 8671523"/>
                  <a:gd name="connsiteY447" fmla="*/ 4230155 h 4271488"/>
                  <a:gd name="connsiteX448" fmla="*/ 7448011 w 8671523"/>
                  <a:gd name="connsiteY448" fmla="*/ 4232039 h 4271488"/>
                  <a:gd name="connsiteX449" fmla="*/ 7447014 w 8671523"/>
                  <a:gd name="connsiteY449" fmla="*/ 4232704 h 4271488"/>
                  <a:gd name="connsiteX450" fmla="*/ 7442249 w 8671523"/>
                  <a:gd name="connsiteY450" fmla="*/ 4234587 h 4271488"/>
                  <a:gd name="connsiteX451" fmla="*/ 7440587 w 8671523"/>
                  <a:gd name="connsiteY451" fmla="*/ 4234920 h 4271488"/>
                  <a:gd name="connsiteX452" fmla="*/ 7437373 w 8671523"/>
                  <a:gd name="connsiteY452" fmla="*/ 4236250 h 4271488"/>
                  <a:gd name="connsiteX453" fmla="*/ 7435157 w 8671523"/>
                  <a:gd name="connsiteY453" fmla="*/ 4239574 h 4271488"/>
                  <a:gd name="connsiteX454" fmla="*/ 7432608 w 8671523"/>
                  <a:gd name="connsiteY454" fmla="*/ 4247110 h 4271488"/>
                  <a:gd name="connsiteX455" fmla="*/ 7431943 w 8671523"/>
                  <a:gd name="connsiteY455" fmla="*/ 4247110 h 4271488"/>
                  <a:gd name="connsiteX456" fmla="*/ 7431611 w 8671523"/>
                  <a:gd name="connsiteY456" fmla="*/ 4246334 h 4271488"/>
                  <a:gd name="connsiteX457" fmla="*/ 7431278 w 8671523"/>
                  <a:gd name="connsiteY457" fmla="*/ 4246002 h 4271488"/>
                  <a:gd name="connsiteX458" fmla="*/ 7430392 w 8671523"/>
                  <a:gd name="connsiteY458" fmla="*/ 4245337 h 4271488"/>
                  <a:gd name="connsiteX459" fmla="*/ 7430059 w 8671523"/>
                  <a:gd name="connsiteY459" fmla="*/ 4250989 h 4271488"/>
                  <a:gd name="connsiteX460" fmla="*/ 7429616 w 8671523"/>
                  <a:gd name="connsiteY460" fmla="*/ 4253426 h 4271488"/>
                  <a:gd name="connsiteX461" fmla="*/ 7426624 w 8671523"/>
                  <a:gd name="connsiteY461" fmla="*/ 4260629 h 4271488"/>
                  <a:gd name="connsiteX462" fmla="*/ 7426402 w 8671523"/>
                  <a:gd name="connsiteY462" fmla="*/ 4263289 h 4271488"/>
                  <a:gd name="connsiteX463" fmla="*/ 7428064 w 8671523"/>
                  <a:gd name="connsiteY463" fmla="*/ 4265062 h 4271488"/>
                  <a:gd name="connsiteX464" fmla="*/ 7428840 w 8671523"/>
                  <a:gd name="connsiteY464" fmla="*/ 4264176 h 4271488"/>
                  <a:gd name="connsiteX465" fmla="*/ 7429394 w 8671523"/>
                  <a:gd name="connsiteY465" fmla="*/ 4266280 h 4271488"/>
                  <a:gd name="connsiteX466" fmla="*/ 7429394 w 8671523"/>
                  <a:gd name="connsiteY466" fmla="*/ 4267278 h 4271488"/>
                  <a:gd name="connsiteX467" fmla="*/ 7498876 w 8671523"/>
                  <a:gd name="connsiteY467" fmla="*/ 4267278 h 4271488"/>
                  <a:gd name="connsiteX468" fmla="*/ 7497546 w 8671523"/>
                  <a:gd name="connsiteY468" fmla="*/ 4257969 h 4271488"/>
                  <a:gd name="connsiteX469" fmla="*/ 7496770 w 8671523"/>
                  <a:gd name="connsiteY469" fmla="*/ 4255754 h 4271488"/>
                  <a:gd name="connsiteX470" fmla="*/ 7731034 w 8671523"/>
                  <a:gd name="connsiteY470" fmla="*/ 4156463 h 4271488"/>
                  <a:gd name="connsiteX471" fmla="*/ 7729925 w 8671523"/>
                  <a:gd name="connsiteY471" fmla="*/ 4156131 h 4271488"/>
                  <a:gd name="connsiteX472" fmla="*/ 7727709 w 8671523"/>
                  <a:gd name="connsiteY472" fmla="*/ 4156131 h 4271488"/>
                  <a:gd name="connsiteX473" fmla="*/ 7726823 w 8671523"/>
                  <a:gd name="connsiteY473" fmla="*/ 4157571 h 4271488"/>
                  <a:gd name="connsiteX474" fmla="*/ 7727931 w 8671523"/>
                  <a:gd name="connsiteY474" fmla="*/ 4159122 h 4271488"/>
                  <a:gd name="connsiteX475" fmla="*/ 7729925 w 8671523"/>
                  <a:gd name="connsiteY475" fmla="*/ 4160120 h 4271488"/>
                  <a:gd name="connsiteX476" fmla="*/ 7731920 w 8671523"/>
                  <a:gd name="connsiteY476" fmla="*/ 4160341 h 4271488"/>
                  <a:gd name="connsiteX477" fmla="*/ 7733361 w 8671523"/>
                  <a:gd name="connsiteY477" fmla="*/ 4158901 h 4271488"/>
                  <a:gd name="connsiteX478" fmla="*/ 7732475 w 8671523"/>
                  <a:gd name="connsiteY478" fmla="*/ 4157017 h 4271488"/>
                  <a:gd name="connsiteX479" fmla="*/ 7731144 w 8671523"/>
                  <a:gd name="connsiteY479" fmla="*/ 4156352 h 4271488"/>
                  <a:gd name="connsiteX480" fmla="*/ 7385955 w 8671523"/>
                  <a:gd name="connsiteY480" fmla="*/ 4222952 h 4271488"/>
                  <a:gd name="connsiteX481" fmla="*/ 7381079 w 8671523"/>
                  <a:gd name="connsiteY481" fmla="*/ 4218741 h 4271488"/>
                  <a:gd name="connsiteX482" fmla="*/ 7382630 w 8671523"/>
                  <a:gd name="connsiteY482" fmla="*/ 4218187 h 4271488"/>
                  <a:gd name="connsiteX483" fmla="*/ 7385844 w 8671523"/>
                  <a:gd name="connsiteY483" fmla="*/ 4218630 h 4271488"/>
                  <a:gd name="connsiteX484" fmla="*/ 7386952 w 8671523"/>
                  <a:gd name="connsiteY484" fmla="*/ 4218298 h 4271488"/>
                  <a:gd name="connsiteX485" fmla="*/ 7387617 w 8671523"/>
                  <a:gd name="connsiteY485" fmla="*/ 4216968 h 4271488"/>
                  <a:gd name="connsiteX486" fmla="*/ 7387617 w 8671523"/>
                  <a:gd name="connsiteY486" fmla="*/ 4216968 h 4271488"/>
                  <a:gd name="connsiteX487" fmla="*/ 7387395 w 8671523"/>
                  <a:gd name="connsiteY487" fmla="*/ 4216414 h 4271488"/>
                  <a:gd name="connsiteX488" fmla="*/ 7387174 w 8671523"/>
                  <a:gd name="connsiteY488" fmla="*/ 4215860 h 4271488"/>
                  <a:gd name="connsiteX489" fmla="*/ 7386398 w 8671523"/>
                  <a:gd name="connsiteY489" fmla="*/ 4214752 h 4271488"/>
                  <a:gd name="connsiteX490" fmla="*/ 7385955 w 8671523"/>
                  <a:gd name="connsiteY490" fmla="*/ 4213089 h 4271488"/>
                  <a:gd name="connsiteX491" fmla="*/ 7385179 w 8671523"/>
                  <a:gd name="connsiteY491" fmla="*/ 4212646 h 4271488"/>
                  <a:gd name="connsiteX492" fmla="*/ 7380525 w 8671523"/>
                  <a:gd name="connsiteY492" fmla="*/ 4214530 h 4271488"/>
                  <a:gd name="connsiteX493" fmla="*/ 7380525 w 8671523"/>
                  <a:gd name="connsiteY493" fmla="*/ 4214530 h 4271488"/>
                  <a:gd name="connsiteX494" fmla="*/ 7379084 w 8671523"/>
                  <a:gd name="connsiteY494" fmla="*/ 4213865 h 4271488"/>
                  <a:gd name="connsiteX495" fmla="*/ 7377311 w 8671523"/>
                  <a:gd name="connsiteY495" fmla="*/ 4213089 h 4271488"/>
                  <a:gd name="connsiteX496" fmla="*/ 7375870 w 8671523"/>
                  <a:gd name="connsiteY496" fmla="*/ 4212757 h 4271488"/>
                  <a:gd name="connsiteX497" fmla="*/ 7373433 w 8671523"/>
                  <a:gd name="connsiteY497" fmla="*/ 4212757 h 4271488"/>
                  <a:gd name="connsiteX498" fmla="*/ 7373433 w 8671523"/>
                  <a:gd name="connsiteY498" fmla="*/ 4212757 h 4271488"/>
                  <a:gd name="connsiteX499" fmla="*/ 7373433 w 8671523"/>
                  <a:gd name="connsiteY499" fmla="*/ 4212757 h 4271488"/>
                  <a:gd name="connsiteX500" fmla="*/ 7371992 w 8671523"/>
                  <a:gd name="connsiteY500" fmla="*/ 4213422 h 4271488"/>
                  <a:gd name="connsiteX501" fmla="*/ 7371216 w 8671523"/>
                  <a:gd name="connsiteY501" fmla="*/ 4214863 h 4271488"/>
                  <a:gd name="connsiteX502" fmla="*/ 7369886 w 8671523"/>
                  <a:gd name="connsiteY502" fmla="*/ 4220846 h 4271488"/>
                  <a:gd name="connsiteX503" fmla="*/ 7369886 w 8671523"/>
                  <a:gd name="connsiteY503" fmla="*/ 4222952 h 4271488"/>
                  <a:gd name="connsiteX504" fmla="*/ 7370219 w 8671523"/>
                  <a:gd name="connsiteY504" fmla="*/ 4224504 h 4271488"/>
                  <a:gd name="connsiteX505" fmla="*/ 7372103 w 8671523"/>
                  <a:gd name="connsiteY505" fmla="*/ 4227939 h 4271488"/>
                  <a:gd name="connsiteX506" fmla="*/ 7373876 w 8671523"/>
                  <a:gd name="connsiteY506" fmla="*/ 4232593 h 4271488"/>
                  <a:gd name="connsiteX507" fmla="*/ 7374540 w 8671523"/>
                  <a:gd name="connsiteY507" fmla="*/ 4237358 h 4271488"/>
                  <a:gd name="connsiteX508" fmla="*/ 7374540 w 8671523"/>
                  <a:gd name="connsiteY508" fmla="*/ 4237358 h 4271488"/>
                  <a:gd name="connsiteX509" fmla="*/ 7373322 w 8671523"/>
                  <a:gd name="connsiteY509" fmla="*/ 4241015 h 4271488"/>
                  <a:gd name="connsiteX510" fmla="*/ 7371105 w 8671523"/>
                  <a:gd name="connsiteY510" fmla="*/ 4245226 h 4271488"/>
                  <a:gd name="connsiteX511" fmla="*/ 7371105 w 8671523"/>
                  <a:gd name="connsiteY511" fmla="*/ 4245226 h 4271488"/>
                  <a:gd name="connsiteX512" fmla="*/ 7371881 w 8671523"/>
                  <a:gd name="connsiteY512" fmla="*/ 4248661 h 4271488"/>
                  <a:gd name="connsiteX513" fmla="*/ 7376868 w 8671523"/>
                  <a:gd name="connsiteY513" fmla="*/ 4254202 h 4271488"/>
                  <a:gd name="connsiteX514" fmla="*/ 7379084 w 8671523"/>
                  <a:gd name="connsiteY514" fmla="*/ 4257637 h 4271488"/>
                  <a:gd name="connsiteX515" fmla="*/ 7380857 w 8671523"/>
                  <a:gd name="connsiteY515" fmla="*/ 4261737 h 4271488"/>
                  <a:gd name="connsiteX516" fmla="*/ 7382187 w 8671523"/>
                  <a:gd name="connsiteY516" fmla="*/ 4265837 h 4271488"/>
                  <a:gd name="connsiteX517" fmla="*/ 7382519 w 8671523"/>
                  <a:gd name="connsiteY517" fmla="*/ 4267500 h 4271488"/>
                  <a:gd name="connsiteX518" fmla="*/ 7384181 w 8671523"/>
                  <a:gd name="connsiteY518" fmla="*/ 4267500 h 4271488"/>
                  <a:gd name="connsiteX519" fmla="*/ 7386177 w 8671523"/>
                  <a:gd name="connsiteY519" fmla="*/ 4264176 h 4271488"/>
                  <a:gd name="connsiteX520" fmla="*/ 7387174 w 8671523"/>
                  <a:gd name="connsiteY520" fmla="*/ 4261405 h 4271488"/>
                  <a:gd name="connsiteX521" fmla="*/ 7388836 w 8671523"/>
                  <a:gd name="connsiteY521" fmla="*/ 4247553 h 4271488"/>
                  <a:gd name="connsiteX522" fmla="*/ 7389057 w 8671523"/>
                  <a:gd name="connsiteY522" fmla="*/ 4236472 h 4271488"/>
                  <a:gd name="connsiteX523" fmla="*/ 7388392 w 8671523"/>
                  <a:gd name="connsiteY523" fmla="*/ 4229158 h 4271488"/>
                  <a:gd name="connsiteX524" fmla="*/ 7386177 w 8671523"/>
                  <a:gd name="connsiteY524" fmla="*/ 4222952 h 4271488"/>
                  <a:gd name="connsiteX525" fmla="*/ 7699451 w 8671523"/>
                  <a:gd name="connsiteY525" fmla="*/ 4139840 h 4271488"/>
                  <a:gd name="connsiteX526" fmla="*/ 7696792 w 8671523"/>
                  <a:gd name="connsiteY526" fmla="*/ 4138843 h 4271488"/>
                  <a:gd name="connsiteX527" fmla="*/ 7688259 w 8671523"/>
                  <a:gd name="connsiteY527" fmla="*/ 4138178 h 4271488"/>
                  <a:gd name="connsiteX528" fmla="*/ 7678729 w 8671523"/>
                  <a:gd name="connsiteY528" fmla="*/ 4135297 h 4271488"/>
                  <a:gd name="connsiteX529" fmla="*/ 7677621 w 8671523"/>
                  <a:gd name="connsiteY529" fmla="*/ 4135297 h 4271488"/>
                  <a:gd name="connsiteX530" fmla="*/ 7676734 w 8671523"/>
                  <a:gd name="connsiteY530" fmla="*/ 4135740 h 4271488"/>
                  <a:gd name="connsiteX531" fmla="*/ 7675958 w 8671523"/>
                  <a:gd name="connsiteY531" fmla="*/ 4135962 h 4271488"/>
                  <a:gd name="connsiteX532" fmla="*/ 7675515 w 8671523"/>
                  <a:gd name="connsiteY532" fmla="*/ 4136516 h 4271488"/>
                  <a:gd name="connsiteX533" fmla="*/ 7676512 w 8671523"/>
                  <a:gd name="connsiteY533" fmla="*/ 4137735 h 4271488"/>
                  <a:gd name="connsiteX534" fmla="*/ 7680058 w 8671523"/>
                  <a:gd name="connsiteY534" fmla="*/ 4140727 h 4271488"/>
                  <a:gd name="connsiteX535" fmla="*/ 7681610 w 8671523"/>
                  <a:gd name="connsiteY535" fmla="*/ 4141724 h 4271488"/>
                  <a:gd name="connsiteX536" fmla="*/ 7681832 w 8671523"/>
                  <a:gd name="connsiteY536" fmla="*/ 4141724 h 4271488"/>
                  <a:gd name="connsiteX537" fmla="*/ 7683826 w 8671523"/>
                  <a:gd name="connsiteY537" fmla="*/ 4142722 h 4271488"/>
                  <a:gd name="connsiteX538" fmla="*/ 7690253 w 8671523"/>
                  <a:gd name="connsiteY538" fmla="*/ 4143830 h 4271488"/>
                  <a:gd name="connsiteX539" fmla="*/ 7692470 w 8671523"/>
                  <a:gd name="connsiteY539" fmla="*/ 4143830 h 4271488"/>
                  <a:gd name="connsiteX540" fmla="*/ 7694464 w 8671523"/>
                  <a:gd name="connsiteY540" fmla="*/ 4142611 h 4271488"/>
                  <a:gd name="connsiteX541" fmla="*/ 7695794 w 8671523"/>
                  <a:gd name="connsiteY541" fmla="*/ 4142279 h 4271488"/>
                  <a:gd name="connsiteX542" fmla="*/ 7700116 w 8671523"/>
                  <a:gd name="connsiteY542" fmla="*/ 4142611 h 4271488"/>
                  <a:gd name="connsiteX543" fmla="*/ 7701778 w 8671523"/>
                  <a:gd name="connsiteY543" fmla="*/ 4142168 h 4271488"/>
                  <a:gd name="connsiteX544" fmla="*/ 7700892 w 8671523"/>
                  <a:gd name="connsiteY544" fmla="*/ 4141281 h 4271488"/>
                  <a:gd name="connsiteX545" fmla="*/ 7699451 w 8671523"/>
                  <a:gd name="connsiteY545" fmla="*/ 4139951 h 4271488"/>
                  <a:gd name="connsiteX546" fmla="*/ 8658336 w 8671523"/>
                  <a:gd name="connsiteY546" fmla="*/ 206338 h 4271488"/>
                  <a:gd name="connsiteX547" fmla="*/ 8646812 w 8671523"/>
                  <a:gd name="connsiteY547" fmla="*/ 207889 h 4271488"/>
                  <a:gd name="connsiteX548" fmla="*/ 8642046 w 8671523"/>
                  <a:gd name="connsiteY548" fmla="*/ 207225 h 4271488"/>
                  <a:gd name="connsiteX549" fmla="*/ 8639831 w 8671523"/>
                  <a:gd name="connsiteY549" fmla="*/ 207779 h 4271488"/>
                  <a:gd name="connsiteX550" fmla="*/ 8637613 w 8671523"/>
                  <a:gd name="connsiteY550" fmla="*/ 209773 h 4271488"/>
                  <a:gd name="connsiteX551" fmla="*/ 8634068 w 8671523"/>
                  <a:gd name="connsiteY551" fmla="*/ 211990 h 4271488"/>
                  <a:gd name="connsiteX552" fmla="*/ 8630521 w 8671523"/>
                  <a:gd name="connsiteY552" fmla="*/ 210549 h 4271488"/>
                  <a:gd name="connsiteX553" fmla="*/ 8623761 w 8671523"/>
                  <a:gd name="connsiteY553" fmla="*/ 203678 h 4271488"/>
                  <a:gd name="connsiteX554" fmla="*/ 8619661 w 8671523"/>
                  <a:gd name="connsiteY554" fmla="*/ 199911 h 4271488"/>
                  <a:gd name="connsiteX555" fmla="*/ 8616338 w 8671523"/>
                  <a:gd name="connsiteY555" fmla="*/ 198249 h 4271488"/>
                  <a:gd name="connsiteX556" fmla="*/ 8613567 w 8671523"/>
                  <a:gd name="connsiteY556" fmla="*/ 199024 h 4271488"/>
                  <a:gd name="connsiteX557" fmla="*/ 8608137 w 8671523"/>
                  <a:gd name="connsiteY557" fmla="*/ 203678 h 4271488"/>
                  <a:gd name="connsiteX558" fmla="*/ 8605034 w 8671523"/>
                  <a:gd name="connsiteY558" fmla="*/ 205119 h 4271488"/>
                  <a:gd name="connsiteX559" fmla="*/ 8601487 w 8671523"/>
                  <a:gd name="connsiteY559" fmla="*/ 205562 h 4271488"/>
                  <a:gd name="connsiteX560" fmla="*/ 8597942 w 8671523"/>
                  <a:gd name="connsiteY560" fmla="*/ 205008 h 4271488"/>
                  <a:gd name="connsiteX561" fmla="*/ 8594728 w 8671523"/>
                  <a:gd name="connsiteY561" fmla="*/ 203568 h 4271488"/>
                  <a:gd name="connsiteX562" fmla="*/ 8590850 w 8671523"/>
                  <a:gd name="connsiteY562" fmla="*/ 201019 h 4271488"/>
                  <a:gd name="connsiteX563" fmla="*/ 8586971 w 8671523"/>
                  <a:gd name="connsiteY563" fmla="*/ 199800 h 4271488"/>
                  <a:gd name="connsiteX564" fmla="*/ 8583093 w 8671523"/>
                  <a:gd name="connsiteY564" fmla="*/ 200465 h 4271488"/>
                  <a:gd name="connsiteX565" fmla="*/ 8579324 w 8671523"/>
                  <a:gd name="connsiteY565" fmla="*/ 203678 h 4271488"/>
                  <a:gd name="connsiteX566" fmla="*/ 8579324 w 8671523"/>
                  <a:gd name="connsiteY566" fmla="*/ 203678 h 4271488"/>
                  <a:gd name="connsiteX567" fmla="*/ 8579324 w 8671523"/>
                  <a:gd name="connsiteY567" fmla="*/ 203678 h 4271488"/>
                  <a:gd name="connsiteX568" fmla="*/ 8579324 w 8671523"/>
                  <a:gd name="connsiteY568" fmla="*/ 203678 h 4271488"/>
                  <a:gd name="connsiteX569" fmla="*/ 8575557 w 8671523"/>
                  <a:gd name="connsiteY569" fmla="*/ 206338 h 4271488"/>
                  <a:gd name="connsiteX570" fmla="*/ 8571457 w 8671523"/>
                  <a:gd name="connsiteY570" fmla="*/ 207557 h 4271488"/>
                  <a:gd name="connsiteX571" fmla="*/ 8562702 w 8671523"/>
                  <a:gd name="connsiteY571" fmla="*/ 207557 h 4271488"/>
                  <a:gd name="connsiteX572" fmla="*/ 8562702 w 8671523"/>
                  <a:gd name="connsiteY572" fmla="*/ 207668 h 4271488"/>
                  <a:gd name="connsiteX573" fmla="*/ 8562702 w 8671523"/>
                  <a:gd name="connsiteY573" fmla="*/ 207668 h 4271488"/>
                  <a:gd name="connsiteX574" fmla="*/ 8572122 w 8671523"/>
                  <a:gd name="connsiteY574" fmla="*/ 216865 h 4271488"/>
                  <a:gd name="connsiteX575" fmla="*/ 8552508 w 8671523"/>
                  <a:gd name="connsiteY575" fmla="*/ 235039 h 4271488"/>
                  <a:gd name="connsiteX576" fmla="*/ 8550513 w 8671523"/>
                  <a:gd name="connsiteY576" fmla="*/ 237477 h 4271488"/>
                  <a:gd name="connsiteX577" fmla="*/ 8547853 w 8671523"/>
                  <a:gd name="connsiteY577" fmla="*/ 242797 h 4271488"/>
                  <a:gd name="connsiteX578" fmla="*/ 8546302 w 8671523"/>
                  <a:gd name="connsiteY578" fmla="*/ 245124 h 4271488"/>
                  <a:gd name="connsiteX579" fmla="*/ 8541537 w 8671523"/>
                  <a:gd name="connsiteY579" fmla="*/ 247672 h 4271488"/>
                  <a:gd name="connsiteX580" fmla="*/ 8535997 w 8671523"/>
                  <a:gd name="connsiteY580" fmla="*/ 249002 h 4271488"/>
                  <a:gd name="connsiteX581" fmla="*/ 8531231 w 8671523"/>
                  <a:gd name="connsiteY581" fmla="*/ 251994 h 4271488"/>
                  <a:gd name="connsiteX582" fmla="*/ 8528682 w 8671523"/>
                  <a:gd name="connsiteY582" fmla="*/ 259640 h 4271488"/>
                  <a:gd name="connsiteX583" fmla="*/ 8528682 w 8671523"/>
                  <a:gd name="connsiteY583" fmla="*/ 261746 h 4271488"/>
                  <a:gd name="connsiteX584" fmla="*/ 8528682 w 8671523"/>
                  <a:gd name="connsiteY584" fmla="*/ 263740 h 4271488"/>
                  <a:gd name="connsiteX585" fmla="*/ 8529126 w 8671523"/>
                  <a:gd name="connsiteY585" fmla="*/ 265292 h 4271488"/>
                  <a:gd name="connsiteX586" fmla="*/ 8530234 w 8671523"/>
                  <a:gd name="connsiteY586" fmla="*/ 266289 h 4271488"/>
                  <a:gd name="connsiteX587" fmla="*/ 8531675 w 8671523"/>
                  <a:gd name="connsiteY587" fmla="*/ 267287 h 4271488"/>
                  <a:gd name="connsiteX588" fmla="*/ 8532228 w 8671523"/>
                  <a:gd name="connsiteY588" fmla="*/ 268284 h 4271488"/>
                  <a:gd name="connsiteX589" fmla="*/ 8532450 w 8671523"/>
                  <a:gd name="connsiteY589" fmla="*/ 269503 h 4271488"/>
                  <a:gd name="connsiteX590" fmla="*/ 8533115 w 8671523"/>
                  <a:gd name="connsiteY590" fmla="*/ 271054 h 4271488"/>
                  <a:gd name="connsiteX591" fmla="*/ 8534556 w 8671523"/>
                  <a:gd name="connsiteY591" fmla="*/ 272163 h 4271488"/>
                  <a:gd name="connsiteX592" fmla="*/ 8536550 w 8671523"/>
                  <a:gd name="connsiteY592" fmla="*/ 272163 h 4271488"/>
                  <a:gd name="connsiteX593" fmla="*/ 8542423 w 8671523"/>
                  <a:gd name="connsiteY593" fmla="*/ 271719 h 4271488"/>
                  <a:gd name="connsiteX594" fmla="*/ 8543531 w 8671523"/>
                  <a:gd name="connsiteY594" fmla="*/ 271941 h 4271488"/>
                  <a:gd name="connsiteX595" fmla="*/ 8544086 w 8671523"/>
                  <a:gd name="connsiteY595" fmla="*/ 273160 h 4271488"/>
                  <a:gd name="connsiteX596" fmla="*/ 8544639 w 8671523"/>
                  <a:gd name="connsiteY596" fmla="*/ 276041 h 4271488"/>
                  <a:gd name="connsiteX597" fmla="*/ 8544639 w 8671523"/>
                  <a:gd name="connsiteY597" fmla="*/ 279698 h 4271488"/>
                  <a:gd name="connsiteX598" fmla="*/ 8544197 w 8671523"/>
                  <a:gd name="connsiteY598" fmla="*/ 288563 h 4271488"/>
                  <a:gd name="connsiteX599" fmla="*/ 8544750 w 8671523"/>
                  <a:gd name="connsiteY599" fmla="*/ 291666 h 4271488"/>
                  <a:gd name="connsiteX600" fmla="*/ 8546634 w 8671523"/>
                  <a:gd name="connsiteY600" fmla="*/ 293328 h 4271488"/>
                  <a:gd name="connsiteX601" fmla="*/ 8557161 w 8671523"/>
                  <a:gd name="connsiteY601" fmla="*/ 296985 h 4271488"/>
                  <a:gd name="connsiteX602" fmla="*/ 8558602 w 8671523"/>
                  <a:gd name="connsiteY602" fmla="*/ 297982 h 4271488"/>
                  <a:gd name="connsiteX603" fmla="*/ 8559489 w 8671523"/>
                  <a:gd name="connsiteY603" fmla="*/ 299755 h 4271488"/>
                  <a:gd name="connsiteX604" fmla="*/ 8560264 w 8671523"/>
                  <a:gd name="connsiteY604" fmla="*/ 303080 h 4271488"/>
                  <a:gd name="connsiteX605" fmla="*/ 8560819 w 8671523"/>
                  <a:gd name="connsiteY605" fmla="*/ 310726 h 4271488"/>
                  <a:gd name="connsiteX606" fmla="*/ 8561483 w 8671523"/>
                  <a:gd name="connsiteY606" fmla="*/ 314051 h 4271488"/>
                  <a:gd name="connsiteX607" fmla="*/ 8563368 w 8671523"/>
                  <a:gd name="connsiteY607" fmla="*/ 316710 h 4271488"/>
                  <a:gd name="connsiteX608" fmla="*/ 8570349 w 8671523"/>
                  <a:gd name="connsiteY608" fmla="*/ 326462 h 4271488"/>
                  <a:gd name="connsiteX609" fmla="*/ 8566802 w 8671523"/>
                  <a:gd name="connsiteY609" fmla="*/ 330119 h 4271488"/>
                  <a:gd name="connsiteX610" fmla="*/ 8561927 w 8671523"/>
                  <a:gd name="connsiteY610" fmla="*/ 333000 h 4271488"/>
                  <a:gd name="connsiteX611" fmla="*/ 8559821 w 8671523"/>
                  <a:gd name="connsiteY611" fmla="*/ 334773 h 4271488"/>
                  <a:gd name="connsiteX612" fmla="*/ 8554060 w 8671523"/>
                  <a:gd name="connsiteY612" fmla="*/ 341200 h 4271488"/>
                  <a:gd name="connsiteX613" fmla="*/ 8551842 w 8671523"/>
                  <a:gd name="connsiteY613" fmla="*/ 342863 h 4271488"/>
                  <a:gd name="connsiteX614" fmla="*/ 8540983 w 8671523"/>
                  <a:gd name="connsiteY614" fmla="*/ 347517 h 4271488"/>
                  <a:gd name="connsiteX615" fmla="*/ 8538878 w 8671523"/>
                  <a:gd name="connsiteY615" fmla="*/ 349401 h 4271488"/>
                  <a:gd name="connsiteX616" fmla="*/ 8534334 w 8671523"/>
                  <a:gd name="connsiteY616" fmla="*/ 356936 h 4271488"/>
                  <a:gd name="connsiteX617" fmla="*/ 8528571 w 8671523"/>
                  <a:gd name="connsiteY617" fmla="*/ 361590 h 4271488"/>
                  <a:gd name="connsiteX618" fmla="*/ 8522476 w 8671523"/>
                  <a:gd name="connsiteY618" fmla="*/ 361812 h 4271488"/>
                  <a:gd name="connsiteX619" fmla="*/ 8516160 w 8671523"/>
                  <a:gd name="connsiteY619" fmla="*/ 360482 h 4271488"/>
                  <a:gd name="connsiteX620" fmla="*/ 8509844 w 8671523"/>
                  <a:gd name="connsiteY620" fmla="*/ 360261 h 4271488"/>
                  <a:gd name="connsiteX621" fmla="*/ 8500646 w 8671523"/>
                  <a:gd name="connsiteY621" fmla="*/ 364361 h 4271488"/>
                  <a:gd name="connsiteX622" fmla="*/ 8491781 w 8671523"/>
                  <a:gd name="connsiteY622" fmla="*/ 371675 h 4271488"/>
                  <a:gd name="connsiteX623" fmla="*/ 8475380 w 8671523"/>
                  <a:gd name="connsiteY623" fmla="*/ 389516 h 4271488"/>
                  <a:gd name="connsiteX624" fmla="*/ 8455766 w 8671523"/>
                  <a:gd name="connsiteY624" fmla="*/ 389516 h 4271488"/>
                  <a:gd name="connsiteX625" fmla="*/ 8452774 w 8671523"/>
                  <a:gd name="connsiteY625" fmla="*/ 389516 h 4271488"/>
                  <a:gd name="connsiteX626" fmla="*/ 8452774 w 8671523"/>
                  <a:gd name="connsiteY626" fmla="*/ 389516 h 4271488"/>
                  <a:gd name="connsiteX627" fmla="*/ 8451001 w 8671523"/>
                  <a:gd name="connsiteY627" fmla="*/ 393838 h 4271488"/>
                  <a:gd name="connsiteX628" fmla="*/ 8450779 w 8671523"/>
                  <a:gd name="connsiteY628" fmla="*/ 396830 h 4271488"/>
                  <a:gd name="connsiteX629" fmla="*/ 8451776 w 8671523"/>
                  <a:gd name="connsiteY629" fmla="*/ 399711 h 4271488"/>
                  <a:gd name="connsiteX630" fmla="*/ 8456985 w 8671523"/>
                  <a:gd name="connsiteY630" fmla="*/ 411679 h 4271488"/>
                  <a:gd name="connsiteX631" fmla="*/ 8459312 w 8671523"/>
                  <a:gd name="connsiteY631" fmla="*/ 414006 h 4271488"/>
                  <a:gd name="connsiteX632" fmla="*/ 8462857 w 8671523"/>
                  <a:gd name="connsiteY632" fmla="*/ 414671 h 4271488"/>
                  <a:gd name="connsiteX633" fmla="*/ 8465739 w 8671523"/>
                  <a:gd name="connsiteY633" fmla="*/ 413009 h 4271488"/>
                  <a:gd name="connsiteX634" fmla="*/ 8466737 w 8671523"/>
                  <a:gd name="connsiteY634" fmla="*/ 410127 h 4271488"/>
                  <a:gd name="connsiteX635" fmla="*/ 8468067 w 8671523"/>
                  <a:gd name="connsiteY635" fmla="*/ 408354 h 4271488"/>
                  <a:gd name="connsiteX636" fmla="*/ 8471945 w 8671523"/>
                  <a:gd name="connsiteY636" fmla="*/ 409906 h 4271488"/>
                  <a:gd name="connsiteX637" fmla="*/ 8483581 w 8671523"/>
                  <a:gd name="connsiteY637" fmla="*/ 418660 h 4271488"/>
                  <a:gd name="connsiteX638" fmla="*/ 8503749 w 8671523"/>
                  <a:gd name="connsiteY638" fmla="*/ 423647 h 4271488"/>
                  <a:gd name="connsiteX639" fmla="*/ 8506852 w 8671523"/>
                  <a:gd name="connsiteY639" fmla="*/ 427526 h 4271488"/>
                  <a:gd name="connsiteX640" fmla="*/ 8506408 w 8671523"/>
                  <a:gd name="connsiteY640" fmla="*/ 428966 h 4271488"/>
                  <a:gd name="connsiteX641" fmla="*/ 8505301 w 8671523"/>
                  <a:gd name="connsiteY641" fmla="*/ 430296 h 4271488"/>
                  <a:gd name="connsiteX642" fmla="*/ 8503083 w 8671523"/>
                  <a:gd name="connsiteY642" fmla="*/ 431958 h 4271488"/>
                  <a:gd name="connsiteX643" fmla="*/ 8502419 w 8671523"/>
                  <a:gd name="connsiteY643" fmla="*/ 433066 h 4271488"/>
                  <a:gd name="connsiteX644" fmla="*/ 8502419 w 8671523"/>
                  <a:gd name="connsiteY644" fmla="*/ 436280 h 4271488"/>
                  <a:gd name="connsiteX645" fmla="*/ 8502086 w 8671523"/>
                  <a:gd name="connsiteY645" fmla="*/ 437721 h 4271488"/>
                  <a:gd name="connsiteX646" fmla="*/ 8499982 w 8671523"/>
                  <a:gd name="connsiteY646" fmla="*/ 439383 h 4271488"/>
                  <a:gd name="connsiteX647" fmla="*/ 8494663 w 8671523"/>
                  <a:gd name="connsiteY647" fmla="*/ 441931 h 4271488"/>
                  <a:gd name="connsiteX648" fmla="*/ 8492889 w 8671523"/>
                  <a:gd name="connsiteY648" fmla="*/ 444259 h 4271488"/>
                  <a:gd name="connsiteX649" fmla="*/ 8492889 w 8671523"/>
                  <a:gd name="connsiteY649" fmla="*/ 448026 h 4271488"/>
                  <a:gd name="connsiteX650" fmla="*/ 8495105 w 8671523"/>
                  <a:gd name="connsiteY650" fmla="*/ 449689 h 4271488"/>
                  <a:gd name="connsiteX651" fmla="*/ 8507405 w 8671523"/>
                  <a:gd name="connsiteY651" fmla="*/ 451794 h 4271488"/>
                  <a:gd name="connsiteX652" fmla="*/ 8508624 w 8671523"/>
                  <a:gd name="connsiteY652" fmla="*/ 452681 h 4271488"/>
                  <a:gd name="connsiteX653" fmla="*/ 8508957 w 8671523"/>
                  <a:gd name="connsiteY653" fmla="*/ 454343 h 4271488"/>
                  <a:gd name="connsiteX654" fmla="*/ 8508957 w 8671523"/>
                  <a:gd name="connsiteY654" fmla="*/ 456227 h 4271488"/>
                  <a:gd name="connsiteX655" fmla="*/ 8509733 w 8671523"/>
                  <a:gd name="connsiteY655" fmla="*/ 457556 h 4271488"/>
                  <a:gd name="connsiteX656" fmla="*/ 8510841 w 8671523"/>
                  <a:gd name="connsiteY656" fmla="*/ 457889 h 4271488"/>
                  <a:gd name="connsiteX657" fmla="*/ 8556830 w 8671523"/>
                  <a:gd name="connsiteY657" fmla="*/ 459108 h 4271488"/>
                  <a:gd name="connsiteX658" fmla="*/ 8558713 w 8671523"/>
                  <a:gd name="connsiteY658" fmla="*/ 459108 h 4271488"/>
                  <a:gd name="connsiteX659" fmla="*/ 8558271 w 8671523"/>
                  <a:gd name="connsiteY659" fmla="*/ 461435 h 4271488"/>
                  <a:gd name="connsiteX660" fmla="*/ 8558271 w 8671523"/>
                  <a:gd name="connsiteY660" fmla="*/ 467419 h 4271488"/>
                  <a:gd name="connsiteX661" fmla="*/ 8558713 w 8671523"/>
                  <a:gd name="connsiteY661" fmla="*/ 469081 h 4271488"/>
                  <a:gd name="connsiteX662" fmla="*/ 8559489 w 8671523"/>
                  <a:gd name="connsiteY662" fmla="*/ 471408 h 4271488"/>
                  <a:gd name="connsiteX663" fmla="*/ 8561152 w 8671523"/>
                  <a:gd name="connsiteY663" fmla="*/ 474955 h 4271488"/>
                  <a:gd name="connsiteX664" fmla="*/ 8562482 w 8671523"/>
                  <a:gd name="connsiteY664" fmla="*/ 476617 h 4271488"/>
                  <a:gd name="connsiteX665" fmla="*/ 8566249 w 8671523"/>
                  <a:gd name="connsiteY665" fmla="*/ 479276 h 4271488"/>
                  <a:gd name="connsiteX666" fmla="*/ 8567024 w 8671523"/>
                  <a:gd name="connsiteY666" fmla="*/ 480052 h 4271488"/>
                  <a:gd name="connsiteX667" fmla="*/ 8567579 w 8671523"/>
                  <a:gd name="connsiteY667" fmla="*/ 480828 h 4271488"/>
                  <a:gd name="connsiteX668" fmla="*/ 8568022 w 8671523"/>
                  <a:gd name="connsiteY668" fmla="*/ 481493 h 4271488"/>
                  <a:gd name="connsiteX669" fmla="*/ 8568465 w 8671523"/>
                  <a:gd name="connsiteY669" fmla="*/ 482047 h 4271488"/>
                  <a:gd name="connsiteX670" fmla="*/ 8569130 w 8671523"/>
                  <a:gd name="connsiteY670" fmla="*/ 482601 h 4271488"/>
                  <a:gd name="connsiteX671" fmla="*/ 8570127 w 8671523"/>
                  <a:gd name="connsiteY671" fmla="*/ 483044 h 4271488"/>
                  <a:gd name="connsiteX672" fmla="*/ 8571346 w 8671523"/>
                  <a:gd name="connsiteY672" fmla="*/ 483266 h 4271488"/>
                  <a:gd name="connsiteX673" fmla="*/ 8575113 w 8671523"/>
                  <a:gd name="connsiteY673" fmla="*/ 483044 h 4271488"/>
                  <a:gd name="connsiteX674" fmla="*/ 8577441 w 8671523"/>
                  <a:gd name="connsiteY674" fmla="*/ 483377 h 4271488"/>
                  <a:gd name="connsiteX675" fmla="*/ 8581984 w 8671523"/>
                  <a:gd name="connsiteY675" fmla="*/ 485039 h 4271488"/>
                  <a:gd name="connsiteX676" fmla="*/ 8584534 w 8671523"/>
                  <a:gd name="connsiteY676" fmla="*/ 485371 h 4271488"/>
                  <a:gd name="connsiteX677" fmla="*/ 8592401 w 8671523"/>
                  <a:gd name="connsiteY677" fmla="*/ 484706 h 4271488"/>
                  <a:gd name="connsiteX678" fmla="*/ 8595172 w 8671523"/>
                  <a:gd name="connsiteY678" fmla="*/ 485371 h 4271488"/>
                  <a:gd name="connsiteX679" fmla="*/ 8599050 w 8671523"/>
                  <a:gd name="connsiteY679" fmla="*/ 487588 h 4271488"/>
                  <a:gd name="connsiteX680" fmla="*/ 8600601 w 8671523"/>
                  <a:gd name="connsiteY680" fmla="*/ 488031 h 4271488"/>
                  <a:gd name="connsiteX681" fmla="*/ 8602153 w 8671523"/>
                  <a:gd name="connsiteY681" fmla="*/ 488031 h 4271488"/>
                  <a:gd name="connsiteX682" fmla="*/ 8604812 w 8671523"/>
                  <a:gd name="connsiteY682" fmla="*/ 487033 h 4271488"/>
                  <a:gd name="connsiteX683" fmla="*/ 8606364 w 8671523"/>
                  <a:gd name="connsiteY683" fmla="*/ 486812 h 4271488"/>
                  <a:gd name="connsiteX684" fmla="*/ 8610575 w 8671523"/>
                  <a:gd name="connsiteY684" fmla="*/ 488585 h 4271488"/>
                  <a:gd name="connsiteX685" fmla="*/ 8615561 w 8671523"/>
                  <a:gd name="connsiteY685" fmla="*/ 491798 h 4271488"/>
                  <a:gd name="connsiteX686" fmla="*/ 8619661 w 8671523"/>
                  <a:gd name="connsiteY686" fmla="*/ 493017 h 4271488"/>
                  <a:gd name="connsiteX687" fmla="*/ 8620105 w 8671523"/>
                  <a:gd name="connsiteY687" fmla="*/ 493904 h 4271488"/>
                  <a:gd name="connsiteX688" fmla="*/ 8622432 w 8671523"/>
                  <a:gd name="connsiteY688" fmla="*/ 497672 h 4271488"/>
                  <a:gd name="connsiteX689" fmla="*/ 8626976 w 8671523"/>
                  <a:gd name="connsiteY689" fmla="*/ 511634 h 4271488"/>
                  <a:gd name="connsiteX690" fmla="*/ 8629746 w 8671523"/>
                  <a:gd name="connsiteY690" fmla="*/ 516621 h 4271488"/>
                  <a:gd name="connsiteX691" fmla="*/ 8633182 w 8671523"/>
                  <a:gd name="connsiteY691" fmla="*/ 519835 h 4271488"/>
                  <a:gd name="connsiteX692" fmla="*/ 8639165 w 8671523"/>
                  <a:gd name="connsiteY692" fmla="*/ 522494 h 4271488"/>
                  <a:gd name="connsiteX693" fmla="*/ 8641160 w 8671523"/>
                  <a:gd name="connsiteY693" fmla="*/ 523381 h 4271488"/>
                  <a:gd name="connsiteX694" fmla="*/ 8635176 w 8671523"/>
                  <a:gd name="connsiteY694" fmla="*/ 525043 h 4271488"/>
                  <a:gd name="connsiteX695" fmla="*/ 8630190 w 8671523"/>
                  <a:gd name="connsiteY695" fmla="*/ 527813 h 4271488"/>
                  <a:gd name="connsiteX696" fmla="*/ 8626421 w 8671523"/>
                  <a:gd name="connsiteY696" fmla="*/ 532800 h 4271488"/>
                  <a:gd name="connsiteX697" fmla="*/ 8624094 w 8671523"/>
                  <a:gd name="connsiteY697" fmla="*/ 541222 h 4271488"/>
                  <a:gd name="connsiteX698" fmla="*/ 8618664 w 8671523"/>
                  <a:gd name="connsiteY698" fmla="*/ 571253 h 4271488"/>
                  <a:gd name="connsiteX699" fmla="*/ 8617667 w 8671523"/>
                  <a:gd name="connsiteY699" fmla="*/ 576240 h 4271488"/>
                  <a:gd name="connsiteX700" fmla="*/ 8616005 w 8671523"/>
                  <a:gd name="connsiteY700" fmla="*/ 592419 h 4271488"/>
                  <a:gd name="connsiteX701" fmla="*/ 8614342 w 8671523"/>
                  <a:gd name="connsiteY701" fmla="*/ 599954 h 4271488"/>
                  <a:gd name="connsiteX702" fmla="*/ 8611794 w 8671523"/>
                  <a:gd name="connsiteY702" fmla="*/ 605384 h 4271488"/>
                  <a:gd name="connsiteX703" fmla="*/ 8608137 w 8671523"/>
                  <a:gd name="connsiteY703" fmla="*/ 608930 h 4271488"/>
                  <a:gd name="connsiteX704" fmla="*/ 8576776 w 8671523"/>
                  <a:gd name="connsiteY704" fmla="*/ 619569 h 4271488"/>
                  <a:gd name="connsiteX705" fmla="*/ 8545416 w 8671523"/>
                  <a:gd name="connsiteY705" fmla="*/ 630207 h 4271488"/>
                  <a:gd name="connsiteX706" fmla="*/ 8534112 w 8671523"/>
                  <a:gd name="connsiteY706" fmla="*/ 631980 h 4271488"/>
                  <a:gd name="connsiteX707" fmla="*/ 8486683 w 8671523"/>
                  <a:gd name="connsiteY707" fmla="*/ 626328 h 4271488"/>
                  <a:gd name="connsiteX708" fmla="*/ 8480478 w 8671523"/>
                  <a:gd name="connsiteY708" fmla="*/ 623226 h 4271488"/>
                  <a:gd name="connsiteX709" fmla="*/ 8476378 w 8671523"/>
                  <a:gd name="connsiteY709" fmla="*/ 620012 h 4271488"/>
                  <a:gd name="connsiteX710" fmla="*/ 8472609 w 8671523"/>
                  <a:gd name="connsiteY710" fmla="*/ 616023 h 4271488"/>
                  <a:gd name="connsiteX711" fmla="*/ 8470172 w 8671523"/>
                  <a:gd name="connsiteY711" fmla="*/ 610925 h 4271488"/>
                  <a:gd name="connsiteX712" fmla="*/ 8469839 w 8671523"/>
                  <a:gd name="connsiteY712" fmla="*/ 604387 h 4271488"/>
                  <a:gd name="connsiteX713" fmla="*/ 8468067 w 8671523"/>
                  <a:gd name="connsiteY713" fmla="*/ 597849 h 4271488"/>
                  <a:gd name="connsiteX714" fmla="*/ 8462082 w 8671523"/>
                  <a:gd name="connsiteY714" fmla="*/ 595633 h 4271488"/>
                  <a:gd name="connsiteX715" fmla="*/ 8455101 w 8671523"/>
                  <a:gd name="connsiteY715" fmla="*/ 596187 h 4271488"/>
                  <a:gd name="connsiteX716" fmla="*/ 8450226 w 8671523"/>
                  <a:gd name="connsiteY716" fmla="*/ 598071 h 4271488"/>
                  <a:gd name="connsiteX717" fmla="*/ 8449227 w 8671523"/>
                  <a:gd name="connsiteY717" fmla="*/ 599178 h 4271488"/>
                  <a:gd name="connsiteX718" fmla="*/ 8448452 w 8671523"/>
                  <a:gd name="connsiteY718" fmla="*/ 600619 h 4271488"/>
                  <a:gd name="connsiteX719" fmla="*/ 8443687 w 8671523"/>
                  <a:gd name="connsiteY719" fmla="*/ 612476 h 4271488"/>
                  <a:gd name="connsiteX720" fmla="*/ 8443022 w 8671523"/>
                  <a:gd name="connsiteY720" fmla="*/ 615579 h 4271488"/>
                  <a:gd name="connsiteX721" fmla="*/ 8443022 w 8671523"/>
                  <a:gd name="connsiteY721" fmla="*/ 619125 h 4271488"/>
                  <a:gd name="connsiteX722" fmla="*/ 8443576 w 8671523"/>
                  <a:gd name="connsiteY722" fmla="*/ 625442 h 4271488"/>
                  <a:gd name="connsiteX723" fmla="*/ 8443022 w 8671523"/>
                  <a:gd name="connsiteY723" fmla="*/ 628545 h 4271488"/>
                  <a:gd name="connsiteX724" fmla="*/ 8441804 w 8671523"/>
                  <a:gd name="connsiteY724" fmla="*/ 630983 h 4271488"/>
                  <a:gd name="connsiteX725" fmla="*/ 8438146 w 8671523"/>
                  <a:gd name="connsiteY725" fmla="*/ 635304 h 4271488"/>
                  <a:gd name="connsiteX726" fmla="*/ 8436705 w 8671523"/>
                  <a:gd name="connsiteY726" fmla="*/ 637742 h 4271488"/>
                  <a:gd name="connsiteX727" fmla="*/ 8431830 w 8671523"/>
                  <a:gd name="connsiteY727" fmla="*/ 648380 h 4271488"/>
                  <a:gd name="connsiteX728" fmla="*/ 8427175 w 8671523"/>
                  <a:gd name="connsiteY728" fmla="*/ 653589 h 4271488"/>
                  <a:gd name="connsiteX729" fmla="*/ 8421634 w 8671523"/>
                  <a:gd name="connsiteY729" fmla="*/ 654697 h 4271488"/>
                  <a:gd name="connsiteX730" fmla="*/ 8415651 w 8671523"/>
                  <a:gd name="connsiteY730" fmla="*/ 654365 h 4271488"/>
                  <a:gd name="connsiteX731" fmla="*/ 8409889 w 8671523"/>
                  <a:gd name="connsiteY731" fmla="*/ 655362 h 4271488"/>
                  <a:gd name="connsiteX732" fmla="*/ 8406010 w 8671523"/>
                  <a:gd name="connsiteY732" fmla="*/ 658576 h 4271488"/>
                  <a:gd name="connsiteX733" fmla="*/ 8402353 w 8671523"/>
                  <a:gd name="connsiteY733" fmla="*/ 662454 h 4271488"/>
                  <a:gd name="connsiteX734" fmla="*/ 8398696 w 8671523"/>
                  <a:gd name="connsiteY734" fmla="*/ 664227 h 4271488"/>
                  <a:gd name="connsiteX735" fmla="*/ 8392268 w 8671523"/>
                  <a:gd name="connsiteY735" fmla="*/ 658465 h 4271488"/>
                  <a:gd name="connsiteX736" fmla="*/ 8390496 w 8671523"/>
                  <a:gd name="connsiteY736" fmla="*/ 655805 h 4271488"/>
                  <a:gd name="connsiteX737" fmla="*/ 8390496 w 8671523"/>
                  <a:gd name="connsiteY737" fmla="*/ 653146 h 4271488"/>
                  <a:gd name="connsiteX738" fmla="*/ 8393598 w 8671523"/>
                  <a:gd name="connsiteY738" fmla="*/ 650486 h 4271488"/>
                  <a:gd name="connsiteX739" fmla="*/ 8400026 w 8671523"/>
                  <a:gd name="connsiteY739" fmla="*/ 651483 h 4271488"/>
                  <a:gd name="connsiteX740" fmla="*/ 8402907 w 8671523"/>
                  <a:gd name="connsiteY740" fmla="*/ 650154 h 4271488"/>
                  <a:gd name="connsiteX741" fmla="*/ 8403240 w 8671523"/>
                  <a:gd name="connsiteY741" fmla="*/ 645500 h 4271488"/>
                  <a:gd name="connsiteX742" fmla="*/ 8401799 w 8671523"/>
                  <a:gd name="connsiteY742" fmla="*/ 644391 h 4271488"/>
                  <a:gd name="connsiteX743" fmla="*/ 8395815 w 8671523"/>
                  <a:gd name="connsiteY743" fmla="*/ 641953 h 4271488"/>
                  <a:gd name="connsiteX744" fmla="*/ 8393598 w 8671523"/>
                  <a:gd name="connsiteY744" fmla="*/ 639294 h 4271488"/>
                  <a:gd name="connsiteX745" fmla="*/ 8389055 w 8671523"/>
                  <a:gd name="connsiteY745" fmla="*/ 636302 h 4271488"/>
                  <a:gd name="connsiteX746" fmla="*/ 8383293 w 8671523"/>
                  <a:gd name="connsiteY746" fmla="*/ 636302 h 4271488"/>
                  <a:gd name="connsiteX747" fmla="*/ 8372433 w 8671523"/>
                  <a:gd name="connsiteY747" fmla="*/ 639072 h 4271488"/>
                  <a:gd name="connsiteX748" fmla="*/ 8370438 w 8671523"/>
                  <a:gd name="connsiteY748" fmla="*/ 639072 h 4271488"/>
                  <a:gd name="connsiteX749" fmla="*/ 8368775 w 8671523"/>
                  <a:gd name="connsiteY749" fmla="*/ 638186 h 4271488"/>
                  <a:gd name="connsiteX750" fmla="*/ 8367446 w 8671523"/>
                  <a:gd name="connsiteY750" fmla="*/ 636524 h 4271488"/>
                  <a:gd name="connsiteX751" fmla="*/ 8366116 w 8671523"/>
                  <a:gd name="connsiteY751" fmla="*/ 633864 h 4271488"/>
                  <a:gd name="connsiteX752" fmla="*/ 8364233 w 8671523"/>
                  <a:gd name="connsiteY752" fmla="*/ 631426 h 4271488"/>
                  <a:gd name="connsiteX753" fmla="*/ 8361794 w 8671523"/>
                  <a:gd name="connsiteY753" fmla="*/ 630650 h 4271488"/>
                  <a:gd name="connsiteX754" fmla="*/ 8330988 w 8671523"/>
                  <a:gd name="connsiteY754" fmla="*/ 627880 h 4271488"/>
                  <a:gd name="connsiteX755" fmla="*/ 8326556 w 8671523"/>
                  <a:gd name="connsiteY755" fmla="*/ 625996 h 4271488"/>
                  <a:gd name="connsiteX756" fmla="*/ 8318023 w 8671523"/>
                  <a:gd name="connsiteY756" fmla="*/ 619458 h 4271488"/>
                  <a:gd name="connsiteX757" fmla="*/ 8316027 w 8671523"/>
                  <a:gd name="connsiteY757" fmla="*/ 617241 h 4271488"/>
                  <a:gd name="connsiteX758" fmla="*/ 8315030 w 8671523"/>
                  <a:gd name="connsiteY758" fmla="*/ 615136 h 4271488"/>
                  <a:gd name="connsiteX759" fmla="*/ 8313147 w 8671523"/>
                  <a:gd name="connsiteY759" fmla="*/ 609263 h 4271488"/>
                  <a:gd name="connsiteX760" fmla="*/ 8310819 w 8671523"/>
                  <a:gd name="connsiteY760" fmla="*/ 607047 h 4271488"/>
                  <a:gd name="connsiteX761" fmla="*/ 8307607 w 8671523"/>
                  <a:gd name="connsiteY761" fmla="*/ 607379 h 4271488"/>
                  <a:gd name="connsiteX762" fmla="*/ 8304282 w 8671523"/>
                  <a:gd name="connsiteY762" fmla="*/ 608265 h 4271488"/>
                  <a:gd name="connsiteX763" fmla="*/ 8301400 w 8671523"/>
                  <a:gd name="connsiteY763" fmla="*/ 608044 h 4271488"/>
                  <a:gd name="connsiteX764" fmla="*/ 8299405 w 8671523"/>
                  <a:gd name="connsiteY764" fmla="*/ 606049 h 4271488"/>
                  <a:gd name="connsiteX765" fmla="*/ 8299074 w 8671523"/>
                  <a:gd name="connsiteY765" fmla="*/ 603611 h 4271488"/>
                  <a:gd name="connsiteX766" fmla="*/ 8299849 w 8671523"/>
                  <a:gd name="connsiteY766" fmla="*/ 596740 h 4271488"/>
                  <a:gd name="connsiteX767" fmla="*/ 8298741 w 8671523"/>
                  <a:gd name="connsiteY767" fmla="*/ 594968 h 4271488"/>
                  <a:gd name="connsiteX768" fmla="*/ 8292978 w 8671523"/>
                  <a:gd name="connsiteY768" fmla="*/ 595411 h 4271488"/>
                  <a:gd name="connsiteX769" fmla="*/ 8290873 w 8671523"/>
                  <a:gd name="connsiteY769" fmla="*/ 594968 h 4271488"/>
                  <a:gd name="connsiteX770" fmla="*/ 8289544 w 8671523"/>
                  <a:gd name="connsiteY770" fmla="*/ 592862 h 4271488"/>
                  <a:gd name="connsiteX771" fmla="*/ 8288434 w 8671523"/>
                  <a:gd name="connsiteY771" fmla="*/ 589648 h 4271488"/>
                  <a:gd name="connsiteX772" fmla="*/ 8287992 w 8671523"/>
                  <a:gd name="connsiteY772" fmla="*/ 586324 h 4271488"/>
                  <a:gd name="connsiteX773" fmla="*/ 8288878 w 8671523"/>
                  <a:gd name="connsiteY773" fmla="*/ 583886 h 4271488"/>
                  <a:gd name="connsiteX774" fmla="*/ 8290762 w 8671523"/>
                  <a:gd name="connsiteY774" fmla="*/ 582002 h 4271488"/>
                  <a:gd name="connsiteX775" fmla="*/ 8292425 w 8671523"/>
                  <a:gd name="connsiteY775" fmla="*/ 579897 h 4271488"/>
                  <a:gd name="connsiteX776" fmla="*/ 8293644 w 8671523"/>
                  <a:gd name="connsiteY776" fmla="*/ 577237 h 4271488"/>
                  <a:gd name="connsiteX777" fmla="*/ 8294308 w 8671523"/>
                  <a:gd name="connsiteY777" fmla="*/ 573913 h 4271488"/>
                  <a:gd name="connsiteX778" fmla="*/ 8293422 w 8671523"/>
                  <a:gd name="connsiteY778" fmla="*/ 566377 h 4271488"/>
                  <a:gd name="connsiteX779" fmla="*/ 8289875 w 8671523"/>
                  <a:gd name="connsiteY779" fmla="*/ 561723 h 4271488"/>
                  <a:gd name="connsiteX780" fmla="*/ 8285000 w 8671523"/>
                  <a:gd name="connsiteY780" fmla="*/ 559396 h 4271488"/>
                  <a:gd name="connsiteX781" fmla="*/ 8271148 w 8671523"/>
                  <a:gd name="connsiteY781" fmla="*/ 559063 h 4271488"/>
                  <a:gd name="connsiteX782" fmla="*/ 8268821 w 8671523"/>
                  <a:gd name="connsiteY782" fmla="*/ 557845 h 4271488"/>
                  <a:gd name="connsiteX783" fmla="*/ 8268045 w 8671523"/>
                  <a:gd name="connsiteY783" fmla="*/ 555850 h 4271488"/>
                  <a:gd name="connsiteX784" fmla="*/ 8267823 w 8671523"/>
                  <a:gd name="connsiteY784" fmla="*/ 553523 h 4271488"/>
                  <a:gd name="connsiteX785" fmla="*/ 8267491 w 8671523"/>
                  <a:gd name="connsiteY785" fmla="*/ 551085 h 4271488"/>
                  <a:gd name="connsiteX786" fmla="*/ 8266051 w 8671523"/>
                  <a:gd name="connsiteY786" fmla="*/ 548758 h 4271488"/>
                  <a:gd name="connsiteX787" fmla="*/ 8262615 w 8671523"/>
                  <a:gd name="connsiteY787" fmla="*/ 545211 h 4271488"/>
                  <a:gd name="connsiteX788" fmla="*/ 8260952 w 8671523"/>
                  <a:gd name="connsiteY788" fmla="*/ 543771 h 4271488"/>
                  <a:gd name="connsiteX789" fmla="*/ 8256410 w 8671523"/>
                  <a:gd name="connsiteY789" fmla="*/ 546541 h 4271488"/>
                  <a:gd name="connsiteX790" fmla="*/ 8253860 w 8671523"/>
                  <a:gd name="connsiteY790" fmla="*/ 547206 h 4271488"/>
                  <a:gd name="connsiteX791" fmla="*/ 8251422 w 8671523"/>
                  <a:gd name="connsiteY791" fmla="*/ 548536 h 4271488"/>
                  <a:gd name="connsiteX792" fmla="*/ 8249982 w 8671523"/>
                  <a:gd name="connsiteY792" fmla="*/ 551860 h 4271488"/>
                  <a:gd name="connsiteX793" fmla="*/ 8248985 w 8671523"/>
                  <a:gd name="connsiteY793" fmla="*/ 555739 h 4271488"/>
                  <a:gd name="connsiteX794" fmla="*/ 8247655 w 8671523"/>
                  <a:gd name="connsiteY794" fmla="*/ 558953 h 4271488"/>
                  <a:gd name="connsiteX795" fmla="*/ 8245107 w 8671523"/>
                  <a:gd name="connsiteY795" fmla="*/ 560836 h 4271488"/>
                  <a:gd name="connsiteX796" fmla="*/ 8242003 w 8671523"/>
                  <a:gd name="connsiteY796" fmla="*/ 560615 h 4271488"/>
                  <a:gd name="connsiteX797" fmla="*/ 8239011 w 8671523"/>
                  <a:gd name="connsiteY797" fmla="*/ 559063 h 4271488"/>
                  <a:gd name="connsiteX798" fmla="*/ 8236463 w 8671523"/>
                  <a:gd name="connsiteY798" fmla="*/ 557069 h 4271488"/>
                  <a:gd name="connsiteX799" fmla="*/ 8236463 w 8671523"/>
                  <a:gd name="connsiteY799" fmla="*/ 556404 h 4271488"/>
                  <a:gd name="connsiteX800" fmla="*/ 8236352 w 8671523"/>
                  <a:gd name="connsiteY800" fmla="*/ 555296 h 4271488"/>
                  <a:gd name="connsiteX801" fmla="*/ 8236352 w 8671523"/>
                  <a:gd name="connsiteY801" fmla="*/ 554187 h 4271488"/>
                  <a:gd name="connsiteX802" fmla="*/ 8235687 w 8671523"/>
                  <a:gd name="connsiteY802" fmla="*/ 553301 h 4271488"/>
                  <a:gd name="connsiteX803" fmla="*/ 8234911 w 8671523"/>
                  <a:gd name="connsiteY803" fmla="*/ 553080 h 4271488"/>
                  <a:gd name="connsiteX804" fmla="*/ 8226378 w 8671523"/>
                  <a:gd name="connsiteY804" fmla="*/ 554520 h 4271488"/>
                  <a:gd name="connsiteX805" fmla="*/ 8224827 w 8671523"/>
                  <a:gd name="connsiteY805" fmla="*/ 554963 h 4271488"/>
                  <a:gd name="connsiteX806" fmla="*/ 8221613 w 8671523"/>
                  <a:gd name="connsiteY806" fmla="*/ 556736 h 4271488"/>
                  <a:gd name="connsiteX807" fmla="*/ 8220505 w 8671523"/>
                  <a:gd name="connsiteY807" fmla="*/ 556404 h 4271488"/>
                  <a:gd name="connsiteX808" fmla="*/ 8218732 w 8671523"/>
                  <a:gd name="connsiteY808" fmla="*/ 553744 h 4271488"/>
                  <a:gd name="connsiteX809" fmla="*/ 8217735 w 8671523"/>
                  <a:gd name="connsiteY809" fmla="*/ 552747 h 4271488"/>
                  <a:gd name="connsiteX810" fmla="*/ 8216294 w 8671523"/>
                  <a:gd name="connsiteY810" fmla="*/ 552082 h 4271488"/>
                  <a:gd name="connsiteX811" fmla="*/ 8210088 w 8671523"/>
                  <a:gd name="connsiteY811" fmla="*/ 552082 h 4271488"/>
                  <a:gd name="connsiteX812" fmla="*/ 8208315 w 8671523"/>
                  <a:gd name="connsiteY812" fmla="*/ 551639 h 4271488"/>
                  <a:gd name="connsiteX813" fmla="*/ 8203107 w 8671523"/>
                  <a:gd name="connsiteY813" fmla="*/ 548536 h 4271488"/>
                  <a:gd name="connsiteX814" fmla="*/ 8200004 w 8671523"/>
                  <a:gd name="connsiteY814" fmla="*/ 549201 h 4271488"/>
                  <a:gd name="connsiteX815" fmla="*/ 8198231 w 8671523"/>
                  <a:gd name="connsiteY815" fmla="*/ 553190 h 4271488"/>
                  <a:gd name="connsiteX816" fmla="*/ 8196126 w 8671523"/>
                  <a:gd name="connsiteY816" fmla="*/ 557401 h 4271488"/>
                  <a:gd name="connsiteX817" fmla="*/ 8195461 w 8671523"/>
                  <a:gd name="connsiteY817" fmla="*/ 564050 h 4271488"/>
                  <a:gd name="connsiteX818" fmla="*/ 8196569 w 8671523"/>
                  <a:gd name="connsiteY818" fmla="*/ 575907 h 4271488"/>
                  <a:gd name="connsiteX819" fmla="*/ 8196569 w 8671523"/>
                  <a:gd name="connsiteY819" fmla="*/ 581781 h 4271488"/>
                  <a:gd name="connsiteX820" fmla="*/ 8194796 w 8671523"/>
                  <a:gd name="connsiteY820" fmla="*/ 587100 h 4271488"/>
                  <a:gd name="connsiteX821" fmla="*/ 8191028 w 8671523"/>
                  <a:gd name="connsiteY821" fmla="*/ 589205 h 4271488"/>
                  <a:gd name="connsiteX822" fmla="*/ 8180501 w 8671523"/>
                  <a:gd name="connsiteY822" fmla="*/ 585770 h 4271488"/>
                  <a:gd name="connsiteX823" fmla="*/ 8175957 w 8671523"/>
                  <a:gd name="connsiteY823" fmla="*/ 585216 h 4271488"/>
                  <a:gd name="connsiteX824" fmla="*/ 8173298 w 8671523"/>
                  <a:gd name="connsiteY824" fmla="*/ 586767 h 4271488"/>
                  <a:gd name="connsiteX825" fmla="*/ 8171857 w 8671523"/>
                  <a:gd name="connsiteY825" fmla="*/ 589205 h 4271488"/>
                  <a:gd name="connsiteX826" fmla="*/ 8170638 w 8671523"/>
                  <a:gd name="connsiteY826" fmla="*/ 591976 h 4271488"/>
                  <a:gd name="connsiteX827" fmla="*/ 8168644 w 8671523"/>
                  <a:gd name="connsiteY827" fmla="*/ 594524 h 4271488"/>
                  <a:gd name="connsiteX828" fmla="*/ 8165984 w 8671523"/>
                  <a:gd name="connsiteY828" fmla="*/ 596076 h 4271488"/>
                  <a:gd name="connsiteX829" fmla="*/ 8163214 w 8671523"/>
                  <a:gd name="connsiteY829" fmla="*/ 596076 h 4271488"/>
                  <a:gd name="connsiteX830" fmla="*/ 8160443 w 8671523"/>
                  <a:gd name="connsiteY830" fmla="*/ 595411 h 4271488"/>
                  <a:gd name="connsiteX831" fmla="*/ 8153018 w 8671523"/>
                  <a:gd name="connsiteY831" fmla="*/ 591200 h 4271488"/>
                  <a:gd name="connsiteX832" fmla="*/ 8150913 w 8671523"/>
                  <a:gd name="connsiteY832" fmla="*/ 589205 h 4271488"/>
                  <a:gd name="connsiteX833" fmla="*/ 8149140 w 8671523"/>
                  <a:gd name="connsiteY833" fmla="*/ 586324 h 4271488"/>
                  <a:gd name="connsiteX834" fmla="*/ 8148142 w 8671523"/>
                  <a:gd name="connsiteY834" fmla="*/ 583443 h 4271488"/>
                  <a:gd name="connsiteX835" fmla="*/ 8146702 w 8671523"/>
                  <a:gd name="connsiteY835" fmla="*/ 577015 h 4271488"/>
                  <a:gd name="connsiteX836" fmla="*/ 8145705 w 8671523"/>
                  <a:gd name="connsiteY836" fmla="*/ 574134 h 4271488"/>
                  <a:gd name="connsiteX837" fmla="*/ 8143931 w 8671523"/>
                  <a:gd name="connsiteY837" fmla="*/ 571253 h 4271488"/>
                  <a:gd name="connsiteX838" fmla="*/ 8142048 w 8671523"/>
                  <a:gd name="connsiteY838" fmla="*/ 569702 h 4271488"/>
                  <a:gd name="connsiteX839" fmla="*/ 8139831 w 8671523"/>
                  <a:gd name="connsiteY839" fmla="*/ 569037 h 4271488"/>
                  <a:gd name="connsiteX840" fmla="*/ 8137172 w 8671523"/>
                  <a:gd name="connsiteY840" fmla="*/ 569037 h 4271488"/>
                  <a:gd name="connsiteX841" fmla="*/ 8135288 w 8671523"/>
                  <a:gd name="connsiteY841" fmla="*/ 567596 h 4271488"/>
                  <a:gd name="connsiteX842" fmla="*/ 8134401 w 8671523"/>
                  <a:gd name="connsiteY842" fmla="*/ 564494 h 4271488"/>
                  <a:gd name="connsiteX843" fmla="*/ 8133404 w 8671523"/>
                  <a:gd name="connsiteY843" fmla="*/ 557512 h 4271488"/>
                  <a:gd name="connsiteX844" fmla="*/ 8131964 w 8671523"/>
                  <a:gd name="connsiteY844" fmla="*/ 553855 h 4271488"/>
                  <a:gd name="connsiteX845" fmla="*/ 8130412 w 8671523"/>
                  <a:gd name="connsiteY845" fmla="*/ 552747 h 4271488"/>
                  <a:gd name="connsiteX846" fmla="*/ 8128529 w 8671523"/>
                  <a:gd name="connsiteY846" fmla="*/ 553523 h 4271488"/>
                  <a:gd name="connsiteX847" fmla="*/ 8121103 w 8671523"/>
                  <a:gd name="connsiteY847" fmla="*/ 558177 h 4271488"/>
                  <a:gd name="connsiteX848" fmla="*/ 8115785 w 8671523"/>
                  <a:gd name="connsiteY848" fmla="*/ 559396 h 4271488"/>
                  <a:gd name="connsiteX849" fmla="*/ 8106255 w 8671523"/>
                  <a:gd name="connsiteY849" fmla="*/ 558398 h 4271488"/>
                  <a:gd name="connsiteX850" fmla="*/ 8103373 w 8671523"/>
                  <a:gd name="connsiteY850" fmla="*/ 559174 h 4271488"/>
                  <a:gd name="connsiteX851" fmla="*/ 8100603 w 8671523"/>
                  <a:gd name="connsiteY851" fmla="*/ 560504 h 4271488"/>
                  <a:gd name="connsiteX852" fmla="*/ 8097611 w 8671523"/>
                  <a:gd name="connsiteY852" fmla="*/ 561391 h 4271488"/>
                  <a:gd name="connsiteX853" fmla="*/ 8094619 w 8671523"/>
                  <a:gd name="connsiteY853" fmla="*/ 561391 h 4271488"/>
                  <a:gd name="connsiteX854" fmla="*/ 8091738 w 8671523"/>
                  <a:gd name="connsiteY854" fmla="*/ 560393 h 4271488"/>
                  <a:gd name="connsiteX855" fmla="*/ 8087527 w 8671523"/>
                  <a:gd name="connsiteY855" fmla="*/ 556958 h 4271488"/>
                  <a:gd name="connsiteX856" fmla="*/ 8085643 w 8671523"/>
                  <a:gd name="connsiteY856" fmla="*/ 556182 h 4271488"/>
                  <a:gd name="connsiteX857" fmla="*/ 8082873 w 8671523"/>
                  <a:gd name="connsiteY857" fmla="*/ 556625 h 4271488"/>
                  <a:gd name="connsiteX858" fmla="*/ 8080656 w 8671523"/>
                  <a:gd name="connsiteY858" fmla="*/ 557512 h 4271488"/>
                  <a:gd name="connsiteX859" fmla="*/ 8078218 w 8671523"/>
                  <a:gd name="connsiteY859" fmla="*/ 559174 h 4271488"/>
                  <a:gd name="connsiteX860" fmla="*/ 8076556 w 8671523"/>
                  <a:gd name="connsiteY860" fmla="*/ 561612 h 4271488"/>
                  <a:gd name="connsiteX861" fmla="*/ 8076777 w 8671523"/>
                  <a:gd name="connsiteY861" fmla="*/ 565047 h 4271488"/>
                  <a:gd name="connsiteX862" fmla="*/ 8079105 w 8671523"/>
                  <a:gd name="connsiteY862" fmla="*/ 570810 h 4271488"/>
                  <a:gd name="connsiteX863" fmla="*/ 8079880 w 8671523"/>
                  <a:gd name="connsiteY863" fmla="*/ 573802 h 4271488"/>
                  <a:gd name="connsiteX864" fmla="*/ 8079659 w 8671523"/>
                  <a:gd name="connsiteY864" fmla="*/ 575797 h 4271488"/>
                  <a:gd name="connsiteX865" fmla="*/ 8077442 w 8671523"/>
                  <a:gd name="connsiteY865" fmla="*/ 576018 h 4271488"/>
                  <a:gd name="connsiteX866" fmla="*/ 8069353 w 8671523"/>
                  <a:gd name="connsiteY866" fmla="*/ 574356 h 4271488"/>
                  <a:gd name="connsiteX867" fmla="*/ 8067025 w 8671523"/>
                  <a:gd name="connsiteY867" fmla="*/ 573359 h 4271488"/>
                  <a:gd name="connsiteX868" fmla="*/ 8056942 w 8671523"/>
                  <a:gd name="connsiteY868" fmla="*/ 558620 h 4271488"/>
                  <a:gd name="connsiteX869" fmla="*/ 8053617 w 8671523"/>
                  <a:gd name="connsiteY869" fmla="*/ 557401 h 4271488"/>
                  <a:gd name="connsiteX870" fmla="*/ 8049960 w 8671523"/>
                  <a:gd name="connsiteY870" fmla="*/ 560393 h 4271488"/>
                  <a:gd name="connsiteX871" fmla="*/ 8048187 w 8671523"/>
                  <a:gd name="connsiteY871" fmla="*/ 562388 h 4271488"/>
                  <a:gd name="connsiteX872" fmla="*/ 8047079 w 8671523"/>
                  <a:gd name="connsiteY872" fmla="*/ 564494 h 4271488"/>
                  <a:gd name="connsiteX873" fmla="*/ 8047079 w 8671523"/>
                  <a:gd name="connsiteY873" fmla="*/ 567153 h 4271488"/>
                  <a:gd name="connsiteX874" fmla="*/ 8048298 w 8671523"/>
                  <a:gd name="connsiteY874" fmla="*/ 572361 h 4271488"/>
                  <a:gd name="connsiteX875" fmla="*/ 8048298 w 8671523"/>
                  <a:gd name="connsiteY875" fmla="*/ 574799 h 4271488"/>
                  <a:gd name="connsiteX876" fmla="*/ 8046525 w 8671523"/>
                  <a:gd name="connsiteY876" fmla="*/ 577237 h 4271488"/>
                  <a:gd name="connsiteX877" fmla="*/ 8040762 w 8671523"/>
                  <a:gd name="connsiteY877" fmla="*/ 578124 h 4271488"/>
                  <a:gd name="connsiteX878" fmla="*/ 8039100 w 8671523"/>
                  <a:gd name="connsiteY878" fmla="*/ 579897 h 4271488"/>
                  <a:gd name="connsiteX879" fmla="*/ 8038325 w 8671523"/>
                  <a:gd name="connsiteY879" fmla="*/ 586435 h 4271488"/>
                  <a:gd name="connsiteX880" fmla="*/ 8037438 w 8671523"/>
                  <a:gd name="connsiteY880" fmla="*/ 589205 h 4271488"/>
                  <a:gd name="connsiteX881" fmla="*/ 8035111 w 8671523"/>
                  <a:gd name="connsiteY881" fmla="*/ 591311 h 4271488"/>
                  <a:gd name="connsiteX882" fmla="*/ 8032119 w 8671523"/>
                  <a:gd name="connsiteY882" fmla="*/ 591976 h 4271488"/>
                  <a:gd name="connsiteX883" fmla="*/ 8028684 w 8671523"/>
                  <a:gd name="connsiteY883" fmla="*/ 591200 h 4271488"/>
                  <a:gd name="connsiteX884" fmla="*/ 8019264 w 8671523"/>
                  <a:gd name="connsiteY884" fmla="*/ 586878 h 4271488"/>
                  <a:gd name="connsiteX885" fmla="*/ 8017380 w 8671523"/>
                  <a:gd name="connsiteY885" fmla="*/ 587432 h 4271488"/>
                  <a:gd name="connsiteX886" fmla="*/ 8016162 w 8671523"/>
                  <a:gd name="connsiteY886" fmla="*/ 589759 h 4271488"/>
                  <a:gd name="connsiteX887" fmla="*/ 8015054 w 8671523"/>
                  <a:gd name="connsiteY887" fmla="*/ 593970 h 4271488"/>
                  <a:gd name="connsiteX888" fmla="*/ 8010843 w 8671523"/>
                  <a:gd name="connsiteY888" fmla="*/ 615579 h 4271488"/>
                  <a:gd name="connsiteX889" fmla="*/ 8008404 w 8671523"/>
                  <a:gd name="connsiteY889" fmla="*/ 619679 h 4271488"/>
                  <a:gd name="connsiteX890" fmla="*/ 7991782 w 8671523"/>
                  <a:gd name="connsiteY890" fmla="*/ 633642 h 4271488"/>
                  <a:gd name="connsiteX891" fmla="*/ 7972832 w 8671523"/>
                  <a:gd name="connsiteY891" fmla="*/ 644280 h 4271488"/>
                  <a:gd name="connsiteX892" fmla="*/ 7964854 w 8671523"/>
                  <a:gd name="connsiteY892" fmla="*/ 652813 h 4271488"/>
                  <a:gd name="connsiteX893" fmla="*/ 7960976 w 8671523"/>
                  <a:gd name="connsiteY893" fmla="*/ 654365 h 4271488"/>
                  <a:gd name="connsiteX894" fmla="*/ 7956100 w 8671523"/>
                  <a:gd name="connsiteY894" fmla="*/ 650818 h 4271488"/>
                  <a:gd name="connsiteX895" fmla="*/ 7952665 w 8671523"/>
                  <a:gd name="connsiteY895" fmla="*/ 645721 h 4271488"/>
                  <a:gd name="connsiteX896" fmla="*/ 7950891 w 8671523"/>
                  <a:gd name="connsiteY896" fmla="*/ 643948 h 4271488"/>
                  <a:gd name="connsiteX897" fmla="*/ 7945683 w 8671523"/>
                  <a:gd name="connsiteY897" fmla="*/ 641732 h 4271488"/>
                  <a:gd name="connsiteX898" fmla="*/ 7944464 w 8671523"/>
                  <a:gd name="connsiteY898" fmla="*/ 639404 h 4271488"/>
                  <a:gd name="connsiteX899" fmla="*/ 7943578 w 8671523"/>
                  <a:gd name="connsiteY899" fmla="*/ 636524 h 4271488"/>
                  <a:gd name="connsiteX900" fmla="*/ 7941915 w 8671523"/>
                  <a:gd name="connsiteY900" fmla="*/ 633753 h 4271488"/>
                  <a:gd name="connsiteX901" fmla="*/ 7939256 w 8671523"/>
                  <a:gd name="connsiteY901" fmla="*/ 631758 h 4271488"/>
                  <a:gd name="connsiteX902" fmla="*/ 7936374 w 8671523"/>
                  <a:gd name="connsiteY902" fmla="*/ 630872 h 4271488"/>
                  <a:gd name="connsiteX903" fmla="*/ 7933382 w 8671523"/>
                  <a:gd name="connsiteY903" fmla="*/ 630872 h 4271488"/>
                  <a:gd name="connsiteX904" fmla="*/ 7927731 w 8671523"/>
                  <a:gd name="connsiteY904" fmla="*/ 632534 h 4271488"/>
                  <a:gd name="connsiteX905" fmla="*/ 7925626 w 8671523"/>
                  <a:gd name="connsiteY905" fmla="*/ 632755 h 4271488"/>
                  <a:gd name="connsiteX906" fmla="*/ 7923520 w 8671523"/>
                  <a:gd name="connsiteY906" fmla="*/ 632091 h 4271488"/>
                  <a:gd name="connsiteX907" fmla="*/ 7920750 w 8671523"/>
                  <a:gd name="connsiteY907" fmla="*/ 630318 h 4271488"/>
                  <a:gd name="connsiteX908" fmla="*/ 7895705 w 8671523"/>
                  <a:gd name="connsiteY908" fmla="*/ 606714 h 4271488"/>
                  <a:gd name="connsiteX909" fmla="*/ 7893157 w 8671523"/>
                  <a:gd name="connsiteY909" fmla="*/ 602060 h 4271488"/>
                  <a:gd name="connsiteX910" fmla="*/ 7893378 w 8671523"/>
                  <a:gd name="connsiteY910" fmla="*/ 594968 h 4271488"/>
                  <a:gd name="connsiteX911" fmla="*/ 7891605 w 8671523"/>
                  <a:gd name="connsiteY911" fmla="*/ 590978 h 4271488"/>
                  <a:gd name="connsiteX912" fmla="*/ 7874207 w 8671523"/>
                  <a:gd name="connsiteY912" fmla="*/ 585881 h 4271488"/>
                  <a:gd name="connsiteX913" fmla="*/ 7870439 w 8671523"/>
                  <a:gd name="connsiteY913" fmla="*/ 582002 h 4271488"/>
                  <a:gd name="connsiteX914" fmla="*/ 7867004 w 8671523"/>
                  <a:gd name="connsiteY914" fmla="*/ 577459 h 4271488"/>
                  <a:gd name="connsiteX915" fmla="*/ 7864787 w 8671523"/>
                  <a:gd name="connsiteY915" fmla="*/ 575132 h 4271488"/>
                  <a:gd name="connsiteX916" fmla="*/ 7857363 w 8671523"/>
                  <a:gd name="connsiteY916" fmla="*/ 571475 h 4271488"/>
                  <a:gd name="connsiteX917" fmla="*/ 7852931 w 8671523"/>
                  <a:gd name="connsiteY917" fmla="*/ 567264 h 4271488"/>
                  <a:gd name="connsiteX918" fmla="*/ 7850493 w 8671523"/>
                  <a:gd name="connsiteY918" fmla="*/ 565934 h 4271488"/>
                  <a:gd name="connsiteX919" fmla="*/ 7847833 w 8671523"/>
                  <a:gd name="connsiteY919" fmla="*/ 565158 h 4271488"/>
                  <a:gd name="connsiteX920" fmla="*/ 7845063 w 8671523"/>
                  <a:gd name="connsiteY920" fmla="*/ 565158 h 4271488"/>
                  <a:gd name="connsiteX921" fmla="*/ 7835311 w 8671523"/>
                  <a:gd name="connsiteY921" fmla="*/ 568372 h 4271488"/>
                  <a:gd name="connsiteX922" fmla="*/ 7833205 w 8671523"/>
                  <a:gd name="connsiteY922" fmla="*/ 569591 h 4271488"/>
                  <a:gd name="connsiteX923" fmla="*/ 7832208 w 8671523"/>
                  <a:gd name="connsiteY923" fmla="*/ 571807 h 4271488"/>
                  <a:gd name="connsiteX924" fmla="*/ 7834535 w 8671523"/>
                  <a:gd name="connsiteY924" fmla="*/ 578567 h 4271488"/>
                  <a:gd name="connsiteX925" fmla="*/ 7833205 w 8671523"/>
                  <a:gd name="connsiteY925" fmla="*/ 580340 h 4271488"/>
                  <a:gd name="connsiteX926" fmla="*/ 7831100 w 8671523"/>
                  <a:gd name="connsiteY926" fmla="*/ 581448 h 4271488"/>
                  <a:gd name="connsiteX927" fmla="*/ 7829659 w 8671523"/>
                  <a:gd name="connsiteY927" fmla="*/ 583110 h 4271488"/>
                  <a:gd name="connsiteX928" fmla="*/ 7832319 w 8671523"/>
                  <a:gd name="connsiteY928" fmla="*/ 585216 h 4271488"/>
                  <a:gd name="connsiteX929" fmla="*/ 7838857 w 8671523"/>
                  <a:gd name="connsiteY929" fmla="*/ 587100 h 4271488"/>
                  <a:gd name="connsiteX930" fmla="*/ 7845063 w 8671523"/>
                  <a:gd name="connsiteY930" fmla="*/ 590646 h 4271488"/>
                  <a:gd name="connsiteX931" fmla="*/ 7846614 w 8671523"/>
                  <a:gd name="connsiteY931" fmla="*/ 597738 h 4271488"/>
                  <a:gd name="connsiteX932" fmla="*/ 7845949 w 8671523"/>
                  <a:gd name="connsiteY932" fmla="*/ 599289 h 4271488"/>
                  <a:gd name="connsiteX933" fmla="*/ 7844065 w 8671523"/>
                  <a:gd name="connsiteY933" fmla="*/ 602392 h 4271488"/>
                  <a:gd name="connsiteX934" fmla="*/ 7843733 w 8671523"/>
                  <a:gd name="connsiteY934" fmla="*/ 603944 h 4271488"/>
                  <a:gd name="connsiteX935" fmla="*/ 7844065 w 8671523"/>
                  <a:gd name="connsiteY935" fmla="*/ 605384 h 4271488"/>
                  <a:gd name="connsiteX936" fmla="*/ 7845838 w 8671523"/>
                  <a:gd name="connsiteY936" fmla="*/ 607379 h 4271488"/>
                  <a:gd name="connsiteX937" fmla="*/ 7846392 w 8671523"/>
                  <a:gd name="connsiteY937" fmla="*/ 608487 h 4271488"/>
                  <a:gd name="connsiteX938" fmla="*/ 7846392 w 8671523"/>
                  <a:gd name="connsiteY938" fmla="*/ 612144 h 4271488"/>
                  <a:gd name="connsiteX939" fmla="*/ 7845063 w 8671523"/>
                  <a:gd name="connsiteY939" fmla="*/ 618904 h 4271488"/>
                  <a:gd name="connsiteX940" fmla="*/ 7845063 w 8671523"/>
                  <a:gd name="connsiteY940" fmla="*/ 622672 h 4271488"/>
                  <a:gd name="connsiteX941" fmla="*/ 7849052 w 8671523"/>
                  <a:gd name="connsiteY941" fmla="*/ 635637 h 4271488"/>
                  <a:gd name="connsiteX942" fmla="*/ 7849385 w 8671523"/>
                  <a:gd name="connsiteY942" fmla="*/ 641288 h 4271488"/>
                  <a:gd name="connsiteX943" fmla="*/ 7846171 w 8671523"/>
                  <a:gd name="connsiteY943" fmla="*/ 646497 h 4271488"/>
                  <a:gd name="connsiteX944" fmla="*/ 7839854 w 8671523"/>
                  <a:gd name="connsiteY944" fmla="*/ 652038 h 4271488"/>
                  <a:gd name="connsiteX945" fmla="*/ 7835200 w 8671523"/>
                  <a:gd name="connsiteY945" fmla="*/ 654032 h 4271488"/>
                  <a:gd name="connsiteX946" fmla="*/ 7834646 w 8671523"/>
                  <a:gd name="connsiteY946" fmla="*/ 654032 h 4271488"/>
                  <a:gd name="connsiteX947" fmla="*/ 7829438 w 8671523"/>
                  <a:gd name="connsiteY947" fmla="*/ 655473 h 4271488"/>
                  <a:gd name="connsiteX948" fmla="*/ 7827111 w 8671523"/>
                  <a:gd name="connsiteY948" fmla="*/ 655029 h 4271488"/>
                  <a:gd name="connsiteX949" fmla="*/ 7824562 w 8671523"/>
                  <a:gd name="connsiteY949" fmla="*/ 653367 h 4271488"/>
                  <a:gd name="connsiteX950" fmla="*/ 7822346 w 8671523"/>
                  <a:gd name="connsiteY950" fmla="*/ 651262 h 4271488"/>
                  <a:gd name="connsiteX951" fmla="*/ 7818246 w 8671523"/>
                  <a:gd name="connsiteY951" fmla="*/ 645721 h 4271488"/>
                  <a:gd name="connsiteX952" fmla="*/ 7816472 w 8671523"/>
                  <a:gd name="connsiteY952" fmla="*/ 641953 h 4271488"/>
                  <a:gd name="connsiteX953" fmla="*/ 7816029 w 8671523"/>
                  <a:gd name="connsiteY953" fmla="*/ 638518 h 4271488"/>
                  <a:gd name="connsiteX954" fmla="*/ 7816694 w 8671523"/>
                  <a:gd name="connsiteY954" fmla="*/ 634972 h 4271488"/>
                  <a:gd name="connsiteX955" fmla="*/ 7819132 w 8671523"/>
                  <a:gd name="connsiteY955" fmla="*/ 626882 h 4271488"/>
                  <a:gd name="connsiteX956" fmla="*/ 7819686 w 8671523"/>
                  <a:gd name="connsiteY956" fmla="*/ 623447 h 4271488"/>
                  <a:gd name="connsiteX957" fmla="*/ 7819907 w 8671523"/>
                  <a:gd name="connsiteY957" fmla="*/ 615468 h 4271488"/>
                  <a:gd name="connsiteX958" fmla="*/ 7820794 w 8671523"/>
                  <a:gd name="connsiteY958" fmla="*/ 611812 h 4271488"/>
                  <a:gd name="connsiteX959" fmla="*/ 7827222 w 8671523"/>
                  <a:gd name="connsiteY959" fmla="*/ 603389 h 4271488"/>
                  <a:gd name="connsiteX960" fmla="*/ 7827997 w 8671523"/>
                  <a:gd name="connsiteY960" fmla="*/ 601616 h 4271488"/>
                  <a:gd name="connsiteX961" fmla="*/ 7828329 w 8671523"/>
                  <a:gd name="connsiteY961" fmla="*/ 599843 h 4271488"/>
                  <a:gd name="connsiteX962" fmla="*/ 7828108 w 8671523"/>
                  <a:gd name="connsiteY962" fmla="*/ 598181 h 4271488"/>
                  <a:gd name="connsiteX963" fmla="*/ 7827222 w 8671523"/>
                  <a:gd name="connsiteY963" fmla="*/ 596630 h 4271488"/>
                  <a:gd name="connsiteX964" fmla="*/ 7825559 w 8671523"/>
                  <a:gd name="connsiteY964" fmla="*/ 595854 h 4271488"/>
                  <a:gd name="connsiteX965" fmla="*/ 7820461 w 8671523"/>
                  <a:gd name="connsiteY965" fmla="*/ 594746 h 4271488"/>
                  <a:gd name="connsiteX966" fmla="*/ 7819353 w 8671523"/>
                  <a:gd name="connsiteY966" fmla="*/ 593970 h 4271488"/>
                  <a:gd name="connsiteX967" fmla="*/ 7817248 w 8671523"/>
                  <a:gd name="connsiteY967" fmla="*/ 591865 h 4271488"/>
                  <a:gd name="connsiteX968" fmla="*/ 7816029 w 8671523"/>
                  <a:gd name="connsiteY968" fmla="*/ 590978 h 4271488"/>
                  <a:gd name="connsiteX969" fmla="*/ 7806831 w 8671523"/>
                  <a:gd name="connsiteY969" fmla="*/ 589316 h 4271488"/>
                  <a:gd name="connsiteX970" fmla="*/ 7804061 w 8671523"/>
                  <a:gd name="connsiteY970" fmla="*/ 587654 h 4271488"/>
                  <a:gd name="connsiteX971" fmla="*/ 7802288 w 8671523"/>
                  <a:gd name="connsiteY971" fmla="*/ 585327 h 4271488"/>
                  <a:gd name="connsiteX972" fmla="*/ 7800847 w 8671523"/>
                  <a:gd name="connsiteY972" fmla="*/ 582889 h 4271488"/>
                  <a:gd name="connsiteX973" fmla="*/ 7799296 w 8671523"/>
                  <a:gd name="connsiteY973" fmla="*/ 580672 h 4271488"/>
                  <a:gd name="connsiteX974" fmla="*/ 7794863 w 8671523"/>
                  <a:gd name="connsiteY974" fmla="*/ 578013 h 4271488"/>
                  <a:gd name="connsiteX975" fmla="*/ 7792868 w 8671523"/>
                  <a:gd name="connsiteY975" fmla="*/ 576240 h 4271488"/>
                  <a:gd name="connsiteX976" fmla="*/ 7789322 w 8671523"/>
                  <a:gd name="connsiteY976" fmla="*/ 571807 h 4271488"/>
                  <a:gd name="connsiteX977" fmla="*/ 7789766 w 8671523"/>
                  <a:gd name="connsiteY977" fmla="*/ 568704 h 4271488"/>
                  <a:gd name="connsiteX978" fmla="*/ 7789433 w 8671523"/>
                  <a:gd name="connsiteY978" fmla="*/ 566931 h 4271488"/>
                  <a:gd name="connsiteX979" fmla="*/ 7788657 w 8671523"/>
                  <a:gd name="connsiteY979" fmla="*/ 565269 h 4271488"/>
                  <a:gd name="connsiteX980" fmla="*/ 7787660 w 8671523"/>
                  <a:gd name="connsiteY980" fmla="*/ 562831 h 4271488"/>
                  <a:gd name="connsiteX981" fmla="*/ 7786552 w 8671523"/>
                  <a:gd name="connsiteY981" fmla="*/ 555850 h 4271488"/>
                  <a:gd name="connsiteX982" fmla="*/ 7785555 w 8671523"/>
                  <a:gd name="connsiteY982" fmla="*/ 553190 h 4271488"/>
                  <a:gd name="connsiteX983" fmla="*/ 7783338 w 8671523"/>
                  <a:gd name="connsiteY983" fmla="*/ 551528 h 4271488"/>
                  <a:gd name="connsiteX984" fmla="*/ 7777466 w 8671523"/>
                  <a:gd name="connsiteY984" fmla="*/ 550642 h 4271488"/>
                  <a:gd name="connsiteX985" fmla="*/ 7774916 w 8671523"/>
                  <a:gd name="connsiteY985" fmla="*/ 549090 h 4271488"/>
                  <a:gd name="connsiteX986" fmla="*/ 7772257 w 8671523"/>
                  <a:gd name="connsiteY986" fmla="*/ 542884 h 4271488"/>
                  <a:gd name="connsiteX987" fmla="*/ 7770040 w 8671523"/>
                  <a:gd name="connsiteY987" fmla="*/ 540557 h 4271488"/>
                  <a:gd name="connsiteX988" fmla="*/ 7765608 w 8671523"/>
                  <a:gd name="connsiteY988" fmla="*/ 537122 h 4271488"/>
                  <a:gd name="connsiteX989" fmla="*/ 7762616 w 8671523"/>
                  <a:gd name="connsiteY989" fmla="*/ 536235 h 4271488"/>
                  <a:gd name="connsiteX990" fmla="*/ 7756853 w 8671523"/>
                  <a:gd name="connsiteY990" fmla="*/ 537344 h 4271488"/>
                  <a:gd name="connsiteX991" fmla="*/ 7736020 w 8671523"/>
                  <a:gd name="connsiteY991" fmla="*/ 531027 h 4271488"/>
                  <a:gd name="connsiteX992" fmla="*/ 7733250 w 8671523"/>
                  <a:gd name="connsiteY992" fmla="*/ 527924 h 4271488"/>
                  <a:gd name="connsiteX993" fmla="*/ 7732475 w 8671523"/>
                  <a:gd name="connsiteY993" fmla="*/ 524711 h 4271488"/>
                  <a:gd name="connsiteX994" fmla="*/ 7730812 w 8671523"/>
                  <a:gd name="connsiteY994" fmla="*/ 522494 h 4271488"/>
                  <a:gd name="connsiteX995" fmla="*/ 7726934 w 8671523"/>
                  <a:gd name="connsiteY995" fmla="*/ 518616 h 4271488"/>
                  <a:gd name="connsiteX996" fmla="*/ 7726268 w 8671523"/>
                  <a:gd name="connsiteY996" fmla="*/ 515734 h 4271488"/>
                  <a:gd name="connsiteX997" fmla="*/ 7726823 w 8671523"/>
                  <a:gd name="connsiteY997" fmla="*/ 512632 h 4271488"/>
                  <a:gd name="connsiteX998" fmla="*/ 7726823 w 8671523"/>
                  <a:gd name="connsiteY998" fmla="*/ 509640 h 4271488"/>
                  <a:gd name="connsiteX999" fmla="*/ 7724717 w 8671523"/>
                  <a:gd name="connsiteY999" fmla="*/ 507091 h 4271488"/>
                  <a:gd name="connsiteX1000" fmla="*/ 7728707 w 8671523"/>
                  <a:gd name="connsiteY1000" fmla="*/ 505096 h 4271488"/>
                  <a:gd name="connsiteX1001" fmla="*/ 7729704 w 8671523"/>
                  <a:gd name="connsiteY1001" fmla="*/ 503656 h 4271488"/>
                  <a:gd name="connsiteX1002" fmla="*/ 7728817 w 8671523"/>
                  <a:gd name="connsiteY1002" fmla="*/ 500664 h 4271488"/>
                  <a:gd name="connsiteX1003" fmla="*/ 7727377 w 8671523"/>
                  <a:gd name="connsiteY1003" fmla="*/ 499112 h 4271488"/>
                  <a:gd name="connsiteX1004" fmla="*/ 7722612 w 8671523"/>
                  <a:gd name="connsiteY1004" fmla="*/ 495788 h 4271488"/>
                  <a:gd name="connsiteX1005" fmla="*/ 7711087 w 8671523"/>
                  <a:gd name="connsiteY1005" fmla="*/ 491023 h 4271488"/>
                  <a:gd name="connsiteX1006" fmla="*/ 7709536 w 8671523"/>
                  <a:gd name="connsiteY1006" fmla="*/ 489361 h 4271488"/>
                  <a:gd name="connsiteX1007" fmla="*/ 7707208 w 8671523"/>
                  <a:gd name="connsiteY1007" fmla="*/ 485039 h 4271488"/>
                  <a:gd name="connsiteX1008" fmla="*/ 7705879 w 8671523"/>
                  <a:gd name="connsiteY1008" fmla="*/ 483377 h 4271488"/>
                  <a:gd name="connsiteX1009" fmla="*/ 7701557 w 8671523"/>
                  <a:gd name="connsiteY1009" fmla="*/ 481603 h 4271488"/>
                  <a:gd name="connsiteX1010" fmla="*/ 7701225 w 8671523"/>
                  <a:gd name="connsiteY1010" fmla="*/ 481603 h 4271488"/>
                  <a:gd name="connsiteX1011" fmla="*/ 7698897 w 8671523"/>
                  <a:gd name="connsiteY1011" fmla="*/ 479941 h 4271488"/>
                  <a:gd name="connsiteX1012" fmla="*/ 7696127 w 8671523"/>
                  <a:gd name="connsiteY1012" fmla="*/ 481382 h 4271488"/>
                  <a:gd name="connsiteX1013" fmla="*/ 7694464 w 8671523"/>
                  <a:gd name="connsiteY1013" fmla="*/ 481603 h 4271488"/>
                  <a:gd name="connsiteX1014" fmla="*/ 7685932 w 8671523"/>
                  <a:gd name="connsiteY1014" fmla="*/ 480384 h 4271488"/>
                  <a:gd name="connsiteX1015" fmla="*/ 7685267 w 8671523"/>
                  <a:gd name="connsiteY1015" fmla="*/ 480606 h 4271488"/>
                  <a:gd name="connsiteX1016" fmla="*/ 7684602 w 8671523"/>
                  <a:gd name="connsiteY1016" fmla="*/ 481160 h 4271488"/>
                  <a:gd name="connsiteX1017" fmla="*/ 7683826 w 8671523"/>
                  <a:gd name="connsiteY1017" fmla="*/ 481493 h 4271488"/>
                  <a:gd name="connsiteX1018" fmla="*/ 7682829 w 8671523"/>
                  <a:gd name="connsiteY1018" fmla="*/ 481050 h 4271488"/>
                  <a:gd name="connsiteX1019" fmla="*/ 7682164 w 8671523"/>
                  <a:gd name="connsiteY1019" fmla="*/ 480052 h 4271488"/>
                  <a:gd name="connsiteX1020" fmla="*/ 7681721 w 8671523"/>
                  <a:gd name="connsiteY1020" fmla="*/ 479055 h 4271488"/>
                  <a:gd name="connsiteX1021" fmla="*/ 7681167 w 8671523"/>
                  <a:gd name="connsiteY1021" fmla="*/ 478279 h 4271488"/>
                  <a:gd name="connsiteX1022" fmla="*/ 7680058 w 8671523"/>
                  <a:gd name="connsiteY1022" fmla="*/ 477946 h 4271488"/>
                  <a:gd name="connsiteX1023" fmla="*/ 7678286 w 8671523"/>
                  <a:gd name="connsiteY1023" fmla="*/ 477946 h 4271488"/>
                  <a:gd name="connsiteX1024" fmla="*/ 7676845 w 8671523"/>
                  <a:gd name="connsiteY1024" fmla="*/ 478279 h 4271488"/>
                  <a:gd name="connsiteX1025" fmla="*/ 7676291 w 8671523"/>
                  <a:gd name="connsiteY1025" fmla="*/ 479719 h 4271488"/>
                  <a:gd name="connsiteX1026" fmla="*/ 7677288 w 8671523"/>
                  <a:gd name="connsiteY1026" fmla="*/ 482933 h 4271488"/>
                  <a:gd name="connsiteX1027" fmla="*/ 7663658 w 8671523"/>
                  <a:gd name="connsiteY1027" fmla="*/ 482490 h 4271488"/>
                  <a:gd name="connsiteX1028" fmla="*/ 7659336 w 8671523"/>
                  <a:gd name="connsiteY1028" fmla="*/ 484263 h 4271488"/>
                  <a:gd name="connsiteX1029" fmla="*/ 7657895 w 8671523"/>
                  <a:gd name="connsiteY1029" fmla="*/ 485593 h 4271488"/>
                  <a:gd name="connsiteX1030" fmla="*/ 7656455 w 8671523"/>
                  <a:gd name="connsiteY1030" fmla="*/ 487255 h 4271488"/>
                  <a:gd name="connsiteX1031" fmla="*/ 7654904 w 8671523"/>
                  <a:gd name="connsiteY1031" fmla="*/ 488695 h 4271488"/>
                  <a:gd name="connsiteX1032" fmla="*/ 7653130 w 8671523"/>
                  <a:gd name="connsiteY1032" fmla="*/ 489250 h 4271488"/>
                  <a:gd name="connsiteX1033" fmla="*/ 7651468 w 8671523"/>
                  <a:gd name="connsiteY1033" fmla="*/ 488806 h 4271488"/>
                  <a:gd name="connsiteX1034" fmla="*/ 7648587 w 8671523"/>
                  <a:gd name="connsiteY1034" fmla="*/ 487033 h 4271488"/>
                  <a:gd name="connsiteX1035" fmla="*/ 7646260 w 8671523"/>
                  <a:gd name="connsiteY1035" fmla="*/ 486590 h 4271488"/>
                  <a:gd name="connsiteX1036" fmla="*/ 7647811 w 8671523"/>
                  <a:gd name="connsiteY1036" fmla="*/ 483266 h 4271488"/>
                  <a:gd name="connsiteX1037" fmla="*/ 7645484 w 8671523"/>
                  <a:gd name="connsiteY1037" fmla="*/ 482379 h 4271488"/>
                  <a:gd name="connsiteX1038" fmla="*/ 7639168 w 8671523"/>
                  <a:gd name="connsiteY1038" fmla="*/ 482933 h 4271488"/>
                  <a:gd name="connsiteX1039" fmla="*/ 7638060 w 8671523"/>
                  <a:gd name="connsiteY1039" fmla="*/ 482268 h 4271488"/>
                  <a:gd name="connsiteX1040" fmla="*/ 7635621 w 8671523"/>
                  <a:gd name="connsiteY1040" fmla="*/ 479719 h 4271488"/>
                  <a:gd name="connsiteX1041" fmla="*/ 7634513 w 8671523"/>
                  <a:gd name="connsiteY1041" fmla="*/ 479055 h 4271488"/>
                  <a:gd name="connsiteX1042" fmla="*/ 7632851 w 8671523"/>
                  <a:gd name="connsiteY1042" fmla="*/ 479609 h 4271488"/>
                  <a:gd name="connsiteX1043" fmla="*/ 7632075 w 8671523"/>
                  <a:gd name="connsiteY1043" fmla="*/ 480939 h 4271488"/>
                  <a:gd name="connsiteX1044" fmla="*/ 7631521 w 8671523"/>
                  <a:gd name="connsiteY1044" fmla="*/ 482268 h 4271488"/>
                  <a:gd name="connsiteX1045" fmla="*/ 7630745 w 8671523"/>
                  <a:gd name="connsiteY1045" fmla="*/ 482933 h 4271488"/>
                  <a:gd name="connsiteX1046" fmla="*/ 7627975 w 8671523"/>
                  <a:gd name="connsiteY1046" fmla="*/ 483266 h 4271488"/>
                  <a:gd name="connsiteX1047" fmla="*/ 7626645 w 8671523"/>
                  <a:gd name="connsiteY1047" fmla="*/ 483820 h 4271488"/>
                  <a:gd name="connsiteX1048" fmla="*/ 7625648 w 8671523"/>
                  <a:gd name="connsiteY1048" fmla="*/ 484817 h 4271488"/>
                  <a:gd name="connsiteX1049" fmla="*/ 7624651 w 8671523"/>
                  <a:gd name="connsiteY1049" fmla="*/ 486368 h 4271488"/>
                  <a:gd name="connsiteX1050" fmla="*/ 7623210 w 8671523"/>
                  <a:gd name="connsiteY1050" fmla="*/ 488031 h 4271488"/>
                  <a:gd name="connsiteX1051" fmla="*/ 7621880 w 8671523"/>
                  <a:gd name="connsiteY1051" fmla="*/ 488695 h 4271488"/>
                  <a:gd name="connsiteX1052" fmla="*/ 7621326 w 8671523"/>
                  <a:gd name="connsiteY1052" fmla="*/ 487144 h 4271488"/>
                  <a:gd name="connsiteX1053" fmla="*/ 7611243 w 8671523"/>
                  <a:gd name="connsiteY1053" fmla="*/ 486479 h 4271488"/>
                  <a:gd name="connsiteX1054" fmla="*/ 7608804 w 8671523"/>
                  <a:gd name="connsiteY1054" fmla="*/ 488142 h 4271488"/>
                  <a:gd name="connsiteX1055" fmla="*/ 7607918 w 8671523"/>
                  <a:gd name="connsiteY1055" fmla="*/ 487809 h 4271488"/>
                  <a:gd name="connsiteX1056" fmla="*/ 7605591 w 8671523"/>
                  <a:gd name="connsiteY1056" fmla="*/ 486368 h 4271488"/>
                  <a:gd name="connsiteX1057" fmla="*/ 7603374 w 8671523"/>
                  <a:gd name="connsiteY1057" fmla="*/ 484263 h 4271488"/>
                  <a:gd name="connsiteX1058" fmla="*/ 7601601 w 8671523"/>
                  <a:gd name="connsiteY1058" fmla="*/ 481825 h 4271488"/>
                  <a:gd name="connsiteX1059" fmla="*/ 7600271 w 8671523"/>
                  <a:gd name="connsiteY1059" fmla="*/ 479609 h 4271488"/>
                  <a:gd name="connsiteX1060" fmla="*/ 7599496 w 8671523"/>
                  <a:gd name="connsiteY1060" fmla="*/ 477725 h 4271488"/>
                  <a:gd name="connsiteX1061" fmla="*/ 7596282 w 8671523"/>
                  <a:gd name="connsiteY1061" fmla="*/ 465868 h 4271488"/>
                  <a:gd name="connsiteX1062" fmla="*/ 7588747 w 8671523"/>
                  <a:gd name="connsiteY1062" fmla="*/ 451351 h 4271488"/>
                  <a:gd name="connsiteX1063" fmla="*/ 7587306 w 8671523"/>
                  <a:gd name="connsiteY1063" fmla="*/ 445810 h 4271488"/>
                  <a:gd name="connsiteX1064" fmla="*/ 7585865 w 8671523"/>
                  <a:gd name="connsiteY1064" fmla="*/ 438496 h 4271488"/>
                  <a:gd name="connsiteX1065" fmla="*/ 7583871 w 8671523"/>
                  <a:gd name="connsiteY1065" fmla="*/ 432401 h 4271488"/>
                  <a:gd name="connsiteX1066" fmla="*/ 7580768 w 8671523"/>
                  <a:gd name="connsiteY1066" fmla="*/ 430407 h 4271488"/>
                  <a:gd name="connsiteX1067" fmla="*/ 7578995 w 8671523"/>
                  <a:gd name="connsiteY1067" fmla="*/ 432069 h 4271488"/>
                  <a:gd name="connsiteX1068" fmla="*/ 7577554 w 8671523"/>
                  <a:gd name="connsiteY1068" fmla="*/ 437610 h 4271488"/>
                  <a:gd name="connsiteX1069" fmla="*/ 7575117 w 8671523"/>
                  <a:gd name="connsiteY1069" fmla="*/ 439604 h 4271488"/>
                  <a:gd name="connsiteX1070" fmla="*/ 7571903 w 8671523"/>
                  <a:gd name="connsiteY1070" fmla="*/ 439937 h 4271488"/>
                  <a:gd name="connsiteX1071" fmla="*/ 7565586 w 8671523"/>
                  <a:gd name="connsiteY1071" fmla="*/ 439383 h 4271488"/>
                  <a:gd name="connsiteX1072" fmla="*/ 7562594 w 8671523"/>
                  <a:gd name="connsiteY1072" fmla="*/ 441045 h 4271488"/>
                  <a:gd name="connsiteX1073" fmla="*/ 7560932 w 8671523"/>
                  <a:gd name="connsiteY1073" fmla="*/ 443594 h 4271488"/>
                  <a:gd name="connsiteX1074" fmla="*/ 7558383 w 8671523"/>
                  <a:gd name="connsiteY1074" fmla="*/ 449356 h 4271488"/>
                  <a:gd name="connsiteX1075" fmla="*/ 7556167 w 8671523"/>
                  <a:gd name="connsiteY1075" fmla="*/ 451462 h 4271488"/>
                  <a:gd name="connsiteX1076" fmla="*/ 7553286 w 8671523"/>
                  <a:gd name="connsiteY1076" fmla="*/ 452459 h 4271488"/>
                  <a:gd name="connsiteX1077" fmla="*/ 7549850 w 8671523"/>
                  <a:gd name="connsiteY1077" fmla="*/ 452681 h 4271488"/>
                  <a:gd name="connsiteX1078" fmla="*/ 7546415 w 8671523"/>
                  <a:gd name="connsiteY1078" fmla="*/ 452237 h 4271488"/>
                  <a:gd name="connsiteX1079" fmla="*/ 7543423 w 8671523"/>
                  <a:gd name="connsiteY1079" fmla="*/ 451240 h 4271488"/>
                  <a:gd name="connsiteX1080" fmla="*/ 7540431 w 8671523"/>
                  <a:gd name="connsiteY1080" fmla="*/ 449356 h 4271488"/>
                  <a:gd name="connsiteX1081" fmla="*/ 7537328 w 8671523"/>
                  <a:gd name="connsiteY1081" fmla="*/ 448026 h 4271488"/>
                  <a:gd name="connsiteX1082" fmla="*/ 7534115 w 8671523"/>
                  <a:gd name="connsiteY1082" fmla="*/ 447805 h 4271488"/>
                  <a:gd name="connsiteX1083" fmla="*/ 7531012 w 8671523"/>
                  <a:gd name="connsiteY1083" fmla="*/ 449024 h 4271488"/>
                  <a:gd name="connsiteX1084" fmla="*/ 7528906 w 8671523"/>
                  <a:gd name="connsiteY1084" fmla="*/ 451129 h 4271488"/>
                  <a:gd name="connsiteX1085" fmla="*/ 7525471 w 8671523"/>
                  <a:gd name="connsiteY1085" fmla="*/ 456338 h 4271488"/>
                  <a:gd name="connsiteX1086" fmla="*/ 7519155 w 8671523"/>
                  <a:gd name="connsiteY1086" fmla="*/ 463541 h 4271488"/>
                  <a:gd name="connsiteX1087" fmla="*/ 7519487 w 8671523"/>
                  <a:gd name="connsiteY1087" fmla="*/ 469081 h 4271488"/>
                  <a:gd name="connsiteX1088" fmla="*/ 7521260 w 8671523"/>
                  <a:gd name="connsiteY1088" fmla="*/ 475065 h 4271488"/>
                  <a:gd name="connsiteX1089" fmla="*/ 7521260 w 8671523"/>
                  <a:gd name="connsiteY1089" fmla="*/ 481825 h 4271488"/>
                  <a:gd name="connsiteX1090" fmla="*/ 7516828 w 8671523"/>
                  <a:gd name="connsiteY1090" fmla="*/ 485371 h 4271488"/>
                  <a:gd name="connsiteX1091" fmla="*/ 7511065 w 8671523"/>
                  <a:gd name="connsiteY1091" fmla="*/ 488917 h 4271488"/>
                  <a:gd name="connsiteX1092" fmla="*/ 7505857 w 8671523"/>
                  <a:gd name="connsiteY1092" fmla="*/ 489471 h 4271488"/>
                  <a:gd name="connsiteX1093" fmla="*/ 7503308 w 8671523"/>
                  <a:gd name="connsiteY1093" fmla="*/ 484041 h 4271488"/>
                  <a:gd name="connsiteX1094" fmla="*/ 7503308 w 8671523"/>
                  <a:gd name="connsiteY1094" fmla="*/ 479830 h 4271488"/>
                  <a:gd name="connsiteX1095" fmla="*/ 7502865 w 8671523"/>
                  <a:gd name="connsiteY1095" fmla="*/ 477171 h 4271488"/>
                  <a:gd name="connsiteX1096" fmla="*/ 7501646 w 8671523"/>
                  <a:gd name="connsiteY1096" fmla="*/ 475509 h 4271488"/>
                  <a:gd name="connsiteX1097" fmla="*/ 7498765 w 8671523"/>
                  <a:gd name="connsiteY1097" fmla="*/ 474179 h 4271488"/>
                  <a:gd name="connsiteX1098" fmla="*/ 7495994 w 8671523"/>
                  <a:gd name="connsiteY1098" fmla="*/ 474179 h 4271488"/>
                  <a:gd name="connsiteX1099" fmla="*/ 7494332 w 8671523"/>
                  <a:gd name="connsiteY1099" fmla="*/ 476174 h 4271488"/>
                  <a:gd name="connsiteX1100" fmla="*/ 7492891 w 8671523"/>
                  <a:gd name="connsiteY1100" fmla="*/ 479055 h 4271488"/>
                  <a:gd name="connsiteX1101" fmla="*/ 7490897 w 8671523"/>
                  <a:gd name="connsiteY1101" fmla="*/ 481936 h 4271488"/>
                  <a:gd name="connsiteX1102" fmla="*/ 7484913 w 8671523"/>
                  <a:gd name="connsiteY1102" fmla="*/ 485150 h 4271488"/>
                  <a:gd name="connsiteX1103" fmla="*/ 7475604 w 8671523"/>
                  <a:gd name="connsiteY1103" fmla="*/ 486590 h 4271488"/>
                  <a:gd name="connsiteX1104" fmla="*/ 7467072 w 8671523"/>
                  <a:gd name="connsiteY1104" fmla="*/ 485815 h 4271488"/>
                  <a:gd name="connsiteX1105" fmla="*/ 7463525 w 8671523"/>
                  <a:gd name="connsiteY1105" fmla="*/ 482047 h 4271488"/>
                  <a:gd name="connsiteX1106" fmla="*/ 7463525 w 8671523"/>
                  <a:gd name="connsiteY1106" fmla="*/ 482047 h 4271488"/>
                  <a:gd name="connsiteX1107" fmla="*/ 7462528 w 8671523"/>
                  <a:gd name="connsiteY1107" fmla="*/ 479830 h 4271488"/>
                  <a:gd name="connsiteX1108" fmla="*/ 7460755 w 8671523"/>
                  <a:gd name="connsiteY1108" fmla="*/ 476839 h 4271488"/>
                  <a:gd name="connsiteX1109" fmla="*/ 7459425 w 8671523"/>
                  <a:gd name="connsiteY1109" fmla="*/ 474179 h 4271488"/>
                  <a:gd name="connsiteX1110" fmla="*/ 7459979 w 8671523"/>
                  <a:gd name="connsiteY1110" fmla="*/ 472738 h 4271488"/>
                  <a:gd name="connsiteX1111" fmla="*/ 7471061 w 8671523"/>
                  <a:gd name="connsiteY1111" fmla="*/ 470633 h 4271488"/>
                  <a:gd name="connsiteX1112" fmla="*/ 7473277 w 8671523"/>
                  <a:gd name="connsiteY1112" fmla="*/ 469414 h 4271488"/>
                  <a:gd name="connsiteX1113" fmla="*/ 7474939 w 8671523"/>
                  <a:gd name="connsiteY1113" fmla="*/ 467530 h 4271488"/>
                  <a:gd name="connsiteX1114" fmla="*/ 7475826 w 8671523"/>
                  <a:gd name="connsiteY1114" fmla="*/ 464760 h 4271488"/>
                  <a:gd name="connsiteX1115" fmla="*/ 7475826 w 8671523"/>
                  <a:gd name="connsiteY1115" fmla="*/ 460659 h 4271488"/>
                  <a:gd name="connsiteX1116" fmla="*/ 7474829 w 8671523"/>
                  <a:gd name="connsiteY1116" fmla="*/ 457002 h 4271488"/>
                  <a:gd name="connsiteX1117" fmla="*/ 7472612 w 8671523"/>
                  <a:gd name="connsiteY1117" fmla="*/ 455783 h 4271488"/>
                  <a:gd name="connsiteX1118" fmla="*/ 7467626 w 8671523"/>
                  <a:gd name="connsiteY1118" fmla="*/ 455783 h 4271488"/>
                  <a:gd name="connsiteX1119" fmla="*/ 7465298 w 8671523"/>
                  <a:gd name="connsiteY1119" fmla="*/ 454565 h 4271488"/>
                  <a:gd name="connsiteX1120" fmla="*/ 7463968 w 8671523"/>
                  <a:gd name="connsiteY1120" fmla="*/ 453013 h 4271488"/>
                  <a:gd name="connsiteX1121" fmla="*/ 7461198 w 8671523"/>
                  <a:gd name="connsiteY1121" fmla="*/ 448137 h 4271488"/>
                  <a:gd name="connsiteX1122" fmla="*/ 7459204 w 8671523"/>
                  <a:gd name="connsiteY1122" fmla="*/ 446918 h 4271488"/>
                  <a:gd name="connsiteX1123" fmla="*/ 7456766 w 8671523"/>
                  <a:gd name="connsiteY1123" fmla="*/ 447583 h 4271488"/>
                  <a:gd name="connsiteX1124" fmla="*/ 7454217 w 8671523"/>
                  <a:gd name="connsiteY1124" fmla="*/ 449024 h 4271488"/>
                  <a:gd name="connsiteX1125" fmla="*/ 7451890 w 8671523"/>
                  <a:gd name="connsiteY1125" fmla="*/ 449910 h 4271488"/>
                  <a:gd name="connsiteX1126" fmla="*/ 7424186 w 8671523"/>
                  <a:gd name="connsiteY1126" fmla="*/ 448026 h 4271488"/>
                  <a:gd name="connsiteX1127" fmla="*/ 7421416 w 8671523"/>
                  <a:gd name="connsiteY1127" fmla="*/ 446697 h 4271488"/>
                  <a:gd name="connsiteX1128" fmla="*/ 7419531 w 8671523"/>
                  <a:gd name="connsiteY1128" fmla="*/ 443372 h 4271488"/>
                  <a:gd name="connsiteX1129" fmla="*/ 7418313 w 8671523"/>
                  <a:gd name="connsiteY1129" fmla="*/ 440380 h 4271488"/>
                  <a:gd name="connsiteX1130" fmla="*/ 7416540 w 8671523"/>
                  <a:gd name="connsiteY1130" fmla="*/ 437942 h 4271488"/>
                  <a:gd name="connsiteX1131" fmla="*/ 7414434 w 8671523"/>
                  <a:gd name="connsiteY1131" fmla="*/ 436058 h 4271488"/>
                  <a:gd name="connsiteX1132" fmla="*/ 7412329 w 8671523"/>
                  <a:gd name="connsiteY1132" fmla="*/ 434728 h 4271488"/>
                  <a:gd name="connsiteX1133" fmla="*/ 7406234 w 8671523"/>
                  <a:gd name="connsiteY1133" fmla="*/ 433510 h 4271488"/>
                  <a:gd name="connsiteX1134" fmla="*/ 7403685 w 8671523"/>
                  <a:gd name="connsiteY1134" fmla="*/ 436612 h 4271488"/>
                  <a:gd name="connsiteX1135" fmla="*/ 7404018 w 8671523"/>
                  <a:gd name="connsiteY1135" fmla="*/ 442707 h 4271488"/>
                  <a:gd name="connsiteX1136" fmla="*/ 7409337 w 8671523"/>
                  <a:gd name="connsiteY1136" fmla="*/ 457889 h 4271488"/>
                  <a:gd name="connsiteX1137" fmla="*/ 7408894 w 8671523"/>
                  <a:gd name="connsiteY1137" fmla="*/ 463097 h 4271488"/>
                  <a:gd name="connsiteX1138" fmla="*/ 7405901 w 8671523"/>
                  <a:gd name="connsiteY1138" fmla="*/ 466532 h 4271488"/>
                  <a:gd name="connsiteX1139" fmla="*/ 7400915 w 8671523"/>
                  <a:gd name="connsiteY1139" fmla="*/ 468527 h 4271488"/>
                  <a:gd name="connsiteX1140" fmla="*/ 7398255 w 8671523"/>
                  <a:gd name="connsiteY1140" fmla="*/ 468860 h 4271488"/>
                  <a:gd name="connsiteX1141" fmla="*/ 7395374 w 8671523"/>
                  <a:gd name="connsiteY1141" fmla="*/ 468527 h 4271488"/>
                  <a:gd name="connsiteX1142" fmla="*/ 7394044 w 8671523"/>
                  <a:gd name="connsiteY1142" fmla="*/ 466976 h 4271488"/>
                  <a:gd name="connsiteX1143" fmla="*/ 7395928 w 8671523"/>
                  <a:gd name="connsiteY1143" fmla="*/ 463651 h 4271488"/>
                  <a:gd name="connsiteX1144" fmla="*/ 7398144 w 8671523"/>
                  <a:gd name="connsiteY1144" fmla="*/ 460549 h 4271488"/>
                  <a:gd name="connsiteX1145" fmla="*/ 7397147 w 8671523"/>
                  <a:gd name="connsiteY1145" fmla="*/ 459773 h 4271488"/>
                  <a:gd name="connsiteX1146" fmla="*/ 7391828 w 8671523"/>
                  <a:gd name="connsiteY1146" fmla="*/ 459773 h 4271488"/>
                  <a:gd name="connsiteX1147" fmla="*/ 7387395 w 8671523"/>
                  <a:gd name="connsiteY1147" fmla="*/ 456338 h 4271488"/>
                  <a:gd name="connsiteX1148" fmla="*/ 7385290 w 8671523"/>
                  <a:gd name="connsiteY1148" fmla="*/ 456338 h 4271488"/>
                  <a:gd name="connsiteX1149" fmla="*/ 7384846 w 8671523"/>
                  <a:gd name="connsiteY1149" fmla="*/ 460216 h 4271488"/>
                  <a:gd name="connsiteX1150" fmla="*/ 7384625 w 8671523"/>
                  <a:gd name="connsiteY1150" fmla="*/ 464760 h 4271488"/>
                  <a:gd name="connsiteX1151" fmla="*/ 7383073 w 8671523"/>
                  <a:gd name="connsiteY1151" fmla="*/ 466200 h 4271488"/>
                  <a:gd name="connsiteX1152" fmla="*/ 7380968 w 8671523"/>
                  <a:gd name="connsiteY1152" fmla="*/ 466754 h 4271488"/>
                  <a:gd name="connsiteX1153" fmla="*/ 7378973 w 8671523"/>
                  <a:gd name="connsiteY1153" fmla="*/ 468860 h 4271488"/>
                  <a:gd name="connsiteX1154" fmla="*/ 7378641 w 8671523"/>
                  <a:gd name="connsiteY1154" fmla="*/ 471519 h 4271488"/>
                  <a:gd name="connsiteX1155" fmla="*/ 7379638 w 8671523"/>
                  <a:gd name="connsiteY1155" fmla="*/ 482047 h 4271488"/>
                  <a:gd name="connsiteX1156" fmla="*/ 7379195 w 8671523"/>
                  <a:gd name="connsiteY1156" fmla="*/ 486147 h 4271488"/>
                  <a:gd name="connsiteX1157" fmla="*/ 7378198 w 8671523"/>
                  <a:gd name="connsiteY1157" fmla="*/ 488031 h 4271488"/>
                  <a:gd name="connsiteX1158" fmla="*/ 7376425 w 8671523"/>
                  <a:gd name="connsiteY1158" fmla="*/ 488695 h 4271488"/>
                  <a:gd name="connsiteX1159" fmla="*/ 7373765 w 8671523"/>
                  <a:gd name="connsiteY1159" fmla="*/ 489139 h 4271488"/>
                  <a:gd name="connsiteX1160" fmla="*/ 7372879 w 8671523"/>
                  <a:gd name="connsiteY1160" fmla="*/ 492353 h 4271488"/>
                  <a:gd name="connsiteX1161" fmla="*/ 7371327 w 8671523"/>
                  <a:gd name="connsiteY1161" fmla="*/ 494015 h 4271488"/>
                  <a:gd name="connsiteX1162" fmla="*/ 7369221 w 8671523"/>
                  <a:gd name="connsiteY1162" fmla="*/ 494680 h 4271488"/>
                  <a:gd name="connsiteX1163" fmla="*/ 7362462 w 8671523"/>
                  <a:gd name="connsiteY1163" fmla="*/ 495012 h 4271488"/>
                  <a:gd name="connsiteX1164" fmla="*/ 7361132 w 8671523"/>
                  <a:gd name="connsiteY1164" fmla="*/ 495455 h 4271488"/>
                  <a:gd name="connsiteX1165" fmla="*/ 7360245 w 8671523"/>
                  <a:gd name="connsiteY1165" fmla="*/ 496453 h 4271488"/>
                  <a:gd name="connsiteX1166" fmla="*/ 7360799 w 8671523"/>
                  <a:gd name="connsiteY1166" fmla="*/ 497561 h 4271488"/>
                  <a:gd name="connsiteX1167" fmla="*/ 7361797 w 8671523"/>
                  <a:gd name="connsiteY1167" fmla="*/ 498669 h 4271488"/>
                  <a:gd name="connsiteX1168" fmla="*/ 7362129 w 8671523"/>
                  <a:gd name="connsiteY1168" fmla="*/ 499445 h 4271488"/>
                  <a:gd name="connsiteX1169" fmla="*/ 7360467 w 8671523"/>
                  <a:gd name="connsiteY1169" fmla="*/ 501218 h 4271488"/>
                  <a:gd name="connsiteX1170" fmla="*/ 7358805 w 8671523"/>
                  <a:gd name="connsiteY1170" fmla="*/ 502326 h 4271488"/>
                  <a:gd name="connsiteX1171" fmla="*/ 7357807 w 8671523"/>
                  <a:gd name="connsiteY1171" fmla="*/ 503988 h 4271488"/>
                  <a:gd name="connsiteX1172" fmla="*/ 7358140 w 8671523"/>
                  <a:gd name="connsiteY1172" fmla="*/ 507423 h 4271488"/>
                  <a:gd name="connsiteX1173" fmla="*/ 7358916 w 8671523"/>
                  <a:gd name="connsiteY1173" fmla="*/ 510637 h 4271488"/>
                  <a:gd name="connsiteX1174" fmla="*/ 7359138 w 8671523"/>
                  <a:gd name="connsiteY1174" fmla="*/ 512964 h 4271488"/>
                  <a:gd name="connsiteX1175" fmla="*/ 7358362 w 8671523"/>
                  <a:gd name="connsiteY1175" fmla="*/ 514737 h 4271488"/>
                  <a:gd name="connsiteX1176" fmla="*/ 7356477 w 8671523"/>
                  <a:gd name="connsiteY1176" fmla="*/ 516399 h 4271488"/>
                  <a:gd name="connsiteX1177" fmla="*/ 7343069 w 8671523"/>
                  <a:gd name="connsiteY1177" fmla="*/ 523159 h 4271488"/>
                  <a:gd name="connsiteX1178" fmla="*/ 7322790 w 8671523"/>
                  <a:gd name="connsiteY1178" fmla="*/ 527259 h 4271488"/>
                  <a:gd name="connsiteX1179" fmla="*/ 7318025 w 8671523"/>
                  <a:gd name="connsiteY1179" fmla="*/ 529586 h 4271488"/>
                  <a:gd name="connsiteX1180" fmla="*/ 7301735 w 8671523"/>
                  <a:gd name="connsiteY1180" fmla="*/ 543882 h 4271488"/>
                  <a:gd name="connsiteX1181" fmla="*/ 7296416 w 8671523"/>
                  <a:gd name="connsiteY1181" fmla="*/ 551306 h 4271488"/>
                  <a:gd name="connsiteX1182" fmla="*/ 7294532 w 8671523"/>
                  <a:gd name="connsiteY1182" fmla="*/ 552636 h 4271488"/>
                  <a:gd name="connsiteX1183" fmla="*/ 7267382 w 8671523"/>
                  <a:gd name="connsiteY1183" fmla="*/ 552858 h 4271488"/>
                  <a:gd name="connsiteX1184" fmla="*/ 7258406 w 8671523"/>
                  <a:gd name="connsiteY1184" fmla="*/ 550087 h 4271488"/>
                  <a:gd name="connsiteX1185" fmla="*/ 7255747 w 8671523"/>
                  <a:gd name="connsiteY1185" fmla="*/ 550752 h 4271488"/>
                  <a:gd name="connsiteX1186" fmla="*/ 7254195 w 8671523"/>
                  <a:gd name="connsiteY1186" fmla="*/ 552636 h 4271488"/>
                  <a:gd name="connsiteX1187" fmla="*/ 7252754 w 8671523"/>
                  <a:gd name="connsiteY1187" fmla="*/ 555628 h 4271488"/>
                  <a:gd name="connsiteX1188" fmla="*/ 7251647 w 8671523"/>
                  <a:gd name="connsiteY1188" fmla="*/ 558953 h 4271488"/>
                  <a:gd name="connsiteX1189" fmla="*/ 7250760 w 8671523"/>
                  <a:gd name="connsiteY1189" fmla="*/ 564826 h 4271488"/>
                  <a:gd name="connsiteX1190" fmla="*/ 7249652 w 8671523"/>
                  <a:gd name="connsiteY1190" fmla="*/ 567485 h 4271488"/>
                  <a:gd name="connsiteX1191" fmla="*/ 7246882 w 8671523"/>
                  <a:gd name="connsiteY1191" fmla="*/ 572250 h 4271488"/>
                  <a:gd name="connsiteX1192" fmla="*/ 7245552 w 8671523"/>
                  <a:gd name="connsiteY1192" fmla="*/ 577348 h 4271488"/>
                  <a:gd name="connsiteX1193" fmla="*/ 7248322 w 8671523"/>
                  <a:gd name="connsiteY1193" fmla="*/ 581781 h 4271488"/>
                  <a:gd name="connsiteX1194" fmla="*/ 7252201 w 8671523"/>
                  <a:gd name="connsiteY1194" fmla="*/ 586435 h 4271488"/>
                  <a:gd name="connsiteX1195" fmla="*/ 7254306 w 8671523"/>
                  <a:gd name="connsiteY1195" fmla="*/ 592086 h 4271488"/>
                  <a:gd name="connsiteX1196" fmla="*/ 7252533 w 8671523"/>
                  <a:gd name="connsiteY1196" fmla="*/ 598181 h 4271488"/>
                  <a:gd name="connsiteX1197" fmla="*/ 7248100 w 8671523"/>
                  <a:gd name="connsiteY1197" fmla="*/ 602060 h 4271488"/>
                  <a:gd name="connsiteX1198" fmla="*/ 7238349 w 8671523"/>
                  <a:gd name="connsiteY1198" fmla="*/ 606160 h 4271488"/>
                  <a:gd name="connsiteX1199" fmla="*/ 7222502 w 8671523"/>
                  <a:gd name="connsiteY1199" fmla="*/ 610149 h 4271488"/>
                  <a:gd name="connsiteX1200" fmla="*/ 7217737 w 8671523"/>
                  <a:gd name="connsiteY1200" fmla="*/ 614360 h 4271488"/>
                  <a:gd name="connsiteX1201" fmla="*/ 7207542 w 8671523"/>
                  <a:gd name="connsiteY1201" fmla="*/ 627658 h 4271488"/>
                  <a:gd name="connsiteX1202" fmla="*/ 7186930 w 8671523"/>
                  <a:gd name="connsiteY1202" fmla="*/ 643283 h 4271488"/>
                  <a:gd name="connsiteX1203" fmla="*/ 7181943 w 8671523"/>
                  <a:gd name="connsiteY1203" fmla="*/ 644280 h 4271488"/>
                  <a:gd name="connsiteX1204" fmla="*/ 7176624 w 8671523"/>
                  <a:gd name="connsiteY1204" fmla="*/ 643062 h 4271488"/>
                  <a:gd name="connsiteX1205" fmla="*/ 7161775 w 8671523"/>
                  <a:gd name="connsiteY1205" fmla="*/ 634086 h 4271488"/>
                  <a:gd name="connsiteX1206" fmla="*/ 7159005 w 8671523"/>
                  <a:gd name="connsiteY1206" fmla="*/ 633753 h 4271488"/>
                  <a:gd name="connsiteX1207" fmla="*/ 7157232 w 8671523"/>
                  <a:gd name="connsiteY1207" fmla="*/ 636080 h 4271488"/>
                  <a:gd name="connsiteX1208" fmla="*/ 7157786 w 8671523"/>
                  <a:gd name="connsiteY1208" fmla="*/ 639626 h 4271488"/>
                  <a:gd name="connsiteX1209" fmla="*/ 7160556 w 8671523"/>
                  <a:gd name="connsiteY1209" fmla="*/ 641178 h 4271488"/>
                  <a:gd name="connsiteX1210" fmla="*/ 7166319 w 8671523"/>
                  <a:gd name="connsiteY1210" fmla="*/ 642286 h 4271488"/>
                  <a:gd name="connsiteX1211" fmla="*/ 7169089 w 8671523"/>
                  <a:gd name="connsiteY1211" fmla="*/ 646164 h 4271488"/>
                  <a:gd name="connsiteX1212" fmla="*/ 7169643 w 8671523"/>
                  <a:gd name="connsiteY1212" fmla="*/ 651705 h 4271488"/>
                  <a:gd name="connsiteX1213" fmla="*/ 7169200 w 8671523"/>
                  <a:gd name="connsiteY1213" fmla="*/ 664116 h 4271488"/>
                  <a:gd name="connsiteX1214" fmla="*/ 7172191 w 8671523"/>
                  <a:gd name="connsiteY1214" fmla="*/ 689604 h 4271488"/>
                  <a:gd name="connsiteX1215" fmla="*/ 7175295 w 8671523"/>
                  <a:gd name="connsiteY1215" fmla="*/ 701794 h 4271488"/>
                  <a:gd name="connsiteX1216" fmla="*/ 7180060 w 8671523"/>
                  <a:gd name="connsiteY1216" fmla="*/ 711434 h 4271488"/>
                  <a:gd name="connsiteX1217" fmla="*/ 7182054 w 8671523"/>
                  <a:gd name="connsiteY1217" fmla="*/ 718194 h 4271488"/>
                  <a:gd name="connsiteX1218" fmla="*/ 7181168 w 8671523"/>
                  <a:gd name="connsiteY1218" fmla="*/ 724400 h 4271488"/>
                  <a:gd name="connsiteX1219" fmla="*/ 7181389 w 8671523"/>
                  <a:gd name="connsiteY1219" fmla="*/ 729054 h 4271488"/>
                  <a:gd name="connsiteX1220" fmla="*/ 7189257 w 8671523"/>
                  <a:gd name="connsiteY1220" fmla="*/ 731603 h 4271488"/>
                  <a:gd name="connsiteX1221" fmla="*/ 7190809 w 8671523"/>
                  <a:gd name="connsiteY1221" fmla="*/ 733598 h 4271488"/>
                  <a:gd name="connsiteX1222" fmla="*/ 7191806 w 8671523"/>
                  <a:gd name="connsiteY1222" fmla="*/ 736479 h 4271488"/>
                  <a:gd name="connsiteX1223" fmla="*/ 7193136 w 8671523"/>
                  <a:gd name="connsiteY1223" fmla="*/ 743460 h 4271488"/>
                  <a:gd name="connsiteX1224" fmla="*/ 7193136 w 8671523"/>
                  <a:gd name="connsiteY1224" fmla="*/ 745344 h 4271488"/>
                  <a:gd name="connsiteX1225" fmla="*/ 7192250 w 8671523"/>
                  <a:gd name="connsiteY1225" fmla="*/ 747117 h 4271488"/>
                  <a:gd name="connsiteX1226" fmla="*/ 7190365 w 8671523"/>
                  <a:gd name="connsiteY1226" fmla="*/ 750109 h 4271488"/>
                  <a:gd name="connsiteX1227" fmla="*/ 7181611 w 8671523"/>
                  <a:gd name="connsiteY1227" fmla="*/ 760526 h 4271488"/>
                  <a:gd name="connsiteX1228" fmla="*/ 7170197 w 8671523"/>
                  <a:gd name="connsiteY1228" fmla="*/ 767175 h 4271488"/>
                  <a:gd name="connsiteX1229" fmla="*/ 7147037 w 8671523"/>
                  <a:gd name="connsiteY1229" fmla="*/ 776372 h 4271488"/>
                  <a:gd name="connsiteX1230" fmla="*/ 7145485 w 8671523"/>
                  <a:gd name="connsiteY1230" fmla="*/ 777702 h 4271488"/>
                  <a:gd name="connsiteX1231" fmla="*/ 7142826 w 8671523"/>
                  <a:gd name="connsiteY1231" fmla="*/ 781359 h 4271488"/>
                  <a:gd name="connsiteX1232" fmla="*/ 7141385 w 8671523"/>
                  <a:gd name="connsiteY1232" fmla="*/ 782246 h 4271488"/>
                  <a:gd name="connsiteX1233" fmla="*/ 7139944 w 8671523"/>
                  <a:gd name="connsiteY1233" fmla="*/ 781913 h 4271488"/>
                  <a:gd name="connsiteX1234" fmla="*/ 7133406 w 8671523"/>
                  <a:gd name="connsiteY1234" fmla="*/ 778035 h 4271488"/>
                  <a:gd name="connsiteX1235" fmla="*/ 7128087 w 8671523"/>
                  <a:gd name="connsiteY1235" fmla="*/ 772826 h 4271488"/>
                  <a:gd name="connsiteX1236" fmla="*/ 7126979 w 8671523"/>
                  <a:gd name="connsiteY1236" fmla="*/ 772272 h 4271488"/>
                  <a:gd name="connsiteX1237" fmla="*/ 7123655 w 8671523"/>
                  <a:gd name="connsiteY1237" fmla="*/ 772937 h 4271488"/>
                  <a:gd name="connsiteX1238" fmla="*/ 7119665 w 8671523"/>
                  <a:gd name="connsiteY1238" fmla="*/ 772605 h 4271488"/>
                  <a:gd name="connsiteX1239" fmla="*/ 7118335 w 8671523"/>
                  <a:gd name="connsiteY1239" fmla="*/ 770056 h 4271488"/>
                  <a:gd name="connsiteX1240" fmla="*/ 7117560 w 8671523"/>
                  <a:gd name="connsiteY1240" fmla="*/ 766177 h 4271488"/>
                  <a:gd name="connsiteX1241" fmla="*/ 7115344 w 8671523"/>
                  <a:gd name="connsiteY1241" fmla="*/ 762077 h 4271488"/>
                  <a:gd name="connsiteX1242" fmla="*/ 7110911 w 8671523"/>
                  <a:gd name="connsiteY1242" fmla="*/ 758309 h 4271488"/>
                  <a:gd name="connsiteX1243" fmla="*/ 7109581 w 8671523"/>
                  <a:gd name="connsiteY1243" fmla="*/ 756869 h 4271488"/>
                  <a:gd name="connsiteX1244" fmla="*/ 7108805 w 8671523"/>
                  <a:gd name="connsiteY1244" fmla="*/ 755318 h 4271488"/>
                  <a:gd name="connsiteX1245" fmla="*/ 7107698 w 8671523"/>
                  <a:gd name="connsiteY1245" fmla="*/ 751771 h 4271488"/>
                  <a:gd name="connsiteX1246" fmla="*/ 7106922 w 8671523"/>
                  <a:gd name="connsiteY1246" fmla="*/ 750109 h 4271488"/>
                  <a:gd name="connsiteX1247" fmla="*/ 7105481 w 8671523"/>
                  <a:gd name="connsiteY1247" fmla="*/ 745012 h 4271488"/>
                  <a:gd name="connsiteX1248" fmla="*/ 7104705 w 8671523"/>
                  <a:gd name="connsiteY1248" fmla="*/ 739914 h 4271488"/>
                  <a:gd name="connsiteX1249" fmla="*/ 7103597 w 8671523"/>
                  <a:gd name="connsiteY1249" fmla="*/ 735038 h 4271488"/>
                  <a:gd name="connsiteX1250" fmla="*/ 7101159 w 8671523"/>
                  <a:gd name="connsiteY1250" fmla="*/ 730384 h 4271488"/>
                  <a:gd name="connsiteX1251" fmla="*/ 7095507 w 8671523"/>
                  <a:gd name="connsiteY1251" fmla="*/ 725841 h 4271488"/>
                  <a:gd name="connsiteX1252" fmla="*/ 7094067 w 8671523"/>
                  <a:gd name="connsiteY1252" fmla="*/ 723957 h 4271488"/>
                  <a:gd name="connsiteX1253" fmla="*/ 7093291 w 8671523"/>
                  <a:gd name="connsiteY1253" fmla="*/ 721519 h 4271488"/>
                  <a:gd name="connsiteX1254" fmla="*/ 7092737 w 8671523"/>
                  <a:gd name="connsiteY1254" fmla="*/ 719081 h 4271488"/>
                  <a:gd name="connsiteX1255" fmla="*/ 7091961 w 8671523"/>
                  <a:gd name="connsiteY1255" fmla="*/ 716975 h 4271488"/>
                  <a:gd name="connsiteX1256" fmla="*/ 7087529 w 8671523"/>
                  <a:gd name="connsiteY1256" fmla="*/ 712875 h 4271488"/>
                  <a:gd name="connsiteX1257" fmla="*/ 7082985 w 8671523"/>
                  <a:gd name="connsiteY1257" fmla="*/ 706005 h 4271488"/>
                  <a:gd name="connsiteX1258" fmla="*/ 7078553 w 8671523"/>
                  <a:gd name="connsiteY1258" fmla="*/ 702015 h 4271488"/>
                  <a:gd name="connsiteX1259" fmla="*/ 7076337 w 8671523"/>
                  <a:gd name="connsiteY1259" fmla="*/ 698691 h 4271488"/>
                  <a:gd name="connsiteX1260" fmla="*/ 7071128 w 8671523"/>
                  <a:gd name="connsiteY1260" fmla="*/ 692485 h 4271488"/>
                  <a:gd name="connsiteX1261" fmla="*/ 7069687 w 8671523"/>
                  <a:gd name="connsiteY1261" fmla="*/ 691599 h 4271488"/>
                  <a:gd name="connsiteX1262" fmla="*/ 7067471 w 8671523"/>
                  <a:gd name="connsiteY1262" fmla="*/ 690712 h 4271488"/>
                  <a:gd name="connsiteX1263" fmla="*/ 7066363 w 8671523"/>
                  <a:gd name="connsiteY1263" fmla="*/ 689382 h 4271488"/>
                  <a:gd name="connsiteX1264" fmla="*/ 7065587 w 8671523"/>
                  <a:gd name="connsiteY1264" fmla="*/ 687609 h 4271488"/>
                  <a:gd name="connsiteX1265" fmla="*/ 7064368 w 8671523"/>
                  <a:gd name="connsiteY1265" fmla="*/ 685282 h 4271488"/>
                  <a:gd name="connsiteX1266" fmla="*/ 7062817 w 8671523"/>
                  <a:gd name="connsiteY1266" fmla="*/ 683509 h 4271488"/>
                  <a:gd name="connsiteX1267" fmla="*/ 7057720 w 8671523"/>
                  <a:gd name="connsiteY1267" fmla="*/ 680628 h 4271488"/>
                  <a:gd name="connsiteX1268" fmla="*/ 7050295 w 8671523"/>
                  <a:gd name="connsiteY1268" fmla="*/ 670987 h 4271488"/>
                  <a:gd name="connsiteX1269" fmla="*/ 7047414 w 8671523"/>
                  <a:gd name="connsiteY1269" fmla="*/ 668881 h 4271488"/>
                  <a:gd name="connsiteX1270" fmla="*/ 7042649 w 8671523"/>
                  <a:gd name="connsiteY1270" fmla="*/ 668881 h 4271488"/>
                  <a:gd name="connsiteX1271" fmla="*/ 7037551 w 8671523"/>
                  <a:gd name="connsiteY1271" fmla="*/ 671652 h 4271488"/>
                  <a:gd name="connsiteX1272" fmla="*/ 7032786 w 8671523"/>
                  <a:gd name="connsiteY1272" fmla="*/ 676084 h 4271488"/>
                  <a:gd name="connsiteX1273" fmla="*/ 7029240 w 8671523"/>
                  <a:gd name="connsiteY1273" fmla="*/ 681182 h 4271488"/>
                  <a:gd name="connsiteX1274" fmla="*/ 7028686 w 8671523"/>
                  <a:gd name="connsiteY1274" fmla="*/ 682401 h 4271488"/>
                  <a:gd name="connsiteX1275" fmla="*/ 7025472 w 8671523"/>
                  <a:gd name="connsiteY1275" fmla="*/ 689936 h 4271488"/>
                  <a:gd name="connsiteX1276" fmla="*/ 7023921 w 8671523"/>
                  <a:gd name="connsiteY1276" fmla="*/ 691931 h 4271488"/>
                  <a:gd name="connsiteX1277" fmla="*/ 7016053 w 8671523"/>
                  <a:gd name="connsiteY1277" fmla="*/ 695256 h 4271488"/>
                  <a:gd name="connsiteX1278" fmla="*/ 7014058 w 8671523"/>
                  <a:gd name="connsiteY1278" fmla="*/ 696918 h 4271488"/>
                  <a:gd name="connsiteX1279" fmla="*/ 7012840 w 8671523"/>
                  <a:gd name="connsiteY1279" fmla="*/ 700353 h 4271488"/>
                  <a:gd name="connsiteX1280" fmla="*/ 7013837 w 8671523"/>
                  <a:gd name="connsiteY1280" fmla="*/ 702458 h 4271488"/>
                  <a:gd name="connsiteX1281" fmla="*/ 7015388 w 8671523"/>
                  <a:gd name="connsiteY1281" fmla="*/ 704342 h 4271488"/>
                  <a:gd name="connsiteX1282" fmla="*/ 7015942 w 8671523"/>
                  <a:gd name="connsiteY1282" fmla="*/ 707113 h 4271488"/>
                  <a:gd name="connsiteX1283" fmla="*/ 7014834 w 8671523"/>
                  <a:gd name="connsiteY1283" fmla="*/ 709772 h 4271488"/>
                  <a:gd name="connsiteX1284" fmla="*/ 7010734 w 8671523"/>
                  <a:gd name="connsiteY1284" fmla="*/ 713762 h 4271488"/>
                  <a:gd name="connsiteX1285" fmla="*/ 7009515 w 8671523"/>
                  <a:gd name="connsiteY1285" fmla="*/ 716199 h 4271488"/>
                  <a:gd name="connsiteX1286" fmla="*/ 7010401 w 8671523"/>
                  <a:gd name="connsiteY1286" fmla="*/ 721075 h 4271488"/>
                  <a:gd name="connsiteX1287" fmla="*/ 7016607 w 8671523"/>
                  <a:gd name="connsiteY1287" fmla="*/ 729719 h 4271488"/>
                  <a:gd name="connsiteX1288" fmla="*/ 7016607 w 8671523"/>
                  <a:gd name="connsiteY1288" fmla="*/ 736146 h 4271488"/>
                  <a:gd name="connsiteX1289" fmla="*/ 7014501 w 8671523"/>
                  <a:gd name="connsiteY1289" fmla="*/ 741133 h 4271488"/>
                  <a:gd name="connsiteX1290" fmla="*/ 7007299 w 8671523"/>
                  <a:gd name="connsiteY1290" fmla="*/ 750331 h 4271488"/>
                  <a:gd name="connsiteX1291" fmla="*/ 6999542 w 8671523"/>
                  <a:gd name="connsiteY1291" fmla="*/ 758309 h 4271488"/>
                  <a:gd name="connsiteX1292" fmla="*/ 6974719 w 8671523"/>
                  <a:gd name="connsiteY1292" fmla="*/ 769391 h 4271488"/>
                  <a:gd name="connsiteX1293" fmla="*/ 6970619 w 8671523"/>
                  <a:gd name="connsiteY1293" fmla="*/ 773380 h 4271488"/>
                  <a:gd name="connsiteX1294" fmla="*/ 6968070 w 8671523"/>
                  <a:gd name="connsiteY1294" fmla="*/ 780583 h 4271488"/>
                  <a:gd name="connsiteX1295" fmla="*/ 6960977 w 8671523"/>
                  <a:gd name="connsiteY1295" fmla="*/ 823247 h 4271488"/>
                  <a:gd name="connsiteX1296" fmla="*/ 6953886 w 8671523"/>
                  <a:gd name="connsiteY1296" fmla="*/ 865690 h 4271488"/>
                  <a:gd name="connsiteX1297" fmla="*/ 6960202 w 8671523"/>
                  <a:gd name="connsiteY1297" fmla="*/ 868128 h 4271488"/>
                  <a:gd name="connsiteX1298" fmla="*/ 6977046 w 8671523"/>
                  <a:gd name="connsiteY1298" fmla="*/ 880982 h 4271488"/>
                  <a:gd name="connsiteX1299" fmla="*/ 6982697 w 8671523"/>
                  <a:gd name="connsiteY1299" fmla="*/ 888407 h 4271488"/>
                  <a:gd name="connsiteX1300" fmla="*/ 6984027 w 8671523"/>
                  <a:gd name="connsiteY1300" fmla="*/ 897272 h 4271488"/>
                  <a:gd name="connsiteX1301" fmla="*/ 6981811 w 8671523"/>
                  <a:gd name="connsiteY1301" fmla="*/ 906470 h 4271488"/>
                  <a:gd name="connsiteX1302" fmla="*/ 6977046 w 8671523"/>
                  <a:gd name="connsiteY1302" fmla="*/ 915002 h 4271488"/>
                  <a:gd name="connsiteX1303" fmla="*/ 6971505 w 8671523"/>
                  <a:gd name="connsiteY1303" fmla="*/ 922427 h 4271488"/>
                  <a:gd name="connsiteX1304" fmla="*/ 6969400 w 8671523"/>
                  <a:gd name="connsiteY1304" fmla="*/ 924311 h 4271488"/>
                  <a:gd name="connsiteX1305" fmla="*/ 6966851 w 8671523"/>
                  <a:gd name="connsiteY1305" fmla="*/ 926416 h 4271488"/>
                  <a:gd name="connsiteX1306" fmla="*/ 6958318 w 8671523"/>
                  <a:gd name="connsiteY1306" fmla="*/ 931071 h 4271488"/>
                  <a:gd name="connsiteX1307" fmla="*/ 6954329 w 8671523"/>
                  <a:gd name="connsiteY1307" fmla="*/ 934173 h 4271488"/>
                  <a:gd name="connsiteX1308" fmla="*/ 6951558 w 8671523"/>
                  <a:gd name="connsiteY1308" fmla="*/ 937941 h 4271488"/>
                  <a:gd name="connsiteX1309" fmla="*/ 6936377 w 8671523"/>
                  <a:gd name="connsiteY1309" fmla="*/ 979829 h 4271488"/>
                  <a:gd name="connsiteX1310" fmla="*/ 6920419 w 8671523"/>
                  <a:gd name="connsiteY1310" fmla="*/ 1023823 h 4271488"/>
                  <a:gd name="connsiteX1311" fmla="*/ 6920419 w 8671523"/>
                  <a:gd name="connsiteY1311" fmla="*/ 1023823 h 4271488"/>
                  <a:gd name="connsiteX1312" fmla="*/ 6920419 w 8671523"/>
                  <a:gd name="connsiteY1312" fmla="*/ 1024045 h 4271488"/>
                  <a:gd name="connsiteX1313" fmla="*/ 6920419 w 8671523"/>
                  <a:gd name="connsiteY1313" fmla="*/ 1024045 h 4271488"/>
                  <a:gd name="connsiteX1314" fmla="*/ 6920419 w 8671523"/>
                  <a:gd name="connsiteY1314" fmla="*/ 1024045 h 4271488"/>
                  <a:gd name="connsiteX1315" fmla="*/ 6948788 w 8671523"/>
                  <a:gd name="connsiteY1315" fmla="*/ 1033907 h 4271488"/>
                  <a:gd name="connsiteX1316" fmla="*/ 6977157 w 8671523"/>
                  <a:gd name="connsiteY1316" fmla="*/ 1043770 h 4271488"/>
                  <a:gd name="connsiteX1317" fmla="*/ 6988349 w 8671523"/>
                  <a:gd name="connsiteY1317" fmla="*/ 1046983 h 4271488"/>
                  <a:gd name="connsiteX1318" fmla="*/ 6990677 w 8671523"/>
                  <a:gd name="connsiteY1318" fmla="*/ 1048646 h 4271488"/>
                  <a:gd name="connsiteX1319" fmla="*/ 6992117 w 8671523"/>
                  <a:gd name="connsiteY1319" fmla="*/ 1051084 h 4271488"/>
                  <a:gd name="connsiteX1320" fmla="*/ 6992117 w 8671523"/>
                  <a:gd name="connsiteY1320" fmla="*/ 1052524 h 4271488"/>
                  <a:gd name="connsiteX1321" fmla="*/ 6992117 w 8671523"/>
                  <a:gd name="connsiteY1321" fmla="*/ 1052524 h 4271488"/>
                  <a:gd name="connsiteX1322" fmla="*/ 6990566 w 8671523"/>
                  <a:gd name="connsiteY1322" fmla="*/ 1055738 h 4271488"/>
                  <a:gd name="connsiteX1323" fmla="*/ 6989790 w 8671523"/>
                  <a:gd name="connsiteY1323" fmla="*/ 1056624 h 4271488"/>
                  <a:gd name="connsiteX1324" fmla="*/ 6988571 w 8671523"/>
                  <a:gd name="connsiteY1324" fmla="*/ 1057511 h 4271488"/>
                  <a:gd name="connsiteX1325" fmla="*/ 6987906 w 8671523"/>
                  <a:gd name="connsiteY1325" fmla="*/ 1058619 h 4271488"/>
                  <a:gd name="connsiteX1326" fmla="*/ 6988460 w 8671523"/>
                  <a:gd name="connsiteY1326" fmla="*/ 1060170 h 4271488"/>
                  <a:gd name="connsiteX1327" fmla="*/ 6991009 w 8671523"/>
                  <a:gd name="connsiteY1327" fmla="*/ 1062830 h 4271488"/>
                  <a:gd name="connsiteX1328" fmla="*/ 6991673 w 8671523"/>
                  <a:gd name="connsiteY1328" fmla="*/ 1063938 h 4271488"/>
                  <a:gd name="connsiteX1329" fmla="*/ 6992560 w 8671523"/>
                  <a:gd name="connsiteY1329" fmla="*/ 1067373 h 4271488"/>
                  <a:gd name="connsiteX1330" fmla="*/ 6992006 w 8671523"/>
                  <a:gd name="connsiteY1330" fmla="*/ 1070366 h 4271488"/>
                  <a:gd name="connsiteX1331" fmla="*/ 6991120 w 8671523"/>
                  <a:gd name="connsiteY1331" fmla="*/ 1073247 h 4271488"/>
                  <a:gd name="connsiteX1332" fmla="*/ 6991120 w 8671523"/>
                  <a:gd name="connsiteY1332" fmla="*/ 1076349 h 4271488"/>
                  <a:gd name="connsiteX1333" fmla="*/ 6992892 w 8671523"/>
                  <a:gd name="connsiteY1333" fmla="*/ 1078566 h 4271488"/>
                  <a:gd name="connsiteX1334" fmla="*/ 6999098 w 8671523"/>
                  <a:gd name="connsiteY1334" fmla="*/ 1079231 h 4271488"/>
                  <a:gd name="connsiteX1335" fmla="*/ 7001093 w 8671523"/>
                  <a:gd name="connsiteY1335" fmla="*/ 1081336 h 4271488"/>
                  <a:gd name="connsiteX1336" fmla="*/ 6999542 w 8671523"/>
                  <a:gd name="connsiteY1336" fmla="*/ 1084771 h 4271488"/>
                  <a:gd name="connsiteX1337" fmla="*/ 6994887 w 8671523"/>
                  <a:gd name="connsiteY1337" fmla="*/ 1088872 h 4271488"/>
                  <a:gd name="connsiteX1338" fmla="*/ 6986022 w 8671523"/>
                  <a:gd name="connsiteY1338" fmla="*/ 1094412 h 4271488"/>
                  <a:gd name="connsiteX1339" fmla="*/ 6984471 w 8671523"/>
                  <a:gd name="connsiteY1339" fmla="*/ 1095853 h 4271488"/>
                  <a:gd name="connsiteX1340" fmla="*/ 6985246 w 8671523"/>
                  <a:gd name="connsiteY1340" fmla="*/ 1097848 h 4271488"/>
                  <a:gd name="connsiteX1341" fmla="*/ 6993225 w 8671523"/>
                  <a:gd name="connsiteY1341" fmla="*/ 1107821 h 4271488"/>
                  <a:gd name="connsiteX1342" fmla="*/ 6996992 w 8671523"/>
                  <a:gd name="connsiteY1342" fmla="*/ 1114249 h 4271488"/>
                  <a:gd name="connsiteX1343" fmla="*/ 6997325 w 8671523"/>
                  <a:gd name="connsiteY1343" fmla="*/ 1115246 h 4271488"/>
                  <a:gd name="connsiteX1344" fmla="*/ 6997103 w 8671523"/>
                  <a:gd name="connsiteY1344" fmla="*/ 1116686 h 4271488"/>
                  <a:gd name="connsiteX1345" fmla="*/ 6996549 w 8671523"/>
                  <a:gd name="connsiteY1345" fmla="*/ 1117351 h 4271488"/>
                  <a:gd name="connsiteX1346" fmla="*/ 6995774 w 8671523"/>
                  <a:gd name="connsiteY1346" fmla="*/ 1117905 h 4271488"/>
                  <a:gd name="connsiteX1347" fmla="*/ 6994998 w 8671523"/>
                  <a:gd name="connsiteY1347" fmla="*/ 1118903 h 4271488"/>
                  <a:gd name="connsiteX1348" fmla="*/ 6993557 w 8671523"/>
                  <a:gd name="connsiteY1348" fmla="*/ 1121894 h 4271488"/>
                  <a:gd name="connsiteX1349" fmla="*/ 6992892 w 8671523"/>
                  <a:gd name="connsiteY1349" fmla="*/ 1124000 h 4271488"/>
                  <a:gd name="connsiteX1350" fmla="*/ 6993336 w 8671523"/>
                  <a:gd name="connsiteY1350" fmla="*/ 1125995 h 4271488"/>
                  <a:gd name="connsiteX1351" fmla="*/ 6995220 w 8671523"/>
                  <a:gd name="connsiteY1351" fmla="*/ 1128544 h 4271488"/>
                  <a:gd name="connsiteX1352" fmla="*/ 6999098 w 8671523"/>
                  <a:gd name="connsiteY1352" fmla="*/ 1132311 h 4271488"/>
                  <a:gd name="connsiteX1353" fmla="*/ 7020042 w 8671523"/>
                  <a:gd name="connsiteY1353" fmla="*/ 1146939 h 4271488"/>
                  <a:gd name="connsiteX1354" fmla="*/ 7021705 w 8671523"/>
                  <a:gd name="connsiteY1354" fmla="*/ 1146496 h 4271488"/>
                  <a:gd name="connsiteX1355" fmla="*/ 7022702 w 8671523"/>
                  <a:gd name="connsiteY1355" fmla="*/ 1143171 h 4271488"/>
                  <a:gd name="connsiteX1356" fmla="*/ 7023477 w 8671523"/>
                  <a:gd name="connsiteY1356" fmla="*/ 1135414 h 4271488"/>
                  <a:gd name="connsiteX1357" fmla="*/ 7023477 w 8671523"/>
                  <a:gd name="connsiteY1357" fmla="*/ 1125219 h 4271488"/>
                  <a:gd name="connsiteX1358" fmla="*/ 7024031 w 8671523"/>
                  <a:gd name="connsiteY1358" fmla="*/ 1122670 h 4271488"/>
                  <a:gd name="connsiteX1359" fmla="*/ 7026027 w 8671523"/>
                  <a:gd name="connsiteY1359" fmla="*/ 1121119 h 4271488"/>
                  <a:gd name="connsiteX1360" fmla="*/ 7028686 w 8671523"/>
                  <a:gd name="connsiteY1360" fmla="*/ 1121340 h 4271488"/>
                  <a:gd name="connsiteX1361" fmla="*/ 7052955 w 8671523"/>
                  <a:gd name="connsiteY1361" fmla="*/ 1132866 h 4271488"/>
                  <a:gd name="connsiteX1362" fmla="*/ 7097724 w 8671523"/>
                  <a:gd name="connsiteY1362" fmla="*/ 1132201 h 4271488"/>
                  <a:gd name="connsiteX1363" fmla="*/ 7105481 w 8671523"/>
                  <a:gd name="connsiteY1363" fmla="*/ 1135746 h 4271488"/>
                  <a:gd name="connsiteX1364" fmla="*/ 7112463 w 8671523"/>
                  <a:gd name="connsiteY1364" fmla="*/ 1141731 h 4271488"/>
                  <a:gd name="connsiteX1365" fmla="*/ 7133628 w 8671523"/>
                  <a:gd name="connsiteY1365" fmla="*/ 1178522 h 4271488"/>
                  <a:gd name="connsiteX1366" fmla="*/ 7133628 w 8671523"/>
                  <a:gd name="connsiteY1366" fmla="*/ 1178522 h 4271488"/>
                  <a:gd name="connsiteX1367" fmla="*/ 7139280 w 8671523"/>
                  <a:gd name="connsiteY1367" fmla="*/ 1186389 h 4271488"/>
                  <a:gd name="connsiteX1368" fmla="*/ 7142272 w 8671523"/>
                  <a:gd name="connsiteY1368" fmla="*/ 1189159 h 4271488"/>
                  <a:gd name="connsiteX1369" fmla="*/ 7146261 w 8671523"/>
                  <a:gd name="connsiteY1369" fmla="*/ 1190600 h 4271488"/>
                  <a:gd name="connsiteX1370" fmla="*/ 7150472 w 8671523"/>
                  <a:gd name="connsiteY1370" fmla="*/ 1191044 h 4271488"/>
                  <a:gd name="connsiteX1371" fmla="*/ 7152134 w 8671523"/>
                  <a:gd name="connsiteY1371" fmla="*/ 1192263 h 4271488"/>
                  <a:gd name="connsiteX1372" fmla="*/ 7153353 w 8671523"/>
                  <a:gd name="connsiteY1372" fmla="*/ 1195033 h 4271488"/>
                  <a:gd name="connsiteX1373" fmla="*/ 7154572 w 8671523"/>
                  <a:gd name="connsiteY1373" fmla="*/ 1199022 h 4271488"/>
                  <a:gd name="connsiteX1374" fmla="*/ 7171748 w 8671523"/>
                  <a:gd name="connsiteY1374" fmla="*/ 1243681 h 4271488"/>
                  <a:gd name="connsiteX1375" fmla="*/ 7206766 w 8671523"/>
                  <a:gd name="connsiteY1375" fmla="*/ 1298645 h 4271488"/>
                  <a:gd name="connsiteX1376" fmla="*/ 7200117 w 8671523"/>
                  <a:gd name="connsiteY1376" fmla="*/ 1306735 h 4271488"/>
                  <a:gd name="connsiteX1377" fmla="*/ 7196571 w 8671523"/>
                  <a:gd name="connsiteY1377" fmla="*/ 1309616 h 4271488"/>
                  <a:gd name="connsiteX1378" fmla="*/ 7179284 w 8671523"/>
                  <a:gd name="connsiteY1378" fmla="*/ 1312830 h 4271488"/>
                  <a:gd name="connsiteX1379" fmla="*/ 7176513 w 8671523"/>
                  <a:gd name="connsiteY1379" fmla="*/ 1311611 h 4271488"/>
                  <a:gd name="connsiteX1380" fmla="*/ 7173522 w 8671523"/>
                  <a:gd name="connsiteY1380" fmla="*/ 1305294 h 4271488"/>
                  <a:gd name="connsiteX1381" fmla="*/ 7171748 w 8671523"/>
                  <a:gd name="connsiteY1381" fmla="*/ 1302635 h 4271488"/>
                  <a:gd name="connsiteX1382" fmla="*/ 7169421 w 8671523"/>
                  <a:gd name="connsiteY1382" fmla="*/ 1300529 h 4271488"/>
                  <a:gd name="connsiteX1383" fmla="*/ 7162772 w 8671523"/>
                  <a:gd name="connsiteY1383" fmla="*/ 1298534 h 4271488"/>
                  <a:gd name="connsiteX1384" fmla="*/ 7155791 w 8671523"/>
                  <a:gd name="connsiteY1384" fmla="*/ 1299975 h 4271488"/>
                  <a:gd name="connsiteX1385" fmla="*/ 7150028 w 8671523"/>
                  <a:gd name="connsiteY1385" fmla="*/ 1304740 h 4271488"/>
                  <a:gd name="connsiteX1386" fmla="*/ 7147037 w 8671523"/>
                  <a:gd name="connsiteY1386" fmla="*/ 1312830 h 4271488"/>
                  <a:gd name="connsiteX1387" fmla="*/ 7144266 w 8671523"/>
                  <a:gd name="connsiteY1387" fmla="*/ 1316597 h 4271488"/>
                  <a:gd name="connsiteX1388" fmla="*/ 7146372 w 8671523"/>
                  <a:gd name="connsiteY1388" fmla="*/ 1316819 h 4271488"/>
                  <a:gd name="connsiteX1389" fmla="*/ 7148588 w 8671523"/>
                  <a:gd name="connsiteY1389" fmla="*/ 1317817 h 4271488"/>
                  <a:gd name="connsiteX1390" fmla="*/ 7152689 w 8671523"/>
                  <a:gd name="connsiteY1390" fmla="*/ 1320365 h 4271488"/>
                  <a:gd name="connsiteX1391" fmla="*/ 7153685 w 8671523"/>
                  <a:gd name="connsiteY1391" fmla="*/ 1322028 h 4271488"/>
                  <a:gd name="connsiteX1392" fmla="*/ 7154018 w 8671523"/>
                  <a:gd name="connsiteY1392" fmla="*/ 1324465 h 4271488"/>
                  <a:gd name="connsiteX1393" fmla="*/ 7154572 w 8671523"/>
                  <a:gd name="connsiteY1393" fmla="*/ 1326793 h 4271488"/>
                  <a:gd name="connsiteX1394" fmla="*/ 7156456 w 8671523"/>
                  <a:gd name="connsiteY1394" fmla="*/ 1328122 h 4271488"/>
                  <a:gd name="connsiteX1395" fmla="*/ 7153796 w 8671523"/>
                  <a:gd name="connsiteY1395" fmla="*/ 1332001 h 4271488"/>
                  <a:gd name="connsiteX1396" fmla="*/ 7157675 w 8671523"/>
                  <a:gd name="connsiteY1396" fmla="*/ 1333552 h 4271488"/>
                  <a:gd name="connsiteX1397" fmla="*/ 7168091 w 8671523"/>
                  <a:gd name="connsiteY1397" fmla="*/ 1333774 h 4271488"/>
                  <a:gd name="connsiteX1398" fmla="*/ 7172635 w 8671523"/>
                  <a:gd name="connsiteY1398" fmla="*/ 1334882 h 4271488"/>
                  <a:gd name="connsiteX1399" fmla="*/ 7175849 w 8671523"/>
                  <a:gd name="connsiteY1399" fmla="*/ 1337541 h 4271488"/>
                  <a:gd name="connsiteX1400" fmla="*/ 7178730 w 8671523"/>
                  <a:gd name="connsiteY1400" fmla="*/ 1340977 h 4271488"/>
                  <a:gd name="connsiteX1401" fmla="*/ 7185600 w 8671523"/>
                  <a:gd name="connsiteY1401" fmla="*/ 1346517 h 4271488"/>
                  <a:gd name="connsiteX1402" fmla="*/ 7188371 w 8671523"/>
                  <a:gd name="connsiteY1402" fmla="*/ 1346517 h 4271488"/>
                  <a:gd name="connsiteX1403" fmla="*/ 7191141 w 8671523"/>
                  <a:gd name="connsiteY1403" fmla="*/ 1345963 h 4271488"/>
                  <a:gd name="connsiteX1404" fmla="*/ 7194355 w 8671523"/>
                  <a:gd name="connsiteY1404" fmla="*/ 1345963 h 4271488"/>
                  <a:gd name="connsiteX1405" fmla="*/ 7196682 w 8671523"/>
                  <a:gd name="connsiteY1405" fmla="*/ 1347293 h 4271488"/>
                  <a:gd name="connsiteX1406" fmla="*/ 7201447 w 8671523"/>
                  <a:gd name="connsiteY1406" fmla="*/ 1352058 h 4271488"/>
                  <a:gd name="connsiteX1407" fmla="*/ 7209758 w 8671523"/>
                  <a:gd name="connsiteY1407" fmla="*/ 1358707 h 4271488"/>
                  <a:gd name="connsiteX1408" fmla="*/ 7231700 w 8671523"/>
                  <a:gd name="connsiteY1408" fmla="*/ 1371340 h 4271488"/>
                  <a:gd name="connsiteX1409" fmla="*/ 7231700 w 8671523"/>
                  <a:gd name="connsiteY1409" fmla="*/ 1371340 h 4271488"/>
                  <a:gd name="connsiteX1410" fmla="*/ 7231700 w 8671523"/>
                  <a:gd name="connsiteY1410" fmla="*/ 1370343 h 4271488"/>
                  <a:gd name="connsiteX1411" fmla="*/ 7231367 w 8671523"/>
                  <a:gd name="connsiteY1411" fmla="*/ 1368902 h 4271488"/>
                  <a:gd name="connsiteX1412" fmla="*/ 7231145 w 8671523"/>
                  <a:gd name="connsiteY1412" fmla="*/ 1365799 h 4271488"/>
                  <a:gd name="connsiteX1413" fmla="*/ 7230480 w 8671523"/>
                  <a:gd name="connsiteY1413" fmla="*/ 1362697 h 4271488"/>
                  <a:gd name="connsiteX1414" fmla="*/ 7228597 w 8671523"/>
                  <a:gd name="connsiteY1414" fmla="*/ 1361256 h 4271488"/>
                  <a:gd name="connsiteX1415" fmla="*/ 7227489 w 8671523"/>
                  <a:gd name="connsiteY1415" fmla="*/ 1361256 h 4271488"/>
                  <a:gd name="connsiteX1416" fmla="*/ 7226269 w 8671523"/>
                  <a:gd name="connsiteY1416" fmla="*/ 1360591 h 4271488"/>
                  <a:gd name="connsiteX1417" fmla="*/ 7225383 w 8671523"/>
                  <a:gd name="connsiteY1417" fmla="*/ 1359593 h 4271488"/>
                  <a:gd name="connsiteX1418" fmla="*/ 7225162 w 8671523"/>
                  <a:gd name="connsiteY1418" fmla="*/ 1357932 h 4271488"/>
                  <a:gd name="connsiteX1419" fmla="*/ 7225715 w 8671523"/>
                  <a:gd name="connsiteY1419" fmla="*/ 1357267 h 4271488"/>
                  <a:gd name="connsiteX1420" fmla="*/ 7227045 w 8671523"/>
                  <a:gd name="connsiteY1420" fmla="*/ 1357267 h 4271488"/>
                  <a:gd name="connsiteX1421" fmla="*/ 7236021 w 8671523"/>
                  <a:gd name="connsiteY1421" fmla="*/ 1360147 h 4271488"/>
                  <a:gd name="connsiteX1422" fmla="*/ 7237684 w 8671523"/>
                  <a:gd name="connsiteY1422" fmla="*/ 1361367 h 4271488"/>
                  <a:gd name="connsiteX1423" fmla="*/ 7238792 w 8671523"/>
                  <a:gd name="connsiteY1423" fmla="*/ 1360480 h 4271488"/>
                  <a:gd name="connsiteX1424" fmla="*/ 7239235 w 8671523"/>
                  <a:gd name="connsiteY1424" fmla="*/ 1360147 h 4271488"/>
                  <a:gd name="connsiteX1425" fmla="*/ 7235135 w 8671523"/>
                  <a:gd name="connsiteY1425" fmla="*/ 1355604 h 4271488"/>
                  <a:gd name="connsiteX1426" fmla="*/ 7234581 w 8671523"/>
                  <a:gd name="connsiteY1426" fmla="*/ 1354053 h 4271488"/>
                  <a:gd name="connsiteX1427" fmla="*/ 7234359 w 8671523"/>
                  <a:gd name="connsiteY1427" fmla="*/ 1351504 h 4271488"/>
                  <a:gd name="connsiteX1428" fmla="*/ 7233695 w 8671523"/>
                  <a:gd name="connsiteY1428" fmla="*/ 1349953 h 4271488"/>
                  <a:gd name="connsiteX1429" fmla="*/ 7232697 w 8671523"/>
                  <a:gd name="connsiteY1429" fmla="*/ 1348956 h 4271488"/>
                  <a:gd name="connsiteX1430" fmla="*/ 7231478 w 8671523"/>
                  <a:gd name="connsiteY1430" fmla="*/ 1347958 h 4271488"/>
                  <a:gd name="connsiteX1431" fmla="*/ 7234581 w 8671523"/>
                  <a:gd name="connsiteY1431" fmla="*/ 1348180 h 4271488"/>
                  <a:gd name="connsiteX1432" fmla="*/ 7236354 w 8671523"/>
                  <a:gd name="connsiteY1432" fmla="*/ 1349066 h 4271488"/>
                  <a:gd name="connsiteX1433" fmla="*/ 7237684 w 8671523"/>
                  <a:gd name="connsiteY1433" fmla="*/ 1350728 h 4271488"/>
                  <a:gd name="connsiteX1434" fmla="*/ 7239235 w 8671523"/>
                  <a:gd name="connsiteY1434" fmla="*/ 1353388 h 4271488"/>
                  <a:gd name="connsiteX1435" fmla="*/ 7240897 w 8671523"/>
                  <a:gd name="connsiteY1435" fmla="*/ 1355604 h 4271488"/>
                  <a:gd name="connsiteX1436" fmla="*/ 7243114 w 8671523"/>
                  <a:gd name="connsiteY1436" fmla="*/ 1357821 h 4271488"/>
                  <a:gd name="connsiteX1437" fmla="*/ 7247768 w 8671523"/>
                  <a:gd name="connsiteY1437" fmla="*/ 1361367 h 4271488"/>
                  <a:gd name="connsiteX1438" fmla="*/ 7248322 w 8671523"/>
                  <a:gd name="connsiteY1438" fmla="*/ 1359704 h 4271488"/>
                  <a:gd name="connsiteX1439" fmla="*/ 7248322 w 8671523"/>
                  <a:gd name="connsiteY1439" fmla="*/ 1357932 h 4271488"/>
                  <a:gd name="connsiteX1440" fmla="*/ 7248322 w 8671523"/>
                  <a:gd name="connsiteY1440" fmla="*/ 1356158 h 4271488"/>
                  <a:gd name="connsiteX1441" fmla="*/ 7247879 w 8671523"/>
                  <a:gd name="connsiteY1441" fmla="*/ 1354718 h 4271488"/>
                  <a:gd name="connsiteX1442" fmla="*/ 7243668 w 8671523"/>
                  <a:gd name="connsiteY1442" fmla="*/ 1350285 h 4271488"/>
                  <a:gd name="connsiteX1443" fmla="*/ 7240786 w 8671523"/>
                  <a:gd name="connsiteY1443" fmla="*/ 1348734 h 4271488"/>
                  <a:gd name="connsiteX1444" fmla="*/ 7240121 w 8671523"/>
                  <a:gd name="connsiteY1444" fmla="*/ 1345409 h 4271488"/>
                  <a:gd name="connsiteX1445" fmla="*/ 7239789 w 8671523"/>
                  <a:gd name="connsiteY1445" fmla="*/ 1341974 h 4271488"/>
                  <a:gd name="connsiteX1446" fmla="*/ 7237906 w 8671523"/>
                  <a:gd name="connsiteY1446" fmla="*/ 1340090 h 4271488"/>
                  <a:gd name="connsiteX1447" fmla="*/ 7237906 w 8671523"/>
                  <a:gd name="connsiteY1447" fmla="*/ 1339093 h 4271488"/>
                  <a:gd name="connsiteX1448" fmla="*/ 7240121 w 8671523"/>
                  <a:gd name="connsiteY1448" fmla="*/ 1339425 h 4271488"/>
                  <a:gd name="connsiteX1449" fmla="*/ 7241451 w 8671523"/>
                  <a:gd name="connsiteY1449" fmla="*/ 1341309 h 4271488"/>
                  <a:gd name="connsiteX1450" fmla="*/ 7242560 w 8671523"/>
                  <a:gd name="connsiteY1450" fmla="*/ 1343747 h 4271488"/>
                  <a:gd name="connsiteX1451" fmla="*/ 7244111 w 8671523"/>
                  <a:gd name="connsiteY1451" fmla="*/ 1345852 h 4271488"/>
                  <a:gd name="connsiteX1452" fmla="*/ 7244554 w 8671523"/>
                  <a:gd name="connsiteY1452" fmla="*/ 1345852 h 4271488"/>
                  <a:gd name="connsiteX1453" fmla="*/ 7248765 w 8671523"/>
                  <a:gd name="connsiteY1453" fmla="*/ 1345852 h 4271488"/>
                  <a:gd name="connsiteX1454" fmla="*/ 7250982 w 8671523"/>
                  <a:gd name="connsiteY1454" fmla="*/ 1346850 h 4271488"/>
                  <a:gd name="connsiteX1455" fmla="*/ 7249208 w 8671523"/>
                  <a:gd name="connsiteY1455" fmla="*/ 1341641 h 4271488"/>
                  <a:gd name="connsiteX1456" fmla="*/ 7241784 w 8671523"/>
                  <a:gd name="connsiteY1456" fmla="*/ 1333109 h 4271488"/>
                  <a:gd name="connsiteX1457" fmla="*/ 7240897 w 8671523"/>
                  <a:gd name="connsiteY1457" fmla="*/ 1328898 h 4271488"/>
                  <a:gd name="connsiteX1458" fmla="*/ 7242892 w 8671523"/>
                  <a:gd name="connsiteY1458" fmla="*/ 1332111 h 4271488"/>
                  <a:gd name="connsiteX1459" fmla="*/ 7246438 w 8671523"/>
                  <a:gd name="connsiteY1459" fmla="*/ 1334549 h 4271488"/>
                  <a:gd name="connsiteX1460" fmla="*/ 7250428 w 8671523"/>
                  <a:gd name="connsiteY1460" fmla="*/ 1336101 h 4271488"/>
                  <a:gd name="connsiteX1461" fmla="*/ 7254084 w 8671523"/>
                  <a:gd name="connsiteY1461" fmla="*/ 1336766 h 4271488"/>
                  <a:gd name="connsiteX1462" fmla="*/ 7254084 w 8671523"/>
                  <a:gd name="connsiteY1462" fmla="*/ 1336101 h 4271488"/>
                  <a:gd name="connsiteX1463" fmla="*/ 7254306 w 8671523"/>
                  <a:gd name="connsiteY1463" fmla="*/ 1334993 h 4271488"/>
                  <a:gd name="connsiteX1464" fmla="*/ 7254860 w 8671523"/>
                  <a:gd name="connsiteY1464" fmla="*/ 1334328 h 4271488"/>
                  <a:gd name="connsiteX1465" fmla="*/ 7255969 w 8671523"/>
                  <a:gd name="connsiteY1465" fmla="*/ 1335104 h 4271488"/>
                  <a:gd name="connsiteX1466" fmla="*/ 7258184 w 8671523"/>
                  <a:gd name="connsiteY1466" fmla="*/ 1337319 h 4271488"/>
                  <a:gd name="connsiteX1467" fmla="*/ 7258628 w 8671523"/>
                  <a:gd name="connsiteY1467" fmla="*/ 1337984 h 4271488"/>
                  <a:gd name="connsiteX1468" fmla="*/ 7258628 w 8671523"/>
                  <a:gd name="connsiteY1468" fmla="*/ 1339093 h 4271488"/>
                  <a:gd name="connsiteX1469" fmla="*/ 7258073 w 8671523"/>
                  <a:gd name="connsiteY1469" fmla="*/ 1340534 h 4271488"/>
                  <a:gd name="connsiteX1470" fmla="*/ 7258073 w 8671523"/>
                  <a:gd name="connsiteY1470" fmla="*/ 1341752 h 4271488"/>
                  <a:gd name="connsiteX1471" fmla="*/ 7258960 w 8671523"/>
                  <a:gd name="connsiteY1471" fmla="*/ 1342306 h 4271488"/>
                  <a:gd name="connsiteX1472" fmla="*/ 7260069 w 8671523"/>
                  <a:gd name="connsiteY1472" fmla="*/ 1342528 h 4271488"/>
                  <a:gd name="connsiteX1473" fmla="*/ 7262063 w 8671523"/>
                  <a:gd name="connsiteY1473" fmla="*/ 1343415 h 4271488"/>
                  <a:gd name="connsiteX1474" fmla="*/ 7263282 w 8671523"/>
                  <a:gd name="connsiteY1474" fmla="*/ 1343415 h 4271488"/>
                  <a:gd name="connsiteX1475" fmla="*/ 7262395 w 8671523"/>
                  <a:gd name="connsiteY1475" fmla="*/ 1341863 h 4271488"/>
                  <a:gd name="connsiteX1476" fmla="*/ 7261177 w 8671523"/>
                  <a:gd name="connsiteY1476" fmla="*/ 1337652 h 4271488"/>
                  <a:gd name="connsiteX1477" fmla="*/ 7259625 w 8671523"/>
                  <a:gd name="connsiteY1477" fmla="*/ 1335658 h 4271488"/>
                  <a:gd name="connsiteX1478" fmla="*/ 7259293 w 8671523"/>
                  <a:gd name="connsiteY1478" fmla="*/ 1332998 h 4271488"/>
                  <a:gd name="connsiteX1479" fmla="*/ 7259293 w 8671523"/>
                  <a:gd name="connsiteY1479" fmla="*/ 1327789 h 4271488"/>
                  <a:gd name="connsiteX1480" fmla="*/ 7259293 w 8671523"/>
                  <a:gd name="connsiteY1480" fmla="*/ 1331225 h 4271488"/>
                  <a:gd name="connsiteX1481" fmla="*/ 7260512 w 8671523"/>
                  <a:gd name="connsiteY1481" fmla="*/ 1333330 h 4271488"/>
                  <a:gd name="connsiteX1482" fmla="*/ 7262506 w 8671523"/>
                  <a:gd name="connsiteY1482" fmla="*/ 1334660 h 4271488"/>
                  <a:gd name="connsiteX1483" fmla="*/ 7269266 w 8671523"/>
                  <a:gd name="connsiteY1483" fmla="*/ 1337652 h 4271488"/>
                  <a:gd name="connsiteX1484" fmla="*/ 7270706 w 8671523"/>
                  <a:gd name="connsiteY1484" fmla="*/ 1339647 h 4271488"/>
                  <a:gd name="connsiteX1485" fmla="*/ 7271593 w 8671523"/>
                  <a:gd name="connsiteY1485" fmla="*/ 1343415 h 4271488"/>
                  <a:gd name="connsiteX1486" fmla="*/ 7272812 w 8671523"/>
                  <a:gd name="connsiteY1486" fmla="*/ 1341752 h 4271488"/>
                  <a:gd name="connsiteX1487" fmla="*/ 7273699 w 8671523"/>
                  <a:gd name="connsiteY1487" fmla="*/ 1339758 h 4271488"/>
                  <a:gd name="connsiteX1488" fmla="*/ 7274918 w 8671523"/>
                  <a:gd name="connsiteY1488" fmla="*/ 1338760 h 4271488"/>
                  <a:gd name="connsiteX1489" fmla="*/ 7277023 w 8671523"/>
                  <a:gd name="connsiteY1489" fmla="*/ 1339980 h 4271488"/>
                  <a:gd name="connsiteX1490" fmla="*/ 7276247 w 8671523"/>
                  <a:gd name="connsiteY1490" fmla="*/ 1332665 h 4271488"/>
                  <a:gd name="connsiteX1491" fmla="*/ 7276580 w 8671523"/>
                  <a:gd name="connsiteY1491" fmla="*/ 1329563 h 4271488"/>
                  <a:gd name="connsiteX1492" fmla="*/ 7278242 w 8671523"/>
                  <a:gd name="connsiteY1492" fmla="*/ 1330449 h 4271488"/>
                  <a:gd name="connsiteX1493" fmla="*/ 7285556 w 8671523"/>
                  <a:gd name="connsiteY1493" fmla="*/ 1339980 h 4271488"/>
                  <a:gd name="connsiteX1494" fmla="*/ 7285777 w 8671523"/>
                  <a:gd name="connsiteY1494" fmla="*/ 1338650 h 4271488"/>
                  <a:gd name="connsiteX1495" fmla="*/ 7285334 w 8671523"/>
                  <a:gd name="connsiteY1495" fmla="*/ 1334439 h 4271488"/>
                  <a:gd name="connsiteX1496" fmla="*/ 7285556 w 8671523"/>
                  <a:gd name="connsiteY1496" fmla="*/ 1333109 h 4271488"/>
                  <a:gd name="connsiteX1497" fmla="*/ 7286775 w 8671523"/>
                  <a:gd name="connsiteY1497" fmla="*/ 1332887 h 4271488"/>
                  <a:gd name="connsiteX1498" fmla="*/ 7288216 w 8671523"/>
                  <a:gd name="connsiteY1498" fmla="*/ 1333995 h 4271488"/>
                  <a:gd name="connsiteX1499" fmla="*/ 7290543 w 8671523"/>
                  <a:gd name="connsiteY1499" fmla="*/ 1336987 h 4271488"/>
                  <a:gd name="connsiteX1500" fmla="*/ 7291651 w 8671523"/>
                  <a:gd name="connsiteY1500" fmla="*/ 1337763 h 4271488"/>
                  <a:gd name="connsiteX1501" fmla="*/ 7292094 w 8671523"/>
                  <a:gd name="connsiteY1501" fmla="*/ 1336101 h 4271488"/>
                  <a:gd name="connsiteX1502" fmla="*/ 7292094 w 8671523"/>
                  <a:gd name="connsiteY1502" fmla="*/ 1332554 h 4271488"/>
                  <a:gd name="connsiteX1503" fmla="*/ 7293313 w 8671523"/>
                  <a:gd name="connsiteY1503" fmla="*/ 1332001 h 4271488"/>
                  <a:gd name="connsiteX1504" fmla="*/ 7294199 w 8671523"/>
                  <a:gd name="connsiteY1504" fmla="*/ 1332887 h 4271488"/>
                  <a:gd name="connsiteX1505" fmla="*/ 7295640 w 8671523"/>
                  <a:gd name="connsiteY1505" fmla="*/ 1335325 h 4271488"/>
                  <a:gd name="connsiteX1506" fmla="*/ 7298521 w 8671523"/>
                  <a:gd name="connsiteY1506" fmla="*/ 1336433 h 4271488"/>
                  <a:gd name="connsiteX1507" fmla="*/ 7299186 w 8671523"/>
                  <a:gd name="connsiteY1507" fmla="*/ 1334328 h 4271488"/>
                  <a:gd name="connsiteX1508" fmla="*/ 7299408 w 8671523"/>
                  <a:gd name="connsiteY1508" fmla="*/ 1331336 h 4271488"/>
                  <a:gd name="connsiteX1509" fmla="*/ 7301070 w 8671523"/>
                  <a:gd name="connsiteY1509" fmla="*/ 1329784 h 4271488"/>
                  <a:gd name="connsiteX1510" fmla="*/ 7304284 w 8671523"/>
                  <a:gd name="connsiteY1510" fmla="*/ 1330671 h 4271488"/>
                  <a:gd name="connsiteX1511" fmla="*/ 7305835 w 8671523"/>
                  <a:gd name="connsiteY1511" fmla="*/ 1330671 h 4271488"/>
                  <a:gd name="connsiteX1512" fmla="*/ 7307054 w 8671523"/>
                  <a:gd name="connsiteY1512" fmla="*/ 1328122 h 4271488"/>
                  <a:gd name="connsiteX1513" fmla="*/ 7311043 w 8671523"/>
                  <a:gd name="connsiteY1513" fmla="*/ 1326349 h 4271488"/>
                  <a:gd name="connsiteX1514" fmla="*/ 7312041 w 8671523"/>
                  <a:gd name="connsiteY1514" fmla="*/ 1325241 h 4271488"/>
                  <a:gd name="connsiteX1515" fmla="*/ 7313814 w 8671523"/>
                  <a:gd name="connsiteY1515" fmla="*/ 1322692 h 4271488"/>
                  <a:gd name="connsiteX1516" fmla="*/ 7314922 w 8671523"/>
                  <a:gd name="connsiteY1516" fmla="*/ 1321806 h 4271488"/>
                  <a:gd name="connsiteX1517" fmla="*/ 7316473 w 8671523"/>
                  <a:gd name="connsiteY1517" fmla="*/ 1321252 h 4271488"/>
                  <a:gd name="connsiteX1518" fmla="*/ 7320684 w 8671523"/>
                  <a:gd name="connsiteY1518" fmla="*/ 1321806 h 4271488"/>
                  <a:gd name="connsiteX1519" fmla="*/ 7322901 w 8671523"/>
                  <a:gd name="connsiteY1519" fmla="*/ 1320808 h 4271488"/>
                  <a:gd name="connsiteX1520" fmla="*/ 7324784 w 8671523"/>
                  <a:gd name="connsiteY1520" fmla="*/ 1318481 h 4271488"/>
                  <a:gd name="connsiteX1521" fmla="*/ 7327999 w 8671523"/>
                  <a:gd name="connsiteY1521" fmla="*/ 1312830 h 4271488"/>
                  <a:gd name="connsiteX1522" fmla="*/ 7338082 w 8671523"/>
                  <a:gd name="connsiteY1522" fmla="*/ 1302080 h 4271488"/>
                  <a:gd name="connsiteX1523" fmla="*/ 7341629 w 8671523"/>
                  <a:gd name="connsiteY1523" fmla="*/ 1299754 h 4271488"/>
                  <a:gd name="connsiteX1524" fmla="*/ 7343069 w 8671523"/>
                  <a:gd name="connsiteY1524" fmla="*/ 1299310 h 4271488"/>
                  <a:gd name="connsiteX1525" fmla="*/ 7344177 w 8671523"/>
                  <a:gd name="connsiteY1525" fmla="*/ 1300086 h 4271488"/>
                  <a:gd name="connsiteX1526" fmla="*/ 7343845 w 8671523"/>
                  <a:gd name="connsiteY1526" fmla="*/ 1301859 h 4271488"/>
                  <a:gd name="connsiteX1527" fmla="*/ 7343069 w 8671523"/>
                  <a:gd name="connsiteY1527" fmla="*/ 1303965 h 4271488"/>
                  <a:gd name="connsiteX1528" fmla="*/ 7343069 w 8671523"/>
                  <a:gd name="connsiteY1528" fmla="*/ 1305515 h 4271488"/>
                  <a:gd name="connsiteX1529" fmla="*/ 7345064 w 8671523"/>
                  <a:gd name="connsiteY1529" fmla="*/ 1305848 h 4271488"/>
                  <a:gd name="connsiteX1530" fmla="*/ 7347391 w 8671523"/>
                  <a:gd name="connsiteY1530" fmla="*/ 1303189 h 4271488"/>
                  <a:gd name="connsiteX1531" fmla="*/ 7352266 w 8671523"/>
                  <a:gd name="connsiteY1531" fmla="*/ 1293991 h 4271488"/>
                  <a:gd name="connsiteX1532" fmla="*/ 7352821 w 8671523"/>
                  <a:gd name="connsiteY1532" fmla="*/ 1293326 h 4271488"/>
                  <a:gd name="connsiteX1533" fmla="*/ 7353597 w 8671523"/>
                  <a:gd name="connsiteY1533" fmla="*/ 1292550 h 4271488"/>
                  <a:gd name="connsiteX1534" fmla="*/ 7354483 w 8671523"/>
                  <a:gd name="connsiteY1534" fmla="*/ 1292107 h 4271488"/>
                  <a:gd name="connsiteX1535" fmla="*/ 7356588 w 8671523"/>
                  <a:gd name="connsiteY1535" fmla="*/ 1291774 h 4271488"/>
                  <a:gd name="connsiteX1536" fmla="*/ 7357364 w 8671523"/>
                  <a:gd name="connsiteY1536" fmla="*/ 1291331 h 4271488"/>
                  <a:gd name="connsiteX1537" fmla="*/ 7358140 w 8671523"/>
                  <a:gd name="connsiteY1537" fmla="*/ 1289780 h 4271488"/>
                  <a:gd name="connsiteX1538" fmla="*/ 7358805 w 8671523"/>
                  <a:gd name="connsiteY1538" fmla="*/ 1287785 h 4271488"/>
                  <a:gd name="connsiteX1539" fmla="*/ 7359692 w 8671523"/>
                  <a:gd name="connsiteY1539" fmla="*/ 1285902 h 4271488"/>
                  <a:gd name="connsiteX1540" fmla="*/ 7361243 w 8671523"/>
                  <a:gd name="connsiteY1540" fmla="*/ 1284572 h 4271488"/>
                  <a:gd name="connsiteX1541" fmla="*/ 7361021 w 8671523"/>
                  <a:gd name="connsiteY1541" fmla="*/ 1290334 h 4271488"/>
                  <a:gd name="connsiteX1542" fmla="*/ 7360467 w 8671523"/>
                  <a:gd name="connsiteY1542" fmla="*/ 1292439 h 4271488"/>
                  <a:gd name="connsiteX1543" fmla="*/ 7362351 w 8671523"/>
                  <a:gd name="connsiteY1543" fmla="*/ 1290556 h 4271488"/>
                  <a:gd name="connsiteX1544" fmla="*/ 7366008 w 8671523"/>
                  <a:gd name="connsiteY1544" fmla="*/ 1279917 h 4271488"/>
                  <a:gd name="connsiteX1545" fmla="*/ 7367116 w 8671523"/>
                  <a:gd name="connsiteY1545" fmla="*/ 1278255 h 4271488"/>
                  <a:gd name="connsiteX1546" fmla="*/ 7367670 w 8671523"/>
                  <a:gd name="connsiteY1546" fmla="*/ 1277590 h 4271488"/>
                  <a:gd name="connsiteX1547" fmla="*/ 7368224 w 8671523"/>
                  <a:gd name="connsiteY1547" fmla="*/ 1277590 h 4271488"/>
                  <a:gd name="connsiteX1548" fmla="*/ 7369111 w 8671523"/>
                  <a:gd name="connsiteY1548" fmla="*/ 1277812 h 4271488"/>
                  <a:gd name="connsiteX1549" fmla="*/ 7370329 w 8671523"/>
                  <a:gd name="connsiteY1549" fmla="*/ 1278477 h 4271488"/>
                  <a:gd name="connsiteX1550" fmla="*/ 7374097 w 8671523"/>
                  <a:gd name="connsiteY1550" fmla="*/ 1281691 h 4271488"/>
                  <a:gd name="connsiteX1551" fmla="*/ 7374984 w 8671523"/>
                  <a:gd name="connsiteY1551" fmla="*/ 1282688 h 4271488"/>
                  <a:gd name="connsiteX1552" fmla="*/ 7375981 w 8671523"/>
                  <a:gd name="connsiteY1552" fmla="*/ 1283020 h 4271488"/>
                  <a:gd name="connsiteX1553" fmla="*/ 7377311 w 8671523"/>
                  <a:gd name="connsiteY1553" fmla="*/ 1281691 h 4271488"/>
                  <a:gd name="connsiteX1554" fmla="*/ 7378087 w 8671523"/>
                  <a:gd name="connsiteY1554" fmla="*/ 1281247 h 4271488"/>
                  <a:gd name="connsiteX1555" fmla="*/ 7381966 w 8671523"/>
                  <a:gd name="connsiteY1555" fmla="*/ 1279917 h 4271488"/>
                  <a:gd name="connsiteX1556" fmla="*/ 7384514 w 8671523"/>
                  <a:gd name="connsiteY1556" fmla="*/ 1280582 h 4271488"/>
                  <a:gd name="connsiteX1557" fmla="*/ 7384846 w 8671523"/>
                  <a:gd name="connsiteY1557" fmla="*/ 1282355 h 4271488"/>
                  <a:gd name="connsiteX1558" fmla="*/ 7383627 w 8671523"/>
                  <a:gd name="connsiteY1558" fmla="*/ 1284904 h 4271488"/>
                  <a:gd name="connsiteX1559" fmla="*/ 7381522 w 8671523"/>
                  <a:gd name="connsiteY1559" fmla="*/ 1287785 h 4271488"/>
                  <a:gd name="connsiteX1560" fmla="*/ 7383516 w 8671523"/>
                  <a:gd name="connsiteY1560" fmla="*/ 1288672 h 4271488"/>
                  <a:gd name="connsiteX1561" fmla="*/ 7385401 w 8671523"/>
                  <a:gd name="connsiteY1561" fmla="*/ 1287342 h 4271488"/>
                  <a:gd name="connsiteX1562" fmla="*/ 7386952 w 8671523"/>
                  <a:gd name="connsiteY1562" fmla="*/ 1284793 h 4271488"/>
                  <a:gd name="connsiteX1563" fmla="*/ 7387838 w 8671523"/>
                  <a:gd name="connsiteY1563" fmla="*/ 1282245 h 4271488"/>
                  <a:gd name="connsiteX1564" fmla="*/ 7388171 w 8671523"/>
                  <a:gd name="connsiteY1564" fmla="*/ 1274487 h 4271488"/>
                  <a:gd name="connsiteX1565" fmla="*/ 7388836 w 8671523"/>
                  <a:gd name="connsiteY1565" fmla="*/ 1271163 h 4271488"/>
                  <a:gd name="connsiteX1566" fmla="*/ 7390498 w 8671523"/>
                  <a:gd name="connsiteY1566" fmla="*/ 1271495 h 4271488"/>
                  <a:gd name="connsiteX1567" fmla="*/ 7392825 w 8671523"/>
                  <a:gd name="connsiteY1567" fmla="*/ 1272382 h 4271488"/>
                  <a:gd name="connsiteX1568" fmla="*/ 7395817 w 8671523"/>
                  <a:gd name="connsiteY1568" fmla="*/ 1271606 h 4271488"/>
                  <a:gd name="connsiteX1569" fmla="*/ 7398698 w 8671523"/>
                  <a:gd name="connsiteY1569" fmla="*/ 1269944 h 4271488"/>
                  <a:gd name="connsiteX1570" fmla="*/ 7402799 w 8671523"/>
                  <a:gd name="connsiteY1570" fmla="*/ 1265511 h 4271488"/>
                  <a:gd name="connsiteX1571" fmla="*/ 7404239 w 8671523"/>
                  <a:gd name="connsiteY1571" fmla="*/ 1264625 h 4271488"/>
                  <a:gd name="connsiteX1572" fmla="*/ 7404904 w 8671523"/>
                  <a:gd name="connsiteY1572" fmla="*/ 1265733 h 4271488"/>
                  <a:gd name="connsiteX1573" fmla="*/ 7404350 w 8671523"/>
                  <a:gd name="connsiteY1573" fmla="*/ 1267839 h 4271488"/>
                  <a:gd name="connsiteX1574" fmla="*/ 7402133 w 8671523"/>
                  <a:gd name="connsiteY1574" fmla="*/ 1271163 h 4271488"/>
                  <a:gd name="connsiteX1575" fmla="*/ 7401801 w 8671523"/>
                  <a:gd name="connsiteY1575" fmla="*/ 1273047 h 4271488"/>
                  <a:gd name="connsiteX1576" fmla="*/ 7402909 w 8671523"/>
                  <a:gd name="connsiteY1576" fmla="*/ 1275928 h 4271488"/>
                  <a:gd name="connsiteX1577" fmla="*/ 7404904 w 8671523"/>
                  <a:gd name="connsiteY1577" fmla="*/ 1274376 h 4271488"/>
                  <a:gd name="connsiteX1578" fmla="*/ 7413991 w 8671523"/>
                  <a:gd name="connsiteY1578" fmla="*/ 1258752 h 4271488"/>
                  <a:gd name="connsiteX1579" fmla="*/ 7414656 w 8671523"/>
                  <a:gd name="connsiteY1579" fmla="*/ 1257200 h 4271488"/>
                  <a:gd name="connsiteX1580" fmla="*/ 7414213 w 8671523"/>
                  <a:gd name="connsiteY1580" fmla="*/ 1256646 h 4271488"/>
                  <a:gd name="connsiteX1581" fmla="*/ 7414213 w 8671523"/>
                  <a:gd name="connsiteY1581" fmla="*/ 1255427 h 4271488"/>
                  <a:gd name="connsiteX1582" fmla="*/ 7414988 w 8671523"/>
                  <a:gd name="connsiteY1582" fmla="*/ 1254208 h 4271488"/>
                  <a:gd name="connsiteX1583" fmla="*/ 7416207 w 8671523"/>
                  <a:gd name="connsiteY1583" fmla="*/ 1253654 h 4271488"/>
                  <a:gd name="connsiteX1584" fmla="*/ 7417426 w 8671523"/>
                  <a:gd name="connsiteY1584" fmla="*/ 1254208 h 4271488"/>
                  <a:gd name="connsiteX1585" fmla="*/ 7419975 w 8671523"/>
                  <a:gd name="connsiteY1585" fmla="*/ 1256646 h 4271488"/>
                  <a:gd name="connsiteX1586" fmla="*/ 7421637 w 8671523"/>
                  <a:gd name="connsiteY1586" fmla="*/ 1257200 h 4271488"/>
                  <a:gd name="connsiteX1587" fmla="*/ 7423632 w 8671523"/>
                  <a:gd name="connsiteY1587" fmla="*/ 1256203 h 4271488"/>
                  <a:gd name="connsiteX1588" fmla="*/ 7426957 w 8671523"/>
                  <a:gd name="connsiteY1588" fmla="*/ 1251659 h 4271488"/>
                  <a:gd name="connsiteX1589" fmla="*/ 7429062 w 8671523"/>
                  <a:gd name="connsiteY1589" fmla="*/ 1250330 h 4271488"/>
                  <a:gd name="connsiteX1590" fmla="*/ 7444022 w 8671523"/>
                  <a:gd name="connsiteY1590" fmla="*/ 1246894 h 4271488"/>
                  <a:gd name="connsiteX1591" fmla="*/ 7448455 w 8671523"/>
                  <a:gd name="connsiteY1591" fmla="*/ 1244567 h 4271488"/>
                  <a:gd name="connsiteX1592" fmla="*/ 7453552 w 8671523"/>
                  <a:gd name="connsiteY1592" fmla="*/ 1240911 h 4271488"/>
                  <a:gd name="connsiteX1593" fmla="*/ 7456433 w 8671523"/>
                  <a:gd name="connsiteY1593" fmla="*/ 1240246 h 4271488"/>
                  <a:gd name="connsiteX1594" fmla="*/ 7461087 w 8671523"/>
                  <a:gd name="connsiteY1594" fmla="*/ 1243237 h 4271488"/>
                  <a:gd name="connsiteX1595" fmla="*/ 7475604 w 8671523"/>
                  <a:gd name="connsiteY1595" fmla="*/ 1246451 h 4271488"/>
                  <a:gd name="connsiteX1596" fmla="*/ 7481921 w 8671523"/>
                  <a:gd name="connsiteY1596" fmla="*/ 1248889 h 4271488"/>
                  <a:gd name="connsiteX1597" fmla="*/ 7489235 w 8671523"/>
                  <a:gd name="connsiteY1597" fmla="*/ 1250219 h 4271488"/>
                  <a:gd name="connsiteX1598" fmla="*/ 7492005 w 8671523"/>
                  <a:gd name="connsiteY1598" fmla="*/ 1251659 h 4271488"/>
                  <a:gd name="connsiteX1599" fmla="*/ 7494111 w 8671523"/>
                  <a:gd name="connsiteY1599" fmla="*/ 1253765 h 4271488"/>
                  <a:gd name="connsiteX1600" fmla="*/ 7497102 w 8671523"/>
                  <a:gd name="connsiteY1600" fmla="*/ 1259638 h 4271488"/>
                  <a:gd name="connsiteX1601" fmla="*/ 7499430 w 8671523"/>
                  <a:gd name="connsiteY1601" fmla="*/ 1262519 h 4271488"/>
                  <a:gd name="connsiteX1602" fmla="*/ 7501535 w 8671523"/>
                  <a:gd name="connsiteY1602" fmla="*/ 1262298 h 4271488"/>
                  <a:gd name="connsiteX1603" fmla="*/ 7502643 w 8671523"/>
                  <a:gd name="connsiteY1603" fmla="*/ 1259195 h 4271488"/>
                  <a:gd name="connsiteX1604" fmla="*/ 7503308 w 8671523"/>
                  <a:gd name="connsiteY1604" fmla="*/ 1255538 h 4271488"/>
                  <a:gd name="connsiteX1605" fmla="*/ 7504305 w 8671523"/>
                  <a:gd name="connsiteY1605" fmla="*/ 1252324 h 4271488"/>
                  <a:gd name="connsiteX1606" fmla="*/ 7506522 w 8671523"/>
                  <a:gd name="connsiteY1606" fmla="*/ 1250441 h 4271488"/>
                  <a:gd name="connsiteX1607" fmla="*/ 7509292 w 8671523"/>
                  <a:gd name="connsiteY1607" fmla="*/ 1250884 h 4271488"/>
                  <a:gd name="connsiteX1608" fmla="*/ 7510844 w 8671523"/>
                  <a:gd name="connsiteY1608" fmla="*/ 1253433 h 4271488"/>
                  <a:gd name="connsiteX1609" fmla="*/ 7511065 w 8671523"/>
                  <a:gd name="connsiteY1609" fmla="*/ 1256868 h 4271488"/>
                  <a:gd name="connsiteX1610" fmla="*/ 7508738 w 8671523"/>
                  <a:gd name="connsiteY1610" fmla="*/ 1263960 h 4271488"/>
                  <a:gd name="connsiteX1611" fmla="*/ 7510289 w 8671523"/>
                  <a:gd name="connsiteY1611" fmla="*/ 1266841 h 4271488"/>
                  <a:gd name="connsiteX1612" fmla="*/ 7514611 w 8671523"/>
                  <a:gd name="connsiteY1612" fmla="*/ 1270276 h 4271488"/>
                  <a:gd name="connsiteX1613" fmla="*/ 7516495 w 8671523"/>
                  <a:gd name="connsiteY1613" fmla="*/ 1272493 h 4271488"/>
                  <a:gd name="connsiteX1614" fmla="*/ 7518711 w 8671523"/>
                  <a:gd name="connsiteY1614" fmla="*/ 1274376 h 4271488"/>
                  <a:gd name="connsiteX1615" fmla="*/ 7521150 w 8671523"/>
                  <a:gd name="connsiteY1615" fmla="*/ 1275485 h 4271488"/>
                  <a:gd name="connsiteX1616" fmla="*/ 7523587 w 8671523"/>
                  <a:gd name="connsiteY1616" fmla="*/ 1275485 h 4271488"/>
                  <a:gd name="connsiteX1617" fmla="*/ 7528574 w 8671523"/>
                  <a:gd name="connsiteY1617" fmla="*/ 1272382 h 4271488"/>
                  <a:gd name="connsiteX1618" fmla="*/ 7531344 w 8671523"/>
                  <a:gd name="connsiteY1618" fmla="*/ 1271163 h 4271488"/>
                  <a:gd name="connsiteX1619" fmla="*/ 7533782 w 8671523"/>
                  <a:gd name="connsiteY1619" fmla="*/ 1271939 h 4271488"/>
                  <a:gd name="connsiteX1620" fmla="*/ 7532674 w 8671523"/>
                  <a:gd name="connsiteY1620" fmla="*/ 1272936 h 4271488"/>
                  <a:gd name="connsiteX1621" fmla="*/ 7529128 w 8671523"/>
                  <a:gd name="connsiteY1621" fmla="*/ 1277701 h 4271488"/>
                  <a:gd name="connsiteX1622" fmla="*/ 7531677 w 8671523"/>
                  <a:gd name="connsiteY1622" fmla="*/ 1279141 h 4271488"/>
                  <a:gd name="connsiteX1623" fmla="*/ 7535445 w 8671523"/>
                  <a:gd name="connsiteY1623" fmla="*/ 1280139 h 4271488"/>
                  <a:gd name="connsiteX1624" fmla="*/ 7538991 w 8671523"/>
                  <a:gd name="connsiteY1624" fmla="*/ 1280361 h 4271488"/>
                  <a:gd name="connsiteX1625" fmla="*/ 7541207 w 8671523"/>
                  <a:gd name="connsiteY1625" fmla="*/ 1279363 h 4271488"/>
                  <a:gd name="connsiteX1626" fmla="*/ 7543534 w 8671523"/>
                  <a:gd name="connsiteY1626" fmla="*/ 1273158 h 4271488"/>
                  <a:gd name="connsiteX1627" fmla="*/ 7545528 w 8671523"/>
                  <a:gd name="connsiteY1627" fmla="*/ 1270276 h 4271488"/>
                  <a:gd name="connsiteX1628" fmla="*/ 7547745 w 8671523"/>
                  <a:gd name="connsiteY1628" fmla="*/ 1270941 h 4271488"/>
                  <a:gd name="connsiteX1629" fmla="*/ 7548189 w 8671523"/>
                  <a:gd name="connsiteY1629" fmla="*/ 1272715 h 4271488"/>
                  <a:gd name="connsiteX1630" fmla="*/ 7547302 w 8671523"/>
                  <a:gd name="connsiteY1630" fmla="*/ 1274155 h 4271488"/>
                  <a:gd name="connsiteX1631" fmla="*/ 7546083 w 8671523"/>
                  <a:gd name="connsiteY1631" fmla="*/ 1275374 h 4271488"/>
                  <a:gd name="connsiteX1632" fmla="*/ 7545418 w 8671523"/>
                  <a:gd name="connsiteY1632" fmla="*/ 1276482 h 4271488"/>
                  <a:gd name="connsiteX1633" fmla="*/ 7545639 w 8671523"/>
                  <a:gd name="connsiteY1633" fmla="*/ 1278477 h 4271488"/>
                  <a:gd name="connsiteX1634" fmla="*/ 7546415 w 8671523"/>
                  <a:gd name="connsiteY1634" fmla="*/ 1279363 h 4271488"/>
                  <a:gd name="connsiteX1635" fmla="*/ 7547524 w 8671523"/>
                  <a:gd name="connsiteY1635" fmla="*/ 1280139 h 4271488"/>
                  <a:gd name="connsiteX1636" fmla="*/ 7551180 w 8671523"/>
                  <a:gd name="connsiteY1636" fmla="*/ 1284017 h 4271488"/>
                  <a:gd name="connsiteX1637" fmla="*/ 7552621 w 8671523"/>
                  <a:gd name="connsiteY1637" fmla="*/ 1285126 h 4271488"/>
                  <a:gd name="connsiteX1638" fmla="*/ 7553286 w 8671523"/>
                  <a:gd name="connsiteY1638" fmla="*/ 1284904 h 4271488"/>
                  <a:gd name="connsiteX1639" fmla="*/ 7553286 w 8671523"/>
                  <a:gd name="connsiteY1639" fmla="*/ 1287231 h 4271488"/>
                  <a:gd name="connsiteX1640" fmla="*/ 7553729 w 8671523"/>
                  <a:gd name="connsiteY1640" fmla="*/ 1288450 h 4271488"/>
                  <a:gd name="connsiteX1641" fmla="*/ 7554394 w 8671523"/>
                  <a:gd name="connsiteY1641" fmla="*/ 1289115 h 4271488"/>
                  <a:gd name="connsiteX1642" fmla="*/ 7555502 w 8671523"/>
                  <a:gd name="connsiteY1642" fmla="*/ 1289891 h 4271488"/>
                  <a:gd name="connsiteX1643" fmla="*/ 7558272 w 8671523"/>
                  <a:gd name="connsiteY1643" fmla="*/ 1291221 h 4271488"/>
                  <a:gd name="connsiteX1644" fmla="*/ 7572567 w 8671523"/>
                  <a:gd name="connsiteY1644" fmla="*/ 1292218 h 4271488"/>
                  <a:gd name="connsiteX1645" fmla="*/ 7573232 w 8671523"/>
                  <a:gd name="connsiteY1645" fmla="*/ 1291664 h 4271488"/>
                  <a:gd name="connsiteX1646" fmla="*/ 7573011 w 8671523"/>
                  <a:gd name="connsiteY1646" fmla="*/ 1289780 h 4271488"/>
                  <a:gd name="connsiteX1647" fmla="*/ 7572457 w 8671523"/>
                  <a:gd name="connsiteY1647" fmla="*/ 1287896 h 4271488"/>
                  <a:gd name="connsiteX1648" fmla="*/ 7571681 w 8671523"/>
                  <a:gd name="connsiteY1648" fmla="*/ 1286345 h 4271488"/>
                  <a:gd name="connsiteX1649" fmla="*/ 7571017 w 8671523"/>
                  <a:gd name="connsiteY1649" fmla="*/ 1285347 h 4271488"/>
                  <a:gd name="connsiteX1650" fmla="*/ 7570019 w 8671523"/>
                  <a:gd name="connsiteY1650" fmla="*/ 1284793 h 4271488"/>
                  <a:gd name="connsiteX1651" fmla="*/ 7567027 w 8671523"/>
                  <a:gd name="connsiteY1651" fmla="*/ 1283574 h 4271488"/>
                  <a:gd name="connsiteX1652" fmla="*/ 7566252 w 8671523"/>
                  <a:gd name="connsiteY1652" fmla="*/ 1283020 h 4271488"/>
                  <a:gd name="connsiteX1653" fmla="*/ 7566030 w 8671523"/>
                  <a:gd name="connsiteY1653" fmla="*/ 1280804 h 4271488"/>
                  <a:gd name="connsiteX1654" fmla="*/ 7566916 w 8671523"/>
                  <a:gd name="connsiteY1654" fmla="*/ 1279474 h 4271488"/>
                  <a:gd name="connsiteX1655" fmla="*/ 7568356 w 8671523"/>
                  <a:gd name="connsiteY1655" fmla="*/ 1279252 h 4271488"/>
                  <a:gd name="connsiteX1656" fmla="*/ 7572124 w 8671523"/>
                  <a:gd name="connsiteY1656" fmla="*/ 1282023 h 4271488"/>
                  <a:gd name="connsiteX1657" fmla="*/ 7575228 w 8671523"/>
                  <a:gd name="connsiteY1657" fmla="*/ 1281802 h 4271488"/>
                  <a:gd name="connsiteX1658" fmla="*/ 7585976 w 8671523"/>
                  <a:gd name="connsiteY1658" fmla="*/ 1277923 h 4271488"/>
                  <a:gd name="connsiteX1659" fmla="*/ 7587860 w 8671523"/>
                  <a:gd name="connsiteY1659" fmla="*/ 1276261 h 4271488"/>
                  <a:gd name="connsiteX1660" fmla="*/ 7592958 w 8671523"/>
                  <a:gd name="connsiteY1660" fmla="*/ 1269611 h 4271488"/>
                  <a:gd name="connsiteX1661" fmla="*/ 7593401 w 8671523"/>
                  <a:gd name="connsiteY1661" fmla="*/ 1267950 h 4271488"/>
                  <a:gd name="connsiteX1662" fmla="*/ 7593401 w 8671523"/>
                  <a:gd name="connsiteY1662" fmla="*/ 1263739 h 4271488"/>
                  <a:gd name="connsiteX1663" fmla="*/ 7593844 w 8671523"/>
                  <a:gd name="connsiteY1663" fmla="*/ 1261854 h 4271488"/>
                  <a:gd name="connsiteX1664" fmla="*/ 7594952 w 8671523"/>
                  <a:gd name="connsiteY1664" fmla="*/ 1260414 h 4271488"/>
                  <a:gd name="connsiteX1665" fmla="*/ 7597169 w 8671523"/>
                  <a:gd name="connsiteY1665" fmla="*/ 1260081 h 4271488"/>
                  <a:gd name="connsiteX1666" fmla="*/ 7604371 w 8671523"/>
                  <a:gd name="connsiteY1666" fmla="*/ 1261189 h 4271488"/>
                  <a:gd name="connsiteX1667" fmla="*/ 7606367 w 8671523"/>
                  <a:gd name="connsiteY1667" fmla="*/ 1262076 h 4271488"/>
                  <a:gd name="connsiteX1668" fmla="*/ 7610245 w 8671523"/>
                  <a:gd name="connsiteY1668" fmla="*/ 1266509 h 4271488"/>
                  <a:gd name="connsiteX1669" fmla="*/ 7612350 w 8671523"/>
                  <a:gd name="connsiteY1669" fmla="*/ 1267839 h 4271488"/>
                  <a:gd name="connsiteX1670" fmla="*/ 7615121 w 8671523"/>
                  <a:gd name="connsiteY1670" fmla="*/ 1268614 h 4271488"/>
                  <a:gd name="connsiteX1671" fmla="*/ 7627865 w 8671523"/>
                  <a:gd name="connsiteY1671" fmla="*/ 1268614 h 4271488"/>
                  <a:gd name="connsiteX1672" fmla="*/ 7634181 w 8671523"/>
                  <a:gd name="connsiteY1672" fmla="*/ 1269611 h 4271488"/>
                  <a:gd name="connsiteX1673" fmla="*/ 7644597 w 8671523"/>
                  <a:gd name="connsiteY1673" fmla="*/ 1267506 h 4271488"/>
                  <a:gd name="connsiteX1674" fmla="*/ 7649695 w 8671523"/>
                  <a:gd name="connsiteY1674" fmla="*/ 1267506 h 4271488"/>
                  <a:gd name="connsiteX1675" fmla="*/ 7651468 w 8671523"/>
                  <a:gd name="connsiteY1675" fmla="*/ 1268836 h 4271488"/>
                  <a:gd name="connsiteX1676" fmla="*/ 7655790 w 8671523"/>
                  <a:gd name="connsiteY1676" fmla="*/ 1275485 h 4271488"/>
                  <a:gd name="connsiteX1677" fmla="*/ 7657784 w 8671523"/>
                  <a:gd name="connsiteY1677" fmla="*/ 1277590 h 4271488"/>
                  <a:gd name="connsiteX1678" fmla="*/ 7659669 w 8671523"/>
                  <a:gd name="connsiteY1678" fmla="*/ 1277590 h 4271488"/>
                  <a:gd name="connsiteX1679" fmla="*/ 7664545 w 8671523"/>
                  <a:gd name="connsiteY1679" fmla="*/ 1277147 h 4271488"/>
                  <a:gd name="connsiteX1680" fmla="*/ 7665542 w 8671523"/>
                  <a:gd name="connsiteY1680" fmla="*/ 1278144 h 4271488"/>
                  <a:gd name="connsiteX1681" fmla="*/ 7666096 w 8671523"/>
                  <a:gd name="connsiteY1681" fmla="*/ 1280250 h 4271488"/>
                  <a:gd name="connsiteX1682" fmla="*/ 7668201 w 8671523"/>
                  <a:gd name="connsiteY1682" fmla="*/ 1284572 h 4271488"/>
                  <a:gd name="connsiteX1683" fmla="*/ 7670307 w 8671523"/>
                  <a:gd name="connsiteY1683" fmla="*/ 1296207 h 4271488"/>
                  <a:gd name="connsiteX1684" fmla="*/ 7669975 w 8671523"/>
                  <a:gd name="connsiteY1684" fmla="*/ 1301526 h 4271488"/>
                  <a:gd name="connsiteX1685" fmla="*/ 7670639 w 8671523"/>
                  <a:gd name="connsiteY1685" fmla="*/ 1303854 h 4271488"/>
                  <a:gd name="connsiteX1686" fmla="*/ 7672856 w 8671523"/>
                  <a:gd name="connsiteY1686" fmla="*/ 1304740 h 4271488"/>
                  <a:gd name="connsiteX1687" fmla="*/ 7676401 w 8671523"/>
                  <a:gd name="connsiteY1687" fmla="*/ 1305183 h 4271488"/>
                  <a:gd name="connsiteX1688" fmla="*/ 7679948 w 8671523"/>
                  <a:gd name="connsiteY1688" fmla="*/ 1306956 h 4271488"/>
                  <a:gd name="connsiteX1689" fmla="*/ 7682164 w 8671523"/>
                  <a:gd name="connsiteY1689" fmla="*/ 1310724 h 4271488"/>
                  <a:gd name="connsiteX1690" fmla="*/ 7681832 w 8671523"/>
                  <a:gd name="connsiteY1690" fmla="*/ 1317152 h 4271488"/>
                  <a:gd name="connsiteX1691" fmla="*/ 7681388 w 8671523"/>
                  <a:gd name="connsiteY1691" fmla="*/ 1319257 h 4271488"/>
                  <a:gd name="connsiteX1692" fmla="*/ 7680834 w 8671523"/>
                  <a:gd name="connsiteY1692" fmla="*/ 1319811 h 4271488"/>
                  <a:gd name="connsiteX1693" fmla="*/ 7679504 w 8671523"/>
                  <a:gd name="connsiteY1693" fmla="*/ 1320587 h 4271488"/>
                  <a:gd name="connsiteX1694" fmla="*/ 7678507 w 8671523"/>
                  <a:gd name="connsiteY1694" fmla="*/ 1320587 h 4271488"/>
                  <a:gd name="connsiteX1695" fmla="*/ 7675958 w 8671523"/>
                  <a:gd name="connsiteY1695" fmla="*/ 1320254 h 4271488"/>
                  <a:gd name="connsiteX1696" fmla="*/ 7674850 w 8671523"/>
                  <a:gd name="connsiteY1696" fmla="*/ 1320587 h 4271488"/>
                  <a:gd name="connsiteX1697" fmla="*/ 7673853 w 8671523"/>
                  <a:gd name="connsiteY1697" fmla="*/ 1322692 h 4271488"/>
                  <a:gd name="connsiteX1698" fmla="*/ 7672966 w 8671523"/>
                  <a:gd name="connsiteY1698" fmla="*/ 1325352 h 4271488"/>
                  <a:gd name="connsiteX1699" fmla="*/ 7672080 w 8671523"/>
                  <a:gd name="connsiteY1699" fmla="*/ 1326238 h 4271488"/>
                  <a:gd name="connsiteX1700" fmla="*/ 7670972 w 8671523"/>
                  <a:gd name="connsiteY1700" fmla="*/ 1322914 h 4271488"/>
                  <a:gd name="connsiteX1701" fmla="*/ 7670085 w 8671523"/>
                  <a:gd name="connsiteY1701" fmla="*/ 1325684 h 4271488"/>
                  <a:gd name="connsiteX1702" fmla="*/ 7669642 w 8671523"/>
                  <a:gd name="connsiteY1702" fmla="*/ 1331779 h 4271488"/>
                  <a:gd name="connsiteX1703" fmla="*/ 7668756 w 8671523"/>
                  <a:gd name="connsiteY1703" fmla="*/ 1334217 h 4271488"/>
                  <a:gd name="connsiteX1704" fmla="*/ 7666982 w 8671523"/>
                  <a:gd name="connsiteY1704" fmla="*/ 1335658 h 4271488"/>
                  <a:gd name="connsiteX1705" fmla="*/ 7664988 w 8671523"/>
                  <a:gd name="connsiteY1705" fmla="*/ 1335658 h 4271488"/>
                  <a:gd name="connsiteX1706" fmla="*/ 7663547 w 8671523"/>
                  <a:gd name="connsiteY1706" fmla="*/ 1333884 h 4271488"/>
                  <a:gd name="connsiteX1707" fmla="*/ 7663325 w 8671523"/>
                  <a:gd name="connsiteY1707" fmla="*/ 1330782 h 4271488"/>
                  <a:gd name="connsiteX1708" fmla="*/ 7659890 w 8671523"/>
                  <a:gd name="connsiteY1708" fmla="*/ 1337763 h 4271488"/>
                  <a:gd name="connsiteX1709" fmla="*/ 7658449 w 8671523"/>
                  <a:gd name="connsiteY1709" fmla="*/ 1342195 h 4271488"/>
                  <a:gd name="connsiteX1710" fmla="*/ 7658671 w 8671523"/>
                  <a:gd name="connsiteY1710" fmla="*/ 1345520 h 4271488"/>
                  <a:gd name="connsiteX1711" fmla="*/ 7660888 w 8671523"/>
                  <a:gd name="connsiteY1711" fmla="*/ 1346517 h 4271488"/>
                  <a:gd name="connsiteX1712" fmla="*/ 7663436 w 8671523"/>
                  <a:gd name="connsiteY1712" fmla="*/ 1344634 h 4271488"/>
                  <a:gd name="connsiteX1713" fmla="*/ 7665985 w 8671523"/>
                  <a:gd name="connsiteY1713" fmla="*/ 1342085 h 4271488"/>
                  <a:gd name="connsiteX1714" fmla="*/ 7668090 w 8671523"/>
                  <a:gd name="connsiteY1714" fmla="*/ 1340977 h 4271488"/>
                  <a:gd name="connsiteX1715" fmla="*/ 7667315 w 8671523"/>
                  <a:gd name="connsiteY1715" fmla="*/ 1343969 h 4271488"/>
                  <a:gd name="connsiteX1716" fmla="*/ 7667315 w 8671523"/>
                  <a:gd name="connsiteY1716" fmla="*/ 1346961 h 4271488"/>
                  <a:gd name="connsiteX1717" fmla="*/ 7668312 w 8671523"/>
                  <a:gd name="connsiteY1717" fmla="*/ 1349510 h 4271488"/>
                  <a:gd name="connsiteX1718" fmla="*/ 7670307 w 8671523"/>
                  <a:gd name="connsiteY1718" fmla="*/ 1351061 h 4271488"/>
                  <a:gd name="connsiteX1719" fmla="*/ 7670307 w 8671523"/>
                  <a:gd name="connsiteY1719" fmla="*/ 1352280 h 4271488"/>
                  <a:gd name="connsiteX1720" fmla="*/ 7668201 w 8671523"/>
                  <a:gd name="connsiteY1720" fmla="*/ 1351171 h 4271488"/>
                  <a:gd name="connsiteX1721" fmla="*/ 7664766 w 8671523"/>
                  <a:gd name="connsiteY1721" fmla="*/ 1348180 h 4271488"/>
                  <a:gd name="connsiteX1722" fmla="*/ 7662439 w 8671523"/>
                  <a:gd name="connsiteY1722" fmla="*/ 1347847 h 4271488"/>
                  <a:gd name="connsiteX1723" fmla="*/ 7668090 w 8671523"/>
                  <a:gd name="connsiteY1723" fmla="*/ 1353721 h 4271488"/>
                  <a:gd name="connsiteX1724" fmla="*/ 7673188 w 8671523"/>
                  <a:gd name="connsiteY1724" fmla="*/ 1360480 h 4271488"/>
                  <a:gd name="connsiteX1725" fmla="*/ 7676401 w 8671523"/>
                  <a:gd name="connsiteY1725" fmla="*/ 1369013 h 4271488"/>
                  <a:gd name="connsiteX1726" fmla="*/ 7676401 w 8671523"/>
                  <a:gd name="connsiteY1726" fmla="*/ 1380316 h 4271488"/>
                  <a:gd name="connsiteX1727" fmla="*/ 7673077 w 8671523"/>
                  <a:gd name="connsiteY1727" fmla="*/ 1394833 h 4271488"/>
                  <a:gd name="connsiteX1728" fmla="*/ 7672080 w 8671523"/>
                  <a:gd name="connsiteY1728" fmla="*/ 1406136 h 4271488"/>
                  <a:gd name="connsiteX1729" fmla="*/ 7671526 w 8671523"/>
                  <a:gd name="connsiteY1729" fmla="*/ 1408795 h 4271488"/>
                  <a:gd name="connsiteX1730" fmla="*/ 7670528 w 8671523"/>
                  <a:gd name="connsiteY1730" fmla="*/ 1411123 h 4271488"/>
                  <a:gd name="connsiteX1731" fmla="*/ 7667980 w 8671523"/>
                  <a:gd name="connsiteY1731" fmla="*/ 1414890 h 4271488"/>
                  <a:gd name="connsiteX1732" fmla="*/ 7667315 w 8671523"/>
                  <a:gd name="connsiteY1732" fmla="*/ 1416996 h 4271488"/>
                  <a:gd name="connsiteX1733" fmla="*/ 7667869 w 8671523"/>
                  <a:gd name="connsiteY1733" fmla="*/ 1419434 h 4271488"/>
                  <a:gd name="connsiteX1734" fmla="*/ 7667869 w 8671523"/>
                  <a:gd name="connsiteY1734" fmla="*/ 1418436 h 4271488"/>
                  <a:gd name="connsiteX1735" fmla="*/ 7668423 w 8671523"/>
                  <a:gd name="connsiteY1735" fmla="*/ 1421429 h 4271488"/>
                  <a:gd name="connsiteX1736" fmla="*/ 7667869 w 8671523"/>
                  <a:gd name="connsiteY1736" fmla="*/ 1423977 h 4271488"/>
                  <a:gd name="connsiteX1737" fmla="*/ 7665431 w 8671523"/>
                  <a:gd name="connsiteY1737" fmla="*/ 1428410 h 4271488"/>
                  <a:gd name="connsiteX1738" fmla="*/ 7664655 w 8671523"/>
                  <a:gd name="connsiteY1738" fmla="*/ 1430183 h 4271488"/>
                  <a:gd name="connsiteX1739" fmla="*/ 7663658 w 8671523"/>
                  <a:gd name="connsiteY1739" fmla="*/ 1433840 h 4271488"/>
                  <a:gd name="connsiteX1740" fmla="*/ 7663104 w 8671523"/>
                  <a:gd name="connsiteY1740" fmla="*/ 1435281 h 4271488"/>
                  <a:gd name="connsiteX1741" fmla="*/ 7662106 w 8671523"/>
                  <a:gd name="connsiteY1741" fmla="*/ 1436721 h 4271488"/>
                  <a:gd name="connsiteX1742" fmla="*/ 7658782 w 8671523"/>
                  <a:gd name="connsiteY1742" fmla="*/ 1440156 h 4271488"/>
                  <a:gd name="connsiteX1743" fmla="*/ 7657009 w 8671523"/>
                  <a:gd name="connsiteY1743" fmla="*/ 1443370 h 4271488"/>
                  <a:gd name="connsiteX1744" fmla="*/ 7654793 w 8671523"/>
                  <a:gd name="connsiteY1744" fmla="*/ 1449575 h 4271488"/>
                  <a:gd name="connsiteX1745" fmla="*/ 7653352 w 8671523"/>
                  <a:gd name="connsiteY1745" fmla="*/ 1452457 h 4271488"/>
                  <a:gd name="connsiteX1746" fmla="*/ 7649473 w 8671523"/>
                  <a:gd name="connsiteY1746" fmla="*/ 1457998 h 4271488"/>
                  <a:gd name="connsiteX1747" fmla="*/ 7648476 w 8671523"/>
                  <a:gd name="connsiteY1747" fmla="*/ 1458884 h 4271488"/>
                  <a:gd name="connsiteX1748" fmla="*/ 7645706 w 8671523"/>
                  <a:gd name="connsiteY1748" fmla="*/ 1459992 h 4271488"/>
                  <a:gd name="connsiteX1749" fmla="*/ 7644487 w 8671523"/>
                  <a:gd name="connsiteY1749" fmla="*/ 1460768 h 4271488"/>
                  <a:gd name="connsiteX1750" fmla="*/ 7642603 w 8671523"/>
                  <a:gd name="connsiteY1750" fmla="*/ 1462984 h 4271488"/>
                  <a:gd name="connsiteX1751" fmla="*/ 7638282 w 8671523"/>
                  <a:gd name="connsiteY1751" fmla="*/ 1470631 h 4271488"/>
                  <a:gd name="connsiteX1752" fmla="*/ 7636397 w 8671523"/>
                  <a:gd name="connsiteY1752" fmla="*/ 1476504 h 4271488"/>
                  <a:gd name="connsiteX1753" fmla="*/ 7635067 w 8671523"/>
                  <a:gd name="connsiteY1753" fmla="*/ 1479385 h 4271488"/>
                  <a:gd name="connsiteX1754" fmla="*/ 7633184 w 8671523"/>
                  <a:gd name="connsiteY1754" fmla="*/ 1480604 h 4271488"/>
                  <a:gd name="connsiteX1755" fmla="*/ 7631078 w 8671523"/>
                  <a:gd name="connsiteY1755" fmla="*/ 1481269 h 4271488"/>
                  <a:gd name="connsiteX1756" fmla="*/ 7629749 w 8671523"/>
                  <a:gd name="connsiteY1756" fmla="*/ 1483153 h 4271488"/>
                  <a:gd name="connsiteX1757" fmla="*/ 7629084 w 8671523"/>
                  <a:gd name="connsiteY1757" fmla="*/ 1486145 h 4271488"/>
                  <a:gd name="connsiteX1758" fmla="*/ 7628862 w 8671523"/>
                  <a:gd name="connsiteY1758" fmla="*/ 1489912 h 4271488"/>
                  <a:gd name="connsiteX1759" fmla="*/ 7629084 w 8671523"/>
                  <a:gd name="connsiteY1759" fmla="*/ 1491464 h 4271488"/>
                  <a:gd name="connsiteX1760" fmla="*/ 7629416 w 8671523"/>
                  <a:gd name="connsiteY1760" fmla="*/ 1492572 h 4271488"/>
                  <a:gd name="connsiteX1761" fmla="*/ 7629416 w 8671523"/>
                  <a:gd name="connsiteY1761" fmla="*/ 1493791 h 4271488"/>
                  <a:gd name="connsiteX1762" fmla="*/ 7628419 w 8671523"/>
                  <a:gd name="connsiteY1762" fmla="*/ 1495453 h 4271488"/>
                  <a:gd name="connsiteX1763" fmla="*/ 7628086 w 8671523"/>
                  <a:gd name="connsiteY1763" fmla="*/ 1496894 h 4271488"/>
                  <a:gd name="connsiteX1764" fmla="*/ 7628751 w 8671523"/>
                  <a:gd name="connsiteY1764" fmla="*/ 1498002 h 4271488"/>
                  <a:gd name="connsiteX1765" fmla="*/ 7629305 w 8671523"/>
                  <a:gd name="connsiteY1765" fmla="*/ 1499442 h 4271488"/>
                  <a:gd name="connsiteX1766" fmla="*/ 7628751 w 8671523"/>
                  <a:gd name="connsiteY1766" fmla="*/ 1501548 h 4271488"/>
                  <a:gd name="connsiteX1767" fmla="*/ 7630635 w 8671523"/>
                  <a:gd name="connsiteY1767" fmla="*/ 1502989 h 4271488"/>
                  <a:gd name="connsiteX1768" fmla="*/ 7636176 w 8671523"/>
                  <a:gd name="connsiteY1768" fmla="*/ 1505538 h 4271488"/>
                  <a:gd name="connsiteX1769" fmla="*/ 7640276 w 8671523"/>
                  <a:gd name="connsiteY1769" fmla="*/ 1506203 h 4271488"/>
                  <a:gd name="connsiteX1770" fmla="*/ 7641384 w 8671523"/>
                  <a:gd name="connsiteY1770" fmla="*/ 1506646 h 4271488"/>
                  <a:gd name="connsiteX1771" fmla="*/ 7642160 w 8671523"/>
                  <a:gd name="connsiteY1771" fmla="*/ 1507532 h 4271488"/>
                  <a:gd name="connsiteX1772" fmla="*/ 7644265 w 8671523"/>
                  <a:gd name="connsiteY1772" fmla="*/ 1510414 h 4271488"/>
                  <a:gd name="connsiteX1773" fmla="*/ 7645373 w 8671523"/>
                  <a:gd name="connsiteY1773" fmla="*/ 1510968 h 4271488"/>
                  <a:gd name="connsiteX1774" fmla="*/ 7648144 w 8671523"/>
                  <a:gd name="connsiteY1774" fmla="*/ 1511632 h 4271488"/>
                  <a:gd name="connsiteX1775" fmla="*/ 7662439 w 8671523"/>
                  <a:gd name="connsiteY1775" fmla="*/ 1518835 h 4271488"/>
                  <a:gd name="connsiteX1776" fmla="*/ 7667647 w 8671523"/>
                  <a:gd name="connsiteY1776" fmla="*/ 1520387 h 4271488"/>
                  <a:gd name="connsiteX1777" fmla="*/ 7671082 w 8671523"/>
                  <a:gd name="connsiteY1777" fmla="*/ 1520830 h 4271488"/>
                  <a:gd name="connsiteX1778" fmla="*/ 7672191 w 8671523"/>
                  <a:gd name="connsiteY1778" fmla="*/ 1521495 h 4271488"/>
                  <a:gd name="connsiteX1779" fmla="*/ 7672966 w 8671523"/>
                  <a:gd name="connsiteY1779" fmla="*/ 1522381 h 4271488"/>
                  <a:gd name="connsiteX1780" fmla="*/ 7673631 w 8671523"/>
                  <a:gd name="connsiteY1780" fmla="*/ 1523490 h 4271488"/>
                  <a:gd name="connsiteX1781" fmla="*/ 7674629 w 8671523"/>
                  <a:gd name="connsiteY1781" fmla="*/ 1524376 h 4271488"/>
                  <a:gd name="connsiteX1782" fmla="*/ 7686486 w 8671523"/>
                  <a:gd name="connsiteY1782" fmla="*/ 1526703 h 4271488"/>
                  <a:gd name="connsiteX1783" fmla="*/ 7688591 w 8671523"/>
                  <a:gd name="connsiteY1783" fmla="*/ 1528144 h 4271488"/>
                  <a:gd name="connsiteX1784" fmla="*/ 7688813 w 8671523"/>
                  <a:gd name="connsiteY1784" fmla="*/ 1529806 h 4271488"/>
                  <a:gd name="connsiteX1785" fmla="*/ 7688148 w 8671523"/>
                  <a:gd name="connsiteY1785" fmla="*/ 1531136 h 4271488"/>
                  <a:gd name="connsiteX1786" fmla="*/ 7687151 w 8671523"/>
                  <a:gd name="connsiteY1786" fmla="*/ 1532022 h 4271488"/>
                  <a:gd name="connsiteX1787" fmla="*/ 7686375 w 8671523"/>
                  <a:gd name="connsiteY1787" fmla="*/ 1532577 h 4271488"/>
                  <a:gd name="connsiteX1788" fmla="*/ 7686043 w 8671523"/>
                  <a:gd name="connsiteY1788" fmla="*/ 1532355 h 4271488"/>
                  <a:gd name="connsiteX1789" fmla="*/ 7683273 w 8671523"/>
                  <a:gd name="connsiteY1789" fmla="*/ 1531468 h 4271488"/>
                  <a:gd name="connsiteX1790" fmla="*/ 7682608 w 8671523"/>
                  <a:gd name="connsiteY1790" fmla="*/ 1531911 h 4271488"/>
                  <a:gd name="connsiteX1791" fmla="*/ 7681277 w 8671523"/>
                  <a:gd name="connsiteY1791" fmla="*/ 1533463 h 4271488"/>
                  <a:gd name="connsiteX1792" fmla="*/ 7680612 w 8671523"/>
                  <a:gd name="connsiteY1792" fmla="*/ 1533796 h 4271488"/>
                  <a:gd name="connsiteX1793" fmla="*/ 7677953 w 8671523"/>
                  <a:gd name="connsiteY1793" fmla="*/ 1534460 h 4271488"/>
                  <a:gd name="connsiteX1794" fmla="*/ 7673188 w 8671523"/>
                  <a:gd name="connsiteY1794" fmla="*/ 1537342 h 4271488"/>
                  <a:gd name="connsiteX1795" fmla="*/ 7670861 w 8671523"/>
                  <a:gd name="connsiteY1795" fmla="*/ 1538228 h 4271488"/>
                  <a:gd name="connsiteX1796" fmla="*/ 7668090 w 8671523"/>
                  <a:gd name="connsiteY1796" fmla="*/ 1537896 h 4271488"/>
                  <a:gd name="connsiteX1797" fmla="*/ 7661885 w 8671523"/>
                  <a:gd name="connsiteY1797" fmla="*/ 1535568 h 4271488"/>
                  <a:gd name="connsiteX1798" fmla="*/ 7658893 w 8671523"/>
                  <a:gd name="connsiteY1798" fmla="*/ 1535014 h 4271488"/>
                  <a:gd name="connsiteX1799" fmla="*/ 7648365 w 8671523"/>
                  <a:gd name="connsiteY1799" fmla="*/ 1536233 h 4271488"/>
                  <a:gd name="connsiteX1800" fmla="*/ 7645595 w 8671523"/>
                  <a:gd name="connsiteY1800" fmla="*/ 1535347 h 4271488"/>
                  <a:gd name="connsiteX1801" fmla="*/ 7639943 w 8671523"/>
                  <a:gd name="connsiteY1801" fmla="*/ 1532355 h 4271488"/>
                  <a:gd name="connsiteX1802" fmla="*/ 7628640 w 8671523"/>
                  <a:gd name="connsiteY1802" fmla="*/ 1530581 h 4271488"/>
                  <a:gd name="connsiteX1803" fmla="*/ 7609580 w 8671523"/>
                  <a:gd name="connsiteY1803" fmla="*/ 1522049 h 4271488"/>
                  <a:gd name="connsiteX1804" fmla="*/ 7604261 w 8671523"/>
                  <a:gd name="connsiteY1804" fmla="*/ 1520719 h 4271488"/>
                  <a:gd name="connsiteX1805" fmla="*/ 7595950 w 8671523"/>
                  <a:gd name="connsiteY1805" fmla="*/ 1522049 h 4271488"/>
                  <a:gd name="connsiteX1806" fmla="*/ 7591074 w 8671523"/>
                  <a:gd name="connsiteY1806" fmla="*/ 1520608 h 4271488"/>
                  <a:gd name="connsiteX1807" fmla="*/ 7556056 w 8671523"/>
                  <a:gd name="connsiteY1807" fmla="*/ 1525041 h 4271488"/>
                  <a:gd name="connsiteX1808" fmla="*/ 7553507 w 8671523"/>
                  <a:gd name="connsiteY1808" fmla="*/ 1524709 h 4271488"/>
                  <a:gd name="connsiteX1809" fmla="*/ 7548853 w 8671523"/>
                  <a:gd name="connsiteY1809" fmla="*/ 1523157 h 4271488"/>
                  <a:gd name="connsiteX1810" fmla="*/ 7546304 w 8671523"/>
                  <a:gd name="connsiteY1810" fmla="*/ 1522825 h 4271488"/>
                  <a:gd name="connsiteX1811" fmla="*/ 7544199 w 8671523"/>
                  <a:gd name="connsiteY1811" fmla="*/ 1523490 h 4271488"/>
                  <a:gd name="connsiteX1812" fmla="*/ 7540542 w 8671523"/>
                  <a:gd name="connsiteY1812" fmla="*/ 1526592 h 4271488"/>
                  <a:gd name="connsiteX1813" fmla="*/ 7538548 w 8671523"/>
                  <a:gd name="connsiteY1813" fmla="*/ 1527257 h 4271488"/>
                  <a:gd name="connsiteX1814" fmla="*/ 7536442 w 8671523"/>
                  <a:gd name="connsiteY1814" fmla="*/ 1526592 h 4271488"/>
                  <a:gd name="connsiteX1815" fmla="*/ 7533450 w 8671523"/>
                  <a:gd name="connsiteY1815" fmla="*/ 1523490 h 4271488"/>
                  <a:gd name="connsiteX1816" fmla="*/ 7531677 w 8671523"/>
                  <a:gd name="connsiteY1816" fmla="*/ 1522825 h 4271488"/>
                  <a:gd name="connsiteX1817" fmla="*/ 7521925 w 8671523"/>
                  <a:gd name="connsiteY1817" fmla="*/ 1521162 h 4271488"/>
                  <a:gd name="connsiteX1818" fmla="*/ 7521593 w 8671523"/>
                  <a:gd name="connsiteY1818" fmla="*/ 1518946 h 4271488"/>
                  <a:gd name="connsiteX1819" fmla="*/ 7520706 w 8671523"/>
                  <a:gd name="connsiteY1819" fmla="*/ 1516508 h 4271488"/>
                  <a:gd name="connsiteX1820" fmla="*/ 7519487 w 8671523"/>
                  <a:gd name="connsiteY1820" fmla="*/ 1514292 h 4271488"/>
                  <a:gd name="connsiteX1821" fmla="*/ 7518157 w 8671523"/>
                  <a:gd name="connsiteY1821" fmla="*/ 1512740 h 4271488"/>
                  <a:gd name="connsiteX1822" fmla="*/ 7516052 w 8671523"/>
                  <a:gd name="connsiteY1822" fmla="*/ 1514403 h 4271488"/>
                  <a:gd name="connsiteX1823" fmla="*/ 7514611 w 8671523"/>
                  <a:gd name="connsiteY1823" fmla="*/ 1517173 h 4271488"/>
                  <a:gd name="connsiteX1824" fmla="*/ 7513281 w 8671523"/>
                  <a:gd name="connsiteY1824" fmla="*/ 1520387 h 4271488"/>
                  <a:gd name="connsiteX1825" fmla="*/ 7511619 w 8671523"/>
                  <a:gd name="connsiteY1825" fmla="*/ 1523268 h 4271488"/>
                  <a:gd name="connsiteX1826" fmla="*/ 7510511 w 8671523"/>
                  <a:gd name="connsiteY1826" fmla="*/ 1523822 h 4271488"/>
                  <a:gd name="connsiteX1827" fmla="*/ 7507963 w 8671523"/>
                  <a:gd name="connsiteY1827" fmla="*/ 1523822 h 4271488"/>
                  <a:gd name="connsiteX1828" fmla="*/ 7506965 w 8671523"/>
                  <a:gd name="connsiteY1828" fmla="*/ 1524376 h 4271488"/>
                  <a:gd name="connsiteX1829" fmla="*/ 7503530 w 8671523"/>
                  <a:gd name="connsiteY1829" fmla="*/ 1528255 h 4271488"/>
                  <a:gd name="connsiteX1830" fmla="*/ 7499540 w 8671523"/>
                  <a:gd name="connsiteY1830" fmla="*/ 1530914 h 4271488"/>
                  <a:gd name="connsiteX1831" fmla="*/ 7494000 w 8671523"/>
                  <a:gd name="connsiteY1831" fmla="*/ 1532466 h 4271488"/>
                  <a:gd name="connsiteX1832" fmla="*/ 7488348 w 8671523"/>
                  <a:gd name="connsiteY1832" fmla="*/ 1532466 h 4271488"/>
                  <a:gd name="connsiteX1833" fmla="*/ 7484137 w 8671523"/>
                  <a:gd name="connsiteY1833" fmla="*/ 1530471 h 4271488"/>
                  <a:gd name="connsiteX1834" fmla="*/ 7481145 w 8671523"/>
                  <a:gd name="connsiteY1834" fmla="*/ 1525041 h 4271488"/>
                  <a:gd name="connsiteX1835" fmla="*/ 7479483 w 8671523"/>
                  <a:gd name="connsiteY1835" fmla="*/ 1523600 h 4271488"/>
                  <a:gd name="connsiteX1836" fmla="*/ 7478818 w 8671523"/>
                  <a:gd name="connsiteY1836" fmla="*/ 1526592 h 4271488"/>
                  <a:gd name="connsiteX1837" fmla="*/ 7478485 w 8671523"/>
                  <a:gd name="connsiteY1837" fmla="*/ 1530249 h 4271488"/>
                  <a:gd name="connsiteX1838" fmla="*/ 7477488 w 8671523"/>
                  <a:gd name="connsiteY1838" fmla="*/ 1532798 h 4271488"/>
                  <a:gd name="connsiteX1839" fmla="*/ 7467515 w 8671523"/>
                  <a:gd name="connsiteY1839" fmla="*/ 1544877 h 4271488"/>
                  <a:gd name="connsiteX1840" fmla="*/ 7466407 w 8671523"/>
                  <a:gd name="connsiteY1840" fmla="*/ 1547537 h 4271488"/>
                  <a:gd name="connsiteX1841" fmla="*/ 7465742 w 8671523"/>
                  <a:gd name="connsiteY1841" fmla="*/ 1549974 h 4271488"/>
                  <a:gd name="connsiteX1842" fmla="*/ 7462307 w 8671523"/>
                  <a:gd name="connsiteY1842" fmla="*/ 1555294 h 4271488"/>
                  <a:gd name="connsiteX1843" fmla="*/ 7460977 w 8671523"/>
                  <a:gd name="connsiteY1843" fmla="*/ 1558064 h 4271488"/>
                  <a:gd name="connsiteX1844" fmla="*/ 7460201 w 8671523"/>
                  <a:gd name="connsiteY1844" fmla="*/ 1560281 h 4271488"/>
                  <a:gd name="connsiteX1845" fmla="*/ 7460644 w 8671523"/>
                  <a:gd name="connsiteY1845" fmla="*/ 1561056 h 4271488"/>
                  <a:gd name="connsiteX1846" fmla="*/ 7461531 w 8671523"/>
                  <a:gd name="connsiteY1846" fmla="*/ 1563494 h 4271488"/>
                  <a:gd name="connsiteX1847" fmla="*/ 7461752 w 8671523"/>
                  <a:gd name="connsiteY1847" fmla="*/ 1564602 h 4271488"/>
                  <a:gd name="connsiteX1848" fmla="*/ 7461309 w 8671523"/>
                  <a:gd name="connsiteY1848" fmla="*/ 1566153 h 4271488"/>
                  <a:gd name="connsiteX1849" fmla="*/ 7460533 w 8671523"/>
                  <a:gd name="connsiteY1849" fmla="*/ 1568037 h 4271488"/>
                  <a:gd name="connsiteX1850" fmla="*/ 7460090 w 8671523"/>
                  <a:gd name="connsiteY1850" fmla="*/ 1569921 h 4271488"/>
                  <a:gd name="connsiteX1851" fmla="*/ 7460644 w 8671523"/>
                  <a:gd name="connsiteY1851" fmla="*/ 1571583 h 4271488"/>
                  <a:gd name="connsiteX1852" fmla="*/ 7462085 w 8671523"/>
                  <a:gd name="connsiteY1852" fmla="*/ 1573800 h 4271488"/>
                  <a:gd name="connsiteX1853" fmla="*/ 7463636 w 8671523"/>
                  <a:gd name="connsiteY1853" fmla="*/ 1577013 h 4271488"/>
                  <a:gd name="connsiteX1854" fmla="*/ 7464412 w 8671523"/>
                  <a:gd name="connsiteY1854" fmla="*/ 1580116 h 4271488"/>
                  <a:gd name="connsiteX1855" fmla="*/ 7463415 w 8671523"/>
                  <a:gd name="connsiteY1855" fmla="*/ 1582222 h 4271488"/>
                  <a:gd name="connsiteX1856" fmla="*/ 7460977 w 8671523"/>
                  <a:gd name="connsiteY1856" fmla="*/ 1582000 h 4271488"/>
                  <a:gd name="connsiteX1857" fmla="*/ 7458760 w 8671523"/>
                  <a:gd name="connsiteY1857" fmla="*/ 1579673 h 4271488"/>
                  <a:gd name="connsiteX1858" fmla="*/ 7456766 w 8671523"/>
                  <a:gd name="connsiteY1858" fmla="*/ 1577013 h 4271488"/>
                  <a:gd name="connsiteX1859" fmla="*/ 7454882 w 8671523"/>
                  <a:gd name="connsiteY1859" fmla="*/ 1575683 h 4271488"/>
                  <a:gd name="connsiteX1860" fmla="*/ 7452444 w 8671523"/>
                  <a:gd name="connsiteY1860" fmla="*/ 1576237 h 4271488"/>
                  <a:gd name="connsiteX1861" fmla="*/ 7449674 w 8671523"/>
                  <a:gd name="connsiteY1861" fmla="*/ 1577568 h 4271488"/>
                  <a:gd name="connsiteX1862" fmla="*/ 7444798 w 8671523"/>
                  <a:gd name="connsiteY1862" fmla="*/ 1581003 h 4271488"/>
                  <a:gd name="connsiteX1863" fmla="*/ 7443689 w 8671523"/>
                  <a:gd name="connsiteY1863" fmla="*/ 1582111 h 4271488"/>
                  <a:gd name="connsiteX1864" fmla="*/ 7442359 w 8671523"/>
                  <a:gd name="connsiteY1864" fmla="*/ 1584327 h 4271488"/>
                  <a:gd name="connsiteX1865" fmla="*/ 7441584 w 8671523"/>
                  <a:gd name="connsiteY1865" fmla="*/ 1585435 h 4271488"/>
                  <a:gd name="connsiteX1866" fmla="*/ 7440033 w 8671523"/>
                  <a:gd name="connsiteY1866" fmla="*/ 1586654 h 4271488"/>
                  <a:gd name="connsiteX1867" fmla="*/ 7438703 w 8671523"/>
                  <a:gd name="connsiteY1867" fmla="*/ 1586876 h 4271488"/>
                  <a:gd name="connsiteX1868" fmla="*/ 7435822 w 8671523"/>
                  <a:gd name="connsiteY1868" fmla="*/ 1586433 h 4271488"/>
                  <a:gd name="connsiteX1869" fmla="*/ 7433605 w 8671523"/>
                  <a:gd name="connsiteY1869" fmla="*/ 1586765 h 4271488"/>
                  <a:gd name="connsiteX1870" fmla="*/ 7430613 w 8671523"/>
                  <a:gd name="connsiteY1870" fmla="*/ 1587763 h 4271488"/>
                  <a:gd name="connsiteX1871" fmla="*/ 7428064 w 8671523"/>
                  <a:gd name="connsiteY1871" fmla="*/ 1589424 h 4271488"/>
                  <a:gd name="connsiteX1872" fmla="*/ 7426957 w 8671523"/>
                  <a:gd name="connsiteY1872" fmla="*/ 1591863 h 4271488"/>
                  <a:gd name="connsiteX1873" fmla="*/ 7427510 w 8671523"/>
                  <a:gd name="connsiteY1873" fmla="*/ 1593746 h 4271488"/>
                  <a:gd name="connsiteX1874" fmla="*/ 7428840 w 8671523"/>
                  <a:gd name="connsiteY1874" fmla="*/ 1594190 h 4271488"/>
                  <a:gd name="connsiteX1875" fmla="*/ 7430392 w 8671523"/>
                  <a:gd name="connsiteY1875" fmla="*/ 1594190 h 4271488"/>
                  <a:gd name="connsiteX1876" fmla="*/ 7431722 w 8671523"/>
                  <a:gd name="connsiteY1876" fmla="*/ 1595187 h 4271488"/>
                  <a:gd name="connsiteX1877" fmla="*/ 7432054 w 8671523"/>
                  <a:gd name="connsiteY1877" fmla="*/ 1596296 h 4271488"/>
                  <a:gd name="connsiteX1878" fmla="*/ 7432054 w 8671523"/>
                  <a:gd name="connsiteY1878" fmla="*/ 1597736 h 4271488"/>
                  <a:gd name="connsiteX1879" fmla="*/ 7431611 w 8671523"/>
                  <a:gd name="connsiteY1879" fmla="*/ 1599066 h 4271488"/>
                  <a:gd name="connsiteX1880" fmla="*/ 7430613 w 8671523"/>
                  <a:gd name="connsiteY1880" fmla="*/ 1599620 h 4271488"/>
                  <a:gd name="connsiteX1881" fmla="*/ 7428840 w 8671523"/>
                  <a:gd name="connsiteY1881" fmla="*/ 1601061 h 4271488"/>
                  <a:gd name="connsiteX1882" fmla="*/ 7428175 w 8671523"/>
                  <a:gd name="connsiteY1882" fmla="*/ 1604274 h 4271488"/>
                  <a:gd name="connsiteX1883" fmla="*/ 7428507 w 8671523"/>
                  <a:gd name="connsiteY1883" fmla="*/ 1607931 h 4271488"/>
                  <a:gd name="connsiteX1884" fmla="*/ 7429394 w 8671523"/>
                  <a:gd name="connsiteY1884" fmla="*/ 1610591 h 4271488"/>
                  <a:gd name="connsiteX1885" fmla="*/ 7436597 w 8671523"/>
                  <a:gd name="connsiteY1885" fmla="*/ 1615245 h 4271488"/>
                  <a:gd name="connsiteX1886" fmla="*/ 7437816 w 8671523"/>
                  <a:gd name="connsiteY1886" fmla="*/ 1616574 h 4271488"/>
                  <a:gd name="connsiteX1887" fmla="*/ 7438259 w 8671523"/>
                  <a:gd name="connsiteY1887" fmla="*/ 1617572 h 4271488"/>
                  <a:gd name="connsiteX1888" fmla="*/ 7439479 w 8671523"/>
                  <a:gd name="connsiteY1888" fmla="*/ 1618126 h 4271488"/>
                  <a:gd name="connsiteX1889" fmla="*/ 7443579 w 8671523"/>
                  <a:gd name="connsiteY1889" fmla="*/ 1618680 h 4271488"/>
                  <a:gd name="connsiteX1890" fmla="*/ 7444465 w 8671523"/>
                  <a:gd name="connsiteY1890" fmla="*/ 1619456 h 4271488"/>
                  <a:gd name="connsiteX1891" fmla="*/ 7445241 w 8671523"/>
                  <a:gd name="connsiteY1891" fmla="*/ 1620453 h 4271488"/>
                  <a:gd name="connsiteX1892" fmla="*/ 7446349 w 8671523"/>
                  <a:gd name="connsiteY1892" fmla="*/ 1621561 h 4271488"/>
                  <a:gd name="connsiteX1893" fmla="*/ 7455436 w 8671523"/>
                  <a:gd name="connsiteY1893" fmla="*/ 1627545 h 4271488"/>
                  <a:gd name="connsiteX1894" fmla="*/ 7459204 w 8671523"/>
                  <a:gd name="connsiteY1894" fmla="*/ 1630980 h 4271488"/>
                  <a:gd name="connsiteX1895" fmla="*/ 7461863 w 8671523"/>
                  <a:gd name="connsiteY1895" fmla="*/ 1635746 h 4271488"/>
                  <a:gd name="connsiteX1896" fmla="*/ 7465742 w 8671523"/>
                  <a:gd name="connsiteY1896" fmla="*/ 1647602 h 4271488"/>
                  <a:gd name="connsiteX1897" fmla="*/ 7468844 w 8671523"/>
                  <a:gd name="connsiteY1897" fmla="*/ 1650484 h 4271488"/>
                  <a:gd name="connsiteX1898" fmla="*/ 7474385 w 8671523"/>
                  <a:gd name="connsiteY1898" fmla="*/ 1649819 h 4271488"/>
                  <a:gd name="connsiteX1899" fmla="*/ 7479815 w 8671523"/>
                  <a:gd name="connsiteY1899" fmla="*/ 1648046 h 4271488"/>
                  <a:gd name="connsiteX1900" fmla="*/ 7482474 w 8671523"/>
                  <a:gd name="connsiteY1900" fmla="*/ 1648378 h 4271488"/>
                  <a:gd name="connsiteX1901" fmla="*/ 7487018 w 8671523"/>
                  <a:gd name="connsiteY1901" fmla="*/ 1652700 h 4271488"/>
                  <a:gd name="connsiteX1902" fmla="*/ 7493889 w 8671523"/>
                  <a:gd name="connsiteY1902" fmla="*/ 1656357 h 4271488"/>
                  <a:gd name="connsiteX1903" fmla="*/ 7495551 w 8671523"/>
                  <a:gd name="connsiteY1903" fmla="*/ 1657798 h 4271488"/>
                  <a:gd name="connsiteX1904" fmla="*/ 7497213 w 8671523"/>
                  <a:gd name="connsiteY1904" fmla="*/ 1659793 h 4271488"/>
                  <a:gd name="connsiteX1905" fmla="*/ 7497767 w 8671523"/>
                  <a:gd name="connsiteY1905" fmla="*/ 1662009 h 4271488"/>
                  <a:gd name="connsiteX1906" fmla="*/ 7496216 w 8671523"/>
                  <a:gd name="connsiteY1906" fmla="*/ 1664004 h 4271488"/>
                  <a:gd name="connsiteX1907" fmla="*/ 7493667 w 8671523"/>
                  <a:gd name="connsiteY1907" fmla="*/ 1664336 h 4271488"/>
                  <a:gd name="connsiteX1908" fmla="*/ 7486021 w 8671523"/>
                  <a:gd name="connsiteY1908" fmla="*/ 1660790 h 4271488"/>
                  <a:gd name="connsiteX1909" fmla="*/ 7478264 w 8671523"/>
                  <a:gd name="connsiteY1909" fmla="*/ 1662452 h 4271488"/>
                  <a:gd name="connsiteX1910" fmla="*/ 7475050 w 8671523"/>
                  <a:gd name="connsiteY1910" fmla="*/ 1661454 h 4271488"/>
                  <a:gd name="connsiteX1911" fmla="*/ 7475937 w 8671523"/>
                  <a:gd name="connsiteY1911" fmla="*/ 1656357 h 4271488"/>
                  <a:gd name="connsiteX1912" fmla="*/ 7474163 w 8671523"/>
                  <a:gd name="connsiteY1912" fmla="*/ 1656357 h 4271488"/>
                  <a:gd name="connsiteX1913" fmla="*/ 7471061 w 8671523"/>
                  <a:gd name="connsiteY1913" fmla="*/ 1657244 h 4271488"/>
                  <a:gd name="connsiteX1914" fmla="*/ 7469398 w 8671523"/>
                  <a:gd name="connsiteY1914" fmla="*/ 1657465 h 4271488"/>
                  <a:gd name="connsiteX1915" fmla="*/ 7466628 w 8671523"/>
                  <a:gd name="connsiteY1915" fmla="*/ 1657244 h 4271488"/>
                  <a:gd name="connsiteX1916" fmla="*/ 7465852 w 8671523"/>
                  <a:gd name="connsiteY1916" fmla="*/ 1657465 h 4271488"/>
                  <a:gd name="connsiteX1917" fmla="*/ 7465077 w 8671523"/>
                  <a:gd name="connsiteY1917" fmla="*/ 1658019 h 4271488"/>
                  <a:gd name="connsiteX1918" fmla="*/ 7464744 w 8671523"/>
                  <a:gd name="connsiteY1918" fmla="*/ 1658574 h 4271488"/>
                  <a:gd name="connsiteX1919" fmla="*/ 7464522 w 8671523"/>
                  <a:gd name="connsiteY1919" fmla="*/ 1659128 h 4271488"/>
                  <a:gd name="connsiteX1920" fmla="*/ 7464301 w 8671523"/>
                  <a:gd name="connsiteY1920" fmla="*/ 1659571 h 4271488"/>
                  <a:gd name="connsiteX1921" fmla="*/ 7458207 w 8671523"/>
                  <a:gd name="connsiteY1921" fmla="*/ 1665776 h 4271488"/>
                  <a:gd name="connsiteX1922" fmla="*/ 7455657 w 8671523"/>
                  <a:gd name="connsiteY1922" fmla="*/ 1667217 h 4271488"/>
                  <a:gd name="connsiteX1923" fmla="*/ 7452222 w 8671523"/>
                  <a:gd name="connsiteY1923" fmla="*/ 1668104 h 4271488"/>
                  <a:gd name="connsiteX1924" fmla="*/ 7448898 w 8671523"/>
                  <a:gd name="connsiteY1924" fmla="*/ 1668104 h 4271488"/>
                  <a:gd name="connsiteX1925" fmla="*/ 7445684 w 8671523"/>
                  <a:gd name="connsiteY1925" fmla="*/ 1667660 h 4271488"/>
                  <a:gd name="connsiteX1926" fmla="*/ 7436487 w 8671523"/>
                  <a:gd name="connsiteY1926" fmla="*/ 1663339 h 4271488"/>
                  <a:gd name="connsiteX1927" fmla="*/ 7433494 w 8671523"/>
                  <a:gd name="connsiteY1927" fmla="*/ 1661233 h 4271488"/>
                  <a:gd name="connsiteX1928" fmla="*/ 7431611 w 8671523"/>
                  <a:gd name="connsiteY1928" fmla="*/ 1658574 h 4271488"/>
                  <a:gd name="connsiteX1929" fmla="*/ 7432718 w 8671523"/>
                  <a:gd name="connsiteY1929" fmla="*/ 1658352 h 4271488"/>
                  <a:gd name="connsiteX1930" fmla="*/ 7433605 w 8671523"/>
                  <a:gd name="connsiteY1930" fmla="*/ 1657687 h 4271488"/>
                  <a:gd name="connsiteX1931" fmla="*/ 7433938 w 8671523"/>
                  <a:gd name="connsiteY1931" fmla="*/ 1656689 h 4271488"/>
                  <a:gd name="connsiteX1932" fmla="*/ 7433162 w 8671523"/>
                  <a:gd name="connsiteY1932" fmla="*/ 1655471 h 4271488"/>
                  <a:gd name="connsiteX1933" fmla="*/ 7432054 w 8671523"/>
                  <a:gd name="connsiteY1933" fmla="*/ 1655139 h 4271488"/>
                  <a:gd name="connsiteX1934" fmla="*/ 7429283 w 8671523"/>
                  <a:gd name="connsiteY1934" fmla="*/ 1655582 h 4271488"/>
                  <a:gd name="connsiteX1935" fmla="*/ 7428175 w 8671523"/>
                  <a:gd name="connsiteY1935" fmla="*/ 1654917 h 4271488"/>
                  <a:gd name="connsiteX1936" fmla="*/ 7424740 w 8671523"/>
                  <a:gd name="connsiteY1936" fmla="*/ 1650595 h 4271488"/>
                  <a:gd name="connsiteX1937" fmla="*/ 7420751 w 8671523"/>
                  <a:gd name="connsiteY1937" fmla="*/ 1646827 h 4271488"/>
                  <a:gd name="connsiteX1938" fmla="*/ 7418313 w 8671523"/>
                  <a:gd name="connsiteY1938" fmla="*/ 1645497 h 4271488"/>
                  <a:gd name="connsiteX1939" fmla="*/ 7415431 w 8671523"/>
                  <a:gd name="connsiteY1939" fmla="*/ 1644832 h 4271488"/>
                  <a:gd name="connsiteX1940" fmla="*/ 7409558 w 8671523"/>
                  <a:gd name="connsiteY1940" fmla="*/ 1644611 h 4271488"/>
                  <a:gd name="connsiteX1941" fmla="*/ 7408229 w 8671523"/>
                  <a:gd name="connsiteY1941" fmla="*/ 1644832 h 4271488"/>
                  <a:gd name="connsiteX1942" fmla="*/ 7407674 w 8671523"/>
                  <a:gd name="connsiteY1942" fmla="*/ 1645608 h 4271488"/>
                  <a:gd name="connsiteX1943" fmla="*/ 7407231 w 8671523"/>
                  <a:gd name="connsiteY1943" fmla="*/ 1646827 h 4271488"/>
                  <a:gd name="connsiteX1944" fmla="*/ 7406455 w 8671523"/>
                  <a:gd name="connsiteY1944" fmla="*/ 1648489 h 4271488"/>
                  <a:gd name="connsiteX1945" fmla="*/ 7405126 w 8671523"/>
                  <a:gd name="connsiteY1945" fmla="*/ 1649376 h 4271488"/>
                  <a:gd name="connsiteX1946" fmla="*/ 7403907 w 8671523"/>
                  <a:gd name="connsiteY1946" fmla="*/ 1648711 h 4271488"/>
                  <a:gd name="connsiteX1947" fmla="*/ 7402244 w 8671523"/>
                  <a:gd name="connsiteY1947" fmla="*/ 1646938 h 4271488"/>
                  <a:gd name="connsiteX1948" fmla="*/ 7392271 w 8671523"/>
                  <a:gd name="connsiteY1948" fmla="*/ 1646938 h 4271488"/>
                  <a:gd name="connsiteX1949" fmla="*/ 7390498 w 8671523"/>
                  <a:gd name="connsiteY1949" fmla="*/ 1646384 h 4271488"/>
                  <a:gd name="connsiteX1950" fmla="*/ 7389279 w 8671523"/>
                  <a:gd name="connsiteY1950" fmla="*/ 1643946 h 4271488"/>
                  <a:gd name="connsiteX1951" fmla="*/ 7386509 w 8671523"/>
                  <a:gd name="connsiteY1951" fmla="*/ 1643946 h 4271488"/>
                  <a:gd name="connsiteX1952" fmla="*/ 7381190 w 8671523"/>
                  <a:gd name="connsiteY1952" fmla="*/ 1645941 h 4271488"/>
                  <a:gd name="connsiteX1953" fmla="*/ 7375760 w 8671523"/>
                  <a:gd name="connsiteY1953" fmla="*/ 1646162 h 4271488"/>
                  <a:gd name="connsiteX1954" fmla="*/ 7357918 w 8671523"/>
                  <a:gd name="connsiteY1954" fmla="*/ 1642616 h 4271488"/>
                  <a:gd name="connsiteX1955" fmla="*/ 7356699 w 8671523"/>
                  <a:gd name="connsiteY1955" fmla="*/ 1641730 h 4271488"/>
                  <a:gd name="connsiteX1956" fmla="*/ 7355702 w 8671523"/>
                  <a:gd name="connsiteY1956" fmla="*/ 1640622 h 4271488"/>
                  <a:gd name="connsiteX1957" fmla="*/ 7354705 w 8671523"/>
                  <a:gd name="connsiteY1957" fmla="*/ 1640289 h 4271488"/>
                  <a:gd name="connsiteX1958" fmla="*/ 7353375 w 8671523"/>
                  <a:gd name="connsiteY1958" fmla="*/ 1641397 h 4271488"/>
                  <a:gd name="connsiteX1959" fmla="*/ 7352932 w 8671523"/>
                  <a:gd name="connsiteY1959" fmla="*/ 1643059 h 4271488"/>
                  <a:gd name="connsiteX1960" fmla="*/ 7352932 w 8671523"/>
                  <a:gd name="connsiteY1960" fmla="*/ 1645276 h 4271488"/>
                  <a:gd name="connsiteX1961" fmla="*/ 7352599 w 8671523"/>
                  <a:gd name="connsiteY1961" fmla="*/ 1647159 h 4271488"/>
                  <a:gd name="connsiteX1962" fmla="*/ 7351380 w 8671523"/>
                  <a:gd name="connsiteY1962" fmla="*/ 1647935 h 4271488"/>
                  <a:gd name="connsiteX1963" fmla="*/ 7351048 w 8671523"/>
                  <a:gd name="connsiteY1963" fmla="*/ 1650373 h 4271488"/>
                  <a:gd name="connsiteX1964" fmla="*/ 7349940 w 8671523"/>
                  <a:gd name="connsiteY1964" fmla="*/ 1654806 h 4271488"/>
                  <a:gd name="connsiteX1965" fmla="*/ 7348277 w 8671523"/>
                  <a:gd name="connsiteY1965" fmla="*/ 1656911 h 4271488"/>
                  <a:gd name="connsiteX1966" fmla="*/ 7346394 w 8671523"/>
                  <a:gd name="connsiteY1966" fmla="*/ 1652368 h 4271488"/>
                  <a:gd name="connsiteX1967" fmla="*/ 7344953 w 8671523"/>
                  <a:gd name="connsiteY1967" fmla="*/ 1655360 h 4271488"/>
                  <a:gd name="connsiteX1968" fmla="*/ 7344731 w 8671523"/>
                  <a:gd name="connsiteY1968" fmla="*/ 1660568 h 4271488"/>
                  <a:gd name="connsiteX1969" fmla="*/ 7345286 w 8671523"/>
                  <a:gd name="connsiteY1969" fmla="*/ 1665776 h 4271488"/>
                  <a:gd name="connsiteX1970" fmla="*/ 7346394 w 8671523"/>
                  <a:gd name="connsiteY1970" fmla="*/ 1668658 h 4271488"/>
                  <a:gd name="connsiteX1971" fmla="*/ 7345507 w 8671523"/>
                  <a:gd name="connsiteY1971" fmla="*/ 1669876 h 4271488"/>
                  <a:gd name="connsiteX1972" fmla="*/ 7346394 w 8671523"/>
                  <a:gd name="connsiteY1972" fmla="*/ 1672869 h 4271488"/>
                  <a:gd name="connsiteX1973" fmla="*/ 7346394 w 8671523"/>
                  <a:gd name="connsiteY1973" fmla="*/ 1676304 h 4271488"/>
                  <a:gd name="connsiteX1974" fmla="*/ 7345507 w 8671523"/>
                  <a:gd name="connsiteY1974" fmla="*/ 1683396 h 4271488"/>
                  <a:gd name="connsiteX1975" fmla="*/ 7346283 w 8671523"/>
                  <a:gd name="connsiteY1975" fmla="*/ 1686832 h 4271488"/>
                  <a:gd name="connsiteX1976" fmla="*/ 7348277 w 8671523"/>
                  <a:gd name="connsiteY1976" fmla="*/ 1689713 h 4271488"/>
                  <a:gd name="connsiteX1977" fmla="*/ 7350826 w 8671523"/>
                  <a:gd name="connsiteY1977" fmla="*/ 1692040 h 4271488"/>
                  <a:gd name="connsiteX1978" fmla="*/ 7353264 w 8671523"/>
                  <a:gd name="connsiteY1978" fmla="*/ 1693591 h 4271488"/>
                  <a:gd name="connsiteX1979" fmla="*/ 7358473 w 8671523"/>
                  <a:gd name="connsiteY1979" fmla="*/ 1696029 h 4271488"/>
                  <a:gd name="connsiteX1980" fmla="*/ 7398366 w 8671523"/>
                  <a:gd name="connsiteY1980" fmla="*/ 1703454 h 4271488"/>
                  <a:gd name="connsiteX1981" fmla="*/ 7408007 w 8671523"/>
                  <a:gd name="connsiteY1981" fmla="*/ 1707886 h 4271488"/>
                  <a:gd name="connsiteX1982" fmla="*/ 7412550 w 8671523"/>
                  <a:gd name="connsiteY1982" fmla="*/ 1711211 h 4271488"/>
                  <a:gd name="connsiteX1983" fmla="*/ 7415431 w 8671523"/>
                  <a:gd name="connsiteY1983" fmla="*/ 1715311 h 4271488"/>
                  <a:gd name="connsiteX1984" fmla="*/ 7416096 w 8671523"/>
                  <a:gd name="connsiteY1984" fmla="*/ 1717860 h 4271488"/>
                  <a:gd name="connsiteX1985" fmla="*/ 7416651 w 8671523"/>
                  <a:gd name="connsiteY1985" fmla="*/ 1721073 h 4271488"/>
                  <a:gd name="connsiteX1986" fmla="*/ 7417094 w 8671523"/>
                  <a:gd name="connsiteY1986" fmla="*/ 1734149 h 4271488"/>
                  <a:gd name="connsiteX1987" fmla="*/ 7416761 w 8671523"/>
                  <a:gd name="connsiteY1987" fmla="*/ 1736255 h 4271488"/>
                  <a:gd name="connsiteX1988" fmla="*/ 7416207 w 8671523"/>
                  <a:gd name="connsiteY1988" fmla="*/ 1737585 h 4271488"/>
                  <a:gd name="connsiteX1989" fmla="*/ 7416207 w 8671523"/>
                  <a:gd name="connsiteY1989" fmla="*/ 1738915 h 4271488"/>
                  <a:gd name="connsiteX1990" fmla="*/ 7416983 w 8671523"/>
                  <a:gd name="connsiteY1990" fmla="*/ 1741020 h 4271488"/>
                  <a:gd name="connsiteX1991" fmla="*/ 7417870 w 8671523"/>
                  <a:gd name="connsiteY1991" fmla="*/ 1741796 h 4271488"/>
                  <a:gd name="connsiteX1992" fmla="*/ 7420418 w 8671523"/>
                  <a:gd name="connsiteY1992" fmla="*/ 1742571 h 4271488"/>
                  <a:gd name="connsiteX1993" fmla="*/ 7421637 w 8671523"/>
                  <a:gd name="connsiteY1993" fmla="*/ 1743236 h 4271488"/>
                  <a:gd name="connsiteX1994" fmla="*/ 7422746 w 8671523"/>
                  <a:gd name="connsiteY1994" fmla="*/ 1744566 h 4271488"/>
                  <a:gd name="connsiteX1995" fmla="*/ 7424186 w 8671523"/>
                  <a:gd name="connsiteY1995" fmla="*/ 1747558 h 4271488"/>
                  <a:gd name="connsiteX1996" fmla="*/ 7425848 w 8671523"/>
                  <a:gd name="connsiteY1996" fmla="*/ 1750329 h 4271488"/>
                  <a:gd name="connsiteX1997" fmla="*/ 7426735 w 8671523"/>
                  <a:gd name="connsiteY1997" fmla="*/ 1753210 h 4271488"/>
                  <a:gd name="connsiteX1998" fmla="*/ 7427510 w 8671523"/>
                  <a:gd name="connsiteY1998" fmla="*/ 1754540 h 4271488"/>
                  <a:gd name="connsiteX1999" fmla="*/ 7430946 w 8671523"/>
                  <a:gd name="connsiteY1999" fmla="*/ 1757643 h 4271488"/>
                  <a:gd name="connsiteX2000" fmla="*/ 7431832 w 8671523"/>
                  <a:gd name="connsiteY2000" fmla="*/ 1759305 h 4271488"/>
                  <a:gd name="connsiteX2001" fmla="*/ 7432054 w 8671523"/>
                  <a:gd name="connsiteY2001" fmla="*/ 1760745 h 4271488"/>
                  <a:gd name="connsiteX2002" fmla="*/ 7431832 w 8671523"/>
                  <a:gd name="connsiteY2002" fmla="*/ 1764180 h 4271488"/>
                  <a:gd name="connsiteX2003" fmla="*/ 7431832 w 8671523"/>
                  <a:gd name="connsiteY2003" fmla="*/ 1765732 h 4271488"/>
                  <a:gd name="connsiteX2004" fmla="*/ 7432386 w 8671523"/>
                  <a:gd name="connsiteY2004" fmla="*/ 1766619 h 4271488"/>
                  <a:gd name="connsiteX2005" fmla="*/ 7433162 w 8671523"/>
                  <a:gd name="connsiteY2005" fmla="*/ 1767727 h 4271488"/>
                  <a:gd name="connsiteX2006" fmla="*/ 7433938 w 8671523"/>
                  <a:gd name="connsiteY2006" fmla="*/ 1769056 h 4271488"/>
                  <a:gd name="connsiteX2007" fmla="*/ 7434270 w 8671523"/>
                  <a:gd name="connsiteY2007" fmla="*/ 1770608 h 4271488"/>
                  <a:gd name="connsiteX2008" fmla="*/ 7434603 w 8671523"/>
                  <a:gd name="connsiteY2008" fmla="*/ 1773378 h 4271488"/>
                  <a:gd name="connsiteX2009" fmla="*/ 7435489 w 8671523"/>
                  <a:gd name="connsiteY2009" fmla="*/ 1776149 h 4271488"/>
                  <a:gd name="connsiteX2010" fmla="*/ 7445906 w 8671523"/>
                  <a:gd name="connsiteY2010" fmla="*/ 1798090 h 4271488"/>
                  <a:gd name="connsiteX2011" fmla="*/ 7448898 w 8671523"/>
                  <a:gd name="connsiteY2011" fmla="*/ 1802301 h 4271488"/>
                  <a:gd name="connsiteX2012" fmla="*/ 7450449 w 8671523"/>
                  <a:gd name="connsiteY2012" fmla="*/ 1803742 h 4271488"/>
                  <a:gd name="connsiteX2013" fmla="*/ 7451335 w 8671523"/>
                  <a:gd name="connsiteY2013" fmla="*/ 1804074 h 4271488"/>
                  <a:gd name="connsiteX2014" fmla="*/ 7452776 w 8671523"/>
                  <a:gd name="connsiteY2014" fmla="*/ 1804406 h 4271488"/>
                  <a:gd name="connsiteX2015" fmla="*/ 7453996 w 8671523"/>
                  <a:gd name="connsiteY2015" fmla="*/ 1804074 h 4271488"/>
                  <a:gd name="connsiteX2016" fmla="*/ 7455214 w 8671523"/>
                  <a:gd name="connsiteY2016" fmla="*/ 1803520 h 4271488"/>
                  <a:gd name="connsiteX2017" fmla="*/ 7456211 w 8671523"/>
                  <a:gd name="connsiteY2017" fmla="*/ 1803742 h 4271488"/>
                  <a:gd name="connsiteX2018" fmla="*/ 7456544 w 8671523"/>
                  <a:gd name="connsiteY2018" fmla="*/ 1805958 h 4271488"/>
                  <a:gd name="connsiteX2019" fmla="*/ 7457431 w 8671523"/>
                  <a:gd name="connsiteY2019" fmla="*/ 1808618 h 4271488"/>
                  <a:gd name="connsiteX2020" fmla="*/ 7461863 w 8671523"/>
                  <a:gd name="connsiteY2020" fmla="*/ 1811942 h 4271488"/>
                  <a:gd name="connsiteX2021" fmla="*/ 7463636 w 8671523"/>
                  <a:gd name="connsiteY2021" fmla="*/ 1814047 h 4271488"/>
                  <a:gd name="connsiteX2022" fmla="*/ 7463858 w 8671523"/>
                  <a:gd name="connsiteY2022" fmla="*/ 1815377 h 4271488"/>
                  <a:gd name="connsiteX2023" fmla="*/ 7463858 w 8671523"/>
                  <a:gd name="connsiteY2023" fmla="*/ 1818923 h 4271488"/>
                  <a:gd name="connsiteX2024" fmla="*/ 7464190 w 8671523"/>
                  <a:gd name="connsiteY2024" fmla="*/ 1820364 h 4271488"/>
                  <a:gd name="connsiteX2025" fmla="*/ 7464744 w 8671523"/>
                  <a:gd name="connsiteY2025" fmla="*/ 1821805 h 4271488"/>
                  <a:gd name="connsiteX2026" fmla="*/ 7468290 w 8671523"/>
                  <a:gd name="connsiteY2026" fmla="*/ 1828897 h 4271488"/>
                  <a:gd name="connsiteX2027" fmla="*/ 7468844 w 8671523"/>
                  <a:gd name="connsiteY2027" fmla="*/ 1831999 h 4271488"/>
                  <a:gd name="connsiteX2028" fmla="*/ 7468069 w 8671523"/>
                  <a:gd name="connsiteY2028" fmla="*/ 1852390 h 4271488"/>
                  <a:gd name="connsiteX2029" fmla="*/ 7466850 w 8671523"/>
                  <a:gd name="connsiteY2029" fmla="*/ 1858927 h 4271488"/>
                  <a:gd name="connsiteX2030" fmla="*/ 7462750 w 8671523"/>
                  <a:gd name="connsiteY2030" fmla="*/ 1871561 h 4271488"/>
                  <a:gd name="connsiteX2031" fmla="*/ 7462307 w 8671523"/>
                  <a:gd name="connsiteY2031" fmla="*/ 1875107 h 4271488"/>
                  <a:gd name="connsiteX2032" fmla="*/ 7463747 w 8671523"/>
                  <a:gd name="connsiteY2032" fmla="*/ 1876658 h 4271488"/>
                  <a:gd name="connsiteX2033" fmla="*/ 7474163 w 8671523"/>
                  <a:gd name="connsiteY2033" fmla="*/ 1876658 h 4271488"/>
                  <a:gd name="connsiteX2034" fmla="*/ 7484691 w 8671523"/>
                  <a:gd name="connsiteY2034" fmla="*/ 1874442 h 4271488"/>
                  <a:gd name="connsiteX2035" fmla="*/ 7486132 w 8671523"/>
                  <a:gd name="connsiteY2035" fmla="*/ 1874774 h 4271488"/>
                  <a:gd name="connsiteX2036" fmla="*/ 7488791 w 8671523"/>
                  <a:gd name="connsiteY2036" fmla="*/ 1876326 h 4271488"/>
                  <a:gd name="connsiteX2037" fmla="*/ 7490232 w 8671523"/>
                  <a:gd name="connsiteY2037" fmla="*/ 1876658 h 4271488"/>
                  <a:gd name="connsiteX2038" fmla="*/ 7491340 w 8671523"/>
                  <a:gd name="connsiteY2038" fmla="*/ 1876326 h 4271488"/>
                  <a:gd name="connsiteX2039" fmla="*/ 7492116 w 8671523"/>
                  <a:gd name="connsiteY2039" fmla="*/ 1875439 h 4271488"/>
                  <a:gd name="connsiteX2040" fmla="*/ 7492781 w 8671523"/>
                  <a:gd name="connsiteY2040" fmla="*/ 1874442 h 4271488"/>
                  <a:gd name="connsiteX2041" fmla="*/ 7493667 w 8671523"/>
                  <a:gd name="connsiteY2041" fmla="*/ 1873555 h 4271488"/>
                  <a:gd name="connsiteX2042" fmla="*/ 7496326 w 8671523"/>
                  <a:gd name="connsiteY2042" fmla="*/ 1872890 h 4271488"/>
                  <a:gd name="connsiteX2043" fmla="*/ 7501867 w 8671523"/>
                  <a:gd name="connsiteY2043" fmla="*/ 1873223 h 4271488"/>
                  <a:gd name="connsiteX2044" fmla="*/ 7506300 w 8671523"/>
                  <a:gd name="connsiteY2044" fmla="*/ 1871007 h 4271488"/>
                  <a:gd name="connsiteX2045" fmla="*/ 7508184 w 8671523"/>
                  <a:gd name="connsiteY2045" fmla="*/ 1872779 h 4271488"/>
                  <a:gd name="connsiteX2046" fmla="*/ 7509513 w 8671523"/>
                  <a:gd name="connsiteY2046" fmla="*/ 1875883 h 4271488"/>
                  <a:gd name="connsiteX2047" fmla="*/ 7509957 w 8671523"/>
                  <a:gd name="connsiteY2047" fmla="*/ 1878764 h 4271488"/>
                  <a:gd name="connsiteX2048" fmla="*/ 7509624 w 8671523"/>
                  <a:gd name="connsiteY2048" fmla="*/ 1880537 h 4271488"/>
                  <a:gd name="connsiteX2049" fmla="*/ 7508960 w 8671523"/>
                  <a:gd name="connsiteY2049" fmla="*/ 1881755 h 4271488"/>
                  <a:gd name="connsiteX2050" fmla="*/ 7508627 w 8671523"/>
                  <a:gd name="connsiteY2050" fmla="*/ 1883085 h 4271488"/>
                  <a:gd name="connsiteX2051" fmla="*/ 7509181 w 8671523"/>
                  <a:gd name="connsiteY2051" fmla="*/ 1885080 h 4271488"/>
                  <a:gd name="connsiteX2052" fmla="*/ 7510178 w 8671523"/>
                  <a:gd name="connsiteY2052" fmla="*/ 1885634 h 4271488"/>
                  <a:gd name="connsiteX2053" fmla="*/ 7511730 w 8671523"/>
                  <a:gd name="connsiteY2053" fmla="*/ 1885855 h 4271488"/>
                  <a:gd name="connsiteX2054" fmla="*/ 7513171 w 8671523"/>
                  <a:gd name="connsiteY2054" fmla="*/ 1886410 h 4271488"/>
                  <a:gd name="connsiteX2055" fmla="*/ 7514611 w 8671523"/>
                  <a:gd name="connsiteY2055" fmla="*/ 1889513 h 4271488"/>
                  <a:gd name="connsiteX2056" fmla="*/ 7520041 w 8671523"/>
                  <a:gd name="connsiteY2056" fmla="*/ 1895607 h 4271488"/>
                  <a:gd name="connsiteX2057" fmla="*/ 7521260 w 8671523"/>
                  <a:gd name="connsiteY2057" fmla="*/ 1898600 h 4271488"/>
                  <a:gd name="connsiteX2058" fmla="*/ 7522479 w 8671523"/>
                  <a:gd name="connsiteY2058" fmla="*/ 1904362 h 4271488"/>
                  <a:gd name="connsiteX2059" fmla="*/ 7523587 w 8671523"/>
                  <a:gd name="connsiteY2059" fmla="*/ 1906800 h 4271488"/>
                  <a:gd name="connsiteX2060" fmla="*/ 7525361 w 8671523"/>
                  <a:gd name="connsiteY2060" fmla="*/ 1909459 h 4271488"/>
                  <a:gd name="connsiteX2061" fmla="*/ 7527798 w 8671523"/>
                  <a:gd name="connsiteY2061" fmla="*/ 1914335 h 4271488"/>
                  <a:gd name="connsiteX2062" fmla="*/ 7529350 w 8671523"/>
                  <a:gd name="connsiteY2062" fmla="*/ 1916773 h 4271488"/>
                  <a:gd name="connsiteX2063" fmla="*/ 7535998 w 8671523"/>
                  <a:gd name="connsiteY2063" fmla="*/ 1924752 h 4271488"/>
                  <a:gd name="connsiteX2064" fmla="*/ 7538326 w 8671523"/>
                  <a:gd name="connsiteY2064" fmla="*/ 1925860 h 4271488"/>
                  <a:gd name="connsiteX2065" fmla="*/ 7540874 w 8671523"/>
                  <a:gd name="connsiteY2065" fmla="*/ 1924974 h 4271488"/>
                  <a:gd name="connsiteX2066" fmla="*/ 7544974 w 8671523"/>
                  <a:gd name="connsiteY2066" fmla="*/ 1922092 h 4271488"/>
                  <a:gd name="connsiteX2067" fmla="*/ 7552510 w 8671523"/>
                  <a:gd name="connsiteY2067" fmla="*/ 1919211 h 4271488"/>
                  <a:gd name="connsiteX2068" fmla="*/ 7562373 w 8671523"/>
                  <a:gd name="connsiteY2068" fmla="*/ 1917660 h 4271488"/>
                  <a:gd name="connsiteX2069" fmla="*/ 7565032 w 8671523"/>
                  <a:gd name="connsiteY2069" fmla="*/ 1917881 h 4271488"/>
                  <a:gd name="connsiteX2070" fmla="*/ 7569243 w 8671523"/>
                  <a:gd name="connsiteY2070" fmla="*/ 1921095 h 4271488"/>
                  <a:gd name="connsiteX2071" fmla="*/ 7576778 w 8671523"/>
                  <a:gd name="connsiteY2071" fmla="*/ 1931512 h 4271488"/>
                  <a:gd name="connsiteX2072" fmla="*/ 7579771 w 8671523"/>
                  <a:gd name="connsiteY2072" fmla="*/ 1932731 h 4271488"/>
                  <a:gd name="connsiteX2073" fmla="*/ 7580325 w 8671523"/>
                  <a:gd name="connsiteY2073" fmla="*/ 1931955 h 4271488"/>
                  <a:gd name="connsiteX2074" fmla="*/ 7581543 w 8671523"/>
                  <a:gd name="connsiteY2074" fmla="*/ 1929296 h 4271488"/>
                  <a:gd name="connsiteX2075" fmla="*/ 7582208 w 8671523"/>
                  <a:gd name="connsiteY2075" fmla="*/ 1928409 h 4271488"/>
                  <a:gd name="connsiteX2076" fmla="*/ 7583649 w 8671523"/>
                  <a:gd name="connsiteY2076" fmla="*/ 1927411 h 4271488"/>
                  <a:gd name="connsiteX2077" fmla="*/ 7584979 w 8671523"/>
                  <a:gd name="connsiteY2077" fmla="*/ 1926746 h 4271488"/>
                  <a:gd name="connsiteX2078" fmla="*/ 7586419 w 8671523"/>
                  <a:gd name="connsiteY2078" fmla="*/ 1926414 h 4271488"/>
                  <a:gd name="connsiteX2079" fmla="*/ 7588082 w 8671523"/>
                  <a:gd name="connsiteY2079" fmla="*/ 1926414 h 4271488"/>
                  <a:gd name="connsiteX2080" fmla="*/ 7599274 w 8671523"/>
                  <a:gd name="connsiteY2080" fmla="*/ 1927301 h 4271488"/>
                  <a:gd name="connsiteX2081" fmla="*/ 7611021 w 8671523"/>
                  <a:gd name="connsiteY2081" fmla="*/ 1931512 h 4271488"/>
                  <a:gd name="connsiteX2082" fmla="*/ 7616783 w 8671523"/>
                  <a:gd name="connsiteY2082" fmla="*/ 1935168 h 4271488"/>
                  <a:gd name="connsiteX2083" fmla="*/ 7617226 w 8671523"/>
                  <a:gd name="connsiteY2083" fmla="*/ 1939047 h 4271488"/>
                  <a:gd name="connsiteX2084" fmla="*/ 7622545 w 8671523"/>
                  <a:gd name="connsiteY2084" fmla="*/ 1939490 h 4271488"/>
                  <a:gd name="connsiteX2085" fmla="*/ 7626645 w 8671523"/>
                  <a:gd name="connsiteY2085" fmla="*/ 1941928 h 4271488"/>
                  <a:gd name="connsiteX2086" fmla="*/ 7629305 w 8671523"/>
                  <a:gd name="connsiteY2086" fmla="*/ 1946472 h 4271488"/>
                  <a:gd name="connsiteX2087" fmla="*/ 7630192 w 8671523"/>
                  <a:gd name="connsiteY2087" fmla="*/ 1953231 h 4271488"/>
                  <a:gd name="connsiteX2088" fmla="*/ 7629859 w 8671523"/>
                  <a:gd name="connsiteY2088" fmla="*/ 1956224 h 4271488"/>
                  <a:gd name="connsiteX2089" fmla="*/ 7628862 w 8671523"/>
                  <a:gd name="connsiteY2089" fmla="*/ 1959881 h 4271488"/>
                  <a:gd name="connsiteX2090" fmla="*/ 7627643 w 8671523"/>
                  <a:gd name="connsiteY2090" fmla="*/ 1962983 h 4271488"/>
                  <a:gd name="connsiteX2091" fmla="*/ 7626424 w 8671523"/>
                  <a:gd name="connsiteY2091" fmla="*/ 1964202 h 4271488"/>
                  <a:gd name="connsiteX2092" fmla="*/ 7625316 w 8671523"/>
                  <a:gd name="connsiteY2092" fmla="*/ 1962983 h 4271488"/>
                  <a:gd name="connsiteX2093" fmla="*/ 7624208 w 8671523"/>
                  <a:gd name="connsiteY2093" fmla="*/ 1960213 h 4271488"/>
                  <a:gd name="connsiteX2094" fmla="*/ 7622656 w 8671523"/>
                  <a:gd name="connsiteY2094" fmla="*/ 1954672 h 4271488"/>
                  <a:gd name="connsiteX2095" fmla="*/ 7622102 w 8671523"/>
                  <a:gd name="connsiteY2095" fmla="*/ 1954672 h 4271488"/>
                  <a:gd name="connsiteX2096" fmla="*/ 7621880 w 8671523"/>
                  <a:gd name="connsiteY2096" fmla="*/ 1953785 h 4271488"/>
                  <a:gd name="connsiteX2097" fmla="*/ 7621659 w 8671523"/>
                  <a:gd name="connsiteY2097" fmla="*/ 1952567 h 4271488"/>
                  <a:gd name="connsiteX2098" fmla="*/ 7621105 w 8671523"/>
                  <a:gd name="connsiteY2098" fmla="*/ 1951459 h 4271488"/>
                  <a:gd name="connsiteX2099" fmla="*/ 7617115 w 8671523"/>
                  <a:gd name="connsiteY2099" fmla="*/ 1948688 h 4271488"/>
                  <a:gd name="connsiteX2100" fmla="*/ 7616118 w 8671523"/>
                  <a:gd name="connsiteY2100" fmla="*/ 1948245 h 4271488"/>
                  <a:gd name="connsiteX2101" fmla="*/ 7614013 w 8671523"/>
                  <a:gd name="connsiteY2101" fmla="*/ 1946804 h 4271488"/>
                  <a:gd name="connsiteX2102" fmla="*/ 7612683 w 8671523"/>
                  <a:gd name="connsiteY2102" fmla="*/ 1943591 h 4271488"/>
                  <a:gd name="connsiteX2103" fmla="*/ 7611796 w 8671523"/>
                  <a:gd name="connsiteY2103" fmla="*/ 1940377 h 4271488"/>
                  <a:gd name="connsiteX2104" fmla="*/ 7611021 w 8671523"/>
                  <a:gd name="connsiteY2104" fmla="*/ 1938715 h 4271488"/>
                  <a:gd name="connsiteX2105" fmla="*/ 7609802 w 8671523"/>
                  <a:gd name="connsiteY2105" fmla="*/ 1939933 h 4271488"/>
                  <a:gd name="connsiteX2106" fmla="*/ 7609802 w 8671523"/>
                  <a:gd name="connsiteY2106" fmla="*/ 1943258 h 4271488"/>
                  <a:gd name="connsiteX2107" fmla="*/ 7611132 w 8671523"/>
                  <a:gd name="connsiteY2107" fmla="*/ 1946694 h 4271488"/>
                  <a:gd name="connsiteX2108" fmla="*/ 7616008 w 8671523"/>
                  <a:gd name="connsiteY2108" fmla="*/ 1949796 h 4271488"/>
                  <a:gd name="connsiteX2109" fmla="*/ 7618223 w 8671523"/>
                  <a:gd name="connsiteY2109" fmla="*/ 1953342 h 4271488"/>
                  <a:gd name="connsiteX2110" fmla="*/ 7621105 w 8671523"/>
                  <a:gd name="connsiteY2110" fmla="*/ 1959881 h 4271488"/>
                  <a:gd name="connsiteX2111" fmla="*/ 7622545 w 8671523"/>
                  <a:gd name="connsiteY2111" fmla="*/ 1965754 h 4271488"/>
                  <a:gd name="connsiteX2112" fmla="*/ 7622545 w 8671523"/>
                  <a:gd name="connsiteY2112" fmla="*/ 1971294 h 4271488"/>
                  <a:gd name="connsiteX2113" fmla="*/ 7621437 w 8671523"/>
                  <a:gd name="connsiteY2113" fmla="*/ 1976946 h 4271488"/>
                  <a:gd name="connsiteX2114" fmla="*/ 7619554 w 8671523"/>
                  <a:gd name="connsiteY2114" fmla="*/ 1983041 h 4271488"/>
                  <a:gd name="connsiteX2115" fmla="*/ 7619332 w 8671523"/>
                  <a:gd name="connsiteY2115" fmla="*/ 1984260 h 4271488"/>
                  <a:gd name="connsiteX2116" fmla="*/ 7619110 w 8671523"/>
                  <a:gd name="connsiteY2116" fmla="*/ 1986920 h 4271488"/>
                  <a:gd name="connsiteX2117" fmla="*/ 7618778 w 8671523"/>
                  <a:gd name="connsiteY2117" fmla="*/ 1988139 h 4271488"/>
                  <a:gd name="connsiteX2118" fmla="*/ 7617780 w 8671523"/>
                  <a:gd name="connsiteY2118" fmla="*/ 1989579 h 4271488"/>
                  <a:gd name="connsiteX2119" fmla="*/ 7614456 w 8671523"/>
                  <a:gd name="connsiteY2119" fmla="*/ 1992904 h 4271488"/>
                  <a:gd name="connsiteX2120" fmla="*/ 7614013 w 8671523"/>
                  <a:gd name="connsiteY2120" fmla="*/ 1994122 h 4271488"/>
                  <a:gd name="connsiteX2121" fmla="*/ 7614013 w 8671523"/>
                  <a:gd name="connsiteY2121" fmla="*/ 1995785 h 4271488"/>
                  <a:gd name="connsiteX2122" fmla="*/ 7614013 w 8671523"/>
                  <a:gd name="connsiteY2122" fmla="*/ 1998998 h 4271488"/>
                  <a:gd name="connsiteX2123" fmla="*/ 7613791 w 8671523"/>
                  <a:gd name="connsiteY2123" fmla="*/ 2000772 h 4271488"/>
                  <a:gd name="connsiteX2124" fmla="*/ 7613237 w 8671523"/>
                  <a:gd name="connsiteY2124" fmla="*/ 2002212 h 4271488"/>
                  <a:gd name="connsiteX2125" fmla="*/ 7612461 w 8671523"/>
                  <a:gd name="connsiteY2125" fmla="*/ 2003542 h 4271488"/>
                  <a:gd name="connsiteX2126" fmla="*/ 7606367 w 8671523"/>
                  <a:gd name="connsiteY2126" fmla="*/ 2011963 h 4271488"/>
                  <a:gd name="connsiteX2127" fmla="*/ 7600826 w 8671523"/>
                  <a:gd name="connsiteY2127" fmla="*/ 2022713 h 4271488"/>
                  <a:gd name="connsiteX2128" fmla="*/ 7598942 w 8671523"/>
                  <a:gd name="connsiteY2128" fmla="*/ 2024043 h 4271488"/>
                  <a:gd name="connsiteX2129" fmla="*/ 7596947 w 8671523"/>
                  <a:gd name="connsiteY2129" fmla="*/ 2024818 h 4271488"/>
                  <a:gd name="connsiteX2130" fmla="*/ 7595285 w 8671523"/>
                  <a:gd name="connsiteY2130" fmla="*/ 2026037 h 4271488"/>
                  <a:gd name="connsiteX2131" fmla="*/ 7594620 w 8671523"/>
                  <a:gd name="connsiteY2131" fmla="*/ 2028475 h 4271488"/>
                  <a:gd name="connsiteX2132" fmla="*/ 7594398 w 8671523"/>
                  <a:gd name="connsiteY2132" fmla="*/ 2031246 h 4271488"/>
                  <a:gd name="connsiteX2133" fmla="*/ 7593734 w 8671523"/>
                  <a:gd name="connsiteY2133" fmla="*/ 2034348 h 4271488"/>
                  <a:gd name="connsiteX2134" fmla="*/ 7592736 w 8671523"/>
                  <a:gd name="connsiteY2134" fmla="*/ 2037230 h 4271488"/>
                  <a:gd name="connsiteX2135" fmla="*/ 7591517 w 8671523"/>
                  <a:gd name="connsiteY2135" fmla="*/ 2039335 h 4271488"/>
                  <a:gd name="connsiteX2136" fmla="*/ 7594730 w 8671523"/>
                  <a:gd name="connsiteY2136" fmla="*/ 2043213 h 4271488"/>
                  <a:gd name="connsiteX2137" fmla="*/ 7595395 w 8671523"/>
                  <a:gd name="connsiteY2137" fmla="*/ 2044654 h 4271488"/>
                  <a:gd name="connsiteX2138" fmla="*/ 7595395 w 8671523"/>
                  <a:gd name="connsiteY2138" fmla="*/ 2046206 h 4271488"/>
                  <a:gd name="connsiteX2139" fmla="*/ 7594730 w 8671523"/>
                  <a:gd name="connsiteY2139" fmla="*/ 2051414 h 4271488"/>
                  <a:gd name="connsiteX2140" fmla="*/ 7595063 w 8671523"/>
                  <a:gd name="connsiteY2140" fmla="*/ 2053409 h 4271488"/>
                  <a:gd name="connsiteX2141" fmla="*/ 7595950 w 8671523"/>
                  <a:gd name="connsiteY2141" fmla="*/ 2054628 h 4271488"/>
                  <a:gd name="connsiteX2142" fmla="*/ 7597058 w 8671523"/>
                  <a:gd name="connsiteY2142" fmla="*/ 2055514 h 4271488"/>
                  <a:gd name="connsiteX2143" fmla="*/ 7598166 w 8671523"/>
                  <a:gd name="connsiteY2143" fmla="*/ 2056622 h 4271488"/>
                  <a:gd name="connsiteX2144" fmla="*/ 7599606 w 8671523"/>
                  <a:gd name="connsiteY2144" fmla="*/ 2059060 h 4271488"/>
                  <a:gd name="connsiteX2145" fmla="*/ 7600826 w 8671523"/>
                  <a:gd name="connsiteY2145" fmla="*/ 2062274 h 4271488"/>
                  <a:gd name="connsiteX2146" fmla="*/ 7601601 w 8671523"/>
                  <a:gd name="connsiteY2146" fmla="*/ 2068258 h 4271488"/>
                  <a:gd name="connsiteX2147" fmla="*/ 7600604 w 8671523"/>
                  <a:gd name="connsiteY2147" fmla="*/ 2074020 h 4271488"/>
                  <a:gd name="connsiteX2148" fmla="*/ 7596282 w 8671523"/>
                  <a:gd name="connsiteY2148" fmla="*/ 2085102 h 4271488"/>
                  <a:gd name="connsiteX2149" fmla="*/ 7595395 w 8671523"/>
                  <a:gd name="connsiteY2149" fmla="*/ 2088537 h 4271488"/>
                  <a:gd name="connsiteX2150" fmla="*/ 7595617 w 8671523"/>
                  <a:gd name="connsiteY2150" fmla="*/ 2091529 h 4271488"/>
                  <a:gd name="connsiteX2151" fmla="*/ 7595617 w 8671523"/>
                  <a:gd name="connsiteY2151" fmla="*/ 2091529 h 4271488"/>
                  <a:gd name="connsiteX2152" fmla="*/ 7597058 w 8671523"/>
                  <a:gd name="connsiteY2152" fmla="*/ 2093634 h 4271488"/>
                  <a:gd name="connsiteX2153" fmla="*/ 7599828 w 8671523"/>
                  <a:gd name="connsiteY2153" fmla="*/ 2094410 h 4271488"/>
                  <a:gd name="connsiteX2154" fmla="*/ 7600826 w 8671523"/>
                  <a:gd name="connsiteY2154" fmla="*/ 2094854 h 4271488"/>
                  <a:gd name="connsiteX2155" fmla="*/ 7602599 w 8671523"/>
                  <a:gd name="connsiteY2155" fmla="*/ 2096959 h 4271488"/>
                  <a:gd name="connsiteX2156" fmla="*/ 7604371 w 8671523"/>
                  <a:gd name="connsiteY2156" fmla="*/ 2097735 h 4271488"/>
                  <a:gd name="connsiteX2157" fmla="*/ 7605037 w 8671523"/>
                  <a:gd name="connsiteY2157" fmla="*/ 2098510 h 4271488"/>
                  <a:gd name="connsiteX2158" fmla="*/ 7606145 w 8671523"/>
                  <a:gd name="connsiteY2158" fmla="*/ 2100173 h 4271488"/>
                  <a:gd name="connsiteX2159" fmla="*/ 7606921 w 8671523"/>
                  <a:gd name="connsiteY2159" fmla="*/ 2100727 h 4271488"/>
                  <a:gd name="connsiteX2160" fmla="*/ 7608804 w 8671523"/>
                  <a:gd name="connsiteY2160" fmla="*/ 2100506 h 4271488"/>
                  <a:gd name="connsiteX2161" fmla="*/ 7609580 w 8671523"/>
                  <a:gd name="connsiteY2161" fmla="*/ 2100838 h 4271488"/>
                  <a:gd name="connsiteX2162" fmla="*/ 7610356 w 8671523"/>
                  <a:gd name="connsiteY2162" fmla="*/ 2101724 h 4271488"/>
                  <a:gd name="connsiteX2163" fmla="*/ 7610910 w 8671523"/>
                  <a:gd name="connsiteY2163" fmla="*/ 2102943 h 4271488"/>
                  <a:gd name="connsiteX2164" fmla="*/ 7611796 w 8671523"/>
                  <a:gd name="connsiteY2164" fmla="*/ 2105935 h 4271488"/>
                  <a:gd name="connsiteX2165" fmla="*/ 7612018 w 8671523"/>
                  <a:gd name="connsiteY2165" fmla="*/ 2106157 h 4271488"/>
                  <a:gd name="connsiteX2166" fmla="*/ 7612572 w 8671523"/>
                  <a:gd name="connsiteY2166" fmla="*/ 2106489 h 4271488"/>
                  <a:gd name="connsiteX2167" fmla="*/ 7613126 w 8671523"/>
                  <a:gd name="connsiteY2167" fmla="*/ 2107043 h 4271488"/>
                  <a:gd name="connsiteX2168" fmla="*/ 7613458 w 8671523"/>
                  <a:gd name="connsiteY2168" fmla="*/ 2107930 h 4271488"/>
                  <a:gd name="connsiteX2169" fmla="*/ 7613458 w 8671523"/>
                  <a:gd name="connsiteY2169" fmla="*/ 2108927 h 4271488"/>
                  <a:gd name="connsiteX2170" fmla="*/ 7612683 w 8671523"/>
                  <a:gd name="connsiteY2170" fmla="*/ 2110479 h 4271488"/>
                  <a:gd name="connsiteX2171" fmla="*/ 7612461 w 8671523"/>
                  <a:gd name="connsiteY2171" fmla="*/ 2111587 h 4271488"/>
                  <a:gd name="connsiteX2172" fmla="*/ 7612461 w 8671523"/>
                  <a:gd name="connsiteY2172" fmla="*/ 2114911 h 4271488"/>
                  <a:gd name="connsiteX2173" fmla="*/ 7612461 w 8671523"/>
                  <a:gd name="connsiteY2173" fmla="*/ 2116684 h 4271488"/>
                  <a:gd name="connsiteX2174" fmla="*/ 7612018 w 8671523"/>
                  <a:gd name="connsiteY2174" fmla="*/ 2117903 h 4271488"/>
                  <a:gd name="connsiteX2175" fmla="*/ 7609691 w 8671523"/>
                  <a:gd name="connsiteY2175" fmla="*/ 2122225 h 4271488"/>
                  <a:gd name="connsiteX2176" fmla="*/ 7609358 w 8671523"/>
                  <a:gd name="connsiteY2176" fmla="*/ 2122558 h 4271488"/>
                  <a:gd name="connsiteX2177" fmla="*/ 7609580 w 8671523"/>
                  <a:gd name="connsiteY2177" fmla="*/ 2126214 h 4271488"/>
                  <a:gd name="connsiteX2178" fmla="*/ 7611021 w 8671523"/>
                  <a:gd name="connsiteY2178" fmla="*/ 2127877 h 4271488"/>
                  <a:gd name="connsiteX2179" fmla="*/ 7613126 w 8671523"/>
                  <a:gd name="connsiteY2179" fmla="*/ 2128763 h 4271488"/>
                  <a:gd name="connsiteX2180" fmla="*/ 7615121 w 8671523"/>
                  <a:gd name="connsiteY2180" fmla="*/ 2130314 h 4271488"/>
                  <a:gd name="connsiteX2181" fmla="*/ 7618999 w 8671523"/>
                  <a:gd name="connsiteY2181" fmla="*/ 2135412 h 4271488"/>
                  <a:gd name="connsiteX2182" fmla="*/ 7620108 w 8671523"/>
                  <a:gd name="connsiteY2182" fmla="*/ 2136188 h 4271488"/>
                  <a:gd name="connsiteX2183" fmla="*/ 7623099 w 8671523"/>
                  <a:gd name="connsiteY2183" fmla="*/ 2136631 h 4271488"/>
                  <a:gd name="connsiteX2184" fmla="*/ 7624319 w 8671523"/>
                  <a:gd name="connsiteY2184" fmla="*/ 2137517 h 4271488"/>
                  <a:gd name="connsiteX2185" fmla="*/ 7626202 w 8671523"/>
                  <a:gd name="connsiteY2185" fmla="*/ 2139401 h 4271488"/>
                  <a:gd name="connsiteX2186" fmla="*/ 7626867 w 8671523"/>
                  <a:gd name="connsiteY2186" fmla="*/ 2140288 h 4271488"/>
                  <a:gd name="connsiteX2187" fmla="*/ 7627089 w 8671523"/>
                  <a:gd name="connsiteY2187" fmla="*/ 2141729 h 4271488"/>
                  <a:gd name="connsiteX2188" fmla="*/ 7627089 w 8671523"/>
                  <a:gd name="connsiteY2188" fmla="*/ 2143723 h 4271488"/>
                  <a:gd name="connsiteX2189" fmla="*/ 7627754 w 8671523"/>
                  <a:gd name="connsiteY2189" fmla="*/ 2145164 h 4271488"/>
                  <a:gd name="connsiteX2190" fmla="*/ 7628751 w 8671523"/>
                  <a:gd name="connsiteY2190" fmla="*/ 2146050 h 4271488"/>
                  <a:gd name="connsiteX2191" fmla="*/ 7630302 w 8671523"/>
                  <a:gd name="connsiteY2191" fmla="*/ 2146383 h 4271488"/>
                  <a:gd name="connsiteX2192" fmla="*/ 7632075 w 8671523"/>
                  <a:gd name="connsiteY2192" fmla="*/ 2147712 h 4271488"/>
                  <a:gd name="connsiteX2193" fmla="*/ 7633849 w 8671523"/>
                  <a:gd name="connsiteY2193" fmla="*/ 2153475 h 4271488"/>
                  <a:gd name="connsiteX2194" fmla="*/ 7635289 w 8671523"/>
                  <a:gd name="connsiteY2194" fmla="*/ 2154805 h 4271488"/>
                  <a:gd name="connsiteX2195" fmla="*/ 7635511 w 8671523"/>
                  <a:gd name="connsiteY2195" fmla="*/ 2156245 h 4271488"/>
                  <a:gd name="connsiteX2196" fmla="*/ 7638060 w 8671523"/>
                  <a:gd name="connsiteY2196" fmla="*/ 2165110 h 4271488"/>
                  <a:gd name="connsiteX2197" fmla="*/ 7638060 w 8671523"/>
                  <a:gd name="connsiteY2197" fmla="*/ 2166662 h 4271488"/>
                  <a:gd name="connsiteX2198" fmla="*/ 7637838 w 8671523"/>
                  <a:gd name="connsiteY2198" fmla="*/ 2169543 h 4271488"/>
                  <a:gd name="connsiteX2199" fmla="*/ 7638060 w 8671523"/>
                  <a:gd name="connsiteY2199" fmla="*/ 2171316 h 4271488"/>
                  <a:gd name="connsiteX2200" fmla="*/ 7638392 w 8671523"/>
                  <a:gd name="connsiteY2200" fmla="*/ 2171870 h 4271488"/>
                  <a:gd name="connsiteX2201" fmla="*/ 7639832 w 8671523"/>
                  <a:gd name="connsiteY2201" fmla="*/ 2173532 h 4271488"/>
                  <a:gd name="connsiteX2202" fmla="*/ 7640386 w 8671523"/>
                  <a:gd name="connsiteY2202" fmla="*/ 2174308 h 4271488"/>
                  <a:gd name="connsiteX2203" fmla="*/ 7641495 w 8671523"/>
                  <a:gd name="connsiteY2203" fmla="*/ 2177079 h 4271488"/>
                  <a:gd name="connsiteX2204" fmla="*/ 7642271 w 8671523"/>
                  <a:gd name="connsiteY2204" fmla="*/ 2179960 h 4271488"/>
                  <a:gd name="connsiteX2205" fmla="*/ 7642714 w 8671523"/>
                  <a:gd name="connsiteY2205" fmla="*/ 2183062 h 4271488"/>
                  <a:gd name="connsiteX2206" fmla="*/ 7642714 w 8671523"/>
                  <a:gd name="connsiteY2206" fmla="*/ 2186498 h 4271488"/>
                  <a:gd name="connsiteX2207" fmla="*/ 7641827 w 8671523"/>
                  <a:gd name="connsiteY2207" fmla="*/ 2191042 h 4271488"/>
                  <a:gd name="connsiteX2208" fmla="*/ 7642049 w 8671523"/>
                  <a:gd name="connsiteY2208" fmla="*/ 2192703 h 4271488"/>
                  <a:gd name="connsiteX2209" fmla="*/ 7642714 w 8671523"/>
                  <a:gd name="connsiteY2209" fmla="*/ 2193812 h 4271488"/>
                  <a:gd name="connsiteX2210" fmla="*/ 7644487 w 8671523"/>
                  <a:gd name="connsiteY2210" fmla="*/ 2195363 h 4271488"/>
                  <a:gd name="connsiteX2211" fmla="*/ 7645152 w 8671523"/>
                  <a:gd name="connsiteY2211" fmla="*/ 2196803 h 4271488"/>
                  <a:gd name="connsiteX2212" fmla="*/ 7645927 w 8671523"/>
                  <a:gd name="connsiteY2212" fmla="*/ 2196803 h 4271488"/>
                  <a:gd name="connsiteX2213" fmla="*/ 7645927 w 8671523"/>
                  <a:gd name="connsiteY2213" fmla="*/ 2193479 h 4271488"/>
                  <a:gd name="connsiteX2214" fmla="*/ 7648365 w 8671523"/>
                  <a:gd name="connsiteY2214" fmla="*/ 2189047 h 4271488"/>
                  <a:gd name="connsiteX2215" fmla="*/ 7648919 w 8671523"/>
                  <a:gd name="connsiteY2215" fmla="*/ 2185944 h 4271488"/>
                  <a:gd name="connsiteX2216" fmla="*/ 7648254 w 8671523"/>
                  <a:gd name="connsiteY2216" fmla="*/ 2183284 h 4271488"/>
                  <a:gd name="connsiteX2217" fmla="*/ 7642271 w 8671523"/>
                  <a:gd name="connsiteY2217" fmla="*/ 2170762 h 4271488"/>
                  <a:gd name="connsiteX2218" fmla="*/ 7641384 w 8671523"/>
                  <a:gd name="connsiteY2218" fmla="*/ 2168324 h 4271488"/>
                  <a:gd name="connsiteX2219" fmla="*/ 7640608 w 8671523"/>
                  <a:gd name="connsiteY2219" fmla="*/ 2158905 h 4271488"/>
                  <a:gd name="connsiteX2220" fmla="*/ 7639500 w 8671523"/>
                  <a:gd name="connsiteY2220" fmla="*/ 2152588 h 4271488"/>
                  <a:gd name="connsiteX2221" fmla="*/ 7638171 w 8671523"/>
                  <a:gd name="connsiteY2221" fmla="*/ 2148821 h 4271488"/>
                  <a:gd name="connsiteX2222" fmla="*/ 7637949 w 8671523"/>
                  <a:gd name="connsiteY2222" fmla="*/ 2147380 h 4271488"/>
                  <a:gd name="connsiteX2223" fmla="*/ 7638171 w 8671523"/>
                  <a:gd name="connsiteY2223" fmla="*/ 2145940 h 4271488"/>
                  <a:gd name="connsiteX2224" fmla="*/ 7639500 w 8671523"/>
                  <a:gd name="connsiteY2224" fmla="*/ 2141618 h 4271488"/>
                  <a:gd name="connsiteX2225" fmla="*/ 7640054 w 8671523"/>
                  <a:gd name="connsiteY2225" fmla="*/ 2138515 h 4271488"/>
                  <a:gd name="connsiteX2226" fmla="*/ 7647590 w 8671523"/>
                  <a:gd name="connsiteY2226" fmla="*/ 2119122 h 4271488"/>
                  <a:gd name="connsiteX2227" fmla="*/ 7648033 w 8671523"/>
                  <a:gd name="connsiteY2227" fmla="*/ 2115687 h 4271488"/>
                  <a:gd name="connsiteX2228" fmla="*/ 7648033 w 8671523"/>
                  <a:gd name="connsiteY2228" fmla="*/ 2114025 h 4271488"/>
                  <a:gd name="connsiteX2229" fmla="*/ 7647368 w 8671523"/>
                  <a:gd name="connsiteY2229" fmla="*/ 2111032 h 4271488"/>
                  <a:gd name="connsiteX2230" fmla="*/ 7647368 w 8671523"/>
                  <a:gd name="connsiteY2230" fmla="*/ 2109482 h 4271488"/>
                  <a:gd name="connsiteX2231" fmla="*/ 7647701 w 8671523"/>
                  <a:gd name="connsiteY2231" fmla="*/ 2107819 h 4271488"/>
                  <a:gd name="connsiteX2232" fmla="*/ 7649473 w 8671523"/>
                  <a:gd name="connsiteY2232" fmla="*/ 2104716 h 4271488"/>
                  <a:gd name="connsiteX2233" fmla="*/ 7649473 w 8671523"/>
                  <a:gd name="connsiteY2233" fmla="*/ 2102721 h 4271488"/>
                  <a:gd name="connsiteX2234" fmla="*/ 7648144 w 8671523"/>
                  <a:gd name="connsiteY2234" fmla="*/ 2100395 h 4271488"/>
                  <a:gd name="connsiteX2235" fmla="*/ 7645484 w 8671523"/>
                  <a:gd name="connsiteY2235" fmla="*/ 2099175 h 4271488"/>
                  <a:gd name="connsiteX2236" fmla="*/ 7639832 w 8671523"/>
                  <a:gd name="connsiteY2236" fmla="*/ 2098621 h 4271488"/>
                  <a:gd name="connsiteX2237" fmla="*/ 7638171 w 8671523"/>
                  <a:gd name="connsiteY2237" fmla="*/ 2099730 h 4271488"/>
                  <a:gd name="connsiteX2238" fmla="*/ 7634624 w 8671523"/>
                  <a:gd name="connsiteY2238" fmla="*/ 2104384 h 4271488"/>
                  <a:gd name="connsiteX2239" fmla="*/ 7633295 w 8671523"/>
                  <a:gd name="connsiteY2239" fmla="*/ 2104716 h 4271488"/>
                  <a:gd name="connsiteX2240" fmla="*/ 7632962 w 8671523"/>
                  <a:gd name="connsiteY2240" fmla="*/ 2102389 h 4271488"/>
                  <a:gd name="connsiteX2241" fmla="*/ 7633516 w 8671523"/>
                  <a:gd name="connsiteY2241" fmla="*/ 2098510 h 4271488"/>
                  <a:gd name="connsiteX2242" fmla="*/ 7634513 w 8671523"/>
                  <a:gd name="connsiteY2242" fmla="*/ 2094854 h 4271488"/>
                  <a:gd name="connsiteX2243" fmla="*/ 7635400 w 8671523"/>
                  <a:gd name="connsiteY2243" fmla="*/ 2093191 h 4271488"/>
                  <a:gd name="connsiteX2244" fmla="*/ 7637062 w 8671523"/>
                  <a:gd name="connsiteY2244" fmla="*/ 2091862 h 4271488"/>
                  <a:gd name="connsiteX2245" fmla="*/ 7639057 w 8671523"/>
                  <a:gd name="connsiteY2245" fmla="*/ 2088869 h 4271488"/>
                  <a:gd name="connsiteX2246" fmla="*/ 7652133 w 8671523"/>
                  <a:gd name="connsiteY2246" fmla="*/ 2059947 h 4271488"/>
                  <a:gd name="connsiteX2247" fmla="*/ 7654793 w 8671523"/>
                  <a:gd name="connsiteY2247" fmla="*/ 2055514 h 4271488"/>
                  <a:gd name="connsiteX2248" fmla="*/ 7666096 w 8671523"/>
                  <a:gd name="connsiteY2248" fmla="*/ 2046428 h 4271488"/>
                  <a:gd name="connsiteX2249" fmla="*/ 7668866 w 8671523"/>
                  <a:gd name="connsiteY2249" fmla="*/ 2043324 h 4271488"/>
                  <a:gd name="connsiteX2250" fmla="*/ 7673077 w 8671523"/>
                  <a:gd name="connsiteY2250" fmla="*/ 2039446 h 4271488"/>
                  <a:gd name="connsiteX2251" fmla="*/ 7677842 w 8671523"/>
                  <a:gd name="connsiteY2251" fmla="*/ 2037341 h 4271488"/>
                  <a:gd name="connsiteX2252" fmla="*/ 7684159 w 8671523"/>
                  <a:gd name="connsiteY2252" fmla="*/ 2040776 h 4271488"/>
                  <a:gd name="connsiteX2253" fmla="*/ 7692913 w 8671523"/>
                  <a:gd name="connsiteY2253" fmla="*/ 2041219 h 4271488"/>
                  <a:gd name="connsiteX2254" fmla="*/ 7695129 w 8671523"/>
                  <a:gd name="connsiteY2254" fmla="*/ 2040665 h 4271488"/>
                  <a:gd name="connsiteX2255" fmla="*/ 7701778 w 8671523"/>
                  <a:gd name="connsiteY2255" fmla="*/ 2037119 h 4271488"/>
                  <a:gd name="connsiteX2256" fmla="*/ 7736575 w 8671523"/>
                  <a:gd name="connsiteY2256" fmla="*/ 2031246 h 4271488"/>
                  <a:gd name="connsiteX2257" fmla="*/ 7741451 w 8671523"/>
                  <a:gd name="connsiteY2257" fmla="*/ 2034016 h 4271488"/>
                  <a:gd name="connsiteX2258" fmla="*/ 7746326 w 8671523"/>
                  <a:gd name="connsiteY2258" fmla="*/ 2032465 h 4271488"/>
                  <a:gd name="connsiteX2259" fmla="*/ 7752088 w 8671523"/>
                  <a:gd name="connsiteY2259" fmla="*/ 2034237 h 4271488"/>
                  <a:gd name="connsiteX2260" fmla="*/ 7757408 w 8671523"/>
                  <a:gd name="connsiteY2260" fmla="*/ 2037673 h 4271488"/>
                  <a:gd name="connsiteX2261" fmla="*/ 7760954 w 8671523"/>
                  <a:gd name="connsiteY2261" fmla="*/ 2041108 h 4271488"/>
                  <a:gd name="connsiteX2262" fmla="*/ 7762062 w 8671523"/>
                  <a:gd name="connsiteY2262" fmla="*/ 2043546 h 4271488"/>
                  <a:gd name="connsiteX2263" fmla="*/ 7762727 w 8671523"/>
                  <a:gd name="connsiteY2263" fmla="*/ 2046538 h 4271488"/>
                  <a:gd name="connsiteX2264" fmla="*/ 7763059 w 8671523"/>
                  <a:gd name="connsiteY2264" fmla="*/ 2049530 h 4271488"/>
                  <a:gd name="connsiteX2265" fmla="*/ 7763059 w 8671523"/>
                  <a:gd name="connsiteY2265" fmla="*/ 2052079 h 4271488"/>
                  <a:gd name="connsiteX2266" fmla="*/ 7762949 w 8671523"/>
                  <a:gd name="connsiteY2266" fmla="*/ 2053852 h 4271488"/>
                  <a:gd name="connsiteX2267" fmla="*/ 7761618 w 8671523"/>
                  <a:gd name="connsiteY2267" fmla="*/ 2057398 h 4271488"/>
                  <a:gd name="connsiteX2268" fmla="*/ 7761618 w 8671523"/>
                  <a:gd name="connsiteY2268" fmla="*/ 2059171 h 4271488"/>
                  <a:gd name="connsiteX2269" fmla="*/ 7762394 w 8671523"/>
                  <a:gd name="connsiteY2269" fmla="*/ 2062163 h 4271488"/>
                  <a:gd name="connsiteX2270" fmla="*/ 7762394 w 8671523"/>
                  <a:gd name="connsiteY2270" fmla="*/ 2063160 h 4271488"/>
                  <a:gd name="connsiteX2271" fmla="*/ 7762173 w 8671523"/>
                  <a:gd name="connsiteY2271" fmla="*/ 2064823 h 4271488"/>
                  <a:gd name="connsiteX2272" fmla="*/ 7761618 w 8671523"/>
                  <a:gd name="connsiteY2272" fmla="*/ 2066152 h 4271488"/>
                  <a:gd name="connsiteX2273" fmla="*/ 7761286 w 8671523"/>
                  <a:gd name="connsiteY2273" fmla="*/ 2067593 h 4271488"/>
                  <a:gd name="connsiteX2274" fmla="*/ 7761729 w 8671523"/>
                  <a:gd name="connsiteY2274" fmla="*/ 2069366 h 4271488"/>
                  <a:gd name="connsiteX2275" fmla="*/ 7762616 w 8671523"/>
                  <a:gd name="connsiteY2275" fmla="*/ 2069920 h 4271488"/>
                  <a:gd name="connsiteX2276" fmla="*/ 7763946 w 8671523"/>
                  <a:gd name="connsiteY2276" fmla="*/ 2070252 h 4271488"/>
                  <a:gd name="connsiteX2277" fmla="*/ 7765165 w 8671523"/>
                  <a:gd name="connsiteY2277" fmla="*/ 2070696 h 4271488"/>
                  <a:gd name="connsiteX2278" fmla="*/ 7765719 w 8671523"/>
                  <a:gd name="connsiteY2278" fmla="*/ 2071915 h 4271488"/>
                  <a:gd name="connsiteX2279" fmla="*/ 7766605 w 8671523"/>
                  <a:gd name="connsiteY2279" fmla="*/ 2074574 h 4271488"/>
                  <a:gd name="connsiteX2280" fmla="*/ 7772035 w 8671523"/>
                  <a:gd name="connsiteY2280" fmla="*/ 2083883 h 4271488"/>
                  <a:gd name="connsiteX2281" fmla="*/ 7773919 w 8671523"/>
                  <a:gd name="connsiteY2281" fmla="*/ 2088758 h 4271488"/>
                  <a:gd name="connsiteX2282" fmla="*/ 7775138 w 8671523"/>
                  <a:gd name="connsiteY2282" fmla="*/ 2093856 h 4271488"/>
                  <a:gd name="connsiteX2283" fmla="*/ 7775803 w 8671523"/>
                  <a:gd name="connsiteY2283" fmla="*/ 2099397 h 4271488"/>
                  <a:gd name="connsiteX2284" fmla="*/ 7775803 w 8671523"/>
                  <a:gd name="connsiteY2284" fmla="*/ 2112473 h 4271488"/>
                  <a:gd name="connsiteX2285" fmla="*/ 7776357 w 8671523"/>
                  <a:gd name="connsiteY2285" fmla="*/ 2118458 h 4271488"/>
                  <a:gd name="connsiteX2286" fmla="*/ 7777576 w 8671523"/>
                  <a:gd name="connsiteY2286" fmla="*/ 2123776 h 4271488"/>
                  <a:gd name="connsiteX2287" fmla="*/ 7779792 w 8671523"/>
                  <a:gd name="connsiteY2287" fmla="*/ 2128541 h 4271488"/>
                  <a:gd name="connsiteX2288" fmla="*/ 7781233 w 8671523"/>
                  <a:gd name="connsiteY2288" fmla="*/ 2130758 h 4271488"/>
                  <a:gd name="connsiteX2289" fmla="*/ 7783006 w 8671523"/>
                  <a:gd name="connsiteY2289" fmla="*/ 2132753 h 4271488"/>
                  <a:gd name="connsiteX2290" fmla="*/ 7785222 w 8671523"/>
                  <a:gd name="connsiteY2290" fmla="*/ 2134193 h 4271488"/>
                  <a:gd name="connsiteX2291" fmla="*/ 7789322 w 8671523"/>
                  <a:gd name="connsiteY2291" fmla="*/ 2135080 h 4271488"/>
                  <a:gd name="connsiteX2292" fmla="*/ 7790209 w 8671523"/>
                  <a:gd name="connsiteY2292" fmla="*/ 2135966 h 4271488"/>
                  <a:gd name="connsiteX2293" fmla="*/ 7792757 w 8671523"/>
                  <a:gd name="connsiteY2293" fmla="*/ 2139734 h 4271488"/>
                  <a:gd name="connsiteX2294" fmla="*/ 7793977 w 8671523"/>
                  <a:gd name="connsiteY2294" fmla="*/ 2142282 h 4271488"/>
                  <a:gd name="connsiteX2295" fmla="*/ 7794531 w 8671523"/>
                  <a:gd name="connsiteY2295" fmla="*/ 2143058 h 4271488"/>
                  <a:gd name="connsiteX2296" fmla="*/ 7796858 w 8671523"/>
                  <a:gd name="connsiteY2296" fmla="*/ 2144832 h 4271488"/>
                  <a:gd name="connsiteX2297" fmla="*/ 7802177 w 8671523"/>
                  <a:gd name="connsiteY2297" fmla="*/ 2147823 h 4271488"/>
                  <a:gd name="connsiteX2298" fmla="*/ 7806388 w 8671523"/>
                  <a:gd name="connsiteY2298" fmla="*/ 2152145 h 4271488"/>
                  <a:gd name="connsiteX2299" fmla="*/ 7808272 w 8671523"/>
                  <a:gd name="connsiteY2299" fmla="*/ 2153475 h 4271488"/>
                  <a:gd name="connsiteX2300" fmla="*/ 7818356 w 8671523"/>
                  <a:gd name="connsiteY2300" fmla="*/ 2157908 h 4271488"/>
                  <a:gd name="connsiteX2301" fmla="*/ 7841073 w 8671523"/>
                  <a:gd name="connsiteY2301" fmla="*/ 2175416 h 4271488"/>
                  <a:gd name="connsiteX2302" fmla="*/ 7844952 w 8671523"/>
                  <a:gd name="connsiteY2302" fmla="*/ 2179849 h 4271488"/>
                  <a:gd name="connsiteX2303" fmla="*/ 7844952 w 8671523"/>
                  <a:gd name="connsiteY2303" fmla="*/ 2184282 h 4271488"/>
                  <a:gd name="connsiteX2304" fmla="*/ 7847722 w 8671523"/>
                  <a:gd name="connsiteY2304" fmla="*/ 2185612 h 4271488"/>
                  <a:gd name="connsiteX2305" fmla="*/ 7851046 w 8671523"/>
                  <a:gd name="connsiteY2305" fmla="*/ 2186055 h 4271488"/>
                  <a:gd name="connsiteX2306" fmla="*/ 7854150 w 8671523"/>
                  <a:gd name="connsiteY2306" fmla="*/ 2186941 h 4271488"/>
                  <a:gd name="connsiteX2307" fmla="*/ 7856033 w 8671523"/>
                  <a:gd name="connsiteY2307" fmla="*/ 2189490 h 4271488"/>
                  <a:gd name="connsiteX2308" fmla="*/ 7855701 w 8671523"/>
                  <a:gd name="connsiteY2308" fmla="*/ 2189047 h 4271488"/>
                  <a:gd name="connsiteX2309" fmla="*/ 7855147 w 8671523"/>
                  <a:gd name="connsiteY2309" fmla="*/ 2189490 h 4271488"/>
                  <a:gd name="connsiteX2310" fmla="*/ 7854593 w 8671523"/>
                  <a:gd name="connsiteY2310" fmla="*/ 2190377 h 4271488"/>
                  <a:gd name="connsiteX2311" fmla="*/ 7854371 w 8671523"/>
                  <a:gd name="connsiteY2311" fmla="*/ 2191374 h 4271488"/>
                  <a:gd name="connsiteX2312" fmla="*/ 7854593 w 8671523"/>
                  <a:gd name="connsiteY2312" fmla="*/ 2192038 h 4271488"/>
                  <a:gd name="connsiteX2313" fmla="*/ 7855036 w 8671523"/>
                  <a:gd name="connsiteY2313" fmla="*/ 2192925 h 4271488"/>
                  <a:gd name="connsiteX2314" fmla="*/ 7856033 w 8671523"/>
                  <a:gd name="connsiteY2314" fmla="*/ 2194477 h 4271488"/>
                  <a:gd name="connsiteX2315" fmla="*/ 7857031 w 8671523"/>
                  <a:gd name="connsiteY2315" fmla="*/ 2195474 h 4271488"/>
                  <a:gd name="connsiteX2316" fmla="*/ 7859247 w 8671523"/>
                  <a:gd name="connsiteY2316" fmla="*/ 2197358 h 4271488"/>
                  <a:gd name="connsiteX2317" fmla="*/ 7860022 w 8671523"/>
                  <a:gd name="connsiteY2317" fmla="*/ 2198688 h 4271488"/>
                  <a:gd name="connsiteX2318" fmla="*/ 7855147 w 8671523"/>
                  <a:gd name="connsiteY2318" fmla="*/ 2195363 h 4271488"/>
                  <a:gd name="connsiteX2319" fmla="*/ 7852487 w 8671523"/>
                  <a:gd name="connsiteY2319" fmla="*/ 2194033 h 4271488"/>
                  <a:gd name="connsiteX2320" fmla="*/ 7849939 w 8671523"/>
                  <a:gd name="connsiteY2320" fmla="*/ 2193701 h 4271488"/>
                  <a:gd name="connsiteX2321" fmla="*/ 7849939 w 8671523"/>
                  <a:gd name="connsiteY2321" fmla="*/ 2194588 h 4271488"/>
                  <a:gd name="connsiteX2322" fmla="*/ 7851268 w 8671523"/>
                  <a:gd name="connsiteY2322" fmla="*/ 2195363 h 4271488"/>
                  <a:gd name="connsiteX2323" fmla="*/ 7854925 w 8671523"/>
                  <a:gd name="connsiteY2323" fmla="*/ 2201236 h 4271488"/>
                  <a:gd name="connsiteX2324" fmla="*/ 7857696 w 8671523"/>
                  <a:gd name="connsiteY2324" fmla="*/ 2204893 h 4271488"/>
                  <a:gd name="connsiteX2325" fmla="*/ 7858804 w 8671523"/>
                  <a:gd name="connsiteY2325" fmla="*/ 2206999 h 4271488"/>
                  <a:gd name="connsiteX2326" fmla="*/ 7859247 w 8671523"/>
                  <a:gd name="connsiteY2326" fmla="*/ 2209437 h 4271488"/>
                  <a:gd name="connsiteX2327" fmla="*/ 7858804 w 8671523"/>
                  <a:gd name="connsiteY2327" fmla="*/ 2211875 h 4271488"/>
                  <a:gd name="connsiteX2328" fmla="*/ 7857696 w 8671523"/>
                  <a:gd name="connsiteY2328" fmla="*/ 2214202 h 4271488"/>
                  <a:gd name="connsiteX2329" fmla="*/ 7853485 w 8671523"/>
                  <a:gd name="connsiteY2329" fmla="*/ 2221294 h 4271488"/>
                  <a:gd name="connsiteX2330" fmla="*/ 7852376 w 8671523"/>
                  <a:gd name="connsiteY2330" fmla="*/ 2222181 h 4271488"/>
                  <a:gd name="connsiteX2331" fmla="*/ 7847611 w 8671523"/>
                  <a:gd name="connsiteY2331" fmla="*/ 2224729 h 4271488"/>
                  <a:gd name="connsiteX2332" fmla="*/ 7845617 w 8671523"/>
                  <a:gd name="connsiteY2332" fmla="*/ 2228164 h 4271488"/>
                  <a:gd name="connsiteX2333" fmla="*/ 7843844 w 8671523"/>
                  <a:gd name="connsiteY2333" fmla="*/ 2228497 h 4271488"/>
                  <a:gd name="connsiteX2334" fmla="*/ 7840076 w 8671523"/>
                  <a:gd name="connsiteY2334" fmla="*/ 2229938 h 4271488"/>
                  <a:gd name="connsiteX2335" fmla="*/ 7827000 w 8671523"/>
                  <a:gd name="connsiteY2335" fmla="*/ 2232486 h 4271488"/>
                  <a:gd name="connsiteX2336" fmla="*/ 7822789 w 8671523"/>
                  <a:gd name="connsiteY2336" fmla="*/ 2231378 h 4271488"/>
                  <a:gd name="connsiteX2337" fmla="*/ 7824894 w 8671523"/>
                  <a:gd name="connsiteY2337" fmla="*/ 2228608 h 4271488"/>
                  <a:gd name="connsiteX2338" fmla="*/ 7826335 w 8671523"/>
                  <a:gd name="connsiteY2338" fmla="*/ 2226170 h 4271488"/>
                  <a:gd name="connsiteX2339" fmla="*/ 7826002 w 8671523"/>
                  <a:gd name="connsiteY2339" fmla="*/ 2224064 h 4271488"/>
                  <a:gd name="connsiteX2340" fmla="*/ 7822789 w 8671523"/>
                  <a:gd name="connsiteY2340" fmla="*/ 2221959 h 4271488"/>
                  <a:gd name="connsiteX2341" fmla="*/ 7820905 w 8671523"/>
                  <a:gd name="connsiteY2341" fmla="*/ 2221959 h 4271488"/>
                  <a:gd name="connsiteX2342" fmla="*/ 7814035 w 8671523"/>
                  <a:gd name="connsiteY2342" fmla="*/ 2216418 h 4271488"/>
                  <a:gd name="connsiteX2343" fmla="*/ 7810820 w 8671523"/>
                  <a:gd name="connsiteY2343" fmla="*/ 2214977 h 4271488"/>
                  <a:gd name="connsiteX2344" fmla="*/ 7808605 w 8671523"/>
                  <a:gd name="connsiteY2344" fmla="*/ 2215421 h 4271488"/>
                  <a:gd name="connsiteX2345" fmla="*/ 7807053 w 8671523"/>
                  <a:gd name="connsiteY2345" fmla="*/ 2216640 h 4271488"/>
                  <a:gd name="connsiteX2346" fmla="*/ 7804172 w 8671523"/>
                  <a:gd name="connsiteY2346" fmla="*/ 2220075 h 4271488"/>
                  <a:gd name="connsiteX2347" fmla="*/ 7803396 w 8671523"/>
                  <a:gd name="connsiteY2347" fmla="*/ 2220407 h 4271488"/>
                  <a:gd name="connsiteX2348" fmla="*/ 7802399 w 8671523"/>
                  <a:gd name="connsiteY2348" fmla="*/ 2220407 h 4271488"/>
                  <a:gd name="connsiteX2349" fmla="*/ 7801512 w 8671523"/>
                  <a:gd name="connsiteY2349" fmla="*/ 2220407 h 4271488"/>
                  <a:gd name="connsiteX2350" fmla="*/ 7801069 w 8671523"/>
                  <a:gd name="connsiteY2350" fmla="*/ 2221072 h 4271488"/>
                  <a:gd name="connsiteX2351" fmla="*/ 7801290 w 8671523"/>
                  <a:gd name="connsiteY2351" fmla="*/ 2222735 h 4271488"/>
                  <a:gd name="connsiteX2352" fmla="*/ 7802288 w 8671523"/>
                  <a:gd name="connsiteY2352" fmla="*/ 2223067 h 4271488"/>
                  <a:gd name="connsiteX2353" fmla="*/ 7803396 w 8671523"/>
                  <a:gd name="connsiteY2353" fmla="*/ 2223067 h 4271488"/>
                  <a:gd name="connsiteX2354" fmla="*/ 7804061 w 8671523"/>
                  <a:gd name="connsiteY2354" fmla="*/ 2223178 h 4271488"/>
                  <a:gd name="connsiteX2355" fmla="*/ 7804061 w 8671523"/>
                  <a:gd name="connsiteY2355" fmla="*/ 2224286 h 4271488"/>
                  <a:gd name="connsiteX2356" fmla="*/ 7803950 w 8671523"/>
                  <a:gd name="connsiteY2356" fmla="*/ 2225062 h 4271488"/>
                  <a:gd name="connsiteX2357" fmla="*/ 7803507 w 8671523"/>
                  <a:gd name="connsiteY2357" fmla="*/ 2225727 h 4271488"/>
                  <a:gd name="connsiteX2358" fmla="*/ 7803285 w 8671523"/>
                  <a:gd name="connsiteY2358" fmla="*/ 2226724 h 4271488"/>
                  <a:gd name="connsiteX2359" fmla="*/ 7803507 w 8671523"/>
                  <a:gd name="connsiteY2359" fmla="*/ 2227943 h 4271488"/>
                  <a:gd name="connsiteX2360" fmla="*/ 7804615 w 8671523"/>
                  <a:gd name="connsiteY2360" fmla="*/ 2230381 h 4271488"/>
                  <a:gd name="connsiteX2361" fmla="*/ 7805391 w 8671523"/>
                  <a:gd name="connsiteY2361" fmla="*/ 2234259 h 4271488"/>
                  <a:gd name="connsiteX2362" fmla="*/ 7807496 w 8671523"/>
                  <a:gd name="connsiteY2362" fmla="*/ 2238359 h 4271488"/>
                  <a:gd name="connsiteX2363" fmla="*/ 7807940 w 8671523"/>
                  <a:gd name="connsiteY2363" fmla="*/ 2241019 h 4271488"/>
                  <a:gd name="connsiteX2364" fmla="*/ 7808161 w 8671523"/>
                  <a:gd name="connsiteY2364" fmla="*/ 2244233 h 4271488"/>
                  <a:gd name="connsiteX2365" fmla="*/ 7809048 w 8671523"/>
                  <a:gd name="connsiteY2365" fmla="*/ 2245562 h 4271488"/>
                  <a:gd name="connsiteX2366" fmla="*/ 7810488 w 8671523"/>
                  <a:gd name="connsiteY2366" fmla="*/ 2245784 h 4271488"/>
                  <a:gd name="connsiteX2367" fmla="*/ 7821792 w 8671523"/>
                  <a:gd name="connsiteY2367" fmla="*/ 2245562 h 4271488"/>
                  <a:gd name="connsiteX2368" fmla="*/ 7820018 w 8671523"/>
                  <a:gd name="connsiteY2368" fmla="*/ 2247446 h 4271488"/>
                  <a:gd name="connsiteX2369" fmla="*/ 7815475 w 8671523"/>
                  <a:gd name="connsiteY2369" fmla="*/ 2248555 h 4271488"/>
                  <a:gd name="connsiteX2370" fmla="*/ 7814035 w 8671523"/>
                  <a:gd name="connsiteY2370" fmla="*/ 2250438 h 4271488"/>
                  <a:gd name="connsiteX2371" fmla="*/ 7816472 w 8671523"/>
                  <a:gd name="connsiteY2371" fmla="*/ 2251214 h 4271488"/>
                  <a:gd name="connsiteX2372" fmla="*/ 7818689 w 8671523"/>
                  <a:gd name="connsiteY2372" fmla="*/ 2252544 h 4271488"/>
                  <a:gd name="connsiteX2373" fmla="*/ 7801623 w 8671523"/>
                  <a:gd name="connsiteY2373" fmla="*/ 2252101 h 4271488"/>
                  <a:gd name="connsiteX2374" fmla="*/ 7798077 w 8671523"/>
                  <a:gd name="connsiteY2374" fmla="*/ 2250549 h 4271488"/>
                  <a:gd name="connsiteX2375" fmla="*/ 7797633 w 8671523"/>
                  <a:gd name="connsiteY2375" fmla="*/ 2250106 h 4271488"/>
                  <a:gd name="connsiteX2376" fmla="*/ 7797966 w 8671523"/>
                  <a:gd name="connsiteY2376" fmla="*/ 2249330 h 4271488"/>
                  <a:gd name="connsiteX2377" fmla="*/ 7799074 w 8671523"/>
                  <a:gd name="connsiteY2377" fmla="*/ 2245784 h 4271488"/>
                  <a:gd name="connsiteX2378" fmla="*/ 7799629 w 8671523"/>
                  <a:gd name="connsiteY2378" fmla="*/ 2244787 h 4271488"/>
                  <a:gd name="connsiteX2379" fmla="*/ 7799296 w 8671523"/>
                  <a:gd name="connsiteY2379" fmla="*/ 2244455 h 4271488"/>
                  <a:gd name="connsiteX2380" fmla="*/ 7792314 w 8671523"/>
                  <a:gd name="connsiteY2380" fmla="*/ 2244233 h 4271488"/>
                  <a:gd name="connsiteX2381" fmla="*/ 7788990 w 8671523"/>
                  <a:gd name="connsiteY2381" fmla="*/ 2246116 h 4271488"/>
                  <a:gd name="connsiteX2382" fmla="*/ 7785666 w 8671523"/>
                  <a:gd name="connsiteY2382" fmla="*/ 2246670 h 4271488"/>
                  <a:gd name="connsiteX2383" fmla="*/ 7779127 w 8671523"/>
                  <a:gd name="connsiteY2383" fmla="*/ 2246449 h 4271488"/>
                  <a:gd name="connsiteX2384" fmla="*/ 7780125 w 8671523"/>
                  <a:gd name="connsiteY2384" fmla="*/ 2247446 h 4271488"/>
                  <a:gd name="connsiteX2385" fmla="*/ 7783117 w 8671523"/>
                  <a:gd name="connsiteY2385" fmla="*/ 2248887 h 4271488"/>
                  <a:gd name="connsiteX2386" fmla="*/ 7783781 w 8671523"/>
                  <a:gd name="connsiteY2386" fmla="*/ 2248887 h 4271488"/>
                  <a:gd name="connsiteX2387" fmla="*/ 7783560 w 8671523"/>
                  <a:gd name="connsiteY2387" fmla="*/ 2250217 h 4271488"/>
                  <a:gd name="connsiteX2388" fmla="*/ 7783006 w 8671523"/>
                  <a:gd name="connsiteY2388" fmla="*/ 2251436 h 4271488"/>
                  <a:gd name="connsiteX2389" fmla="*/ 7782120 w 8671523"/>
                  <a:gd name="connsiteY2389" fmla="*/ 2252322 h 4271488"/>
                  <a:gd name="connsiteX2390" fmla="*/ 7778573 w 8671523"/>
                  <a:gd name="connsiteY2390" fmla="*/ 2253209 h 4271488"/>
                  <a:gd name="connsiteX2391" fmla="*/ 7776468 w 8671523"/>
                  <a:gd name="connsiteY2391" fmla="*/ 2254317 h 4271488"/>
                  <a:gd name="connsiteX2392" fmla="*/ 7774251 w 8671523"/>
                  <a:gd name="connsiteY2392" fmla="*/ 2255092 h 4271488"/>
                  <a:gd name="connsiteX2393" fmla="*/ 7771370 w 8671523"/>
                  <a:gd name="connsiteY2393" fmla="*/ 2254649 h 4271488"/>
                  <a:gd name="connsiteX2394" fmla="*/ 7768268 w 8671523"/>
                  <a:gd name="connsiteY2394" fmla="*/ 2252987 h 4271488"/>
                  <a:gd name="connsiteX2395" fmla="*/ 7767159 w 8671523"/>
                  <a:gd name="connsiteY2395" fmla="*/ 2252766 h 4271488"/>
                  <a:gd name="connsiteX2396" fmla="*/ 7766051 w 8671523"/>
                  <a:gd name="connsiteY2396" fmla="*/ 2253098 h 4271488"/>
                  <a:gd name="connsiteX2397" fmla="*/ 7761175 w 8671523"/>
                  <a:gd name="connsiteY2397" fmla="*/ 2255868 h 4271488"/>
                  <a:gd name="connsiteX2398" fmla="*/ 7759403 w 8671523"/>
                  <a:gd name="connsiteY2398" fmla="*/ 2258085 h 4271488"/>
                  <a:gd name="connsiteX2399" fmla="*/ 7757518 w 8671523"/>
                  <a:gd name="connsiteY2399" fmla="*/ 2259857 h 4271488"/>
                  <a:gd name="connsiteX2400" fmla="*/ 7750981 w 8671523"/>
                  <a:gd name="connsiteY2400" fmla="*/ 2258860 h 4271488"/>
                  <a:gd name="connsiteX2401" fmla="*/ 7745883 w 8671523"/>
                  <a:gd name="connsiteY2401" fmla="*/ 2259857 h 4271488"/>
                  <a:gd name="connsiteX2402" fmla="*/ 7741561 w 8671523"/>
                  <a:gd name="connsiteY2402" fmla="*/ 2259857 h 4271488"/>
                  <a:gd name="connsiteX2403" fmla="*/ 7739677 w 8671523"/>
                  <a:gd name="connsiteY2403" fmla="*/ 2256201 h 4271488"/>
                  <a:gd name="connsiteX2404" fmla="*/ 7740010 w 8671523"/>
                  <a:gd name="connsiteY2404" fmla="*/ 2254871 h 4271488"/>
                  <a:gd name="connsiteX2405" fmla="*/ 7741561 w 8671523"/>
                  <a:gd name="connsiteY2405" fmla="*/ 2251657 h 4271488"/>
                  <a:gd name="connsiteX2406" fmla="*/ 7741894 w 8671523"/>
                  <a:gd name="connsiteY2406" fmla="*/ 2250549 h 4271488"/>
                  <a:gd name="connsiteX2407" fmla="*/ 7741340 w 8671523"/>
                  <a:gd name="connsiteY2407" fmla="*/ 2248998 h 4271488"/>
                  <a:gd name="connsiteX2408" fmla="*/ 7740453 w 8671523"/>
                  <a:gd name="connsiteY2408" fmla="*/ 2248444 h 4271488"/>
                  <a:gd name="connsiteX2409" fmla="*/ 7739345 w 8671523"/>
                  <a:gd name="connsiteY2409" fmla="*/ 2248222 h 4271488"/>
                  <a:gd name="connsiteX2410" fmla="*/ 7738237 w 8671523"/>
                  <a:gd name="connsiteY2410" fmla="*/ 2247557 h 4271488"/>
                  <a:gd name="connsiteX2411" fmla="*/ 7736575 w 8671523"/>
                  <a:gd name="connsiteY2411" fmla="*/ 2244898 h 4271488"/>
                  <a:gd name="connsiteX2412" fmla="*/ 7734801 w 8671523"/>
                  <a:gd name="connsiteY2412" fmla="*/ 2238914 h 4271488"/>
                  <a:gd name="connsiteX2413" fmla="*/ 7733472 w 8671523"/>
                  <a:gd name="connsiteY2413" fmla="*/ 2236365 h 4271488"/>
                  <a:gd name="connsiteX2414" fmla="*/ 7734247 w 8671523"/>
                  <a:gd name="connsiteY2414" fmla="*/ 2235479 h 4271488"/>
                  <a:gd name="connsiteX2415" fmla="*/ 7734801 w 8671523"/>
                  <a:gd name="connsiteY2415" fmla="*/ 2234481 h 4271488"/>
                  <a:gd name="connsiteX2416" fmla="*/ 7735799 w 8671523"/>
                  <a:gd name="connsiteY2416" fmla="*/ 2232375 h 4271488"/>
                  <a:gd name="connsiteX2417" fmla="*/ 7734579 w 8671523"/>
                  <a:gd name="connsiteY2417" fmla="*/ 2231600 h 4271488"/>
                  <a:gd name="connsiteX2418" fmla="*/ 7734025 w 8671523"/>
                  <a:gd name="connsiteY2418" fmla="*/ 2230492 h 4271488"/>
                  <a:gd name="connsiteX2419" fmla="*/ 7733361 w 8671523"/>
                  <a:gd name="connsiteY2419" fmla="*/ 2227389 h 4271488"/>
                  <a:gd name="connsiteX2420" fmla="*/ 7733361 w 8671523"/>
                  <a:gd name="connsiteY2420" fmla="*/ 2226946 h 4271488"/>
                  <a:gd name="connsiteX2421" fmla="*/ 7733915 w 8671523"/>
                  <a:gd name="connsiteY2421" fmla="*/ 2226170 h 4271488"/>
                  <a:gd name="connsiteX2422" fmla="*/ 7734247 w 8671523"/>
                  <a:gd name="connsiteY2422" fmla="*/ 2225283 h 4271488"/>
                  <a:gd name="connsiteX2423" fmla="*/ 7734247 w 8671523"/>
                  <a:gd name="connsiteY2423" fmla="*/ 2224286 h 4271488"/>
                  <a:gd name="connsiteX2424" fmla="*/ 7733693 w 8671523"/>
                  <a:gd name="connsiteY2424" fmla="*/ 2223953 h 4271488"/>
                  <a:gd name="connsiteX2425" fmla="*/ 7732142 w 8671523"/>
                  <a:gd name="connsiteY2425" fmla="*/ 2223288 h 4271488"/>
                  <a:gd name="connsiteX2426" fmla="*/ 7731809 w 8671523"/>
                  <a:gd name="connsiteY2426" fmla="*/ 2222735 h 4271488"/>
                  <a:gd name="connsiteX2427" fmla="*/ 7731477 w 8671523"/>
                  <a:gd name="connsiteY2427" fmla="*/ 2221959 h 4271488"/>
                  <a:gd name="connsiteX2428" fmla="*/ 7730590 w 8671523"/>
                  <a:gd name="connsiteY2428" fmla="*/ 2221072 h 4271488"/>
                  <a:gd name="connsiteX2429" fmla="*/ 7729482 w 8671523"/>
                  <a:gd name="connsiteY2429" fmla="*/ 2220407 h 4271488"/>
                  <a:gd name="connsiteX2430" fmla="*/ 7728374 w 8671523"/>
                  <a:gd name="connsiteY2430" fmla="*/ 2220186 h 4271488"/>
                  <a:gd name="connsiteX2431" fmla="*/ 7726934 w 8671523"/>
                  <a:gd name="connsiteY2431" fmla="*/ 2220186 h 4271488"/>
                  <a:gd name="connsiteX2432" fmla="*/ 7726268 w 8671523"/>
                  <a:gd name="connsiteY2432" fmla="*/ 2220407 h 4271488"/>
                  <a:gd name="connsiteX2433" fmla="*/ 7723498 w 8671523"/>
                  <a:gd name="connsiteY2433" fmla="*/ 2226170 h 4271488"/>
                  <a:gd name="connsiteX2434" fmla="*/ 7723055 w 8671523"/>
                  <a:gd name="connsiteY2434" fmla="*/ 2228608 h 4271488"/>
                  <a:gd name="connsiteX2435" fmla="*/ 7723277 w 8671523"/>
                  <a:gd name="connsiteY2435" fmla="*/ 2235035 h 4271488"/>
                  <a:gd name="connsiteX2436" fmla="*/ 7722612 w 8671523"/>
                  <a:gd name="connsiteY2436" fmla="*/ 2238138 h 4271488"/>
                  <a:gd name="connsiteX2437" fmla="*/ 7721060 w 8671523"/>
                  <a:gd name="connsiteY2437" fmla="*/ 2239911 h 4271488"/>
                  <a:gd name="connsiteX2438" fmla="*/ 7716960 w 8671523"/>
                  <a:gd name="connsiteY2438" fmla="*/ 2241795 h 4271488"/>
                  <a:gd name="connsiteX2439" fmla="*/ 7715409 w 8671523"/>
                  <a:gd name="connsiteY2439" fmla="*/ 2243014 h 4271488"/>
                  <a:gd name="connsiteX2440" fmla="*/ 7714412 w 8671523"/>
                  <a:gd name="connsiteY2440" fmla="*/ 2243568 h 4271488"/>
                  <a:gd name="connsiteX2441" fmla="*/ 7713082 w 8671523"/>
                  <a:gd name="connsiteY2441" fmla="*/ 2243900 h 4271488"/>
                  <a:gd name="connsiteX2442" fmla="*/ 7711973 w 8671523"/>
                  <a:gd name="connsiteY2442" fmla="*/ 2243679 h 4271488"/>
                  <a:gd name="connsiteX2443" fmla="*/ 7710311 w 8671523"/>
                  <a:gd name="connsiteY2443" fmla="*/ 2242238 h 4271488"/>
                  <a:gd name="connsiteX2444" fmla="*/ 7709646 w 8671523"/>
                  <a:gd name="connsiteY2444" fmla="*/ 2241905 h 4271488"/>
                  <a:gd name="connsiteX2445" fmla="*/ 7707097 w 8671523"/>
                  <a:gd name="connsiteY2445" fmla="*/ 2241351 h 4271488"/>
                  <a:gd name="connsiteX2446" fmla="*/ 7704881 w 8671523"/>
                  <a:gd name="connsiteY2446" fmla="*/ 2239800 h 4271488"/>
                  <a:gd name="connsiteX2447" fmla="*/ 7703219 w 8671523"/>
                  <a:gd name="connsiteY2447" fmla="*/ 2237473 h 4271488"/>
                  <a:gd name="connsiteX2448" fmla="*/ 7702222 w 8671523"/>
                  <a:gd name="connsiteY2448" fmla="*/ 2234592 h 4271488"/>
                  <a:gd name="connsiteX2449" fmla="*/ 7702222 w 8671523"/>
                  <a:gd name="connsiteY2449" fmla="*/ 2233262 h 4271488"/>
                  <a:gd name="connsiteX2450" fmla="*/ 7703108 w 8671523"/>
                  <a:gd name="connsiteY2450" fmla="*/ 2230492 h 4271488"/>
                  <a:gd name="connsiteX2451" fmla="*/ 7703108 w 8671523"/>
                  <a:gd name="connsiteY2451" fmla="*/ 2229605 h 4271488"/>
                  <a:gd name="connsiteX2452" fmla="*/ 7701668 w 8671523"/>
                  <a:gd name="connsiteY2452" fmla="*/ 2229051 h 4271488"/>
                  <a:gd name="connsiteX2453" fmla="*/ 7700449 w 8671523"/>
                  <a:gd name="connsiteY2453" fmla="*/ 2229827 h 4271488"/>
                  <a:gd name="connsiteX2454" fmla="*/ 7698786 w 8671523"/>
                  <a:gd name="connsiteY2454" fmla="*/ 2232154 h 4271488"/>
                  <a:gd name="connsiteX2455" fmla="*/ 7698454 w 8671523"/>
                  <a:gd name="connsiteY2455" fmla="*/ 2233594 h 4271488"/>
                  <a:gd name="connsiteX2456" fmla="*/ 7698454 w 8671523"/>
                  <a:gd name="connsiteY2456" fmla="*/ 2235479 h 4271488"/>
                  <a:gd name="connsiteX2457" fmla="*/ 7698232 w 8671523"/>
                  <a:gd name="connsiteY2457" fmla="*/ 2237140 h 4271488"/>
                  <a:gd name="connsiteX2458" fmla="*/ 7697235 w 8671523"/>
                  <a:gd name="connsiteY2458" fmla="*/ 2237805 h 4271488"/>
                  <a:gd name="connsiteX2459" fmla="*/ 7688702 w 8671523"/>
                  <a:gd name="connsiteY2459" fmla="*/ 2238914 h 4271488"/>
                  <a:gd name="connsiteX2460" fmla="*/ 7687483 w 8671523"/>
                  <a:gd name="connsiteY2460" fmla="*/ 2238027 h 4271488"/>
                  <a:gd name="connsiteX2461" fmla="*/ 7688037 w 8671523"/>
                  <a:gd name="connsiteY2461" fmla="*/ 2235700 h 4271488"/>
                  <a:gd name="connsiteX2462" fmla="*/ 7689921 w 8671523"/>
                  <a:gd name="connsiteY2462" fmla="*/ 2231711 h 4271488"/>
                  <a:gd name="connsiteX2463" fmla="*/ 7688148 w 8671523"/>
                  <a:gd name="connsiteY2463" fmla="*/ 2232375 h 4271488"/>
                  <a:gd name="connsiteX2464" fmla="*/ 7683051 w 8671523"/>
                  <a:gd name="connsiteY2464" fmla="*/ 2237805 h 4271488"/>
                  <a:gd name="connsiteX2465" fmla="*/ 7680502 w 8671523"/>
                  <a:gd name="connsiteY2465" fmla="*/ 2238914 h 4271488"/>
                  <a:gd name="connsiteX2466" fmla="*/ 7678397 w 8671523"/>
                  <a:gd name="connsiteY2466" fmla="*/ 2239135 h 4271488"/>
                  <a:gd name="connsiteX2467" fmla="*/ 7673410 w 8671523"/>
                  <a:gd name="connsiteY2467" fmla="*/ 2238692 h 4271488"/>
                  <a:gd name="connsiteX2468" fmla="*/ 7672080 w 8671523"/>
                  <a:gd name="connsiteY2468" fmla="*/ 2238138 h 4271488"/>
                  <a:gd name="connsiteX2469" fmla="*/ 7671747 w 8671523"/>
                  <a:gd name="connsiteY2469" fmla="*/ 2236697 h 4271488"/>
                  <a:gd name="connsiteX2470" fmla="*/ 7671747 w 8671523"/>
                  <a:gd name="connsiteY2470" fmla="*/ 2235035 h 4271488"/>
                  <a:gd name="connsiteX2471" fmla="*/ 7671526 w 8671523"/>
                  <a:gd name="connsiteY2471" fmla="*/ 2233705 h 4271488"/>
                  <a:gd name="connsiteX2472" fmla="*/ 7670639 w 8671523"/>
                  <a:gd name="connsiteY2472" fmla="*/ 2232486 h 4271488"/>
                  <a:gd name="connsiteX2473" fmla="*/ 7668866 w 8671523"/>
                  <a:gd name="connsiteY2473" fmla="*/ 2231046 h 4271488"/>
                  <a:gd name="connsiteX2474" fmla="*/ 7668090 w 8671523"/>
                  <a:gd name="connsiteY2474" fmla="*/ 2230159 h 4271488"/>
                  <a:gd name="connsiteX2475" fmla="*/ 7667425 w 8671523"/>
                  <a:gd name="connsiteY2475" fmla="*/ 2227721 h 4271488"/>
                  <a:gd name="connsiteX2476" fmla="*/ 7669421 w 8671523"/>
                  <a:gd name="connsiteY2476" fmla="*/ 2226613 h 4271488"/>
                  <a:gd name="connsiteX2477" fmla="*/ 7672191 w 8671523"/>
                  <a:gd name="connsiteY2477" fmla="*/ 2225616 h 4271488"/>
                  <a:gd name="connsiteX2478" fmla="*/ 7673964 w 8671523"/>
                  <a:gd name="connsiteY2478" fmla="*/ 2223510 h 4271488"/>
                  <a:gd name="connsiteX2479" fmla="*/ 7672745 w 8671523"/>
                  <a:gd name="connsiteY2479" fmla="*/ 2224286 h 4271488"/>
                  <a:gd name="connsiteX2480" fmla="*/ 7671415 w 8671523"/>
                  <a:gd name="connsiteY2480" fmla="*/ 2224618 h 4271488"/>
                  <a:gd name="connsiteX2481" fmla="*/ 7668534 w 8671523"/>
                  <a:gd name="connsiteY2481" fmla="*/ 2224618 h 4271488"/>
                  <a:gd name="connsiteX2482" fmla="*/ 7668312 w 8671523"/>
                  <a:gd name="connsiteY2482" fmla="*/ 2224064 h 4271488"/>
                  <a:gd name="connsiteX2483" fmla="*/ 7664655 w 8671523"/>
                  <a:gd name="connsiteY2483" fmla="*/ 2221516 h 4271488"/>
                  <a:gd name="connsiteX2484" fmla="*/ 7663658 w 8671523"/>
                  <a:gd name="connsiteY2484" fmla="*/ 2219410 h 4271488"/>
                  <a:gd name="connsiteX2485" fmla="*/ 7662328 w 8671523"/>
                  <a:gd name="connsiteY2485" fmla="*/ 2213759 h 4271488"/>
                  <a:gd name="connsiteX2486" fmla="*/ 7661442 w 8671523"/>
                  <a:gd name="connsiteY2486" fmla="*/ 2211210 h 4271488"/>
                  <a:gd name="connsiteX2487" fmla="*/ 7656455 w 8671523"/>
                  <a:gd name="connsiteY2487" fmla="*/ 2204893 h 4271488"/>
                  <a:gd name="connsiteX2488" fmla="*/ 7655347 w 8671523"/>
                  <a:gd name="connsiteY2488" fmla="*/ 2202012 h 4271488"/>
                  <a:gd name="connsiteX2489" fmla="*/ 7655347 w 8671523"/>
                  <a:gd name="connsiteY2489" fmla="*/ 2200461 h 4271488"/>
                  <a:gd name="connsiteX2490" fmla="*/ 7655901 w 8671523"/>
                  <a:gd name="connsiteY2490" fmla="*/ 2198799 h 4271488"/>
                  <a:gd name="connsiteX2491" fmla="*/ 7656123 w 8671523"/>
                  <a:gd name="connsiteY2491" fmla="*/ 2197025 h 4271488"/>
                  <a:gd name="connsiteX2492" fmla="*/ 7655679 w 8671523"/>
                  <a:gd name="connsiteY2492" fmla="*/ 2195253 h 4271488"/>
                  <a:gd name="connsiteX2493" fmla="*/ 7654571 w 8671523"/>
                  <a:gd name="connsiteY2493" fmla="*/ 2194033 h 4271488"/>
                  <a:gd name="connsiteX2494" fmla="*/ 7651801 w 8671523"/>
                  <a:gd name="connsiteY2494" fmla="*/ 2192482 h 4271488"/>
                  <a:gd name="connsiteX2495" fmla="*/ 7650582 w 8671523"/>
                  <a:gd name="connsiteY2495" fmla="*/ 2191595 h 4271488"/>
                  <a:gd name="connsiteX2496" fmla="*/ 7650582 w 8671523"/>
                  <a:gd name="connsiteY2496" fmla="*/ 2197579 h 4271488"/>
                  <a:gd name="connsiteX2497" fmla="*/ 7652244 w 8671523"/>
                  <a:gd name="connsiteY2497" fmla="*/ 2207996 h 4271488"/>
                  <a:gd name="connsiteX2498" fmla="*/ 7651358 w 8671523"/>
                  <a:gd name="connsiteY2498" fmla="*/ 2213205 h 4271488"/>
                  <a:gd name="connsiteX2499" fmla="*/ 7647036 w 8671523"/>
                  <a:gd name="connsiteY2499" fmla="*/ 2224507 h 4271488"/>
                  <a:gd name="connsiteX2500" fmla="*/ 7644376 w 8671523"/>
                  <a:gd name="connsiteY2500" fmla="*/ 2235700 h 4271488"/>
                  <a:gd name="connsiteX2501" fmla="*/ 7644708 w 8671523"/>
                  <a:gd name="connsiteY2501" fmla="*/ 2236476 h 4271488"/>
                  <a:gd name="connsiteX2502" fmla="*/ 7645152 w 8671523"/>
                  <a:gd name="connsiteY2502" fmla="*/ 2237916 h 4271488"/>
                  <a:gd name="connsiteX2503" fmla="*/ 7645373 w 8671523"/>
                  <a:gd name="connsiteY2503" fmla="*/ 2239468 h 4271488"/>
                  <a:gd name="connsiteX2504" fmla="*/ 7645152 w 8671523"/>
                  <a:gd name="connsiteY2504" fmla="*/ 2240908 h 4271488"/>
                  <a:gd name="connsiteX2505" fmla="*/ 7644376 w 8671523"/>
                  <a:gd name="connsiteY2505" fmla="*/ 2240908 h 4271488"/>
                  <a:gd name="connsiteX2506" fmla="*/ 7642492 w 8671523"/>
                  <a:gd name="connsiteY2506" fmla="*/ 2241462 h 4271488"/>
                  <a:gd name="connsiteX2507" fmla="*/ 7641052 w 8671523"/>
                  <a:gd name="connsiteY2507" fmla="*/ 2242349 h 4271488"/>
                  <a:gd name="connsiteX2508" fmla="*/ 7641606 w 8671523"/>
                  <a:gd name="connsiteY2508" fmla="*/ 2242792 h 4271488"/>
                  <a:gd name="connsiteX2509" fmla="*/ 7641606 w 8671523"/>
                  <a:gd name="connsiteY2509" fmla="*/ 2243346 h 4271488"/>
                  <a:gd name="connsiteX2510" fmla="*/ 7640719 w 8671523"/>
                  <a:gd name="connsiteY2510" fmla="*/ 2246116 h 4271488"/>
                  <a:gd name="connsiteX2511" fmla="*/ 7640497 w 8671523"/>
                  <a:gd name="connsiteY2511" fmla="*/ 2247446 h 4271488"/>
                  <a:gd name="connsiteX2512" fmla="*/ 7641162 w 8671523"/>
                  <a:gd name="connsiteY2512" fmla="*/ 2248444 h 4271488"/>
                  <a:gd name="connsiteX2513" fmla="*/ 7644154 w 8671523"/>
                  <a:gd name="connsiteY2513" fmla="*/ 2249220 h 4271488"/>
                  <a:gd name="connsiteX2514" fmla="*/ 7645152 w 8671523"/>
                  <a:gd name="connsiteY2514" fmla="*/ 2250106 h 4271488"/>
                  <a:gd name="connsiteX2515" fmla="*/ 7644597 w 8671523"/>
                  <a:gd name="connsiteY2515" fmla="*/ 2255425 h 4271488"/>
                  <a:gd name="connsiteX2516" fmla="*/ 7641162 w 8671523"/>
                  <a:gd name="connsiteY2516" fmla="*/ 2261853 h 4271488"/>
                  <a:gd name="connsiteX2517" fmla="*/ 7634403 w 8671523"/>
                  <a:gd name="connsiteY2517" fmla="*/ 2271383 h 4271488"/>
                  <a:gd name="connsiteX2518" fmla="*/ 7631854 w 8671523"/>
                  <a:gd name="connsiteY2518" fmla="*/ 2276259 h 4271488"/>
                  <a:gd name="connsiteX2519" fmla="*/ 7630302 w 8671523"/>
                  <a:gd name="connsiteY2519" fmla="*/ 2281134 h 4271488"/>
                  <a:gd name="connsiteX2520" fmla="*/ 7626424 w 8671523"/>
                  <a:gd name="connsiteY2520" fmla="*/ 2306622 h 4271488"/>
                  <a:gd name="connsiteX2521" fmla="*/ 7626091 w 8671523"/>
                  <a:gd name="connsiteY2521" fmla="*/ 2312274 h 4271488"/>
                  <a:gd name="connsiteX2522" fmla="*/ 7628197 w 8671523"/>
                  <a:gd name="connsiteY2522" fmla="*/ 2317925 h 4271488"/>
                  <a:gd name="connsiteX2523" fmla="*/ 7630635 w 8671523"/>
                  <a:gd name="connsiteY2523" fmla="*/ 2320252 h 4271488"/>
                  <a:gd name="connsiteX2524" fmla="*/ 7631189 w 8671523"/>
                  <a:gd name="connsiteY2524" fmla="*/ 2321693 h 4271488"/>
                  <a:gd name="connsiteX2525" fmla="*/ 7629749 w 8671523"/>
                  <a:gd name="connsiteY2525" fmla="*/ 2323022 h 4271488"/>
                  <a:gd name="connsiteX2526" fmla="*/ 7632851 w 8671523"/>
                  <a:gd name="connsiteY2526" fmla="*/ 2327233 h 4271488"/>
                  <a:gd name="connsiteX2527" fmla="*/ 7633960 w 8671523"/>
                  <a:gd name="connsiteY2527" fmla="*/ 2330004 h 4271488"/>
                  <a:gd name="connsiteX2528" fmla="*/ 7633184 w 8671523"/>
                  <a:gd name="connsiteY2528" fmla="*/ 2332663 h 4271488"/>
                  <a:gd name="connsiteX2529" fmla="*/ 7632297 w 8671523"/>
                  <a:gd name="connsiteY2529" fmla="*/ 2334880 h 4271488"/>
                  <a:gd name="connsiteX2530" fmla="*/ 7631410 w 8671523"/>
                  <a:gd name="connsiteY2530" fmla="*/ 2338426 h 4271488"/>
                  <a:gd name="connsiteX2531" fmla="*/ 7630524 w 8671523"/>
                  <a:gd name="connsiteY2531" fmla="*/ 2344853 h 4271488"/>
                  <a:gd name="connsiteX2532" fmla="*/ 7632186 w 8671523"/>
                  <a:gd name="connsiteY2532" fmla="*/ 2348067 h 4271488"/>
                  <a:gd name="connsiteX2533" fmla="*/ 7636065 w 8671523"/>
                  <a:gd name="connsiteY2533" fmla="*/ 2352167 h 4271488"/>
                  <a:gd name="connsiteX2534" fmla="*/ 7646925 w 8671523"/>
                  <a:gd name="connsiteY2534" fmla="*/ 2360922 h 4271488"/>
                  <a:gd name="connsiteX2535" fmla="*/ 7647922 w 8671523"/>
                  <a:gd name="connsiteY2535" fmla="*/ 2362473 h 4271488"/>
                  <a:gd name="connsiteX2536" fmla="*/ 7648587 w 8671523"/>
                  <a:gd name="connsiteY2536" fmla="*/ 2368124 h 4271488"/>
                  <a:gd name="connsiteX2537" fmla="*/ 7649363 w 8671523"/>
                  <a:gd name="connsiteY2537" fmla="*/ 2371227 h 4271488"/>
                  <a:gd name="connsiteX2538" fmla="*/ 7650693 w 8671523"/>
                  <a:gd name="connsiteY2538" fmla="*/ 2373665 h 4271488"/>
                  <a:gd name="connsiteX2539" fmla="*/ 7654682 w 8671523"/>
                  <a:gd name="connsiteY2539" fmla="*/ 2375438 h 4271488"/>
                  <a:gd name="connsiteX2540" fmla="*/ 7656234 w 8671523"/>
                  <a:gd name="connsiteY2540" fmla="*/ 2377433 h 4271488"/>
                  <a:gd name="connsiteX2541" fmla="*/ 7659447 w 8671523"/>
                  <a:gd name="connsiteY2541" fmla="*/ 2385190 h 4271488"/>
                  <a:gd name="connsiteX2542" fmla="*/ 7660888 w 8671523"/>
                  <a:gd name="connsiteY2542" fmla="*/ 2387185 h 4271488"/>
                  <a:gd name="connsiteX2543" fmla="*/ 7664545 w 8671523"/>
                  <a:gd name="connsiteY2543" fmla="*/ 2390730 h 4271488"/>
                  <a:gd name="connsiteX2544" fmla="*/ 7665320 w 8671523"/>
                  <a:gd name="connsiteY2544" fmla="*/ 2389844 h 4271488"/>
                  <a:gd name="connsiteX2545" fmla="*/ 7662217 w 8671523"/>
                  <a:gd name="connsiteY2545" fmla="*/ 2385855 h 4271488"/>
                  <a:gd name="connsiteX2546" fmla="*/ 7660666 w 8671523"/>
                  <a:gd name="connsiteY2546" fmla="*/ 2384747 h 4271488"/>
                  <a:gd name="connsiteX2547" fmla="*/ 7666096 w 8671523"/>
                  <a:gd name="connsiteY2547" fmla="*/ 2387739 h 4271488"/>
                  <a:gd name="connsiteX2548" fmla="*/ 7666096 w 8671523"/>
                  <a:gd name="connsiteY2548" fmla="*/ 2386741 h 4271488"/>
                  <a:gd name="connsiteX2549" fmla="*/ 7664988 w 8671523"/>
                  <a:gd name="connsiteY2549" fmla="*/ 2385965 h 4271488"/>
                  <a:gd name="connsiteX2550" fmla="*/ 7661442 w 8671523"/>
                  <a:gd name="connsiteY2550" fmla="*/ 2382641 h 4271488"/>
                  <a:gd name="connsiteX2551" fmla="*/ 7657120 w 8671523"/>
                  <a:gd name="connsiteY2551" fmla="*/ 2374663 h 4271488"/>
                  <a:gd name="connsiteX2552" fmla="*/ 7655901 w 8671523"/>
                  <a:gd name="connsiteY2552" fmla="*/ 2373776 h 4271488"/>
                  <a:gd name="connsiteX2553" fmla="*/ 7652687 w 8671523"/>
                  <a:gd name="connsiteY2553" fmla="*/ 2369454 h 4271488"/>
                  <a:gd name="connsiteX2554" fmla="*/ 7652023 w 8671523"/>
                  <a:gd name="connsiteY2554" fmla="*/ 2368235 h 4271488"/>
                  <a:gd name="connsiteX2555" fmla="*/ 7651247 w 8671523"/>
                  <a:gd name="connsiteY2555" fmla="*/ 2359924 h 4271488"/>
                  <a:gd name="connsiteX2556" fmla="*/ 7650803 w 8671523"/>
                  <a:gd name="connsiteY2556" fmla="*/ 2358151 h 4271488"/>
                  <a:gd name="connsiteX2557" fmla="*/ 7648919 w 8671523"/>
                  <a:gd name="connsiteY2557" fmla="*/ 2355159 h 4271488"/>
                  <a:gd name="connsiteX2558" fmla="*/ 7648144 w 8671523"/>
                  <a:gd name="connsiteY2558" fmla="*/ 2353164 h 4271488"/>
                  <a:gd name="connsiteX2559" fmla="*/ 7648144 w 8671523"/>
                  <a:gd name="connsiteY2559" fmla="*/ 2351613 h 4271488"/>
                  <a:gd name="connsiteX2560" fmla="*/ 7650138 w 8671523"/>
                  <a:gd name="connsiteY2560" fmla="*/ 2349729 h 4271488"/>
                  <a:gd name="connsiteX2561" fmla="*/ 7651690 w 8671523"/>
                  <a:gd name="connsiteY2561" fmla="*/ 2351280 h 4271488"/>
                  <a:gd name="connsiteX2562" fmla="*/ 7653573 w 8671523"/>
                  <a:gd name="connsiteY2562" fmla="*/ 2355602 h 4271488"/>
                  <a:gd name="connsiteX2563" fmla="*/ 7657120 w 8671523"/>
                  <a:gd name="connsiteY2563" fmla="*/ 2356711 h 4271488"/>
                  <a:gd name="connsiteX2564" fmla="*/ 7661331 w 8671523"/>
                  <a:gd name="connsiteY2564" fmla="*/ 2356156 h 4271488"/>
                  <a:gd name="connsiteX2565" fmla="*/ 7669199 w 8671523"/>
                  <a:gd name="connsiteY2565" fmla="*/ 2353607 h 4271488"/>
                  <a:gd name="connsiteX2566" fmla="*/ 7668201 w 8671523"/>
                  <a:gd name="connsiteY2566" fmla="*/ 2354383 h 4271488"/>
                  <a:gd name="connsiteX2567" fmla="*/ 7667425 w 8671523"/>
                  <a:gd name="connsiteY2567" fmla="*/ 2355270 h 4271488"/>
                  <a:gd name="connsiteX2568" fmla="*/ 7666760 w 8671523"/>
                  <a:gd name="connsiteY2568" fmla="*/ 2356267 h 4271488"/>
                  <a:gd name="connsiteX2569" fmla="*/ 7666096 w 8671523"/>
                  <a:gd name="connsiteY2569" fmla="*/ 2357597 h 4271488"/>
                  <a:gd name="connsiteX2570" fmla="*/ 7674297 w 8671523"/>
                  <a:gd name="connsiteY2570" fmla="*/ 2356600 h 4271488"/>
                  <a:gd name="connsiteX2571" fmla="*/ 7675958 w 8671523"/>
                  <a:gd name="connsiteY2571" fmla="*/ 2355713 h 4271488"/>
                  <a:gd name="connsiteX2572" fmla="*/ 7677621 w 8671523"/>
                  <a:gd name="connsiteY2572" fmla="*/ 2354050 h 4271488"/>
                  <a:gd name="connsiteX2573" fmla="*/ 7679504 w 8671523"/>
                  <a:gd name="connsiteY2573" fmla="*/ 2353275 h 4271488"/>
                  <a:gd name="connsiteX2574" fmla="*/ 7686929 w 8671523"/>
                  <a:gd name="connsiteY2574" fmla="*/ 2359148 h 4271488"/>
                  <a:gd name="connsiteX2575" fmla="*/ 7688148 w 8671523"/>
                  <a:gd name="connsiteY2575" fmla="*/ 2359813 h 4271488"/>
                  <a:gd name="connsiteX2576" fmla="*/ 7689145 w 8671523"/>
                  <a:gd name="connsiteY2576" fmla="*/ 2360146 h 4271488"/>
                  <a:gd name="connsiteX2577" fmla="*/ 7691140 w 8671523"/>
                  <a:gd name="connsiteY2577" fmla="*/ 2361476 h 4271488"/>
                  <a:gd name="connsiteX2578" fmla="*/ 7692027 w 8671523"/>
                  <a:gd name="connsiteY2578" fmla="*/ 2361808 h 4271488"/>
                  <a:gd name="connsiteX2579" fmla="*/ 7692802 w 8671523"/>
                  <a:gd name="connsiteY2579" fmla="*/ 2361476 h 4271488"/>
                  <a:gd name="connsiteX2580" fmla="*/ 7694575 w 8671523"/>
                  <a:gd name="connsiteY2580" fmla="*/ 2360146 h 4271488"/>
                  <a:gd name="connsiteX2581" fmla="*/ 7695129 w 8671523"/>
                  <a:gd name="connsiteY2581" fmla="*/ 2359813 h 4271488"/>
                  <a:gd name="connsiteX2582" fmla="*/ 7697014 w 8671523"/>
                  <a:gd name="connsiteY2582" fmla="*/ 2359037 h 4271488"/>
                  <a:gd name="connsiteX2583" fmla="*/ 7701778 w 8671523"/>
                  <a:gd name="connsiteY2583" fmla="*/ 2353607 h 4271488"/>
                  <a:gd name="connsiteX2584" fmla="*/ 7703662 w 8671523"/>
                  <a:gd name="connsiteY2584" fmla="*/ 2352500 h 4271488"/>
                  <a:gd name="connsiteX2585" fmla="*/ 7705546 w 8671523"/>
                  <a:gd name="connsiteY2585" fmla="*/ 2351945 h 4271488"/>
                  <a:gd name="connsiteX2586" fmla="*/ 7707541 w 8671523"/>
                  <a:gd name="connsiteY2586" fmla="*/ 2351945 h 4271488"/>
                  <a:gd name="connsiteX2587" fmla="*/ 7709536 w 8671523"/>
                  <a:gd name="connsiteY2587" fmla="*/ 2352500 h 4271488"/>
                  <a:gd name="connsiteX2588" fmla="*/ 7711198 w 8671523"/>
                  <a:gd name="connsiteY2588" fmla="*/ 2353607 h 4271488"/>
                  <a:gd name="connsiteX2589" fmla="*/ 7713747 w 8671523"/>
                  <a:gd name="connsiteY2589" fmla="*/ 2356046 h 4271488"/>
                  <a:gd name="connsiteX2590" fmla="*/ 7715630 w 8671523"/>
                  <a:gd name="connsiteY2590" fmla="*/ 2356711 h 4271488"/>
                  <a:gd name="connsiteX2591" fmla="*/ 7719841 w 8671523"/>
                  <a:gd name="connsiteY2591" fmla="*/ 2356378 h 4271488"/>
                  <a:gd name="connsiteX2592" fmla="*/ 7721503 w 8671523"/>
                  <a:gd name="connsiteY2592" fmla="*/ 2356821 h 4271488"/>
                  <a:gd name="connsiteX2593" fmla="*/ 7723498 w 8671523"/>
                  <a:gd name="connsiteY2593" fmla="*/ 2358816 h 4271488"/>
                  <a:gd name="connsiteX2594" fmla="*/ 7723942 w 8671523"/>
                  <a:gd name="connsiteY2594" fmla="*/ 2358372 h 4271488"/>
                  <a:gd name="connsiteX2595" fmla="*/ 7724163 w 8671523"/>
                  <a:gd name="connsiteY2595" fmla="*/ 2358372 h 4271488"/>
                  <a:gd name="connsiteX2596" fmla="*/ 7724496 w 8671523"/>
                  <a:gd name="connsiteY2596" fmla="*/ 2358151 h 4271488"/>
                  <a:gd name="connsiteX2597" fmla="*/ 7725049 w 8671523"/>
                  <a:gd name="connsiteY2597" fmla="*/ 2357818 h 4271488"/>
                  <a:gd name="connsiteX2598" fmla="*/ 7724163 w 8671523"/>
                  <a:gd name="connsiteY2598" fmla="*/ 2360478 h 4271488"/>
                  <a:gd name="connsiteX2599" fmla="*/ 7722501 w 8671523"/>
                  <a:gd name="connsiteY2599" fmla="*/ 2362473 h 4271488"/>
                  <a:gd name="connsiteX2600" fmla="*/ 7720727 w 8671523"/>
                  <a:gd name="connsiteY2600" fmla="*/ 2364135 h 4271488"/>
                  <a:gd name="connsiteX2601" fmla="*/ 7719509 w 8671523"/>
                  <a:gd name="connsiteY2601" fmla="*/ 2365908 h 4271488"/>
                  <a:gd name="connsiteX2602" fmla="*/ 7720063 w 8671523"/>
                  <a:gd name="connsiteY2602" fmla="*/ 2366241 h 4271488"/>
                  <a:gd name="connsiteX2603" fmla="*/ 7720727 w 8671523"/>
                  <a:gd name="connsiteY2603" fmla="*/ 2367238 h 4271488"/>
                  <a:gd name="connsiteX2604" fmla="*/ 7720727 w 8671523"/>
                  <a:gd name="connsiteY2604" fmla="*/ 2368346 h 4271488"/>
                  <a:gd name="connsiteX2605" fmla="*/ 7719066 w 8671523"/>
                  <a:gd name="connsiteY2605" fmla="*/ 2368900 h 4271488"/>
                  <a:gd name="connsiteX2606" fmla="*/ 7716849 w 8671523"/>
                  <a:gd name="connsiteY2606" fmla="*/ 2369122 h 4271488"/>
                  <a:gd name="connsiteX2607" fmla="*/ 7715852 w 8671523"/>
                  <a:gd name="connsiteY2607" fmla="*/ 2369454 h 4271488"/>
                  <a:gd name="connsiteX2608" fmla="*/ 7714855 w 8671523"/>
                  <a:gd name="connsiteY2608" fmla="*/ 2370008 h 4271488"/>
                  <a:gd name="connsiteX2609" fmla="*/ 7715187 w 8671523"/>
                  <a:gd name="connsiteY2609" fmla="*/ 2370673 h 4271488"/>
                  <a:gd name="connsiteX2610" fmla="*/ 7715852 w 8671523"/>
                  <a:gd name="connsiteY2610" fmla="*/ 2372224 h 4271488"/>
                  <a:gd name="connsiteX2611" fmla="*/ 7716517 w 8671523"/>
                  <a:gd name="connsiteY2611" fmla="*/ 2373000 h 4271488"/>
                  <a:gd name="connsiteX2612" fmla="*/ 7712971 w 8671523"/>
                  <a:gd name="connsiteY2612" fmla="*/ 2376989 h 4271488"/>
                  <a:gd name="connsiteX2613" fmla="*/ 7706986 w 8671523"/>
                  <a:gd name="connsiteY2613" fmla="*/ 2385300 h 4271488"/>
                  <a:gd name="connsiteX2614" fmla="*/ 7703219 w 8671523"/>
                  <a:gd name="connsiteY2614" fmla="*/ 2387185 h 4271488"/>
                  <a:gd name="connsiteX2615" fmla="*/ 7703219 w 8671523"/>
                  <a:gd name="connsiteY2615" fmla="*/ 2388182 h 4271488"/>
                  <a:gd name="connsiteX2616" fmla="*/ 7704549 w 8671523"/>
                  <a:gd name="connsiteY2616" fmla="*/ 2388958 h 4271488"/>
                  <a:gd name="connsiteX2617" fmla="*/ 7705990 w 8671523"/>
                  <a:gd name="connsiteY2617" fmla="*/ 2389179 h 4271488"/>
                  <a:gd name="connsiteX2618" fmla="*/ 7707430 w 8671523"/>
                  <a:gd name="connsiteY2618" fmla="*/ 2388958 h 4271488"/>
                  <a:gd name="connsiteX2619" fmla="*/ 7708760 w 8671523"/>
                  <a:gd name="connsiteY2619" fmla="*/ 2388182 h 4271488"/>
                  <a:gd name="connsiteX2620" fmla="*/ 7706876 w 8671523"/>
                  <a:gd name="connsiteY2620" fmla="*/ 2399485 h 4271488"/>
                  <a:gd name="connsiteX2621" fmla="*/ 7707319 w 8671523"/>
                  <a:gd name="connsiteY2621" fmla="*/ 2404693 h 4271488"/>
                  <a:gd name="connsiteX2622" fmla="*/ 7711198 w 8671523"/>
                  <a:gd name="connsiteY2622" fmla="*/ 2407353 h 4271488"/>
                  <a:gd name="connsiteX2623" fmla="*/ 7710976 w 8671523"/>
                  <a:gd name="connsiteY2623" fmla="*/ 2404915 h 4271488"/>
                  <a:gd name="connsiteX2624" fmla="*/ 7708871 w 8671523"/>
                  <a:gd name="connsiteY2624" fmla="*/ 2402145 h 4271488"/>
                  <a:gd name="connsiteX2625" fmla="*/ 7708871 w 8671523"/>
                  <a:gd name="connsiteY2625" fmla="*/ 2399374 h 4271488"/>
                  <a:gd name="connsiteX2626" fmla="*/ 7709536 w 8671523"/>
                  <a:gd name="connsiteY2626" fmla="*/ 2399817 h 4271488"/>
                  <a:gd name="connsiteX2627" fmla="*/ 7711308 w 8671523"/>
                  <a:gd name="connsiteY2627" fmla="*/ 2400815 h 4271488"/>
                  <a:gd name="connsiteX2628" fmla="*/ 7711973 w 8671523"/>
                  <a:gd name="connsiteY2628" fmla="*/ 2401369 h 4271488"/>
                  <a:gd name="connsiteX2629" fmla="*/ 7710865 w 8671523"/>
                  <a:gd name="connsiteY2629" fmla="*/ 2398155 h 4271488"/>
                  <a:gd name="connsiteX2630" fmla="*/ 7710422 w 8671523"/>
                  <a:gd name="connsiteY2630" fmla="*/ 2397269 h 4271488"/>
                  <a:gd name="connsiteX2631" fmla="*/ 7713525 w 8671523"/>
                  <a:gd name="connsiteY2631" fmla="*/ 2397934 h 4271488"/>
                  <a:gd name="connsiteX2632" fmla="*/ 7716517 w 8671523"/>
                  <a:gd name="connsiteY2632" fmla="*/ 2400815 h 4271488"/>
                  <a:gd name="connsiteX2633" fmla="*/ 7720617 w 8671523"/>
                  <a:gd name="connsiteY2633" fmla="*/ 2407353 h 4271488"/>
                  <a:gd name="connsiteX2634" fmla="*/ 7721282 w 8671523"/>
                  <a:gd name="connsiteY2634" fmla="*/ 2407353 h 4271488"/>
                  <a:gd name="connsiteX2635" fmla="*/ 7721282 w 8671523"/>
                  <a:gd name="connsiteY2635" fmla="*/ 2405248 h 4271488"/>
                  <a:gd name="connsiteX2636" fmla="*/ 7720617 w 8671523"/>
                  <a:gd name="connsiteY2636" fmla="*/ 2400261 h 4271488"/>
                  <a:gd name="connsiteX2637" fmla="*/ 7722058 w 8671523"/>
                  <a:gd name="connsiteY2637" fmla="*/ 2401037 h 4271488"/>
                  <a:gd name="connsiteX2638" fmla="*/ 7723277 w 8671523"/>
                  <a:gd name="connsiteY2638" fmla="*/ 2402588 h 4271488"/>
                  <a:gd name="connsiteX2639" fmla="*/ 7724163 w 8671523"/>
                  <a:gd name="connsiteY2639" fmla="*/ 2404361 h 4271488"/>
                  <a:gd name="connsiteX2640" fmla="*/ 7724496 w 8671523"/>
                  <a:gd name="connsiteY2640" fmla="*/ 2405913 h 4271488"/>
                  <a:gd name="connsiteX2641" fmla="*/ 7724496 w 8671523"/>
                  <a:gd name="connsiteY2641" fmla="*/ 2408793 h 4271488"/>
                  <a:gd name="connsiteX2642" fmla="*/ 7724939 w 8671523"/>
                  <a:gd name="connsiteY2642" fmla="*/ 2409680 h 4271488"/>
                  <a:gd name="connsiteX2643" fmla="*/ 7730369 w 8671523"/>
                  <a:gd name="connsiteY2643" fmla="*/ 2409126 h 4271488"/>
                  <a:gd name="connsiteX2644" fmla="*/ 7731920 w 8671523"/>
                  <a:gd name="connsiteY2644" fmla="*/ 2409458 h 4271488"/>
                  <a:gd name="connsiteX2645" fmla="*/ 7733472 w 8671523"/>
                  <a:gd name="connsiteY2645" fmla="*/ 2411010 h 4271488"/>
                  <a:gd name="connsiteX2646" fmla="*/ 7734469 w 8671523"/>
                  <a:gd name="connsiteY2646" fmla="*/ 2413226 h 4271488"/>
                  <a:gd name="connsiteX2647" fmla="*/ 7734469 w 8671523"/>
                  <a:gd name="connsiteY2647" fmla="*/ 2414778 h 4271488"/>
                  <a:gd name="connsiteX2648" fmla="*/ 7733361 w 8671523"/>
                  <a:gd name="connsiteY2648" fmla="*/ 2415886 h 4271488"/>
                  <a:gd name="connsiteX2649" fmla="*/ 7731588 w 8671523"/>
                  <a:gd name="connsiteY2649" fmla="*/ 2416550 h 4271488"/>
                  <a:gd name="connsiteX2650" fmla="*/ 7733582 w 8671523"/>
                  <a:gd name="connsiteY2650" fmla="*/ 2418324 h 4271488"/>
                  <a:gd name="connsiteX2651" fmla="*/ 7738347 w 8671523"/>
                  <a:gd name="connsiteY2651" fmla="*/ 2419432 h 4271488"/>
                  <a:gd name="connsiteX2652" fmla="*/ 7740896 w 8671523"/>
                  <a:gd name="connsiteY2652" fmla="*/ 2420429 h 4271488"/>
                  <a:gd name="connsiteX2653" fmla="*/ 7742115 w 8671523"/>
                  <a:gd name="connsiteY2653" fmla="*/ 2421315 h 4271488"/>
                  <a:gd name="connsiteX2654" fmla="*/ 7743334 w 8671523"/>
                  <a:gd name="connsiteY2654" fmla="*/ 2422645 h 4271488"/>
                  <a:gd name="connsiteX2655" fmla="*/ 7743666 w 8671523"/>
                  <a:gd name="connsiteY2655" fmla="*/ 2424086 h 4271488"/>
                  <a:gd name="connsiteX2656" fmla="*/ 7742337 w 8671523"/>
                  <a:gd name="connsiteY2656" fmla="*/ 2425416 h 4271488"/>
                  <a:gd name="connsiteX2657" fmla="*/ 7741340 w 8671523"/>
                  <a:gd name="connsiteY2657" fmla="*/ 2425416 h 4271488"/>
                  <a:gd name="connsiteX2658" fmla="*/ 7738680 w 8671523"/>
                  <a:gd name="connsiteY2658" fmla="*/ 2423865 h 4271488"/>
                  <a:gd name="connsiteX2659" fmla="*/ 7737683 w 8671523"/>
                  <a:gd name="connsiteY2659" fmla="*/ 2423421 h 4271488"/>
                  <a:gd name="connsiteX2660" fmla="*/ 7735355 w 8671523"/>
                  <a:gd name="connsiteY2660" fmla="*/ 2424086 h 4271488"/>
                  <a:gd name="connsiteX2661" fmla="*/ 7732031 w 8671523"/>
                  <a:gd name="connsiteY2661" fmla="*/ 2427300 h 4271488"/>
                  <a:gd name="connsiteX2662" fmla="*/ 7729925 w 8671523"/>
                  <a:gd name="connsiteY2662" fmla="*/ 2427300 h 4271488"/>
                  <a:gd name="connsiteX2663" fmla="*/ 7728153 w 8671523"/>
                  <a:gd name="connsiteY2663" fmla="*/ 2425527 h 4271488"/>
                  <a:gd name="connsiteX2664" fmla="*/ 7726601 w 8671523"/>
                  <a:gd name="connsiteY2664" fmla="*/ 2423200 h 4271488"/>
                  <a:gd name="connsiteX2665" fmla="*/ 7725160 w 8671523"/>
                  <a:gd name="connsiteY2665" fmla="*/ 2422645 h 4271488"/>
                  <a:gd name="connsiteX2666" fmla="*/ 7723720 w 8671523"/>
                  <a:gd name="connsiteY2666" fmla="*/ 2426413 h 4271488"/>
                  <a:gd name="connsiteX2667" fmla="*/ 7724939 w 8671523"/>
                  <a:gd name="connsiteY2667" fmla="*/ 2426745 h 4271488"/>
                  <a:gd name="connsiteX2668" fmla="*/ 7725603 w 8671523"/>
                  <a:gd name="connsiteY2668" fmla="*/ 2427411 h 4271488"/>
                  <a:gd name="connsiteX2669" fmla="*/ 7725936 w 8671523"/>
                  <a:gd name="connsiteY2669" fmla="*/ 2428519 h 4271488"/>
                  <a:gd name="connsiteX2670" fmla="*/ 7725936 w 8671523"/>
                  <a:gd name="connsiteY2670" fmla="*/ 2429959 h 4271488"/>
                  <a:gd name="connsiteX2671" fmla="*/ 7725493 w 8671523"/>
                  <a:gd name="connsiteY2671" fmla="*/ 2431400 h 4271488"/>
                  <a:gd name="connsiteX2672" fmla="*/ 7724496 w 8671523"/>
                  <a:gd name="connsiteY2672" fmla="*/ 2431400 h 4271488"/>
                  <a:gd name="connsiteX2673" fmla="*/ 7722501 w 8671523"/>
                  <a:gd name="connsiteY2673" fmla="*/ 2430402 h 4271488"/>
                  <a:gd name="connsiteX2674" fmla="*/ 7717847 w 8671523"/>
                  <a:gd name="connsiteY2674" fmla="*/ 2430070 h 4271488"/>
                  <a:gd name="connsiteX2675" fmla="*/ 7715963 w 8671523"/>
                  <a:gd name="connsiteY2675" fmla="*/ 2429405 h 4271488"/>
                  <a:gd name="connsiteX2676" fmla="*/ 7714412 w 8671523"/>
                  <a:gd name="connsiteY2676" fmla="*/ 2428297 h 4271488"/>
                  <a:gd name="connsiteX2677" fmla="*/ 7713192 w 8671523"/>
                  <a:gd name="connsiteY2677" fmla="*/ 2426302 h 4271488"/>
                  <a:gd name="connsiteX2678" fmla="*/ 7712195 w 8671523"/>
                  <a:gd name="connsiteY2678" fmla="*/ 2424086 h 4271488"/>
                  <a:gd name="connsiteX2679" fmla="*/ 7710865 w 8671523"/>
                  <a:gd name="connsiteY2679" fmla="*/ 2422202 h 4271488"/>
                  <a:gd name="connsiteX2680" fmla="*/ 7708649 w 8671523"/>
                  <a:gd name="connsiteY2680" fmla="*/ 2421426 h 4271488"/>
                  <a:gd name="connsiteX2681" fmla="*/ 7701446 w 8671523"/>
                  <a:gd name="connsiteY2681" fmla="*/ 2421094 h 4271488"/>
                  <a:gd name="connsiteX2682" fmla="*/ 7689034 w 8671523"/>
                  <a:gd name="connsiteY2682" fmla="*/ 2423532 h 4271488"/>
                  <a:gd name="connsiteX2683" fmla="*/ 7684823 w 8671523"/>
                  <a:gd name="connsiteY2683" fmla="*/ 2422978 h 4271488"/>
                  <a:gd name="connsiteX2684" fmla="*/ 7684159 w 8671523"/>
                  <a:gd name="connsiteY2684" fmla="*/ 2419321 h 4271488"/>
                  <a:gd name="connsiteX2685" fmla="*/ 7686597 w 8671523"/>
                  <a:gd name="connsiteY2685" fmla="*/ 2416772 h 4271488"/>
                  <a:gd name="connsiteX2686" fmla="*/ 7686929 w 8671523"/>
                  <a:gd name="connsiteY2686" fmla="*/ 2416329 h 4271488"/>
                  <a:gd name="connsiteX2687" fmla="*/ 7687927 w 8671523"/>
                  <a:gd name="connsiteY2687" fmla="*/ 2412118 h 4271488"/>
                  <a:gd name="connsiteX2688" fmla="*/ 7688370 w 8671523"/>
                  <a:gd name="connsiteY2688" fmla="*/ 2410899 h 4271488"/>
                  <a:gd name="connsiteX2689" fmla="*/ 7691584 w 8671523"/>
                  <a:gd name="connsiteY2689" fmla="*/ 2406356 h 4271488"/>
                  <a:gd name="connsiteX2690" fmla="*/ 7693356 w 8671523"/>
                  <a:gd name="connsiteY2690" fmla="*/ 2404804 h 4271488"/>
                  <a:gd name="connsiteX2691" fmla="*/ 7695684 w 8671523"/>
                  <a:gd name="connsiteY2691" fmla="*/ 2403474 h 4271488"/>
                  <a:gd name="connsiteX2692" fmla="*/ 7691362 w 8671523"/>
                  <a:gd name="connsiteY2692" fmla="*/ 2402588 h 4271488"/>
                  <a:gd name="connsiteX2693" fmla="*/ 7687483 w 8671523"/>
                  <a:gd name="connsiteY2693" fmla="*/ 2406799 h 4271488"/>
                  <a:gd name="connsiteX2694" fmla="*/ 7684380 w 8671523"/>
                  <a:gd name="connsiteY2694" fmla="*/ 2413115 h 4271488"/>
                  <a:gd name="connsiteX2695" fmla="*/ 7680280 w 8671523"/>
                  <a:gd name="connsiteY2695" fmla="*/ 2424530 h 4271488"/>
                  <a:gd name="connsiteX2696" fmla="*/ 7678840 w 8671523"/>
                  <a:gd name="connsiteY2696" fmla="*/ 2427300 h 4271488"/>
                  <a:gd name="connsiteX2697" fmla="*/ 7676512 w 8671523"/>
                  <a:gd name="connsiteY2697" fmla="*/ 2429184 h 4271488"/>
                  <a:gd name="connsiteX2698" fmla="*/ 7675958 w 8671523"/>
                  <a:gd name="connsiteY2698" fmla="*/ 2430846 h 4271488"/>
                  <a:gd name="connsiteX2699" fmla="*/ 7675626 w 8671523"/>
                  <a:gd name="connsiteY2699" fmla="*/ 2432730 h 4271488"/>
                  <a:gd name="connsiteX2700" fmla="*/ 7675072 w 8671523"/>
                  <a:gd name="connsiteY2700" fmla="*/ 2434060 h 4271488"/>
                  <a:gd name="connsiteX2701" fmla="*/ 7671858 w 8671523"/>
                  <a:gd name="connsiteY2701" fmla="*/ 2437162 h 4271488"/>
                  <a:gd name="connsiteX2702" fmla="*/ 7670861 w 8671523"/>
                  <a:gd name="connsiteY2702" fmla="*/ 2438603 h 4271488"/>
                  <a:gd name="connsiteX2703" fmla="*/ 7669753 w 8671523"/>
                  <a:gd name="connsiteY2703" fmla="*/ 2441484 h 4271488"/>
                  <a:gd name="connsiteX2704" fmla="*/ 7670196 w 8671523"/>
                  <a:gd name="connsiteY2704" fmla="*/ 2444033 h 4271488"/>
                  <a:gd name="connsiteX2705" fmla="*/ 7674961 w 8671523"/>
                  <a:gd name="connsiteY2705" fmla="*/ 2451347 h 4271488"/>
                  <a:gd name="connsiteX2706" fmla="*/ 7675626 w 8671523"/>
                  <a:gd name="connsiteY2706" fmla="*/ 2453119 h 4271488"/>
                  <a:gd name="connsiteX2707" fmla="*/ 7678397 w 8671523"/>
                  <a:gd name="connsiteY2707" fmla="*/ 2473842 h 4271488"/>
                  <a:gd name="connsiteX2708" fmla="*/ 7679615 w 8671523"/>
                  <a:gd name="connsiteY2708" fmla="*/ 2474175 h 4271488"/>
                  <a:gd name="connsiteX2709" fmla="*/ 7680723 w 8671523"/>
                  <a:gd name="connsiteY2709" fmla="*/ 2472402 h 4271488"/>
                  <a:gd name="connsiteX2710" fmla="*/ 7681056 w 8671523"/>
                  <a:gd name="connsiteY2710" fmla="*/ 2468856 h 4271488"/>
                  <a:gd name="connsiteX2711" fmla="*/ 7679726 w 8671523"/>
                  <a:gd name="connsiteY2711" fmla="*/ 2462760 h 4271488"/>
                  <a:gd name="connsiteX2712" fmla="*/ 7679504 w 8671523"/>
                  <a:gd name="connsiteY2712" fmla="*/ 2460323 h 4271488"/>
                  <a:gd name="connsiteX2713" fmla="*/ 7679837 w 8671523"/>
                  <a:gd name="connsiteY2713" fmla="*/ 2457995 h 4271488"/>
                  <a:gd name="connsiteX2714" fmla="*/ 7680612 w 8671523"/>
                  <a:gd name="connsiteY2714" fmla="*/ 2456112 h 4271488"/>
                  <a:gd name="connsiteX2715" fmla="*/ 7682718 w 8671523"/>
                  <a:gd name="connsiteY2715" fmla="*/ 2452787 h 4271488"/>
                  <a:gd name="connsiteX2716" fmla="*/ 7681388 w 8671523"/>
                  <a:gd name="connsiteY2716" fmla="*/ 2452344 h 4271488"/>
                  <a:gd name="connsiteX2717" fmla="*/ 7677288 w 8671523"/>
                  <a:gd name="connsiteY2717" fmla="*/ 2449795 h 4271488"/>
                  <a:gd name="connsiteX2718" fmla="*/ 7679615 w 8671523"/>
                  <a:gd name="connsiteY2718" fmla="*/ 2448576 h 4271488"/>
                  <a:gd name="connsiteX2719" fmla="*/ 7685045 w 8671523"/>
                  <a:gd name="connsiteY2719" fmla="*/ 2446914 h 4271488"/>
                  <a:gd name="connsiteX2720" fmla="*/ 7687373 w 8671523"/>
                  <a:gd name="connsiteY2720" fmla="*/ 2446914 h 4271488"/>
                  <a:gd name="connsiteX2721" fmla="*/ 7688591 w 8671523"/>
                  <a:gd name="connsiteY2721" fmla="*/ 2447247 h 4271488"/>
                  <a:gd name="connsiteX2722" fmla="*/ 7690253 w 8671523"/>
                  <a:gd name="connsiteY2722" fmla="*/ 2448576 h 4271488"/>
                  <a:gd name="connsiteX2723" fmla="*/ 7691584 w 8671523"/>
                  <a:gd name="connsiteY2723" fmla="*/ 2448798 h 4271488"/>
                  <a:gd name="connsiteX2724" fmla="*/ 7692913 w 8671523"/>
                  <a:gd name="connsiteY2724" fmla="*/ 2448798 h 4271488"/>
                  <a:gd name="connsiteX2725" fmla="*/ 7693910 w 8671523"/>
                  <a:gd name="connsiteY2725" fmla="*/ 2449130 h 4271488"/>
                  <a:gd name="connsiteX2726" fmla="*/ 7694243 w 8671523"/>
                  <a:gd name="connsiteY2726" fmla="*/ 2449684 h 4271488"/>
                  <a:gd name="connsiteX2727" fmla="*/ 7693578 w 8671523"/>
                  <a:gd name="connsiteY2727" fmla="*/ 2450793 h 4271488"/>
                  <a:gd name="connsiteX2728" fmla="*/ 7693578 w 8671523"/>
                  <a:gd name="connsiteY2728" fmla="*/ 2451901 h 4271488"/>
                  <a:gd name="connsiteX2729" fmla="*/ 7695351 w 8671523"/>
                  <a:gd name="connsiteY2729" fmla="*/ 2451901 h 4271488"/>
                  <a:gd name="connsiteX2730" fmla="*/ 7698232 w 8671523"/>
                  <a:gd name="connsiteY2730" fmla="*/ 2450460 h 4271488"/>
                  <a:gd name="connsiteX2731" fmla="*/ 7699784 w 8671523"/>
                  <a:gd name="connsiteY2731" fmla="*/ 2449906 h 4271488"/>
                  <a:gd name="connsiteX2732" fmla="*/ 7700227 w 8671523"/>
                  <a:gd name="connsiteY2732" fmla="*/ 2450239 h 4271488"/>
                  <a:gd name="connsiteX2733" fmla="*/ 7701003 w 8671523"/>
                  <a:gd name="connsiteY2733" fmla="*/ 2451679 h 4271488"/>
                  <a:gd name="connsiteX2734" fmla="*/ 7701335 w 8671523"/>
                  <a:gd name="connsiteY2734" fmla="*/ 2452012 h 4271488"/>
                  <a:gd name="connsiteX2735" fmla="*/ 7701778 w 8671523"/>
                  <a:gd name="connsiteY2735" fmla="*/ 2451790 h 4271488"/>
                  <a:gd name="connsiteX2736" fmla="*/ 7702775 w 8671523"/>
                  <a:gd name="connsiteY2736" fmla="*/ 2451014 h 4271488"/>
                  <a:gd name="connsiteX2737" fmla="*/ 7702775 w 8671523"/>
                  <a:gd name="connsiteY2737" fmla="*/ 2450793 h 4271488"/>
                  <a:gd name="connsiteX2738" fmla="*/ 7703662 w 8671523"/>
                  <a:gd name="connsiteY2738" fmla="*/ 2450904 h 4271488"/>
                  <a:gd name="connsiteX2739" fmla="*/ 7705214 w 8671523"/>
                  <a:gd name="connsiteY2739" fmla="*/ 2450904 h 4271488"/>
                  <a:gd name="connsiteX2740" fmla="*/ 7705990 w 8671523"/>
                  <a:gd name="connsiteY2740" fmla="*/ 2450793 h 4271488"/>
                  <a:gd name="connsiteX2741" fmla="*/ 7704992 w 8671523"/>
                  <a:gd name="connsiteY2741" fmla="*/ 2453784 h 4271488"/>
                  <a:gd name="connsiteX2742" fmla="*/ 7704438 w 8671523"/>
                  <a:gd name="connsiteY2742" fmla="*/ 2454671 h 4271488"/>
                  <a:gd name="connsiteX2743" fmla="*/ 7706211 w 8671523"/>
                  <a:gd name="connsiteY2743" fmla="*/ 2454671 h 4271488"/>
                  <a:gd name="connsiteX2744" fmla="*/ 7707762 w 8671523"/>
                  <a:gd name="connsiteY2744" fmla="*/ 2453563 h 4271488"/>
                  <a:gd name="connsiteX2745" fmla="*/ 7708981 w 8671523"/>
                  <a:gd name="connsiteY2745" fmla="*/ 2452122 h 4271488"/>
                  <a:gd name="connsiteX2746" fmla="*/ 7709868 w 8671523"/>
                  <a:gd name="connsiteY2746" fmla="*/ 2450682 h 4271488"/>
                  <a:gd name="connsiteX2747" fmla="*/ 7710644 w 8671523"/>
                  <a:gd name="connsiteY2747" fmla="*/ 2450682 h 4271488"/>
                  <a:gd name="connsiteX2748" fmla="*/ 7710644 w 8671523"/>
                  <a:gd name="connsiteY2748" fmla="*/ 2453452 h 4271488"/>
                  <a:gd name="connsiteX2749" fmla="*/ 7711641 w 8671523"/>
                  <a:gd name="connsiteY2749" fmla="*/ 2453452 h 4271488"/>
                  <a:gd name="connsiteX2750" fmla="*/ 7713747 w 8671523"/>
                  <a:gd name="connsiteY2750" fmla="*/ 2451679 h 4271488"/>
                  <a:gd name="connsiteX2751" fmla="*/ 7718623 w 8671523"/>
                  <a:gd name="connsiteY2751" fmla="*/ 2451347 h 4271488"/>
                  <a:gd name="connsiteX2752" fmla="*/ 7719952 w 8671523"/>
                  <a:gd name="connsiteY2752" fmla="*/ 2450571 h 4271488"/>
                  <a:gd name="connsiteX2753" fmla="*/ 7720727 w 8671523"/>
                  <a:gd name="connsiteY2753" fmla="*/ 2451679 h 4271488"/>
                  <a:gd name="connsiteX2754" fmla="*/ 7722612 w 8671523"/>
                  <a:gd name="connsiteY2754" fmla="*/ 2449019 h 4271488"/>
                  <a:gd name="connsiteX2755" fmla="*/ 7723942 w 8671523"/>
                  <a:gd name="connsiteY2755" fmla="*/ 2448244 h 4271488"/>
                  <a:gd name="connsiteX2756" fmla="*/ 7724274 w 8671523"/>
                  <a:gd name="connsiteY2756" fmla="*/ 2449463 h 4271488"/>
                  <a:gd name="connsiteX2757" fmla="*/ 7723055 w 8671523"/>
                  <a:gd name="connsiteY2757" fmla="*/ 2452565 h 4271488"/>
                  <a:gd name="connsiteX2758" fmla="*/ 7725382 w 8671523"/>
                  <a:gd name="connsiteY2758" fmla="*/ 2451901 h 4271488"/>
                  <a:gd name="connsiteX2759" fmla="*/ 7726158 w 8671523"/>
                  <a:gd name="connsiteY2759" fmla="*/ 2451569 h 4271488"/>
                  <a:gd name="connsiteX2760" fmla="*/ 7725714 w 8671523"/>
                  <a:gd name="connsiteY2760" fmla="*/ 2453563 h 4271488"/>
                  <a:gd name="connsiteX2761" fmla="*/ 7723831 w 8671523"/>
                  <a:gd name="connsiteY2761" fmla="*/ 2458550 h 4271488"/>
                  <a:gd name="connsiteX2762" fmla="*/ 7726934 w 8671523"/>
                  <a:gd name="connsiteY2762" fmla="*/ 2455558 h 4271488"/>
                  <a:gd name="connsiteX2763" fmla="*/ 7724717 w 8671523"/>
                  <a:gd name="connsiteY2763" fmla="*/ 2463869 h 4271488"/>
                  <a:gd name="connsiteX2764" fmla="*/ 7724163 w 8671523"/>
                  <a:gd name="connsiteY2764" fmla="*/ 2468191 h 4271488"/>
                  <a:gd name="connsiteX2765" fmla="*/ 7724606 w 8671523"/>
                  <a:gd name="connsiteY2765" fmla="*/ 2471626 h 4271488"/>
                  <a:gd name="connsiteX2766" fmla="*/ 7725603 w 8671523"/>
                  <a:gd name="connsiteY2766" fmla="*/ 2470185 h 4271488"/>
                  <a:gd name="connsiteX2767" fmla="*/ 7727377 w 8671523"/>
                  <a:gd name="connsiteY2767" fmla="*/ 2465531 h 4271488"/>
                  <a:gd name="connsiteX2768" fmla="*/ 7728042 w 8671523"/>
                  <a:gd name="connsiteY2768" fmla="*/ 2464534 h 4271488"/>
                  <a:gd name="connsiteX2769" fmla="*/ 7729150 w 8671523"/>
                  <a:gd name="connsiteY2769" fmla="*/ 2465420 h 4271488"/>
                  <a:gd name="connsiteX2770" fmla="*/ 7729371 w 8671523"/>
                  <a:gd name="connsiteY2770" fmla="*/ 2467415 h 4271488"/>
                  <a:gd name="connsiteX2771" fmla="*/ 7729039 w 8671523"/>
                  <a:gd name="connsiteY2771" fmla="*/ 2469742 h 4271488"/>
                  <a:gd name="connsiteX2772" fmla="*/ 7728485 w 8671523"/>
                  <a:gd name="connsiteY2772" fmla="*/ 2471626 h 4271488"/>
                  <a:gd name="connsiteX2773" fmla="*/ 7730923 w 8671523"/>
                  <a:gd name="connsiteY2773" fmla="*/ 2471847 h 4271488"/>
                  <a:gd name="connsiteX2774" fmla="*/ 7731699 w 8671523"/>
                  <a:gd name="connsiteY2774" fmla="*/ 2474064 h 4271488"/>
                  <a:gd name="connsiteX2775" fmla="*/ 7731699 w 8671523"/>
                  <a:gd name="connsiteY2775" fmla="*/ 2476945 h 4271488"/>
                  <a:gd name="connsiteX2776" fmla="*/ 7732364 w 8671523"/>
                  <a:gd name="connsiteY2776" fmla="*/ 2479604 h 4271488"/>
                  <a:gd name="connsiteX2777" fmla="*/ 7733693 w 8671523"/>
                  <a:gd name="connsiteY2777" fmla="*/ 2481710 h 4271488"/>
                  <a:gd name="connsiteX2778" fmla="*/ 7736464 w 8671523"/>
                  <a:gd name="connsiteY2778" fmla="*/ 2485367 h 4271488"/>
                  <a:gd name="connsiteX2779" fmla="*/ 7737793 w 8671523"/>
                  <a:gd name="connsiteY2779" fmla="*/ 2487584 h 4271488"/>
                  <a:gd name="connsiteX2780" fmla="*/ 7736685 w 8671523"/>
                  <a:gd name="connsiteY2780" fmla="*/ 2471626 h 4271488"/>
                  <a:gd name="connsiteX2781" fmla="*/ 7735134 w 8671523"/>
                  <a:gd name="connsiteY2781" fmla="*/ 2470628 h 4271488"/>
                  <a:gd name="connsiteX2782" fmla="*/ 7737018 w 8671523"/>
                  <a:gd name="connsiteY2782" fmla="*/ 2468301 h 4271488"/>
                  <a:gd name="connsiteX2783" fmla="*/ 7740120 w 8671523"/>
                  <a:gd name="connsiteY2783" fmla="*/ 2465863 h 4271488"/>
                  <a:gd name="connsiteX2784" fmla="*/ 7742448 w 8671523"/>
                  <a:gd name="connsiteY2784" fmla="*/ 2464534 h 4271488"/>
                  <a:gd name="connsiteX2785" fmla="*/ 7739899 w 8671523"/>
                  <a:gd name="connsiteY2785" fmla="*/ 2471182 h 4271488"/>
                  <a:gd name="connsiteX2786" fmla="*/ 7739899 w 8671523"/>
                  <a:gd name="connsiteY2786" fmla="*/ 2474286 h 4271488"/>
                  <a:gd name="connsiteX2787" fmla="*/ 7743334 w 8671523"/>
                  <a:gd name="connsiteY2787" fmla="*/ 2474618 h 4271488"/>
                  <a:gd name="connsiteX2788" fmla="*/ 7740120 w 8671523"/>
                  <a:gd name="connsiteY2788" fmla="*/ 2476723 h 4271488"/>
                  <a:gd name="connsiteX2789" fmla="*/ 7739455 w 8671523"/>
                  <a:gd name="connsiteY2789" fmla="*/ 2477610 h 4271488"/>
                  <a:gd name="connsiteX2790" fmla="*/ 7739455 w 8671523"/>
                  <a:gd name="connsiteY2790" fmla="*/ 2479051 h 4271488"/>
                  <a:gd name="connsiteX2791" fmla="*/ 7740342 w 8671523"/>
                  <a:gd name="connsiteY2791" fmla="*/ 2481710 h 4271488"/>
                  <a:gd name="connsiteX2792" fmla="*/ 7739123 w 8671523"/>
                  <a:gd name="connsiteY2792" fmla="*/ 2485699 h 4271488"/>
                  <a:gd name="connsiteX2793" fmla="*/ 7739899 w 8671523"/>
                  <a:gd name="connsiteY2793" fmla="*/ 2488359 h 4271488"/>
                  <a:gd name="connsiteX2794" fmla="*/ 7741561 w 8671523"/>
                  <a:gd name="connsiteY2794" fmla="*/ 2490575 h 4271488"/>
                  <a:gd name="connsiteX2795" fmla="*/ 7743334 w 8671523"/>
                  <a:gd name="connsiteY2795" fmla="*/ 2491573 h 4271488"/>
                  <a:gd name="connsiteX2796" fmla="*/ 7743334 w 8671523"/>
                  <a:gd name="connsiteY2796" fmla="*/ 2490686 h 4271488"/>
                  <a:gd name="connsiteX2797" fmla="*/ 7742448 w 8671523"/>
                  <a:gd name="connsiteY2797" fmla="*/ 2489356 h 4271488"/>
                  <a:gd name="connsiteX2798" fmla="*/ 7741451 w 8671523"/>
                  <a:gd name="connsiteY2798" fmla="*/ 2486919 h 4271488"/>
                  <a:gd name="connsiteX2799" fmla="*/ 7741118 w 8671523"/>
                  <a:gd name="connsiteY2799" fmla="*/ 2484591 h 4271488"/>
                  <a:gd name="connsiteX2800" fmla="*/ 7742226 w 8671523"/>
                  <a:gd name="connsiteY2800" fmla="*/ 2483594 h 4271488"/>
                  <a:gd name="connsiteX2801" fmla="*/ 7742891 w 8671523"/>
                  <a:gd name="connsiteY2801" fmla="*/ 2485034 h 4271488"/>
                  <a:gd name="connsiteX2802" fmla="*/ 7745107 w 8671523"/>
                  <a:gd name="connsiteY2802" fmla="*/ 2491905 h 4271488"/>
                  <a:gd name="connsiteX2803" fmla="*/ 7746105 w 8671523"/>
                  <a:gd name="connsiteY2803" fmla="*/ 2494121 h 4271488"/>
                  <a:gd name="connsiteX2804" fmla="*/ 7747323 w 8671523"/>
                  <a:gd name="connsiteY2804" fmla="*/ 2495340 h 4271488"/>
                  <a:gd name="connsiteX2805" fmla="*/ 7747877 w 8671523"/>
                  <a:gd name="connsiteY2805" fmla="*/ 2495008 h 4271488"/>
                  <a:gd name="connsiteX2806" fmla="*/ 7748431 w 8671523"/>
                  <a:gd name="connsiteY2806" fmla="*/ 2494121 h 4271488"/>
                  <a:gd name="connsiteX2807" fmla="*/ 7749651 w 8671523"/>
                  <a:gd name="connsiteY2807" fmla="*/ 2493678 h 4271488"/>
                  <a:gd name="connsiteX2808" fmla="*/ 7750648 w 8671523"/>
                  <a:gd name="connsiteY2808" fmla="*/ 2493678 h 4271488"/>
                  <a:gd name="connsiteX2809" fmla="*/ 7753418 w 8671523"/>
                  <a:gd name="connsiteY2809" fmla="*/ 2494565 h 4271488"/>
                  <a:gd name="connsiteX2810" fmla="*/ 7757851 w 8671523"/>
                  <a:gd name="connsiteY2810" fmla="*/ 2494565 h 4271488"/>
                  <a:gd name="connsiteX2811" fmla="*/ 7759070 w 8671523"/>
                  <a:gd name="connsiteY2811" fmla="*/ 2495673 h 4271488"/>
                  <a:gd name="connsiteX2812" fmla="*/ 7760400 w 8671523"/>
                  <a:gd name="connsiteY2812" fmla="*/ 2498443 h 4271488"/>
                  <a:gd name="connsiteX2813" fmla="*/ 7760621 w 8671523"/>
                  <a:gd name="connsiteY2813" fmla="*/ 2499995 h 4271488"/>
                  <a:gd name="connsiteX2814" fmla="*/ 7760954 w 8671523"/>
                  <a:gd name="connsiteY2814" fmla="*/ 2501325 h 4271488"/>
                  <a:gd name="connsiteX2815" fmla="*/ 7761508 w 8671523"/>
                  <a:gd name="connsiteY2815" fmla="*/ 2502543 h 4271488"/>
                  <a:gd name="connsiteX2816" fmla="*/ 7762062 w 8671523"/>
                  <a:gd name="connsiteY2816" fmla="*/ 2503430 h 4271488"/>
                  <a:gd name="connsiteX2817" fmla="*/ 7762394 w 8671523"/>
                  <a:gd name="connsiteY2817" fmla="*/ 2503651 h 4271488"/>
                  <a:gd name="connsiteX2818" fmla="*/ 7763835 w 8671523"/>
                  <a:gd name="connsiteY2818" fmla="*/ 2504095 h 4271488"/>
                  <a:gd name="connsiteX2819" fmla="*/ 7764389 w 8671523"/>
                  <a:gd name="connsiteY2819" fmla="*/ 2504427 h 4271488"/>
                  <a:gd name="connsiteX2820" fmla="*/ 7764611 w 8671523"/>
                  <a:gd name="connsiteY2820" fmla="*/ 2504760 h 4271488"/>
                  <a:gd name="connsiteX2821" fmla="*/ 7765054 w 8671523"/>
                  <a:gd name="connsiteY2821" fmla="*/ 2505979 h 4271488"/>
                  <a:gd name="connsiteX2822" fmla="*/ 7765054 w 8671523"/>
                  <a:gd name="connsiteY2822" fmla="*/ 2506200 h 4271488"/>
                  <a:gd name="connsiteX2823" fmla="*/ 7769043 w 8671523"/>
                  <a:gd name="connsiteY2823" fmla="*/ 2507641 h 4271488"/>
                  <a:gd name="connsiteX2824" fmla="*/ 7770594 w 8671523"/>
                  <a:gd name="connsiteY2824" fmla="*/ 2509082 h 4271488"/>
                  <a:gd name="connsiteX2825" fmla="*/ 7770816 w 8671523"/>
                  <a:gd name="connsiteY2825" fmla="*/ 2512073 h 4271488"/>
                  <a:gd name="connsiteX2826" fmla="*/ 7771925 w 8671523"/>
                  <a:gd name="connsiteY2826" fmla="*/ 2511741 h 4271488"/>
                  <a:gd name="connsiteX2827" fmla="*/ 7771370 w 8671523"/>
                  <a:gd name="connsiteY2827" fmla="*/ 2513847 h 4271488"/>
                  <a:gd name="connsiteX2828" fmla="*/ 7770040 w 8671523"/>
                  <a:gd name="connsiteY2828" fmla="*/ 2516728 h 4271488"/>
                  <a:gd name="connsiteX2829" fmla="*/ 7768822 w 8671523"/>
                  <a:gd name="connsiteY2829" fmla="*/ 2518834 h 4271488"/>
                  <a:gd name="connsiteX2830" fmla="*/ 7767824 w 8671523"/>
                  <a:gd name="connsiteY2830" fmla="*/ 2521271 h 4271488"/>
                  <a:gd name="connsiteX2831" fmla="*/ 7767159 w 8671523"/>
                  <a:gd name="connsiteY2831" fmla="*/ 2524263 h 4271488"/>
                  <a:gd name="connsiteX2832" fmla="*/ 7766273 w 8671523"/>
                  <a:gd name="connsiteY2832" fmla="*/ 2526923 h 4271488"/>
                  <a:gd name="connsiteX2833" fmla="*/ 7764611 w 8671523"/>
                  <a:gd name="connsiteY2833" fmla="*/ 2528253 h 4271488"/>
                  <a:gd name="connsiteX2834" fmla="*/ 7765719 w 8671523"/>
                  <a:gd name="connsiteY2834" fmla="*/ 2532575 h 4271488"/>
                  <a:gd name="connsiteX2835" fmla="*/ 7763835 w 8671523"/>
                  <a:gd name="connsiteY2835" fmla="*/ 2537783 h 4271488"/>
                  <a:gd name="connsiteX2836" fmla="*/ 7758516 w 8671523"/>
                  <a:gd name="connsiteY2836" fmla="*/ 2546205 h 4271488"/>
                  <a:gd name="connsiteX2837" fmla="*/ 7756742 w 8671523"/>
                  <a:gd name="connsiteY2837" fmla="*/ 2550970 h 4271488"/>
                  <a:gd name="connsiteX2838" fmla="*/ 7755413 w 8671523"/>
                  <a:gd name="connsiteY2838" fmla="*/ 2556732 h 4271488"/>
                  <a:gd name="connsiteX2839" fmla="*/ 7754416 w 8671523"/>
                  <a:gd name="connsiteY2839" fmla="*/ 2568368 h 4271488"/>
                  <a:gd name="connsiteX2840" fmla="*/ 7754416 w 8671523"/>
                  <a:gd name="connsiteY2840" fmla="*/ 2571471 h 4271488"/>
                  <a:gd name="connsiteX2841" fmla="*/ 7756299 w 8671523"/>
                  <a:gd name="connsiteY2841" fmla="*/ 2580225 h 4271488"/>
                  <a:gd name="connsiteX2842" fmla="*/ 7756521 w 8671523"/>
                  <a:gd name="connsiteY2842" fmla="*/ 2583217 h 4271488"/>
                  <a:gd name="connsiteX2843" fmla="*/ 7756853 w 8671523"/>
                  <a:gd name="connsiteY2843" fmla="*/ 2584657 h 4271488"/>
                  <a:gd name="connsiteX2844" fmla="*/ 7757408 w 8671523"/>
                  <a:gd name="connsiteY2844" fmla="*/ 2585988 h 4271488"/>
                  <a:gd name="connsiteX2845" fmla="*/ 7758405 w 8671523"/>
                  <a:gd name="connsiteY2845" fmla="*/ 2587982 h 4271488"/>
                  <a:gd name="connsiteX2846" fmla="*/ 7758627 w 8671523"/>
                  <a:gd name="connsiteY2846" fmla="*/ 2589090 h 4271488"/>
                  <a:gd name="connsiteX2847" fmla="*/ 7759181 w 8671523"/>
                  <a:gd name="connsiteY2847" fmla="*/ 2599618 h 4271488"/>
                  <a:gd name="connsiteX2848" fmla="*/ 7758959 w 8671523"/>
                  <a:gd name="connsiteY2848" fmla="*/ 2605823 h 4271488"/>
                  <a:gd name="connsiteX2849" fmla="*/ 7757629 w 8671523"/>
                  <a:gd name="connsiteY2849" fmla="*/ 2610366 h 4271488"/>
                  <a:gd name="connsiteX2850" fmla="*/ 7758073 w 8671523"/>
                  <a:gd name="connsiteY2850" fmla="*/ 2614245 h 4271488"/>
                  <a:gd name="connsiteX2851" fmla="*/ 7755303 w 8671523"/>
                  <a:gd name="connsiteY2851" fmla="*/ 2625216 h 4271488"/>
                  <a:gd name="connsiteX2852" fmla="*/ 7754194 w 8671523"/>
                  <a:gd name="connsiteY2852" fmla="*/ 2632197 h 4271488"/>
                  <a:gd name="connsiteX2853" fmla="*/ 7752642 w 8671523"/>
                  <a:gd name="connsiteY2853" fmla="*/ 2636962 h 4271488"/>
                  <a:gd name="connsiteX2854" fmla="*/ 7752310 w 8671523"/>
                  <a:gd name="connsiteY2854" fmla="*/ 2639290 h 4271488"/>
                  <a:gd name="connsiteX2855" fmla="*/ 7754305 w 8671523"/>
                  <a:gd name="connsiteY2855" fmla="*/ 2680402 h 4271488"/>
                  <a:gd name="connsiteX2856" fmla="*/ 7758405 w 8671523"/>
                  <a:gd name="connsiteY2856" fmla="*/ 2699462 h 4271488"/>
                  <a:gd name="connsiteX2857" fmla="*/ 7758959 w 8671523"/>
                  <a:gd name="connsiteY2857" fmla="*/ 2705779 h 4271488"/>
                  <a:gd name="connsiteX2858" fmla="*/ 7759624 w 8671523"/>
                  <a:gd name="connsiteY2858" fmla="*/ 2708549 h 4271488"/>
                  <a:gd name="connsiteX2859" fmla="*/ 7761729 w 8671523"/>
                  <a:gd name="connsiteY2859" fmla="*/ 2714200 h 4271488"/>
                  <a:gd name="connsiteX2860" fmla="*/ 7762838 w 8671523"/>
                  <a:gd name="connsiteY2860" fmla="*/ 2719852 h 4271488"/>
                  <a:gd name="connsiteX2861" fmla="*/ 7764389 w 8671523"/>
                  <a:gd name="connsiteY2861" fmla="*/ 2737694 h 4271488"/>
                  <a:gd name="connsiteX2862" fmla="*/ 7764389 w 8671523"/>
                  <a:gd name="connsiteY2862" fmla="*/ 2737694 h 4271488"/>
                  <a:gd name="connsiteX2863" fmla="*/ 7765497 w 8671523"/>
                  <a:gd name="connsiteY2863" fmla="*/ 2749772 h 4271488"/>
                  <a:gd name="connsiteX2864" fmla="*/ 7766051 w 8671523"/>
                  <a:gd name="connsiteY2864" fmla="*/ 2751767 h 4271488"/>
                  <a:gd name="connsiteX2865" fmla="*/ 7769487 w 8671523"/>
                  <a:gd name="connsiteY2865" fmla="*/ 2760965 h 4271488"/>
                  <a:gd name="connsiteX2866" fmla="*/ 7772035 w 8671523"/>
                  <a:gd name="connsiteY2866" fmla="*/ 2772933 h 4271488"/>
                  <a:gd name="connsiteX2867" fmla="*/ 7773808 w 8671523"/>
                  <a:gd name="connsiteY2867" fmla="*/ 2778141 h 4271488"/>
                  <a:gd name="connsiteX2868" fmla="*/ 7776468 w 8671523"/>
                  <a:gd name="connsiteY2868" fmla="*/ 2782352 h 4271488"/>
                  <a:gd name="connsiteX2869" fmla="*/ 7773919 w 8671523"/>
                  <a:gd name="connsiteY2869" fmla="*/ 2787117 h 4271488"/>
                  <a:gd name="connsiteX2870" fmla="*/ 7773587 w 8671523"/>
                  <a:gd name="connsiteY2870" fmla="*/ 2789223 h 4271488"/>
                  <a:gd name="connsiteX2871" fmla="*/ 7775692 w 8671523"/>
                  <a:gd name="connsiteY2871" fmla="*/ 2790109 h 4271488"/>
                  <a:gd name="connsiteX2872" fmla="*/ 7777355 w 8671523"/>
                  <a:gd name="connsiteY2872" fmla="*/ 2791106 h 4271488"/>
                  <a:gd name="connsiteX2873" fmla="*/ 7778020 w 8671523"/>
                  <a:gd name="connsiteY2873" fmla="*/ 2793545 h 4271488"/>
                  <a:gd name="connsiteX2874" fmla="*/ 7778020 w 8671523"/>
                  <a:gd name="connsiteY2874" fmla="*/ 2808172 h 4271488"/>
                  <a:gd name="connsiteX2875" fmla="*/ 7777244 w 8671523"/>
                  <a:gd name="connsiteY2875" fmla="*/ 2810499 h 4271488"/>
                  <a:gd name="connsiteX2876" fmla="*/ 7775914 w 8671523"/>
                  <a:gd name="connsiteY2876" fmla="*/ 2811608 h 4271488"/>
                  <a:gd name="connsiteX2877" fmla="*/ 7761729 w 8671523"/>
                  <a:gd name="connsiteY2877" fmla="*/ 2815486 h 4271488"/>
                  <a:gd name="connsiteX2878" fmla="*/ 7759846 w 8671523"/>
                  <a:gd name="connsiteY2878" fmla="*/ 2814821 h 4271488"/>
                  <a:gd name="connsiteX2879" fmla="*/ 7758073 w 8671523"/>
                  <a:gd name="connsiteY2879" fmla="*/ 2813824 h 4271488"/>
                  <a:gd name="connsiteX2880" fmla="*/ 7740453 w 8671523"/>
                  <a:gd name="connsiteY2880" fmla="*/ 2812272 h 4271488"/>
                  <a:gd name="connsiteX2881" fmla="*/ 7735799 w 8671523"/>
                  <a:gd name="connsiteY2881" fmla="*/ 2810167 h 4271488"/>
                  <a:gd name="connsiteX2882" fmla="*/ 7733029 w 8671523"/>
                  <a:gd name="connsiteY2882" fmla="*/ 2806510 h 4271488"/>
                  <a:gd name="connsiteX2883" fmla="*/ 7733915 w 8671523"/>
                  <a:gd name="connsiteY2883" fmla="*/ 2806510 h 4271488"/>
                  <a:gd name="connsiteX2884" fmla="*/ 7736131 w 8671523"/>
                  <a:gd name="connsiteY2884" fmla="*/ 2805623 h 4271488"/>
                  <a:gd name="connsiteX2885" fmla="*/ 7732364 w 8671523"/>
                  <a:gd name="connsiteY2885" fmla="*/ 2805845 h 4271488"/>
                  <a:gd name="connsiteX2886" fmla="*/ 7730812 w 8671523"/>
                  <a:gd name="connsiteY2886" fmla="*/ 2805291 h 4271488"/>
                  <a:gd name="connsiteX2887" fmla="*/ 7729925 w 8671523"/>
                  <a:gd name="connsiteY2887" fmla="*/ 2803739 h 4271488"/>
                  <a:gd name="connsiteX2888" fmla="*/ 7735688 w 8671523"/>
                  <a:gd name="connsiteY2888" fmla="*/ 2803739 h 4271488"/>
                  <a:gd name="connsiteX2889" fmla="*/ 7742337 w 8671523"/>
                  <a:gd name="connsiteY2889" fmla="*/ 2804626 h 4271488"/>
                  <a:gd name="connsiteX2890" fmla="*/ 7744110 w 8671523"/>
                  <a:gd name="connsiteY2890" fmla="*/ 2804293 h 4271488"/>
                  <a:gd name="connsiteX2891" fmla="*/ 7747213 w 8671523"/>
                  <a:gd name="connsiteY2891" fmla="*/ 2803075 h 4271488"/>
                  <a:gd name="connsiteX2892" fmla="*/ 7748875 w 8671523"/>
                  <a:gd name="connsiteY2892" fmla="*/ 2802853 h 4271488"/>
                  <a:gd name="connsiteX2893" fmla="*/ 7751867 w 8671523"/>
                  <a:gd name="connsiteY2893" fmla="*/ 2803850 h 4271488"/>
                  <a:gd name="connsiteX2894" fmla="*/ 7753529 w 8671523"/>
                  <a:gd name="connsiteY2894" fmla="*/ 2804072 h 4271488"/>
                  <a:gd name="connsiteX2895" fmla="*/ 7754970 w 8671523"/>
                  <a:gd name="connsiteY2895" fmla="*/ 2803407 h 4271488"/>
                  <a:gd name="connsiteX2896" fmla="*/ 7760178 w 8671523"/>
                  <a:gd name="connsiteY2896" fmla="*/ 2801745 h 4271488"/>
                  <a:gd name="connsiteX2897" fmla="*/ 7768268 w 8671523"/>
                  <a:gd name="connsiteY2897" fmla="*/ 2800747 h 4271488"/>
                  <a:gd name="connsiteX2898" fmla="*/ 7774695 w 8671523"/>
                  <a:gd name="connsiteY2898" fmla="*/ 2798531 h 4271488"/>
                  <a:gd name="connsiteX2899" fmla="*/ 7774916 w 8671523"/>
                  <a:gd name="connsiteY2899" fmla="*/ 2793212 h 4271488"/>
                  <a:gd name="connsiteX2900" fmla="*/ 7769376 w 8671523"/>
                  <a:gd name="connsiteY2900" fmla="*/ 2797867 h 4271488"/>
                  <a:gd name="connsiteX2901" fmla="*/ 7761286 w 8671523"/>
                  <a:gd name="connsiteY2901" fmla="*/ 2799861 h 4271488"/>
                  <a:gd name="connsiteX2902" fmla="*/ 7716627 w 8671523"/>
                  <a:gd name="connsiteY2902" fmla="*/ 2802410 h 4271488"/>
                  <a:gd name="connsiteX2903" fmla="*/ 7711530 w 8671523"/>
                  <a:gd name="connsiteY2903" fmla="*/ 2803296 h 4271488"/>
                  <a:gd name="connsiteX2904" fmla="*/ 7673964 w 8671523"/>
                  <a:gd name="connsiteY2904" fmla="*/ 2811718 h 4271488"/>
                  <a:gd name="connsiteX2905" fmla="*/ 7655236 w 8671523"/>
                  <a:gd name="connsiteY2905" fmla="*/ 2817480 h 4271488"/>
                  <a:gd name="connsiteX2906" fmla="*/ 7635843 w 8671523"/>
                  <a:gd name="connsiteY2906" fmla="*/ 2823243 h 4271488"/>
                  <a:gd name="connsiteX2907" fmla="*/ 7616451 w 8671523"/>
                  <a:gd name="connsiteY2907" fmla="*/ 2827232 h 4271488"/>
                  <a:gd name="connsiteX2908" fmla="*/ 7596282 w 8671523"/>
                  <a:gd name="connsiteY2908" fmla="*/ 2831111 h 4271488"/>
                  <a:gd name="connsiteX2909" fmla="*/ 7576778 w 8671523"/>
                  <a:gd name="connsiteY2909" fmla="*/ 2835876 h 4271488"/>
                  <a:gd name="connsiteX2910" fmla="*/ 7558162 w 8671523"/>
                  <a:gd name="connsiteY2910" fmla="*/ 2842636 h 4271488"/>
                  <a:gd name="connsiteX2911" fmla="*/ 7537217 w 8671523"/>
                  <a:gd name="connsiteY2911" fmla="*/ 2845406 h 4271488"/>
                  <a:gd name="connsiteX2912" fmla="*/ 7517049 w 8671523"/>
                  <a:gd name="connsiteY2912" fmla="*/ 2839533 h 4271488"/>
                  <a:gd name="connsiteX2913" fmla="*/ 7496105 w 8671523"/>
                  <a:gd name="connsiteY2913" fmla="*/ 2835765 h 4271488"/>
                  <a:gd name="connsiteX2914" fmla="*/ 7475937 w 8671523"/>
                  <a:gd name="connsiteY2914" fmla="*/ 2829892 h 4271488"/>
                  <a:gd name="connsiteX2915" fmla="*/ 7444244 w 8671523"/>
                  <a:gd name="connsiteY2915" fmla="*/ 2823686 h 4271488"/>
                  <a:gd name="connsiteX2916" fmla="*/ 7434713 w 8671523"/>
                  <a:gd name="connsiteY2916" fmla="*/ 2819365 h 4271488"/>
                  <a:gd name="connsiteX2917" fmla="*/ 7418424 w 8671523"/>
                  <a:gd name="connsiteY2917" fmla="*/ 2807840 h 4271488"/>
                  <a:gd name="connsiteX2918" fmla="*/ 7400582 w 8671523"/>
                  <a:gd name="connsiteY2918" fmla="*/ 2798088 h 4271488"/>
                  <a:gd name="connsiteX2919" fmla="*/ 7398920 w 8671523"/>
                  <a:gd name="connsiteY2919" fmla="*/ 2796647 h 4271488"/>
                  <a:gd name="connsiteX2920" fmla="*/ 7395596 w 8671523"/>
                  <a:gd name="connsiteY2920" fmla="*/ 2792991 h 4271488"/>
                  <a:gd name="connsiteX2921" fmla="*/ 7394044 w 8671523"/>
                  <a:gd name="connsiteY2921" fmla="*/ 2792326 h 4271488"/>
                  <a:gd name="connsiteX2922" fmla="*/ 7391717 w 8671523"/>
                  <a:gd name="connsiteY2922" fmla="*/ 2791771 h 4271488"/>
                  <a:gd name="connsiteX2923" fmla="*/ 7379195 w 8671523"/>
                  <a:gd name="connsiteY2923" fmla="*/ 2783350 h 4271488"/>
                  <a:gd name="connsiteX2924" fmla="*/ 7376979 w 8671523"/>
                  <a:gd name="connsiteY2924" fmla="*/ 2782685 h 4271488"/>
                  <a:gd name="connsiteX2925" fmla="*/ 7375316 w 8671523"/>
                  <a:gd name="connsiteY2925" fmla="*/ 2781687 h 4271488"/>
                  <a:gd name="connsiteX2926" fmla="*/ 7369665 w 8671523"/>
                  <a:gd name="connsiteY2926" fmla="*/ 2774928 h 4271488"/>
                  <a:gd name="connsiteX2927" fmla="*/ 7361464 w 8671523"/>
                  <a:gd name="connsiteY2927" fmla="*/ 2768722 h 4271488"/>
                  <a:gd name="connsiteX2928" fmla="*/ 7357475 w 8671523"/>
                  <a:gd name="connsiteY2928" fmla="*/ 2764954 h 4271488"/>
                  <a:gd name="connsiteX2929" fmla="*/ 7354040 w 8671523"/>
                  <a:gd name="connsiteY2929" fmla="*/ 2759302 h 4271488"/>
                  <a:gd name="connsiteX2930" fmla="*/ 7351380 w 8671523"/>
                  <a:gd name="connsiteY2930" fmla="*/ 2751656 h 4271488"/>
                  <a:gd name="connsiteX2931" fmla="*/ 7349718 w 8671523"/>
                  <a:gd name="connsiteY2931" fmla="*/ 2749108 h 4271488"/>
                  <a:gd name="connsiteX2932" fmla="*/ 7348721 w 8671523"/>
                  <a:gd name="connsiteY2932" fmla="*/ 2747113 h 4271488"/>
                  <a:gd name="connsiteX2933" fmla="*/ 7347280 w 8671523"/>
                  <a:gd name="connsiteY2933" fmla="*/ 2742015 h 4271488"/>
                  <a:gd name="connsiteX2934" fmla="*/ 7346283 w 8671523"/>
                  <a:gd name="connsiteY2934" fmla="*/ 2740021 h 4271488"/>
                  <a:gd name="connsiteX2935" fmla="*/ 7346726 w 8671523"/>
                  <a:gd name="connsiteY2935" fmla="*/ 2734923 h 4271488"/>
                  <a:gd name="connsiteX2936" fmla="*/ 7343180 w 8671523"/>
                  <a:gd name="connsiteY2936" fmla="*/ 2731488 h 4271488"/>
                  <a:gd name="connsiteX2937" fmla="*/ 7337861 w 8671523"/>
                  <a:gd name="connsiteY2937" fmla="*/ 2729383 h 4271488"/>
                  <a:gd name="connsiteX2938" fmla="*/ 7323123 w 8671523"/>
                  <a:gd name="connsiteY2938" fmla="*/ 2725947 h 4271488"/>
                  <a:gd name="connsiteX2939" fmla="*/ 7313703 w 8671523"/>
                  <a:gd name="connsiteY2939" fmla="*/ 2722290 h 4271488"/>
                  <a:gd name="connsiteX2940" fmla="*/ 7314590 w 8671523"/>
                  <a:gd name="connsiteY2940" fmla="*/ 2721182 h 4271488"/>
                  <a:gd name="connsiteX2941" fmla="*/ 7315254 w 8671523"/>
                  <a:gd name="connsiteY2941" fmla="*/ 2721182 h 4271488"/>
                  <a:gd name="connsiteX2942" fmla="*/ 7316473 w 8671523"/>
                  <a:gd name="connsiteY2942" fmla="*/ 2721626 h 4271488"/>
                  <a:gd name="connsiteX2943" fmla="*/ 7317582 w 8671523"/>
                  <a:gd name="connsiteY2943" fmla="*/ 2721404 h 4271488"/>
                  <a:gd name="connsiteX2944" fmla="*/ 7313481 w 8671523"/>
                  <a:gd name="connsiteY2944" fmla="*/ 2719298 h 4271488"/>
                  <a:gd name="connsiteX2945" fmla="*/ 7309825 w 8671523"/>
                  <a:gd name="connsiteY2945" fmla="*/ 2719963 h 4271488"/>
                  <a:gd name="connsiteX2946" fmla="*/ 7305946 w 8671523"/>
                  <a:gd name="connsiteY2946" fmla="*/ 2721515 h 4271488"/>
                  <a:gd name="connsiteX2947" fmla="*/ 7301292 w 8671523"/>
                  <a:gd name="connsiteY2947" fmla="*/ 2722179 h 4271488"/>
                  <a:gd name="connsiteX2948" fmla="*/ 7257741 w 8671523"/>
                  <a:gd name="connsiteY2948" fmla="*/ 2716306 h 4271488"/>
                  <a:gd name="connsiteX2949" fmla="*/ 7249208 w 8671523"/>
                  <a:gd name="connsiteY2949" fmla="*/ 2713425 h 4271488"/>
                  <a:gd name="connsiteX2950" fmla="*/ 7230924 w 8671523"/>
                  <a:gd name="connsiteY2950" fmla="*/ 2703895 h 4271488"/>
                  <a:gd name="connsiteX2951" fmla="*/ 7222613 w 8671523"/>
                  <a:gd name="connsiteY2951" fmla="*/ 2697911 h 4271488"/>
                  <a:gd name="connsiteX2952" fmla="*/ 7214967 w 8671523"/>
                  <a:gd name="connsiteY2952" fmla="*/ 2690043 h 4271488"/>
                  <a:gd name="connsiteX2953" fmla="*/ 7209204 w 8671523"/>
                  <a:gd name="connsiteY2953" fmla="*/ 2681399 h 4271488"/>
                  <a:gd name="connsiteX2954" fmla="*/ 7206877 w 8671523"/>
                  <a:gd name="connsiteY2954" fmla="*/ 2676080 h 4271488"/>
                  <a:gd name="connsiteX2955" fmla="*/ 7205658 w 8671523"/>
                  <a:gd name="connsiteY2955" fmla="*/ 2670429 h 4271488"/>
                  <a:gd name="connsiteX2956" fmla="*/ 7205880 w 8671523"/>
                  <a:gd name="connsiteY2956" fmla="*/ 2669431 h 4271488"/>
                  <a:gd name="connsiteX2957" fmla="*/ 7206212 w 8671523"/>
                  <a:gd name="connsiteY2957" fmla="*/ 2668212 h 4271488"/>
                  <a:gd name="connsiteX2958" fmla="*/ 7206212 w 8671523"/>
                  <a:gd name="connsiteY2958" fmla="*/ 2666772 h 4271488"/>
                  <a:gd name="connsiteX2959" fmla="*/ 7202223 w 8671523"/>
                  <a:gd name="connsiteY2959" fmla="*/ 2660233 h 4271488"/>
                  <a:gd name="connsiteX2960" fmla="*/ 7201336 w 8671523"/>
                  <a:gd name="connsiteY2960" fmla="*/ 2658018 h 4271488"/>
                  <a:gd name="connsiteX2961" fmla="*/ 7200893 w 8671523"/>
                  <a:gd name="connsiteY2961" fmla="*/ 2654914 h 4271488"/>
                  <a:gd name="connsiteX2962" fmla="*/ 7200893 w 8671523"/>
                  <a:gd name="connsiteY2962" fmla="*/ 2651701 h 4271488"/>
                  <a:gd name="connsiteX2963" fmla="*/ 7201891 w 8671523"/>
                  <a:gd name="connsiteY2963" fmla="*/ 2648931 h 4271488"/>
                  <a:gd name="connsiteX2964" fmla="*/ 7197236 w 8671523"/>
                  <a:gd name="connsiteY2964" fmla="*/ 2632197 h 4271488"/>
                  <a:gd name="connsiteX2965" fmla="*/ 7195685 w 8671523"/>
                  <a:gd name="connsiteY2965" fmla="*/ 2614688 h 4271488"/>
                  <a:gd name="connsiteX2966" fmla="*/ 7193579 w 8671523"/>
                  <a:gd name="connsiteY2966" fmla="*/ 2609370 h 4271488"/>
                  <a:gd name="connsiteX2967" fmla="*/ 7193358 w 8671523"/>
                  <a:gd name="connsiteY2967" fmla="*/ 2601723 h 4271488"/>
                  <a:gd name="connsiteX2968" fmla="*/ 7192582 w 8671523"/>
                  <a:gd name="connsiteY2968" fmla="*/ 2598620 h 4271488"/>
                  <a:gd name="connsiteX2969" fmla="*/ 7193912 w 8671523"/>
                  <a:gd name="connsiteY2969" fmla="*/ 2594409 h 4271488"/>
                  <a:gd name="connsiteX2970" fmla="*/ 7193579 w 8671523"/>
                  <a:gd name="connsiteY2970" fmla="*/ 2581777 h 4271488"/>
                  <a:gd name="connsiteX2971" fmla="*/ 7186265 w 8671523"/>
                  <a:gd name="connsiteY2971" fmla="*/ 2580225 h 4271488"/>
                  <a:gd name="connsiteX2972" fmla="*/ 7182608 w 8671523"/>
                  <a:gd name="connsiteY2972" fmla="*/ 2580225 h 4271488"/>
                  <a:gd name="connsiteX2973" fmla="*/ 7180060 w 8671523"/>
                  <a:gd name="connsiteY2973" fmla="*/ 2581555 h 4271488"/>
                  <a:gd name="connsiteX2974" fmla="*/ 7177843 w 8671523"/>
                  <a:gd name="connsiteY2974" fmla="*/ 2583771 h 4271488"/>
                  <a:gd name="connsiteX2975" fmla="*/ 7174962 w 8671523"/>
                  <a:gd name="connsiteY2975" fmla="*/ 2585544 h 4271488"/>
                  <a:gd name="connsiteX2976" fmla="*/ 7171859 w 8671523"/>
                  <a:gd name="connsiteY2976" fmla="*/ 2586874 h 4271488"/>
                  <a:gd name="connsiteX2977" fmla="*/ 7169089 w 8671523"/>
                  <a:gd name="connsiteY2977" fmla="*/ 2587649 h 4271488"/>
                  <a:gd name="connsiteX2978" fmla="*/ 7163880 w 8671523"/>
                  <a:gd name="connsiteY2978" fmla="*/ 2587206 h 4271488"/>
                  <a:gd name="connsiteX2979" fmla="*/ 7163326 w 8671523"/>
                  <a:gd name="connsiteY2979" fmla="*/ 2587206 h 4271488"/>
                  <a:gd name="connsiteX2980" fmla="*/ 7159670 w 8671523"/>
                  <a:gd name="connsiteY2980" fmla="*/ 2583660 h 4271488"/>
                  <a:gd name="connsiteX2981" fmla="*/ 7156567 w 8671523"/>
                  <a:gd name="connsiteY2981" fmla="*/ 2578452 h 4271488"/>
                  <a:gd name="connsiteX2982" fmla="*/ 7155126 w 8671523"/>
                  <a:gd name="connsiteY2982" fmla="*/ 2576568 h 4271488"/>
                  <a:gd name="connsiteX2983" fmla="*/ 7152356 w 8671523"/>
                  <a:gd name="connsiteY2983" fmla="*/ 2573022 h 4271488"/>
                  <a:gd name="connsiteX2984" fmla="*/ 7150694 w 8671523"/>
                  <a:gd name="connsiteY2984" fmla="*/ 2570584 h 4271488"/>
                  <a:gd name="connsiteX2985" fmla="*/ 7148810 w 8671523"/>
                  <a:gd name="connsiteY2985" fmla="*/ 2568479 h 4271488"/>
                  <a:gd name="connsiteX2986" fmla="*/ 7146926 w 8671523"/>
                  <a:gd name="connsiteY2986" fmla="*/ 2565597 h 4271488"/>
                  <a:gd name="connsiteX2987" fmla="*/ 7145153 w 8671523"/>
                  <a:gd name="connsiteY2987" fmla="*/ 2563935 h 4271488"/>
                  <a:gd name="connsiteX2988" fmla="*/ 7143713 w 8671523"/>
                  <a:gd name="connsiteY2988" fmla="*/ 2561940 h 4271488"/>
                  <a:gd name="connsiteX2989" fmla="*/ 7142937 w 8671523"/>
                  <a:gd name="connsiteY2989" fmla="*/ 2558062 h 4271488"/>
                  <a:gd name="connsiteX2990" fmla="*/ 7141607 w 8671523"/>
                  <a:gd name="connsiteY2990" fmla="*/ 2554959 h 4271488"/>
                  <a:gd name="connsiteX2991" fmla="*/ 7138947 w 8671523"/>
                  <a:gd name="connsiteY2991" fmla="*/ 2554959 h 4271488"/>
                  <a:gd name="connsiteX2992" fmla="*/ 7133185 w 8671523"/>
                  <a:gd name="connsiteY2992" fmla="*/ 2557619 h 4271488"/>
                  <a:gd name="connsiteX2993" fmla="*/ 7129750 w 8671523"/>
                  <a:gd name="connsiteY2993" fmla="*/ 2557619 h 4271488"/>
                  <a:gd name="connsiteX2994" fmla="*/ 7127755 w 8671523"/>
                  <a:gd name="connsiteY2994" fmla="*/ 2555624 h 4271488"/>
                  <a:gd name="connsiteX2995" fmla="*/ 7125982 w 8671523"/>
                  <a:gd name="connsiteY2995" fmla="*/ 2552964 h 4271488"/>
                  <a:gd name="connsiteX2996" fmla="*/ 7120441 w 8671523"/>
                  <a:gd name="connsiteY2996" fmla="*/ 2548532 h 4271488"/>
                  <a:gd name="connsiteX2997" fmla="*/ 7120220 w 8671523"/>
                  <a:gd name="connsiteY2997" fmla="*/ 2546094 h 4271488"/>
                  <a:gd name="connsiteX2998" fmla="*/ 7120663 w 8671523"/>
                  <a:gd name="connsiteY2998" fmla="*/ 2543212 h 4271488"/>
                  <a:gd name="connsiteX2999" fmla="*/ 7120109 w 8671523"/>
                  <a:gd name="connsiteY2999" fmla="*/ 2541107 h 4271488"/>
                  <a:gd name="connsiteX3000" fmla="*/ 7119776 w 8671523"/>
                  <a:gd name="connsiteY3000" fmla="*/ 2539888 h 4271488"/>
                  <a:gd name="connsiteX3001" fmla="*/ 7118335 w 8671523"/>
                  <a:gd name="connsiteY3001" fmla="*/ 2538669 h 4271488"/>
                  <a:gd name="connsiteX3002" fmla="*/ 7103376 w 8671523"/>
                  <a:gd name="connsiteY3002" fmla="*/ 2531245 h 4271488"/>
                  <a:gd name="connsiteX3003" fmla="*/ 7096061 w 8671523"/>
                  <a:gd name="connsiteY3003" fmla="*/ 2525371 h 4271488"/>
                  <a:gd name="connsiteX3004" fmla="*/ 7093846 w 8671523"/>
                  <a:gd name="connsiteY3004" fmla="*/ 2521271 h 4271488"/>
                  <a:gd name="connsiteX3005" fmla="*/ 7093624 w 8671523"/>
                  <a:gd name="connsiteY3005" fmla="*/ 2515287 h 4271488"/>
                  <a:gd name="connsiteX3006" fmla="*/ 7094732 w 8671523"/>
                  <a:gd name="connsiteY3006" fmla="*/ 2513625 h 4271488"/>
                  <a:gd name="connsiteX3007" fmla="*/ 7100716 w 8671523"/>
                  <a:gd name="connsiteY3007" fmla="*/ 2509968 h 4271488"/>
                  <a:gd name="connsiteX3008" fmla="*/ 7101048 w 8671523"/>
                  <a:gd name="connsiteY3008" fmla="*/ 2509082 h 4271488"/>
                  <a:gd name="connsiteX3009" fmla="*/ 7101048 w 8671523"/>
                  <a:gd name="connsiteY3009" fmla="*/ 2507973 h 4271488"/>
                  <a:gd name="connsiteX3010" fmla="*/ 7101381 w 8671523"/>
                  <a:gd name="connsiteY3010" fmla="*/ 2507086 h 4271488"/>
                  <a:gd name="connsiteX3011" fmla="*/ 7122325 w 8671523"/>
                  <a:gd name="connsiteY3011" fmla="*/ 2503430 h 4271488"/>
                  <a:gd name="connsiteX3012" fmla="*/ 7126979 w 8671523"/>
                  <a:gd name="connsiteY3012" fmla="*/ 2500549 h 4271488"/>
                  <a:gd name="connsiteX3013" fmla="*/ 7126979 w 8671523"/>
                  <a:gd name="connsiteY3013" fmla="*/ 2500549 h 4271488"/>
                  <a:gd name="connsiteX3014" fmla="*/ 7126979 w 8671523"/>
                  <a:gd name="connsiteY3014" fmla="*/ 2500549 h 4271488"/>
                  <a:gd name="connsiteX3015" fmla="*/ 7126979 w 8671523"/>
                  <a:gd name="connsiteY3015" fmla="*/ 2500549 h 4271488"/>
                  <a:gd name="connsiteX3016" fmla="*/ 7126979 w 8671523"/>
                  <a:gd name="connsiteY3016" fmla="*/ 2500549 h 4271488"/>
                  <a:gd name="connsiteX3017" fmla="*/ 7127976 w 8671523"/>
                  <a:gd name="connsiteY3017" fmla="*/ 2498997 h 4271488"/>
                  <a:gd name="connsiteX3018" fmla="*/ 7128863 w 8671523"/>
                  <a:gd name="connsiteY3018" fmla="*/ 2497113 h 4271488"/>
                  <a:gd name="connsiteX3019" fmla="*/ 7128863 w 8671523"/>
                  <a:gd name="connsiteY3019" fmla="*/ 2497113 h 4271488"/>
                  <a:gd name="connsiteX3020" fmla="*/ 7129417 w 8671523"/>
                  <a:gd name="connsiteY3020" fmla="*/ 2495119 h 4271488"/>
                  <a:gd name="connsiteX3021" fmla="*/ 7129417 w 8671523"/>
                  <a:gd name="connsiteY3021" fmla="*/ 2493124 h 4271488"/>
                  <a:gd name="connsiteX3022" fmla="*/ 7128863 w 8671523"/>
                  <a:gd name="connsiteY3022" fmla="*/ 2491240 h 4271488"/>
                  <a:gd name="connsiteX3023" fmla="*/ 7125428 w 8671523"/>
                  <a:gd name="connsiteY3023" fmla="*/ 2483926 h 4271488"/>
                  <a:gd name="connsiteX3024" fmla="*/ 7123765 w 8671523"/>
                  <a:gd name="connsiteY3024" fmla="*/ 2482264 h 4271488"/>
                  <a:gd name="connsiteX3025" fmla="*/ 7117338 w 8671523"/>
                  <a:gd name="connsiteY3025" fmla="*/ 2479604 h 4271488"/>
                  <a:gd name="connsiteX3026" fmla="*/ 7110911 w 8671523"/>
                  <a:gd name="connsiteY3026" fmla="*/ 2473399 h 4271488"/>
                  <a:gd name="connsiteX3027" fmla="*/ 7108141 w 8671523"/>
                  <a:gd name="connsiteY3027" fmla="*/ 2469521 h 4271488"/>
                  <a:gd name="connsiteX3028" fmla="*/ 7106589 w 8671523"/>
                  <a:gd name="connsiteY3028" fmla="*/ 2465642 h 4271488"/>
                  <a:gd name="connsiteX3029" fmla="*/ 7106811 w 8671523"/>
                  <a:gd name="connsiteY3029" fmla="*/ 2460655 h 4271488"/>
                  <a:gd name="connsiteX3030" fmla="*/ 7108916 w 8671523"/>
                  <a:gd name="connsiteY3030" fmla="*/ 2456555 h 4271488"/>
                  <a:gd name="connsiteX3031" fmla="*/ 7112241 w 8671523"/>
                  <a:gd name="connsiteY3031" fmla="*/ 2453452 h 4271488"/>
                  <a:gd name="connsiteX3032" fmla="*/ 7116009 w 8671523"/>
                  <a:gd name="connsiteY3032" fmla="*/ 2451458 h 4271488"/>
                  <a:gd name="connsiteX3033" fmla="*/ 7123100 w 8671523"/>
                  <a:gd name="connsiteY3033" fmla="*/ 2450017 h 4271488"/>
                  <a:gd name="connsiteX3034" fmla="*/ 7129085 w 8671523"/>
                  <a:gd name="connsiteY3034" fmla="*/ 2446028 h 4271488"/>
                  <a:gd name="connsiteX3035" fmla="*/ 7132076 w 8671523"/>
                  <a:gd name="connsiteY3035" fmla="*/ 2445141 h 4271488"/>
                  <a:gd name="connsiteX3036" fmla="*/ 7133296 w 8671523"/>
                  <a:gd name="connsiteY3036" fmla="*/ 2444808 h 4271488"/>
                  <a:gd name="connsiteX3037" fmla="*/ 7130747 w 8671523"/>
                  <a:gd name="connsiteY3037" fmla="*/ 2439489 h 4271488"/>
                  <a:gd name="connsiteX3038" fmla="*/ 7127533 w 8671523"/>
                  <a:gd name="connsiteY3038" fmla="*/ 2435167 h 4271488"/>
                  <a:gd name="connsiteX3039" fmla="*/ 7119776 w 8671523"/>
                  <a:gd name="connsiteY3039" fmla="*/ 2427965 h 4271488"/>
                  <a:gd name="connsiteX3040" fmla="*/ 7100716 w 8671523"/>
                  <a:gd name="connsiteY3040" fmla="*/ 2405137 h 4271488"/>
                  <a:gd name="connsiteX3041" fmla="*/ 7093735 w 8671523"/>
                  <a:gd name="connsiteY3041" fmla="*/ 2398709 h 4271488"/>
                  <a:gd name="connsiteX3042" fmla="*/ 7091518 w 8671523"/>
                  <a:gd name="connsiteY3042" fmla="*/ 2397158 h 4271488"/>
                  <a:gd name="connsiteX3043" fmla="*/ 7089967 w 8671523"/>
                  <a:gd name="connsiteY3043" fmla="*/ 2396715 h 4271488"/>
                  <a:gd name="connsiteX3044" fmla="*/ 7089967 w 8671523"/>
                  <a:gd name="connsiteY3044" fmla="*/ 2396715 h 4271488"/>
                  <a:gd name="connsiteX3045" fmla="*/ 7088637 w 8671523"/>
                  <a:gd name="connsiteY3045" fmla="*/ 2398709 h 4271488"/>
                  <a:gd name="connsiteX3046" fmla="*/ 7087418 w 8671523"/>
                  <a:gd name="connsiteY3046" fmla="*/ 2399817 h 4271488"/>
                  <a:gd name="connsiteX3047" fmla="*/ 7085977 w 8671523"/>
                  <a:gd name="connsiteY3047" fmla="*/ 2400150 h 4271488"/>
                  <a:gd name="connsiteX3048" fmla="*/ 7077334 w 8671523"/>
                  <a:gd name="connsiteY3048" fmla="*/ 2399928 h 4271488"/>
                  <a:gd name="connsiteX3049" fmla="*/ 7074674 w 8671523"/>
                  <a:gd name="connsiteY3049" fmla="*/ 2400704 h 4271488"/>
                  <a:gd name="connsiteX3050" fmla="*/ 7072458 w 8671523"/>
                  <a:gd name="connsiteY3050" fmla="*/ 2402256 h 4271488"/>
                  <a:gd name="connsiteX3051" fmla="*/ 7070685 w 8671523"/>
                  <a:gd name="connsiteY3051" fmla="*/ 2404028 h 4271488"/>
                  <a:gd name="connsiteX3052" fmla="*/ 7065809 w 8671523"/>
                  <a:gd name="connsiteY3052" fmla="*/ 2409015 h 4271488"/>
                  <a:gd name="connsiteX3053" fmla="*/ 7052179 w 8671523"/>
                  <a:gd name="connsiteY3053" fmla="*/ 2416661 h 4271488"/>
                  <a:gd name="connsiteX3054" fmla="*/ 7050184 w 8671523"/>
                  <a:gd name="connsiteY3054" fmla="*/ 2417769 h 4271488"/>
                  <a:gd name="connsiteX3055" fmla="*/ 7044200 w 8671523"/>
                  <a:gd name="connsiteY3055" fmla="*/ 2423865 h 4271488"/>
                  <a:gd name="connsiteX3056" fmla="*/ 7042759 w 8671523"/>
                  <a:gd name="connsiteY3056" fmla="*/ 2424862 h 4271488"/>
                  <a:gd name="connsiteX3057" fmla="*/ 7040211 w 8671523"/>
                  <a:gd name="connsiteY3057" fmla="*/ 2425194 h 4271488"/>
                  <a:gd name="connsiteX3058" fmla="*/ 7032232 w 8671523"/>
                  <a:gd name="connsiteY3058" fmla="*/ 2427854 h 4271488"/>
                  <a:gd name="connsiteX3059" fmla="*/ 7027467 w 8671523"/>
                  <a:gd name="connsiteY3059" fmla="*/ 2430513 h 4271488"/>
                  <a:gd name="connsiteX3060" fmla="*/ 7023810 w 8671523"/>
                  <a:gd name="connsiteY3060" fmla="*/ 2433616 h 4271488"/>
                  <a:gd name="connsiteX3061" fmla="*/ 7018159 w 8671523"/>
                  <a:gd name="connsiteY3061" fmla="*/ 2440819 h 4271488"/>
                  <a:gd name="connsiteX3062" fmla="*/ 7018159 w 8671523"/>
                  <a:gd name="connsiteY3062" fmla="*/ 2440819 h 4271488"/>
                  <a:gd name="connsiteX3063" fmla="*/ 7014391 w 8671523"/>
                  <a:gd name="connsiteY3063" fmla="*/ 2444698 h 4271488"/>
                  <a:gd name="connsiteX3064" fmla="*/ 7010955 w 8671523"/>
                  <a:gd name="connsiteY3064" fmla="*/ 2446582 h 4271488"/>
                  <a:gd name="connsiteX3065" fmla="*/ 7009626 w 8671523"/>
                  <a:gd name="connsiteY3065" fmla="*/ 2447357 h 4271488"/>
                  <a:gd name="connsiteX3066" fmla="*/ 6998323 w 8671523"/>
                  <a:gd name="connsiteY3066" fmla="*/ 2451790 h 4271488"/>
                  <a:gd name="connsiteX3067" fmla="*/ 6992892 w 8671523"/>
                  <a:gd name="connsiteY3067" fmla="*/ 2455115 h 4271488"/>
                  <a:gd name="connsiteX3068" fmla="*/ 6991784 w 8671523"/>
                  <a:gd name="connsiteY3068" fmla="*/ 2456334 h 4271488"/>
                  <a:gd name="connsiteX3069" fmla="*/ 6991452 w 8671523"/>
                  <a:gd name="connsiteY3069" fmla="*/ 2457774 h 4271488"/>
                  <a:gd name="connsiteX3070" fmla="*/ 6987352 w 8671523"/>
                  <a:gd name="connsiteY3070" fmla="*/ 2464312 h 4271488"/>
                  <a:gd name="connsiteX3071" fmla="*/ 6985468 w 8671523"/>
                  <a:gd name="connsiteY3071" fmla="*/ 2469853 h 4271488"/>
                  <a:gd name="connsiteX3072" fmla="*/ 6984914 w 8671523"/>
                  <a:gd name="connsiteY3072" fmla="*/ 2470961 h 4271488"/>
                  <a:gd name="connsiteX3073" fmla="*/ 6983695 w 8671523"/>
                  <a:gd name="connsiteY3073" fmla="*/ 2472402 h 4271488"/>
                  <a:gd name="connsiteX3074" fmla="*/ 6982919 w 8671523"/>
                  <a:gd name="connsiteY3074" fmla="*/ 2472845 h 4271488"/>
                  <a:gd name="connsiteX3075" fmla="*/ 6976160 w 8671523"/>
                  <a:gd name="connsiteY3075" fmla="*/ 2476723 h 4271488"/>
                  <a:gd name="connsiteX3076" fmla="*/ 6974829 w 8671523"/>
                  <a:gd name="connsiteY3076" fmla="*/ 2476945 h 4271488"/>
                  <a:gd name="connsiteX3077" fmla="*/ 6973168 w 8671523"/>
                  <a:gd name="connsiteY3077" fmla="*/ 2476502 h 4271488"/>
                  <a:gd name="connsiteX3078" fmla="*/ 6969953 w 8671523"/>
                  <a:gd name="connsiteY3078" fmla="*/ 2475061 h 4271488"/>
                  <a:gd name="connsiteX3079" fmla="*/ 6968181 w 8671523"/>
                  <a:gd name="connsiteY3079" fmla="*/ 2475061 h 4271488"/>
                  <a:gd name="connsiteX3080" fmla="*/ 6966297 w 8671523"/>
                  <a:gd name="connsiteY3080" fmla="*/ 2475947 h 4271488"/>
                  <a:gd name="connsiteX3081" fmla="*/ 6966297 w 8671523"/>
                  <a:gd name="connsiteY3081" fmla="*/ 2475947 h 4271488"/>
                  <a:gd name="connsiteX3082" fmla="*/ 6964524 w 8671523"/>
                  <a:gd name="connsiteY3082" fmla="*/ 2477388 h 4271488"/>
                  <a:gd name="connsiteX3083" fmla="*/ 6962973 w 8671523"/>
                  <a:gd name="connsiteY3083" fmla="*/ 2479161 h 4271488"/>
                  <a:gd name="connsiteX3084" fmla="*/ 6960091 w 8671523"/>
                  <a:gd name="connsiteY3084" fmla="*/ 2484259 h 4271488"/>
                  <a:gd name="connsiteX3085" fmla="*/ 6959427 w 8671523"/>
                  <a:gd name="connsiteY3085" fmla="*/ 2485145 h 4271488"/>
                  <a:gd name="connsiteX3086" fmla="*/ 6958540 w 8671523"/>
                  <a:gd name="connsiteY3086" fmla="*/ 2485921 h 4271488"/>
                  <a:gd name="connsiteX3087" fmla="*/ 6956656 w 8671523"/>
                  <a:gd name="connsiteY3087" fmla="*/ 2486919 h 4271488"/>
                  <a:gd name="connsiteX3088" fmla="*/ 6955769 w 8671523"/>
                  <a:gd name="connsiteY3088" fmla="*/ 2487694 h 4271488"/>
                  <a:gd name="connsiteX3089" fmla="*/ 6954440 w 8671523"/>
                  <a:gd name="connsiteY3089" fmla="*/ 2489799 h 4271488"/>
                  <a:gd name="connsiteX3090" fmla="*/ 6952556 w 8671523"/>
                  <a:gd name="connsiteY3090" fmla="*/ 2494232 h 4271488"/>
                  <a:gd name="connsiteX3091" fmla="*/ 6950672 w 8671523"/>
                  <a:gd name="connsiteY3091" fmla="*/ 2496005 h 4271488"/>
                  <a:gd name="connsiteX3092" fmla="*/ 6944134 w 8671523"/>
                  <a:gd name="connsiteY3092" fmla="*/ 2499330 h 4271488"/>
                  <a:gd name="connsiteX3093" fmla="*/ 6942028 w 8671523"/>
                  <a:gd name="connsiteY3093" fmla="*/ 2501103 h 4271488"/>
                  <a:gd name="connsiteX3094" fmla="*/ 6940477 w 8671523"/>
                  <a:gd name="connsiteY3094" fmla="*/ 2503097 h 4271488"/>
                  <a:gd name="connsiteX3095" fmla="*/ 6937263 w 8671523"/>
                  <a:gd name="connsiteY3095" fmla="*/ 2509747 h 4271488"/>
                  <a:gd name="connsiteX3096" fmla="*/ 6935934 w 8671523"/>
                  <a:gd name="connsiteY3096" fmla="*/ 2511852 h 4271488"/>
                  <a:gd name="connsiteX3097" fmla="*/ 6934382 w 8671523"/>
                  <a:gd name="connsiteY3097" fmla="*/ 2513625 h 4271488"/>
                  <a:gd name="connsiteX3098" fmla="*/ 6932609 w 8671523"/>
                  <a:gd name="connsiteY3098" fmla="*/ 2515066 h 4271488"/>
                  <a:gd name="connsiteX3099" fmla="*/ 6930836 w 8671523"/>
                  <a:gd name="connsiteY3099" fmla="*/ 2516173 h 4271488"/>
                  <a:gd name="connsiteX3100" fmla="*/ 6928398 w 8671523"/>
                  <a:gd name="connsiteY3100" fmla="*/ 2517171 h 4271488"/>
                  <a:gd name="connsiteX3101" fmla="*/ 6926403 w 8671523"/>
                  <a:gd name="connsiteY3101" fmla="*/ 2517171 h 4271488"/>
                  <a:gd name="connsiteX3102" fmla="*/ 6924408 w 8671523"/>
                  <a:gd name="connsiteY3102" fmla="*/ 2516728 h 4271488"/>
                  <a:gd name="connsiteX3103" fmla="*/ 6912551 w 8671523"/>
                  <a:gd name="connsiteY3103" fmla="*/ 2511519 h 4271488"/>
                  <a:gd name="connsiteX3104" fmla="*/ 6911000 w 8671523"/>
                  <a:gd name="connsiteY3104" fmla="*/ 2511187 h 4271488"/>
                  <a:gd name="connsiteX3105" fmla="*/ 6909781 w 8671523"/>
                  <a:gd name="connsiteY3105" fmla="*/ 2511187 h 4271488"/>
                  <a:gd name="connsiteX3106" fmla="*/ 6907010 w 8671523"/>
                  <a:gd name="connsiteY3106" fmla="*/ 2512184 h 4271488"/>
                  <a:gd name="connsiteX3107" fmla="*/ 6902578 w 8671523"/>
                  <a:gd name="connsiteY3107" fmla="*/ 2512406 h 4271488"/>
                  <a:gd name="connsiteX3108" fmla="*/ 6901027 w 8671523"/>
                  <a:gd name="connsiteY3108" fmla="*/ 2512738 h 4271488"/>
                  <a:gd name="connsiteX3109" fmla="*/ 6898810 w 8671523"/>
                  <a:gd name="connsiteY3109" fmla="*/ 2513847 h 4271488"/>
                  <a:gd name="connsiteX3110" fmla="*/ 6892937 w 8671523"/>
                  <a:gd name="connsiteY3110" fmla="*/ 2518058 h 4271488"/>
                  <a:gd name="connsiteX3111" fmla="*/ 6890943 w 8671523"/>
                  <a:gd name="connsiteY3111" fmla="*/ 2519055 h 4271488"/>
                  <a:gd name="connsiteX3112" fmla="*/ 6883407 w 8671523"/>
                  <a:gd name="connsiteY3112" fmla="*/ 2520052 h 4271488"/>
                  <a:gd name="connsiteX3113" fmla="*/ 6882299 w 8671523"/>
                  <a:gd name="connsiteY3113" fmla="*/ 2520052 h 4271488"/>
                  <a:gd name="connsiteX3114" fmla="*/ 6875760 w 8671523"/>
                  <a:gd name="connsiteY3114" fmla="*/ 2518501 h 4271488"/>
                  <a:gd name="connsiteX3115" fmla="*/ 6868225 w 8671523"/>
                  <a:gd name="connsiteY3115" fmla="*/ 2515066 h 4271488"/>
                  <a:gd name="connsiteX3116" fmla="*/ 6844289 w 8671523"/>
                  <a:gd name="connsiteY3116" fmla="*/ 2510079 h 4271488"/>
                  <a:gd name="connsiteX3117" fmla="*/ 6841630 w 8671523"/>
                  <a:gd name="connsiteY3117" fmla="*/ 2509082 h 4271488"/>
                  <a:gd name="connsiteX3118" fmla="*/ 6835867 w 8671523"/>
                  <a:gd name="connsiteY3118" fmla="*/ 2506754 h 4271488"/>
                  <a:gd name="connsiteX3119" fmla="*/ 6825783 w 8671523"/>
                  <a:gd name="connsiteY3119" fmla="*/ 2506754 h 4271488"/>
                  <a:gd name="connsiteX3120" fmla="*/ 6819356 w 8671523"/>
                  <a:gd name="connsiteY3120" fmla="*/ 2505092 h 4271488"/>
                  <a:gd name="connsiteX3121" fmla="*/ 6816253 w 8671523"/>
                  <a:gd name="connsiteY3121" fmla="*/ 2505092 h 4271488"/>
                  <a:gd name="connsiteX3122" fmla="*/ 6815367 w 8671523"/>
                  <a:gd name="connsiteY3122" fmla="*/ 2504760 h 4271488"/>
                  <a:gd name="connsiteX3123" fmla="*/ 6814812 w 8671523"/>
                  <a:gd name="connsiteY3123" fmla="*/ 2504760 h 4271488"/>
                  <a:gd name="connsiteX3124" fmla="*/ 6812485 w 8671523"/>
                  <a:gd name="connsiteY3124" fmla="*/ 2503319 h 4271488"/>
                  <a:gd name="connsiteX3125" fmla="*/ 6810712 w 8671523"/>
                  <a:gd name="connsiteY3125" fmla="*/ 2502876 h 4271488"/>
                  <a:gd name="connsiteX3126" fmla="*/ 6809382 w 8671523"/>
                  <a:gd name="connsiteY3126" fmla="*/ 2502543 h 4271488"/>
                  <a:gd name="connsiteX3127" fmla="*/ 6806834 w 8671523"/>
                  <a:gd name="connsiteY3127" fmla="*/ 2501325 h 4271488"/>
                  <a:gd name="connsiteX3128" fmla="*/ 6804396 w 8671523"/>
                  <a:gd name="connsiteY3128" fmla="*/ 2499662 h 4271488"/>
                  <a:gd name="connsiteX3129" fmla="*/ 6803066 w 8671523"/>
                  <a:gd name="connsiteY3129" fmla="*/ 2498110 h 4271488"/>
                  <a:gd name="connsiteX3130" fmla="*/ 6802844 w 8671523"/>
                  <a:gd name="connsiteY3130" fmla="*/ 2496560 h 4271488"/>
                  <a:gd name="connsiteX3131" fmla="*/ 6803176 w 8671523"/>
                  <a:gd name="connsiteY3131" fmla="*/ 2495340 h 4271488"/>
                  <a:gd name="connsiteX3132" fmla="*/ 6803620 w 8671523"/>
                  <a:gd name="connsiteY3132" fmla="*/ 2494121 h 4271488"/>
                  <a:gd name="connsiteX3133" fmla="*/ 6803841 w 8671523"/>
                  <a:gd name="connsiteY3133" fmla="*/ 2492570 h 4271488"/>
                  <a:gd name="connsiteX3134" fmla="*/ 6803287 w 8671523"/>
                  <a:gd name="connsiteY3134" fmla="*/ 2491573 h 4271488"/>
                  <a:gd name="connsiteX3135" fmla="*/ 6800628 w 8671523"/>
                  <a:gd name="connsiteY3135" fmla="*/ 2490354 h 4271488"/>
                  <a:gd name="connsiteX3136" fmla="*/ 6799520 w 8671523"/>
                  <a:gd name="connsiteY3136" fmla="*/ 2489578 h 4271488"/>
                  <a:gd name="connsiteX3137" fmla="*/ 6798965 w 8671523"/>
                  <a:gd name="connsiteY3137" fmla="*/ 2488359 h 4271488"/>
                  <a:gd name="connsiteX3138" fmla="*/ 6798079 w 8671523"/>
                  <a:gd name="connsiteY3138" fmla="*/ 2485256 h 4271488"/>
                  <a:gd name="connsiteX3139" fmla="*/ 6797636 w 8671523"/>
                  <a:gd name="connsiteY3139" fmla="*/ 2484148 h 4271488"/>
                  <a:gd name="connsiteX3140" fmla="*/ 6796528 w 8671523"/>
                  <a:gd name="connsiteY3140" fmla="*/ 2483040 h 4271488"/>
                  <a:gd name="connsiteX3141" fmla="*/ 6795419 w 8671523"/>
                  <a:gd name="connsiteY3141" fmla="*/ 2482375 h 4271488"/>
                  <a:gd name="connsiteX3142" fmla="*/ 6794422 w 8671523"/>
                  <a:gd name="connsiteY3142" fmla="*/ 2481599 h 4271488"/>
                  <a:gd name="connsiteX3143" fmla="*/ 6793647 w 8671523"/>
                  <a:gd name="connsiteY3143" fmla="*/ 2480158 h 4271488"/>
                  <a:gd name="connsiteX3144" fmla="*/ 6794644 w 8671523"/>
                  <a:gd name="connsiteY3144" fmla="*/ 2478053 h 4271488"/>
                  <a:gd name="connsiteX3145" fmla="*/ 6793979 w 8671523"/>
                  <a:gd name="connsiteY3145" fmla="*/ 2476502 h 4271488"/>
                  <a:gd name="connsiteX3146" fmla="*/ 6792428 w 8671523"/>
                  <a:gd name="connsiteY3146" fmla="*/ 2475504 h 4271488"/>
                  <a:gd name="connsiteX3147" fmla="*/ 6790876 w 8671523"/>
                  <a:gd name="connsiteY3147" fmla="*/ 2475172 h 4271488"/>
                  <a:gd name="connsiteX3148" fmla="*/ 6789768 w 8671523"/>
                  <a:gd name="connsiteY3148" fmla="*/ 2474618 h 4271488"/>
                  <a:gd name="connsiteX3149" fmla="*/ 6789768 w 8671523"/>
                  <a:gd name="connsiteY3149" fmla="*/ 2473399 h 4271488"/>
                  <a:gd name="connsiteX3150" fmla="*/ 6790100 w 8671523"/>
                  <a:gd name="connsiteY3150" fmla="*/ 2472069 h 4271488"/>
                  <a:gd name="connsiteX3151" fmla="*/ 6789768 w 8671523"/>
                  <a:gd name="connsiteY3151" fmla="*/ 2471182 h 4271488"/>
                  <a:gd name="connsiteX3152" fmla="*/ 6788660 w 8671523"/>
                  <a:gd name="connsiteY3152" fmla="*/ 2471182 h 4271488"/>
                  <a:gd name="connsiteX3153" fmla="*/ 6787663 w 8671523"/>
                  <a:gd name="connsiteY3153" fmla="*/ 2471515 h 4271488"/>
                  <a:gd name="connsiteX3154" fmla="*/ 6786887 w 8671523"/>
                  <a:gd name="connsiteY3154" fmla="*/ 2472069 h 4271488"/>
                  <a:gd name="connsiteX3155" fmla="*/ 6786554 w 8671523"/>
                  <a:gd name="connsiteY3155" fmla="*/ 2472291 h 4271488"/>
                  <a:gd name="connsiteX3156" fmla="*/ 6774697 w 8671523"/>
                  <a:gd name="connsiteY3156" fmla="*/ 2468412 h 4271488"/>
                  <a:gd name="connsiteX3157" fmla="*/ 6771705 w 8671523"/>
                  <a:gd name="connsiteY3157" fmla="*/ 2469299 h 4271488"/>
                  <a:gd name="connsiteX3158" fmla="*/ 6770929 w 8671523"/>
                  <a:gd name="connsiteY3158" fmla="*/ 2467082 h 4271488"/>
                  <a:gd name="connsiteX3159" fmla="*/ 6769711 w 8671523"/>
                  <a:gd name="connsiteY3159" fmla="*/ 2459769 h 4271488"/>
                  <a:gd name="connsiteX3160" fmla="*/ 6768935 w 8671523"/>
                  <a:gd name="connsiteY3160" fmla="*/ 2458217 h 4271488"/>
                  <a:gd name="connsiteX3161" fmla="*/ 6767937 w 8671523"/>
                  <a:gd name="connsiteY3161" fmla="*/ 2456777 h 4271488"/>
                  <a:gd name="connsiteX3162" fmla="*/ 6767272 w 8671523"/>
                  <a:gd name="connsiteY3162" fmla="*/ 2455225 h 4271488"/>
                  <a:gd name="connsiteX3163" fmla="*/ 6765167 w 8671523"/>
                  <a:gd name="connsiteY3163" fmla="*/ 2450571 h 4271488"/>
                  <a:gd name="connsiteX3164" fmla="*/ 6764280 w 8671523"/>
                  <a:gd name="connsiteY3164" fmla="*/ 2449130 h 4271488"/>
                  <a:gd name="connsiteX3165" fmla="*/ 6763283 w 8671523"/>
                  <a:gd name="connsiteY3165" fmla="*/ 2448576 h 4271488"/>
                  <a:gd name="connsiteX3166" fmla="*/ 6762175 w 8671523"/>
                  <a:gd name="connsiteY3166" fmla="*/ 2447247 h 4271488"/>
                  <a:gd name="connsiteX3167" fmla="*/ 6761289 w 8671523"/>
                  <a:gd name="connsiteY3167" fmla="*/ 2445695 h 4271488"/>
                  <a:gd name="connsiteX3168" fmla="*/ 6760956 w 8671523"/>
                  <a:gd name="connsiteY3168" fmla="*/ 2444698 h 4271488"/>
                  <a:gd name="connsiteX3169" fmla="*/ 6760291 w 8671523"/>
                  <a:gd name="connsiteY3169" fmla="*/ 2443922 h 4271488"/>
                  <a:gd name="connsiteX3170" fmla="*/ 6756191 w 8671523"/>
                  <a:gd name="connsiteY3170" fmla="*/ 2441152 h 4271488"/>
                  <a:gd name="connsiteX3171" fmla="*/ 6755748 w 8671523"/>
                  <a:gd name="connsiteY3171" fmla="*/ 2440597 h 4271488"/>
                  <a:gd name="connsiteX3172" fmla="*/ 6755526 w 8671523"/>
                  <a:gd name="connsiteY3172" fmla="*/ 2439932 h 4271488"/>
                  <a:gd name="connsiteX3173" fmla="*/ 6755083 w 8671523"/>
                  <a:gd name="connsiteY3173" fmla="*/ 2439378 h 4271488"/>
                  <a:gd name="connsiteX3174" fmla="*/ 6754196 w 8671523"/>
                  <a:gd name="connsiteY3174" fmla="*/ 2439157 h 4271488"/>
                  <a:gd name="connsiteX3175" fmla="*/ 6752977 w 8671523"/>
                  <a:gd name="connsiteY3175" fmla="*/ 2439157 h 4271488"/>
                  <a:gd name="connsiteX3176" fmla="*/ 6752424 w 8671523"/>
                  <a:gd name="connsiteY3176" fmla="*/ 2439157 h 4271488"/>
                  <a:gd name="connsiteX3177" fmla="*/ 6749542 w 8671523"/>
                  <a:gd name="connsiteY3177" fmla="*/ 2437052 h 4271488"/>
                  <a:gd name="connsiteX3178" fmla="*/ 6749099 w 8671523"/>
                  <a:gd name="connsiteY3178" fmla="*/ 2436054 h 4271488"/>
                  <a:gd name="connsiteX3179" fmla="*/ 6750096 w 8671523"/>
                  <a:gd name="connsiteY3179" fmla="*/ 2434281 h 4271488"/>
                  <a:gd name="connsiteX3180" fmla="*/ 6747769 w 8671523"/>
                  <a:gd name="connsiteY3180" fmla="*/ 2432176 h 4271488"/>
                  <a:gd name="connsiteX3181" fmla="*/ 6746328 w 8671523"/>
                  <a:gd name="connsiteY3181" fmla="*/ 2429184 h 4271488"/>
                  <a:gd name="connsiteX3182" fmla="*/ 6742893 w 8671523"/>
                  <a:gd name="connsiteY3182" fmla="*/ 2415110 h 4271488"/>
                  <a:gd name="connsiteX3183" fmla="*/ 6741563 w 8671523"/>
                  <a:gd name="connsiteY3183" fmla="*/ 2411896 h 4271488"/>
                  <a:gd name="connsiteX3184" fmla="*/ 6739126 w 8671523"/>
                  <a:gd name="connsiteY3184" fmla="*/ 2410234 h 4271488"/>
                  <a:gd name="connsiteX3185" fmla="*/ 6739569 w 8671523"/>
                  <a:gd name="connsiteY3185" fmla="*/ 2409791 h 4271488"/>
                  <a:gd name="connsiteX3186" fmla="*/ 6739901 w 8671523"/>
                  <a:gd name="connsiteY3186" fmla="*/ 2409126 h 4271488"/>
                  <a:gd name="connsiteX3187" fmla="*/ 6737241 w 8671523"/>
                  <a:gd name="connsiteY3187" fmla="*/ 2409126 h 4271488"/>
                  <a:gd name="connsiteX3188" fmla="*/ 6734804 w 8671523"/>
                  <a:gd name="connsiteY3188" fmla="*/ 2408572 h 4271488"/>
                  <a:gd name="connsiteX3189" fmla="*/ 6734361 w 8671523"/>
                  <a:gd name="connsiteY3189" fmla="*/ 2408350 h 4271488"/>
                  <a:gd name="connsiteX3190" fmla="*/ 6732698 w 8671523"/>
                  <a:gd name="connsiteY3190" fmla="*/ 2407464 h 4271488"/>
                  <a:gd name="connsiteX3191" fmla="*/ 6732366 w 8671523"/>
                  <a:gd name="connsiteY3191" fmla="*/ 2407021 h 4271488"/>
                  <a:gd name="connsiteX3192" fmla="*/ 6723168 w 8671523"/>
                  <a:gd name="connsiteY3192" fmla="*/ 2400372 h 4271488"/>
                  <a:gd name="connsiteX3193" fmla="*/ 6720952 w 8671523"/>
                  <a:gd name="connsiteY3193" fmla="*/ 2398488 h 4271488"/>
                  <a:gd name="connsiteX3194" fmla="*/ 6714192 w 8671523"/>
                  <a:gd name="connsiteY3194" fmla="*/ 2395385 h 4271488"/>
                  <a:gd name="connsiteX3195" fmla="*/ 6712641 w 8671523"/>
                  <a:gd name="connsiteY3195" fmla="*/ 2393612 h 4271488"/>
                  <a:gd name="connsiteX3196" fmla="*/ 6709537 w 8671523"/>
                  <a:gd name="connsiteY3196" fmla="*/ 2388958 h 4271488"/>
                  <a:gd name="connsiteX3197" fmla="*/ 6707765 w 8671523"/>
                  <a:gd name="connsiteY3197" fmla="*/ 2387739 h 4271488"/>
                  <a:gd name="connsiteX3198" fmla="*/ 6704994 w 8671523"/>
                  <a:gd name="connsiteY3198" fmla="*/ 2388515 h 4271488"/>
                  <a:gd name="connsiteX3199" fmla="*/ 6692915 w 8671523"/>
                  <a:gd name="connsiteY3199" fmla="*/ 2398377 h 4271488"/>
                  <a:gd name="connsiteX3200" fmla="*/ 6692361 w 8671523"/>
                  <a:gd name="connsiteY3200" fmla="*/ 2400039 h 4271488"/>
                  <a:gd name="connsiteX3201" fmla="*/ 6692915 w 8671523"/>
                  <a:gd name="connsiteY3201" fmla="*/ 2404804 h 4271488"/>
                  <a:gd name="connsiteX3202" fmla="*/ 6692694 w 8671523"/>
                  <a:gd name="connsiteY3202" fmla="*/ 2406578 h 4271488"/>
                  <a:gd name="connsiteX3203" fmla="*/ 6692694 w 8671523"/>
                  <a:gd name="connsiteY3203" fmla="*/ 2407131 h 4271488"/>
                  <a:gd name="connsiteX3204" fmla="*/ 6691918 w 8671523"/>
                  <a:gd name="connsiteY3204" fmla="*/ 2409015 h 4271488"/>
                  <a:gd name="connsiteX3205" fmla="*/ 6688150 w 8671523"/>
                  <a:gd name="connsiteY3205" fmla="*/ 2416550 h 4271488"/>
                  <a:gd name="connsiteX3206" fmla="*/ 6687596 w 8671523"/>
                  <a:gd name="connsiteY3206" fmla="*/ 2418545 h 4271488"/>
                  <a:gd name="connsiteX3207" fmla="*/ 6687374 w 8671523"/>
                  <a:gd name="connsiteY3207" fmla="*/ 2420983 h 4271488"/>
                  <a:gd name="connsiteX3208" fmla="*/ 6687596 w 8671523"/>
                  <a:gd name="connsiteY3208" fmla="*/ 2423089 h 4271488"/>
                  <a:gd name="connsiteX3209" fmla="*/ 6687929 w 8671523"/>
                  <a:gd name="connsiteY3209" fmla="*/ 2424973 h 4271488"/>
                  <a:gd name="connsiteX3210" fmla="*/ 6687929 w 8671523"/>
                  <a:gd name="connsiteY3210" fmla="*/ 2426745 h 4271488"/>
                  <a:gd name="connsiteX3211" fmla="*/ 6686709 w 8671523"/>
                  <a:gd name="connsiteY3211" fmla="*/ 2428519 h 4271488"/>
                  <a:gd name="connsiteX3212" fmla="*/ 6686709 w 8671523"/>
                  <a:gd name="connsiteY3212" fmla="*/ 2428519 h 4271488"/>
                  <a:gd name="connsiteX3213" fmla="*/ 6686155 w 8671523"/>
                  <a:gd name="connsiteY3213" fmla="*/ 2431843 h 4271488"/>
                  <a:gd name="connsiteX3214" fmla="*/ 6686599 w 8671523"/>
                  <a:gd name="connsiteY3214" fmla="*/ 2434613 h 4271488"/>
                  <a:gd name="connsiteX3215" fmla="*/ 6686599 w 8671523"/>
                  <a:gd name="connsiteY3215" fmla="*/ 2437273 h 4271488"/>
                  <a:gd name="connsiteX3216" fmla="*/ 6684604 w 8671523"/>
                  <a:gd name="connsiteY3216" fmla="*/ 2440154 h 4271488"/>
                  <a:gd name="connsiteX3217" fmla="*/ 6682388 w 8671523"/>
                  <a:gd name="connsiteY3217" fmla="*/ 2441706 h 4271488"/>
                  <a:gd name="connsiteX3218" fmla="*/ 6676515 w 8671523"/>
                  <a:gd name="connsiteY3218" fmla="*/ 2444365 h 4271488"/>
                  <a:gd name="connsiteX3219" fmla="*/ 6673966 w 8671523"/>
                  <a:gd name="connsiteY3219" fmla="*/ 2444919 h 4271488"/>
                  <a:gd name="connsiteX3220" fmla="*/ 6671085 w 8671523"/>
                  <a:gd name="connsiteY3220" fmla="*/ 2444698 h 4271488"/>
                  <a:gd name="connsiteX3221" fmla="*/ 6663217 w 8671523"/>
                  <a:gd name="connsiteY3221" fmla="*/ 2440819 h 4271488"/>
                  <a:gd name="connsiteX3222" fmla="*/ 6660557 w 8671523"/>
                  <a:gd name="connsiteY3222" fmla="*/ 2440487 h 4271488"/>
                  <a:gd name="connsiteX3223" fmla="*/ 6654352 w 8671523"/>
                  <a:gd name="connsiteY3223" fmla="*/ 2442149 h 4271488"/>
                  <a:gd name="connsiteX3224" fmla="*/ 6651692 w 8671523"/>
                  <a:gd name="connsiteY3224" fmla="*/ 2442482 h 4271488"/>
                  <a:gd name="connsiteX3225" fmla="*/ 6649144 w 8671523"/>
                  <a:gd name="connsiteY3225" fmla="*/ 2442149 h 4271488"/>
                  <a:gd name="connsiteX3226" fmla="*/ 6647370 w 8671523"/>
                  <a:gd name="connsiteY3226" fmla="*/ 2442149 h 4271488"/>
                  <a:gd name="connsiteX3227" fmla="*/ 6645708 w 8671523"/>
                  <a:gd name="connsiteY3227" fmla="*/ 2442814 h 4271488"/>
                  <a:gd name="connsiteX3228" fmla="*/ 6643381 w 8671523"/>
                  <a:gd name="connsiteY3228" fmla="*/ 2444254 h 4271488"/>
                  <a:gd name="connsiteX3229" fmla="*/ 6642162 w 8671523"/>
                  <a:gd name="connsiteY3229" fmla="*/ 2446028 h 4271488"/>
                  <a:gd name="connsiteX3230" fmla="*/ 6642827 w 8671523"/>
                  <a:gd name="connsiteY3230" fmla="*/ 2447801 h 4271488"/>
                  <a:gd name="connsiteX3231" fmla="*/ 6645819 w 8671523"/>
                  <a:gd name="connsiteY3231" fmla="*/ 2451347 h 4271488"/>
                  <a:gd name="connsiteX3232" fmla="*/ 6645819 w 8671523"/>
                  <a:gd name="connsiteY3232" fmla="*/ 2451347 h 4271488"/>
                  <a:gd name="connsiteX3233" fmla="*/ 6646262 w 8671523"/>
                  <a:gd name="connsiteY3233" fmla="*/ 2452787 h 4271488"/>
                  <a:gd name="connsiteX3234" fmla="*/ 6646927 w 8671523"/>
                  <a:gd name="connsiteY3234" fmla="*/ 2455890 h 4271488"/>
                  <a:gd name="connsiteX3235" fmla="*/ 6648257 w 8671523"/>
                  <a:gd name="connsiteY3235" fmla="*/ 2458771 h 4271488"/>
                  <a:gd name="connsiteX3236" fmla="*/ 6648257 w 8671523"/>
                  <a:gd name="connsiteY3236" fmla="*/ 2459880 h 4271488"/>
                  <a:gd name="connsiteX3237" fmla="*/ 6647924 w 8671523"/>
                  <a:gd name="connsiteY3237" fmla="*/ 2460877 h 4271488"/>
                  <a:gd name="connsiteX3238" fmla="*/ 6647924 w 8671523"/>
                  <a:gd name="connsiteY3238" fmla="*/ 2462206 h 4271488"/>
                  <a:gd name="connsiteX3239" fmla="*/ 6648368 w 8671523"/>
                  <a:gd name="connsiteY3239" fmla="*/ 2463426 h 4271488"/>
                  <a:gd name="connsiteX3240" fmla="*/ 6649697 w 8671523"/>
                  <a:gd name="connsiteY3240" fmla="*/ 2466306 h 4271488"/>
                  <a:gd name="connsiteX3241" fmla="*/ 6649697 w 8671523"/>
                  <a:gd name="connsiteY3241" fmla="*/ 2467636 h 4271488"/>
                  <a:gd name="connsiteX3242" fmla="*/ 6649033 w 8671523"/>
                  <a:gd name="connsiteY3242" fmla="*/ 2470296 h 4271488"/>
                  <a:gd name="connsiteX3243" fmla="*/ 6649033 w 8671523"/>
                  <a:gd name="connsiteY3243" fmla="*/ 2471515 h 4271488"/>
                  <a:gd name="connsiteX3244" fmla="*/ 6652135 w 8671523"/>
                  <a:gd name="connsiteY3244" fmla="*/ 2473732 h 4271488"/>
                  <a:gd name="connsiteX3245" fmla="*/ 6657233 w 8671523"/>
                  <a:gd name="connsiteY3245" fmla="*/ 2476391 h 4271488"/>
                  <a:gd name="connsiteX3246" fmla="*/ 6661555 w 8671523"/>
                  <a:gd name="connsiteY3246" fmla="*/ 2479494 h 4271488"/>
                  <a:gd name="connsiteX3247" fmla="*/ 6662441 w 8671523"/>
                  <a:gd name="connsiteY3247" fmla="*/ 2483040 h 4271488"/>
                  <a:gd name="connsiteX3248" fmla="*/ 6660225 w 8671523"/>
                  <a:gd name="connsiteY3248" fmla="*/ 2487473 h 4271488"/>
                  <a:gd name="connsiteX3249" fmla="*/ 6659670 w 8671523"/>
                  <a:gd name="connsiteY3249" fmla="*/ 2489799 h 4271488"/>
                  <a:gd name="connsiteX3250" fmla="*/ 6660668 w 8671523"/>
                  <a:gd name="connsiteY3250" fmla="*/ 2495562 h 4271488"/>
                  <a:gd name="connsiteX3251" fmla="*/ 6659560 w 8671523"/>
                  <a:gd name="connsiteY3251" fmla="*/ 2497335 h 4271488"/>
                  <a:gd name="connsiteX3252" fmla="*/ 6657676 w 8671523"/>
                  <a:gd name="connsiteY3252" fmla="*/ 2498886 h 4271488"/>
                  <a:gd name="connsiteX3253" fmla="*/ 6656125 w 8671523"/>
                  <a:gd name="connsiteY3253" fmla="*/ 2501546 h 4271488"/>
                  <a:gd name="connsiteX3254" fmla="*/ 6656125 w 8671523"/>
                  <a:gd name="connsiteY3254" fmla="*/ 2501546 h 4271488"/>
                  <a:gd name="connsiteX3255" fmla="*/ 6656790 w 8671523"/>
                  <a:gd name="connsiteY3255" fmla="*/ 2502543 h 4271488"/>
                  <a:gd name="connsiteX3256" fmla="*/ 6657122 w 8671523"/>
                  <a:gd name="connsiteY3256" fmla="*/ 2503541 h 4271488"/>
                  <a:gd name="connsiteX3257" fmla="*/ 6657566 w 8671523"/>
                  <a:gd name="connsiteY3257" fmla="*/ 2505757 h 4271488"/>
                  <a:gd name="connsiteX3258" fmla="*/ 6658230 w 8671523"/>
                  <a:gd name="connsiteY3258" fmla="*/ 2506754 h 4271488"/>
                  <a:gd name="connsiteX3259" fmla="*/ 6659227 w 8671523"/>
                  <a:gd name="connsiteY3259" fmla="*/ 2507530 h 4271488"/>
                  <a:gd name="connsiteX3260" fmla="*/ 6660114 w 8671523"/>
                  <a:gd name="connsiteY3260" fmla="*/ 2508417 h 4271488"/>
                  <a:gd name="connsiteX3261" fmla="*/ 6660114 w 8671523"/>
                  <a:gd name="connsiteY3261" fmla="*/ 2509747 h 4271488"/>
                  <a:gd name="connsiteX3262" fmla="*/ 6660114 w 8671523"/>
                  <a:gd name="connsiteY3262" fmla="*/ 2510965 h 4271488"/>
                  <a:gd name="connsiteX3263" fmla="*/ 6660446 w 8671523"/>
                  <a:gd name="connsiteY3263" fmla="*/ 2512073 h 4271488"/>
                  <a:gd name="connsiteX3264" fmla="*/ 6660890 w 8671523"/>
                  <a:gd name="connsiteY3264" fmla="*/ 2513182 h 4271488"/>
                  <a:gd name="connsiteX3265" fmla="*/ 6661998 w 8671523"/>
                  <a:gd name="connsiteY3265" fmla="*/ 2516395 h 4271488"/>
                  <a:gd name="connsiteX3266" fmla="*/ 6663549 w 8671523"/>
                  <a:gd name="connsiteY3266" fmla="*/ 2518612 h 4271488"/>
                  <a:gd name="connsiteX3267" fmla="*/ 6665433 w 8671523"/>
                  <a:gd name="connsiteY3267" fmla="*/ 2520384 h 4271488"/>
                  <a:gd name="connsiteX3268" fmla="*/ 6671418 w 8671523"/>
                  <a:gd name="connsiteY3268" fmla="*/ 2523266 h 4271488"/>
                  <a:gd name="connsiteX3269" fmla="*/ 6671971 w 8671523"/>
                  <a:gd name="connsiteY3269" fmla="*/ 2527477 h 4271488"/>
                  <a:gd name="connsiteX3270" fmla="*/ 6668868 w 8671523"/>
                  <a:gd name="connsiteY3270" fmla="*/ 2538004 h 4271488"/>
                  <a:gd name="connsiteX3271" fmla="*/ 6668425 w 8671523"/>
                  <a:gd name="connsiteY3271" fmla="*/ 2540886 h 4271488"/>
                  <a:gd name="connsiteX3272" fmla="*/ 6668647 w 8671523"/>
                  <a:gd name="connsiteY3272" fmla="*/ 2542658 h 4271488"/>
                  <a:gd name="connsiteX3273" fmla="*/ 6669201 w 8671523"/>
                  <a:gd name="connsiteY3273" fmla="*/ 2544432 h 4271488"/>
                  <a:gd name="connsiteX3274" fmla="*/ 6669755 w 8671523"/>
                  <a:gd name="connsiteY3274" fmla="*/ 2547091 h 4271488"/>
                  <a:gd name="connsiteX3275" fmla="*/ 6669201 w 8671523"/>
                  <a:gd name="connsiteY3275" fmla="*/ 2548199 h 4271488"/>
                  <a:gd name="connsiteX3276" fmla="*/ 6668203 w 8671523"/>
                  <a:gd name="connsiteY3276" fmla="*/ 2549197 h 4271488"/>
                  <a:gd name="connsiteX3277" fmla="*/ 6667871 w 8671523"/>
                  <a:gd name="connsiteY3277" fmla="*/ 2550083 h 4271488"/>
                  <a:gd name="connsiteX3278" fmla="*/ 6669312 w 8671523"/>
                  <a:gd name="connsiteY3278" fmla="*/ 2550859 h 4271488"/>
                  <a:gd name="connsiteX3279" fmla="*/ 6671307 w 8671523"/>
                  <a:gd name="connsiteY3279" fmla="*/ 2551524 h 4271488"/>
                  <a:gd name="connsiteX3280" fmla="*/ 6672193 w 8671523"/>
                  <a:gd name="connsiteY3280" fmla="*/ 2552078 h 4271488"/>
                  <a:gd name="connsiteX3281" fmla="*/ 6673079 w 8671523"/>
                  <a:gd name="connsiteY3281" fmla="*/ 2552964 h 4271488"/>
                  <a:gd name="connsiteX3282" fmla="*/ 6673855 w 8671523"/>
                  <a:gd name="connsiteY3282" fmla="*/ 2555402 h 4271488"/>
                  <a:gd name="connsiteX3283" fmla="*/ 6673855 w 8671523"/>
                  <a:gd name="connsiteY3283" fmla="*/ 2558394 h 4271488"/>
                  <a:gd name="connsiteX3284" fmla="*/ 6673301 w 8671523"/>
                  <a:gd name="connsiteY3284" fmla="*/ 2564157 h 4271488"/>
                  <a:gd name="connsiteX3285" fmla="*/ 6674298 w 8671523"/>
                  <a:gd name="connsiteY3285" fmla="*/ 2571471 h 4271488"/>
                  <a:gd name="connsiteX3286" fmla="*/ 6674298 w 8671523"/>
                  <a:gd name="connsiteY3286" fmla="*/ 2573908 h 4271488"/>
                  <a:gd name="connsiteX3287" fmla="*/ 6672747 w 8671523"/>
                  <a:gd name="connsiteY3287" fmla="*/ 2579671 h 4271488"/>
                  <a:gd name="connsiteX3288" fmla="*/ 6672747 w 8671523"/>
                  <a:gd name="connsiteY3288" fmla="*/ 2581333 h 4271488"/>
                  <a:gd name="connsiteX3289" fmla="*/ 6673079 w 8671523"/>
                  <a:gd name="connsiteY3289" fmla="*/ 2584990 h 4271488"/>
                  <a:gd name="connsiteX3290" fmla="*/ 6673079 w 8671523"/>
                  <a:gd name="connsiteY3290" fmla="*/ 2586320 h 4271488"/>
                  <a:gd name="connsiteX3291" fmla="*/ 6672636 w 8671523"/>
                  <a:gd name="connsiteY3291" fmla="*/ 2588647 h 4271488"/>
                  <a:gd name="connsiteX3292" fmla="*/ 6672968 w 8671523"/>
                  <a:gd name="connsiteY3292" fmla="*/ 2589866 h 4271488"/>
                  <a:gd name="connsiteX3293" fmla="*/ 6673966 w 8671523"/>
                  <a:gd name="connsiteY3293" fmla="*/ 2590642 h 4271488"/>
                  <a:gd name="connsiteX3294" fmla="*/ 6675628 w 8671523"/>
                  <a:gd name="connsiteY3294" fmla="*/ 2591417 h 4271488"/>
                  <a:gd name="connsiteX3295" fmla="*/ 6681280 w 8671523"/>
                  <a:gd name="connsiteY3295" fmla="*/ 2592414 h 4271488"/>
                  <a:gd name="connsiteX3296" fmla="*/ 6685048 w 8671523"/>
                  <a:gd name="connsiteY3296" fmla="*/ 2590198 h 4271488"/>
                  <a:gd name="connsiteX3297" fmla="*/ 6686488 w 8671523"/>
                  <a:gd name="connsiteY3297" fmla="*/ 2589866 h 4271488"/>
                  <a:gd name="connsiteX3298" fmla="*/ 6688261 w 8671523"/>
                  <a:gd name="connsiteY3298" fmla="*/ 2590531 h 4271488"/>
                  <a:gd name="connsiteX3299" fmla="*/ 6689813 w 8671523"/>
                  <a:gd name="connsiteY3299" fmla="*/ 2591860 h 4271488"/>
                  <a:gd name="connsiteX3300" fmla="*/ 6691253 w 8671523"/>
                  <a:gd name="connsiteY3300" fmla="*/ 2593855 h 4271488"/>
                  <a:gd name="connsiteX3301" fmla="*/ 6692140 w 8671523"/>
                  <a:gd name="connsiteY3301" fmla="*/ 2596072 h 4271488"/>
                  <a:gd name="connsiteX3302" fmla="*/ 6692140 w 8671523"/>
                  <a:gd name="connsiteY3302" fmla="*/ 2598399 h 4271488"/>
                  <a:gd name="connsiteX3303" fmla="*/ 6689591 w 8671523"/>
                  <a:gd name="connsiteY3303" fmla="*/ 2602055 h 4271488"/>
                  <a:gd name="connsiteX3304" fmla="*/ 6685491 w 8671523"/>
                  <a:gd name="connsiteY3304" fmla="*/ 2605269 h 4271488"/>
                  <a:gd name="connsiteX3305" fmla="*/ 6682277 w 8671523"/>
                  <a:gd name="connsiteY3305" fmla="*/ 2608926 h 4271488"/>
                  <a:gd name="connsiteX3306" fmla="*/ 6682720 w 8671523"/>
                  <a:gd name="connsiteY3306" fmla="*/ 2615797 h 4271488"/>
                  <a:gd name="connsiteX3307" fmla="*/ 6682277 w 8671523"/>
                  <a:gd name="connsiteY3307" fmla="*/ 2618567 h 4271488"/>
                  <a:gd name="connsiteX3308" fmla="*/ 6681612 w 8671523"/>
                  <a:gd name="connsiteY3308" fmla="*/ 2621338 h 4271488"/>
                  <a:gd name="connsiteX3309" fmla="*/ 6680837 w 8671523"/>
                  <a:gd name="connsiteY3309" fmla="*/ 2623443 h 4271488"/>
                  <a:gd name="connsiteX3310" fmla="*/ 6679950 w 8671523"/>
                  <a:gd name="connsiteY3310" fmla="*/ 2624551 h 4271488"/>
                  <a:gd name="connsiteX3311" fmla="*/ 6677955 w 8671523"/>
                  <a:gd name="connsiteY3311" fmla="*/ 2625438 h 4271488"/>
                  <a:gd name="connsiteX3312" fmla="*/ 6677069 w 8671523"/>
                  <a:gd name="connsiteY3312" fmla="*/ 2626213 h 4271488"/>
                  <a:gd name="connsiteX3313" fmla="*/ 6677069 w 8671523"/>
                  <a:gd name="connsiteY3313" fmla="*/ 2627432 h 4271488"/>
                  <a:gd name="connsiteX3314" fmla="*/ 6677844 w 8671523"/>
                  <a:gd name="connsiteY3314" fmla="*/ 2630092 h 4271488"/>
                  <a:gd name="connsiteX3315" fmla="*/ 6677179 w 8671523"/>
                  <a:gd name="connsiteY3315" fmla="*/ 2630979 h 4271488"/>
                  <a:gd name="connsiteX3316" fmla="*/ 6674963 w 8671523"/>
                  <a:gd name="connsiteY3316" fmla="*/ 2632087 h 4271488"/>
                  <a:gd name="connsiteX3317" fmla="*/ 6673522 w 8671523"/>
                  <a:gd name="connsiteY3317" fmla="*/ 2633305 h 4271488"/>
                  <a:gd name="connsiteX3318" fmla="*/ 6672414 w 8671523"/>
                  <a:gd name="connsiteY3318" fmla="*/ 2635079 h 4271488"/>
                  <a:gd name="connsiteX3319" fmla="*/ 6671528 w 8671523"/>
                  <a:gd name="connsiteY3319" fmla="*/ 2638070 h 4271488"/>
                  <a:gd name="connsiteX3320" fmla="*/ 6670531 w 8671523"/>
                  <a:gd name="connsiteY3320" fmla="*/ 2640287 h 4271488"/>
                  <a:gd name="connsiteX3321" fmla="*/ 6667760 w 8671523"/>
                  <a:gd name="connsiteY3321" fmla="*/ 2643390 h 4271488"/>
                  <a:gd name="connsiteX3322" fmla="*/ 6666763 w 8671523"/>
                  <a:gd name="connsiteY3322" fmla="*/ 2645495 h 4271488"/>
                  <a:gd name="connsiteX3323" fmla="*/ 6666763 w 8671523"/>
                  <a:gd name="connsiteY3323" fmla="*/ 2645495 h 4271488"/>
                  <a:gd name="connsiteX3324" fmla="*/ 6666763 w 8671523"/>
                  <a:gd name="connsiteY3324" fmla="*/ 2645495 h 4271488"/>
                  <a:gd name="connsiteX3325" fmla="*/ 6666763 w 8671523"/>
                  <a:gd name="connsiteY3325" fmla="*/ 2645495 h 4271488"/>
                  <a:gd name="connsiteX3326" fmla="*/ 6665766 w 8671523"/>
                  <a:gd name="connsiteY3326" fmla="*/ 2647379 h 4271488"/>
                  <a:gd name="connsiteX3327" fmla="*/ 6665101 w 8671523"/>
                  <a:gd name="connsiteY3327" fmla="*/ 2649152 h 4271488"/>
                  <a:gd name="connsiteX3328" fmla="*/ 6664879 w 8671523"/>
                  <a:gd name="connsiteY3328" fmla="*/ 2650925 h 4271488"/>
                  <a:gd name="connsiteX3329" fmla="*/ 6665433 w 8671523"/>
                  <a:gd name="connsiteY3329" fmla="*/ 2652920 h 4271488"/>
                  <a:gd name="connsiteX3330" fmla="*/ 6665433 w 8671523"/>
                  <a:gd name="connsiteY3330" fmla="*/ 2654693 h 4271488"/>
                  <a:gd name="connsiteX3331" fmla="*/ 6664546 w 8671523"/>
                  <a:gd name="connsiteY3331" fmla="*/ 2656244 h 4271488"/>
                  <a:gd name="connsiteX3332" fmla="*/ 6663328 w 8671523"/>
                  <a:gd name="connsiteY3332" fmla="*/ 2657685 h 4271488"/>
                  <a:gd name="connsiteX3333" fmla="*/ 6663328 w 8671523"/>
                  <a:gd name="connsiteY3333" fmla="*/ 2658239 h 4271488"/>
                  <a:gd name="connsiteX3334" fmla="*/ 6662885 w 8671523"/>
                  <a:gd name="connsiteY3334" fmla="*/ 2659347 h 4271488"/>
                  <a:gd name="connsiteX3335" fmla="*/ 6664879 w 8671523"/>
                  <a:gd name="connsiteY3335" fmla="*/ 2662450 h 4271488"/>
                  <a:gd name="connsiteX3336" fmla="*/ 6668868 w 8671523"/>
                  <a:gd name="connsiteY3336" fmla="*/ 2663115 h 4271488"/>
                  <a:gd name="connsiteX3337" fmla="*/ 6676182 w 8671523"/>
                  <a:gd name="connsiteY3337" fmla="*/ 2662228 h 4271488"/>
                  <a:gd name="connsiteX3338" fmla="*/ 6677512 w 8671523"/>
                  <a:gd name="connsiteY3338" fmla="*/ 2662672 h 4271488"/>
                  <a:gd name="connsiteX3339" fmla="*/ 6681612 w 8671523"/>
                  <a:gd name="connsiteY3339" fmla="*/ 2664666 h 4271488"/>
                  <a:gd name="connsiteX3340" fmla="*/ 6682831 w 8671523"/>
                  <a:gd name="connsiteY3340" fmla="*/ 2665553 h 4271488"/>
                  <a:gd name="connsiteX3341" fmla="*/ 6683496 w 8671523"/>
                  <a:gd name="connsiteY3341" fmla="*/ 2666883 h 4271488"/>
                  <a:gd name="connsiteX3342" fmla="*/ 6683939 w 8671523"/>
                  <a:gd name="connsiteY3342" fmla="*/ 2668545 h 4271488"/>
                  <a:gd name="connsiteX3343" fmla="*/ 6684604 w 8671523"/>
                  <a:gd name="connsiteY3343" fmla="*/ 2670318 h 4271488"/>
                  <a:gd name="connsiteX3344" fmla="*/ 6685823 w 8671523"/>
                  <a:gd name="connsiteY3344" fmla="*/ 2671980 h 4271488"/>
                  <a:gd name="connsiteX3345" fmla="*/ 6686709 w 8671523"/>
                  <a:gd name="connsiteY3345" fmla="*/ 2672313 h 4271488"/>
                  <a:gd name="connsiteX3346" fmla="*/ 6687485 w 8671523"/>
                  <a:gd name="connsiteY3346" fmla="*/ 2671980 h 4271488"/>
                  <a:gd name="connsiteX3347" fmla="*/ 6688261 w 8671523"/>
                  <a:gd name="connsiteY3347" fmla="*/ 2671980 h 4271488"/>
                  <a:gd name="connsiteX3348" fmla="*/ 6689148 w 8671523"/>
                  <a:gd name="connsiteY3348" fmla="*/ 2672534 h 4271488"/>
                  <a:gd name="connsiteX3349" fmla="*/ 6689148 w 8671523"/>
                  <a:gd name="connsiteY3349" fmla="*/ 2673199 h 4271488"/>
                  <a:gd name="connsiteX3350" fmla="*/ 6688815 w 8671523"/>
                  <a:gd name="connsiteY3350" fmla="*/ 2675526 h 4271488"/>
                  <a:gd name="connsiteX3351" fmla="*/ 6688815 w 8671523"/>
                  <a:gd name="connsiteY3351" fmla="*/ 2676413 h 4271488"/>
                  <a:gd name="connsiteX3352" fmla="*/ 6689591 w 8671523"/>
                  <a:gd name="connsiteY3352" fmla="*/ 2678075 h 4271488"/>
                  <a:gd name="connsiteX3353" fmla="*/ 6691142 w 8671523"/>
                  <a:gd name="connsiteY3353" fmla="*/ 2678075 h 4271488"/>
                  <a:gd name="connsiteX3354" fmla="*/ 6692915 w 8671523"/>
                  <a:gd name="connsiteY3354" fmla="*/ 2677631 h 4271488"/>
                  <a:gd name="connsiteX3355" fmla="*/ 6694356 w 8671523"/>
                  <a:gd name="connsiteY3355" fmla="*/ 2676856 h 4271488"/>
                  <a:gd name="connsiteX3356" fmla="*/ 6697459 w 8671523"/>
                  <a:gd name="connsiteY3356" fmla="*/ 2676524 h 4271488"/>
                  <a:gd name="connsiteX3357" fmla="*/ 6700672 w 8671523"/>
                  <a:gd name="connsiteY3357" fmla="*/ 2677964 h 4271488"/>
                  <a:gd name="connsiteX3358" fmla="*/ 6703554 w 8671523"/>
                  <a:gd name="connsiteY3358" fmla="*/ 2680402 h 4271488"/>
                  <a:gd name="connsiteX3359" fmla="*/ 6707765 w 8671523"/>
                  <a:gd name="connsiteY3359" fmla="*/ 2685500 h 4271488"/>
                  <a:gd name="connsiteX3360" fmla="*/ 6707986 w 8671523"/>
                  <a:gd name="connsiteY3360" fmla="*/ 2686829 h 4271488"/>
                  <a:gd name="connsiteX3361" fmla="*/ 6706878 w 8671523"/>
                  <a:gd name="connsiteY3361" fmla="*/ 2688713 h 4271488"/>
                  <a:gd name="connsiteX3362" fmla="*/ 6703000 w 8671523"/>
                  <a:gd name="connsiteY3362" fmla="*/ 2691927 h 4271488"/>
                  <a:gd name="connsiteX3363" fmla="*/ 6702113 w 8671523"/>
                  <a:gd name="connsiteY3363" fmla="*/ 2693146 h 4271488"/>
                  <a:gd name="connsiteX3364" fmla="*/ 6701559 w 8671523"/>
                  <a:gd name="connsiteY3364" fmla="*/ 2697468 h 4271488"/>
                  <a:gd name="connsiteX3365" fmla="*/ 6703886 w 8671523"/>
                  <a:gd name="connsiteY3365" fmla="*/ 2700016 h 4271488"/>
                  <a:gd name="connsiteX3366" fmla="*/ 6706435 w 8671523"/>
                  <a:gd name="connsiteY3366" fmla="*/ 2701900 h 4271488"/>
                  <a:gd name="connsiteX3367" fmla="*/ 6706878 w 8671523"/>
                  <a:gd name="connsiteY3367" fmla="*/ 2704338 h 4271488"/>
                  <a:gd name="connsiteX3368" fmla="*/ 6705881 w 8671523"/>
                  <a:gd name="connsiteY3368" fmla="*/ 2707220 h 4271488"/>
                  <a:gd name="connsiteX3369" fmla="*/ 6705105 w 8671523"/>
                  <a:gd name="connsiteY3369" fmla="*/ 2710765 h 4271488"/>
                  <a:gd name="connsiteX3370" fmla="*/ 6704883 w 8671523"/>
                  <a:gd name="connsiteY3370" fmla="*/ 2714311 h 4271488"/>
                  <a:gd name="connsiteX3371" fmla="*/ 6705437 w 8671523"/>
                  <a:gd name="connsiteY3371" fmla="*/ 2717193 h 4271488"/>
                  <a:gd name="connsiteX3372" fmla="*/ 6705437 w 8671523"/>
                  <a:gd name="connsiteY3372" fmla="*/ 2717193 h 4271488"/>
                  <a:gd name="connsiteX3373" fmla="*/ 6705881 w 8671523"/>
                  <a:gd name="connsiteY3373" fmla="*/ 2719631 h 4271488"/>
                  <a:gd name="connsiteX3374" fmla="*/ 6704329 w 8671523"/>
                  <a:gd name="connsiteY3374" fmla="*/ 2723842 h 4271488"/>
                  <a:gd name="connsiteX3375" fmla="*/ 6704994 w 8671523"/>
                  <a:gd name="connsiteY3375" fmla="*/ 2726169 h 4271488"/>
                  <a:gd name="connsiteX3376" fmla="*/ 6706546 w 8671523"/>
                  <a:gd name="connsiteY3376" fmla="*/ 2727055 h 4271488"/>
                  <a:gd name="connsiteX3377" fmla="*/ 6710757 w 8671523"/>
                  <a:gd name="connsiteY3377" fmla="*/ 2727498 h 4271488"/>
                  <a:gd name="connsiteX3378" fmla="*/ 6712530 w 8671523"/>
                  <a:gd name="connsiteY3378" fmla="*/ 2728828 h 4271488"/>
                  <a:gd name="connsiteX3379" fmla="*/ 6714081 w 8671523"/>
                  <a:gd name="connsiteY3379" fmla="*/ 2732928 h 4271488"/>
                  <a:gd name="connsiteX3380" fmla="*/ 6715189 w 8671523"/>
                  <a:gd name="connsiteY3380" fmla="*/ 2734148 h 4271488"/>
                  <a:gd name="connsiteX3381" fmla="*/ 6719289 w 8671523"/>
                  <a:gd name="connsiteY3381" fmla="*/ 2733483 h 4271488"/>
                  <a:gd name="connsiteX3382" fmla="*/ 6720287 w 8671523"/>
                  <a:gd name="connsiteY3382" fmla="*/ 2734813 h 4271488"/>
                  <a:gd name="connsiteX3383" fmla="*/ 6720952 w 8671523"/>
                  <a:gd name="connsiteY3383" fmla="*/ 2736807 h 4271488"/>
                  <a:gd name="connsiteX3384" fmla="*/ 6721949 w 8671523"/>
                  <a:gd name="connsiteY3384" fmla="*/ 2738691 h 4271488"/>
                  <a:gd name="connsiteX3385" fmla="*/ 6728487 w 8671523"/>
                  <a:gd name="connsiteY3385" fmla="*/ 2742902 h 4271488"/>
                  <a:gd name="connsiteX3386" fmla="*/ 6731036 w 8671523"/>
                  <a:gd name="connsiteY3386" fmla="*/ 2745894 h 4271488"/>
                  <a:gd name="connsiteX3387" fmla="*/ 6730703 w 8671523"/>
                  <a:gd name="connsiteY3387" fmla="*/ 2750437 h 4271488"/>
                  <a:gd name="connsiteX3388" fmla="*/ 6729374 w 8671523"/>
                  <a:gd name="connsiteY3388" fmla="*/ 2752211 h 4271488"/>
                  <a:gd name="connsiteX3389" fmla="*/ 6727822 w 8671523"/>
                  <a:gd name="connsiteY3389" fmla="*/ 2753097 h 4271488"/>
                  <a:gd name="connsiteX3390" fmla="*/ 6726382 w 8671523"/>
                  <a:gd name="connsiteY3390" fmla="*/ 2754316 h 4271488"/>
                  <a:gd name="connsiteX3391" fmla="*/ 6725606 w 8671523"/>
                  <a:gd name="connsiteY3391" fmla="*/ 2756865 h 4271488"/>
                  <a:gd name="connsiteX3392" fmla="*/ 6725938 w 8671523"/>
                  <a:gd name="connsiteY3392" fmla="*/ 2759746 h 4271488"/>
                  <a:gd name="connsiteX3393" fmla="*/ 6727046 w 8671523"/>
                  <a:gd name="connsiteY3393" fmla="*/ 2762184 h 4271488"/>
                  <a:gd name="connsiteX3394" fmla="*/ 6727711 w 8671523"/>
                  <a:gd name="connsiteY3394" fmla="*/ 2764622 h 4271488"/>
                  <a:gd name="connsiteX3395" fmla="*/ 6727046 w 8671523"/>
                  <a:gd name="connsiteY3395" fmla="*/ 2767392 h 4271488"/>
                  <a:gd name="connsiteX3396" fmla="*/ 6725606 w 8671523"/>
                  <a:gd name="connsiteY3396" fmla="*/ 2764954 h 4271488"/>
                  <a:gd name="connsiteX3397" fmla="*/ 6723279 w 8671523"/>
                  <a:gd name="connsiteY3397" fmla="*/ 2763846 h 4271488"/>
                  <a:gd name="connsiteX3398" fmla="*/ 6711422 w 8671523"/>
                  <a:gd name="connsiteY3398" fmla="*/ 2762184 h 4271488"/>
                  <a:gd name="connsiteX3399" fmla="*/ 6709316 w 8671523"/>
                  <a:gd name="connsiteY3399" fmla="*/ 2762184 h 4271488"/>
                  <a:gd name="connsiteX3400" fmla="*/ 6705659 w 8671523"/>
                  <a:gd name="connsiteY3400" fmla="*/ 2763957 h 4271488"/>
                  <a:gd name="connsiteX3401" fmla="*/ 6701226 w 8671523"/>
                  <a:gd name="connsiteY3401" fmla="*/ 2767170 h 4271488"/>
                  <a:gd name="connsiteX3402" fmla="*/ 6697126 w 8671523"/>
                  <a:gd name="connsiteY3402" fmla="*/ 2771049 h 4271488"/>
                  <a:gd name="connsiteX3403" fmla="*/ 6694356 w 8671523"/>
                  <a:gd name="connsiteY3403" fmla="*/ 2774484 h 4271488"/>
                  <a:gd name="connsiteX3404" fmla="*/ 6691585 w 8671523"/>
                  <a:gd name="connsiteY3404" fmla="*/ 2776700 h 4271488"/>
                  <a:gd name="connsiteX3405" fmla="*/ 6688594 w 8671523"/>
                  <a:gd name="connsiteY3405" fmla="*/ 2778363 h 4271488"/>
                  <a:gd name="connsiteX3406" fmla="*/ 6678953 w 8671523"/>
                  <a:gd name="connsiteY3406" fmla="*/ 2781465 h 4271488"/>
                  <a:gd name="connsiteX3407" fmla="*/ 6678066 w 8671523"/>
                  <a:gd name="connsiteY3407" fmla="*/ 2783017 h 4271488"/>
                  <a:gd name="connsiteX3408" fmla="*/ 6677623 w 8671523"/>
                  <a:gd name="connsiteY3408" fmla="*/ 2785233 h 4271488"/>
                  <a:gd name="connsiteX3409" fmla="*/ 6675850 w 8671523"/>
                  <a:gd name="connsiteY3409" fmla="*/ 2788226 h 4271488"/>
                  <a:gd name="connsiteX3410" fmla="*/ 6675850 w 8671523"/>
                  <a:gd name="connsiteY3410" fmla="*/ 2788226 h 4271488"/>
                  <a:gd name="connsiteX3411" fmla="*/ 6675850 w 8671523"/>
                  <a:gd name="connsiteY3411" fmla="*/ 2788226 h 4271488"/>
                  <a:gd name="connsiteX3412" fmla="*/ 6675850 w 8671523"/>
                  <a:gd name="connsiteY3412" fmla="*/ 2788226 h 4271488"/>
                  <a:gd name="connsiteX3413" fmla="*/ 6674853 w 8671523"/>
                  <a:gd name="connsiteY3413" fmla="*/ 2790552 h 4271488"/>
                  <a:gd name="connsiteX3414" fmla="*/ 6673744 w 8671523"/>
                  <a:gd name="connsiteY3414" fmla="*/ 2791550 h 4271488"/>
                  <a:gd name="connsiteX3415" fmla="*/ 6672304 w 8671523"/>
                  <a:gd name="connsiteY3415" fmla="*/ 2791550 h 4271488"/>
                  <a:gd name="connsiteX3416" fmla="*/ 6667650 w 8671523"/>
                  <a:gd name="connsiteY3416" fmla="*/ 2790441 h 4271488"/>
                  <a:gd name="connsiteX3417" fmla="*/ 6666652 w 8671523"/>
                  <a:gd name="connsiteY3417" fmla="*/ 2789555 h 4271488"/>
                  <a:gd name="connsiteX3418" fmla="*/ 6665877 w 8671523"/>
                  <a:gd name="connsiteY3418" fmla="*/ 2788115 h 4271488"/>
                  <a:gd name="connsiteX3419" fmla="*/ 6661333 w 8671523"/>
                  <a:gd name="connsiteY3419" fmla="*/ 2777809 h 4271488"/>
                  <a:gd name="connsiteX3420" fmla="*/ 6660446 w 8671523"/>
                  <a:gd name="connsiteY3420" fmla="*/ 2774928 h 4271488"/>
                  <a:gd name="connsiteX3421" fmla="*/ 6660446 w 8671523"/>
                  <a:gd name="connsiteY3421" fmla="*/ 2771935 h 4271488"/>
                  <a:gd name="connsiteX3422" fmla="*/ 6661444 w 8671523"/>
                  <a:gd name="connsiteY3422" fmla="*/ 2769054 h 4271488"/>
                  <a:gd name="connsiteX3423" fmla="*/ 6663328 w 8671523"/>
                  <a:gd name="connsiteY3423" fmla="*/ 2766617 h 4271488"/>
                  <a:gd name="connsiteX3424" fmla="*/ 6664768 w 8671523"/>
                  <a:gd name="connsiteY3424" fmla="*/ 2765730 h 4271488"/>
                  <a:gd name="connsiteX3425" fmla="*/ 6666098 w 8671523"/>
                  <a:gd name="connsiteY3425" fmla="*/ 2765508 h 4271488"/>
                  <a:gd name="connsiteX3426" fmla="*/ 6667206 w 8671523"/>
                  <a:gd name="connsiteY3426" fmla="*/ 2764954 h 4271488"/>
                  <a:gd name="connsiteX3427" fmla="*/ 6668093 w 8671523"/>
                  <a:gd name="connsiteY3427" fmla="*/ 2763292 h 4271488"/>
                  <a:gd name="connsiteX3428" fmla="*/ 6668093 w 8671523"/>
                  <a:gd name="connsiteY3428" fmla="*/ 2761962 h 4271488"/>
                  <a:gd name="connsiteX3429" fmla="*/ 6668093 w 8671523"/>
                  <a:gd name="connsiteY3429" fmla="*/ 2760189 h 4271488"/>
                  <a:gd name="connsiteX3430" fmla="*/ 6667539 w 8671523"/>
                  <a:gd name="connsiteY3430" fmla="*/ 2757087 h 4271488"/>
                  <a:gd name="connsiteX3431" fmla="*/ 6666542 w 8671523"/>
                  <a:gd name="connsiteY3431" fmla="*/ 2753872 h 4271488"/>
                  <a:gd name="connsiteX3432" fmla="*/ 6665211 w 8671523"/>
                  <a:gd name="connsiteY3432" fmla="*/ 2751435 h 4271488"/>
                  <a:gd name="connsiteX3433" fmla="*/ 6663328 w 8671523"/>
                  <a:gd name="connsiteY3433" fmla="*/ 2749551 h 4271488"/>
                  <a:gd name="connsiteX3434" fmla="*/ 6660779 w 8671523"/>
                  <a:gd name="connsiteY3434" fmla="*/ 2747889 h 4271488"/>
                  <a:gd name="connsiteX3435" fmla="*/ 6649808 w 8671523"/>
                  <a:gd name="connsiteY3435" fmla="*/ 2743345 h 4271488"/>
                  <a:gd name="connsiteX3436" fmla="*/ 6647703 w 8671523"/>
                  <a:gd name="connsiteY3436" fmla="*/ 2743013 h 4271488"/>
                  <a:gd name="connsiteX3437" fmla="*/ 6643935 w 8671523"/>
                  <a:gd name="connsiteY3437" fmla="*/ 2742348 h 4271488"/>
                  <a:gd name="connsiteX3438" fmla="*/ 6638838 w 8671523"/>
                  <a:gd name="connsiteY3438" fmla="*/ 2743124 h 4271488"/>
                  <a:gd name="connsiteX3439" fmla="*/ 6634737 w 8671523"/>
                  <a:gd name="connsiteY3439" fmla="*/ 2746670 h 4271488"/>
                  <a:gd name="connsiteX3440" fmla="*/ 6631413 w 8671523"/>
                  <a:gd name="connsiteY3440" fmla="*/ 2751546 h 4271488"/>
                  <a:gd name="connsiteX3441" fmla="*/ 6627977 w 8671523"/>
                  <a:gd name="connsiteY3441" fmla="*/ 2755535 h 4271488"/>
                  <a:gd name="connsiteX3442" fmla="*/ 6621883 w 8671523"/>
                  <a:gd name="connsiteY3442" fmla="*/ 2756643 h 4271488"/>
                  <a:gd name="connsiteX3443" fmla="*/ 6619888 w 8671523"/>
                  <a:gd name="connsiteY3443" fmla="*/ 2758748 h 4271488"/>
                  <a:gd name="connsiteX3444" fmla="*/ 6618447 w 8671523"/>
                  <a:gd name="connsiteY3444" fmla="*/ 2759081 h 4271488"/>
                  <a:gd name="connsiteX3445" fmla="*/ 6617561 w 8671523"/>
                  <a:gd name="connsiteY3445" fmla="*/ 2758527 h 4271488"/>
                  <a:gd name="connsiteX3446" fmla="*/ 6615123 w 8671523"/>
                  <a:gd name="connsiteY3446" fmla="*/ 2756200 h 4271488"/>
                  <a:gd name="connsiteX3447" fmla="*/ 6614015 w 8671523"/>
                  <a:gd name="connsiteY3447" fmla="*/ 2755424 h 4271488"/>
                  <a:gd name="connsiteX3448" fmla="*/ 6611355 w 8671523"/>
                  <a:gd name="connsiteY3448" fmla="*/ 2754759 h 4271488"/>
                  <a:gd name="connsiteX3449" fmla="*/ 6608364 w 8671523"/>
                  <a:gd name="connsiteY3449" fmla="*/ 2754426 h 4271488"/>
                  <a:gd name="connsiteX3450" fmla="*/ 6596727 w 8671523"/>
                  <a:gd name="connsiteY3450" fmla="*/ 2755202 h 4271488"/>
                  <a:gd name="connsiteX3451" fmla="*/ 6593957 w 8671523"/>
                  <a:gd name="connsiteY3451" fmla="*/ 2754870 h 4271488"/>
                  <a:gd name="connsiteX3452" fmla="*/ 6591076 w 8671523"/>
                  <a:gd name="connsiteY3452" fmla="*/ 2753651 h 4271488"/>
                  <a:gd name="connsiteX3453" fmla="*/ 6588971 w 8671523"/>
                  <a:gd name="connsiteY3453" fmla="*/ 2752100 h 4271488"/>
                  <a:gd name="connsiteX3454" fmla="*/ 6588084 w 8671523"/>
                  <a:gd name="connsiteY3454" fmla="*/ 2751546 h 4271488"/>
                  <a:gd name="connsiteX3455" fmla="*/ 6586644 w 8671523"/>
                  <a:gd name="connsiteY3455" fmla="*/ 2751324 h 4271488"/>
                  <a:gd name="connsiteX3456" fmla="*/ 6585203 w 8671523"/>
                  <a:gd name="connsiteY3456" fmla="*/ 2751546 h 4271488"/>
                  <a:gd name="connsiteX3457" fmla="*/ 6582432 w 8671523"/>
                  <a:gd name="connsiteY3457" fmla="*/ 2752654 h 4271488"/>
                  <a:gd name="connsiteX3458" fmla="*/ 6580992 w 8671523"/>
                  <a:gd name="connsiteY3458" fmla="*/ 2752876 h 4271488"/>
                  <a:gd name="connsiteX3459" fmla="*/ 6579108 w 8671523"/>
                  <a:gd name="connsiteY3459" fmla="*/ 2752100 h 4271488"/>
                  <a:gd name="connsiteX3460" fmla="*/ 6573789 w 8671523"/>
                  <a:gd name="connsiteY3460" fmla="*/ 2747778 h 4271488"/>
                  <a:gd name="connsiteX3461" fmla="*/ 6569134 w 8671523"/>
                  <a:gd name="connsiteY3461" fmla="*/ 2745450 h 4271488"/>
                  <a:gd name="connsiteX3462" fmla="*/ 6567583 w 8671523"/>
                  <a:gd name="connsiteY3462" fmla="*/ 2744232 h 4271488"/>
                  <a:gd name="connsiteX3463" fmla="*/ 6564591 w 8671523"/>
                  <a:gd name="connsiteY3463" fmla="*/ 2741904 h 4271488"/>
                  <a:gd name="connsiteX3464" fmla="*/ 6563262 w 8671523"/>
                  <a:gd name="connsiteY3464" fmla="*/ 2741572 h 4271488"/>
                  <a:gd name="connsiteX3465" fmla="*/ 6561156 w 8671523"/>
                  <a:gd name="connsiteY3465" fmla="*/ 2741904 h 4271488"/>
                  <a:gd name="connsiteX3466" fmla="*/ 6560158 w 8671523"/>
                  <a:gd name="connsiteY3466" fmla="*/ 2742348 h 4271488"/>
                  <a:gd name="connsiteX3467" fmla="*/ 6559051 w 8671523"/>
                  <a:gd name="connsiteY3467" fmla="*/ 2743456 h 4271488"/>
                  <a:gd name="connsiteX3468" fmla="*/ 6558053 w 8671523"/>
                  <a:gd name="connsiteY3468" fmla="*/ 2743678 h 4271488"/>
                  <a:gd name="connsiteX3469" fmla="*/ 6557056 w 8671523"/>
                  <a:gd name="connsiteY3469" fmla="*/ 2743678 h 4271488"/>
                  <a:gd name="connsiteX3470" fmla="*/ 6556280 w 8671523"/>
                  <a:gd name="connsiteY3470" fmla="*/ 2743235 h 4271488"/>
                  <a:gd name="connsiteX3471" fmla="*/ 6541431 w 8671523"/>
                  <a:gd name="connsiteY3471" fmla="*/ 2735256 h 4271488"/>
                  <a:gd name="connsiteX3472" fmla="*/ 6539436 w 8671523"/>
                  <a:gd name="connsiteY3472" fmla="*/ 2734702 h 4271488"/>
                  <a:gd name="connsiteX3473" fmla="*/ 6535890 w 8671523"/>
                  <a:gd name="connsiteY3473" fmla="*/ 2735034 h 4271488"/>
                  <a:gd name="connsiteX3474" fmla="*/ 6531347 w 8671523"/>
                  <a:gd name="connsiteY3474" fmla="*/ 2736253 h 4271488"/>
                  <a:gd name="connsiteX3475" fmla="*/ 6527025 w 8671523"/>
                  <a:gd name="connsiteY3475" fmla="*/ 2738137 h 4271488"/>
                  <a:gd name="connsiteX3476" fmla="*/ 6524143 w 8671523"/>
                  <a:gd name="connsiteY3476" fmla="*/ 2740353 h 4271488"/>
                  <a:gd name="connsiteX3477" fmla="*/ 6519268 w 8671523"/>
                  <a:gd name="connsiteY3477" fmla="*/ 2742015 h 4271488"/>
                  <a:gd name="connsiteX3478" fmla="*/ 6514724 w 8671523"/>
                  <a:gd name="connsiteY3478" fmla="*/ 2741350 h 4271488"/>
                  <a:gd name="connsiteX3479" fmla="*/ 6505305 w 8671523"/>
                  <a:gd name="connsiteY3479" fmla="*/ 2738248 h 4271488"/>
                  <a:gd name="connsiteX3480" fmla="*/ 6504308 w 8671523"/>
                  <a:gd name="connsiteY3480" fmla="*/ 2737583 h 4271488"/>
                  <a:gd name="connsiteX3481" fmla="*/ 6503864 w 8671523"/>
                  <a:gd name="connsiteY3481" fmla="*/ 2735145 h 4271488"/>
                  <a:gd name="connsiteX3482" fmla="*/ 6502867 w 8671523"/>
                  <a:gd name="connsiteY3482" fmla="*/ 2734369 h 4271488"/>
                  <a:gd name="connsiteX3483" fmla="*/ 6501537 w 8671523"/>
                  <a:gd name="connsiteY3483" fmla="*/ 2734369 h 4271488"/>
                  <a:gd name="connsiteX3484" fmla="*/ 6500540 w 8671523"/>
                  <a:gd name="connsiteY3484" fmla="*/ 2734369 h 4271488"/>
                  <a:gd name="connsiteX3485" fmla="*/ 6494888 w 8671523"/>
                  <a:gd name="connsiteY3485" fmla="*/ 2736696 h 4271488"/>
                  <a:gd name="connsiteX3486" fmla="*/ 6494113 w 8671523"/>
                  <a:gd name="connsiteY3486" fmla="*/ 2737250 h 4271488"/>
                  <a:gd name="connsiteX3487" fmla="*/ 6493447 w 8671523"/>
                  <a:gd name="connsiteY3487" fmla="*/ 2738359 h 4271488"/>
                  <a:gd name="connsiteX3488" fmla="*/ 6493226 w 8671523"/>
                  <a:gd name="connsiteY3488" fmla="*/ 2739356 h 4271488"/>
                  <a:gd name="connsiteX3489" fmla="*/ 6493226 w 8671523"/>
                  <a:gd name="connsiteY3489" fmla="*/ 2740353 h 4271488"/>
                  <a:gd name="connsiteX3490" fmla="*/ 6492672 w 8671523"/>
                  <a:gd name="connsiteY3490" fmla="*/ 2741461 h 4271488"/>
                  <a:gd name="connsiteX3491" fmla="*/ 6478488 w 8671523"/>
                  <a:gd name="connsiteY3491" fmla="*/ 2762184 h 4271488"/>
                  <a:gd name="connsiteX3492" fmla="*/ 6477047 w 8671523"/>
                  <a:gd name="connsiteY3492" fmla="*/ 2766063 h 4271488"/>
                  <a:gd name="connsiteX3493" fmla="*/ 6476715 w 8671523"/>
                  <a:gd name="connsiteY3493" fmla="*/ 2766838 h 4271488"/>
                  <a:gd name="connsiteX3494" fmla="*/ 6474941 w 8671523"/>
                  <a:gd name="connsiteY3494" fmla="*/ 2767613 h 4271488"/>
                  <a:gd name="connsiteX3495" fmla="*/ 6465190 w 8671523"/>
                  <a:gd name="connsiteY3495" fmla="*/ 2769276 h 4271488"/>
                  <a:gd name="connsiteX3496" fmla="*/ 6458652 w 8671523"/>
                  <a:gd name="connsiteY3496" fmla="*/ 2771382 h 4271488"/>
                  <a:gd name="connsiteX3497" fmla="*/ 6453554 w 8671523"/>
                  <a:gd name="connsiteY3497" fmla="*/ 2771935 h 4271488"/>
                  <a:gd name="connsiteX3498" fmla="*/ 6453554 w 8671523"/>
                  <a:gd name="connsiteY3498" fmla="*/ 2767946 h 4271488"/>
                  <a:gd name="connsiteX3499" fmla="*/ 6453222 w 8671523"/>
                  <a:gd name="connsiteY3499" fmla="*/ 2765952 h 4271488"/>
                  <a:gd name="connsiteX3500" fmla="*/ 6452335 w 8671523"/>
                  <a:gd name="connsiteY3500" fmla="*/ 2765065 h 4271488"/>
                  <a:gd name="connsiteX3501" fmla="*/ 6451006 w 8671523"/>
                  <a:gd name="connsiteY3501" fmla="*/ 2763292 h 4271488"/>
                  <a:gd name="connsiteX3502" fmla="*/ 6453000 w 8671523"/>
                  <a:gd name="connsiteY3502" fmla="*/ 2755424 h 4271488"/>
                  <a:gd name="connsiteX3503" fmla="*/ 6452224 w 8671523"/>
                  <a:gd name="connsiteY3503" fmla="*/ 2753651 h 4271488"/>
                  <a:gd name="connsiteX3504" fmla="*/ 6451449 w 8671523"/>
                  <a:gd name="connsiteY3504" fmla="*/ 2753208 h 4271488"/>
                  <a:gd name="connsiteX3505" fmla="*/ 6447570 w 8671523"/>
                  <a:gd name="connsiteY3505" fmla="*/ 2750105 h 4271488"/>
                  <a:gd name="connsiteX3506" fmla="*/ 6447127 w 8671523"/>
                  <a:gd name="connsiteY3506" fmla="*/ 2749329 h 4271488"/>
                  <a:gd name="connsiteX3507" fmla="*/ 6446573 w 8671523"/>
                  <a:gd name="connsiteY3507" fmla="*/ 2747889 h 4271488"/>
                  <a:gd name="connsiteX3508" fmla="*/ 6446130 w 8671523"/>
                  <a:gd name="connsiteY3508" fmla="*/ 2747113 h 4271488"/>
                  <a:gd name="connsiteX3509" fmla="*/ 6445465 w 8671523"/>
                  <a:gd name="connsiteY3509" fmla="*/ 2746891 h 4271488"/>
                  <a:gd name="connsiteX3510" fmla="*/ 6444689 w 8671523"/>
                  <a:gd name="connsiteY3510" fmla="*/ 2747445 h 4271488"/>
                  <a:gd name="connsiteX3511" fmla="*/ 6444024 w 8671523"/>
                  <a:gd name="connsiteY3511" fmla="*/ 2748221 h 4271488"/>
                  <a:gd name="connsiteX3512" fmla="*/ 6443359 w 8671523"/>
                  <a:gd name="connsiteY3512" fmla="*/ 2748554 h 4271488"/>
                  <a:gd name="connsiteX3513" fmla="*/ 6439924 w 8671523"/>
                  <a:gd name="connsiteY3513" fmla="*/ 2746891 h 4271488"/>
                  <a:gd name="connsiteX3514" fmla="*/ 6438372 w 8671523"/>
                  <a:gd name="connsiteY3514" fmla="*/ 2746670 h 4271488"/>
                  <a:gd name="connsiteX3515" fmla="*/ 6438372 w 8671523"/>
                  <a:gd name="connsiteY3515" fmla="*/ 2746115 h 4271488"/>
                  <a:gd name="connsiteX3516" fmla="*/ 6438372 w 8671523"/>
                  <a:gd name="connsiteY3516" fmla="*/ 2744675 h 4271488"/>
                  <a:gd name="connsiteX3517" fmla="*/ 6438372 w 8671523"/>
                  <a:gd name="connsiteY3517" fmla="*/ 2743013 h 4271488"/>
                  <a:gd name="connsiteX3518" fmla="*/ 6436932 w 8671523"/>
                  <a:gd name="connsiteY3518" fmla="*/ 2741461 h 4271488"/>
                  <a:gd name="connsiteX3519" fmla="*/ 6434826 w 8671523"/>
                  <a:gd name="connsiteY3519" fmla="*/ 2743124 h 4271488"/>
                  <a:gd name="connsiteX3520" fmla="*/ 6433165 w 8671523"/>
                  <a:gd name="connsiteY3520" fmla="*/ 2744121 h 4271488"/>
                  <a:gd name="connsiteX3521" fmla="*/ 6427513 w 8671523"/>
                  <a:gd name="connsiteY3521" fmla="*/ 2751656 h 4271488"/>
                  <a:gd name="connsiteX3522" fmla="*/ 6418980 w 8671523"/>
                  <a:gd name="connsiteY3522" fmla="*/ 2759635 h 4271488"/>
                  <a:gd name="connsiteX3523" fmla="*/ 6413993 w 8671523"/>
                  <a:gd name="connsiteY3523" fmla="*/ 2762627 h 4271488"/>
                  <a:gd name="connsiteX3524" fmla="*/ 6401250 w 8671523"/>
                  <a:gd name="connsiteY3524" fmla="*/ 2765619 h 4271488"/>
                  <a:gd name="connsiteX3525" fmla="*/ 6354042 w 8671523"/>
                  <a:gd name="connsiteY3525" fmla="*/ 2776811 h 4271488"/>
                  <a:gd name="connsiteX3526" fmla="*/ 6322459 w 8671523"/>
                  <a:gd name="connsiteY3526" fmla="*/ 2778363 h 4271488"/>
                  <a:gd name="connsiteX3527" fmla="*/ 6320022 w 8671523"/>
                  <a:gd name="connsiteY3527" fmla="*/ 2777698 h 4271488"/>
                  <a:gd name="connsiteX3528" fmla="*/ 6314924 w 8671523"/>
                  <a:gd name="connsiteY3528" fmla="*/ 2775593 h 4271488"/>
                  <a:gd name="connsiteX3529" fmla="*/ 6287885 w 8671523"/>
                  <a:gd name="connsiteY3529" fmla="*/ 2770163 h 4271488"/>
                  <a:gd name="connsiteX3530" fmla="*/ 6266609 w 8671523"/>
                  <a:gd name="connsiteY3530" fmla="*/ 2773265 h 4271488"/>
                  <a:gd name="connsiteX3531" fmla="*/ 6260957 w 8671523"/>
                  <a:gd name="connsiteY3531" fmla="*/ 2775371 h 4271488"/>
                  <a:gd name="connsiteX3532" fmla="*/ 6245775 w 8671523"/>
                  <a:gd name="connsiteY3532" fmla="*/ 2783793 h 4271488"/>
                  <a:gd name="connsiteX3533" fmla="*/ 6240567 w 8671523"/>
                  <a:gd name="connsiteY3533" fmla="*/ 2785344 h 4271488"/>
                  <a:gd name="connsiteX3534" fmla="*/ 6238018 w 8671523"/>
                  <a:gd name="connsiteY3534" fmla="*/ 2785344 h 4271488"/>
                  <a:gd name="connsiteX3535" fmla="*/ 6235581 w 8671523"/>
                  <a:gd name="connsiteY3535" fmla="*/ 2786009 h 4271488"/>
                  <a:gd name="connsiteX3536" fmla="*/ 6233142 w 8671523"/>
                  <a:gd name="connsiteY3536" fmla="*/ 2786895 h 4271488"/>
                  <a:gd name="connsiteX3537" fmla="*/ 6230816 w 8671523"/>
                  <a:gd name="connsiteY3537" fmla="*/ 2788336 h 4271488"/>
                  <a:gd name="connsiteX3538" fmla="*/ 6215855 w 8671523"/>
                  <a:gd name="connsiteY3538" fmla="*/ 2798420 h 4271488"/>
                  <a:gd name="connsiteX3539" fmla="*/ 6207766 w 8671523"/>
                  <a:gd name="connsiteY3539" fmla="*/ 2803850 h 4271488"/>
                  <a:gd name="connsiteX3540" fmla="*/ 6203555 w 8671523"/>
                  <a:gd name="connsiteY3540" fmla="*/ 2805845 h 4271488"/>
                  <a:gd name="connsiteX3541" fmla="*/ 6199344 w 8671523"/>
                  <a:gd name="connsiteY3541" fmla="*/ 2806621 h 4271488"/>
                  <a:gd name="connsiteX3542" fmla="*/ 6195244 w 8671523"/>
                  <a:gd name="connsiteY3542" fmla="*/ 2808061 h 4271488"/>
                  <a:gd name="connsiteX3543" fmla="*/ 6183940 w 8671523"/>
                  <a:gd name="connsiteY3543" fmla="*/ 2814821 h 4271488"/>
                  <a:gd name="connsiteX3544" fmla="*/ 6159672 w 8671523"/>
                  <a:gd name="connsiteY3544" fmla="*/ 2823908 h 4271488"/>
                  <a:gd name="connsiteX3545" fmla="*/ 6122992 w 8671523"/>
                  <a:gd name="connsiteY3545" fmla="*/ 2830889 h 4271488"/>
                  <a:gd name="connsiteX3546" fmla="*/ 6100053 w 8671523"/>
                  <a:gd name="connsiteY3546" fmla="*/ 2835211 h 4271488"/>
                  <a:gd name="connsiteX3547" fmla="*/ 6093958 w 8671523"/>
                  <a:gd name="connsiteY3547" fmla="*/ 2835432 h 4271488"/>
                  <a:gd name="connsiteX3548" fmla="*/ 6076560 w 8671523"/>
                  <a:gd name="connsiteY3548" fmla="*/ 2829560 h 4271488"/>
                  <a:gd name="connsiteX3549" fmla="*/ 6070687 w 8671523"/>
                  <a:gd name="connsiteY3549" fmla="*/ 2830003 h 4271488"/>
                  <a:gd name="connsiteX3550" fmla="*/ 6068139 w 8671523"/>
                  <a:gd name="connsiteY3550" fmla="*/ 2830778 h 4271488"/>
                  <a:gd name="connsiteX3551" fmla="*/ 6049743 w 8671523"/>
                  <a:gd name="connsiteY3551" fmla="*/ 2831665 h 4271488"/>
                  <a:gd name="connsiteX3552" fmla="*/ 6041765 w 8671523"/>
                  <a:gd name="connsiteY3552" fmla="*/ 2830667 h 4271488"/>
                  <a:gd name="connsiteX3553" fmla="*/ 6034894 w 8671523"/>
                  <a:gd name="connsiteY3553" fmla="*/ 2827121 h 4271488"/>
                  <a:gd name="connsiteX3554" fmla="*/ 6031569 w 8671523"/>
                  <a:gd name="connsiteY3554" fmla="*/ 2823686 h 4271488"/>
                  <a:gd name="connsiteX3555" fmla="*/ 6019602 w 8671523"/>
                  <a:gd name="connsiteY3555" fmla="*/ 2811054 h 4271488"/>
                  <a:gd name="connsiteX3556" fmla="*/ 6013950 w 8671523"/>
                  <a:gd name="connsiteY3556" fmla="*/ 2807950 h 4271488"/>
                  <a:gd name="connsiteX3557" fmla="*/ 5992452 w 8671523"/>
                  <a:gd name="connsiteY3557" fmla="*/ 2801413 h 4271488"/>
                  <a:gd name="connsiteX3558" fmla="*/ 5985027 w 8671523"/>
                  <a:gd name="connsiteY3558" fmla="*/ 2800415 h 4271488"/>
                  <a:gd name="connsiteX3559" fmla="*/ 5981148 w 8671523"/>
                  <a:gd name="connsiteY3559" fmla="*/ 2800858 h 4271488"/>
                  <a:gd name="connsiteX3560" fmla="*/ 5973502 w 8671523"/>
                  <a:gd name="connsiteY3560" fmla="*/ 2803850 h 4271488"/>
                  <a:gd name="connsiteX3561" fmla="*/ 5962531 w 8671523"/>
                  <a:gd name="connsiteY3561" fmla="*/ 2810832 h 4271488"/>
                  <a:gd name="connsiteX3562" fmla="*/ 5960537 w 8671523"/>
                  <a:gd name="connsiteY3562" fmla="*/ 2812161 h 4271488"/>
                  <a:gd name="connsiteX3563" fmla="*/ 5957323 w 8671523"/>
                  <a:gd name="connsiteY3563" fmla="*/ 2813048 h 4271488"/>
                  <a:gd name="connsiteX3564" fmla="*/ 5939149 w 8671523"/>
                  <a:gd name="connsiteY3564" fmla="*/ 2821359 h 4271488"/>
                  <a:gd name="connsiteX3565" fmla="*/ 5920422 w 8671523"/>
                  <a:gd name="connsiteY3565" fmla="*/ 2825349 h 4271488"/>
                  <a:gd name="connsiteX3566" fmla="*/ 5913551 w 8671523"/>
                  <a:gd name="connsiteY3566" fmla="*/ 2828341 h 4271488"/>
                  <a:gd name="connsiteX3567" fmla="*/ 5896818 w 8671523"/>
                  <a:gd name="connsiteY3567" fmla="*/ 2839090 h 4271488"/>
                  <a:gd name="connsiteX3568" fmla="*/ 5892053 w 8671523"/>
                  <a:gd name="connsiteY3568" fmla="*/ 2839090 h 4271488"/>
                  <a:gd name="connsiteX3569" fmla="*/ 5873657 w 8671523"/>
                  <a:gd name="connsiteY3569" fmla="*/ 2835654 h 4271488"/>
                  <a:gd name="connsiteX3570" fmla="*/ 5871109 w 8671523"/>
                  <a:gd name="connsiteY3570" fmla="*/ 2835876 h 4271488"/>
                  <a:gd name="connsiteX3571" fmla="*/ 5863905 w 8671523"/>
                  <a:gd name="connsiteY3571" fmla="*/ 2837760 h 4271488"/>
                  <a:gd name="connsiteX3572" fmla="*/ 5861800 w 8671523"/>
                  <a:gd name="connsiteY3572" fmla="*/ 2837428 h 4271488"/>
                  <a:gd name="connsiteX3573" fmla="*/ 5859916 w 8671523"/>
                  <a:gd name="connsiteY3573" fmla="*/ 2836873 h 4271488"/>
                  <a:gd name="connsiteX3574" fmla="*/ 5858033 w 8671523"/>
                  <a:gd name="connsiteY3574" fmla="*/ 2836873 h 4271488"/>
                  <a:gd name="connsiteX3575" fmla="*/ 5855927 w 8671523"/>
                  <a:gd name="connsiteY3575" fmla="*/ 2837649 h 4271488"/>
                  <a:gd name="connsiteX3576" fmla="*/ 5854154 w 8671523"/>
                  <a:gd name="connsiteY3576" fmla="*/ 2839422 h 4271488"/>
                  <a:gd name="connsiteX3577" fmla="*/ 5853268 w 8671523"/>
                  <a:gd name="connsiteY3577" fmla="*/ 2840752 h 4271488"/>
                  <a:gd name="connsiteX3578" fmla="*/ 5852159 w 8671523"/>
                  <a:gd name="connsiteY3578" fmla="*/ 2841084 h 4271488"/>
                  <a:gd name="connsiteX3579" fmla="*/ 5849943 w 8671523"/>
                  <a:gd name="connsiteY3579" fmla="*/ 2839865 h 4271488"/>
                  <a:gd name="connsiteX3580" fmla="*/ 5847838 w 8671523"/>
                  <a:gd name="connsiteY3580" fmla="*/ 2837982 h 4271488"/>
                  <a:gd name="connsiteX3581" fmla="*/ 5847394 w 8671523"/>
                  <a:gd name="connsiteY3581" fmla="*/ 2836319 h 4271488"/>
                  <a:gd name="connsiteX3582" fmla="*/ 5848392 w 8671523"/>
                  <a:gd name="connsiteY3582" fmla="*/ 2831776 h 4271488"/>
                  <a:gd name="connsiteX3583" fmla="*/ 5848392 w 8671523"/>
                  <a:gd name="connsiteY3583" fmla="*/ 2828895 h 4271488"/>
                  <a:gd name="connsiteX3584" fmla="*/ 5847394 w 8671523"/>
                  <a:gd name="connsiteY3584" fmla="*/ 2827121 h 4271488"/>
                  <a:gd name="connsiteX3585" fmla="*/ 5843959 w 8671523"/>
                  <a:gd name="connsiteY3585" fmla="*/ 2823908 h 4271488"/>
                  <a:gd name="connsiteX3586" fmla="*/ 5842186 w 8671523"/>
                  <a:gd name="connsiteY3586" fmla="*/ 2822245 h 4271488"/>
                  <a:gd name="connsiteX3587" fmla="*/ 5840080 w 8671523"/>
                  <a:gd name="connsiteY3587" fmla="*/ 2821027 h 4271488"/>
                  <a:gd name="connsiteX3588" fmla="*/ 5837864 w 8671523"/>
                  <a:gd name="connsiteY3588" fmla="*/ 2820140 h 4271488"/>
                  <a:gd name="connsiteX3589" fmla="*/ 5835648 w 8671523"/>
                  <a:gd name="connsiteY3589" fmla="*/ 2819586 h 4271488"/>
                  <a:gd name="connsiteX3590" fmla="*/ 5828445 w 8671523"/>
                  <a:gd name="connsiteY3590" fmla="*/ 2819143 h 4271488"/>
                  <a:gd name="connsiteX3591" fmla="*/ 5807612 w 8671523"/>
                  <a:gd name="connsiteY3591" fmla="*/ 2811940 h 4271488"/>
                  <a:gd name="connsiteX3592" fmla="*/ 5807501 w 8671523"/>
                  <a:gd name="connsiteY3592" fmla="*/ 2811940 h 4271488"/>
                  <a:gd name="connsiteX3593" fmla="*/ 5806392 w 8671523"/>
                  <a:gd name="connsiteY3593" fmla="*/ 2811718 h 4271488"/>
                  <a:gd name="connsiteX3594" fmla="*/ 5805284 w 8671523"/>
                  <a:gd name="connsiteY3594" fmla="*/ 2811718 h 4271488"/>
                  <a:gd name="connsiteX3595" fmla="*/ 5805617 w 8671523"/>
                  <a:gd name="connsiteY3595" fmla="*/ 2815265 h 4271488"/>
                  <a:gd name="connsiteX3596" fmla="*/ 5804287 w 8671523"/>
                  <a:gd name="connsiteY3596" fmla="*/ 2818035 h 4271488"/>
                  <a:gd name="connsiteX3597" fmla="*/ 5802403 w 8671523"/>
                  <a:gd name="connsiteY3597" fmla="*/ 2820584 h 4271488"/>
                  <a:gd name="connsiteX3598" fmla="*/ 5800962 w 8671523"/>
                  <a:gd name="connsiteY3598" fmla="*/ 2823354 h 4271488"/>
                  <a:gd name="connsiteX3599" fmla="*/ 5800519 w 8671523"/>
                  <a:gd name="connsiteY3599" fmla="*/ 2826456 h 4271488"/>
                  <a:gd name="connsiteX3600" fmla="*/ 5800519 w 8671523"/>
                  <a:gd name="connsiteY3600" fmla="*/ 2829227 h 4271488"/>
                  <a:gd name="connsiteX3601" fmla="*/ 5800076 w 8671523"/>
                  <a:gd name="connsiteY3601" fmla="*/ 2831997 h 4271488"/>
                  <a:gd name="connsiteX3602" fmla="*/ 5798747 w 8671523"/>
                  <a:gd name="connsiteY3602" fmla="*/ 2835322 h 4271488"/>
                  <a:gd name="connsiteX3603" fmla="*/ 5797195 w 8671523"/>
                  <a:gd name="connsiteY3603" fmla="*/ 2841306 h 4271488"/>
                  <a:gd name="connsiteX3604" fmla="*/ 5797195 w 8671523"/>
                  <a:gd name="connsiteY3604" fmla="*/ 2847512 h 4271488"/>
                  <a:gd name="connsiteX3605" fmla="*/ 5796751 w 8671523"/>
                  <a:gd name="connsiteY3605" fmla="*/ 2853606 h 4271488"/>
                  <a:gd name="connsiteX3606" fmla="*/ 5793316 w 8671523"/>
                  <a:gd name="connsiteY3606" fmla="*/ 2859036 h 4271488"/>
                  <a:gd name="connsiteX3607" fmla="*/ 5792873 w 8671523"/>
                  <a:gd name="connsiteY3607" fmla="*/ 2861142 h 4271488"/>
                  <a:gd name="connsiteX3608" fmla="*/ 5793206 w 8671523"/>
                  <a:gd name="connsiteY3608" fmla="*/ 2863469 h 4271488"/>
                  <a:gd name="connsiteX3609" fmla="*/ 5795311 w 8671523"/>
                  <a:gd name="connsiteY3609" fmla="*/ 2871115 h 4271488"/>
                  <a:gd name="connsiteX3610" fmla="*/ 5795865 w 8671523"/>
                  <a:gd name="connsiteY3610" fmla="*/ 2872223 h 4271488"/>
                  <a:gd name="connsiteX3611" fmla="*/ 5796641 w 8671523"/>
                  <a:gd name="connsiteY3611" fmla="*/ 2872888 h 4271488"/>
                  <a:gd name="connsiteX3612" fmla="*/ 5798414 w 8671523"/>
                  <a:gd name="connsiteY3612" fmla="*/ 2873664 h 4271488"/>
                  <a:gd name="connsiteX3613" fmla="*/ 5798968 w 8671523"/>
                  <a:gd name="connsiteY3613" fmla="*/ 2874108 h 4271488"/>
                  <a:gd name="connsiteX3614" fmla="*/ 5799522 w 8671523"/>
                  <a:gd name="connsiteY3614" fmla="*/ 2874994 h 4271488"/>
                  <a:gd name="connsiteX3615" fmla="*/ 5799854 w 8671523"/>
                  <a:gd name="connsiteY3615" fmla="*/ 2875991 h 4271488"/>
                  <a:gd name="connsiteX3616" fmla="*/ 5799854 w 8671523"/>
                  <a:gd name="connsiteY3616" fmla="*/ 2877099 h 4271488"/>
                  <a:gd name="connsiteX3617" fmla="*/ 5799854 w 8671523"/>
                  <a:gd name="connsiteY3617" fmla="*/ 2878318 h 4271488"/>
                  <a:gd name="connsiteX3618" fmla="*/ 5799079 w 8671523"/>
                  <a:gd name="connsiteY3618" fmla="*/ 2880423 h 4271488"/>
                  <a:gd name="connsiteX3619" fmla="*/ 5798414 w 8671523"/>
                  <a:gd name="connsiteY3619" fmla="*/ 2881643 h 4271488"/>
                  <a:gd name="connsiteX3620" fmla="*/ 5797860 w 8671523"/>
                  <a:gd name="connsiteY3620" fmla="*/ 2881643 h 4271488"/>
                  <a:gd name="connsiteX3621" fmla="*/ 5798968 w 8671523"/>
                  <a:gd name="connsiteY3621" fmla="*/ 2882751 h 4271488"/>
                  <a:gd name="connsiteX3622" fmla="*/ 5802736 w 8671523"/>
                  <a:gd name="connsiteY3622" fmla="*/ 2883194 h 4271488"/>
                  <a:gd name="connsiteX3623" fmla="*/ 5804619 w 8671523"/>
                  <a:gd name="connsiteY3623" fmla="*/ 2883970 h 4271488"/>
                  <a:gd name="connsiteX3624" fmla="*/ 5805949 w 8671523"/>
                  <a:gd name="connsiteY3624" fmla="*/ 2885521 h 4271488"/>
                  <a:gd name="connsiteX3625" fmla="*/ 5805949 w 8671523"/>
                  <a:gd name="connsiteY3625" fmla="*/ 2885521 h 4271488"/>
                  <a:gd name="connsiteX3626" fmla="*/ 5807058 w 8671523"/>
                  <a:gd name="connsiteY3626" fmla="*/ 2887627 h 4271488"/>
                  <a:gd name="connsiteX3627" fmla="*/ 5807833 w 8671523"/>
                  <a:gd name="connsiteY3627" fmla="*/ 2889954 h 4271488"/>
                  <a:gd name="connsiteX3628" fmla="*/ 5808277 w 8671523"/>
                  <a:gd name="connsiteY3628" fmla="*/ 2891949 h 4271488"/>
                  <a:gd name="connsiteX3629" fmla="*/ 5808277 w 8671523"/>
                  <a:gd name="connsiteY3629" fmla="*/ 2895051 h 4271488"/>
                  <a:gd name="connsiteX3630" fmla="*/ 5807723 w 8671523"/>
                  <a:gd name="connsiteY3630" fmla="*/ 2896271 h 4271488"/>
                  <a:gd name="connsiteX3631" fmla="*/ 5799744 w 8671523"/>
                  <a:gd name="connsiteY3631" fmla="*/ 2897822 h 4271488"/>
                  <a:gd name="connsiteX3632" fmla="*/ 5797638 w 8671523"/>
                  <a:gd name="connsiteY3632" fmla="*/ 2897822 h 4271488"/>
                  <a:gd name="connsiteX3633" fmla="*/ 5788995 w 8671523"/>
                  <a:gd name="connsiteY3633" fmla="*/ 2896492 h 4271488"/>
                  <a:gd name="connsiteX3634" fmla="*/ 5786889 w 8671523"/>
                  <a:gd name="connsiteY3634" fmla="*/ 2896825 h 4271488"/>
                  <a:gd name="connsiteX3635" fmla="*/ 5785560 w 8671523"/>
                  <a:gd name="connsiteY3635" fmla="*/ 2897268 h 4271488"/>
                  <a:gd name="connsiteX3636" fmla="*/ 5785116 w 8671523"/>
                  <a:gd name="connsiteY3636" fmla="*/ 2898154 h 4271488"/>
                  <a:gd name="connsiteX3637" fmla="*/ 5785116 w 8671523"/>
                  <a:gd name="connsiteY3637" fmla="*/ 2899151 h 4271488"/>
                  <a:gd name="connsiteX3638" fmla="*/ 5784451 w 8671523"/>
                  <a:gd name="connsiteY3638" fmla="*/ 2899927 h 4271488"/>
                  <a:gd name="connsiteX3639" fmla="*/ 5783454 w 8671523"/>
                  <a:gd name="connsiteY3639" fmla="*/ 2900371 h 4271488"/>
                  <a:gd name="connsiteX3640" fmla="*/ 5782789 w 8671523"/>
                  <a:gd name="connsiteY3640" fmla="*/ 2900371 h 4271488"/>
                  <a:gd name="connsiteX3641" fmla="*/ 5782124 w 8671523"/>
                  <a:gd name="connsiteY3641" fmla="*/ 2900149 h 4271488"/>
                  <a:gd name="connsiteX3642" fmla="*/ 5779021 w 8671523"/>
                  <a:gd name="connsiteY3642" fmla="*/ 2899706 h 4271488"/>
                  <a:gd name="connsiteX3643" fmla="*/ 5777470 w 8671523"/>
                  <a:gd name="connsiteY3643" fmla="*/ 2899151 h 4271488"/>
                  <a:gd name="connsiteX3644" fmla="*/ 5776029 w 8671523"/>
                  <a:gd name="connsiteY3644" fmla="*/ 2898154 h 4271488"/>
                  <a:gd name="connsiteX3645" fmla="*/ 5774588 w 8671523"/>
                  <a:gd name="connsiteY3645" fmla="*/ 2896492 h 4271488"/>
                  <a:gd name="connsiteX3646" fmla="*/ 5773259 w 8671523"/>
                  <a:gd name="connsiteY3646" fmla="*/ 2897822 h 4271488"/>
                  <a:gd name="connsiteX3647" fmla="*/ 5774921 w 8671523"/>
                  <a:gd name="connsiteY3647" fmla="*/ 2899706 h 4271488"/>
                  <a:gd name="connsiteX3648" fmla="*/ 5774921 w 8671523"/>
                  <a:gd name="connsiteY3648" fmla="*/ 2900925 h 4271488"/>
                  <a:gd name="connsiteX3649" fmla="*/ 5773813 w 8671523"/>
                  <a:gd name="connsiteY3649" fmla="*/ 2901811 h 4271488"/>
                  <a:gd name="connsiteX3650" fmla="*/ 5773148 w 8671523"/>
                  <a:gd name="connsiteY3650" fmla="*/ 2902919 h 4271488"/>
                  <a:gd name="connsiteX3651" fmla="*/ 5772926 w 8671523"/>
                  <a:gd name="connsiteY3651" fmla="*/ 2905025 h 4271488"/>
                  <a:gd name="connsiteX3652" fmla="*/ 5772594 w 8671523"/>
                  <a:gd name="connsiteY3652" fmla="*/ 2925193 h 4271488"/>
                  <a:gd name="connsiteX3653" fmla="*/ 5772926 w 8671523"/>
                  <a:gd name="connsiteY3653" fmla="*/ 2929182 h 4271488"/>
                  <a:gd name="connsiteX3654" fmla="*/ 5770488 w 8671523"/>
                  <a:gd name="connsiteY3654" fmla="*/ 2929958 h 4271488"/>
                  <a:gd name="connsiteX3655" fmla="*/ 5766056 w 8671523"/>
                  <a:gd name="connsiteY3655" fmla="*/ 2928185 h 4271488"/>
                  <a:gd name="connsiteX3656" fmla="*/ 5763839 w 8671523"/>
                  <a:gd name="connsiteY3656" fmla="*/ 2929072 h 4271488"/>
                  <a:gd name="connsiteX3657" fmla="*/ 5763839 w 8671523"/>
                  <a:gd name="connsiteY3657" fmla="*/ 2929072 h 4271488"/>
                  <a:gd name="connsiteX3658" fmla="*/ 5763839 w 8671523"/>
                  <a:gd name="connsiteY3658" fmla="*/ 2929072 h 4271488"/>
                  <a:gd name="connsiteX3659" fmla="*/ 5763839 w 8671523"/>
                  <a:gd name="connsiteY3659" fmla="*/ 2929072 h 4271488"/>
                  <a:gd name="connsiteX3660" fmla="*/ 5762842 w 8671523"/>
                  <a:gd name="connsiteY3660" fmla="*/ 2933947 h 4271488"/>
                  <a:gd name="connsiteX3661" fmla="*/ 5761069 w 8671523"/>
                  <a:gd name="connsiteY3661" fmla="*/ 2934391 h 4271488"/>
                  <a:gd name="connsiteX3662" fmla="*/ 5758299 w 8671523"/>
                  <a:gd name="connsiteY3662" fmla="*/ 2933615 h 4271488"/>
                  <a:gd name="connsiteX3663" fmla="*/ 5754642 w 8671523"/>
                  <a:gd name="connsiteY3663" fmla="*/ 2934945 h 4271488"/>
                  <a:gd name="connsiteX3664" fmla="*/ 5752093 w 8671523"/>
                  <a:gd name="connsiteY3664" fmla="*/ 2939045 h 4271488"/>
                  <a:gd name="connsiteX3665" fmla="*/ 5751428 w 8671523"/>
                  <a:gd name="connsiteY3665" fmla="*/ 2948908 h 4271488"/>
                  <a:gd name="connsiteX3666" fmla="*/ 5750209 w 8671523"/>
                  <a:gd name="connsiteY3666" fmla="*/ 2953008 h 4271488"/>
                  <a:gd name="connsiteX3667" fmla="*/ 5749988 w 8671523"/>
                  <a:gd name="connsiteY3667" fmla="*/ 2953008 h 4271488"/>
                  <a:gd name="connsiteX3668" fmla="*/ 5748104 w 8671523"/>
                  <a:gd name="connsiteY3668" fmla="*/ 2953451 h 4271488"/>
                  <a:gd name="connsiteX3669" fmla="*/ 5741455 w 8671523"/>
                  <a:gd name="connsiteY3669" fmla="*/ 2948686 h 4271488"/>
                  <a:gd name="connsiteX3670" fmla="*/ 5738130 w 8671523"/>
                  <a:gd name="connsiteY3670" fmla="*/ 2947135 h 4271488"/>
                  <a:gd name="connsiteX3671" fmla="*/ 5734584 w 8671523"/>
                  <a:gd name="connsiteY3671" fmla="*/ 2947135 h 4271488"/>
                  <a:gd name="connsiteX3672" fmla="*/ 5732811 w 8671523"/>
                  <a:gd name="connsiteY3672" fmla="*/ 2946581 h 4271488"/>
                  <a:gd name="connsiteX3673" fmla="*/ 5731482 w 8671523"/>
                  <a:gd name="connsiteY3673" fmla="*/ 2945473 h 4271488"/>
                  <a:gd name="connsiteX3674" fmla="*/ 5731260 w 8671523"/>
                  <a:gd name="connsiteY3674" fmla="*/ 2943810 h 4271488"/>
                  <a:gd name="connsiteX3675" fmla="*/ 5731592 w 8671523"/>
                  <a:gd name="connsiteY3675" fmla="*/ 2942037 h 4271488"/>
                  <a:gd name="connsiteX3676" fmla="*/ 5731592 w 8671523"/>
                  <a:gd name="connsiteY3676" fmla="*/ 2940264 h 4271488"/>
                  <a:gd name="connsiteX3677" fmla="*/ 5730152 w 8671523"/>
                  <a:gd name="connsiteY3677" fmla="*/ 2938602 h 4271488"/>
                  <a:gd name="connsiteX3678" fmla="*/ 5727935 w 8671523"/>
                  <a:gd name="connsiteY3678" fmla="*/ 2938934 h 4271488"/>
                  <a:gd name="connsiteX3679" fmla="*/ 5725608 w 8671523"/>
                  <a:gd name="connsiteY3679" fmla="*/ 2939821 h 4271488"/>
                  <a:gd name="connsiteX3680" fmla="*/ 5723392 w 8671523"/>
                  <a:gd name="connsiteY3680" fmla="*/ 2940264 h 4271488"/>
                  <a:gd name="connsiteX3681" fmla="*/ 5722284 w 8671523"/>
                  <a:gd name="connsiteY3681" fmla="*/ 2939932 h 4271488"/>
                  <a:gd name="connsiteX3682" fmla="*/ 5719291 w 8671523"/>
                  <a:gd name="connsiteY3682" fmla="*/ 2944364 h 4271488"/>
                  <a:gd name="connsiteX3683" fmla="*/ 5718848 w 8671523"/>
                  <a:gd name="connsiteY3683" fmla="*/ 2947024 h 4271488"/>
                  <a:gd name="connsiteX3684" fmla="*/ 5717740 w 8671523"/>
                  <a:gd name="connsiteY3684" fmla="*/ 2949129 h 4271488"/>
                  <a:gd name="connsiteX3685" fmla="*/ 5714970 w 8671523"/>
                  <a:gd name="connsiteY3685" fmla="*/ 2949794 h 4271488"/>
                  <a:gd name="connsiteX3686" fmla="*/ 5709540 w 8671523"/>
                  <a:gd name="connsiteY3686" fmla="*/ 2949462 h 4271488"/>
                  <a:gd name="connsiteX3687" fmla="*/ 5711091 w 8671523"/>
                  <a:gd name="connsiteY3687" fmla="*/ 2951456 h 4271488"/>
                  <a:gd name="connsiteX3688" fmla="*/ 5712643 w 8671523"/>
                  <a:gd name="connsiteY3688" fmla="*/ 2954559 h 4271488"/>
                  <a:gd name="connsiteX3689" fmla="*/ 5713862 w 8671523"/>
                  <a:gd name="connsiteY3689" fmla="*/ 2957773 h 4271488"/>
                  <a:gd name="connsiteX3690" fmla="*/ 5714305 w 8671523"/>
                  <a:gd name="connsiteY3690" fmla="*/ 2960432 h 4271488"/>
                  <a:gd name="connsiteX3691" fmla="*/ 5714305 w 8671523"/>
                  <a:gd name="connsiteY3691" fmla="*/ 2963646 h 4271488"/>
                  <a:gd name="connsiteX3692" fmla="*/ 5714083 w 8671523"/>
                  <a:gd name="connsiteY3692" fmla="*/ 2964422 h 4271488"/>
                  <a:gd name="connsiteX3693" fmla="*/ 5709762 w 8671523"/>
                  <a:gd name="connsiteY3693" fmla="*/ 2972844 h 4271488"/>
                  <a:gd name="connsiteX3694" fmla="*/ 5707102 w 8671523"/>
                  <a:gd name="connsiteY3694" fmla="*/ 2973730 h 4271488"/>
                  <a:gd name="connsiteX3695" fmla="*/ 5706437 w 8671523"/>
                  <a:gd name="connsiteY3695" fmla="*/ 2974727 h 4271488"/>
                  <a:gd name="connsiteX3696" fmla="*/ 5706658 w 8671523"/>
                  <a:gd name="connsiteY3696" fmla="*/ 2976390 h 4271488"/>
                  <a:gd name="connsiteX3697" fmla="*/ 5707656 w 8671523"/>
                  <a:gd name="connsiteY3697" fmla="*/ 2978274 h 4271488"/>
                  <a:gd name="connsiteX3698" fmla="*/ 5707878 w 8671523"/>
                  <a:gd name="connsiteY3698" fmla="*/ 2979825 h 4271488"/>
                  <a:gd name="connsiteX3699" fmla="*/ 5707213 w 8671523"/>
                  <a:gd name="connsiteY3699" fmla="*/ 2982263 h 4271488"/>
                  <a:gd name="connsiteX3700" fmla="*/ 5705550 w 8671523"/>
                  <a:gd name="connsiteY3700" fmla="*/ 2984258 h 4271488"/>
                  <a:gd name="connsiteX3701" fmla="*/ 5703334 w 8671523"/>
                  <a:gd name="connsiteY3701" fmla="*/ 2985698 h 4271488"/>
                  <a:gd name="connsiteX3702" fmla="*/ 5701118 w 8671523"/>
                  <a:gd name="connsiteY3702" fmla="*/ 2986474 h 4271488"/>
                  <a:gd name="connsiteX3703" fmla="*/ 5701118 w 8671523"/>
                  <a:gd name="connsiteY3703" fmla="*/ 2987361 h 4271488"/>
                  <a:gd name="connsiteX3704" fmla="*/ 5702669 w 8671523"/>
                  <a:gd name="connsiteY3704" fmla="*/ 2986474 h 4271488"/>
                  <a:gd name="connsiteX3705" fmla="*/ 5703334 w 8671523"/>
                  <a:gd name="connsiteY3705" fmla="*/ 2986474 h 4271488"/>
                  <a:gd name="connsiteX3706" fmla="*/ 5703002 w 8671523"/>
                  <a:gd name="connsiteY3706" fmla="*/ 2987250 h 4271488"/>
                  <a:gd name="connsiteX3707" fmla="*/ 5702780 w 8671523"/>
                  <a:gd name="connsiteY3707" fmla="*/ 2988579 h 4271488"/>
                  <a:gd name="connsiteX3708" fmla="*/ 5702558 w 8671523"/>
                  <a:gd name="connsiteY3708" fmla="*/ 2989244 h 4271488"/>
                  <a:gd name="connsiteX3709" fmla="*/ 5706548 w 8671523"/>
                  <a:gd name="connsiteY3709" fmla="*/ 2991350 h 4271488"/>
                  <a:gd name="connsiteX3710" fmla="*/ 5707213 w 8671523"/>
                  <a:gd name="connsiteY3710" fmla="*/ 2992015 h 4271488"/>
                  <a:gd name="connsiteX3711" fmla="*/ 5707213 w 8671523"/>
                  <a:gd name="connsiteY3711" fmla="*/ 2993677 h 4271488"/>
                  <a:gd name="connsiteX3712" fmla="*/ 5706548 w 8671523"/>
                  <a:gd name="connsiteY3712" fmla="*/ 2995561 h 4271488"/>
                  <a:gd name="connsiteX3713" fmla="*/ 5706548 w 8671523"/>
                  <a:gd name="connsiteY3713" fmla="*/ 2997112 h 4271488"/>
                  <a:gd name="connsiteX3714" fmla="*/ 5707656 w 8671523"/>
                  <a:gd name="connsiteY3714" fmla="*/ 2997777 h 4271488"/>
                  <a:gd name="connsiteX3715" fmla="*/ 5708321 w 8671523"/>
                  <a:gd name="connsiteY3715" fmla="*/ 2997444 h 4271488"/>
                  <a:gd name="connsiteX3716" fmla="*/ 5710094 w 8671523"/>
                  <a:gd name="connsiteY3716" fmla="*/ 2996780 h 4271488"/>
                  <a:gd name="connsiteX3717" fmla="*/ 5711867 w 8671523"/>
                  <a:gd name="connsiteY3717" fmla="*/ 2996447 h 4271488"/>
                  <a:gd name="connsiteX3718" fmla="*/ 5712754 w 8671523"/>
                  <a:gd name="connsiteY3718" fmla="*/ 2997223 h 4271488"/>
                  <a:gd name="connsiteX3719" fmla="*/ 5713197 w 8671523"/>
                  <a:gd name="connsiteY3719" fmla="*/ 2998553 h 4271488"/>
                  <a:gd name="connsiteX3720" fmla="*/ 5714305 w 8671523"/>
                  <a:gd name="connsiteY3720" fmla="*/ 2999440 h 4271488"/>
                  <a:gd name="connsiteX3721" fmla="*/ 5716632 w 8671523"/>
                  <a:gd name="connsiteY3721" fmla="*/ 3000548 h 4271488"/>
                  <a:gd name="connsiteX3722" fmla="*/ 5722062 w 8671523"/>
                  <a:gd name="connsiteY3722" fmla="*/ 3007972 h 4271488"/>
                  <a:gd name="connsiteX3723" fmla="*/ 5723170 w 8671523"/>
                  <a:gd name="connsiteY3723" fmla="*/ 3009081 h 4271488"/>
                  <a:gd name="connsiteX3724" fmla="*/ 5722949 w 8671523"/>
                  <a:gd name="connsiteY3724" fmla="*/ 3011075 h 4271488"/>
                  <a:gd name="connsiteX3725" fmla="*/ 5723835 w 8671523"/>
                  <a:gd name="connsiteY3725" fmla="*/ 3020051 h 4271488"/>
                  <a:gd name="connsiteX3726" fmla="*/ 5724389 w 8671523"/>
                  <a:gd name="connsiteY3726" fmla="*/ 3022378 h 4271488"/>
                  <a:gd name="connsiteX3727" fmla="*/ 5722838 w 8671523"/>
                  <a:gd name="connsiteY3727" fmla="*/ 3027033 h 4271488"/>
                  <a:gd name="connsiteX3728" fmla="*/ 5727160 w 8671523"/>
                  <a:gd name="connsiteY3728" fmla="*/ 3035787 h 4271488"/>
                  <a:gd name="connsiteX3729" fmla="*/ 5728157 w 8671523"/>
                  <a:gd name="connsiteY3729" fmla="*/ 3039444 h 4271488"/>
                  <a:gd name="connsiteX3730" fmla="*/ 5725719 w 8671523"/>
                  <a:gd name="connsiteY3730" fmla="*/ 3041882 h 4271488"/>
                  <a:gd name="connsiteX3731" fmla="*/ 5720400 w 8671523"/>
                  <a:gd name="connsiteY3731" fmla="*/ 3050082 h 4271488"/>
                  <a:gd name="connsiteX3732" fmla="*/ 5719735 w 8671523"/>
                  <a:gd name="connsiteY3732" fmla="*/ 3051744 h 4271488"/>
                  <a:gd name="connsiteX3733" fmla="*/ 5719735 w 8671523"/>
                  <a:gd name="connsiteY3733" fmla="*/ 3058393 h 4271488"/>
                  <a:gd name="connsiteX3734" fmla="*/ 5720178 w 8671523"/>
                  <a:gd name="connsiteY3734" fmla="*/ 3059944 h 4271488"/>
                  <a:gd name="connsiteX3735" fmla="*/ 5720843 w 8671523"/>
                  <a:gd name="connsiteY3735" fmla="*/ 3061829 h 4271488"/>
                  <a:gd name="connsiteX3736" fmla="*/ 5721176 w 8671523"/>
                  <a:gd name="connsiteY3736" fmla="*/ 3063823 h 4271488"/>
                  <a:gd name="connsiteX3737" fmla="*/ 5720621 w 8671523"/>
                  <a:gd name="connsiteY3737" fmla="*/ 3065929 h 4271488"/>
                  <a:gd name="connsiteX3738" fmla="*/ 5719735 w 8671523"/>
                  <a:gd name="connsiteY3738" fmla="*/ 3066815 h 4271488"/>
                  <a:gd name="connsiteX3739" fmla="*/ 5719070 w 8671523"/>
                  <a:gd name="connsiteY3739" fmla="*/ 3067813 h 4271488"/>
                  <a:gd name="connsiteX3740" fmla="*/ 5718184 w 8671523"/>
                  <a:gd name="connsiteY3740" fmla="*/ 3069696 h 4271488"/>
                  <a:gd name="connsiteX3741" fmla="*/ 5718516 w 8671523"/>
                  <a:gd name="connsiteY3741" fmla="*/ 3070694 h 4271488"/>
                  <a:gd name="connsiteX3742" fmla="*/ 5718738 w 8671523"/>
                  <a:gd name="connsiteY3742" fmla="*/ 3070915 h 4271488"/>
                  <a:gd name="connsiteX3743" fmla="*/ 5718738 w 8671523"/>
                  <a:gd name="connsiteY3743" fmla="*/ 3070915 h 4271488"/>
                  <a:gd name="connsiteX3744" fmla="*/ 5718184 w 8671523"/>
                  <a:gd name="connsiteY3744" fmla="*/ 3071580 h 4271488"/>
                  <a:gd name="connsiteX3745" fmla="*/ 5718184 w 8671523"/>
                  <a:gd name="connsiteY3745" fmla="*/ 3072467 h 4271488"/>
                  <a:gd name="connsiteX3746" fmla="*/ 5718848 w 8671523"/>
                  <a:gd name="connsiteY3746" fmla="*/ 3073353 h 4271488"/>
                  <a:gd name="connsiteX3747" fmla="*/ 5719070 w 8671523"/>
                  <a:gd name="connsiteY3747" fmla="*/ 3074350 h 4271488"/>
                  <a:gd name="connsiteX3748" fmla="*/ 5718848 w 8671523"/>
                  <a:gd name="connsiteY3748" fmla="*/ 3075348 h 4271488"/>
                  <a:gd name="connsiteX3749" fmla="*/ 5718184 w 8671523"/>
                  <a:gd name="connsiteY3749" fmla="*/ 3076235 h 4271488"/>
                  <a:gd name="connsiteX3750" fmla="*/ 5718184 w 8671523"/>
                  <a:gd name="connsiteY3750" fmla="*/ 3076900 h 4271488"/>
                  <a:gd name="connsiteX3751" fmla="*/ 5717408 w 8671523"/>
                  <a:gd name="connsiteY3751" fmla="*/ 3077232 h 4271488"/>
                  <a:gd name="connsiteX3752" fmla="*/ 5721065 w 8671523"/>
                  <a:gd name="connsiteY3752" fmla="*/ 3087094 h 4271488"/>
                  <a:gd name="connsiteX3753" fmla="*/ 5721730 w 8671523"/>
                  <a:gd name="connsiteY3753" fmla="*/ 3089976 h 4271488"/>
                  <a:gd name="connsiteX3754" fmla="*/ 5722173 w 8671523"/>
                  <a:gd name="connsiteY3754" fmla="*/ 3091305 h 4271488"/>
                  <a:gd name="connsiteX3755" fmla="*/ 5724167 w 8671523"/>
                  <a:gd name="connsiteY3755" fmla="*/ 3094741 h 4271488"/>
                  <a:gd name="connsiteX3756" fmla="*/ 5724500 w 8671523"/>
                  <a:gd name="connsiteY3756" fmla="*/ 3095627 h 4271488"/>
                  <a:gd name="connsiteX3757" fmla="*/ 5724500 w 8671523"/>
                  <a:gd name="connsiteY3757" fmla="*/ 3101279 h 4271488"/>
                  <a:gd name="connsiteX3758" fmla="*/ 5724721 w 8671523"/>
                  <a:gd name="connsiteY3758" fmla="*/ 3102498 h 4271488"/>
                  <a:gd name="connsiteX3759" fmla="*/ 5725830 w 8671523"/>
                  <a:gd name="connsiteY3759" fmla="*/ 3104492 h 4271488"/>
                  <a:gd name="connsiteX3760" fmla="*/ 5726606 w 8671523"/>
                  <a:gd name="connsiteY3760" fmla="*/ 3108150 h 4271488"/>
                  <a:gd name="connsiteX3761" fmla="*/ 5728711 w 8671523"/>
                  <a:gd name="connsiteY3761" fmla="*/ 3112361 h 4271488"/>
                  <a:gd name="connsiteX3762" fmla="*/ 5729154 w 8671523"/>
                  <a:gd name="connsiteY3762" fmla="*/ 3114909 h 4271488"/>
                  <a:gd name="connsiteX3763" fmla="*/ 5729154 w 8671523"/>
                  <a:gd name="connsiteY3763" fmla="*/ 3114909 h 4271488"/>
                  <a:gd name="connsiteX3764" fmla="*/ 5730373 w 8671523"/>
                  <a:gd name="connsiteY3764" fmla="*/ 3116461 h 4271488"/>
                  <a:gd name="connsiteX3765" fmla="*/ 5731038 w 8671523"/>
                  <a:gd name="connsiteY3765" fmla="*/ 3118898 h 4271488"/>
                  <a:gd name="connsiteX3766" fmla="*/ 5731371 w 8671523"/>
                  <a:gd name="connsiteY3766" fmla="*/ 3121780 h 4271488"/>
                  <a:gd name="connsiteX3767" fmla="*/ 5731371 w 8671523"/>
                  <a:gd name="connsiteY3767" fmla="*/ 3128207 h 4271488"/>
                  <a:gd name="connsiteX3768" fmla="*/ 5730595 w 8671523"/>
                  <a:gd name="connsiteY3768" fmla="*/ 3130091 h 4271488"/>
                  <a:gd name="connsiteX3769" fmla="*/ 5729487 w 8671523"/>
                  <a:gd name="connsiteY3769" fmla="*/ 3131310 h 4271488"/>
                  <a:gd name="connsiteX3770" fmla="*/ 5727714 w 8671523"/>
                  <a:gd name="connsiteY3770" fmla="*/ 3132639 h 4271488"/>
                  <a:gd name="connsiteX3771" fmla="*/ 5721619 w 8671523"/>
                  <a:gd name="connsiteY3771" fmla="*/ 3138402 h 4271488"/>
                  <a:gd name="connsiteX3772" fmla="*/ 5712643 w 8671523"/>
                  <a:gd name="connsiteY3772" fmla="*/ 3140729 h 4271488"/>
                  <a:gd name="connsiteX3773" fmla="*/ 5710537 w 8671523"/>
                  <a:gd name="connsiteY3773" fmla="*/ 3140175 h 4271488"/>
                  <a:gd name="connsiteX3774" fmla="*/ 5710537 w 8671523"/>
                  <a:gd name="connsiteY3774" fmla="*/ 3141061 h 4271488"/>
                  <a:gd name="connsiteX3775" fmla="*/ 5712643 w 8671523"/>
                  <a:gd name="connsiteY3775" fmla="*/ 3144386 h 4271488"/>
                  <a:gd name="connsiteX3776" fmla="*/ 5710648 w 8671523"/>
                  <a:gd name="connsiteY3776" fmla="*/ 3147045 h 4271488"/>
                  <a:gd name="connsiteX3777" fmla="*/ 5704332 w 8671523"/>
                  <a:gd name="connsiteY3777" fmla="*/ 3150481 h 4271488"/>
                  <a:gd name="connsiteX3778" fmla="*/ 5702780 w 8671523"/>
                  <a:gd name="connsiteY3778" fmla="*/ 3153251 h 4271488"/>
                  <a:gd name="connsiteX3779" fmla="*/ 5701118 w 8671523"/>
                  <a:gd name="connsiteY3779" fmla="*/ 3157573 h 4271488"/>
                  <a:gd name="connsiteX3780" fmla="*/ 5699234 w 8671523"/>
                  <a:gd name="connsiteY3780" fmla="*/ 3160454 h 4271488"/>
                  <a:gd name="connsiteX3781" fmla="*/ 5697350 w 8671523"/>
                  <a:gd name="connsiteY3781" fmla="*/ 3158903 h 4271488"/>
                  <a:gd name="connsiteX3782" fmla="*/ 5694691 w 8671523"/>
                  <a:gd name="connsiteY3782" fmla="*/ 3161230 h 4271488"/>
                  <a:gd name="connsiteX3783" fmla="*/ 5693361 w 8671523"/>
                  <a:gd name="connsiteY3783" fmla="*/ 3164887 h 4271488"/>
                  <a:gd name="connsiteX3784" fmla="*/ 5692806 w 8671523"/>
                  <a:gd name="connsiteY3784" fmla="*/ 3169098 h 4271488"/>
                  <a:gd name="connsiteX3785" fmla="*/ 5692806 w 8671523"/>
                  <a:gd name="connsiteY3785" fmla="*/ 3173419 h 4271488"/>
                  <a:gd name="connsiteX3786" fmla="*/ 5692363 w 8671523"/>
                  <a:gd name="connsiteY3786" fmla="*/ 3174084 h 4271488"/>
                  <a:gd name="connsiteX3787" fmla="*/ 5690812 w 8671523"/>
                  <a:gd name="connsiteY3787" fmla="*/ 3175304 h 4271488"/>
                  <a:gd name="connsiteX3788" fmla="*/ 5690480 w 8671523"/>
                  <a:gd name="connsiteY3788" fmla="*/ 3176301 h 4271488"/>
                  <a:gd name="connsiteX3789" fmla="*/ 5690480 w 8671523"/>
                  <a:gd name="connsiteY3789" fmla="*/ 3180955 h 4271488"/>
                  <a:gd name="connsiteX3790" fmla="*/ 5690812 w 8671523"/>
                  <a:gd name="connsiteY3790" fmla="*/ 3182839 h 4271488"/>
                  <a:gd name="connsiteX3791" fmla="*/ 5692363 w 8671523"/>
                  <a:gd name="connsiteY3791" fmla="*/ 3185831 h 4271488"/>
                  <a:gd name="connsiteX3792" fmla="*/ 5692696 w 8671523"/>
                  <a:gd name="connsiteY3792" fmla="*/ 3187382 h 4271488"/>
                  <a:gd name="connsiteX3793" fmla="*/ 5692142 w 8671523"/>
                  <a:gd name="connsiteY3793" fmla="*/ 3191593 h 4271488"/>
                  <a:gd name="connsiteX3794" fmla="*/ 5690258 w 8671523"/>
                  <a:gd name="connsiteY3794" fmla="*/ 3197578 h 4271488"/>
                  <a:gd name="connsiteX3795" fmla="*/ 5690258 w 8671523"/>
                  <a:gd name="connsiteY3795" fmla="*/ 3200902 h 4271488"/>
                  <a:gd name="connsiteX3796" fmla="*/ 5690591 w 8671523"/>
                  <a:gd name="connsiteY3796" fmla="*/ 3201456 h 4271488"/>
                  <a:gd name="connsiteX3797" fmla="*/ 5691145 w 8671523"/>
                  <a:gd name="connsiteY3797" fmla="*/ 3201899 h 4271488"/>
                  <a:gd name="connsiteX3798" fmla="*/ 5691699 w 8671523"/>
                  <a:gd name="connsiteY3798" fmla="*/ 3202564 h 4271488"/>
                  <a:gd name="connsiteX3799" fmla="*/ 5691699 w 8671523"/>
                  <a:gd name="connsiteY3799" fmla="*/ 3203783 h 4271488"/>
                  <a:gd name="connsiteX3800" fmla="*/ 5691256 w 8671523"/>
                  <a:gd name="connsiteY3800" fmla="*/ 3204337 h 4271488"/>
                  <a:gd name="connsiteX3801" fmla="*/ 5689371 w 8671523"/>
                  <a:gd name="connsiteY3801" fmla="*/ 3204337 h 4271488"/>
                  <a:gd name="connsiteX3802" fmla="*/ 5688596 w 8671523"/>
                  <a:gd name="connsiteY3802" fmla="*/ 3204669 h 4271488"/>
                  <a:gd name="connsiteX3803" fmla="*/ 5687820 w 8671523"/>
                  <a:gd name="connsiteY3803" fmla="*/ 3205999 h 4271488"/>
                  <a:gd name="connsiteX3804" fmla="*/ 5686491 w 8671523"/>
                  <a:gd name="connsiteY3804" fmla="*/ 3209213 h 4271488"/>
                  <a:gd name="connsiteX3805" fmla="*/ 5685493 w 8671523"/>
                  <a:gd name="connsiteY3805" fmla="*/ 3210321 h 4271488"/>
                  <a:gd name="connsiteX3806" fmla="*/ 5686158 w 8671523"/>
                  <a:gd name="connsiteY3806" fmla="*/ 3210321 h 4271488"/>
                  <a:gd name="connsiteX3807" fmla="*/ 5686269 w 8671523"/>
                  <a:gd name="connsiteY3807" fmla="*/ 3210543 h 4271488"/>
                  <a:gd name="connsiteX3808" fmla="*/ 5686269 w 8671523"/>
                  <a:gd name="connsiteY3808" fmla="*/ 3211097 h 4271488"/>
                  <a:gd name="connsiteX3809" fmla="*/ 5685604 w 8671523"/>
                  <a:gd name="connsiteY3809" fmla="*/ 3212205 h 4271488"/>
                  <a:gd name="connsiteX3810" fmla="*/ 5684495 w 8671523"/>
                  <a:gd name="connsiteY3810" fmla="*/ 3214865 h 4271488"/>
                  <a:gd name="connsiteX3811" fmla="*/ 5683830 w 8671523"/>
                  <a:gd name="connsiteY3811" fmla="*/ 3215751 h 4271488"/>
                  <a:gd name="connsiteX3812" fmla="*/ 5682169 w 8671523"/>
                  <a:gd name="connsiteY3812" fmla="*/ 3216305 h 4271488"/>
                  <a:gd name="connsiteX3813" fmla="*/ 5681060 w 8671523"/>
                  <a:gd name="connsiteY3813" fmla="*/ 3216305 h 4271488"/>
                  <a:gd name="connsiteX3814" fmla="*/ 5679398 w 8671523"/>
                  <a:gd name="connsiteY3814" fmla="*/ 3216084 h 4271488"/>
                  <a:gd name="connsiteX3815" fmla="*/ 5678290 w 8671523"/>
                  <a:gd name="connsiteY3815" fmla="*/ 3216748 h 4271488"/>
                  <a:gd name="connsiteX3816" fmla="*/ 5677515 w 8671523"/>
                  <a:gd name="connsiteY3816" fmla="*/ 3216748 h 4271488"/>
                  <a:gd name="connsiteX3817" fmla="*/ 5676850 w 8671523"/>
                  <a:gd name="connsiteY3817" fmla="*/ 3216084 h 4271488"/>
                  <a:gd name="connsiteX3818" fmla="*/ 5675519 w 8671523"/>
                  <a:gd name="connsiteY3818" fmla="*/ 3215530 h 4271488"/>
                  <a:gd name="connsiteX3819" fmla="*/ 5674079 w 8671523"/>
                  <a:gd name="connsiteY3819" fmla="*/ 3215308 h 4271488"/>
                  <a:gd name="connsiteX3820" fmla="*/ 5672860 w 8671523"/>
                  <a:gd name="connsiteY3820" fmla="*/ 3215751 h 4271488"/>
                  <a:gd name="connsiteX3821" fmla="*/ 5672306 w 8671523"/>
                  <a:gd name="connsiteY3821" fmla="*/ 3216859 h 4271488"/>
                  <a:gd name="connsiteX3822" fmla="*/ 5672639 w 8671523"/>
                  <a:gd name="connsiteY3822" fmla="*/ 3217967 h 4271488"/>
                  <a:gd name="connsiteX3823" fmla="*/ 5673304 w 8671523"/>
                  <a:gd name="connsiteY3823" fmla="*/ 3219297 h 4271488"/>
                  <a:gd name="connsiteX3824" fmla="*/ 5673636 w 8671523"/>
                  <a:gd name="connsiteY3824" fmla="*/ 3220849 h 4271488"/>
                  <a:gd name="connsiteX3825" fmla="*/ 5673636 w 8671523"/>
                  <a:gd name="connsiteY3825" fmla="*/ 3221846 h 4271488"/>
                  <a:gd name="connsiteX3826" fmla="*/ 5673414 w 8671523"/>
                  <a:gd name="connsiteY3826" fmla="*/ 3227497 h 4271488"/>
                  <a:gd name="connsiteX3827" fmla="*/ 5672971 w 8671523"/>
                  <a:gd name="connsiteY3827" fmla="*/ 3230157 h 4271488"/>
                  <a:gd name="connsiteX3828" fmla="*/ 5668539 w 8671523"/>
                  <a:gd name="connsiteY3828" fmla="*/ 3241128 h 4271488"/>
                  <a:gd name="connsiteX3829" fmla="*/ 5668539 w 8671523"/>
                  <a:gd name="connsiteY3829" fmla="*/ 3242790 h 4271488"/>
                  <a:gd name="connsiteX3830" fmla="*/ 5666654 w 8671523"/>
                  <a:gd name="connsiteY3830" fmla="*/ 3244009 h 4271488"/>
                  <a:gd name="connsiteX3831" fmla="*/ 5665324 w 8671523"/>
                  <a:gd name="connsiteY3831" fmla="*/ 3249549 h 4271488"/>
                  <a:gd name="connsiteX3832" fmla="*/ 5663552 w 8671523"/>
                  <a:gd name="connsiteY3832" fmla="*/ 3251101 h 4271488"/>
                  <a:gd name="connsiteX3833" fmla="*/ 5664217 w 8671523"/>
                  <a:gd name="connsiteY3833" fmla="*/ 3251988 h 4271488"/>
                  <a:gd name="connsiteX3834" fmla="*/ 5659895 w 8671523"/>
                  <a:gd name="connsiteY3834" fmla="*/ 3263734 h 4271488"/>
                  <a:gd name="connsiteX3835" fmla="*/ 5659673 w 8671523"/>
                  <a:gd name="connsiteY3835" fmla="*/ 3265507 h 4271488"/>
                  <a:gd name="connsiteX3836" fmla="*/ 5658454 w 8671523"/>
                  <a:gd name="connsiteY3836" fmla="*/ 3269497 h 4271488"/>
                  <a:gd name="connsiteX3837" fmla="*/ 5655462 w 8671523"/>
                  <a:gd name="connsiteY3837" fmla="*/ 3272599 h 4271488"/>
                  <a:gd name="connsiteX3838" fmla="*/ 5649589 w 8671523"/>
                  <a:gd name="connsiteY3838" fmla="*/ 3277143 h 4271488"/>
                  <a:gd name="connsiteX3839" fmla="*/ 5650032 w 8671523"/>
                  <a:gd name="connsiteY3839" fmla="*/ 3278805 h 4271488"/>
                  <a:gd name="connsiteX3840" fmla="*/ 5649367 w 8671523"/>
                  <a:gd name="connsiteY3840" fmla="*/ 3280467 h 4271488"/>
                  <a:gd name="connsiteX3841" fmla="*/ 5647262 w 8671523"/>
                  <a:gd name="connsiteY3841" fmla="*/ 3283570 h 4271488"/>
                  <a:gd name="connsiteX3842" fmla="*/ 5646818 w 8671523"/>
                  <a:gd name="connsiteY3842" fmla="*/ 3285454 h 4271488"/>
                  <a:gd name="connsiteX3843" fmla="*/ 5646818 w 8671523"/>
                  <a:gd name="connsiteY3843" fmla="*/ 3289111 h 4271488"/>
                  <a:gd name="connsiteX3844" fmla="*/ 5646486 w 8671523"/>
                  <a:gd name="connsiteY3844" fmla="*/ 3290884 h 4271488"/>
                  <a:gd name="connsiteX3845" fmla="*/ 5644380 w 8671523"/>
                  <a:gd name="connsiteY3845" fmla="*/ 3296757 h 4271488"/>
                  <a:gd name="connsiteX3846" fmla="*/ 5642718 w 8671523"/>
                  <a:gd name="connsiteY3846" fmla="*/ 3299306 h 4271488"/>
                  <a:gd name="connsiteX3847" fmla="*/ 5640280 w 8671523"/>
                  <a:gd name="connsiteY3847" fmla="*/ 3301079 h 4271488"/>
                  <a:gd name="connsiteX3848" fmla="*/ 5642607 w 8671523"/>
                  <a:gd name="connsiteY3848" fmla="*/ 3304514 h 4271488"/>
                  <a:gd name="connsiteX3849" fmla="*/ 5642054 w 8671523"/>
                  <a:gd name="connsiteY3849" fmla="*/ 3308503 h 4271488"/>
                  <a:gd name="connsiteX3850" fmla="*/ 5638618 w 8671523"/>
                  <a:gd name="connsiteY3850" fmla="*/ 3315817 h 4271488"/>
                  <a:gd name="connsiteX3851" fmla="*/ 5638175 w 8671523"/>
                  <a:gd name="connsiteY3851" fmla="*/ 3314931 h 4271488"/>
                  <a:gd name="connsiteX3852" fmla="*/ 5637842 w 8671523"/>
                  <a:gd name="connsiteY3852" fmla="*/ 3314709 h 4271488"/>
                  <a:gd name="connsiteX3853" fmla="*/ 5637178 w 8671523"/>
                  <a:gd name="connsiteY3853" fmla="*/ 3314709 h 4271488"/>
                  <a:gd name="connsiteX3854" fmla="*/ 5637842 w 8671523"/>
                  <a:gd name="connsiteY3854" fmla="*/ 3315707 h 4271488"/>
                  <a:gd name="connsiteX3855" fmla="*/ 5637067 w 8671523"/>
                  <a:gd name="connsiteY3855" fmla="*/ 3316814 h 4271488"/>
                  <a:gd name="connsiteX3856" fmla="*/ 5636402 w 8671523"/>
                  <a:gd name="connsiteY3856" fmla="*/ 3318366 h 4271488"/>
                  <a:gd name="connsiteX3857" fmla="*/ 5635626 w 8671523"/>
                  <a:gd name="connsiteY3857" fmla="*/ 3319696 h 4271488"/>
                  <a:gd name="connsiteX3858" fmla="*/ 5633077 w 8671523"/>
                  <a:gd name="connsiteY3858" fmla="*/ 3320804 h 4271488"/>
                  <a:gd name="connsiteX3859" fmla="*/ 5631858 w 8671523"/>
                  <a:gd name="connsiteY3859" fmla="*/ 3322023 h 4271488"/>
                  <a:gd name="connsiteX3860" fmla="*/ 5630861 w 8671523"/>
                  <a:gd name="connsiteY3860" fmla="*/ 3323575 h 4271488"/>
                  <a:gd name="connsiteX3861" fmla="*/ 5630196 w 8671523"/>
                  <a:gd name="connsiteY3861" fmla="*/ 3325126 h 4271488"/>
                  <a:gd name="connsiteX3862" fmla="*/ 5630196 w 8671523"/>
                  <a:gd name="connsiteY3862" fmla="*/ 3325569 h 4271488"/>
                  <a:gd name="connsiteX3863" fmla="*/ 5630196 w 8671523"/>
                  <a:gd name="connsiteY3863" fmla="*/ 3325901 h 4271488"/>
                  <a:gd name="connsiteX3864" fmla="*/ 5630307 w 8671523"/>
                  <a:gd name="connsiteY3864" fmla="*/ 3325901 h 4271488"/>
                  <a:gd name="connsiteX3865" fmla="*/ 5630861 w 8671523"/>
                  <a:gd name="connsiteY3865" fmla="*/ 3325901 h 4271488"/>
                  <a:gd name="connsiteX3866" fmla="*/ 5630861 w 8671523"/>
                  <a:gd name="connsiteY3866" fmla="*/ 3326455 h 4271488"/>
                  <a:gd name="connsiteX3867" fmla="*/ 5630750 w 8671523"/>
                  <a:gd name="connsiteY3867" fmla="*/ 3326677 h 4271488"/>
                  <a:gd name="connsiteX3868" fmla="*/ 5630750 w 8671523"/>
                  <a:gd name="connsiteY3868" fmla="*/ 3326677 h 4271488"/>
                  <a:gd name="connsiteX3869" fmla="*/ 5630196 w 8671523"/>
                  <a:gd name="connsiteY3869" fmla="*/ 3326899 h 4271488"/>
                  <a:gd name="connsiteX3870" fmla="*/ 5630972 w 8671523"/>
                  <a:gd name="connsiteY3870" fmla="*/ 3327786 h 4271488"/>
                  <a:gd name="connsiteX3871" fmla="*/ 5630418 w 8671523"/>
                  <a:gd name="connsiteY3871" fmla="*/ 3328229 h 4271488"/>
                  <a:gd name="connsiteX3872" fmla="*/ 5629753 w 8671523"/>
                  <a:gd name="connsiteY3872" fmla="*/ 3329115 h 4271488"/>
                  <a:gd name="connsiteX3873" fmla="*/ 5629309 w 8671523"/>
                  <a:gd name="connsiteY3873" fmla="*/ 3329558 h 4271488"/>
                  <a:gd name="connsiteX3874" fmla="*/ 5629753 w 8671523"/>
                  <a:gd name="connsiteY3874" fmla="*/ 3331886 h 4271488"/>
                  <a:gd name="connsiteX3875" fmla="*/ 5629309 w 8671523"/>
                  <a:gd name="connsiteY3875" fmla="*/ 3334434 h 4271488"/>
                  <a:gd name="connsiteX3876" fmla="*/ 5627758 w 8671523"/>
                  <a:gd name="connsiteY3876" fmla="*/ 3338756 h 4271488"/>
                  <a:gd name="connsiteX3877" fmla="*/ 5626983 w 8671523"/>
                  <a:gd name="connsiteY3877" fmla="*/ 3346957 h 4271488"/>
                  <a:gd name="connsiteX3878" fmla="*/ 5626317 w 8671523"/>
                  <a:gd name="connsiteY3878" fmla="*/ 3348951 h 4271488"/>
                  <a:gd name="connsiteX3879" fmla="*/ 5627758 w 8671523"/>
                  <a:gd name="connsiteY3879" fmla="*/ 3349616 h 4271488"/>
                  <a:gd name="connsiteX3880" fmla="*/ 5627980 w 8671523"/>
                  <a:gd name="connsiteY3880" fmla="*/ 3351278 h 4271488"/>
                  <a:gd name="connsiteX3881" fmla="*/ 5627537 w 8671523"/>
                  <a:gd name="connsiteY3881" fmla="*/ 3352940 h 4271488"/>
                  <a:gd name="connsiteX3882" fmla="*/ 5626539 w 8671523"/>
                  <a:gd name="connsiteY3882" fmla="*/ 3356486 h 4271488"/>
                  <a:gd name="connsiteX3883" fmla="*/ 5626096 w 8671523"/>
                  <a:gd name="connsiteY3883" fmla="*/ 3357594 h 4271488"/>
                  <a:gd name="connsiteX3884" fmla="*/ 5622107 w 8671523"/>
                  <a:gd name="connsiteY3884" fmla="*/ 3361805 h 4271488"/>
                  <a:gd name="connsiteX3885" fmla="*/ 5621109 w 8671523"/>
                  <a:gd name="connsiteY3885" fmla="*/ 3362027 h 4271488"/>
                  <a:gd name="connsiteX3886" fmla="*/ 5619336 w 8671523"/>
                  <a:gd name="connsiteY3886" fmla="*/ 3361695 h 4271488"/>
                  <a:gd name="connsiteX3887" fmla="*/ 5617009 w 8671523"/>
                  <a:gd name="connsiteY3887" fmla="*/ 3360144 h 4271488"/>
                  <a:gd name="connsiteX3888" fmla="*/ 5615568 w 8671523"/>
                  <a:gd name="connsiteY3888" fmla="*/ 3359811 h 4271488"/>
                  <a:gd name="connsiteX3889" fmla="*/ 5613906 w 8671523"/>
                  <a:gd name="connsiteY3889" fmla="*/ 3360698 h 4271488"/>
                  <a:gd name="connsiteX3890" fmla="*/ 5613020 w 8671523"/>
                  <a:gd name="connsiteY3890" fmla="*/ 3363468 h 4271488"/>
                  <a:gd name="connsiteX3891" fmla="*/ 5612355 w 8671523"/>
                  <a:gd name="connsiteY3891" fmla="*/ 3375547 h 4271488"/>
                  <a:gd name="connsiteX3892" fmla="*/ 5609806 w 8671523"/>
                  <a:gd name="connsiteY3892" fmla="*/ 3386518 h 4271488"/>
                  <a:gd name="connsiteX3893" fmla="*/ 5610028 w 8671523"/>
                  <a:gd name="connsiteY3893" fmla="*/ 3388512 h 4271488"/>
                  <a:gd name="connsiteX3894" fmla="*/ 5609474 w 8671523"/>
                  <a:gd name="connsiteY3894" fmla="*/ 3390285 h 4271488"/>
                  <a:gd name="connsiteX3895" fmla="*/ 5608809 w 8671523"/>
                  <a:gd name="connsiteY3895" fmla="*/ 3396270 h 4271488"/>
                  <a:gd name="connsiteX3896" fmla="*/ 5608144 w 8671523"/>
                  <a:gd name="connsiteY3896" fmla="*/ 3397599 h 4271488"/>
                  <a:gd name="connsiteX3897" fmla="*/ 5604598 w 8671523"/>
                  <a:gd name="connsiteY3897" fmla="*/ 3414997 h 4271488"/>
                  <a:gd name="connsiteX3898" fmla="*/ 5600609 w 8671523"/>
                  <a:gd name="connsiteY3898" fmla="*/ 3434944 h 4271488"/>
                  <a:gd name="connsiteX3899" fmla="*/ 5591522 w 8671523"/>
                  <a:gd name="connsiteY3899" fmla="*/ 3463424 h 4271488"/>
                  <a:gd name="connsiteX3900" fmla="*/ 5589970 w 8671523"/>
                  <a:gd name="connsiteY3900" fmla="*/ 3464199 h 4271488"/>
                  <a:gd name="connsiteX3901" fmla="*/ 5589970 w 8671523"/>
                  <a:gd name="connsiteY3901" fmla="*/ 3464864 h 4271488"/>
                  <a:gd name="connsiteX3902" fmla="*/ 5589970 w 8671523"/>
                  <a:gd name="connsiteY3902" fmla="*/ 3466305 h 4271488"/>
                  <a:gd name="connsiteX3903" fmla="*/ 5589970 w 8671523"/>
                  <a:gd name="connsiteY3903" fmla="*/ 3466970 h 4271488"/>
                  <a:gd name="connsiteX3904" fmla="*/ 5586313 w 8671523"/>
                  <a:gd name="connsiteY3904" fmla="*/ 3478716 h 4271488"/>
                  <a:gd name="connsiteX3905" fmla="*/ 5584208 w 8671523"/>
                  <a:gd name="connsiteY3905" fmla="*/ 3482040 h 4271488"/>
                  <a:gd name="connsiteX3906" fmla="*/ 5581105 w 8671523"/>
                  <a:gd name="connsiteY3906" fmla="*/ 3489022 h 4271488"/>
                  <a:gd name="connsiteX3907" fmla="*/ 5574678 w 8671523"/>
                  <a:gd name="connsiteY3907" fmla="*/ 3503428 h 4271488"/>
                  <a:gd name="connsiteX3908" fmla="*/ 5573902 w 8671523"/>
                  <a:gd name="connsiteY3908" fmla="*/ 3504425 h 4271488"/>
                  <a:gd name="connsiteX3909" fmla="*/ 5563818 w 8671523"/>
                  <a:gd name="connsiteY3909" fmla="*/ 3521713 h 4271488"/>
                  <a:gd name="connsiteX3910" fmla="*/ 5561048 w 8671523"/>
                  <a:gd name="connsiteY3910" fmla="*/ 3525258 h 4271488"/>
                  <a:gd name="connsiteX3911" fmla="*/ 5560161 w 8671523"/>
                  <a:gd name="connsiteY3911" fmla="*/ 3527585 h 4271488"/>
                  <a:gd name="connsiteX3912" fmla="*/ 5560161 w 8671523"/>
                  <a:gd name="connsiteY3912" fmla="*/ 3527585 h 4271488"/>
                  <a:gd name="connsiteX3913" fmla="*/ 5559939 w 8671523"/>
                  <a:gd name="connsiteY3913" fmla="*/ 3528250 h 4271488"/>
                  <a:gd name="connsiteX3914" fmla="*/ 5555950 w 8671523"/>
                  <a:gd name="connsiteY3914" fmla="*/ 3534013 h 4271488"/>
                  <a:gd name="connsiteX3915" fmla="*/ 5547417 w 8671523"/>
                  <a:gd name="connsiteY3915" fmla="*/ 3542767 h 4271488"/>
                  <a:gd name="connsiteX3916" fmla="*/ 5545201 w 8671523"/>
                  <a:gd name="connsiteY3916" fmla="*/ 3546756 h 4271488"/>
                  <a:gd name="connsiteX3917" fmla="*/ 5539881 w 8671523"/>
                  <a:gd name="connsiteY3917" fmla="*/ 3550746 h 4271488"/>
                  <a:gd name="connsiteX3918" fmla="*/ 5537555 w 8671523"/>
                  <a:gd name="connsiteY3918" fmla="*/ 3554846 h 4271488"/>
                  <a:gd name="connsiteX3919" fmla="*/ 5532457 w 8671523"/>
                  <a:gd name="connsiteY3919" fmla="*/ 3559389 h 4271488"/>
                  <a:gd name="connsiteX3920" fmla="*/ 5530905 w 8671523"/>
                  <a:gd name="connsiteY3920" fmla="*/ 3561495 h 4271488"/>
                  <a:gd name="connsiteX3921" fmla="*/ 5528357 w 8671523"/>
                  <a:gd name="connsiteY3921" fmla="*/ 3563157 h 4271488"/>
                  <a:gd name="connsiteX3922" fmla="*/ 5528135 w 8671523"/>
                  <a:gd name="connsiteY3922" fmla="*/ 3563157 h 4271488"/>
                  <a:gd name="connsiteX3923" fmla="*/ 5510959 w 8671523"/>
                  <a:gd name="connsiteY3923" fmla="*/ 3574350 h 4271488"/>
                  <a:gd name="connsiteX3924" fmla="*/ 5489128 w 8671523"/>
                  <a:gd name="connsiteY3924" fmla="*/ 3582993 h 4271488"/>
                  <a:gd name="connsiteX3925" fmla="*/ 5465746 w 8671523"/>
                  <a:gd name="connsiteY3925" fmla="*/ 3589088 h 4271488"/>
                  <a:gd name="connsiteX3926" fmla="*/ 5461979 w 8671523"/>
                  <a:gd name="connsiteY3926" fmla="*/ 3589310 h 4271488"/>
                  <a:gd name="connsiteX3927" fmla="*/ 5459429 w 8671523"/>
                  <a:gd name="connsiteY3927" fmla="*/ 3588534 h 4271488"/>
                  <a:gd name="connsiteX3928" fmla="*/ 5459429 w 8671523"/>
                  <a:gd name="connsiteY3928" fmla="*/ 3589421 h 4271488"/>
                  <a:gd name="connsiteX3929" fmla="*/ 5457214 w 8671523"/>
                  <a:gd name="connsiteY3929" fmla="*/ 3588423 h 4271488"/>
                  <a:gd name="connsiteX3930" fmla="*/ 5448902 w 8671523"/>
                  <a:gd name="connsiteY3930" fmla="*/ 3587536 h 4271488"/>
                  <a:gd name="connsiteX3931" fmla="*/ 5446797 w 8671523"/>
                  <a:gd name="connsiteY3931" fmla="*/ 3586871 h 4271488"/>
                  <a:gd name="connsiteX3932" fmla="*/ 5442253 w 8671523"/>
                  <a:gd name="connsiteY3932" fmla="*/ 3584545 h 4271488"/>
                  <a:gd name="connsiteX3933" fmla="*/ 5440702 w 8671523"/>
                  <a:gd name="connsiteY3933" fmla="*/ 3584988 h 4271488"/>
                  <a:gd name="connsiteX3934" fmla="*/ 5439926 w 8671523"/>
                  <a:gd name="connsiteY3934" fmla="*/ 3584988 h 4271488"/>
                  <a:gd name="connsiteX3935" fmla="*/ 5439594 w 8671523"/>
                  <a:gd name="connsiteY3935" fmla="*/ 3584656 h 4271488"/>
                  <a:gd name="connsiteX3936" fmla="*/ 5438375 w 8671523"/>
                  <a:gd name="connsiteY3936" fmla="*/ 3583991 h 4271488"/>
                  <a:gd name="connsiteX3937" fmla="*/ 5438375 w 8671523"/>
                  <a:gd name="connsiteY3937" fmla="*/ 3586428 h 4271488"/>
                  <a:gd name="connsiteX3938" fmla="*/ 5436601 w 8671523"/>
                  <a:gd name="connsiteY3938" fmla="*/ 3586428 h 4271488"/>
                  <a:gd name="connsiteX3939" fmla="*/ 5435161 w 8671523"/>
                  <a:gd name="connsiteY3939" fmla="*/ 3587093 h 4271488"/>
                  <a:gd name="connsiteX3940" fmla="*/ 5436158 w 8671523"/>
                  <a:gd name="connsiteY3940" fmla="*/ 3589532 h 4271488"/>
                  <a:gd name="connsiteX3941" fmla="*/ 5423747 w 8671523"/>
                  <a:gd name="connsiteY3941" fmla="*/ 3590528 h 4271488"/>
                  <a:gd name="connsiteX3942" fmla="*/ 5425077 w 8671523"/>
                  <a:gd name="connsiteY3942" fmla="*/ 3590750 h 4271488"/>
                  <a:gd name="connsiteX3943" fmla="*/ 5426185 w 8671523"/>
                  <a:gd name="connsiteY3943" fmla="*/ 3590750 h 4271488"/>
                  <a:gd name="connsiteX3944" fmla="*/ 5427293 w 8671523"/>
                  <a:gd name="connsiteY3944" fmla="*/ 3590750 h 4271488"/>
                  <a:gd name="connsiteX3945" fmla="*/ 5428401 w 8671523"/>
                  <a:gd name="connsiteY3945" fmla="*/ 3591304 h 4271488"/>
                  <a:gd name="connsiteX3946" fmla="*/ 5426739 w 8671523"/>
                  <a:gd name="connsiteY3946" fmla="*/ 3591304 h 4271488"/>
                  <a:gd name="connsiteX3947" fmla="*/ 5426850 w 8671523"/>
                  <a:gd name="connsiteY3947" fmla="*/ 3591637 h 4271488"/>
                  <a:gd name="connsiteX3948" fmla="*/ 5426850 w 8671523"/>
                  <a:gd name="connsiteY3948" fmla="*/ 3592967 h 4271488"/>
                  <a:gd name="connsiteX3949" fmla="*/ 5426850 w 8671523"/>
                  <a:gd name="connsiteY3949" fmla="*/ 3594075 h 4271488"/>
                  <a:gd name="connsiteX3950" fmla="*/ 5425964 w 8671523"/>
                  <a:gd name="connsiteY3950" fmla="*/ 3594075 h 4271488"/>
                  <a:gd name="connsiteX3951" fmla="*/ 5425520 w 8671523"/>
                  <a:gd name="connsiteY3951" fmla="*/ 3592967 h 4271488"/>
                  <a:gd name="connsiteX3952" fmla="*/ 5424745 w 8671523"/>
                  <a:gd name="connsiteY3952" fmla="*/ 3592412 h 4271488"/>
                  <a:gd name="connsiteX3953" fmla="*/ 5423858 w 8671523"/>
                  <a:gd name="connsiteY3953" fmla="*/ 3592412 h 4271488"/>
                  <a:gd name="connsiteX3954" fmla="*/ 5422971 w 8671523"/>
                  <a:gd name="connsiteY3954" fmla="*/ 3593188 h 4271488"/>
                  <a:gd name="connsiteX3955" fmla="*/ 5422196 w 8671523"/>
                  <a:gd name="connsiteY3955" fmla="*/ 3592302 h 4271488"/>
                  <a:gd name="connsiteX3956" fmla="*/ 5422971 w 8671523"/>
                  <a:gd name="connsiteY3956" fmla="*/ 3591304 h 4271488"/>
                  <a:gd name="connsiteX3957" fmla="*/ 5422196 w 8671523"/>
                  <a:gd name="connsiteY3957" fmla="*/ 3591304 h 4271488"/>
                  <a:gd name="connsiteX3958" fmla="*/ 5420534 w 8671523"/>
                  <a:gd name="connsiteY3958" fmla="*/ 3592523 h 4271488"/>
                  <a:gd name="connsiteX3959" fmla="*/ 5414549 w 8671523"/>
                  <a:gd name="connsiteY3959" fmla="*/ 3594850 h 4271488"/>
                  <a:gd name="connsiteX3960" fmla="*/ 5414549 w 8671523"/>
                  <a:gd name="connsiteY3960" fmla="*/ 3595847 h 4271488"/>
                  <a:gd name="connsiteX3961" fmla="*/ 5415214 w 8671523"/>
                  <a:gd name="connsiteY3961" fmla="*/ 3595847 h 4271488"/>
                  <a:gd name="connsiteX3962" fmla="*/ 5415214 w 8671523"/>
                  <a:gd name="connsiteY3962" fmla="*/ 3594850 h 4271488"/>
                  <a:gd name="connsiteX3963" fmla="*/ 5415990 w 8671523"/>
                  <a:gd name="connsiteY3963" fmla="*/ 3594850 h 4271488"/>
                  <a:gd name="connsiteX3964" fmla="*/ 5417541 w 8671523"/>
                  <a:gd name="connsiteY3964" fmla="*/ 3595847 h 4271488"/>
                  <a:gd name="connsiteX3965" fmla="*/ 5417541 w 8671523"/>
                  <a:gd name="connsiteY3965" fmla="*/ 3596623 h 4271488"/>
                  <a:gd name="connsiteX3966" fmla="*/ 5416544 w 8671523"/>
                  <a:gd name="connsiteY3966" fmla="*/ 3596623 h 4271488"/>
                  <a:gd name="connsiteX3967" fmla="*/ 5415990 w 8671523"/>
                  <a:gd name="connsiteY3967" fmla="*/ 3596513 h 4271488"/>
                  <a:gd name="connsiteX3968" fmla="*/ 5415214 w 8671523"/>
                  <a:gd name="connsiteY3968" fmla="*/ 3596513 h 4271488"/>
                  <a:gd name="connsiteX3969" fmla="*/ 5413663 w 8671523"/>
                  <a:gd name="connsiteY3969" fmla="*/ 3596513 h 4271488"/>
                  <a:gd name="connsiteX3970" fmla="*/ 5411558 w 8671523"/>
                  <a:gd name="connsiteY3970" fmla="*/ 3596956 h 4271488"/>
                  <a:gd name="connsiteX3971" fmla="*/ 5407457 w 8671523"/>
                  <a:gd name="connsiteY3971" fmla="*/ 3598618 h 4271488"/>
                  <a:gd name="connsiteX3972" fmla="*/ 5408676 w 8671523"/>
                  <a:gd name="connsiteY3972" fmla="*/ 3596402 h 4271488"/>
                  <a:gd name="connsiteX3973" fmla="*/ 5408676 w 8671523"/>
                  <a:gd name="connsiteY3973" fmla="*/ 3594407 h 4271488"/>
                  <a:gd name="connsiteX3974" fmla="*/ 5407679 w 8671523"/>
                  <a:gd name="connsiteY3974" fmla="*/ 3592745 h 4271488"/>
                  <a:gd name="connsiteX3975" fmla="*/ 5405795 w 8671523"/>
                  <a:gd name="connsiteY3975" fmla="*/ 3591415 h 4271488"/>
                  <a:gd name="connsiteX3976" fmla="*/ 5405795 w 8671523"/>
                  <a:gd name="connsiteY3976" fmla="*/ 3590639 h 4271488"/>
                  <a:gd name="connsiteX3977" fmla="*/ 5406349 w 8671523"/>
                  <a:gd name="connsiteY3977" fmla="*/ 3590639 h 4271488"/>
                  <a:gd name="connsiteX3978" fmla="*/ 5406460 w 8671523"/>
                  <a:gd name="connsiteY3978" fmla="*/ 3590750 h 4271488"/>
                  <a:gd name="connsiteX3979" fmla="*/ 5406460 w 8671523"/>
                  <a:gd name="connsiteY3979" fmla="*/ 3591415 h 4271488"/>
                  <a:gd name="connsiteX3980" fmla="*/ 5408233 w 8671523"/>
                  <a:gd name="connsiteY3980" fmla="*/ 3590307 h 4271488"/>
                  <a:gd name="connsiteX3981" fmla="*/ 5409673 w 8671523"/>
                  <a:gd name="connsiteY3981" fmla="*/ 3589975 h 4271488"/>
                  <a:gd name="connsiteX3982" fmla="*/ 5410117 w 8671523"/>
                  <a:gd name="connsiteY3982" fmla="*/ 3589199 h 4271488"/>
                  <a:gd name="connsiteX3983" fmla="*/ 5408898 w 8671523"/>
                  <a:gd name="connsiteY3983" fmla="*/ 3586982 h 4271488"/>
                  <a:gd name="connsiteX3984" fmla="*/ 5404797 w 8671523"/>
                  <a:gd name="connsiteY3984" fmla="*/ 3581663 h 4271488"/>
                  <a:gd name="connsiteX3985" fmla="*/ 5403357 w 8671523"/>
                  <a:gd name="connsiteY3985" fmla="*/ 3580666 h 4271488"/>
                  <a:gd name="connsiteX3986" fmla="*/ 5403357 w 8671523"/>
                  <a:gd name="connsiteY3986" fmla="*/ 3579891 h 4271488"/>
                  <a:gd name="connsiteX3987" fmla="*/ 5406460 w 8671523"/>
                  <a:gd name="connsiteY3987" fmla="*/ 3579891 h 4271488"/>
                  <a:gd name="connsiteX3988" fmla="*/ 5406460 w 8671523"/>
                  <a:gd name="connsiteY3988" fmla="*/ 3579004 h 4271488"/>
                  <a:gd name="connsiteX3989" fmla="*/ 5404576 w 8671523"/>
                  <a:gd name="connsiteY3989" fmla="*/ 3579004 h 4271488"/>
                  <a:gd name="connsiteX3990" fmla="*/ 5403247 w 8671523"/>
                  <a:gd name="connsiteY3990" fmla="*/ 3579669 h 4271488"/>
                  <a:gd name="connsiteX3991" fmla="*/ 5401030 w 8671523"/>
                  <a:gd name="connsiteY3991" fmla="*/ 3581774 h 4271488"/>
                  <a:gd name="connsiteX3992" fmla="*/ 5399700 w 8671523"/>
                  <a:gd name="connsiteY3992" fmla="*/ 3582439 h 4271488"/>
                  <a:gd name="connsiteX3993" fmla="*/ 5396930 w 8671523"/>
                  <a:gd name="connsiteY3993" fmla="*/ 3582882 h 4271488"/>
                  <a:gd name="connsiteX3994" fmla="*/ 5395600 w 8671523"/>
                  <a:gd name="connsiteY3994" fmla="*/ 3583547 h 4271488"/>
                  <a:gd name="connsiteX3995" fmla="*/ 5393827 w 8671523"/>
                  <a:gd name="connsiteY3995" fmla="*/ 3585764 h 4271488"/>
                  <a:gd name="connsiteX3996" fmla="*/ 5392386 w 8671523"/>
                  <a:gd name="connsiteY3996" fmla="*/ 3588423 h 4271488"/>
                  <a:gd name="connsiteX3997" fmla="*/ 5390392 w 8671523"/>
                  <a:gd name="connsiteY3997" fmla="*/ 3590418 h 4271488"/>
                  <a:gd name="connsiteX3998" fmla="*/ 5386956 w 8671523"/>
                  <a:gd name="connsiteY3998" fmla="*/ 3590750 h 4271488"/>
                  <a:gd name="connsiteX3999" fmla="*/ 5388730 w 8671523"/>
                  <a:gd name="connsiteY3999" fmla="*/ 3591415 h 4271488"/>
                  <a:gd name="connsiteX4000" fmla="*/ 5391389 w 8671523"/>
                  <a:gd name="connsiteY4000" fmla="*/ 3591858 h 4271488"/>
                  <a:gd name="connsiteX4001" fmla="*/ 5393938 w 8671523"/>
                  <a:gd name="connsiteY4001" fmla="*/ 3591858 h 4271488"/>
                  <a:gd name="connsiteX4002" fmla="*/ 5395489 w 8671523"/>
                  <a:gd name="connsiteY4002" fmla="*/ 3591526 h 4271488"/>
                  <a:gd name="connsiteX4003" fmla="*/ 5394714 w 8671523"/>
                  <a:gd name="connsiteY4003" fmla="*/ 3590972 h 4271488"/>
                  <a:gd name="connsiteX4004" fmla="*/ 5394714 w 8671523"/>
                  <a:gd name="connsiteY4004" fmla="*/ 3590528 h 4271488"/>
                  <a:gd name="connsiteX4005" fmla="*/ 5395046 w 8671523"/>
                  <a:gd name="connsiteY4005" fmla="*/ 3590085 h 4271488"/>
                  <a:gd name="connsiteX4006" fmla="*/ 5395378 w 8671523"/>
                  <a:gd name="connsiteY4006" fmla="*/ 3589642 h 4271488"/>
                  <a:gd name="connsiteX4007" fmla="*/ 5397706 w 8671523"/>
                  <a:gd name="connsiteY4007" fmla="*/ 3587869 h 4271488"/>
                  <a:gd name="connsiteX4008" fmla="*/ 5398481 w 8671523"/>
                  <a:gd name="connsiteY4008" fmla="*/ 3586982 h 4271488"/>
                  <a:gd name="connsiteX4009" fmla="*/ 5399257 w 8671523"/>
                  <a:gd name="connsiteY4009" fmla="*/ 3586982 h 4271488"/>
                  <a:gd name="connsiteX4010" fmla="*/ 5398814 w 8671523"/>
                  <a:gd name="connsiteY4010" fmla="*/ 3588423 h 4271488"/>
                  <a:gd name="connsiteX4011" fmla="*/ 5398260 w 8671523"/>
                  <a:gd name="connsiteY4011" fmla="*/ 3589532 h 4271488"/>
                  <a:gd name="connsiteX4012" fmla="*/ 5398038 w 8671523"/>
                  <a:gd name="connsiteY4012" fmla="*/ 3590528 h 4271488"/>
                  <a:gd name="connsiteX4013" fmla="*/ 5398592 w 8671523"/>
                  <a:gd name="connsiteY4013" fmla="*/ 3591526 h 4271488"/>
                  <a:gd name="connsiteX4014" fmla="*/ 5397484 w 8671523"/>
                  <a:gd name="connsiteY4014" fmla="*/ 3592302 h 4271488"/>
                  <a:gd name="connsiteX4015" fmla="*/ 5393051 w 8671523"/>
                  <a:gd name="connsiteY4015" fmla="*/ 3593410 h 4271488"/>
                  <a:gd name="connsiteX4016" fmla="*/ 5393051 w 8671523"/>
                  <a:gd name="connsiteY4016" fmla="*/ 3594297 h 4271488"/>
                  <a:gd name="connsiteX4017" fmla="*/ 5393605 w 8671523"/>
                  <a:gd name="connsiteY4017" fmla="*/ 3594518 h 4271488"/>
                  <a:gd name="connsiteX4018" fmla="*/ 5394714 w 8671523"/>
                  <a:gd name="connsiteY4018" fmla="*/ 3595183 h 4271488"/>
                  <a:gd name="connsiteX4019" fmla="*/ 5394714 w 8671523"/>
                  <a:gd name="connsiteY4019" fmla="*/ 3596180 h 4271488"/>
                  <a:gd name="connsiteX4020" fmla="*/ 5393162 w 8671523"/>
                  <a:gd name="connsiteY4020" fmla="*/ 3597399 h 4271488"/>
                  <a:gd name="connsiteX4021" fmla="*/ 5391389 w 8671523"/>
                  <a:gd name="connsiteY4021" fmla="*/ 3597399 h 4271488"/>
                  <a:gd name="connsiteX4022" fmla="*/ 5387621 w 8671523"/>
                  <a:gd name="connsiteY4022" fmla="*/ 3596180 h 4271488"/>
                  <a:gd name="connsiteX4023" fmla="*/ 5389173 w 8671523"/>
                  <a:gd name="connsiteY4023" fmla="*/ 3596180 h 4271488"/>
                  <a:gd name="connsiteX4024" fmla="*/ 5388951 w 8671523"/>
                  <a:gd name="connsiteY4024" fmla="*/ 3595515 h 4271488"/>
                  <a:gd name="connsiteX4025" fmla="*/ 5388730 w 8671523"/>
                  <a:gd name="connsiteY4025" fmla="*/ 3594186 h 4271488"/>
                  <a:gd name="connsiteX4026" fmla="*/ 5388508 w 8671523"/>
                  <a:gd name="connsiteY4026" fmla="*/ 3593410 h 4271488"/>
                  <a:gd name="connsiteX4027" fmla="*/ 5387510 w 8671523"/>
                  <a:gd name="connsiteY4027" fmla="*/ 3591858 h 4271488"/>
                  <a:gd name="connsiteX4028" fmla="*/ 5385738 w 8671523"/>
                  <a:gd name="connsiteY4028" fmla="*/ 3590639 h 4271488"/>
                  <a:gd name="connsiteX4029" fmla="*/ 5383854 w 8671523"/>
                  <a:gd name="connsiteY4029" fmla="*/ 3590085 h 4271488"/>
                  <a:gd name="connsiteX4030" fmla="*/ 5382302 w 8671523"/>
                  <a:gd name="connsiteY4030" fmla="*/ 3590750 h 4271488"/>
                  <a:gd name="connsiteX4031" fmla="*/ 5382302 w 8671523"/>
                  <a:gd name="connsiteY4031" fmla="*/ 3591526 h 4271488"/>
                  <a:gd name="connsiteX4032" fmla="*/ 5385405 w 8671523"/>
                  <a:gd name="connsiteY4032" fmla="*/ 3591526 h 4271488"/>
                  <a:gd name="connsiteX4033" fmla="*/ 5385405 w 8671523"/>
                  <a:gd name="connsiteY4033" fmla="*/ 3592523 h 4271488"/>
                  <a:gd name="connsiteX4034" fmla="*/ 5382745 w 8671523"/>
                  <a:gd name="connsiteY4034" fmla="*/ 3593853 h 4271488"/>
                  <a:gd name="connsiteX4035" fmla="*/ 5381526 w 8671523"/>
                  <a:gd name="connsiteY4035" fmla="*/ 3594297 h 4271488"/>
                  <a:gd name="connsiteX4036" fmla="*/ 5381526 w 8671523"/>
                  <a:gd name="connsiteY4036" fmla="*/ 3593410 h 4271488"/>
                  <a:gd name="connsiteX4037" fmla="*/ 5382413 w 8671523"/>
                  <a:gd name="connsiteY4037" fmla="*/ 3593410 h 4271488"/>
                  <a:gd name="connsiteX4038" fmla="*/ 5382745 w 8671523"/>
                  <a:gd name="connsiteY4038" fmla="*/ 3592634 h 4271488"/>
                  <a:gd name="connsiteX4039" fmla="*/ 5381083 w 8671523"/>
                  <a:gd name="connsiteY4039" fmla="*/ 3592191 h 4271488"/>
                  <a:gd name="connsiteX4040" fmla="*/ 5380640 w 8671523"/>
                  <a:gd name="connsiteY4040" fmla="*/ 3591526 h 4271488"/>
                  <a:gd name="connsiteX4041" fmla="*/ 5379975 w 8671523"/>
                  <a:gd name="connsiteY4041" fmla="*/ 3591526 h 4271488"/>
                  <a:gd name="connsiteX4042" fmla="*/ 5378867 w 8671523"/>
                  <a:gd name="connsiteY4042" fmla="*/ 3592523 h 4271488"/>
                  <a:gd name="connsiteX4043" fmla="*/ 5372993 w 8671523"/>
                  <a:gd name="connsiteY4043" fmla="*/ 3594407 h 4271488"/>
                  <a:gd name="connsiteX4044" fmla="*/ 5366012 w 8671523"/>
                  <a:gd name="connsiteY4044" fmla="*/ 3598951 h 4271488"/>
                  <a:gd name="connsiteX4045" fmla="*/ 5365347 w 8671523"/>
                  <a:gd name="connsiteY4045" fmla="*/ 3598951 h 4271488"/>
                  <a:gd name="connsiteX4046" fmla="*/ 5364904 w 8671523"/>
                  <a:gd name="connsiteY4046" fmla="*/ 3598951 h 4271488"/>
                  <a:gd name="connsiteX4047" fmla="*/ 5364571 w 8671523"/>
                  <a:gd name="connsiteY4047" fmla="*/ 3598951 h 4271488"/>
                  <a:gd name="connsiteX4048" fmla="*/ 5364571 w 8671523"/>
                  <a:gd name="connsiteY4048" fmla="*/ 3598064 h 4271488"/>
                  <a:gd name="connsiteX4049" fmla="*/ 5363907 w 8671523"/>
                  <a:gd name="connsiteY4049" fmla="*/ 3598064 h 4271488"/>
                  <a:gd name="connsiteX4050" fmla="*/ 5363242 w 8671523"/>
                  <a:gd name="connsiteY4050" fmla="*/ 3599394 h 4271488"/>
                  <a:gd name="connsiteX4051" fmla="*/ 5361912 w 8671523"/>
                  <a:gd name="connsiteY4051" fmla="*/ 3599948 h 4271488"/>
                  <a:gd name="connsiteX4052" fmla="*/ 5358477 w 8671523"/>
                  <a:gd name="connsiteY4052" fmla="*/ 3599948 h 4271488"/>
                  <a:gd name="connsiteX4053" fmla="*/ 5360139 w 8671523"/>
                  <a:gd name="connsiteY4053" fmla="*/ 3599061 h 4271488"/>
                  <a:gd name="connsiteX4054" fmla="*/ 5360139 w 8671523"/>
                  <a:gd name="connsiteY4054" fmla="*/ 3598175 h 4271488"/>
                  <a:gd name="connsiteX4055" fmla="*/ 5354598 w 8671523"/>
                  <a:gd name="connsiteY4055" fmla="*/ 3598175 h 4271488"/>
                  <a:gd name="connsiteX4056" fmla="*/ 5364350 w 8671523"/>
                  <a:gd name="connsiteY4056" fmla="*/ 3595626 h 4271488"/>
                  <a:gd name="connsiteX4057" fmla="*/ 5370556 w 8671523"/>
                  <a:gd name="connsiteY4057" fmla="*/ 3592745 h 4271488"/>
                  <a:gd name="connsiteX4058" fmla="*/ 5374212 w 8671523"/>
                  <a:gd name="connsiteY4058" fmla="*/ 3591747 h 4271488"/>
                  <a:gd name="connsiteX4059" fmla="*/ 5380529 w 8671523"/>
                  <a:gd name="connsiteY4059" fmla="*/ 3586982 h 4271488"/>
                  <a:gd name="connsiteX4060" fmla="*/ 5384186 w 8671523"/>
                  <a:gd name="connsiteY4060" fmla="*/ 3585542 h 4271488"/>
                  <a:gd name="connsiteX4061" fmla="*/ 5384186 w 8671523"/>
                  <a:gd name="connsiteY4061" fmla="*/ 3584545 h 4271488"/>
                  <a:gd name="connsiteX4062" fmla="*/ 5383410 w 8671523"/>
                  <a:gd name="connsiteY4062" fmla="*/ 3584545 h 4271488"/>
                  <a:gd name="connsiteX4063" fmla="*/ 5382191 w 8671523"/>
                  <a:gd name="connsiteY4063" fmla="*/ 3585542 h 4271488"/>
                  <a:gd name="connsiteX4064" fmla="*/ 5377537 w 8671523"/>
                  <a:gd name="connsiteY4064" fmla="*/ 3587869 h 4271488"/>
                  <a:gd name="connsiteX4065" fmla="*/ 5375543 w 8671523"/>
                  <a:gd name="connsiteY4065" fmla="*/ 3589421 h 4271488"/>
                  <a:gd name="connsiteX4066" fmla="*/ 5365458 w 8671523"/>
                  <a:gd name="connsiteY4066" fmla="*/ 3594407 h 4271488"/>
                  <a:gd name="connsiteX4067" fmla="*/ 5357036 w 8671523"/>
                  <a:gd name="connsiteY4067" fmla="*/ 3596623 h 4271488"/>
                  <a:gd name="connsiteX4068" fmla="*/ 5352271 w 8671523"/>
                  <a:gd name="connsiteY4068" fmla="*/ 3597288 h 4271488"/>
                  <a:gd name="connsiteX4069" fmla="*/ 5347284 w 8671523"/>
                  <a:gd name="connsiteY4069" fmla="*/ 3597288 h 4271488"/>
                  <a:gd name="connsiteX4070" fmla="*/ 5347063 w 8671523"/>
                  <a:gd name="connsiteY4070" fmla="*/ 3597067 h 4271488"/>
                  <a:gd name="connsiteX4071" fmla="*/ 5343184 w 8671523"/>
                  <a:gd name="connsiteY4071" fmla="*/ 3595847 h 4271488"/>
                  <a:gd name="connsiteX4072" fmla="*/ 5339749 w 8671523"/>
                  <a:gd name="connsiteY4072" fmla="*/ 3593743 h 4271488"/>
                  <a:gd name="connsiteX4073" fmla="*/ 5336757 w 8671523"/>
                  <a:gd name="connsiteY4073" fmla="*/ 3591082 h 4271488"/>
                  <a:gd name="connsiteX4074" fmla="*/ 5333543 w 8671523"/>
                  <a:gd name="connsiteY4074" fmla="*/ 3585542 h 4271488"/>
                  <a:gd name="connsiteX4075" fmla="*/ 5331438 w 8671523"/>
                  <a:gd name="connsiteY4075" fmla="*/ 3583991 h 4271488"/>
                  <a:gd name="connsiteX4076" fmla="*/ 5326673 w 8671523"/>
                  <a:gd name="connsiteY4076" fmla="*/ 3579336 h 4271488"/>
                  <a:gd name="connsiteX4077" fmla="*/ 5324567 w 8671523"/>
                  <a:gd name="connsiteY4077" fmla="*/ 3576566 h 4271488"/>
                  <a:gd name="connsiteX4078" fmla="*/ 5323238 w 8671523"/>
                  <a:gd name="connsiteY4078" fmla="*/ 3575347 h 4271488"/>
                  <a:gd name="connsiteX4079" fmla="*/ 5319802 w 8671523"/>
                  <a:gd name="connsiteY4079" fmla="*/ 3574460 h 4271488"/>
                  <a:gd name="connsiteX4080" fmla="*/ 5318140 w 8671523"/>
                  <a:gd name="connsiteY4080" fmla="*/ 3573352 h 4271488"/>
                  <a:gd name="connsiteX4081" fmla="*/ 5316921 w 8671523"/>
                  <a:gd name="connsiteY4081" fmla="*/ 3571690 h 4271488"/>
                  <a:gd name="connsiteX4082" fmla="*/ 5316700 w 8671523"/>
                  <a:gd name="connsiteY4082" fmla="*/ 3569474 h 4271488"/>
                  <a:gd name="connsiteX4083" fmla="*/ 5315369 w 8671523"/>
                  <a:gd name="connsiteY4083" fmla="*/ 3569252 h 4271488"/>
                  <a:gd name="connsiteX4084" fmla="*/ 5314705 w 8671523"/>
                  <a:gd name="connsiteY4084" fmla="*/ 3569252 h 4271488"/>
                  <a:gd name="connsiteX4085" fmla="*/ 5313154 w 8671523"/>
                  <a:gd name="connsiteY4085" fmla="*/ 3568144 h 4271488"/>
                  <a:gd name="connsiteX4086" fmla="*/ 5308167 w 8671523"/>
                  <a:gd name="connsiteY4086" fmla="*/ 3567147 h 4271488"/>
                  <a:gd name="connsiteX4087" fmla="*/ 5305507 w 8671523"/>
                  <a:gd name="connsiteY4087" fmla="*/ 3566593 h 4271488"/>
                  <a:gd name="connsiteX4088" fmla="*/ 5304067 w 8671523"/>
                  <a:gd name="connsiteY4088" fmla="*/ 3566593 h 4271488"/>
                  <a:gd name="connsiteX4089" fmla="*/ 5302626 w 8671523"/>
                  <a:gd name="connsiteY4089" fmla="*/ 3566260 h 4271488"/>
                  <a:gd name="connsiteX4090" fmla="*/ 5303402 w 8671523"/>
                  <a:gd name="connsiteY4090" fmla="*/ 3568476 h 4271488"/>
                  <a:gd name="connsiteX4091" fmla="*/ 5304732 w 8671523"/>
                  <a:gd name="connsiteY4091" fmla="*/ 3567922 h 4271488"/>
                  <a:gd name="connsiteX4092" fmla="*/ 5307058 w 8671523"/>
                  <a:gd name="connsiteY4092" fmla="*/ 3568254 h 4271488"/>
                  <a:gd name="connsiteX4093" fmla="*/ 5309497 w 8671523"/>
                  <a:gd name="connsiteY4093" fmla="*/ 3569141 h 4271488"/>
                  <a:gd name="connsiteX4094" fmla="*/ 5311159 w 8671523"/>
                  <a:gd name="connsiteY4094" fmla="*/ 3570139 h 4271488"/>
                  <a:gd name="connsiteX4095" fmla="*/ 5309718 w 8671523"/>
                  <a:gd name="connsiteY4095" fmla="*/ 3571136 h 4271488"/>
                  <a:gd name="connsiteX4096" fmla="*/ 5309940 w 8671523"/>
                  <a:gd name="connsiteY4096" fmla="*/ 3572244 h 4271488"/>
                  <a:gd name="connsiteX4097" fmla="*/ 5311824 w 8671523"/>
                  <a:gd name="connsiteY4097" fmla="*/ 3574682 h 4271488"/>
                  <a:gd name="connsiteX4098" fmla="*/ 5312378 w 8671523"/>
                  <a:gd name="connsiteY4098" fmla="*/ 3576898 h 4271488"/>
                  <a:gd name="connsiteX4099" fmla="*/ 5312378 w 8671523"/>
                  <a:gd name="connsiteY4099" fmla="*/ 3578782 h 4271488"/>
                  <a:gd name="connsiteX4100" fmla="*/ 5311824 w 8671523"/>
                  <a:gd name="connsiteY4100" fmla="*/ 3582661 h 4271488"/>
                  <a:gd name="connsiteX4101" fmla="*/ 5311602 w 8671523"/>
                  <a:gd name="connsiteY4101" fmla="*/ 3582661 h 4271488"/>
                  <a:gd name="connsiteX4102" fmla="*/ 5311602 w 8671523"/>
                  <a:gd name="connsiteY4102" fmla="*/ 3582661 h 4271488"/>
                  <a:gd name="connsiteX4103" fmla="*/ 5308832 w 8671523"/>
                  <a:gd name="connsiteY4103" fmla="*/ 3582661 h 4271488"/>
                  <a:gd name="connsiteX4104" fmla="*/ 5310826 w 8671523"/>
                  <a:gd name="connsiteY4104" fmla="*/ 3584656 h 4271488"/>
                  <a:gd name="connsiteX4105" fmla="*/ 5311159 w 8671523"/>
                  <a:gd name="connsiteY4105" fmla="*/ 3587093 h 4271488"/>
                  <a:gd name="connsiteX4106" fmla="*/ 5309940 w 8671523"/>
                  <a:gd name="connsiteY4106" fmla="*/ 3589421 h 4271488"/>
                  <a:gd name="connsiteX4107" fmla="*/ 5307169 w 8671523"/>
                  <a:gd name="connsiteY4107" fmla="*/ 3590972 h 4271488"/>
                  <a:gd name="connsiteX4108" fmla="*/ 5305618 w 8671523"/>
                  <a:gd name="connsiteY4108" fmla="*/ 3591193 h 4271488"/>
                  <a:gd name="connsiteX4109" fmla="*/ 5303845 w 8671523"/>
                  <a:gd name="connsiteY4109" fmla="*/ 3591193 h 4271488"/>
                  <a:gd name="connsiteX4110" fmla="*/ 5302404 w 8671523"/>
                  <a:gd name="connsiteY4110" fmla="*/ 3590639 h 4271488"/>
                  <a:gd name="connsiteX4111" fmla="*/ 5301185 w 8671523"/>
                  <a:gd name="connsiteY4111" fmla="*/ 3588423 h 4271488"/>
                  <a:gd name="connsiteX4112" fmla="*/ 5299967 w 8671523"/>
                  <a:gd name="connsiteY4112" fmla="*/ 3588423 h 4271488"/>
                  <a:gd name="connsiteX4113" fmla="*/ 5299080 w 8671523"/>
                  <a:gd name="connsiteY4113" fmla="*/ 3589421 h 4271488"/>
                  <a:gd name="connsiteX4114" fmla="*/ 5299523 w 8671523"/>
                  <a:gd name="connsiteY4114" fmla="*/ 3590861 h 4271488"/>
                  <a:gd name="connsiteX4115" fmla="*/ 5298858 w 8671523"/>
                  <a:gd name="connsiteY4115" fmla="*/ 3590861 h 4271488"/>
                  <a:gd name="connsiteX4116" fmla="*/ 5298304 w 8671523"/>
                  <a:gd name="connsiteY4116" fmla="*/ 3590861 h 4271488"/>
                  <a:gd name="connsiteX4117" fmla="*/ 5297972 w 8671523"/>
                  <a:gd name="connsiteY4117" fmla="*/ 3590861 h 4271488"/>
                  <a:gd name="connsiteX4118" fmla="*/ 5297972 w 8671523"/>
                  <a:gd name="connsiteY4118" fmla="*/ 3589864 h 4271488"/>
                  <a:gd name="connsiteX4119" fmla="*/ 5296642 w 8671523"/>
                  <a:gd name="connsiteY4119" fmla="*/ 3590750 h 4271488"/>
                  <a:gd name="connsiteX4120" fmla="*/ 5296420 w 8671523"/>
                  <a:gd name="connsiteY4120" fmla="*/ 3590750 h 4271488"/>
                  <a:gd name="connsiteX4121" fmla="*/ 5296642 w 8671523"/>
                  <a:gd name="connsiteY4121" fmla="*/ 3591193 h 4271488"/>
                  <a:gd name="connsiteX4122" fmla="*/ 5296642 w 8671523"/>
                  <a:gd name="connsiteY4122" fmla="*/ 3591415 h 4271488"/>
                  <a:gd name="connsiteX4123" fmla="*/ 5296642 w 8671523"/>
                  <a:gd name="connsiteY4123" fmla="*/ 3591415 h 4271488"/>
                  <a:gd name="connsiteX4124" fmla="*/ 5297196 w 8671523"/>
                  <a:gd name="connsiteY4124" fmla="*/ 3591415 h 4271488"/>
                  <a:gd name="connsiteX4125" fmla="*/ 5297196 w 8671523"/>
                  <a:gd name="connsiteY4125" fmla="*/ 3592523 h 4271488"/>
                  <a:gd name="connsiteX4126" fmla="*/ 5296642 w 8671523"/>
                  <a:gd name="connsiteY4126" fmla="*/ 3592523 h 4271488"/>
                  <a:gd name="connsiteX4127" fmla="*/ 5294869 w 8671523"/>
                  <a:gd name="connsiteY4127" fmla="*/ 3592523 h 4271488"/>
                  <a:gd name="connsiteX4128" fmla="*/ 5295756 w 8671523"/>
                  <a:gd name="connsiteY4128" fmla="*/ 3594297 h 4271488"/>
                  <a:gd name="connsiteX4129" fmla="*/ 5295312 w 8671523"/>
                  <a:gd name="connsiteY4129" fmla="*/ 3594297 h 4271488"/>
                  <a:gd name="connsiteX4130" fmla="*/ 5294204 w 8671523"/>
                  <a:gd name="connsiteY4130" fmla="*/ 3594075 h 4271488"/>
                  <a:gd name="connsiteX4131" fmla="*/ 5291877 w 8671523"/>
                  <a:gd name="connsiteY4131" fmla="*/ 3592967 h 4271488"/>
                  <a:gd name="connsiteX4132" fmla="*/ 5290215 w 8671523"/>
                  <a:gd name="connsiteY4132" fmla="*/ 3592634 h 4271488"/>
                  <a:gd name="connsiteX4133" fmla="*/ 5290547 w 8671523"/>
                  <a:gd name="connsiteY4133" fmla="*/ 3594075 h 4271488"/>
                  <a:gd name="connsiteX4134" fmla="*/ 5291212 w 8671523"/>
                  <a:gd name="connsiteY4134" fmla="*/ 3595404 h 4271488"/>
                  <a:gd name="connsiteX4135" fmla="*/ 5292320 w 8671523"/>
                  <a:gd name="connsiteY4135" fmla="*/ 3596291 h 4271488"/>
                  <a:gd name="connsiteX4136" fmla="*/ 5293982 w 8671523"/>
                  <a:gd name="connsiteY4136" fmla="*/ 3596291 h 4271488"/>
                  <a:gd name="connsiteX4137" fmla="*/ 5293982 w 8671523"/>
                  <a:gd name="connsiteY4137" fmla="*/ 3597178 h 4271488"/>
                  <a:gd name="connsiteX4138" fmla="*/ 5292541 w 8671523"/>
                  <a:gd name="connsiteY4138" fmla="*/ 3598064 h 4271488"/>
                  <a:gd name="connsiteX4139" fmla="*/ 5290991 w 8671523"/>
                  <a:gd name="connsiteY4139" fmla="*/ 3598064 h 4271488"/>
                  <a:gd name="connsiteX4140" fmla="*/ 5289550 w 8671523"/>
                  <a:gd name="connsiteY4140" fmla="*/ 3597288 h 4271488"/>
                  <a:gd name="connsiteX4141" fmla="*/ 5288441 w 8671523"/>
                  <a:gd name="connsiteY4141" fmla="*/ 3596291 h 4271488"/>
                  <a:gd name="connsiteX4142" fmla="*/ 5288441 w 8671523"/>
                  <a:gd name="connsiteY4142" fmla="*/ 3595293 h 4271488"/>
                  <a:gd name="connsiteX4143" fmla="*/ 5289217 w 8671523"/>
                  <a:gd name="connsiteY4143" fmla="*/ 3595293 h 4271488"/>
                  <a:gd name="connsiteX4144" fmla="*/ 5289217 w 8671523"/>
                  <a:gd name="connsiteY4144" fmla="*/ 3594518 h 4271488"/>
                  <a:gd name="connsiteX4145" fmla="*/ 5288441 w 8671523"/>
                  <a:gd name="connsiteY4145" fmla="*/ 3593853 h 4271488"/>
                  <a:gd name="connsiteX4146" fmla="*/ 5287555 w 8671523"/>
                  <a:gd name="connsiteY4146" fmla="*/ 3593632 h 4271488"/>
                  <a:gd name="connsiteX4147" fmla="*/ 5286558 w 8671523"/>
                  <a:gd name="connsiteY4147" fmla="*/ 3593853 h 4271488"/>
                  <a:gd name="connsiteX4148" fmla="*/ 5285450 w 8671523"/>
                  <a:gd name="connsiteY4148" fmla="*/ 3594518 h 4271488"/>
                  <a:gd name="connsiteX4149" fmla="*/ 5284563 w 8671523"/>
                  <a:gd name="connsiteY4149" fmla="*/ 3593853 h 4271488"/>
                  <a:gd name="connsiteX4150" fmla="*/ 5284009 w 8671523"/>
                  <a:gd name="connsiteY4150" fmla="*/ 3593632 h 4271488"/>
                  <a:gd name="connsiteX4151" fmla="*/ 5284452 w 8671523"/>
                  <a:gd name="connsiteY4151" fmla="*/ 3592523 h 4271488"/>
                  <a:gd name="connsiteX4152" fmla="*/ 5285006 w 8671523"/>
                  <a:gd name="connsiteY4152" fmla="*/ 3591747 h 4271488"/>
                  <a:gd name="connsiteX4153" fmla="*/ 5285782 w 8671523"/>
                  <a:gd name="connsiteY4153" fmla="*/ 3591193 h 4271488"/>
                  <a:gd name="connsiteX4154" fmla="*/ 5286890 w 8671523"/>
                  <a:gd name="connsiteY4154" fmla="*/ 3590861 h 4271488"/>
                  <a:gd name="connsiteX4155" fmla="*/ 5286890 w 8671523"/>
                  <a:gd name="connsiteY4155" fmla="*/ 3589864 h 4271488"/>
                  <a:gd name="connsiteX4156" fmla="*/ 5285782 w 8671523"/>
                  <a:gd name="connsiteY4156" fmla="*/ 3589421 h 4271488"/>
                  <a:gd name="connsiteX4157" fmla="*/ 5285117 w 8671523"/>
                  <a:gd name="connsiteY4157" fmla="*/ 3588645 h 4271488"/>
                  <a:gd name="connsiteX4158" fmla="*/ 5284895 w 8671523"/>
                  <a:gd name="connsiteY4158" fmla="*/ 3587869 h 4271488"/>
                  <a:gd name="connsiteX4159" fmla="*/ 5284895 w 8671523"/>
                  <a:gd name="connsiteY4159" fmla="*/ 3587536 h 4271488"/>
                  <a:gd name="connsiteX4160" fmla="*/ 5284674 w 8671523"/>
                  <a:gd name="connsiteY4160" fmla="*/ 3586096 h 4271488"/>
                  <a:gd name="connsiteX4161" fmla="*/ 5284009 w 8671523"/>
                  <a:gd name="connsiteY4161" fmla="*/ 3586096 h 4271488"/>
                  <a:gd name="connsiteX4162" fmla="*/ 5283676 w 8671523"/>
                  <a:gd name="connsiteY4162" fmla="*/ 3587093 h 4271488"/>
                  <a:gd name="connsiteX4163" fmla="*/ 5283011 w 8671523"/>
                  <a:gd name="connsiteY4163" fmla="*/ 3587647 h 4271488"/>
                  <a:gd name="connsiteX4164" fmla="*/ 5282015 w 8671523"/>
                  <a:gd name="connsiteY4164" fmla="*/ 3587869 h 4271488"/>
                  <a:gd name="connsiteX4165" fmla="*/ 5280795 w 8671523"/>
                  <a:gd name="connsiteY4165" fmla="*/ 3587869 h 4271488"/>
                  <a:gd name="connsiteX4166" fmla="*/ 5280795 w 8671523"/>
                  <a:gd name="connsiteY4166" fmla="*/ 3586871 h 4271488"/>
                  <a:gd name="connsiteX4167" fmla="*/ 5283122 w 8671523"/>
                  <a:gd name="connsiteY4167" fmla="*/ 3584877 h 4271488"/>
                  <a:gd name="connsiteX4168" fmla="*/ 5283122 w 8671523"/>
                  <a:gd name="connsiteY4168" fmla="*/ 3583436 h 4271488"/>
                  <a:gd name="connsiteX4169" fmla="*/ 5282347 w 8671523"/>
                  <a:gd name="connsiteY4169" fmla="*/ 3582328 h 4271488"/>
                  <a:gd name="connsiteX4170" fmla="*/ 5282347 w 8671523"/>
                  <a:gd name="connsiteY4170" fmla="*/ 3581552 h 4271488"/>
                  <a:gd name="connsiteX4171" fmla="*/ 5283122 w 8671523"/>
                  <a:gd name="connsiteY4171" fmla="*/ 3581220 h 4271488"/>
                  <a:gd name="connsiteX4172" fmla="*/ 5283565 w 8671523"/>
                  <a:gd name="connsiteY4172" fmla="*/ 3580777 h 4271488"/>
                  <a:gd name="connsiteX4173" fmla="*/ 5283787 w 8671523"/>
                  <a:gd name="connsiteY4173" fmla="*/ 3580001 h 4271488"/>
                  <a:gd name="connsiteX4174" fmla="*/ 5284009 w 8671523"/>
                  <a:gd name="connsiteY4174" fmla="*/ 3578893 h 4271488"/>
                  <a:gd name="connsiteX4175" fmla="*/ 5283676 w 8671523"/>
                  <a:gd name="connsiteY4175" fmla="*/ 3579225 h 4271488"/>
                  <a:gd name="connsiteX4176" fmla="*/ 5282458 w 8671523"/>
                  <a:gd name="connsiteY4176" fmla="*/ 3579780 h 4271488"/>
                  <a:gd name="connsiteX4177" fmla="*/ 5282679 w 8671523"/>
                  <a:gd name="connsiteY4177" fmla="*/ 3578006 h 4271488"/>
                  <a:gd name="connsiteX4178" fmla="*/ 5282901 w 8671523"/>
                  <a:gd name="connsiteY4178" fmla="*/ 3577563 h 4271488"/>
                  <a:gd name="connsiteX4179" fmla="*/ 5283344 w 8671523"/>
                  <a:gd name="connsiteY4179" fmla="*/ 3577009 h 4271488"/>
                  <a:gd name="connsiteX4180" fmla="*/ 5283344 w 8671523"/>
                  <a:gd name="connsiteY4180" fmla="*/ 3576234 h 4271488"/>
                  <a:gd name="connsiteX4181" fmla="*/ 5281682 w 8671523"/>
                  <a:gd name="connsiteY4181" fmla="*/ 3575347 h 4271488"/>
                  <a:gd name="connsiteX4182" fmla="*/ 5281128 w 8671523"/>
                  <a:gd name="connsiteY4182" fmla="*/ 3575901 h 4271488"/>
                  <a:gd name="connsiteX4183" fmla="*/ 5280463 w 8671523"/>
                  <a:gd name="connsiteY4183" fmla="*/ 3576455 h 4271488"/>
                  <a:gd name="connsiteX4184" fmla="*/ 5280130 w 8671523"/>
                  <a:gd name="connsiteY4184" fmla="*/ 3577009 h 4271488"/>
                  <a:gd name="connsiteX4185" fmla="*/ 5278468 w 8671523"/>
                  <a:gd name="connsiteY4185" fmla="*/ 3576234 h 4271488"/>
                  <a:gd name="connsiteX4186" fmla="*/ 5278468 w 8671523"/>
                  <a:gd name="connsiteY4186" fmla="*/ 3575347 h 4271488"/>
                  <a:gd name="connsiteX4187" fmla="*/ 5280130 w 8671523"/>
                  <a:gd name="connsiteY4187" fmla="*/ 3575347 h 4271488"/>
                  <a:gd name="connsiteX4188" fmla="*/ 5277582 w 8671523"/>
                  <a:gd name="connsiteY4188" fmla="*/ 3574460 h 4271488"/>
                  <a:gd name="connsiteX4189" fmla="*/ 5275476 w 8671523"/>
                  <a:gd name="connsiteY4189" fmla="*/ 3576012 h 4271488"/>
                  <a:gd name="connsiteX4190" fmla="*/ 5273703 w 8671523"/>
                  <a:gd name="connsiteY4190" fmla="*/ 3577895 h 4271488"/>
                  <a:gd name="connsiteX4191" fmla="*/ 5272374 w 8671523"/>
                  <a:gd name="connsiteY4191" fmla="*/ 3578117 h 4271488"/>
                  <a:gd name="connsiteX4192" fmla="*/ 5271708 w 8671523"/>
                  <a:gd name="connsiteY4192" fmla="*/ 3580223 h 4271488"/>
                  <a:gd name="connsiteX4193" fmla="*/ 5270711 w 8671523"/>
                  <a:gd name="connsiteY4193" fmla="*/ 3580223 h 4271488"/>
                  <a:gd name="connsiteX4194" fmla="*/ 5270157 w 8671523"/>
                  <a:gd name="connsiteY4194" fmla="*/ 3579004 h 4271488"/>
                  <a:gd name="connsiteX4195" fmla="*/ 5270711 w 8671523"/>
                  <a:gd name="connsiteY4195" fmla="*/ 3577120 h 4271488"/>
                  <a:gd name="connsiteX4196" fmla="*/ 5269935 w 8671523"/>
                  <a:gd name="connsiteY4196" fmla="*/ 3577120 h 4271488"/>
                  <a:gd name="connsiteX4197" fmla="*/ 5269935 w 8671523"/>
                  <a:gd name="connsiteY4197" fmla="*/ 3578117 h 4271488"/>
                  <a:gd name="connsiteX4198" fmla="*/ 5269381 w 8671523"/>
                  <a:gd name="connsiteY4198" fmla="*/ 3578117 h 4271488"/>
                  <a:gd name="connsiteX4199" fmla="*/ 5269270 w 8671523"/>
                  <a:gd name="connsiteY4199" fmla="*/ 3577674 h 4271488"/>
                  <a:gd name="connsiteX4200" fmla="*/ 5269270 w 8671523"/>
                  <a:gd name="connsiteY4200" fmla="*/ 3577341 h 4271488"/>
                  <a:gd name="connsiteX4201" fmla="*/ 5269270 w 8671523"/>
                  <a:gd name="connsiteY4201" fmla="*/ 3577120 h 4271488"/>
                  <a:gd name="connsiteX4202" fmla="*/ 5268827 w 8671523"/>
                  <a:gd name="connsiteY4202" fmla="*/ 3577452 h 4271488"/>
                  <a:gd name="connsiteX4203" fmla="*/ 5268606 w 8671523"/>
                  <a:gd name="connsiteY4203" fmla="*/ 3577785 h 4271488"/>
                  <a:gd name="connsiteX4204" fmla="*/ 5268273 w 8671523"/>
                  <a:gd name="connsiteY4204" fmla="*/ 3578006 h 4271488"/>
                  <a:gd name="connsiteX4205" fmla="*/ 5267719 w 8671523"/>
                  <a:gd name="connsiteY4205" fmla="*/ 3578006 h 4271488"/>
                  <a:gd name="connsiteX4206" fmla="*/ 5267608 w 8671523"/>
                  <a:gd name="connsiteY4206" fmla="*/ 3577231 h 4271488"/>
                  <a:gd name="connsiteX4207" fmla="*/ 5267830 w 8671523"/>
                  <a:gd name="connsiteY4207" fmla="*/ 3576787 h 4271488"/>
                  <a:gd name="connsiteX4208" fmla="*/ 5268163 w 8671523"/>
                  <a:gd name="connsiteY4208" fmla="*/ 3576566 h 4271488"/>
                  <a:gd name="connsiteX4209" fmla="*/ 5268495 w 8671523"/>
                  <a:gd name="connsiteY4209" fmla="*/ 3576234 h 4271488"/>
                  <a:gd name="connsiteX4210" fmla="*/ 5266943 w 8671523"/>
                  <a:gd name="connsiteY4210" fmla="*/ 3576234 h 4271488"/>
                  <a:gd name="connsiteX4211" fmla="*/ 5266943 w 8671523"/>
                  <a:gd name="connsiteY4211" fmla="*/ 3575347 h 4271488"/>
                  <a:gd name="connsiteX4212" fmla="*/ 5268495 w 8671523"/>
                  <a:gd name="connsiteY4212" fmla="*/ 3575347 h 4271488"/>
                  <a:gd name="connsiteX4213" fmla="*/ 5268052 w 8671523"/>
                  <a:gd name="connsiteY4213" fmla="*/ 3574460 h 4271488"/>
                  <a:gd name="connsiteX4214" fmla="*/ 5268052 w 8671523"/>
                  <a:gd name="connsiteY4214" fmla="*/ 3573795 h 4271488"/>
                  <a:gd name="connsiteX4215" fmla="*/ 5268052 w 8671523"/>
                  <a:gd name="connsiteY4215" fmla="*/ 3573019 h 4271488"/>
                  <a:gd name="connsiteX4216" fmla="*/ 5268495 w 8671523"/>
                  <a:gd name="connsiteY4216" fmla="*/ 3571801 h 4271488"/>
                  <a:gd name="connsiteX4217" fmla="*/ 5267608 w 8671523"/>
                  <a:gd name="connsiteY4217" fmla="*/ 3572466 h 4271488"/>
                  <a:gd name="connsiteX4218" fmla="*/ 5267054 w 8671523"/>
                  <a:gd name="connsiteY4218" fmla="*/ 3573352 h 4271488"/>
                  <a:gd name="connsiteX4219" fmla="*/ 5266167 w 8671523"/>
                  <a:gd name="connsiteY4219" fmla="*/ 3575458 h 4271488"/>
                  <a:gd name="connsiteX4220" fmla="*/ 5265059 w 8671523"/>
                  <a:gd name="connsiteY4220" fmla="*/ 3574128 h 4271488"/>
                  <a:gd name="connsiteX4221" fmla="*/ 5263397 w 8671523"/>
                  <a:gd name="connsiteY4221" fmla="*/ 3572909 h 4271488"/>
                  <a:gd name="connsiteX4222" fmla="*/ 5261624 w 8671523"/>
                  <a:gd name="connsiteY4222" fmla="*/ 3572023 h 4271488"/>
                  <a:gd name="connsiteX4223" fmla="*/ 5260405 w 8671523"/>
                  <a:gd name="connsiteY4223" fmla="*/ 3571690 h 4271488"/>
                  <a:gd name="connsiteX4224" fmla="*/ 5259962 w 8671523"/>
                  <a:gd name="connsiteY4224" fmla="*/ 3571136 h 4271488"/>
                  <a:gd name="connsiteX4225" fmla="*/ 5259962 w 8671523"/>
                  <a:gd name="connsiteY4225" fmla="*/ 3569917 h 4271488"/>
                  <a:gd name="connsiteX4226" fmla="*/ 5259741 w 8671523"/>
                  <a:gd name="connsiteY4226" fmla="*/ 3568698 h 4271488"/>
                  <a:gd name="connsiteX4227" fmla="*/ 5258854 w 8671523"/>
                  <a:gd name="connsiteY4227" fmla="*/ 3568144 h 4271488"/>
                  <a:gd name="connsiteX4228" fmla="*/ 5257746 w 8671523"/>
                  <a:gd name="connsiteY4228" fmla="*/ 3568144 h 4271488"/>
                  <a:gd name="connsiteX4229" fmla="*/ 5256970 w 8671523"/>
                  <a:gd name="connsiteY4229" fmla="*/ 3567922 h 4271488"/>
                  <a:gd name="connsiteX4230" fmla="*/ 5255419 w 8671523"/>
                  <a:gd name="connsiteY4230" fmla="*/ 3567258 h 4271488"/>
                  <a:gd name="connsiteX4231" fmla="*/ 5255640 w 8671523"/>
                  <a:gd name="connsiteY4231" fmla="*/ 3567701 h 4271488"/>
                  <a:gd name="connsiteX4232" fmla="*/ 5255751 w 8671523"/>
                  <a:gd name="connsiteY4232" fmla="*/ 3567701 h 4271488"/>
                  <a:gd name="connsiteX4233" fmla="*/ 5255862 w 8671523"/>
                  <a:gd name="connsiteY4233" fmla="*/ 3567922 h 4271488"/>
                  <a:gd name="connsiteX4234" fmla="*/ 5256083 w 8671523"/>
                  <a:gd name="connsiteY4234" fmla="*/ 3568144 h 4271488"/>
                  <a:gd name="connsiteX4235" fmla="*/ 5255973 w 8671523"/>
                  <a:gd name="connsiteY4235" fmla="*/ 3568144 h 4271488"/>
                  <a:gd name="connsiteX4236" fmla="*/ 5254754 w 8671523"/>
                  <a:gd name="connsiteY4236" fmla="*/ 3568809 h 4271488"/>
                  <a:gd name="connsiteX4237" fmla="*/ 5253535 w 8671523"/>
                  <a:gd name="connsiteY4237" fmla="*/ 3568476 h 4271488"/>
                  <a:gd name="connsiteX4238" fmla="*/ 5252870 w 8671523"/>
                  <a:gd name="connsiteY4238" fmla="*/ 3567368 h 4271488"/>
                  <a:gd name="connsiteX4239" fmla="*/ 5253091 w 8671523"/>
                  <a:gd name="connsiteY4239" fmla="*/ 3565484 h 4271488"/>
                  <a:gd name="connsiteX4240" fmla="*/ 5254089 w 8671523"/>
                  <a:gd name="connsiteY4240" fmla="*/ 3564708 h 4271488"/>
                  <a:gd name="connsiteX4241" fmla="*/ 5255419 w 8671523"/>
                  <a:gd name="connsiteY4241" fmla="*/ 3564376 h 4271488"/>
                  <a:gd name="connsiteX4242" fmla="*/ 5256194 w 8671523"/>
                  <a:gd name="connsiteY4242" fmla="*/ 3563933 h 4271488"/>
                  <a:gd name="connsiteX4243" fmla="*/ 5255529 w 8671523"/>
                  <a:gd name="connsiteY4243" fmla="*/ 3562714 h 4271488"/>
                  <a:gd name="connsiteX4244" fmla="*/ 5255529 w 8671523"/>
                  <a:gd name="connsiteY4244" fmla="*/ 3561938 h 4271488"/>
                  <a:gd name="connsiteX4245" fmla="*/ 5256970 w 8671523"/>
                  <a:gd name="connsiteY4245" fmla="*/ 3561273 h 4271488"/>
                  <a:gd name="connsiteX4246" fmla="*/ 5256970 w 8671523"/>
                  <a:gd name="connsiteY4246" fmla="*/ 3560830 h 4271488"/>
                  <a:gd name="connsiteX4247" fmla="*/ 5255973 w 8671523"/>
                  <a:gd name="connsiteY4247" fmla="*/ 3560387 h 4271488"/>
                  <a:gd name="connsiteX4248" fmla="*/ 5255529 w 8671523"/>
                  <a:gd name="connsiteY4248" fmla="*/ 3559722 h 4271488"/>
                  <a:gd name="connsiteX4249" fmla="*/ 5255751 w 8671523"/>
                  <a:gd name="connsiteY4249" fmla="*/ 3558392 h 4271488"/>
                  <a:gd name="connsiteX4250" fmla="*/ 5256305 w 8671523"/>
                  <a:gd name="connsiteY4250" fmla="*/ 3557617 h 4271488"/>
                  <a:gd name="connsiteX4251" fmla="*/ 5257081 w 8671523"/>
                  <a:gd name="connsiteY4251" fmla="*/ 3557617 h 4271488"/>
                  <a:gd name="connsiteX4252" fmla="*/ 5257856 w 8671523"/>
                  <a:gd name="connsiteY4252" fmla="*/ 3558392 h 4271488"/>
                  <a:gd name="connsiteX4253" fmla="*/ 5258522 w 8671523"/>
                  <a:gd name="connsiteY4253" fmla="*/ 3558392 h 4271488"/>
                  <a:gd name="connsiteX4254" fmla="*/ 5259408 w 8671523"/>
                  <a:gd name="connsiteY4254" fmla="*/ 3557506 h 4271488"/>
                  <a:gd name="connsiteX4255" fmla="*/ 5260405 w 8671523"/>
                  <a:gd name="connsiteY4255" fmla="*/ 3557506 h 4271488"/>
                  <a:gd name="connsiteX4256" fmla="*/ 5261624 w 8671523"/>
                  <a:gd name="connsiteY4256" fmla="*/ 3558060 h 4271488"/>
                  <a:gd name="connsiteX4257" fmla="*/ 5263176 w 8671523"/>
                  <a:gd name="connsiteY4257" fmla="*/ 3558392 h 4271488"/>
                  <a:gd name="connsiteX4258" fmla="*/ 5263176 w 8671523"/>
                  <a:gd name="connsiteY4258" fmla="*/ 3557395 h 4271488"/>
                  <a:gd name="connsiteX4259" fmla="*/ 5260737 w 8671523"/>
                  <a:gd name="connsiteY4259" fmla="*/ 3557395 h 4271488"/>
                  <a:gd name="connsiteX4260" fmla="*/ 5259741 w 8671523"/>
                  <a:gd name="connsiteY4260" fmla="*/ 3556508 h 4271488"/>
                  <a:gd name="connsiteX4261" fmla="*/ 5260073 w 8671523"/>
                  <a:gd name="connsiteY4261" fmla="*/ 3554957 h 4271488"/>
                  <a:gd name="connsiteX4262" fmla="*/ 5261624 w 8671523"/>
                  <a:gd name="connsiteY4262" fmla="*/ 3552962 h 4271488"/>
                  <a:gd name="connsiteX4263" fmla="*/ 5260959 w 8671523"/>
                  <a:gd name="connsiteY4263" fmla="*/ 3551965 h 4271488"/>
                  <a:gd name="connsiteX4264" fmla="*/ 5260516 w 8671523"/>
                  <a:gd name="connsiteY4264" fmla="*/ 3551521 h 4271488"/>
                  <a:gd name="connsiteX4265" fmla="*/ 5259962 w 8671523"/>
                  <a:gd name="connsiteY4265" fmla="*/ 3551189 h 4271488"/>
                  <a:gd name="connsiteX4266" fmla="*/ 5260294 w 8671523"/>
                  <a:gd name="connsiteY4266" fmla="*/ 3551189 h 4271488"/>
                  <a:gd name="connsiteX4267" fmla="*/ 5260627 w 8671523"/>
                  <a:gd name="connsiteY4267" fmla="*/ 3551078 h 4271488"/>
                  <a:gd name="connsiteX4268" fmla="*/ 5260848 w 8671523"/>
                  <a:gd name="connsiteY4268" fmla="*/ 3551078 h 4271488"/>
                  <a:gd name="connsiteX4269" fmla="*/ 5260848 w 8671523"/>
                  <a:gd name="connsiteY4269" fmla="*/ 3550192 h 4271488"/>
                  <a:gd name="connsiteX4270" fmla="*/ 5261624 w 8671523"/>
                  <a:gd name="connsiteY4270" fmla="*/ 3550192 h 4271488"/>
                  <a:gd name="connsiteX4271" fmla="*/ 5262400 w 8671523"/>
                  <a:gd name="connsiteY4271" fmla="*/ 3551078 h 4271488"/>
                  <a:gd name="connsiteX4272" fmla="*/ 5263508 w 8671523"/>
                  <a:gd name="connsiteY4272" fmla="*/ 3551300 h 4271488"/>
                  <a:gd name="connsiteX4273" fmla="*/ 5264616 w 8671523"/>
                  <a:gd name="connsiteY4273" fmla="*/ 3550967 h 4271488"/>
                  <a:gd name="connsiteX4274" fmla="*/ 5265392 w 8671523"/>
                  <a:gd name="connsiteY4274" fmla="*/ 3550192 h 4271488"/>
                  <a:gd name="connsiteX4275" fmla="*/ 5264173 w 8671523"/>
                  <a:gd name="connsiteY4275" fmla="*/ 3550192 h 4271488"/>
                  <a:gd name="connsiteX4276" fmla="*/ 5263287 w 8671523"/>
                  <a:gd name="connsiteY4276" fmla="*/ 3549859 h 4271488"/>
                  <a:gd name="connsiteX4277" fmla="*/ 5262622 w 8671523"/>
                  <a:gd name="connsiteY4277" fmla="*/ 3549305 h 4271488"/>
                  <a:gd name="connsiteX4278" fmla="*/ 5262178 w 8671523"/>
                  <a:gd name="connsiteY4278" fmla="*/ 3548530 h 4271488"/>
                  <a:gd name="connsiteX4279" fmla="*/ 5262178 w 8671523"/>
                  <a:gd name="connsiteY4279" fmla="*/ 3547532 h 4271488"/>
                  <a:gd name="connsiteX4280" fmla="*/ 5263065 w 8671523"/>
                  <a:gd name="connsiteY4280" fmla="*/ 3547532 h 4271488"/>
                  <a:gd name="connsiteX4281" fmla="*/ 5263065 w 8671523"/>
                  <a:gd name="connsiteY4281" fmla="*/ 3546646 h 4271488"/>
                  <a:gd name="connsiteX4282" fmla="*/ 5262178 w 8671523"/>
                  <a:gd name="connsiteY4282" fmla="*/ 3546646 h 4271488"/>
                  <a:gd name="connsiteX4283" fmla="*/ 5261513 w 8671523"/>
                  <a:gd name="connsiteY4283" fmla="*/ 3546424 h 4271488"/>
                  <a:gd name="connsiteX4284" fmla="*/ 5260737 w 8671523"/>
                  <a:gd name="connsiteY4284" fmla="*/ 3545759 h 4271488"/>
                  <a:gd name="connsiteX4285" fmla="*/ 5260294 w 8671523"/>
                  <a:gd name="connsiteY4285" fmla="*/ 3546535 h 4271488"/>
                  <a:gd name="connsiteX4286" fmla="*/ 5259962 w 8671523"/>
                  <a:gd name="connsiteY4286" fmla="*/ 3546535 h 4271488"/>
                  <a:gd name="connsiteX4287" fmla="*/ 5259297 w 8671523"/>
                  <a:gd name="connsiteY4287" fmla="*/ 3546535 h 4271488"/>
                  <a:gd name="connsiteX4288" fmla="*/ 5259962 w 8671523"/>
                  <a:gd name="connsiteY4288" fmla="*/ 3544541 h 4271488"/>
                  <a:gd name="connsiteX4289" fmla="*/ 5260737 w 8671523"/>
                  <a:gd name="connsiteY4289" fmla="*/ 3543654 h 4271488"/>
                  <a:gd name="connsiteX4290" fmla="*/ 5261181 w 8671523"/>
                  <a:gd name="connsiteY4290" fmla="*/ 3543654 h 4271488"/>
                  <a:gd name="connsiteX4291" fmla="*/ 5260737 w 8671523"/>
                  <a:gd name="connsiteY4291" fmla="*/ 3544762 h 4271488"/>
                  <a:gd name="connsiteX4292" fmla="*/ 5262289 w 8671523"/>
                  <a:gd name="connsiteY4292" fmla="*/ 3544762 h 4271488"/>
                  <a:gd name="connsiteX4293" fmla="*/ 5263397 w 8671523"/>
                  <a:gd name="connsiteY4293" fmla="*/ 3545648 h 4271488"/>
                  <a:gd name="connsiteX4294" fmla="*/ 5264173 w 8671523"/>
                  <a:gd name="connsiteY4294" fmla="*/ 3546867 h 4271488"/>
                  <a:gd name="connsiteX4295" fmla="*/ 5264616 w 8671523"/>
                  <a:gd name="connsiteY4295" fmla="*/ 3548530 h 4271488"/>
                  <a:gd name="connsiteX4296" fmla="*/ 5265392 w 8671523"/>
                  <a:gd name="connsiteY4296" fmla="*/ 3548530 h 4271488"/>
                  <a:gd name="connsiteX4297" fmla="*/ 5265170 w 8671523"/>
                  <a:gd name="connsiteY4297" fmla="*/ 3547865 h 4271488"/>
                  <a:gd name="connsiteX4298" fmla="*/ 5264838 w 8671523"/>
                  <a:gd name="connsiteY4298" fmla="*/ 3547200 h 4271488"/>
                  <a:gd name="connsiteX4299" fmla="*/ 5264616 w 8671523"/>
                  <a:gd name="connsiteY4299" fmla="*/ 3546646 h 4271488"/>
                  <a:gd name="connsiteX4300" fmla="*/ 5265392 w 8671523"/>
                  <a:gd name="connsiteY4300" fmla="*/ 3546646 h 4271488"/>
                  <a:gd name="connsiteX4301" fmla="*/ 5265392 w 8671523"/>
                  <a:gd name="connsiteY4301" fmla="*/ 3545870 h 4271488"/>
                  <a:gd name="connsiteX4302" fmla="*/ 5264616 w 8671523"/>
                  <a:gd name="connsiteY4302" fmla="*/ 3545870 h 4271488"/>
                  <a:gd name="connsiteX4303" fmla="*/ 5264949 w 8671523"/>
                  <a:gd name="connsiteY4303" fmla="*/ 3544097 h 4271488"/>
                  <a:gd name="connsiteX4304" fmla="*/ 5263176 w 8671523"/>
                  <a:gd name="connsiteY4304" fmla="*/ 3540994 h 4271488"/>
                  <a:gd name="connsiteX4305" fmla="*/ 5263841 w 8671523"/>
                  <a:gd name="connsiteY4305" fmla="*/ 3539554 h 4271488"/>
                  <a:gd name="connsiteX4306" fmla="*/ 5261513 w 8671523"/>
                  <a:gd name="connsiteY4306" fmla="*/ 3539554 h 4271488"/>
                  <a:gd name="connsiteX4307" fmla="*/ 5262067 w 8671523"/>
                  <a:gd name="connsiteY4307" fmla="*/ 3538667 h 4271488"/>
                  <a:gd name="connsiteX4308" fmla="*/ 5262289 w 8671523"/>
                  <a:gd name="connsiteY4308" fmla="*/ 3537891 h 4271488"/>
                  <a:gd name="connsiteX4309" fmla="*/ 5262289 w 8671523"/>
                  <a:gd name="connsiteY4309" fmla="*/ 3536894 h 4271488"/>
                  <a:gd name="connsiteX4310" fmla="*/ 5262622 w 8671523"/>
                  <a:gd name="connsiteY4310" fmla="*/ 3537115 h 4271488"/>
                  <a:gd name="connsiteX4311" fmla="*/ 5263397 w 8671523"/>
                  <a:gd name="connsiteY4311" fmla="*/ 3537448 h 4271488"/>
                  <a:gd name="connsiteX4312" fmla="*/ 5263841 w 8671523"/>
                  <a:gd name="connsiteY4312" fmla="*/ 3537669 h 4271488"/>
                  <a:gd name="connsiteX4313" fmla="*/ 5263841 w 8671523"/>
                  <a:gd name="connsiteY4313" fmla="*/ 3537226 h 4271488"/>
                  <a:gd name="connsiteX4314" fmla="*/ 5263841 w 8671523"/>
                  <a:gd name="connsiteY4314" fmla="*/ 3536340 h 4271488"/>
                  <a:gd name="connsiteX4315" fmla="*/ 5263841 w 8671523"/>
                  <a:gd name="connsiteY4315" fmla="*/ 3535897 h 4271488"/>
                  <a:gd name="connsiteX4316" fmla="*/ 5265392 w 8671523"/>
                  <a:gd name="connsiteY4316" fmla="*/ 3536783 h 4271488"/>
                  <a:gd name="connsiteX4317" fmla="*/ 5265835 w 8671523"/>
                  <a:gd name="connsiteY4317" fmla="*/ 3535454 h 4271488"/>
                  <a:gd name="connsiteX4318" fmla="*/ 5266611 w 8671523"/>
                  <a:gd name="connsiteY4318" fmla="*/ 3535010 h 4271488"/>
                  <a:gd name="connsiteX4319" fmla="*/ 5268495 w 8671523"/>
                  <a:gd name="connsiteY4319" fmla="*/ 3535897 h 4271488"/>
                  <a:gd name="connsiteX4320" fmla="*/ 5268495 w 8671523"/>
                  <a:gd name="connsiteY4320" fmla="*/ 3535343 h 4271488"/>
                  <a:gd name="connsiteX4321" fmla="*/ 5269824 w 8671523"/>
                  <a:gd name="connsiteY4321" fmla="*/ 3536118 h 4271488"/>
                  <a:gd name="connsiteX4322" fmla="*/ 5271487 w 8671523"/>
                  <a:gd name="connsiteY4322" fmla="*/ 3538224 h 4271488"/>
                  <a:gd name="connsiteX4323" fmla="*/ 5272706 w 8671523"/>
                  <a:gd name="connsiteY4323" fmla="*/ 3540329 h 4271488"/>
                  <a:gd name="connsiteX4324" fmla="*/ 5278468 w 8671523"/>
                  <a:gd name="connsiteY4324" fmla="*/ 3547421 h 4271488"/>
                  <a:gd name="connsiteX4325" fmla="*/ 5277139 w 8671523"/>
                  <a:gd name="connsiteY4325" fmla="*/ 3547643 h 4271488"/>
                  <a:gd name="connsiteX4326" fmla="*/ 5275698 w 8671523"/>
                  <a:gd name="connsiteY4326" fmla="*/ 3547643 h 4271488"/>
                  <a:gd name="connsiteX4327" fmla="*/ 5276695 w 8671523"/>
                  <a:gd name="connsiteY4327" fmla="*/ 3548530 h 4271488"/>
                  <a:gd name="connsiteX4328" fmla="*/ 5277582 w 8671523"/>
                  <a:gd name="connsiteY4328" fmla="*/ 3549749 h 4271488"/>
                  <a:gd name="connsiteX4329" fmla="*/ 5278246 w 8671523"/>
                  <a:gd name="connsiteY4329" fmla="*/ 3551300 h 4271488"/>
                  <a:gd name="connsiteX4330" fmla="*/ 5278579 w 8671523"/>
                  <a:gd name="connsiteY4330" fmla="*/ 3553073 h 4271488"/>
                  <a:gd name="connsiteX4331" fmla="*/ 5279909 w 8671523"/>
                  <a:gd name="connsiteY4331" fmla="*/ 3553073 h 4271488"/>
                  <a:gd name="connsiteX4332" fmla="*/ 5281128 w 8671523"/>
                  <a:gd name="connsiteY4332" fmla="*/ 3554070 h 4271488"/>
                  <a:gd name="connsiteX4333" fmla="*/ 5284120 w 8671523"/>
                  <a:gd name="connsiteY4333" fmla="*/ 3555732 h 4271488"/>
                  <a:gd name="connsiteX4334" fmla="*/ 5284674 w 8671523"/>
                  <a:gd name="connsiteY4334" fmla="*/ 3556287 h 4271488"/>
                  <a:gd name="connsiteX4335" fmla="*/ 5285006 w 8671523"/>
                  <a:gd name="connsiteY4335" fmla="*/ 3556841 h 4271488"/>
                  <a:gd name="connsiteX4336" fmla="*/ 5285560 w 8671523"/>
                  <a:gd name="connsiteY4336" fmla="*/ 3557284 h 4271488"/>
                  <a:gd name="connsiteX4337" fmla="*/ 5287887 w 8671523"/>
                  <a:gd name="connsiteY4337" fmla="*/ 3557506 h 4271488"/>
                  <a:gd name="connsiteX4338" fmla="*/ 5288663 w 8671523"/>
                  <a:gd name="connsiteY4338" fmla="*/ 3557728 h 4271488"/>
                  <a:gd name="connsiteX4339" fmla="*/ 5289217 w 8671523"/>
                  <a:gd name="connsiteY4339" fmla="*/ 3558282 h 4271488"/>
                  <a:gd name="connsiteX4340" fmla="*/ 5289439 w 8671523"/>
                  <a:gd name="connsiteY4340" fmla="*/ 3559278 h 4271488"/>
                  <a:gd name="connsiteX4341" fmla="*/ 5288552 w 8671523"/>
                  <a:gd name="connsiteY4341" fmla="*/ 3558503 h 4271488"/>
                  <a:gd name="connsiteX4342" fmla="*/ 5288220 w 8671523"/>
                  <a:gd name="connsiteY4342" fmla="*/ 3558503 h 4271488"/>
                  <a:gd name="connsiteX4343" fmla="*/ 5287776 w 8671523"/>
                  <a:gd name="connsiteY4343" fmla="*/ 3558503 h 4271488"/>
                  <a:gd name="connsiteX4344" fmla="*/ 5287112 w 8671523"/>
                  <a:gd name="connsiteY4344" fmla="*/ 3558503 h 4271488"/>
                  <a:gd name="connsiteX4345" fmla="*/ 5298304 w 8671523"/>
                  <a:gd name="connsiteY4345" fmla="*/ 3565484 h 4271488"/>
                  <a:gd name="connsiteX4346" fmla="*/ 5301739 w 8671523"/>
                  <a:gd name="connsiteY4346" fmla="*/ 3566260 h 4271488"/>
                  <a:gd name="connsiteX4347" fmla="*/ 5300631 w 8671523"/>
                  <a:gd name="connsiteY4347" fmla="*/ 3565484 h 4271488"/>
                  <a:gd name="connsiteX4348" fmla="*/ 5296088 w 8671523"/>
                  <a:gd name="connsiteY4348" fmla="*/ 3561938 h 4271488"/>
                  <a:gd name="connsiteX4349" fmla="*/ 5294426 w 8671523"/>
                  <a:gd name="connsiteY4349" fmla="*/ 3561163 h 4271488"/>
                  <a:gd name="connsiteX4350" fmla="*/ 5293761 w 8671523"/>
                  <a:gd name="connsiteY4350" fmla="*/ 3560608 h 4271488"/>
                  <a:gd name="connsiteX4351" fmla="*/ 5290991 w 8671523"/>
                  <a:gd name="connsiteY4351" fmla="*/ 3557395 h 4271488"/>
                  <a:gd name="connsiteX4352" fmla="*/ 5289771 w 8671523"/>
                  <a:gd name="connsiteY4352" fmla="*/ 3556841 h 4271488"/>
                  <a:gd name="connsiteX4353" fmla="*/ 5289550 w 8671523"/>
                  <a:gd name="connsiteY4353" fmla="*/ 3556841 h 4271488"/>
                  <a:gd name="connsiteX4354" fmla="*/ 5286779 w 8671523"/>
                  <a:gd name="connsiteY4354" fmla="*/ 3556176 h 4271488"/>
                  <a:gd name="connsiteX4355" fmla="*/ 5285560 w 8671523"/>
                  <a:gd name="connsiteY4355" fmla="*/ 3555622 h 4271488"/>
                  <a:gd name="connsiteX4356" fmla="*/ 5281904 w 8671523"/>
                  <a:gd name="connsiteY4356" fmla="*/ 3552297 h 4271488"/>
                  <a:gd name="connsiteX4357" fmla="*/ 5280130 w 8671523"/>
                  <a:gd name="connsiteY4357" fmla="*/ 3550081 h 4271488"/>
                  <a:gd name="connsiteX4358" fmla="*/ 5278579 w 8671523"/>
                  <a:gd name="connsiteY4358" fmla="*/ 3546313 h 4271488"/>
                  <a:gd name="connsiteX4359" fmla="*/ 5275033 w 8671523"/>
                  <a:gd name="connsiteY4359" fmla="*/ 3541437 h 4271488"/>
                  <a:gd name="connsiteX4360" fmla="*/ 5274478 w 8671523"/>
                  <a:gd name="connsiteY4360" fmla="*/ 3539886 h 4271488"/>
                  <a:gd name="connsiteX4361" fmla="*/ 5272817 w 8671523"/>
                  <a:gd name="connsiteY4361" fmla="*/ 3536340 h 4271488"/>
                  <a:gd name="connsiteX4362" fmla="*/ 5269160 w 8671523"/>
                  <a:gd name="connsiteY4362" fmla="*/ 3534456 h 4271488"/>
                  <a:gd name="connsiteX4363" fmla="*/ 5264838 w 8671523"/>
                  <a:gd name="connsiteY4363" fmla="*/ 3534456 h 4271488"/>
                  <a:gd name="connsiteX4364" fmla="*/ 5260737 w 8671523"/>
                  <a:gd name="connsiteY4364" fmla="*/ 3535675 h 4271488"/>
                  <a:gd name="connsiteX4365" fmla="*/ 5250543 w 8671523"/>
                  <a:gd name="connsiteY4365" fmla="*/ 3541437 h 4271488"/>
                  <a:gd name="connsiteX4366" fmla="*/ 5233477 w 8671523"/>
                  <a:gd name="connsiteY4366" fmla="*/ 3546313 h 4271488"/>
                  <a:gd name="connsiteX4367" fmla="*/ 5230596 w 8671523"/>
                  <a:gd name="connsiteY4367" fmla="*/ 3546313 h 4271488"/>
                  <a:gd name="connsiteX4368" fmla="*/ 5228934 w 8671523"/>
                  <a:gd name="connsiteY4368" fmla="*/ 3546424 h 4271488"/>
                  <a:gd name="connsiteX4369" fmla="*/ 5225166 w 8671523"/>
                  <a:gd name="connsiteY4369" fmla="*/ 3545537 h 4271488"/>
                  <a:gd name="connsiteX4370" fmla="*/ 5213420 w 8671523"/>
                  <a:gd name="connsiteY4370" fmla="*/ 3539997 h 4271488"/>
                  <a:gd name="connsiteX4371" fmla="*/ 5208765 w 8671523"/>
                  <a:gd name="connsiteY4371" fmla="*/ 3536340 h 4271488"/>
                  <a:gd name="connsiteX4372" fmla="*/ 5205552 w 8671523"/>
                  <a:gd name="connsiteY4372" fmla="*/ 3534899 h 4271488"/>
                  <a:gd name="connsiteX4373" fmla="*/ 5190924 w 8671523"/>
                  <a:gd name="connsiteY4373" fmla="*/ 3528250 h 4271488"/>
                  <a:gd name="connsiteX4374" fmla="*/ 5180507 w 8671523"/>
                  <a:gd name="connsiteY4374" fmla="*/ 3524926 h 4271488"/>
                  <a:gd name="connsiteX4375" fmla="*/ 5176961 w 8671523"/>
                  <a:gd name="connsiteY4375" fmla="*/ 3524483 h 4271488"/>
                  <a:gd name="connsiteX4376" fmla="*/ 5167320 w 8671523"/>
                  <a:gd name="connsiteY4376" fmla="*/ 3525923 h 4271488"/>
                  <a:gd name="connsiteX4377" fmla="*/ 5164550 w 8671523"/>
                  <a:gd name="connsiteY4377" fmla="*/ 3527031 h 4271488"/>
                  <a:gd name="connsiteX4378" fmla="*/ 5163442 w 8671523"/>
                  <a:gd name="connsiteY4378" fmla="*/ 3527696 h 4271488"/>
                  <a:gd name="connsiteX4379" fmla="*/ 5168539 w 8671523"/>
                  <a:gd name="connsiteY4379" fmla="*/ 3527918 h 4271488"/>
                  <a:gd name="connsiteX4380" fmla="*/ 5173970 w 8671523"/>
                  <a:gd name="connsiteY4380" fmla="*/ 3530245 h 4271488"/>
                  <a:gd name="connsiteX4381" fmla="*/ 5178513 w 8671523"/>
                  <a:gd name="connsiteY4381" fmla="*/ 3533680 h 4271488"/>
                  <a:gd name="connsiteX4382" fmla="*/ 5180729 w 8671523"/>
                  <a:gd name="connsiteY4382" fmla="*/ 3536672 h 4271488"/>
                  <a:gd name="connsiteX4383" fmla="*/ 5179953 w 8671523"/>
                  <a:gd name="connsiteY4383" fmla="*/ 3536672 h 4271488"/>
                  <a:gd name="connsiteX4384" fmla="*/ 5179288 w 8671523"/>
                  <a:gd name="connsiteY4384" fmla="*/ 3536783 h 4271488"/>
                  <a:gd name="connsiteX4385" fmla="*/ 5178513 w 8671523"/>
                  <a:gd name="connsiteY4385" fmla="*/ 3537226 h 4271488"/>
                  <a:gd name="connsiteX4386" fmla="*/ 5180618 w 8671523"/>
                  <a:gd name="connsiteY4386" fmla="*/ 3538224 h 4271488"/>
                  <a:gd name="connsiteX4387" fmla="*/ 5180175 w 8671523"/>
                  <a:gd name="connsiteY4387" fmla="*/ 3539110 h 4271488"/>
                  <a:gd name="connsiteX4388" fmla="*/ 5179510 w 8671523"/>
                  <a:gd name="connsiteY4388" fmla="*/ 3539775 h 4271488"/>
                  <a:gd name="connsiteX4389" fmla="*/ 5178624 w 8671523"/>
                  <a:gd name="connsiteY4389" fmla="*/ 3539997 h 4271488"/>
                  <a:gd name="connsiteX4390" fmla="*/ 5177515 w 8671523"/>
                  <a:gd name="connsiteY4390" fmla="*/ 3539775 h 4271488"/>
                  <a:gd name="connsiteX4391" fmla="*/ 5177294 w 8671523"/>
                  <a:gd name="connsiteY4391" fmla="*/ 3539221 h 4271488"/>
                  <a:gd name="connsiteX4392" fmla="*/ 5177294 w 8671523"/>
                  <a:gd name="connsiteY4392" fmla="*/ 3538556 h 4271488"/>
                  <a:gd name="connsiteX4393" fmla="*/ 5177072 w 8671523"/>
                  <a:gd name="connsiteY4393" fmla="*/ 3538002 h 4271488"/>
                  <a:gd name="connsiteX4394" fmla="*/ 5175188 w 8671523"/>
                  <a:gd name="connsiteY4394" fmla="*/ 3536783 h 4271488"/>
                  <a:gd name="connsiteX4395" fmla="*/ 5174080 w 8671523"/>
                  <a:gd name="connsiteY4395" fmla="*/ 3536340 h 4271488"/>
                  <a:gd name="connsiteX4396" fmla="*/ 5169980 w 8671523"/>
                  <a:gd name="connsiteY4396" fmla="*/ 3536008 h 4271488"/>
                  <a:gd name="connsiteX4397" fmla="*/ 5169315 w 8671523"/>
                  <a:gd name="connsiteY4397" fmla="*/ 3536008 h 4271488"/>
                  <a:gd name="connsiteX4398" fmla="*/ 5168650 w 8671523"/>
                  <a:gd name="connsiteY4398" fmla="*/ 3536783 h 4271488"/>
                  <a:gd name="connsiteX4399" fmla="*/ 5168650 w 8671523"/>
                  <a:gd name="connsiteY4399" fmla="*/ 3537448 h 4271488"/>
                  <a:gd name="connsiteX4400" fmla="*/ 5168761 w 8671523"/>
                  <a:gd name="connsiteY4400" fmla="*/ 3538113 h 4271488"/>
                  <a:gd name="connsiteX4401" fmla="*/ 5168429 w 8671523"/>
                  <a:gd name="connsiteY4401" fmla="*/ 3538889 h 4271488"/>
                  <a:gd name="connsiteX4402" fmla="*/ 5166655 w 8671523"/>
                  <a:gd name="connsiteY4402" fmla="*/ 3540440 h 4271488"/>
                  <a:gd name="connsiteX4403" fmla="*/ 5166212 w 8671523"/>
                  <a:gd name="connsiteY4403" fmla="*/ 3541326 h 4271488"/>
                  <a:gd name="connsiteX4404" fmla="*/ 5166877 w 8671523"/>
                  <a:gd name="connsiteY4404" fmla="*/ 3542435 h 4271488"/>
                  <a:gd name="connsiteX4405" fmla="*/ 5165658 w 8671523"/>
                  <a:gd name="connsiteY4405" fmla="*/ 3545094 h 4271488"/>
                  <a:gd name="connsiteX4406" fmla="*/ 5164883 w 8671523"/>
                  <a:gd name="connsiteY4406" fmla="*/ 3546091 h 4271488"/>
                  <a:gd name="connsiteX4407" fmla="*/ 5163885 w 8671523"/>
                  <a:gd name="connsiteY4407" fmla="*/ 3546978 h 4271488"/>
                  <a:gd name="connsiteX4408" fmla="*/ 5163109 w 8671523"/>
                  <a:gd name="connsiteY4408" fmla="*/ 3545980 h 4271488"/>
                  <a:gd name="connsiteX4409" fmla="*/ 5159231 w 8671523"/>
                  <a:gd name="connsiteY4409" fmla="*/ 3544319 h 4271488"/>
                  <a:gd name="connsiteX4410" fmla="*/ 5159009 w 8671523"/>
                  <a:gd name="connsiteY4410" fmla="*/ 3544762 h 4271488"/>
                  <a:gd name="connsiteX4411" fmla="*/ 5159009 w 8671523"/>
                  <a:gd name="connsiteY4411" fmla="*/ 3544762 h 4271488"/>
                  <a:gd name="connsiteX4412" fmla="*/ 5159009 w 8671523"/>
                  <a:gd name="connsiteY4412" fmla="*/ 3544984 h 4271488"/>
                  <a:gd name="connsiteX4413" fmla="*/ 5158677 w 8671523"/>
                  <a:gd name="connsiteY4413" fmla="*/ 3545316 h 4271488"/>
                  <a:gd name="connsiteX4414" fmla="*/ 5158677 w 8671523"/>
                  <a:gd name="connsiteY4414" fmla="*/ 3545870 h 4271488"/>
                  <a:gd name="connsiteX4415" fmla="*/ 5158788 w 8671523"/>
                  <a:gd name="connsiteY4415" fmla="*/ 3545980 h 4271488"/>
                  <a:gd name="connsiteX4416" fmla="*/ 5159120 w 8671523"/>
                  <a:gd name="connsiteY4416" fmla="*/ 3545980 h 4271488"/>
                  <a:gd name="connsiteX4417" fmla="*/ 5159342 w 8671523"/>
                  <a:gd name="connsiteY4417" fmla="*/ 3546091 h 4271488"/>
                  <a:gd name="connsiteX4418" fmla="*/ 5157790 w 8671523"/>
                  <a:gd name="connsiteY4418" fmla="*/ 3547421 h 4271488"/>
                  <a:gd name="connsiteX4419" fmla="*/ 5155907 w 8671523"/>
                  <a:gd name="connsiteY4419" fmla="*/ 3548641 h 4271488"/>
                  <a:gd name="connsiteX4420" fmla="*/ 5154022 w 8671523"/>
                  <a:gd name="connsiteY4420" fmla="*/ 3549305 h 4271488"/>
                  <a:gd name="connsiteX4421" fmla="*/ 5152471 w 8671523"/>
                  <a:gd name="connsiteY4421" fmla="*/ 3548862 h 4271488"/>
                  <a:gd name="connsiteX4422" fmla="*/ 5152471 w 8671523"/>
                  <a:gd name="connsiteY4422" fmla="*/ 3548197 h 4271488"/>
                  <a:gd name="connsiteX4423" fmla="*/ 5152582 w 8671523"/>
                  <a:gd name="connsiteY4423" fmla="*/ 3548086 h 4271488"/>
                  <a:gd name="connsiteX4424" fmla="*/ 5152914 w 8671523"/>
                  <a:gd name="connsiteY4424" fmla="*/ 3548086 h 4271488"/>
                  <a:gd name="connsiteX4425" fmla="*/ 5153247 w 8671523"/>
                  <a:gd name="connsiteY4425" fmla="*/ 3547976 h 4271488"/>
                  <a:gd name="connsiteX4426" fmla="*/ 5151917 w 8671523"/>
                  <a:gd name="connsiteY4426" fmla="*/ 3547311 h 4271488"/>
                  <a:gd name="connsiteX4427" fmla="*/ 5150366 w 8671523"/>
                  <a:gd name="connsiteY4427" fmla="*/ 3547311 h 4271488"/>
                  <a:gd name="connsiteX4428" fmla="*/ 5148925 w 8671523"/>
                  <a:gd name="connsiteY4428" fmla="*/ 3547865 h 4271488"/>
                  <a:gd name="connsiteX4429" fmla="*/ 5147817 w 8671523"/>
                  <a:gd name="connsiteY4429" fmla="*/ 3547865 h 4271488"/>
                  <a:gd name="connsiteX4430" fmla="*/ 5146155 w 8671523"/>
                  <a:gd name="connsiteY4430" fmla="*/ 3547311 h 4271488"/>
                  <a:gd name="connsiteX4431" fmla="*/ 5144714 w 8671523"/>
                  <a:gd name="connsiteY4431" fmla="*/ 3546313 h 4271488"/>
                  <a:gd name="connsiteX4432" fmla="*/ 5143495 w 8671523"/>
                  <a:gd name="connsiteY4432" fmla="*/ 3545759 h 4271488"/>
                  <a:gd name="connsiteX4433" fmla="*/ 5142498 w 8671523"/>
                  <a:gd name="connsiteY4433" fmla="*/ 3546202 h 4271488"/>
                  <a:gd name="connsiteX4434" fmla="*/ 5140835 w 8671523"/>
                  <a:gd name="connsiteY4434" fmla="*/ 3547089 h 4271488"/>
                  <a:gd name="connsiteX4435" fmla="*/ 5138730 w 8671523"/>
                  <a:gd name="connsiteY4435" fmla="*/ 3548973 h 4271488"/>
                  <a:gd name="connsiteX4436" fmla="*/ 5136957 w 8671523"/>
                  <a:gd name="connsiteY4436" fmla="*/ 3551300 h 4271488"/>
                  <a:gd name="connsiteX4437" fmla="*/ 5136292 w 8671523"/>
                  <a:gd name="connsiteY4437" fmla="*/ 3553627 h 4271488"/>
                  <a:gd name="connsiteX4438" fmla="*/ 5135516 w 8671523"/>
                  <a:gd name="connsiteY4438" fmla="*/ 3553627 h 4271488"/>
                  <a:gd name="connsiteX4439" fmla="*/ 5134187 w 8671523"/>
                  <a:gd name="connsiteY4439" fmla="*/ 3551743 h 4271488"/>
                  <a:gd name="connsiteX4440" fmla="*/ 5131859 w 8671523"/>
                  <a:gd name="connsiteY4440" fmla="*/ 3549749 h 4271488"/>
                  <a:gd name="connsiteX4441" fmla="*/ 5129643 w 8671523"/>
                  <a:gd name="connsiteY4441" fmla="*/ 3549084 h 4271488"/>
                  <a:gd name="connsiteX4442" fmla="*/ 5128646 w 8671523"/>
                  <a:gd name="connsiteY4442" fmla="*/ 3551189 h 4271488"/>
                  <a:gd name="connsiteX4443" fmla="*/ 5127316 w 8671523"/>
                  <a:gd name="connsiteY4443" fmla="*/ 3552519 h 4271488"/>
                  <a:gd name="connsiteX4444" fmla="*/ 5124213 w 8671523"/>
                  <a:gd name="connsiteY4444" fmla="*/ 3553517 h 4271488"/>
                  <a:gd name="connsiteX4445" fmla="*/ 5120999 w 8671523"/>
                  <a:gd name="connsiteY4445" fmla="*/ 3553738 h 4271488"/>
                  <a:gd name="connsiteX4446" fmla="*/ 5119337 w 8671523"/>
                  <a:gd name="connsiteY4446" fmla="*/ 3552741 h 4271488"/>
                  <a:gd name="connsiteX4447" fmla="*/ 5118562 w 8671523"/>
                  <a:gd name="connsiteY4447" fmla="*/ 3552741 h 4271488"/>
                  <a:gd name="connsiteX4448" fmla="*/ 5117897 w 8671523"/>
                  <a:gd name="connsiteY4448" fmla="*/ 3553406 h 4271488"/>
                  <a:gd name="connsiteX4449" fmla="*/ 5117121 w 8671523"/>
                  <a:gd name="connsiteY4449" fmla="*/ 3553406 h 4271488"/>
                  <a:gd name="connsiteX4450" fmla="*/ 5114794 w 8671523"/>
                  <a:gd name="connsiteY4450" fmla="*/ 3552741 h 4271488"/>
                  <a:gd name="connsiteX4451" fmla="*/ 5114794 w 8671523"/>
                  <a:gd name="connsiteY4451" fmla="*/ 3551743 h 4271488"/>
                  <a:gd name="connsiteX4452" fmla="*/ 5116567 w 8671523"/>
                  <a:gd name="connsiteY4452" fmla="*/ 3549084 h 4271488"/>
                  <a:gd name="connsiteX4453" fmla="*/ 5117121 w 8671523"/>
                  <a:gd name="connsiteY4453" fmla="*/ 3549084 h 4271488"/>
                  <a:gd name="connsiteX4454" fmla="*/ 5118118 w 8671523"/>
                  <a:gd name="connsiteY4454" fmla="*/ 3548530 h 4271488"/>
                  <a:gd name="connsiteX4455" fmla="*/ 5122662 w 8671523"/>
                  <a:gd name="connsiteY4455" fmla="*/ 3548197 h 4271488"/>
                  <a:gd name="connsiteX4456" fmla="*/ 5124657 w 8671523"/>
                  <a:gd name="connsiteY4456" fmla="*/ 3547532 h 4271488"/>
                  <a:gd name="connsiteX4457" fmla="*/ 5128979 w 8671523"/>
                  <a:gd name="connsiteY4457" fmla="*/ 3544541 h 4271488"/>
                  <a:gd name="connsiteX4458" fmla="*/ 5129865 w 8671523"/>
                  <a:gd name="connsiteY4458" fmla="*/ 3544208 h 4271488"/>
                  <a:gd name="connsiteX4459" fmla="*/ 5131416 w 8671523"/>
                  <a:gd name="connsiteY4459" fmla="*/ 3543986 h 4271488"/>
                  <a:gd name="connsiteX4460" fmla="*/ 5132081 w 8671523"/>
                  <a:gd name="connsiteY4460" fmla="*/ 3543654 h 4271488"/>
                  <a:gd name="connsiteX4461" fmla="*/ 5136957 w 8671523"/>
                  <a:gd name="connsiteY4461" fmla="*/ 3540329 h 4271488"/>
                  <a:gd name="connsiteX4462" fmla="*/ 5142941 w 8671523"/>
                  <a:gd name="connsiteY4462" fmla="*/ 3537448 h 4271488"/>
                  <a:gd name="connsiteX4463" fmla="*/ 5151696 w 8671523"/>
                  <a:gd name="connsiteY4463" fmla="*/ 3532461 h 4271488"/>
                  <a:gd name="connsiteX4464" fmla="*/ 5162112 w 8671523"/>
                  <a:gd name="connsiteY4464" fmla="*/ 3528472 h 4271488"/>
                  <a:gd name="connsiteX4465" fmla="*/ 5163774 w 8671523"/>
                  <a:gd name="connsiteY4465" fmla="*/ 3528250 h 4271488"/>
                  <a:gd name="connsiteX4466" fmla="*/ 5163774 w 8671523"/>
                  <a:gd name="connsiteY4466" fmla="*/ 3527364 h 4271488"/>
                  <a:gd name="connsiteX4467" fmla="*/ 5130086 w 8671523"/>
                  <a:gd name="connsiteY4467" fmla="*/ 3539332 h 4271488"/>
                  <a:gd name="connsiteX4468" fmla="*/ 5114129 w 8671523"/>
                  <a:gd name="connsiteY4468" fmla="*/ 3543654 h 4271488"/>
                  <a:gd name="connsiteX4469" fmla="*/ 5109253 w 8671523"/>
                  <a:gd name="connsiteY4469" fmla="*/ 3544319 h 4271488"/>
                  <a:gd name="connsiteX4470" fmla="*/ 5105153 w 8671523"/>
                  <a:gd name="connsiteY4470" fmla="*/ 3543876 h 4271488"/>
                  <a:gd name="connsiteX4471" fmla="*/ 5101718 w 8671523"/>
                  <a:gd name="connsiteY4471" fmla="*/ 3542435 h 4271488"/>
                  <a:gd name="connsiteX4472" fmla="*/ 5098615 w 8671523"/>
                  <a:gd name="connsiteY4472" fmla="*/ 3540108 h 4271488"/>
                  <a:gd name="connsiteX4473" fmla="*/ 5094514 w 8671523"/>
                  <a:gd name="connsiteY4473" fmla="*/ 3537780 h 4271488"/>
                  <a:gd name="connsiteX4474" fmla="*/ 5093739 w 8671523"/>
                  <a:gd name="connsiteY4474" fmla="*/ 3540108 h 4271488"/>
                  <a:gd name="connsiteX4475" fmla="*/ 5095401 w 8671523"/>
                  <a:gd name="connsiteY4475" fmla="*/ 3543986 h 4271488"/>
                  <a:gd name="connsiteX4476" fmla="*/ 5098615 w 8671523"/>
                  <a:gd name="connsiteY4476" fmla="*/ 3546424 h 4271488"/>
                  <a:gd name="connsiteX4477" fmla="*/ 5096288 w 8671523"/>
                  <a:gd name="connsiteY4477" fmla="*/ 3545980 h 4271488"/>
                  <a:gd name="connsiteX4478" fmla="*/ 5094736 w 8671523"/>
                  <a:gd name="connsiteY4478" fmla="*/ 3544208 h 4271488"/>
                  <a:gd name="connsiteX4479" fmla="*/ 5093739 w 8671523"/>
                  <a:gd name="connsiteY4479" fmla="*/ 3541770 h 4271488"/>
                  <a:gd name="connsiteX4480" fmla="*/ 5093185 w 8671523"/>
                  <a:gd name="connsiteY4480" fmla="*/ 3539221 h 4271488"/>
                  <a:gd name="connsiteX4481" fmla="*/ 5092409 w 8671523"/>
                  <a:gd name="connsiteY4481" fmla="*/ 3539221 h 4271488"/>
                  <a:gd name="connsiteX4482" fmla="*/ 5093407 w 8671523"/>
                  <a:gd name="connsiteY4482" fmla="*/ 3543876 h 4271488"/>
                  <a:gd name="connsiteX4483" fmla="*/ 5092964 w 8671523"/>
                  <a:gd name="connsiteY4483" fmla="*/ 3549416 h 4271488"/>
                  <a:gd name="connsiteX4484" fmla="*/ 5091412 w 8671523"/>
                  <a:gd name="connsiteY4484" fmla="*/ 3554735 h 4271488"/>
                  <a:gd name="connsiteX4485" fmla="*/ 5088974 w 8671523"/>
                  <a:gd name="connsiteY4485" fmla="*/ 3558725 h 4271488"/>
                  <a:gd name="connsiteX4486" fmla="*/ 5081992 w 8671523"/>
                  <a:gd name="connsiteY4486" fmla="*/ 3564930 h 4271488"/>
                  <a:gd name="connsiteX4487" fmla="*/ 5078003 w 8671523"/>
                  <a:gd name="connsiteY4487" fmla="*/ 3567147 h 4271488"/>
                  <a:gd name="connsiteX4488" fmla="*/ 5073792 w 8671523"/>
                  <a:gd name="connsiteY4488" fmla="*/ 3568254 h 4271488"/>
                  <a:gd name="connsiteX4489" fmla="*/ 5073792 w 8671523"/>
                  <a:gd name="connsiteY4489" fmla="*/ 3569141 h 4271488"/>
                  <a:gd name="connsiteX4490" fmla="*/ 5080441 w 8671523"/>
                  <a:gd name="connsiteY4490" fmla="*/ 3568809 h 4271488"/>
                  <a:gd name="connsiteX4491" fmla="*/ 5082214 w 8671523"/>
                  <a:gd name="connsiteY4491" fmla="*/ 3568254 h 4271488"/>
                  <a:gd name="connsiteX4492" fmla="*/ 5082214 w 8671523"/>
                  <a:gd name="connsiteY4492" fmla="*/ 3569141 h 4271488"/>
                  <a:gd name="connsiteX4493" fmla="*/ 5081882 w 8671523"/>
                  <a:gd name="connsiteY4493" fmla="*/ 3569141 h 4271488"/>
                  <a:gd name="connsiteX4494" fmla="*/ 5081106 w 8671523"/>
                  <a:gd name="connsiteY4494" fmla="*/ 3569141 h 4271488"/>
                  <a:gd name="connsiteX4495" fmla="*/ 5080773 w 8671523"/>
                  <a:gd name="connsiteY4495" fmla="*/ 3569141 h 4271488"/>
                  <a:gd name="connsiteX4496" fmla="*/ 5080773 w 8671523"/>
                  <a:gd name="connsiteY4496" fmla="*/ 3570028 h 4271488"/>
                  <a:gd name="connsiteX4497" fmla="*/ 5082768 w 8671523"/>
                  <a:gd name="connsiteY4497" fmla="*/ 3569584 h 4271488"/>
                  <a:gd name="connsiteX4498" fmla="*/ 5084431 w 8671523"/>
                  <a:gd name="connsiteY4498" fmla="*/ 3568698 h 4271488"/>
                  <a:gd name="connsiteX4499" fmla="*/ 5085982 w 8671523"/>
                  <a:gd name="connsiteY4499" fmla="*/ 3568365 h 4271488"/>
                  <a:gd name="connsiteX4500" fmla="*/ 5087755 w 8671523"/>
                  <a:gd name="connsiteY4500" fmla="*/ 3569252 h 4271488"/>
                  <a:gd name="connsiteX4501" fmla="*/ 5086647 w 8671523"/>
                  <a:gd name="connsiteY4501" fmla="*/ 3572798 h 4271488"/>
                  <a:gd name="connsiteX4502" fmla="*/ 5086203 w 8671523"/>
                  <a:gd name="connsiteY4502" fmla="*/ 3573684 h 4271488"/>
                  <a:gd name="connsiteX4503" fmla="*/ 5085428 w 8671523"/>
                  <a:gd name="connsiteY4503" fmla="*/ 3573241 h 4271488"/>
                  <a:gd name="connsiteX4504" fmla="*/ 5084874 w 8671523"/>
                  <a:gd name="connsiteY4504" fmla="*/ 3572466 h 4271488"/>
                  <a:gd name="connsiteX4505" fmla="*/ 5084652 w 8671523"/>
                  <a:gd name="connsiteY4505" fmla="*/ 3571358 h 4271488"/>
                  <a:gd name="connsiteX4506" fmla="*/ 5084652 w 8671523"/>
                  <a:gd name="connsiteY4506" fmla="*/ 3569917 h 4271488"/>
                  <a:gd name="connsiteX4507" fmla="*/ 5083988 w 8671523"/>
                  <a:gd name="connsiteY4507" fmla="*/ 3569917 h 4271488"/>
                  <a:gd name="connsiteX4508" fmla="*/ 5083988 w 8671523"/>
                  <a:gd name="connsiteY4508" fmla="*/ 3570914 h 4271488"/>
                  <a:gd name="connsiteX4509" fmla="*/ 5083655 w 8671523"/>
                  <a:gd name="connsiteY4509" fmla="*/ 3571469 h 4271488"/>
                  <a:gd name="connsiteX4510" fmla="*/ 5083433 w 8671523"/>
                  <a:gd name="connsiteY4510" fmla="*/ 3571912 h 4271488"/>
                  <a:gd name="connsiteX4511" fmla="*/ 5083212 w 8671523"/>
                  <a:gd name="connsiteY4511" fmla="*/ 3572687 h 4271488"/>
                  <a:gd name="connsiteX4512" fmla="*/ 5082879 w 8671523"/>
                  <a:gd name="connsiteY4512" fmla="*/ 3572355 h 4271488"/>
                  <a:gd name="connsiteX4513" fmla="*/ 5082879 w 8671523"/>
                  <a:gd name="connsiteY4513" fmla="*/ 3572355 h 4271488"/>
                  <a:gd name="connsiteX4514" fmla="*/ 5082547 w 8671523"/>
                  <a:gd name="connsiteY4514" fmla="*/ 3571690 h 4271488"/>
                  <a:gd name="connsiteX4515" fmla="*/ 5079112 w 8671523"/>
                  <a:gd name="connsiteY4515" fmla="*/ 3574904 h 4271488"/>
                  <a:gd name="connsiteX4516" fmla="*/ 5078668 w 8671523"/>
                  <a:gd name="connsiteY4516" fmla="*/ 3575790 h 4271488"/>
                  <a:gd name="connsiteX4517" fmla="*/ 5078114 w 8671523"/>
                  <a:gd name="connsiteY4517" fmla="*/ 3575790 h 4271488"/>
                  <a:gd name="connsiteX4518" fmla="*/ 5077116 w 8671523"/>
                  <a:gd name="connsiteY4518" fmla="*/ 3575790 h 4271488"/>
                  <a:gd name="connsiteX4519" fmla="*/ 5076451 w 8671523"/>
                  <a:gd name="connsiteY4519" fmla="*/ 3575015 h 4271488"/>
                  <a:gd name="connsiteX4520" fmla="*/ 5077006 w 8671523"/>
                  <a:gd name="connsiteY4520" fmla="*/ 3573463 h 4271488"/>
                  <a:gd name="connsiteX4521" fmla="*/ 5072240 w 8671523"/>
                  <a:gd name="connsiteY4521" fmla="*/ 3576234 h 4271488"/>
                  <a:gd name="connsiteX4522" fmla="*/ 5071022 w 8671523"/>
                  <a:gd name="connsiteY4522" fmla="*/ 3575569 h 4271488"/>
                  <a:gd name="connsiteX4523" fmla="*/ 5069803 w 8671523"/>
                  <a:gd name="connsiteY4523" fmla="*/ 3574571 h 4271488"/>
                  <a:gd name="connsiteX4524" fmla="*/ 5069360 w 8671523"/>
                  <a:gd name="connsiteY4524" fmla="*/ 3573574 h 4271488"/>
                  <a:gd name="connsiteX4525" fmla="*/ 5070690 w 8671523"/>
                  <a:gd name="connsiteY4525" fmla="*/ 3572687 h 4271488"/>
                  <a:gd name="connsiteX4526" fmla="*/ 5070246 w 8671523"/>
                  <a:gd name="connsiteY4526" fmla="*/ 3572687 h 4271488"/>
                  <a:gd name="connsiteX4527" fmla="*/ 5069914 w 8671523"/>
                  <a:gd name="connsiteY4527" fmla="*/ 3572576 h 4271488"/>
                  <a:gd name="connsiteX4528" fmla="*/ 5069914 w 8671523"/>
                  <a:gd name="connsiteY4528" fmla="*/ 3572355 h 4271488"/>
                  <a:gd name="connsiteX4529" fmla="*/ 5069914 w 8671523"/>
                  <a:gd name="connsiteY4529" fmla="*/ 3571690 h 4271488"/>
                  <a:gd name="connsiteX4530" fmla="*/ 5070911 w 8671523"/>
                  <a:gd name="connsiteY4530" fmla="*/ 3571136 h 4271488"/>
                  <a:gd name="connsiteX4531" fmla="*/ 5072240 w 8671523"/>
                  <a:gd name="connsiteY4531" fmla="*/ 3569695 h 4271488"/>
                  <a:gd name="connsiteX4532" fmla="*/ 5073127 w 8671523"/>
                  <a:gd name="connsiteY4532" fmla="*/ 3569141 h 4271488"/>
                  <a:gd name="connsiteX4533" fmla="*/ 5069027 w 8671523"/>
                  <a:gd name="connsiteY4533" fmla="*/ 3568698 h 4271488"/>
                  <a:gd name="connsiteX4534" fmla="*/ 5064816 w 8671523"/>
                  <a:gd name="connsiteY4534" fmla="*/ 3567368 h 4271488"/>
                  <a:gd name="connsiteX4535" fmla="*/ 5064373 w 8671523"/>
                  <a:gd name="connsiteY4535" fmla="*/ 3567368 h 4271488"/>
                  <a:gd name="connsiteX4536" fmla="*/ 5061159 w 8671523"/>
                  <a:gd name="connsiteY4536" fmla="*/ 3564708 h 4271488"/>
                  <a:gd name="connsiteX4537" fmla="*/ 5061492 w 8671523"/>
                  <a:gd name="connsiteY4537" fmla="*/ 3560941 h 4271488"/>
                  <a:gd name="connsiteX4538" fmla="*/ 5058389 w 8671523"/>
                  <a:gd name="connsiteY4538" fmla="*/ 3562603 h 4271488"/>
                  <a:gd name="connsiteX4539" fmla="*/ 5058389 w 8671523"/>
                  <a:gd name="connsiteY4539" fmla="*/ 3563268 h 4271488"/>
                  <a:gd name="connsiteX4540" fmla="*/ 5058389 w 8671523"/>
                  <a:gd name="connsiteY4540" fmla="*/ 3563490 h 4271488"/>
                  <a:gd name="connsiteX4541" fmla="*/ 5059054 w 8671523"/>
                  <a:gd name="connsiteY4541" fmla="*/ 3563490 h 4271488"/>
                  <a:gd name="connsiteX4542" fmla="*/ 5057946 w 8671523"/>
                  <a:gd name="connsiteY4542" fmla="*/ 3564376 h 4271488"/>
                  <a:gd name="connsiteX4543" fmla="*/ 5057170 w 8671523"/>
                  <a:gd name="connsiteY4543" fmla="*/ 3565263 h 4271488"/>
                  <a:gd name="connsiteX4544" fmla="*/ 5056284 w 8671523"/>
                  <a:gd name="connsiteY4544" fmla="*/ 3566039 h 4271488"/>
                  <a:gd name="connsiteX4545" fmla="*/ 5054732 w 8671523"/>
                  <a:gd name="connsiteY4545" fmla="*/ 3566371 h 4271488"/>
                  <a:gd name="connsiteX4546" fmla="*/ 5053845 w 8671523"/>
                  <a:gd name="connsiteY4546" fmla="*/ 3567036 h 4271488"/>
                  <a:gd name="connsiteX4547" fmla="*/ 5051629 w 8671523"/>
                  <a:gd name="connsiteY4547" fmla="*/ 3570139 h 4271488"/>
                  <a:gd name="connsiteX4548" fmla="*/ 5050188 w 8671523"/>
                  <a:gd name="connsiteY4548" fmla="*/ 3570804 h 4271488"/>
                  <a:gd name="connsiteX4549" fmla="*/ 5048637 w 8671523"/>
                  <a:gd name="connsiteY4549" fmla="*/ 3571801 h 4271488"/>
                  <a:gd name="connsiteX4550" fmla="*/ 5043318 w 8671523"/>
                  <a:gd name="connsiteY4550" fmla="*/ 3576566 h 4271488"/>
                  <a:gd name="connsiteX4551" fmla="*/ 5041988 w 8671523"/>
                  <a:gd name="connsiteY4551" fmla="*/ 3578006 h 4271488"/>
                  <a:gd name="connsiteX4552" fmla="*/ 5041212 w 8671523"/>
                  <a:gd name="connsiteY4552" fmla="*/ 3578006 h 4271488"/>
                  <a:gd name="connsiteX4553" fmla="*/ 5040547 w 8671523"/>
                  <a:gd name="connsiteY4553" fmla="*/ 3576566 h 4271488"/>
                  <a:gd name="connsiteX4554" fmla="*/ 5039661 w 8671523"/>
                  <a:gd name="connsiteY4554" fmla="*/ 3576566 h 4271488"/>
                  <a:gd name="connsiteX4555" fmla="*/ 5038775 w 8671523"/>
                  <a:gd name="connsiteY4555" fmla="*/ 3577563 h 4271488"/>
                  <a:gd name="connsiteX4556" fmla="*/ 5038110 w 8671523"/>
                  <a:gd name="connsiteY4556" fmla="*/ 3578893 h 4271488"/>
                  <a:gd name="connsiteX4557" fmla="*/ 5039107 w 8671523"/>
                  <a:gd name="connsiteY4557" fmla="*/ 3578339 h 4271488"/>
                  <a:gd name="connsiteX4558" fmla="*/ 5039550 w 8671523"/>
                  <a:gd name="connsiteY4558" fmla="*/ 3578339 h 4271488"/>
                  <a:gd name="connsiteX4559" fmla="*/ 5040547 w 8671523"/>
                  <a:gd name="connsiteY4559" fmla="*/ 3579780 h 4271488"/>
                  <a:gd name="connsiteX4560" fmla="*/ 5035339 w 8671523"/>
                  <a:gd name="connsiteY4560" fmla="*/ 3584434 h 4271488"/>
                  <a:gd name="connsiteX4561" fmla="*/ 5032015 w 8671523"/>
                  <a:gd name="connsiteY4561" fmla="*/ 3585985 h 4271488"/>
                  <a:gd name="connsiteX4562" fmla="*/ 5028912 w 8671523"/>
                  <a:gd name="connsiteY4562" fmla="*/ 3585210 h 4271488"/>
                  <a:gd name="connsiteX4563" fmla="*/ 5027139 w 8671523"/>
                  <a:gd name="connsiteY4563" fmla="*/ 3588645 h 4271488"/>
                  <a:gd name="connsiteX4564" fmla="*/ 5010406 w 8671523"/>
                  <a:gd name="connsiteY4564" fmla="*/ 3600834 h 4271488"/>
                  <a:gd name="connsiteX4565" fmla="*/ 5009519 w 8671523"/>
                  <a:gd name="connsiteY4565" fmla="*/ 3601832 h 4271488"/>
                  <a:gd name="connsiteX4566" fmla="*/ 5008743 w 8671523"/>
                  <a:gd name="connsiteY4566" fmla="*/ 3603162 h 4271488"/>
                  <a:gd name="connsiteX4567" fmla="*/ 5008079 w 8671523"/>
                  <a:gd name="connsiteY4567" fmla="*/ 3603494 h 4271488"/>
                  <a:gd name="connsiteX4568" fmla="*/ 5003314 w 8671523"/>
                  <a:gd name="connsiteY4568" fmla="*/ 3605932 h 4271488"/>
                  <a:gd name="connsiteX4569" fmla="*/ 4997330 w 8671523"/>
                  <a:gd name="connsiteY4569" fmla="*/ 3610475 h 4271488"/>
                  <a:gd name="connsiteX4570" fmla="*/ 4980597 w 8671523"/>
                  <a:gd name="connsiteY4570" fmla="*/ 3618565 h 4271488"/>
                  <a:gd name="connsiteX4571" fmla="*/ 4965082 w 8671523"/>
                  <a:gd name="connsiteY4571" fmla="*/ 3626100 h 4271488"/>
                  <a:gd name="connsiteX4572" fmla="*/ 4961758 w 8671523"/>
                  <a:gd name="connsiteY4572" fmla="*/ 3626765 h 4271488"/>
                  <a:gd name="connsiteX4573" fmla="*/ 4943473 w 8671523"/>
                  <a:gd name="connsiteY4573" fmla="*/ 3627541 h 4271488"/>
                  <a:gd name="connsiteX4574" fmla="*/ 4923748 w 8671523"/>
                  <a:gd name="connsiteY4574" fmla="*/ 3617124 h 4271488"/>
                  <a:gd name="connsiteX4575" fmla="*/ 4921643 w 8671523"/>
                  <a:gd name="connsiteY4575" fmla="*/ 3616460 h 4271488"/>
                  <a:gd name="connsiteX4576" fmla="*/ 4920867 w 8671523"/>
                  <a:gd name="connsiteY4576" fmla="*/ 3615906 h 4271488"/>
                  <a:gd name="connsiteX4577" fmla="*/ 4920424 w 8671523"/>
                  <a:gd name="connsiteY4577" fmla="*/ 3614686 h 4271488"/>
                  <a:gd name="connsiteX4578" fmla="*/ 4919648 w 8671523"/>
                  <a:gd name="connsiteY4578" fmla="*/ 3611140 h 4271488"/>
                  <a:gd name="connsiteX4579" fmla="*/ 4918983 w 8671523"/>
                  <a:gd name="connsiteY4579" fmla="*/ 3610365 h 4271488"/>
                  <a:gd name="connsiteX4580" fmla="*/ 4916213 w 8671523"/>
                  <a:gd name="connsiteY4580" fmla="*/ 3610032 h 4271488"/>
                  <a:gd name="connsiteX4581" fmla="*/ 4913996 w 8671523"/>
                  <a:gd name="connsiteY4581" fmla="*/ 3609145 h 4271488"/>
                  <a:gd name="connsiteX4582" fmla="*/ 4910007 w 8671523"/>
                  <a:gd name="connsiteY4582" fmla="*/ 3606819 h 4271488"/>
                  <a:gd name="connsiteX4583" fmla="*/ 4889839 w 8671523"/>
                  <a:gd name="connsiteY4583" fmla="*/ 3599615 h 4271488"/>
                  <a:gd name="connsiteX4584" fmla="*/ 4887955 w 8671523"/>
                  <a:gd name="connsiteY4584" fmla="*/ 3598618 h 4271488"/>
                  <a:gd name="connsiteX4585" fmla="*/ 4886736 w 8671523"/>
                  <a:gd name="connsiteY4585" fmla="*/ 3598175 h 4271488"/>
                  <a:gd name="connsiteX4586" fmla="*/ 4885185 w 8671523"/>
                  <a:gd name="connsiteY4586" fmla="*/ 3597843 h 4271488"/>
                  <a:gd name="connsiteX4587" fmla="*/ 4881195 w 8671523"/>
                  <a:gd name="connsiteY4587" fmla="*/ 3597843 h 4271488"/>
                  <a:gd name="connsiteX4588" fmla="*/ 4880198 w 8671523"/>
                  <a:gd name="connsiteY4588" fmla="*/ 3597399 h 4271488"/>
                  <a:gd name="connsiteX4589" fmla="*/ 4878868 w 8671523"/>
                  <a:gd name="connsiteY4589" fmla="*/ 3595958 h 4271488"/>
                  <a:gd name="connsiteX4590" fmla="*/ 4877095 w 8671523"/>
                  <a:gd name="connsiteY4590" fmla="*/ 3594740 h 4271488"/>
                  <a:gd name="connsiteX4591" fmla="*/ 4875100 w 8671523"/>
                  <a:gd name="connsiteY4591" fmla="*/ 3593853 h 4271488"/>
                  <a:gd name="connsiteX4592" fmla="*/ 4872884 w 8671523"/>
                  <a:gd name="connsiteY4592" fmla="*/ 3593410 h 4271488"/>
                  <a:gd name="connsiteX4593" fmla="*/ 4870335 w 8671523"/>
                  <a:gd name="connsiteY4593" fmla="*/ 3593853 h 4271488"/>
                  <a:gd name="connsiteX4594" fmla="*/ 4865459 w 8671523"/>
                  <a:gd name="connsiteY4594" fmla="*/ 3596291 h 4271488"/>
                  <a:gd name="connsiteX4595" fmla="*/ 4863132 w 8671523"/>
                  <a:gd name="connsiteY4595" fmla="*/ 3596845 h 4271488"/>
                  <a:gd name="connsiteX4596" fmla="*/ 4860916 w 8671523"/>
                  <a:gd name="connsiteY4596" fmla="*/ 3596513 h 4271488"/>
                  <a:gd name="connsiteX4597" fmla="*/ 4856040 w 8671523"/>
                  <a:gd name="connsiteY4597" fmla="*/ 3595293 h 4271488"/>
                  <a:gd name="connsiteX4598" fmla="*/ 4853491 w 8671523"/>
                  <a:gd name="connsiteY4598" fmla="*/ 3594961 h 4271488"/>
                  <a:gd name="connsiteX4599" fmla="*/ 4850167 w 8671523"/>
                  <a:gd name="connsiteY4599" fmla="*/ 3595293 h 4271488"/>
                  <a:gd name="connsiteX4600" fmla="*/ 4848726 w 8671523"/>
                  <a:gd name="connsiteY4600" fmla="*/ 3594961 h 4271488"/>
                  <a:gd name="connsiteX4601" fmla="*/ 4847839 w 8671523"/>
                  <a:gd name="connsiteY4601" fmla="*/ 3594297 h 4271488"/>
                  <a:gd name="connsiteX4602" fmla="*/ 4846953 w 8671523"/>
                  <a:gd name="connsiteY4602" fmla="*/ 3593410 h 4271488"/>
                  <a:gd name="connsiteX4603" fmla="*/ 4845956 w 8671523"/>
                  <a:gd name="connsiteY4603" fmla="*/ 3592634 h 4271488"/>
                  <a:gd name="connsiteX4604" fmla="*/ 4844626 w 8671523"/>
                  <a:gd name="connsiteY4604" fmla="*/ 3592302 h 4271488"/>
                  <a:gd name="connsiteX4605" fmla="*/ 4824236 w 8671523"/>
                  <a:gd name="connsiteY4605" fmla="*/ 3592302 h 4271488"/>
                  <a:gd name="connsiteX4606" fmla="*/ 4818806 w 8671523"/>
                  <a:gd name="connsiteY4606" fmla="*/ 3591526 h 4271488"/>
                  <a:gd name="connsiteX4607" fmla="*/ 4815481 w 8671523"/>
                  <a:gd name="connsiteY4607" fmla="*/ 3589532 h 4271488"/>
                  <a:gd name="connsiteX4608" fmla="*/ 4815149 w 8671523"/>
                  <a:gd name="connsiteY4608" fmla="*/ 3588423 h 4271488"/>
                  <a:gd name="connsiteX4609" fmla="*/ 4814706 w 8671523"/>
                  <a:gd name="connsiteY4609" fmla="*/ 3584101 h 4271488"/>
                  <a:gd name="connsiteX4610" fmla="*/ 4812711 w 8671523"/>
                  <a:gd name="connsiteY4610" fmla="*/ 3579336 h 4271488"/>
                  <a:gd name="connsiteX4611" fmla="*/ 4812379 w 8671523"/>
                  <a:gd name="connsiteY4611" fmla="*/ 3578228 h 4271488"/>
                  <a:gd name="connsiteX4612" fmla="*/ 4812379 w 8671523"/>
                  <a:gd name="connsiteY4612" fmla="*/ 3575680 h 4271488"/>
                  <a:gd name="connsiteX4613" fmla="*/ 4811603 w 8671523"/>
                  <a:gd name="connsiteY4613" fmla="*/ 3573795 h 4271488"/>
                  <a:gd name="connsiteX4614" fmla="*/ 4810384 w 8671523"/>
                  <a:gd name="connsiteY4614" fmla="*/ 3572909 h 4271488"/>
                  <a:gd name="connsiteX4615" fmla="*/ 4808389 w 8671523"/>
                  <a:gd name="connsiteY4615" fmla="*/ 3573241 h 4271488"/>
                  <a:gd name="connsiteX4616" fmla="*/ 4795202 w 8671523"/>
                  <a:gd name="connsiteY4616" fmla="*/ 3579669 h 4271488"/>
                  <a:gd name="connsiteX4617" fmla="*/ 4788442 w 8671523"/>
                  <a:gd name="connsiteY4617" fmla="*/ 3580888 h 4271488"/>
                  <a:gd name="connsiteX4618" fmla="*/ 4782681 w 8671523"/>
                  <a:gd name="connsiteY4618" fmla="*/ 3577895 h 4271488"/>
                  <a:gd name="connsiteX4619" fmla="*/ 4780131 w 8671523"/>
                  <a:gd name="connsiteY4619" fmla="*/ 3579225 h 4271488"/>
                  <a:gd name="connsiteX4620" fmla="*/ 4777583 w 8671523"/>
                  <a:gd name="connsiteY4620" fmla="*/ 3578671 h 4271488"/>
                  <a:gd name="connsiteX4621" fmla="*/ 4774812 w 8671523"/>
                  <a:gd name="connsiteY4621" fmla="*/ 3577563 h 4271488"/>
                  <a:gd name="connsiteX4622" fmla="*/ 4767720 w 8671523"/>
                  <a:gd name="connsiteY4622" fmla="*/ 3576455 h 4271488"/>
                  <a:gd name="connsiteX4623" fmla="*/ 4764174 w 8671523"/>
                  <a:gd name="connsiteY4623" fmla="*/ 3575236 h 4271488"/>
                  <a:gd name="connsiteX4624" fmla="*/ 4760960 w 8671523"/>
                  <a:gd name="connsiteY4624" fmla="*/ 3573352 h 4271488"/>
                  <a:gd name="connsiteX4625" fmla="*/ 4758301 w 8671523"/>
                  <a:gd name="connsiteY4625" fmla="*/ 3571025 h 4271488"/>
                  <a:gd name="connsiteX4626" fmla="*/ 4757192 w 8671523"/>
                  <a:gd name="connsiteY4626" fmla="*/ 3569252 h 4271488"/>
                  <a:gd name="connsiteX4627" fmla="*/ 4756085 w 8671523"/>
                  <a:gd name="connsiteY4627" fmla="*/ 3565263 h 4271488"/>
                  <a:gd name="connsiteX4628" fmla="*/ 4755309 w 8671523"/>
                  <a:gd name="connsiteY4628" fmla="*/ 3563822 h 4271488"/>
                  <a:gd name="connsiteX4629" fmla="*/ 4754977 w 8671523"/>
                  <a:gd name="connsiteY4629" fmla="*/ 3563046 h 4271488"/>
                  <a:gd name="connsiteX4630" fmla="*/ 4754977 w 8671523"/>
                  <a:gd name="connsiteY4630" fmla="*/ 3561052 h 4271488"/>
                  <a:gd name="connsiteX4631" fmla="*/ 4754533 w 8671523"/>
                  <a:gd name="connsiteY4631" fmla="*/ 3560608 h 4271488"/>
                  <a:gd name="connsiteX4632" fmla="*/ 4753979 w 8671523"/>
                  <a:gd name="connsiteY4632" fmla="*/ 3560276 h 4271488"/>
                  <a:gd name="connsiteX4633" fmla="*/ 4753425 w 8671523"/>
                  <a:gd name="connsiteY4633" fmla="*/ 3559500 h 4271488"/>
                  <a:gd name="connsiteX4634" fmla="*/ 4752538 w 8671523"/>
                  <a:gd name="connsiteY4634" fmla="*/ 3557838 h 4271488"/>
                  <a:gd name="connsiteX4635" fmla="*/ 4752317 w 8671523"/>
                  <a:gd name="connsiteY4635" fmla="*/ 3556952 h 4271488"/>
                  <a:gd name="connsiteX4636" fmla="*/ 4752538 w 8671523"/>
                  <a:gd name="connsiteY4636" fmla="*/ 3556508 h 4271488"/>
                  <a:gd name="connsiteX4637" fmla="*/ 4752538 w 8671523"/>
                  <a:gd name="connsiteY4637" fmla="*/ 3556065 h 4271488"/>
                  <a:gd name="connsiteX4638" fmla="*/ 4751763 w 8671523"/>
                  <a:gd name="connsiteY4638" fmla="*/ 3555178 h 4271488"/>
                  <a:gd name="connsiteX4639" fmla="*/ 4750876 w 8671523"/>
                  <a:gd name="connsiteY4639" fmla="*/ 3554624 h 4271488"/>
                  <a:gd name="connsiteX4640" fmla="*/ 4750101 w 8671523"/>
                  <a:gd name="connsiteY4640" fmla="*/ 3554403 h 4271488"/>
                  <a:gd name="connsiteX4641" fmla="*/ 4743008 w 8671523"/>
                  <a:gd name="connsiteY4641" fmla="*/ 3554403 h 4271488"/>
                  <a:gd name="connsiteX4642" fmla="*/ 4741679 w 8671523"/>
                  <a:gd name="connsiteY4642" fmla="*/ 3554403 h 4271488"/>
                  <a:gd name="connsiteX4643" fmla="*/ 4741235 w 8671523"/>
                  <a:gd name="connsiteY4643" fmla="*/ 3554957 h 4271488"/>
                  <a:gd name="connsiteX4644" fmla="*/ 4740127 w 8671523"/>
                  <a:gd name="connsiteY4644" fmla="*/ 3555622 h 4271488"/>
                  <a:gd name="connsiteX4645" fmla="*/ 4739462 w 8671523"/>
                  <a:gd name="connsiteY4645" fmla="*/ 3556176 h 4271488"/>
                  <a:gd name="connsiteX4646" fmla="*/ 4737579 w 8671523"/>
                  <a:gd name="connsiteY4646" fmla="*/ 3554846 h 4271488"/>
                  <a:gd name="connsiteX4647" fmla="*/ 4734808 w 8671523"/>
                  <a:gd name="connsiteY4647" fmla="*/ 3554070 h 4271488"/>
                  <a:gd name="connsiteX4648" fmla="*/ 4727162 w 8671523"/>
                  <a:gd name="connsiteY4648" fmla="*/ 3553295 h 4271488"/>
                  <a:gd name="connsiteX4649" fmla="*/ 4720070 w 8671523"/>
                  <a:gd name="connsiteY4649" fmla="*/ 3550856 h 4271488"/>
                  <a:gd name="connsiteX4650" fmla="*/ 4716966 w 8671523"/>
                  <a:gd name="connsiteY4650" fmla="*/ 3549084 h 4271488"/>
                  <a:gd name="connsiteX4651" fmla="*/ 4715748 w 8671523"/>
                  <a:gd name="connsiteY4651" fmla="*/ 3548751 h 4271488"/>
                  <a:gd name="connsiteX4652" fmla="*/ 4714640 w 8671523"/>
                  <a:gd name="connsiteY4652" fmla="*/ 3548751 h 4271488"/>
                  <a:gd name="connsiteX4653" fmla="*/ 4713531 w 8671523"/>
                  <a:gd name="connsiteY4653" fmla="*/ 3548197 h 4271488"/>
                  <a:gd name="connsiteX4654" fmla="*/ 4711980 w 8671523"/>
                  <a:gd name="connsiteY4654" fmla="*/ 3546756 h 4271488"/>
                  <a:gd name="connsiteX4655" fmla="*/ 4710096 w 8671523"/>
                  <a:gd name="connsiteY4655" fmla="*/ 3545427 h 4271488"/>
                  <a:gd name="connsiteX4656" fmla="*/ 4708101 w 8671523"/>
                  <a:gd name="connsiteY4656" fmla="*/ 3545648 h 4271488"/>
                  <a:gd name="connsiteX4657" fmla="*/ 4704001 w 8671523"/>
                  <a:gd name="connsiteY4657" fmla="*/ 3547200 h 4271488"/>
                  <a:gd name="connsiteX4658" fmla="*/ 4698793 w 8671523"/>
                  <a:gd name="connsiteY4658" fmla="*/ 3547200 h 4271488"/>
                  <a:gd name="connsiteX4659" fmla="*/ 4694139 w 8671523"/>
                  <a:gd name="connsiteY4659" fmla="*/ 3545759 h 4271488"/>
                  <a:gd name="connsiteX4660" fmla="*/ 4686049 w 8671523"/>
                  <a:gd name="connsiteY4660" fmla="*/ 3541880 h 4271488"/>
                  <a:gd name="connsiteX4661" fmla="*/ 4683722 w 8671523"/>
                  <a:gd name="connsiteY4661" fmla="*/ 3541659 h 4271488"/>
                  <a:gd name="connsiteX4662" fmla="*/ 4678071 w 8671523"/>
                  <a:gd name="connsiteY4662" fmla="*/ 3542102 h 4271488"/>
                  <a:gd name="connsiteX4663" fmla="*/ 4676297 w 8671523"/>
                  <a:gd name="connsiteY4663" fmla="*/ 3541437 h 4271488"/>
                  <a:gd name="connsiteX4664" fmla="*/ 4674414 w 8671523"/>
                  <a:gd name="connsiteY4664" fmla="*/ 3540440 h 4271488"/>
                  <a:gd name="connsiteX4665" fmla="*/ 4641723 w 8671523"/>
                  <a:gd name="connsiteY4665" fmla="*/ 3536008 h 4271488"/>
                  <a:gd name="connsiteX4666" fmla="*/ 4596954 w 8671523"/>
                  <a:gd name="connsiteY4666" fmla="*/ 3523485 h 4271488"/>
                  <a:gd name="connsiteX4667" fmla="*/ 4585872 w 8671523"/>
                  <a:gd name="connsiteY4667" fmla="*/ 3522931 h 4271488"/>
                  <a:gd name="connsiteX4668" fmla="*/ 4580775 w 8671523"/>
                  <a:gd name="connsiteY4668" fmla="*/ 3523707 h 4271488"/>
                  <a:gd name="connsiteX4669" fmla="*/ 4559498 w 8671523"/>
                  <a:gd name="connsiteY4669" fmla="*/ 3530910 h 4271488"/>
                  <a:gd name="connsiteX4670" fmla="*/ 4541103 w 8671523"/>
                  <a:gd name="connsiteY4670" fmla="*/ 3536229 h 4271488"/>
                  <a:gd name="connsiteX4671" fmla="*/ 4537778 w 8671523"/>
                  <a:gd name="connsiteY4671" fmla="*/ 3536561 h 4271488"/>
                  <a:gd name="connsiteX4672" fmla="*/ 4535008 w 8671523"/>
                  <a:gd name="connsiteY4672" fmla="*/ 3537226 h 4271488"/>
                  <a:gd name="connsiteX4673" fmla="*/ 4532902 w 8671523"/>
                  <a:gd name="connsiteY4673" fmla="*/ 3538445 h 4271488"/>
                  <a:gd name="connsiteX4674" fmla="*/ 4531573 w 8671523"/>
                  <a:gd name="connsiteY4674" fmla="*/ 3538224 h 4271488"/>
                  <a:gd name="connsiteX4675" fmla="*/ 4530243 w 8671523"/>
                  <a:gd name="connsiteY4675" fmla="*/ 3537669 h 4271488"/>
                  <a:gd name="connsiteX4676" fmla="*/ 4529135 w 8671523"/>
                  <a:gd name="connsiteY4676" fmla="*/ 3537337 h 4271488"/>
                  <a:gd name="connsiteX4677" fmla="*/ 4523926 w 8671523"/>
                  <a:gd name="connsiteY4677" fmla="*/ 3538113 h 4271488"/>
                  <a:gd name="connsiteX4678" fmla="*/ 4521600 w 8671523"/>
                  <a:gd name="connsiteY4678" fmla="*/ 3538113 h 4271488"/>
                  <a:gd name="connsiteX4679" fmla="*/ 4517167 w 8671523"/>
                  <a:gd name="connsiteY4679" fmla="*/ 3535786 h 4271488"/>
                  <a:gd name="connsiteX4680" fmla="*/ 4511404 w 8671523"/>
                  <a:gd name="connsiteY4680" fmla="*/ 3535454 h 4271488"/>
                  <a:gd name="connsiteX4681" fmla="*/ 4508966 w 8671523"/>
                  <a:gd name="connsiteY4681" fmla="*/ 3534789 h 4271488"/>
                  <a:gd name="connsiteX4682" fmla="*/ 4506972 w 8671523"/>
                  <a:gd name="connsiteY4682" fmla="*/ 3532129 h 4271488"/>
                  <a:gd name="connsiteX4683" fmla="*/ 4505752 w 8671523"/>
                  <a:gd name="connsiteY4683" fmla="*/ 3527918 h 4271488"/>
                  <a:gd name="connsiteX4684" fmla="*/ 4504312 w 8671523"/>
                  <a:gd name="connsiteY4684" fmla="*/ 3519274 h 4271488"/>
                  <a:gd name="connsiteX4685" fmla="*/ 4504312 w 8671523"/>
                  <a:gd name="connsiteY4685" fmla="*/ 3518277 h 4271488"/>
                  <a:gd name="connsiteX4686" fmla="*/ 4504645 w 8671523"/>
                  <a:gd name="connsiteY4686" fmla="*/ 3517834 h 4271488"/>
                  <a:gd name="connsiteX4687" fmla="*/ 4505088 w 8671523"/>
                  <a:gd name="connsiteY4687" fmla="*/ 3517391 h 4271488"/>
                  <a:gd name="connsiteX4688" fmla="*/ 4502872 w 8671523"/>
                  <a:gd name="connsiteY4688" fmla="*/ 3513512 h 4271488"/>
                  <a:gd name="connsiteX4689" fmla="*/ 4501209 w 8671523"/>
                  <a:gd name="connsiteY4689" fmla="*/ 3509744 h 4271488"/>
                  <a:gd name="connsiteX4690" fmla="*/ 4500655 w 8671523"/>
                  <a:gd name="connsiteY4690" fmla="*/ 3507417 h 4271488"/>
                  <a:gd name="connsiteX4691" fmla="*/ 4494671 w 8671523"/>
                  <a:gd name="connsiteY4691" fmla="*/ 3498663 h 4271488"/>
                  <a:gd name="connsiteX4692" fmla="*/ 4490793 w 8671523"/>
                  <a:gd name="connsiteY4692" fmla="*/ 3494341 h 4271488"/>
                  <a:gd name="connsiteX4693" fmla="*/ 4490017 w 8671523"/>
                  <a:gd name="connsiteY4693" fmla="*/ 3492013 h 4271488"/>
                  <a:gd name="connsiteX4694" fmla="*/ 4490239 w 8671523"/>
                  <a:gd name="connsiteY4694" fmla="*/ 3489133 h 4271488"/>
                  <a:gd name="connsiteX4695" fmla="*/ 4491236 w 8671523"/>
                  <a:gd name="connsiteY4695" fmla="*/ 3483813 h 4271488"/>
                  <a:gd name="connsiteX4696" fmla="*/ 4489463 w 8671523"/>
                  <a:gd name="connsiteY4696" fmla="*/ 3479491 h 4271488"/>
                  <a:gd name="connsiteX4697" fmla="*/ 4485363 w 8671523"/>
                  <a:gd name="connsiteY4697" fmla="*/ 3476943 h 4271488"/>
                  <a:gd name="connsiteX4698" fmla="*/ 4472176 w 8671523"/>
                  <a:gd name="connsiteY4698" fmla="*/ 3474061 h 4271488"/>
                  <a:gd name="connsiteX4699" fmla="*/ 4467522 w 8671523"/>
                  <a:gd name="connsiteY4699" fmla="*/ 3472289 h 4271488"/>
                  <a:gd name="connsiteX4700" fmla="*/ 4463865 w 8671523"/>
                  <a:gd name="connsiteY4700" fmla="*/ 3471624 h 4271488"/>
                  <a:gd name="connsiteX4701" fmla="*/ 4461648 w 8671523"/>
                  <a:gd name="connsiteY4701" fmla="*/ 3470405 h 4271488"/>
                  <a:gd name="connsiteX4702" fmla="*/ 4460097 w 8671523"/>
                  <a:gd name="connsiteY4702" fmla="*/ 3469961 h 4271488"/>
                  <a:gd name="connsiteX4703" fmla="*/ 4458767 w 8671523"/>
                  <a:gd name="connsiteY4703" fmla="*/ 3469186 h 4271488"/>
                  <a:gd name="connsiteX4704" fmla="*/ 4458324 w 8671523"/>
                  <a:gd name="connsiteY4704" fmla="*/ 3468853 h 4271488"/>
                  <a:gd name="connsiteX4705" fmla="*/ 4457437 w 8671523"/>
                  <a:gd name="connsiteY4705" fmla="*/ 3468299 h 4271488"/>
                  <a:gd name="connsiteX4706" fmla="*/ 4456550 w 8671523"/>
                  <a:gd name="connsiteY4706" fmla="*/ 3468521 h 4271488"/>
                  <a:gd name="connsiteX4707" fmla="*/ 4455664 w 8671523"/>
                  <a:gd name="connsiteY4707" fmla="*/ 3469075 h 4271488"/>
                  <a:gd name="connsiteX4708" fmla="*/ 4454778 w 8671523"/>
                  <a:gd name="connsiteY4708" fmla="*/ 3469296 h 4271488"/>
                  <a:gd name="connsiteX4709" fmla="*/ 4450234 w 8671523"/>
                  <a:gd name="connsiteY4709" fmla="*/ 3468410 h 4271488"/>
                  <a:gd name="connsiteX4710" fmla="*/ 4448904 w 8671523"/>
                  <a:gd name="connsiteY4710" fmla="*/ 3468964 h 4271488"/>
                  <a:gd name="connsiteX4711" fmla="*/ 4446356 w 8671523"/>
                  <a:gd name="connsiteY4711" fmla="*/ 3470848 h 4271488"/>
                  <a:gd name="connsiteX4712" fmla="*/ 4436161 w 8671523"/>
                  <a:gd name="connsiteY4712" fmla="*/ 3473951 h 4271488"/>
                  <a:gd name="connsiteX4713" fmla="*/ 4406130 w 8671523"/>
                  <a:gd name="connsiteY4713" fmla="*/ 3471846 h 4271488"/>
                  <a:gd name="connsiteX4714" fmla="*/ 4384520 w 8671523"/>
                  <a:gd name="connsiteY4714" fmla="*/ 3472067 h 4271488"/>
                  <a:gd name="connsiteX4715" fmla="*/ 4381972 w 8671523"/>
                  <a:gd name="connsiteY4715" fmla="*/ 3471291 h 4271488"/>
                  <a:gd name="connsiteX4716" fmla="*/ 4374879 w 8671523"/>
                  <a:gd name="connsiteY4716" fmla="*/ 3465750 h 4271488"/>
                  <a:gd name="connsiteX4717" fmla="*/ 4371888 w 8671523"/>
                  <a:gd name="connsiteY4717" fmla="*/ 3464531 h 4271488"/>
                  <a:gd name="connsiteX4718" fmla="*/ 4371001 w 8671523"/>
                  <a:gd name="connsiteY4718" fmla="*/ 3463978 h 4271488"/>
                  <a:gd name="connsiteX4719" fmla="*/ 4371555 w 8671523"/>
                  <a:gd name="connsiteY4719" fmla="*/ 3462980 h 4271488"/>
                  <a:gd name="connsiteX4720" fmla="*/ 4374215 w 8671523"/>
                  <a:gd name="connsiteY4720" fmla="*/ 3460320 h 4271488"/>
                  <a:gd name="connsiteX4721" fmla="*/ 4356263 w 8671523"/>
                  <a:gd name="connsiteY4721" fmla="*/ 3453007 h 4271488"/>
                  <a:gd name="connsiteX4722" fmla="*/ 4336870 w 8671523"/>
                  <a:gd name="connsiteY4722" fmla="*/ 3448463 h 4271488"/>
                  <a:gd name="connsiteX4723" fmla="*/ 4321134 w 8671523"/>
                  <a:gd name="connsiteY4723" fmla="*/ 3448685 h 4271488"/>
                  <a:gd name="connsiteX4724" fmla="*/ 4306839 w 8671523"/>
                  <a:gd name="connsiteY4724" fmla="*/ 3447466 h 4271488"/>
                  <a:gd name="connsiteX4725" fmla="*/ 4306064 w 8671523"/>
                  <a:gd name="connsiteY4725" fmla="*/ 3447022 h 4271488"/>
                  <a:gd name="connsiteX4726" fmla="*/ 4302850 w 8671523"/>
                  <a:gd name="connsiteY4726" fmla="*/ 3444363 h 4271488"/>
                  <a:gd name="connsiteX4727" fmla="*/ 4301853 w 8671523"/>
                  <a:gd name="connsiteY4727" fmla="*/ 3443920 h 4271488"/>
                  <a:gd name="connsiteX4728" fmla="*/ 4296866 w 8671523"/>
                  <a:gd name="connsiteY4728" fmla="*/ 3443920 h 4271488"/>
                  <a:gd name="connsiteX4729" fmla="*/ 4294649 w 8671523"/>
                  <a:gd name="connsiteY4729" fmla="*/ 3442922 h 4271488"/>
                  <a:gd name="connsiteX4730" fmla="*/ 4295979 w 8671523"/>
                  <a:gd name="connsiteY4730" fmla="*/ 3448907 h 4271488"/>
                  <a:gd name="connsiteX4731" fmla="*/ 4296201 w 8671523"/>
                  <a:gd name="connsiteY4731" fmla="*/ 3451123 h 4271488"/>
                  <a:gd name="connsiteX4732" fmla="*/ 4295093 w 8671523"/>
                  <a:gd name="connsiteY4732" fmla="*/ 3450015 h 4271488"/>
                  <a:gd name="connsiteX4733" fmla="*/ 4294095 w 8671523"/>
                  <a:gd name="connsiteY4733" fmla="*/ 3447133 h 4271488"/>
                  <a:gd name="connsiteX4734" fmla="*/ 4293209 w 8671523"/>
                  <a:gd name="connsiteY4734" fmla="*/ 3445582 h 4271488"/>
                  <a:gd name="connsiteX4735" fmla="*/ 4291768 w 8671523"/>
                  <a:gd name="connsiteY4735" fmla="*/ 3444807 h 4271488"/>
                  <a:gd name="connsiteX4736" fmla="*/ 4289995 w 8671523"/>
                  <a:gd name="connsiteY4736" fmla="*/ 3444252 h 4271488"/>
                  <a:gd name="connsiteX4737" fmla="*/ 4288444 w 8671523"/>
                  <a:gd name="connsiteY4737" fmla="*/ 3443366 h 4271488"/>
                  <a:gd name="connsiteX4738" fmla="*/ 4287003 w 8671523"/>
                  <a:gd name="connsiteY4738" fmla="*/ 3439376 h 4271488"/>
                  <a:gd name="connsiteX4739" fmla="*/ 4285119 w 8671523"/>
                  <a:gd name="connsiteY4739" fmla="*/ 3436496 h 4271488"/>
                  <a:gd name="connsiteX4740" fmla="*/ 4282903 w 8671523"/>
                  <a:gd name="connsiteY4740" fmla="*/ 3433946 h 4271488"/>
                  <a:gd name="connsiteX4741" fmla="*/ 4281130 w 8671523"/>
                  <a:gd name="connsiteY4741" fmla="*/ 3432838 h 4271488"/>
                  <a:gd name="connsiteX4742" fmla="*/ 4278581 w 8671523"/>
                  <a:gd name="connsiteY4742" fmla="*/ 3432395 h 4271488"/>
                  <a:gd name="connsiteX4743" fmla="*/ 4271710 w 8671523"/>
                  <a:gd name="connsiteY4743" fmla="*/ 3429735 h 4271488"/>
                  <a:gd name="connsiteX4744" fmla="*/ 4270049 w 8671523"/>
                  <a:gd name="connsiteY4744" fmla="*/ 3428295 h 4271488"/>
                  <a:gd name="connsiteX4745" fmla="*/ 4269827 w 8671523"/>
                  <a:gd name="connsiteY4745" fmla="*/ 3425524 h 4271488"/>
                  <a:gd name="connsiteX4746" fmla="*/ 4271599 w 8671523"/>
                  <a:gd name="connsiteY4746" fmla="*/ 3414554 h 4271488"/>
                  <a:gd name="connsiteX4747" fmla="*/ 4272597 w 8671523"/>
                  <a:gd name="connsiteY4747" fmla="*/ 3415662 h 4271488"/>
                  <a:gd name="connsiteX4748" fmla="*/ 4273373 w 8671523"/>
                  <a:gd name="connsiteY4748" fmla="*/ 3416659 h 4271488"/>
                  <a:gd name="connsiteX4749" fmla="*/ 4273595 w 8671523"/>
                  <a:gd name="connsiteY4749" fmla="*/ 3417768 h 4271488"/>
                  <a:gd name="connsiteX4750" fmla="*/ 4273151 w 8671523"/>
                  <a:gd name="connsiteY4750" fmla="*/ 3419097 h 4271488"/>
                  <a:gd name="connsiteX4751" fmla="*/ 4275368 w 8671523"/>
                  <a:gd name="connsiteY4751" fmla="*/ 3419983 h 4271488"/>
                  <a:gd name="connsiteX4752" fmla="*/ 4276808 w 8671523"/>
                  <a:gd name="connsiteY4752" fmla="*/ 3411562 h 4271488"/>
                  <a:gd name="connsiteX4753" fmla="*/ 4277695 w 8671523"/>
                  <a:gd name="connsiteY4753" fmla="*/ 3408902 h 4271488"/>
                  <a:gd name="connsiteX4754" fmla="*/ 4275368 w 8671523"/>
                  <a:gd name="connsiteY4754" fmla="*/ 3407461 h 4271488"/>
                  <a:gd name="connsiteX4755" fmla="*/ 4273595 w 8671523"/>
                  <a:gd name="connsiteY4755" fmla="*/ 3405799 h 4271488"/>
                  <a:gd name="connsiteX4756" fmla="*/ 4272486 w 8671523"/>
                  <a:gd name="connsiteY4756" fmla="*/ 3403694 h 4271488"/>
                  <a:gd name="connsiteX4757" fmla="*/ 4271378 w 8671523"/>
                  <a:gd name="connsiteY4757" fmla="*/ 3395494 h 4271488"/>
                  <a:gd name="connsiteX4758" fmla="*/ 4271821 w 8671523"/>
                  <a:gd name="connsiteY4758" fmla="*/ 3394275 h 4271488"/>
                  <a:gd name="connsiteX4759" fmla="*/ 4273816 w 8671523"/>
                  <a:gd name="connsiteY4759" fmla="*/ 3391837 h 4271488"/>
                  <a:gd name="connsiteX4760" fmla="*/ 4274481 w 8671523"/>
                  <a:gd name="connsiteY4760" fmla="*/ 3390507 h 4271488"/>
                  <a:gd name="connsiteX4761" fmla="*/ 4274260 w 8671523"/>
                  <a:gd name="connsiteY4761" fmla="*/ 3388623 h 4271488"/>
                  <a:gd name="connsiteX4762" fmla="*/ 4272819 w 8671523"/>
                  <a:gd name="connsiteY4762" fmla="*/ 3387183 h 4271488"/>
                  <a:gd name="connsiteX4763" fmla="*/ 4270603 w 8671523"/>
                  <a:gd name="connsiteY4763" fmla="*/ 3386296 h 4271488"/>
                  <a:gd name="connsiteX4764" fmla="*/ 4265505 w 8671523"/>
                  <a:gd name="connsiteY4764" fmla="*/ 3385520 h 4271488"/>
                  <a:gd name="connsiteX4765" fmla="*/ 4260740 w 8671523"/>
                  <a:gd name="connsiteY4765" fmla="*/ 3383082 h 4271488"/>
                  <a:gd name="connsiteX4766" fmla="*/ 4258191 w 8671523"/>
                  <a:gd name="connsiteY4766" fmla="*/ 3382307 h 4271488"/>
                  <a:gd name="connsiteX4767" fmla="*/ 4254312 w 8671523"/>
                  <a:gd name="connsiteY4767" fmla="*/ 3382528 h 4271488"/>
                  <a:gd name="connsiteX4768" fmla="*/ 4252761 w 8671523"/>
                  <a:gd name="connsiteY4768" fmla="*/ 3382307 h 4271488"/>
                  <a:gd name="connsiteX4769" fmla="*/ 4248993 w 8671523"/>
                  <a:gd name="connsiteY4769" fmla="*/ 3380755 h 4271488"/>
                  <a:gd name="connsiteX4770" fmla="*/ 4247664 w 8671523"/>
                  <a:gd name="connsiteY4770" fmla="*/ 3380533 h 4271488"/>
                  <a:gd name="connsiteX4771" fmla="*/ 4245669 w 8671523"/>
                  <a:gd name="connsiteY4771" fmla="*/ 3379979 h 4271488"/>
                  <a:gd name="connsiteX4772" fmla="*/ 4239574 w 8671523"/>
                  <a:gd name="connsiteY4772" fmla="*/ 3375879 h 4271488"/>
                  <a:gd name="connsiteX4773" fmla="*/ 4213089 w 8671523"/>
                  <a:gd name="connsiteY4773" fmla="*/ 3367790 h 4271488"/>
                  <a:gd name="connsiteX4774" fmla="*/ 4207770 w 8671523"/>
                  <a:gd name="connsiteY4774" fmla="*/ 3367346 h 4271488"/>
                  <a:gd name="connsiteX4775" fmla="*/ 4205665 w 8671523"/>
                  <a:gd name="connsiteY4775" fmla="*/ 3366903 h 4271488"/>
                  <a:gd name="connsiteX4776" fmla="*/ 4203781 w 8671523"/>
                  <a:gd name="connsiteY4776" fmla="*/ 3366016 h 4271488"/>
                  <a:gd name="connsiteX4777" fmla="*/ 4201565 w 8671523"/>
                  <a:gd name="connsiteY4777" fmla="*/ 3364687 h 4271488"/>
                  <a:gd name="connsiteX4778" fmla="*/ 4190483 w 8671523"/>
                  <a:gd name="connsiteY4778" fmla="*/ 3356154 h 4271488"/>
                  <a:gd name="connsiteX4779" fmla="*/ 4186050 w 8671523"/>
                  <a:gd name="connsiteY4779" fmla="*/ 3354603 h 4271488"/>
                  <a:gd name="connsiteX4780" fmla="*/ 4175634 w 8671523"/>
                  <a:gd name="connsiteY4780" fmla="*/ 3354824 h 4271488"/>
                  <a:gd name="connsiteX4781" fmla="*/ 4171090 w 8671523"/>
                  <a:gd name="connsiteY4781" fmla="*/ 3353827 h 4271488"/>
                  <a:gd name="connsiteX4782" fmla="*/ 4167544 w 8671523"/>
                  <a:gd name="connsiteY4782" fmla="*/ 3350059 h 4271488"/>
                  <a:gd name="connsiteX4783" fmla="*/ 4167101 w 8671523"/>
                  <a:gd name="connsiteY4783" fmla="*/ 3348729 h 4271488"/>
                  <a:gd name="connsiteX4784" fmla="*/ 4167101 w 8671523"/>
                  <a:gd name="connsiteY4784" fmla="*/ 3347843 h 4271488"/>
                  <a:gd name="connsiteX4785" fmla="*/ 4166879 w 8671523"/>
                  <a:gd name="connsiteY4785" fmla="*/ 3347178 h 4271488"/>
                  <a:gd name="connsiteX4786" fmla="*/ 4165993 w 8671523"/>
                  <a:gd name="connsiteY4786" fmla="*/ 3346403 h 4271488"/>
                  <a:gd name="connsiteX4787" fmla="*/ 4164663 w 8671523"/>
                  <a:gd name="connsiteY4787" fmla="*/ 3345848 h 4271488"/>
                  <a:gd name="connsiteX4788" fmla="*/ 4163444 w 8671523"/>
                  <a:gd name="connsiteY4788" fmla="*/ 3345848 h 4271488"/>
                  <a:gd name="connsiteX4789" fmla="*/ 4160895 w 8671523"/>
                  <a:gd name="connsiteY4789" fmla="*/ 3346403 h 4271488"/>
                  <a:gd name="connsiteX4790" fmla="*/ 4160341 w 8671523"/>
                  <a:gd name="connsiteY4790" fmla="*/ 3346846 h 4271488"/>
                  <a:gd name="connsiteX4791" fmla="*/ 4159122 w 8671523"/>
                  <a:gd name="connsiteY4791" fmla="*/ 3348840 h 4271488"/>
                  <a:gd name="connsiteX4792" fmla="*/ 4158568 w 8671523"/>
                  <a:gd name="connsiteY4792" fmla="*/ 3349283 h 4271488"/>
                  <a:gd name="connsiteX4793" fmla="*/ 4133746 w 8671523"/>
                  <a:gd name="connsiteY4793" fmla="*/ 3351943 h 4271488"/>
                  <a:gd name="connsiteX4794" fmla="*/ 4129091 w 8671523"/>
                  <a:gd name="connsiteY4794" fmla="*/ 3351500 h 4271488"/>
                  <a:gd name="connsiteX4795" fmla="*/ 4123550 w 8671523"/>
                  <a:gd name="connsiteY4795" fmla="*/ 3350281 h 4271488"/>
                  <a:gd name="connsiteX4796" fmla="*/ 4118563 w 8671523"/>
                  <a:gd name="connsiteY4796" fmla="*/ 3348286 h 4271488"/>
                  <a:gd name="connsiteX4797" fmla="*/ 4115461 w 8671523"/>
                  <a:gd name="connsiteY4797" fmla="*/ 3345627 h 4271488"/>
                  <a:gd name="connsiteX4798" fmla="*/ 4110363 w 8671523"/>
                  <a:gd name="connsiteY4798" fmla="*/ 3347067 h 4271488"/>
                  <a:gd name="connsiteX4799" fmla="*/ 4104822 w 8671523"/>
                  <a:gd name="connsiteY4799" fmla="*/ 3347510 h 4271488"/>
                  <a:gd name="connsiteX4800" fmla="*/ 4103161 w 8671523"/>
                  <a:gd name="connsiteY4800" fmla="*/ 3348286 h 4271488"/>
                  <a:gd name="connsiteX4801" fmla="*/ 4085652 w 8671523"/>
                  <a:gd name="connsiteY4801" fmla="*/ 3364133 h 4271488"/>
                  <a:gd name="connsiteX4802" fmla="*/ 4081108 w 8671523"/>
                  <a:gd name="connsiteY4802" fmla="*/ 3366681 h 4271488"/>
                  <a:gd name="connsiteX4803" fmla="*/ 4071689 w 8671523"/>
                  <a:gd name="connsiteY4803" fmla="*/ 3369231 h 4271488"/>
                  <a:gd name="connsiteX4804" fmla="*/ 4066591 w 8671523"/>
                  <a:gd name="connsiteY4804" fmla="*/ 3369674 h 4271488"/>
                  <a:gd name="connsiteX4805" fmla="*/ 4045093 w 8671523"/>
                  <a:gd name="connsiteY4805" fmla="*/ 3368344 h 4271488"/>
                  <a:gd name="connsiteX4806" fmla="*/ 4039885 w 8671523"/>
                  <a:gd name="connsiteY4806" fmla="*/ 3369563 h 4271488"/>
                  <a:gd name="connsiteX4807" fmla="*/ 4026587 w 8671523"/>
                  <a:gd name="connsiteY4807" fmla="*/ 3376212 h 4271488"/>
                  <a:gd name="connsiteX4808" fmla="*/ 4010962 w 8671523"/>
                  <a:gd name="connsiteY4808" fmla="*/ 3386850 h 4271488"/>
                  <a:gd name="connsiteX4809" fmla="*/ 3984477 w 8671523"/>
                  <a:gd name="connsiteY4809" fmla="*/ 3398264 h 4271488"/>
                  <a:gd name="connsiteX4810" fmla="*/ 3967966 w 8671523"/>
                  <a:gd name="connsiteY4810" fmla="*/ 3411451 h 4271488"/>
                  <a:gd name="connsiteX4811" fmla="*/ 3966414 w 8671523"/>
                  <a:gd name="connsiteY4811" fmla="*/ 3413113 h 4271488"/>
                  <a:gd name="connsiteX4812" fmla="*/ 3964420 w 8671523"/>
                  <a:gd name="connsiteY4812" fmla="*/ 3414775 h 4271488"/>
                  <a:gd name="connsiteX4813" fmla="*/ 3959876 w 8671523"/>
                  <a:gd name="connsiteY4813" fmla="*/ 3416770 h 4271488"/>
                  <a:gd name="connsiteX4814" fmla="*/ 3957549 w 8671523"/>
                  <a:gd name="connsiteY4814" fmla="*/ 3418100 h 4271488"/>
                  <a:gd name="connsiteX4815" fmla="*/ 3952119 w 8671523"/>
                  <a:gd name="connsiteY4815" fmla="*/ 3424638 h 4271488"/>
                  <a:gd name="connsiteX4816" fmla="*/ 3950346 w 8671523"/>
                  <a:gd name="connsiteY4816" fmla="*/ 3427520 h 4271488"/>
                  <a:gd name="connsiteX4817" fmla="*/ 3928737 w 8671523"/>
                  <a:gd name="connsiteY4817" fmla="*/ 3449239 h 4271488"/>
                  <a:gd name="connsiteX4818" fmla="*/ 3926077 w 8671523"/>
                  <a:gd name="connsiteY4818" fmla="*/ 3453339 h 4271488"/>
                  <a:gd name="connsiteX4819" fmla="*/ 3915771 w 8671523"/>
                  <a:gd name="connsiteY4819" fmla="*/ 3475059 h 4271488"/>
                  <a:gd name="connsiteX4820" fmla="*/ 3914331 w 8671523"/>
                  <a:gd name="connsiteY4820" fmla="*/ 3477054 h 4271488"/>
                  <a:gd name="connsiteX4821" fmla="*/ 3913777 w 8671523"/>
                  <a:gd name="connsiteY4821" fmla="*/ 3478383 h 4271488"/>
                  <a:gd name="connsiteX4822" fmla="*/ 3913999 w 8671523"/>
                  <a:gd name="connsiteY4822" fmla="*/ 3479824 h 4271488"/>
                  <a:gd name="connsiteX4823" fmla="*/ 3914442 w 8671523"/>
                  <a:gd name="connsiteY4823" fmla="*/ 3481265 h 4271488"/>
                  <a:gd name="connsiteX4824" fmla="*/ 3914664 w 8671523"/>
                  <a:gd name="connsiteY4824" fmla="*/ 3482594 h 4271488"/>
                  <a:gd name="connsiteX4825" fmla="*/ 3913112 w 8671523"/>
                  <a:gd name="connsiteY4825" fmla="*/ 3487581 h 4271488"/>
                  <a:gd name="connsiteX4826" fmla="*/ 3911449 w 8671523"/>
                  <a:gd name="connsiteY4826" fmla="*/ 3498663 h 4271488"/>
                  <a:gd name="connsiteX4827" fmla="*/ 3911228 w 8671523"/>
                  <a:gd name="connsiteY4827" fmla="*/ 3504647 h 4271488"/>
                  <a:gd name="connsiteX4828" fmla="*/ 3911560 w 8671523"/>
                  <a:gd name="connsiteY4828" fmla="*/ 3510187 h 4271488"/>
                  <a:gd name="connsiteX4829" fmla="*/ 3912225 w 8671523"/>
                  <a:gd name="connsiteY4829" fmla="*/ 3512626 h 4271488"/>
                  <a:gd name="connsiteX4830" fmla="*/ 3914220 w 8671523"/>
                  <a:gd name="connsiteY4830" fmla="*/ 3517612 h 4271488"/>
                  <a:gd name="connsiteX4831" fmla="*/ 3914664 w 8671523"/>
                  <a:gd name="connsiteY4831" fmla="*/ 3519828 h 4271488"/>
                  <a:gd name="connsiteX4832" fmla="*/ 3914664 w 8671523"/>
                  <a:gd name="connsiteY4832" fmla="*/ 3525702 h 4271488"/>
                  <a:gd name="connsiteX4833" fmla="*/ 3915439 w 8671523"/>
                  <a:gd name="connsiteY4833" fmla="*/ 3531243 h 4271488"/>
                  <a:gd name="connsiteX4834" fmla="*/ 3923086 w 8671523"/>
                  <a:gd name="connsiteY4834" fmla="*/ 3552741 h 4271488"/>
                  <a:gd name="connsiteX4835" fmla="*/ 3924858 w 8671523"/>
                  <a:gd name="connsiteY4835" fmla="*/ 3555511 h 4271488"/>
                  <a:gd name="connsiteX4836" fmla="*/ 3929845 w 8671523"/>
                  <a:gd name="connsiteY4836" fmla="*/ 3560719 h 4271488"/>
                  <a:gd name="connsiteX4837" fmla="*/ 3932283 w 8671523"/>
                  <a:gd name="connsiteY4837" fmla="*/ 3564376 h 4271488"/>
                  <a:gd name="connsiteX4838" fmla="*/ 3935053 w 8671523"/>
                  <a:gd name="connsiteY4838" fmla="*/ 3573019 h 4271488"/>
                  <a:gd name="connsiteX4839" fmla="*/ 3937159 w 8671523"/>
                  <a:gd name="connsiteY4839" fmla="*/ 3576455 h 4271488"/>
                  <a:gd name="connsiteX4840" fmla="*/ 3937824 w 8671523"/>
                  <a:gd name="connsiteY4840" fmla="*/ 3593410 h 4271488"/>
                  <a:gd name="connsiteX4841" fmla="*/ 3937159 w 8671523"/>
                  <a:gd name="connsiteY4841" fmla="*/ 3599061 h 4271488"/>
                  <a:gd name="connsiteX4842" fmla="*/ 3931840 w 8671523"/>
                  <a:gd name="connsiteY4842" fmla="*/ 3613578 h 4271488"/>
                  <a:gd name="connsiteX4843" fmla="*/ 3924637 w 8671523"/>
                  <a:gd name="connsiteY4843" fmla="*/ 3628760 h 4271488"/>
                  <a:gd name="connsiteX4844" fmla="*/ 3922642 w 8671523"/>
                  <a:gd name="connsiteY4844" fmla="*/ 3630755 h 4271488"/>
                  <a:gd name="connsiteX4845" fmla="*/ 3918542 w 8671523"/>
                  <a:gd name="connsiteY4845" fmla="*/ 3634079 h 4271488"/>
                  <a:gd name="connsiteX4846" fmla="*/ 3915771 w 8671523"/>
                  <a:gd name="connsiteY4846" fmla="*/ 3637847 h 4271488"/>
                  <a:gd name="connsiteX4847" fmla="*/ 3910785 w 8671523"/>
                  <a:gd name="connsiteY4847" fmla="*/ 3646601 h 4271488"/>
                  <a:gd name="connsiteX4848" fmla="*/ 3892057 w 8671523"/>
                  <a:gd name="connsiteY4848" fmla="*/ 3669097 h 4271488"/>
                  <a:gd name="connsiteX4849" fmla="*/ 3876986 w 8671523"/>
                  <a:gd name="connsiteY4849" fmla="*/ 3680843 h 4271488"/>
                  <a:gd name="connsiteX4850" fmla="*/ 3874659 w 8671523"/>
                  <a:gd name="connsiteY4850" fmla="*/ 3682062 h 4271488"/>
                  <a:gd name="connsiteX4851" fmla="*/ 3869562 w 8671523"/>
                  <a:gd name="connsiteY4851" fmla="*/ 3682949 h 4271488"/>
                  <a:gd name="connsiteX4852" fmla="*/ 3867234 w 8671523"/>
                  <a:gd name="connsiteY4852" fmla="*/ 3684057 h 4271488"/>
                  <a:gd name="connsiteX4853" fmla="*/ 3854602 w 8671523"/>
                  <a:gd name="connsiteY4853" fmla="*/ 3692368 h 4271488"/>
                  <a:gd name="connsiteX4854" fmla="*/ 3845515 w 8671523"/>
                  <a:gd name="connsiteY4854" fmla="*/ 3696912 h 4271488"/>
                  <a:gd name="connsiteX4855" fmla="*/ 3840195 w 8671523"/>
                  <a:gd name="connsiteY4855" fmla="*/ 3698463 h 4271488"/>
                  <a:gd name="connsiteX4856" fmla="*/ 3834322 w 8671523"/>
                  <a:gd name="connsiteY4856" fmla="*/ 3700125 h 4271488"/>
                  <a:gd name="connsiteX4857" fmla="*/ 3823684 w 8671523"/>
                  <a:gd name="connsiteY4857" fmla="*/ 3701344 h 4271488"/>
                  <a:gd name="connsiteX4858" fmla="*/ 3813600 w 8671523"/>
                  <a:gd name="connsiteY4858" fmla="*/ 3701122 h 4271488"/>
                  <a:gd name="connsiteX4859" fmla="*/ 3803515 w 8671523"/>
                  <a:gd name="connsiteY4859" fmla="*/ 3699571 h 4271488"/>
                  <a:gd name="connsiteX4860" fmla="*/ 3798750 w 8671523"/>
                  <a:gd name="connsiteY4860" fmla="*/ 3697577 h 4271488"/>
                  <a:gd name="connsiteX4861" fmla="*/ 3782239 w 8671523"/>
                  <a:gd name="connsiteY4861" fmla="*/ 3686827 h 4271488"/>
                  <a:gd name="connsiteX4862" fmla="*/ 3780023 w 8671523"/>
                  <a:gd name="connsiteY4862" fmla="*/ 3685719 h 4271488"/>
                  <a:gd name="connsiteX4863" fmla="*/ 3775258 w 8671523"/>
                  <a:gd name="connsiteY4863" fmla="*/ 3684722 h 4271488"/>
                  <a:gd name="connsiteX4864" fmla="*/ 3767722 w 8671523"/>
                  <a:gd name="connsiteY4864" fmla="*/ 3680732 h 4271488"/>
                  <a:gd name="connsiteX4865" fmla="*/ 3764287 w 8671523"/>
                  <a:gd name="connsiteY4865" fmla="*/ 3677629 h 4271488"/>
                  <a:gd name="connsiteX4866" fmla="*/ 3758081 w 8671523"/>
                  <a:gd name="connsiteY4866" fmla="*/ 3670538 h 4271488"/>
                  <a:gd name="connsiteX4867" fmla="*/ 3730378 w 8671523"/>
                  <a:gd name="connsiteY4867" fmla="*/ 3650036 h 4271488"/>
                  <a:gd name="connsiteX4868" fmla="*/ 3720293 w 8671523"/>
                  <a:gd name="connsiteY4868" fmla="*/ 3638290 h 4271488"/>
                  <a:gd name="connsiteX4869" fmla="*/ 3717190 w 8671523"/>
                  <a:gd name="connsiteY4869" fmla="*/ 3635298 h 4271488"/>
                  <a:gd name="connsiteX4870" fmla="*/ 3713422 w 8671523"/>
                  <a:gd name="connsiteY4870" fmla="*/ 3633082 h 4271488"/>
                  <a:gd name="connsiteX4871" fmla="*/ 3695470 w 8671523"/>
                  <a:gd name="connsiteY4871" fmla="*/ 3626322 h 4271488"/>
                  <a:gd name="connsiteX4872" fmla="*/ 3685276 w 8671523"/>
                  <a:gd name="connsiteY4872" fmla="*/ 3623995 h 4271488"/>
                  <a:gd name="connsiteX4873" fmla="*/ 3683059 w 8671523"/>
                  <a:gd name="connsiteY4873" fmla="*/ 3622886 h 4271488"/>
                  <a:gd name="connsiteX4874" fmla="*/ 3680954 w 8671523"/>
                  <a:gd name="connsiteY4874" fmla="*/ 3621003 h 4271488"/>
                  <a:gd name="connsiteX4875" fmla="*/ 3677851 w 8671523"/>
                  <a:gd name="connsiteY4875" fmla="*/ 3616349 h 4271488"/>
                  <a:gd name="connsiteX4876" fmla="*/ 3676411 w 8671523"/>
                  <a:gd name="connsiteY4876" fmla="*/ 3615019 h 4271488"/>
                  <a:gd name="connsiteX4877" fmla="*/ 3668210 w 8671523"/>
                  <a:gd name="connsiteY4877" fmla="*/ 3613467 h 4271488"/>
                  <a:gd name="connsiteX4878" fmla="*/ 3658680 w 8671523"/>
                  <a:gd name="connsiteY4878" fmla="*/ 3610254 h 4271488"/>
                  <a:gd name="connsiteX4879" fmla="*/ 3649815 w 8671523"/>
                  <a:gd name="connsiteY4879" fmla="*/ 3605932 h 4271488"/>
                  <a:gd name="connsiteX4880" fmla="*/ 3633192 w 8671523"/>
                  <a:gd name="connsiteY4880" fmla="*/ 3600945 h 4271488"/>
                  <a:gd name="connsiteX4881" fmla="*/ 3632195 w 8671523"/>
                  <a:gd name="connsiteY4881" fmla="*/ 3600502 h 4271488"/>
                  <a:gd name="connsiteX4882" fmla="*/ 3630976 w 8671523"/>
                  <a:gd name="connsiteY4882" fmla="*/ 3599837 h 4271488"/>
                  <a:gd name="connsiteX4883" fmla="*/ 3627762 w 8671523"/>
                  <a:gd name="connsiteY4883" fmla="*/ 3596734 h 4271488"/>
                  <a:gd name="connsiteX4884" fmla="*/ 3623662 w 8671523"/>
                  <a:gd name="connsiteY4884" fmla="*/ 3594518 h 4271488"/>
                  <a:gd name="connsiteX4885" fmla="*/ 3622887 w 8671523"/>
                  <a:gd name="connsiteY4885" fmla="*/ 3593964 h 4271488"/>
                  <a:gd name="connsiteX4886" fmla="*/ 3621890 w 8671523"/>
                  <a:gd name="connsiteY4886" fmla="*/ 3593521 h 4271488"/>
                  <a:gd name="connsiteX4887" fmla="*/ 3617900 w 8671523"/>
                  <a:gd name="connsiteY4887" fmla="*/ 3593521 h 4271488"/>
                  <a:gd name="connsiteX4888" fmla="*/ 3598618 w 8671523"/>
                  <a:gd name="connsiteY4888" fmla="*/ 3589310 h 4271488"/>
                  <a:gd name="connsiteX4889" fmla="*/ 3573906 w 8671523"/>
                  <a:gd name="connsiteY4889" fmla="*/ 3580777 h 4271488"/>
                  <a:gd name="connsiteX4890" fmla="*/ 3549638 w 8671523"/>
                  <a:gd name="connsiteY4890" fmla="*/ 3575458 h 4271488"/>
                  <a:gd name="connsiteX4891" fmla="*/ 3507749 w 8671523"/>
                  <a:gd name="connsiteY4891" fmla="*/ 3575015 h 4271488"/>
                  <a:gd name="connsiteX4892" fmla="*/ 3472178 w 8671523"/>
                  <a:gd name="connsiteY4892" fmla="*/ 3568587 h 4271488"/>
                  <a:gd name="connsiteX4893" fmla="*/ 3440041 w 8671523"/>
                  <a:gd name="connsiteY4893" fmla="*/ 3553738 h 4271488"/>
                  <a:gd name="connsiteX4894" fmla="*/ 3431619 w 8671523"/>
                  <a:gd name="connsiteY4894" fmla="*/ 3547200 h 4271488"/>
                  <a:gd name="connsiteX4895" fmla="*/ 3424306 w 8671523"/>
                  <a:gd name="connsiteY4895" fmla="*/ 3539332 h 4271488"/>
                  <a:gd name="connsiteX4896" fmla="*/ 3412005 w 8671523"/>
                  <a:gd name="connsiteY4896" fmla="*/ 3521934 h 4271488"/>
                  <a:gd name="connsiteX4897" fmla="*/ 3409235 w 8671523"/>
                  <a:gd name="connsiteY4897" fmla="*/ 3517058 h 4271488"/>
                  <a:gd name="connsiteX4898" fmla="*/ 3395604 w 8671523"/>
                  <a:gd name="connsiteY4898" fmla="*/ 3481930 h 4271488"/>
                  <a:gd name="connsiteX4899" fmla="*/ 3394496 w 8671523"/>
                  <a:gd name="connsiteY4899" fmla="*/ 3477165 h 4271488"/>
                  <a:gd name="connsiteX4900" fmla="*/ 3393831 w 8671523"/>
                  <a:gd name="connsiteY4900" fmla="*/ 3467413 h 4271488"/>
                  <a:gd name="connsiteX4901" fmla="*/ 3394053 w 8671523"/>
                  <a:gd name="connsiteY4901" fmla="*/ 3464310 h 4271488"/>
                  <a:gd name="connsiteX4902" fmla="*/ 3394385 w 8671523"/>
                  <a:gd name="connsiteY4902" fmla="*/ 3458880 h 4271488"/>
                  <a:gd name="connsiteX4903" fmla="*/ 3395383 w 8671523"/>
                  <a:gd name="connsiteY4903" fmla="*/ 3454115 h 4271488"/>
                  <a:gd name="connsiteX4904" fmla="*/ 3395604 w 8671523"/>
                  <a:gd name="connsiteY4904" fmla="*/ 3451344 h 4271488"/>
                  <a:gd name="connsiteX4905" fmla="*/ 3394939 w 8671523"/>
                  <a:gd name="connsiteY4905" fmla="*/ 3449239 h 4271488"/>
                  <a:gd name="connsiteX4906" fmla="*/ 3390174 w 8671523"/>
                  <a:gd name="connsiteY4906" fmla="*/ 3442590 h 4271488"/>
                  <a:gd name="connsiteX4907" fmla="*/ 3387737 w 8671523"/>
                  <a:gd name="connsiteY4907" fmla="*/ 3437714 h 4271488"/>
                  <a:gd name="connsiteX4908" fmla="*/ 3386739 w 8671523"/>
                  <a:gd name="connsiteY4908" fmla="*/ 3435055 h 4271488"/>
                  <a:gd name="connsiteX4909" fmla="*/ 3385742 w 8671523"/>
                  <a:gd name="connsiteY4909" fmla="*/ 3430179 h 4271488"/>
                  <a:gd name="connsiteX4910" fmla="*/ 3384190 w 8671523"/>
                  <a:gd name="connsiteY4910" fmla="*/ 3428627 h 4271488"/>
                  <a:gd name="connsiteX4911" fmla="*/ 3380090 w 8671523"/>
                  <a:gd name="connsiteY4911" fmla="*/ 3426189 h 4271488"/>
                  <a:gd name="connsiteX4912" fmla="*/ 3375879 w 8671523"/>
                  <a:gd name="connsiteY4912" fmla="*/ 3420538 h 4271488"/>
                  <a:gd name="connsiteX4913" fmla="*/ 3374328 w 8671523"/>
                  <a:gd name="connsiteY4913" fmla="*/ 3419762 h 4271488"/>
                  <a:gd name="connsiteX4914" fmla="*/ 3371890 w 8671523"/>
                  <a:gd name="connsiteY4914" fmla="*/ 3419319 h 4271488"/>
                  <a:gd name="connsiteX4915" fmla="*/ 3366792 w 8671523"/>
                  <a:gd name="connsiteY4915" fmla="*/ 3417435 h 4271488"/>
                  <a:gd name="connsiteX4916" fmla="*/ 3343743 w 8671523"/>
                  <a:gd name="connsiteY4916" fmla="*/ 3413224 h 4271488"/>
                  <a:gd name="connsiteX4917" fmla="*/ 3322798 w 8671523"/>
                  <a:gd name="connsiteY4917" fmla="*/ 3412337 h 4271488"/>
                  <a:gd name="connsiteX4918" fmla="*/ 3320472 w 8671523"/>
                  <a:gd name="connsiteY4918" fmla="*/ 3411562 h 4271488"/>
                  <a:gd name="connsiteX4919" fmla="*/ 3315485 w 8671523"/>
                  <a:gd name="connsiteY4919" fmla="*/ 3408792 h 4271488"/>
                  <a:gd name="connsiteX4920" fmla="*/ 3313712 w 8671523"/>
                  <a:gd name="connsiteY4920" fmla="*/ 3407240 h 4271488"/>
                  <a:gd name="connsiteX4921" fmla="*/ 3311939 w 8671523"/>
                  <a:gd name="connsiteY4921" fmla="*/ 3406242 h 4271488"/>
                  <a:gd name="connsiteX4922" fmla="*/ 3293544 w 8671523"/>
                  <a:gd name="connsiteY4922" fmla="*/ 3403140 h 4271488"/>
                  <a:gd name="connsiteX4923" fmla="*/ 3291216 w 8671523"/>
                  <a:gd name="connsiteY4923" fmla="*/ 3402253 h 4271488"/>
                  <a:gd name="connsiteX4924" fmla="*/ 3286118 w 8671523"/>
                  <a:gd name="connsiteY4924" fmla="*/ 3396713 h 4271488"/>
                  <a:gd name="connsiteX4925" fmla="*/ 3276256 w 8671523"/>
                  <a:gd name="connsiteY4925" fmla="*/ 3388180 h 4271488"/>
                  <a:gd name="connsiteX4926" fmla="*/ 3270051 w 8671523"/>
                  <a:gd name="connsiteY4926" fmla="*/ 3384190 h 4271488"/>
                  <a:gd name="connsiteX4927" fmla="*/ 3265950 w 8671523"/>
                  <a:gd name="connsiteY4927" fmla="*/ 3380090 h 4271488"/>
                  <a:gd name="connsiteX4928" fmla="*/ 3264066 w 8671523"/>
                  <a:gd name="connsiteY4928" fmla="*/ 3379204 h 4271488"/>
                  <a:gd name="connsiteX4929" fmla="*/ 3263401 w 8671523"/>
                  <a:gd name="connsiteY4929" fmla="*/ 3378760 h 4271488"/>
                  <a:gd name="connsiteX4930" fmla="*/ 3261407 w 8671523"/>
                  <a:gd name="connsiteY4930" fmla="*/ 3376877 h 4271488"/>
                  <a:gd name="connsiteX4931" fmla="*/ 3260299 w 8671523"/>
                  <a:gd name="connsiteY4931" fmla="*/ 3376433 h 4271488"/>
                  <a:gd name="connsiteX4932" fmla="*/ 3239355 w 8671523"/>
                  <a:gd name="connsiteY4932" fmla="*/ 3372777 h 4271488"/>
                  <a:gd name="connsiteX4933" fmla="*/ 3230711 w 8671523"/>
                  <a:gd name="connsiteY4933" fmla="*/ 3369009 h 4271488"/>
                  <a:gd name="connsiteX4934" fmla="*/ 3221070 w 8671523"/>
                  <a:gd name="connsiteY4934" fmla="*/ 3366127 h 4271488"/>
                  <a:gd name="connsiteX4935" fmla="*/ 3216194 w 8671523"/>
                  <a:gd name="connsiteY4935" fmla="*/ 3365352 h 4271488"/>
                  <a:gd name="connsiteX4936" fmla="*/ 3196912 w 8671523"/>
                  <a:gd name="connsiteY4936" fmla="*/ 3366238 h 4271488"/>
                  <a:gd name="connsiteX4937" fmla="*/ 3191704 w 8671523"/>
                  <a:gd name="connsiteY4937" fmla="*/ 3365019 h 4271488"/>
                  <a:gd name="connsiteX4938" fmla="*/ 3169319 w 8671523"/>
                  <a:gd name="connsiteY4938" fmla="*/ 3353051 h 4271488"/>
                  <a:gd name="connsiteX4939" fmla="*/ 3168101 w 8671523"/>
                  <a:gd name="connsiteY4939" fmla="*/ 3352054 h 4271488"/>
                  <a:gd name="connsiteX4940" fmla="*/ 3166771 w 8671523"/>
                  <a:gd name="connsiteY4940" fmla="*/ 3351389 h 4271488"/>
                  <a:gd name="connsiteX4941" fmla="*/ 3156021 w 8671523"/>
                  <a:gd name="connsiteY4941" fmla="*/ 3349505 h 4271488"/>
                  <a:gd name="connsiteX4942" fmla="*/ 3148154 w 8671523"/>
                  <a:gd name="connsiteY4942" fmla="*/ 3349838 h 4271488"/>
                  <a:gd name="connsiteX4943" fmla="*/ 3145494 w 8671523"/>
                  <a:gd name="connsiteY4943" fmla="*/ 3350281 h 4271488"/>
                  <a:gd name="connsiteX4944" fmla="*/ 3143610 w 8671523"/>
                  <a:gd name="connsiteY4944" fmla="*/ 3351500 h 4271488"/>
                  <a:gd name="connsiteX4945" fmla="*/ 3139953 w 8671523"/>
                  <a:gd name="connsiteY4945" fmla="*/ 3354381 h 4271488"/>
                  <a:gd name="connsiteX4946" fmla="*/ 3135299 w 8671523"/>
                  <a:gd name="connsiteY4946" fmla="*/ 3356486 h 4271488"/>
                  <a:gd name="connsiteX4947" fmla="*/ 3106930 w 8671523"/>
                  <a:gd name="connsiteY4947" fmla="*/ 3364798 h 4271488"/>
                  <a:gd name="connsiteX4948" fmla="*/ 3096181 w 8671523"/>
                  <a:gd name="connsiteY4948" fmla="*/ 3365573 h 4271488"/>
                  <a:gd name="connsiteX4949" fmla="*/ 3052963 w 8671523"/>
                  <a:gd name="connsiteY4949" fmla="*/ 3361030 h 4271488"/>
                  <a:gd name="connsiteX4950" fmla="*/ 3047976 w 8671523"/>
                  <a:gd name="connsiteY4950" fmla="*/ 3359590 h 4271488"/>
                  <a:gd name="connsiteX4951" fmla="*/ 3039000 w 8671523"/>
                  <a:gd name="connsiteY4951" fmla="*/ 3355157 h 4271488"/>
                  <a:gd name="connsiteX4952" fmla="*/ 3031687 w 8671523"/>
                  <a:gd name="connsiteY4952" fmla="*/ 3350392 h 4271488"/>
                  <a:gd name="connsiteX4953" fmla="*/ 3027365 w 8671523"/>
                  <a:gd name="connsiteY4953" fmla="*/ 3349062 h 4271488"/>
                  <a:gd name="connsiteX4954" fmla="*/ 3022600 w 8671523"/>
                  <a:gd name="connsiteY4954" fmla="*/ 3344186 h 4271488"/>
                  <a:gd name="connsiteX4955" fmla="*/ 2996115 w 8671523"/>
                  <a:gd name="connsiteY4955" fmla="*/ 3327342 h 4271488"/>
                  <a:gd name="connsiteX4956" fmla="*/ 2983925 w 8671523"/>
                  <a:gd name="connsiteY4956" fmla="*/ 3323242 h 4271488"/>
                  <a:gd name="connsiteX4957" fmla="*/ 2978496 w 8671523"/>
                  <a:gd name="connsiteY4957" fmla="*/ 3320139 h 4271488"/>
                  <a:gd name="connsiteX4958" fmla="*/ 2980379 w 8671523"/>
                  <a:gd name="connsiteY4958" fmla="*/ 3322688 h 4271488"/>
                  <a:gd name="connsiteX4959" fmla="*/ 2987804 w 8671523"/>
                  <a:gd name="connsiteY4959" fmla="*/ 3325126 h 4271488"/>
                  <a:gd name="connsiteX4960" fmla="*/ 2990131 w 8671523"/>
                  <a:gd name="connsiteY4960" fmla="*/ 3327675 h 4271488"/>
                  <a:gd name="connsiteX4961" fmla="*/ 2985920 w 8671523"/>
                  <a:gd name="connsiteY4961" fmla="*/ 3326123 h 4271488"/>
                  <a:gd name="connsiteX4962" fmla="*/ 2972179 w 8671523"/>
                  <a:gd name="connsiteY4962" fmla="*/ 3323907 h 4271488"/>
                  <a:gd name="connsiteX4963" fmla="*/ 2968522 w 8671523"/>
                  <a:gd name="connsiteY4963" fmla="*/ 3322134 h 4271488"/>
                  <a:gd name="connsiteX4964" fmla="*/ 2966749 w 8671523"/>
                  <a:gd name="connsiteY4964" fmla="*/ 3320693 h 4271488"/>
                  <a:gd name="connsiteX4965" fmla="*/ 2965309 w 8671523"/>
                  <a:gd name="connsiteY4965" fmla="*/ 3317258 h 4271488"/>
                  <a:gd name="connsiteX4966" fmla="*/ 2963646 w 8671523"/>
                  <a:gd name="connsiteY4966" fmla="*/ 3316150 h 4271488"/>
                  <a:gd name="connsiteX4967" fmla="*/ 2959768 w 8671523"/>
                  <a:gd name="connsiteY4967" fmla="*/ 3314709 h 4271488"/>
                  <a:gd name="connsiteX4968" fmla="*/ 2957440 w 8671523"/>
                  <a:gd name="connsiteY4968" fmla="*/ 3314155 h 4271488"/>
                  <a:gd name="connsiteX4969" fmla="*/ 2957440 w 8671523"/>
                  <a:gd name="connsiteY4969" fmla="*/ 3314155 h 4271488"/>
                  <a:gd name="connsiteX4970" fmla="*/ 2957440 w 8671523"/>
                  <a:gd name="connsiteY4970" fmla="*/ 3314155 h 4271488"/>
                  <a:gd name="connsiteX4971" fmla="*/ 2956665 w 8671523"/>
                  <a:gd name="connsiteY4971" fmla="*/ 3313934 h 4271488"/>
                  <a:gd name="connsiteX4972" fmla="*/ 2950348 w 8671523"/>
                  <a:gd name="connsiteY4972" fmla="*/ 3310942 h 4271488"/>
                  <a:gd name="connsiteX4973" fmla="*/ 2940042 w 8671523"/>
                  <a:gd name="connsiteY4973" fmla="*/ 3303627 h 4271488"/>
                  <a:gd name="connsiteX4974" fmla="*/ 2941815 w 8671523"/>
                  <a:gd name="connsiteY4974" fmla="*/ 3305512 h 4271488"/>
                  <a:gd name="connsiteX4975" fmla="*/ 2943367 w 8671523"/>
                  <a:gd name="connsiteY4975" fmla="*/ 3307506 h 4271488"/>
                  <a:gd name="connsiteX4976" fmla="*/ 2944696 w 8671523"/>
                  <a:gd name="connsiteY4976" fmla="*/ 3308393 h 4271488"/>
                  <a:gd name="connsiteX4977" fmla="*/ 2946691 w 8671523"/>
                  <a:gd name="connsiteY4977" fmla="*/ 3309058 h 4271488"/>
                  <a:gd name="connsiteX4978" fmla="*/ 2948575 w 8671523"/>
                  <a:gd name="connsiteY4978" fmla="*/ 3310720 h 4271488"/>
                  <a:gd name="connsiteX4979" fmla="*/ 2949240 w 8671523"/>
                  <a:gd name="connsiteY4979" fmla="*/ 3312493 h 4271488"/>
                  <a:gd name="connsiteX4980" fmla="*/ 2947356 w 8671523"/>
                  <a:gd name="connsiteY4980" fmla="*/ 3313823 h 4271488"/>
                  <a:gd name="connsiteX4981" fmla="*/ 2942259 w 8671523"/>
                  <a:gd name="connsiteY4981" fmla="*/ 3313823 h 4271488"/>
                  <a:gd name="connsiteX4982" fmla="*/ 2932729 w 8671523"/>
                  <a:gd name="connsiteY4982" fmla="*/ 3310277 h 4271488"/>
                  <a:gd name="connsiteX4983" fmla="*/ 2927963 w 8671523"/>
                  <a:gd name="connsiteY4983" fmla="*/ 3309279 h 4271488"/>
                  <a:gd name="connsiteX4984" fmla="*/ 2922977 w 8671523"/>
                  <a:gd name="connsiteY4984" fmla="*/ 3310166 h 4271488"/>
                  <a:gd name="connsiteX4985" fmla="*/ 2920539 w 8671523"/>
                  <a:gd name="connsiteY4985" fmla="*/ 3310166 h 4271488"/>
                  <a:gd name="connsiteX4986" fmla="*/ 2919431 w 8671523"/>
                  <a:gd name="connsiteY4986" fmla="*/ 3308836 h 4271488"/>
                  <a:gd name="connsiteX4987" fmla="*/ 2918655 w 8671523"/>
                  <a:gd name="connsiteY4987" fmla="*/ 3305955 h 4271488"/>
                  <a:gd name="connsiteX4988" fmla="*/ 2916882 w 8671523"/>
                  <a:gd name="connsiteY4988" fmla="*/ 3304071 h 4271488"/>
                  <a:gd name="connsiteX4989" fmla="*/ 2914998 w 8671523"/>
                  <a:gd name="connsiteY4989" fmla="*/ 3302519 h 4271488"/>
                  <a:gd name="connsiteX4990" fmla="*/ 2913890 w 8671523"/>
                  <a:gd name="connsiteY4990" fmla="*/ 3300857 h 4271488"/>
                  <a:gd name="connsiteX4991" fmla="*/ 2915220 w 8671523"/>
                  <a:gd name="connsiteY4991" fmla="*/ 3296646 h 4271488"/>
                  <a:gd name="connsiteX4992" fmla="*/ 2920650 w 8671523"/>
                  <a:gd name="connsiteY4992" fmla="*/ 3297311 h 4271488"/>
                  <a:gd name="connsiteX4993" fmla="*/ 2931731 w 8671523"/>
                  <a:gd name="connsiteY4993" fmla="*/ 3300968 h 4271488"/>
                  <a:gd name="connsiteX4994" fmla="*/ 2932285 w 8671523"/>
                  <a:gd name="connsiteY4994" fmla="*/ 3300968 h 4271488"/>
                  <a:gd name="connsiteX4995" fmla="*/ 2932618 w 8671523"/>
                  <a:gd name="connsiteY4995" fmla="*/ 3300747 h 4271488"/>
                  <a:gd name="connsiteX4996" fmla="*/ 2933283 w 8671523"/>
                  <a:gd name="connsiteY4996" fmla="*/ 3300082 h 4271488"/>
                  <a:gd name="connsiteX4997" fmla="*/ 2930512 w 8671523"/>
                  <a:gd name="connsiteY4997" fmla="*/ 3299084 h 4271488"/>
                  <a:gd name="connsiteX4998" fmla="*/ 2924750 w 8671523"/>
                  <a:gd name="connsiteY4998" fmla="*/ 3296092 h 4271488"/>
                  <a:gd name="connsiteX4999" fmla="*/ 2922090 w 8671523"/>
                  <a:gd name="connsiteY4999" fmla="*/ 3295427 h 4271488"/>
                  <a:gd name="connsiteX5000" fmla="*/ 2919431 w 8671523"/>
                  <a:gd name="connsiteY5000" fmla="*/ 3293986 h 4271488"/>
                  <a:gd name="connsiteX5001" fmla="*/ 2917214 w 8671523"/>
                  <a:gd name="connsiteY5001" fmla="*/ 3290995 h 4271488"/>
                  <a:gd name="connsiteX5002" fmla="*/ 2914998 w 8671523"/>
                  <a:gd name="connsiteY5002" fmla="*/ 3288668 h 4271488"/>
                  <a:gd name="connsiteX5003" fmla="*/ 2911674 w 8671523"/>
                  <a:gd name="connsiteY5003" fmla="*/ 3289665 h 4271488"/>
                  <a:gd name="connsiteX5004" fmla="*/ 2912671 w 8671523"/>
                  <a:gd name="connsiteY5004" fmla="*/ 3285786 h 4271488"/>
                  <a:gd name="connsiteX5005" fmla="*/ 2910344 w 8671523"/>
                  <a:gd name="connsiteY5005" fmla="*/ 3277475 h 4271488"/>
                  <a:gd name="connsiteX5006" fmla="*/ 2913336 w 8671523"/>
                  <a:gd name="connsiteY5006" fmla="*/ 3272599 h 4271488"/>
                  <a:gd name="connsiteX5007" fmla="*/ 2912782 w 8671523"/>
                  <a:gd name="connsiteY5007" fmla="*/ 3265840 h 4271488"/>
                  <a:gd name="connsiteX5008" fmla="*/ 2912449 w 8671523"/>
                  <a:gd name="connsiteY5008" fmla="*/ 3264510 h 4271488"/>
                  <a:gd name="connsiteX5009" fmla="*/ 2908570 w 8671523"/>
                  <a:gd name="connsiteY5009" fmla="*/ 3258415 h 4271488"/>
                  <a:gd name="connsiteX5010" fmla="*/ 2907020 w 8671523"/>
                  <a:gd name="connsiteY5010" fmla="*/ 3256531 h 4271488"/>
                  <a:gd name="connsiteX5011" fmla="*/ 2905025 w 8671523"/>
                  <a:gd name="connsiteY5011" fmla="*/ 3255201 h 4271488"/>
                  <a:gd name="connsiteX5012" fmla="*/ 2900259 w 8671523"/>
                  <a:gd name="connsiteY5012" fmla="*/ 3252985 h 4271488"/>
                  <a:gd name="connsiteX5013" fmla="*/ 2898487 w 8671523"/>
                  <a:gd name="connsiteY5013" fmla="*/ 3251766 h 4271488"/>
                  <a:gd name="connsiteX5014" fmla="*/ 2897711 w 8671523"/>
                  <a:gd name="connsiteY5014" fmla="*/ 3251766 h 4271488"/>
                  <a:gd name="connsiteX5015" fmla="*/ 2896935 w 8671523"/>
                  <a:gd name="connsiteY5015" fmla="*/ 3253317 h 4271488"/>
                  <a:gd name="connsiteX5016" fmla="*/ 2895716 w 8671523"/>
                  <a:gd name="connsiteY5016" fmla="*/ 3253871 h 4271488"/>
                  <a:gd name="connsiteX5017" fmla="*/ 2894276 w 8671523"/>
                  <a:gd name="connsiteY5017" fmla="*/ 3253650 h 4271488"/>
                  <a:gd name="connsiteX5018" fmla="*/ 2892946 w 8671523"/>
                  <a:gd name="connsiteY5018" fmla="*/ 3252763 h 4271488"/>
                  <a:gd name="connsiteX5019" fmla="*/ 2889621 w 8671523"/>
                  <a:gd name="connsiteY5019" fmla="*/ 3255423 h 4271488"/>
                  <a:gd name="connsiteX5020" fmla="*/ 2889954 w 8671523"/>
                  <a:gd name="connsiteY5020" fmla="*/ 3256531 h 4271488"/>
                  <a:gd name="connsiteX5021" fmla="*/ 2891838 w 8671523"/>
                  <a:gd name="connsiteY5021" fmla="*/ 3258747 h 4271488"/>
                  <a:gd name="connsiteX5022" fmla="*/ 2892614 w 8671523"/>
                  <a:gd name="connsiteY5022" fmla="*/ 3261075 h 4271488"/>
                  <a:gd name="connsiteX5023" fmla="*/ 2891727 w 8671523"/>
                  <a:gd name="connsiteY5023" fmla="*/ 3263623 h 4271488"/>
                  <a:gd name="connsiteX5024" fmla="*/ 2889954 w 8671523"/>
                  <a:gd name="connsiteY5024" fmla="*/ 3265729 h 4271488"/>
                  <a:gd name="connsiteX5025" fmla="*/ 2887959 w 8671523"/>
                  <a:gd name="connsiteY5025" fmla="*/ 3266615 h 4271488"/>
                  <a:gd name="connsiteX5026" fmla="*/ 2883859 w 8671523"/>
                  <a:gd name="connsiteY5026" fmla="*/ 3267834 h 4271488"/>
                  <a:gd name="connsiteX5027" fmla="*/ 2875326 w 8671523"/>
                  <a:gd name="connsiteY5027" fmla="*/ 3273043 h 4271488"/>
                  <a:gd name="connsiteX5028" fmla="*/ 2870561 w 8671523"/>
                  <a:gd name="connsiteY5028" fmla="*/ 3274040 h 4271488"/>
                  <a:gd name="connsiteX5029" fmla="*/ 2868234 w 8671523"/>
                  <a:gd name="connsiteY5029" fmla="*/ 3273264 h 4271488"/>
                  <a:gd name="connsiteX5030" fmla="*/ 2866683 w 8671523"/>
                  <a:gd name="connsiteY5030" fmla="*/ 3271602 h 4271488"/>
                  <a:gd name="connsiteX5031" fmla="*/ 2864023 w 8671523"/>
                  <a:gd name="connsiteY5031" fmla="*/ 3267058 h 4271488"/>
                  <a:gd name="connsiteX5032" fmla="*/ 2863358 w 8671523"/>
                  <a:gd name="connsiteY5032" fmla="*/ 3264953 h 4271488"/>
                  <a:gd name="connsiteX5033" fmla="*/ 2863912 w 8671523"/>
                  <a:gd name="connsiteY5033" fmla="*/ 3262626 h 4271488"/>
                  <a:gd name="connsiteX5034" fmla="*/ 2865353 w 8671523"/>
                  <a:gd name="connsiteY5034" fmla="*/ 3260742 h 4271488"/>
                  <a:gd name="connsiteX5035" fmla="*/ 2867126 w 8671523"/>
                  <a:gd name="connsiteY5035" fmla="*/ 3259966 h 4271488"/>
                  <a:gd name="connsiteX5036" fmla="*/ 2870451 w 8671523"/>
                  <a:gd name="connsiteY5036" fmla="*/ 3257085 h 4271488"/>
                  <a:gd name="connsiteX5037" fmla="*/ 2870783 w 8671523"/>
                  <a:gd name="connsiteY5037" fmla="*/ 3247777 h 4271488"/>
                  <a:gd name="connsiteX5038" fmla="*/ 2868123 w 8671523"/>
                  <a:gd name="connsiteY5038" fmla="*/ 3243012 h 4271488"/>
                  <a:gd name="connsiteX5039" fmla="*/ 2866018 w 8671523"/>
                  <a:gd name="connsiteY5039" fmla="*/ 3243566 h 4271488"/>
                  <a:gd name="connsiteX5040" fmla="*/ 2858814 w 8671523"/>
                  <a:gd name="connsiteY5040" fmla="*/ 3247445 h 4271488"/>
                  <a:gd name="connsiteX5041" fmla="*/ 2850282 w 8671523"/>
                  <a:gd name="connsiteY5041" fmla="*/ 3249882 h 4271488"/>
                  <a:gd name="connsiteX5042" fmla="*/ 2842414 w 8671523"/>
                  <a:gd name="connsiteY5042" fmla="*/ 3251101 h 4271488"/>
                  <a:gd name="connsiteX5043" fmla="*/ 2839090 w 8671523"/>
                  <a:gd name="connsiteY5043" fmla="*/ 3250325 h 4271488"/>
                  <a:gd name="connsiteX5044" fmla="*/ 2837538 w 8671523"/>
                  <a:gd name="connsiteY5044" fmla="*/ 3249993 h 4271488"/>
                  <a:gd name="connsiteX5045" fmla="*/ 2828673 w 8671523"/>
                  <a:gd name="connsiteY5045" fmla="*/ 3246114 h 4271488"/>
                  <a:gd name="connsiteX5046" fmla="*/ 2824462 w 8671523"/>
                  <a:gd name="connsiteY5046" fmla="*/ 3243566 h 4271488"/>
                  <a:gd name="connsiteX5047" fmla="*/ 2808172 w 8671523"/>
                  <a:gd name="connsiteY5047" fmla="*/ 3227386 h 4271488"/>
                  <a:gd name="connsiteX5048" fmla="*/ 2806621 w 8671523"/>
                  <a:gd name="connsiteY5048" fmla="*/ 3226500 h 4271488"/>
                  <a:gd name="connsiteX5049" fmla="*/ 2805512 w 8671523"/>
                  <a:gd name="connsiteY5049" fmla="*/ 3225392 h 4271488"/>
                  <a:gd name="connsiteX5050" fmla="*/ 2795096 w 8671523"/>
                  <a:gd name="connsiteY5050" fmla="*/ 3210432 h 4271488"/>
                  <a:gd name="connsiteX5051" fmla="*/ 2792547 w 8671523"/>
                  <a:gd name="connsiteY5051" fmla="*/ 3205334 h 4271488"/>
                  <a:gd name="connsiteX5052" fmla="*/ 2791439 w 8671523"/>
                  <a:gd name="connsiteY5052" fmla="*/ 3200902 h 4271488"/>
                  <a:gd name="connsiteX5053" fmla="*/ 2791106 w 8671523"/>
                  <a:gd name="connsiteY5053" fmla="*/ 3198353 h 4271488"/>
                  <a:gd name="connsiteX5054" fmla="*/ 2789444 w 8671523"/>
                  <a:gd name="connsiteY5054" fmla="*/ 3193034 h 4271488"/>
                  <a:gd name="connsiteX5055" fmla="*/ 2789112 w 8671523"/>
                  <a:gd name="connsiteY5055" fmla="*/ 3190596 h 4271488"/>
                  <a:gd name="connsiteX5056" fmla="*/ 2789112 w 8671523"/>
                  <a:gd name="connsiteY5056" fmla="*/ 3184834 h 4271488"/>
                  <a:gd name="connsiteX5057" fmla="*/ 2788669 w 8671523"/>
                  <a:gd name="connsiteY5057" fmla="*/ 3182174 h 4271488"/>
                  <a:gd name="connsiteX5058" fmla="*/ 2787560 w 8671523"/>
                  <a:gd name="connsiteY5058" fmla="*/ 3179847 h 4271488"/>
                  <a:gd name="connsiteX5059" fmla="*/ 2788114 w 8671523"/>
                  <a:gd name="connsiteY5059" fmla="*/ 3179515 h 4271488"/>
                  <a:gd name="connsiteX5060" fmla="*/ 2788114 w 8671523"/>
                  <a:gd name="connsiteY5060" fmla="*/ 3179515 h 4271488"/>
                  <a:gd name="connsiteX5061" fmla="*/ 2789112 w 8671523"/>
                  <a:gd name="connsiteY5061" fmla="*/ 3178517 h 4271488"/>
                  <a:gd name="connsiteX5062" fmla="*/ 2790663 w 8671523"/>
                  <a:gd name="connsiteY5062" fmla="*/ 3177963 h 4271488"/>
                  <a:gd name="connsiteX5063" fmla="*/ 2793101 w 8671523"/>
                  <a:gd name="connsiteY5063" fmla="*/ 3174084 h 4271488"/>
                  <a:gd name="connsiteX5064" fmla="*/ 2797201 w 8671523"/>
                  <a:gd name="connsiteY5064" fmla="*/ 3165884 h 4271488"/>
                  <a:gd name="connsiteX5065" fmla="*/ 2798642 w 8671523"/>
                  <a:gd name="connsiteY5065" fmla="*/ 3161673 h 4271488"/>
                  <a:gd name="connsiteX5066" fmla="*/ 2801412 w 8671523"/>
                  <a:gd name="connsiteY5066" fmla="*/ 3158681 h 4271488"/>
                  <a:gd name="connsiteX5067" fmla="*/ 2805956 w 8671523"/>
                  <a:gd name="connsiteY5067" fmla="*/ 3156908 h 4271488"/>
                  <a:gd name="connsiteX5068" fmla="*/ 2808283 w 8671523"/>
                  <a:gd name="connsiteY5068" fmla="*/ 3155135 h 4271488"/>
                  <a:gd name="connsiteX5069" fmla="*/ 2813713 w 8671523"/>
                  <a:gd name="connsiteY5069" fmla="*/ 3152808 h 4271488"/>
                  <a:gd name="connsiteX5070" fmla="*/ 2815153 w 8671523"/>
                  <a:gd name="connsiteY5070" fmla="*/ 3152476 h 4271488"/>
                  <a:gd name="connsiteX5071" fmla="*/ 2816262 w 8671523"/>
                  <a:gd name="connsiteY5071" fmla="*/ 3151478 h 4271488"/>
                  <a:gd name="connsiteX5072" fmla="*/ 2818699 w 8671523"/>
                  <a:gd name="connsiteY5072" fmla="*/ 3148265 h 4271488"/>
                  <a:gd name="connsiteX5073" fmla="*/ 2819143 w 8671523"/>
                  <a:gd name="connsiteY5073" fmla="*/ 3147378 h 4271488"/>
                  <a:gd name="connsiteX5074" fmla="*/ 2819808 w 8671523"/>
                  <a:gd name="connsiteY5074" fmla="*/ 3146713 h 4271488"/>
                  <a:gd name="connsiteX5075" fmla="*/ 2821138 w 8671523"/>
                  <a:gd name="connsiteY5075" fmla="*/ 3146159 h 4271488"/>
                  <a:gd name="connsiteX5076" fmla="*/ 2822356 w 8671523"/>
                  <a:gd name="connsiteY5076" fmla="*/ 3146159 h 4271488"/>
                  <a:gd name="connsiteX5077" fmla="*/ 2823354 w 8671523"/>
                  <a:gd name="connsiteY5077" fmla="*/ 3146824 h 4271488"/>
                  <a:gd name="connsiteX5078" fmla="*/ 2824462 w 8671523"/>
                  <a:gd name="connsiteY5078" fmla="*/ 3146824 h 4271488"/>
                  <a:gd name="connsiteX5079" fmla="*/ 2829892 w 8671523"/>
                  <a:gd name="connsiteY5079" fmla="*/ 3145494 h 4271488"/>
                  <a:gd name="connsiteX5080" fmla="*/ 2835876 w 8671523"/>
                  <a:gd name="connsiteY5080" fmla="*/ 3135521 h 4271488"/>
                  <a:gd name="connsiteX5081" fmla="*/ 2839755 w 8671523"/>
                  <a:gd name="connsiteY5081" fmla="*/ 3133415 h 4271488"/>
                  <a:gd name="connsiteX5082" fmla="*/ 2850392 w 8671523"/>
                  <a:gd name="connsiteY5082" fmla="*/ 3131864 h 4271488"/>
                  <a:gd name="connsiteX5083" fmla="*/ 2852942 w 8671523"/>
                  <a:gd name="connsiteY5083" fmla="*/ 3130645 h 4271488"/>
                  <a:gd name="connsiteX5084" fmla="*/ 2854714 w 8671523"/>
                  <a:gd name="connsiteY5084" fmla="*/ 3128983 h 4271488"/>
                  <a:gd name="connsiteX5085" fmla="*/ 2854936 w 8671523"/>
                  <a:gd name="connsiteY5085" fmla="*/ 3126545 h 4271488"/>
                  <a:gd name="connsiteX5086" fmla="*/ 2855712 w 8671523"/>
                  <a:gd name="connsiteY5086" fmla="*/ 3124993 h 4271488"/>
                  <a:gd name="connsiteX5087" fmla="*/ 2855933 w 8671523"/>
                  <a:gd name="connsiteY5087" fmla="*/ 3122334 h 4271488"/>
                  <a:gd name="connsiteX5088" fmla="*/ 2856820 w 8671523"/>
                  <a:gd name="connsiteY5088" fmla="*/ 3120893 h 4271488"/>
                  <a:gd name="connsiteX5089" fmla="*/ 2857374 w 8671523"/>
                  <a:gd name="connsiteY5089" fmla="*/ 3119231 h 4271488"/>
                  <a:gd name="connsiteX5090" fmla="*/ 2857596 w 8671523"/>
                  <a:gd name="connsiteY5090" fmla="*/ 3117790 h 4271488"/>
                  <a:gd name="connsiteX5091" fmla="*/ 2858039 w 8671523"/>
                  <a:gd name="connsiteY5091" fmla="*/ 3116793 h 4271488"/>
                  <a:gd name="connsiteX5092" fmla="*/ 2859036 w 8671523"/>
                  <a:gd name="connsiteY5092" fmla="*/ 3116128 h 4271488"/>
                  <a:gd name="connsiteX5093" fmla="*/ 2866572 w 8671523"/>
                  <a:gd name="connsiteY5093" fmla="*/ 3113690 h 4271488"/>
                  <a:gd name="connsiteX5094" fmla="*/ 2868345 w 8671523"/>
                  <a:gd name="connsiteY5094" fmla="*/ 3112471 h 4271488"/>
                  <a:gd name="connsiteX5095" fmla="*/ 2870340 w 8671523"/>
                  <a:gd name="connsiteY5095" fmla="*/ 3110255 h 4271488"/>
                  <a:gd name="connsiteX5096" fmla="*/ 2871448 w 8671523"/>
                  <a:gd name="connsiteY5096" fmla="*/ 3107817 h 4271488"/>
                  <a:gd name="connsiteX5097" fmla="*/ 2873664 w 8671523"/>
                  <a:gd name="connsiteY5097" fmla="*/ 3105822 h 4271488"/>
                  <a:gd name="connsiteX5098" fmla="*/ 2875437 w 8671523"/>
                  <a:gd name="connsiteY5098" fmla="*/ 3102276 h 4271488"/>
                  <a:gd name="connsiteX5099" fmla="*/ 2879094 w 8671523"/>
                  <a:gd name="connsiteY5099" fmla="*/ 3098287 h 4271488"/>
                  <a:gd name="connsiteX5100" fmla="*/ 2881753 w 8671523"/>
                  <a:gd name="connsiteY5100" fmla="*/ 3096292 h 4271488"/>
                  <a:gd name="connsiteX5101" fmla="*/ 2885853 w 8671523"/>
                  <a:gd name="connsiteY5101" fmla="*/ 3094408 h 4271488"/>
                  <a:gd name="connsiteX5102" fmla="*/ 2885410 w 8671523"/>
                  <a:gd name="connsiteY5102" fmla="*/ 3092524 h 4271488"/>
                  <a:gd name="connsiteX5103" fmla="*/ 2884192 w 8671523"/>
                  <a:gd name="connsiteY5103" fmla="*/ 3089754 h 4271488"/>
                  <a:gd name="connsiteX5104" fmla="*/ 2884635 w 8671523"/>
                  <a:gd name="connsiteY5104" fmla="*/ 3088978 h 4271488"/>
                  <a:gd name="connsiteX5105" fmla="*/ 2885300 w 8671523"/>
                  <a:gd name="connsiteY5105" fmla="*/ 3088313 h 4271488"/>
                  <a:gd name="connsiteX5106" fmla="*/ 2886297 w 8671523"/>
                  <a:gd name="connsiteY5106" fmla="*/ 3087205 h 4271488"/>
                  <a:gd name="connsiteX5107" fmla="*/ 2890951 w 8671523"/>
                  <a:gd name="connsiteY5107" fmla="*/ 3083881 h 4271488"/>
                  <a:gd name="connsiteX5108" fmla="*/ 2890951 w 8671523"/>
                  <a:gd name="connsiteY5108" fmla="*/ 3078451 h 4271488"/>
                  <a:gd name="connsiteX5109" fmla="*/ 2891948 w 8671523"/>
                  <a:gd name="connsiteY5109" fmla="*/ 3075570 h 4271488"/>
                  <a:gd name="connsiteX5110" fmla="*/ 2891173 w 8671523"/>
                  <a:gd name="connsiteY5110" fmla="*/ 3072356 h 4271488"/>
                  <a:gd name="connsiteX5111" fmla="*/ 2894386 w 8671523"/>
                  <a:gd name="connsiteY5111" fmla="*/ 3068810 h 4271488"/>
                  <a:gd name="connsiteX5112" fmla="*/ 2898708 w 8671523"/>
                  <a:gd name="connsiteY5112" fmla="*/ 3066594 h 4271488"/>
                  <a:gd name="connsiteX5113" fmla="*/ 2902587 w 8671523"/>
                  <a:gd name="connsiteY5113" fmla="*/ 3061829 h 4271488"/>
                  <a:gd name="connsiteX5114" fmla="*/ 2903030 w 8671523"/>
                  <a:gd name="connsiteY5114" fmla="*/ 3057618 h 4271488"/>
                  <a:gd name="connsiteX5115" fmla="*/ 2902255 w 8671523"/>
                  <a:gd name="connsiteY5115" fmla="*/ 3053739 h 4271488"/>
                  <a:gd name="connsiteX5116" fmla="*/ 2904470 w 8671523"/>
                  <a:gd name="connsiteY5116" fmla="*/ 3051744 h 4271488"/>
                  <a:gd name="connsiteX5117" fmla="*/ 2906022 w 8671523"/>
                  <a:gd name="connsiteY5117" fmla="*/ 3048420 h 4271488"/>
                  <a:gd name="connsiteX5118" fmla="*/ 2907574 w 8671523"/>
                  <a:gd name="connsiteY5118" fmla="*/ 3045317 h 4271488"/>
                  <a:gd name="connsiteX5119" fmla="*/ 2910898 w 8671523"/>
                  <a:gd name="connsiteY5119" fmla="*/ 3042546 h 4271488"/>
                  <a:gd name="connsiteX5120" fmla="*/ 2913114 w 8671523"/>
                  <a:gd name="connsiteY5120" fmla="*/ 3038225 h 4271488"/>
                  <a:gd name="connsiteX5121" fmla="*/ 2915331 w 8671523"/>
                  <a:gd name="connsiteY5121" fmla="*/ 3036563 h 4271488"/>
                  <a:gd name="connsiteX5122" fmla="*/ 2918433 w 8671523"/>
                  <a:gd name="connsiteY5122" fmla="*/ 3036563 h 4271488"/>
                  <a:gd name="connsiteX5123" fmla="*/ 2918655 w 8671523"/>
                  <a:gd name="connsiteY5123" fmla="*/ 3033792 h 4271488"/>
                  <a:gd name="connsiteX5124" fmla="*/ 2917103 w 8671523"/>
                  <a:gd name="connsiteY5124" fmla="*/ 3033016 h 4271488"/>
                  <a:gd name="connsiteX5125" fmla="*/ 2914222 w 8671523"/>
                  <a:gd name="connsiteY5125" fmla="*/ 3031687 h 4271488"/>
                  <a:gd name="connsiteX5126" fmla="*/ 2911895 w 8671523"/>
                  <a:gd name="connsiteY5126" fmla="*/ 3029914 h 4271488"/>
                  <a:gd name="connsiteX5127" fmla="*/ 2907906 w 8671523"/>
                  <a:gd name="connsiteY5127" fmla="*/ 3024927 h 4271488"/>
                  <a:gd name="connsiteX5128" fmla="*/ 2905246 w 8671523"/>
                  <a:gd name="connsiteY5128" fmla="*/ 3020605 h 4271488"/>
                  <a:gd name="connsiteX5129" fmla="*/ 2904692 w 8671523"/>
                  <a:gd name="connsiteY5129" fmla="*/ 3015618 h 4271488"/>
                  <a:gd name="connsiteX5130" fmla="*/ 2906133 w 8671523"/>
                  <a:gd name="connsiteY5130" fmla="*/ 3012737 h 4271488"/>
                  <a:gd name="connsiteX5131" fmla="*/ 2905690 w 8671523"/>
                  <a:gd name="connsiteY5131" fmla="*/ 3006753 h 4271488"/>
                  <a:gd name="connsiteX5132" fmla="*/ 2906244 w 8671523"/>
                  <a:gd name="connsiteY5132" fmla="*/ 3003318 h 4271488"/>
                  <a:gd name="connsiteX5133" fmla="*/ 2907020 w 8671523"/>
                  <a:gd name="connsiteY5133" fmla="*/ 2999550 h 4271488"/>
                  <a:gd name="connsiteX5134" fmla="*/ 2910122 w 8671523"/>
                  <a:gd name="connsiteY5134" fmla="*/ 2996780 h 4271488"/>
                  <a:gd name="connsiteX5135" fmla="*/ 2904914 w 8671523"/>
                  <a:gd name="connsiteY5135" fmla="*/ 2995118 h 4271488"/>
                  <a:gd name="connsiteX5136" fmla="*/ 2903141 w 8671523"/>
                  <a:gd name="connsiteY5136" fmla="*/ 2993012 h 4271488"/>
                  <a:gd name="connsiteX5137" fmla="*/ 2902144 w 8671523"/>
                  <a:gd name="connsiteY5137" fmla="*/ 2990020 h 4271488"/>
                  <a:gd name="connsiteX5138" fmla="*/ 2902144 w 8671523"/>
                  <a:gd name="connsiteY5138" fmla="*/ 2988912 h 4271488"/>
                  <a:gd name="connsiteX5139" fmla="*/ 2901811 w 8671523"/>
                  <a:gd name="connsiteY5139" fmla="*/ 2986696 h 4271488"/>
                  <a:gd name="connsiteX5140" fmla="*/ 2902365 w 8671523"/>
                  <a:gd name="connsiteY5140" fmla="*/ 2983482 h 4271488"/>
                  <a:gd name="connsiteX5141" fmla="*/ 2906687 w 8671523"/>
                  <a:gd name="connsiteY5141" fmla="*/ 2981820 h 4271488"/>
                  <a:gd name="connsiteX5142" fmla="*/ 2905135 w 8671523"/>
                  <a:gd name="connsiteY5142" fmla="*/ 2978606 h 4271488"/>
                  <a:gd name="connsiteX5143" fmla="*/ 2901811 w 8671523"/>
                  <a:gd name="connsiteY5143" fmla="*/ 2975836 h 4271488"/>
                  <a:gd name="connsiteX5144" fmla="*/ 2897268 w 8671523"/>
                  <a:gd name="connsiteY5144" fmla="*/ 2976390 h 4271488"/>
                  <a:gd name="connsiteX5145" fmla="*/ 2887073 w 8671523"/>
                  <a:gd name="connsiteY5145" fmla="*/ 2972401 h 4271488"/>
                  <a:gd name="connsiteX5146" fmla="*/ 2882529 w 8671523"/>
                  <a:gd name="connsiteY5146" fmla="*/ 2970184 h 4271488"/>
                  <a:gd name="connsiteX5147" fmla="*/ 2881199 w 8671523"/>
                  <a:gd name="connsiteY5147" fmla="*/ 2968190 h 4271488"/>
                  <a:gd name="connsiteX5148" fmla="*/ 2880645 w 8671523"/>
                  <a:gd name="connsiteY5148" fmla="*/ 2965419 h 4271488"/>
                  <a:gd name="connsiteX5149" fmla="*/ 2881310 w 8671523"/>
                  <a:gd name="connsiteY5149" fmla="*/ 2962649 h 4271488"/>
                  <a:gd name="connsiteX5150" fmla="*/ 2882529 w 8671523"/>
                  <a:gd name="connsiteY5150" fmla="*/ 2960765 h 4271488"/>
                  <a:gd name="connsiteX5151" fmla="*/ 2880424 w 8671523"/>
                  <a:gd name="connsiteY5151" fmla="*/ 2958881 h 4271488"/>
                  <a:gd name="connsiteX5152" fmla="*/ 2879427 w 8671523"/>
                  <a:gd name="connsiteY5152" fmla="*/ 2958216 h 4271488"/>
                  <a:gd name="connsiteX5153" fmla="*/ 2878318 w 8671523"/>
                  <a:gd name="connsiteY5153" fmla="*/ 2957994 h 4271488"/>
                  <a:gd name="connsiteX5154" fmla="*/ 2871559 w 8671523"/>
                  <a:gd name="connsiteY5154" fmla="*/ 2960432 h 4271488"/>
                  <a:gd name="connsiteX5155" fmla="*/ 2868123 w 8671523"/>
                  <a:gd name="connsiteY5155" fmla="*/ 2959103 h 4271488"/>
                  <a:gd name="connsiteX5156" fmla="*/ 2865907 w 8671523"/>
                  <a:gd name="connsiteY5156" fmla="*/ 2957884 h 4271488"/>
                  <a:gd name="connsiteX5157" fmla="*/ 2865685 w 8671523"/>
                  <a:gd name="connsiteY5157" fmla="*/ 2957662 h 4271488"/>
                  <a:gd name="connsiteX5158" fmla="*/ 2857818 w 8671523"/>
                  <a:gd name="connsiteY5158" fmla="*/ 2950238 h 4271488"/>
                  <a:gd name="connsiteX5159" fmla="*/ 2856266 w 8671523"/>
                  <a:gd name="connsiteY5159" fmla="*/ 2948353 h 4271488"/>
                  <a:gd name="connsiteX5160" fmla="*/ 2853274 w 8671523"/>
                  <a:gd name="connsiteY5160" fmla="*/ 2939156 h 4271488"/>
                  <a:gd name="connsiteX5161" fmla="*/ 2851944 w 8671523"/>
                  <a:gd name="connsiteY5161" fmla="*/ 2937826 h 4271488"/>
                  <a:gd name="connsiteX5162" fmla="*/ 2850392 w 8671523"/>
                  <a:gd name="connsiteY5162" fmla="*/ 2936940 h 4271488"/>
                  <a:gd name="connsiteX5163" fmla="*/ 2848620 w 8671523"/>
                  <a:gd name="connsiteY5163" fmla="*/ 2934834 h 4271488"/>
                  <a:gd name="connsiteX5164" fmla="*/ 2846182 w 8671523"/>
                  <a:gd name="connsiteY5164" fmla="*/ 2931066 h 4271488"/>
                  <a:gd name="connsiteX5165" fmla="*/ 2845738 w 8671523"/>
                  <a:gd name="connsiteY5165" fmla="*/ 2929847 h 4271488"/>
                  <a:gd name="connsiteX5166" fmla="*/ 2845073 w 8671523"/>
                  <a:gd name="connsiteY5166" fmla="*/ 2926745 h 4271488"/>
                  <a:gd name="connsiteX5167" fmla="*/ 2844520 w 8671523"/>
                  <a:gd name="connsiteY5167" fmla="*/ 2925414 h 4271488"/>
                  <a:gd name="connsiteX5168" fmla="*/ 2843966 w 8671523"/>
                  <a:gd name="connsiteY5168" fmla="*/ 2924528 h 4271488"/>
                  <a:gd name="connsiteX5169" fmla="*/ 2843079 w 8671523"/>
                  <a:gd name="connsiteY5169" fmla="*/ 2921979 h 4271488"/>
                  <a:gd name="connsiteX5170" fmla="*/ 2841638 w 8671523"/>
                  <a:gd name="connsiteY5170" fmla="*/ 2917214 h 4271488"/>
                  <a:gd name="connsiteX5171" fmla="*/ 2841084 w 8671523"/>
                  <a:gd name="connsiteY5171" fmla="*/ 2912560 h 4271488"/>
                  <a:gd name="connsiteX5172" fmla="*/ 2841306 w 8671523"/>
                  <a:gd name="connsiteY5172" fmla="*/ 2905136 h 4271488"/>
                  <a:gd name="connsiteX5173" fmla="*/ 2841527 w 8671523"/>
                  <a:gd name="connsiteY5173" fmla="*/ 2897932 h 4271488"/>
                  <a:gd name="connsiteX5174" fmla="*/ 2842857 w 8671523"/>
                  <a:gd name="connsiteY5174" fmla="*/ 2892170 h 4271488"/>
                  <a:gd name="connsiteX5175" fmla="*/ 2844409 w 8671523"/>
                  <a:gd name="connsiteY5175" fmla="*/ 2886408 h 4271488"/>
                  <a:gd name="connsiteX5176" fmla="*/ 2846071 w 8671523"/>
                  <a:gd name="connsiteY5176" fmla="*/ 2881088 h 4271488"/>
                  <a:gd name="connsiteX5177" fmla="*/ 2849728 w 8671523"/>
                  <a:gd name="connsiteY5177" fmla="*/ 2875548 h 4271488"/>
                  <a:gd name="connsiteX5178" fmla="*/ 2853606 w 8671523"/>
                  <a:gd name="connsiteY5178" fmla="*/ 2872667 h 4271488"/>
                  <a:gd name="connsiteX5179" fmla="*/ 2857596 w 8671523"/>
                  <a:gd name="connsiteY5179" fmla="*/ 2873775 h 4271488"/>
                  <a:gd name="connsiteX5180" fmla="*/ 2868566 w 8671523"/>
                  <a:gd name="connsiteY5180" fmla="*/ 2867569 h 4271488"/>
                  <a:gd name="connsiteX5181" fmla="*/ 2877986 w 8671523"/>
                  <a:gd name="connsiteY5181" fmla="*/ 2865132 h 4271488"/>
                  <a:gd name="connsiteX5182" fmla="*/ 2880867 w 8671523"/>
                  <a:gd name="connsiteY5182" fmla="*/ 2861253 h 4271488"/>
                  <a:gd name="connsiteX5183" fmla="*/ 2886962 w 8671523"/>
                  <a:gd name="connsiteY5183" fmla="*/ 2845960 h 4271488"/>
                  <a:gd name="connsiteX5184" fmla="*/ 2894940 w 8671523"/>
                  <a:gd name="connsiteY5184" fmla="*/ 2831111 h 4271488"/>
                  <a:gd name="connsiteX5185" fmla="*/ 2899816 w 8671523"/>
                  <a:gd name="connsiteY5185" fmla="*/ 2824019 h 4271488"/>
                  <a:gd name="connsiteX5186" fmla="*/ 2903141 w 8671523"/>
                  <a:gd name="connsiteY5186" fmla="*/ 2817813 h 4271488"/>
                  <a:gd name="connsiteX5187" fmla="*/ 2909346 w 8671523"/>
                  <a:gd name="connsiteY5187" fmla="*/ 2812604 h 4271488"/>
                  <a:gd name="connsiteX5188" fmla="*/ 2913890 w 8671523"/>
                  <a:gd name="connsiteY5188" fmla="*/ 2810721 h 4271488"/>
                  <a:gd name="connsiteX5189" fmla="*/ 2915442 w 8671523"/>
                  <a:gd name="connsiteY5189" fmla="*/ 2808504 h 4271488"/>
                  <a:gd name="connsiteX5190" fmla="*/ 2916107 w 8671523"/>
                  <a:gd name="connsiteY5190" fmla="*/ 2806178 h 4271488"/>
                  <a:gd name="connsiteX5191" fmla="*/ 2914777 w 8671523"/>
                  <a:gd name="connsiteY5191" fmla="*/ 2804072 h 4271488"/>
                  <a:gd name="connsiteX5192" fmla="*/ 2914111 w 8671523"/>
                  <a:gd name="connsiteY5192" fmla="*/ 2803296 h 4271488"/>
                  <a:gd name="connsiteX5193" fmla="*/ 2913557 w 8671523"/>
                  <a:gd name="connsiteY5193" fmla="*/ 2802853 h 4271488"/>
                  <a:gd name="connsiteX5194" fmla="*/ 2912782 w 8671523"/>
                  <a:gd name="connsiteY5194" fmla="*/ 2801856 h 4271488"/>
                  <a:gd name="connsiteX5195" fmla="*/ 2912006 w 8671523"/>
                  <a:gd name="connsiteY5195" fmla="*/ 2800637 h 4271488"/>
                  <a:gd name="connsiteX5196" fmla="*/ 2911452 w 8671523"/>
                  <a:gd name="connsiteY5196" fmla="*/ 2799528 h 4271488"/>
                  <a:gd name="connsiteX5197" fmla="*/ 2911120 w 8671523"/>
                  <a:gd name="connsiteY5197" fmla="*/ 2798199 h 4271488"/>
                  <a:gd name="connsiteX5198" fmla="*/ 2910898 w 8671523"/>
                  <a:gd name="connsiteY5198" fmla="*/ 2795206 h 4271488"/>
                  <a:gd name="connsiteX5199" fmla="*/ 2910676 w 8671523"/>
                  <a:gd name="connsiteY5199" fmla="*/ 2793877 h 4271488"/>
                  <a:gd name="connsiteX5200" fmla="*/ 2909901 w 8671523"/>
                  <a:gd name="connsiteY5200" fmla="*/ 2792436 h 4271488"/>
                  <a:gd name="connsiteX5201" fmla="*/ 2907906 w 8671523"/>
                  <a:gd name="connsiteY5201" fmla="*/ 2789555 h 4271488"/>
                  <a:gd name="connsiteX5202" fmla="*/ 2907463 w 8671523"/>
                  <a:gd name="connsiteY5202" fmla="*/ 2788558 h 4271488"/>
                  <a:gd name="connsiteX5203" fmla="*/ 2907241 w 8671523"/>
                  <a:gd name="connsiteY5203" fmla="*/ 2787339 h 4271488"/>
                  <a:gd name="connsiteX5204" fmla="*/ 2906133 w 8671523"/>
                  <a:gd name="connsiteY5204" fmla="*/ 2785344 h 4271488"/>
                  <a:gd name="connsiteX5205" fmla="*/ 2905911 w 8671523"/>
                  <a:gd name="connsiteY5205" fmla="*/ 2783793 h 4271488"/>
                  <a:gd name="connsiteX5206" fmla="*/ 2906244 w 8671523"/>
                  <a:gd name="connsiteY5206" fmla="*/ 2782352 h 4271488"/>
                  <a:gd name="connsiteX5207" fmla="*/ 2907463 w 8671523"/>
                  <a:gd name="connsiteY5207" fmla="*/ 2780690 h 4271488"/>
                  <a:gd name="connsiteX5208" fmla="*/ 2907463 w 8671523"/>
                  <a:gd name="connsiteY5208" fmla="*/ 2779471 h 4271488"/>
                  <a:gd name="connsiteX5209" fmla="*/ 2906576 w 8671523"/>
                  <a:gd name="connsiteY5209" fmla="*/ 2776922 h 4271488"/>
                  <a:gd name="connsiteX5210" fmla="*/ 2904581 w 8671523"/>
                  <a:gd name="connsiteY5210" fmla="*/ 2775925 h 4271488"/>
                  <a:gd name="connsiteX5211" fmla="*/ 2902255 w 8671523"/>
                  <a:gd name="connsiteY5211" fmla="*/ 2776257 h 4271488"/>
                  <a:gd name="connsiteX5212" fmla="*/ 2897933 w 8671523"/>
                  <a:gd name="connsiteY5212" fmla="*/ 2779582 h 4271488"/>
                  <a:gd name="connsiteX5213" fmla="*/ 2892170 w 8671523"/>
                  <a:gd name="connsiteY5213" fmla="*/ 2780136 h 4271488"/>
                  <a:gd name="connsiteX5214" fmla="*/ 2889732 w 8671523"/>
                  <a:gd name="connsiteY5214" fmla="*/ 2781244 h 4271488"/>
                  <a:gd name="connsiteX5215" fmla="*/ 2888735 w 8671523"/>
                  <a:gd name="connsiteY5215" fmla="*/ 2782685 h 4271488"/>
                  <a:gd name="connsiteX5216" fmla="*/ 2888957 w 8671523"/>
                  <a:gd name="connsiteY5216" fmla="*/ 2783571 h 4271488"/>
                  <a:gd name="connsiteX5217" fmla="*/ 2889400 w 8671523"/>
                  <a:gd name="connsiteY5217" fmla="*/ 2784569 h 4271488"/>
                  <a:gd name="connsiteX5218" fmla="*/ 2889068 w 8671523"/>
                  <a:gd name="connsiteY5218" fmla="*/ 2786120 h 4271488"/>
                  <a:gd name="connsiteX5219" fmla="*/ 2888181 w 8671523"/>
                  <a:gd name="connsiteY5219" fmla="*/ 2787228 h 4271488"/>
                  <a:gd name="connsiteX5220" fmla="*/ 2881642 w 8671523"/>
                  <a:gd name="connsiteY5220" fmla="*/ 2792547 h 4271488"/>
                  <a:gd name="connsiteX5221" fmla="*/ 2881310 w 8671523"/>
                  <a:gd name="connsiteY5221" fmla="*/ 2793212 h 4271488"/>
                  <a:gd name="connsiteX5222" fmla="*/ 2880867 w 8671523"/>
                  <a:gd name="connsiteY5222" fmla="*/ 2794542 h 4271488"/>
                  <a:gd name="connsiteX5223" fmla="*/ 2879870 w 8671523"/>
                  <a:gd name="connsiteY5223" fmla="*/ 2795096 h 4271488"/>
                  <a:gd name="connsiteX5224" fmla="*/ 2876434 w 8671523"/>
                  <a:gd name="connsiteY5224" fmla="*/ 2798753 h 4271488"/>
                  <a:gd name="connsiteX5225" fmla="*/ 2870783 w 8671523"/>
                  <a:gd name="connsiteY5225" fmla="*/ 2802742 h 4271488"/>
                  <a:gd name="connsiteX5226" fmla="*/ 2866350 w 8671523"/>
                  <a:gd name="connsiteY5226" fmla="*/ 2804515 h 4271488"/>
                  <a:gd name="connsiteX5227" fmla="*/ 2861585 w 8671523"/>
                  <a:gd name="connsiteY5227" fmla="*/ 2805402 h 4271488"/>
                  <a:gd name="connsiteX5228" fmla="*/ 2856266 w 8671523"/>
                  <a:gd name="connsiteY5228" fmla="*/ 2804958 h 4271488"/>
                  <a:gd name="connsiteX5229" fmla="*/ 2853828 w 8671523"/>
                  <a:gd name="connsiteY5229" fmla="*/ 2805513 h 4271488"/>
                  <a:gd name="connsiteX5230" fmla="*/ 2851833 w 8671523"/>
                  <a:gd name="connsiteY5230" fmla="*/ 2807286 h 4271488"/>
                  <a:gd name="connsiteX5231" fmla="*/ 2850171 w 8671523"/>
                  <a:gd name="connsiteY5231" fmla="*/ 2812937 h 4271488"/>
                  <a:gd name="connsiteX5232" fmla="*/ 2849395 w 8671523"/>
                  <a:gd name="connsiteY5232" fmla="*/ 2816151 h 4271488"/>
                  <a:gd name="connsiteX5233" fmla="*/ 2848509 w 8671523"/>
                  <a:gd name="connsiteY5233" fmla="*/ 2820030 h 4271488"/>
                  <a:gd name="connsiteX5234" fmla="*/ 2846292 w 8671523"/>
                  <a:gd name="connsiteY5234" fmla="*/ 2822356 h 4271488"/>
                  <a:gd name="connsiteX5235" fmla="*/ 2842747 w 8671523"/>
                  <a:gd name="connsiteY5235" fmla="*/ 2823243 h 4271488"/>
                  <a:gd name="connsiteX5236" fmla="*/ 2836984 w 8671523"/>
                  <a:gd name="connsiteY5236" fmla="*/ 2826124 h 4271488"/>
                  <a:gd name="connsiteX5237" fmla="*/ 2834657 w 8671523"/>
                  <a:gd name="connsiteY5237" fmla="*/ 2826124 h 4271488"/>
                  <a:gd name="connsiteX5238" fmla="*/ 2833105 w 8671523"/>
                  <a:gd name="connsiteY5238" fmla="*/ 2826456 h 4271488"/>
                  <a:gd name="connsiteX5239" fmla="*/ 2827675 w 8671523"/>
                  <a:gd name="connsiteY5239" fmla="*/ 2825792 h 4271488"/>
                  <a:gd name="connsiteX5240" fmla="*/ 2823686 w 8671523"/>
                  <a:gd name="connsiteY5240" fmla="*/ 2823354 h 4271488"/>
                  <a:gd name="connsiteX5241" fmla="*/ 2820694 w 8671523"/>
                  <a:gd name="connsiteY5241" fmla="*/ 2819254 h 4271488"/>
                  <a:gd name="connsiteX5242" fmla="*/ 2818256 w 8671523"/>
                  <a:gd name="connsiteY5242" fmla="*/ 2813824 h 4271488"/>
                  <a:gd name="connsiteX5243" fmla="*/ 2816594 w 8671523"/>
                  <a:gd name="connsiteY5243" fmla="*/ 2816926 h 4271488"/>
                  <a:gd name="connsiteX5244" fmla="*/ 2816262 w 8671523"/>
                  <a:gd name="connsiteY5244" fmla="*/ 2817259 h 4271488"/>
                  <a:gd name="connsiteX5245" fmla="*/ 2815486 w 8671523"/>
                  <a:gd name="connsiteY5245" fmla="*/ 2818035 h 4271488"/>
                  <a:gd name="connsiteX5246" fmla="*/ 2814045 w 8671523"/>
                  <a:gd name="connsiteY5246" fmla="*/ 2817259 h 4271488"/>
                  <a:gd name="connsiteX5247" fmla="*/ 2810499 w 8671523"/>
                  <a:gd name="connsiteY5247" fmla="*/ 2817259 h 4271488"/>
                  <a:gd name="connsiteX5248" fmla="*/ 2808837 w 8671523"/>
                  <a:gd name="connsiteY5248" fmla="*/ 2816483 h 4271488"/>
                  <a:gd name="connsiteX5249" fmla="*/ 2809391 w 8671523"/>
                  <a:gd name="connsiteY5249" fmla="*/ 2814378 h 4271488"/>
                  <a:gd name="connsiteX5250" fmla="*/ 2811275 w 8671523"/>
                  <a:gd name="connsiteY5250" fmla="*/ 2811608 h 4271488"/>
                  <a:gd name="connsiteX5251" fmla="*/ 2812383 w 8671523"/>
                  <a:gd name="connsiteY5251" fmla="*/ 2810721 h 4271488"/>
                  <a:gd name="connsiteX5252" fmla="*/ 2816040 w 8671523"/>
                  <a:gd name="connsiteY5252" fmla="*/ 2809502 h 4271488"/>
                  <a:gd name="connsiteX5253" fmla="*/ 2818035 w 8671523"/>
                  <a:gd name="connsiteY5253" fmla="*/ 2809169 h 4271488"/>
                  <a:gd name="connsiteX5254" fmla="*/ 2819143 w 8671523"/>
                  <a:gd name="connsiteY5254" fmla="*/ 2809724 h 4271488"/>
                  <a:gd name="connsiteX5255" fmla="*/ 2818256 w 8671523"/>
                  <a:gd name="connsiteY5255" fmla="*/ 2811829 h 4271488"/>
                  <a:gd name="connsiteX5256" fmla="*/ 2819697 w 8671523"/>
                  <a:gd name="connsiteY5256" fmla="*/ 2813159 h 4271488"/>
                  <a:gd name="connsiteX5257" fmla="*/ 2821249 w 8671523"/>
                  <a:gd name="connsiteY5257" fmla="*/ 2812937 h 4271488"/>
                  <a:gd name="connsiteX5258" fmla="*/ 2822467 w 8671523"/>
                  <a:gd name="connsiteY5258" fmla="*/ 2811829 h 4271488"/>
                  <a:gd name="connsiteX5259" fmla="*/ 2823575 w 8671523"/>
                  <a:gd name="connsiteY5259" fmla="*/ 2808948 h 4271488"/>
                  <a:gd name="connsiteX5260" fmla="*/ 2826125 w 8671523"/>
                  <a:gd name="connsiteY5260" fmla="*/ 2806399 h 4271488"/>
                  <a:gd name="connsiteX5261" fmla="*/ 2826678 w 8671523"/>
                  <a:gd name="connsiteY5261" fmla="*/ 2804737 h 4271488"/>
                  <a:gd name="connsiteX5262" fmla="*/ 2825570 w 8671523"/>
                  <a:gd name="connsiteY5262" fmla="*/ 2803075 h 4271488"/>
                  <a:gd name="connsiteX5263" fmla="*/ 2822910 w 8671523"/>
                  <a:gd name="connsiteY5263" fmla="*/ 2799307 h 4271488"/>
                  <a:gd name="connsiteX5264" fmla="*/ 2821692 w 8671523"/>
                  <a:gd name="connsiteY5264" fmla="*/ 2798420 h 4271488"/>
                  <a:gd name="connsiteX5265" fmla="*/ 2817481 w 8671523"/>
                  <a:gd name="connsiteY5265" fmla="*/ 2796315 h 4271488"/>
                  <a:gd name="connsiteX5266" fmla="*/ 2812273 w 8671523"/>
                  <a:gd name="connsiteY5266" fmla="*/ 2790996 h 4271488"/>
                  <a:gd name="connsiteX5267" fmla="*/ 2807951 w 8671523"/>
                  <a:gd name="connsiteY5267" fmla="*/ 2783904 h 4271488"/>
                  <a:gd name="connsiteX5268" fmla="*/ 2807064 w 8671523"/>
                  <a:gd name="connsiteY5268" fmla="*/ 2776922 h 4271488"/>
                  <a:gd name="connsiteX5269" fmla="*/ 2811940 w 8671523"/>
                  <a:gd name="connsiteY5269" fmla="*/ 2772157 h 4271488"/>
                  <a:gd name="connsiteX5270" fmla="*/ 2812716 w 8671523"/>
                  <a:gd name="connsiteY5270" fmla="*/ 2774152 h 4271488"/>
                  <a:gd name="connsiteX5271" fmla="*/ 2813380 w 8671523"/>
                  <a:gd name="connsiteY5271" fmla="*/ 2772378 h 4271488"/>
                  <a:gd name="connsiteX5272" fmla="*/ 2813048 w 8671523"/>
                  <a:gd name="connsiteY5272" fmla="*/ 2771049 h 4271488"/>
                  <a:gd name="connsiteX5273" fmla="*/ 2812051 w 8671523"/>
                  <a:gd name="connsiteY5273" fmla="*/ 2769498 h 4271488"/>
                  <a:gd name="connsiteX5274" fmla="*/ 2811275 w 8671523"/>
                  <a:gd name="connsiteY5274" fmla="*/ 2768278 h 4271488"/>
                  <a:gd name="connsiteX5275" fmla="*/ 2809059 w 8671523"/>
                  <a:gd name="connsiteY5275" fmla="*/ 2768943 h 4271488"/>
                  <a:gd name="connsiteX5276" fmla="*/ 2805623 w 8671523"/>
                  <a:gd name="connsiteY5276" fmla="*/ 2768943 h 4271488"/>
                  <a:gd name="connsiteX5277" fmla="*/ 2802631 w 8671523"/>
                  <a:gd name="connsiteY5277" fmla="*/ 2767613 h 4271488"/>
                  <a:gd name="connsiteX5278" fmla="*/ 2801856 w 8671523"/>
                  <a:gd name="connsiteY5278" fmla="*/ 2765287 h 4271488"/>
                  <a:gd name="connsiteX5279" fmla="*/ 2803851 w 8671523"/>
                  <a:gd name="connsiteY5279" fmla="*/ 2763513 h 4271488"/>
                  <a:gd name="connsiteX5280" fmla="*/ 2807507 w 8671523"/>
                  <a:gd name="connsiteY5280" fmla="*/ 2762516 h 4271488"/>
                  <a:gd name="connsiteX5281" fmla="*/ 2810610 w 8671523"/>
                  <a:gd name="connsiteY5281" fmla="*/ 2762959 h 4271488"/>
                  <a:gd name="connsiteX5282" fmla="*/ 2811275 w 8671523"/>
                  <a:gd name="connsiteY5282" fmla="*/ 2765287 h 4271488"/>
                  <a:gd name="connsiteX5283" fmla="*/ 2812827 w 8671523"/>
                  <a:gd name="connsiteY5283" fmla="*/ 2764178 h 4271488"/>
                  <a:gd name="connsiteX5284" fmla="*/ 2814488 w 8671523"/>
                  <a:gd name="connsiteY5284" fmla="*/ 2763513 h 4271488"/>
                  <a:gd name="connsiteX5285" fmla="*/ 2818145 w 8671523"/>
                  <a:gd name="connsiteY5285" fmla="*/ 2762516 h 4271488"/>
                  <a:gd name="connsiteX5286" fmla="*/ 2816040 w 8671523"/>
                  <a:gd name="connsiteY5286" fmla="*/ 2760743 h 4271488"/>
                  <a:gd name="connsiteX5287" fmla="*/ 2807618 w 8671523"/>
                  <a:gd name="connsiteY5287" fmla="*/ 2757751 h 4271488"/>
                  <a:gd name="connsiteX5288" fmla="*/ 2803961 w 8671523"/>
                  <a:gd name="connsiteY5288" fmla="*/ 2754426 h 4271488"/>
                  <a:gd name="connsiteX5289" fmla="*/ 2795982 w 8671523"/>
                  <a:gd name="connsiteY5289" fmla="*/ 2753208 h 4271488"/>
                  <a:gd name="connsiteX5290" fmla="*/ 2794210 w 8671523"/>
                  <a:gd name="connsiteY5290" fmla="*/ 2750437 h 4271488"/>
                  <a:gd name="connsiteX5291" fmla="*/ 2793212 w 8671523"/>
                  <a:gd name="connsiteY5291" fmla="*/ 2750215 h 4271488"/>
                  <a:gd name="connsiteX5292" fmla="*/ 2787117 w 8671523"/>
                  <a:gd name="connsiteY5292" fmla="*/ 2752876 h 4271488"/>
                  <a:gd name="connsiteX5293" fmla="*/ 2785123 w 8671523"/>
                  <a:gd name="connsiteY5293" fmla="*/ 2753097 h 4271488"/>
                  <a:gd name="connsiteX5294" fmla="*/ 2774041 w 8671523"/>
                  <a:gd name="connsiteY5294" fmla="*/ 2750659 h 4271488"/>
                  <a:gd name="connsiteX5295" fmla="*/ 2772379 w 8671523"/>
                  <a:gd name="connsiteY5295" fmla="*/ 2750880 h 4271488"/>
                  <a:gd name="connsiteX5296" fmla="*/ 2771936 w 8671523"/>
                  <a:gd name="connsiteY5296" fmla="*/ 2751213 h 4271488"/>
                  <a:gd name="connsiteX5297" fmla="*/ 2771492 w 8671523"/>
                  <a:gd name="connsiteY5297" fmla="*/ 2751878 h 4271488"/>
                  <a:gd name="connsiteX5298" fmla="*/ 2770827 w 8671523"/>
                  <a:gd name="connsiteY5298" fmla="*/ 2752543 h 4271488"/>
                  <a:gd name="connsiteX5299" fmla="*/ 2769719 w 8671523"/>
                  <a:gd name="connsiteY5299" fmla="*/ 2752876 h 4271488"/>
                  <a:gd name="connsiteX5300" fmla="*/ 2766949 w 8671523"/>
                  <a:gd name="connsiteY5300" fmla="*/ 2754759 h 4271488"/>
                  <a:gd name="connsiteX5301" fmla="*/ 2766949 w 8671523"/>
                  <a:gd name="connsiteY5301" fmla="*/ 2755646 h 4271488"/>
                  <a:gd name="connsiteX5302" fmla="*/ 2768279 w 8671523"/>
                  <a:gd name="connsiteY5302" fmla="*/ 2755646 h 4271488"/>
                  <a:gd name="connsiteX5303" fmla="*/ 2770606 w 8671523"/>
                  <a:gd name="connsiteY5303" fmla="*/ 2754870 h 4271488"/>
                  <a:gd name="connsiteX5304" fmla="*/ 2771714 w 8671523"/>
                  <a:gd name="connsiteY5304" fmla="*/ 2754870 h 4271488"/>
                  <a:gd name="connsiteX5305" fmla="*/ 2778917 w 8671523"/>
                  <a:gd name="connsiteY5305" fmla="*/ 2757641 h 4271488"/>
                  <a:gd name="connsiteX5306" fmla="*/ 2778917 w 8671523"/>
                  <a:gd name="connsiteY5306" fmla="*/ 2759967 h 4271488"/>
                  <a:gd name="connsiteX5307" fmla="*/ 2777698 w 8671523"/>
                  <a:gd name="connsiteY5307" fmla="*/ 2762627 h 4271488"/>
                  <a:gd name="connsiteX5308" fmla="*/ 2776368 w 8671523"/>
                  <a:gd name="connsiteY5308" fmla="*/ 2764511 h 4271488"/>
                  <a:gd name="connsiteX5309" fmla="*/ 2773819 w 8671523"/>
                  <a:gd name="connsiteY5309" fmla="*/ 2766617 h 4271488"/>
                  <a:gd name="connsiteX5310" fmla="*/ 2771492 w 8671523"/>
                  <a:gd name="connsiteY5310" fmla="*/ 2767060 h 4271488"/>
                  <a:gd name="connsiteX5311" fmla="*/ 2766506 w 8671523"/>
                  <a:gd name="connsiteY5311" fmla="*/ 2766395 h 4271488"/>
                  <a:gd name="connsiteX5312" fmla="*/ 2765619 w 8671523"/>
                  <a:gd name="connsiteY5312" fmla="*/ 2765952 h 4271488"/>
                  <a:gd name="connsiteX5313" fmla="*/ 2764954 w 8671523"/>
                  <a:gd name="connsiteY5313" fmla="*/ 2763957 h 4271488"/>
                  <a:gd name="connsiteX5314" fmla="*/ 2764289 w 8671523"/>
                  <a:gd name="connsiteY5314" fmla="*/ 2763513 h 4271488"/>
                  <a:gd name="connsiteX5315" fmla="*/ 2763735 w 8671523"/>
                  <a:gd name="connsiteY5315" fmla="*/ 2762627 h 4271488"/>
                  <a:gd name="connsiteX5316" fmla="*/ 2761962 w 8671523"/>
                  <a:gd name="connsiteY5316" fmla="*/ 2758748 h 4271488"/>
                  <a:gd name="connsiteX5317" fmla="*/ 2761630 w 8671523"/>
                  <a:gd name="connsiteY5317" fmla="*/ 2757641 h 4271488"/>
                  <a:gd name="connsiteX5318" fmla="*/ 2763957 w 8671523"/>
                  <a:gd name="connsiteY5318" fmla="*/ 2754094 h 4271488"/>
                  <a:gd name="connsiteX5319" fmla="*/ 2768279 w 8671523"/>
                  <a:gd name="connsiteY5319" fmla="*/ 2752211 h 4271488"/>
                  <a:gd name="connsiteX5320" fmla="*/ 2771825 w 8671523"/>
                  <a:gd name="connsiteY5320" fmla="*/ 2749329 h 4271488"/>
                  <a:gd name="connsiteX5321" fmla="*/ 2771825 w 8671523"/>
                  <a:gd name="connsiteY5321" fmla="*/ 2742902 h 4271488"/>
                  <a:gd name="connsiteX5322" fmla="*/ 2771492 w 8671523"/>
                  <a:gd name="connsiteY5322" fmla="*/ 2741572 h 4271488"/>
                  <a:gd name="connsiteX5323" fmla="*/ 2771492 w 8671523"/>
                  <a:gd name="connsiteY5323" fmla="*/ 2741129 h 4271488"/>
                  <a:gd name="connsiteX5324" fmla="*/ 2761740 w 8671523"/>
                  <a:gd name="connsiteY5324" fmla="*/ 2740907 h 4271488"/>
                  <a:gd name="connsiteX5325" fmla="*/ 2760632 w 8671523"/>
                  <a:gd name="connsiteY5325" fmla="*/ 2740464 h 4271488"/>
                  <a:gd name="connsiteX5326" fmla="*/ 2759746 w 8671523"/>
                  <a:gd name="connsiteY5326" fmla="*/ 2739578 h 4271488"/>
                  <a:gd name="connsiteX5327" fmla="*/ 2758527 w 8671523"/>
                  <a:gd name="connsiteY5327" fmla="*/ 2738802 h 4271488"/>
                  <a:gd name="connsiteX5328" fmla="*/ 2757086 w 8671523"/>
                  <a:gd name="connsiteY5328" fmla="*/ 2739024 h 4271488"/>
                  <a:gd name="connsiteX5329" fmla="*/ 2754538 w 8671523"/>
                  <a:gd name="connsiteY5329" fmla="*/ 2740021 h 4271488"/>
                  <a:gd name="connsiteX5330" fmla="*/ 2749551 w 8671523"/>
                  <a:gd name="connsiteY5330" fmla="*/ 2740021 h 4271488"/>
                  <a:gd name="connsiteX5331" fmla="*/ 2747667 w 8671523"/>
                  <a:gd name="connsiteY5331" fmla="*/ 2740685 h 4271488"/>
                  <a:gd name="connsiteX5332" fmla="*/ 2745340 w 8671523"/>
                  <a:gd name="connsiteY5332" fmla="*/ 2741904 h 4271488"/>
                  <a:gd name="connsiteX5333" fmla="*/ 2741129 w 8671523"/>
                  <a:gd name="connsiteY5333" fmla="*/ 2744786 h 4271488"/>
                  <a:gd name="connsiteX5334" fmla="*/ 2739023 w 8671523"/>
                  <a:gd name="connsiteY5334" fmla="*/ 2745118 h 4271488"/>
                  <a:gd name="connsiteX5335" fmla="*/ 2736696 w 8671523"/>
                  <a:gd name="connsiteY5335" fmla="*/ 2743789 h 4271488"/>
                  <a:gd name="connsiteX5336" fmla="*/ 2735145 w 8671523"/>
                  <a:gd name="connsiteY5336" fmla="*/ 2745450 h 4271488"/>
                  <a:gd name="connsiteX5337" fmla="*/ 2732707 w 8671523"/>
                  <a:gd name="connsiteY5337" fmla="*/ 2747002 h 4271488"/>
                  <a:gd name="connsiteX5338" fmla="*/ 2730047 w 8671523"/>
                  <a:gd name="connsiteY5338" fmla="*/ 2748221 h 4271488"/>
                  <a:gd name="connsiteX5339" fmla="*/ 2726723 w 8671523"/>
                  <a:gd name="connsiteY5339" fmla="*/ 2748997 h 4271488"/>
                  <a:gd name="connsiteX5340" fmla="*/ 2725504 w 8671523"/>
                  <a:gd name="connsiteY5340" fmla="*/ 2749551 h 4271488"/>
                  <a:gd name="connsiteX5341" fmla="*/ 2724285 w 8671523"/>
                  <a:gd name="connsiteY5341" fmla="*/ 2749772 h 4271488"/>
                  <a:gd name="connsiteX5342" fmla="*/ 2723177 w 8671523"/>
                  <a:gd name="connsiteY5342" fmla="*/ 2749108 h 4271488"/>
                  <a:gd name="connsiteX5343" fmla="*/ 2721625 w 8671523"/>
                  <a:gd name="connsiteY5343" fmla="*/ 2748443 h 4271488"/>
                  <a:gd name="connsiteX5344" fmla="*/ 2720074 w 8671523"/>
                  <a:gd name="connsiteY5344" fmla="*/ 2749440 h 4271488"/>
                  <a:gd name="connsiteX5345" fmla="*/ 2717304 w 8671523"/>
                  <a:gd name="connsiteY5345" fmla="*/ 2752432 h 4271488"/>
                  <a:gd name="connsiteX5346" fmla="*/ 2712982 w 8671523"/>
                  <a:gd name="connsiteY5346" fmla="*/ 2754205 h 4271488"/>
                  <a:gd name="connsiteX5347" fmla="*/ 2698021 w 8671523"/>
                  <a:gd name="connsiteY5347" fmla="*/ 2754426 h 4271488"/>
                  <a:gd name="connsiteX5348" fmla="*/ 2695916 w 8671523"/>
                  <a:gd name="connsiteY5348" fmla="*/ 2755535 h 4271488"/>
                  <a:gd name="connsiteX5349" fmla="*/ 2693589 w 8671523"/>
                  <a:gd name="connsiteY5349" fmla="*/ 2759413 h 4271488"/>
                  <a:gd name="connsiteX5350" fmla="*/ 2692259 w 8671523"/>
                  <a:gd name="connsiteY5350" fmla="*/ 2760300 h 4271488"/>
                  <a:gd name="connsiteX5351" fmla="*/ 2683172 w 8671523"/>
                  <a:gd name="connsiteY5351" fmla="*/ 2763957 h 4271488"/>
                  <a:gd name="connsiteX5352" fmla="*/ 2679737 w 8671523"/>
                  <a:gd name="connsiteY5352" fmla="*/ 2765398 h 4271488"/>
                  <a:gd name="connsiteX5353" fmla="*/ 2678518 w 8671523"/>
                  <a:gd name="connsiteY5353" fmla="*/ 2766173 h 4271488"/>
                  <a:gd name="connsiteX5354" fmla="*/ 2675304 w 8671523"/>
                  <a:gd name="connsiteY5354" fmla="*/ 2769608 h 4271488"/>
                  <a:gd name="connsiteX5355" fmla="*/ 2674196 w 8671523"/>
                  <a:gd name="connsiteY5355" fmla="*/ 2770163 h 4271488"/>
                  <a:gd name="connsiteX5356" fmla="*/ 2672645 w 8671523"/>
                  <a:gd name="connsiteY5356" fmla="*/ 2771160 h 4271488"/>
                  <a:gd name="connsiteX5357" fmla="*/ 2669210 w 8671523"/>
                  <a:gd name="connsiteY5357" fmla="*/ 2777919 h 4271488"/>
                  <a:gd name="connsiteX5358" fmla="*/ 2665663 w 8671523"/>
                  <a:gd name="connsiteY5358" fmla="*/ 2782241 h 4271488"/>
                  <a:gd name="connsiteX5359" fmla="*/ 2663115 w 8671523"/>
                  <a:gd name="connsiteY5359" fmla="*/ 2784679 h 4271488"/>
                  <a:gd name="connsiteX5360" fmla="*/ 2662228 w 8671523"/>
                  <a:gd name="connsiteY5360" fmla="*/ 2785123 h 4271488"/>
                  <a:gd name="connsiteX5361" fmla="*/ 2658793 w 8671523"/>
                  <a:gd name="connsiteY5361" fmla="*/ 2786674 h 4271488"/>
                  <a:gd name="connsiteX5362" fmla="*/ 2654139 w 8671523"/>
                  <a:gd name="connsiteY5362" fmla="*/ 2790663 h 4271488"/>
                  <a:gd name="connsiteX5363" fmla="*/ 2651590 w 8671523"/>
                  <a:gd name="connsiteY5363" fmla="*/ 2791550 h 4271488"/>
                  <a:gd name="connsiteX5364" fmla="*/ 2641949 w 8671523"/>
                  <a:gd name="connsiteY5364" fmla="*/ 2791550 h 4271488"/>
                  <a:gd name="connsiteX5365" fmla="*/ 2639178 w 8671523"/>
                  <a:gd name="connsiteY5365" fmla="*/ 2792104 h 4271488"/>
                  <a:gd name="connsiteX5366" fmla="*/ 2631089 w 8671523"/>
                  <a:gd name="connsiteY5366" fmla="*/ 2795428 h 4271488"/>
                  <a:gd name="connsiteX5367" fmla="*/ 2628984 w 8671523"/>
                  <a:gd name="connsiteY5367" fmla="*/ 2796315 h 4271488"/>
                  <a:gd name="connsiteX5368" fmla="*/ 2628984 w 8671523"/>
                  <a:gd name="connsiteY5368" fmla="*/ 2796315 h 4271488"/>
                  <a:gd name="connsiteX5369" fmla="*/ 2617126 w 8671523"/>
                  <a:gd name="connsiteY5369" fmla="*/ 2801302 h 4271488"/>
                  <a:gd name="connsiteX5370" fmla="*/ 2613248 w 8671523"/>
                  <a:gd name="connsiteY5370" fmla="*/ 2801634 h 4271488"/>
                  <a:gd name="connsiteX5371" fmla="*/ 2609369 w 8671523"/>
                  <a:gd name="connsiteY5371" fmla="*/ 2801302 h 4271488"/>
                  <a:gd name="connsiteX5372" fmla="*/ 2607707 w 8671523"/>
                  <a:gd name="connsiteY5372" fmla="*/ 2800415 h 4271488"/>
                  <a:gd name="connsiteX5373" fmla="*/ 2606267 w 8671523"/>
                  <a:gd name="connsiteY5373" fmla="*/ 2799196 h 4271488"/>
                  <a:gd name="connsiteX5374" fmla="*/ 2604826 w 8671523"/>
                  <a:gd name="connsiteY5374" fmla="*/ 2798531 h 4271488"/>
                  <a:gd name="connsiteX5375" fmla="*/ 2603163 w 8671523"/>
                  <a:gd name="connsiteY5375" fmla="*/ 2799196 h 4271488"/>
                  <a:gd name="connsiteX5376" fmla="*/ 2601169 w 8671523"/>
                  <a:gd name="connsiteY5376" fmla="*/ 2798088 h 4271488"/>
                  <a:gd name="connsiteX5377" fmla="*/ 2598620 w 8671523"/>
                  <a:gd name="connsiteY5377" fmla="*/ 2797867 h 4271488"/>
                  <a:gd name="connsiteX5378" fmla="*/ 2593523 w 8671523"/>
                  <a:gd name="connsiteY5378" fmla="*/ 2798088 h 4271488"/>
                  <a:gd name="connsiteX5379" fmla="*/ 2591307 w 8671523"/>
                  <a:gd name="connsiteY5379" fmla="*/ 2796980 h 4271488"/>
                  <a:gd name="connsiteX5380" fmla="*/ 2589311 w 8671523"/>
                  <a:gd name="connsiteY5380" fmla="*/ 2794874 h 4271488"/>
                  <a:gd name="connsiteX5381" fmla="*/ 2587317 w 8671523"/>
                  <a:gd name="connsiteY5381" fmla="*/ 2793545 h 4271488"/>
                  <a:gd name="connsiteX5382" fmla="*/ 2571470 w 8671523"/>
                  <a:gd name="connsiteY5382" fmla="*/ 2801523 h 4271488"/>
                  <a:gd name="connsiteX5383" fmla="*/ 2569254 w 8671523"/>
                  <a:gd name="connsiteY5383" fmla="*/ 2803518 h 4271488"/>
                  <a:gd name="connsiteX5384" fmla="*/ 2566594 w 8671523"/>
                  <a:gd name="connsiteY5384" fmla="*/ 2804848 h 4271488"/>
                  <a:gd name="connsiteX5385" fmla="*/ 2550526 w 8671523"/>
                  <a:gd name="connsiteY5385" fmla="*/ 2808837 h 4271488"/>
                  <a:gd name="connsiteX5386" fmla="*/ 2545761 w 8671523"/>
                  <a:gd name="connsiteY5386" fmla="*/ 2808172 h 4271488"/>
                  <a:gd name="connsiteX5387" fmla="*/ 2539334 w 8671523"/>
                  <a:gd name="connsiteY5387" fmla="*/ 2806178 h 4271488"/>
                  <a:gd name="connsiteX5388" fmla="*/ 2535234 w 8671523"/>
                  <a:gd name="connsiteY5388" fmla="*/ 2803075 h 4271488"/>
                  <a:gd name="connsiteX5389" fmla="*/ 2535234 w 8671523"/>
                  <a:gd name="connsiteY5389" fmla="*/ 2803075 h 4271488"/>
                  <a:gd name="connsiteX5390" fmla="*/ 2537228 w 8671523"/>
                  <a:gd name="connsiteY5390" fmla="*/ 2798974 h 4271488"/>
                  <a:gd name="connsiteX5391" fmla="*/ 2535345 w 8671523"/>
                  <a:gd name="connsiteY5391" fmla="*/ 2797091 h 4271488"/>
                  <a:gd name="connsiteX5392" fmla="*/ 2535788 w 8671523"/>
                  <a:gd name="connsiteY5392" fmla="*/ 2794320 h 4271488"/>
                  <a:gd name="connsiteX5393" fmla="*/ 2537228 w 8671523"/>
                  <a:gd name="connsiteY5393" fmla="*/ 2791217 h 4271488"/>
                  <a:gd name="connsiteX5394" fmla="*/ 2538115 w 8671523"/>
                  <a:gd name="connsiteY5394" fmla="*/ 2788336 h 4271488"/>
                  <a:gd name="connsiteX5395" fmla="*/ 2537007 w 8671523"/>
                  <a:gd name="connsiteY5395" fmla="*/ 2789334 h 4271488"/>
                  <a:gd name="connsiteX5396" fmla="*/ 2534901 w 8671523"/>
                  <a:gd name="connsiteY5396" fmla="*/ 2791661 h 4271488"/>
                  <a:gd name="connsiteX5397" fmla="*/ 2533793 w 8671523"/>
                  <a:gd name="connsiteY5397" fmla="*/ 2792104 h 4271488"/>
                  <a:gd name="connsiteX5398" fmla="*/ 2528363 w 8671523"/>
                  <a:gd name="connsiteY5398" fmla="*/ 2792658 h 4271488"/>
                  <a:gd name="connsiteX5399" fmla="*/ 2527477 w 8671523"/>
                  <a:gd name="connsiteY5399" fmla="*/ 2791661 h 4271488"/>
                  <a:gd name="connsiteX5400" fmla="*/ 2526479 w 8671523"/>
                  <a:gd name="connsiteY5400" fmla="*/ 2790774 h 4271488"/>
                  <a:gd name="connsiteX5401" fmla="*/ 2525371 w 8671523"/>
                  <a:gd name="connsiteY5401" fmla="*/ 2789998 h 4271488"/>
                  <a:gd name="connsiteX5402" fmla="*/ 2524041 w 8671523"/>
                  <a:gd name="connsiteY5402" fmla="*/ 2789334 h 4271488"/>
                  <a:gd name="connsiteX5403" fmla="*/ 2522601 w 8671523"/>
                  <a:gd name="connsiteY5403" fmla="*/ 2789112 h 4271488"/>
                  <a:gd name="connsiteX5404" fmla="*/ 2521493 w 8671523"/>
                  <a:gd name="connsiteY5404" fmla="*/ 2789444 h 4271488"/>
                  <a:gd name="connsiteX5405" fmla="*/ 2520496 w 8671523"/>
                  <a:gd name="connsiteY5405" fmla="*/ 2789998 h 4271488"/>
                  <a:gd name="connsiteX5406" fmla="*/ 2519387 w 8671523"/>
                  <a:gd name="connsiteY5406" fmla="*/ 2790331 h 4271488"/>
                  <a:gd name="connsiteX5407" fmla="*/ 2514290 w 8671523"/>
                  <a:gd name="connsiteY5407" fmla="*/ 2789334 h 4271488"/>
                  <a:gd name="connsiteX5408" fmla="*/ 2510522 w 8671523"/>
                  <a:gd name="connsiteY5408" fmla="*/ 2786452 h 4271488"/>
                  <a:gd name="connsiteX5409" fmla="*/ 2507198 w 8671523"/>
                  <a:gd name="connsiteY5409" fmla="*/ 2782906 h 4271488"/>
                  <a:gd name="connsiteX5410" fmla="*/ 2503097 w 8671523"/>
                  <a:gd name="connsiteY5410" fmla="*/ 2779804 h 4271488"/>
                  <a:gd name="connsiteX5411" fmla="*/ 2501103 w 8671523"/>
                  <a:gd name="connsiteY5411" fmla="*/ 2780468 h 4271488"/>
                  <a:gd name="connsiteX5412" fmla="*/ 2499219 w 8671523"/>
                  <a:gd name="connsiteY5412" fmla="*/ 2781576 h 4271488"/>
                  <a:gd name="connsiteX5413" fmla="*/ 2498222 w 8671523"/>
                  <a:gd name="connsiteY5413" fmla="*/ 2780911 h 4271488"/>
                  <a:gd name="connsiteX5414" fmla="*/ 2497224 w 8671523"/>
                  <a:gd name="connsiteY5414" fmla="*/ 2780579 h 4271488"/>
                  <a:gd name="connsiteX5415" fmla="*/ 2494897 w 8671523"/>
                  <a:gd name="connsiteY5415" fmla="*/ 2780579 h 4271488"/>
                  <a:gd name="connsiteX5416" fmla="*/ 2493346 w 8671523"/>
                  <a:gd name="connsiteY5416" fmla="*/ 2780136 h 4271488"/>
                  <a:gd name="connsiteX5417" fmla="*/ 2492570 w 8671523"/>
                  <a:gd name="connsiteY5417" fmla="*/ 2779250 h 4271488"/>
                  <a:gd name="connsiteX5418" fmla="*/ 2492127 w 8671523"/>
                  <a:gd name="connsiteY5418" fmla="*/ 2777698 h 4271488"/>
                  <a:gd name="connsiteX5419" fmla="*/ 2491351 w 8671523"/>
                  <a:gd name="connsiteY5419" fmla="*/ 2776479 h 4271488"/>
                  <a:gd name="connsiteX5420" fmla="*/ 2491351 w 8671523"/>
                  <a:gd name="connsiteY5420" fmla="*/ 2775925 h 4271488"/>
                  <a:gd name="connsiteX5421" fmla="*/ 2491019 w 8671523"/>
                  <a:gd name="connsiteY5421" fmla="*/ 2775814 h 4271488"/>
                  <a:gd name="connsiteX5422" fmla="*/ 2489467 w 8671523"/>
                  <a:gd name="connsiteY5422" fmla="*/ 2775814 h 4271488"/>
                  <a:gd name="connsiteX5423" fmla="*/ 2486586 w 8671523"/>
                  <a:gd name="connsiteY5423" fmla="*/ 2777476 h 4271488"/>
                  <a:gd name="connsiteX5424" fmla="*/ 2485588 w 8671523"/>
                  <a:gd name="connsiteY5424" fmla="*/ 2777809 h 4271488"/>
                  <a:gd name="connsiteX5425" fmla="*/ 2484481 w 8671523"/>
                  <a:gd name="connsiteY5425" fmla="*/ 2777587 h 4271488"/>
                  <a:gd name="connsiteX5426" fmla="*/ 2482375 w 8671523"/>
                  <a:gd name="connsiteY5426" fmla="*/ 2776368 h 4271488"/>
                  <a:gd name="connsiteX5427" fmla="*/ 2481267 w 8671523"/>
                  <a:gd name="connsiteY5427" fmla="*/ 2775925 h 4271488"/>
                  <a:gd name="connsiteX5428" fmla="*/ 2480713 w 8671523"/>
                  <a:gd name="connsiteY5428" fmla="*/ 2775925 h 4271488"/>
                  <a:gd name="connsiteX5429" fmla="*/ 2480270 w 8671523"/>
                  <a:gd name="connsiteY5429" fmla="*/ 2776257 h 4271488"/>
                  <a:gd name="connsiteX5430" fmla="*/ 2479494 w 8671523"/>
                  <a:gd name="connsiteY5430" fmla="*/ 2777254 h 4271488"/>
                  <a:gd name="connsiteX5431" fmla="*/ 2478829 w 8671523"/>
                  <a:gd name="connsiteY5431" fmla="*/ 2777809 h 4271488"/>
                  <a:gd name="connsiteX5432" fmla="*/ 2478386 w 8671523"/>
                  <a:gd name="connsiteY5432" fmla="*/ 2777587 h 4271488"/>
                  <a:gd name="connsiteX5433" fmla="*/ 2477942 w 8671523"/>
                  <a:gd name="connsiteY5433" fmla="*/ 2777033 h 4271488"/>
                  <a:gd name="connsiteX5434" fmla="*/ 2477499 w 8671523"/>
                  <a:gd name="connsiteY5434" fmla="*/ 2776811 h 4271488"/>
                  <a:gd name="connsiteX5435" fmla="*/ 2477277 w 8671523"/>
                  <a:gd name="connsiteY5435" fmla="*/ 2776811 h 4271488"/>
                  <a:gd name="connsiteX5436" fmla="*/ 2476280 w 8671523"/>
                  <a:gd name="connsiteY5436" fmla="*/ 2776479 h 4271488"/>
                  <a:gd name="connsiteX5437" fmla="*/ 2474174 w 8671523"/>
                  <a:gd name="connsiteY5437" fmla="*/ 2775260 h 4271488"/>
                  <a:gd name="connsiteX5438" fmla="*/ 2473067 w 8671523"/>
                  <a:gd name="connsiteY5438" fmla="*/ 2774928 h 4271488"/>
                  <a:gd name="connsiteX5439" fmla="*/ 2471847 w 8671523"/>
                  <a:gd name="connsiteY5439" fmla="*/ 2774928 h 4271488"/>
                  <a:gd name="connsiteX5440" fmla="*/ 2469631 w 8671523"/>
                  <a:gd name="connsiteY5440" fmla="*/ 2775703 h 4271488"/>
                  <a:gd name="connsiteX5441" fmla="*/ 2468412 w 8671523"/>
                  <a:gd name="connsiteY5441" fmla="*/ 2775925 h 4271488"/>
                  <a:gd name="connsiteX5442" fmla="*/ 2468412 w 8671523"/>
                  <a:gd name="connsiteY5442" fmla="*/ 2776811 h 4271488"/>
                  <a:gd name="connsiteX5443" fmla="*/ 2471737 w 8671523"/>
                  <a:gd name="connsiteY5443" fmla="*/ 2779582 h 4271488"/>
                  <a:gd name="connsiteX5444" fmla="*/ 2476169 w 8671523"/>
                  <a:gd name="connsiteY5444" fmla="*/ 2784347 h 4271488"/>
                  <a:gd name="connsiteX5445" fmla="*/ 2476723 w 8671523"/>
                  <a:gd name="connsiteY5445" fmla="*/ 2785455 h 4271488"/>
                  <a:gd name="connsiteX5446" fmla="*/ 2476945 w 8671523"/>
                  <a:gd name="connsiteY5446" fmla="*/ 2787006 h 4271488"/>
                  <a:gd name="connsiteX5447" fmla="*/ 2476612 w 8671523"/>
                  <a:gd name="connsiteY5447" fmla="*/ 2788336 h 4271488"/>
                  <a:gd name="connsiteX5448" fmla="*/ 2475837 w 8671523"/>
                  <a:gd name="connsiteY5448" fmla="*/ 2790109 h 4271488"/>
                  <a:gd name="connsiteX5449" fmla="*/ 2474950 w 8671523"/>
                  <a:gd name="connsiteY5449" fmla="*/ 2791661 h 4271488"/>
                  <a:gd name="connsiteX5450" fmla="*/ 2474285 w 8671523"/>
                  <a:gd name="connsiteY5450" fmla="*/ 2792326 h 4271488"/>
                  <a:gd name="connsiteX5451" fmla="*/ 2472734 w 8671523"/>
                  <a:gd name="connsiteY5451" fmla="*/ 2793212 h 4271488"/>
                  <a:gd name="connsiteX5452" fmla="*/ 2467969 w 8671523"/>
                  <a:gd name="connsiteY5452" fmla="*/ 2797312 h 4271488"/>
                  <a:gd name="connsiteX5453" fmla="*/ 2466972 w 8671523"/>
                  <a:gd name="connsiteY5453" fmla="*/ 2798642 h 4271488"/>
                  <a:gd name="connsiteX5454" fmla="*/ 2465753 w 8671523"/>
                  <a:gd name="connsiteY5454" fmla="*/ 2799750 h 4271488"/>
                  <a:gd name="connsiteX5455" fmla="*/ 2463093 w 8671523"/>
                  <a:gd name="connsiteY5455" fmla="*/ 2799750 h 4271488"/>
                  <a:gd name="connsiteX5456" fmla="*/ 2460212 w 8671523"/>
                  <a:gd name="connsiteY5456" fmla="*/ 2798974 h 4271488"/>
                  <a:gd name="connsiteX5457" fmla="*/ 2458439 w 8671523"/>
                  <a:gd name="connsiteY5457" fmla="*/ 2798199 h 4271488"/>
                  <a:gd name="connsiteX5458" fmla="*/ 2455336 w 8671523"/>
                  <a:gd name="connsiteY5458" fmla="*/ 2799972 h 4271488"/>
                  <a:gd name="connsiteX5459" fmla="*/ 2445252 w 8671523"/>
                  <a:gd name="connsiteY5459" fmla="*/ 2803075 h 4271488"/>
                  <a:gd name="connsiteX5460" fmla="*/ 2442149 w 8671523"/>
                  <a:gd name="connsiteY5460" fmla="*/ 2803075 h 4271488"/>
                  <a:gd name="connsiteX5461" fmla="*/ 2437716 w 8671523"/>
                  <a:gd name="connsiteY5461" fmla="*/ 2802853 h 4271488"/>
                  <a:gd name="connsiteX5462" fmla="*/ 2434392 w 8671523"/>
                  <a:gd name="connsiteY5462" fmla="*/ 2801523 h 4271488"/>
                  <a:gd name="connsiteX5463" fmla="*/ 2434392 w 8671523"/>
                  <a:gd name="connsiteY5463" fmla="*/ 2799196 h 4271488"/>
                  <a:gd name="connsiteX5464" fmla="*/ 2433284 w 8671523"/>
                  <a:gd name="connsiteY5464" fmla="*/ 2797645 h 4271488"/>
                  <a:gd name="connsiteX5465" fmla="*/ 2431400 w 8671523"/>
                  <a:gd name="connsiteY5465" fmla="*/ 2796093 h 4271488"/>
                  <a:gd name="connsiteX5466" fmla="*/ 2429405 w 8671523"/>
                  <a:gd name="connsiteY5466" fmla="*/ 2794874 h 4271488"/>
                  <a:gd name="connsiteX5467" fmla="*/ 2427965 w 8671523"/>
                  <a:gd name="connsiteY5467" fmla="*/ 2794431 h 4271488"/>
                  <a:gd name="connsiteX5468" fmla="*/ 2410899 w 8671523"/>
                  <a:gd name="connsiteY5468" fmla="*/ 2793434 h 4271488"/>
                  <a:gd name="connsiteX5469" fmla="*/ 2408683 w 8671523"/>
                  <a:gd name="connsiteY5469" fmla="*/ 2792769 h 4271488"/>
                  <a:gd name="connsiteX5470" fmla="*/ 2406466 w 8671523"/>
                  <a:gd name="connsiteY5470" fmla="*/ 2791550 h 4271488"/>
                  <a:gd name="connsiteX5471" fmla="*/ 2404472 w 8671523"/>
                  <a:gd name="connsiteY5471" fmla="*/ 2790774 h 4271488"/>
                  <a:gd name="connsiteX5472" fmla="*/ 2402809 w 8671523"/>
                  <a:gd name="connsiteY5472" fmla="*/ 2791439 h 4271488"/>
                  <a:gd name="connsiteX5473" fmla="*/ 2400926 w 8671523"/>
                  <a:gd name="connsiteY5473" fmla="*/ 2789112 h 4271488"/>
                  <a:gd name="connsiteX5474" fmla="*/ 2399707 w 8671523"/>
                  <a:gd name="connsiteY5474" fmla="*/ 2783793 h 4271488"/>
                  <a:gd name="connsiteX5475" fmla="*/ 2398377 w 8671523"/>
                  <a:gd name="connsiteY5475" fmla="*/ 2782795 h 4271488"/>
                  <a:gd name="connsiteX5476" fmla="*/ 2397380 w 8671523"/>
                  <a:gd name="connsiteY5476" fmla="*/ 2782574 h 4271488"/>
                  <a:gd name="connsiteX5477" fmla="*/ 2396826 w 8671523"/>
                  <a:gd name="connsiteY5477" fmla="*/ 2781909 h 4271488"/>
                  <a:gd name="connsiteX5478" fmla="*/ 2396604 w 8671523"/>
                  <a:gd name="connsiteY5478" fmla="*/ 2780911 h 4271488"/>
                  <a:gd name="connsiteX5479" fmla="*/ 2396604 w 8671523"/>
                  <a:gd name="connsiteY5479" fmla="*/ 2779471 h 4271488"/>
                  <a:gd name="connsiteX5480" fmla="*/ 2395939 w 8671523"/>
                  <a:gd name="connsiteY5480" fmla="*/ 2779250 h 4271488"/>
                  <a:gd name="connsiteX5481" fmla="*/ 2391839 w 8671523"/>
                  <a:gd name="connsiteY5481" fmla="*/ 2776036 h 4271488"/>
                  <a:gd name="connsiteX5482" fmla="*/ 2387295 w 8671523"/>
                  <a:gd name="connsiteY5482" fmla="*/ 2774484 h 4271488"/>
                  <a:gd name="connsiteX5483" fmla="*/ 2381976 w 8671523"/>
                  <a:gd name="connsiteY5483" fmla="*/ 2774484 h 4271488"/>
                  <a:gd name="connsiteX5484" fmla="*/ 2376990 w 8671523"/>
                  <a:gd name="connsiteY5484" fmla="*/ 2775925 h 4271488"/>
                  <a:gd name="connsiteX5485" fmla="*/ 2373222 w 8671523"/>
                  <a:gd name="connsiteY5485" fmla="*/ 2777919 h 4271488"/>
                  <a:gd name="connsiteX5486" fmla="*/ 2372114 w 8671523"/>
                  <a:gd name="connsiteY5486" fmla="*/ 2778917 h 4271488"/>
                  <a:gd name="connsiteX5487" fmla="*/ 2370451 w 8671523"/>
                  <a:gd name="connsiteY5487" fmla="*/ 2780801 h 4271488"/>
                  <a:gd name="connsiteX5488" fmla="*/ 2365908 w 8671523"/>
                  <a:gd name="connsiteY5488" fmla="*/ 2784236 h 4271488"/>
                  <a:gd name="connsiteX5489" fmla="*/ 2365022 w 8671523"/>
                  <a:gd name="connsiteY5489" fmla="*/ 2785123 h 4271488"/>
                  <a:gd name="connsiteX5490" fmla="*/ 2363581 w 8671523"/>
                  <a:gd name="connsiteY5490" fmla="*/ 2787782 h 4271488"/>
                  <a:gd name="connsiteX5491" fmla="*/ 2363581 w 8671523"/>
                  <a:gd name="connsiteY5491" fmla="*/ 2789998 h 4271488"/>
                  <a:gd name="connsiteX5492" fmla="*/ 2364024 w 8671523"/>
                  <a:gd name="connsiteY5492" fmla="*/ 2792326 h 4271488"/>
                  <a:gd name="connsiteX5493" fmla="*/ 2363802 w 8671523"/>
                  <a:gd name="connsiteY5493" fmla="*/ 2795317 h 4271488"/>
                  <a:gd name="connsiteX5494" fmla="*/ 2361365 w 8671523"/>
                  <a:gd name="connsiteY5494" fmla="*/ 2798753 h 4271488"/>
                  <a:gd name="connsiteX5495" fmla="*/ 2356932 w 8671523"/>
                  <a:gd name="connsiteY5495" fmla="*/ 2801413 h 4271488"/>
                  <a:gd name="connsiteX5496" fmla="*/ 2338758 w 8671523"/>
                  <a:gd name="connsiteY5496" fmla="*/ 2808283 h 4271488"/>
                  <a:gd name="connsiteX5497" fmla="*/ 2319698 w 8671523"/>
                  <a:gd name="connsiteY5497" fmla="*/ 2812604 h 4271488"/>
                  <a:gd name="connsiteX5498" fmla="*/ 2315044 w 8671523"/>
                  <a:gd name="connsiteY5498" fmla="*/ 2812826 h 4271488"/>
                  <a:gd name="connsiteX5499" fmla="*/ 2307176 w 8671523"/>
                  <a:gd name="connsiteY5499" fmla="*/ 2811164 h 4271488"/>
                  <a:gd name="connsiteX5500" fmla="*/ 2304295 w 8671523"/>
                  <a:gd name="connsiteY5500" fmla="*/ 2811164 h 4271488"/>
                  <a:gd name="connsiteX5501" fmla="*/ 2301635 w 8671523"/>
                  <a:gd name="connsiteY5501" fmla="*/ 2812272 h 4271488"/>
                  <a:gd name="connsiteX5502" fmla="*/ 2297535 w 8671523"/>
                  <a:gd name="connsiteY5502" fmla="*/ 2815930 h 4271488"/>
                  <a:gd name="connsiteX5503" fmla="*/ 2295430 w 8671523"/>
                  <a:gd name="connsiteY5503" fmla="*/ 2817037 h 4271488"/>
                  <a:gd name="connsiteX5504" fmla="*/ 2290443 w 8671523"/>
                  <a:gd name="connsiteY5504" fmla="*/ 2818478 h 4271488"/>
                  <a:gd name="connsiteX5505" fmla="*/ 2288448 w 8671523"/>
                  <a:gd name="connsiteY5505" fmla="*/ 2819475 h 4271488"/>
                  <a:gd name="connsiteX5506" fmla="*/ 2286453 w 8671523"/>
                  <a:gd name="connsiteY5506" fmla="*/ 2821248 h 4271488"/>
                  <a:gd name="connsiteX5507" fmla="*/ 2284902 w 8671523"/>
                  <a:gd name="connsiteY5507" fmla="*/ 2823465 h 4271488"/>
                  <a:gd name="connsiteX5508" fmla="*/ 2283350 w 8671523"/>
                  <a:gd name="connsiteY5508" fmla="*/ 2828562 h 4271488"/>
                  <a:gd name="connsiteX5509" fmla="*/ 2281134 w 8671523"/>
                  <a:gd name="connsiteY5509" fmla="*/ 2830224 h 4271488"/>
                  <a:gd name="connsiteX5510" fmla="*/ 2276591 w 8671523"/>
                  <a:gd name="connsiteY5510" fmla="*/ 2831997 h 4271488"/>
                  <a:gd name="connsiteX5511" fmla="*/ 2275815 w 8671523"/>
                  <a:gd name="connsiteY5511" fmla="*/ 2832662 h 4271488"/>
                  <a:gd name="connsiteX5512" fmla="*/ 2274374 w 8671523"/>
                  <a:gd name="connsiteY5512" fmla="*/ 2834435 h 4271488"/>
                  <a:gd name="connsiteX5513" fmla="*/ 2273820 w 8671523"/>
                  <a:gd name="connsiteY5513" fmla="*/ 2834768 h 4271488"/>
                  <a:gd name="connsiteX5514" fmla="*/ 2270274 w 8671523"/>
                  <a:gd name="connsiteY5514" fmla="*/ 2834768 h 4271488"/>
                  <a:gd name="connsiteX5515" fmla="*/ 2269609 w 8671523"/>
                  <a:gd name="connsiteY5515" fmla="*/ 2834989 h 4271488"/>
                  <a:gd name="connsiteX5516" fmla="*/ 2263293 w 8671523"/>
                  <a:gd name="connsiteY5516" fmla="*/ 2836762 h 4271488"/>
                  <a:gd name="connsiteX5517" fmla="*/ 2255536 w 8671523"/>
                  <a:gd name="connsiteY5517" fmla="*/ 2837871 h 4271488"/>
                  <a:gd name="connsiteX5518" fmla="*/ 2251546 w 8671523"/>
                  <a:gd name="connsiteY5518" fmla="*/ 2837871 h 4271488"/>
                  <a:gd name="connsiteX5519" fmla="*/ 2247779 w 8671523"/>
                  <a:gd name="connsiteY5519" fmla="*/ 2836762 h 4271488"/>
                  <a:gd name="connsiteX5520" fmla="*/ 2234481 w 8671523"/>
                  <a:gd name="connsiteY5520" fmla="*/ 2830003 h 4271488"/>
                  <a:gd name="connsiteX5521" fmla="*/ 2231267 w 8671523"/>
                  <a:gd name="connsiteY5521" fmla="*/ 2827565 h 4271488"/>
                  <a:gd name="connsiteX5522" fmla="*/ 2230713 w 8671523"/>
                  <a:gd name="connsiteY5522" fmla="*/ 2825349 h 4271488"/>
                  <a:gd name="connsiteX5523" fmla="*/ 2232930 w 8671523"/>
                  <a:gd name="connsiteY5523" fmla="*/ 2818478 h 4271488"/>
                  <a:gd name="connsiteX5524" fmla="*/ 2230824 w 8671523"/>
                  <a:gd name="connsiteY5524" fmla="*/ 2818478 h 4271488"/>
                  <a:gd name="connsiteX5525" fmla="*/ 2228497 w 8671523"/>
                  <a:gd name="connsiteY5525" fmla="*/ 2818145 h 4271488"/>
                  <a:gd name="connsiteX5526" fmla="*/ 2226281 w 8671523"/>
                  <a:gd name="connsiteY5526" fmla="*/ 2817480 h 4271488"/>
                  <a:gd name="connsiteX5527" fmla="*/ 2224397 w 8671523"/>
                  <a:gd name="connsiteY5527" fmla="*/ 2816594 h 4271488"/>
                  <a:gd name="connsiteX5528" fmla="*/ 2223954 w 8671523"/>
                  <a:gd name="connsiteY5528" fmla="*/ 2816040 h 4271488"/>
                  <a:gd name="connsiteX5529" fmla="*/ 2222956 w 8671523"/>
                  <a:gd name="connsiteY5529" fmla="*/ 2814267 h 4271488"/>
                  <a:gd name="connsiteX5530" fmla="*/ 2222180 w 8671523"/>
                  <a:gd name="connsiteY5530" fmla="*/ 2813602 h 4271488"/>
                  <a:gd name="connsiteX5531" fmla="*/ 2221072 w 8671523"/>
                  <a:gd name="connsiteY5531" fmla="*/ 2813602 h 4271488"/>
                  <a:gd name="connsiteX5532" fmla="*/ 2219521 w 8671523"/>
                  <a:gd name="connsiteY5532" fmla="*/ 2813491 h 4271488"/>
                  <a:gd name="connsiteX5533" fmla="*/ 2218191 w 8671523"/>
                  <a:gd name="connsiteY5533" fmla="*/ 2813269 h 4271488"/>
                  <a:gd name="connsiteX5534" fmla="*/ 2217637 w 8671523"/>
                  <a:gd name="connsiteY5534" fmla="*/ 2812272 h 4271488"/>
                  <a:gd name="connsiteX5535" fmla="*/ 2215531 w 8671523"/>
                  <a:gd name="connsiteY5535" fmla="*/ 2810278 h 4271488"/>
                  <a:gd name="connsiteX5536" fmla="*/ 2197136 w 8671523"/>
                  <a:gd name="connsiteY5536" fmla="*/ 2802410 h 4271488"/>
                  <a:gd name="connsiteX5537" fmla="*/ 2195141 w 8671523"/>
                  <a:gd name="connsiteY5537" fmla="*/ 2802078 h 4271488"/>
                  <a:gd name="connsiteX5538" fmla="*/ 2187052 w 8671523"/>
                  <a:gd name="connsiteY5538" fmla="*/ 2803075 h 4271488"/>
                  <a:gd name="connsiteX5539" fmla="*/ 2178519 w 8671523"/>
                  <a:gd name="connsiteY5539" fmla="*/ 2802299 h 4271488"/>
                  <a:gd name="connsiteX5540" fmla="*/ 2174973 w 8671523"/>
                  <a:gd name="connsiteY5540" fmla="*/ 2802299 h 4271488"/>
                  <a:gd name="connsiteX5541" fmla="*/ 2173865 w 8671523"/>
                  <a:gd name="connsiteY5541" fmla="*/ 2802521 h 4271488"/>
                  <a:gd name="connsiteX5542" fmla="*/ 2170319 w 8671523"/>
                  <a:gd name="connsiteY5542" fmla="*/ 2804072 h 4271488"/>
                  <a:gd name="connsiteX5543" fmla="*/ 2168767 w 8671523"/>
                  <a:gd name="connsiteY5543" fmla="*/ 2803407 h 4271488"/>
                  <a:gd name="connsiteX5544" fmla="*/ 2165111 w 8671523"/>
                  <a:gd name="connsiteY5544" fmla="*/ 2803407 h 4271488"/>
                  <a:gd name="connsiteX5545" fmla="*/ 2163781 w 8671523"/>
                  <a:gd name="connsiteY5545" fmla="*/ 2802521 h 4271488"/>
                  <a:gd name="connsiteX5546" fmla="*/ 2162673 w 8671523"/>
                  <a:gd name="connsiteY5546" fmla="*/ 2801745 h 4271488"/>
                  <a:gd name="connsiteX5547" fmla="*/ 2161011 w 8671523"/>
                  <a:gd name="connsiteY5547" fmla="*/ 2800969 h 4271488"/>
                  <a:gd name="connsiteX5548" fmla="*/ 2159348 w 8671523"/>
                  <a:gd name="connsiteY5548" fmla="*/ 2800415 h 4271488"/>
                  <a:gd name="connsiteX5549" fmla="*/ 2157908 w 8671523"/>
                  <a:gd name="connsiteY5549" fmla="*/ 2800193 h 4271488"/>
                  <a:gd name="connsiteX5550" fmla="*/ 2144277 w 8671523"/>
                  <a:gd name="connsiteY5550" fmla="*/ 2802078 h 4271488"/>
                  <a:gd name="connsiteX5551" fmla="*/ 2142615 w 8671523"/>
                  <a:gd name="connsiteY5551" fmla="*/ 2801745 h 4271488"/>
                  <a:gd name="connsiteX5552" fmla="*/ 2139512 w 8671523"/>
                  <a:gd name="connsiteY5552" fmla="*/ 2800304 h 4271488"/>
                  <a:gd name="connsiteX5553" fmla="*/ 2137628 w 8671523"/>
                  <a:gd name="connsiteY5553" fmla="*/ 2800304 h 4271488"/>
                  <a:gd name="connsiteX5554" fmla="*/ 2136188 w 8671523"/>
                  <a:gd name="connsiteY5554" fmla="*/ 2800637 h 4271488"/>
                  <a:gd name="connsiteX5555" fmla="*/ 2133196 w 8671523"/>
                  <a:gd name="connsiteY5555" fmla="*/ 2802521 h 4271488"/>
                  <a:gd name="connsiteX5556" fmla="*/ 2131755 w 8671523"/>
                  <a:gd name="connsiteY5556" fmla="*/ 2802964 h 4271488"/>
                  <a:gd name="connsiteX5557" fmla="*/ 2130204 w 8671523"/>
                  <a:gd name="connsiteY5557" fmla="*/ 2802632 h 4271488"/>
                  <a:gd name="connsiteX5558" fmla="*/ 2127323 w 8671523"/>
                  <a:gd name="connsiteY5558" fmla="*/ 2801413 h 4271488"/>
                  <a:gd name="connsiteX5559" fmla="*/ 2125993 w 8671523"/>
                  <a:gd name="connsiteY5559" fmla="*/ 2801080 h 4271488"/>
                  <a:gd name="connsiteX5560" fmla="*/ 2124552 w 8671523"/>
                  <a:gd name="connsiteY5560" fmla="*/ 2801413 h 4271488"/>
                  <a:gd name="connsiteX5561" fmla="*/ 2119787 w 8671523"/>
                  <a:gd name="connsiteY5561" fmla="*/ 2803961 h 4271488"/>
                  <a:gd name="connsiteX5562" fmla="*/ 2117571 w 8671523"/>
                  <a:gd name="connsiteY5562" fmla="*/ 2802742 h 4271488"/>
                  <a:gd name="connsiteX5563" fmla="*/ 2112362 w 8671523"/>
                  <a:gd name="connsiteY5563" fmla="*/ 2802078 h 4271488"/>
                  <a:gd name="connsiteX5564" fmla="*/ 2111476 w 8671523"/>
                  <a:gd name="connsiteY5564" fmla="*/ 2802078 h 4271488"/>
                  <a:gd name="connsiteX5565" fmla="*/ 2107487 w 8671523"/>
                  <a:gd name="connsiteY5565" fmla="*/ 2802078 h 4271488"/>
                  <a:gd name="connsiteX5566" fmla="*/ 2105049 w 8671523"/>
                  <a:gd name="connsiteY5566" fmla="*/ 2802742 h 4271488"/>
                  <a:gd name="connsiteX5567" fmla="*/ 2103830 w 8671523"/>
                  <a:gd name="connsiteY5567" fmla="*/ 2802742 h 4271488"/>
                  <a:gd name="connsiteX5568" fmla="*/ 2102057 w 8671523"/>
                  <a:gd name="connsiteY5568" fmla="*/ 2802632 h 4271488"/>
                  <a:gd name="connsiteX5569" fmla="*/ 2098067 w 8671523"/>
                  <a:gd name="connsiteY5569" fmla="*/ 2800082 h 4271488"/>
                  <a:gd name="connsiteX5570" fmla="*/ 2093635 w 8671523"/>
                  <a:gd name="connsiteY5570" fmla="*/ 2799307 h 4271488"/>
                  <a:gd name="connsiteX5571" fmla="*/ 2088426 w 8671523"/>
                  <a:gd name="connsiteY5571" fmla="*/ 2799972 h 4271488"/>
                  <a:gd name="connsiteX5572" fmla="*/ 2078674 w 8671523"/>
                  <a:gd name="connsiteY5572" fmla="*/ 2803075 h 4271488"/>
                  <a:gd name="connsiteX5573" fmla="*/ 2075018 w 8671523"/>
                  <a:gd name="connsiteY5573" fmla="*/ 2805623 h 4271488"/>
                  <a:gd name="connsiteX5574" fmla="*/ 2068258 w 8671523"/>
                  <a:gd name="connsiteY5574" fmla="*/ 2812604 h 4271488"/>
                  <a:gd name="connsiteX5575" fmla="*/ 2064047 w 8671523"/>
                  <a:gd name="connsiteY5575" fmla="*/ 2814821 h 4271488"/>
                  <a:gd name="connsiteX5576" fmla="*/ 2062939 w 8671523"/>
                  <a:gd name="connsiteY5576" fmla="*/ 2814821 h 4271488"/>
                  <a:gd name="connsiteX5577" fmla="*/ 2060501 w 8671523"/>
                  <a:gd name="connsiteY5577" fmla="*/ 2814599 h 4271488"/>
                  <a:gd name="connsiteX5578" fmla="*/ 2059393 w 8671523"/>
                  <a:gd name="connsiteY5578" fmla="*/ 2814821 h 4271488"/>
                  <a:gd name="connsiteX5579" fmla="*/ 2058728 w 8671523"/>
                  <a:gd name="connsiteY5579" fmla="*/ 2815375 h 4271488"/>
                  <a:gd name="connsiteX5580" fmla="*/ 2058063 w 8671523"/>
                  <a:gd name="connsiteY5580" fmla="*/ 2816262 h 4271488"/>
                  <a:gd name="connsiteX5581" fmla="*/ 2057177 w 8671523"/>
                  <a:gd name="connsiteY5581" fmla="*/ 2817148 h 4271488"/>
                  <a:gd name="connsiteX5582" fmla="*/ 2055957 w 8671523"/>
                  <a:gd name="connsiteY5582" fmla="*/ 2817480 h 4271488"/>
                  <a:gd name="connsiteX5583" fmla="*/ 2053630 w 8671523"/>
                  <a:gd name="connsiteY5583" fmla="*/ 2817813 h 4271488"/>
                  <a:gd name="connsiteX5584" fmla="*/ 2049308 w 8671523"/>
                  <a:gd name="connsiteY5584" fmla="*/ 2819143 h 4271488"/>
                  <a:gd name="connsiteX5585" fmla="*/ 2047092 w 8671523"/>
                  <a:gd name="connsiteY5585" fmla="*/ 2819475 h 4271488"/>
                  <a:gd name="connsiteX5586" fmla="*/ 2033462 w 8671523"/>
                  <a:gd name="connsiteY5586" fmla="*/ 2818700 h 4271488"/>
                  <a:gd name="connsiteX5587" fmla="*/ 2029251 w 8671523"/>
                  <a:gd name="connsiteY5587" fmla="*/ 2817591 h 4271488"/>
                  <a:gd name="connsiteX5588" fmla="*/ 2021826 w 8671523"/>
                  <a:gd name="connsiteY5588" fmla="*/ 2814156 h 4271488"/>
                  <a:gd name="connsiteX5589" fmla="*/ 2020607 w 8671523"/>
                  <a:gd name="connsiteY5589" fmla="*/ 2814156 h 4271488"/>
                  <a:gd name="connsiteX5590" fmla="*/ 2020496 w 8671523"/>
                  <a:gd name="connsiteY5590" fmla="*/ 2817924 h 4271488"/>
                  <a:gd name="connsiteX5591" fmla="*/ 2019942 w 8671523"/>
                  <a:gd name="connsiteY5591" fmla="*/ 2820030 h 4271488"/>
                  <a:gd name="connsiteX5592" fmla="*/ 2018724 w 8671523"/>
                  <a:gd name="connsiteY5592" fmla="*/ 2822024 h 4271488"/>
                  <a:gd name="connsiteX5593" fmla="*/ 2015177 w 8671523"/>
                  <a:gd name="connsiteY5593" fmla="*/ 2824130 h 4271488"/>
                  <a:gd name="connsiteX5594" fmla="*/ 2014513 w 8671523"/>
                  <a:gd name="connsiteY5594" fmla="*/ 2824130 h 4271488"/>
                  <a:gd name="connsiteX5595" fmla="*/ 2010745 w 8671523"/>
                  <a:gd name="connsiteY5595" fmla="*/ 2824351 h 4271488"/>
                  <a:gd name="connsiteX5596" fmla="*/ 2006423 w 8671523"/>
                  <a:gd name="connsiteY5596" fmla="*/ 2822910 h 4271488"/>
                  <a:gd name="connsiteX5597" fmla="*/ 2003320 w 8671523"/>
                  <a:gd name="connsiteY5597" fmla="*/ 2820140 h 4271488"/>
                  <a:gd name="connsiteX5598" fmla="*/ 2000328 w 8671523"/>
                  <a:gd name="connsiteY5598" fmla="*/ 2816816 h 4271488"/>
                  <a:gd name="connsiteX5599" fmla="*/ 1996561 w 8671523"/>
                  <a:gd name="connsiteY5599" fmla="*/ 2814489 h 4271488"/>
                  <a:gd name="connsiteX5600" fmla="*/ 1993236 w 8671523"/>
                  <a:gd name="connsiteY5600" fmla="*/ 2814045 h 4271488"/>
                  <a:gd name="connsiteX5601" fmla="*/ 1992349 w 8671523"/>
                  <a:gd name="connsiteY5601" fmla="*/ 2814045 h 4271488"/>
                  <a:gd name="connsiteX5602" fmla="*/ 1987363 w 8671523"/>
                  <a:gd name="connsiteY5602" fmla="*/ 2814932 h 4271488"/>
                  <a:gd name="connsiteX5603" fmla="*/ 1980825 w 8671523"/>
                  <a:gd name="connsiteY5603" fmla="*/ 2819697 h 4271488"/>
                  <a:gd name="connsiteX5604" fmla="*/ 1977943 w 8671523"/>
                  <a:gd name="connsiteY5604" fmla="*/ 2822578 h 4271488"/>
                  <a:gd name="connsiteX5605" fmla="*/ 1977278 w 8671523"/>
                  <a:gd name="connsiteY5605" fmla="*/ 2824462 h 4271488"/>
                  <a:gd name="connsiteX5606" fmla="*/ 1974508 w 8671523"/>
                  <a:gd name="connsiteY5606" fmla="*/ 2828562 h 4271488"/>
                  <a:gd name="connsiteX5607" fmla="*/ 1971627 w 8671523"/>
                  <a:gd name="connsiteY5607" fmla="*/ 2831111 h 4271488"/>
                  <a:gd name="connsiteX5608" fmla="*/ 1964202 w 8671523"/>
                  <a:gd name="connsiteY5608" fmla="*/ 2834989 h 4271488"/>
                  <a:gd name="connsiteX5609" fmla="*/ 1953453 w 8671523"/>
                  <a:gd name="connsiteY5609" fmla="*/ 2843411 h 4271488"/>
                  <a:gd name="connsiteX5610" fmla="*/ 1949796 w 8671523"/>
                  <a:gd name="connsiteY5610" fmla="*/ 2844630 h 4271488"/>
                  <a:gd name="connsiteX5611" fmla="*/ 1933507 w 8671523"/>
                  <a:gd name="connsiteY5611" fmla="*/ 2845628 h 4271488"/>
                  <a:gd name="connsiteX5612" fmla="*/ 1932398 w 8671523"/>
                  <a:gd name="connsiteY5612" fmla="*/ 2845628 h 4271488"/>
                  <a:gd name="connsiteX5613" fmla="*/ 1930071 w 8671523"/>
                  <a:gd name="connsiteY5613" fmla="*/ 2844852 h 4271488"/>
                  <a:gd name="connsiteX5614" fmla="*/ 1928852 w 8671523"/>
                  <a:gd name="connsiteY5614" fmla="*/ 2844852 h 4271488"/>
                  <a:gd name="connsiteX5615" fmla="*/ 1927522 w 8671523"/>
                  <a:gd name="connsiteY5615" fmla="*/ 2844298 h 4271488"/>
                  <a:gd name="connsiteX5616" fmla="*/ 1927079 w 8671523"/>
                  <a:gd name="connsiteY5616" fmla="*/ 2843301 h 4271488"/>
                  <a:gd name="connsiteX5617" fmla="*/ 1926858 w 8671523"/>
                  <a:gd name="connsiteY5617" fmla="*/ 2841971 h 4271488"/>
                  <a:gd name="connsiteX5618" fmla="*/ 1926193 w 8671523"/>
                  <a:gd name="connsiteY5618" fmla="*/ 2840752 h 4271488"/>
                  <a:gd name="connsiteX5619" fmla="*/ 1924087 w 8671523"/>
                  <a:gd name="connsiteY5619" fmla="*/ 2839422 h 4271488"/>
                  <a:gd name="connsiteX5620" fmla="*/ 1921649 w 8671523"/>
                  <a:gd name="connsiteY5620" fmla="*/ 2838757 h 4271488"/>
                  <a:gd name="connsiteX5621" fmla="*/ 1919211 w 8671523"/>
                  <a:gd name="connsiteY5621" fmla="*/ 2838757 h 4271488"/>
                  <a:gd name="connsiteX5622" fmla="*/ 1916995 w 8671523"/>
                  <a:gd name="connsiteY5622" fmla="*/ 2839865 h 4271488"/>
                  <a:gd name="connsiteX5623" fmla="*/ 1888626 w 8671523"/>
                  <a:gd name="connsiteY5623" fmla="*/ 2848398 h 4271488"/>
                  <a:gd name="connsiteX5624" fmla="*/ 1878764 w 8671523"/>
                  <a:gd name="connsiteY5624" fmla="*/ 2849617 h 4271488"/>
                  <a:gd name="connsiteX5625" fmla="*/ 1877323 w 8671523"/>
                  <a:gd name="connsiteY5625" fmla="*/ 2849617 h 4271488"/>
                  <a:gd name="connsiteX5626" fmla="*/ 1872004 w 8671523"/>
                  <a:gd name="connsiteY5626" fmla="*/ 2848398 h 4271488"/>
                  <a:gd name="connsiteX5627" fmla="*/ 1865577 w 8671523"/>
                  <a:gd name="connsiteY5627" fmla="*/ 2848841 h 4271488"/>
                  <a:gd name="connsiteX5628" fmla="*/ 1859371 w 8671523"/>
                  <a:gd name="connsiteY5628" fmla="*/ 2850504 h 4271488"/>
                  <a:gd name="connsiteX5629" fmla="*/ 1858041 w 8671523"/>
                  <a:gd name="connsiteY5629" fmla="*/ 2850504 h 4271488"/>
                  <a:gd name="connsiteX5630" fmla="*/ 1855603 w 8671523"/>
                  <a:gd name="connsiteY5630" fmla="*/ 2849728 h 4271488"/>
                  <a:gd name="connsiteX5631" fmla="*/ 1854606 w 8671523"/>
                  <a:gd name="connsiteY5631" fmla="*/ 2849728 h 4271488"/>
                  <a:gd name="connsiteX5632" fmla="*/ 1853387 w 8671523"/>
                  <a:gd name="connsiteY5632" fmla="*/ 2849949 h 4271488"/>
                  <a:gd name="connsiteX5633" fmla="*/ 1850727 w 8671523"/>
                  <a:gd name="connsiteY5633" fmla="*/ 2851280 h 4271488"/>
                  <a:gd name="connsiteX5634" fmla="*/ 1849619 w 8671523"/>
                  <a:gd name="connsiteY5634" fmla="*/ 2851612 h 4271488"/>
                  <a:gd name="connsiteX5635" fmla="*/ 1847846 w 8671523"/>
                  <a:gd name="connsiteY5635" fmla="*/ 2851612 h 4271488"/>
                  <a:gd name="connsiteX5636" fmla="*/ 1827013 w 8671523"/>
                  <a:gd name="connsiteY5636" fmla="*/ 2852941 h 4271488"/>
                  <a:gd name="connsiteX5637" fmla="*/ 1822359 w 8671523"/>
                  <a:gd name="connsiteY5637" fmla="*/ 2854271 h 4271488"/>
                  <a:gd name="connsiteX5638" fmla="*/ 1819699 w 8671523"/>
                  <a:gd name="connsiteY5638" fmla="*/ 2854271 h 4271488"/>
                  <a:gd name="connsiteX5639" fmla="*/ 1817039 w 8671523"/>
                  <a:gd name="connsiteY5639" fmla="*/ 2853828 h 4271488"/>
                  <a:gd name="connsiteX5640" fmla="*/ 1812053 w 8671523"/>
                  <a:gd name="connsiteY5640" fmla="*/ 2852055 h 4271488"/>
                  <a:gd name="connsiteX5641" fmla="*/ 1809947 w 8671523"/>
                  <a:gd name="connsiteY5641" fmla="*/ 2851723 h 4271488"/>
                  <a:gd name="connsiteX5642" fmla="*/ 1807620 w 8671523"/>
                  <a:gd name="connsiteY5642" fmla="*/ 2852166 h 4271488"/>
                  <a:gd name="connsiteX5643" fmla="*/ 1800971 w 8671523"/>
                  <a:gd name="connsiteY5643" fmla="*/ 2855490 h 4271488"/>
                  <a:gd name="connsiteX5644" fmla="*/ 1798423 w 8671523"/>
                  <a:gd name="connsiteY5644" fmla="*/ 2856266 h 4271488"/>
                  <a:gd name="connsiteX5645" fmla="*/ 1796206 w 8671523"/>
                  <a:gd name="connsiteY5645" fmla="*/ 2856488 h 4271488"/>
                  <a:gd name="connsiteX5646" fmla="*/ 1791330 w 8671523"/>
                  <a:gd name="connsiteY5646" fmla="*/ 2856488 h 4271488"/>
                  <a:gd name="connsiteX5647" fmla="*/ 1788671 w 8671523"/>
                  <a:gd name="connsiteY5647" fmla="*/ 2856820 h 4271488"/>
                  <a:gd name="connsiteX5648" fmla="*/ 1784127 w 8671523"/>
                  <a:gd name="connsiteY5648" fmla="*/ 2859258 h 4271488"/>
                  <a:gd name="connsiteX5649" fmla="*/ 1781689 w 8671523"/>
                  <a:gd name="connsiteY5649" fmla="*/ 2860145 h 4271488"/>
                  <a:gd name="connsiteX5650" fmla="*/ 1773489 w 8671523"/>
                  <a:gd name="connsiteY5650" fmla="*/ 2860145 h 4271488"/>
                  <a:gd name="connsiteX5651" fmla="*/ 1769167 w 8671523"/>
                  <a:gd name="connsiteY5651" fmla="*/ 2863026 h 4271488"/>
                  <a:gd name="connsiteX5652" fmla="*/ 1764070 w 8671523"/>
                  <a:gd name="connsiteY5652" fmla="*/ 2864245 h 4271488"/>
                  <a:gd name="connsiteX5653" fmla="*/ 1762186 w 8671523"/>
                  <a:gd name="connsiteY5653" fmla="*/ 2865021 h 4271488"/>
                  <a:gd name="connsiteX5654" fmla="*/ 1761188 w 8671523"/>
                  <a:gd name="connsiteY5654" fmla="*/ 2866239 h 4271488"/>
                  <a:gd name="connsiteX5655" fmla="*/ 1760745 w 8671523"/>
                  <a:gd name="connsiteY5655" fmla="*/ 2867458 h 4271488"/>
                  <a:gd name="connsiteX5656" fmla="*/ 1760413 w 8671523"/>
                  <a:gd name="connsiteY5656" fmla="*/ 2868677 h 4271488"/>
                  <a:gd name="connsiteX5657" fmla="*/ 1759970 w 8671523"/>
                  <a:gd name="connsiteY5657" fmla="*/ 2869786 h 4271488"/>
                  <a:gd name="connsiteX5658" fmla="*/ 1758640 w 8671523"/>
                  <a:gd name="connsiteY5658" fmla="*/ 2871004 h 4271488"/>
                  <a:gd name="connsiteX5659" fmla="*/ 1756091 w 8671523"/>
                  <a:gd name="connsiteY5659" fmla="*/ 2872777 h 4271488"/>
                  <a:gd name="connsiteX5660" fmla="*/ 1754872 w 8671523"/>
                  <a:gd name="connsiteY5660" fmla="*/ 2874108 h 4271488"/>
                  <a:gd name="connsiteX5661" fmla="*/ 1753099 w 8671523"/>
                  <a:gd name="connsiteY5661" fmla="*/ 2875437 h 4271488"/>
                  <a:gd name="connsiteX5662" fmla="*/ 1746007 w 8671523"/>
                  <a:gd name="connsiteY5662" fmla="*/ 2877321 h 4271488"/>
                  <a:gd name="connsiteX5663" fmla="*/ 1742239 w 8671523"/>
                  <a:gd name="connsiteY5663" fmla="*/ 2879980 h 4271488"/>
                  <a:gd name="connsiteX5664" fmla="*/ 1740466 w 8671523"/>
                  <a:gd name="connsiteY5664" fmla="*/ 2880867 h 4271488"/>
                  <a:gd name="connsiteX5665" fmla="*/ 1739025 w 8671523"/>
                  <a:gd name="connsiteY5665" fmla="*/ 2880867 h 4271488"/>
                  <a:gd name="connsiteX5666" fmla="*/ 1730271 w 8671523"/>
                  <a:gd name="connsiteY5666" fmla="*/ 2881754 h 4271488"/>
                  <a:gd name="connsiteX5667" fmla="*/ 1728055 w 8671523"/>
                  <a:gd name="connsiteY5667" fmla="*/ 2882308 h 4271488"/>
                  <a:gd name="connsiteX5668" fmla="*/ 1726171 w 8671523"/>
                  <a:gd name="connsiteY5668" fmla="*/ 2883638 h 4271488"/>
                  <a:gd name="connsiteX5669" fmla="*/ 1724398 w 8671523"/>
                  <a:gd name="connsiteY5669" fmla="*/ 2885521 h 4271488"/>
                  <a:gd name="connsiteX5670" fmla="*/ 1722403 w 8671523"/>
                  <a:gd name="connsiteY5670" fmla="*/ 2887295 h 4271488"/>
                  <a:gd name="connsiteX5671" fmla="*/ 1718081 w 8671523"/>
                  <a:gd name="connsiteY5671" fmla="*/ 2888513 h 4271488"/>
                  <a:gd name="connsiteX5672" fmla="*/ 1709770 w 8671523"/>
                  <a:gd name="connsiteY5672" fmla="*/ 2894165 h 4271488"/>
                  <a:gd name="connsiteX5673" fmla="*/ 1708108 w 8671523"/>
                  <a:gd name="connsiteY5673" fmla="*/ 2895716 h 4271488"/>
                  <a:gd name="connsiteX5674" fmla="*/ 1706224 w 8671523"/>
                  <a:gd name="connsiteY5674" fmla="*/ 2896936 h 4271488"/>
                  <a:gd name="connsiteX5675" fmla="*/ 1703675 w 8671523"/>
                  <a:gd name="connsiteY5675" fmla="*/ 2897489 h 4271488"/>
                  <a:gd name="connsiteX5676" fmla="*/ 1698689 w 8671523"/>
                  <a:gd name="connsiteY5676" fmla="*/ 2897711 h 4271488"/>
                  <a:gd name="connsiteX5677" fmla="*/ 1695918 w 8671523"/>
                  <a:gd name="connsiteY5677" fmla="*/ 2898265 h 4271488"/>
                  <a:gd name="connsiteX5678" fmla="*/ 1693923 w 8671523"/>
                  <a:gd name="connsiteY5678" fmla="*/ 2899373 h 4271488"/>
                  <a:gd name="connsiteX5679" fmla="*/ 1693370 w 8671523"/>
                  <a:gd name="connsiteY5679" fmla="*/ 2900592 h 4271488"/>
                  <a:gd name="connsiteX5680" fmla="*/ 1692816 w 8671523"/>
                  <a:gd name="connsiteY5680" fmla="*/ 2903917 h 4271488"/>
                  <a:gd name="connsiteX5681" fmla="*/ 1692372 w 8671523"/>
                  <a:gd name="connsiteY5681" fmla="*/ 2905136 h 4271488"/>
                  <a:gd name="connsiteX5682" fmla="*/ 1691486 w 8671523"/>
                  <a:gd name="connsiteY5682" fmla="*/ 2906022 h 4271488"/>
                  <a:gd name="connsiteX5683" fmla="*/ 1689048 w 8671523"/>
                  <a:gd name="connsiteY5683" fmla="*/ 2907573 h 4271488"/>
                  <a:gd name="connsiteX5684" fmla="*/ 1688494 w 8671523"/>
                  <a:gd name="connsiteY5684" fmla="*/ 2908460 h 4271488"/>
                  <a:gd name="connsiteX5685" fmla="*/ 1687275 w 8671523"/>
                  <a:gd name="connsiteY5685" fmla="*/ 2909347 h 4271488"/>
                  <a:gd name="connsiteX5686" fmla="*/ 1680072 w 8671523"/>
                  <a:gd name="connsiteY5686" fmla="*/ 2911895 h 4271488"/>
                  <a:gd name="connsiteX5687" fmla="*/ 1678077 w 8671523"/>
                  <a:gd name="connsiteY5687" fmla="*/ 2913336 h 4271488"/>
                  <a:gd name="connsiteX5688" fmla="*/ 1672647 w 8671523"/>
                  <a:gd name="connsiteY5688" fmla="*/ 2919099 h 4271488"/>
                  <a:gd name="connsiteX5689" fmla="*/ 1671650 w 8671523"/>
                  <a:gd name="connsiteY5689" fmla="*/ 2919763 h 4271488"/>
                  <a:gd name="connsiteX5690" fmla="*/ 1670542 w 8671523"/>
                  <a:gd name="connsiteY5690" fmla="*/ 2920317 h 4271488"/>
                  <a:gd name="connsiteX5691" fmla="*/ 1669655 w 8671523"/>
                  <a:gd name="connsiteY5691" fmla="*/ 2920982 h 4271488"/>
                  <a:gd name="connsiteX5692" fmla="*/ 1669212 w 8671523"/>
                  <a:gd name="connsiteY5692" fmla="*/ 2921869 h 4271488"/>
                  <a:gd name="connsiteX5693" fmla="*/ 1669212 w 8671523"/>
                  <a:gd name="connsiteY5693" fmla="*/ 2923420 h 4271488"/>
                  <a:gd name="connsiteX5694" fmla="*/ 1668104 w 8671523"/>
                  <a:gd name="connsiteY5694" fmla="*/ 2926634 h 4271488"/>
                  <a:gd name="connsiteX5695" fmla="*/ 1664225 w 8671523"/>
                  <a:gd name="connsiteY5695" fmla="*/ 2935499 h 4271488"/>
                  <a:gd name="connsiteX5696" fmla="*/ 1663117 w 8671523"/>
                  <a:gd name="connsiteY5696" fmla="*/ 2939045 h 4271488"/>
                  <a:gd name="connsiteX5697" fmla="*/ 1659128 w 8671523"/>
                  <a:gd name="connsiteY5697" fmla="*/ 2947245 h 4271488"/>
                  <a:gd name="connsiteX5698" fmla="*/ 1655581 w 8671523"/>
                  <a:gd name="connsiteY5698" fmla="*/ 2950792 h 4271488"/>
                  <a:gd name="connsiteX5699" fmla="*/ 1650927 w 8671523"/>
                  <a:gd name="connsiteY5699" fmla="*/ 2954227 h 4271488"/>
                  <a:gd name="connsiteX5700" fmla="*/ 1645830 w 8671523"/>
                  <a:gd name="connsiteY5700" fmla="*/ 2956886 h 4271488"/>
                  <a:gd name="connsiteX5701" fmla="*/ 1642394 w 8671523"/>
                  <a:gd name="connsiteY5701" fmla="*/ 2957662 h 4271488"/>
                  <a:gd name="connsiteX5702" fmla="*/ 1641286 w 8671523"/>
                  <a:gd name="connsiteY5702" fmla="*/ 2957884 h 4271488"/>
                  <a:gd name="connsiteX5703" fmla="*/ 1638849 w 8671523"/>
                  <a:gd name="connsiteY5703" fmla="*/ 2957440 h 4271488"/>
                  <a:gd name="connsiteX5704" fmla="*/ 1633973 w 8671523"/>
                  <a:gd name="connsiteY5704" fmla="*/ 2955335 h 4271488"/>
                  <a:gd name="connsiteX5705" fmla="*/ 1625883 w 8671523"/>
                  <a:gd name="connsiteY5705" fmla="*/ 2953673 h 4271488"/>
                  <a:gd name="connsiteX5706" fmla="*/ 1622891 w 8671523"/>
                  <a:gd name="connsiteY5706" fmla="*/ 2952232 h 4271488"/>
                  <a:gd name="connsiteX5707" fmla="*/ 1621007 w 8671523"/>
                  <a:gd name="connsiteY5707" fmla="*/ 2950238 h 4271488"/>
                  <a:gd name="connsiteX5708" fmla="*/ 1620675 w 8671523"/>
                  <a:gd name="connsiteY5708" fmla="*/ 2948797 h 4271488"/>
                  <a:gd name="connsiteX5709" fmla="*/ 1621340 w 8671523"/>
                  <a:gd name="connsiteY5709" fmla="*/ 2946913 h 4271488"/>
                  <a:gd name="connsiteX5710" fmla="*/ 1621007 w 8671523"/>
                  <a:gd name="connsiteY5710" fmla="*/ 2945473 h 4271488"/>
                  <a:gd name="connsiteX5711" fmla="*/ 1620231 w 8671523"/>
                  <a:gd name="connsiteY5711" fmla="*/ 2945029 h 4271488"/>
                  <a:gd name="connsiteX5712" fmla="*/ 1618902 w 8671523"/>
                  <a:gd name="connsiteY5712" fmla="*/ 2944586 h 4271488"/>
                  <a:gd name="connsiteX5713" fmla="*/ 1617683 w 8671523"/>
                  <a:gd name="connsiteY5713" fmla="*/ 2943810 h 4271488"/>
                  <a:gd name="connsiteX5714" fmla="*/ 1617128 w 8671523"/>
                  <a:gd name="connsiteY5714" fmla="*/ 2942259 h 4271488"/>
                  <a:gd name="connsiteX5715" fmla="*/ 1615688 w 8671523"/>
                  <a:gd name="connsiteY5715" fmla="*/ 2941372 h 4271488"/>
                  <a:gd name="connsiteX5716" fmla="*/ 1612585 w 8671523"/>
                  <a:gd name="connsiteY5716" fmla="*/ 2942259 h 4271488"/>
                  <a:gd name="connsiteX5717" fmla="*/ 1607820 w 8671523"/>
                  <a:gd name="connsiteY5717" fmla="*/ 2944586 h 4271488"/>
                  <a:gd name="connsiteX5718" fmla="*/ 1606712 w 8671523"/>
                  <a:gd name="connsiteY5718" fmla="*/ 2944586 h 4271488"/>
                  <a:gd name="connsiteX5719" fmla="*/ 1604385 w 8671523"/>
                  <a:gd name="connsiteY5719" fmla="*/ 2944586 h 4271488"/>
                  <a:gd name="connsiteX5720" fmla="*/ 1603277 w 8671523"/>
                  <a:gd name="connsiteY5720" fmla="*/ 2944586 h 4271488"/>
                  <a:gd name="connsiteX5721" fmla="*/ 1602834 w 8671523"/>
                  <a:gd name="connsiteY5721" fmla="*/ 2944475 h 4271488"/>
                  <a:gd name="connsiteX5722" fmla="*/ 1602279 w 8671523"/>
                  <a:gd name="connsiteY5722" fmla="*/ 2944032 h 4271488"/>
                  <a:gd name="connsiteX5723" fmla="*/ 1601614 w 8671523"/>
                  <a:gd name="connsiteY5723" fmla="*/ 2943699 h 4271488"/>
                  <a:gd name="connsiteX5724" fmla="*/ 1600950 w 8671523"/>
                  <a:gd name="connsiteY5724" fmla="*/ 2943921 h 4271488"/>
                  <a:gd name="connsiteX5725" fmla="*/ 1600950 w 8671523"/>
                  <a:gd name="connsiteY5725" fmla="*/ 2944475 h 4271488"/>
                  <a:gd name="connsiteX5726" fmla="*/ 1600950 w 8671523"/>
                  <a:gd name="connsiteY5726" fmla="*/ 2945362 h 4271488"/>
                  <a:gd name="connsiteX5727" fmla="*/ 1601171 w 8671523"/>
                  <a:gd name="connsiteY5727" fmla="*/ 2946248 h 4271488"/>
                  <a:gd name="connsiteX5728" fmla="*/ 1601393 w 8671523"/>
                  <a:gd name="connsiteY5728" fmla="*/ 2946581 h 4271488"/>
                  <a:gd name="connsiteX5729" fmla="*/ 1601393 w 8671523"/>
                  <a:gd name="connsiteY5729" fmla="*/ 2948021 h 4271488"/>
                  <a:gd name="connsiteX5730" fmla="*/ 1596074 w 8671523"/>
                  <a:gd name="connsiteY5730" fmla="*/ 2959103 h 4271488"/>
                  <a:gd name="connsiteX5731" fmla="*/ 1595298 w 8671523"/>
                  <a:gd name="connsiteY5731" fmla="*/ 2960100 h 4271488"/>
                  <a:gd name="connsiteX5732" fmla="*/ 1594079 w 8671523"/>
                  <a:gd name="connsiteY5732" fmla="*/ 2960765 h 4271488"/>
                  <a:gd name="connsiteX5733" fmla="*/ 1592860 w 8671523"/>
                  <a:gd name="connsiteY5733" fmla="*/ 2960543 h 4271488"/>
                  <a:gd name="connsiteX5734" fmla="*/ 1591309 w 8671523"/>
                  <a:gd name="connsiteY5734" fmla="*/ 2960100 h 4271488"/>
                  <a:gd name="connsiteX5735" fmla="*/ 1589979 w 8671523"/>
                  <a:gd name="connsiteY5735" fmla="*/ 2960322 h 4271488"/>
                  <a:gd name="connsiteX5736" fmla="*/ 1588649 w 8671523"/>
                  <a:gd name="connsiteY5736" fmla="*/ 2964311 h 4271488"/>
                  <a:gd name="connsiteX5737" fmla="*/ 1586765 w 8671523"/>
                  <a:gd name="connsiteY5737" fmla="*/ 2965862 h 4271488"/>
                  <a:gd name="connsiteX5738" fmla="*/ 1584438 w 8671523"/>
                  <a:gd name="connsiteY5738" fmla="*/ 2966970 h 4271488"/>
                  <a:gd name="connsiteX5739" fmla="*/ 1582443 w 8671523"/>
                  <a:gd name="connsiteY5739" fmla="*/ 2967525 h 4271488"/>
                  <a:gd name="connsiteX5740" fmla="*/ 1578122 w 8671523"/>
                  <a:gd name="connsiteY5740" fmla="*/ 2967746 h 4271488"/>
                  <a:gd name="connsiteX5741" fmla="*/ 1577013 w 8671523"/>
                  <a:gd name="connsiteY5741" fmla="*/ 2967525 h 4271488"/>
                  <a:gd name="connsiteX5742" fmla="*/ 1576016 w 8671523"/>
                  <a:gd name="connsiteY5742" fmla="*/ 2966527 h 4271488"/>
                  <a:gd name="connsiteX5743" fmla="*/ 1575462 w 8671523"/>
                  <a:gd name="connsiteY5743" fmla="*/ 2965308 h 4271488"/>
                  <a:gd name="connsiteX5744" fmla="*/ 1574797 w 8671523"/>
                  <a:gd name="connsiteY5744" fmla="*/ 2964311 h 4271488"/>
                  <a:gd name="connsiteX5745" fmla="*/ 1573467 w 8671523"/>
                  <a:gd name="connsiteY5745" fmla="*/ 2963868 h 4271488"/>
                  <a:gd name="connsiteX5746" fmla="*/ 1572137 w 8671523"/>
                  <a:gd name="connsiteY5746" fmla="*/ 2963646 h 4271488"/>
                  <a:gd name="connsiteX5747" fmla="*/ 1569921 w 8671523"/>
                  <a:gd name="connsiteY5747" fmla="*/ 2962981 h 4271488"/>
                  <a:gd name="connsiteX5748" fmla="*/ 1568813 w 8671523"/>
                  <a:gd name="connsiteY5748" fmla="*/ 2962981 h 4271488"/>
                  <a:gd name="connsiteX5749" fmla="*/ 1567373 w 8671523"/>
                  <a:gd name="connsiteY5749" fmla="*/ 2962427 h 4271488"/>
                  <a:gd name="connsiteX5750" fmla="*/ 1566375 w 8671523"/>
                  <a:gd name="connsiteY5750" fmla="*/ 2961540 h 4271488"/>
                  <a:gd name="connsiteX5751" fmla="*/ 1565488 w 8671523"/>
                  <a:gd name="connsiteY5751" fmla="*/ 2960543 h 4271488"/>
                  <a:gd name="connsiteX5752" fmla="*/ 1564602 w 8671523"/>
                  <a:gd name="connsiteY5752" fmla="*/ 2959989 h 4271488"/>
                  <a:gd name="connsiteX5753" fmla="*/ 1561943 w 8671523"/>
                  <a:gd name="connsiteY5753" fmla="*/ 2960765 h 4271488"/>
                  <a:gd name="connsiteX5754" fmla="*/ 1559172 w 8671523"/>
                  <a:gd name="connsiteY5754" fmla="*/ 2965530 h 4271488"/>
                  <a:gd name="connsiteX5755" fmla="*/ 1554850 w 8671523"/>
                  <a:gd name="connsiteY5755" fmla="*/ 2968079 h 4271488"/>
                  <a:gd name="connsiteX5756" fmla="*/ 1553521 w 8671523"/>
                  <a:gd name="connsiteY5756" fmla="*/ 2968633 h 4271488"/>
                  <a:gd name="connsiteX5757" fmla="*/ 1552967 w 8671523"/>
                  <a:gd name="connsiteY5757" fmla="*/ 2968079 h 4271488"/>
                  <a:gd name="connsiteX5758" fmla="*/ 1552301 w 8671523"/>
                  <a:gd name="connsiteY5758" fmla="*/ 2966860 h 4271488"/>
                  <a:gd name="connsiteX5759" fmla="*/ 1550861 w 8671523"/>
                  <a:gd name="connsiteY5759" fmla="*/ 2966860 h 4271488"/>
                  <a:gd name="connsiteX5760" fmla="*/ 1548201 w 8671523"/>
                  <a:gd name="connsiteY5760" fmla="*/ 2967525 h 4271488"/>
                  <a:gd name="connsiteX5761" fmla="*/ 1546428 w 8671523"/>
                  <a:gd name="connsiteY5761" fmla="*/ 2968633 h 4271488"/>
                  <a:gd name="connsiteX5762" fmla="*/ 1544655 w 8671523"/>
                  <a:gd name="connsiteY5762" fmla="*/ 2970184 h 4271488"/>
                  <a:gd name="connsiteX5763" fmla="*/ 1542550 w 8671523"/>
                  <a:gd name="connsiteY5763" fmla="*/ 2971625 h 4271488"/>
                  <a:gd name="connsiteX5764" fmla="*/ 1538450 w 8671523"/>
                  <a:gd name="connsiteY5764" fmla="*/ 2972622 h 4271488"/>
                  <a:gd name="connsiteX5765" fmla="*/ 1537563 w 8671523"/>
                  <a:gd name="connsiteY5765" fmla="*/ 2973509 h 4271488"/>
                  <a:gd name="connsiteX5766" fmla="*/ 1536233 w 8671523"/>
                  <a:gd name="connsiteY5766" fmla="*/ 2975614 h 4271488"/>
                  <a:gd name="connsiteX5767" fmla="*/ 1532798 w 8671523"/>
                  <a:gd name="connsiteY5767" fmla="*/ 2978938 h 4271488"/>
                  <a:gd name="connsiteX5768" fmla="*/ 1530138 w 8671523"/>
                  <a:gd name="connsiteY5768" fmla="*/ 2980933 h 4271488"/>
                  <a:gd name="connsiteX5769" fmla="*/ 1528920 w 8671523"/>
                  <a:gd name="connsiteY5769" fmla="*/ 2981820 h 4271488"/>
                  <a:gd name="connsiteX5770" fmla="*/ 1526038 w 8671523"/>
                  <a:gd name="connsiteY5770" fmla="*/ 2986031 h 4271488"/>
                  <a:gd name="connsiteX5771" fmla="*/ 1525484 w 8671523"/>
                  <a:gd name="connsiteY5771" fmla="*/ 2986696 h 4271488"/>
                  <a:gd name="connsiteX5772" fmla="*/ 1522825 w 8671523"/>
                  <a:gd name="connsiteY5772" fmla="*/ 2986696 h 4271488"/>
                  <a:gd name="connsiteX5773" fmla="*/ 1521495 w 8671523"/>
                  <a:gd name="connsiteY5773" fmla="*/ 2987471 h 4271488"/>
                  <a:gd name="connsiteX5774" fmla="*/ 1520719 w 8671523"/>
                  <a:gd name="connsiteY5774" fmla="*/ 2988912 h 4271488"/>
                  <a:gd name="connsiteX5775" fmla="*/ 1516730 w 8671523"/>
                  <a:gd name="connsiteY5775" fmla="*/ 2999329 h 4271488"/>
                  <a:gd name="connsiteX5776" fmla="*/ 1515400 w 8671523"/>
                  <a:gd name="connsiteY5776" fmla="*/ 3001434 h 4271488"/>
                  <a:gd name="connsiteX5777" fmla="*/ 1514292 w 8671523"/>
                  <a:gd name="connsiteY5777" fmla="*/ 3003872 h 4271488"/>
                  <a:gd name="connsiteX5778" fmla="*/ 1512962 w 8671523"/>
                  <a:gd name="connsiteY5778" fmla="*/ 3010410 h 4271488"/>
                  <a:gd name="connsiteX5779" fmla="*/ 1511965 w 8671523"/>
                  <a:gd name="connsiteY5779" fmla="*/ 3013181 h 4271488"/>
                  <a:gd name="connsiteX5780" fmla="*/ 1510746 w 8671523"/>
                  <a:gd name="connsiteY5780" fmla="*/ 3014843 h 4271488"/>
                  <a:gd name="connsiteX5781" fmla="*/ 1508862 w 8671523"/>
                  <a:gd name="connsiteY5781" fmla="*/ 3016727 h 4271488"/>
                  <a:gd name="connsiteX5782" fmla="*/ 1506756 w 8671523"/>
                  <a:gd name="connsiteY5782" fmla="*/ 3018278 h 4271488"/>
                  <a:gd name="connsiteX5783" fmla="*/ 1504651 w 8671523"/>
                  <a:gd name="connsiteY5783" fmla="*/ 3018832 h 4271488"/>
                  <a:gd name="connsiteX5784" fmla="*/ 1501659 w 8671523"/>
                  <a:gd name="connsiteY5784" fmla="*/ 3022600 h 4271488"/>
                  <a:gd name="connsiteX5785" fmla="*/ 1501105 w 8671523"/>
                  <a:gd name="connsiteY5785" fmla="*/ 3023154 h 4271488"/>
                  <a:gd name="connsiteX5786" fmla="*/ 1500440 w 8671523"/>
                  <a:gd name="connsiteY5786" fmla="*/ 3023486 h 4271488"/>
                  <a:gd name="connsiteX5787" fmla="*/ 1497448 w 8671523"/>
                  <a:gd name="connsiteY5787" fmla="*/ 3024373 h 4271488"/>
                  <a:gd name="connsiteX5788" fmla="*/ 1486699 w 8671523"/>
                  <a:gd name="connsiteY5788" fmla="*/ 3025592 h 4271488"/>
                  <a:gd name="connsiteX5789" fmla="*/ 1484482 w 8671523"/>
                  <a:gd name="connsiteY5789" fmla="*/ 3026368 h 4271488"/>
                  <a:gd name="connsiteX5790" fmla="*/ 1470963 w 8671523"/>
                  <a:gd name="connsiteY5790" fmla="*/ 3037892 h 4271488"/>
                  <a:gd name="connsiteX5791" fmla="*/ 1470077 w 8671523"/>
                  <a:gd name="connsiteY5791" fmla="*/ 3040331 h 4271488"/>
                  <a:gd name="connsiteX5792" fmla="*/ 1468857 w 8671523"/>
                  <a:gd name="connsiteY5792" fmla="*/ 3041217 h 4271488"/>
                  <a:gd name="connsiteX5793" fmla="*/ 1461655 w 8671523"/>
                  <a:gd name="connsiteY5793" fmla="*/ 3043655 h 4271488"/>
                  <a:gd name="connsiteX5794" fmla="*/ 1457887 w 8671523"/>
                  <a:gd name="connsiteY5794" fmla="*/ 3048087 h 4271488"/>
                  <a:gd name="connsiteX5795" fmla="*/ 1456114 w 8671523"/>
                  <a:gd name="connsiteY5795" fmla="*/ 3049307 h 4271488"/>
                  <a:gd name="connsiteX5796" fmla="*/ 1454673 w 8671523"/>
                  <a:gd name="connsiteY5796" fmla="*/ 3049639 h 4271488"/>
                  <a:gd name="connsiteX5797" fmla="*/ 1451238 w 8671523"/>
                  <a:gd name="connsiteY5797" fmla="*/ 3049639 h 4271488"/>
                  <a:gd name="connsiteX5798" fmla="*/ 1450241 w 8671523"/>
                  <a:gd name="connsiteY5798" fmla="*/ 3049750 h 4271488"/>
                  <a:gd name="connsiteX5799" fmla="*/ 1447249 w 8671523"/>
                  <a:gd name="connsiteY5799" fmla="*/ 3051855 h 4271488"/>
                  <a:gd name="connsiteX5800" fmla="*/ 1436611 w 8671523"/>
                  <a:gd name="connsiteY5800" fmla="*/ 3054958 h 4271488"/>
                  <a:gd name="connsiteX5801" fmla="*/ 1434616 w 8671523"/>
                  <a:gd name="connsiteY5801" fmla="*/ 3056509 h 4271488"/>
                  <a:gd name="connsiteX5802" fmla="*/ 1433840 w 8671523"/>
                  <a:gd name="connsiteY5802" fmla="*/ 3056842 h 4271488"/>
                  <a:gd name="connsiteX5803" fmla="*/ 1432953 w 8671523"/>
                  <a:gd name="connsiteY5803" fmla="*/ 3056620 h 4271488"/>
                  <a:gd name="connsiteX5804" fmla="*/ 1430405 w 8671523"/>
                  <a:gd name="connsiteY5804" fmla="*/ 3055733 h 4271488"/>
                  <a:gd name="connsiteX5805" fmla="*/ 1423091 w 8671523"/>
                  <a:gd name="connsiteY5805" fmla="*/ 3056731 h 4271488"/>
                  <a:gd name="connsiteX5806" fmla="*/ 1419212 w 8671523"/>
                  <a:gd name="connsiteY5806" fmla="*/ 3055733 h 4271488"/>
                  <a:gd name="connsiteX5807" fmla="*/ 1415112 w 8671523"/>
                  <a:gd name="connsiteY5807" fmla="*/ 3053961 h 4271488"/>
                  <a:gd name="connsiteX5808" fmla="*/ 1411234 w 8671523"/>
                  <a:gd name="connsiteY5808" fmla="*/ 3053074 h 4271488"/>
                  <a:gd name="connsiteX5809" fmla="*/ 1407909 w 8671523"/>
                  <a:gd name="connsiteY5809" fmla="*/ 3054736 h 4271488"/>
                  <a:gd name="connsiteX5810" fmla="*/ 1407577 w 8671523"/>
                  <a:gd name="connsiteY5810" fmla="*/ 3054183 h 4271488"/>
                  <a:gd name="connsiteX5811" fmla="*/ 1407244 w 8671523"/>
                  <a:gd name="connsiteY5811" fmla="*/ 3053961 h 4271488"/>
                  <a:gd name="connsiteX5812" fmla="*/ 1406801 w 8671523"/>
                  <a:gd name="connsiteY5812" fmla="*/ 3053961 h 4271488"/>
                  <a:gd name="connsiteX5813" fmla="*/ 1406358 w 8671523"/>
                  <a:gd name="connsiteY5813" fmla="*/ 3053739 h 4271488"/>
                  <a:gd name="connsiteX5814" fmla="*/ 1403809 w 8671523"/>
                  <a:gd name="connsiteY5814" fmla="*/ 3054736 h 4271488"/>
                  <a:gd name="connsiteX5815" fmla="*/ 1400817 w 8671523"/>
                  <a:gd name="connsiteY5815" fmla="*/ 3053628 h 4271488"/>
                  <a:gd name="connsiteX5816" fmla="*/ 1397825 w 8671523"/>
                  <a:gd name="connsiteY5816" fmla="*/ 3051966 h 4271488"/>
                  <a:gd name="connsiteX5817" fmla="*/ 1395165 w 8671523"/>
                  <a:gd name="connsiteY5817" fmla="*/ 3051079 h 4271488"/>
                  <a:gd name="connsiteX5818" fmla="*/ 1392617 w 8671523"/>
                  <a:gd name="connsiteY5818" fmla="*/ 3050636 h 4271488"/>
                  <a:gd name="connsiteX5819" fmla="*/ 1381868 w 8671523"/>
                  <a:gd name="connsiteY5819" fmla="*/ 3046425 h 4271488"/>
                  <a:gd name="connsiteX5820" fmla="*/ 1379540 w 8671523"/>
                  <a:gd name="connsiteY5820" fmla="*/ 3046979 h 4271488"/>
                  <a:gd name="connsiteX5821" fmla="*/ 1377435 w 8671523"/>
                  <a:gd name="connsiteY5821" fmla="*/ 3048752 h 4271488"/>
                  <a:gd name="connsiteX5822" fmla="*/ 1374997 w 8671523"/>
                  <a:gd name="connsiteY5822" fmla="*/ 3051522 h 4271488"/>
                  <a:gd name="connsiteX5823" fmla="*/ 1373224 w 8671523"/>
                  <a:gd name="connsiteY5823" fmla="*/ 3052631 h 4271488"/>
                  <a:gd name="connsiteX5824" fmla="*/ 1370454 w 8671523"/>
                  <a:gd name="connsiteY5824" fmla="*/ 3053296 h 4271488"/>
                  <a:gd name="connsiteX5825" fmla="*/ 1365245 w 8671523"/>
                  <a:gd name="connsiteY5825" fmla="*/ 3053739 h 4271488"/>
                  <a:gd name="connsiteX5826" fmla="*/ 1353499 w 8671523"/>
                  <a:gd name="connsiteY5826" fmla="*/ 3052077 h 4271488"/>
                  <a:gd name="connsiteX5827" fmla="*/ 1347625 w 8671523"/>
                  <a:gd name="connsiteY5827" fmla="*/ 3050082 h 4271488"/>
                  <a:gd name="connsiteX5828" fmla="*/ 1342750 w 8671523"/>
                  <a:gd name="connsiteY5828" fmla="*/ 3047311 h 4271488"/>
                  <a:gd name="connsiteX5829" fmla="*/ 1337320 w 8671523"/>
                  <a:gd name="connsiteY5829" fmla="*/ 3041771 h 4271488"/>
                  <a:gd name="connsiteX5830" fmla="*/ 1336433 w 8671523"/>
                  <a:gd name="connsiteY5830" fmla="*/ 3040331 h 4271488"/>
                  <a:gd name="connsiteX5831" fmla="*/ 1330893 w 8671523"/>
                  <a:gd name="connsiteY5831" fmla="*/ 3034346 h 4271488"/>
                  <a:gd name="connsiteX5832" fmla="*/ 1329341 w 8671523"/>
                  <a:gd name="connsiteY5832" fmla="*/ 3033127 h 4271488"/>
                  <a:gd name="connsiteX5833" fmla="*/ 1328787 w 8671523"/>
                  <a:gd name="connsiteY5833" fmla="*/ 3034235 h 4271488"/>
                  <a:gd name="connsiteX5834" fmla="*/ 1330449 w 8671523"/>
                  <a:gd name="connsiteY5834" fmla="*/ 3037117 h 4271488"/>
                  <a:gd name="connsiteX5835" fmla="*/ 1339093 w 8671523"/>
                  <a:gd name="connsiteY5835" fmla="*/ 3047090 h 4271488"/>
                  <a:gd name="connsiteX5836" fmla="*/ 1344080 w 8671523"/>
                  <a:gd name="connsiteY5836" fmla="*/ 3051079 h 4271488"/>
                  <a:gd name="connsiteX5837" fmla="*/ 1335879 w 8671523"/>
                  <a:gd name="connsiteY5837" fmla="*/ 3050304 h 4271488"/>
                  <a:gd name="connsiteX5838" fmla="*/ 1331890 w 8671523"/>
                  <a:gd name="connsiteY5838" fmla="*/ 3048974 h 4271488"/>
                  <a:gd name="connsiteX5839" fmla="*/ 1328898 w 8671523"/>
                  <a:gd name="connsiteY5839" fmla="*/ 3046868 h 4271488"/>
                  <a:gd name="connsiteX5840" fmla="*/ 1327235 w 8671523"/>
                  <a:gd name="connsiteY5840" fmla="*/ 3044763 h 4271488"/>
                  <a:gd name="connsiteX5841" fmla="*/ 1326238 w 8671523"/>
                  <a:gd name="connsiteY5841" fmla="*/ 3043101 h 4271488"/>
                  <a:gd name="connsiteX5842" fmla="*/ 1325684 w 8671523"/>
                  <a:gd name="connsiteY5842" fmla="*/ 3041328 h 4271488"/>
                  <a:gd name="connsiteX5843" fmla="*/ 1325241 w 8671523"/>
                  <a:gd name="connsiteY5843" fmla="*/ 3036895 h 4271488"/>
                  <a:gd name="connsiteX5844" fmla="*/ 1325241 w 8671523"/>
                  <a:gd name="connsiteY5844" fmla="*/ 3034568 h 4271488"/>
                  <a:gd name="connsiteX5845" fmla="*/ 1325795 w 8671523"/>
                  <a:gd name="connsiteY5845" fmla="*/ 3032462 h 4271488"/>
                  <a:gd name="connsiteX5846" fmla="*/ 1326792 w 8671523"/>
                  <a:gd name="connsiteY5846" fmla="*/ 3031244 h 4271488"/>
                  <a:gd name="connsiteX5847" fmla="*/ 1325241 w 8671523"/>
                  <a:gd name="connsiteY5847" fmla="*/ 3028916 h 4271488"/>
                  <a:gd name="connsiteX5848" fmla="*/ 1321806 w 8671523"/>
                  <a:gd name="connsiteY5848" fmla="*/ 3030135 h 4271488"/>
                  <a:gd name="connsiteX5849" fmla="*/ 1319479 w 8671523"/>
                  <a:gd name="connsiteY5849" fmla="*/ 3027587 h 4271488"/>
                  <a:gd name="connsiteX5850" fmla="*/ 1319146 w 8671523"/>
                  <a:gd name="connsiteY5850" fmla="*/ 3023819 h 4271488"/>
                  <a:gd name="connsiteX5851" fmla="*/ 1321362 w 8671523"/>
                  <a:gd name="connsiteY5851" fmla="*/ 3021603 h 4271488"/>
                  <a:gd name="connsiteX5852" fmla="*/ 1321362 w 8671523"/>
                  <a:gd name="connsiteY5852" fmla="*/ 3021603 h 4271488"/>
                  <a:gd name="connsiteX5853" fmla="*/ 1321362 w 8671523"/>
                  <a:gd name="connsiteY5853" fmla="*/ 3021603 h 4271488"/>
                  <a:gd name="connsiteX5854" fmla="*/ 1321141 w 8671523"/>
                  <a:gd name="connsiteY5854" fmla="*/ 3020938 h 4271488"/>
                  <a:gd name="connsiteX5855" fmla="*/ 1319589 w 8671523"/>
                  <a:gd name="connsiteY5855" fmla="*/ 3015618 h 4271488"/>
                  <a:gd name="connsiteX5856" fmla="*/ 1320697 w 8671523"/>
                  <a:gd name="connsiteY5856" fmla="*/ 3011407 h 4271488"/>
                  <a:gd name="connsiteX5857" fmla="*/ 1320143 w 8671523"/>
                  <a:gd name="connsiteY5857" fmla="*/ 3009745 h 4271488"/>
                  <a:gd name="connsiteX5858" fmla="*/ 1320697 w 8671523"/>
                  <a:gd name="connsiteY5858" fmla="*/ 3007307 h 4271488"/>
                  <a:gd name="connsiteX5859" fmla="*/ 1320143 w 8671523"/>
                  <a:gd name="connsiteY5859" fmla="*/ 3006199 h 4271488"/>
                  <a:gd name="connsiteX5860" fmla="*/ 1318814 w 8671523"/>
                  <a:gd name="connsiteY5860" fmla="*/ 3005424 h 4271488"/>
                  <a:gd name="connsiteX5861" fmla="*/ 1317706 w 8671523"/>
                  <a:gd name="connsiteY5861" fmla="*/ 3005867 h 4271488"/>
                  <a:gd name="connsiteX5862" fmla="*/ 1317151 w 8671523"/>
                  <a:gd name="connsiteY5862" fmla="*/ 3006975 h 4271488"/>
                  <a:gd name="connsiteX5863" fmla="*/ 1317373 w 8671523"/>
                  <a:gd name="connsiteY5863" fmla="*/ 3008416 h 4271488"/>
                  <a:gd name="connsiteX5864" fmla="*/ 1314492 w 8671523"/>
                  <a:gd name="connsiteY5864" fmla="*/ 3012737 h 4271488"/>
                  <a:gd name="connsiteX5865" fmla="*/ 1310059 w 8671523"/>
                  <a:gd name="connsiteY5865" fmla="*/ 3023708 h 4271488"/>
                  <a:gd name="connsiteX5866" fmla="*/ 1306513 w 8671523"/>
                  <a:gd name="connsiteY5866" fmla="*/ 3027365 h 4271488"/>
                  <a:gd name="connsiteX5867" fmla="*/ 1305072 w 8671523"/>
                  <a:gd name="connsiteY5867" fmla="*/ 3027587 h 4271488"/>
                  <a:gd name="connsiteX5868" fmla="*/ 1303854 w 8671523"/>
                  <a:gd name="connsiteY5868" fmla="*/ 3027144 h 4271488"/>
                  <a:gd name="connsiteX5869" fmla="*/ 1302745 w 8671523"/>
                  <a:gd name="connsiteY5869" fmla="*/ 3026589 h 4271488"/>
                  <a:gd name="connsiteX5870" fmla="*/ 1301859 w 8671523"/>
                  <a:gd name="connsiteY5870" fmla="*/ 3026589 h 4271488"/>
                  <a:gd name="connsiteX5871" fmla="*/ 1300640 w 8671523"/>
                  <a:gd name="connsiteY5871" fmla="*/ 3027254 h 4271488"/>
                  <a:gd name="connsiteX5872" fmla="*/ 1295542 w 8671523"/>
                  <a:gd name="connsiteY5872" fmla="*/ 3032684 h 4271488"/>
                  <a:gd name="connsiteX5873" fmla="*/ 1293104 w 8671523"/>
                  <a:gd name="connsiteY5873" fmla="*/ 3034235 h 4271488"/>
                  <a:gd name="connsiteX5874" fmla="*/ 1279031 w 8671523"/>
                  <a:gd name="connsiteY5874" fmla="*/ 3039222 h 4271488"/>
                  <a:gd name="connsiteX5875" fmla="*/ 1274155 w 8671523"/>
                  <a:gd name="connsiteY5875" fmla="*/ 3040220 h 4271488"/>
                  <a:gd name="connsiteX5876" fmla="*/ 1268393 w 8671523"/>
                  <a:gd name="connsiteY5876" fmla="*/ 3039776 h 4271488"/>
                  <a:gd name="connsiteX5877" fmla="*/ 1267174 w 8671523"/>
                  <a:gd name="connsiteY5877" fmla="*/ 3039333 h 4271488"/>
                  <a:gd name="connsiteX5878" fmla="*/ 1264957 w 8671523"/>
                  <a:gd name="connsiteY5878" fmla="*/ 3038225 h 4271488"/>
                  <a:gd name="connsiteX5879" fmla="*/ 1263738 w 8671523"/>
                  <a:gd name="connsiteY5879" fmla="*/ 3037781 h 4271488"/>
                  <a:gd name="connsiteX5880" fmla="*/ 1262519 w 8671523"/>
                  <a:gd name="connsiteY5880" fmla="*/ 3037781 h 4271488"/>
                  <a:gd name="connsiteX5881" fmla="*/ 1261079 w 8671523"/>
                  <a:gd name="connsiteY5881" fmla="*/ 3037892 h 4271488"/>
                  <a:gd name="connsiteX5882" fmla="*/ 1259749 w 8671523"/>
                  <a:gd name="connsiteY5882" fmla="*/ 3037892 h 4271488"/>
                  <a:gd name="connsiteX5883" fmla="*/ 1256757 w 8671523"/>
                  <a:gd name="connsiteY5883" fmla="*/ 3036120 h 4271488"/>
                  <a:gd name="connsiteX5884" fmla="*/ 1248224 w 8671523"/>
                  <a:gd name="connsiteY5884" fmla="*/ 3034790 h 4271488"/>
                  <a:gd name="connsiteX5885" fmla="*/ 1245786 w 8671523"/>
                  <a:gd name="connsiteY5885" fmla="*/ 3033127 h 4271488"/>
                  <a:gd name="connsiteX5886" fmla="*/ 1241021 w 8671523"/>
                  <a:gd name="connsiteY5886" fmla="*/ 3028805 h 4271488"/>
                  <a:gd name="connsiteX5887" fmla="*/ 1238805 w 8671523"/>
                  <a:gd name="connsiteY5887" fmla="*/ 3027254 h 4271488"/>
                  <a:gd name="connsiteX5888" fmla="*/ 1235813 w 8671523"/>
                  <a:gd name="connsiteY5888" fmla="*/ 3026811 h 4271488"/>
                  <a:gd name="connsiteX5889" fmla="*/ 1232821 w 8671523"/>
                  <a:gd name="connsiteY5889" fmla="*/ 3028030 h 4271488"/>
                  <a:gd name="connsiteX5890" fmla="*/ 1230494 w 8671523"/>
                  <a:gd name="connsiteY5890" fmla="*/ 3030579 h 4271488"/>
                  <a:gd name="connsiteX5891" fmla="*/ 1229497 w 8671523"/>
                  <a:gd name="connsiteY5891" fmla="*/ 3034346 h 4271488"/>
                  <a:gd name="connsiteX5892" fmla="*/ 1228499 w 8671523"/>
                  <a:gd name="connsiteY5892" fmla="*/ 3036784 h 4271488"/>
                  <a:gd name="connsiteX5893" fmla="*/ 1225950 w 8671523"/>
                  <a:gd name="connsiteY5893" fmla="*/ 3038003 h 4271488"/>
                  <a:gd name="connsiteX5894" fmla="*/ 1222072 w 8671523"/>
                  <a:gd name="connsiteY5894" fmla="*/ 3038335 h 4271488"/>
                  <a:gd name="connsiteX5895" fmla="*/ 1219966 w 8671523"/>
                  <a:gd name="connsiteY5895" fmla="*/ 3038557 h 4271488"/>
                  <a:gd name="connsiteX5896" fmla="*/ 1216863 w 8671523"/>
                  <a:gd name="connsiteY5896" fmla="*/ 3038335 h 4271488"/>
                  <a:gd name="connsiteX5897" fmla="*/ 1214536 w 8671523"/>
                  <a:gd name="connsiteY5897" fmla="*/ 3038335 h 4271488"/>
                  <a:gd name="connsiteX5898" fmla="*/ 1212874 w 8671523"/>
                  <a:gd name="connsiteY5898" fmla="*/ 3037338 h 4271488"/>
                  <a:gd name="connsiteX5899" fmla="*/ 1211212 w 8671523"/>
                  <a:gd name="connsiteY5899" fmla="*/ 3035011 h 4271488"/>
                  <a:gd name="connsiteX5900" fmla="*/ 1210436 w 8671523"/>
                  <a:gd name="connsiteY5900" fmla="*/ 3034014 h 4271488"/>
                  <a:gd name="connsiteX5901" fmla="*/ 1209882 w 8671523"/>
                  <a:gd name="connsiteY5901" fmla="*/ 3033238 h 4271488"/>
                  <a:gd name="connsiteX5902" fmla="*/ 1210436 w 8671523"/>
                  <a:gd name="connsiteY5902" fmla="*/ 3032684 h 4271488"/>
                  <a:gd name="connsiteX5903" fmla="*/ 1211766 w 8671523"/>
                  <a:gd name="connsiteY5903" fmla="*/ 3032241 h 4271488"/>
                  <a:gd name="connsiteX5904" fmla="*/ 1212098 w 8671523"/>
                  <a:gd name="connsiteY5904" fmla="*/ 3031687 h 4271488"/>
                  <a:gd name="connsiteX5905" fmla="*/ 1210990 w 8671523"/>
                  <a:gd name="connsiteY5905" fmla="*/ 3030135 h 4271488"/>
                  <a:gd name="connsiteX5906" fmla="*/ 1206225 w 8671523"/>
                  <a:gd name="connsiteY5906" fmla="*/ 3032352 h 4271488"/>
                  <a:gd name="connsiteX5907" fmla="*/ 1196584 w 8671523"/>
                  <a:gd name="connsiteY5907" fmla="*/ 3034346 h 4271488"/>
                  <a:gd name="connsiteX5908" fmla="*/ 1187054 w 8671523"/>
                  <a:gd name="connsiteY5908" fmla="*/ 3038668 h 4271488"/>
                  <a:gd name="connsiteX5909" fmla="*/ 1171319 w 8671523"/>
                  <a:gd name="connsiteY5909" fmla="*/ 3041438 h 4271488"/>
                  <a:gd name="connsiteX5910" fmla="*/ 1164780 w 8671523"/>
                  <a:gd name="connsiteY5910" fmla="*/ 3045650 h 4271488"/>
                  <a:gd name="connsiteX5911" fmla="*/ 1162453 w 8671523"/>
                  <a:gd name="connsiteY5911" fmla="*/ 3046314 h 4271488"/>
                  <a:gd name="connsiteX5912" fmla="*/ 1159239 w 8671523"/>
                  <a:gd name="connsiteY5912" fmla="*/ 3046093 h 4271488"/>
                  <a:gd name="connsiteX5913" fmla="*/ 1145831 w 8671523"/>
                  <a:gd name="connsiteY5913" fmla="*/ 3042103 h 4271488"/>
                  <a:gd name="connsiteX5914" fmla="*/ 1145720 w 8671523"/>
                  <a:gd name="connsiteY5914" fmla="*/ 3042103 h 4271488"/>
                  <a:gd name="connsiteX5915" fmla="*/ 1130649 w 8671523"/>
                  <a:gd name="connsiteY5915" fmla="*/ 3038668 h 4271488"/>
                  <a:gd name="connsiteX5916" fmla="*/ 1114581 w 8671523"/>
                  <a:gd name="connsiteY5916" fmla="*/ 3033792 h 4271488"/>
                  <a:gd name="connsiteX5917" fmla="*/ 1110038 w 8671523"/>
                  <a:gd name="connsiteY5917" fmla="*/ 3031133 h 4271488"/>
                  <a:gd name="connsiteX5918" fmla="*/ 1103832 w 8671523"/>
                  <a:gd name="connsiteY5918" fmla="*/ 3025370 h 4271488"/>
                  <a:gd name="connsiteX5919" fmla="*/ 1098845 w 8671523"/>
                  <a:gd name="connsiteY5919" fmla="*/ 3023597 h 4271488"/>
                  <a:gd name="connsiteX5920" fmla="*/ 1096851 w 8671523"/>
                  <a:gd name="connsiteY5920" fmla="*/ 3021381 h 4271488"/>
                  <a:gd name="connsiteX5921" fmla="*/ 1093637 w 8671523"/>
                  <a:gd name="connsiteY5921" fmla="*/ 3016948 h 4271488"/>
                  <a:gd name="connsiteX5922" fmla="*/ 1089758 w 8671523"/>
                  <a:gd name="connsiteY5922" fmla="*/ 3013402 h 4271488"/>
                  <a:gd name="connsiteX5923" fmla="*/ 1087542 w 8671523"/>
                  <a:gd name="connsiteY5923" fmla="*/ 3011851 h 4271488"/>
                  <a:gd name="connsiteX5924" fmla="*/ 1085437 w 8671523"/>
                  <a:gd name="connsiteY5924" fmla="*/ 3011186 h 4271488"/>
                  <a:gd name="connsiteX5925" fmla="*/ 1082666 w 8671523"/>
                  <a:gd name="connsiteY5925" fmla="*/ 3010742 h 4271488"/>
                  <a:gd name="connsiteX5926" fmla="*/ 1080893 w 8671523"/>
                  <a:gd name="connsiteY5926" fmla="*/ 3009413 h 4271488"/>
                  <a:gd name="connsiteX5927" fmla="*/ 1071363 w 8671523"/>
                  <a:gd name="connsiteY5927" fmla="*/ 2995783 h 4271488"/>
                  <a:gd name="connsiteX5928" fmla="*/ 1067374 w 8671523"/>
                  <a:gd name="connsiteY5928" fmla="*/ 2991904 h 4271488"/>
                  <a:gd name="connsiteX5929" fmla="*/ 1062609 w 8671523"/>
                  <a:gd name="connsiteY5929" fmla="*/ 2988468 h 4271488"/>
                  <a:gd name="connsiteX5930" fmla="*/ 1060281 w 8671523"/>
                  <a:gd name="connsiteY5930" fmla="*/ 2986253 h 4271488"/>
                  <a:gd name="connsiteX5931" fmla="*/ 1059063 w 8671523"/>
                  <a:gd name="connsiteY5931" fmla="*/ 2983482 h 4271488"/>
                  <a:gd name="connsiteX5932" fmla="*/ 1057179 w 8671523"/>
                  <a:gd name="connsiteY5932" fmla="*/ 2976057 h 4271488"/>
                  <a:gd name="connsiteX5933" fmla="*/ 1057179 w 8671523"/>
                  <a:gd name="connsiteY5933" fmla="*/ 2975171 h 4271488"/>
                  <a:gd name="connsiteX5934" fmla="*/ 1057289 w 8671523"/>
                  <a:gd name="connsiteY5934" fmla="*/ 2973066 h 4271488"/>
                  <a:gd name="connsiteX5935" fmla="*/ 1057289 w 8671523"/>
                  <a:gd name="connsiteY5935" fmla="*/ 2972290 h 4271488"/>
                  <a:gd name="connsiteX5936" fmla="*/ 1056514 w 8671523"/>
                  <a:gd name="connsiteY5936" fmla="*/ 2972068 h 4271488"/>
                  <a:gd name="connsiteX5937" fmla="*/ 1054630 w 8671523"/>
                  <a:gd name="connsiteY5937" fmla="*/ 2972401 h 4271488"/>
                  <a:gd name="connsiteX5938" fmla="*/ 1053965 w 8671523"/>
                  <a:gd name="connsiteY5938" fmla="*/ 2972401 h 4271488"/>
                  <a:gd name="connsiteX5939" fmla="*/ 1053078 w 8671523"/>
                  <a:gd name="connsiteY5939" fmla="*/ 2971292 h 4271488"/>
                  <a:gd name="connsiteX5940" fmla="*/ 1052414 w 8671523"/>
                  <a:gd name="connsiteY5940" fmla="*/ 2969962 h 4271488"/>
                  <a:gd name="connsiteX5941" fmla="*/ 1051970 w 8671523"/>
                  <a:gd name="connsiteY5941" fmla="*/ 2968301 h 4271488"/>
                  <a:gd name="connsiteX5942" fmla="*/ 1051416 w 8671523"/>
                  <a:gd name="connsiteY5942" fmla="*/ 2962427 h 4271488"/>
                  <a:gd name="connsiteX5943" fmla="*/ 1049754 w 8671523"/>
                  <a:gd name="connsiteY5943" fmla="*/ 2955224 h 4271488"/>
                  <a:gd name="connsiteX5944" fmla="*/ 1049422 w 8671523"/>
                  <a:gd name="connsiteY5944" fmla="*/ 2951789 h 4271488"/>
                  <a:gd name="connsiteX5945" fmla="*/ 1049976 w 8671523"/>
                  <a:gd name="connsiteY5945" fmla="*/ 2949794 h 4271488"/>
                  <a:gd name="connsiteX5946" fmla="*/ 1049976 w 8671523"/>
                  <a:gd name="connsiteY5946" fmla="*/ 2949794 h 4271488"/>
                  <a:gd name="connsiteX5947" fmla="*/ 1047427 w 8671523"/>
                  <a:gd name="connsiteY5947" fmla="*/ 2947467 h 4271488"/>
                  <a:gd name="connsiteX5948" fmla="*/ 1045654 w 8671523"/>
                  <a:gd name="connsiteY5948" fmla="*/ 2945029 h 4271488"/>
                  <a:gd name="connsiteX5949" fmla="*/ 1044324 w 8671523"/>
                  <a:gd name="connsiteY5949" fmla="*/ 2942148 h 4271488"/>
                  <a:gd name="connsiteX5950" fmla="*/ 1043327 w 8671523"/>
                  <a:gd name="connsiteY5950" fmla="*/ 2939045 h 4271488"/>
                  <a:gd name="connsiteX5951" fmla="*/ 1043327 w 8671523"/>
                  <a:gd name="connsiteY5951" fmla="*/ 2939045 h 4271488"/>
                  <a:gd name="connsiteX5952" fmla="*/ 1042662 w 8671523"/>
                  <a:gd name="connsiteY5952" fmla="*/ 2938712 h 4271488"/>
                  <a:gd name="connsiteX5953" fmla="*/ 1042329 w 8671523"/>
                  <a:gd name="connsiteY5953" fmla="*/ 2938934 h 4271488"/>
                  <a:gd name="connsiteX5954" fmla="*/ 1042108 w 8671523"/>
                  <a:gd name="connsiteY5954" fmla="*/ 2940042 h 4271488"/>
                  <a:gd name="connsiteX5955" fmla="*/ 1041664 w 8671523"/>
                  <a:gd name="connsiteY5955" fmla="*/ 2941151 h 4271488"/>
                  <a:gd name="connsiteX5956" fmla="*/ 1040556 w 8671523"/>
                  <a:gd name="connsiteY5956" fmla="*/ 2941151 h 4271488"/>
                  <a:gd name="connsiteX5957" fmla="*/ 1039226 w 8671523"/>
                  <a:gd name="connsiteY5957" fmla="*/ 2940486 h 4271488"/>
                  <a:gd name="connsiteX5958" fmla="*/ 1038672 w 8671523"/>
                  <a:gd name="connsiteY5958" fmla="*/ 2939932 h 4271488"/>
                  <a:gd name="connsiteX5959" fmla="*/ 1037786 w 8671523"/>
                  <a:gd name="connsiteY5959" fmla="*/ 2939932 h 4271488"/>
                  <a:gd name="connsiteX5960" fmla="*/ 1035459 w 8671523"/>
                  <a:gd name="connsiteY5960" fmla="*/ 2941040 h 4271488"/>
                  <a:gd name="connsiteX5961" fmla="*/ 1033353 w 8671523"/>
                  <a:gd name="connsiteY5961" fmla="*/ 2942923 h 4271488"/>
                  <a:gd name="connsiteX5962" fmla="*/ 1029253 w 8671523"/>
                  <a:gd name="connsiteY5962" fmla="*/ 2947578 h 4271488"/>
                  <a:gd name="connsiteX5963" fmla="*/ 1027369 w 8671523"/>
                  <a:gd name="connsiteY5963" fmla="*/ 2949240 h 4271488"/>
                  <a:gd name="connsiteX5964" fmla="*/ 1020720 w 8671523"/>
                  <a:gd name="connsiteY5964" fmla="*/ 2953229 h 4271488"/>
                  <a:gd name="connsiteX5965" fmla="*/ 1018836 w 8671523"/>
                  <a:gd name="connsiteY5965" fmla="*/ 2951899 h 4271488"/>
                  <a:gd name="connsiteX5966" fmla="*/ 1016177 w 8671523"/>
                  <a:gd name="connsiteY5966" fmla="*/ 2951235 h 4271488"/>
                  <a:gd name="connsiteX5967" fmla="*/ 1013517 w 8671523"/>
                  <a:gd name="connsiteY5967" fmla="*/ 2951235 h 4271488"/>
                  <a:gd name="connsiteX5968" fmla="*/ 1011523 w 8671523"/>
                  <a:gd name="connsiteY5968" fmla="*/ 2952232 h 4271488"/>
                  <a:gd name="connsiteX5969" fmla="*/ 1010082 w 8671523"/>
                  <a:gd name="connsiteY5969" fmla="*/ 2951567 h 4271488"/>
                  <a:gd name="connsiteX5970" fmla="*/ 1007976 w 8671523"/>
                  <a:gd name="connsiteY5970" fmla="*/ 2952121 h 4271488"/>
                  <a:gd name="connsiteX5971" fmla="*/ 1005871 w 8671523"/>
                  <a:gd name="connsiteY5971" fmla="*/ 2953229 h 4271488"/>
                  <a:gd name="connsiteX5972" fmla="*/ 1004431 w 8671523"/>
                  <a:gd name="connsiteY5972" fmla="*/ 2954338 h 4271488"/>
                  <a:gd name="connsiteX5973" fmla="*/ 1001327 w 8671523"/>
                  <a:gd name="connsiteY5973" fmla="*/ 2957440 h 4271488"/>
                  <a:gd name="connsiteX5974" fmla="*/ 999998 w 8671523"/>
                  <a:gd name="connsiteY5974" fmla="*/ 2957662 h 4271488"/>
                  <a:gd name="connsiteX5975" fmla="*/ 989581 w 8671523"/>
                  <a:gd name="connsiteY5975" fmla="*/ 2956111 h 4271488"/>
                  <a:gd name="connsiteX5976" fmla="*/ 985703 w 8671523"/>
                  <a:gd name="connsiteY5976" fmla="*/ 2956775 h 4271488"/>
                  <a:gd name="connsiteX5977" fmla="*/ 983486 w 8671523"/>
                  <a:gd name="connsiteY5977" fmla="*/ 2959103 h 4271488"/>
                  <a:gd name="connsiteX5978" fmla="*/ 982489 w 8671523"/>
                  <a:gd name="connsiteY5978" fmla="*/ 2961208 h 4271488"/>
                  <a:gd name="connsiteX5979" fmla="*/ 981713 w 8671523"/>
                  <a:gd name="connsiteY5979" fmla="*/ 2964422 h 4271488"/>
                  <a:gd name="connsiteX5980" fmla="*/ 981048 w 8671523"/>
                  <a:gd name="connsiteY5980" fmla="*/ 2970960 h 4271488"/>
                  <a:gd name="connsiteX5981" fmla="*/ 980716 w 8671523"/>
                  <a:gd name="connsiteY5981" fmla="*/ 2972290 h 4271488"/>
                  <a:gd name="connsiteX5982" fmla="*/ 979275 w 8671523"/>
                  <a:gd name="connsiteY5982" fmla="*/ 2974395 h 4271488"/>
                  <a:gd name="connsiteX5983" fmla="*/ 978943 w 8671523"/>
                  <a:gd name="connsiteY5983" fmla="*/ 2975725 h 4271488"/>
                  <a:gd name="connsiteX5984" fmla="*/ 978721 w 8671523"/>
                  <a:gd name="connsiteY5984" fmla="*/ 2976944 h 4271488"/>
                  <a:gd name="connsiteX5985" fmla="*/ 976394 w 8671523"/>
                  <a:gd name="connsiteY5985" fmla="*/ 2984479 h 4271488"/>
                  <a:gd name="connsiteX5986" fmla="*/ 973956 w 8671523"/>
                  <a:gd name="connsiteY5986" fmla="*/ 2990020 h 4271488"/>
                  <a:gd name="connsiteX5987" fmla="*/ 973513 w 8671523"/>
                  <a:gd name="connsiteY5987" fmla="*/ 2992015 h 4271488"/>
                  <a:gd name="connsiteX5988" fmla="*/ 973291 w 8671523"/>
                  <a:gd name="connsiteY5988" fmla="*/ 2995450 h 4271488"/>
                  <a:gd name="connsiteX5989" fmla="*/ 972737 w 8671523"/>
                  <a:gd name="connsiteY5989" fmla="*/ 2998110 h 4271488"/>
                  <a:gd name="connsiteX5990" fmla="*/ 952126 w 8671523"/>
                  <a:gd name="connsiteY5990" fmla="*/ 3050193 h 4271488"/>
                  <a:gd name="connsiteX5991" fmla="*/ 942263 w 8671523"/>
                  <a:gd name="connsiteY5991" fmla="*/ 3083770 h 4271488"/>
                  <a:gd name="connsiteX5992" fmla="*/ 917773 w 8671523"/>
                  <a:gd name="connsiteY5992" fmla="*/ 3135410 h 4271488"/>
                  <a:gd name="connsiteX5993" fmla="*/ 915113 w 8671523"/>
                  <a:gd name="connsiteY5993" fmla="*/ 3139621 h 4271488"/>
                  <a:gd name="connsiteX5994" fmla="*/ 913229 w 8671523"/>
                  <a:gd name="connsiteY5994" fmla="*/ 3145051 h 4271488"/>
                  <a:gd name="connsiteX5995" fmla="*/ 912121 w 8671523"/>
                  <a:gd name="connsiteY5995" fmla="*/ 3147378 h 4271488"/>
                  <a:gd name="connsiteX5996" fmla="*/ 899710 w 8671523"/>
                  <a:gd name="connsiteY5996" fmla="*/ 3166106 h 4271488"/>
                  <a:gd name="connsiteX5997" fmla="*/ 892285 w 8671523"/>
                  <a:gd name="connsiteY5997" fmla="*/ 3182174 h 4271488"/>
                  <a:gd name="connsiteX5998" fmla="*/ 882312 w 8671523"/>
                  <a:gd name="connsiteY5998" fmla="*/ 3198907 h 4271488"/>
                  <a:gd name="connsiteX5999" fmla="*/ 870344 w 8671523"/>
                  <a:gd name="connsiteY5999" fmla="*/ 3211873 h 4271488"/>
                  <a:gd name="connsiteX6000" fmla="*/ 858487 w 8671523"/>
                  <a:gd name="connsiteY6000" fmla="*/ 3221403 h 4271488"/>
                  <a:gd name="connsiteX6001" fmla="*/ 854387 w 8671523"/>
                  <a:gd name="connsiteY6001" fmla="*/ 3222843 h 4271488"/>
                  <a:gd name="connsiteX6002" fmla="*/ 850840 w 8671523"/>
                  <a:gd name="connsiteY6002" fmla="*/ 3226057 h 4271488"/>
                  <a:gd name="connsiteX6003" fmla="*/ 848956 w 8671523"/>
                  <a:gd name="connsiteY6003" fmla="*/ 3226832 h 4271488"/>
                  <a:gd name="connsiteX6004" fmla="*/ 848956 w 8671523"/>
                  <a:gd name="connsiteY6004" fmla="*/ 3226832 h 4271488"/>
                  <a:gd name="connsiteX6005" fmla="*/ 844967 w 8671523"/>
                  <a:gd name="connsiteY6005" fmla="*/ 3227497 h 4271488"/>
                  <a:gd name="connsiteX6006" fmla="*/ 840424 w 8671523"/>
                  <a:gd name="connsiteY6006" fmla="*/ 3229160 h 4271488"/>
                  <a:gd name="connsiteX6007" fmla="*/ 836324 w 8671523"/>
                  <a:gd name="connsiteY6007" fmla="*/ 3231487 h 4271488"/>
                  <a:gd name="connsiteX6008" fmla="*/ 832002 w 8671523"/>
                  <a:gd name="connsiteY6008" fmla="*/ 3235365 h 4271488"/>
                  <a:gd name="connsiteX6009" fmla="*/ 823690 w 8671523"/>
                  <a:gd name="connsiteY6009" fmla="*/ 3241017 h 4271488"/>
                  <a:gd name="connsiteX6010" fmla="*/ 822361 w 8671523"/>
                  <a:gd name="connsiteY6010" fmla="*/ 3241904 h 4271488"/>
                  <a:gd name="connsiteX6011" fmla="*/ 819923 w 8671523"/>
                  <a:gd name="connsiteY6011" fmla="*/ 3242679 h 4271488"/>
                  <a:gd name="connsiteX6012" fmla="*/ 817596 w 8671523"/>
                  <a:gd name="connsiteY6012" fmla="*/ 3241904 h 4271488"/>
                  <a:gd name="connsiteX6013" fmla="*/ 818372 w 8671523"/>
                  <a:gd name="connsiteY6013" fmla="*/ 3240906 h 4271488"/>
                  <a:gd name="connsiteX6014" fmla="*/ 816155 w 8671523"/>
                  <a:gd name="connsiteY6014" fmla="*/ 3241682 h 4271488"/>
                  <a:gd name="connsiteX6015" fmla="*/ 812941 w 8671523"/>
                  <a:gd name="connsiteY6015" fmla="*/ 3245560 h 4271488"/>
                  <a:gd name="connsiteX6016" fmla="*/ 809617 w 8671523"/>
                  <a:gd name="connsiteY6016" fmla="*/ 3247112 h 4271488"/>
                  <a:gd name="connsiteX6017" fmla="*/ 805738 w 8671523"/>
                  <a:gd name="connsiteY6017" fmla="*/ 3252099 h 4271488"/>
                  <a:gd name="connsiteX6018" fmla="*/ 804298 w 8671523"/>
                  <a:gd name="connsiteY6018" fmla="*/ 3253206 h 4271488"/>
                  <a:gd name="connsiteX6019" fmla="*/ 802193 w 8671523"/>
                  <a:gd name="connsiteY6019" fmla="*/ 3254425 h 4271488"/>
                  <a:gd name="connsiteX6020" fmla="*/ 799865 w 8671523"/>
                  <a:gd name="connsiteY6020" fmla="*/ 3255423 h 4271488"/>
                  <a:gd name="connsiteX6021" fmla="*/ 796541 w 8671523"/>
                  <a:gd name="connsiteY6021" fmla="*/ 3256088 h 4271488"/>
                  <a:gd name="connsiteX6022" fmla="*/ 794546 w 8671523"/>
                  <a:gd name="connsiteY6022" fmla="*/ 3257307 h 4271488"/>
                  <a:gd name="connsiteX6023" fmla="*/ 793438 w 8671523"/>
                  <a:gd name="connsiteY6023" fmla="*/ 3257750 h 4271488"/>
                  <a:gd name="connsiteX6024" fmla="*/ 792219 w 8671523"/>
                  <a:gd name="connsiteY6024" fmla="*/ 3257750 h 4271488"/>
                  <a:gd name="connsiteX6025" fmla="*/ 791111 w 8671523"/>
                  <a:gd name="connsiteY6025" fmla="*/ 3257085 h 4271488"/>
                  <a:gd name="connsiteX6026" fmla="*/ 790003 w 8671523"/>
                  <a:gd name="connsiteY6026" fmla="*/ 3256864 h 4271488"/>
                  <a:gd name="connsiteX6027" fmla="*/ 788673 w 8671523"/>
                  <a:gd name="connsiteY6027" fmla="*/ 3257750 h 4271488"/>
                  <a:gd name="connsiteX6028" fmla="*/ 786457 w 8671523"/>
                  <a:gd name="connsiteY6028" fmla="*/ 3257196 h 4271488"/>
                  <a:gd name="connsiteX6029" fmla="*/ 784573 w 8671523"/>
                  <a:gd name="connsiteY6029" fmla="*/ 3258969 h 4271488"/>
                  <a:gd name="connsiteX6030" fmla="*/ 782689 w 8671523"/>
                  <a:gd name="connsiteY6030" fmla="*/ 3261296 h 4271488"/>
                  <a:gd name="connsiteX6031" fmla="*/ 780583 w 8671523"/>
                  <a:gd name="connsiteY6031" fmla="*/ 3262404 h 4271488"/>
                  <a:gd name="connsiteX6032" fmla="*/ 778478 w 8671523"/>
                  <a:gd name="connsiteY6032" fmla="*/ 3262847 h 4271488"/>
                  <a:gd name="connsiteX6033" fmla="*/ 773934 w 8671523"/>
                  <a:gd name="connsiteY6033" fmla="*/ 3265175 h 4271488"/>
                  <a:gd name="connsiteX6034" fmla="*/ 766399 w 8671523"/>
                  <a:gd name="connsiteY6034" fmla="*/ 3267502 h 4271488"/>
                  <a:gd name="connsiteX6035" fmla="*/ 763518 w 8671523"/>
                  <a:gd name="connsiteY6035" fmla="*/ 3268721 h 4271488"/>
                  <a:gd name="connsiteX6036" fmla="*/ 761080 w 8671523"/>
                  <a:gd name="connsiteY6036" fmla="*/ 3271823 h 4271488"/>
                  <a:gd name="connsiteX6037" fmla="*/ 758309 w 8671523"/>
                  <a:gd name="connsiteY6037" fmla="*/ 3273043 h 4271488"/>
                  <a:gd name="connsiteX6038" fmla="*/ 753101 w 8671523"/>
                  <a:gd name="connsiteY6038" fmla="*/ 3274373 h 4271488"/>
                  <a:gd name="connsiteX6039" fmla="*/ 747560 w 8671523"/>
                  <a:gd name="connsiteY6039" fmla="*/ 3276810 h 4271488"/>
                  <a:gd name="connsiteX6040" fmla="*/ 736811 w 8671523"/>
                  <a:gd name="connsiteY6040" fmla="*/ 3281575 h 4271488"/>
                  <a:gd name="connsiteX6041" fmla="*/ 721297 w 8671523"/>
                  <a:gd name="connsiteY6041" fmla="*/ 3285121 h 4271488"/>
                  <a:gd name="connsiteX6042" fmla="*/ 716643 w 8671523"/>
                  <a:gd name="connsiteY6042" fmla="*/ 3287116 h 4271488"/>
                  <a:gd name="connsiteX6043" fmla="*/ 712654 w 8671523"/>
                  <a:gd name="connsiteY6043" fmla="*/ 3290440 h 4271488"/>
                  <a:gd name="connsiteX6044" fmla="*/ 706005 w 8671523"/>
                  <a:gd name="connsiteY6044" fmla="*/ 3298641 h 4271488"/>
                  <a:gd name="connsiteX6045" fmla="*/ 701904 w 8671523"/>
                  <a:gd name="connsiteY6045" fmla="*/ 3301966 h 4271488"/>
                  <a:gd name="connsiteX6046" fmla="*/ 697804 w 8671523"/>
                  <a:gd name="connsiteY6046" fmla="*/ 3304071 h 4271488"/>
                  <a:gd name="connsiteX6047" fmla="*/ 695699 w 8671523"/>
                  <a:gd name="connsiteY6047" fmla="*/ 3304514 h 4271488"/>
                  <a:gd name="connsiteX6048" fmla="*/ 692928 w 8671523"/>
                  <a:gd name="connsiteY6048" fmla="*/ 3304514 h 4271488"/>
                  <a:gd name="connsiteX6049" fmla="*/ 691931 w 8671523"/>
                  <a:gd name="connsiteY6049" fmla="*/ 3304403 h 4271488"/>
                  <a:gd name="connsiteX6050" fmla="*/ 690823 w 8671523"/>
                  <a:gd name="connsiteY6050" fmla="*/ 3303184 h 4271488"/>
                  <a:gd name="connsiteX6051" fmla="*/ 689826 w 8671523"/>
                  <a:gd name="connsiteY6051" fmla="*/ 3302962 h 4271488"/>
                  <a:gd name="connsiteX6052" fmla="*/ 688939 w 8671523"/>
                  <a:gd name="connsiteY6052" fmla="*/ 3303517 h 4271488"/>
                  <a:gd name="connsiteX6053" fmla="*/ 679520 w 8671523"/>
                  <a:gd name="connsiteY6053" fmla="*/ 3314599 h 4271488"/>
                  <a:gd name="connsiteX6054" fmla="*/ 678523 w 8671523"/>
                  <a:gd name="connsiteY6054" fmla="*/ 3316260 h 4271488"/>
                  <a:gd name="connsiteX6055" fmla="*/ 678523 w 8671523"/>
                  <a:gd name="connsiteY6055" fmla="*/ 3319142 h 4271488"/>
                  <a:gd name="connsiteX6056" fmla="*/ 678523 w 8671523"/>
                  <a:gd name="connsiteY6056" fmla="*/ 3320804 h 4271488"/>
                  <a:gd name="connsiteX6057" fmla="*/ 677636 w 8671523"/>
                  <a:gd name="connsiteY6057" fmla="*/ 3322355 h 4271488"/>
                  <a:gd name="connsiteX6058" fmla="*/ 663452 w 8671523"/>
                  <a:gd name="connsiteY6058" fmla="*/ 3338091 h 4271488"/>
                  <a:gd name="connsiteX6059" fmla="*/ 650597 w 8671523"/>
                  <a:gd name="connsiteY6059" fmla="*/ 3355379 h 4271488"/>
                  <a:gd name="connsiteX6060" fmla="*/ 646718 w 8671523"/>
                  <a:gd name="connsiteY6060" fmla="*/ 3359035 h 4271488"/>
                  <a:gd name="connsiteX6061" fmla="*/ 635748 w 8671523"/>
                  <a:gd name="connsiteY6061" fmla="*/ 3366792 h 4271488"/>
                  <a:gd name="connsiteX6062" fmla="*/ 622893 w 8671523"/>
                  <a:gd name="connsiteY6062" fmla="*/ 3382085 h 4271488"/>
                  <a:gd name="connsiteX6063" fmla="*/ 606160 w 8671523"/>
                  <a:gd name="connsiteY6063" fmla="*/ 3396270 h 4271488"/>
                  <a:gd name="connsiteX6064" fmla="*/ 604055 w 8671523"/>
                  <a:gd name="connsiteY6064" fmla="*/ 3400370 h 4271488"/>
                  <a:gd name="connsiteX6065" fmla="*/ 604055 w 8671523"/>
                  <a:gd name="connsiteY6065" fmla="*/ 3402586 h 4271488"/>
                  <a:gd name="connsiteX6066" fmla="*/ 604830 w 8671523"/>
                  <a:gd name="connsiteY6066" fmla="*/ 3404802 h 4271488"/>
                  <a:gd name="connsiteX6067" fmla="*/ 605828 w 8671523"/>
                  <a:gd name="connsiteY6067" fmla="*/ 3406686 h 4271488"/>
                  <a:gd name="connsiteX6068" fmla="*/ 606825 w 8671523"/>
                  <a:gd name="connsiteY6068" fmla="*/ 3408016 h 4271488"/>
                  <a:gd name="connsiteX6069" fmla="*/ 607711 w 8671523"/>
                  <a:gd name="connsiteY6069" fmla="*/ 3410121 h 4271488"/>
                  <a:gd name="connsiteX6070" fmla="*/ 607490 w 8671523"/>
                  <a:gd name="connsiteY6070" fmla="*/ 3412781 h 4271488"/>
                  <a:gd name="connsiteX6071" fmla="*/ 606603 w 8671523"/>
                  <a:gd name="connsiteY6071" fmla="*/ 3415440 h 4271488"/>
                  <a:gd name="connsiteX6072" fmla="*/ 603500 w 8671523"/>
                  <a:gd name="connsiteY6072" fmla="*/ 3421424 h 4271488"/>
                  <a:gd name="connsiteX6073" fmla="*/ 602836 w 8671523"/>
                  <a:gd name="connsiteY6073" fmla="*/ 3423419 h 4271488"/>
                  <a:gd name="connsiteX6074" fmla="*/ 602614 w 8671523"/>
                  <a:gd name="connsiteY6074" fmla="*/ 3426300 h 4271488"/>
                  <a:gd name="connsiteX6075" fmla="*/ 603057 w 8671523"/>
                  <a:gd name="connsiteY6075" fmla="*/ 3427298 h 4271488"/>
                  <a:gd name="connsiteX6076" fmla="*/ 605163 w 8671523"/>
                  <a:gd name="connsiteY6076" fmla="*/ 3428406 h 4271488"/>
                  <a:gd name="connsiteX6077" fmla="*/ 605606 w 8671523"/>
                  <a:gd name="connsiteY6077" fmla="*/ 3429070 h 4271488"/>
                  <a:gd name="connsiteX6078" fmla="*/ 605052 w 8671523"/>
                  <a:gd name="connsiteY6078" fmla="*/ 3442811 h 4271488"/>
                  <a:gd name="connsiteX6079" fmla="*/ 604165 w 8671523"/>
                  <a:gd name="connsiteY6079" fmla="*/ 3446912 h 4271488"/>
                  <a:gd name="connsiteX6080" fmla="*/ 602503 w 8671523"/>
                  <a:gd name="connsiteY6080" fmla="*/ 3450569 h 4271488"/>
                  <a:gd name="connsiteX6081" fmla="*/ 598403 w 8671523"/>
                  <a:gd name="connsiteY6081" fmla="*/ 3455666 h 4271488"/>
                  <a:gd name="connsiteX6082" fmla="*/ 597849 w 8671523"/>
                  <a:gd name="connsiteY6082" fmla="*/ 3457328 h 4271488"/>
                  <a:gd name="connsiteX6083" fmla="*/ 597627 w 8671523"/>
                  <a:gd name="connsiteY6083" fmla="*/ 3459545 h 4271488"/>
                  <a:gd name="connsiteX6084" fmla="*/ 596297 w 8671523"/>
                  <a:gd name="connsiteY6084" fmla="*/ 3464864 h 4271488"/>
                  <a:gd name="connsiteX6085" fmla="*/ 595411 w 8671523"/>
                  <a:gd name="connsiteY6085" fmla="*/ 3466859 h 4271488"/>
                  <a:gd name="connsiteX6086" fmla="*/ 594081 w 8671523"/>
                  <a:gd name="connsiteY6086" fmla="*/ 3469518 h 4271488"/>
                  <a:gd name="connsiteX6087" fmla="*/ 580783 w 8671523"/>
                  <a:gd name="connsiteY6087" fmla="*/ 3483370 h 4271488"/>
                  <a:gd name="connsiteX6088" fmla="*/ 580229 w 8671523"/>
                  <a:gd name="connsiteY6088" fmla="*/ 3484367 h 4271488"/>
                  <a:gd name="connsiteX6089" fmla="*/ 579232 w 8671523"/>
                  <a:gd name="connsiteY6089" fmla="*/ 3486695 h 4271488"/>
                  <a:gd name="connsiteX6090" fmla="*/ 578345 w 8671523"/>
                  <a:gd name="connsiteY6090" fmla="*/ 3488024 h 4271488"/>
                  <a:gd name="connsiteX6091" fmla="*/ 577348 w 8671523"/>
                  <a:gd name="connsiteY6091" fmla="*/ 3489022 h 4271488"/>
                  <a:gd name="connsiteX6092" fmla="*/ 575686 w 8671523"/>
                  <a:gd name="connsiteY6092" fmla="*/ 3490241 h 4271488"/>
                  <a:gd name="connsiteX6093" fmla="*/ 574799 w 8671523"/>
                  <a:gd name="connsiteY6093" fmla="*/ 3491127 h 4271488"/>
                  <a:gd name="connsiteX6094" fmla="*/ 570256 w 8671523"/>
                  <a:gd name="connsiteY6094" fmla="*/ 3497554 h 4271488"/>
                  <a:gd name="connsiteX6095" fmla="*/ 559839 w 8671523"/>
                  <a:gd name="connsiteY6095" fmla="*/ 3508858 h 4271488"/>
                  <a:gd name="connsiteX6096" fmla="*/ 558953 w 8671523"/>
                  <a:gd name="connsiteY6096" fmla="*/ 3510963 h 4271488"/>
                  <a:gd name="connsiteX6097" fmla="*/ 557401 w 8671523"/>
                  <a:gd name="connsiteY6097" fmla="*/ 3521602 h 4271488"/>
                  <a:gd name="connsiteX6098" fmla="*/ 556847 w 8671523"/>
                  <a:gd name="connsiteY6098" fmla="*/ 3522820 h 4271488"/>
                  <a:gd name="connsiteX6099" fmla="*/ 555296 w 8671523"/>
                  <a:gd name="connsiteY6099" fmla="*/ 3525037 h 4271488"/>
                  <a:gd name="connsiteX6100" fmla="*/ 554631 w 8671523"/>
                  <a:gd name="connsiteY6100" fmla="*/ 3526588 h 4271488"/>
                  <a:gd name="connsiteX6101" fmla="*/ 553080 w 8671523"/>
                  <a:gd name="connsiteY6101" fmla="*/ 3528250 h 4271488"/>
                  <a:gd name="connsiteX6102" fmla="*/ 552415 w 8671523"/>
                  <a:gd name="connsiteY6102" fmla="*/ 3530578 h 4271488"/>
                  <a:gd name="connsiteX6103" fmla="*/ 551750 w 8671523"/>
                  <a:gd name="connsiteY6103" fmla="*/ 3531575 h 4271488"/>
                  <a:gd name="connsiteX6104" fmla="*/ 549644 w 8671523"/>
                  <a:gd name="connsiteY6104" fmla="*/ 3533459 h 4271488"/>
                  <a:gd name="connsiteX6105" fmla="*/ 548315 w 8671523"/>
                  <a:gd name="connsiteY6105" fmla="*/ 3535343 h 4271488"/>
                  <a:gd name="connsiteX6106" fmla="*/ 545655 w 8671523"/>
                  <a:gd name="connsiteY6106" fmla="*/ 3543321 h 4271488"/>
                  <a:gd name="connsiteX6107" fmla="*/ 542995 w 8671523"/>
                  <a:gd name="connsiteY6107" fmla="*/ 3547865 h 4271488"/>
                  <a:gd name="connsiteX6108" fmla="*/ 539449 w 8671523"/>
                  <a:gd name="connsiteY6108" fmla="*/ 3552408 h 4271488"/>
                  <a:gd name="connsiteX6109" fmla="*/ 540890 w 8671523"/>
                  <a:gd name="connsiteY6109" fmla="*/ 3554181 h 4271488"/>
                  <a:gd name="connsiteX6110" fmla="*/ 542441 w 8671523"/>
                  <a:gd name="connsiteY6110" fmla="*/ 3555400 h 4271488"/>
                  <a:gd name="connsiteX6111" fmla="*/ 543660 w 8671523"/>
                  <a:gd name="connsiteY6111" fmla="*/ 3557062 h 4271488"/>
                  <a:gd name="connsiteX6112" fmla="*/ 544104 w 8671523"/>
                  <a:gd name="connsiteY6112" fmla="*/ 3560165 h 4271488"/>
                  <a:gd name="connsiteX6113" fmla="*/ 543882 w 8671523"/>
                  <a:gd name="connsiteY6113" fmla="*/ 3567701 h 4271488"/>
                  <a:gd name="connsiteX6114" fmla="*/ 540890 w 8671523"/>
                  <a:gd name="connsiteY6114" fmla="*/ 3586317 h 4271488"/>
                  <a:gd name="connsiteX6115" fmla="*/ 539449 w 8671523"/>
                  <a:gd name="connsiteY6115" fmla="*/ 3589421 h 4271488"/>
                  <a:gd name="connsiteX6116" fmla="*/ 541222 w 8671523"/>
                  <a:gd name="connsiteY6116" fmla="*/ 3594186 h 4271488"/>
                  <a:gd name="connsiteX6117" fmla="*/ 541666 w 8671523"/>
                  <a:gd name="connsiteY6117" fmla="*/ 3596513 h 4271488"/>
                  <a:gd name="connsiteX6118" fmla="*/ 542552 w 8671523"/>
                  <a:gd name="connsiteY6118" fmla="*/ 3622332 h 4271488"/>
                  <a:gd name="connsiteX6119" fmla="*/ 542330 w 8671523"/>
                  <a:gd name="connsiteY6119" fmla="*/ 3623884 h 4271488"/>
                  <a:gd name="connsiteX6120" fmla="*/ 541998 w 8671523"/>
                  <a:gd name="connsiteY6120" fmla="*/ 3624771 h 4271488"/>
                  <a:gd name="connsiteX6121" fmla="*/ 541998 w 8671523"/>
                  <a:gd name="connsiteY6121" fmla="*/ 3625547 h 4271488"/>
                  <a:gd name="connsiteX6122" fmla="*/ 542884 w 8671523"/>
                  <a:gd name="connsiteY6122" fmla="*/ 3626765 h 4271488"/>
                  <a:gd name="connsiteX6123" fmla="*/ 543328 w 8671523"/>
                  <a:gd name="connsiteY6123" fmla="*/ 3627984 h 4271488"/>
                  <a:gd name="connsiteX6124" fmla="*/ 543328 w 8671523"/>
                  <a:gd name="connsiteY6124" fmla="*/ 3629647 h 4271488"/>
                  <a:gd name="connsiteX6125" fmla="*/ 542552 w 8671523"/>
                  <a:gd name="connsiteY6125" fmla="*/ 3632638 h 4271488"/>
                  <a:gd name="connsiteX6126" fmla="*/ 540446 w 8671523"/>
                  <a:gd name="connsiteY6126" fmla="*/ 3636849 h 4271488"/>
                  <a:gd name="connsiteX6127" fmla="*/ 537455 w 8671523"/>
                  <a:gd name="connsiteY6127" fmla="*/ 3641504 h 4271488"/>
                  <a:gd name="connsiteX6128" fmla="*/ 535017 w 8671523"/>
                  <a:gd name="connsiteY6128" fmla="*/ 3646490 h 4271488"/>
                  <a:gd name="connsiteX6129" fmla="*/ 534795 w 8671523"/>
                  <a:gd name="connsiteY6129" fmla="*/ 3651477 h 4271488"/>
                  <a:gd name="connsiteX6130" fmla="*/ 536457 w 8671523"/>
                  <a:gd name="connsiteY6130" fmla="*/ 3653361 h 4271488"/>
                  <a:gd name="connsiteX6131" fmla="*/ 539117 w 8671523"/>
                  <a:gd name="connsiteY6131" fmla="*/ 3653915 h 4271488"/>
                  <a:gd name="connsiteX6132" fmla="*/ 541555 w 8671523"/>
                  <a:gd name="connsiteY6132" fmla="*/ 3653915 h 4271488"/>
                  <a:gd name="connsiteX6133" fmla="*/ 549644 w 8671523"/>
                  <a:gd name="connsiteY6133" fmla="*/ 3659566 h 4271488"/>
                  <a:gd name="connsiteX6134" fmla="*/ 551750 w 8671523"/>
                  <a:gd name="connsiteY6134" fmla="*/ 3663112 h 4271488"/>
                  <a:gd name="connsiteX6135" fmla="*/ 552747 w 8671523"/>
                  <a:gd name="connsiteY6135" fmla="*/ 3664110 h 4271488"/>
                  <a:gd name="connsiteX6136" fmla="*/ 554077 w 8671523"/>
                  <a:gd name="connsiteY6136" fmla="*/ 3664553 h 4271488"/>
                  <a:gd name="connsiteX6137" fmla="*/ 555296 w 8671523"/>
                  <a:gd name="connsiteY6137" fmla="*/ 3664553 h 4271488"/>
                  <a:gd name="connsiteX6138" fmla="*/ 556293 w 8671523"/>
                  <a:gd name="connsiteY6138" fmla="*/ 3665329 h 4271488"/>
                  <a:gd name="connsiteX6139" fmla="*/ 557180 w 8671523"/>
                  <a:gd name="connsiteY6139" fmla="*/ 3669651 h 4271488"/>
                  <a:gd name="connsiteX6140" fmla="*/ 560061 w 8671523"/>
                  <a:gd name="connsiteY6140" fmla="*/ 3676189 h 4271488"/>
                  <a:gd name="connsiteX6141" fmla="*/ 561280 w 8671523"/>
                  <a:gd name="connsiteY6141" fmla="*/ 3678405 h 4271488"/>
                  <a:gd name="connsiteX6142" fmla="*/ 563164 w 8671523"/>
                  <a:gd name="connsiteY6142" fmla="*/ 3680400 h 4271488"/>
                  <a:gd name="connsiteX6143" fmla="*/ 564937 w 8671523"/>
                  <a:gd name="connsiteY6143" fmla="*/ 3681619 h 4271488"/>
                  <a:gd name="connsiteX6144" fmla="*/ 566156 w 8671523"/>
                  <a:gd name="connsiteY6144" fmla="*/ 3683281 h 4271488"/>
                  <a:gd name="connsiteX6145" fmla="*/ 566599 w 8671523"/>
                  <a:gd name="connsiteY6145" fmla="*/ 3686827 h 4271488"/>
                  <a:gd name="connsiteX6146" fmla="*/ 566267 w 8671523"/>
                  <a:gd name="connsiteY6146" fmla="*/ 3689376 h 4271488"/>
                  <a:gd name="connsiteX6147" fmla="*/ 564161 w 8671523"/>
                  <a:gd name="connsiteY6147" fmla="*/ 3698020 h 4271488"/>
                  <a:gd name="connsiteX6148" fmla="*/ 562277 w 8671523"/>
                  <a:gd name="connsiteY6148" fmla="*/ 3714642 h 4271488"/>
                  <a:gd name="connsiteX6149" fmla="*/ 561169 w 8671523"/>
                  <a:gd name="connsiteY6149" fmla="*/ 3719518 h 4271488"/>
                  <a:gd name="connsiteX6150" fmla="*/ 554077 w 8671523"/>
                  <a:gd name="connsiteY6150" fmla="*/ 3736472 h 4271488"/>
                  <a:gd name="connsiteX6151" fmla="*/ 542441 w 8671523"/>
                  <a:gd name="connsiteY6151" fmla="*/ 3756973 h 4271488"/>
                  <a:gd name="connsiteX6152" fmla="*/ 527703 w 8671523"/>
                  <a:gd name="connsiteY6152" fmla="*/ 3772931 h 4271488"/>
                  <a:gd name="connsiteX6153" fmla="*/ 522938 w 8671523"/>
                  <a:gd name="connsiteY6153" fmla="*/ 3779358 h 4271488"/>
                  <a:gd name="connsiteX6154" fmla="*/ 522273 w 8671523"/>
                  <a:gd name="connsiteY6154" fmla="*/ 3781463 h 4271488"/>
                  <a:gd name="connsiteX6155" fmla="*/ 521386 w 8671523"/>
                  <a:gd name="connsiteY6155" fmla="*/ 3783126 h 4271488"/>
                  <a:gd name="connsiteX6156" fmla="*/ 515956 w 8671523"/>
                  <a:gd name="connsiteY6156" fmla="*/ 3788112 h 4271488"/>
                  <a:gd name="connsiteX6157" fmla="*/ 514737 w 8671523"/>
                  <a:gd name="connsiteY6157" fmla="*/ 3790107 h 4271488"/>
                  <a:gd name="connsiteX6158" fmla="*/ 513740 w 8671523"/>
                  <a:gd name="connsiteY6158" fmla="*/ 3792767 h 4271488"/>
                  <a:gd name="connsiteX6159" fmla="*/ 513075 w 8671523"/>
                  <a:gd name="connsiteY6159" fmla="*/ 3795648 h 4271488"/>
                  <a:gd name="connsiteX6160" fmla="*/ 512853 w 8671523"/>
                  <a:gd name="connsiteY6160" fmla="*/ 3798418 h 4271488"/>
                  <a:gd name="connsiteX6161" fmla="*/ 512189 w 8671523"/>
                  <a:gd name="connsiteY6161" fmla="*/ 3799859 h 4271488"/>
                  <a:gd name="connsiteX6162" fmla="*/ 507534 w 8671523"/>
                  <a:gd name="connsiteY6162" fmla="*/ 3806840 h 4271488"/>
                  <a:gd name="connsiteX6163" fmla="*/ 506537 w 8671523"/>
                  <a:gd name="connsiteY6163" fmla="*/ 3809611 h 4271488"/>
                  <a:gd name="connsiteX6164" fmla="*/ 505983 w 8671523"/>
                  <a:gd name="connsiteY6164" fmla="*/ 3810386 h 4271488"/>
                  <a:gd name="connsiteX6165" fmla="*/ 501883 w 8671523"/>
                  <a:gd name="connsiteY6165" fmla="*/ 3813378 h 4271488"/>
                  <a:gd name="connsiteX6166" fmla="*/ 501329 w 8671523"/>
                  <a:gd name="connsiteY6166" fmla="*/ 3814487 h 4271488"/>
                  <a:gd name="connsiteX6167" fmla="*/ 500775 w 8671523"/>
                  <a:gd name="connsiteY6167" fmla="*/ 3816813 h 4271488"/>
                  <a:gd name="connsiteX6168" fmla="*/ 499445 w 8671523"/>
                  <a:gd name="connsiteY6168" fmla="*/ 3819141 h 4271488"/>
                  <a:gd name="connsiteX6169" fmla="*/ 496564 w 8671523"/>
                  <a:gd name="connsiteY6169" fmla="*/ 3822798 h 4271488"/>
                  <a:gd name="connsiteX6170" fmla="*/ 493793 w 8671523"/>
                  <a:gd name="connsiteY6170" fmla="*/ 3827120 h 4271488"/>
                  <a:gd name="connsiteX6171" fmla="*/ 492020 w 8671523"/>
                  <a:gd name="connsiteY6171" fmla="*/ 3829114 h 4271488"/>
                  <a:gd name="connsiteX6172" fmla="*/ 487699 w 8671523"/>
                  <a:gd name="connsiteY6172" fmla="*/ 3830665 h 4271488"/>
                  <a:gd name="connsiteX6173" fmla="*/ 485593 w 8671523"/>
                  <a:gd name="connsiteY6173" fmla="*/ 3832439 h 4271488"/>
                  <a:gd name="connsiteX6174" fmla="*/ 482490 w 8671523"/>
                  <a:gd name="connsiteY6174" fmla="*/ 3836096 h 4271488"/>
                  <a:gd name="connsiteX6175" fmla="*/ 470854 w 8671523"/>
                  <a:gd name="connsiteY6175" fmla="*/ 3853826 h 4271488"/>
                  <a:gd name="connsiteX6176" fmla="*/ 456892 w 8671523"/>
                  <a:gd name="connsiteY6176" fmla="*/ 3866902 h 4271488"/>
                  <a:gd name="connsiteX6177" fmla="*/ 452570 w 8671523"/>
                  <a:gd name="connsiteY6177" fmla="*/ 3869783 h 4271488"/>
                  <a:gd name="connsiteX6178" fmla="*/ 443261 w 8671523"/>
                  <a:gd name="connsiteY6178" fmla="*/ 3874548 h 4271488"/>
                  <a:gd name="connsiteX6179" fmla="*/ 435504 w 8671523"/>
                  <a:gd name="connsiteY6179" fmla="*/ 3879757 h 4271488"/>
                  <a:gd name="connsiteX6180" fmla="*/ 403146 w 8671523"/>
                  <a:gd name="connsiteY6180" fmla="*/ 3896268 h 4271488"/>
                  <a:gd name="connsiteX6181" fmla="*/ 401373 w 8671523"/>
                  <a:gd name="connsiteY6181" fmla="*/ 3897487 h 4271488"/>
                  <a:gd name="connsiteX6182" fmla="*/ 398160 w 8671523"/>
                  <a:gd name="connsiteY6182" fmla="*/ 3900812 h 4271488"/>
                  <a:gd name="connsiteX6183" fmla="*/ 395832 w 8671523"/>
                  <a:gd name="connsiteY6183" fmla="*/ 3904690 h 4271488"/>
                  <a:gd name="connsiteX6184" fmla="*/ 395500 w 8671523"/>
                  <a:gd name="connsiteY6184" fmla="*/ 3905244 h 4271488"/>
                  <a:gd name="connsiteX6185" fmla="*/ 391621 w 8671523"/>
                  <a:gd name="connsiteY6185" fmla="*/ 3908347 h 4271488"/>
                  <a:gd name="connsiteX6186" fmla="*/ 391068 w 8671523"/>
                  <a:gd name="connsiteY6186" fmla="*/ 3909234 h 4271488"/>
                  <a:gd name="connsiteX6187" fmla="*/ 390181 w 8671523"/>
                  <a:gd name="connsiteY6187" fmla="*/ 3911006 h 4271488"/>
                  <a:gd name="connsiteX6188" fmla="*/ 389294 w 8671523"/>
                  <a:gd name="connsiteY6188" fmla="*/ 3912004 h 4271488"/>
                  <a:gd name="connsiteX6189" fmla="*/ 384640 w 8671523"/>
                  <a:gd name="connsiteY6189" fmla="*/ 3914996 h 4271488"/>
                  <a:gd name="connsiteX6190" fmla="*/ 383754 w 8671523"/>
                  <a:gd name="connsiteY6190" fmla="*/ 3916880 h 4271488"/>
                  <a:gd name="connsiteX6191" fmla="*/ 378434 w 8671523"/>
                  <a:gd name="connsiteY6191" fmla="*/ 3923418 h 4271488"/>
                  <a:gd name="connsiteX6192" fmla="*/ 371675 w 8671523"/>
                  <a:gd name="connsiteY6192" fmla="*/ 3928072 h 4271488"/>
                  <a:gd name="connsiteX6193" fmla="*/ 370678 w 8671523"/>
                  <a:gd name="connsiteY6193" fmla="*/ 3930067 h 4271488"/>
                  <a:gd name="connsiteX6194" fmla="*/ 370013 w 8671523"/>
                  <a:gd name="connsiteY6194" fmla="*/ 3932615 h 4271488"/>
                  <a:gd name="connsiteX6195" fmla="*/ 368350 w 8671523"/>
                  <a:gd name="connsiteY6195" fmla="*/ 3934610 h 4271488"/>
                  <a:gd name="connsiteX6196" fmla="*/ 366356 w 8671523"/>
                  <a:gd name="connsiteY6196" fmla="*/ 3936383 h 4271488"/>
                  <a:gd name="connsiteX6197" fmla="*/ 364582 w 8671523"/>
                  <a:gd name="connsiteY6197" fmla="*/ 3938267 h 4271488"/>
                  <a:gd name="connsiteX6198" fmla="*/ 360150 w 8671523"/>
                  <a:gd name="connsiteY6198" fmla="*/ 3945803 h 4271488"/>
                  <a:gd name="connsiteX6199" fmla="*/ 357380 w 8671523"/>
                  <a:gd name="connsiteY6199" fmla="*/ 3949349 h 4271488"/>
                  <a:gd name="connsiteX6200" fmla="*/ 353612 w 8671523"/>
                  <a:gd name="connsiteY6200" fmla="*/ 3952230 h 4271488"/>
                  <a:gd name="connsiteX6201" fmla="*/ 319924 w 8671523"/>
                  <a:gd name="connsiteY6201" fmla="*/ 3966969 h 4271488"/>
                  <a:gd name="connsiteX6202" fmla="*/ 294658 w 8671523"/>
                  <a:gd name="connsiteY6202" fmla="*/ 3978050 h 4271488"/>
                  <a:gd name="connsiteX6203" fmla="*/ 292663 w 8671523"/>
                  <a:gd name="connsiteY6203" fmla="*/ 3978493 h 4271488"/>
                  <a:gd name="connsiteX6204" fmla="*/ 292109 w 8671523"/>
                  <a:gd name="connsiteY6204" fmla="*/ 3978826 h 4271488"/>
                  <a:gd name="connsiteX6205" fmla="*/ 289561 w 8671523"/>
                  <a:gd name="connsiteY6205" fmla="*/ 3981485 h 4271488"/>
                  <a:gd name="connsiteX6206" fmla="*/ 288341 w 8671523"/>
                  <a:gd name="connsiteY6206" fmla="*/ 3982371 h 4271488"/>
                  <a:gd name="connsiteX6207" fmla="*/ 257313 w 8671523"/>
                  <a:gd name="connsiteY6207" fmla="*/ 3987691 h 4271488"/>
                  <a:gd name="connsiteX6208" fmla="*/ 237034 w 8671523"/>
                  <a:gd name="connsiteY6208" fmla="*/ 3994340 h 4271488"/>
                  <a:gd name="connsiteX6209" fmla="*/ 220633 w 8671523"/>
                  <a:gd name="connsiteY6209" fmla="*/ 3994008 h 4271488"/>
                  <a:gd name="connsiteX6210" fmla="*/ 200133 w 8671523"/>
                  <a:gd name="connsiteY6210" fmla="*/ 3997553 h 4271488"/>
                  <a:gd name="connsiteX6211" fmla="*/ 189494 w 8671523"/>
                  <a:gd name="connsiteY6211" fmla="*/ 4001654 h 4271488"/>
                  <a:gd name="connsiteX6212" fmla="*/ 187278 w 8671523"/>
                  <a:gd name="connsiteY6212" fmla="*/ 4002984 h 4271488"/>
                  <a:gd name="connsiteX6213" fmla="*/ 185505 w 8671523"/>
                  <a:gd name="connsiteY6213" fmla="*/ 4004756 h 4271488"/>
                  <a:gd name="connsiteX6214" fmla="*/ 184175 w 8671523"/>
                  <a:gd name="connsiteY6214" fmla="*/ 4007416 h 4271488"/>
                  <a:gd name="connsiteX6215" fmla="*/ 181516 w 8671523"/>
                  <a:gd name="connsiteY6215" fmla="*/ 4016725 h 4271488"/>
                  <a:gd name="connsiteX6216" fmla="*/ 176751 w 8671523"/>
                  <a:gd name="connsiteY6216" fmla="*/ 4024482 h 4271488"/>
                  <a:gd name="connsiteX6217" fmla="*/ 174867 w 8671523"/>
                  <a:gd name="connsiteY6217" fmla="*/ 4026587 h 4271488"/>
                  <a:gd name="connsiteX6218" fmla="*/ 170767 w 8671523"/>
                  <a:gd name="connsiteY6218" fmla="*/ 4027917 h 4271488"/>
                  <a:gd name="connsiteX6219" fmla="*/ 167109 w 8671523"/>
                  <a:gd name="connsiteY6219" fmla="*/ 4031020 h 4271488"/>
                  <a:gd name="connsiteX6220" fmla="*/ 163674 w 8671523"/>
                  <a:gd name="connsiteY6220" fmla="*/ 4032682 h 4271488"/>
                  <a:gd name="connsiteX6221" fmla="*/ 162455 w 8671523"/>
                  <a:gd name="connsiteY6221" fmla="*/ 4033901 h 4271488"/>
                  <a:gd name="connsiteX6222" fmla="*/ 161790 w 8671523"/>
                  <a:gd name="connsiteY6222" fmla="*/ 4036228 h 4271488"/>
                  <a:gd name="connsiteX6223" fmla="*/ 161790 w 8671523"/>
                  <a:gd name="connsiteY6223" fmla="*/ 4036782 h 4271488"/>
                  <a:gd name="connsiteX6224" fmla="*/ 161790 w 8671523"/>
                  <a:gd name="connsiteY6224" fmla="*/ 4036782 h 4271488"/>
                  <a:gd name="connsiteX6225" fmla="*/ 161790 w 8671523"/>
                  <a:gd name="connsiteY6225" fmla="*/ 4036782 h 4271488"/>
                  <a:gd name="connsiteX6226" fmla="*/ 161458 w 8671523"/>
                  <a:gd name="connsiteY6226" fmla="*/ 4038999 h 4271488"/>
                  <a:gd name="connsiteX6227" fmla="*/ 159242 w 8671523"/>
                  <a:gd name="connsiteY6227" fmla="*/ 4043875 h 4271488"/>
                  <a:gd name="connsiteX6228" fmla="*/ 158688 w 8671523"/>
                  <a:gd name="connsiteY6228" fmla="*/ 4046201 h 4271488"/>
                  <a:gd name="connsiteX6229" fmla="*/ 158466 w 8671523"/>
                  <a:gd name="connsiteY6229" fmla="*/ 4048861 h 4271488"/>
                  <a:gd name="connsiteX6230" fmla="*/ 154698 w 8671523"/>
                  <a:gd name="connsiteY6230" fmla="*/ 4061827 h 4271488"/>
                  <a:gd name="connsiteX6231" fmla="*/ 148603 w 8671523"/>
                  <a:gd name="connsiteY6231" fmla="*/ 4076232 h 4271488"/>
                  <a:gd name="connsiteX6232" fmla="*/ 147052 w 8671523"/>
                  <a:gd name="connsiteY6232" fmla="*/ 4077119 h 4271488"/>
                  <a:gd name="connsiteX6233" fmla="*/ 147052 w 8671523"/>
                  <a:gd name="connsiteY6233" fmla="*/ 4077784 h 4271488"/>
                  <a:gd name="connsiteX6234" fmla="*/ 147828 w 8671523"/>
                  <a:gd name="connsiteY6234" fmla="*/ 4079003 h 4271488"/>
                  <a:gd name="connsiteX6235" fmla="*/ 147828 w 8671523"/>
                  <a:gd name="connsiteY6235" fmla="*/ 4079668 h 4271488"/>
                  <a:gd name="connsiteX6236" fmla="*/ 138408 w 8671523"/>
                  <a:gd name="connsiteY6236" fmla="*/ 4093520 h 4271488"/>
                  <a:gd name="connsiteX6237" fmla="*/ 136303 w 8671523"/>
                  <a:gd name="connsiteY6237" fmla="*/ 4098395 h 4271488"/>
                  <a:gd name="connsiteX6238" fmla="*/ 132978 w 8671523"/>
                  <a:gd name="connsiteY6238" fmla="*/ 4114464 h 4271488"/>
                  <a:gd name="connsiteX6239" fmla="*/ 129654 w 8671523"/>
                  <a:gd name="connsiteY6239" fmla="*/ 4121777 h 4271488"/>
                  <a:gd name="connsiteX6240" fmla="*/ 127438 w 8671523"/>
                  <a:gd name="connsiteY6240" fmla="*/ 4132083 h 4271488"/>
                  <a:gd name="connsiteX6241" fmla="*/ 125111 w 8671523"/>
                  <a:gd name="connsiteY6241" fmla="*/ 4138843 h 4271488"/>
                  <a:gd name="connsiteX6242" fmla="*/ 118240 w 8671523"/>
                  <a:gd name="connsiteY6242" fmla="*/ 4152584 h 4271488"/>
                  <a:gd name="connsiteX6243" fmla="*/ 111591 w 8671523"/>
                  <a:gd name="connsiteY6243" fmla="*/ 4160231 h 4271488"/>
                  <a:gd name="connsiteX6244" fmla="*/ 97739 w 8671523"/>
                  <a:gd name="connsiteY6244" fmla="*/ 4169207 h 4271488"/>
                  <a:gd name="connsiteX6245" fmla="*/ 77127 w 8671523"/>
                  <a:gd name="connsiteY6245" fmla="*/ 4183945 h 4271488"/>
                  <a:gd name="connsiteX6246" fmla="*/ 65381 w 8671523"/>
                  <a:gd name="connsiteY6246" fmla="*/ 4190040 h 4271488"/>
                  <a:gd name="connsiteX6247" fmla="*/ 63165 w 8671523"/>
                  <a:gd name="connsiteY6247" fmla="*/ 4191037 h 4271488"/>
                  <a:gd name="connsiteX6248" fmla="*/ 50643 w 8671523"/>
                  <a:gd name="connsiteY6248" fmla="*/ 4192367 h 4271488"/>
                  <a:gd name="connsiteX6249" fmla="*/ 47983 w 8671523"/>
                  <a:gd name="connsiteY6249" fmla="*/ 4193586 h 4271488"/>
                  <a:gd name="connsiteX6250" fmla="*/ 46543 w 8671523"/>
                  <a:gd name="connsiteY6250" fmla="*/ 4195470 h 4271488"/>
                  <a:gd name="connsiteX6251" fmla="*/ 45545 w 8671523"/>
                  <a:gd name="connsiteY6251" fmla="*/ 4197686 h 4271488"/>
                  <a:gd name="connsiteX6252" fmla="*/ 43994 w 8671523"/>
                  <a:gd name="connsiteY6252" fmla="*/ 4199791 h 4271488"/>
                  <a:gd name="connsiteX6253" fmla="*/ 34574 w 8671523"/>
                  <a:gd name="connsiteY6253" fmla="*/ 4208989 h 4271488"/>
                  <a:gd name="connsiteX6254" fmla="*/ 28480 w 8671523"/>
                  <a:gd name="connsiteY6254" fmla="*/ 4212313 h 4271488"/>
                  <a:gd name="connsiteX6255" fmla="*/ 23049 w 8671523"/>
                  <a:gd name="connsiteY6255" fmla="*/ 4213533 h 4271488"/>
                  <a:gd name="connsiteX6256" fmla="*/ 21942 w 8671523"/>
                  <a:gd name="connsiteY6256" fmla="*/ 4214309 h 4271488"/>
                  <a:gd name="connsiteX6257" fmla="*/ 15625 w 8671523"/>
                  <a:gd name="connsiteY6257" fmla="*/ 4222620 h 4271488"/>
                  <a:gd name="connsiteX6258" fmla="*/ 14960 w 8671523"/>
                  <a:gd name="connsiteY6258" fmla="*/ 4224060 h 4271488"/>
                  <a:gd name="connsiteX6259" fmla="*/ 13741 w 8671523"/>
                  <a:gd name="connsiteY6259" fmla="*/ 4227717 h 4271488"/>
                  <a:gd name="connsiteX6260" fmla="*/ 12855 w 8671523"/>
                  <a:gd name="connsiteY6260" fmla="*/ 4229158 h 4271488"/>
                  <a:gd name="connsiteX6261" fmla="*/ 12522 w 8671523"/>
                  <a:gd name="connsiteY6261" fmla="*/ 4230376 h 4271488"/>
                  <a:gd name="connsiteX6262" fmla="*/ 13630 w 8671523"/>
                  <a:gd name="connsiteY6262" fmla="*/ 4234144 h 4271488"/>
                  <a:gd name="connsiteX6263" fmla="*/ 13963 w 8671523"/>
                  <a:gd name="connsiteY6263" fmla="*/ 4236028 h 4271488"/>
                  <a:gd name="connsiteX6264" fmla="*/ 12855 w 8671523"/>
                  <a:gd name="connsiteY6264" fmla="*/ 4243120 h 4271488"/>
                  <a:gd name="connsiteX6265" fmla="*/ 13298 w 8671523"/>
                  <a:gd name="connsiteY6265" fmla="*/ 4245115 h 4271488"/>
                  <a:gd name="connsiteX6266" fmla="*/ 12300 w 8671523"/>
                  <a:gd name="connsiteY6266" fmla="*/ 4246888 h 4271488"/>
                  <a:gd name="connsiteX6267" fmla="*/ 10528 w 8671523"/>
                  <a:gd name="connsiteY6267" fmla="*/ 4252539 h 4271488"/>
                  <a:gd name="connsiteX6268" fmla="*/ 10195 w 8671523"/>
                  <a:gd name="connsiteY6268" fmla="*/ 4255089 h 4271488"/>
                  <a:gd name="connsiteX6269" fmla="*/ 9530 w 8671523"/>
                  <a:gd name="connsiteY6269" fmla="*/ 4256751 h 4271488"/>
                  <a:gd name="connsiteX6270" fmla="*/ 6427 w 8671523"/>
                  <a:gd name="connsiteY6270" fmla="*/ 4262291 h 4271488"/>
                  <a:gd name="connsiteX6271" fmla="*/ 0 w 8671523"/>
                  <a:gd name="connsiteY6271" fmla="*/ 4271489 h 4271488"/>
                  <a:gd name="connsiteX6272" fmla="*/ 5563153 w 8671523"/>
                  <a:gd name="connsiteY6272" fmla="*/ 4271489 h 4271488"/>
                  <a:gd name="connsiteX6273" fmla="*/ 5558498 w 8671523"/>
                  <a:gd name="connsiteY6273" fmla="*/ 4264508 h 4271488"/>
                  <a:gd name="connsiteX6274" fmla="*/ 5557390 w 8671523"/>
                  <a:gd name="connsiteY6274" fmla="*/ 4260962 h 4271488"/>
                  <a:gd name="connsiteX6275" fmla="*/ 5556504 w 8671523"/>
                  <a:gd name="connsiteY6275" fmla="*/ 4259300 h 4271488"/>
                  <a:gd name="connsiteX6276" fmla="*/ 5547528 w 8671523"/>
                  <a:gd name="connsiteY6276" fmla="*/ 4246888 h 4271488"/>
                  <a:gd name="connsiteX6277" fmla="*/ 5543206 w 8671523"/>
                  <a:gd name="connsiteY6277" fmla="*/ 4236139 h 4271488"/>
                  <a:gd name="connsiteX6278" fmla="*/ 5538774 w 8671523"/>
                  <a:gd name="connsiteY6278" fmla="*/ 4229601 h 4271488"/>
                  <a:gd name="connsiteX6279" fmla="*/ 5529244 w 8671523"/>
                  <a:gd name="connsiteY6279" fmla="*/ 4207548 h 4271488"/>
                  <a:gd name="connsiteX6280" fmla="*/ 5526473 w 8671523"/>
                  <a:gd name="connsiteY6280" fmla="*/ 4203448 h 4271488"/>
                  <a:gd name="connsiteX6281" fmla="*/ 5524922 w 8671523"/>
                  <a:gd name="connsiteY6281" fmla="*/ 4200235 h 4271488"/>
                  <a:gd name="connsiteX6282" fmla="*/ 5522594 w 8671523"/>
                  <a:gd name="connsiteY6282" fmla="*/ 4196689 h 4271488"/>
                  <a:gd name="connsiteX6283" fmla="*/ 5520932 w 8671523"/>
                  <a:gd name="connsiteY6283" fmla="*/ 4193364 h 4271488"/>
                  <a:gd name="connsiteX6284" fmla="*/ 5517053 w 8671523"/>
                  <a:gd name="connsiteY6284" fmla="*/ 4182283 h 4271488"/>
                  <a:gd name="connsiteX6285" fmla="*/ 5515392 w 8671523"/>
                  <a:gd name="connsiteY6285" fmla="*/ 4178848 h 4271488"/>
                  <a:gd name="connsiteX6286" fmla="*/ 5511735 w 8671523"/>
                  <a:gd name="connsiteY6286" fmla="*/ 4173972 h 4271488"/>
                  <a:gd name="connsiteX6287" fmla="*/ 5510627 w 8671523"/>
                  <a:gd name="connsiteY6287" fmla="*/ 4170093 h 4271488"/>
                  <a:gd name="connsiteX6288" fmla="*/ 5509407 w 8671523"/>
                  <a:gd name="connsiteY6288" fmla="*/ 4168320 h 4271488"/>
                  <a:gd name="connsiteX6289" fmla="*/ 5507634 w 8671523"/>
                  <a:gd name="connsiteY6289" fmla="*/ 4167212 h 4271488"/>
                  <a:gd name="connsiteX6290" fmla="*/ 5503977 w 8671523"/>
                  <a:gd name="connsiteY6290" fmla="*/ 4166104 h 4271488"/>
                  <a:gd name="connsiteX6291" fmla="*/ 5502426 w 8671523"/>
                  <a:gd name="connsiteY6291" fmla="*/ 4164774 h 4271488"/>
                  <a:gd name="connsiteX6292" fmla="*/ 5501429 w 8671523"/>
                  <a:gd name="connsiteY6292" fmla="*/ 4161117 h 4271488"/>
                  <a:gd name="connsiteX6293" fmla="*/ 5503645 w 8671523"/>
                  <a:gd name="connsiteY6293" fmla="*/ 4153470 h 4271488"/>
                  <a:gd name="connsiteX6294" fmla="*/ 5503645 w 8671523"/>
                  <a:gd name="connsiteY6294" fmla="*/ 4150146 h 4271488"/>
                  <a:gd name="connsiteX6295" fmla="*/ 5503202 w 8671523"/>
                  <a:gd name="connsiteY6295" fmla="*/ 4148484 h 4271488"/>
                  <a:gd name="connsiteX6296" fmla="*/ 5502980 w 8671523"/>
                  <a:gd name="connsiteY6296" fmla="*/ 4146268 h 4271488"/>
                  <a:gd name="connsiteX6297" fmla="*/ 5502980 w 8671523"/>
                  <a:gd name="connsiteY6297" fmla="*/ 4144051 h 4271488"/>
                  <a:gd name="connsiteX6298" fmla="*/ 5503202 w 8671523"/>
                  <a:gd name="connsiteY6298" fmla="*/ 4142389 h 4271488"/>
                  <a:gd name="connsiteX6299" fmla="*/ 5504531 w 8671523"/>
                  <a:gd name="connsiteY6299" fmla="*/ 4140062 h 4271488"/>
                  <a:gd name="connsiteX6300" fmla="*/ 5505529 w 8671523"/>
                  <a:gd name="connsiteY6300" fmla="*/ 4140505 h 4271488"/>
                  <a:gd name="connsiteX6301" fmla="*/ 5506748 w 8671523"/>
                  <a:gd name="connsiteY6301" fmla="*/ 4141724 h 4271488"/>
                  <a:gd name="connsiteX6302" fmla="*/ 5508631 w 8671523"/>
                  <a:gd name="connsiteY6302" fmla="*/ 4141724 h 4271488"/>
                  <a:gd name="connsiteX6303" fmla="*/ 5509518 w 8671523"/>
                  <a:gd name="connsiteY6303" fmla="*/ 4140173 h 4271488"/>
                  <a:gd name="connsiteX6304" fmla="*/ 5509518 w 8671523"/>
                  <a:gd name="connsiteY6304" fmla="*/ 4138178 h 4271488"/>
                  <a:gd name="connsiteX6305" fmla="*/ 5508631 w 8671523"/>
                  <a:gd name="connsiteY6305" fmla="*/ 4134189 h 4271488"/>
                  <a:gd name="connsiteX6306" fmla="*/ 5508077 w 8671523"/>
                  <a:gd name="connsiteY6306" fmla="*/ 4132859 h 4271488"/>
                  <a:gd name="connsiteX6307" fmla="*/ 5506748 w 8671523"/>
                  <a:gd name="connsiteY6307" fmla="*/ 4131862 h 4271488"/>
                  <a:gd name="connsiteX6308" fmla="*/ 5505086 w 8671523"/>
                  <a:gd name="connsiteY6308" fmla="*/ 4130975 h 4271488"/>
                  <a:gd name="connsiteX6309" fmla="*/ 5503645 w 8671523"/>
                  <a:gd name="connsiteY6309" fmla="*/ 4129867 h 4271488"/>
                  <a:gd name="connsiteX6310" fmla="*/ 5502537 w 8671523"/>
                  <a:gd name="connsiteY6310" fmla="*/ 4128094 h 4271488"/>
                  <a:gd name="connsiteX6311" fmla="*/ 5501096 w 8671523"/>
                  <a:gd name="connsiteY6311" fmla="*/ 4124326 h 4271488"/>
                  <a:gd name="connsiteX6312" fmla="*/ 5500099 w 8671523"/>
                  <a:gd name="connsiteY6312" fmla="*/ 4122442 h 4271488"/>
                  <a:gd name="connsiteX6313" fmla="*/ 5497883 w 8671523"/>
                  <a:gd name="connsiteY6313" fmla="*/ 4119340 h 4271488"/>
                  <a:gd name="connsiteX6314" fmla="*/ 5497107 w 8671523"/>
                  <a:gd name="connsiteY6314" fmla="*/ 4117566 h 4271488"/>
                  <a:gd name="connsiteX6315" fmla="*/ 5497107 w 8671523"/>
                  <a:gd name="connsiteY6315" fmla="*/ 4115572 h 4271488"/>
                  <a:gd name="connsiteX6316" fmla="*/ 5498769 w 8671523"/>
                  <a:gd name="connsiteY6316" fmla="*/ 4115794 h 4271488"/>
                  <a:gd name="connsiteX6317" fmla="*/ 5497994 w 8671523"/>
                  <a:gd name="connsiteY6317" fmla="*/ 4113688 h 4271488"/>
                  <a:gd name="connsiteX6318" fmla="*/ 5495888 w 8671523"/>
                  <a:gd name="connsiteY6318" fmla="*/ 4110918 h 4271488"/>
                  <a:gd name="connsiteX6319" fmla="*/ 5493893 w 8671523"/>
                  <a:gd name="connsiteY6319" fmla="*/ 4109144 h 4271488"/>
                  <a:gd name="connsiteX6320" fmla="*/ 5491788 w 8671523"/>
                  <a:gd name="connsiteY6320" fmla="*/ 4107593 h 4271488"/>
                  <a:gd name="connsiteX6321" fmla="*/ 5490568 w 8671523"/>
                  <a:gd name="connsiteY6321" fmla="*/ 4105820 h 4271488"/>
                  <a:gd name="connsiteX6322" fmla="*/ 5490125 w 8671523"/>
                  <a:gd name="connsiteY6322" fmla="*/ 4103603 h 4271488"/>
                  <a:gd name="connsiteX6323" fmla="*/ 5490125 w 8671523"/>
                  <a:gd name="connsiteY6323" fmla="*/ 4100833 h 4271488"/>
                  <a:gd name="connsiteX6324" fmla="*/ 5489904 w 8671523"/>
                  <a:gd name="connsiteY6324" fmla="*/ 4100057 h 4271488"/>
                  <a:gd name="connsiteX6325" fmla="*/ 5489350 w 8671523"/>
                  <a:gd name="connsiteY6325" fmla="*/ 4098949 h 4271488"/>
                  <a:gd name="connsiteX6326" fmla="*/ 5489350 w 8671523"/>
                  <a:gd name="connsiteY6326" fmla="*/ 4098174 h 4271488"/>
                  <a:gd name="connsiteX6327" fmla="*/ 5489571 w 8671523"/>
                  <a:gd name="connsiteY6327" fmla="*/ 4097731 h 4271488"/>
                  <a:gd name="connsiteX6328" fmla="*/ 5490568 w 8671523"/>
                  <a:gd name="connsiteY6328" fmla="*/ 4096844 h 4271488"/>
                  <a:gd name="connsiteX6329" fmla="*/ 5490790 w 8671523"/>
                  <a:gd name="connsiteY6329" fmla="*/ 4096401 h 4271488"/>
                  <a:gd name="connsiteX6330" fmla="*/ 5491012 w 8671523"/>
                  <a:gd name="connsiteY6330" fmla="*/ 4091636 h 4271488"/>
                  <a:gd name="connsiteX6331" fmla="*/ 5490790 w 8671523"/>
                  <a:gd name="connsiteY6331" fmla="*/ 4090306 h 4271488"/>
                  <a:gd name="connsiteX6332" fmla="*/ 5489350 w 8671523"/>
                  <a:gd name="connsiteY6332" fmla="*/ 4088090 h 4271488"/>
                  <a:gd name="connsiteX6333" fmla="*/ 5487133 w 8671523"/>
                  <a:gd name="connsiteY6333" fmla="*/ 4086538 h 4271488"/>
                  <a:gd name="connsiteX6334" fmla="*/ 5482368 w 8671523"/>
                  <a:gd name="connsiteY6334" fmla="*/ 4084211 h 4271488"/>
                  <a:gd name="connsiteX6335" fmla="*/ 5478047 w 8671523"/>
                  <a:gd name="connsiteY6335" fmla="*/ 4081219 h 4271488"/>
                  <a:gd name="connsiteX6336" fmla="*/ 5474279 w 8671523"/>
                  <a:gd name="connsiteY6336" fmla="*/ 4077673 h 4271488"/>
                  <a:gd name="connsiteX6337" fmla="*/ 5473503 w 8671523"/>
                  <a:gd name="connsiteY6337" fmla="*/ 4075900 h 4271488"/>
                  <a:gd name="connsiteX6338" fmla="*/ 5472727 w 8671523"/>
                  <a:gd name="connsiteY6338" fmla="*/ 4070249 h 4271488"/>
                  <a:gd name="connsiteX6339" fmla="*/ 5472062 w 8671523"/>
                  <a:gd name="connsiteY6339" fmla="*/ 4067699 h 4271488"/>
                  <a:gd name="connsiteX6340" fmla="*/ 5471287 w 8671523"/>
                  <a:gd name="connsiteY6340" fmla="*/ 4066481 h 4271488"/>
                  <a:gd name="connsiteX6341" fmla="*/ 5469403 w 8671523"/>
                  <a:gd name="connsiteY6341" fmla="*/ 4064375 h 4271488"/>
                  <a:gd name="connsiteX6342" fmla="*/ 5468627 w 8671523"/>
                  <a:gd name="connsiteY6342" fmla="*/ 4063267 h 4271488"/>
                  <a:gd name="connsiteX6343" fmla="*/ 5468295 w 8671523"/>
                  <a:gd name="connsiteY6343" fmla="*/ 4062048 h 4271488"/>
                  <a:gd name="connsiteX6344" fmla="*/ 5468295 w 8671523"/>
                  <a:gd name="connsiteY6344" fmla="*/ 4059277 h 4271488"/>
                  <a:gd name="connsiteX6345" fmla="*/ 5467851 w 8671523"/>
                  <a:gd name="connsiteY6345" fmla="*/ 4058169 h 4271488"/>
                  <a:gd name="connsiteX6346" fmla="*/ 5466190 w 8671523"/>
                  <a:gd name="connsiteY6346" fmla="*/ 4056618 h 4271488"/>
                  <a:gd name="connsiteX6347" fmla="*/ 5461203 w 8671523"/>
                  <a:gd name="connsiteY6347" fmla="*/ 4054401 h 4271488"/>
                  <a:gd name="connsiteX6348" fmla="*/ 5459319 w 8671523"/>
                  <a:gd name="connsiteY6348" fmla="*/ 4052961 h 4271488"/>
                  <a:gd name="connsiteX6349" fmla="*/ 5459319 w 8671523"/>
                  <a:gd name="connsiteY6349" fmla="*/ 4051631 h 4271488"/>
                  <a:gd name="connsiteX6350" fmla="*/ 5459319 w 8671523"/>
                  <a:gd name="connsiteY6350" fmla="*/ 4050412 h 4271488"/>
                  <a:gd name="connsiteX6351" fmla="*/ 5459651 w 8671523"/>
                  <a:gd name="connsiteY6351" fmla="*/ 4049415 h 4271488"/>
                  <a:gd name="connsiteX6352" fmla="*/ 5460094 w 8671523"/>
                  <a:gd name="connsiteY6352" fmla="*/ 4048639 h 4271488"/>
                  <a:gd name="connsiteX6353" fmla="*/ 5456881 w 8671523"/>
                  <a:gd name="connsiteY6353" fmla="*/ 4042988 h 4271488"/>
                  <a:gd name="connsiteX6354" fmla="*/ 5454997 w 8671523"/>
                  <a:gd name="connsiteY6354" fmla="*/ 4040439 h 4271488"/>
                  <a:gd name="connsiteX6355" fmla="*/ 5452338 w 8671523"/>
                  <a:gd name="connsiteY6355" fmla="*/ 4039109 h 4271488"/>
                  <a:gd name="connsiteX6356" fmla="*/ 5453556 w 8671523"/>
                  <a:gd name="connsiteY6356" fmla="*/ 4036893 h 4271488"/>
                  <a:gd name="connsiteX6357" fmla="*/ 5455773 w 8671523"/>
                  <a:gd name="connsiteY6357" fmla="*/ 4035120 h 4271488"/>
                  <a:gd name="connsiteX6358" fmla="*/ 5457768 w 8671523"/>
                  <a:gd name="connsiteY6358" fmla="*/ 4034898 h 4271488"/>
                  <a:gd name="connsiteX6359" fmla="*/ 5458432 w 8671523"/>
                  <a:gd name="connsiteY6359" fmla="*/ 4037336 h 4271488"/>
                  <a:gd name="connsiteX6360" fmla="*/ 5459319 w 8671523"/>
                  <a:gd name="connsiteY6360" fmla="*/ 4037336 h 4271488"/>
                  <a:gd name="connsiteX6361" fmla="*/ 5458875 w 8671523"/>
                  <a:gd name="connsiteY6361" fmla="*/ 4036228 h 4271488"/>
                  <a:gd name="connsiteX6362" fmla="*/ 5458432 w 8671523"/>
                  <a:gd name="connsiteY6362" fmla="*/ 4035563 h 4271488"/>
                  <a:gd name="connsiteX6363" fmla="*/ 5458432 w 8671523"/>
                  <a:gd name="connsiteY6363" fmla="*/ 4034677 h 4271488"/>
                  <a:gd name="connsiteX6364" fmla="*/ 5459319 w 8671523"/>
                  <a:gd name="connsiteY6364" fmla="*/ 4034677 h 4271488"/>
                  <a:gd name="connsiteX6365" fmla="*/ 5461979 w 8671523"/>
                  <a:gd name="connsiteY6365" fmla="*/ 4038112 h 4271488"/>
                  <a:gd name="connsiteX6366" fmla="*/ 5463197 w 8671523"/>
                  <a:gd name="connsiteY6366" fmla="*/ 4039109 h 4271488"/>
                  <a:gd name="connsiteX6367" fmla="*/ 5463197 w 8671523"/>
                  <a:gd name="connsiteY6367" fmla="*/ 4038223 h 4271488"/>
                  <a:gd name="connsiteX6368" fmla="*/ 5462643 w 8671523"/>
                  <a:gd name="connsiteY6368" fmla="*/ 4037558 h 4271488"/>
                  <a:gd name="connsiteX6369" fmla="*/ 5461535 w 8671523"/>
                  <a:gd name="connsiteY6369" fmla="*/ 4035231 h 4271488"/>
                  <a:gd name="connsiteX6370" fmla="*/ 5461203 w 8671523"/>
                  <a:gd name="connsiteY6370" fmla="*/ 4034677 h 4271488"/>
                  <a:gd name="connsiteX6371" fmla="*/ 5460427 w 8671523"/>
                  <a:gd name="connsiteY6371" fmla="*/ 4034455 h 4271488"/>
                  <a:gd name="connsiteX6372" fmla="*/ 5458432 w 8671523"/>
                  <a:gd name="connsiteY6372" fmla="*/ 4032903 h 4271488"/>
                  <a:gd name="connsiteX6373" fmla="*/ 5457989 w 8671523"/>
                  <a:gd name="connsiteY6373" fmla="*/ 4032460 h 4271488"/>
                  <a:gd name="connsiteX6374" fmla="*/ 5457435 w 8671523"/>
                  <a:gd name="connsiteY6374" fmla="*/ 4031684 h 4271488"/>
                  <a:gd name="connsiteX6375" fmla="*/ 5456992 w 8671523"/>
                  <a:gd name="connsiteY6375" fmla="*/ 4031241 h 4271488"/>
                  <a:gd name="connsiteX6376" fmla="*/ 5457989 w 8671523"/>
                  <a:gd name="connsiteY6376" fmla="*/ 4029912 h 4271488"/>
                  <a:gd name="connsiteX6377" fmla="*/ 5458764 w 8671523"/>
                  <a:gd name="connsiteY6377" fmla="*/ 4028249 h 4271488"/>
                  <a:gd name="connsiteX6378" fmla="*/ 5459208 w 8671523"/>
                  <a:gd name="connsiteY6378" fmla="*/ 4026365 h 4271488"/>
                  <a:gd name="connsiteX6379" fmla="*/ 5459429 w 8671523"/>
                  <a:gd name="connsiteY6379" fmla="*/ 4024592 h 4271488"/>
                  <a:gd name="connsiteX6380" fmla="*/ 5458654 w 8671523"/>
                  <a:gd name="connsiteY6380" fmla="*/ 4024371 h 4271488"/>
                  <a:gd name="connsiteX6381" fmla="*/ 5456992 w 8671523"/>
                  <a:gd name="connsiteY6381" fmla="*/ 4025147 h 4271488"/>
                  <a:gd name="connsiteX6382" fmla="*/ 5455329 w 8671523"/>
                  <a:gd name="connsiteY6382" fmla="*/ 4025590 h 4271488"/>
                  <a:gd name="connsiteX6383" fmla="*/ 5454553 w 8671523"/>
                  <a:gd name="connsiteY6383" fmla="*/ 4024592 h 4271488"/>
                  <a:gd name="connsiteX6384" fmla="*/ 5453999 w 8671523"/>
                  <a:gd name="connsiteY6384" fmla="*/ 4022708 h 4271488"/>
                  <a:gd name="connsiteX6385" fmla="*/ 5452781 w 8671523"/>
                  <a:gd name="connsiteY6385" fmla="*/ 4021157 h 4271488"/>
                  <a:gd name="connsiteX6386" fmla="*/ 5450675 w 8671523"/>
                  <a:gd name="connsiteY6386" fmla="*/ 4018941 h 4271488"/>
                  <a:gd name="connsiteX6387" fmla="*/ 5449899 w 8671523"/>
                  <a:gd name="connsiteY6387" fmla="*/ 4017500 h 4271488"/>
                  <a:gd name="connsiteX6388" fmla="*/ 5449678 w 8671523"/>
                  <a:gd name="connsiteY6388" fmla="*/ 4016614 h 4271488"/>
                  <a:gd name="connsiteX6389" fmla="*/ 5450010 w 8671523"/>
                  <a:gd name="connsiteY6389" fmla="*/ 4015506 h 4271488"/>
                  <a:gd name="connsiteX6390" fmla="*/ 5450675 w 8671523"/>
                  <a:gd name="connsiteY6390" fmla="*/ 4013732 h 4271488"/>
                  <a:gd name="connsiteX6391" fmla="*/ 5451451 w 8671523"/>
                  <a:gd name="connsiteY6391" fmla="*/ 4013732 h 4271488"/>
                  <a:gd name="connsiteX6392" fmla="*/ 5453778 w 8671523"/>
                  <a:gd name="connsiteY6392" fmla="*/ 4015173 h 4271488"/>
                  <a:gd name="connsiteX6393" fmla="*/ 5456770 w 8671523"/>
                  <a:gd name="connsiteY6393" fmla="*/ 4016281 h 4271488"/>
                  <a:gd name="connsiteX6394" fmla="*/ 5459429 w 8671523"/>
                  <a:gd name="connsiteY6394" fmla="*/ 4017943 h 4271488"/>
                  <a:gd name="connsiteX6395" fmla="*/ 5460760 w 8671523"/>
                  <a:gd name="connsiteY6395" fmla="*/ 4020825 h 4271488"/>
                  <a:gd name="connsiteX6396" fmla="*/ 5463086 w 8671523"/>
                  <a:gd name="connsiteY6396" fmla="*/ 4020825 h 4271488"/>
                  <a:gd name="connsiteX6397" fmla="*/ 5463086 w 8671523"/>
                  <a:gd name="connsiteY6397" fmla="*/ 4020049 h 4271488"/>
                  <a:gd name="connsiteX6398" fmla="*/ 5462532 w 8671523"/>
                  <a:gd name="connsiteY6398" fmla="*/ 4019051 h 4271488"/>
                  <a:gd name="connsiteX6399" fmla="*/ 5462089 w 8671523"/>
                  <a:gd name="connsiteY6399" fmla="*/ 4016614 h 4271488"/>
                  <a:gd name="connsiteX6400" fmla="*/ 5461535 w 8671523"/>
                  <a:gd name="connsiteY6400" fmla="*/ 4015616 h 4271488"/>
                  <a:gd name="connsiteX6401" fmla="*/ 5461535 w 8671523"/>
                  <a:gd name="connsiteY6401" fmla="*/ 4014841 h 4271488"/>
                  <a:gd name="connsiteX6402" fmla="*/ 5461314 w 8671523"/>
                  <a:gd name="connsiteY6402" fmla="*/ 4013289 h 4271488"/>
                  <a:gd name="connsiteX6403" fmla="*/ 5458875 w 8671523"/>
                  <a:gd name="connsiteY6403" fmla="*/ 4007416 h 4271488"/>
                  <a:gd name="connsiteX6404" fmla="*/ 5458100 w 8671523"/>
                  <a:gd name="connsiteY6404" fmla="*/ 4006086 h 4271488"/>
                  <a:gd name="connsiteX6405" fmla="*/ 5456770 w 8671523"/>
                  <a:gd name="connsiteY6405" fmla="*/ 4004867 h 4271488"/>
                  <a:gd name="connsiteX6406" fmla="*/ 5454221 w 8671523"/>
                  <a:gd name="connsiteY6406" fmla="*/ 3999437 h 4271488"/>
                  <a:gd name="connsiteX6407" fmla="*/ 5446242 w 8671523"/>
                  <a:gd name="connsiteY6407" fmla="*/ 3992123 h 4271488"/>
                  <a:gd name="connsiteX6408" fmla="*/ 5441145 w 8671523"/>
                  <a:gd name="connsiteY6408" fmla="*/ 3990794 h 4271488"/>
                  <a:gd name="connsiteX6409" fmla="*/ 5438707 w 8671523"/>
                  <a:gd name="connsiteY6409" fmla="*/ 3989686 h 4271488"/>
                  <a:gd name="connsiteX6410" fmla="*/ 5437710 w 8671523"/>
                  <a:gd name="connsiteY6410" fmla="*/ 3987802 h 4271488"/>
                  <a:gd name="connsiteX6411" fmla="*/ 5436491 w 8671523"/>
                  <a:gd name="connsiteY6411" fmla="*/ 3988134 h 4271488"/>
                  <a:gd name="connsiteX6412" fmla="*/ 5435161 w 8671523"/>
                  <a:gd name="connsiteY6412" fmla="*/ 3987802 h 4271488"/>
                  <a:gd name="connsiteX6413" fmla="*/ 5434275 w 8671523"/>
                  <a:gd name="connsiteY6413" fmla="*/ 3987026 h 4271488"/>
                  <a:gd name="connsiteX6414" fmla="*/ 5434496 w 8671523"/>
                  <a:gd name="connsiteY6414" fmla="*/ 3986029 h 4271488"/>
                  <a:gd name="connsiteX6415" fmla="*/ 5434496 w 8671523"/>
                  <a:gd name="connsiteY6415" fmla="*/ 3984256 h 4271488"/>
                  <a:gd name="connsiteX6416" fmla="*/ 5434496 w 8671523"/>
                  <a:gd name="connsiteY6416" fmla="*/ 3983480 h 4271488"/>
                  <a:gd name="connsiteX6417" fmla="*/ 5432058 w 8671523"/>
                  <a:gd name="connsiteY6417" fmla="*/ 3982039 h 4271488"/>
                  <a:gd name="connsiteX6418" fmla="*/ 5428290 w 8671523"/>
                  <a:gd name="connsiteY6418" fmla="*/ 3977385 h 4271488"/>
                  <a:gd name="connsiteX6419" fmla="*/ 5426407 w 8671523"/>
                  <a:gd name="connsiteY6419" fmla="*/ 3976388 h 4271488"/>
                  <a:gd name="connsiteX6420" fmla="*/ 5424523 w 8671523"/>
                  <a:gd name="connsiteY6420" fmla="*/ 3976056 h 4271488"/>
                  <a:gd name="connsiteX6421" fmla="*/ 5424190 w 8671523"/>
                  <a:gd name="connsiteY6421" fmla="*/ 3975058 h 4271488"/>
                  <a:gd name="connsiteX6422" fmla="*/ 5424190 w 8671523"/>
                  <a:gd name="connsiteY6422" fmla="*/ 3973617 h 4271488"/>
                  <a:gd name="connsiteX6423" fmla="*/ 5423747 w 8671523"/>
                  <a:gd name="connsiteY6423" fmla="*/ 3971955 h 4271488"/>
                  <a:gd name="connsiteX6424" fmla="*/ 5422860 w 8671523"/>
                  <a:gd name="connsiteY6424" fmla="*/ 3971290 h 4271488"/>
                  <a:gd name="connsiteX6425" fmla="*/ 5421531 w 8671523"/>
                  <a:gd name="connsiteY6425" fmla="*/ 3970736 h 4271488"/>
                  <a:gd name="connsiteX6426" fmla="*/ 5420423 w 8671523"/>
                  <a:gd name="connsiteY6426" fmla="*/ 3970071 h 4271488"/>
                  <a:gd name="connsiteX6427" fmla="*/ 5419093 w 8671523"/>
                  <a:gd name="connsiteY6427" fmla="*/ 3967301 h 4271488"/>
                  <a:gd name="connsiteX6428" fmla="*/ 5413663 w 8671523"/>
                  <a:gd name="connsiteY6428" fmla="*/ 3961538 h 4271488"/>
                  <a:gd name="connsiteX6429" fmla="*/ 5411114 w 8671523"/>
                  <a:gd name="connsiteY6429" fmla="*/ 3957993 h 4271488"/>
                  <a:gd name="connsiteX6430" fmla="*/ 5410671 w 8671523"/>
                  <a:gd name="connsiteY6430" fmla="*/ 3957549 h 4271488"/>
                  <a:gd name="connsiteX6431" fmla="*/ 5410449 w 8671523"/>
                  <a:gd name="connsiteY6431" fmla="*/ 3956441 h 4271488"/>
                  <a:gd name="connsiteX6432" fmla="*/ 5409895 w 8671523"/>
                  <a:gd name="connsiteY6432" fmla="*/ 3954889 h 4271488"/>
                  <a:gd name="connsiteX6433" fmla="*/ 5409119 w 8671523"/>
                  <a:gd name="connsiteY6433" fmla="*/ 3953449 h 4271488"/>
                  <a:gd name="connsiteX6434" fmla="*/ 5408233 w 8671523"/>
                  <a:gd name="connsiteY6434" fmla="*/ 3952673 h 4271488"/>
                  <a:gd name="connsiteX6435" fmla="*/ 5408233 w 8671523"/>
                  <a:gd name="connsiteY6435" fmla="*/ 3949903 h 4271488"/>
                  <a:gd name="connsiteX6436" fmla="*/ 5406238 w 8671523"/>
                  <a:gd name="connsiteY6436" fmla="*/ 3947132 h 4271488"/>
                  <a:gd name="connsiteX6437" fmla="*/ 5401251 w 8671523"/>
                  <a:gd name="connsiteY6437" fmla="*/ 3943032 h 4271488"/>
                  <a:gd name="connsiteX6438" fmla="*/ 5401695 w 8671523"/>
                  <a:gd name="connsiteY6438" fmla="*/ 3943032 h 4271488"/>
                  <a:gd name="connsiteX6439" fmla="*/ 5402027 w 8671523"/>
                  <a:gd name="connsiteY6439" fmla="*/ 3943032 h 4271488"/>
                  <a:gd name="connsiteX6440" fmla="*/ 5402249 w 8671523"/>
                  <a:gd name="connsiteY6440" fmla="*/ 3943032 h 4271488"/>
                  <a:gd name="connsiteX6441" fmla="*/ 5402249 w 8671523"/>
                  <a:gd name="connsiteY6441" fmla="*/ 3942367 h 4271488"/>
                  <a:gd name="connsiteX6442" fmla="*/ 5401251 w 8671523"/>
                  <a:gd name="connsiteY6442" fmla="*/ 3941481 h 4271488"/>
                  <a:gd name="connsiteX6443" fmla="*/ 5398038 w 8671523"/>
                  <a:gd name="connsiteY6443" fmla="*/ 3935165 h 4271488"/>
                  <a:gd name="connsiteX6444" fmla="*/ 5397262 w 8671523"/>
                  <a:gd name="connsiteY6444" fmla="*/ 3932615 h 4271488"/>
                  <a:gd name="connsiteX6445" fmla="*/ 5396930 w 8671523"/>
                  <a:gd name="connsiteY6445" fmla="*/ 3931840 h 4271488"/>
                  <a:gd name="connsiteX6446" fmla="*/ 5395932 w 8671523"/>
                  <a:gd name="connsiteY6446" fmla="*/ 3931286 h 4271488"/>
                  <a:gd name="connsiteX6447" fmla="*/ 5394714 w 8671523"/>
                  <a:gd name="connsiteY6447" fmla="*/ 3930954 h 4271488"/>
                  <a:gd name="connsiteX6448" fmla="*/ 5393605 w 8671523"/>
                  <a:gd name="connsiteY6448" fmla="*/ 3930510 h 4271488"/>
                  <a:gd name="connsiteX6449" fmla="*/ 5392497 w 8671523"/>
                  <a:gd name="connsiteY6449" fmla="*/ 3928183 h 4271488"/>
                  <a:gd name="connsiteX6450" fmla="*/ 5391167 w 8671523"/>
                  <a:gd name="connsiteY6450" fmla="*/ 3926521 h 4271488"/>
                  <a:gd name="connsiteX6451" fmla="*/ 5388397 w 8671523"/>
                  <a:gd name="connsiteY6451" fmla="*/ 3923861 h 4271488"/>
                  <a:gd name="connsiteX6452" fmla="*/ 5382967 w 8671523"/>
                  <a:gd name="connsiteY6452" fmla="*/ 3920758 h 4271488"/>
                  <a:gd name="connsiteX6453" fmla="*/ 5381748 w 8671523"/>
                  <a:gd name="connsiteY6453" fmla="*/ 3920315 h 4271488"/>
                  <a:gd name="connsiteX6454" fmla="*/ 5381305 w 8671523"/>
                  <a:gd name="connsiteY6454" fmla="*/ 3917656 h 4271488"/>
                  <a:gd name="connsiteX6455" fmla="*/ 5376208 w 8671523"/>
                  <a:gd name="connsiteY6455" fmla="*/ 3898595 h 4271488"/>
                  <a:gd name="connsiteX6456" fmla="*/ 5374656 w 8671523"/>
                  <a:gd name="connsiteY6456" fmla="*/ 3894717 h 4271488"/>
                  <a:gd name="connsiteX6457" fmla="*/ 5372107 w 8671523"/>
                  <a:gd name="connsiteY6457" fmla="*/ 3891946 h 4271488"/>
                  <a:gd name="connsiteX6458" fmla="*/ 5368118 w 8671523"/>
                  <a:gd name="connsiteY6458" fmla="*/ 3891282 h 4271488"/>
                  <a:gd name="connsiteX6459" fmla="*/ 5363353 w 8671523"/>
                  <a:gd name="connsiteY6459" fmla="*/ 3884633 h 4271488"/>
                  <a:gd name="connsiteX6460" fmla="*/ 5362910 w 8671523"/>
                  <a:gd name="connsiteY6460" fmla="*/ 3884300 h 4271488"/>
                  <a:gd name="connsiteX6461" fmla="*/ 5360360 w 8671523"/>
                  <a:gd name="connsiteY6461" fmla="*/ 3881530 h 4271488"/>
                  <a:gd name="connsiteX6462" fmla="*/ 5359917 w 8671523"/>
                  <a:gd name="connsiteY6462" fmla="*/ 3880200 h 4271488"/>
                  <a:gd name="connsiteX6463" fmla="*/ 5359917 w 8671523"/>
                  <a:gd name="connsiteY6463" fmla="*/ 3877651 h 4271488"/>
                  <a:gd name="connsiteX6464" fmla="*/ 5359474 w 8671523"/>
                  <a:gd name="connsiteY6464" fmla="*/ 3876322 h 4271488"/>
                  <a:gd name="connsiteX6465" fmla="*/ 5358256 w 8671523"/>
                  <a:gd name="connsiteY6465" fmla="*/ 3874659 h 4271488"/>
                  <a:gd name="connsiteX6466" fmla="*/ 5354820 w 8671523"/>
                  <a:gd name="connsiteY6466" fmla="*/ 3871113 h 4271488"/>
                  <a:gd name="connsiteX6467" fmla="*/ 5354045 w 8671523"/>
                  <a:gd name="connsiteY6467" fmla="*/ 3869672 h 4271488"/>
                  <a:gd name="connsiteX6468" fmla="*/ 5354266 w 8671523"/>
                  <a:gd name="connsiteY6468" fmla="*/ 3865129 h 4271488"/>
                  <a:gd name="connsiteX6469" fmla="*/ 5354820 w 8671523"/>
                  <a:gd name="connsiteY6469" fmla="*/ 3861250 h 4271488"/>
                  <a:gd name="connsiteX6470" fmla="*/ 5353934 w 8671523"/>
                  <a:gd name="connsiteY6470" fmla="*/ 3859921 h 4271488"/>
                  <a:gd name="connsiteX6471" fmla="*/ 5354377 w 8671523"/>
                  <a:gd name="connsiteY6471" fmla="*/ 3858813 h 4271488"/>
                  <a:gd name="connsiteX6472" fmla="*/ 5355595 w 8671523"/>
                  <a:gd name="connsiteY6472" fmla="*/ 3858259 h 4271488"/>
                  <a:gd name="connsiteX6473" fmla="*/ 5356150 w 8671523"/>
                  <a:gd name="connsiteY6473" fmla="*/ 3856818 h 4271488"/>
                  <a:gd name="connsiteX6474" fmla="*/ 5357258 w 8671523"/>
                  <a:gd name="connsiteY6474" fmla="*/ 3855820 h 4271488"/>
                  <a:gd name="connsiteX6475" fmla="*/ 5357923 w 8671523"/>
                  <a:gd name="connsiteY6475" fmla="*/ 3854713 h 4271488"/>
                  <a:gd name="connsiteX6476" fmla="*/ 5357923 w 8671523"/>
                  <a:gd name="connsiteY6476" fmla="*/ 3851942 h 4271488"/>
                  <a:gd name="connsiteX6477" fmla="*/ 5357480 w 8671523"/>
                  <a:gd name="connsiteY6477" fmla="*/ 3850723 h 4271488"/>
                  <a:gd name="connsiteX6478" fmla="*/ 5354377 w 8671523"/>
                  <a:gd name="connsiteY6478" fmla="*/ 3837979 h 4271488"/>
                  <a:gd name="connsiteX6479" fmla="*/ 5354820 w 8671523"/>
                  <a:gd name="connsiteY6479" fmla="*/ 3835652 h 4271488"/>
                  <a:gd name="connsiteX6480" fmla="*/ 5354820 w 8671523"/>
                  <a:gd name="connsiteY6480" fmla="*/ 3834876 h 4271488"/>
                  <a:gd name="connsiteX6481" fmla="*/ 5353269 w 8671523"/>
                  <a:gd name="connsiteY6481" fmla="*/ 3832550 h 4271488"/>
                  <a:gd name="connsiteX6482" fmla="*/ 5351828 w 8671523"/>
                  <a:gd name="connsiteY6482" fmla="*/ 3828560 h 4271488"/>
                  <a:gd name="connsiteX6483" fmla="*/ 5350719 w 8671523"/>
                  <a:gd name="connsiteY6483" fmla="*/ 3824349 h 4271488"/>
                  <a:gd name="connsiteX6484" fmla="*/ 5350276 w 8671523"/>
                  <a:gd name="connsiteY6484" fmla="*/ 3821135 h 4271488"/>
                  <a:gd name="connsiteX6485" fmla="*/ 5349169 w 8671523"/>
                  <a:gd name="connsiteY6485" fmla="*/ 3818587 h 4271488"/>
                  <a:gd name="connsiteX6486" fmla="*/ 5346398 w 8671523"/>
                  <a:gd name="connsiteY6486" fmla="*/ 3814819 h 4271488"/>
                  <a:gd name="connsiteX6487" fmla="*/ 5343184 w 8671523"/>
                  <a:gd name="connsiteY6487" fmla="*/ 3811494 h 4271488"/>
                  <a:gd name="connsiteX6488" fmla="*/ 5339638 w 8671523"/>
                  <a:gd name="connsiteY6488" fmla="*/ 3809389 h 4271488"/>
                  <a:gd name="connsiteX6489" fmla="*/ 5334430 w 8671523"/>
                  <a:gd name="connsiteY6489" fmla="*/ 3803294 h 4271488"/>
                  <a:gd name="connsiteX6490" fmla="*/ 5332989 w 8671523"/>
                  <a:gd name="connsiteY6490" fmla="*/ 3802075 h 4271488"/>
                  <a:gd name="connsiteX6491" fmla="*/ 5327227 w 8671523"/>
                  <a:gd name="connsiteY6491" fmla="*/ 3798307 h 4271488"/>
                  <a:gd name="connsiteX6492" fmla="*/ 5326008 w 8671523"/>
                  <a:gd name="connsiteY6492" fmla="*/ 3796978 h 4271488"/>
                  <a:gd name="connsiteX6493" fmla="*/ 5325121 w 8671523"/>
                  <a:gd name="connsiteY6493" fmla="*/ 3794207 h 4271488"/>
                  <a:gd name="connsiteX6494" fmla="*/ 5324124 w 8671523"/>
                  <a:gd name="connsiteY6494" fmla="*/ 3792434 h 4271488"/>
                  <a:gd name="connsiteX6495" fmla="*/ 5322794 w 8671523"/>
                  <a:gd name="connsiteY6495" fmla="*/ 3790661 h 4271488"/>
                  <a:gd name="connsiteX6496" fmla="*/ 5321575 w 8671523"/>
                  <a:gd name="connsiteY6496" fmla="*/ 3789664 h 4271488"/>
                  <a:gd name="connsiteX6497" fmla="*/ 5321575 w 8671523"/>
                  <a:gd name="connsiteY6497" fmla="*/ 3788666 h 4271488"/>
                  <a:gd name="connsiteX6498" fmla="*/ 5323127 w 8671523"/>
                  <a:gd name="connsiteY6498" fmla="*/ 3786894 h 4271488"/>
                  <a:gd name="connsiteX6499" fmla="*/ 5323791 w 8671523"/>
                  <a:gd name="connsiteY6499" fmla="*/ 3784677 h 4271488"/>
                  <a:gd name="connsiteX6500" fmla="*/ 5323791 w 8671523"/>
                  <a:gd name="connsiteY6500" fmla="*/ 3779358 h 4271488"/>
                  <a:gd name="connsiteX6501" fmla="*/ 5324567 w 8671523"/>
                  <a:gd name="connsiteY6501" fmla="*/ 3777253 h 4271488"/>
                  <a:gd name="connsiteX6502" fmla="*/ 5327892 w 8671523"/>
                  <a:gd name="connsiteY6502" fmla="*/ 3771268 h 4271488"/>
                  <a:gd name="connsiteX6503" fmla="*/ 5329000 w 8671523"/>
                  <a:gd name="connsiteY6503" fmla="*/ 3770050 h 4271488"/>
                  <a:gd name="connsiteX6504" fmla="*/ 5329554 w 8671523"/>
                  <a:gd name="connsiteY6504" fmla="*/ 3769052 h 4271488"/>
                  <a:gd name="connsiteX6505" fmla="*/ 5338973 w 8671523"/>
                  <a:gd name="connsiteY6505" fmla="*/ 3755755 h 4271488"/>
                  <a:gd name="connsiteX6506" fmla="*/ 5340968 w 8671523"/>
                  <a:gd name="connsiteY6506" fmla="*/ 3754092 h 4271488"/>
                  <a:gd name="connsiteX6507" fmla="*/ 5338419 w 8671523"/>
                  <a:gd name="connsiteY6507" fmla="*/ 3753427 h 4271488"/>
                  <a:gd name="connsiteX6508" fmla="*/ 5336868 w 8671523"/>
                  <a:gd name="connsiteY6508" fmla="*/ 3752097 h 4271488"/>
                  <a:gd name="connsiteX6509" fmla="*/ 5336203 w 8671523"/>
                  <a:gd name="connsiteY6509" fmla="*/ 3750214 h 4271488"/>
                  <a:gd name="connsiteX6510" fmla="*/ 5336203 w 8671523"/>
                  <a:gd name="connsiteY6510" fmla="*/ 3747776 h 4271488"/>
                  <a:gd name="connsiteX6511" fmla="*/ 5337311 w 8671523"/>
                  <a:gd name="connsiteY6511" fmla="*/ 3745559 h 4271488"/>
                  <a:gd name="connsiteX6512" fmla="*/ 5339195 w 8671523"/>
                  <a:gd name="connsiteY6512" fmla="*/ 3743121 h 4271488"/>
                  <a:gd name="connsiteX6513" fmla="*/ 5341411 w 8671523"/>
                  <a:gd name="connsiteY6513" fmla="*/ 3741681 h 4271488"/>
                  <a:gd name="connsiteX6514" fmla="*/ 5343295 w 8671523"/>
                  <a:gd name="connsiteY6514" fmla="*/ 3742346 h 4271488"/>
                  <a:gd name="connsiteX6515" fmla="*/ 5344736 w 8671523"/>
                  <a:gd name="connsiteY6515" fmla="*/ 3741570 h 4271488"/>
                  <a:gd name="connsiteX6516" fmla="*/ 5346065 w 8671523"/>
                  <a:gd name="connsiteY6516" fmla="*/ 3741570 h 4271488"/>
                  <a:gd name="connsiteX6517" fmla="*/ 5346952 w 8671523"/>
                  <a:gd name="connsiteY6517" fmla="*/ 3742568 h 4271488"/>
                  <a:gd name="connsiteX6518" fmla="*/ 5347174 w 8671523"/>
                  <a:gd name="connsiteY6518" fmla="*/ 3744229 h 4271488"/>
                  <a:gd name="connsiteX6519" fmla="*/ 5348060 w 8671523"/>
                  <a:gd name="connsiteY6519" fmla="*/ 3744229 h 4271488"/>
                  <a:gd name="connsiteX6520" fmla="*/ 5348060 w 8671523"/>
                  <a:gd name="connsiteY6520" fmla="*/ 3742568 h 4271488"/>
                  <a:gd name="connsiteX6521" fmla="*/ 5347395 w 8671523"/>
                  <a:gd name="connsiteY6521" fmla="*/ 3741570 h 4271488"/>
                  <a:gd name="connsiteX6522" fmla="*/ 5346730 w 8671523"/>
                  <a:gd name="connsiteY6522" fmla="*/ 3740794 h 4271488"/>
                  <a:gd name="connsiteX6523" fmla="*/ 5346398 w 8671523"/>
                  <a:gd name="connsiteY6523" fmla="*/ 3739797 h 4271488"/>
                  <a:gd name="connsiteX6524" fmla="*/ 5346398 w 8671523"/>
                  <a:gd name="connsiteY6524" fmla="*/ 3738356 h 4271488"/>
                  <a:gd name="connsiteX6525" fmla="*/ 5347949 w 8671523"/>
                  <a:gd name="connsiteY6525" fmla="*/ 3735142 h 4271488"/>
                  <a:gd name="connsiteX6526" fmla="*/ 5348614 w 8671523"/>
                  <a:gd name="connsiteY6526" fmla="*/ 3735142 h 4271488"/>
                  <a:gd name="connsiteX6527" fmla="*/ 5348393 w 8671523"/>
                  <a:gd name="connsiteY6527" fmla="*/ 3736251 h 4271488"/>
                  <a:gd name="connsiteX6528" fmla="*/ 5348393 w 8671523"/>
                  <a:gd name="connsiteY6528" fmla="*/ 3737027 h 4271488"/>
                  <a:gd name="connsiteX6529" fmla="*/ 5348614 w 8671523"/>
                  <a:gd name="connsiteY6529" fmla="*/ 3738024 h 4271488"/>
                  <a:gd name="connsiteX6530" fmla="*/ 5348614 w 8671523"/>
                  <a:gd name="connsiteY6530" fmla="*/ 3738799 h 4271488"/>
                  <a:gd name="connsiteX6531" fmla="*/ 5347728 w 8671523"/>
                  <a:gd name="connsiteY6531" fmla="*/ 3738799 h 4271488"/>
                  <a:gd name="connsiteX6532" fmla="*/ 5347284 w 8671523"/>
                  <a:gd name="connsiteY6532" fmla="*/ 3739132 h 4271488"/>
                  <a:gd name="connsiteX6533" fmla="*/ 5346952 w 8671523"/>
                  <a:gd name="connsiteY6533" fmla="*/ 3739353 h 4271488"/>
                  <a:gd name="connsiteX6534" fmla="*/ 5346952 w 8671523"/>
                  <a:gd name="connsiteY6534" fmla="*/ 3739686 h 4271488"/>
                  <a:gd name="connsiteX6535" fmla="*/ 5346952 w 8671523"/>
                  <a:gd name="connsiteY6535" fmla="*/ 3740240 h 4271488"/>
                  <a:gd name="connsiteX6536" fmla="*/ 5347617 w 8671523"/>
                  <a:gd name="connsiteY6536" fmla="*/ 3740905 h 4271488"/>
                  <a:gd name="connsiteX6537" fmla="*/ 5348171 w 8671523"/>
                  <a:gd name="connsiteY6537" fmla="*/ 3741570 h 4271488"/>
                  <a:gd name="connsiteX6538" fmla="*/ 5348614 w 8671523"/>
                  <a:gd name="connsiteY6538" fmla="*/ 3742346 h 4271488"/>
                  <a:gd name="connsiteX6539" fmla="*/ 5349279 w 8671523"/>
                  <a:gd name="connsiteY6539" fmla="*/ 3742568 h 4271488"/>
                  <a:gd name="connsiteX6540" fmla="*/ 5349501 w 8671523"/>
                  <a:gd name="connsiteY6540" fmla="*/ 3742789 h 4271488"/>
                  <a:gd name="connsiteX6541" fmla="*/ 5349279 w 8671523"/>
                  <a:gd name="connsiteY6541" fmla="*/ 3743011 h 4271488"/>
                  <a:gd name="connsiteX6542" fmla="*/ 5348614 w 8671523"/>
                  <a:gd name="connsiteY6542" fmla="*/ 3743232 h 4271488"/>
                  <a:gd name="connsiteX6543" fmla="*/ 5349279 w 8671523"/>
                  <a:gd name="connsiteY6543" fmla="*/ 3743897 h 4271488"/>
                  <a:gd name="connsiteX6544" fmla="*/ 5349279 w 8671523"/>
                  <a:gd name="connsiteY6544" fmla="*/ 3744562 h 4271488"/>
                  <a:gd name="connsiteX6545" fmla="*/ 5348947 w 8671523"/>
                  <a:gd name="connsiteY6545" fmla="*/ 3745116 h 4271488"/>
                  <a:gd name="connsiteX6546" fmla="*/ 5347949 w 8671523"/>
                  <a:gd name="connsiteY6546" fmla="*/ 3745781 h 4271488"/>
                  <a:gd name="connsiteX6547" fmla="*/ 5352604 w 8671523"/>
                  <a:gd name="connsiteY6547" fmla="*/ 3750324 h 4271488"/>
                  <a:gd name="connsiteX6548" fmla="*/ 5354045 w 8671523"/>
                  <a:gd name="connsiteY6548" fmla="*/ 3752873 h 4271488"/>
                  <a:gd name="connsiteX6549" fmla="*/ 5354045 w 8671523"/>
                  <a:gd name="connsiteY6549" fmla="*/ 3756530 h 4271488"/>
                  <a:gd name="connsiteX6550" fmla="*/ 5353380 w 8671523"/>
                  <a:gd name="connsiteY6550" fmla="*/ 3756973 h 4271488"/>
                  <a:gd name="connsiteX6551" fmla="*/ 5352160 w 8671523"/>
                  <a:gd name="connsiteY6551" fmla="*/ 3758192 h 4271488"/>
                  <a:gd name="connsiteX6552" fmla="*/ 5351606 w 8671523"/>
                  <a:gd name="connsiteY6552" fmla="*/ 3759411 h 4271488"/>
                  <a:gd name="connsiteX6553" fmla="*/ 5353934 w 8671523"/>
                  <a:gd name="connsiteY6553" fmla="*/ 3760520 h 4271488"/>
                  <a:gd name="connsiteX6554" fmla="*/ 5356482 w 8671523"/>
                  <a:gd name="connsiteY6554" fmla="*/ 3763179 h 4271488"/>
                  <a:gd name="connsiteX6555" fmla="*/ 5357036 w 8671523"/>
                  <a:gd name="connsiteY6555" fmla="*/ 3763955 h 4271488"/>
                  <a:gd name="connsiteX6556" fmla="*/ 5357480 w 8671523"/>
                  <a:gd name="connsiteY6556" fmla="*/ 3765395 h 4271488"/>
                  <a:gd name="connsiteX6557" fmla="*/ 5360250 w 8671523"/>
                  <a:gd name="connsiteY6557" fmla="*/ 3768831 h 4271488"/>
                  <a:gd name="connsiteX6558" fmla="*/ 5360915 w 8671523"/>
                  <a:gd name="connsiteY6558" fmla="*/ 3769939 h 4271488"/>
                  <a:gd name="connsiteX6559" fmla="*/ 5361358 w 8671523"/>
                  <a:gd name="connsiteY6559" fmla="*/ 3771047 h 4271488"/>
                  <a:gd name="connsiteX6560" fmla="*/ 5361691 w 8671523"/>
                  <a:gd name="connsiteY6560" fmla="*/ 3772487 h 4271488"/>
                  <a:gd name="connsiteX6561" fmla="*/ 5361691 w 8671523"/>
                  <a:gd name="connsiteY6561" fmla="*/ 3774704 h 4271488"/>
                  <a:gd name="connsiteX6562" fmla="*/ 5361580 w 8671523"/>
                  <a:gd name="connsiteY6562" fmla="*/ 3775922 h 4271488"/>
                  <a:gd name="connsiteX6563" fmla="*/ 5360582 w 8671523"/>
                  <a:gd name="connsiteY6563" fmla="*/ 3778583 h 4271488"/>
                  <a:gd name="connsiteX6564" fmla="*/ 5360250 w 8671523"/>
                  <a:gd name="connsiteY6564" fmla="*/ 3780466 h 4271488"/>
                  <a:gd name="connsiteX6565" fmla="*/ 5360471 w 8671523"/>
                  <a:gd name="connsiteY6565" fmla="*/ 3782350 h 4271488"/>
                  <a:gd name="connsiteX6566" fmla="*/ 5360915 w 8671523"/>
                  <a:gd name="connsiteY6566" fmla="*/ 3784234 h 4271488"/>
                  <a:gd name="connsiteX6567" fmla="*/ 5360915 w 8671523"/>
                  <a:gd name="connsiteY6567" fmla="*/ 3786118 h 4271488"/>
                  <a:gd name="connsiteX6568" fmla="*/ 5360360 w 8671523"/>
                  <a:gd name="connsiteY6568" fmla="*/ 3787669 h 4271488"/>
                  <a:gd name="connsiteX6569" fmla="*/ 5360360 w 8671523"/>
                  <a:gd name="connsiteY6569" fmla="*/ 3788445 h 4271488"/>
                  <a:gd name="connsiteX6570" fmla="*/ 5363907 w 8671523"/>
                  <a:gd name="connsiteY6570" fmla="*/ 3790994 h 4271488"/>
                  <a:gd name="connsiteX6571" fmla="*/ 5365236 w 8671523"/>
                  <a:gd name="connsiteY6571" fmla="*/ 3796313 h 4271488"/>
                  <a:gd name="connsiteX6572" fmla="*/ 5365015 w 8671523"/>
                  <a:gd name="connsiteY6572" fmla="*/ 3802407 h 4271488"/>
                  <a:gd name="connsiteX6573" fmla="*/ 5364128 w 8671523"/>
                  <a:gd name="connsiteY6573" fmla="*/ 3807172 h 4271488"/>
                  <a:gd name="connsiteX6574" fmla="*/ 5365680 w 8671523"/>
                  <a:gd name="connsiteY6574" fmla="*/ 3807172 h 4271488"/>
                  <a:gd name="connsiteX6575" fmla="*/ 5365015 w 8671523"/>
                  <a:gd name="connsiteY6575" fmla="*/ 3806508 h 4271488"/>
                  <a:gd name="connsiteX6576" fmla="*/ 5365015 w 8671523"/>
                  <a:gd name="connsiteY6576" fmla="*/ 3805621 h 4271488"/>
                  <a:gd name="connsiteX6577" fmla="*/ 5365015 w 8671523"/>
                  <a:gd name="connsiteY6577" fmla="*/ 3804624 h 4271488"/>
                  <a:gd name="connsiteX6578" fmla="*/ 5365569 w 8671523"/>
                  <a:gd name="connsiteY6578" fmla="*/ 3803516 h 4271488"/>
                  <a:gd name="connsiteX6579" fmla="*/ 5366234 w 8671523"/>
                  <a:gd name="connsiteY6579" fmla="*/ 3803516 h 4271488"/>
                  <a:gd name="connsiteX6580" fmla="*/ 5366234 w 8671523"/>
                  <a:gd name="connsiteY6580" fmla="*/ 3804402 h 4271488"/>
                  <a:gd name="connsiteX6581" fmla="*/ 5366123 w 8671523"/>
                  <a:gd name="connsiteY6581" fmla="*/ 3804846 h 4271488"/>
                  <a:gd name="connsiteX6582" fmla="*/ 5365791 w 8671523"/>
                  <a:gd name="connsiteY6582" fmla="*/ 3805067 h 4271488"/>
                  <a:gd name="connsiteX6583" fmla="*/ 5365458 w 8671523"/>
                  <a:gd name="connsiteY6583" fmla="*/ 3805400 h 4271488"/>
                  <a:gd name="connsiteX6584" fmla="*/ 5366234 w 8671523"/>
                  <a:gd name="connsiteY6584" fmla="*/ 3805621 h 4271488"/>
                  <a:gd name="connsiteX6585" fmla="*/ 5366788 w 8671523"/>
                  <a:gd name="connsiteY6585" fmla="*/ 3805843 h 4271488"/>
                  <a:gd name="connsiteX6586" fmla="*/ 5367232 w 8671523"/>
                  <a:gd name="connsiteY6586" fmla="*/ 3806286 h 4271488"/>
                  <a:gd name="connsiteX6587" fmla="*/ 5367675 w 8671523"/>
                  <a:gd name="connsiteY6587" fmla="*/ 3807172 h 4271488"/>
                  <a:gd name="connsiteX6588" fmla="*/ 5366788 w 8671523"/>
                  <a:gd name="connsiteY6588" fmla="*/ 3807172 h 4271488"/>
                  <a:gd name="connsiteX6589" fmla="*/ 5372329 w 8671523"/>
                  <a:gd name="connsiteY6589" fmla="*/ 3811162 h 4271488"/>
                  <a:gd name="connsiteX6590" fmla="*/ 5375432 w 8671523"/>
                  <a:gd name="connsiteY6590" fmla="*/ 3812603 h 4271488"/>
                  <a:gd name="connsiteX6591" fmla="*/ 5375875 w 8671523"/>
                  <a:gd name="connsiteY6591" fmla="*/ 3814819 h 4271488"/>
                  <a:gd name="connsiteX6592" fmla="*/ 5375432 w 8671523"/>
                  <a:gd name="connsiteY6592" fmla="*/ 3819695 h 4271488"/>
                  <a:gd name="connsiteX6593" fmla="*/ 5375653 w 8671523"/>
                  <a:gd name="connsiteY6593" fmla="*/ 3819695 h 4271488"/>
                  <a:gd name="connsiteX6594" fmla="*/ 5377980 w 8671523"/>
                  <a:gd name="connsiteY6594" fmla="*/ 3825346 h 4271488"/>
                  <a:gd name="connsiteX6595" fmla="*/ 5378756 w 8671523"/>
                  <a:gd name="connsiteY6595" fmla="*/ 3826344 h 4271488"/>
                  <a:gd name="connsiteX6596" fmla="*/ 5379753 w 8671523"/>
                  <a:gd name="connsiteY6596" fmla="*/ 3826787 h 4271488"/>
                  <a:gd name="connsiteX6597" fmla="*/ 5381194 w 8671523"/>
                  <a:gd name="connsiteY6597" fmla="*/ 3827785 h 4271488"/>
                  <a:gd name="connsiteX6598" fmla="*/ 5381970 w 8671523"/>
                  <a:gd name="connsiteY6598" fmla="*/ 3830111 h 4271488"/>
                  <a:gd name="connsiteX6599" fmla="*/ 5382523 w 8671523"/>
                  <a:gd name="connsiteY6599" fmla="*/ 3832771 h 4271488"/>
                  <a:gd name="connsiteX6600" fmla="*/ 5383189 w 8671523"/>
                  <a:gd name="connsiteY6600" fmla="*/ 3834766 h 4271488"/>
                  <a:gd name="connsiteX6601" fmla="*/ 5384629 w 8671523"/>
                  <a:gd name="connsiteY6601" fmla="*/ 3836317 h 4271488"/>
                  <a:gd name="connsiteX6602" fmla="*/ 5387067 w 8671523"/>
                  <a:gd name="connsiteY6602" fmla="*/ 3838090 h 4271488"/>
                  <a:gd name="connsiteX6603" fmla="*/ 5389616 w 8671523"/>
                  <a:gd name="connsiteY6603" fmla="*/ 3839531 h 4271488"/>
                  <a:gd name="connsiteX6604" fmla="*/ 5391389 w 8671523"/>
                  <a:gd name="connsiteY6604" fmla="*/ 3840085 h 4271488"/>
                  <a:gd name="connsiteX6605" fmla="*/ 5396486 w 8671523"/>
                  <a:gd name="connsiteY6605" fmla="*/ 3845404 h 4271488"/>
                  <a:gd name="connsiteX6606" fmla="*/ 5396708 w 8671523"/>
                  <a:gd name="connsiteY6606" fmla="*/ 3845737 h 4271488"/>
                  <a:gd name="connsiteX6607" fmla="*/ 5397041 w 8671523"/>
                  <a:gd name="connsiteY6607" fmla="*/ 3846734 h 4271488"/>
                  <a:gd name="connsiteX6608" fmla="*/ 5397262 w 8671523"/>
                  <a:gd name="connsiteY6608" fmla="*/ 3847066 h 4271488"/>
                  <a:gd name="connsiteX6609" fmla="*/ 5397595 w 8671523"/>
                  <a:gd name="connsiteY6609" fmla="*/ 3847287 h 4271488"/>
                  <a:gd name="connsiteX6610" fmla="*/ 5398481 w 8671523"/>
                  <a:gd name="connsiteY6610" fmla="*/ 3847731 h 4271488"/>
                  <a:gd name="connsiteX6611" fmla="*/ 5398814 w 8671523"/>
                  <a:gd name="connsiteY6611" fmla="*/ 3847952 h 4271488"/>
                  <a:gd name="connsiteX6612" fmla="*/ 5400697 w 8671523"/>
                  <a:gd name="connsiteY6612" fmla="*/ 3850834 h 4271488"/>
                  <a:gd name="connsiteX6613" fmla="*/ 5401030 w 8671523"/>
                  <a:gd name="connsiteY6613" fmla="*/ 3851056 h 4271488"/>
                  <a:gd name="connsiteX6614" fmla="*/ 5401473 w 8671523"/>
                  <a:gd name="connsiteY6614" fmla="*/ 3851720 h 4271488"/>
                  <a:gd name="connsiteX6615" fmla="*/ 5403136 w 8671523"/>
                  <a:gd name="connsiteY6615" fmla="*/ 3853050 h 4271488"/>
                  <a:gd name="connsiteX6616" fmla="*/ 5403468 w 8671523"/>
                  <a:gd name="connsiteY6616" fmla="*/ 3853715 h 4271488"/>
                  <a:gd name="connsiteX6617" fmla="*/ 5403690 w 8671523"/>
                  <a:gd name="connsiteY6617" fmla="*/ 3854491 h 4271488"/>
                  <a:gd name="connsiteX6618" fmla="*/ 5405130 w 8671523"/>
                  <a:gd name="connsiteY6618" fmla="*/ 3857704 h 4271488"/>
                  <a:gd name="connsiteX6619" fmla="*/ 5406349 w 8671523"/>
                  <a:gd name="connsiteY6619" fmla="*/ 3858813 h 4271488"/>
                  <a:gd name="connsiteX6620" fmla="*/ 5409452 w 8671523"/>
                  <a:gd name="connsiteY6620" fmla="*/ 3860475 h 4271488"/>
                  <a:gd name="connsiteX6621" fmla="*/ 5410671 w 8671523"/>
                  <a:gd name="connsiteY6621" fmla="*/ 3862026 h 4271488"/>
                  <a:gd name="connsiteX6622" fmla="*/ 5411779 w 8671523"/>
                  <a:gd name="connsiteY6622" fmla="*/ 3861583 h 4271488"/>
                  <a:gd name="connsiteX6623" fmla="*/ 5412777 w 8671523"/>
                  <a:gd name="connsiteY6623" fmla="*/ 3861915 h 4271488"/>
                  <a:gd name="connsiteX6624" fmla="*/ 5413441 w 8671523"/>
                  <a:gd name="connsiteY6624" fmla="*/ 3862913 h 4271488"/>
                  <a:gd name="connsiteX6625" fmla="*/ 5413663 w 8671523"/>
                  <a:gd name="connsiteY6625" fmla="*/ 3864353 h 4271488"/>
                  <a:gd name="connsiteX6626" fmla="*/ 5414328 w 8671523"/>
                  <a:gd name="connsiteY6626" fmla="*/ 3864353 h 4271488"/>
                  <a:gd name="connsiteX6627" fmla="*/ 5415658 w 8671523"/>
                  <a:gd name="connsiteY6627" fmla="*/ 3865683 h 4271488"/>
                  <a:gd name="connsiteX6628" fmla="*/ 5416434 w 8671523"/>
                  <a:gd name="connsiteY6628" fmla="*/ 3867456 h 4271488"/>
                  <a:gd name="connsiteX6629" fmla="*/ 5415658 w 8671523"/>
                  <a:gd name="connsiteY6629" fmla="*/ 3868343 h 4271488"/>
                  <a:gd name="connsiteX6630" fmla="*/ 5415103 w 8671523"/>
                  <a:gd name="connsiteY6630" fmla="*/ 3869229 h 4271488"/>
                  <a:gd name="connsiteX6631" fmla="*/ 5415325 w 8671523"/>
                  <a:gd name="connsiteY6631" fmla="*/ 3871113 h 4271488"/>
                  <a:gd name="connsiteX6632" fmla="*/ 5415768 w 8671523"/>
                  <a:gd name="connsiteY6632" fmla="*/ 3872997 h 4271488"/>
                  <a:gd name="connsiteX6633" fmla="*/ 5415990 w 8671523"/>
                  <a:gd name="connsiteY6633" fmla="*/ 3873662 h 4271488"/>
                  <a:gd name="connsiteX6634" fmla="*/ 5416434 w 8671523"/>
                  <a:gd name="connsiteY6634" fmla="*/ 3876654 h 4271488"/>
                  <a:gd name="connsiteX6635" fmla="*/ 5416212 w 8671523"/>
                  <a:gd name="connsiteY6635" fmla="*/ 3877762 h 4271488"/>
                  <a:gd name="connsiteX6636" fmla="*/ 5415214 w 8671523"/>
                  <a:gd name="connsiteY6636" fmla="*/ 3878981 h 4271488"/>
                  <a:gd name="connsiteX6637" fmla="*/ 5415214 w 8671523"/>
                  <a:gd name="connsiteY6637" fmla="*/ 3879757 h 4271488"/>
                  <a:gd name="connsiteX6638" fmla="*/ 5415658 w 8671523"/>
                  <a:gd name="connsiteY6638" fmla="*/ 3881419 h 4271488"/>
                  <a:gd name="connsiteX6639" fmla="*/ 5415990 w 8671523"/>
                  <a:gd name="connsiteY6639" fmla="*/ 3887181 h 4271488"/>
                  <a:gd name="connsiteX6640" fmla="*/ 5416766 w 8671523"/>
                  <a:gd name="connsiteY6640" fmla="*/ 3889508 h 4271488"/>
                  <a:gd name="connsiteX6641" fmla="*/ 5417652 w 8671523"/>
                  <a:gd name="connsiteY6641" fmla="*/ 3890174 h 4271488"/>
                  <a:gd name="connsiteX6642" fmla="*/ 5418649 w 8671523"/>
                  <a:gd name="connsiteY6642" fmla="*/ 3890506 h 4271488"/>
                  <a:gd name="connsiteX6643" fmla="*/ 5419425 w 8671523"/>
                  <a:gd name="connsiteY6643" fmla="*/ 3891171 h 4271488"/>
                  <a:gd name="connsiteX6644" fmla="*/ 5419979 w 8671523"/>
                  <a:gd name="connsiteY6644" fmla="*/ 3893719 h 4271488"/>
                  <a:gd name="connsiteX6645" fmla="*/ 5420644 w 8671523"/>
                  <a:gd name="connsiteY6645" fmla="*/ 3894717 h 4271488"/>
                  <a:gd name="connsiteX6646" fmla="*/ 5422085 w 8671523"/>
                  <a:gd name="connsiteY6646" fmla="*/ 3896379 h 4271488"/>
                  <a:gd name="connsiteX6647" fmla="*/ 5420866 w 8671523"/>
                  <a:gd name="connsiteY6647" fmla="*/ 3899371 h 4271488"/>
                  <a:gd name="connsiteX6648" fmla="*/ 5419425 w 8671523"/>
                  <a:gd name="connsiteY6648" fmla="*/ 3905244 h 4271488"/>
                  <a:gd name="connsiteX6649" fmla="*/ 5418317 w 8671523"/>
                  <a:gd name="connsiteY6649" fmla="*/ 3907793 h 4271488"/>
                  <a:gd name="connsiteX6650" fmla="*/ 5420312 w 8671523"/>
                  <a:gd name="connsiteY6650" fmla="*/ 3911671 h 4271488"/>
                  <a:gd name="connsiteX6651" fmla="*/ 5421088 w 8671523"/>
                  <a:gd name="connsiteY6651" fmla="*/ 3913888 h 4271488"/>
                  <a:gd name="connsiteX6652" fmla="*/ 5421531 w 8671523"/>
                  <a:gd name="connsiteY6652" fmla="*/ 3919096 h 4271488"/>
                  <a:gd name="connsiteX6653" fmla="*/ 5422196 w 8671523"/>
                  <a:gd name="connsiteY6653" fmla="*/ 3921423 h 4271488"/>
                  <a:gd name="connsiteX6654" fmla="*/ 5423414 w 8671523"/>
                  <a:gd name="connsiteY6654" fmla="*/ 3923085 h 4271488"/>
                  <a:gd name="connsiteX6655" fmla="*/ 5425299 w 8671523"/>
                  <a:gd name="connsiteY6655" fmla="*/ 3923750 h 4271488"/>
                  <a:gd name="connsiteX6656" fmla="*/ 5423193 w 8671523"/>
                  <a:gd name="connsiteY6656" fmla="*/ 3921867 h 4271488"/>
                  <a:gd name="connsiteX6657" fmla="*/ 5424190 w 8671523"/>
                  <a:gd name="connsiteY6657" fmla="*/ 3920093 h 4271488"/>
                  <a:gd name="connsiteX6658" fmla="*/ 5426074 w 8671523"/>
                  <a:gd name="connsiteY6658" fmla="*/ 3920426 h 4271488"/>
                  <a:gd name="connsiteX6659" fmla="*/ 5426850 w 8671523"/>
                  <a:gd name="connsiteY6659" fmla="*/ 3924637 h 4271488"/>
                  <a:gd name="connsiteX6660" fmla="*/ 5426074 w 8671523"/>
                  <a:gd name="connsiteY6660" fmla="*/ 3924637 h 4271488"/>
                  <a:gd name="connsiteX6661" fmla="*/ 5426074 w 8671523"/>
                  <a:gd name="connsiteY6661" fmla="*/ 3923639 h 4271488"/>
                  <a:gd name="connsiteX6662" fmla="*/ 5425410 w 8671523"/>
                  <a:gd name="connsiteY6662" fmla="*/ 3924637 h 4271488"/>
                  <a:gd name="connsiteX6663" fmla="*/ 5426739 w 8671523"/>
                  <a:gd name="connsiteY6663" fmla="*/ 3925302 h 4271488"/>
                  <a:gd name="connsiteX6664" fmla="*/ 5427958 w 8671523"/>
                  <a:gd name="connsiteY6664" fmla="*/ 3926743 h 4271488"/>
                  <a:gd name="connsiteX6665" fmla="*/ 5428955 w 8671523"/>
                  <a:gd name="connsiteY6665" fmla="*/ 3928293 h 4271488"/>
                  <a:gd name="connsiteX6666" fmla="*/ 5429288 w 8671523"/>
                  <a:gd name="connsiteY6666" fmla="*/ 3929291 h 4271488"/>
                  <a:gd name="connsiteX6667" fmla="*/ 5429842 w 8671523"/>
                  <a:gd name="connsiteY6667" fmla="*/ 3930289 h 4271488"/>
                  <a:gd name="connsiteX6668" fmla="*/ 5431061 w 8671523"/>
                  <a:gd name="connsiteY6668" fmla="*/ 3931508 h 4271488"/>
                  <a:gd name="connsiteX6669" fmla="*/ 5438264 w 8671523"/>
                  <a:gd name="connsiteY6669" fmla="*/ 3936826 h 4271488"/>
                  <a:gd name="connsiteX6670" fmla="*/ 5438264 w 8671523"/>
                  <a:gd name="connsiteY6670" fmla="*/ 3937491 h 4271488"/>
                  <a:gd name="connsiteX6671" fmla="*/ 5439594 w 8671523"/>
                  <a:gd name="connsiteY6671" fmla="*/ 3939043 h 4271488"/>
                  <a:gd name="connsiteX6672" fmla="*/ 5441810 w 8671523"/>
                  <a:gd name="connsiteY6672" fmla="*/ 3941038 h 4271488"/>
                  <a:gd name="connsiteX6673" fmla="*/ 5444470 w 8671523"/>
                  <a:gd name="connsiteY6673" fmla="*/ 3945692 h 4271488"/>
                  <a:gd name="connsiteX6674" fmla="*/ 5444913 w 8671523"/>
                  <a:gd name="connsiteY6674" fmla="*/ 3945913 h 4271488"/>
                  <a:gd name="connsiteX6675" fmla="*/ 5445688 w 8671523"/>
                  <a:gd name="connsiteY6675" fmla="*/ 3947243 h 4271488"/>
                  <a:gd name="connsiteX6676" fmla="*/ 5460538 w 8671523"/>
                  <a:gd name="connsiteY6676" fmla="*/ 3956108 h 4271488"/>
                  <a:gd name="connsiteX6677" fmla="*/ 5461646 w 8671523"/>
                  <a:gd name="connsiteY6677" fmla="*/ 3958214 h 4271488"/>
                  <a:gd name="connsiteX6678" fmla="*/ 5464305 w 8671523"/>
                  <a:gd name="connsiteY6678" fmla="*/ 3962204 h 4271488"/>
                  <a:gd name="connsiteX6679" fmla="*/ 5465192 w 8671523"/>
                  <a:gd name="connsiteY6679" fmla="*/ 3963976 h 4271488"/>
                  <a:gd name="connsiteX6680" fmla="*/ 5465968 w 8671523"/>
                  <a:gd name="connsiteY6680" fmla="*/ 3963422 h 4271488"/>
                  <a:gd name="connsiteX6681" fmla="*/ 5466522 w 8671523"/>
                  <a:gd name="connsiteY6681" fmla="*/ 3964308 h 4271488"/>
                  <a:gd name="connsiteX6682" fmla="*/ 5468184 w 8671523"/>
                  <a:gd name="connsiteY6682" fmla="*/ 3970515 h 4271488"/>
                  <a:gd name="connsiteX6683" fmla="*/ 5468405 w 8671523"/>
                  <a:gd name="connsiteY6683" fmla="*/ 3970958 h 4271488"/>
                  <a:gd name="connsiteX6684" fmla="*/ 5469403 w 8671523"/>
                  <a:gd name="connsiteY6684" fmla="*/ 3972066 h 4271488"/>
                  <a:gd name="connsiteX6685" fmla="*/ 5469736 w 8671523"/>
                  <a:gd name="connsiteY6685" fmla="*/ 3972731 h 4271488"/>
                  <a:gd name="connsiteX6686" fmla="*/ 5470622 w 8671523"/>
                  <a:gd name="connsiteY6686" fmla="*/ 3972731 h 4271488"/>
                  <a:gd name="connsiteX6687" fmla="*/ 5470622 w 8671523"/>
                  <a:gd name="connsiteY6687" fmla="*/ 3971734 h 4271488"/>
                  <a:gd name="connsiteX6688" fmla="*/ 5471287 w 8671523"/>
                  <a:gd name="connsiteY6688" fmla="*/ 3971734 h 4271488"/>
                  <a:gd name="connsiteX6689" fmla="*/ 5471509 w 8671523"/>
                  <a:gd name="connsiteY6689" fmla="*/ 3972509 h 4271488"/>
                  <a:gd name="connsiteX6690" fmla="*/ 5471841 w 8671523"/>
                  <a:gd name="connsiteY6690" fmla="*/ 3972952 h 4271488"/>
                  <a:gd name="connsiteX6691" fmla="*/ 5472284 w 8671523"/>
                  <a:gd name="connsiteY6691" fmla="*/ 3973174 h 4271488"/>
                  <a:gd name="connsiteX6692" fmla="*/ 5472838 w 8671523"/>
                  <a:gd name="connsiteY6692" fmla="*/ 3973617 h 4271488"/>
                  <a:gd name="connsiteX6693" fmla="*/ 5472616 w 8671523"/>
                  <a:gd name="connsiteY6693" fmla="*/ 3975501 h 4271488"/>
                  <a:gd name="connsiteX6694" fmla="*/ 5473946 w 8671523"/>
                  <a:gd name="connsiteY6694" fmla="*/ 3978271 h 4271488"/>
                  <a:gd name="connsiteX6695" fmla="*/ 5475830 w 8671523"/>
                  <a:gd name="connsiteY6695" fmla="*/ 3980931 h 4271488"/>
                  <a:gd name="connsiteX6696" fmla="*/ 5477382 w 8671523"/>
                  <a:gd name="connsiteY6696" fmla="*/ 3982371 h 4271488"/>
                  <a:gd name="connsiteX6697" fmla="*/ 5477382 w 8671523"/>
                  <a:gd name="connsiteY6697" fmla="*/ 3984588 h 4271488"/>
                  <a:gd name="connsiteX6698" fmla="*/ 5482923 w 8671523"/>
                  <a:gd name="connsiteY6698" fmla="*/ 3987912 h 4271488"/>
                  <a:gd name="connsiteX6699" fmla="*/ 5482923 w 8671523"/>
                  <a:gd name="connsiteY6699" fmla="*/ 3991126 h 4271488"/>
                  <a:gd name="connsiteX6700" fmla="*/ 5484696 w 8671523"/>
                  <a:gd name="connsiteY6700" fmla="*/ 3991569 h 4271488"/>
                  <a:gd name="connsiteX6701" fmla="*/ 5485582 w 8671523"/>
                  <a:gd name="connsiteY6701" fmla="*/ 3991902 h 4271488"/>
                  <a:gd name="connsiteX6702" fmla="*/ 5486358 w 8671523"/>
                  <a:gd name="connsiteY6702" fmla="*/ 3992567 h 4271488"/>
                  <a:gd name="connsiteX6703" fmla="*/ 5486690 w 8671523"/>
                  <a:gd name="connsiteY6703" fmla="*/ 3993121 h 4271488"/>
                  <a:gd name="connsiteX6704" fmla="*/ 5487133 w 8671523"/>
                  <a:gd name="connsiteY6704" fmla="*/ 3994229 h 4271488"/>
                  <a:gd name="connsiteX6705" fmla="*/ 5487577 w 8671523"/>
                  <a:gd name="connsiteY6705" fmla="*/ 3994783 h 4271488"/>
                  <a:gd name="connsiteX6706" fmla="*/ 5487909 w 8671523"/>
                  <a:gd name="connsiteY6706" fmla="*/ 3995005 h 4271488"/>
                  <a:gd name="connsiteX6707" fmla="*/ 5488796 w 8671523"/>
                  <a:gd name="connsiteY6707" fmla="*/ 3995448 h 4271488"/>
                  <a:gd name="connsiteX6708" fmla="*/ 5492785 w 8671523"/>
                  <a:gd name="connsiteY6708" fmla="*/ 3998773 h 4271488"/>
                  <a:gd name="connsiteX6709" fmla="*/ 5493783 w 8671523"/>
                  <a:gd name="connsiteY6709" fmla="*/ 3999991 h 4271488"/>
                  <a:gd name="connsiteX6710" fmla="*/ 5494558 w 8671523"/>
                  <a:gd name="connsiteY6710" fmla="*/ 3999216 h 4271488"/>
                  <a:gd name="connsiteX6711" fmla="*/ 5496109 w 8671523"/>
                  <a:gd name="connsiteY6711" fmla="*/ 4002651 h 4271488"/>
                  <a:gd name="connsiteX6712" fmla="*/ 5497440 w 8671523"/>
                  <a:gd name="connsiteY6712" fmla="*/ 4001654 h 4271488"/>
                  <a:gd name="connsiteX6713" fmla="*/ 5498880 w 8671523"/>
                  <a:gd name="connsiteY6713" fmla="*/ 4001654 h 4271488"/>
                  <a:gd name="connsiteX6714" fmla="*/ 5500320 w 8671523"/>
                  <a:gd name="connsiteY6714" fmla="*/ 4002540 h 4271488"/>
                  <a:gd name="connsiteX6715" fmla="*/ 5506748 w 8671523"/>
                  <a:gd name="connsiteY6715" fmla="*/ 4008524 h 4271488"/>
                  <a:gd name="connsiteX6716" fmla="*/ 5507745 w 8671523"/>
                  <a:gd name="connsiteY6716" fmla="*/ 4008524 h 4271488"/>
                  <a:gd name="connsiteX6717" fmla="*/ 5508299 w 8671523"/>
                  <a:gd name="connsiteY6717" fmla="*/ 4008856 h 4271488"/>
                  <a:gd name="connsiteX6718" fmla="*/ 5515835 w 8671523"/>
                  <a:gd name="connsiteY6718" fmla="*/ 4018054 h 4271488"/>
                  <a:gd name="connsiteX6719" fmla="*/ 5518605 w 8671523"/>
                  <a:gd name="connsiteY6719" fmla="*/ 4019827 h 4271488"/>
                  <a:gd name="connsiteX6720" fmla="*/ 5529576 w 8671523"/>
                  <a:gd name="connsiteY6720" fmla="*/ 4021047 h 4271488"/>
                  <a:gd name="connsiteX6721" fmla="*/ 5531238 w 8671523"/>
                  <a:gd name="connsiteY6721" fmla="*/ 4021601 h 4271488"/>
                  <a:gd name="connsiteX6722" fmla="*/ 5532346 w 8671523"/>
                  <a:gd name="connsiteY6722" fmla="*/ 4022154 h 4271488"/>
                  <a:gd name="connsiteX6723" fmla="*/ 5533344 w 8671523"/>
                  <a:gd name="connsiteY6723" fmla="*/ 4022930 h 4271488"/>
                  <a:gd name="connsiteX6724" fmla="*/ 5535449 w 8671523"/>
                  <a:gd name="connsiteY6724" fmla="*/ 4025147 h 4271488"/>
                  <a:gd name="connsiteX6725" fmla="*/ 5537444 w 8671523"/>
                  <a:gd name="connsiteY6725" fmla="*/ 4027806 h 4271488"/>
                  <a:gd name="connsiteX6726" fmla="*/ 5537998 w 8671523"/>
                  <a:gd name="connsiteY6726" fmla="*/ 4028914 h 4271488"/>
                  <a:gd name="connsiteX6727" fmla="*/ 5538884 w 8671523"/>
                  <a:gd name="connsiteY6727" fmla="*/ 4028914 h 4271488"/>
                  <a:gd name="connsiteX6728" fmla="*/ 5538884 w 8671523"/>
                  <a:gd name="connsiteY6728" fmla="*/ 4027917 h 4271488"/>
                  <a:gd name="connsiteX6729" fmla="*/ 5538330 w 8671523"/>
                  <a:gd name="connsiteY6729" fmla="*/ 4027917 h 4271488"/>
                  <a:gd name="connsiteX6730" fmla="*/ 5538220 w 8671523"/>
                  <a:gd name="connsiteY6730" fmla="*/ 4027806 h 4271488"/>
                  <a:gd name="connsiteX6731" fmla="*/ 5538220 w 8671523"/>
                  <a:gd name="connsiteY6731" fmla="*/ 4027141 h 4271488"/>
                  <a:gd name="connsiteX6732" fmla="*/ 5538552 w 8671523"/>
                  <a:gd name="connsiteY6732" fmla="*/ 4027473 h 4271488"/>
                  <a:gd name="connsiteX6733" fmla="*/ 5539660 w 8671523"/>
                  <a:gd name="connsiteY6733" fmla="*/ 4028027 h 4271488"/>
                  <a:gd name="connsiteX6734" fmla="*/ 5539106 w 8671523"/>
                  <a:gd name="connsiteY6734" fmla="*/ 4026476 h 4271488"/>
                  <a:gd name="connsiteX6735" fmla="*/ 5538774 w 8671523"/>
                  <a:gd name="connsiteY6735" fmla="*/ 4025922 h 4271488"/>
                  <a:gd name="connsiteX6736" fmla="*/ 5538220 w 8671523"/>
                  <a:gd name="connsiteY6736" fmla="*/ 4025368 h 4271488"/>
                  <a:gd name="connsiteX6737" fmla="*/ 5538220 w 8671523"/>
                  <a:gd name="connsiteY6737" fmla="*/ 4024482 h 4271488"/>
                  <a:gd name="connsiteX6738" fmla="*/ 5539106 w 8671523"/>
                  <a:gd name="connsiteY6738" fmla="*/ 4024482 h 4271488"/>
                  <a:gd name="connsiteX6739" fmla="*/ 5539106 w 8671523"/>
                  <a:gd name="connsiteY6739" fmla="*/ 4023706 h 4271488"/>
                  <a:gd name="connsiteX6740" fmla="*/ 5535005 w 8671523"/>
                  <a:gd name="connsiteY6740" fmla="*/ 4023706 h 4271488"/>
                  <a:gd name="connsiteX6741" fmla="*/ 5534673 w 8671523"/>
                  <a:gd name="connsiteY6741" fmla="*/ 4022930 h 4271488"/>
                  <a:gd name="connsiteX6742" fmla="*/ 5534230 w 8671523"/>
                  <a:gd name="connsiteY6742" fmla="*/ 4020936 h 4271488"/>
                  <a:gd name="connsiteX6743" fmla="*/ 5534562 w 8671523"/>
                  <a:gd name="connsiteY6743" fmla="*/ 4020936 h 4271488"/>
                  <a:gd name="connsiteX6744" fmla="*/ 5535560 w 8671523"/>
                  <a:gd name="connsiteY6744" fmla="*/ 4020936 h 4271488"/>
                  <a:gd name="connsiteX6745" fmla="*/ 5537111 w 8671523"/>
                  <a:gd name="connsiteY6745" fmla="*/ 4020603 h 4271488"/>
                  <a:gd name="connsiteX6746" fmla="*/ 5539327 w 8671523"/>
                  <a:gd name="connsiteY6746" fmla="*/ 4019606 h 4271488"/>
                  <a:gd name="connsiteX6747" fmla="*/ 5540768 w 8671523"/>
                  <a:gd name="connsiteY6747" fmla="*/ 4018276 h 4271488"/>
                  <a:gd name="connsiteX6748" fmla="*/ 5539881 w 8671523"/>
                  <a:gd name="connsiteY6748" fmla="*/ 4016725 h 4271488"/>
                  <a:gd name="connsiteX6749" fmla="*/ 5540879 w 8671523"/>
                  <a:gd name="connsiteY6749" fmla="*/ 4015284 h 4271488"/>
                  <a:gd name="connsiteX6750" fmla="*/ 5541655 w 8671523"/>
                  <a:gd name="connsiteY6750" fmla="*/ 4012403 h 4271488"/>
                  <a:gd name="connsiteX6751" fmla="*/ 5542431 w 8671523"/>
                  <a:gd name="connsiteY6751" fmla="*/ 4011627 h 4271488"/>
                  <a:gd name="connsiteX6752" fmla="*/ 5543206 w 8671523"/>
                  <a:gd name="connsiteY6752" fmla="*/ 4012181 h 4271488"/>
                  <a:gd name="connsiteX6753" fmla="*/ 5544092 w 8671523"/>
                  <a:gd name="connsiteY6753" fmla="*/ 4012514 h 4271488"/>
                  <a:gd name="connsiteX6754" fmla="*/ 5544425 w 8671523"/>
                  <a:gd name="connsiteY6754" fmla="*/ 4013178 h 4271488"/>
                  <a:gd name="connsiteX6755" fmla="*/ 5545201 w 8671523"/>
                  <a:gd name="connsiteY6755" fmla="*/ 4013178 h 4271488"/>
                  <a:gd name="connsiteX6756" fmla="*/ 5546309 w 8671523"/>
                  <a:gd name="connsiteY6756" fmla="*/ 4011960 h 4271488"/>
                  <a:gd name="connsiteX6757" fmla="*/ 5547417 w 8671523"/>
                  <a:gd name="connsiteY6757" fmla="*/ 4008081 h 4271488"/>
                  <a:gd name="connsiteX6758" fmla="*/ 5548303 w 8671523"/>
                  <a:gd name="connsiteY6758" fmla="*/ 4006197 h 4271488"/>
                  <a:gd name="connsiteX6759" fmla="*/ 5547860 w 8671523"/>
                  <a:gd name="connsiteY6759" fmla="*/ 4005975 h 4271488"/>
                  <a:gd name="connsiteX6760" fmla="*/ 5547750 w 8671523"/>
                  <a:gd name="connsiteY6760" fmla="*/ 4005975 h 4271488"/>
                  <a:gd name="connsiteX6761" fmla="*/ 5547750 w 8671523"/>
                  <a:gd name="connsiteY6761" fmla="*/ 4005754 h 4271488"/>
                  <a:gd name="connsiteX6762" fmla="*/ 5547528 w 8671523"/>
                  <a:gd name="connsiteY6762" fmla="*/ 4005199 h 4271488"/>
                  <a:gd name="connsiteX6763" fmla="*/ 5548636 w 8671523"/>
                  <a:gd name="connsiteY6763" fmla="*/ 4004978 h 4271488"/>
                  <a:gd name="connsiteX6764" fmla="*/ 5550187 w 8671523"/>
                  <a:gd name="connsiteY6764" fmla="*/ 4004424 h 4271488"/>
                  <a:gd name="connsiteX6765" fmla="*/ 5551074 w 8671523"/>
                  <a:gd name="connsiteY6765" fmla="*/ 4004424 h 4271488"/>
                  <a:gd name="connsiteX6766" fmla="*/ 5551961 w 8671523"/>
                  <a:gd name="connsiteY6766" fmla="*/ 4003870 h 4271488"/>
                  <a:gd name="connsiteX6767" fmla="*/ 5552625 w 8671523"/>
                  <a:gd name="connsiteY6767" fmla="*/ 4001986 h 4271488"/>
                  <a:gd name="connsiteX6768" fmla="*/ 5554066 w 8671523"/>
                  <a:gd name="connsiteY6768" fmla="*/ 4001099 h 4271488"/>
                  <a:gd name="connsiteX6769" fmla="*/ 5554509 w 8671523"/>
                  <a:gd name="connsiteY6769" fmla="*/ 3999991 h 4271488"/>
                  <a:gd name="connsiteX6770" fmla="*/ 5554842 w 8671523"/>
                  <a:gd name="connsiteY6770" fmla="*/ 3998773 h 4271488"/>
                  <a:gd name="connsiteX6771" fmla="*/ 5555174 w 8671523"/>
                  <a:gd name="connsiteY6771" fmla="*/ 3997997 h 4271488"/>
                  <a:gd name="connsiteX6772" fmla="*/ 5556061 w 8671523"/>
                  <a:gd name="connsiteY6772" fmla="*/ 3997553 h 4271488"/>
                  <a:gd name="connsiteX6773" fmla="*/ 5559053 w 8671523"/>
                  <a:gd name="connsiteY6773" fmla="*/ 3997110 h 4271488"/>
                  <a:gd name="connsiteX6774" fmla="*/ 5558166 w 8671523"/>
                  <a:gd name="connsiteY6774" fmla="*/ 3996113 h 4271488"/>
                  <a:gd name="connsiteX6775" fmla="*/ 5560050 w 8671523"/>
                  <a:gd name="connsiteY6775" fmla="*/ 3987137 h 4271488"/>
                  <a:gd name="connsiteX6776" fmla="*/ 5558055 w 8671523"/>
                  <a:gd name="connsiteY6776" fmla="*/ 3983591 h 4271488"/>
                  <a:gd name="connsiteX6777" fmla="*/ 5559385 w 8671523"/>
                  <a:gd name="connsiteY6777" fmla="*/ 3980045 h 4271488"/>
                  <a:gd name="connsiteX6778" fmla="*/ 5560383 w 8671523"/>
                  <a:gd name="connsiteY6778" fmla="*/ 3975501 h 4271488"/>
                  <a:gd name="connsiteX6779" fmla="*/ 5560383 w 8671523"/>
                  <a:gd name="connsiteY6779" fmla="*/ 3973950 h 4271488"/>
                  <a:gd name="connsiteX6780" fmla="*/ 5560604 w 8671523"/>
                  <a:gd name="connsiteY6780" fmla="*/ 3973506 h 4271488"/>
                  <a:gd name="connsiteX6781" fmla="*/ 5560937 w 8671523"/>
                  <a:gd name="connsiteY6781" fmla="*/ 3973174 h 4271488"/>
                  <a:gd name="connsiteX6782" fmla="*/ 5561269 w 8671523"/>
                  <a:gd name="connsiteY6782" fmla="*/ 3972620 h 4271488"/>
                  <a:gd name="connsiteX6783" fmla="*/ 5561269 w 8671523"/>
                  <a:gd name="connsiteY6783" fmla="*/ 3971623 h 4271488"/>
                  <a:gd name="connsiteX6784" fmla="*/ 5560937 w 8671523"/>
                  <a:gd name="connsiteY6784" fmla="*/ 3970958 h 4271488"/>
                  <a:gd name="connsiteX6785" fmla="*/ 5559828 w 8671523"/>
                  <a:gd name="connsiteY6785" fmla="*/ 3969960 h 4271488"/>
                  <a:gd name="connsiteX6786" fmla="*/ 5558831 w 8671523"/>
                  <a:gd name="connsiteY6786" fmla="*/ 3967855 h 4271488"/>
                  <a:gd name="connsiteX6787" fmla="*/ 5557390 w 8671523"/>
                  <a:gd name="connsiteY6787" fmla="*/ 3966082 h 4271488"/>
                  <a:gd name="connsiteX6788" fmla="*/ 5556504 w 8671523"/>
                  <a:gd name="connsiteY6788" fmla="*/ 3964198 h 4271488"/>
                  <a:gd name="connsiteX6789" fmla="*/ 5557390 w 8671523"/>
                  <a:gd name="connsiteY6789" fmla="*/ 3962093 h 4271488"/>
                  <a:gd name="connsiteX6790" fmla="*/ 5557390 w 8671523"/>
                  <a:gd name="connsiteY6790" fmla="*/ 3961317 h 4271488"/>
                  <a:gd name="connsiteX6791" fmla="*/ 5556726 w 8671523"/>
                  <a:gd name="connsiteY6791" fmla="*/ 3959876 h 4271488"/>
                  <a:gd name="connsiteX6792" fmla="*/ 5556172 w 8671523"/>
                  <a:gd name="connsiteY6792" fmla="*/ 3958436 h 4271488"/>
                  <a:gd name="connsiteX6793" fmla="*/ 5555839 w 8671523"/>
                  <a:gd name="connsiteY6793" fmla="*/ 3956773 h 4271488"/>
                  <a:gd name="connsiteX6794" fmla="*/ 5555839 w 8671523"/>
                  <a:gd name="connsiteY6794" fmla="*/ 3954668 h 4271488"/>
                  <a:gd name="connsiteX6795" fmla="*/ 5556061 w 8671523"/>
                  <a:gd name="connsiteY6795" fmla="*/ 3953117 h 4271488"/>
                  <a:gd name="connsiteX6796" fmla="*/ 5557612 w 8671523"/>
                  <a:gd name="connsiteY6796" fmla="*/ 3949903 h 4271488"/>
                  <a:gd name="connsiteX6797" fmla="*/ 5557944 w 8671523"/>
                  <a:gd name="connsiteY6797" fmla="*/ 3948462 h 4271488"/>
                  <a:gd name="connsiteX6798" fmla="*/ 5558166 w 8671523"/>
                  <a:gd name="connsiteY6798" fmla="*/ 3948462 h 4271488"/>
                  <a:gd name="connsiteX6799" fmla="*/ 5559496 w 8671523"/>
                  <a:gd name="connsiteY6799" fmla="*/ 3946246 h 4271488"/>
                  <a:gd name="connsiteX6800" fmla="*/ 5559939 w 8671523"/>
                  <a:gd name="connsiteY6800" fmla="*/ 3944806 h 4271488"/>
                  <a:gd name="connsiteX6801" fmla="*/ 5561048 w 8671523"/>
                  <a:gd name="connsiteY6801" fmla="*/ 3939154 h 4271488"/>
                  <a:gd name="connsiteX6802" fmla="*/ 5561934 w 8671523"/>
                  <a:gd name="connsiteY6802" fmla="*/ 3937491 h 4271488"/>
                  <a:gd name="connsiteX6803" fmla="*/ 5563485 w 8671523"/>
                  <a:gd name="connsiteY6803" fmla="*/ 3936716 h 4271488"/>
                  <a:gd name="connsiteX6804" fmla="*/ 5563264 w 8671523"/>
                  <a:gd name="connsiteY6804" fmla="*/ 3936051 h 4271488"/>
                  <a:gd name="connsiteX6805" fmla="*/ 5563264 w 8671523"/>
                  <a:gd name="connsiteY6805" fmla="*/ 3936051 h 4271488"/>
                  <a:gd name="connsiteX6806" fmla="*/ 5562931 w 8671523"/>
                  <a:gd name="connsiteY6806" fmla="*/ 3935719 h 4271488"/>
                  <a:gd name="connsiteX6807" fmla="*/ 5565148 w 8671523"/>
                  <a:gd name="connsiteY6807" fmla="*/ 3933502 h 4271488"/>
                  <a:gd name="connsiteX6808" fmla="*/ 5567696 w 8671523"/>
                  <a:gd name="connsiteY6808" fmla="*/ 3931618 h 4271488"/>
                  <a:gd name="connsiteX6809" fmla="*/ 5569026 w 8671523"/>
                  <a:gd name="connsiteY6809" fmla="*/ 3929069 h 4271488"/>
                  <a:gd name="connsiteX6810" fmla="*/ 5567585 w 8671523"/>
                  <a:gd name="connsiteY6810" fmla="*/ 3925080 h 4271488"/>
                  <a:gd name="connsiteX6811" fmla="*/ 5568139 w 8671523"/>
                  <a:gd name="connsiteY6811" fmla="*/ 3925080 h 4271488"/>
                  <a:gd name="connsiteX6812" fmla="*/ 5568250 w 8671523"/>
                  <a:gd name="connsiteY6812" fmla="*/ 3924969 h 4271488"/>
                  <a:gd name="connsiteX6813" fmla="*/ 5568250 w 8671523"/>
                  <a:gd name="connsiteY6813" fmla="*/ 3924637 h 4271488"/>
                  <a:gd name="connsiteX6814" fmla="*/ 5568250 w 8671523"/>
                  <a:gd name="connsiteY6814" fmla="*/ 3924304 h 4271488"/>
                  <a:gd name="connsiteX6815" fmla="*/ 5569691 w 8671523"/>
                  <a:gd name="connsiteY6815" fmla="*/ 3920648 h 4271488"/>
                  <a:gd name="connsiteX6816" fmla="*/ 5574235 w 8671523"/>
                  <a:gd name="connsiteY6816" fmla="*/ 3913777 h 4271488"/>
                  <a:gd name="connsiteX6817" fmla="*/ 5575785 w 8671523"/>
                  <a:gd name="connsiteY6817" fmla="*/ 3907793 h 4271488"/>
                  <a:gd name="connsiteX6818" fmla="*/ 5578446 w 8671523"/>
                  <a:gd name="connsiteY6818" fmla="*/ 3904026 h 4271488"/>
                  <a:gd name="connsiteX6819" fmla="*/ 5579000 w 8671523"/>
                  <a:gd name="connsiteY6819" fmla="*/ 3901698 h 4271488"/>
                  <a:gd name="connsiteX6820" fmla="*/ 5579221 w 8671523"/>
                  <a:gd name="connsiteY6820" fmla="*/ 3901033 h 4271488"/>
                  <a:gd name="connsiteX6821" fmla="*/ 5579775 w 8671523"/>
                  <a:gd name="connsiteY6821" fmla="*/ 3900368 h 4271488"/>
                  <a:gd name="connsiteX6822" fmla="*/ 5580329 w 8671523"/>
                  <a:gd name="connsiteY6822" fmla="*/ 3899482 h 4271488"/>
                  <a:gd name="connsiteX6823" fmla="*/ 5580551 w 8671523"/>
                  <a:gd name="connsiteY6823" fmla="*/ 3898152 h 4271488"/>
                  <a:gd name="connsiteX6824" fmla="*/ 5580329 w 8671523"/>
                  <a:gd name="connsiteY6824" fmla="*/ 3897265 h 4271488"/>
                  <a:gd name="connsiteX6825" fmla="*/ 5580107 w 8671523"/>
                  <a:gd name="connsiteY6825" fmla="*/ 3896490 h 4271488"/>
                  <a:gd name="connsiteX6826" fmla="*/ 5580329 w 8671523"/>
                  <a:gd name="connsiteY6826" fmla="*/ 3895825 h 4271488"/>
                  <a:gd name="connsiteX6827" fmla="*/ 5581326 w 8671523"/>
                  <a:gd name="connsiteY6827" fmla="*/ 3895160 h 4271488"/>
                  <a:gd name="connsiteX6828" fmla="*/ 5580661 w 8671523"/>
                  <a:gd name="connsiteY6828" fmla="*/ 3893609 h 4271488"/>
                  <a:gd name="connsiteX6829" fmla="*/ 5580329 w 8671523"/>
                  <a:gd name="connsiteY6829" fmla="*/ 3893054 h 4271488"/>
                  <a:gd name="connsiteX6830" fmla="*/ 5579886 w 8671523"/>
                  <a:gd name="connsiteY6830" fmla="*/ 3892611 h 4271488"/>
                  <a:gd name="connsiteX6831" fmla="*/ 5580551 w 8671523"/>
                  <a:gd name="connsiteY6831" fmla="*/ 3891060 h 4271488"/>
                  <a:gd name="connsiteX6832" fmla="*/ 5580551 w 8671523"/>
                  <a:gd name="connsiteY6832" fmla="*/ 3889176 h 4271488"/>
                  <a:gd name="connsiteX6833" fmla="*/ 5580218 w 8671523"/>
                  <a:gd name="connsiteY6833" fmla="*/ 3887403 h 4271488"/>
                  <a:gd name="connsiteX6834" fmla="*/ 5579886 w 8671523"/>
                  <a:gd name="connsiteY6834" fmla="*/ 3886295 h 4271488"/>
                  <a:gd name="connsiteX6835" fmla="*/ 5579886 w 8671523"/>
                  <a:gd name="connsiteY6835" fmla="*/ 3885519 h 4271488"/>
                  <a:gd name="connsiteX6836" fmla="*/ 5582878 w 8671523"/>
                  <a:gd name="connsiteY6836" fmla="*/ 3883302 h 4271488"/>
                  <a:gd name="connsiteX6837" fmla="*/ 5582878 w 8671523"/>
                  <a:gd name="connsiteY6837" fmla="*/ 3875656 h 4271488"/>
                  <a:gd name="connsiteX6838" fmla="*/ 5582213 w 8671523"/>
                  <a:gd name="connsiteY6838" fmla="*/ 3872997 h 4271488"/>
                  <a:gd name="connsiteX6839" fmla="*/ 5582213 w 8671523"/>
                  <a:gd name="connsiteY6839" fmla="*/ 3872221 h 4271488"/>
                  <a:gd name="connsiteX6840" fmla="*/ 5582435 w 8671523"/>
                  <a:gd name="connsiteY6840" fmla="*/ 3870559 h 4271488"/>
                  <a:gd name="connsiteX6841" fmla="*/ 5582878 w 8671523"/>
                  <a:gd name="connsiteY6841" fmla="*/ 3869894 h 4271488"/>
                  <a:gd name="connsiteX6842" fmla="*/ 5585427 w 8671523"/>
                  <a:gd name="connsiteY6842" fmla="*/ 3868232 h 4271488"/>
                  <a:gd name="connsiteX6843" fmla="*/ 5586424 w 8671523"/>
                  <a:gd name="connsiteY6843" fmla="*/ 3867900 h 4271488"/>
                  <a:gd name="connsiteX6844" fmla="*/ 5587311 w 8671523"/>
                  <a:gd name="connsiteY6844" fmla="*/ 3867235 h 4271488"/>
                  <a:gd name="connsiteX6845" fmla="*/ 5587643 w 8671523"/>
                  <a:gd name="connsiteY6845" fmla="*/ 3865683 h 4271488"/>
                  <a:gd name="connsiteX6846" fmla="*/ 5587422 w 8671523"/>
                  <a:gd name="connsiteY6846" fmla="*/ 3864132 h 4271488"/>
                  <a:gd name="connsiteX6847" fmla="*/ 5586313 w 8671523"/>
                  <a:gd name="connsiteY6847" fmla="*/ 3862580 h 4271488"/>
                  <a:gd name="connsiteX6848" fmla="*/ 5586092 w 8671523"/>
                  <a:gd name="connsiteY6848" fmla="*/ 3861361 h 4271488"/>
                  <a:gd name="connsiteX6849" fmla="*/ 5586313 w 8671523"/>
                  <a:gd name="connsiteY6849" fmla="*/ 3853604 h 4271488"/>
                  <a:gd name="connsiteX6850" fmla="*/ 5586092 w 8671523"/>
                  <a:gd name="connsiteY6850" fmla="*/ 3852053 h 4271488"/>
                  <a:gd name="connsiteX6851" fmla="*/ 5587089 w 8671523"/>
                  <a:gd name="connsiteY6851" fmla="*/ 3850391 h 4271488"/>
                  <a:gd name="connsiteX6852" fmla="*/ 5587754 w 8671523"/>
                  <a:gd name="connsiteY6852" fmla="*/ 3848396 h 4271488"/>
                  <a:gd name="connsiteX6853" fmla="*/ 5588197 w 8671523"/>
                  <a:gd name="connsiteY6853" fmla="*/ 3846291 h 4271488"/>
                  <a:gd name="connsiteX6854" fmla="*/ 5588197 w 8671523"/>
                  <a:gd name="connsiteY6854" fmla="*/ 3844517 h 4271488"/>
                  <a:gd name="connsiteX6855" fmla="*/ 5588973 w 8671523"/>
                  <a:gd name="connsiteY6855" fmla="*/ 3843742 h 4271488"/>
                  <a:gd name="connsiteX6856" fmla="*/ 5590302 w 8671523"/>
                  <a:gd name="connsiteY6856" fmla="*/ 3842855 h 4271488"/>
                  <a:gd name="connsiteX6857" fmla="*/ 5591633 w 8671523"/>
                  <a:gd name="connsiteY6857" fmla="*/ 3841636 h 4271488"/>
                  <a:gd name="connsiteX6858" fmla="*/ 5592187 w 8671523"/>
                  <a:gd name="connsiteY6858" fmla="*/ 3840085 h 4271488"/>
                  <a:gd name="connsiteX6859" fmla="*/ 5592187 w 8671523"/>
                  <a:gd name="connsiteY6859" fmla="*/ 3833436 h 4271488"/>
                  <a:gd name="connsiteX6860" fmla="*/ 5592741 w 8671523"/>
                  <a:gd name="connsiteY6860" fmla="*/ 3831774 h 4271488"/>
                  <a:gd name="connsiteX6861" fmla="*/ 5593627 w 8671523"/>
                  <a:gd name="connsiteY6861" fmla="*/ 3830000 h 4271488"/>
                  <a:gd name="connsiteX6862" fmla="*/ 5593959 w 8671523"/>
                  <a:gd name="connsiteY6862" fmla="*/ 3828117 h 4271488"/>
                  <a:gd name="connsiteX6863" fmla="*/ 5592962 w 8671523"/>
                  <a:gd name="connsiteY6863" fmla="*/ 3826344 h 4271488"/>
                  <a:gd name="connsiteX6864" fmla="*/ 5592962 w 8671523"/>
                  <a:gd name="connsiteY6864" fmla="*/ 3825568 h 4271488"/>
                  <a:gd name="connsiteX6865" fmla="*/ 5593959 w 8671523"/>
                  <a:gd name="connsiteY6865" fmla="*/ 3825014 h 4271488"/>
                  <a:gd name="connsiteX6866" fmla="*/ 5594513 w 8671523"/>
                  <a:gd name="connsiteY6866" fmla="*/ 3824349 h 4271488"/>
                  <a:gd name="connsiteX6867" fmla="*/ 5594846 w 8671523"/>
                  <a:gd name="connsiteY6867" fmla="*/ 3823574 h 4271488"/>
                  <a:gd name="connsiteX6868" fmla="*/ 5595289 w 8671523"/>
                  <a:gd name="connsiteY6868" fmla="*/ 3822798 h 4271488"/>
                  <a:gd name="connsiteX6869" fmla="*/ 5595843 w 8671523"/>
                  <a:gd name="connsiteY6869" fmla="*/ 3822354 h 4271488"/>
                  <a:gd name="connsiteX6870" fmla="*/ 5597062 w 8671523"/>
                  <a:gd name="connsiteY6870" fmla="*/ 3821689 h 4271488"/>
                  <a:gd name="connsiteX6871" fmla="*/ 5597616 w 8671523"/>
                  <a:gd name="connsiteY6871" fmla="*/ 3821135 h 4271488"/>
                  <a:gd name="connsiteX6872" fmla="*/ 5600276 w 8671523"/>
                  <a:gd name="connsiteY6872" fmla="*/ 3817035 h 4271488"/>
                  <a:gd name="connsiteX6873" fmla="*/ 5601606 w 8671523"/>
                  <a:gd name="connsiteY6873" fmla="*/ 3815816 h 4271488"/>
                  <a:gd name="connsiteX6874" fmla="*/ 5600941 w 8671523"/>
                  <a:gd name="connsiteY6874" fmla="*/ 3815151 h 4271488"/>
                  <a:gd name="connsiteX6875" fmla="*/ 5600941 w 8671523"/>
                  <a:gd name="connsiteY6875" fmla="*/ 3814598 h 4271488"/>
                  <a:gd name="connsiteX6876" fmla="*/ 5601384 w 8671523"/>
                  <a:gd name="connsiteY6876" fmla="*/ 3814265 h 4271488"/>
                  <a:gd name="connsiteX6877" fmla="*/ 5602492 w 8671523"/>
                  <a:gd name="connsiteY6877" fmla="*/ 3814043 h 4271488"/>
                  <a:gd name="connsiteX6878" fmla="*/ 5602049 w 8671523"/>
                  <a:gd name="connsiteY6878" fmla="*/ 3813268 h 4271488"/>
                  <a:gd name="connsiteX6879" fmla="*/ 5602270 w 8671523"/>
                  <a:gd name="connsiteY6879" fmla="*/ 3812492 h 4271488"/>
                  <a:gd name="connsiteX6880" fmla="*/ 5603046 w 8671523"/>
                  <a:gd name="connsiteY6880" fmla="*/ 3811827 h 4271488"/>
                  <a:gd name="connsiteX6881" fmla="*/ 5604044 w 8671523"/>
                  <a:gd name="connsiteY6881" fmla="*/ 3811383 h 4271488"/>
                  <a:gd name="connsiteX6882" fmla="*/ 5604044 w 8671523"/>
                  <a:gd name="connsiteY6882" fmla="*/ 3810719 h 4271488"/>
                  <a:gd name="connsiteX6883" fmla="*/ 5603933 w 8671523"/>
                  <a:gd name="connsiteY6883" fmla="*/ 3810497 h 4271488"/>
                  <a:gd name="connsiteX6884" fmla="*/ 5603600 w 8671523"/>
                  <a:gd name="connsiteY6884" fmla="*/ 3810497 h 4271488"/>
                  <a:gd name="connsiteX6885" fmla="*/ 5603157 w 8671523"/>
                  <a:gd name="connsiteY6885" fmla="*/ 3810386 h 4271488"/>
                  <a:gd name="connsiteX6886" fmla="*/ 5604598 w 8671523"/>
                  <a:gd name="connsiteY6886" fmla="*/ 3809833 h 4271488"/>
                  <a:gd name="connsiteX6887" fmla="*/ 5605263 w 8671523"/>
                  <a:gd name="connsiteY6887" fmla="*/ 3808835 h 4271488"/>
                  <a:gd name="connsiteX6888" fmla="*/ 5605595 w 8671523"/>
                  <a:gd name="connsiteY6888" fmla="*/ 3807505 h 4271488"/>
                  <a:gd name="connsiteX6889" fmla="*/ 5606260 w 8671523"/>
                  <a:gd name="connsiteY6889" fmla="*/ 3805954 h 4271488"/>
                  <a:gd name="connsiteX6890" fmla="*/ 5607035 w 8671523"/>
                  <a:gd name="connsiteY6890" fmla="*/ 3804735 h 4271488"/>
                  <a:gd name="connsiteX6891" fmla="*/ 5607811 w 8671523"/>
                  <a:gd name="connsiteY6891" fmla="*/ 3803848 h 4271488"/>
                  <a:gd name="connsiteX6892" fmla="*/ 5608809 w 8671523"/>
                  <a:gd name="connsiteY6892" fmla="*/ 3803072 h 4271488"/>
                  <a:gd name="connsiteX6893" fmla="*/ 5610139 w 8671523"/>
                  <a:gd name="connsiteY6893" fmla="*/ 3802407 h 4271488"/>
                  <a:gd name="connsiteX6894" fmla="*/ 5610914 w 8671523"/>
                  <a:gd name="connsiteY6894" fmla="*/ 3802407 h 4271488"/>
                  <a:gd name="connsiteX6895" fmla="*/ 5611911 w 8671523"/>
                  <a:gd name="connsiteY6895" fmla="*/ 3802407 h 4271488"/>
                  <a:gd name="connsiteX6896" fmla="*/ 5612798 w 8671523"/>
                  <a:gd name="connsiteY6896" fmla="*/ 3802407 h 4271488"/>
                  <a:gd name="connsiteX6897" fmla="*/ 5613131 w 8671523"/>
                  <a:gd name="connsiteY6897" fmla="*/ 3801853 h 4271488"/>
                  <a:gd name="connsiteX6898" fmla="*/ 5613352 w 8671523"/>
                  <a:gd name="connsiteY6898" fmla="*/ 3800967 h 4271488"/>
                  <a:gd name="connsiteX6899" fmla="*/ 5613796 w 8671523"/>
                  <a:gd name="connsiteY6899" fmla="*/ 3800081 h 4271488"/>
                  <a:gd name="connsiteX6900" fmla="*/ 5614682 w 8671523"/>
                  <a:gd name="connsiteY6900" fmla="*/ 3798751 h 4271488"/>
                  <a:gd name="connsiteX6901" fmla="*/ 5616676 w 8671523"/>
                  <a:gd name="connsiteY6901" fmla="*/ 3796313 h 4271488"/>
                  <a:gd name="connsiteX6902" fmla="*/ 5617341 w 8671523"/>
                  <a:gd name="connsiteY6902" fmla="*/ 3795205 h 4271488"/>
                  <a:gd name="connsiteX6903" fmla="*/ 5617785 w 8671523"/>
                  <a:gd name="connsiteY6903" fmla="*/ 3793431 h 4271488"/>
                  <a:gd name="connsiteX6904" fmla="*/ 5618339 w 8671523"/>
                  <a:gd name="connsiteY6904" fmla="*/ 3793431 h 4271488"/>
                  <a:gd name="connsiteX6905" fmla="*/ 5618450 w 8671523"/>
                  <a:gd name="connsiteY6905" fmla="*/ 3793542 h 4271488"/>
                  <a:gd name="connsiteX6906" fmla="*/ 5618450 w 8671523"/>
                  <a:gd name="connsiteY6906" fmla="*/ 3794318 h 4271488"/>
                  <a:gd name="connsiteX6907" fmla="*/ 5620112 w 8671523"/>
                  <a:gd name="connsiteY6907" fmla="*/ 3794318 h 4271488"/>
                  <a:gd name="connsiteX6908" fmla="*/ 5622439 w 8671523"/>
                  <a:gd name="connsiteY6908" fmla="*/ 3796645 h 4271488"/>
                  <a:gd name="connsiteX6909" fmla="*/ 5622439 w 8671523"/>
                  <a:gd name="connsiteY6909" fmla="*/ 3798751 h 4271488"/>
                  <a:gd name="connsiteX6910" fmla="*/ 5620112 w 8671523"/>
                  <a:gd name="connsiteY6910" fmla="*/ 3804070 h 4271488"/>
                  <a:gd name="connsiteX6911" fmla="*/ 5619336 w 8671523"/>
                  <a:gd name="connsiteY6911" fmla="*/ 3807505 h 4271488"/>
                  <a:gd name="connsiteX6912" fmla="*/ 5618561 w 8671523"/>
                  <a:gd name="connsiteY6912" fmla="*/ 3819252 h 4271488"/>
                  <a:gd name="connsiteX6913" fmla="*/ 5617120 w 8671523"/>
                  <a:gd name="connsiteY6913" fmla="*/ 3820249 h 4271488"/>
                  <a:gd name="connsiteX6914" fmla="*/ 5617120 w 8671523"/>
                  <a:gd name="connsiteY6914" fmla="*/ 3820249 h 4271488"/>
                  <a:gd name="connsiteX6915" fmla="*/ 5616676 w 8671523"/>
                  <a:gd name="connsiteY6915" fmla="*/ 3822133 h 4271488"/>
                  <a:gd name="connsiteX6916" fmla="*/ 5617009 w 8671523"/>
                  <a:gd name="connsiteY6916" fmla="*/ 3824349 h 4271488"/>
                  <a:gd name="connsiteX6917" fmla="*/ 5617896 w 8671523"/>
                  <a:gd name="connsiteY6917" fmla="*/ 3826233 h 4271488"/>
                  <a:gd name="connsiteX6918" fmla="*/ 5617341 w 8671523"/>
                  <a:gd name="connsiteY6918" fmla="*/ 3826233 h 4271488"/>
                  <a:gd name="connsiteX6919" fmla="*/ 5617231 w 8671523"/>
                  <a:gd name="connsiteY6919" fmla="*/ 3826233 h 4271488"/>
                  <a:gd name="connsiteX6920" fmla="*/ 5617231 w 8671523"/>
                  <a:gd name="connsiteY6920" fmla="*/ 3826565 h 4271488"/>
                  <a:gd name="connsiteX6921" fmla="*/ 5617120 w 8671523"/>
                  <a:gd name="connsiteY6921" fmla="*/ 3827009 h 4271488"/>
                  <a:gd name="connsiteX6922" fmla="*/ 5615790 w 8671523"/>
                  <a:gd name="connsiteY6922" fmla="*/ 3826344 h 4271488"/>
                  <a:gd name="connsiteX6923" fmla="*/ 5615347 w 8671523"/>
                  <a:gd name="connsiteY6923" fmla="*/ 3828228 h 4271488"/>
                  <a:gd name="connsiteX6924" fmla="*/ 5615679 w 8671523"/>
                  <a:gd name="connsiteY6924" fmla="*/ 3831109 h 4271488"/>
                  <a:gd name="connsiteX6925" fmla="*/ 5616455 w 8671523"/>
                  <a:gd name="connsiteY6925" fmla="*/ 3833325 h 4271488"/>
                  <a:gd name="connsiteX6926" fmla="*/ 5613796 w 8671523"/>
                  <a:gd name="connsiteY6926" fmla="*/ 3834766 h 4271488"/>
                  <a:gd name="connsiteX6927" fmla="*/ 5612687 w 8671523"/>
                  <a:gd name="connsiteY6927" fmla="*/ 3835874 h 4271488"/>
                  <a:gd name="connsiteX6928" fmla="*/ 5612687 w 8671523"/>
                  <a:gd name="connsiteY6928" fmla="*/ 3837758 h 4271488"/>
                  <a:gd name="connsiteX6929" fmla="*/ 5612687 w 8671523"/>
                  <a:gd name="connsiteY6929" fmla="*/ 3838533 h 4271488"/>
                  <a:gd name="connsiteX6930" fmla="*/ 5611468 w 8671523"/>
                  <a:gd name="connsiteY6930" fmla="*/ 3841415 h 4271488"/>
                  <a:gd name="connsiteX6931" fmla="*/ 5610914 w 8671523"/>
                  <a:gd name="connsiteY6931" fmla="*/ 3843077 h 4271488"/>
                  <a:gd name="connsiteX6932" fmla="*/ 5608698 w 8671523"/>
                  <a:gd name="connsiteY6932" fmla="*/ 3854602 h 4271488"/>
                  <a:gd name="connsiteX6933" fmla="*/ 5607590 w 8671523"/>
                  <a:gd name="connsiteY6933" fmla="*/ 3857372 h 4271488"/>
                  <a:gd name="connsiteX6934" fmla="*/ 5606260 w 8671523"/>
                  <a:gd name="connsiteY6934" fmla="*/ 3859810 h 4271488"/>
                  <a:gd name="connsiteX6935" fmla="*/ 5606260 w 8671523"/>
                  <a:gd name="connsiteY6935" fmla="*/ 3861583 h 4271488"/>
                  <a:gd name="connsiteX6936" fmla="*/ 5607479 w 8671523"/>
                  <a:gd name="connsiteY6936" fmla="*/ 3864797 h 4271488"/>
                  <a:gd name="connsiteX6937" fmla="*/ 5606592 w 8671523"/>
                  <a:gd name="connsiteY6937" fmla="*/ 3870226 h 4271488"/>
                  <a:gd name="connsiteX6938" fmla="*/ 5604709 w 8671523"/>
                  <a:gd name="connsiteY6938" fmla="*/ 3875546 h 4271488"/>
                  <a:gd name="connsiteX6939" fmla="*/ 5603046 w 8671523"/>
                  <a:gd name="connsiteY6939" fmla="*/ 3878427 h 4271488"/>
                  <a:gd name="connsiteX6940" fmla="*/ 5603046 w 8671523"/>
                  <a:gd name="connsiteY6940" fmla="*/ 3879202 h 4271488"/>
                  <a:gd name="connsiteX6941" fmla="*/ 5604930 w 8671523"/>
                  <a:gd name="connsiteY6941" fmla="*/ 3879757 h 4271488"/>
                  <a:gd name="connsiteX6942" fmla="*/ 5605152 w 8671523"/>
                  <a:gd name="connsiteY6942" fmla="*/ 3881419 h 4271488"/>
                  <a:gd name="connsiteX6943" fmla="*/ 5603822 w 8671523"/>
                  <a:gd name="connsiteY6943" fmla="*/ 3885298 h 4271488"/>
                  <a:gd name="connsiteX6944" fmla="*/ 5603822 w 8671523"/>
                  <a:gd name="connsiteY6944" fmla="*/ 3886073 h 4271488"/>
                  <a:gd name="connsiteX6945" fmla="*/ 5604487 w 8671523"/>
                  <a:gd name="connsiteY6945" fmla="*/ 3887514 h 4271488"/>
                  <a:gd name="connsiteX6946" fmla="*/ 5604265 w 8671523"/>
                  <a:gd name="connsiteY6946" fmla="*/ 3889065 h 4271488"/>
                  <a:gd name="connsiteX6947" fmla="*/ 5602381 w 8671523"/>
                  <a:gd name="connsiteY6947" fmla="*/ 3892389 h 4271488"/>
                  <a:gd name="connsiteX6948" fmla="*/ 5603046 w 8671523"/>
                  <a:gd name="connsiteY6948" fmla="*/ 3892389 h 4271488"/>
                  <a:gd name="connsiteX6949" fmla="*/ 5603046 w 8671523"/>
                  <a:gd name="connsiteY6949" fmla="*/ 3893165 h 4271488"/>
                  <a:gd name="connsiteX6950" fmla="*/ 5601274 w 8671523"/>
                  <a:gd name="connsiteY6950" fmla="*/ 3896600 h 4271488"/>
                  <a:gd name="connsiteX6951" fmla="*/ 5599833 w 8671523"/>
                  <a:gd name="connsiteY6951" fmla="*/ 3900701 h 4271488"/>
                  <a:gd name="connsiteX6952" fmla="*/ 5597727 w 8671523"/>
                  <a:gd name="connsiteY6952" fmla="*/ 3908569 h 4271488"/>
                  <a:gd name="connsiteX6953" fmla="*/ 5599389 w 8671523"/>
                  <a:gd name="connsiteY6953" fmla="*/ 3914331 h 4271488"/>
                  <a:gd name="connsiteX6954" fmla="*/ 5599722 w 8671523"/>
                  <a:gd name="connsiteY6954" fmla="*/ 3920426 h 4271488"/>
                  <a:gd name="connsiteX6955" fmla="*/ 5600609 w 8671523"/>
                  <a:gd name="connsiteY6955" fmla="*/ 3926189 h 4271488"/>
                  <a:gd name="connsiteX6956" fmla="*/ 5597395 w 8671523"/>
                  <a:gd name="connsiteY6956" fmla="*/ 3931840 h 4271488"/>
                  <a:gd name="connsiteX6957" fmla="*/ 5596619 w 8671523"/>
                  <a:gd name="connsiteY6957" fmla="*/ 3934056 h 4271488"/>
                  <a:gd name="connsiteX6958" fmla="*/ 5595843 w 8671523"/>
                  <a:gd name="connsiteY6958" fmla="*/ 3937935 h 4271488"/>
                  <a:gd name="connsiteX6959" fmla="*/ 5593627 w 8671523"/>
                  <a:gd name="connsiteY6959" fmla="*/ 3941259 h 4271488"/>
                  <a:gd name="connsiteX6960" fmla="*/ 5592408 w 8671523"/>
                  <a:gd name="connsiteY6960" fmla="*/ 3947243 h 4271488"/>
                  <a:gd name="connsiteX6961" fmla="*/ 5590635 w 8671523"/>
                  <a:gd name="connsiteY6961" fmla="*/ 3951897 h 4271488"/>
                  <a:gd name="connsiteX6962" fmla="*/ 5588308 w 8671523"/>
                  <a:gd name="connsiteY6962" fmla="*/ 3956108 h 4271488"/>
                  <a:gd name="connsiteX6963" fmla="*/ 5585981 w 8671523"/>
                  <a:gd name="connsiteY6963" fmla="*/ 3958325 h 4271488"/>
                  <a:gd name="connsiteX6964" fmla="*/ 5586646 w 8671523"/>
                  <a:gd name="connsiteY6964" fmla="*/ 3958990 h 4271488"/>
                  <a:gd name="connsiteX6965" fmla="*/ 5586978 w 8671523"/>
                  <a:gd name="connsiteY6965" fmla="*/ 3958768 h 4271488"/>
                  <a:gd name="connsiteX6966" fmla="*/ 5587643 w 8671523"/>
                  <a:gd name="connsiteY6966" fmla="*/ 3958325 h 4271488"/>
                  <a:gd name="connsiteX6967" fmla="*/ 5587643 w 8671523"/>
                  <a:gd name="connsiteY6967" fmla="*/ 3959654 h 4271488"/>
                  <a:gd name="connsiteX6968" fmla="*/ 5587643 w 8671523"/>
                  <a:gd name="connsiteY6968" fmla="*/ 3960098 h 4271488"/>
                  <a:gd name="connsiteX6969" fmla="*/ 5587311 w 8671523"/>
                  <a:gd name="connsiteY6969" fmla="*/ 3959765 h 4271488"/>
                  <a:gd name="connsiteX6970" fmla="*/ 5586535 w 8671523"/>
                  <a:gd name="connsiteY6970" fmla="*/ 3959433 h 4271488"/>
                  <a:gd name="connsiteX6971" fmla="*/ 5586092 w 8671523"/>
                  <a:gd name="connsiteY6971" fmla="*/ 3959211 h 4271488"/>
                  <a:gd name="connsiteX6972" fmla="*/ 5584983 w 8671523"/>
                  <a:gd name="connsiteY6972" fmla="*/ 3965084 h 4271488"/>
                  <a:gd name="connsiteX6973" fmla="*/ 5585427 w 8671523"/>
                  <a:gd name="connsiteY6973" fmla="*/ 3966193 h 4271488"/>
                  <a:gd name="connsiteX6974" fmla="*/ 5585427 w 8671523"/>
                  <a:gd name="connsiteY6974" fmla="*/ 3967079 h 4271488"/>
                  <a:gd name="connsiteX6975" fmla="*/ 5584208 w 8671523"/>
                  <a:gd name="connsiteY6975" fmla="*/ 3967412 h 4271488"/>
                  <a:gd name="connsiteX6976" fmla="*/ 5583322 w 8671523"/>
                  <a:gd name="connsiteY6976" fmla="*/ 3968077 h 4271488"/>
                  <a:gd name="connsiteX6977" fmla="*/ 5583322 w 8671523"/>
                  <a:gd name="connsiteY6977" fmla="*/ 3968963 h 4271488"/>
                  <a:gd name="connsiteX6978" fmla="*/ 5583986 w 8671523"/>
                  <a:gd name="connsiteY6978" fmla="*/ 3969739 h 4271488"/>
                  <a:gd name="connsiteX6979" fmla="*/ 5583986 w 8671523"/>
                  <a:gd name="connsiteY6979" fmla="*/ 3970625 h 4271488"/>
                  <a:gd name="connsiteX6980" fmla="*/ 5584651 w 8671523"/>
                  <a:gd name="connsiteY6980" fmla="*/ 3970625 h 4271488"/>
                  <a:gd name="connsiteX6981" fmla="*/ 5584318 w 8671523"/>
                  <a:gd name="connsiteY6981" fmla="*/ 3971955 h 4271488"/>
                  <a:gd name="connsiteX6982" fmla="*/ 5583654 w 8671523"/>
                  <a:gd name="connsiteY6982" fmla="*/ 3972288 h 4271488"/>
                  <a:gd name="connsiteX6983" fmla="*/ 5582767 w 8671523"/>
                  <a:gd name="connsiteY6983" fmla="*/ 3971955 h 4271488"/>
                  <a:gd name="connsiteX6984" fmla="*/ 5581659 w 8671523"/>
                  <a:gd name="connsiteY6984" fmla="*/ 3971401 h 4271488"/>
                  <a:gd name="connsiteX6985" fmla="*/ 5581881 w 8671523"/>
                  <a:gd name="connsiteY6985" fmla="*/ 3971401 h 4271488"/>
                  <a:gd name="connsiteX6986" fmla="*/ 5582213 w 8671523"/>
                  <a:gd name="connsiteY6986" fmla="*/ 3971401 h 4271488"/>
                  <a:gd name="connsiteX6987" fmla="*/ 5582435 w 8671523"/>
                  <a:gd name="connsiteY6987" fmla="*/ 3971401 h 4271488"/>
                  <a:gd name="connsiteX6988" fmla="*/ 5582435 w 8671523"/>
                  <a:gd name="connsiteY6988" fmla="*/ 3970736 h 4271488"/>
                  <a:gd name="connsiteX6989" fmla="*/ 5581548 w 8671523"/>
                  <a:gd name="connsiteY6989" fmla="*/ 3970958 h 4271488"/>
                  <a:gd name="connsiteX6990" fmla="*/ 5580994 w 8671523"/>
                  <a:gd name="connsiteY6990" fmla="*/ 3971290 h 4271488"/>
                  <a:gd name="connsiteX6991" fmla="*/ 5580551 w 8671523"/>
                  <a:gd name="connsiteY6991" fmla="*/ 3971845 h 4271488"/>
                  <a:gd name="connsiteX6992" fmla="*/ 5580218 w 8671523"/>
                  <a:gd name="connsiteY6992" fmla="*/ 3972509 h 4271488"/>
                  <a:gd name="connsiteX6993" fmla="*/ 5580883 w 8671523"/>
                  <a:gd name="connsiteY6993" fmla="*/ 3973395 h 4271488"/>
                  <a:gd name="connsiteX6994" fmla="*/ 5580218 w 8671523"/>
                  <a:gd name="connsiteY6994" fmla="*/ 3973839 h 4271488"/>
                  <a:gd name="connsiteX6995" fmla="*/ 5579221 w 8671523"/>
                  <a:gd name="connsiteY6995" fmla="*/ 3974725 h 4271488"/>
                  <a:gd name="connsiteX6996" fmla="*/ 5578556 w 8671523"/>
                  <a:gd name="connsiteY6996" fmla="*/ 3975058 h 4271488"/>
                  <a:gd name="connsiteX6997" fmla="*/ 5578556 w 8671523"/>
                  <a:gd name="connsiteY6997" fmla="*/ 3975723 h 4271488"/>
                  <a:gd name="connsiteX6998" fmla="*/ 5577559 w 8671523"/>
                  <a:gd name="connsiteY6998" fmla="*/ 3976166 h 4271488"/>
                  <a:gd name="connsiteX6999" fmla="*/ 5576450 w 8671523"/>
                  <a:gd name="connsiteY6999" fmla="*/ 3977053 h 4271488"/>
                  <a:gd name="connsiteX7000" fmla="*/ 5574789 w 8671523"/>
                  <a:gd name="connsiteY7000" fmla="*/ 3979491 h 4271488"/>
                  <a:gd name="connsiteX7001" fmla="*/ 5575453 w 8671523"/>
                  <a:gd name="connsiteY7001" fmla="*/ 3980377 h 4271488"/>
                  <a:gd name="connsiteX7002" fmla="*/ 5574899 w 8671523"/>
                  <a:gd name="connsiteY7002" fmla="*/ 3981928 h 4271488"/>
                  <a:gd name="connsiteX7003" fmla="*/ 5577670 w 8671523"/>
                  <a:gd name="connsiteY7003" fmla="*/ 3980710 h 4271488"/>
                  <a:gd name="connsiteX7004" fmla="*/ 5578446 w 8671523"/>
                  <a:gd name="connsiteY7004" fmla="*/ 3981596 h 4271488"/>
                  <a:gd name="connsiteX7005" fmla="*/ 5578446 w 8671523"/>
                  <a:gd name="connsiteY7005" fmla="*/ 3984699 h 4271488"/>
                  <a:gd name="connsiteX7006" fmla="*/ 5578667 w 8671523"/>
                  <a:gd name="connsiteY7006" fmla="*/ 3986361 h 4271488"/>
                  <a:gd name="connsiteX7007" fmla="*/ 5579221 w 8671523"/>
                  <a:gd name="connsiteY7007" fmla="*/ 3988245 h 4271488"/>
                  <a:gd name="connsiteX7008" fmla="*/ 5580107 w 8671523"/>
                  <a:gd name="connsiteY7008" fmla="*/ 3989132 h 4271488"/>
                  <a:gd name="connsiteX7009" fmla="*/ 5579775 w 8671523"/>
                  <a:gd name="connsiteY7009" fmla="*/ 3989464 h 4271488"/>
                  <a:gd name="connsiteX7010" fmla="*/ 5579553 w 8671523"/>
                  <a:gd name="connsiteY7010" fmla="*/ 3989464 h 4271488"/>
                  <a:gd name="connsiteX7011" fmla="*/ 5579443 w 8671523"/>
                  <a:gd name="connsiteY7011" fmla="*/ 3989464 h 4271488"/>
                  <a:gd name="connsiteX7012" fmla="*/ 5579221 w 8671523"/>
                  <a:gd name="connsiteY7012" fmla="*/ 3990018 h 4271488"/>
                  <a:gd name="connsiteX7013" fmla="*/ 5581659 w 8671523"/>
                  <a:gd name="connsiteY7013" fmla="*/ 3989575 h 4271488"/>
                  <a:gd name="connsiteX7014" fmla="*/ 5582435 w 8671523"/>
                  <a:gd name="connsiteY7014" fmla="*/ 3988467 h 4271488"/>
                  <a:gd name="connsiteX7015" fmla="*/ 5582435 w 8671523"/>
                  <a:gd name="connsiteY7015" fmla="*/ 3986804 h 4271488"/>
                  <a:gd name="connsiteX7016" fmla="*/ 5583100 w 8671523"/>
                  <a:gd name="connsiteY7016" fmla="*/ 3984699 h 4271488"/>
                  <a:gd name="connsiteX7017" fmla="*/ 5583986 w 8671523"/>
                  <a:gd name="connsiteY7017" fmla="*/ 3985475 h 4271488"/>
                  <a:gd name="connsiteX7018" fmla="*/ 5584208 w 8671523"/>
                  <a:gd name="connsiteY7018" fmla="*/ 3985253 h 4271488"/>
                  <a:gd name="connsiteX7019" fmla="*/ 5584208 w 8671523"/>
                  <a:gd name="connsiteY7019" fmla="*/ 3984921 h 4271488"/>
                  <a:gd name="connsiteX7020" fmla="*/ 5584651 w 8671523"/>
                  <a:gd name="connsiteY7020" fmla="*/ 3984699 h 4271488"/>
                  <a:gd name="connsiteX7021" fmla="*/ 5585427 w 8671523"/>
                  <a:gd name="connsiteY7021" fmla="*/ 3984699 h 4271488"/>
                  <a:gd name="connsiteX7022" fmla="*/ 5585427 w 8671523"/>
                  <a:gd name="connsiteY7022" fmla="*/ 3983701 h 4271488"/>
                  <a:gd name="connsiteX7023" fmla="*/ 5582989 w 8671523"/>
                  <a:gd name="connsiteY7023" fmla="*/ 3981818 h 4271488"/>
                  <a:gd name="connsiteX7024" fmla="*/ 5582989 w 8671523"/>
                  <a:gd name="connsiteY7024" fmla="*/ 3981042 h 4271488"/>
                  <a:gd name="connsiteX7025" fmla="*/ 5583765 w 8671523"/>
                  <a:gd name="connsiteY7025" fmla="*/ 3980488 h 4271488"/>
                  <a:gd name="connsiteX7026" fmla="*/ 5585316 w 8671523"/>
                  <a:gd name="connsiteY7026" fmla="*/ 3979823 h 4271488"/>
                  <a:gd name="connsiteX7027" fmla="*/ 5586202 w 8671523"/>
                  <a:gd name="connsiteY7027" fmla="*/ 3979269 h 4271488"/>
                  <a:gd name="connsiteX7028" fmla="*/ 5586535 w 8671523"/>
                  <a:gd name="connsiteY7028" fmla="*/ 3978271 h 4271488"/>
                  <a:gd name="connsiteX7029" fmla="*/ 5586535 w 8671523"/>
                  <a:gd name="connsiteY7029" fmla="*/ 3976942 h 4271488"/>
                  <a:gd name="connsiteX7030" fmla="*/ 5586978 w 8671523"/>
                  <a:gd name="connsiteY7030" fmla="*/ 3976388 h 4271488"/>
                  <a:gd name="connsiteX7031" fmla="*/ 5588419 w 8671523"/>
                  <a:gd name="connsiteY7031" fmla="*/ 3977496 h 4271488"/>
                  <a:gd name="connsiteX7032" fmla="*/ 5588862 w 8671523"/>
                  <a:gd name="connsiteY7032" fmla="*/ 3976831 h 4271488"/>
                  <a:gd name="connsiteX7033" fmla="*/ 5589305 w 8671523"/>
                  <a:gd name="connsiteY7033" fmla="*/ 3976388 h 4271488"/>
                  <a:gd name="connsiteX7034" fmla="*/ 5589748 w 8671523"/>
                  <a:gd name="connsiteY7034" fmla="*/ 3976056 h 4271488"/>
                  <a:gd name="connsiteX7035" fmla="*/ 5590081 w 8671523"/>
                  <a:gd name="connsiteY7035" fmla="*/ 3975723 h 4271488"/>
                  <a:gd name="connsiteX7036" fmla="*/ 5590746 w 8671523"/>
                  <a:gd name="connsiteY7036" fmla="*/ 3977274 h 4271488"/>
                  <a:gd name="connsiteX7037" fmla="*/ 5591189 w 8671523"/>
                  <a:gd name="connsiteY7037" fmla="*/ 3977828 h 4271488"/>
                  <a:gd name="connsiteX7038" fmla="*/ 5591854 w 8671523"/>
                  <a:gd name="connsiteY7038" fmla="*/ 3978826 h 4271488"/>
                  <a:gd name="connsiteX7039" fmla="*/ 5592076 w 8671523"/>
                  <a:gd name="connsiteY7039" fmla="*/ 3979158 h 4271488"/>
                  <a:gd name="connsiteX7040" fmla="*/ 5593073 w 8671523"/>
                  <a:gd name="connsiteY7040" fmla="*/ 3979934 h 4271488"/>
                  <a:gd name="connsiteX7041" fmla="*/ 5593738 w 8671523"/>
                  <a:gd name="connsiteY7041" fmla="*/ 3979158 h 4271488"/>
                  <a:gd name="connsiteX7042" fmla="*/ 5594292 w 8671523"/>
                  <a:gd name="connsiteY7042" fmla="*/ 3979158 h 4271488"/>
                  <a:gd name="connsiteX7043" fmla="*/ 5594846 w 8671523"/>
                  <a:gd name="connsiteY7043" fmla="*/ 3979712 h 4271488"/>
                  <a:gd name="connsiteX7044" fmla="*/ 5595400 w 8671523"/>
                  <a:gd name="connsiteY7044" fmla="*/ 3980821 h 4271488"/>
                  <a:gd name="connsiteX7045" fmla="*/ 5596287 w 8671523"/>
                  <a:gd name="connsiteY7045" fmla="*/ 3980821 h 4271488"/>
                  <a:gd name="connsiteX7046" fmla="*/ 5596287 w 8671523"/>
                  <a:gd name="connsiteY7046" fmla="*/ 3979934 h 4271488"/>
                  <a:gd name="connsiteX7047" fmla="*/ 5596952 w 8671523"/>
                  <a:gd name="connsiteY7047" fmla="*/ 3979934 h 4271488"/>
                  <a:gd name="connsiteX7048" fmla="*/ 5596952 w 8671523"/>
                  <a:gd name="connsiteY7048" fmla="*/ 3980377 h 4271488"/>
                  <a:gd name="connsiteX7049" fmla="*/ 5596952 w 8671523"/>
                  <a:gd name="connsiteY7049" fmla="*/ 3981264 h 4271488"/>
                  <a:gd name="connsiteX7050" fmla="*/ 5596952 w 8671523"/>
                  <a:gd name="connsiteY7050" fmla="*/ 3981707 h 4271488"/>
                  <a:gd name="connsiteX7051" fmla="*/ 5597616 w 8671523"/>
                  <a:gd name="connsiteY7051" fmla="*/ 3981485 h 4271488"/>
                  <a:gd name="connsiteX7052" fmla="*/ 5597727 w 8671523"/>
                  <a:gd name="connsiteY7052" fmla="*/ 3981485 h 4271488"/>
                  <a:gd name="connsiteX7053" fmla="*/ 5597949 w 8671523"/>
                  <a:gd name="connsiteY7053" fmla="*/ 3981485 h 4271488"/>
                  <a:gd name="connsiteX7054" fmla="*/ 5598613 w 8671523"/>
                  <a:gd name="connsiteY7054" fmla="*/ 3981818 h 4271488"/>
                  <a:gd name="connsiteX7055" fmla="*/ 5598835 w 8671523"/>
                  <a:gd name="connsiteY7055" fmla="*/ 3980266 h 4271488"/>
                  <a:gd name="connsiteX7056" fmla="*/ 5599611 w 8671523"/>
                  <a:gd name="connsiteY7056" fmla="*/ 3979491 h 4271488"/>
                  <a:gd name="connsiteX7057" fmla="*/ 5600830 w 8671523"/>
                  <a:gd name="connsiteY7057" fmla="*/ 3979158 h 4271488"/>
                  <a:gd name="connsiteX7058" fmla="*/ 5602381 w 8671523"/>
                  <a:gd name="connsiteY7058" fmla="*/ 3979158 h 4271488"/>
                  <a:gd name="connsiteX7059" fmla="*/ 5602381 w 8671523"/>
                  <a:gd name="connsiteY7059" fmla="*/ 3979934 h 4271488"/>
                  <a:gd name="connsiteX7060" fmla="*/ 5602381 w 8671523"/>
                  <a:gd name="connsiteY7060" fmla="*/ 3980488 h 4271488"/>
                  <a:gd name="connsiteX7061" fmla="*/ 5602381 w 8671523"/>
                  <a:gd name="connsiteY7061" fmla="*/ 3980931 h 4271488"/>
                  <a:gd name="connsiteX7062" fmla="*/ 5601274 w 8671523"/>
                  <a:gd name="connsiteY7062" fmla="*/ 3981374 h 4271488"/>
                  <a:gd name="connsiteX7063" fmla="*/ 5600387 w 8671523"/>
                  <a:gd name="connsiteY7063" fmla="*/ 3982039 h 4271488"/>
                  <a:gd name="connsiteX7064" fmla="*/ 5599722 w 8671523"/>
                  <a:gd name="connsiteY7064" fmla="*/ 3982815 h 4271488"/>
                  <a:gd name="connsiteX7065" fmla="*/ 5599279 w 8671523"/>
                  <a:gd name="connsiteY7065" fmla="*/ 3983591 h 4271488"/>
                  <a:gd name="connsiteX7066" fmla="*/ 5599722 w 8671523"/>
                  <a:gd name="connsiteY7066" fmla="*/ 3983812 h 4271488"/>
                  <a:gd name="connsiteX7067" fmla="*/ 5600054 w 8671523"/>
                  <a:gd name="connsiteY7067" fmla="*/ 3983812 h 4271488"/>
                  <a:gd name="connsiteX7068" fmla="*/ 5600387 w 8671523"/>
                  <a:gd name="connsiteY7068" fmla="*/ 3984034 h 4271488"/>
                  <a:gd name="connsiteX7069" fmla="*/ 5600719 w 8671523"/>
                  <a:gd name="connsiteY7069" fmla="*/ 3984588 h 4271488"/>
                  <a:gd name="connsiteX7070" fmla="*/ 5601827 w 8671523"/>
                  <a:gd name="connsiteY7070" fmla="*/ 3982371 h 4271488"/>
                  <a:gd name="connsiteX7071" fmla="*/ 5602603 w 8671523"/>
                  <a:gd name="connsiteY7071" fmla="*/ 3981485 h 4271488"/>
                  <a:gd name="connsiteX7072" fmla="*/ 5603822 w 8671523"/>
                  <a:gd name="connsiteY7072" fmla="*/ 3981042 h 4271488"/>
                  <a:gd name="connsiteX7073" fmla="*/ 5603822 w 8671523"/>
                  <a:gd name="connsiteY7073" fmla="*/ 3980156 h 4271488"/>
                  <a:gd name="connsiteX7074" fmla="*/ 5602935 w 8671523"/>
                  <a:gd name="connsiteY7074" fmla="*/ 3980156 h 4271488"/>
                  <a:gd name="connsiteX7075" fmla="*/ 5602935 w 8671523"/>
                  <a:gd name="connsiteY7075" fmla="*/ 3979269 h 4271488"/>
                  <a:gd name="connsiteX7076" fmla="*/ 5604265 w 8671523"/>
                  <a:gd name="connsiteY7076" fmla="*/ 3978826 h 4271488"/>
                  <a:gd name="connsiteX7077" fmla="*/ 5605374 w 8671523"/>
                  <a:gd name="connsiteY7077" fmla="*/ 3978604 h 4271488"/>
                  <a:gd name="connsiteX7078" fmla="*/ 5606482 w 8671523"/>
                  <a:gd name="connsiteY7078" fmla="*/ 3978604 h 4271488"/>
                  <a:gd name="connsiteX7079" fmla="*/ 5607590 w 8671523"/>
                  <a:gd name="connsiteY7079" fmla="*/ 3979269 h 4271488"/>
                  <a:gd name="connsiteX7080" fmla="*/ 5606592 w 8671523"/>
                  <a:gd name="connsiteY7080" fmla="*/ 3979601 h 4271488"/>
                  <a:gd name="connsiteX7081" fmla="*/ 5605595 w 8671523"/>
                  <a:gd name="connsiteY7081" fmla="*/ 3980156 h 4271488"/>
                  <a:gd name="connsiteX7082" fmla="*/ 5605041 w 8671523"/>
                  <a:gd name="connsiteY7082" fmla="*/ 3980931 h 4271488"/>
                  <a:gd name="connsiteX7083" fmla="*/ 5605485 w 8671523"/>
                  <a:gd name="connsiteY7083" fmla="*/ 3981818 h 4271488"/>
                  <a:gd name="connsiteX7084" fmla="*/ 5605485 w 8671523"/>
                  <a:gd name="connsiteY7084" fmla="*/ 3982815 h 4271488"/>
                  <a:gd name="connsiteX7085" fmla="*/ 5604598 w 8671523"/>
                  <a:gd name="connsiteY7085" fmla="*/ 3982815 h 4271488"/>
                  <a:gd name="connsiteX7086" fmla="*/ 5604598 w 8671523"/>
                  <a:gd name="connsiteY7086" fmla="*/ 3983701 h 4271488"/>
                  <a:gd name="connsiteX7087" fmla="*/ 5605041 w 8671523"/>
                  <a:gd name="connsiteY7087" fmla="*/ 3984034 h 4271488"/>
                  <a:gd name="connsiteX7088" fmla="*/ 5605041 w 8671523"/>
                  <a:gd name="connsiteY7088" fmla="*/ 3984034 h 4271488"/>
                  <a:gd name="connsiteX7089" fmla="*/ 5605374 w 8671523"/>
                  <a:gd name="connsiteY7089" fmla="*/ 3984699 h 4271488"/>
                  <a:gd name="connsiteX7090" fmla="*/ 5606925 w 8671523"/>
                  <a:gd name="connsiteY7090" fmla="*/ 3982926 h 4271488"/>
                  <a:gd name="connsiteX7091" fmla="*/ 5609252 w 8671523"/>
                  <a:gd name="connsiteY7091" fmla="*/ 3982926 h 4271488"/>
                  <a:gd name="connsiteX7092" fmla="*/ 5611579 w 8671523"/>
                  <a:gd name="connsiteY7092" fmla="*/ 3983369 h 4271488"/>
                  <a:gd name="connsiteX7093" fmla="*/ 5613020 w 8671523"/>
                  <a:gd name="connsiteY7093" fmla="*/ 3982926 h 4271488"/>
                  <a:gd name="connsiteX7094" fmla="*/ 5613796 w 8671523"/>
                  <a:gd name="connsiteY7094" fmla="*/ 3982926 h 4271488"/>
                  <a:gd name="connsiteX7095" fmla="*/ 5613796 w 8671523"/>
                  <a:gd name="connsiteY7095" fmla="*/ 3983812 h 4271488"/>
                  <a:gd name="connsiteX7096" fmla="*/ 5614571 w 8671523"/>
                  <a:gd name="connsiteY7096" fmla="*/ 3983812 h 4271488"/>
                  <a:gd name="connsiteX7097" fmla="*/ 5615015 w 8671523"/>
                  <a:gd name="connsiteY7097" fmla="*/ 3982815 h 4271488"/>
                  <a:gd name="connsiteX7098" fmla="*/ 5615679 w 8671523"/>
                  <a:gd name="connsiteY7098" fmla="*/ 3982150 h 4271488"/>
                  <a:gd name="connsiteX7099" fmla="*/ 5616566 w 8671523"/>
                  <a:gd name="connsiteY7099" fmla="*/ 3981596 h 4271488"/>
                  <a:gd name="connsiteX7100" fmla="*/ 5620001 w 8671523"/>
                  <a:gd name="connsiteY7100" fmla="*/ 3980599 h 4271488"/>
                  <a:gd name="connsiteX7101" fmla="*/ 5621109 w 8671523"/>
                  <a:gd name="connsiteY7101" fmla="*/ 3979823 h 4271488"/>
                  <a:gd name="connsiteX7102" fmla="*/ 5622439 w 8671523"/>
                  <a:gd name="connsiteY7102" fmla="*/ 3979158 h 4271488"/>
                  <a:gd name="connsiteX7103" fmla="*/ 5623769 w 8671523"/>
                  <a:gd name="connsiteY7103" fmla="*/ 3979601 h 4271488"/>
                  <a:gd name="connsiteX7104" fmla="*/ 5624988 w 8671523"/>
                  <a:gd name="connsiteY7104" fmla="*/ 3980488 h 4271488"/>
                  <a:gd name="connsiteX7105" fmla="*/ 5626096 w 8671523"/>
                  <a:gd name="connsiteY7105" fmla="*/ 3981042 h 4271488"/>
                  <a:gd name="connsiteX7106" fmla="*/ 5625542 w 8671523"/>
                  <a:gd name="connsiteY7106" fmla="*/ 3980599 h 4271488"/>
                  <a:gd name="connsiteX7107" fmla="*/ 5625098 w 8671523"/>
                  <a:gd name="connsiteY7107" fmla="*/ 3979934 h 4271488"/>
                  <a:gd name="connsiteX7108" fmla="*/ 5624766 w 8671523"/>
                  <a:gd name="connsiteY7108" fmla="*/ 3979269 h 4271488"/>
                  <a:gd name="connsiteX7109" fmla="*/ 5627315 w 8671523"/>
                  <a:gd name="connsiteY7109" fmla="*/ 3979269 h 4271488"/>
                  <a:gd name="connsiteX7110" fmla="*/ 5628423 w 8671523"/>
                  <a:gd name="connsiteY7110" fmla="*/ 3978493 h 4271488"/>
                  <a:gd name="connsiteX7111" fmla="*/ 5633742 w 8671523"/>
                  <a:gd name="connsiteY7111" fmla="*/ 3982261 h 4271488"/>
                  <a:gd name="connsiteX7112" fmla="*/ 5635072 w 8671523"/>
                  <a:gd name="connsiteY7112" fmla="*/ 3983591 h 4271488"/>
                  <a:gd name="connsiteX7113" fmla="*/ 5636069 w 8671523"/>
                  <a:gd name="connsiteY7113" fmla="*/ 3983591 h 4271488"/>
                  <a:gd name="connsiteX7114" fmla="*/ 5638064 w 8671523"/>
                  <a:gd name="connsiteY7114" fmla="*/ 3983591 h 4271488"/>
                  <a:gd name="connsiteX7115" fmla="*/ 5638950 w 8671523"/>
                  <a:gd name="connsiteY7115" fmla="*/ 3983923 h 4271488"/>
                  <a:gd name="connsiteX7116" fmla="*/ 5639726 w 8671523"/>
                  <a:gd name="connsiteY7116" fmla="*/ 3984588 h 4271488"/>
                  <a:gd name="connsiteX7117" fmla="*/ 5640391 w 8671523"/>
                  <a:gd name="connsiteY7117" fmla="*/ 3985475 h 4271488"/>
                  <a:gd name="connsiteX7118" fmla="*/ 5640835 w 8671523"/>
                  <a:gd name="connsiteY7118" fmla="*/ 3986250 h 4271488"/>
                  <a:gd name="connsiteX7119" fmla="*/ 5641500 w 8671523"/>
                  <a:gd name="connsiteY7119" fmla="*/ 3986250 h 4271488"/>
                  <a:gd name="connsiteX7120" fmla="*/ 5641500 w 8671523"/>
                  <a:gd name="connsiteY7120" fmla="*/ 3985364 h 4271488"/>
                  <a:gd name="connsiteX7121" fmla="*/ 5642275 w 8671523"/>
                  <a:gd name="connsiteY7121" fmla="*/ 3985364 h 4271488"/>
                  <a:gd name="connsiteX7122" fmla="*/ 5643161 w 8671523"/>
                  <a:gd name="connsiteY7122" fmla="*/ 3985807 h 4271488"/>
                  <a:gd name="connsiteX7123" fmla="*/ 5646265 w 8671523"/>
                  <a:gd name="connsiteY7123" fmla="*/ 3986472 h 4271488"/>
                  <a:gd name="connsiteX7124" fmla="*/ 5646929 w 8671523"/>
                  <a:gd name="connsiteY7124" fmla="*/ 3986804 h 4271488"/>
                  <a:gd name="connsiteX7125" fmla="*/ 5648037 w 8671523"/>
                  <a:gd name="connsiteY7125" fmla="*/ 3988799 h 4271488"/>
                  <a:gd name="connsiteX7126" fmla="*/ 5648037 w 8671523"/>
                  <a:gd name="connsiteY7126" fmla="*/ 3989464 h 4271488"/>
                  <a:gd name="connsiteX7127" fmla="*/ 5646929 w 8671523"/>
                  <a:gd name="connsiteY7127" fmla="*/ 3988910 h 4271488"/>
                  <a:gd name="connsiteX7128" fmla="*/ 5644935 w 8671523"/>
                  <a:gd name="connsiteY7128" fmla="*/ 3990129 h 4271488"/>
                  <a:gd name="connsiteX7129" fmla="*/ 5642386 w 8671523"/>
                  <a:gd name="connsiteY7129" fmla="*/ 3991237 h 4271488"/>
                  <a:gd name="connsiteX7130" fmla="*/ 5640945 w 8671523"/>
                  <a:gd name="connsiteY7130" fmla="*/ 3992567 h 4271488"/>
                  <a:gd name="connsiteX7131" fmla="*/ 5642164 w 8671523"/>
                  <a:gd name="connsiteY7131" fmla="*/ 3994229 h 4271488"/>
                  <a:gd name="connsiteX7132" fmla="*/ 5642940 w 8671523"/>
                  <a:gd name="connsiteY7132" fmla="*/ 3994229 h 4271488"/>
                  <a:gd name="connsiteX7133" fmla="*/ 5642940 w 8671523"/>
                  <a:gd name="connsiteY7133" fmla="*/ 3993343 h 4271488"/>
                  <a:gd name="connsiteX7134" fmla="*/ 5648480 w 8671523"/>
                  <a:gd name="connsiteY7134" fmla="*/ 3997664 h 4271488"/>
                  <a:gd name="connsiteX7135" fmla="*/ 5650254 w 8671523"/>
                  <a:gd name="connsiteY7135" fmla="*/ 3998440 h 4271488"/>
                  <a:gd name="connsiteX7136" fmla="*/ 5651362 w 8671523"/>
                  <a:gd name="connsiteY7136" fmla="*/ 3999659 h 4271488"/>
                  <a:gd name="connsiteX7137" fmla="*/ 5653135 w 8671523"/>
                  <a:gd name="connsiteY7137" fmla="*/ 4002873 h 4271488"/>
                  <a:gd name="connsiteX7138" fmla="*/ 5659008 w 8671523"/>
                  <a:gd name="connsiteY7138" fmla="*/ 4009410 h 4271488"/>
                  <a:gd name="connsiteX7139" fmla="*/ 5660116 w 8671523"/>
                  <a:gd name="connsiteY7139" fmla="*/ 4011184 h 4271488"/>
                  <a:gd name="connsiteX7140" fmla="*/ 5660559 w 8671523"/>
                  <a:gd name="connsiteY7140" fmla="*/ 4014841 h 4271488"/>
                  <a:gd name="connsiteX7141" fmla="*/ 5661667 w 8671523"/>
                  <a:gd name="connsiteY7141" fmla="*/ 4017168 h 4271488"/>
                  <a:gd name="connsiteX7142" fmla="*/ 5662222 w 8671523"/>
                  <a:gd name="connsiteY7142" fmla="*/ 4018941 h 4271488"/>
                  <a:gd name="connsiteX7143" fmla="*/ 5662887 w 8671523"/>
                  <a:gd name="connsiteY7143" fmla="*/ 4019827 h 4271488"/>
                  <a:gd name="connsiteX7144" fmla="*/ 5663773 w 8671523"/>
                  <a:gd name="connsiteY7144" fmla="*/ 4020382 h 4271488"/>
                  <a:gd name="connsiteX7145" fmla="*/ 5666100 w 8671523"/>
                  <a:gd name="connsiteY7145" fmla="*/ 4021268 h 4271488"/>
                  <a:gd name="connsiteX7146" fmla="*/ 5667208 w 8671523"/>
                  <a:gd name="connsiteY7146" fmla="*/ 4021933 h 4271488"/>
                  <a:gd name="connsiteX7147" fmla="*/ 5669535 w 8671523"/>
                  <a:gd name="connsiteY7147" fmla="*/ 4025147 h 4271488"/>
                  <a:gd name="connsiteX7148" fmla="*/ 5672417 w 8671523"/>
                  <a:gd name="connsiteY7148" fmla="*/ 4032903 h 4271488"/>
                  <a:gd name="connsiteX7149" fmla="*/ 5674522 w 8671523"/>
                  <a:gd name="connsiteY7149" fmla="*/ 4036338 h 4271488"/>
                  <a:gd name="connsiteX7150" fmla="*/ 5678290 w 8671523"/>
                  <a:gd name="connsiteY7150" fmla="*/ 4040328 h 4271488"/>
                  <a:gd name="connsiteX7151" fmla="*/ 5679176 w 8671523"/>
                  <a:gd name="connsiteY7151" fmla="*/ 4041990 h 4271488"/>
                  <a:gd name="connsiteX7152" fmla="*/ 5679841 w 8671523"/>
                  <a:gd name="connsiteY7152" fmla="*/ 4044428 h 4271488"/>
                  <a:gd name="connsiteX7153" fmla="*/ 5679841 w 8671523"/>
                  <a:gd name="connsiteY7153" fmla="*/ 4048972 h 4271488"/>
                  <a:gd name="connsiteX7154" fmla="*/ 5680285 w 8671523"/>
                  <a:gd name="connsiteY7154" fmla="*/ 4051521 h 4271488"/>
                  <a:gd name="connsiteX7155" fmla="*/ 5681504 w 8671523"/>
                  <a:gd name="connsiteY7155" fmla="*/ 4054845 h 4271488"/>
                  <a:gd name="connsiteX7156" fmla="*/ 5685826 w 8671523"/>
                  <a:gd name="connsiteY7156" fmla="*/ 4062824 h 4271488"/>
                  <a:gd name="connsiteX7157" fmla="*/ 5689261 w 8671523"/>
                  <a:gd name="connsiteY7157" fmla="*/ 4066259 h 4271488"/>
                  <a:gd name="connsiteX7158" fmla="*/ 5692253 w 8671523"/>
                  <a:gd name="connsiteY7158" fmla="*/ 4071246 h 4271488"/>
                  <a:gd name="connsiteX7159" fmla="*/ 5694912 w 8671523"/>
                  <a:gd name="connsiteY7159" fmla="*/ 4074570 h 4271488"/>
                  <a:gd name="connsiteX7160" fmla="*/ 5696242 w 8671523"/>
                  <a:gd name="connsiteY7160" fmla="*/ 4075789 h 4271488"/>
                  <a:gd name="connsiteX7161" fmla="*/ 5701561 w 8671523"/>
                  <a:gd name="connsiteY7161" fmla="*/ 4079446 h 4271488"/>
                  <a:gd name="connsiteX7162" fmla="*/ 5711091 w 8671523"/>
                  <a:gd name="connsiteY7162" fmla="*/ 4090749 h 4271488"/>
                  <a:gd name="connsiteX7163" fmla="*/ 5713751 w 8671523"/>
                  <a:gd name="connsiteY7163" fmla="*/ 4094849 h 4271488"/>
                  <a:gd name="connsiteX7164" fmla="*/ 5714305 w 8671523"/>
                  <a:gd name="connsiteY7164" fmla="*/ 4096401 h 4271488"/>
                  <a:gd name="connsiteX7165" fmla="*/ 5714083 w 8671523"/>
                  <a:gd name="connsiteY7165" fmla="*/ 4097509 h 4271488"/>
                  <a:gd name="connsiteX7166" fmla="*/ 5712975 w 8671523"/>
                  <a:gd name="connsiteY7166" fmla="*/ 4099282 h 4271488"/>
                  <a:gd name="connsiteX7167" fmla="*/ 5712754 w 8671523"/>
                  <a:gd name="connsiteY7167" fmla="*/ 4100279 h 4271488"/>
                  <a:gd name="connsiteX7168" fmla="*/ 5712754 w 8671523"/>
                  <a:gd name="connsiteY7168" fmla="*/ 4101498 h 4271488"/>
                  <a:gd name="connsiteX7169" fmla="*/ 5713308 w 8671523"/>
                  <a:gd name="connsiteY7169" fmla="*/ 4102496 h 4271488"/>
                  <a:gd name="connsiteX7170" fmla="*/ 5716521 w 8671523"/>
                  <a:gd name="connsiteY7170" fmla="*/ 4108701 h 4271488"/>
                  <a:gd name="connsiteX7171" fmla="*/ 5725608 w 8671523"/>
                  <a:gd name="connsiteY7171" fmla="*/ 4120448 h 4271488"/>
                  <a:gd name="connsiteX7172" fmla="*/ 5732922 w 8671523"/>
                  <a:gd name="connsiteY7172" fmla="*/ 4126986 h 4271488"/>
                  <a:gd name="connsiteX7173" fmla="*/ 5735582 w 8671523"/>
                  <a:gd name="connsiteY7173" fmla="*/ 4131307 h 4271488"/>
                  <a:gd name="connsiteX7174" fmla="*/ 5737133 w 8671523"/>
                  <a:gd name="connsiteY7174" fmla="*/ 4132748 h 4271488"/>
                  <a:gd name="connsiteX7175" fmla="*/ 5739128 w 8671523"/>
                  <a:gd name="connsiteY7175" fmla="*/ 4132194 h 4271488"/>
                  <a:gd name="connsiteX7176" fmla="*/ 5741344 w 8671523"/>
                  <a:gd name="connsiteY7176" fmla="*/ 4140062 h 4271488"/>
                  <a:gd name="connsiteX7177" fmla="*/ 5744779 w 8671523"/>
                  <a:gd name="connsiteY7177" fmla="*/ 4146046 h 4271488"/>
                  <a:gd name="connsiteX7178" fmla="*/ 5746552 w 8671523"/>
                  <a:gd name="connsiteY7178" fmla="*/ 4151476 h 4271488"/>
                  <a:gd name="connsiteX7179" fmla="*/ 5749545 w 8671523"/>
                  <a:gd name="connsiteY7179" fmla="*/ 4154911 h 4271488"/>
                  <a:gd name="connsiteX7180" fmla="*/ 5756082 w 8671523"/>
                  <a:gd name="connsiteY7180" fmla="*/ 4160785 h 4271488"/>
                  <a:gd name="connsiteX7181" fmla="*/ 5761512 w 8671523"/>
                  <a:gd name="connsiteY7181" fmla="*/ 4167655 h 4271488"/>
                  <a:gd name="connsiteX7182" fmla="*/ 5770488 w 8671523"/>
                  <a:gd name="connsiteY7182" fmla="*/ 4183723 h 4271488"/>
                  <a:gd name="connsiteX7183" fmla="*/ 5778910 w 8671523"/>
                  <a:gd name="connsiteY7183" fmla="*/ 4204335 h 4271488"/>
                  <a:gd name="connsiteX7184" fmla="*/ 5783786 w 8671523"/>
                  <a:gd name="connsiteY7184" fmla="*/ 4210984 h 4271488"/>
                  <a:gd name="connsiteX7185" fmla="*/ 5786335 w 8671523"/>
                  <a:gd name="connsiteY7185" fmla="*/ 4215417 h 4271488"/>
                  <a:gd name="connsiteX7186" fmla="*/ 5793538 w 8671523"/>
                  <a:gd name="connsiteY7186" fmla="*/ 4232482 h 4271488"/>
                  <a:gd name="connsiteX7187" fmla="*/ 5796197 w 8671523"/>
                  <a:gd name="connsiteY7187" fmla="*/ 4236028 h 4271488"/>
                  <a:gd name="connsiteX7188" fmla="*/ 5800297 w 8671523"/>
                  <a:gd name="connsiteY7188" fmla="*/ 4237469 h 4271488"/>
                  <a:gd name="connsiteX7189" fmla="*/ 5804066 w 8671523"/>
                  <a:gd name="connsiteY7189" fmla="*/ 4237802 h 4271488"/>
                  <a:gd name="connsiteX7190" fmla="*/ 5808055 w 8671523"/>
                  <a:gd name="connsiteY7190" fmla="*/ 4238798 h 4271488"/>
                  <a:gd name="connsiteX7191" fmla="*/ 5811601 w 8671523"/>
                  <a:gd name="connsiteY7191" fmla="*/ 4240682 h 4271488"/>
                  <a:gd name="connsiteX7192" fmla="*/ 5814260 w 8671523"/>
                  <a:gd name="connsiteY7192" fmla="*/ 4243563 h 4271488"/>
                  <a:gd name="connsiteX7193" fmla="*/ 5815369 w 8671523"/>
                  <a:gd name="connsiteY7193" fmla="*/ 4246445 h 4271488"/>
                  <a:gd name="connsiteX7194" fmla="*/ 5815812 w 8671523"/>
                  <a:gd name="connsiteY7194" fmla="*/ 4249991 h 4271488"/>
                  <a:gd name="connsiteX7195" fmla="*/ 5815369 w 8671523"/>
                  <a:gd name="connsiteY7195" fmla="*/ 4253426 h 4271488"/>
                  <a:gd name="connsiteX7196" fmla="*/ 5813928 w 8671523"/>
                  <a:gd name="connsiteY7196" fmla="*/ 4255975 h 4271488"/>
                  <a:gd name="connsiteX7197" fmla="*/ 5811601 w 8671523"/>
                  <a:gd name="connsiteY7197" fmla="*/ 4258745 h 4271488"/>
                  <a:gd name="connsiteX7198" fmla="*/ 5810493 w 8671523"/>
                  <a:gd name="connsiteY7198" fmla="*/ 4261516 h 4271488"/>
                  <a:gd name="connsiteX7199" fmla="*/ 5810493 w 8671523"/>
                  <a:gd name="connsiteY7199" fmla="*/ 4264397 h 4271488"/>
                  <a:gd name="connsiteX7200" fmla="*/ 5812044 w 8671523"/>
                  <a:gd name="connsiteY7200" fmla="*/ 4267500 h 4271488"/>
                  <a:gd name="connsiteX7201" fmla="*/ 5812709 w 8671523"/>
                  <a:gd name="connsiteY7201" fmla="*/ 4268165 h 4271488"/>
                  <a:gd name="connsiteX7202" fmla="*/ 5814038 w 8671523"/>
                  <a:gd name="connsiteY7202" fmla="*/ 4268497 h 4271488"/>
                  <a:gd name="connsiteX7203" fmla="*/ 5814260 w 8671523"/>
                  <a:gd name="connsiteY7203" fmla="*/ 4269273 h 4271488"/>
                  <a:gd name="connsiteX7204" fmla="*/ 5814260 w 8671523"/>
                  <a:gd name="connsiteY7204" fmla="*/ 4270602 h 4271488"/>
                  <a:gd name="connsiteX7205" fmla="*/ 7339080 w 8671523"/>
                  <a:gd name="connsiteY7205" fmla="*/ 4270602 h 4271488"/>
                  <a:gd name="connsiteX7206" fmla="*/ 7338415 w 8671523"/>
                  <a:gd name="connsiteY7206" fmla="*/ 4269384 h 4271488"/>
                  <a:gd name="connsiteX7207" fmla="*/ 7335755 w 8671523"/>
                  <a:gd name="connsiteY7207" fmla="*/ 4262956 h 4271488"/>
                  <a:gd name="connsiteX7208" fmla="*/ 7334536 w 8671523"/>
                  <a:gd name="connsiteY7208" fmla="*/ 4257083 h 4271488"/>
                  <a:gd name="connsiteX7209" fmla="*/ 7336753 w 8671523"/>
                  <a:gd name="connsiteY7209" fmla="*/ 4254756 h 4271488"/>
                  <a:gd name="connsiteX7210" fmla="*/ 7336753 w 8671523"/>
                  <a:gd name="connsiteY7210" fmla="*/ 4253869 h 4271488"/>
                  <a:gd name="connsiteX7211" fmla="*/ 7335534 w 8671523"/>
                  <a:gd name="connsiteY7211" fmla="*/ 4251653 h 4271488"/>
                  <a:gd name="connsiteX7212" fmla="*/ 7334979 w 8671523"/>
                  <a:gd name="connsiteY7212" fmla="*/ 4249437 h 4271488"/>
                  <a:gd name="connsiteX7213" fmla="*/ 7333871 w 8671523"/>
                  <a:gd name="connsiteY7213" fmla="*/ 4247775 h 4271488"/>
                  <a:gd name="connsiteX7214" fmla="*/ 7330990 w 8671523"/>
                  <a:gd name="connsiteY7214" fmla="*/ 4247110 h 4271488"/>
                  <a:gd name="connsiteX7215" fmla="*/ 7330325 w 8671523"/>
                  <a:gd name="connsiteY7215" fmla="*/ 4247110 h 4271488"/>
                  <a:gd name="connsiteX7216" fmla="*/ 7329993 w 8671523"/>
                  <a:gd name="connsiteY7216" fmla="*/ 4246999 h 4271488"/>
                  <a:gd name="connsiteX7217" fmla="*/ 7329993 w 8671523"/>
                  <a:gd name="connsiteY7217" fmla="*/ 4246556 h 4271488"/>
                  <a:gd name="connsiteX7218" fmla="*/ 7329882 w 8671523"/>
                  <a:gd name="connsiteY7218" fmla="*/ 4245780 h 4271488"/>
                  <a:gd name="connsiteX7219" fmla="*/ 7329882 w 8671523"/>
                  <a:gd name="connsiteY7219" fmla="*/ 4244783 h 4271488"/>
                  <a:gd name="connsiteX7220" fmla="*/ 7329438 w 8671523"/>
                  <a:gd name="connsiteY7220" fmla="*/ 4244783 h 4271488"/>
                  <a:gd name="connsiteX7221" fmla="*/ 7328995 w 8671523"/>
                  <a:gd name="connsiteY7221" fmla="*/ 4244783 h 4271488"/>
                  <a:gd name="connsiteX7222" fmla="*/ 7328442 w 8671523"/>
                  <a:gd name="connsiteY7222" fmla="*/ 4244672 h 4271488"/>
                  <a:gd name="connsiteX7223" fmla="*/ 7327112 w 8671523"/>
                  <a:gd name="connsiteY7223" fmla="*/ 4243010 h 4271488"/>
                  <a:gd name="connsiteX7224" fmla="*/ 7326336 w 8671523"/>
                  <a:gd name="connsiteY7224" fmla="*/ 4242345 h 4271488"/>
                  <a:gd name="connsiteX7225" fmla="*/ 7325228 w 8671523"/>
                  <a:gd name="connsiteY7225" fmla="*/ 4242013 h 4271488"/>
                  <a:gd name="connsiteX7226" fmla="*/ 7325671 w 8671523"/>
                  <a:gd name="connsiteY7226" fmla="*/ 4244117 h 4271488"/>
                  <a:gd name="connsiteX7227" fmla="*/ 7324895 w 8671523"/>
                  <a:gd name="connsiteY7227" fmla="*/ 4246002 h 4271488"/>
                  <a:gd name="connsiteX7228" fmla="*/ 7323344 w 8671523"/>
                  <a:gd name="connsiteY7228" fmla="*/ 4246999 h 4271488"/>
                  <a:gd name="connsiteX7229" fmla="*/ 7321460 w 8671523"/>
                  <a:gd name="connsiteY7229" fmla="*/ 4246334 h 4271488"/>
                  <a:gd name="connsiteX7230" fmla="*/ 7322236 w 8671523"/>
                  <a:gd name="connsiteY7230" fmla="*/ 4244339 h 4271488"/>
                  <a:gd name="connsiteX7231" fmla="*/ 7322236 w 8671523"/>
                  <a:gd name="connsiteY7231" fmla="*/ 4242567 h 4271488"/>
                  <a:gd name="connsiteX7232" fmla="*/ 7321682 w 8671523"/>
                  <a:gd name="connsiteY7232" fmla="*/ 4240793 h 4271488"/>
                  <a:gd name="connsiteX7233" fmla="*/ 7321460 w 8671523"/>
                  <a:gd name="connsiteY7233" fmla="*/ 4238909 h 4271488"/>
                  <a:gd name="connsiteX7234" fmla="*/ 7321792 w 8671523"/>
                  <a:gd name="connsiteY7234" fmla="*/ 4237912 h 4271488"/>
                  <a:gd name="connsiteX7235" fmla="*/ 7322568 w 8671523"/>
                  <a:gd name="connsiteY7235" fmla="*/ 4237358 h 4271488"/>
                  <a:gd name="connsiteX7236" fmla="*/ 7323344 w 8671523"/>
                  <a:gd name="connsiteY7236" fmla="*/ 4237026 h 4271488"/>
                  <a:gd name="connsiteX7237" fmla="*/ 7323677 w 8671523"/>
                  <a:gd name="connsiteY7237" fmla="*/ 4236693 h 4271488"/>
                  <a:gd name="connsiteX7238" fmla="*/ 7323455 w 8671523"/>
                  <a:gd name="connsiteY7238" fmla="*/ 4235474 h 4271488"/>
                  <a:gd name="connsiteX7239" fmla="*/ 7322458 w 8671523"/>
                  <a:gd name="connsiteY7239" fmla="*/ 4233701 h 4271488"/>
                  <a:gd name="connsiteX7240" fmla="*/ 7322236 w 8671523"/>
                  <a:gd name="connsiteY7240" fmla="*/ 4232815 h 4271488"/>
                  <a:gd name="connsiteX7241" fmla="*/ 7321571 w 8671523"/>
                  <a:gd name="connsiteY7241" fmla="*/ 4232150 h 4271488"/>
                  <a:gd name="connsiteX7242" fmla="*/ 7320352 w 8671523"/>
                  <a:gd name="connsiteY7242" fmla="*/ 4230487 h 4271488"/>
                  <a:gd name="connsiteX7243" fmla="*/ 7319798 w 8671523"/>
                  <a:gd name="connsiteY7243" fmla="*/ 4228826 h 4271488"/>
                  <a:gd name="connsiteX7244" fmla="*/ 7321017 w 8671523"/>
                  <a:gd name="connsiteY7244" fmla="*/ 4228050 h 4271488"/>
                  <a:gd name="connsiteX7245" fmla="*/ 7321903 w 8671523"/>
                  <a:gd name="connsiteY7245" fmla="*/ 4227274 h 4271488"/>
                  <a:gd name="connsiteX7246" fmla="*/ 7324895 w 8671523"/>
                  <a:gd name="connsiteY7246" fmla="*/ 4221511 h 4271488"/>
                  <a:gd name="connsiteX7247" fmla="*/ 7326225 w 8671523"/>
                  <a:gd name="connsiteY7247" fmla="*/ 4221068 h 4271488"/>
                  <a:gd name="connsiteX7248" fmla="*/ 7327777 w 8671523"/>
                  <a:gd name="connsiteY7248" fmla="*/ 4221844 h 4271488"/>
                  <a:gd name="connsiteX7249" fmla="*/ 7329106 w 8671523"/>
                  <a:gd name="connsiteY7249" fmla="*/ 4223174 h 4271488"/>
                  <a:gd name="connsiteX7250" fmla="*/ 7329993 w 8671523"/>
                  <a:gd name="connsiteY7250" fmla="*/ 4224393 h 4271488"/>
                  <a:gd name="connsiteX7251" fmla="*/ 7330436 w 8671523"/>
                  <a:gd name="connsiteY7251" fmla="*/ 4225390 h 4271488"/>
                  <a:gd name="connsiteX7252" fmla="*/ 7330658 w 8671523"/>
                  <a:gd name="connsiteY7252" fmla="*/ 4226276 h 4271488"/>
                  <a:gd name="connsiteX7253" fmla="*/ 7330879 w 8671523"/>
                  <a:gd name="connsiteY7253" fmla="*/ 4229712 h 4271488"/>
                  <a:gd name="connsiteX7254" fmla="*/ 7331212 w 8671523"/>
                  <a:gd name="connsiteY7254" fmla="*/ 4230044 h 4271488"/>
                  <a:gd name="connsiteX7255" fmla="*/ 7331766 w 8671523"/>
                  <a:gd name="connsiteY7255" fmla="*/ 4230044 h 4271488"/>
                  <a:gd name="connsiteX7256" fmla="*/ 7332431 w 8671523"/>
                  <a:gd name="connsiteY7256" fmla="*/ 4230487 h 4271488"/>
                  <a:gd name="connsiteX7257" fmla="*/ 7333317 w 8671523"/>
                  <a:gd name="connsiteY7257" fmla="*/ 4231485 h 4271488"/>
                  <a:gd name="connsiteX7258" fmla="*/ 7334425 w 8671523"/>
                  <a:gd name="connsiteY7258" fmla="*/ 4232261 h 4271488"/>
                  <a:gd name="connsiteX7259" fmla="*/ 7335423 w 8671523"/>
                  <a:gd name="connsiteY7259" fmla="*/ 4233258 h 4271488"/>
                  <a:gd name="connsiteX7260" fmla="*/ 7336199 w 8671523"/>
                  <a:gd name="connsiteY7260" fmla="*/ 4234809 h 4271488"/>
                  <a:gd name="connsiteX7261" fmla="*/ 7336420 w 8671523"/>
                  <a:gd name="connsiteY7261" fmla="*/ 4236693 h 4271488"/>
                  <a:gd name="connsiteX7262" fmla="*/ 7336420 w 8671523"/>
                  <a:gd name="connsiteY7262" fmla="*/ 4238688 h 4271488"/>
                  <a:gd name="connsiteX7263" fmla="*/ 7336864 w 8671523"/>
                  <a:gd name="connsiteY7263" fmla="*/ 4240461 h 4271488"/>
                  <a:gd name="connsiteX7264" fmla="*/ 7338636 w 8671523"/>
                  <a:gd name="connsiteY7264" fmla="*/ 4241791 h 4271488"/>
                  <a:gd name="connsiteX7265" fmla="*/ 7339634 w 8671523"/>
                  <a:gd name="connsiteY7265" fmla="*/ 4238355 h 4271488"/>
                  <a:gd name="connsiteX7266" fmla="*/ 7340520 w 8671523"/>
                  <a:gd name="connsiteY7266" fmla="*/ 4233480 h 4271488"/>
                  <a:gd name="connsiteX7267" fmla="*/ 7340853 w 8671523"/>
                  <a:gd name="connsiteY7267" fmla="*/ 4228604 h 4271488"/>
                  <a:gd name="connsiteX7268" fmla="*/ 7340077 w 8671523"/>
                  <a:gd name="connsiteY7268" fmla="*/ 4225390 h 4271488"/>
                  <a:gd name="connsiteX7269" fmla="*/ 7341075 w 8671523"/>
                  <a:gd name="connsiteY7269" fmla="*/ 4224060 h 4271488"/>
                  <a:gd name="connsiteX7270" fmla="*/ 7342293 w 8671523"/>
                  <a:gd name="connsiteY7270" fmla="*/ 4223617 h 4271488"/>
                  <a:gd name="connsiteX7271" fmla="*/ 7343180 w 8671523"/>
                  <a:gd name="connsiteY7271" fmla="*/ 4224282 h 4271488"/>
                  <a:gd name="connsiteX7272" fmla="*/ 7343180 w 8671523"/>
                  <a:gd name="connsiteY7272" fmla="*/ 4226165 h 4271488"/>
                  <a:gd name="connsiteX7273" fmla="*/ 7345507 w 8671523"/>
                  <a:gd name="connsiteY7273" fmla="*/ 4224725 h 4271488"/>
                  <a:gd name="connsiteX7274" fmla="*/ 7346615 w 8671523"/>
                  <a:gd name="connsiteY7274" fmla="*/ 4222176 h 4271488"/>
                  <a:gd name="connsiteX7275" fmla="*/ 7347058 w 8671523"/>
                  <a:gd name="connsiteY7275" fmla="*/ 4219184 h 4271488"/>
                  <a:gd name="connsiteX7276" fmla="*/ 7347058 w 8671523"/>
                  <a:gd name="connsiteY7276" fmla="*/ 4205554 h 4271488"/>
                  <a:gd name="connsiteX7277" fmla="*/ 7346283 w 8671523"/>
                  <a:gd name="connsiteY7277" fmla="*/ 4199791 h 4271488"/>
                  <a:gd name="connsiteX7278" fmla="*/ 7344288 w 8671523"/>
                  <a:gd name="connsiteY7278" fmla="*/ 4195470 h 4271488"/>
                  <a:gd name="connsiteX7279" fmla="*/ 7340964 w 8671523"/>
                  <a:gd name="connsiteY7279" fmla="*/ 4192478 h 4271488"/>
                  <a:gd name="connsiteX7280" fmla="*/ 7331212 w 8671523"/>
                  <a:gd name="connsiteY7280" fmla="*/ 4189153 h 4271488"/>
                  <a:gd name="connsiteX7281" fmla="*/ 7329106 w 8671523"/>
                  <a:gd name="connsiteY7281" fmla="*/ 4187824 h 4271488"/>
                  <a:gd name="connsiteX7282" fmla="*/ 7327223 w 8671523"/>
                  <a:gd name="connsiteY7282" fmla="*/ 4185939 h 4271488"/>
                  <a:gd name="connsiteX7283" fmla="*/ 7326003 w 8671523"/>
                  <a:gd name="connsiteY7283" fmla="*/ 4183945 h 4271488"/>
                  <a:gd name="connsiteX7284" fmla="*/ 7322901 w 8671523"/>
                  <a:gd name="connsiteY7284" fmla="*/ 4174304 h 4271488"/>
                  <a:gd name="connsiteX7285" fmla="*/ 7322679 w 8671523"/>
                  <a:gd name="connsiteY7285" fmla="*/ 4172198 h 4271488"/>
                  <a:gd name="connsiteX7286" fmla="*/ 7323123 w 8671523"/>
                  <a:gd name="connsiteY7286" fmla="*/ 4164442 h 4271488"/>
                  <a:gd name="connsiteX7287" fmla="*/ 7322790 w 8671523"/>
                  <a:gd name="connsiteY7287" fmla="*/ 4163776 h 4271488"/>
                  <a:gd name="connsiteX7288" fmla="*/ 7321682 w 8671523"/>
                  <a:gd name="connsiteY7288" fmla="*/ 4162557 h 4271488"/>
                  <a:gd name="connsiteX7289" fmla="*/ 7320906 w 8671523"/>
                  <a:gd name="connsiteY7289" fmla="*/ 4161339 h 4271488"/>
                  <a:gd name="connsiteX7290" fmla="*/ 7320573 w 8671523"/>
                  <a:gd name="connsiteY7290" fmla="*/ 4159898 h 4271488"/>
                  <a:gd name="connsiteX7291" fmla="*/ 7320573 w 8671523"/>
                  <a:gd name="connsiteY7291" fmla="*/ 4158346 h 4271488"/>
                  <a:gd name="connsiteX7292" fmla="*/ 7320573 w 8671523"/>
                  <a:gd name="connsiteY7292" fmla="*/ 4156795 h 4271488"/>
                  <a:gd name="connsiteX7293" fmla="*/ 7321127 w 8671523"/>
                  <a:gd name="connsiteY7293" fmla="*/ 4154800 h 4271488"/>
                  <a:gd name="connsiteX7294" fmla="*/ 7322125 w 8671523"/>
                  <a:gd name="connsiteY7294" fmla="*/ 4152695 h 4271488"/>
                  <a:gd name="connsiteX7295" fmla="*/ 7323123 w 8671523"/>
                  <a:gd name="connsiteY7295" fmla="*/ 4151919 h 4271488"/>
                  <a:gd name="connsiteX7296" fmla="*/ 7324009 w 8671523"/>
                  <a:gd name="connsiteY7296" fmla="*/ 4156574 h 4271488"/>
                  <a:gd name="connsiteX7297" fmla="*/ 7325117 w 8671523"/>
                  <a:gd name="connsiteY7297" fmla="*/ 4158014 h 4271488"/>
                  <a:gd name="connsiteX7298" fmla="*/ 7326668 w 8671523"/>
                  <a:gd name="connsiteY7298" fmla="*/ 4158568 h 4271488"/>
                  <a:gd name="connsiteX7299" fmla="*/ 7332874 w 8671523"/>
                  <a:gd name="connsiteY7299" fmla="*/ 4159344 h 4271488"/>
                  <a:gd name="connsiteX7300" fmla="*/ 7335644 w 8671523"/>
                  <a:gd name="connsiteY7300" fmla="*/ 4161117 h 4271488"/>
                  <a:gd name="connsiteX7301" fmla="*/ 7340742 w 8671523"/>
                  <a:gd name="connsiteY7301" fmla="*/ 4165660 h 4271488"/>
                  <a:gd name="connsiteX7302" fmla="*/ 7340410 w 8671523"/>
                  <a:gd name="connsiteY7302" fmla="*/ 4162446 h 4271488"/>
                  <a:gd name="connsiteX7303" fmla="*/ 7338525 w 8671523"/>
                  <a:gd name="connsiteY7303" fmla="*/ 4160341 h 4271488"/>
                  <a:gd name="connsiteX7304" fmla="*/ 7330214 w 8671523"/>
                  <a:gd name="connsiteY7304" fmla="*/ 4154357 h 4271488"/>
                  <a:gd name="connsiteX7305" fmla="*/ 7328331 w 8671523"/>
                  <a:gd name="connsiteY7305" fmla="*/ 4150922 h 4271488"/>
                  <a:gd name="connsiteX7306" fmla="*/ 7322679 w 8671523"/>
                  <a:gd name="connsiteY7306" fmla="*/ 4143165 h 4271488"/>
                  <a:gd name="connsiteX7307" fmla="*/ 7319355 w 8671523"/>
                  <a:gd name="connsiteY7307" fmla="*/ 4139951 h 4271488"/>
                  <a:gd name="connsiteX7308" fmla="*/ 7315808 w 8671523"/>
                  <a:gd name="connsiteY7308" fmla="*/ 4137957 h 4271488"/>
                  <a:gd name="connsiteX7309" fmla="*/ 7313038 w 8671523"/>
                  <a:gd name="connsiteY7309" fmla="*/ 4137513 h 4271488"/>
                  <a:gd name="connsiteX7310" fmla="*/ 7310379 w 8671523"/>
                  <a:gd name="connsiteY7310" fmla="*/ 4137513 h 4271488"/>
                  <a:gd name="connsiteX7311" fmla="*/ 7307830 w 8671523"/>
                  <a:gd name="connsiteY7311" fmla="*/ 4137403 h 4271488"/>
                  <a:gd name="connsiteX7312" fmla="*/ 7303397 w 8671523"/>
                  <a:gd name="connsiteY7312" fmla="*/ 4134189 h 4271488"/>
                  <a:gd name="connsiteX7313" fmla="*/ 7296305 w 8671523"/>
                  <a:gd name="connsiteY7313" fmla="*/ 4130975 h 4271488"/>
                  <a:gd name="connsiteX7314" fmla="*/ 7295086 w 8671523"/>
                  <a:gd name="connsiteY7314" fmla="*/ 4130089 h 4271488"/>
                  <a:gd name="connsiteX7315" fmla="*/ 7293423 w 8671523"/>
                  <a:gd name="connsiteY7315" fmla="*/ 4128316 h 4271488"/>
                  <a:gd name="connsiteX7316" fmla="*/ 7292427 w 8671523"/>
                  <a:gd name="connsiteY7316" fmla="*/ 4127429 h 4271488"/>
                  <a:gd name="connsiteX7317" fmla="*/ 7289213 w 8671523"/>
                  <a:gd name="connsiteY7317" fmla="*/ 4125988 h 4271488"/>
                  <a:gd name="connsiteX7318" fmla="*/ 7288216 w 8671523"/>
                  <a:gd name="connsiteY7318" fmla="*/ 4125213 h 4271488"/>
                  <a:gd name="connsiteX7319" fmla="*/ 7284891 w 8671523"/>
                  <a:gd name="connsiteY7319" fmla="*/ 4121112 h 4271488"/>
                  <a:gd name="connsiteX7320" fmla="*/ 7278353 w 8671523"/>
                  <a:gd name="connsiteY7320" fmla="*/ 4110807 h 4271488"/>
                  <a:gd name="connsiteX7321" fmla="*/ 7276247 w 8671523"/>
                  <a:gd name="connsiteY7321" fmla="*/ 4108479 h 4271488"/>
                  <a:gd name="connsiteX7322" fmla="*/ 7274142 w 8671523"/>
                  <a:gd name="connsiteY7322" fmla="*/ 4107482 h 4271488"/>
                  <a:gd name="connsiteX7323" fmla="*/ 7273477 w 8671523"/>
                  <a:gd name="connsiteY7323" fmla="*/ 4106818 h 4271488"/>
                  <a:gd name="connsiteX7324" fmla="*/ 7272812 w 8671523"/>
                  <a:gd name="connsiteY7324" fmla="*/ 4105266 h 4271488"/>
                  <a:gd name="connsiteX7325" fmla="*/ 7272147 w 8671523"/>
                  <a:gd name="connsiteY7325" fmla="*/ 4102385 h 4271488"/>
                  <a:gd name="connsiteX7326" fmla="*/ 7272147 w 8671523"/>
                  <a:gd name="connsiteY7326" fmla="*/ 4100501 h 4271488"/>
                  <a:gd name="connsiteX7327" fmla="*/ 7273256 w 8671523"/>
                  <a:gd name="connsiteY7327" fmla="*/ 4097398 h 4271488"/>
                  <a:gd name="connsiteX7328" fmla="*/ 7273699 w 8671523"/>
                  <a:gd name="connsiteY7328" fmla="*/ 4095403 h 4271488"/>
                  <a:gd name="connsiteX7329" fmla="*/ 7271482 w 8671523"/>
                  <a:gd name="connsiteY7329" fmla="*/ 4097620 h 4271488"/>
                  <a:gd name="connsiteX7330" fmla="*/ 7270596 w 8671523"/>
                  <a:gd name="connsiteY7330" fmla="*/ 4098063 h 4271488"/>
                  <a:gd name="connsiteX7331" fmla="*/ 7269488 w 8671523"/>
                  <a:gd name="connsiteY7331" fmla="*/ 4097731 h 4271488"/>
                  <a:gd name="connsiteX7332" fmla="*/ 7268490 w 8671523"/>
                  <a:gd name="connsiteY7332" fmla="*/ 4096844 h 4271488"/>
                  <a:gd name="connsiteX7333" fmla="*/ 7267382 w 8671523"/>
                  <a:gd name="connsiteY7333" fmla="*/ 4096179 h 4271488"/>
                  <a:gd name="connsiteX7334" fmla="*/ 7265942 w 8671523"/>
                  <a:gd name="connsiteY7334" fmla="*/ 4096179 h 4271488"/>
                  <a:gd name="connsiteX7335" fmla="*/ 7264280 w 8671523"/>
                  <a:gd name="connsiteY7335" fmla="*/ 4097952 h 4271488"/>
                  <a:gd name="connsiteX7336" fmla="*/ 7265166 w 8671523"/>
                  <a:gd name="connsiteY7336" fmla="*/ 4099947 h 4271488"/>
                  <a:gd name="connsiteX7337" fmla="*/ 7268269 w 8671523"/>
                  <a:gd name="connsiteY7337" fmla="*/ 4103271 h 4271488"/>
                  <a:gd name="connsiteX7338" fmla="*/ 7266495 w 8671523"/>
                  <a:gd name="connsiteY7338" fmla="*/ 4103271 h 4271488"/>
                  <a:gd name="connsiteX7339" fmla="*/ 7263393 w 8671523"/>
                  <a:gd name="connsiteY7339" fmla="*/ 4101831 h 4271488"/>
                  <a:gd name="connsiteX7340" fmla="*/ 7261620 w 8671523"/>
                  <a:gd name="connsiteY7340" fmla="*/ 4101498 h 4271488"/>
                  <a:gd name="connsiteX7341" fmla="*/ 7258739 w 8671523"/>
                  <a:gd name="connsiteY7341" fmla="*/ 4102385 h 4271488"/>
                  <a:gd name="connsiteX7342" fmla="*/ 7257852 w 8671523"/>
                  <a:gd name="connsiteY7342" fmla="*/ 4102053 h 4271488"/>
                  <a:gd name="connsiteX7343" fmla="*/ 7258960 w 8671523"/>
                  <a:gd name="connsiteY7343" fmla="*/ 4099836 h 4271488"/>
                  <a:gd name="connsiteX7344" fmla="*/ 7258628 w 8671523"/>
                  <a:gd name="connsiteY7344" fmla="*/ 4099614 h 4271488"/>
                  <a:gd name="connsiteX7345" fmla="*/ 7258406 w 8671523"/>
                  <a:gd name="connsiteY7345" fmla="*/ 4099614 h 4271488"/>
                  <a:gd name="connsiteX7346" fmla="*/ 7258406 w 8671523"/>
                  <a:gd name="connsiteY7346" fmla="*/ 4099614 h 4271488"/>
                  <a:gd name="connsiteX7347" fmla="*/ 7258406 w 8671523"/>
                  <a:gd name="connsiteY7347" fmla="*/ 4099060 h 4271488"/>
                  <a:gd name="connsiteX7348" fmla="*/ 7256965 w 8671523"/>
                  <a:gd name="connsiteY7348" fmla="*/ 4101609 h 4271488"/>
                  <a:gd name="connsiteX7349" fmla="*/ 7256190 w 8671523"/>
                  <a:gd name="connsiteY7349" fmla="*/ 4102717 h 4271488"/>
                  <a:gd name="connsiteX7350" fmla="*/ 7255082 w 8671523"/>
                  <a:gd name="connsiteY7350" fmla="*/ 4103382 h 4271488"/>
                  <a:gd name="connsiteX7351" fmla="*/ 7254195 w 8671523"/>
                  <a:gd name="connsiteY7351" fmla="*/ 4101831 h 4271488"/>
                  <a:gd name="connsiteX7352" fmla="*/ 7251425 w 8671523"/>
                  <a:gd name="connsiteY7352" fmla="*/ 4101277 h 4271488"/>
                  <a:gd name="connsiteX7353" fmla="*/ 7250538 w 8671523"/>
                  <a:gd name="connsiteY7353" fmla="*/ 4099836 h 4271488"/>
                  <a:gd name="connsiteX7354" fmla="*/ 7251757 w 8671523"/>
                  <a:gd name="connsiteY7354" fmla="*/ 4100057 h 4271488"/>
                  <a:gd name="connsiteX7355" fmla="*/ 7252976 w 8671523"/>
                  <a:gd name="connsiteY7355" fmla="*/ 4100057 h 4271488"/>
                  <a:gd name="connsiteX7356" fmla="*/ 7253973 w 8671523"/>
                  <a:gd name="connsiteY7356" fmla="*/ 4099614 h 4271488"/>
                  <a:gd name="connsiteX7357" fmla="*/ 7254306 w 8671523"/>
                  <a:gd name="connsiteY7357" fmla="*/ 4098617 h 4271488"/>
                  <a:gd name="connsiteX7358" fmla="*/ 7254638 w 8671523"/>
                  <a:gd name="connsiteY7358" fmla="*/ 4096955 h 4271488"/>
                  <a:gd name="connsiteX7359" fmla="*/ 7255303 w 8671523"/>
                  <a:gd name="connsiteY7359" fmla="*/ 4095625 h 4271488"/>
                  <a:gd name="connsiteX7360" fmla="*/ 7255636 w 8671523"/>
                  <a:gd name="connsiteY7360" fmla="*/ 4094295 h 4271488"/>
                  <a:gd name="connsiteX7361" fmla="*/ 7255082 w 8671523"/>
                  <a:gd name="connsiteY7361" fmla="*/ 4092855 h 4271488"/>
                  <a:gd name="connsiteX7362" fmla="*/ 7254417 w 8671523"/>
                  <a:gd name="connsiteY7362" fmla="*/ 4093852 h 4271488"/>
                  <a:gd name="connsiteX7363" fmla="*/ 7252754 w 8671523"/>
                  <a:gd name="connsiteY7363" fmla="*/ 4092412 h 4271488"/>
                  <a:gd name="connsiteX7364" fmla="*/ 7250982 w 8671523"/>
                  <a:gd name="connsiteY7364" fmla="*/ 4092412 h 4271488"/>
                  <a:gd name="connsiteX7365" fmla="*/ 7249984 w 8671523"/>
                  <a:gd name="connsiteY7365" fmla="*/ 4093741 h 4271488"/>
                  <a:gd name="connsiteX7366" fmla="*/ 7250538 w 8671523"/>
                  <a:gd name="connsiteY7366" fmla="*/ 4095625 h 4271488"/>
                  <a:gd name="connsiteX7367" fmla="*/ 7249319 w 8671523"/>
                  <a:gd name="connsiteY7367" fmla="*/ 4096733 h 4271488"/>
                  <a:gd name="connsiteX7368" fmla="*/ 7248100 w 8671523"/>
                  <a:gd name="connsiteY7368" fmla="*/ 4097066 h 4271488"/>
                  <a:gd name="connsiteX7369" fmla="*/ 7247325 w 8671523"/>
                  <a:gd name="connsiteY7369" fmla="*/ 4096179 h 4271488"/>
                  <a:gd name="connsiteX7370" fmla="*/ 7247325 w 8671523"/>
                  <a:gd name="connsiteY7370" fmla="*/ 4093852 h 4271488"/>
                  <a:gd name="connsiteX7371" fmla="*/ 7245552 w 8671523"/>
                  <a:gd name="connsiteY7371" fmla="*/ 4094074 h 4271488"/>
                  <a:gd name="connsiteX7372" fmla="*/ 7244887 w 8671523"/>
                  <a:gd name="connsiteY7372" fmla="*/ 4091746 h 4271488"/>
                  <a:gd name="connsiteX7373" fmla="*/ 7245108 w 8671523"/>
                  <a:gd name="connsiteY7373" fmla="*/ 4086316 h 4271488"/>
                  <a:gd name="connsiteX7374" fmla="*/ 7244665 w 8671523"/>
                  <a:gd name="connsiteY7374" fmla="*/ 4083768 h 4271488"/>
                  <a:gd name="connsiteX7375" fmla="*/ 7243889 w 8671523"/>
                  <a:gd name="connsiteY7375" fmla="*/ 4081330 h 4271488"/>
                  <a:gd name="connsiteX7376" fmla="*/ 7243557 w 8671523"/>
                  <a:gd name="connsiteY7376" fmla="*/ 4078892 h 4271488"/>
                  <a:gd name="connsiteX7377" fmla="*/ 7244443 w 8671523"/>
                  <a:gd name="connsiteY7377" fmla="*/ 4076454 h 4271488"/>
                  <a:gd name="connsiteX7378" fmla="*/ 7242117 w 8671523"/>
                  <a:gd name="connsiteY7378" fmla="*/ 4075124 h 4271488"/>
                  <a:gd name="connsiteX7379" fmla="*/ 7240565 w 8671523"/>
                  <a:gd name="connsiteY7379" fmla="*/ 4074681 h 4271488"/>
                  <a:gd name="connsiteX7380" fmla="*/ 7239235 w 8671523"/>
                  <a:gd name="connsiteY7380" fmla="*/ 4075124 h 4271488"/>
                  <a:gd name="connsiteX7381" fmla="*/ 7238127 w 8671523"/>
                  <a:gd name="connsiteY7381" fmla="*/ 4076232 h 4271488"/>
                  <a:gd name="connsiteX7382" fmla="*/ 7236797 w 8671523"/>
                  <a:gd name="connsiteY7382" fmla="*/ 4077229 h 4271488"/>
                  <a:gd name="connsiteX7383" fmla="*/ 7235467 w 8671523"/>
                  <a:gd name="connsiteY7383" fmla="*/ 4077894 h 4271488"/>
                  <a:gd name="connsiteX7384" fmla="*/ 7234248 w 8671523"/>
                  <a:gd name="connsiteY7384" fmla="*/ 4078227 h 4271488"/>
                  <a:gd name="connsiteX7385" fmla="*/ 7234581 w 8671523"/>
                  <a:gd name="connsiteY7385" fmla="*/ 4076786 h 4271488"/>
                  <a:gd name="connsiteX7386" fmla="*/ 7234581 w 8671523"/>
                  <a:gd name="connsiteY7386" fmla="*/ 4073462 h 4271488"/>
                  <a:gd name="connsiteX7387" fmla="*/ 7235024 w 8671523"/>
                  <a:gd name="connsiteY7387" fmla="*/ 4072021 h 4271488"/>
                  <a:gd name="connsiteX7388" fmla="*/ 7235910 w 8671523"/>
                  <a:gd name="connsiteY7388" fmla="*/ 4070913 h 4271488"/>
                  <a:gd name="connsiteX7389" fmla="*/ 7237019 w 8671523"/>
                  <a:gd name="connsiteY7389" fmla="*/ 4070249 h 4271488"/>
                  <a:gd name="connsiteX7390" fmla="*/ 7238127 w 8671523"/>
                  <a:gd name="connsiteY7390" fmla="*/ 4069362 h 4271488"/>
                  <a:gd name="connsiteX7391" fmla="*/ 7238903 w 8671523"/>
                  <a:gd name="connsiteY7391" fmla="*/ 4067588 h 4271488"/>
                  <a:gd name="connsiteX7392" fmla="*/ 7237906 w 8671523"/>
                  <a:gd name="connsiteY7392" fmla="*/ 4067145 h 4271488"/>
                  <a:gd name="connsiteX7393" fmla="*/ 7237019 w 8671523"/>
                  <a:gd name="connsiteY7393" fmla="*/ 4066370 h 4271488"/>
                  <a:gd name="connsiteX7394" fmla="*/ 7236243 w 8671523"/>
                  <a:gd name="connsiteY7394" fmla="*/ 4065927 h 4271488"/>
                  <a:gd name="connsiteX7395" fmla="*/ 7235910 w 8671523"/>
                  <a:gd name="connsiteY7395" fmla="*/ 4066370 h 4271488"/>
                  <a:gd name="connsiteX7396" fmla="*/ 7235689 w 8671523"/>
                  <a:gd name="connsiteY7396" fmla="*/ 4067145 h 4271488"/>
                  <a:gd name="connsiteX7397" fmla="*/ 7235135 w 8671523"/>
                  <a:gd name="connsiteY7397" fmla="*/ 4067699 h 4271488"/>
                  <a:gd name="connsiteX7398" fmla="*/ 7235135 w 8671523"/>
                  <a:gd name="connsiteY7398" fmla="*/ 4067921 h 4271488"/>
                  <a:gd name="connsiteX7399" fmla="*/ 7233251 w 8671523"/>
                  <a:gd name="connsiteY7399" fmla="*/ 4069805 h 4271488"/>
                  <a:gd name="connsiteX7400" fmla="*/ 7232586 w 8671523"/>
                  <a:gd name="connsiteY7400" fmla="*/ 4070027 h 4271488"/>
                  <a:gd name="connsiteX7401" fmla="*/ 7232032 w 8671523"/>
                  <a:gd name="connsiteY7401" fmla="*/ 4069583 h 4271488"/>
                  <a:gd name="connsiteX7402" fmla="*/ 7231256 w 8671523"/>
                  <a:gd name="connsiteY7402" fmla="*/ 4068586 h 4271488"/>
                  <a:gd name="connsiteX7403" fmla="*/ 7229816 w 8671523"/>
                  <a:gd name="connsiteY7403" fmla="*/ 4068032 h 4271488"/>
                  <a:gd name="connsiteX7404" fmla="*/ 7229040 w 8671523"/>
                  <a:gd name="connsiteY7404" fmla="*/ 4067478 h 4271488"/>
                  <a:gd name="connsiteX7405" fmla="*/ 7228375 w 8671523"/>
                  <a:gd name="connsiteY7405" fmla="*/ 4066813 h 4271488"/>
                  <a:gd name="connsiteX7406" fmla="*/ 7227378 w 8671523"/>
                  <a:gd name="connsiteY7406" fmla="*/ 4066038 h 4271488"/>
                  <a:gd name="connsiteX7407" fmla="*/ 7226048 w 8671523"/>
                  <a:gd name="connsiteY7407" fmla="*/ 4065483 h 4271488"/>
                  <a:gd name="connsiteX7408" fmla="*/ 7223610 w 8671523"/>
                  <a:gd name="connsiteY7408" fmla="*/ 4064818 h 4271488"/>
                  <a:gd name="connsiteX7409" fmla="*/ 7222724 w 8671523"/>
                  <a:gd name="connsiteY7409" fmla="*/ 4064264 h 4271488"/>
                  <a:gd name="connsiteX7410" fmla="*/ 7227045 w 8671523"/>
                  <a:gd name="connsiteY7410" fmla="*/ 4062048 h 4271488"/>
                  <a:gd name="connsiteX7411" fmla="*/ 7229040 w 8671523"/>
                  <a:gd name="connsiteY7411" fmla="*/ 4062048 h 4271488"/>
                  <a:gd name="connsiteX7412" fmla="*/ 7229816 w 8671523"/>
                  <a:gd name="connsiteY7412" fmla="*/ 4064264 h 4271488"/>
                  <a:gd name="connsiteX7413" fmla="*/ 7230591 w 8671523"/>
                  <a:gd name="connsiteY7413" fmla="*/ 4064264 h 4271488"/>
                  <a:gd name="connsiteX7414" fmla="*/ 7232808 w 8671523"/>
                  <a:gd name="connsiteY7414" fmla="*/ 4062159 h 4271488"/>
                  <a:gd name="connsiteX7415" fmla="*/ 7239013 w 8671523"/>
                  <a:gd name="connsiteY7415" fmla="*/ 4062824 h 4271488"/>
                  <a:gd name="connsiteX7416" fmla="*/ 7241341 w 8671523"/>
                  <a:gd name="connsiteY7416" fmla="*/ 4059942 h 4271488"/>
                  <a:gd name="connsiteX7417" fmla="*/ 7242117 w 8671523"/>
                  <a:gd name="connsiteY7417" fmla="*/ 4059942 h 4271488"/>
                  <a:gd name="connsiteX7418" fmla="*/ 7241895 w 8671523"/>
                  <a:gd name="connsiteY7418" fmla="*/ 4061605 h 4271488"/>
                  <a:gd name="connsiteX7419" fmla="*/ 7242227 w 8671523"/>
                  <a:gd name="connsiteY7419" fmla="*/ 4062824 h 4271488"/>
                  <a:gd name="connsiteX7420" fmla="*/ 7243114 w 8671523"/>
                  <a:gd name="connsiteY7420" fmla="*/ 4063488 h 4271488"/>
                  <a:gd name="connsiteX7421" fmla="*/ 7244554 w 8671523"/>
                  <a:gd name="connsiteY7421" fmla="*/ 4063488 h 4271488"/>
                  <a:gd name="connsiteX7422" fmla="*/ 7244221 w 8671523"/>
                  <a:gd name="connsiteY7422" fmla="*/ 4062380 h 4271488"/>
                  <a:gd name="connsiteX7423" fmla="*/ 7244000 w 8671523"/>
                  <a:gd name="connsiteY7423" fmla="*/ 4060164 h 4271488"/>
                  <a:gd name="connsiteX7424" fmla="*/ 7243668 w 8671523"/>
                  <a:gd name="connsiteY7424" fmla="*/ 4059167 h 4271488"/>
                  <a:gd name="connsiteX7425" fmla="*/ 7243003 w 8671523"/>
                  <a:gd name="connsiteY7425" fmla="*/ 4058169 h 4271488"/>
                  <a:gd name="connsiteX7426" fmla="*/ 7242227 w 8671523"/>
                  <a:gd name="connsiteY7426" fmla="*/ 4057616 h 4271488"/>
                  <a:gd name="connsiteX7427" fmla="*/ 7241451 w 8671523"/>
                  <a:gd name="connsiteY7427" fmla="*/ 4057172 h 4271488"/>
                  <a:gd name="connsiteX7428" fmla="*/ 7240676 w 8671523"/>
                  <a:gd name="connsiteY7428" fmla="*/ 4056507 h 4271488"/>
                  <a:gd name="connsiteX7429" fmla="*/ 7238127 w 8671523"/>
                  <a:gd name="connsiteY7429" fmla="*/ 4052851 h 4271488"/>
                  <a:gd name="connsiteX7430" fmla="*/ 7236354 w 8671523"/>
                  <a:gd name="connsiteY7430" fmla="*/ 4051188 h 4271488"/>
                  <a:gd name="connsiteX7431" fmla="*/ 7234027 w 8671523"/>
                  <a:gd name="connsiteY7431" fmla="*/ 4050523 h 4271488"/>
                  <a:gd name="connsiteX7432" fmla="*/ 7232808 w 8671523"/>
                  <a:gd name="connsiteY7432" fmla="*/ 4050523 h 4271488"/>
                  <a:gd name="connsiteX7433" fmla="*/ 7230591 w 8671523"/>
                  <a:gd name="connsiteY7433" fmla="*/ 4049747 h 4271488"/>
                  <a:gd name="connsiteX7434" fmla="*/ 7229373 w 8671523"/>
                  <a:gd name="connsiteY7434" fmla="*/ 4049747 h 4271488"/>
                  <a:gd name="connsiteX7435" fmla="*/ 7228486 w 8671523"/>
                  <a:gd name="connsiteY7435" fmla="*/ 4049858 h 4271488"/>
                  <a:gd name="connsiteX7436" fmla="*/ 7226491 w 8671523"/>
                  <a:gd name="connsiteY7436" fmla="*/ 4051077 h 4271488"/>
                  <a:gd name="connsiteX7437" fmla="*/ 7225494 w 8671523"/>
                  <a:gd name="connsiteY7437" fmla="*/ 4051299 h 4271488"/>
                  <a:gd name="connsiteX7438" fmla="*/ 7221172 w 8671523"/>
                  <a:gd name="connsiteY7438" fmla="*/ 4050966 h 4271488"/>
                  <a:gd name="connsiteX7439" fmla="*/ 7219178 w 8671523"/>
                  <a:gd name="connsiteY7439" fmla="*/ 4050412 h 4271488"/>
                  <a:gd name="connsiteX7440" fmla="*/ 7217293 w 8671523"/>
                  <a:gd name="connsiteY7440" fmla="*/ 4049526 h 4271488"/>
                  <a:gd name="connsiteX7441" fmla="*/ 7217958 w 8671523"/>
                  <a:gd name="connsiteY7441" fmla="*/ 4050966 h 4271488"/>
                  <a:gd name="connsiteX7442" fmla="*/ 7217293 w 8671523"/>
                  <a:gd name="connsiteY7442" fmla="*/ 4051853 h 4271488"/>
                  <a:gd name="connsiteX7443" fmla="*/ 7215853 w 8671523"/>
                  <a:gd name="connsiteY7443" fmla="*/ 4052075 h 4271488"/>
                  <a:gd name="connsiteX7444" fmla="*/ 7214191 w 8671523"/>
                  <a:gd name="connsiteY7444" fmla="*/ 4051299 h 4271488"/>
                  <a:gd name="connsiteX7445" fmla="*/ 7216407 w 8671523"/>
                  <a:gd name="connsiteY7445" fmla="*/ 4049747 h 4271488"/>
                  <a:gd name="connsiteX7446" fmla="*/ 7215299 w 8671523"/>
                  <a:gd name="connsiteY7446" fmla="*/ 4048196 h 4271488"/>
                  <a:gd name="connsiteX7447" fmla="*/ 7211088 w 8671523"/>
                  <a:gd name="connsiteY7447" fmla="*/ 4046090 h 4271488"/>
                  <a:gd name="connsiteX7448" fmla="*/ 7207099 w 8671523"/>
                  <a:gd name="connsiteY7448" fmla="*/ 4042323 h 4271488"/>
                  <a:gd name="connsiteX7449" fmla="*/ 7205658 w 8671523"/>
                  <a:gd name="connsiteY7449" fmla="*/ 4041547 h 4271488"/>
                  <a:gd name="connsiteX7450" fmla="*/ 7203441 w 8671523"/>
                  <a:gd name="connsiteY7450" fmla="*/ 4041769 h 4271488"/>
                  <a:gd name="connsiteX7451" fmla="*/ 7200782 w 8671523"/>
                  <a:gd name="connsiteY7451" fmla="*/ 4042434 h 4271488"/>
                  <a:gd name="connsiteX7452" fmla="*/ 7199563 w 8671523"/>
                  <a:gd name="connsiteY7452" fmla="*/ 4043099 h 4271488"/>
                  <a:gd name="connsiteX7453" fmla="*/ 7198677 w 8671523"/>
                  <a:gd name="connsiteY7453" fmla="*/ 4044318 h 4271488"/>
                  <a:gd name="connsiteX7454" fmla="*/ 7198898 w 8671523"/>
                  <a:gd name="connsiteY7454" fmla="*/ 4045204 h 4271488"/>
                  <a:gd name="connsiteX7455" fmla="*/ 7199785 w 8671523"/>
                  <a:gd name="connsiteY7455" fmla="*/ 4046090 h 4271488"/>
                  <a:gd name="connsiteX7456" fmla="*/ 7200228 w 8671523"/>
                  <a:gd name="connsiteY7456" fmla="*/ 4046977 h 4271488"/>
                  <a:gd name="connsiteX7457" fmla="*/ 7199452 w 8671523"/>
                  <a:gd name="connsiteY7457" fmla="*/ 4047864 h 4271488"/>
                  <a:gd name="connsiteX7458" fmla="*/ 7197458 w 8671523"/>
                  <a:gd name="connsiteY7458" fmla="*/ 4047864 h 4271488"/>
                  <a:gd name="connsiteX7459" fmla="*/ 7196793 w 8671523"/>
                  <a:gd name="connsiteY7459" fmla="*/ 4045758 h 4271488"/>
                  <a:gd name="connsiteX7460" fmla="*/ 7197236 w 8671523"/>
                  <a:gd name="connsiteY7460" fmla="*/ 4043210 h 4271488"/>
                  <a:gd name="connsiteX7461" fmla="*/ 7198566 w 8671523"/>
                  <a:gd name="connsiteY7461" fmla="*/ 4041769 h 4271488"/>
                  <a:gd name="connsiteX7462" fmla="*/ 7197790 w 8671523"/>
                  <a:gd name="connsiteY7462" fmla="*/ 4039996 h 4271488"/>
                  <a:gd name="connsiteX7463" fmla="*/ 7197015 w 8671523"/>
                  <a:gd name="connsiteY7463" fmla="*/ 4039996 h 4271488"/>
                  <a:gd name="connsiteX7464" fmla="*/ 7196017 w 8671523"/>
                  <a:gd name="connsiteY7464" fmla="*/ 4042323 h 4271488"/>
                  <a:gd name="connsiteX7465" fmla="*/ 7194465 w 8671523"/>
                  <a:gd name="connsiteY7465" fmla="*/ 4043542 h 4271488"/>
                  <a:gd name="connsiteX7466" fmla="*/ 7192471 w 8671523"/>
                  <a:gd name="connsiteY7466" fmla="*/ 4043542 h 4271488"/>
                  <a:gd name="connsiteX7467" fmla="*/ 7190144 w 8671523"/>
                  <a:gd name="connsiteY7467" fmla="*/ 4042655 h 4271488"/>
                  <a:gd name="connsiteX7468" fmla="*/ 7190919 w 8671523"/>
                  <a:gd name="connsiteY7468" fmla="*/ 4041325 h 4271488"/>
                  <a:gd name="connsiteX7469" fmla="*/ 7192028 w 8671523"/>
                  <a:gd name="connsiteY7469" fmla="*/ 4041325 h 4271488"/>
                  <a:gd name="connsiteX7470" fmla="*/ 7194798 w 8671523"/>
                  <a:gd name="connsiteY7470" fmla="*/ 4042655 h 4271488"/>
                  <a:gd name="connsiteX7471" fmla="*/ 7194355 w 8671523"/>
                  <a:gd name="connsiteY7471" fmla="*/ 4041879 h 4271488"/>
                  <a:gd name="connsiteX7472" fmla="*/ 7193247 w 8671523"/>
                  <a:gd name="connsiteY7472" fmla="*/ 4039109 h 4271488"/>
                  <a:gd name="connsiteX7473" fmla="*/ 7194465 w 8671523"/>
                  <a:gd name="connsiteY7473" fmla="*/ 4039109 h 4271488"/>
                  <a:gd name="connsiteX7474" fmla="*/ 7195241 w 8671523"/>
                  <a:gd name="connsiteY7474" fmla="*/ 4038555 h 4271488"/>
                  <a:gd name="connsiteX7475" fmla="*/ 7195241 w 8671523"/>
                  <a:gd name="connsiteY7475" fmla="*/ 4037779 h 4271488"/>
                  <a:gd name="connsiteX7476" fmla="*/ 7194798 w 8671523"/>
                  <a:gd name="connsiteY7476" fmla="*/ 4036671 h 4271488"/>
                  <a:gd name="connsiteX7477" fmla="*/ 7195352 w 8671523"/>
                  <a:gd name="connsiteY7477" fmla="*/ 4036117 h 4271488"/>
                  <a:gd name="connsiteX7478" fmla="*/ 7195574 w 8671523"/>
                  <a:gd name="connsiteY7478" fmla="*/ 4035342 h 4271488"/>
                  <a:gd name="connsiteX7479" fmla="*/ 7195574 w 8671523"/>
                  <a:gd name="connsiteY7479" fmla="*/ 4033125 h 4271488"/>
                  <a:gd name="connsiteX7480" fmla="*/ 7194909 w 8671523"/>
                  <a:gd name="connsiteY7480" fmla="*/ 4034455 h 4271488"/>
                  <a:gd name="connsiteX7481" fmla="*/ 7194133 w 8671523"/>
                  <a:gd name="connsiteY7481" fmla="*/ 4035674 h 4271488"/>
                  <a:gd name="connsiteX7482" fmla="*/ 7193025 w 8671523"/>
                  <a:gd name="connsiteY7482" fmla="*/ 4036338 h 4271488"/>
                  <a:gd name="connsiteX7483" fmla="*/ 7191584 w 8671523"/>
                  <a:gd name="connsiteY7483" fmla="*/ 4035785 h 4271488"/>
                  <a:gd name="connsiteX7484" fmla="*/ 7191806 w 8671523"/>
                  <a:gd name="connsiteY7484" fmla="*/ 4033679 h 4271488"/>
                  <a:gd name="connsiteX7485" fmla="*/ 7191806 w 8671523"/>
                  <a:gd name="connsiteY7485" fmla="*/ 4032017 h 4271488"/>
                  <a:gd name="connsiteX7486" fmla="*/ 7190919 w 8671523"/>
                  <a:gd name="connsiteY7486" fmla="*/ 4030577 h 4271488"/>
                  <a:gd name="connsiteX7487" fmla="*/ 7190365 w 8671523"/>
                  <a:gd name="connsiteY7487" fmla="*/ 4031906 h 4271488"/>
                  <a:gd name="connsiteX7488" fmla="*/ 7189257 w 8671523"/>
                  <a:gd name="connsiteY7488" fmla="*/ 4033014 h 4271488"/>
                  <a:gd name="connsiteX7489" fmla="*/ 7188260 w 8671523"/>
                  <a:gd name="connsiteY7489" fmla="*/ 4033236 h 4271488"/>
                  <a:gd name="connsiteX7490" fmla="*/ 7187817 w 8671523"/>
                  <a:gd name="connsiteY7490" fmla="*/ 4031906 h 4271488"/>
                  <a:gd name="connsiteX7491" fmla="*/ 7187817 w 8671523"/>
                  <a:gd name="connsiteY7491" fmla="*/ 4026255 h 4271488"/>
                  <a:gd name="connsiteX7492" fmla="*/ 7187041 w 8671523"/>
                  <a:gd name="connsiteY7492" fmla="*/ 4027030 h 4271488"/>
                  <a:gd name="connsiteX7493" fmla="*/ 7186265 w 8671523"/>
                  <a:gd name="connsiteY7493" fmla="*/ 4029136 h 4271488"/>
                  <a:gd name="connsiteX7494" fmla="*/ 7185600 w 8671523"/>
                  <a:gd name="connsiteY7494" fmla="*/ 4029801 h 4271488"/>
                  <a:gd name="connsiteX7495" fmla="*/ 7184271 w 8671523"/>
                  <a:gd name="connsiteY7495" fmla="*/ 4029801 h 4271488"/>
                  <a:gd name="connsiteX7496" fmla="*/ 7184160 w 8671523"/>
                  <a:gd name="connsiteY7496" fmla="*/ 4029247 h 4271488"/>
                  <a:gd name="connsiteX7497" fmla="*/ 7184492 w 8671523"/>
                  <a:gd name="connsiteY7497" fmla="*/ 4028360 h 4271488"/>
                  <a:gd name="connsiteX7498" fmla="*/ 7184714 w 8671523"/>
                  <a:gd name="connsiteY7498" fmla="*/ 4028027 h 4271488"/>
                  <a:gd name="connsiteX7499" fmla="*/ 7184714 w 8671523"/>
                  <a:gd name="connsiteY7499" fmla="*/ 4025922 h 4271488"/>
                  <a:gd name="connsiteX7500" fmla="*/ 7186930 w 8671523"/>
                  <a:gd name="connsiteY7500" fmla="*/ 4016946 h 4271488"/>
                  <a:gd name="connsiteX7501" fmla="*/ 7187928 w 8671523"/>
                  <a:gd name="connsiteY7501" fmla="*/ 4015173 h 4271488"/>
                  <a:gd name="connsiteX7502" fmla="*/ 7188814 w 8671523"/>
                  <a:gd name="connsiteY7502" fmla="*/ 4014951 h 4271488"/>
                  <a:gd name="connsiteX7503" fmla="*/ 7189368 w 8671523"/>
                  <a:gd name="connsiteY7503" fmla="*/ 4017389 h 4271488"/>
                  <a:gd name="connsiteX7504" fmla="*/ 7189147 w 8671523"/>
                  <a:gd name="connsiteY7504" fmla="*/ 4018830 h 4271488"/>
                  <a:gd name="connsiteX7505" fmla="*/ 7187041 w 8671523"/>
                  <a:gd name="connsiteY7505" fmla="*/ 4024371 h 4271488"/>
                  <a:gd name="connsiteX7506" fmla="*/ 7188925 w 8671523"/>
                  <a:gd name="connsiteY7506" fmla="*/ 4023041 h 4271488"/>
                  <a:gd name="connsiteX7507" fmla="*/ 7190809 w 8671523"/>
                  <a:gd name="connsiteY7507" fmla="*/ 4018276 h 4271488"/>
                  <a:gd name="connsiteX7508" fmla="*/ 7192471 w 8671523"/>
                  <a:gd name="connsiteY7508" fmla="*/ 4016503 h 4271488"/>
                  <a:gd name="connsiteX7509" fmla="*/ 7193025 w 8671523"/>
                  <a:gd name="connsiteY7509" fmla="*/ 4018386 h 4271488"/>
                  <a:gd name="connsiteX7510" fmla="*/ 7192693 w 8671523"/>
                  <a:gd name="connsiteY7510" fmla="*/ 4019384 h 4271488"/>
                  <a:gd name="connsiteX7511" fmla="*/ 7192028 w 8671523"/>
                  <a:gd name="connsiteY7511" fmla="*/ 4020382 h 4271488"/>
                  <a:gd name="connsiteX7512" fmla="*/ 7191695 w 8671523"/>
                  <a:gd name="connsiteY7512" fmla="*/ 4022154 h 4271488"/>
                  <a:gd name="connsiteX7513" fmla="*/ 7191917 w 8671523"/>
                  <a:gd name="connsiteY7513" fmla="*/ 4025257 h 4271488"/>
                  <a:gd name="connsiteX7514" fmla="*/ 7191917 w 8671523"/>
                  <a:gd name="connsiteY7514" fmla="*/ 4026365 h 4271488"/>
                  <a:gd name="connsiteX7515" fmla="*/ 7190919 w 8671523"/>
                  <a:gd name="connsiteY7515" fmla="*/ 4027806 h 4271488"/>
                  <a:gd name="connsiteX7516" fmla="*/ 7192471 w 8671523"/>
                  <a:gd name="connsiteY7516" fmla="*/ 4026698 h 4271488"/>
                  <a:gd name="connsiteX7517" fmla="*/ 7193912 w 8671523"/>
                  <a:gd name="connsiteY7517" fmla="*/ 4024592 h 4271488"/>
                  <a:gd name="connsiteX7518" fmla="*/ 7194909 w 8671523"/>
                  <a:gd name="connsiteY7518" fmla="*/ 4022597 h 4271488"/>
                  <a:gd name="connsiteX7519" fmla="*/ 7195130 w 8671523"/>
                  <a:gd name="connsiteY7519" fmla="*/ 4021711 h 4271488"/>
                  <a:gd name="connsiteX7520" fmla="*/ 7194798 w 8671523"/>
                  <a:gd name="connsiteY7520" fmla="*/ 4021047 h 4271488"/>
                  <a:gd name="connsiteX7521" fmla="*/ 7194798 w 8671523"/>
                  <a:gd name="connsiteY7521" fmla="*/ 4019495 h 4271488"/>
                  <a:gd name="connsiteX7522" fmla="*/ 7194798 w 8671523"/>
                  <a:gd name="connsiteY7522" fmla="*/ 4017832 h 4271488"/>
                  <a:gd name="connsiteX7523" fmla="*/ 7195795 w 8671523"/>
                  <a:gd name="connsiteY7523" fmla="*/ 4015284 h 4271488"/>
                  <a:gd name="connsiteX7524" fmla="*/ 7195241 w 8671523"/>
                  <a:gd name="connsiteY7524" fmla="*/ 4013954 h 4271488"/>
                  <a:gd name="connsiteX7525" fmla="*/ 7190698 w 8671523"/>
                  <a:gd name="connsiteY7525" fmla="*/ 4009410 h 4271488"/>
                  <a:gd name="connsiteX7526" fmla="*/ 7188149 w 8671523"/>
                  <a:gd name="connsiteY7526" fmla="*/ 4005643 h 4271488"/>
                  <a:gd name="connsiteX7527" fmla="*/ 7188149 w 8671523"/>
                  <a:gd name="connsiteY7527" fmla="*/ 4005089 h 4271488"/>
                  <a:gd name="connsiteX7528" fmla="*/ 7186043 w 8671523"/>
                  <a:gd name="connsiteY7528" fmla="*/ 4004202 h 4271488"/>
                  <a:gd name="connsiteX7529" fmla="*/ 7183495 w 8671523"/>
                  <a:gd name="connsiteY7529" fmla="*/ 4002097 h 4271488"/>
                  <a:gd name="connsiteX7530" fmla="*/ 7181278 w 8671523"/>
                  <a:gd name="connsiteY7530" fmla="*/ 3999770 h 4271488"/>
                  <a:gd name="connsiteX7531" fmla="*/ 7180171 w 8671523"/>
                  <a:gd name="connsiteY7531" fmla="*/ 3998108 h 4271488"/>
                  <a:gd name="connsiteX7532" fmla="*/ 7180171 w 8671523"/>
                  <a:gd name="connsiteY7532" fmla="*/ 3996334 h 4271488"/>
                  <a:gd name="connsiteX7533" fmla="*/ 7180503 w 8671523"/>
                  <a:gd name="connsiteY7533" fmla="*/ 3995559 h 4271488"/>
                  <a:gd name="connsiteX7534" fmla="*/ 7182498 w 8671523"/>
                  <a:gd name="connsiteY7534" fmla="*/ 3994562 h 4271488"/>
                  <a:gd name="connsiteX7535" fmla="*/ 7183384 w 8671523"/>
                  <a:gd name="connsiteY7535" fmla="*/ 3994894 h 4271488"/>
                  <a:gd name="connsiteX7536" fmla="*/ 7184160 w 8671523"/>
                  <a:gd name="connsiteY7536" fmla="*/ 3994894 h 4271488"/>
                  <a:gd name="connsiteX7537" fmla="*/ 7184936 w 8671523"/>
                  <a:gd name="connsiteY7537" fmla="*/ 3994562 h 4271488"/>
                  <a:gd name="connsiteX7538" fmla="*/ 7185379 w 8671523"/>
                  <a:gd name="connsiteY7538" fmla="*/ 3994008 h 4271488"/>
                  <a:gd name="connsiteX7539" fmla="*/ 7185711 w 8671523"/>
                  <a:gd name="connsiteY7539" fmla="*/ 3993121 h 4271488"/>
                  <a:gd name="connsiteX7540" fmla="*/ 7185711 w 8671523"/>
                  <a:gd name="connsiteY7540" fmla="*/ 3992345 h 4271488"/>
                  <a:gd name="connsiteX7541" fmla="*/ 7185268 w 8671523"/>
                  <a:gd name="connsiteY7541" fmla="*/ 3992012 h 4271488"/>
                  <a:gd name="connsiteX7542" fmla="*/ 7183939 w 8671523"/>
                  <a:gd name="connsiteY7542" fmla="*/ 3991680 h 4271488"/>
                  <a:gd name="connsiteX7543" fmla="*/ 7181722 w 8671523"/>
                  <a:gd name="connsiteY7543" fmla="*/ 3990461 h 4271488"/>
                  <a:gd name="connsiteX7544" fmla="*/ 7180724 w 8671523"/>
                  <a:gd name="connsiteY7544" fmla="*/ 3990129 h 4271488"/>
                  <a:gd name="connsiteX7545" fmla="*/ 7176846 w 8671523"/>
                  <a:gd name="connsiteY7545" fmla="*/ 3990129 h 4271488"/>
                  <a:gd name="connsiteX7546" fmla="*/ 7175627 w 8671523"/>
                  <a:gd name="connsiteY7546" fmla="*/ 3990129 h 4271488"/>
                  <a:gd name="connsiteX7547" fmla="*/ 7171748 w 8671523"/>
                  <a:gd name="connsiteY7547" fmla="*/ 3988356 h 4271488"/>
                  <a:gd name="connsiteX7548" fmla="*/ 7169976 w 8671523"/>
                  <a:gd name="connsiteY7548" fmla="*/ 3987247 h 4271488"/>
                  <a:gd name="connsiteX7549" fmla="*/ 7169976 w 8671523"/>
                  <a:gd name="connsiteY7549" fmla="*/ 3986804 h 4271488"/>
                  <a:gd name="connsiteX7550" fmla="*/ 7170308 w 8671523"/>
                  <a:gd name="connsiteY7550" fmla="*/ 3985253 h 4271488"/>
                  <a:gd name="connsiteX7551" fmla="*/ 7169532 w 8671523"/>
                  <a:gd name="connsiteY7551" fmla="*/ 3983923 h 4271488"/>
                  <a:gd name="connsiteX7552" fmla="*/ 7165986 w 8671523"/>
                  <a:gd name="connsiteY7552" fmla="*/ 3978936 h 4271488"/>
                  <a:gd name="connsiteX7553" fmla="*/ 7164878 w 8671523"/>
                  <a:gd name="connsiteY7553" fmla="*/ 3976942 h 4271488"/>
                  <a:gd name="connsiteX7554" fmla="*/ 7164213 w 8671523"/>
                  <a:gd name="connsiteY7554" fmla="*/ 3974171 h 4271488"/>
                  <a:gd name="connsiteX7555" fmla="*/ 7164213 w 8671523"/>
                  <a:gd name="connsiteY7555" fmla="*/ 3971623 h 4271488"/>
                  <a:gd name="connsiteX7556" fmla="*/ 7165100 w 8671523"/>
                  <a:gd name="connsiteY7556" fmla="*/ 3969184 h 4271488"/>
                  <a:gd name="connsiteX7557" fmla="*/ 7166762 w 8671523"/>
                  <a:gd name="connsiteY7557" fmla="*/ 3966747 h 4271488"/>
                  <a:gd name="connsiteX7558" fmla="*/ 7166208 w 8671523"/>
                  <a:gd name="connsiteY7558" fmla="*/ 3965195 h 4271488"/>
                  <a:gd name="connsiteX7559" fmla="*/ 7156789 w 8671523"/>
                  <a:gd name="connsiteY7559" fmla="*/ 3954779 h 4271488"/>
                  <a:gd name="connsiteX7560" fmla="*/ 7155348 w 8671523"/>
                  <a:gd name="connsiteY7560" fmla="*/ 3952230 h 4271488"/>
                  <a:gd name="connsiteX7561" fmla="*/ 7154794 w 8671523"/>
                  <a:gd name="connsiteY7561" fmla="*/ 3949238 h 4271488"/>
                  <a:gd name="connsiteX7562" fmla="*/ 7154794 w 8671523"/>
                  <a:gd name="connsiteY7562" fmla="*/ 3947686 h 4271488"/>
                  <a:gd name="connsiteX7563" fmla="*/ 7155569 w 8671523"/>
                  <a:gd name="connsiteY7563" fmla="*/ 3944362 h 4271488"/>
                  <a:gd name="connsiteX7564" fmla="*/ 7156789 w 8671523"/>
                  <a:gd name="connsiteY7564" fmla="*/ 3942035 h 4271488"/>
                  <a:gd name="connsiteX7565" fmla="*/ 7156789 w 8671523"/>
                  <a:gd name="connsiteY7565" fmla="*/ 3940927 h 4271488"/>
                  <a:gd name="connsiteX7566" fmla="*/ 7155569 w 8671523"/>
                  <a:gd name="connsiteY7566" fmla="*/ 3940041 h 4271488"/>
                  <a:gd name="connsiteX7567" fmla="*/ 7154794 w 8671523"/>
                  <a:gd name="connsiteY7567" fmla="*/ 3942035 h 4271488"/>
                  <a:gd name="connsiteX7568" fmla="*/ 7153353 w 8671523"/>
                  <a:gd name="connsiteY7568" fmla="*/ 3943254 h 4271488"/>
                  <a:gd name="connsiteX7569" fmla="*/ 7151469 w 8671523"/>
                  <a:gd name="connsiteY7569" fmla="*/ 3943697 h 4271488"/>
                  <a:gd name="connsiteX7570" fmla="*/ 7149253 w 8671523"/>
                  <a:gd name="connsiteY7570" fmla="*/ 3943697 h 4271488"/>
                  <a:gd name="connsiteX7571" fmla="*/ 7149364 w 8671523"/>
                  <a:gd name="connsiteY7571" fmla="*/ 3943032 h 4271488"/>
                  <a:gd name="connsiteX7572" fmla="*/ 7149364 w 8671523"/>
                  <a:gd name="connsiteY7572" fmla="*/ 3942700 h 4271488"/>
                  <a:gd name="connsiteX7573" fmla="*/ 7150028 w 8671523"/>
                  <a:gd name="connsiteY7573" fmla="*/ 3941813 h 4271488"/>
                  <a:gd name="connsiteX7574" fmla="*/ 7152578 w 8671523"/>
                  <a:gd name="connsiteY7574" fmla="*/ 3942811 h 4271488"/>
                  <a:gd name="connsiteX7575" fmla="*/ 7153575 w 8671523"/>
                  <a:gd name="connsiteY7575" fmla="*/ 3939930 h 4271488"/>
                  <a:gd name="connsiteX7576" fmla="*/ 7153575 w 8671523"/>
                  <a:gd name="connsiteY7576" fmla="*/ 3935608 h 4271488"/>
                  <a:gd name="connsiteX7577" fmla="*/ 7152578 w 8671523"/>
                  <a:gd name="connsiteY7577" fmla="*/ 3929956 h 4271488"/>
                  <a:gd name="connsiteX7578" fmla="*/ 7152134 w 8671523"/>
                  <a:gd name="connsiteY7578" fmla="*/ 3929069 h 4271488"/>
                  <a:gd name="connsiteX7579" fmla="*/ 7149253 w 8671523"/>
                  <a:gd name="connsiteY7579" fmla="*/ 3927740 h 4271488"/>
                  <a:gd name="connsiteX7580" fmla="*/ 7147813 w 8671523"/>
                  <a:gd name="connsiteY7580" fmla="*/ 3926743 h 4271488"/>
                  <a:gd name="connsiteX7581" fmla="*/ 7145153 w 8671523"/>
                  <a:gd name="connsiteY7581" fmla="*/ 3923972 h 4271488"/>
                  <a:gd name="connsiteX7582" fmla="*/ 7145153 w 8671523"/>
                  <a:gd name="connsiteY7582" fmla="*/ 3923972 h 4271488"/>
                  <a:gd name="connsiteX7583" fmla="*/ 7145153 w 8671523"/>
                  <a:gd name="connsiteY7583" fmla="*/ 3923972 h 4271488"/>
                  <a:gd name="connsiteX7584" fmla="*/ 7143823 w 8671523"/>
                  <a:gd name="connsiteY7584" fmla="*/ 3922532 h 4271488"/>
                  <a:gd name="connsiteX7585" fmla="*/ 7142050 w 8671523"/>
                  <a:gd name="connsiteY7585" fmla="*/ 3920204 h 4271488"/>
                  <a:gd name="connsiteX7586" fmla="*/ 7141163 w 8671523"/>
                  <a:gd name="connsiteY7586" fmla="*/ 3918431 h 4271488"/>
                  <a:gd name="connsiteX7587" fmla="*/ 7140720 w 8671523"/>
                  <a:gd name="connsiteY7587" fmla="*/ 3916880 h 4271488"/>
                  <a:gd name="connsiteX7588" fmla="*/ 7140277 w 8671523"/>
                  <a:gd name="connsiteY7588" fmla="*/ 3910674 h 4271488"/>
                  <a:gd name="connsiteX7589" fmla="*/ 7139944 w 8671523"/>
                  <a:gd name="connsiteY7589" fmla="*/ 3909345 h 4271488"/>
                  <a:gd name="connsiteX7590" fmla="*/ 7138615 w 8671523"/>
                  <a:gd name="connsiteY7590" fmla="*/ 3910896 h 4271488"/>
                  <a:gd name="connsiteX7591" fmla="*/ 7137063 w 8671523"/>
                  <a:gd name="connsiteY7591" fmla="*/ 3911671 h 4271488"/>
                  <a:gd name="connsiteX7592" fmla="*/ 7136066 w 8671523"/>
                  <a:gd name="connsiteY7592" fmla="*/ 3911006 h 4271488"/>
                  <a:gd name="connsiteX7593" fmla="*/ 7136066 w 8671523"/>
                  <a:gd name="connsiteY7593" fmla="*/ 3908347 h 4271488"/>
                  <a:gd name="connsiteX7594" fmla="*/ 7136952 w 8671523"/>
                  <a:gd name="connsiteY7594" fmla="*/ 3908347 h 4271488"/>
                  <a:gd name="connsiteX7595" fmla="*/ 7137396 w 8671523"/>
                  <a:gd name="connsiteY7595" fmla="*/ 3908791 h 4271488"/>
                  <a:gd name="connsiteX7596" fmla="*/ 7137839 w 8671523"/>
                  <a:gd name="connsiteY7596" fmla="*/ 3909012 h 4271488"/>
                  <a:gd name="connsiteX7597" fmla="*/ 7138393 w 8671523"/>
                  <a:gd name="connsiteY7597" fmla="*/ 3908680 h 4271488"/>
                  <a:gd name="connsiteX7598" fmla="*/ 7139280 w 8671523"/>
                  <a:gd name="connsiteY7598" fmla="*/ 3907571 h 4271488"/>
                  <a:gd name="connsiteX7599" fmla="*/ 7138172 w 8671523"/>
                  <a:gd name="connsiteY7599" fmla="*/ 3907017 h 4271488"/>
                  <a:gd name="connsiteX7600" fmla="*/ 7137617 w 8671523"/>
                  <a:gd name="connsiteY7600" fmla="*/ 3906574 h 4271488"/>
                  <a:gd name="connsiteX7601" fmla="*/ 7137617 w 8671523"/>
                  <a:gd name="connsiteY7601" fmla="*/ 3905909 h 4271488"/>
                  <a:gd name="connsiteX7602" fmla="*/ 7137617 w 8671523"/>
                  <a:gd name="connsiteY7602" fmla="*/ 3904912 h 4271488"/>
                  <a:gd name="connsiteX7603" fmla="*/ 7138172 w 8671523"/>
                  <a:gd name="connsiteY7603" fmla="*/ 3905466 h 4271488"/>
                  <a:gd name="connsiteX7604" fmla="*/ 7139834 w 8671523"/>
                  <a:gd name="connsiteY7604" fmla="*/ 3906685 h 4271488"/>
                  <a:gd name="connsiteX7605" fmla="*/ 7139169 w 8671523"/>
                  <a:gd name="connsiteY7605" fmla="*/ 3904469 h 4271488"/>
                  <a:gd name="connsiteX7606" fmla="*/ 7139169 w 8671523"/>
                  <a:gd name="connsiteY7606" fmla="*/ 3902141 h 4271488"/>
                  <a:gd name="connsiteX7607" fmla="*/ 7139501 w 8671523"/>
                  <a:gd name="connsiteY7607" fmla="*/ 3899815 h 4271488"/>
                  <a:gd name="connsiteX7608" fmla="*/ 7140609 w 8671523"/>
                  <a:gd name="connsiteY7608" fmla="*/ 3897819 h 4271488"/>
                  <a:gd name="connsiteX7609" fmla="*/ 7135955 w 8671523"/>
                  <a:gd name="connsiteY7609" fmla="*/ 3896822 h 4271488"/>
                  <a:gd name="connsiteX7610" fmla="*/ 7133296 w 8671523"/>
                  <a:gd name="connsiteY7610" fmla="*/ 3895714 h 4271488"/>
                  <a:gd name="connsiteX7611" fmla="*/ 7132076 w 8671523"/>
                  <a:gd name="connsiteY7611" fmla="*/ 3893941 h 4271488"/>
                  <a:gd name="connsiteX7612" fmla="*/ 7131412 w 8671523"/>
                  <a:gd name="connsiteY7612" fmla="*/ 3892389 h 4271488"/>
                  <a:gd name="connsiteX7613" fmla="*/ 7128309 w 8671523"/>
                  <a:gd name="connsiteY7613" fmla="*/ 3888068 h 4271488"/>
                  <a:gd name="connsiteX7614" fmla="*/ 7127422 w 8671523"/>
                  <a:gd name="connsiteY7614" fmla="*/ 3885519 h 4271488"/>
                  <a:gd name="connsiteX7615" fmla="*/ 7127422 w 8671523"/>
                  <a:gd name="connsiteY7615" fmla="*/ 3882970 h 4271488"/>
                  <a:gd name="connsiteX7616" fmla="*/ 7128087 w 8671523"/>
                  <a:gd name="connsiteY7616" fmla="*/ 3880422 h 4271488"/>
                  <a:gd name="connsiteX7617" fmla="*/ 7127755 w 8671523"/>
                  <a:gd name="connsiteY7617" fmla="*/ 3878427 h 4271488"/>
                  <a:gd name="connsiteX7618" fmla="*/ 7123433 w 8671523"/>
                  <a:gd name="connsiteY7618" fmla="*/ 3876987 h 4271488"/>
                  <a:gd name="connsiteX7619" fmla="*/ 7121771 w 8671523"/>
                  <a:gd name="connsiteY7619" fmla="*/ 3875324 h 4271488"/>
                  <a:gd name="connsiteX7620" fmla="*/ 7116119 w 8671523"/>
                  <a:gd name="connsiteY7620" fmla="*/ 3866902 h 4271488"/>
                  <a:gd name="connsiteX7621" fmla="*/ 7114124 w 8671523"/>
                  <a:gd name="connsiteY7621" fmla="*/ 3862580 h 4271488"/>
                  <a:gd name="connsiteX7622" fmla="*/ 7111354 w 8671523"/>
                  <a:gd name="connsiteY7622" fmla="*/ 3844961 h 4271488"/>
                  <a:gd name="connsiteX7623" fmla="*/ 7110800 w 8671523"/>
                  <a:gd name="connsiteY7623" fmla="*/ 3842301 h 4271488"/>
                  <a:gd name="connsiteX7624" fmla="*/ 7109248 w 8671523"/>
                  <a:gd name="connsiteY7624" fmla="*/ 3839752 h 4271488"/>
                  <a:gd name="connsiteX7625" fmla="*/ 7108251 w 8671523"/>
                  <a:gd name="connsiteY7625" fmla="*/ 3837093 h 4271488"/>
                  <a:gd name="connsiteX7626" fmla="*/ 7107033 w 8671523"/>
                  <a:gd name="connsiteY7626" fmla="*/ 3831330 h 4271488"/>
                  <a:gd name="connsiteX7627" fmla="*/ 7106700 w 8671523"/>
                  <a:gd name="connsiteY7627" fmla="*/ 3827563 h 4271488"/>
                  <a:gd name="connsiteX7628" fmla="*/ 7106700 w 8671523"/>
                  <a:gd name="connsiteY7628" fmla="*/ 3825124 h 4271488"/>
                  <a:gd name="connsiteX7629" fmla="*/ 7107587 w 8671523"/>
                  <a:gd name="connsiteY7629" fmla="*/ 3819362 h 4271488"/>
                  <a:gd name="connsiteX7630" fmla="*/ 7103376 w 8671523"/>
                  <a:gd name="connsiteY7630" fmla="*/ 3820249 h 4271488"/>
                  <a:gd name="connsiteX7631" fmla="*/ 7100161 w 8671523"/>
                  <a:gd name="connsiteY7631" fmla="*/ 3819141 h 4271488"/>
                  <a:gd name="connsiteX7632" fmla="*/ 7099054 w 8671523"/>
                  <a:gd name="connsiteY7632" fmla="*/ 3818698 h 4271488"/>
                  <a:gd name="connsiteX7633" fmla="*/ 7097391 w 8671523"/>
                  <a:gd name="connsiteY7633" fmla="*/ 3817146 h 4271488"/>
                  <a:gd name="connsiteX7634" fmla="*/ 7097170 w 8671523"/>
                  <a:gd name="connsiteY7634" fmla="*/ 3816813 h 4271488"/>
                  <a:gd name="connsiteX7635" fmla="*/ 7095397 w 8671523"/>
                  <a:gd name="connsiteY7635" fmla="*/ 3814376 h 4271488"/>
                  <a:gd name="connsiteX7636" fmla="*/ 7094621 w 8671523"/>
                  <a:gd name="connsiteY7636" fmla="*/ 3813600 h 4271488"/>
                  <a:gd name="connsiteX7637" fmla="*/ 7092848 w 8671523"/>
                  <a:gd name="connsiteY7637" fmla="*/ 3814487 h 4271488"/>
                  <a:gd name="connsiteX7638" fmla="*/ 7091629 w 8671523"/>
                  <a:gd name="connsiteY7638" fmla="*/ 3816370 h 4271488"/>
                  <a:gd name="connsiteX7639" fmla="*/ 7089302 w 8671523"/>
                  <a:gd name="connsiteY7639" fmla="*/ 3818033 h 4271488"/>
                  <a:gd name="connsiteX7640" fmla="*/ 7087085 w 8671523"/>
                  <a:gd name="connsiteY7640" fmla="*/ 3817368 h 4271488"/>
                  <a:gd name="connsiteX7641" fmla="*/ 7085424 w 8671523"/>
                  <a:gd name="connsiteY7641" fmla="*/ 3818144 h 4271488"/>
                  <a:gd name="connsiteX7642" fmla="*/ 7084759 w 8671523"/>
                  <a:gd name="connsiteY7642" fmla="*/ 3821246 h 4271488"/>
                  <a:gd name="connsiteX7643" fmla="*/ 7082209 w 8671523"/>
                  <a:gd name="connsiteY7643" fmla="*/ 3822133 h 4271488"/>
                  <a:gd name="connsiteX7644" fmla="*/ 7080104 w 8671523"/>
                  <a:gd name="connsiteY7644" fmla="*/ 3822909 h 4271488"/>
                  <a:gd name="connsiteX7645" fmla="*/ 7078220 w 8671523"/>
                  <a:gd name="connsiteY7645" fmla="*/ 3822909 h 4271488"/>
                  <a:gd name="connsiteX7646" fmla="*/ 7075450 w 8671523"/>
                  <a:gd name="connsiteY7646" fmla="*/ 3821024 h 4271488"/>
                  <a:gd name="connsiteX7647" fmla="*/ 7076115 w 8671523"/>
                  <a:gd name="connsiteY7647" fmla="*/ 3819252 h 4271488"/>
                  <a:gd name="connsiteX7648" fmla="*/ 7076115 w 8671523"/>
                  <a:gd name="connsiteY7648" fmla="*/ 3817700 h 4271488"/>
                  <a:gd name="connsiteX7649" fmla="*/ 7079329 w 8671523"/>
                  <a:gd name="connsiteY7649" fmla="*/ 3815484 h 4271488"/>
                  <a:gd name="connsiteX7650" fmla="*/ 7077777 w 8671523"/>
                  <a:gd name="connsiteY7650" fmla="*/ 3814487 h 4271488"/>
                  <a:gd name="connsiteX7651" fmla="*/ 7075118 w 8671523"/>
                  <a:gd name="connsiteY7651" fmla="*/ 3815484 h 4271488"/>
                  <a:gd name="connsiteX7652" fmla="*/ 7072569 w 8671523"/>
                  <a:gd name="connsiteY7652" fmla="*/ 3816481 h 4271488"/>
                  <a:gd name="connsiteX7653" fmla="*/ 7069466 w 8671523"/>
                  <a:gd name="connsiteY7653" fmla="*/ 3817146 h 4271488"/>
                  <a:gd name="connsiteX7654" fmla="*/ 7065255 w 8671523"/>
                  <a:gd name="connsiteY7654" fmla="*/ 3817922 h 4271488"/>
                  <a:gd name="connsiteX7655" fmla="*/ 7062707 w 8671523"/>
                  <a:gd name="connsiteY7655" fmla="*/ 3817700 h 4271488"/>
                  <a:gd name="connsiteX7656" fmla="*/ 7063814 w 8671523"/>
                  <a:gd name="connsiteY7656" fmla="*/ 3815816 h 4271488"/>
                  <a:gd name="connsiteX7657" fmla="*/ 7064257 w 8671523"/>
                  <a:gd name="connsiteY7657" fmla="*/ 3813822 h 4271488"/>
                  <a:gd name="connsiteX7658" fmla="*/ 7069466 w 8671523"/>
                  <a:gd name="connsiteY7658" fmla="*/ 3811383 h 4271488"/>
                  <a:gd name="connsiteX7659" fmla="*/ 7071904 w 8671523"/>
                  <a:gd name="connsiteY7659" fmla="*/ 3808281 h 4271488"/>
                  <a:gd name="connsiteX7660" fmla="*/ 7074453 w 8671523"/>
                  <a:gd name="connsiteY7660" fmla="*/ 3804292 h 4271488"/>
                  <a:gd name="connsiteX7661" fmla="*/ 7079218 w 8671523"/>
                  <a:gd name="connsiteY7661" fmla="*/ 3799859 h 4271488"/>
                  <a:gd name="connsiteX7662" fmla="*/ 7086199 w 8671523"/>
                  <a:gd name="connsiteY7662" fmla="*/ 3795981 h 4271488"/>
                  <a:gd name="connsiteX7663" fmla="*/ 7089080 w 8671523"/>
                  <a:gd name="connsiteY7663" fmla="*/ 3793099 h 4271488"/>
                  <a:gd name="connsiteX7664" fmla="*/ 7092405 w 8671523"/>
                  <a:gd name="connsiteY7664" fmla="*/ 3790218 h 4271488"/>
                  <a:gd name="connsiteX7665" fmla="*/ 7099054 w 8671523"/>
                  <a:gd name="connsiteY7665" fmla="*/ 3789109 h 4271488"/>
                  <a:gd name="connsiteX7666" fmla="*/ 7101048 w 8671523"/>
                  <a:gd name="connsiteY7666" fmla="*/ 3789442 h 4271488"/>
                  <a:gd name="connsiteX7667" fmla="*/ 7103819 w 8671523"/>
                  <a:gd name="connsiteY7667" fmla="*/ 3789996 h 4271488"/>
                  <a:gd name="connsiteX7668" fmla="*/ 7106035 w 8671523"/>
                  <a:gd name="connsiteY7668" fmla="*/ 3790329 h 4271488"/>
                  <a:gd name="connsiteX7669" fmla="*/ 7106811 w 8671523"/>
                  <a:gd name="connsiteY7669" fmla="*/ 3791548 h 4271488"/>
                  <a:gd name="connsiteX7670" fmla="*/ 7109138 w 8671523"/>
                  <a:gd name="connsiteY7670" fmla="*/ 3792988 h 4271488"/>
                  <a:gd name="connsiteX7671" fmla="*/ 7113792 w 8671523"/>
                  <a:gd name="connsiteY7671" fmla="*/ 3794983 h 4271488"/>
                  <a:gd name="connsiteX7672" fmla="*/ 7116341 w 8671523"/>
                  <a:gd name="connsiteY7672" fmla="*/ 3794650 h 4271488"/>
                  <a:gd name="connsiteX7673" fmla="*/ 7116784 w 8671523"/>
                  <a:gd name="connsiteY7673" fmla="*/ 3791991 h 4271488"/>
                  <a:gd name="connsiteX7674" fmla="*/ 7114568 w 8671523"/>
                  <a:gd name="connsiteY7674" fmla="*/ 3786894 h 4271488"/>
                  <a:gd name="connsiteX7675" fmla="*/ 7109803 w 8671523"/>
                  <a:gd name="connsiteY7675" fmla="*/ 3780023 h 4271488"/>
                  <a:gd name="connsiteX7676" fmla="*/ 7107143 w 8671523"/>
                  <a:gd name="connsiteY7676" fmla="*/ 3774261 h 4271488"/>
                  <a:gd name="connsiteX7677" fmla="*/ 7105148 w 8671523"/>
                  <a:gd name="connsiteY7677" fmla="*/ 3768387 h 4271488"/>
                  <a:gd name="connsiteX7678" fmla="*/ 7102157 w 8671523"/>
                  <a:gd name="connsiteY7678" fmla="*/ 3768387 h 4271488"/>
                  <a:gd name="connsiteX7679" fmla="*/ 7098722 w 8671523"/>
                  <a:gd name="connsiteY7679" fmla="*/ 3763733 h 4271488"/>
                  <a:gd name="connsiteX7680" fmla="*/ 7095729 w 8671523"/>
                  <a:gd name="connsiteY7680" fmla="*/ 3757527 h 4271488"/>
                  <a:gd name="connsiteX7681" fmla="*/ 7094289 w 8671523"/>
                  <a:gd name="connsiteY7681" fmla="*/ 3753205 h 4271488"/>
                  <a:gd name="connsiteX7682" fmla="*/ 7093956 w 8671523"/>
                  <a:gd name="connsiteY7682" fmla="*/ 3750103 h 4271488"/>
                  <a:gd name="connsiteX7683" fmla="*/ 7093956 w 8671523"/>
                  <a:gd name="connsiteY7683" fmla="*/ 3745227 h 4271488"/>
                  <a:gd name="connsiteX7684" fmla="*/ 7093513 w 8671523"/>
                  <a:gd name="connsiteY7684" fmla="*/ 3742457 h 4271488"/>
                  <a:gd name="connsiteX7685" fmla="*/ 7092405 w 8671523"/>
                  <a:gd name="connsiteY7685" fmla="*/ 3739907 h 4271488"/>
                  <a:gd name="connsiteX7686" fmla="*/ 7091185 w 8671523"/>
                  <a:gd name="connsiteY7686" fmla="*/ 3737913 h 4271488"/>
                  <a:gd name="connsiteX7687" fmla="*/ 7090410 w 8671523"/>
                  <a:gd name="connsiteY7687" fmla="*/ 3735697 h 4271488"/>
                  <a:gd name="connsiteX7688" fmla="*/ 7090410 w 8671523"/>
                  <a:gd name="connsiteY7688" fmla="*/ 3732594 h 4271488"/>
                  <a:gd name="connsiteX7689" fmla="*/ 7089635 w 8671523"/>
                  <a:gd name="connsiteY7689" fmla="*/ 3731486 h 4271488"/>
                  <a:gd name="connsiteX7690" fmla="*/ 7089635 w 8671523"/>
                  <a:gd name="connsiteY7690" fmla="*/ 3730045 h 4271488"/>
                  <a:gd name="connsiteX7691" fmla="*/ 7090189 w 8671523"/>
                  <a:gd name="connsiteY7691" fmla="*/ 3728494 h 4271488"/>
                  <a:gd name="connsiteX7692" fmla="*/ 7090521 w 8671523"/>
                  <a:gd name="connsiteY7692" fmla="*/ 3726831 h 4271488"/>
                  <a:gd name="connsiteX7693" fmla="*/ 7090521 w 8671523"/>
                  <a:gd name="connsiteY7693" fmla="*/ 3725280 h 4271488"/>
                  <a:gd name="connsiteX7694" fmla="*/ 7088970 w 8671523"/>
                  <a:gd name="connsiteY7694" fmla="*/ 3721069 h 4271488"/>
                  <a:gd name="connsiteX7695" fmla="*/ 7090853 w 8671523"/>
                  <a:gd name="connsiteY7695" fmla="*/ 3723507 h 4271488"/>
                  <a:gd name="connsiteX7696" fmla="*/ 7091629 w 8671523"/>
                  <a:gd name="connsiteY7696" fmla="*/ 3727164 h 4271488"/>
                  <a:gd name="connsiteX7697" fmla="*/ 7092072 w 8671523"/>
                  <a:gd name="connsiteY7697" fmla="*/ 3731153 h 4271488"/>
                  <a:gd name="connsiteX7698" fmla="*/ 7092848 w 8671523"/>
                  <a:gd name="connsiteY7698" fmla="*/ 3734588 h 4271488"/>
                  <a:gd name="connsiteX7699" fmla="*/ 7100716 w 8671523"/>
                  <a:gd name="connsiteY7699" fmla="*/ 3730266 h 4271488"/>
                  <a:gd name="connsiteX7700" fmla="*/ 7105037 w 8671523"/>
                  <a:gd name="connsiteY7700" fmla="*/ 3729159 h 4271488"/>
                  <a:gd name="connsiteX7701" fmla="*/ 7109913 w 8671523"/>
                  <a:gd name="connsiteY7701" fmla="*/ 3729159 h 4271488"/>
                  <a:gd name="connsiteX7702" fmla="*/ 7115233 w 8671523"/>
                  <a:gd name="connsiteY7702" fmla="*/ 3730266 h 4271488"/>
                  <a:gd name="connsiteX7703" fmla="*/ 7120109 w 8671523"/>
                  <a:gd name="connsiteY7703" fmla="*/ 3731929 h 4271488"/>
                  <a:gd name="connsiteX7704" fmla="*/ 7126425 w 8671523"/>
                  <a:gd name="connsiteY7704" fmla="*/ 3735918 h 4271488"/>
                  <a:gd name="connsiteX7705" fmla="*/ 7130415 w 8671523"/>
                  <a:gd name="connsiteY7705" fmla="*/ 3737137 h 4271488"/>
                  <a:gd name="connsiteX7706" fmla="*/ 7134515 w 8671523"/>
                  <a:gd name="connsiteY7706" fmla="*/ 3740129 h 4271488"/>
                  <a:gd name="connsiteX7707" fmla="*/ 7143158 w 8671523"/>
                  <a:gd name="connsiteY7707" fmla="*/ 3743121 h 4271488"/>
                  <a:gd name="connsiteX7708" fmla="*/ 7155459 w 8671523"/>
                  <a:gd name="connsiteY7708" fmla="*/ 3744340 h 4271488"/>
                  <a:gd name="connsiteX7709" fmla="*/ 7158450 w 8671523"/>
                  <a:gd name="connsiteY7709" fmla="*/ 3743564 h 4271488"/>
                  <a:gd name="connsiteX7710" fmla="*/ 7159891 w 8671523"/>
                  <a:gd name="connsiteY7710" fmla="*/ 3742013 h 4271488"/>
                  <a:gd name="connsiteX7711" fmla="*/ 7159448 w 8671523"/>
                  <a:gd name="connsiteY7711" fmla="*/ 3740683 h 4271488"/>
                  <a:gd name="connsiteX7712" fmla="*/ 7156678 w 8671523"/>
                  <a:gd name="connsiteY7712" fmla="*/ 3740683 h 4271488"/>
                  <a:gd name="connsiteX7713" fmla="*/ 7156678 w 8671523"/>
                  <a:gd name="connsiteY7713" fmla="*/ 3740129 h 4271488"/>
                  <a:gd name="connsiteX7714" fmla="*/ 7156678 w 8671523"/>
                  <a:gd name="connsiteY7714" fmla="*/ 3740129 h 4271488"/>
                  <a:gd name="connsiteX7715" fmla="*/ 7156678 w 8671523"/>
                  <a:gd name="connsiteY7715" fmla="*/ 3740129 h 4271488"/>
                  <a:gd name="connsiteX7716" fmla="*/ 7156678 w 8671523"/>
                  <a:gd name="connsiteY7716" fmla="*/ 3739797 h 4271488"/>
                  <a:gd name="connsiteX7717" fmla="*/ 7157454 w 8671523"/>
                  <a:gd name="connsiteY7717" fmla="*/ 3739021 h 4271488"/>
                  <a:gd name="connsiteX7718" fmla="*/ 7157454 w 8671523"/>
                  <a:gd name="connsiteY7718" fmla="*/ 3739907 h 4271488"/>
                  <a:gd name="connsiteX7719" fmla="*/ 7165765 w 8671523"/>
                  <a:gd name="connsiteY7719" fmla="*/ 3740683 h 4271488"/>
                  <a:gd name="connsiteX7720" fmla="*/ 7168313 w 8671523"/>
                  <a:gd name="connsiteY7720" fmla="*/ 3739907 h 4271488"/>
                  <a:gd name="connsiteX7721" fmla="*/ 7169311 w 8671523"/>
                  <a:gd name="connsiteY7721" fmla="*/ 3739243 h 4271488"/>
                  <a:gd name="connsiteX7722" fmla="*/ 7170308 w 8671523"/>
                  <a:gd name="connsiteY7722" fmla="*/ 3738356 h 4271488"/>
                  <a:gd name="connsiteX7723" fmla="*/ 7171084 w 8671523"/>
                  <a:gd name="connsiteY7723" fmla="*/ 3737248 h 4271488"/>
                  <a:gd name="connsiteX7724" fmla="*/ 7171416 w 8671523"/>
                  <a:gd name="connsiteY7724" fmla="*/ 3735918 h 4271488"/>
                  <a:gd name="connsiteX7725" fmla="*/ 7171084 w 8671523"/>
                  <a:gd name="connsiteY7725" fmla="*/ 3734145 h 4271488"/>
                  <a:gd name="connsiteX7726" fmla="*/ 7169532 w 8671523"/>
                  <a:gd name="connsiteY7726" fmla="*/ 3731707 h 4271488"/>
                  <a:gd name="connsiteX7727" fmla="*/ 7168978 w 8671523"/>
                  <a:gd name="connsiteY7727" fmla="*/ 3730156 h 4271488"/>
                  <a:gd name="connsiteX7728" fmla="*/ 7169311 w 8671523"/>
                  <a:gd name="connsiteY7728" fmla="*/ 3727940 h 4271488"/>
                  <a:gd name="connsiteX7729" fmla="*/ 7171195 w 8671523"/>
                  <a:gd name="connsiteY7729" fmla="*/ 3728383 h 4271488"/>
                  <a:gd name="connsiteX7730" fmla="*/ 7175959 w 8671523"/>
                  <a:gd name="connsiteY7730" fmla="*/ 3731042 h 4271488"/>
                  <a:gd name="connsiteX7731" fmla="*/ 7183939 w 8671523"/>
                  <a:gd name="connsiteY7731" fmla="*/ 3731042 h 4271488"/>
                  <a:gd name="connsiteX7732" fmla="*/ 7186154 w 8671523"/>
                  <a:gd name="connsiteY7732" fmla="*/ 3732040 h 4271488"/>
                  <a:gd name="connsiteX7733" fmla="*/ 7188149 w 8671523"/>
                  <a:gd name="connsiteY7733" fmla="*/ 3731153 h 4271488"/>
                  <a:gd name="connsiteX7734" fmla="*/ 7195795 w 8671523"/>
                  <a:gd name="connsiteY7734" fmla="*/ 3732040 h 4271488"/>
                  <a:gd name="connsiteX7735" fmla="*/ 7198123 w 8671523"/>
                  <a:gd name="connsiteY7735" fmla="*/ 3731375 h 4271488"/>
                  <a:gd name="connsiteX7736" fmla="*/ 7200117 w 8671523"/>
                  <a:gd name="connsiteY7736" fmla="*/ 3729713 h 4271488"/>
                  <a:gd name="connsiteX7737" fmla="*/ 7201669 w 8671523"/>
                  <a:gd name="connsiteY7737" fmla="*/ 3727386 h 4271488"/>
                  <a:gd name="connsiteX7738" fmla="*/ 7202334 w 8671523"/>
                  <a:gd name="connsiteY7738" fmla="*/ 3724837 h 4271488"/>
                  <a:gd name="connsiteX7739" fmla="*/ 7202334 w 8671523"/>
                  <a:gd name="connsiteY7739" fmla="*/ 3723396 h 4271488"/>
                  <a:gd name="connsiteX7740" fmla="*/ 7201669 w 8671523"/>
                  <a:gd name="connsiteY7740" fmla="*/ 3720958 h 4271488"/>
                  <a:gd name="connsiteX7741" fmla="*/ 7201669 w 8671523"/>
                  <a:gd name="connsiteY7741" fmla="*/ 3719518 h 4271488"/>
                  <a:gd name="connsiteX7742" fmla="*/ 7201891 w 8671523"/>
                  <a:gd name="connsiteY7742" fmla="*/ 3718077 h 4271488"/>
                  <a:gd name="connsiteX7743" fmla="*/ 7202888 w 8671523"/>
                  <a:gd name="connsiteY7743" fmla="*/ 3715418 h 4271488"/>
                  <a:gd name="connsiteX7744" fmla="*/ 7203109 w 8671523"/>
                  <a:gd name="connsiteY7744" fmla="*/ 3713755 h 4271488"/>
                  <a:gd name="connsiteX7745" fmla="*/ 7202445 w 8671523"/>
                  <a:gd name="connsiteY7745" fmla="*/ 3707882 h 4271488"/>
                  <a:gd name="connsiteX7746" fmla="*/ 7201669 w 8671523"/>
                  <a:gd name="connsiteY7746" fmla="*/ 3704890 h 4271488"/>
                  <a:gd name="connsiteX7747" fmla="*/ 7200671 w 8671523"/>
                  <a:gd name="connsiteY7747" fmla="*/ 3702563 h 4271488"/>
                  <a:gd name="connsiteX7748" fmla="*/ 7198787 w 8671523"/>
                  <a:gd name="connsiteY7748" fmla="*/ 3700568 h 4271488"/>
                  <a:gd name="connsiteX7749" fmla="*/ 7196460 w 8671523"/>
                  <a:gd name="connsiteY7749" fmla="*/ 3698795 h 4271488"/>
                  <a:gd name="connsiteX7750" fmla="*/ 7194465 w 8671523"/>
                  <a:gd name="connsiteY7750" fmla="*/ 3696801 h 4271488"/>
                  <a:gd name="connsiteX7751" fmla="*/ 7193579 w 8671523"/>
                  <a:gd name="connsiteY7751" fmla="*/ 3694030 h 4271488"/>
                  <a:gd name="connsiteX7752" fmla="*/ 7193912 w 8671523"/>
                  <a:gd name="connsiteY7752" fmla="*/ 3693365 h 4271488"/>
                  <a:gd name="connsiteX7753" fmla="*/ 7194687 w 8671523"/>
                  <a:gd name="connsiteY7753" fmla="*/ 3692368 h 4271488"/>
                  <a:gd name="connsiteX7754" fmla="*/ 7195130 w 8671523"/>
                  <a:gd name="connsiteY7754" fmla="*/ 3691481 h 4271488"/>
                  <a:gd name="connsiteX7755" fmla="*/ 7193801 w 8671523"/>
                  <a:gd name="connsiteY7755" fmla="*/ 3690262 h 4271488"/>
                  <a:gd name="connsiteX7756" fmla="*/ 7194355 w 8671523"/>
                  <a:gd name="connsiteY7756" fmla="*/ 3688600 h 4271488"/>
                  <a:gd name="connsiteX7757" fmla="*/ 7195352 w 8671523"/>
                  <a:gd name="connsiteY7757" fmla="*/ 3687049 h 4271488"/>
                  <a:gd name="connsiteX7758" fmla="*/ 7195795 w 8671523"/>
                  <a:gd name="connsiteY7758" fmla="*/ 3686495 h 4271488"/>
                  <a:gd name="connsiteX7759" fmla="*/ 7202001 w 8671523"/>
                  <a:gd name="connsiteY7759" fmla="*/ 3680732 h 4271488"/>
                  <a:gd name="connsiteX7760" fmla="*/ 7203331 w 8671523"/>
                  <a:gd name="connsiteY7760" fmla="*/ 3680400 h 4271488"/>
                  <a:gd name="connsiteX7761" fmla="*/ 7209426 w 8671523"/>
                  <a:gd name="connsiteY7761" fmla="*/ 3681286 h 4271488"/>
                  <a:gd name="connsiteX7762" fmla="*/ 7211310 w 8671523"/>
                  <a:gd name="connsiteY7762" fmla="*/ 3681286 h 4271488"/>
                  <a:gd name="connsiteX7763" fmla="*/ 7213526 w 8671523"/>
                  <a:gd name="connsiteY7763" fmla="*/ 3679070 h 4271488"/>
                  <a:gd name="connsiteX7764" fmla="*/ 7212639 w 8671523"/>
                  <a:gd name="connsiteY7764" fmla="*/ 3676743 h 4271488"/>
                  <a:gd name="connsiteX7765" fmla="*/ 7209758 w 8671523"/>
                  <a:gd name="connsiteY7765" fmla="*/ 3674970 h 4271488"/>
                  <a:gd name="connsiteX7766" fmla="*/ 7206212 w 8671523"/>
                  <a:gd name="connsiteY7766" fmla="*/ 3674305 h 4271488"/>
                  <a:gd name="connsiteX7767" fmla="*/ 7203109 w 8671523"/>
                  <a:gd name="connsiteY7767" fmla="*/ 3672975 h 4271488"/>
                  <a:gd name="connsiteX7768" fmla="*/ 7203885 w 8671523"/>
                  <a:gd name="connsiteY7768" fmla="*/ 3670316 h 4271488"/>
                  <a:gd name="connsiteX7769" fmla="*/ 7207099 w 8671523"/>
                  <a:gd name="connsiteY7769" fmla="*/ 3668321 h 4271488"/>
                  <a:gd name="connsiteX7770" fmla="*/ 7211199 w 8671523"/>
                  <a:gd name="connsiteY7770" fmla="*/ 3668875 h 4271488"/>
                  <a:gd name="connsiteX7771" fmla="*/ 7213082 w 8671523"/>
                  <a:gd name="connsiteY7771" fmla="*/ 3667767 h 4271488"/>
                  <a:gd name="connsiteX7772" fmla="*/ 7214967 w 8671523"/>
                  <a:gd name="connsiteY7772" fmla="*/ 3667767 h 4271488"/>
                  <a:gd name="connsiteX7773" fmla="*/ 7216961 w 8671523"/>
                  <a:gd name="connsiteY7773" fmla="*/ 3668432 h 4271488"/>
                  <a:gd name="connsiteX7774" fmla="*/ 7219178 w 8671523"/>
                  <a:gd name="connsiteY7774" fmla="*/ 3668764 h 4271488"/>
                  <a:gd name="connsiteX7775" fmla="*/ 7219732 w 8671523"/>
                  <a:gd name="connsiteY7775" fmla="*/ 3668764 h 4271488"/>
                  <a:gd name="connsiteX7776" fmla="*/ 7220840 w 8671523"/>
                  <a:gd name="connsiteY7776" fmla="*/ 3667988 h 4271488"/>
                  <a:gd name="connsiteX7777" fmla="*/ 7221504 w 8671523"/>
                  <a:gd name="connsiteY7777" fmla="*/ 3667988 h 4271488"/>
                  <a:gd name="connsiteX7778" fmla="*/ 7222280 w 8671523"/>
                  <a:gd name="connsiteY7778" fmla="*/ 3668210 h 4271488"/>
                  <a:gd name="connsiteX7779" fmla="*/ 7223499 w 8671523"/>
                  <a:gd name="connsiteY7779" fmla="*/ 3669983 h 4271488"/>
                  <a:gd name="connsiteX7780" fmla="*/ 7224164 w 8671523"/>
                  <a:gd name="connsiteY7780" fmla="*/ 3670427 h 4271488"/>
                  <a:gd name="connsiteX7781" fmla="*/ 7225715 w 8671523"/>
                  <a:gd name="connsiteY7781" fmla="*/ 3670094 h 4271488"/>
                  <a:gd name="connsiteX7782" fmla="*/ 7226824 w 8671523"/>
                  <a:gd name="connsiteY7782" fmla="*/ 3669208 h 4271488"/>
                  <a:gd name="connsiteX7783" fmla="*/ 7227821 w 8671523"/>
                  <a:gd name="connsiteY7783" fmla="*/ 3668986 h 4271488"/>
                  <a:gd name="connsiteX7784" fmla="*/ 7228708 w 8671523"/>
                  <a:gd name="connsiteY7784" fmla="*/ 3670427 h 4271488"/>
                  <a:gd name="connsiteX7785" fmla="*/ 7228265 w 8671523"/>
                  <a:gd name="connsiteY7785" fmla="*/ 3670981 h 4271488"/>
                  <a:gd name="connsiteX7786" fmla="*/ 7228265 w 8671523"/>
                  <a:gd name="connsiteY7786" fmla="*/ 3671424 h 4271488"/>
                  <a:gd name="connsiteX7787" fmla="*/ 7227932 w 8671523"/>
                  <a:gd name="connsiteY7787" fmla="*/ 3673086 h 4271488"/>
                  <a:gd name="connsiteX7788" fmla="*/ 7229705 w 8671523"/>
                  <a:gd name="connsiteY7788" fmla="*/ 3671756 h 4271488"/>
                  <a:gd name="connsiteX7789" fmla="*/ 7231478 w 8671523"/>
                  <a:gd name="connsiteY7789" fmla="*/ 3669873 h 4271488"/>
                  <a:gd name="connsiteX7790" fmla="*/ 7232808 w 8671523"/>
                  <a:gd name="connsiteY7790" fmla="*/ 3669208 h 4271488"/>
                  <a:gd name="connsiteX7791" fmla="*/ 7233695 w 8671523"/>
                  <a:gd name="connsiteY7791" fmla="*/ 3673973 h 4271488"/>
                  <a:gd name="connsiteX7792" fmla="*/ 7234691 w 8671523"/>
                  <a:gd name="connsiteY7792" fmla="*/ 3675967 h 4271488"/>
                  <a:gd name="connsiteX7793" fmla="*/ 7236354 w 8671523"/>
                  <a:gd name="connsiteY7793" fmla="*/ 3677075 h 4271488"/>
                  <a:gd name="connsiteX7794" fmla="*/ 7238681 w 8671523"/>
                  <a:gd name="connsiteY7794" fmla="*/ 3676632 h 4271488"/>
                  <a:gd name="connsiteX7795" fmla="*/ 7238681 w 8671523"/>
                  <a:gd name="connsiteY7795" fmla="*/ 3678849 h 4271488"/>
                  <a:gd name="connsiteX7796" fmla="*/ 7237906 w 8671523"/>
                  <a:gd name="connsiteY7796" fmla="*/ 3680289 h 4271488"/>
                  <a:gd name="connsiteX7797" fmla="*/ 7234581 w 8671523"/>
                  <a:gd name="connsiteY7797" fmla="*/ 3684500 h 4271488"/>
                  <a:gd name="connsiteX7798" fmla="*/ 7232475 w 8671523"/>
                  <a:gd name="connsiteY7798" fmla="*/ 3688268 h 4271488"/>
                  <a:gd name="connsiteX7799" fmla="*/ 7231810 w 8671523"/>
                  <a:gd name="connsiteY7799" fmla="*/ 3690040 h 4271488"/>
                  <a:gd name="connsiteX7800" fmla="*/ 7230370 w 8671523"/>
                  <a:gd name="connsiteY7800" fmla="*/ 3688046 h 4271488"/>
                  <a:gd name="connsiteX7801" fmla="*/ 7228819 w 8671523"/>
                  <a:gd name="connsiteY7801" fmla="*/ 3686716 h 4271488"/>
                  <a:gd name="connsiteX7802" fmla="*/ 7226934 w 8671523"/>
                  <a:gd name="connsiteY7802" fmla="*/ 3685940 h 4271488"/>
                  <a:gd name="connsiteX7803" fmla="*/ 7224386 w 8671523"/>
                  <a:gd name="connsiteY7803" fmla="*/ 3685719 h 4271488"/>
                  <a:gd name="connsiteX7804" fmla="*/ 7222834 w 8671523"/>
                  <a:gd name="connsiteY7804" fmla="*/ 3685165 h 4271488"/>
                  <a:gd name="connsiteX7805" fmla="*/ 7218180 w 8671523"/>
                  <a:gd name="connsiteY7805" fmla="*/ 3682727 h 4271488"/>
                  <a:gd name="connsiteX7806" fmla="*/ 7215853 w 8671523"/>
                  <a:gd name="connsiteY7806" fmla="*/ 3682173 h 4271488"/>
                  <a:gd name="connsiteX7807" fmla="*/ 7213747 w 8671523"/>
                  <a:gd name="connsiteY7807" fmla="*/ 3682505 h 4271488"/>
                  <a:gd name="connsiteX7808" fmla="*/ 7209980 w 8671523"/>
                  <a:gd name="connsiteY7808" fmla="*/ 3683725 h 4271488"/>
                  <a:gd name="connsiteX7809" fmla="*/ 7207542 w 8671523"/>
                  <a:gd name="connsiteY7809" fmla="*/ 3683725 h 4271488"/>
                  <a:gd name="connsiteX7810" fmla="*/ 7202888 w 8671523"/>
                  <a:gd name="connsiteY7810" fmla="*/ 3683060 h 4271488"/>
                  <a:gd name="connsiteX7811" fmla="*/ 7201004 w 8671523"/>
                  <a:gd name="connsiteY7811" fmla="*/ 3683614 h 4271488"/>
                  <a:gd name="connsiteX7812" fmla="*/ 7199785 w 8671523"/>
                  <a:gd name="connsiteY7812" fmla="*/ 3685719 h 4271488"/>
                  <a:gd name="connsiteX7813" fmla="*/ 7203441 w 8671523"/>
                  <a:gd name="connsiteY7813" fmla="*/ 3686716 h 4271488"/>
                  <a:gd name="connsiteX7814" fmla="*/ 7206434 w 8671523"/>
                  <a:gd name="connsiteY7814" fmla="*/ 3688268 h 4271488"/>
                  <a:gd name="connsiteX7815" fmla="*/ 7208428 w 8671523"/>
                  <a:gd name="connsiteY7815" fmla="*/ 3690927 h 4271488"/>
                  <a:gd name="connsiteX7816" fmla="*/ 7209204 w 8671523"/>
                  <a:gd name="connsiteY7816" fmla="*/ 3695138 h 4271488"/>
                  <a:gd name="connsiteX7817" fmla="*/ 7210756 w 8671523"/>
                  <a:gd name="connsiteY7817" fmla="*/ 3696579 h 4271488"/>
                  <a:gd name="connsiteX7818" fmla="*/ 7218291 w 8671523"/>
                  <a:gd name="connsiteY7818" fmla="*/ 3700901 h 4271488"/>
                  <a:gd name="connsiteX7819" fmla="*/ 7220950 w 8671523"/>
                  <a:gd name="connsiteY7819" fmla="*/ 3701788 h 4271488"/>
                  <a:gd name="connsiteX7820" fmla="*/ 7222945 w 8671523"/>
                  <a:gd name="connsiteY7820" fmla="*/ 3702009 h 4271488"/>
                  <a:gd name="connsiteX7821" fmla="*/ 7224164 w 8671523"/>
                  <a:gd name="connsiteY7821" fmla="*/ 3703338 h 4271488"/>
                  <a:gd name="connsiteX7822" fmla="*/ 7225162 w 8671523"/>
                  <a:gd name="connsiteY7822" fmla="*/ 3705001 h 4271488"/>
                  <a:gd name="connsiteX7823" fmla="*/ 7227156 w 8671523"/>
                  <a:gd name="connsiteY7823" fmla="*/ 3706220 h 4271488"/>
                  <a:gd name="connsiteX7824" fmla="*/ 7229040 w 8671523"/>
                  <a:gd name="connsiteY7824" fmla="*/ 3705998 h 4271488"/>
                  <a:gd name="connsiteX7825" fmla="*/ 7230702 w 8671523"/>
                  <a:gd name="connsiteY7825" fmla="*/ 3704447 h 4271488"/>
                  <a:gd name="connsiteX7826" fmla="*/ 7231921 w 8671523"/>
                  <a:gd name="connsiteY7826" fmla="*/ 3702231 h 4271488"/>
                  <a:gd name="connsiteX7827" fmla="*/ 7232586 w 8671523"/>
                  <a:gd name="connsiteY7827" fmla="*/ 3700014 h 4271488"/>
                  <a:gd name="connsiteX7828" fmla="*/ 7233916 w 8671523"/>
                  <a:gd name="connsiteY7828" fmla="*/ 3700901 h 4271488"/>
                  <a:gd name="connsiteX7829" fmla="*/ 7233916 w 8671523"/>
                  <a:gd name="connsiteY7829" fmla="*/ 3701677 h 4271488"/>
                  <a:gd name="connsiteX7830" fmla="*/ 7233473 w 8671523"/>
                  <a:gd name="connsiteY7830" fmla="*/ 3702563 h 4271488"/>
                  <a:gd name="connsiteX7831" fmla="*/ 7233251 w 8671523"/>
                  <a:gd name="connsiteY7831" fmla="*/ 3703560 h 4271488"/>
                  <a:gd name="connsiteX7832" fmla="*/ 7233251 w 8671523"/>
                  <a:gd name="connsiteY7832" fmla="*/ 3705555 h 4271488"/>
                  <a:gd name="connsiteX7833" fmla="*/ 7233251 w 8671523"/>
                  <a:gd name="connsiteY7833" fmla="*/ 3706220 h 4271488"/>
                  <a:gd name="connsiteX7834" fmla="*/ 7233695 w 8671523"/>
                  <a:gd name="connsiteY7834" fmla="*/ 3706996 h 4271488"/>
                  <a:gd name="connsiteX7835" fmla="*/ 7235245 w 8671523"/>
                  <a:gd name="connsiteY7835" fmla="*/ 3708103 h 4271488"/>
                  <a:gd name="connsiteX7836" fmla="*/ 7235578 w 8671523"/>
                  <a:gd name="connsiteY7836" fmla="*/ 3708547 h 4271488"/>
                  <a:gd name="connsiteX7837" fmla="*/ 7235578 w 8671523"/>
                  <a:gd name="connsiteY7837" fmla="*/ 3713977 h 4271488"/>
                  <a:gd name="connsiteX7838" fmla="*/ 7236465 w 8671523"/>
                  <a:gd name="connsiteY7838" fmla="*/ 3715085 h 4271488"/>
                  <a:gd name="connsiteX7839" fmla="*/ 7239456 w 8671523"/>
                  <a:gd name="connsiteY7839" fmla="*/ 3715307 h 4271488"/>
                  <a:gd name="connsiteX7840" fmla="*/ 7241784 w 8671523"/>
                  <a:gd name="connsiteY7840" fmla="*/ 3714864 h 4271488"/>
                  <a:gd name="connsiteX7841" fmla="*/ 7245995 w 8671523"/>
                  <a:gd name="connsiteY7841" fmla="*/ 3713090 h 4271488"/>
                  <a:gd name="connsiteX7842" fmla="*/ 7248322 w 8671523"/>
                  <a:gd name="connsiteY7842" fmla="*/ 3712647 h 4271488"/>
                  <a:gd name="connsiteX7843" fmla="*/ 7249319 w 8671523"/>
                  <a:gd name="connsiteY7843" fmla="*/ 3712869 h 4271488"/>
                  <a:gd name="connsiteX7844" fmla="*/ 7250982 w 8671523"/>
                  <a:gd name="connsiteY7844" fmla="*/ 3714088 h 4271488"/>
                  <a:gd name="connsiteX7845" fmla="*/ 7252201 w 8671523"/>
                  <a:gd name="connsiteY7845" fmla="*/ 3714309 h 4271488"/>
                  <a:gd name="connsiteX7846" fmla="*/ 7253530 w 8671523"/>
                  <a:gd name="connsiteY7846" fmla="*/ 3714309 h 4271488"/>
                  <a:gd name="connsiteX7847" fmla="*/ 7255969 w 8671523"/>
                  <a:gd name="connsiteY7847" fmla="*/ 3713534 h 4271488"/>
                  <a:gd name="connsiteX7848" fmla="*/ 7257187 w 8671523"/>
                  <a:gd name="connsiteY7848" fmla="*/ 3713534 h 4271488"/>
                  <a:gd name="connsiteX7849" fmla="*/ 7259625 w 8671523"/>
                  <a:gd name="connsiteY7849" fmla="*/ 3713534 h 4271488"/>
                  <a:gd name="connsiteX7850" fmla="*/ 7260734 w 8671523"/>
                  <a:gd name="connsiteY7850" fmla="*/ 3713755 h 4271488"/>
                  <a:gd name="connsiteX7851" fmla="*/ 7261841 w 8671523"/>
                  <a:gd name="connsiteY7851" fmla="*/ 3714199 h 4271488"/>
                  <a:gd name="connsiteX7852" fmla="*/ 7263060 w 8671523"/>
                  <a:gd name="connsiteY7852" fmla="*/ 3714974 h 4271488"/>
                  <a:gd name="connsiteX7853" fmla="*/ 7263504 w 8671523"/>
                  <a:gd name="connsiteY7853" fmla="*/ 3715529 h 4271488"/>
                  <a:gd name="connsiteX7854" fmla="*/ 7263836 w 8671523"/>
                  <a:gd name="connsiteY7854" fmla="*/ 3716193 h 4271488"/>
                  <a:gd name="connsiteX7855" fmla="*/ 7264612 w 8671523"/>
                  <a:gd name="connsiteY7855" fmla="*/ 3717412 h 4271488"/>
                  <a:gd name="connsiteX7856" fmla="*/ 7265498 w 8671523"/>
                  <a:gd name="connsiteY7856" fmla="*/ 3719629 h 4271488"/>
                  <a:gd name="connsiteX7857" fmla="*/ 7265498 w 8671523"/>
                  <a:gd name="connsiteY7857" fmla="*/ 3725502 h 4271488"/>
                  <a:gd name="connsiteX7858" fmla="*/ 7265831 w 8671523"/>
                  <a:gd name="connsiteY7858" fmla="*/ 3727607 h 4271488"/>
                  <a:gd name="connsiteX7859" fmla="*/ 7269045 w 8671523"/>
                  <a:gd name="connsiteY7859" fmla="*/ 3732262 h 4271488"/>
                  <a:gd name="connsiteX7860" fmla="*/ 7272701 w 8671523"/>
                  <a:gd name="connsiteY7860" fmla="*/ 3733037 h 4271488"/>
                  <a:gd name="connsiteX7861" fmla="*/ 7276801 w 8671523"/>
                  <a:gd name="connsiteY7861" fmla="*/ 3731264 h 4271488"/>
                  <a:gd name="connsiteX7862" fmla="*/ 7312373 w 8671523"/>
                  <a:gd name="connsiteY7862" fmla="*/ 3708547 h 4271488"/>
                  <a:gd name="connsiteX7863" fmla="*/ 7316473 w 8671523"/>
                  <a:gd name="connsiteY7863" fmla="*/ 3707106 h 4271488"/>
                  <a:gd name="connsiteX7864" fmla="*/ 7320684 w 8671523"/>
                  <a:gd name="connsiteY7864" fmla="*/ 3706442 h 4271488"/>
                  <a:gd name="connsiteX7865" fmla="*/ 7324784 w 8671523"/>
                  <a:gd name="connsiteY7865" fmla="*/ 3706885 h 4271488"/>
                  <a:gd name="connsiteX7866" fmla="*/ 7327777 w 8671523"/>
                  <a:gd name="connsiteY7866" fmla="*/ 3707993 h 4271488"/>
                  <a:gd name="connsiteX7867" fmla="*/ 7328663 w 8671523"/>
                  <a:gd name="connsiteY7867" fmla="*/ 3708325 h 4271488"/>
                  <a:gd name="connsiteX7868" fmla="*/ 7330325 w 8671523"/>
                  <a:gd name="connsiteY7868" fmla="*/ 3709433 h 4271488"/>
                  <a:gd name="connsiteX7869" fmla="*/ 7330990 w 8671523"/>
                  <a:gd name="connsiteY7869" fmla="*/ 3710764 h 4271488"/>
                  <a:gd name="connsiteX7870" fmla="*/ 7331655 w 8671523"/>
                  <a:gd name="connsiteY7870" fmla="*/ 3712869 h 4271488"/>
                  <a:gd name="connsiteX7871" fmla="*/ 7333096 w 8671523"/>
                  <a:gd name="connsiteY7871" fmla="*/ 3715529 h 4271488"/>
                  <a:gd name="connsiteX7872" fmla="*/ 7334869 w 8671523"/>
                  <a:gd name="connsiteY7872" fmla="*/ 3717855 h 4271488"/>
                  <a:gd name="connsiteX7873" fmla="*/ 7336420 w 8671523"/>
                  <a:gd name="connsiteY7873" fmla="*/ 3719075 h 4271488"/>
                  <a:gd name="connsiteX7874" fmla="*/ 7335755 w 8671523"/>
                  <a:gd name="connsiteY7874" fmla="*/ 3722510 h 4271488"/>
                  <a:gd name="connsiteX7875" fmla="*/ 7338304 w 8671523"/>
                  <a:gd name="connsiteY7875" fmla="*/ 3729934 h 4271488"/>
                  <a:gd name="connsiteX7876" fmla="*/ 7337085 w 8671523"/>
                  <a:gd name="connsiteY7876" fmla="*/ 3734367 h 4271488"/>
                  <a:gd name="connsiteX7877" fmla="*/ 7338636 w 8671523"/>
                  <a:gd name="connsiteY7877" fmla="*/ 3735142 h 4271488"/>
                  <a:gd name="connsiteX7878" fmla="*/ 7339301 w 8671523"/>
                  <a:gd name="connsiteY7878" fmla="*/ 3736029 h 4271488"/>
                  <a:gd name="connsiteX7879" fmla="*/ 7338858 w 8671523"/>
                  <a:gd name="connsiteY7879" fmla="*/ 3736805 h 4271488"/>
                  <a:gd name="connsiteX7880" fmla="*/ 7337085 w 8671523"/>
                  <a:gd name="connsiteY7880" fmla="*/ 3737027 h 4271488"/>
                  <a:gd name="connsiteX7881" fmla="*/ 7337528 w 8671523"/>
                  <a:gd name="connsiteY7881" fmla="*/ 3738356 h 4271488"/>
                  <a:gd name="connsiteX7882" fmla="*/ 7337528 w 8671523"/>
                  <a:gd name="connsiteY7882" fmla="*/ 3740794 h 4271488"/>
                  <a:gd name="connsiteX7883" fmla="*/ 7337971 w 8671523"/>
                  <a:gd name="connsiteY7883" fmla="*/ 3742346 h 4271488"/>
                  <a:gd name="connsiteX7884" fmla="*/ 7338415 w 8671523"/>
                  <a:gd name="connsiteY7884" fmla="*/ 3742900 h 4271488"/>
                  <a:gd name="connsiteX7885" fmla="*/ 7342847 w 8671523"/>
                  <a:gd name="connsiteY7885" fmla="*/ 3747443 h 4271488"/>
                  <a:gd name="connsiteX7886" fmla="*/ 7347501 w 8671523"/>
                  <a:gd name="connsiteY7886" fmla="*/ 3750324 h 4271488"/>
                  <a:gd name="connsiteX7887" fmla="*/ 7349607 w 8671523"/>
                  <a:gd name="connsiteY7887" fmla="*/ 3752208 h 4271488"/>
                  <a:gd name="connsiteX7888" fmla="*/ 7352377 w 8671523"/>
                  <a:gd name="connsiteY7888" fmla="*/ 3756198 h 4271488"/>
                  <a:gd name="connsiteX7889" fmla="*/ 7357475 w 8671523"/>
                  <a:gd name="connsiteY7889" fmla="*/ 3765617 h 4271488"/>
                  <a:gd name="connsiteX7890" fmla="*/ 7360467 w 8671523"/>
                  <a:gd name="connsiteY7890" fmla="*/ 3769939 h 4271488"/>
                  <a:gd name="connsiteX7891" fmla="*/ 7363570 w 8671523"/>
                  <a:gd name="connsiteY7891" fmla="*/ 3773374 h 4271488"/>
                  <a:gd name="connsiteX7892" fmla="*/ 7365232 w 8671523"/>
                  <a:gd name="connsiteY7892" fmla="*/ 3775812 h 4271488"/>
                  <a:gd name="connsiteX7893" fmla="*/ 7365897 w 8671523"/>
                  <a:gd name="connsiteY7893" fmla="*/ 3778361 h 4271488"/>
                  <a:gd name="connsiteX7894" fmla="*/ 7366894 w 8671523"/>
                  <a:gd name="connsiteY7894" fmla="*/ 3779690 h 4271488"/>
                  <a:gd name="connsiteX7895" fmla="*/ 7373543 w 8671523"/>
                  <a:gd name="connsiteY7895" fmla="*/ 3782350 h 4271488"/>
                  <a:gd name="connsiteX7896" fmla="*/ 7377200 w 8671523"/>
                  <a:gd name="connsiteY7896" fmla="*/ 3786118 h 4271488"/>
                  <a:gd name="connsiteX7897" fmla="*/ 7378973 w 8671523"/>
                  <a:gd name="connsiteY7897" fmla="*/ 3788666 h 4271488"/>
                  <a:gd name="connsiteX7898" fmla="*/ 7379749 w 8671523"/>
                  <a:gd name="connsiteY7898" fmla="*/ 3790883 h 4271488"/>
                  <a:gd name="connsiteX7899" fmla="*/ 7380746 w 8671523"/>
                  <a:gd name="connsiteY7899" fmla="*/ 3792545 h 4271488"/>
                  <a:gd name="connsiteX7900" fmla="*/ 7386731 w 8671523"/>
                  <a:gd name="connsiteY7900" fmla="*/ 3797421 h 4271488"/>
                  <a:gd name="connsiteX7901" fmla="*/ 7389944 w 8671523"/>
                  <a:gd name="connsiteY7901" fmla="*/ 3802296 h 4271488"/>
                  <a:gd name="connsiteX7902" fmla="*/ 7390609 w 8671523"/>
                  <a:gd name="connsiteY7902" fmla="*/ 3803737 h 4271488"/>
                  <a:gd name="connsiteX7903" fmla="*/ 7390609 w 8671523"/>
                  <a:gd name="connsiteY7903" fmla="*/ 3799859 h 4271488"/>
                  <a:gd name="connsiteX7904" fmla="*/ 7392382 w 8671523"/>
                  <a:gd name="connsiteY7904" fmla="*/ 3800746 h 4271488"/>
                  <a:gd name="connsiteX7905" fmla="*/ 7394598 w 8671523"/>
                  <a:gd name="connsiteY7905" fmla="*/ 3803737 h 4271488"/>
                  <a:gd name="connsiteX7906" fmla="*/ 7396150 w 8671523"/>
                  <a:gd name="connsiteY7906" fmla="*/ 3806397 h 4271488"/>
                  <a:gd name="connsiteX7907" fmla="*/ 7397036 w 8671523"/>
                  <a:gd name="connsiteY7907" fmla="*/ 3809943 h 4271488"/>
                  <a:gd name="connsiteX7908" fmla="*/ 7397590 w 8671523"/>
                  <a:gd name="connsiteY7908" fmla="*/ 3815041 h 4271488"/>
                  <a:gd name="connsiteX7909" fmla="*/ 7397590 w 8671523"/>
                  <a:gd name="connsiteY7909" fmla="*/ 3820027 h 4271488"/>
                  <a:gd name="connsiteX7910" fmla="*/ 7396814 w 8671523"/>
                  <a:gd name="connsiteY7910" fmla="*/ 3823241 h 4271488"/>
                  <a:gd name="connsiteX7911" fmla="*/ 7398144 w 8671523"/>
                  <a:gd name="connsiteY7911" fmla="*/ 3825679 h 4271488"/>
                  <a:gd name="connsiteX7912" fmla="*/ 7398809 w 8671523"/>
                  <a:gd name="connsiteY7912" fmla="*/ 3826455 h 4271488"/>
                  <a:gd name="connsiteX7913" fmla="*/ 7399918 w 8671523"/>
                  <a:gd name="connsiteY7913" fmla="*/ 3826787 h 4271488"/>
                  <a:gd name="connsiteX7914" fmla="*/ 7399696 w 8671523"/>
                  <a:gd name="connsiteY7914" fmla="*/ 3827674 h 4271488"/>
                  <a:gd name="connsiteX7915" fmla="*/ 7399142 w 8671523"/>
                  <a:gd name="connsiteY7915" fmla="*/ 3832993 h 4271488"/>
                  <a:gd name="connsiteX7916" fmla="*/ 7397479 w 8671523"/>
                  <a:gd name="connsiteY7916" fmla="*/ 3831109 h 4271488"/>
                  <a:gd name="connsiteX7917" fmla="*/ 7396482 w 8671523"/>
                  <a:gd name="connsiteY7917" fmla="*/ 3832106 h 4271488"/>
                  <a:gd name="connsiteX7918" fmla="*/ 7395707 w 8671523"/>
                  <a:gd name="connsiteY7918" fmla="*/ 3834211 h 4271488"/>
                  <a:gd name="connsiteX7919" fmla="*/ 7394931 w 8671523"/>
                  <a:gd name="connsiteY7919" fmla="*/ 3835985 h 4271488"/>
                  <a:gd name="connsiteX7920" fmla="*/ 7393933 w 8671523"/>
                  <a:gd name="connsiteY7920" fmla="*/ 3837536 h 4271488"/>
                  <a:gd name="connsiteX7921" fmla="*/ 7393601 w 8671523"/>
                  <a:gd name="connsiteY7921" fmla="*/ 3839087 h 4271488"/>
                  <a:gd name="connsiteX7922" fmla="*/ 7393822 w 8671523"/>
                  <a:gd name="connsiteY7922" fmla="*/ 3842190 h 4271488"/>
                  <a:gd name="connsiteX7923" fmla="*/ 7394820 w 8671523"/>
                  <a:gd name="connsiteY7923" fmla="*/ 3845737 h 4271488"/>
                  <a:gd name="connsiteX7924" fmla="*/ 7397368 w 8671523"/>
                  <a:gd name="connsiteY7924" fmla="*/ 3847952 h 4271488"/>
                  <a:gd name="connsiteX7925" fmla="*/ 7400472 w 8671523"/>
                  <a:gd name="connsiteY7925" fmla="*/ 3848285 h 4271488"/>
                  <a:gd name="connsiteX7926" fmla="*/ 7403464 w 8671523"/>
                  <a:gd name="connsiteY7926" fmla="*/ 3846512 h 4271488"/>
                  <a:gd name="connsiteX7927" fmla="*/ 7405458 w 8671523"/>
                  <a:gd name="connsiteY7927" fmla="*/ 3846180 h 4271488"/>
                  <a:gd name="connsiteX7928" fmla="*/ 7414323 w 8671523"/>
                  <a:gd name="connsiteY7928" fmla="*/ 3845626 h 4271488"/>
                  <a:gd name="connsiteX7929" fmla="*/ 7416983 w 8671523"/>
                  <a:gd name="connsiteY7929" fmla="*/ 3846069 h 4271488"/>
                  <a:gd name="connsiteX7930" fmla="*/ 7417426 w 8671523"/>
                  <a:gd name="connsiteY7930" fmla="*/ 3846734 h 4271488"/>
                  <a:gd name="connsiteX7931" fmla="*/ 7417648 w 8671523"/>
                  <a:gd name="connsiteY7931" fmla="*/ 3847842 h 4271488"/>
                  <a:gd name="connsiteX7932" fmla="*/ 7417648 w 8671523"/>
                  <a:gd name="connsiteY7932" fmla="*/ 3850058 h 4271488"/>
                  <a:gd name="connsiteX7933" fmla="*/ 7418202 w 8671523"/>
                  <a:gd name="connsiteY7933" fmla="*/ 3850612 h 4271488"/>
                  <a:gd name="connsiteX7934" fmla="*/ 7419088 w 8671523"/>
                  <a:gd name="connsiteY7934" fmla="*/ 3850280 h 4271488"/>
                  <a:gd name="connsiteX7935" fmla="*/ 7420086 w 8671523"/>
                  <a:gd name="connsiteY7935" fmla="*/ 3849726 h 4271488"/>
                  <a:gd name="connsiteX7936" fmla="*/ 7420751 w 8671523"/>
                  <a:gd name="connsiteY7936" fmla="*/ 3849726 h 4271488"/>
                  <a:gd name="connsiteX7937" fmla="*/ 7422081 w 8671523"/>
                  <a:gd name="connsiteY7937" fmla="*/ 3850723 h 4271488"/>
                  <a:gd name="connsiteX7938" fmla="*/ 7422856 w 8671523"/>
                  <a:gd name="connsiteY7938" fmla="*/ 3852053 h 4271488"/>
                  <a:gd name="connsiteX7939" fmla="*/ 7423853 w 8671523"/>
                  <a:gd name="connsiteY7939" fmla="*/ 3855820 h 4271488"/>
                  <a:gd name="connsiteX7940" fmla="*/ 7425959 w 8671523"/>
                  <a:gd name="connsiteY7940" fmla="*/ 3855267 h 4271488"/>
                  <a:gd name="connsiteX7941" fmla="*/ 7427067 w 8671523"/>
                  <a:gd name="connsiteY7941" fmla="*/ 3857150 h 4271488"/>
                  <a:gd name="connsiteX7942" fmla="*/ 7427289 w 8671523"/>
                  <a:gd name="connsiteY7942" fmla="*/ 3860142 h 4271488"/>
                  <a:gd name="connsiteX7943" fmla="*/ 7426957 w 8671523"/>
                  <a:gd name="connsiteY7943" fmla="*/ 3862913 h 4271488"/>
                  <a:gd name="connsiteX7944" fmla="*/ 7426181 w 8671523"/>
                  <a:gd name="connsiteY7944" fmla="*/ 3864243 h 4271488"/>
                  <a:gd name="connsiteX7945" fmla="*/ 7423853 w 8671523"/>
                  <a:gd name="connsiteY7945" fmla="*/ 3866237 h 4271488"/>
                  <a:gd name="connsiteX7946" fmla="*/ 7423078 w 8671523"/>
                  <a:gd name="connsiteY7946" fmla="*/ 3867124 h 4271488"/>
                  <a:gd name="connsiteX7947" fmla="*/ 7423078 w 8671523"/>
                  <a:gd name="connsiteY7947" fmla="*/ 3868565 h 4271488"/>
                  <a:gd name="connsiteX7948" fmla="*/ 7423410 w 8671523"/>
                  <a:gd name="connsiteY7948" fmla="*/ 3869672 h 4271488"/>
                  <a:gd name="connsiteX7949" fmla="*/ 7423410 w 8671523"/>
                  <a:gd name="connsiteY7949" fmla="*/ 3870559 h 4271488"/>
                  <a:gd name="connsiteX7950" fmla="*/ 7422413 w 8671523"/>
                  <a:gd name="connsiteY7950" fmla="*/ 3871556 h 4271488"/>
                  <a:gd name="connsiteX7951" fmla="*/ 7421305 w 8671523"/>
                  <a:gd name="connsiteY7951" fmla="*/ 3869451 h 4271488"/>
                  <a:gd name="connsiteX7952" fmla="*/ 7419421 w 8671523"/>
                  <a:gd name="connsiteY7952" fmla="*/ 3867124 h 4271488"/>
                  <a:gd name="connsiteX7953" fmla="*/ 7417205 w 8671523"/>
                  <a:gd name="connsiteY7953" fmla="*/ 3865240 h 4271488"/>
                  <a:gd name="connsiteX7954" fmla="*/ 7414988 w 8671523"/>
                  <a:gd name="connsiteY7954" fmla="*/ 3864464 h 4271488"/>
                  <a:gd name="connsiteX7955" fmla="*/ 7412661 w 8671523"/>
                  <a:gd name="connsiteY7955" fmla="*/ 3865905 h 4271488"/>
                  <a:gd name="connsiteX7956" fmla="*/ 7412218 w 8671523"/>
                  <a:gd name="connsiteY7956" fmla="*/ 3869118 h 4271488"/>
                  <a:gd name="connsiteX7957" fmla="*/ 7412883 w 8671523"/>
                  <a:gd name="connsiteY7957" fmla="*/ 3872665 h 4271488"/>
                  <a:gd name="connsiteX7958" fmla="*/ 7413769 w 8671523"/>
                  <a:gd name="connsiteY7958" fmla="*/ 3875102 h 4271488"/>
                  <a:gd name="connsiteX7959" fmla="*/ 7419088 w 8671523"/>
                  <a:gd name="connsiteY7959" fmla="*/ 3881863 h 4271488"/>
                  <a:gd name="connsiteX7960" fmla="*/ 7419975 w 8671523"/>
                  <a:gd name="connsiteY7960" fmla="*/ 3884411 h 4271488"/>
                  <a:gd name="connsiteX7961" fmla="*/ 7420972 w 8671523"/>
                  <a:gd name="connsiteY7961" fmla="*/ 3885741 h 4271488"/>
                  <a:gd name="connsiteX7962" fmla="*/ 7423189 w 8671523"/>
                  <a:gd name="connsiteY7962" fmla="*/ 3886295 h 4271488"/>
                  <a:gd name="connsiteX7963" fmla="*/ 7427732 w 8671523"/>
                  <a:gd name="connsiteY7963" fmla="*/ 3886517 h 4271488"/>
                  <a:gd name="connsiteX7964" fmla="*/ 7432497 w 8671523"/>
                  <a:gd name="connsiteY7964" fmla="*/ 3887624 h 4271488"/>
                  <a:gd name="connsiteX7965" fmla="*/ 7436154 w 8671523"/>
                  <a:gd name="connsiteY7965" fmla="*/ 3889841 h 4271488"/>
                  <a:gd name="connsiteX7966" fmla="*/ 7439035 w 8671523"/>
                  <a:gd name="connsiteY7966" fmla="*/ 3893276 h 4271488"/>
                  <a:gd name="connsiteX7967" fmla="*/ 7441584 w 8671523"/>
                  <a:gd name="connsiteY7967" fmla="*/ 3898041 h 4271488"/>
                  <a:gd name="connsiteX7968" fmla="*/ 7443024 w 8671523"/>
                  <a:gd name="connsiteY7968" fmla="*/ 3903582 h 4271488"/>
                  <a:gd name="connsiteX7969" fmla="*/ 7443024 w 8671523"/>
                  <a:gd name="connsiteY7969" fmla="*/ 3919982 h 4271488"/>
                  <a:gd name="connsiteX7970" fmla="*/ 7444022 w 8671523"/>
                  <a:gd name="connsiteY7970" fmla="*/ 3923972 h 4271488"/>
                  <a:gd name="connsiteX7971" fmla="*/ 7451003 w 8671523"/>
                  <a:gd name="connsiteY7971" fmla="*/ 3941038 h 4271488"/>
                  <a:gd name="connsiteX7972" fmla="*/ 7451890 w 8671523"/>
                  <a:gd name="connsiteY7972" fmla="*/ 3942367 h 4271488"/>
                  <a:gd name="connsiteX7973" fmla="*/ 7455657 w 8671523"/>
                  <a:gd name="connsiteY7973" fmla="*/ 3946356 h 4271488"/>
                  <a:gd name="connsiteX7974" fmla="*/ 7459647 w 8671523"/>
                  <a:gd name="connsiteY7974" fmla="*/ 3952562 h 4271488"/>
                  <a:gd name="connsiteX7975" fmla="*/ 7461087 w 8671523"/>
                  <a:gd name="connsiteY7975" fmla="*/ 3954225 h 4271488"/>
                  <a:gd name="connsiteX7976" fmla="*/ 7465077 w 8671523"/>
                  <a:gd name="connsiteY7976" fmla="*/ 3957771 h 4271488"/>
                  <a:gd name="connsiteX7977" fmla="*/ 7467404 w 8671523"/>
                  <a:gd name="connsiteY7977" fmla="*/ 3961538 h 4271488"/>
                  <a:gd name="connsiteX7978" fmla="*/ 7467626 w 8671523"/>
                  <a:gd name="connsiteY7978" fmla="*/ 3964974 h 4271488"/>
                  <a:gd name="connsiteX7979" fmla="*/ 7465077 w 8671523"/>
                  <a:gd name="connsiteY7979" fmla="*/ 3971845 h 4271488"/>
                  <a:gd name="connsiteX7980" fmla="*/ 7465631 w 8671523"/>
                  <a:gd name="connsiteY7980" fmla="*/ 3974393 h 4271488"/>
                  <a:gd name="connsiteX7981" fmla="*/ 7467958 w 8671523"/>
                  <a:gd name="connsiteY7981" fmla="*/ 3976831 h 4271488"/>
                  <a:gd name="connsiteX7982" fmla="*/ 7469953 w 8671523"/>
                  <a:gd name="connsiteY7982" fmla="*/ 3978715 h 4271488"/>
                  <a:gd name="connsiteX7983" fmla="*/ 7474274 w 8671523"/>
                  <a:gd name="connsiteY7983" fmla="*/ 3985696 h 4271488"/>
                  <a:gd name="connsiteX7984" fmla="*/ 7476048 w 8671523"/>
                  <a:gd name="connsiteY7984" fmla="*/ 3990351 h 4271488"/>
                  <a:gd name="connsiteX7985" fmla="*/ 7478264 w 8671523"/>
                  <a:gd name="connsiteY7985" fmla="*/ 3993564 h 4271488"/>
                  <a:gd name="connsiteX7986" fmla="*/ 7480480 w 8671523"/>
                  <a:gd name="connsiteY7986" fmla="*/ 4001210 h 4271488"/>
                  <a:gd name="connsiteX7987" fmla="*/ 7482807 w 8671523"/>
                  <a:gd name="connsiteY7987" fmla="*/ 4000989 h 4271488"/>
                  <a:gd name="connsiteX7988" fmla="*/ 7483694 w 8671523"/>
                  <a:gd name="connsiteY7988" fmla="*/ 3997443 h 4271488"/>
                  <a:gd name="connsiteX7989" fmla="*/ 7486353 w 8671523"/>
                  <a:gd name="connsiteY7989" fmla="*/ 3999216 h 4271488"/>
                  <a:gd name="connsiteX7990" fmla="*/ 7489013 w 8671523"/>
                  <a:gd name="connsiteY7990" fmla="*/ 4003538 h 4271488"/>
                  <a:gd name="connsiteX7991" fmla="*/ 7491451 w 8671523"/>
                  <a:gd name="connsiteY7991" fmla="*/ 4006197 h 4271488"/>
                  <a:gd name="connsiteX7992" fmla="*/ 7496326 w 8671523"/>
                  <a:gd name="connsiteY7992" fmla="*/ 4007638 h 4271488"/>
                  <a:gd name="connsiteX7993" fmla="*/ 7499873 w 8671523"/>
                  <a:gd name="connsiteY7993" fmla="*/ 4008192 h 4271488"/>
                  <a:gd name="connsiteX7994" fmla="*/ 7500427 w 8671523"/>
                  <a:gd name="connsiteY7994" fmla="*/ 4008856 h 4271488"/>
                  <a:gd name="connsiteX7995" fmla="*/ 7500759 w 8671523"/>
                  <a:gd name="connsiteY7995" fmla="*/ 4009854 h 4271488"/>
                  <a:gd name="connsiteX7996" fmla="*/ 7500759 w 8671523"/>
                  <a:gd name="connsiteY7996" fmla="*/ 4011073 h 4271488"/>
                  <a:gd name="connsiteX7997" fmla="*/ 7501424 w 8671523"/>
                  <a:gd name="connsiteY7997" fmla="*/ 4011849 h 4271488"/>
                  <a:gd name="connsiteX7998" fmla="*/ 7502754 w 8671523"/>
                  <a:gd name="connsiteY7998" fmla="*/ 4012181 h 4271488"/>
                  <a:gd name="connsiteX7999" fmla="*/ 7512506 w 8671523"/>
                  <a:gd name="connsiteY7999" fmla="*/ 4014175 h 4271488"/>
                  <a:gd name="connsiteX8000" fmla="*/ 7516939 w 8671523"/>
                  <a:gd name="connsiteY8000" fmla="*/ 4014841 h 4271488"/>
                  <a:gd name="connsiteX8001" fmla="*/ 7524030 w 8671523"/>
                  <a:gd name="connsiteY8001" fmla="*/ 4013511 h 4271488"/>
                  <a:gd name="connsiteX8002" fmla="*/ 7528352 w 8671523"/>
                  <a:gd name="connsiteY8002" fmla="*/ 4012514 h 4271488"/>
                  <a:gd name="connsiteX8003" fmla="*/ 7532452 w 8671523"/>
                  <a:gd name="connsiteY8003" fmla="*/ 4012181 h 4271488"/>
                  <a:gd name="connsiteX8004" fmla="*/ 7534558 w 8671523"/>
                  <a:gd name="connsiteY8004" fmla="*/ 4013511 h 4271488"/>
                  <a:gd name="connsiteX8005" fmla="*/ 7536331 w 8671523"/>
                  <a:gd name="connsiteY8005" fmla="*/ 4014065 h 4271488"/>
                  <a:gd name="connsiteX8006" fmla="*/ 7544199 w 8671523"/>
                  <a:gd name="connsiteY8006" fmla="*/ 4013068 h 4271488"/>
                  <a:gd name="connsiteX8007" fmla="*/ 7549629 w 8671523"/>
                  <a:gd name="connsiteY8007" fmla="*/ 4013843 h 4271488"/>
                  <a:gd name="connsiteX8008" fmla="*/ 7554283 w 8671523"/>
                  <a:gd name="connsiteY8008" fmla="*/ 4015838 h 4271488"/>
                  <a:gd name="connsiteX8009" fmla="*/ 7558383 w 8671523"/>
                  <a:gd name="connsiteY8009" fmla="*/ 4018608 h 4271488"/>
                  <a:gd name="connsiteX8010" fmla="*/ 7571792 w 8671523"/>
                  <a:gd name="connsiteY8010" fmla="*/ 4031020 h 4271488"/>
                  <a:gd name="connsiteX8011" fmla="*/ 7576114 w 8671523"/>
                  <a:gd name="connsiteY8011" fmla="*/ 4033125 h 4271488"/>
                  <a:gd name="connsiteX8012" fmla="*/ 7596282 w 8671523"/>
                  <a:gd name="connsiteY8012" fmla="*/ 4037558 h 4271488"/>
                  <a:gd name="connsiteX8013" fmla="*/ 7600382 w 8671523"/>
                  <a:gd name="connsiteY8013" fmla="*/ 4039331 h 4271488"/>
                  <a:gd name="connsiteX8014" fmla="*/ 7604150 w 8671523"/>
                  <a:gd name="connsiteY8014" fmla="*/ 4042323 h 4271488"/>
                  <a:gd name="connsiteX8015" fmla="*/ 7612683 w 8671523"/>
                  <a:gd name="connsiteY8015" fmla="*/ 4051077 h 4271488"/>
                  <a:gd name="connsiteX8016" fmla="*/ 7613458 w 8671523"/>
                  <a:gd name="connsiteY8016" fmla="*/ 4052407 h 4271488"/>
                  <a:gd name="connsiteX8017" fmla="*/ 7615232 w 8671523"/>
                  <a:gd name="connsiteY8017" fmla="*/ 4056618 h 4271488"/>
                  <a:gd name="connsiteX8018" fmla="*/ 7616118 w 8671523"/>
                  <a:gd name="connsiteY8018" fmla="*/ 4058169 h 4271488"/>
                  <a:gd name="connsiteX8019" fmla="*/ 7617780 w 8671523"/>
                  <a:gd name="connsiteY8019" fmla="*/ 4059610 h 4271488"/>
                  <a:gd name="connsiteX8020" fmla="*/ 7622434 w 8671523"/>
                  <a:gd name="connsiteY8020" fmla="*/ 4061383 h 4271488"/>
                  <a:gd name="connsiteX8021" fmla="*/ 7624208 w 8671523"/>
                  <a:gd name="connsiteY8021" fmla="*/ 4062934 h 4271488"/>
                  <a:gd name="connsiteX8022" fmla="*/ 7625205 w 8671523"/>
                  <a:gd name="connsiteY8022" fmla="*/ 4065927 h 4271488"/>
                  <a:gd name="connsiteX8023" fmla="*/ 7623764 w 8671523"/>
                  <a:gd name="connsiteY8023" fmla="*/ 4067145 h 4271488"/>
                  <a:gd name="connsiteX8024" fmla="*/ 7621326 w 8671523"/>
                  <a:gd name="connsiteY8024" fmla="*/ 4067367 h 4271488"/>
                  <a:gd name="connsiteX8025" fmla="*/ 7619221 w 8671523"/>
                  <a:gd name="connsiteY8025" fmla="*/ 4067367 h 4271488"/>
                  <a:gd name="connsiteX8026" fmla="*/ 7616894 w 8671523"/>
                  <a:gd name="connsiteY8026" fmla="*/ 4067478 h 4271488"/>
                  <a:gd name="connsiteX8027" fmla="*/ 7615010 w 8671523"/>
                  <a:gd name="connsiteY8027" fmla="*/ 4068364 h 4271488"/>
                  <a:gd name="connsiteX8028" fmla="*/ 7613902 w 8671523"/>
                  <a:gd name="connsiteY8028" fmla="*/ 4070027 h 4271488"/>
                  <a:gd name="connsiteX8029" fmla="*/ 7614123 w 8671523"/>
                  <a:gd name="connsiteY8029" fmla="*/ 4072575 h 4271488"/>
                  <a:gd name="connsiteX8030" fmla="*/ 7616451 w 8671523"/>
                  <a:gd name="connsiteY8030" fmla="*/ 4075014 h 4271488"/>
                  <a:gd name="connsiteX8031" fmla="*/ 7625205 w 8671523"/>
                  <a:gd name="connsiteY8031" fmla="*/ 4078892 h 4271488"/>
                  <a:gd name="connsiteX8032" fmla="*/ 7631300 w 8671523"/>
                  <a:gd name="connsiteY8032" fmla="*/ 4081551 h 4271488"/>
                  <a:gd name="connsiteX8033" fmla="*/ 7635289 w 8671523"/>
                  <a:gd name="connsiteY8033" fmla="*/ 4084322 h 4271488"/>
                  <a:gd name="connsiteX8034" fmla="*/ 7644376 w 8671523"/>
                  <a:gd name="connsiteY8034" fmla="*/ 4092522 h 4271488"/>
                  <a:gd name="connsiteX8035" fmla="*/ 7649584 w 8671523"/>
                  <a:gd name="connsiteY8035" fmla="*/ 4094074 h 4271488"/>
                  <a:gd name="connsiteX8036" fmla="*/ 7651912 w 8671523"/>
                  <a:gd name="connsiteY8036" fmla="*/ 4095514 h 4271488"/>
                  <a:gd name="connsiteX8037" fmla="*/ 7652909 w 8671523"/>
                  <a:gd name="connsiteY8037" fmla="*/ 4098285 h 4271488"/>
                  <a:gd name="connsiteX8038" fmla="*/ 7653906 w 8671523"/>
                  <a:gd name="connsiteY8038" fmla="*/ 4099503 h 4271488"/>
                  <a:gd name="connsiteX8039" fmla="*/ 7660666 w 8671523"/>
                  <a:gd name="connsiteY8039" fmla="*/ 4101166 h 4271488"/>
                  <a:gd name="connsiteX8040" fmla="*/ 7662106 w 8671523"/>
                  <a:gd name="connsiteY8040" fmla="*/ 4102939 h 4271488"/>
                  <a:gd name="connsiteX8041" fmla="*/ 7663325 w 8671523"/>
                  <a:gd name="connsiteY8041" fmla="*/ 4104933 h 4271488"/>
                  <a:gd name="connsiteX8042" fmla="*/ 7664877 w 8671523"/>
                  <a:gd name="connsiteY8042" fmla="*/ 4106596 h 4271488"/>
                  <a:gd name="connsiteX8043" fmla="*/ 7667315 w 8671523"/>
                  <a:gd name="connsiteY8043" fmla="*/ 4107261 h 4271488"/>
                  <a:gd name="connsiteX8044" fmla="*/ 7669753 w 8671523"/>
                  <a:gd name="connsiteY8044" fmla="*/ 4107482 h 4271488"/>
                  <a:gd name="connsiteX8045" fmla="*/ 7708316 w 8671523"/>
                  <a:gd name="connsiteY8045" fmla="*/ 4120559 h 4271488"/>
                  <a:gd name="connsiteX8046" fmla="*/ 7711973 w 8671523"/>
                  <a:gd name="connsiteY8046" fmla="*/ 4122775 h 4271488"/>
                  <a:gd name="connsiteX8047" fmla="*/ 7713857 w 8671523"/>
                  <a:gd name="connsiteY8047" fmla="*/ 4125102 h 4271488"/>
                  <a:gd name="connsiteX8048" fmla="*/ 7714744 w 8671523"/>
                  <a:gd name="connsiteY8048" fmla="*/ 4127651 h 4271488"/>
                  <a:gd name="connsiteX8049" fmla="*/ 7714966 w 8671523"/>
                  <a:gd name="connsiteY8049" fmla="*/ 4133635 h 4271488"/>
                  <a:gd name="connsiteX8050" fmla="*/ 7715630 w 8671523"/>
                  <a:gd name="connsiteY8050" fmla="*/ 4136072 h 4271488"/>
                  <a:gd name="connsiteX8051" fmla="*/ 7717292 w 8671523"/>
                  <a:gd name="connsiteY8051" fmla="*/ 4138068 h 4271488"/>
                  <a:gd name="connsiteX8052" fmla="*/ 7728264 w 8671523"/>
                  <a:gd name="connsiteY8052" fmla="*/ 4146379 h 4271488"/>
                  <a:gd name="connsiteX8053" fmla="*/ 7736796 w 8671523"/>
                  <a:gd name="connsiteY8053" fmla="*/ 4151365 h 4271488"/>
                  <a:gd name="connsiteX8054" fmla="*/ 7742669 w 8671523"/>
                  <a:gd name="connsiteY8054" fmla="*/ 4156463 h 4271488"/>
                  <a:gd name="connsiteX8055" fmla="*/ 7743999 w 8671523"/>
                  <a:gd name="connsiteY8055" fmla="*/ 4156906 h 4271488"/>
                  <a:gd name="connsiteX8056" fmla="*/ 7746659 w 8671523"/>
                  <a:gd name="connsiteY8056" fmla="*/ 4155465 h 4271488"/>
                  <a:gd name="connsiteX8057" fmla="*/ 7749429 w 8671523"/>
                  <a:gd name="connsiteY8057" fmla="*/ 4155687 h 4271488"/>
                  <a:gd name="connsiteX8058" fmla="*/ 7754527 w 8671523"/>
                  <a:gd name="connsiteY8058" fmla="*/ 4157349 h 4271488"/>
                  <a:gd name="connsiteX8059" fmla="*/ 7756964 w 8671523"/>
                  <a:gd name="connsiteY8059" fmla="*/ 4157349 h 4271488"/>
                  <a:gd name="connsiteX8060" fmla="*/ 7761618 w 8671523"/>
                  <a:gd name="connsiteY8060" fmla="*/ 4155909 h 4271488"/>
                  <a:gd name="connsiteX8061" fmla="*/ 7766827 w 8671523"/>
                  <a:gd name="connsiteY8061" fmla="*/ 4155244 h 4271488"/>
                  <a:gd name="connsiteX8062" fmla="*/ 7774251 w 8671523"/>
                  <a:gd name="connsiteY8062" fmla="*/ 4151809 h 4271488"/>
                  <a:gd name="connsiteX8063" fmla="*/ 7776579 w 8671523"/>
                  <a:gd name="connsiteY8063" fmla="*/ 4151365 h 4271488"/>
                  <a:gd name="connsiteX8064" fmla="*/ 7777798 w 8671523"/>
                  <a:gd name="connsiteY8064" fmla="*/ 4151365 h 4271488"/>
                  <a:gd name="connsiteX8065" fmla="*/ 7778795 w 8671523"/>
                  <a:gd name="connsiteY8065" fmla="*/ 4151919 h 4271488"/>
                  <a:gd name="connsiteX8066" fmla="*/ 7781011 w 8671523"/>
                  <a:gd name="connsiteY8066" fmla="*/ 4153692 h 4271488"/>
                  <a:gd name="connsiteX8067" fmla="*/ 7782231 w 8671523"/>
                  <a:gd name="connsiteY8067" fmla="*/ 4154025 h 4271488"/>
                  <a:gd name="connsiteX8068" fmla="*/ 7784225 w 8671523"/>
                  <a:gd name="connsiteY8068" fmla="*/ 4154357 h 4271488"/>
                  <a:gd name="connsiteX8069" fmla="*/ 7791982 w 8671523"/>
                  <a:gd name="connsiteY8069" fmla="*/ 4156574 h 4271488"/>
                  <a:gd name="connsiteX8070" fmla="*/ 7794309 w 8671523"/>
                  <a:gd name="connsiteY8070" fmla="*/ 4156795 h 4271488"/>
                  <a:gd name="connsiteX8071" fmla="*/ 7802953 w 8671523"/>
                  <a:gd name="connsiteY8071" fmla="*/ 4156241 h 4271488"/>
                  <a:gd name="connsiteX8072" fmla="*/ 7805169 w 8671523"/>
                  <a:gd name="connsiteY8072" fmla="*/ 4155576 h 4271488"/>
                  <a:gd name="connsiteX8073" fmla="*/ 7807385 w 8671523"/>
                  <a:gd name="connsiteY8073" fmla="*/ 4155244 h 4271488"/>
                  <a:gd name="connsiteX8074" fmla="*/ 7809823 w 8671523"/>
                  <a:gd name="connsiteY8074" fmla="*/ 4155687 h 4271488"/>
                  <a:gd name="connsiteX8075" fmla="*/ 7813148 w 8671523"/>
                  <a:gd name="connsiteY8075" fmla="*/ 4158457 h 4271488"/>
                  <a:gd name="connsiteX8076" fmla="*/ 7815253 w 8671523"/>
                  <a:gd name="connsiteY8076" fmla="*/ 4162336 h 4271488"/>
                  <a:gd name="connsiteX8077" fmla="*/ 7816916 w 8671523"/>
                  <a:gd name="connsiteY8077" fmla="*/ 4166325 h 4271488"/>
                  <a:gd name="connsiteX8078" fmla="*/ 7818910 w 8671523"/>
                  <a:gd name="connsiteY8078" fmla="*/ 4169539 h 4271488"/>
                  <a:gd name="connsiteX8079" fmla="*/ 7823011 w 8671523"/>
                  <a:gd name="connsiteY8079" fmla="*/ 4171533 h 4271488"/>
                  <a:gd name="connsiteX8080" fmla="*/ 7833316 w 8671523"/>
                  <a:gd name="connsiteY8080" fmla="*/ 4171090 h 4271488"/>
                  <a:gd name="connsiteX8081" fmla="*/ 7838414 w 8671523"/>
                  <a:gd name="connsiteY8081" fmla="*/ 4172087 h 4271488"/>
                  <a:gd name="connsiteX8082" fmla="*/ 7841738 w 8671523"/>
                  <a:gd name="connsiteY8082" fmla="*/ 4175190 h 4271488"/>
                  <a:gd name="connsiteX8083" fmla="*/ 7843179 w 8671523"/>
                  <a:gd name="connsiteY8083" fmla="*/ 4178848 h 4271488"/>
                  <a:gd name="connsiteX8084" fmla="*/ 7845063 w 8671523"/>
                  <a:gd name="connsiteY8084" fmla="*/ 4181729 h 4271488"/>
                  <a:gd name="connsiteX8085" fmla="*/ 7850049 w 8671523"/>
                  <a:gd name="connsiteY8085" fmla="*/ 4182504 h 4271488"/>
                  <a:gd name="connsiteX8086" fmla="*/ 7859801 w 8671523"/>
                  <a:gd name="connsiteY8086" fmla="*/ 4181618 h 4271488"/>
                  <a:gd name="connsiteX8087" fmla="*/ 7861131 w 8671523"/>
                  <a:gd name="connsiteY8087" fmla="*/ 4181839 h 4271488"/>
                  <a:gd name="connsiteX8088" fmla="*/ 7863015 w 8671523"/>
                  <a:gd name="connsiteY8088" fmla="*/ 4182948 h 4271488"/>
                  <a:gd name="connsiteX8089" fmla="*/ 7864455 w 8671523"/>
                  <a:gd name="connsiteY8089" fmla="*/ 4183169 h 4271488"/>
                  <a:gd name="connsiteX8090" fmla="*/ 7865674 w 8671523"/>
                  <a:gd name="connsiteY8090" fmla="*/ 4182837 h 4271488"/>
                  <a:gd name="connsiteX8091" fmla="*/ 7866561 w 8671523"/>
                  <a:gd name="connsiteY8091" fmla="*/ 4182172 h 4271488"/>
                  <a:gd name="connsiteX8092" fmla="*/ 7867226 w 8671523"/>
                  <a:gd name="connsiteY8092" fmla="*/ 4181285 h 4271488"/>
                  <a:gd name="connsiteX8093" fmla="*/ 7868002 w 8671523"/>
                  <a:gd name="connsiteY8093" fmla="*/ 4180620 h 4271488"/>
                  <a:gd name="connsiteX8094" fmla="*/ 7880302 w 8671523"/>
                  <a:gd name="connsiteY8094" fmla="*/ 4173418 h 4271488"/>
                  <a:gd name="connsiteX8095" fmla="*/ 7891162 w 8671523"/>
                  <a:gd name="connsiteY8095" fmla="*/ 4164552 h 4271488"/>
                  <a:gd name="connsiteX8096" fmla="*/ 7892381 w 8671523"/>
                  <a:gd name="connsiteY8096" fmla="*/ 4163776 h 4271488"/>
                  <a:gd name="connsiteX8097" fmla="*/ 7899805 w 8671523"/>
                  <a:gd name="connsiteY8097" fmla="*/ 4157127 h 4271488"/>
                  <a:gd name="connsiteX8098" fmla="*/ 7901468 w 8671523"/>
                  <a:gd name="connsiteY8098" fmla="*/ 4156352 h 4271488"/>
                  <a:gd name="connsiteX8099" fmla="*/ 7906454 w 8671523"/>
                  <a:gd name="connsiteY8099" fmla="*/ 4154911 h 4271488"/>
                  <a:gd name="connsiteX8100" fmla="*/ 7908671 w 8671523"/>
                  <a:gd name="connsiteY8100" fmla="*/ 4154690 h 4271488"/>
                  <a:gd name="connsiteX8101" fmla="*/ 7911441 w 8671523"/>
                  <a:gd name="connsiteY8101" fmla="*/ 4154025 h 4271488"/>
                  <a:gd name="connsiteX8102" fmla="*/ 7912550 w 8671523"/>
                  <a:gd name="connsiteY8102" fmla="*/ 4152363 h 4271488"/>
                  <a:gd name="connsiteX8103" fmla="*/ 7913214 w 8671523"/>
                  <a:gd name="connsiteY8103" fmla="*/ 4150146 h 4271488"/>
                  <a:gd name="connsiteX8104" fmla="*/ 7914544 w 8671523"/>
                  <a:gd name="connsiteY8104" fmla="*/ 4147708 h 4271488"/>
                  <a:gd name="connsiteX8105" fmla="*/ 7918865 w 8671523"/>
                  <a:gd name="connsiteY8105" fmla="*/ 4145714 h 4271488"/>
                  <a:gd name="connsiteX8106" fmla="*/ 7924074 w 8671523"/>
                  <a:gd name="connsiteY8106" fmla="*/ 4146379 h 4271488"/>
                  <a:gd name="connsiteX8107" fmla="*/ 7933161 w 8671523"/>
                  <a:gd name="connsiteY8107" fmla="*/ 4149481 h 4271488"/>
                  <a:gd name="connsiteX8108" fmla="*/ 7938258 w 8671523"/>
                  <a:gd name="connsiteY8108" fmla="*/ 4149814 h 4271488"/>
                  <a:gd name="connsiteX8109" fmla="*/ 7943024 w 8671523"/>
                  <a:gd name="connsiteY8109" fmla="*/ 4148816 h 4271488"/>
                  <a:gd name="connsiteX8110" fmla="*/ 7947345 w 8671523"/>
                  <a:gd name="connsiteY8110" fmla="*/ 4146711 h 4271488"/>
                  <a:gd name="connsiteX8111" fmla="*/ 7951002 w 8671523"/>
                  <a:gd name="connsiteY8111" fmla="*/ 4143386 h 4271488"/>
                  <a:gd name="connsiteX8112" fmla="*/ 7952554 w 8671523"/>
                  <a:gd name="connsiteY8112" fmla="*/ 4140838 h 4271488"/>
                  <a:gd name="connsiteX8113" fmla="*/ 7953883 w 8671523"/>
                  <a:gd name="connsiteY8113" fmla="*/ 4137292 h 4271488"/>
                  <a:gd name="connsiteX8114" fmla="*/ 7954548 w 8671523"/>
                  <a:gd name="connsiteY8114" fmla="*/ 4133524 h 4271488"/>
                  <a:gd name="connsiteX8115" fmla="*/ 7954105 w 8671523"/>
                  <a:gd name="connsiteY8115" fmla="*/ 4130421 h 4271488"/>
                  <a:gd name="connsiteX8116" fmla="*/ 7953329 w 8671523"/>
                  <a:gd name="connsiteY8116" fmla="*/ 4131197 h 4271488"/>
                  <a:gd name="connsiteX8117" fmla="*/ 7952665 w 8671523"/>
                  <a:gd name="connsiteY8117" fmla="*/ 4131529 h 4271488"/>
                  <a:gd name="connsiteX8118" fmla="*/ 7951002 w 8671523"/>
                  <a:gd name="connsiteY8118" fmla="*/ 4132083 h 4271488"/>
                  <a:gd name="connsiteX8119" fmla="*/ 7957097 w 8671523"/>
                  <a:gd name="connsiteY8119" fmla="*/ 4125324 h 4271488"/>
                  <a:gd name="connsiteX8120" fmla="*/ 7958316 w 8671523"/>
                  <a:gd name="connsiteY8120" fmla="*/ 4124326 h 4271488"/>
                  <a:gd name="connsiteX8121" fmla="*/ 7959756 w 8671523"/>
                  <a:gd name="connsiteY8121" fmla="*/ 4123551 h 4271488"/>
                  <a:gd name="connsiteX8122" fmla="*/ 7963524 w 8671523"/>
                  <a:gd name="connsiteY8122" fmla="*/ 4120005 h 4271488"/>
                  <a:gd name="connsiteX8123" fmla="*/ 7965630 w 8671523"/>
                  <a:gd name="connsiteY8123" fmla="*/ 4119007 h 4271488"/>
                  <a:gd name="connsiteX8124" fmla="*/ 7966738 w 8671523"/>
                  <a:gd name="connsiteY8124" fmla="*/ 4119007 h 4271488"/>
                  <a:gd name="connsiteX8125" fmla="*/ 7970284 w 8671523"/>
                  <a:gd name="connsiteY8125" fmla="*/ 4119894 h 4271488"/>
                  <a:gd name="connsiteX8126" fmla="*/ 7974495 w 8671523"/>
                  <a:gd name="connsiteY8126" fmla="*/ 4119894 h 4271488"/>
                  <a:gd name="connsiteX8127" fmla="*/ 7975493 w 8671523"/>
                  <a:gd name="connsiteY8127" fmla="*/ 4119672 h 4271488"/>
                  <a:gd name="connsiteX8128" fmla="*/ 7977154 w 8671523"/>
                  <a:gd name="connsiteY8128" fmla="*/ 4118453 h 4271488"/>
                  <a:gd name="connsiteX8129" fmla="*/ 7978373 w 8671523"/>
                  <a:gd name="connsiteY8129" fmla="*/ 4118231 h 4271488"/>
                  <a:gd name="connsiteX8130" fmla="*/ 7982141 w 8671523"/>
                  <a:gd name="connsiteY8130" fmla="*/ 4118231 h 4271488"/>
                  <a:gd name="connsiteX8131" fmla="*/ 7983360 w 8671523"/>
                  <a:gd name="connsiteY8131" fmla="*/ 4118231 h 4271488"/>
                  <a:gd name="connsiteX8132" fmla="*/ 7988015 w 8671523"/>
                  <a:gd name="connsiteY8132" fmla="*/ 4117123 h 4271488"/>
                  <a:gd name="connsiteX8133" fmla="*/ 7993112 w 8671523"/>
                  <a:gd name="connsiteY8133" fmla="*/ 4116569 h 4271488"/>
                  <a:gd name="connsiteX8134" fmla="*/ 7994331 w 8671523"/>
                  <a:gd name="connsiteY8134" fmla="*/ 4116126 h 4271488"/>
                  <a:gd name="connsiteX8135" fmla="*/ 7996436 w 8671523"/>
                  <a:gd name="connsiteY8135" fmla="*/ 4114353 h 4271488"/>
                  <a:gd name="connsiteX8136" fmla="*/ 7996991 w 8671523"/>
                  <a:gd name="connsiteY8136" fmla="*/ 4113909 h 4271488"/>
                  <a:gd name="connsiteX8137" fmla="*/ 7996991 w 8671523"/>
                  <a:gd name="connsiteY8137" fmla="*/ 4113355 h 4271488"/>
                  <a:gd name="connsiteX8138" fmla="*/ 7999761 w 8671523"/>
                  <a:gd name="connsiteY8138" fmla="*/ 4111029 h 4271488"/>
                  <a:gd name="connsiteX8139" fmla="*/ 8007407 w 8671523"/>
                  <a:gd name="connsiteY8139" fmla="*/ 4106485 h 4271488"/>
                  <a:gd name="connsiteX8140" fmla="*/ 8009402 w 8671523"/>
                  <a:gd name="connsiteY8140" fmla="*/ 4104823 h 4271488"/>
                  <a:gd name="connsiteX8141" fmla="*/ 8010399 w 8671523"/>
                  <a:gd name="connsiteY8141" fmla="*/ 4104158 h 4271488"/>
                  <a:gd name="connsiteX8142" fmla="*/ 8011286 w 8671523"/>
                  <a:gd name="connsiteY8142" fmla="*/ 4103936 h 4271488"/>
                  <a:gd name="connsiteX8143" fmla="*/ 8011951 w 8671523"/>
                  <a:gd name="connsiteY8143" fmla="*/ 4103493 h 4271488"/>
                  <a:gd name="connsiteX8144" fmla="*/ 8012172 w 8671523"/>
                  <a:gd name="connsiteY8144" fmla="*/ 4102163 h 4271488"/>
                  <a:gd name="connsiteX8145" fmla="*/ 8012505 w 8671523"/>
                  <a:gd name="connsiteY8145" fmla="*/ 4101498 h 4271488"/>
                  <a:gd name="connsiteX8146" fmla="*/ 8014388 w 8671523"/>
                  <a:gd name="connsiteY8146" fmla="*/ 4099614 h 4271488"/>
                  <a:gd name="connsiteX8147" fmla="*/ 8015275 w 8671523"/>
                  <a:gd name="connsiteY8147" fmla="*/ 4098949 h 4271488"/>
                  <a:gd name="connsiteX8148" fmla="*/ 8018267 w 8671523"/>
                  <a:gd name="connsiteY8148" fmla="*/ 4098395 h 4271488"/>
                  <a:gd name="connsiteX8149" fmla="*/ 8025692 w 8671523"/>
                  <a:gd name="connsiteY8149" fmla="*/ 4098063 h 4271488"/>
                  <a:gd name="connsiteX8150" fmla="*/ 8028130 w 8671523"/>
                  <a:gd name="connsiteY8150" fmla="*/ 4096844 h 4271488"/>
                  <a:gd name="connsiteX8151" fmla="*/ 8030789 w 8671523"/>
                  <a:gd name="connsiteY8151" fmla="*/ 4095071 h 4271488"/>
                  <a:gd name="connsiteX8152" fmla="*/ 8034335 w 8671523"/>
                  <a:gd name="connsiteY8152" fmla="*/ 4094184 h 4271488"/>
                  <a:gd name="connsiteX8153" fmla="*/ 8041317 w 8671523"/>
                  <a:gd name="connsiteY8153" fmla="*/ 4093741 h 4271488"/>
                  <a:gd name="connsiteX8154" fmla="*/ 8044862 w 8671523"/>
                  <a:gd name="connsiteY8154" fmla="*/ 4094295 h 4271488"/>
                  <a:gd name="connsiteX8155" fmla="*/ 8050847 w 8671523"/>
                  <a:gd name="connsiteY8155" fmla="*/ 4096622 h 4271488"/>
                  <a:gd name="connsiteX8156" fmla="*/ 8054171 w 8671523"/>
                  <a:gd name="connsiteY8156" fmla="*/ 4097287 h 4271488"/>
                  <a:gd name="connsiteX8157" fmla="*/ 8061264 w 8671523"/>
                  <a:gd name="connsiteY8157" fmla="*/ 4097620 h 4271488"/>
                  <a:gd name="connsiteX8158" fmla="*/ 8064699 w 8671523"/>
                  <a:gd name="connsiteY8158" fmla="*/ 4098285 h 4271488"/>
                  <a:gd name="connsiteX8159" fmla="*/ 8067469 w 8671523"/>
                  <a:gd name="connsiteY8159" fmla="*/ 4099836 h 4271488"/>
                  <a:gd name="connsiteX8160" fmla="*/ 8068245 w 8671523"/>
                  <a:gd name="connsiteY8160" fmla="*/ 4098839 h 4271488"/>
                  <a:gd name="connsiteX8161" fmla="*/ 8070793 w 8671523"/>
                  <a:gd name="connsiteY8161" fmla="*/ 4099614 h 4271488"/>
                  <a:gd name="connsiteX8162" fmla="*/ 8082540 w 8671523"/>
                  <a:gd name="connsiteY8162" fmla="*/ 4099614 h 4271488"/>
                  <a:gd name="connsiteX8163" fmla="*/ 8083648 w 8671523"/>
                  <a:gd name="connsiteY8163" fmla="*/ 4100279 h 4271488"/>
                  <a:gd name="connsiteX8164" fmla="*/ 8084534 w 8671523"/>
                  <a:gd name="connsiteY8164" fmla="*/ 4101498 h 4271488"/>
                  <a:gd name="connsiteX8165" fmla="*/ 8085532 w 8671523"/>
                  <a:gd name="connsiteY8165" fmla="*/ 4102717 h 4271488"/>
                  <a:gd name="connsiteX8166" fmla="*/ 8087194 w 8671523"/>
                  <a:gd name="connsiteY8166" fmla="*/ 4103271 h 4271488"/>
                  <a:gd name="connsiteX8167" fmla="*/ 8090297 w 8671523"/>
                  <a:gd name="connsiteY8167" fmla="*/ 4103271 h 4271488"/>
                  <a:gd name="connsiteX8168" fmla="*/ 8091738 w 8671523"/>
                  <a:gd name="connsiteY8168" fmla="*/ 4102717 h 4271488"/>
                  <a:gd name="connsiteX8169" fmla="*/ 8093067 w 8671523"/>
                  <a:gd name="connsiteY8169" fmla="*/ 4101388 h 4271488"/>
                  <a:gd name="connsiteX8170" fmla="*/ 8093732 w 8671523"/>
                  <a:gd name="connsiteY8170" fmla="*/ 4104268 h 4271488"/>
                  <a:gd name="connsiteX8171" fmla="*/ 8095616 w 8671523"/>
                  <a:gd name="connsiteY8171" fmla="*/ 4106928 h 4271488"/>
                  <a:gd name="connsiteX8172" fmla="*/ 8098275 w 8671523"/>
                  <a:gd name="connsiteY8172" fmla="*/ 4108812 h 4271488"/>
                  <a:gd name="connsiteX8173" fmla="*/ 8101600 w 8671523"/>
                  <a:gd name="connsiteY8173" fmla="*/ 4109255 h 4271488"/>
                  <a:gd name="connsiteX8174" fmla="*/ 8101600 w 8671523"/>
                  <a:gd name="connsiteY8174" fmla="*/ 4110253 h 4271488"/>
                  <a:gd name="connsiteX8175" fmla="*/ 8100603 w 8671523"/>
                  <a:gd name="connsiteY8175" fmla="*/ 4111029 h 4271488"/>
                  <a:gd name="connsiteX8176" fmla="*/ 8098608 w 8671523"/>
                  <a:gd name="connsiteY8176" fmla="*/ 4113134 h 4271488"/>
                  <a:gd name="connsiteX8177" fmla="*/ 8098054 w 8671523"/>
                  <a:gd name="connsiteY8177" fmla="*/ 4113577 h 4271488"/>
                  <a:gd name="connsiteX8178" fmla="*/ 8096946 w 8671523"/>
                  <a:gd name="connsiteY8178" fmla="*/ 4114020 h 4271488"/>
                  <a:gd name="connsiteX8179" fmla="*/ 8096946 w 8671523"/>
                  <a:gd name="connsiteY8179" fmla="*/ 4114907 h 4271488"/>
                  <a:gd name="connsiteX8180" fmla="*/ 8097722 w 8671523"/>
                  <a:gd name="connsiteY8180" fmla="*/ 4115572 h 4271488"/>
                  <a:gd name="connsiteX8181" fmla="*/ 8099162 w 8671523"/>
                  <a:gd name="connsiteY8181" fmla="*/ 4115240 h 4271488"/>
                  <a:gd name="connsiteX8182" fmla="*/ 8099162 w 8671523"/>
                  <a:gd name="connsiteY8182" fmla="*/ 4116569 h 4271488"/>
                  <a:gd name="connsiteX8183" fmla="*/ 8099384 w 8671523"/>
                  <a:gd name="connsiteY8183" fmla="*/ 4117566 h 4271488"/>
                  <a:gd name="connsiteX8184" fmla="*/ 8100049 w 8671523"/>
                  <a:gd name="connsiteY8184" fmla="*/ 4118010 h 4271488"/>
                  <a:gd name="connsiteX8185" fmla="*/ 8102265 w 8671523"/>
                  <a:gd name="connsiteY8185" fmla="*/ 4116901 h 4271488"/>
                  <a:gd name="connsiteX8186" fmla="*/ 8103040 w 8671523"/>
                  <a:gd name="connsiteY8186" fmla="*/ 4117455 h 4271488"/>
                  <a:gd name="connsiteX8187" fmla="*/ 8103595 w 8671523"/>
                  <a:gd name="connsiteY8187" fmla="*/ 4118342 h 4271488"/>
                  <a:gd name="connsiteX8188" fmla="*/ 8104149 w 8671523"/>
                  <a:gd name="connsiteY8188" fmla="*/ 4118785 h 4271488"/>
                  <a:gd name="connsiteX8189" fmla="*/ 8104703 w 8671523"/>
                  <a:gd name="connsiteY8189" fmla="*/ 4119007 h 4271488"/>
                  <a:gd name="connsiteX8190" fmla="*/ 8105146 w 8671523"/>
                  <a:gd name="connsiteY8190" fmla="*/ 4119561 h 4271488"/>
                  <a:gd name="connsiteX8191" fmla="*/ 8105811 w 8671523"/>
                  <a:gd name="connsiteY8191" fmla="*/ 4120116 h 4271488"/>
                  <a:gd name="connsiteX8192" fmla="*/ 8106808 w 8671523"/>
                  <a:gd name="connsiteY8192" fmla="*/ 4120337 h 4271488"/>
                  <a:gd name="connsiteX8193" fmla="*/ 8107916 w 8671523"/>
                  <a:gd name="connsiteY8193" fmla="*/ 4120116 h 4271488"/>
                  <a:gd name="connsiteX8194" fmla="*/ 8111352 w 8671523"/>
                  <a:gd name="connsiteY8194" fmla="*/ 4118564 h 4271488"/>
                  <a:gd name="connsiteX8195" fmla="*/ 8110687 w 8671523"/>
                  <a:gd name="connsiteY8195" fmla="*/ 4119561 h 4271488"/>
                  <a:gd name="connsiteX8196" fmla="*/ 8110244 w 8671523"/>
                  <a:gd name="connsiteY8196" fmla="*/ 4120780 h 4271488"/>
                  <a:gd name="connsiteX8197" fmla="*/ 8110244 w 8671523"/>
                  <a:gd name="connsiteY8197" fmla="*/ 4121999 h 4271488"/>
                  <a:gd name="connsiteX8198" fmla="*/ 8111352 w 8671523"/>
                  <a:gd name="connsiteY8198" fmla="*/ 4122886 h 4271488"/>
                  <a:gd name="connsiteX8199" fmla="*/ 8110022 w 8671523"/>
                  <a:gd name="connsiteY8199" fmla="*/ 4123551 h 4271488"/>
                  <a:gd name="connsiteX8200" fmla="*/ 8108914 w 8671523"/>
                  <a:gd name="connsiteY8200" fmla="*/ 4124216 h 4271488"/>
                  <a:gd name="connsiteX8201" fmla="*/ 8107695 w 8671523"/>
                  <a:gd name="connsiteY8201" fmla="*/ 4124659 h 4271488"/>
                  <a:gd name="connsiteX8202" fmla="*/ 8106033 w 8671523"/>
                  <a:gd name="connsiteY8202" fmla="*/ 4124659 h 4271488"/>
                  <a:gd name="connsiteX8203" fmla="*/ 8107141 w 8671523"/>
                  <a:gd name="connsiteY8203" fmla="*/ 4125767 h 4271488"/>
                  <a:gd name="connsiteX8204" fmla="*/ 8110577 w 8671523"/>
                  <a:gd name="connsiteY8204" fmla="*/ 4128094 h 4271488"/>
                  <a:gd name="connsiteX8205" fmla="*/ 8110577 w 8671523"/>
                  <a:gd name="connsiteY8205" fmla="*/ 4130089 h 4271488"/>
                  <a:gd name="connsiteX8206" fmla="*/ 8111795 w 8671523"/>
                  <a:gd name="connsiteY8206" fmla="*/ 4132083 h 4271488"/>
                  <a:gd name="connsiteX8207" fmla="*/ 8115674 w 8671523"/>
                  <a:gd name="connsiteY8207" fmla="*/ 4135407 h 4271488"/>
                  <a:gd name="connsiteX8208" fmla="*/ 8117225 w 8671523"/>
                  <a:gd name="connsiteY8208" fmla="*/ 4137624 h 4271488"/>
                  <a:gd name="connsiteX8209" fmla="*/ 8124650 w 8671523"/>
                  <a:gd name="connsiteY8209" fmla="*/ 4166879 h 4271488"/>
                  <a:gd name="connsiteX8210" fmla="*/ 8124982 w 8671523"/>
                  <a:gd name="connsiteY8210" fmla="*/ 4172753 h 4271488"/>
                  <a:gd name="connsiteX8211" fmla="*/ 8123099 w 8671523"/>
                  <a:gd name="connsiteY8211" fmla="*/ 4188488 h 4271488"/>
                  <a:gd name="connsiteX8212" fmla="*/ 8123099 w 8671523"/>
                  <a:gd name="connsiteY8212" fmla="*/ 4189596 h 4271488"/>
                  <a:gd name="connsiteX8213" fmla="*/ 8123542 w 8671523"/>
                  <a:gd name="connsiteY8213" fmla="*/ 4192478 h 4271488"/>
                  <a:gd name="connsiteX8214" fmla="*/ 8123874 w 8671523"/>
                  <a:gd name="connsiteY8214" fmla="*/ 4193586 h 4271488"/>
                  <a:gd name="connsiteX8215" fmla="*/ 8124428 w 8671523"/>
                  <a:gd name="connsiteY8215" fmla="*/ 4194583 h 4271488"/>
                  <a:gd name="connsiteX8216" fmla="*/ 8126644 w 8671523"/>
                  <a:gd name="connsiteY8216" fmla="*/ 4196689 h 4271488"/>
                  <a:gd name="connsiteX8217" fmla="*/ 8127864 w 8671523"/>
                  <a:gd name="connsiteY8217" fmla="*/ 4198905 h 4271488"/>
                  <a:gd name="connsiteX8218" fmla="*/ 8128639 w 8671523"/>
                  <a:gd name="connsiteY8218" fmla="*/ 4201787 h 4271488"/>
                  <a:gd name="connsiteX8219" fmla="*/ 8129304 w 8671523"/>
                  <a:gd name="connsiteY8219" fmla="*/ 4207438 h 4271488"/>
                  <a:gd name="connsiteX8220" fmla="*/ 8130190 w 8671523"/>
                  <a:gd name="connsiteY8220" fmla="*/ 4208213 h 4271488"/>
                  <a:gd name="connsiteX8221" fmla="*/ 8129636 w 8671523"/>
                  <a:gd name="connsiteY8221" fmla="*/ 4211538 h 4271488"/>
                  <a:gd name="connsiteX8222" fmla="*/ 8137172 w 8671523"/>
                  <a:gd name="connsiteY8222" fmla="*/ 4219739 h 4271488"/>
                  <a:gd name="connsiteX8223" fmla="*/ 8138723 w 8671523"/>
                  <a:gd name="connsiteY8223" fmla="*/ 4223728 h 4271488"/>
                  <a:gd name="connsiteX8224" fmla="*/ 8137505 w 8671523"/>
                  <a:gd name="connsiteY8224" fmla="*/ 4226276 h 4271488"/>
                  <a:gd name="connsiteX8225" fmla="*/ 8133958 w 8671523"/>
                  <a:gd name="connsiteY8225" fmla="*/ 4230155 h 4271488"/>
                  <a:gd name="connsiteX8226" fmla="*/ 8133294 w 8671523"/>
                  <a:gd name="connsiteY8226" fmla="*/ 4232704 h 4271488"/>
                  <a:gd name="connsiteX8227" fmla="*/ 8133515 w 8671523"/>
                  <a:gd name="connsiteY8227" fmla="*/ 4234255 h 4271488"/>
                  <a:gd name="connsiteX8228" fmla="*/ 8134623 w 8671523"/>
                  <a:gd name="connsiteY8228" fmla="*/ 4236693 h 4271488"/>
                  <a:gd name="connsiteX8229" fmla="*/ 8135066 w 8671523"/>
                  <a:gd name="connsiteY8229" fmla="*/ 4238798 h 4271488"/>
                  <a:gd name="connsiteX8230" fmla="*/ 8136618 w 8671523"/>
                  <a:gd name="connsiteY8230" fmla="*/ 4243342 h 4271488"/>
                  <a:gd name="connsiteX8231" fmla="*/ 8136951 w 8671523"/>
                  <a:gd name="connsiteY8231" fmla="*/ 4244783 h 4271488"/>
                  <a:gd name="connsiteX8232" fmla="*/ 8137172 w 8671523"/>
                  <a:gd name="connsiteY8232" fmla="*/ 4245337 h 4271488"/>
                  <a:gd name="connsiteX8233" fmla="*/ 8137615 w 8671523"/>
                  <a:gd name="connsiteY8233" fmla="*/ 4245337 h 4271488"/>
                  <a:gd name="connsiteX8234" fmla="*/ 8139055 w 8671523"/>
                  <a:gd name="connsiteY8234" fmla="*/ 4245337 h 4271488"/>
                  <a:gd name="connsiteX8235" fmla="*/ 8139499 w 8671523"/>
                  <a:gd name="connsiteY8235" fmla="*/ 4245337 h 4271488"/>
                  <a:gd name="connsiteX8236" fmla="*/ 8142048 w 8671523"/>
                  <a:gd name="connsiteY8236" fmla="*/ 4248439 h 4271488"/>
                  <a:gd name="connsiteX8237" fmla="*/ 8142270 w 8671523"/>
                  <a:gd name="connsiteY8237" fmla="*/ 4248883 h 4271488"/>
                  <a:gd name="connsiteX8238" fmla="*/ 8143377 w 8671523"/>
                  <a:gd name="connsiteY8238" fmla="*/ 4249880 h 4271488"/>
                  <a:gd name="connsiteX8239" fmla="*/ 8144375 w 8671523"/>
                  <a:gd name="connsiteY8239" fmla="*/ 4252318 h 4271488"/>
                  <a:gd name="connsiteX8240" fmla="*/ 8145816 w 8671523"/>
                  <a:gd name="connsiteY8240" fmla="*/ 4257415 h 4271488"/>
                  <a:gd name="connsiteX8241" fmla="*/ 8148586 w 8671523"/>
                  <a:gd name="connsiteY8241" fmla="*/ 4263732 h 4271488"/>
                  <a:gd name="connsiteX8242" fmla="*/ 8149140 w 8671523"/>
                  <a:gd name="connsiteY8242" fmla="*/ 4269051 h 4271488"/>
                  <a:gd name="connsiteX8243" fmla="*/ 8671524 w 8671523"/>
                  <a:gd name="connsiteY8243" fmla="*/ 4269051 h 4271488"/>
                  <a:gd name="connsiteX8244" fmla="*/ 8671524 w 8671523"/>
                  <a:gd name="connsiteY8244" fmla="*/ 214538 h 4271488"/>
                  <a:gd name="connsiteX8245" fmla="*/ 8665206 w 8671523"/>
                  <a:gd name="connsiteY8245" fmla="*/ 209552 h 4271488"/>
                  <a:gd name="connsiteX8246" fmla="*/ 8660995 w 8671523"/>
                  <a:gd name="connsiteY8246" fmla="*/ 208000 h 4271488"/>
                  <a:gd name="connsiteX8247" fmla="*/ 8053063 w 8671523"/>
                  <a:gd name="connsiteY8247" fmla="*/ 4198905 h 4271488"/>
                  <a:gd name="connsiteX8248" fmla="*/ 8053284 w 8671523"/>
                  <a:gd name="connsiteY8248" fmla="*/ 4199459 h 4271488"/>
                  <a:gd name="connsiteX8249" fmla="*/ 8053617 w 8671523"/>
                  <a:gd name="connsiteY8249" fmla="*/ 4200900 h 4271488"/>
                  <a:gd name="connsiteX8250" fmla="*/ 8053839 w 8671523"/>
                  <a:gd name="connsiteY8250" fmla="*/ 4201454 h 4271488"/>
                  <a:gd name="connsiteX8251" fmla="*/ 8052398 w 8671523"/>
                  <a:gd name="connsiteY8251" fmla="*/ 4201454 h 4271488"/>
                  <a:gd name="connsiteX8252" fmla="*/ 8051069 w 8671523"/>
                  <a:gd name="connsiteY8252" fmla="*/ 4201454 h 4271488"/>
                  <a:gd name="connsiteX8253" fmla="*/ 8048409 w 8671523"/>
                  <a:gd name="connsiteY8253" fmla="*/ 4200789 h 4271488"/>
                  <a:gd name="connsiteX8254" fmla="*/ 8047633 w 8671523"/>
                  <a:gd name="connsiteY8254" fmla="*/ 4200124 h 4271488"/>
                  <a:gd name="connsiteX8255" fmla="*/ 8047079 w 8671523"/>
                  <a:gd name="connsiteY8255" fmla="*/ 4199237 h 4271488"/>
                  <a:gd name="connsiteX8256" fmla="*/ 8046414 w 8671523"/>
                  <a:gd name="connsiteY8256" fmla="*/ 4198905 h 4271488"/>
                  <a:gd name="connsiteX8257" fmla="*/ 8045306 w 8671523"/>
                  <a:gd name="connsiteY8257" fmla="*/ 4199791 h 4271488"/>
                  <a:gd name="connsiteX8258" fmla="*/ 8044973 w 8671523"/>
                  <a:gd name="connsiteY8258" fmla="*/ 4198905 h 4271488"/>
                  <a:gd name="connsiteX8259" fmla="*/ 8044752 w 8671523"/>
                  <a:gd name="connsiteY8259" fmla="*/ 4198572 h 4271488"/>
                  <a:gd name="connsiteX8260" fmla="*/ 8044752 w 8671523"/>
                  <a:gd name="connsiteY8260" fmla="*/ 4198240 h 4271488"/>
                  <a:gd name="connsiteX8261" fmla="*/ 8045306 w 8671523"/>
                  <a:gd name="connsiteY8261" fmla="*/ 4197243 h 4271488"/>
                  <a:gd name="connsiteX8262" fmla="*/ 8044419 w 8671523"/>
                  <a:gd name="connsiteY8262" fmla="*/ 4196356 h 4271488"/>
                  <a:gd name="connsiteX8263" fmla="*/ 8043865 w 8671523"/>
                  <a:gd name="connsiteY8263" fmla="*/ 4196911 h 4271488"/>
                  <a:gd name="connsiteX8264" fmla="*/ 8042092 w 8671523"/>
                  <a:gd name="connsiteY8264" fmla="*/ 4198019 h 4271488"/>
                  <a:gd name="connsiteX8265" fmla="*/ 8040541 w 8671523"/>
                  <a:gd name="connsiteY8265" fmla="*/ 4194583 h 4271488"/>
                  <a:gd name="connsiteX8266" fmla="*/ 8039876 w 8671523"/>
                  <a:gd name="connsiteY8266" fmla="*/ 4194583 h 4271488"/>
                  <a:gd name="connsiteX8267" fmla="*/ 8039543 w 8671523"/>
                  <a:gd name="connsiteY8267" fmla="*/ 4196467 h 4271488"/>
                  <a:gd name="connsiteX8268" fmla="*/ 8039543 w 8671523"/>
                  <a:gd name="connsiteY8268" fmla="*/ 4199237 h 4271488"/>
                  <a:gd name="connsiteX8269" fmla="*/ 8039100 w 8671523"/>
                  <a:gd name="connsiteY8269" fmla="*/ 4200789 h 4271488"/>
                  <a:gd name="connsiteX8270" fmla="*/ 8037660 w 8671523"/>
                  <a:gd name="connsiteY8270" fmla="*/ 4202562 h 4271488"/>
                  <a:gd name="connsiteX8271" fmla="*/ 8036995 w 8671523"/>
                  <a:gd name="connsiteY8271" fmla="*/ 4203005 h 4271488"/>
                  <a:gd name="connsiteX8272" fmla="*/ 8036330 w 8671523"/>
                  <a:gd name="connsiteY8272" fmla="*/ 4203005 h 4271488"/>
                  <a:gd name="connsiteX8273" fmla="*/ 8035665 w 8671523"/>
                  <a:gd name="connsiteY8273" fmla="*/ 4203227 h 4271488"/>
                  <a:gd name="connsiteX8274" fmla="*/ 8035222 w 8671523"/>
                  <a:gd name="connsiteY8274" fmla="*/ 4204446 h 4271488"/>
                  <a:gd name="connsiteX8275" fmla="*/ 8036551 w 8671523"/>
                  <a:gd name="connsiteY8275" fmla="*/ 4204889 h 4271488"/>
                  <a:gd name="connsiteX8276" fmla="*/ 8038103 w 8671523"/>
                  <a:gd name="connsiteY8276" fmla="*/ 4205998 h 4271488"/>
                  <a:gd name="connsiteX8277" fmla="*/ 8039322 w 8671523"/>
                  <a:gd name="connsiteY8277" fmla="*/ 4207216 h 4271488"/>
                  <a:gd name="connsiteX8278" fmla="*/ 8039876 w 8671523"/>
                  <a:gd name="connsiteY8278" fmla="*/ 4208213 h 4271488"/>
                  <a:gd name="connsiteX8279" fmla="*/ 8039322 w 8671523"/>
                  <a:gd name="connsiteY8279" fmla="*/ 4210098 h 4271488"/>
                  <a:gd name="connsiteX8280" fmla="*/ 8037882 w 8671523"/>
                  <a:gd name="connsiteY8280" fmla="*/ 4209543 h 4271488"/>
                  <a:gd name="connsiteX8281" fmla="*/ 8034557 w 8671523"/>
                  <a:gd name="connsiteY8281" fmla="*/ 4206884 h 4271488"/>
                  <a:gd name="connsiteX8282" fmla="*/ 8034557 w 8671523"/>
                  <a:gd name="connsiteY8282" fmla="*/ 4208878 h 4271488"/>
                  <a:gd name="connsiteX8283" fmla="*/ 8033671 w 8671523"/>
                  <a:gd name="connsiteY8283" fmla="*/ 4214198 h 4271488"/>
                  <a:gd name="connsiteX8284" fmla="*/ 8033671 w 8671523"/>
                  <a:gd name="connsiteY8284" fmla="*/ 4215638 h 4271488"/>
                  <a:gd name="connsiteX8285" fmla="*/ 8035000 w 8671523"/>
                  <a:gd name="connsiteY8285" fmla="*/ 4216081 h 4271488"/>
                  <a:gd name="connsiteX8286" fmla="*/ 8036330 w 8671523"/>
                  <a:gd name="connsiteY8286" fmla="*/ 4215417 h 4271488"/>
                  <a:gd name="connsiteX8287" fmla="*/ 8037438 w 8671523"/>
                  <a:gd name="connsiteY8287" fmla="*/ 4214309 h 4271488"/>
                  <a:gd name="connsiteX8288" fmla="*/ 8038103 w 8671523"/>
                  <a:gd name="connsiteY8288" fmla="*/ 4213533 h 4271488"/>
                  <a:gd name="connsiteX8289" fmla="*/ 8039100 w 8671523"/>
                  <a:gd name="connsiteY8289" fmla="*/ 4212978 h 4271488"/>
                  <a:gd name="connsiteX8290" fmla="*/ 8040430 w 8671523"/>
                  <a:gd name="connsiteY8290" fmla="*/ 4212978 h 4271488"/>
                  <a:gd name="connsiteX8291" fmla="*/ 8042647 w 8671523"/>
                  <a:gd name="connsiteY8291" fmla="*/ 4213200 h 4271488"/>
                  <a:gd name="connsiteX8292" fmla="*/ 8043422 w 8671523"/>
                  <a:gd name="connsiteY8292" fmla="*/ 4213533 h 4271488"/>
                  <a:gd name="connsiteX8293" fmla="*/ 8044308 w 8671523"/>
                  <a:gd name="connsiteY8293" fmla="*/ 4214419 h 4271488"/>
                  <a:gd name="connsiteX8294" fmla="*/ 8044862 w 8671523"/>
                  <a:gd name="connsiteY8294" fmla="*/ 4215528 h 4271488"/>
                  <a:gd name="connsiteX8295" fmla="*/ 8044530 w 8671523"/>
                  <a:gd name="connsiteY8295" fmla="*/ 4216635 h 4271488"/>
                  <a:gd name="connsiteX8296" fmla="*/ 8043755 w 8671523"/>
                  <a:gd name="connsiteY8296" fmla="*/ 4216635 h 4271488"/>
                  <a:gd name="connsiteX8297" fmla="*/ 8040319 w 8671523"/>
                  <a:gd name="connsiteY8297" fmla="*/ 4215749 h 4271488"/>
                  <a:gd name="connsiteX8298" fmla="*/ 8039100 w 8671523"/>
                  <a:gd name="connsiteY8298" fmla="*/ 4216081 h 4271488"/>
                  <a:gd name="connsiteX8299" fmla="*/ 8035997 w 8671523"/>
                  <a:gd name="connsiteY8299" fmla="*/ 4218298 h 4271488"/>
                  <a:gd name="connsiteX8300" fmla="*/ 8034668 w 8671523"/>
                  <a:gd name="connsiteY8300" fmla="*/ 4218298 h 4271488"/>
                  <a:gd name="connsiteX8301" fmla="*/ 8033671 w 8671523"/>
                  <a:gd name="connsiteY8301" fmla="*/ 4217854 h 4271488"/>
                  <a:gd name="connsiteX8302" fmla="*/ 8032895 w 8671523"/>
                  <a:gd name="connsiteY8302" fmla="*/ 4217854 h 4271488"/>
                  <a:gd name="connsiteX8303" fmla="*/ 8032119 w 8671523"/>
                  <a:gd name="connsiteY8303" fmla="*/ 4219184 h 4271488"/>
                  <a:gd name="connsiteX8304" fmla="*/ 8031786 w 8671523"/>
                  <a:gd name="connsiteY8304" fmla="*/ 4216968 h 4271488"/>
                  <a:gd name="connsiteX8305" fmla="*/ 8030457 w 8671523"/>
                  <a:gd name="connsiteY8305" fmla="*/ 4215528 h 4271488"/>
                  <a:gd name="connsiteX8306" fmla="*/ 8029016 w 8671523"/>
                  <a:gd name="connsiteY8306" fmla="*/ 4214974 h 4271488"/>
                  <a:gd name="connsiteX8307" fmla="*/ 8028351 w 8671523"/>
                  <a:gd name="connsiteY8307" fmla="*/ 4215306 h 4271488"/>
                  <a:gd name="connsiteX8308" fmla="*/ 8027797 w 8671523"/>
                  <a:gd name="connsiteY8308" fmla="*/ 4216081 h 4271488"/>
                  <a:gd name="connsiteX8309" fmla="*/ 8024805 w 8671523"/>
                  <a:gd name="connsiteY8309" fmla="*/ 4216081 h 4271488"/>
                  <a:gd name="connsiteX8310" fmla="*/ 8023697 w 8671523"/>
                  <a:gd name="connsiteY8310" fmla="*/ 4217411 h 4271488"/>
                  <a:gd name="connsiteX8311" fmla="*/ 8022810 w 8671523"/>
                  <a:gd name="connsiteY8311" fmla="*/ 4217411 h 4271488"/>
                  <a:gd name="connsiteX8312" fmla="*/ 8023365 w 8671523"/>
                  <a:gd name="connsiteY8312" fmla="*/ 4215638 h 4271488"/>
                  <a:gd name="connsiteX8313" fmla="*/ 8023697 w 8671523"/>
                  <a:gd name="connsiteY8313" fmla="*/ 4214974 h 4271488"/>
                  <a:gd name="connsiteX8314" fmla="*/ 8022367 w 8671523"/>
                  <a:gd name="connsiteY8314" fmla="*/ 4212978 h 4271488"/>
                  <a:gd name="connsiteX8315" fmla="*/ 8022367 w 8671523"/>
                  <a:gd name="connsiteY8315" fmla="*/ 4211316 h 4271488"/>
                  <a:gd name="connsiteX8316" fmla="*/ 8022367 w 8671523"/>
                  <a:gd name="connsiteY8316" fmla="*/ 4210652 h 4271488"/>
                  <a:gd name="connsiteX8317" fmla="*/ 8020484 w 8671523"/>
                  <a:gd name="connsiteY8317" fmla="*/ 4211649 h 4271488"/>
                  <a:gd name="connsiteX8318" fmla="*/ 8019375 w 8671523"/>
                  <a:gd name="connsiteY8318" fmla="*/ 4212757 h 4271488"/>
                  <a:gd name="connsiteX8319" fmla="*/ 8016605 w 8671523"/>
                  <a:gd name="connsiteY8319" fmla="*/ 4218409 h 4271488"/>
                  <a:gd name="connsiteX8320" fmla="*/ 8009069 w 8671523"/>
                  <a:gd name="connsiteY8320" fmla="*/ 4230265 h 4271488"/>
                  <a:gd name="connsiteX8321" fmla="*/ 8007961 w 8671523"/>
                  <a:gd name="connsiteY8321" fmla="*/ 4234809 h 4271488"/>
                  <a:gd name="connsiteX8322" fmla="*/ 8007407 w 8671523"/>
                  <a:gd name="connsiteY8322" fmla="*/ 4236028 h 4271488"/>
                  <a:gd name="connsiteX8323" fmla="*/ 8007407 w 8671523"/>
                  <a:gd name="connsiteY8323" fmla="*/ 4236028 h 4271488"/>
                  <a:gd name="connsiteX8324" fmla="*/ 8006964 w 8671523"/>
                  <a:gd name="connsiteY8324" fmla="*/ 4237137 h 4271488"/>
                  <a:gd name="connsiteX8325" fmla="*/ 8004969 w 8671523"/>
                  <a:gd name="connsiteY8325" fmla="*/ 4245115 h 4271488"/>
                  <a:gd name="connsiteX8326" fmla="*/ 8002532 w 8671523"/>
                  <a:gd name="connsiteY8326" fmla="*/ 4250434 h 4271488"/>
                  <a:gd name="connsiteX8327" fmla="*/ 7999539 w 8671523"/>
                  <a:gd name="connsiteY8327" fmla="*/ 4255421 h 4271488"/>
                  <a:gd name="connsiteX8328" fmla="*/ 8000647 w 8671523"/>
                  <a:gd name="connsiteY8328" fmla="*/ 4254978 h 4271488"/>
                  <a:gd name="connsiteX8329" fmla="*/ 8001534 w 8671523"/>
                  <a:gd name="connsiteY8329" fmla="*/ 4254202 h 4271488"/>
                  <a:gd name="connsiteX8330" fmla="*/ 8002199 w 8671523"/>
                  <a:gd name="connsiteY8330" fmla="*/ 4253204 h 4271488"/>
                  <a:gd name="connsiteX8331" fmla="*/ 8002642 w 8671523"/>
                  <a:gd name="connsiteY8331" fmla="*/ 4252096 h 4271488"/>
                  <a:gd name="connsiteX8332" fmla="*/ 8003418 w 8671523"/>
                  <a:gd name="connsiteY8332" fmla="*/ 4252096 h 4271488"/>
                  <a:gd name="connsiteX8333" fmla="*/ 8002975 w 8671523"/>
                  <a:gd name="connsiteY8333" fmla="*/ 4254424 h 4271488"/>
                  <a:gd name="connsiteX8334" fmla="*/ 8002310 w 8671523"/>
                  <a:gd name="connsiteY8334" fmla="*/ 4256197 h 4271488"/>
                  <a:gd name="connsiteX8335" fmla="*/ 8001423 w 8671523"/>
                  <a:gd name="connsiteY8335" fmla="*/ 4257637 h 4271488"/>
                  <a:gd name="connsiteX8336" fmla="*/ 8000426 w 8671523"/>
                  <a:gd name="connsiteY8336" fmla="*/ 4258967 h 4271488"/>
                  <a:gd name="connsiteX8337" fmla="*/ 7995661 w 8671523"/>
                  <a:gd name="connsiteY8337" fmla="*/ 4263510 h 4271488"/>
                  <a:gd name="connsiteX8338" fmla="*/ 7994885 w 8671523"/>
                  <a:gd name="connsiteY8338" fmla="*/ 4264619 h 4271488"/>
                  <a:gd name="connsiteX8339" fmla="*/ 7994663 w 8671523"/>
                  <a:gd name="connsiteY8339" fmla="*/ 4266946 h 4271488"/>
                  <a:gd name="connsiteX8340" fmla="*/ 7994331 w 8671523"/>
                  <a:gd name="connsiteY8340" fmla="*/ 4268054 h 4271488"/>
                  <a:gd name="connsiteX8341" fmla="*/ 8039987 w 8671523"/>
                  <a:gd name="connsiteY8341" fmla="*/ 4268054 h 4271488"/>
                  <a:gd name="connsiteX8342" fmla="*/ 8039876 w 8671523"/>
                  <a:gd name="connsiteY8342" fmla="*/ 4264951 h 4271488"/>
                  <a:gd name="connsiteX8343" fmla="*/ 8039876 w 8671523"/>
                  <a:gd name="connsiteY8343" fmla="*/ 4264065 h 4271488"/>
                  <a:gd name="connsiteX8344" fmla="*/ 8041427 w 8671523"/>
                  <a:gd name="connsiteY8344" fmla="*/ 4261405 h 4271488"/>
                  <a:gd name="connsiteX8345" fmla="*/ 8043312 w 8671523"/>
                  <a:gd name="connsiteY8345" fmla="*/ 4258745 h 4271488"/>
                  <a:gd name="connsiteX8346" fmla="*/ 8044087 w 8671523"/>
                  <a:gd name="connsiteY8346" fmla="*/ 4255975 h 4271488"/>
                  <a:gd name="connsiteX8347" fmla="*/ 8042314 w 8671523"/>
                  <a:gd name="connsiteY8347" fmla="*/ 4252983 h 4271488"/>
                  <a:gd name="connsiteX8348" fmla="*/ 8043422 w 8671523"/>
                  <a:gd name="connsiteY8348" fmla="*/ 4251764 h 4271488"/>
                  <a:gd name="connsiteX8349" fmla="*/ 8045084 w 8671523"/>
                  <a:gd name="connsiteY8349" fmla="*/ 4251543 h 4271488"/>
                  <a:gd name="connsiteX8350" fmla="*/ 8046968 w 8671523"/>
                  <a:gd name="connsiteY8350" fmla="*/ 4252096 h 4271488"/>
                  <a:gd name="connsiteX8351" fmla="*/ 8048630 w 8671523"/>
                  <a:gd name="connsiteY8351" fmla="*/ 4252983 h 4271488"/>
                  <a:gd name="connsiteX8352" fmla="*/ 8049073 w 8671523"/>
                  <a:gd name="connsiteY8352" fmla="*/ 4251321 h 4271488"/>
                  <a:gd name="connsiteX8353" fmla="*/ 8049406 w 8671523"/>
                  <a:gd name="connsiteY8353" fmla="*/ 4250878 h 4271488"/>
                  <a:gd name="connsiteX8354" fmla="*/ 8050293 w 8671523"/>
                  <a:gd name="connsiteY8354" fmla="*/ 4250324 h 4271488"/>
                  <a:gd name="connsiteX8355" fmla="*/ 8047744 w 8671523"/>
                  <a:gd name="connsiteY8355" fmla="*/ 4249658 h 4271488"/>
                  <a:gd name="connsiteX8356" fmla="*/ 8046747 w 8671523"/>
                  <a:gd name="connsiteY8356" fmla="*/ 4249215 h 4271488"/>
                  <a:gd name="connsiteX8357" fmla="*/ 8046303 w 8671523"/>
                  <a:gd name="connsiteY8357" fmla="*/ 4248328 h 4271488"/>
                  <a:gd name="connsiteX8358" fmla="*/ 8044752 w 8671523"/>
                  <a:gd name="connsiteY8358" fmla="*/ 4246223 h 4271488"/>
                  <a:gd name="connsiteX8359" fmla="*/ 8044198 w 8671523"/>
                  <a:gd name="connsiteY8359" fmla="*/ 4245004 h 4271488"/>
                  <a:gd name="connsiteX8360" fmla="*/ 8046747 w 8671523"/>
                  <a:gd name="connsiteY8360" fmla="*/ 4243231 h 4271488"/>
                  <a:gd name="connsiteX8361" fmla="*/ 8046747 w 8671523"/>
                  <a:gd name="connsiteY8361" fmla="*/ 4240904 h 4271488"/>
                  <a:gd name="connsiteX8362" fmla="*/ 8045084 w 8671523"/>
                  <a:gd name="connsiteY8362" fmla="*/ 4239463 h 4271488"/>
                  <a:gd name="connsiteX8363" fmla="*/ 8042203 w 8671523"/>
                  <a:gd name="connsiteY8363" fmla="*/ 4241015 h 4271488"/>
                  <a:gd name="connsiteX8364" fmla="*/ 8041760 w 8671523"/>
                  <a:gd name="connsiteY8364" fmla="*/ 4239020 h 4271488"/>
                  <a:gd name="connsiteX8365" fmla="*/ 8042758 w 8671523"/>
                  <a:gd name="connsiteY8365" fmla="*/ 4237912 h 4271488"/>
                  <a:gd name="connsiteX8366" fmla="*/ 8046082 w 8671523"/>
                  <a:gd name="connsiteY8366" fmla="*/ 4236693 h 4271488"/>
                  <a:gd name="connsiteX8367" fmla="*/ 8049628 w 8671523"/>
                  <a:gd name="connsiteY8367" fmla="*/ 4234587 h 4271488"/>
                  <a:gd name="connsiteX8368" fmla="*/ 8051290 w 8671523"/>
                  <a:gd name="connsiteY8368" fmla="*/ 4233147 h 4271488"/>
                  <a:gd name="connsiteX8369" fmla="*/ 8052288 w 8671523"/>
                  <a:gd name="connsiteY8369" fmla="*/ 4231485 h 4271488"/>
                  <a:gd name="connsiteX8370" fmla="*/ 8042092 w 8671523"/>
                  <a:gd name="connsiteY8370" fmla="*/ 4231485 h 4271488"/>
                  <a:gd name="connsiteX8371" fmla="*/ 8039876 w 8671523"/>
                  <a:gd name="connsiteY8371" fmla="*/ 4230709 h 4271488"/>
                  <a:gd name="connsiteX8372" fmla="*/ 8040430 w 8671523"/>
                  <a:gd name="connsiteY8372" fmla="*/ 4229490 h 4271488"/>
                  <a:gd name="connsiteX8373" fmla="*/ 8040762 w 8671523"/>
                  <a:gd name="connsiteY8373" fmla="*/ 4227828 h 4271488"/>
                  <a:gd name="connsiteX8374" fmla="*/ 8040762 w 8671523"/>
                  <a:gd name="connsiteY8374" fmla="*/ 4226387 h 4271488"/>
                  <a:gd name="connsiteX8375" fmla="*/ 8039987 w 8671523"/>
                  <a:gd name="connsiteY8375" fmla="*/ 4225611 h 4271488"/>
                  <a:gd name="connsiteX8376" fmla="*/ 8038768 w 8671523"/>
                  <a:gd name="connsiteY8376" fmla="*/ 4226055 h 4271488"/>
                  <a:gd name="connsiteX8377" fmla="*/ 8037882 w 8671523"/>
                  <a:gd name="connsiteY8377" fmla="*/ 4227385 h 4271488"/>
                  <a:gd name="connsiteX8378" fmla="*/ 8036884 w 8671523"/>
                  <a:gd name="connsiteY8378" fmla="*/ 4229933 h 4271488"/>
                  <a:gd name="connsiteX8379" fmla="*/ 8036441 w 8671523"/>
                  <a:gd name="connsiteY8379" fmla="*/ 4228382 h 4271488"/>
                  <a:gd name="connsiteX8380" fmla="*/ 8036219 w 8671523"/>
                  <a:gd name="connsiteY8380" fmla="*/ 4226720 h 4271488"/>
                  <a:gd name="connsiteX8381" fmla="*/ 8036219 w 8671523"/>
                  <a:gd name="connsiteY8381" fmla="*/ 4225168 h 4271488"/>
                  <a:gd name="connsiteX8382" fmla="*/ 8036884 w 8671523"/>
                  <a:gd name="connsiteY8382" fmla="*/ 4223839 h 4271488"/>
                  <a:gd name="connsiteX8383" fmla="*/ 8036108 w 8671523"/>
                  <a:gd name="connsiteY8383" fmla="*/ 4222287 h 4271488"/>
                  <a:gd name="connsiteX8384" fmla="*/ 8037771 w 8671523"/>
                  <a:gd name="connsiteY8384" fmla="*/ 4219960 h 4271488"/>
                  <a:gd name="connsiteX8385" fmla="*/ 8040541 w 8671523"/>
                  <a:gd name="connsiteY8385" fmla="*/ 4218298 h 4271488"/>
                  <a:gd name="connsiteX8386" fmla="*/ 8043090 w 8671523"/>
                  <a:gd name="connsiteY8386" fmla="*/ 4218741 h 4271488"/>
                  <a:gd name="connsiteX8387" fmla="*/ 8042203 w 8671523"/>
                  <a:gd name="connsiteY8387" fmla="*/ 4219074 h 4271488"/>
                  <a:gd name="connsiteX8388" fmla="*/ 8041649 w 8671523"/>
                  <a:gd name="connsiteY8388" fmla="*/ 4219739 h 4271488"/>
                  <a:gd name="connsiteX8389" fmla="*/ 8041427 w 8671523"/>
                  <a:gd name="connsiteY8389" fmla="*/ 4220736 h 4271488"/>
                  <a:gd name="connsiteX8390" fmla="*/ 8041427 w 8671523"/>
                  <a:gd name="connsiteY8390" fmla="*/ 4222065 h 4271488"/>
                  <a:gd name="connsiteX8391" fmla="*/ 8042092 w 8671523"/>
                  <a:gd name="connsiteY8391" fmla="*/ 4221622 h 4271488"/>
                  <a:gd name="connsiteX8392" fmla="*/ 8043865 w 8671523"/>
                  <a:gd name="connsiteY8392" fmla="*/ 4220846 h 4271488"/>
                  <a:gd name="connsiteX8393" fmla="*/ 8044530 w 8671523"/>
                  <a:gd name="connsiteY8393" fmla="*/ 4220403 h 4271488"/>
                  <a:gd name="connsiteX8394" fmla="*/ 8044530 w 8671523"/>
                  <a:gd name="connsiteY8394" fmla="*/ 4222398 h 4271488"/>
                  <a:gd name="connsiteX8395" fmla="*/ 8045417 w 8671523"/>
                  <a:gd name="connsiteY8395" fmla="*/ 4223950 h 4271488"/>
                  <a:gd name="connsiteX8396" fmla="*/ 8046747 w 8671523"/>
                  <a:gd name="connsiteY8396" fmla="*/ 4224504 h 4271488"/>
                  <a:gd name="connsiteX8397" fmla="*/ 8048409 w 8671523"/>
                  <a:gd name="connsiteY8397" fmla="*/ 4223728 h 4271488"/>
                  <a:gd name="connsiteX8398" fmla="*/ 8049406 w 8671523"/>
                  <a:gd name="connsiteY8398" fmla="*/ 4224614 h 4271488"/>
                  <a:gd name="connsiteX8399" fmla="*/ 8050514 w 8671523"/>
                  <a:gd name="connsiteY8399" fmla="*/ 4225168 h 4271488"/>
                  <a:gd name="connsiteX8400" fmla="*/ 8051734 w 8671523"/>
                  <a:gd name="connsiteY8400" fmla="*/ 4225501 h 4271488"/>
                  <a:gd name="connsiteX8401" fmla="*/ 8053063 w 8671523"/>
                  <a:gd name="connsiteY8401" fmla="*/ 4225501 h 4271488"/>
                  <a:gd name="connsiteX8402" fmla="*/ 8052288 w 8671523"/>
                  <a:gd name="connsiteY8402" fmla="*/ 4223285 h 4271488"/>
                  <a:gd name="connsiteX8403" fmla="*/ 8050847 w 8671523"/>
                  <a:gd name="connsiteY8403" fmla="*/ 4221954 h 4271488"/>
                  <a:gd name="connsiteX8404" fmla="*/ 8049184 w 8671523"/>
                  <a:gd name="connsiteY8404" fmla="*/ 4220957 h 4271488"/>
                  <a:gd name="connsiteX8405" fmla="*/ 8047744 w 8671523"/>
                  <a:gd name="connsiteY8405" fmla="*/ 4219517 h 4271488"/>
                  <a:gd name="connsiteX8406" fmla="*/ 8048076 w 8671523"/>
                  <a:gd name="connsiteY8406" fmla="*/ 4218741 h 4271488"/>
                  <a:gd name="connsiteX8407" fmla="*/ 8048076 w 8671523"/>
                  <a:gd name="connsiteY8407" fmla="*/ 4218076 h 4271488"/>
                  <a:gd name="connsiteX8408" fmla="*/ 8048076 w 8671523"/>
                  <a:gd name="connsiteY8408" fmla="*/ 4217300 h 4271488"/>
                  <a:gd name="connsiteX8409" fmla="*/ 8047633 w 8671523"/>
                  <a:gd name="connsiteY8409" fmla="*/ 4216081 h 4271488"/>
                  <a:gd name="connsiteX8410" fmla="*/ 8048852 w 8671523"/>
                  <a:gd name="connsiteY8410" fmla="*/ 4216081 h 4271488"/>
                  <a:gd name="connsiteX8411" fmla="*/ 8049960 w 8671523"/>
                  <a:gd name="connsiteY8411" fmla="*/ 4216081 h 4271488"/>
                  <a:gd name="connsiteX8412" fmla="*/ 8050625 w 8671523"/>
                  <a:gd name="connsiteY8412" fmla="*/ 4218519 h 4271488"/>
                  <a:gd name="connsiteX8413" fmla="*/ 8051623 w 8671523"/>
                  <a:gd name="connsiteY8413" fmla="*/ 4218076 h 4271488"/>
                  <a:gd name="connsiteX8414" fmla="*/ 8053728 w 8671523"/>
                  <a:gd name="connsiteY8414" fmla="*/ 4214309 h 4271488"/>
                  <a:gd name="connsiteX8415" fmla="*/ 8052509 w 8671523"/>
                  <a:gd name="connsiteY8415" fmla="*/ 4212535 h 4271488"/>
                  <a:gd name="connsiteX8416" fmla="*/ 8051290 w 8671523"/>
                  <a:gd name="connsiteY8416" fmla="*/ 4212757 h 4271488"/>
                  <a:gd name="connsiteX8417" fmla="*/ 8050071 w 8671523"/>
                  <a:gd name="connsiteY8417" fmla="*/ 4213754 h 4271488"/>
                  <a:gd name="connsiteX8418" fmla="*/ 8049073 w 8671523"/>
                  <a:gd name="connsiteY8418" fmla="*/ 4214309 h 4271488"/>
                  <a:gd name="connsiteX8419" fmla="*/ 8047523 w 8671523"/>
                  <a:gd name="connsiteY8419" fmla="*/ 4213754 h 4271488"/>
                  <a:gd name="connsiteX8420" fmla="*/ 8046193 w 8671523"/>
                  <a:gd name="connsiteY8420" fmla="*/ 4212757 h 4271488"/>
                  <a:gd name="connsiteX8421" fmla="*/ 8043644 w 8671523"/>
                  <a:gd name="connsiteY8421" fmla="*/ 4210098 h 4271488"/>
                  <a:gd name="connsiteX8422" fmla="*/ 8044641 w 8671523"/>
                  <a:gd name="connsiteY8422" fmla="*/ 4208768 h 4271488"/>
                  <a:gd name="connsiteX8423" fmla="*/ 8044641 w 8671523"/>
                  <a:gd name="connsiteY8423" fmla="*/ 4207992 h 4271488"/>
                  <a:gd name="connsiteX8424" fmla="*/ 8044530 w 8671523"/>
                  <a:gd name="connsiteY8424" fmla="*/ 4207992 h 4271488"/>
                  <a:gd name="connsiteX8425" fmla="*/ 8046414 w 8671523"/>
                  <a:gd name="connsiteY8425" fmla="*/ 4206773 h 4271488"/>
                  <a:gd name="connsiteX8426" fmla="*/ 8049849 w 8671523"/>
                  <a:gd name="connsiteY8426" fmla="*/ 4203781 h 4271488"/>
                  <a:gd name="connsiteX8427" fmla="*/ 8051734 w 8671523"/>
                  <a:gd name="connsiteY8427" fmla="*/ 4203116 h 4271488"/>
                  <a:gd name="connsiteX8428" fmla="*/ 8054614 w 8671523"/>
                  <a:gd name="connsiteY8428" fmla="*/ 4203116 h 4271488"/>
                  <a:gd name="connsiteX8429" fmla="*/ 8056166 w 8671523"/>
                  <a:gd name="connsiteY8429" fmla="*/ 4203116 h 4271488"/>
                  <a:gd name="connsiteX8430" fmla="*/ 8056388 w 8671523"/>
                  <a:gd name="connsiteY8430" fmla="*/ 4201897 h 4271488"/>
                  <a:gd name="connsiteX8431" fmla="*/ 8055279 w 8671523"/>
                  <a:gd name="connsiteY8431" fmla="*/ 4198683 h 4271488"/>
                  <a:gd name="connsiteX8432" fmla="*/ 8052841 w 8671523"/>
                  <a:gd name="connsiteY8432" fmla="*/ 4199570 h 4271488"/>
                  <a:gd name="connsiteX8433" fmla="*/ 7777687 w 8671523"/>
                  <a:gd name="connsiteY8433" fmla="*/ 4178072 h 4271488"/>
                  <a:gd name="connsiteX8434" fmla="*/ 7777355 w 8671523"/>
                  <a:gd name="connsiteY8434" fmla="*/ 4177850 h 4271488"/>
                  <a:gd name="connsiteX8435" fmla="*/ 7776911 w 8671523"/>
                  <a:gd name="connsiteY8435" fmla="*/ 4177407 h 4271488"/>
                  <a:gd name="connsiteX8436" fmla="*/ 7776135 w 8671523"/>
                  <a:gd name="connsiteY8436" fmla="*/ 4176963 h 4271488"/>
                  <a:gd name="connsiteX8437" fmla="*/ 7776135 w 8671523"/>
                  <a:gd name="connsiteY8437" fmla="*/ 4176963 h 4271488"/>
                  <a:gd name="connsiteX8438" fmla="*/ 7776135 w 8671523"/>
                  <a:gd name="connsiteY8438" fmla="*/ 4176077 h 4271488"/>
                  <a:gd name="connsiteX8439" fmla="*/ 7776135 w 8671523"/>
                  <a:gd name="connsiteY8439" fmla="*/ 4176077 h 4271488"/>
                  <a:gd name="connsiteX8440" fmla="*/ 7776135 w 8671523"/>
                  <a:gd name="connsiteY8440" fmla="*/ 4174747 h 4271488"/>
                  <a:gd name="connsiteX8441" fmla="*/ 7776135 w 8671523"/>
                  <a:gd name="connsiteY8441" fmla="*/ 4174747 h 4271488"/>
                  <a:gd name="connsiteX8442" fmla="*/ 7776135 w 8671523"/>
                  <a:gd name="connsiteY8442" fmla="*/ 4174415 h 4271488"/>
                  <a:gd name="connsiteX8443" fmla="*/ 7775914 w 8671523"/>
                  <a:gd name="connsiteY8443" fmla="*/ 4173861 h 4271488"/>
                  <a:gd name="connsiteX8444" fmla="*/ 7775914 w 8671523"/>
                  <a:gd name="connsiteY8444" fmla="*/ 4173861 h 4271488"/>
                  <a:gd name="connsiteX8445" fmla="*/ 7774251 w 8671523"/>
                  <a:gd name="connsiteY8445" fmla="*/ 4173196 h 4271488"/>
                  <a:gd name="connsiteX8446" fmla="*/ 7770040 w 8671523"/>
                  <a:gd name="connsiteY8446" fmla="*/ 4172753 h 4271488"/>
                  <a:gd name="connsiteX8447" fmla="*/ 7768157 w 8671523"/>
                  <a:gd name="connsiteY8447" fmla="*/ 4172087 h 4271488"/>
                  <a:gd name="connsiteX8448" fmla="*/ 7765940 w 8671523"/>
                  <a:gd name="connsiteY8448" fmla="*/ 4172087 h 4271488"/>
                  <a:gd name="connsiteX8449" fmla="*/ 7763946 w 8671523"/>
                  <a:gd name="connsiteY8449" fmla="*/ 4172642 h 4271488"/>
                  <a:gd name="connsiteX8450" fmla="*/ 7762283 w 8671523"/>
                  <a:gd name="connsiteY8450" fmla="*/ 4173861 h 4271488"/>
                  <a:gd name="connsiteX8451" fmla="*/ 7761175 w 8671523"/>
                  <a:gd name="connsiteY8451" fmla="*/ 4175633 h 4271488"/>
                  <a:gd name="connsiteX8452" fmla="*/ 7763503 w 8671523"/>
                  <a:gd name="connsiteY8452" fmla="*/ 4179401 h 4271488"/>
                  <a:gd name="connsiteX8453" fmla="*/ 7767159 w 8671523"/>
                  <a:gd name="connsiteY8453" fmla="*/ 4181174 h 4271488"/>
                  <a:gd name="connsiteX8454" fmla="*/ 7768046 w 8671523"/>
                  <a:gd name="connsiteY8454" fmla="*/ 4181174 h 4271488"/>
                  <a:gd name="connsiteX8455" fmla="*/ 7776357 w 8671523"/>
                  <a:gd name="connsiteY8455" fmla="*/ 4181729 h 4271488"/>
                  <a:gd name="connsiteX8456" fmla="*/ 7777576 w 8671523"/>
                  <a:gd name="connsiteY8456" fmla="*/ 4181064 h 4271488"/>
                  <a:gd name="connsiteX8457" fmla="*/ 7777798 w 8671523"/>
                  <a:gd name="connsiteY8457" fmla="*/ 4180288 h 4271488"/>
                  <a:gd name="connsiteX8458" fmla="*/ 7778020 w 8671523"/>
                  <a:gd name="connsiteY8458" fmla="*/ 4179512 h 4271488"/>
                  <a:gd name="connsiteX8459" fmla="*/ 7778020 w 8671523"/>
                  <a:gd name="connsiteY8459" fmla="*/ 4178737 h 4271488"/>
                  <a:gd name="connsiteX8460" fmla="*/ 7777798 w 8671523"/>
                  <a:gd name="connsiteY8460" fmla="*/ 4177961 h 4271488"/>
                  <a:gd name="connsiteX8461" fmla="*/ 7993112 w 8671523"/>
                  <a:gd name="connsiteY8461" fmla="*/ 4267500 h 4271488"/>
                  <a:gd name="connsiteX8462" fmla="*/ 7993445 w 8671523"/>
                  <a:gd name="connsiteY8462" fmla="*/ 4266391 h 4271488"/>
                  <a:gd name="connsiteX8463" fmla="*/ 7994109 w 8671523"/>
                  <a:gd name="connsiteY8463" fmla="*/ 4265284 h 4271488"/>
                  <a:gd name="connsiteX8464" fmla="*/ 7991560 w 8671523"/>
                  <a:gd name="connsiteY8464" fmla="*/ 4267500 h 4271488"/>
                  <a:gd name="connsiteX8465" fmla="*/ 7993112 w 8671523"/>
                  <a:gd name="connsiteY8465" fmla="*/ 4267500 h 4271488"/>
                  <a:gd name="connsiteX8466" fmla="*/ 7986684 w 8671523"/>
                  <a:gd name="connsiteY8466" fmla="*/ 4157681 h 4271488"/>
                  <a:gd name="connsiteX8467" fmla="*/ 7985576 w 8671523"/>
                  <a:gd name="connsiteY8467" fmla="*/ 4157903 h 4271488"/>
                  <a:gd name="connsiteX8468" fmla="*/ 7983693 w 8671523"/>
                  <a:gd name="connsiteY8468" fmla="*/ 4159344 h 4271488"/>
                  <a:gd name="connsiteX8469" fmla="*/ 7982252 w 8671523"/>
                  <a:gd name="connsiteY8469" fmla="*/ 4162114 h 4271488"/>
                  <a:gd name="connsiteX8470" fmla="*/ 7982030 w 8671523"/>
                  <a:gd name="connsiteY8470" fmla="*/ 4164996 h 4271488"/>
                  <a:gd name="connsiteX8471" fmla="*/ 7983804 w 8671523"/>
                  <a:gd name="connsiteY8471" fmla="*/ 4165993 h 4271488"/>
                  <a:gd name="connsiteX8472" fmla="*/ 7986130 w 8671523"/>
                  <a:gd name="connsiteY8472" fmla="*/ 4164663 h 4271488"/>
                  <a:gd name="connsiteX8473" fmla="*/ 7987793 w 8671523"/>
                  <a:gd name="connsiteY8473" fmla="*/ 4162003 h 4271488"/>
                  <a:gd name="connsiteX8474" fmla="*/ 7987571 w 8671523"/>
                  <a:gd name="connsiteY8474" fmla="*/ 4159011 h 4271488"/>
                  <a:gd name="connsiteX8475" fmla="*/ 7986684 w 8671523"/>
                  <a:gd name="connsiteY8475" fmla="*/ 4157681 h 4271488"/>
                  <a:gd name="connsiteX8476" fmla="*/ 7995993 w 8671523"/>
                  <a:gd name="connsiteY8476" fmla="*/ 4153581 h 4271488"/>
                  <a:gd name="connsiteX8477" fmla="*/ 8001534 w 8671523"/>
                  <a:gd name="connsiteY8477" fmla="*/ 4148262 h 4271488"/>
                  <a:gd name="connsiteX8478" fmla="*/ 8002532 w 8671523"/>
                  <a:gd name="connsiteY8478" fmla="*/ 4147598 h 4271488"/>
                  <a:gd name="connsiteX8479" fmla="*/ 8003528 w 8671523"/>
                  <a:gd name="connsiteY8479" fmla="*/ 4146489 h 4271488"/>
                  <a:gd name="connsiteX8480" fmla="*/ 8007850 w 8671523"/>
                  <a:gd name="connsiteY8480" fmla="*/ 4144273 h 4271488"/>
                  <a:gd name="connsiteX8481" fmla="*/ 8008847 w 8671523"/>
                  <a:gd name="connsiteY8481" fmla="*/ 4143276 h 4271488"/>
                  <a:gd name="connsiteX8482" fmla="*/ 8009623 w 8671523"/>
                  <a:gd name="connsiteY8482" fmla="*/ 4141613 h 4271488"/>
                  <a:gd name="connsiteX8483" fmla="*/ 8014278 w 8671523"/>
                  <a:gd name="connsiteY8483" fmla="*/ 4136848 h 4271488"/>
                  <a:gd name="connsiteX8484" fmla="*/ 8015608 w 8671523"/>
                  <a:gd name="connsiteY8484" fmla="*/ 4134632 h 4271488"/>
                  <a:gd name="connsiteX8485" fmla="*/ 8018156 w 8671523"/>
                  <a:gd name="connsiteY8485" fmla="*/ 4128981 h 4271488"/>
                  <a:gd name="connsiteX8486" fmla="*/ 8020705 w 8671523"/>
                  <a:gd name="connsiteY8486" fmla="*/ 4126764 h 4271488"/>
                  <a:gd name="connsiteX8487" fmla="*/ 8027686 w 8671523"/>
                  <a:gd name="connsiteY8487" fmla="*/ 4124991 h 4271488"/>
                  <a:gd name="connsiteX8488" fmla="*/ 8029460 w 8671523"/>
                  <a:gd name="connsiteY8488" fmla="*/ 4123994 h 4271488"/>
                  <a:gd name="connsiteX8489" fmla="*/ 8031232 w 8671523"/>
                  <a:gd name="connsiteY8489" fmla="*/ 4122996 h 4271488"/>
                  <a:gd name="connsiteX8490" fmla="*/ 8030346 w 8671523"/>
                  <a:gd name="connsiteY8490" fmla="*/ 4120669 h 4271488"/>
                  <a:gd name="connsiteX8491" fmla="*/ 8029681 w 8671523"/>
                  <a:gd name="connsiteY8491" fmla="*/ 4120116 h 4271488"/>
                  <a:gd name="connsiteX8492" fmla="*/ 8027908 w 8671523"/>
                  <a:gd name="connsiteY8492" fmla="*/ 4118675 h 4271488"/>
                  <a:gd name="connsiteX8493" fmla="*/ 8025027 w 8671523"/>
                  <a:gd name="connsiteY8493" fmla="*/ 4117455 h 4271488"/>
                  <a:gd name="connsiteX8494" fmla="*/ 8022810 w 8671523"/>
                  <a:gd name="connsiteY8494" fmla="*/ 4116901 h 4271488"/>
                  <a:gd name="connsiteX8495" fmla="*/ 8018378 w 8671523"/>
                  <a:gd name="connsiteY8495" fmla="*/ 4116901 h 4271488"/>
                  <a:gd name="connsiteX8496" fmla="*/ 8003418 w 8671523"/>
                  <a:gd name="connsiteY8496" fmla="*/ 4120337 h 4271488"/>
                  <a:gd name="connsiteX8497" fmla="*/ 7991450 w 8671523"/>
                  <a:gd name="connsiteY8497" fmla="*/ 4127983 h 4271488"/>
                  <a:gd name="connsiteX8498" fmla="*/ 7987128 w 8671523"/>
                  <a:gd name="connsiteY8498" fmla="*/ 4128981 h 4271488"/>
                  <a:gd name="connsiteX8499" fmla="*/ 7971282 w 8671523"/>
                  <a:gd name="connsiteY8499" fmla="*/ 4122996 h 4271488"/>
                  <a:gd name="connsiteX8500" fmla="*/ 7968400 w 8671523"/>
                  <a:gd name="connsiteY8500" fmla="*/ 4124659 h 4271488"/>
                  <a:gd name="connsiteX8501" fmla="*/ 7969176 w 8671523"/>
                  <a:gd name="connsiteY8501" fmla="*/ 4125656 h 4271488"/>
                  <a:gd name="connsiteX8502" fmla="*/ 7971060 w 8671523"/>
                  <a:gd name="connsiteY8502" fmla="*/ 4127096 h 4271488"/>
                  <a:gd name="connsiteX8503" fmla="*/ 7973054 w 8671523"/>
                  <a:gd name="connsiteY8503" fmla="*/ 4128981 h 4271488"/>
                  <a:gd name="connsiteX8504" fmla="*/ 7973941 w 8671523"/>
                  <a:gd name="connsiteY8504" fmla="*/ 4131086 h 4271488"/>
                  <a:gd name="connsiteX8505" fmla="*/ 7974495 w 8671523"/>
                  <a:gd name="connsiteY8505" fmla="*/ 4136738 h 4271488"/>
                  <a:gd name="connsiteX8506" fmla="*/ 7974052 w 8671523"/>
                  <a:gd name="connsiteY8506" fmla="*/ 4139065 h 4271488"/>
                  <a:gd name="connsiteX8507" fmla="*/ 7972278 w 8671523"/>
                  <a:gd name="connsiteY8507" fmla="*/ 4141059 h 4271488"/>
                  <a:gd name="connsiteX8508" fmla="*/ 7972722 w 8671523"/>
                  <a:gd name="connsiteY8508" fmla="*/ 4141946 h 4271488"/>
                  <a:gd name="connsiteX8509" fmla="*/ 7973054 w 8671523"/>
                  <a:gd name="connsiteY8509" fmla="*/ 4142833 h 4271488"/>
                  <a:gd name="connsiteX8510" fmla="*/ 7971946 w 8671523"/>
                  <a:gd name="connsiteY8510" fmla="*/ 4143165 h 4271488"/>
                  <a:gd name="connsiteX8511" fmla="*/ 7970728 w 8671523"/>
                  <a:gd name="connsiteY8511" fmla="*/ 4144162 h 4271488"/>
                  <a:gd name="connsiteX8512" fmla="*/ 7969952 w 8671523"/>
                  <a:gd name="connsiteY8512" fmla="*/ 4144494 h 4271488"/>
                  <a:gd name="connsiteX8513" fmla="*/ 7968843 w 8671523"/>
                  <a:gd name="connsiteY8513" fmla="*/ 4144494 h 4271488"/>
                  <a:gd name="connsiteX8514" fmla="*/ 7966517 w 8671523"/>
                  <a:gd name="connsiteY8514" fmla="*/ 4144494 h 4271488"/>
                  <a:gd name="connsiteX8515" fmla="*/ 7965408 w 8671523"/>
                  <a:gd name="connsiteY8515" fmla="*/ 4144494 h 4271488"/>
                  <a:gd name="connsiteX8516" fmla="*/ 7957984 w 8671523"/>
                  <a:gd name="connsiteY8516" fmla="*/ 4147487 h 4271488"/>
                  <a:gd name="connsiteX8517" fmla="*/ 7955767 w 8671523"/>
                  <a:gd name="connsiteY8517" fmla="*/ 4149370 h 4271488"/>
                  <a:gd name="connsiteX8518" fmla="*/ 7950559 w 8671523"/>
                  <a:gd name="connsiteY8518" fmla="*/ 4152584 h 4271488"/>
                  <a:gd name="connsiteX8519" fmla="*/ 7950559 w 8671523"/>
                  <a:gd name="connsiteY8519" fmla="*/ 4152584 h 4271488"/>
                  <a:gd name="connsiteX8520" fmla="*/ 7950115 w 8671523"/>
                  <a:gd name="connsiteY8520" fmla="*/ 4152695 h 4271488"/>
                  <a:gd name="connsiteX8521" fmla="*/ 7948675 w 8671523"/>
                  <a:gd name="connsiteY8521" fmla="*/ 4153249 h 4271488"/>
                  <a:gd name="connsiteX8522" fmla="*/ 7946459 w 8671523"/>
                  <a:gd name="connsiteY8522" fmla="*/ 4153470 h 4271488"/>
                  <a:gd name="connsiteX8523" fmla="*/ 7931277 w 8671523"/>
                  <a:gd name="connsiteY8523" fmla="*/ 4158346 h 4271488"/>
                  <a:gd name="connsiteX8524" fmla="*/ 7925293 w 8671523"/>
                  <a:gd name="connsiteY8524" fmla="*/ 4161671 h 4271488"/>
                  <a:gd name="connsiteX8525" fmla="*/ 7925293 w 8671523"/>
                  <a:gd name="connsiteY8525" fmla="*/ 4161671 h 4271488"/>
                  <a:gd name="connsiteX8526" fmla="*/ 7924961 w 8671523"/>
                  <a:gd name="connsiteY8526" fmla="*/ 4161671 h 4271488"/>
                  <a:gd name="connsiteX8527" fmla="*/ 7924296 w 8671523"/>
                  <a:gd name="connsiteY8527" fmla="*/ 4161449 h 4271488"/>
                  <a:gd name="connsiteX8528" fmla="*/ 7923076 w 8671523"/>
                  <a:gd name="connsiteY8528" fmla="*/ 4162003 h 4271488"/>
                  <a:gd name="connsiteX8529" fmla="*/ 7917758 w 8671523"/>
                  <a:gd name="connsiteY8529" fmla="*/ 4160120 h 4271488"/>
                  <a:gd name="connsiteX8530" fmla="*/ 7916539 w 8671523"/>
                  <a:gd name="connsiteY8530" fmla="*/ 4161449 h 4271488"/>
                  <a:gd name="connsiteX8531" fmla="*/ 7917647 w 8671523"/>
                  <a:gd name="connsiteY8531" fmla="*/ 4165328 h 4271488"/>
                  <a:gd name="connsiteX8532" fmla="*/ 7918201 w 8671523"/>
                  <a:gd name="connsiteY8532" fmla="*/ 4165993 h 4271488"/>
                  <a:gd name="connsiteX8533" fmla="*/ 7917979 w 8671523"/>
                  <a:gd name="connsiteY8533" fmla="*/ 4167433 h 4271488"/>
                  <a:gd name="connsiteX8534" fmla="*/ 7917204 w 8671523"/>
                  <a:gd name="connsiteY8534" fmla="*/ 4169650 h 4271488"/>
                  <a:gd name="connsiteX8535" fmla="*/ 7917758 w 8671523"/>
                  <a:gd name="connsiteY8535" fmla="*/ 4172753 h 4271488"/>
                  <a:gd name="connsiteX8536" fmla="*/ 7918311 w 8671523"/>
                  <a:gd name="connsiteY8536" fmla="*/ 4174193 h 4271488"/>
                  <a:gd name="connsiteX8537" fmla="*/ 7918755 w 8671523"/>
                  <a:gd name="connsiteY8537" fmla="*/ 4174415 h 4271488"/>
                  <a:gd name="connsiteX8538" fmla="*/ 7919198 w 8671523"/>
                  <a:gd name="connsiteY8538" fmla="*/ 4174747 h 4271488"/>
                  <a:gd name="connsiteX8539" fmla="*/ 7920195 w 8671523"/>
                  <a:gd name="connsiteY8539" fmla="*/ 4174747 h 4271488"/>
                  <a:gd name="connsiteX8540" fmla="*/ 7921526 w 8671523"/>
                  <a:gd name="connsiteY8540" fmla="*/ 4174193 h 4271488"/>
                  <a:gd name="connsiteX8541" fmla="*/ 7922744 w 8671523"/>
                  <a:gd name="connsiteY8541" fmla="*/ 4173528 h 4271488"/>
                  <a:gd name="connsiteX8542" fmla="*/ 7923298 w 8671523"/>
                  <a:gd name="connsiteY8542" fmla="*/ 4172642 h 4271488"/>
                  <a:gd name="connsiteX8543" fmla="*/ 7923741 w 8671523"/>
                  <a:gd name="connsiteY8543" fmla="*/ 4171533 h 4271488"/>
                  <a:gd name="connsiteX8544" fmla="*/ 7924850 w 8671523"/>
                  <a:gd name="connsiteY8544" fmla="*/ 4171533 h 4271488"/>
                  <a:gd name="connsiteX8545" fmla="*/ 7926180 w 8671523"/>
                  <a:gd name="connsiteY8545" fmla="*/ 4171977 h 4271488"/>
                  <a:gd name="connsiteX8546" fmla="*/ 7926844 w 8671523"/>
                  <a:gd name="connsiteY8546" fmla="*/ 4171977 h 4271488"/>
                  <a:gd name="connsiteX8547" fmla="*/ 7927177 w 8671523"/>
                  <a:gd name="connsiteY8547" fmla="*/ 4172198 h 4271488"/>
                  <a:gd name="connsiteX8548" fmla="*/ 7927177 w 8671523"/>
                  <a:gd name="connsiteY8548" fmla="*/ 4172198 h 4271488"/>
                  <a:gd name="connsiteX8549" fmla="*/ 7928174 w 8671523"/>
                  <a:gd name="connsiteY8549" fmla="*/ 4171755 h 4271488"/>
                  <a:gd name="connsiteX8550" fmla="*/ 7930280 w 8671523"/>
                  <a:gd name="connsiteY8550" fmla="*/ 4170425 h 4271488"/>
                  <a:gd name="connsiteX8551" fmla="*/ 7935267 w 8671523"/>
                  <a:gd name="connsiteY8551" fmla="*/ 4169096 h 4271488"/>
                  <a:gd name="connsiteX8552" fmla="*/ 7942248 w 8671523"/>
                  <a:gd name="connsiteY8552" fmla="*/ 4168320 h 4271488"/>
                  <a:gd name="connsiteX8553" fmla="*/ 7944243 w 8671523"/>
                  <a:gd name="connsiteY8553" fmla="*/ 4167212 h 4271488"/>
                  <a:gd name="connsiteX8554" fmla="*/ 7948121 w 8671523"/>
                  <a:gd name="connsiteY8554" fmla="*/ 4164442 h 4271488"/>
                  <a:gd name="connsiteX8555" fmla="*/ 7954437 w 8671523"/>
                  <a:gd name="connsiteY8555" fmla="*/ 4161782 h 4271488"/>
                  <a:gd name="connsiteX8556" fmla="*/ 7960532 w 8671523"/>
                  <a:gd name="connsiteY8556" fmla="*/ 4157460 h 4271488"/>
                  <a:gd name="connsiteX8557" fmla="*/ 7962970 w 8671523"/>
                  <a:gd name="connsiteY8557" fmla="*/ 4156352 h 4271488"/>
                  <a:gd name="connsiteX8558" fmla="*/ 7965297 w 8671523"/>
                  <a:gd name="connsiteY8558" fmla="*/ 4155798 h 4271488"/>
                  <a:gd name="connsiteX8559" fmla="*/ 7970506 w 8671523"/>
                  <a:gd name="connsiteY8559" fmla="*/ 4156574 h 4271488"/>
                  <a:gd name="connsiteX8560" fmla="*/ 7972943 w 8671523"/>
                  <a:gd name="connsiteY8560" fmla="*/ 4156574 h 4271488"/>
                  <a:gd name="connsiteX8561" fmla="*/ 7975049 w 8671523"/>
                  <a:gd name="connsiteY8561" fmla="*/ 4155355 h 4271488"/>
                  <a:gd name="connsiteX8562" fmla="*/ 7977154 w 8671523"/>
                  <a:gd name="connsiteY8562" fmla="*/ 4153581 h 4271488"/>
                  <a:gd name="connsiteX8563" fmla="*/ 7984690 w 8671523"/>
                  <a:gd name="connsiteY8563" fmla="*/ 4149703 h 4271488"/>
                  <a:gd name="connsiteX8564" fmla="*/ 7987571 w 8671523"/>
                  <a:gd name="connsiteY8564" fmla="*/ 4152030 h 4271488"/>
                  <a:gd name="connsiteX8565" fmla="*/ 7990009 w 8671523"/>
                  <a:gd name="connsiteY8565" fmla="*/ 4154579 h 4271488"/>
                  <a:gd name="connsiteX8566" fmla="*/ 7992669 w 8671523"/>
                  <a:gd name="connsiteY8566" fmla="*/ 4155687 h 4271488"/>
                  <a:gd name="connsiteX8567" fmla="*/ 7995993 w 8671523"/>
                  <a:gd name="connsiteY8567" fmla="*/ 4153803 h 4271488"/>
                  <a:gd name="connsiteX8568" fmla="*/ 8041649 w 8671523"/>
                  <a:gd name="connsiteY8568" fmla="*/ 4137513 h 4271488"/>
                  <a:gd name="connsiteX8569" fmla="*/ 8045084 w 8671523"/>
                  <a:gd name="connsiteY8569" fmla="*/ 4134521 h 4271488"/>
                  <a:gd name="connsiteX8570" fmla="*/ 8044530 w 8671523"/>
                  <a:gd name="connsiteY8570" fmla="*/ 4130642 h 4271488"/>
                  <a:gd name="connsiteX8571" fmla="*/ 8040319 w 8671523"/>
                  <a:gd name="connsiteY8571" fmla="*/ 4131086 h 4271488"/>
                  <a:gd name="connsiteX8572" fmla="*/ 8037438 w 8671523"/>
                  <a:gd name="connsiteY8572" fmla="*/ 4132416 h 4271488"/>
                  <a:gd name="connsiteX8573" fmla="*/ 8035776 w 8671523"/>
                  <a:gd name="connsiteY8573" fmla="*/ 4134743 h 4271488"/>
                  <a:gd name="connsiteX8574" fmla="*/ 8035222 w 8671523"/>
                  <a:gd name="connsiteY8574" fmla="*/ 4138068 h 4271488"/>
                  <a:gd name="connsiteX8575" fmla="*/ 8037327 w 8671523"/>
                  <a:gd name="connsiteY8575" fmla="*/ 4138954 h 4271488"/>
                  <a:gd name="connsiteX8576" fmla="*/ 8041649 w 8671523"/>
                  <a:gd name="connsiteY8576" fmla="*/ 4137513 h 4271488"/>
                  <a:gd name="connsiteX8577" fmla="*/ 7831654 w 8671523"/>
                  <a:gd name="connsiteY8577" fmla="*/ 4211427 h 4271488"/>
                  <a:gd name="connsiteX8578" fmla="*/ 7833981 w 8671523"/>
                  <a:gd name="connsiteY8578" fmla="*/ 4206552 h 4271488"/>
                  <a:gd name="connsiteX8579" fmla="*/ 7833538 w 8671523"/>
                  <a:gd name="connsiteY8579" fmla="*/ 4205665 h 4271488"/>
                  <a:gd name="connsiteX8580" fmla="*/ 7832983 w 8671523"/>
                  <a:gd name="connsiteY8580" fmla="*/ 4205000 h 4271488"/>
                  <a:gd name="connsiteX8581" fmla="*/ 7832319 w 8671523"/>
                  <a:gd name="connsiteY8581" fmla="*/ 4204446 h 4271488"/>
                  <a:gd name="connsiteX8582" fmla="*/ 7831543 w 8671523"/>
                  <a:gd name="connsiteY8582" fmla="*/ 4204113 h 4271488"/>
                  <a:gd name="connsiteX8583" fmla="*/ 7830435 w 8671523"/>
                  <a:gd name="connsiteY8583" fmla="*/ 4202894 h 4271488"/>
                  <a:gd name="connsiteX8584" fmla="*/ 7829327 w 8671523"/>
                  <a:gd name="connsiteY8584" fmla="*/ 4202673 h 4271488"/>
                  <a:gd name="connsiteX8585" fmla="*/ 7828329 w 8671523"/>
                  <a:gd name="connsiteY8585" fmla="*/ 4203116 h 4271488"/>
                  <a:gd name="connsiteX8586" fmla="*/ 7827665 w 8671523"/>
                  <a:gd name="connsiteY8586" fmla="*/ 4204113 h 4271488"/>
                  <a:gd name="connsiteX8587" fmla="*/ 7827222 w 8671523"/>
                  <a:gd name="connsiteY8587" fmla="*/ 4205554 h 4271488"/>
                  <a:gd name="connsiteX8588" fmla="*/ 7827222 w 8671523"/>
                  <a:gd name="connsiteY8588" fmla="*/ 4205554 h 4271488"/>
                  <a:gd name="connsiteX8589" fmla="*/ 7827222 w 8671523"/>
                  <a:gd name="connsiteY8589" fmla="*/ 4206773 h 4271488"/>
                  <a:gd name="connsiteX8590" fmla="*/ 7827443 w 8671523"/>
                  <a:gd name="connsiteY8590" fmla="*/ 4207992 h 4271488"/>
                  <a:gd name="connsiteX8591" fmla="*/ 7827443 w 8671523"/>
                  <a:gd name="connsiteY8591" fmla="*/ 4209654 h 4271488"/>
                  <a:gd name="connsiteX8592" fmla="*/ 7828219 w 8671523"/>
                  <a:gd name="connsiteY8592" fmla="*/ 4210430 h 4271488"/>
                  <a:gd name="connsiteX8593" fmla="*/ 7829548 w 8671523"/>
                  <a:gd name="connsiteY8593" fmla="*/ 4211095 h 4271488"/>
                  <a:gd name="connsiteX8594" fmla="*/ 7830878 w 8671523"/>
                  <a:gd name="connsiteY8594" fmla="*/ 4211538 h 4271488"/>
                  <a:gd name="connsiteX8595" fmla="*/ 7831433 w 8671523"/>
                  <a:gd name="connsiteY8595" fmla="*/ 4211538 h 4271488"/>
                  <a:gd name="connsiteX8596" fmla="*/ 8053284 w 8671523"/>
                  <a:gd name="connsiteY8596" fmla="*/ 4111250 h 4271488"/>
                  <a:gd name="connsiteX8597" fmla="*/ 8053949 w 8671523"/>
                  <a:gd name="connsiteY8597" fmla="*/ 4110918 h 4271488"/>
                  <a:gd name="connsiteX8598" fmla="*/ 8054725 w 8671523"/>
                  <a:gd name="connsiteY8598" fmla="*/ 4110474 h 4271488"/>
                  <a:gd name="connsiteX8599" fmla="*/ 8055834 w 8671523"/>
                  <a:gd name="connsiteY8599" fmla="*/ 4109255 h 4271488"/>
                  <a:gd name="connsiteX8600" fmla="*/ 8056277 w 8671523"/>
                  <a:gd name="connsiteY8600" fmla="*/ 4107593 h 4271488"/>
                  <a:gd name="connsiteX8601" fmla="*/ 8055944 w 8671523"/>
                  <a:gd name="connsiteY8601" fmla="*/ 4106042 h 4271488"/>
                  <a:gd name="connsiteX8602" fmla="*/ 8055944 w 8671523"/>
                  <a:gd name="connsiteY8602" fmla="*/ 4105820 h 4271488"/>
                  <a:gd name="connsiteX8603" fmla="*/ 8054836 w 8671523"/>
                  <a:gd name="connsiteY8603" fmla="*/ 4104933 h 4271488"/>
                  <a:gd name="connsiteX8604" fmla="*/ 8053506 w 8671523"/>
                  <a:gd name="connsiteY8604" fmla="*/ 4104379 h 4271488"/>
                  <a:gd name="connsiteX8605" fmla="*/ 8052288 w 8671523"/>
                  <a:gd name="connsiteY8605" fmla="*/ 4103603 h 4271488"/>
                  <a:gd name="connsiteX8606" fmla="*/ 8050293 w 8671523"/>
                  <a:gd name="connsiteY8606" fmla="*/ 4104047 h 4271488"/>
                  <a:gd name="connsiteX8607" fmla="*/ 8048187 w 8671523"/>
                  <a:gd name="connsiteY8607" fmla="*/ 4106928 h 4271488"/>
                  <a:gd name="connsiteX8608" fmla="*/ 8047966 w 8671523"/>
                  <a:gd name="connsiteY8608" fmla="*/ 4110142 h 4271488"/>
                  <a:gd name="connsiteX8609" fmla="*/ 8051512 w 8671523"/>
                  <a:gd name="connsiteY8609" fmla="*/ 4111472 h 4271488"/>
                  <a:gd name="connsiteX8610" fmla="*/ 8053284 w 8671523"/>
                  <a:gd name="connsiteY8610" fmla="*/ 4111139 h 4271488"/>
                  <a:gd name="connsiteX8611" fmla="*/ 7833981 w 8671523"/>
                  <a:gd name="connsiteY8611" fmla="*/ 4252318 h 4271488"/>
                  <a:gd name="connsiteX8612" fmla="*/ 7831322 w 8671523"/>
                  <a:gd name="connsiteY8612" fmla="*/ 4253094 h 4271488"/>
                  <a:gd name="connsiteX8613" fmla="*/ 7829881 w 8671523"/>
                  <a:gd name="connsiteY8613" fmla="*/ 4253869 h 4271488"/>
                  <a:gd name="connsiteX8614" fmla="*/ 7830324 w 8671523"/>
                  <a:gd name="connsiteY8614" fmla="*/ 4255310 h 4271488"/>
                  <a:gd name="connsiteX8615" fmla="*/ 7832097 w 8671523"/>
                  <a:gd name="connsiteY8615" fmla="*/ 4256197 h 4271488"/>
                  <a:gd name="connsiteX8616" fmla="*/ 7833648 w 8671523"/>
                  <a:gd name="connsiteY8616" fmla="*/ 4256529 h 4271488"/>
                  <a:gd name="connsiteX8617" fmla="*/ 7834757 w 8671523"/>
                  <a:gd name="connsiteY8617" fmla="*/ 4255643 h 4271488"/>
                  <a:gd name="connsiteX8618" fmla="*/ 7834535 w 8671523"/>
                  <a:gd name="connsiteY8618" fmla="*/ 4253426 h 4271488"/>
                  <a:gd name="connsiteX8619" fmla="*/ 7833981 w 8671523"/>
                  <a:gd name="connsiteY8619" fmla="*/ 4252318 h 4271488"/>
                  <a:gd name="connsiteX8620" fmla="*/ 7890940 w 8671523"/>
                  <a:gd name="connsiteY8620" fmla="*/ 4257415 h 4271488"/>
                  <a:gd name="connsiteX8621" fmla="*/ 7890386 w 8671523"/>
                  <a:gd name="connsiteY8621" fmla="*/ 4256529 h 4271488"/>
                  <a:gd name="connsiteX8622" fmla="*/ 7888391 w 8671523"/>
                  <a:gd name="connsiteY8622" fmla="*/ 4257083 h 4271488"/>
                  <a:gd name="connsiteX8623" fmla="*/ 7886729 w 8671523"/>
                  <a:gd name="connsiteY8623" fmla="*/ 4257969 h 4271488"/>
                  <a:gd name="connsiteX8624" fmla="*/ 7887172 w 8671523"/>
                  <a:gd name="connsiteY8624" fmla="*/ 4259189 h 4271488"/>
                  <a:gd name="connsiteX8625" fmla="*/ 7887505 w 8671523"/>
                  <a:gd name="connsiteY8625" fmla="*/ 4259965 h 4271488"/>
                  <a:gd name="connsiteX8626" fmla="*/ 7887505 w 8671523"/>
                  <a:gd name="connsiteY8626" fmla="*/ 4260740 h 4271488"/>
                  <a:gd name="connsiteX8627" fmla="*/ 7887948 w 8671523"/>
                  <a:gd name="connsiteY8627" fmla="*/ 4260297 h 4271488"/>
                  <a:gd name="connsiteX8628" fmla="*/ 7889056 w 8671523"/>
                  <a:gd name="connsiteY8628" fmla="*/ 4261294 h 4271488"/>
                  <a:gd name="connsiteX8629" fmla="*/ 7889721 w 8671523"/>
                  <a:gd name="connsiteY8629" fmla="*/ 4260962 h 4271488"/>
                  <a:gd name="connsiteX8630" fmla="*/ 7890608 w 8671523"/>
                  <a:gd name="connsiteY8630" fmla="*/ 4260962 h 4271488"/>
                  <a:gd name="connsiteX8631" fmla="*/ 7891494 w 8671523"/>
                  <a:gd name="connsiteY8631" fmla="*/ 4260075 h 4271488"/>
                  <a:gd name="connsiteX8632" fmla="*/ 7890940 w 8671523"/>
                  <a:gd name="connsiteY8632" fmla="*/ 4258635 h 4271488"/>
                  <a:gd name="connsiteX8633" fmla="*/ 7890940 w 8671523"/>
                  <a:gd name="connsiteY8633" fmla="*/ 4257415 h 4271488"/>
                  <a:gd name="connsiteX8634" fmla="*/ 7127865 w 8671523"/>
                  <a:gd name="connsiteY8634" fmla="*/ 3806508 h 4271488"/>
                  <a:gd name="connsiteX8635" fmla="*/ 7129971 w 8671523"/>
                  <a:gd name="connsiteY8635" fmla="*/ 3807283 h 4271488"/>
                  <a:gd name="connsiteX8636" fmla="*/ 7133074 w 8671523"/>
                  <a:gd name="connsiteY8636" fmla="*/ 3810054 h 4271488"/>
                  <a:gd name="connsiteX8637" fmla="*/ 7134182 w 8671523"/>
                  <a:gd name="connsiteY8637" fmla="*/ 3810719 h 4271488"/>
                  <a:gd name="connsiteX8638" fmla="*/ 7135290 w 8671523"/>
                  <a:gd name="connsiteY8638" fmla="*/ 3810940 h 4271488"/>
                  <a:gd name="connsiteX8639" fmla="*/ 7136952 w 8671523"/>
                  <a:gd name="connsiteY8639" fmla="*/ 3811494 h 4271488"/>
                  <a:gd name="connsiteX8640" fmla="*/ 7137174 w 8671523"/>
                  <a:gd name="connsiteY8640" fmla="*/ 3810165 h 4271488"/>
                  <a:gd name="connsiteX8641" fmla="*/ 7135955 w 8671523"/>
                  <a:gd name="connsiteY8641" fmla="*/ 3806618 h 4271488"/>
                  <a:gd name="connsiteX8642" fmla="*/ 7135069 w 8671523"/>
                  <a:gd name="connsiteY8642" fmla="*/ 3805400 h 4271488"/>
                  <a:gd name="connsiteX8643" fmla="*/ 7134182 w 8671523"/>
                  <a:gd name="connsiteY8643" fmla="*/ 3804181 h 4271488"/>
                  <a:gd name="connsiteX8644" fmla="*/ 7132852 w 8671523"/>
                  <a:gd name="connsiteY8644" fmla="*/ 3803072 h 4271488"/>
                  <a:gd name="connsiteX8645" fmla="*/ 7131966 w 8671523"/>
                  <a:gd name="connsiteY8645" fmla="*/ 3802296 h 4271488"/>
                  <a:gd name="connsiteX8646" fmla="*/ 7130193 w 8671523"/>
                  <a:gd name="connsiteY8646" fmla="*/ 3801632 h 4271488"/>
                  <a:gd name="connsiteX8647" fmla="*/ 7125650 w 8671523"/>
                  <a:gd name="connsiteY8647" fmla="*/ 3800302 h 4271488"/>
                  <a:gd name="connsiteX8648" fmla="*/ 7123655 w 8671523"/>
                  <a:gd name="connsiteY8648" fmla="*/ 3800524 h 4271488"/>
                  <a:gd name="connsiteX8649" fmla="*/ 7122435 w 8671523"/>
                  <a:gd name="connsiteY8649" fmla="*/ 3802518 h 4271488"/>
                  <a:gd name="connsiteX8650" fmla="*/ 7122435 w 8671523"/>
                  <a:gd name="connsiteY8650" fmla="*/ 3802518 h 4271488"/>
                  <a:gd name="connsiteX8651" fmla="*/ 7122435 w 8671523"/>
                  <a:gd name="connsiteY8651" fmla="*/ 3805954 h 4271488"/>
                  <a:gd name="connsiteX8652" fmla="*/ 7124874 w 8671523"/>
                  <a:gd name="connsiteY8652" fmla="*/ 3805954 h 4271488"/>
                  <a:gd name="connsiteX8653" fmla="*/ 7127865 w 8671523"/>
                  <a:gd name="connsiteY8653" fmla="*/ 3806286 h 4271488"/>
                  <a:gd name="connsiteX8654" fmla="*/ 2910566 w 8671523"/>
                  <a:gd name="connsiteY8654" fmla="*/ 3109700 h 4271488"/>
                  <a:gd name="connsiteX8655" fmla="*/ 2909457 w 8671523"/>
                  <a:gd name="connsiteY8655" fmla="*/ 3108150 h 4271488"/>
                  <a:gd name="connsiteX8656" fmla="*/ 2896492 w 8671523"/>
                  <a:gd name="connsiteY8656" fmla="*/ 3108150 h 4271488"/>
                  <a:gd name="connsiteX8657" fmla="*/ 2894940 w 8671523"/>
                  <a:gd name="connsiteY8657" fmla="*/ 3109257 h 4271488"/>
                  <a:gd name="connsiteX8658" fmla="*/ 2893833 w 8671523"/>
                  <a:gd name="connsiteY8658" fmla="*/ 3110144 h 4271488"/>
                  <a:gd name="connsiteX8659" fmla="*/ 2896049 w 8671523"/>
                  <a:gd name="connsiteY8659" fmla="*/ 3111585 h 4271488"/>
                  <a:gd name="connsiteX8660" fmla="*/ 2899816 w 8671523"/>
                  <a:gd name="connsiteY8660" fmla="*/ 3113468 h 4271488"/>
                  <a:gd name="connsiteX8661" fmla="*/ 2902033 w 8671523"/>
                  <a:gd name="connsiteY8661" fmla="*/ 3114576 h 4271488"/>
                  <a:gd name="connsiteX8662" fmla="*/ 2904249 w 8671523"/>
                  <a:gd name="connsiteY8662" fmla="*/ 3115020 h 4271488"/>
                  <a:gd name="connsiteX8663" fmla="*/ 2908792 w 8671523"/>
                  <a:gd name="connsiteY8663" fmla="*/ 3111474 h 4271488"/>
                  <a:gd name="connsiteX8664" fmla="*/ 2910455 w 8671523"/>
                  <a:gd name="connsiteY8664" fmla="*/ 3109811 h 4271488"/>
                  <a:gd name="connsiteX8665" fmla="*/ 2892392 w 8671523"/>
                  <a:gd name="connsiteY8665" fmla="*/ 3240906 h 4271488"/>
                  <a:gd name="connsiteX8666" fmla="*/ 2893057 w 8671523"/>
                  <a:gd name="connsiteY8666" fmla="*/ 3240906 h 4271488"/>
                  <a:gd name="connsiteX8667" fmla="*/ 2894165 w 8671523"/>
                  <a:gd name="connsiteY8667" fmla="*/ 3236473 h 4271488"/>
                  <a:gd name="connsiteX8668" fmla="*/ 2894719 w 8671523"/>
                  <a:gd name="connsiteY8668" fmla="*/ 3235365 h 4271488"/>
                  <a:gd name="connsiteX8669" fmla="*/ 2895384 w 8671523"/>
                  <a:gd name="connsiteY8669" fmla="*/ 3234811 h 4271488"/>
                  <a:gd name="connsiteX8670" fmla="*/ 2897268 w 8671523"/>
                  <a:gd name="connsiteY8670" fmla="*/ 3233925 h 4271488"/>
                  <a:gd name="connsiteX8671" fmla="*/ 2904803 w 8671523"/>
                  <a:gd name="connsiteY8671" fmla="*/ 3227054 h 4271488"/>
                  <a:gd name="connsiteX8672" fmla="*/ 2903473 w 8671523"/>
                  <a:gd name="connsiteY8672" fmla="*/ 3225171 h 4271488"/>
                  <a:gd name="connsiteX8673" fmla="*/ 2901479 w 8671523"/>
                  <a:gd name="connsiteY8673" fmla="*/ 3223951 h 4271488"/>
                  <a:gd name="connsiteX8674" fmla="*/ 2899151 w 8671523"/>
                  <a:gd name="connsiteY8674" fmla="*/ 3222954 h 4271488"/>
                  <a:gd name="connsiteX8675" fmla="*/ 2896935 w 8671523"/>
                  <a:gd name="connsiteY8675" fmla="*/ 3221624 h 4271488"/>
                  <a:gd name="connsiteX8676" fmla="*/ 2893389 w 8671523"/>
                  <a:gd name="connsiteY8676" fmla="*/ 3218300 h 4271488"/>
                  <a:gd name="connsiteX8677" fmla="*/ 2890065 w 8671523"/>
                  <a:gd name="connsiteY8677" fmla="*/ 3214200 h 4271488"/>
                  <a:gd name="connsiteX8678" fmla="*/ 2886407 w 8671523"/>
                  <a:gd name="connsiteY8678" fmla="*/ 3216527 h 4271488"/>
                  <a:gd name="connsiteX8679" fmla="*/ 2881421 w 8671523"/>
                  <a:gd name="connsiteY8679" fmla="*/ 3216195 h 4271488"/>
                  <a:gd name="connsiteX8680" fmla="*/ 2872223 w 8671523"/>
                  <a:gd name="connsiteY8680" fmla="*/ 3214200 h 4271488"/>
                  <a:gd name="connsiteX8681" fmla="*/ 2868012 w 8671523"/>
                  <a:gd name="connsiteY8681" fmla="*/ 3215751 h 4271488"/>
                  <a:gd name="connsiteX8682" fmla="*/ 2868012 w 8671523"/>
                  <a:gd name="connsiteY8682" fmla="*/ 3219962 h 4271488"/>
                  <a:gd name="connsiteX8683" fmla="*/ 2869342 w 8671523"/>
                  <a:gd name="connsiteY8683" fmla="*/ 3225503 h 4271488"/>
                  <a:gd name="connsiteX8684" fmla="*/ 2867126 w 8671523"/>
                  <a:gd name="connsiteY8684" fmla="*/ 3229382 h 4271488"/>
                  <a:gd name="connsiteX8685" fmla="*/ 2867126 w 8671523"/>
                  <a:gd name="connsiteY8685" fmla="*/ 3232927 h 4271488"/>
                  <a:gd name="connsiteX8686" fmla="*/ 2867791 w 8671523"/>
                  <a:gd name="connsiteY8686" fmla="*/ 3236695 h 4271488"/>
                  <a:gd name="connsiteX8687" fmla="*/ 2868455 w 8671523"/>
                  <a:gd name="connsiteY8687" fmla="*/ 3238801 h 4271488"/>
                  <a:gd name="connsiteX8688" fmla="*/ 2871116 w 8671523"/>
                  <a:gd name="connsiteY8688" fmla="*/ 3240906 h 4271488"/>
                  <a:gd name="connsiteX8689" fmla="*/ 2873221 w 8671523"/>
                  <a:gd name="connsiteY8689" fmla="*/ 3240463 h 4271488"/>
                  <a:gd name="connsiteX8690" fmla="*/ 2874218 w 8671523"/>
                  <a:gd name="connsiteY8690" fmla="*/ 3238468 h 4271488"/>
                  <a:gd name="connsiteX8691" fmla="*/ 2876324 w 8671523"/>
                  <a:gd name="connsiteY8691" fmla="*/ 3236363 h 4271488"/>
                  <a:gd name="connsiteX8692" fmla="*/ 2878318 w 8671523"/>
                  <a:gd name="connsiteY8692" fmla="*/ 3237028 h 4271488"/>
                  <a:gd name="connsiteX8693" fmla="*/ 2880092 w 8671523"/>
                  <a:gd name="connsiteY8693" fmla="*/ 3238579 h 4271488"/>
                  <a:gd name="connsiteX8694" fmla="*/ 2881975 w 8671523"/>
                  <a:gd name="connsiteY8694" fmla="*/ 3239465 h 4271488"/>
                  <a:gd name="connsiteX8695" fmla="*/ 2883970 w 8671523"/>
                  <a:gd name="connsiteY8695" fmla="*/ 3242569 h 4271488"/>
                  <a:gd name="connsiteX8696" fmla="*/ 2883305 w 8671523"/>
                  <a:gd name="connsiteY8696" fmla="*/ 3244784 h 4271488"/>
                  <a:gd name="connsiteX8697" fmla="*/ 2883305 w 8671523"/>
                  <a:gd name="connsiteY8697" fmla="*/ 3247112 h 4271488"/>
                  <a:gd name="connsiteX8698" fmla="*/ 2885189 w 8671523"/>
                  <a:gd name="connsiteY8698" fmla="*/ 3248995 h 4271488"/>
                  <a:gd name="connsiteX8699" fmla="*/ 2885853 w 8671523"/>
                  <a:gd name="connsiteY8699" fmla="*/ 3246558 h 4271488"/>
                  <a:gd name="connsiteX8700" fmla="*/ 2887738 w 8671523"/>
                  <a:gd name="connsiteY8700" fmla="*/ 3244452 h 4271488"/>
                  <a:gd name="connsiteX8701" fmla="*/ 2889732 w 8671523"/>
                  <a:gd name="connsiteY8701" fmla="*/ 3241349 h 4271488"/>
                  <a:gd name="connsiteX8702" fmla="*/ 2891173 w 8671523"/>
                  <a:gd name="connsiteY8702" fmla="*/ 3237028 h 4271488"/>
                  <a:gd name="connsiteX8703" fmla="*/ 2892946 w 8671523"/>
                  <a:gd name="connsiteY8703" fmla="*/ 3236473 h 4271488"/>
                  <a:gd name="connsiteX8704" fmla="*/ 2892614 w 8671523"/>
                  <a:gd name="connsiteY8704" fmla="*/ 3237582 h 4271488"/>
                  <a:gd name="connsiteX8705" fmla="*/ 2892281 w 8671523"/>
                  <a:gd name="connsiteY8705" fmla="*/ 3241128 h 4271488"/>
                  <a:gd name="connsiteX8706" fmla="*/ 7401912 w 8671523"/>
                  <a:gd name="connsiteY8706" fmla="*/ 1595741 h 4271488"/>
                  <a:gd name="connsiteX8707" fmla="*/ 7401136 w 8671523"/>
                  <a:gd name="connsiteY8707" fmla="*/ 1594079 h 4271488"/>
                  <a:gd name="connsiteX8708" fmla="*/ 7400361 w 8671523"/>
                  <a:gd name="connsiteY8708" fmla="*/ 1594079 h 4271488"/>
                  <a:gd name="connsiteX8709" fmla="*/ 7399918 w 8671523"/>
                  <a:gd name="connsiteY8709" fmla="*/ 1593081 h 4271488"/>
                  <a:gd name="connsiteX8710" fmla="*/ 7399585 w 8671523"/>
                  <a:gd name="connsiteY8710" fmla="*/ 1591974 h 4271488"/>
                  <a:gd name="connsiteX8711" fmla="*/ 7398920 w 8671523"/>
                  <a:gd name="connsiteY8711" fmla="*/ 1591974 h 4271488"/>
                  <a:gd name="connsiteX8712" fmla="*/ 7398255 w 8671523"/>
                  <a:gd name="connsiteY8712" fmla="*/ 1592860 h 4271488"/>
                  <a:gd name="connsiteX8713" fmla="*/ 7397147 w 8671523"/>
                  <a:gd name="connsiteY8713" fmla="*/ 1594079 h 4271488"/>
                  <a:gd name="connsiteX8714" fmla="*/ 7395485 w 8671523"/>
                  <a:gd name="connsiteY8714" fmla="*/ 1594855 h 4271488"/>
                  <a:gd name="connsiteX8715" fmla="*/ 7393379 w 8671523"/>
                  <a:gd name="connsiteY8715" fmla="*/ 1594300 h 4271488"/>
                  <a:gd name="connsiteX8716" fmla="*/ 7391495 w 8671523"/>
                  <a:gd name="connsiteY8716" fmla="*/ 1592085 h 4271488"/>
                  <a:gd name="connsiteX8717" fmla="*/ 7390609 w 8671523"/>
                  <a:gd name="connsiteY8717" fmla="*/ 1589757 h 4271488"/>
                  <a:gd name="connsiteX8718" fmla="*/ 7389722 w 8671523"/>
                  <a:gd name="connsiteY8718" fmla="*/ 1589757 h 4271488"/>
                  <a:gd name="connsiteX8719" fmla="*/ 7389501 w 8671523"/>
                  <a:gd name="connsiteY8719" fmla="*/ 1592417 h 4271488"/>
                  <a:gd name="connsiteX8720" fmla="*/ 7391163 w 8671523"/>
                  <a:gd name="connsiteY8720" fmla="*/ 1595298 h 4271488"/>
                  <a:gd name="connsiteX8721" fmla="*/ 7396371 w 8671523"/>
                  <a:gd name="connsiteY8721" fmla="*/ 1598733 h 4271488"/>
                  <a:gd name="connsiteX8722" fmla="*/ 7397147 w 8671523"/>
                  <a:gd name="connsiteY8722" fmla="*/ 1600728 h 4271488"/>
                  <a:gd name="connsiteX8723" fmla="*/ 7396593 w 8671523"/>
                  <a:gd name="connsiteY8723" fmla="*/ 1602279 h 4271488"/>
                  <a:gd name="connsiteX8724" fmla="*/ 7396925 w 8671523"/>
                  <a:gd name="connsiteY8724" fmla="*/ 1603276 h 4271488"/>
                  <a:gd name="connsiteX8725" fmla="*/ 7398033 w 8671523"/>
                  <a:gd name="connsiteY8725" fmla="*/ 1603720 h 4271488"/>
                  <a:gd name="connsiteX8726" fmla="*/ 7398033 w 8671523"/>
                  <a:gd name="connsiteY8726" fmla="*/ 1604717 h 4271488"/>
                  <a:gd name="connsiteX8727" fmla="*/ 7397147 w 8671523"/>
                  <a:gd name="connsiteY8727" fmla="*/ 1606379 h 4271488"/>
                  <a:gd name="connsiteX8728" fmla="*/ 7397590 w 8671523"/>
                  <a:gd name="connsiteY8728" fmla="*/ 1607377 h 4271488"/>
                  <a:gd name="connsiteX8729" fmla="*/ 7399253 w 8671523"/>
                  <a:gd name="connsiteY8729" fmla="*/ 1607044 h 4271488"/>
                  <a:gd name="connsiteX8730" fmla="*/ 7400804 w 8671523"/>
                  <a:gd name="connsiteY8730" fmla="*/ 1606047 h 4271488"/>
                  <a:gd name="connsiteX8731" fmla="*/ 7402244 w 8671523"/>
                  <a:gd name="connsiteY8731" fmla="*/ 1605604 h 4271488"/>
                  <a:gd name="connsiteX8732" fmla="*/ 7404683 w 8671523"/>
                  <a:gd name="connsiteY8732" fmla="*/ 1606158 h 4271488"/>
                  <a:gd name="connsiteX8733" fmla="*/ 7404350 w 8671523"/>
                  <a:gd name="connsiteY8733" fmla="*/ 1605272 h 4271488"/>
                  <a:gd name="connsiteX8734" fmla="*/ 7402799 w 8671523"/>
                  <a:gd name="connsiteY8734" fmla="*/ 1602833 h 4271488"/>
                  <a:gd name="connsiteX8735" fmla="*/ 7402023 w 8671523"/>
                  <a:gd name="connsiteY8735" fmla="*/ 1601282 h 4271488"/>
                  <a:gd name="connsiteX8736" fmla="*/ 7402023 w 8671523"/>
                  <a:gd name="connsiteY8736" fmla="*/ 1599398 h 4271488"/>
                  <a:gd name="connsiteX8737" fmla="*/ 7401801 w 8671523"/>
                  <a:gd name="connsiteY8737" fmla="*/ 1595852 h 4271488"/>
                  <a:gd name="connsiteX8738" fmla="*/ 7712527 w 8671523"/>
                  <a:gd name="connsiteY8738" fmla="*/ 2417548 h 4271488"/>
                  <a:gd name="connsiteX8739" fmla="*/ 7713857 w 8671523"/>
                  <a:gd name="connsiteY8739" fmla="*/ 2422202 h 4271488"/>
                  <a:gd name="connsiteX8740" fmla="*/ 7714412 w 8671523"/>
                  <a:gd name="connsiteY8740" fmla="*/ 2423310 h 4271488"/>
                  <a:gd name="connsiteX8741" fmla="*/ 7716073 w 8671523"/>
                  <a:gd name="connsiteY8741" fmla="*/ 2423310 h 4271488"/>
                  <a:gd name="connsiteX8742" fmla="*/ 7717847 w 8671523"/>
                  <a:gd name="connsiteY8742" fmla="*/ 2422202 h 4271488"/>
                  <a:gd name="connsiteX8743" fmla="*/ 7719288 w 8671523"/>
                  <a:gd name="connsiteY8743" fmla="*/ 2420540 h 4271488"/>
                  <a:gd name="connsiteX8744" fmla="*/ 7719841 w 8671523"/>
                  <a:gd name="connsiteY8744" fmla="*/ 2418767 h 4271488"/>
                  <a:gd name="connsiteX8745" fmla="*/ 7717514 w 8671523"/>
                  <a:gd name="connsiteY8745" fmla="*/ 2415221 h 4271488"/>
                  <a:gd name="connsiteX8746" fmla="*/ 7717292 w 8671523"/>
                  <a:gd name="connsiteY8746" fmla="*/ 2414445 h 4271488"/>
                  <a:gd name="connsiteX8747" fmla="*/ 7716738 w 8671523"/>
                  <a:gd name="connsiteY8747" fmla="*/ 2411232 h 4271488"/>
                  <a:gd name="connsiteX8748" fmla="*/ 7716295 w 8671523"/>
                  <a:gd name="connsiteY8748" fmla="*/ 2412118 h 4271488"/>
                  <a:gd name="connsiteX8749" fmla="*/ 7715741 w 8671523"/>
                  <a:gd name="connsiteY8749" fmla="*/ 2412118 h 4271488"/>
                  <a:gd name="connsiteX8750" fmla="*/ 7715076 w 8671523"/>
                  <a:gd name="connsiteY8750" fmla="*/ 2411343 h 4271488"/>
                  <a:gd name="connsiteX8751" fmla="*/ 7714301 w 8671523"/>
                  <a:gd name="connsiteY8751" fmla="*/ 2410345 h 4271488"/>
                  <a:gd name="connsiteX8752" fmla="*/ 7712971 w 8671523"/>
                  <a:gd name="connsiteY8752" fmla="*/ 2411010 h 4271488"/>
                  <a:gd name="connsiteX8753" fmla="*/ 7711641 w 8671523"/>
                  <a:gd name="connsiteY8753" fmla="*/ 2412229 h 4271488"/>
                  <a:gd name="connsiteX8754" fmla="*/ 7710976 w 8671523"/>
                  <a:gd name="connsiteY8754" fmla="*/ 2413891 h 4271488"/>
                  <a:gd name="connsiteX8755" fmla="*/ 7711530 w 8671523"/>
                  <a:gd name="connsiteY8755" fmla="*/ 2415886 h 4271488"/>
                  <a:gd name="connsiteX8756" fmla="*/ 7712306 w 8671523"/>
                  <a:gd name="connsiteY8756" fmla="*/ 2417659 h 4271488"/>
                  <a:gd name="connsiteX8757" fmla="*/ 5389173 w 8671523"/>
                  <a:gd name="connsiteY8757" fmla="*/ 3590528 h 4271488"/>
                  <a:gd name="connsiteX8758" fmla="*/ 5390392 w 8671523"/>
                  <a:gd name="connsiteY8758" fmla="*/ 3591637 h 4271488"/>
                  <a:gd name="connsiteX8759" fmla="*/ 5390170 w 8671523"/>
                  <a:gd name="connsiteY8759" fmla="*/ 3590307 h 4271488"/>
                  <a:gd name="connsiteX8760" fmla="*/ 5389727 w 8671523"/>
                  <a:gd name="connsiteY8760" fmla="*/ 3589532 h 4271488"/>
                  <a:gd name="connsiteX8761" fmla="*/ 5389062 w 8671523"/>
                  <a:gd name="connsiteY8761" fmla="*/ 3589310 h 4271488"/>
                  <a:gd name="connsiteX8762" fmla="*/ 5388286 w 8671523"/>
                  <a:gd name="connsiteY8762" fmla="*/ 3589975 h 4271488"/>
                  <a:gd name="connsiteX8763" fmla="*/ 5388840 w 8671523"/>
                  <a:gd name="connsiteY8763" fmla="*/ 3589975 h 4271488"/>
                  <a:gd name="connsiteX8764" fmla="*/ 5389284 w 8671523"/>
                  <a:gd name="connsiteY8764" fmla="*/ 3590639 h 4271488"/>
                  <a:gd name="connsiteX8765" fmla="*/ 7611353 w 8671523"/>
                  <a:gd name="connsiteY8765" fmla="*/ 1503986 h 4271488"/>
                  <a:gd name="connsiteX8766" fmla="*/ 7609469 w 8671523"/>
                  <a:gd name="connsiteY8766" fmla="*/ 1505316 h 4271488"/>
                  <a:gd name="connsiteX8767" fmla="*/ 7607807 w 8671523"/>
                  <a:gd name="connsiteY8767" fmla="*/ 1507754 h 4271488"/>
                  <a:gd name="connsiteX8768" fmla="*/ 7608804 w 8671523"/>
                  <a:gd name="connsiteY8768" fmla="*/ 1511300 h 4271488"/>
                  <a:gd name="connsiteX8769" fmla="*/ 7611907 w 8671523"/>
                  <a:gd name="connsiteY8769" fmla="*/ 1515068 h 4271488"/>
                  <a:gd name="connsiteX8770" fmla="*/ 7616340 w 8671523"/>
                  <a:gd name="connsiteY8770" fmla="*/ 1518725 h 4271488"/>
                  <a:gd name="connsiteX8771" fmla="*/ 7621880 w 8671523"/>
                  <a:gd name="connsiteY8771" fmla="*/ 1520830 h 4271488"/>
                  <a:gd name="connsiteX8772" fmla="*/ 7624762 w 8671523"/>
                  <a:gd name="connsiteY8772" fmla="*/ 1519500 h 4271488"/>
                  <a:gd name="connsiteX8773" fmla="*/ 7624762 w 8671523"/>
                  <a:gd name="connsiteY8773" fmla="*/ 1516287 h 4271488"/>
                  <a:gd name="connsiteX8774" fmla="*/ 7624430 w 8671523"/>
                  <a:gd name="connsiteY8774" fmla="*/ 1513738 h 4271488"/>
                  <a:gd name="connsiteX8775" fmla="*/ 7623764 w 8671523"/>
                  <a:gd name="connsiteY8775" fmla="*/ 1510857 h 4271488"/>
                  <a:gd name="connsiteX8776" fmla="*/ 7623099 w 8671523"/>
                  <a:gd name="connsiteY8776" fmla="*/ 1508418 h 4271488"/>
                  <a:gd name="connsiteX8777" fmla="*/ 7621437 w 8671523"/>
                  <a:gd name="connsiteY8777" fmla="*/ 1503764 h 4271488"/>
                  <a:gd name="connsiteX8778" fmla="*/ 7619443 w 8671523"/>
                  <a:gd name="connsiteY8778" fmla="*/ 1500883 h 4271488"/>
                  <a:gd name="connsiteX8779" fmla="*/ 7617226 w 8671523"/>
                  <a:gd name="connsiteY8779" fmla="*/ 1500218 h 4271488"/>
                  <a:gd name="connsiteX8780" fmla="*/ 7613237 w 8671523"/>
                  <a:gd name="connsiteY8780" fmla="*/ 1499886 h 4271488"/>
                  <a:gd name="connsiteX8781" fmla="*/ 7612683 w 8671523"/>
                  <a:gd name="connsiteY8781" fmla="*/ 1500551 h 4271488"/>
                  <a:gd name="connsiteX8782" fmla="*/ 7613015 w 8671523"/>
                  <a:gd name="connsiteY8782" fmla="*/ 1501659 h 4271488"/>
                  <a:gd name="connsiteX8783" fmla="*/ 7612461 w 8671523"/>
                  <a:gd name="connsiteY8783" fmla="*/ 1502878 h 4271488"/>
                  <a:gd name="connsiteX8784" fmla="*/ 7611243 w 8671523"/>
                  <a:gd name="connsiteY8784" fmla="*/ 1503986 h 4271488"/>
                  <a:gd name="connsiteX8785" fmla="*/ 7356921 w 8671523"/>
                  <a:gd name="connsiteY8785" fmla="*/ 1577678 h 4271488"/>
                  <a:gd name="connsiteX8786" fmla="*/ 7357697 w 8671523"/>
                  <a:gd name="connsiteY8786" fmla="*/ 1576127 h 4271488"/>
                  <a:gd name="connsiteX8787" fmla="*/ 7358694 w 8671523"/>
                  <a:gd name="connsiteY8787" fmla="*/ 1572802 h 4271488"/>
                  <a:gd name="connsiteX8788" fmla="*/ 7358140 w 8671523"/>
                  <a:gd name="connsiteY8788" fmla="*/ 1570918 h 4271488"/>
                  <a:gd name="connsiteX8789" fmla="*/ 7357586 w 8671523"/>
                  <a:gd name="connsiteY8789" fmla="*/ 1570697 h 4271488"/>
                  <a:gd name="connsiteX8790" fmla="*/ 7356921 w 8671523"/>
                  <a:gd name="connsiteY8790" fmla="*/ 1571251 h 4271488"/>
                  <a:gd name="connsiteX8791" fmla="*/ 7355924 w 8671523"/>
                  <a:gd name="connsiteY8791" fmla="*/ 1571694 h 4271488"/>
                  <a:gd name="connsiteX8792" fmla="*/ 7353818 w 8671523"/>
                  <a:gd name="connsiteY8792" fmla="*/ 1571694 h 4271488"/>
                  <a:gd name="connsiteX8793" fmla="*/ 7353264 w 8671523"/>
                  <a:gd name="connsiteY8793" fmla="*/ 1571694 h 4271488"/>
                  <a:gd name="connsiteX8794" fmla="*/ 7352710 w 8671523"/>
                  <a:gd name="connsiteY8794" fmla="*/ 1571694 h 4271488"/>
                  <a:gd name="connsiteX8795" fmla="*/ 7351380 w 8671523"/>
                  <a:gd name="connsiteY8795" fmla="*/ 1571916 h 4271488"/>
                  <a:gd name="connsiteX8796" fmla="*/ 7350051 w 8671523"/>
                  <a:gd name="connsiteY8796" fmla="*/ 1573024 h 4271488"/>
                  <a:gd name="connsiteX8797" fmla="*/ 7349496 w 8671523"/>
                  <a:gd name="connsiteY8797" fmla="*/ 1575462 h 4271488"/>
                  <a:gd name="connsiteX8798" fmla="*/ 7349053 w 8671523"/>
                  <a:gd name="connsiteY8798" fmla="*/ 1579008 h 4271488"/>
                  <a:gd name="connsiteX8799" fmla="*/ 7348166 w 8671523"/>
                  <a:gd name="connsiteY8799" fmla="*/ 1582887 h 4271488"/>
                  <a:gd name="connsiteX8800" fmla="*/ 7347723 w 8671523"/>
                  <a:gd name="connsiteY8800" fmla="*/ 1586654 h 4271488"/>
                  <a:gd name="connsiteX8801" fmla="*/ 7348610 w 8671523"/>
                  <a:gd name="connsiteY8801" fmla="*/ 1590200 h 4271488"/>
                  <a:gd name="connsiteX8802" fmla="*/ 7350494 w 8671523"/>
                  <a:gd name="connsiteY8802" fmla="*/ 1591530 h 4271488"/>
                  <a:gd name="connsiteX8803" fmla="*/ 7353042 w 8671523"/>
                  <a:gd name="connsiteY8803" fmla="*/ 1590865 h 4271488"/>
                  <a:gd name="connsiteX8804" fmla="*/ 7355370 w 8671523"/>
                  <a:gd name="connsiteY8804" fmla="*/ 1588649 h 4271488"/>
                  <a:gd name="connsiteX8805" fmla="*/ 7356367 w 8671523"/>
                  <a:gd name="connsiteY8805" fmla="*/ 1585214 h 4271488"/>
                  <a:gd name="connsiteX8806" fmla="*/ 7355591 w 8671523"/>
                  <a:gd name="connsiteY8806" fmla="*/ 1579008 h 4271488"/>
                  <a:gd name="connsiteX8807" fmla="*/ 7355924 w 8671523"/>
                  <a:gd name="connsiteY8807" fmla="*/ 1578122 h 4271488"/>
                  <a:gd name="connsiteX8808" fmla="*/ 7356810 w 8671523"/>
                  <a:gd name="connsiteY8808" fmla="*/ 1577457 h 4271488"/>
                  <a:gd name="connsiteX8809" fmla="*/ 7293867 w 8671523"/>
                  <a:gd name="connsiteY8809" fmla="*/ 1386854 h 4271488"/>
                  <a:gd name="connsiteX8810" fmla="*/ 7296416 w 8671523"/>
                  <a:gd name="connsiteY8810" fmla="*/ 1389071 h 4271488"/>
                  <a:gd name="connsiteX8811" fmla="*/ 7298299 w 8671523"/>
                  <a:gd name="connsiteY8811" fmla="*/ 1387962 h 4271488"/>
                  <a:gd name="connsiteX8812" fmla="*/ 7300516 w 8671523"/>
                  <a:gd name="connsiteY8812" fmla="*/ 1380538 h 4271488"/>
                  <a:gd name="connsiteX8813" fmla="*/ 7300184 w 8671523"/>
                  <a:gd name="connsiteY8813" fmla="*/ 1376770 h 4271488"/>
                  <a:gd name="connsiteX8814" fmla="*/ 7298410 w 8671523"/>
                  <a:gd name="connsiteY8814" fmla="*/ 1372227 h 4271488"/>
                  <a:gd name="connsiteX8815" fmla="*/ 7297192 w 8671523"/>
                  <a:gd name="connsiteY8815" fmla="*/ 1370121 h 4271488"/>
                  <a:gd name="connsiteX8816" fmla="*/ 7294975 w 8671523"/>
                  <a:gd name="connsiteY8816" fmla="*/ 1368016 h 4271488"/>
                  <a:gd name="connsiteX8817" fmla="*/ 7290210 w 8671523"/>
                  <a:gd name="connsiteY8817" fmla="*/ 1365023 h 4271488"/>
                  <a:gd name="connsiteX8818" fmla="*/ 7286775 w 8671523"/>
                  <a:gd name="connsiteY8818" fmla="*/ 1365023 h 4271488"/>
                  <a:gd name="connsiteX8819" fmla="*/ 7286775 w 8671523"/>
                  <a:gd name="connsiteY8819" fmla="*/ 1368237 h 4271488"/>
                  <a:gd name="connsiteX8820" fmla="*/ 7291984 w 8671523"/>
                  <a:gd name="connsiteY8820" fmla="*/ 1382976 h 4271488"/>
                  <a:gd name="connsiteX8821" fmla="*/ 7293645 w 8671523"/>
                  <a:gd name="connsiteY8821" fmla="*/ 1386854 h 4271488"/>
                  <a:gd name="connsiteX8822" fmla="*/ 7322568 w 8671523"/>
                  <a:gd name="connsiteY8822" fmla="*/ 1584438 h 4271488"/>
                  <a:gd name="connsiteX8823" fmla="*/ 7322901 w 8671523"/>
                  <a:gd name="connsiteY8823" fmla="*/ 1582222 h 4271488"/>
                  <a:gd name="connsiteX8824" fmla="*/ 7324563 w 8671523"/>
                  <a:gd name="connsiteY8824" fmla="*/ 1578343 h 4271488"/>
                  <a:gd name="connsiteX8825" fmla="*/ 7331212 w 8671523"/>
                  <a:gd name="connsiteY8825" fmla="*/ 1574576 h 4271488"/>
                  <a:gd name="connsiteX8826" fmla="*/ 7331212 w 8671523"/>
                  <a:gd name="connsiteY8826" fmla="*/ 1571805 h 4271488"/>
                  <a:gd name="connsiteX8827" fmla="*/ 7326114 w 8671523"/>
                  <a:gd name="connsiteY8827" fmla="*/ 1573135 h 4271488"/>
                  <a:gd name="connsiteX8828" fmla="*/ 7324341 w 8671523"/>
                  <a:gd name="connsiteY8828" fmla="*/ 1574022 h 4271488"/>
                  <a:gd name="connsiteX8829" fmla="*/ 7323233 w 8671523"/>
                  <a:gd name="connsiteY8829" fmla="*/ 1575351 h 4271488"/>
                  <a:gd name="connsiteX8830" fmla="*/ 7316917 w 8671523"/>
                  <a:gd name="connsiteY8830" fmla="*/ 1589646 h 4271488"/>
                  <a:gd name="connsiteX8831" fmla="*/ 7316917 w 8671523"/>
                  <a:gd name="connsiteY8831" fmla="*/ 1593081 h 4271488"/>
                  <a:gd name="connsiteX8832" fmla="*/ 7318912 w 8671523"/>
                  <a:gd name="connsiteY8832" fmla="*/ 1596960 h 4271488"/>
                  <a:gd name="connsiteX8833" fmla="*/ 7323233 w 8671523"/>
                  <a:gd name="connsiteY8833" fmla="*/ 1601282 h 4271488"/>
                  <a:gd name="connsiteX8834" fmla="*/ 7324341 w 8671523"/>
                  <a:gd name="connsiteY8834" fmla="*/ 1603498 h 4271488"/>
                  <a:gd name="connsiteX8835" fmla="*/ 7325006 w 8671523"/>
                  <a:gd name="connsiteY8835" fmla="*/ 1606158 h 4271488"/>
                  <a:gd name="connsiteX8836" fmla="*/ 7325006 w 8671523"/>
                  <a:gd name="connsiteY8836" fmla="*/ 1607931 h 4271488"/>
                  <a:gd name="connsiteX8837" fmla="*/ 7325671 w 8671523"/>
                  <a:gd name="connsiteY8837" fmla="*/ 1609372 h 4271488"/>
                  <a:gd name="connsiteX8838" fmla="*/ 7327444 w 8671523"/>
                  <a:gd name="connsiteY8838" fmla="*/ 1611034 h 4271488"/>
                  <a:gd name="connsiteX8839" fmla="*/ 7331101 w 8671523"/>
                  <a:gd name="connsiteY8839" fmla="*/ 1613139 h 4271488"/>
                  <a:gd name="connsiteX8840" fmla="*/ 7334647 w 8671523"/>
                  <a:gd name="connsiteY8840" fmla="*/ 1613583 h 4271488"/>
                  <a:gd name="connsiteX8841" fmla="*/ 7337750 w 8671523"/>
                  <a:gd name="connsiteY8841" fmla="*/ 1611587 h 4271488"/>
                  <a:gd name="connsiteX8842" fmla="*/ 7339855 w 8671523"/>
                  <a:gd name="connsiteY8842" fmla="*/ 1606601 h 4271488"/>
                  <a:gd name="connsiteX8843" fmla="*/ 7338082 w 8671523"/>
                  <a:gd name="connsiteY8843" fmla="*/ 1607044 h 4271488"/>
                  <a:gd name="connsiteX8844" fmla="*/ 7334425 w 8671523"/>
                  <a:gd name="connsiteY8844" fmla="*/ 1609926 h 4271488"/>
                  <a:gd name="connsiteX8845" fmla="*/ 7332763 w 8671523"/>
                  <a:gd name="connsiteY8845" fmla="*/ 1609926 h 4271488"/>
                  <a:gd name="connsiteX8846" fmla="*/ 7331655 w 8671523"/>
                  <a:gd name="connsiteY8846" fmla="*/ 1609039 h 4271488"/>
                  <a:gd name="connsiteX8847" fmla="*/ 7330658 w 8671523"/>
                  <a:gd name="connsiteY8847" fmla="*/ 1608042 h 4271488"/>
                  <a:gd name="connsiteX8848" fmla="*/ 7329438 w 8671523"/>
                  <a:gd name="connsiteY8848" fmla="*/ 1607598 h 4271488"/>
                  <a:gd name="connsiteX8849" fmla="*/ 7326779 w 8671523"/>
                  <a:gd name="connsiteY8849" fmla="*/ 1606490 h 4271488"/>
                  <a:gd name="connsiteX8850" fmla="*/ 7325449 w 8671523"/>
                  <a:gd name="connsiteY8850" fmla="*/ 1603609 h 4271488"/>
                  <a:gd name="connsiteX8851" fmla="*/ 7325006 w 8671523"/>
                  <a:gd name="connsiteY8851" fmla="*/ 1599731 h 4271488"/>
                  <a:gd name="connsiteX8852" fmla="*/ 7325006 w 8671523"/>
                  <a:gd name="connsiteY8852" fmla="*/ 1595741 h 4271488"/>
                  <a:gd name="connsiteX8853" fmla="*/ 7323233 w 8671523"/>
                  <a:gd name="connsiteY8853" fmla="*/ 1596517 h 4271488"/>
                  <a:gd name="connsiteX8854" fmla="*/ 7321792 w 8671523"/>
                  <a:gd name="connsiteY8854" fmla="*/ 1595520 h 4271488"/>
                  <a:gd name="connsiteX8855" fmla="*/ 7320795 w 8671523"/>
                  <a:gd name="connsiteY8855" fmla="*/ 1593414 h 4271488"/>
                  <a:gd name="connsiteX8856" fmla="*/ 7320462 w 8671523"/>
                  <a:gd name="connsiteY8856" fmla="*/ 1590865 h 4271488"/>
                  <a:gd name="connsiteX8857" fmla="*/ 7320795 w 8671523"/>
                  <a:gd name="connsiteY8857" fmla="*/ 1588317 h 4271488"/>
                  <a:gd name="connsiteX8858" fmla="*/ 7322347 w 8671523"/>
                  <a:gd name="connsiteY8858" fmla="*/ 1584327 h 4271488"/>
                  <a:gd name="connsiteX8859" fmla="*/ 7668645 w 8671523"/>
                  <a:gd name="connsiteY8859" fmla="*/ 2485367 h 4271488"/>
                  <a:gd name="connsiteX8860" fmla="*/ 7668645 w 8671523"/>
                  <a:gd name="connsiteY8860" fmla="*/ 2484259 h 4271488"/>
                  <a:gd name="connsiteX8861" fmla="*/ 7667980 w 8671523"/>
                  <a:gd name="connsiteY8861" fmla="*/ 2483372 h 4271488"/>
                  <a:gd name="connsiteX8862" fmla="*/ 7665210 w 8671523"/>
                  <a:gd name="connsiteY8862" fmla="*/ 2483816 h 4271488"/>
                  <a:gd name="connsiteX8863" fmla="*/ 7663215 w 8671523"/>
                  <a:gd name="connsiteY8863" fmla="*/ 2485810 h 4271488"/>
                  <a:gd name="connsiteX8864" fmla="*/ 7661995 w 8671523"/>
                  <a:gd name="connsiteY8864" fmla="*/ 2488691 h 4271488"/>
                  <a:gd name="connsiteX8865" fmla="*/ 7661552 w 8671523"/>
                  <a:gd name="connsiteY8865" fmla="*/ 2491905 h 4271488"/>
                  <a:gd name="connsiteX8866" fmla="*/ 7661774 w 8671523"/>
                  <a:gd name="connsiteY8866" fmla="*/ 2495230 h 4271488"/>
                  <a:gd name="connsiteX8867" fmla="*/ 7662771 w 8671523"/>
                  <a:gd name="connsiteY8867" fmla="*/ 2501878 h 4271488"/>
                  <a:gd name="connsiteX8868" fmla="*/ 7662993 w 8671523"/>
                  <a:gd name="connsiteY8868" fmla="*/ 2505757 h 4271488"/>
                  <a:gd name="connsiteX8869" fmla="*/ 7662771 w 8671523"/>
                  <a:gd name="connsiteY8869" fmla="*/ 2509636 h 4271488"/>
                  <a:gd name="connsiteX8870" fmla="*/ 7662993 w 8671523"/>
                  <a:gd name="connsiteY8870" fmla="*/ 2511076 h 4271488"/>
                  <a:gd name="connsiteX8871" fmla="*/ 7663769 w 8671523"/>
                  <a:gd name="connsiteY8871" fmla="*/ 2513293 h 4271488"/>
                  <a:gd name="connsiteX8872" fmla="*/ 7665542 w 8671523"/>
                  <a:gd name="connsiteY8872" fmla="*/ 2517171 h 4271488"/>
                  <a:gd name="connsiteX8873" fmla="*/ 7668866 w 8671523"/>
                  <a:gd name="connsiteY8873" fmla="*/ 2529582 h 4271488"/>
                  <a:gd name="connsiteX8874" fmla="*/ 7669199 w 8671523"/>
                  <a:gd name="connsiteY8874" fmla="*/ 2533018 h 4271488"/>
                  <a:gd name="connsiteX8875" fmla="*/ 7669975 w 8671523"/>
                  <a:gd name="connsiteY8875" fmla="*/ 2533018 h 4271488"/>
                  <a:gd name="connsiteX8876" fmla="*/ 7669531 w 8671523"/>
                  <a:gd name="connsiteY8876" fmla="*/ 2531688 h 4271488"/>
                  <a:gd name="connsiteX8877" fmla="*/ 7669531 w 8671523"/>
                  <a:gd name="connsiteY8877" fmla="*/ 2530912 h 4271488"/>
                  <a:gd name="connsiteX8878" fmla="*/ 7669975 w 8671523"/>
                  <a:gd name="connsiteY8878" fmla="*/ 2529139 h 4271488"/>
                  <a:gd name="connsiteX8879" fmla="*/ 7667425 w 8671523"/>
                  <a:gd name="connsiteY8879" fmla="*/ 2517282 h 4271488"/>
                  <a:gd name="connsiteX8880" fmla="*/ 7666096 w 8671523"/>
                  <a:gd name="connsiteY8880" fmla="*/ 2505203 h 4271488"/>
                  <a:gd name="connsiteX8881" fmla="*/ 7664545 w 8671523"/>
                  <a:gd name="connsiteY8881" fmla="*/ 2493567 h 4271488"/>
                  <a:gd name="connsiteX8882" fmla="*/ 7665099 w 8671523"/>
                  <a:gd name="connsiteY8882" fmla="*/ 2487694 h 4271488"/>
                  <a:gd name="connsiteX8883" fmla="*/ 7668423 w 8671523"/>
                  <a:gd name="connsiteY8883" fmla="*/ 2485367 h 427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  <a:cxn ang="0">
                    <a:pos x="connsiteX8609" y="connsiteY8609"/>
                  </a:cxn>
                  <a:cxn ang="0">
                    <a:pos x="connsiteX8610" y="connsiteY8610"/>
                  </a:cxn>
                  <a:cxn ang="0">
                    <a:pos x="connsiteX8611" y="connsiteY8611"/>
                  </a:cxn>
                  <a:cxn ang="0">
                    <a:pos x="connsiteX8612" y="connsiteY8612"/>
                  </a:cxn>
                  <a:cxn ang="0">
                    <a:pos x="connsiteX8613" y="connsiteY8613"/>
                  </a:cxn>
                  <a:cxn ang="0">
                    <a:pos x="connsiteX8614" y="connsiteY8614"/>
                  </a:cxn>
                  <a:cxn ang="0">
                    <a:pos x="connsiteX8615" y="connsiteY8615"/>
                  </a:cxn>
                  <a:cxn ang="0">
                    <a:pos x="connsiteX8616" y="connsiteY8616"/>
                  </a:cxn>
                  <a:cxn ang="0">
                    <a:pos x="connsiteX8617" y="connsiteY8617"/>
                  </a:cxn>
                  <a:cxn ang="0">
                    <a:pos x="connsiteX8618" y="connsiteY8618"/>
                  </a:cxn>
                  <a:cxn ang="0">
                    <a:pos x="connsiteX8619" y="connsiteY8619"/>
                  </a:cxn>
                  <a:cxn ang="0">
                    <a:pos x="connsiteX8620" y="connsiteY8620"/>
                  </a:cxn>
                  <a:cxn ang="0">
                    <a:pos x="connsiteX8621" y="connsiteY8621"/>
                  </a:cxn>
                  <a:cxn ang="0">
                    <a:pos x="connsiteX8622" y="connsiteY8622"/>
                  </a:cxn>
                  <a:cxn ang="0">
                    <a:pos x="connsiteX8623" y="connsiteY8623"/>
                  </a:cxn>
                  <a:cxn ang="0">
                    <a:pos x="connsiteX8624" y="connsiteY8624"/>
                  </a:cxn>
                  <a:cxn ang="0">
                    <a:pos x="connsiteX8625" y="connsiteY8625"/>
                  </a:cxn>
                  <a:cxn ang="0">
                    <a:pos x="connsiteX8626" y="connsiteY8626"/>
                  </a:cxn>
                  <a:cxn ang="0">
                    <a:pos x="connsiteX8627" y="connsiteY8627"/>
                  </a:cxn>
                  <a:cxn ang="0">
                    <a:pos x="connsiteX8628" y="connsiteY8628"/>
                  </a:cxn>
                  <a:cxn ang="0">
                    <a:pos x="connsiteX8629" y="connsiteY8629"/>
                  </a:cxn>
                  <a:cxn ang="0">
                    <a:pos x="connsiteX8630" y="connsiteY8630"/>
                  </a:cxn>
                  <a:cxn ang="0">
                    <a:pos x="connsiteX8631" y="connsiteY8631"/>
                  </a:cxn>
                  <a:cxn ang="0">
                    <a:pos x="connsiteX8632" y="connsiteY8632"/>
                  </a:cxn>
                  <a:cxn ang="0">
                    <a:pos x="connsiteX8633" y="connsiteY8633"/>
                  </a:cxn>
                  <a:cxn ang="0">
                    <a:pos x="connsiteX8634" y="connsiteY8634"/>
                  </a:cxn>
                  <a:cxn ang="0">
                    <a:pos x="connsiteX8635" y="connsiteY8635"/>
                  </a:cxn>
                  <a:cxn ang="0">
                    <a:pos x="connsiteX8636" y="connsiteY8636"/>
                  </a:cxn>
                  <a:cxn ang="0">
                    <a:pos x="connsiteX8637" y="connsiteY8637"/>
                  </a:cxn>
                  <a:cxn ang="0">
                    <a:pos x="connsiteX8638" y="connsiteY8638"/>
                  </a:cxn>
                  <a:cxn ang="0">
                    <a:pos x="connsiteX8639" y="connsiteY8639"/>
                  </a:cxn>
                  <a:cxn ang="0">
                    <a:pos x="connsiteX8640" y="connsiteY8640"/>
                  </a:cxn>
                  <a:cxn ang="0">
                    <a:pos x="connsiteX8641" y="connsiteY8641"/>
                  </a:cxn>
                  <a:cxn ang="0">
                    <a:pos x="connsiteX8642" y="connsiteY8642"/>
                  </a:cxn>
                  <a:cxn ang="0">
                    <a:pos x="connsiteX8643" y="connsiteY8643"/>
                  </a:cxn>
                  <a:cxn ang="0">
                    <a:pos x="connsiteX8644" y="connsiteY8644"/>
                  </a:cxn>
                  <a:cxn ang="0">
                    <a:pos x="connsiteX8645" y="connsiteY8645"/>
                  </a:cxn>
                  <a:cxn ang="0">
                    <a:pos x="connsiteX8646" y="connsiteY8646"/>
                  </a:cxn>
                  <a:cxn ang="0">
                    <a:pos x="connsiteX8647" y="connsiteY8647"/>
                  </a:cxn>
                  <a:cxn ang="0">
                    <a:pos x="connsiteX8648" y="connsiteY8648"/>
                  </a:cxn>
                  <a:cxn ang="0">
                    <a:pos x="connsiteX8649" y="connsiteY8649"/>
                  </a:cxn>
                  <a:cxn ang="0">
                    <a:pos x="connsiteX8650" y="connsiteY8650"/>
                  </a:cxn>
                  <a:cxn ang="0">
                    <a:pos x="connsiteX8651" y="connsiteY8651"/>
                  </a:cxn>
                  <a:cxn ang="0">
                    <a:pos x="connsiteX8652" y="connsiteY8652"/>
                  </a:cxn>
                  <a:cxn ang="0">
                    <a:pos x="connsiteX8653" y="connsiteY8653"/>
                  </a:cxn>
                  <a:cxn ang="0">
                    <a:pos x="connsiteX8654" y="connsiteY8654"/>
                  </a:cxn>
                  <a:cxn ang="0">
                    <a:pos x="connsiteX8655" y="connsiteY8655"/>
                  </a:cxn>
                  <a:cxn ang="0">
                    <a:pos x="connsiteX8656" y="connsiteY8656"/>
                  </a:cxn>
                  <a:cxn ang="0">
                    <a:pos x="connsiteX8657" y="connsiteY8657"/>
                  </a:cxn>
                  <a:cxn ang="0">
                    <a:pos x="connsiteX8658" y="connsiteY8658"/>
                  </a:cxn>
                  <a:cxn ang="0">
                    <a:pos x="connsiteX8659" y="connsiteY8659"/>
                  </a:cxn>
                  <a:cxn ang="0">
                    <a:pos x="connsiteX8660" y="connsiteY8660"/>
                  </a:cxn>
                  <a:cxn ang="0">
                    <a:pos x="connsiteX8661" y="connsiteY8661"/>
                  </a:cxn>
                  <a:cxn ang="0">
                    <a:pos x="connsiteX8662" y="connsiteY8662"/>
                  </a:cxn>
                  <a:cxn ang="0">
                    <a:pos x="connsiteX8663" y="connsiteY8663"/>
                  </a:cxn>
                  <a:cxn ang="0">
                    <a:pos x="connsiteX8664" y="connsiteY8664"/>
                  </a:cxn>
                  <a:cxn ang="0">
                    <a:pos x="connsiteX8665" y="connsiteY8665"/>
                  </a:cxn>
                  <a:cxn ang="0">
                    <a:pos x="connsiteX8666" y="connsiteY8666"/>
                  </a:cxn>
                  <a:cxn ang="0">
                    <a:pos x="connsiteX8667" y="connsiteY8667"/>
                  </a:cxn>
                  <a:cxn ang="0">
                    <a:pos x="connsiteX8668" y="connsiteY8668"/>
                  </a:cxn>
                  <a:cxn ang="0">
                    <a:pos x="connsiteX8669" y="connsiteY8669"/>
                  </a:cxn>
                  <a:cxn ang="0">
                    <a:pos x="connsiteX8670" y="connsiteY8670"/>
                  </a:cxn>
                  <a:cxn ang="0">
                    <a:pos x="connsiteX8671" y="connsiteY8671"/>
                  </a:cxn>
                  <a:cxn ang="0">
                    <a:pos x="connsiteX8672" y="connsiteY8672"/>
                  </a:cxn>
                  <a:cxn ang="0">
                    <a:pos x="connsiteX8673" y="connsiteY8673"/>
                  </a:cxn>
                  <a:cxn ang="0">
                    <a:pos x="connsiteX8674" y="connsiteY8674"/>
                  </a:cxn>
                  <a:cxn ang="0">
                    <a:pos x="connsiteX8675" y="connsiteY8675"/>
                  </a:cxn>
                  <a:cxn ang="0">
                    <a:pos x="connsiteX8676" y="connsiteY8676"/>
                  </a:cxn>
                  <a:cxn ang="0">
                    <a:pos x="connsiteX8677" y="connsiteY8677"/>
                  </a:cxn>
                  <a:cxn ang="0">
                    <a:pos x="connsiteX8678" y="connsiteY8678"/>
                  </a:cxn>
                  <a:cxn ang="0">
                    <a:pos x="connsiteX8679" y="connsiteY8679"/>
                  </a:cxn>
                  <a:cxn ang="0">
                    <a:pos x="connsiteX8680" y="connsiteY8680"/>
                  </a:cxn>
                  <a:cxn ang="0">
                    <a:pos x="connsiteX8681" y="connsiteY8681"/>
                  </a:cxn>
                  <a:cxn ang="0">
                    <a:pos x="connsiteX8682" y="connsiteY8682"/>
                  </a:cxn>
                  <a:cxn ang="0">
                    <a:pos x="connsiteX8683" y="connsiteY8683"/>
                  </a:cxn>
                  <a:cxn ang="0">
                    <a:pos x="connsiteX8684" y="connsiteY8684"/>
                  </a:cxn>
                  <a:cxn ang="0">
                    <a:pos x="connsiteX8685" y="connsiteY8685"/>
                  </a:cxn>
                  <a:cxn ang="0">
                    <a:pos x="connsiteX8686" y="connsiteY8686"/>
                  </a:cxn>
                  <a:cxn ang="0">
                    <a:pos x="connsiteX8687" y="connsiteY8687"/>
                  </a:cxn>
                  <a:cxn ang="0">
                    <a:pos x="connsiteX8688" y="connsiteY8688"/>
                  </a:cxn>
                  <a:cxn ang="0">
                    <a:pos x="connsiteX8689" y="connsiteY8689"/>
                  </a:cxn>
                  <a:cxn ang="0">
                    <a:pos x="connsiteX8690" y="connsiteY8690"/>
                  </a:cxn>
                  <a:cxn ang="0">
                    <a:pos x="connsiteX8691" y="connsiteY8691"/>
                  </a:cxn>
                  <a:cxn ang="0">
                    <a:pos x="connsiteX8692" y="connsiteY8692"/>
                  </a:cxn>
                  <a:cxn ang="0">
                    <a:pos x="connsiteX8693" y="connsiteY8693"/>
                  </a:cxn>
                  <a:cxn ang="0">
                    <a:pos x="connsiteX8694" y="connsiteY8694"/>
                  </a:cxn>
                  <a:cxn ang="0">
                    <a:pos x="connsiteX8695" y="connsiteY8695"/>
                  </a:cxn>
                  <a:cxn ang="0">
                    <a:pos x="connsiteX8696" y="connsiteY8696"/>
                  </a:cxn>
                  <a:cxn ang="0">
                    <a:pos x="connsiteX8697" y="connsiteY8697"/>
                  </a:cxn>
                  <a:cxn ang="0">
                    <a:pos x="connsiteX8698" y="connsiteY8698"/>
                  </a:cxn>
                  <a:cxn ang="0">
                    <a:pos x="connsiteX8699" y="connsiteY8699"/>
                  </a:cxn>
                  <a:cxn ang="0">
                    <a:pos x="connsiteX8700" y="connsiteY8700"/>
                  </a:cxn>
                  <a:cxn ang="0">
                    <a:pos x="connsiteX8701" y="connsiteY8701"/>
                  </a:cxn>
                  <a:cxn ang="0">
                    <a:pos x="connsiteX8702" y="connsiteY8702"/>
                  </a:cxn>
                  <a:cxn ang="0">
                    <a:pos x="connsiteX8703" y="connsiteY8703"/>
                  </a:cxn>
                  <a:cxn ang="0">
                    <a:pos x="connsiteX8704" y="connsiteY8704"/>
                  </a:cxn>
                  <a:cxn ang="0">
                    <a:pos x="connsiteX8705" y="connsiteY8705"/>
                  </a:cxn>
                  <a:cxn ang="0">
                    <a:pos x="connsiteX8706" y="connsiteY8706"/>
                  </a:cxn>
                  <a:cxn ang="0">
                    <a:pos x="connsiteX8707" y="connsiteY8707"/>
                  </a:cxn>
                  <a:cxn ang="0">
                    <a:pos x="connsiteX8708" y="connsiteY8708"/>
                  </a:cxn>
                  <a:cxn ang="0">
                    <a:pos x="connsiteX8709" y="connsiteY8709"/>
                  </a:cxn>
                  <a:cxn ang="0">
                    <a:pos x="connsiteX8710" y="connsiteY8710"/>
                  </a:cxn>
                  <a:cxn ang="0">
                    <a:pos x="connsiteX8711" y="connsiteY8711"/>
                  </a:cxn>
                  <a:cxn ang="0">
                    <a:pos x="connsiteX8712" y="connsiteY8712"/>
                  </a:cxn>
                  <a:cxn ang="0">
                    <a:pos x="connsiteX8713" y="connsiteY8713"/>
                  </a:cxn>
                  <a:cxn ang="0">
                    <a:pos x="connsiteX8714" y="connsiteY8714"/>
                  </a:cxn>
                  <a:cxn ang="0">
                    <a:pos x="connsiteX8715" y="connsiteY8715"/>
                  </a:cxn>
                  <a:cxn ang="0">
                    <a:pos x="connsiteX8716" y="connsiteY8716"/>
                  </a:cxn>
                  <a:cxn ang="0">
                    <a:pos x="connsiteX8717" y="connsiteY8717"/>
                  </a:cxn>
                  <a:cxn ang="0">
                    <a:pos x="connsiteX8718" y="connsiteY8718"/>
                  </a:cxn>
                  <a:cxn ang="0">
                    <a:pos x="connsiteX8719" y="connsiteY8719"/>
                  </a:cxn>
                  <a:cxn ang="0">
                    <a:pos x="connsiteX8720" y="connsiteY8720"/>
                  </a:cxn>
                  <a:cxn ang="0">
                    <a:pos x="connsiteX8721" y="connsiteY8721"/>
                  </a:cxn>
                  <a:cxn ang="0">
                    <a:pos x="connsiteX8722" y="connsiteY8722"/>
                  </a:cxn>
                  <a:cxn ang="0">
                    <a:pos x="connsiteX8723" y="connsiteY8723"/>
                  </a:cxn>
                  <a:cxn ang="0">
                    <a:pos x="connsiteX8724" y="connsiteY8724"/>
                  </a:cxn>
                  <a:cxn ang="0">
                    <a:pos x="connsiteX8725" y="connsiteY8725"/>
                  </a:cxn>
                  <a:cxn ang="0">
                    <a:pos x="connsiteX8726" y="connsiteY8726"/>
                  </a:cxn>
                  <a:cxn ang="0">
                    <a:pos x="connsiteX8727" y="connsiteY8727"/>
                  </a:cxn>
                  <a:cxn ang="0">
                    <a:pos x="connsiteX8728" y="connsiteY8728"/>
                  </a:cxn>
                  <a:cxn ang="0">
                    <a:pos x="connsiteX8729" y="connsiteY8729"/>
                  </a:cxn>
                  <a:cxn ang="0">
                    <a:pos x="connsiteX8730" y="connsiteY8730"/>
                  </a:cxn>
                  <a:cxn ang="0">
                    <a:pos x="connsiteX8731" y="connsiteY8731"/>
                  </a:cxn>
                  <a:cxn ang="0">
                    <a:pos x="connsiteX8732" y="connsiteY8732"/>
                  </a:cxn>
                  <a:cxn ang="0">
                    <a:pos x="connsiteX8733" y="connsiteY8733"/>
                  </a:cxn>
                  <a:cxn ang="0">
                    <a:pos x="connsiteX8734" y="connsiteY8734"/>
                  </a:cxn>
                  <a:cxn ang="0">
                    <a:pos x="connsiteX8735" y="connsiteY8735"/>
                  </a:cxn>
                  <a:cxn ang="0">
                    <a:pos x="connsiteX8736" y="connsiteY8736"/>
                  </a:cxn>
                  <a:cxn ang="0">
                    <a:pos x="connsiteX8737" y="connsiteY8737"/>
                  </a:cxn>
                  <a:cxn ang="0">
                    <a:pos x="connsiteX8738" y="connsiteY8738"/>
                  </a:cxn>
                  <a:cxn ang="0">
                    <a:pos x="connsiteX8739" y="connsiteY8739"/>
                  </a:cxn>
                  <a:cxn ang="0">
                    <a:pos x="connsiteX8740" y="connsiteY8740"/>
                  </a:cxn>
                  <a:cxn ang="0">
                    <a:pos x="connsiteX8741" y="connsiteY8741"/>
                  </a:cxn>
                  <a:cxn ang="0">
                    <a:pos x="connsiteX8742" y="connsiteY8742"/>
                  </a:cxn>
                  <a:cxn ang="0">
                    <a:pos x="connsiteX8743" y="connsiteY8743"/>
                  </a:cxn>
                  <a:cxn ang="0">
                    <a:pos x="connsiteX8744" y="connsiteY8744"/>
                  </a:cxn>
                  <a:cxn ang="0">
                    <a:pos x="connsiteX8745" y="connsiteY8745"/>
                  </a:cxn>
                  <a:cxn ang="0">
                    <a:pos x="connsiteX8746" y="connsiteY8746"/>
                  </a:cxn>
                  <a:cxn ang="0">
                    <a:pos x="connsiteX8747" y="connsiteY8747"/>
                  </a:cxn>
                  <a:cxn ang="0">
                    <a:pos x="connsiteX8748" y="connsiteY8748"/>
                  </a:cxn>
                  <a:cxn ang="0">
                    <a:pos x="connsiteX8749" y="connsiteY8749"/>
                  </a:cxn>
                  <a:cxn ang="0">
                    <a:pos x="connsiteX8750" y="connsiteY8750"/>
                  </a:cxn>
                  <a:cxn ang="0">
                    <a:pos x="connsiteX8751" y="connsiteY8751"/>
                  </a:cxn>
                  <a:cxn ang="0">
                    <a:pos x="connsiteX8752" y="connsiteY8752"/>
                  </a:cxn>
                  <a:cxn ang="0">
                    <a:pos x="connsiteX8753" y="connsiteY8753"/>
                  </a:cxn>
                  <a:cxn ang="0">
                    <a:pos x="connsiteX8754" y="connsiteY8754"/>
                  </a:cxn>
                  <a:cxn ang="0">
                    <a:pos x="connsiteX8755" y="connsiteY8755"/>
                  </a:cxn>
                  <a:cxn ang="0">
                    <a:pos x="connsiteX8756" y="connsiteY8756"/>
                  </a:cxn>
                  <a:cxn ang="0">
                    <a:pos x="connsiteX8757" y="connsiteY8757"/>
                  </a:cxn>
                  <a:cxn ang="0">
                    <a:pos x="connsiteX8758" y="connsiteY8758"/>
                  </a:cxn>
                  <a:cxn ang="0">
                    <a:pos x="connsiteX8759" y="connsiteY8759"/>
                  </a:cxn>
                  <a:cxn ang="0">
                    <a:pos x="connsiteX8760" y="connsiteY8760"/>
                  </a:cxn>
                  <a:cxn ang="0">
                    <a:pos x="connsiteX8761" y="connsiteY8761"/>
                  </a:cxn>
                  <a:cxn ang="0">
                    <a:pos x="connsiteX8762" y="connsiteY8762"/>
                  </a:cxn>
                  <a:cxn ang="0">
                    <a:pos x="connsiteX8763" y="connsiteY8763"/>
                  </a:cxn>
                  <a:cxn ang="0">
                    <a:pos x="connsiteX8764" y="connsiteY8764"/>
                  </a:cxn>
                  <a:cxn ang="0">
                    <a:pos x="connsiteX8765" y="connsiteY8765"/>
                  </a:cxn>
                  <a:cxn ang="0">
                    <a:pos x="connsiteX8766" y="connsiteY8766"/>
                  </a:cxn>
                  <a:cxn ang="0">
                    <a:pos x="connsiteX8767" y="connsiteY8767"/>
                  </a:cxn>
                  <a:cxn ang="0">
                    <a:pos x="connsiteX8768" y="connsiteY8768"/>
                  </a:cxn>
                  <a:cxn ang="0">
                    <a:pos x="connsiteX8769" y="connsiteY8769"/>
                  </a:cxn>
                  <a:cxn ang="0">
                    <a:pos x="connsiteX8770" y="connsiteY8770"/>
                  </a:cxn>
                  <a:cxn ang="0">
                    <a:pos x="connsiteX8771" y="connsiteY8771"/>
                  </a:cxn>
                  <a:cxn ang="0">
                    <a:pos x="connsiteX8772" y="connsiteY8772"/>
                  </a:cxn>
                  <a:cxn ang="0">
                    <a:pos x="connsiteX8773" y="connsiteY8773"/>
                  </a:cxn>
                  <a:cxn ang="0">
                    <a:pos x="connsiteX8774" y="connsiteY8774"/>
                  </a:cxn>
                  <a:cxn ang="0">
                    <a:pos x="connsiteX8775" y="connsiteY8775"/>
                  </a:cxn>
                  <a:cxn ang="0">
                    <a:pos x="connsiteX8776" y="connsiteY8776"/>
                  </a:cxn>
                  <a:cxn ang="0">
                    <a:pos x="connsiteX8777" y="connsiteY8777"/>
                  </a:cxn>
                  <a:cxn ang="0">
                    <a:pos x="connsiteX8778" y="connsiteY8778"/>
                  </a:cxn>
                  <a:cxn ang="0">
                    <a:pos x="connsiteX8779" y="connsiteY8779"/>
                  </a:cxn>
                  <a:cxn ang="0">
                    <a:pos x="connsiteX8780" y="connsiteY8780"/>
                  </a:cxn>
                  <a:cxn ang="0">
                    <a:pos x="connsiteX8781" y="connsiteY8781"/>
                  </a:cxn>
                  <a:cxn ang="0">
                    <a:pos x="connsiteX8782" y="connsiteY8782"/>
                  </a:cxn>
                  <a:cxn ang="0">
                    <a:pos x="connsiteX8783" y="connsiteY8783"/>
                  </a:cxn>
                  <a:cxn ang="0">
                    <a:pos x="connsiteX8784" y="connsiteY8784"/>
                  </a:cxn>
                  <a:cxn ang="0">
                    <a:pos x="connsiteX8785" y="connsiteY8785"/>
                  </a:cxn>
                  <a:cxn ang="0">
                    <a:pos x="connsiteX8786" y="connsiteY8786"/>
                  </a:cxn>
                  <a:cxn ang="0">
                    <a:pos x="connsiteX8787" y="connsiteY8787"/>
                  </a:cxn>
                  <a:cxn ang="0">
                    <a:pos x="connsiteX8788" y="connsiteY8788"/>
                  </a:cxn>
                  <a:cxn ang="0">
                    <a:pos x="connsiteX8789" y="connsiteY8789"/>
                  </a:cxn>
                  <a:cxn ang="0">
                    <a:pos x="connsiteX8790" y="connsiteY8790"/>
                  </a:cxn>
                  <a:cxn ang="0">
                    <a:pos x="connsiteX8791" y="connsiteY8791"/>
                  </a:cxn>
                  <a:cxn ang="0">
                    <a:pos x="connsiteX8792" y="connsiteY8792"/>
                  </a:cxn>
                  <a:cxn ang="0">
                    <a:pos x="connsiteX8793" y="connsiteY8793"/>
                  </a:cxn>
                  <a:cxn ang="0">
                    <a:pos x="connsiteX8794" y="connsiteY8794"/>
                  </a:cxn>
                  <a:cxn ang="0">
                    <a:pos x="connsiteX8795" y="connsiteY8795"/>
                  </a:cxn>
                  <a:cxn ang="0">
                    <a:pos x="connsiteX8796" y="connsiteY8796"/>
                  </a:cxn>
                  <a:cxn ang="0">
                    <a:pos x="connsiteX8797" y="connsiteY8797"/>
                  </a:cxn>
                  <a:cxn ang="0">
                    <a:pos x="connsiteX8798" y="connsiteY8798"/>
                  </a:cxn>
                  <a:cxn ang="0">
                    <a:pos x="connsiteX8799" y="connsiteY8799"/>
                  </a:cxn>
                  <a:cxn ang="0">
                    <a:pos x="connsiteX8800" y="connsiteY8800"/>
                  </a:cxn>
                  <a:cxn ang="0">
                    <a:pos x="connsiteX8801" y="connsiteY8801"/>
                  </a:cxn>
                  <a:cxn ang="0">
                    <a:pos x="connsiteX8802" y="connsiteY8802"/>
                  </a:cxn>
                  <a:cxn ang="0">
                    <a:pos x="connsiteX8803" y="connsiteY8803"/>
                  </a:cxn>
                  <a:cxn ang="0">
                    <a:pos x="connsiteX8804" y="connsiteY8804"/>
                  </a:cxn>
                  <a:cxn ang="0">
                    <a:pos x="connsiteX8805" y="connsiteY8805"/>
                  </a:cxn>
                  <a:cxn ang="0">
                    <a:pos x="connsiteX8806" y="connsiteY8806"/>
                  </a:cxn>
                  <a:cxn ang="0">
                    <a:pos x="connsiteX8807" y="connsiteY8807"/>
                  </a:cxn>
                  <a:cxn ang="0">
                    <a:pos x="connsiteX8808" y="connsiteY8808"/>
                  </a:cxn>
                  <a:cxn ang="0">
                    <a:pos x="connsiteX8809" y="connsiteY8809"/>
                  </a:cxn>
                  <a:cxn ang="0">
                    <a:pos x="connsiteX8810" y="connsiteY8810"/>
                  </a:cxn>
                  <a:cxn ang="0">
                    <a:pos x="connsiteX8811" y="connsiteY8811"/>
                  </a:cxn>
                  <a:cxn ang="0">
                    <a:pos x="connsiteX8812" y="connsiteY8812"/>
                  </a:cxn>
                  <a:cxn ang="0">
                    <a:pos x="connsiteX8813" y="connsiteY8813"/>
                  </a:cxn>
                  <a:cxn ang="0">
                    <a:pos x="connsiteX8814" y="connsiteY8814"/>
                  </a:cxn>
                  <a:cxn ang="0">
                    <a:pos x="connsiteX8815" y="connsiteY8815"/>
                  </a:cxn>
                  <a:cxn ang="0">
                    <a:pos x="connsiteX8816" y="connsiteY8816"/>
                  </a:cxn>
                  <a:cxn ang="0">
                    <a:pos x="connsiteX8817" y="connsiteY8817"/>
                  </a:cxn>
                  <a:cxn ang="0">
                    <a:pos x="connsiteX8818" y="connsiteY8818"/>
                  </a:cxn>
                  <a:cxn ang="0">
                    <a:pos x="connsiteX8819" y="connsiteY8819"/>
                  </a:cxn>
                  <a:cxn ang="0">
                    <a:pos x="connsiteX8820" y="connsiteY8820"/>
                  </a:cxn>
                  <a:cxn ang="0">
                    <a:pos x="connsiteX8821" y="connsiteY8821"/>
                  </a:cxn>
                  <a:cxn ang="0">
                    <a:pos x="connsiteX8822" y="connsiteY8822"/>
                  </a:cxn>
                  <a:cxn ang="0">
                    <a:pos x="connsiteX8823" y="connsiteY8823"/>
                  </a:cxn>
                  <a:cxn ang="0">
                    <a:pos x="connsiteX8824" y="connsiteY8824"/>
                  </a:cxn>
                  <a:cxn ang="0">
                    <a:pos x="connsiteX8825" y="connsiteY8825"/>
                  </a:cxn>
                  <a:cxn ang="0">
                    <a:pos x="connsiteX8826" y="connsiteY8826"/>
                  </a:cxn>
                  <a:cxn ang="0">
                    <a:pos x="connsiteX8827" y="connsiteY8827"/>
                  </a:cxn>
                  <a:cxn ang="0">
                    <a:pos x="connsiteX8828" y="connsiteY8828"/>
                  </a:cxn>
                  <a:cxn ang="0">
                    <a:pos x="connsiteX8829" y="connsiteY8829"/>
                  </a:cxn>
                  <a:cxn ang="0">
                    <a:pos x="connsiteX8830" y="connsiteY8830"/>
                  </a:cxn>
                  <a:cxn ang="0">
                    <a:pos x="connsiteX8831" y="connsiteY8831"/>
                  </a:cxn>
                  <a:cxn ang="0">
                    <a:pos x="connsiteX8832" y="connsiteY8832"/>
                  </a:cxn>
                  <a:cxn ang="0">
                    <a:pos x="connsiteX8833" y="connsiteY8833"/>
                  </a:cxn>
                  <a:cxn ang="0">
                    <a:pos x="connsiteX8834" y="connsiteY8834"/>
                  </a:cxn>
                  <a:cxn ang="0">
                    <a:pos x="connsiteX8835" y="connsiteY8835"/>
                  </a:cxn>
                  <a:cxn ang="0">
                    <a:pos x="connsiteX8836" y="connsiteY8836"/>
                  </a:cxn>
                  <a:cxn ang="0">
                    <a:pos x="connsiteX8837" y="connsiteY8837"/>
                  </a:cxn>
                  <a:cxn ang="0">
                    <a:pos x="connsiteX8838" y="connsiteY8838"/>
                  </a:cxn>
                  <a:cxn ang="0">
                    <a:pos x="connsiteX8839" y="connsiteY8839"/>
                  </a:cxn>
                  <a:cxn ang="0">
                    <a:pos x="connsiteX8840" y="connsiteY8840"/>
                  </a:cxn>
                  <a:cxn ang="0">
                    <a:pos x="connsiteX8841" y="connsiteY8841"/>
                  </a:cxn>
                  <a:cxn ang="0">
                    <a:pos x="connsiteX8842" y="connsiteY8842"/>
                  </a:cxn>
                  <a:cxn ang="0">
                    <a:pos x="connsiteX8843" y="connsiteY8843"/>
                  </a:cxn>
                  <a:cxn ang="0">
                    <a:pos x="connsiteX8844" y="connsiteY8844"/>
                  </a:cxn>
                  <a:cxn ang="0">
                    <a:pos x="connsiteX8845" y="connsiteY8845"/>
                  </a:cxn>
                  <a:cxn ang="0">
                    <a:pos x="connsiteX8846" y="connsiteY8846"/>
                  </a:cxn>
                  <a:cxn ang="0">
                    <a:pos x="connsiteX8847" y="connsiteY8847"/>
                  </a:cxn>
                  <a:cxn ang="0">
                    <a:pos x="connsiteX8848" y="connsiteY8848"/>
                  </a:cxn>
                  <a:cxn ang="0">
                    <a:pos x="connsiteX8849" y="connsiteY8849"/>
                  </a:cxn>
                  <a:cxn ang="0">
                    <a:pos x="connsiteX8850" y="connsiteY8850"/>
                  </a:cxn>
                  <a:cxn ang="0">
                    <a:pos x="connsiteX8851" y="connsiteY8851"/>
                  </a:cxn>
                  <a:cxn ang="0">
                    <a:pos x="connsiteX8852" y="connsiteY8852"/>
                  </a:cxn>
                  <a:cxn ang="0">
                    <a:pos x="connsiteX8853" y="connsiteY8853"/>
                  </a:cxn>
                  <a:cxn ang="0">
                    <a:pos x="connsiteX8854" y="connsiteY8854"/>
                  </a:cxn>
                  <a:cxn ang="0">
                    <a:pos x="connsiteX8855" y="connsiteY8855"/>
                  </a:cxn>
                  <a:cxn ang="0">
                    <a:pos x="connsiteX8856" y="connsiteY8856"/>
                  </a:cxn>
                  <a:cxn ang="0">
                    <a:pos x="connsiteX8857" y="connsiteY8857"/>
                  </a:cxn>
                  <a:cxn ang="0">
                    <a:pos x="connsiteX8858" y="connsiteY8858"/>
                  </a:cxn>
                  <a:cxn ang="0">
                    <a:pos x="connsiteX8859" y="connsiteY8859"/>
                  </a:cxn>
                  <a:cxn ang="0">
                    <a:pos x="connsiteX8860" y="connsiteY8860"/>
                  </a:cxn>
                  <a:cxn ang="0">
                    <a:pos x="connsiteX8861" y="connsiteY8861"/>
                  </a:cxn>
                  <a:cxn ang="0">
                    <a:pos x="connsiteX8862" y="connsiteY8862"/>
                  </a:cxn>
                  <a:cxn ang="0">
                    <a:pos x="connsiteX8863" y="connsiteY8863"/>
                  </a:cxn>
                  <a:cxn ang="0">
                    <a:pos x="connsiteX8864" y="connsiteY8864"/>
                  </a:cxn>
                  <a:cxn ang="0">
                    <a:pos x="connsiteX8865" y="connsiteY8865"/>
                  </a:cxn>
                  <a:cxn ang="0">
                    <a:pos x="connsiteX8866" y="connsiteY8866"/>
                  </a:cxn>
                  <a:cxn ang="0">
                    <a:pos x="connsiteX8867" y="connsiteY8867"/>
                  </a:cxn>
                  <a:cxn ang="0">
                    <a:pos x="connsiteX8868" y="connsiteY8868"/>
                  </a:cxn>
                  <a:cxn ang="0">
                    <a:pos x="connsiteX8869" y="connsiteY8869"/>
                  </a:cxn>
                  <a:cxn ang="0">
                    <a:pos x="connsiteX8870" y="connsiteY8870"/>
                  </a:cxn>
                  <a:cxn ang="0">
                    <a:pos x="connsiteX8871" y="connsiteY8871"/>
                  </a:cxn>
                  <a:cxn ang="0">
                    <a:pos x="connsiteX8872" y="connsiteY8872"/>
                  </a:cxn>
                  <a:cxn ang="0">
                    <a:pos x="connsiteX8873" y="connsiteY8873"/>
                  </a:cxn>
                  <a:cxn ang="0">
                    <a:pos x="connsiteX8874" y="connsiteY8874"/>
                  </a:cxn>
                  <a:cxn ang="0">
                    <a:pos x="connsiteX8875" y="connsiteY8875"/>
                  </a:cxn>
                  <a:cxn ang="0">
                    <a:pos x="connsiteX8876" y="connsiteY8876"/>
                  </a:cxn>
                  <a:cxn ang="0">
                    <a:pos x="connsiteX8877" y="connsiteY8877"/>
                  </a:cxn>
                  <a:cxn ang="0">
                    <a:pos x="connsiteX8878" y="connsiteY8878"/>
                  </a:cxn>
                  <a:cxn ang="0">
                    <a:pos x="connsiteX8879" y="connsiteY8879"/>
                  </a:cxn>
                  <a:cxn ang="0">
                    <a:pos x="connsiteX8880" y="connsiteY8880"/>
                  </a:cxn>
                  <a:cxn ang="0">
                    <a:pos x="connsiteX8881" y="connsiteY8881"/>
                  </a:cxn>
                  <a:cxn ang="0">
                    <a:pos x="connsiteX8882" y="connsiteY8882"/>
                  </a:cxn>
                  <a:cxn ang="0">
                    <a:pos x="connsiteX8883" y="connsiteY8883"/>
                  </a:cxn>
                </a:cxnLst>
                <a:rect l="l" t="t" r="r" b="b"/>
                <a:pathLst>
                  <a:path w="8671523" h="4271488">
                    <a:moveTo>
                      <a:pt x="5794979" y="4263732"/>
                    </a:moveTo>
                    <a:lnTo>
                      <a:pt x="5793427" y="4267500"/>
                    </a:lnTo>
                    <a:lnTo>
                      <a:pt x="5794868" y="4267500"/>
                    </a:lnTo>
                    <a:lnTo>
                      <a:pt x="5794868" y="4266280"/>
                    </a:lnTo>
                    <a:cubicBezTo>
                      <a:pt x="5794868" y="4266280"/>
                      <a:pt x="5795976" y="4264176"/>
                      <a:pt x="5795976" y="4264176"/>
                    </a:cubicBezTo>
                    <a:lnTo>
                      <a:pt x="5797195" y="4262180"/>
                    </a:lnTo>
                    <a:lnTo>
                      <a:pt x="5798747" y="4260629"/>
                    </a:lnTo>
                    <a:lnTo>
                      <a:pt x="5797971" y="4260962"/>
                    </a:lnTo>
                    <a:lnTo>
                      <a:pt x="5795089" y="4263621"/>
                    </a:lnTo>
                    <a:close/>
                    <a:moveTo>
                      <a:pt x="5582213" y="3995448"/>
                    </a:moveTo>
                    <a:lnTo>
                      <a:pt x="5579997" y="3999105"/>
                    </a:lnTo>
                    <a:lnTo>
                      <a:pt x="5582213" y="4000989"/>
                    </a:lnTo>
                    <a:lnTo>
                      <a:pt x="5584872" y="4001875"/>
                    </a:lnTo>
                    <a:lnTo>
                      <a:pt x="5587976" y="4000545"/>
                    </a:lnTo>
                    <a:lnTo>
                      <a:pt x="5587976" y="3995669"/>
                    </a:lnTo>
                    <a:cubicBezTo>
                      <a:pt x="5587976" y="3995669"/>
                      <a:pt x="5582213" y="3995448"/>
                      <a:pt x="5582213" y="3995448"/>
                    </a:cubicBezTo>
                    <a:close/>
                    <a:moveTo>
                      <a:pt x="5508188" y="4053626"/>
                    </a:moveTo>
                    <a:lnTo>
                      <a:pt x="5505751" y="4052629"/>
                    </a:lnTo>
                    <a:lnTo>
                      <a:pt x="5504310" y="4051964"/>
                    </a:lnTo>
                    <a:lnTo>
                      <a:pt x="5503755" y="4051410"/>
                    </a:lnTo>
                    <a:lnTo>
                      <a:pt x="5502869" y="4050634"/>
                    </a:lnTo>
                    <a:lnTo>
                      <a:pt x="5501872" y="4049969"/>
                    </a:lnTo>
                    <a:lnTo>
                      <a:pt x="5500985" y="4049415"/>
                    </a:lnTo>
                    <a:lnTo>
                      <a:pt x="5498437" y="4049083"/>
                    </a:lnTo>
                    <a:lnTo>
                      <a:pt x="5497550" y="4049083"/>
                    </a:lnTo>
                    <a:cubicBezTo>
                      <a:pt x="5497550" y="4049083"/>
                      <a:pt x="5496775" y="4049415"/>
                      <a:pt x="5496775" y="4049415"/>
                    </a:cubicBezTo>
                    <a:lnTo>
                      <a:pt x="5495999" y="4049969"/>
                    </a:lnTo>
                    <a:lnTo>
                      <a:pt x="5495334" y="4050745"/>
                    </a:lnTo>
                    <a:lnTo>
                      <a:pt x="5495334" y="4050745"/>
                    </a:lnTo>
                    <a:cubicBezTo>
                      <a:pt x="5495334" y="4050745"/>
                      <a:pt x="5495777" y="4052075"/>
                      <a:pt x="5495777" y="4052075"/>
                    </a:cubicBezTo>
                    <a:lnTo>
                      <a:pt x="5496553" y="4053626"/>
                    </a:lnTo>
                    <a:lnTo>
                      <a:pt x="5497550" y="4054512"/>
                    </a:lnTo>
                    <a:lnTo>
                      <a:pt x="5500099" y="4053294"/>
                    </a:lnTo>
                    <a:lnTo>
                      <a:pt x="5500099" y="4053294"/>
                    </a:lnTo>
                    <a:lnTo>
                      <a:pt x="5501207" y="4054180"/>
                    </a:lnTo>
                    <a:lnTo>
                      <a:pt x="5502316" y="4055510"/>
                    </a:lnTo>
                    <a:lnTo>
                      <a:pt x="5503423" y="4056175"/>
                    </a:lnTo>
                    <a:lnTo>
                      <a:pt x="5505861" y="4056951"/>
                    </a:lnTo>
                    <a:lnTo>
                      <a:pt x="5506526" y="4057726"/>
                    </a:lnTo>
                    <a:lnTo>
                      <a:pt x="5508521" y="4060053"/>
                    </a:lnTo>
                    <a:lnTo>
                      <a:pt x="5509961" y="4060275"/>
                    </a:lnTo>
                    <a:lnTo>
                      <a:pt x="5510737" y="4060275"/>
                    </a:lnTo>
                    <a:cubicBezTo>
                      <a:pt x="5510737" y="4060275"/>
                      <a:pt x="5510737" y="4059610"/>
                      <a:pt x="5510737" y="4059610"/>
                    </a:cubicBezTo>
                    <a:lnTo>
                      <a:pt x="5509296" y="4058059"/>
                    </a:lnTo>
                    <a:lnTo>
                      <a:pt x="5508853" y="4055731"/>
                    </a:lnTo>
                    <a:lnTo>
                      <a:pt x="5508077" y="4053515"/>
                    </a:lnTo>
                    <a:close/>
                    <a:moveTo>
                      <a:pt x="5502205" y="4143830"/>
                    </a:moveTo>
                    <a:lnTo>
                      <a:pt x="5501650" y="4143830"/>
                    </a:lnTo>
                    <a:cubicBezTo>
                      <a:pt x="5501650" y="4143830"/>
                      <a:pt x="5501650" y="4143830"/>
                      <a:pt x="5501650" y="4143830"/>
                    </a:cubicBezTo>
                    <a:lnTo>
                      <a:pt x="5499877" y="4143830"/>
                    </a:lnTo>
                    <a:cubicBezTo>
                      <a:pt x="5499877" y="4143830"/>
                      <a:pt x="5502980" y="4151033"/>
                      <a:pt x="5502980" y="4151033"/>
                    </a:cubicBezTo>
                    <a:lnTo>
                      <a:pt x="5503755" y="4152806"/>
                    </a:lnTo>
                    <a:lnTo>
                      <a:pt x="5505307" y="4154357"/>
                    </a:lnTo>
                    <a:lnTo>
                      <a:pt x="5505307" y="4151365"/>
                    </a:lnTo>
                    <a:cubicBezTo>
                      <a:pt x="5505307" y="4151365"/>
                      <a:pt x="5504420" y="4148816"/>
                      <a:pt x="5504420" y="4148816"/>
                    </a:cubicBezTo>
                    <a:lnTo>
                      <a:pt x="5502205" y="4143940"/>
                    </a:lnTo>
                    <a:close/>
                    <a:moveTo>
                      <a:pt x="5571353" y="3995891"/>
                    </a:moveTo>
                    <a:lnTo>
                      <a:pt x="5571353" y="3995891"/>
                    </a:lnTo>
                    <a:cubicBezTo>
                      <a:pt x="5571353" y="3995891"/>
                      <a:pt x="5571242" y="3995559"/>
                      <a:pt x="5571242" y="3995559"/>
                    </a:cubicBezTo>
                    <a:lnTo>
                      <a:pt x="5570799" y="3994562"/>
                    </a:lnTo>
                    <a:lnTo>
                      <a:pt x="5570245" y="3993675"/>
                    </a:lnTo>
                    <a:lnTo>
                      <a:pt x="5570024" y="3993675"/>
                    </a:lnTo>
                    <a:cubicBezTo>
                      <a:pt x="5570024" y="3993675"/>
                      <a:pt x="5569802" y="3993453"/>
                      <a:pt x="5569802" y="3993453"/>
                    </a:cubicBezTo>
                    <a:lnTo>
                      <a:pt x="5568361" y="3994008"/>
                    </a:lnTo>
                    <a:lnTo>
                      <a:pt x="5565037" y="3994562"/>
                    </a:lnTo>
                    <a:lnTo>
                      <a:pt x="5563153" y="3994340"/>
                    </a:lnTo>
                    <a:lnTo>
                      <a:pt x="5562709" y="3993897"/>
                    </a:lnTo>
                    <a:lnTo>
                      <a:pt x="5562155" y="3993343"/>
                    </a:lnTo>
                    <a:lnTo>
                      <a:pt x="5562598" y="3992012"/>
                    </a:lnTo>
                    <a:lnTo>
                      <a:pt x="5563929" y="3991347"/>
                    </a:lnTo>
                    <a:lnTo>
                      <a:pt x="5566920" y="3990794"/>
                    </a:lnTo>
                    <a:lnTo>
                      <a:pt x="5566477" y="3989907"/>
                    </a:lnTo>
                    <a:lnTo>
                      <a:pt x="5565812" y="3989242"/>
                    </a:lnTo>
                    <a:lnTo>
                      <a:pt x="5563818" y="3988134"/>
                    </a:lnTo>
                    <a:lnTo>
                      <a:pt x="5563818" y="3988134"/>
                    </a:lnTo>
                    <a:cubicBezTo>
                      <a:pt x="5563818" y="3988134"/>
                      <a:pt x="5563042" y="3988467"/>
                      <a:pt x="5563042" y="3988467"/>
                    </a:cubicBezTo>
                    <a:lnTo>
                      <a:pt x="5562377" y="3989021"/>
                    </a:lnTo>
                    <a:lnTo>
                      <a:pt x="5561823" y="3989797"/>
                    </a:lnTo>
                    <a:lnTo>
                      <a:pt x="5561380" y="3990794"/>
                    </a:lnTo>
                    <a:lnTo>
                      <a:pt x="5561380" y="3990794"/>
                    </a:lnTo>
                    <a:cubicBezTo>
                      <a:pt x="5561380" y="3990794"/>
                      <a:pt x="5561158" y="3990129"/>
                      <a:pt x="5561158" y="3990129"/>
                    </a:cubicBezTo>
                    <a:lnTo>
                      <a:pt x="5561158" y="3990129"/>
                    </a:lnTo>
                    <a:cubicBezTo>
                      <a:pt x="5561158" y="3990129"/>
                      <a:pt x="5561048" y="3990129"/>
                      <a:pt x="5561048" y="3990129"/>
                    </a:cubicBezTo>
                    <a:lnTo>
                      <a:pt x="5560604" y="3990683"/>
                    </a:lnTo>
                    <a:lnTo>
                      <a:pt x="5561158" y="3991680"/>
                    </a:lnTo>
                    <a:lnTo>
                      <a:pt x="5561491" y="3994118"/>
                    </a:lnTo>
                    <a:lnTo>
                      <a:pt x="5561269" y="3995891"/>
                    </a:lnTo>
                    <a:lnTo>
                      <a:pt x="5561491" y="3996113"/>
                    </a:lnTo>
                    <a:lnTo>
                      <a:pt x="5563707" y="3998994"/>
                    </a:lnTo>
                    <a:lnTo>
                      <a:pt x="5567031" y="4000323"/>
                    </a:lnTo>
                    <a:lnTo>
                      <a:pt x="5571020" y="4000545"/>
                    </a:lnTo>
                    <a:lnTo>
                      <a:pt x="5575342" y="4000213"/>
                    </a:lnTo>
                    <a:lnTo>
                      <a:pt x="5575342" y="3999216"/>
                    </a:lnTo>
                    <a:lnTo>
                      <a:pt x="5573126" y="3997332"/>
                    </a:lnTo>
                    <a:lnTo>
                      <a:pt x="5571353" y="3995780"/>
                    </a:lnTo>
                    <a:close/>
                    <a:moveTo>
                      <a:pt x="8666536" y="24490"/>
                    </a:moveTo>
                    <a:lnTo>
                      <a:pt x="8662547" y="23271"/>
                    </a:lnTo>
                    <a:lnTo>
                      <a:pt x="8660220" y="21609"/>
                    </a:lnTo>
                    <a:lnTo>
                      <a:pt x="8659555" y="19836"/>
                    </a:lnTo>
                    <a:lnTo>
                      <a:pt x="8659334" y="17398"/>
                    </a:lnTo>
                    <a:lnTo>
                      <a:pt x="8658447" y="13630"/>
                    </a:lnTo>
                    <a:lnTo>
                      <a:pt x="8656895" y="12633"/>
                    </a:lnTo>
                    <a:lnTo>
                      <a:pt x="8655234" y="11968"/>
                    </a:lnTo>
                    <a:lnTo>
                      <a:pt x="8653572" y="12189"/>
                    </a:lnTo>
                    <a:lnTo>
                      <a:pt x="8651023" y="15403"/>
                    </a:lnTo>
                    <a:lnTo>
                      <a:pt x="8649582" y="15736"/>
                    </a:lnTo>
                    <a:lnTo>
                      <a:pt x="8648031" y="15071"/>
                    </a:lnTo>
                    <a:lnTo>
                      <a:pt x="8646479" y="13630"/>
                    </a:lnTo>
                    <a:lnTo>
                      <a:pt x="8635619" y="13630"/>
                    </a:lnTo>
                    <a:lnTo>
                      <a:pt x="8635176" y="17176"/>
                    </a:lnTo>
                    <a:lnTo>
                      <a:pt x="8634512" y="19947"/>
                    </a:lnTo>
                    <a:lnTo>
                      <a:pt x="8633291" y="21720"/>
                    </a:lnTo>
                    <a:lnTo>
                      <a:pt x="8631187" y="22163"/>
                    </a:lnTo>
                    <a:lnTo>
                      <a:pt x="8629191" y="21387"/>
                    </a:lnTo>
                    <a:lnTo>
                      <a:pt x="8628305" y="19614"/>
                    </a:lnTo>
                    <a:lnTo>
                      <a:pt x="8627973" y="13519"/>
                    </a:lnTo>
                    <a:lnTo>
                      <a:pt x="8619550" y="11525"/>
                    </a:lnTo>
                    <a:lnTo>
                      <a:pt x="8617667" y="9973"/>
                    </a:lnTo>
                    <a:lnTo>
                      <a:pt x="8614453" y="2992"/>
                    </a:lnTo>
                    <a:lnTo>
                      <a:pt x="8612680" y="1330"/>
                    </a:lnTo>
                    <a:lnTo>
                      <a:pt x="8603594" y="0"/>
                    </a:lnTo>
                    <a:lnTo>
                      <a:pt x="8600601" y="665"/>
                    </a:lnTo>
                    <a:lnTo>
                      <a:pt x="8598497" y="3324"/>
                    </a:lnTo>
                    <a:lnTo>
                      <a:pt x="8596390" y="6649"/>
                    </a:lnTo>
                    <a:lnTo>
                      <a:pt x="8593509" y="8200"/>
                    </a:lnTo>
                    <a:lnTo>
                      <a:pt x="8587082" y="8644"/>
                    </a:lnTo>
                    <a:lnTo>
                      <a:pt x="8587968" y="12522"/>
                    </a:lnTo>
                    <a:lnTo>
                      <a:pt x="8588412" y="13630"/>
                    </a:lnTo>
                    <a:lnTo>
                      <a:pt x="8590739" y="19836"/>
                    </a:lnTo>
                    <a:lnTo>
                      <a:pt x="8591404" y="23160"/>
                    </a:lnTo>
                    <a:lnTo>
                      <a:pt x="8591071" y="26485"/>
                    </a:lnTo>
                    <a:lnTo>
                      <a:pt x="8589187" y="30031"/>
                    </a:lnTo>
                    <a:lnTo>
                      <a:pt x="8587193" y="30031"/>
                    </a:lnTo>
                    <a:cubicBezTo>
                      <a:pt x="8587193" y="30031"/>
                      <a:pt x="8585309" y="28369"/>
                      <a:pt x="8585309" y="28369"/>
                    </a:cubicBezTo>
                    <a:lnTo>
                      <a:pt x="8583757" y="26041"/>
                    </a:lnTo>
                    <a:lnTo>
                      <a:pt x="8582871" y="24158"/>
                    </a:lnTo>
                    <a:lnTo>
                      <a:pt x="8582428" y="22828"/>
                    </a:lnTo>
                    <a:lnTo>
                      <a:pt x="8581652" y="21941"/>
                    </a:lnTo>
                    <a:lnTo>
                      <a:pt x="8576112" y="20722"/>
                    </a:lnTo>
                    <a:lnTo>
                      <a:pt x="8572454" y="20944"/>
                    </a:lnTo>
                    <a:lnTo>
                      <a:pt x="8567246" y="22163"/>
                    </a:lnTo>
                    <a:lnTo>
                      <a:pt x="8564808" y="23603"/>
                    </a:lnTo>
                    <a:lnTo>
                      <a:pt x="8562813" y="26485"/>
                    </a:lnTo>
                    <a:lnTo>
                      <a:pt x="8562149" y="28590"/>
                    </a:lnTo>
                    <a:lnTo>
                      <a:pt x="8561927" y="30807"/>
                    </a:lnTo>
                    <a:lnTo>
                      <a:pt x="8562149" y="33023"/>
                    </a:lnTo>
                    <a:lnTo>
                      <a:pt x="8562924" y="35018"/>
                    </a:lnTo>
                    <a:lnTo>
                      <a:pt x="8565362" y="35683"/>
                    </a:lnTo>
                    <a:lnTo>
                      <a:pt x="8572787" y="35904"/>
                    </a:lnTo>
                    <a:lnTo>
                      <a:pt x="8575004" y="36458"/>
                    </a:lnTo>
                    <a:lnTo>
                      <a:pt x="8576112" y="37455"/>
                    </a:lnTo>
                    <a:lnTo>
                      <a:pt x="8578327" y="40891"/>
                    </a:lnTo>
                    <a:lnTo>
                      <a:pt x="8581431" y="42885"/>
                    </a:lnTo>
                    <a:lnTo>
                      <a:pt x="8585420" y="44659"/>
                    </a:lnTo>
                    <a:lnTo>
                      <a:pt x="8588190" y="47207"/>
                    </a:lnTo>
                    <a:lnTo>
                      <a:pt x="8587857" y="51529"/>
                    </a:lnTo>
                    <a:lnTo>
                      <a:pt x="8585531" y="54632"/>
                    </a:lnTo>
                    <a:lnTo>
                      <a:pt x="8582428" y="57624"/>
                    </a:lnTo>
                    <a:lnTo>
                      <a:pt x="8579657" y="61059"/>
                    </a:lnTo>
                    <a:lnTo>
                      <a:pt x="8578327" y="65603"/>
                    </a:lnTo>
                    <a:lnTo>
                      <a:pt x="8577330" y="67708"/>
                    </a:lnTo>
                    <a:lnTo>
                      <a:pt x="8572898" y="68373"/>
                    </a:lnTo>
                    <a:lnTo>
                      <a:pt x="8571124" y="69481"/>
                    </a:lnTo>
                    <a:lnTo>
                      <a:pt x="8570238" y="71698"/>
                    </a:lnTo>
                    <a:lnTo>
                      <a:pt x="8570238" y="74025"/>
                    </a:lnTo>
                    <a:cubicBezTo>
                      <a:pt x="8570238" y="74025"/>
                      <a:pt x="8570238" y="76463"/>
                      <a:pt x="8570238" y="76463"/>
                    </a:cubicBezTo>
                    <a:lnTo>
                      <a:pt x="8570016" y="78790"/>
                    </a:lnTo>
                    <a:lnTo>
                      <a:pt x="8566027" y="82336"/>
                    </a:lnTo>
                    <a:lnTo>
                      <a:pt x="8554391" y="78236"/>
                    </a:lnTo>
                    <a:lnTo>
                      <a:pt x="8551621" y="82890"/>
                    </a:lnTo>
                    <a:lnTo>
                      <a:pt x="8554724" y="86547"/>
                    </a:lnTo>
                    <a:lnTo>
                      <a:pt x="8570571" y="87544"/>
                    </a:lnTo>
                    <a:lnTo>
                      <a:pt x="8576223" y="89317"/>
                    </a:lnTo>
                    <a:lnTo>
                      <a:pt x="8576998" y="90647"/>
                    </a:lnTo>
                    <a:lnTo>
                      <a:pt x="8578217" y="93750"/>
                    </a:lnTo>
                    <a:lnTo>
                      <a:pt x="8578993" y="94969"/>
                    </a:lnTo>
                    <a:lnTo>
                      <a:pt x="8581098" y="96299"/>
                    </a:lnTo>
                    <a:lnTo>
                      <a:pt x="8597056" y="100177"/>
                    </a:lnTo>
                    <a:lnTo>
                      <a:pt x="8601045" y="99623"/>
                    </a:lnTo>
                    <a:lnTo>
                      <a:pt x="8606142" y="92531"/>
                    </a:lnTo>
                    <a:lnTo>
                      <a:pt x="8609467" y="91423"/>
                    </a:lnTo>
                    <a:lnTo>
                      <a:pt x="8622210" y="91423"/>
                    </a:lnTo>
                    <a:cubicBezTo>
                      <a:pt x="8622210" y="91423"/>
                      <a:pt x="8623761" y="91977"/>
                      <a:pt x="8623761" y="91977"/>
                    </a:cubicBezTo>
                    <a:lnTo>
                      <a:pt x="8625091" y="94636"/>
                    </a:lnTo>
                    <a:lnTo>
                      <a:pt x="8628194" y="107158"/>
                    </a:lnTo>
                    <a:lnTo>
                      <a:pt x="8623540" y="109707"/>
                    </a:lnTo>
                    <a:lnTo>
                      <a:pt x="8620549" y="112256"/>
                    </a:lnTo>
                    <a:lnTo>
                      <a:pt x="8614786" y="118462"/>
                    </a:lnTo>
                    <a:lnTo>
                      <a:pt x="8611905" y="120456"/>
                    </a:lnTo>
                    <a:lnTo>
                      <a:pt x="8608469" y="120456"/>
                    </a:lnTo>
                    <a:cubicBezTo>
                      <a:pt x="8608469" y="120456"/>
                      <a:pt x="8605256" y="117796"/>
                      <a:pt x="8605256" y="117796"/>
                    </a:cubicBezTo>
                    <a:lnTo>
                      <a:pt x="8602375" y="113807"/>
                    </a:lnTo>
                    <a:lnTo>
                      <a:pt x="8599937" y="109596"/>
                    </a:lnTo>
                    <a:lnTo>
                      <a:pt x="8597720" y="107602"/>
                    </a:lnTo>
                    <a:lnTo>
                      <a:pt x="8594728" y="106937"/>
                    </a:lnTo>
                    <a:lnTo>
                      <a:pt x="8591847" y="107602"/>
                    </a:lnTo>
                    <a:lnTo>
                      <a:pt x="8589964" y="109596"/>
                    </a:lnTo>
                    <a:lnTo>
                      <a:pt x="8589520" y="115469"/>
                    </a:lnTo>
                    <a:lnTo>
                      <a:pt x="8588965" y="117796"/>
                    </a:lnTo>
                    <a:lnTo>
                      <a:pt x="8587968" y="120345"/>
                    </a:lnTo>
                    <a:lnTo>
                      <a:pt x="8582871" y="127881"/>
                    </a:lnTo>
                    <a:lnTo>
                      <a:pt x="8580765" y="132314"/>
                    </a:lnTo>
                    <a:lnTo>
                      <a:pt x="8580323" y="137079"/>
                    </a:lnTo>
                    <a:lnTo>
                      <a:pt x="8581320" y="141844"/>
                    </a:lnTo>
                    <a:lnTo>
                      <a:pt x="8583535" y="146387"/>
                    </a:lnTo>
                    <a:lnTo>
                      <a:pt x="8588079" y="150709"/>
                    </a:lnTo>
                    <a:lnTo>
                      <a:pt x="8593398" y="152039"/>
                    </a:lnTo>
                    <a:lnTo>
                      <a:pt x="8604147" y="152039"/>
                    </a:lnTo>
                    <a:cubicBezTo>
                      <a:pt x="8604147" y="152039"/>
                      <a:pt x="8608137" y="153479"/>
                      <a:pt x="8608137" y="153479"/>
                    </a:cubicBezTo>
                    <a:lnTo>
                      <a:pt x="8619219" y="162344"/>
                    </a:lnTo>
                    <a:lnTo>
                      <a:pt x="8623319" y="163563"/>
                    </a:lnTo>
                    <a:lnTo>
                      <a:pt x="8627086" y="163009"/>
                    </a:lnTo>
                    <a:lnTo>
                      <a:pt x="8637946" y="157025"/>
                    </a:lnTo>
                    <a:lnTo>
                      <a:pt x="8640384" y="157912"/>
                    </a:lnTo>
                    <a:lnTo>
                      <a:pt x="8645039" y="164561"/>
                    </a:lnTo>
                    <a:lnTo>
                      <a:pt x="8651687" y="170988"/>
                    </a:lnTo>
                    <a:lnTo>
                      <a:pt x="8659776" y="174423"/>
                    </a:lnTo>
                    <a:lnTo>
                      <a:pt x="8668420" y="176196"/>
                    </a:lnTo>
                    <a:lnTo>
                      <a:pt x="8668420" y="25155"/>
                    </a:lnTo>
                    <a:lnTo>
                      <a:pt x="8666094" y="25155"/>
                    </a:lnTo>
                    <a:close/>
                    <a:moveTo>
                      <a:pt x="7267825" y="4076343"/>
                    </a:moveTo>
                    <a:lnTo>
                      <a:pt x="7266274" y="4077008"/>
                    </a:lnTo>
                    <a:lnTo>
                      <a:pt x="7266274" y="4077784"/>
                    </a:lnTo>
                    <a:lnTo>
                      <a:pt x="7266274" y="4077784"/>
                    </a:lnTo>
                    <a:cubicBezTo>
                      <a:pt x="7266274" y="4077784"/>
                      <a:pt x="7266828" y="4078116"/>
                      <a:pt x="7266828" y="4078116"/>
                    </a:cubicBezTo>
                    <a:lnTo>
                      <a:pt x="7267715" y="4078781"/>
                    </a:lnTo>
                    <a:lnTo>
                      <a:pt x="7268269" y="4078781"/>
                    </a:lnTo>
                    <a:cubicBezTo>
                      <a:pt x="7268269" y="4078781"/>
                      <a:pt x="7268380" y="4078560"/>
                      <a:pt x="7268380" y="4078560"/>
                    </a:cubicBezTo>
                    <a:lnTo>
                      <a:pt x="7269266" y="4079557"/>
                    </a:lnTo>
                    <a:lnTo>
                      <a:pt x="7270596" y="4078227"/>
                    </a:lnTo>
                    <a:lnTo>
                      <a:pt x="7272147" y="4077119"/>
                    </a:lnTo>
                    <a:lnTo>
                      <a:pt x="7273921" y="4076454"/>
                    </a:lnTo>
                    <a:lnTo>
                      <a:pt x="7275804" y="4076232"/>
                    </a:lnTo>
                    <a:lnTo>
                      <a:pt x="7277688" y="4076675"/>
                    </a:lnTo>
                    <a:lnTo>
                      <a:pt x="7279350" y="4077451"/>
                    </a:lnTo>
                    <a:lnTo>
                      <a:pt x="7281123" y="4077894"/>
                    </a:lnTo>
                    <a:lnTo>
                      <a:pt x="7283229" y="4077119"/>
                    </a:lnTo>
                    <a:lnTo>
                      <a:pt x="7277466" y="4075457"/>
                    </a:lnTo>
                    <a:lnTo>
                      <a:pt x="7271371" y="4073684"/>
                    </a:lnTo>
                    <a:lnTo>
                      <a:pt x="7269155" y="4072686"/>
                    </a:lnTo>
                    <a:lnTo>
                      <a:pt x="7267493" y="4071578"/>
                    </a:lnTo>
                    <a:lnTo>
                      <a:pt x="7266495" y="4071135"/>
                    </a:lnTo>
                    <a:lnTo>
                      <a:pt x="7265277" y="4070913"/>
                    </a:lnTo>
                    <a:lnTo>
                      <a:pt x="7261841" y="4071578"/>
                    </a:lnTo>
                    <a:lnTo>
                      <a:pt x="7258517" y="4073905"/>
                    </a:lnTo>
                    <a:lnTo>
                      <a:pt x="7256412" y="4077119"/>
                    </a:lnTo>
                    <a:lnTo>
                      <a:pt x="7256744" y="4080443"/>
                    </a:lnTo>
                    <a:lnTo>
                      <a:pt x="7257630" y="4078338"/>
                    </a:lnTo>
                    <a:lnTo>
                      <a:pt x="7258849" y="4076343"/>
                    </a:lnTo>
                    <a:lnTo>
                      <a:pt x="7260290" y="4074792"/>
                    </a:lnTo>
                    <a:lnTo>
                      <a:pt x="7261730" y="4074238"/>
                    </a:lnTo>
                    <a:lnTo>
                      <a:pt x="7262839" y="4074016"/>
                    </a:lnTo>
                    <a:lnTo>
                      <a:pt x="7264058" y="4073573"/>
                    </a:lnTo>
                    <a:lnTo>
                      <a:pt x="7265277" y="4073351"/>
                    </a:lnTo>
                    <a:lnTo>
                      <a:pt x="7266385" y="4073905"/>
                    </a:lnTo>
                    <a:lnTo>
                      <a:pt x="7266828" y="4074349"/>
                    </a:lnTo>
                    <a:lnTo>
                      <a:pt x="7267271" y="4074792"/>
                    </a:lnTo>
                    <a:lnTo>
                      <a:pt x="7267715" y="4075568"/>
                    </a:lnTo>
                    <a:lnTo>
                      <a:pt x="7267715" y="4075568"/>
                    </a:lnTo>
                    <a:cubicBezTo>
                      <a:pt x="7267715" y="4075568"/>
                      <a:pt x="7267382" y="4076232"/>
                      <a:pt x="7267382" y="4076232"/>
                    </a:cubicBezTo>
                    <a:close/>
                    <a:moveTo>
                      <a:pt x="7099054" y="3733924"/>
                    </a:moveTo>
                    <a:lnTo>
                      <a:pt x="7100161" y="3732483"/>
                    </a:lnTo>
                    <a:lnTo>
                      <a:pt x="7100937" y="3731818"/>
                    </a:lnTo>
                    <a:lnTo>
                      <a:pt x="7104040" y="3730045"/>
                    </a:lnTo>
                    <a:lnTo>
                      <a:pt x="7104373" y="3728716"/>
                    </a:lnTo>
                    <a:lnTo>
                      <a:pt x="7102600" y="3728494"/>
                    </a:lnTo>
                    <a:lnTo>
                      <a:pt x="7102600" y="3728494"/>
                    </a:lnTo>
                    <a:lnTo>
                      <a:pt x="7098167" y="3729159"/>
                    </a:lnTo>
                    <a:lnTo>
                      <a:pt x="7096948" y="3729823"/>
                    </a:lnTo>
                    <a:lnTo>
                      <a:pt x="7094621" y="3732927"/>
                    </a:lnTo>
                    <a:lnTo>
                      <a:pt x="7093070" y="3734035"/>
                    </a:lnTo>
                    <a:lnTo>
                      <a:pt x="7093291" y="3734921"/>
                    </a:lnTo>
                    <a:lnTo>
                      <a:pt x="7093956" y="3735807"/>
                    </a:lnTo>
                    <a:lnTo>
                      <a:pt x="7094843" y="3736251"/>
                    </a:lnTo>
                    <a:lnTo>
                      <a:pt x="7095729" y="3736251"/>
                    </a:lnTo>
                    <a:cubicBezTo>
                      <a:pt x="7095729" y="3736251"/>
                      <a:pt x="7098832" y="3734478"/>
                      <a:pt x="7098832" y="3734478"/>
                    </a:cubicBezTo>
                    <a:lnTo>
                      <a:pt x="7099386" y="3733924"/>
                    </a:lnTo>
                    <a:close/>
                    <a:moveTo>
                      <a:pt x="7100272" y="3760963"/>
                    </a:moveTo>
                    <a:lnTo>
                      <a:pt x="7100937" y="3761738"/>
                    </a:lnTo>
                    <a:lnTo>
                      <a:pt x="7101602" y="3762514"/>
                    </a:lnTo>
                    <a:lnTo>
                      <a:pt x="7106368" y="3771047"/>
                    </a:lnTo>
                    <a:lnTo>
                      <a:pt x="7110357" y="3780466"/>
                    </a:lnTo>
                    <a:lnTo>
                      <a:pt x="7113127" y="3783791"/>
                    </a:lnTo>
                    <a:lnTo>
                      <a:pt x="7117227" y="3784234"/>
                    </a:lnTo>
                    <a:lnTo>
                      <a:pt x="7118003" y="3784234"/>
                    </a:lnTo>
                    <a:cubicBezTo>
                      <a:pt x="7118003" y="3784234"/>
                      <a:pt x="7122214" y="3782239"/>
                      <a:pt x="7122214" y="3782239"/>
                    </a:cubicBezTo>
                    <a:lnTo>
                      <a:pt x="7126425" y="3778472"/>
                    </a:lnTo>
                    <a:lnTo>
                      <a:pt x="7129861" y="3774039"/>
                    </a:lnTo>
                    <a:lnTo>
                      <a:pt x="7131966" y="3770050"/>
                    </a:lnTo>
                    <a:lnTo>
                      <a:pt x="7132741" y="3764287"/>
                    </a:lnTo>
                    <a:lnTo>
                      <a:pt x="7131079" y="3759633"/>
                    </a:lnTo>
                    <a:lnTo>
                      <a:pt x="7113459" y="3734478"/>
                    </a:lnTo>
                    <a:lnTo>
                      <a:pt x="7112019" y="3733370"/>
                    </a:lnTo>
                    <a:lnTo>
                      <a:pt x="7110468" y="3732927"/>
                    </a:lnTo>
                    <a:lnTo>
                      <a:pt x="7108916" y="3732927"/>
                    </a:lnTo>
                    <a:cubicBezTo>
                      <a:pt x="7108916" y="3732927"/>
                      <a:pt x="7107254" y="3733702"/>
                      <a:pt x="7107254" y="3733702"/>
                    </a:cubicBezTo>
                    <a:lnTo>
                      <a:pt x="7105813" y="3734810"/>
                    </a:lnTo>
                    <a:lnTo>
                      <a:pt x="7105370" y="3735807"/>
                    </a:lnTo>
                    <a:lnTo>
                      <a:pt x="7105813" y="3736140"/>
                    </a:lnTo>
                    <a:lnTo>
                      <a:pt x="7106146" y="3736362"/>
                    </a:lnTo>
                    <a:lnTo>
                      <a:pt x="7108141" y="3736362"/>
                    </a:lnTo>
                    <a:cubicBezTo>
                      <a:pt x="7108141" y="3736362"/>
                      <a:pt x="7108141" y="3736362"/>
                      <a:pt x="7108141" y="3736362"/>
                    </a:cubicBezTo>
                    <a:lnTo>
                      <a:pt x="7108141" y="3737248"/>
                    </a:lnTo>
                    <a:cubicBezTo>
                      <a:pt x="7108141" y="3737248"/>
                      <a:pt x="7108141" y="3737248"/>
                      <a:pt x="7108141" y="3737248"/>
                    </a:cubicBezTo>
                    <a:lnTo>
                      <a:pt x="7108141" y="3738578"/>
                    </a:lnTo>
                    <a:cubicBezTo>
                      <a:pt x="7108141" y="3738578"/>
                      <a:pt x="7108473" y="3739907"/>
                      <a:pt x="7108473" y="3739907"/>
                    </a:cubicBezTo>
                    <a:lnTo>
                      <a:pt x="7109027" y="3740794"/>
                    </a:lnTo>
                    <a:lnTo>
                      <a:pt x="7110135" y="3741348"/>
                    </a:lnTo>
                    <a:lnTo>
                      <a:pt x="7111576" y="3740683"/>
                    </a:lnTo>
                    <a:lnTo>
                      <a:pt x="7112906" y="3740905"/>
                    </a:lnTo>
                    <a:lnTo>
                      <a:pt x="7112906" y="3740905"/>
                    </a:lnTo>
                    <a:cubicBezTo>
                      <a:pt x="7112906" y="3740905"/>
                      <a:pt x="7114679" y="3742124"/>
                      <a:pt x="7114679" y="3742124"/>
                    </a:cubicBezTo>
                    <a:lnTo>
                      <a:pt x="7114235" y="3743232"/>
                    </a:lnTo>
                    <a:lnTo>
                      <a:pt x="7112573" y="3744229"/>
                    </a:lnTo>
                    <a:lnTo>
                      <a:pt x="7110578" y="3745116"/>
                    </a:lnTo>
                    <a:lnTo>
                      <a:pt x="7111243" y="3747111"/>
                    </a:lnTo>
                    <a:lnTo>
                      <a:pt x="7110357" y="3747997"/>
                    </a:lnTo>
                    <a:lnTo>
                      <a:pt x="7108805" y="3747997"/>
                    </a:lnTo>
                    <a:cubicBezTo>
                      <a:pt x="7108805" y="3747997"/>
                      <a:pt x="7107476" y="3747997"/>
                      <a:pt x="7107476" y="3747997"/>
                    </a:cubicBezTo>
                    <a:lnTo>
                      <a:pt x="7104705" y="3746224"/>
                    </a:lnTo>
                    <a:lnTo>
                      <a:pt x="7103154" y="3746224"/>
                    </a:lnTo>
                    <a:cubicBezTo>
                      <a:pt x="7103154" y="3746224"/>
                      <a:pt x="7102046" y="3747997"/>
                      <a:pt x="7102046" y="3747997"/>
                    </a:cubicBezTo>
                    <a:lnTo>
                      <a:pt x="7102046" y="3747997"/>
                    </a:lnTo>
                    <a:cubicBezTo>
                      <a:pt x="7102046" y="3747997"/>
                      <a:pt x="7103154" y="3747997"/>
                      <a:pt x="7103154" y="3747997"/>
                    </a:cubicBezTo>
                    <a:lnTo>
                      <a:pt x="7104151" y="3747997"/>
                    </a:lnTo>
                    <a:cubicBezTo>
                      <a:pt x="7104151" y="3747997"/>
                      <a:pt x="7105924" y="3748884"/>
                      <a:pt x="7105924" y="3748884"/>
                    </a:cubicBezTo>
                    <a:lnTo>
                      <a:pt x="7105259" y="3753316"/>
                    </a:lnTo>
                    <a:lnTo>
                      <a:pt x="7104816" y="3754092"/>
                    </a:lnTo>
                    <a:lnTo>
                      <a:pt x="7103597" y="3754425"/>
                    </a:lnTo>
                    <a:lnTo>
                      <a:pt x="7101159" y="3756087"/>
                    </a:lnTo>
                    <a:lnTo>
                      <a:pt x="7099829" y="3756752"/>
                    </a:lnTo>
                    <a:lnTo>
                      <a:pt x="7097613" y="3758303"/>
                    </a:lnTo>
                    <a:lnTo>
                      <a:pt x="7097613" y="3758303"/>
                    </a:lnTo>
                    <a:cubicBezTo>
                      <a:pt x="7097613" y="3758303"/>
                      <a:pt x="7098500" y="3759633"/>
                      <a:pt x="7098500" y="3759633"/>
                    </a:cubicBezTo>
                    <a:lnTo>
                      <a:pt x="7100716" y="3760963"/>
                    </a:lnTo>
                    <a:close/>
                    <a:moveTo>
                      <a:pt x="5443140" y="3580999"/>
                    </a:moveTo>
                    <a:lnTo>
                      <a:pt x="5445577" y="3582661"/>
                    </a:lnTo>
                    <a:lnTo>
                      <a:pt x="5440702" y="3578671"/>
                    </a:lnTo>
                    <a:lnTo>
                      <a:pt x="5437599" y="3577009"/>
                    </a:lnTo>
                    <a:lnTo>
                      <a:pt x="5434164" y="3576344"/>
                    </a:lnTo>
                    <a:lnTo>
                      <a:pt x="5431504" y="3575680"/>
                    </a:lnTo>
                    <a:lnTo>
                      <a:pt x="5425631" y="3572909"/>
                    </a:lnTo>
                    <a:lnTo>
                      <a:pt x="5422085" y="3572909"/>
                    </a:lnTo>
                    <a:cubicBezTo>
                      <a:pt x="5422085" y="3572909"/>
                      <a:pt x="5425410" y="3573352"/>
                      <a:pt x="5425410" y="3573352"/>
                    </a:cubicBezTo>
                    <a:lnTo>
                      <a:pt x="5443029" y="3580999"/>
                    </a:lnTo>
                    <a:close/>
                    <a:moveTo>
                      <a:pt x="1045543" y="2909014"/>
                    </a:moveTo>
                    <a:lnTo>
                      <a:pt x="1045875" y="2907130"/>
                    </a:lnTo>
                    <a:lnTo>
                      <a:pt x="1045875" y="2906244"/>
                    </a:lnTo>
                    <a:cubicBezTo>
                      <a:pt x="1045875" y="2906244"/>
                      <a:pt x="1045875" y="2904692"/>
                      <a:pt x="1045875" y="2904692"/>
                    </a:cubicBezTo>
                    <a:lnTo>
                      <a:pt x="1043659" y="2904692"/>
                    </a:lnTo>
                    <a:cubicBezTo>
                      <a:pt x="1043659" y="2904692"/>
                      <a:pt x="1044546" y="2907795"/>
                      <a:pt x="1044546" y="2907795"/>
                    </a:cubicBezTo>
                    <a:lnTo>
                      <a:pt x="1045432" y="2909014"/>
                    </a:lnTo>
                    <a:close/>
                    <a:moveTo>
                      <a:pt x="5400254" y="3572466"/>
                    </a:moveTo>
                    <a:lnTo>
                      <a:pt x="5403247" y="3571358"/>
                    </a:lnTo>
                    <a:lnTo>
                      <a:pt x="5405130" y="3571801"/>
                    </a:lnTo>
                    <a:lnTo>
                      <a:pt x="5409008" y="3570693"/>
                    </a:lnTo>
                    <a:lnTo>
                      <a:pt x="5412333" y="3571136"/>
                    </a:lnTo>
                    <a:lnTo>
                      <a:pt x="5415658" y="3571579"/>
                    </a:lnTo>
                    <a:lnTo>
                      <a:pt x="5419204" y="3572244"/>
                    </a:lnTo>
                    <a:lnTo>
                      <a:pt x="5420644" y="3572244"/>
                    </a:lnTo>
                    <a:lnTo>
                      <a:pt x="5421309" y="3571690"/>
                    </a:lnTo>
                    <a:lnTo>
                      <a:pt x="5403468" y="3569474"/>
                    </a:lnTo>
                    <a:lnTo>
                      <a:pt x="5400476" y="3571247"/>
                    </a:lnTo>
                    <a:lnTo>
                      <a:pt x="5399146" y="3572576"/>
                    </a:lnTo>
                    <a:lnTo>
                      <a:pt x="5393273" y="3575347"/>
                    </a:lnTo>
                    <a:lnTo>
                      <a:pt x="5391721" y="3576455"/>
                    </a:lnTo>
                    <a:lnTo>
                      <a:pt x="5390281" y="3577231"/>
                    </a:lnTo>
                    <a:lnTo>
                      <a:pt x="5388064" y="3578450"/>
                    </a:lnTo>
                    <a:lnTo>
                      <a:pt x="5385405" y="3579780"/>
                    </a:lnTo>
                    <a:lnTo>
                      <a:pt x="5384075" y="3581774"/>
                    </a:lnTo>
                    <a:lnTo>
                      <a:pt x="5386513" y="3579780"/>
                    </a:lnTo>
                    <a:lnTo>
                      <a:pt x="5400143" y="3572466"/>
                    </a:lnTo>
                    <a:close/>
                    <a:moveTo>
                      <a:pt x="2915220" y="3103274"/>
                    </a:moveTo>
                    <a:lnTo>
                      <a:pt x="2913336" y="3105046"/>
                    </a:lnTo>
                    <a:lnTo>
                      <a:pt x="2911785" y="3106930"/>
                    </a:lnTo>
                    <a:lnTo>
                      <a:pt x="2912782" y="3109257"/>
                    </a:lnTo>
                    <a:lnTo>
                      <a:pt x="2914887" y="3108482"/>
                    </a:lnTo>
                    <a:lnTo>
                      <a:pt x="2920650" y="3105046"/>
                    </a:lnTo>
                    <a:lnTo>
                      <a:pt x="2931731" y="3100392"/>
                    </a:lnTo>
                    <a:lnTo>
                      <a:pt x="2932618" y="3098509"/>
                    </a:lnTo>
                    <a:lnTo>
                      <a:pt x="2929848" y="3095627"/>
                    </a:lnTo>
                    <a:lnTo>
                      <a:pt x="2929183" y="3094630"/>
                    </a:lnTo>
                    <a:lnTo>
                      <a:pt x="2928185" y="3094187"/>
                    </a:lnTo>
                    <a:lnTo>
                      <a:pt x="2928518" y="3092524"/>
                    </a:lnTo>
                    <a:lnTo>
                      <a:pt x="2929183" y="3091638"/>
                    </a:lnTo>
                    <a:lnTo>
                      <a:pt x="2929626" y="3090862"/>
                    </a:lnTo>
                    <a:lnTo>
                      <a:pt x="2932618" y="3089865"/>
                    </a:lnTo>
                    <a:lnTo>
                      <a:pt x="2932064" y="3088646"/>
                    </a:lnTo>
                    <a:lnTo>
                      <a:pt x="2928850" y="3088092"/>
                    </a:lnTo>
                    <a:lnTo>
                      <a:pt x="2926966" y="3086983"/>
                    </a:lnTo>
                    <a:lnTo>
                      <a:pt x="2925969" y="3088424"/>
                    </a:lnTo>
                    <a:lnTo>
                      <a:pt x="2925083" y="3089865"/>
                    </a:lnTo>
                    <a:lnTo>
                      <a:pt x="2923753" y="3091084"/>
                    </a:lnTo>
                    <a:lnTo>
                      <a:pt x="2922866" y="3092968"/>
                    </a:lnTo>
                    <a:lnTo>
                      <a:pt x="2923642" y="3094519"/>
                    </a:lnTo>
                    <a:lnTo>
                      <a:pt x="2923420" y="3097622"/>
                    </a:lnTo>
                    <a:lnTo>
                      <a:pt x="2920761" y="3098176"/>
                    </a:lnTo>
                    <a:lnTo>
                      <a:pt x="2919098" y="3097068"/>
                    </a:lnTo>
                    <a:lnTo>
                      <a:pt x="2918877" y="3095738"/>
                    </a:lnTo>
                    <a:lnTo>
                      <a:pt x="2917990" y="3096292"/>
                    </a:lnTo>
                    <a:lnTo>
                      <a:pt x="2917990" y="3097511"/>
                    </a:lnTo>
                    <a:cubicBezTo>
                      <a:pt x="2917990" y="3097511"/>
                      <a:pt x="2917990" y="3098398"/>
                      <a:pt x="2917990" y="3098398"/>
                    </a:cubicBezTo>
                    <a:lnTo>
                      <a:pt x="2917657" y="3100281"/>
                    </a:lnTo>
                    <a:lnTo>
                      <a:pt x="2915663" y="3103274"/>
                    </a:lnTo>
                    <a:close/>
                    <a:moveTo>
                      <a:pt x="7355259" y="3827563"/>
                    </a:moveTo>
                    <a:lnTo>
                      <a:pt x="7353264" y="3826676"/>
                    </a:lnTo>
                    <a:lnTo>
                      <a:pt x="7352045" y="3826122"/>
                    </a:lnTo>
                    <a:lnTo>
                      <a:pt x="7350716" y="3826898"/>
                    </a:lnTo>
                    <a:lnTo>
                      <a:pt x="7351491" y="3828449"/>
                    </a:lnTo>
                    <a:lnTo>
                      <a:pt x="7352156" y="3830998"/>
                    </a:lnTo>
                    <a:lnTo>
                      <a:pt x="7353264" y="3833879"/>
                    </a:lnTo>
                    <a:lnTo>
                      <a:pt x="7354372" y="3834876"/>
                    </a:lnTo>
                    <a:lnTo>
                      <a:pt x="7355481" y="3834655"/>
                    </a:lnTo>
                    <a:lnTo>
                      <a:pt x="7356256" y="3832660"/>
                    </a:lnTo>
                    <a:lnTo>
                      <a:pt x="7355924" y="3830444"/>
                    </a:lnTo>
                    <a:lnTo>
                      <a:pt x="7356477" y="3828228"/>
                    </a:lnTo>
                    <a:lnTo>
                      <a:pt x="7355259" y="3827563"/>
                    </a:lnTo>
                    <a:close/>
                    <a:moveTo>
                      <a:pt x="7424296" y="4266835"/>
                    </a:moveTo>
                    <a:lnTo>
                      <a:pt x="7423410" y="4267389"/>
                    </a:lnTo>
                    <a:lnTo>
                      <a:pt x="7425072" y="4267389"/>
                    </a:lnTo>
                    <a:lnTo>
                      <a:pt x="7425072" y="4267389"/>
                    </a:lnTo>
                    <a:cubicBezTo>
                      <a:pt x="7425072" y="4267389"/>
                      <a:pt x="7424296" y="4266835"/>
                      <a:pt x="7424296" y="4266835"/>
                    </a:cubicBezTo>
                    <a:close/>
                    <a:moveTo>
                      <a:pt x="7496548" y="4255864"/>
                    </a:moveTo>
                    <a:lnTo>
                      <a:pt x="7495329" y="4253980"/>
                    </a:lnTo>
                    <a:lnTo>
                      <a:pt x="7493778" y="4252429"/>
                    </a:lnTo>
                    <a:lnTo>
                      <a:pt x="7491894" y="4250989"/>
                    </a:lnTo>
                    <a:lnTo>
                      <a:pt x="7489900" y="4249880"/>
                    </a:lnTo>
                    <a:lnTo>
                      <a:pt x="7487683" y="4249104"/>
                    </a:lnTo>
                    <a:lnTo>
                      <a:pt x="7484913" y="4248883"/>
                    </a:lnTo>
                    <a:lnTo>
                      <a:pt x="7480037" y="4249326"/>
                    </a:lnTo>
                    <a:lnTo>
                      <a:pt x="7479150" y="4249326"/>
                    </a:lnTo>
                    <a:cubicBezTo>
                      <a:pt x="7479150" y="4249326"/>
                      <a:pt x="7477709" y="4248883"/>
                      <a:pt x="7477709" y="4248883"/>
                    </a:cubicBezTo>
                    <a:lnTo>
                      <a:pt x="7475937" y="4247221"/>
                    </a:lnTo>
                    <a:lnTo>
                      <a:pt x="7475383" y="4244893"/>
                    </a:lnTo>
                    <a:lnTo>
                      <a:pt x="7475383" y="4242345"/>
                    </a:lnTo>
                    <a:cubicBezTo>
                      <a:pt x="7475383" y="4242345"/>
                      <a:pt x="7474607" y="4240239"/>
                      <a:pt x="7474607" y="4240239"/>
                    </a:cubicBezTo>
                    <a:lnTo>
                      <a:pt x="7472501" y="4239352"/>
                    </a:lnTo>
                    <a:lnTo>
                      <a:pt x="7471283" y="4238134"/>
                    </a:lnTo>
                    <a:lnTo>
                      <a:pt x="7471283" y="4235363"/>
                    </a:lnTo>
                    <a:cubicBezTo>
                      <a:pt x="7471283" y="4235363"/>
                      <a:pt x="7471393" y="4232261"/>
                      <a:pt x="7471393" y="4232261"/>
                    </a:cubicBezTo>
                    <a:lnTo>
                      <a:pt x="7471172" y="4229822"/>
                    </a:lnTo>
                    <a:lnTo>
                      <a:pt x="7469398" y="4227828"/>
                    </a:lnTo>
                    <a:lnTo>
                      <a:pt x="7460422" y="4222952"/>
                    </a:lnTo>
                    <a:lnTo>
                      <a:pt x="7456322" y="4225611"/>
                    </a:lnTo>
                    <a:lnTo>
                      <a:pt x="7453996" y="4226387"/>
                    </a:lnTo>
                    <a:lnTo>
                      <a:pt x="7451890" y="4225611"/>
                    </a:lnTo>
                    <a:lnTo>
                      <a:pt x="7451225" y="4227495"/>
                    </a:lnTo>
                    <a:lnTo>
                      <a:pt x="7448565" y="4230155"/>
                    </a:lnTo>
                    <a:lnTo>
                      <a:pt x="7448011" y="4232039"/>
                    </a:lnTo>
                    <a:lnTo>
                      <a:pt x="7447014" y="4232704"/>
                    </a:lnTo>
                    <a:lnTo>
                      <a:pt x="7442249" y="4234587"/>
                    </a:lnTo>
                    <a:lnTo>
                      <a:pt x="7440587" y="4234920"/>
                    </a:lnTo>
                    <a:lnTo>
                      <a:pt x="7437373" y="4236250"/>
                    </a:lnTo>
                    <a:lnTo>
                      <a:pt x="7435157" y="4239574"/>
                    </a:lnTo>
                    <a:lnTo>
                      <a:pt x="7432608" y="4247110"/>
                    </a:lnTo>
                    <a:lnTo>
                      <a:pt x="7431943" y="4247110"/>
                    </a:lnTo>
                    <a:lnTo>
                      <a:pt x="7431611" y="4246334"/>
                    </a:lnTo>
                    <a:lnTo>
                      <a:pt x="7431278" y="4246002"/>
                    </a:lnTo>
                    <a:lnTo>
                      <a:pt x="7430392" y="4245337"/>
                    </a:lnTo>
                    <a:lnTo>
                      <a:pt x="7430059" y="4250989"/>
                    </a:lnTo>
                    <a:lnTo>
                      <a:pt x="7429616" y="4253426"/>
                    </a:lnTo>
                    <a:lnTo>
                      <a:pt x="7426624" y="4260629"/>
                    </a:lnTo>
                    <a:lnTo>
                      <a:pt x="7426402" y="4263289"/>
                    </a:lnTo>
                    <a:lnTo>
                      <a:pt x="7428064" y="4265062"/>
                    </a:lnTo>
                    <a:lnTo>
                      <a:pt x="7428840" y="4264176"/>
                    </a:lnTo>
                    <a:lnTo>
                      <a:pt x="7429394" y="4266280"/>
                    </a:lnTo>
                    <a:lnTo>
                      <a:pt x="7429394" y="4267278"/>
                    </a:lnTo>
                    <a:cubicBezTo>
                      <a:pt x="7429394" y="4267278"/>
                      <a:pt x="7498876" y="4267278"/>
                      <a:pt x="7498876" y="4267278"/>
                    </a:cubicBezTo>
                    <a:lnTo>
                      <a:pt x="7497546" y="4257969"/>
                    </a:lnTo>
                    <a:lnTo>
                      <a:pt x="7496770" y="4255754"/>
                    </a:lnTo>
                    <a:close/>
                    <a:moveTo>
                      <a:pt x="7731034" y="4156463"/>
                    </a:moveTo>
                    <a:lnTo>
                      <a:pt x="7729925" y="4156131"/>
                    </a:lnTo>
                    <a:lnTo>
                      <a:pt x="7727709" y="4156131"/>
                    </a:lnTo>
                    <a:cubicBezTo>
                      <a:pt x="7727709" y="4156131"/>
                      <a:pt x="7726823" y="4157571"/>
                      <a:pt x="7726823" y="4157571"/>
                    </a:cubicBezTo>
                    <a:lnTo>
                      <a:pt x="7727931" y="4159122"/>
                    </a:lnTo>
                    <a:lnTo>
                      <a:pt x="7729925" y="4160120"/>
                    </a:lnTo>
                    <a:lnTo>
                      <a:pt x="7731920" y="4160341"/>
                    </a:lnTo>
                    <a:lnTo>
                      <a:pt x="7733361" y="4158901"/>
                    </a:lnTo>
                    <a:lnTo>
                      <a:pt x="7732475" y="4157017"/>
                    </a:lnTo>
                    <a:lnTo>
                      <a:pt x="7731144" y="4156352"/>
                    </a:lnTo>
                    <a:close/>
                    <a:moveTo>
                      <a:pt x="7385955" y="4222952"/>
                    </a:moveTo>
                    <a:lnTo>
                      <a:pt x="7381079" y="4218741"/>
                    </a:lnTo>
                    <a:lnTo>
                      <a:pt x="7382630" y="4218187"/>
                    </a:lnTo>
                    <a:lnTo>
                      <a:pt x="7385844" y="4218630"/>
                    </a:lnTo>
                    <a:lnTo>
                      <a:pt x="7386952" y="4218298"/>
                    </a:lnTo>
                    <a:lnTo>
                      <a:pt x="7387617" y="4216968"/>
                    </a:lnTo>
                    <a:lnTo>
                      <a:pt x="7387617" y="4216968"/>
                    </a:lnTo>
                    <a:cubicBezTo>
                      <a:pt x="7387617" y="4216968"/>
                      <a:pt x="7387395" y="4216414"/>
                      <a:pt x="7387395" y="4216414"/>
                    </a:cubicBezTo>
                    <a:lnTo>
                      <a:pt x="7387174" y="4215860"/>
                    </a:lnTo>
                    <a:lnTo>
                      <a:pt x="7386398" y="4214752"/>
                    </a:lnTo>
                    <a:lnTo>
                      <a:pt x="7385955" y="4213089"/>
                    </a:lnTo>
                    <a:lnTo>
                      <a:pt x="7385179" y="4212646"/>
                    </a:lnTo>
                    <a:lnTo>
                      <a:pt x="7380525" y="4214530"/>
                    </a:lnTo>
                    <a:lnTo>
                      <a:pt x="7380525" y="4214530"/>
                    </a:lnTo>
                    <a:cubicBezTo>
                      <a:pt x="7380525" y="4214530"/>
                      <a:pt x="7379084" y="4213865"/>
                      <a:pt x="7379084" y="4213865"/>
                    </a:cubicBezTo>
                    <a:lnTo>
                      <a:pt x="7377311" y="4213089"/>
                    </a:lnTo>
                    <a:lnTo>
                      <a:pt x="7375870" y="4212757"/>
                    </a:lnTo>
                    <a:lnTo>
                      <a:pt x="7373433" y="4212757"/>
                    </a:lnTo>
                    <a:cubicBezTo>
                      <a:pt x="7373433" y="4212757"/>
                      <a:pt x="7373433" y="4212757"/>
                      <a:pt x="7373433" y="4212757"/>
                    </a:cubicBezTo>
                    <a:lnTo>
                      <a:pt x="7373433" y="4212757"/>
                    </a:lnTo>
                    <a:cubicBezTo>
                      <a:pt x="7373433" y="4212757"/>
                      <a:pt x="7371992" y="4213422"/>
                      <a:pt x="7371992" y="4213422"/>
                    </a:cubicBezTo>
                    <a:lnTo>
                      <a:pt x="7371216" y="4214863"/>
                    </a:lnTo>
                    <a:lnTo>
                      <a:pt x="7369886" y="4220846"/>
                    </a:lnTo>
                    <a:lnTo>
                      <a:pt x="7369886" y="4222952"/>
                    </a:lnTo>
                    <a:cubicBezTo>
                      <a:pt x="7369886" y="4222952"/>
                      <a:pt x="7370219" y="4224504"/>
                      <a:pt x="7370219" y="4224504"/>
                    </a:cubicBezTo>
                    <a:lnTo>
                      <a:pt x="7372103" y="4227939"/>
                    </a:lnTo>
                    <a:lnTo>
                      <a:pt x="7373876" y="4232593"/>
                    </a:lnTo>
                    <a:lnTo>
                      <a:pt x="7374540" y="4237358"/>
                    </a:lnTo>
                    <a:lnTo>
                      <a:pt x="7374540" y="4237358"/>
                    </a:lnTo>
                    <a:cubicBezTo>
                      <a:pt x="7374540" y="4237358"/>
                      <a:pt x="7373322" y="4241015"/>
                      <a:pt x="7373322" y="4241015"/>
                    </a:cubicBezTo>
                    <a:lnTo>
                      <a:pt x="7371105" y="4245226"/>
                    </a:lnTo>
                    <a:lnTo>
                      <a:pt x="7371105" y="4245226"/>
                    </a:lnTo>
                    <a:cubicBezTo>
                      <a:pt x="7371105" y="4245226"/>
                      <a:pt x="7371881" y="4248661"/>
                      <a:pt x="7371881" y="4248661"/>
                    </a:cubicBezTo>
                    <a:lnTo>
                      <a:pt x="7376868" y="4254202"/>
                    </a:lnTo>
                    <a:lnTo>
                      <a:pt x="7379084" y="4257637"/>
                    </a:lnTo>
                    <a:lnTo>
                      <a:pt x="7380857" y="4261737"/>
                    </a:lnTo>
                    <a:lnTo>
                      <a:pt x="7382187" y="4265837"/>
                    </a:lnTo>
                    <a:lnTo>
                      <a:pt x="7382519" y="4267500"/>
                    </a:lnTo>
                    <a:lnTo>
                      <a:pt x="7384181" y="4267500"/>
                    </a:lnTo>
                    <a:lnTo>
                      <a:pt x="7386177" y="4264176"/>
                    </a:lnTo>
                    <a:lnTo>
                      <a:pt x="7387174" y="4261405"/>
                    </a:lnTo>
                    <a:lnTo>
                      <a:pt x="7388836" y="4247553"/>
                    </a:lnTo>
                    <a:lnTo>
                      <a:pt x="7389057" y="4236472"/>
                    </a:lnTo>
                    <a:lnTo>
                      <a:pt x="7388392" y="4229158"/>
                    </a:lnTo>
                    <a:lnTo>
                      <a:pt x="7386177" y="4222952"/>
                    </a:lnTo>
                    <a:close/>
                    <a:moveTo>
                      <a:pt x="7699451" y="4139840"/>
                    </a:moveTo>
                    <a:lnTo>
                      <a:pt x="7696792" y="4138843"/>
                    </a:lnTo>
                    <a:lnTo>
                      <a:pt x="7688259" y="4138178"/>
                    </a:lnTo>
                    <a:lnTo>
                      <a:pt x="7678729" y="4135297"/>
                    </a:lnTo>
                    <a:lnTo>
                      <a:pt x="7677621" y="4135297"/>
                    </a:lnTo>
                    <a:cubicBezTo>
                      <a:pt x="7677621" y="4135297"/>
                      <a:pt x="7676734" y="4135740"/>
                      <a:pt x="7676734" y="4135740"/>
                    </a:cubicBezTo>
                    <a:lnTo>
                      <a:pt x="7675958" y="4135962"/>
                    </a:lnTo>
                    <a:lnTo>
                      <a:pt x="7675515" y="4136516"/>
                    </a:lnTo>
                    <a:lnTo>
                      <a:pt x="7676512" y="4137735"/>
                    </a:lnTo>
                    <a:lnTo>
                      <a:pt x="7680058" y="4140727"/>
                    </a:lnTo>
                    <a:lnTo>
                      <a:pt x="7681610" y="4141724"/>
                    </a:lnTo>
                    <a:lnTo>
                      <a:pt x="7681832" y="4141724"/>
                    </a:lnTo>
                    <a:cubicBezTo>
                      <a:pt x="7681832" y="4141724"/>
                      <a:pt x="7683826" y="4142722"/>
                      <a:pt x="7683826" y="4142722"/>
                    </a:cubicBezTo>
                    <a:lnTo>
                      <a:pt x="7690253" y="4143830"/>
                    </a:lnTo>
                    <a:lnTo>
                      <a:pt x="7692470" y="4143830"/>
                    </a:lnTo>
                    <a:cubicBezTo>
                      <a:pt x="7692470" y="4143830"/>
                      <a:pt x="7694464" y="4142611"/>
                      <a:pt x="7694464" y="4142611"/>
                    </a:cubicBezTo>
                    <a:lnTo>
                      <a:pt x="7695794" y="4142279"/>
                    </a:lnTo>
                    <a:lnTo>
                      <a:pt x="7700116" y="4142611"/>
                    </a:lnTo>
                    <a:lnTo>
                      <a:pt x="7701778" y="4142168"/>
                    </a:lnTo>
                    <a:lnTo>
                      <a:pt x="7700892" y="4141281"/>
                    </a:lnTo>
                    <a:lnTo>
                      <a:pt x="7699451" y="4139951"/>
                    </a:lnTo>
                    <a:close/>
                    <a:moveTo>
                      <a:pt x="8658336" y="206338"/>
                    </a:moveTo>
                    <a:lnTo>
                      <a:pt x="8646812" y="207889"/>
                    </a:lnTo>
                    <a:lnTo>
                      <a:pt x="8642046" y="207225"/>
                    </a:lnTo>
                    <a:lnTo>
                      <a:pt x="8639831" y="207779"/>
                    </a:lnTo>
                    <a:lnTo>
                      <a:pt x="8637613" y="209773"/>
                    </a:lnTo>
                    <a:lnTo>
                      <a:pt x="8634068" y="211990"/>
                    </a:lnTo>
                    <a:lnTo>
                      <a:pt x="8630521" y="210549"/>
                    </a:lnTo>
                    <a:lnTo>
                      <a:pt x="8623761" y="203678"/>
                    </a:lnTo>
                    <a:lnTo>
                      <a:pt x="8619661" y="199911"/>
                    </a:lnTo>
                    <a:lnTo>
                      <a:pt x="8616338" y="198249"/>
                    </a:lnTo>
                    <a:lnTo>
                      <a:pt x="8613567" y="199024"/>
                    </a:lnTo>
                    <a:lnTo>
                      <a:pt x="8608137" y="203678"/>
                    </a:lnTo>
                    <a:lnTo>
                      <a:pt x="8605034" y="205119"/>
                    </a:lnTo>
                    <a:lnTo>
                      <a:pt x="8601487" y="205562"/>
                    </a:lnTo>
                    <a:lnTo>
                      <a:pt x="8597942" y="205008"/>
                    </a:lnTo>
                    <a:lnTo>
                      <a:pt x="8594728" y="203568"/>
                    </a:lnTo>
                    <a:lnTo>
                      <a:pt x="8590850" y="201019"/>
                    </a:lnTo>
                    <a:lnTo>
                      <a:pt x="8586971" y="199800"/>
                    </a:lnTo>
                    <a:lnTo>
                      <a:pt x="8583093" y="200465"/>
                    </a:lnTo>
                    <a:lnTo>
                      <a:pt x="8579324" y="203678"/>
                    </a:lnTo>
                    <a:lnTo>
                      <a:pt x="8579324" y="203678"/>
                    </a:lnTo>
                    <a:cubicBezTo>
                      <a:pt x="8579324" y="203678"/>
                      <a:pt x="8579324" y="203678"/>
                      <a:pt x="8579324" y="203678"/>
                    </a:cubicBezTo>
                    <a:lnTo>
                      <a:pt x="8579324" y="203678"/>
                    </a:lnTo>
                    <a:lnTo>
                      <a:pt x="8575557" y="206338"/>
                    </a:lnTo>
                    <a:lnTo>
                      <a:pt x="8571457" y="207557"/>
                    </a:lnTo>
                    <a:lnTo>
                      <a:pt x="8562702" y="207557"/>
                    </a:lnTo>
                    <a:cubicBezTo>
                      <a:pt x="8562702" y="207557"/>
                      <a:pt x="8562702" y="207668"/>
                      <a:pt x="8562702" y="207668"/>
                    </a:cubicBezTo>
                    <a:lnTo>
                      <a:pt x="8562702" y="207668"/>
                    </a:lnTo>
                    <a:cubicBezTo>
                      <a:pt x="8562702" y="207668"/>
                      <a:pt x="8572122" y="216865"/>
                      <a:pt x="8572122" y="216865"/>
                    </a:cubicBezTo>
                    <a:lnTo>
                      <a:pt x="8552508" y="235039"/>
                    </a:lnTo>
                    <a:lnTo>
                      <a:pt x="8550513" y="237477"/>
                    </a:lnTo>
                    <a:lnTo>
                      <a:pt x="8547853" y="242797"/>
                    </a:lnTo>
                    <a:lnTo>
                      <a:pt x="8546302" y="245124"/>
                    </a:lnTo>
                    <a:lnTo>
                      <a:pt x="8541537" y="247672"/>
                    </a:lnTo>
                    <a:lnTo>
                      <a:pt x="8535997" y="249002"/>
                    </a:lnTo>
                    <a:lnTo>
                      <a:pt x="8531231" y="251994"/>
                    </a:lnTo>
                    <a:lnTo>
                      <a:pt x="8528682" y="259640"/>
                    </a:lnTo>
                    <a:lnTo>
                      <a:pt x="8528682" y="261746"/>
                    </a:lnTo>
                    <a:cubicBezTo>
                      <a:pt x="8528682" y="261746"/>
                      <a:pt x="8528682" y="263740"/>
                      <a:pt x="8528682" y="263740"/>
                    </a:cubicBezTo>
                    <a:lnTo>
                      <a:pt x="8529126" y="265292"/>
                    </a:lnTo>
                    <a:lnTo>
                      <a:pt x="8530234" y="266289"/>
                    </a:lnTo>
                    <a:lnTo>
                      <a:pt x="8531675" y="267287"/>
                    </a:lnTo>
                    <a:lnTo>
                      <a:pt x="8532228" y="268284"/>
                    </a:lnTo>
                    <a:lnTo>
                      <a:pt x="8532450" y="269503"/>
                    </a:lnTo>
                    <a:lnTo>
                      <a:pt x="8533115" y="271054"/>
                    </a:lnTo>
                    <a:lnTo>
                      <a:pt x="8534556" y="272163"/>
                    </a:lnTo>
                    <a:lnTo>
                      <a:pt x="8536550" y="272163"/>
                    </a:lnTo>
                    <a:cubicBezTo>
                      <a:pt x="8536550" y="272163"/>
                      <a:pt x="8542423" y="271719"/>
                      <a:pt x="8542423" y="271719"/>
                    </a:cubicBezTo>
                    <a:lnTo>
                      <a:pt x="8543531" y="271941"/>
                    </a:lnTo>
                    <a:lnTo>
                      <a:pt x="8544086" y="273160"/>
                    </a:lnTo>
                    <a:lnTo>
                      <a:pt x="8544639" y="276041"/>
                    </a:lnTo>
                    <a:lnTo>
                      <a:pt x="8544639" y="279698"/>
                    </a:lnTo>
                    <a:cubicBezTo>
                      <a:pt x="8544639" y="279698"/>
                      <a:pt x="8544197" y="288563"/>
                      <a:pt x="8544197" y="288563"/>
                    </a:cubicBezTo>
                    <a:lnTo>
                      <a:pt x="8544750" y="291666"/>
                    </a:lnTo>
                    <a:lnTo>
                      <a:pt x="8546634" y="293328"/>
                    </a:lnTo>
                    <a:lnTo>
                      <a:pt x="8557161" y="296985"/>
                    </a:lnTo>
                    <a:lnTo>
                      <a:pt x="8558602" y="297982"/>
                    </a:lnTo>
                    <a:lnTo>
                      <a:pt x="8559489" y="299755"/>
                    </a:lnTo>
                    <a:lnTo>
                      <a:pt x="8560264" y="303080"/>
                    </a:lnTo>
                    <a:lnTo>
                      <a:pt x="8560819" y="310726"/>
                    </a:lnTo>
                    <a:lnTo>
                      <a:pt x="8561483" y="314051"/>
                    </a:lnTo>
                    <a:lnTo>
                      <a:pt x="8563368" y="316710"/>
                    </a:lnTo>
                    <a:lnTo>
                      <a:pt x="8570349" y="326462"/>
                    </a:lnTo>
                    <a:lnTo>
                      <a:pt x="8566802" y="330119"/>
                    </a:lnTo>
                    <a:lnTo>
                      <a:pt x="8561927" y="333000"/>
                    </a:lnTo>
                    <a:lnTo>
                      <a:pt x="8559821" y="334773"/>
                    </a:lnTo>
                    <a:lnTo>
                      <a:pt x="8554060" y="341200"/>
                    </a:lnTo>
                    <a:lnTo>
                      <a:pt x="8551842" y="342863"/>
                    </a:lnTo>
                    <a:lnTo>
                      <a:pt x="8540983" y="347517"/>
                    </a:lnTo>
                    <a:lnTo>
                      <a:pt x="8538878" y="349401"/>
                    </a:lnTo>
                    <a:lnTo>
                      <a:pt x="8534334" y="356936"/>
                    </a:lnTo>
                    <a:lnTo>
                      <a:pt x="8528571" y="361590"/>
                    </a:lnTo>
                    <a:lnTo>
                      <a:pt x="8522476" y="361812"/>
                    </a:lnTo>
                    <a:lnTo>
                      <a:pt x="8516160" y="360482"/>
                    </a:lnTo>
                    <a:lnTo>
                      <a:pt x="8509844" y="360261"/>
                    </a:lnTo>
                    <a:lnTo>
                      <a:pt x="8500646" y="364361"/>
                    </a:lnTo>
                    <a:lnTo>
                      <a:pt x="8491781" y="371675"/>
                    </a:lnTo>
                    <a:lnTo>
                      <a:pt x="8475380" y="389516"/>
                    </a:lnTo>
                    <a:lnTo>
                      <a:pt x="8455766" y="389516"/>
                    </a:lnTo>
                    <a:cubicBezTo>
                      <a:pt x="8455766" y="389516"/>
                      <a:pt x="8452774" y="389516"/>
                      <a:pt x="8452774" y="389516"/>
                    </a:cubicBezTo>
                    <a:lnTo>
                      <a:pt x="8452774" y="389516"/>
                    </a:lnTo>
                    <a:cubicBezTo>
                      <a:pt x="8452774" y="389516"/>
                      <a:pt x="8451001" y="393838"/>
                      <a:pt x="8451001" y="393838"/>
                    </a:cubicBezTo>
                    <a:lnTo>
                      <a:pt x="8450779" y="396830"/>
                    </a:lnTo>
                    <a:lnTo>
                      <a:pt x="8451776" y="399711"/>
                    </a:lnTo>
                    <a:lnTo>
                      <a:pt x="8456985" y="411679"/>
                    </a:lnTo>
                    <a:lnTo>
                      <a:pt x="8459312" y="414006"/>
                    </a:lnTo>
                    <a:lnTo>
                      <a:pt x="8462857" y="414671"/>
                    </a:lnTo>
                    <a:lnTo>
                      <a:pt x="8465739" y="413009"/>
                    </a:lnTo>
                    <a:lnTo>
                      <a:pt x="8466737" y="410127"/>
                    </a:lnTo>
                    <a:lnTo>
                      <a:pt x="8468067" y="408354"/>
                    </a:lnTo>
                    <a:lnTo>
                      <a:pt x="8471945" y="409906"/>
                    </a:lnTo>
                    <a:lnTo>
                      <a:pt x="8483581" y="418660"/>
                    </a:lnTo>
                    <a:lnTo>
                      <a:pt x="8503749" y="423647"/>
                    </a:lnTo>
                    <a:lnTo>
                      <a:pt x="8506852" y="427526"/>
                    </a:lnTo>
                    <a:lnTo>
                      <a:pt x="8506408" y="428966"/>
                    </a:lnTo>
                    <a:lnTo>
                      <a:pt x="8505301" y="430296"/>
                    </a:lnTo>
                    <a:lnTo>
                      <a:pt x="8503083" y="431958"/>
                    </a:lnTo>
                    <a:lnTo>
                      <a:pt x="8502419" y="433066"/>
                    </a:lnTo>
                    <a:lnTo>
                      <a:pt x="8502419" y="436280"/>
                    </a:lnTo>
                    <a:cubicBezTo>
                      <a:pt x="8502419" y="436280"/>
                      <a:pt x="8502086" y="437721"/>
                      <a:pt x="8502086" y="437721"/>
                    </a:cubicBezTo>
                    <a:lnTo>
                      <a:pt x="8499982" y="439383"/>
                    </a:lnTo>
                    <a:lnTo>
                      <a:pt x="8494663" y="441931"/>
                    </a:lnTo>
                    <a:lnTo>
                      <a:pt x="8492889" y="444259"/>
                    </a:lnTo>
                    <a:lnTo>
                      <a:pt x="8492889" y="448026"/>
                    </a:lnTo>
                    <a:cubicBezTo>
                      <a:pt x="8492889" y="448026"/>
                      <a:pt x="8495105" y="449689"/>
                      <a:pt x="8495105" y="449689"/>
                    </a:cubicBezTo>
                    <a:lnTo>
                      <a:pt x="8507405" y="451794"/>
                    </a:lnTo>
                    <a:lnTo>
                      <a:pt x="8508624" y="452681"/>
                    </a:lnTo>
                    <a:lnTo>
                      <a:pt x="8508957" y="454343"/>
                    </a:lnTo>
                    <a:lnTo>
                      <a:pt x="8508957" y="456227"/>
                    </a:lnTo>
                    <a:cubicBezTo>
                      <a:pt x="8508957" y="456227"/>
                      <a:pt x="8509733" y="457556"/>
                      <a:pt x="8509733" y="457556"/>
                    </a:cubicBezTo>
                    <a:lnTo>
                      <a:pt x="8510841" y="457889"/>
                    </a:lnTo>
                    <a:lnTo>
                      <a:pt x="8556830" y="459108"/>
                    </a:lnTo>
                    <a:lnTo>
                      <a:pt x="8558713" y="459108"/>
                    </a:lnTo>
                    <a:cubicBezTo>
                      <a:pt x="8558713" y="459108"/>
                      <a:pt x="8558271" y="461435"/>
                      <a:pt x="8558271" y="461435"/>
                    </a:cubicBezTo>
                    <a:lnTo>
                      <a:pt x="8558271" y="467419"/>
                    </a:lnTo>
                    <a:cubicBezTo>
                      <a:pt x="8558271" y="467419"/>
                      <a:pt x="8558713" y="469081"/>
                      <a:pt x="8558713" y="469081"/>
                    </a:cubicBezTo>
                    <a:lnTo>
                      <a:pt x="8559489" y="471408"/>
                    </a:lnTo>
                    <a:lnTo>
                      <a:pt x="8561152" y="474955"/>
                    </a:lnTo>
                    <a:lnTo>
                      <a:pt x="8562482" y="476617"/>
                    </a:lnTo>
                    <a:lnTo>
                      <a:pt x="8566249" y="479276"/>
                    </a:lnTo>
                    <a:lnTo>
                      <a:pt x="8567024" y="480052"/>
                    </a:lnTo>
                    <a:lnTo>
                      <a:pt x="8567579" y="480828"/>
                    </a:lnTo>
                    <a:lnTo>
                      <a:pt x="8568022" y="481493"/>
                    </a:lnTo>
                    <a:lnTo>
                      <a:pt x="8568465" y="482047"/>
                    </a:lnTo>
                    <a:lnTo>
                      <a:pt x="8569130" y="482601"/>
                    </a:lnTo>
                    <a:lnTo>
                      <a:pt x="8570127" y="483044"/>
                    </a:lnTo>
                    <a:lnTo>
                      <a:pt x="8571346" y="483266"/>
                    </a:lnTo>
                    <a:lnTo>
                      <a:pt x="8575113" y="483044"/>
                    </a:lnTo>
                    <a:lnTo>
                      <a:pt x="8577441" y="483377"/>
                    </a:lnTo>
                    <a:lnTo>
                      <a:pt x="8581984" y="485039"/>
                    </a:lnTo>
                    <a:lnTo>
                      <a:pt x="8584534" y="485371"/>
                    </a:lnTo>
                    <a:lnTo>
                      <a:pt x="8592401" y="484706"/>
                    </a:lnTo>
                    <a:lnTo>
                      <a:pt x="8595172" y="485371"/>
                    </a:lnTo>
                    <a:lnTo>
                      <a:pt x="8599050" y="487588"/>
                    </a:lnTo>
                    <a:lnTo>
                      <a:pt x="8600601" y="488031"/>
                    </a:lnTo>
                    <a:lnTo>
                      <a:pt x="8602153" y="488031"/>
                    </a:lnTo>
                    <a:cubicBezTo>
                      <a:pt x="8602153" y="488031"/>
                      <a:pt x="8604812" y="487033"/>
                      <a:pt x="8604812" y="487033"/>
                    </a:cubicBezTo>
                    <a:lnTo>
                      <a:pt x="8606364" y="486812"/>
                    </a:lnTo>
                    <a:lnTo>
                      <a:pt x="8610575" y="488585"/>
                    </a:lnTo>
                    <a:lnTo>
                      <a:pt x="8615561" y="491798"/>
                    </a:lnTo>
                    <a:lnTo>
                      <a:pt x="8619661" y="493017"/>
                    </a:lnTo>
                    <a:lnTo>
                      <a:pt x="8620105" y="493904"/>
                    </a:lnTo>
                    <a:lnTo>
                      <a:pt x="8622432" y="497672"/>
                    </a:lnTo>
                    <a:lnTo>
                      <a:pt x="8626976" y="511634"/>
                    </a:lnTo>
                    <a:lnTo>
                      <a:pt x="8629746" y="516621"/>
                    </a:lnTo>
                    <a:lnTo>
                      <a:pt x="8633182" y="519835"/>
                    </a:lnTo>
                    <a:lnTo>
                      <a:pt x="8639165" y="522494"/>
                    </a:lnTo>
                    <a:lnTo>
                      <a:pt x="8641160" y="523381"/>
                    </a:lnTo>
                    <a:lnTo>
                      <a:pt x="8635176" y="525043"/>
                    </a:lnTo>
                    <a:lnTo>
                      <a:pt x="8630190" y="527813"/>
                    </a:lnTo>
                    <a:lnTo>
                      <a:pt x="8626421" y="532800"/>
                    </a:lnTo>
                    <a:lnTo>
                      <a:pt x="8624094" y="541222"/>
                    </a:lnTo>
                    <a:lnTo>
                      <a:pt x="8618664" y="571253"/>
                    </a:lnTo>
                    <a:lnTo>
                      <a:pt x="8617667" y="576240"/>
                    </a:lnTo>
                    <a:lnTo>
                      <a:pt x="8616005" y="592419"/>
                    </a:lnTo>
                    <a:lnTo>
                      <a:pt x="8614342" y="599954"/>
                    </a:lnTo>
                    <a:lnTo>
                      <a:pt x="8611794" y="605384"/>
                    </a:lnTo>
                    <a:lnTo>
                      <a:pt x="8608137" y="608930"/>
                    </a:lnTo>
                    <a:lnTo>
                      <a:pt x="8576776" y="619569"/>
                    </a:lnTo>
                    <a:lnTo>
                      <a:pt x="8545416" y="630207"/>
                    </a:lnTo>
                    <a:lnTo>
                      <a:pt x="8534112" y="631980"/>
                    </a:lnTo>
                    <a:lnTo>
                      <a:pt x="8486683" y="626328"/>
                    </a:lnTo>
                    <a:lnTo>
                      <a:pt x="8480478" y="623226"/>
                    </a:lnTo>
                    <a:lnTo>
                      <a:pt x="8476378" y="620012"/>
                    </a:lnTo>
                    <a:lnTo>
                      <a:pt x="8472609" y="616023"/>
                    </a:lnTo>
                    <a:lnTo>
                      <a:pt x="8470172" y="610925"/>
                    </a:lnTo>
                    <a:lnTo>
                      <a:pt x="8469839" y="604387"/>
                    </a:lnTo>
                    <a:lnTo>
                      <a:pt x="8468067" y="597849"/>
                    </a:lnTo>
                    <a:lnTo>
                      <a:pt x="8462082" y="595633"/>
                    </a:lnTo>
                    <a:lnTo>
                      <a:pt x="8455101" y="596187"/>
                    </a:lnTo>
                    <a:lnTo>
                      <a:pt x="8450226" y="598071"/>
                    </a:lnTo>
                    <a:lnTo>
                      <a:pt x="8449227" y="599178"/>
                    </a:lnTo>
                    <a:lnTo>
                      <a:pt x="8448452" y="600619"/>
                    </a:lnTo>
                    <a:lnTo>
                      <a:pt x="8443687" y="612476"/>
                    </a:lnTo>
                    <a:lnTo>
                      <a:pt x="8443022" y="615579"/>
                    </a:lnTo>
                    <a:lnTo>
                      <a:pt x="8443022" y="619125"/>
                    </a:lnTo>
                    <a:cubicBezTo>
                      <a:pt x="8443022" y="619125"/>
                      <a:pt x="8443576" y="625442"/>
                      <a:pt x="8443576" y="625442"/>
                    </a:cubicBezTo>
                    <a:lnTo>
                      <a:pt x="8443022" y="628545"/>
                    </a:lnTo>
                    <a:lnTo>
                      <a:pt x="8441804" y="630983"/>
                    </a:lnTo>
                    <a:lnTo>
                      <a:pt x="8438146" y="635304"/>
                    </a:lnTo>
                    <a:lnTo>
                      <a:pt x="8436705" y="637742"/>
                    </a:lnTo>
                    <a:lnTo>
                      <a:pt x="8431830" y="648380"/>
                    </a:lnTo>
                    <a:lnTo>
                      <a:pt x="8427175" y="653589"/>
                    </a:lnTo>
                    <a:lnTo>
                      <a:pt x="8421634" y="654697"/>
                    </a:lnTo>
                    <a:lnTo>
                      <a:pt x="8415651" y="654365"/>
                    </a:lnTo>
                    <a:lnTo>
                      <a:pt x="8409889" y="655362"/>
                    </a:lnTo>
                    <a:lnTo>
                      <a:pt x="8406010" y="658576"/>
                    </a:lnTo>
                    <a:lnTo>
                      <a:pt x="8402353" y="662454"/>
                    </a:lnTo>
                    <a:lnTo>
                      <a:pt x="8398696" y="664227"/>
                    </a:lnTo>
                    <a:lnTo>
                      <a:pt x="8392268" y="658465"/>
                    </a:lnTo>
                    <a:lnTo>
                      <a:pt x="8390496" y="655805"/>
                    </a:lnTo>
                    <a:lnTo>
                      <a:pt x="8390496" y="653146"/>
                    </a:lnTo>
                    <a:cubicBezTo>
                      <a:pt x="8390496" y="653146"/>
                      <a:pt x="8393598" y="650486"/>
                      <a:pt x="8393598" y="650486"/>
                    </a:cubicBezTo>
                    <a:lnTo>
                      <a:pt x="8400026" y="651483"/>
                    </a:lnTo>
                    <a:lnTo>
                      <a:pt x="8402907" y="650154"/>
                    </a:lnTo>
                    <a:lnTo>
                      <a:pt x="8403240" y="645500"/>
                    </a:lnTo>
                    <a:lnTo>
                      <a:pt x="8401799" y="644391"/>
                    </a:lnTo>
                    <a:lnTo>
                      <a:pt x="8395815" y="641953"/>
                    </a:lnTo>
                    <a:lnTo>
                      <a:pt x="8393598" y="639294"/>
                    </a:lnTo>
                    <a:lnTo>
                      <a:pt x="8389055" y="636302"/>
                    </a:lnTo>
                    <a:lnTo>
                      <a:pt x="8383293" y="636302"/>
                    </a:lnTo>
                    <a:cubicBezTo>
                      <a:pt x="8383293" y="636302"/>
                      <a:pt x="8372433" y="639072"/>
                      <a:pt x="8372433" y="639072"/>
                    </a:cubicBezTo>
                    <a:lnTo>
                      <a:pt x="8370438" y="639072"/>
                    </a:lnTo>
                    <a:cubicBezTo>
                      <a:pt x="8370438" y="639072"/>
                      <a:pt x="8368775" y="638186"/>
                      <a:pt x="8368775" y="638186"/>
                    </a:cubicBezTo>
                    <a:lnTo>
                      <a:pt x="8367446" y="636524"/>
                    </a:lnTo>
                    <a:lnTo>
                      <a:pt x="8366116" y="633864"/>
                    </a:lnTo>
                    <a:lnTo>
                      <a:pt x="8364233" y="631426"/>
                    </a:lnTo>
                    <a:lnTo>
                      <a:pt x="8361794" y="630650"/>
                    </a:lnTo>
                    <a:lnTo>
                      <a:pt x="8330988" y="627880"/>
                    </a:lnTo>
                    <a:lnTo>
                      <a:pt x="8326556" y="625996"/>
                    </a:lnTo>
                    <a:lnTo>
                      <a:pt x="8318023" y="619458"/>
                    </a:lnTo>
                    <a:lnTo>
                      <a:pt x="8316027" y="617241"/>
                    </a:lnTo>
                    <a:lnTo>
                      <a:pt x="8315030" y="615136"/>
                    </a:lnTo>
                    <a:lnTo>
                      <a:pt x="8313147" y="609263"/>
                    </a:lnTo>
                    <a:lnTo>
                      <a:pt x="8310819" y="607047"/>
                    </a:lnTo>
                    <a:lnTo>
                      <a:pt x="8307607" y="607379"/>
                    </a:lnTo>
                    <a:lnTo>
                      <a:pt x="8304282" y="608265"/>
                    </a:lnTo>
                    <a:lnTo>
                      <a:pt x="8301400" y="608044"/>
                    </a:lnTo>
                    <a:lnTo>
                      <a:pt x="8299405" y="606049"/>
                    </a:lnTo>
                    <a:lnTo>
                      <a:pt x="8299074" y="603611"/>
                    </a:lnTo>
                    <a:lnTo>
                      <a:pt x="8299849" y="596740"/>
                    </a:lnTo>
                    <a:lnTo>
                      <a:pt x="8298741" y="594968"/>
                    </a:lnTo>
                    <a:lnTo>
                      <a:pt x="8292978" y="595411"/>
                    </a:lnTo>
                    <a:lnTo>
                      <a:pt x="8290873" y="594968"/>
                    </a:lnTo>
                    <a:lnTo>
                      <a:pt x="8289544" y="592862"/>
                    </a:lnTo>
                    <a:lnTo>
                      <a:pt x="8288434" y="589648"/>
                    </a:lnTo>
                    <a:lnTo>
                      <a:pt x="8287992" y="586324"/>
                    </a:lnTo>
                    <a:lnTo>
                      <a:pt x="8288878" y="583886"/>
                    </a:lnTo>
                    <a:lnTo>
                      <a:pt x="8290762" y="582002"/>
                    </a:lnTo>
                    <a:lnTo>
                      <a:pt x="8292425" y="579897"/>
                    </a:lnTo>
                    <a:lnTo>
                      <a:pt x="8293644" y="577237"/>
                    </a:lnTo>
                    <a:lnTo>
                      <a:pt x="8294308" y="573913"/>
                    </a:lnTo>
                    <a:lnTo>
                      <a:pt x="8293422" y="566377"/>
                    </a:lnTo>
                    <a:lnTo>
                      <a:pt x="8289875" y="561723"/>
                    </a:lnTo>
                    <a:lnTo>
                      <a:pt x="8285000" y="559396"/>
                    </a:lnTo>
                    <a:lnTo>
                      <a:pt x="8271148" y="559063"/>
                    </a:lnTo>
                    <a:lnTo>
                      <a:pt x="8268821" y="557845"/>
                    </a:lnTo>
                    <a:lnTo>
                      <a:pt x="8268045" y="555850"/>
                    </a:lnTo>
                    <a:lnTo>
                      <a:pt x="8267823" y="553523"/>
                    </a:lnTo>
                    <a:lnTo>
                      <a:pt x="8267491" y="551085"/>
                    </a:lnTo>
                    <a:lnTo>
                      <a:pt x="8266051" y="548758"/>
                    </a:lnTo>
                    <a:lnTo>
                      <a:pt x="8262615" y="545211"/>
                    </a:lnTo>
                    <a:lnTo>
                      <a:pt x="8260952" y="543771"/>
                    </a:lnTo>
                    <a:lnTo>
                      <a:pt x="8256410" y="546541"/>
                    </a:lnTo>
                    <a:lnTo>
                      <a:pt x="8253860" y="547206"/>
                    </a:lnTo>
                    <a:lnTo>
                      <a:pt x="8251422" y="548536"/>
                    </a:lnTo>
                    <a:lnTo>
                      <a:pt x="8249982" y="551860"/>
                    </a:lnTo>
                    <a:lnTo>
                      <a:pt x="8248985" y="555739"/>
                    </a:lnTo>
                    <a:lnTo>
                      <a:pt x="8247655" y="558953"/>
                    </a:lnTo>
                    <a:lnTo>
                      <a:pt x="8245107" y="560836"/>
                    </a:lnTo>
                    <a:lnTo>
                      <a:pt x="8242003" y="560615"/>
                    </a:lnTo>
                    <a:lnTo>
                      <a:pt x="8239011" y="559063"/>
                    </a:lnTo>
                    <a:lnTo>
                      <a:pt x="8236463" y="557069"/>
                    </a:lnTo>
                    <a:lnTo>
                      <a:pt x="8236463" y="556404"/>
                    </a:lnTo>
                    <a:cubicBezTo>
                      <a:pt x="8236463" y="556404"/>
                      <a:pt x="8236352" y="555296"/>
                      <a:pt x="8236352" y="555296"/>
                    </a:cubicBezTo>
                    <a:lnTo>
                      <a:pt x="8236352" y="554187"/>
                    </a:lnTo>
                    <a:cubicBezTo>
                      <a:pt x="8236352" y="554187"/>
                      <a:pt x="8235687" y="553301"/>
                      <a:pt x="8235687" y="553301"/>
                    </a:cubicBezTo>
                    <a:lnTo>
                      <a:pt x="8234911" y="553080"/>
                    </a:lnTo>
                    <a:lnTo>
                      <a:pt x="8226378" y="554520"/>
                    </a:lnTo>
                    <a:lnTo>
                      <a:pt x="8224827" y="554963"/>
                    </a:lnTo>
                    <a:lnTo>
                      <a:pt x="8221613" y="556736"/>
                    </a:lnTo>
                    <a:lnTo>
                      <a:pt x="8220505" y="556404"/>
                    </a:lnTo>
                    <a:lnTo>
                      <a:pt x="8218732" y="553744"/>
                    </a:lnTo>
                    <a:lnTo>
                      <a:pt x="8217735" y="552747"/>
                    </a:lnTo>
                    <a:lnTo>
                      <a:pt x="8216294" y="552082"/>
                    </a:lnTo>
                    <a:lnTo>
                      <a:pt x="8210088" y="552082"/>
                    </a:lnTo>
                    <a:lnTo>
                      <a:pt x="8208315" y="551639"/>
                    </a:lnTo>
                    <a:lnTo>
                      <a:pt x="8203107" y="548536"/>
                    </a:lnTo>
                    <a:lnTo>
                      <a:pt x="8200004" y="549201"/>
                    </a:lnTo>
                    <a:lnTo>
                      <a:pt x="8198231" y="553190"/>
                    </a:lnTo>
                    <a:lnTo>
                      <a:pt x="8196126" y="557401"/>
                    </a:lnTo>
                    <a:lnTo>
                      <a:pt x="8195461" y="564050"/>
                    </a:lnTo>
                    <a:lnTo>
                      <a:pt x="8196569" y="575907"/>
                    </a:lnTo>
                    <a:lnTo>
                      <a:pt x="8196569" y="581781"/>
                    </a:lnTo>
                    <a:cubicBezTo>
                      <a:pt x="8196569" y="581781"/>
                      <a:pt x="8194796" y="587100"/>
                      <a:pt x="8194796" y="587100"/>
                    </a:cubicBezTo>
                    <a:lnTo>
                      <a:pt x="8191028" y="589205"/>
                    </a:lnTo>
                    <a:lnTo>
                      <a:pt x="8180501" y="585770"/>
                    </a:lnTo>
                    <a:lnTo>
                      <a:pt x="8175957" y="585216"/>
                    </a:lnTo>
                    <a:lnTo>
                      <a:pt x="8173298" y="586767"/>
                    </a:lnTo>
                    <a:lnTo>
                      <a:pt x="8171857" y="589205"/>
                    </a:lnTo>
                    <a:lnTo>
                      <a:pt x="8170638" y="591976"/>
                    </a:lnTo>
                    <a:lnTo>
                      <a:pt x="8168644" y="594524"/>
                    </a:lnTo>
                    <a:lnTo>
                      <a:pt x="8165984" y="596076"/>
                    </a:lnTo>
                    <a:lnTo>
                      <a:pt x="8163214" y="596076"/>
                    </a:lnTo>
                    <a:cubicBezTo>
                      <a:pt x="8163214" y="596076"/>
                      <a:pt x="8160443" y="595411"/>
                      <a:pt x="8160443" y="595411"/>
                    </a:cubicBezTo>
                    <a:lnTo>
                      <a:pt x="8153018" y="591200"/>
                    </a:lnTo>
                    <a:lnTo>
                      <a:pt x="8150913" y="589205"/>
                    </a:lnTo>
                    <a:lnTo>
                      <a:pt x="8149140" y="586324"/>
                    </a:lnTo>
                    <a:lnTo>
                      <a:pt x="8148142" y="583443"/>
                    </a:lnTo>
                    <a:lnTo>
                      <a:pt x="8146702" y="577015"/>
                    </a:lnTo>
                    <a:lnTo>
                      <a:pt x="8145705" y="574134"/>
                    </a:lnTo>
                    <a:lnTo>
                      <a:pt x="8143931" y="571253"/>
                    </a:lnTo>
                    <a:lnTo>
                      <a:pt x="8142048" y="569702"/>
                    </a:lnTo>
                    <a:lnTo>
                      <a:pt x="8139831" y="569037"/>
                    </a:lnTo>
                    <a:lnTo>
                      <a:pt x="8137172" y="569037"/>
                    </a:lnTo>
                    <a:cubicBezTo>
                      <a:pt x="8137172" y="569037"/>
                      <a:pt x="8135288" y="567596"/>
                      <a:pt x="8135288" y="567596"/>
                    </a:cubicBezTo>
                    <a:lnTo>
                      <a:pt x="8134401" y="564494"/>
                    </a:lnTo>
                    <a:lnTo>
                      <a:pt x="8133404" y="557512"/>
                    </a:lnTo>
                    <a:lnTo>
                      <a:pt x="8131964" y="553855"/>
                    </a:lnTo>
                    <a:lnTo>
                      <a:pt x="8130412" y="552747"/>
                    </a:lnTo>
                    <a:lnTo>
                      <a:pt x="8128529" y="553523"/>
                    </a:lnTo>
                    <a:lnTo>
                      <a:pt x="8121103" y="558177"/>
                    </a:lnTo>
                    <a:lnTo>
                      <a:pt x="8115785" y="559396"/>
                    </a:lnTo>
                    <a:lnTo>
                      <a:pt x="8106255" y="558398"/>
                    </a:lnTo>
                    <a:lnTo>
                      <a:pt x="8103373" y="559174"/>
                    </a:lnTo>
                    <a:lnTo>
                      <a:pt x="8100603" y="560504"/>
                    </a:lnTo>
                    <a:lnTo>
                      <a:pt x="8097611" y="561391"/>
                    </a:lnTo>
                    <a:lnTo>
                      <a:pt x="8094619" y="561391"/>
                    </a:lnTo>
                    <a:cubicBezTo>
                      <a:pt x="8094619" y="561391"/>
                      <a:pt x="8091738" y="560393"/>
                      <a:pt x="8091738" y="560393"/>
                    </a:cubicBezTo>
                    <a:lnTo>
                      <a:pt x="8087527" y="556958"/>
                    </a:lnTo>
                    <a:lnTo>
                      <a:pt x="8085643" y="556182"/>
                    </a:lnTo>
                    <a:lnTo>
                      <a:pt x="8082873" y="556625"/>
                    </a:lnTo>
                    <a:lnTo>
                      <a:pt x="8080656" y="557512"/>
                    </a:lnTo>
                    <a:lnTo>
                      <a:pt x="8078218" y="559174"/>
                    </a:lnTo>
                    <a:lnTo>
                      <a:pt x="8076556" y="561612"/>
                    </a:lnTo>
                    <a:lnTo>
                      <a:pt x="8076777" y="565047"/>
                    </a:lnTo>
                    <a:lnTo>
                      <a:pt x="8079105" y="570810"/>
                    </a:lnTo>
                    <a:lnTo>
                      <a:pt x="8079880" y="573802"/>
                    </a:lnTo>
                    <a:lnTo>
                      <a:pt x="8079659" y="575797"/>
                    </a:lnTo>
                    <a:lnTo>
                      <a:pt x="8077442" y="576018"/>
                    </a:lnTo>
                    <a:lnTo>
                      <a:pt x="8069353" y="574356"/>
                    </a:lnTo>
                    <a:lnTo>
                      <a:pt x="8067025" y="573359"/>
                    </a:lnTo>
                    <a:lnTo>
                      <a:pt x="8056942" y="558620"/>
                    </a:lnTo>
                    <a:lnTo>
                      <a:pt x="8053617" y="557401"/>
                    </a:lnTo>
                    <a:lnTo>
                      <a:pt x="8049960" y="560393"/>
                    </a:lnTo>
                    <a:lnTo>
                      <a:pt x="8048187" y="562388"/>
                    </a:lnTo>
                    <a:lnTo>
                      <a:pt x="8047079" y="564494"/>
                    </a:lnTo>
                    <a:lnTo>
                      <a:pt x="8047079" y="567153"/>
                    </a:lnTo>
                    <a:cubicBezTo>
                      <a:pt x="8047079" y="567153"/>
                      <a:pt x="8048298" y="572361"/>
                      <a:pt x="8048298" y="572361"/>
                    </a:cubicBezTo>
                    <a:lnTo>
                      <a:pt x="8048298" y="574799"/>
                    </a:lnTo>
                    <a:cubicBezTo>
                      <a:pt x="8048298" y="574799"/>
                      <a:pt x="8046525" y="577237"/>
                      <a:pt x="8046525" y="577237"/>
                    </a:cubicBezTo>
                    <a:lnTo>
                      <a:pt x="8040762" y="578124"/>
                    </a:lnTo>
                    <a:lnTo>
                      <a:pt x="8039100" y="579897"/>
                    </a:lnTo>
                    <a:lnTo>
                      <a:pt x="8038325" y="586435"/>
                    </a:lnTo>
                    <a:lnTo>
                      <a:pt x="8037438" y="589205"/>
                    </a:lnTo>
                    <a:lnTo>
                      <a:pt x="8035111" y="591311"/>
                    </a:lnTo>
                    <a:lnTo>
                      <a:pt x="8032119" y="591976"/>
                    </a:lnTo>
                    <a:lnTo>
                      <a:pt x="8028684" y="591200"/>
                    </a:lnTo>
                    <a:lnTo>
                      <a:pt x="8019264" y="586878"/>
                    </a:lnTo>
                    <a:lnTo>
                      <a:pt x="8017380" y="587432"/>
                    </a:lnTo>
                    <a:lnTo>
                      <a:pt x="8016162" y="589759"/>
                    </a:lnTo>
                    <a:lnTo>
                      <a:pt x="8015054" y="593970"/>
                    </a:lnTo>
                    <a:lnTo>
                      <a:pt x="8010843" y="615579"/>
                    </a:lnTo>
                    <a:lnTo>
                      <a:pt x="8008404" y="619679"/>
                    </a:lnTo>
                    <a:lnTo>
                      <a:pt x="7991782" y="633642"/>
                    </a:lnTo>
                    <a:lnTo>
                      <a:pt x="7972832" y="644280"/>
                    </a:lnTo>
                    <a:lnTo>
                      <a:pt x="7964854" y="652813"/>
                    </a:lnTo>
                    <a:lnTo>
                      <a:pt x="7960976" y="654365"/>
                    </a:lnTo>
                    <a:lnTo>
                      <a:pt x="7956100" y="650818"/>
                    </a:lnTo>
                    <a:lnTo>
                      <a:pt x="7952665" y="645721"/>
                    </a:lnTo>
                    <a:lnTo>
                      <a:pt x="7950891" y="643948"/>
                    </a:lnTo>
                    <a:lnTo>
                      <a:pt x="7945683" y="641732"/>
                    </a:lnTo>
                    <a:lnTo>
                      <a:pt x="7944464" y="639404"/>
                    </a:lnTo>
                    <a:lnTo>
                      <a:pt x="7943578" y="636524"/>
                    </a:lnTo>
                    <a:lnTo>
                      <a:pt x="7941915" y="633753"/>
                    </a:lnTo>
                    <a:lnTo>
                      <a:pt x="7939256" y="631758"/>
                    </a:lnTo>
                    <a:lnTo>
                      <a:pt x="7936374" y="630872"/>
                    </a:lnTo>
                    <a:lnTo>
                      <a:pt x="7933382" y="630872"/>
                    </a:lnTo>
                    <a:cubicBezTo>
                      <a:pt x="7933382" y="630872"/>
                      <a:pt x="7927731" y="632534"/>
                      <a:pt x="7927731" y="632534"/>
                    </a:cubicBezTo>
                    <a:lnTo>
                      <a:pt x="7925626" y="632755"/>
                    </a:lnTo>
                    <a:lnTo>
                      <a:pt x="7923520" y="632091"/>
                    </a:lnTo>
                    <a:lnTo>
                      <a:pt x="7920750" y="630318"/>
                    </a:lnTo>
                    <a:lnTo>
                      <a:pt x="7895705" y="606714"/>
                    </a:lnTo>
                    <a:lnTo>
                      <a:pt x="7893157" y="602060"/>
                    </a:lnTo>
                    <a:lnTo>
                      <a:pt x="7893378" y="594968"/>
                    </a:lnTo>
                    <a:lnTo>
                      <a:pt x="7891605" y="590978"/>
                    </a:lnTo>
                    <a:lnTo>
                      <a:pt x="7874207" y="585881"/>
                    </a:lnTo>
                    <a:lnTo>
                      <a:pt x="7870439" y="582002"/>
                    </a:lnTo>
                    <a:lnTo>
                      <a:pt x="7867004" y="577459"/>
                    </a:lnTo>
                    <a:lnTo>
                      <a:pt x="7864787" y="575132"/>
                    </a:lnTo>
                    <a:lnTo>
                      <a:pt x="7857363" y="571475"/>
                    </a:lnTo>
                    <a:lnTo>
                      <a:pt x="7852931" y="567264"/>
                    </a:lnTo>
                    <a:lnTo>
                      <a:pt x="7850493" y="565934"/>
                    </a:lnTo>
                    <a:lnTo>
                      <a:pt x="7847833" y="565158"/>
                    </a:lnTo>
                    <a:lnTo>
                      <a:pt x="7845063" y="565158"/>
                    </a:lnTo>
                    <a:cubicBezTo>
                      <a:pt x="7845063" y="565158"/>
                      <a:pt x="7835311" y="568372"/>
                      <a:pt x="7835311" y="568372"/>
                    </a:cubicBezTo>
                    <a:lnTo>
                      <a:pt x="7833205" y="569591"/>
                    </a:lnTo>
                    <a:lnTo>
                      <a:pt x="7832208" y="571807"/>
                    </a:lnTo>
                    <a:lnTo>
                      <a:pt x="7834535" y="578567"/>
                    </a:lnTo>
                    <a:lnTo>
                      <a:pt x="7833205" y="580340"/>
                    </a:lnTo>
                    <a:lnTo>
                      <a:pt x="7831100" y="581448"/>
                    </a:lnTo>
                    <a:lnTo>
                      <a:pt x="7829659" y="583110"/>
                    </a:lnTo>
                    <a:lnTo>
                      <a:pt x="7832319" y="585216"/>
                    </a:lnTo>
                    <a:lnTo>
                      <a:pt x="7838857" y="587100"/>
                    </a:lnTo>
                    <a:lnTo>
                      <a:pt x="7845063" y="590646"/>
                    </a:lnTo>
                    <a:lnTo>
                      <a:pt x="7846614" y="597738"/>
                    </a:lnTo>
                    <a:lnTo>
                      <a:pt x="7845949" y="599289"/>
                    </a:lnTo>
                    <a:lnTo>
                      <a:pt x="7844065" y="602392"/>
                    </a:lnTo>
                    <a:lnTo>
                      <a:pt x="7843733" y="603944"/>
                    </a:lnTo>
                    <a:lnTo>
                      <a:pt x="7844065" y="605384"/>
                    </a:lnTo>
                    <a:lnTo>
                      <a:pt x="7845838" y="607379"/>
                    </a:lnTo>
                    <a:lnTo>
                      <a:pt x="7846392" y="608487"/>
                    </a:lnTo>
                    <a:lnTo>
                      <a:pt x="7846392" y="612144"/>
                    </a:lnTo>
                    <a:cubicBezTo>
                      <a:pt x="7846392" y="612144"/>
                      <a:pt x="7845063" y="618904"/>
                      <a:pt x="7845063" y="618904"/>
                    </a:cubicBezTo>
                    <a:lnTo>
                      <a:pt x="7845063" y="622672"/>
                    </a:lnTo>
                    <a:cubicBezTo>
                      <a:pt x="7845063" y="622672"/>
                      <a:pt x="7849052" y="635637"/>
                      <a:pt x="7849052" y="635637"/>
                    </a:cubicBezTo>
                    <a:lnTo>
                      <a:pt x="7849385" y="641288"/>
                    </a:lnTo>
                    <a:lnTo>
                      <a:pt x="7846171" y="646497"/>
                    </a:lnTo>
                    <a:lnTo>
                      <a:pt x="7839854" y="652038"/>
                    </a:lnTo>
                    <a:lnTo>
                      <a:pt x="7835200" y="654032"/>
                    </a:lnTo>
                    <a:lnTo>
                      <a:pt x="7834646" y="654032"/>
                    </a:lnTo>
                    <a:cubicBezTo>
                      <a:pt x="7834646" y="654032"/>
                      <a:pt x="7829438" y="655473"/>
                      <a:pt x="7829438" y="655473"/>
                    </a:cubicBezTo>
                    <a:lnTo>
                      <a:pt x="7827111" y="655029"/>
                    </a:lnTo>
                    <a:lnTo>
                      <a:pt x="7824562" y="653367"/>
                    </a:lnTo>
                    <a:lnTo>
                      <a:pt x="7822346" y="651262"/>
                    </a:lnTo>
                    <a:lnTo>
                      <a:pt x="7818246" y="645721"/>
                    </a:lnTo>
                    <a:lnTo>
                      <a:pt x="7816472" y="641953"/>
                    </a:lnTo>
                    <a:lnTo>
                      <a:pt x="7816029" y="638518"/>
                    </a:lnTo>
                    <a:lnTo>
                      <a:pt x="7816694" y="634972"/>
                    </a:lnTo>
                    <a:lnTo>
                      <a:pt x="7819132" y="626882"/>
                    </a:lnTo>
                    <a:lnTo>
                      <a:pt x="7819686" y="623447"/>
                    </a:lnTo>
                    <a:lnTo>
                      <a:pt x="7819907" y="615468"/>
                    </a:lnTo>
                    <a:lnTo>
                      <a:pt x="7820794" y="611812"/>
                    </a:lnTo>
                    <a:lnTo>
                      <a:pt x="7827222" y="603389"/>
                    </a:lnTo>
                    <a:lnTo>
                      <a:pt x="7827997" y="601616"/>
                    </a:lnTo>
                    <a:lnTo>
                      <a:pt x="7828329" y="599843"/>
                    </a:lnTo>
                    <a:lnTo>
                      <a:pt x="7828108" y="598181"/>
                    </a:lnTo>
                    <a:lnTo>
                      <a:pt x="7827222" y="596630"/>
                    </a:lnTo>
                    <a:lnTo>
                      <a:pt x="7825559" y="595854"/>
                    </a:lnTo>
                    <a:lnTo>
                      <a:pt x="7820461" y="594746"/>
                    </a:lnTo>
                    <a:lnTo>
                      <a:pt x="7819353" y="593970"/>
                    </a:lnTo>
                    <a:lnTo>
                      <a:pt x="7817248" y="591865"/>
                    </a:lnTo>
                    <a:lnTo>
                      <a:pt x="7816029" y="590978"/>
                    </a:lnTo>
                    <a:lnTo>
                      <a:pt x="7806831" y="589316"/>
                    </a:lnTo>
                    <a:lnTo>
                      <a:pt x="7804061" y="587654"/>
                    </a:lnTo>
                    <a:lnTo>
                      <a:pt x="7802288" y="585327"/>
                    </a:lnTo>
                    <a:lnTo>
                      <a:pt x="7800847" y="582889"/>
                    </a:lnTo>
                    <a:lnTo>
                      <a:pt x="7799296" y="580672"/>
                    </a:lnTo>
                    <a:lnTo>
                      <a:pt x="7794863" y="578013"/>
                    </a:lnTo>
                    <a:lnTo>
                      <a:pt x="7792868" y="576240"/>
                    </a:lnTo>
                    <a:lnTo>
                      <a:pt x="7789322" y="571807"/>
                    </a:lnTo>
                    <a:lnTo>
                      <a:pt x="7789766" y="568704"/>
                    </a:lnTo>
                    <a:lnTo>
                      <a:pt x="7789433" y="566931"/>
                    </a:lnTo>
                    <a:lnTo>
                      <a:pt x="7788657" y="565269"/>
                    </a:lnTo>
                    <a:lnTo>
                      <a:pt x="7787660" y="562831"/>
                    </a:lnTo>
                    <a:lnTo>
                      <a:pt x="7786552" y="555850"/>
                    </a:lnTo>
                    <a:lnTo>
                      <a:pt x="7785555" y="553190"/>
                    </a:lnTo>
                    <a:lnTo>
                      <a:pt x="7783338" y="551528"/>
                    </a:lnTo>
                    <a:lnTo>
                      <a:pt x="7777466" y="550642"/>
                    </a:lnTo>
                    <a:lnTo>
                      <a:pt x="7774916" y="549090"/>
                    </a:lnTo>
                    <a:lnTo>
                      <a:pt x="7772257" y="542884"/>
                    </a:lnTo>
                    <a:lnTo>
                      <a:pt x="7770040" y="540557"/>
                    </a:lnTo>
                    <a:lnTo>
                      <a:pt x="7765608" y="537122"/>
                    </a:lnTo>
                    <a:lnTo>
                      <a:pt x="7762616" y="536235"/>
                    </a:lnTo>
                    <a:lnTo>
                      <a:pt x="7756853" y="537344"/>
                    </a:lnTo>
                    <a:lnTo>
                      <a:pt x="7736020" y="531027"/>
                    </a:lnTo>
                    <a:lnTo>
                      <a:pt x="7733250" y="527924"/>
                    </a:lnTo>
                    <a:lnTo>
                      <a:pt x="7732475" y="524711"/>
                    </a:lnTo>
                    <a:lnTo>
                      <a:pt x="7730812" y="522494"/>
                    </a:lnTo>
                    <a:lnTo>
                      <a:pt x="7726934" y="518616"/>
                    </a:lnTo>
                    <a:lnTo>
                      <a:pt x="7726268" y="515734"/>
                    </a:lnTo>
                    <a:lnTo>
                      <a:pt x="7726823" y="512632"/>
                    </a:lnTo>
                    <a:lnTo>
                      <a:pt x="7726823" y="509640"/>
                    </a:lnTo>
                    <a:cubicBezTo>
                      <a:pt x="7726823" y="509640"/>
                      <a:pt x="7724717" y="507091"/>
                      <a:pt x="7724717" y="507091"/>
                    </a:cubicBezTo>
                    <a:lnTo>
                      <a:pt x="7728707" y="505096"/>
                    </a:lnTo>
                    <a:lnTo>
                      <a:pt x="7729704" y="503656"/>
                    </a:lnTo>
                    <a:lnTo>
                      <a:pt x="7728817" y="500664"/>
                    </a:lnTo>
                    <a:lnTo>
                      <a:pt x="7727377" y="499112"/>
                    </a:lnTo>
                    <a:lnTo>
                      <a:pt x="7722612" y="495788"/>
                    </a:lnTo>
                    <a:lnTo>
                      <a:pt x="7711087" y="491023"/>
                    </a:lnTo>
                    <a:lnTo>
                      <a:pt x="7709536" y="489361"/>
                    </a:lnTo>
                    <a:lnTo>
                      <a:pt x="7707208" y="485039"/>
                    </a:lnTo>
                    <a:lnTo>
                      <a:pt x="7705879" y="483377"/>
                    </a:lnTo>
                    <a:lnTo>
                      <a:pt x="7701557" y="481603"/>
                    </a:lnTo>
                    <a:lnTo>
                      <a:pt x="7701225" y="481603"/>
                    </a:lnTo>
                    <a:cubicBezTo>
                      <a:pt x="7701225" y="481603"/>
                      <a:pt x="7698897" y="479941"/>
                      <a:pt x="7698897" y="479941"/>
                    </a:cubicBezTo>
                    <a:lnTo>
                      <a:pt x="7696127" y="481382"/>
                    </a:lnTo>
                    <a:lnTo>
                      <a:pt x="7694464" y="481603"/>
                    </a:lnTo>
                    <a:lnTo>
                      <a:pt x="7685932" y="480384"/>
                    </a:lnTo>
                    <a:lnTo>
                      <a:pt x="7685267" y="480606"/>
                    </a:lnTo>
                    <a:lnTo>
                      <a:pt x="7684602" y="481160"/>
                    </a:lnTo>
                    <a:lnTo>
                      <a:pt x="7683826" y="481493"/>
                    </a:lnTo>
                    <a:lnTo>
                      <a:pt x="7682829" y="481050"/>
                    </a:lnTo>
                    <a:lnTo>
                      <a:pt x="7682164" y="480052"/>
                    </a:lnTo>
                    <a:lnTo>
                      <a:pt x="7681721" y="479055"/>
                    </a:lnTo>
                    <a:lnTo>
                      <a:pt x="7681167" y="478279"/>
                    </a:lnTo>
                    <a:lnTo>
                      <a:pt x="7680058" y="477946"/>
                    </a:lnTo>
                    <a:lnTo>
                      <a:pt x="7678286" y="477946"/>
                    </a:lnTo>
                    <a:cubicBezTo>
                      <a:pt x="7678286" y="477946"/>
                      <a:pt x="7676845" y="478279"/>
                      <a:pt x="7676845" y="478279"/>
                    </a:cubicBezTo>
                    <a:lnTo>
                      <a:pt x="7676291" y="479719"/>
                    </a:lnTo>
                    <a:lnTo>
                      <a:pt x="7677288" y="482933"/>
                    </a:lnTo>
                    <a:lnTo>
                      <a:pt x="7663658" y="482490"/>
                    </a:lnTo>
                    <a:lnTo>
                      <a:pt x="7659336" y="484263"/>
                    </a:lnTo>
                    <a:lnTo>
                      <a:pt x="7657895" y="485593"/>
                    </a:lnTo>
                    <a:lnTo>
                      <a:pt x="7656455" y="487255"/>
                    </a:lnTo>
                    <a:lnTo>
                      <a:pt x="7654904" y="488695"/>
                    </a:lnTo>
                    <a:lnTo>
                      <a:pt x="7653130" y="489250"/>
                    </a:lnTo>
                    <a:lnTo>
                      <a:pt x="7651468" y="488806"/>
                    </a:lnTo>
                    <a:lnTo>
                      <a:pt x="7648587" y="487033"/>
                    </a:lnTo>
                    <a:lnTo>
                      <a:pt x="7646260" y="486590"/>
                    </a:lnTo>
                    <a:lnTo>
                      <a:pt x="7647811" y="483266"/>
                    </a:lnTo>
                    <a:lnTo>
                      <a:pt x="7645484" y="482379"/>
                    </a:lnTo>
                    <a:lnTo>
                      <a:pt x="7639168" y="482933"/>
                    </a:lnTo>
                    <a:lnTo>
                      <a:pt x="7638060" y="482268"/>
                    </a:lnTo>
                    <a:lnTo>
                      <a:pt x="7635621" y="479719"/>
                    </a:lnTo>
                    <a:lnTo>
                      <a:pt x="7634513" y="479055"/>
                    </a:lnTo>
                    <a:lnTo>
                      <a:pt x="7632851" y="479609"/>
                    </a:lnTo>
                    <a:lnTo>
                      <a:pt x="7632075" y="480939"/>
                    </a:lnTo>
                    <a:lnTo>
                      <a:pt x="7631521" y="482268"/>
                    </a:lnTo>
                    <a:lnTo>
                      <a:pt x="7630745" y="482933"/>
                    </a:lnTo>
                    <a:lnTo>
                      <a:pt x="7627975" y="483266"/>
                    </a:lnTo>
                    <a:lnTo>
                      <a:pt x="7626645" y="483820"/>
                    </a:lnTo>
                    <a:lnTo>
                      <a:pt x="7625648" y="484817"/>
                    </a:lnTo>
                    <a:lnTo>
                      <a:pt x="7624651" y="486368"/>
                    </a:lnTo>
                    <a:lnTo>
                      <a:pt x="7623210" y="488031"/>
                    </a:lnTo>
                    <a:lnTo>
                      <a:pt x="7621880" y="488695"/>
                    </a:lnTo>
                    <a:lnTo>
                      <a:pt x="7621326" y="487144"/>
                    </a:lnTo>
                    <a:lnTo>
                      <a:pt x="7611243" y="486479"/>
                    </a:lnTo>
                    <a:lnTo>
                      <a:pt x="7608804" y="488142"/>
                    </a:lnTo>
                    <a:lnTo>
                      <a:pt x="7607918" y="487809"/>
                    </a:lnTo>
                    <a:lnTo>
                      <a:pt x="7605591" y="486368"/>
                    </a:lnTo>
                    <a:lnTo>
                      <a:pt x="7603374" y="484263"/>
                    </a:lnTo>
                    <a:lnTo>
                      <a:pt x="7601601" y="481825"/>
                    </a:lnTo>
                    <a:lnTo>
                      <a:pt x="7600271" y="479609"/>
                    </a:lnTo>
                    <a:lnTo>
                      <a:pt x="7599496" y="477725"/>
                    </a:lnTo>
                    <a:lnTo>
                      <a:pt x="7596282" y="465868"/>
                    </a:lnTo>
                    <a:lnTo>
                      <a:pt x="7588747" y="451351"/>
                    </a:lnTo>
                    <a:lnTo>
                      <a:pt x="7587306" y="445810"/>
                    </a:lnTo>
                    <a:lnTo>
                      <a:pt x="7585865" y="438496"/>
                    </a:lnTo>
                    <a:lnTo>
                      <a:pt x="7583871" y="432401"/>
                    </a:lnTo>
                    <a:lnTo>
                      <a:pt x="7580768" y="430407"/>
                    </a:lnTo>
                    <a:lnTo>
                      <a:pt x="7578995" y="432069"/>
                    </a:lnTo>
                    <a:lnTo>
                      <a:pt x="7577554" y="437610"/>
                    </a:lnTo>
                    <a:lnTo>
                      <a:pt x="7575117" y="439604"/>
                    </a:lnTo>
                    <a:lnTo>
                      <a:pt x="7571903" y="439937"/>
                    </a:lnTo>
                    <a:lnTo>
                      <a:pt x="7565586" y="439383"/>
                    </a:lnTo>
                    <a:lnTo>
                      <a:pt x="7562594" y="441045"/>
                    </a:lnTo>
                    <a:lnTo>
                      <a:pt x="7560932" y="443594"/>
                    </a:lnTo>
                    <a:lnTo>
                      <a:pt x="7558383" y="449356"/>
                    </a:lnTo>
                    <a:lnTo>
                      <a:pt x="7556167" y="451462"/>
                    </a:lnTo>
                    <a:lnTo>
                      <a:pt x="7553286" y="452459"/>
                    </a:lnTo>
                    <a:lnTo>
                      <a:pt x="7549850" y="452681"/>
                    </a:lnTo>
                    <a:lnTo>
                      <a:pt x="7546415" y="452237"/>
                    </a:lnTo>
                    <a:lnTo>
                      <a:pt x="7543423" y="451240"/>
                    </a:lnTo>
                    <a:lnTo>
                      <a:pt x="7540431" y="449356"/>
                    </a:lnTo>
                    <a:lnTo>
                      <a:pt x="7537328" y="448026"/>
                    </a:lnTo>
                    <a:lnTo>
                      <a:pt x="7534115" y="447805"/>
                    </a:lnTo>
                    <a:lnTo>
                      <a:pt x="7531012" y="449024"/>
                    </a:lnTo>
                    <a:lnTo>
                      <a:pt x="7528906" y="451129"/>
                    </a:lnTo>
                    <a:lnTo>
                      <a:pt x="7525471" y="456338"/>
                    </a:lnTo>
                    <a:lnTo>
                      <a:pt x="7519155" y="463541"/>
                    </a:lnTo>
                    <a:lnTo>
                      <a:pt x="7519487" y="469081"/>
                    </a:lnTo>
                    <a:lnTo>
                      <a:pt x="7521260" y="475065"/>
                    </a:lnTo>
                    <a:lnTo>
                      <a:pt x="7521260" y="481825"/>
                    </a:lnTo>
                    <a:cubicBezTo>
                      <a:pt x="7521260" y="481825"/>
                      <a:pt x="7516828" y="485371"/>
                      <a:pt x="7516828" y="485371"/>
                    </a:cubicBezTo>
                    <a:lnTo>
                      <a:pt x="7511065" y="488917"/>
                    </a:lnTo>
                    <a:lnTo>
                      <a:pt x="7505857" y="489471"/>
                    </a:lnTo>
                    <a:lnTo>
                      <a:pt x="7503308" y="484041"/>
                    </a:lnTo>
                    <a:lnTo>
                      <a:pt x="7503308" y="479830"/>
                    </a:lnTo>
                    <a:cubicBezTo>
                      <a:pt x="7503308" y="479830"/>
                      <a:pt x="7502865" y="477171"/>
                      <a:pt x="7502865" y="477171"/>
                    </a:cubicBezTo>
                    <a:lnTo>
                      <a:pt x="7501646" y="475509"/>
                    </a:lnTo>
                    <a:lnTo>
                      <a:pt x="7498765" y="474179"/>
                    </a:lnTo>
                    <a:lnTo>
                      <a:pt x="7495994" y="474179"/>
                    </a:lnTo>
                    <a:cubicBezTo>
                      <a:pt x="7495994" y="474179"/>
                      <a:pt x="7494332" y="476174"/>
                      <a:pt x="7494332" y="476174"/>
                    </a:cubicBezTo>
                    <a:lnTo>
                      <a:pt x="7492891" y="479055"/>
                    </a:lnTo>
                    <a:lnTo>
                      <a:pt x="7490897" y="481936"/>
                    </a:lnTo>
                    <a:lnTo>
                      <a:pt x="7484913" y="485150"/>
                    </a:lnTo>
                    <a:lnTo>
                      <a:pt x="7475604" y="486590"/>
                    </a:lnTo>
                    <a:lnTo>
                      <a:pt x="7467072" y="485815"/>
                    </a:lnTo>
                    <a:lnTo>
                      <a:pt x="7463525" y="482047"/>
                    </a:lnTo>
                    <a:lnTo>
                      <a:pt x="7463525" y="482047"/>
                    </a:lnTo>
                    <a:cubicBezTo>
                      <a:pt x="7463525" y="482047"/>
                      <a:pt x="7462528" y="479830"/>
                      <a:pt x="7462528" y="479830"/>
                    </a:cubicBezTo>
                    <a:lnTo>
                      <a:pt x="7460755" y="476839"/>
                    </a:lnTo>
                    <a:lnTo>
                      <a:pt x="7459425" y="474179"/>
                    </a:lnTo>
                    <a:lnTo>
                      <a:pt x="7459979" y="472738"/>
                    </a:lnTo>
                    <a:lnTo>
                      <a:pt x="7471061" y="470633"/>
                    </a:lnTo>
                    <a:lnTo>
                      <a:pt x="7473277" y="469414"/>
                    </a:lnTo>
                    <a:lnTo>
                      <a:pt x="7474939" y="467530"/>
                    </a:lnTo>
                    <a:lnTo>
                      <a:pt x="7475826" y="464760"/>
                    </a:lnTo>
                    <a:lnTo>
                      <a:pt x="7475826" y="460659"/>
                    </a:lnTo>
                    <a:cubicBezTo>
                      <a:pt x="7475826" y="460659"/>
                      <a:pt x="7474829" y="457002"/>
                      <a:pt x="7474829" y="457002"/>
                    </a:cubicBezTo>
                    <a:lnTo>
                      <a:pt x="7472612" y="455783"/>
                    </a:lnTo>
                    <a:lnTo>
                      <a:pt x="7467626" y="455783"/>
                    </a:lnTo>
                    <a:cubicBezTo>
                      <a:pt x="7467626" y="455783"/>
                      <a:pt x="7465298" y="454565"/>
                      <a:pt x="7465298" y="454565"/>
                    </a:cubicBezTo>
                    <a:lnTo>
                      <a:pt x="7463968" y="453013"/>
                    </a:lnTo>
                    <a:lnTo>
                      <a:pt x="7461198" y="448137"/>
                    </a:lnTo>
                    <a:lnTo>
                      <a:pt x="7459204" y="446918"/>
                    </a:lnTo>
                    <a:lnTo>
                      <a:pt x="7456766" y="447583"/>
                    </a:lnTo>
                    <a:lnTo>
                      <a:pt x="7454217" y="449024"/>
                    </a:lnTo>
                    <a:lnTo>
                      <a:pt x="7451890" y="449910"/>
                    </a:lnTo>
                    <a:lnTo>
                      <a:pt x="7424186" y="448026"/>
                    </a:lnTo>
                    <a:lnTo>
                      <a:pt x="7421416" y="446697"/>
                    </a:lnTo>
                    <a:lnTo>
                      <a:pt x="7419531" y="443372"/>
                    </a:lnTo>
                    <a:lnTo>
                      <a:pt x="7418313" y="440380"/>
                    </a:lnTo>
                    <a:lnTo>
                      <a:pt x="7416540" y="437942"/>
                    </a:lnTo>
                    <a:lnTo>
                      <a:pt x="7414434" y="436058"/>
                    </a:lnTo>
                    <a:lnTo>
                      <a:pt x="7412329" y="434728"/>
                    </a:lnTo>
                    <a:lnTo>
                      <a:pt x="7406234" y="433510"/>
                    </a:lnTo>
                    <a:lnTo>
                      <a:pt x="7403685" y="436612"/>
                    </a:lnTo>
                    <a:lnTo>
                      <a:pt x="7404018" y="442707"/>
                    </a:lnTo>
                    <a:lnTo>
                      <a:pt x="7409337" y="457889"/>
                    </a:lnTo>
                    <a:lnTo>
                      <a:pt x="7408894" y="463097"/>
                    </a:lnTo>
                    <a:lnTo>
                      <a:pt x="7405901" y="466532"/>
                    </a:lnTo>
                    <a:lnTo>
                      <a:pt x="7400915" y="468527"/>
                    </a:lnTo>
                    <a:lnTo>
                      <a:pt x="7398255" y="468860"/>
                    </a:lnTo>
                    <a:lnTo>
                      <a:pt x="7395374" y="468527"/>
                    </a:lnTo>
                    <a:lnTo>
                      <a:pt x="7394044" y="466976"/>
                    </a:lnTo>
                    <a:lnTo>
                      <a:pt x="7395928" y="463651"/>
                    </a:lnTo>
                    <a:lnTo>
                      <a:pt x="7398144" y="460549"/>
                    </a:lnTo>
                    <a:lnTo>
                      <a:pt x="7397147" y="459773"/>
                    </a:lnTo>
                    <a:lnTo>
                      <a:pt x="7391828" y="459773"/>
                    </a:lnTo>
                    <a:cubicBezTo>
                      <a:pt x="7391828" y="459773"/>
                      <a:pt x="7387395" y="456338"/>
                      <a:pt x="7387395" y="456338"/>
                    </a:cubicBezTo>
                    <a:lnTo>
                      <a:pt x="7385290" y="456338"/>
                    </a:lnTo>
                    <a:cubicBezTo>
                      <a:pt x="7385290" y="456338"/>
                      <a:pt x="7384846" y="460216"/>
                      <a:pt x="7384846" y="460216"/>
                    </a:cubicBezTo>
                    <a:lnTo>
                      <a:pt x="7384625" y="464760"/>
                    </a:lnTo>
                    <a:lnTo>
                      <a:pt x="7383073" y="466200"/>
                    </a:lnTo>
                    <a:lnTo>
                      <a:pt x="7380968" y="466754"/>
                    </a:lnTo>
                    <a:lnTo>
                      <a:pt x="7378973" y="468860"/>
                    </a:lnTo>
                    <a:lnTo>
                      <a:pt x="7378641" y="471519"/>
                    </a:lnTo>
                    <a:lnTo>
                      <a:pt x="7379638" y="482047"/>
                    </a:lnTo>
                    <a:lnTo>
                      <a:pt x="7379195" y="486147"/>
                    </a:lnTo>
                    <a:lnTo>
                      <a:pt x="7378198" y="488031"/>
                    </a:lnTo>
                    <a:lnTo>
                      <a:pt x="7376425" y="488695"/>
                    </a:lnTo>
                    <a:lnTo>
                      <a:pt x="7373765" y="489139"/>
                    </a:lnTo>
                    <a:lnTo>
                      <a:pt x="7372879" y="492353"/>
                    </a:lnTo>
                    <a:lnTo>
                      <a:pt x="7371327" y="494015"/>
                    </a:lnTo>
                    <a:lnTo>
                      <a:pt x="7369221" y="494680"/>
                    </a:lnTo>
                    <a:lnTo>
                      <a:pt x="7362462" y="495012"/>
                    </a:lnTo>
                    <a:lnTo>
                      <a:pt x="7361132" y="495455"/>
                    </a:lnTo>
                    <a:lnTo>
                      <a:pt x="7360245" y="496453"/>
                    </a:lnTo>
                    <a:lnTo>
                      <a:pt x="7360799" y="497561"/>
                    </a:lnTo>
                    <a:lnTo>
                      <a:pt x="7361797" y="498669"/>
                    </a:lnTo>
                    <a:lnTo>
                      <a:pt x="7362129" y="499445"/>
                    </a:lnTo>
                    <a:lnTo>
                      <a:pt x="7360467" y="501218"/>
                    </a:lnTo>
                    <a:lnTo>
                      <a:pt x="7358805" y="502326"/>
                    </a:lnTo>
                    <a:lnTo>
                      <a:pt x="7357807" y="503988"/>
                    </a:lnTo>
                    <a:lnTo>
                      <a:pt x="7358140" y="507423"/>
                    </a:lnTo>
                    <a:lnTo>
                      <a:pt x="7358916" y="510637"/>
                    </a:lnTo>
                    <a:lnTo>
                      <a:pt x="7359138" y="512964"/>
                    </a:lnTo>
                    <a:lnTo>
                      <a:pt x="7358362" y="514737"/>
                    </a:lnTo>
                    <a:lnTo>
                      <a:pt x="7356477" y="516399"/>
                    </a:lnTo>
                    <a:lnTo>
                      <a:pt x="7343069" y="523159"/>
                    </a:lnTo>
                    <a:lnTo>
                      <a:pt x="7322790" y="527259"/>
                    </a:lnTo>
                    <a:lnTo>
                      <a:pt x="7318025" y="529586"/>
                    </a:lnTo>
                    <a:lnTo>
                      <a:pt x="7301735" y="543882"/>
                    </a:lnTo>
                    <a:lnTo>
                      <a:pt x="7296416" y="551306"/>
                    </a:lnTo>
                    <a:lnTo>
                      <a:pt x="7294532" y="552636"/>
                    </a:lnTo>
                    <a:lnTo>
                      <a:pt x="7267382" y="552858"/>
                    </a:lnTo>
                    <a:lnTo>
                      <a:pt x="7258406" y="550087"/>
                    </a:lnTo>
                    <a:lnTo>
                      <a:pt x="7255747" y="550752"/>
                    </a:lnTo>
                    <a:lnTo>
                      <a:pt x="7254195" y="552636"/>
                    </a:lnTo>
                    <a:lnTo>
                      <a:pt x="7252754" y="555628"/>
                    </a:lnTo>
                    <a:lnTo>
                      <a:pt x="7251647" y="558953"/>
                    </a:lnTo>
                    <a:lnTo>
                      <a:pt x="7250760" y="564826"/>
                    </a:lnTo>
                    <a:lnTo>
                      <a:pt x="7249652" y="567485"/>
                    </a:lnTo>
                    <a:lnTo>
                      <a:pt x="7246882" y="572250"/>
                    </a:lnTo>
                    <a:lnTo>
                      <a:pt x="7245552" y="577348"/>
                    </a:lnTo>
                    <a:lnTo>
                      <a:pt x="7248322" y="581781"/>
                    </a:lnTo>
                    <a:lnTo>
                      <a:pt x="7252201" y="586435"/>
                    </a:lnTo>
                    <a:lnTo>
                      <a:pt x="7254306" y="592086"/>
                    </a:lnTo>
                    <a:lnTo>
                      <a:pt x="7252533" y="598181"/>
                    </a:lnTo>
                    <a:lnTo>
                      <a:pt x="7248100" y="602060"/>
                    </a:lnTo>
                    <a:lnTo>
                      <a:pt x="7238349" y="606160"/>
                    </a:lnTo>
                    <a:lnTo>
                      <a:pt x="7222502" y="610149"/>
                    </a:lnTo>
                    <a:lnTo>
                      <a:pt x="7217737" y="614360"/>
                    </a:lnTo>
                    <a:lnTo>
                      <a:pt x="7207542" y="627658"/>
                    </a:lnTo>
                    <a:lnTo>
                      <a:pt x="7186930" y="643283"/>
                    </a:lnTo>
                    <a:lnTo>
                      <a:pt x="7181943" y="644280"/>
                    </a:lnTo>
                    <a:lnTo>
                      <a:pt x="7176624" y="643062"/>
                    </a:lnTo>
                    <a:lnTo>
                      <a:pt x="7161775" y="634086"/>
                    </a:lnTo>
                    <a:lnTo>
                      <a:pt x="7159005" y="633753"/>
                    </a:lnTo>
                    <a:lnTo>
                      <a:pt x="7157232" y="636080"/>
                    </a:lnTo>
                    <a:lnTo>
                      <a:pt x="7157786" y="639626"/>
                    </a:lnTo>
                    <a:lnTo>
                      <a:pt x="7160556" y="641178"/>
                    </a:lnTo>
                    <a:lnTo>
                      <a:pt x="7166319" y="642286"/>
                    </a:lnTo>
                    <a:lnTo>
                      <a:pt x="7169089" y="646164"/>
                    </a:lnTo>
                    <a:lnTo>
                      <a:pt x="7169643" y="651705"/>
                    </a:lnTo>
                    <a:lnTo>
                      <a:pt x="7169200" y="664116"/>
                    </a:lnTo>
                    <a:lnTo>
                      <a:pt x="7172191" y="689604"/>
                    </a:lnTo>
                    <a:lnTo>
                      <a:pt x="7175295" y="701794"/>
                    </a:lnTo>
                    <a:lnTo>
                      <a:pt x="7180060" y="711434"/>
                    </a:lnTo>
                    <a:lnTo>
                      <a:pt x="7182054" y="718194"/>
                    </a:lnTo>
                    <a:lnTo>
                      <a:pt x="7181168" y="724400"/>
                    </a:lnTo>
                    <a:lnTo>
                      <a:pt x="7181389" y="729054"/>
                    </a:lnTo>
                    <a:lnTo>
                      <a:pt x="7189257" y="731603"/>
                    </a:lnTo>
                    <a:lnTo>
                      <a:pt x="7190809" y="733598"/>
                    </a:lnTo>
                    <a:lnTo>
                      <a:pt x="7191806" y="736479"/>
                    </a:lnTo>
                    <a:lnTo>
                      <a:pt x="7193136" y="743460"/>
                    </a:lnTo>
                    <a:lnTo>
                      <a:pt x="7193136" y="745344"/>
                    </a:lnTo>
                    <a:cubicBezTo>
                      <a:pt x="7193136" y="745344"/>
                      <a:pt x="7192250" y="747117"/>
                      <a:pt x="7192250" y="747117"/>
                    </a:cubicBezTo>
                    <a:lnTo>
                      <a:pt x="7190365" y="750109"/>
                    </a:lnTo>
                    <a:lnTo>
                      <a:pt x="7181611" y="760526"/>
                    </a:lnTo>
                    <a:lnTo>
                      <a:pt x="7170197" y="767175"/>
                    </a:lnTo>
                    <a:lnTo>
                      <a:pt x="7147037" y="776372"/>
                    </a:lnTo>
                    <a:lnTo>
                      <a:pt x="7145485" y="777702"/>
                    </a:lnTo>
                    <a:lnTo>
                      <a:pt x="7142826" y="781359"/>
                    </a:lnTo>
                    <a:lnTo>
                      <a:pt x="7141385" y="782246"/>
                    </a:lnTo>
                    <a:lnTo>
                      <a:pt x="7139944" y="781913"/>
                    </a:lnTo>
                    <a:lnTo>
                      <a:pt x="7133406" y="778035"/>
                    </a:lnTo>
                    <a:lnTo>
                      <a:pt x="7128087" y="772826"/>
                    </a:lnTo>
                    <a:lnTo>
                      <a:pt x="7126979" y="772272"/>
                    </a:lnTo>
                    <a:lnTo>
                      <a:pt x="7123655" y="772937"/>
                    </a:lnTo>
                    <a:lnTo>
                      <a:pt x="7119665" y="772605"/>
                    </a:lnTo>
                    <a:lnTo>
                      <a:pt x="7118335" y="770056"/>
                    </a:lnTo>
                    <a:lnTo>
                      <a:pt x="7117560" y="766177"/>
                    </a:lnTo>
                    <a:lnTo>
                      <a:pt x="7115344" y="762077"/>
                    </a:lnTo>
                    <a:lnTo>
                      <a:pt x="7110911" y="758309"/>
                    </a:lnTo>
                    <a:lnTo>
                      <a:pt x="7109581" y="756869"/>
                    </a:lnTo>
                    <a:lnTo>
                      <a:pt x="7108805" y="755318"/>
                    </a:lnTo>
                    <a:lnTo>
                      <a:pt x="7107698" y="751771"/>
                    </a:lnTo>
                    <a:lnTo>
                      <a:pt x="7106922" y="750109"/>
                    </a:lnTo>
                    <a:lnTo>
                      <a:pt x="7105481" y="745012"/>
                    </a:lnTo>
                    <a:lnTo>
                      <a:pt x="7104705" y="739914"/>
                    </a:lnTo>
                    <a:lnTo>
                      <a:pt x="7103597" y="735038"/>
                    </a:lnTo>
                    <a:lnTo>
                      <a:pt x="7101159" y="730384"/>
                    </a:lnTo>
                    <a:lnTo>
                      <a:pt x="7095507" y="725841"/>
                    </a:lnTo>
                    <a:lnTo>
                      <a:pt x="7094067" y="723957"/>
                    </a:lnTo>
                    <a:lnTo>
                      <a:pt x="7093291" y="721519"/>
                    </a:lnTo>
                    <a:lnTo>
                      <a:pt x="7092737" y="719081"/>
                    </a:lnTo>
                    <a:lnTo>
                      <a:pt x="7091961" y="716975"/>
                    </a:lnTo>
                    <a:lnTo>
                      <a:pt x="7087529" y="712875"/>
                    </a:lnTo>
                    <a:lnTo>
                      <a:pt x="7082985" y="706005"/>
                    </a:lnTo>
                    <a:lnTo>
                      <a:pt x="7078553" y="702015"/>
                    </a:lnTo>
                    <a:lnTo>
                      <a:pt x="7076337" y="698691"/>
                    </a:lnTo>
                    <a:lnTo>
                      <a:pt x="7071128" y="692485"/>
                    </a:lnTo>
                    <a:lnTo>
                      <a:pt x="7069687" y="691599"/>
                    </a:lnTo>
                    <a:lnTo>
                      <a:pt x="7067471" y="690712"/>
                    </a:lnTo>
                    <a:lnTo>
                      <a:pt x="7066363" y="689382"/>
                    </a:lnTo>
                    <a:lnTo>
                      <a:pt x="7065587" y="687609"/>
                    </a:lnTo>
                    <a:lnTo>
                      <a:pt x="7064368" y="685282"/>
                    </a:lnTo>
                    <a:lnTo>
                      <a:pt x="7062817" y="683509"/>
                    </a:lnTo>
                    <a:lnTo>
                      <a:pt x="7057720" y="680628"/>
                    </a:lnTo>
                    <a:lnTo>
                      <a:pt x="7050295" y="670987"/>
                    </a:lnTo>
                    <a:lnTo>
                      <a:pt x="7047414" y="668881"/>
                    </a:lnTo>
                    <a:lnTo>
                      <a:pt x="7042649" y="668881"/>
                    </a:lnTo>
                    <a:cubicBezTo>
                      <a:pt x="7042649" y="668881"/>
                      <a:pt x="7037551" y="671652"/>
                      <a:pt x="7037551" y="671652"/>
                    </a:cubicBezTo>
                    <a:lnTo>
                      <a:pt x="7032786" y="676084"/>
                    </a:lnTo>
                    <a:lnTo>
                      <a:pt x="7029240" y="681182"/>
                    </a:lnTo>
                    <a:lnTo>
                      <a:pt x="7028686" y="682401"/>
                    </a:lnTo>
                    <a:lnTo>
                      <a:pt x="7025472" y="689936"/>
                    </a:lnTo>
                    <a:lnTo>
                      <a:pt x="7023921" y="691931"/>
                    </a:lnTo>
                    <a:lnTo>
                      <a:pt x="7016053" y="695256"/>
                    </a:lnTo>
                    <a:lnTo>
                      <a:pt x="7014058" y="696918"/>
                    </a:lnTo>
                    <a:lnTo>
                      <a:pt x="7012840" y="700353"/>
                    </a:lnTo>
                    <a:lnTo>
                      <a:pt x="7013837" y="702458"/>
                    </a:lnTo>
                    <a:lnTo>
                      <a:pt x="7015388" y="704342"/>
                    </a:lnTo>
                    <a:lnTo>
                      <a:pt x="7015942" y="707113"/>
                    </a:lnTo>
                    <a:lnTo>
                      <a:pt x="7014834" y="709772"/>
                    </a:lnTo>
                    <a:lnTo>
                      <a:pt x="7010734" y="713762"/>
                    </a:lnTo>
                    <a:lnTo>
                      <a:pt x="7009515" y="716199"/>
                    </a:lnTo>
                    <a:lnTo>
                      <a:pt x="7010401" y="721075"/>
                    </a:lnTo>
                    <a:lnTo>
                      <a:pt x="7016607" y="729719"/>
                    </a:lnTo>
                    <a:lnTo>
                      <a:pt x="7016607" y="736146"/>
                    </a:lnTo>
                    <a:cubicBezTo>
                      <a:pt x="7016607" y="736146"/>
                      <a:pt x="7014501" y="741133"/>
                      <a:pt x="7014501" y="741133"/>
                    </a:cubicBezTo>
                    <a:lnTo>
                      <a:pt x="7007299" y="750331"/>
                    </a:lnTo>
                    <a:lnTo>
                      <a:pt x="6999542" y="758309"/>
                    </a:lnTo>
                    <a:lnTo>
                      <a:pt x="6974719" y="769391"/>
                    </a:lnTo>
                    <a:lnTo>
                      <a:pt x="6970619" y="773380"/>
                    </a:lnTo>
                    <a:lnTo>
                      <a:pt x="6968070" y="780583"/>
                    </a:lnTo>
                    <a:lnTo>
                      <a:pt x="6960977" y="823247"/>
                    </a:lnTo>
                    <a:lnTo>
                      <a:pt x="6953886" y="865690"/>
                    </a:lnTo>
                    <a:lnTo>
                      <a:pt x="6960202" y="868128"/>
                    </a:lnTo>
                    <a:lnTo>
                      <a:pt x="6977046" y="880982"/>
                    </a:lnTo>
                    <a:lnTo>
                      <a:pt x="6982697" y="888407"/>
                    </a:lnTo>
                    <a:lnTo>
                      <a:pt x="6984027" y="897272"/>
                    </a:lnTo>
                    <a:lnTo>
                      <a:pt x="6981811" y="906470"/>
                    </a:lnTo>
                    <a:lnTo>
                      <a:pt x="6977046" y="915002"/>
                    </a:lnTo>
                    <a:lnTo>
                      <a:pt x="6971505" y="922427"/>
                    </a:lnTo>
                    <a:lnTo>
                      <a:pt x="6969400" y="924311"/>
                    </a:lnTo>
                    <a:lnTo>
                      <a:pt x="6966851" y="926416"/>
                    </a:lnTo>
                    <a:lnTo>
                      <a:pt x="6958318" y="931071"/>
                    </a:lnTo>
                    <a:lnTo>
                      <a:pt x="6954329" y="934173"/>
                    </a:lnTo>
                    <a:lnTo>
                      <a:pt x="6951558" y="937941"/>
                    </a:lnTo>
                    <a:lnTo>
                      <a:pt x="6936377" y="979829"/>
                    </a:lnTo>
                    <a:lnTo>
                      <a:pt x="6920419" y="1023823"/>
                    </a:lnTo>
                    <a:lnTo>
                      <a:pt x="6920419" y="1023823"/>
                    </a:lnTo>
                    <a:cubicBezTo>
                      <a:pt x="6920419" y="1023823"/>
                      <a:pt x="6920419" y="1024045"/>
                      <a:pt x="6920419" y="1024045"/>
                    </a:cubicBezTo>
                    <a:lnTo>
                      <a:pt x="6920419" y="1024045"/>
                    </a:lnTo>
                    <a:cubicBezTo>
                      <a:pt x="6920419" y="1024045"/>
                      <a:pt x="6920419" y="1024045"/>
                      <a:pt x="6920419" y="1024045"/>
                    </a:cubicBezTo>
                    <a:lnTo>
                      <a:pt x="6948788" y="1033907"/>
                    </a:lnTo>
                    <a:lnTo>
                      <a:pt x="6977157" y="1043770"/>
                    </a:lnTo>
                    <a:lnTo>
                      <a:pt x="6988349" y="1046983"/>
                    </a:lnTo>
                    <a:lnTo>
                      <a:pt x="6990677" y="1048646"/>
                    </a:lnTo>
                    <a:lnTo>
                      <a:pt x="6992117" y="1051084"/>
                    </a:lnTo>
                    <a:lnTo>
                      <a:pt x="6992117" y="1052524"/>
                    </a:lnTo>
                    <a:cubicBezTo>
                      <a:pt x="6992117" y="1052524"/>
                      <a:pt x="6992117" y="1052524"/>
                      <a:pt x="6992117" y="1052524"/>
                    </a:cubicBezTo>
                    <a:lnTo>
                      <a:pt x="6990566" y="1055738"/>
                    </a:lnTo>
                    <a:lnTo>
                      <a:pt x="6989790" y="1056624"/>
                    </a:lnTo>
                    <a:lnTo>
                      <a:pt x="6988571" y="1057511"/>
                    </a:lnTo>
                    <a:lnTo>
                      <a:pt x="6987906" y="1058619"/>
                    </a:lnTo>
                    <a:lnTo>
                      <a:pt x="6988460" y="1060170"/>
                    </a:lnTo>
                    <a:lnTo>
                      <a:pt x="6991009" y="1062830"/>
                    </a:lnTo>
                    <a:lnTo>
                      <a:pt x="6991673" y="1063938"/>
                    </a:lnTo>
                    <a:lnTo>
                      <a:pt x="6992560" y="1067373"/>
                    </a:lnTo>
                    <a:lnTo>
                      <a:pt x="6992006" y="1070366"/>
                    </a:lnTo>
                    <a:lnTo>
                      <a:pt x="6991120" y="1073247"/>
                    </a:lnTo>
                    <a:lnTo>
                      <a:pt x="6991120" y="1076349"/>
                    </a:lnTo>
                    <a:cubicBezTo>
                      <a:pt x="6991120" y="1076349"/>
                      <a:pt x="6992892" y="1078566"/>
                      <a:pt x="6992892" y="1078566"/>
                    </a:cubicBezTo>
                    <a:lnTo>
                      <a:pt x="6999098" y="1079231"/>
                    </a:lnTo>
                    <a:lnTo>
                      <a:pt x="7001093" y="1081336"/>
                    </a:lnTo>
                    <a:lnTo>
                      <a:pt x="6999542" y="1084771"/>
                    </a:lnTo>
                    <a:lnTo>
                      <a:pt x="6994887" y="1088872"/>
                    </a:lnTo>
                    <a:lnTo>
                      <a:pt x="6986022" y="1094412"/>
                    </a:lnTo>
                    <a:lnTo>
                      <a:pt x="6984471" y="1095853"/>
                    </a:lnTo>
                    <a:lnTo>
                      <a:pt x="6985246" y="1097848"/>
                    </a:lnTo>
                    <a:lnTo>
                      <a:pt x="6993225" y="1107821"/>
                    </a:lnTo>
                    <a:lnTo>
                      <a:pt x="6996992" y="1114249"/>
                    </a:lnTo>
                    <a:lnTo>
                      <a:pt x="6997325" y="1115246"/>
                    </a:lnTo>
                    <a:lnTo>
                      <a:pt x="6997103" y="1116686"/>
                    </a:lnTo>
                    <a:lnTo>
                      <a:pt x="6996549" y="1117351"/>
                    </a:lnTo>
                    <a:lnTo>
                      <a:pt x="6995774" y="1117905"/>
                    </a:lnTo>
                    <a:lnTo>
                      <a:pt x="6994998" y="1118903"/>
                    </a:lnTo>
                    <a:lnTo>
                      <a:pt x="6993557" y="1121894"/>
                    </a:lnTo>
                    <a:lnTo>
                      <a:pt x="6992892" y="1124000"/>
                    </a:lnTo>
                    <a:lnTo>
                      <a:pt x="6993336" y="1125995"/>
                    </a:lnTo>
                    <a:lnTo>
                      <a:pt x="6995220" y="1128544"/>
                    </a:lnTo>
                    <a:lnTo>
                      <a:pt x="6999098" y="1132311"/>
                    </a:lnTo>
                    <a:lnTo>
                      <a:pt x="7020042" y="1146939"/>
                    </a:lnTo>
                    <a:lnTo>
                      <a:pt x="7021705" y="1146496"/>
                    </a:lnTo>
                    <a:lnTo>
                      <a:pt x="7022702" y="1143171"/>
                    </a:lnTo>
                    <a:lnTo>
                      <a:pt x="7023477" y="1135414"/>
                    </a:lnTo>
                    <a:lnTo>
                      <a:pt x="7023477" y="1125219"/>
                    </a:lnTo>
                    <a:cubicBezTo>
                      <a:pt x="7023477" y="1125219"/>
                      <a:pt x="7024031" y="1122670"/>
                      <a:pt x="7024031" y="1122670"/>
                    </a:cubicBezTo>
                    <a:lnTo>
                      <a:pt x="7026027" y="1121119"/>
                    </a:lnTo>
                    <a:lnTo>
                      <a:pt x="7028686" y="1121340"/>
                    </a:lnTo>
                    <a:lnTo>
                      <a:pt x="7052955" y="1132866"/>
                    </a:lnTo>
                    <a:lnTo>
                      <a:pt x="7097724" y="1132201"/>
                    </a:lnTo>
                    <a:lnTo>
                      <a:pt x="7105481" y="1135746"/>
                    </a:lnTo>
                    <a:lnTo>
                      <a:pt x="7112463" y="1141731"/>
                    </a:lnTo>
                    <a:lnTo>
                      <a:pt x="7133628" y="1178522"/>
                    </a:lnTo>
                    <a:lnTo>
                      <a:pt x="7133628" y="1178522"/>
                    </a:lnTo>
                    <a:cubicBezTo>
                      <a:pt x="7133628" y="1178522"/>
                      <a:pt x="7139280" y="1186389"/>
                      <a:pt x="7139280" y="1186389"/>
                    </a:cubicBezTo>
                    <a:lnTo>
                      <a:pt x="7142272" y="1189159"/>
                    </a:lnTo>
                    <a:lnTo>
                      <a:pt x="7146261" y="1190600"/>
                    </a:lnTo>
                    <a:lnTo>
                      <a:pt x="7150472" y="1191044"/>
                    </a:lnTo>
                    <a:lnTo>
                      <a:pt x="7152134" y="1192263"/>
                    </a:lnTo>
                    <a:lnTo>
                      <a:pt x="7153353" y="1195033"/>
                    </a:lnTo>
                    <a:lnTo>
                      <a:pt x="7154572" y="1199022"/>
                    </a:lnTo>
                    <a:lnTo>
                      <a:pt x="7171748" y="1243681"/>
                    </a:lnTo>
                    <a:lnTo>
                      <a:pt x="7206766" y="1298645"/>
                    </a:lnTo>
                    <a:lnTo>
                      <a:pt x="7200117" y="1306735"/>
                    </a:lnTo>
                    <a:lnTo>
                      <a:pt x="7196571" y="1309616"/>
                    </a:lnTo>
                    <a:lnTo>
                      <a:pt x="7179284" y="1312830"/>
                    </a:lnTo>
                    <a:lnTo>
                      <a:pt x="7176513" y="1311611"/>
                    </a:lnTo>
                    <a:lnTo>
                      <a:pt x="7173522" y="1305294"/>
                    </a:lnTo>
                    <a:lnTo>
                      <a:pt x="7171748" y="1302635"/>
                    </a:lnTo>
                    <a:lnTo>
                      <a:pt x="7169421" y="1300529"/>
                    </a:lnTo>
                    <a:lnTo>
                      <a:pt x="7162772" y="1298534"/>
                    </a:lnTo>
                    <a:lnTo>
                      <a:pt x="7155791" y="1299975"/>
                    </a:lnTo>
                    <a:lnTo>
                      <a:pt x="7150028" y="1304740"/>
                    </a:lnTo>
                    <a:lnTo>
                      <a:pt x="7147037" y="1312830"/>
                    </a:lnTo>
                    <a:lnTo>
                      <a:pt x="7144266" y="1316597"/>
                    </a:lnTo>
                    <a:lnTo>
                      <a:pt x="7146372" y="1316819"/>
                    </a:lnTo>
                    <a:lnTo>
                      <a:pt x="7148588" y="1317817"/>
                    </a:lnTo>
                    <a:lnTo>
                      <a:pt x="7152689" y="1320365"/>
                    </a:lnTo>
                    <a:lnTo>
                      <a:pt x="7153685" y="1322028"/>
                    </a:lnTo>
                    <a:lnTo>
                      <a:pt x="7154018" y="1324465"/>
                    </a:lnTo>
                    <a:lnTo>
                      <a:pt x="7154572" y="1326793"/>
                    </a:lnTo>
                    <a:lnTo>
                      <a:pt x="7156456" y="1328122"/>
                    </a:lnTo>
                    <a:lnTo>
                      <a:pt x="7153796" y="1332001"/>
                    </a:lnTo>
                    <a:lnTo>
                      <a:pt x="7157675" y="1333552"/>
                    </a:lnTo>
                    <a:lnTo>
                      <a:pt x="7168091" y="1333774"/>
                    </a:lnTo>
                    <a:lnTo>
                      <a:pt x="7172635" y="1334882"/>
                    </a:lnTo>
                    <a:lnTo>
                      <a:pt x="7175849" y="1337541"/>
                    </a:lnTo>
                    <a:lnTo>
                      <a:pt x="7178730" y="1340977"/>
                    </a:lnTo>
                    <a:lnTo>
                      <a:pt x="7185600" y="1346517"/>
                    </a:lnTo>
                    <a:lnTo>
                      <a:pt x="7188371" y="1346517"/>
                    </a:lnTo>
                    <a:cubicBezTo>
                      <a:pt x="7188371" y="1346517"/>
                      <a:pt x="7191141" y="1345963"/>
                      <a:pt x="7191141" y="1345963"/>
                    </a:cubicBezTo>
                    <a:lnTo>
                      <a:pt x="7194355" y="1345963"/>
                    </a:lnTo>
                    <a:cubicBezTo>
                      <a:pt x="7194355" y="1345963"/>
                      <a:pt x="7196682" y="1347293"/>
                      <a:pt x="7196682" y="1347293"/>
                    </a:cubicBezTo>
                    <a:lnTo>
                      <a:pt x="7201447" y="1352058"/>
                    </a:lnTo>
                    <a:lnTo>
                      <a:pt x="7209758" y="1358707"/>
                    </a:lnTo>
                    <a:lnTo>
                      <a:pt x="7231700" y="1371340"/>
                    </a:lnTo>
                    <a:lnTo>
                      <a:pt x="7231700" y="1371340"/>
                    </a:lnTo>
                    <a:cubicBezTo>
                      <a:pt x="7231700" y="1371340"/>
                      <a:pt x="7231700" y="1370343"/>
                      <a:pt x="7231700" y="1370343"/>
                    </a:cubicBezTo>
                    <a:lnTo>
                      <a:pt x="7231367" y="1368902"/>
                    </a:lnTo>
                    <a:lnTo>
                      <a:pt x="7231145" y="1365799"/>
                    </a:lnTo>
                    <a:lnTo>
                      <a:pt x="7230480" y="1362697"/>
                    </a:lnTo>
                    <a:lnTo>
                      <a:pt x="7228597" y="1361256"/>
                    </a:lnTo>
                    <a:lnTo>
                      <a:pt x="7227489" y="1361256"/>
                    </a:lnTo>
                    <a:cubicBezTo>
                      <a:pt x="7227489" y="1361256"/>
                      <a:pt x="7226269" y="1360591"/>
                      <a:pt x="7226269" y="1360591"/>
                    </a:cubicBezTo>
                    <a:lnTo>
                      <a:pt x="7225383" y="1359593"/>
                    </a:lnTo>
                    <a:lnTo>
                      <a:pt x="7225162" y="1357932"/>
                    </a:lnTo>
                    <a:lnTo>
                      <a:pt x="7225715" y="1357267"/>
                    </a:lnTo>
                    <a:lnTo>
                      <a:pt x="7227045" y="1357267"/>
                    </a:lnTo>
                    <a:cubicBezTo>
                      <a:pt x="7227045" y="1357267"/>
                      <a:pt x="7236021" y="1360147"/>
                      <a:pt x="7236021" y="1360147"/>
                    </a:cubicBezTo>
                    <a:lnTo>
                      <a:pt x="7237684" y="1361367"/>
                    </a:lnTo>
                    <a:lnTo>
                      <a:pt x="7238792" y="1360480"/>
                    </a:lnTo>
                    <a:lnTo>
                      <a:pt x="7239235" y="1360147"/>
                    </a:lnTo>
                    <a:lnTo>
                      <a:pt x="7235135" y="1355604"/>
                    </a:lnTo>
                    <a:lnTo>
                      <a:pt x="7234581" y="1354053"/>
                    </a:lnTo>
                    <a:lnTo>
                      <a:pt x="7234359" y="1351504"/>
                    </a:lnTo>
                    <a:lnTo>
                      <a:pt x="7233695" y="1349953"/>
                    </a:lnTo>
                    <a:lnTo>
                      <a:pt x="7232697" y="1348956"/>
                    </a:lnTo>
                    <a:lnTo>
                      <a:pt x="7231478" y="1347958"/>
                    </a:lnTo>
                    <a:lnTo>
                      <a:pt x="7234581" y="1348180"/>
                    </a:lnTo>
                    <a:lnTo>
                      <a:pt x="7236354" y="1349066"/>
                    </a:lnTo>
                    <a:lnTo>
                      <a:pt x="7237684" y="1350728"/>
                    </a:lnTo>
                    <a:lnTo>
                      <a:pt x="7239235" y="1353388"/>
                    </a:lnTo>
                    <a:lnTo>
                      <a:pt x="7240897" y="1355604"/>
                    </a:lnTo>
                    <a:lnTo>
                      <a:pt x="7243114" y="1357821"/>
                    </a:lnTo>
                    <a:lnTo>
                      <a:pt x="7247768" y="1361367"/>
                    </a:lnTo>
                    <a:lnTo>
                      <a:pt x="7248322" y="1359704"/>
                    </a:lnTo>
                    <a:lnTo>
                      <a:pt x="7248322" y="1357932"/>
                    </a:lnTo>
                    <a:cubicBezTo>
                      <a:pt x="7248322" y="1357932"/>
                      <a:pt x="7248322" y="1356158"/>
                      <a:pt x="7248322" y="1356158"/>
                    </a:cubicBezTo>
                    <a:lnTo>
                      <a:pt x="7247879" y="1354718"/>
                    </a:lnTo>
                    <a:lnTo>
                      <a:pt x="7243668" y="1350285"/>
                    </a:lnTo>
                    <a:lnTo>
                      <a:pt x="7240786" y="1348734"/>
                    </a:lnTo>
                    <a:lnTo>
                      <a:pt x="7240121" y="1345409"/>
                    </a:lnTo>
                    <a:lnTo>
                      <a:pt x="7239789" y="1341974"/>
                    </a:lnTo>
                    <a:lnTo>
                      <a:pt x="7237906" y="1340090"/>
                    </a:lnTo>
                    <a:lnTo>
                      <a:pt x="7237906" y="1339093"/>
                    </a:lnTo>
                    <a:lnTo>
                      <a:pt x="7240121" y="1339425"/>
                    </a:lnTo>
                    <a:lnTo>
                      <a:pt x="7241451" y="1341309"/>
                    </a:lnTo>
                    <a:lnTo>
                      <a:pt x="7242560" y="1343747"/>
                    </a:lnTo>
                    <a:lnTo>
                      <a:pt x="7244111" y="1345852"/>
                    </a:lnTo>
                    <a:lnTo>
                      <a:pt x="7244554" y="1345852"/>
                    </a:lnTo>
                    <a:cubicBezTo>
                      <a:pt x="7244554" y="1345852"/>
                      <a:pt x="7248765" y="1345852"/>
                      <a:pt x="7248765" y="1345852"/>
                    </a:cubicBezTo>
                    <a:lnTo>
                      <a:pt x="7250982" y="1346850"/>
                    </a:lnTo>
                    <a:lnTo>
                      <a:pt x="7249208" y="1341641"/>
                    </a:lnTo>
                    <a:lnTo>
                      <a:pt x="7241784" y="1333109"/>
                    </a:lnTo>
                    <a:lnTo>
                      <a:pt x="7240897" y="1328898"/>
                    </a:lnTo>
                    <a:lnTo>
                      <a:pt x="7242892" y="1332111"/>
                    </a:lnTo>
                    <a:lnTo>
                      <a:pt x="7246438" y="1334549"/>
                    </a:lnTo>
                    <a:lnTo>
                      <a:pt x="7250428" y="1336101"/>
                    </a:lnTo>
                    <a:lnTo>
                      <a:pt x="7254084" y="1336766"/>
                    </a:lnTo>
                    <a:lnTo>
                      <a:pt x="7254084" y="1336101"/>
                    </a:lnTo>
                    <a:cubicBezTo>
                      <a:pt x="7254084" y="1336101"/>
                      <a:pt x="7254306" y="1334993"/>
                      <a:pt x="7254306" y="1334993"/>
                    </a:cubicBezTo>
                    <a:lnTo>
                      <a:pt x="7254860" y="1334328"/>
                    </a:lnTo>
                    <a:lnTo>
                      <a:pt x="7255969" y="1335104"/>
                    </a:lnTo>
                    <a:lnTo>
                      <a:pt x="7258184" y="1337319"/>
                    </a:lnTo>
                    <a:lnTo>
                      <a:pt x="7258628" y="1337984"/>
                    </a:lnTo>
                    <a:lnTo>
                      <a:pt x="7258628" y="1339093"/>
                    </a:lnTo>
                    <a:cubicBezTo>
                      <a:pt x="7258628" y="1339093"/>
                      <a:pt x="7258073" y="1340534"/>
                      <a:pt x="7258073" y="1340534"/>
                    </a:cubicBezTo>
                    <a:lnTo>
                      <a:pt x="7258073" y="1341752"/>
                    </a:lnTo>
                    <a:cubicBezTo>
                      <a:pt x="7258073" y="1341752"/>
                      <a:pt x="7258960" y="1342306"/>
                      <a:pt x="7258960" y="1342306"/>
                    </a:cubicBezTo>
                    <a:lnTo>
                      <a:pt x="7260069" y="1342528"/>
                    </a:lnTo>
                    <a:lnTo>
                      <a:pt x="7262063" y="1343415"/>
                    </a:lnTo>
                    <a:lnTo>
                      <a:pt x="7263282" y="1343415"/>
                    </a:lnTo>
                    <a:cubicBezTo>
                      <a:pt x="7263282" y="1343415"/>
                      <a:pt x="7262395" y="1341863"/>
                      <a:pt x="7262395" y="1341863"/>
                    </a:cubicBezTo>
                    <a:lnTo>
                      <a:pt x="7261177" y="1337652"/>
                    </a:lnTo>
                    <a:lnTo>
                      <a:pt x="7259625" y="1335658"/>
                    </a:lnTo>
                    <a:lnTo>
                      <a:pt x="7259293" y="1332998"/>
                    </a:lnTo>
                    <a:lnTo>
                      <a:pt x="7259293" y="1327789"/>
                    </a:lnTo>
                    <a:cubicBezTo>
                      <a:pt x="7259293" y="1327789"/>
                      <a:pt x="7259293" y="1331225"/>
                      <a:pt x="7259293" y="1331225"/>
                    </a:cubicBezTo>
                    <a:lnTo>
                      <a:pt x="7260512" y="1333330"/>
                    </a:lnTo>
                    <a:lnTo>
                      <a:pt x="7262506" y="1334660"/>
                    </a:lnTo>
                    <a:lnTo>
                      <a:pt x="7269266" y="1337652"/>
                    </a:lnTo>
                    <a:lnTo>
                      <a:pt x="7270706" y="1339647"/>
                    </a:lnTo>
                    <a:lnTo>
                      <a:pt x="7271593" y="1343415"/>
                    </a:lnTo>
                    <a:lnTo>
                      <a:pt x="7272812" y="1341752"/>
                    </a:lnTo>
                    <a:lnTo>
                      <a:pt x="7273699" y="1339758"/>
                    </a:lnTo>
                    <a:lnTo>
                      <a:pt x="7274918" y="1338760"/>
                    </a:lnTo>
                    <a:lnTo>
                      <a:pt x="7277023" y="1339980"/>
                    </a:lnTo>
                    <a:lnTo>
                      <a:pt x="7276247" y="1332665"/>
                    </a:lnTo>
                    <a:lnTo>
                      <a:pt x="7276580" y="1329563"/>
                    </a:lnTo>
                    <a:lnTo>
                      <a:pt x="7278242" y="1330449"/>
                    </a:lnTo>
                    <a:lnTo>
                      <a:pt x="7285556" y="1339980"/>
                    </a:lnTo>
                    <a:lnTo>
                      <a:pt x="7285777" y="1338650"/>
                    </a:lnTo>
                    <a:lnTo>
                      <a:pt x="7285334" y="1334439"/>
                    </a:lnTo>
                    <a:lnTo>
                      <a:pt x="7285556" y="1333109"/>
                    </a:lnTo>
                    <a:lnTo>
                      <a:pt x="7286775" y="1332887"/>
                    </a:lnTo>
                    <a:lnTo>
                      <a:pt x="7288216" y="1333995"/>
                    </a:lnTo>
                    <a:lnTo>
                      <a:pt x="7290543" y="1336987"/>
                    </a:lnTo>
                    <a:lnTo>
                      <a:pt x="7291651" y="1337763"/>
                    </a:lnTo>
                    <a:lnTo>
                      <a:pt x="7292094" y="1336101"/>
                    </a:lnTo>
                    <a:lnTo>
                      <a:pt x="7292094" y="1332554"/>
                    </a:lnTo>
                    <a:lnTo>
                      <a:pt x="7293313" y="1332001"/>
                    </a:lnTo>
                    <a:lnTo>
                      <a:pt x="7294199" y="1332887"/>
                    </a:lnTo>
                    <a:lnTo>
                      <a:pt x="7295640" y="1335325"/>
                    </a:lnTo>
                    <a:lnTo>
                      <a:pt x="7298521" y="1336433"/>
                    </a:lnTo>
                    <a:lnTo>
                      <a:pt x="7299186" y="1334328"/>
                    </a:lnTo>
                    <a:lnTo>
                      <a:pt x="7299408" y="1331336"/>
                    </a:lnTo>
                    <a:lnTo>
                      <a:pt x="7301070" y="1329784"/>
                    </a:lnTo>
                    <a:lnTo>
                      <a:pt x="7304284" y="1330671"/>
                    </a:lnTo>
                    <a:lnTo>
                      <a:pt x="7305835" y="1330671"/>
                    </a:lnTo>
                    <a:cubicBezTo>
                      <a:pt x="7305835" y="1330671"/>
                      <a:pt x="7307054" y="1328122"/>
                      <a:pt x="7307054" y="1328122"/>
                    </a:cubicBezTo>
                    <a:lnTo>
                      <a:pt x="7311043" y="1326349"/>
                    </a:lnTo>
                    <a:lnTo>
                      <a:pt x="7312041" y="1325241"/>
                    </a:lnTo>
                    <a:lnTo>
                      <a:pt x="7313814" y="1322692"/>
                    </a:lnTo>
                    <a:lnTo>
                      <a:pt x="7314922" y="1321806"/>
                    </a:lnTo>
                    <a:lnTo>
                      <a:pt x="7316473" y="1321252"/>
                    </a:lnTo>
                    <a:lnTo>
                      <a:pt x="7320684" y="1321806"/>
                    </a:lnTo>
                    <a:lnTo>
                      <a:pt x="7322901" y="1320808"/>
                    </a:lnTo>
                    <a:lnTo>
                      <a:pt x="7324784" y="1318481"/>
                    </a:lnTo>
                    <a:lnTo>
                      <a:pt x="7327999" y="1312830"/>
                    </a:lnTo>
                    <a:lnTo>
                      <a:pt x="7338082" y="1302080"/>
                    </a:lnTo>
                    <a:lnTo>
                      <a:pt x="7341629" y="1299754"/>
                    </a:lnTo>
                    <a:lnTo>
                      <a:pt x="7343069" y="1299310"/>
                    </a:lnTo>
                    <a:lnTo>
                      <a:pt x="7344177" y="1300086"/>
                    </a:lnTo>
                    <a:lnTo>
                      <a:pt x="7343845" y="1301859"/>
                    </a:lnTo>
                    <a:lnTo>
                      <a:pt x="7343069" y="1303965"/>
                    </a:lnTo>
                    <a:lnTo>
                      <a:pt x="7343069" y="1305515"/>
                    </a:lnTo>
                    <a:lnTo>
                      <a:pt x="7345064" y="1305848"/>
                    </a:lnTo>
                    <a:lnTo>
                      <a:pt x="7347391" y="1303189"/>
                    </a:lnTo>
                    <a:lnTo>
                      <a:pt x="7352266" y="1293991"/>
                    </a:lnTo>
                    <a:lnTo>
                      <a:pt x="7352821" y="1293326"/>
                    </a:lnTo>
                    <a:lnTo>
                      <a:pt x="7353597" y="1292550"/>
                    </a:lnTo>
                    <a:lnTo>
                      <a:pt x="7354483" y="1292107"/>
                    </a:lnTo>
                    <a:lnTo>
                      <a:pt x="7356588" y="1291774"/>
                    </a:lnTo>
                    <a:lnTo>
                      <a:pt x="7357364" y="1291331"/>
                    </a:lnTo>
                    <a:lnTo>
                      <a:pt x="7358140" y="1289780"/>
                    </a:lnTo>
                    <a:lnTo>
                      <a:pt x="7358805" y="1287785"/>
                    </a:lnTo>
                    <a:lnTo>
                      <a:pt x="7359692" y="1285902"/>
                    </a:lnTo>
                    <a:lnTo>
                      <a:pt x="7361243" y="1284572"/>
                    </a:lnTo>
                    <a:lnTo>
                      <a:pt x="7361021" y="1290334"/>
                    </a:lnTo>
                    <a:lnTo>
                      <a:pt x="7360467" y="1292439"/>
                    </a:lnTo>
                    <a:lnTo>
                      <a:pt x="7362351" y="1290556"/>
                    </a:lnTo>
                    <a:lnTo>
                      <a:pt x="7366008" y="1279917"/>
                    </a:lnTo>
                    <a:lnTo>
                      <a:pt x="7367116" y="1278255"/>
                    </a:lnTo>
                    <a:lnTo>
                      <a:pt x="7367670" y="1277590"/>
                    </a:lnTo>
                    <a:lnTo>
                      <a:pt x="7368224" y="1277590"/>
                    </a:lnTo>
                    <a:cubicBezTo>
                      <a:pt x="7368224" y="1277590"/>
                      <a:pt x="7369111" y="1277812"/>
                      <a:pt x="7369111" y="1277812"/>
                    </a:cubicBezTo>
                    <a:lnTo>
                      <a:pt x="7370329" y="1278477"/>
                    </a:lnTo>
                    <a:lnTo>
                      <a:pt x="7374097" y="1281691"/>
                    </a:lnTo>
                    <a:lnTo>
                      <a:pt x="7374984" y="1282688"/>
                    </a:lnTo>
                    <a:lnTo>
                      <a:pt x="7375981" y="1283020"/>
                    </a:lnTo>
                    <a:lnTo>
                      <a:pt x="7377311" y="1281691"/>
                    </a:lnTo>
                    <a:lnTo>
                      <a:pt x="7378087" y="1281247"/>
                    </a:lnTo>
                    <a:lnTo>
                      <a:pt x="7381966" y="1279917"/>
                    </a:lnTo>
                    <a:lnTo>
                      <a:pt x="7384514" y="1280582"/>
                    </a:lnTo>
                    <a:lnTo>
                      <a:pt x="7384846" y="1282355"/>
                    </a:lnTo>
                    <a:lnTo>
                      <a:pt x="7383627" y="1284904"/>
                    </a:lnTo>
                    <a:lnTo>
                      <a:pt x="7381522" y="1287785"/>
                    </a:lnTo>
                    <a:lnTo>
                      <a:pt x="7383516" y="1288672"/>
                    </a:lnTo>
                    <a:lnTo>
                      <a:pt x="7385401" y="1287342"/>
                    </a:lnTo>
                    <a:lnTo>
                      <a:pt x="7386952" y="1284793"/>
                    </a:lnTo>
                    <a:lnTo>
                      <a:pt x="7387838" y="1282245"/>
                    </a:lnTo>
                    <a:lnTo>
                      <a:pt x="7388171" y="1274487"/>
                    </a:lnTo>
                    <a:lnTo>
                      <a:pt x="7388836" y="1271163"/>
                    </a:lnTo>
                    <a:lnTo>
                      <a:pt x="7390498" y="1271495"/>
                    </a:lnTo>
                    <a:lnTo>
                      <a:pt x="7392825" y="1272382"/>
                    </a:lnTo>
                    <a:lnTo>
                      <a:pt x="7395817" y="1271606"/>
                    </a:lnTo>
                    <a:lnTo>
                      <a:pt x="7398698" y="1269944"/>
                    </a:lnTo>
                    <a:lnTo>
                      <a:pt x="7402799" y="1265511"/>
                    </a:lnTo>
                    <a:lnTo>
                      <a:pt x="7404239" y="1264625"/>
                    </a:lnTo>
                    <a:lnTo>
                      <a:pt x="7404904" y="1265733"/>
                    </a:lnTo>
                    <a:lnTo>
                      <a:pt x="7404350" y="1267839"/>
                    </a:lnTo>
                    <a:lnTo>
                      <a:pt x="7402133" y="1271163"/>
                    </a:lnTo>
                    <a:lnTo>
                      <a:pt x="7401801" y="1273047"/>
                    </a:lnTo>
                    <a:lnTo>
                      <a:pt x="7402909" y="1275928"/>
                    </a:lnTo>
                    <a:lnTo>
                      <a:pt x="7404904" y="1274376"/>
                    </a:lnTo>
                    <a:lnTo>
                      <a:pt x="7413991" y="1258752"/>
                    </a:lnTo>
                    <a:lnTo>
                      <a:pt x="7414656" y="1257200"/>
                    </a:lnTo>
                    <a:lnTo>
                      <a:pt x="7414213" y="1256646"/>
                    </a:lnTo>
                    <a:lnTo>
                      <a:pt x="7414213" y="1255427"/>
                    </a:lnTo>
                    <a:cubicBezTo>
                      <a:pt x="7414213" y="1255427"/>
                      <a:pt x="7414988" y="1254208"/>
                      <a:pt x="7414988" y="1254208"/>
                    </a:cubicBezTo>
                    <a:lnTo>
                      <a:pt x="7416207" y="1253654"/>
                    </a:lnTo>
                    <a:lnTo>
                      <a:pt x="7417426" y="1254208"/>
                    </a:lnTo>
                    <a:lnTo>
                      <a:pt x="7419975" y="1256646"/>
                    </a:lnTo>
                    <a:lnTo>
                      <a:pt x="7421637" y="1257200"/>
                    </a:lnTo>
                    <a:lnTo>
                      <a:pt x="7423632" y="1256203"/>
                    </a:lnTo>
                    <a:lnTo>
                      <a:pt x="7426957" y="1251659"/>
                    </a:lnTo>
                    <a:lnTo>
                      <a:pt x="7429062" y="1250330"/>
                    </a:lnTo>
                    <a:lnTo>
                      <a:pt x="7444022" y="1246894"/>
                    </a:lnTo>
                    <a:lnTo>
                      <a:pt x="7448455" y="1244567"/>
                    </a:lnTo>
                    <a:lnTo>
                      <a:pt x="7453552" y="1240911"/>
                    </a:lnTo>
                    <a:lnTo>
                      <a:pt x="7456433" y="1240246"/>
                    </a:lnTo>
                    <a:lnTo>
                      <a:pt x="7461087" y="1243237"/>
                    </a:lnTo>
                    <a:lnTo>
                      <a:pt x="7475604" y="1246451"/>
                    </a:lnTo>
                    <a:lnTo>
                      <a:pt x="7481921" y="1248889"/>
                    </a:lnTo>
                    <a:lnTo>
                      <a:pt x="7489235" y="1250219"/>
                    </a:lnTo>
                    <a:lnTo>
                      <a:pt x="7492005" y="1251659"/>
                    </a:lnTo>
                    <a:lnTo>
                      <a:pt x="7494111" y="1253765"/>
                    </a:lnTo>
                    <a:lnTo>
                      <a:pt x="7497102" y="1259638"/>
                    </a:lnTo>
                    <a:lnTo>
                      <a:pt x="7499430" y="1262519"/>
                    </a:lnTo>
                    <a:lnTo>
                      <a:pt x="7501535" y="1262298"/>
                    </a:lnTo>
                    <a:lnTo>
                      <a:pt x="7502643" y="1259195"/>
                    </a:lnTo>
                    <a:lnTo>
                      <a:pt x="7503308" y="1255538"/>
                    </a:lnTo>
                    <a:lnTo>
                      <a:pt x="7504305" y="1252324"/>
                    </a:lnTo>
                    <a:lnTo>
                      <a:pt x="7506522" y="1250441"/>
                    </a:lnTo>
                    <a:lnTo>
                      <a:pt x="7509292" y="1250884"/>
                    </a:lnTo>
                    <a:lnTo>
                      <a:pt x="7510844" y="1253433"/>
                    </a:lnTo>
                    <a:lnTo>
                      <a:pt x="7511065" y="1256868"/>
                    </a:lnTo>
                    <a:lnTo>
                      <a:pt x="7508738" y="1263960"/>
                    </a:lnTo>
                    <a:lnTo>
                      <a:pt x="7510289" y="1266841"/>
                    </a:lnTo>
                    <a:lnTo>
                      <a:pt x="7514611" y="1270276"/>
                    </a:lnTo>
                    <a:lnTo>
                      <a:pt x="7516495" y="1272493"/>
                    </a:lnTo>
                    <a:lnTo>
                      <a:pt x="7518711" y="1274376"/>
                    </a:lnTo>
                    <a:lnTo>
                      <a:pt x="7521150" y="1275485"/>
                    </a:lnTo>
                    <a:lnTo>
                      <a:pt x="7523587" y="1275485"/>
                    </a:lnTo>
                    <a:cubicBezTo>
                      <a:pt x="7523587" y="1275485"/>
                      <a:pt x="7528574" y="1272382"/>
                      <a:pt x="7528574" y="1272382"/>
                    </a:cubicBezTo>
                    <a:lnTo>
                      <a:pt x="7531344" y="1271163"/>
                    </a:lnTo>
                    <a:lnTo>
                      <a:pt x="7533782" y="1271939"/>
                    </a:lnTo>
                    <a:lnTo>
                      <a:pt x="7532674" y="1272936"/>
                    </a:lnTo>
                    <a:lnTo>
                      <a:pt x="7529128" y="1277701"/>
                    </a:lnTo>
                    <a:lnTo>
                      <a:pt x="7531677" y="1279141"/>
                    </a:lnTo>
                    <a:lnTo>
                      <a:pt x="7535445" y="1280139"/>
                    </a:lnTo>
                    <a:lnTo>
                      <a:pt x="7538991" y="1280361"/>
                    </a:lnTo>
                    <a:lnTo>
                      <a:pt x="7541207" y="1279363"/>
                    </a:lnTo>
                    <a:lnTo>
                      <a:pt x="7543534" y="1273158"/>
                    </a:lnTo>
                    <a:lnTo>
                      <a:pt x="7545528" y="1270276"/>
                    </a:lnTo>
                    <a:lnTo>
                      <a:pt x="7547745" y="1270941"/>
                    </a:lnTo>
                    <a:lnTo>
                      <a:pt x="7548189" y="1272715"/>
                    </a:lnTo>
                    <a:lnTo>
                      <a:pt x="7547302" y="1274155"/>
                    </a:lnTo>
                    <a:lnTo>
                      <a:pt x="7546083" y="1275374"/>
                    </a:lnTo>
                    <a:lnTo>
                      <a:pt x="7545418" y="1276482"/>
                    </a:lnTo>
                    <a:lnTo>
                      <a:pt x="7545639" y="1278477"/>
                    </a:lnTo>
                    <a:lnTo>
                      <a:pt x="7546415" y="1279363"/>
                    </a:lnTo>
                    <a:lnTo>
                      <a:pt x="7547524" y="1280139"/>
                    </a:lnTo>
                    <a:lnTo>
                      <a:pt x="7551180" y="1284017"/>
                    </a:lnTo>
                    <a:lnTo>
                      <a:pt x="7552621" y="1285126"/>
                    </a:lnTo>
                    <a:lnTo>
                      <a:pt x="7553286" y="1284904"/>
                    </a:lnTo>
                    <a:lnTo>
                      <a:pt x="7553286" y="1287231"/>
                    </a:lnTo>
                    <a:cubicBezTo>
                      <a:pt x="7553286" y="1287231"/>
                      <a:pt x="7553729" y="1288450"/>
                      <a:pt x="7553729" y="1288450"/>
                    </a:cubicBezTo>
                    <a:lnTo>
                      <a:pt x="7554394" y="1289115"/>
                    </a:lnTo>
                    <a:lnTo>
                      <a:pt x="7555502" y="1289891"/>
                    </a:lnTo>
                    <a:lnTo>
                      <a:pt x="7558272" y="1291221"/>
                    </a:lnTo>
                    <a:lnTo>
                      <a:pt x="7572567" y="1292218"/>
                    </a:lnTo>
                    <a:lnTo>
                      <a:pt x="7573232" y="1291664"/>
                    </a:lnTo>
                    <a:lnTo>
                      <a:pt x="7573011" y="1289780"/>
                    </a:lnTo>
                    <a:lnTo>
                      <a:pt x="7572457" y="1287896"/>
                    </a:lnTo>
                    <a:lnTo>
                      <a:pt x="7571681" y="1286345"/>
                    </a:lnTo>
                    <a:lnTo>
                      <a:pt x="7571017" y="1285347"/>
                    </a:lnTo>
                    <a:lnTo>
                      <a:pt x="7570019" y="1284793"/>
                    </a:lnTo>
                    <a:lnTo>
                      <a:pt x="7567027" y="1283574"/>
                    </a:lnTo>
                    <a:lnTo>
                      <a:pt x="7566252" y="1283020"/>
                    </a:lnTo>
                    <a:lnTo>
                      <a:pt x="7566030" y="1280804"/>
                    </a:lnTo>
                    <a:lnTo>
                      <a:pt x="7566916" y="1279474"/>
                    </a:lnTo>
                    <a:lnTo>
                      <a:pt x="7568356" y="1279252"/>
                    </a:lnTo>
                    <a:lnTo>
                      <a:pt x="7572124" y="1282023"/>
                    </a:lnTo>
                    <a:lnTo>
                      <a:pt x="7575228" y="1281802"/>
                    </a:lnTo>
                    <a:lnTo>
                      <a:pt x="7585976" y="1277923"/>
                    </a:lnTo>
                    <a:lnTo>
                      <a:pt x="7587860" y="1276261"/>
                    </a:lnTo>
                    <a:lnTo>
                      <a:pt x="7592958" y="1269611"/>
                    </a:lnTo>
                    <a:lnTo>
                      <a:pt x="7593401" y="1267950"/>
                    </a:lnTo>
                    <a:lnTo>
                      <a:pt x="7593401" y="1263739"/>
                    </a:lnTo>
                    <a:cubicBezTo>
                      <a:pt x="7593401" y="1263739"/>
                      <a:pt x="7593844" y="1261854"/>
                      <a:pt x="7593844" y="1261854"/>
                    </a:cubicBezTo>
                    <a:lnTo>
                      <a:pt x="7594952" y="1260414"/>
                    </a:lnTo>
                    <a:lnTo>
                      <a:pt x="7597169" y="1260081"/>
                    </a:lnTo>
                    <a:lnTo>
                      <a:pt x="7604371" y="1261189"/>
                    </a:lnTo>
                    <a:lnTo>
                      <a:pt x="7606367" y="1262076"/>
                    </a:lnTo>
                    <a:lnTo>
                      <a:pt x="7610245" y="1266509"/>
                    </a:lnTo>
                    <a:lnTo>
                      <a:pt x="7612350" y="1267839"/>
                    </a:lnTo>
                    <a:lnTo>
                      <a:pt x="7615121" y="1268614"/>
                    </a:lnTo>
                    <a:lnTo>
                      <a:pt x="7627865" y="1268614"/>
                    </a:lnTo>
                    <a:lnTo>
                      <a:pt x="7634181" y="1269611"/>
                    </a:lnTo>
                    <a:lnTo>
                      <a:pt x="7644597" y="1267506"/>
                    </a:lnTo>
                    <a:lnTo>
                      <a:pt x="7649695" y="1267506"/>
                    </a:lnTo>
                    <a:cubicBezTo>
                      <a:pt x="7649695" y="1267506"/>
                      <a:pt x="7651468" y="1268836"/>
                      <a:pt x="7651468" y="1268836"/>
                    </a:cubicBezTo>
                    <a:lnTo>
                      <a:pt x="7655790" y="1275485"/>
                    </a:lnTo>
                    <a:lnTo>
                      <a:pt x="7657784" y="1277590"/>
                    </a:lnTo>
                    <a:lnTo>
                      <a:pt x="7659669" y="1277590"/>
                    </a:lnTo>
                    <a:cubicBezTo>
                      <a:pt x="7659669" y="1277590"/>
                      <a:pt x="7664545" y="1277147"/>
                      <a:pt x="7664545" y="1277147"/>
                    </a:cubicBezTo>
                    <a:lnTo>
                      <a:pt x="7665542" y="1278144"/>
                    </a:lnTo>
                    <a:lnTo>
                      <a:pt x="7666096" y="1280250"/>
                    </a:lnTo>
                    <a:lnTo>
                      <a:pt x="7668201" y="1284572"/>
                    </a:lnTo>
                    <a:lnTo>
                      <a:pt x="7670307" y="1296207"/>
                    </a:lnTo>
                    <a:lnTo>
                      <a:pt x="7669975" y="1301526"/>
                    </a:lnTo>
                    <a:lnTo>
                      <a:pt x="7670639" y="1303854"/>
                    </a:lnTo>
                    <a:lnTo>
                      <a:pt x="7672856" y="1304740"/>
                    </a:lnTo>
                    <a:lnTo>
                      <a:pt x="7676401" y="1305183"/>
                    </a:lnTo>
                    <a:lnTo>
                      <a:pt x="7679948" y="1306956"/>
                    </a:lnTo>
                    <a:lnTo>
                      <a:pt x="7682164" y="1310724"/>
                    </a:lnTo>
                    <a:lnTo>
                      <a:pt x="7681832" y="1317152"/>
                    </a:lnTo>
                    <a:lnTo>
                      <a:pt x="7681388" y="1319257"/>
                    </a:lnTo>
                    <a:lnTo>
                      <a:pt x="7680834" y="1319811"/>
                    </a:lnTo>
                    <a:lnTo>
                      <a:pt x="7679504" y="1320587"/>
                    </a:lnTo>
                    <a:lnTo>
                      <a:pt x="7678507" y="1320587"/>
                    </a:lnTo>
                    <a:cubicBezTo>
                      <a:pt x="7678507" y="1320587"/>
                      <a:pt x="7675958" y="1320254"/>
                      <a:pt x="7675958" y="1320254"/>
                    </a:cubicBezTo>
                    <a:lnTo>
                      <a:pt x="7674850" y="1320587"/>
                    </a:lnTo>
                    <a:lnTo>
                      <a:pt x="7673853" y="1322692"/>
                    </a:lnTo>
                    <a:lnTo>
                      <a:pt x="7672966" y="1325352"/>
                    </a:lnTo>
                    <a:lnTo>
                      <a:pt x="7672080" y="1326238"/>
                    </a:lnTo>
                    <a:lnTo>
                      <a:pt x="7670972" y="1322914"/>
                    </a:lnTo>
                    <a:lnTo>
                      <a:pt x="7670085" y="1325684"/>
                    </a:lnTo>
                    <a:lnTo>
                      <a:pt x="7669642" y="1331779"/>
                    </a:lnTo>
                    <a:lnTo>
                      <a:pt x="7668756" y="1334217"/>
                    </a:lnTo>
                    <a:lnTo>
                      <a:pt x="7666982" y="1335658"/>
                    </a:lnTo>
                    <a:lnTo>
                      <a:pt x="7664988" y="1335658"/>
                    </a:lnTo>
                    <a:cubicBezTo>
                      <a:pt x="7664988" y="1335658"/>
                      <a:pt x="7663547" y="1333884"/>
                      <a:pt x="7663547" y="1333884"/>
                    </a:cubicBezTo>
                    <a:lnTo>
                      <a:pt x="7663325" y="1330782"/>
                    </a:lnTo>
                    <a:lnTo>
                      <a:pt x="7659890" y="1337763"/>
                    </a:lnTo>
                    <a:lnTo>
                      <a:pt x="7658449" y="1342195"/>
                    </a:lnTo>
                    <a:lnTo>
                      <a:pt x="7658671" y="1345520"/>
                    </a:lnTo>
                    <a:lnTo>
                      <a:pt x="7660888" y="1346517"/>
                    </a:lnTo>
                    <a:lnTo>
                      <a:pt x="7663436" y="1344634"/>
                    </a:lnTo>
                    <a:lnTo>
                      <a:pt x="7665985" y="1342085"/>
                    </a:lnTo>
                    <a:lnTo>
                      <a:pt x="7668090" y="1340977"/>
                    </a:lnTo>
                    <a:lnTo>
                      <a:pt x="7667315" y="1343969"/>
                    </a:lnTo>
                    <a:lnTo>
                      <a:pt x="7667315" y="1346961"/>
                    </a:lnTo>
                    <a:cubicBezTo>
                      <a:pt x="7667315" y="1346961"/>
                      <a:pt x="7668312" y="1349510"/>
                      <a:pt x="7668312" y="1349510"/>
                    </a:cubicBezTo>
                    <a:lnTo>
                      <a:pt x="7670307" y="1351061"/>
                    </a:lnTo>
                    <a:lnTo>
                      <a:pt x="7670307" y="1352280"/>
                    </a:lnTo>
                    <a:lnTo>
                      <a:pt x="7668201" y="1351171"/>
                    </a:lnTo>
                    <a:lnTo>
                      <a:pt x="7664766" y="1348180"/>
                    </a:lnTo>
                    <a:lnTo>
                      <a:pt x="7662439" y="1347847"/>
                    </a:lnTo>
                    <a:lnTo>
                      <a:pt x="7668090" y="1353721"/>
                    </a:lnTo>
                    <a:lnTo>
                      <a:pt x="7673188" y="1360480"/>
                    </a:lnTo>
                    <a:lnTo>
                      <a:pt x="7676401" y="1369013"/>
                    </a:lnTo>
                    <a:lnTo>
                      <a:pt x="7676401" y="1380316"/>
                    </a:lnTo>
                    <a:lnTo>
                      <a:pt x="7673077" y="1394833"/>
                    </a:lnTo>
                    <a:lnTo>
                      <a:pt x="7672080" y="1406136"/>
                    </a:lnTo>
                    <a:lnTo>
                      <a:pt x="7671526" y="1408795"/>
                    </a:lnTo>
                    <a:lnTo>
                      <a:pt x="7670528" y="1411123"/>
                    </a:lnTo>
                    <a:lnTo>
                      <a:pt x="7667980" y="1414890"/>
                    </a:lnTo>
                    <a:lnTo>
                      <a:pt x="7667315" y="1416996"/>
                    </a:lnTo>
                    <a:lnTo>
                      <a:pt x="7667869" y="1419434"/>
                    </a:lnTo>
                    <a:lnTo>
                      <a:pt x="7667869" y="1418436"/>
                    </a:lnTo>
                    <a:lnTo>
                      <a:pt x="7668423" y="1421429"/>
                    </a:lnTo>
                    <a:lnTo>
                      <a:pt x="7667869" y="1423977"/>
                    </a:lnTo>
                    <a:lnTo>
                      <a:pt x="7665431" y="1428410"/>
                    </a:lnTo>
                    <a:lnTo>
                      <a:pt x="7664655" y="1430183"/>
                    </a:lnTo>
                    <a:lnTo>
                      <a:pt x="7663658" y="1433840"/>
                    </a:lnTo>
                    <a:lnTo>
                      <a:pt x="7663104" y="1435281"/>
                    </a:lnTo>
                    <a:lnTo>
                      <a:pt x="7662106" y="1436721"/>
                    </a:lnTo>
                    <a:lnTo>
                      <a:pt x="7658782" y="1440156"/>
                    </a:lnTo>
                    <a:lnTo>
                      <a:pt x="7657009" y="1443370"/>
                    </a:lnTo>
                    <a:lnTo>
                      <a:pt x="7654793" y="1449575"/>
                    </a:lnTo>
                    <a:lnTo>
                      <a:pt x="7653352" y="1452457"/>
                    </a:lnTo>
                    <a:lnTo>
                      <a:pt x="7649473" y="1457998"/>
                    </a:lnTo>
                    <a:lnTo>
                      <a:pt x="7648476" y="1458884"/>
                    </a:lnTo>
                    <a:lnTo>
                      <a:pt x="7645706" y="1459992"/>
                    </a:lnTo>
                    <a:lnTo>
                      <a:pt x="7644487" y="1460768"/>
                    </a:lnTo>
                    <a:lnTo>
                      <a:pt x="7642603" y="1462984"/>
                    </a:lnTo>
                    <a:lnTo>
                      <a:pt x="7638282" y="1470631"/>
                    </a:lnTo>
                    <a:lnTo>
                      <a:pt x="7636397" y="1476504"/>
                    </a:lnTo>
                    <a:lnTo>
                      <a:pt x="7635067" y="1479385"/>
                    </a:lnTo>
                    <a:lnTo>
                      <a:pt x="7633184" y="1480604"/>
                    </a:lnTo>
                    <a:lnTo>
                      <a:pt x="7631078" y="1481269"/>
                    </a:lnTo>
                    <a:lnTo>
                      <a:pt x="7629749" y="1483153"/>
                    </a:lnTo>
                    <a:lnTo>
                      <a:pt x="7629084" y="1486145"/>
                    </a:lnTo>
                    <a:lnTo>
                      <a:pt x="7628862" y="1489912"/>
                    </a:lnTo>
                    <a:lnTo>
                      <a:pt x="7629084" y="1491464"/>
                    </a:lnTo>
                    <a:lnTo>
                      <a:pt x="7629416" y="1492572"/>
                    </a:lnTo>
                    <a:lnTo>
                      <a:pt x="7629416" y="1493791"/>
                    </a:lnTo>
                    <a:cubicBezTo>
                      <a:pt x="7629416" y="1493791"/>
                      <a:pt x="7628419" y="1495453"/>
                      <a:pt x="7628419" y="1495453"/>
                    </a:cubicBezTo>
                    <a:lnTo>
                      <a:pt x="7628086" y="1496894"/>
                    </a:lnTo>
                    <a:lnTo>
                      <a:pt x="7628751" y="1498002"/>
                    </a:lnTo>
                    <a:lnTo>
                      <a:pt x="7629305" y="1499442"/>
                    </a:lnTo>
                    <a:lnTo>
                      <a:pt x="7628751" y="1501548"/>
                    </a:lnTo>
                    <a:lnTo>
                      <a:pt x="7630635" y="1502989"/>
                    </a:lnTo>
                    <a:lnTo>
                      <a:pt x="7636176" y="1505538"/>
                    </a:lnTo>
                    <a:lnTo>
                      <a:pt x="7640276" y="1506203"/>
                    </a:lnTo>
                    <a:lnTo>
                      <a:pt x="7641384" y="1506646"/>
                    </a:lnTo>
                    <a:lnTo>
                      <a:pt x="7642160" y="1507532"/>
                    </a:lnTo>
                    <a:lnTo>
                      <a:pt x="7644265" y="1510414"/>
                    </a:lnTo>
                    <a:lnTo>
                      <a:pt x="7645373" y="1510968"/>
                    </a:lnTo>
                    <a:lnTo>
                      <a:pt x="7648144" y="1511632"/>
                    </a:lnTo>
                    <a:lnTo>
                      <a:pt x="7662439" y="1518835"/>
                    </a:lnTo>
                    <a:lnTo>
                      <a:pt x="7667647" y="1520387"/>
                    </a:lnTo>
                    <a:lnTo>
                      <a:pt x="7671082" y="1520830"/>
                    </a:lnTo>
                    <a:lnTo>
                      <a:pt x="7672191" y="1521495"/>
                    </a:lnTo>
                    <a:lnTo>
                      <a:pt x="7672966" y="1522381"/>
                    </a:lnTo>
                    <a:lnTo>
                      <a:pt x="7673631" y="1523490"/>
                    </a:lnTo>
                    <a:lnTo>
                      <a:pt x="7674629" y="1524376"/>
                    </a:lnTo>
                    <a:lnTo>
                      <a:pt x="7686486" y="1526703"/>
                    </a:lnTo>
                    <a:lnTo>
                      <a:pt x="7688591" y="1528144"/>
                    </a:lnTo>
                    <a:lnTo>
                      <a:pt x="7688813" y="1529806"/>
                    </a:lnTo>
                    <a:lnTo>
                      <a:pt x="7688148" y="1531136"/>
                    </a:lnTo>
                    <a:lnTo>
                      <a:pt x="7687151" y="1532022"/>
                    </a:lnTo>
                    <a:lnTo>
                      <a:pt x="7686375" y="1532577"/>
                    </a:lnTo>
                    <a:lnTo>
                      <a:pt x="7686043" y="1532355"/>
                    </a:lnTo>
                    <a:lnTo>
                      <a:pt x="7683273" y="1531468"/>
                    </a:lnTo>
                    <a:lnTo>
                      <a:pt x="7682608" y="1531911"/>
                    </a:lnTo>
                    <a:lnTo>
                      <a:pt x="7681277" y="1533463"/>
                    </a:lnTo>
                    <a:lnTo>
                      <a:pt x="7680612" y="1533796"/>
                    </a:lnTo>
                    <a:lnTo>
                      <a:pt x="7677953" y="1534460"/>
                    </a:lnTo>
                    <a:lnTo>
                      <a:pt x="7673188" y="1537342"/>
                    </a:lnTo>
                    <a:lnTo>
                      <a:pt x="7670861" y="1538228"/>
                    </a:lnTo>
                    <a:lnTo>
                      <a:pt x="7668090" y="1537896"/>
                    </a:lnTo>
                    <a:lnTo>
                      <a:pt x="7661885" y="1535568"/>
                    </a:lnTo>
                    <a:lnTo>
                      <a:pt x="7658893" y="1535014"/>
                    </a:lnTo>
                    <a:lnTo>
                      <a:pt x="7648365" y="1536233"/>
                    </a:lnTo>
                    <a:lnTo>
                      <a:pt x="7645595" y="1535347"/>
                    </a:lnTo>
                    <a:lnTo>
                      <a:pt x="7639943" y="1532355"/>
                    </a:lnTo>
                    <a:lnTo>
                      <a:pt x="7628640" y="1530581"/>
                    </a:lnTo>
                    <a:lnTo>
                      <a:pt x="7609580" y="1522049"/>
                    </a:lnTo>
                    <a:lnTo>
                      <a:pt x="7604261" y="1520719"/>
                    </a:lnTo>
                    <a:lnTo>
                      <a:pt x="7595950" y="1522049"/>
                    </a:lnTo>
                    <a:lnTo>
                      <a:pt x="7591074" y="1520608"/>
                    </a:lnTo>
                    <a:lnTo>
                      <a:pt x="7556056" y="1525041"/>
                    </a:lnTo>
                    <a:lnTo>
                      <a:pt x="7553507" y="1524709"/>
                    </a:lnTo>
                    <a:lnTo>
                      <a:pt x="7548853" y="1523157"/>
                    </a:lnTo>
                    <a:lnTo>
                      <a:pt x="7546304" y="1522825"/>
                    </a:lnTo>
                    <a:lnTo>
                      <a:pt x="7544199" y="1523490"/>
                    </a:lnTo>
                    <a:lnTo>
                      <a:pt x="7540542" y="1526592"/>
                    </a:lnTo>
                    <a:lnTo>
                      <a:pt x="7538548" y="1527257"/>
                    </a:lnTo>
                    <a:lnTo>
                      <a:pt x="7536442" y="1526592"/>
                    </a:lnTo>
                    <a:lnTo>
                      <a:pt x="7533450" y="1523490"/>
                    </a:lnTo>
                    <a:lnTo>
                      <a:pt x="7531677" y="1522825"/>
                    </a:lnTo>
                    <a:lnTo>
                      <a:pt x="7521925" y="1521162"/>
                    </a:lnTo>
                    <a:lnTo>
                      <a:pt x="7521593" y="1518946"/>
                    </a:lnTo>
                    <a:lnTo>
                      <a:pt x="7520706" y="1516508"/>
                    </a:lnTo>
                    <a:lnTo>
                      <a:pt x="7519487" y="1514292"/>
                    </a:lnTo>
                    <a:lnTo>
                      <a:pt x="7518157" y="1512740"/>
                    </a:lnTo>
                    <a:lnTo>
                      <a:pt x="7516052" y="1514403"/>
                    </a:lnTo>
                    <a:lnTo>
                      <a:pt x="7514611" y="1517173"/>
                    </a:lnTo>
                    <a:lnTo>
                      <a:pt x="7513281" y="1520387"/>
                    </a:lnTo>
                    <a:lnTo>
                      <a:pt x="7511619" y="1523268"/>
                    </a:lnTo>
                    <a:lnTo>
                      <a:pt x="7510511" y="1523822"/>
                    </a:lnTo>
                    <a:lnTo>
                      <a:pt x="7507963" y="1523822"/>
                    </a:lnTo>
                    <a:cubicBezTo>
                      <a:pt x="7507963" y="1523822"/>
                      <a:pt x="7506965" y="1524376"/>
                      <a:pt x="7506965" y="1524376"/>
                    </a:cubicBezTo>
                    <a:lnTo>
                      <a:pt x="7503530" y="1528255"/>
                    </a:lnTo>
                    <a:lnTo>
                      <a:pt x="7499540" y="1530914"/>
                    </a:lnTo>
                    <a:lnTo>
                      <a:pt x="7494000" y="1532466"/>
                    </a:lnTo>
                    <a:lnTo>
                      <a:pt x="7488348" y="1532466"/>
                    </a:lnTo>
                    <a:cubicBezTo>
                      <a:pt x="7488348" y="1532466"/>
                      <a:pt x="7484137" y="1530471"/>
                      <a:pt x="7484137" y="1530471"/>
                    </a:cubicBezTo>
                    <a:lnTo>
                      <a:pt x="7481145" y="1525041"/>
                    </a:lnTo>
                    <a:lnTo>
                      <a:pt x="7479483" y="1523600"/>
                    </a:lnTo>
                    <a:lnTo>
                      <a:pt x="7478818" y="1526592"/>
                    </a:lnTo>
                    <a:lnTo>
                      <a:pt x="7478485" y="1530249"/>
                    </a:lnTo>
                    <a:lnTo>
                      <a:pt x="7477488" y="1532798"/>
                    </a:lnTo>
                    <a:lnTo>
                      <a:pt x="7467515" y="1544877"/>
                    </a:lnTo>
                    <a:lnTo>
                      <a:pt x="7466407" y="1547537"/>
                    </a:lnTo>
                    <a:lnTo>
                      <a:pt x="7465742" y="1549974"/>
                    </a:lnTo>
                    <a:lnTo>
                      <a:pt x="7462307" y="1555294"/>
                    </a:lnTo>
                    <a:lnTo>
                      <a:pt x="7460977" y="1558064"/>
                    </a:lnTo>
                    <a:lnTo>
                      <a:pt x="7460201" y="1560281"/>
                    </a:lnTo>
                    <a:lnTo>
                      <a:pt x="7460644" y="1561056"/>
                    </a:lnTo>
                    <a:lnTo>
                      <a:pt x="7461531" y="1563494"/>
                    </a:lnTo>
                    <a:lnTo>
                      <a:pt x="7461752" y="1564602"/>
                    </a:lnTo>
                    <a:lnTo>
                      <a:pt x="7461309" y="1566153"/>
                    </a:lnTo>
                    <a:lnTo>
                      <a:pt x="7460533" y="1568037"/>
                    </a:lnTo>
                    <a:lnTo>
                      <a:pt x="7460090" y="1569921"/>
                    </a:lnTo>
                    <a:lnTo>
                      <a:pt x="7460644" y="1571583"/>
                    </a:lnTo>
                    <a:lnTo>
                      <a:pt x="7462085" y="1573800"/>
                    </a:lnTo>
                    <a:lnTo>
                      <a:pt x="7463636" y="1577013"/>
                    </a:lnTo>
                    <a:lnTo>
                      <a:pt x="7464412" y="1580116"/>
                    </a:lnTo>
                    <a:lnTo>
                      <a:pt x="7463415" y="1582222"/>
                    </a:lnTo>
                    <a:lnTo>
                      <a:pt x="7460977" y="1582000"/>
                    </a:lnTo>
                    <a:lnTo>
                      <a:pt x="7458760" y="1579673"/>
                    </a:lnTo>
                    <a:lnTo>
                      <a:pt x="7456766" y="1577013"/>
                    </a:lnTo>
                    <a:lnTo>
                      <a:pt x="7454882" y="1575683"/>
                    </a:lnTo>
                    <a:lnTo>
                      <a:pt x="7452444" y="1576237"/>
                    </a:lnTo>
                    <a:lnTo>
                      <a:pt x="7449674" y="1577568"/>
                    </a:lnTo>
                    <a:lnTo>
                      <a:pt x="7444798" y="1581003"/>
                    </a:lnTo>
                    <a:lnTo>
                      <a:pt x="7443689" y="1582111"/>
                    </a:lnTo>
                    <a:lnTo>
                      <a:pt x="7442359" y="1584327"/>
                    </a:lnTo>
                    <a:lnTo>
                      <a:pt x="7441584" y="1585435"/>
                    </a:lnTo>
                    <a:lnTo>
                      <a:pt x="7440033" y="1586654"/>
                    </a:lnTo>
                    <a:lnTo>
                      <a:pt x="7438703" y="1586876"/>
                    </a:lnTo>
                    <a:lnTo>
                      <a:pt x="7435822" y="1586433"/>
                    </a:lnTo>
                    <a:lnTo>
                      <a:pt x="7433605" y="1586765"/>
                    </a:lnTo>
                    <a:lnTo>
                      <a:pt x="7430613" y="1587763"/>
                    </a:lnTo>
                    <a:lnTo>
                      <a:pt x="7428064" y="1589424"/>
                    </a:lnTo>
                    <a:lnTo>
                      <a:pt x="7426957" y="1591863"/>
                    </a:lnTo>
                    <a:lnTo>
                      <a:pt x="7427510" y="1593746"/>
                    </a:lnTo>
                    <a:lnTo>
                      <a:pt x="7428840" y="1594190"/>
                    </a:lnTo>
                    <a:lnTo>
                      <a:pt x="7430392" y="1594190"/>
                    </a:lnTo>
                    <a:cubicBezTo>
                      <a:pt x="7430392" y="1594190"/>
                      <a:pt x="7431722" y="1595187"/>
                      <a:pt x="7431722" y="1595187"/>
                    </a:cubicBezTo>
                    <a:lnTo>
                      <a:pt x="7432054" y="1596296"/>
                    </a:lnTo>
                    <a:lnTo>
                      <a:pt x="7432054" y="1597736"/>
                    </a:lnTo>
                    <a:cubicBezTo>
                      <a:pt x="7432054" y="1597736"/>
                      <a:pt x="7431611" y="1599066"/>
                      <a:pt x="7431611" y="1599066"/>
                    </a:cubicBezTo>
                    <a:lnTo>
                      <a:pt x="7430613" y="1599620"/>
                    </a:lnTo>
                    <a:lnTo>
                      <a:pt x="7428840" y="1601061"/>
                    </a:lnTo>
                    <a:lnTo>
                      <a:pt x="7428175" y="1604274"/>
                    </a:lnTo>
                    <a:lnTo>
                      <a:pt x="7428507" y="1607931"/>
                    </a:lnTo>
                    <a:lnTo>
                      <a:pt x="7429394" y="1610591"/>
                    </a:lnTo>
                    <a:lnTo>
                      <a:pt x="7436597" y="1615245"/>
                    </a:lnTo>
                    <a:lnTo>
                      <a:pt x="7437816" y="1616574"/>
                    </a:lnTo>
                    <a:lnTo>
                      <a:pt x="7438259" y="1617572"/>
                    </a:lnTo>
                    <a:lnTo>
                      <a:pt x="7439479" y="1618126"/>
                    </a:lnTo>
                    <a:lnTo>
                      <a:pt x="7443579" y="1618680"/>
                    </a:lnTo>
                    <a:lnTo>
                      <a:pt x="7444465" y="1619456"/>
                    </a:lnTo>
                    <a:lnTo>
                      <a:pt x="7445241" y="1620453"/>
                    </a:lnTo>
                    <a:lnTo>
                      <a:pt x="7446349" y="1621561"/>
                    </a:lnTo>
                    <a:lnTo>
                      <a:pt x="7455436" y="1627545"/>
                    </a:lnTo>
                    <a:lnTo>
                      <a:pt x="7459204" y="1630980"/>
                    </a:lnTo>
                    <a:lnTo>
                      <a:pt x="7461863" y="1635746"/>
                    </a:lnTo>
                    <a:lnTo>
                      <a:pt x="7465742" y="1647602"/>
                    </a:lnTo>
                    <a:lnTo>
                      <a:pt x="7468844" y="1650484"/>
                    </a:lnTo>
                    <a:lnTo>
                      <a:pt x="7474385" y="1649819"/>
                    </a:lnTo>
                    <a:lnTo>
                      <a:pt x="7479815" y="1648046"/>
                    </a:lnTo>
                    <a:lnTo>
                      <a:pt x="7482474" y="1648378"/>
                    </a:lnTo>
                    <a:lnTo>
                      <a:pt x="7487018" y="1652700"/>
                    </a:lnTo>
                    <a:lnTo>
                      <a:pt x="7493889" y="1656357"/>
                    </a:lnTo>
                    <a:lnTo>
                      <a:pt x="7495551" y="1657798"/>
                    </a:lnTo>
                    <a:lnTo>
                      <a:pt x="7497213" y="1659793"/>
                    </a:lnTo>
                    <a:lnTo>
                      <a:pt x="7497767" y="1662009"/>
                    </a:lnTo>
                    <a:lnTo>
                      <a:pt x="7496216" y="1664004"/>
                    </a:lnTo>
                    <a:lnTo>
                      <a:pt x="7493667" y="1664336"/>
                    </a:lnTo>
                    <a:lnTo>
                      <a:pt x="7486021" y="1660790"/>
                    </a:lnTo>
                    <a:lnTo>
                      <a:pt x="7478264" y="1662452"/>
                    </a:lnTo>
                    <a:lnTo>
                      <a:pt x="7475050" y="1661454"/>
                    </a:lnTo>
                    <a:lnTo>
                      <a:pt x="7475937" y="1656357"/>
                    </a:lnTo>
                    <a:lnTo>
                      <a:pt x="7474163" y="1656357"/>
                    </a:lnTo>
                    <a:cubicBezTo>
                      <a:pt x="7474163" y="1656357"/>
                      <a:pt x="7471061" y="1657244"/>
                      <a:pt x="7471061" y="1657244"/>
                    </a:cubicBezTo>
                    <a:lnTo>
                      <a:pt x="7469398" y="1657465"/>
                    </a:lnTo>
                    <a:lnTo>
                      <a:pt x="7466628" y="1657244"/>
                    </a:lnTo>
                    <a:lnTo>
                      <a:pt x="7465852" y="1657465"/>
                    </a:lnTo>
                    <a:lnTo>
                      <a:pt x="7465077" y="1658019"/>
                    </a:lnTo>
                    <a:lnTo>
                      <a:pt x="7464744" y="1658574"/>
                    </a:lnTo>
                    <a:lnTo>
                      <a:pt x="7464522" y="1659128"/>
                    </a:lnTo>
                    <a:lnTo>
                      <a:pt x="7464301" y="1659571"/>
                    </a:lnTo>
                    <a:lnTo>
                      <a:pt x="7458207" y="1665776"/>
                    </a:lnTo>
                    <a:lnTo>
                      <a:pt x="7455657" y="1667217"/>
                    </a:lnTo>
                    <a:lnTo>
                      <a:pt x="7452222" y="1668104"/>
                    </a:lnTo>
                    <a:lnTo>
                      <a:pt x="7448898" y="1668104"/>
                    </a:lnTo>
                    <a:cubicBezTo>
                      <a:pt x="7448898" y="1668104"/>
                      <a:pt x="7445684" y="1667660"/>
                      <a:pt x="7445684" y="1667660"/>
                    </a:cubicBezTo>
                    <a:lnTo>
                      <a:pt x="7436487" y="1663339"/>
                    </a:lnTo>
                    <a:lnTo>
                      <a:pt x="7433494" y="1661233"/>
                    </a:lnTo>
                    <a:lnTo>
                      <a:pt x="7431611" y="1658574"/>
                    </a:lnTo>
                    <a:lnTo>
                      <a:pt x="7432718" y="1658352"/>
                    </a:lnTo>
                    <a:lnTo>
                      <a:pt x="7433605" y="1657687"/>
                    </a:lnTo>
                    <a:lnTo>
                      <a:pt x="7433938" y="1656689"/>
                    </a:lnTo>
                    <a:lnTo>
                      <a:pt x="7433162" y="1655471"/>
                    </a:lnTo>
                    <a:lnTo>
                      <a:pt x="7432054" y="1655139"/>
                    </a:lnTo>
                    <a:lnTo>
                      <a:pt x="7429283" y="1655582"/>
                    </a:lnTo>
                    <a:lnTo>
                      <a:pt x="7428175" y="1654917"/>
                    </a:lnTo>
                    <a:lnTo>
                      <a:pt x="7424740" y="1650595"/>
                    </a:lnTo>
                    <a:lnTo>
                      <a:pt x="7420751" y="1646827"/>
                    </a:lnTo>
                    <a:lnTo>
                      <a:pt x="7418313" y="1645497"/>
                    </a:lnTo>
                    <a:lnTo>
                      <a:pt x="7415431" y="1644832"/>
                    </a:lnTo>
                    <a:lnTo>
                      <a:pt x="7409558" y="1644611"/>
                    </a:lnTo>
                    <a:lnTo>
                      <a:pt x="7408229" y="1644832"/>
                    </a:lnTo>
                    <a:lnTo>
                      <a:pt x="7407674" y="1645608"/>
                    </a:lnTo>
                    <a:lnTo>
                      <a:pt x="7407231" y="1646827"/>
                    </a:lnTo>
                    <a:lnTo>
                      <a:pt x="7406455" y="1648489"/>
                    </a:lnTo>
                    <a:lnTo>
                      <a:pt x="7405126" y="1649376"/>
                    </a:lnTo>
                    <a:lnTo>
                      <a:pt x="7403907" y="1648711"/>
                    </a:lnTo>
                    <a:lnTo>
                      <a:pt x="7402244" y="1646938"/>
                    </a:lnTo>
                    <a:lnTo>
                      <a:pt x="7392271" y="1646938"/>
                    </a:lnTo>
                    <a:cubicBezTo>
                      <a:pt x="7392271" y="1646938"/>
                      <a:pt x="7390498" y="1646384"/>
                      <a:pt x="7390498" y="1646384"/>
                    </a:cubicBezTo>
                    <a:lnTo>
                      <a:pt x="7389279" y="1643946"/>
                    </a:lnTo>
                    <a:lnTo>
                      <a:pt x="7386509" y="1643946"/>
                    </a:lnTo>
                    <a:lnTo>
                      <a:pt x="7381190" y="1645941"/>
                    </a:lnTo>
                    <a:lnTo>
                      <a:pt x="7375760" y="1646162"/>
                    </a:lnTo>
                    <a:lnTo>
                      <a:pt x="7357918" y="1642616"/>
                    </a:lnTo>
                    <a:lnTo>
                      <a:pt x="7356699" y="1641730"/>
                    </a:lnTo>
                    <a:lnTo>
                      <a:pt x="7355702" y="1640622"/>
                    </a:lnTo>
                    <a:lnTo>
                      <a:pt x="7354705" y="1640289"/>
                    </a:lnTo>
                    <a:lnTo>
                      <a:pt x="7353375" y="1641397"/>
                    </a:lnTo>
                    <a:lnTo>
                      <a:pt x="7352932" y="1643059"/>
                    </a:lnTo>
                    <a:lnTo>
                      <a:pt x="7352932" y="1645276"/>
                    </a:lnTo>
                    <a:cubicBezTo>
                      <a:pt x="7352932" y="1645276"/>
                      <a:pt x="7352599" y="1647159"/>
                      <a:pt x="7352599" y="1647159"/>
                    </a:cubicBezTo>
                    <a:lnTo>
                      <a:pt x="7351380" y="1647935"/>
                    </a:lnTo>
                    <a:lnTo>
                      <a:pt x="7351048" y="1650373"/>
                    </a:lnTo>
                    <a:lnTo>
                      <a:pt x="7349940" y="1654806"/>
                    </a:lnTo>
                    <a:lnTo>
                      <a:pt x="7348277" y="1656911"/>
                    </a:lnTo>
                    <a:lnTo>
                      <a:pt x="7346394" y="1652368"/>
                    </a:lnTo>
                    <a:lnTo>
                      <a:pt x="7344953" y="1655360"/>
                    </a:lnTo>
                    <a:lnTo>
                      <a:pt x="7344731" y="1660568"/>
                    </a:lnTo>
                    <a:lnTo>
                      <a:pt x="7345286" y="1665776"/>
                    </a:lnTo>
                    <a:lnTo>
                      <a:pt x="7346394" y="1668658"/>
                    </a:lnTo>
                    <a:lnTo>
                      <a:pt x="7345507" y="1669876"/>
                    </a:lnTo>
                    <a:lnTo>
                      <a:pt x="7346394" y="1672869"/>
                    </a:lnTo>
                    <a:lnTo>
                      <a:pt x="7346394" y="1676304"/>
                    </a:lnTo>
                    <a:cubicBezTo>
                      <a:pt x="7346394" y="1676304"/>
                      <a:pt x="7345507" y="1683396"/>
                      <a:pt x="7345507" y="1683396"/>
                    </a:cubicBezTo>
                    <a:lnTo>
                      <a:pt x="7346283" y="1686832"/>
                    </a:lnTo>
                    <a:lnTo>
                      <a:pt x="7348277" y="1689713"/>
                    </a:lnTo>
                    <a:lnTo>
                      <a:pt x="7350826" y="1692040"/>
                    </a:lnTo>
                    <a:lnTo>
                      <a:pt x="7353264" y="1693591"/>
                    </a:lnTo>
                    <a:lnTo>
                      <a:pt x="7358473" y="1696029"/>
                    </a:lnTo>
                    <a:lnTo>
                      <a:pt x="7398366" y="1703454"/>
                    </a:lnTo>
                    <a:lnTo>
                      <a:pt x="7408007" y="1707886"/>
                    </a:lnTo>
                    <a:lnTo>
                      <a:pt x="7412550" y="1711211"/>
                    </a:lnTo>
                    <a:lnTo>
                      <a:pt x="7415431" y="1715311"/>
                    </a:lnTo>
                    <a:lnTo>
                      <a:pt x="7416096" y="1717860"/>
                    </a:lnTo>
                    <a:lnTo>
                      <a:pt x="7416651" y="1721073"/>
                    </a:lnTo>
                    <a:lnTo>
                      <a:pt x="7417094" y="1734149"/>
                    </a:lnTo>
                    <a:lnTo>
                      <a:pt x="7416761" y="1736255"/>
                    </a:lnTo>
                    <a:lnTo>
                      <a:pt x="7416207" y="1737585"/>
                    </a:lnTo>
                    <a:lnTo>
                      <a:pt x="7416207" y="1738915"/>
                    </a:lnTo>
                    <a:cubicBezTo>
                      <a:pt x="7416207" y="1738915"/>
                      <a:pt x="7416983" y="1741020"/>
                      <a:pt x="7416983" y="1741020"/>
                    </a:cubicBezTo>
                    <a:lnTo>
                      <a:pt x="7417870" y="1741796"/>
                    </a:lnTo>
                    <a:lnTo>
                      <a:pt x="7420418" y="1742571"/>
                    </a:lnTo>
                    <a:lnTo>
                      <a:pt x="7421637" y="1743236"/>
                    </a:lnTo>
                    <a:lnTo>
                      <a:pt x="7422746" y="1744566"/>
                    </a:lnTo>
                    <a:lnTo>
                      <a:pt x="7424186" y="1747558"/>
                    </a:lnTo>
                    <a:lnTo>
                      <a:pt x="7425848" y="1750329"/>
                    </a:lnTo>
                    <a:lnTo>
                      <a:pt x="7426735" y="1753210"/>
                    </a:lnTo>
                    <a:lnTo>
                      <a:pt x="7427510" y="1754540"/>
                    </a:lnTo>
                    <a:lnTo>
                      <a:pt x="7430946" y="1757643"/>
                    </a:lnTo>
                    <a:lnTo>
                      <a:pt x="7431832" y="1759305"/>
                    </a:lnTo>
                    <a:lnTo>
                      <a:pt x="7432054" y="1760745"/>
                    </a:lnTo>
                    <a:lnTo>
                      <a:pt x="7431832" y="1764180"/>
                    </a:lnTo>
                    <a:lnTo>
                      <a:pt x="7431832" y="1765732"/>
                    </a:lnTo>
                    <a:cubicBezTo>
                      <a:pt x="7431832" y="1765732"/>
                      <a:pt x="7432386" y="1766619"/>
                      <a:pt x="7432386" y="1766619"/>
                    </a:cubicBezTo>
                    <a:lnTo>
                      <a:pt x="7433162" y="1767727"/>
                    </a:lnTo>
                    <a:lnTo>
                      <a:pt x="7433938" y="1769056"/>
                    </a:lnTo>
                    <a:lnTo>
                      <a:pt x="7434270" y="1770608"/>
                    </a:lnTo>
                    <a:lnTo>
                      <a:pt x="7434603" y="1773378"/>
                    </a:lnTo>
                    <a:lnTo>
                      <a:pt x="7435489" y="1776149"/>
                    </a:lnTo>
                    <a:lnTo>
                      <a:pt x="7445906" y="1798090"/>
                    </a:lnTo>
                    <a:lnTo>
                      <a:pt x="7448898" y="1802301"/>
                    </a:lnTo>
                    <a:lnTo>
                      <a:pt x="7450449" y="1803742"/>
                    </a:lnTo>
                    <a:lnTo>
                      <a:pt x="7451335" y="1804074"/>
                    </a:lnTo>
                    <a:lnTo>
                      <a:pt x="7452776" y="1804406"/>
                    </a:lnTo>
                    <a:lnTo>
                      <a:pt x="7453996" y="1804074"/>
                    </a:lnTo>
                    <a:lnTo>
                      <a:pt x="7455214" y="1803520"/>
                    </a:lnTo>
                    <a:lnTo>
                      <a:pt x="7456211" y="1803742"/>
                    </a:lnTo>
                    <a:lnTo>
                      <a:pt x="7456544" y="1805958"/>
                    </a:lnTo>
                    <a:lnTo>
                      <a:pt x="7457431" y="1808618"/>
                    </a:lnTo>
                    <a:lnTo>
                      <a:pt x="7461863" y="1811942"/>
                    </a:lnTo>
                    <a:lnTo>
                      <a:pt x="7463636" y="1814047"/>
                    </a:lnTo>
                    <a:lnTo>
                      <a:pt x="7463858" y="1815377"/>
                    </a:lnTo>
                    <a:lnTo>
                      <a:pt x="7463858" y="1818923"/>
                    </a:lnTo>
                    <a:cubicBezTo>
                      <a:pt x="7463858" y="1818923"/>
                      <a:pt x="7464190" y="1820364"/>
                      <a:pt x="7464190" y="1820364"/>
                    </a:cubicBezTo>
                    <a:lnTo>
                      <a:pt x="7464744" y="1821805"/>
                    </a:lnTo>
                    <a:lnTo>
                      <a:pt x="7468290" y="1828897"/>
                    </a:lnTo>
                    <a:lnTo>
                      <a:pt x="7468844" y="1831999"/>
                    </a:lnTo>
                    <a:lnTo>
                      <a:pt x="7468069" y="1852390"/>
                    </a:lnTo>
                    <a:lnTo>
                      <a:pt x="7466850" y="1858927"/>
                    </a:lnTo>
                    <a:lnTo>
                      <a:pt x="7462750" y="1871561"/>
                    </a:lnTo>
                    <a:lnTo>
                      <a:pt x="7462307" y="1875107"/>
                    </a:lnTo>
                    <a:lnTo>
                      <a:pt x="7463747" y="1876658"/>
                    </a:lnTo>
                    <a:lnTo>
                      <a:pt x="7474163" y="1876658"/>
                    </a:lnTo>
                    <a:lnTo>
                      <a:pt x="7484691" y="1874442"/>
                    </a:lnTo>
                    <a:lnTo>
                      <a:pt x="7486132" y="1874774"/>
                    </a:lnTo>
                    <a:lnTo>
                      <a:pt x="7488791" y="1876326"/>
                    </a:lnTo>
                    <a:lnTo>
                      <a:pt x="7490232" y="1876658"/>
                    </a:lnTo>
                    <a:lnTo>
                      <a:pt x="7491340" y="1876326"/>
                    </a:lnTo>
                    <a:lnTo>
                      <a:pt x="7492116" y="1875439"/>
                    </a:lnTo>
                    <a:lnTo>
                      <a:pt x="7492781" y="1874442"/>
                    </a:lnTo>
                    <a:lnTo>
                      <a:pt x="7493667" y="1873555"/>
                    </a:lnTo>
                    <a:lnTo>
                      <a:pt x="7496326" y="1872890"/>
                    </a:lnTo>
                    <a:lnTo>
                      <a:pt x="7501867" y="1873223"/>
                    </a:lnTo>
                    <a:lnTo>
                      <a:pt x="7506300" y="1871007"/>
                    </a:lnTo>
                    <a:lnTo>
                      <a:pt x="7508184" y="1872779"/>
                    </a:lnTo>
                    <a:lnTo>
                      <a:pt x="7509513" y="1875883"/>
                    </a:lnTo>
                    <a:lnTo>
                      <a:pt x="7509957" y="1878764"/>
                    </a:lnTo>
                    <a:lnTo>
                      <a:pt x="7509624" y="1880537"/>
                    </a:lnTo>
                    <a:lnTo>
                      <a:pt x="7508960" y="1881755"/>
                    </a:lnTo>
                    <a:lnTo>
                      <a:pt x="7508627" y="1883085"/>
                    </a:lnTo>
                    <a:lnTo>
                      <a:pt x="7509181" y="1885080"/>
                    </a:lnTo>
                    <a:lnTo>
                      <a:pt x="7510178" y="1885634"/>
                    </a:lnTo>
                    <a:lnTo>
                      <a:pt x="7511730" y="1885855"/>
                    </a:lnTo>
                    <a:lnTo>
                      <a:pt x="7513171" y="1886410"/>
                    </a:lnTo>
                    <a:lnTo>
                      <a:pt x="7514611" y="1889513"/>
                    </a:lnTo>
                    <a:lnTo>
                      <a:pt x="7520041" y="1895607"/>
                    </a:lnTo>
                    <a:lnTo>
                      <a:pt x="7521260" y="1898600"/>
                    </a:lnTo>
                    <a:lnTo>
                      <a:pt x="7522479" y="1904362"/>
                    </a:lnTo>
                    <a:lnTo>
                      <a:pt x="7523587" y="1906800"/>
                    </a:lnTo>
                    <a:lnTo>
                      <a:pt x="7525361" y="1909459"/>
                    </a:lnTo>
                    <a:lnTo>
                      <a:pt x="7527798" y="1914335"/>
                    </a:lnTo>
                    <a:lnTo>
                      <a:pt x="7529350" y="1916773"/>
                    </a:lnTo>
                    <a:lnTo>
                      <a:pt x="7535998" y="1924752"/>
                    </a:lnTo>
                    <a:lnTo>
                      <a:pt x="7538326" y="1925860"/>
                    </a:lnTo>
                    <a:lnTo>
                      <a:pt x="7540874" y="1924974"/>
                    </a:lnTo>
                    <a:lnTo>
                      <a:pt x="7544974" y="1922092"/>
                    </a:lnTo>
                    <a:lnTo>
                      <a:pt x="7552510" y="1919211"/>
                    </a:lnTo>
                    <a:lnTo>
                      <a:pt x="7562373" y="1917660"/>
                    </a:lnTo>
                    <a:lnTo>
                      <a:pt x="7565032" y="1917881"/>
                    </a:lnTo>
                    <a:lnTo>
                      <a:pt x="7569243" y="1921095"/>
                    </a:lnTo>
                    <a:lnTo>
                      <a:pt x="7576778" y="1931512"/>
                    </a:lnTo>
                    <a:lnTo>
                      <a:pt x="7579771" y="1932731"/>
                    </a:lnTo>
                    <a:lnTo>
                      <a:pt x="7580325" y="1931955"/>
                    </a:lnTo>
                    <a:lnTo>
                      <a:pt x="7581543" y="1929296"/>
                    </a:lnTo>
                    <a:lnTo>
                      <a:pt x="7582208" y="1928409"/>
                    </a:lnTo>
                    <a:lnTo>
                      <a:pt x="7583649" y="1927411"/>
                    </a:lnTo>
                    <a:lnTo>
                      <a:pt x="7584979" y="1926746"/>
                    </a:lnTo>
                    <a:lnTo>
                      <a:pt x="7586419" y="1926414"/>
                    </a:lnTo>
                    <a:lnTo>
                      <a:pt x="7588082" y="1926414"/>
                    </a:lnTo>
                    <a:cubicBezTo>
                      <a:pt x="7588082" y="1926414"/>
                      <a:pt x="7599274" y="1927301"/>
                      <a:pt x="7599274" y="1927301"/>
                    </a:cubicBezTo>
                    <a:lnTo>
                      <a:pt x="7611021" y="1931512"/>
                    </a:lnTo>
                    <a:lnTo>
                      <a:pt x="7616783" y="1935168"/>
                    </a:lnTo>
                    <a:lnTo>
                      <a:pt x="7617226" y="1939047"/>
                    </a:lnTo>
                    <a:lnTo>
                      <a:pt x="7622545" y="1939490"/>
                    </a:lnTo>
                    <a:lnTo>
                      <a:pt x="7626645" y="1941928"/>
                    </a:lnTo>
                    <a:lnTo>
                      <a:pt x="7629305" y="1946472"/>
                    </a:lnTo>
                    <a:lnTo>
                      <a:pt x="7630192" y="1953231"/>
                    </a:lnTo>
                    <a:lnTo>
                      <a:pt x="7629859" y="1956224"/>
                    </a:lnTo>
                    <a:lnTo>
                      <a:pt x="7628862" y="1959881"/>
                    </a:lnTo>
                    <a:lnTo>
                      <a:pt x="7627643" y="1962983"/>
                    </a:lnTo>
                    <a:lnTo>
                      <a:pt x="7626424" y="1964202"/>
                    </a:lnTo>
                    <a:lnTo>
                      <a:pt x="7625316" y="1962983"/>
                    </a:lnTo>
                    <a:lnTo>
                      <a:pt x="7624208" y="1960213"/>
                    </a:lnTo>
                    <a:lnTo>
                      <a:pt x="7622656" y="1954672"/>
                    </a:lnTo>
                    <a:lnTo>
                      <a:pt x="7622102" y="1954672"/>
                    </a:lnTo>
                    <a:cubicBezTo>
                      <a:pt x="7622102" y="1954672"/>
                      <a:pt x="7621880" y="1953785"/>
                      <a:pt x="7621880" y="1953785"/>
                    </a:cubicBezTo>
                    <a:lnTo>
                      <a:pt x="7621659" y="1952567"/>
                    </a:lnTo>
                    <a:lnTo>
                      <a:pt x="7621105" y="1951459"/>
                    </a:lnTo>
                    <a:lnTo>
                      <a:pt x="7617115" y="1948688"/>
                    </a:lnTo>
                    <a:lnTo>
                      <a:pt x="7616118" y="1948245"/>
                    </a:lnTo>
                    <a:lnTo>
                      <a:pt x="7614013" y="1946804"/>
                    </a:lnTo>
                    <a:lnTo>
                      <a:pt x="7612683" y="1943591"/>
                    </a:lnTo>
                    <a:lnTo>
                      <a:pt x="7611796" y="1940377"/>
                    </a:lnTo>
                    <a:lnTo>
                      <a:pt x="7611021" y="1938715"/>
                    </a:lnTo>
                    <a:lnTo>
                      <a:pt x="7609802" y="1939933"/>
                    </a:lnTo>
                    <a:lnTo>
                      <a:pt x="7609802" y="1943258"/>
                    </a:lnTo>
                    <a:cubicBezTo>
                      <a:pt x="7609802" y="1943258"/>
                      <a:pt x="7611132" y="1946694"/>
                      <a:pt x="7611132" y="1946694"/>
                    </a:cubicBezTo>
                    <a:lnTo>
                      <a:pt x="7616008" y="1949796"/>
                    </a:lnTo>
                    <a:lnTo>
                      <a:pt x="7618223" y="1953342"/>
                    </a:lnTo>
                    <a:lnTo>
                      <a:pt x="7621105" y="1959881"/>
                    </a:lnTo>
                    <a:lnTo>
                      <a:pt x="7622545" y="1965754"/>
                    </a:lnTo>
                    <a:lnTo>
                      <a:pt x="7622545" y="1971294"/>
                    </a:lnTo>
                    <a:cubicBezTo>
                      <a:pt x="7622545" y="1971294"/>
                      <a:pt x="7621437" y="1976946"/>
                      <a:pt x="7621437" y="1976946"/>
                    </a:cubicBezTo>
                    <a:lnTo>
                      <a:pt x="7619554" y="1983041"/>
                    </a:lnTo>
                    <a:lnTo>
                      <a:pt x="7619332" y="1984260"/>
                    </a:lnTo>
                    <a:lnTo>
                      <a:pt x="7619110" y="1986920"/>
                    </a:lnTo>
                    <a:lnTo>
                      <a:pt x="7618778" y="1988139"/>
                    </a:lnTo>
                    <a:lnTo>
                      <a:pt x="7617780" y="1989579"/>
                    </a:lnTo>
                    <a:lnTo>
                      <a:pt x="7614456" y="1992904"/>
                    </a:lnTo>
                    <a:lnTo>
                      <a:pt x="7614013" y="1994122"/>
                    </a:lnTo>
                    <a:lnTo>
                      <a:pt x="7614013" y="1995785"/>
                    </a:lnTo>
                    <a:cubicBezTo>
                      <a:pt x="7614013" y="1995785"/>
                      <a:pt x="7614013" y="1998998"/>
                      <a:pt x="7614013" y="1998998"/>
                    </a:cubicBezTo>
                    <a:lnTo>
                      <a:pt x="7613791" y="2000772"/>
                    </a:lnTo>
                    <a:lnTo>
                      <a:pt x="7613237" y="2002212"/>
                    </a:lnTo>
                    <a:lnTo>
                      <a:pt x="7612461" y="2003542"/>
                    </a:lnTo>
                    <a:lnTo>
                      <a:pt x="7606367" y="2011963"/>
                    </a:lnTo>
                    <a:lnTo>
                      <a:pt x="7600826" y="2022713"/>
                    </a:lnTo>
                    <a:lnTo>
                      <a:pt x="7598942" y="2024043"/>
                    </a:lnTo>
                    <a:lnTo>
                      <a:pt x="7596947" y="2024818"/>
                    </a:lnTo>
                    <a:lnTo>
                      <a:pt x="7595285" y="2026037"/>
                    </a:lnTo>
                    <a:lnTo>
                      <a:pt x="7594620" y="2028475"/>
                    </a:lnTo>
                    <a:lnTo>
                      <a:pt x="7594398" y="2031246"/>
                    </a:lnTo>
                    <a:lnTo>
                      <a:pt x="7593734" y="2034348"/>
                    </a:lnTo>
                    <a:lnTo>
                      <a:pt x="7592736" y="2037230"/>
                    </a:lnTo>
                    <a:lnTo>
                      <a:pt x="7591517" y="2039335"/>
                    </a:lnTo>
                    <a:lnTo>
                      <a:pt x="7594730" y="2043213"/>
                    </a:lnTo>
                    <a:lnTo>
                      <a:pt x="7595395" y="2044654"/>
                    </a:lnTo>
                    <a:lnTo>
                      <a:pt x="7595395" y="2046206"/>
                    </a:lnTo>
                    <a:cubicBezTo>
                      <a:pt x="7595395" y="2046206"/>
                      <a:pt x="7594730" y="2051414"/>
                      <a:pt x="7594730" y="2051414"/>
                    </a:cubicBezTo>
                    <a:lnTo>
                      <a:pt x="7595063" y="2053409"/>
                    </a:lnTo>
                    <a:lnTo>
                      <a:pt x="7595950" y="2054628"/>
                    </a:lnTo>
                    <a:lnTo>
                      <a:pt x="7597058" y="2055514"/>
                    </a:lnTo>
                    <a:lnTo>
                      <a:pt x="7598166" y="2056622"/>
                    </a:lnTo>
                    <a:lnTo>
                      <a:pt x="7599606" y="2059060"/>
                    </a:lnTo>
                    <a:lnTo>
                      <a:pt x="7600826" y="2062274"/>
                    </a:lnTo>
                    <a:lnTo>
                      <a:pt x="7601601" y="2068258"/>
                    </a:lnTo>
                    <a:lnTo>
                      <a:pt x="7600604" y="2074020"/>
                    </a:lnTo>
                    <a:lnTo>
                      <a:pt x="7596282" y="2085102"/>
                    </a:lnTo>
                    <a:lnTo>
                      <a:pt x="7595395" y="2088537"/>
                    </a:lnTo>
                    <a:lnTo>
                      <a:pt x="7595617" y="2091529"/>
                    </a:lnTo>
                    <a:lnTo>
                      <a:pt x="7595617" y="2091529"/>
                    </a:lnTo>
                    <a:cubicBezTo>
                      <a:pt x="7595617" y="2091529"/>
                      <a:pt x="7597058" y="2093634"/>
                      <a:pt x="7597058" y="2093634"/>
                    </a:cubicBezTo>
                    <a:lnTo>
                      <a:pt x="7599828" y="2094410"/>
                    </a:lnTo>
                    <a:lnTo>
                      <a:pt x="7600826" y="2094854"/>
                    </a:lnTo>
                    <a:lnTo>
                      <a:pt x="7602599" y="2096959"/>
                    </a:lnTo>
                    <a:lnTo>
                      <a:pt x="7604371" y="2097735"/>
                    </a:lnTo>
                    <a:lnTo>
                      <a:pt x="7605037" y="2098510"/>
                    </a:lnTo>
                    <a:lnTo>
                      <a:pt x="7606145" y="2100173"/>
                    </a:lnTo>
                    <a:lnTo>
                      <a:pt x="7606921" y="2100727"/>
                    </a:lnTo>
                    <a:lnTo>
                      <a:pt x="7608804" y="2100506"/>
                    </a:lnTo>
                    <a:lnTo>
                      <a:pt x="7609580" y="2100838"/>
                    </a:lnTo>
                    <a:lnTo>
                      <a:pt x="7610356" y="2101724"/>
                    </a:lnTo>
                    <a:lnTo>
                      <a:pt x="7610910" y="2102943"/>
                    </a:lnTo>
                    <a:lnTo>
                      <a:pt x="7611796" y="2105935"/>
                    </a:lnTo>
                    <a:lnTo>
                      <a:pt x="7612018" y="2106157"/>
                    </a:lnTo>
                    <a:lnTo>
                      <a:pt x="7612572" y="2106489"/>
                    </a:lnTo>
                    <a:lnTo>
                      <a:pt x="7613126" y="2107043"/>
                    </a:lnTo>
                    <a:lnTo>
                      <a:pt x="7613458" y="2107930"/>
                    </a:lnTo>
                    <a:lnTo>
                      <a:pt x="7613458" y="2108927"/>
                    </a:lnTo>
                    <a:cubicBezTo>
                      <a:pt x="7613458" y="2108927"/>
                      <a:pt x="7612683" y="2110479"/>
                      <a:pt x="7612683" y="2110479"/>
                    </a:cubicBezTo>
                    <a:lnTo>
                      <a:pt x="7612461" y="2111587"/>
                    </a:lnTo>
                    <a:lnTo>
                      <a:pt x="7612461" y="2114911"/>
                    </a:lnTo>
                    <a:cubicBezTo>
                      <a:pt x="7612461" y="2114911"/>
                      <a:pt x="7612461" y="2116684"/>
                      <a:pt x="7612461" y="2116684"/>
                    </a:cubicBezTo>
                    <a:lnTo>
                      <a:pt x="7612018" y="2117903"/>
                    </a:lnTo>
                    <a:lnTo>
                      <a:pt x="7609691" y="2122225"/>
                    </a:lnTo>
                    <a:lnTo>
                      <a:pt x="7609358" y="2122558"/>
                    </a:lnTo>
                    <a:lnTo>
                      <a:pt x="7609580" y="2126214"/>
                    </a:lnTo>
                    <a:lnTo>
                      <a:pt x="7611021" y="2127877"/>
                    </a:lnTo>
                    <a:lnTo>
                      <a:pt x="7613126" y="2128763"/>
                    </a:lnTo>
                    <a:lnTo>
                      <a:pt x="7615121" y="2130314"/>
                    </a:lnTo>
                    <a:lnTo>
                      <a:pt x="7618999" y="2135412"/>
                    </a:lnTo>
                    <a:lnTo>
                      <a:pt x="7620108" y="2136188"/>
                    </a:lnTo>
                    <a:lnTo>
                      <a:pt x="7623099" y="2136631"/>
                    </a:lnTo>
                    <a:lnTo>
                      <a:pt x="7624319" y="2137517"/>
                    </a:lnTo>
                    <a:lnTo>
                      <a:pt x="7626202" y="2139401"/>
                    </a:lnTo>
                    <a:lnTo>
                      <a:pt x="7626867" y="2140288"/>
                    </a:lnTo>
                    <a:lnTo>
                      <a:pt x="7627089" y="2141729"/>
                    </a:lnTo>
                    <a:lnTo>
                      <a:pt x="7627089" y="2143723"/>
                    </a:lnTo>
                    <a:cubicBezTo>
                      <a:pt x="7627089" y="2143723"/>
                      <a:pt x="7627754" y="2145164"/>
                      <a:pt x="7627754" y="2145164"/>
                    </a:cubicBezTo>
                    <a:lnTo>
                      <a:pt x="7628751" y="2146050"/>
                    </a:lnTo>
                    <a:lnTo>
                      <a:pt x="7630302" y="2146383"/>
                    </a:lnTo>
                    <a:lnTo>
                      <a:pt x="7632075" y="2147712"/>
                    </a:lnTo>
                    <a:lnTo>
                      <a:pt x="7633849" y="2153475"/>
                    </a:lnTo>
                    <a:lnTo>
                      <a:pt x="7635289" y="2154805"/>
                    </a:lnTo>
                    <a:lnTo>
                      <a:pt x="7635511" y="2156245"/>
                    </a:lnTo>
                    <a:lnTo>
                      <a:pt x="7638060" y="2165110"/>
                    </a:lnTo>
                    <a:lnTo>
                      <a:pt x="7638060" y="2166662"/>
                    </a:lnTo>
                    <a:cubicBezTo>
                      <a:pt x="7638060" y="2166662"/>
                      <a:pt x="7637838" y="2169543"/>
                      <a:pt x="7637838" y="2169543"/>
                    </a:cubicBezTo>
                    <a:lnTo>
                      <a:pt x="7638060" y="2171316"/>
                    </a:lnTo>
                    <a:lnTo>
                      <a:pt x="7638392" y="2171870"/>
                    </a:lnTo>
                    <a:lnTo>
                      <a:pt x="7639832" y="2173532"/>
                    </a:lnTo>
                    <a:lnTo>
                      <a:pt x="7640386" y="2174308"/>
                    </a:lnTo>
                    <a:lnTo>
                      <a:pt x="7641495" y="2177079"/>
                    </a:lnTo>
                    <a:lnTo>
                      <a:pt x="7642271" y="2179960"/>
                    </a:lnTo>
                    <a:lnTo>
                      <a:pt x="7642714" y="2183062"/>
                    </a:lnTo>
                    <a:lnTo>
                      <a:pt x="7642714" y="2186498"/>
                    </a:lnTo>
                    <a:cubicBezTo>
                      <a:pt x="7642714" y="2186498"/>
                      <a:pt x="7641827" y="2191042"/>
                      <a:pt x="7641827" y="2191042"/>
                    </a:cubicBezTo>
                    <a:lnTo>
                      <a:pt x="7642049" y="2192703"/>
                    </a:lnTo>
                    <a:lnTo>
                      <a:pt x="7642714" y="2193812"/>
                    </a:lnTo>
                    <a:lnTo>
                      <a:pt x="7644487" y="2195363"/>
                    </a:lnTo>
                    <a:lnTo>
                      <a:pt x="7645152" y="2196803"/>
                    </a:lnTo>
                    <a:lnTo>
                      <a:pt x="7645927" y="2196803"/>
                    </a:lnTo>
                    <a:lnTo>
                      <a:pt x="7645927" y="2193479"/>
                    </a:lnTo>
                    <a:cubicBezTo>
                      <a:pt x="7645927" y="2193479"/>
                      <a:pt x="7648365" y="2189047"/>
                      <a:pt x="7648365" y="2189047"/>
                    </a:cubicBezTo>
                    <a:lnTo>
                      <a:pt x="7648919" y="2185944"/>
                    </a:lnTo>
                    <a:lnTo>
                      <a:pt x="7648254" y="2183284"/>
                    </a:lnTo>
                    <a:lnTo>
                      <a:pt x="7642271" y="2170762"/>
                    </a:lnTo>
                    <a:lnTo>
                      <a:pt x="7641384" y="2168324"/>
                    </a:lnTo>
                    <a:lnTo>
                      <a:pt x="7640608" y="2158905"/>
                    </a:lnTo>
                    <a:lnTo>
                      <a:pt x="7639500" y="2152588"/>
                    </a:lnTo>
                    <a:lnTo>
                      <a:pt x="7638171" y="2148821"/>
                    </a:lnTo>
                    <a:lnTo>
                      <a:pt x="7637949" y="2147380"/>
                    </a:lnTo>
                    <a:lnTo>
                      <a:pt x="7638171" y="2145940"/>
                    </a:lnTo>
                    <a:lnTo>
                      <a:pt x="7639500" y="2141618"/>
                    </a:lnTo>
                    <a:lnTo>
                      <a:pt x="7640054" y="2138515"/>
                    </a:lnTo>
                    <a:lnTo>
                      <a:pt x="7647590" y="2119122"/>
                    </a:lnTo>
                    <a:lnTo>
                      <a:pt x="7648033" y="2115687"/>
                    </a:lnTo>
                    <a:lnTo>
                      <a:pt x="7648033" y="2114025"/>
                    </a:lnTo>
                    <a:cubicBezTo>
                      <a:pt x="7648033" y="2114025"/>
                      <a:pt x="7647368" y="2111032"/>
                      <a:pt x="7647368" y="2111032"/>
                    </a:cubicBezTo>
                    <a:lnTo>
                      <a:pt x="7647368" y="2109482"/>
                    </a:lnTo>
                    <a:cubicBezTo>
                      <a:pt x="7647368" y="2109482"/>
                      <a:pt x="7647701" y="2107819"/>
                      <a:pt x="7647701" y="2107819"/>
                    </a:cubicBezTo>
                    <a:lnTo>
                      <a:pt x="7649473" y="2104716"/>
                    </a:lnTo>
                    <a:lnTo>
                      <a:pt x="7649473" y="2102721"/>
                    </a:lnTo>
                    <a:cubicBezTo>
                      <a:pt x="7649473" y="2102721"/>
                      <a:pt x="7648144" y="2100395"/>
                      <a:pt x="7648144" y="2100395"/>
                    </a:cubicBezTo>
                    <a:lnTo>
                      <a:pt x="7645484" y="2099175"/>
                    </a:lnTo>
                    <a:lnTo>
                      <a:pt x="7639832" y="2098621"/>
                    </a:lnTo>
                    <a:lnTo>
                      <a:pt x="7638171" y="2099730"/>
                    </a:lnTo>
                    <a:lnTo>
                      <a:pt x="7634624" y="2104384"/>
                    </a:lnTo>
                    <a:lnTo>
                      <a:pt x="7633295" y="2104716"/>
                    </a:lnTo>
                    <a:lnTo>
                      <a:pt x="7632962" y="2102389"/>
                    </a:lnTo>
                    <a:lnTo>
                      <a:pt x="7633516" y="2098510"/>
                    </a:lnTo>
                    <a:lnTo>
                      <a:pt x="7634513" y="2094854"/>
                    </a:lnTo>
                    <a:lnTo>
                      <a:pt x="7635400" y="2093191"/>
                    </a:lnTo>
                    <a:lnTo>
                      <a:pt x="7637062" y="2091862"/>
                    </a:lnTo>
                    <a:lnTo>
                      <a:pt x="7639057" y="2088869"/>
                    </a:lnTo>
                    <a:lnTo>
                      <a:pt x="7652133" y="2059947"/>
                    </a:lnTo>
                    <a:lnTo>
                      <a:pt x="7654793" y="2055514"/>
                    </a:lnTo>
                    <a:lnTo>
                      <a:pt x="7666096" y="2046428"/>
                    </a:lnTo>
                    <a:lnTo>
                      <a:pt x="7668866" y="2043324"/>
                    </a:lnTo>
                    <a:lnTo>
                      <a:pt x="7673077" y="2039446"/>
                    </a:lnTo>
                    <a:lnTo>
                      <a:pt x="7677842" y="2037341"/>
                    </a:lnTo>
                    <a:lnTo>
                      <a:pt x="7684159" y="2040776"/>
                    </a:lnTo>
                    <a:lnTo>
                      <a:pt x="7692913" y="2041219"/>
                    </a:lnTo>
                    <a:lnTo>
                      <a:pt x="7695129" y="2040665"/>
                    </a:lnTo>
                    <a:lnTo>
                      <a:pt x="7701778" y="2037119"/>
                    </a:lnTo>
                    <a:lnTo>
                      <a:pt x="7736575" y="2031246"/>
                    </a:lnTo>
                    <a:lnTo>
                      <a:pt x="7741451" y="2034016"/>
                    </a:lnTo>
                    <a:lnTo>
                      <a:pt x="7746326" y="2032465"/>
                    </a:lnTo>
                    <a:lnTo>
                      <a:pt x="7752088" y="2034237"/>
                    </a:lnTo>
                    <a:lnTo>
                      <a:pt x="7757408" y="2037673"/>
                    </a:lnTo>
                    <a:lnTo>
                      <a:pt x="7760954" y="2041108"/>
                    </a:lnTo>
                    <a:lnTo>
                      <a:pt x="7762062" y="2043546"/>
                    </a:lnTo>
                    <a:lnTo>
                      <a:pt x="7762727" y="2046538"/>
                    </a:lnTo>
                    <a:lnTo>
                      <a:pt x="7763059" y="2049530"/>
                    </a:lnTo>
                    <a:lnTo>
                      <a:pt x="7763059" y="2052079"/>
                    </a:lnTo>
                    <a:cubicBezTo>
                      <a:pt x="7763059" y="2052079"/>
                      <a:pt x="7762949" y="2053852"/>
                      <a:pt x="7762949" y="2053852"/>
                    </a:cubicBezTo>
                    <a:lnTo>
                      <a:pt x="7761618" y="2057398"/>
                    </a:lnTo>
                    <a:lnTo>
                      <a:pt x="7761618" y="2059171"/>
                    </a:lnTo>
                    <a:cubicBezTo>
                      <a:pt x="7761618" y="2059171"/>
                      <a:pt x="7762394" y="2062163"/>
                      <a:pt x="7762394" y="2062163"/>
                    </a:cubicBezTo>
                    <a:lnTo>
                      <a:pt x="7762394" y="2063160"/>
                    </a:lnTo>
                    <a:cubicBezTo>
                      <a:pt x="7762394" y="2063160"/>
                      <a:pt x="7762173" y="2064823"/>
                      <a:pt x="7762173" y="2064823"/>
                    </a:cubicBezTo>
                    <a:lnTo>
                      <a:pt x="7761618" y="2066152"/>
                    </a:lnTo>
                    <a:lnTo>
                      <a:pt x="7761286" y="2067593"/>
                    </a:lnTo>
                    <a:lnTo>
                      <a:pt x="7761729" y="2069366"/>
                    </a:lnTo>
                    <a:lnTo>
                      <a:pt x="7762616" y="2069920"/>
                    </a:lnTo>
                    <a:lnTo>
                      <a:pt x="7763946" y="2070252"/>
                    </a:lnTo>
                    <a:lnTo>
                      <a:pt x="7765165" y="2070696"/>
                    </a:lnTo>
                    <a:lnTo>
                      <a:pt x="7765719" y="2071915"/>
                    </a:lnTo>
                    <a:lnTo>
                      <a:pt x="7766605" y="2074574"/>
                    </a:lnTo>
                    <a:lnTo>
                      <a:pt x="7772035" y="2083883"/>
                    </a:lnTo>
                    <a:lnTo>
                      <a:pt x="7773919" y="2088758"/>
                    </a:lnTo>
                    <a:lnTo>
                      <a:pt x="7775138" y="2093856"/>
                    </a:lnTo>
                    <a:lnTo>
                      <a:pt x="7775803" y="2099397"/>
                    </a:lnTo>
                    <a:lnTo>
                      <a:pt x="7775803" y="2112473"/>
                    </a:lnTo>
                    <a:cubicBezTo>
                      <a:pt x="7775803" y="2112473"/>
                      <a:pt x="7776357" y="2118458"/>
                      <a:pt x="7776357" y="2118458"/>
                    </a:cubicBezTo>
                    <a:lnTo>
                      <a:pt x="7777576" y="2123776"/>
                    </a:lnTo>
                    <a:lnTo>
                      <a:pt x="7779792" y="2128541"/>
                    </a:lnTo>
                    <a:lnTo>
                      <a:pt x="7781233" y="2130758"/>
                    </a:lnTo>
                    <a:lnTo>
                      <a:pt x="7783006" y="2132753"/>
                    </a:lnTo>
                    <a:lnTo>
                      <a:pt x="7785222" y="2134193"/>
                    </a:lnTo>
                    <a:lnTo>
                      <a:pt x="7789322" y="2135080"/>
                    </a:lnTo>
                    <a:lnTo>
                      <a:pt x="7790209" y="2135966"/>
                    </a:lnTo>
                    <a:lnTo>
                      <a:pt x="7792757" y="2139734"/>
                    </a:lnTo>
                    <a:lnTo>
                      <a:pt x="7793977" y="2142282"/>
                    </a:lnTo>
                    <a:lnTo>
                      <a:pt x="7794531" y="2143058"/>
                    </a:lnTo>
                    <a:lnTo>
                      <a:pt x="7796858" y="2144832"/>
                    </a:lnTo>
                    <a:lnTo>
                      <a:pt x="7802177" y="2147823"/>
                    </a:lnTo>
                    <a:lnTo>
                      <a:pt x="7806388" y="2152145"/>
                    </a:lnTo>
                    <a:lnTo>
                      <a:pt x="7808272" y="2153475"/>
                    </a:lnTo>
                    <a:lnTo>
                      <a:pt x="7818356" y="2157908"/>
                    </a:lnTo>
                    <a:lnTo>
                      <a:pt x="7841073" y="2175416"/>
                    </a:lnTo>
                    <a:lnTo>
                      <a:pt x="7844952" y="2179849"/>
                    </a:lnTo>
                    <a:lnTo>
                      <a:pt x="7844952" y="2184282"/>
                    </a:lnTo>
                    <a:cubicBezTo>
                      <a:pt x="7844952" y="2184282"/>
                      <a:pt x="7847722" y="2185612"/>
                      <a:pt x="7847722" y="2185612"/>
                    </a:cubicBezTo>
                    <a:lnTo>
                      <a:pt x="7851046" y="2186055"/>
                    </a:lnTo>
                    <a:lnTo>
                      <a:pt x="7854150" y="2186941"/>
                    </a:lnTo>
                    <a:lnTo>
                      <a:pt x="7856033" y="2189490"/>
                    </a:lnTo>
                    <a:lnTo>
                      <a:pt x="7855701" y="2189047"/>
                    </a:lnTo>
                    <a:lnTo>
                      <a:pt x="7855147" y="2189490"/>
                    </a:lnTo>
                    <a:lnTo>
                      <a:pt x="7854593" y="2190377"/>
                    </a:lnTo>
                    <a:lnTo>
                      <a:pt x="7854371" y="2191374"/>
                    </a:lnTo>
                    <a:lnTo>
                      <a:pt x="7854593" y="2192038"/>
                    </a:lnTo>
                    <a:lnTo>
                      <a:pt x="7855036" y="2192925"/>
                    </a:lnTo>
                    <a:lnTo>
                      <a:pt x="7856033" y="2194477"/>
                    </a:lnTo>
                    <a:lnTo>
                      <a:pt x="7857031" y="2195474"/>
                    </a:lnTo>
                    <a:lnTo>
                      <a:pt x="7859247" y="2197358"/>
                    </a:lnTo>
                    <a:lnTo>
                      <a:pt x="7860022" y="2198688"/>
                    </a:lnTo>
                    <a:lnTo>
                      <a:pt x="7855147" y="2195363"/>
                    </a:lnTo>
                    <a:lnTo>
                      <a:pt x="7852487" y="2194033"/>
                    </a:lnTo>
                    <a:lnTo>
                      <a:pt x="7849939" y="2193701"/>
                    </a:lnTo>
                    <a:lnTo>
                      <a:pt x="7849939" y="2194588"/>
                    </a:lnTo>
                    <a:lnTo>
                      <a:pt x="7851268" y="2195363"/>
                    </a:lnTo>
                    <a:lnTo>
                      <a:pt x="7854925" y="2201236"/>
                    </a:lnTo>
                    <a:lnTo>
                      <a:pt x="7857696" y="2204893"/>
                    </a:lnTo>
                    <a:lnTo>
                      <a:pt x="7858804" y="2206999"/>
                    </a:lnTo>
                    <a:lnTo>
                      <a:pt x="7859247" y="2209437"/>
                    </a:lnTo>
                    <a:lnTo>
                      <a:pt x="7858804" y="2211875"/>
                    </a:lnTo>
                    <a:lnTo>
                      <a:pt x="7857696" y="2214202"/>
                    </a:lnTo>
                    <a:lnTo>
                      <a:pt x="7853485" y="2221294"/>
                    </a:lnTo>
                    <a:lnTo>
                      <a:pt x="7852376" y="2222181"/>
                    </a:lnTo>
                    <a:lnTo>
                      <a:pt x="7847611" y="2224729"/>
                    </a:lnTo>
                    <a:lnTo>
                      <a:pt x="7845617" y="2228164"/>
                    </a:lnTo>
                    <a:lnTo>
                      <a:pt x="7843844" y="2228497"/>
                    </a:lnTo>
                    <a:lnTo>
                      <a:pt x="7840076" y="2229938"/>
                    </a:lnTo>
                    <a:lnTo>
                      <a:pt x="7827000" y="2232486"/>
                    </a:lnTo>
                    <a:lnTo>
                      <a:pt x="7822789" y="2231378"/>
                    </a:lnTo>
                    <a:lnTo>
                      <a:pt x="7824894" y="2228608"/>
                    </a:lnTo>
                    <a:lnTo>
                      <a:pt x="7826335" y="2226170"/>
                    </a:lnTo>
                    <a:lnTo>
                      <a:pt x="7826002" y="2224064"/>
                    </a:lnTo>
                    <a:lnTo>
                      <a:pt x="7822789" y="2221959"/>
                    </a:lnTo>
                    <a:lnTo>
                      <a:pt x="7820905" y="2221959"/>
                    </a:lnTo>
                    <a:cubicBezTo>
                      <a:pt x="7820905" y="2221959"/>
                      <a:pt x="7814035" y="2216418"/>
                      <a:pt x="7814035" y="2216418"/>
                    </a:cubicBezTo>
                    <a:lnTo>
                      <a:pt x="7810820" y="2214977"/>
                    </a:lnTo>
                    <a:lnTo>
                      <a:pt x="7808605" y="2215421"/>
                    </a:lnTo>
                    <a:lnTo>
                      <a:pt x="7807053" y="2216640"/>
                    </a:lnTo>
                    <a:lnTo>
                      <a:pt x="7804172" y="2220075"/>
                    </a:lnTo>
                    <a:lnTo>
                      <a:pt x="7803396" y="2220407"/>
                    </a:lnTo>
                    <a:lnTo>
                      <a:pt x="7802399" y="2220407"/>
                    </a:lnTo>
                    <a:cubicBezTo>
                      <a:pt x="7802399" y="2220407"/>
                      <a:pt x="7801512" y="2220407"/>
                      <a:pt x="7801512" y="2220407"/>
                    </a:cubicBezTo>
                    <a:lnTo>
                      <a:pt x="7801069" y="2221072"/>
                    </a:lnTo>
                    <a:lnTo>
                      <a:pt x="7801290" y="2222735"/>
                    </a:lnTo>
                    <a:lnTo>
                      <a:pt x="7802288" y="2223067"/>
                    </a:lnTo>
                    <a:lnTo>
                      <a:pt x="7803396" y="2223067"/>
                    </a:lnTo>
                    <a:cubicBezTo>
                      <a:pt x="7803396" y="2223067"/>
                      <a:pt x="7804061" y="2223178"/>
                      <a:pt x="7804061" y="2223178"/>
                    </a:cubicBezTo>
                    <a:lnTo>
                      <a:pt x="7804061" y="2224286"/>
                    </a:lnTo>
                    <a:cubicBezTo>
                      <a:pt x="7804061" y="2224286"/>
                      <a:pt x="7803950" y="2225062"/>
                      <a:pt x="7803950" y="2225062"/>
                    </a:cubicBezTo>
                    <a:lnTo>
                      <a:pt x="7803507" y="2225727"/>
                    </a:lnTo>
                    <a:lnTo>
                      <a:pt x="7803285" y="2226724"/>
                    </a:lnTo>
                    <a:lnTo>
                      <a:pt x="7803507" y="2227943"/>
                    </a:lnTo>
                    <a:lnTo>
                      <a:pt x="7804615" y="2230381"/>
                    </a:lnTo>
                    <a:lnTo>
                      <a:pt x="7805391" y="2234259"/>
                    </a:lnTo>
                    <a:lnTo>
                      <a:pt x="7807496" y="2238359"/>
                    </a:lnTo>
                    <a:lnTo>
                      <a:pt x="7807940" y="2241019"/>
                    </a:lnTo>
                    <a:lnTo>
                      <a:pt x="7808161" y="2244233"/>
                    </a:lnTo>
                    <a:lnTo>
                      <a:pt x="7809048" y="2245562"/>
                    </a:lnTo>
                    <a:lnTo>
                      <a:pt x="7810488" y="2245784"/>
                    </a:lnTo>
                    <a:lnTo>
                      <a:pt x="7821792" y="2245562"/>
                    </a:lnTo>
                    <a:lnTo>
                      <a:pt x="7820018" y="2247446"/>
                    </a:lnTo>
                    <a:lnTo>
                      <a:pt x="7815475" y="2248555"/>
                    </a:lnTo>
                    <a:lnTo>
                      <a:pt x="7814035" y="2250438"/>
                    </a:lnTo>
                    <a:lnTo>
                      <a:pt x="7816472" y="2251214"/>
                    </a:lnTo>
                    <a:lnTo>
                      <a:pt x="7818689" y="2252544"/>
                    </a:lnTo>
                    <a:lnTo>
                      <a:pt x="7801623" y="2252101"/>
                    </a:lnTo>
                    <a:lnTo>
                      <a:pt x="7798077" y="2250549"/>
                    </a:lnTo>
                    <a:lnTo>
                      <a:pt x="7797633" y="2250106"/>
                    </a:lnTo>
                    <a:lnTo>
                      <a:pt x="7797966" y="2249330"/>
                    </a:lnTo>
                    <a:lnTo>
                      <a:pt x="7799074" y="2245784"/>
                    </a:lnTo>
                    <a:lnTo>
                      <a:pt x="7799629" y="2244787"/>
                    </a:lnTo>
                    <a:lnTo>
                      <a:pt x="7799296" y="2244455"/>
                    </a:lnTo>
                    <a:lnTo>
                      <a:pt x="7792314" y="2244233"/>
                    </a:lnTo>
                    <a:lnTo>
                      <a:pt x="7788990" y="2246116"/>
                    </a:lnTo>
                    <a:lnTo>
                      <a:pt x="7785666" y="2246670"/>
                    </a:lnTo>
                    <a:lnTo>
                      <a:pt x="7779127" y="2246449"/>
                    </a:lnTo>
                    <a:lnTo>
                      <a:pt x="7780125" y="2247446"/>
                    </a:lnTo>
                    <a:lnTo>
                      <a:pt x="7783117" y="2248887"/>
                    </a:lnTo>
                    <a:lnTo>
                      <a:pt x="7783781" y="2248887"/>
                    </a:lnTo>
                    <a:cubicBezTo>
                      <a:pt x="7783781" y="2248887"/>
                      <a:pt x="7783560" y="2250217"/>
                      <a:pt x="7783560" y="2250217"/>
                    </a:cubicBezTo>
                    <a:lnTo>
                      <a:pt x="7783006" y="2251436"/>
                    </a:lnTo>
                    <a:lnTo>
                      <a:pt x="7782120" y="2252322"/>
                    </a:lnTo>
                    <a:lnTo>
                      <a:pt x="7778573" y="2253209"/>
                    </a:lnTo>
                    <a:lnTo>
                      <a:pt x="7776468" y="2254317"/>
                    </a:lnTo>
                    <a:lnTo>
                      <a:pt x="7774251" y="2255092"/>
                    </a:lnTo>
                    <a:lnTo>
                      <a:pt x="7771370" y="2254649"/>
                    </a:lnTo>
                    <a:lnTo>
                      <a:pt x="7768268" y="2252987"/>
                    </a:lnTo>
                    <a:lnTo>
                      <a:pt x="7767159" y="2252766"/>
                    </a:lnTo>
                    <a:lnTo>
                      <a:pt x="7766051" y="2253098"/>
                    </a:lnTo>
                    <a:lnTo>
                      <a:pt x="7761175" y="2255868"/>
                    </a:lnTo>
                    <a:lnTo>
                      <a:pt x="7759403" y="2258085"/>
                    </a:lnTo>
                    <a:lnTo>
                      <a:pt x="7757518" y="2259857"/>
                    </a:lnTo>
                    <a:lnTo>
                      <a:pt x="7750981" y="2258860"/>
                    </a:lnTo>
                    <a:lnTo>
                      <a:pt x="7745883" y="2259857"/>
                    </a:lnTo>
                    <a:lnTo>
                      <a:pt x="7741561" y="2259857"/>
                    </a:lnTo>
                    <a:lnTo>
                      <a:pt x="7739677" y="2256201"/>
                    </a:lnTo>
                    <a:lnTo>
                      <a:pt x="7740010" y="2254871"/>
                    </a:lnTo>
                    <a:lnTo>
                      <a:pt x="7741561" y="2251657"/>
                    </a:lnTo>
                    <a:lnTo>
                      <a:pt x="7741894" y="2250549"/>
                    </a:lnTo>
                    <a:lnTo>
                      <a:pt x="7741340" y="2248998"/>
                    </a:lnTo>
                    <a:lnTo>
                      <a:pt x="7740453" y="2248444"/>
                    </a:lnTo>
                    <a:lnTo>
                      <a:pt x="7739345" y="2248222"/>
                    </a:lnTo>
                    <a:lnTo>
                      <a:pt x="7738237" y="2247557"/>
                    </a:lnTo>
                    <a:lnTo>
                      <a:pt x="7736575" y="2244898"/>
                    </a:lnTo>
                    <a:lnTo>
                      <a:pt x="7734801" y="2238914"/>
                    </a:lnTo>
                    <a:lnTo>
                      <a:pt x="7733472" y="2236365"/>
                    </a:lnTo>
                    <a:lnTo>
                      <a:pt x="7734247" y="2235479"/>
                    </a:lnTo>
                    <a:lnTo>
                      <a:pt x="7734801" y="2234481"/>
                    </a:lnTo>
                    <a:lnTo>
                      <a:pt x="7735799" y="2232375"/>
                    </a:lnTo>
                    <a:lnTo>
                      <a:pt x="7734579" y="2231600"/>
                    </a:lnTo>
                    <a:lnTo>
                      <a:pt x="7734025" y="2230492"/>
                    </a:lnTo>
                    <a:lnTo>
                      <a:pt x="7733361" y="2227389"/>
                    </a:lnTo>
                    <a:lnTo>
                      <a:pt x="7733361" y="2226946"/>
                    </a:lnTo>
                    <a:cubicBezTo>
                      <a:pt x="7733361" y="2226946"/>
                      <a:pt x="7733915" y="2226170"/>
                      <a:pt x="7733915" y="2226170"/>
                    </a:cubicBezTo>
                    <a:lnTo>
                      <a:pt x="7734247" y="2225283"/>
                    </a:lnTo>
                    <a:lnTo>
                      <a:pt x="7734247" y="2224286"/>
                    </a:lnTo>
                    <a:cubicBezTo>
                      <a:pt x="7734247" y="2224286"/>
                      <a:pt x="7733693" y="2223953"/>
                      <a:pt x="7733693" y="2223953"/>
                    </a:cubicBezTo>
                    <a:lnTo>
                      <a:pt x="7732142" y="2223288"/>
                    </a:lnTo>
                    <a:lnTo>
                      <a:pt x="7731809" y="2222735"/>
                    </a:lnTo>
                    <a:lnTo>
                      <a:pt x="7731477" y="2221959"/>
                    </a:lnTo>
                    <a:lnTo>
                      <a:pt x="7730590" y="2221072"/>
                    </a:lnTo>
                    <a:lnTo>
                      <a:pt x="7729482" y="2220407"/>
                    </a:lnTo>
                    <a:lnTo>
                      <a:pt x="7728374" y="2220186"/>
                    </a:lnTo>
                    <a:lnTo>
                      <a:pt x="7726934" y="2220186"/>
                    </a:lnTo>
                    <a:lnTo>
                      <a:pt x="7726268" y="2220407"/>
                    </a:lnTo>
                    <a:lnTo>
                      <a:pt x="7723498" y="2226170"/>
                    </a:lnTo>
                    <a:lnTo>
                      <a:pt x="7723055" y="2228608"/>
                    </a:lnTo>
                    <a:lnTo>
                      <a:pt x="7723277" y="2235035"/>
                    </a:lnTo>
                    <a:lnTo>
                      <a:pt x="7722612" y="2238138"/>
                    </a:lnTo>
                    <a:lnTo>
                      <a:pt x="7721060" y="2239911"/>
                    </a:lnTo>
                    <a:lnTo>
                      <a:pt x="7716960" y="2241795"/>
                    </a:lnTo>
                    <a:lnTo>
                      <a:pt x="7715409" y="2243014"/>
                    </a:lnTo>
                    <a:lnTo>
                      <a:pt x="7714412" y="2243568"/>
                    </a:lnTo>
                    <a:lnTo>
                      <a:pt x="7713082" y="2243900"/>
                    </a:lnTo>
                    <a:lnTo>
                      <a:pt x="7711973" y="2243679"/>
                    </a:lnTo>
                    <a:lnTo>
                      <a:pt x="7710311" y="2242238"/>
                    </a:lnTo>
                    <a:lnTo>
                      <a:pt x="7709646" y="2241905"/>
                    </a:lnTo>
                    <a:lnTo>
                      <a:pt x="7707097" y="2241351"/>
                    </a:lnTo>
                    <a:lnTo>
                      <a:pt x="7704881" y="2239800"/>
                    </a:lnTo>
                    <a:lnTo>
                      <a:pt x="7703219" y="2237473"/>
                    </a:lnTo>
                    <a:lnTo>
                      <a:pt x="7702222" y="2234592"/>
                    </a:lnTo>
                    <a:lnTo>
                      <a:pt x="7702222" y="2233262"/>
                    </a:lnTo>
                    <a:cubicBezTo>
                      <a:pt x="7702222" y="2233262"/>
                      <a:pt x="7703108" y="2230492"/>
                      <a:pt x="7703108" y="2230492"/>
                    </a:cubicBezTo>
                    <a:lnTo>
                      <a:pt x="7703108" y="2229605"/>
                    </a:lnTo>
                    <a:cubicBezTo>
                      <a:pt x="7703108" y="2229605"/>
                      <a:pt x="7701668" y="2229051"/>
                      <a:pt x="7701668" y="2229051"/>
                    </a:cubicBezTo>
                    <a:lnTo>
                      <a:pt x="7700449" y="2229827"/>
                    </a:lnTo>
                    <a:lnTo>
                      <a:pt x="7698786" y="2232154"/>
                    </a:lnTo>
                    <a:lnTo>
                      <a:pt x="7698454" y="2233594"/>
                    </a:lnTo>
                    <a:lnTo>
                      <a:pt x="7698454" y="2235479"/>
                    </a:lnTo>
                    <a:lnTo>
                      <a:pt x="7698232" y="2237140"/>
                    </a:lnTo>
                    <a:lnTo>
                      <a:pt x="7697235" y="2237805"/>
                    </a:lnTo>
                    <a:lnTo>
                      <a:pt x="7688702" y="2238914"/>
                    </a:lnTo>
                    <a:lnTo>
                      <a:pt x="7687483" y="2238027"/>
                    </a:lnTo>
                    <a:lnTo>
                      <a:pt x="7688037" y="2235700"/>
                    </a:lnTo>
                    <a:lnTo>
                      <a:pt x="7689921" y="2231711"/>
                    </a:lnTo>
                    <a:lnTo>
                      <a:pt x="7688148" y="2232375"/>
                    </a:lnTo>
                    <a:lnTo>
                      <a:pt x="7683051" y="2237805"/>
                    </a:lnTo>
                    <a:lnTo>
                      <a:pt x="7680502" y="2238914"/>
                    </a:lnTo>
                    <a:lnTo>
                      <a:pt x="7678397" y="2239135"/>
                    </a:lnTo>
                    <a:lnTo>
                      <a:pt x="7673410" y="2238692"/>
                    </a:lnTo>
                    <a:lnTo>
                      <a:pt x="7672080" y="2238138"/>
                    </a:lnTo>
                    <a:lnTo>
                      <a:pt x="7671747" y="2236697"/>
                    </a:lnTo>
                    <a:lnTo>
                      <a:pt x="7671747" y="2235035"/>
                    </a:lnTo>
                    <a:lnTo>
                      <a:pt x="7671526" y="2233705"/>
                    </a:lnTo>
                    <a:lnTo>
                      <a:pt x="7670639" y="2232486"/>
                    </a:lnTo>
                    <a:lnTo>
                      <a:pt x="7668866" y="2231046"/>
                    </a:lnTo>
                    <a:lnTo>
                      <a:pt x="7668090" y="2230159"/>
                    </a:lnTo>
                    <a:lnTo>
                      <a:pt x="7667425" y="2227721"/>
                    </a:lnTo>
                    <a:lnTo>
                      <a:pt x="7669421" y="2226613"/>
                    </a:lnTo>
                    <a:lnTo>
                      <a:pt x="7672191" y="2225616"/>
                    </a:lnTo>
                    <a:lnTo>
                      <a:pt x="7673964" y="2223510"/>
                    </a:lnTo>
                    <a:lnTo>
                      <a:pt x="7672745" y="2224286"/>
                    </a:lnTo>
                    <a:lnTo>
                      <a:pt x="7671415" y="2224618"/>
                    </a:lnTo>
                    <a:lnTo>
                      <a:pt x="7668534" y="2224618"/>
                    </a:lnTo>
                    <a:cubicBezTo>
                      <a:pt x="7668534" y="2224618"/>
                      <a:pt x="7668312" y="2224064"/>
                      <a:pt x="7668312" y="2224064"/>
                    </a:cubicBezTo>
                    <a:lnTo>
                      <a:pt x="7664655" y="2221516"/>
                    </a:lnTo>
                    <a:lnTo>
                      <a:pt x="7663658" y="2219410"/>
                    </a:lnTo>
                    <a:lnTo>
                      <a:pt x="7662328" y="2213759"/>
                    </a:lnTo>
                    <a:lnTo>
                      <a:pt x="7661442" y="2211210"/>
                    </a:lnTo>
                    <a:lnTo>
                      <a:pt x="7656455" y="2204893"/>
                    </a:lnTo>
                    <a:lnTo>
                      <a:pt x="7655347" y="2202012"/>
                    </a:lnTo>
                    <a:lnTo>
                      <a:pt x="7655347" y="2200461"/>
                    </a:lnTo>
                    <a:cubicBezTo>
                      <a:pt x="7655347" y="2200461"/>
                      <a:pt x="7655901" y="2198799"/>
                      <a:pt x="7655901" y="2198799"/>
                    </a:cubicBezTo>
                    <a:lnTo>
                      <a:pt x="7656123" y="2197025"/>
                    </a:lnTo>
                    <a:lnTo>
                      <a:pt x="7655679" y="2195253"/>
                    </a:lnTo>
                    <a:lnTo>
                      <a:pt x="7654571" y="2194033"/>
                    </a:lnTo>
                    <a:lnTo>
                      <a:pt x="7651801" y="2192482"/>
                    </a:lnTo>
                    <a:lnTo>
                      <a:pt x="7650582" y="2191595"/>
                    </a:lnTo>
                    <a:lnTo>
                      <a:pt x="7650582" y="2197579"/>
                    </a:lnTo>
                    <a:cubicBezTo>
                      <a:pt x="7650582" y="2197579"/>
                      <a:pt x="7652244" y="2207996"/>
                      <a:pt x="7652244" y="2207996"/>
                    </a:cubicBezTo>
                    <a:lnTo>
                      <a:pt x="7651358" y="2213205"/>
                    </a:lnTo>
                    <a:lnTo>
                      <a:pt x="7647036" y="2224507"/>
                    </a:lnTo>
                    <a:lnTo>
                      <a:pt x="7644376" y="2235700"/>
                    </a:lnTo>
                    <a:lnTo>
                      <a:pt x="7644708" y="2236476"/>
                    </a:lnTo>
                    <a:lnTo>
                      <a:pt x="7645152" y="2237916"/>
                    </a:lnTo>
                    <a:lnTo>
                      <a:pt x="7645373" y="2239468"/>
                    </a:lnTo>
                    <a:lnTo>
                      <a:pt x="7645152" y="2240908"/>
                    </a:lnTo>
                    <a:lnTo>
                      <a:pt x="7644376" y="2240908"/>
                    </a:lnTo>
                    <a:cubicBezTo>
                      <a:pt x="7644376" y="2240908"/>
                      <a:pt x="7642492" y="2241462"/>
                      <a:pt x="7642492" y="2241462"/>
                    </a:cubicBezTo>
                    <a:lnTo>
                      <a:pt x="7641052" y="2242349"/>
                    </a:lnTo>
                    <a:lnTo>
                      <a:pt x="7641606" y="2242792"/>
                    </a:lnTo>
                    <a:lnTo>
                      <a:pt x="7641606" y="2243346"/>
                    </a:lnTo>
                    <a:cubicBezTo>
                      <a:pt x="7641606" y="2243346"/>
                      <a:pt x="7640719" y="2246116"/>
                      <a:pt x="7640719" y="2246116"/>
                    </a:cubicBezTo>
                    <a:lnTo>
                      <a:pt x="7640497" y="2247446"/>
                    </a:lnTo>
                    <a:lnTo>
                      <a:pt x="7641162" y="2248444"/>
                    </a:lnTo>
                    <a:lnTo>
                      <a:pt x="7644154" y="2249220"/>
                    </a:lnTo>
                    <a:lnTo>
                      <a:pt x="7645152" y="2250106"/>
                    </a:lnTo>
                    <a:lnTo>
                      <a:pt x="7644597" y="2255425"/>
                    </a:lnTo>
                    <a:lnTo>
                      <a:pt x="7641162" y="2261853"/>
                    </a:lnTo>
                    <a:lnTo>
                      <a:pt x="7634403" y="2271383"/>
                    </a:lnTo>
                    <a:lnTo>
                      <a:pt x="7631854" y="2276259"/>
                    </a:lnTo>
                    <a:lnTo>
                      <a:pt x="7630302" y="2281134"/>
                    </a:lnTo>
                    <a:lnTo>
                      <a:pt x="7626424" y="2306622"/>
                    </a:lnTo>
                    <a:lnTo>
                      <a:pt x="7626091" y="2312274"/>
                    </a:lnTo>
                    <a:lnTo>
                      <a:pt x="7628197" y="2317925"/>
                    </a:lnTo>
                    <a:lnTo>
                      <a:pt x="7630635" y="2320252"/>
                    </a:lnTo>
                    <a:lnTo>
                      <a:pt x="7631189" y="2321693"/>
                    </a:lnTo>
                    <a:lnTo>
                      <a:pt x="7629749" y="2323022"/>
                    </a:lnTo>
                    <a:lnTo>
                      <a:pt x="7632851" y="2327233"/>
                    </a:lnTo>
                    <a:lnTo>
                      <a:pt x="7633960" y="2330004"/>
                    </a:lnTo>
                    <a:lnTo>
                      <a:pt x="7633184" y="2332663"/>
                    </a:lnTo>
                    <a:lnTo>
                      <a:pt x="7632297" y="2334880"/>
                    </a:lnTo>
                    <a:lnTo>
                      <a:pt x="7631410" y="2338426"/>
                    </a:lnTo>
                    <a:lnTo>
                      <a:pt x="7630524" y="2344853"/>
                    </a:lnTo>
                    <a:lnTo>
                      <a:pt x="7632186" y="2348067"/>
                    </a:lnTo>
                    <a:lnTo>
                      <a:pt x="7636065" y="2352167"/>
                    </a:lnTo>
                    <a:lnTo>
                      <a:pt x="7646925" y="2360922"/>
                    </a:lnTo>
                    <a:lnTo>
                      <a:pt x="7647922" y="2362473"/>
                    </a:lnTo>
                    <a:lnTo>
                      <a:pt x="7648587" y="2368124"/>
                    </a:lnTo>
                    <a:lnTo>
                      <a:pt x="7649363" y="2371227"/>
                    </a:lnTo>
                    <a:lnTo>
                      <a:pt x="7650693" y="2373665"/>
                    </a:lnTo>
                    <a:lnTo>
                      <a:pt x="7654682" y="2375438"/>
                    </a:lnTo>
                    <a:lnTo>
                      <a:pt x="7656234" y="2377433"/>
                    </a:lnTo>
                    <a:lnTo>
                      <a:pt x="7659447" y="2385190"/>
                    </a:lnTo>
                    <a:lnTo>
                      <a:pt x="7660888" y="2387185"/>
                    </a:lnTo>
                    <a:lnTo>
                      <a:pt x="7664545" y="2390730"/>
                    </a:lnTo>
                    <a:lnTo>
                      <a:pt x="7665320" y="2389844"/>
                    </a:lnTo>
                    <a:lnTo>
                      <a:pt x="7662217" y="2385855"/>
                    </a:lnTo>
                    <a:lnTo>
                      <a:pt x="7660666" y="2384747"/>
                    </a:lnTo>
                    <a:lnTo>
                      <a:pt x="7666096" y="2387739"/>
                    </a:lnTo>
                    <a:lnTo>
                      <a:pt x="7666096" y="2386741"/>
                    </a:lnTo>
                    <a:lnTo>
                      <a:pt x="7664988" y="2385965"/>
                    </a:lnTo>
                    <a:lnTo>
                      <a:pt x="7661442" y="2382641"/>
                    </a:lnTo>
                    <a:lnTo>
                      <a:pt x="7657120" y="2374663"/>
                    </a:lnTo>
                    <a:lnTo>
                      <a:pt x="7655901" y="2373776"/>
                    </a:lnTo>
                    <a:lnTo>
                      <a:pt x="7652687" y="2369454"/>
                    </a:lnTo>
                    <a:lnTo>
                      <a:pt x="7652023" y="2368235"/>
                    </a:lnTo>
                    <a:lnTo>
                      <a:pt x="7651247" y="2359924"/>
                    </a:lnTo>
                    <a:lnTo>
                      <a:pt x="7650803" y="2358151"/>
                    </a:lnTo>
                    <a:lnTo>
                      <a:pt x="7648919" y="2355159"/>
                    </a:lnTo>
                    <a:lnTo>
                      <a:pt x="7648144" y="2353164"/>
                    </a:lnTo>
                    <a:lnTo>
                      <a:pt x="7648144" y="2351613"/>
                    </a:lnTo>
                    <a:cubicBezTo>
                      <a:pt x="7648144" y="2351613"/>
                      <a:pt x="7650138" y="2349729"/>
                      <a:pt x="7650138" y="2349729"/>
                    </a:cubicBezTo>
                    <a:lnTo>
                      <a:pt x="7651690" y="2351280"/>
                    </a:lnTo>
                    <a:lnTo>
                      <a:pt x="7653573" y="2355602"/>
                    </a:lnTo>
                    <a:lnTo>
                      <a:pt x="7657120" y="2356711"/>
                    </a:lnTo>
                    <a:lnTo>
                      <a:pt x="7661331" y="2356156"/>
                    </a:lnTo>
                    <a:lnTo>
                      <a:pt x="7669199" y="2353607"/>
                    </a:lnTo>
                    <a:lnTo>
                      <a:pt x="7668201" y="2354383"/>
                    </a:lnTo>
                    <a:lnTo>
                      <a:pt x="7667425" y="2355270"/>
                    </a:lnTo>
                    <a:lnTo>
                      <a:pt x="7666760" y="2356267"/>
                    </a:lnTo>
                    <a:lnTo>
                      <a:pt x="7666096" y="2357597"/>
                    </a:lnTo>
                    <a:lnTo>
                      <a:pt x="7674297" y="2356600"/>
                    </a:lnTo>
                    <a:lnTo>
                      <a:pt x="7675958" y="2355713"/>
                    </a:lnTo>
                    <a:lnTo>
                      <a:pt x="7677621" y="2354050"/>
                    </a:lnTo>
                    <a:lnTo>
                      <a:pt x="7679504" y="2353275"/>
                    </a:lnTo>
                    <a:lnTo>
                      <a:pt x="7686929" y="2359148"/>
                    </a:lnTo>
                    <a:lnTo>
                      <a:pt x="7688148" y="2359813"/>
                    </a:lnTo>
                    <a:lnTo>
                      <a:pt x="7689145" y="2360146"/>
                    </a:lnTo>
                    <a:lnTo>
                      <a:pt x="7691140" y="2361476"/>
                    </a:lnTo>
                    <a:lnTo>
                      <a:pt x="7692027" y="2361808"/>
                    </a:lnTo>
                    <a:lnTo>
                      <a:pt x="7692802" y="2361476"/>
                    </a:lnTo>
                    <a:lnTo>
                      <a:pt x="7694575" y="2360146"/>
                    </a:lnTo>
                    <a:lnTo>
                      <a:pt x="7695129" y="2359813"/>
                    </a:lnTo>
                    <a:lnTo>
                      <a:pt x="7697014" y="2359037"/>
                    </a:lnTo>
                    <a:lnTo>
                      <a:pt x="7701778" y="2353607"/>
                    </a:lnTo>
                    <a:lnTo>
                      <a:pt x="7703662" y="2352500"/>
                    </a:lnTo>
                    <a:lnTo>
                      <a:pt x="7705546" y="2351945"/>
                    </a:lnTo>
                    <a:lnTo>
                      <a:pt x="7707541" y="2351945"/>
                    </a:lnTo>
                    <a:cubicBezTo>
                      <a:pt x="7707541" y="2351945"/>
                      <a:pt x="7709536" y="2352500"/>
                      <a:pt x="7709536" y="2352500"/>
                    </a:cubicBezTo>
                    <a:lnTo>
                      <a:pt x="7711198" y="2353607"/>
                    </a:lnTo>
                    <a:lnTo>
                      <a:pt x="7713747" y="2356046"/>
                    </a:lnTo>
                    <a:lnTo>
                      <a:pt x="7715630" y="2356711"/>
                    </a:lnTo>
                    <a:lnTo>
                      <a:pt x="7719841" y="2356378"/>
                    </a:lnTo>
                    <a:lnTo>
                      <a:pt x="7721503" y="2356821"/>
                    </a:lnTo>
                    <a:lnTo>
                      <a:pt x="7723498" y="2358816"/>
                    </a:lnTo>
                    <a:lnTo>
                      <a:pt x="7723942" y="2358372"/>
                    </a:lnTo>
                    <a:lnTo>
                      <a:pt x="7724163" y="2358372"/>
                    </a:lnTo>
                    <a:cubicBezTo>
                      <a:pt x="7724163" y="2358372"/>
                      <a:pt x="7724496" y="2358151"/>
                      <a:pt x="7724496" y="2358151"/>
                    </a:cubicBezTo>
                    <a:lnTo>
                      <a:pt x="7725049" y="2357818"/>
                    </a:lnTo>
                    <a:lnTo>
                      <a:pt x="7724163" y="2360478"/>
                    </a:lnTo>
                    <a:lnTo>
                      <a:pt x="7722501" y="2362473"/>
                    </a:lnTo>
                    <a:lnTo>
                      <a:pt x="7720727" y="2364135"/>
                    </a:lnTo>
                    <a:lnTo>
                      <a:pt x="7719509" y="2365908"/>
                    </a:lnTo>
                    <a:lnTo>
                      <a:pt x="7720063" y="2366241"/>
                    </a:lnTo>
                    <a:lnTo>
                      <a:pt x="7720727" y="2367238"/>
                    </a:lnTo>
                    <a:lnTo>
                      <a:pt x="7720727" y="2368346"/>
                    </a:lnTo>
                    <a:cubicBezTo>
                      <a:pt x="7720727" y="2368346"/>
                      <a:pt x="7719066" y="2368900"/>
                      <a:pt x="7719066" y="2368900"/>
                    </a:cubicBezTo>
                    <a:lnTo>
                      <a:pt x="7716849" y="2369122"/>
                    </a:lnTo>
                    <a:lnTo>
                      <a:pt x="7715852" y="2369454"/>
                    </a:lnTo>
                    <a:lnTo>
                      <a:pt x="7714855" y="2370008"/>
                    </a:lnTo>
                    <a:lnTo>
                      <a:pt x="7715187" y="2370673"/>
                    </a:lnTo>
                    <a:lnTo>
                      <a:pt x="7715852" y="2372224"/>
                    </a:lnTo>
                    <a:lnTo>
                      <a:pt x="7716517" y="2373000"/>
                    </a:lnTo>
                    <a:lnTo>
                      <a:pt x="7712971" y="2376989"/>
                    </a:lnTo>
                    <a:lnTo>
                      <a:pt x="7706986" y="2385300"/>
                    </a:lnTo>
                    <a:lnTo>
                      <a:pt x="7703219" y="2387185"/>
                    </a:lnTo>
                    <a:lnTo>
                      <a:pt x="7703219" y="2388182"/>
                    </a:lnTo>
                    <a:lnTo>
                      <a:pt x="7704549" y="2388958"/>
                    </a:lnTo>
                    <a:lnTo>
                      <a:pt x="7705990" y="2389179"/>
                    </a:lnTo>
                    <a:lnTo>
                      <a:pt x="7707430" y="2388958"/>
                    </a:lnTo>
                    <a:lnTo>
                      <a:pt x="7708760" y="2388182"/>
                    </a:lnTo>
                    <a:lnTo>
                      <a:pt x="7706876" y="2399485"/>
                    </a:lnTo>
                    <a:lnTo>
                      <a:pt x="7707319" y="2404693"/>
                    </a:lnTo>
                    <a:lnTo>
                      <a:pt x="7711198" y="2407353"/>
                    </a:lnTo>
                    <a:lnTo>
                      <a:pt x="7710976" y="2404915"/>
                    </a:lnTo>
                    <a:lnTo>
                      <a:pt x="7708871" y="2402145"/>
                    </a:lnTo>
                    <a:lnTo>
                      <a:pt x="7708871" y="2399374"/>
                    </a:lnTo>
                    <a:cubicBezTo>
                      <a:pt x="7708871" y="2399374"/>
                      <a:pt x="7709536" y="2399817"/>
                      <a:pt x="7709536" y="2399817"/>
                    </a:cubicBezTo>
                    <a:lnTo>
                      <a:pt x="7711308" y="2400815"/>
                    </a:lnTo>
                    <a:lnTo>
                      <a:pt x="7711973" y="2401369"/>
                    </a:lnTo>
                    <a:lnTo>
                      <a:pt x="7710865" y="2398155"/>
                    </a:lnTo>
                    <a:lnTo>
                      <a:pt x="7710422" y="2397269"/>
                    </a:lnTo>
                    <a:lnTo>
                      <a:pt x="7713525" y="2397934"/>
                    </a:lnTo>
                    <a:lnTo>
                      <a:pt x="7716517" y="2400815"/>
                    </a:lnTo>
                    <a:lnTo>
                      <a:pt x="7720617" y="2407353"/>
                    </a:lnTo>
                    <a:lnTo>
                      <a:pt x="7721282" y="2407353"/>
                    </a:lnTo>
                    <a:lnTo>
                      <a:pt x="7721282" y="2405248"/>
                    </a:lnTo>
                    <a:lnTo>
                      <a:pt x="7720617" y="2400261"/>
                    </a:lnTo>
                    <a:lnTo>
                      <a:pt x="7722058" y="2401037"/>
                    </a:lnTo>
                    <a:lnTo>
                      <a:pt x="7723277" y="2402588"/>
                    </a:lnTo>
                    <a:lnTo>
                      <a:pt x="7724163" y="2404361"/>
                    </a:lnTo>
                    <a:lnTo>
                      <a:pt x="7724496" y="2405913"/>
                    </a:lnTo>
                    <a:lnTo>
                      <a:pt x="7724496" y="2408793"/>
                    </a:lnTo>
                    <a:cubicBezTo>
                      <a:pt x="7724496" y="2408793"/>
                      <a:pt x="7724939" y="2409680"/>
                      <a:pt x="7724939" y="2409680"/>
                    </a:cubicBezTo>
                    <a:lnTo>
                      <a:pt x="7730369" y="2409126"/>
                    </a:lnTo>
                    <a:lnTo>
                      <a:pt x="7731920" y="2409458"/>
                    </a:lnTo>
                    <a:lnTo>
                      <a:pt x="7733472" y="2411010"/>
                    </a:lnTo>
                    <a:lnTo>
                      <a:pt x="7734469" y="2413226"/>
                    </a:lnTo>
                    <a:lnTo>
                      <a:pt x="7734469" y="2414778"/>
                    </a:lnTo>
                    <a:cubicBezTo>
                      <a:pt x="7734469" y="2414778"/>
                      <a:pt x="7733361" y="2415886"/>
                      <a:pt x="7733361" y="2415886"/>
                    </a:cubicBezTo>
                    <a:lnTo>
                      <a:pt x="7731588" y="2416550"/>
                    </a:lnTo>
                    <a:lnTo>
                      <a:pt x="7733582" y="2418324"/>
                    </a:lnTo>
                    <a:lnTo>
                      <a:pt x="7738347" y="2419432"/>
                    </a:lnTo>
                    <a:lnTo>
                      <a:pt x="7740896" y="2420429"/>
                    </a:lnTo>
                    <a:lnTo>
                      <a:pt x="7742115" y="2421315"/>
                    </a:lnTo>
                    <a:lnTo>
                      <a:pt x="7743334" y="2422645"/>
                    </a:lnTo>
                    <a:lnTo>
                      <a:pt x="7743666" y="2424086"/>
                    </a:lnTo>
                    <a:lnTo>
                      <a:pt x="7742337" y="2425416"/>
                    </a:lnTo>
                    <a:lnTo>
                      <a:pt x="7741340" y="2425416"/>
                    </a:lnTo>
                    <a:cubicBezTo>
                      <a:pt x="7741340" y="2425416"/>
                      <a:pt x="7738680" y="2423865"/>
                      <a:pt x="7738680" y="2423865"/>
                    </a:cubicBezTo>
                    <a:lnTo>
                      <a:pt x="7737683" y="2423421"/>
                    </a:lnTo>
                    <a:lnTo>
                      <a:pt x="7735355" y="2424086"/>
                    </a:lnTo>
                    <a:lnTo>
                      <a:pt x="7732031" y="2427300"/>
                    </a:lnTo>
                    <a:lnTo>
                      <a:pt x="7729925" y="2427300"/>
                    </a:lnTo>
                    <a:cubicBezTo>
                      <a:pt x="7729925" y="2427300"/>
                      <a:pt x="7728153" y="2425527"/>
                      <a:pt x="7728153" y="2425527"/>
                    </a:cubicBezTo>
                    <a:lnTo>
                      <a:pt x="7726601" y="2423200"/>
                    </a:lnTo>
                    <a:lnTo>
                      <a:pt x="7725160" y="2422645"/>
                    </a:lnTo>
                    <a:lnTo>
                      <a:pt x="7723720" y="2426413"/>
                    </a:lnTo>
                    <a:lnTo>
                      <a:pt x="7724939" y="2426745"/>
                    </a:lnTo>
                    <a:lnTo>
                      <a:pt x="7725603" y="2427411"/>
                    </a:lnTo>
                    <a:lnTo>
                      <a:pt x="7725936" y="2428519"/>
                    </a:lnTo>
                    <a:lnTo>
                      <a:pt x="7725936" y="2429959"/>
                    </a:lnTo>
                    <a:cubicBezTo>
                      <a:pt x="7725936" y="2429959"/>
                      <a:pt x="7725493" y="2431400"/>
                      <a:pt x="7725493" y="2431400"/>
                    </a:cubicBezTo>
                    <a:lnTo>
                      <a:pt x="7724496" y="2431400"/>
                    </a:lnTo>
                    <a:cubicBezTo>
                      <a:pt x="7724496" y="2431400"/>
                      <a:pt x="7722501" y="2430402"/>
                      <a:pt x="7722501" y="2430402"/>
                    </a:cubicBezTo>
                    <a:lnTo>
                      <a:pt x="7717847" y="2430070"/>
                    </a:lnTo>
                    <a:lnTo>
                      <a:pt x="7715963" y="2429405"/>
                    </a:lnTo>
                    <a:lnTo>
                      <a:pt x="7714412" y="2428297"/>
                    </a:lnTo>
                    <a:lnTo>
                      <a:pt x="7713192" y="2426302"/>
                    </a:lnTo>
                    <a:lnTo>
                      <a:pt x="7712195" y="2424086"/>
                    </a:lnTo>
                    <a:lnTo>
                      <a:pt x="7710865" y="2422202"/>
                    </a:lnTo>
                    <a:lnTo>
                      <a:pt x="7708649" y="2421426"/>
                    </a:lnTo>
                    <a:lnTo>
                      <a:pt x="7701446" y="2421094"/>
                    </a:lnTo>
                    <a:lnTo>
                      <a:pt x="7689034" y="2423532"/>
                    </a:lnTo>
                    <a:lnTo>
                      <a:pt x="7684823" y="2422978"/>
                    </a:lnTo>
                    <a:lnTo>
                      <a:pt x="7684159" y="2419321"/>
                    </a:lnTo>
                    <a:lnTo>
                      <a:pt x="7686597" y="2416772"/>
                    </a:lnTo>
                    <a:lnTo>
                      <a:pt x="7686929" y="2416329"/>
                    </a:lnTo>
                    <a:lnTo>
                      <a:pt x="7687927" y="2412118"/>
                    </a:lnTo>
                    <a:lnTo>
                      <a:pt x="7688370" y="2410899"/>
                    </a:lnTo>
                    <a:lnTo>
                      <a:pt x="7691584" y="2406356"/>
                    </a:lnTo>
                    <a:lnTo>
                      <a:pt x="7693356" y="2404804"/>
                    </a:lnTo>
                    <a:lnTo>
                      <a:pt x="7695684" y="2403474"/>
                    </a:lnTo>
                    <a:lnTo>
                      <a:pt x="7691362" y="2402588"/>
                    </a:lnTo>
                    <a:lnTo>
                      <a:pt x="7687483" y="2406799"/>
                    </a:lnTo>
                    <a:lnTo>
                      <a:pt x="7684380" y="2413115"/>
                    </a:lnTo>
                    <a:lnTo>
                      <a:pt x="7680280" y="2424530"/>
                    </a:lnTo>
                    <a:lnTo>
                      <a:pt x="7678840" y="2427300"/>
                    </a:lnTo>
                    <a:lnTo>
                      <a:pt x="7676512" y="2429184"/>
                    </a:lnTo>
                    <a:lnTo>
                      <a:pt x="7675958" y="2430846"/>
                    </a:lnTo>
                    <a:lnTo>
                      <a:pt x="7675626" y="2432730"/>
                    </a:lnTo>
                    <a:lnTo>
                      <a:pt x="7675072" y="2434060"/>
                    </a:lnTo>
                    <a:lnTo>
                      <a:pt x="7671858" y="2437162"/>
                    </a:lnTo>
                    <a:lnTo>
                      <a:pt x="7670861" y="2438603"/>
                    </a:lnTo>
                    <a:lnTo>
                      <a:pt x="7669753" y="2441484"/>
                    </a:lnTo>
                    <a:lnTo>
                      <a:pt x="7670196" y="2444033"/>
                    </a:lnTo>
                    <a:lnTo>
                      <a:pt x="7674961" y="2451347"/>
                    </a:lnTo>
                    <a:lnTo>
                      <a:pt x="7675626" y="2453119"/>
                    </a:lnTo>
                    <a:lnTo>
                      <a:pt x="7678397" y="2473842"/>
                    </a:lnTo>
                    <a:lnTo>
                      <a:pt x="7679615" y="2474175"/>
                    </a:lnTo>
                    <a:lnTo>
                      <a:pt x="7680723" y="2472402"/>
                    </a:lnTo>
                    <a:lnTo>
                      <a:pt x="7681056" y="2468856"/>
                    </a:lnTo>
                    <a:lnTo>
                      <a:pt x="7679726" y="2462760"/>
                    </a:lnTo>
                    <a:lnTo>
                      <a:pt x="7679504" y="2460323"/>
                    </a:lnTo>
                    <a:lnTo>
                      <a:pt x="7679837" y="2457995"/>
                    </a:lnTo>
                    <a:lnTo>
                      <a:pt x="7680612" y="2456112"/>
                    </a:lnTo>
                    <a:lnTo>
                      <a:pt x="7682718" y="2452787"/>
                    </a:lnTo>
                    <a:lnTo>
                      <a:pt x="7681388" y="2452344"/>
                    </a:lnTo>
                    <a:lnTo>
                      <a:pt x="7677288" y="2449795"/>
                    </a:lnTo>
                    <a:lnTo>
                      <a:pt x="7679615" y="2448576"/>
                    </a:lnTo>
                    <a:lnTo>
                      <a:pt x="7685045" y="2446914"/>
                    </a:lnTo>
                    <a:lnTo>
                      <a:pt x="7687373" y="2446914"/>
                    </a:lnTo>
                    <a:cubicBezTo>
                      <a:pt x="7687373" y="2446914"/>
                      <a:pt x="7688591" y="2447247"/>
                      <a:pt x="7688591" y="2447247"/>
                    </a:cubicBezTo>
                    <a:lnTo>
                      <a:pt x="7690253" y="2448576"/>
                    </a:lnTo>
                    <a:lnTo>
                      <a:pt x="7691584" y="2448798"/>
                    </a:lnTo>
                    <a:lnTo>
                      <a:pt x="7692913" y="2448798"/>
                    </a:lnTo>
                    <a:cubicBezTo>
                      <a:pt x="7692913" y="2448798"/>
                      <a:pt x="7693910" y="2449130"/>
                      <a:pt x="7693910" y="2449130"/>
                    </a:cubicBezTo>
                    <a:lnTo>
                      <a:pt x="7694243" y="2449684"/>
                    </a:lnTo>
                    <a:lnTo>
                      <a:pt x="7693578" y="2450793"/>
                    </a:lnTo>
                    <a:lnTo>
                      <a:pt x="7693578" y="2451901"/>
                    </a:lnTo>
                    <a:lnTo>
                      <a:pt x="7695351" y="2451901"/>
                    </a:lnTo>
                    <a:cubicBezTo>
                      <a:pt x="7695351" y="2451901"/>
                      <a:pt x="7698232" y="2450460"/>
                      <a:pt x="7698232" y="2450460"/>
                    </a:cubicBezTo>
                    <a:lnTo>
                      <a:pt x="7699784" y="2449906"/>
                    </a:lnTo>
                    <a:lnTo>
                      <a:pt x="7700227" y="2450239"/>
                    </a:lnTo>
                    <a:lnTo>
                      <a:pt x="7701003" y="2451679"/>
                    </a:lnTo>
                    <a:lnTo>
                      <a:pt x="7701335" y="2452012"/>
                    </a:lnTo>
                    <a:lnTo>
                      <a:pt x="7701778" y="2451790"/>
                    </a:lnTo>
                    <a:lnTo>
                      <a:pt x="7702775" y="2451014"/>
                    </a:lnTo>
                    <a:lnTo>
                      <a:pt x="7702775" y="2450793"/>
                    </a:lnTo>
                    <a:cubicBezTo>
                      <a:pt x="7702775" y="2450793"/>
                      <a:pt x="7703662" y="2450904"/>
                      <a:pt x="7703662" y="2450904"/>
                    </a:cubicBezTo>
                    <a:lnTo>
                      <a:pt x="7705214" y="2450904"/>
                    </a:lnTo>
                    <a:cubicBezTo>
                      <a:pt x="7705214" y="2450904"/>
                      <a:pt x="7705990" y="2450793"/>
                      <a:pt x="7705990" y="2450793"/>
                    </a:cubicBezTo>
                    <a:lnTo>
                      <a:pt x="7704992" y="2453784"/>
                    </a:lnTo>
                    <a:lnTo>
                      <a:pt x="7704438" y="2454671"/>
                    </a:lnTo>
                    <a:lnTo>
                      <a:pt x="7706211" y="2454671"/>
                    </a:lnTo>
                    <a:cubicBezTo>
                      <a:pt x="7706211" y="2454671"/>
                      <a:pt x="7707762" y="2453563"/>
                      <a:pt x="7707762" y="2453563"/>
                    </a:cubicBezTo>
                    <a:lnTo>
                      <a:pt x="7708981" y="2452122"/>
                    </a:lnTo>
                    <a:lnTo>
                      <a:pt x="7709868" y="2450682"/>
                    </a:lnTo>
                    <a:lnTo>
                      <a:pt x="7710644" y="2450682"/>
                    </a:lnTo>
                    <a:lnTo>
                      <a:pt x="7710644" y="2453452"/>
                    </a:lnTo>
                    <a:cubicBezTo>
                      <a:pt x="7710644" y="2453452"/>
                      <a:pt x="7711641" y="2453452"/>
                      <a:pt x="7711641" y="2453452"/>
                    </a:cubicBezTo>
                    <a:lnTo>
                      <a:pt x="7713747" y="2451679"/>
                    </a:lnTo>
                    <a:lnTo>
                      <a:pt x="7718623" y="2451347"/>
                    </a:lnTo>
                    <a:lnTo>
                      <a:pt x="7719952" y="2450571"/>
                    </a:lnTo>
                    <a:lnTo>
                      <a:pt x="7720727" y="2451679"/>
                    </a:lnTo>
                    <a:lnTo>
                      <a:pt x="7722612" y="2449019"/>
                    </a:lnTo>
                    <a:lnTo>
                      <a:pt x="7723942" y="2448244"/>
                    </a:lnTo>
                    <a:lnTo>
                      <a:pt x="7724274" y="2449463"/>
                    </a:lnTo>
                    <a:lnTo>
                      <a:pt x="7723055" y="2452565"/>
                    </a:lnTo>
                    <a:lnTo>
                      <a:pt x="7725382" y="2451901"/>
                    </a:lnTo>
                    <a:lnTo>
                      <a:pt x="7726158" y="2451569"/>
                    </a:lnTo>
                    <a:lnTo>
                      <a:pt x="7725714" y="2453563"/>
                    </a:lnTo>
                    <a:lnTo>
                      <a:pt x="7723831" y="2458550"/>
                    </a:lnTo>
                    <a:lnTo>
                      <a:pt x="7726934" y="2455558"/>
                    </a:lnTo>
                    <a:lnTo>
                      <a:pt x="7724717" y="2463869"/>
                    </a:lnTo>
                    <a:lnTo>
                      <a:pt x="7724163" y="2468191"/>
                    </a:lnTo>
                    <a:lnTo>
                      <a:pt x="7724606" y="2471626"/>
                    </a:lnTo>
                    <a:lnTo>
                      <a:pt x="7725603" y="2470185"/>
                    </a:lnTo>
                    <a:lnTo>
                      <a:pt x="7727377" y="2465531"/>
                    </a:lnTo>
                    <a:lnTo>
                      <a:pt x="7728042" y="2464534"/>
                    </a:lnTo>
                    <a:lnTo>
                      <a:pt x="7729150" y="2465420"/>
                    </a:lnTo>
                    <a:lnTo>
                      <a:pt x="7729371" y="2467415"/>
                    </a:lnTo>
                    <a:lnTo>
                      <a:pt x="7729039" y="2469742"/>
                    </a:lnTo>
                    <a:lnTo>
                      <a:pt x="7728485" y="2471626"/>
                    </a:lnTo>
                    <a:lnTo>
                      <a:pt x="7730923" y="2471847"/>
                    </a:lnTo>
                    <a:lnTo>
                      <a:pt x="7731699" y="2474064"/>
                    </a:lnTo>
                    <a:lnTo>
                      <a:pt x="7731699" y="2476945"/>
                    </a:lnTo>
                    <a:cubicBezTo>
                      <a:pt x="7731699" y="2476945"/>
                      <a:pt x="7732364" y="2479604"/>
                      <a:pt x="7732364" y="2479604"/>
                    </a:cubicBezTo>
                    <a:lnTo>
                      <a:pt x="7733693" y="2481710"/>
                    </a:lnTo>
                    <a:lnTo>
                      <a:pt x="7736464" y="2485367"/>
                    </a:lnTo>
                    <a:lnTo>
                      <a:pt x="7737793" y="2487584"/>
                    </a:lnTo>
                    <a:lnTo>
                      <a:pt x="7736685" y="2471626"/>
                    </a:lnTo>
                    <a:lnTo>
                      <a:pt x="7735134" y="2470628"/>
                    </a:lnTo>
                    <a:lnTo>
                      <a:pt x="7737018" y="2468301"/>
                    </a:lnTo>
                    <a:lnTo>
                      <a:pt x="7740120" y="2465863"/>
                    </a:lnTo>
                    <a:lnTo>
                      <a:pt x="7742448" y="2464534"/>
                    </a:lnTo>
                    <a:lnTo>
                      <a:pt x="7739899" y="2471182"/>
                    </a:lnTo>
                    <a:lnTo>
                      <a:pt x="7739899" y="2474286"/>
                    </a:lnTo>
                    <a:cubicBezTo>
                      <a:pt x="7739899" y="2474286"/>
                      <a:pt x="7743334" y="2474618"/>
                      <a:pt x="7743334" y="2474618"/>
                    </a:cubicBezTo>
                    <a:lnTo>
                      <a:pt x="7740120" y="2476723"/>
                    </a:lnTo>
                    <a:lnTo>
                      <a:pt x="7739455" y="2477610"/>
                    </a:lnTo>
                    <a:lnTo>
                      <a:pt x="7739455" y="2479051"/>
                    </a:lnTo>
                    <a:cubicBezTo>
                      <a:pt x="7739455" y="2479051"/>
                      <a:pt x="7740342" y="2481710"/>
                      <a:pt x="7740342" y="2481710"/>
                    </a:cubicBezTo>
                    <a:lnTo>
                      <a:pt x="7739123" y="2485699"/>
                    </a:lnTo>
                    <a:lnTo>
                      <a:pt x="7739899" y="2488359"/>
                    </a:lnTo>
                    <a:lnTo>
                      <a:pt x="7741561" y="2490575"/>
                    </a:lnTo>
                    <a:lnTo>
                      <a:pt x="7743334" y="2491573"/>
                    </a:lnTo>
                    <a:lnTo>
                      <a:pt x="7743334" y="2490686"/>
                    </a:lnTo>
                    <a:lnTo>
                      <a:pt x="7742448" y="2489356"/>
                    </a:lnTo>
                    <a:lnTo>
                      <a:pt x="7741451" y="2486919"/>
                    </a:lnTo>
                    <a:lnTo>
                      <a:pt x="7741118" y="2484591"/>
                    </a:lnTo>
                    <a:lnTo>
                      <a:pt x="7742226" y="2483594"/>
                    </a:lnTo>
                    <a:lnTo>
                      <a:pt x="7742891" y="2485034"/>
                    </a:lnTo>
                    <a:lnTo>
                      <a:pt x="7745107" y="2491905"/>
                    </a:lnTo>
                    <a:lnTo>
                      <a:pt x="7746105" y="2494121"/>
                    </a:lnTo>
                    <a:lnTo>
                      <a:pt x="7747323" y="2495340"/>
                    </a:lnTo>
                    <a:lnTo>
                      <a:pt x="7747877" y="2495008"/>
                    </a:lnTo>
                    <a:lnTo>
                      <a:pt x="7748431" y="2494121"/>
                    </a:lnTo>
                    <a:lnTo>
                      <a:pt x="7749651" y="2493678"/>
                    </a:lnTo>
                    <a:lnTo>
                      <a:pt x="7750648" y="2493678"/>
                    </a:lnTo>
                    <a:cubicBezTo>
                      <a:pt x="7750648" y="2493678"/>
                      <a:pt x="7753418" y="2494565"/>
                      <a:pt x="7753418" y="2494565"/>
                    </a:cubicBezTo>
                    <a:lnTo>
                      <a:pt x="7757851" y="2494565"/>
                    </a:lnTo>
                    <a:cubicBezTo>
                      <a:pt x="7757851" y="2494565"/>
                      <a:pt x="7759070" y="2495673"/>
                      <a:pt x="7759070" y="2495673"/>
                    </a:cubicBezTo>
                    <a:lnTo>
                      <a:pt x="7760400" y="2498443"/>
                    </a:lnTo>
                    <a:lnTo>
                      <a:pt x="7760621" y="2499995"/>
                    </a:lnTo>
                    <a:lnTo>
                      <a:pt x="7760954" y="2501325"/>
                    </a:lnTo>
                    <a:lnTo>
                      <a:pt x="7761508" y="2502543"/>
                    </a:lnTo>
                    <a:lnTo>
                      <a:pt x="7762062" y="2503430"/>
                    </a:lnTo>
                    <a:lnTo>
                      <a:pt x="7762394" y="2503651"/>
                    </a:lnTo>
                    <a:lnTo>
                      <a:pt x="7763835" y="2504095"/>
                    </a:lnTo>
                    <a:lnTo>
                      <a:pt x="7764389" y="2504427"/>
                    </a:lnTo>
                    <a:lnTo>
                      <a:pt x="7764611" y="2504760"/>
                    </a:lnTo>
                    <a:lnTo>
                      <a:pt x="7765054" y="2505979"/>
                    </a:lnTo>
                    <a:lnTo>
                      <a:pt x="7765054" y="2506200"/>
                    </a:lnTo>
                    <a:cubicBezTo>
                      <a:pt x="7765054" y="2506200"/>
                      <a:pt x="7769043" y="2507641"/>
                      <a:pt x="7769043" y="2507641"/>
                    </a:cubicBezTo>
                    <a:lnTo>
                      <a:pt x="7770594" y="2509082"/>
                    </a:lnTo>
                    <a:lnTo>
                      <a:pt x="7770816" y="2512073"/>
                    </a:lnTo>
                    <a:lnTo>
                      <a:pt x="7771925" y="2511741"/>
                    </a:lnTo>
                    <a:lnTo>
                      <a:pt x="7771370" y="2513847"/>
                    </a:lnTo>
                    <a:lnTo>
                      <a:pt x="7770040" y="2516728"/>
                    </a:lnTo>
                    <a:lnTo>
                      <a:pt x="7768822" y="2518834"/>
                    </a:lnTo>
                    <a:lnTo>
                      <a:pt x="7767824" y="2521271"/>
                    </a:lnTo>
                    <a:lnTo>
                      <a:pt x="7767159" y="2524263"/>
                    </a:lnTo>
                    <a:lnTo>
                      <a:pt x="7766273" y="2526923"/>
                    </a:lnTo>
                    <a:lnTo>
                      <a:pt x="7764611" y="2528253"/>
                    </a:lnTo>
                    <a:lnTo>
                      <a:pt x="7765719" y="2532575"/>
                    </a:lnTo>
                    <a:lnTo>
                      <a:pt x="7763835" y="2537783"/>
                    </a:lnTo>
                    <a:lnTo>
                      <a:pt x="7758516" y="2546205"/>
                    </a:lnTo>
                    <a:lnTo>
                      <a:pt x="7756742" y="2550970"/>
                    </a:lnTo>
                    <a:lnTo>
                      <a:pt x="7755413" y="2556732"/>
                    </a:lnTo>
                    <a:lnTo>
                      <a:pt x="7754416" y="2568368"/>
                    </a:lnTo>
                    <a:lnTo>
                      <a:pt x="7754416" y="2571471"/>
                    </a:lnTo>
                    <a:cubicBezTo>
                      <a:pt x="7754416" y="2571471"/>
                      <a:pt x="7756299" y="2580225"/>
                      <a:pt x="7756299" y="2580225"/>
                    </a:cubicBezTo>
                    <a:lnTo>
                      <a:pt x="7756521" y="2583217"/>
                    </a:lnTo>
                    <a:lnTo>
                      <a:pt x="7756853" y="2584657"/>
                    </a:lnTo>
                    <a:lnTo>
                      <a:pt x="7757408" y="2585988"/>
                    </a:lnTo>
                    <a:lnTo>
                      <a:pt x="7758405" y="2587982"/>
                    </a:lnTo>
                    <a:lnTo>
                      <a:pt x="7758627" y="2589090"/>
                    </a:lnTo>
                    <a:lnTo>
                      <a:pt x="7759181" y="2599618"/>
                    </a:lnTo>
                    <a:lnTo>
                      <a:pt x="7758959" y="2605823"/>
                    </a:lnTo>
                    <a:lnTo>
                      <a:pt x="7757629" y="2610366"/>
                    </a:lnTo>
                    <a:lnTo>
                      <a:pt x="7758073" y="2614245"/>
                    </a:lnTo>
                    <a:lnTo>
                      <a:pt x="7755303" y="2625216"/>
                    </a:lnTo>
                    <a:lnTo>
                      <a:pt x="7754194" y="2632197"/>
                    </a:lnTo>
                    <a:lnTo>
                      <a:pt x="7752642" y="2636962"/>
                    </a:lnTo>
                    <a:lnTo>
                      <a:pt x="7752310" y="2639290"/>
                    </a:lnTo>
                    <a:lnTo>
                      <a:pt x="7754305" y="2680402"/>
                    </a:lnTo>
                    <a:lnTo>
                      <a:pt x="7758405" y="2699462"/>
                    </a:lnTo>
                    <a:lnTo>
                      <a:pt x="7758959" y="2705779"/>
                    </a:lnTo>
                    <a:lnTo>
                      <a:pt x="7759624" y="2708549"/>
                    </a:lnTo>
                    <a:lnTo>
                      <a:pt x="7761729" y="2714200"/>
                    </a:lnTo>
                    <a:lnTo>
                      <a:pt x="7762838" y="2719852"/>
                    </a:lnTo>
                    <a:lnTo>
                      <a:pt x="7764389" y="2737694"/>
                    </a:lnTo>
                    <a:lnTo>
                      <a:pt x="7764389" y="2737694"/>
                    </a:lnTo>
                    <a:cubicBezTo>
                      <a:pt x="7764389" y="2737694"/>
                      <a:pt x="7765497" y="2749772"/>
                      <a:pt x="7765497" y="2749772"/>
                    </a:cubicBezTo>
                    <a:lnTo>
                      <a:pt x="7766051" y="2751767"/>
                    </a:lnTo>
                    <a:lnTo>
                      <a:pt x="7769487" y="2760965"/>
                    </a:lnTo>
                    <a:lnTo>
                      <a:pt x="7772035" y="2772933"/>
                    </a:lnTo>
                    <a:lnTo>
                      <a:pt x="7773808" y="2778141"/>
                    </a:lnTo>
                    <a:lnTo>
                      <a:pt x="7776468" y="2782352"/>
                    </a:lnTo>
                    <a:lnTo>
                      <a:pt x="7773919" y="2787117"/>
                    </a:lnTo>
                    <a:lnTo>
                      <a:pt x="7773587" y="2789223"/>
                    </a:lnTo>
                    <a:lnTo>
                      <a:pt x="7775692" y="2790109"/>
                    </a:lnTo>
                    <a:lnTo>
                      <a:pt x="7777355" y="2791106"/>
                    </a:lnTo>
                    <a:lnTo>
                      <a:pt x="7778020" y="2793545"/>
                    </a:lnTo>
                    <a:lnTo>
                      <a:pt x="7778020" y="2808172"/>
                    </a:lnTo>
                    <a:cubicBezTo>
                      <a:pt x="7778020" y="2808172"/>
                      <a:pt x="7777244" y="2810499"/>
                      <a:pt x="7777244" y="2810499"/>
                    </a:cubicBezTo>
                    <a:lnTo>
                      <a:pt x="7775914" y="2811608"/>
                    </a:lnTo>
                    <a:lnTo>
                      <a:pt x="7761729" y="2815486"/>
                    </a:lnTo>
                    <a:lnTo>
                      <a:pt x="7759846" y="2814821"/>
                    </a:lnTo>
                    <a:lnTo>
                      <a:pt x="7758073" y="2813824"/>
                    </a:lnTo>
                    <a:lnTo>
                      <a:pt x="7740453" y="2812272"/>
                    </a:lnTo>
                    <a:lnTo>
                      <a:pt x="7735799" y="2810167"/>
                    </a:lnTo>
                    <a:lnTo>
                      <a:pt x="7733029" y="2806510"/>
                    </a:lnTo>
                    <a:lnTo>
                      <a:pt x="7733915" y="2806510"/>
                    </a:lnTo>
                    <a:cubicBezTo>
                      <a:pt x="7733915" y="2806510"/>
                      <a:pt x="7736131" y="2805623"/>
                      <a:pt x="7736131" y="2805623"/>
                    </a:cubicBezTo>
                    <a:lnTo>
                      <a:pt x="7732364" y="2805845"/>
                    </a:lnTo>
                    <a:lnTo>
                      <a:pt x="7730812" y="2805291"/>
                    </a:lnTo>
                    <a:lnTo>
                      <a:pt x="7729925" y="2803739"/>
                    </a:lnTo>
                    <a:lnTo>
                      <a:pt x="7735688" y="2803739"/>
                    </a:lnTo>
                    <a:lnTo>
                      <a:pt x="7742337" y="2804626"/>
                    </a:lnTo>
                    <a:lnTo>
                      <a:pt x="7744110" y="2804293"/>
                    </a:lnTo>
                    <a:lnTo>
                      <a:pt x="7747213" y="2803075"/>
                    </a:lnTo>
                    <a:lnTo>
                      <a:pt x="7748875" y="2802853"/>
                    </a:lnTo>
                    <a:lnTo>
                      <a:pt x="7751867" y="2803850"/>
                    </a:lnTo>
                    <a:lnTo>
                      <a:pt x="7753529" y="2804072"/>
                    </a:lnTo>
                    <a:lnTo>
                      <a:pt x="7754970" y="2803407"/>
                    </a:lnTo>
                    <a:lnTo>
                      <a:pt x="7760178" y="2801745"/>
                    </a:lnTo>
                    <a:lnTo>
                      <a:pt x="7768268" y="2800747"/>
                    </a:lnTo>
                    <a:lnTo>
                      <a:pt x="7774695" y="2798531"/>
                    </a:lnTo>
                    <a:lnTo>
                      <a:pt x="7774916" y="2793212"/>
                    </a:lnTo>
                    <a:lnTo>
                      <a:pt x="7769376" y="2797867"/>
                    </a:lnTo>
                    <a:lnTo>
                      <a:pt x="7761286" y="2799861"/>
                    </a:lnTo>
                    <a:lnTo>
                      <a:pt x="7716627" y="2802410"/>
                    </a:lnTo>
                    <a:lnTo>
                      <a:pt x="7711530" y="2803296"/>
                    </a:lnTo>
                    <a:lnTo>
                      <a:pt x="7673964" y="2811718"/>
                    </a:lnTo>
                    <a:lnTo>
                      <a:pt x="7655236" y="2817480"/>
                    </a:lnTo>
                    <a:lnTo>
                      <a:pt x="7635843" y="2823243"/>
                    </a:lnTo>
                    <a:lnTo>
                      <a:pt x="7616451" y="2827232"/>
                    </a:lnTo>
                    <a:lnTo>
                      <a:pt x="7596282" y="2831111"/>
                    </a:lnTo>
                    <a:lnTo>
                      <a:pt x="7576778" y="2835876"/>
                    </a:lnTo>
                    <a:lnTo>
                      <a:pt x="7558162" y="2842636"/>
                    </a:lnTo>
                    <a:lnTo>
                      <a:pt x="7537217" y="2845406"/>
                    </a:lnTo>
                    <a:lnTo>
                      <a:pt x="7517049" y="2839533"/>
                    </a:lnTo>
                    <a:lnTo>
                      <a:pt x="7496105" y="2835765"/>
                    </a:lnTo>
                    <a:lnTo>
                      <a:pt x="7475937" y="2829892"/>
                    </a:lnTo>
                    <a:lnTo>
                      <a:pt x="7444244" y="2823686"/>
                    </a:lnTo>
                    <a:lnTo>
                      <a:pt x="7434713" y="2819365"/>
                    </a:lnTo>
                    <a:lnTo>
                      <a:pt x="7418424" y="2807840"/>
                    </a:lnTo>
                    <a:lnTo>
                      <a:pt x="7400582" y="2798088"/>
                    </a:lnTo>
                    <a:lnTo>
                      <a:pt x="7398920" y="2796647"/>
                    </a:lnTo>
                    <a:lnTo>
                      <a:pt x="7395596" y="2792991"/>
                    </a:lnTo>
                    <a:lnTo>
                      <a:pt x="7394044" y="2792326"/>
                    </a:lnTo>
                    <a:lnTo>
                      <a:pt x="7391717" y="2791771"/>
                    </a:lnTo>
                    <a:lnTo>
                      <a:pt x="7379195" y="2783350"/>
                    </a:lnTo>
                    <a:lnTo>
                      <a:pt x="7376979" y="2782685"/>
                    </a:lnTo>
                    <a:lnTo>
                      <a:pt x="7375316" y="2781687"/>
                    </a:lnTo>
                    <a:lnTo>
                      <a:pt x="7369665" y="2774928"/>
                    </a:lnTo>
                    <a:lnTo>
                      <a:pt x="7361464" y="2768722"/>
                    </a:lnTo>
                    <a:lnTo>
                      <a:pt x="7357475" y="2764954"/>
                    </a:lnTo>
                    <a:lnTo>
                      <a:pt x="7354040" y="2759302"/>
                    </a:lnTo>
                    <a:lnTo>
                      <a:pt x="7351380" y="2751656"/>
                    </a:lnTo>
                    <a:lnTo>
                      <a:pt x="7349718" y="2749108"/>
                    </a:lnTo>
                    <a:lnTo>
                      <a:pt x="7348721" y="2747113"/>
                    </a:lnTo>
                    <a:lnTo>
                      <a:pt x="7347280" y="2742015"/>
                    </a:lnTo>
                    <a:lnTo>
                      <a:pt x="7346283" y="2740021"/>
                    </a:lnTo>
                    <a:lnTo>
                      <a:pt x="7346726" y="2734923"/>
                    </a:lnTo>
                    <a:lnTo>
                      <a:pt x="7343180" y="2731488"/>
                    </a:lnTo>
                    <a:lnTo>
                      <a:pt x="7337861" y="2729383"/>
                    </a:lnTo>
                    <a:lnTo>
                      <a:pt x="7323123" y="2725947"/>
                    </a:lnTo>
                    <a:lnTo>
                      <a:pt x="7313703" y="2722290"/>
                    </a:lnTo>
                    <a:lnTo>
                      <a:pt x="7314590" y="2721182"/>
                    </a:lnTo>
                    <a:lnTo>
                      <a:pt x="7315254" y="2721182"/>
                    </a:lnTo>
                    <a:cubicBezTo>
                      <a:pt x="7315254" y="2721182"/>
                      <a:pt x="7316473" y="2721626"/>
                      <a:pt x="7316473" y="2721626"/>
                    </a:cubicBezTo>
                    <a:lnTo>
                      <a:pt x="7317582" y="2721404"/>
                    </a:lnTo>
                    <a:lnTo>
                      <a:pt x="7313481" y="2719298"/>
                    </a:lnTo>
                    <a:lnTo>
                      <a:pt x="7309825" y="2719963"/>
                    </a:lnTo>
                    <a:lnTo>
                      <a:pt x="7305946" y="2721515"/>
                    </a:lnTo>
                    <a:lnTo>
                      <a:pt x="7301292" y="2722179"/>
                    </a:lnTo>
                    <a:lnTo>
                      <a:pt x="7257741" y="2716306"/>
                    </a:lnTo>
                    <a:lnTo>
                      <a:pt x="7249208" y="2713425"/>
                    </a:lnTo>
                    <a:lnTo>
                      <a:pt x="7230924" y="2703895"/>
                    </a:lnTo>
                    <a:lnTo>
                      <a:pt x="7222613" y="2697911"/>
                    </a:lnTo>
                    <a:lnTo>
                      <a:pt x="7214967" y="2690043"/>
                    </a:lnTo>
                    <a:lnTo>
                      <a:pt x="7209204" y="2681399"/>
                    </a:lnTo>
                    <a:lnTo>
                      <a:pt x="7206877" y="2676080"/>
                    </a:lnTo>
                    <a:lnTo>
                      <a:pt x="7205658" y="2670429"/>
                    </a:lnTo>
                    <a:lnTo>
                      <a:pt x="7205880" y="2669431"/>
                    </a:lnTo>
                    <a:lnTo>
                      <a:pt x="7206212" y="2668212"/>
                    </a:lnTo>
                    <a:lnTo>
                      <a:pt x="7206212" y="2666772"/>
                    </a:lnTo>
                    <a:cubicBezTo>
                      <a:pt x="7206212" y="2666772"/>
                      <a:pt x="7202223" y="2660233"/>
                      <a:pt x="7202223" y="2660233"/>
                    </a:cubicBezTo>
                    <a:lnTo>
                      <a:pt x="7201336" y="2658018"/>
                    </a:lnTo>
                    <a:lnTo>
                      <a:pt x="7200893" y="2654914"/>
                    </a:lnTo>
                    <a:lnTo>
                      <a:pt x="7200893" y="2651701"/>
                    </a:lnTo>
                    <a:cubicBezTo>
                      <a:pt x="7200893" y="2651701"/>
                      <a:pt x="7201891" y="2648931"/>
                      <a:pt x="7201891" y="2648931"/>
                    </a:cubicBezTo>
                    <a:lnTo>
                      <a:pt x="7197236" y="2632197"/>
                    </a:lnTo>
                    <a:lnTo>
                      <a:pt x="7195685" y="2614688"/>
                    </a:lnTo>
                    <a:lnTo>
                      <a:pt x="7193579" y="2609370"/>
                    </a:lnTo>
                    <a:lnTo>
                      <a:pt x="7193358" y="2601723"/>
                    </a:lnTo>
                    <a:lnTo>
                      <a:pt x="7192582" y="2598620"/>
                    </a:lnTo>
                    <a:lnTo>
                      <a:pt x="7193912" y="2594409"/>
                    </a:lnTo>
                    <a:lnTo>
                      <a:pt x="7193579" y="2581777"/>
                    </a:lnTo>
                    <a:lnTo>
                      <a:pt x="7186265" y="2580225"/>
                    </a:lnTo>
                    <a:lnTo>
                      <a:pt x="7182608" y="2580225"/>
                    </a:lnTo>
                    <a:cubicBezTo>
                      <a:pt x="7182608" y="2580225"/>
                      <a:pt x="7180060" y="2581555"/>
                      <a:pt x="7180060" y="2581555"/>
                    </a:cubicBezTo>
                    <a:lnTo>
                      <a:pt x="7177843" y="2583771"/>
                    </a:lnTo>
                    <a:lnTo>
                      <a:pt x="7174962" y="2585544"/>
                    </a:lnTo>
                    <a:lnTo>
                      <a:pt x="7171859" y="2586874"/>
                    </a:lnTo>
                    <a:lnTo>
                      <a:pt x="7169089" y="2587649"/>
                    </a:lnTo>
                    <a:lnTo>
                      <a:pt x="7163880" y="2587206"/>
                    </a:lnTo>
                    <a:lnTo>
                      <a:pt x="7163326" y="2587206"/>
                    </a:lnTo>
                    <a:cubicBezTo>
                      <a:pt x="7163326" y="2587206"/>
                      <a:pt x="7159670" y="2583660"/>
                      <a:pt x="7159670" y="2583660"/>
                    </a:cubicBezTo>
                    <a:lnTo>
                      <a:pt x="7156567" y="2578452"/>
                    </a:lnTo>
                    <a:lnTo>
                      <a:pt x="7155126" y="2576568"/>
                    </a:lnTo>
                    <a:lnTo>
                      <a:pt x="7152356" y="2573022"/>
                    </a:lnTo>
                    <a:lnTo>
                      <a:pt x="7150694" y="2570584"/>
                    </a:lnTo>
                    <a:lnTo>
                      <a:pt x="7148810" y="2568479"/>
                    </a:lnTo>
                    <a:lnTo>
                      <a:pt x="7146926" y="2565597"/>
                    </a:lnTo>
                    <a:lnTo>
                      <a:pt x="7145153" y="2563935"/>
                    </a:lnTo>
                    <a:lnTo>
                      <a:pt x="7143713" y="2561940"/>
                    </a:lnTo>
                    <a:lnTo>
                      <a:pt x="7142937" y="2558062"/>
                    </a:lnTo>
                    <a:lnTo>
                      <a:pt x="7141607" y="2554959"/>
                    </a:lnTo>
                    <a:lnTo>
                      <a:pt x="7138947" y="2554959"/>
                    </a:lnTo>
                    <a:lnTo>
                      <a:pt x="7133185" y="2557619"/>
                    </a:lnTo>
                    <a:lnTo>
                      <a:pt x="7129750" y="2557619"/>
                    </a:lnTo>
                    <a:cubicBezTo>
                      <a:pt x="7129750" y="2557619"/>
                      <a:pt x="7127755" y="2555624"/>
                      <a:pt x="7127755" y="2555624"/>
                    </a:cubicBezTo>
                    <a:lnTo>
                      <a:pt x="7125982" y="2552964"/>
                    </a:lnTo>
                    <a:lnTo>
                      <a:pt x="7120441" y="2548532"/>
                    </a:lnTo>
                    <a:lnTo>
                      <a:pt x="7120220" y="2546094"/>
                    </a:lnTo>
                    <a:lnTo>
                      <a:pt x="7120663" y="2543212"/>
                    </a:lnTo>
                    <a:lnTo>
                      <a:pt x="7120109" y="2541107"/>
                    </a:lnTo>
                    <a:lnTo>
                      <a:pt x="7119776" y="2539888"/>
                    </a:lnTo>
                    <a:lnTo>
                      <a:pt x="7118335" y="2538669"/>
                    </a:lnTo>
                    <a:lnTo>
                      <a:pt x="7103376" y="2531245"/>
                    </a:lnTo>
                    <a:lnTo>
                      <a:pt x="7096061" y="2525371"/>
                    </a:lnTo>
                    <a:lnTo>
                      <a:pt x="7093846" y="2521271"/>
                    </a:lnTo>
                    <a:lnTo>
                      <a:pt x="7093624" y="2515287"/>
                    </a:lnTo>
                    <a:lnTo>
                      <a:pt x="7094732" y="2513625"/>
                    </a:lnTo>
                    <a:lnTo>
                      <a:pt x="7100716" y="2509968"/>
                    </a:lnTo>
                    <a:lnTo>
                      <a:pt x="7101048" y="2509082"/>
                    </a:lnTo>
                    <a:lnTo>
                      <a:pt x="7101048" y="2507973"/>
                    </a:lnTo>
                    <a:cubicBezTo>
                      <a:pt x="7101048" y="2507973"/>
                      <a:pt x="7101381" y="2507086"/>
                      <a:pt x="7101381" y="2507086"/>
                    </a:cubicBezTo>
                    <a:lnTo>
                      <a:pt x="7122325" y="2503430"/>
                    </a:lnTo>
                    <a:lnTo>
                      <a:pt x="7126979" y="2500549"/>
                    </a:lnTo>
                    <a:lnTo>
                      <a:pt x="7126979" y="2500549"/>
                    </a:lnTo>
                    <a:cubicBezTo>
                      <a:pt x="7126979" y="2500549"/>
                      <a:pt x="7126979" y="2500549"/>
                      <a:pt x="7126979" y="2500549"/>
                    </a:cubicBezTo>
                    <a:lnTo>
                      <a:pt x="7126979" y="2500549"/>
                    </a:lnTo>
                    <a:cubicBezTo>
                      <a:pt x="7126979" y="2500549"/>
                      <a:pt x="7126979" y="2500549"/>
                      <a:pt x="7126979" y="2500549"/>
                    </a:cubicBezTo>
                    <a:lnTo>
                      <a:pt x="7127976" y="2498997"/>
                    </a:lnTo>
                    <a:lnTo>
                      <a:pt x="7128863" y="2497113"/>
                    </a:lnTo>
                    <a:lnTo>
                      <a:pt x="7128863" y="2497113"/>
                    </a:lnTo>
                    <a:cubicBezTo>
                      <a:pt x="7128863" y="2497113"/>
                      <a:pt x="7129417" y="2495119"/>
                      <a:pt x="7129417" y="2495119"/>
                    </a:cubicBezTo>
                    <a:lnTo>
                      <a:pt x="7129417" y="2493124"/>
                    </a:lnTo>
                    <a:cubicBezTo>
                      <a:pt x="7129417" y="2493124"/>
                      <a:pt x="7128863" y="2491240"/>
                      <a:pt x="7128863" y="2491240"/>
                    </a:cubicBezTo>
                    <a:lnTo>
                      <a:pt x="7125428" y="2483926"/>
                    </a:lnTo>
                    <a:lnTo>
                      <a:pt x="7123765" y="2482264"/>
                    </a:lnTo>
                    <a:lnTo>
                      <a:pt x="7117338" y="2479604"/>
                    </a:lnTo>
                    <a:lnTo>
                      <a:pt x="7110911" y="2473399"/>
                    </a:lnTo>
                    <a:lnTo>
                      <a:pt x="7108141" y="2469521"/>
                    </a:lnTo>
                    <a:lnTo>
                      <a:pt x="7106589" y="2465642"/>
                    </a:lnTo>
                    <a:lnTo>
                      <a:pt x="7106811" y="2460655"/>
                    </a:lnTo>
                    <a:lnTo>
                      <a:pt x="7108916" y="2456555"/>
                    </a:lnTo>
                    <a:lnTo>
                      <a:pt x="7112241" y="2453452"/>
                    </a:lnTo>
                    <a:lnTo>
                      <a:pt x="7116009" y="2451458"/>
                    </a:lnTo>
                    <a:lnTo>
                      <a:pt x="7123100" y="2450017"/>
                    </a:lnTo>
                    <a:lnTo>
                      <a:pt x="7129085" y="2446028"/>
                    </a:lnTo>
                    <a:lnTo>
                      <a:pt x="7132076" y="2445141"/>
                    </a:lnTo>
                    <a:lnTo>
                      <a:pt x="7133296" y="2444808"/>
                    </a:lnTo>
                    <a:lnTo>
                      <a:pt x="7130747" y="2439489"/>
                    </a:lnTo>
                    <a:lnTo>
                      <a:pt x="7127533" y="2435167"/>
                    </a:lnTo>
                    <a:lnTo>
                      <a:pt x="7119776" y="2427965"/>
                    </a:lnTo>
                    <a:lnTo>
                      <a:pt x="7100716" y="2405137"/>
                    </a:lnTo>
                    <a:lnTo>
                      <a:pt x="7093735" y="2398709"/>
                    </a:lnTo>
                    <a:lnTo>
                      <a:pt x="7091518" y="2397158"/>
                    </a:lnTo>
                    <a:lnTo>
                      <a:pt x="7089967" y="2396715"/>
                    </a:lnTo>
                    <a:lnTo>
                      <a:pt x="7089967" y="2396715"/>
                    </a:lnTo>
                    <a:cubicBezTo>
                      <a:pt x="7089967" y="2396715"/>
                      <a:pt x="7088637" y="2398709"/>
                      <a:pt x="7088637" y="2398709"/>
                    </a:cubicBezTo>
                    <a:lnTo>
                      <a:pt x="7087418" y="2399817"/>
                    </a:lnTo>
                    <a:lnTo>
                      <a:pt x="7085977" y="2400150"/>
                    </a:lnTo>
                    <a:lnTo>
                      <a:pt x="7077334" y="2399928"/>
                    </a:lnTo>
                    <a:lnTo>
                      <a:pt x="7074674" y="2400704"/>
                    </a:lnTo>
                    <a:lnTo>
                      <a:pt x="7072458" y="2402256"/>
                    </a:lnTo>
                    <a:lnTo>
                      <a:pt x="7070685" y="2404028"/>
                    </a:lnTo>
                    <a:lnTo>
                      <a:pt x="7065809" y="2409015"/>
                    </a:lnTo>
                    <a:lnTo>
                      <a:pt x="7052179" y="2416661"/>
                    </a:lnTo>
                    <a:lnTo>
                      <a:pt x="7050184" y="2417769"/>
                    </a:lnTo>
                    <a:lnTo>
                      <a:pt x="7044200" y="2423865"/>
                    </a:lnTo>
                    <a:lnTo>
                      <a:pt x="7042759" y="2424862"/>
                    </a:lnTo>
                    <a:lnTo>
                      <a:pt x="7040211" y="2425194"/>
                    </a:lnTo>
                    <a:lnTo>
                      <a:pt x="7032232" y="2427854"/>
                    </a:lnTo>
                    <a:lnTo>
                      <a:pt x="7027467" y="2430513"/>
                    </a:lnTo>
                    <a:lnTo>
                      <a:pt x="7023810" y="2433616"/>
                    </a:lnTo>
                    <a:lnTo>
                      <a:pt x="7018159" y="2440819"/>
                    </a:lnTo>
                    <a:lnTo>
                      <a:pt x="7018159" y="2440819"/>
                    </a:lnTo>
                    <a:cubicBezTo>
                      <a:pt x="7018159" y="2440819"/>
                      <a:pt x="7014391" y="2444698"/>
                      <a:pt x="7014391" y="2444698"/>
                    </a:cubicBezTo>
                    <a:lnTo>
                      <a:pt x="7010955" y="2446582"/>
                    </a:lnTo>
                    <a:lnTo>
                      <a:pt x="7009626" y="2447357"/>
                    </a:lnTo>
                    <a:lnTo>
                      <a:pt x="6998323" y="2451790"/>
                    </a:lnTo>
                    <a:lnTo>
                      <a:pt x="6992892" y="2455115"/>
                    </a:lnTo>
                    <a:lnTo>
                      <a:pt x="6991784" y="2456334"/>
                    </a:lnTo>
                    <a:lnTo>
                      <a:pt x="6991452" y="2457774"/>
                    </a:lnTo>
                    <a:lnTo>
                      <a:pt x="6987352" y="2464312"/>
                    </a:lnTo>
                    <a:lnTo>
                      <a:pt x="6985468" y="2469853"/>
                    </a:lnTo>
                    <a:lnTo>
                      <a:pt x="6984914" y="2470961"/>
                    </a:lnTo>
                    <a:lnTo>
                      <a:pt x="6983695" y="2472402"/>
                    </a:lnTo>
                    <a:lnTo>
                      <a:pt x="6982919" y="2472845"/>
                    </a:lnTo>
                    <a:lnTo>
                      <a:pt x="6976160" y="2476723"/>
                    </a:lnTo>
                    <a:lnTo>
                      <a:pt x="6974829" y="2476945"/>
                    </a:lnTo>
                    <a:lnTo>
                      <a:pt x="6973168" y="2476502"/>
                    </a:lnTo>
                    <a:lnTo>
                      <a:pt x="6969953" y="2475061"/>
                    </a:lnTo>
                    <a:lnTo>
                      <a:pt x="6968181" y="2475061"/>
                    </a:lnTo>
                    <a:cubicBezTo>
                      <a:pt x="6968181" y="2475061"/>
                      <a:pt x="6966297" y="2475947"/>
                      <a:pt x="6966297" y="2475947"/>
                    </a:cubicBezTo>
                    <a:lnTo>
                      <a:pt x="6966297" y="2475947"/>
                    </a:lnTo>
                    <a:cubicBezTo>
                      <a:pt x="6966297" y="2475947"/>
                      <a:pt x="6964524" y="2477388"/>
                      <a:pt x="6964524" y="2477388"/>
                    </a:cubicBezTo>
                    <a:lnTo>
                      <a:pt x="6962973" y="2479161"/>
                    </a:lnTo>
                    <a:lnTo>
                      <a:pt x="6960091" y="2484259"/>
                    </a:lnTo>
                    <a:lnTo>
                      <a:pt x="6959427" y="2485145"/>
                    </a:lnTo>
                    <a:lnTo>
                      <a:pt x="6958540" y="2485921"/>
                    </a:lnTo>
                    <a:lnTo>
                      <a:pt x="6956656" y="2486919"/>
                    </a:lnTo>
                    <a:lnTo>
                      <a:pt x="6955769" y="2487694"/>
                    </a:lnTo>
                    <a:lnTo>
                      <a:pt x="6954440" y="2489799"/>
                    </a:lnTo>
                    <a:lnTo>
                      <a:pt x="6952556" y="2494232"/>
                    </a:lnTo>
                    <a:lnTo>
                      <a:pt x="6950672" y="2496005"/>
                    </a:lnTo>
                    <a:lnTo>
                      <a:pt x="6944134" y="2499330"/>
                    </a:lnTo>
                    <a:lnTo>
                      <a:pt x="6942028" y="2501103"/>
                    </a:lnTo>
                    <a:lnTo>
                      <a:pt x="6940477" y="2503097"/>
                    </a:lnTo>
                    <a:lnTo>
                      <a:pt x="6937263" y="2509747"/>
                    </a:lnTo>
                    <a:lnTo>
                      <a:pt x="6935934" y="2511852"/>
                    </a:lnTo>
                    <a:lnTo>
                      <a:pt x="6934382" y="2513625"/>
                    </a:lnTo>
                    <a:lnTo>
                      <a:pt x="6932609" y="2515066"/>
                    </a:lnTo>
                    <a:lnTo>
                      <a:pt x="6930836" y="2516173"/>
                    </a:lnTo>
                    <a:lnTo>
                      <a:pt x="6928398" y="2517171"/>
                    </a:lnTo>
                    <a:lnTo>
                      <a:pt x="6926403" y="2517171"/>
                    </a:lnTo>
                    <a:cubicBezTo>
                      <a:pt x="6926403" y="2517171"/>
                      <a:pt x="6924408" y="2516728"/>
                      <a:pt x="6924408" y="2516728"/>
                    </a:cubicBezTo>
                    <a:lnTo>
                      <a:pt x="6912551" y="2511519"/>
                    </a:lnTo>
                    <a:lnTo>
                      <a:pt x="6911000" y="2511187"/>
                    </a:lnTo>
                    <a:lnTo>
                      <a:pt x="6909781" y="2511187"/>
                    </a:lnTo>
                    <a:cubicBezTo>
                      <a:pt x="6909781" y="2511187"/>
                      <a:pt x="6907010" y="2512184"/>
                      <a:pt x="6907010" y="2512184"/>
                    </a:cubicBezTo>
                    <a:lnTo>
                      <a:pt x="6902578" y="2512406"/>
                    </a:lnTo>
                    <a:lnTo>
                      <a:pt x="6901027" y="2512738"/>
                    </a:lnTo>
                    <a:lnTo>
                      <a:pt x="6898810" y="2513847"/>
                    </a:lnTo>
                    <a:lnTo>
                      <a:pt x="6892937" y="2518058"/>
                    </a:lnTo>
                    <a:lnTo>
                      <a:pt x="6890943" y="2519055"/>
                    </a:lnTo>
                    <a:lnTo>
                      <a:pt x="6883407" y="2520052"/>
                    </a:lnTo>
                    <a:lnTo>
                      <a:pt x="6882299" y="2520052"/>
                    </a:lnTo>
                    <a:cubicBezTo>
                      <a:pt x="6882299" y="2520052"/>
                      <a:pt x="6875760" y="2518501"/>
                      <a:pt x="6875760" y="2518501"/>
                    </a:cubicBezTo>
                    <a:lnTo>
                      <a:pt x="6868225" y="2515066"/>
                    </a:lnTo>
                    <a:lnTo>
                      <a:pt x="6844289" y="2510079"/>
                    </a:lnTo>
                    <a:lnTo>
                      <a:pt x="6841630" y="2509082"/>
                    </a:lnTo>
                    <a:lnTo>
                      <a:pt x="6835867" y="2506754"/>
                    </a:lnTo>
                    <a:lnTo>
                      <a:pt x="6825783" y="2506754"/>
                    </a:lnTo>
                    <a:cubicBezTo>
                      <a:pt x="6825783" y="2506754"/>
                      <a:pt x="6819356" y="2505092"/>
                      <a:pt x="6819356" y="2505092"/>
                    </a:cubicBezTo>
                    <a:lnTo>
                      <a:pt x="6816253" y="2505092"/>
                    </a:lnTo>
                    <a:cubicBezTo>
                      <a:pt x="6816253" y="2505092"/>
                      <a:pt x="6815367" y="2504760"/>
                      <a:pt x="6815367" y="2504760"/>
                    </a:cubicBezTo>
                    <a:lnTo>
                      <a:pt x="6814812" y="2504760"/>
                    </a:lnTo>
                    <a:cubicBezTo>
                      <a:pt x="6814812" y="2504760"/>
                      <a:pt x="6812485" y="2503319"/>
                      <a:pt x="6812485" y="2503319"/>
                    </a:cubicBezTo>
                    <a:lnTo>
                      <a:pt x="6810712" y="2502876"/>
                    </a:lnTo>
                    <a:lnTo>
                      <a:pt x="6809382" y="2502543"/>
                    </a:lnTo>
                    <a:lnTo>
                      <a:pt x="6806834" y="2501325"/>
                    </a:lnTo>
                    <a:lnTo>
                      <a:pt x="6804396" y="2499662"/>
                    </a:lnTo>
                    <a:lnTo>
                      <a:pt x="6803066" y="2498110"/>
                    </a:lnTo>
                    <a:lnTo>
                      <a:pt x="6802844" y="2496560"/>
                    </a:lnTo>
                    <a:lnTo>
                      <a:pt x="6803176" y="2495340"/>
                    </a:lnTo>
                    <a:lnTo>
                      <a:pt x="6803620" y="2494121"/>
                    </a:lnTo>
                    <a:lnTo>
                      <a:pt x="6803841" y="2492570"/>
                    </a:lnTo>
                    <a:lnTo>
                      <a:pt x="6803287" y="2491573"/>
                    </a:lnTo>
                    <a:lnTo>
                      <a:pt x="6800628" y="2490354"/>
                    </a:lnTo>
                    <a:lnTo>
                      <a:pt x="6799520" y="2489578"/>
                    </a:lnTo>
                    <a:lnTo>
                      <a:pt x="6798965" y="2488359"/>
                    </a:lnTo>
                    <a:lnTo>
                      <a:pt x="6798079" y="2485256"/>
                    </a:lnTo>
                    <a:lnTo>
                      <a:pt x="6797636" y="2484148"/>
                    </a:lnTo>
                    <a:lnTo>
                      <a:pt x="6796528" y="2483040"/>
                    </a:lnTo>
                    <a:lnTo>
                      <a:pt x="6795419" y="2482375"/>
                    </a:lnTo>
                    <a:lnTo>
                      <a:pt x="6794422" y="2481599"/>
                    </a:lnTo>
                    <a:lnTo>
                      <a:pt x="6793647" y="2480158"/>
                    </a:lnTo>
                    <a:lnTo>
                      <a:pt x="6794644" y="2478053"/>
                    </a:lnTo>
                    <a:lnTo>
                      <a:pt x="6793979" y="2476502"/>
                    </a:lnTo>
                    <a:lnTo>
                      <a:pt x="6792428" y="2475504"/>
                    </a:lnTo>
                    <a:lnTo>
                      <a:pt x="6790876" y="2475172"/>
                    </a:lnTo>
                    <a:lnTo>
                      <a:pt x="6789768" y="2474618"/>
                    </a:lnTo>
                    <a:lnTo>
                      <a:pt x="6789768" y="2473399"/>
                    </a:lnTo>
                    <a:cubicBezTo>
                      <a:pt x="6789768" y="2473399"/>
                      <a:pt x="6790100" y="2472069"/>
                      <a:pt x="6790100" y="2472069"/>
                    </a:cubicBezTo>
                    <a:lnTo>
                      <a:pt x="6789768" y="2471182"/>
                    </a:lnTo>
                    <a:lnTo>
                      <a:pt x="6788660" y="2471182"/>
                    </a:lnTo>
                    <a:cubicBezTo>
                      <a:pt x="6788660" y="2471182"/>
                      <a:pt x="6787663" y="2471515"/>
                      <a:pt x="6787663" y="2471515"/>
                    </a:cubicBezTo>
                    <a:lnTo>
                      <a:pt x="6786887" y="2472069"/>
                    </a:lnTo>
                    <a:lnTo>
                      <a:pt x="6786554" y="2472291"/>
                    </a:lnTo>
                    <a:lnTo>
                      <a:pt x="6774697" y="2468412"/>
                    </a:lnTo>
                    <a:lnTo>
                      <a:pt x="6771705" y="2469299"/>
                    </a:lnTo>
                    <a:lnTo>
                      <a:pt x="6770929" y="2467082"/>
                    </a:lnTo>
                    <a:lnTo>
                      <a:pt x="6769711" y="2459769"/>
                    </a:lnTo>
                    <a:lnTo>
                      <a:pt x="6768935" y="2458217"/>
                    </a:lnTo>
                    <a:lnTo>
                      <a:pt x="6767937" y="2456777"/>
                    </a:lnTo>
                    <a:lnTo>
                      <a:pt x="6767272" y="2455225"/>
                    </a:lnTo>
                    <a:lnTo>
                      <a:pt x="6765167" y="2450571"/>
                    </a:lnTo>
                    <a:lnTo>
                      <a:pt x="6764280" y="2449130"/>
                    </a:lnTo>
                    <a:lnTo>
                      <a:pt x="6763283" y="2448576"/>
                    </a:lnTo>
                    <a:lnTo>
                      <a:pt x="6762175" y="2447247"/>
                    </a:lnTo>
                    <a:lnTo>
                      <a:pt x="6761289" y="2445695"/>
                    </a:lnTo>
                    <a:lnTo>
                      <a:pt x="6760956" y="2444698"/>
                    </a:lnTo>
                    <a:lnTo>
                      <a:pt x="6760291" y="2443922"/>
                    </a:lnTo>
                    <a:lnTo>
                      <a:pt x="6756191" y="2441152"/>
                    </a:lnTo>
                    <a:lnTo>
                      <a:pt x="6755748" y="2440597"/>
                    </a:lnTo>
                    <a:lnTo>
                      <a:pt x="6755526" y="2439932"/>
                    </a:lnTo>
                    <a:lnTo>
                      <a:pt x="6755083" y="2439378"/>
                    </a:lnTo>
                    <a:lnTo>
                      <a:pt x="6754196" y="2439157"/>
                    </a:lnTo>
                    <a:lnTo>
                      <a:pt x="6752977" y="2439157"/>
                    </a:lnTo>
                    <a:cubicBezTo>
                      <a:pt x="6752977" y="2439157"/>
                      <a:pt x="6752424" y="2439157"/>
                      <a:pt x="6752424" y="2439157"/>
                    </a:cubicBezTo>
                    <a:lnTo>
                      <a:pt x="6749542" y="2437052"/>
                    </a:lnTo>
                    <a:lnTo>
                      <a:pt x="6749099" y="2436054"/>
                    </a:lnTo>
                    <a:lnTo>
                      <a:pt x="6750096" y="2434281"/>
                    </a:lnTo>
                    <a:lnTo>
                      <a:pt x="6747769" y="2432176"/>
                    </a:lnTo>
                    <a:lnTo>
                      <a:pt x="6746328" y="2429184"/>
                    </a:lnTo>
                    <a:lnTo>
                      <a:pt x="6742893" y="2415110"/>
                    </a:lnTo>
                    <a:lnTo>
                      <a:pt x="6741563" y="2411896"/>
                    </a:lnTo>
                    <a:lnTo>
                      <a:pt x="6739126" y="2410234"/>
                    </a:lnTo>
                    <a:lnTo>
                      <a:pt x="6739569" y="2409791"/>
                    </a:lnTo>
                    <a:lnTo>
                      <a:pt x="6739901" y="2409126"/>
                    </a:lnTo>
                    <a:lnTo>
                      <a:pt x="6737241" y="2409126"/>
                    </a:lnTo>
                    <a:cubicBezTo>
                      <a:pt x="6737241" y="2409126"/>
                      <a:pt x="6734804" y="2408572"/>
                      <a:pt x="6734804" y="2408572"/>
                    </a:cubicBezTo>
                    <a:lnTo>
                      <a:pt x="6734361" y="2408350"/>
                    </a:lnTo>
                    <a:lnTo>
                      <a:pt x="6732698" y="2407464"/>
                    </a:lnTo>
                    <a:lnTo>
                      <a:pt x="6732366" y="2407021"/>
                    </a:lnTo>
                    <a:lnTo>
                      <a:pt x="6723168" y="2400372"/>
                    </a:lnTo>
                    <a:lnTo>
                      <a:pt x="6720952" y="2398488"/>
                    </a:lnTo>
                    <a:lnTo>
                      <a:pt x="6714192" y="2395385"/>
                    </a:lnTo>
                    <a:lnTo>
                      <a:pt x="6712641" y="2393612"/>
                    </a:lnTo>
                    <a:lnTo>
                      <a:pt x="6709537" y="2388958"/>
                    </a:lnTo>
                    <a:lnTo>
                      <a:pt x="6707765" y="2387739"/>
                    </a:lnTo>
                    <a:lnTo>
                      <a:pt x="6704994" y="2388515"/>
                    </a:lnTo>
                    <a:lnTo>
                      <a:pt x="6692915" y="2398377"/>
                    </a:lnTo>
                    <a:lnTo>
                      <a:pt x="6692361" y="2400039"/>
                    </a:lnTo>
                    <a:lnTo>
                      <a:pt x="6692915" y="2404804"/>
                    </a:lnTo>
                    <a:lnTo>
                      <a:pt x="6692694" y="2406578"/>
                    </a:lnTo>
                    <a:lnTo>
                      <a:pt x="6692694" y="2407131"/>
                    </a:lnTo>
                    <a:cubicBezTo>
                      <a:pt x="6692694" y="2407131"/>
                      <a:pt x="6691918" y="2409015"/>
                      <a:pt x="6691918" y="2409015"/>
                    </a:cubicBezTo>
                    <a:lnTo>
                      <a:pt x="6688150" y="2416550"/>
                    </a:lnTo>
                    <a:lnTo>
                      <a:pt x="6687596" y="2418545"/>
                    </a:lnTo>
                    <a:lnTo>
                      <a:pt x="6687374" y="2420983"/>
                    </a:lnTo>
                    <a:lnTo>
                      <a:pt x="6687596" y="2423089"/>
                    </a:lnTo>
                    <a:lnTo>
                      <a:pt x="6687929" y="2424973"/>
                    </a:lnTo>
                    <a:lnTo>
                      <a:pt x="6687929" y="2426745"/>
                    </a:lnTo>
                    <a:cubicBezTo>
                      <a:pt x="6687929" y="2426745"/>
                      <a:pt x="6686709" y="2428519"/>
                      <a:pt x="6686709" y="2428519"/>
                    </a:cubicBezTo>
                    <a:lnTo>
                      <a:pt x="6686709" y="2428519"/>
                    </a:lnTo>
                    <a:cubicBezTo>
                      <a:pt x="6686709" y="2428519"/>
                      <a:pt x="6686155" y="2431843"/>
                      <a:pt x="6686155" y="2431843"/>
                    </a:cubicBezTo>
                    <a:lnTo>
                      <a:pt x="6686599" y="2434613"/>
                    </a:lnTo>
                    <a:lnTo>
                      <a:pt x="6686599" y="2437273"/>
                    </a:lnTo>
                    <a:cubicBezTo>
                      <a:pt x="6686599" y="2437273"/>
                      <a:pt x="6684604" y="2440154"/>
                      <a:pt x="6684604" y="2440154"/>
                    </a:cubicBezTo>
                    <a:lnTo>
                      <a:pt x="6682388" y="2441706"/>
                    </a:lnTo>
                    <a:lnTo>
                      <a:pt x="6676515" y="2444365"/>
                    </a:lnTo>
                    <a:lnTo>
                      <a:pt x="6673966" y="2444919"/>
                    </a:lnTo>
                    <a:lnTo>
                      <a:pt x="6671085" y="2444698"/>
                    </a:lnTo>
                    <a:lnTo>
                      <a:pt x="6663217" y="2440819"/>
                    </a:lnTo>
                    <a:lnTo>
                      <a:pt x="6660557" y="2440487"/>
                    </a:lnTo>
                    <a:lnTo>
                      <a:pt x="6654352" y="2442149"/>
                    </a:lnTo>
                    <a:lnTo>
                      <a:pt x="6651692" y="2442482"/>
                    </a:lnTo>
                    <a:lnTo>
                      <a:pt x="6649144" y="2442149"/>
                    </a:lnTo>
                    <a:lnTo>
                      <a:pt x="6647370" y="2442149"/>
                    </a:lnTo>
                    <a:cubicBezTo>
                      <a:pt x="6647370" y="2442149"/>
                      <a:pt x="6645708" y="2442814"/>
                      <a:pt x="6645708" y="2442814"/>
                    </a:cubicBezTo>
                    <a:lnTo>
                      <a:pt x="6643381" y="2444254"/>
                    </a:lnTo>
                    <a:lnTo>
                      <a:pt x="6642162" y="2446028"/>
                    </a:lnTo>
                    <a:lnTo>
                      <a:pt x="6642827" y="2447801"/>
                    </a:lnTo>
                    <a:lnTo>
                      <a:pt x="6645819" y="2451347"/>
                    </a:lnTo>
                    <a:lnTo>
                      <a:pt x="6645819" y="2451347"/>
                    </a:lnTo>
                    <a:cubicBezTo>
                      <a:pt x="6645819" y="2451347"/>
                      <a:pt x="6646262" y="2452787"/>
                      <a:pt x="6646262" y="2452787"/>
                    </a:cubicBezTo>
                    <a:lnTo>
                      <a:pt x="6646927" y="2455890"/>
                    </a:lnTo>
                    <a:lnTo>
                      <a:pt x="6648257" y="2458771"/>
                    </a:lnTo>
                    <a:lnTo>
                      <a:pt x="6648257" y="2459880"/>
                    </a:lnTo>
                    <a:cubicBezTo>
                      <a:pt x="6648257" y="2459880"/>
                      <a:pt x="6647924" y="2460877"/>
                      <a:pt x="6647924" y="2460877"/>
                    </a:cubicBezTo>
                    <a:lnTo>
                      <a:pt x="6647924" y="2462206"/>
                    </a:lnTo>
                    <a:cubicBezTo>
                      <a:pt x="6647924" y="2462206"/>
                      <a:pt x="6648368" y="2463426"/>
                      <a:pt x="6648368" y="2463426"/>
                    </a:cubicBezTo>
                    <a:lnTo>
                      <a:pt x="6649697" y="2466306"/>
                    </a:lnTo>
                    <a:lnTo>
                      <a:pt x="6649697" y="2467636"/>
                    </a:lnTo>
                    <a:cubicBezTo>
                      <a:pt x="6649697" y="2467636"/>
                      <a:pt x="6649033" y="2470296"/>
                      <a:pt x="6649033" y="2470296"/>
                    </a:cubicBezTo>
                    <a:lnTo>
                      <a:pt x="6649033" y="2471515"/>
                    </a:lnTo>
                    <a:cubicBezTo>
                      <a:pt x="6649033" y="2471515"/>
                      <a:pt x="6652135" y="2473732"/>
                      <a:pt x="6652135" y="2473732"/>
                    </a:cubicBezTo>
                    <a:lnTo>
                      <a:pt x="6657233" y="2476391"/>
                    </a:lnTo>
                    <a:lnTo>
                      <a:pt x="6661555" y="2479494"/>
                    </a:lnTo>
                    <a:lnTo>
                      <a:pt x="6662441" y="2483040"/>
                    </a:lnTo>
                    <a:lnTo>
                      <a:pt x="6660225" y="2487473"/>
                    </a:lnTo>
                    <a:lnTo>
                      <a:pt x="6659670" y="2489799"/>
                    </a:lnTo>
                    <a:lnTo>
                      <a:pt x="6660668" y="2495562"/>
                    </a:lnTo>
                    <a:lnTo>
                      <a:pt x="6659560" y="2497335"/>
                    </a:lnTo>
                    <a:lnTo>
                      <a:pt x="6657676" y="2498886"/>
                    </a:lnTo>
                    <a:lnTo>
                      <a:pt x="6656125" y="2501546"/>
                    </a:lnTo>
                    <a:lnTo>
                      <a:pt x="6656125" y="2501546"/>
                    </a:lnTo>
                    <a:cubicBezTo>
                      <a:pt x="6656125" y="2501546"/>
                      <a:pt x="6656790" y="2502543"/>
                      <a:pt x="6656790" y="2502543"/>
                    </a:cubicBezTo>
                    <a:lnTo>
                      <a:pt x="6657122" y="2503541"/>
                    </a:lnTo>
                    <a:lnTo>
                      <a:pt x="6657566" y="2505757"/>
                    </a:lnTo>
                    <a:lnTo>
                      <a:pt x="6658230" y="2506754"/>
                    </a:lnTo>
                    <a:lnTo>
                      <a:pt x="6659227" y="2507530"/>
                    </a:lnTo>
                    <a:lnTo>
                      <a:pt x="6660114" y="2508417"/>
                    </a:lnTo>
                    <a:lnTo>
                      <a:pt x="6660114" y="2509747"/>
                    </a:lnTo>
                    <a:cubicBezTo>
                      <a:pt x="6660114" y="2509747"/>
                      <a:pt x="6660114" y="2510965"/>
                      <a:pt x="6660114" y="2510965"/>
                    </a:cubicBezTo>
                    <a:lnTo>
                      <a:pt x="6660446" y="2512073"/>
                    </a:lnTo>
                    <a:lnTo>
                      <a:pt x="6660890" y="2513182"/>
                    </a:lnTo>
                    <a:lnTo>
                      <a:pt x="6661998" y="2516395"/>
                    </a:lnTo>
                    <a:lnTo>
                      <a:pt x="6663549" y="2518612"/>
                    </a:lnTo>
                    <a:lnTo>
                      <a:pt x="6665433" y="2520384"/>
                    </a:lnTo>
                    <a:lnTo>
                      <a:pt x="6671418" y="2523266"/>
                    </a:lnTo>
                    <a:lnTo>
                      <a:pt x="6671971" y="2527477"/>
                    </a:lnTo>
                    <a:lnTo>
                      <a:pt x="6668868" y="2538004"/>
                    </a:lnTo>
                    <a:lnTo>
                      <a:pt x="6668425" y="2540886"/>
                    </a:lnTo>
                    <a:lnTo>
                      <a:pt x="6668647" y="2542658"/>
                    </a:lnTo>
                    <a:lnTo>
                      <a:pt x="6669201" y="2544432"/>
                    </a:lnTo>
                    <a:lnTo>
                      <a:pt x="6669755" y="2547091"/>
                    </a:lnTo>
                    <a:lnTo>
                      <a:pt x="6669201" y="2548199"/>
                    </a:lnTo>
                    <a:lnTo>
                      <a:pt x="6668203" y="2549197"/>
                    </a:lnTo>
                    <a:lnTo>
                      <a:pt x="6667871" y="2550083"/>
                    </a:lnTo>
                    <a:lnTo>
                      <a:pt x="6669312" y="2550859"/>
                    </a:lnTo>
                    <a:lnTo>
                      <a:pt x="6671307" y="2551524"/>
                    </a:lnTo>
                    <a:lnTo>
                      <a:pt x="6672193" y="2552078"/>
                    </a:lnTo>
                    <a:lnTo>
                      <a:pt x="6673079" y="2552964"/>
                    </a:lnTo>
                    <a:lnTo>
                      <a:pt x="6673855" y="2555402"/>
                    </a:lnTo>
                    <a:lnTo>
                      <a:pt x="6673855" y="2558394"/>
                    </a:lnTo>
                    <a:cubicBezTo>
                      <a:pt x="6673855" y="2558394"/>
                      <a:pt x="6673301" y="2564157"/>
                      <a:pt x="6673301" y="2564157"/>
                    </a:cubicBezTo>
                    <a:lnTo>
                      <a:pt x="6674298" y="2571471"/>
                    </a:lnTo>
                    <a:lnTo>
                      <a:pt x="6674298" y="2573908"/>
                    </a:lnTo>
                    <a:cubicBezTo>
                      <a:pt x="6674298" y="2573908"/>
                      <a:pt x="6672747" y="2579671"/>
                      <a:pt x="6672747" y="2579671"/>
                    </a:cubicBezTo>
                    <a:lnTo>
                      <a:pt x="6672747" y="2581333"/>
                    </a:lnTo>
                    <a:cubicBezTo>
                      <a:pt x="6672747" y="2581333"/>
                      <a:pt x="6673079" y="2584990"/>
                      <a:pt x="6673079" y="2584990"/>
                    </a:cubicBezTo>
                    <a:lnTo>
                      <a:pt x="6673079" y="2586320"/>
                    </a:lnTo>
                    <a:cubicBezTo>
                      <a:pt x="6673079" y="2586320"/>
                      <a:pt x="6672636" y="2588647"/>
                      <a:pt x="6672636" y="2588647"/>
                    </a:cubicBezTo>
                    <a:lnTo>
                      <a:pt x="6672968" y="2589866"/>
                    </a:lnTo>
                    <a:lnTo>
                      <a:pt x="6673966" y="2590642"/>
                    </a:lnTo>
                    <a:lnTo>
                      <a:pt x="6675628" y="2591417"/>
                    </a:lnTo>
                    <a:lnTo>
                      <a:pt x="6681280" y="2592414"/>
                    </a:lnTo>
                    <a:lnTo>
                      <a:pt x="6685048" y="2590198"/>
                    </a:lnTo>
                    <a:lnTo>
                      <a:pt x="6686488" y="2589866"/>
                    </a:lnTo>
                    <a:lnTo>
                      <a:pt x="6688261" y="2590531"/>
                    </a:lnTo>
                    <a:lnTo>
                      <a:pt x="6689813" y="2591860"/>
                    </a:lnTo>
                    <a:lnTo>
                      <a:pt x="6691253" y="2593855"/>
                    </a:lnTo>
                    <a:lnTo>
                      <a:pt x="6692140" y="2596072"/>
                    </a:lnTo>
                    <a:lnTo>
                      <a:pt x="6692140" y="2598399"/>
                    </a:lnTo>
                    <a:cubicBezTo>
                      <a:pt x="6692140" y="2598399"/>
                      <a:pt x="6689591" y="2602055"/>
                      <a:pt x="6689591" y="2602055"/>
                    </a:cubicBezTo>
                    <a:lnTo>
                      <a:pt x="6685491" y="2605269"/>
                    </a:lnTo>
                    <a:lnTo>
                      <a:pt x="6682277" y="2608926"/>
                    </a:lnTo>
                    <a:lnTo>
                      <a:pt x="6682720" y="2615797"/>
                    </a:lnTo>
                    <a:lnTo>
                      <a:pt x="6682277" y="2618567"/>
                    </a:lnTo>
                    <a:lnTo>
                      <a:pt x="6681612" y="2621338"/>
                    </a:lnTo>
                    <a:lnTo>
                      <a:pt x="6680837" y="2623443"/>
                    </a:lnTo>
                    <a:lnTo>
                      <a:pt x="6679950" y="2624551"/>
                    </a:lnTo>
                    <a:lnTo>
                      <a:pt x="6677955" y="2625438"/>
                    </a:lnTo>
                    <a:lnTo>
                      <a:pt x="6677069" y="2626213"/>
                    </a:lnTo>
                    <a:lnTo>
                      <a:pt x="6677069" y="2627432"/>
                    </a:lnTo>
                    <a:cubicBezTo>
                      <a:pt x="6677069" y="2627432"/>
                      <a:pt x="6677844" y="2630092"/>
                      <a:pt x="6677844" y="2630092"/>
                    </a:cubicBezTo>
                    <a:lnTo>
                      <a:pt x="6677179" y="2630979"/>
                    </a:lnTo>
                    <a:lnTo>
                      <a:pt x="6674963" y="2632087"/>
                    </a:lnTo>
                    <a:lnTo>
                      <a:pt x="6673522" y="2633305"/>
                    </a:lnTo>
                    <a:lnTo>
                      <a:pt x="6672414" y="2635079"/>
                    </a:lnTo>
                    <a:lnTo>
                      <a:pt x="6671528" y="2638070"/>
                    </a:lnTo>
                    <a:lnTo>
                      <a:pt x="6670531" y="2640287"/>
                    </a:lnTo>
                    <a:lnTo>
                      <a:pt x="6667760" y="2643390"/>
                    </a:lnTo>
                    <a:lnTo>
                      <a:pt x="6666763" y="2645495"/>
                    </a:lnTo>
                    <a:lnTo>
                      <a:pt x="6666763" y="2645495"/>
                    </a:lnTo>
                    <a:cubicBezTo>
                      <a:pt x="6666763" y="2645495"/>
                      <a:pt x="6666763" y="2645495"/>
                      <a:pt x="6666763" y="2645495"/>
                    </a:cubicBezTo>
                    <a:lnTo>
                      <a:pt x="6666763" y="2645495"/>
                    </a:lnTo>
                    <a:cubicBezTo>
                      <a:pt x="6666763" y="2645495"/>
                      <a:pt x="6665766" y="2647379"/>
                      <a:pt x="6665766" y="2647379"/>
                    </a:cubicBezTo>
                    <a:lnTo>
                      <a:pt x="6665101" y="2649152"/>
                    </a:lnTo>
                    <a:lnTo>
                      <a:pt x="6664879" y="2650925"/>
                    </a:lnTo>
                    <a:lnTo>
                      <a:pt x="6665433" y="2652920"/>
                    </a:lnTo>
                    <a:lnTo>
                      <a:pt x="6665433" y="2654693"/>
                    </a:lnTo>
                    <a:cubicBezTo>
                      <a:pt x="6665433" y="2654693"/>
                      <a:pt x="6664546" y="2656244"/>
                      <a:pt x="6664546" y="2656244"/>
                    </a:cubicBezTo>
                    <a:lnTo>
                      <a:pt x="6663328" y="2657685"/>
                    </a:lnTo>
                    <a:lnTo>
                      <a:pt x="6663328" y="2658239"/>
                    </a:lnTo>
                    <a:cubicBezTo>
                      <a:pt x="6663328" y="2658239"/>
                      <a:pt x="6662885" y="2659347"/>
                      <a:pt x="6662885" y="2659347"/>
                    </a:cubicBezTo>
                    <a:lnTo>
                      <a:pt x="6664879" y="2662450"/>
                    </a:lnTo>
                    <a:lnTo>
                      <a:pt x="6668868" y="2663115"/>
                    </a:lnTo>
                    <a:lnTo>
                      <a:pt x="6676182" y="2662228"/>
                    </a:lnTo>
                    <a:lnTo>
                      <a:pt x="6677512" y="2662672"/>
                    </a:lnTo>
                    <a:lnTo>
                      <a:pt x="6681612" y="2664666"/>
                    </a:lnTo>
                    <a:lnTo>
                      <a:pt x="6682831" y="2665553"/>
                    </a:lnTo>
                    <a:lnTo>
                      <a:pt x="6683496" y="2666883"/>
                    </a:lnTo>
                    <a:lnTo>
                      <a:pt x="6683939" y="2668545"/>
                    </a:lnTo>
                    <a:lnTo>
                      <a:pt x="6684604" y="2670318"/>
                    </a:lnTo>
                    <a:lnTo>
                      <a:pt x="6685823" y="2671980"/>
                    </a:lnTo>
                    <a:lnTo>
                      <a:pt x="6686709" y="2672313"/>
                    </a:lnTo>
                    <a:lnTo>
                      <a:pt x="6687485" y="2671980"/>
                    </a:lnTo>
                    <a:lnTo>
                      <a:pt x="6688261" y="2671980"/>
                    </a:lnTo>
                    <a:cubicBezTo>
                      <a:pt x="6688261" y="2671980"/>
                      <a:pt x="6689148" y="2672534"/>
                      <a:pt x="6689148" y="2672534"/>
                    </a:cubicBezTo>
                    <a:lnTo>
                      <a:pt x="6689148" y="2673199"/>
                    </a:lnTo>
                    <a:cubicBezTo>
                      <a:pt x="6689148" y="2673199"/>
                      <a:pt x="6688815" y="2675526"/>
                      <a:pt x="6688815" y="2675526"/>
                    </a:cubicBezTo>
                    <a:lnTo>
                      <a:pt x="6688815" y="2676413"/>
                    </a:lnTo>
                    <a:cubicBezTo>
                      <a:pt x="6688815" y="2676413"/>
                      <a:pt x="6689591" y="2678075"/>
                      <a:pt x="6689591" y="2678075"/>
                    </a:cubicBezTo>
                    <a:lnTo>
                      <a:pt x="6691142" y="2678075"/>
                    </a:lnTo>
                    <a:cubicBezTo>
                      <a:pt x="6691142" y="2678075"/>
                      <a:pt x="6692915" y="2677631"/>
                      <a:pt x="6692915" y="2677631"/>
                    </a:cubicBezTo>
                    <a:lnTo>
                      <a:pt x="6694356" y="2676856"/>
                    </a:lnTo>
                    <a:lnTo>
                      <a:pt x="6697459" y="2676524"/>
                    </a:lnTo>
                    <a:lnTo>
                      <a:pt x="6700672" y="2677964"/>
                    </a:lnTo>
                    <a:lnTo>
                      <a:pt x="6703554" y="2680402"/>
                    </a:lnTo>
                    <a:lnTo>
                      <a:pt x="6707765" y="2685500"/>
                    </a:lnTo>
                    <a:lnTo>
                      <a:pt x="6707986" y="2686829"/>
                    </a:lnTo>
                    <a:lnTo>
                      <a:pt x="6706878" y="2688713"/>
                    </a:lnTo>
                    <a:lnTo>
                      <a:pt x="6703000" y="2691927"/>
                    </a:lnTo>
                    <a:lnTo>
                      <a:pt x="6702113" y="2693146"/>
                    </a:lnTo>
                    <a:lnTo>
                      <a:pt x="6701559" y="2697468"/>
                    </a:lnTo>
                    <a:lnTo>
                      <a:pt x="6703886" y="2700016"/>
                    </a:lnTo>
                    <a:lnTo>
                      <a:pt x="6706435" y="2701900"/>
                    </a:lnTo>
                    <a:lnTo>
                      <a:pt x="6706878" y="2704338"/>
                    </a:lnTo>
                    <a:lnTo>
                      <a:pt x="6705881" y="2707220"/>
                    </a:lnTo>
                    <a:lnTo>
                      <a:pt x="6705105" y="2710765"/>
                    </a:lnTo>
                    <a:lnTo>
                      <a:pt x="6704883" y="2714311"/>
                    </a:lnTo>
                    <a:lnTo>
                      <a:pt x="6705437" y="2717193"/>
                    </a:lnTo>
                    <a:lnTo>
                      <a:pt x="6705437" y="2717193"/>
                    </a:lnTo>
                    <a:cubicBezTo>
                      <a:pt x="6705437" y="2717193"/>
                      <a:pt x="6705881" y="2719631"/>
                      <a:pt x="6705881" y="2719631"/>
                    </a:cubicBezTo>
                    <a:lnTo>
                      <a:pt x="6704329" y="2723842"/>
                    </a:lnTo>
                    <a:lnTo>
                      <a:pt x="6704994" y="2726169"/>
                    </a:lnTo>
                    <a:lnTo>
                      <a:pt x="6706546" y="2727055"/>
                    </a:lnTo>
                    <a:lnTo>
                      <a:pt x="6710757" y="2727498"/>
                    </a:lnTo>
                    <a:lnTo>
                      <a:pt x="6712530" y="2728828"/>
                    </a:lnTo>
                    <a:lnTo>
                      <a:pt x="6714081" y="2732928"/>
                    </a:lnTo>
                    <a:lnTo>
                      <a:pt x="6715189" y="2734148"/>
                    </a:lnTo>
                    <a:lnTo>
                      <a:pt x="6719289" y="2733483"/>
                    </a:lnTo>
                    <a:lnTo>
                      <a:pt x="6720287" y="2734813"/>
                    </a:lnTo>
                    <a:lnTo>
                      <a:pt x="6720952" y="2736807"/>
                    </a:lnTo>
                    <a:lnTo>
                      <a:pt x="6721949" y="2738691"/>
                    </a:lnTo>
                    <a:lnTo>
                      <a:pt x="6728487" y="2742902"/>
                    </a:lnTo>
                    <a:lnTo>
                      <a:pt x="6731036" y="2745894"/>
                    </a:lnTo>
                    <a:lnTo>
                      <a:pt x="6730703" y="2750437"/>
                    </a:lnTo>
                    <a:lnTo>
                      <a:pt x="6729374" y="2752211"/>
                    </a:lnTo>
                    <a:lnTo>
                      <a:pt x="6727822" y="2753097"/>
                    </a:lnTo>
                    <a:lnTo>
                      <a:pt x="6726382" y="2754316"/>
                    </a:lnTo>
                    <a:lnTo>
                      <a:pt x="6725606" y="2756865"/>
                    </a:lnTo>
                    <a:lnTo>
                      <a:pt x="6725938" y="2759746"/>
                    </a:lnTo>
                    <a:lnTo>
                      <a:pt x="6727046" y="2762184"/>
                    </a:lnTo>
                    <a:lnTo>
                      <a:pt x="6727711" y="2764622"/>
                    </a:lnTo>
                    <a:lnTo>
                      <a:pt x="6727046" y="2767392"/>
                    </a:lnTo>
                    <a:lnTo>
                      <a:pt x="6725606" y="2764954"/>
                    </a:lnTo>
                    <a:lnTo>
                      <a:pt x="6723279" y="2763846"/>
                    </a:lnTo>
                    <a:lnTo>
                      <a:pt x="6711422" y="2762184"/>
                    </a:lnTo>
                    <a:lnTo>
                      <a:pt x="6709316" y="2762184"/>
                    </a:lnTo>
                    <a:cubicBezTo>
                      <a:pt x="6709316" y="2762184"/>
                      <a:pt x="6705659" y="2763957"/>
                      <a:pt x="6705659" y="2763957"/>
                    </a:cubicBezTo>
                    <a:lnTo>
                      <a:pt x="6701226" y="2767170"/>
                    </a:lnTo>
                    <a:lnTo>
                      <a:pt x="6697126" y="2771049"/>
                    </a:lnTo>
                    <a:lnTo>
                      <a:pt x="6694356" y="2774484"/>
                    </a:lnTo>
                    <a:lnTo>
                      <a:pt x="6691585" y="2776700"/>
                    </a:lnTo>
                    <a:lnTo>
                      <a:pt x="6688594" y="2778363"/>
                    </a:lnTo>
                    <a:lnTo>
                      <a:pt x="6678953" y="2781465"/>
                    </a:lnTo>
                    <a:lnTo>
                      <a:pt x="6678066" y="2783017"/>
                    </a:lnTo>
                    <a:lnTo>
                      <a:pt x="6677623" y="2785233"/>
                    </a:lnTo>
                    <a:lnTo>
                      <a:pt x="6675850" y="2788226"/>
                    </a:lnTo>
                    <a:lnTo>
                      <a:pt x="6675850" y="2788226"/>
                    </a:lnTo>
                    <a:cubicBezTo>
                      <a:pt x="6675850" y="2788226"/>
                      <a:pt x="6675850" y="2788226"/>
                      <a:pt x="6675850" y="2788226"/>
                    </a:cubicBezTo>
                    <a:lnTo>
                      <a:pt x="6675850" y="2788226"/>
                    </a:lnTo>
                    <a:lnTo>
                      <a:pt x="6674853" y="2790552"/>
                    </a:lnTo>
                    <a:lnTo>
                      <a:pt x="6673744" y="2791550"/>
                    </a:lnTo>
                    <a:lnTo>
                      <a:pt x="6672304" y="2791550"/>
                    </a:lnTo>
                    <a:cubicBezTo>
                      <a:pt x="6672304" y="2791550"/>
                      <a:pt x="6667650" y="2790441"/>
                      <a:pt x="6667650" y="2790441"/>
                    </a:cubicBezTo>
                    <a:lnTo>
                      <a:pt x="6666652" y="2789555"/>
                    </a:lnTo>
                    <a:lnTo>
                      <a:pt x="6665877" y="2788115"/>
                    </a:lnTo>
                    <a:lnTo>
                      <a:pt x="6661333" y="2777809"/>
                    </a:lnTo>
                    <a:lnTo>
                      <a:pt x="6660446" y="2774928"/>
                    </a:lnTo>
                    <a:lnTo>
                      <a:pt x="6660446" y="2771935"/>
                    </a:lnTo>
                    <a:cubicBezTo>
                      <a:pt x="6660446" y="2771935"/>
                      <a:pt x="6661444" y="2769054"/>
                      <a:pt x="6661444" y="2769054"/>
                    </a:cubicBezTo>
                    <a:lnTo>
                      <a:pt x="6663328" y="2766617"/>
                    </a:lnTo>
                    <a:lnTo>
                      <a:pt x="6664768" y="2765730"/>
                    </a:lnTo>
                    <a:lnTo>
                      <a:pt x="6666098" y="2765508"/>
                    </a:lnTo>
                    <a:lnTo>
                      <a:pt x="6667206" y="2764954"/>
                    </a:lnTo>
                    <a:lnTo>
                      <a:pt x="6668093" y="2763292"/>
                    </a:lnTo>
                    <a:lnTo>
                      <a:pt x="6668093" y="2761962"/>
                    </a:lnTo>
                    <a:cubicBezTo>
                      <a:pt x="6668093" y="2761962"/>
                      <a:pt x="6668093" y="2760189"/>
                      <a:pt x="6668093" y="2760189"/>
                    </a:cubicBezTo>
                    <a:lnTo>
                      <a:pt x="6667539" y="2757087"/>
                    </a:lnTo>
                    <a:lnTo>
                      <a:pt x="6666542" y="2753872"/>
                    </a:lnTo>
                    <a:lnTo>
                      <a:pt x="6665211" y="2751435"/>
                    </a:lnTo>
                    <a:lnTo>
                      <a:pt x="6663328" y="2749551"/>
                    </a:lnTo>
                    <a:lnTo>
                      <a:pt x="6660779" y="2747889"/>
                    </a:lnTo>
                    <a:lnTo>
                      <a:pt x="6649808" y="2743345"/>
                    </a:lnTo>
                    <a:lnTo>
                      <a:pt x="6647703" y="2743013"/>
                    </a:lnTo>
                    <a:lnTo>
                      <a:pt x="6643935" y="2742348"/>
                    </a:lnTo>
                    <a:lnTo>
                      <a:pt x="6638838" y="2743124"/>
                    </a:lnTo>
                    <a:lnTo>
                      <a:pt x="6634737" y="2746670"/>
                    </a:lnTo>
                    <a:lnTo>
                      <a:pt x="6631413" y="2751546"/>
                    </a:lnTo>
                    <a:lnTo>
                      <a:pt x="6627977" y="2755535"/>
                    </a:lnTo>
                    <a:lnTo>
                      <a:pt x="6621883" y="2756643"/>
                    </a:lnTo>
                    <a:lnTo>
                      <a:pt x="6619888" y="2758748"/>
                    </a:lnTo>
                    <a:lnTo>
                      <a:pt x="6618447" y="2759081"/>
                    </a:lnTo>
                    <a:lnTo>
                      <a:pt x="6617561" y="2758527"/>
                    </a:lnTo>
                    <a:lnTo>
                      <a:pt x="6615123" y="2756200"/>
                    </a:lnTo>
                    <a:lnTo>
                      <a:pt x="6614015" y="2755424"/>
                    </a:lnTo>
                    <a:lnTo>
                      <a:pt x="6611355" y="2754759"/>
                    </a:lnTo>
                    <a:lnTo>
                      <a:pt x="6608364" y="2754426"/>
                    </a:lnTo>
                    <a:lnTo>
                      <a:pt x="6596727" y="2755202"/>
                    </a:lnTo>
                    <a:lnTo>
                      <a:pt x="6593957" y="2754870"/>
                    </a:lnTo>
                    <a:lnTo>
                      <a:pt x="6591076" y="2753651"/>
                    </a:lnTo>
                    <a:lnTo>
                      <a:pt x="6588971" y="2752100"/>
                    </a:lnTo>
                    <a:lnTo>
                      <a:pt x="6588084" y="2751546"/>
                    </a:lnTo>
                    <a:lnTo>
                      <a:pt x="6586644" y="2751324"/>
                    </a:lnTo>
                    <a:lnTo>
                      <a:pt x="6585203" y="2751546"/>
                    </a:lnTo>
                    <a:lnTo>
                      <a:pt x="6582432" y="2752654"/>
                    </a:lnTo>
                    <a:lnTo>
                      <a:pt x="6580992" y="2752876"/>
                    </a:lnTo>
                    <a:lnTo>
                      <a:pt x="6579108" y="2752100"/>
                    </a:lnTo>
                    <a:lnTo>
                      <a:pt x="6573789" y="2747778"/>
                    </a:lnTo>
                    <a:lnTo>
                      <a:pt x="6569134" y="2745450"/>
                    </a:lnTo>
                    <a:lnTo>
                      <a:pt x="6567583" y="2744232"/>
                    </a:lnTo>
                    <a:lnTo>
                      <a:pt x="6564591" y="2741904"/>
                    </a:lnTo>
                    <a:lnTo>
                      <a:pt x="6563262" y="2741572"/>
                    </a:lnTo>
                    <a:lnTo>
                      <a:pt x="6561156" y="2741904"/>
                    </a:lnTo>
                    <a:lnTo>
                      <a:pt x="6560158" y="2742348"/>
                    </a:lnTo>
                    <a:lnTo>
                      <a:pt x="6559051" y="2743456"/>
                    </a:lnTo>
                    <a:lnTo>
                      <a:pt x="6558053" y="2743678"/>
                    </a:lnTo>
                    <a:lnTo>
                      <a:pt x="6557056" y="2743678"/>
                    </a:lnTo>
                    <a:cubicBezTo>
                      <a:pt x="6557056" y="2743678"/>
                      <a:pt x="6556280" y="2743235"/>
                      <a:pt x="6556280" y="2743235"/>
                    </a:cubicBezTo>
                    <a:lnTo>
                      <a:pt x="6541431" y="2735256"/>
                    </a:lnTo>
                    <a:lnTo>
                      <a:pt x="6539436" y="2734702"/>
                    </a:lnTo>
                    <a:lnTo>
                      <a:pt x="6535890" y="2735034"/>
                    </a:lnTo>
                    <a:lnTo>
                      <a:pt x="6531347" y="2736253"/>
                    </a:lnTo>
                    <a:lnTo>
                      <a:pt x="6527025" y="2738137"/>
                    </a:lnTo>
                    <a:lnTo>
                      <a:pt x="6524143" y="2740353"/>
                    </a:lnTo>
                    <a:lnTo>
                      <a:pt x="6519268" y="2742015"/>
                    </a:lnTo>
                    <a:lnTo>
                      <a:pt x="6514724" y="2741350"/>
                    </a:lnTo>
                    <a:lnTo>
                      <a:pt x="6505305" y="2738248"/>
                    </a:lnTo>
                    <a:lnTo>
                      <a:pt x="6504308" y="2737583"/>
                    </a:lnTo>
                    <a:lnTo>
                      <a:pt x="6503864" y="2735145"/>
                    </a:lnTo>
                    <a:lnTo>
                      <a:pt x="6502867" y="2734369"/>
                    </a:lnTo>
                    <a:lnTo>
                      <a:pt x="6501537" y="2734369"/>
                    </a:lnTo>
                    <a:cubicBezTo>
                      <a:pt x="6501537" y="2734369"/>
                      <a:pt x="6500540" y="2734369"/>
                      <a:pt x="6500540" y="2734369"/>
                    </a:cubicBezTo>
                    <a:lnTo>
                      <a:pt x="6494888" y="2736696"/>
                    </a:lnTo>
                    <a:lnTo>
                      <a:pt x="6494113" y="2737250"/>
                    </a:lnTo>
                    <a:lnTo>
                      <a:pt x="6493447" y="2738359"/>
                    </a:lnTo>
                    <a:lnTo>
                      <a:pt x="6493226" y="2739356"/>
                    </a:lnTo>
                    <a:lnTo>
                      <a:pt x="6493226" y="2740353"/>
                    </a:lnTo>
                    <a:cubicBezTo>
                      <a:pt x="6493226" y="2740353"/>
                      <a:pt x="6492672" y="2741461"/>
                      <a:pt x="6492672" y="2741461"/>
                    </a:cubicBezTo>
                    <a:lnTo>
                      <a:pt x="6478488" y="2762184"/>
                    </a:lnTo>
                    <a:lnTo>
                      <a:pt x="6477047" y="2766063"/>
                    </a:lnTo>
                    <a:lnTo>
                      <a:pt x="6476715" y="2766838"/>
                    </a:lnTo>
                    <a:lnTo>
                      <a:pt x="6474941" y="2767613"/>
                    </a:lnTo>
                    <a:lnTo>
                      <a:pt x="6465190" y="2769276"/>
                    </a:lnTo>
                    <a:lnTo>
                      <a:pt x="6458652" y="2771382"/>
                    </a:lnTo>
                    <a:lnTo>
                      <a:pt x="6453554" y="2771935"/>
                    </a:lnTo>
                    <a:lnTo>
                      <a:pt x="6453554" y="2767946"/>
                    </a:lnTo>
                    <a:cubicBezTo>
                      <a:pt x="6453554" y="2767946"/>
                      <a:pt x="6453222" y="2765952"/>
                      <a:pt x="6453222" y="2765952"/>
                    </a:cubicBezTo>
                    <a:lnTo>
                      <a:pt x="6452335" y="2765065"/>
                    </a:lnTo>
                    <a:lnTo>
                      <a:pt x="6451006" y="2763292"/>
                    </a:lnTo>
                    <a:lnTo>
                      <a:pt x="6453000" y="2755424"/>
                    </a:lnTo>
                    <a:lnTo>
                      <a:pt x="6452224" y="2753651"/>
                    </a:lnTo>
                    <a:lnTo>
                      <a:pt x="6451449" y="2753208"/>
                    </a:lnTo>
                    <a:lnTo>
                      <a:pt x="6447570" y="2750105"/>
                    </a:lnTo>
                    <a:lnTo>
                      <a:pt x="6447127" y="2749329"/>
                    </a:lnTo>
                    <a:lnTo>
                      <a:pt x="6446573" y="2747889"/>
                    </a:lnTo>
                    <a:lnTo>
                      <a:pt x="6446130" y="2747113"/>
                    </a:lnTo>
                    <a:lnTo>
                      <a:pt x="6445465" y="2746891"/>
                    </a:lnTo>
                    <a:lnTo>
                      <a:pt x="6444689" y="2747445"/>
                    </a:lnTo>
                    <a:lnTo>
                      <a:pt x="6444024" y="2748221"/>
                    </a:lnTo>
                    <a:lnTo>
                      <a:pt x="6443359" y="2748554"/>
                    </a:lnTo>
                    <a:lnTo>
                      <a:pt x="6439924" y="2746891"/>
                    </a:lnTo>
                    <a:lnTo>
                      <a:pt x="6438372" y="2746670"/>
                    </a:lnTo>
                    <a:lnTo>
                      <a:pt x="6438372" y="2746115"/>
                    </a:lnTo>
                    <a:cubicBezTo>
                      <a:pt x="6438372" y="2746115"/>
                      <a:pt x="6438372" y="2744675"/>
                      <a:pt x="6438372" y="2744675"/>
                    </a:cubicBezTo>
                    <a:lnTo>
                      <a:pt x="6438372" y="2743013"/>
                    </a:lnTo>
                    <a:cubicBezTo>
                      <a:pt x="6438372" y="2743013"/>
                      <a:pt x="6436932" y="2741461"/>
                      <a:pt x="6436932" y="2741461"/>
                    </a:cubicBezTo>
                    <a:lnTo>
                      <a:pt x="6434826" y="2743124"/>
                    </a:lnTo>
                    <a:lnTo>
                      <a:pt x="6433165" y="2744121"/>
                    </a:lnTo>
                    <a:lnTo>
                      <a:pt x="6427513" y="2751656"/>
                    </a:lnTo>
                    <a:lnTo>
                      <a:pt x="6418980" y="2759635"/>
                    </a:lnTo>
                    <a:lnTo>
                      <a:pt x="6413993" y="2762627"/>
                    </a:lnTo>
                    <a:lnTo>
                      <a:pt x="6401250" y="2765619"/>
                    </a:lnTo>
                    <a:lnTo>
                      <a:pt x="6354042" y="2776811"/>
                    </a:lnTo>
                    <a:lnTo>
                      <a:pt x="6322459" y="2778363"/>
                    </a:lnTo>
                    <a:lnTo>
                      <a:pt x="6320022" y="2777698"/>
                    </a:lnTo>
                    <a:lnTo>
                      <a:pt x="6314924" y="2775593"/>
                    </a:lnTo>
                    <a:lnTo>
                      <a:pt x="6287885" y="2770163"/>
                    </a:lnTo>
                    <a:lnTo>
                      <a:pt x="6266609" y="2773265"/>
                    </a:lnTo>
                    <a:lnTo>
                      <a:pt x="6260957" y="2775371"/>
                    </a:lnTo>
                    <a:lnTo>
                      <a:pt x="6245775" y="2783793"/>
                    </a:lnTo>
                    <a:lnTo>
                      <a:pt x="6240567" y="2785344"/>
                    </a:lnTo>
                    <a:lnTo>
                      <a:pt x="6238018" y="2785344"/>
                    </a:lnTo>
                    <a:cubicBezTo>
                      <a:pt x="6238018" y="2785344"/>
                      <a:pt x="6235581" y="2786009"/>
                      <a:pt x="6235581" y="2786009"/>
                    </a:cubicBezTo>
                    <a:lnTo>
                      <a:pt x="6233142" y="2786895"/>
                    </a:lnTo>
                    <a:lnTo>
                      <a:pt x="6230816" y="2788336"/>
                    </a:lnTo>
                    <a:lnTo>
                      <a:pt x="6215855" y="2798420"/>
                    </a:lnTo>
                    <a:lnTo>
                      <a:pt x="6207766" y="2803850"/>
                    </a:lnTo>
                    <a:lnTo>
                      <a:pt x="6203555" y="2805845"/>
                    </a:lnTo>
                    <a:lnTo>
                      <a:pt x="6199344" y="2806621"/>
                    </a:lnTo>
                    <a:lnTo>
                      <a:pt x="6195244" y="2808061"/>
                    </a:lnTo>
                    <a:lnTo>
                      <a:pt x="6183940" y="2814821"/>
                    </a:lnTo>
                    <a:lnTo>
                      <a:pt x="6159672" y="2823908"/>
                    </a:lnTo>
                    <a:lnTo>
                      <a:pt x="6122992" y="2830889"/>
                    </a:lnTo>
                    <a:lnTo>
                      <a:pt x="6100053" y="2835211"/>
                    </a:lnTo>
                    <a:lnTo>
                      <a:pt x="6093958" y="2835432"/>
                    </a:lnTo>
                    <a:lnTo>
                      <a:pt x="6076560" y="2829560"/>
                    </a:lnTo>
                    <a:lnTo>
                      <a:pt x="6070687" y="2830003"/>
                    </a:lnTo>
                    <a:lnTo>
                      <a:pt x="6068139" y="2830778"/>
                    </a:lnTo>
                    <a:lnTo>
                      <a:pt x="6049743" y="2831665"/>
                    </a:lnTo>
                    <a:lnTo>
                      <a:pt x="6041765" y="2830667"/>
                    </a:lnTo>
                    <a:lnTo>
                      <a:pt x="6034894" y="2827121"/>
                    </a:lnTo>
                    <a:lnTo>
                      <a:pt x="6031569" y="2823686"/>
                    </a:lnTo>
                    <a:lnTo>
                      <a:pt x="6019602" y="2811054"/>
                    </a:lnTo>
                    <a:lnTo>
                      <a:pt x="6013950" y="2807950"/>
                    </a:lnTo>
                    <a:lnTo>
                      <a:pt x="5992452" y="2801413"/>
                    </a:lnTo>
                    <a:lnTo>
                      <a:pt x="5985027" y="2800415"/>
                    </a:lnTo>
                    <a:lnTo>
                      <a:pt x="5981148" y="2800858"/>
                    </a:lnTo>
                    <a:lnTo>
                      <a:pt x="5973502" y="2803850"/>
                    </a:lnTo>
                    <a:lnTo>
                      <a:pt x="5962531" y="2810832"/>
                    </a:lnTo>
                    <a:lnTo>
                      <a:pt x="5960537" y="2812161"/>
                    </a:lnTo>
                    <a:lnTo>
                      <a:pt x="5957323" y="2813048"/>
                    </a:lnTo>
                    <a:lnTo>
                      <a:pt x="5939149" y="2821359"/>
                    </a:lnTo>
                    <a:lnTo>
                      <a:pt x="5920422" y="2825349"/>
                    </a:lnTo>
                    <a:lnTo>
                      <a:pt x="5913551" y="2828341"/>
                    </a:lnTo>
                    <a:lnTo>
                      <a:pt x="5896818" y="2839090"/>
                    </a:lnTo>
                    <a:lnTo>
                      <a:pt x="5892053" y="2839090"/>
                    </a:lnTo>
                    <a:cubicBezTo>
                      <a:pt x="5892053" y="2839090"/>
                      <a:pt x="5873657" y="2835654"/>
                      <a:pt x="5873657" y="2835654"/>
                    </a:cubicBezTo>
                    <a:lnTo>
                      <a:pt x="5871109" y="2835876"/>
                    </a:lnTo>
                    <a:lnTo>
                      <a:pt x="5863905" y="2837760"/>
                    </a:lnTo>
                    <a:lnTo>
                      <a:pt x="5861800" y="2837428"/>
                    </a:lnTo>
                    <a:lnTo>
                      <a:pt x="5859916" y="2836873"/>
                    </a:lnTo>
                    <a:lnTo>
                      <a:pt x="5858033" y="2836873"/>
                    </a:lnTo>
                    <a:cubicBezTo>
                      <a:pt x="5858033" y="2836873"/>
                      <a:pt x="5855927" y="2837649"/>
                      <a:pt x="5855927" y="2837649"/>
                    </a:cubicBezTo>
                    <a:lnTo>
                      <a:pt x="5854154" y="2839422"/>
                    </a:lnTo>
                    <a:lnTo>
                      <a:pt x="5853268" y="2840752"/>
                    </a:lnTo>
                    <a:lnTo>
                      <a:pt x="5852159" y="2841084"/>
                    </a:lnTo>
                    <a:lnTo>
                      <a:pt x="5849943" y="2839865"/>
                    </a:lnTo>
                    <a:lnTo>
                      <a:pt x="5847838" y="2837982"/>
                    </a:lnTo>
                    <a:lnTo>
                      <a:pt x="5847394" y="2836319"/>
                    </a:lnTo>
                    <a:lnTo>
                      <a:pt x="5848392" y="2831776"/>
                    </a:lnTo>
                    <a:lnTo>
                      <a:pt x="5848392" y="2828895"/>
                    </a:lnTo>
                    <a:cubicBezTo>
                      <a:pt x="5848392" y="2828895"/>
                      <a:pt x="5847394" y="2827121"/>
                      <a:pt x="5847394" y="2827121"/>
                    </a:cubicBezTo>
                    <a:lnTo>
                      <a:pt x="5843959" y="2823908"/>
                    </a:lnTo>
                    <a:lnTo>
                      <a:pt x="5842186" y="2822245"/>
                    </a:lnTo>
                    <a:lnTo>
                      <a:pt x="5840080" y="2821027"/>
                    </a:lnTo>
                    <a:lnTo>
                      <a:pt x="5837864" y="2820140"/>
                    </a:lnTo>
                    <a:lnTo>
                      <a:pt x="5835648" y="2819586"/>
                    </a:lnTo>
                    <a:lnTo>
                      <a:pt x="5828445" y="2819143"/>
                    </a:lnTo>
                    <a:lnTo>
                      <a:pt x="5807612" y="2811940"/>
                    </a:lnTo>
                    <a:lnTo>
                      <a:pt x="5807501" y="2811940"/>
                    </a:lnTo>
                    <a:cubicBezTo>
                      <a:pt x="5807501" y="2811940"/>
                      <a:pt x="5806392" y="2811718"/>
                      <a:pt x="5806392" y="2811718"/>
                    </a:cubicBezTo>
                    <a:lnTo>
                      <a:pt x="5805284" y="2811718"/>
                    </a:lnTo>
                    <a:cubicBezTo>
                      <a:pt x="5805284" y="2811718"/>
                      <a:pt x="5805617" y="2815265"/>
                      <a:pt x="5805617" y="2815265"/>
                    </a:cubicBezTo>
                    <a:lnTo>
                      <a:pt x="5804287" y="2818035"/>
                    </a:lnTo>
                    <a:lnTo>
                      <a:pt x="5802403" y="2820584"/>
                    </a:lnTo>
                    <a:lnTo>
                      <a:pt x="5800962" y="2823354"/>
                    </a:lnTo>
                    <a:lnTo>
                      <a:pt x="5800519" y="2826456"/>
                    </a:lnTo>
                    <a:lnTo>
                      <a:pt x="5800519" y="2829227"/>
                    </a:lnTo>
                    <a:cubicBezTo>
                      <a:pt x="5800519" y="2829227"/>
                      <a:pt x="5800076" y="2831997"/>
                      <a:pt x="5800076" y="2831997"/>
                    </a:cubicBezTo>
                    <a:lnTo>
                      <a:pt x="5798747" y="2835322"/>
                    </a:lnTo>
                    <a:lnTo>
                      <a:pt x="5797195" y="2841306"/>
                    </a:lnTo>
                    <a:lnTo>
                      <a:pt x="5797195" y="2847512"/>
                    </a:lnTo>
                    <a:cubicBezTo>
                      <a:pt x="5797195" y="2847512"/>
                      <a:pt x="5796751" y="2853606"/>
                      <a:pt x="5796751" y="2853606"/>
                    </a:cubicBezTo>
                    <a:lnTo>
                      <a:pt x="5793316" y="2859036"/>
                    </a:lnTo>
                    <a:lnTo>
                      <a:pt x="5792873" y="2861142"/>
                    </a:lnTo>
                    <a:lnTo>
                      <a:pt x="5793206" y="2863469"/>
                    </a:lnTo>
                    <a:lnTo>
                      <a:pt x="5795311" y="2871115"/>
                    </a:lnTo>
                    <a:lnTo>
                      <a:pt x="5795865" y="2872223"/>
                    </a:lnTo>
                    <a:lnTo>
                      <a:pt x="5796641" y="2872888"/>
                    </a:lnTo>
                    <a:lnTo>
                      <a:pt x="5798414" y="2873664"/>
                    </a:lnTo>
                    <a:lnTo>
                      <a:pt x="5798968" y="2874108"/>
                    </a:lnTo>
                    <a:lnTo>
                      <a:pt x="5799522" y="2874994"/>
                    </a:lnTo>
                    <a:lnTo>
                      <a:pt x="5799854" y="2875991"/>
                    </a:lnTo>
                    <a:lnTo>
                      <a:pt x="5799854" y="2877099"/>
                    </a:lnTo>
                    <a:cubicBezTo>
                      <a:pt x="5799854" y="2877099"/>
                      <a:pt x="5799854" y="2878318"/>
                      <a:pt x="5799854" y="2878318"/>
                    </a:cubicBezTo>
                    <a:lnTo>
                      <a:pt x="5799079" y="2880423"/>
                    </a:lnTo>
                    <a:lnTo>
                      <a:pt x="5798414" y="2881643"/>
                    </a:lnTo>
                    <a:lnTo>
                      <a:pt x="5797860" y="2881643"/>
                    </a:lnTo>
                    <a:cubicBezTo>
                      <a:pt x="5797860" y="2881643"/>
                      <a:pt x="5798968" y="2882751"/>
                      <a:pt x="5798968" y="2882751"/>
                    </a:cubicBezTo>
                    <a:lnTo>
                      <a:pt x="5802736" y="2883194"/>
                    </a:lnTo>
                    <a:lnTo>
                      <a:pt x="5804619" y="2883970"/>
                    </a:lnTo>
                    <a:lnTo>
                      <a:pt x="5805949" y="2885521"/>
                    </a:lnTo>
                    <a:lnTo>
                      <a:pt x="5805949" y="2885521"/>
                    </a:lnTo>
                    <a:cubicBezTo>
                      <a:pt x="5805949" y="2885521"/>
                      <a:pt x="5807058" y="2887627"/>
                      <a:pt x="5807058" y="2887627"/>
                    </a:cubicBezTo>
                    <a:lnTo>
                      <a:pt x="5807833" y="2889954"/>
                    </a:lnTo>
                    <a:lnTo>
                      <a:pt x="5808277" y="2891949"/>
                    </a:lnTo>
                    <a:lnTo>
                      <a:pt x="5808277" y="2895051"/>
                    </a:lnTo>
                    <a:cubicBezTo>
                      <a:pt x="5808277" y="2895051"/>
                      <a:pt x="5807723" y="2896271"/>
                      <a:pt x="5807723" y="2896271"/>
                    </a:cubicBezTo>
                    <a:lnTo>
                      <a:pt x="5799744" y="2897822"/>
                    </a:lnTo>
                    <a:lnTo>
                      <a:pt x="5797638" y="2897822"/>
                    </a:lnTo>
                    <a:cubicBezTo>
                      <a:pt x="5797638" y="2897822"/>
                      <a:pt x="5788995" y="2896492"/>
                      <a:pt x="5788995" y="2896492"/>
                    </a:cubicBezTo>
                    <a:lnTo>
                      <a:pt x="5786889" y="2896825"/>
                    </a:lnTo>
                    <a:lnTo>
                      <a:pt x="5785560" y="2897268"/>
                    </a:lnTo>
                    <a:lnTo>
                      <a:pt x="5785116" y="2898154"/>
                    </a:lnTo>
                    <a:lnTo>
                      <a:pt x="5785116" y="2899151"/>
                    </a:lnTo>
                    <a:cubicBezTo>
                      <a:pt x="5785116" y="2899151"/>
                      <a:pt x="5784451" y="2899927"/>
                      <a:pt x="5784451" y="2899927"/>
                    </a:cubicBezTo>
                    <a:lnTo>
                      <a:pt x="5783454" y="2900371"/>
                    </a:lnTo>
                    <a:lnTo>
                      <a:pt x="5782789" y="2900371"/>
                    </a:lnTo>
                    <a:lnTo>
                      <a:pt x="5782124" y="2900149"/>
                    </a:lnTo>
                    <a:lnTo>
                      <a:pt x="5779021" y="2899706"/>
                    </a:lnTo>
                    <a:lnTo>
                      <a:pt x="5777470" y="2899151"/>
                    </a:lnTo>
                    <a:lnTo>
                      <a:pt x="5776029" y="2898154"/>
                    </a:lnTo>
                    <a:lnTo>
                      <a:pt x="5774588" y="2896492"/>
                    </a:lnTo>
                    <a:lnTo>
                      <a:pt x="5773259" y="2897822"/>
                    </a:lnTo>
                    <a:lnTo>
                      <a:pt x="5774921" y="2899706"/>
                    </a:lnTo>
                    <a:lnTo>
                      <a:pt x="5774921" y="2900925"/>
                    </a:lnTo>
                    <a:cubicBezTo>
                      <a:pt x="5774921" y="2900925"/>
                      <a:pt x="5773813" y="2901811"/>
                      <a:pt x="5773813" y="2901811"/>
                    </a:cubicBezTo>
                    <a:lnTo>
                      <a:pt x="5773148" y="2902919"/>
                    </a:lnTo>
                    <a:lnTo>
                      <a:pt x="5772926" y="2905025"/>
                    </a:lnTo>
                    <a:lnTo>
                      <a:pt x="5772594" y="2925193"/>
                    </a:lnTo>
                    <a:lnTo>
                      <a:pt x="5772926" y="2929182"/>
                    </a:lnTo>
                    <a:lnTo>
                      <a:pt x="5770488" y="2929958"/>
                    </a:lnTo>
                    <a:lnTo>
                      <a:pt x="5766056" y="2928185"/>
                    </a:lnTo>
                    <a:lnTo>
                      <a:pt x="5763839" y="2929072"/>
                    </a:lnTo>
                    <a:lnTo>
                      <a:pt x="5763839" y="2929072"/>
                    </a:lnTo>
                    <a:cubicBezTo>
                      <a:pt x="5763839" y="2929072"/>
                      <a:pt x="5763839" y="2929072"/>
                      <a:pt x="5763839" y="2929072"/>
                    </a:cubicBezTo>
                    <a:lnTo>
                      <a:pt x="5763839" y="2929072"/>
                    </a:lnTo>
                    <a:cubicBezTo>
                      <a:pt x="5763839" y="2929072"/>
                      <a:pt x="5762842" y="2933947"/>
                      <a:pt x="5762842" y="2933947"/>
                    </a:cubicBezTo>
                    <a:lnTo>
                      <a:pt x="5761069" y="2934391"/>
                    </a:lnTo>
                    <a:lnTo>
                      <a:pt x="5758299" y="2933615"/>
                    </a:lnTo>
                    <a:lnTo>
                      <a:pt x="5754642" y="2934945"/>
                    </a:lnTo>
                    <a:lnTo>
                      <a:pt x="5752093" y="2939045"/>
                    </a:lnTo>
                    <a:lnTo>
                      <a:pt x="5751428" y="2948908"/>
                    </a:lnTo>
                    <a:lnTo>
                      <a:pt x="5750209" y="2953008"/>
                    </a:lnTo>
                    <a:lnTo>
                      <a:pt x="5749988" y="2953008"/>
                    </a:lnTo>
                    <a:cubicBezTo>
                      <a:pt x="5749988" y="2953008"/>
                      <a:pt x="5748104" y="2953451"/>
                      <a:pt x="5748104" y="2953451"/>
                    </a:cubicBezTo>
                    <a:lnTo>
                      <a:pt x="5741455" y="2948686"/>
                    </a:lnTo>
                    <a:lnTo>
                      <a:pt x="5738130" y="2947135"/>
                    </a:lnTo>
                    <a:lnTo>
                      <a:pt x="5734584" y="2947135"/>
                    </a:lnTo>
                    <a:cubicBezTo>
                      <a:pt x="5734584" y="2947135"/>
                      <a:pt x="5732811" y="2946581"/>
                      <a:pt x="5732811" y="2946581"/>
                    </a:cubicBezTo>
                    <a:lnTo>
                      <a:pt x="5731482" y="2945473"/>
                    </a:lnTo>
                    <a:lnTo>
                      <a:pt x="5731260" y="2943810"/>
                    </a:lnTo>
                    <a:lnTo>
                      <a:pt x="5731592" y="2942037"/>
                    </a:lnTo>
                    <a:lnTo>
                      <a:pt x="5731592" y="2940264"/>
                    </a:lnTo>
                    <a:cubicBezTo>
                      <a:pt x="5731592" y="2940264"/>
                      <a:pt x="5730152" y="2938602"/>
                      <a:pt x="5730152" y="2938602"/>
                    </a:cubicBezTo>
                    <a:lnTo>
                      <a:pt x="5727935" y="2938934"/>
                    </a:lnTo>
                    <a:lnTo>
                      <a:pt x="5725608" y="2939821"/>
                    </a:lnTo>
                    <a:lnTo>
                      <a:pt x="5723392" y="2940264"/>
                    </a:lnTo>
                    <a:lnTo>
                      <a:pt x="5722284" y="2939932"/>
                    </a:lnTo>
                    <a:lnTo>
                      <a:pt x="5719291" y="2944364"/>
                    </a:lnTo>
                    <a:lnTo>
                      <a:pt x="5718848" y="2947024"/>
                    </a:lnTo>
                    <a:lnTo>
                      <a:pt x="5717740" y="2949129"/>
                    </a:lnTo>
                    <a:lnTo>
                      <a:pt x="5714970" y="2949794"/>
                    </a:lnTo>
                    <a:lnTo>
                      <a:pt x="5709540" y="2949462"/>
                    </a:lnTo>
                    <a:lnTo>
                      <a:pt x="5711091" y="2951456"/>
                    </a:lnTo>
                    <a:lnTo>
                      <a:pt x="5712643" y="2954559"/>
                    </a:lnTo>
                    <a:lnTo>
                      <a:pt x="5713862" y="2957773"/>
                    </a:lnTo>
                    <a:lnTo>
                      <a:pt x="5714305" y="2960432"/>
                    </a:lnTo>
                    <a:lnTo>
                      <a:pt x="5714305" y="2963646"/>
                    </a:lnTo>
                    <a:cubicBezTo>
                      <a:pt x="5714305" y="2963646"/>
                      <a:pt x="5714083" y="2964422"/>
                      <a:pt x="5714083" y="2964422"/>
                    </a:cubicBezTo>
                    <a:lnTo>
                      <a:pt x="5709762" y="2972844"/>
                    </a:lnTo>
                    <a:lnTo>
                      <a:pt x="5707102" y="2973730"/>
                    </a:lnTo>
                    <a:lnTo>
                      <a:pt x="5706437" y="2974727"/>
                    </a:lnTo>
                    <a:lnTo>
                      <a:pt x="5706658" y="2976390"/>
                    </a:lnTo>
                    <a:lnTo>
                      <a:pt x="5707656" y="2978274"/>
                    </a:lnTo>
                    <a:lnTo>
                      <a:pt x="5707878" y="2979825"/>
                    </a:lnTo>
                    <a:lnTo>
                      <a:pt x="5707213" y="2982263"/>
                    </a:lnTo>
                    <a:lnTo>
                      <a:pt x="5705550" y="2984258"/>
                    </a:lnTo>
                    <a:lnTo>
                      <a:pt x="5703334" y="2985698"/>
                    </a:lnTo>
                    <a:lnTo>
                      <a:pt x="5701118" y="2986474"/>
                    </a:lnTo>
                    <a:lnTo>
                      <a:pt x="5701118" y="2987361"/>
                    </a:lnTo>
                    <a:lnTo>
                      <a:pt x="5702669" y="2986474"/>
                    </a:lnTo>
                    <a:lnTo>
                      <a:pt x="5703334" y="2986474"/>
                    </a:lnTo>
                    <a:lnTo>
                      <a:pt x="5703002" y="2987250"/>
                    </a:lnTo>
                    <a:lnTo>
                      <a:pt x="5702780" y="2988579"/>
                    </a:lnTo>
                    <a:lnTo>
                      <a:pt x="5702558" y="2989244"/>
                    </a:lnTo>
                    <a:lnTo>
                      <a:pt x="5706548" y="2991350"/>
                    </a:lnTo>
                    <a:lnTo>
                      <a:pt x="5707213" y="2992015"/>
                    </a:lnTo>
                    <a:lnTo>
                      <a:pt x="5707213" y="2993677"/>
                    </a:lnTo>
                    <a:cubicBezTo>
                      <a:pt x="5707213" y="2993677"/>
                      <a:pt x="5706548" y="2995561"/>
                      <a:pt x="5706548" y="2995561"/>
                    </a:cubicBezTo>
                    <a:lnTo>
                      <a:pt x="5706548" y="2997112"/>
                    </a:lnTo>
                    <a:cubicBezTo>
                      <a:pt x="5706548" y="2997112"/>
                      <a:pt x="5707656" y="2997777"/>
                      <a:pt x="5707656" y="2997777"/>
                    </a:cubicBezTo>
                    <a:lnTo>
                      <a:pt x="5708321" y="2997444"/>
                    </a:lnTo>
                    <a:lnTo>
                      <a:pt x="5710094" y="2996780"/>
                    </a:lnTo>
                    <a:lnTo>
                      <a:pt x="5711867" y="2996447"/>
                    </a:lnTo>
                    <a:lnTo>
                      <a:pt x="5712754" y="2997223"/>
                    </a:lnTo>
                    <a:lnTo>
                      <a:pt x="5713197" y="2998553"/>
                    </a:lnTo>
                    <a:lnTo>
                      <a:pt x="5714305" y="2999440"/>
                    </a:lnTo>
                    <a:lnTo>
                      <a:pt x="5716632" y="3000548"/>
                    </a:lnTo>
                    <a:lnTo>
                      <a:pt x="5722062" y="3007972"/>
                    </a:lnTo>
                    <a:lnTo>
                      <a:pt x="5723170" y="3009081"/>
                    </a:lnTo>
                    <a:lnTo>
                      <a:pt x="5722949" y="3011075"/>
                    </a:lnTo>
                    <a:lnTo>
                      <a:pt x="5723835" y="3020051"/>
                    </a:lnTo>
                    <a:lnTo>
                      <a:pt x="5724389" y="3022378"/>
                    </a:lnTo>
                    <a:lnTo>
                      <a:pt x="5722838" y="3027033"/>
                    </a:lnTo>
                    <a:lnTo>
                      <a:pt x="5727160" y="3035787"/>
                    </a:lnTo>
                    <a:lnTo>
                      <a:pt x="5728157" y="3039444"/>
                    </a:lnTo>
                    <a:lnTo>
                      <a:pt x="5725719" y="3041882"/>
                    </a:lnTo>
                    <a:lnTo>
                      <a:pt x="5720400" y="3050082"/>
                    </a:lnTo>
                    <a:lnTo>
                      <a:pt x="5719735" y="3051744"/>
                    </a:lnTo>
                    <a:lnTo>
                      <a:pt x="5719735" y="3058393"/>
                    </a:lnTo>
                    <a:lnTo>
                      <a:pt x="5720178" y="3059944"/>
                    </a:lnTo>
                    <a:lnTo>
                      <a:pt x="5720843" y="3061829"/>
                    </a:lnTo>
                    <a:lnTo>
                      <a:pt x="5721176" y="3063823"/>
                    </a:lnTo>
                    <a:lnTo>
                      <a:pt x="5720621" y="3065929"/>
                    </a:lnTo>
                    <a:lnTo>
                      <a:pt x="5719735" y="3066815"/>
                    </a:lnTo>
                    <a:lnTo>
                      <a:pt x="5719070" y="3067813"/>
                    </a:lnTo>
                    <a:lnTo>
                      <a:pt x="5718184" y="3069696"/>
                    </a:lnTo>
                    <a:lnTo>
                      <a:pt x="5718516" y="3070694"/>
                    </a:lnTo>
                    <a:lnTo>
                      <a:pt x="5718738" y="3070915"/>
                    </a:lnTo>
                    <a:lnTo>
                      <a:pt x="5718738" y="3070915"/>
                    </a:lnTo>
                    <a:cubicBezTo>
                      <a:pt x="5718738" y="3070915"/>
                      <a:pt x="5718184" y="3071580"/>
                      <a:pt x="5718184" y="3071580"/>
                    </a:cubicBezTo>
                    <a:lnTo>
                      <a:pt x="5718184" y="3072467"/>
                    </a:lnTo>
                    <a:lnTo>
                      <a:pt x="5718848" y="3073353"/>
                    </a:lnTo>
                    <a:lnTo>
                      <a:pt x="5719070" y="3074350"/>
                    </a:lnTo>
                    <a:lnTo>
                      <a:pt x="5718848" y="3075348"/>
                    </a:lnTo>
                    <a:lnTo>
                      <a:pt x="5718184" y="3076235"/>
                    </a:lnTo>
                    <a:lnTo>
                      <a:pt x="5718184" y="3076900"/>
                    </a:lnTo>
                    <a:cubicBezTo>
                      <a:pt x="5718184" y="3076900"/>
                      <a:pt x="5717408" y="3077232"/>
                      <a:pt x="5717408" y="3077232"/>
                    </a:cubicBezTo>
                    <a:lnTo>
                      <a:pt x="5721065" y="3087094"/>
                    </a:lnTo>
                    <a:lnTo>
                      <a:pt x="5721730" y="3089976"/>
                    </a:lnTo>
                    <a:lnTo>
                      <a:pt x="5722173" y="3091305"/>
                    </a:lnTo>
                    <a:lnTo>
                      <a:pt x="5724167" y="3094741"/>
                    </a:lnTo>
                    <a:lnTo>
                      <a:pt x="5724500" y="3095627"/>
                    </a:lnTo>
                    <a:lnTo>
                      <a:pt x="5724500" y="3101279"/>
                    </a:lnTo>
                    <a:lnTo>
                      <a:pt x="5724721" y="3102498"/>
                    </a:lnTo>
                    <a:lnTo>
                      <a:pt x="5725830" y="3104492"/>
                    </a:lnTo>
                    <a:lnTo>
                      <a:pt x="5726606" y="3108150"/>
                    </a:lnTo>
                    <a:lnTo>
                      <a:pt x="5728711" y="3112361"/>
                    </a:lnTo>
                    <a:lnTo>
                      <a:pt x="5729154" y="3114909"/>
                    </a:lnTo>
                    <a:lnTo>
                      <a:pt x="5729154" y="3114909"/>
                    </a:lnTo>
                    <a:cubicBezTo>
                      <a:pt x="5729154" y="3114909"/>
                      <a:pt x="5730373" y="3116461"/>
                      <a:pt x="5730373" y="3116461"/>
                    </a:cubicBezTo>
                    <a:lnTo>
                      <a:pt x="5731038" y="3118898"/>
                    </a:lnTo>
                    <a:lnTo>
                      <a:pt x="5731371" y="3121780"/>
                    </a:lnTo>
                    <a:lnTo>
                      <a:pt x="5731371" y="3128207"/>
                    </a:lnTo>
                    <a:cubicBezTo>
                      <a:pt x="5731371" y="3128207"/>
                      <a:pt x="5730595" y="3130091"/>
                      <a:pt x="5730595" y="3130091"/>
                    </a:cubicBezTo>
                    <a:lnTo>
                      <a:pt x="5729487" y="3131310"/>
                    </a:lnTo>
                    <a:lnTo>
                      <a:pt x="5727714" y="3132639"/>
                    </a:lnTo>
                    <a:lnTo>
                      <a:pt x="5721619" y="3138402"/>
                    </a:lnTo>
                    <a:lnTo>
                      <a:pt x="5712643" y="3140729"/>
                    </a:lnTo>
                    <a:lnTo>
                      <a:pt x="5710537" y="3140175"/>
                    </a:lnTo>
                    <a:lnTo>
                      <a:pt x="5710537" y="3141061"/>
                    </a:lnTo>
                    <a:lnTo>
                      <a:pt x="5712643" y="3144386"/>
                    </a:lnTo>
                    <a:lnTo>
                      <a:pt x="5710648" y="3147045"/>
                    </a:lnTo>
                    <a:lnTo>
                      <a:pt x="5704332" y="3150481"/>
                    </a:lnTo>
                    <a:lnTo>
                      <a:pt x="5702780" y="3153251"/>
                    </a:lnTo>
                    <a:lnTo>
                      <a:pt x="5701118" y="3157573"/>
                    </a:lnTo>
                    <a:lnTo>
                      <a:pt x="5699234" y="3160454"/>
                    </a:lnTo>
                    <a:lnTo>
                      <a:pt x="5697350" y="3158903"/>
                    </a:lnTo>
                    <a:lnTo>
                      <a:pt x="5694691" y="3161230"/>
                    </a:lnTo>
                    <a:lnTo>
                      <a:pt x="5693361" y="3164887"/>
                    </a:lnTo>
                    <a:lnTo>
                      <a:pt x="5692806" y="3169098"/>
                    </a:lnTo>
                    <a:lnTo>
                      <a:pt x="5692806" y="3173419"/>
                    </a:lnTo>
                    <a:cubicBezTo>
                      <a:pt x="5692806" y="3173419"/>
                      <a:pt x="5692363" y="3174084"/>
                      <a:pt x="5692363" y="3174084"/>
                    </a:cubicBezTo>
                    <a:lnTo>
                      <a:pt x="5690812" y="3175304"/>
                    </a:lnTo>
                    <a:lnTo>
                      <a:pt x="5690480" y="3176301"/>
                    </a:lnTo>
                    <a:lnTo>
                      <a:pt x="5690480" y="3180955"/>
                    </a:lnTo>
                    <a:lnTo>
                      <a:pt x="5690812" y="3182839"/>
                    </a:lnTo>
                    <a:lnTo>
                      <a:pt x="5692363" y="3185831"/>
                    </a:lnTo>
                    <a:lnTo>
                      <a:pt x="5692696" y="3187382"/>
                    </a:lnTo>
                    <a:lnTo>
                      <a:pt x="5692142" y="3191593"/>
                    </a:lnTo>
                    <a:lnTo>
                      <a:pt x="5690258" y="3197578"/>
                    </a:lnTo>
                    <a:lnTo>
                      <a:pt x="5690258" y="3200902"/>
                    </a:lnTo>
                    <a:cubicBezTo>
                      <a:pt x="5690258" y="3200902"/>
                      <a:pt x="5690591" y="3201456"/>
                      <a:pt x="5690591" y="3201456"/>
                    </a:cubicBezTo>
                    <a:lnTo>
                      <a:pt x="5691145" y="3201899"/>
                    </a:lnTo>
                    <a:lnTo>
                      <a:pt x="5691699" y="3202564"/>
                    </a:lnTo>
                    <a:lnTo>
                      <a:pt x="5691699" y="3203783"/>
                    </a:lnTo>
                    <a:cubicBezTo>
                      <a:pt x="5691699" y="3203783"/>
                      <a:pt x="5691256" y="3204337"/>
                      <a:pt x="5691256" y="3204337"/>
                    </a:cubicBezTo>
                    <a:lnTo>
                      <a:pt x="5689371" y="3204337"/>
                    </a:lnTo>
                    <a:cubicBezTo>
                      <a:pt x="5689371" y="3204337"/>
                      <a:pt x="5688596" y="3204669"/>
                      <a:pt x="5688596" y="3204669"/>
                    </a:cubicBezTo>
                    <a:lnTo>
                      <a:pt x="5687820" y="3205999"/>
                    </a:lnTo>
                    <a:lnTo>
                      <a:pt x="5686491" y="3209213"/>
                    </a:lnTo>
                    <a:lnTo>
                      <a:pt x="5685493" y="3210321"/>
                    </a:lnTo>
                    <a:lnTo>
                      <a:pt x="5686158" y="3210321"/>
                    </a:lnTo>
                    <a:cubicBezTo>
                      <a:pt x="5686158" y="3210321"/>
                      <a:pt x="5686269" y="3210543"/>
                      <a:pt x="5686269" y="3210543"/>
                    </a:cubicBezTo>
                    <a:lnTo>
                      <a:pt x="5686269" y="3211097"/>
                    </a:lnTo>
                    <a:cubicBezTo>
                      <a:pt x="5686269" y="3211097"/>
                      <a:pt x="5685604" y="3212205"/>
                      <a:pt x="5685604" y="3212205"/>
                    </a:cubicBezTo>
                    <a:lnTo>
                      <a:pt x="5684495" y="3214865"/>
                    </a:lnTo>
                    <a:lnTo>
                      <a:pt x="5683830" y="3215751"/>
                    </a:lnTo>
                    <a:lnTo>
                      <a:pt x="5682169" y="3216305"/>
                    </a:lnTo>
                    <a:lnTo>
                      <a:pt x="5681060" y="3216305"/>
                    </a:lnTo>
                    <a:cubicBezTo>
                      <a:pt x="5681060" y="3216305"/>
                      <a:pt x="5679398" y="3216084"/>
                      <a:pt x="5679398" y="3216084"/>
                    </a:cubicBezTo>
                    <a:lnTo>
                      <a:pt x="5678290" y="3216748"/>
                    </a:lnTo>
                    <a:lnTo>
                      <a:pt x="5677515" y="3216748"/>
                    </a:lnTo>
                    <a:lnTo>
                      <a:pt x="5676850" y="3216084"/>
                    </a:lnTo>
                    <a:lnTo>
                      <a:pt x="5675519" y="3215530"/>
                    </a:lnTo>
                    <a:lnTo>
                      <a:pt x="5674079" y="3215308"/>
                    </a:lnTo>
                    <a:lnTo>
                      <a:pt x="5672860" y="3215751"/>
                    </a:lnTo>
                    <a:lnTo>
                      <a:pt x="5672306" y="3216859"/>
                    </a:lnTo>
                    <a:lnTo>
                      <a:pt x="5672639" y="3217967"/>
                    </a:lnTo>
                    <a:lnTo>
                      <a:pt x="5673304" y="3219297"/>
                    </a:lnTo>
                    <a:lnTo>
                      <a:pt x="5673636" y="3220849"/>
                    </a:lnTo>
                    <a:lnTo>
                      <a:pt x="5673636" y="3221846"/>
                    </a:lnTo>
                    <a:cubicBezTo>
                      <a:pt x="5673636" y="3221846"/>
                      <a:pt x="5673414" y="3227497"/>
                      <a:pt x="5673414" y="3227497"/>
                    </a:cubicBezTo>
                    <a:lnTo>
                      <a:pt x="5672971" y="3230157"/>
                    </a:lnTo>
                    <a:lnTo>
                      <a:pt x="5668539" y="3241128"/>
                    </a:lnTo>
                    <a:lnTo>
                      <a:pt x="5668539" y="3242790"/>
                    </a:lnTo>
                    <a:cubicBezTo>
                      <a:pt x="5668539" y="3242790"/>
                      <a:pt x="5666654" y="3244009"/>
                      <a:pt x="5666654" y="3244009"/>
                    </a:cubicBezTo>
                    <a:lnTo>
                      <a:pt x="5665324" y="3249549"/>
                    </a:lnTo>
                    <a:lnTo>
                      <a:pt x="5663552" y="3251101"/>
                    </a:lnTo>
                    <a:lnTo>
                      <a:pt x="5664217" y="3251988"/>
                    </a:lnTo>
                    <a:lnTo>
                      <a:pt x="5659895" y="3263734"/>
                    </a:lnTo>
                    <a:lnTo>
                      <a:pt x="5659673" y="3265507"/>
                    </a:lnTo>
                    <a:lnTo>
                      <a:pt x="5658454" y="3269497"/>
                    </a:lnTo>
                    <a:lnTo>
                      <a:pt x="5655462" y="3272599"/>
                    </a:lnTo>
                    <a:lnTo>
                      <a:pt x="5649589" y="3277143"/>
                    </a:lnTo>
                    <a:lnTo>
                      <a:pt x="5650032" y="3278805"/>
                    </a:lnTo>
                    <a:lnTo>
                      <a:pt x="5649367" y="3280467"/>
                    </a:lnTo>
                    <a:lnTo>
                      <a:pt x="5647262" y="3283570"/>
                    </a:lnTo>
                    <a:lnTo>
                      <a:pt x="5646818" y="3285454"/>
                    </a:lnTo>
                    <a:lnTo>
                      <a:pt x="5646818" y="3289111"/>
                    </a:lnTo>
                    <a:cubicBezTo>
                      <a:pt x="5646818" y="3289111"/>
                      <a:pt x="5646486" y="3290884"/>
                      <a:pt x="5646486" y="3290884"/>
                    </a:cubicBezTo>
                    <a:lnTo>
                      <a:pt x="5644380" y="3296757"/>
                    </a:lnTo>
                    <a:lnTo>
                      <a:pt x="5642718" y="3299306"/>
                    </a:lnTo>
                    <a:lnTo>
                      <a:pt x="5640280" y="3301079"/>
                    </a:lnTo>
                    <a:lnTo>
                      <a:pt x="5642607" y="3304514"/>
                    </a:lnTo>
                    <a:lnTo>
                      <a:pt x="5642054" y="3308503"/>
                    </a:lnTo>
                    <a:lnTo>
                      <a:pt x="5638618" y="3315817"/>
                    </a:lnTo>
                    <a:lnTo>
                      <a:pt x="5638175" y="3314931"/>
                    </a:lnTo>
                    <a:lnTo>
                      <a:pt x="5637842" y="3314709"/>
                    </a:lnTo>
                    <a:lnTo>
                      <a:pt x="5637178" y="3314709"/>
                    </a:lnTo>
                    <a:cubicBezTo>
                      <a:pt x="5637178" y="3314709"/>
                      <a:pt x="5637842" y="3315707"/>
                      <a:pt x="5637842" y="3315707"/>
                    </a:cubicBezTo>
                    <a:lnTo>
                      <a:pt x="5637067" y="3316814"/>
                    </a:lnTo>
                    <a:lnTo>
                      <a:pt x="5636402" y="3318366"/>
                    </a:lnTo>
                    <a:lnTo>
                      <a:pt x="5635626" y="3319696"/>
                    </a:lnTo>
                    <a:lnTo>
                      <a:pt x="5633077" y="3320804"/>
                    </a:lnTo>
                    <a:lnTo>
                      <a:pt x="5631858" y="3322023"/>
                    </a:lnTo>
                    <a:lnTo>
                      <a:pt x="5630861" y="3323575"/>
                    </a:lnTo>
                    <a:lnTo>
                      <a:pt x="5630196" y="3325126"/>
                    </a:lnTo>
                    <a:lnTo>
                      <a:pt x="5630196" y="3325569"/>
                    </a:lnTo>
                    <a:cubicBezTo>
                      <a:pt x="5630196" y="3325569"/>
                      <a:pt x="5630196" y="3325901"/>
                      <a:pt x="5630196" y="3325901"/>
                    </a:cubicBezTo>
                    <a:lnTo>
                      <a:pt x="5630307" y="3325901"/>
                    </a:lnTo>
                    <a:cubicBezTo>
                      <a:pt x="5630307" y="3325901"/>
                      <a:pt x="5630861" y="3325901"/>
                      <a:pt x="5630861" y="3325901"/>
                    </a:cubicBezTo>
                    <a:lnTo>
                      <a:pt x="5630861" y="3326455"/>
                    </a:lnTo>
                    <a:cubicBezTo>
                      <a:pt x="5630861" y="3326455"/>
                      <a:pt x="5630750" y="3326677"/>
                      <a:pt x="5630750" y="3326677"/>
                    </a:cubicBezTo>
                    <a:lnTo>
                      <a:pt x="5630750" y="3326677"/>
                    </a:lnTo>
                    <a:cubicBezTo>
                      <a:pt x="5630750" y="3326677"/>
                      <a:pt x="5630196" y="3326899"/>
                      <a:pt x="5630196" y="3326899"/>
                    </a:cubicBezTo>
                    <a:lnTo>
                      <a:pt x="5630972" y="3327786"/>
                    </a:lnTo>
                    <a:lnTo>
                      <a:pt x="5630418" y="3328229"/>
                    </a:lnTo>
                    <a:lnTo>
                      <a:pt x="5629753" y="3329115"/>
                    </a:lnTo>
                    <a:lnTo>
                      <a:pt x="5629309" y="3329558"/>
                    </a:lnTo>
                    <a:lnTo>
                      <a:pt x="5629753" y="3331886"/>
                    </a:lnTo>
                    <a:lnTo>
                      <a:pt x="5629309" y="3334434"/>
                    </a:lnTo>
                    <a:lnTo>
                      <a:pt x="5627758" y="3338756"/>
                    </a:lnTo>
                    <a:lnTo>
                      <a:pt x="5626983" y="3346957"/>
                    </a:lnTo>
                    <a:lnTo>
                      <a:pt x="5626317" y="3348951"/>
                    </a:lnTo>
                    <a:lnTo>
                      <a:pt x="5627758" y="3349616"/>
                    </a:lnTo>
                    <a:lnTo>
                      <a:pt x="5627980" y="3351278"/>
                    </a:lnTo>
                    <a:lnTo>
                      <a:pt x="5627537" y="3352940"/>
                    </a:lnTo>
                    <a:lnTo>
                      <a:pt x="5626539" y="3356486"/>
                    </a:lnTo>
                    <a:lnTo>
                      <a:pt x="5626096" y="3357594"/>
                    </a:lnTo>
                    <a:lnTo>
                      <a:pt x="5622107" y="3361805"/>
                    </a:lnTo>
                    <a:lnTo>
                      <a:pt x="5621109" y="3362027"/>
                    </a:lnTo>
                    <a:lnTo>
                      <a:pt x="5619336" y="3361695"/>
                    </a:lnTo>
                    <a:lnTo>
                      <a:pt x="5617009" y="3360144"/>
                    </a:lnTo>
                    <a:lnTo>
                      <a:pt x="5615568" y="3359811"/>
                    </a:lnTo>
                    <a:lnTo>
                      <a:pt x="5613906" y="3360698"/>
                    </a:lnTo>
                    <a:lnTo>
                      <a:pt x="5613020" y="3363468"/>
                    </a:lnTo>
                    <a:lnTo>
                      <a:pt x="5612355" y="3375547"/>
                    </a:lnTo>
                    <a:lnTo>
                      <a:pt x="5609806" y="3386518"/>
                    </a:lnTo>
                    <a:lnTo>
                      <a:pt x="5610028" y="3388512"/>
                    </a:lnTo>
                    <a:lnTo>
                      <a:pt x="5609474" y="3390285"/>
                    </a:lnTo>
                    <a:lnTo>
                      <a:pt x="5608809" y="3396270"/>
                    </a:lnTo>
                    <a:lnTo>
                      <a:pt x="5608144" y="3397599"/>
                    </a:lnTo>
                    <a:lnTo>
                      <a:pt x="5604598" y="3414997"/>
                    </a:lnTo>
                    <a:lnTo>
                      <a:pt x="5600609" y="3434944"/>
                    </a:lnTo>
                    <a:lnTo>
                      <a:pt x="5591522" y="3463424"/>
                    </a:lnTo>
                    <a:lnTo>
                      <a:pt x="5589970" y="3464199"/>
                    </a:lnTo>
                    <a:lnTo>
                      <a:pt x="5589970" y="3464864"/>
                    </a:lnTo>
                    <a:cubicBezTo>
                      <a:pt x="5589970" y="3464864"/>
                      <a:pt x="5589970" y="3466305"/>
                      <a:pt x="5589970" y="3466305"/>
                    </a:cubicBezTo>
                    <a:lnTo>
                      <a:pt x="5589970" y="3466970"/>
                    </a:lnTo>
                    <a:cubicBezTo>
                      <a:pt x="5589970" y="3466970"/>
                      <a:pt x="5586313" y="3478716"/>
                      <a:pt x="5586313" y="3478716"/>
                    </a:cubicBezTo>
                    <a:lnTo>
                      <a:pt x="5584208" y="3482040"/>
                    </a:lnTo>
                    <a:lnTo>
                      <a:pt x="5581105" y="3489022"/>
                    </a:lnTo>
                    <a:lnTo>
                      <a:pt x="5574678" y="3503428"/>
                    </a:lnTo>
                    <a:lnTo>
                      <a:pt x="5573902" y="3504425"/>
                    </a:lnTo>
                    <a:lnTo>
                      <a:pt x="5563818" y="3521713"/>
                    </a:lnTo>
                    <a:lnTo>
                      <a:pt x="5561048" y="3525258"/>
                    </a:lnTo>
                    <a:lnTo>
                      <a:pt x="5560161" y="3527585"/>
                    </a:lnTo>
                    <a:lnTo>
                      <a:pt x="5560161" y="3527585"/>
                    </a:lnTo>
                    <a:cubicBezTo>
                      <a:pt x="5560161" y="3527585"/>
                      <a:pt x="5559939" y="3528250"/>
                      <a:pt x="5559939" y="3528250"/>
                    </a:cubicBezTo>
                    <a:lnTo>
                      <a:pt x="5555950" y="3534013"/>
                    </a:lnTo>
                    <a:lnTo>
                      <a:pt x="5547417" y="3542767"/>
                    </a:lnTo>
                    <a:lnTo>
                      <a:pt x="5545201" y="3546756"/>
                    </a:lnTo>
                    <a:lnTo>
                      <a:pt x="5539881" y="3550746"/>
                    </a:lnTo>
                    <a:lnTo>
                      <a:pt x="5537555" y="3554846"/>
                    </a:lnTo>
                    <a:lnTo>
                      <a:pt x="5532457" y="3559389"/>
                    </a:lnTo>
                    <a:lnTo>
                      <a:pt x="5530905" y="3561495"/>
                    </a:lnTo>
                    <a:lnTo>
                      <a:pt x="5528357" y="3563157"/>
                    </a:lnTo>
                    <a:lnTo>
                      <a:pt x="5528135" y="3563157"/>
                    </a:lnTo>
                    <a:cubicBezTo>
                      <a:pt x="5528135" y="3563157"/>
                      <a:pt x="5510959" y="3574350"/>
                      <a:pt x="5510959" y="3574350"/>
                    </a:cubicBezTo>
                    <a:lnTo>
                      <a:pt x="5489128" y="3582993"/>
                    </a:lnTo>
                    <a:lnTo>
                      <a:pt x="5465746" y="3589088"/>
                    </a:lnTo>
                    <a:lnTo>
                      <a:pt x="5461979" y="3589310"/>
                    </a:lnTo>
                    <a:lnTo>
                      <a:pt x="5459429" y="3588534"/>
                    </a:lnTo>
                    <a:lnTo>
                      <a:pt x="5459429" y="3589421"/>
                    </a:lnTo>
                    <a:lnTo>
                      <a:pt x="5457214" y="3588423"/>
                    </a:lnTo>
                    <a:lnTo>
                      <a:pt x="5448902" y="3587536"/>
                    </a:lnTo>
                    <a:lnTo>
                      <a:pt x="5446797" y="3586871"/>
                    </a:lnTo>
                    <a:lnTo>
                      <a:pt x="5442253" y="3584545"/>
                    </a:lnTo>
                    <a:lnTo>
                      <a:pt x="5440702" y="3584988"/>
                    </a:lnTo>
                    <a:lnTo>
                      <a:pt x="5439926" y="3584988"/>
                    </a:lnTo>
                    <a:lnTo>
                      <a:pt x="5439594" y="3584656"/>
                    </a:lnTo>
                    <a:lnTo>
                      <a:pt x="5438375" y="3583991"/>
                    </a:lnTo>
                    <a:lnTo>
                      <a:pt x="5438375" y="3586428"/>
                    </a:lnTo>
                    <a:lnTo>
                      <a:pt x="5436601" y="3586428"/>
                    </a:lnTo>
                    <a:cubicBezTo>
                      <a:pt x="5436601" y="3586428"/>
                      <a:pt x="5435161" y="3587093"/>
                      <a:pt x="5435161" y="3587093"/>
                    </a:cubicBezTo>
                    <a:lnTo>
                      <a:pt x="5436158" y="3589532"/>
                    </a:lnTo>
                    <a:lnTo>
                      <a:pt x="5423747" y="3590528"/>
                    </a:lnTo>
                    <a:lnTo>
                      <a:pt x="5425077" y="3590750"/>
                    </a:lnTo>
                    <a:lnTo>
                      <a:pt x="5426185" y="3590750"/>
                    </a:lnTo>
                    <a:cubicBezTo>
                      <a:pt x="5426185" y="3590750"/>
                      <a:pt x="5427293" y="3590750"/>
                      <a:pt x="5427293" y="3590750"/>
                    </a:cubicBezTo>
                    <a:lnTo>
                      <a:pt x="5428401" y="3591304"/>
                    </a:lnTo>
                    <a:lnTo>
                      <a:pt x="5426739" y="3591304"/>
                    </a:lnTo>
                    <a:cubicBezTo>
                      <a:pt x="5426739" y="3591304"/>
                      <a:pt x="5426850" y="3591637"/>
                      <a:pt x="5426850" y="3591637"/>
                    </a:cubicBezTo>
                    <a:lnTo>
                      <a:pt x="5426850" y="3592967"/>
                    </a:lnTo>
                    <a:cubicBezTo>
                      <a:pt x="5426850" y="3592967"/>
                      <a:pt x="5426850" y="3594075"/>
                      <a:pt x="5426850" y="3594075"/>
                    </a:cubicBezTo>
                    <a:lnTo>
                      <a:pt x="5425964" y="3594075"/>
                    </a:lnTo>
                    <a:lnTo>
                      <a:pt x="5425520" y="3592967"/>
                    </a:lnTo>
                    <a:lnTo>
                      <a:pt x="5424745" y="3592412"/>
                    </a:lnTo>
                    <a:lnTo>
                      <a:pt x="5423858" y="3592412"/>
                    </a:lnTo>
                    <a:cubicBezTo>
                      <a:pt x="5423858" y="3592412"/>
                      <a:pt x="5422971" y="3593188"/>
                      <a:pt x="5422971" y="3593188"/>
                    </a:cubicBezTo>
                    <a:lnTo>
                      <a:pt x="5422196" y="3592302"/>
                    </a:lnTo>
                    <a:lnTo>
                      <a:pt x="5422971" y="3591304"/>
                    </a:lnTo>
                    <a:lnTo>
                      <a:pt x="5422196" y="3591304"/>
                    </a:lnTo>
                    <a:lnTo>
                      <a:pt x="5420534" y="3592523"/>
                    </a:lnTo>
                    <a:lnTo>
                      <a:pt x="5414549" y="3594850"/>
                    </a:lnTo>
                    <a:lnTo>
                      <a:pt x="5414549" y="3595847"/>
                    </a:lnTo>
                    <a:lnTo>
                      <a:pt x="5415214" y="3595847"/>
                    </a:lnTo>
                    <a:lnTo>
                      <a:pt x="5415214" y="3594850"/>
                    </a:lnTo>
                    <a:lnTo>
                      <a:pt x="5415990" y="3594850"/>
                    </a:lnTo>
                    <a:lnTo>
                      <a:pt x="5417541" y="3595847"/>
                    </a:lnTo>
                    <a:lnTo>
                      <a:pt x="5417541" y="3596623"/>
                    </a:lnTo>
                    <a:lnTo>
                      <a:pt x="5416544" y="3596623"/>
                    </a:lnTo>
                    <a:cubicBezTo>
                      <a:pt x="5416544" y="3596623"/>
                      <a:pt x="5415990" y="3596513"/>
                      <a:pt x="5415990" y="3596513"/>
                    </a:cubicBezTo>
                    <a:lnTo>
                      <a:pt x="5415214" y="3596513"/>
                    </a:lnTo>
                    <a:cubicBezTo>
                      <a:pt x="5415214" y="3596513"/>
                      <a:pt x="5413663" y="3596513"/>
                      <a:pt x="5413663" y="3596513"/>
                    </a:cubicBezTo>
                    <a:lnTo>
                      <a:pt x="5411558" y="3596956"/>
                    </a:lnTo>
                    <a:lnTo>
                      <a:pt x="5407457" y="3598618"/>
                    </a:lnTo>
                    <a:lnTo>
                      <a:pt x="5408676" y="3596402"/>
                    </a:lnTo>
                    <a:lnTo>
                      <a:pt x="5408676" y="3594407"/>
                    </a:lnTo>
                    <a:cubicBezTo>
                      <a:pt x="5408676" y="3594407"/>
                      <a:pt x="5407679" y="3592745"/>
                      <a:pt x="5407679" y="3592745"/>
                    </a:cubicBezTo>
                    <a:lnTo>
                      <a:pt x="5405795" y="3591415"/>
                    </a:lnTo>
                    <a:lnTo>
                      <a:pt x="5405795" y="3590639"/>
                    </a:lnTo>
                    <a:lnTo>
                      <a:pt x="5406349" y="3590639"/>
                    </a:lnTo>
                    <a:cubicBezTo>
                      <a:pt x="5406349" y="3590639"/>
                      <a:pt x="5406460" y="3590750"/>
                      <a:pt x="5406460" y="3590750"/>
                    </a:cubicBezTo>
                    <a:lnTo>
                      <a:pt x="5406460" y="3591415"/>
                    </a:lnTo>
                    <a:cubicBezTo>
                      <a:pt x="5406460" y="3591415"/>
                      <a:pt x="5408233" y="3590307"/>
                      <a:pt x="5408233" y="3590307"/>
                    </a:cubicBezTo>
                    <a:lnTo>
                      <a:pt x="5409673" y="3589975"/>
                    </a:lnTo>
                    <a:lnTo>
                      <a:pt x="5410117" y="3589199"/>
                    </a:lnTo>
                    <a:lnTo>
                      <a:pt x="5408898" y="3586982"/>
                    </a:lnTo>
                    <a:lnTo>
                      <a:pt x="5404797" y="3581663"/>
                    </a:lnTo>
                    <a:lnTo>
                      <a:pt x="5403357" y="3580666"/>
                    </a:lnTo>
                    <a:lnTo>
                      <a:pt x="5403357" y="3579891"/>
                    </a:lnTo>
                    <a:lnTo>
                      <a:pt x="5406460" y="3579891"/>
                    </a:lnTo>
                    <a:lnTo>
                      <a:pt x="5406460" y="3579004"/>
                    </a:lnTo>
                    <a:lnTo>
                      <a:pt x="5404576" y="3579004"/>
                    </a:lnTo>
                    <a:cubicBezTo>
                      <a:pt x="5404576" y="3579004"/>
                      <a:pt x="5403247" y="3579669"/>
                      <a:pt x="5403247" y="3579669"/>
                    </a:cubicBezTo>
                    <a:lnTo>
                      <a:pt x="5401030" y="3581774"/>
                    </a:lnTo>
                    <a:lnTo>
                      <a:pt x="5399700" y="3582439"/>
                    </a:lnTo>
                    <a:lnTo>
                      <a:pt x="5396930" y="3582882"/>
                    </a:lnTo>
                    <a:lnTo>
                      <a:pt x="5395600" y="3583547"/>
                    </a:lnTo>
                    <a:lnTo>
                      <a:pt x="5393827" y="3585764"/>
                    </a:lnTo>
                    <a:lnTo>
                      <a:pt x="5392386" y="3588423"/>
                    </a:lnTo>
                    <a:lnTo>
                      <a:pt x="5390392" y="3590418"/>
                    </a:lnTo>
                    <a:lnTo>
                      <a:pt x="5386956" y="3590750"/>
                    </a:lnTo>
                    <a:lnTo>
                      <a:pt x="5388730" y="3591415"/>
                    </a:lnTo>
                    <a:lnTo>
                      <a:pt x="5391389" y="3591858"/>
                    </a:lnTo>
                    <a:lnTo>
                      <a:pt x="5393938" y="3591858"/>
                    </a:lnTo>
                    <a:cubicBezTo>
                      <a:pt x="5393938" y="3591858"/>
                      <a:pt x="5395489" y="3591526"/>
                      <a:pt x="5395489" y="3591526"/>
                    </a:cubicBezTo>
                    <a:lnTo>
                      <a:pt x="5394714" y="3590972"/>
                    </a:lnTo>
                    <a:lnTo>
                      <a:pt x="5394714" y="3590528"/>
                    </a:lnTo>
                    <a:lnTo>
                      <a:pt x="5395046" y="3590085"/>
                    </a:lnTo>
                    <a:lnTo>
                      <a:pt x="5395378" y="3589642"/>
                    </a:lnTo>
                    <a:lnTo>
                      <a:pt x="5397706" y="3587869"/>
                    </a:lnTo>
                    <a:lnTo>
                      <a:pt x="5398481" y="3586982"/>
                    </a:lnTo>
                    <a:lnTo>
                      <a:pt x="5399257" y="3586982"/>
                    </a:lnTo>
                    <a:lnTo>
                      <a:pt x="5398814" y="3588423"/>
                    </a:lnTo>
                    <a:lnTo>
                      <a:pt x="5398260" y="3589532"/>
                    </a:lnTo>
                    <a:lnTo>
                      <a:pt x="5398038" y="3590528"/>
                    </a:lnTo>
                    <a:lnTo>
                      <a:pt x="5398592" y="3591526"/>
                    </a:lnTo>
                    <a:lnTo>
                      <a:pt x="5397484" y="3592302"/>
                    </a:lnTo>
                    <a:lnTo>
                      <a:pt x="5393051" y="3593410"/>
                    </a:lnTo>
                    <a:lnTo>
                      <a:pt x="5393051" y="3594297"/>
                    </a:lnTo>
                    <a:lnTo>
                      <a:pt x="5393605" y="3594518"/>
                    </a:lnTo>
                    <a:lnTo>
                      <a:pt x="5394714" y="3595183"/>
                    </a:lnTo>
                    <a:lnTo>
                      <a:pt x="5394714" y="3596180"/>
                    </a:lnTo>
                    <a:lnTo>
                      <a:pt x="5393162" y="3597399"/>
                    </a:lnTo>
                    <a:lnTo>
                      <a:pt x="5391389" y="3597399"/>
                    </a:lnTo>
                    <a:cubicBezTo>
                      <a:pt x="5391389" y="3597399"/>
                      <a:pt x="5387621" y="3596180"/>
                      <a:pt x="5387621" y="3596180"/>
                    </a:cubicBezTo>
                    <a:lnTo>
                      <a:pt x="5389173" y="3596180"/>
                    </a:lnTo>
                    <a:lnTo>
                      <a:pt x="5388951" y="3595515"/>
                    </a:lnTo>
                    <a:lnTo>
                      <a:pt x="5388730" y="3594186"/>
                    </a:lnTo>
                    <a:lnTo>
                      <a:pt x="5388508" y="3593410"/>
                    </a:lnTo>
                    <a:lnTo>
                      <a:pt x="5387510" y="3591858"/>
                    </a:lnTo>
                    <a:lnTo>
                      <a:pt x="5385738" y="3590639"/>
                    </a:lnTo>
                    <a:lnTo>
                      <a:pt x="5383854" y="3590085"/>
                    </a:lnTo>
                    <a:lnTo>
                      <a:pt x="5382302" y="3590750"/>
                    </a:lnTo>
                    <a:lnTo>
                      <a:pt x="5382302" y="3591526"/>
                    </a:lnTo>
                    <a:lnTo>
                      <a:pt x="5385405" y="3591526"/>
                    </a:lnTo>
                    <a:lnTo>
                      <a:pt x="5385405" y="3592523"/>
                    </a:lnTo>
                    <a:lnTo>
                      <a:pt x="5382745" y="3593853"/>
                    </a:lnTo>
                    <a:lnTo>
                      <a:pt x="5381526" y="3594297"/>
                    </a:lnTo>
                    <a:lnTo>
                      <a:pt x="5381526" y="3593410"/>
                    </a:lnTo>
                    <a:lnTo>
                      <a:pt x="5382413" y="3593410"/>
                    </a:lnTo>
                    <a:cubicBezTo>
                      <a:pt x="5382413" y="3593410"/>
                      <a:pt x="5382745" y="3592634"/>
                      <a:pt x="5382745" y="3592634"/>
                    </a:cubicBezTo>
                    <a:lnTo>
                      <a:pt x="5381083" y="3592191"/>
                    </a:lnTo>
                    <a:lnTo>
                      <a:pt x="5380640" y="3591526"/>
                    </a:lnTo>
                    <a:lnTo>
                      <a:pt x="5379975" y="3591526"/>
                    </a:lnTo>
                    <a:lnTo>
                      <a:pt x="5378867" y="3592523"/>
                    </a:lnTo>
                    <a:lnTo>
                      <a:pt x="5372993" y="3594407"/>
                    </a:lnTo>
                    <a:lnTo>
                      <a:pt x="5366012" y="3598951"/>
                    </a:lnTo>
                    <a:lnTo>
                      <a:pt x="5365347" y="3598951"/>
                    </a:lnTo>
                    <a:cubicBezTo>
                      <a:pt x="5365347" y="3598951"/>
                      <a:pt x="5364904" y="3598951"/>
                      <a:pt x="5364904" y="3598951"/>
                    </a:cubicBezTo>
                    <a:lnTo>
                      <a:pt x="5364571" y="3598951"/>
                    </a:lnTo>
                    <a:cubicBezTo>
                      <a:pt x="5364571" y="3598951"/>
                      <a:pt x="5364571" y="3598064"/>
                      <a:pt x="5364571" y="3598064"/>
                    </a:cubicBezTo>
                    <a:lnTo>
                      <a:pt x="5363907" y="3598064"/>
                    </a:lnTo>
                    <a:lnTo>
                      <a:pt x="5363242" y="3599394"/>
                    </a:lnTo>
                    <a:lnTo>
                      <a:pt x="5361912" y="3599948"/>
                    </a:lnTo>
                    <a:lnTo>
                      <a:pt x="5358477" y="3599948"/>
                    </a:lnTo>
                    <a:cubicBezTo>
                      <a:pt x="5358477" y="3599948"/>
                      <a:pt x="5360139" y="3599061"/>
                      <a:pt x="5360139" y="3599061"/>
                    </a:cubicBezTo>
                    <a:lnTo>
                      <a:pt x="5360139" y="3598175"/>
                    </a:lnTo>
                    <a:lnTo>
                      <a:pt x="5354598" y="3598175"/>
                    </a:lnTo>
                    <a:lnTo>
                      <a:pt x="5364350" y="3595626"/>
                    </a:lnTo>
                    <a:lnTo>
                      <a:pt x="5370556" y="3592745"/>
                    </a:lnTo>
                    <a:lnTo>
                      <a:pt x="5374212" y="3591747"/>
                    </a:lnTo>
                    <a:lnTo>
                      <a:pt x="5380529" y="3586982"/>
                    </a:lnTo>
                    <a:lnTo>
                      <a:pt x="5384186" y="3585542"/>
                    </a:lnTo>
                    <a:lnTo>
                      <a:pt x="5384186" y="3584545"/>
                    </a:lnTo>
                    <a:lnTo>
                      <a:pt x="5383410" y="3584545"/>
                    </a:lnTo>
                    <a:lnTo>
                      <a:pt x="5382191" y="3585542"/>
                    </a:lnTo>
                    <a:lnTo>
                      <a:pt x="5377537" y="3587869"/>
                    </a:lnTo>
                    <a:lnTo>
                      <a:pt x="5375543" y="3589421"/>
                    </a:lnTo>
                    <a:lnTo>
                      <a:pt x="5365458" y="3594407"/>
                    </a:lnTo>
                    <a:lnTo>
                      <a:pt x="5357036" y="3596623"/>
                    </a:lnTo>
                    <a:lnTo>
                      <a:pt x="5352271" y="3597288"/>
                    </a:lnTo>
                    <a:lnTo>
                      <a:pt x="5347284" y="3597288"/>
                    </a:lnTo>
                    <a:cubicBezTo>
                      <a:pt x="5347284" y="3597288"/>
                      <a:pt x="5347063" y="3597067"/>
                      <a:pt x="5347063" y="3597067"/>
                    </a:cubicBezTo>
                    <a:lnTo>
                      <a:pt x="5343184" y="3595847"/>
                    </a:lnTo>
                    <a:lnTo>
                      <a:pt x="5339749" y="3593743"/>
                    </a:lnTo>
                    <a:lnTo>
                      <a:pt x="5336757" y="3591082"/>
                    </a:lnTo>
                    <a:lnTo>
                      <a:pt x="5333543" y="3585542"/>
                    </a:lnTo>
                    <a:lnTo>
                      <a:pt x="5331438" y="3583991"/>
                    </a:lnTo>
                    <a:lnTo>
                      <a:pt x="5326673" y="3579336"/>
                    </a:lnTo>
                    <a:lnTo>
                      <a:pt x="5324567" y="3576566"/>
                    </a:lnTo>
                    <a:lnTo>
                      <a:pt x="5323238" y="3575347"/>
                    </a:lnTo>
                    <a:lnTo>
                      <a:pt x="5319802" y="3574460"/>
                    </a:lnTo>
                    <a:lnTo>
                      <a:pt x="5318140" y="3573352"/>
                    </a:lnTo>
                    <a:lnTo>
                      <a:pt x="5316921" y="3571690"/>
                    </a:lnTo>
                    <a:lnTo>
                      <a:pt x="5316700" y="3569474"/>
                    </a:lnTo>
                    <a:lnTo>
                      <a:pt x="5315369" y="3569252"/>
                    </a:lnTo>
                    <a:lnTo>
                      <a:pt x="5314705" y="3569252"/>
                    </a:lnTo>
                    <a:lnTo>
                      <a:pt x="5313154" y="3568144"/>
                    </a:lnTo>
                    <a:lnTo>
                      <a:pt x="5308167" y="3567147"/>
                    </a:lnTo>
                    <a:lnTo>
                      <a:pt x="5305507" y="3566593"/>
                    </a:lnTo>
                    <a:lnTo>
                      <a:pt x="5304067" y="3566593"/>
                    </a:lnTo>
                    <a:cubicBezTo>
                      <a:pt x="5304067" y="3566593"/>
                      <a:pt x="5302626" y="3566260"/>
                      <a:pt x="5302626" y="3566260"/>
                    </a:cubicBezTo>
                    <a:lnTo>
                      <a:pt x="5303402" y="3568476"/>
                    </a:lnTo>
                    <a:lnTo>
                      <a:pt x="5304732" y="3567922"/>
                    </a:lnTo>
                    <a:lnTo>
                      <a:pt x="5307058" y="3568254"/>
                    </a:lnTo>
                    <a:lnTo>
                      <a:pt x="5309497" y="3569141"/>
                    </a:lnTo>
                    <a:lnTo>
                      <a:pt x="5311159" y="3570139"/>
                    </a:lnTo>
                    <a:lnTo>
                      <a:pt x="5309718" y="3571136"/>
                    </a:lnTo>
                    <a:lnTo>
                      <a:pt x="5309940" y="3572244"/>
                    </a:lnTo>
                    <a:lnTo>
                      <a:pt x="5311824" y="3574682"/>
                    </a:lnTo>
                    <a:lnTo>
                      <a:pt x="5312378" y="3576898"/>
                    </a:lnTo>
                    <a:lnTo>
                      <a:pt x="5312378" y="3578782"/>
                    </a:lnTo>
                    <a:cubicBezTo>
                      <a:pt x="5312378" y="3578782"/>
                      <a:pt x="5311824" y="3582661"/>
                      <a:pt x="5311824" y="3582661"/>
                    </a:cubicBezTo>
                    <a:lnTo>
                      <a:pt x="5311602" y="3582661"/>
                    </a:lnTo>
                    <a:cubicBezTo>
                      <a:pt x="5311602" y="3582661"/>
                      <a:pt x="5311602" y="3582661"/>
                      <a:pt x="5311602" y="3582661"/>
                    </a:cubicBezTo>
                    <a:lnTo>
                      <a:pt x="5308832" y="3582661"/>
                    </a:lnTo>
                    <a:cubicBezTo>
                      <a:pt x="5308832" y="3582661"/>
                      <a:pt x="5310826" y="3584656"/>
                      <a:pt x="5310826" y="3584656"/>
                    </a:cubicBezTo>
                    <a:lnTo>
                      <a:pt x="5311159" y="3587093"/>
                    </a:lnTo>
                    <a:lnTo>
                      <a:pt x="5309940" y="3589421"/>
                    </a:lnTo>
                    <a:lnTo>
                      <a:pt x="5307169" y="3590972"/>
                    </a:lnTo>
                    <a:lnTo>
                      <a:pt x="5305618" y="3591193"/>
                    </a:lnTo>
                    <a:lnTo>
                      <a:pt x="5303845" y="3591193"/>
                    </a:lnTo>
                    <a:cubicBezTo>
                      <a:pt x="5303845" y="3591193"/>
                      <a:pt x="5302404" y="3590639"/>
                      <a:pt x="5302404" y="3590639"/>
                    </a:cubicBezTo>
                    <a:lnTo>
                      <a:pt x="5301185" y="3588423"/>
                    </a:lnTo>
                    <a:lnTo>
                      <a:pt x="5299967" y="3588423"/>
                    </a:lnTo>
                    <a:cubicBezTo>
                      <a:pt x="5299967" y="3588423"/>
                      <a:pt x="5299080" y="3589421"/>
                      <a:pt x="5299080" y="3589421"/>
                    </a:cubicBezTo>
                    <a:lnTo>
                      <a:pt x="5299523" y="3590861"/>
                    </a:lnTo>
                    <a:lnTo>
                      <a:pt x="5298858" y="3590861"/>
                    </a:lnTo>
                    <a:cubicBezTo>
                      <a:pt x="5298858" y="3590861"/>
                      <a:pt x="5298304" y="3590861"/>
                      <a:pt x="5298304" y="3590861"/>
                    </a:cubicBezTo>
                    <a:lnTo>
                      <a:pt x="5297972" y="3590861"/>
                    </a:lnTo>
                    <a:cubicBezTo>
                      <a:pt x="5297972" y="3590861"/>
                      <a:pt x="5297972" y="3589864"/>
                      <a:pt x="5297972" y="3589864"/>
                    </a:cubicBezTo>
                    <a:lnTo>
                      <a:pt x="5296642" y="3590750"/>
                    </a:lnTo>
                    <a:lnTo>
                      <a:pt x="5296420" y="3590750"/>
                    </a:lnTo>
                    <a:cubicBezTo>
                      <a:pt x="5296420" y="3590750"/>
                      <a:pt x="5296642" y="3591193"/>
                      <a:pt x="5296642" y="3591193"/>
                    </a:cubicBezTo>
                    <a:lnTo>
                      <a:pt x="5296642" y="3591415"/>
                    </a:lnTo>
                    <a:cubicBezTo>
                      <a:pt x="5296642" y="3591415"/>
                      <a:pt x="5296642" y="3591415"/>
                      <a:pt x="5296642" y="3591415"/>
                    </a:cubicBezTo>
                    <a:lnTo>
                      <a:pt x="5297196" y="3591415"/>
                    </a:lnTo>
                    <a:lnTo>
                      <a:pt x="5297196" y="3592523"/>
                    </a:lnTo>
                    <a:lnTo>
                      <a:pt x="5296642" y="3592523"/>
                    </a:lnTo>
                    <a:cubicBezTo>
                      <a:pt x="5296642" y="3592523"/>
                      <a:pt x="5294869" y="3592523"/>
                      <a:pt x="5294869" y="3592523"/>
                    </a:cubicBezTo>
                    <a:lnTo>
                      <a:pt x="5295756" y="3594297"/>
                    </a:lnTo>
                    <a:lnTo>
                      <a:pt x="5295312" y="3594297"/>
                    </a:lnTo>
                    <a:cubicBezTo>
                      <a:pt x="5295312" y="3594297"/>
                      <a:pt x="5294204" y="3594075"/>
                      <a:pt x="5294204" y="3594075"/>
                    </a:cubicBezTo>
                    <a:lnTo>
                      <a:pt x="5291877" y="3592967"/>
                    </a:lnTo>
                    <a:lnTo>
                      <a:pt x="5290215" y="3592634"/>
                    </a:lnTo>
                    <a:lnTo>
                      <a:pt x="5290547" y="3594075"/>
                    </a:lnTo>
                    <a:lnTo>
                      <a:pt x="5291212" y="3595404"/>
                    </a:lnTo>
                    <a:lnTo>
                      <a:pt x="5292320" y="3596291"/>
                    </a:lnTo>
                    <a:lnTo>
                      <a:pt x="5293982" y="3596291"/>
                    </a:lnTo>
                    <a:lnTo>
                      <a:pt x="5293982" y="3597178"/>
                    </a:lnTo>
                    <a:lnTo>
                      <a:pt x="5292541" y="3598064"/>
                    </a:lnTo>
                    <a:lnTo>
                      <a:pt x="5290991" y="3598064"/>
                    </a:lnTo>
                    <a:cubicBezTo>
                      <a:pt x="5290991" y="3598064"/>
                      <a:pt x="5289550" y="3597288"/>
                      <a:pt x="5289550" y="3597288"/>
                    </a:cubicBezTo>
                    <a:lnTo>
                      <a:pt x="5288441" y="3596291"/>
                    </a:lnTo>
                    <a:lnTo>
                      <a:pt x="5288441" y="3595293"/>
                    </a:lnTo>
                    <a:lnTo>
                      <a:pt x="5289217" y="3595293"/>
                    </a:lnTo>
                    <a:lnTo>
                      <a:pt x="5289217" y="3594518"/>
                    </a:lnTo>
                    <a:lnTo>
                      <a:pt x="5288441" y="3593853"/>
                    </a:lnTo>
                    <a:lnTo>
                      <a:pt x="5287555" y="3593632"/>
                    </a:lnTo>
                    <a:lnTo>
                      <a:pt x="5286558" y="3593853"/>
                    </a:lnTo>
                    <a:lnTo>
                      <a:pt x="5285450" y="3594518"/>
                    </a:lnTo>
                    <a:lnTo>
                      <a:pt x="5284563" y="3593853"/>
                    </a:lnTo>
                    <a:lnTo>
                      <a:pt x="5284009" y="3593632"/>
                    </a:lnTo>
                    <a:lnTo>
                      <a:pt x="5284452" y="3592523"/>
                    </a:lnTo>
                    <a:lnTo>
                      <a:pt x="5285006" y="3591747"/>
                    </a:lnTo>
                    <a:lnTo>
                      <a:pt x="5285782" y="3591193"/>
                    </a:lnTo>
                    <a:lnTo>
                      <a:pt x="5286890" y="3590861"/>
                    </a:lnTo>
                    <a:lnTo>
                      <a:pt x="5286890" y="3589864"/>
                    </a:lnTo>
                    <a:lnTo>
                      <a:pt x="5285782" y="3589421"/>
                    </a:lnTo>
                    <a:lnTo>
                      <a:pt x="5285117" y="3588645"/>
                    </a:lnTo>
                    <a:lnTo>
                      <a:pt x="5284895" y="3587869"/>
                    </a:lnTo>
                    <a:lnTo>
                      <a:pt x="5284895" y="3587536"/>
                    </a:lnTo>
                    <a:cubicBezTo>
                      <a:pt x="5284895" y="3587536"/>
                      <a:pt x="5284674" y="3586096"/>
                      <a:pt x="5284674" y="3586096"/>
                    </a:cubicBezTo>
                    <a:lnTo>
                      <a:pt x="5284009" y="3586096"/>
                    </a:lnTo>
                    <a:lnTo>
                      <a:pt x="5283676" y="3587093"/>
                    </a:lnTo>
                    <a:lnTo>
                      <a:pt x="5283011" y="3587647"/>
                    </a:lnTo>
                    <a:lnTo>
                      <a:pt x="5282015" y="3587869"/>
                    </a:lnTo>
                    <a:lnTo>
                      <a:pt x="5280795" y="3587869"/>
                    </a:lnTo>
                    <a:lnTo>
                      <a:pt x="5280795" y="3586871"/>
                    </a:lnTo>
                    <a:lnTo>
                      <a:pt x="5283122" y="3584877"/>
                    </a:lnTo>
                    <a:lnTo>
                      <a:pt x="5283122" y="3583436"/>
                    </a:lnTo>
                    <a:cubicBezTo>
                      <a:pt x="5283122" y="3583436"/>
                      <a:pt x="5282347" y="3582328"/>
                      <a:pt x="5282347" y="3582328"/>
                    </a:cubicBezTo>
                    <a:lnTo>
                      <a:pt x="5282347" y="3581552"/>
                    </a:lnTo>
                    <a:lnTo>
                      <a:pt x="5283122" y="3581220"/>
                    </a:lnTo>
                    <a:lnTo>
                      <a:pt x="5283565" y="3580777"/>
                    </a:lnTo>
                    <a:lnTo>
                      <a:pt x="5283787" y="3580001"/>
                    </a:lnTo>
                    <a:lnTo>
                      <a:pt x="5284009" y="3578893"/>
                    </a:lnTo>
                    <a:lnTo>
                      <a:pt x="5283676" y="3579225"/>
                    </a:lnTo>
                    <a:lnTo>
                      <a:pt x="5282458" y="3579780"/>
                    </a:lnTo>
                    <a:lnTo>
                      <a:pt x="5282679" y="3578006"/>
                    </a:lnTo>
                    <a:lnTo>
                      <a:pt x="5282901" y="3577563"/>
                    </a:lnTo>
                    <a:lnTo>
                      <a:pt x="5283344" y="3577009"/>
                    </a:lnTo>
                    <a:lnTo>
                      <a:pt x="5283344" y="3576234"/>
                    </a:lnTo>
                    <a:lnTo>
                      <a:pt x="5281682" y="3575347"/>
                    </a:lnTo>
                    <a:lnTo>
                      <a:pt x="5281128" y="3575901"/>
                    </a:lnTo>
                    <a:lnTo>
                      <a:pt x="5280463" y="3576455"/>
                    </a:lnTo>
                    <a:lnTo>
                      <a:pt x="5280130" y="3577009"/>
                    </a:lnTo>
                    <a:lnTo>
                      <a:pt x="5278468" y="3576234"/>
                    </a:lnTo>
                    <a:lnTo>
                      <a:pt x="5278468" y="3575347"/>
                    </a:lnTo>
                    <a:lnTo>
                      <a:pt x="5280130" y="3575347"/>
                    </a:lnTo>
                    <a:lnTo>
                      <a:pt x="5277582" y="3574460"/>
                    </a:lnTo>
                    <a:lnTo>
                      <a:pt x="5275476" y="3576012"/>
                    </a:lnTo>
                    <a:lnTo>
                      <a:pt x="5273703" y="3577895"/>
                    </a:lnTo>
                    <a:lnTo>
                      <a:pt x="5272374" y="3578117"/>
                    </a:lnTo>
                    <a:lnTo>
                      <a:pt x="5271708" y="3580223"/>
                    </a:lnTo>
                    <a:lnTo>
                      <a:pt x="5270711" y="3580223"/>
                    </a:lnTo>
                    <a:cubicBezTo>
                      <a:pt x="5270711" y="3580223"/>
                      <a:pt x="5270157" y="3579004"/>
                      <a:pt x="5270157" y="3579004"/>
                    </a:cubicBezTo>
                    <a:lnTo>
                      <a:pt x="5270711" y="3577120"/>
                    </a:lnTo>
                    <a:lnTo>
                      <a:pt x="5269935" y="3577120"/>
                    </a:lnTo>
                    <a:lnTo>
                      <a:pt x="5269935" y="3578117"/>
                    </a:lnTo>
                    <a:lnTo>
                      <a:pt x="5269381" y="3578117"/>
                    </a:lnTo>
                    <a:cubicBezTo>
                      <a:pt x="5269381" y="3578117"/>
                      <a:pt x="5269270" y="3577674"/>
                      <a:pt x="5269270" y="3577674"/>
                    </a:cubicBezTo>
                    <a:lnTo>
                      <a:pt x="5269270" y="3577341"/>
                    </a:lnTo>
                    <a:cubicBezTo>
                      <a:pt x="5269270" y="3577341"/>
                      <a:pt x="5269270" y="3577120"/>
                      <a:pt x="5269270" y="3577120"/>
                    </a:cubicBezTo>
                    <a:lnTo>
                      <a:pt x="5268827" y="3577452"/>
                    </a:lnTo>
                    <a:lnTo>
                      <a:pt x="5268606" y="3577785"/>
                    </a:lnTo>
                    <a:lnTo>
                      <a:pt x="5268273" y="3578006"/>
                    </a:lnTo>
                    <a:lnTo>
                      <a:pt x="5267719" y="3578006"/>
                    </a:lnTo>
                    <a:cubicBezTo>
                      <a:pt x="5267719" y="3578006"/>
                      <a:pt x="5267608" y="3577231"/>
                      <a:pt x="5267608" y="3577231"/>
                    </a:cubicBezTo>
                    <a:lnTo>
                      <a:pt x="5267830" y="3576787"/>
                    </a:lnTo>
                    <a:lnTo>
                      <a:pt x="5268163" y="3576566"/>
                    </a:lnTo>
                    <a:lnTo>
                      <a:pt x="5268495" y="3576234"/>
                    </a:lnTo>
                    <a:lnTo>
                      <a:pt x="5266943" y="3576234"/>
                    </a:lnTo>
                    <a:lnTo>
                      <a:pt x="5266943" y="3575347"/>
                    </a:lnTo>
                    <a:lnTo>
                      <a:pt x="5268495" y="3575347"/>
                    </a:lnTo>
                    <a:lnTo>
                      <a:pt x="5268052" y="3574460"/>
                    </a:lnTo>
                    <a:lnTo>
                      <a:pt x="5268052" y="3573795"/>
                    </a:lnTo>
                    <a:cubicBezTo>
                      <a:pt x="5268052" y="3573795"/>
                      <a:pt x="5268052" y="3573019"/>
                      <a:pt x="5268052" y="3573019"/>
                    </a:cubicBezTo>
                    <a:lnTo>
                      <a:pt x="5268495" y="3571801"/>
                    </a:lnTo>
                    <a:lnTo>
                      <a:pt x="5267608" y="3572466"/>
                    </a:lnTo>
                    <a:lnTo>
                      <a:pt x="5267054" y="3573352"/>
                    </a:lnTo>
                    <a:lnTo>
                      <a:pt x="5266167" y="3575458"/>
                    </a:lnTo>
                    <a:lnTo>
                      <a:pt x="5265059" y="3574128"/>
                    </a:lnTo>
                    <a:lnTo>
                      <a:pt x="5263397" y="3572909"/>
                    </a:lnTo>
                    <a:lnTo>
                      <a:pt x="5261624" y="3572023"/>
                    </a:lnTo>
                    <a:lnTo>
                      <a:pt x="5260405" y="3571690"/>
                    </a:lnTo>
                    <a:lnTo>
                      <a:pt x="5259962" y="3571136"/>
                    </a:lnTo>
                    <a:lnTo>
                      <a:pt x="5259962" y="3569917"/>
                    </a:lnTo>
                    <a:cubicBezTo>
                      <a:pt x="5259962" y="3569917"/>
                      <a:pt x="5259741" y="3568698"/>
                      <a:pt x="5259741" y="3568698"/>
                    </a:cubicBezTo>
                    <a:lnTo>
                      <a:pt x="5258854" y="3568144"/>
                    </a:lnTo>
                    <a:lnTo>
                      <a:pt x="5257746" y="3568144"/>
                    </a:lnTo>
                    <a:cubicBezTo>
                      <a:pt x="5257746" y="3568144"/>
                      <a:pt x="5256970" y="3567922"/>
                      <a:pt x="5256970" y="3567922"/>
                    </a:cubicBezTo>
                    <a:lnTo>
                      <a:pt x="5255419" y="3567258"/>
                    </a:lnTo>
                    <a:lnTo>
                      <a:pt x="5255640" y="3567701"/>
                    </a:lnTo>
                    <a:lnTo>
                      <a:pt x="5255751" y="3567701"/>
                    </a:lnTo>
                    <a:cubicBezTo>
                      <a:pt x="5255751" y="3567701"/>
                      <a:pt x="5255862" y="3567922"/>
                      <a:pt x="5255862" y="3567922"/>
                    </a:cubicBezTo>
                    <a:lnTo>
                      <a:pt x="5256083" y="3568144"/>
                    </a:lnTo>
                    <a:lnTo>
                      <a:pt x="5255973" y="3568144"/>
                    </a:lnTo>
                    <a:cubicBezTo>
                      <a:pt x="5255973" y="3568144"/>
                      <a:pt x="5254754" y="3568809"/>
                      <a:pt x="5254754" y="3568809"/>
                    </a:cubicBezTo>
                    <a:lnTo>
                      <a:pt x="5253535" y="3568476"/>
                    </a:lnTo>
                    <a:lnTo>
                      <a:pt x="5252870" y="3567368"/>
                    </a:lnTo>
                    <a:lnTo>
                      <a:pt x="5253091" y="3565484"/>
                    </a:lnTo>
                    <a:lnTo>
                      <a:pt x="5254089" y="3564708"/>
                    </a:lnTo>
                    <a:lnTo>
                      <a:pt x="5255419" y="3564376"/>
                    </a:lnTo>
                    <a:lnTo>
                      <a:pt x="5256194" y="3563933"/>
                    </a:lnTo>
                    <a:lnTo>
                      <a:pt x="5255529" y="3562714"/>
                    </a:lnTo>
                    <a:lnTo>
                      <a:pt x="5255529" y="3561938"/>
                    </a:lnTo>
                    <a:lnTo>
                      <a:pt x="5256970" y="3561273"/>
                    </a:lnTo>
                    <a:lnTo>
                      <a:pt x="5256970" y="3560830"/>
                    </a:lnTo>
                    <a:cubicBezTo>
                      <a:pt x="5256970" y="3560830"/>
                      <a:pt x="5255973" y="3560387"/>
                      <a:pt x="5255973" y="3560387"/>
                    </a:cubicBezTo>
                    <a:lnTo>
                      <a:pt x="5255529" y="3559722"/>
                    </a:lnTo>
                    <a:lnTo>
                      <a:pt x="5255751" y="3558392"/>
                    </a:lnTo>
                    <a:lnTo>
                      <a:pt x="5256305" y="3557617"/>
                    </a:lnTo>
                    <a:lnTo>
                      <a:pt x="5257081" y="3557617"/>
                    </a:lnTo>
                    <a:cubicBezTo>
                      <a:pt x="5257081" y="3557617"/>
                      <a:pt x="5257856" y="3558392"/>
                      <a:pt x="5257856" y="3558392"/>
                    </a:cubicBezTo>
                    <a:lnTo>
                      <a:pt x="5258522" y="3558392"/>
                    </a:lnTo>
                    <a:lnTo>
                      <a:pt x="5259408" y="3557506"/>
                    </a:lnTo>
                    <a:lnTo>
                      <a:pt x="5260405" y="3557506"/>
                    </a:lnTo>
                    <a:cubicBezTo>
                      <a:pt x="5260405" y="3557506"/>
                      <a:pt x="5261624" y="3558060"/>
                      <a:pt x="5261624" y="3558060"/>
                    </a:cubicBezTo>
                    <a:lnTo>
                      <a:pt x="5263176" y="3558392"/>
                    </a:lnTo>
                    <a:lnTo>
                      <a:pt x="5263176" y="3557395"/>
                    </a:lnTo>
                    <a:lnTo>
                      <a:pt x="5260737" y="3557395"/>
                    </a:lnTo>
                    <a:cubicBezTo>
                      <a:pt x="5260737" y="3557395"/>
                      <a:pt x="5259741" y="3556508"/>
                      <a:pt x="5259741" y="3556508"/>
                    </a:cubicBezTo>
                    <a:lnTo>
                      <a:pt x="5260073" y="3554957"/>
                    </a:lnTo>
                    <a:lnTo>
                      <a:pt x="5261624" y="3552962"/>
                    </a:lnTo>
                    <a:lnTo>
                      <a:pt x="5260959" y="3551965"/>
                    </a:lnTo>
                    <a:lnTo>
                      <a:pt x="5260516" y="3551521"/>
                    </a:lnTo>
                    <a:lnTo>
                      <a:pt x="5259962" y="3551189"/>
                    </a:lnTo>
                    <a:lnTo>
                      <a:pt x="5260294" y="3551189"/>
                    </a:lnTo>
                    <a:cubicBezTo>
                      <a:pt x="5260294" y="3551189"/>
                      <a:pt x="5260627" y="3551078"/>
                      <a:pt x="5260627" y="3551078"/>
                    </a:cubicBezTo>
                    <a:lnTo>
                      <a:pt x="5260848" y="3551078"/>
                    </a:lnTo>
                    <a:cubicBezTo>
                      <a:pt x="5260848" y="3551078"/>
                      <a:pt x="5260848" y="3550192"/>
                      <a:pt x="5260848" y="3550192"/>
                    </a:cubicBezTo>
                    <a:lnTo>
                      <a:pt x="5261624" y="3550192"/>
                    </a:lnTo>
                    <a:lnTo>
                      <a:pt x="5262400" y="3551078"/>
                    </a:lnTo>
                    <a:lnTo>
                      <a:pt x="5263508" y="3551300"/>
                    </a:lnTo>
                    <a:lnTo>
                      <a:pt x="5264616" y="3550967"/>
                    </a:lnTo>
                    <a:lnTo>
                      <a:pt x="5265392" y="3550192"/>
                    </a:lnTo>
                    <a:lnTo>
                      <a:pt x="5264173" y="3550192"/>
                    </a:lnTo>
                    <a:cubicBezTo>
                      <a:pt x="5264173" y="3550192"/>
                      <a:pt x="5263287" y="3549859"/>
                      <a:pt x="5263287" y="3549859"/>
                    </a:cubicBezTo>
                    <a:lnTo>
                      <a:pt x="5262622" y="3549305"/>
                    </a:lnTo>
                    <a:lnTo>
                      <a:pt x="5262178" y="3548530"/>
                    </a:lnTo>
                    <a:lnTo>
                      <a:pt x="5262178" y="3547532"/>
                    </a:lnTo>
                    <a:lnTo>
                      <a:pt x="5263065" y="3547532"/>
                    </a:lnTo>
                    <a:lnTo>
                      <a:pt x="5263065" y="3546646"/>
                    </a:lnTo>
                    <a:lnTo>
                      <a:pt x="5262178" y="3546646"/>
                    </a:lnTo>
                    <a:cubicBezTo>
                      <a:pt x="5262178" y="3546646"/>
                      <a:pt x="5261513" y="3546424"/>
                      <a:pt x="5261513" y="3546424"/>
                    </a:cubicBezTo>
                    <a:lnTo>
                      <a:pt x="5260737" y="3545759"/>
                    </a:lnTo>
                    <a:lnTo>
                      <a:pt x="5260294" y="3546535"/>
                    </a:lnTo>
                    <a:lnTo>
                      <a:pt x="5259962" y="3546535"/>
                    </a:lnTo>
                    <a:cubicBezTo>
                      <a:pt x="5259962" y="3546535"/>
                      <a:pt x="5259297" y="3546535"/>
                      <a:pt x="5259297" y="3546535"/>
                    </a:cubicBezTo>
                    <a:lnTo>
                      <a:pt x="5259962" y="3544541"/>
                    </a:lnTo>
                    <a:lnTo>
                      <a:pt x="5260737" y="3543654"/>
                    </a:lnTo>
                    <a:lnTo>
                      <a:pt x="5261181" y="3543654"/>
                    </a:lnTo>
                    <a:cubicBezTo>
                      <a:pt x="5261181" y="3543654"/>
                      <a:pt x="5260737" y="3544762"/>
                      <a:pt x="5260737" y="3544762"/>
                    </a:cubicBezTo>
                    <a:lnTo>
                      <a:pt x="5262289" y="3544762"/>
                    </a:lnTo>
                    <a:cubicBezTo>
                      <a:pt x="5262289" y="3544762"/>
                      <a:pt x="5263397" y="3545648"/>
                      <a:pt x="5263397" y="3545648"/>
                    </a:cubicBezTo>
                    <a:lnTo>
                      <a:pt x="5264173" y="3546867"/>
                    </a:lnTo>
                    <a:lnTo>
                      <a:pt x="5264616" y="3548530"/>
                    </a:lnTo>
                    <a:lnTo>
                      <a:pt x="5265392" y="3548530"/>
                    </a:lnTo>
                    <a:lnTo>
                      <a:pt x="5265170" y="3547865"/>
                    </a:lnTo>
                    <a:lnTo>
                      <a:pt x="5264838" y="3547200"/>
                    </a:lnTo>
                    <a:lnTo>
                      <a:pt x="5264616" y="3546646"/>
                    </a:lnTo>
                    <a:lnTo>
                      <a:pt x="5265392" y="3546646"/>
                    </a:lnTo>
                    <a:lnTo>
                      <a:pt x="5265392" y="3545870"/>
                    </a:lnTo>
                    <a:lnTo>
                      <a:pt x="5264616" y="3545870"/>
                    </a:lnTo>
                    <a:lnTo>
                      <a:pt x="5264949" y="3544097"/>
                    </a:lnTo>
                    <a:lnTo>
                      <a:pt x="5263176" y="3540994"/>
                    </a:lnTo>
                    <a:lnTo>
                      <a:pt x="5263841" y="3539554"/>
                    </a:lnTo>
                    <a:lnTo>
                      <a:pt x="5261513" y="3539554"/>
                    </a:lnTo>
                    <a:lnTo>
                      <a:pt x="5262067" y="3538667"/>
                    </a:lnTo>
                    <a:lnTo>
                      <a:pt x="5262289" y="3537891"/>
                    </a:lnTo>
                    <a:lnTo>
                      <a:pt x="5262289" y="3536894"/>
                    </a:lnTo>
                    <a:cubicBezTo>
                      <a:pt x="5262289" y="3536894"/>
                      <a:pt x="5262622" y="3537115"/>
                      <a:pt x="5262622" y="3537115"/>
                    </a:cubicBezTo>
                    <a:lnTo>
                      <a:pt x="5263397" y="3537448"/>
                    </a:lnTo>
                    <a:lnTo>
                      <a:pt x="5263841" y="3537669"/>
                    </a:lnTo>
                    <a:lnTo>
                      <a:pt x="5263841" y="3537226"/>
                    </a:lnTo>
                    <a:cubicBezTo>
                      <a:pt x="5263841" y="3537226"/>
                      <a:pt x="5263841" y="3536340"/>
                      <a:pt x="5263841" y="3536340"/>
                    </a:cubicBezTo>
                    <a:lnTo>
                      <a:pt x="5263841" y="3535897"/>
                    </a:lnTo>
                    <a:cubicBezTo>
                      <a:pt x="5263841" y="3535897"/>
                      <a:pt x="5265392" y="3536783"/>
                      <a:pt x="5265392" y="3536783"/>
                    </a:cubicBezTo>
                    <a:lnTo>
                      <a:pt x="5265835" y="3535454"/>
                    </a:lnTo>
                    <a:lnTo>
                      <a:pt x="5266611" y="3535010"/>
                    </a:lnTo>
                    <a:lnTo>
                      <a:pt x="5268495" y="3535897"/>
                    </a:lnTo>
                    <a:lnTo>
                      <a:pt x="5268495" y="3535343"/>
                    </a:lnTo>
                    <a:cubicBezTo>
                      <a:pt x="5268495" y="3535343"/>
                      <a:pt x="5269824" y="3536118"/>
                      <a:pt x="5269824" y="3536118"/>
                    </a:cubicBezTo>
                    <a:lnTo>
                      <a:pt x="5271487" y="3538224"/>
                    </a:lnTo>
                    <a:lnTo>
                      <a:pt x="5272706" y="3540329"/>
                    </a:lnTo>
                    <a:lnTo>
                      <a:pt x="5278468" y="3547421"/>
                    </a:lnTo>
                    <a:lnTo>
                      <a:pt x="5277139" y="3547643"/>
                    </a:lnTo>
                    <a:lnTo>
                      <a:pt x="5275698" y="3547643"/>
                    </a:lnTo>
                    <a:lnTo>
                      <a:pt x="5276695" y="3548530"/>
                    </a:lnTo>
                    <a:lnTo>
                      <a:pt x="5277582" y="3549749"/>
                    </a:lnTo>
                    <a:lnTo>
                      <a:pt x="5278246" y="3551300"/>
                    </a:lnTo>
                    <a:lnTo>
                      <a:pt x="5278579" y="3553073"/>
                    </a:lnTo>
                    <a:lnTo>
                      <a:pt x="5279909" y="3553073"/>
                    </a:lnTo>
                    <a:cubicBezTo>
                      <a:pt x="5279909" y="3553073"/>
                      <a:pt x="5281128" y="3554070"/>
                      <a:pt x="5281128" y="3554070"/>
                    </a:cubicBezTo>
                    <a:lnTo>
                      <a:pt x="5284120" y="3555732"/>
                    </a:lnTo>
                    <a:lnTo>
                      <a:pt x="5284674" y="3556287"/>
                    </a:lnTo>
                    <a:lnTo>
                      <a:pt x="5285006" y="3556841"/>
                    </a:lnTo>
                    <a:lnTo>
                      <a:pt x="5285560" y="3557284"/>
                    </a:lnTo>
                    <a:lnTo>
                      <a:pt x="5287887" y="3557506"/>
                    </a:lnTo>
                    <a:lnTo>
                      <a:pt x="5288663" y="3557728"/>
                    </a:lnTo>
                    <a:lnTo>
                      <a:pt x="5289217" y="3558282"/>
                    </a:lnTo>
                    <a:lnTo>
                      <a:pt x="5289439" y="3559278"/>
                    </a:lnTo>
                    <a:lnTo>
                      <a:pt x="5288552" y="3558503"/>
                    </a:lnTo>
                    <a:lnTo>
                      <a:pt x="5288220" y="3558503"/>
                    </a:lnTo>
                    <a:cubicBezTo>
                      <a:pt x="5288220" y="3558503"/>
                      <a:pt x="5287776" y="3558503"/>
                      <a:pt x="5287776" y="3558503"/>
                    </a:cubicBezTo>
                    <a:lnTo>
                      <a:pt x="5287112" y="3558503"/>
                    </a:lnTo>
                    <a:cubicBezTo>
                      <a:pt x="5287112" y="3558503"/>
                      <a:pt x="5298304" y="3565484"/>
                      <a:pt x="5298304" y="3565484"/>
                    </a:cubicBezTo>
                    <a:lnTo>
                      <a:pt x="5301739" y="3566260"/>
                    </a:lnTo>
                    <a:lnTo>
                      <a:pt x="5300631" y="3565484"/>
                    </a:lnTo>
                    <a:lnTo>
                      <a:pt x="5296088" y="3561938"/>
                    </a:lnTo>
                    <a:lnTo>
                      <a:pt x="5294426" y="3561163"/>
                    </a:lnTo>
                    <a:lnTo>
                      <a:pt x="5293761" y="3560608"/>
                    </a:lnTo>
                    <a:lnTo>
                      <a:pt x="5290991" y="3557395"/>
                    </a:lnTo>
                    <a:lnTo>
                      <a:pt x="5289771" y="3556841"/>
                    </a:lnTo>
                    <a:lnTo>
                      <a:pt x="5289550" y="3556841"/>
                    </a:lnTo>
                    <a:cubicBezTo>
                      <a:pt x="5289550" y="3556841"/>
                      <a:pt x="5286779" y="3556176"/>
                      <a:pt x="5286779" y="3556176"/>
                    </a:cubicBezTo>
                    <a:lnTo>
                      <a:pt x="5285560" y="3555622"/>
                    </a:lnTo>
                    <a:lnTo>
                      <a:pt x="5281904" y="3552297"/>
                    </a:lnTo>
                    <a:lnTo>
                      <a:pt x="5280130" y="3550081"/>
                    </a:lnTo>
                    <a:lnTo>
                      <a:pt x="5278579" y="3546313"/>
                    </a:lnTo>
                    <a:lnTo>
                      <a:pt x="5275033" y="3541437"/>
                    </a:lnTo>
                    <a:lnTo>
                      <a:pt x="5274478" y="3539886"/>
                    </a:lnTo>
                    <a:lnTo>
                      <a:pt x="5272817" y="3536340"/>
                    </a:lnTo>
                    <a:lnTo>
                      <a:pt x="5269160" y="3534456"/>
                    </a:lnTo>
                    <a:lnTo>
                      <a:pt x="5264838" y="3534456"/>
                    </a:lnTo>
                    <a:cubicBezTo>
                      <a:pt x="5264838" y="3534456"/>
                      <a:pt x="5260737" y="3535675"/>
                      <a:pt x="5260737" y="3535675"/>
                    </a:cubicBezTo>
                    <a:lnTo>
                      <a:pt x="5250543" y="3541437"/>
                    </a:lnTo>
                    <a:lnTo>
                      <a:pt x="5233477" y="3546313"/>
                    </a:lnTo>
                    <a:lnTo>
                      <a:pt x="5230596" y="3546313"/>
                    </a:lnTo>
                    <a:cubicBezTo>
                      <a:pt x="5230596" y="3546313"/>
                      <a:pt x="5228934" y="3546424"/>
                      <a:pt x="5228934" y="3546424"/>
                    </a:cubicBezTo>
                    <a:lnTo>
                      <a:pt x="5225166" y="3545537"/>
                    </a:lnTo>
                    <a:lnTo>
                      <a:pt x="5213420" y="3539997"/>
                    </a:lnTo>
                    <a:lnTo>
                      <a:pt x="5208765" y="3536340"/>
                    </a:lnTo>
                    <a:lnTo>
                      <a:pt x="5205552" y="3534899"/>
                    </a:lnTo>
                    <a:lnTo>
                      <a:pt x="5190924" y="3528250"/>
                    </a:lnTo>
                    <a:lnTo>
                      <a:pt x="5180507" y="3524926"/>
                    </a:lnTo>
                    <a:lnTo>
                      <a:pt x="5176961" y="3524483"/>
                    </a:lnTo>
                    <a:lnTo>
                      <a:pt x="5167320" y="3525923"/>
                    </a:lnTo>
                    <a:lnTo>
                      <a:pt x="5164550" y="3527031"/>
                    </a:lnTo>
                    <a:lnTo>
                      <a:pt x="5163442" y="3527696"/>
                    </a:lnTo>
                    <a:lnTo>
                      <a:pt x="5168539" y="3527918"/>
                    </a:lnTo>
                    <a:lnTo>
                      <a:pt x="5173970" y="3530245"/>
                    </a:lnTo>
                    <a:lnTo>
                      <a:pt x="5178513" y="3533680"/>
                    </a:lnTo>
                    <a:lnTo>
                      <a:pt x="5180729" y="3536672"/>
                    </a:lnTo>
                    <a:lnTo>
                      <a:pt x="5179953" y="3536672"/>
                    </a:lnTo>
                    <a:cubicBezTo>
                      <a:pt x="5179953" y="3536672"/>
                      <a:pt x="5179288" y="3536783"/>
                      <a:pt x="5179288" y="3536783"/>
                    </a:cubicBezTo>
                    <a:lnTo>
                      <a:pt x="5178513" y="3537226"/>
                    </a:lnTo>
                    <a:lnTo>
                      <a:pt x="5180618" y="3538224"/>
                    </a:lnTo>
                    <a:lnTo>
                      <a:pt x="5180175" y="3539110"/>
                    </a:lnTo>
                    <a:lnTo>
                      <a:pt x="5179510" y="3539775"/>
                    </a:lnTo>
                    <a:lnTo>
                      <a:pt x="5178624" y="3539997"/>
                    </a:lnTo>
                    <a:lnTo>
                      <a:pt x="5177515" y="3539775"/>
                    </a:lnTo>
                    <a:lnTo>
                      <a:pt x="5177294" y="3539221"/>
                    </a:lnTo>
                    <a:lnTo>
                      <a:pt x="5177294" y="3538556"/>
                    </a:lnTo>
                    <a:cubicBezTo>
                      <a:pt x="5177294" y="3538556"/>
                      <a:pt x="5177072" y="3538002"/>
                      <a:pt x="5177072" y="3538002"/>
                    </a:cubicBezTo>
                    <a:lnTo>
                      <a:pt x="5175188" y="3536783"/>
                    </a:lnTo>
                    <a:lnTo>
                      <a:pt x="5174080" y="3536340"/>
                    </a:lnTo>
                    <a:lnTo>
                      <a:pt x="5169980" y="3536008"/>
                    </a:lnTo>
                    <a:lnTo>
                      <a:pt x="5169315" y="3536008"/>
                    </a:lnTo>
                    <a:cubicBezTo>
                      <a:pt x="5169315" y="3536008"/>
                      <a:pt x="5168650" y="3536783"/>
                      <a:pt x="5168650" y="3536783"/>
                    </a:cubicBezTo>
                    <a:lnTo>
                      <a:pt x="5168650" y="3537448"/>
                    </a:lnTo>
                    <a:cubicBezTo>
                      <a:pt x="5168650" y="3537448"/>
                      <a:pt x="5168761" y="3538113"/>
                      <a:pt x="5168761" y="3538113"/>
                    </a:cubicBezTo>
                    <a:lnTo>
                      <a:pt x="5168429" y="3538889"/>
                    </a:lnTo>
                    <a:lnTo>
                      <a:pt x="5166655" y="3540440"/>
                    </a:lnTo>
                    <a:lnTo>
                      <a:pt x="5166212" y="3541326"/>
                    </a:lnTo>
                    <a:lnTo>
                      <a:pt x="5166877" y="3542435"/>
                    </a:lnTo>
                    <a:lnTo>
                      <a:pt x="5165658" y="3545094"/>
                    </a:lnTo>
                    <a:lnTo>
                      <a:pt x="5164883" y="3546091"/>
                    </a:lnTo>
                    <a:lnTo>
                      <a:pt x="5163885" y="3546978"/>
                    </a:lnTo>
                    <a:lnTo>
                      <a:pt x="5163109" y="3545980"/>
                    </a:lnTo>
                    <a:lnTo>
                      <a:pt x="5159231" y="3544319"/>
                    </a:lnTo>
                    <a:lnTo>
                      <a:pt x="5159009" y="3544762"/>
                    </a:lnTo>
                    <a:lnTo>
                      <a:pt x="5159009" y="3544762"/>
                    </a:lnTo>
                    <a:cubicBezTo>
                      <a:pt x="5159009" y="3544762"/>
                      <a:pt x="5159009" y="3544984"/>
                      <a:pt x="5159009" y="3544984"/>
                    </a:cubicBezTo>
                    <a:lnTo>
                      <a:pt x="5158677" y="3545316"/>
                    </a:lnTo>
                    <a:lnTo>
                      <a:pt x="5158677" y="3545870"/>
                    </a:lnTo>
                    <a:cubicBezTo>
                      <a:pt x="5158677" y="3545870"/>
                      <a:pt x="5158788" y="3545980"/>
                      <a:pt x="5158788" y="3545980"/>
                    </a:cubicBezTo>
                    <a:lnTo>
                      <a:pt x="5159120" y="3545980"/>
                    </a:lnTo>
                    <a:cubicBezTo>
                      <a:pt x="5159120" y="3545980"/>
                      <a:pt x="5159342" y="3546091"/>
                      <a:pt x="5159342" y="3546091"/>
                    </a:cubicBezTo>
                    <a:lnTo>
                      <a:pt x="5157790" y="3547421"/>
                    </a:lnTo>
                    <a:lnTo>
                      <a:pt x="5155907" y="3548641"/>
                    </a:lnTo>
                    <a:lnTo>
                      <a:pt x="5154022" y="3549305"/>
                    </a:lnTo>
                    <a:lnTo>
                      <a:pt x="5152471" y="3548862"/>
                    </a:lnTo>
                    <a:lnTo>
                      <a:pt x="5152471" y="3548197"/>
                    </a:lnTo>
                    <a:cubicBezTo>
                      <a:pt x="5152471" y="3548197"/>
                      <a:pt x="5152582" y="3548086"/>
                      <a:pt x="5152582" y="3548086"/>
                    </a:cubicBezTo>
                    <a:lnTo>
                      <a:pt x="5152914" y="3548086"/>
                    </a:lnTo>
                    <a:cubicBezTo>
                      <a:pt x="5152914" y="3548086"/>
                      <a:pt x="5153247" y="3547976"/>
                      <a:pt x="5153247" y="3547976"/>
                    </a:cubicBezTo>
                    <a:lnTo>
                      <a:pt x="5151917" y="3547311"/>
                    </a:lnTo>
                    <a:lnTo>
                      <a:pt x="5150366" y="3547311"/>
                    </a:lnTo>
                    <a:cubicBezTo>
                      <a:pt x="5150366" y="3547311"/>
                      <a:pt x="5148925" y="3547865"/>
                      <a:pt x="5148925" y="3547865"/>
                    </a:cubicBezTo>
                    <a:lnTo>
                      <a:pt x="5147817" y="3547865"/>
                    </a:lnTo>
                    <a:cubicBezTo>
                      <a:pt x="5147817" y="3547865"/>
                      <a:pt x="5146155" y="3547311"/>
                      <a:pt x="5146155" y="3547311"/>
                    </a:cubicBezTo>
                    <a:lnTo>
                      <a:pt x="5144714" y="3546313"/>
                    </a:lnTo>
                    <a:lnTo>
                      <a:pt x="5143495" y="3545759"/>
                    </a:lnTo>
                    <a:lnTo>
                      <a:pt x="5142498" y="3546202"/>
                    </a:lnTo>
                    <a:lnTo>
                      <a:pt x="5140835" y="3547089"/>
                    </a:lnTo>
                    <a:lnTo>
                      <a:pt x="5138730" y="3548973"/>
                    </a:lnTo>
                    <a:lnTo>
                      <a:pt x="5136957" y="3551300"/>
                    </a:lnTo>
                    <a:lnTo>
                      <a:pt x="5136292" y="3553627"/>
                    </a:lnTo>
                    <a:lnTo>
                      <a:pt x="5135516" y="3553627"/>
                    </a:lnTo>
                    <a:lnTo>
                      <a:pt x="5134187" y="3551743"/>
                    </a:lnTo>
                    <a:lnTo>
                      <a:pt x="5131859" y="3549749"/>
                    </a:lnTo>
                    <a:lnTo>
                      <a:pt x="5129643" y="3549084"/>
                    </a:lnTo>
                    <a:lnTo>
                      <a:pt x="5128646" y="3551189"/>
                    </a:lnTo>
                    <a:lnTo>
                      <a:pt x="5127316" y="3552519"/>
                    </a:lnTo>
                    <a:lnTo>
                      <a:pt x="5124213" y="3553517"/>
                    </a:lnTo>
                    <a:lnTo>
                      <a:pt x="5120999" y="3553738"/>
                    </a:lnTo>
                    <a:lnTo>
                      <a:pt x="5119337" y="3552741"/>
                    </a:lnTo>
                    <a:lnTo>
                      <a:pt x="5118562" y="3552741"/>
                    </a:lnTo>
                    <a:lnTo>
                      <a:pt x="5117897" y="3553406"/>
                    </a:lnTo>
                    <a:lnTo>
                      <a:pt x="5117121" y="3553406"/>
                    </a:lnTo>
                    <a:cubicBezTo>
                      <a:pt x="5117121" y="3553406"/>
                      <a:pt x="5114794" y="3552741"/>
                      <a:pt x="5114794" y="3552741"/>
                    </a:cubicBezTo>
                    <a:lnTo>
                      <a:pt x="5114794" y="3551743"/>
                    </a:lnTo>
                    <a:lnTo>
                      <a:pt x="5116567" y="3549084"/>
                    </a:lnTo>
                    <a:lnTo>
                      <a:pt x="5117121" y="3549084"/>
                    </a:lnTo>
                    <a:cubicBezTo>
                      <a:pt x="5117121" y="3549084"/>
                      <a:pt x="5118118" y="3548530"/>
                      <a:pt x="5118118" y="3548530"/>
                    </a:cubicBezTo>
                    <a:lnTo>
                      <a:pt x="5122662" y="3548197"/>
                    </a:lnTo>
                    <a:lnTo>
                      <a:pt x="5124657" y="3547532"/>
                    </a:lnTo>
                    <a:lnTo>
                      <a:pt x="5128979" y="3544541"/>
                    </a:lnTo>
                    <a:lnTo>
                      <a:pt x="5129865" y="3544208"/>
                    </a:lnTo>
                    <a:lnTo>
                      <a:pt x="5131416" y="3543986"/>
                    </a:lnTo>
                    <a:lnTo>
                      <a:pt x="5132081" y="3543654"/>
                    </a:lnTo>
                    <a:lnTo>
                      <a:pt x="5136957" y="3540329"/>
                    </a:lnTo>
                    <a:lnTo>
                      <a:pt x="5142941" y="3537448"/>
                    </a:lnTo>
                    <a:lnTo>
                      <a:pt x="5151696" y="3532461"/>
                    </a:lnTo>
                    <a:lnTo>
                      <a:pt x="5162112" y="3528472"/>
                    </a:lnTo>
                    <a:lnTo>
                      <a:pt x="5163774" y="3528250"/>
                    </a:lnTo>
                    <a:lnTo>
                      <a:pt x="5163774" y="3527364"/>
                    </a:lnTo>
                    <a:lnTo>
                      <a:pt x="5130086" y="3539332"/>
                    </a:lnTo>
                    <a:lnTo>
                      <a:pt x="5114129" y="3543654"/>
                    </a:lnTo>
                    <a:lnTo>
                      <a:pt x="5109253" y="3544319"/>
                    </a:lnTo>
                    <a:lnTo>
                      <a:pt x="5105153" y="3543876"/>
                    </a:lnTo>
                    <a:lnTo>
                      <a:pt x="5101718" y="3542435"/>
                    </a:lnTo>
                    <a:lnTo>
                      <a:pt x="5098615" y="3540108"/>
                    </a:lnTo>
                    <a:lnTo>
                      <a:pt x="5094514" y="3537780"/>
                    </a:lnTo>
                    <a:lnTo>
                      <a:pt x="5093739" y="3540108"/>
                    </a:lnTo>
                    <a:lnTo>
                      <a:pt x="5095401" y="3543986"/>
                    </a:lnTo>
                    <a:lnTo>
                      <a:pt x="5098615" y="3546424"/>
                    </a:lnTo>
                    <a:lnTo>
                      <a:pt x="5096288" y="3545980"/>
                    </a:lnTo>
                    <a:lnTo>
                      <a:pt x="5094736" y="3544208"/>
                    </a:lnTo>
                    <a:lnTo>
                      <a:pt x="5093739" y="3541770"/>
                    </a:lnTo>
                    <a:lnTo>
                      <a:pt x="5093185" y="3539221"/>
                    </a:lnTo>
                    <a:lnTo>
                      <a:pt x="5092409" y="3539221"/>
                    </a:lnTo>
                    <a:lnTo>
                      <a:pt x="5093407" y="3543876"/>
                    </a:lnTo>
                    <a:lnTo>
                      <a:pt x="5092964" y="3549416"/>
                    </a:lnTo>
                    <a:lnTo>
                      <a:pt x="5091412" y="3554735"/>
                    </a:lnTo>
                    <a:lnTo>
                      <a:pt x="5088974" y="3558725"/>
                    </a:lnTo>
                    <a:lnTo>
                      <a:pt x="5081992" y="3564930"/>
                    </a:lnTo>
                    <a:lnTo>
                      <a:pt x="5078003" y="3567147"/>
                    </a:lnTo>
                    <a:lnTo>
                      <a:pt x="5073792" y="3568254"/>
                    </a:lnTo>
                    <a:lnTo>
                      <a:pt x="5073792" y="3569141"/>
                    </a:lnTo>
                    <a:lnTo>
                      <a:pt x="5080441" y="3568809"/>
                    </a:lnTo>
                    <a:lnTo>
                      <a:pt x="5082214" y="3568254"/>
                    </a:lnTo>
                    <a:lnTo>
                      <a:pt x="5082214" y="3569141"/>
                    </a:lnTo>
                    <a:lnTo>
                      <a:pt x="5081882" y="3569141"/>
                    </a:lnTo>
                    <a:cubicBezTo>
                      <a:pt x="5081882" y="3569141"/>
                      <a:pt x="5081106" y="3569141"/>
                      <a:pt x="5081106" y="3569141"/>
                    </a:cubicBezTo>
                    <a:lnTo>
                      <a:pt x="5080773" y="3569141"/>
                    </a:lnTo>
                    <a:lnTo>
                      <a:pt x="5080773" y="3570028"/>
                    </a:lnTo>
                    <a:lnTo>
                      <a:pt x="5082768" y="3569584"/>
                    </a:lnTo>
                    <a:lnTo>
                      <a:pt x="5084431" y="3568698"/>
                    </a:lnTo>
                    <a:lnTo>
                      <a:pt x="5085982" y="3568365"/>
                    </a:lnTo>
                    <a:lnTo>
                      <a:pt x="5087755" y="3569252"/>
                    </a:lnTo>
                    <a:lnTo>
                      <a:pt x="5086647" y="3572798"/>
                    </a:lnTo>
                    <a:lnTo>
                      <a:pt x="5086203" y="3573684"/>
                    </a:lnTo>
                    <a:lnTo>
                      <a:pt x="5085428" y="3573241"/>
                    </a:lnTo>
                    <a:lnTo>
                      <a:pt x="5084874" y="3572466"/>
                    </a:lnTo>
                    <a:lnTo>
                      <a:pt x="5084652" y="3571358"/>
                    </a:lnTo>
                    <a:lnTo>
                      <a:pt x="5084652" y="3569917"/>
                    </a:lnTo>
                    <a:cubicBezTo>
                      <a:pt x="5084652" y="3569917"/>
                      <a:pt x="5083988" y="3569917"/>
                      <a:pt x="5083988" y="3569917"/>
                    </a:cubicBezTo>
                    <a:lnTo>
                      <a:pt x="5083988" y="3570914"/>
                    </a:lnTo>
                    <a:cubicBezTo>
                      <a:pt x="5083988" y="3570914"/>
                      <a:pt x="5083655" y="3571469"/>
                      <a:pt x="5083655" y="3571469"/>
                    </a:cubicBezTo>
                    <a:lnTo>
                      <a:pt x="5083433" y="3571912"/>
                    </a:lnTo>
                    <a:lnTo>
                      <a:pt x="5083212" y="3572687"/>
                    </a:lnTo>
                    <a:lnTo>
                      <a:pt x="5082879" y="3572355"/>
                    </a:lnTo>
                    <a:lnTo>
                      <a:pt x="5082879" y="3572355"/>
                    </a:lnTo>
                    <a:cubicBezTo>
                      <a:pt x="5082879" y="3572355"/>
                      <a:pt x="5082547" y="3571690"/>
                      <a:pt x="5082547" y="3571690"/>
                    </a:cubicBezTo>
                    <a:lnTo>
                      <a:pt x="5079112" y="3574904"/>
                    </a:lnTo>
                    <a:lnTo>
                      <a:pt x="5078668" y="3575790"/>
                    </a:lnTo>
                    <a:lnTo>
                      <a:pt x="5078114" y="3575790"/>
                    </a:lnTo>
                    <a:cubicBezTo>
                      <a:pt x="5078114" y="3575790"/>
                      <a:pt x="5077116" y="3575790"/>
                      <a:pt x="5077116" y="3575790"/>
                    </a:cubicBezTo>
                    <a:lnTo>
                      <a:pt x="5076451" y="3575015"/>
                    </a:lnTo>
                    <a:lnTo>
                      <a:pt x="5077006" y="3573463"/>
                    </a:lnTo>
                    <a:lnTo>
                      <a:pt x="5072240" y="3576234"/>
                    </a:lnTo>
                    <a:lnTo>
                      <a:pt x="5071022" y="3575569"/>
                    </a:lnTo>
                    <a:lnTo>
                      <a:pt x="5069803" y="3574571"/>
                    </a:lnTo>
                    <a:lnTo>
                      <a:pt x="5069360" y="3573574"/>
                    </a:lnTo>
                    <a:lnTo>
                      <a:pt x="5070690" y="3572687"/>
                    </a:lnTo>
                    <a:lnTo>
                      <a:pt x="5070246" y="3572687"/>
                    </a:lnTo>
                    <a:cubicBezTo>
                      <a:pt x="5070246" y="3572687"/>
                      <a:pt x="5069914" y="3572576"/>
                      <a:pt x="5069914" y="3572576"/>
                    </a:cubicBezTo>
                    <a:lnTo>
                      <a:pt x="5069914" y="3572355"/>
                    </a:lnTo>
                    <a:cubicBezTo>
                      <a:pt x="5069914" y="3572355"/>
                      <a:pt x="5069914" y="3571690"/>
                      <a:pt x="5069914" y="3571690"/>
                    </a:cubicBezTo>
                    <a:lnTo>
                      <a:pt x="5070911" y="3571136"/>
                    </a:lnTo>
                    <a:lnTo>
                      <a:pt x="5072240" y="3569695"/>
                    </a:lnTo>
                    <a:lnTo>
                      <a:pt x="5073127" y="3569141"/>
                    </a:lnTo>
                    <a:lnTo>
                      <a:pt x="5069027" y="3568698"/>
                    </a:lnTo>
                    <a:lnTo>
                      <a:pt x="5064816" y="3567368"/>
                    </a:lnTo>
                    <a:lnTo>
                      <a:pt x="5064373" y="3567368"/>
                    </a:lnTo>
                    <a:cubicBezTo>
                      <a:pt x="5064373" y="3567368"/>
                      <a:pt x="5061159" y="3564708"/>
                      <a:pt x="5061159" y="3564708"/>
                    </a:cubicBezTo>
                    <a:lnTo>
                      <a:pt x="5061492" y="3560941"/>
                    </a:lnTo>
                    <a:lnTo>
                      <a:pt x="5058389" y="3562603"/>
                    </a:lnTo>
                    <a:lnTo>
                      <a:pt x="5058389" y="3563268"/>
                    </a:lnTo>
                    <a:cubicBezTo>
                      <a:pt x="5058389" y="3563268"/>
                      <a:pt x="5058389" y="3563490"/>
                      <a:pt x="5058389" y="3563490"/>
                    </a:cubicBezTo>
                    <a:lnTo>
                      <a:pt x="5059054" y="3563490"/>
                    </a:lnTo>
                    <a:cubicBezTo>
                      <a:pt x="5059054" y="3563490"/>
                      <a:pt x="5057946" y="3564376"/>
                      <a:pt x="5057946" y="3564376"/>
                    </a:cubicBezTo>
                    <a:lnTo>
                      <a:pt x="5057170" y="3565263"/>
                    </a:lnTo>
                    <a:lnTo>
                      <a:pt x="5056284" y="3566039"/>
                    </a:lnTo>
                    <a:lnTo>
                      <a:pt x="5054732" y="3566371"/>
                    </a:lnTo>
                    <a:lnTo>
                      <a:pt x="5053845" y="3567036"/>
                    </a:lnTo>
                    <a:lnTo>
                      <a:pt x="5051629" y="3570139"/>
                    </a:lnTo>
                    <a:lnTo>
                      <a:pt x="5050188" y="3570804"/>
                    </a:lnTo>
                    <a:lnTo>
                      <a:pt x="5048637" y="3571801"/>
                    </a:lnTo>
                    <a:lnTo>
                      <a:pt x="5043318" y="3576566"/>
                    </a:lnTo>
                    <a:lnTo>
                      <a:pt x="5041988" y="3578006"/>
                    </a:lnTo>
                    <a:lnTo>
                      <a:pt x="5041212" y="3578006"/>
                    </a:lnTo>
                    <a:lnTo>
                      <a:pt x="5040547" y="3576566"/>
                    </a:lnTo>
                    <a:lnTo>
                      <a:pt x="5039661" y="3576566"/>
                    </a:lnTo>
                    <a:cubicBezTo>
                      <a:pt x="5039661" y="3576566"/>
                      <a:pt x="5038775" y="3577563"/>
                      <a:pt x="5038775" y="3577563"/>
                    </a:cubicBezTo>
                    <a:lnTo>
                      <a:pt x="5038110" y="3578893"/>
                    </a:lnTo>
                    <a:lnTo>
                      <a:pt x="5039107" y="3578339"/>
                    </a:lnTo>
                    <a:lnTo>
                      <a:pt x="5039550" y="3578339"/>
                    </a:lnTo>
                    <a:cubicBezTo>
                      <a:pt x="5039550" y="3578339"/>
                      <a:pt x="5040547" y="3579780"/>
                      <a:pt x="5040547" y="3579780"/>
                    </a:cubicBezTo>
                    <a:lnTo>
                      <a:pt x="5035339" y="3584434"/>
                    </a:lnTo>
                    <a:lnTo>
                      <a:pt x="5032015" y="3585985"/>
                    </a:lnTo>
                    <a:lnTo>
                      <a:pt x="5028912" y="3585210"/>
                    </a:lnTo>
                    <a:lnTo>
                      <a:pt x="5027139" y="3588645"/>
                    </a:lnTo>
                    <a:lnTo>
                      <a:pt x="5010406" y="3600834"/>
                    </a:lnTo>
                    <a:lnTo>
                      <a:pt x="5009519" y="3601832"/>
                    </a:lnTo>
                    <a:lnTo>
                      <a:pt x="5008743" y="3603162"/>
                    </a:lnTo>
                    <a:lnTo>
                      <a:pt x="5008079" y="3603494"/>
                    </a:lnTo>
                    <a:lnTo>
                      <a:pt x="5003314" y="3605932"/>
                    </a:lnTo>
                    <a:lnTo>
                      <a:pt x="4997330" y="3610475"/>
                    </a:lnTo>
                    <a:lnTo>
                      <a:pt x="4980597" y="3618565"/>
                    </a:lnTo>
                    <a:lnTo>
                      <a:pt x="4965082" y="3626100"/>
                    </a:lnTo>
                    <a:lnTo>
                      <a:pt x="4961758" y="3626765"/>
                    </a:lnTo>
                    <a:lnTo>
                      <a:pt x="4943473" y="3627541"/>
                    </a:lnTo>
                    <a:lnTo>
                      <a:pt x="4923748" y="3617124"/>
                    </a:lnTo>
                    <a:lnTo>
                      <a:pt x="4921643" y="3616460"/>
                    </a:lnTo>
                    <a:lnTo>
                      <a:pt x="4920867" y="3615906"/>
                    </a:lnTo>
                    <a:lnTo>
                      <a:pt x="4920424" y="3614686"/>
                    </a:lnTo>
                    <a:lnTo>
                      <a:pt x="4919648" y="3611140"/>
                    </a:lnTo>
                    <a:lnTo>
                      <a:pt x="4918983" y="3610365"/>
                    </a:lnTo>
                    <a:lnTo>
                      <a:pt x="4916213" y="3610032"/>
                    </a:lnTo>
                    <a:lnTo>
                      <a:pt x="4913996" y="3609145"/>
                    </a:lnTo>
                    <a:lnTo>
                      <a:pt x="4910007" y="3606819"/>
                    </a:lnTo>
                    <a:lnTo>
                      <a:pt x="4889839" y="3599615"/>
                    </a:lnTo>
                    <a:lnTo>
                      <a:pt x="4887955" y="3598618"/>
                    </a:lnTo>
                    <a:lnTo>
                      <a:pt x="4886736" y="3598175"/>
                    </a:lnTo>
                    <a:lnTo>
                      <a:pt x="4885185" y="3597843"/>
                    </a:lnTo>
                    <a:lnTo>
                      <a:pt x="4881195" y="3597843"/>
                    </a:lnTo>
                    <a:cubicBezTo>
                      <a:pt x="4881195" y="3597843"/>
                      <a:pt x="4880198" y="3597399"/>
                      <a:pt x="4880198" y="3597399"/>
                    </a:cubicBezTo>
                    <a:lnTo>
                      <a:pt x="4878868" y="3595958"/>
                    </a:lnTo>
                    <a:lnTo>
                      <a:pt x="4877095" y="3594740"/>
                    </a:lnTo>
                    <a:lnTo>
                      <a:pt x="4875100" y="3593853"/>
                    </a:lnTo>
                    <a:lnTo>
                      <a:pt x="4872884" y="3593410"/>
                    </a:lnTo>
                    <a:lnTo>
                      <a:pt x="4870335" y="3593853"/>
                    </a:lnTo>
                    <a:lnTo>
                      <a:pt x="4865459" y="3596291"/>
                    </a:lnTo>
                    <a:lnTo>
                      <a:pt x="4863132" y="3596845"/>
                    </a:lnTo>
                    <a:lnTo>
                      <a:pt x="4860916" y="3596513"/>
                    </a:lnTo>
                    <a:lnTo>
                      <a:pt x="4856040" y="3595293"/>
                    </a:lnTo>
                    <a:lnTo>
                      <a:pt x="4853491" y="3594961"/>
                    </a:lnTo>
                    <a:lnTo>
                      <a:pt x="4850167" y="3595293"/>
                    </a:lnTo>
                    <a:lnTo>
                      <a:pt x="4848726" y="3594961"/>
                    </a:lnTo>
                    <a:lnTo>
                      <a:pt x="4847839" y="3594297"/>
                    </a:lnTo>
                    <a:lnTo>
                      <a:pt x="4846953" y="3593410"/>
                    </a:lnTo>
                    <a:lnTo>
                      <a:pt x="4845956" y="3592634"/>
                    </a:lnTo>
                    <a:lnTo>
                      <a:pt x="4844626" y="3592302"/>
                    </a:lnTo>
                    <a:lnTo>
                      <a:pt x="4824236" y="3592302"/>
                    </a:lnTo>
                    <a:cubicBezTo>
                      <a:pt x="4824236" y="3592302"/>
                      <a:pt x="4818806" y="3591526"/>
                      <a:pt x="4818806" y="3591526"/>
                    </a:cubicBezTo>
                    <a:lnTo>
                      <a:pt x="4815481" y="3589532"/>
                    </a:lnTo>
                    <a:lnTo>
                      <a:pt x="4815149" y="3588423"/>
                    </a:lnTo>
                    <a:lnTo>
                      <a:pt x="4814706" y="3584101"/>
                    </a:lnTo>
                    <a:lnTo>
                      <a:pt x="4812711" y="3579336"/>
                    </a:lnTo>
                    <a:lnTo>
                      <a:pt x="4812379" y="3578228"/>
                    </a:lnTo>
                    <a:lnTo>
                      <a:pt x="4812379" y="3575680"/>
                    </a:lnTo>
                    <a:cubicBezTo>
                      <a:pt x="4812379" y="3575680"/>
                      <a:pt x="4811603" y="3573795"/>
                      <a:pt x="4811603" y="3573795"/>
                    </a:cubicBezTo>
                    <a:lnTo>
                      <a:pt x="4810384" y="3572909"/>
                    </a:lnTo>
                    <a:lnTo>
                      <a:pt x="4808389" y="3573241"/>
                    </a:lnTo>
                    <a:lnTo>
                      <a:pt x="4795202" y="3579669"/>
                    </a:lnTo>
                    <a:lnTo>
                      <a:pt x="4788442" y="3580888"/>
                    </a:lnTo>
                    <a:lnTo>
                      <a:pt x="4782681" y="3577895"/>
                    </a:lnTo>
                    <a:lnTo>
                      <a:pt x="4780131" y="3579225"/>
                    </a:lnTo>
                    <a:lnTo>
                      <a:pt x="4777583" y="3578671"/>
                    </a:lnTo>
                    <a:lnTo>
                      <a:pt x="4774812" y="3577563"/>
                    </a:lnTo>
                    <a:lnTo>
                      <a:pt x="4767720" y="3576455"/>
                    </a:lnTo>
                    <a:lnTo>
                      <a:pt x="4764174" y="3575236"/>
                    </a:lnTo>
                    <a:lnTo>
                      <a:pt x="4760960" y="3573352"/>
                    </a:lnTo>
                    <a:lnTo>
                      <a:pt x="4758301" y="3571025"/>
                    </a:lnTo>
                    <a:lnTo>
                      <a:pt x="4757192" y="3569252"/>
                    </a:lnTo>
                    <a:lnTo>
                      <a:pt x="4756085" y="3565263"/>
                    </a:lnTo>
                    <a:lnTo>
                      <a:pt x="4755309" y="3563822"/>
                    </a:lnTo>
                    <a:lnTo>
                      <a:pt x="4754977" y="3563046"/>
                    </a:lnTo>
                    <a:lnTo>
                      <a:pt x="4754977" y="3561052"/>
                    </a:lnTo>
                    <a:cubicBezTo>
                      <a:pt x="4754977" y="3561052"/>
                      <a:pt x="4754533" y="3560608"/>
                      <a:pt x="4754533" y="3560608"/>
                    </a:cubicBezTo>
                    <a:lnTo>
                      <a:pt x="4753979" y="3560276"/>
                    </a:lnTo>
                    <a:lnTo>
                      <a:pt x="4753425" y="3559500"/>
                    </a:lnTo>
                    <a:lnTo>
                      <a:pt x="4752538" y="3557838"/>
                    </a:lnTo>
                    <a:lnTo>
                      <a:pt x="4752317" y="3556952"/>
                    </a:lnTo>
                    <a:lnTo>
                      <a:pt x="4752538" y="3556508"/>
                    </a:lnTo>
                    <a:lnTo>
                      <a:pt x="4752538" y="3556065"/>
                    </a:lnTo>
                    <a:cubicBezTo>
                      <a:pt x="4752538" y="3556065"/>
                      <a:pt x="4751763" y="3555178"/>
                      <a:pt x="4751763" y="3555178"/>
                    </a:cubicBezTo>
                    <a:lnTo>
                      <a:pt x="4750876" y="3554624"/>
                    </a:lnTo>
                    <a:lnTo>
                      <a:pt x="4750101" y="3554403"/>
                    </a:lnTo>
                    <a:lnTo>
                      <a:pt x="4743008" y="3554403"/>
                    </a:lnTo>
                    <a:cubicBezTo>
                      <a:pt x="4743008" y="3554403"/>
                      <a:pt x="4741679" y="3554403"/>
                      <a:pt x="4741679" y="3554403"/>
                    </a:cubicBezTo>
                    <a:lnTo>
                      <a:pt x="4741235" y="3554957"/>
                    </a:lnTo>
                    <a:lnTo>
                      <a:pt x="4740127" y="3555622"/>
                    </a:lnTo>
                    <a:lnTo>
                      <a:pt x="4739462" y="3556176"/>
                    </a:lnTo>
                    <a:lnTo>
                      <a:pt x="4737579" y="3554846"/>
                    </a:lnTo>
                    <a:lnTo>
                      <a:pt x="4734808" y="3554070"/>
                    </a:lnTo>
                    <a:lnTo>
                      <a:pt x="4727162" y="3553295"/>
                    </a:lnTo>
                    <a:lnTo>
                      <a:pt x="4720070" y="3550856"/>
                    </a:lnTo>
                    <a:lnTo>
                      <a:pt x="4716966" y="3549084"/>
                    </a:lnTo>
                    <a:lnTo>
                      <a:pt x="4715748" y="3548751"/>
                    </a:lnTo>
                    <a:lnTo>
                      <a:pt x="4714640" y="3548751"/>
                    </a:lnTo>
                    <a:cubicBezTo>
                      <a:pt x="4714640" y="3548751"/>
                      <a:pt x="4713531" y="3548197"/>
                      <a:pt x="4713531" y="3548197"/>
                    </a:cubicBezTo>
                    <a:lnTo>
                      <a:pt x="4711980" y="3546756"/>
                    </a:lnTo>
                    <a:lnTo>
                      <a:pt x="4710096" y="3545427"/>
                    </a:lnTo>
                    <a:lnTo>
                      <a:pt x="4708101" y="3545648"/>
                    </a:lnTo>
                    <a:lnTo>
                      <a:pt x="4704001" y="3547200"/>
                    </a:lnTo>
                    <a:lnTo>
                      <a:pt x="4698793" y="3547200"/>
                    </a:lnTo>
                    <a:cubicBezTo>
                      <a:pt x="4698793" y="3547200"/>
                      <a:pt x="4694139" y="3545759"/>
                      <a:pt x="4694139" y="3545759"/>
                    </a:cubicBezTo>
                    <a:lnTo>
                      <a:pt x="4686049" y="3541880"/>
                    </a:lnTo>
                    <a:lnTo>
                      <a:pt x="4683722" y="3541659"/>
                    </a:lnTo>
                    <a:lnTo>
                      <a:pt x="4678071" y="3542102"/>
                    </a:lnTo>
                    <a:lnTo>
                      <a:pt x="4676297" y="3541437"/>
                    </a:lnTo>
                    <a:lnTo>
                      <a:pt x="4674414" y="3540440"/>
                    </a:lnTo>
                    <a:lnTo>
                      <a:pt x="4641723" y="3536008"/>
                    </a:lnTo>
                    <a:lnTo>
                      <a:pt x="4596954" y="3523485"/>
                    </a:lnTo>
                    <a:lnTo>
                      <a:pt x="4585872" y="3522931"/>
                    </a:lnTo>
                    <a:lnTo>
                      <a:pt x="4580775" y="3523707"/>
                    </a:lnTo>
                    <a:lnTo>
                      <a:pt x="4559498" y="3530910"/>
                    </a:lnTo>
                    <a:lnTo>
                      <a:pt x="4541103" y="3536229"/>
                    </a:lnTo>
                    <a:lnTo>
                      <a:pt x="4537778" y="3536561"/>
                    </a:lnTo>
                    <a:lnTo>
                      <a:pt x="4535008" y="3537226"/>
                    </a:lnTo>
                    <a:lnTo>
                      <a:pt x="4532902" y="3538445"/>
                    </a:lnTo>
                    <a:lnTo>
                      <a:pt x="4531573" y="3538224"/>
                    </a:lnTo>
                    <a:lnTo>
                      <a:pt x="4530243" y="3537669"/>
                    </a:lnTo>
                    <a:lnTo>
                      <a:pt x="4529135" y="3537337"/>
                    </a:lnTo>
                    <a:lnTo>
                      <a:pt x="4523926" y="3538113"/>
                    </a:lnTo>
                    <a:lnTo>
                      <a:pt x="4521600" y="3538113"/>
                    </a:lnTo>
                    <a:cubicBezTo>
                      <a:pt x="4521600" y="3538113"/>
                      <a:pt x="4517167" y="3535786"/>
                      <a:pt x="4517167" y="3535786"/>
                    </a:cubicBezTo>
                    <a:lnTo>
                      <a:pt x="4511404" y="3535454"/>
                    </a:lnTo>
                    <a:lnTo>
                      <a:pt x="4508966" y="3534789"/>
                    </a:lnTo>
                    <a:lnTo>
                      <a:pt x="4506972" y="3532129"/>
                    </a:lnTo>
                    <a:lnTo>
                      <a:pt x="4505752" y="3527918"/>
                    </a:lnTo>
                    <a:lnTo>
                      <a:pt x="4504312" y="3519274"/>
                    </a:lnTo>
                    <a:lnTo>
                      <a:pt x="4504312" y="3518277"/>
                    </a:lnTo>
                    <a:cubicBezTo>
                      <a:pt x="4504312" y="3518277"/>
                      <a:pt x="4504645" y="3517834"/>
                      <a:pt x="4504645" y="3517834"/>
                    </a:cubicBezTo>
                    <a:lnTo>
                      <a:pt x="4505088" y="3517391"/>
                    </a:lnTo>
                    <a:lnTo>
                      <a:pt x="4502872" y="3513512"/>
                    </a:lnTo>
                    <a:lnTo>
                      <a:pt x="4501209" y="3509744"/>
                    </a:lnTo>
                    <a:lnTo>
                      <a:pt x="4500655" y="3507417"/>
                    </a:lnTo>
                    <a:lnTo>
                      <a:pt x="4494671" y="3498663"/>
                    </a:lnTo>
                    <a:lnTo>
                      <a:pt x="4490793" y="3494341"/>
                    </a:lnTo>
                    <a:lnTo>
                      <a:pt x="4490017" y="3492013"/>
                    </a:lnTo>
                    <a:lnTo>
                      <a:pt x="4490239" y="3489133"/>
                    </a:lnTo>
                    <a:lnTo>
                      <a:pt x="4491236" y="3483813"/>
                    </a:lnTo>
                    <a:lnTo>
                      <a:pt x="4489463" y="3479491"/>
                    </a:lnTo>
                    <a:lnTo>
                      <a:pt x="4485363" y="3476943"/>
                    </a:lnTo>
                    <a:lnTo>
                      <a:pt x="4472176" y="3474061"/>
                    </a:lnTo>
                    <a:lnTo>
                      <a:pt x="4467522" y="3472289"/>
                    </a:lnTo>
                    <a:lnTo>
                      <a:pt x="4463865" y="3471624"/>
                    </a:lnTo>
                    <a:lnTo>
                      <a:pt x="4461648" y="3470405"/>
                    </a:lnTo>
                    <a:lnTo>
                      <a:pt x="4460097" y="3469961"/>
                    </a:lnTo>
                    <a:lnTo>
                      <a:pt x="4458767" y="3469186"/>
                    </a:lnTo>
                    <a:lnTo>
                      <a:pt x="4458324" y="3468853"/>
                    </a:lnTo>
                    <a:lnTo>
                      <a:pt x="4457437" y="3468299"/>
                    </a:lnTo>
                    <a:lnTo>
                      <a:pt x="4456550" y="3468521"/>
                    </a:lnTo>
                    <a:lnTo>
                      <a:pt x="4455664" y="3469075"/>
                    </a:lnTo>
                    <a:lnTo>
                      <a:pt x="4454778" y="3469296"/>
                    </a:lnTo>
                    <a:lnTo>
                      <a:pt x="4450234" y="3468410"/>
                    </a:lnTo>
                    <a:lnTo>
                      <a:pt x="4448904" y="3468964"/>
                    </a:lnTo>
                    <a:lnTo>
                      <a:pt x="4446356" y="3470848"/>
                    </a:lnTo>
                    <a:lnTo>
                      <a:pt x="4436161" y="3473951"/>
                    </a:lnTo>
                    <a:lnTo>
                      <a:pt x="4406130" y="3471846"/>
                    </a:lnTo>
                    <a:lnTo>
                      <a:pt x="4384520" y="3472067"/>
                    </a:lnTo>
                    <a:lnTo>
                      <a:pt x="4381972" y="3471291"/>
                    </a:lnTo>
                    <a:lnTo>
                      <a:pt x="4374879" y="3465750"/>
                    </a:lnTo>
                    <a:lnTo>
                      <a:pt x="4371888" y="3464531"/>
                    </a:lnTo>
                    <a:lnTo>
                      <a:pt x="4371001" y="3463978"/>
                    </a:lnTo>
                    <a:lnTo>
                      <a:pt x="4371555" y="3462980"/>
                    </a:lnTo>
                    <a:lnTo>
                      <a:pt x="4374215" y="3460320"/>
                    </a:lnTo>
                    <a:lnTo>
                      <a:pt x="4356263" y="3453007"/>
                    </a:lnTo>
                    <a:lnTo>
                      <a:pt x="4336870" y="3448463"/>
                    </a:lnTo>
                    <a:lnTo>
                      <a:pt x="4321134" y="3448685"/>
                    </a:lnTo>
                    <a:lnTo>
                      <a:pt x="4306839" y="3447466"/>
                    </a:lnTo>
                    <a:lnTo>
                      <a:pt x="4306064" y="3447022"/>
                    </a:lnTo>
                    <a:lnTo>
                      <a:pt x="4302850" y="3444363"/>
                    </a:lnTo>
                    <a:lnTo>
                      <a:pt x="4301853" y="3443920"/>
                    </a:lnTo>
                    <a:lnTo>
                      <a:pt x="4296866" y="3443920"/>
                    </a:lnTo>
                    <a:cubicBezTo>
                      <a:pt x="4296866" y="3443920"/>
                      <a:pt x="4294649" y="3442922"/>
                      <a:pt x="4294649" y="3442922"/>
                    </a:cubicBezTo>
                    <a:lnTo>
                      <a:pt x="4295979" y="3448907"/>
                    </a:lnTo>
                    <a:lnTo>
                      <a:pt x="4296201" y="3451123"/>
                    </a:lnTo>
                    <a:lnTo>
                      <a:pt x="4295093" y="3450015"/>
                    </a:lnTo>
                    <a:lnTo>
                      <a:pt x="4294095" y="3447133"/>
                    </a:lnTo>
                    <a:lnTo>
                      <a:pt x="4293209" y="3445582"/>
                    </a:lnTo>
                    <a:lnTo>
                      <a:pt x="4291768" y="3444807"/>
                    </a:lnTo>
                    <a:lnTo>
                      <a:pt x="4289995" y="3444252"/>
                    </a:lnTo>
                    <a:lnTo>
                      <a:pt x="4288444" y="3443366"/>
                    </a:lnTo>
                    <a:lnTo>
                      <a:pt x="4287003" y="3439376"/>
                    </a:lnTo>
                    <a:lnTo>
                      <a:pt x="4285119" y="3436496"/>
                    </a:lnTo>
                    <a:lnTo>
                      <a:pt x="4282903" y="3433946"/>
                    </a:lnTo>
                    <a:lnTo>
                      <a:pt x="4281130" y="3432838"/>
                    </a:lnTo>
                    <a:lnTo>
                      <a:pt x="4278581" y="3432395"/>
                    </a:lnTo>
                    <a:lnTo>
                      <a:pt x="4271710" y="3429735"/>
                    </a:lnTo>
                    <a:lnTo>
                      <a:pt x="4270049" y="3428295"/>
                    </a:lnTo>
                    <a:lnTo>
                      <a:pt x="4269827" y="3425524"/>
                    </a:lnTo>
                    <a:lnTo>
                      <a:pt x="4271599" y="3414554"/>
                    </a:lnTo>
                    <a:lnTo>
                      <a:pt x="4272597" y="3415662"/>
                    </a:lnTo>
                    <a:lnTo>
                      <a:pt x="4273373" y="3416659"/>
                    </a:lnTo>
                    <a:lnTo>
                      <a:pt x="4273595" y="3417768"/>
                    </a:lnTo>
                    <a:lnTo>
                      <a:pt x="4273151" y="3419097"/>
                    </a:lnTo>
                    <a:lnTo>
                      <a:pt x="4275368" y="3419983"/>
                    </a:lnTo>
                    <a:lnTo>
                      <a:pt x="4276808" y="3411562"/>
                    </a:lnTo>
                    <a:lnTo>
                      <a:pt x="4277695" y="3408902"/>
                    </a:lnTo>
                    <a:lnTo>
                      <a:pt x="4275368" y="3407461"/>
                    </a:lnTo>
                    <a:lnTo>
                      <a:pt x="4273595" y="3405799"/>
                    </a:lnTo>
                    <a:lnTo>
                      <a:pt x="4272486" y="3403694"/>
                    </a:lnTo>
                    <a:lnTo>
                      <a:pt x="4271378" y="3395494"/>
                    </a:lnTo>
                    <a:lnTo>
                      <a:pt x="4271821" y="3394275"/>
                    </a:lnTo>
                    <a:lnTo>
                      <a:pt x="4273816" y="3391837"/>
                    </a:lnTo>
                    <a:lnTo>
                      <a:pt x="4274481" y="3390507"/>
                    </a:lnTo>
                    <a:lnTo>
                      <a:pt x="4274260" y="3388623"/>
                    </a:lnTo>
                    <a:lnTo>
                      <a:pt x="4272819" y="3387183"/>
                    </a:lnTo>
                    <a:lnTo>
                      <a:pt x="4270603" y="3386296"/>
                    </a:lnTo>
                    <a:lnTo>
                      <a:pt x="4265505" y="3385520"/>
                    </a:lnTo>
                    <a:lnTo>
                      <a:pt x="4260740" y="3383082"/>
                    </a:lnTo>
                    <a:lnTo>
                      <a:pt x="4258191" y="3382307"/>
                    </a:lnTo>
                    <a:lnTo>
                      <a:pt x="4254312" y="3382528"/>
                    </a:lnTo>
                    <a:lnTo>
                      <a:pt x="4252761" y="3382307"/>
                    </a:lnTo>
                    <a:lnTo>
                      <a:pt x="4248993" y="3380755"/>
                    </a:lnTo>
                    <a:lnTo>
                      <a:pt x="4247664" y="3380533"/>
                    </a:lnTo>
                    <a:lnTo>
                      <a:pt x="4245669" y="3379979"/>
                    </a:lnTo>
                    <a:lnTo>
                      <a:pt x="4239574" y="3375879"/>
                    </a:lnTo>
                    <a:lnTo>
                      <a:pt x="4213089" y="3367790"/>
                    </a:lnTo>
                    <a:lnTo>
                      <a:pt x="4207770" y="3367346"/>
                    </a:lnTo>
                    <a:lnTo>
                      <a:pt x="4205665" y="3366903"/>
                    </a:lnTo>
                    <a:lnTo>
                      <a:pt x="4203781" y="3366016"/>
                    </a:lnTo>
                    <a:lnTo>
                      <a:pt x="4201565" y="3364687"/>
                    </a:lnTo>
                    <a:lnTo>
                      <a:pt x="4190483" y="3356154"/>
                    </a:lnTo>
                    <a:lnTo>
                      <a:pt x="4186050" y="3354603"/>
                    </a:lnTo>
                    <a:lnTo>
                      <a:pt x="4175634" y="3354824"/>
                    </a:lnTo>
                    <a:lnTo>
                      <a:pt x="4171090" y="3353827"/>
                    </a:lnTo>
                    <a:lnTo>
                      <a:pt x="4167544" y="3350059"/>
                    </a:lnTo>
                    <a:lnTo>
                      <a:pt x="4167101" y="3348729"/>
                    </a:lnTo>
                    <a:lnTo>
                      <a:pt x="4167101" y="3347843"/>
                    </a:lnTo>
                    <a:lnTo>
                      <a:pt x="4166879" y="3347178"/>
                    </a:lnTo>
                    <a:lnTo>
                      <a:pt x="4165993" y="3346403"/>
                    </a:lnTo>
                    <a:lnTo>
                      <a:pt x="4164663" y="3345848"/>
                    </a:lnTo>
                    <a:lnTo>
                      <a:pt x="4163444" y="3345848"/>
                    </a:lnTo>
                    <a:cubicBezTo>
                      <a:pt x="4163444" y="3345848"/>
                      <a:pt x="4160895" y="3346403"/>
                      <a:pt x="4160895" y="3346403"/>
                    </a:cubicBezTo>
                    <a:lnTo>
                      <a:pt x="4160341" y="3346846"/>
                    </a:lnTo>
                    <a:lnTo>
                      <a:pt x="4159122" y="3348840"/>
                    </a:lnTo>
                    <a:lnTo>
                      <a:pt x="4158568" y="3349283"/>
                    </a:lnTo>
                    <a:lnTo>
                      <a:pt x="4133746" y="3351943"/>
                    </a:lnTo>
                    <a:lnTo>
                      <a:pt x="4129091" y="3351500"/>
                    </a:lnTo>
                    <a:lnTo>
                      <a:pt x="4123550" y="3350281"/>
                    </a:lnTo>
                    <a:lnTo>
                      <a:pt x="4118563" y="3348286"/>
                    </a:lnTo>
                    <a:lnTo>
                      <a:pt x="4115461" y="3345627"/>
                    </a:lnTo>
                    <a:lnTo>
                      <a:pt x="4110363" y="3347067"/>
                    </a:lnTo>
                    <a:lnTo>
                      <a:pt x="4104822" y="3347510"/>
                    </a:lnTo>
                    <a:lnTo>
                      <a:pt x="4103161" y="3348286"/>
                    </a:lnTo>
                    <a:lnTo>
                      <a:pt x="4085652" y="3364133"/>
                    </a:lnTo>
                    <a:lnTo>
                      <a:pt x="4081108" y="3366681"/>
                    </a:lnTo>
                    <a:lnTo>
                      <a:pt x="4071689" y="3369231"/>
                    </a:lnTo>
                    <a:lnTo>
                      <a:pt x="4066591" y="3369674"/>
                    </a:lnTo>
                    <a:lnTo>
                      <a:pt x="4045093" y="3368344"/>
                    </a:lnTo>
                    <a:lnTo>
                      <a:pt x="4039885" y="3369563"/>
                    </a:lnTo>
                    <a:lnTo>
                      <a:pt x="4026587" y="3376212"/>
                    </a:lnTo>
                    <a:lnTo>
                      <a:pt x="4010962" y="3386850"/>
                    </a:lnTo>
                    <a:lnTo>
                      <a:pt x="3984477" y="3398264"/>
                    </a:lnTo>
                    <a:lnTo>
                      <a:pt x="3967966" y="3411451"/>
                    </a:lnTo>
                    <a:lnTo>
                      <a:pt x="3966414" y="3413113"/>
                    </a:lnTo>
                    <a:lnTo>
                      <a:pt x="3964420" y="3414775"/>
                    </a:lnTo>
                    <a:lnTo>
                      <a:pt x="3959876" y="3416770"/>
                    </a:lnTo>
                    <a:lnTo>
                      <a:pt x="3957549" y="3418100"/>
                    </a:lnTo>
                    <a:lnTo>
                      <a:pt x="3952119" y="3424638"/>
                    </a:lnTo>
                    <a:lnTo>
                      <a:pt x="3950346" y="3427520"/>
                    </a:lnTo>
                    <a:lnTo>
                      <a:pt x="3928737" y="3449239"/>
                    </a:lnTo>
                    <a:lnTo>
                      <a:pt x="3926077" y="3453339"/>
                    </a:lnTo>
                    <a:lnTo>
                      <a:pt x="3915771" y="3475059"/>
                    </a:lnTo>
                    <a:lnTo>
                      <a:pt x="3914331" y="3477054"/>
                    </a:lnTo>
                    <a:lnTo>
                      <a:pt x="3913777" y="3478383"/>
                    </a:lnTo>
                    <a:lnTo>
                      <a:pt x="3913999" y="3479824"/>
                    </a:lnTo>
                    <a:lnTo>
                      <a:pt x="3914442" y="3481265"/>
                    </a:lnTo>
                    <a:lnTo>
                      <a:pt x="3914664" y="3482594"/>
                    </a:lnTo>
                    <a:lnTo>
                      <a:pt x="3913112" y="3487581"/>
                    </a:lnTo>
                    <a:lnTo>
                      <a:pt x="3911449" y="3498663"/>
                    </a:lnTo>
                    <a:lnTo>
                      <a:pt x="3911228" y="3504647"/>
                    </a:lnTo>
                    <a:lnTo>
                      <a:pt x="3911560" y="3510187"/>
                    </a:lnTo>
                    <a:lnTo>
                      <a:pt x="3912225" y="3512626"/>
                    </a:lnTo>
                    <a:lnTo>
                      <a:pt x="3914220" y="3517612"/>
                    </a:lnTo>
                    <a:lnTo>
                      <a:pt x="3914664" y="3519828"/>
                    </a:lnTo>
                    <a:lnTo>
                      <a:pt x="3914664" y="3525702"/>
                    </a:lnTo>
                    <a:cubicBezTo>
                      <a:pt x="3914664" y="3525702"/>
                      <a:pt x="3915439" y="3531243"/>
                      <a:pt x="3915439" y="3531243"/>
                    </a:cubicBezTo>
                    <a:lnTo>
                      <a:pt x="3923086" y="3552741"/>
                    </a:lnTo>
                    <a:lnTo>
                      <a:pt x="3924858" y="3555511"/>
                    </a:lnTo>
                    <a:lnTo>
                      <a:pt x="3929845" y="3560719"/>
                    </a:lnTo>
                    <a:lnTo>
                      <a:pt x="3932283" y="3564376"/>
                    </a:lnTo>
                    <a:lnTo>
                      <a:pt x="3935053" y="3573019"/>
                    </a:lnTo>
                    <a:lnTo>
                      <a:pt x="3937159" y="3576455"/>
                    </a:lnTo>
                    <a:lnTo>
                      <a:pt x="3937824" y="3593410"/>
                    </a:lnTo>
                    <a:lnTo>
                      <a:pt x="3937159" y="3599061"/>
                    </a:lnTo>
                    <a:lnTo>
                      <a:pt x="3931840" y="3613578"/>
                    </a:lnTo>
                    <a:lnTo>
                      <a:pt x="3924637" y="3628760"/>
                    </a:lnTo>
                    <a:lnTo>
                      <a:pt x="3922642" y="3630755"/>
                    </a:lnTo>
                    <a:lnTo>
                      <a:pt x="3918542" y="3634079"/>
                    </a:lnTo>
                    <a:lnTo>
                      <a:pt x="3915771" y="3637847"/>
                    </a:lnTo>
                    <a:lnTo>
                      <a:pt x="3910785" y="3646601"/>
                    </a:lnTo>
                    <a:lnTo>
                      <a:pt x="3892057" y="3669097"/>
                    </a:lnTo>
                    <a:lnTo>
                      <a:pt x="3876986" y="3680843"/>
                    </a:lnTo>
                    <a:lnTo>
                      <a:pt x="3874659" y="3682062"/>
                    </a:lnTo>
                    <a:lnTo>
                      <a:pt x="3869562" y="3682949"/>
                    </a:lnTo>
                    <a:lnTo>
                      <a:pt x="3867234" y="3684057"/>
                    </a:lnTo>
                    <a:lnTo>
                      <a:pt x="3854602" y="3692368"/>
                    </a:lnTo>
                    <a:lnTo>
                      <a:pt x="3845515" y="3696912"/>
                    </a:lnTo>
                    <a:lnTo>
                      <a:pt x="3840195" y="3698463"/>
                    </a:lnTo>
                    <a:lnTo>
                      <a:pt x="3834322" y="3700125"/>
                    </a:lnTo>
                    <a:lnTo>
                      <a:pt x="3823684" y="3701344"/>
                    </a:lnTo>
                    <a:lnTo>
                      <a:pt x="3813600" y="3701122"/>
                    </a:lnTo>
                    <a:lnTo>
                      <a:pt x="3803515" y="3699571"/>
                    </a:lnTo>
                    <a:lnTo>
                      <a:pt x="3798750" y="3697577"/>
                    </a:lnTo>
                    <a:lnTo>
                      <a:pt x="3782239" y="3686827"/>
                    </a:lnTo>
                    <a:lnTo>
                      <a:pt x="3780023" y="3685719"/>
                    </a:lnTo>
                    <a:lnTo>
                      <a:pt x="3775258" y="3684722"/>
                    </a:lnTo>
                    <a:lnTo>
                      <a:pt x="3767722" y="3680732"/>
                    </a:lnTo>
                    <a:lnTo>
                      <a:pt x="3764287" y="3677629"/>
                    </a:lnTo>
                    <a:lnTo>
                      <a:pt x="3758081" y="3670538"/>
                    </a:lnTo>
                    <a:lnTo>
                      <a:pt x="3730378" y="3650036"/>
                    </a:lnTo>
                    <a:lnTo>
                      <a:pt x="3720293" y="3638290"/>
                    </a:lnTo>
                    <a:lnTo>
                      <a:pt x="3717190" y="3635298"/>
                    </a:lnTo>
                    <a:lnTo>
                      <a:pt x="3713422" y="3633082"/>
                    </a:lnTo>
                    <a:lnTo>
                      <a:pt x="3695470" y="3626322"/>
                    </a:lnTo>
                    <a:lnTo>
                      <a:pt x="3685276" y="3623995"/>
                    </a:lnTo>
                    <a:lnTo>
                      <a:pt x="3683059" y="3622886"/>
                    </a:lnTo>
                    <a:lnTo>
                      <a:pt x="3680954" y="3621003"/>
                    </a:lnTo>
                    <a:lnTo>
                      <a:pt x="3677851" y="3616349"/>
                    </a:lnTo>
                    <a:lnTo>
                      <a:pt x="3676411" y="3615019"/>
                    </a:lnTo>
                    <a:lnTo>
                      <a:pt x="3668210" y="3613467"/>
                    </a:lnTo>
                    <a:lnTo>
                      <a:pt x="3658680" y="3610254"/>
                    </a:lnTo>
                    <a:lnTo>
                      <a:pt x="3649815" y="3605932"/>
                    </a:lnTo>
                    <a:lnTo>
                      <a:pt x="3633192" y="3600945"/>
                    </a:lnTo>
                    <a:lnTo>
                      <a:pt x="3632195" y="3600502"/>
                    </a:lnTo>
                    <a:lnTo>
                      <a:pt x="3630976" y="3599837"/>
                    </a:lnTo>
                    <a:lnTo>
                      <a:pt x="3627762" y="3596734"/>
                    </a:lnTo>
                    <a:lnTo>
                      <a:pt x="3623662" y="3594518"/>
                    </a:lnTo>
                    <a:lnTo>
                      <a:pt x="3622887" y="3593964"/>
                    </a:lnTo>
                    <a:lnTo>
                      <a:pt x="3621890" y="3593521"/>
                    </a:lnTo>
                    <a:lnTo>
                      <a:pt x="3617900" y="3593521"/>
                    </a:lnTo>
                    <a:cubicBezTo>
                      <a:pt x="3617900" y="3593521"/>
                      <a:pt x="3598618" y="3589310"/>
                      <a:pt x="3598618" y="3589310"/>
                    </a:cubicBezTo>
                    <a:lnTo>
                      <a:pt x="3573906" y="3580777"/>
                    </a:lnTo>
                    <a:lnTo>
                      <a:pt x="3549638" y="3575458"/>
                    </a:lnTo>
                    <a:lnTo>
                      <a:pt x="3507749" y="3575015"/>
                    </a:lnTo>
                    <a:lnTo>
                      <a:pt x="3472178" y="3568587"/>
                    </a:lnTo>
                    <a:lnTo>
                      <a:pt x="3440041" y="3553738"/>
                    </a:lnTo>
                    <a:lnTo>
                      <a:pt x="3431619" y="3547200"/>
                    </a:lnTo>
                    <a:lnTo>
                      <a:pt x="3424306" y="3539332"/>
                    </a:lnTo>
                    <a:lnTo>
                      <a:pt x="3412005" y="3521934"/>
                    </a:lnTo>
                    <a:lnTo>
                      <a:pt x="3409235" y="3517058"/>
                    </a:lnTo>
                    <a:lnTo>
                      <a:pt x="3395604" y="3481930"/>
                    </a:lnTo>
                    <a:lnTo>
                      <a:pt x="3394496" y="3477165"/>
                    </a:lnTo>
                    <a:lnTo>
                      <a:pt x="3393831" y="3467413"/>
                    </a:lnTo>
                    <a:lnTo>
                      <a:pt x="3394053" y="3464310"/>
                    </a:lnTo>
                    <a:lnTo>
                      <a:pt x="3394385" y="3458880"/>
                    </a:lnTo>
                    <a:lnTo>
                      <a:pt x="3395383" y="3454115"/>
                    </a:lnTo>
                    <a:lnTo>
                      <a:pt x="3395604" y="3451344"/>
                    </a:lnTo>
                    <a:lnTo>
                      <a:pt x="3394939" y="3449239"/>
                    </a:lnTo>
                    <a:lnTo>
                      <a:pt x="3390174" y="3442590"/>
                    </a:lnTo>
                    <a:lnTo>
                      <a:pt x="3387737" y="3437714"/>
                    </a:lnTo>
                    <a:lnTo>
                      <a:pt x="3386739" y="3435055"/>
                    </a:lnTo>
                    <a:lnTo>
                      <a:pt x="3385742" y="3430179"/>
                    </a:lnTo>
                    <a:lnTo>
                      <a:pt x="3384190" y="3428627"/>
                    </a:lnTo>
                    <a:lnTo>
                      <a:pt x="3380090" y="3426189"/>
                    </a:lnTo>
                    <a:lnTo>
                      <a:pt x="3375879" y="3420538"/>
                    </a:lnTo>
                    <a:lnTo>
                      <a:pt x="3374328" y="3419762"/>
                    </a:lnTo>
                    <a:lnTo>
                      <a:pt x="3371890" y="3419319"/>
                    </a:lnTo>
                    <a:lnTo>
                      <a:pt x="3366792" y="3417435"/>
                    </a:lnTo>
                    <a:lnTo>
                      <a:pt x="3343743" y="3413224"/>
                    </a:lnTo>
                    <a:lnTo>
                      <a:pt x="3322798" y="3412337"/>
                    </a:lnTo>
                    <a:lnTo>
                      <a:pt x="3320472" y="3411562"/>
                    </a:lnTo>
                    <a:lnTo>
                      <a:pt x="3315485" y="3408792"/>
                    </a:lnTo>
                    <a:lnTo>
                      <a:pt x="3313712" y="3407240"/>
                    </a:lnTo>
                    <a:lnTo>
                      <a:pt x="3311939" y="3406242"/>
                    </a:lnTo>
                    <a:lnTo>
                      <a:pt x="3293544" y="3403140"/>
                    </a:lnTo>
                    <a:lnTo>
                      <a:pt x="3291216" y="3402253"/>
                    </a:lnTo>
                    <a:lnTo>
                      <a:pt x="3286118" y="3396713"/>
                    </a:lnTo>
                    <a:lnTo>
                      <a:pt x="3276256" y="3388180"/>
                    </a:lnTo>
                    <a:lnTo>
                      <a:pt x="3270051" y="3384190"/>
                    </a:lnTo>
                    <a:lnTo>
                      <a:pt x="3265950" y="3380090"/>
                    </a:lnTo>
                    <a:lnTo>
                      <a:pt x="3264066" y="3379204"/>
                    </a:lnTo>
                    <a:lnTo>
                      <a:pt x="3263401" y="3378760"/>
                    </a:lnTo>
                    <a:lnTo>
                      <a:pt x="3261407" y="3376877"/>
                    </a:lnTo>
                    <a:lnTo>
                      <a:pt x="3260299" y="3376433"/>
                    </a:lnTo>
                    <a:lnTo>
                      <a:pt x="3239355" y="3372777"/>
                    </a:lnTo>
                    <a:lnTo>
                      <a:pt x="3230711" y="3369009"/>
                    </a:lnTo>
                    <a:lnTo>
                      <a:pt x="3221070" y="3366127"/>
                    </a:lnTo>
                    <a:lnTo>
                      <a:pt x="3216194" y="3365352"/>
                    </a:lnTo>
                    <a:lnTo>
                      <a:pt x="3196912" y="3366238"/>
                    </a:lnTo>
                    <a:lnTo>
                      <a:pt x="3191704" y="3365019"/>
                    </a:lnTo>
                    <a:lnTo>
                      <a:pt x="3169319" y="3353051"/>
                    </a:lnTo>
                    <a:lnTo>
                      <a:pt x="3168101" y="3352054"/>
                    </a:lnTo>
                    <a:lnTo>
                      <a:pt x="3166771" y="3351389"/>
                    </a:lnTo>
                    <a:lnTo>
                      <a:pt x="3156021" y="3349505"/>
                    </a:lnTo>
                    <a:lnTo>
                      <a:pt x="3148154" y="3349838"/>
                    </a:lnTo>
                    <a:lnTo>
                      <a:pt x="3145494" y="3350281"/>
                    </a:lnTo>
                    <a:lnTo>
                      <a:pt x="3143610" y="3351500"/>
                    </a:lnTo>
                    <a:lnTo>
                      <a:pt x="3139953" y="3354381"/>
                    </a:lnTo>
                    <a:lnTo>
                      <a:pt x="3135299" y="3356486"/>
                    </a:lnTo>
                    <a:lnTo>
                      <a:pt x="3106930" y="3364798"/>
                    </a:lnTo>
                    <a:lnTo>
                      <a:pt x="3096181" y="3365573"/>
                    </a:lnTo>
                    <a:lnTo>
                      <a:pt x="3052963" y="3361030"/>
                    </a:lnTo>
                    <a:lnTo>
                      <a:pt x="3047976" y="3359590"/>
                    </a:lnTo>
                    <a:lnTo>
                      <a:pt x="3039000" y="3355157"/>
                    </a:lnTo>
                    <a:lnTo>
                      <a:pt x="3031687" y="3350392"/>
                    </a:lnTo>
                    <a:lnTo>
                      <a:pt x="3027365" y="3349062"/>
                    </a:lnTo>
                    <a:lnTo>
                      <a:pt x="3022600" y="3344186"/>
                    </a:lnTo>
                    <a:lnTo>
                      <a:pt x="2996115" y="3327342"/>
                    </a:lnTo>
                    <a:lnTo>
                      <a:pt x="2983925" y="3323242"/>
                    </a:lnTo>
                    <a:lnTo>
                      <a:pt x="2978496" y="3320139"/>
                    </a:lnTo>
                    <a:lnTo>
                      <a:pt x="2980379" y="3322688"/>
                    </a:lnTo>
                    <a:lnTo>
                      <a:pt x="2987804" y="3325126"/>
                    </a:lnTo>
                    <a:lnTo>
                      <a:pt x="2990131" y="3327675"/>
                    </a:lnTo>
                    <a:lnTo>
                      <a:pt x="2985920" y="3326123"/>
                    </a:lnTo>
                    <a:lnTo>
                      <a:pt x="2972179" y="3323907"/>
                    </a:lnTo>
                    <a:lnTo>
                      <a:pt x="2968522" y="3322134"/>
                    </a:lnTo>
                    <a:lnTo>
                      <a:pt x="2966749" y="3320693"/>
                    </a:lnTo>
                    <a:lnTo>
                      <a:pt x="2965309" y="3317258"/>
                    </a:lnTo>
                    <a:lnTo>
                      <a:pt x="2963646" y="3316150"/>
                    </a:lnTo>
                    <a:lnTo>
                      <a:pt x="2959768" y="3314709"/>
                    </a:lnTo>
                    <a:lnTo>
                      <a:pt x="2957440" y="3314155"/>
                    </a:lnTo>
                    <a:lnTo>
                      <a:pt x="2957440" y="3314155"/>
                    </a:lnTo>
                    <a:cubicBezTo>
                      <a:pt x="2957440" y="3314155"/>
                      <a:pt x="2957440" y="3314155"/>
                      <a:pt x="2957440" y="3314155"/>
                    </a:cubicBezTo>
                    <a:lnTo>
                      <a:pt x="2956665" y="3313934"/>
                    </a:lnTo>
                    <a:lnTo>
                      <a:pt x="2950348" y="3310942"/>
                    </a:lnTo>
                    <a:lnTo>
                      <a:pt x="2940042" y="3303627"/>
                    </a:lnTo>
                    <a:lnTo>
                      <a:pt x="2941815" y="3305512"/>
                    </a:lnTo>
                    <a:lnTo>
                      <a:pt x="2943367" y="3307506"/>
                    </a:lnTo>
                    <a:lnTo>
                      <a:pt x="2944696" y="3308393"/>
                    </a:lnTo>
                    <a:lnTo>
                      <a:pt x="2946691" y="3309058"/>
                    </a:lnTo>
                    <a:lnTo>
                      <a:pt x="2948575" y="3310720"/>
                    </a:lnTo>
                    <a:lnTo>
                      <a:pt x="2949240" y="3312493"/>
                    </a:lnTo>
                    <a:lnTo>
                      <a:pt x="2947356" y="3313823"/>
                    </a:lnTo>
                    <a:lnTo>
                      <a:pt x="2942259" y="3313823"/>
                    </a:lnTo>
                    <a:lnTo>
                      <a:pt x="2932729" y="3310277"/>
                    </a:lnTo>
                    <a:lnTo>
                      <a:pt x="2927963" y="3309279"/>
                    </a:lnTo>
                    <a:lnTo>
                      <a:pt x="2922977" y="3310166"/>
                    </a:lnTo>
                    <a:lnTo>
                      <a:pt x="2920539" y="3310166"/>
                    </a:lnTo>
                    <a:cubicBezTo>
                      <a:pt x="2920539" y="3310166"/>
                      <a:pt x="2919431" y="3308836"/>
                      <a:pt x="2919431" y="3308836"/>
                    </a:cubicBezTo>
                    <a:lnTo>
                      <a:pt x="2918655" y="3305955"/>
                    </a:lnTo>
                    <a:lnTo>
                      <a:pt x="2916882" y="3304071"/>
                    </a:lnTo>
                    <a:lnTo>
                      <a:pt x="2914998" y="3302519"/>
                    </a:lnTo>
                    <a:lnTo>
                      <a:pt x="2913890" y="3300857"/>
                    </a:lnTo>
                    <a:lnTo>
                      <a:pt x="2915220" y="3296646"/>
                    </a:lnTo>
                    <a:lnTo>
                      <a:pt x="2920650" y="3297311"/>
                    </a:lnTo>
                    <a:lnTo>
                      <a:pt x="2931731" y="3300968"/>
                    </a:lnTo>
                    <a:lnTo>
                      <a:pt x="2932285" y="3300968"/>
                    </a:lnTo>
                    <a:cubicBezTo>
                      <a:pt x="2932285" y="3300968"/>
                      <a:pt x="2932618" y="3300747"/>
                      <a:pt x="2932618" y="3300747"/>
                    </a:cubicBezTo>
                    <a:lnTo>
                      <a:pt x="2933283" y="3300082"/>
                    </a:lnTo>
                    <a:lnTo>
                      <a:pt x="2930512" y="3299084"/>
                    </a:lnTo>
                    <a:lnTo>
                      <a:pt x="2924750" y="3296092"/>
                    </a:lnTo>
                    <a:lnTo>
                      <a:pt x="2922090" y="3295427"/>
                    </a:lnTo>
                    <a:lnTo>
                      <a:pt x="2919431" y="3293986"/>
                    </a:lnTo>
                    <a:lnTo>
                      <a:pt x="2917214" y="3290995"/>
                    </a:lnTo>
                    <a:lnTo>
                      <a:pt x="2914998" y="3288668"/>
                    </a:lnTo>
                    <a:lnTo>
                      <a:pt x="2911674" y="3289665"/>
                    </a:lnTo>
                    <a:lnTo>
                      <a:pt x="2912671" y="3285786"/>
                    </a:lnTo>
                    <a:lnTo>
                      <a:pt x="2910344" y="3277475"/>
                    </a:lnTo>
                    <a:lnTo>
                      <a:pt x="2913336" y="3272599"/>
                    </a:lnTo>
                    <a:lnTo>
                      <a:pt x="2912782" y="3265840"/>
                    </a:lnTo>
                    <a:lnTo>
                      <a:pt x="2912449" y="3264510"/>
                    </a:lnTo>
                    <a:lnTo>
                      <a:pt x="2908570" y="3258415"/>
                    </a:lnTo>
                    <a:lnTo>
                      <a:pt x="2907020" y="3256531"/>
                    </a:lnTo>
                    <a:lnTo>
                      <a:pt x="2905025" y="3255201"/>
                    </a:lnTo>
                    <a:lnTo>
                      <a:pt x="2900259" y="3252985"/>
                    </a:lnTo>
                    <a:lnTo>
                      <a:pt x="2898487" y="3251766"/>
                    </a:lnTo>
                    <a:lnTo>
                      <a:pt x="2897711" y="3251766"/>
                    </a:lnTo>
                    <a:lnTo>
                      <a:pt x="2896935" y="3253317"/>
                    </a:lnTo>
                    <a:lnTo>
                      <a:pt x="2895716" y="3253871"/>
                    </a:lnTo>
                    <a:lnTo>
                      <a:pt x="2894276" y="3253650"/>
                    </a:lnTo>
                    <a:lnTo>
                      <a:pt x="2892946" y="3252763"/>
                    </a:lnTo>
                    <a:lnTo>
                      <a:pt x="2889621" y="3255423"/>
                    </a:lnTo>
                    <a:lnTo>
                      <a:pt x="2889954" y="3256531"/>
                    </a:lnTo>
                    <a:lnTo>
                      <a:pt x="2891838" y="3258747"/>
                    </a:lnTo>
                    <a:lnTo>
                      <a:pt x="2892614" y="3261075"/>
                    </a:lnTo>
                    <a:lnTo>
                      <a:pt x="2891727" y="3263623"/>
                    </a:lnTo>
                    <a:lnTo>
                      <a:pt x="2889954" y="3265729"/>
                    </a:lnTo>
                    <a:lnTo>
                      <a:pt x="2887959" y="3266615"/>
                    </a:lnTo>
                    <a:lnTo>
                      <a:pt x="2883859" y="3267834"/>
                    </a:lnTo>
                    <a:lnTo>
                      <a:pt x="2875326" y="3273043"/>
                    </a:lnTo>
                    <a:lnTo>
                      <a:pt x="2870561" y="3274040"/>
                    </a:lnTo>
                    <a:lnTo>
                      <a:pt x="2868234" y="3273264"/>
                    </a:lnTo>
                    <a:lnTo>
                      <a:pt x="2866683" y="3271602"/>
                    </a:lnTo>
                    <a:lnTo>
                      <a:pt x="2864023" y="3267058"/>
                    </a:lnTo>
                    <a:lnTo>
                      <a:pt x="2863358" y="3264953"/>
                    </a:lnTo>
                    <a:lnTo>
                      <a:pt x="2863912" y="3262626"/>
                    </a:lnTo>
                    <a:lnTo>
                      <a:pt x="2865353" y="3260742"/>
                    </a:lnTo>
                    <a:lnTo>
                      <a:pt x="2867126" y="3259966"/>
                    </a:lnTo>
                    <a:lnTo>
                      <a:pt x="2870451" y="3257085"/>
                    </a:lnTo>
                    <a:lnTo>
                      <a:pt x="2870783" y="3247777"/>
                    </a:lnTo>
                    <a:lnTo>
                      <a:pt x="2868123" y="3243012"/>
                    </a:lnTo>
                    <a:lnTo>
                      <a:pt x="2866018" y="3243566"/>
                    </a:lnTo>
                    <a:lnTo>
                      <a:pt x="2858814" y="3247445"/>
                    </a:lnTo>
                    <a:lnTo>
                      <a:pt x="2850282" y="3249882"/>
                    </a:lnTo>
                    <a:lnTo>
                      <a:pt x="2842414" y="3251101"/>
                    </a:lnTo>
                    <a:lnTo>
                      <a:pt x="2839090" y="3250325"/>
                    </a:lnTo>
                    <a:lnTo>
                      <a:pt x="2837538" y="3249993"/>
                    </a:lnTo>
                    <a:lnTo>
                      <a:pt x="2828673" y="3246114"/>
                    </a:lnTo>
                    <a:lnTo>
                      <a:pt x="2824462" y="3243566"/>
                    </a:lnTo>
                    <a:lnTo>
                      <a:pt x="2808172" y="3227386"/>
                    </a:lnTo>
                    <a:lnTo>
                      <a:pt x="2806621" y="3226500"/>
                    </a:lnTo>
                    <a:lnTo>
                      <a:pt x="2805512" y="3225392"/>
                    </a:lnTo>
                    <a:lnTo>
                      <a:pt x="2795096" y="3210432"/>
                    </a:lnTo>
                    <a:lnTo>
                      <a:pt x="2792547" y="3205334"/>
                    </a:lnTo>
                    <a:lnTo>
                      <a:pt x="2791439" y="3200902"/>
                    </a:lnTo>
                    <a:lnTo>
                      <a:pt x="2791106" y="3198353"/>
                    </a:lnTo>
                    <a:lnTo>
                      <a:pt x="2789444" y="3193034"/>
                    </a:lnTo>
                    <a:lnTo>
                      <a:pt x="2789112" y="3190596"/>
                    </a:lnTo>
                    <a:lnTo>
                      <a:pt x="2789112" y="3184834"/>
                    </a:lnTo>
                    <a:cubicBezTo>
                      <a:pt x="2789112" y="3184834"/>
                      <a:pt x="2788669" y="3182174"/>
                      <a:pt x="2788669" y="3182174"/>
                    </a:cubicBezTo>
                    <a:lnTo>
                      <a:pt x="2787560" y="3179847"/>
                    </a:lnTo>
                    <a:lnTo>
                      <a:pt x="2788114" y="3179515"/>
                    </a:lnTo>
                    <a:lnTo>
                      <a:pt x="2788114" y="3179515"/>
                    </a:lnTo>
                    <a:cubicBezTo>
                      <a:pt x="2788114" y="3179515"/>
                      <a:pt x="2789112" y="3178517"/>
                      <a:pt x="2789112" y="3178517"/>
                    </a:cubicBezTo>
                    <a:lnTo>
                      <a:pt x="2790663" y="3177963"/>
                    </a:lnTo>
                    <a:lnTo>
                      <a:pt x="2793101" y="3174084"/>
                    </a:lnTo>
                    <a:lnTo>
                      <a:pt x="2797201" y="3165884"/>
                    </a:lnTo>
                    <a:lnTo>
                      <a:pt x="2798642" y="3161673"/>
                    </a:lnTo>
                    <a:lnTo>
                      <a:pt x="2801412" y="3158681"/>
                    </a:lnTo>
                    <a:lnTo>
                      <a:pt x="2805956" y="3156908"/>
                    </a:lnTo>
                    <a:lnTo>
                      <a:pt x="2808283" y="3155135"/>
                    </a:lnTo>
                    <a:lnTo>
                      <a:pt x="2813713" y="3152808"/>
                    </a:lnTo>
                    <a:lnTo>
                      <a:pt x="2815153" y="3152476"/>
                    </a:lnTo>
                    <a:lnTo>
                      <a:pt x="2816262" y="3151478"/>
                    </a:lnTo>
                    <a:lnTo>
                      <a:pt x="2818699" y="3148265"/>
                    </a:lnTo>
                    <a:lnTo>
                      <a:pt x="2819143" y="3147378"/>
                    </a:lnTo>
                    <a:lnTo>
                      <a:pt x="2819808" y="3146713"/>
                    </a:lnTo>
                    <a:lnTo>
                      <a:pt x="2821138" y="3146159"/>
                    </a:lnTo>
                    <a:lnTo>
                      <a:pt x="2822356" y="3146159"/>
                    </a:lnTo>
                    <a:cubicBezTo>
                      <a:pt x="2822356" y="3146159"/>
                      <a:pt x="2823354" y="3146824"/>
                      <a:pt x="2823354" y="3146824"/>
                    </a:cubicBezTo>
                    <a:lnTo>
                      <a:pt x="2824462" y="3146824"/>
                    </a:lnTo>
                    <a:cubicBezTo>
                      <a:pt x="2824462" y="3146824"/>
                      <a:pt x="2829892" y="3145494"/>
                      <a:pt x="2829892" y="3145494"/>
                    </a:cubicBezTo>
                    <a:lnTo>
                      <a:pt x="2835876" y="3135521"/>
                    </a:lnTo>
                    <a:lnTo>
                      <a:pt x="2839755" y="3133415"/>
                    </a:lnTo>
                    <a:lnTo>
                      <a:pt x="2850392" y="3131864"/>
                    </a:lnTo>
                    <a:lnTo>
                      <a:pt x="2852942" y="3130645"/>
                    </a:lnTo>
                    <a:lnTo>
                      <a:pt x="2854714" y="3128983"/>
                    </a:lnTo>
                    <a:lnTo>
                      <a:pt x="2854936" y="3126545"/>
                    </a:lnTo>
                    <a:lnTo>
                      <a:pt x="2855712" y="3124993"/>
                    </a:lnTo>
                    <a:lnTo>
                      <a:pt x="2855933" y="3122334"/>
                    </a:lnTo>
                    <a:lnTo>
                      <a:pt x="2856820" y="3120893"/>
                    </a:lnTo>
                    <a:lnTo>
                      <a:pt x="2857374" y="3119231"/>
                    </a:lnTo>
                    <a:lnTo>
                      <a:pt x="2857596" y="3117790"/>
                    </a:lnTo>
                    <a:lnTo>
                      <a:pt x="2858039" y="3116793"/>
                    </a:lnTo>
                    <a:lnTo>
                      <a:pt x="2859036" y="3116128"/>
                    </a:lnTo>
                    <a:lnTo>
                      <a:pt x="2866572" y="3113690"/>
                    </a:lnTo>
                    <a:lnTo>
                      <a:pt x="2868345" y="3112471"/>
                    </a:lnTo>
                    <a:lnTo>
                      <a:pt x="2870340" y="3110255"/>
                    </a:lnTo>
                    <a:lnTo>
                      <a:pt x="2871448" y="3107817"/>
                    </a:lnTo>
                    <a:lnTo>
                      <a:pt x="2873664" y="3105822"/>
                    </a:lnTo>
                    <a:lnTo>
                      <a:pt x="2875437" y="3102276"/>
                    </a:lnTo>
                    <a:lnTo>
                      <a:pt x="2879094" y="3098287"/>
                    </a:lnTo>
                    <a:lnTo>
                      <a:pt x="2881753" y="3096292"/>
                    </a:lnTo>
                    <a:lnTo>
                      <a:pt x="2885853" y="3094408"/>
                    </a:lnTo>
                    <a:lnTo>
                      <a:pt x="2885410" y="3092524"/>
                    </a:lnTo>
                    <a:lnTo>
                      <a:pt x="2884192" y="3089754"/>
                    </a:lnTo>
                    <a:lnTo>
                      <a:pt x="2884635" y="3088978"/>
                    </a:lnTo>
                    <a:lnTo>
                      <a:pt x="2885300" y="3088313"/>
                    </a:lnTo>
                    <a:lnTo>
                      <a:pt x="2886297" y="3087205"/>
                    </a:lnTo>
                    <a:lnTo>
                      <a:pt x="2890951" y="3083881"/>
                    </a:lnTo>
                    <a:lnTo>
                      <a:pt x="2890951" y="3078451"/>
                    </a:lnTo>
                    <a:cubicBezTo>
                      <a:pt x="2890951" y="3078451"/>
                      <a:pt x="2891948" y="3075570"/>
                      <a:pt x="2891948" y="3075570"/>
                    </a:cubicBezTo>
                    <a:lnTo>
                      <a:pt x="2891173" y="3072356"/>
                    </a:lnTo>
                    <a:lnTo>
                      <a:pt x="2894386" y="3068810"/>
                    </a:lnTo>
                    <a:lnTo>
                      <a:pt x="2898708" y="3066594"/>
                    </a:lnTo>
                    <a:lnTo>
                      <a:pt x="2902587" y="3061829"/>
                    </a:lnTo>
                    <a:lnTo>
                      <a:pt x="2903030" y="3057618"/>
                    </a:lnTo>
                    <a:lnTo>
                      <a:pt x="2902255" y="3053739"/>
                    </a:lnTo>
                    <a:lnTo>
                      <a:pt x="2904470" y="3051744"/>
                    </a:lnTo>
                    <a:lnTo>
                      <a:pt x="2906022" y="3048420"/>
                    </a:lnTo>
                    <a:lnTo>
                      <a:pt x="2907574" y="3045317"/>
                    </a:lnTo>
                    <a:lnTo>
                      <a:pt x="2910898" y="3042546"/>
                    </a:lnTo>
                    <a:lnTo>
                      <a:pt x="2913114" y="3038225"/>
                    </a:lnTo>
                    <a:lnTo>
                      <a:pt x="2915331" y="3036563"/>
                    </a:lnTo>
                    <a:lnTo>
                      <a:pt x="2918433" y="3036563"/>
                    </a:lnTo>
                    <a:cubicBezTo>
                      <a:pt x="2918433" y="3036563"/>
                      <a:pt x="2918655" y="3033792"/>
                      <a:pt x="2918655" y="3033792"/>
                    </a:cubicBezTo>
                    <a:lnTo>
                      <a:pt x="2917103" y="3033016"/>
                    </a:lnTo>
                    <a:lnTo>
                      <a:pt x="2914222" y="3031687"/>
                    </a:lnTo>
                    <a:lnTo>
                      <a:pt x="2911895" y="3029914"/>
                    </a:lnTo>
                    <a:lnTo>
                      <a:pt x="2907906" y="3024927"/>
                    </a:lnTo>
                    <a:lnTo>
                      <a:pt x="2905246" y="3020605"/>
                    </a:lnTo>
                    <a:lnTo>
                      <a:pt x="2904692" y="3015618"/>
                    </a:lnTo>
                    <a:lnTo>
                      <a:pt x="2906133" y="3012737"/>
                    </a:lnTo>
                    <a:lnTo>
                      <a:pt x="2905690" y="3006753"/>
                    </a:lnTo>
                    <a:lnTo>
                      <a:pt x="2906244" y="3003318"/>
                    </a:lnTo>
                    <a:lnTo>
                      <a:pt x="2907020" y="2999550"/>
                    </a:lnTo>
                    <a:lnTo>
                      <a:pt x="2910122" y="2996780"/>
                    </a:lnTo>
                    <a:lnTo>
                      <a:pt x="2904914" y="2995118"/>
                    </a:lnTo>
                    <a:lnTo>
                      <a:pt x="2903141" y="2993012"/>
                    </a:lnTo>
                    <a:lnTo>
                      <a:pt x="2902144" y="2990020"/>
                    </a:lnTo>
                    <a:lnTo>
                      <a:pt x="2902144" y="2988912"/>
                    </a:lnTo>
                    <a:cubicBezTo>
                      <a:pt x="2902144" y="2988912"/>
                      <a:pt x="2901811" y="2986696"/>
                      <a:pt x="2901811" y="2986696"/>
                    </a:cubicBezTo>
                    <a:lnTo>
                      <a:pt x="2902365" y="2983482"/>
                    </a:lnTo>
                    <a:lnTo>
                      <a:pt x="2906687" y="2981820"/>
                    </a:lnTo>
                    <a:lnTo>
                      <a:pt x="2905135" y="2978606"/>
                    </a:lnTo>
                    <a:lnTo>
                      <a:pt x="2901811" y="2975836"/>
                    </a:lnTo>
                    <a:lnTo>
                      <a:pt x="2897268" y="2976390"/>
                    </a:lnTo>
                    <a:lnTo>
                      <a:pt x="2887073" y="2972401"/>
                    </a:lnTo>
                    <a:lnTo>
                      <a:pt x="2882529" y="2970184"/>
                    </a:lnTo>
                    <a:lnTo>
                      <a:pt x="2881199" y="2968190"/>
                    </a:lnTo>
                    <a:lnTo>
                      <a:pt x="2880645" y="2965419"/>
                    </a:lnTo>
                    <a:lnTo>
                      <a:pt x="2881310" y="2962649"/>
                    </a:lnTo>
                    <a:lnTo>
                      <a:pt x="2882529" y="2960765"/>
                    </a:lnTo>
                    <a:lnTo>
                      <a:pt x="2880424" y="2958881"/>
                    </a:lnTo>
                    <a:lnTo>
                      <a:pt x="2879427" y="2958216"/>
                    </a:lnTo>
                    <a:lnTo>
                      <a:pt x="2878318" y="2957994"/>
                    </a:lnTo>
                    <a:lnTo>
                      <a:pt x="2871559" y="2960432"/>
                    </a:lnTo>
                    <a:lnTo>
                      <a:pt x="2868123" y="2959103"/>
                    </a:lnTo>
                    <a:lnTo>
                      <a:pt x="2865907" y="2957884"/>
                    </a:lnTo>
                    <a:lnTo>
                      <a:pt x="2865685" y="2957662"/>
                    </a:lnTo>
                    <a:lnTo>
                      <a:pt x="2857818" y="2950238"/>
                    </a:lnTo>
                    <a:lnTo>
                      <a:pt x="2856266" y="2948353"/>
                    </a:lnTo>
                    <a:lnTo>
                      <a:pt x="2853274" y="2939156"/>
                    </a:lnTo>
                    <a:lnTo>
                      <a:pt x="2851944" y="2937826"/>
                    </a:lnTo>
                    <a:lnTo>
                      <a:pt x="2850392" y="2936940"/>
                    </a:lnTo>
                    <a:lnTo>
                      <a:pt x="2848620" y="2934834"/>
                    </a:lnTo>
                    <a:lnTo>
                      <a:pt x="2846182" y="2931066"/>
                    </a:lnTo>
                    <a:lnTo>
                      <a:pt x="2845738" y="2929847"/>
                    </a:lnTo>
                    <a:lnTo>
                      <a:pt x="2845073" y="2926745"/>
                    </a:lnTo>
                    <a:lnTo>
                      <a:pt x="2844520" y="2925414"/>
                    </a:lnTo>
                    <a:lnTo>
                      <a:pt x="2843966" y="2924528"/>
                    </a:lnTo>
                    <a:lnTo>
                      <a:pt x="2843079" y="2921979"/>
                    </a:lnTo>
                    <a:lnTo>
                      <a:pt x="2841638" y="2917214"/>
                    </a:lnTo>
                    <a:lnTo>
                      <a:pt x="2841084" y="2912560"/>
                    </a:lnTo>
                    <a:lnTo>
                      <a:pt x="2841306" y="2905136"/>
                    </a:lnTo>
                    <a:lnTo>
                      <a:pt x="2841527" y="2897932"/>
                    </a:lnTo>
                    <a:lnTo>
                      <a:pt x="2842857" y="2892170"/>
                    </a:lnTo>
                    <a:lnTo>
                      <a:pt x="2844409" y="2886408"/>
                    </a:lnTo>
                    <a:lnTo>
                      <a:pt x="2846071" y="2881088"/>
                    </a:lnTo>
                    <a:lnTo>
                      <a:pt x="2849728" y="2875548"/>
                    </a:lnTo>
                    <a:lnTo>
                      <a:pt x="2853606" y="2872667"/>
                    </a:lnTo>
                    <a:lnTo>
                      <a:pt x="2857596" y="2873775"/>
                    </a:lnTo>
                    <a:lnTo>
                      <a:pt x="2868566" y="2867569"/>
                    </a:lnTo>
                    <a:lnTo>
                      <a:pt x="2877986" y="2865132"/>
                    </a:lnTo>
                    <a:lnTo>
                      <a:pt x="2880867" y="2861253"/>
                    </a:lnTo>
                    <a:lnTo>
                      <a:pt x="2886962" y="2845960"/>
                    </a:lnTo>
                    <a:lnTo>
                      <a:pt x="2894940" y="2831111"/>
                    </a:lnTo>
                    <a:lnTo>
                      <a:pt x="2899816" y="2824019"/>
                    </a:lnTo>
                    <a:lnTo>
                      <a:pt x="2903141" y="2817813"/>
                    </a:lnTo>
                    <a:lnTo>
                      <a:pt x="2909346" y="2812604"/>
                    </a:lnTo>
                    <a:lnTo>
                      <a:pt x="2913890" y="2810721"/>
                    </a:lnTo>
                    <a:lnTo>
                      <a:pt x="2915442" y="2808504"/>
                    </a:lnTo>
                    <a:lnTo>
                      <a:pt x="2916107" y="2806178"/>
                    </a:lnTo>
                    <a:lnTo>
                      <a:pt x="2914777" y="2804072"/>
                    </a:lnTo>
                    <a:lnTo>
                      <a:pt x="2914111" y="2803296"/>
                    </a:lnTo>
                    <a:lnTo>
                      <a:pt x="2913557" y="2802853"/>
                    </a:lnTo>
                    <a:lnTo>
                      <a:pt x="2912782" y="2801856"/>
                    </a:lnTo>
                    <a:lnTo>
                      <a:pt x="2912006" y="2800637"/>
                    </a:lnTo>
                    <a:lnTo>
                      <a:pt x="2911452" y="2799528"/>
                    </a:lnTo>
                    <a:lnTo>
                      <a:pt x="2911120" y="2798199"/>
                    </a:lnTo>
                    <a:lnTo>
                      <a:pt x="2910898" y="2795206"/>
                    </a:lnTo>
                    <a:lnTo>
                      <a:pt x="2910676" y="2793877"/>
                    </a:lnTo>
                    <a:lnTo>
                      <a:pt x="2909901" y="2792436"/>
                    </a:lnTo>
                    <a:lnTo>
                      <a:pt x="2907906" y="2789555"/>
                    </a:lnTo>
                    <a:lnTo>
                      <a:pt x="2907463" y="2788558"/>
                    </a:lnTo>
                    <a:lnTo>
                      <a:pt x="2907241" y="2787339"/>
                    </a:lnTo>
                    <a:lnTo>
                      <a:pt x="2906133" y="2785344"/>
                    </a:lnTo>
                    <a:lnTo>
                      <a:pt x="2905911" y="2783793"/>
                    </a:lnTo>
                    <a:lnTo>
                      <a:pt x="2906244" y="2782352"/>
                    </a:lnTo>
                    <a:lnTo>
                      <a:pt x="2907463" y="2780690"/>
                    </a:lnTo>
                    <a:lnTo>
                      <a:pt x="2907463" y="2779471"/>
                    </a:lnTo>
                    <a:cubicBezTo>
                      <a:pt x="2907463" y="2779471"/>
                      <a:pt x="2906576" y="2776922"/>
                      <a:pt x="2906576" y="2776922"/>
                    </a:cubicBezTo>
                    <a:lnTo>
                      <a:pt x="2904581" y="2775925"/>
                    </a:lnTo>
                    <a:lnTo>
                      <a:pt x="2902255" y="2776257"/>
                    </a:lnTo>
                    <a:lnTo>
                      <a:pt x="2897933" y="2779582"/>
                    </a:lnTo>
                    <a:lnTo>
                      <a:pt x="2892170" y="2780136"/>
                    </a:lnTo>
                    <a:lnTo>
                      <a:pt x="2889732" y="2781244"/>
                    </a:lnTo>
                    <a:lnTo>
                      <a:pt x="2888735" y="2782685"/>
                    </a:lnTo>
                    <a:lnTo>
                      <a:pt x="2888957" y="2783571"/>
                    </a:lnTo>
                    <a:lnTo>
                      <a:pt x="2889400" y="2784569"/>
                    </a:lnTo>
                    <a:lnTo>
                      <a:pt x="2889068" y="2786120"/>
                    </a:lnTo>
                    <a:lnTo>
                      <a:pt x="2888181" y="2787228"/>
                    </a:lnTo>
                    <a:lnTo>
                      <a:pt x="2881642" y="2792547"/>
                    </a:lnTo>
                    <a:lnTo>
                      <a:pt x="2881310" y="2793212"/>
                    </a:lnTo>
                    <a:lnTo>
                      <a:pt x="2880867" y="2794542"/>
                    </a:lnTo>
                    <a:lnTo>
                      <a:pt x="2879870" y="2795096"/>
                    </a:lnTo>
                    <a:lnTo>
                      <a:pt x="2876434" y="2798753"/>
                    </a:lnTo>
                    <a:lnTo>
                      <a:pt x="2870783" y="2802742"/>
                    </a:lnTo>
                    <a:lnTo>
                      <a:pt x="2866350" y="2804515"/>
                    </a:lnTo>
                    <a:lnTo>
                      <a:pt x="2861585" y="2805402"/>
                    </a:lnTo>
                    <a:lnTo>
                      <a:pt x="2856266" y="2804958"/>
                    </a:lnTo>
                    <a:lnTo>
                      <a:pt x="2853828" y="2805513"/>
                    </a:lnTo>
                    <a:lnTo>
                      <a:pt x="2851833" y="2807286"/>
                    </a:lnTo>
                    <a:lnTo>
                      <a:pt x="2850171" y="2812937"/>
                    </a:lnTo>
                    <a:lnTo>
                      <a:pt x="2849395" y="2816151"/>
                    </a:lnTo>
                    <a:lnTo>
                      <a:pt x="2848509" y="2820030"/>
                    </a:lnTo>
                    <a:lnTo>
                      <a:pt x="2846292" y="2822356"/>
                    </a:lnTo>
                    <a:lnTo>
                      <a:pt x="2842747" y="2823243"/>
                    </a:lnTo>
                    <a:lnTo>
                      <a:pt x="2836984" y="2826124"/>
                    </a:lnTo>
                    <a:lnTo>
                      <a:pt x="2834657" y="2826124"/>
                    </a:lnTo>
                    <a:cubicBezTo>
                      <a:pt x="2834657" y="2826124"/>
                      <a:pt x="2833105" y="2826456"/>
                      <a:pt x="2833105" y="2826456"/>
                    </a:cubicBezTo>
                    <a:lnTo>
                      <a:pt x="2827675" y="2825792"/>
                    </a:lnTo>
                    <a:lnTo>
                      <a:pt x="2823686" y="2823354"/>
                    </a:lnTo>
                    <a:lnTo>
                      <a:pt x="2820694" y="2819254"/>
                    </a:lnTo>
                    <a:lnTo>
                      <a:pt x="2818256" y="2813824"/>
                    </a:lnTo>
                    <a:lnTo>
                      <a:pt x="2816594" y="2816926"/>
                    </a:lnTo>
                    <a:lnTo>
                      <a:pt x="2816262" y="2817259"/>
                    </a:lnTo>
                    <a:lnTo>
                      <a:pt x="2815486" y="2818035"/>
                    </a:lnTo>
                    <a:lnTo>
                      <a:pt x="2814045" y="2817259"/>
                    </a:lnTo>
                    <a:lnTo>
                      <a:pt x="2810499" y="2817259"/>
                    </a:lnTo>
                    <a:cubicBezTo>
                      <a:pt x="2810499" y="2817259"/>
                      <a:pt x="2808837" y="2816483"/>
                      <a:pt x="2808837" y="2816483"/>
                    </a:cubicBezTo>
                    <a:lnTo>
                      <a:pt x="2809391" y="2814378"/>
                    </a:lnTo>
                    <a:lnTo>
                      <a:pt x="2811275" y="2811608"/>
                    </a:lnTo>
                    <a:lnTo>
                      <a:pt x="2812383" y="2810721"/>
                    </a:lnTo>
                    <a:lnTo>
                      <a:pt x="2816040" y="2809502"/>
                    </a:lnTo>
                    <a:lnTo>
                      <a:pt x="2818035" y="2809169"/>
                    </a:lnTo>
                    <a:lnTo>
                      <a:pt x="2819143" y="2809724"/>
                    </a:lnTo>
                    <a:lnTo>
                      <a:pt x="2818256" y="2811829"/>
                    </a:lnTo>
                    <a:lnTo>
                      <a:pt x="2819697" y="2813159"/>
                    </a:lnTo>
                    <a:lnTo>
                      <a:pt x="2821249" y="2812937"/>
                    </a:lnTo>
                    <a:lnTo>
                      <a:pt x="2822467" y="2811829"/>
                    </a:lnTo>
                    <a:lnTo>
                      <a:pt x="2823575" y="2808948"/>
                    </a:lnTo>
                    <a:lnTo>
                      <a:pt x="2826125" y="2806399"/>
                    </a:lnTo>
                    <a:lnTo>
                      <a:pt x="2826678" y="2804737"/>
                    </a:lnTo>
                    <a:lnTo>
                      <a:pt x="2825570" y="2803075"/>
                    </a:lnTo>
                    <a:lnTo>
                      <a:pt x="2822910" y="2799307"/>
                    </a:lnTo>
                    <a:lnTo>
                      <a:pt x="2821692" y="2798420"/>
                    </a:lnTo>
                    <a:lnTo>
                      <a:pt x="2817481" y="2796315"/>
                    </a:lnTo>
                    <a:lnTo>
                      <a:pt x="2812273" y="2790996"/>
                    </a:lnTo>
                    <a:lnTo>
                      <a:pt x="2807951" y="2783904"/>
                    </a:lnTo>
                    <a:lnTo>
                      <a:pt x="2807064" y="2776922"/>
                    </a:lnTo>
                    <a:lnTo>
                      <a:pt x="2811940" y="2772157"/>
                    </a:lnTo>
                    <a:lnTo>
                      <a:pt x="2812716" y="2774152"/>
                    </a:lnTo>
                    <a:lnTo>
                      <a:pt x="2813380" y="2772378"/>
                    </a:lnTo>
                    <a:lnTo>
                      <a:pt x="2813048" y="2771049"/>
                    </a:lnTo>
                    <a:lnTo>
                      <a:pt x="2812051" y="2769498"/>
                    </a:lnTo>
                    <a:lnTo>
                      <a:pt x="2811275" y="2768278"/>
                    </a:lnTo>
                    <a:lnTo>
                      <a:pt x="2809059" y="2768943"/>
                    </a:lnTo>
                    <a:lnTo>
                      <a:pt x="2805623" y="2768943"/>
                    </a:lnTo>
                    <a:cubicBezTo>
                      <a:pt x="2805623" y="2768943"/>
                      <a:pt x="2802631" y="2767613"/>
                      <a:pt x="2802631" y="2767613"/>
                    </a:cubicBezTo>
                    <a:lnTo>
                      <a:pt x="2801856" y="2765287"/>
                    </a:lnTo>
                    <a:lnTo>
                      <a:pt x="2803851" y="2763513"/>
                    </a:lnTo>
                    <a:lnTo>
                      <a:pt x="2807507" y="2762516"/>
                    </a:lnTo>
                    <a:lnTo>
                      <a:pt x="2810610" y="2762959"/>
                    </a:lnTo>
                    <a:lnTo>
                      <a:pt x="2811275" y="2765287"/>
                    </a:lnTo>
                    <a:lnTo>
                      <a:pt x="2812827" y="2764178"/>
                    </a:lnTo>
                    <a:lnTo>
                      <a:pt x="2814488" y="2763513"/>
                    </a:lnTo>
                    <a:lnTo>
                      <a:pt x="2818145" y="2762516"/>
                    </a:lnTo>
                    <a:lnTo>
                      <a:pt x="2816040" y="2760743"/>
                    </a:lnTo>
                    <a:lnTo>
                      <a:pt x="2807618" y="2757751"/>
                    </a:lnTo>
                    <a:lnTo>
                      <a:pt x="2803961" y="2754426"/>
                    </a:lnTo>
                    <a:lnTo>
                      <a:pt x="2795982" y="2753208"/>
                    </a:lnTo>
                    <a:lnTo>
                      <a:pt x="2794210" y="2750437"/>
                    </a:lnTo>
                    <a:lnTo>
                      <a:pt x="2793212" y="2750215"/>
                    </a:lnTo>
                    <a:lnTo>
                      <a:pt x="2787117" y="2752876"/>
                    </a:lnTo>
                    <a:lnTo>
                      <a:pt x="2785123" y="2753097"/>
                    </a:lnTo>
                    <a:lnTo>
                      <a:pt x="2774041" y="2750659"/>
                    </a:lnTo>
                    <a:lnTo>
                      <a:pt x="2772379" y="2750880"/>
                    </a:lnTo>
                    <a:lnTo>
                      <a:pt x="2771936" y="2751213"/>
                    </a:lnTo>
                    <a:lnTo>
                      <a:pt x="2771492" y="2751878"/>
                    </a:lnTo>
                    <a:lnTo>
                      <a:pt x="2770827" y="2752543"/>
                    </a:lnTo>
                    <a:lnTo>
                      <a:pt x="2769719" y="2752876"/>
                    </a:lnTo>
                    <a:lnTo>
                      <a:pt x="2766949" y="2754759"/>
                    </a:lnTo>
                    <a:lnTo>
                      <a:pt x="2766949" y="2755646"/>
                    </a:lnTo>
                    <a:lnTo>
                      <a:pt x="2768279" y="2755646"/>
                    </a:lnTo>
                    <a:cubicBezTo>
                      <a:pt x="2768279" y="2755646"/>
                      <a:pt x="2770606" y="2754870"/>
                      <a:pt x="2770606" y="2754870"/>
                    </a:cubicBezTo>
                    <a:lnTo>
                      <a:pt x="2771714" y="2754870"/>
                    </a:lnTo>
                    <a:cubicBezTo>
                      <a:pt x="2771714" y="2754870"/>
                      <a:pt x="2778917" y="2757641"/>
                      <a:pt x="2778917" y="2757641"/>
                    </a:cubicBezTo>
                    <a:lnTo>
                      <a:pt x="2778917" y="2759967"/>
                    </a:lnTo>
                    <a:cubicBezTo>
                      <a:pt x="2778917" y="2759967"/>
                      <a:pt x="2777698" y="2762627"/>
                      <a:pt x="2777698" y="2762627"/>
                    </a:cubicBezTo>
                    <a:lnTo>
                      <a:pt x="2776368" y="2764511"/>
                    </a:lnTo>
                    <a:lnTo>
                      <a:pt x="2773819" y="2766617"/>
                    </a:lnTo>
                    <a:lnTo>
                      <a:pt x="2771492" y="2767060"/>
                    </a:lnTo>
                    <a:lnTo>
                      <a:pt x="2766506" y="2766395"/>
                    </a:lnTo>
                    <a:lnTo>
                      <a:pt x="2765619" y="2765952"/>
                    </a:lnTo>
                    <a:lnTo>
                      <a:pt x="2764954" y="2763957"/>
                    </a:lnTo>
                    <a:lnTo>
                      <a:pt x="2764289" y="2763513"/>
                    </a:lnTo>
                    <a:lnTo>
                      <a:pt x="2763735" y="2762627"/>
                    </a:lnTo>
                    <a:lnTo>
                      <a:pt x="2761962" y="2758748"/>
                    </a:lnTo>
                    <a:lnTo>
                      <a:pt x="2761630" y="2757641"/>
                    </a:lnTo>
                    <a:lnTo>
                      <a:pt x="2763957" y="2754094"/>
                    </a:lnTo>
                    <a:lnTo>
                      <a:pt x="2768279" y="2752211"/>
                    </a:lnTo>
                    <a:lnTo>
                      <a:pt x="2771825" y="2749329"/>
                    </a:lnTo>
                    <a:lnTo>
                      <a:pt x="2771825" y="2742902"/>
                    </a:lnTo>
                    <a:cubicBezTo>
                      <a:pt x="2771825" y="2742902"/>
                      <a:pt x="2771492" y="2741572"/>
                      <a:pt x="2771492" y="2741572"/>
                    </a:cubicBezTo>
                    <a:lnTo>
                      <a:pt x="2771492" y="2741129"/>
                    </a:lnTo>
                    <a:cubicBezTo>
                      <a:pt x="2771492" y="2741129"/>
                      <a:pt x="2761740" y="2740907"/>
                      <a:pt x="2761740" y="2740907"/>
                    </a:cubicBezTo>
                    <a:lnTo>
                      <a:pt x="2760632" y="2740464"/>
                    </a:lnTo>
                    <a:lnTo>
                      <a:pt x="2759746" y="2739578"/>
                    </a:lnTo>
                    <a:lnTo>
                      <a:pt x="2758527" y="2738802"/>
                    </a:lnTo>
                    <a:lnTo>
                      <a:pt x="2757086" y="2739024"/>
                    </a:lnTo>
                    <a:lnTo>
                      <a:pt x="2754538" y="2740021"/>
                    </a:lnTo>
                    <a:lnTo>
                      <a:pt x="2749551" y="2740021"/>
                    </a:lnTo>
                    <a:cubicBezTo>
                      <a:pt x="2749551" y="2740021"/>
                      <a:pt x="2747667" y="2740685"/>
                      <a:pt x="2747667" y="2740685"/>
                    </a:cubicBezTo>
                    <a:lnTo>
                      <a:pt x="2745340" y="2741904"/>
                    </a:lnTo>
                    <a:lnTo>
                      <a:pt x="2741129" y="2744786"/>
                    </a:lnTo>
                    <a:lnTo>
                      <a:pt x="2739023" y="2745118"/>
                    </a:lnTo>
                    <a:lnTo>
                      <a:pt x="2736696" y="2743789"/>
                    </a:lnTo>
                    <a:lnTo>
                      <a:pt x="2735145" y="2745450"/>
                    </a:lnTo>
                    <a:lnTo>
                      <a:pt x="2732707" y="2747002"/>
                    </a:lnTo>
                    <a:lnTo>
                      <a:pt x="2730047" y="2748221"/>
                    </a:lnTo>
                    <a:lnTo>
                      <a:pt x="2726723" y="2748997"/>
                    </a:lnTo>
                    <a:lnTo>
                      <a:pt x="2725504" y="2749551"/>
                    </a:lnTo>
                    <a:lnTo>
                      <a:pt x="2724285" y="2749772"/>
                    </a:lnTo>
                    <a:lnTo>
                      <a:pt x="2723177" y="2749108"/>
                    </a:lnTo>
                    <a:lnTo>
                      <a:pt x="2721625" y="2748443"/>
                    </a:lnTo>
                    <a:lnTo>
                      <a:pt x="2720074" y="2749440"/>
                    </a:lnTo>
                    <a:lnTo>
                      <a:pt x="2717304" y="2752432"/>
                    </a:lnTo>
                    <a:lnTo>
                      <a:pt x="2712982" y="2754205"/>
                    </a:lnTo>
                    <a:lnTo>
                      <a:pt x="2698021" y="2754426"/>
                    </a:lnTo>
                    <a:lnTo>
                      <a:pt x="2695916" y="2755535"/>
                    </a:lnTo>
                    <a:lnTo>
                      <a:pt x="2693589" y="2759413"/>
                    </a:lnTo>
                    <a:lnTo>
                      <a:pt x="2692259" y="2760300"/>
                    </a:lnTo>
                    <a:lnTo>
                      <a:pt x="2683172" y="2763957"/>
                    </a:lnTo>
                    <a:lnTo>
                      <a:pt x="2679737" y="2765398"/>
                    </a:lnTo>
                    <a:lnTo>
                      <a:pt x="2678518" y="2766173"/>
                    </a:lnTo>
                    <a:lnTo>
                      <a:pt x="2675304" y="2769608"/>
                    </a:lnTo>
                    <a:lnTo>
                      <a:pt x="2674196" y="2770163"/>
                    </a:lnTo>
                    <a:lnTo>
                      <a:pt x="2672645" y="2771160"/>
                    </a:lnTo>
                    <a:lnTo>
                      <a:pt x="2669210" y="2777919"/>
                    </a:lnTo>
                    <a:lnTo>
                      <a:pt x="2665663" y="2782241"/>
                    </a:lnTo>
                    <a:lnTo>
                      <a:pt x="2663115" y="2784679"/>
                    </a:lnTo>
                    <a:lnTo>
                      <a:pt x="2662228" y="2785123"/>
                    </a:lnTo>
                    <a:lnTo>
                      <a:pt x="2658793" y="2786674"/>
                    </a:lnTo>
                    <a:lnTo>
                      <a:pt x="2654139" y="2790663"/>
                    </a:lnTo>
                    <a:lnTo>
                      <a:pt x="2651590" y="2791550"/>
                    </a:lnTo>
                    <a:lnTo>
                      <a:pt x="2641949" y="2791550"/>
                    </a:lnTo>
                    <a:lnTo>
                      <a:pt x="2639178" y="2792104"/>
                    </a:lnTo>
                    <a:lnTo>
                      <a:pt x="2631089" y="2795428"/>
                    </a:lnTo>
                    <a:lnTo>
                      <a:pt x="2628984" y="2796315"/>
                    </a:lnTo>
                    <a:lnTo>
                      <a:pt x="2628984" y="2796315"/>
                    </a:lnTo>
                    <a:cubicBezTo>
                      <a:pt x="2628984" y="2796315"/>
                      <a:pt x="2617126" y="2801302"/>
                      <a:pt x="2617126" y="2801302"/>
                    </a:cubicBezTo>
                    <a:lnTo>
                      <a:pt x="2613248" y="2801634"/>
                    </a:lnTo>
                    <a:lnTo>
                      <a:pt x="2609369" y="2801302"/>
                    </a:lnTo>
                    <a:lnTo>
                      <a:pt x="2607707" y="2800415"/>
                    </a:lnTo>
                    <a:lnTo>
                      <a:pt x="2606267" y="2799196"/>
                    </a:lnTo>
                    <a:lnTo>
                      <a:pt x="2604826" y="2798531"/>
                    </a:lnTo>
                    <a:lnTo>
                      <a:pt x="2603163" y="2799196"/>
                    </a:lnTo>
                    <a:lnTo>
                      <a:pt x="2601169" y="2798088"/>
                    </a:lnTo>
                    <a:lnTo>
                      <a:pt x="2598620" y="2797867"/>
                    </a:lnTo>
                    <a:lnTo>
                      <a:pt x="2593523" y="2798088"/>
                    </a:lnTo>
                    <a:lnTo>
                      <a:pt x="2591307" y="2796980"/>
                    </a:lnTo>
                    <a:lnTo>
                      <a:pt x="2589311" y="2794874"/>
                    </a:lnTo>
                    <a:lnTo>
                      <a:pt x="2587317" y="2793545"/>
                    </a:lnTo>
                    <a:lnTo>
                      <a:pt x="2571470" y="2801523"/>
                    </a:lnTo>
                    <a:lnTo>
                      <a:pt x="2569254" y="2803518"/>
                    </a:lnTo>
                    <a:lnTo>
                      <a:pt x="2566594" y="2804848"/>
                    </a:lnTo>
                    <a:lnTo>
                      <a:pt x="2550526" y="2808837"/>
                    </a:lnTo>
                    <a:lnTo>
                      <a:pt x="2545761" y="2808172"/>
                    </a:lnTo>
                    <a:lnTo>
                      <a:pt x="2539334" y="2806178"/>
                    </a:lnTo>
                    <a:lnTo>
                      <a:pt x="2535234" y="2803075"/>
                    </a:lnTo>
                    <a:lnTo>
                      <a:pt x="2535234" y="2803075"/>
                    </a:lnTo>
                    <a:cubicBezTo>
                      <a:pt x="2535234" y="2803075"/>
                      <a:pt x="2537228" y="2798974"/>
                      <a:pt x="2537228" y="2798974"/>
                    </a:cubicBezTo>
                    <a:lnTo>
                      <a:pt x="2535345" y="2797091"/>
                    </a:lnTo>
                    <a:lnTo>
                      <a:pt x="2535788" y="2794320"/>
                    </a:lnTo>
                    <a:lnTo>
                      <a:pt x="2537228" y="2791217"/>
                    </a:lnTo>
                    <a:lnTo>
                      <a:pt x="2538115" y="2788336"/>
                    </a:lnTo>
                    <a:lnTo>
                      <a:pt x="2537007" y="2789334"/>
                    </a:lnTo>
                    <a:lnTo>
                      <a:pt x="2534901" y="2791661"/>
                    </a:lnTo>
                    <a:lnTo>
                      <a:pt x="2533793" y="2792104"/>
                    </a:lnTo>
                    <a:lnTo>
                      <a:pt x="2528363" y="2792658"/>
                    </a:lnTo>
                    <a:lnTo>
                      <a:pt x="2527477" y="2791661"/>
                    </a:lnTo>
                    <a:lnTo>
                      <a:pt x="2526479" y="2790774"/>
                    </a:lnTo>
                    <a:lnTo>
                      <a:pt x="2525371" y="2789998"/>
                    </a:lnTo>
                    <a:lnTo>
                      <a:pt x="2524041" y="2789334"/>
                    </a:lnTo>
                    <a:lnTo>
                      <a:pt x="2522601" y="2789112"/>
                    </a:lnTo>
                    <a:lnTo>
                      <a:pt x="2521493" y="2789444"/>
                    </a:lnTo>
                    <a:lnTo>
                      <a:pt x="2520496" y="2789998"/>
                    </a:lnTo>
                    <a:lnTo>
                      <a:pt x="2519387" y="2790331"/>
                    </a:lnTo>
                    <a:lnTo>
                      <a:pt x="2514290" y="2789334"/>
                    </a:lnTo>
                    <a:lnTo>
                      <a:pt x="2510522" y="2786452"/>
                    </a:lnTo>
                    <a:lnTo>
                      <a:pt x="2507198" y="2782906"/>
                    </a:lnTo>
                    <a:lnTo>
                      <a:pt x="2503097" y="2779804"/>
                    </a:lnTo>
                    <a:lnTo>
                      <a:pt x="2501103" y="2780468"/>
                    </a:lnTo>
                    <a:lnTo>
                      <a:pt x="2499219" y="2781576"/>
                    </a:lnTo>
                    <a:lnTo>
                      <a:pt x="2498222" y="2780911"/>
                    </a:lnTo>
                    <a:lnTo>
                      <a:pt x="2497224" y="2780579"/>
                    </a:lnTo>
                    <a:lnTo>
                      <a:pt x="2494897" y="2780579"/>
                    </a:lnTo>
                    <a:cubicBezTo>
                      <a:pt x="2494897" y="2780579"/>
                      <a:pt x="2493346" y="2780136"/>
                      <a:pt x="2493346" y="2780136"/>
                    </a:cubicBezTo>
                    <a:lnTo>
                      <a:pt x="2492570" y="2779250"/>
                    </a:lnTo>
                    <a:lnTo>
                      <a:pt x="2492127" y="2777698"/>
                    </a:lnTo>
                    <a:lnTo>
                      <a:pt x="2491351" y="2776479"/>
                    </a:lnTo>
                    <a:lnTo>
                      <a:pt x="2491351" y="2775925"/>
                    </a:lnTo>
                    <a:cubicBezTo>
                      <a:pt x="2491351" y="2775925"/>
                      <a:pt x="2491019" y="2775814"/>
                      <a:pt x="2491019" y="2775814"/>
                    </a:cubicBezTo>
                    <a:lnTo>
                      <a:pt x="2489467" y="2775814"/>
                    </a:lnTo>
                    <a:cubicBezTo>
                      <a:pt x="2489467" y="2775814"/>
                      <a:pt x="2486586" y="2777476"/>
                      <a:pt x="2486586" y="2777476"/>
                    </a:cubicBezTo>
                    <a:lnTo>
                      <a:pt x="2485588" y="2777809"/>
                    </a:lnTo>
                    <a:lnTo>
                      <a:pt x="2484481" y="2777587"/>
                    </a:lnTo>
                    <a:lnTo>
                      <a:pt x="2482375" y="2776368"/>
                    </a:lnTo>
                    <a:lnTo>
                      <a:pt x="2481267" y="2775925"/>
                    </a:lnTo>
                    <a:lnTo>
                      <a:pt x="2480713" y="2775925"/>
                    </a:lnTo>
                    <a:cubicBezTo>
                      <a:pt x="2480713" y="2775925"/>
                      <a:pt x="2480270" y="2776257"/>
                      <a:pt x="2480270" y="2776257"/>
                    </a:cubicBezTo>
                    <a:lnTo>
                      <a:pt x="2479494" y="2777254"/>
                    </a:lnTo>
                    <a:lnTo>
                      <a:pt x="2478829" y="2777809"/>
                    </a:lnTo>
                    <a:lnTo>
                      <a:pt x="2478386" y="2777587"/>
                    </a:lnTo>
                    <a:lnTo>
                      <a:pt x="2477942" y="2777033"/>
                    </a:lnTo>
                    <a:lnTo>
                      <a:pt x="2477499" y="2776811"/>
                    </a:lnTo>
                    <a:lnTo>
                      <a:pt x="2477277" y="2776811"/>
                    </a:lnTo>
                    <a:cubicBezTo>
                      <a:pt x="2477277" y="2776811"/>
                      <a:pt x="2476280" y="2776479"/>
                      <a:pt x="2476280" y="2776479"/>
                    </a:cubicBezTo>
                    <a:lnTo>
                      <a:pt x="2474174" y="2775260"/>
                    </a:lnTo>
                    <a:lnTo>
                      <a:pt x="2473067" y="2774928"/>
                    </a:lnTo>
                    <a:lnTo>
                      <a:pt x="2471847" y="2774928"/>
                    </a:lnTo>
                    <a:cubicBezTo>
                      <a:pt x="2471847" y="2774928"/>
                      <a:pt x="2469631" y="2775703"/>
                      <a:pt x="2469631" y="2775703"/>
                    </a:cubicBezTo>
                    <a:lnTo>
                      <a:pt x="2468412" y="2775925"/>
                    </a:lnTo>
                    <a:lnTo>
                      <a:pt x="2468412" y="2776811"/>
                    </a:lnTo>
                    <a:lnTo>
                      <a:pt x="2471737" y="2779582"/>
                    </a:lnTo>
                    <a:lnTo>
                      <a:pt x="2476169" y="2784347"/>
                    </a:lnTo>
                    <a:lnTo>
                      <a:pt x="2476723" y="2785455"/>
                    </a:lnTo>
                    <a:lnTo>
                      <a:pt x="2476945" y="2787006"/>
                    </a:lnTo>
                    <a:lnTo>
                      <a:pt x="2476612" y="2788336"/>
                    </a:lnTo>
                    <a:lnTo>
                      <a:pt x="2475837" y="2790109"/>
                    </a:lnTo>
                    <a:lnTo>
                      <a:pt x="2474950" y="2791661"/>
                    </a:lnTo>
                    <a:lnTo>
                      <a:pt x="2474285" y="2792326"/>
                    </a:lnTo>
                    <a:lnTo>
                      <a:pt x="2472734" y="2793212"/>
                    </a:lnTo>
                    <a:lnTo>
                      <a:pt x="2467969" y="2797312"/>
                    </a:lnTo>
                    <a:lnTo>
                      <a:pt x="2466972" y="2798642"/>
                    </a:lnTo>
                    <a:lnTo>
                      <a:pt x="2465753" y="2799750"/>
                    </a:lnTo>
                    <a:lnTo>
                      <a:pt x="2463093" y="2799750"/>
                    </a:lnTo>
                    <a:cubicBezTo>
                      <a:pt x="2463093" y="2799750"/>
                      <a:pt x="2460212" y="2798974"/>
                      <a:pt x="2460212" y="2798974"/>
                    </a:cubicBezTo>
                    <a:lnTo>
                      <a:pt x="2458439" y="2798199"/>
                    </a:lnTo>
                    <a:lnTo>
                      <a:pt x="2455336" y="2799972"/>
                    </a:lnTo>
                    <a:lnTo>
                      <a:pt x="2445252" y="2803075"/>
                    </a:lnTo>
                    <a:lnTo>
                      <a:pt x="2442149" y="2803075"/>
                    </a:lnTo>
                    <a:cubicBezTo>
                      <a:pt x="2442149" y="2803075"/>
                      <a:pt x="2437716" y="2802853"/>
                      <a:pt x="2437716" y="2802853"/>
                    </a:cubicBezTo>
                    <a:lnTo>
                      <a:pt x="2434392" y="2801523"/>
                    </a:lnTo>
                    <a:lnTo>
                      <a:pt x="2434392" y="2799196"/>
                    </a:lnTo>
                    <a:cubicBezTo>
                      <a:pt x="2434392" y="2799196"/>
                      <a:pt x="2433284" y="2797645"/>
                      <a:pt x="2433284" y="2797645"/>
                    </a:cubicBezTo>
                    <a:lnTo>
                      <a:pt x="2431400" y="2796093"/>
                    </a:lnTo>
                    <a:lnTo>
                      <a:pt x="2429405" y="2794874"/>
                    </a:lnTo>
                    <a:lnTo>
                      <a:pt x="2427965" y="2794431"/>
                    </a:lnTo>
                    <a:lnTo>
                      <a:pt x="2410899" y="2793434"/>
                    </a:lnTo>
                    <a:lnTo>
                      <a:pt x="2408683" y="2792769"/>
                    </a:lnTo>
                    <a:lnTo>
                      <a:pt x="2406466" y="2791550"/>
                    </a:lnTo>
                    <a:lnTo>
                      <a:pt x="2404472" y="2790774"/>
                    </a:lnTo>
                    <a:lnTo>
                      <a:pt x="2402809" y="2791439"/>
                    </a:lnTo>
                    <a:lnTo>
                      <a:pt x="2400926" y="2789112"/>
                    </a:lnTo>
                    <a:lnTo>
                      <a:pt x="2399707" y="2783793"/>
                    </a:lnTo>
                    <a:lnTo>
                      <a:pt x="2398377" y="2782795"/>
                    </a:lnTo>
                    <a:lnTo>
                      <a:pt x="2397380" y="2782574"/>
                    </a:lnTo>
                    <a:lnTo>
                      <a:pt x="2396826" y="2781909"/>
                    </a:lnTo>
                    <a:lnTo>
                      <a:pt x="2396604" y="2780911"/>
                    </a:lnTo>
                    <a:lnTo>
                      <a:pt x="2396604" y="2779471"/>
                    </a:lnTo>
                    <a:cubicBezTo>
                      <a:pt x="2396604" y="2779471"/>
                      <a:pt x="2395939" y="2779250"/>
                      <a:pt x="2395939" y="2779250"/>
                    </a:cubicBezTo>
                    <a:lnTo>
                      <a:pt x="2391839" y="2776036"/>
                    </a:lnTo>
                    <a:lnTo>
                      <a:pt x="2387295" y="2774484"/>
                    </a:lnTo>
                    <a:lnTo>
                      <a:pt x="2381976" y="2774484"/>
                    </a:lnTo>
                    <a:cubicBezTo>
                      <a:pt x="2381976" y="2774484"/>
                      <a:pt x="2376990" y="2775925"/>
                      <a:pt x="2376990" y="2775925"/>
                    </a:cubicBezTo>
                    <a:lnTo>
                      <a:pt x="2373222" y="2777919"/>
                    </a:lnTo>
                    <a:lnTo>
                      <a:pt x="2372114" y="2778917"/>
                    </a:lnTo>
                    <a:lnTo>
                      <a:pt x="2370451" y="2780801"/>
                    </a:lnTo>
                    <a:lnTo>
                      <a:pt x="2365908" y="2784236"/>
                    </a:lnTo>
                    <a:lnTo>
                      <a:pt x="2365022" y="2785123"/>
                    </a:lnTo>
                    <a:lnTo>
                      <a:pt x="2363581" y="2787782"/>
                    </a:lnTo>
                    <a:lnTo>
                      <a:pt x="2363581" y="2789998"/>
                    </a:lnTo>
                    <a:cubicBezTo>
                      <a:pt x="2363581" y="2789998"/>
                      <a:pt x="2364024" y="2792326"/>
                      <a:pt x="2364024" y="2792326"/>
                    </a:cubicBezTo>
                    <a:lnTo>
                      <a:pt x="2363802" y="2795317"/>
                    </a:lnTo>
                    <a:lnTo>
                      <a:pt x="2361365" y="2798753"/>
                    </a:lnTo>
                    <a:lnTo>
                      <a:pt x="2356932" y="2801413"/>
                    </a:lnTo>
                    <a:lnTo>
                      <a:pt x="2338758" y="2808283"/>
                    </a:lnTo>
                    <a:lnTo>
                      <a:pt x="2319698" y="2812604"/>
                    </a:lnTo>
                    <a:lnTo>
                      <a:pt x="2315044" y="2812826"/>
                    </a:lnTo>
                    <a:lnTo>
                      <a:pt x="2307176" y="2811164"/>
                    </a:lnTo>
                    <a:lnTo>
                      <a:pt x="2304295" y="2811164"/>
                    </a:lnTo>
                    <a:cubicBezTo>
                      <a:pt x="2304295" y="2811164"/>
                      <a:pt x="2301635" y="2812272"/>
                      <a:pt x="2301635" y="2812272"/>
                    </a:cubicBezTo>
                    <a:lnTo>
                      <a:pt x="2297535" y="2815930"/>
                    </a:lnTo>
                    <a:lnTo>
                      <a:pt x="2295430" y="2817037"/>
                    </a:lnTo>
                    <a:lnTo>
                      <a:pt x="2290443" y="2818478"/>
                    </a:lnTo>
                    <a:lnTo>
                      <a:pt x="2288448" y="2819475"/>
                    </a:lnTo>
                    <a:lnTo>
                      <a:pt x="2286453" y="2821248"/>
                    </a:lnTo>
                    <a:lnTo>
                      <a:pt x="2284902" y="2823465"/>
                    </a:lnTo>
                    <a:lnTo>
                      <a:pt x="2283350" y="2828562"/>
                    </a:lnTo>
                    <a:lnTo>
                      <a:pt x="2281134" y="2830224"/>
                    </a:lnTo>
                    <a:lnTo>
                      <a:pt x="2276591" y="2831997"/>
                    </a:lnTo>
                    <a:lnTo>
                      <a:pt x="2275815" y="2832662"/>
                    </a:lnTo>
                    <a:lnTo>
                      <a:pt x="2274374" y="2834435"/>
                    </a:lnTo>
                    <a:lnTo>
                      <a:pt x="2273820" y="2834768"/>
                    </a:lnTo>
                    <a:lnTo>
                      <a:pt x="2270274" y="2834768"/>
                    </a:lnTo>
                    <a:lnTo>
                      <a:pt x="2269609" y="2834989"/>
                    </a:lnTo>
                    <a:lnTo>
                      <a:pt x="2263293" y="2836762"/>
                    </a:lnTo>
                    <a:lnTo>
                      <a:pt x="2255536" y="2837871"/>
                    </a:lnTo>
                    <a:lnTo>
                      <a:pt x="2251546" y="2837871"/>
                    </a:lnTo>
                    <a:cubicBezTo>
                      <a:pt x="2251546" y="2837871"/>
                      <a:pt x="2247779" y="2836762"/>
                      <a:pt x="2247779" y="2836762"/>
                    </a:cubicBezTo>
                    <a:lnTo>
                      <a:pt x="2234481" y="2830003"/>
                    </a:lnTo>
                    <a:lnTo>
                      <a:pt x="2231267" y="2827565"/>
                    </a:lnTo>
                    <a:lnTo>
                      <a:pt x="2230713" y="2825349"/>
                    </a:lnTo>
                    <a:lnTo>
                      <a:pt x="2232930" y="2818478"/>
                    </a:lnTo>
                    <a:lnTo>
                      <a:pt x="2230824" y="2818478"/>
                    </a:lnTo>
                    <a:cubicBezTo>
                      <a:pt x="2230824" y="2818478"/>
                      <a:pt x="2228497" y="2818145"/>
                      <a:pt x="2228497" y="2818145"/>
                    </a:cubicBezTo>
                    <a:lnTo>
                      <a:pt x="2226281" y="2817480"/>
                    </a:lnTo>
                    <a:lnTo>
                      <a:pt x="2224397" y="2816594"/>
                    </a:lnTo>
                    <a:lnTo>
                      <a:pt x="2223954" y="2816040"/>
                    </a:lnTo>
                    <a:lnTo>
                      <a:pt x="2222956" y="2814267"/>
                    </a:lnTo>
                    <a:lnTo>
                      <a:pt x="2222180" y="2813602"/>
                    </a:lnTo>
                    <a:lnTo>
                      <a:pt x="2221072" y="2813602"/>
                    </a:lnTo>
                    <a:cubicBezTo>
                      <a:pt x="2221072" y="2813602"/>
                      <a:pt x="2219521" y="2813491"/>
                      <a:pt x="2219521" y="2813491"/>
                    </a:cubicBezTo>
                    <a:lnTo>
                      <a:pt x="2218191" y="2813269"/>
                    </a:lnTo>
                    <a:lnTo>
                      <a:pt x="2217637" y="2812272"/>
                    </a:lnTo>
                    <a:lnTo>
                      <a:pt x="2215531" y="2810278"/>
                    </a:lnTo>
                    <a:lnTo>
                      <a:pt x="2197136" y="2802410"/>
                    </a:lnTo>
                    <a:lnTo>
                      <a:pt x="2195141" y="2802078"/>
                    </a:lnTo>
                    <a:lnTo>
                      <a:pt x="2187052" y="2803075"/>
                    </a:lnTo>
                    <a:lnTo>
                      <a:pt x="2178519" y="2802299"/>
                    </a:lnTo>
                    <a:lnTo>
                      <a:pt x="2174973" y="2802299"/>
                    </a:lnTo>
                    <a:cubicBezTo>
                      <a:pt x="2174973" y="2802299"/>
                      <a:pt x="2173865" y="2802521"/>
                      <a:pt x="2173865" y="2802521"/>
                    </a:cubicBezTo>
                    <a:lnTo>
                      <a:pt x="2170319" y="2804072"/>
                    </a:lnTo>
                    <a:lnTo>
                      <a:pt x="2168767" y="2803407"/>
                    </a:lnTo>
                    <a:lnTo>
                      <a:pt x="2165111" y="2803407"/>
                    </a:lnTo>
                    <a:cubicBezTo>
                      <a:pt x="2165111" y="2803407"/>
                      <a:pt x="2163781" y="2802521"/>
                      <a:pt x="2163781" y="2802521"/>
                    </a:cubicBezTo>
                    <a:lnTo>
                      <a:pt x="2162673" y="2801745"/>
                    </a:lnTo>
                    <a:lnTo>
                      <a:pt x="2161011" y="2800969"/>
                    </a:lnTo>
                    <a:lnTo>
                      <a:pt x="2159348" y="2800415"/>
                    </a:lnTo>
                    <a:lnTo>
                      <a:pt x="2157908" y="2800193"/>
                    </a:lnTo>
                    <a:lnTo>
                      <a:pt x="2144277" y="2802078"/>
                    </a:lnTo>
                    <a:lnTo>
                      <a:pt x="2142615" y="2801745"/>
                    </a:lnTo>
                    <a:lnTo>
                      <a:pt x="2139512" y="2800304"/>
                    </a:lnTo>
                    <a:lnTo>
                      <a:pt x="2137628" y="2800304"/>
                    </a:lnTo>
                    <a:cubicBezTo>
                      <a:pt x="2137628" y="2800304"/>
                      <a:pt x="2136188" y="2800637"/>
                      <a:pt x="2136188" y="2800637"/>
                    </a:cubicBezTo>
                    <a:lnTo>
                      <a:pt x="2133196" y="2802521"/>
                    </a:lnTo>
                    <a:lnTo>
                      <a:pt x="2131755" y="2802964"/>
                    </a:lnTo>
                    <a:lnTo>
                      <a:pt x="2130204" y="2802632"/>
                    </a:lnTo>
                    <a:lnTo>
                      <a:pt x="2127323" y="2801413"/>
                    </a:lnTo>
                    <a:lnTo>
                      <a:pt x="2125993" y="2801080"/>
                    </a:lnTo>
                    <a:lnTo>
                      <a:pt x="2124552" y="2801413"/>
                    </a:lnTo>
                    <a:lnTo>
                      <a:pt x="2119787" y="2803961"/>
                    </a:lnTo>
                    <a:lnTo>
                      <a:pt x="2117571" y="2802742"/>
                    </a:lnTo>
                    <a:lnTo>
                      <a:pt x="2112362" y="2802078"/>
                    </a:lnTo>
                    <a:lnTo>
                      <a:pt x="2111476" y="2802078"/>
                    </a:lnTo>
                    <a:cubicBezTo>
                      <a:pt x="2111476" y="2802078"/>
                      <a:pt x="2107487" y="2802078"/>
                      <a:pt x="2107487" y="2802078"/>
                    </a:cubicBezTo>
                    <a:lnTo>
                      <a:pt x="2105049" y="2802742"/>
                    </a:lnTo>
                    <a:lnTo>
                      <a:pt x="2103830" y="2802742"/>
                    </a:lnTo>
                    <a:cubicBezTo>
                      <a:pt x="2103830" y="2802742"/>
                      <a:pt x="2102057" y="2802632"/>
                      <a:pt x="2102057" y="2802632"/>
                    </a:cubicBezTo>
                    <a:lnTo>
                      <a:pt x="2098067" y="2800082"/>
                    </a:lnTo>
                    <a:lnTo>
                      <a:pt x="2093635" y="2799307"/>
                    </a:lnTo>
                    <a:lnTo>
                      <a:pt x="2088426" y="2799972"/>
                    </a:lnTo>
                    <a:lnTo>
                      <a:pt x="2078674" y="2803075"/>
                    </a:lnTo>
                    <a:lnTo>
                      <a:pt x="2075018" y="2805623"/>
                    </a:lnTo>
                    <a:lnTo>
                      <a:pt x="2068258" y="2812604"/>
                    </a:lnTo>
                    <a:lnTo>
                      <a:pt x="2064047" y="2814821"/>
                    </a:lnTo>
                    <a:lnTo>
                      <a:pt x="2062939" y="2814821"/>
                    </a:lnTo>
                    <a:cubicBezTo>
                      <a:pt x="2062939" y="2814821"/>
                      <a:pt x="2060501" y="2814599"/>
                      <a:pt x="2060501" y="2814599"/>
                    </a:cubicBezTo>
                    <a:lnTo>
                      <a:pt x="2059393" y="2814821"/>
                    </a:lnTo>
                    <a:lnTo>
                      <a:pt x="2058728" y="2815375"/>
                    </a:lnTo>
                    <a:lnTo>
                      <a:pt x="2058063" y="2816262"/>
                    </a:lnTo>
                    <a:lnTo>
                      <a:pt x="2057177" y="2817148"/>
                    </a:lnTo>
                    <a:lnTo>
                      <a:pt x="2055957" y="2817480"/>
                    </a:lnTo>
                    <a:lnTo>
                      <a:pt x="2053630" y="2817813"/>
                    </a:lnTo>
                    <a:lnTo>
                      <a:pt x="2049308" y="2819143"/>
                    </a:lnTo>
                    <a:lnTo>
                      <a:pt x="2047092" y="2819475"/>
                    </a:lnTo>
                    <a:lnTo>
                      <a:pt x="2033462" y="2818700"/>
                    </a:lnTo>
                    <a:lnTo>
                      <a:pt x="2029251" y="2817591"/>
                    </a:lnTo>
                    <a:lnTo>
                      <a:pt x="2021826" y="2814156"/>
                    </a:lnTo>
                    <a:lnTo>
                      <a:pt x="2020607" y="2814156"/>
                    </a:lnTo>
                    <a:cubicBezTo>
                      <a:pt x="2020607" y="2814156"/>
                      <a:pt x="2020496" y="2817924"/>
                      <a:pt x="2020496" y="2817924"/>
                    </a:cubicBezTo>
                    <a:lnTo>
                      <a:pt x="2019942" y="2820030"/>
                    </a:lnTo>
                    <a:lnTo>
                      <a:pt x="2018724" y="2822024"/>
                    </a:lnTo>
                    <a:lnTo>
                      <a:pt x="2015177" y="2824130"/>
                    </a:lnTo>
                    <a:lnTo>
                      <a:pt x="2014513" y="2824130"/>
                    </a:lnTo>
                    <a:cubicBezTo>
                      <a:pt x="2014513" y="2824130"/>
                      <a:pt x="2010745" y="2824351"/>
                      <a:pt x="2010745" y="2824351"/>
                    </a:cubicBezTo>
                    <a:lnTo>
                      <a:pt x="2006423" y="2822910"/>
                    </a:lnTo>
                    <a:lnTo>
                      <a:pt x="2003320" y="2820140"/>
                    </a:lnTo>
                    <a:lnTo>
                      <a:pt x="2000328" y="2816816"/>
                    </a:lnTo>
                    <a:lnTo>
                      <a:pt x="1996561" y="2814489"/>
                    </a:lnTo>
                    <a:lnTo>
                      <a:pt x="1993236" y="2814045"/>
                    </a:lnTo>
                    <a:lnTo>
                      <a:pt x="1992349" y="2814045"/>
                    </a:lnTo>
                    <a:cubicBezTo>
                      <a:pt x="1992349" y="2814045"/>
                      <a:pt x="1987363" y="2814932"/>
                      <a:pt x="1987363" y="2814932"/>
                    </a:cubicBezTo>
                    <a:lnTo>
                      <a:pt x="1980825" y="2819697"/>
                    </a:lnTo>
                    <a:lnTo>
                      <a:pt x="1977943" y="2822578"/>
                    </a:lnTo>
                    <a:lnTo>
                      <a:pt x="1977278" y="2824462"/>
                    </a:lnTo>
                    <a:lnTo>
                      <a:pt x="1974508" y="2828562"/>
                    </a:lnTo>
                    <a:lnTo>
                      <a:pt x="1971627" y="2831111"/>
                    </a:lnTo>
                    <a:lnTo>
                      <a:pt x="1964202" y="2834989"/>
                    </a:lnTo>
                    <a:lnTo>
                      <a:pt x="1953453" y="2843411"/>
                    </a:lnTo>
                    <a:lnTo>
                      <a:pt x="1949796" y="2844630"/>
                    </a:lnTo>
                    <a:lnTo>
                      <a:pt x="1933507" y="2845628"/>
                    </a:lnTo>
                    <a:lnTo>
                      <a:pt x="1932398" y="2845628"/>
                    </a:lnTo>
                    <a:cubicBezTo>
                      <a:pt x="1932398" y="2845628"/>
                      <a:pt x="1930071" y="2844852"/>
                      <a:pt x="1930071" y="2844852"/>
                    </a:cubicBezTo>
                    <a:lnTo>
                      <a:pt x="1928852" y="2844852"/>
                    </a:lnTo>
                    <a:cubicBezTo>
                      <a:pt x="1928852" y="2844852"/>
                      <a:pt x="1927522" y="2844298"/>
                      <a:pt x="1927522" y="2844298"/>
                    </a:cubicBezTo>
                    <a:lnTo>
                      <a:pt x="1927079" y="2843301"/>
                    </a:lnTo>
                    <a:lnTo>
                      <a:pt x="1926858" y="2841971"/>
                    </a:lnTo>
                    <a:lnTo>
                      <a:pt x="1926193" y="2840752"/>
                    </a:lnTo>
                    <a:lnTo>
                      <a:pt x="1924087" y="2839422"/>
                    </a:lnTo>
                    <a:lnTo>
                      <a:pt x="1921649" y="2838757"/>
                    </a:lnTo>
                    <a:lnTo>
                      <a:pt x="1919211" y="2838757"/>
                    </a:lnTo>
                    <a:cubicBezTo>
                      <a:pt x="1919211" y="2838757"/>
                      <a:pt x="1916995" y="2839865"/>
                      <a:pt x="1916995" y="2839865"/>
                    </a:cubicBezTo>
                    <a:lnTo>
                      <a:pt x="1888626" y="2848398"/>
                    </a:lnTo>
                    <a:lnTo>
                      <a:pt x="1878764" y="2849617"/>
                    </a:lnTo>
                    <a:lnTo>
                      <a:pt x="1877323" y="2849617"/>
                    </a:lnTo>
                    <a:cubicBezTo>
                      <a:pt x="1877323" y="2849617"/>
                      <a:pt x="1872004" y="2848398"/>
                      <a:pt x="1872004" y="2848398"/>
                    </a:cubicBezTo>
                    <a:lnTo>
                      <a:pt x="1865577" y="2848841"/>
                    </a:lnTo>
                    <a:lnTo>
                      <a:pt x="1859371" y="2850504"/>
                    </a:lnTo>
                    <a:lnTo>
                      <a:pt x="1858041" y="2850504"/>
                    </a:lnTo>
                    <a:cubicBezTo>
                      <a:pt x="1858041" y="2850504"/>
                      <a:pt x="1855603" y="2849728"/>
                      <a:pt x="1855603" y="2849728"/>
                    </a:cubicBezTo>
                    <a:lnTo>
                      <a:pt x="1854606" y="2849728"/>
                    </a:lnTo>
                    <a:cubicBezTo>
                      <a:pt x="1854606" y="2849728"/>
                      <a:pt x="1853387" y="2849949"/>
                      <a:pt x="1853387" y="2849949"/>
                    </a:cubicBezTo>
                    <a:lnTo>
                      <a:pt x="1850727" y="2851280"/>
                    </a:lnTo>
                    <a:lnTo>
                      <a:pt x="1849619" y="2851612"/>
                    </a:lnTo>
                    <a:lnTo>
                      <a:pt x="1847846" y="2851612"/>
                    </a:lnTo>
                    <a:cubicBezTo>
                      <a:pt x="1847846" y="2851612"/>
                      <a:pt x="1827013" y="2852941"/>
                      <a:pt x="1827013" y="2852941"/>
                    </a:cubicBezTo>
                    <a:lnTo>
                      <a:pt x="1822359" y="2854271"/>
                    </a:lnTo>
                    <a:lnTo>
                      <a:pt x="1819699" y="2854271"/>
                    </a:lnTo>
                    <a:cubicBezTo>
                      <a:pt x="1819699" y="2854271"/>
                      <a:pt x="1817039" y="2853828"/>
                      <a:pt x="1817039" y="2853828"/>
                    </a:cubicBezTo>
                    <a:lnTo>
                      <a:pt x="1812053" y="2852055"/>
                    </a:lnTo>
                    <a:lnTo>
                      <a:pt x="1809947" y="2851723"/>
                    </a:lnTo>
                    <a:lnTo>
                      <a:pt x="1807620" y="2852166"/>
                    </a:lnTo>
                    <a:lnTo>
                      <a:pt x="1800971" y="2855490"/>
                    </a:lnTo>
                    <a:lnTo>
                      <a:pt x="1798423" y="2856266"/>
                    </a:lnTo>
                    <a:lnTo>
                      <a:pt x="1796206" y="2856488"/>
                    </a:lnTo>
                    <a:lnTo>
                      <a:pt x="1791330" y="2856488"/>
                    </a:lnTo>
                    <a:cubicBezTo>
                      <a:pt x="1791330" y="2856488"/>
                      <a:pt x="1788671" y="2856820"/>
                      <a:pt x="1788671" y="2856820"/>
                    </a:cubicBezTo>
                    <a:lnTo>
                      <a:pt x="1784127" y="2859258"/>
                    </a:lnTo>
                    <a:lnTo>
                      <a:pt x="1781689" y="2860145"/>
                    </a:lnTo>
                    <a:lnTo>
                      <a:pt x="1773489" y="2860145"/>
                    </a:lnTo>
                    <a:cubicBezTo>
                      <a:pt x="1773489" y="2860145"/>
                      <a:pt x="1769167" y="2863026"/>
                      <a:pt x="1769167" y="2863026"/>
                    </a:cubicBezTo>
                    <a:lnTo>
                      <a:pt x="1764070" y="2864245"/>
                    </a:lnTo>
                    <a:lnTo>
                      <a:pt x="1762186" y="2865021"/>
                    </a:lnTo>
                    <a:lnTo>
                      <a:pt x="1761188" y="2866239"/>
                    </a:lnTo>
                    <a:lnTo>
                      <a:pt x="1760745" y="2867458"/>
                    </a:lnTo>
                    <a:lnTo>
                      <a:pt x="1760413" y="2868677"/>
                    </a:lnTo>
                    <a:lnTo>
                      <a:pt x="1759970" y="2869786"/>
                    </a:lnTo>
                    <a:lnTo>
                      <a:pt x="1758640" y="2871004"/>
                    </a:lnTo>
                    <a:lnTo>
                      <a:pt x="1756091" y="2872777"/>
                    </a:lnTo>
                    <a:lnTo>
                      <a:pt x="1754872" y="2874108"/>
                    </a:lnTo>
                    <a:lnTo>
                      <a:pt x="1753099" y="2875437"/>
                    </a:lnTo>
                    <a:lnTo>
                      <a:pt x="1746007" y="2877321"/>
                    </a:lnTo>
                    <a:lnTo>
                      <a:pt x="1742239" y="2879980"/>
                    </a:lnTo>
                    <a:lnTo>
                      <a:pt x="1740466" y="2880867"/>
                    </a:lnTo>
                    <a:lnTo>
                      <a:pt x="1739025" y="2880867"/>
                    </a:lnTo>
                    <a:cubicBezTo>
                      <a:pt x="1739025" y="2880867"/>
                      <a:pt x="1730271" y="2881754"/>
                      <a:pt x="1730271" y="2881754"/>
                    </a:cubicBezTo>
                    <a:lnTo>
                      <a:pt x="1728055" y="2882308"/>
                    </a:lnTo>
                    <a:lnTo>
                      <a:pt x="1726171" y="2883638"/>
                    </a:lnTo>
                    <a:lnTo>
                      <a:pt x="1724398" y="2885521"/>
                    </a:lnTo>
                    <a:lnTo>
                      <a:pt x="1722403" y="2887295"/>
                    </a:lnTo>
                    <a:lnTo>
                      <a:pt x="1718081" y="2888513"/>
                    </a:lnTo>
                    <a:lnTo>
                      <a:pt x="1709770" y="2894165"/>
                    </a:lnTo>
                    <a:lnTo>
                      <a:pt x="1708108" y="2895716"/>
                    </a:lnTo>
                    <a:lnTo>
                      <a:pt x="1706224" y="2896936"/>
                    </a:lnTo>
                    <a:lnTo>
                      <a:pt x="1703675" y="2897489"/>
                    </a:lnTo>
                    <a:lnTo>
                      <a:pt x="1698689" y="2897711"/>
                    </a:lnTo>
                    <a:lnTo>
                      <a:pt x="1695918" y="2898265"/>
                    </a:lnTo>
                    <a:lnTo>
                      <a:pt x="1693923" y="2899373"/>
                    </a:lnTo>
                    <a:lnTo>
                      <a:pt x="1693370" y="2900592"/>
                    </a:lnTo>
                    <a:lnTo>
                      <a:pt x="1692816" y="2903917"/>
                    </a:lnTo>
                    <a:lnTo>
                      <a:pt x="1692372" y="2905136"/>
                    </a:lnTo>
                    <a:lnTo>
                      <a:pt x="1691486" y="2906022"/>
                    </a:lnTo>
                    <a:lnTo>
                      <a:pt x="1689048" y="2907573"/>
                    </a:lnTo>
                    <a:lnTo>
                      <a:pt x="1688494" y="2908460"/>
                    </a:lnTo>
                    <a:lnTo>
                      <a:pt x="1687275" y="2909347"/>
                    </a:lnTo>
                    <a:lnTo>
                      <a:pt x="1680072" y="2911895"/>
                    </a:lnTo>
                    <a:lnTo>
                      <a:pt x="1678077" y="2913336"/>
                    </a:lnTo>
                    <a:lnTo>
                      <a:pt x="1672647" y="2919099"/>
                    </a:lnTo>
                    <a:lnTo>
                      <a:pt x="1671650" y="2919763"/>
                    </a:lnTo>
                    <a:lnTo>
                      <a:pt x="1670542" y="2920317"/>
                    </a:lnTo>
                    <a:lnTo>
                      <a:pt x="1669655" y="2920982"/>
                    </a:lnTo>
                    <a:lnTo>
                      <a:pt x="1669212" y="2921869"/>
                    </a:lnTo>
                    <a:lnTo>
                      <a:pt x="1669212" y="2923420"/>
                    </a:lnTo>
                    <a:cubicBezTo>
                      <a:pt x="1669212" y="2923420"/>
                      <a:pt x="1668104" y="2926634"/>
                      <a:pt x="1668104" y="2926634"/>
                    </a:cubicBezTo>
                    <a:lnTo>
                      <a:pt x="1664225" y="2935499"/>
                    </a:lnTo>
                    <a:lnTo>
                      <a:pt x="1663117" y="2939045"/>
                    </a:lnTo>
                    <a:lnTo>
                      <a:pt x="1659128" y="2947245"/>
                    </a:lnTo>
                    <a:lnTo>
                      <a:pt x="1655581" y="2950792"/>
                    </a:lnTo>
                    <a:lnTo>
                      <a:pt x="1650927" y="2954227"/>
                    </a:lnTo>
                    <a:lnTo>
                      <a:pt x="1645830" y="2956886"/>
                    </a:lnTo>
                    <a:lnTo>
                      <a:pt x="1642394" y="2957662"/>
                    </a:lnTo>
                    <a:lnTo>
                      <a:pt x="1641286" y="2957884"/>
                    </a:lnTo>
                    <a:lnTo>
                      <a:pt x="1638849" y="2957440"/>
                    </a:lnTo>
                    <a:lnTo>
                      <a:pt x="1633973" y="2955335"/>
                    </a:lnTo>
                    <a:lnTo>
                      <a:pt x="1625883" y="2953673"/>
                    </a:lnTo>
                    <a:lnTo>
                      <a:pt x="1622891" y="2952232"/>
                    </a:lnTo>
                    <a:lnTo>
                      <a:pt x="1621007" y="2950238"/>
                    </a:lnTo>
                    <a:lnTo>
                      <a:pt x="1620675" y="2948797"/>
                    </a:lnTo>
                    <a:lnTo>
                      <a:pt x="1621340" y="2946913"/>
                    </a:lnTo>
                    <a:lnTo>
                      <a:pt x="1621007" y="2945473"/>
                    </a:lnTo>
                    <a:lnTo>
                      <a:pt x="1620231" y="2945029"/>
                    </a:lnTo>
                    <a:lnTo>
                      <a:pt x="1618902" y="2944586"/>
                    </a:lnTo>
                    <a:lnTo>
                      <a:pt x="1617683" y="2943810"/>
                    </a:lnTo>
                    <a:lnTo>
                      <a:pt x="1617128" y="2942259"/>
                    </a:lnTo>
                    <a:lnTo>
                      <a:pt x="1615688" y="2941372"/>
                    </a:lnTo>
                    <a:lnTo>
                      <a:pt x="1612585" y="2942259"/>
                    </a:lnTo>
                    <a:lnTo>
                      <a:pt x="1607820" y="2944586"/>
                    </a:lnTo>
                    <a:lnTo>
                      <a:pt x="1606712" y="2944586"/>
                    </a:lnTo>
                    <a:cubicBezTo>
                      <a:pt x="1606712" y="2944586"/>
                      <a:pt x="1604385" y="2944586"/>
                      <a:pt x="1604385" y="2944586"/>
                    </a:cubicBezTo>
                    <a:lnTo>
                      <a:pt x="1603277" y="2944586"/>
                    </a:lnTo>
                    <a:cubicBezTo>
                      <a:pt x="1603277" y="2944586"/>
                      <a:pt x="1602834" y="2944475"/>
                      <a:pt x="1602834" y="2944475"/>
                    </a:cubicBezTo>
                    <a:lnTo>
                      <a:pt x="1602279" y="2944032"/>
                    </a:lnTo>
                    <a:lnTo>
                      <a:pt x="1601614" y="2943699"/>
                    </a:lnTo>
                    <a:lnTo>
                      <a:pt x="1600950" y="2943921"/>
                    </a:lnTo>
                    <a:lnTo>
                      <a:pt x="1600950" y="2944475"/>
                    </a:lnTo>
                    <a:cubicBezTo>
                      <a:pt x="1600950" y="2944475"/>
                      <a:pt x="1600950" y="2945362"/>
                      <a:pt x="1600950" y="2945362"/>
                    </a:cubicBezTo>
                    <a:lnTo>
                      <a:pt x="1601171" y="2946248"/>
                    </a:lnTo>
                    <a:lnTo>
                      <a:pt x="1601393" y="2946581"/>
                    </a:lnTo>
                    <a:lnTo>
                      <a:pt x="1601393" y="2948021"/>
                    </a:lnTo>
                    <a:cubicBezTo>
                      <a:pt x="1601393" y="2948021"/>
                      <a:pt x="1596074" y="2959103"/>
                      <a:pt x="1596074" y="2959103"/>
                    </a:cubicBezTo>
                    <a:lnTo>
                      <a:pt x="1595298" y="2960100"/>
                    </a:lnTo>
                    <a:lnTo>
                      <a:pt x="1594079" y="2960765"/>
                    </a:lnTo>
                    <a:lnTo>
                      <a:pt x="1592860" y="2960543"/>
                    </a:lnTo>
                    <a:lnTo>
                      <a:pt x="1591309" y="2960100"/>
                    </a:lnTo>
                    <a:lnTo>
                      <a:pt x="1589979" y="2960322"/>
                    </a:lnTo>
                    <a:lnTo>
                      <a:pt x="1588649" y="2964311"/>
                    </a:lnTo>
                    <a:lnTo>
                      <a:pt x="1586765" y="2965862"/>
                    </a:lnTo>
                    <a:lnTo>
                      <a:pt x="1584438" y="2966970"/>
                    </a:lnTo>
                    <a:lnTo>
                      <a:pt x="1582443" y="2967525"/>
                    </a:lnTo>
                    <a:lnTo>
                      <a:pt x="1578122" y="2967746"/>
                    </a:lnTo>
                    <a:lnTo>
                      <a:pt x="1577013" y="2967525"/>
                    </a:lnTo>
                    <a:lnTo>
                      <a:pt x="1576016" y="2966527"/>
                    </a:lnTo>
                    <a:lnTo>
                      <a:pt x="1575462" y="2965308"/>
                    </a:lnTo>
                    <a:lnTo>
                      <a:pt x="1574797" y="2964311"/>
                    </a:lnTo>
                    <a:lnTo>
                      <a:pt x="1573467" y="2963868"/>
                    </a:lnTo>
                    <a:lnTo>
                      <a:pt x="1572137" y="2963646"/>
                    </a:lnTo>
                    <a:lnTo>
                      <a:pt x="1569921" y="2962981"/>
                    </a:lnTo>
                    <a:lnTo>
                      <a:pt x="1568813" y="2962981"/>
                    </a:lnTo>
                    <a:cubicBezTo>
                      <a:pt x="1568813" y="2962981"/>
                      <a:pt x="1567373" y="2962427"/>
                      <a:pt x="1567373" y="2962427"/>
                    </a:cubicBezTo>
                    <a:lnTo>
                      <a:pt x="1566375" y="2961540"/>
                    </a:lnTo>
                    <a:lnTo>
                      <a:pt x="1565488" y="2960543"/>
                    </a:lnTo>
                    <a:lnTo>
                      <a:pt x="1564602" y="2959989"/>
                    </a:lnTo>
                    <a:lnTo>
                      <a:pt x="1561943" y="2960765"/>
                    </a:lnTo>
                    <a:lnTo>
                      <a:pt x="1559172" y="2965530"/>
                    </a:lnTo>
                    <a:lnTo>
                      <a:pt x="1554850" y="2968079"/>
                    </a:lnTo>
                    <a:lnTo>
                      <a:pt x="1553521" y="2968633"/>
                    </a:lnTo>
                    <a:lnTo>
                      <a:pt x="1552967" y="2968079"/>
                    </a:lnTo>
                    <a:lnTo>
                      <a:pt x="1552301" y="2966860"/>
                    </a:lnTo>
                    <a:lnTo>
                      <a:pt x="1550861" y="2966860"/>
                    </a:lnTo>
                    <a:cubicBezTo>
                      <a:pt x="1550861" y="2966860"/>
                      <a:pt x="1548201" y="2967525"/>
                      <a:pt x="1548201" y="2967525"/>
                    </a:cubicBezTo>
                    <a:lnTo>
                      <a:pt x="1546428" y="2968633"/>
                    </a:lnTo>
                    <a:lnTo>
                      <a:pt x="1544655" y="2970184"/>
                    </a:lnTo>
                    <a:lnTo>
                      <a:pt x="1542550" y="2971625"/>
                    </a:lnTo>
                    <a:lnTo>
                      <a:pt x="1538450" y="2972622"/>
                    </a:lnTo>
                    <a:lnTo>
                      <a:pt x="1537563" y="2973509"/>
                    </a:lnTo>
                    <a:lnTo>
                      <a:pt x="1536233" y="2975614"/>
                    </a:lnTo>
                    <a:lnTo>
                      <a:pt x="1532798" y="2978938"/>
                    </a:lnTo>
                    <a:lnTo>
                      <a:pt x="1530138" y="2980933"/>
                    </a:lnTo>
                    <a:lnTo>
                      <a:pt x="1528920" y="2981820"/>
                    </a:lnTo>
                    <a:lnTo>
                      <a:pt x="1526038" y="2986031"/>
                    </a:lnTo>
                    <a:lnTo>
                      <a:pt x="1525484" y="2986696"/>
                    </a:lnTo>
                    <a:lnTo>
                      <a:pt x="1522825" y="2986696"/>
                    </a:lnTo>
                    <a:cubicBezTo>
                      <a:pt x="1522825" y="2986696"/>
                      <a:pt x="1521495" y="2987471"/>
                      <a:pt x="1521495" y="2987471"/>
                    </a:cubicBezTo>
                    <a:lnTo>
                      <a:pt x="1520719" y="2988912"/>
                    </a:lnTo>
                    <a:lnTo>
                      <a:pt x="1516730" y="2999329"/>
                    </a:lnTo>
                    <a:lnTo>
                      <a:pt x="1515400" y="3001434"/>
                    </a:lnTo>
                    <a:lnTo>
                      <a:pt x="1514292" y="3003872"/>
                    </a:lnTo>
                    <a:lnTo>
                      <a:pt x="1512962" y="3010410"/>
                    </a:lnTo>
                    <a:lnTo>
                      <a:pt x="1511965" y="3013181"/>
                    </a:lnTo>
                    <a:lnTo>
                      <a:pt x="1510746" y="3014843"/>
                    </a:lnTo>
                    <a:lnTo>
                      <a:pt x="1508862" y="3016727"/>
                    </a:lnTo>
                    <a:lnTo>
                      <a:pt x="1506756" y="3018278"/>
                    </a:lnTo>
                    <a:lnTo>
                      <a:pt x="1504651" y="3018832"/>
                    </a:lnTo>
                    <a:lnTo>
                      <a:pt x="1501659" y="3022600"/>
                    </a:lnTo>
                    <a:lnTo>
                      <a:pt x="1501105" y="3023154"/>
                    </a:lnTo>
                    <a:lnTo>
                      <a:pt x="1500440" y="3023486"/>
                    </a:lnTo>
                    <a:lnTo>
                      <a:pt x="1497448" y="3024373"/>
                    </a:lnTo>
                    <a:lnTo>
                      <a:pt x="1486699" y="3025592"/>
                    </a:lnTo>
                    <a:lnTo>
                      <a:pt x="1484482" y="3026368"/>
                    </a:lnTo>
                    <a:lnTo>
                      <a:pt x="1470963" y="3037892"/>
                    </a:lnTo>
                    <a:lnTo>
                      <a:pt x="1470077" y="3040331"/>
                    </a:lnTo>
                    <a:lnTo>
                      <a:pt x="1468857" y="3041217"/>
                    </a:lnTo>
                    <a:lnTo>
                      <a:pt x="1461655" y="3043655"/>
                    </a:lnTo>
                    <a:lnTo>
                      <a:pt x="1457887" y="3048087"/>
                    </a:lnTo>
                    <a:lnTo>
                      <a:pt x="1456114" y="3049307"/>
                    </a:lnTo>
                    <a:lnTo>
                      <a:pt x="1454673" y="3049639"/>
                    </a:lnTo>
                    <a:lnTo>
                      <a:pt x="1451238" y="3049639"/>
                    </a:lnTo>
                    <a:cubicBezTo>
                      <a:pt x="1451238" y="3049639"/>
                      <a:pt x="1450241" y="3049750"/>
                      <a:pt x="1450241" y="3049750"/>
                    </a:cubicBezTo>
                    <a:lnTo>
                      <a:pt x="1447249" y="3051855"/>
                    </a:lnTo>
                    <a:lnTo>
                      <a:pt x="1436611" y="3054958"/>
                    </a:lnTo>
                    <a:lnTo>
                      <a:pt x="1434616" y="3056509"/>
                    </a:lnTo>
                    <a:lnTo>
                      <a:pt x="1433840" y="3056842"/>
                    </a:lnTo>
                    <a:lnTo>
                      <a:pt x="1432953" y="3056620"/>
                    </a:lnTo>
                    <a:lnTo>
                      <a:pt x="1430405" y="3055733"/>
                    </a:lnTo>
                    <a:lnTo>
                      <a:pt x="1423091" y="3056731"/>
                    </a:lnTo>
                    <a:lnTo>
                      <a:pt x="1419212" y="3055733"/>
                    </a:lnTo>
                    <a:lnTo>
                      <a:pt x="1415112" y="3053961"/>
                    </a:lnTo>
                    <a:lnTo>
                      <a:pt x="1411234" y="3053074"/>
                    </a:lnTo>
                    <a:lnTo>
                      <a:pt x="1407909" y="3054736"/>
                    </a:lnTo>
                    <a:lnTo>
                      <a:pt x="1407577" y="3054183"/>
                    </a:lnTo>
                    <a:lnTo>
                      <a:pt x="1407244" y="3053961"/>
                    </a:lnTo>
                    <a:lnTo>
                      <a:pt x="1406801" y="3053961"/>
                    </a:lnTo>
                    <a:cubicBezTo>
                      <a:pt x="1406801" y="3053961"/>
                      <a:pt x="1406358" y="3053739"/>
                      <a:pt x="1406358" y="3053739"/>
                    </a:cubicBezTo>
                    <a:lnTo>
                      <a:pt x="1403809" y="3054736"/>
                    </a:lnTo>
                    <a:lnTo>
                      <a:pt x="1400817" y="3053628"/>
                    </a:lnTo>
                    <a:lnTo>
                      <a:pt x="1397825" y="3051966"/>
                    </a:lnTo>
                    <a:lnTo>
                      <a:pt x="1395165" y="3051079"/>
                    </a:lnTo>
                    <a:lnTo>
                      <a:pt x="1392617" y="3050636"/>
                    </a:lnTo>
                    <a:lnTo>
                      <a:pt x="1381868" y="3046425"/>
                    </a:lnTo>
                    <a:lnTo>
                      <a:pt x="1379540" y="3046979"/>
                    </a:lnTo>
                    <a:lnTo>
                      <a:pt x="1377435" y="3048752"/>
                    </a:lnTo>
                    <a:lnTo>
                      <a:pt x="1374997" y="3051522"/>
                    </a:lnTo>
                    <a:lnTo>
                      <a:pt x="1373224" y="3052631"/>
                    </a:lnTo>
                    <a:lnTo>
                      <a:pt x="1370454" y="3053296"/>
                    </a:lnTo>
                    <a:lnTo>
                      <a:pt x="1365245" y="3053739"/>
                    </a:lnTo>
                    <a:lnTo>
                      <a:pt x="1353499" y="3052077"/>
                    </a:lnTo>
                    <a:lnTo>
                      <a:pt x="1347625" y="3050082"/>
                    </a:lnTo>
                    <a:lnTo>
                      <a:pt x="1342750" y="3047311"/>
                    </a:lnTo>
                    <a:lnTo>
                      <a:pt x="1337320" y="3041771"/>
                    </a:lnTo>
                    <a:lnTo>
                      <a:pt x="1336433" y="3040331"/>
                    </a:lnTo>
                    <a:lnTo>
                      <a:pt x="1330893" y="3034346"/>
                    </a:lnTo>
                    <a:lnTo>
                      <a:pt x="1329341" y="3033127"/>
                    </a:lnTo>
                    <a:lnTo>
                      <a:pt x="1328787" y="3034235"/>
                    </a:lnTo>
                    <a:lnTo>
                      <a:pt x="1330449" y="3037117"/>
                    </a:lnTo>
                    <a:lnTo>
                      <a:pt x="1339093" y="3047090"/>
                    </a:lnTo>
                    <a:lnTo>
                      <a:pt x="1344080" y="3051079"/>
                    </a:lnTo>
                    <a:lnTo>
                      <a:pt x="1335879" y="3050304"/>
                    </a:lnTo>
                    <a:lnTo>
                      <a:pt x="1331890" y="3048974"/>
                    </a:lnTo>
                    <a:lnTo>
                      <a:pt x="1328898" y="3046868"/>
                    </a:lnTo>
                    <a:lnTo>
                      <a:pt x="1327235" y="3044763"/>
                    </a:lnTo>
                    <a:lnTo>
                      <a:pt x="1326238" y="3043101"/>
                    </a:lnTo>
                    <a:lnTo>
                      <a:pt x="1325684" y="3041328"/>
                    </a:lnTo>
                    <a:lnTo>
                      <a:pt x="1325241" y="3036895"/>
                    </a:lnTo>
                    <a:lnTo>
                      <a:pt x="1325241" y="3034568"/>
                    </a:lnTo>
                    <a:cubicBezTo>
                      <a:pt x="1325241" y="3034568"/>
                      <a:pt x="1325795" y="3032462"/>
                      <a:pt x="1325795" y="3032462"/>
                    </a:cubicBezTo>
                    <a:lnTo>
                      <a:pt x="1326792" y="3031244"/>
                    </a:lnTo>
                    <a:lnTo>
                      <a:pt x="1325241" y="3028916"/>
                    </a:lnTo>
                    <a:lnTo>
                      <a:pt x="1321806" y="3030135"/>
                    </a:lnTo>
                    <a:lnTo>
                      <a:pt x="1319479" y="3027587"/>
                    </a:lnTo>
                    <a:lnTo>
                      <a:pt x="1319146" y="3023819"/>
                    </a:lnTo>
                    <a:lnTo>
                      <a:pt x="1321362" y="3021603"/>
                    </a:lnTo>
                    <a:lnTo>
                      <a:pt x="1321362" y="3021603"/>
                    </a:lnTo>
                    <a:cubicBezTo>
                      <a:pt x="1321362" y="3021603"/>
                      <a:pt x="1321362" y="3021603"/>
                      <a:pt x="1321362" y="3021603"/>
                    </a:cubicBezTo>
                    <a:lnTo>
                      <a:pt x="1321141" y="3020938"/>
                    </a:lnTo>
                    <a:lnTo>
                      <a:pt x="1319589" y="3015618"/>
                    </a:lnTo>
                    <a:lnTo>
                      <a:pt x="1320697" y="3011407"/>
                    </a:lnTo>
                    <a:lnTo>
                      <a:pt x="1320143" y="3009745"/>
                    </a:lnTo>
                    <a:lnTo>
                      <a:pt x="1320697" y="3007307"/>
                    </a:lnTo>
                    <a:lnTo>
                      <a:pt x="1320143" y="3006199"/>
                    </a:lnTo>
                    <a:lnTo>
                      <a:pt x="1318814" y="3005424"/>
                    </a:lnTo>
                    <a:lnTo>
                      <a:pt x="1317706" y="3005867"/>
                    </a:lnTo>
                    <a:lnTo>
                      <a:pt x="1317151" y="3006975"/>
                    </a:lnTo>
                    <a:lnTo>
                      <a:pt x="1317373" y="3008416"/>
                    </a:lnTo>
                    <a:lnTo>
                      <a:pt x="1314492" y="3012737"/>
                    </a:lnTo>
                    <a:lnTo>
                      <a:pt x="1310059" y="3023708"/>
                    </a:lnTo>
                    <a:lnTo>
                      <a:pt x="1306513" y="3027365"/>
                    </a:lnTo>
                    <a:lnTo>
                      <a:pt x="1305072" y="3027587"/>
                    </a:lnTo>
                    <a:lnTo>
                      <a:pt x="1303854" y="3027144"/>
                    </a:lnTo>
                    <a:lnTo>
                      <a:pt x="1302745" y="3026589"/>
                    </a:lnTo>
                    <a:lnTo>
                      <a:pt x="1301859" y="3026589"/>
                    </a:lnTo>
                    <a:cubicBezTo>
                      <a:pt x="1301859" y="3026589"/>
                      <a:pt x="1300640" y="3027254"/>
                      <a:pt x="1300640" y="3027254"/>
                    </a:cubicBezTo>
                    <a:lnTo>
                      <a:pt x="1295542" y="3032684"/>
                    </a:lnTo>
                    <a:lnTo>
                      <a:pt x="1293104" y="3034235"/>
                    </a:lnTo>
                    <a:lnTo>
                      <a:pt x="1279031" y="3039222"/>
                    </a:lnTo>
                    <a:lnTo>
                      <a:pt x="1274155" y="3040220"/>
                    </a:lnTo>
                    <a:lnTo>
                      <a:pt x="1268393" y="3039776"/>
                    </a:lnTo>
                    <a:lnTo>
                      <a:pt x="1267174" y="3039333"/>
                    </a:lnTo>
                    <a:lnTo>
                      <a:pt x="1264957" y="3038225"/>
                    </a:lnTo>
                    <a:lnTo>
                      <a:pt x="1263738" y="3037781"/>
                    </a:lnTo>
                    <a:lnTo>
                      <a:pt x="1262519" y="3037781"/>
                    </a:lnTo>
                    <a:cubicBezTo>
                      <a:pt x="1262519" y="3037781"/>
                      <a:pt x="1261079" y="3037892"/>
                      <a:pt x="1261079" y="3037892"/>
                    </a:cubicBezTo>
                    <a:lnTo>
                      <a:pt x="1259749" y="3037892"/>
                    </a:lnTo>
                    <a:cubicBezTo>
                      <a:pt x="1259749" y="3037892"/>
                      <a:pt x="1256757" y="3036120"/>
                      <a:pt x="1256757" y="3036120"/>
                    </a:cubicBezTo>
                    <a:lnTo>
                      <a:pt x="1248224" y="3034790"/>
                    </a:lnTo>
                    <a:lnTo>
                      <a:pt x="1245786" y="3033127"/>
                    </a:lnTo>
                    <a:lnTo>
                      <a:pt x="1241021" y="3028805"/>
                    </a:lnTo>
                    <a:lnTo>
                      <a:pt x="1238805" y="3027254"/>
                    </a:lnTo>
                    <a:lnTo>
                      <a:pt x="1235813" y="3026811"/>
                    </a:lnTo>
                    <a:lnTo>
                      <a:pt x="1232821" y="3028030"/>
                    </a:lnTo>
                    <a:lnTo>
                      <a:pt x="1230494" y="3030579"/>
                    </a:lnTo>
                    <a:lnTo>
                      <a:pt x="1229497" y="3034346"/>
                    </a:lnTo>
                    <a:lnTo>
                      <a:pt x="1228499" y="3036784"/>
                    </a:lnTo>
                    <a:lnTo>
                      <a:pt x="1225950" y="3038003"/>
                    </a:lnTo>
                    <a:lnTo>
                      <a:pt x="1222072" y="3038335"/>
                    </a:lnTo>
                    <a:lnTo>
                      <a:pt x="1219966" y="3038557"/>
                    </a:lnTo>
                    <a:lnTo>
                      <a:pt x="1216863" y="3038335"/>
                    </a:lnTo>
                    <a:lnTo>
                      <a:pt x="1214536" y="3038335"/>
                    </a:lnTo>
                    <a:cubicBezTo>
                      <a:pt x="1214536" y="3038335"/>
                      <a:pt x="1212874" y="3037338"/>
                      <a:pt x="1212874" y="3037338"/>
                    </a:cubicBezTo>
                    <a:lnTo>
                      <a:pt x="1211212" y="3035011"/>
                    </a:lnTo>
                    <a:lnTo>
                      <a:pt x="1210436" y="3034014"/>
                    </a:lnTo>
                    <a:lnTo>
                      <a:pt x="1209882" y="3033238"/>
                    </a:lnTo>
                    <a:lnTo>
                      <a:pt x="1210436" y="3032684"/>
                    </a:lnTo>
                    <a:lnTo>
                      <a:pt x="1211766" y="3032241"/>
                    </a:lnTo>
                    <a:lnTo>
                      <a:pt x="1212098" y="3031687"/>
                    </a:lnTo>
                    <a:lnTo>
                      <a:pt x="1210990" y="3030135"/>
                    </a:lnTo>
                    <a:lnTo>
                      <a:pt x="1206225" y="3032352"/>
                    </a:lnTo>
                    <a:lnTo>
                      <a:pt x="1196584" y="3034346"/>
                    </a:lnTo>
                    <a:lnTo>
                      <a:pt x="1187054" y="3038668"/>
                    </a:lnTo>
                    <a:lnTo>
                      <a:pt x="1171319" y="3041438"/>
                    </a:lnTo>
                    <a:lnTo>
                      <a:pt x="1164780" y="3045650"/>
                    </a:lnTo>
                    <a:lnTo>
                      <a:pt x="1162453" y="3046314"/>
                    </a:lnTo>
                    <a:lnTo>
                      <a:pt x="1159239" y="3046093"/>
                    </a:lnTo>
                    <a:lnTo>
                      <a:pt x="1145831" y="3042103"/>
                    </a:lnTo>
                    <a:lnTo>
                      <a:pt x="1145720" y="3042103"/>
                    </a:lnTo>
                    <a:cubicBezTo>
                      <a:pt x="1145720" y="3042103"/>
                      <a:pt x="1130649" y="3038668"/>
                      <a:pt x="1130649" y="3038668"/>
                    </a:cubicBezTo>
                    <a:lnTo>
                      <a:pt x="1114581" y="3033792"/>
                    </a:lnTo>
                    <a:lnTo>
                      <a:pt x="1110038" y="3031133"/>
                    </a:lnTo>
                    <a:lnTo>
                      <a:pt x="1103832" y="3025370"/>
                    </a:lnTo>
                    <a:lnTo>
                      <a:pt x="1098845" y="3023597"/>
                    </a:lnTo>
                    <a:lnTo>
                      <a:pt x="1096851" y="3021381"/>
                    </a:lnTo>
                    <a:lnTo>
                      <a:pt x="1093637" y="3016948"/>
                    </a:lnTo>
                    <a:lnTo>
                      <a:pt x="1089758" y="3013402"/>
                    </a:lnTo>
                    <a:lnTo>
                      <a:pt x="1087542" y="3011851"/>
                    </a:lnTo>
                    <a:lnTo>
                      <a:pt x="1085437" y="3011186"/>
                    </a:lnTo>
                    <a:lnTo>
                      <a:pt x="1082666" y="3010742"/>
                    </a:lnTo>
                    <a:lnTo>
                      <a:pt x="1080893" y="3009413"/>
                    </a:lnTo>
                    <a:lnTo>
                      <a:pt x="1071363" y="2995783"/>
                    </a:lnTo>
                    <a:lnTo>
                      <a:pt x="1067374" y="2991904"/>
                    </a:lnTo>
                    <a:lnTo>
                      <a:pt x="1062609" y="2988468"/>
                    </a:lnTo>
                    <a:lnTo>
                      <a:pt x="1060281" y="2986253"/>
                    </a:lnTo>
                    <a:lnTo>
                      <a:pt x="1059063" y="2983482"/>
                    </a:lnTo>
                    <a:lnTo>
                      <a:pt x="1057179" y="2976057"/>
                    </a:lnTo>
                    <a:lnTo>
                      <a:pt x="1057179" y="2975171"/>
                    </a:lnTo>
                    <a:cubicBezTo>
                      <a:pt x="1057179" y="2975171"/>
                      <a:pt x="1057289" y="2973066"/>
                      <a:pt x="1057289" y="2973066"/>
                    </a:cubicBezTo>
                    <a:lnTo>
                      <a:pt x="1057289" y="2972290"/>
                    </a:lnTo>
                    <a:cubicBezTo>
                      <a:pt x="1057289" y="2972290"/>
                      <a:pt x="1056514" y="2972068"/>
                      <a:pt x="1056514" y="2972068"/>
                    </a:cubicBezTo>
                    <a:lnTo>
                      <a:pt x="1054630" y="2972401"/>
                    </a:lnTo>
                    <a:lnTo>
                      <a:pt x="1053965" y="2972401"/>
                    </a:lnTo>
                    <a:cubicBezTo>
                      <a:pt x="1053965" y="2972401"/>
                      <a:pt x="1053078" y="2971292"/>
                      <a:pt x="1053078" y="2971292"/>
                    </a:cubicBezTo>
                    <a:lnTo>
                      <a:pt x="1052414" y="2969962"/>
                    </a:lnTo>
                    <a:lnTo>
                      <a:pt x="1051970" y="2968301"/>
                    </a:lnTo>
                    <a:lnTo>
                      <a:pt x="1051416" y="2962427"/>
                    </a:lnTo>
                    <a:lnTo>
                      <a:pt x="1049754" y="2955224"/>
                    </a:lnTo>
                    <a:lnTo>
                      <a:pt x="1049422" y="2951789"/>
                    </a:lnTo>
                    <a:lnTo>
                      <a:pt x="1049976" y="2949794"/>
                    </a:lnTo>
                    <a:lnTo>
                      <a:pt x="1049976" y="2949794"/>
                    </a:lnTo>
                    <a:cubicBezTo>
                      <a:pt x="1049976" y="2949794"/>
                      <a:pt x="1047427" y="2947467"/>
                      <a:pt x="1047427" y="2947467"/>
                    </a:cubicBezTo>
                    <a:lnTo>
                      <a:pt x="1045654" y="2945029"/>
                    </a:lnTo>
                    <a:lnTo>
                      <a:pt x="1044324" y="2942148"/>
                    </a:lnTo>
                    <a:lnTo>
                      <a:pt x="1043327" y="2939045"/>
                    </a:lnTo>
                    <a:lnTo>
                      <a:pt x="1043327" y="2939045"/>
                    </a:lnTo>
                    <a:cubicBezTo>
                      <a:pt x="1043327" y="2939045"/>
                      <a:pt x="1042662" y="2938712"/>
                      <a:pt x="1042662" y="2938712"/>
                    </a:cubicBezTo>
                    <a:lnTo>
                      <a:pt x="1042329" y="2938934"/>
                    </a:lnTo>
                    <a:lnTo>
                      <a:pt x="1042108" y="2940042"/>
                    </a:lnTo>
                    <a:lnTo>
                      <a:pt x="1041664" y="2941151"/>
                    </a:lnTo>
                    <a:lnTo>
                      <a:pt x="1040556" y="2941151"/>
                    </a:lnTo>
                    <a:cubicBezTo>
                      <a:pt x="1040556" y="2941151"/>
                      <a:pt x="1039226" y="2940486"/>
                      <a:pt x="1039226" y="2940486"/>
                    </a:cubicBezTo>
                    <a:lnTo>
                      <a:pt x="1038672" y="2939932"/>
                    </a:lnTo>
                    <a:lnTo>
                      <a:pt x="1037786" y="2939932"/>
                    </a:lnTo>
                    <a:cubicBezTo>
                      <a:pt x="1037786" y="2939932"/>
                      <a:pt x="1035459" y="2941040"/>
                      <a:pt x="1035459" y="2941040"/>
                    </a:cubicBezTo>
                    <a:lnTo>
                      <a:pt x="1033353" y="2942923"/>
                    </a:lnTo>
                    <a:lnTo>
                      <a:pt x="1029253" y="2947578"/>
                    </a:lnTo>
                    <a:lnTo>
                      <a:pt x="1027369" y="2949240"/>
                    </a:lnTo>
                    <a:lnTo>
                      <a:pt x="1020720" y="2953229"/>
                    </a:lnTo>
                    <a:lnTo>
                      <a:pt x="1018836" y="2951899"/>
                    </a:lnTo>
                    <a:lnTo>
                      <a:pt x="1016177" y="2951235"/>
                    </a:lnTo>
                    <a:lnTo>
                      <a:pt x="1013517" y="2951235"/>
                    </a:lnTo>
                    <a:cubicBezTo>
                      <a:pt x="1013517" y="2951235"/>
                      <a:pt x="1011523" y="2952232"/>
                      <a:pt x="1011523" y="2952232"/>
                    </a:cubicBezTo>
                    <a:lnTo>
                      <a:pt x="1010082" y="2951567"/>
                    </a:lnTo>
                    <a:lnTo>
                      <a:pt x="1007976" y="2952121"/>
                    </a:lnTo>
                    <a:lnTo>
                      <a:pt x="1005871" y="2953229"/>
                    </a:lnTo>
                    <a:lnTo>
                      <a:pt x="1004431" y="2954338"/>
                    </a:lnTo>
                    <a:lnTo>
                      <a:pt x="1001327" y="2957440"/>
                    </a:lnTo>
                    <a:lnTo>
                      <a:pt x="999998" y="2957662"/>
                    </a:lnTo>
                    <a:lnTo>
                      <a:pt x="989581" y="2956111"/>
                    </a:lnTo>
                    <a:lnTo>
                      <a:pt x="985703" y="2956775"/>
                    </a:lnTo>
                    <a:lnTo>
                      <a:pt x="983486" y="2959103"/>
                    </a:lnTo>
                    <a:lnTo>
                      <a:pt x="982489" y="2961208"/>
                    </a:lnTo>
                    <a:lnTo>
                      <a:pt x="981713" y="2964422"/>
                    </a:lnTo>
                    <a:lnTo>
                      <a:pt x="981048" y="2970960"/>
                    </a:lnTo>
                    <a:lnTo>
                      <a:pt x="980716" y="2972290"/>
                    </a:lnTo>
                    <a:lnTo>
                      <a:pt x="979275" y="2974395"/>
                    </a:lnTo>
                    <a:lnTo>
                      <a:pt x="978943" y="2975725"/>
                    </a:lnTo>
                    <a:lnTo>
                      <a:pt x="978721" y="2976944"/>
                    </a:lnTo>
                    <a:lnTo>
                      <a:pt x="976394" y="2984479"/>
                    </a:lnTo>
                    <a:lnTo>
                      <a:pt x="973956" y="2990020"/>
                    </a:lnTo>
                    <a:lnTo>
                      <a:pt x="973513" y="2992015"/>
                    </a:lnTo>
                    <a:lnTo>
                      <a:pt x="973291" y="2995450"/>
                    </a:lnTo>
                    <a:lnTo>
                      <a:pt x="972737" y="2998110"/>
                    </a:lnTo>
                    <a:lnTo>
                      <a:pt x="952126" y="3050193"/>
                    </a:lnTo>
                    <a:lnTo>
                      <a:pt x="942263" y="3083770"/>
                    </a:lnTo>
                    <a:lnTo>
                      <a:pt x="917773" y="3135410"/>
                    </a:lnTo>
                    <a:lnTo>
                      <a:pt x="915113" y="3139621"/>
                    </a:lnTo>
                    <a:lnTo>
                      <a:pt x="913229" y="3145051"/>
                    </a:lnTo>
                    <a:lnTo>
                      <a:pt x="912121" y="3147378"/>
                    </a:lnTo>
                    <a:lnTo>
                      <a:pt x="899710" y="3166106"/>
                    </a:lnTo>
                    <a:lnTo>
                      <a:pt x="892285" y="3182174"/>
                    </a:lnTo>
                    <a:lnTo>
                      <a:pt x="882312" y="3198907"/>
                    </a:lnTo>
                    <a:lnTo>
                      <a:pt x="870344" y="3211873"/>
                    </a:lnTo>
                    <a:lnTo>
                      <a:pt x="858487" y="3221403"/>
                    </a:lnTo>
                    <a:lnTo>
                      <a:pt x="854387" y="3222843"/>
                    </a:lnTo>
                    <a:lnTo>
                      <a:pt x="850840" y="3226057"/>
                    </a:lnTo>
                    <a:lnTo>
                      <a:pt x="848956" y="3226832"/>
                    </a:lnTo>
                    <a:lnTo>
                      <a:pt x="848956" y="3226832"/>
                    </a:lnTo>
                    <a:cubicBezTo>
                      <a:pt x="848956" y="3226832"/>
                      <a:pt x="844967" y="3227497"/>
                      <a:pt x="844967" y="3227497"/>
                    </a:cubicBezTo>
                    <a:lnTo>
                      <a:pt x="840424" y="3229160"/>
                    </a:lnTo>
                    <a:lnTo>
                      <a:pt x="836324" y="3231487"/>
                    </a:lnTo>
                    <a:lnTo>
                      <a:pt x="832002" y="3235365"/>
                    </a:lnTo>
                    <a:lnTo>
                      <a:pt x="823690" y="3241017"/>
                    </a:lnTo>
                    <a:lnTo>
                      <a:pt x="822361" y="3241904"/>
                    </a:lnTo>
                    <a:lnTo>
                      <a:pt x="819923" y="3242679"/>
                    </a:lnTo>
                    <a:lnTo>
                      <a:pt x="817596" y="3241904"/>
                    </a:lnTo>
                    <a:lnTo>
                      <a:pt x="818372" y="3240906"/>
                    </a:lnTo>
                    <a:lnTo>
                      <a:pt x="816155" y="3241682"/>
                    </a:lnTo>
                    <a:lnTo>
                      <a:pt x="812941" y="3245560"/>
                    </a:lnTo>
                    <a:lnTo>
                      <a:pt x="809617" y="3247112"/>
                    </a:lnTo>
                    <a:lnTo>
                      <a:pt x="805738" y="3252099"/>
                    </a:lnTo>
                    <a:lnTo>
                      <a:pt x="804298" y="3253206"/>
                    </a:lnTo>
                    <a:lnTo>
                      <a:pt x="802193" y="3254425"/>
                    </a:lnTo>
                    <a:lnTo>
                      <a:pt x="799865" y="3255423"/>
                    </a:lnTo>
                    <a:lnTo>
                      <a:pt x="796541" y="3256088"/>
                    </a:lnTo>
                    <a:lnTo>
                      <a:pt x="794546" y="3257307"/>
                    </a:lnTo>
                    <a:lnTo>
                      <a:pt x="793438" y="3257750"/>
                    </a:lnTo>
                    <a:lnTo>
                      <a:pt x="792219" y="3257750"/>
                    </a:lnTo>
                    <a:cubicBezTo>
                      <a:pt x="792219" y="3257750"/>
                      <a:pt x="791111" y="3257085"/>
                      <a:pt x="791111" y="3257085"/>
                    </a:cubicBezTo>
                    <a:lnTo>
                      <a:pt x="790003" y="3256864"/>
                    </a:lnTo>
                    <a:lnTo>
                      <a:pt x="788673" y="3257750"/>
                    </a:lnTo>
                    <a:lnTo>
                      <a:pt x="786457" y="3257196"/>
                    </a:lnTo>
                    <a:lnTo>
                      <a:pt x="784573" y="3258969"/>
                    </a:lnTo>
                    <a:lnTo>
                      <a:pt x="782689" y="3261296"/>
                    </a:lnTo>
                    <a:lnTo>
                      <a:pt x="780583" y="3262404"/>
                    </a:lnTo>
                    <a:lnTo>
                      <a:pt x="778478" y="3262847"/>
                    </a:lnTo>
                    <a:lnTo>
                      <a:pt x="773934" y="3265175"/>
                    </a:lnTo>
                    <a:lnTo>
                      <a:pt x="766399" y="3267502"/>
                    </a:lnTo>
                    <a:lnTo>
                      <a:pt x="763518" y="3268721"/>
                    </a:lnTo>
                    <a:lnTo>
                      <a:pt x="761080" y="3271823"/>
                    </a:lnTo>
                    <a:lnTo>
                      <a:pt x="758309" y="3273043"/>
                    </a:lnTo>
                    <a:lnTo>
                      <a:pt x="753101" y="3274373"/>
                    </a:lnTo>
                    <a:lnTo>
                      <a:pt x="747560" y="3276810"/>
                    </a:lnTo>
                    <a:lnTo>
                      <a:pt x="736811" y="3281575"/>
                    </a:lnTo>
                    <a:lnTo>
                      <a:pt x="721297" y="3285121"/>
                    </a:lnTo>
                    <a:lnTo>
                      <a:pt x="716643" y="3287116"/>
                    </a:lnTo>
                    <a:lnTo>
                      <a:pt x="712654" y="3290440"/>
                    </a:lnTo>
                    <a:lnTo>
                      <a:pt x="706005" y="3298641"/>
                    </a:lnTo>
                    <a:lnTo>
                      <a:pt x="701904" y="3301966"/>
                    </a:lnTo>
                    <a:lnTo>
                      <a:pt x="697804" y="3304071"/>
                    </a:lnTo>
                    <a:lnTo>
                      <a:pt x="695699" y="3304514"/>
                    </a:lnTo>
                    <a:lnTo>
                      <a:pt x="692928" y="3304514"/>
                    </a:lnTo>
                    <a:cubicBezTo>
                      <a:pt x="692928" y="3304514"/>
                      <a:pt x="691931" y="3304403"/>
                      <a:pt x="691931" y="3304403"/>
                    </a:cubicBezTo>
                    <a:lnTo>
                      <a:pt x="690823" y="3303184"/>
                    </a:lnTo>
                    <a:lnTo>
                      <a:pt x="689826" y="3302962"/>
                    </a:lnTo>
                    <a:lnTo>
                      <a:pt x="688939" y="3303517"/>
                    </a:lnTo>
                    <a:lnTo>
                      <a:pt x="679520" y="3314599"/>
                    </a:lnTo>
                    <a:lnTo>
                      <a:pt x="678523" y="3316260"/>
                    </a:lnTo>
                    <a:lnTo>
                      <a:pt x="678523" y="3319142"/>
                    </a:lnTo>
                    <a:cubicBezTo>
                      <a:pt x="678523" y="3319142"/>
                      <a:pt x="678523" y="3320804"/>
                      <a:pt x="678523" y="3320804"/>
                    </a:cubicBezTo>
                    <a:lnTo>
                      <a:pt x="677636" y="3322355"/>
                    </a:lnTo>
                    <a:lnTo>
                      <a:pt x="663452" y="3338091"/>
                    </a:lnTo>
                    <a:lnTo>
                      <a:pt x="650597" y="3355379"/>
                    </a:lnTo>
                    <a:lnTo>
                      <a:pt x="646718" y="3359035"/>
                    </a:lnTo>
                    <a:lnTo>
                      <a:pt x="635748" y="3366792"/>
                    </a:lnTo>
                    <a:lnTo>
                      <a:pt x="622893" y="3382085"/>
                    </a:lnTo>
                    <a:lnTo>
                      <a:pt x="606160" y="3396270"/>
                    </a:lnTo>
                    <a:lnTo>
                      <a:pt x="604055" y="3400370"/>
                    </a:lnTo>
                    <a:lnTo>
                      <a:pt x="604055" y="3402586"/>
                    </a:lnTo>
                    <a:cubicBezTo>
                      <a:pt x="604055" y="3402586"/>
                      <a:pt x="604830" y="3404802"/>
                      <a:pt x="604830" y="3404802"/>
                    </a:cubicBezTo>
                    <a:lnTo>
                      <a:pt x="605828" y="3406686"/>
                    </a:lnTo>
                    <a:lnTo>
                      <a:pt x="606825" y="3408016"/>
                    </a:lnTo>
                    <a:lnTo>
                      <a:pt x="607711" y="3410121"/>
                    </a:lnTo>
                    <a:lnTo>
                      <a:pt x="607490" y="3412781"/>
                    </a:lnTo>
                    <a:lnTo>
                      <a:pt x="606603" y="3415440"/>
                    </a:lnTo>
                    <a:lnTo>
                      <a:pt x="603500" y="3421424"/>
                    </a:lnTo>
                    <a:lnTo>
                      <a:pt x="602836" y="3423419"/>
                    </a:lnTo>
                    <a:lnTo>
                      <a:pt x="602614" y="3426300"/>
                    </a:lnTo>
                    <a:lnTo>
                      <a:pt x="603057" y="3427298"/>
                    </a:lnTo>
                    <a:lnTo>
                      <a:pt x="605163" y="3428406"/>
                    </a:lnTo>
                    <a:lnTo>
                      <a:pt x="605606" y="3429070"/>
                    </a:lnTo>
                    <a:lnTo>
                      <a:pt x="605052" y="3442811"/>
                    </a:lnTo>
                    <a:lnTo>
                      <a:pt x="604165" y="3446912"/>
                    </a:lnTo>
                    <a:lnTo>
                      <a:pt x="602503" y="3450569"/>
                    </a:lnTo>
                    <a:lnTo>
                      <a:pt x="598403" y="3455666"/>
                    </a:lnTo>
                    <a:lnTo>
                      <a:pt x="597849" y="3457328"/>
                    </a:lnTo>
                    <a:lnTo>
                      <a:pt x="597627" y="3459545"/>
                    </a:lnTo>
                    <a:lnTo>
                      <a:pt x="596297" y="3464864"/>
                    </a:lnTo>
                    <a:lnTo>
                      <a:pt x="595411" y="3466859"/>
                    </a:lnTo>
                    <a:lnTo>
                      <a:pt x="594081" y="3469518"/>
                    </a:lnTo>
                    <a:lnTo>
                      <a:pt x="580783" y="3483370"/>
                    </a:lnTo>
                    <a:lnTo>
                      <a:pt x="580229" y="3484367"/>
                    </a:lnTo>
                    <a:lnTo>
                      <a:pt x="579232" y="3486695"/>
                    </a:lnTo>
                    <a:lnTo>
                      <a:pt x="578345" y="3488024"/>
                    </a:lnTo>
                    <a:lnTo>
                      <a:pt x="577348" y="3489022"/>
                    </a:lnTo>
                    <a:lnTo>
                      <a:pt x="575686" y="3490241"/>
                    </a:lnTo>
                    <a:lnTo>
                      <a:pt x="574799" y="3491127"/>
                    </a:lnTo>
                    <a:lnTo>
                      <a:pt x="570256" y="3497554"/>
                    </a:lnTo>
                    <a:lnTo>
                      <a:pt x="559839" y="3508858"/>
                    </a:lnTo>
                    <a:lnTo>
                      <a:pt x="558953" y="3510963"/>
                    </a:lnTo>
                    <a:lnTo>
                      <a:pt x="557401" y="3521602"/>
                    </a:lnTo>
                    <a:lnTo>
                      <a:pt x="556847" y="3522820"/>
                    </a:lnTo>
                    <a:lnTo>
                      <a:pt x="555296" y="3525037"/>
                    </a:lnTo>
                    <a:lnTo>
                      <a:pt x="554631" y="3526588"/>
                    </a:lnTo>
                    <a:lnTo>
                      <a:pt x="553080" y="3528250"/>
                    </a:lnTo>
                    <a:lnTo>
                      <a:pt x="552415" y="3530578"/>
                    </a:lnTo>
                    <a:lnTo>
                      <a:pt x="551750" y="3531575"/>
                    </a:lnTo>
                    <a:lnTo>
                      <a:pt x="549644" y="3533459"/>
                    </a:lnTo>
                    <a:lnTo>
                      <a:pt x="548315" y="3535343"/>
                    </a:lnTo>
                    <a:lnTo>
                      <a:pt x="545655" y="3543321"/>
                    </a:lnTo>
                    <a:lnTo>
                      <a:pt x="542995" y="3547865"/>
                    </a:lnTo>
                    <a:lnTo>
                      <a:pt x="539449" y="3552408"/>
                    </a:lnTo>
                    <a:lnTo>
                      <a:pt x="540890" y="3554181"/>
                    </a:lnTo>
                    <a:lnTo>
                      <a:pt x="542441" y="3555400"/>
                    </a:lnTo>
                    <a:lnTo>
                      <a:pt x="543660" y="3557062"/>
                    </a:lnTo>
                    <a:lnTo>
                      <a:pt x="544104" y="3560165"/>
                    </a:lnTo>
                    <a:lnTo>
                      <a:pt x="543882" y="3567701"/>
                    </a:lnTo>
                    <a:lnTo>
                      <a:pt x="540890" y="3586317"/>
                    </a:lnTo>
                    <a:lnTo>
                      <a:pt x="539449" y="3589421"/>
                    </a:lnTo>
                    <a:lnTo>
                      <a:pt x="541222" y="3594186"/>
                    </a:lnTo>
                    <a:lnTo>
                      <a:pt x="541666" y="3596513"/>
                    </a:lnTo>
                    <a:lnTo>
                      <a:pt x="542552" y="3622332"/>
                    </a:lnTo>
                    <a:lnTo>
                      <a:pt x="542330" y="3623884"/>
                    </a:lnTo>
                    <a:lnTo>
                      <a:pt x="541998" y="3624771"/>
                    </a:lnTo>
                    <a:lnTo>
                      <a:pt x="541998" y="3625547"/>
                    </a:lnTo>
                    <a:cubicBezTo>
                      <a:pt x="541998" y="3625547"/>
                      <a:pt x="542884" y="3626765"/>
                      <a:pt x="542884" y="3626765"/>
                    </a:cubicBezTo>
                    <a:lnTo>
                      <a:pt x="543328" y="3627984"/>
                    </a:lnTo>
                    <a:lnTo>
                      <a:pt x="543328" y="3629647"/>
                    </a:lnTo>
                    <a:cubicBezTo>
                      <a:pt x="543328" y="3629647"/>
                      <a:pt x="542552" y="3632638"/>
                      <a:pt x="542552" y="3632638"/>
                    </a:cubicBezTo>
                    <a:lnTo>
                      <a:pt x="540446" y="3636849"/>
                    </a:lnTo>
                    <a:lnTo>
                      <a:pt x="537455" y="3641504"/>
                    </a:lnTo>
                    <a:lnTo>
                      <a:pt x="535017" y="3646490"/>
                    </a:lnTo>
                    <a:lnTo>
                      <a:pt x="534795" y="3651477"/>
                    </a:lnTo>
                    <a:lnTo>
                      <a:pt x="536457" y="3653361"/>
                    </a:lnTo>
                    <a:lnTo>
                      <a:pt x="539117" y="3653915"/>
                    </a:lnTo>
                    <a:lnTo>
                      <a:pt x="541555" y="3653915"/>
                    </a:lnTo>
                    <a:cubicBezTo>
                      <a:pt x="541555" y="3653915"/>
                      <a:pt x="549644" y="3659566"/>
                      <a:pt x="549644" y="3659566"/>
                    </a:cubicBezTo>
                    <a:lnTo>
                      <a:pt x="551750" y="3663112"/>
                    </a:lnTo>
                    <a:lnTo>
                      <a:pt x="552747" y="3664110"/>
                    </a:lnTo>
                    <a:lnTo>
                      <a:pt x="554077" y="3664553"/>
                    </a:lnTo>
                    <a:lnTo>
                      <a:pt x="555296" y="3664553"/>
                    </a:lnTo>
                    <a:cubicBezTo>
                      <a:pt x="555296" y="3664553"/>
                      <a:pt x="556293" y="3665329"/>
                      <a:pt x="556293" y="3665329"/>
                    </a:cubicBezTo>
                    <a:lnTo>
                      <a:pt x="557180" y="3669651"/>
                    </a:lnTo>
                    <a:lnTo>
                      <a:pt x="560061" y="3676189"/>
                    </a:lnTo>
                    <a:lnTo>
                      <a:pt x="561280" y="3678405"/>
                    </a:lnTo>
                    <a:lnTo>
                      <a:pt x="563164" y="3680400"/>
                    </a:lnTo>
                    <a:lnTo>
                      <a:pt x="564937" y="3681619"/>
                    </a:lnTo>
                    <a:lnTo>
                      <a:pt x="566156" y="3683281"/>
                    </a:lnTo>
                    <a:lnTo>
                      <a:pt x="566599" y="3686827"/>
                    </a:lnTo>
                    <a:lnTo>
                      <a:pt x="566267" y="3689376"/>
                    </a:lnTo>
                    <a:lnTo>
                      <a:pt x="564161" y="3698020"/>
                    </a:lnTo>
                    <a:lnTo>
                      <a:pt x="562277" y="3714642"/>
                    </a:lnTo>
                    <a:lnTo>
                      <a:pt x="561169" y="3719518"/>
                    </a:lnTo>
                    <a:lnTo>
                      <a:pt x="554077" y="3736472"/>
                    </a:lnTo>
                    <a:lnTo>
                      <a:pt x="542441" y="3756973"/>
                    </a:lnTo>
                    <a:lnTo>
                      <a:pt x="527703" y="3772931"/>
                    </a:lnTo>
                    <a:lnTo>
                      <a:pt x="522938" y="3779358"/>
                    </a:lnTo>
                    <a:lnTo>
                      <a:pt x="522273" y="3781463"/>
                    </a:lnTo>
                    <a:lnTo>
                      <a:pt x="521386" y="3783126"/>
                    </a:lnTo>
                    <a:lnTo>
                      <a:pt x="515956" y="3788112"/>
                    </a:lnTo>
                    <a:lnTo>
                      <a:pt x="514737" y="3790107"/>
                    </a:lnTo>
                    <a:lnTo>
                      <a:pt x="513740" y="3792767"/>
                    </a:lnTo>
                    <a:lnTo>
                      <a:pt x="513075" y="3795648"/>
                    </a:lnTo>
                    <a:lnTo>
                      <a:pt x="512853" y="3798418"/>
                    </a:lnTo>
                    <a:lnTo>
                      <a:pt x="512189" y="3799859"/>
                    </a:lnTo>
                    <a:lnTo>
                      <a:pt x="507534" y="3806840"/>
                    </a:lnTo>
                    <a:lnTo>
                      <a:pt x="506537" y="3809611"/>
                    </a:lnTo>
                    <a:lnTo>
                      <a:pt x="505983" y="3810386"/>
                    </a:lnTo>
                    <a:lnTo>
                      <a:pt x="501883" y="3813378"/>
                    </a:lnTo>
                    <a:lnTo>
                      <a:pt x="501329" y="3814487"/>
                    </a:lnTo>
                    <a:lnTo>
                      <a:pt x="500775" y="3816813"/>
                    </a:lnTo>
                    <a:lnTo>
                      <a:pt x="499445" y="3819141"/>
                    </a:lnTo>
                    <a:lnTo>
                      <a:pt x="496564" y="3822798"/>
                    </a:lnTo>
                    <a:lnTo>
                      <a:pt x="493793" y="3827120"/>
                    </a:lnTo>
                    <a:lnTo>
                      <a:pt x="492020" y="3829114"/>
                    </a:lnTo>
                    <a:lnTo>
                      <a:pt x="487699" y="3830665"/>
                    </a:lnTo>
                    <a:lnTo>
                      <a:pt x="485593" y="3832439"/>
                    </a:lnTo>
                    <a:lnTo>
                      <a:pt x="482490" y="3836096"/>
                    </a:lnTo>
                    <a:lnTo>
                      <a:pt x="470854" y="3853826"/>
                    </a:lnTo>
                    <a:lnTo>
                      <a:pt x="456892" y="3866902"/>
                    </a:lnTo>
                    <a:lnTo>
                      <a:pt x="452570" y="3869783"/>
                    </a:lnTo>
                    <a:lnTo>
                      <a:pt x="443261" y="3874548"/>
                    </a:lnTo>
                    <a:lnTo>
                      <a:pt x="435504" y="3879757"/>
                    </a:lnTo>
                    <a:lnTo>
                      <a:pt x="403146" y="3896268"/>
                    </a:lnTo>
                    <a:lnTo>
                      <a:pt x="401373" y="3897487"/>
                    </a:lnTo>
                    <a:lnTo>
                      <a:pt x="398160" y="3900812"/>
                    </a:lnTo>
                    <a:lnTo>
                      <a:pt x="395832" y="3904690"/>
                    </a:lnTo>
                    <a:lnTo>
                      <a:pt x="395500" y="3905244"/>
                    </a:lnTo>
                    <a:lnTo>
                      <a:pt x="391621" y="3908347"/>
                    </a:lnTo>
                    <a:lnTo>
                      <a:pt x="391068" y="3909234"/>
                    </a:lnTo>
                    <a:lnTo>
                      <a:pt x="390181" y="3911006"/>
                    </a:lnTo>
                    <a:lnTo>
                      <a:pt x="389294" y="3912004"/>
                    </a:lnTo>
                    <a:lnTo>
                      <a:pt x="384640" y="3914996"/>
                    </a:lnTo>
                    <a:lnTo>
                      <a:pt x="383754" y="3916880"/>
                    </a:lnTo>
                    <a:lnTo>
                      <a:pt x="378434" y="3923418"/>
                    </a:lnTo>
                    <a:lnTo>
                      <a:pt x="371675" y="3928072"/>
                    </a:lnTo>
                    <a:lnTo>
                      <a:pt x="370678" y="3930067"/>
                    </a:lnTo>
                    <a:lnTo>
                      <a:pt x="370013" y="3932615"/>
                    </a:lnTo>
                    <a:lnTo>
                      <a:pt x="368350" y="3934610"/>
                    </a:lnTo>
                    <a:lnTo>
                      <a:pt x="366356" y="3936383"/>
                    </a:lnTo>
                    <a:lnTo>
                      <a:pt x="364582" y="3938267"/>
                    </a:lnTo>
                    <a:lnTo>
                      <a:pt x="360150" y="3945803"/>
                    </a:lnTo>
                    <a:lnTo>
                      <a:pt x="357380" y="3949349"/>
                    </a:lnTo>
                    <a:lnTo>
                      <a:pt x="353612" y="3952230"/>
                    </a:lnTo>
                    <a:lnTo>
                      <a:pt x="319924" y="3966969"/>
                    </a:lnTo>
                    <a:lnTo>
                      <a:pt x="294658" y="3978050"/>
                    </a:lnTo>
                    <a:lnTo>
                      <a:pt x="292663" y="3978493"/>
                    </a:lnTo>
                    <a:lnTo>
                      <a:pt x="292109" y="3978826"/>
                    </a:lnTo>
                    <a:lnTo>
                      <a:pt x="289561" y="3981485"/>
                    </a:lnTo>
                    <a:lnTo>
                      <a:pt x="288341" y="3982371"/>
                    </a:lnTo>
                    <a:lnTo>
                      <a:pt x="257313" y="3987691"/>
                    </a:lnTo>
                    <a:lnTo>
                      <a:pt x="237034" y="3994340"/>
                    </a:lnTo>
                    <a:lnTo>
                      <a:pt x="220633" y="3994008"/>
                    </a:lnTo>
                    <a:lnTo>
                      <a:pt x="200133" y="3997553"/>
                    </a:lnTo>
                    <a:lnTo>
                      <a:pt x="189494" y="4001654"/>
                    </a:lnTo>
                    <a:lnTo>
                      <a:pt x="187278" y="4002984"/>
                    </a:lnTo>
                    <a:lnTo>
                      <a:pt x="185505" y="4004756"/>
                    </a:lnTo>
                    <a:lnTo>
                      <a:pt x="184175" y="4007416"/>
                    </a:lnTo>
                    <a:lnTo>
                      <a:pt x="181516" y="4016725"/>
                    </a:lnTo>
                    <a:lnTo>
                      <a:pt x="176751" y="4024482"/>
                    </a:lnTo>
                    <a:lnTo>
                      <a:pt x="174867" y="4026587"/>
                    </a:lnTo>
                    <a:lnTo>
                      <a:pt x="170767" y="4027917"/>
                    </a:lnTo>
                    <a:lnTo>
                      <a:pt x="167109" y="4031020"/>
                    </a:lnTo>
                    <a:lnTo>
                      <a:pt x="163674" y="4032682"/>
                    </a:lnTo>
                    <a:lnTo>
                      <a:pt x="162455" y="4033901"/>
                    </a:lnTo>
                    <a:lnTo>
                      <a:pt x="161790" y="4036228"/>
                    </a:lnTo>
                    <a:lnTo>
                      <a:pt x="161790" y="4036782"/>
                    </a:lnTo>
                    <a:cubicBezTo>
                      <a:pt x="161790" y="4036782"/>
                      <a:pt x="161790" y="4036782"/>
                      <a:pt x="161790" y="4036782"/>
                    </a:cubicBezTo>
                    <a:lnTo>
                      <a:pt x="161790" y="4036782"/>
                    </a:lnTo>
                    <a:cubicBezTo>
                      <a:pt x="161790" y="4036782"/>
                      <a:pt x="161458" y="4038999"/>
                      <a:pt x="161458" y="4038999"/>
                    </a:cubicBezTo>
                    <a:lnTo>
                      <a:pt x="159242" y="4043875"/>
                    </a:lnTo>
                    <a:lnTo>
                      <a:pt x="158688" y="4046201"/>
                    </a:lnTo>
                    <a:lnTo>
                      <a:pt x="158466" y="4048861"/>
                    </a:lnTo>
                    <a:lnTo>
                      <a:pt x="154698" y="4061827"/>
                    </a:lnTo>
                    <a:lnTo>
                      <a:pt x="148603" y="4076232"/>
                    </a:lnTo>
                    <a:lnTo>
                      <a:pt x="147052" y="4077119"/>
                    </a:lnTo>
                    <a:lnTo>
                      <a:pt x="147052" y="4077784"/>
                    </a:lnTo>
                    <a:cubicBezTo>
                      <a:pt x="147052" y="4077784"/>
                      <a:pt x="147828" y="4079003"/>
                      <a:pt x="147828" y="4079003"/>
                    </a:cubicBezTo>
                    <a:lnTo>
                      <a:pt x="147828" y="4079668"/>
                    </a:lnTo>
                    <a:cubicBezTo>
                      <a:pt x="147828" y="4079668"/>
                      <a:pt x="138408" y="4093520"/>
                      <a:pt x="138408" y="4093520"/>
                    </a:cubicBezTo>
                    <a:lnTo>
                      <a:pt x="136303" y="4098395"/>
                    </a:lnTo>
                    <a:lnTo>
                      <a:pt x="132978" y="4114464"/>
                    </a:lnTo>
                    <a:lnTo>
                      <a:pt x="129654" y="4121777"/>
                    </a:lnTo>
                    <a:lnTo>
                      <a:pt x="127438" y="4132083"/>
                    </a:lnTo>
                    <a:lnTo>
                      <a:pt x="125111" y="4138843"/>
                    </a:lnTo>
                    <a:lnTo>
                      <a:pt x="118240" y="4152584"/>
                    </a:lnTo>
                    <a:lnTo>
                      <a:pt x="111591" y="4160231"/>
                    </a:lnTo>
                    <a:lnTo>
                      <a:pt x="97739" y="4169207"/>
                    </a:lnTo>
                    <a:lnTo>
                      <a:pt x="77127" y="4183945"/>
                    </a:lnTo>
                    <a:lnTo>
                      <a:pt x="65381" y="4190040"/>
                    </a:lnTo>
                    <a:lnTo>
                      <a:pt x="63165" y="4191037"/>
                    </a:lnTo>
                    <a:lnTo>
                      <a:pt x="50643" y="4192367"/>
                    </a:lnTo>
                    <a:lnTo>
                      <a:pt x="47983" y="4193586"/>
                    </a:lnTo>
                    <a:lnTo>
                      <a:pt x="46543" y="4195470"/>
                    </a:lnTo>
                    <a:lnTo>
                      <a:pt x="45545" y="4197686"/>
                    </a:lnTo>
                    <a:lnTo>
                      <a:pt x="43994" y="4199791"/>
                    </a:lnTo>
                    <a:lnTo>
                      <a:pt x="34574" y="4208989"/>
                    </a:lnTo>
                    <a:lnTo>
                      <a:pt x="28480" y="4212313"/>
                    </a:lnTo>
                    <a:lnTo>
                      <a:pt x="23049" y="4213533"/>
                    </a:lnTo>
                    <a:lnTo>
                      <a:pt x="21942" y="4214309"/>
                    </a:lnTo>
                    <a:lnTo>
                      <a:pt x="15625" y="4222620"/>
                    </a:lnTo>
                    <a:lnTo>
                      <a:pt x="14960" y="4224060"/>
                    </a:lnTo>
                    <a:lnTo>
                      <a:pt x="13741" y="4227717"/>
                    </a:lnTo>
                    <a:lnTo>
                      <a:pt x="12855" y="4229158"/>
                    </a:lnTo>
                    <a:lnTo>
                      <a:pt x="12522" y="4230376"/>
                    </a:lnTo>
                    <a:lnTo>
                      <a:pt x="13630" y="4234144"/>
                    </a:lnTo>
                    <a:lnTo>
                      <a:pt x="13963" y="4236028"/>
                    </a:lnTo>
                    <a:lnTo>
                      <a:pt x="12855" y="4243120"/>
                    </a:lnTo>
                    <a:lnTo>
                      <a:pt x="13298" y="4245115"/>
                    </a:lnTo>
                    <a:lnTo>
                      <a:pt x="12300" y="4246888"/>
                    </a:lnTo>
                    <a:lnTo>
                      <a:pt x="10528" y="4252539"/>
                    </a:lnTo>
                    <a:lnTo>
                      <a:pt x="10195" y="4255089"/>
                    </a:lnTo>
                    <a:lnTo>
                      <a:pt x="9530" y="4256751"/>
                    </a:lnTo>
                    <a:lnTo>
                      <a:pt x="6427" y="4262291"/>
                    </a:lnTo>
                    <a:lnTo>
                      <a:pt x="0" y="4271489"/>
                    </a:lnTo>
                    <a:lnTo>
                      <a:pt x="5563153" y="4271489"/>
                    </a:lnTo>
                    <a:lnTo>
                      <a:pt x="5558498" y="4264508"/>
                    </a:lnTo>
                    <a:lnTo>
                      <a:pt x="5557390" y="4260962"/>
                    </a:lnTo>
                    <a:lnTo>
                      <a:pt x="5556504" y="4259300"/>
                    </a:lnTo>
                    <a:lnTo>
                      <a:pt x="5547528" y="4246888"/>
                    </a:lnTo>
                    <a:lnTo>
                      <a:pt x="5543206" y="4236139"/>
                    </a:lnTo>
                    <a:lnTo>
                      <a:pt x="5538774" y="4229601"/>
                    </a:lnTo>
                    <a:lnTo>
                      <a:pt x="5529244" y="4207548"/>
                    </a:lnTo>
                    <a:lnTo>
                      <a:pt x="5526473" y="4203448"/>
                    </a:lnTo>
                    <a:lnTo>
                      <a:pt x="5524922" y="4200235"/>
                    </a:lnTo>
                    <a:lnTo>
                      <a:pt x="5522594" y="4196689"/>
                    </a:lnTo>
                    <a:lnTo>
                      <a:pt x="5520932" y="4193364"/>
                    </a:lnTo>
                    <a:lnTo>
                      <a:pt x="5517053" y="4182283"/>
                    </a:lnTo>
                    <a:lnTo>
                      <a:pt x="5515392" y="4178848"/>
                    </a:lnTo>
                    <a:lnTo>
                      <a:pt x="5511735" y="4173972"/>
                    </a:lnTo>
                    <a:lnTo>
                      <a:pt x="5510627" y="4170093"/>
                    </a:lnTo>
                    <a:lnTo>
                      <a:pt x="5509407" y="4168320"/>
                    </a:lnTo>
                    <a:lnTo>
                      <a:pt x="5507634" y="4167212"/>
                    </a:lnTo>
                    <a:lnTo>
                      <a:pt x="5503977" y="4166104"/>
                    </a:lnTo>
                    <a:lnTo>
                      <a:pt x="5502426" y="4164774"/>
                    </a:lnTo>
                    <a:lnTo>
                      <a:pt x="5501429" y="4161117"/>
                    </a:lnTo>
                    <a:lnTo>
                      <a:pt x="5503645" y="4153470"/>
                    </a:lnTo>
                    <a:lnTo>
                      <a:pt x="5503645" y="4150146"/>
                    </a:lnTo>
                    <a:cubicBezTo>
                      <a:pt x="5503645" y="4150146"/>
                      <a:pt x="5503202" y="4148484"/>
                      <a:pt x="5503202" y="4148484"/>
                    </a:cubicBezTo>
                    <a:lnTo>
                      <a:pt x="5502980" y="4146268"/>
                    </a:lnTo>
                    <a:lnTo>
                      <a:pt x="5502980" y="4144051"/>
                    </a:lnTo>
                    <a:lnTo>
                      <a:pt x="5503202" y="4142389"/>
                    </a:lnTo>
                    <a:lnTo>
                      <a:pt x="5504531" y="4140062"/>
                    </a:lnTo>
                    <a:lnTo>
                      <a:pt x="5505529" y="4140505"/>
                    </a:lnTo>
                    <a:lnTo>
                      <a:pt x="5506748" y="4141724"/>
                    </a:lnTo>
                    <a:lnTo>
                      <a:pt x="5508631" y="4141724"/>
                    </a:lnTo>
                    <a:cubicBezTo>
                      <a:pt x="5508631" y="4141724"/>
                      <a:pt x="5509518" y="4140173"/>
                      <a:pt x="5509518" y="4140173"/>
                    </a:cubicBezTo>
                    <a:lnTo>
                      <a:pt x="5509518" y="4138178"/>
                    </a:lnTo>
                    <a:cubicBezTo>
                      <a:pt x="5509518" y="4138178"/>
                      <a:pt x="5508631" y="4134189"/>
                      <a:pt x="5508631" y="4134189"/>
                    </a:cubicBezTo>
                    <a:lnTo>
                      <a:pt x="5508077" y="4132859"/>
                    </a:lnTo>
                    <a:lnTo>
                      <a:pt x="5506748" y="4131862"/>
                    </a:lnTo>
                    <a:lnTo>
                      <a:pt x="5505086" y="4130975"/>
                    </a:lnTo>
                    <a:lnTo>
                      <a:pt x="5503645" y="4129867"/>
                    </a:lnTo>
                    <a:lnTo>
                      <a:pt x="5502537" y="4128094"/>
                    </a:lnTo>
                    <a:lnTo>
                      <a:pt x="5501096" y="4124326"/>
                    </a:lnTo>
                    <a:lnTo>
                      <a:pt x="5500099" y="4122442"/>
                    </a:lnTo>
                    <a:lnTo>
                      <a:pt x="5497883" y="4119340"/>
                    </a:lnTo>
                    <a:lnTo>
                      <a:pt x="5497107" y="4117566"/>
                    </a:lnTo>
                    <a:lnTo>
                      <a:pt x="5497107" y="4115572"/>
                    </a:lnTo>
                    <a:cubicBezTo>
                      <a:pt x="5497107" y="4115572"/>
                      <a:pt x="5498769" y="4115794"/>
                      <a:pt x="5498769" y="4115794"/>
                    </a:cubicBezTo>
                    <a:lnTo>
                      <a:pt x="5497994" y="4113688"/>
                    </a:lnTo>
                    <a:lnTo>
                      <a:pt x="5495888" y="4110918"/>
                    </a:lnTo>
                    <a:lnTo>
                      <a:pt x="5493893" y="4109144"/>
                    </a:lnTo>
                    <a:lnTo>
                      <a:pt x="5491788" y="4107593"/>
                    </a:lnTo>
                    <a:lnTo>
                      <a:pt x="5490568" y="4105820"/>
                    </a:lnTo>
                    <a:lnTo>
                      <a:pt x="5490125" y="4103603"/>
                    </a:lnTo>
                    <a:lnTo>
                      <a:pt x="5490125" y="4100833"/>
                    </a:lnTo>
                    <a:cubicBezTo>
                      <a:pt x="5490125" y="4100833"/>
                      <a:pt x="5489904" y="4100057"/>
                      <a:pt x="5489904" y="4100057"/>
                    </a:cubicBezTo>
                    <a:lnTo>
                      <a:pt x="5489350" y="4098949"/>
                    </a:lnTo>
                    <a:lnTo>
                      <a:pt x="5489350" y="4098174"/>
                    </a:lnTo>
                    <a:cubicBezTo>
                      <a:pt x="5489350" y="4098174"/>
                      <a:pt x="5489571" y="4097731"/>
                      <a:pt x="5489571" y="4097731"/>
                    </a:cubicBezTo>
                    <a:lnTo>
                      <a:pt x="5490568" y="4096844"/>
                    </a:lnTo>
                    <a:lnTo>
                      <a:pt x="5490790" y="4096401"/>
                    </a:lnTo>
                    <a:lnTo>
                      <a:pt x="5491012" y="4091636"/>
                    </a:lnTo>
                    <a:lnTo>
                      <a:pt x="5490790" y="4090306"/>
                    </a:lnTo>
                    <a:lnTo>
                      <a:pt x="5489350" y="4088090"/>
                    </a:lnTo>
                    <a:lnTo>
                      <a:pt x="5487133" y="4086538"/>
                    </a:lnTo>
                    <a:lnTo>
                      <a:pt x="5482368" y="4084211"/>
                    </a:lnTo>
                    <a:lnTo>
                      <a:pt x="5478047" y="4081219"/>
                    </a:lnTo>
                    <a:lnTo>
                      <a:pt x="5474279" y="4077673"/>
                    </a:lnTo>
                    <a:lnTo>
                      <a:pt x="5473503" y="4075900"/>
                    </a:lnTo>
                    <a:lnTo>
                      <a:pt x="5472727" y="4070249"/>
                    </a:lnTo>
                    <a:lnTo>
                      <a:pt x="5472062" y="4067699"/>
                    </a:lnTo>
                    <a:lnTo>
                      <a:pt x="5471287" y="4066481"/>
                    </a:lnTo>
                    <a:lnTo>
                      <a:pt x="5469403" y="4064375"/>
                    </a:lnTo>
                    <a:lnTo>
                      <a:pt x="5468627" y="4063267"/>
                    </a:lnTo>
                    <a:lnTo>
                      <a:pt x="5468295" y="4062048"/>
                    </a:lnTo>
                    <a:lnTo>
                      <a:pt x="5468295" y="4059277"/>
                    </a:lnTo>
                    <a:cubicBezTo>
                      <a:pt x="5468295" y="4059277"/>
                      <a:pt x="5467851" y="4058169"/>
                      <a:pt x="5467851" y="4058169"/>
                    </a:cubicBezTo>
                    <a:lnTo>
                      <a:pt x="5466190" y="4056618"/>
                    </a:lnTo>
                    <a:lnTo>
                      <a:pt x="5461203" y="4054401"/>
                    </a:lnTo>
                    <a:lnTo>
                      <a:pt x="5459319" y="4052961"/>
                    </a:lnTo>
                    <a:lnTo>
                      <a:pt x="5459319" y="4051631"/>
                    </a:lnTo>
                    <a:cubicBezTo>
                      <a:pt x="5459319" y="4051631"/>
                      <a:pt x="5459319" y="4050412"/>
                      <a:pt x="5459319" y="4050412"/>
                    </a:cubicBezTo>
                    <a:lnTo>
                      <a:pt x="5459651" y="4049415"/>
                    </a:lnTo>
                    <a:lnTo>
                      <a:pt x="5460094" y="4048639"/>
                    </a:lnTo>
                    <a:lnTo>
                      <a:pt x="5456881" y="4042988"/>
                    </a:lnTo>
                    <a:lnTo>
                      <a:pt x="5454997" y="4040439"/>
                    </a:lnTo>
                    <a:lnTo>
                      <a:pt x="5452338" y="4039109"/>
                    </a:lnTo>
                    <a:lnTo>
                      <a:pt x="5453556" y="4036893"/>
                    </a:lnTo>
                    <a:lnTo>
                      <a:pt x="5455773" y="4035120"/>
                    </a:lnTo>
                    <a:lnTo>
                      <a:pt x="5457768" y="4034898"/>
                    </a:lnTo>
                    <a:lnTo>
                      <a:pt x="5458432" y="4037336"/>
                    </a:lnTo>
                    <a:lnTo>
                      <a:pt x="5459319" y="4037336"/>
                    </a:lnTo>
                    <a:lnTo>
                      <a:pt x="5458875" y="4036228"/>
                    </a:lnTo>
                    <a:lnTo>
                      <a:pt x="5458432" y="4035563"/>
                    </a:lnTo>
                    <a:lnTo>
                      <a:pt x="5458432" y="4034677"/>
                    </a:lnTo>
                    <a:lnTo>
                      <a:pt x="5459319" y="4034677"/>
                    </a:lnTo>
                    <a:lnTo>
                      <a:pt x="5461979" y="4038112"/>
                    </a:lnTo>
                    <a:lnTo>
                      <a:pt x="5463197" y="4039109"/>
                    </a:lnTo>
                    <a:lnTo>
                      <a:pt x="5463197" y="4038223"/>
                    </a:lnTo>
                    <a:lnTo>
                      <a:pt x="5462643" y="4037558"/>
                    </a:lnTo>
                    <a:lnTo>
                      <a:pt x="5461535" y="4035231"/>
                    </a:lnTo>
                    <a:lnTo>
                      <a:pt x="5461203" y="4034677"/>
                    </a:lnTo>
                    <a:lnTo>
                      <a:pt x="5460427" y="4034455"/>
                    </a:lnTo>
                    <a:lnTo>
                      <a:pt x="5458432" y="4032903"/>
                    </a:lnTo>
                    <a:lnTo>
                      <a:pt x="5457989" y="4032460"/>
                    </a:lnTo>
                    <a:lnTo>
                      <a:pt x="5457435" y="4031684"/>
                    </a:lnTo>
                    <a:lnTo>
                      <a:pt x="5456992" y="4031241"/>
                    </a:lnTo>
                    <a:lnTo>
                      <a:pt x="5457989" y="4029912"/>
                    </a:lnTo>
                    <a:lnTo>
                      <a:pt x="5458764" y="4028249"/>
                    </a:lnTo>
                    <a:lnTo>
                      <a:pt x="5459208" y="4026365"/>
                    </a:lnTo>
                    <a:lnTo>
                      <a:pt x="5459429" y="4024592"/>
                    </a:lnTo>
                    <a:lnTo>
                      <a:pt x="5458654" y="4024371"/>
                    </a:lnTo>
                    <a:lnTo>
                      <a:pt x="5456992" y="4025147"/>
                    </a:lnTo>
                    <a:lnTo>
                      <a:pt x="5455329" y="4025590"/>
                    </a:lnTo>
                    <a:lnTo>
                      <a:pt x="5454553" y="4024592"/>
                    </a:lnTo>
                    <a:lnTo>
                      <a:pt x="5453999" y="4022708"/>
                    </a:lnTo>
                    <a:lnTo>
                      <a:pt x="5452781" y="4021157"/>
                    </a:lnTo>
                    <a:lnTo>
                      <a:pt x="5450675" y="4018941"/>
                    </a:lnTo>
                    <a:lnTo>
                      <a:pt x="5449899" y="4017500"/>
                    </a:lnTo>
                    <a:lnTo>
                      <a:pt x="5449678" y="4016614"/>
                    </a:lnTo>
                    <a:lnTo>
                      <a:pt x="5450010" y="4015506"/>
                    </a:lnTo>
                    <a:lnTo>
                      <a:pt x="5450675" y="4013732"/>
                    </a:lnTo>
                    <a:lnTo>
                      <a:pt x="5451451" y="4013732"/>
                    </a:lnTo>
                    <a:lnTo>
                      <a:pt x="5453778" y="4015173"/>
                    </a:lnTo>
                    <a:lnTo>
                      <a:pt x="5456770" y="4016281"/>
                    </a:lnTo>
                    <a:lnTo>
                      <a:pt x="5459429" y="4017943"/>
                    </a:lnTo>
                    <a:lnTo>
                      <a:pt x="5460760" y="4020825"/>
                    </a:lnTo>
                    <a:lnTo>
                      <a:pt x="5463086" y="4020825"/>
                    </a:lnTo>
                    <a:lnTo>
                      <a:pt x="5463086" y="4020049"/>
                    </a:lnTo>
                    <a:lnTo>
                      <a:pt x="5462532" y="4019051"/>
                    </a:lnTo>
                    <a:lnTo>
                      <a:pt x="5462089" y="4016614"/>
                    </a:lnTo>
                    <a:lnTo>
                      <a:pt x="5461535" y="4015616"/>
                    </a:lnTo>
                    <a:lnTo>
                      <a:pt x="5461535" y="4014841"/>
                    </a:lnTo>
                    <a:lnTo>
                      <a:pt x="5461314" y="4013289"/>
                    </a:lnTo>
                    <a:lnTo>
                      <a:pt x="5458875" y="4007416"/>
                    </a:lnTo>
                    <a:lnTo>
                      <a:pt x="5458100" y="4006086"/>
                    </a:lnTo>
                    <a:lnTo>
                      <a:pt x="5456770" y="4004867"/>
                    </a:lnTo>
                    <a:lnTo>
                      <a:pt x="5454221" y="3999437"/>
                    </a:lnTo>
                    <a:lnTo>
                      <a:pt x="5446242" y="3992123"/>
                    </a:lnTo>
                    <a:lnTo>
                      <a:pt x="5441145" y="3990794"/>
                    </a:lnTo>
                    <a:lnTo>
                      <a:pt x="5438707" y="3989686"/>
                    </a:lnTo>
                    <a:lnTo>
                      <a:pt x="5437710" y="3987802"/>
                    </a:lnTo>
                    <a:lnTo>
                      <a:pt x="5436491" y="3988134"/>
                    </a:lnTo>
                    <a:lnTo>
                      <a:pt x="5435161" y="3987802"/>
                    </a:lnTo>
                    <a:lnTo>
                      <a:pt x="5434275" y="3987026"/>
                    </a:lnTo>
                    <a:lnTo>
                      <a:pt x="5434496" y="3986029"/>
                    </a:lnTo>
                    <a:lnTo>
                      <a:pt x="5434496" y="3984256"/>
                    </a:lnTo>
                    <a:cubicBezTo>
                      <a:pt x="5434496" y="3984256"/>
                      <a:pt x="5434496" y="3983480"/>
                      <a:pt x="5434496" y="3983480"/>
                    </a:cubicBezTo>
                    <a:lnTo>
                      <a:pt x="5432058" y="3982039"/>
                    </a:lnTo>
                    <a:lnTo>
                      <a:pt x="5428290" y="3977385"/>
                    </a:lnTo>
                    <a:lnTo>
                      <a:pt x="5426407" y="3976388"/>
                    </a:lnTo>
                    <a:lnTo>
                      <a:pt x="5424523" y="3976056"/>
                    </a:lnTo>
                    <a:lnTo>
                      <a:pt x="5424190" y="3975058"/>
                    </a:lnTo>
                    <a:lnTo>
                      <a:pt x="5424190" y="3973617"/>
                    </a:lnTo>
                    <a:cubicBezTo>
                      <a:pt x="5424190" y="3973617"/>
                      <a:pt x="5423747" y="3971955"/>
                      <a:pt x="5423747" y="3971955"/>
                    </a:cubicBezTo>
                    <a:lnTo>
                      <a:pt x="5422860" y="3971290"/>
                    </a:lnTo>
                    <a:lnTo>
                      <a:pt x="5421531" y="3970736"/>
                    </a:lnTo>
                    <a:lnTo>
                      <a:pt x="5420423" y="3970071"/>
                    </a:lnTo>
                    <a:lnTo>
                      <a:pt x="5419093" y="3967301"/>
                    </a:lnTo>
                    <a:lnTo>
                      <a:pt x="5413663" y="3961538"/>
                    </a:lnTo>
                    <a:lnTo>
                      <a:pt x="5411114" y="3957993"/>
                    </a:lnTo>
                    <a:lnTo>
                      <a:pt x="5410671" y="3957549"/>
                    </a:lnTo>
                    <a:lnTo>
                      <a:pt x="5410449" y="3956441"/>
                    </a:lnTo>
                    <a:lnTo>
                      <a:pt x="5409895" y="3954889"/>
                    </a:lnTo>
                    <a:lnTo>
                      <a:pt x="5409119" y="3953449"/>
                    </a:lnTo>
                    <a:lnTo>
                      <a:pt x="5408233" y="3952673"/>
                    </a:lnTo>
                    <a:lnTo>
                      <a:pt x="5408233" y="3949903"/>
                    </a:lnTo>
                    <a:cubicBezTo>
                      <a:pt x="5408233" y="3949903"/>
                      <a:pt x="5406238" y="3947132"/>
                      <a:pt x="5406238" y="3947132"/>
                    </a:cubicBezTo>
                    <a:lnTo>
                      <a:pt x="5401251" y="3943032"/>
                    </a:lnTo>
                    <a:lnTo>
                      <a:pt x="5401695" y="3943032"/>
                    </a:lnTo>
                    <a:cubicBezTo>
                      <a:pt x="5401695" y="3943032"/>
                      <a:pt x="5402027" y="3943032"/>
                      <a:pt x="5402027" y="3943032"/>
                    </a:cubicBezTo>
                    <a:lnTo>
                      <a:pt x="5402249" y="3943032"/>
                    </a:lnTo>
                    <a:cubicBezTo>
                      <a:pt x="5402249" y="3943032"/>
                      <a:pt x="5402249" y="3942367"/>
                      <a:pt x="5402249" y="3942367"/>
                    </a:cubicBezTo>
                    <a:lnTo>
                      <a:pt x="5401251" y="3941481"/>
                    </a:lnTo>
                    <a:lnTo>
                      <a:pt x="5398038" y="3935165"/>
                    </a:lnTo>
                    <a:lnTo>
                      <a:pt x="5397262" y="3932615"/>
                    </a:lnTo>
                    <a:lnTo>
                      <a:pt x="5396930" y="3931840"/>
                    </a:lnTo>
                    <a:lnTo>
                      <a:pt x="5395932" y="3931286"/>
                    </a:lnTo>
                    <a:lnTo>
                      <a:pt x="5394714" y="3930954"/>
                    </a:lnTo>
                    <a:lnTo>
                      <a:pt x="5393605" y="3930510"/>
                    </a:lnTo>
                    <a:lnTo>
                      <a:pt x="5392497" y="3928183"/>
                    </a:lnTo>
                    <a:lnTo>
                      <a:pt x="5391167" y="3926521"/>
                    </a:lnTo>
                    <a:lnTo>
                      <a:pt x="5388397" y="3923861"/>
                    </a:lnTo>
                    <a:lnTo>
                      <a:pt x="5382967" y="3920758"/>
                    </a:lnTo>
                    <a:lnTo>
                      <a:pt x="5381748" y="3920315"/>
                    </a:lnTo>
                    <a:lnTo>
                      <a:pt x="5381305" y="3917656"/>
                    </a:lnTo>
                    <a:lnTo>
                      <a:pt x="5376208" y="3898595"/>
                    </a:lnTo>
                    <a:lnTo>
                      <a:pt x="5374656" y="3894717"/>
                    </a:lnTo>
                    <a:lnTo>
                      <a:pt x="5372107" y="3891946"/>
                    </a:lnTo>
                    <a:lnTo>
                      <a:pt x="5368118" y="3891282"/>
                    </a:lnTo>
                    <a:lnTo>
                      <a:pt x="5363353" y="3884633"/>
                    </a:lnTo>
                    <a:lnTo>
                      <a:pt x="5362910" y="3884300"/>
                    </a:lnTo>
                    <a:lnTo>
                      <a:pt x="5360360" y="3881530"/>
                    </a:lnTo>
                    <a:lnTo>
                      <a:pt x="5359917" y="3880200"/>
                    </a:lnTo>
                    <a:lnTo>
                      <a:pt x="5359917" y="3877651"/>
                    </a:lnTo>
                    <a:cubicBezTo>
                      <a:pt x="5359917" y="3877651"/>
                      <a:pt x="5359474" y="3876322"/>
                      <a:pt x="5359474" y="3876322"/>
                    </a:cubicBezTo>
                    <a:lnTo>
                      <a:pt x="5358256" y="3874659"/>
                    </a:lnTo>
                    <a:lnTo>
                      <a:pt x="5354820" y="3871113"/>
                    </a:lnTo>
                    <a:lnTo>
                      <a:pt x="5354045" y="3869672"/>
                    </a:lnTo>
                    <a:lnTo>
                      <a:pt x="5354266" y="3865129"/>
                    </a:lnTo>
                    <a:lnTo>
                      <a:pt x="5354820" y="3861250"/>
                    </a:lnTo>
                    <a:lnTo>
                      <a:pt x="5353934" y="3859921"/>
                    </a:lnTo>
                    <a:lnTo>
                      <a:pt x="5354377" y="3858813"/>
                    </a:lnTo>
                    <a:lnTo>
                      <a:pt x="5355595" y="3858259"/>
                    </a:lnTo>
                    <a:lnTo>
                      <a:pt x="5356150" y="3856818"/>
                    </a:lnTo>
                    <a:lnTo>
                      <a:pt x="5357258" y="3855820"/>
                    </a:lnTo>
                    <a:lnTo>
                      <a:pt x="5357923" y="3854713"/>
                    </a:lnTo>
                    <a:lnTo>
                      <a:pt x="5357923" y="3851942"/>
                    </a:lnTo>
                    <a:cubicBezTo>
                      <a:pt x="5357923" y="3851942"/>
                      <a:pt x="5357480" y="3850723"/>
                      <a:pt x="5357480" y="3850723"/>
                    </a:cubicBezTo>
                    <a:lnTo>
                      <a:pt x="5354377" y="3837979"/>
                    </a:lnTo>
                    <a:lnTo>
                      <a:pt x="5354820" y="3835652"/>
                    </a:lnTo>
                    <a:lnTo>
                      <a:pt x="5354820" y="3834876"/>
                    </a:lnTo>
                    <a:lnTo>
                      <a:pt x="5353269" y="3832550"/>
                    </a:lnTo>
                    <a:lnTo>
                      <a:pt x="5351828" y="3828560"/>
                    </a:lnTo>
                    <a:lnTo>
                      <a:pt x="5350719" y="3824349"/>
                    </a:lnTo>
                    <a:lnTo>
                      <a:pt x="5350276" y="3821135"/>
                    </a:lnTo>
                    <a:lnTo>
                      <a:pt x="5349169" y="3818587"/>
                    </a:lnTo>
                    <a:lnTo>
                      <a:pt x="5346398" y="3814819"/>
                    </a:lnTo>
                    <a:lnTo>
                      <a:pt x="5343184" y="3811494"/>
                    </a:lnTo>
                    <a:lnTo>
                      <a:pt x="5339638" y="3809389"/>
                    </a:lnTo>
                    <a:lnTo>
                      <a:pt x="5334430" y="3803294"/>
                    </a:lnTo>
                    <a:lnTo>
                      <a:pt x="5332989" y="3802075"/>
                    </a:lnTo>
                    <a:lnTo>
                      <a:pt x="5327227" y="3798307"/>
                    </a:lnTo>
                    <a:lnTo>
                      <a:pt x="5326008" y="3796978"/>
                    </a:lnTo>
                    <a:lnTo>
                      <a:pt x="5325121" y="3794207"/>
                    </a:lnTo>
                    <a:lnTo>
                      <a:pt x="5324124" y="3792434"/>
                    </a:lnTo>
                    <a:lnTo>
                      <a:pt x="5322794" y="3790661"/>
                    </a:lnTo>
                    <a:lnTo>
                      <a:pt x="5321575" y="3789664"/>
                    </a:lnTo>
                    <a:lnTo>
                      <a:pt x="5321575" y="3788666"/>
                    </a:lnTo>
                    <a:lnTo>
                      <a:pt x="5323127" y="3786894"/>
                    </a:lnTo>
                    <a:lnTo>
                      <a:pt x="5323791" y="3784677"/>
                    </a:lnTo>
                    <a:lnTo>
                      <a:pt x="5323791" y="3779358"/>
                    </a:lnTo>
                    <a:cubicBezTo>
                      <a:pt x="5323791" y="3779358"/>
                      <a:pt x="5324567" y="3777253"/>
                      <a:pt x="5324567" y="3777253"/>
                    </a:cubicBezTo>
                    <a:lnTo>
                      <a:pt x="5327892" y="3771268"/>
                    </a:lnTo>
                    <a:lnTo>
                      <a:pt x="5329000" y="3770050"/>
                    </a:lnTo>
                    <a:lnTo>
                      <a:pt x="5329554" y="3769052"/>
                    </a:lnTo>
                    <a:lnTo>
                      <a:pt x="5338973" y="3755755"/>
                    </a:lnTo>
                    <a:lnTo>
                      <a:pt x="5340968" y="3754092"/>
                    </a:lnTo>
                    <a:lnTo>
                      <a:pt x="5338419" y="3753427"/>
                    </a:lnTo>
                    <a:lnTo>
                      <a:pt x="5336868" y="3752097"/>
                    </a:lnTo>
                    <a:lnTo>
                      <a:pt x="5336203" y="3750214"/>
                    </a:lnTo>
                    <a:lnTo>
                      <a:pt x="5336203" y="3747776"/>
                    </a:lnTo>
                    <a:cubicBezTo>
                      <a:pt x="5336203" y="3747776"/>
                      <a:pt x="5337311" y="3745559"/>
                      <a:pt x="5337311" y="3745559"/>
                    </a:cubicBezTo>
                    <a:lnTo>
                      <a:pt x="5339195" y="3743121"/>
                    </a:lnTo>
                    <a:lnTo>
                      <a:pt x="5341411" y="3741681"/>
                    </a:lnTo>
                    <a:lnTo>
                      <a:pt x="5343295" y="3742346"/>
                    </a:lnTo>
                    <a:lnTo>
                      <a:pt x="5344736" y="3741570"/>
                    </a:lnTo>
                    <a:lnTo>
                      <a:pt x="5346065" y="3741570"/>
                    </a:lnTo>
                    <a:cubicBezTo>
                      <a:pt x="5346065" y="3741570"/>
                      <a:pt x="5346952" y="3742568"/>
                      <a:pt x="5346952" y="3742568"/>
                    </a:cubicBezTo>
                    <a:lnTo>
                      <a:pt x="5347174" y="3744229"/>
                    </a:lnTo>
                    <a:lnTo>
                      <a:pt x="5348060" y="3744229"/>
                    </a:lnTo>
                    <a:lnTo>
                      <a:pt x="5348060" y="3742568"/>
                    </a:lnTo>
                    <a:cubicBezTo>
                      <a:pt x="5348060" y="3742568"/>
                      <a:pt x="5347395" y="3741570"/>
                      <a:pt x="5347395" y="3741570"/>
                    </a:cubicBezTo>
                    <a:lnTo>
                      <a:pt x="5346730" y="3740794"/>
                    </a:lnTo>
                    <a:lnTo>
                      <a:pt x="5346398" y="3739797"/>
                    </a:lnTo>
                    <a:lnTo>
                      <a:pt x="5346398" y="3738356"/>
                    </a:lnTo>
                    <a:cubicBezTo>
                      <a:pt x="5346398" y="3738356"/>
                      <a:pt x="5347949" y="3735142"/>
                      <a:pt x="5347949" y="3735142"/>
                    </a:cubicBezTo>
                    <a:lnTo>
                      <a:pt x="5348614" y="3735142"/>
                    </a:lnTo>
                    <a:lnTo>
                      <a:pt x="5348393" y="3736251"/>
                    </a:lnTo>
                    <a:lnTo>
                      <a:pt x="5348393" y="3737027"/>
                    </a:lnTo>
                    <a:lnTo>
                      <a:pt x="5348614" y="3738024"/>
                    </a:lnTo>
                    <a:lnTo>
                      <a:pt x="5348614" y="3738799"/>
                    </a:lnTo>
                    <a:lnTo>
                      <a:pt x="5347728" y="3738799"/>
                    </a:lnTo>
                    <a:cubicBezTo>
                      <a:pt x="5347728" y="3738799"/>
                      <a:pt x="5347284" y="3739132"/>
                      <a:pt x="5347284" y="3739132"/>
                    </a:cubicBezTo>
                    <a:lnTo>
                      <a:pt x="5346952" y="3739353"/>
                    </a:lnTo>
                    <a:lnTo>
                      <a:pt x="5346952" y="3739686"/>
                    </a:lnTo>
                    <a:cubicBezTo>
                      <a:pt x="5346952" y="3739686"/>
                      <a:pt x="5346952" y="3740240"/>
                      <a:pt x="5346952" y="3740240"/>
                    </a:cubicBezTo>
                    <a:lnTo>
                      <a:pt x="5347617" y="3740905"/>
                    </a:lnTo>
                    <a:lnTo>
                      <a:pt x="5348171" y="3741570"/>
                    </a:lnTo>
                    <a:lnTo>
                      <a:pt x="5348614" y="3742346"/>
                    </a:lnTo>
                    <a:lnTo>
                      <a:pt x="5349279" y="3742568"/>
                    </a:lnTo>
                    <a:lnTo>
                      <a:pt x="5349501" y="3742789"/>
                    </a:lnTo>
                    <a:lnTo>
                      <a:pt x="5349279" y="3743011"/>
                    </a:lnTo>
                    <a:lnTo>
                      <a:pt x="5348614" y="3743232"/>
                    </a:lnTo>
                    <a:lnTo>
                      <a:pt x="5349279" y="3743897"/>
                    </a:lnTo>
                    <a:lnTo>
                      <a:pt x="5349279" y="3744562"/>
                    </a:lnTo>
                    <a:cubicBezTo>
                      <a:pt x="5349279" y="3744562"/>
                      <a:pt x="5348947" y="3745116"/>
                      <a:pt x="5348947" y="3745116"/>
                    </a:cubicBezTo>
                    <a:lnTo>
                      <a:pt x="5347949" y="3745781"/>
                    </a:lnTo>
                    <a:lnTo>
                      <a:pt x="5352604" y="3750324"/>
                    </a:lnTo>
                    <a:lnTo>
                      <a:pt x="5354045" y="3752873"/>
                    </a:lnTo>
                    <a:lnTo>
                      <a:pt x="5354045" y="3756530"/>
                    </a:lnTo>
                    <a:cubicBezTo>
                      <a:pt x="5354045" y="3756530"/>
                      <a:pt x="5353380" y="3756973"/>
                      <a:pt x="5353380" y="3756973"/>
                    </a:cubicBezTo>
                    <a:lnTo>
                      <a:pt x="5352160" y="3758192"/>
                    </a:lnTo>
                    <a:lnTo>
                      <a:pt x="5351606" y="3759411"/>
                    </a:lnTo>
                    <a:lnTo>
                      <a:pt x="5353934" y="3760520"/>
                    </a:lnTo>
                    <a:lnTo>
                      <a:pt x="5356482" y="3763179"/>
                    </a:lnTo>
                    <a:lnTo>
                      <a:pt x="5357036" y="3763955"/>
                    </a:lnTo>
                    <a:lnTo>
                      <a:pt x="5357480" y="3765395"/>
                    </a:lnTo>
                    <a:lnTo>
                      <a:pt x="5360250" y="3768831"/>
                    </a:lnTo>
                    <a:lnTo>
                      <a:pt x="5360915" y="3769939"/>
                    </a:lnTo>
                    <a:lnTo>
                      <a:pt x="5361358" y="3771047"/>
                    </a:lnTo>
                    <a:lnTo>
                      <a:pt x="5361691" y="3772487"/>
                    </a:lnTo>
                    <a:lnTo>
                      <a:pt x="5361691" y="3774704"/>
                    </a:lnTo>
                    <a:cubicBezTo>
                      <a:pt x="5361691" y="3774704"/>
                      <a:pt x="5361580" y="3775922"/>
                      <a:pt x="5361580" y="3775922"/>
                    </a:cubicBezTo>
                    <a:lnTo>
                      <a:pt x="5360582" y="3778583"/>
                    </a:lnTo>
                    <a:lnTo>
                      <a:pt x="5360250" y="3780466"/>
                    </a:lnTo>
                    <a:lnTo>
                      <a:pt x="5360471" y="3782350"/>
                    </a:lnTo>
                    <a:lnTo>
                      <a:pt x="5360915" y="3784234"/>
                    </a:lnTo>
                    <a:lnTo>
                      <a:pt x="5360915" y="3786118"/>
                    </a:lnTo>
                    <a:cubicBezTo>
                      <a:pt x="5360915" y="3786118"/>
                      <a:pt x="5360360" y="3787669"/>
                      <a:pt x="5360360" y="3787669"/>
                    </a:cubicBezTo>
                    <a:lnTo>
                      <a:pt x="5360360" y="3788445"/>
                    </a:lnTo>
                    <a:lnTo>
                      <a:pt x="5363907" y="3790994"/>
                    </a:lnTo>
                    <a:lnTo>
                      <a:pt x="5365236" y="3796313"/>
                    </a:lnTo>
                    <a:lnTo>
                      <a:pt x="5365015" y="3802407"/>
                    </a:lnTo>
                    <a:lnTo>
                      <a:pt x="5364128" y="3807172"/>
                    </a:lnTo>
                    <a:lnTo>
                      <a:pt x="5365680" y="3807172"/>
                    </a:lnTo>
                    <a:lnTo>
                      <a:pt x="5365015" y="3806508"/>
                    </a:lnTo>
                    <a:lnTo>
                      <a:pt x="5365015" y="3805621"/>
                    </a:lnTo>
                    <a:cubicBezTo>
                      <a:pt x="5365015" y="3805621"/>
                      <a:pt x="5365015" y="3804624"/>
                      <a:pt x="5365015" y="3804624"/>
                    </a:cubicBezTo>
                    <a:lnTo>
                      <a:pt x="5365569" y="3803516"/>
                    </a:lnTo>
                    <a:lnTo>
                      <a:pt x="5366234" y="3803516"/>
                    </a:lnTo>
                    <a:lnTo>
                      <a:pt x="5366234" y="3804402"/>
                    </a:lnTo>
                    <a:cubicBezTo>
                      <a:pt x="5366234" y="3804402"/>
                      <a:pt x="5366123" y="3804846"/>
                      <a:pt x="5366123" y="3804846"/>
                    </a:cubicBezTo>
                    <a:lnTo>
                      <a:pt x="5365791" y="3805067"/>
                    </a:lnTo>
                    <a:lnTo>
                      <a:pt x="5365458" y="3805400"/>
                    </a:lnTo>
                    <a:lnTo>
                      <a:pt x="5366234" y="3805621"/>
                    </a:lnTo>
                    <a:lnTo>
                      <a:pt x="5366788" y="3805843"/>
                    </a:lnTo>
                    <a:lnTo>
                      <a:pt x="5367232" y="3806286"/>
                    </a:lnTo>
                    <a:lnTo>
                      <a:pt x="5367675" y="3807172"/>
                    </a:lnTo>
                    <a:lnTo>
                      <a:pt x="5366788" y="3807172"/>
                    </a:lnTo>
                    <a:lnTo>
                      <a:pt x="5372329" y="3811162"/>
                    </a:lnTo>
                    <a:lnTo>
                      <a:pt x="5375432" y="3812603"/>
                    </a:lnTo>
                    <a:lnTo>
                      <a:pt x="5375875" y="3814819"/>
                    </a:lnTo>
                    <a:lnTo>
                      <a:pt x="5375432" y="3819695"/>
                    </a:lnTo>
                    <a:lnTo>
                      <a:pt x="5375653" y="3819695"/>
                    </a:lnTo>
                    <a:cubicBezTo>
                      <a:pt x="5375653" y="3819695"/>
                      <a:pt x="5377980" y="3825346"/>
                      <a:pt x="5377980" y="3825346"/>
                    </a:cubicBezTo>
                    <a:lnTo>
                      <a:pt x="5378756" y="3826344"/>
                    </a:lnTo>
                    <a:lnTo>
                      <a:pt x="5379753" y="3826787"/>
                    </a:lnTo>
                    <a:lnTo>
                      <a:pt x="5381194" y="3827785"/>
                    </a:lnTo>
                    <a:lnTo>
                      <a:pt x="5381970" y="3830111"/>
                    </a:lnTo>
                    <a:lnTo>
                      <a:pt x="5382523" y="3832771"/>
                    </a:lnTo>
                    <a:lnTo>
                      <a:pt x="5383189" y="3834766"/>
                    </a:lnTo>
                    <a:lnTo>
                      <a:pt x="5384629" y="3836317"/>
                    </a:lnTo>
                    <a:lnTo>
                      <a:pt x="5387067" y="3838090"/>
                    </a:lnTo>
                    <a:lnTo>
                      <a:pt x="5389616" y="3839531"/>
                    </a:lnTo>
                    <a:lnTo>
                      <a:pt x="5391389" y="3840085"/>
                    </a:lnTo>
                    <a:lnTo>
                      <a:pt x="5396486" y="3845404"/>
                    </a:lnTo>
                    <a:lnTo>
                      <a:pt x="5396708" y="3845737"/>
                    </a:lnTo>
                    <a:lnTo>
                      <a:pt x="5397041" y="3846734"/>
                    </a:lnTo>
                    <a:lnTo>
                      <a:pt x="5397262" y="3847066"/>
                    </a:lnTo>
                    <a:lnTo>
                      <a:pt x="5397595" y="3847287"/>
                    </a:lnTo>
                    <a:lnTo>
                      <a:pt x="5398481" y="3847731"/>
                    </a:lnTo>
                    <a:lnTo>
                      <a:pt x="5398814" y="3847952"/>
                    </a:lnTo>
                    <a:lnTo>
                      <a:pt x="5400697" y="3850834"/>
                    </a:lnTo>
                    <a:lnTo>
                      <a:pt x="5401030" y="3851056"/>
                    </a:lnTo>
                    <a:lnTo>
                      <a:pt x="5401473" y="3851720"/>
                    </a:lnTo>
                    <a:lnTo>
                      <a:pt x="5403136" y="3853050"/>
                    </a:lnTo>
                    <a:lnTo>
                      <a:pt x="5403468" y="3853715"/>
                    </a:lnTo>
                    <a:lnTo>
                      <a:pt x="5403690" y="3854491"/>
                    </a:lnTo>
                    <a:lnTo>
                      <a:pt x="5405130" y="3857704"/>
                    </a:lnTo>
                    <a:lnTo>
                      <a:pt x="5406349" y="3858813"/>
                    </a:lnTo>
                    <a:lnTo>
                      <a:pt x="5409452" y="3860475"/>
                    </a:lnTo>
                    <a:lnTo>
                      <a:pt x="5410671" y="3862026"/>
                    </a:lnTo>
                    <a:lnTo>
                      <a:pt x="5411779" y="3861583"/>
                    </a:lnTo>
                    <a:lnTo>
                      <a:pt x="5412777" y="3861915"/>
                    </a:lnTo>
                    <a:lnTo>
                      <a:pt x="5413441" y="3862913"/>
                    </a:lnTo>
                    <a:lnTo>
                      <a:pt x="5413663" y="3864353"/>
                    </a:lnTo>
                    <a:lnTo>
                      <a:pt x="5414328" y="3864353"/>
                    </a:lnTo>
                    <a:cubicBezTo>
                      <a:pt x="5414328" y="3864353"/>
                      <a:pt x="5415658" y="3865683"/>
                      <a:pt x="5415658" y="3865683"/>
                    </a:cubicBezTo>
                    <a:lnTo>
                      <a:pt x="5416434" y="3867456"/>
                    </a:lnTo>
                    <a:lnTo>
                      <a:pt x="5415658" y="3868343"/>
                    </a:lnTo>
                    <a:lnTo>
                      <a:pt x="5415103" y="3869229"/>
                    </a:lnTo>
                    <a:lnTo>
                      <a:pt x="5415325" y="3871113"/>
                    </a:lnTo>
                    <a:lnTo>
                      <a:pt x="5415768" y="3872997"/>
                    </a:lnTo>
                    <a:lnTo>
                      <a:pt x="5415990" y="3873662"/>
                    </a:lnTo>
                    <a:lnTo>
                      <a:pt x="5416434" y="3876654"/>
                    </a:lnTo>
                    <a:lnTo>
                      <a:pt x="5416212" y="3877762"/>
                    </a:lnTo>
                    <a:lnTo>
                      <a:pt x="5415214" y="3878981"/>
                    </a:lnTo>
                    <a:lnTo>
                      <a:pt x="5415214" y="3879757"/>
                    </a:lnTo>
                    <a:lnTo>
                      <a:pt x="5415658" y="3881419"/>
                    </a:lnTo>
                    <a:lnTo>
                      <a:pt x="5415990" y="3887181"/>
                    </a:lnTo>
                    <a:lnTo>
                      <a:pt x="5416766" y="3889508"/>
                    </a:lnTo>
                    <a:lnTo>
                      <a:pt x="5417652" y="3890174"/>
                    </a:lnTo>
                    <a:lnTo>
                      <a:pt x="5418649" y="3890506"/>
                    </a:lnTo>
                    <a:lnTo>
                      <a:pt x="5419425" y="3891171"/>
                    </a:lnTo>
                    <a:lnTo>
                      <a:pt x="5419979" y="3893719"/>
                    </a:lnTo>
                    <a:lnTo>
                      <a:pt x="5420644" y="3894717"/>
                    </a:lnTo>
                    <a:lnTo>
                      <a:pt x="5422085" y="3896379"/>
                    </a:lnTo>
                    <a:lnTo>
                      <a:pt x="5420866" y="3899371"/>
                    </a:lnTo>
                    <a:lnTo>
                      <a:pt x="5419425" y="3905244"/>
                    </a:lnTo>
                    <a:lnTo>
                      <a:pt x="5418317" y="3907793"/>
                    </a:lnTo>
                    <a:lnTo>
                      <a:pt x="5420312" y="3911671"/>
                    </a:lnTo>
                    <a:lnTo>
                      <a:pt x="5421088" y="3913888"/>
                    </a:lnTo>
                    <a:lnTo>
                      <a:pt x="5421531" y="3919096"/>
                    </a:lnTo>
                    <a:lnTo>
                      <a:pt x="5422196" y="3921423"/>
                    </a:lnTo>
                    <a:lnTo>
                      <a:pt x="5423414" y="3923085"/>
                    </a:lnTo>
                    <a:lnTo>
                      <a:pt x="5425299" y="3923750"/>
                    </a:lnTo>
                    <a:lnTo>
                      <a:pt x="5423193" y="3921867"/>
                    </a:lnTo>
                    <a:lnTo>
                      <a:pt x="5424190" y="3920093"/>
                    </a:lnTo>
                    <a:lnTo>
                      <a:pt x="5426074" y="3920426"/>
                    </a:lnTo>
                    <a:lnTo>
                      <a:pt x="5426850" y="3924637"/>
                    </a:lnTo>
                    <a:lnTo>
                      <a:pt x="5426074" y="3924637"/>
                    </a:lnTo>
                    <a:lnTo>
                      <a:pt x="5426074" y="3923639"/>
                    </a:lnTo>
                    <a:lnTo>
                      <a:pt x="5425410" y="3924637"/>
                    </a:lnTo>
                    <a:lnTo>
                      <a:pt x="5426739" y="3925302"/>
                    </a:lnTo>
                    <a:lnTo>
                      <a:pt x="5427958" y="3926743"/>
                    </a:lnTo>
                    <a:lnTo>
                      <a:pt x="5428955" y="3928293"/>
                    </a:lnTo>
                    <a:lnTo>
                      <a:pt x="5429288" y="3929291"/>
                    </a:lnTo>
                    <a:lnTo>
                      <a:pt x="5429842" y="3930289"/>
                    </a:lnTo>
                    <a:lnTo>
                      <a:pt x="5431061" y="3931508"/>
                    </a:lnTo>
                    <a:lnTo>
                      <a:pt x="5438264" y="3936826"/>
                    </a:lnTo>
                    <a:lnTo>
                      <a:pt x="5438264" y="3937491"/>
                    </a:lnTo>
                    <a:cubicBezTo>
                      <a:pt x="5438264" y="3937491"/>
                      <a:pt x="5439594" y="3939043"/>
                      <a:pt x="5439594" y="3939043"/>
                    </a:cubicBezTo>
                    <a:lnTo>
                      <a:pt x="5441810" y="3941038"/>
                    </a:lnTo>
                    <a:lnTo>
                      <a:pt x="5444470" y="3945692"/>
                    </a:lnTo>
                    <a:lnTo>
                      <a:pt x="5444913" y="3945913"/>
                    </a:lnTo>
                    <a:lnTo>
                      <a:pt x="5445688" y="3947243"/>
                    </a:lnTo>
                    <a:lnTo>
                      <a:pt x="5460538" y="3956108"/>
                    </a:lnTo>
                    <a:lnTo>
                      <a:pt x="5461646" y="3958214"/>
                    </a:lnTo>
                    <a:lnTo>
                      <a:pt x="5464305" y="3962204"/>
                    </a:lnTo>
                    <a:lnTo>
                      <a:pt x="5465192" y="3963976"/>
                    </a:lnTo>
                    <a:lnTo>
                      <a:pt x="5465968" y="3963422"/>
                    </a:lnTo>
                    <a:lnTo>
                      <a:pt x="5466522" y="3964308"/>
                    </a:lnTo>
                    <a:lnTo>
                      <a:pt x="5468184" y="3970515"/>
                    </a:lnTo>
                    <a:lnTo>
                      <a:pt x="5468405" y="3970958"/>
                    </a:lnTo>
                    <a:lnTo>
                      <a:pt x="5469403" y="3972066"/>
                    </a:lnTo>
                    <a:lnTo>
                      <a:pt x="5469736" y="3972731"/>
                    </a:lnTo>
                    <a:lnTo>
                      <a:pt x="5470622" y="3972731"/>
                    </a:lnTo>
                    <a:lnTo>
                      <a:pt x="5470622" y="3971734"/>
                    </a:lnTo>
                    <a:lnTo>
                      <a:pt x="5471287" y="3971734"/>
                    </a:lnTo>
                    <a:lnTo>
                      <a:pt x="5471509" y="3972509"/>
                    </a:lnTo>
                    <a:lnTo>
                      <a:pt x="5471841" y="3972952"/>
                    </a:lnTo>
                    <a:lnTo>
                      <a:pt x="5472284" y="3973174"/>
                    </a:lnTo>
                    <a:lnTo>
                      <a:pt x="5472838" y="3973617"/>
                    </a:lnTo>
                    <a:lnTo>
                      <a:pt x="5472616" y="3975501"/>
                    </a:lnTo>
                    <a:lnTo>
                      <a:pt x="5473946" y="3978271"/>
                    </a:lnTo>
                    <a:lnTo>
                      <a:pt x="5475830" y="3980931"/>
                    </a:lnTo>
                    <a:lnTo>
                      <a:pt x="5477382" y="3982371"/>
                    </a:lnTo>
                    <a:lnTo>
                      <a:pt x="5477382" y="3984588"/>
                    </a:lnTo>
                    <a:cubicBezTo>
                      <a:pt x="5477382" y="3984588"/>
                      <a:pt x="5482923" y="3987912"/>
                      <a:pt x="5482923" y="3987912"/>
                    </a:cubicBezTo>
                    <a:lnTo>
                      <a:pt x="5482923" y="3991126"/>
                    </a:lnTo>
                    <a:cubicBezTo>
                      <a:pt x="5482923" y="3991126"/>
                      <a:pt x="5484696" y="3991569"/>
                      <a:pt x="5484696" y="3991569"/>
                    </a:cubicBezTo>
                    <a:lnTo>
                      <a:pt x="5485582" y="3991902"/>
                    </a:lnTo>
                    <a:lnTo>
                      <a:pt x="5486358" y="3992567"/>
                    </a:lnTo>
                    <a:lnTo>
                      <a:pt x="5486690" y="3993121"/>
                    </a:lnTo>
                    <a:lnTo>
                      <a:pt x="5487133" y="3994229"/>
                    </a:lnTo>
                    <a:lnTo>
                      <a:pt x="5487577" y="3994783"/>
                    </a:lnTo>
                    <a:lnTo>
                      <a:pt x="5487909" y="3995005"/>
                    </a:lnTo>
                    <a:lnTo>
                      <a:pt x="5488796" y="3995448"/>
                    </a:lnTo>
                    <a:lnTo>
                      <a:pt x="5492785" y="3998773"/>
                    </a:lnTo>
                    <a:lnTo>
                      <a:pt x="5493783" y="3999991"/>
                    </a:lnTo>
                    <a:lnTo>
                      <a:pt x="5494558" y="3999216"/>
                    </a:lnTo>
                    <a:lnTo>
                      <a:pt x="5496109" y="4002651"/>
                    </a:lnTo>
                    <a:lnTo>
                      <a:pt x="5497440" y="4001654"/>
                    </a:lnTo>
                    <a:lnTo>
                      <a:pt x="5498880" y="4001654"/>
                    </a:lnTo>
                    <a:cubicBezTo>
                      <a:pt x="5498880" y="4001654"/>
                      <a:pt x="5500320" y="4002540"/>
                      <a:pt x="5500320" y="4002540"/>
                    </a:cubicBezTo>
                    <a:lnTo>
                      <a:pt x="5506748" y="4008524"/>
                    </a:lnTo>
                    <a:lnTo>
                      <a:pt x="5507745" y="4008524"/>
                    </a:lnTo>
                    <a:cubicBezTo>
                      <a:pt x="5507745" y="4008524"/>
                      <a:pt x="5508299" y="4008856"/>
                      <a:pt x="5508299" y="4008856"/>
                    </a:cubicBezTo>
                    <a:lnTo>
                      <a:pt x="5515835" y="4018054"/>
                    </a:lnTo>
                    <a:lnTo>
                      <a:pt x="5518605" y="4019827"/>
                    </a:lnTo>
                    <a:lnTo>
                      <a:pt x="5529576" y="4021047"/>
                    </a:lnTo>
                    <a:lnTo>
                      <a:pt x="5531238" y="4021601"/>
                    </a:lnTo>
                    <a:lnTo>
                      <a:pt x="5532346" y="4022154"/>
                    </a:lnTo>
                    <a:lnTo>
                      <a:pt x="5533344" y="4022930"/>
                    </a:lnTo>
                    <a:lnTo>
                      <a:pt x="5535449" y="4025147"/>
                    </a:lnTo>
                    <a:lnTo>
                      <a:pt x="5537444" y="4027806"/>
                    </a:lnTo>
                    <a:lnTo>
                      <a:pt x="5537998" y="4028914"/>
                    </a:lnTo>
                    <a:lnTo>
                      <a:pt x="5538884" y="4028914"/>
                    </a:lnTo>
                    <a:lnTo>
                      <a:pt x="5538884" y="4027917"/>
                    </a:lnTo>
                    <a:lnTo>
                      <a:pt x="5538330" y="4027917"/>
                    </a:lnTo>
                    <a:cubicBezTo>
                      <a:pt x="5538330" y="4027917"/>
                      <a:pt x="5538220" y="4027806"/>
                      <a:pt x="5538220" y="4027806"/>
                    </a:cubicBezTo>
                    <a:lnTo>
                      <a:pt x="5538220" y="4027141"/>
                    </a:lnTo>
                    <a:cubicBezTo>
                      <a:pt x="5538220" y="4027141"/>
                      <a:pt x="5538552" y="4027473"/>
                      <a:pt x="5538552" y="4027473"/>
                    </a:cubicBezTo>
                    <a:lnTo>
                      <a:pt x="5539660" y="4028027"/>
                    </a:lnTo>
                    <a:lnTo>
                      <a:pt x="5539106" y="4026476"/>
                    </a:lnTo>
                    <a:lnTo>
                      <a:pt x="5538774" y="4025922"/>
                    </a:lnTo>
                    <a:lnTo>
                      <a:pt x="5538220" y="4025368"/>
                    </a:lnTo>
                    <a:lnTo>
                      <a:pt x="5538220" y="4024482"/>
                    </a:lnTo>
                    <a:lnTo>
                      <a:pt x="5539106" y="4024482"/>
                    </a:lnTo>
                    <a:lnTo>
                      <a:pt x="5539106" y="4023706"/>
                    </a:lnTo>
                    <a:lnTo>
                      <a:pt x="5535005" y="4023706"/>
                    </a:lnTo>
                    <a:cubicBezTo>
                      <a:pt x="5535005" y="4023706"/>
                      <a:pt x="5534673" y="4022930"/>
                      <a:pt x="5534673" y="4022930"/>
                    </a:cubicBezTo>
                    <a:lnTo>
                      <a:pt x="5534230" y="4020936"/>
                    </a:lnTo>
                    <a:lnTo>
                      <a:pt x="5534562" y="4020936"/>
                    </a:lnTo>
                    <a:cubicBezTo>
                      <a:pt x="5534562" y="4020936"/>
                      <a:pt x="5535560" y="4020936"/>
                      <a:pt x="5535560" y="4020936"/>
                    </a:cubicBezTo>
                    <a:lnTo>
                      <a:pt x="5537111" y="4020603"/>
                    </a:lnTo>
                    <a:lnTo>
                      <a:pt x="5539327" y="4019606"/>
                    </a:lnTo>
                    <a:lnTo>
                      <a:pt x="5540768" y="4018276"/>
                    </a:lnTo>
                    <a:lnTo>
                      <a:pt x="5539881" y="4016725"/>
                    </a:lnTo>
                    <a:lnTo>
                      <a:pt x="5540879" y="4015284"/>
                    </a:lnTo>
                    <a:lnTo>
                      <a:pt x="5541655" y="4012403"/>
                    </a:lnTo>
                    <a:lnTo>
                      <a:pt x="5542431" y="4011627"/>
                    </a:lnTo>
                    <a:lnTo>
                      <a:pt x="5543206" y="4012181"/>
                    </a:lnTo>
                    <a:lnTo>
                      <a:pt x="5544092" y="4012514"/>
                    </a:lnTo>
                    <a:lnTo>
                      <a:pt x="5544425" y="4013178"/>
                    </a:lnTo>
                    <a:lnTo>
                      <a:pt x="5545201" y="4013178"/>
                    </a:lnTo>
                    <a:lnTo>
                      <a:pt x="5546309" y="4011960"/>
                    </a:lnTo>
                    <a:lnTo>
                      <a:pt x="5547417" y="4008081"/>
                    </a:lnTo>
                    <a:lnTo>
                      <a:pt x="5548303" y="4006197"/>
                    </a:lnTo>
                    <a:lnTo>
                      <a:pt x="5547860" y="4005975"/>
                    </a:lnTo>
                    <a:lnTo>
                      <a:pt x="5547750" y="4005975"/>
                    </a:lnTo>
                    <a:cubicBezTo>
                      <a:pt x="5547750" y="4005975"/>
                      <a:pt x="5547750" y="4005754"/>
                      <a:pt x="5547750" y="4005754"/>
                    </a:cubicBezTo>
                    <a:lnTo>
                      <a:pt x="5547528" y="4005199"/>
                    </a:lnTo>
                    <a:lnTo>
                      <a:pt x="5548636" y="4004978"/>
                    </a:lnTo>
                    <a:lnTo>
                      <a:pt x="5550187" y="4004424"/>
                    </a:lnTo>
                    <a:lnTo>
                      <a:pt x="5551074" y="4004424"/>
                    </a:lnTo>
                    <a:cubicBezTo>
                      <a:pt x="5551074" y="4004424"/>
                      <a:pt x="5551961" y="4003870"/>
                      <a:pt x="5551961" y="4003870"/>
                    </a:cubicBezTo>
                    <a:lnTo>
                      <a:pt x="5552625" y="4001986"/>
                    </a:lnTo>
                    <a:lnTo>
                      <a:pt x="5554066" y="4001099"/>
                    </a:lnTo>
                    <a:lnTo>
                      <a:pt x="5554509" y="3999991"/>
                    </a:lnTo>
                    <a:lnTo>
                      <a:pt x="5554842" y="3998773"/>
                    </a:lnTo>
                    <a:lnTo>
                      <a:pt x="5555174" y="3997997"/>
                    </a:lnTo>
                    <a:lnTo>
                      <a:pt x="5556061" y="3997553"/>
                    </a:lnTo>
                    <a:lnTo>
                      <a:pt x="5559053" y="3997110"/>
                    </a:lnTo>
                    <a:lnTo>
                      <a:pt x="5558166" y="3996113"/>
                    </a:lnTo>
                    <a:lnTo>
                      <a:pt x="5560050" y="3987137"/>
                    </a:lnTo>
                    <a:lnTo>
                      <a:pt x="5558055" y="3983591"/>
                    </a:lnTo>
                    <a:lnTo>
                      <a:pt x="5559385" y="3980045"/>
                    </a:lnTo>
                    <a:lnTo>
                      <a:pt x="5560383" y="3975501"/>
                    </a:lnTo>
                    <a:lnTo>
                      <a:pt x="5560383" y="3973950"/>
                    </a:lnTo>
                    <a:cubicBezTo>
                      <a:pt x="5560383" y="3973950"/>
                      <a:pt x="5560604" y="3973506"/>
                      <a:pt x="5560604" y="3973506"/>
                    </a:cubicBezTo>
                    <a:lnTo>
                      <a:pt x="5560937" y="3973174"/>
                    </a:lnTo>
                    <a:lnTo>
                      <a:pt x="5561269" y="3972620"/>
                    </a:lnTo>
                    <a:lnTo>
                      <a:pt x="5561269" y="3971623"/>
                    </a:lnTo>
                    <a:cubicBezTo>
                      <a:pt x="5561269" y="3971623"/>
                      <a:pt x="5560937" y="3970958"/>
                      <a:pt x="5560937" y="3970958"/>
                    </a:cubicBezTo>
                    <a:lnTo>
                      <a:pt x="5559828" y="3969960"/>
                    </a:lnTo>
                    <a:lnTo>
                      <a:pt x="5558831" y="3967855"/>
                    </a:lnTo>
                    <a:lnTo>
                      <a:pt x="5557390" y="3966082"/>
                    </a:lnTo>
                    <a:lnTo>
                      <a:pt x="5556504" y="3964198"/>
                    </a:lnTo>
                    <a:lnTo>
                      <a:pt x="5557390" y="3962093"/>
                    </a:lnTo>
                    <a:lnTo>
                      <a:pt x="5557390" y="3961317"/>
                    </a:lnTo>
                    <a:lnTo>
                      <a:pt x="5556726" y="3959876"/>
                    </a:lnTo>
                    <a:lnTo>
                      <a:pt x="5556172" y="3958436"/>
                    </a:lnTo>
                    <a:lnTo>
                      <a:pt x="5555839" y="3956773"/>
                    </a:lnTo>
                    <a:lnTo>
                      <a:pt x="5555839" y="3954668"/>
                    </a:lnTo>
                    <a:cubicBezTo>
                      <a:pt x="5555839" y="3954668"/>
                      <a:pt x="5556061" y="3953117"/>
                      <a:pt x="5556061" y="3953117"/>
                    </a:cubicBezTo>
                    <a:lnTo>
                      <a:pt x="5557612" y="3949903"/>
                    </a:lnTo>
                    <a:lnTo>
                      <a:pt x="5557944" y="3948462"/>
                    </a:lnTo>
                    <a:lnTo>
                      <a:pt x="5558166" y="3948462"/>
                    </a:lnTo>
                    <a:cubicBezTo>
                      <a:pt x="5558166" y="3948462"/>
                      <a:pt x="5559496" y="3946246"/>
                      <a:pt x="5559496" y="3946246"/>
                    </a:cubicBezTo>
                    <a:lnTo>
                      <a:pt x="5559939" y="3944806"/>
                    </a:lnTo>
                    <a:lnTo>
                      <a:pt x="5561048" y="3939154"/>
                    </a:lnTo>
                    <a:lnTo>
                      <a:pt x="5561934" y="3937491"/>
                    </a:lnTo>
                    <a:lnTo>
                      <a:pt x="5563485" y="3936716"/>
                    </a:lnTo>
                    <a:lnTo>
                      <a:pt x="5563264" y="3936051"/>
                    </a:lnTo>
                    <a:lnTo>
                      <a:pt x="5563264" y="3936051"/>
                    </a:lnTo>
                    <a:cubicBezTo>
                      <a:pt x="5563264" y="3936051"/>
                      <a:pt x="5562931" y="3935719"/>
                      <a:pt x="5562931" y="3935719"/>
                    </a:cubicBezTo>
                    <a:lnTo>
                      <a:pt x="5565148" y="3933502"/>
                    </a:lnTo>
                    <a:lnTo>
                      <a:pt x="5567696" y="3931618"/>
                    </a:lnTo>
                    <a:lnTo>
                      <a:pt x="5569026" y="3929069"/>
                    </a:lnTo>
                    <a:lnTo>
                      <a:pt x="5567585" y="3925080"/>
                    </a:lnTo>
                    <a:lnTo>
                      <a:pt x="5568139" y="3925080"/>
                    </a:lnTo>
                    <a:cubicBezTo>
                      <a:pt x="5568139" y="3925080"/>
                      <a:pt x="5568250" y="3924969"/>
                      <a:pt x="5568250" y="3924969"/>
                    </a:cubicBezTo>
                    <a:lnTo>
                      <a:pt x="5568250" y="3924637"/>
                    </a:lnTo>
                    <a:cubicBezTo>
                      <a:pt x="5568250" y="3924637"/>
                      <a:pt x="5568250" y="3924304"/>
                      <a:pt x="5568250" y="3924304"/>
                    </a:cubicBezTo>
                    <a:lnTo>
                      <a:pt x="5569691" y="3920648"/>
                    </a:lnTo>
                    <a:lnTo>
                      <a:pt x="5574235" y="3913777"/>
                    </a:lnTo>
                    <a:lnTo>
                      <a:pt x="5575785" y="3907793"/>
                    </a:lnTo>
                    <a:lnTo>
                      <a:pt x="5578446" y="3904026"/>
                    </a:lnTo>
                    <a:lnTo>
                      <a:pt x="5579000" y="3901698"/>
                    </a:lnTo>
                    <a:lnTo>
                      <a:pt x="5579221" y="3901033"/>
                    </a:lnTo>
                    <a:lnTo>
                      <a:pt x="5579775" y="3900368"/>
                    </a:lnTo>
                    <a:lnTo>
                      <a:pt x="5580329" y="3899482"/>
                    </a:lnTo>
                    <a:lnTo>
                      <a:pt x="5580551" y="3898152"/>
                    </a:lnTo>
                    <a:lnTo>
                      <a:pt x="5580329" y="3897265"/>
                    </a:lnTo>
                    <a:lnTo>
                      <a:pt x="5580107" y="3896490"/>
                    </a:lnTo>
                    <a:lnTo>
                      <a:pt x="5580329" y="3895825"/>
                    </a:lnTo>
                    <a:lnTo>
                      <a:pt x="5581326" y="3895160"/>
                    </a:lnTo>
                    <a:lnTo>
                      <a:pt x="5580661" y="3893609"/>
                    </a:lnTo>
                    <a:lnTo>
                      <a:pt x="5580329" y="3893054"/>
                    </a:lnTo>
                    <a:lnTo>
                      <a:pt x="5579886" y="3892611"/>
                    </a:lnTo>
                    <a:lnTo>
                      <a:pt x="5580551" y="3891060"/>
                    </a:lnTo>
                    <a:lnTo>
                      <a:pt x="5580551" y="3889176"/>
                    </a:lnTo>
                    <a:lnTo>
                      <a:pt x="5580218" y="3887403"/>
                    </a:lnTo>
                    <a:lnTo>
                      <a:pt x="5579886" y="3886295"/>
                    </a:lnTo>
                    <a:lnTo>
                      <a:pt x="5579886" y="3885519"/>
                    </a:lnTo>
                    <a:lnTo>
                      <a:pt x="5582878" y="3883302"/>
                    </a:lnTo>
                    <a:lnTo>
                      <a:pt x="5582878" y="3875656"/>
                    </a:lnTo>
                    <a:cubicBezTo>
                      <a:pt x="5582878" y="3875656"/>
                      <a:pt x="5582213" y="3872997"/>
                      <a:pt x="5582213" y="3872997"/>
                    </a:cubicBezTo>
                    <a:lnTo>
                      <a:pt x="5582213" y="3872221"/>
                    </a:lnTo>
                    <a:cubicBezTo>
                      <a:pt x="5582213" y="3872221"/>
                      <a:pt x="5582435" y="3870559"/>
                      <a:pt x="5582435" y="3870559"/>
                    </a:cubicBezTo>
                    <a:lnTo>
                      <a:pt x="5582878" y="3869894"/>
                    </a:lnTo>
                    <a:lnTo>
                      <a:pt x="5585427" y="3868232"/>
                    </a:lnTo>
                    <a:lnTo>
                      <a:pt x="5586424" y="3867900"/>
                    </a:lnTo>
                    <a:lnTo>
                      <a:pt x="5587311" y="3867235"/>
                    </a:lnTo>
                    <a:lnTo>
                      <a:pt x="5587643" y="3865683"/>
                    </a:lnTo>
                    <a:lnTo>
                      <a:pt x="5587422" y="3864132"/>
                    </a:lnTo>
                    <a:lnTo>
                      <a:pt x="5586313" y="3862580"/>
                    </a:lnTo>
                    <a:lnTo>
                      <a:pt x="5586092" y="3861361"/>
                    </a:lnTo>
                    <a:lnTo>
                      <a:pt x="5586313" y="3853604"/>
                    </a:lnTo>
                    <a:lnTo>
                      <a:pt x="5586092" y="3852053"/>
                    </a:lnTo>
                    <a:lnTo>
                      <a:pt x="5587089" y="3850391"/>
                    </a:lnTo>
                    <a:lnTo>
                      <a:pt x="5587754" y="3848396"/>
                    </a:lnTo>
                    <a:lnTo>
                      <a:pt x="5588197" y="3846291"/>
                    </a:lnTo>
                    <a:lnTo>
                      <a:pt x="5588197" y="3844517"/>
                    </a:lnTo>
                    <a:cubicBezTo>
                      <a:pt x="5588197" y="3844517"/>
                      <a:pt x="5588973" y="3843742"/>
                      <a:pt x="5588973" y="3843742"/>
                    </a:cubicBezTo>
                    <a:lnTo>
                      <a:pt x="5590302" y="3842855"/>
                    </a:lnTo>
                    <a:lnTo>
                      <a:pt x="5591633" y="3841636"/>
                    </a:lnTo>
                    <a:lnTo>
                      <a:pt x="5592187" y="3840085"/>
                    </a:lnTo>
                    <a:lnTo>
                      <a:pt x="5592187" y="3833436"/>
                    </a:lnTo>
                    <a:lnTo>
                      <a:pt x="5592741" y="3831774"/>
                    </a:lnTo>
                    <a:lnTo>
                      <a:pt x="5593627" y="3830000"/>
                    </a:lnTo>
                    <a:lnTo>
                      <a:pt x="5593959" y="3828117"/>
                    </a:lnTo>
                    <a:lnTo>
                      <a:pt x="5592962" y="3826344"/>
                    </a:lnTo>
                    <a:lnTo>
                      <a:pt x="5592962" y="3825568"/>
                    </a:lnTo>
                    <a:lnTo>
                      <a:pt x="5593959" y="3825014"/>
                    </a:lnTo>
                    <a:lnTo>
                      <a:pt x="5594513" y="3824349"/>
                    </a:lnTo>
                    <a:lnTo>
                      <a:pt x="5594846" y="3823574"/>
                    </a:lnTo>
                    <a:lnTo>
                      <a:pt x="5595289" y="3822798"/>
                    </a:lnTo>
                    <a:lnTo>
                      <a:pt x="5595843" y="3822354"/>
                    </a:lnTo>
                    <a:lnTo>
                      <a:pt x="5597062" y="3821689"/>
                    </a:lnTo>
                    <a:lnTo>
                      <a:pt x="5597616" y="3821135"/>
                    </a:lnTo>
                    <a:lnTo>
                      <a:pt x="5600276" y="3817035"/>
                    </a:lnTo>
                    <a:lnTo>
                      <a:pt x="5601606" y="3815816"/>
                    </a:lnTo>
                    <a:lnTo>
                      <a:pt x="5600941" y="3815151"/>
                    </a:lnTo>
                    <a:lnTo>
                      <a:pt x="5600941" y="3814598"/>
                    </a:lnTo>
                    <a:cubicBezTo>
                      <a:pt x="5600941" y="3814598"/>
                      <a:pt x="5601384" y="3814265"/>
                      <a:pt x="5601384" y="3814265"/>
                    </a:cubicBezTo>
                    <a:lnTo>
                      <a:pt x="5602492" y="3814043"/>
                    </a:lnTo>
                    <a:lnTo>
                      <a:pt x="5602049" y="3813268"/>
                    </a:lnTo>
                    <a:lnTo>
                      <a:pt x="5602270" y="3812492"/>
                    </a:lnTo>
                    <a:lnTo>
                      <a:pt x="5603046" y="3811827"/>
                    </a:lnTo>
                    <a:lnTo>
                      <a:pt x="5604044" y="3811383"/>
                    </a:lnTo>
                    <a:lnTo>
                      <a:pt x="5604044" y="3810719"/>
                    </a:lnTo>
                    <a:cubicBezTo>
                      <a:pt x="5604044" y="3810719"/>
                      <a:pt x="5603933" y="3810497"/>
                      <a:pt x="5603933" y="3810497"/>
                    </a:cubicBezTo>
                    <a:lnTo>
                      <a:pt x="5603600" y="3810497"/>
                    </a:lnTo>
                    <a:cubicBezTo>
                      <a:pt x="5603600" y="3810497"/>
                      <a:pt x="5603157" y="3810386"/>
                      <a:pt x="5603157" y="3810386"/>
                    </a:cubicBezTo>
                    <a:lnTo>
                      <a:pt x="5604598" y="3809833"/>
                    </a:lnTo>
                    <a:lnTo>
                      <a:pt x="5605263" y="3808835"/>
                    </a:lnTo>
                    <a:lnTo>
                      <a:pt x="5605595" y="3807505"/>
                    </a:lnTo>
                    <a:lnTo>
                      <a:pt x="5606260" y="3805954"/>
                    </a:lnTo>
                    <a:lnTo>
                      <a:pt x="5607035" y="3804735"/>
                    </a:lnTo>
                    <a:lnTo>
                      <a:pt x="5607811" y="3803848"/>
                    </a:lnTo>
                    <a:lnTo>
                      <a:pt x="5608809" y="3803072"/>
                    </a:lnTo>
                    <a:lnTo>
                      <a:pt x="5610139" y="3802407"/>
                    </a:lnTo>
                    <a:lnTo>
                      <a:pt x="5610914" y="3802407"/>
                    </a:lnTo>
                    <a:cubicBezTo>
                      <a:pt x="5610914" y="3802407"/>
                      <a:pt x="5611911" y="3802407"/>
                      <a:pt x="5611911" y="3802407"/>
                    </a:cubicBezTo>
                    <a:lnTo>
                      <a:pt x="5612798" y="3802407"/>
                    </a:lnTo>
                    <a:cubicBezTo>
                      <a:pt x="5612798" y="3802407"/>
                      <a:pt x="5613131" y="3801853"/>
                      <a:pt x="5613131" y="3801853"/>
                    </a:cubicBezTo>
                    <a:lnTo>
                      <a:pt x="5613352" y="3800967"/>
                    </a:lnTo>
                    <a:lnTo>
                      <a:pt x="5613796" y="3800081"/>
                    </a:lnTo>
                    <a:lnTo>
                      <a:pt x="5614682" y="3798751"/>
                    </a:lnTo>
                    <a:lnTo>
                      <a:pt x="5616676" y="3796313"/>
                    </a:lnTo>
                    <a:lnTo>
                      <a:pt x="5617341" y="3795205"/>
                    </a:lnTo>
                    <a:lnTo>
                      <a:pt x="5617785" y="3793431"/>
                    </a:lnTo>
                    <a:lnTo>
                      <a:pt x="5618339" y="3793431"/>
                    </a:lnTo>
                    <a:cubicBezTo>
                      <a:pt x="5618339" y="3793431"/>
                      <a:pt x="5618450" y="3793542"/>
                      <a:pt x="5618450" y="3793542"/>
                    </a:cubicBezTo>
                    <a:lnTo>
                      <a:pt x="5618450" y="3794318"/>
                    </a:lnTo>
                    <a:lnTo>
                      <a:pt x="5620112" y="3794318"/>
                    </a:lnTo>
                    <a:lnTo>
                      <a:pt x="5622439" y="3796645"/>
                    </a:lnTo>
                    <a:lnTo>
                      <a:pt x="5622439" y="3798751"/>
                    </a:lnTo>
                    <a:cubicBezTo>
                      <a:pt x="5622439" y="3798751"/>
                      <a:pt x="5620112" y="3804070"/>
                      <a:pt x="5620112" y="3804070"/>
                    </a:cubicBezTo>
                    <a:lnTo>
                      <a:pt x="5619336" y="3807505"/>
                    </a:lnTo>
                    <a:lnTo>
                      <a:pt x="5618561" y="3819252"/>
                    </a:lnTo>
                    <a:lnTo>
                      <a:pt x="5617120" y="3820249"/>
                    </a:lnTo>
                    <a:lnTo>
                      <a:pt x="5617120" y="3820249"/>
                    </a:lnTo>
                    <a:cubicBezTo>
                      <a:pt x="5617120" y="3820249"/>
                      <a:pt x="5616676" y="3822133"/>
                      <a:pt x="5616676" y="3822133"/>
                    </a:cubicBezTo>
                    <a:lnTo>
                      <a:pt x="5617009" y="3824349"/>
                    </a:lnTo>
                    <a:lnTo>
                      <a:pt x="5617896" y="3826233"/>
                    </a:lnTo>
                    <a:lnTo>
                      <a:pt x="5617341" y="3826233"/>
                    </a:lnTo>
                    <a:cubicBezTo>
                      <a:pt x="5617341" y="3826233"/>
                      <a:pt x="5617231" y="3826233"/>
                      <a:pt x="5617231" y="3826233"/>
                    </a:cubicBezTo>
                    <a:lnTo>
                      <a:pt x="5617231" y="3826565"/>
                    </a:lnTo>
                    <a:cubicBezTo>
                      <a:pt x="5617231" y="3826565"/>
                      <a:pt x="5617120" y="3827009"/>
                      <a:pt x="5617120" y="3827009"/>
                    </a:cubicBezTo>
                    <a:lnTo>
                      <a:pt x="5615790" y="3826344"/>
                    </a:lnTo>
                    <a:lnTo>
                      <a:pt x="5615347" y="3828228"/>
                    </a:lnTo>
                    <a:lnTo>
                      <a:pt x="5615679" y="3831109"/>
                    </a:lnTo>
                    <a:lnTo>
                      <a:pt x="5616455" y="3833325"/>
                    </a:lnTo>
                    <a:lnTo>
                      <a:pt x="5613796" y="3834766"/>
                    </a:lnTo>
                    <a:lnTo>
                      <a:pt x="5612687" y="3835874"/>
                    </a:lnTo>
                    <a:lnTo>
                      <a:pt x="5612687" y="3837758"/>
                    </a:lnTo>
                    <a:cubicBezTo>
                      <a:pt x="5612687" y="3837758"/>
                      <a:pt x="5612687" y="3838533"/>
                      <a:pt x="5612687" y="3838533"/>
                    </a:cubicBezTo>
                    <a:lnTo>
                      <a:pt x="5611468" y="3841415"/>
                    </a:lnTo>
                    <a:lnTo>
                      <a:pt x="5610914" y="3843077"/>
                    </a:lnTo>
                    <a:lnTo>
                      <a:pt x="5608698" y="3854602"/>
                    </a:lnTo>
                    <a:lnTo>
                      <a:pt x="5607590" y="3857372"/>
                    </a:lnTo>
                    <a:lnTo>
                      <a:pt x="5606260" y="3859810"/>
                    </a:lnTo>
                    <a:lnTo>
                      <a:pt x="5606260" y="3861583"/>
                    </a:lnTo>
                    <a:lnTo>
                      <a:pt x="5607479" y="3864797"/>
                    </a:lnTo>
                    <a:lnTo>
                      <a:pt x="5606592" y="3870226"/>
                    </a:lnTo>
                    <a:lnTo>
                      <a:pt x="5604709" y="3875546"/>
                    </a:lnTo>
                    <a:lnTo>
                      <a:pt x="5603046" y="3878427"/>
                    </a:lnTo>
                    <a:lnTo>
                      <a:pt x="5603046" y="3879202"/>
                    </a:lnTo>
                    <a:lnTo>
                      <a:pt x="5604930" y="3879757"/>
                    </a:lnTo>
                    <a:lnTo>
                      <a:pt x="5605152" y="3881419"/>
                    </a:lnTo>
                    <a:lnTo>
                      <a:pt x="5603822" y="3885298"/>
                    </a:lnTo>
                    <a:lnTo>
                      <a:pt x="5603822" y="3886073"/>
                    </a:lnTo>
                    <a:lnTo>
                      <a:pt x="5604487" y="3887514"/>
                    </a:lnTo>
                    <a:lnTo>
                      <a:pt x="5604265" y="3889065"/>
                    </a:lnTo>
                    <a:lnTo>
                      <a:pt x="5602381" y="3892389"/>
                    </a:lnTo>
                    <a:lnTo>
                      <a:pt x="5603046" y="3892389"/>
                    </a:lnTo>
                    <a:lnTo>
                      <a:pt x="5603046" y="3893165"/>
                    </a:lnTo>
                    <a:lnTo>
                      <a:pt x="5601274" y="3896600"/>
                    </a:lnTo>
                    <a:lnTo>
                      <a:pt x="5599833" y="3900701"/>
                    </a:lnTo>
                    <a:lnTo>
                      <a:pt x="5597727" y="3908569"/>
                    </a:lnTo>
                    <a:lnTo>
                      <a:pt x="5599389" y="3914331"/>
                    </a:lnTo>
                    <a:lnTo>
                      <a:pt x="5599722" y="3920426"/>
                    </a:lnTo>
                    <a:lnTo>
                      <a:pt x="5600609" y="3926189"/>
                    </a:lnTo>
                    <a:lnTo>
                      <a:pt x="5597395" y="3931840"/>
                    </a:lnTo>
                    <a:lnTo>
                      <a:pt x="5596619" y="3934056"/>
                    </a:lnTo>
                    <a:lnTo>
                      <a:pt x="5595843" y="3937935"/>
                    </a:lnTo>
                    <a:lnTo>
                      <a:pt x="5593627" y="3941259"/>
                    </a:lnTo>
                    <a:lnTo>
                      <a:pt x="5592408" y="3947243"/>
                    </a:lnTo>
                    <a:lnTo>
                      <a:pt x="5590635" y="3951897"/>
                    </a:lnTo>
                    <a:lnTo>
                      <a:pt x="5588308" y="3956108"/>
                    </a:lnTo>
                    <a:lnTo>
                      <a:pt x="5585981" y="3958325"/>
                    </a:lnTo>
                    <a:lnTo>
                      <a:pt x="5586646" y="3958990"/>
                    </a:lnTo>
                    <a:lnTo>
                      <a:pt x="5586978" y="3958768"/>
                    </a:lnTo>
                    <a:lnTo>
                      <a:pt x="5587643" y="3958325"/>
                    </a:lnTo>
                    <a:lnTo>
                      <a:pt x="5587643" y="3959654"/>
                    </a:lnTo>
                    <a:cubicBezTo>
                      <a:pt x="5587643" y="3959654"/>
                      <a:pt x="5587643" y="3960098"/>
                      <a:pt x="5587643" y="3960098"/>
                    </a:cubicBezTo>
                    <a:lnTo>
                      <a:pt x="5587311" y="3959765"/>
                    </a:lnTo>
                    <a:lnTo>
                      <a:pt x="5586535" y="3959433"/>
                    </a:lnTo>
                    <a:lnTo>
                      <a:pt x="5586092" y="3959211"/>
                    </a:lnTo>
                    <a:lnTo>
                      <a:pt x="5584983" y="3965084"/>
                    </a:lnTo>
                    <a:lnTo>
                      <a:pt x="5585427" y="3966193"/>
                    </a:lnTo>
                    <a:lnTo>
                      <a:pt x="5585427" y="3967079"/>
                    </a:lnTo>
                    <a:lnTo>
                      <a:pt x="5584208" y="3967412"/>
                    </a:lnTo>
                    <a:lnTo>
                      <a:pt x="5583322" y="3968077"/>
                    </a:lnTo>
                    <a:lnTo>
                      <a:pt x="5583322" y="3968963"/>
                    </a:lnTo>
                    <a:cubicBezTo>
                      <a:pt x="5583322" y="3968963"/>
                      <a:pt x="5583986" y="3969739"/>
                      <a:pt x="5583986" y="3969739"/>
                    </a:cubicBezTo>
                    <a:lnTo>
                      <a:pt x="5583986" y="3970625"/>
                    </a:lnTo>
                    <a:lnTo>
                      <a:pt x="5584651" y="3970625"/>
                    </a:lnTo>
                    <a:lnTo>
                      <a:pt x="5584318" y="3971955"/>
                    </a:lnTo>
                    <a:lnTo>
                      <a:pt x="5583654" y="3972288"/>
                    </a:lnTo>
                    <a:lnTo>
                      <a:pt x="5582767" y="3971955"/>
                    </a:lnTo>
                    <a:lnTo>
                      <a:pt x="5581659" y="3971401"/>
                    </a:lnTo>
                    <a:lnTo>
                      <a:pt x="5581881" y="3971401"/>
                    </a:lnTo>
                    <a:cubicBezTo>
                      <a:pt x="5581881" y="3971401"/>
                      <a:pt x="5582213" y="3971401"/>
                      <a:pt x="5582213" y="3971401"/>
                    </a:cubicBezTo>
                    <a:lnTo>
                      <a:pt x="5582435" y="3971401"/>
                    </a:lnTo>
                    <a:lnTo>
                      <a:pt x="5582435" y="3970736"/>
                    </a:lnTo>
                    <a:lnTo>
                      <a:pt x="5581548" y="3970958"/>
                    </a:lnTo>
                    <a:lnTo>
                      <a:pt x="5580994" y="3971290"/>
                    </a:lnTo>
                    <a:lnTo>
                      <a:pt x="5580551" y="3971845"/>
                    </a:lnTo>
                    <a:lnTo>
                      <a:pt x="5580218" y="3972509"/>
                    </a:lnTo>
                    <a:lnTo>
                      <a:pt x="5580883" y="3973395"/>
                    </a:lnTo>
                    <a:lnTo>
                      <a:pt x="5580218" y="3973839"/>
                    </a:lnTo>
                    <a:lnTo>
                      <a:pt x="5579221" y="3974725"/>
                    </a:lnTo>
                    <a:lnTo>
                      <a:pt x="5578556" y="3975058"/>
                    </a:lnTo>
                    <a:lnTo>
                      <a:pt x="5578556" y="3975723"/>
                    </a:lnTo>
                    <a:cubicBezTo>
                      <a:pt x="5578556" y="3975723"/>
                      <a:pt x="5577559" y="3976166"/>
                      <a:pt x="5577559" y="3976166"/>
                    </a:cubicBezTo>
                    <a:lnTo>
                      <a:pt x="5576450" y="3977053"/>
                    </a:lnTo>
                    <a:lnTo>
                      <a:pt x="5574789" y="3979491"/>
                    </a:lnTo>
                    <a:lnTo>
                      <a:pt x="5575453" y="3980377"/>
                    </a:lnTo>
                    <a:lnTo>
                      <a:pt x="5574899" y="3981928"/>
                    </a:lnTo>
                    <a:lnTo>
                      <a:pt x="5577670" y="3980710"/>
                    </a:lnTo>
                    <a:lnTo>
                      <a:pt x="5578446" y="3981596"/>
                    </a:lnTo>
                    <a:lnTo>
                      <a:pt x="5578446" y="3984699"/>
                    </a:lnTo>
                    <a:cubicBezTo>
                      <a:pt x="5578446" y="3984699"/>
                      <a:pt x="5578667" y="3986361"/>
                      <a:pt x="5578667" y="3986361"/>
                    </a:cubicBezTo>
                    <a:lnTo>
                      <a:pt x="5579221" y="3988245"/>
                    </a:lnTo>
                    <a:lnTo>
                      <a:pt x="5580107" y="3989132"/>
                    </a:lnTo>
                    <a:lnTo>
                      <a:pt x="5579775" y="3989464"/>
                    </a:lnTo>
                    <a:lnTo>
                      <a:pt x="5579553" y="3989464"/>
                    </a:lnTo>
                    <a:cubicBezTo>
                      <a:pt x="5579553" y="3989464"/>
                      <a:pt x="5579443" y="3989464"/>
                      <a:pt x="5579443" y="3989464"/>
                    </a:cubicBezTo>
                    <a:lnTo>
                      <a:pt x="5579221" y="3990018"/>
                    </a:lnTo>
                    <a:lnTo>
                      <a:pt x="5581659" y="3989575"/>
                    </a:lnTo>
                    <a:lnTo>
                      <a:pt x="5582435" y="3988467"/>
                    </a:lnTo>
                    <a:lnTo>
                      <a:pt x="5582435" y="3986804"/>
                    </a:lnTo>
                    <a:cubicBezTo>
                      <a:pt x="5582435" y="3986804"/>
                      <a:pt x="5583100" y="3984699"/>
                      <a:pt x="5583100" y="3984699"/>
                    </a:cubicBezTo>
                    <a:lnTo>
                      <a:pt x="5583986" y="3985475"/>
                    </a:lnTo>
                    <a:lnTo>
                      <a:pt x="5584208" y="3985253"/>
                    </a:lnTo>
                    <a:lnTo>
                      <a:pt x="5584208" y="3984921"/>
                    </a:lnTo>
                    <a:cubicBezTo>
                      <a:pt x="5584208" y="3984921"/>
                      <a:pt x="5584651" y="3984699"/>
                      <a:pt x="5584651" y="3984699"/>
                    </a:cubicBezTo>
                    <a:lnTo>
                      <a:pt x="5585427" y="3984699"/>
                    </a:lnTo>
                    <a:lnTo>
                      <a:pt x="5585427" y="3983701"/>
                    </a:lnTo>
                    <a:lnTo>
                      <a:pt x="5582989" y="3981818"/>
                    </a:lnTo>
                    <a:lnTo>
                      <a:pt x="5582989" y="3981042"/>
                    </a:lnTo>
                    <a:lnTo>
                      <a:pt x="5583765" y="3980488"/>
                    </a:lnTo>
                    <a:lnTo>
                      <a:pt x="5585316" y="3979823"/>
                    </a:lnTo>
                    <a:lnTo>
                      <a:pt x="5586202" y="3979269"/>
                    </a:lnTo>
                    <a:lnTo>
                      <a:pt x="5586535" y="3978271"/>
                    </a:lnTo>
                    <a:lnTo>
                      <a:pt x="5586535" y="3976942"/>
                    </a:lnTo>
                    <a:cubicBezTo>
                      <a:pt x="5586535" y="3976942"/>
                      <a:pt x="5586978" y="3976388"/>
                      <a:pt x="5586978" y="3976388"/>
                    </a:cubicBezTo>
                    <a:lnTo>
                      <a:pt x="5588419" y="3977496"/>
                    </a:lnTo>
                    <a:lnTo>
                      <a:pt x="5588862" y="3976831"/>
                    </a:lnTo>
                    <a:lnTo>
                      <a:pt x="5589305" y="3976388"/>
                    </a:lnTo>
                    <a:lnTo>
                      <a:pt x="5589748" y="3976056"/>
                    </a:lnTo>
                    <a:lnTo>
                      <a:pt x="5590081" y="3975723"/>
                    </a:lnTo>
                    <a:lnTo>
                      <a:pt x="5590746" y="3977274"/>
                    </a:lnTo>
                    <a:lnTo>
                      <a:pt x="5591189" y="3977828"/>
                    </a:lnTo>
                    <a:lnTo>
                      <a:pt x="5591854" y="3978826"/>
                    </a:lnTo>
                    <a:lnTo>
                      <a:pt x="5592076" y="3979158"/>
                    </a:lnTo>
                    <a:lnTo>
                      <a:pt x="5593073" y="3979934"/>
                    </a:lnTo>
                    <a:lnTo>
                      <a:pt x="5593738" y="3979158"/>
                    </a:lnTo>
                    <a:lnTo>
                      <a:pt x="5594292" y="3979158"/>
                    </a:lnTo>
                    <a:cubicBezTo>
                      <a:pt x="5594292" y="3979158"/>
                      <a:pt x="5594846" y="3979712"/>
                      <a:pt x="5594846" y="3979712"/>
                    </a:cubicBezTo>
                    <a:lnTo>
                      <a:pt x="5595400" y="3980821"/>
                    </a:lnTo>
                    <a:lnTo>
                      <a:pt x="5596287" y="3980821"/>
                    </a:lnTo>
                    <a:lnTo>
                      <a:pt x="5596287" y="3979934"/>
                    </a:lnTo>
                    <a:lnTo>
                      <a:pt x="5596952" y="3979934"/>
                    </a:lnTo>
                    <a:lnTo>
                      <a:pt x="5596952" y="3980377"/>
                    </a:lnTo>
                    <a:cubicBezTo>
                      <a:pt x="5596952" y="3980377"/>
                      <a:pt x="5596952" y="3981264"/>
                      <a:pt x="5596952" y="3981264"/>
                    </a:cubicBezTo>
                    <a:lnTo>
                      <a:pt x="5596952" y="3981707"/>
                    </a:lnTo>
                    <a:cubicBezTo>
                      <a:pt x="5596952" y="3981707"/>
                      <a:pt x="5597616" y="3981485"/>
                      <a:pt x="5597616" y="3981485"/>
                    </a:cubicBezTo>
                    <a:lnTo>
                      <a:pt x="5597727" y="3981485"/>
                    </a:lnTo>
                    <a:cubicBezTo>
                      <a:pt x="5597727" y="3981485"/>
                      <a:pt x="5597949" y="3981485"/>
                      <a:pt x="5597949" y="3981485"/>
                    </a:cubicBezTo>
                    <a:lnTo>
                      <a:pt x="5598613" y="3981818"/>
                    </a:lnTo>
                    <a:lnTo>
                      <a:pt x="5598835" y="3980266"/>
                    </a:lnTo>
                    <a:lnTo>
                      <a:pt x="5599611" y="3979491"/>
                    </a:lnTo>
                    <a:lnTo>
                      <a:pt x="5600830" y="3979158"/>
                    </a:lnTo>
                    <a:lnTo>
                      <a:pt x="5602381" y="3979158"/>
                    </a:lnTo>
                    <a:cubicBezTo>
                      <a:pt x="5602381" y="3979158"/>
                      <a:pt x="5602381" y="3979934"/>
                      <a:pt x="5602381" y="3979934"/>
                    </a:cubicBezTo>
                    <a:lnTo>
                      <a:pt x="5602381" y="3980488"/>
                    </a:lnTo>
                    <a:cubicBezTo>
                      <a:pt x="5602381" y="3980488"/>
                      <a:pt x="5602381" y="3980931"/>
                      <a:pt x="5602381" y="3980931"/>
                    </a:cubicBezTo>
                    <a:lnTo>
                      <a:pt x="5601274" y="3981374"/>
                    </a:lnTo>
                    <a:lnTo>
                      <a:pt x="5600387" y="3982039"/>
                    </a:lnTo>
                    <a:lnTo>
                      <a:pt x="5599722" y="3982815"/>
                    </a:lnTo>
                    <a:lnTo>
                      <a:pt x="5599279" y="3983591"/>
                    </a:lnTo>
                    <a:lnTo>
                      <a:pt x="5599722" y="3983812"/>
                    </a:lnTo>
                    <a:lnTo>
                      <a:pt x="5600054" y="3983812"/>
                    </a:lnTo>
                    <a:cubicBezTo>
                      <a:pt x="5600054" y="3983812"/>
                      <a:pt x="5600387" y="3984034"/>
                      <a:pt x="5600387" y="3984034"/>
                    </a:cubicBezTo>
                    <a:lnTo>
                      <a:pt x="5600719" y="3984588"/>
                    </a:lnTo>
                    <a:lnTo>
                      <a:pt x="5601827" y="3982371"/>
                    </a:lnTo>
                    <a:lnTo>
                      <a:pt x="5602603" y="3981485"/>
                    </a:lnTo>
                    <a:lnTo>
                      <a:pt x="5603822" y="3981042"/>
                    </a:lnTo>
                    <a:lnTo>
                      <a:pt x="5603822" y="3980156"/>
                    </a:lnTo>
                    <a:lnTo>
                      <a:pt x="5602935" y="3980156"/>
                    </a:lnTo>
                    <a:lnTo>
                      <a:pt x="5602935" y="3979269"/>
                    </a:lnTo>
                    <a:lnTo>
                      <a:pt x="5604265" y="3978826"/>
                    </a:lnTo>
                    <a:lnTo>
                      <a:pt x="5605374" y="3978604"/>
                    </a:lnTo>
                    <a:lnTo>
                      <a:pt x="5606482" y="3978604"/>
                    </a:lnTo>
                    <a:cubicBezTo>
                      <a:pt x="5606482" y="3978604"/>
                      <a:pt x="5607590" y="3979269"/>
                      <a:pt x="5607590" y="3979269"/>
                    </a:cubicBezTo>
                    <a:lnTo>
                      <a:pt x="5606592" y="3979601"/>
                    </a:lnTo>
                    <a:lnTo>
                      <a:pt x="5605595" y="3980156"/>
                    </a:lnTo>
                    <a:lnTo>
                      <a:pt x="5605041" y="3980931"/>
                    </a:lnTo>
                    <a:lnTo>
                      <a:pt x="5605485" y="3981818"/>
                    </a:lnTo>
                    <a:lnTo>
                      <a:pt x="5605485" y="3982815"/>
                    </a:lnTo>
                    <a:lnTo>
                      <a:pt x="5604598" y="3982815"/>
                    </a:lnTo>
                    <a:lnTo>
                      <a:pt x="5604598" y="3983701"/>
                    </a:lnTo>
                    <a:lnTo>
                      <a:pt x="5605041" y="3984034"/>
                    </a:lnTo>
                    <a:lnTo>
                      <a:pt x="5605041" y="3984034"/>
                    </a:lnTo>
                    <a:cubicBezTo>
                      <a:pt x="5605041" y="3984034"/>
                      <a:pt x="5605374" y="3984699"/>
                      <a:pt x="5605374" y="3984699"/>
                    </a:cubicBezTo>
                    <a:lnTo>
                      <a:pt x="5606925" y="3982926"/>
                    </a:lnTo>
                    <a:lnTo>
                      <a:pt x="5609252" y="3982926"/>
                    </a:lnTo>
                    <a:cubicBezTo>
                      <a:pt x="5609252" y="3982926"/>
                      <a:pt x="5611579" y="3983369"/>
                      <a:pt x="5611579" y="3983369"/>
                    </a:cubicBezTo>
                    <a:lnTo>
                      <a:pt x="5613020" y="3982926"/>
                    </a:lnTo>
                    <a:lnTo>
                      <a:pt x="5613796" y="3982926"/>
                    </a:lnTo>
                    <a:lnTo>
                      <a:pt x="5613796" y="3983812"/>
                    </a:lnTo>
                    <a:lnTo>
                      <a:pt x="5614571" y="3983812"/>
                    </a:lnTo>
                    <a:lnTo>
                      <a:pt x="5615015" y="3982815"/>
                    </a:lnTo>
                    <a:lnTo>
                      <a:pt x="5615679" y="3982150"/>
                    </a:lnTo>
                    <a:lnTo>
                      <a:pt x="5616566" y="3981596"/>
                    </a:lnTo>
                    <a:lnTo>
                      <a:pt x="5620001" y="3980599"/>
                    </a:lnTo>
                    <a:lnTo>
                      <a:pt x="5621109" y="3979823"/>
                    </a:lnTo>
                    <a:lnTo>
                      <a:pt x="5622439" y="3979158"/>
                    </a:lnTo>
                    <a:lnTo>
                      <a:pt x="5623769" y="3979601"/>
                    </a:lnTo>
                    <a:lnTo>
                      <a:pt x="5624988" y="3980488"/>
                    </a:lnTo>
                    <a:lnTo>
                      <a:pt x="5626096" y="3981042"/>
                    </a:lnTo>
                    <a:lnTo>
                      <a:pt x="5625542" y="3980599"/>
                    </a:lnTo>
                    <a:lnTo>
                      <a:pt x="5625098" y="3979934"/>
                    </a:lnTo>
                    <a:lnTo>
                      <a:pt x="5624766" y="3979269"/>
                    </a:lnTo>
                    <a:lnTo>
                      <a:pt x="5627315" y="3979269"/>
                    </a:lnTo>
                    <a:cubicBezTo>
                      <a:pt x="5627315" y="3979269"/>
                      <a:pt x="5628423" y="3978493"/>
                      <a:pt x="5628423" y="3978493"/>
                    </a:cubicBezTo>
                    <a:lnTo>
                      <a:pt x="5633742" y="3982261"/>
                    </a:lnTo>
                    <a:lnTo>
                      <a:pt x="5635072" y="3983591"/>
                    </a:lnTo>
                    <a:lnTo>
                      <a:pt x="5636069" y="3983591"/>
                    </a:lnTo>
                    <a:cubicBezTo>
                      <a:pt x="5636069" y="3983591"/>
                      <a:pt x="5638064" y="3983591"/>
                      <a:pt x="5638064" y="3983591"/>
                    </a:cubicBezTo>
                    <a:lnTo>
                      <a:pt x="5638950" y="3983923"/>
                    </a:lnTo>
                    <a:lnTo>
                      <a:pt x="5639726" y="3984588"/>
                    </a:lnTo>
                    <a:lnTo>
                      <a:pt x="5640391" y="3985475"/>
                    </a:lnTo>
                    <a:lnTo>
                      <a:pt x="5640835" y="3986250"/>
                    </a:lnTo>
                    <a:lnTo>
                      <a:pt x="5641500" y="3986250"/>
                    </a:lnTo>
                    <a:lnTo>
                      <a:pt x="5641500" y="3985364"/>
                    </a:lnTo>
                    <a:lnTo>
                      <a:pt x="5642275" y="3985364"/>
                    </a:lnTo>
                    <a:lnTo>
                      <a:pt x="5643161" y="3985807"/>
                    </a:lnTo>
                    <a:lnTo>
                      <a:pt x="5646265" y="3986472"/>
                    </a:lnTo>
                    <a:lnTo>
                      <a:pt x="5646929" y="3986804"/>
                    </a:lnTo>
                    <a:lnTo>
                      <a:pt x="5648037" y="3988799"/>
                    </a:lnTo>
                    <a:lnTo>
                      <a:pt x="5648037" y="3989464"/>
                    </a:lnTo>
                    <a:cubicBezTo>
                      <a:pt x="5648037" y="3989464"/>
                      <a:pt x="5646929" y="3988910"/>
                      <a:pt x="5646929" y="3988910"/>
                    </a:cubicBezTo>
                    <a:lnTo>
                      <a:pt x="5644935" y="3990129"/>
                    </a:lnTo>
                    <a:lnTo>
                      <a:pt x="5642386" y="3991237"/>
                    </a:lnTo>
                    <a:lnTo>
                      <a:pt x="5640945" y="3992567"/>
                    </a:lnTo>
                    <a:lnTo>
                      <a:pt x="5642164" y="3994229"/>
                    </a:lnTo>
                    <a:lnTo>
                      <a:pt x="5642940" y="3994229"/>
                    </a:lnTo>
                    <a:lnTo>
                      <a:pt x="5642940" y="3993343"/>
                    </a:lnTo>
                    <a:lnTo>
                      <a:pt x="5648480" y="3997664"/>
                    </a:lnTo>
                    <a:lnTo>
                      <a:pt x="5650254" y="3998440"/>
                    </a:lnTo>
                    <a:lnTo>
                      <a:pt x="5651362" y="3999659"/>
                    </a:lnTo>
                    <a:lnTo>
                      <a:pt x="5653135" y="4002873"/>
                    </a:lnTo>
                    <a:lnTo>
                      <a:pt x="5659008" y="4009410"/>
                    </a:lnTo>
                    <a:lnTo>
                      <a:pt x="5660116" y="4011184"/>
                    </a:lnTo>
                    <a:lnTo>
                      <a:pt x="5660559" y="4014841"/>
                    </a:lnTo>
                    <a:lnTo>
                      <a:pt x="5661667" y="4017168"/>
                    </a:lnTo>
                    <a:lnTo>
                      <a:pt x="5662222" y="4018941"/>
                    </a:lnTo>
                    <a:lnTo>
                      <a:pt x="5662887" y="4019827"/>
                    </a:lnTo>
                    <a:lnTo>
                      <a:pt x="5663773" y="4020382"/>
                    </a:lnTo>
                    <a:lnTo>
                      <a:pt x="5666100" y="4021268"/>
                    </a:lnTo>
                    <a:lnTo>
                      <a:pt x="5667208" y="4021933"/>
                    </a:lnTo>
                    <a:lnTo>
                      <a:pt x="5669535" y="4025147"/>
                    </a:lnTo>
                    <a:lnTo>
                      <a:pt x="5672417" y="4032903"/>
                    </a:lnTo>
                    <a:lnTo>
                      <a:pt x="5674522" y="4036338"/>
                    </a:lnTo>
                    <a:lnTo>
                      <a:pt x="5678290" y="4040328"/>
                    </a:lnTo>
                    <a:lnTo>
                      <a:pt x="5679176" y="4041990"/>
                    </a:lnTo>
                    <a:lnTo>
                      <a:pt x="5679841" y="4044428"/>
                    </a:lnTo>
                    <a:lnTo>
                      <a:pt x="5679841" y="4048972"/>
                    </a:lnTo>
                    <a:cubicBezTo>
                      <a:pt x="5679841" y="4048972"/>
                      <a:pt x="5680285" y="4051521"/>
                      <a:pt x="5680285" y="4051521"/>
                    </a:cubicBezTo>
                    <a:lnTo>
                      <a:pt x="5681504" y="4054845"/>
                    </a:lnTo>
                    <a:lnTo>
                      <a:pt x="5685826" y="4062824"/>
                    </a:lnTo>
                    <a:lnTo>
                      <a:pt x="5689261" y="4066259"/>
                    </a:lnTo>
                    <a:lnTo>
                      <a:pt x="5692253" y="4071246"/>
                    </a:lnTo>
                    <a:lnTo>
                      <a:pt x="5694912" y="4074570"/>
                    </a:lnTo>
                    <a:lnTo>
                      <a:pt x="5696242" y="4075789"/>
                    </a:lnTo>
                    <a:lnTo>
                      <a:pt x="5701561" y="4079446"/>
                    </a:lnTo>
                    <a:lnTo>
                      <a:pt x="5711091" y="4090749"/>
                    </a:lnTo>
                    <a:lnTo>
                      <a:pt x="5713751" y="4094849"/>
                    </a:lnTo>
                    <a:lnTo>
                      <a:pt x="5714305" y="4096401"/>
                    </a:lnTo>
                    <a:lnTo>
                      <a:pt x="5714083" y="4097509"/>
                    </a:lnTo>
                    <a:lnTo>
                      <a:pt x="5712975" y="4099282"/>
                    </a:lnTo>
                    <a:lnTo>
                      <a:pt x="5712754" y="4100279"/>
                    </a:lnTo>
                    <a:lnTo>
                      <a:pt x="5712754" y="4101498"/>
                    </a:lnTo>
                    <a:cubicBezTo>
                      <a:pt x="5712754" y="4101498"/>
                      <a:pt x="5713308" y="4102496"/>
                      <a:pt x="5713308" y="4102496"/>
                    </a:cubicBezTo>
                    <a:lnTo>
                      <a:pt x="5716521" y="4108701"/>
                    </a:lnTo>
                    <a:lnTo>
                      <a:pt x="5725608" y="4120448"/>
                    </a:lnTo>
                    <a:lnTo>
                      <a:pt x="5732922" y="4126986"/>
                    </a:lnTo>
                    <a:lnTo>
                      <a:pt x="5735582" y="4131307"/>
                    </a:lnTo>
                    <a:lnTo>
                      <a:pt x="5737133" y="4132748"/>
                    </a:lnTo>
                    <a:lnTo>
                      <a:pt x="5739128" y="4132194"/>
                    </a:lnTo>
                    <a:lnTo>
                      <a:pt x="5741344" y="4140062"/>
                    </a:lnTo>
                    <a:lnTo>
                      <a:pt x="5744779" y="4146046"/>
                    </a:lnTo>
                    <a:lnTo>
                      <a:pt x="5746552" y="4151476"/>
                    </a:lnTo>
                    <a:lnTo>
                      <a:pt x="5749545" y="4154911"/>
                    </a:lnTo>
                    <a:lnTo>
                      <a:pt x="5756082" y="4160785"/>
                    </a:lnTo>
                    <a:lnTo>
                      <a:pt x="5761512" y="4167655"/>
                    </a:lnTo>
                    <a:lnTo>
                      <a:pt x="5770488" y="4183723"/>
                    </a:lnTo>
                    <a:lnTo>
                      <a:pt x="5778910" y="4204335"/>
                    </a:lnTo>
                    <a:lnTo>
                      <a:pt x="5783786" y="4210984"/>
                    </a:lnTo>
                    <a:lnTo>
                      <a:pt x="5786335" y="4215417"/>
                    </a:lnTo>
                    <a:lnTo>
                      <a:pt x="5793538" y="4232482"/>
                    </a:lnTo>
                    <a:lnTo>
                      <a:pt x="5796197" y="4236028"/>
                    </a:lnTo>
                    <a:lnTo>
                      <a:pt x="5800297" y="4237469"/>
                    </a:lnTo>
                    <a:lnTo>
                      <a:pt x="5804066" y="4237802"/>
                    </a:lnTo>
                    <a:lnTo>
                      <a:pt x="5808055" y="4238798"/>
                    </a:lnTo>
                    <a:lnTo>
                      <a:pt x="5811601" y="4240682"/>
                    </a:lnTo>
                    <a:lnTo>
                      <a:pt x="5814260" y="4243563"/>
                    </a:lnTo>
                    <a:lnTo>
                      <a:pt x="5815369" y="4246445"/>
                    </a:lnTo>
                    <a:lnTo>
                      <a:pt x="5815812" y="4249991"/>
                    </a:lnTo>
                    <a:lnTo>
                      <a:pt x="5815369" y="4253426"/>
                    </a:lnTo>
                    <a:lnTo>
                      <a:pt x="5813928" y="4255975"/>
                    </a:lnTo>
                    <a:lnTo>
                      <a:pt x="5811601" y="4258745"/>
                    </a:lnTo>
                    <a:lnTo>
                      <a:pt x="5810493" y="4261516"/>
                    </a:lnTo>
                    <a:lnTo>
                      <a:pt x="5810493" y="4264397"/>
                    </a:lnTo>
                    <a:cubicBezTo>
                      <a:pt x="5810493" y="4264397"/>
                      <a:pt x="5812044" y="4267500"/>
                      <a:pt x="5812044" y="4267500"/>
                    </a:cubicBezTo>
                    <a:lnTo>
                      <a:pt x="5812709" y="4268165"/>
                    </a:lnTo>
                    <a:lnTo>
                      <a:pt x="5814038" y="4268497"/>
                    </a:lnTo>
                    <a:lnTo>
                      <a:pt x="5814260" y="4269273"/>
                    </a:lnTo>
                    <a:lnTo>
                      <a:pt x="5814260" y="4270602"/>
                    </a:lnTo>
                    <a:cubicBezTo>
                      <a:pt x="5814260" y="4270602"/>
                      <a:pt x="7339080" y="4270602"/>
                      <a:pt x="7339080" y="4270602"/>
                    </a:cubicBezTo>
                    <a:lnTo>
                      <a:pt x="7338415" y="4269384"/>
                    </a:lnTo>
                    <a:lnTo>
                      <a:pt x="7335755" y="4262956"/>
                    </a:lnTo>
                    <a:lnTo>
                      <a:pt x="7334536" y="4257083"/>
                    </a:lnTo>
                    <a:lnTo>
                      <a:pt x="7336753" y="4254756"/>
                    </a:lnTo>
                    <a:lnTo>
                      <a:pt x="7336753" y="4253869"/>
                    </a:lnTo>
                    <a:lnTo>
                      <a:pt x="7335534" y="4251653"/>
                    </a:lnTo>
                    <a:lnTo>
                      <a:pt x="7334979" y="4249437"/>
                    </a:lnTo>
                    <a:lnTo>
                      <a:pt x="7333871" y="4247775"/>
                    </a:lnTo>
                    <a:lnTo>
                      <a:pt x="7330990" y="4247110"/>
                    </a:lnTo>
                    <a:lnTo>
                      <a:pt x="7330325" y="4247110"/>
                    </a:lnTo>
                    <a:cubicBezTo>
                      <a:pt x="7330325" y="4247110"/>
                      <a:pt x="7329993" y="4246999"/>
                      <a:pt x="7329993" y="4246999"/>
                    </a:cubicBezTo>
                    <a:lnTo>
                      <a:pt x="7329993" y="4246556"/>
                    </a:lnTo>
                    <a:cubicBezTo>
                      <a:pt x="7329993" y="4246556"/>
                      <a:pt x="7329882" y="4245780"/>
                      <a:pt x="7329882" y="4245780"/>
                    </a:cubicBezTo>
                    <a:lnTo>
                      <a:pt x="7329882" y="4244783"/>
                    </a:lnTo>
                    <a:cubicBezTo>
                      <a:pt x="7329882" y="4244783"/>
                      <a:pt x="7329438" y="4244783"/>
                      <a:pt x="7329438" y="4244783"/>
                    </a:cubicBezTo>
                    <a:lnTo>
                      <a:pt x="7328995" y="4244783"/>
                    </a:lnTo>
                    <a:cubicBezTo>
                      <a:pt x="7328995" y="4244783"/>
                      <a:pt x="7328442" y="4244672"/>
                      <a:pt x="7328442" y="4244672"/>
                    </a:cubicBezTo>
                    <a:lnTo>
                      <a:pt x="7327112" y="4243010"/>
                    </a:lnTo>
                    <a:lnTo>
                      <a:pt x="7326336" y="4242345"/>
                    </a:lnTo>
                    <a:lnTo>
                      <a:pt x="7325228" y="4242013"/>
                    </a:lnTo>
                    <a:lnTo>
                      <a:pt x="7325671" y="4244117"/>
                    </a:lnTo>
                    <a:lnTo>
                      <a:pt x="7324895" y="4246002"/>
                    </a:lnTo>
                    <a:lnTo>
                      <a:pt x="7323344" y="4246999"/>
                    </a:lnTo>
                    <a:lnTo>
                      <a:pt x="7321460" y="4246334"/>
                    </a:lnTo>
                    <a:lnTo>
                      <a:pt x="7322236" y="4244339"/>
                    </a:lnTo>
                    <a:lnTo>
                      <a:pt x="7322236" y="4242567"/>
                    </a:lnTo>
                    <a:cubicBezTo>
                      <a:pt x="7322236" y="4242567"/>
                      <a:pt x="7321682" y="4240793"/>
                      <a:pt x="7321682" y="4240793"/>
                    </a:cubicBezTo>
                    <a:lnTo>
                      <a:pt x="7321460" y="4238909"/>
                    </a:lnTo>
                    <a:lnTo>
                      <a:pt x="7321792" y="4237912"/>
                    </a:lnTo>
                    <a:lnTo>
                      <a:pt x="7322568" y="4237358"/>
                    </a:lnTo>
                    <a:lnTo>
                      <a:pt x="7323344" y="4237026"/>
                    </a:lnTo>
                    <a:lnTo>
                      <a:pt x="7323677" y="4236693"/>
                    </a:lnTo>
                    <a:lnTo>
                      <a:pt x="7323455" y="4235474"/>
                    </a:lnTo>
                    <a:lnTo>
                      <a:pt x="7322458" y="4233701"/>
                    </a:lnTo>
                    <a:lnTo>
                      <a:pt x="7322236" y="4232815"/>
                    </a:lnTo>
                    <a:lnTo>
                      <a:pt x="7321571" y="4232150"/>
                    </a:lnTo>
                    <a:lnTo>
                      <a:pt x="7320352" y="4230487"/>
                    </a:lnTo>
                    <a:lnTo>
                      <a:pt x="7319798" y="4228826"/>
                    </a:lnTo>
                    <a:lnTo>
                      <a:pt x="7321017" y="4228050"/>
                    </a:lnTo>
                    <a:lnTo>
                      <a:pt x="7321903" y="4227274"/>
                    </a:lnTo>
                    <a:lnTo>
                      <a:pt x="7324895" y="4221511"/>
                    </a:lnTo>
                    <a:lnTo>
                      <a:pt x="7326225" y="4221068"/>
                    </a:lnTo>
                    <a:lnTo>
                      <a:pt x="7327777" y="4221844"/>
                    </a:lnTo>
                    <a:lnTo>
                      <a:pt x="7329106" y="4223174"/>
                    </a:lnTo>
                    <a:lnTo>
                      <a:pt x="7329993" y="4224393"/>
                    </a:lnTo>
                    <a:lnTo>
                      <a:pt x="7330436" y="4225390"/>
                    </a:lnTo>
                    <a:lnTo>
                      <a:pt x="7330658" y="4226276"/>
                    </a:lnTo>
                    <a:lnTo>
                      <a:pt x="7330879" y="4229712"/>
                    </a:lnTo>
                    <a:lnTo>
                      <a:pt x="7331212" y="4230044"/>
                    </a:lnTo>
                    <a:lnTo>
                      <a:pt x="7331766" y="4230044"/>
                    </a:lnTo>
                    <a:lnTo>
                      <a:pt x="7332431" y="4230487"/>
                    </a:lnTo>
                    <a:lnTo>
                      <a:pt x="7333317" y="4231485"/>
                    </a:lnTo>
                    <a:lnTo>
                      <a:pt x="7334425" y="4232261"/>
                    </a:lnTo>
                    <a:lnTo>
                      <a:pt x="7335423" y="4233258"/>
                    </a:lnTo>
                    <a:lnTo>
                      <a:pt x="7336199" y="4234809"/>
                    </a:lnTo>
                    <a:lnTo>
                      <a:pt x="7336420" y="4236693"/>
                    </a:lnTo>
                    <a:lnTo>
                      <a:pt x="7336420" y="4238688"/>
                    </a:lnTo>
                    <a:cubicBezTo>
                      <a:pt x="7336420" y="4238688"/>
                      <a:pt x="7336864" y="4240461"/>
                      <a:pt x="7336864" y="4240461"/>
                    </a:cubicBezTo>
                    <a:lnTo>
                      <a:pt x="7338636" y="4241791"/>
                    </a:lnTo>
                    <a:lnTo>
                      <a:pt x="7339634" y="4238355"/>
                    </a:lnTo>
                    <a:lnTo>
                      <a:pt x="7340520" y="4233480"/>
                    </a:lnTo>
                    <a:lnTo>
                      <a:pt x="7340853" y="4228604"/>
                    </a:lnTo>
                    <a:lnTo>
                      <a:pt x="7340077" y="4225390"/>
                    </a:lnTo>
                    <a:lnTo>
                      <a:pt x="7341075" y="4224060"/>
                    </a:lnTo>
                    <a:lnTo>
                      <a:pt x="7342293" y="4223617"/>
                    </a:lnTo>
                    <a:lnTo>
                      <a:pt x="7343180" y="4224282"/>
                    </a:lnTo>
                    <a:lnTo>
                      <a:pt x="7343180" y="4226165"/>
                    </a:lnTo>
                    <a:cubicBezTo>
                      <a:pt x="7343180" y="4226165"/>
                      <a:pt x="7345507" y="4224725"/>
                      <a:pt x="7345507" y="4224725"/>
                    </a:cubicBezTo>
                    <a:lnTo>
                      <a:pt x="7346615" y="4222176"/>
                    </a:lnTo>
                    <a:lnTo>
                      <a:pt x="7347058" y="4219184"/>
                    </a:lnTo>
                    <a:lnTo>
                      <a:pt x="7347058" y="4205554"/>
                    </a:lnTo>
                    <a:cubicBezTo>
                      <a:pt x="7347058" y="4205554"/>
                      <a:pt x="7346283" y="4199791"/>
                      <a:pt x="7346283" y="4199791"/>
                    </a:cubicBezTo>
                    <a:lnTo>
                      <a:pt x="7344288" y="4195470"/>
                    </a:lnTo>
                    <a:lnTo>
                      <a:pt x="7340964" y="4192478"/>
                    </a:lnTo>
                    <a:lnTo>
                      <a:pt x="7331212" y="4189153"/>
                    </a:lnTo>
                    <a:lnTo>
                      <a:pt x="7329106" y="4187824"/>
                    </a:lnTo>
                    <a:lnTo>
                      <a:pt x="7327223" y="4185939"/>
                    </a:lnTo>
                    <a:lnTo>
                      <a:pt x="7326003" y="4183945"/>
                    </a:lnTo>
                    <a:lnTo>
                      <a:pt x="7322901" y="4174304"/>
                    </a:lnTo>
                    <a:lnTo>
                      <a:pt x="7322679" y="4172198"/>
                    </a:lnTo>
                    <a:lnTo>
                      <a:pt x="7323123" y="4164442"/>
                    </a:lnTo>
                    <a:lnTo>
                      <a:pt x="7322790" y="4163776"/>
                    </a:lnTo>
                    <a:lnTo>
                      <a:pt x="7321682" y="4162557"/>
                    </a:lnTo>
                    <a:lnTo>
                      <a:pt x="7320906" y="4161339"/>
                    </a:lnTo>
                    <a:lnTo>
                      <a:pt x="7320573" y="4159898"/>
                    </a:lnTo>
                    <a:lnTo>
                      <a:pt x="7320573" y="4158346"/>
                    </a:lnTo>
                    <a:cubicBezTo>
                      <a:pt x="7320573" y="4158346"/>
                      <a:pt x="7320573" y="4156795"/>
                      <a:pt x="7320573" y="4156795"/>
                    </a:cubicBezTo>
                    <a:lnTo>
                      <a:pt x="7321127" y="4154800"/>
                    </a:lnTo>
                    <a:lnTo>
                      <a:pt x="7322125" y="4152695"/>
                    </a:lnTo>
                    <a:lnTo>
                      <a:pt x="7323123" y="4151919"/>
                    </a:lnTo>
                    <a:lnTo>
                      <a:pt x="7324009" y="4156574"/>
                    </a:lnTo>
                    <a:lnTo>
                      <a:pt x="7325117" y="4158014"/>
                    </a:lnTo>
                    <a:lnTo>
                      <a:pt x="7326668" y="4158568"/>
                    </a:lnTo>
                    <a:lnTo>
                      <a:pt x="7332874" y="4159344"/>
                    </a:lnTo>
                    <a:lnTo>
                      <a:pt x="7335644" y="4161117"/>
                    </a:lnTo>
                    <a:lnTo>
                      <a:pt x="7340742" y="4165660"/>
                    </a:lnTo>
                    <a:lnTo>
                      <a:pt x="7340410" y="4162446"/>
                    </a:lnTo>
                    <a:lnTo>
                      <a:pt x="7338525" y="4160341"/>
                    </a:lnTo>
                    <a:lnTo>
                      <a:pt x="7330214" y="4154357"/>
                    </a:lnTo>
                    <a:lnTo>
                      <a:pt x="7328331" y="4150922"/>
                    </a:lnTo>
                    <a:lnTo>
                      <a:pt x="7322679" y="4143165"/>
                    </a:lnTo>
                    <a:lnTo>
                      <a:pt x="7319355" y="4139951"/>
                    </a:lnTo>
                    <a:lnTo>
                      <a:pt x="7315808" y="4137957"/>
                    </a:lnTo>
                    <a:lnTo>
                      <a:pt x="7313038" y="4137513"/>
                    </a:lnTo>
                    <a:lnTo>
                      <a:pt x="7310379" y="4137513"/>
                    </a:lnTo>
                    <a:cubicBezTo>
                      <a:pt x="7310379" y="4137513"/>
                      <a:pt x="7307830" y="4137403"/>
                      <a:pt x="7307830" y="4137403"/>
                    </a:cubicBezTo>
                    <a:lnTo>
                      <a:pt x="7303397" y="4134189"/>
                    </a:lnTo>
                    <a:lnTo>
                      <a:pt x="7296305" y="4130975"/>
                    </a:lnTo>
                    <a:lnTo>
                      <a:pt x="7295086" y="4130089"/>
                    </a:lnTo>
                    <a:lnTo>
                      <a:pt x="7293423" y="4128316"/>
                    </a:lnTo>
                    <a:lnTo>
                      <a:pt x="7292427" y="4127429"/>
                    </a:lnTo>
                    <a:lnTo>
                      <a:pt x="7289213" y="4125988"/>
                    </a:lnTo>
                    <a:lnTo>
                      <a:pt x="7288216" y="4125213"/>
                    </a:lnTo>
                    <a:lnTo>
                      <a:pt x="7284891" y="4121112"/>
                    </a:lnTo>
                    <a:lnTo>
                      <a:pt x="7278353" y="4110807"/>
                    </a:lnTo>
                    <a:lnTo>
                      <a:pt x="7276247" y="4108479"/>
                    </a:lnTo>
                    <a:lnTo>
                      <a:pt x="7274142" y="4107482"/>
                    </a:lnTo>
                    <a:lnTo>
                      <a:pt x="7273477" y="4106818"/>
                    </a:lnTo>
                    <a:lnTo>
                      <a:pt x="7272812" y="4105266"/>
                    </a:lnTo>
                    <a:lnTo>
                      <a:pt x="7272147" y="4102385"/>
                    </a:lnTo>
                    <a:lnTo>
                      <a:pt x="7272147" y="4100501"/>
                    </a:lnTo>
                    <a:cubicBezTo>
                      <a:pt x="7272147" y="4100501"/>
                      <a:pt x="7273256" y="4097398"/>
                      <a:pt x="7273256" y="4097398"/>
                    </a:cubicBezTo>
                    <a:lnTo>
                      <a:pt x="7273699" y="4095403"/>
                    </a:lnTo>
                    <a:lnTo>
                      <a:pt x="7271482" y="4097620"/>
                    </a:lnTo>
                    <a:lnTo>
                      <a:pt x="7270596" y="4098063"/>
                    </a:lnTo>
                    <a:lnTo>
                      <a:pt x="7269488" y="4097731"/>
                    </a:lnTo>
                    <a:lnTo>
                      <a:pt x="7268490" y="4096844"/>
                    </a:lnTo>
                    <a:lnTo>
                      <a:pt x="7267382" y="4096179"/>
                    </a:lnTo>
                    <a:lnTo>
                      <a:pt x="7265942" y="4096179"/>
                    </a:lnTo>
                    <a:cubicBezTo>
                      <a:pt x="7265942" y="4096179"/>
                      <a:pt x="7264280" y="4097952"/>
                      <a:pt x="7264280" y="4097952"/>
                    </a:cubicBezTo>
                    <a:lnTo>
                      <a:pt x="7265166" y="4099947"/>
                    </a:lnTo>
                    <a:lnTo>
                      <a:pt x="7268269" y="4103271"/>
                    </a:lnTo>
                    <a:lnTo>
                      <a:pt x="7266495" y="4103271"/>
                    </a:lnTo>
                    <a:cubicBezTo>
                      <a:pt x="7266495" y="4103271"/>
                      <a:pt x="7263393" y="4101831"/>
                      <a:pt x="7263393" y="4101831"/>
                    </a:cubicBezTo>
                    <a:lnTo>
                      <a:pt x="7261620" y="4101498"/>
                    </a:lnTo>
                    <a:lnTo>
                      <a:pt x="7258739" y="4102385"/>
                    </a:lnTo>
                    <a:lnTo>
                      <a:pt x="7257852" y="4102053"/>
                    </a:lnTo>
                    <a:lnTo>
                      <a:pt x="7258960" y="4099836"/>
                    </a:lnTo>
                    <a:lnTo>
                      <a:pt x="7258628" y="4099614"/>
                    </a:lnTo>
                    <a:lnTo>
                      <a:pt x="7258406" y="4099614"/>
                    </a:lnTo>
                    <a:cubicBezTo>
                      <a:pt x="7258406" y="4099614"/>
                      <a:pt x="7258406" y="4099614"/>
                      <a:pt x="7258406" y="4099614"/>
                    </a:cubicBezTo>
                    <a:lnTo>
                      <a:pt x="7258406" y="4099060"/>
                    </a:lnTo>
                    <a:cubicBezTo>
                      <a:pt x="7258406" y="4099060"/>
                      <a:pt x="7256965" y="4101609"/>
                      <a:pt x="7256965" y="4101609"/>
                    </a:cubicBezTo>
                    <a:lnTo>
                      <a:pt x="7256190" y="4102717"/>
                    </a:lnTo>
                    <a:lnTo>
                      <a:pt x="7255082" y="4103382"/>
                    </a:lnTo>
                    <a:lnTo>
                      <a:pt x="7254195" y="4101831"/>
                    </a:lnTo>
                    <a:lnTo>
                      <a:pt x="7251425" y="4101277"/>
                    </a:lnTo>
                    <a:lnTo>
                      <a:pt x="7250538" y="4099836"/>
                    </a:lnTo>
                    <a:lnTo>
                      <a:pt x="7251757" y="4100057"/>
                    </a:lnTo>
                    <a:lnTo>
                      <a:pt x="7252976" y="4100057"/>
                    </a:lnTo>
                    <a:cubicBezTo>
                      <a:pt x="7252976" y="4100057"/>
                      <a:pt x="7253973" y="4099614"/>
                      <a:pt x="7253973" y="4099614"/>
                    </a:cubicBezTo>
                    <a:lnTo>
                      <a:pt x="7254306" y="4098617"/>
                    </a:lnTo>
                    <a:lnTo>
                      <a:pt x="7254638" y="4096955"/>
                    </a:lnTo>
                    <a:lnTo>
                      <a:pt x="7255303" y="4095625"/>
                    </a:lnTo>
                    <a:lnTo>
                      <a:pt x="7255636" y="4094295"/>
                    </a:lnTo>
                    <a:lnTo>
                      <a:pt x="7255082" y="4092855"/>
                    </a:lnTo>
                    <a:lnTo>
                      <a:pt x="7254417" y="4093852"/>
                    </a:lnTo>
                    <a:lnTo>
                      <a:pt x="7252754" y="4092412"/>
                    </a:lnTo>
                    <a:lnTo>
                      <a:pt x="7250982" y="4092412"/>
                    </a:lnTo>
                    <a:cubicBezTo>
                      <a:pt x="7250982" y="4092412"/>
                      <a:pt x="7249984" y="4093741"/>
                      <a:pt x="7249984" y="4093741"/>
                    </a:cubicBezTo>
                    <a:lnTo>
                      <a:pt x="7250538" y="4095625"/>
                    </a:lnTo>
                    <a:lnTo>
                      <a:pt x="7249319" y="4096733"/>
                    </a:lnTo>
                    <a:lnTo>
                      <a:pt x="7248100" y="4097066"/>
                    </a:lnTo>
                    <a:lnTo>
                      <a:pt x="7247325" y="4096179"/>
                    </a:lnTo>
                    <a:lnTo>
                      <a:pt x="7247325" y="4093852"/>
                    </a:lnTo>
                    <a:cubicBezTo>
                      <a:pt x="7247325" y="4093852"/>
                      <a:pt x="7245552" y="4094074"/>
                      <a:pt x="7245552" y="4094074"/>
                    </a:cubicBezTo>
                    <a:lnTo>
                      <a:pt x="7244887" y="4091746"/>
                    </a:lnTo>
                    <a:lnTo>
                      <a:pt x="7245108" y="4086316"/>
                    </a:lnTo>
                    <a:lnTo>
                      <a:pt x="7244665" y="4083768"/>
                    </a:lnTo>
                    <a:lnTo>
                      <a:pt x="7243889" y="4081330"/>
                    </a:lnTo>
                    <a:lnTo>
                      <a:pt x="7243557" y="4078892"/>
                    </a:lnTo>
                    <a:lnTo>
                      <a:pt x="7244443" y="4076454"/>
                    </a:lnTo>
                    <a:lnTo>
                      <a:pt x="7242117" y="4075124"/>
                    </a:lnTo>
                    <a:lnTo>
                      <a:pt x="7240565" y="4074681"/>
                    </a:lnTo>
                    <a:lnTo>
                      <a:pt x="7239235" y="4075124"/>
                    </a:lnTo>
                    <a:lnTo>
                      <a:pt x="7238127" y="4076232"/>
                    </a:lnTo>
                    <a:lnTo>
                      <a:pt x="7236797" y="4077229"/>
                    </a:lnTo>
                    <a:lnTo>
                      <a:pt x="7235467" y="4077894"/>
                    </a:lnTo>
                    <a:lnTo>
                      <a:pt x="7234248" y="4078227"/>
                    </a:lnTo>
                    <a:lnTo>
                      <a:pt x="7234581" y="4076786"/>
                    </a:lnTo>
                    <a:lnTo>
                      <a:pt x="7234581" y="4073462"/>
                    </a:lnTo>
                    <a:cubicBezTo>
                      <a:pt x="7234581" y="4073462"/>
                      <a:pt x="7235024" y="4072021"/>
                      <a:pt x="7235024" y="4072021"/>
                    </a:cubicBezTo>
                    <a:lnTo>
                      <a:pt x="7235910" y="4070913"/>
                    </a:lnTo>
                    <a:lnTo>
                      <a:pt x="7237019" y="4070249"/>
                    </a:lnTo>
                    <a:lnTo>
                      <a:pt x="7238127" y="4069362"/>
                    </a:lnTo>
                    <a:lnTo>
                      <a:pt x="7238903" y="4067588"/>
                    </a:lnTo>
                    <a:lnTo>
                      <a:pt x="7237906" y="4067145"/>
                    </a:lnTo>
                    <a:lnTo>
                      <a:pt x="7237019" y="4066370"/>
                    </a:lnTo>
                    <a:lnTo>
                      <a:pt x="7236243" y="4065927"/>
                    </a:lnTo>
                    <a:lnTo>
                      <a:pt x="7235910" y="4066370"/>
                    </a:lnTo>
                    <a:lnTo>
                      <a:pt x="7235689" y="4067145"/>
                    </a:lnTo>
                    <a:lnTo>
                      <a:pt x="7235135" y="4067699"/>
                    </a:lnTo>
                    <a:lnTo>
                      <a:pt x="7235135" y="4067921"/>
                    </a:lnTo>
                    <a:cubicBezTo>
                      <a:pt x="7235135" y="4067921"/>
                      <a:pt x="7233251" y="4069805"/>
                      <a:pt x="7233251" y="4069805"/>
                    </a:cubicBezTo>
                    <a:lnTo>
                      <a:pt x="7232586" y="4070027"/>
                    </a:lnTo>
                    <a:lnTo>
                      <a:pt x="7232032" y="4069583"/>
                    </a:lnTo>
                    <a:lnTo>
                      <a:pt x="7231256" y="4068586"/>
                    </a:lnTo>
                    <a:lnTo>
                      <a:pt x="7229816" y="4068032"/>
                    </a:lnTo>
                    <a:lnTo>
                      <a:pt x="7229040" y="4067478"/>
                    </a:lnTo>
                    <a:lnTo>
                      <a:pt x="7228375" y="4066813"/>
                    </a:lnTo>
                    <a:lnTo>
                      <a:pt x="7227378" y="4066038"/>
                    </a:lnTo>
                    <a:lnTo>
                      <a:pt x="7226048" y="4065483"/>
                    </a:lnTo>
                    <a:lnTo>
                      <a:pt x="7223610" y="4064818"/>
                    </a:lnTo>
                    <a:lnTo>
                      <a:pt x="7222724" y="4064264"/>
                    </a:lnTo>
                    <a:lnTo>
                      <a:pt x="7227045" y="4062048"/>
                    </a:lnTo>
                    <a:lnTo>
                      <a:pt x="7229040" y="4062048"/>
                    </a:lnTo>
                    <a:cubicBezTo>
                      <a:pt x="7229040" y="4062048"/>
                      <a:pt x="7229816" y="4064264"/>
                      <a:pt x="7229816" y="4064264"/>
                    </a:cubicBezTo>
                    <a:lnTo>
                      <a:pt x="7230591" y="4064264"/>
                    </a:lnTo>
                    <a:lnTo>
                      <a:pt x="7232808" y="4062159"/>
                    </a:lnTo>
                    <a:lnTo>
                      <a:pt x="7239013" y="4062824"/>
                    </a:lnTo>
                    <a:lnTo>
                      <a:pt x="7241341" y="4059942"/>
                    </a:lnTo>
                    <a:lnTo>
                      <a:pt x="7242117" y="4059942"/>
                    </a:lnTo>
                    <a:lnTo>
                      <a:pt x="7241895" y="4061605"/>
                    </a:lnTo>
                    <a:lnTo>
                      <a:pt x="7242227" y="4062824"/>
                    </a:lnTo>
                    <a:lnTo>
                      <a:pt x="7243114" y="4063488"/>
                    </a:lnTo>
                    <a:lnTo>
                      <a:pt x="7244554" y="4063488"/>
                    </a:lnTo>
                    <a:cubicBezTo>
                      <a:pt x="7244554" y="4063488"/>
                      <a:pt x="7244221" y="4062380"/>
                      <a:pt x="7244221" y="4062380"/>
                    </a:cubicBezTo>
                    <a:lnTo>
                      <a:pt x="7244000" y="4060164"/>
                    </a:lnTo>
                    <a:lnTo>
                      <a:pt x="7243668" y="4059167"/>
                    </a:lnTo>
                    <a:lnTo>
                      <a:pt x="7243003" y="4058169"/>
                    </a:lnTo>
                    <a:lnTo>
                      <a:pt x="7242227" y="4057616"/>
                    </a:lnTo>
                    <a:lnTo>
                      <a:pt x="7241451" y="4057172"/>
                    </a:lnTo>
                    <a:lnTo>
                      <a:pt x="7240676" y="4056507"/>
                    </a:lnTo>
                    <a:lnTo>
                      <a:pt x="7238127" y="4052851"/>
                    </a:lnTo>
                    <a:lnTo>
                      <a:pt x="7236354" y="4051188"/>
                    </a:lnTo>
                    <a:lnTo>
                      <a:pt x="7234027" y="4050523"/>
                    </a:lnTo>
                    <a:lnTo>
                      <a:pt x="7232808" y="4050523"/>
                    </a:lnTo>
                    <a:cubicBezTo>
                      <a:pt x="7232808" y="4050523"/>
                      <a:pt x="7230591" y="4049747"/>
                      <a:pt x="7230591" y="4049747"/>
                    </a:cubicBezTo>
                    <a:lnTo>
                      <a:pt x="7229373" y="4049747"/>
                    </a:lnTo>
                    <a:cubicBezTo>
                      <a:pt x="7229373" y="4049747"/>
                      <a:pt x="7228486" y="4049858"/>
                      <a:pt x="7228486" y="4049858"/>
                    </a:cubicBezTo>
                    <a:lnTo>
                      <a:pt x="7226491" y="4051077"/>
                    </a:lnTo>
                    <a:lnTo>
                      <a:pt x="7225494" y="4051299"/>
                    </a:lnTo>
                    <a:lnTo>
                      <a:pt x="7221172" y="4050966"/>
                    </a:lnTo>
                    <a:lnTo>
                      <a:pt x="7219178" y="4050412"/>
                    </a:lnTo>
                    <a:lnTo>
                      <a:pt x="7217293" y="4049526"/>
                    </a:lnTo>
                    <a:lnTo>
                      <a:pt x="7217958" y="4050966"/>
                    </a:lnTo>
                    <a:lnTo>
                      <a:pt x="7217293" y="4051853"/>
                    </a:lnTo>
                    <a:lnTo>
                      <a:pt x="7215853" y="4052075"/>
                    </a:lnTo>
                    <a:lnTo>
                      <a:pt x="7214191" y="4051299"/>
                    </a:lnTo>
                    <a:lnTo>
                      <a:pt x="7216407" y="4049747"/>
                    </a:lnTo>
                    <a:lnTo>
                      <a:pt x="7215299" y="4048196"/>
                    </a:lnTo>
                    <a:lnTo>
                      <a:pt x="7211088" y="4046090"/>
                    </a:lnTo>
                    <a:lnTo>
                      <a:pt x="7207099" y="4042323"/>
                    </a:lnTo>
                    <a:lnTo>
                      <a:pt x="7205658" y="4041547"/>
                    </a:lnTo>
                    <a:lnTo>
                      <a:pt x="7203441" y="4041769"/>
                    </a:lnTo>
                    <a:lnTo>
                      <a:pt x="7200782" y="4042434"/>
                    </a:lnTo>
                    <a:lnTo>
                      <a:pt x="7199563" y="4043099"/>
                    </a:lnTo>
                    <a:lnTo>
                      <a:pt x="7198677" y="4044318"/>
                    </a:lnTo>
                    <a:lnTo>
                      <a:pt x="7198898" y="4045204"/>
                    </a:lnTo>
                    <a:lnTo>
                      <a:pt x="7199785" y="4046090"/>
                    </a:lnTo>
                    <a:lnTo>
                      <a:pt x="7200228" y="4046977"/>
                    </a:lnTo>
                    <a:lnTo>
                      <a:pt x="7199452" y="4047864"/>
                    </a:lnTo>
                    <a:lnTo>
                      <a:pt x="7197458" y="4047864"/>
                    </a:lnTo>
                    <a:cubicBezTo>
                      <a:pt x="7197458" y="4047864"/>
                      <a:pt x="7196793" y="4045758"/>
                      <a:pt x="7196793" y="4045758"/>
                    </a:cubicBezTo>
                    <a:lnTo>
                      <a:pt x="7197236" y="4043210"/>
                    </a:lnTo>
                    <a:lnTo>
                      <a:pt x="7198566" y="4041769"/>
                    </a:lnTo>
                    <a:lnTo>
                      <a:pt x="7197790" y="4039996"/>
                    </a:lnTo>
                    <a:lnTo>
                      <a:pt x="7197015" y="4039996"/>
                    </a:lnTo>
                    <a:lnTo>
                      <a:pt x="7196017" y="4042323"/>
                    </a:lnTo>
                    <a:lnTo>
                      <a:pt x="7194465" y="4043542"/>
                    </a:lnTo>
                    <a:lnTo>
                      <a:pt x="7192471" y="4043542"/>
                    </a:lnTo>
                    <a:cubicBezTo>
                      <a:pt x="7192471" y="4043542"/>
                      <a:pt x="7190144" y="4042655"/>
                      <a:pt x="7190144" y="4042655"/>
                    </a:cubicBezTo>
                    <a:lnTo>
                      <a:pt x="7190919" y="4041325"/>
                    </a:lnTo>
                    <a:lnTo>
                      <a:pt x="7192028" y="4041325"/>
                    </a:lnTo>
                    <a:cubicBezTo>
                      <a:pt x="7192028" y="4041325"/>
                      <a:pt x="7194798" y="4042655"/>
                      <a:pt x="7194798" y="4042655"/>
                    </a:cubicBezTo>
                    <a:lnTo>
                      <a:pt x="7194355" y="4041879"/>
                    </a:lnTo>
                    <a:lnTo>
                      <a:pt x="7193247" y="4039109"/>
                    </a:lnTo>
                    <a:lnTo>
                      <a:pt x="7194465" y="4039109"/>
                    </a:lnTo>
                    <a:cubicBezTo>
                      <a:pt x="7194465" y="4039109"/>
                      <a:pt x="7195241" y="4038555"/>
                      <a:pt x="7195241" y="4038555"/>
                    </a:cubicBezTo>
                    <a:lnTo>
                      <a:pt x="7195241" y="4037779"/>
                    </a:lnTo>
                    <a:cubicBezTo>
                      <a:pt x="7195241" y="4037779"/>
                      <a:pt x="7194798" y="4036671"/>
                      <a:pt x="7194798" y="4036671"/>
                    </a:cubicBezTo>
                    <a:lnTo>
                      <a:pt x="7195352" y="4036117"/>
                    </a:lnTo>
                    <a:lnTo>
                      <a:pt x="7195574" y="4035342"/>
                    </a:lnTo>
                    <a:lnTo>
                      <a:pt x="7195574" y="4033125"/>
                    </a:lnTo>
                    <a:cubicBezTo>
                      <a:pt x="7195574" y="4033125"/>
                      <a:pt x="7194909" y="4034455"/>
                      <a:pt x="7194909" y="4034455"/>
                    </a:cubicBezTo>
                    <a:lnTo>
                      <a:pt x="7194133" y="4035674"/>
                    </a:lnTo>
                    <a:lnTo>
                      <a:pt x="7193025" y="4036338"/>
                    </a:lnTo>
                    <a:lnTo>
                      <a:pt x="7191584" y="4035785"/>
                    </a:lnTo>
                    <a:lnTo>
                      <a:pt x="7191806" y="4033679"/>
                    </a:lnTo>
                    <a:lnTo>
                      <a:pt x="7191806" y="4032017"/>
                    </a:lnTo>
                    <a:cubicBezTo>
                      <a:pt x="7191806" y="4032017"/>
                      <a:pt x="7190919" y="4030577"/>
                      <a:pt x="7190919" y="4030577"/>
                    </a:cubicBezTo>
                    <a:lnTo>
                      <a:pt x="7190365" y="4031906"/>
                    </a:lnTo>
                    <a:lnTo>
                      <a:pt x="7189257" y="4033014"/>
                    </a:lnTo>
                    <a:lnTo>
                      <a:pt x="7188260" y="4033236"/>
                    </a:lnTo>
                    <a:lnTo>
                      <a:pt x="7187817" y="4031906"/>
                    </a:lnTo>
                    <a:lnTo>
                      <a:pt x="7187817" y="4026255"/>
                    </a:lnTo>
                    <a:lnTo>
                      <a:pt x="7187041" y="4027030"/>
                    </a:lnTo>
                    <a:lnTo>
                      <a:pt x="7186265" y="4029136"/>
                    </a:lnTo>
                    <a:lnTo>
                      <a:pt x="7185600" y="4029801"/>
                    </a:lnTo>
                    <a:lnTo>
                      <a:pt x="7184271" y="4029801"/>
                    </a:lnTo>
                    <a:cubicBezTo>
                      <a:pt x="7184271" y="4029801"/>
                      <a:pt x="7184160" y="4029247"/>
                      <a:pt x="7184160" y="4029247"/>
                    </a:cubicBezTo>
                    <a:lnTo>
                      <a:pt x="7184492" y="4028360"/>
                    </a:lnTo>
                    <a:lnTo>
                      <a:pt x="7184714" y="4028027"/>
                    </a:lnTo>
                    <a:lnTo>
                      <a:pt x="7184714" y="4025922"/>
                    </a:lnTo>
                    <a:cubicBezTo>
                      <a:pt x="7184714" y="4025922"/>
                      <a:pt x="7186930" y="4016946"/>
                      <a:pt x="7186930" y="4016946"/>
                    </a:cubicBezTo>
                    <a:lnTo>
                      <a:pt x="7187928" y="4015173"/>
                    </a:lnTo>
                    <a:lnTo>
                      <a:pt x="7188814" y="4014951"/>
                    </a:lnTo>
                    <a:lnTo>
                      <a:pt x="7189368" y="4017389"/>
                    </a:lnTo>
                    <a:lnTo>
                      <a:pt x="7189147" y="4018830"/>
                    </a:lnTo>
                    <a:lnTo>
                      <a:pt x="7187041" y="4024371"/>
                    </a:lnTo>
                    <a:lnTo>
                      <a:pt x="7188925" y="4023041"/>
                    </a:lnTo>
                    <a:lnTo>
                      <a:pt x="7190809" y="4018276"/>
                    </a:lnTo>
                    <a:lnTo>
                      <a:pt x="7192471" y="4016503"/>
                    </a:lnTo>
                    <a:lnTo>
                      <a:pt x="7193025" y="4018386"/>
                    </a:lnTo>
                    <a:lnTo>
                      <a:pt x="7192693" y="4019384"/>
                    </a:lnTo>
                    <a:lnTo>
                      <a:pt x="7192028" y="4020382"/>
                    </a:lnTo>
                    <a:lnTo>
                      <a:pt x="7191695" y="4022154"/>
                    </a:lnTo>
                    <a:lnTo>
                      <a:pt x="7191917" y="4025257"/>
                    </a:lnTo>
                    <a:lnTo>
                      <a:pt x="7191917" y="4026365"/>
                    </a:lnTo>
                    <a:cubicBezTo>
                      <a:pt x="7191917" y="4026365"/>
                      <a:pt x="7190919" y="4027806"/>
                      <a:pt x="7190919" y="4027806"/>
                    </a:cubicBezTo>
                    <a:lnTo>
                      <a:pt x="7192471" y="4026698"/>
                    </a:lnTo>
                    <a:lnTo>
                      <a:pt x="7193912" y="4024592"/>
                    </a:lnTo>
                    <a:lnTo>
                      <a:pt x="7194909" y="4022597"/>
                    </a:lnTo>
                    <a:lnTo>
                      <a:pt x="7195130" y="4021711"/>
                    </a:lnTo>
                    <a:lnTo>
                      <a:pt x="7194798" y="4021047"/>
                    </a:lnTo>
                    <a:lnTo>
                      <a:pt x="7194798" y="4019495"/>
                    </a:lnTo>
                    <a:cubicBezTo>
                      <a:pt x="7194798" y="4019495"/>
                      <a:pt x="7194798" y="4017832"/>
                      <a:pt x="7194798" y="4017832"/>
                    </a:cubicBezTo>
                    <a:lnTo>
                      <a:pt x="7195795" y="4015284"/>
                    </a:lnTo>
                    <a:lnTo>
                      <a:pt x="7195241" y="4013954"/>
                    </a:lnTo>
                    <a:lnTo>
                      <a:pt x="7190698" y="4009410"/>
                    </a:lnTo>
                    <a:lnTo>
                      <a:pt x="7188149" y="4005643"/>
                    </a:lnTo>
                    <a:lnTo>
                      <a:pt x="7188149" y="4005089"/>
                    </a:lnTo>
                    <a:cubicBezTo>
                      <a:pt x="7188149" y="4005089"/>
                      <a:pt x="7186043" y="4004202"/>
                      <a:pt x="7186043" y="4004202"/>
                    </a:cubicBezTo>
                    <a:lnTo>
                      <a:pt x="7183495" y="4002097"/>
                    </a:lnTo>
                    <a:lnTo>
                      <a:pt x="7181278" y="3999770"/>
                    </a:lnTo>
                    <a:lnTo>
                      <a:pt x="7180171" y="3998108"/>
                    </a:lnTo>
                    <a:lnTo>
                      <a:pt x="7180171" y="3996334"/>
                    </a:lnTo>
                    <a:cubicBezTo>
                      <a:pt x="7180171" y="3996334"/>
                      <a:pt x="7180503" y="3995559"/>
                      <a:pt x="7180503" y="3995559"/>
                    </a:cubicBezTo>
                    <a:lnTo>
                      <a:pt x="7182498" y="3994562"/>
                    </a:lnTo>
                    <a:lnTo>
                      <a:pt x="7183384" y="3994894"/>
                    </a:lnTo>
                    <a:lnTo>
                      <a:pt x="7184160" y="3994894"/>
                    </a:lnTo>
                    <a:cubicBezTo>
                      <a:pt x="7184160" y="3994894"/>
                      <a:pt x="7184936" y="3994562"/>
                      <a:pt x="7184936" y="3994562"/>
                    </a:cubicBezTo>
                    <a:lnTo>
                      <a:pt x="7185379" y="3994008"/>
                    </a:lnTo>
                    <a:lnTo>
                      <a:pt x="7185711" y="3993121"/>
                    </a:lnTo>
                    <a:lnTo>
                      <a:pt x="7185711" y="3992345"/>
                    </a:lnTo>
                    <a:cubicBezTo>
                      <a:pt x="7185711" y="3992345"/>
                      <a:pt x="7185268" y="3992012"/>
                      <a:pt x="7185268" y="3992012"/>
                    </a:cubicBezTo>
                    <a:lnTo>
                      <a:pt x="7183939" y="3991680"/>
                    </a:lnTo>
                    <a:lnTo>
                      <a:pt x="7181722" y="3990461"/>
                    </a:lnTo>
                    <a:lnTo>
                      <a:pt x="7180724" y="3990129"/>
                    </a:lnTo>
                    <a:lnTo>
                      <a:pt x="7176846" y="3990129"/>
                    </a:lnTo>
                    <a:cubicBezTo>
                      <a:pt x="7176846" y="3990129"/>
                      <a:pt x="7175627" y="3990129"/>
                      <a:pt x="7175627" y="3990129"/>
                    </a:cubicBezTo>
                    <a:lnTo>
                      <a:pt x="7171748" y="3988356"/>
                    </a:lnTo>
                    <a:lnTo>
                      <a:pt x="7169976" y="3987247"/>
                    </a:lnTo>
                    <a:lnTo>
                      <a:pt x="7169976" y="3986804"/>
                    </a:lnTo>
                    <a:cubicBezTo>
                      <a:pt x="7169976" y="3986804"/>
                      <a:pt x="7170308" y="3985253"/>
                      <a:pt x="7170308" y="3985253"/>
                    </a:cubicBezTo>
                    <a:lnTo>
                      <a:pt x="7169532" y="3983923"/>
                    </a:lnTo>
                    <a:lnTo>
                      <a:pt x="7165986" y="3978936"/>
                    </a:lnTo>
                    <a:lnTo>
                      <a:pt x="7164878" y="3976942"/>
                    </a:lnTo>
                    <a:lnTo>
                      <a:pt x="7164213" y="3974171"/>
                    </a:lnTo>
                    <a:lnTo>
                      <a:pt x="7164213" y="3971623"/>
                    </a:lnTo>
                    <a:cubicBezTo>
                      <a:pt x="7164213" y="3971623"/>
                      <a:pt x="7165100" y="3969184"/>
                      <a:pt x="7165100" y="3969184"/>
                    </a:cubicBezTo>
                    <a:lnTo>
                      <a:pt x="7166762" y="3966747"/>
                    </a:lnTo>
                    <a:lnTo>
                      <a:pt x="7166208" y="3965195"/>
                    </a:lnTo>
                    <a:lnTo>
                      <a:pt x="7156789" y="3954779"/>
                    </a:lnTo>
                    <a:lnTo>
                      <a:pt x="7155348" y="3952230"/>
                    </a:lnTo>
                    <a:lnTo>
                      <a:pt x="7154794" y="3949238"/>
                    </a:lnTo>
                    <a:lnTo>
                      <a:pt x="7154794" y="3947686"/>
                    </a:lnTo>
                    <a:cubicBezTo>
                      <a:pt x="7154794" y="3947686"/>
                      <a:pt x="7155569" y="3944362"/>
                      <a:pt x="7155569" y="3944362"/>
                    </a:cubicBezTo>
                    <a:lnTo>
                      <a:pt x="7156789" y="3942035"/>
                    </a:lnTo>
                    <a:lnTo>
                      <a:pt x="7156789" y="3940927"/>
                    </a:lnTo>
                    <a:cubicBezTo>
                      <a:pt x="7156789" y="3940927"/>
                      <a:pt x="7155569" y="3940041"/>
                      <a:pt x="7155569" y="3940041"/>
                    </a:cubicBezTo>
                    <a:lnTo>
                      <a:pt x="7154794" y="3942035"/>
                    </a:lnTo>
                    <a:lnTo>
                      <a:pt x="7153353" y="3943254"/>
                    </a:lnTo>
                    <a:lnTo>
                      <a:pt x="7151469" y="3943697"/>
                    </a:lnTo>
                    <a:lnTo>
                      <a:pt x="7149253" y="3943697"/>
                    </a:lnTo>
                    <a:cubicBezTo>
                      <a:pt x="7149253" y="3943697"/>
                      <a:pt x="7149364" y="3943032"/>
                      <a:pt x="7149364" y="3943032"/>
                    </a:cubicBezTo>
                    <a:lnTo>
                      <a:pt x="7149364" y="3942700"/>
                    </a:lnTo>
                    <a:cubicBezTo>
                      <a:pt x="7149364" y="3942700"/>
                      <a:pt x="7150028" y="3941813"/>
                      <a:pt x="7150028" y="3941813"/>
                    </a:cubicBezTo>
                    <a:lnTo>
                      <a:pt x="7152578" y="3942811"/>
                    </a:lnTo>
                    <a:lnTo>
                      <a:pt x="7153575" y="3939930"/>
                    </a:lnTo>
                    <a:lnTo>
                      <a:pt x="7153575" y="3935608"/>
                    </a:lnTo>
                    <a:cubicBezTo>
                      <a:pt x="7153575" y="3935608"/>
                      <a:pt x="7152578" y="3929956"/>
                      <a:pt x="7152578" y="3929956"/>
                    </a:cubicBezTo>
                    <a:lnTo>
                      <a:pt x="7152134" y="3929069"/>
                    </a:lnTo>
                    <a:lnTo>
                      <a:pt x="7149253" y="3927740"/>
                    </a:lnTo>
                    <a:lnTo>
                      <a:pt x="7147813" y="3926743"/>
                    </a:lnTo>
                    <a:lnTo>
                      <a:pt x="7145153" y="3923972"/>
                    </a:lnTo>
                    <a:lnTo>
                      <a:pt x="7145153" y="3923972"/>
                    </a:lnTo>
                    <a:cubicBezTo>
                      <a:pt x="7145153" y="3923972"/>
                      <a:pt x="7145153" y="3923972"/>
                      <a:pt x="7145153" y="3923972"/>
                    </a:cubicBezTo>
                    <a:lnTo>
                      <a:pt x="7143823" y="3922532"/>
                    </a:lnTo>
                    <a:lnTo>
                      <a:pt x="7142050" y="3920204"/>
                    </a:lnTo>
                    <a:lnTo>
                      <a:pt x="7141163" y="3918431"/>
                    </a:lnTo>
                    <a:lnTo>
                      <a:pt x="7140720" y="3916880"/>
                    </a:lnTo>
                    <a:lnTo>
                      <a:pt x="7140277" y="3910674"/>
                    </a:lnTo>
                    <a:lnTo>
                      <a:pt x="7139944" y="3909345"/>
                    </a:lnTo>
                    <a:lnTo>
                      <a:pt x="7138615" y="3910896"/>
                    </a:lnTo>
                    <a:lnTo>
                      <a:pt x="7137063" y="3911671"/>
                    </a:lnTo>
                    <a:lnTo>
                      <a:pt x="7136066" y="3911006"/>
                    </a:lnTo>
                    <a:lnTo>
                      <a:pt x="7136066" y="3908347"/>
                    </a:lnTo>
                    <a:lnTo>
                      <a:pt x="7136952" y="3908347"/>
                    </a:lnTo>
                    <a:lnTo>
                      <a:pt x="7137396" y="3908791"/>
                    </a:lnTo>
                    <a:lnTo>
                      <a:pt x="7137839" y="3909012"/>
                    </a:lnTo>
                    <a:lnTo>
                      <a:pt x="7138393" y="3908680"/>
                    </a:lnTo>
                    <a:lnTo>
                      <a:pt x="7139280" y="3907571"/>
                    </a:lnTo>
                    <a:lnTo>
                      <a:pt x="7138172" y="3907017"/>
                    </a:lnTo>
                    <a:lnTo>
                      <a:pt x="7137617" y="3906574"/>
                    </a:lnTo>
                    <a:lnTo>
                      <a:pt x="7137617" y="3905909"/>
                    </a:lnTo>
                    <a:cubicBezTo>
                      <a:pt x="7137617" y="3905909"/>
                      <a:pt x="7137617" y="3904912"/>
                      <a:pt x="7137617" y="3904912"/>
                    </a:cubicBezTo>
                    <a:lnTo>
                      <a:pt x="7138172" y="3905466"/>
                    </a:lnTo>
                    <a:lnTo>
                      <a:pt x="7139834" y="3906685"/>
                    </a:lnTo>
                    <a:lnTo>
                      <a:pt x="7139169" y="3904469"/>
                    </a:lnTo>
                    <a:lnTo>
                      <a:pt x="7139169" y="3902141"/>
                    </a:lnTo>
                    <a:cubicBezTo>
                      <a:pt x="7139169" y="3902141"/>
                      <a:pt x="7139501" y="3899815"/>
                      <a:pt x="7139501" y="3899815"/>
                    </a:cubicBezTo>
                    <a:lnTo>
                      <a:pt x="7140609" y="3897819"/>
                    </a:lnTo>
                    <a:lnTo>
                      <a:pt x="7135955" y="3896822"/>
                    </a:lnTo>
                    <a:lnTo>
                      <a:pt x="7133296" y="3895714"/>
                    </a:lnTo>
                    <a:lnTo>
                      <a:pt x="7132076" y="3893941"/>
                    </a:lnTo>
                    <a:lnTo>
                      <a:pt x="7131412" y="3892389"/>
                    </a:lnTo>
                    <a:lnTo>
                      <a:pt x="7128309" y="3888068"/>
                    </a:lnTo>
                    <a:lnTo>
                      <a:pt x="7127422" y="3885519"/>
                    </a:lnTo>
                    <a:lnTo>
                      <a:pt x="7127422" y="3882970"/>
                    </a:lnTo>
                    <a:cubicBezTo>
                      <a:pt x="7127422" y="3882970"/>
                      <a:pt x="7128087" y="3880422"/>
                      <a:pt x="7128087" y="3880422"/>
                    </a:cubicBezTo>
                    <a:lnTo>
                      <a:pt x="7127755" y="3878427"/>
                    </a:lnTo>
                    <a:lnTo>
                      <a:pt x="7123433" y="3876987"/>
                    </a:lnTo>
                    <a:lnTo>
                      <a:pt x="7121771" y="3875324"/>
                    </a:lnTo>
                    <a:lnTo>
                      <a:pt x="7116119" y="3866902"/>
                    </a:lnTo>
                    <a:lnTo>
                      <a:pt x="7114124" y="3862580"/>
                    </a:lnTo>
                    <a:lnTo>
                      <a:pt x="7111354" y="3844961"/>
                    </a:lnTo>
                    <a:lnTo>
                      <a:pt x="7110800" y="3842301"/>
                    </a:lnTo>
                    <a:lnTo>
                      <a:pt x="7109248" y="3839752"/>
                    </a:lnTo>
                    <a:lnTo>
                      <a:pt x="7108251" y="3837093"/>
                    </a:lnTo>
                    <a:lnTo>
                      <a:pt x="7107033" y="3831330"/>
                    </a:lnTo>
                    <a:lnTo>
                      <a:pt x="7106700" y="3827563"/>
                    </a:lnTo>
                    <a:lnTo>
                      <a:pt x="7106700" y="3825124"/>
                    </a:lnTo>
                    <a:cubicBezTo>
                      <a:pt x="7106700" y="3825124"/>
                      <a:pt x="7107587" y="3819362"/>
                      <a:pt x="7107587" y="3819362"/>
                    </a:cubicBezTo>
                    <a:lnTo>
                      <a:pt x="7103376" y="3820249"/>
                    </a:lnTo>
                    <a:lnTo>
                      <a:pt x="7100161" y="3819141"/>
                    </a:lnTo>
                    <a:lnTo>
                      <a:pt x="7099054" y="3818698"/>
                    </a:lnTo>
                    <a:lnTo>
                      <a:pt x="7097391" y="3817146"/>
                    </a:lnTo>
                    <a:lnTo>
                      <a:pt x="7097170" y="3816813"/>
                    </a:lnTo>
                    <a:lnTo>
                      <a:pt x="7095397" y="3814376"/>
                    </a:lnTo>
                    <a:lnTo>
                      <a:pt x="7094621" y="3813600"/>
                    </a:lnTo>
                    <a:lnTo>
                      <a:pt x="7092848" y="3814487"/>
                    </a:lnTo>
                    <a:lnTo>
                      <a:pt x="7091629" y="3816370"/>
                    </a:lnTo>
                    <a:lnTo>
                      <a:pt x="7089302" y="3818033"/>
                    </a:lnTo>
                    <a:lnTo>
                      <a:pt x="7087085" y="3817368"/>
                    </a:lnTo>
                    <a:lnTo>
                      <a:pt x="7085424" y="3818144"/>
                    </a:lnTo>
                    <a:lnTo>
                      <a:pt x="7084759" y="3821246"/>
                    </a:lnTo>
                    <a:lnTo>
                      <a:pt x="7082209" y="3822133"/>
                    </a:lnTo>
                    <a:lnTo>
                      <a:pt x="7080104" y="3822909"/>
                    </a:lnTo>
                    <a:lnTo>
                      <a:pt x="7078220" y="3822909"/>
                    </a:lnTo>
                    <a:cubicBezTo>
                      <a:pt x="7078220" y="3822909"/>
                      <a:pt x="7075450" y="3821024"/>
                      <a:pt x="7075450" y="3821024"/>
                    </a:cubicBezTo>
                    <a:lnTo>
                      <a:pt x="7076115" y="3819252"/>
                    </a:lnTo>
                    <a:lnTo>
                      <a:pt x="7076115" y="3817700"/>
                    </a:lnTo>
                    <a:cubicBezTo>
                      <a:pt x="7076115" y="3817700"/>
                      <a:pt x="7079329" y="3815484"/>
                      <a:pt x="7079329" y="3815484"/>
                    </a:cubicBezTo>
                    <a:lnTo>
                      <a:pt x="7077777" y="3814487"/>
                    </a:lnTo>
                    <a:lnTo>
                      <a:pt x="7075118" y="3815484"/>
                    </a:lnTo>
                    <a:lnTo>
                      <a:pt x="7072569" y="3816481"/>
                    </a:lnTo>
                    <a:lnTo>
                      <a:pt x="7069466" y="3817146"/>
                    </a:lnTo>
                    <a:lnTo>
                      <a:pt x="7065255" y="3817922"/>
                    </a:lnTo>
                    <a:lnTo>
                      <a:pt x="7062707" y="3817700"/>
                    </a:lnTo>
                    <a:lnTo>
                      <a:pt x="7063814" y="3815816"/>
                    </a:lnTo>
                    <a:lnTo>
                      <a:pt x="7064257" y="3813822"/>
                    </a:lnTo>
                    <a:lnTo>
                      <a:pt x="7069466" y="3811383"/>
                    </a:lnTo>
                    <a:lnTo>
                      <a:pt x="7071904" y="3808281"/>
                    </a:lnTo>
                    <a:lnTo>
                      <a:pt x="7074453" y="3804292"/>
                    </a:lnTo>
                    <a:lnTo>
                      <a:pt x="7079218" y="3799859"/>
                    </a:lnTo>
                    <a:lnTo>
                      <a:pt x="7086199" y="3795981"/>
                    </a:lnTo>
                    <a:lnTo>
                      <a:pt x="7089080" y="3793099"/>
                    </a:lnTo>
                    <a:lnTo>
                      <a:pt x="7092405" y="3790218"/>
                    </a:lnTo>
                    <a:lnTo>
                      <a:pt x="7099054" y="3789109"/>
                    </a:lnTo>
                    <a:lnTo>
                      <a:pt x="7101048" y="3789442"/>
                    </a:lnTo>
                    <a:lnTo>
                      <a:pt x="7103819" y="3789996"/>
                    </a:lnTo>
                    <a:lnTo>
                      <a:pt x="7106035" y="3790329"/>
                    </a:lnTo>
                    <a:lnTo>
                      <a:pt x="7106811" y="3791548"/>
                    </a:lnTo>
                    <a:lnTo>
                      <a:pt x="7109138" y="3792988"/>
                    </a:lnTo>
                    <a:lnTo>
                      <a:pt x="7113792" y="3794983"/>
                    </a:lnTo>
                    <a:lnTo>
                      <a:pt x="7116341" y="3794650"/>
                    </a:lnTo>
                    <a:lnTo>
                      <a:pt x="7116784" y="3791991"/>
                    </a:lnTo>
                    <a:lnTo>
                      <a:pt x="7114568" y="3786894"/>
                    </a:lnTo>
                    <a:lnTo>
                      <a:pt x="7109803" y="3780023"/>
                    </a:lnTo>
                    <a:lnTo>
                      <a:pt x="7107143" y="3774261"/>
                    </a:lnTo>
                    <a:lnTo>
                      <a:pt x="7105148" y="3768387"/>
                    </a:lnTo>
                    <a:lnTo>
                      <a:pt x="7102157" y="3768387"/>
                    </a:lnTo>
                    <a:cubicBezTo>
                      <a:pt x="7102157" y="3768387"/>
                      <a:pt x="7098722" y="3763733"/>
                      <a:pt x="7098722" y="3763733"/>
                    </a:cubicBezTo>
                    <a:lnTo>
                      <a:pt x="7095729" y="3757527"/>
                    </a:lnTo>
                    <a:lnTo>
                      <a:pt x="7094289" y="3753205"/>
                    </a:lnTo>
                    <a:lnTo>
                      <a:pt x="7093956" y="3750103"/>
                    </a:lnTo>
                    <a:lnTo>
                      <a:pt x="7093956" y="3745227"/>
                    </a:lnTo>
                    <a:cubicBezTo>
                      <a:pt x="7093956" y="3745227"/>
                      <a:pt x="7093513" y="3742457"/>
                      <a:pt x="7093513" y="3742457"/>
                    </a:cubicBezTo>
                    <a:lnTo>
                      <a:pt x="7092405" y="3739907"/>
                    </a:lnTo>
                    <a:lnTo>
                      <a:pt x="7091185" y="3737913"/>
                    </a:lnTo>
                    <a:lnTo>
                      <a:pt x="7090410" y="3735697"/>
                    </a:lnTo>
                    <a:lnTo>
                      <a:pt x="7090410" y="3732594"/>
                    </a:lnTo>
                    <a:cubicBezTo>
                      <a:pt x="7090410" y="3732594"/>
                      <a:pt x="7089635" y="3731486"/>
                      <a:pt x="7089635" y="3731486"/>
                    </a:cubicBezTo>
                    <a:lnTo>
                      <a:pt x="7089635" y="3730045"/>
                    </a:lnTo>
                    <a:cubicBezTo>
                      <a:pt x="7089635" y="3730045"/>
                      <a:pt x="7090189" y="3728494"/>
                      <a:pt x="7090189" y="3728494"/>
                    </a:cubicBezTo>
                    <a:lnTo>
                      <a:pt x="7090521" y="3726831"/>
                    </a:lnTo>
                    <a:lnTo>
                      <a:pt x="7090521" y="3725280"/>
                    </a:lnTo>
                    <a:cubicBezTo>
                      <a:pt x="7090521" y="3725280"/>
                      <a:pt x="7088970" y="3721069"/>
                      <a:pt x="7088970" y="3721069"/>
                    </a:cubicBezTo>
                    <a:lnTo>
                      <a:pt x="7090853" y="3723507"/>
                    </a:lnTo>
                    <a:lnTo>
                      <a:pt x="7091629" y="3727164"/>
                    </a:lnTo>
                    <a:lnTo>
                      <a:pt x="7092072" y="3731153"/>
                    </a:lnTo>
                    <a:lnTo>
                      <a:pt x="7092848" y="3734588"/>
                    </a:lnTo>
                    <a:lnTo>
                      <a:pt x="7100716" y="3730266"/>
                    </a:lnTo>
                    <a:lnTo>
                      <a:pt x="7105037" y="3729159"/>
                    </a:lnTo>
                    <a:lnTo>
                      <a:pt x="7109913" y="3729159"/>
                    </a:lnTo>
                    <a:cubicBezTo>
                      <a:pt x="7109913" y="3729159"/>
                      <a:pt x="7115233" y="3730266"/>
                      <a:pt x="7115233" y="3730266"/>
                    </a:cubicBezTo>
                    <a:lnTo>
                      <a:pt x="7120109" y="3731929"/>
                    </a:lnTo>
                    <a:lnTo>
                      <a:pt x="7126425" y="3735918"/>
                    </a:lnTo>
                    <a:lnTo>
                      <a:pt x="7130415" y="3737137"/>
                    </a:lnTo>
                    <a:lnTo>
                      <a:pt x="7134515" y="3740129"/>
                    </a:lnTo>
                    <a:lnTo>
                      <a:pt x="7143158" y="3743121"/>
                    </a:lnTo>
                    <a:lnTo>
                      <a:pt x="7155459" y="3744340"/>
                    </a:lnTo>
                    <a:lnTo>
                      <a:pt x="7158450" y="3743564"/>
                    </a:lnTo>
                    <a:lnTo>
                      <a:pt x="7159891" y="3742013"/>
                    </a:lnTo>
                    <a:lnTo>
                      <a:pt x="7159448" y="3740683"/>
                    </a:lnTo>
                    <a:lnTo>
                      <a:pt x="7156678" y="3740683"/>
                    </a:lnTo>
                    <a:cubicBezTo>
                      <a:pt x="7156678" y="3740683"/>
                      <a:pt x="7156678" y="3740129"/>
                      <a:pt x="7156678" y="3740129"/>
                    </a:cubicBezTo>
                    <a:lnTo>
                      <a:pt x="7156678" y="3740129"/>
                    </a:lnTo>
                    <a:cubicBezTo>
                      <a:pt x="7156678" y="3740129"/>
                      <a:pt x="7156678" y="3740129"/>
                      <a:pt x="7156678" y="3740129"/>
                    </a:cubicBezTo>
                    <a:lnTo>
                      <a:pt x="7156678" y="3739797"/>
                    </a:lnTo>
                    <a:cubicBezTo>
                      <a:pt x="7156678" y="3739797"/>
                      <a:pt x="7157454" y="3739021"/>
                      <a:pt x="7157454" y="3739021"/>
                    </a:cubicBezTo>
                    <a:lnTo>
                      <a:pt x="7157454" y="3739907"/>
                    </a:lnTo>
                    <a:lnTo>
                      <a:pt x="7165765" y="3740683"/>
                    </a:lnTo>
                    <a:lnTo>
                      <a:pt x="7168313" y="3739907"/>
                    </a:lnTo>
                    <a:lnTo>
                      <a:pt x="7169311" y="3739243"/>
                    </a:lnTo>
                    <a:lnTo>
                      <a:pt x="7170308" y="3738356"/>
                    </a:lnTo>
                    <a:lnTo>
                      <a:pt x="7171084" y="3737248"/>
                    </a:lnTo>
                    <a:lnTo>
                      <a:pt x="7171416" y="3735918"/>
                    </a:lnTo>
                    <a:lnTo>
                      <a:pt x="7171084" y="3734145"/>
                    </a:lnTo>
                    <a:lnTo>
                      <a:pt x="7169532" y="3731707"/>
                    </a:lnTo>
                    <a:lnTo>
                      <a:pt x="7168978" y="3730156"/>
                    </a:lnTo>
                    <a:lnTo>
                      <a:pt x="7169311" y="3727940"/>
                    </a:lnTo>
                    <a:lnTo>
                      <a:pt x="7171195" y="3728383"/>
                    </a:lnTo>
                    <a:lnTo>
                      <a:pt x="7175959" y="3731042"/>
                    </a:lnTo>
                    <a:lnTo>
                      <a:pt x="7183939" y="3731042"/>
                    </a:lnTo>
                    <a:cubicBezTo>
                      <a:pt x="7183939" y="3731042"/>
                      <a:pt x="7186154" y="3732040"/>
                      <a:pt x="7186154" y="3732040"/>
                    </a:cubicBezTo>
                    <a:lnTo>
                      <a:pt x="7188149" y="3731153"/>
                    </a:lnTo>
                    <a:lnTo>
                      <a:pt x="7195795" y="3732040"/>
                    </a:lnTo>
                    <a:lnTo>
                      <a:pt x="7198123" y="3731375"/>
                    </a:lnTo>
                    <a:lnTo>
                      <a:pt x="7200117" y="3729713"/>
                    </a:lnTo>
                    <a:lnTo>
                      <a:pt x="7201669" y="3727386"/>
                    </a:lnTo>
                    <a:lnTo>
                      <a:pt x="7202334" y="3724837"/>
                    </a:lnTo>
                    <a:lnTo>
                      <a:pt x="7202334" y="3723396"/>
                    </a:lnTo>
                    <a:cubicBezTo>
                      <a:pt x="7202334" y="3723396"/>
                      <a:pt x="7201669" y="3720958"/>
                      <a:pt x="7201669" y="3720958"/>
                    </a:cubicBezTo>
                    <a:lnTo>
                      <a:pt x="7201669" y="3719518"/>
                    </a:lnTo>
                    <a:cubicBezTo>
                      <a:pt x="7201669" y="3719518"/>
                      <a:pt x="7201891" y="3718077"/>
                      <a:pt x="7201891" y="3718077"/>
                    </a:cubicBezTo>
                    <a:lnTo>
                      <a:pt x="7202888" y="3715418"/>
                    </a:lnTo>
                    <a:lnTo>
                      <a:pt x="7203109" y="3713755"/>
                    </a:lnTo>
                    <a:lnTo>
                      <a:pt x="7202445" y="3707882"/>
                    </a:lnTo>
                    <a:lnTo>
                      <a:pt x="7201669" y="3704890"/>
                    </a:lnTo>
                    <a:lnTo>
                      <a:pt x="7200671" y="3702563"/>
                    </a:lnTo>
                    <a:lnTo>
                      <a:pt x="7198787" y="3700568"/>
                    </a:lnTo>
                    <a:lnTo>
                      <a:pt x="7196460" y="3698795"/>
                    </a:lnTo>
                    <a:lnTo>
                      <a:pt x="7194465" y="3696801"/>
                    </a:lnTo>
                    <a:lnTo>
                      <a:pt x="7193579" y="3694030"/>
                    </a:lnTo>
                    <a:lnTo>
                      <a:pt x="7193912" y="3693365"/>
                    </a:lnTo>
                    <a:lnTo>
                      <a:pt x="7194687" y="3692368"/>
                    </a:lnTo>
                    <a:lnTo>
                      <a:pt x="7195130" y="3691481"/>
                    </a:lnTo>
                    <a:lnTo>
                      <a:pt x="7193801" y="3690262"/>
                    </a:lnTo>
                    <a:lnTo>
                      <a:pt x="7194355" y="3688600"/>
                    </a:lnTo>
                    <a:lnTo>
                      <a:pt x="7195352" y="3687049"/>
                    </a:lnTo>
                    <a:lnTo>
                      <a:pt x="7195795" y="3686495"/>
                    </a:lnTo>
                    <a:lnTo>
                      <a:pt x="7202001" y="3680732"/>
                    </a:lnTo>
                    <a:lnTo>
                      <a:pt x="7203331" y="3680400"/>
                    </a:lnTo>
                    <a:lnTo>
                      <a:pt x="7209426" y="3681286"/>
                    </a:lnTo>
                    <a:lnTo>
                      <a:pt x="7211310" y="3681286"/>
                    </a:lnTo>
                    <a:cubicBezTo>
                      <a:pt x="7211310" y="3681286"/>
                      <a:pt x="7213526" y="3679070"/>
                      <a:pt x="7213526" y="3679070"/>
                    </a:cubicBezTo>
                    <a:lnTo>
                      <a:pt x="7212639" y="3676743"/>
                    </a:lnTo>
                    <a:lnTo>
                      <a:pt x="7209758" y="3674970"/>
                    </a:lnTo>
                    <a:lnTo>
                      <a:pt x="7206212" y="3674305"/>
                    </a:lnTo>
                    <a:lnTo>
                      <a:pt x="7203109" y="3672975"/>
                    </a:lnTo>
                    <a:lnTo>
                      <a:pt x="7203885" y="3670316"/>
                    </a:lnTo>
                    <a:lnTo>
                      <a:pt x="7207099" y="3668321"/>
                    </a:lnTo>
                    <a:lnTo>
                      <a:pt x="7211199" y="3668875"/>
                    </a:lnTo>
                    <a:lnTo>
                      <a:pt x="7213082" y="3667767"/>
                    </a:lnTo>
                    <a:lnTo>
                      <a:pt x="7214967" y="3667767"/>
                    </a:lnTo>
                    <a:cubicBezTo>
                      <a:pt x="7214967" y="3667767"/>
                      <a:pt x="7216961" y="3668432"/>
                      <a:pt x="7216961" y="3668432"/>
                    </a:cubicBezTo>
                    <a:lnTo>
                      <a:pt x="7219178" y="3668764"/>
                    </a:lnTo>
                    <a:lnTo>
                      <a:pt x="7219732" y="3668764"/>
                    </a:lnTo>
                    <a:cubicBezTo>
                      <a:pt x="7219732" y="3668764"/>
                      <a:pt x="7220840" y="3667988"/>
                      <a:pt x="7220840" y="3667988"/>
                    </a:cubicBezTo>
                    <a:lnTo>
                      <a:pt x="7221504" y="3667988"/>
                    </a:lnTo>
                    <a:cubicBezTo>
                      <a:pt x="7221504" y="3667988"/>
                      <a:pt x="7222280" y="3668210"/>
                      <a:pt x="7222280" y="3668210"/>
                    </a:cubicBezTo>
                    <a:lnTo>
                      <a:pt x="7223499" y="3669983"/>
                    </a:lnTo>
                    <a:lnTo>
                      <a:pt x="7224164" y="3670427"/>
                    </a:lnTo>
                    <a:lnTo>
                      <a:pt x="7225715" y="3670094"/>
                    </a:lnTo>
                    <a:lnTo>
                      <a:pt x="7226824" y="3669208"/>
                    </a:lnTo>
                    <a:lnTo>
                      <a:pt x="7227821" y="3668986"/>
                    </a:lnTo>
                    <a:lnTo>
                      <a:pt x="7228708" y="3670427"/>
                    </a:lnTo>
                    <a:lnTo>
                      <a:pt x="7228265" y="3670981"/>
                    </a:lnTo>
                    <a:lnTo>
                      <a:pt x="7228265" y="3671424"/>
                    </a:lnTo>
                    <a:cubicBezTo>
                      <a:pt x="7228265" y="3671424"/>
                      <a:pt x="7227932" y="3673086"/>
                      <a:pt x="7227932" y="3673086"/>
                    </a:cubicBezTo>
                    <a:lnTo>
                      <a:pt x="7229705" y="3671756"/>
                    </a:lnTo>
                    <a:lnTo>
                      <a:pt x="7231478" y="3669873"/>
                    </a:lnTo>
                    <a:lnTo>
                      <a:pt x="7232808" y="3669208"/>
                    </a:lnTo>
                    <a:lnTo>
                      <a:pt x="7233695" y="3673973"/>
                    </a:lnTo>
                    <a:lnTo>
                      <a:pt x="7234691" y="3675967"/>
                    </a:lnTo>
                    <a:lnTo>
                      <a:pt x="7236354" y="3677075"/>
                    </a:lnTo>
                    <a:lnTo>
                      <a:pt x="7238681" y="3676632"/>
                    </a:lnTo>
                    <a:lnTo>
                      <a:pt x="7238681" y="3678849"/>
                    </a:lnTo>
                    <a:cubicBezTo>
                      <a:pt x="7238681" y="3678849"/>
                      <a:pt x="7237906" y="3680289"/>
                      <a:pt x="7237906" y="3680289"/>
                    </a:cubicBezTo>
                    <a:lnTo>
                      <a:pt x="7234581" y="3684500"/>
                    </a:lnTo>
                    <a:lnTo>
                      <a:pt x="7232475" y="3688268"/>
                    </a:lnTo>
                    <a:lnTo>
                      <a:pt x="7231810" y="3690040"/>
                    </a:lnTo>
                    <a:lnTo>
                      <a:pt x="7230370" y="3688046"/>
                    </a:lnTo>
                    <a:lnTo>
                      <a:pt x="7228819" y="3686716"/>
                    </a:lnTo>
                    <a:lnTo>
                      <a:pt x="7226934" y="3685940"/>
                    </a:lnTo>
                    <a:lnTo>
                      <a:pt x="7224386" y="3685719"/>
                    </a:lnTo>
                    <a:lnTo>
                      <a:pt x="7222834" y="3685165"/>
                    </a:lnTo>
                    <a:lnTo>
                      <a:pt x="7218180" y="3682727"/>
                    </a:lnTo>
                    <a:lnTo>
                      <a:pt x="7215853" y="3682173"/>
                    </a:lnTo>
                    <a:lnTo>
                      <a:pt x="7213747" y="3682505"/>
                    </a:lnTo>
                    <a:lnTo>
                      <a:pt x="7209980" y="3683725"/>
                    </a:lnTo>
                    <a:lnTo>
                      <a:pt x="7207542" y="3683725"/>
                    </a:lnTo>
                    <a:cubicBezTo>
                      <a:pt x="7207542" y="3683725"/>
                      <a:pt x="7202888" y="3683060"/>
                      <a:pt x="7202888" y="3683060"/>
                    </a:cubicBezTo>
                    <a:lnTo>
                      <a:pt x="7201004" y="3683614"/>
                    </a:lnTo>
                    <a:lnTo>
                      <a:pt x="7199785" y="3685719"/>
                    </a:lnTo>
                    <a:lnTo>
                      <a:pt x="7203441" y="3686716"/>
                    </a:lnTo>
                    <a:lnTo>
                      <a:pt x="7206434" y="3688268"/>
                    </a:lnTo>
                    <a:lnTo>
                      <a:pt x="7208428" y="3690927"/>
                    </a:lnTo>
                    <a:lnTo>
                      <a:pt x="7209204" y="3695138"/>
                    </a:lnTo>
                    <a:lnTo>
                      <a:pt x="7210756" y="3696579"/>
                    </a:lnTo>
                    <a:lnTo>
                      <a:pt x="7218291" y="3700901"/>
                    </a:lnTo>
                    <a:lnTo>
                      <a:pt x="7220950" y="3701788"/>
                    </a:lnTo>
                    <a:lnTo>
                      <a:pt x="7222945" y="3702009"/>
                    </a:lnTo>
                    <a:lnTo>
                      <a:pt x="7224164" y="3703338"/>
                    </a:lnTo>
                    <a:lnTo>
                      <a:pt x="7225162" y="3705001"/>
                    </a:lnTo>
                    <a:lnTo>
                      <a:pt x="7227156" y="3706220"/>
                    </a:lnTo>
                    <a:lnTo>
                      <a:pt x="7229040" y="3705998"/>
                    </a:lnTo>
                    <a:lnTo>
                      <a:pt x="7230702" y="3704447"/>
                    </a:lnTo>
                    <a:lnTo>
                      <a:pt x="7231921" y="3702231"/>
                    </a:lnTo>
                    <a:lnTo>
                      <a:pt x="7232586" y="3700014"/>
                    </a:lnTo>
                    <a:lnTo>
                      <a:pt x="7233916" y="3700901"/>
                    </a:lnTo>
                    <a:lnTo>
                      <a:pt x="7233916" y="3701677"/>
                    </a:lnTo>
                    <a:cubicBezTo>
                      <a:pt x="7233916" y="3701677"/>
                      <a:pt x="7233473" y="3702563"/>
                      <a:pt x="7233473" y="3702563"/>
                    </a:cubicBezTo>
                    <a:lnTo>
                      <a:pt x="7233251" y="3703560"/>
                    </a:lnTo>
                    <a:lnTo>
                      <a:pt x="7233251" y="3705555"/>
                    </a:lnTo>
                    <a:cubicBezTo>
                      <a:pt x="7233251" y="3705555"/>
                      <a:pt x="7233251" y="3706220"/>
                      <a:pt x="7233251" y="3706220"/>
                    </a:cubicBezTo>
                    <a:lnTo>
                      <a:pt x="7233695" y="3706996"/>
                    </a:lnTo>
                    <a:lnTo>
                      <a:pt x="7235245" y="3708103"/>
                    </a:lnTo>
                    <a:lnTo>
                      <a:pt x="7235578" y="3708547"/>
                    </a:lnTo>
                    <a:lnTo>
                      <a:pt x="7235578" y="3713977"/>
                    </a:lnTo>
                    <a:cubicBezTo>
                      <a:pt x="7235578" y="3713977"/>
                      <a:pt x="7236465" y="3715085"/>
                      <a:pt x="7236465" y="3715085"/>
                    </a:cubicBezTo>
                    <a:lnTo>
                      <a:pt x="7239456" y="3715307"/>
                    </a:lnTo>
                    <a:lnTo>
                      <a:pt x="7241784" y="3714864"/>
                    </a:lnTo>
                    <a:lnTo>
                      <a:pt x="7245995" y="3713090"/>
                    </a:lnTo>
                    <a:lnTo>
                      <a:pt x="7248322" y="3712647"/>
                    </a:lnTo>
                    <a:lnTo>
                      <a:pt x="7249319" y="3712869"/>
                    </a:lnTo>
                    <a:lnTo>
                      <a:pt x="7250982" y="3714088"/>
                    </a:lnTo>
                    <a:lnTo>
                      <a:pt x="7252201" y="3714309"/>
                    </a:lnTo>
                    <a:lnTo>
                      <a:pt x="7253530" y="3714309"/>
                    </a:lnTo>
                    <a:cubicBezTo>
                      <a:pt x="7253530" y="3714309"/>
                      <a:pt x="7255969" y="3713534"/>
                      <a:pt x="7255969" y="3713534"/>
                    </a:cubicBezTo>
                    <a:lnTo>
                      <a:pt x="7257187" y="3713534"/>
                    </a:lnTo>
                    <a:cubicBezTo>
                      <a:pt x="7257187" y="3713534"/>
                      <a:pt x="7259625" y="3713534"/>
                      <a:pt x="7259625" y="3713534"/>
                    </a:cubicBezTo>
                    <a:lnTo>
                      <a:pt x="7260734" y="3713755"/>
                    </a:lnTo>
                    <a:lnTo>
                      <a:pt x="7261841" y="3714199"/>
                    </a:lnTo>
                    <a:lnTo>
                      <a:pt x="7263060" y="3714974"/>
                    </a:lnTo>
                    <a:lnTo>
                      <a:pt x="7263504" y="3715529"/>
                    </a:lnTo>
                    <a:lnTo>
                      <a:pt x="7263836" y="3716193"/>
                    </a:lnTo>
                    <a:lnTo>
                      <a:pt x="7264612" y="3717412"/>
                    </a:lnTo>
                    <a:lnTo>
                      <a:pt x="7265498" y="3719629"/>
                    </a:lnTo>
                    <a:lnTo>
                      <a:pt x="7265498" y="3725502"/>
                    </a:lnTo>
                    <a:cubicBezTo>
                      <a:pt x="7265498" y="3725502"/>
                      <a:pt x="7265831" y="3727607"/>
                      <a:pt x="7265831" y="3727607"/>
                    </a:cubicBezTo>
                    <a:lnTo>
                      <a:pt x="7269045" y="3732262"/>
                    </a:lnTo>
                    <a:lnTo>
                      <a:pt x="7272701" y="3733037"/>
                    </a:lnTo>
                    <a:lnTo>
                      <a:pt x="7276801" y="3731264"/>
                    </a:lnTo>
                    <a:lnTo>
                      <a:pt x="7312373" y="3708547"/>
                    </a:lnTo>
                    <a:lnTo>
                      <a:pt x="7316473" y="3707106"/>
                    </a:lnTo>
                    <a:lnTo>
                      <a:pt x="7320684" y="3706442"/>
                    </a:lnTo>
                    <a:lnTo>
                      <a:pt x="7324784" y="3706885"/>
                    </a:lnTo>
                    <a:lnTo>
                      <a:pt x="7327777" y="3707993"/>
                    </a:lnTo>
                    <a:lnTo>
                      <a:pt x="7328663" y="3708325"/>
                    </a:lnTo>
                    <a:lnTo>
                      <a:pt x="7330325" y="3709433"/>
                    </a:lnTo>
                    <a:lnTo>
                      <a:pt x="7330990" y="3710764"/>
                    </a:lnTo>
                    <a:lnTo>
                      <a:pt x="7331655" y="3712869"/>
                    </a:lnTo>
                    <a:lnTo>
                      <a:pt x="7333096" y="3715529"/>
                    </a:lnTo>
                    <a:lnTo>
                      <a:pt x="7334869" y="3717855"/>
                    </a:lnTo>
                    <a:lnTo>
                      <a:pt x="7336420" y="3719075"/>
                    </a:lnTo>
                    <a:lnTo>
                      <a:pt x="7335755" y="3722510"/>
                    </a:lnTo>
                    <a:lnTo>
                      <a:pt x="7338304" y="3729934"/>
                    </a:lnTo>
                    <a:lnTo>
                      <a:pt x="7337085" y="3734367"/>
                    </a:lnTo>
                    <a:lnTo>
                      <a:pt x="7338636" y="3735142"/>
                    </a:lnTo>
                    <a:lnTo>
                      <a:pt x="7339301" y="3736029"/>
                    </a:lnTo>
                    <a:lnTo>
                      <a:pt x="7338858" y="3736805"/>
                    </a:lnTo>
                    <a:lnTo>
                      <a:pt x="7337085" y="3737027"/>
                    </a:lnTo>
                    <a:lnTo>
                      <a:pt x="7337528" y="3738356"/>
                    </a:lnTo>
                    <a:lnTo>
                      <a:pt x="7337528" y="3740794"/>
                    </a:lnTo>
                    <a:cubicBezTo>
                      <a:pt x="7337528" y="3740794"/>
                      <a:pt x="7337971" y="3742346"/>
                      <a:pt x="7337971" y="3742346"/>
                    </a:cubicBezTo>
                    <a:lnTo>
                      <a:pt x="7338415" y="3742900"/>
                    </a:lnTo>
                    <a:lnTo>
                      <a:pt x="7342847" y="3747443"/>
                    </a:lnTo>
                    <a:lnTo>
                      <a:pt x="7347501" y="3750324"/>
                    </a:lnTo>
                    <a:lnTo>
                      <a:pt x="7349607" y="3752208"/>
                    </a:lnTo>
                    <a:lnTo>
                      <a:pt x="7352377" y="3756198"/>
                    </a:lnTo>
                    <a:lnTo>
                      <a:pt x="7357475" y="3765617"/>
                    </a:lnTo>
                    <a:lnTo>
                      <a:pt x="7360467" y="3769939"/>
                    </a:lnTo>
                    <a:lnTo>
                      <a:pt x="7363570" y="3773374"/>
                    </a:lnTo>
                    <a:lnTo>
                      <a:pt x="7365232" y="3775812"/>
                    </a:lnTo>
                    <a:lnTo>
                      <a:pt x="7365897" y="3778361"/>
                    </a:lnTo>
                    <a:lnTo>
                      <a:pt x="7366894" y="3779690"/>
                    </a:lnTo>
                    <a:lnTo>
                      <a:pt x="7373543" y="3782350"/>
                    </a:lnTo>
                    <a:lnTo>
                      <a:pt x="7377200" y="3786118"/>
                    </a:lnTo>
                    <a:lnTo>
                      <a:pt x="7378973" y="3788666"/>
                    </a:lnTo>
                    <a:lnTo>
                      <a:pt x="7379749" y="3790883"/>
                    </a:lnTo>
                    <a:lnTo>
                      <a:pt x="7380746" y="3792545"/>
                    </a:lnTo>
                    <a:lnTo>
                      <a:pt x="7386731" y="3797421"/>
                    </a:lnTo>
                    <a:lnTo>
                      <a:pt x="7389944" y="3802296"/>
                    </a:lnTo>
                    <a:lnTo>
                      <a:pt x="7390609" y="3803737"/>
                    </a:lnTo>
                    <a:lnTo>
                      <a:pt x="7390609" y="3799859"/>
                    </a:lnTo>
                    <a:cubicBezTo>
                      <a:pt x="7390609" y="3799859"/>
                      <a:pt x="7392382" y="3800746"/>
                      <a:pt x="7392382" y="3800746"/>
                    </a:cubicBezTo>
                    <a:lnTo>
                      <a:pt x="7394598" y="3803737"/>
                    </a:lnTo>
                    <a:lnTo>
                      <a:pt x="7396150" y="3806397"/>
                    </a:lnTo>
                    <a:lnTo>
                      <a:pt x="7397036" y="3809943"/>
                    </a:lnTo>
                    <a:lnTo>
                      <a:pt x="7397590" y="3815041"/>
                    </a:lnTo>
                    <a:lnTo>
                      <a:pt x="7397590" y="3820027"/>
                    </a:lnTo>
                    <a:cubicBezTo>
                      <a:pt x="7397590" y="3820027"/>
                      <a:pt x="7396814" y="3823241"/>
                      <a:pt x="7396814" y="3823241"/>
                    </a:cubicBezTo>
                    <a:lnTo>
                      <a:pt x="7398144" y="3825679"/>
                    </a:lnTo>
                    <a:lnTo>
                      <a:pt x="7398809" y="3826455"/>
                    </a:lnTo>
                    <a:lnTo>
                      <a:pt x="7399918" y="3826787"/>
                    </a:lnTo>
                    <a:lnTo>
                      <a:pt x="7399696" y="3827674"/>
                    </a:lnTo>
                    <a:lnTo>
                      <a:pt x="7399142" y="3832993"/>
                    </a:lnTo>
                    <a:lnTo>
                      <a:pt x="7397479" y="3831109"/>
                    </a:lnTo>
                    <a:lnTo>
                      <a:pt x="7396482" y="3832106"/>
                    </a:lnTo>
                    <a:lnTo>
                      <a:pt x="7395707" y="3834211"/>
                    </a:lnTo>
                    <a:lnTo>
                      <a:pt x="7394931" y="3835985"/>
                    </a:lnTo>
                    <a:lnTo>
                      <a:pt x="7393933" y="3837536"/>
                    </a:lnTo>
                    <a:lnTo>
                      <a:pt x="7393601" y="3839087"/>
                    </a:lnTo>
                    <a:lnTo>
                      <a:pt x="7393822" y="3842190"/>
                    </a:lnTo>
                    <a:lnTo>
                      <a:pt x="7394820" y="3845737"/>
                    </a:lnTo>
                    <a:lnTo>
                      <a:pt x="7397368" y="3847952"/>
                    </a:lnTo>
                    <a:lnTo>
                      <a:pt x="7400472" y="3848285"/>
                    </a:lnTo>
                    <a:lnTo>
                      <a:pt x="7403464" y="3846512"/>
                    </a:lnTo>
                    <a:lnTo>
                      <a:pt x="7405458" y="3846180"/>
                    </a:lnTo>
                    <a:lnTo>
                      <a:pt x="7414323" y="3845626"/>
                    </a:lnTo>
                    <a:lnTo>
                      <a:pt x="7416983" y="3846069"/>
                    </a:lnTo>
                    <a:lnTo>
                      <a:pt x="7417426" y="3846734"/>
                    </a:lnTo>
                    <a:lnTo>
                      <a:pt x="7417648" y="3847842"/>
                    </a:lnTo>
                    <a:lnTo>
                      <a:pt x="7417648" y="3850058"/>
                    </a:lnTo>
                    <a:cubicBezTo>
                      <a:pt x="7417648" y="3850058"/>
                      <a:pt x="7418202" y="3850612"/>
                      <a:pt x="7418202" y="3850612"/>
                    </a:cubicBezTo>
                    <a:lnTo>
                      <a:pt x="7419088" y="3850280"/>
                    </a:lnTo>
                    <a:lnTo>
                      <a:pt x="7420086" y="3849726"/>
                    </a:lnTo>
                    <a:lnTo>
                      <a:pt x="7420751" y="3849726"/>
                    </a:lnTo>
                    <a:cubicBezTo>
                      <a:pt x="7420751" y="3849726"/>
                      <a:pt x="7422081" y="3850723"/>
                      <a:pt x="7422081" y="3850723"/>
                    </a:cubicBezTo>
                    <a:lnTo>
                      <a:pt x="7422856" y="3852053"/>
                    </a:lnTo>
                    <a:lnTo>
                      <a:pt x="7423853" y="3855820"/>
                    </a:lnTo>
                    <a:lnTo>
                      <a:pt x="7425959" y="3855267"/>
                    </a:lnTo>
                    <a:lnTo>
                      <a:pt x="7427067" y="3857150"/>
                    </a:lnTo>
                    <a:lnTo>
                      <a:pt x="7427289" y="3860142"/>
                    </a:lnTo>
                    <a:lnTo>
                      <a:pt x="7426957" y="3862913"/>
                    </a:lnTo>
                    <a:lnTo>
                      <a:pt x="7426181" y="3864243"/>
                    </a:lnTo>
                    <a:lnTo>
                      <a:pt x="7423853" y="3866237"/>
                    </a:lnTo>
                    <a:lnTo>
                      <a:pt x="7423078" y="3867124"/>
                    </a:lnTo>
                    <a:lnTo>
                      <a:pt x="7423078" y="3868565"/>
                    </a:lnTo>
                    <a:cubicBezTo>
                      <a:pt x="7423078" y="3868565"/>
                      <a:pt x="7423410" y="3869672"/>
                      <a:pt x="7423410" y="3869672"/>
                    </a:cubicBezTo>
                    <a:lnTo>
                      <a:pt x="7423410" y="3870559"/>
                    </a:lnTo>
                    <a:cubicBezTo>
                      <a:pt x="7423410" y="3870559"/>
                      <a:pt x="7422413" y="3871556"/>
                      <a:pt x="7422413" y="3871556"/>
                    </a:cubicBezTo>
                    <a:lnTo>
                      <a:pt x="7421305" y="3869451"/>
                    </a:lnTo>
                    <a:lnTo>
                      <a:pt x="7419421" y="3867124"/>
                    </a:lnTo>
                    <a:lnTo>
                      <a:pt x="7417205" y="3865240"/>
                    </a:lnTo>
                    <a:lnTo>
                      <a:pt x="7414988" y="3864464"/>
                    </a:lnTo>
                    <a:lnTo>
                      <a:pt x="7412661" y="3865905"/>
                    </a:lnTo>
                    <a:lnTo>
                      <a:pt x="7412218" y="3869118"/>
                    </a:lnTo>
                    <a:lnTo>
                      <a:pt x="7412883" y="3872665"/>
                    </a:lnTo>
                    <a:lnTo>
                      <a:pt x="7413769" y="3875102"/>
                    </a:lnTo>
                    <a:lnTo>
                      <a:pt x="7419088" y="3881863"/>
                    </a:lnTo>
                    <a:lnTo>
                      <a:pt x="7419975" y="3884411"/>
                    </a:lnTo>
                    <a:lnTo>
                      <a:pt x="7420972" y="3885741"/>
                    </a:lnTo>
                    <a:lnTo>
                      <a:pt x="7423189" y="3886295"/>
                    </a:lnTo>
                    <a:lnTo>
                      <a:pt x="7427732" y="3886517"/>
                    </a:lnTo>
                    <a:lnTo>
                      <a:pt x="7432497" y="3887624"/>
                    </a:lnTo>
                    <a:lnTo>
                      <a:pt x="7436154" y="3889841"/>
                    </a:lnTo>
                    <a:lnTo>
                      <a:pt x="7439035" y="3893276"/>
                    </a:lnTo>
                    <a:lnTo>
                      <a:pt x="7441584" y="3898041"/>
                    </a:lnTo>
                    <a:lnTo>
                      <a:pt x="7443024" y="3903582"/>
                    </a:lnTo>
                    <a:lnTo>
                      <a:pt x="7443024" y="3919982"/>
                    </a:lnTo>
                    <a:cubicBezTo>
                      <a:pt x="7443024" y="3919982"/>
                      <a:pt x="7444022" y="3923972"/>
                      <a:pt x="7444022" y="3923972"/>
                    </a:cubicBezTo>
                    <a:lnTo>
                      <a:pt x="7451003" y="3941038"/>
                    </a:lnTo>
                    <a:lnTo>
                      <a:pt x="7451890" y="3942367"/>
                    </a:lnTo>
                    <a:lnTo>
                      <a:pt x="7455657" y="3946356"/>
                    </a:lnTo>
                    <a:lnTo>
                      <a:pt x="7459647" y="3952562"/>
                    </a:lnTo>
                    <a:lnTo>
                      <a:pt x="7461087" y="3954225"/>
                    </a:lnTo>
                    <a:lnTo>
                      <a:pt x="7465077" y="3957771"/>
                    </a:lnTo>
                    <a:lnTo>
                      <a:pt x="7467404" y="3961538"/>
                    </a:lnTo>
                    <a:lnTo>
                      <a:pt x="7467626" y="3964974"/>
                    </a:lnTo>
                    <a:lnTo>
                      <a:pt x="7465077" y="3971845"/>
                    </a:lnTo>
                    <a:lnTo>
                      <a:pt x="7465631" y="3974393"/>
                    </a:lnTo>
                    <a:lnTo>
                      <a:pt x="7467958" y="3976831"/>
                    </a:lnTo>
                    <a:lnTo>
                      <a:pt x="7469953" y="3978715"/>
                    </a:lnTo>
                    <a:lnTo>
                      <a:pt x="7474274" y="3985696"/>
                    </a:lnTo>
                    <a:lnTo>
                      <a:pt x="7476048" y="3990351"/>
                    </a:lnTo>
                    <a:lnTo>
                      <a:pt x="7478264" y="3993564"/>
                    </a:lnTo>
                    <a:lnTo>
                      <a:pt x="7480480" y="4001210"/>
                    </a:lnTo>
                    <a:lnTo>
                      <a:pt x="7482807" y="4000989"/>
                    </a:lnTo>
                    <a:lnTo>
                      <a:pt x="7483694" y="3997443"/>
                    </a:lnTo>
                    <a:lnTo>
                      <a:pt x="7486353" y="3999216"/>
                    </a:lnTo>
                    <a:lnTo>
                      <a:pt x="7489013" y="4003538"/>
                    </a:lnTo>
                    <a:lnTo>
                      <a:pt x="7491451" y="4006197"/>
                    </a:lnTo>
                    <a:lnTo>
                      <a:pt x="7496326" y="4007638"/>
                    </a:lnTo>
                    <a:lnTo>
                      <a:pt x="7499873" y="4008192"/>
                    </a:lnTo>
                    <a:lnTo>
                      <a:pt x="7500427" y="4008856"/>
                    </a:lnTo>
                    <a:lnTo>
                      <a:pt x="7500759" y="4009854"/>
                    </a:lnTo>
                    <a:lnTo>
                      <a:pt x="7500759" y="4011073"/>
                    </a:lnTo>
                    <a:cubicBezTo>
                      <a:pt x="7500759" y="4011073"/>
                      <a:pt x="7501424" y="4011849"/>
                      <a:pt x="7501424" y="4011849"/>
                    </a:cubicBezTo>
                    <a:lnTo>
                      <a:pt x="7502754" y="4012181"/>
                    </a:lnTo>
                    <a:lnTo>
                      <a:pt x="7512506" y="4014175"/>
                    </a:lnTo>
                    <a:lnTo>
                      <a:pt x="7516939" y="4014841"/>
                    </a:lnTo>
                    <a:lnTo>
                      <a:pt x="7524030" y="4013511"/>
                    </a:lnTo>
                    <a:lnTo>
                      <a:pt x="7528352" y="4012514"/>
                    </a:lnTo>
                    <a:lnTo>
                      <a:pt x="7532452" y="4012181"/>
                    </a:lnTo>
                    <a:lnTo>
                      <a:pt x="7534558" y="4013511"/>
                    </a:lnTo>
                    <a:lnTo>
                      <a:pt x="7536331" y="4014065"/>
                    </a:lnTo>
                    <a:lnTo>
                      <a:pt x="7544199" y="4013068"/>
                    </a:lnTo>
                    <a:lnTo>
                      <a:pt x="7549629" y="4013843"/>
                    </a:lnTo>
                    <a:lnTo>
                      <a:pt x="7554283" y="4015838"/>
                    </a:lnTo>
                    <a:lnTo>
                      <a:pt x="7558383" y="4018608"/>
                    </a:lnTo>
                    <a:lnTo>
                      <a:pt x="7571792" y="4031020"/>
                    </a:lnTo>
                    <a:lnTo>
                      <a:pt x="7576114" y="4033125"/>
                    </a:lnTo>
                    <a:lnTo>
                      <a:pt x="7596282" y="4037558"/>
                    </a:lnTo>
                    <a:lnTo>
                      <a:pt x="7600382" y="4039331"/>
                    </a:lnTo>
                    <a:lnTo>
                      <a:pt x="7604150" y="4042323"/>
                    </a:lnTo>
                    <a:lnTo>
                      <a:pt x="7612683" y="4051077"/>
                    </a:lnTo>
                    <a:lnTo>
                      <a:pt x="7613458" y="4052407"/>
                    </a:lnTo>
                    <a:lnTo>
                      <a:pt x="7615232" y="4056618"/>
                    </a:lnTo>
                    <a:lnTo>
                      <a:pt x="7616118" y="4058169"/>
                    </a:lnTo>
                    <a:lnTo>
                      <a:pt x="7617780" y="4059610"/>
                    </a:lnTo>
                    <a:lnTo>
                      <a:pt x="7622434" y="4061383"/>
                    </a:lnTo>
                    <a:lnTo>
                      <a:pt x="7624208" y="4062934"/>
                    </a:lnTo>
                    <a:lnTo>
                      <a:pt x="7625205" y="4065927"/>
                    </a:lnTo>
                    <a:lnTo>
                      <a:pt x="7623764" y="4067145"/>
                    </a:lnTo>
                    <a:lnTo>
                      <a:pt x="7621326" y="4067367"/>
                    </a:lnTo>
                    <a:lnTo>
                      <a:pt x="7619221" y="4067367"/>
                    </a:lnTo>
                    <a:cubicBezTo>
                      <a:pt x="7619221" y="4067367"/>
                      <a:pt x="7616894" y="4067478"/>
                      <a:pt x="7616894" y="4067478"/>
                    </a:cubicBezTo>
                    <a:lnTo>
                      <a:pt x="7615010" y="4068364"/>
                    </a:lnTo>
                    <a:lnTo>
                      <a:pt x="7613902" y="4070027"/>
                    </a:lnTo>
                    <a:lnTo>
                      <a:pt x="7614123" y="4072575"/>
                    </a:lnTo>
                    <a:lnTo>
                      <a:pt x="7616451" y="4075014"/>
                    </a:lnTo>
                    <a:lnTo>
                      <a:pt x="7625205" y="4078892"/>
                    </a:lnTo>
                    <a:lnTo>
                      <a:pt x="7631300" y="4081551"/>
                    </a:lnTo>
                    <a:lnTo>
                      <a:pt x="7635289" y="4084322"/>
                    </a:lnTo>
                    <a:lnTo>
                      <a:pt x="7644376" y="4092522"/>
                    </a:lnTo>
                    <a:lnTo>
                      <a:pt x="7649584" y="4094074"/>
                    </a:lnTo>
                    <a:lnTo>
                      <a:pt x="7651912" y="4095514"/>
                    </a:lnTo>
                    <a:lnTo>
                      <a:pt x="7652909" y="4098285"/>
                    </a:lnTo>
                    <a:lnTo>
                      <a:pt x="7653906" y="4099503"/>
                    </a:lnTo>
                    <a:lnTo>
                      <a:pt x="7660666" y="4101166"/>
                    </a:lnTo>
                    <a:lnTo>
                      <a:pt x="7662106" y="4102939"/>
                    </a:lnTo>
                    <a:lnTo>
                      <a:pt x="7663325" y="4104933"/>
                    </a:lnTo>
                    <a:lnTo>
                      <a:pt x="7664877" y="4106596"/>
                    </a:lnTo>
                    <a:lnTo>
                      <a:pt x="7667315" y="4107261"/>
                    </a:lnTo>
                    <a:lnTo>
                      <a:pt x="7669753" y="4107482"/>
                    </a:lnTo>
                    <a:lnTo>
                      <a:pt x="7708316" y="4120559"/>
                    </a:lnTo>
                    <a:lnTo>
                      <a:pt x="7711973" y="4122775"/>
                    </a:lnTo>
                    <a:lnTo>
                      <a:pt x="7713857" y="4125102"/>
                    </a:lnTo>
                    <a:lnTo>
                      <a:pt x="7714744" y="4127651"/>
                    </a:lnTo>
                    <a:lnTo>
                      <a:pt x="7714966" y="4133635"/>
                    </a:lnTo>
                    <a:lnTo>
                      <a:pt x="7715630" y="4136072"/>
                    </a:lnTo>
                    <a:lnTo>
                      <a:pt x="7717292" y="4138068"/>
                    </a:lnTo>
                    <a:lnTo>
                      <a:pt x="7728264" y="4146379"/>
                    </a:lnTo>
                    <a:lnTo>
                      <a:pt x="7736796" y="4151365"/>
                    </a:lnTo>
                    <a:lnTo>
                      <a:pt x="7742669" y="4156463"/>
                    </a:lnTo>
                    <a:lnTo>
                      <a:pt x="7743999" y="4156906"/>
                    </a:lnTo>
                    <a:lnTo>
                      <a:pt x="7746659" y="4155465"/>
                    </a:lnTo>
                    <a:lnTo>
                      <a:pt x="7749429" y="4155687"/>
                    </a:lnTo>
                    <a:lnTo>
                      <a:pt x="7754527" y="4157349"/>
                    </a:lnTo>
                    <a:lnTo>
                      <a:pt x="7756964" y="4157349"/>
                    </a:lnTo>
                    <a:cubicBezTo>
                      <a:pt x="7756964" y="4157349"/>
                      <a:pt x="7761618" y="4155909"/>
                      <a:pt x="7761618" y="4155909"/>
                    </a:cubicBezTo>
                    <a:lnTo>
                      <a:pt x="7766827" y="4155244"/>
                    </a:lnTo>
                    <a:lnTo>
                      <a:pt x="7774251" y="4151809"/>
                    </a:lnTo>
                    <a:lnTo>
                      <a:pt x="7776579" y="4151365"/>
                    </a:lnTo>
                    <a:lnTo>
                      <a:pt x="7777798" y="4151365"/>
                    </a:lnTo>
                    <a:cubicBezTo>
                      <a:pt x="7777798" y="4151365"/>
                      <a:pt x="7778795" y="4151919"/>
                      <a:pt x="7778795" y="4151919"/>
                    </a:cubicBezTo>
                    <a:lnTo>
                      <a:pt x="7781011" y="4153692"/>
                    </a:lnTo>
                    <a:lnTo>
                      <a:pt x="7782231" y="4154025"/>
                    </a:lnTo>
                    <a:lnTo>
                      <a:pt x="7784225" y="4154357"/>
                    </a:lnTo>
                    <a:lnTo>
                      <a:pt x="7791982" y="4156574"/>
                    </a:lnTo>
                    <a:lnTo>
                      <a:pt x="7794309" y="4156795"/>
                    </a:lnTo>
                    <a:lnTo>
                      <a:pt x="7802953" y="4156241"/>
                    </a:lnTo>
                    <a:lnTo>
                      <a:pt x="7805169" y="4155576"/>
                    </a:lnTo>
                    <a:lnTo>
                      <a:pt x="7807385" y="4155244"/>
                    </a:lnTo>
                    <a:lnTo>
                      <a:pt x="7809823" y="4155687"/>
                    </a:lnTo>
                    <a:lnTo>
                      <a:pt x="7813148" y="4158457"/>
                    </a:lnTo>
                    <a:lnTo>
                      <a:pt x="7815253" y="4162336"/>
                    </a:lnTo>
                    <a:lnTo>
                      <a:pt x="7816916" y="4166325"/>
                    </a:lnTo>
                    <a:lnTo>
                      <a:pt x="7818910" y="4169539"/>
                    </a:lnTo>
                    <a:lnTo>
                      <a:pt x="7823011" y="4171533"/>
                    </a:lnTo>
                    <a:lnTo>
                      <a:pt x="7833316" y="4171090"/>
                    </a:lnTo>
                    <a:lnTo>
                      <a:pt x="7838414" y="4172087"/>
                    </a:lnTo>
                    <a:lnTo>
                      <a:pt x="7841738" y="4175190"/>
                    </a:lnTo>
                    <a:lnTo>
                      <a:pt x="7843179" y="4178848"/>
                    </a:lnTo>
                    <a:lnTo>
                      <a:pt x="7845063" y="4181729"/>
                    </a:lnTo>
                    <a:lnTo>
                      <a:pt x="7850049" y="4182504"/>
                    </a:lnTo>
                    <a:lnTo>
                      <a:pt x="7859801" y="4181618"/>
                    </a:lnTo>
                    <a:lnTo>
                      <a:pt x="7861131" y="4181839"/>
                    </a:lnTo>
                    <a:lnTo>
                      <a:pt x="7863015" y="4182948"/>
                    </a:lnTo>
                    <a:lnTo>
                      <a:pt x="7864455" y="4183169"/>
                    </a:lnTo>
                    <a:lnTo>
                      <a:pt x="7865674" y="4182837"/>
                    </a:lnTo>
                    <a:lnTo>
                      <a:pt x="7866561" y="4182172"/>
                    </a:lnTo>
                    <a:lnTo>
                      <a:pt x="7867226" y="4181285"/>
                    </a:lnTo>
                    <a:lnTo>
                      <a:pt x="7868002" y="4180620"/>
                    </a:lnTo>
                    <a:lnTo>
                      <a:pt x="7880302" y="4173418"/>
                    </a:lnTo>
                    <a:lnTo>
                      <a:pt x="7891162" y="4164552"/>
                    </a:lnTo>
                    <a:lnTo>
                      <a:pt x="7892381" y="4163776"/>
                    </a:lnTo>
                    <a:lnTo>
                      <a:pt x="7899805" y="4157127"/>
                    </a:lnTo>
                    <a:lnTo>
                      <a:pt x="7901468" y="4156352"/>
                    </a:lnTo>
                    <a:lnTo>
                      <a:pt x="7906454" y="4154911"/>
                    </a:lnTo>
                    <a:lnTo>
                      <a:pt x="7908671" y="4154690"/>
                    </a:lnTo>
                    <a:lnTo>
                      <a:pt x="7911441" y="4154025"/>
                    </a:lnTo>
                    <a:lnTo>
                      <a:pt x="7912550" y="4152363"/>
                    </a:lnTo>
                    <a:lnTo>
                      <a:pt x="7913214" y="4150146"/>
                    </a:lnTo>
                    <a:lnTo>
                      <a:pt x="7914544" y="4147708"/>
                    </a:lnTo>
                    <a:lnTo>
                      <a:pt x="7918865" y="4145714"/>
                    </a:lnTo>
                    <a:lnTo>
                      <a:pt x="7924074" y="4146379"/>
                    </a:lnTo>
                    <a:lnTo>
                      <a:pt x="7933161" y="4149481"/>
                    </a:lnTo>
                    <a:lnTo>
                      <a:pt x="7938258" y="4149814"/>
                    </a:lnTo>
                    <a:lnTo>
                      <a:pt x="7943024" y="4148816"/>
                    </a:lnTo>
                    <a:lnTo>
                      <a:pt x="7947345" y="4146711"/>
                    </a:lnTo>
                    <a:lnTo>
                      <a:pt x="7951002" y="4143386"/>
                    </a:lnTo>
                    <a:lnTo>
                      <a:pt x="7952554" y="4140838"/>
                    </a:lnTo>
                    <a:lnTo>
                      <a:pt x="7953883" y="4137292"/>
                    </a:lnTo>
                    <a:lnTo>
                      <a:pt x="7954548" y="4133524"/>
                    </a:lnTo>
                    <a:lnTo>
                      <a:pt x="7954105" y="4130421"/>
                    </a:lnTo>
                    <a:lnTo>
                      <a:pt x="7953329" y="4131197"/>
                    </a:lnTo>
                    <a:lnTo>
                      <a:pt x="7952665" y="4131529"/>
                    </a:lnTo>
                    <a:lnTo>
                      <a:pt x="7951002" y="4132083"/>
                    </a:lnTo>
                    <a:lnTo>
                      <a:pt x="7957097" y="4125324"/>
                    </a:lnTo>
                    <a:lnTo>
                      <a:pt x="7958316" y="4124326"/>
                    </a:lnTo>
                    <a:lnTo>
                      <a:pt x="7959756" y="4123551"/>
                    </a:lnTo>
                    <a:lnTo>
                      <a:pt x="7963524" y="4120005"/>
                    </a:lnTo>
                    <a:lnTo>
                      <a:pt x="7965630" y="4119007"/>
                    </a:lnTo>
                    <a:lnTo>
                      <a:pt x="7966738" y="4119007"/>
                    </a:lnTo>
                    <a:cubicBezTo>
                      <a:pt x="7966738" y="4119007"/>
                      <a:pt x="7970284" y="4119894"/>
                      <a:pt x="7970284" y="4119894"/>
                    </a:cubicBezTo>
                    <a:lnTo>
                      <a:pt x="7974495" y="4119894"/>
                    </a:lnTo>
                    <a:lnTo>
                      <a:pt x="7975493" y="4119672"/>
                    </a:lnTo>
                    <a:lnTo>
                      <a:pt x="7977154" y="4118453"/>
                    </a:lnTo>
                    <a:lnTo>
                      <a:pt x="7978373" y="4118231"/>
                    </a:lnTo>
                    <a:lnTo>
                      <a:pt x="7982141" y="4118231"/>
                    </a:lnTo>
                    <a:cubicBezTo>
                      <a:pt x="7982141" y="4118231"/>
                      <a:pt x="7983360" y="4118231"/>
                      <a:pt x="7983360" y="4118231"/>
                    </a:cubicBezTo>
                    <a:lnTo>
                      <a:pt x="7988015" y="4117123"/>
                    </a:lnTo>
                    <a:lnTo>
                      <a:pt x="7993112" y="4116569"/>
                    </a:lnTo>
                    <a:lnTo>
                      <a:pt x="7994331" y="4116126"/>
                    </a:lnTo>
                    <a:lnTo>
                      <a:pt x="7996436" y="4114353"/>
                    </a:lnTo>
                    <a:lnTo>
                      <a:pt x="7996991" y="4113909"/>
                    </a:lnTo>
                    <a:lnTo>
                      <a:pt x="7996991" y="4113355"/>
                    </a:lnTo>
                    <a:cubicBezTo>
                      <a:pt x="7996991" y="4113355"/>
                      <a:pt x="7999761" y="4111029"/>
                      <a:pt x="7999761" y="4111029"/>
                    </a:cubicBezTo>
                    <a:lnTo>
                      <a:pt x="8007407" y="4106485"/>
                    </a:lnTo>
                    <a:lnTo>
                      <a:pt x="8009402" y="4104823"/>
                    </a:lnTo>
                    <a:lnTo>
                      <a:pt x="8010399" y="4104158"/>
                    </a:lnTo>
                    <a:lnTo>
                      <a:pt x="8011286" y="4103936"/>
                    </a:lnTo>
                    <a:lnTo>
                      <a:pt x="8011951" y="4103493"/>
                    </a:lnTo>
                    <a:lnTo>
                      <a:pt x="8012172" y="4102163"/>
                    </a:lnTo>
                    <a:lnTo>
                      <a:pt x="8012505" y="4101498"/>
                    </a:lnTo>
                    <a:lnTo>
                      <a:pt x="8014388" y="4099614"/>
                    </a:lnTo>
                    <a:lnTo>
                      <a:pt x="8015275" y="4098949"/>
                    </a:lnTo>
                    <a:lnTo>
                      <a:pt x="8018267" y="4098395"/>
                    </a:lnTo>
                    <a:lnTo>
                      <a:pt x="8025692" y="4098063"/>
                    </a:lnTo>
                    <a:lnTo>
                      <a:pt x="8028130" y="4096844"/>
                    </a:lnTo>
                    <a:lnTo>
                      <a:pt x="8030789" y="4095071"/>
                    </a:lnTo>
                    <a:lnTo>
                      <a:pt x="8034335" y="4094184"/>
                    </a:lnTo>
                    <a:lnTo>
                      <a:pt x="8041317" y="4093741"/>
                    </a:lnTo>
                    <a:lnTo>
                      <a:pt x="8044862" y="4094295"/>
                    </a:lnTo>
                    <a:lnTo>
                      <a:pt x="8050847" y="4096622"/>
                    </a:lnTo>
                    <a:lnTo>
                      <a:pt x="8054171" y="4097287"/>
                    </a:lnTo>
                    <a:lnTo>
                      <a:pt x="8061264" y="4097620"/>
                    </a:lnTo>
                    <a:lnTo>
                      <a:pt x="8064699" y="4098285"/>
                    </a:lnTo>
                    <a:lnTo>
                      <a:pt x="8067469" y="4099836"/>
                    </a:lnTo>
                    <a:lnTo>
                      <a:pt x="8068245" y="4098839"/>
                    </a:lnTo>
                    <a:lnTo>
                      <a:pt x="8070793" y="4099614"/>
                    </a:lnTo>
                    <a:lnTo>
                      <a:pt x="8082540" y="4099614"/>
                    </a:lnTo>
                    <a:cubicBezTo>
                      <a:pt x="8082540" y="4099614"/>
                      <a:pt x="8083648" y="4100279"/>
                      <a:pt x="8083648" y="4100279"/>
                    </a:cubicBezTo>
                    <a:lnTo>
                      <a:pt x="8084534" y="4101498"/>
                    </a:lnTo>
                    <a:lnTo>
                      <a:pt x="8085532" y="4102717"/>
                    </a:lnTo>
                    <a:lnTo>
                      <a:pt x="8087194" y="4103271"/>
                    </a:lnTo>
                    <a:lnTo>
                      <a:pt x="8090297" y="4103271"/>
                    </a:lnTo>
                    <a:cubicBezTo>
                      <a:pt x="8090297" y="4103271"/>
                      <a:pt x="8091738" y="4102717"/>
                      <a:pt x="8091738" y="4102717"/>
                    </a:cubicBezTo>
                    <a:lnTo>
                      <a:pt x="8093067" y="4101388"/>
                    </a:lnTo>
                    <a:lnTo>
                      <a:pt x="8093732" y="4104268"/>
                    </a:lnTo>
                    <a:lnTo>
                      <a:pt x="8095616" y="4106928"/>
                    </a:lnTo>
                    <a:lnTo>
                      <a:pt x="8098275" y="4108812"/>
                    </a:lnTo>
                    <a:lnTo>
                      <a:pt x="8101600" y="4109255"/>
                    </a:lnTo>
                    <a:lnTo>
                      <a:pt x="8101600" y="4110253"/>
                    </a:lnTo>
                    <a:lnTo>
                      <a:pt x="8100603" y="4111029"/>
                    </a:lnTo>
                    <a:lnTo>
                      <a:pt x="8098608" y="4113134"/>
                    </a:lnTo>
                    <a:lnTo>
                      <a:pt x="8098054" y="4113577"/>
                    </a:lnTo>
                    <a:lnTo>
                      <a:pt x="8096946" y="4114020"/>
                    </a:lnTo>
                    <a:lnTo>
                      <a:pt x="8096946" y="4114907"/>
                    </a:lnTo>
                    <a:cubicBezTo>
                      <a:pt x="8096946" y="4114907"/>
                      <a:pt x="8097722" y="4115572"/>
                      <a:pt x="8097722" y="4115572"/>
                    </a:cubicBezTo>
                    <a:lnTo>
                      <a:pt x="8099162" y="4115240"/>
                    </a:lnTo>
                    <a:lnTo>
                      <a:pt x="8099162" y="4116569"/>
                    </a:lnTo>
                    <a:cubicBezTo>
                      <a:pt x="8099162" y="4116569"/>
                      <a:pt x="8099384" y="4117566"/>
                      <a:pt x="8099384" y="4117566"/>
                    </a:cubicBezTo>
                    <a:lnTo>
                      <a:pt x="8100049" y="4118010"/>
                    </a:lnTo>
                    <a:lnTo>
                      <a:pt x="8102265" y="4116901"/>
                    </a:lnTo>
                    <a:lnTo>
                      <a:pt x="8103040" y="4117455"/>
                    </a:lnTo>
                    <a:lnTo>
                      <a:pt x="8103595" y="4118342"/>
                    </a:lnTo>
                    <a:lnTo>
                      <a:pt x="8104149" y="4118785"/>
                    </a:lnTo>
                    <a:lnTo>
                      <a:pt x="8104703" y="4119007"/>
                    </a:lnTo>
                    <a:lnTo>
                      <a:pt x="8105146" y="4119561"/>
                    </a:lnTo>
                    <a:lnTo>
                      <a:pt x="8105811" y="4120116"/>
                    </a:lnTo>
                    <a:lnTo>
                      <a:pt x="8106808" y="4120337"/>
                    </a:lnTo>
                    <a:lnTo>
                      <a:pt x="8107916" y="4120116"/>
                    </a:lnTo>
                    <a:lnTo>
                      <a:pt x="8111352" y="4118564"/>
                    </a:lnTo>
                    <a:lnTo>
                      <a:pt x="8110687" y="4119561"/>
                    </a:lnTo>
                    <a:lnTo>
                      <a:pt x="8110244" y="4120780"/>
                    </a:lnTo>
                    <a:lnTo>
                      <a:pt x="8110244" y="4121999"/>
                    </a:lnTo>
                    <a:cubicBezTo>
                      <a:pt x="8110244" y="4121999"/>
                      <a:pt x="8111352" y="4122886"/>
                      <a:pt x="8111352" y="4122886"/>
                    </a:cubicBezTo>
                    <a:lnTo>
                      <a:pt x="8110022" y="4123551"/>
                    </a:lnTo>
                    <a:lnTo>
                      <a:pt x="8108914" y="4124216"/>
                    </a:lnTo>
                    <a:lnTo>
                      <a:pt x="8107695" y="4124659"/>
                    </a:lnTo>
                    <a:lnTo>
                      <a:pt x="8106033" y="4124659"/>
                    </a:lnTo>
                    <a:cubicBezTo>
                      <a:pt x="8106033" y="4124659"/>
                      <a:pt x="8107141" y="4125767"/>
                      <a:pt x="8107141" y="4125767"/>
                    </a:cubicBezTo>
                    <a:lnTo>
                      <a:pt x="8110577" y="4128094"/>
                    </a:lnTo>
                    <a:lnTo>
                      <a:pt x="8110577" y="4130089"/>
                    </a:lnTo>
                    <a:cubicBezTo>
                      <a:pt x="8110577" y="4130089"/>
                      <a:pt x="8111795" y="4132083"/>
                      <a:pt x="8111795" y="4132083"/>
                    </a:cubicBezTo>
                    <a:lnTo>
                      <a:pt x="8115674" y="4135407"/>
                    </a:lnTo>
                    <a:lnTo>
                      <a:pt x="8117225" y="4137624"/>
                    </a:lnTo>
                    <a:lnTo>
                      <a:pt x="8124650" y="4166879"/>
                    </a:lnTo>
                    <a:lnTo>
                      <a:pt x="8124982" y="4172753"/>
                    </a:lnTo>
                    <a:lnTo>
                      <a:pt x="8123099" y="4188488"/>
                    </a:lnTo>
                    <a:lnTo>
                      <a:pt x="8123099" y="4189596"/>
                    </a:lnTo>
                    <a:cubicBezTo>
                      <a:pt x="8123099" y="4189596"/>
                      <a:pt x="8123542" y="4192478"/>
                      <a:pt x="8123542" y="4192478"/>
                    </a:cubicBezTo>
                    <a:lnTo>
                      <a:pt x="8123874" y="4193586"/>
                    </a:lnTo>
                    <a:lnTo>
                      <a:pt x="8124428" y="4194583"/>
                    </a:lnTo>
                    <a:lnTo>
                      <a:pt x="8126644" y="4196689"/>
                    </a:lnTo>
                    <a:lnTo>
                      <a:pt x="8127864" y="4198905"/>
                    </a:lnTo>
                    <a:lnTo>
                      <a:pt x="8128639" y="4201787"/>
                    </a:lnTo>
                    <a:lnTo>
                      <a:pt x="8129304" y="4207438"/>
                    </a:lnTo>
                    <a:lnTo>
                      <a:pt x="8130190" y="4208213"/>
                    </a:lnTo>
                    <a:lnTo>
                      <a:pt x="8129636" y="4211538"/>
                    </a:lnTo>
                    <a:lnTo>
                      <a:pt x="8137172" y="4219739"/>
                    </a:lnTo>
                    <a:lnTo>
                      <a:pt x="8138723" y="4223728"/>
                    </a:lnTo>
                    <a:lnTo>
                      <a:pt x="8137505" y="4226276"/>
                    </a:lnTo>
                    <a:lnTo>
                      <a:pt x="8133958" y="4230155"/>
                    </a:lnTo>
                    <a:lnTo>
                      <a:pt x="8133294" y="4232704"/>
                    </a:lnTo>
                    <a:lnTo>
                      <a:pt x="8133515" y="4234255"/>
                    </a:lnTo>
                    <a:lnTo>
                      <a:pt x="8134623" y="4236693"/>
                    </a:lnTo>
                    <a:lnTo>
                      <a:pt x="8135066" y="4238798"/>
                    </a:lnTo>
                    <a:lnTo>
                      <a:pt x="8136618" y="4243342"/>
                    </a:lnTo>
                    <a:lnTo>
                      <a:pt x="8136951" y="4244783"/>
                    </a:lnTo>
                    <a:lnTo>
                      <a:pt x="8137172" y="4245337"/>
                    </a:lnTo>
                    <a:lnTo>
                      <a:pt x="8137615" y="4245337"/>
                    </a:lnTo>
                    <a:cubicBezTo>
                      <a:pt x="8137615" y="4245337"/>
                      <a:pt x="8139055" y="4245337"/>
                      <a:pt x="8139055" y="4245337"/>
                    </a:cubicBezTo>
                    <a:lnTo>
                      <a:pt x="8139499" y="4245337"/>
                    </a:lnTo>
                    <a:cubicBezTo>
                      <a:pt x="8139499" y="4245337"/>
                      <a:pt x="8142048" y="4248439"/>
                      <a:pt x="8142048" y="4248439"/>
                    </a:cubicBezTo>
                    <a:lnTo>
                      <a:pt x="8142270" y="4248883"/>
                    </a:lnTo>
                    <a:lnTo>
                      <a:pt x="8143377" y="4249880"/>
                    </a:lnTo>
                    <a:lnTo>
                      <a:pt x="8144375" y="4252318"/>
                    </a:lnTo>
                    <a:lnTo>
                      <a:pt x="8145816" y="4257415"/>
                    </a:lnTo>
                    <a:lnTo>
                      <a:pt x="8148586" y="4263732"/>
                    </a:lnTo>
                    <a:lnTo>
                      <a:pt x="8149140" y="4269051"/>
                    </a:lnTo>
                    <a:lnTo>
                      <a:pt x="8671524" y="4269051"/>
                    </a:lnTo>
                    <a:lnTo>
                      <a:pt x="8671524" y="214538"/>
                    </a:lnTo>
                    <a:lnTo>
                      <a:pt x="8665206" y="209552"/>
                    </a:lnTo>
                    <a:lnTo>
                      <a:pt x="8660995" y="208000"/>
                    </a:lnTo>
                    <a:close/>
                    <a:moveTo>
                      <a:pt x="8053063" y="4198905"/>
                    </a:moveTo>
                    <a:lnTo>
                      <a:pt x="8053284" y="4199459"/>
                    </a:lnTo>
                    <a:lnTo>
                      <a:pt x="8053617" y="4200900"/>
                    </a:lnTo>
                    <a:lnTo>
                      <a:pt x="8053839" y="4201454"/>
                    </a:lnTo>
                    <a:lnTo>
                      <a:pt x="8052398" y="4201454"/>
                    </a:lnTo>
                    <a:cubicBezTo>
                      <a:pt x="8052398" y="4201454"/>
                      <a:pt x="8051069" y="4201454"/>
                      <a:pt x="8051069" y="4201454"/>
                    </a:cubicBezTo>
                    <a:lnTo>
                      <a:pt x="8048409" y="4200789"/>
                    </a:lnTo>
                    <a:lnTo>
                      <a:pt x="8047633" y="4200124"/>
                    </a:lnTo>
                    <a:lnTo>
                      <a:pt x="8047079" y="4199237"/>
                    </a:lnTo>
                    <a:lnTo>
                      <a:pt x="8046414" y="4198905"/>
                    </a:lnTo>
                    <a:lnTo>
                      <a:pt x="8045306" y="4199791"/>
                    </a:lnTo>
                    <a:lnTo>
                      <a:pt x="8044973" y="4198905"/>
                    </a:lnTo>
                    <a:lnTo>
                      <a:pt x="8044752" y="4198572"/>
                    </a:lnTo>
                    <a:lnTo>
                      <a:pt x="8044752" y="4198240"/>
                    </a:lnTo>
                    <a:cubicBezTo>
                      <a:pt x="8044752" y="4198240"/>
                      <a:pt x="8045306" y="4197243"/>
                      <a:pt x="8045306" y="4197243"/>
                    </a:cubicBezTo>
                    <a:lnTo>
                      <a:pt x="8044419" y="4196356"/>
                    </a:lnTo>
                    <a:lnTo>
                      <a:pt x="8043865" y="4196911"/>
                    </a:lnTo>
                    <a:lnTo>
                      <a:pt x="8042092" y="4198019"/>
                    </a:lnTo>
                    <a:lnTo>
                      <a:pt x="8040541" y="4194583"/>
                    </a:lnTo>
                    <a:lnTo>
                      <a:pt x="8039876" y="4194583"/>
                    </a:lnTo>
                    <a:lnTo>
                      <a:pt x="8039543" y="4196467"/>
                    </a:lnTo>
                    <a:lnTo>
                      <a:pt x="8039543" y="4199237"/>
                    </a:lnTo>
                    <a:cubicBezTo>
                      <a:pt x="8039543" y="4199237"/>
                      <a:pt x="8039100" y="4200789"/>
                      <a:pt x="8039100" y="4200789"/>
                    </a:cubicBezTo>
                    <a:lnTo>
                      <a:pt x="8037660" y="4202562"/>
                    </a:lnTo>
                    <a:lnTo>
                      <a:pt x="8036995" y="4203005"/>
                    </a:lnTo>
                    <a:lnTo>
                      <a:pt x="8036330" y="4203005"/>
                    </a:lnTo>
                    <a:cubicBezTo>
                      <a:pt x="8036330" y="4203005"/>
                      <a:pt x="8035665" y="4203227"/>
                      <a:pt x="8035665" y="4203227"/>
                    </a:cubicBezTo>
                    <a:lnTo>
                      <a:pt x="8035222" y="4204446"/>
                    </a:lnTo>
                    <a:lnTo>
                      <a:pt x="8036551" y="4204889"/>
                    </a:lnTo>
                    <a:lnTo>
                      <a:pt x="8038103" y="4205998"/>
                    </a:lnTo>
                    <a:lnTo>
                      <a:pt x="8039322" y="4207216"/>
                    </a:lnTo>
                    <a:lnTo>
                      <a:pt x="8039876" y="4208213"/>
                    </a:lnTo>
                    <a:lnTo>
                      <a:pt x="8039322" y="4210098"/>
                    </a:lnTo>
                    <a:lnTo>
                      <a:pt x="8037882" y="4209543"/>
                    </a:lnTo>
                    <a:lnTo>
                      <a:pt x="8034557" y="4206884"/>
                    </a:lnTo>
                    <a:lnTo>
                      <a:pt x="8034557" y="4208878"/>
                    </a:lnTo>
                    <a:lnTo>
                      <a:pt x="8033671" y="4214198"/>
                    </a:lnTo>
                    <a:lnTo>
                      <a:pt x="8033671" y="4215638"/>
                    </a:lnTo>
                    <a:cubicBezTo>
                      <a:pt x="8033671" y="4215638"/>
                      <a:pt x="8035000" y="4216081"/>
                      <a:pt x="8035000" y="4216081"/>
                    </a:cubicBezTo>
                    <a:lnTo>
                      <a:pt x="8036330" y="4215417"/>
                    </a:lnTo>
                    <a:lnTo>
                      <a:pt x="8037438" y="4214309"/>
                    </a:lnTo>
                    <a:lnTo>
                      <a:pt x="8038103" y="4213533"/>
                    </a:lnTo>
                    <a:lnTo>
                      <a:pt x="8039100" y="4212978"/>
                    </a:lnTo>
                    <a:lnTo>
                      <a:pt x="8040430" y="4212978"/>
                    </a:lnTo>
                    <a:cubicBezTo>
                      <a:pt x="8040430" y="4212978"/>
                      <a:pt x="8042647" y="4213200"/>
                      <a:pt x="8042647" y="4213200"/>
                    </a:cubicBezTo>
                    <a:lnTo>
                      <a:pt x="8043422" y="4213533"/>
                    </a:lnTo>
                    <a:lnTo>
                      <a:pt x="8044308" y="4214419"/>
                    </a:lnTo>
                    <a:lnTo>
                      <a:pt x="8044862" y="4215528"/>
                    </a:lnTo>
                    <a:lnTo>
                      <a:pt x="8044530" y="4216635"/>
                    </a:lnTo>
                    <a:lnTo>
                      <a:pt x="8043755" y="4216635"/>
                    </a:lnTo>
                    <a:cubicBezTo>
                      <a:pt x="8043755" y="4216635"/>
                      <a:pt x="8040319" y="4215749"/>
                      <a:pt x="8040319" y="4215749"/>
                    </a:cubicBezTo>
                    <a:lnTo>
                      <a:pt x="8039100" y="4216081"/>
                    </a:lnTo>
                    <a:lnTo>
                      <a:pt x="8035997" y="4218298"/>
                    </a:lnTo>
                    <a:lnTo>
                      <a:pt x="8034668" y="4218298"/>
                    </a:lnTo>
                    <a:cubicBezTo>
                      <a:pt x="8034668" y="4218298"/>
                      <a:pt x="8033671" y="4217854"/>
                      <a:pt x="8033671" y="4217854"/>
                    </a:cubicBezTo>
                    <a:lnTo>
                      <a:pt x="8032895" y="4217854"/>
                    </a:lnTo>
                    <a:cubicBezTo>
                      <a:pt x="8032895" y="4217854"/>
                      <a:pt x="8032119" y="4219184"/>
                      <a:pt x="8032119" y="4219184"/>
                    </a:cubicBezTo>
                    <a:lnTo>
                      <a:pt x="8031786" y="4216968"/>
                    </a:lnTo>
                    <a:lnTo>
                      <a:pt x="8030457" y="4215528"/>
                    </a:lnTo>
                    <a:lnTo>
                      <a:pt x="8029016" y="4214974"/>
                    </a:lnTo>
                    <a:lnTo>
                      <a:pt x="8028351" y="4215306"/>
                    </a:lnTo>
                    <a:lnTo>
                      <a:pt x="8027797" y="4216081"/>
                    </a:lnTo>
                    <a:lnTo>
                      <a:pt x="8024805" y="4216081"/>
                    </a:lnTo>
                    <a:cubicBezTo>
                      <a:pt x="8024805" y="4216081"/>
                      <a:pt x="8023697" y="4217411"/>
                      <a:pt x="8023697" y="4217411"/>
                    </a:cubicBezTo>
                    <a:lnTo>
                      <a:pt x="8022810" y="4217411"/>
                    </a:lnTo>
                    <a:lnTo>
                      <a:pt x="8023365" y="4215638"/>
                    </a:lnTo>
                    <a:lnTo>
                      <a:pt x="8023697" y="4214974"/>
                    </a:lnTo>
                    <a:lnTo>
                      <a:pt x="8022367" y="4212978"/>
                    </a:lnTo>
                    <a:lnTo>
                      <a:pt x="8022367" y="4211316"/>
                    </a:lnTo>
                    <a:cubicBezTo>
                      <a:pt x="8022367" y="4211316"/>
                      <a:pt x="8022367" y="4210652"/>
                      <a:pt x="8022367" y="4210652"/>
                    </a:cubicBezTo>
                    <a:lnTo>
                      <a:pt x="8020484" y="4211649"/>
                    </a:lnTo>
                    <a:lnTo>
                      <a:pt x="8019375" y="4212757"/>
                    </a:lnTo>
                    <a:lnTo>
                      <a:pt x="8016605" y="4218409"/>
                    </a:lnTo>
                    <a:lnTo>
                      <a:pt x="8009069" y="4230265"/>
                    </a:lnTo>
                    <a:lnTo>
                      <a:pt x="8007961" y="4234809"/>
                    </a:lnTo>
                    <a:lnTo>
                      <a:pt x="8007407" y="4236028"/>
                    </a:lnTo>
                    <a:lnTo>
                      <a:pt x="8007407" y="4236028"/>
                    </a:lnTo>
                    <a:cubicBezTo>
                      <a:pt x="8007407" y="4236028"/>
                      <a:pt x="8006964" y="4237137"/>
                      <a:pt x="8006964" y="4237137"/>
                    </a:cubicBezTo>
                    <a:lnTo>
                      <a:pt x="8004969" y="4245115"/>
                    </a:lnTo>
                    <a:lnTo>
                      <a:pt x="8002532" y="4250434"/>
                    </a:lnTo>
                    <a:lnTo>
                      <a:pt x="7999539" y="4255421"/>
                    </a:lnTo>
                    <a:lnTo>
                      <a:pt x="8000647" y="4254978"/>
                    </a:lnTo>
                    <a:lnTo>
                      <a:pt x="8001534" y="4254202"/>
                    </a:lnTo>
                    <a:lnTo>
                      <a:pt x="8002199" y="4253204"/>
                    </a:lnTo>
                    <a:lnTo>
                      <a:pt x="8002642" y="4252096"/>
                    </a:lnTo>
                    <a:lnTo>
                      <a:pt x="8003418" y="4252096"/>
                    </a:lnTo>
                    <a:lnTo>
                      <a:pt x="8002975" y="4254424"/>
                    </a:lnTo>
                    <a:lnTo>
                      <a:pt x="8002310" y="4256197"/>
                    </a:lnTo>
                    <a:lnTo>
                      <a:pt x="8001423" y="4257637"/>
                    </a:lnTo>
                    <a:lnTo>
                      <a:pt x="8000426" y="4258967"/>
                    </a:lnTo>
                    <a:lnTo>
                      <a:pt x="7995661" y="4263510"/>
                    </a:lnTo>
                    <a:lnTo>
                      <a:pt x="7994885" y="4264619"/>
                    </a:lnTo>
                    <a:lnTo>
                      <a:pt x="7994663" y="4266946"/>
                    </a:lnTo>
                    <a:lnTo>
                      <a:pt x="7994331" y="4268054"/>
                    </a:lnTo>
                    <a:lnTo>
                      <a:pt x="8039987" y="4268054"/>
                    </a:lnTo>
                    <a:cubicBezTo>
                      <a:pt x="8039987" y="4268054"/>
                      <a:pt x="8039876" y="4264951"/>
                      <a:pt x="8039876" y="4264951"/>
                    </a:cubicBezTo>
                    <a:lnTo>
                      <a:pt x="8039876" y="4264065"/>
                    </a:lnTo>
                    <a:cubicBezTo>
                      <a:pt x="8039876" y="4264065"/>
                      <a:pt x="8041427" y="4261405"/>
                      <a:pt x="8041427" y="4261405"/>
                    </a:cubicBezTo>
                    <a:lnTo>
                      <a:pt x="8043312" y="4258745"/>
                    </a:lnTo>
                    <a:lnTo>
                      <a:pt x="8044087" y="4255975"/>
                    </a:lnTo>
                    <a:lnTo>
                      <a:pt x="8042314" y="4252983"/>
                    </a:lnTo>
                    <a:lnTo>
                      <a:pt x="8043422" y="4251764"/>
                    </a:lnTo>
                    <a:lnTo>
                      <a:pt x="8045084" y="4251543"/>
                    </a:lnTo>
                    <a:lnTo>
                      <a:pt x="8046968" y="4252096"/>
                    </a:lnTo>
                    <a:lnTo>
                      <a:pt x="8048630" y="4252983"/>
                    </a:lnTo>
                    <a:lnTo>
                      <a:pt x="8049073" y="4251321"/>
                    </a:lnTo>
                    <a:lnTo>
                      <a:pt x="8049406" y="4250878"/>
                    </a:lnTo>
                    <a:lnTo>
                      <a:pt x="8050293" y="4250324"/>
                    </a:lnTo>
                    <a:lnTo>
                      <a:pt x="8047744" y="4249658"/>
                    </a:lnTo>
                    <a:lnTo>
                      <a:pt x="8046747" y="4249215"/>
                    </a:lnTo>
                    <a:lnTo>
                      <a:pt x="8046303" y="4248328"/>
                    </a:lnTo>
                    <a:lnTo>
                      <a:pt x="8044752" y="4246223"/>
                    </a:lnTo>
                    <a:lnTo>
                      <a:pt x="8044198" y="4245004"/>
                    </a:lnTo>
                    <a:lnTo>
                      <a:pt x="8046747" y="4243231"/>
                    </a:lnTo>
                    <a:lnTo>
                      <a:pt x="8046747" y="4240904"/>
                    </a:lnTo>
                    <a:cubicBezTo>
                      <a:pt x="8046747" y="4240904"/>
                      <a:pt x="8045084" y="4239463"/>
                      <a:pt x="8045084" y="4239463"/>
                    </a:cubicBezTo>
                    <a:lnTo>
                      <a:pt x="8042203" y="4241015"/>
                    </a:lnTo>
                    <a:lnTo>
                      <a:pt x="8041760" y="4239020"/>
                    </a:lnTo>
                    <a:lnTo>
                      <a:pt x="8042758" y="4237912"/>
                    </a:lnTo>
                    <a:lnTo>
                      <a:pt x="8046082" y="4236693"/>
                    </a:lnTo>
                    <a:lnTo>
                      <a:pt x="8049628" y="4234587"/>
                    </a:lnTo>
                    <a:lnTo>
                      <a:pt x="8051290" y="4233147"/>
                    </a:lnTo>
                    <a:lnTo>
                      <a:pt x="8052288" y="4231485"/>
                    </a:lnTo>
                    <a:lnTo>
                      <a:pt x="8042092" y="4231485"/>
                    </a:lnTo>
                    <a:cubicBezTo>
                      <a:pt x="8042092" y="4231485"/>
                      <a:pt x="8039876" y="4230709"/>
                      <a:pt x="8039876" y="4230709"/>
                    </a:cubicBezTo>
                    <a:lnTo>
                      <a:pt x="8040430" y="4229490"/>
                    </a:lnTo>
                    <a:lnTo>
                      <a:pt x="8040762" y="4227828"/>
                    </a:lnTo>
                    <a:lnTo>
                      <a:pt x="8040762" y="4226387"/>
                    </a:lnTo>
                    <a:cubicBezTo>
                      <a:pt x="8040762" y="4226387"/>
                      <a:pt x="8039987" y="4225611"/>
                      <a:pt x="8039987" y="4225611"/>
                    </a:cubicBezTo>
                    <a:lnTo>
                      <a:pt x="8038768" y="4226055"/>
                    </a:lnTo>
                    <a:lnTo>
                      <a:pt x="8037882" y="4227385"/>
                    </a:lnTo>
                    <a:lnTo>
                      <a:pt x="8036884" y="4229933"/>
                    </a:lnTo>
                    <a:lnTo>
                      <a:pt x="8036441" y="4228382"/>
                    </a:lnTo>
                    <a:lnTo>
                      <a:pt x="8036219" y="4226720"/>
                    </a:lnTo>
                    <a:lnTo>
                      <a:pt x="8036219" y="4225168"/>
                    </a:lnTo>
                    <a:cubicBezTo>
                      <a:pt x="8036219" y="4225168"/>
                      <a:pt x="8036884" y="4223839"/>
                      <a:pt x="8036884" y="4223839"/>
                    </a:cubicBezTo>
                    <a:lnTo>
                      <a:pt x="8036108" y="4222287"/>
                    </a:lnTo>
                    <a:lnTo>
                      <a:pt x="8037771" y="4219960"/>
                    </a:lnTo>
                    <a:lnTo>
                      <a:pt x="8040541" y="4218298"/>
                    </a:lnTo>
                    <a:lnTo>
                      <a:pt x="8043090" y="4218741"/>
                    </a:lnTo>
                    <a:lnTo>
                      <a:pt x="8042203" y="4219074"/>
                    </a:lnTo>
                    <a:lnTo>
                      <a:pt x="8041649" y="4219739"/>
                    </a:lnTo>
                    <a:lnTo>
                      <a:pt x="8041427" y="4220736"/>
                    </a:lnTo>
                    <a:lnTo>
                      <a:pt x="8041427" y="4222065"/>
                    </a:lnTo>
                    <a:cubicBezTo>
                      <a:pt x="8041427" y="4222065"/>
                      <a:pt x="8042092" y="4221622"/>
                      <a:pt x="8042092" y="4221622"/>
                    </a:cubicBezTo>
                    <a:lnTo>
                      <a:pt x="8043865" y="4220846"/>
                    </a:lnTo>
                    <a:lnTo>
                      <a:pt x="8044530" y="4220403"/>
                    </a:lnTo>
                    <a:lnTo>
                      <a:pt x="8044530" y="4222398"/>
                    </a:lnTo>
                    <a:cubicBezTo>
                      <a:pt x="8044530" y="4222398"/>
                      <a:pt x="8045417" y="4223950"/>
                      <a:pt x="8045417" y="4223950"/>
                    </a:cubicBezTo>
                    <a:lnTo>
                      <a:pt x="8046747" y="4224504"/>
                    </a:lnTo>
                    <a:lnTo>
                      <a:pt x="8048409" y="4223728"/>
                    </a:lnTo>
                    <a:lnTo>
                      <a:pt x="8049406" y="4224614"/>
                    </a:lnTo>
                    <a:lnTo>
                      <a:pt x="8050514" y="4225168"/>
                    </a:lnTo>
                    <a:lnTo>
                      <a:pt x="8051734" y="4225501"/>
                    </a:lnTo>
                    <a:lnTo>
                      <a:pt x="8053063" y="4225501"/>
                    </a:lnTo>
                    <a:cubicBezTo>
                      <a:pt x="8053063" y="4225501"/>
                      <a:pt x="8052288" y="4223285"/>
                      <a:pt x="8052288" y="4223285"/>
                    </a:cubicBezTo>
                    <a:lnTo>
                      <a:pt x="8050847" y="4221954"/>
                    </a:lnTo>
                    <a:lnTo>
                      <a:pt x="8049184" y="4220957"/>
                    </a:lnTo>
                    <a:lnTo>
                      <a:pt x="8047744" y="4219517"/>
                    </a:lnTo>
                    <a:lnTo>
                      <a:pt x="8048076" y="4218741"/>
                    </a:lnTo>
                    <a:lnTo>
                      <a:pt x="8048076" y="4218076"/>
                    </a:lnTo>
                    <a:cubicBezTo>
                      <a:pt x="8048076" y="4218076"/>
                      <a:pt x="8048076" y="4217300"/>
                      <a:pt x="8048076" y="4217300"/>
                    </a:cubicBezTo>
                    <a:lnTo>
                      <a:pt x="8047633" y="4216081"/>
                    </a:lnTo>
                    <a:lnTo>
                      <a:pt x="8048852" y="4216081"/>
                    </a:lnTo>
                    <a:cubicBezTo>
                      <a:pt x="8048852" y="4216081"/>
                      <a:pt x="8049960" y="4216081"/>
                      <a:pt x="8049960" y="4216081"/>
                    </a:cubicBezTo>
                    <a:lnTo>
                      <a:pt x="8050625" y="4218519"/>
                    </a:lnTo>
                    <a:lnTo>
                      <a:pt x="8051623" y="4218076"/>
                    </a:lnTo>
                    <a:lnTo>
                      <a:pt x="8053728" y="4214309"/>
                    </a:lnTo>
                    <a:lnTo>
                      <a:pt x="8052509" y="4212535"/>
                    </a:lnTo>
                    <a:lnTo>
                      <a:pt x="8051290" y="4212757"/>
                    </a:lnTo>
                    <a:lnTo>
                      <a:pt x="8050071" y="4213754"/>
                    </a:lnTo>
                    <a:lnTo>
                      <a:pt x="8049073" y="4214309"/>
                    </a:lnTo>
                    <a:lnTo>
                      <a:pt x="8047523" y="4213754"/>
                    </a:lnTo>
                    <a:lnTo>
                      <a:pt x="8046193" y="4212757"/>
                    </a:lnTo>
                    <a:lnTo>
                      <a:pt x="8043644" y="4210098"/>
                    </a:lnTo>
                    <a:lnTo>
                      <a:pt x="8044641" y="4208768"/>
                    </a:lnTo>
                    <a:lnTo>
                      <a:pt x="8044641" y="4207992"/>
                    </a:lnTo>
                    <a:cubicBezTo>
                      <a:pt x="8044641" y="4207992"/>
                      <a:pt x="8044530" y="4207992"/>
                      <a:pt x="8044530" y="4207992"/>
                    </a:cubicBezTo>
                    <a:lnTo>
                      <a:pt x="8046414" y="4206773"/>
                    </a:lnTo>
                    <a:lnTo>
                      <a:pt x="8049849" y="4203781"/>
                    </a:lnTo>
                    <a:lnTo>
                      <a:pt x="8051734" y="4203116"/>
                    </a:lnTo>
                    <a:lnTo>
                      <a:pt x="8054614" y="4203116"/>
                    </a:lnTo>
                    <a:cubicBezTo>
                      <a:pt x="8054614" y="4203116"/>
                      <a:pt x="8056166" y="4203116"/>
                      <a:pt x="8056166" y="4203116"/>
                    </a:cubicBezTo>
                    <a:lnTo>
                      <a:pt x="8056388" y="4201897"/>
                    </a:lnTo>
                    <a:lnTo>
                      <a:pt x="8055279" y="4198683"/>
                    </a:lnTo>
                    <a:lnTo>
                      <a:pt x="8052841" y="4199570"/>
                    </a:lnTo>
                    <a:close/>
                    <a:moveTo>
                      <a:pt x="7777687" y="4178072"/>
                    </a:moveTo>
                    <a:lnTo>
                      <a:pt x="7777355" y="4177850"/>
                    </a:lnTo>
                    <a:lnTo>
                      <a:pt x="7776911" y="4177407"/>
                    </a:lnTo>
                    <a:lnTo>
                      <a:pt x="7776135" y="4176963"/>
                    </a:lnTo>
                    <a:lnTo>
                      <a:pt x="7776135" y="4176963"/>
                    </a:lnTo>
                    <a:cubicBezTo>
                      <a:pt x="7776135" y="4176963"/>
                      <a:pt x="7776135" y="4176077"/>
                      <a:pt x="7776135" y="4176077"/>
                    </a:cubicBezTo>
                    <a:lnTo>
                      <a:pt x="7776135" y="4176077"/>
                    </a:lnTo>
                    <a:cubicBezTo>
                      <a:pt x="7776135" y="4176077"/>
                      <a:pt x="7776135" y="4174747"/>
                      <a:pt x="7776135" y="4174747"/>
                    </a:cubicBezTo>
                    <a:lnTo>
                      <a:pt x="7776135" y="4174747"/>
                    </a:lnTo>
                    <a:cubicBezTo>
                      <a:pt x="7776135" y="4174747"/>
                      <a:pt x="7776135" y="4174415"/>
                      <a:pt x="7776135" y="4174415"/>
                    </a:cubicBezTo>
                    <a:lnTo>
                      <a:pt x="7775914" y="4173861"/>
                    </a:lnTo>
                    <a:lnTo>
                      <a:pt x="7775914" y="4173861"/>
                    </a:lnTo>
                    <a:cubicBezTo>
                      <a:pt x="7775914" y="4173861"/>
                      <a:pt x="7774251" y="4173196"/>
                      <a:pt x="7774251" y="4173196"/>
                    </a:cubicBezTo>
                    <a:lnTo>
                      <a:pt x="7770040" y="4172753"/>
                    </a:lnTo>
                    <a:lnTo>
                      <a:pt x="7768157" y="4172087"/>
                    </a:lnTo>
                    <a:lnTo>
                      <a:pt x="7765940" y="4172087"/>
                    </a:lnTo>
                    <a:cubicBezTo>
                      <a:pt x="7765940" y="4172087"/>
                      <a:pt x="7763946" y="4172642"/>
                      <a:pt x="7763946" y="4172642"/>
                    </a:cubicBezTo>
                    <a:lnTo>
                      <a:pt x="7762283" y="4173861"/>
                    </a:lnTo>
                    <a:lnTo>
                      <a:pt x="7761175" y="4175633"/>
                    </a:lnTo>
                    <a:lnTo>
                      <a:pt x="7763503" y="4179401"/>
                    </a:lnTo>
                    <a:lnTo>
                      <a:pt x="7767159" y="4181174"/>
                    </a:lnTo>
                    <a:lnTo>
                      <a:pt x="7768046" y="4181174"/>
                    </a:lnTo>
                    <a:cubicBezTo>
                      <a:pt x="7768046" y="4181174"/>
                      <a:pt x="7776357" y="4181729"/>
                      <a:pt x="7776357" y="4181729"/>
                    </a:cubicBezTo>
                    <a:lnTo>
                      <a:pt x="7777576" y="4181064"/>
                    </a:lnTo>
                    <a:lnTo>
                      <a:pt x="7777798" y="4180288"/>
                    </a:lnTo>
                    <a:lnTo>
                      <a:pt x="7778020" y="4179512"/>
                    </a:lnTo>
                    <a:lnTo>
                      <a:pt x="7778020" y="4178737"/>
                    </a:lnTo>
                    <a:cubicBezTo>
                      <a:pt x="7778020" y="4178737"/>
                      <a:pt x="7777798" y="4177961"/>
                      <a:pt x="7777798" y="4177961"/>
                    </a:cubicBezTo>
                    <a:close/>
                    <a:moveTo>
                      <a:pt x="7993112" y="4267500"/>
                    </a:moveTo>
                    <a:lnTo>
                      <a:pt x="7993445" y="4266391"/>
                    </a:lnTo>
                    <a:lnTo>
                      <a:pt x="7994109" y="4265284"/>
                    </a:lnTo>
                    <a:lnTo>
                      <a:pt x="7991560" y="4267500"/>
                    </a:lnTo>
                    <a:lnTo>
                      <a:pt x="7993112" y="4267500"/>
                    </a:lnTo>
                    <a:close/>
                    <a:moveTo>
                      <a:pt x="7986684" y="4157681"/>
                    </a:moveTo>
                    <a:lnTo>
                      <a:pt x="7985576" y="4157903"/>
                    </a:lnTo>
                    <a:lnTo>
                      <a:pt x="7983693" y="4159344"/>
                    </a:lnTo>
                    <a:lnTo>
                      <a:pt x="7982252" y="4162114"/>
                    </a:lnTo>
                    <a:lnTo>
                      <a:pt x="7982030" y="4164996"/>
                    </a:lnTo>
                    <a:lnTo>
                      <a:pt x="7983804" y="4165993"/>
                    </a:lnTo>
                    <a:lnTo>
                      <a:pt x="7986130" y="4164663"/>
                    </a:lnTo>
                    <a:lnTo>
                      <a:pt x="7987793" y="4162003"/>
                    </a:lnTo>
                    <a:lnTo>
                      <a:pt x="7987571" y="4159011"/>
                    </a:lnTo>
                    <a:lnTo>
                      <a:pt x="7986684" y="4157681"/>
                    </a:lnTo>
                    <a:close/>
                    <a:moveTo>
                      <a:pt x="7995993" y="4153581"/>
                    </a:moveTo>
                    <a:lnTo>
                      <a:pt x="8001534" y="4148262"/>
                    </a:lnTo>
                    <a:lnTo>
                      <a:pt x="8002532" y="4147598"/>
                    </a:lnTo>
                    <a:lnTo>
                      <a:pt x="8003528" y="4146489"/>
                    </a:lnTo>
                    <a:lnTo>
                      <a:pt x="8007850" y="4144273"/>
                    </a:lnTo>
                    <a:lnTo>
                      <a:pt x="8008847" y="4143276"/>
                    </a:lnTo>
                    <a:lnTo>
                      <a:pt x="8009623" y="4141613"/>
                    </a:lnTo>
                    <a:lnTo>
                      <a:pt x="8014278" y="4136848"/>
                    </a:lnTo>
                    <a:lnTo>
                      <a:pt x="8015608" y="4134632"/>
                    </a:lnTo>
                    <a:lnTo>
                      <a:pt x="8018156" y="4128981"/>
                    </a:lnTo>
                    <a:lnTo>
                      <a:pt x="8020705" y="4126764"/>
                    </a:lnTo>
                    <a:lnTo>
                      <a:pt x="8027686" y="4124991"/>
                    </a:lnTo>
                    <a:lnTo>
                      <a:pt x="8029460" y="4123994"/>
                    </a:lnTo>
                    <a:lnTo>
                      <a:pt x="8031232" y="4122996"/>
                    </a:lnTo>
                    <a:lnTo>
                      <a:pt x="8030346" y="4120669"/>
                    </a:lnTo>
                    <a:lnTo>
                      <a:pt x="8029681" y="4120116"/>
                    </a:lnTo>
                    <a:lnTo>
                      <a:pt x="8027908" y="4118675"/>
                    </a:lnTo>
                    <a:lnTo>
                      <a:pt x="8025027" y="4117455"/>
                    </a:lnTo>
                    <a:lnTo>
                      <a:pt x="8022810" y="4116901"/>
                    </a:lnTo>
                    <a:lnTo>
                      <a:pt x="8018378" y="4116901"/>
                    </a:lnTo>
                    <a:cubicBezTo>
                      <a:pt x="8018378" y="4116901"/>
                      <a:pt x="8003418" y="4120337"/>
                      <a:pt x="8003418" y="4120337"/>
                    </a:cubicBezTo>
                    <a:lnTo>
                      <a:pt x="7991450" y="4127983"/>
                    </a:lnTo>
                    <a:lnTo>
                      <a:pt x="7987128" y="4128981"/>
                    </a:lnTo>
                    <a:lnTo>
                      <a:pt x="7971282" y="4122996"/>
                    </a:lnTo>
                    <a:lnTo>
                      <a:pt x="7968400" y="4124659"/>
                    </a:lnTo>
                    <a:lnTo>
                      <a:pt x="7969176" y="4125656"/>
                    </a:lnTo>
                    <a:lnTo>
                      <a:pt x="7971060" y="4127096"/>
                    </a:lnTo>
                    <a:lnTo>
                      <a:pt x="7973054" y="4128981"/>
                    </a:lnTo>
                    <a:lnTo>
                      <a:pt x="7973941" y="4131086"/>
                    </a:lnTo>
                    <a:lnTo>
                      <a:pt x="7974495" y="4136738"/>
                    </a:lnTo>
                    <a:lnTo>
                      <a:pt x="7974052" y="4139065"/>
                    </a:lnTo>
                    <a:lnTo>
                      <a:pt x="7972278" y="4141059"/>
                    </a:lnTo>
                    <a:lnTo>
                      <a:pt x="7972722" y="4141946"/>
                    </a:lnTo>
                    <a:lnTo>
                      <a:pt x="7973054" y="4142833"/>
                    </a:lnTo>
                    <a:lnTo>
                      <a:pt x="7971946" y="4143165"/>
                    </a:lnTo>
                    <a:lnTo>
                      <a:pt x="7970728" y="4144162"/>
                    </a:lnTo>
                    <a:lnTo>
                      <a:pt x="7969952" y="4144494"/>
                    </a:lnTo>
                    <a:lnTo>
                      <a:pt x="7968843" y="4144494"/>
                    </a:lnTo>
                    <a:cubicBezTo>
                      <a:pt x="7968843" y="4144494"/>
                      <a:pt x="7966517" y="4144494"/>
                      <a:pt x="7966517" y="4144494"/>
                    </a:cubicBezTo>
                    <a:lnTo>
                      <a:pt x="7965408" y="4144494"/>
                    </a:lnTo>
                    <a:cubicBezTo>
                      <a:pt x="7965408" y="4144494"/>
                      <a:pt x="7957984" y="4147487"/>
                      <a:pt x="7957984" y="4147487"/>
                    </a:cubicBezTo>
                    <a:lnTo>
                      <a:pt x="7955767" y="4149370"/>
                    </a:lnTo>
                    <a:lnTo>
                      <a:pt x="7950559" y="4152584"/>
                    </a:lnTo>
                    <a:lnTo>
                      <a:pt x="7950559" y="4152584"/>
                    </a:lnTo>
                    <a:cubicBezTo>
                      <a:pt x="7950559" y="4152584"/>
                      <a:pt x="7950115" y="4152695"/>
                      <a:pt x="7950115" y="4152695"/>
                    </a:cubicBezTo>
                    <a:lnTo>
                      <a:pt x="7948675" y="4153249"/>
                    </a:lnTo>
                    <a:lnTo>
                      <a:pt x="7946459" y="4153470"/>
                    </a:lnTo>
                    <a:lnTo>
                      <a:pt x="7931277" y="4158346"/>
                    </a:lnTo>
                    <a:lnTo>
                      <a:pt x="7925293" y="4161671"/>
                    </a:lnTo>
                    <a:lnTo>
                      <a:pt x="7925293" y="4161671"/>
                    </a:lnTo>
                    <a:cubicBezTo>
                      <a:pt x="7925293" y="4161671"/>
                      <a:pt x="7924961" y="4161671"/>
                      <a:pt x="7924961" y="4161671"/>
                    </a:cubicBezTo>
                    <a:lnTo>
                      <a:pt x="7924296" y="4161449"/>
                    </a:lnTo>
                    <a:lnTo>
                      <a:pt x="7923076" y="4162003"/>
                    </a:lnTo>
                    <a:lnTo>
                      <a:pt x="7917758" y="4160120"/>
                    </a:lnTo>
                    <a:lnTo>
                      <a:pt x="7916539" y="4161449"/>
                    </a:lnTo>
                    <a:lnTo>
                      <a:pt x="7917647" y="4165328"/>
                    </a:lnTo>
                    <a:lnTo>
                      <a:pt x="7918201" y="4165993"/>
                    </a:lnTo>
                    <a:lnTo>
                      <a:pt x="7917979" y="4167433"/>
                    </a:lnTo>
                    <a:lnTo>
                      <a:pt x="7917204" y="4169650"/>
                    </a:lnTo>
                    <a:lnTo>
                      <a:pt x="7917758" y="4172753"/>
                    </a:lnTo>
                    <a:lnTo>
                      <a:pt x="7918311" y="4174193"/>
                    </a:lnTo>
                    <a:lnTo>
                      <a:pt x="7918755" y="4174415"/>
                    </a:lnTo>
                    <a:lnTo>
                      <a:pt x="7919198" y="4174747"/>
                    </a:lnTo>
                    <a:lnTo>
                      <a:pt x="7920195" y="4174747"/>
                    </a:lnTo>
                    <a:cubicBezTo>
                      <a:pt x="7920195" y="4174747"/>
                      <a:pt x="7921526" y="4174193"/>
                      <a:pt x="7921526" y="4174193"/>
                    </a:cubicBezTo>
                    <a:lnTo>
                      <a:pt x="7922744" y="4173528"/>
                    </a:lnTo>
                    <a:lnTo>
                      <a:pt x="7923298" y="4172642"/>
                    </a:lnTo>
                    <a:lnTo>
                      <a:pt x="7923741" y="4171533"/>
                    </a:lnTo>
                    <a:lnTo>
                      <a:pt x="7924850" y="4171533"/>
                    </a:lnTo>
                    <a:lnTo>
                      <a:pt x="7926180" y="4171977"/>
                    </a:lnTo>
                    <a:lnTo>
                      <a:pt x="7926844" y="4171977"/>
                    </a:lnTo>
                    <a:cubicBezTo>
                      <a:pt x="7926844" y="4171977"/>
                      <a:pt x="7927177" y="4172198"/>
                      <a:pt x="7927177" y="4172198"/>
                    </a:cubicBezTo>
                    <a:lnTo>
                      <a:pt x="7927177" y="4172198"/>
                    </a:lnTo>
                    <a:lnTo>
                      <a:pt x="7928174" y="4171755"/>
                    </a:lnTo>
                    <a:lnTo>
                      <a:pt x="7930280" y="4170425"/>
                    </a:lnTo>
                    <a:lnTo>
                      <a:pt x="7935267" y="4169096"/>
                    </a:lnTo>
                    <a:lnTo>
                      <a:pt x="7942248" y="4168320"/>
                    </a:lnTo>
                    <a:lnTo>
                      <a:pt x="7944243" y="4167212"/>
                    </a:lnTo>
                    <a:lnTo>
                      <a:pt x="7948121" y="4164442"/>
                    </a:lnTo>
                    <a:lnTo>
                      <a:pt x="7954437" y="4161782"/>
                    </a:lnTo>
                    <a:lnTo>
                      <a:pt x="7960532" y="4157460"/>
                    </a:lnTo>
                    <a:lnTo>
                      <a:pt x="7962970" y="4156352"/>
                    </a:lnTo>
                    <a:lnTo>
                      <a:pt x="7965297" y="4155798"/>
                    </a:lnTo>
                    <a:lnTo>
                      <a:pt x="7970506" y="4156574"/>
                    </a:lnTo>
                    <a:lnTo>
                      <a:pt x="7972943" y="4156574"/>
                    </a:lnTo>
                    <a:cubicBezTo>
                      <a:pt x="7972943" y="4156574"/>
                      <a:pt x="7975049" y="4155355"/>
                      <a:pt x="7975049" y="4155355"/>
                    </a:cubicBezTo>
                    <a:lnTo>
                      <a:pt x="7977154" y="4153581"/>
                    </a:lnTo>
                    <a:lnTo>
                      <a:pt x="7984690" y="4149703"/>
                    </a:lnTo>
                    <a:lnTo>
                      <a:pt x="7987571" y="4152030"/>
                    </a:lnTo>
                    <a:lnTo>
                      <a:pt x="7990009" y="4154579"/>
                    </a:lnTo>
                    <a:lnTo>
                      <a:pt x="7992669" y="4155687"/>
                    </a:lnTo>
                    <a:lnTo>
                      <a:pt x="7995993" y="4153803"/>
                    </a:lnTo>
                    <a:close/>
                    <a:moveTo>
                      <a:pt x="8041649" y="4137513"/>
                    </a:moveTo>
                    <a:lnTo>
                      <a:pt x="8045084" y="4134521"/>
                    </a:lnTo>
                    <a:lnTo>
                      <a:pt x="8044530" y="4130642"/>
                    </a:lnTo>
                    <a:lnTo>
                      <a:pt x="8040319" y="4131086"/>
                    </a:lnTo>
                    <a:lnTo>
                      <a:pt x="8037438" y="4132416"/>
                    </a:lnTo>
                    <a:lnTo>
                      <a:pt x="8035776" y="4134743"/>
                    </a:lnTo>
                    <a:lnTo>
                      <a:pt x="8035222" y="4138068"/>
                    </a:lnTo>
                    <a:lnTo>
                      <a:pt x="8037327" y="4138954"/>
                    </a:lnTo>
                    <a:lnTo>
                      <a:pt x="8041649" y="4137513"/>
                    </a:lnTo>
                    <a:close/>
                    <a:moveTo>
                      <a:pt x="7831654" y="4211427"/>
                    </a:moveTo>
                    <a:lnTo>
                      <a:pt x="7833981" y="4206552"/>
                    </a:lnTo>
                    <a:lnTo>
                      <a:pt x="7833538" y="4205665"/>
                    </a:lnTo>
                    <a:lnTo>
                      <a:pt x="7832983" y="4205000"/>
                    </a:lnTo>
                    <a:lnTo>
                      <a:pt x="7832319" y="4204446"/>
                    </a:lnTo>
                    <a:lnTo>
                      <a:pt x="7831543" y="4204113"/>
                    </a:lnTo>
                    <a:lnTo>
                      <a:pt x="7830435" y="4202894"/>
                    </a:lnTo>
                    <a:lnTo>
                      <a:pt x="7829327" y="4202673"/>
                    </a:lnTo>
                    <a:lnTo>
                      <a:pt x="7828329" y="4203116"/>
                    </a:lnTo>
                    <a:lnTo>
                      <a:pt x="7827665" y="4204113"/>
                    </a:lnTo>
                    <a:lnTo>
                      <a:pt x="7827222" y="4205554"/>
                    </a:lnTo>
                    <a:lnTo>
                      <a:pt x="7827222" y="4205554"/>
                    </a:lnTo>
                    <a:cubicBezTo>
                      <a:pt x="7827222" y="4205554"/>
                      <a:pt x="7827222" y="4206773"/>
                      <a:pt x="7827222" y="4206773"/>
                    </a:cubicBezTo>
                    <a:lnTo>
                      <a:pt x="7827443" y="4207992"/>
                    </a:lnTo>
                    <a:lnTo>
                      <a:pt x="7827443" y="4209654"/>
                    </a:lnTo>
                    <a:cubicBezTo>
                      <a:pt x="7827443" y="4209654"/>
                      <a:pt x="7828219" y="4210430"/>
                      <a:pt x="7828219" y="4210430"/>
                    </a:cubicBezTo>
                    <a:lnTo>
                      <a:pt x="7829548" y="4211095"/>
                    </a:lnTo>
                    <a:lnTo>
                      <a:pt x="7830878" y="4211538"/>
                    </a:lnTo>
                    <a:lnTo>
                      <a:pt x="7831433" y="4211538"/>
                    </a:lnTo>
                    <a:close/>
                    <a:moveTo>
                      <a:pt x="8053284" y="4111250"/>
                    </a:moveTo>
                    <a:lnTo>
                      <a:pt x="8053949" y="4110918"/>
                    </a:lnTo>
                    <a:lnTo>
                      <a:pt x="8054725" y="4110474"/>
                    </a:lnTo>
                    <a:lnTo>
                      <a:pt x="8055834" y="4109255"/>
                    </a:lnTo>
                    <a:lnTo>
                      <a:pt x="8056277" y="4107593"/>
                    </a:lnTo>
                    <a:lnTo>
                      <a:pt x="8055944" y="4106042"/>
                    </a:lnTo>
                    <a:lnTo>
                      <a:pt x="8055944" y="4105820"/>
                    </a:lnTo>
                    <a:cubicBezTo>
                      <a:pt x="8055944" y="4105820"/>
                      <a:pt x="8054836" y="4104933"/>
                      <a:pt x="8054836" y="4104933"/>
                    </a:cubicBezTo>
                    <a:lnTo>
                      <a:pt x="8053506" y="4104379"/>
                    </a:lnTo>
                    <a:lnTo>
                      <a:pt x="8052288" y="4103603"/>
                    </a:lnTo>
                    <a:lnTo>
                      <a:pt x="8050293" y="4104047"/>
                    </a:lnTo>
                    <a:lnTo>
                      <a:pt x="8048187" y="4106928"/>
                    </a:lnTo>
                    <a:lnTo>
                      <a:pt x="8047966" y="4110142"/>
                    </a:lnTo>
                    <a:lnTo>
                      <a:pt x="8051512" y="4111472"/>
                    </a:lnTo>
                    <a:lnTo>
                      <a:pt x="8053284" y="4111139"/>
                    </a:lnTo>
                    <a:close/>
                    <a:moveTo>
                      <a:pt x="7833981" y="4252318"/>
                    </a:moveTo>
                    <a:lnTo>
                      <a:pt x="7831322" y="4253094"/>
                    </a:lnTo>
                    <a:lnTo>
                      <a:pt x="7829881" y="4253869"/>
                    </a:lnTo>
                    <a:lnTo>
                      <a:pt x="7830324" y="4255310"/>
                    </a:lnTo>
                    <a:lnTo>
                      <a:pt x="7832097" y="4256197"/>
                    </a:lnTo>
                    <a:lnTo>
                      <a:pt x="7833648" y="4256529"/>
                    </a:lnTo>
                    <a:lnTo>
                      <a:pt x="7834757" y="4255643"/>
                    </a:lnTo>
                    <a:lnTo>
                      <a:pt x="7834535" y="4253426"/>
                    </a:lnTo>
                    <a:lnTo>
                      <a:pt x="7833981" y="4252318"/>
                    </a:lnTo>
                    <a:close/>
                    <a:moveTo>
                      <a:pt x="7890940" y="4257415"/>
                    </a:moveTo>
                    <a:lnTo>
                      <a:pt x="7890386" y="4256529"/>
                    </a:lnTo>
                    <a:lnTo>
                      <a:pt x="7888391" y="4257083"/>
                    </a:lnTo>
                    <a:lnTo>
                      <a:pt x="7886729" y="4257969"/>
                    </a:lnTo>
                    <a:lnTo>
                      <a:pt x="7887172" y="4259189"/>
                    </a:lnTo>
                    <a:lnTo>
                      <a:pt x="7887505" y="4259965"/>
                    </a:lnTo>
                    <a:lnTo>
                      <a:pt x="7887505" y="4260740"/>
                    </a:lnTo>
                    <a:cubicBezTo>
                      <a:pt x="7887505" y="4260740"/>
                      <a:pt x="7887948" y="4260297"/>
                      <a:pt x="7887948" y="4260297"/>
                    </a:cubicBezTo>
                    <a:lnTo>
                      <a:pt x="7889056" y="4261294"/>
                    </a:lnTo>
                    <a:lnTo>
                      <a:pt x="7889721" y="4260962"/>
                    </a:lnTo>
                    <a:lnTo>
                      <a:pt x="7890608" y="4260962"/>
                    </a:lnTo>
                    <a:cubicBezTo>
                      <a:pt x="7890608" y="4260962"/>
                      <a:pt x="7891494" y="4260075"/>
                      <a:pt x="7891494" y="4260075"/>
                    </a:cubicBezTo>
                    <a:lnTo>
                      <a:pt x="7890940" y="4258635"/>
                    </a:lnTo>
                    <a:lnTo>
                      <a:pt x="7890940" y="4257415"/>
                    </a:lnTo>
                    <a:close/>
                    <a:moveTo>
                      <a:pt x="7127865" y="3806508"/>
                    </a:moveTo>
                    <a:lnTo>
                      <a:pt x="7129971" y="3807283"/>
                    </a:lnTo>
                    <a:lnTo>
                      <a:pt x="7133074" y="3810054"/>
                    </a:lnTo>
                    <a:lnTo>
                      <a:pt x="7134182" y="3810719"/>
                    </a:lnTo>
                    <a:lnTo>
                      <a:pt x="7135290" y="3810940"/>
                    </a:lnTo>
                    <a:lnTo>
                      <a:pt x="7136952" y="3811494"/>
                    </a:lnTo>
                    <a:lnTo>
                      <a:pt x="7137174" y="3810165"/>
                    </a:lnTo>
                    <a:lnTo>
                      <a:pt x="7135955" y="3806618"/>
                    </a:lnTo>
                    <a:lnTo>
                      <a:pt x="7135069" y="3805400"/>
                    </a:lnTo>
                    <a:lnTo>
                      <a:pt x="7134182" y="3804181"/>
                    </a:lnTo>
                    <a:lnTo>
                      <a:pt x="7132852" y="3803072"/>
                    </a:lnTo>
                    <a:lnTo>
                      <a:pt x="7131966" y="3802296"/>
                    </a:lnTo>
                    <a:lnTo>
                      <a:pt x="7130193" y="3801632"/>
                    </a:lnTo>
                    <a:lnTo>
                      <a:pt x="7125650" y="3800302"/>
                    </a:lnTo>
                    <a:lnTo>
                      <a:pt x="7123655" y="3800524"/>
                    </a:lnTo>
                    <a:lnTo>
                      <a:pt x="7122435" y="3802518"/>
                    </a:lnTo>
                    <a:lnTo>
                      <a:pt x="7122435" y="3802518"/>
                    </a:lnTo>
                    <a:cubicBezTo>
                      <a:pt x="7122435" y="3802518"/>
                      <a:pt x="7122435" y="3805954"/>
                      <a:pt x="7122435" y="3805954"/>
                    </a:cubicBezTo>
                    <a:lnTo>
                      <a:pt x="7124874" y="3805954"/>
                    </a:lnTo>
                    <a:cubicBezTo>
                      <a:pt x="7124874" y="3805954"/>
                      <a:pt x="7127865" y="3806286"/>
                      <a:pt x="7127865" y="3806286"/>
                    </a:cubicBezTo>
                    <a:close/>
                    <a:moveTo>
                      <a:pt x="2910566" y="3109700"/>
                    </a:moveTo>
                    <a:lnTo>
                      <a:pt x="2909457" y="3108150"/>
                    </a:lnTo>
                    <a:lnTo>
                      <a:pt x="2896492" y="3108150"/>
                    </a:lnTo>
                    <a:cubicBezTo>
                      <a:pt x="2896492" y="3108150"/>
                      <a:pt x="2894940" y="3109257"/>
                      <a:pt x="2894940" y="3109257"/>
                    </a:cubicBezTo>
                    <a:lnTo>
                      <a:pt x="2893833" y="3110144"/>
                    </a:lnTo>
                    <a:lnTo>
                      <a:pt x="2896049" y="3111585"/>
                    </a:lnTo>
                    <a:lnTo>
                      <a:pt x="2899816" y="3113468"/>
                    </a:lnTo>
                    <a:lnTo>
                      <a:pt x="2902033" y="3114576"/>
                    </a:lnTo>
                    <a:lnTo>
                      <a:pt x="2904249" y="3115020"/>
                    </a:lnTo>
                    <a:lnTo>
                      <a:pt x="2908792" y="3111474"/>
                    </a:lnTo>
                    <a:lnTo>
                      <a:pt x="2910455" y="3109811"/>
                    </a:lnTo>
                    <a:close/>
                    <a:moveTo>
                      <a:pt x="2892392" y="3240906"/>
                    </a:moveTo>
                    <a:lnTo>
                      <a:pt x="2893057" y="3240906"/>
                    </a:lnTo>
                    <a:lnTo>
                      <a:pt x="2894165" y="3236473"/>
                    </a:lnTo>
                    <a:lnTo>
                      <a:pt x="2894719" y="3235365"/>
                    </a:lnTo>
                    <a:lnTo>
                      <a:pt x="2895384" y="3234811"/>
                    </a:lnTo>
                    <a:lnTo>
                      <a:pt x="2897268" y="3233925"/>
                    </a:lnTo>
                    <a:lnTo>
                      <a:pt x="2904803" y="3227054"/>
                    </a:lnTo>
                    <a:lnTo>
                      <a:pt x="2903473" y="3225171"/>
                    </a:lnTo>
                    <a:lnTo>
                      <a:pt x="2901479" y="3223951"/>
                    </a:lnTo>
                    <a:lnTo>
                      <a:pt x="2899151" y="3222954"/>
                    </a:lnTo>
                    <a:lnTo>
                      <a:pt x="2896935" y="3221624"/>
                    </a:lnTo>
                    <a:lnTo>
                      <a:pt x="2893389" y="3218300"/>
                    </a:lnTo>
                    <a:lnTo>
                      <a:pt x="2890065" y="3214200"/>
                    </a:lnTo>
                    <a:lnTo>
                      <a:pt x="2886407" y="3216527"/>
                    </a:lnTo>
                    <a:lnTo>
                      <a:pt x="2881421" y="3216195"/>
                    </a:lnTo>
                    <a:lnTo>
                      <a:pt x="2872223" y="3214200"/>
                    </a:lnTo>
                    <a:lnTo>
                      <a:pt x="2868012" y="3215751"/>
                    </a:lnTo>
                    <a:lnTo>
                      <a:pt x="2868012" y="3219962"/>
                    </a:lnTo>
                    <a:cubicBezTo>
                      <a:pt x="2868012" y="3219962"/>
                      <a:pt x="2869342" y="3225503"/>
                      <a:pt x="2869342" y="3225503"/>
                    </a:cubicBezTo>
                    <a:lnTo>
                      <a:pt x="2867126" y="3229382"/>
                    </a:lnTo>
                    <a:lnTo>
                      <a:pt x="2867126" y="3232927"/>
                    </a:lnTo>
                    <a:cubicBezTo>
                      <a:pt x="2867126" y="3232927"/>
                      <a:pt x="2867791" y="3236695"/>
                      <a:pt x="2867791" y="3236695"/>
                    </a:cubicBezTo>
                    <a:lnTo>
                      <a:pt x="2868455" y="3238801"/>
                    </a:lnTo>
                    <a:lnTo>
                      <a:pt x="2871116" y="3240906"/>
                    </a:lnTo>
                    <a:lnTo>
                      <a:pt x="2873221" y="3240463"/>
                    </a:lnTo>
                    <a:lnTo>
                      <a:pt x="2874218" y="3238468"/>
                    </a:lnTo>
                    <a:lnTo>
                      <a:pt x="2876324" y="3236363"/>
                    </a:lnTo>
                    <a:lnTo>
                      <a:pt x="2878318" y="3237028"/>
                    </a:lnTo>
                    <a:lnTo>
                      <a:pt x="2880092" y="3238579"/>
                    </a:lnTo>
                    <a:lnTo>
                      <a:pt x="2881975" y="3239465"/>
                    </a:lnTo>
                    <a:lnTo>
                      <a:pt x="2883970" y="3242569"/>
                    </a:lnTo>
                    <a:lnTo>
                      <a:pt x="2883305" y="3244784"/>
                    </a:lnTo>
                    <a:lnTo>
                      <a:pt x="2883305" y="3247112"/>
                    </a:lnTo>
                    <a:cubicBezTo>
                      <a:pt x="2883305" y="3247112"/>
                      <a:pt x="2885189" y="3248995"/>
                      <a:pt x="2885189" y="3248995"/>
                    </a:cubicBezTo>
                    <a:lnTo>
                      <a:pt x="2885853" y="3246558"/>
                    </a:lnTo>
                    <a:lnTo>
                      <a:pt x="2887738" y="3244452"/>
                    </a:lnTo>
                    <a:lnTo>
                      <a:pt x="2889732" y="3241349"/>
                    </a:lnTo>
                    <a:lnTo>
                      <a:pt x="2891173" y="3237028"/>
                    </a:lnTo>
                    <a:lnTo>
                      <a:pt x="2892946" y="3236473"/>
                    </a:lnTo>
                    <a:lnTo>
                      <a:pt x="2892614" y="3237582"/>
                    </a:lnTo>
                    <a:lnTo>
                      <a:pt x="2892281" y="3241128"/>
                    </a:lnTo>
                    <a:close/>
                    <a:moveTo>
                      <a:pt x="7401912" y="1595741"/>
                    </a:moveTo>
                    <a:lnTo>
                      <a:pt x="7401136" y="1594079"/>
                    </a:lnTo>
                    <a:lnTo>
                      <a:pt x="7400361" y="1594079"/>
                    </a:lnTo>
                    <a:cubicBezTo>
                      <a:pt x="7400361" y="1594079"/>
                      <a:pt x="7399918" y="1593081"/>
                      <a:pt x="7399918" y="1593081"/>
                    </a:cubicBezTo>
                    <a:lnTo>
                      <a:pt x="7399585" y="1591974"/>
                    </a:lnTo>
                    <a:lnTo>
                      <a:pt x="7398920" y="1591974"/>
                    </a:lnTo>
                    <a:cubicBezTo>
                      <a:pt x="7398920" y="1591974"/>
                      <a:pt x="7398255" y="1592860"/>
                      <a:pt x="7398255" y="1592860"/>
                    </a:cubicBezTo>
                    <a:lnTo>
                      <a:pt x="7397147" y="1594079"/>
                    </a:lnTo>
                    <a:lnTo>
                      <a:pt x="7395485" y="1594855"/>
                    </a:lnTo>
                    <a:lnTo>
                      <a:pt x="7393379" y="1594300"/>
                    </a:lnTo>
                    <a:lnTo>
                      <a:pt x="7391495" y="1592085"/>
                    </a:lnTo>
                    <a:lnTo>
                      <a:pt x="7390609" y="1589757"/>
                    </a:lnTo>
                    <a:lnTo>
                      <a:pt x="7389722" y="1589757"/>
                    </a:lnTo>
                    <a:cubicBezTo>
                      <a:pt x="7389722" y="1589757"/>
                      <a:pt x="7389501" y="1592417"/>
                      <a:pt x="7389501" y="1592417"/>
                    </a:cubicBezTo>
                    <a:lnTo>
                      <a:pt x="7391163" y="1595298"/>
                    </a:lnTo>
                    <a:lnTo>
                      <a:pt x="7396371" y="1598733"/>
                    </a:lnTo>
                    <a:lnTo>
                      <a:pt x="7397147" y="1600728"/>
                    </a:lnTo>
                    <a:lnTo>
                      <a:pt x="7396593" y="1602279"/>
                    </a:lnTo>
                    <a:lnTo>
                      <a:pt x="7396925" y="1603276"/>
                    </a:lnTo>
                    <a:lnTo>
                      <a:pt x="7398033" y="1603720"/>
                    </a:lnTo>
                    <a:lnTo>
                      <a:pt x="7398033" y="1604717"/>
                    </a:lnTo>
                    <a:lnTo>
                      <a:pt x="7397147" y="1606379"/>
                    </a:lnTo>
                    <a:lnTo>
                      <a:pt x="7397590" y="1607377"/>
                    </a:lnTo>
                    <a:lnTo>
                      <a:pt x="7399253" y="1607044"/>
                    </a:lnTo>
                    <a:lnTo>
                      <a:pt x="7400804" y="1606047"/>
                    </a:lnTo>
                    <a:lnTo>
                      <a:pt x="7402244" y="1605604"/>
                    </a:lnTo>
                    <a:lnTo>
                      <a:pt x="7404683" y="1606158"/>
                    </a:lnTo>
                    <a:lnTo>
                      <a:pt x="7404350" y="1605272"/>
                    </a:lnTo>
                    <a:lnTo>
                      <a:pt x="7402799" y="1602833"/>
                    </a:lnTo>
                    <a:lnTo>
                      <a:pt x="7402023" y="1601282"/>
                    </a:lnTo>
                    <a:lnTo>
                      <a:pt x="7402023" y="1599398"/>
                    </a:lnTo>
                    <a:cubicBezTo>
                      <a:pt x="7402023" y="1599398"/>
                      <a:pt x="7401801" y="1595852"/>
                      <a:pt x="7401801" y="1595852"/>
                    </a:cubicBezTo>
                    <a:close/>
                    <a:moveTo>
                      <a:pt x="7712527" y="2417548"/>
                    </a:moveTo>
                    <a:lnTo>
                      <a:pt x="7713857" y="2422202"/>
                    </a:lnTo>
                    <a:lnTo>
                      <a:pt x="7714412" y="2423310"/>
                    </a:lnTo>
                    <a:lnTo>
                      <a:pt x="7716073" y="2423310"/>
                    </a:lnTo>
                    <a:lnTo>
                      <a:pt x="7717847" y="2422202"/>
                    </a:lnTo>
                    <a:lnTo>
                      <a:pt x="7719288" y="2420540"/>
                    </a:lnTo>
                    <a:lnTo>
                      <a:pt x="7719841" y="2418767"/>
                    </a:lnTo>
                    <a:lnTo>
                      <a:pt x="7717514" y="2415221"/>
                    </a:lnTo>
                    <a:lnTo>
                      <a:pt x="7717292" y="2414445"/>
                    </a:lnTo>
                    <a:lnTo>
                      <a:pt x="7716738" y="2411232"/>
                    </a:lnTo>
                    <a:lnTo>
                      <a:pt x="7716295" y="2412118"/>
                    </a:lnTo>
                    <a:lnTo>
                      <a:pt x="7715741" y="2412118"/>
                    </a:lnTo>
                    <a:cubicBezTo>
                      <a:pt x="7715741" y="2412118"/>
                      <a:pt x="7715076" y="2411343"/>
                      <a:pt x="7715076" y="2411343"/>
                    </a:cubicBezTo>
                    <a:lnTo>
                      <a:pt x="7714301" y="2410345"/>
                    </a:lnTo>
                    <a:lnTo>
                      <a:pt x="7712971" y="2411010"/>
                    </a:lnTo>
                    <a:lnTo>
                      <a:pt x="7711641" y="2412229"/>
                    </a:lnTo>
                    <a:lnTo>
                      <a:pt x="7710976" y="2413891"/>
                    </a:lnTo>
                    <a:lnTo>
                      <a:pt x="7711530" y="2415886"/>
                    </a:lnTo>
                    <a:lnTo>
                      <a:pt x="7712306" y="2417659"/>
                    </a:lnTo>
                    <a:close/>
                    <a:moveTo>
                      <a:pt x="5389173" y="3590528"/>
                    </a:moveTo>
                    <a:lnTo>
                      <a:pt x="5390392" y="3591637"/>
                    </a:lnTo>
                    <a:lnTo>
                      <a:pt x="5390170" y="3590307"/>
                    </a:lnTo>
                    <a:lnTo>
                      <a:pt x="5389727" y="3589532"/>
                    </a:lnTo>
                    <a:lnTo>
                      <a:pt x="5389062" y="3589310"/>
                    </a:lnTo>
                    <a:lnTo>
                      <a:pt x="5388286" y="3589975"/>
                    </a:lnTo>
                    <a:lnTo>
                      <a:pt x="5388840" y="3589975"/>
                    </a:lnTo>
                    <a:cubicBezTo>
                      <a:pt x="5388840" y="3589975"/>
                      <a:pt x="5389284" y="3590639"/>
                      <a:pt x="5389284" y="3590639"/>
                    </a:cubicBezTo>
                    <a:close/>
                    <a:moveTo>
                      <a:pt x="7611353" y="1503986"/>
                    </a:moveTo>
                    <a:lnTo>
                      <a:pt x="7609469" y="1505316"/>
                    </a:lnTo>
                    <a:lnTo>
                      <a:pt x="7607807" y="1507754"/>
                    </a:lnTo>
                    <a:lnTo>
                      <a:pt x="7608804" y="1511300"/>
                    </a:lnTo>
                    <a:lnTo>
                      <a:pt x="7611907" y="1515068"/>
                    </a:lnTo>
                    <a:lnTo>
                      <a:pt x="7616340" y="1518725"/>
                    </a:lnTo>
                    <a:lnTo>
                      <a:pt x="7621880" y="1520830"/>
                    </a:lnTo>
                    <a:lnTo>
                      <a:pt x="7624762" y="1519500"/>
                    </a:lnTo>
                    <a:lnTo>
                      <a:pt x="7624762" y="1516287"/>
                    </a:lnTo>
                    <a:cubicBezTo>
                      <a:pt x="7624762" y="1516287"/>
                      <a:pt x="7624430" y="1513738"/>
                      <a:pt x="7624430" y="1513738"/>
                    </a:cubicBezTo>
                    <a:lnTo>
                      <a:pt x="7623764" y="1510857"/>
                    </a:lnTo>
                    <a:lnTo>
                      <a:pt x="7623099" y="1508418"/>
                    </a:lnTo>
                    <a:lnTo>
                      <a:pt x="7621437" y="1503764"/>
                    </a:lnTo>
                    <a:lnTo>
                      <a:pt x="7619443" y="1500883"/>
                    </a:lnTo>
                    <a:lnTo>
                      <a:pt x="7617226" y="1500218"/>
                    </a:lnTo>
                    <a:lnTo>
                      <a:pt x="7613237" y="1499886"/>
                    </a:lnTo>
                    <a:lnTo>
                      <a:pt x="7612683" y="1500551"/>
                    </a:lnTo>
                    <a:lnTo>
                      <a:pt x="7613015" y="1501659"/>
                    </a:lnTo>
                    <a:lnTo>
                      <a:pt x="7612461" y="1502878"/>
                    </a:lnTo>
                    <a:lnTo>
                      <a:pt x="7611243" y="1503986"/>
                    </a:lnTo>
                    <a:close/>
                    <a:moveTo>
                      <a:pt x="7356921" y="1577678"/>
                    </a:moveTo>
                    <a:lnTo>
                      <a:pt x="7357697" y="1576127"/>
                    </a:lnTo>
                    <a:lnTo>
                      <a:pt x="7358694" y="1572802"/>
                    </a:lnTo>
                    <a:lnTo>
                      <a:pt x="7358140" y="1570918"/>
                    </a:lnTo>
                    <a:lnTo>
                      <a:pt x="7357586" y="1570697"/>
                    </a:lnTo>
                    <a:lnTo>
                      <a:pt x="7356921" y="1571251"/>
                    </a:lnTo>
                    <a:lnTo>
                      <a:pt x="7355924" y="1571694"/>
                    </a:lnTo>
                    <a:lnTo>
                      <a:pt x="7353818" y="1571694"/>
                    </a:lnTo>
                    <a:cubicBezTo>
                      <a:pt x="7353818" y="1571694"/>
                      <a:pt x="7353264" y="1571694"/>
                      <a:pt x="7353264" y="1571694"/>
                    </a:cubicBezTo>
                    <a:lnTo>
                      <a:pt x="7352710" y="1571694"/>
                    </a:lnTo>
                    <a:cubicBezTo>
                      <a:pt x="7352710" y="1571694"/>
                      <a:pt x="7351380" y="1571916"/>
                      <a:pt x="7351380" y="1571916"/>
                    </a:cubicBezTo>
                    <a:lnTo>
                      <a:pt x="7350051" y="1573024"/>
                    </a:lnTo>
                    <a:lnTo>
                      <a:pt x="7349496" y="1575462"/>
                    </a:lnTo>
                    <a:lnTo>
                      <a:pt x="7349053" y="1579008"/>
                    </a:lnTo>
                    <a:lnTo>
                      <a:pt x="7348166" y="1582887"/>
                    </a:lnTo>
                    <a:lnTo>
                      <a:pt x="7347723" y="1586654"/>
                    </a:lnTo>
                    <a:lnTo>
                      <a:pt x="7348610" y="1590200"/>
                    </a:lnTo>
                    <a:lnTo>
                      <a:pt x="7350494" y="1591530"/>
                    </a:lnTo>
                    <a:lnTo>
                      <a:pt x="7353042" y="1590865"/>
                    </a:lnTo>
                    <a:lnTo>
                      <a:pt x="7355370" y="1588649"/>
                    </a:lnTo>
                    <a:lnTo>
                      <a:pt x="7356367" y="1585214"/>
                    </a:lnTo>
                    <a:lnTo>
                      <a:pt x="7355591" y="1579008"/>
                    </a:lnTo>
                    <a:lnTo>
                      <a:pt x="7355924" y="1578122"/>
                    </a:lnTo>
                    <a:lnTo>
                      <a:pt x="7356810" y="1577457"/>
                    </a:lnTo>
                    <a:close/>
                    <a:moveTo>
                      <a:pt x="7293867" y="1386854"/>
                    </a:moveTo>
                    <a:lnTo>
                      <a:pt x="7296416" y="1389071"/>
                    </a:lnTo>
                    <a:lnTo>
                      <a:pt x="7298299" y="1387962"/>
                    </a:lnTo>
                    <a:lnTo>
                      <a:pt x="7300516" y="1380538"/>
                    </a:lnTo>
                    <a:lnTo>
                      <a:pt x="7300184" y="1376770"/>
                    </a:lnTo>
                    <a:lnTo>
                      <a:pt x="7298410" y="1372227"/>
                    </a:lnTo>
                    <a:lnTo>
                      <a:pt x="7297192" y="1370121"/>
                    </a:lnTo>
                    <a:lnTo>
                      <a:pt x="7294975" y="1368016"/>
                    </a:lnTo>
                    <a:lnTo>
                      <a:pt x="7290210" y="1365023"/>
                    </a:lnTo>
                    <a:lnTo>
                      <a:pt x="7286775" y="1365023"/>
                    </a:lnTo>
                    <a:cubicBezTo>
                      <a:pt x="7286775" y="1365023"/>
                      <a:pt x="7286775" y="1368237"/>
                      <a:pt x="7286775" y="1368237"/>
                    </a:cubicBezTo>
                    <a:lnTo>
                      <a:pt x="7291984" y="1382976"/>
                    </a:lnTo>
                    <a:lnTo>
                      <a:pt x="7293645" y="1386854"/>
                    </a:lnTo>
                    <a:close/>
                    <a:moveTo>
                      <a:pt x="7322568" y="1584438"/>
                    </a:moveTo>
                    <a:lnTo>
                      <a:pt x="7322901" y="1582222"/>
                    </a:lnTo>
                    <a:lnTo>
                      <a:pt x="7324563" y="1578343"/>
                    </a:lnTo>
                    <a:lnTo>
                      <a:pt x="7331212" y="1574576"/>
                    </a:lnTo>
                    <a:lnTo>
                      <a:pt x="7331212" y="1571805"/>
                    </a:lnTo>
                    <a:cubicBezTo>
                      <a:pt x="7331212" y="1571805"/>
                      <a:pt x="7326114" y="1573135"/>
                      <a:pt x="7326114" y="1573135"/>
                    </a:cubicBezTo>
                    <a:lnTo>
                      <a:pt x="7324341" y="1574022"/>
                    </a:lnTo>
                    <a:lnTo>
                      <a:pt x="7323233" y="1575351"/>
                    </a:lnTo>
                    <a:lnTo>
                      <a:pt x="7316917" y="1589646"/>
                    </a:lnTo>
                    <a:lnTo>
                      <a:pt x="7316917" y="1593081"/>
                    </a:lnTo>
                    <a:cubicBezTo>
                      <a:pt x="7316917" y="1593081"/>
                      <a:pt x="7318912" y="1596960"/>
                      <a:pt x="7318912" y="1596960"/>
                    </a:cubicBezTo>
                    <a:lnTo>
                      <a:pt x="7323233" y="1601282"/>
                    </a:lnTo>
                    <a:lnTo>
                      <a:pt x="7324341" y="1603498"/>
                    </a:lnTo>
                    <a:lnTo>
                      <a:pt x="7325006" y="1606158"/>
                    </a:lnTo>
                    <a:lnTo>
                      <a:pt x="7325006" y="1607931"/>
                    </a:lnTo>
                    <a:cubicBezTo>
                      <a:pt x="7325006" y="1607931"/>
                      <a:pt x="7325671" y="1609372"/>
                      <a:pt x="7325671" y="1609372"/>
                    </a:cubicBezTo>
                    <a:lnTo>
                      <a:pt x="7327444" y="1611034"/>
                    </a:lnTo>
                    <a:lnTo>
                      <a:pt x="7331101" y="1613139"/>
                    </a:lnTo>
                    <a:lnTo>
                      <a:pt x="7334647" y="1613583"/>
                    </a:lnTo>
                    <a:lnTo>
                      <a:pt x="7337750" y="1611587"/>
                    </a:lnTo>
                    <a:lnTo>
                      <a:pt x="7339855" y="1606601"/>
                    </a:lnTo>
                    <a:lnTo>
                      <a:pt x="7338082" y="1607044"/>
                    </a:lnTo>
                    <a:lnTo>
                      <a:pt x="7334425" y="1609926"/>
                    </a:lnTo>
                    <a:lnTo>
                      <a:pt x="7332763" y="1609926"/>
                    </a:lnTo>
                    <a:cubicBezTo>
                      <a:pt x="7332763" y="1609926"/>
                      <a:pt x="7331655" y="1609039"/>
                      <a:pt x="7331655" y="1609039"/>
                    </a:cubicBezTo>
                    <a:lnTo>
                      <a:pt x="7330658" y="1608042"/>
                    </a:lnTo>
                    <a:lnTo>
                      <a:pt x="7329438" y="1607598"/>
                    </a:lnTo>
                    <a:lnTo>
                      <a:pt x="7326779" y="1606490"/>
                    </a:lnTo>
                    <a:lnTo>
                      <a:pt x="7325449" y="1603609"/>
                    </a:lnTo>
                    <a:lnTo>
                      <a:pt x="7325006" y="1599731"/>
                    </a:lnTo>
                    <a:lnTo>
                      <a:pt x="7325006" y="1595741"/>
                    </a:lnTo>
                    <a:cubicBezTo>
                      <a:pt x="7325006" y="1595741"/>
                      <a:pt x="7323233" y="1596517"/>
                      <a:pt x="7323233" y="1596517"/>
                    </a:cubicBezTo>
                    <a:lnTo>
                      <a:pt x="7321792" y="1595520"/>
                    </a:lnTo>
                    <a:lnTo>
                      <a:pt x="7320795" y="1593414"/>
                    </a:lnTo>
                    <a:lnTo>
                      <a:pt x="7320462" y="1590865"/>
                    </a:lnTo>
                    <a:lnTo>
                      <a:pt x="7320795" y="1588317"/>
                    </a:lnTo>
                    <a:lnTo>
                      <a:pt x="7322347" y="1584327"/>
                    </a:lnTo>
                    <a:close/>
                    <a:moveTo>
                      <a:pt x="7668645" y="2485367"/>
                    </a:moveTo>
                    <a:lnTo>
                      <a:pt x="7668645" y="2484259"/>
                    </a:lnTo>
                    <a:cubicBezTo>
                      <a:pt x="7668645" y="2484259"/>
                      <a:pt x="7667980" y="2483372"/>
                      <a:pt x="7667980" y="2483372"/>
                    </a:cubicBezTo>
                    <a:lnTo>
                      <a:pt x="7665210" y="2483816"/>
                    </a:lnTo>
                    <a:lnTo>
                      <a:pt x="7663215" y="2485810"/>
                    </a:lnTo>
                    <a:lnTo>
                      <a:pt x="7661995" y="2488691"/>
                    </a:lnTo>
                    <a:lnTo>
                      <a:pt x="7661552" y="2491905"/>
                    </a:lnTo>
                    <a:lnTo>
                      <a:pt x="7661774" y="2495230"/>
                    </a:lnTo>
                    <a:lnTo>
                      <a:pt x="7662771" y="2501878"/>
                    </a:lnTo>
                    <a:lnTo>
                      <a:pt x="7662993" y="2505757"/>
                    </a:lnTo>
                    <a:lnTo>
                      <a:pt x="7662771" y="2509636"/>
                    </a:lnTo>
                    <a:lnTo>
                      <a:pt x="7662993" y="2511076"/>
                    </a:lnTo>
                    <a:lnTo>
                      <a:pt x="7663769" y="2513293"/>
                    </a:lnTo>
                    <a:lnTo>
                      <a:pt x="7665542" y="2517171"/>
                    </a:lnTo>
                    <a:lnTo>
                      <a:pt x="7668866" y="2529582"/>
                    </a:lnTo>
                    <a:lnTo>
                      <a:pt x="7669199" y="2533018"/>
                    </a:lnTo>
                    <a:lnTo>
                      <a:pt x="7669975" y="2533018"/>
                    </a:lnTo>
                    <a:lnTo>
                      <a:pt x="7669531" y="2531688"/>
                    </a:lnTo>
                    <a:lnTo>
                      <a:pt x="7669531" y="2530912"/>
                    </a:lnTo>
                    <a:cubicBezTo>
                      <a:pt x="7669531" y="2530912"/>
                      <a:pt x="7669975" y="2529139"/>
                      <a:pt x="7669975" y="2529139"/>
                    </a:cubicBezTo>
                    <a:lnTo>
                      <a:pt x="7667425" y="2517282"/>
                    </a:lnTo>
                    <a:lnTo>
                      <a:pt x="7666096" y="2505203"/>
                    </a:lnTo>
                    <a:lnTo>
                      <a:pt x="7664545" y="2493567"/>
                    </a:lnTo>
                    <a:lnTo>
                      <a:pt x="7665099" y="2487694"/>
                    </a:lnTo>
                    <a:lnTo>
                      <a:pt x="7668423" y="2485367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76" name="Graphic 5">
                <a:extLst>
                  <a:ext uri="{FF2B5EF4-FFF2-40B4-BE49-F238E27FC236}">
                    <a16:creationId xmlns:a16="http://schemas.microsoft.com/office/drawing/2014/main" id="{A850FC3F-68E8-E42A-DC3E-A84C6DA0B140}"/>
                  </a:ext>
                </a:extLst>
              </p:cNvPr>
              <p:cNvGrpSpPr/>
              <p:nvPr/>
            </p:nvGrpSpPr>
            <p:grpSpPr>
              <a:xfrm>
                <a:off x="9208573" y="3233520"/>
                <a:ext cx="2040886" cy="1364248"/>
                <a:chOff x="9208573" y="3233520"/>
                <a:chExt cx="2040886" cy="1364248"/>
              </a:xfrm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1BA36FC9-0D1D-4393-ECD3-2C622AE3D510}"/>
                    </a:ext>
                  </a:extLst>
                </p:cNvPr>
                <p:cNvSpPr/>
                <p:nvPr/>
              </p:nvSpPr>
              <p:spPr>
                <a:xfrm>
                  <a:off x="9208573" y="3233520"/>
                  <a:ext cx="2040886" cy="1364248"/>
                </a:xfrm>
                <a:custGeom>
                  <a:avLst/>
                  <a:gdLst>
                    <a:gd name="connsiteX0" fmla="*/ 881315 w 2040886"/>
                    <a:gd name="connsiteY0" fmla="*/ 1153699 h 1364248"/>
                    <a:gd name="connsiteX1" fmla="*/ 879431 w 2040886"/>
                    <a:gd name="connsiteY1" fmla="*/ 1155361 h 1364248"/>
                    <a:gd name="connsiteX2" fmla="*/ 876106 w 2040886"/>
                    <a:gd name="connsiteY2" fmla="*/ 1158907 h 1364248"/>
                    <a:gd name="connsiteX3" fmla="*/ 874333 w 2040886"/>
                    <a:gd name="connsiteY3" fmla="*/ 1160348 h 1364248"/>
                    <a:gd name="connsiteX4" fmla="*/ 872782 w 2040886"/>
                    <a:gd name="connsiteY4" fmla="*/ 1160791 h 1364248"/>
                    <a:gd name="connsiteX5" fmla="*/ 871008 w 2040886"/>
                    <a:gd name="connsiteY5" fmla="*/ 1161013 h 1364248"/>
                    <a:gd name="connsiteX6" fmla="*/ 869568 w 2040886"/>
                    <a:gd name="connsiteY6" fmla="*/ 1161566 h 1364248"/>
                    <a:gd name="connsiteX7" fmla="*/ 869014 w 2040886"/>
                    <a:gd name="connsiteY7" fmla="*/ 1163118 h 1364248"/>
                    <a:gd name="connsiteX8" fmla="*/ 868128 w 2040886"/>
                    <a:gd name="connsiteY8" fmla="*/ 1164670 h 1364248"/>
                    <a:gd name="connsiteX9" fmla="*/ 865800 w 2040886"/>
                    <a:gd name="connsiteY9" fmla="*/ 1166442 h 1364248"/>
                    <a:gd name="connsiteX10" fmla="*/ 860149 w 2040886"/>
                    <a:gd name="connsiteY10" fmla="*/ 1169546 h 1364248"/>
                    <a:gd name="connsiteX11" fmla="*/ 868793 w 2040886"/>
                    <a:gd name="connsiteY11" fmla="*/ 1165888 h 1364248"/>
                    <a:gd name="connsiteX12" fmla="*/ 880206 w 2040886"/>
                    <a:gd name="connsiteY12" fmla="*/ 1157466 h 1364248"/>
                    <a:gd name="connsiteX13" fmla="*/ 904918 w 2040886"/>
                    <a:gd name="connsiteY13" fmla="*/ 1133974 h 1364248"/>
                    <a:gd name="connsiteX14" fmla="*/ 899267 w 2040886"/>
                    <a:gd name="connsiteY14" fmla="*/ 1137077 h 1364248"/>
                    <a:gd name="connsiteX15" fmla="*/ 881425 w 2040886"/>
                    <a:gd name="connsiteY15" fmla="*/ 1153588 h 1364248"/>
                    <a:gd name="connsiteX16" fmla="*/ 1237143 w 2040886"/>
                    <a:gd name="connsiteY16" fmla="*/ 1099399 h 1364248"/>
                    <a:gd name="connsiteX17" fmla="*/ 1235702 w 2040886"/>
                    <a:gd name="connsiteY17" fmla="*/ 1097294 h 1364248"/>
                    <a:gd name="connsiteX18" fmla="*/ 1230494 w 2040886"/>
                    <a:gd name="connsiteY18" fmla="*/ 1097737 h 1364248"/>
                    <a:gd name="connsiteX19" fmla="*/ 1229386 w 2040886"/>
                    <a:gd name="connsiteY19" fmla="*/ 1096518 h 1364248"/>
                    <a:gd name="connsiteX20" fmla="*/ 1228167 w 2040886"/>
                    <a:gd name="connsiteY20" fmla="*/ 1094745 h 1364248"/>
                    <a:gd name="connsiteX21" fmla="*/ 1225507 w 2040886"/>
                    <a:gd name="connsiteY21" fmla="*/ 1094966 h 1364248"/>
                    <a:gd name="connsiteX22" fmla="*/ 1220853 w 2040886"/>
                    <a:gd name="connsiteY22" fmla="*/ 1097072 h 1364248"/>
                    <a:gd name="connsiteX23" fmla="*/ 1217196 w 2040886"/>
                    <a:gd name="connsiteY23" fmla="*/ 1094412 h 1364248"/>
                    <a:gd name="connsiteX24" fmla="*/ 1213871 w 2040886"/>
                    <a:gd name="connsiteY24" fmla="*/ 1094412 h 1364248"/>
                    <a:gd name="connsiteX25" fmla="*/ 1206115 w 2040886"/>
                    <a:gd name="connsiteY25" fmla="*/ 1095853 h 1364248"/>
                    <a:gd name="connsiteX26" fmla="*/ 1189824 w 2040886"/>
                    <a:gd name="connsiteY26" fmla="*/ 1093637 h 1364248"/>
                    <a:gd name="connsiteX27" fmla="*/ 1188938 w 2040886"/>
                    <a:gd name="connsiteY27" fmla="*/ 1092640 h 1364248"/>
                    <a:gd name="connsiteX28" fmla="*/ 1188384 w 2040886"/>
                    <a:gd name="connsiteY28" fmla="*/ 1092640 h 1364248"/>
                    <a:gd name="connsiteX29" fmla="*/ 1187608 w 2040886"/>
                    <a:gd name="connsiteY29" fmla="*/ 1093637 h 1364248"/>
                    <a:gd name="connsiteX30" fmla="*/ 1235259 w 2040886"/>
                    <a:gd name="connsiteY30" fmla="*/ 1101394 h 1364248"/>
                    <a:gd name="connsiteX31" fmla="*/ 1237254 w 2040886"/>
                    <a:gd name="connsiteY31" fmla="*/ 1099288 h 1364248"/>
                    <a:gd name="connsiteX32" fmla="*/ 1125330 w 2040886"/>
                    <a:gd name="connsiteY32" fmla="*/ 1073801 h 1364248"/>
                    <a:gd name="connsiteX33" fmla="*/ 1110481 w 2040886"/>
                    <a:gd name="connsiteY33" fmla="*/ 1070144 h 1364248"/>
                    <a:gd name="connsiteX34" fmla="*/ 1074022 w 2040886"/>
                    <a:gd name="connsiteY34" fmla="*/ 1061168 h 1364248"/>
                    <a:gd name="connsiteX35" fmla="*/ 1069479 w 2040886"/>
                    <a:gd name="connsiteY35" fmla="*/ 1058508 h 1364248"/>
                    <a:gd name="connsiteX36" fmla="*/ 1066820 w 2040886"/>
                    <a:gd name="connsiteY36" fmla="*/ 1055073 h 1364248"/>
                    <a:gd name="connsiteX37" fmla="*/ 1065046 w 2040886"/>
                    <a:gd name="connsiteY37" fmla="*/ 1050197 h 1364248"/>
                    <a:gd name="connsiteX38" fmla="*/ 1063163 w 2040886"/>
                    <a:gd name="connsiteY38" fmla="*/ 1043216 h 1364248"/>
                    <a:gd name="connsiteX39" fmla="*/ 1061168 w 2040886"/>
                    <a:gd name="connsiteY39" fmla="*/ 1042440 h 1364248"/>
                    <a:gd name="connsiteX40" fmla="*/ 1061168 w 2040886"/>
                    <a:gd name="connsiteY40" fmla="*/ 1045432 h 1364248"/>
                    <a:gd name="connsiteX41" fmla="*/ 1062276 w 2040886"/>
                    <a:gd name="connsiteY41" fmla="*/ 1049643 h 1364248"/>
                    <a:gd name="connsiteX42" fmla="*/ 1063163 w 2040886"/>
                    <a:gd name="connsiteY42" fmla="*/ 1052303 h 1364248"/>
                    <a:gd name="connsiteX43" fmla="*/ 1066265 w 2040886"/>
                    <a:gd name="connsiteY43" fmla="*/ 1057289 h 1364248"/>
                    <a:gd name="connsiteX44" fmla="*/ 1069811 w 2040886"/>
                    <a:gd name="connsiteY44" fmla="*/ 1060503 h 1364248"/>
                    <a:gd name="connsiteX45" fmla="*/ 1087542 w 2040886"/>
                    <a:gd name="connsiteY45" fmla="*/ 1067373 h 1364248"/>
                    <a:gd name="connsiteX46" fmla="*/ 1128876 w 2040886"/>
                    <a:gd name="connsiteY46" fmla="*/ 1076238 h 1364248"/>
                    <a:gd name="connsiteX47" fmla="*/ 1133641 w 2040886"/>
                    <a:gd name="connsiteY47" fmla="*/ 1078566 h 1364248"/>
                    <a:gd name="connsiteX48" fmla="*/ 1136190 w 2040886"/>
                    <a:gd name="connsiteY48" fmla="*/ 1079120 h 1364248"/>
                    <a:gd name="connsiteX49" fmla="*/ 1134750 w 2040886"/>
                    <a:gd name="connsiteY49" fmla="*/ 1078012 h 1364248"/>
                    <a:gd name="connsiteX50" fmla="*/ 1125441 w 2040886"/>
                    <a:gd name="connsiteY50" fmla="*/ 1073690 h 1364248"/>
                    <a:gd name="connsiteX51" fmla="*/ 2040886 w 2040886"/>
                    <a:gd name="connsiteY51" fmla="*/ 541111 h 1364248"/>
                    <a:gd name="connsiteX52" fmla="*/ 2035567 w 2040886"/>
                    <a:gd name="connsiteY52" fmla="*/ 534906 h 1364248"/>
                    <a:gd name="connsiteX53" fmla="*/ 2031135 w 2040886"/>
                    <a:gd name="connsiteY53" fmla="*/ 527924 h 1364248"/>
                    <a:gd name="connsiteX54" fmla="*/ 2028697 w 2040886"/>
                    <a:gd name="connsiteY54" fmla="*/ 522716 h 1364248"/>
                    <a:gd name="connsiteX55" fmla="*/ 2028032 w 2040886"/>
                    <a:gd name="connsiteY55" fmla="*/ 517175 h 1364248"/>
                    <a:gd name="connsiteX56" fmla="*/ 2030248 w 2040886"/>
                    <a:gd name="connsiteY56" fmla="*/ 511524 h 1364248"/>
                    <a:gd name="connsiteX57" fmla="*/ 2032243 w 2040886"/>
                    <a:gd name="connsiteY57" fmla="*/ 509640 h 1364248"/>
                    <a:gd name="connsiteX58" fmla="*/ 2036675 w 2040886"/>
                    <a:gd name="connsiteY58" fmla="*/ 507091 h 1364248"/>
                    <a:gd name="connsiteX59" fmla="*/ 2038449 w 2040886"/>
                    <a:gd name="connsiteY59" fmla="*/ 504653 h 1364248"/>
                    <a:gd name="connsiteX60" fmla="*/ 2039003 w 2040886"/>
                    <a:gd name="connsiteY60" fmla="*/ 500996 h 1364248"/>
                    <a:gd name="connsiteX61" fmla="*/ 2037673 w 2040886"/>
                    <a:gd name="connsiteY61" fmla="*/ 499445 h 1364248"/>
                    <a:gd name="connsiteX62" fmla="*/ 2037340 w 2040886"/>
                    <a:gd name="connsiteY62" fmla="*/ 499113 h 1364248"/>
                    <a:gd name="connsiteX63" fmla="*/ 2026259 w 2040886"/>
                    <a:gd name="connsiteY63" fmla="*/ 496120 h 1364248"/>
                    <a:gd name="connsiteX64" fmla="*/ 2024043 w 2040886"/>
                    <a:gd name="connsiteY64" fmla="*/ 496120 h 1364248"/>
                    <a:gd name="connsiteX65" fmla="*/ 2021272 w 2040886"/>
                    <a:gd name="connsiteY65" fmla="*/ 497007 h 1364248"/>
                    <a:gd name="connsiteX66" fmla="*/ 2014512 w 2040886"/>
                    <a:gd name="connsiteY66" fmla="*/ 503877 h 1364248"/>
                    <a:gd name="connsiteX67" fmla="*/ 2011632 w 2040886"/>
                    <a:gd name="connsiteY67" fmla="*/ 505540 h 1364248"/>
                    <a:gd name="connsiteX68" fmla="*/ 2008196 w 2040886"/>
                    <a:gd name="connsiteY68" fmla="*/ 506869 h 1364248"/>
                    <a:gd name="connsiteX69" fmla="*/ 2004760 w 2040886"/>
                    <a:gd name="connsiteY69" fmla="*/ 507534 h 1364248"/>
                    <a:gd name="connsiteX70" fmla="*/ 2001658 w 2040886"/>
                    <a:gd name="connsiteY70" fmla="*/ 507534 h 1364248"/>
                    <a:gd name="connsiteX71" fmla="*/ 1999331 w 2040886"/>
                    <a:gd name="connsiteY71" fmla="*/ 506315 h 1364248"/>
                    <a:gd name="connsiteX72" fmla="*/ 1993458 w 2040886"/>
                    <a:gd name="connsiteY72" fmla="*/ 500664 h 1364248"/>
                    <a:gd name="connsiteX73" fmla="*/ 1988914 w 2040886"/>
                    <a:gd name="connsiteY73" fmla="*/ 498447 h 1364248"/>
                    <a:gd name="connsiteX74" fmla="*/ 1984925 w 2040886"/>
                    <a:gd name="connsiteY74" fmla="*/ 497339 h 1364248"/>
                    <a:gd name="connsiteX75" fmla="*/ 1981489 w 2040886"/>
                    <a:gd name="connsiteY75" fmla="*/ 495012 h 1364248"/>
                    <a:gd name="connsiteX76" fmla="*/ 1978608 w 2040886"/>
                    <a:gd name="connsiteY76" fmla="*/ 489028 h 1364248"/>
                    <a:gd name="connsiteX77" fmla="*/ 1976835 w 2040886"/>
                    <a:gd name="connsiteY77" fmla="*/ 481603 h 1364248"/>
                    <a:gd name="connsiteX78" fmla="*/ 1975617 w 2040886"/>
                    <a:gd name="connsiteY78" fmla="*/ 477614 h 1364248"/>
                    <a:gd name="connsiteX79" fmla="*/ 1974176 w 2040886"/>
                    <a:gd name="connsiteY79" fmla="*/ 475730 h 1364248"/>
                    <a:gd name="connsiteX80" fmla="*/ 1967527 w 2040886"/>
                    <a:gd name="connsiteY80" fmla="*/ 474955 h 1364248"/>
                    <a:gd name="connsiteX81" fmla="*/ 1965310 w 2040886"/>
                    <a:gd name="connsiteY81" fmla="*/ 473957 h 1364248"/>
                    <a:gd name="connsiteX82" fmla="*/ 1961210 w 2040886"/>
                    <a:gd name="connsiteY82" fmla="*/ 471187 h 1364248"/>
                    <a:gd name="connsiteX83" fmla="*/ 1956999 w 2040886"/>
                    <a:gd name="connsiteY83" fmla="*/ 472074 h 1364248"/>
                    <a:gd name="connsiteX84" fmla="*/ 1952567 w 2040886"/>
                    <a:gd name="connsiteY84" fmla="*/ 474290 h 1364248"/>
                    <a:gd name="connsiteX85" fmla="*/ 1948134 w 2040886"/>
                    <a:gd name="connsiteY85" fmla="*/ 475287 h 1364248"/>
                    <a:gd name="connsiteX86" fmla="*/ 1943812 w 2040886"/>
                    <a:gd name="connsiteY86" fmla="*/ 474290 h 1364248"/>
                    <a:gd name="connsiteX87" fmla="*/ 1940488 w 2040886"/>
                    <a:gd name="connsiteY87" fmla="*/ 472074 h 1364248"/>
                    <a:gd name="connsiteX88" fmla="*/ 1937939 w 2040886"/>
                    <a:gd name="connsiteY88" fmla="*/ 468416 h 1364248"/>
                    <a:gd name="connsiteX89" fmla="*/ 1931623 w 2040886"/>
                    <a:gd name="connsiteY89" fmla="*/ 452016 h 1364248"/>
                    <a:gd name="connsiteX90" fmla="*/ 1931401 w 2040886"/>
                    <a:gd name="connsiteY90" fmla="*/ 451794 h 1364248"/>
                    <a:gd name="connsiteX91" fmla="*/ 1928520 w 2040886"/>
                    <a:gd name="connsiteY91" fmla="*/ 449356 h 1364248"/>
                    <a:gd name="connsiteX92" fmla="*/ 1924087 w 2040886"/>
                    <a:gd name="connsiteY92" fmla="*/ 451018 h 1364248"/>
                    <a:gd name="connsiteX93" fmla="*/ 1922093 w 2040886"/>
                    <a:gd name="connsiteY93" fmla="*/ 453235 h 1364248"/>
                    <a:gd name="connsiteX94" fmla="*/ 1918546 w 2040886"/>
                    <a:gd name="connsiteY94" fmla="*/ 458554 h 1364248"/>
                    <a:gd name="connsiteX95" fmla="*/ 1916330 w 2040886"/>
                    <a:gd name="connsiteY95" fmla="*/ 460438 h 1364248"/>
                    <a:gd name="connsiteX96" fmla="*/ 1914446 w 2040886"/>
                    <a:gd name="connsiteY96" fmla="*/ 460992 h 1364248"/>
                    <a:gd name="connsiteX97" fmla="*/ 1903697 w 2040886"/>
                    <a:gd name="connsiteY97" fmla="*/ 461657 h 1364248"/>
                    <a:gd name="connsiteX98" fmla="*/ 1900705 w 2040886"/>
                    <a:gd name="connsiteY98" fmla="*/ 458665 h 1364248"/>
                    <a:gd name="connsiteX99" fmla="*/ 1897935 w 2040886"/>
                    <a:gd name="connsiteY99" fmla="*/ 454343 h 1364248"/>
                    <a:gd name="connsiteX100" fmla="*/ 1894056 w 2040886"/>
                    <a:gd name="connsiteY100" fmla="*/ 450686 h 1364248"/>
                    <a:gd name="connsiteX101" fmla="*/ 1882199 w 2040886"/>
                    <a:gd name="connsiteY101" fmla="*/ 447251 h 1364248"/>
                    <a:gd name="connsiteX102" fmla="*/ 1875328 w 2040886"/>
                    <a:gd name="connsiteY102" fmla="*/ 442264 h 1364248"/>
                    <a:gd name="connsiteX103" fmla="*/ 1874663 w 2040886"/>
                    <a:gd name="connsiteY103" fmla="*/ 441488 h 1364248"/>
                    <a:gd name="connsiteX104" fmla="*/ 1874109 w 2040886"/>
                    <a:gd name="connsiteY104" fmla="*/ 439937 h 1364248"/>
                    <a:gd name="connsiteX105" fmla="*/ 1873777 w 2040886"/>
                    <a:gd name="connsiteY105" fmla="*/ 437166 h 1364248"/>
                    <a:gd name="connsiteX106" fmla="*/ 1872780 w 2040886"/>
                    <a:gd name="connsiteY106" fmla="*/ 433731 h 1364248"/>
                    <a:gd name="connsiteX107" fmla="*/ 1872780 w 2040886"/>
                    <a:gd name="connsiteY107" fmla="*/ 433288 h 1364248"/>
                    <a:gd name="connsiteX108" fmla="*/ 1872558 w 2040886"/>
                    <a:gd name="connsiteY108" fmla="*/ 433731 h 1364248"/>
                    <a:gd name="connsiteX109" fmla="*/ 1869787 w 2040886"/>
                    <a:gd name="connsiteY109" fmla="*/ 434728 h 1364248"/>
                    <a:gd name="connsiteX110" fmla="*/ 1868790 w 2040886"/>
                    <a:gd name="connsiteY110" fmla="*/ 435394 h 1364248"/>
                    <a:gd name="connsiteX111" fmla="*/ 1867682 w 2040886"/>
                    <a:gd name="connsiteY111" fmla="*/ 435837 h 1364248"/>
                    <a:gd name="connsiteX112" fmla="*/ 1862141 w 2040886"/>
                    <a:gd name="connsiteY112" fmla="*/ 434839 h 1364248"/>
                    <a:gd name="connsiteX113" fmla="*/ 1853941 w 2040886"/>
                    <a:gd name="connsiteY113" fmla="*/ 436280 h 1364248"/>
                    <a:gd name="connsiteX114" fmla="*/ 1849841 w 2040886"/>
                    <a:gd name="connsiteY114" fmla="*/ 434728 h 1364248"/>
                    <a:gd name="connsiteX115" fmla="*/ 1847181 w 2040886"/>
                    <a:gd name="connsiteY115" fmla="*/ 432845 h 1364248"/>
                    <a:gd name="connsiteX116" fmla="*/ 1845187 w 2040886"/>
                    <a:gd name="connsiteY116" fmla="*/ 432069 h 1364248"/>
                    <a:gd name="connsiteX117" fmla="*/ 1840200 w 2040886"/>
                    <a:gd name="connsiteY117" fmla="*/ 431515 h 1364248"/>
                    <a:gd name="connsiteX118" fmla="*/ 1837872 w 2040886"/>
                    <a:gd name="connsiteY118" fmla="*/ 430518 h 1364248"/>
                    <a:gd name="connsiteX119" fmla="*/ 1836543 w 2040886"/>
                    <a:gd name="connsiteY119" fmla="*/ 428523 h 1364248"/>
                    <a:gd name="connsiteX120" fmla="*/ 1833108 w 2040886"/>
                    <a:gd name="connsiteY120" fmla="*/ 418439 h 1364248"/>
                    <a:gd name="connsiteX121" fmla="*/ 1831557 w 2040886"/>
                    <a:gd name="connsiteY121" fmla="*/ 416555 h 1364248"/>
                    <a:gd name="connsiteX122" fmla="*/ 1829451 w 2040886"/>
                    <a:gd name="connsiteY122" fmla="*/ 416222 h 1364248"/>
                    <a:gd name="connsiteX123" fmla="*/ 1826348 w 2040886"/>
                    <a:gd name="connsiteY123" fmla="*/ 416776 h 1364248"/>
                    <a:gd name="connsiteX124" fmla="*/ 1819145 w 2040886"/>
                    <a:gd name="connsiteY124" fmla="*/ 416112 h 1364248"/>
                    <a:gd name="connsiteX125" fmla="*/ 1817372 w 2040886"/>
                    <a:gd name="connsiteY125" fmla="*/ 416555 h 1364248"/>
                    <a:gd name="connsiteX126" fmla="*/ 1816264 w 2040886"/>
                    <a:gd name="connsiteY126" fmla="*/ 421763 h 1364248"/>
                    <a:gd name="connsiteX127" fmla="*/ 1817039 w 2040886"/>
                    <a:gd name="connsiteY127" fmla="*/ 429853 h 1364248"/>
                    <a:gd name="connsiteX128" fmla="*/ 1816485 w 2040886"/>
                    <a:gd name="connsiteY128" fmla="*/ 437499 h 1364248"/>
                    <a:gd name="connsiteX129" fmla="*/ 1811166 w 2040886"/>
                    <a:gd name="connsiteY129" fmla="*/ 441267 h 1364248"/>
                    <a:gd name="connsiteX130" fmla="*/ 1809947 w 2040886"/>
                    <a:gd name="connsiteY130" fmla="*/ 441045 h 1364248"/>
                    <a:gd name="connsiteX131" fmla="*/ 1807842 w 2040886"/>
                    <a:gd name="connsiteY131" fmla="*/ 439715 h 1364248"/>
                    <a:gd name="connsiteX132" fmla="*/ 1806623 w 2040886"/>
                    <a:gd name="connsiteY132" fmla="*/ 439494 h 1364248"/>
                    <a:gd name="connsiteX133" fmla="*/ 1805183 w 2040886"/>
                    <a:gd name="connsiteY133" fmla="*/ 439937 h 1364248"/>
                    <a:gd name="connsiteX134" fmla="*/ 1800196 w 2040886"/>
                    <a:gd name="connsiteY134" fmla="*/ 443151 h 1364248"/>
                    <a:gd name="connsiteX135" fmla="*/ 1797646 w 2040886"/>
                    <a:gd name="connsiteY135" fmla="*/ 444813 h 1364248"/>
                    <a:gd name="connsiteX136" fmla="*/ 1797093 w 2040886"/>
                    <a:gd name="connsiteY136" fmla="*/ 443705 h 1364248"/>
                    <a:gd name="connsiteX137" fmla="*/ 1797093 w 2040886"/>
                    <a:gd name="connsiteY137" fmla="*/ 441045 h 1364248"/>
                    <a:gd name="connsiteX138" fmla="*/ 1795320 w 2040886"/>
                    <a:gd name="connsiteY138" fmla="*/ 437831 h 1364248"/>
                    <a:gd name="connsiteX139" fmla="*/ 1795320 w 2040886"/>
                    <a:gd name="connsiteY139" fmla="*/ 437499 h 1364248"/>
                    <a:gd name="connsiteX140" fmla="*/ 1791552 w 2040886"/>
                    <a:gd name="connsiteY140" fmla="*/ 431072 h 1364248"/>
                    <a:gd name="connsiteX141" fmla="*/ 1788117 w 2040886"/>
                    <a:gd name="connsiteY141" fmla="*/ 426639 h 1364248"/>
                    <a:gd name="connsiteX142" fmla="*/ 1784238 w 2040886"/>
                    <a:gd name="connsiteY142" fmla="*/ 423204 h 1364248"/>
                    <a:gd name="connsiteX143" fmla="*/ 1779805 w 2040886"/>
                    <a:gd name="connsiteY143" fmla="*/ 420434 h 1364248"/>
                    <a:gd name="connsiteX144" fmla="*/ 1770829 w 2040886"/>
                    <a:gd name="connsiteY144" fmla="*/ 416333 h 1364248"/>
                    <a:gd name="connsiteX145" fmla="*/ 1766729 w 2040886"/>
                    <a:gd name="connsiteY145" fmla="*/ 413452 h 1364248"/>
                    <a:gd name="connsiteX146" fmla="*/ 1755870 w 2040886"/>
                    <a:gd name="connsiteY146" fmla="*/ 396608 h 1364248"/>
                    <a:gd name="connsiteX147" fmla="*/ 1751880 w 2040886"/>
                    <a:gd name="connsiteY147" fmla="*/ 392619 h 1364248"/>
                    <a:gd name="connsiteX148" fmla="*/ 1751105 w 2040886"/>
                    <a:gd name="connsiteY148" fmla="*/ 391400 h 1364248"/>
                    <a:gd name="connsiteX149" fmla="*/ 1750883 w 2040886"/>
                    <a:gd name="connsiteY149" fmla="*/ 389516 h 1364248"/>
                    <a:gd name="connsiteX150" fmla="*/ 1751215 w 2040886"/>
                    <a:gd name="connsiteY150" fmla="*/ 387632 h 1364248"/>
                    <a:gd name="connsiteX151" fmla="*/ 1752323 w 2040886"/>
                    <a:gd name="connsiteY151" fmla="*/ 383421 h 1364248"/>
                    <a:gd name="connsiteX152" fmla="*/ 1752102 w 2040886"/>
                    <a:gd name="connsiteY152" fmla="*/ 375996 h 1364248"/>
                    <a:gd name="connsiteX153" fmla="*/ 1748555 w 2040886"/>
                    <a:gd name="connsiteY153" fmla="*/ 372118 h 1364248"/>
                    <a:gd name="connsiteX154" fmla="*/ 1738582 w 2040886"/>
                    <a:gd name="connsiteY154" fmla="*/ 367242 h 1364248"/>
                    <a:gd name="connsiteX155" fmla="*/ 1736698 w 2040886"/>
                    <a:gd name="connsiteY155" fmla="*/ 362588 h 1364248"/>
                    <a:gd name="connsiteX156" fmla="*/ 1735147 w 2040886"/>
                    <a:gd name="connsiteY156" fmla="*/ 356825 h 1364248"/>
                    <a:gd name="connsiteX157" fmla="*/ 1733485 w 2040886"/>
                    <a:gd name="connsiteY157" fmla="*/ 352171 h 1364248"/>
                    <a:gd name="connsiteX158" fmla="*/ 1731157 w 2040886"/>
                    <a:gd name="connsiteY158" fmla="*/ 350952 h 1364248"/>
                    <a:gd name="connsiteX159" fmla="*/ 1719744 w 2040886"/>
                    <a:gd name="connsiteY159" fmla="*/ 352504 h 1364248"/>
                    <a:gd name="connsiteX160" fmla="*/ 1716419 w 2040886"/>
                    <a:gd name="connsiteY160" fmla="*/ 353833 h 1364248"/>
                    <a:gd name="connsiteX161" fmla="*/ 1709770 w 2040886"/>
                    <a:gd name="connsiteY161" fmla="*/ 360593 h 1364248"/>
                    <a:gd name="connsiteX162" fmla="*/ 1706446 w 2040886"/>
                    <a:gd name="connsiteY162" fmla="*/ 363142 h 1364248"/>
                    <a:gd name="connsiteX163" fmla="*/ 1689934 w 2040886"/>
                    <a:gd name="connsiteY163" fmla="*/ 367907 h 1364248"/>
                    <a:gd name="connsiteX164" fmla="*/ 1681845 w 2040886"/>
                    <a:gd name="connsiteY164" fmla="*/ 366688 h 1364248"/>
                    <a:gd name="connsiteX165" fmla="*/ 1674310 w 2040886"/>
                    <a:gd name="connsiteY165" fmla="*/ 367242 h 1364248"/>
                    <a:gd name="connsiteX166" fmla="*/ 1666884 w 2040886"/>
                    <a:gd name="connsiteY166" fmla="*/ 370012 h 1364248"/>
                    <a:gd name="connsiteX167" fmla="*/ 1648046 w 2040886"/>
                    <a:gd name="connsiteY167" fmla="*/ 381205 h 1364248"/>
                    <a:gd name="connsiteX168" fmla="*/ 1646606 w 2040886"/>
                    <a:gd name="connsiteY168" fmla="*/ 382535 h 1364248"/>
                    <a:gd name="connsiteX169" fmla="*/ 1645497 w 2040886"/>
                    <a:gd name="connsiteY169" fmla="*/ 384197 h 1364248"/>
                    <a:gd name="connsiteX170" fmla="*/ 1643724 w 2040886"/>
                    <a:gd name="connsiteY170" fmla="*/ 387964 h 1364248"/>
                    <a:gd name="connsiteX171" fmla="*/ 1642727 w 2040886"/>
                    <a:gd name="connsiteY171" fmla="*/ 389405 h 1364248"/>
                    <a:gd name="connsiteX172" fmla="*/ 1640621 w 2040886"/>
                    <a:gd name="connsiteY172" fmla="*/ 390735 h 1364248"/>
                    <a:gd name="connsiteX173" fmla="*/ 1638073 w 2040886"/>
                    <a:gd name="connsiteY173" fmla="*/ 391068 h 1364248"/>
                    <a:gd name="connsiteX174" fmla="*/ 1635413 w 2040886"/>
                    <a:gd name="connsiteY174" fmla="*/ 390624 h 1364248"/>
                    <a:gd name="connsiteX175" fmla="*/ 1632975 w 2040886"/>
                    <a:gd name="connsiteY175" fmla="*/ 389737 h 1364248"/>
                    <a:gd name="connsiteX176" fmla="*/ 1631313 w 2040886"/>
                    <a:gd name="connsiteY176" fmla="*/ 388408 h 1364248"/>
                    <a:gd name="connsiteX177" fmla="*/ 1630980 w 2040886"/>
                    <a:gd name="connsiteY177" fmla="*/ 386856 h 1364248"/>
                    <a:gd name="connsiteX178" fmla="*/ 1631202 w 2040886"/>
                    <a:gd name="connsiteY178" fmla="*/ 385083 h 1364248"/>
                    <a:gd name="connsiteX179" fmla="*/ 1631423 w 2040886"/>
                    <a:gd name="connsiteY179" fmla="*/ 381205 h 1364248"/>
                    <a:gd name="connsiteX180" fmla="*/ 1631756 w 2040886"/>
                    <a:gd name="connsiteY180" fmla="*/ 380429 h 1364248"/>
                    <a:gd name="connsiteX181" fmla="*/ 1631423 w 2040886"/>
                    <a:gd name="connsiteY181" fmla="*/ 379986 h 1364248"/>
                    <a:gd name="connsiteX182" fmla="*/ 1629651 w 2040886"/>
                    <a:gd name="connsiteY182" fmla="*/ 378878 h 1364248"/>
                    <a:gd name="connsiteX183" fmla="*/ 1628653 w 2040886"/>
                    <a:gd name="connsiteY183" fmla="*/ 378434 h 1364248"/>
                    <a:gd name="connsiteX184" fmla="*/ 1624997 w 2040886"/>
                    <a:gd name="connsiteY184" fmla="*/ 377659 h 1364248"/>
                    <a:gd name="connsiteX185" fmla="*/ 1621893 w 2040886"/>
                    <a:gd name="connsiteY185" fmla="*/ 375443 h 1364248"/>
                    <a:gd name="connsiteX186" fmla="*/ 1619345 w 2040886"/>
                    <a:gd name="connsiteY186" fmla="*/ 374888 h 1364248"/>
                    <a:gd name="connsiteX187" fmla="*/ 1617018 w 2040886"/>
                    <a:gd name="connsiteY187" fmla="*/ 373559 h 1364248"/>
                    <a:gd name="connsiteX188" fmla="*/ 1615910 w 2040886"/>
                    <a:gd name="connsiteY188" fmla="*/ 373226 h 1364248"/>
                    <a:gd name="connsiteX189" fmla="*/ 1614580 w 2040886"/>
                    <a:gd name="connsiteY189" fmla="*/ 373226 h 1364248"/>
                    <a:gd name="connsiteX190" fmla="*/ 1613804 w 2040886"/>
                    <a:gd name="connsiteY190" fmla="*/ 373669 h 1364248"/>
                    <a:gd name="connsiteX191" fmla="*/ 1611588 w 2040886"/>
                    <a:gd name="connsiteY191" fmla="*/ 375886 h 1364248"/>
                    <a:gd name="connsiteX192" fmla="*/ 1609150 w 2040886"/>
                    <a:gd name="connsiteY192" fmla="*/ 377659 h 1364248"/>
                    <a:gd name="connsiteX193" fmla="*/ 1606490 w 2040886"/>
                    <a:gd name="connsiteY193" fmla="*/ 378878 h 1364248"/>
                    <a:gd name="connsiteX194" fmla="*/ 1603831 w 2040886"/>
                    <a:gd name="connsiteY194" fmla="*/ 378878 h 1364248"/>
                    <a:gd name="connsiteX195" fmla="*/ 1601282 w 2040886"/>
                    <a:gd name="connsiteY195" fmla="*/ 377770 h 1364248"/>
                    <a:gd name="connsiteX196" fmla="*/ 1589979 w 2040886"/>
                    <a:gd name="connsiteY196" fmla="*/ 359707 h 1364248"/>
                    <a:gd name="connsiteX197" fmla="*/ 1586765 w 2040886"/>
                    <a:gd name="connsiteY197" fmla="*/ 358044 h 1364248"/>
                    <a:gd name="connsiteX198" fmla="*/ 1585878 w 2040886"/>
                    <a:gd name="connsiteY198" fmla="*/ 354720 h 1364248"/>
                    <a:gd name="connsiteX199" fmla="*/ 1582776 w 2040886"/>
                    <a:gd name="connsiteY199" fmla="*/ 353058 h 1364248"/>
                    <a:gd name="connsiteX200" fmla="*/ 1563051 w 2040886"/>
                    <a:gd name="connsiteY200" fmla="*/ 351395 h 1364248"/>
                    <a:gd name="connsiteX201" fmla="*/ 1552302 w 2040886"/>
                    <a:gd name="connsiteY201" fmla="*/ 352615 h 1364248"/>
                    <a:gd name="connsiteX202" fmla="*/ 1550196 w 2040886"/>
                    <a:gd name="connsiteY202" fmla="*/ 353390 h 1364248"/>
                    <a:gd name="connsiteX203" fmla="*/ 1548645 w 2040886"/>
                    <a:gd name="connsiteY203" fmla="*/ 354609 h 1364248"/>
                    <a:gd name="connsiteX204" fmla="*/ 1546428 w 2040886"/>
                    <a:gd name="connsiteY204" fmla="*/ 357712 h 1364248"/>
                    <a:gd name="connsiteX205" fmla="*/ 1545209 w 2040886"/>
                    <a:gd name="connsiteY205" fmla="*/ 359042 h 1364248"/>
                    <a:gd name="connsiteX206" fmla="*/ 1544212 w 2040886"/>
                    <a:gd name="connsiteY206" fmla="*/ 359485 h 1364248"/>
                    <a:gd name="connsiteX207" fmla="*/ 1541996 w 2040886"/>
                    <a:gd name="connsiteY207" fmla="*/ 359485 h 1364248"/>
                    <a:gd name="connsiteX208" fmla="*/ 1540998 w 2040886"/>
                    <a:gd name="connsiteY208" fmla="*/ 360039 h 1364248"/>
                    <a:gd name="connsiteX209" fmla="*/ 1539115 w 2040886"/>
                    <a:gd name="connsiteY209" fmla="*/ 362366 h 1364248"/>
                    <a:gd name="connsiteX210" fmla="*/ 1537896 w 2040886"/>
                    <a:gd name="connsiteY210" fmla="*/ 364693 h 1364248"/>
                    <a:gd name="connsiteX211" fmla="*/ 1536344 w 2040886"/>
                    <a:gd name="connsiteY211" fmla="*/ 366577 h 1364248"/>
                    <a:gd name="connsiteX212" fmla="*/ 1535790 w 2040886"/>
                    <a:gd name="connsiteY212" fmla="*/ 366799 h 1364248"/>
                    <a:gd name="connsiteX213" fmla="*/ 1533685 w 2040886"/>
                    <a:gd name="connsiteY213" fmla="*/ 367464 h 1364248"/>
                    <a:gd name="connsiteX214" fmla="*/ 1531247 w 2040886"/>
                    <a:gd name="connsiteY214" fmla="*/ 367464 h 1364248"/>
                    <a:gd name="connsiteX215" fmla="*/ 1528919 w 2040886"/>
                    <a:gd name="connsiteY215" fmla="*/ 366577 h 1364248"/>
                    <a:gd name="connsiteX216" fmla="*/ 1526593 w 2040886"/>
                    <a:gd name="connsiteY216" fmla="*/ 365358 h 1364248"/>
                    <a:gd name="connsiteX217" fmla="*/ 1524376 w 2040886"/>
                    <a:gd name="connsiteY217" fmla="*/ 363807 h 1364248"/>
                    <a:gd name="connsiteX218" fmla="*/ 1521828 w 2040886"/>
                    <a:gd name="connsiteY218" fmla="*/ 360926 h 1364248"/>
                    <a:gd name="connsiteX219" fmla="*/ 1521163 w 2040886"/>
                    <a:gd name="connsiteY219" fmla="*/ 358155 h 1364248"/>
                    <a:gd name="connsiteX220" fmla="*/ 1520941 w 2040886"/>
                    <a:gd name="connsiteY220" fmla="*/ 354942 h 1364248"/>
                    <a:gd name="connsiteX221" fmla="*/ 1520054 w 2040886"/>
                    <a:gd name="connsiteY221" fmla="*/ 350731 h 1364248"/>
                    <a:gd name="connsiteX222" fmla="*/ 1518503 w 2040886"/>
                    <a:gd name="connsiteY222" fmla="*/ 347739 h 1364248"/>
                    <a:gd name="connsiteX223" fmla="*/ 1516508 w 2040886"/>
                    <a:gd name="connsiteY223" fmla="*/ 346076 h 1364248"/>
                    <a:gd name="connsiteX224" fmla="*/ 1514181 w 2040886"/>
                    <a:gd name="connsiteY224" fmla="*/ 345190 h 1364248"/>
                    <a:gd name="connsiteX225" fmla="*/ 1511743 w 2040886"/>
                    <a:gd name="connsiteY225" fmla="*/ 344746 h 1364248"/>
                    <a:gd name="connsiteX226" fmla="*/ 1507976 w 2040886"/>
                    <a:gd name="connsiteY226" fmla="*/ 343084 h 1364248"/>
                    <a:gd name="connsiteX227" fmla="*/ 1505537 w 2040886"/>
                    <a:gd name="connsiteY227" fmla="*/ 338763 h 1364248"/>
                    <a:gd name="connsiteX228" fmla="*/ 1500107 w 2040886"/>
                    <a:gd name="connsiteY228" fmla="*/ 317154 h 1364248"/>
                    <a:gd name="connsiteX229" fmla="*/ 1499886 w 2040886"/>
                    <a:gd name="connsiteY229" fmla="*/ 314827 h 1364248"/>
                    <a:gd name="connsiteX230" fmla="*/ 1501659 w 2040886"/>
                    <a:gd name="connsiteY230" fmla="*/ 312721 h 1364248"/>
                    <a:gd name="connsiteX231" fmla="*/ 1510413 w 2040886"/>
                    <a:gd name="connsiteY231" fmla="*/ 308731 h 1364248"/>
                    <a:gd name="connsiteX232" fmla="*/ 1507754 w 2040886"/>
                    <a:gd name="connsiteY232" fmla="*/ 305296 h 1364248"/>
                    <a:gd name="connsiteX233" fmla="*/ 1507532 w 2040886"/>
                    <a:gd name="connsiteY233" fmla="*/ 301418 h 1364248"/>
                    <a:gd name="connsiteX234" fmla="*/ 1507865 w 2040886"/>
                    <a:gd name="connsiteY234" fmla="*/ 296985 h 1364248"/>
                    <a:gd name="connsiteX235" fmla="*/ 1506867 w 2040886"/>
                    <a:gd name="connsiteY235" fmla="*/ 291999 h 1364248"/>
                    <a:gd name="connsiteX236" fmla="*/ 1505870 w 2040886"/>
                    <a:gd name="connsiteY236" fmla="*/ 290225 h 1364248"/>
                    <a:gd name="connsiteX237" fmla="*/ 1504651 w 2040886"/>
                    <a:gd name="connsiteY237" fmla="*/ 289006 h 1364248"/>
                    <a:gd name="connsiteX238" fmla="*/ 1501770 w 2040886"/>
                    <a:gd name="connsiteY238" fmla="*/ 287344 h 1364248"/>
                    <a:gd name="connsiteX239" fmla="*/ 1500218 w 2040886"/>
                    <a:gd name="connsiteY239" fmla="*/ 285793 h 1364248"/>
                    <a:gd name="connsiteX240" fmla="*/ 1499997 w 2040886"/>
                    <a:gd name="connsiteY240" fmla="*/ 283909 h 1364248"/>
                    <a:gd name="connsiteX241" fmla="*/ 1500218 w 2040886"/>
                    <a:gd name="connsiteY241" fmla="*/ 281803 h 1364248"/>
                    <a:gd name="connsiteX242" fmla="*/ 1499997 w 2040886"/>
                    <a:gd name="connsiteY242" fmla="*/ 279255 h 1364248"/>
                    <a:gd name="connsiteX243" fmla="*/ 1499000 w 2040886"/>
                    <a:gd name="connsiteY243" fmla="*/ 277038 h 1364248"/>
                    <a:gd name="connsiteX244" fmla="*/ 1496672 w 2040886"/>
                    <a:gd name="connsiteY244" fmla="*/ 273825 h 1364248"/>
                    <a:gd name="connsiteX245" fmla="*/ 1495896 w 2040886"/>
                    <a:gd name="connsiteY245" fmla="*/ 271498 h 1364248"/>
                    <a:gd name="connsiteX246" fmla="*/ 1495896 w 2040886"/>
                    <a:gd name="connsiteY246" fmla="*/ 268727 h 1364248"/>
                    <a:gd name="connsiteX247" fmla="*/ 1496118 w 2040886"/>
                    <a:gd name="connsiteY247" fmla="*/ 266511 h 1364248"/>
                    <a:gd name="connsiteX248" fmla="*/ 1496118 w 2040886"/>
                    <a:gd name="connsiteY248" fmla="*/ 264405 h 1364248"/>
                    <a:gd name="connsiteX249" fmla="*/ 1494567 w 2040886"/>
                    <a:gd name="connsiteY249" fmla="*/ 262078 h 1364248"/>
                    <a:gd name="connsiteX250" fmla="*/ 1493237 w 2040886"/>
                    <a:gd name="connsiteY250" fmla="*/ 261192 h 1364248"/>
                    <a:gd name="connsiteX251" fmla="*/ 1490578 w 2040886"/>
                    <a:gd name="connsiteY251" fmla="*/ 260527 h 1364248"/>
                    <a:gd name="connsiteX252" fmla="*/ 1489580 w 2040886"/>
                    <a:gd name="connsiteY252" fmla="*/ 259308 h 1364248"/>
                    <a:gd name="connsiteX253" fmla="*/ 1489248 w 2040886"/>
                    <a:gd name="connsiteY253" fmla="*/ 257535 h 1364248"/>
                    <a:gd name="connsiteX254" fmla="*/ 1489248 w 2040886"/>
                    <a:gd name="connsiteY254" fmla="*/ 252659 h 1364248"/>
                    <a:gd name="connsiteX255" fmla="*/ 1488804 w 2040886"/>
                    <a:gd name="connsiteY255" fmla="*/ 250664 h 1364248"/>
                    <a:gd name="connsiteX256" fmla="*/ 1495010 w 2040886"/>
                    <a:gd name="connsiteY256" fmla="*/ 249335 h 1364248"/>
                    <a:gd name="connsiteX257" fmla="*/ 1496561 w 2040886"/>
                    <a:gd name="connsiteY257" fmla="*/ 247894 h 1364248"/>
                    <a:gd name="connsiteX258" fmla="*/ 1497559 w 2040886"/>
                    <a:gd name="connsiteY258" fmla="*/ 244791 h 1364248"/>
                    <a:gd name="connsiteX259" fmla="*/ 1496561 w 2040886"/>
                    <a:gd name="connsiteY259" fmla="*/ 242797 h 1364248"/>
                    <a:gd name="connsiteX260" fmla="*/ 1494567 w 2040886"/>
                    <a:gd name="connsiteY260" fmla="*/ 241577 h 1364248"/>
                    <a:gd name="connsiteX261" fmla="*/ 1492350 w 2040886"/>
                    <a:gd name="connsiteY261" fmla="*/ 240802 h 1364248"/>
                    <a:gd name="connsiteX262" fmla="*/ 1488472 w 2040886"/>
                    <a:gd name="connsiteY262" fmla="*/ 240580 h 1364248"/>
                    <a:gd name="connsiteX263" fmla="*/ 1480826 w 2040886"/>
                    <a:gd name="connsiteY263" fmla="*/ 242353 h 1364248"/>
                    <a:gd name="connsiteX264" fmla="*/ 1476947 w 2040886"/>
                    <a:gd name="connsiteY264" fmla="*/ 242021 h 1364248"/>
                    <a:gd name="connsiteX265" fmla="*/ 1473622 w 2040886"/>
                    <a:gd name="connsiteY265" fmla="*/ 238807 h 1364248"/>
                    <a:gd name="connsiteX266" fmla="*/ 1471407 w 2040886"/>
                    <a:gd name="connsiteY266" fmla="*/ 232934 h 1364248"/>
                    <a:gd name="connsiteX267" fmla="*/ 1468636 w 2040886"/>
                    <a:gd name="connsiteY267" fmla="*/ 216422 h 1364248"/>
                    <a:gd name="connsiteX268" fmla="*/ 1467750 w 2040886"/>
                    <a:gd name="connsiteY268" fmla="*/ 213763 h 1364248"/>
                    <a:gd name="connsiteX269" fmla="*/ 1466309 w 2040886"/>
                    <a:gd name="connsiteY269" fmla="*/ 211990 h 1364248"/>
                    <a:gd name="connsiteX270" fmla="*/ 1464093 w 2040886"/>
                    <a:gd name="connsiteY270" fmla="*/ 211103 h 1364248"/>
                    <a:gd name="connsiteX271" fmla="*/ 1461765 w 2040886"/>
                    <a:gd name="connsiteY271" fmla="*/ 211546 h 1364248"/>
                    <a:gd name="connsiteX272" fmla="*/ 1459549 w 2040886"/>
                    <a:gd name="connsiteY272" fmla="*/ 212544 h 1364248"/>
                    <a:gd name="connsiteX273" fmla="*/ 1457333 w 2040886"/>
                    <a:gd name="connsiteY273" fmla="*/ 212987 h 1364248"/>
                    <a:gd name="connsiteX274" fmla="*/ 1455116 w 2040886"/>
                    <a:gd name="connsiteY274" fmla="*/ 211657 h 1364248"/>
                    <a:gd name="connsiteX275" fmla="*/ 1453011 w 2040886"/>
                    <a:gd name="connsiteY275" fmla="*/ 210660 h 1364248"/>
                    <a:gd name="connsiteX276" fmla="*/ 1451238 w 2040886"/>
                    <a:gd name="connsiteY276" fmla="*/ 210882 h 1364248"/>
                    <a:gd name="connsiteX277" fmla="*/ 1445919 w 2040886"/>
                    <a:gd name="connsiteY277" fmla="*/ 214095 h 1364248"/>
                    <a:gd name="connsiteX278" fmla="*/ 1436611 w 2040886"/>
                    <a:gd name="connsiteY278" fmla="*/ 217974 h 1364248"/>
                    <a:gd name="connsiteX279" fmla="*/ 1428742 w 2040886"/>
                    <a:gd name="connsiteY279" fmla="*/ 219747 h 1364248"/>
                    <a:gd name="connsiteX280" fmla="*/ 1420431 w 2040886"/>
                    <a:gd name="connsiteY280" fmla="*/ 219193 h 1364248"/>
                    <a:gd name="connsiteX281" fmla="*/ 1418437 w 2040886"/>
                    <a:gd name="connsiteY281" fmla="*/ 218528 h 1364248"/>
                    <a:gd name="connsiteX282" fmla="*/ 1416774 w 2040886"/>
                    <a:gd name="connsiteY282" fmla="*/ 216866 h 1364248"/>
                    <a:gd name="connsiteX283" fmla="*/ 1415666 w 2040886"/>
                    <a:gd name="connsiteY283" fmla="*/ 214206 h 1364248"/>
                    <a:gd name="connsiteX284" fmla="*/ 1415112 w 2040886"/>
                    <a:gd name="connsiteY284" fmla="*/ 211436 h 1364248"/>
                    <a:gd name="connsiteX285" fmla="*/ 1414447 w 2040886"/>
                    <a:gd name="connsiteY285" fmla="*/ 208998 h 1364248"/>
                    <a:gd name="connsiteX286" fmla="*/ 1412896 w 2040886"/>
                    <a:gd name="connsiteY286" fmla="*/ 207335 h 1364248"/>
                    <a:gd name="connsiteX287" fmla="*/ 1409461 w 2040886"/>
                    <a:gd name="connsiteY287" fmla="*/ 206892 h 1364248"/>
                    <a:gd name="connsiteX288" fmla="*/ 1402147 w 2040886"/>
                    <a:gd name="connsiteY288" fmla="*/ 208222 h 1364248"/>
                    <a:gd name="connsiteX289" fmla="*/ 1398379 w 2040886"/>
                    <a:gd name="connsiteY289" fmla="*/ 206892 h 1364248"/>
                    <a:gd name="connsiteX290" fmla="*/ 1390290 w 2040886"/>
                    <a:gd name="connsiteY290" fmla="*/ 204011 h 1364248"/>
                    <a:gd name="connsiteX291" fmla="*/ 1386079 w 2040886"/>
                    <a:gd name="connsiteY291" fmla="*/ 203346 h 1364248"/>
                    <a:gd name="connsiteX292" fmla="*/ 1382089 w 2040886"/>
                    <a:gd name="connsiteY292" fmla="*/ 204344 h 1364248"/>
                    <a:gd name="connsiteX293" fmla="*/ 1377879 w 2040886"/>
                    <a:gd name="connsiteY293" fmla="*/ 207889 h 1364248"/>
                    <a:gd name="connsiteX294" fmla="*/ 1375883 w 2040886"/>
                    <a:gd name="connsiteY294" fmla="*/ 208776 h 1364248"/>
                    <a:gd name="connsiteX295" fmla="*/ 1373224 w 2040886"/>
                    <a:gd name="connsiteY295" fmla="*/ 208222 h 1364248"/>
                    <a:gd name="connsiteX296" fmla="*/ 1365024 w 2040886"/>
                    <a:gd name="connsiteY296" fmla="*/ 204676 h 1364248"/>
                    <a:gd name="connsiteX297" fmla="*/ 1371562 w 2040886"/>
                    <a:gd name="connsiteY297" fmla="*/ 200133 h 1364248"/>
                    <a:gd name="connsiteX298" fmla="*/ 1376105 w 2040886"/>
                    <a:gd name="connsiteY298" fmla="*/ 195257 h 1364248"/>
                    <a:gd name="connsiteX299" fmla="*/ 1378986 w 2040886"/>
                    <a:gd name="connsiteY299" fmla="*/ 189272 h 1364248"/>
                    <a:gd name="connsiteX300" fmla="*/ 1377989 w 2040886"/>
                    <a:gd name="connsiteY300" fmla="*/ 183178 h 1364248"/>
                    <a:gd name="connsiteX301" fmla="*/ 1375773 w 2040886"/>
                    <a:gd name="connsiteY301" fmla="*/ 184508 h 1364248"/>
                    <a:gd name="connsiteX302" fmla="*/ 1374000 w 2040886"/>
                    <a:gd name="connsiteY302" fmla="*/ 184508 h 1364248"/>
                    <a:gd name="connsiteX303" fmla="*/ 1372116 w 2040886"/>
                    <a:gd name="connsiteY303" fmla="*/ 184064 h 1364248"/>
                    <a:gd name="connsiteX304" fmla="*/ 1370232 w 2040886"/>
                    <a:gd name="connsiteY304" fmla="*/ 183289 h 1364248"/>
                    <a:gd name="connsiteX305" fmla="*/ 1368570 w 2040886"/>
                    <a:gd name="connsiteY305" fmla="*/ 182180 h 1364248"/>
                    <a:gd name="connsiteX306" fmla="*/ 1366353 w 2040886"/>
                    <a:gd name="connsiteY306" fmla="*/ 180075 h 1364248"/>
                    <a:gd name="connsiteX307" fmla="*/ 1365245 w 2040886"/>
                    <a:gd name="connsiteY307" fmla="*/ 178523 h 1364248"/>
                    <a:gd name="connsiteX308" fmla="*/ 1364802 w 2040886"/>
                    <a:gd name="connsiteY308" fmla="*/ 177083 h 1364248"/>
                    <a:gd name="connsiteX309" fmla="*/ 1365356 w 2040886"/>
                    <a:gd name="connsiteY309" fmla="*/ 175975 h 1364248"/>
                    <a:gd name="connsiteX310" fmla="*/ 1367794 w 2040886"/>
                    <a:gd name="connsiteY310" fmla="*/ 175421 h 1364248"/>
                    <a:gd name="connsiteX311" fmla="*/ 1368681 w 2040886"/>
                    <a:gd name="connsiteY311" fmla="*/ 174423 h 1364248"/>
                    <a:gd name="connsiteX312" fmla="*/ 1369013 w 2040886"/>
                    <a:gd name="connsiteY312" fmla="*/ 172540 h 1364248"/>
                    <a:gd name="connsiteX313" fmla="*/ 1368681 w 2040886"/>
                    <a:gd name="connsiteY313" fmla="*/ 170988 h 1364248"/>
                    <a:gd name="connsiteX314" fmla="*/ 1368237 w 2040886"/>
                    <a:gd name="connsiteY314" fmla="*/ 169437 h 1364248"/>
                    <a:gd name="connsiteX315" fmla="*/ 1368237 w 2040886"/>
                    <a:gd name="connsiteY315" fmla="*/ 167553 h 1364248"/>
                    <a:gd name="connsiteX316" fmla="*/ 1368459 w 2040886"/>
                    <a:gd name="connsiteY316" fmla="*/ 165780 h 1364248"/>
                    <a:gd name="connsiteX317" fmla="*/ 1369456 w 2040886"/>
                    <a:gd name="connsiteY317" fmla="*/ 162566 h 1364248"/>
                    <a:gd name="connsiteX318" fmla="*/ 1369678 w 2040886"/>
                    <a:gd name="connsiteY318" fmla="*/ 160682 h 1364248"/>
                    <a:gd name="connsiteX319" fmla="*/ 1369456 w 2040886"/>
                    <a:gd name="connsiteY319" fmla="*/ 156693 h 1364248"/>
                    <a:gd name="connsiteX320" fmla="*/ 1368570 w 2040886"/>
                    <a:gd name="connsiteY320" fmla="*/ 153590 h 1364248"/>
                    <a:gd name="connsiteX321" fmla="*/ 1367129 w 2040886"/>
                    <a:gd name="connsiteY321" fmla="*/ 151041 h 1364248"/>
                    <a:gd name="connsiteX322" fmla="*/ 1362364 w 2040886"/>
                    <a:gd name="connsiteY322" fmla="*/ 145611 h 1364248"/>
                    <a:gd name="connsiteX323" fmla="*/ 1361477 w 2040886"/>
                    <a:gd name="connsiteY323" fmla="*/ 144171 h 1364248"/>
                    <a:gd name="connsiteX324" fmla="*/ 1361034 w 2040886"/>
                    <a:gd name="connsiteY324" fmla="*/ 142508 h 1364248"/>
                    <a:gd name="connsiteX325" fmla="*/ 1360591 w 2040886"/>
                    <a:gd name="connsiteY325" fmla="*/ 138741 h 1364248"/>
                    <a:gd name="connsiteX326" fmla="*/ 1360037 w 2040886"/>
                    <a:gd name="connsiteY326" fmla="*/ 137411 h 1364248"/>
                    <a:gd name="connsiteX327" fmla="*/ 1358486 w 2040886"/>
                    <a:gd name="connsiteY327" fmla="*/ 136303 h 1364248"/>
                    <a:gd name="connsiteX328" fmla="*/ 1354496 w 2040886"/>
                    <a:gd name="connsiteY328" fmla="*/ 135195 h 1364248"/>
                    <a:gd name="connsiteX329" fmla="*/ 1353277 w 2040886"/>
                    <a:gd name="connsiteY329" fmla="*/ 133422 h 1364248"/>
                    <a:gd name="connsiteX330" fmla="*/ 1354385 w 2040886"/>
                    <a:gd name="connsiteY330" fmla="*/ 129100 h 1364248"/>
                    <a:gd name="connsiteX331" fmla="*/ 1358818 w 2040886"/>
                    <a:gd name="connsiteY331" fmla="*/ 126551 h 1364248"/>
                    <a:gd name="connsiteX332" fmla="*/ 1378100 w 2040886"/>
                    <a:gd name="connsiteY332" fmla="*/ 121897 h 1364248"/>
                    <a:gd name="connsiteX333" fmla="*/ 1384749 w 2040886"/>
                    <a:gd name="connsiteY333" fmla="*/ 121897 h 1364248"/>
                    <a:gd name="connsiteX334" fmla="*/ 1386965 w 2040886"/>
                    <a:gd name="connsiteY334" fmla="*/ 121454 h 1364248"/>
                    <a:gd name="connsiteX335" fmla="*/ 1391287 w 2040886"/>
                    <a:gd name="connsiteY335" fmla="*/ 116356 h 1364248"/>
                    <a:gd name="connsiteX336" fmla="*/ 1391287 w 2040886"/>
                    <a:gd name="connsiteY336" fmla="*/ 108821 h 1364248"/>
                    <a:gd name="connsiteX337" fmla="*/ 1388073 w 2040886"/>
                    <a:gd name="connsiteY337" fmla="*/ 101507 h 1364248"/>
                    <a:gd name="connsiteX338" fmla="*/ 1386411 w 2040886"/>
                    <a:gd name="connsiteY338" fmla="*/ 99844 h 1364248"/>
                    <a:gd name="connsiteX339" fmla="*/ 1383751 w 2040886"/>
                    <a:gd name="connsiteY339" fmla="*/ 97074 h 1364248"/>
                    <a:gd name="connsiteX340" fmla="*/ 1381535 w 2040886"/>
                    <a:gd name="connsiteY340" fmla="*/ 95412 h 1364248"/>
                    <a:gd name="connsiteX341" fmla="*/ 1377768 w 2040886"/>
                    <a:gd name="connsiteY341" fmla="*/ 91090 h 1364248"/>
                    <a:gd name="connsiteX342" fmla="*/ 1375773 w 2040886"/>
                    <a:gd name="connsiteY342" fmla="*/ 89761 h 1364248"/>
                    <a:gd name="connsiteX343" fmla="*/ 1374443 w 2040886"/>
                    <a:gd name="connsiteY343" fmla="*/ 89761 h 1364248"/>
                    <a:gd name="connsiteX344" fmla="*/ 1372338 w 2040886"/>
                    <a:gd name="connsiteY344" fmla="*/ 90868 h 1364248"/>
                    <a:gd name="connsiteX345" fmla="*/ 1371007 w 2040886"/>
                    <a:gd name="connsiteY345" fmla="*/ 90314 h 1364248"/>
                    <a:gd name="connsiteX346" fmla="*/ 1371007 w 2040886"/>
                    <a:gd name="connsiteY346" fmla="*/ 89871 h 1364248"/>
                    <a:gd name="connsiteX347" fmla="*/ 1370675 w 2040886"/>
                    <a:gd name="connsiteY347" fmla="*/ 87323 h 1364248"/>
                    <a:gd name="connsiteX348" fmla="*/ 1370342 w 2040886"/>
                    <a:gd name="connsiteY348" fmla="*/ 86436 h 1364248"/>
                    <a:gd name="connsiteX349" fmla="*/ 1369678 w 2040886"/>
                    <a:gd name="connsiteY349" fmla="*/ 85771 h 1364248"/>
                    <a:gd name="connsiteX350" fmla="*/ 1368127 w 2040886"/>
                    <a:gd name="connsiteY350" fmla="*/ 84774 h 1364248"/>
                    <a:gd name="connsiteX351" fmla="*/ 1367462 w 2040886"/>
                    <a:gd name="connsiteY351" fmla="*/ 84109 h 1364248"/>
                    <a:gd name="connsiteX352" fmla="*/ 1363251 w 2040886"/>
                    <a:gd name="connsiteY352" fmla="*/ 78568 h 1364248"/>
                    <a:gd name="connsiteX353" fmla="*/ 1360923 w 2040886"/>
                    <a:gd name="connsiteY353" fmla="*/ 76906 h 1364248"/>
                    <a:gd name="connsiteX354" fmla="*/ 1355272 w 2040886"/>
                    <a:gd name="connsiteY354" fmla="*/ 76906 h 1364248"/>
                    <a:gd name="connsiteX355" fmla="*/ 1355272 w 2040886"/>
                    <a:gd name="connsiteY355" fmla="*/ 75244 h 1364248"/>
                    <a:gd name="connsiteX356" fmla="*/ 1356158 w 2040886"/>
                    <a:gd name="connsiteY356" fmla="*/ 72584 h 1364248"/>
                    <a:gd name="connsiteX357" fmla="*/ 1355826 w 2040886"/>
                    <a:gd name="connsiteY357" fmla="*/ 69481 h 1364248"/>
                    <a:gd name="connsiteX358" fmla="*/ 1353499 w 2040886"/>
                    <a:gd name="connsiteY358" fmla="*/ 65603 h 1364248"/>
                    <a:gd name="connsiteX359" fmla="*/ 1352169 w 2040886"/>
                    <a:gd name="connsiteY359" fmla="*/ 62389 h 1364248"/>
                    <a:gd name="connsiteX360" fmla="*/ 1351504 w 2040886"/>
                    <a:gd name="connsiteY360" fmla="*/ 58843 h 1364248"/>
                    <a:gd name="connsiteX361" fmla="*/ 1351172 w 2040886"/>
                    <a:gd name="connsiteY361" fmla="*/ 52748 h 1364248"/>
                    <a:gd name="connsiteX362" fmla="*/ 1350840 w 2040886"/>
                    <a:gd name="connsiteY362" fmla="*/ 49534 h 1364248"/>
                    <a:gd name="connsiteX363" fmla="*/ 1350840 w 2040886"/>
                    <a:gd name="connsiteY363" fmla="*/ 48537 h 1364248"/>
                    <a:gd name="connsiteX364" fmla="*/ 1352834 w 2040886"/>
                    <a:gd name="connsiteY364" fmla="*/ 44437 h 1364248"/>
                    <a:gd name="connsiteX365" fmla="*/ 1352834 w 2040886"/>
                    <a:gd name="connsiteY365" fmla="*/ 42332 h 1364248"/>
                    <a:gd name="connsiteX366" fmla="*/ 1352501 w 2040886"/>
                    <a:gd name="connsiteY366" fmla="*/ 40558 h 1364248"/>
                    <a:gd name="connsiteX367" fmla="*/ 1351836 w 2040886"/>
                    <a:gd name="connsiteY367" fmla="*/ 38785 h 1364248"/>
                    <a:gd name="connsiteX368" fmla="*/ 1350729 w 2040886"/>
                    <a:gd name="connsiteY368" fmla="*/ 36680 h 1364248"/>
                    <a:gd name="connsiteX369" fmla="*/ 1348844 w 2040886"/>
                    <a:gd name="connsiteY369" fmla="*/ 33688 h 1364248"/>
                    <a:gd name="connsiteX370" fmla="*/ 1346961 w 2040886"/>
                    <a:gd name="connsiteY370" fmla="*/ 31582 h 1364248"/>
                    <a:gd name="connsiteX371" fmla="*/ 1339647 w 2040886"/>
                    <a:gd name="connsiteY371" fmla="*/ 26596 h 1364248"/>
                    <a:gd name="connsiteX372" fmla="*/ 1338095 w 2040886"/>
                    <a:gd name="connsiteY372" fmla="*/ 24601 h 1364248"/>
                    <a:gd name="connsiteX373" fmla="*/ 1335325 w 2040886"/>
                    <a:gd name="connsiteY373" fmla="*/ 18284 h 1364248"/>
                    <a:gd name="connsiteX374" fmla="*/ 1333220 w 2040886"/>
                    <a:gd name="connsiteY374" fmla="*/ 15293 h 1364248"/>
                    <a:gd name="connsiteX375" fmla="*/ 1328455 w 2040886"/>
                    <a:gd name="connsiteY375" fmla="*/ 12300 h 1364248"/>
                    <a:gd name="connsiteX376" fmla="*/ 1326238 w 2040886"/>
                    <a:gd name="connsiteY376" fmla="*/ 10084 h 1364248"/>
                    <a:gd name="connsiteX377" fmla="*/ 1324465 w 2040886"/>
                    <a:gd name="connsiteY377" fmla="*/ 6870 h 1364248"/>
                    <a:gd name="connsiteX378" fmla="*/ 1323579 w 2040886"/>
                    <a:gd name="connsiteY378" fmla="*/ 4322 h 1364248"/>
                    <a:gd name="connsiteX379" fmla="*/ 1322360 w 2040886"/>
                    <a:gd name="connsiteY379" fmla="*/ 2549 h 1364248"/>
                    <a:gd name="connsiteX380" fmla="*/ 1319479 w 2040886"/>
                    <a:gd name="connsiteY380" fmla="*/ 1551 h 1364248"/>
                    <a:gd name="connsiteX381" fmla="*/ 1314381 w 2040886"/>
                    <a:gd name="connsiteY381" fmla="*/ 1330 h 1364248"/>
                    <a:gd name="connsiteX382" fmla="*/ 1309173 w 2040886"/>
                    <a:gd name="connsiteY382" fmla="*/ 2327 h 1364248"/>
                    <a:gd name="connsiteX383" fmla="*/ 1299199 w 2040886"/>
                    <a:gd name="connsiteY383" fmla="*/ 6981 h 1364248"/>
                    <a:gd name="connsiteX384" fmla="*/ 1291442 w 2040886"/>
                    <a:gd name="connsiteY384" fmla="*/ 14738 h 1364248"/>
                    <a:gd name="connsiteX385" fmla="*/ 1289004 w 2040886"/>
                    <a:gd name="connsiteY385" fmla="*/ 14960 h 1364248"/>
                    <a:gd name="connsiteX386" fmla="*/ 1287121 w 2040886"/>
                    <a:gd name="connsiteY386" fmla="*/ 12079 h 1364248"/>
                    <a:gd name="connsiteX387" fmla="*/ 1287896 w 2040886"/>
                    <a:gd name="connsiteY387" fmla="*/ 5097 h 1364248"/>
                    <a:gd name="connsiteX388" fmla="*/ 1285791 w 2040886"/>
                    <a:gd name="connsiteY388" fmla="*/ 1995 h 1364248"/>
                    <a:gd name="connsiteX389" fmla="*/ 1284018 w 2040886"/>
                    <a:gd name="connsiteY389" fmla="*/ 2881 h 1364248"/>
                    <a:gd name="connsiteX390" fmla="*/ 1282466 w 2040886"/>
                    <a:gd name="connsiteY390" fmla="*/ 4322 h 1364248"/>
                    <a:gd name="connsiteX391" fmla="*/ 1280804 w 2040886"/>
                    <a:gd name="connsiteY391" fmla="*/ 5430 h 1364248"/>
                    <a:gd name="connsiteX392" fmla="*/ 1278810 w 2040886"/>
                    <a:gd name="connsiteY392" fmla="*/ 5430 h 1364248"/>
                    <a:gd name="connsiteX393" fmla="*/ 1277036 w 2040886"/>
                    <a:gd name="connsiteY393" fmla="*/ 4765 h 1364248"/>
                    <a:gd name="connsiteX394" fmla="*/ 1276704 w 2040886"/>
                    <a:gd name="connsiteY394" fmla="*/ 4543 h 1364248"/>
                    <a:gd name="connsiteX395" fmla="*/ 1273934 w 2040886"/>
                    <a:gd name="connsiteY395" fmla="*/ 2549 h 1364248"/>
                    <a:gd name="connsiteX396" fmla="*/ 1271939 w 2040886"/>
                    <a:gd name="connsiteY396" fmla="*/ 2106 h 1364248"/>
                    <a:gd name="connsiteX397" fmla="*/ 1264625 w 2040886"/>
                    <a:gd name="connsiteY397" fmla="*/ 2106 h 1364248"/>
                    <a:gd name="connsiteX398" fmla="*/ 1253543 w 2040886"/>
                    <a:gd name="connsiteY398" fmla="*/ 0 h 1364248"/>
                    <a:gd name="connsiteX399" fmla="*/ 1251992 w 2040886"/>
                    <a:gd name="connsiteY399" fmla="*/ 332 h 1364248"/>
                    <a:gd name="connsiteX400" fmla="*/ 1250108 w 2040886"/>
                    <a:gd name="connsiteY400" fmla="*/ 1662 h 1364248"/>
                    <a:gd name="connsiteX401" fmla="*/ 1247227 w 2040886"/>
                    <a:gd name="connsiteY401" fmla="*/ 5319 h 1364248"/>
                    <a:gd name="connsiteX402" fmla="*/ 1245786 w 2040886"/>
                    <a:gd name="connsiteY402" fmla="*/ 6760 h 1364248"/>
                    <a:gd name="connsiteX403" fmla="*/ 1243570 w 2040886"/>
                    <a:gd name="connsiteY403" fmla="*/ 7535 h 1364248"/>
                    <a:gd name="connsiteX404" fmla="*/ 1242462 w 2040886"/>
                    <a:gd name="connsiteY404" fmla="*/ 8200 h 1364248"/>
                    <a:gd name="connsiteX405" fmla="*/ 1241132 w 2040886"/>
                    <a:gd name="connsiteY405" fmla="*/ 10749 h 1364248"/>
                    <a:gd name="connsiteX406" fmla="*/ 1240245 w 2040886"/>
                    <a:gd name="connsiteY406" fmla="*/ 11746 h 1364248"/>
                    <a:gd name="connsiteX407" fmla="*/ 1239248 w 2040886"/>
                    <a:gd name="connsiteY407" fmla="*/ 11968 h 1364248"/>
                    <a:gd name="connsiteX408" fmla="*/ 1237808 w 2040886"/>
                    <a:gd name="connsiteY408" fmla="*/ 11192 h 1364248"/>
                    <a:gd name="connsiteX409" fmla="*/ 1236810 w 2040886"/>
                    <a:gd name="connsiteY409" fmla="*/ 11192 h 1364248"/>
                    <a:gd name="connsiteX410" fmla="*/ 1234705 w 2040886"/>
                    <a:gd name="connsiteY410" fmla="*/ 12079 h 1364248"/>
                    <a:gd name="connsiteX411" fmla="*/ 1222958 w 2040886"/>
                    <a:gd name="connsiteY411" fmla="*/ 22606 h 1364248"/>
                    <a:gd name="connsiteX412" fmla="*/ 1220964 w 2040886"/>
                    <a:gd name="connsiteY412" fmla="*/ 23714 h 1364248"/>
                    <a:gd name="connsiteX413" fmla="*/ 1218858 w 2040886"/>
                    <a:gd name="connsiteY413" fmla="*/ 23493 h 1364248"/>
                    <a:gd name="connsiteX414" fmla="*/ 1215534 w 2040886"/>
                    <a:gd name="connsiteY414" fmla="*/ 20722 h 1364248"/>
                    <a:gd name="connsiteX415" fmla="*/ 1213650 w 2040886"/>
                    <a:gd name="connsiteY415" fmla="*/ 19725 h 1364248"/>
                    <a:gd name="connsiteX416" fmla="*/ 1210325 w 2040886"/>
                    <a:gd name="connsiteY416" fmla="*/ 19725 h 1364248"/>
                    <a:gd name="connsiteX417" fmla="*/ 1203565 w 2040886"/>
                    <a:gd name="connsiteY417" fmla="*/ 21609 h 1364248"/>
                    <a:gd name="connsiteX418" fmla="*/ 1200130 w 2040886"/>
                    <a:gd name="connsiteY418" fmla="*/ 21609 h 1364248"/>
                    <a:gd name="connsiteX419" fmla="*/ 1177856 w 2040886"/>
                    <a:gd name="connsiteY419" fmla="*/ 9862 h 1364248"/>
                    <a:gd name="connsiteX420" fmla="*/ 1172426 w 2040886"/>
                    <a:gd name="connsiteY420" fmla="*/ 11525 h 1364248"/>
                    <a:gd name="connsiteX421" fmla="*/ 1162675 w 2040886"/>
                    <a:gd name="connsiteY421" fmla="*/ 7868 h 1364248"/>
                    <a:gd name="connsiteX422" fmla="*/ 1158021 w 2040886"/>
                    <a:gd name="connsiteY422" fmla="*/ 8865 h 1364248"/>
                    <a:gd name="connsiteX423" fmla="*/ 1156469 w 2040886"/>
                    <a:gd name="connsiteY423" fmla="*/ 15182 h 1364248"/>
                    <a:gd name="connsiteX424" fmla="*/ 1157023 w 2040886"/>
                    <a:gd name="connsiteY424" fmla="*/ 17176 h 1364248"/>
                    <a:gd name="connsiteX425" fmla="*/ 1159128 w 2040886"/>
                    <a:gd name="connsiteY425" fmla="*/ 21055 h 1364248"/>
                    <a:gd name="connsiteX426" fmla="*/ 1159572 w 2040886"/>
                    <a:gd name="connsiteY426" fmla="*/ 22606 h 1364248"/>
                    <a:gd name="connsiteX427" fmla="*/ 1158907 w 2040886"/>
                    <a:gd name="connsiteY427" fmla="*/ 24712 h 1364248"/>
                    <a:gd name="connsiteX428" fmla="*/ 1157688 w 2040886"/>
                    <a:gd name="connsiteY428" fmla="*/ 25820 h 1364248"/>
                    <a:gd name="connsiteX429" fmla="*/ 1156248 w 2040886"/>
                    <a:gd name="connsiteY429" fmla="*/ 26596 h 1364248"/>
                    <a:gd name="connsiteX430" fmla="*/ 1155139 w 2040886"/>
                    <a:gd name="connsiteY430" fmla="*/ 27814 h 1364248"/>
                    <a:gd name="connsiteX431" fmla="*/ 1154031 w 2040886"/>
                    <a:gd name="connsiteY431" fmla="*/ 31139 h 1364248"/>
                    <a:gd name="connsiteX432" fmla="*/ 1152702 w 2040886"/>
                    <a:gd name="connsiteY432" fmla="*/ 42221 h 1364248"/>
                    <a:gd name="connsiteX433" fmla="*/ 1149377 w 2040886"/>
                    <a:gd name="connsiteY433" fmla="*/ 49313 h 1364248"/>
                    <a:gd name="connsiteX434" fmla="*/ 1144390 w 2040886"/>
                    <a:gd name="connsiteY434" fmla="*/ 53302 h 1364248"/>
                    <a:gd name="connsiteX435" fmla="*/ 1128765 w 2040886"/>
                    <a:gd name="connsiteY435" fmla="*/ 60727 h 1364248"/>
                    <a:gd name="connsiteX436" fmla="*/ 1126660 w 2040886"/>
                    <a:gd name="connsiteY436" fmla="*/ 60727 h 1364248"/>
                    <a:gd name="connsiteX437" fmla="*/ 1119789 w 2040886"/>
                    <a:gd name="connsiteY437" fmla="*/ 59064 h 1364248"/>
                    <a:gd name="connsiteX438" fmla="*/ 1115689 w 2040886"/>
                    <a:gd name="connsiteY438" fmla="*/ 59508 h 1364248"/>
                    <a:gd name="connsiteX439" fmla="*/ 1109594 w 2040886"/>
                    <a:gd name="connsiteY439" fmla="*/ 62500 h 1364248"/>
                    <a:gd name="connsiteX440" fmla="*/ 1107711 w 2040886"/>
                    <a:gd name="connsiteY440" fmla="*/ 62832 h 1364248"/>
                    <a:gd name="connsiteX441" fmla="*/ 1105605 w 2040886"/>
                    <a:gd name="connsiteY441" fmla="*/ 61502 h 1364248"/>
                    <a:gd name="connsiteX442" fmla="*/ 1105161 w 2040886"/>
                    <a:gd name="connsiteY442" fmla="*/ 58732 h 1364248"/>
                    <a:gd name="connsiteX443" fmla="*/ 1105161 w 2040886"/>
                    <a:gd name="connsiteY443" fmla="*/ 55297 h 1364248"/>
                    <a:gd name="connsiteX444" fmla="*/ 1104497 w 2040886"/>
                    <a:gd name="connsiteY444" fmla="*/ 52305 h 1364248"/>
                    <a:gd name="connsiteX445" fmla="*/ 1101837 w 2040886"/>
                    <a:gd name="connsiteY445" fmla="*/ 49867 h 1364248"/>
                    <a:gd name="connsiteX446" fmla="*/ 1098070 w 2040886"/>
                    <a:gd name="connsiteY446" fmla="*/ 49091 h 1364248"/>
                    <a:gd name="connsiteX447" fmla="*/ 1091088 w 2040886"/>
                    <a:gd name="connsiteY447" fmla="*/ 49756 h 1364248"/>
                    <a:gd name="connsiteX448" fmla="*/ 1078122 w 2040886"/>
                    <a:gd name="connsiteY448" fmla="*/ 50421 h 1364248"/>
                    <a:gd name="connsiteX449" fmla="*/ 1058287 w 2040886"/>
                    <a:gd name="connsiteY449" fmla="*/ 46542 h 1364248"/>
                    <a:gd name="connsiteX450" fmla="*/ 1047870 w 2040886"/>
                    <a:gd name="connsiteY450" fmla="*/ 46542 h 1364248"/>
                    <a:gd name="connsiteX451" fmla="*/ 1039005 w 2040886"/>
                    <a:gd name="connsiteY451" fmla="*/ 50310 h 1364248"/>
                    <a:gd name="connsiteX452" fmla="*/ 1036678 w 2040886"/>
                    <a:gd name="connsiteY452" fmla="*/ 53302 h 1364248"/>
                    <a:gd name="connsiteX453" fmla="*/ 1034905 w 2040886"/>
                    <a:gd name="connsiteY453" fmla="*/ 56959 h 1364248"/>
                    <a:gd name="connsiteX454" fmla="*/ 1033020 w 2040886"/>
                    <a:gd name="connsiteY454" fmla="*/ 60062 h 1364248"/>
                    <a:gd name="connsiteX455" fmla="*/ 1030361 w 2040886"/>
                    <a:gd name="connsiteY455" fmla="*/ 61170 h 1364248"/>
                    <a:gd name="connsiteX456" fmla="*/ 1027591 w 2040886"/>
                    <a:gd name="connsiteY456" fmla="*/ 60173 h 1364248"/>
                    <a:gd name="connsiteX457" fmla="*/ 1022383 w 2040886"/>
                    <a:gd name="connsiteY457" fmla="*/ 55740 h 1364248"/>
                    <a:gd name="connsiteX458" fmla="*/ 1019612 w 2040886"/>
                    <a:gd name="connsiteY458" fmla="*/ 54189 h 1364248"/>
                    <a:gd name="connsiteX459" fmla="*/ 1015290 w 2040886"/>
                    <a:gd name="connsiteY459" fmla="*/ 53635 h 1364248"/>
                    <a:gd name="connsiteX460" fmla="*/ 999776 w 2040886"/>
                    <a:gd name="connsiteY460" fmla="*/ 54521 h 1364248"/>
                    <a:gd name="connsiteX461" fmla="*/ 997005 w 2040886"/>
                    <a:gd name="connsiteY461" fmla="*/ 55408 h 1364248"/>
                    <a:gd name="connsiteX462" fmla="*/ 995233 w 2040886"/>
                    <a:gd name="connsiteY462" fmla="*/ 57402 h 1364248"/>
                    <a:gd name="connsiteX463" fmla="*/ 995898 w 2040886"/>
                    <a:gd name="connsiteY463" fmla="*/ 60505 h 1364248"/>
                    <a:gd name="connsiteX464" fmla="*/ 995344 w 2040886"/>
                    <a:gd name="connsiteY464" fmla="*/ 61392 h 1364248"/>
                    <a:gd name="connsiteX465" fmla="*/ 995011 w 2040886"/>
                    <a:gd name="connsiteY465" fmla="*/ 62278 h 1364248"/>
                    <a:gd name="connsiteX466" fmla="*/ 994790 w 2040886"/>
                    <a:gd name="connsiteY466" fmla="*/ 63165 h 1364248"/>
                    <a:gd name="connsiteX467" fmla="*/ 994457 w 2040886"/>
                    <a:gd name="connsiteY467" fmla="*/ 64051 h 1364248"/>
                    <a:gd name="connsiteX468" fmla="*/ 997781 w 2040886"/>
                    <a:gd name="connsiteY468" fmla="*/ 64495 h 1364248"/>
                    <a:gd name="connsiteX469" fmla="*/ 998890 w 2040886"/>
                    <a:gd name="connsiteY469" fmla="*/ 66933 h 1364248"/>
                    <a:gd name="connsiteX470" fmla="*/ 997892 w 2040886"/>
                    <a:gd name="connsiteY470" fmla="*/ 69260 h 1364248"/>
                    <a:gd name="connsiteX471" fmla="*/ 994901 w 2040886"/>
                    <a:gd name="connsiteY471" fmla="*/ 69481 h 1364248"/>
                    <a:gd name="connsiteX472" fmla="*/ 994125 w 2040886"/>
                    <a:gd name="connsiteY472" fmla="*/ 68373 h 1364248"/>
                    <a:gd name="connsiteX473" fmla="*/ 993460 w 2040886"/>
                    <a:gd name="connsiteY473" fmla="*/ 68040 h 1364248"/>
                    <a:gd name="connsiteX474" fmla="*/ 992795 w 2040886"/>
                    <a:gd name="connsiteY474" fmla="*/ 68373 h 1364248"/>
                    <a:gd name="connsiteX475" fmla="*/ 991908 w 2040886"/>
                    <a:gd name="connsiteY475" fmla="*/ 69149 h 1364248"/>
                    <a:gd name="connsiteX476" fmla="*/ 991022 w 2040886"/>
                    <a:gd name="connsiteY476" fmla="*/ 70257 h 1364248"/>
                    <a:gd name="connsiteX477" fmla="*/ 990800 w 2040886"/>
                    <a:gd name="connsiteY477" fmla="*/ 71365 h 1364248"/>
                    <a:gd name="connsiteX478" fmla="*/ 990800 w 2040886"/>
                    <a:gd name="connsiteY478" fmla="*/ 72362 h 1364248"/>
                    <a:gd name="connsiteX479" fmla="*/ 990800 w 2040886"/>
                    <a:gd name="connsiteY479" fmla="*/ 72916 h 1364248"/>
                    <a:gd name="connsiteX480" fmla="*/ 989692 w 2040886"/>
                    <a:gd name="connsiteY480" fmla="*/ 74468 h 1364248"/>
                    <a:gd name="connsiteX481" fmla="*/ 988473 w 2040886"/>
                    <a:gd name="connsiteY481" fmla="*/ 75798 h 1364248"/>
                    <a:gd name="connsiteX482" fmla="*/ 987032 w 2040886"/>
                    <a:gd name="connsiteY482" fmla="*/ 76906 h 1364248"/>
                    <a:gd name="connsiteX483" fmla="*/ 985370 w 2040886"/>
                    <a:gd name="connsiteY483" fmla="*/ 77903 h 1364248"/>
                    <a:gd name="connsiteX484" fmla="*/ 982157 w 2040886"/>
                    <a:gd name="connsiteY484" fmla="*/ 79122 h 1364248"/>
                    <a:gd name="connsiteX485" fmla="*/ 982157 w 2040886"/>
                    <a:gd name="connsiteY485" fmla="*/ 79787 h 1364248"/>
                    <a:gd name="connsiteX486" fmla="*/ 982378 w 2040886"/>
                    <a:gd name="connsiteY486" fmla="*/ 80895 h 1364248"/>
                    <a:gd name="connsiteX487" fmla="*/ 982932 w 2040886"/>
                    <a:gd name="connsiteY487" fmla="*/ 81671 h 1364248"/>
                    <a:gd name="connsiteX488" fmla="*/ 982932 w 2040886"/>
                    <a:gd name="connsiteY488" fmla="*/ 82890 h 1364248"/>
                    <a:gd name="connsiteX489" fmla="*/ 981381 w 2040886"/>
                    <a:gd name="connsiteY489" fmla="*/ 84995 h 1364248"/>
                    <a:gd name="connsiteX490" fmla="*/ 980383 w 2040886"/>
                    <a:gd name="connsiteY490" fmla="*/ 86103 h 1364248"/>
                    <a:gd name="connsiteX491" fmla="*/ 979386 w 2040886"/>
                    <a:gd name="connsiteY491" fmla="*/ 86547 h 1364248"/>
                    <a:gd name="connsiteX492" fmla="*/ 976062 w 2040886"/>
                    <a:gd name="connsiteY492" fmla="*/ 86214 h 1364248"/>
                    <a:gd name="connsiteX493" fmla="*/ 975175 w 2040886"/>
                    <a:gd name="connsiteY493" fmla="*/ 86547 h 1364248"/>
                    <a:gd name="connsiteX494" fmla="*/ 974732 w 2040886"/>
                    <a:gd name="connsiteY494" fmla="*/ 87655 h 1364248"/>
                    <a:gd name="connsiteX495" fmla="*/ 974732 w 2040886"/>
                    <a:gd name="connsiteY495" fmla="*/ 89317 h 1364248"/>
                    <a:gd name="connsiteX496" fmla="*/ 974399 w 2040886"/>
                    <a:gd name="connsiteY496" fmla="*/ 90868 h 1364248"/>
                    <a:gd name="connsiteX497" fmla="*/ 972072 w 2040886"/>
                    <a:gd name="connsiteY497" fmla="*/ 92088 h 1364248"/>
                    <a:gd name="connsiteX498" fmla="*/ 971297 w 2040886"/>
                    <a:gd name="connsiteY498" fmla="*/ 93306 h 1364248"/>
                    <a:gd name="connsiteX499" fmla="*/ 970742 w 2040886"/>
                    <a:gd name="connsiteY499" fmla="*/ 94525 h 1364248"/>
                    <a:gd name="connsiteX500" fmla="*/ 970077 w 2040886"/>
                    <a:gd name="connsiteY500" fmla="*/ 95079 h 1364248"/>
                    <a:gd name="connsiteX501" fmla="*/ 969745 w 2040886"/>
                    <a:gd name="connsiteY501" fmla="*/ 95744 h 1364248"/>
                    <a:gd name="connsiteX502" fmla="*/ 967307 w 2040886"/>
                    <a:gd name="connsiteY502" fmla="*/ 98958 h 1364248"/>
                    <a:gd name="connsiteX503" fmla="*/ 966531 w 2040886"/>
                    <a:gd name="connsiteY503" fmla="*/ 100288 h 1364248"/>
                    <a:gd name="connsiteX504" fmla="*/ 966088 w 2040886"/>
                    <a:gd name="connsiteY504" fmla="*/ 100842 h 1364248"/>
                    <a:gd name="connsiteX505" fmla="*/ 966088 w 2040886"/>
                    <a:gd name="connsiteY505" fmla="*/ 101507 h 1364248"/>
                    <a:gd name="connsiteX506" fmla="*/ 966975 w 2040886"/>
                    <a:gd name="connsiteY506" fmla="*/ 103280 h 1364248"/>
                    <a:gd name="connsiteX507" fmla="*/ 966975 w 2040886"/>
                    <a:gd name="connsiteY507" fmla="*/ 106161 h 1364248"/>
                    <a:gd name="connsiteX508" fmla="*/ 965091 w 2040886"/>
                    <a:gd name="connsiteY508" fmla="*/ 108266 h 1364248"/>
                    <a:gd name="connsiteX509" fmla="*/ 962542 w 2040886"/>
                    <a:gd name="connsiteY509" fmla="*/ 109929 h 1364248"/>
                    <a:gd name="connsiteX510" fmla="*/ 961101 w 2040886"/>
                    <a:gd name="connsiteY510" fmla="*/ 111480 h 1364248"/>
                    <a:gd name="connsiteX511" fmla="*/ 963318 w 2040886"/>
                    <a:gd name="connsiteY511" fmla="*/ 112588 h 1364248"/>
                    <a:gd name="connsiteX512" fmla="*/ 964205 w 2040886"/>
                    <a:gd name="connsiteY512" fmla="*/ 112588 h 1364248"/>
                    <a:gd name="connsiteX513" fmla="*/ 964205 w 2040886"/>
                    <a:gd name="connsiteY513" fmla="*/ 114029 h 1364248"/>
                    <a:gd name="connsiteX514" fmla="*/ 962986 w 2040886"/>
                    <a:gd name="connsiteY514" fmla="*/ 115359 h 1364248"/>
                    <a:gd name="connsiteX515" fmla="*/ 962653 w 2040886"/>
                    <a:gd name="connsiteY515" fmla="*/ 117464 h 1364248"/>
                    <a:gd name="connsiteX516" fmla="*/ 962653 w 2040886"/>
                    <a:gd name="connsiteY516" fmla="*/ 119680 h 1364248"/>
                    <a:gd name="connsiteX517" fmla="*/ 961877 w 2040886"/>
                    <a:gd name="connsiteY517" fmla="*/ 121454 h 1364248"/>
                    <a:gd name="connsiteX518" fmla="*/ 960658 w 2040886"/>
                    <a:gd name="connsiteY518" fmla="*/ 122007 h 1364248"/>
                    <a:gd name="connsiteX519" fmla="*/ 957112 w 2040886"/>
                    <a:gd name="connsiteY519" fmla="*/ 122007 h 1364248"/>
                    <a:gd name="connsiteX520" fmla="*/ 955672 w 2040886"/>
                    <a:gd name="connsiteY520" fmla="*/ 122562 h 1364248"/>
                    <a:gd name="connsiteX521" fmla="*/ 956336 w 2040886"/>
                    <a:gd name="connsiteY521" fmla="*/ 125000 h 1364248"/>
                    <a:gd name="connsiteX522" fmla="*/ 955007 w 2040886"/>
                    <a:gd name="connsiteY522" fmla="*/ 128878 h 1364248"/>
                    <a:gd name="connsiteX523" fmla="*/ 955672 w 2040886"/>
                    <a:gd name="connsiteY523" fmla="*/ 131427 h 1364248"/>
                    <a:gd name="connsiteX524" fmla="*/ 954896 w 2040886"/>
                    <a:gd name="connsiteY524" fmla="*/ 132203 h 1364248"/>
                    <a:gd name="connsiteX525" fmla="*/ 954010 w 2040886"/>
                    <a:gd name="connsiteY525" fmla="*/ 133532 h 1364248"/>
                    <a:gd name="connsiteX526" fmla="*/ 953455 w 2040886"/>
                    <a:gd name="connsiteY526" fmla="*/ 133976 h 1364248"/>
                    <a:gd name="connsiteX527" fmla="*/ 953788 w 2040886"/>
                    <a:gd name="connsiteY527" fmla="*/ 134641 h 1364248"/>
                    <a:gd name="connsiteX528" fmla="*/ 954231 w 2040886"/>
                    <a:gd name="connsiteY528" fmla="*/ 136414 h 1364248"/>
                    <a:gd name="connsiteX529" fmla="*/ 952790 w 2040886"/>
                    <a:gd name="connsiteY529" fmla="*/ 137079 h 1364248"/>
                    <a:gd name="connsiteX530" fmla="*/ 949577 w 2040886"/>
                    <a:gd name="connsiteY530" fmla="*/ 140070 h 1364248"/>
                    <a:gd name="connsiteX531" fmla="*/ 949577 w 2040886"/>
                    <a:gd name="connsiteY531" fmla="*/ 141400 h 1364248"/>
                    <a:gd name="connsiteX532" fmla="*/ 951793 w 2040886"/>
                    <a:gd name="connsiteY532" fmla="*/ 143284 h 1364248"/>
                    <a:gd name="connsiteX533" fmla="*/ 952790 w 2040886"/>
                    <a:gd name="connsiteY533" fmla="*/ 143838 h 1364248"/>
                    <a:gd name="connsiteX534" fmla="*/ 952790 w 2040886"/>
                    <a:gd name="connsiteY534" fmla="*/ 144946 h 1364248"/>
                    <a:gd name="connsiteX535" fmla="*/ 951904 w 2040886"/>
                    <a:gd name="connsiteY535" fmla="*/ 145168 h 1364248"/>
                    <a:gd name="connsiteX536" fmla="*/ 951461 w 2040886"/>
                    <a:gd name="connsiteY536" fmla="*/ 145501 h 1364248"/>
                    <a:gd name="connsiteX537" fmla="*/ 951128 w 2040886"/>
                    <a:gd name="connsiteY537" fmla="*/ 145833 h 1364248"/>
                    <a:gd name="connsiteX538" fmla="*/ 950574 w 2040886"/>
                    <a:gd name="connsiteY538" fmla="*/ 146276 h 1364248"/>
                    <a:gd name="connsiteX539" fmla="*/ 950574 w 2040886"/>
                    <a:gd name="connsiteY539" fmla="*/ 147384 h 1364248"/>
                    <a:gd name="connsiteX540" fmla="*/ 951904 w 2040886"/>
                    <a:gd name="connsiteY540" fmla="*/ 149157 h 1364248"/>
                    <a:gd name="connsiteX541" fmla="*/ 955672 w 2040886"/>
                    <a:gd name="connsiteY541" fmla="*/ 150266 h 1364248"/>
                    <a:gd name="connsiteX542" fmla="*/ 957555 w 2040886"/>
                    <a:gd name="connsiteY542" fmla="*/ 151152 h 1364248"/>
                    <a:gd name="connsiteX543" fmla="*/ 956669 w 2040886"/>
                    <a:gd name="connsiteY543" fmla="*/ 153147 h 1364248"/>
                    <a:gd name="connsiteX544" fmla="*/ 956115 w 2040886"/>
                    <a:gd name="connsiteY544" fmla="*/ 154033 h 1364248"/>
                    <a:gd name="connsiteX545" fmla="*/ 955118 w 2040886"/>
                    <a:gd name="connsiteY545" fmla="*/ 154920 h 1364248"/>
                    <a:gd name="connsiteX546" fmla="*/ 956447 w 2040886"/>
                    <a:gd name="connsiteY546" fmla="*/ 155917 h 1364248"/>
                    <a:gd name="connsiteX547" fmla="*/ 957666 w 2040886"/>
                    <a:gd name="connsiteY547" fmla="*/ 157136 h 1364248"/>
                    <a:gd name="connsiteX548" fmla="*/ 958110 w 2040886"/>
                    <a:gd name="connsiteY548" fmla="*/ 158466 h 1364248"/>
                    <a:gd name="connsiteX549" fmla="*/ 957445 w 2040886"/>
                    <a:gd name="connsiteY549" fmla="*/ 159906 h 1364248"/>
                    <a:gd name="connsiteX550" fmla="*/ 957999 w 2040886"/>
                    <a:gd name="connsiteY550" fmla="*/ 162123 h 1364248"/>
                    <a:gd name="connsiteX551" fmla="*/ 958996 w 2040886"/>
                    <a:gd name="connsiteY551" fmla="*/ 163453 h 1364248"/>
                    <a:gd name="connsiteX552" fmla="*/ 960215 w 2040886"/>
                    <a:gd name="connsiteY552" fmla="*/ 164228 h 1364248"/>
                    <a:gd name="connsiteX553" fmla="*/ 961434 w 2040886"/>
                    <a:gd name="connsiteY553" fmla="*/ 164671 h 1364248"/>
                    <a:gd name="connsiteX554" fmla="*/ 961434 w 2040886"/>
                    <a:gd name="connsiteY554" fmla="*/ 166001 h 1364248"/>
                    <a:gd name="connsiteX555" fmla="*/ 959883 w 2040886"/>
                    <a:gd name="connsiteY555" fmla="*/ 165669 h 1364248"/>
                    <a:gd name="connsiteX556" fmla="*/ 958553 w 2040886"/>
                    <a:gd name="connsiteY556" fmla="*/ 166112 h 1364248"/>
                    <a:gd name="connsiteX557" fmla="*/ 957666 w 2040886"/>
                    <a:gd name="connsiteY557" fmla="*/ 167442 h 1364248"/>
                    <a:gd name="connsiteX558" fmla="*/ 957445 w 2040886"/>
                    <a:gd name="connsiteY558" fmla="*/ 169769 h 1364248"/>
                    <a:gd name="connsiteX559" fmla="*/ 957888 w 2040886"/>
                    <a:gd name="connsiteY559" fmla="*/ 171874 h 1364248"/>
                    <a:gd name="connsiteX560" fmla="*/ 958775 w 2040886"/>
                    <a:gd name="connsiteY560" fmla="*/ 172318 h 1364248"/>
                    <a:gd name="connsiteX561" fmla="*/ 959994 w 2040886"/>
                    <a:gd name="connsiteY561" fmla="*/ 172318 h 1364248"/>
                    <a:gd name="connsiteX562" fmla="*/ 961323 w 2040886"/>
                    <a:gd name="connsiteY562" fmla="*/ 173426 h 1364248"/>
                    <a:gd name="connsiteX563" fmla="*/ 961877 w 2040886"/>
                    <a:gd name="connsiteY563" fmla="*/ 174645 h 1364248"/>
                    <a:gd name="connsiteX564" fmla="*/ 962986 w 2040886"/>
                    <a:gd name="connsiteY564" fmla="*/ 179743 h 1364248"/>
                    <a:gd name="connsiteX565" fmla="*/ 963540 w 2040886"/>
                    <a:gd name="connsiteY565" fmla="*/ 180740 h 1364248"/>
                    <a:gd name="connsiteX566" fmla="*/ 964315 w 2040886"/>
                    <a:gd name="connsiteY566" fmla="*/ 181848 h 1364248"/>
                    <a:gd name="connsiteX567" fmla="*/ 964315 w 2040886"/>
                    <a:gd name="connsiteY567" fmla="*/ 182845 h 1364248"/>
                    <a:gd name="connsiteX568" fmla="*/ 962986 w 2040886"/>
                    <a:gd name="connsiteY568" fmla="*/ 183399 h 1364248"/>
                    <a:gd name="connsiteX569" fmla="*/ 963651 w 2040886"/>
                    <a:gd name="connsiteY569" fmla="*/ 188497 h 1364248"/>
                    <a:gd name="connsiteX570" fmla="*/ 960547 w 2040886"/>
                    <a:gd name="connsiteY570" fmla="*/ 191821 h 1364248"/>
                    <a:gd name="connsiteX571" fmla="*/ 957112 w 2040886"/>
                    <a:gd name="connsiteY571" fmla="*/ 194370 h 1364248"/>
                    <a:gd name="connsiteX572" fmla="*/ 956780 w 2040886"/>
                    <a:gd name="connsiteY572" fmla="*/ 197030 h 1364248"/>
                    <a:gd name="connsiteX573" fmla="*/ 954785 w 2040886"/>
                    <a:gd name="connsiteY573" fmla="*/ 200576 h 1364248"/>
                    <a:gd name="connsiteX574" fmla="*/ 954453 w 2040886"/>
                    <a:gd name="connsiteY574" fmla="*/ 200908 h 1364248"/>
                    <a:gd name="connsiteX575" fmla="*/ 954453 w 2040886"/>
                    <a:gd name="connsiteY575" fmla="*/ 205230 h 1364248"/>
                    <a:gd name="connsiteX576" fmla="*/ 954231 w 2040886"/>
                    <a:gd name="connsiteY576" fmla="*/ 205452 h 1364248"/>
                    <a:gd name="connsiteX577" fmla="*/ 953788 w 2040886"/>
                    <a:gd name="connsiteY577" fmla="*/ 206449 h 1364248"/>
                    <a:gd name="connsiteX578" fmla="*/ 952569 w 2040886"/>
                    <a:gd name="connsiteY578" fmla="*/ 206782 h 1364248"/>
                    <a:gd name="connsiteX579" fmla="*/ 951682 w 2040886"/>
                    <a:gd name="connsiteY579" fmla="*/ 205119 h 1364248"/>
                    <a:gd name="connsiteX580" fmla="*/ 950464 w 2040886"/>
                    <a:gd name="connsiteY580" fmla="*/ 203679 h 1364248"/>
                    <a:gd name="connsiteX581" fmla="*/ 949023 w 2040886"/>
                    <a:gd name="connsiteY581" fmla="*/ 202681 h 1364248"/>
                    <a:gd name="connsiteX582" fmla="*/ 947471 w 2040886"/>
                    <a:gd name="connsiteY582" fmla="*/ 202238 h 1364248"/>
                    <a:gd name="connsiteX583" fmla="*/ 945920 w 2040886"/>
                    <a:gd name="connsiteY583" fmla="*/ 202460 h 1364248"/>
                    <a:gd name="connsiteX584" fmla="*/ 944147 w 2040886"/>
                    <a:gd name="connsiteY584" fmla="*/ 201906 h 1364248"/>
                    <a:gd name="connsiteX585" fmla="*/ 941598 w 2040886"/>
                    <a:gd name="connsiteY585" fmla="*/ 198138 h 1364248"/>
                    <a:gd name="connsiteX586" fmla="*/ 939936 w 2040886"/>
                    <a:gd name="connsiteY586" fmla="*/ 196586 h 1364248"/>
                    <a:gd name="connsiteX587" fmla="*/ 938273 w 2040886"/>
                    <a:gd name="connsiteY587" fmla="*/ 196143 h 1364248"/>
                    <a:gd name="connsiteX588" fmla="*/ 934949 w 2040886"/>
                    <a:gd name="connsiteY588" fmla="*/ 196143 h 1364248"/>
                    <a:gd name="connsiteX589" fmla="*/ 933176 w 2040886"/>
                    <a:gd name="connsiteY589" fmla="*/ 195478 h 1364248"/>
                    <a:gd name="connsiteX590" fmla="*/ 931625 w 2040886"/>
                    <a:gd name="connsiteY590" fmla="*/ 194148 h 1364248"/>
                    <a:gd name="connsiteX591" fmla="*/ 928190 w 2040886"/>
                    <a:gd name="connsiteY591" fmla="*/ 189716 h 1364248"/>
                    <a:gd name="connsiteX592" fmla="*/ 927303 w 2040886"/>
                    <a:gd name="connsiteY592" fmla="*/ 187832 h 1364248"/>
                    <a:gd name="connsiteX593" fmla="*/ 927636 w 2040886"/>
                    <a:gd name="connsiteY593" fmla="*/ 187610 h 1364248"/>
                    <a:gd name="connsiteX594" fmla="*/ 928633 w 2040886"/>
                    <a:gd name="connsiteY594" fmla="*/ 183843 h 1364248"/>
                    <a:gd name="connsiteX595" fmla="*/ 928854 w 2040886"/>
                    <a:gd name="connsiteY595" fmla="*/ 182402 h 1364248"/>
                    <a:gd name="connsiteX596" fmla="*/ 928854 w 2040886"/>
                    <a:gd name="connsiteY596" fmla="*/ 180518 h 1364248"/>
                    <a:gd name="connsiteX597" fmla="*/ 928744 w 2040886"/>
                    <a:gd name="connsiteY597" fmla="*/ 179078 h 1364248"/>
                    <a:gd name="connsiteX598" fmla="*/ 928411 w 2040886"/>
                    <a:gd name="connsiteY598" fmla="*/ 177859 h 1364248"/>
                    <a:gd name="connsiteX599" fmla="*/ 927746 w 2040886"/>
                    <a:gd name="connsiteY599" fmla="*/ 176640 h 1364248"/>
                    <a:gd name="connsiteX600" fmla="*/ 926306 w 2040886"/>
                    <a:gd name="connsiteY600" fmla="*/ 175310 h 1364248"/>
                    <a:gd name="connsiteX601" fmla="*/ 920543 w 2040886"/>
                    <a:gd name="connsiteY601" fmla="*/ 172540 h 1364248"/>
                    <a:gd name="connsiteX602" fmla="*/ 918992 w 2040886"/>
                    <a:gd name="connsiteY602" fmla="*/ 170877 h 1364248"/>
                    <a:gd name="connsiteX603" fmla="*/ 914781 w 2040886"/>
                    <a:gd name="connsiteY603" fmla="*/ 165004 h 1364248"/>
                    <a:gd name="connsiteX604" fmla="*/ 911567 w 2040886"/>
                    <a:gd name="connsiteY604" fmla="*/ 162677 h 1364248"/>
                    <a:gd name="connsiteX605" fmla="*/ 908353 w 2040886"/>
                    <a:gd name="connsiteY605" fmla="*/ 161791 h 1364248"/>
                    <a:gd name="connsiteX606" fmla="*/ 892507 w 2040886"/>
                    <a:gd name="connsiteY606" fmla="*/ 162234 h 1364248"/>
                    <a:gd name="connsiteX607" fmla="*/ 889958 w 2040886"/>
                    <a:gd name="connsiteY607" fmla="*/ 163009 h 1364248"/>
                    <a:gd name="connsiteX608" fmla="*/ 883088 w 2040886"/>
                    <a:gd name="connsiteY608" fmla="*/ 166666 h 1364248"/>
                    <a:gd name="connsiteX609" fmla="*/ 881647 w 2040886"/>
                    <a:gd name="connsiteY609" fmla="*/ 166666 h 1364248"/>
                    <a:gd name="connsiteX610" fmla="*/ 879874 w 2040886"/>
                    <a:gd name="connsiteY610" fmla="*/ 165558 h 1364248"/>
                    <a:gd name="connsiteX611" fmla="*/ 878655 w 2040886"/>
                    <a:gd name="connsiteY611" fmla="*/ 165558 h 1364248"/>
                    <a:gd name="connsiteX612" fmla="*/ 877214 w 2040886"/>
                    <a:gd name="connsiteY612" fmla="*/ 166445 h 1364248"/>
                    <a:gd name="connsiteX613" fmla="*/ 875330 w 2040886"/>
                    <a:gd name="connsiteY613" fmla="*/ 169991 h 1364248"/>
                    <a:gd name="connsiteX614" fmla="*/ 874223 w 2040886"/>
                    <a:gd name="connsiteY614" fmla="*/ 171210 h 1364248"/>
                    <a:gd name="connsiteX615" fmla="*/ 872228 w 2040886"/>
                    <a:gd name="connsiteY615" fmla="*/ 171764 h 1364248"/>
                    <a:gd name="connsiteX616" fmla="*/ 861922 w 2040886"/>
                    <a:gd name="connsiteY616" fmla="*/ 169991 h 1364248"/>
                    <a:gd name="connsiteX617" fmla="*/ 860482 w 2040886"/>
                    <a:gd name="connsiteY617" fmla="*/ 167996 h 1364248"/>
                    <a:gd name="connsiteX618" fmla="*/ 859484 w 2040886"/>
                    <a:gd name="connsiteY618" fmla="*/ 165226 h 1364248"/>
                    <a:gd name="connsiteX619" fmla="*/ 857600 w 2040886"/>
                    <a:gd name="connsiteY619" fmla="*/ 161901 h 1364248"/>
                    <a:gd name="connsiteX620" fmla="*/ 855606 w 2040886"/>
                    <a:gd name="connsiteY620" fmla="*/ 160571 h 1364248"/>
                    <a:gd name="connsiteX621" fmla="*/ 853167 w 2040886"/>
                    <a:gd name="connsiteY621" fmla="*/ 160239 h 1364248"/>
                    <a:gd name="connsiteX622" fmla="*/ 850508 w 2040886"/>
                    <a:gd name="connsiteY622" fmla="*/ 160682 h 1364248"/>
                    <a:gd name="connsiteX623" fmla="*/ 848291 w 2040886"/>
                    <a:gd name="connsiteY623" fmla="*/ 161680 h 1364248"/>
                    <a:gd name="connsiteX624" fmla="*/ 845965 w 2040886"/>
                    <a:gd name="connsiteY624" fmla="*/ 163785 h 1364248"/>
                    <a:gd name="connsiteX625" fmla="*/ 844413 w 2040886"/>
                    <a:gd name="connsiteY625" fmla="*/ 166223 h 1364248"/>
                    <a:gd name="connsiteX626" fmla="*/ 842751 w 2040886"/>
                    <a:gd name="connsiteY626" fmla="*/ 168218 h 1364248"/>
                    <a:gd name="connsiteX627" fmla="*/ 840091 w 2040886"/>
                    <a:gd name="connsiteY627" fmla="*/ 169326 h 1364248"/>
                    <a:gd name="connsiteX628" fmla="*/ 837099 w 2040886"/>
                    <a:gd name="connsiteY628" fmla="*/ 169658 h 1364248"/>
                    <a:gd name="connsiteX629" fmla="*/ 835548 w 2040886"/>
                    <a:gd name="connsiteY629" fmla="*/ 170434 h 1364248"/>
                    <a:gd name="connsiteX630" fmla="*/ 834440 w 2040886"/>
                    <a:gd name="connsiteY630" fmla="*/ 172540 h 1364248"/>
                    <a:gd name="connsiteX631" fmla="*/ 832778 w 2040886"/>
                    <a:gd name="connsiteY631" fmla="*/ 176972 h 1364248"/>
                    <a:gd name="connsiteX632" fmla="*/ 831115 w 2040886"/>
                    <a:gd name="connsiteY632" fmla="*/ 179964 h 1364248"/>
                    <a:gd name="connsiteX633" fmla="*/ 828899 w 2040886"/>
                    <a:gd name="connsiteY633" fmla="*/ 179964 h 1364248"/>
                    <a:gd name="connsiteX634" fmla="*/ 823912 w 2040886"/>
                    <a:gd name="connsiteY634" fmla="*/ 177969 h 1364248"/>
                    <a:gd name="connsiteX635" fmla="*/ 821252 w 2040886"/>
                    <a:gd name="connsiteY635" fmla="*/ 178856 h 1364248"/>
                    <a:gd name="connsiteX636" fmla="*/ 818261 w 2040886"/>
                    <a:gd name="connsiteY636" fmla="*/ 181516 h 1364248"/>
                    <a:gd name="connsiteX637" fmla="*/ 816820 w 2040886"/>
                    <a:gd name="connsiteY637" fmla="*/ 182734 h 1364248"/>
                    <a:gd name="connsiteX638" fmla="*/ 814493 w 2040886"/>
                    <a:gd name="connsiteY638" fmla="*/ 183510 h 1364248"/>
                    <a:gd name="connsiteX639" fmla="*/ 811944 w 2040886"/>
                    <a:gd name="connsiteY639" fmla="*/ 182070 h 1364248"/>
                    <a:gd name="connsiteX640" fmla="*/ 810504 w 2040886"/>
                    <a:gd name="connsiteY640" fmla="*/ 178856 h 1364248"/>
                    <a:gd name="connsiteX641" fmla="*/ 809506 w 2040886"/>
                    <a:gd name="connsiteY641" fmla="*/ 174867 h 1364248"/>
                    <a:gd name="connsiteX642" fmla="*/ 808176 w 2040886"/>
                    <a:gd name="connsiteY642" fmla="*/ 171320 h 1364248"/>
                    <a:gd name="connsiteX643" fmla="*/ 805849 w 2040886"/>
                    <a:gd name="connsiteY643" fmla="*/ 168550 h 1364248"/>
                    <a:gd name="connsiteX644" fmla="*/ 803965 w 2040886"/>
                    <a:gd name="connsiteY644" fmla="*/ 167109 h 1364248"/>
                    <a:gd name="connsiteX645" fmla="*/ 803190 w 2040886"/>
                    <a:gd name="connsiteY645" fmla="*/ 165004 h 1364248"/>
                    <a:gd name="connsiteX646" fmla="*/ 804298 w 2040886"/>
                    <a:gd name="connsiteY646" fmla="*/ 160350 h 1364248"/>
                    <a:gd name="connsiteX647" fmla="*/ 803854 w 2040886"/>
                    <a:gd name="connsiteY647" fmla="*/ 155585 h 1364248"/>
                    <a:gd name="connsiteX648" fmla="*/ 802525 w 2040886"/>
                    <a:gd name="connsiteY648" fmla="*/ 152593 h 1364248"/>
                    <a:gd name="connsiteX649" fmla="*/ 798757 w 2040886"/>
                    <a:gd name="connsiteY649" fmla="*/ 146830 h 1364248"/>
                    <a:gd name="connsiteX650" fmla="*/ 796319 w 2040886"/>
                    <a:gd name="connsiteY650" fmla="*/ 140181 h 1364248"/>
                    <a:gd name="connsiteX651" fmla="*/ 794878 w 2040886"/>
                    <a:gd name="connsiteY651" fmla="*/ 137965 h 1364248"/>
                    <a:gd name="connsiteX652" fmla="*/ 792108 w 2040886"/>
                    <a:gd name="connsiteY652" fmla="*/ 136303 h 1364248"/>
                    <a:gd name="connsiteX653" fmla="*/ 787565 w 2040886"/>
                    <a:gd name="connsiteY653" fmla="*/ 135195 h 1364248"/>
                    <a:gd name="connsiteX654" fmla="*/ 785237 w 2040886"/>
                    <a:gd name="connsiteY654" fmla="*/ 135195 h 1364248"/>
                    <a:gd name="connsiteX655" fmla="*/ 783021 w 2040886"/>
                    <a:gd name="connsiteY655" fmla="*/ 136081 h 1364248"/>
                    <a:gd name="connsiteX656" fmla="*/ 780805 w 2040886"/>
                    <a:gd name="connsiteY656" fmla="*/ 138297 h 1364248"/>
                    <a:gd name="connsiteX657" fmla="*/ 778145 w 2040886"/>
                    <a:gd name="connsiteY657" fmla="*/ 144060 h 1364248"/>
                    <a:gd name="connsiteX658" fmla="*/ 775929 w 2040886"/>
                    <a:gd name="connsiteY658" fmla="*/ 146387 h 1364248"/>
                    <a:gd name="connsiteX659" fmla="*/ 772937 w 2040886"/>
                    <a:gd name="connsiteY659" fmla="*/ 147495 h 1364248"/>
                    <a:gd name="connsiteX660" fmla="*/ 765956 w 2040886"/>
                    <a:gd name="connsiteY660" fmla="*/ 147495 h 1364248"/>
                    <a:gd name="connsiteX661" fmla="*/ 762631 w 2040886"/>
                    <a:gd name="connsiteY661" fmla="*/ 148271 h 1364248"/>
                    <a:gd name="connsiteX662" fmla="*/ 759085 w 2040886"/>
                    <a:gd name="connsiteY662" fmla="*/ 150155 h 1364248"/>
                    <a:gd name="connsiteX663" fmla="*/ 755428 w 2040886"/>
                    <a:gd name="connsiteY663" fmla="*/ 153036 h 1364248"/>
                    <a:gd name="connsiteX664" fmla="*/ 752215 w 2040886"/>
                    <a:gd name="connsiteY664" fmla="*/ 156915 h 1364248"/>
                    <a:gd name="connsiteX665" fmla="*/ 749998 w 2040886"/>
                    <a:gd name="connsiteY665" fmla="*/ 161901 h 1364248"/>
                    <a:gd name="connsiteX666" fmla="*/ 749666 w 2040886"/>
                    <a:gd name="connsiteY666" fmla="*/ 165004 h 1364248"/>
                    <a:gd name="connsiteX667" fmla="*/ 749887 w 2040886"/>
                    <a:gd name="connsiteY667" fmla="*/ 171874 h 1364248"/>
                    <a:gd name="connsiteX668" fmla="*/ 749333 w 2040886"/>
                    <a:gd name="connsiteY668" fmla="*/ 174534 h 1364248"/>
                    <a:gd name="connsiteX669" fmla="*/ 747339 w 2040886"/>
                    <a:gd name="connsiteY669" fmla="*/ 176861 h 1364248"/>
                    <a:gd name="connsiteX670" fmla="*/ 746120 w 2040886"/>
                    <a:gd name="connsiteY670" fmla="*/ 174978 h 1364248"/>
                    <a:gd name="connsiteX671" fmla="*/ 745344 w 2040886"/>
                    <a:gd name="connsiteY671" fmla="*/ 171653 h 1364248"/>
                    <a:gd name="connsiteX672" fmla="*/ 744568 w 2040886"/>
                    <a:gd name="connsiteY672" fmla="*/ 169437 h 1364248"/>
                    <a:gd name="connsiteX673" fmla="*/ 743128 w 2040886"/>
                    <a:gd name="connsiteY673" fmla="*/ 169437 h 1364248"/>
                    <a:gd name="connsiteX674" fmla="*/ 741576 w 2040886"/>
                    <a:gd name="connsiteY674" fmla="*/ 170212 h 1364248"/>
                    <a:gd name="connsiteX675" fmla="*/ 739914 w 2040886"/>
                    <a:gd name="connsiteY675" fmla="*/ 170988 h 1364248"/>
                    <a:gd name="connsiteX676" fmla="*/ 738030 w 2040886"/>
                    <a:gd name="connsiteY676" fmla="*/ 170102 h 1364248"/>
                    <a:gd name="connsiteX677" fmla="*/ 736922 w 2040886"/>
                    <a:gd name="connsiteY677" fmla="*/ 168218 h 1364248"/>
                    <a:gd name="connsiteX678" fmla="*/ 736146 w 2040886"/>
                    <a:gd name="connsiteY678" fmla="*/ 165669 h 1364248"/>
                    <a:gd name="connsiteX679" fmla="*/ 734374 w 2040886"/>
                    <a:gd name="connsiteY679" fmla="*/ 155474 h 1364248"/>
                    <a:gd name="connsiteX680" fmla="*/ 734041 w 2040886"/>
                    <a:gd name="connsiteY680" fmla="*/ 151817 h 1364248"/>
                    <a:gd name="connsiteX681" fmla="*/ 733044 w 2040886"/>
                    <a:gd name="connsiteY681" fmla="*/ 149379 h 1364248"/>
                    <a:gd name="connsiteX682" fmla="*/ 730163 w 2040886"/>
                    <a:gd name="connsiteY682" fmla="*/ 148160 h 1364248"/>
                    <a:gd name="connsiteX683" fmla="*/ 719967 w 2040886"/>
                    <a:gd name="connsiteY683" fmla="*/ 145944 h 1364248"/>
                    <a:gd name="connsiteX684" fmla="*/ 716865 w 2040886"/>
                    <a:gd name="connsiteY684" fmla="*/ 145944 h 1364248"/>
                    <a:gd name="connsiteX685" fmla="*/ 713983 w 2040886"/>
                    <a:gd name="connsiteY685" fmla="*/ 147052 h 1364248"/>
                    <a:gd name="connsiteX686" fmla="*/ 708332 w 2040886"/>
                    <a:gd name="connsiteY686" fmla="*/ 150930 h 1364248"/>
                    <a:gd name="connsiteX687" fmla="*/ 705450 w 2040886"/>
                    <a:gd name="connsiteY687" fmla="*/ 153812 h 1364248"/>
                    <a:gd name="connsiteX688" fmla="*/ 704010 w 2040886"/>
                    <a:gd name="connsiteY688" fmla="*/ 154587 h 1364248"/>
                    <a:gd name="connsiteX689" fmla="*/ 702570 w 2040886"/>
                    <a:gd name="connsiteY689" fmla="*/ 154033 h 1364248"/>
                    <a:gd name="connsiteX690" fmla="*/ 701905 w 2040886"/>
                    <a:gd name="connsiteY690" fmla="*/ 152593 h 1364248"/>
                    <a:gd name="connsiteX691" fmla="*/ 700685 w 2040886"/>
                    <a:gd name="connsiteY691" fmla="*/ 147606 h 1364248"/>
                    <a:gd name="connsiteX692" fmla="*/ 699910 w 2040886"/>
                    <a:gd name="connsiteY692" fmla="*/ 145722 h 1364248"/>
                    <a:gd name="connsiteX693" fmla="*/ 698470 w 2040886"/>
                    <a:gd name="connsiteY693" fmla="*/ 144171 h 1364248"/>
                    <a:gd name="connsiteX694" fmla="*/ 695255 w 2040886"/>
                    <a:gd name="connsiteY694" fmla="*/ 142065 h 1364248"/>
                    <a:gd name="connsiteX695" fmla="*/ 693926 w 2040886"/>
                    <a:gd name="connsiteY695" fmla="*/ 140735 h 1364248"/>
                    <a:gd name="connsiteX696" fmla="*/ 692929 w 2040886"/>
                    <a:gd name="connsiteY696" fmla="*/ 138630 h 1364248"/>
                    <a:gd name="connsiteX697" fmla="*/ 692929 w 2040886"/>
                    <a:gd name="connsiteY697" fmla="*/ 136968 h 1364248"/>
                    <a:gd name="connsiteX698" fmla="*/ 692929 w 2040886"/>
                    <a:gd name="connsiteY698" fmla="*/ 135416 h 1364248"/>
                    <a:gd name="connsiteX699" fmla="*/ 692485 w 2040886"/>
                    <a:gd name="connsiteY699" fmla="*/ 133643 h 1364248"/>
                    <a:gd name="connsiteX700" fmla="*/ 690823 w 2040886"/>
                    <a:gd name="connsiteY700" fmla="*/ 131759 h 1364248"/>
                    <a:gd name="connsiteX701" fmla="*/ 688496 w 2040886"/>
                    <a:gd name="connsiteY701" fmla="*/ 131759 h 1364248"/>
                    <a:gd name="connsiteX702" fmla="*/ 685947 w 2040886"/>
                    <a:gd name="connsiteY702" fmla="*/ 132868 h 1364248"/>
                    <a:gd name="connsiteX703" fmla="*/ 683509 w 2040886"/>
                    <a:gd name="connsiteY703" fmla="*/ 135084 h 1364248"/>
                    <a:gd name="connsiteX704" fmla="*/ 681293 w 2040886"/>
                    <a:gd name="connsiteY704" fmla="*/ 138519 h 1364248"/>
                    <a:gd name="connsiteX705" fmla="*/ 677636 w 2040886"/>
                    <a:gd name="connsiteY705" fmla="*/ 145611 h 1364248"/>
                    <a:gd name="connsiteX706" fmla="*/ 674866 w 2040886"/>
                    <a:gd name="connsiteY706" fmla="*/ 148049 h 1364248"/>
                    <a:gd name="connsiteX707" fmla="*/ 672649 w 2040886"/>
                    <a:gd name="connsiteY707" fmla="*/ 148825 h 1364248"/>
                    <a:gd name="connsiteX708" fmla="*/ 661568 w 2040886"/>
                    <a:gd name="connsiteY708" fmla="*/ 148825 h 1364248"/>
                    <a:gd name="connsiteX709" fmla="*/ 659462 w 2040886"/>
                    <a:gd name="connsiteY709" fmla="*/ 148271 h 1364248"/>
                    <a:gd name="connsiteX710" fmla="*/ 657357 w 2040886"/>
                    <a:gd name="connsiteY710" fmla="*/ 147163 h 1364248"/>
                    <a:gd name="connsiteX711" fmla="*/ 650486 w 2040886"/>
                    <a:gd name="connsiteY711" fmla="*/ 139738 h 1364248"/>
                    <a:gd name="connsiteX712" fmla="*/ 648048 w 2040886"/>
                    <a:gd name="connsiteY712" fmla="*/ 138408 h 1364248"/>
                    <a:gd name="connsiteX713" fmla="*/ 645499 w 2040886"/>
                    <a:gd name="connsiteY713" fmla="*/ 138852 h 1364248"/>
                    <a:gd name="connsiteX714" fmla="*/ 643394 w 2040886"/>
                    <a:gd name="connsiteY714" fmla="*/ 140846 h 1364248"/>
                    <a:gd name="connsiteX715" fmla="*/ 641953 w 2040886"/>
                    <a:gd name="connsiteY715" fmla="*/ 143949 h 1364248"/>
                    <a:gd name="connsiteX716" fmla="*/ 641288 w 2040886"/>
                    <a:gd name="connsiteY716" fmla="*/ 147606 h 1364248"/>
                    <a:gd name="connsiteX717" fmla="*/ 641288 w 2040886"/>
                    <a:gd name="connsiteY717" fmla="*/ 149933 h 1364248"/>
                    <a:gd name="connsiteX718" fmla="*/ 641621 w 2040886"/>
                    <a:gd name="connsiteY718" fmla="*/ 151928 h 1364248"/>
                    <a:gd name="connsiteX719" fmla="*/ 641621 w 2040886"/>
                    <a:gd name="connsiteY719" fmla="*/ 153922 h 1364248"/>
                    <a:gd name="connsiteX720" fmla="*/ 641178 w 2040886"/>
                    <a:gd name="connsiteY720" fmla="*/ 156360 h 1364248"/>
                    <a:gd name="connsiteX721" fmla="*/ 640624 w 2040886"/>
                    <a:gd name="connsiteY721" fmla="*/ 157469 h 1364248"/>
                    <a:gd name="connsiteX722" fmla="*/ 635305 w 2040886"/>
                    <a:gd name="connsiteY722" fmla="*/ 164671 h 1364248"/>
                    <a:gd name="connsiteX723" fmla="*/ 634085 w 2040886"/>
                    <a:gd name="connsiteY723" fmla="*/ 165780 h 1364248"/>
                    <a:gd name="connsiteX724" fmla="*/ 632312 w 2040886"/>
                    <a:gd name="connsiteY724" fmla="*/ 166001 h 1364248"/>
                    <a:gd name="connsiteX725" fmla="*/ 630650 w 2040886"/>
                    <a:gd name="connsiteY725" fmla="*/ 165336 h 1364248"/>
                    <a:gd name="connsiteX726" fmla="*/ 628766 w 2040886"/>
                    <a:gd name="connsiteY726" fmla="*/ 163896 h 1364248"/>
                    <a:gd name="connsiteX727" fmla="*/ 627215 w 2040886"/>
                    <a:gd name="connsiteY727" fmla="*/ 162234 h 1364248"/>
                    <a:gd name="connsiteX728" fmla="*/ 626772 w 2040886"/>
                    <a:gd name="connsiteY728" fmla="*/ 161236 h 1364248"/>
                    <a:gd name="connsiteX729" fmla="*/ 626550 w 2040886"/>
                    <a:gd name="connsiteY729" fmla="*/ 160793 h 1364248"/>
                    <a:gd name="connsiteX730" fmla="*/ 630318 w 2040886"/>
                    <a:gd name="connsiteY730" fmla="*/ 151706 h 1364248"/>
                    <a:gd name="connsiteX731" fmla="*/ 631205 w 2040886"/>
                    <a:gd name="connsiteY731" fmla="*/ 147163 h 1364248"/>
                    <a:gd name="connsiteX732" fmla="*/ 629764 w 2040886"/>
                    <a:gd name="connsiteY732" fmla="*/ 143395 h 1364248"/>
                    <a:gd name="connsiteX733" fmla="*/ 627990 w 2040886"/>
                    <a:gd name="connsiteY733" fmla="*/ 142398 h 1364248"/>
                    <a:gd name="connsiteX734" fmla="*/ 621674 w 2040886"/>
                    <a:gd name="connsiteY734" fmla="*/ 142176 h 1364248"/>
                    <a:gd name="connsiteX735" fmla="*/ 609374 w 2040886"/>
                    <a:gd name="connsiteY735" fmla="*/ 137189 h 1364248"/>
                    <a:gd name="connsiteX736" fmla="*/ 605384 w 2040886"/>
                    <a:gd name="connsiteY736" fmla="*/ 137189 h 1364248"/>
                    <a:gd name="connsiteX737" fmla="*/ 603279 w 2040886"/>
                    <a:gd name="connsiteY737" fmla="*/ 138187 h 1364248"/>
                    <a:gd name="connsiteX738" fmla="*/ 600176 w 2040886"/>
                    <a:gd name="connsiteY738" fmla="*/ 141622 h 1364248"/>
                    <a:gd name="connsiteX739" fmla="*/ 597738 w 2040886"/>
                    <a:gd name="connsiteY739" fmla="*/ 142841 h 1364248"/>
                    <a:gd name="connsiteX740" fmla="*/ 595411 w 2040886"/>
                    <a:gd name="connsiteY740" fmla="*/ 143063 h 1364248"/>
                    <a:gd name="connsiteX741" fmla="*/ 588651 w 2040886"/>
                    <a:gd name="connsiteY741" fmla="*/ 141954 h 1364248"/>
                    <a:gd name="connsiteX742" fmla="*/ 584108 w 2040886"/>
                    <a:gd name="connsiteY742" fmla="*/ 143395 h 1364248"/>
                    <a:gd name="connsiteX743" fmla="*/ 581670 w 2040886"/>
                    <a:gd name="connsiteY743" fmla="*/ 143617 h 1364248"/>
                    <a:gd name="connsiteX744" fmla="*/ 580118 w 2040886"/>
                    <a:gd name="connsiteY744" fmla="*/ 142176 h 1364248"/>
                    <a:gd name="connsiteX745" fmla="*/ 580783 w 2040886"/>
                    <a:gd name="connsiteY745" fmla="*/ 139073 h 1364248"/>
                    <a:gd name="connsiteX746" fmla="*/ 582446 w 2040886"/>
                    <a:gd name="connsiteY746" fmla="*/ 135195 h 1364248"/>
                    <a:gd name="connsiteX747" fmla="*/ 582778 w 2040886"/>
                    <a:gd name="connsiteY747" fmla="*/ 132092 h 1364248"/>
                    <a:gd name="connsiteX748" fmla="*/ 579453 w 2040886"/>
                    <a:gd name="connsiteY748" fmla="*/ 131316 h 1364248"/>
                    <a:gd name="connsiteX749" fmla="*/ 576683 w 2040886"/>
                    <a:gd name="connsiteY749" fmla="*/ 131649 h 1364248"/>
                    <a:gd name="connsiteX750" fmla="*/ 574356 w 2040886"/>
                    <a:gd name="connsiteY750" fmla="*/ 131427 h 1364248"/>
                    <a:gd name="connsiteX751" fmla="*/ 572694 w 2040886"/>
                    <a:gd name="connsiteY751" fmla="*/ 129876 h 1364248"/>
                    <a:gd name="connsiteX752" fmla="*/ 571807 w 2040886"/>
                    <a:gd name="connsiteY752" fmla="*/ 126329 h 1364248"/>
                    <a:gd name="connsiteX753" fmla="*/ 571807 w 2040886"/>
                    <a:gd name="connsiteY753" fmla="*/ 121454 h 1364248"/>
                    <a:gd name="connsiteX754" fmla="*/ 572140 w 2040886"/>
                    <a:gd name="connsiteY754" fmla="*/ 117575 h 1364248"/>
                    <a:gd name="connsiteX755" fmla="*/ 571475 w 2040886"/>
                    <a:gd name="connsiteY755" fmla="*/ 114694 h 1364248"/>
                    <a:gd name="connsiteX756" fmla="*/ 568483 w 2040886"/>
                    <a:gd name="connsiteY756" fmla="*/ 112921 h 1364248"/>
                    <a:gd name="connsiteX757" fmla="*/ 563829 w 2040886"/>
                    <a:gd name="connsiteY757" fmla="*/ 111924 h 1364248"/>
                    <a:gd name="connsiteX758" fmla="*/ 553855 w 2040886"/>
                    <a:gd name="connsiteY758" fmla="*/ 111480 h 1364248"/>
                    <a:gd name="connsiteX759" fmla="*/ 542441 w 2040886"/>
                    <a:gd name="connsiteY759" fmla="*/ 115469 h 1364248"/>
                    <a:gd name="connsiteX760" fmla="*/ 534906 w 2040886"/>
                    <a:gd name="connsiteY760" fmla="*/ 114251 h 1364248"/>
                    <a:gd name="connsiteX761" fmla="*/ 513519 w 2040886"/>
                    <a:gd name="connsiteY761" fmla="*/ 104720 h 1364248"/>
                    <a:gd name="connsiteX762" fmla="*/ 488585 w 2040886"/>
                    <a:gd name="connsiteY762" fmla="*/ 103945 h 1364248"/>
                    <a:gd name="connsiteX763" fmla="*/ 487034 w 2040886"/>
                    <a:gd name="connsiteY763" fmla="*/ 103058 h 1364248"/>
                    <a:gd name="connsiteX764" fmla="*/ 485593 w 2040886"/>
                    <a:gd name="connsiteY764" fmla="*/ 101064 h 1364248"/>
                    <a:gd name="connsiteX765" fmla="*/ 485371 w 2040886"/>
                    <a:gd name="connsiteY765" fmla="*/ 99290 h 1364248"/>
                    <a:gd name="connsiteX766" fmla="*/ 485704 w 2040886"/>
                    <a:gd name="connsiteY766" fmla="*/ 97628 h 1364248"/>
                    <a:gd name="connsiteX767" fmla="*/ 485704 w 2040886"/>
                    <a:gd name="connsiteY767" fmla="*/ 96299 h 1364248"/>
                    <a:gd name="connsiteX768" fmla="*/ 484374 w 2040886"/>
                    <a:gd name="connsiteY768" fmla="*/ 95634 h 1364248"/>
                    <a:gd name="connsiteX769" fmla="*/ 458000 w 2040886"/>
                    <a:gd name="connsiteY769" fmla="*/ 94525 h 1364248"/>
                    <a:gd name="connsiteX770" fmla="*/ 454565 w 2040886"/>
                    <a:gd name="connsiteY770" fmla="*/ 93085 h 1364248"/>
                    <a:gd name="connsiteX771" fmla="*/ 447251 w 2040886"/>
                    <a:gd name="connsiteY771" fmla="*/ 86547 h 1364248"/>
                    <a:gd name="connsiteX772" fmla="*/ 443815 w 2040886"/>
                    <a:gd name="connsiteY772" fmla="*/ 85771 h 1364248"/>
                    <a:gd name="connsiteX773" fmla="*/ 435948 w 2040886"/>
                    <a:gd name="connsiteY773" fmla="*/ 85992 h 1364248"/>
                    <a:gd name="connsiteX774" fmla="*/ 411790 w 2040886"/>
                    <a:gd name="connsiteY774" fmla="*/ 81449 h 1364248"/>
                    <a:gd name="connsiteX775" fmla="*/ 402260 w 2040886"/>
                    <a:gd name="connsiteY775" fmla="*/ 83333 h 1364248"/>
                    <a:gd name="connsiteX776" fmla="*/ 386856 w 2040886"/>
                    <a:gd name="connsiteY776" fmla="*/ 83112 h 1364248"/>
                    <a:gd name="connsiteX777" fmla="*/ 364693 w 2040886"/>
                    <a:gd name="connsiteY777" fmla="*/ 82779 h 1364248"/>
                    <a:gd name="connsiteX778" fmla="*/ 345522 w 2040886"/>
                    <a:gd name="connsiteY778" fmla="*/ 77571 h 1364248"/>
                    <a:gd name="connsiteX779" fmla="*/ 340424 w 2040886"/>
                    <a:gd name="connsiteY779" fmla="*/ 77571 h 1364248"/>
                    <a:gd name="connsiteX780" fmla="*/ 335327 w 2040886"/>
                    <a:gd name="connsiteY780" fmla="*/ 79454 h 1364248"/>
                    <a:gd name="connsiteX781" fmla="*/ 325133 w 2040886"/>
                    <a:gd name="connsiteY781" fmla="*/ 84774 h 1364248"/>
                    <a:gd name="connsiteX782" fmla="*/ 293328 w 2040886"/>
                    <a:gd name="connsiteY782" fmla="*/ 89982 h 1364248"/>
                    <a:gd name="connsiteX783" fmla="*/ 291001 w 2040886"/>
                    <a:gd name="connsiteY783" fmla="*/ 89982 h 1364248"/>
                    <a:gd name="connsiteX784" fmla="*/ 284020 w 2040886"/>
                    <a:gd name="connsiteY784" fmla="*/ 88209 h 1364248"/>
                    <a:gd name="connsiteX785" fmla="*/ 255762 w 2040886"/>
                    <a:gd name="connsiteY785" fmla="*/ 90425 h 1364248"/>
                    <a:gd name="connsiteX786" fmla="*/ 253324 w 2040886"/>
                    <a:gd name="connsiteY786" fmla="*/ 91312 h 1364248"/>
                    <a:gd name="connsiteX787" fmla="*/ 250886 w 2040886"/>
                    <a:gd name="connsiteY787" fmla="*/ 93861 h 1364248"/>
                    <a:gd name="connsiteX788" fmla="*/ 246786 w 2040886"/>
                    <a:gd name="connsiteY788" fmla="*/ 99955 h 1364248"/>
                    <a:gd name="connsiteX789" fmla="*/ 245013 w 2040886"/>
                    <a:gd name="connsiteY789" fmla="*/ 103502 h 1364248"/>
                    <a:gd name="connsiteX790" fmla="*/ 242353 w 2040886"/>
                    <a:gd name="connsiteY790" fmla="*/ 115469 h 1364248"/>
                    <a:gd name="connsiteX791" fmla="*/ 239140 w 2040886"/>
                    <a:gd name="connsiteY791" fmla="*/ 120013 h 1364248"/>
                    <a:gd name="connsiteX792" fmla="*/ 226285 w 2040886"/>
                    <a:gd name="connsiteY792" fmla="*/ 128878 h 1364248"/>
                    <a:gd name="connsiteX793" fmla="*/ 209330 w 2040886"/>
                    <a:gd name="connsiteY793" fmla="*/ 144171 h 1364248"/>
                    <a:gd name="connsiteX794" fmla="*/ 204787 w 2040886"/>
                    <a:gd name="connsiteY794" fmla="*/ 144946 h 1364248"/>
                    <a:gd name="connsiteX795" fmla="*/ 201573 w 2040886"/>
                    <a:gd name="connsiteY795" fmla="*/ 141954 h 1364248"/>
                    <a:gd name="connsiteX796" fmla="*/ 198360 w 2040886"/>
                    <a:gd name="connsiteY796" fmla="*/ 138076 h 1364248"/>
                    <a:gd name="connsiteX797" fmla="*/ 193816 w 2040886"/>
                    <a:gd name="connsiteY797" fmla="*/ 136303 h 1364248"/>
                    <a:gd name="connsiteX798" fmla="*/ 190935 w 2040886"/>
                    <a:gd name="connsiteY798" fmla="*/ 136081 h 1364248"/>
                    <a:gd name="connsiteX799" fmla="*/ 182956 w 2040886"/>
                    <a:gd name="connsiteY799" fmla="*/ 133643 h 1364248"/>
                    <a:gd name="connsiteX800" fmla="*/ 180297 w 2040886"/>
                    <a:gd name="connsiteY800" fmla="*/ 133643 h 1364248"/>
                    <a:gd name="connsiteX801" fmla="*/ 169326 w 2040886"/>
                    <a:gd name="connsiteY801" fmla="*/ 136414 h 1364248"/>
                    <a:gd name="connsiteX802" fmla="*/ 167886 w 2040886"/>
                    <a:gd name="connsiteY802" fmla="*/ 137189 h 1364248"/>
                    <a:gd name="connsiteX803" fmla="*/ 166777 w 2040886"/>
                    <a:gd name="connsiteY803" fmla="*/ 138408 h 1364248"/>
                    <a:gd name="connsiteX804" fmla="*/ 165447 w 2040886"/>
                    <a:gd name="connsiteY804" fmla="*/ 140846 h 1364248"/>
                    <a:gd name="connsiteX805" fmla="*/ 165447 w 2040886"/>
                    <a:gd name="connsiteY805" fmla="*/ 142287 h 1364248"/>
                    <a:gd name="connsiteX806" fmla="*/ 166001 w 2040886"/>
                    <a:gd name="connsiteY806" fmla="*/ 143728 h 1364248"/>
                    <a:gd name="connsiteX807" fmla="*/ 169104 w 2040886"/>
                    <a:gd name="connsiteY807" fmla="*/ 152482 h 1364248"/>
                    <a:gd name="connsiteX808" fmla="*/ 169326 w 2040886"/>
                    <a:gd name="connsiteY808" fmla="*/ 154255 h 1364248"/>
                    <a:gd name="connsiteX809" fmla="*/ 168772 w 2040886"/>
                    <a:gd name="connsiteY809" fmla="*/ 157025 h 1364248"/>
                    <a:gd name="connsiteX810" fmla="*/ 167775 w 2040886"/>
                    <a:gd name="connsiteY810" fmla="*/ 157579 h 1364248"/>
                    <a:gd name="connsiteX811" fmla="*/ 166777 w 2040886"/>
                    <a:gd name="connsiteY811" fmla="*/ 156804 h 1364248"/>
                    <a:gd name="connsiteX812" fmla="*/ 166999 w 2040886"/>
                    <a:gd name="connsiteY812" fmla="*/ 157912 h 1364248"/>
                    <a:gd name="connsiteX813" fmla="*/ 167775 w 2040886"/>
                    <a:gd name="connsiteY813" fmla="*/ 160460 h 1364248"/>
                    <a:gd name="connsiteX814" fmla="*/ 169547 w 2040886"/>
                    <a:gd name="connsiteY814" fmla="*/ 161680 h 1364248"/>
                    <a:gd name="connsiteX815" fmla="*/ 171542 w 2040886"/>
                    <a:gd name="connsiteY815" fmla="*/ 162455 h 1364248"/>
                    <a:gd name="connsiteX816" fmla="*/ 173094 w 2040886"/>
                    <a:gd name="connsiteY816" fmla="*/ 163563 h 1364248"/>
                    <a:gd name="connsiteX817" fmla="*/ 171321 w 2040886"/>
                    <a:gd name="connsiteY817" fmla="*/ 167220 h 1364248"/>
                    <a:gd name="connsiteX818" fmla="*/ 171542 w 2040886"/>
                    <a:gd name="connsiteY818" fmla="*/ 168329 h 1364248"/>
                    <a:gd name="connsiteX819" fmla="*/ 176197 w 2040886"/>
                    <a:gd name="connsiteY819" fmla="*/ 175088 h 1364248"/>
                    <a:gd name="connsiteX820" fmla="*/ 177083 w 2040886"/>
                    <a:gd name="connsiteY820" fmla="*/ 177305 h 1364248"/>
                    <a:gd name="connsiteX821" fmla="*/ 175753 w 2040886"/>
                    <a:gd name="connsiteY821" fmla="*/ 177969 h 1364248"/>
                    <a:gd name="connsiteX822" fmla="*/ 174977 w 2040886"/>
                    <a:gd name="connsiteY822" fmla="*/ 179188 h 1364248"/>
                    <a:gd name="connsiteX823" fmla="*/ 174977 w 2040886"/>
                    <a:gd name="connsiteY823" fmla="*/ 181072 h 1364248"/>
                    <a:gd name="connsiteX824" fmla="*/ 175532 w 2040886"/>
                    <a:gd name="connsiteY824" fmla="*/ 183510 h 1364248"/>
                    <a:gd name="connsiteX825" fmla="*/ 173426 w 2040886"/>
                    <a:gd name="connsiteY825" fmla="*/ 184286 h 1364248"/>
                    <a:gd name="connsiteX826" fmla="*/ 171431 w 2040886"/>
                    <a:gd name="connsiteY826" fmla="*/ 186392 h 1364248"/>
                    <a:gd name="connsiteX827" fmla="*/ 169880 w 2040886"/>
                    <a:gd name="connsiteY827" fmla="*/ 189051 h 1364248"/>
                    <a:gd name="connsiteX828" fmla="*/ 169326 w 2040886"/>
                    <a:gd name="connsiteY828" fmla="*/ 191489 h 1364248"/>
                    <a:gd name="connsiteX829" fmla="*/ 170101 w 2040886"/>
                    <a:gd name="connsiteY829" fmla="*/ 195368 h 1364248"/>
                    <a:gd name="connsiteX830" fmla="*/ 171875 w 2040886"/>
                    <a:gd name="connsiteY830" fmla="*/ 196254 h 1364248"/>
                    <a:gd name="connsiteX831" fmla="*/ 174091 w 2040886"/>
                    <a:gd name="connsiteY831" fmla="*/ 196254 h 1364248"/>
                    <a:gd name="connsiteX832" fmla="*/ 175975 w 2040886"/>
                    <a:gd name="connsiteY832" fmla="*/ 197584 h 1364248"/>
                    <a:gd name="connsiteX833" fmla="*/ 182291 w 2040886"/>
                    <a:gd name="connsiteY833" fmla="*/ 211325 h 1364248"/>
                    <a:gd name="connsiteX834" fmla="*/ 184840 w 2040886"/>
                    <a:gd name="connsiteY834" fmla="*/ 214428 h 1364248"/>
                    <a:gd name="connsiteX835" fmla="*/ 190603 w 2040886"/>
                    <a:gd name="connsiteY835" fmla="*/ 218085 h 1364248"/>
                    <a:gd name="connsiteX836" fmla="*/ 196032 w 2040886"/>
                    <a:gd name="connsiteY836" fmla="*/ 223625 h 1364248"/>
                    <a:gd name="connsiteX837" fmla="*/ 197251 w 2040886"/>
                    <a:gd name="connsiteY837" fmla="*/ 225842 h 1364248"/>
                    <a:gd name="connsiteX838" fmla="*/ 195368 w 2040886"/>
                    <a:gd name="connsiteY838" fmla="*/ 226839 h 1364248"/>
                    <a:gd name="connsiteX839" fmla="*/ 194925 w 2040886"/>
                    <a:gd name="connsiteY839" fmla="*/ 228501 h 1364248"/>
                    <a:gd name="connsiteX840" fmla="*/ 196586 w 2040886"/>
                    <a:gd name="connsiteY840" fmla="*/ 232047 h 1364248"/>
                    <a:gd name="connsiteX841" fmla="*/ 199579 w 2040886"/>
                    <a:gd name="connsiteY841" fmla="*/ 236701 h 1364248"/>
                    <a:gd name="connsiteX842" fmla="*/ 200576 w 2040886"/>
                    <a:gd name="connsiteY842" fmla="*/ 239139 h 1364248"/>
                    <a:gd name="connsiteX843" fmla="*/ 201905 w 2040886"/>
                    <a:gd name="connsiteY843" fmla="*/ 246675 h 1364248"/>
                    <a:gd name="connsiteX844" fmla="*/ 201905 w 2040886"/>
                    <a:gd name="connsiteY844" fmla="*/ 247783 h 1364248"/>
                    <a:gd name="connsiteX845" fmla="*/ 201462 w 2040886"/>
                    <a:gd name="connsiteY845" fmla="*/ 249224 h 1364248"/>
                    <a:gd name="connsiteX846" fmla="*/ 202349 w 2040886"/>
                    <a:gd name="connsiteY846" fmla="*/ 249999 h 1364248"/>
                    <a:gd name="connsiteX847" fmla="*/ 203790 w 2040886"/>
                    <a:gd name="connsiteY847" fmla="*/ 250553 h 1364248"/>
                    <a:gd name="connsiteX848" fmla="*/ 205119 w 2040886"/>
                    <a:gd name="connsiteY848" fmla="*/ 251551 h 1364248"/>
                    <a:gd name="connsiteX849" fmla="*/ 206338 w 2040886"/>
                    <a:gd name="connsiteY849" fmla="*/ 253435 h 1364248"/>
                    <a:gd name="connsiteX850" fmla="*/ 206671 w 2040886"/>
                    <a:gd name="connsiteY850" fmla="*/ 254875 h 1364248"/>
                    <a:gd name="connsiteX851" fmla="*/ 206671 w 2040886"/>
                    <a:gd name="connsiteY851" fmla="*/ 256538 h 1364248"/>
                    <a:gd name="connsiteX852" fmla="*/ 207446 w 2040886"/>
                    <a:gd name="connsiteY852" fmla="*/ 258865 h 1364248"/>
                    <a:gd name="connsiteX853" fmla="*/ 209109 w 2040886"/>
                    <a:gd name="connsiteY853" fmla="*/ 261635 h 1364248"/>
                    <a:gd name="connsiteX854" fmla="*/ 216755 w 2040886"/>
                    <a:gd name="connsiteY854" fmla="*/ 268727 h 1364248"/>
                    <a:gd name="connsiteX855" fmla="*/ 226174 w 2040886"/>
                    <a:gd name="connsiteY855" fmla="*/ 273936 h 1364248"/>
                    <a:gd name="connsiteX856" fmla="*/ 227615 w 2040886"/>
                    <a:gd name="connsiteY856" fmla="*/ 276152 h 1364248"/>
                    <a:gd name="connsiteX857" fmla="*/ 226174 w 2040886"/>
                    <a:gd name="connsiteY857" fmla="*/ 279255 h 1364248"/>
                    <a:gd name="connsiteX858" fmla="*/ 222739 w 2040886"/>
                    <a:gd name="connsiteY858" fmla="*/ 280030 h 1364248"/>
                    <a:gd name="connsiteX859" fmla="*/ 218971 w 2040886"/>
                    <a:gd name="connsiteY859" fmla="*/ 280030 h 1364248"/>
                    <a:gd name="connsiteX860" fmla="*/ 216644 w 2040886"/>
                    <a:gd name="connsiteY860" fmla="*/ 281139 h 1364248"/>
                    <a:gd name="connsiteX861" fmla="*/ 213652 w 2040886"/>
                    <a:gd name="connsiteY861" fmla="*/ 279476 h 1364248"/>
                    <a:gd name="connsiteX862" fmla="*/ 210549 w 2040886"/>
                    <a:gd name="connsiteY862" fmla="*/ 279919 h 1364248"/>
                    <a:gd name="connsiteX863" fmla="*/ 208001 w 2040886"/>
                    <a:gd name="connsiteY863" fmla="*/ 281914 h 1364248"/>
                    <a:gd name="connsiteX864" fmla="*/ 206560 w 2040886"/>
                    <a:gd name="connsiteY864" fmla="*/ 285017 h 1364248"/>
                    <a:gd name="connsiteX865" fmla="*/ 206781 w 2040886"/>
                    <a:gd name="connsiteY865" fmla="*/ 288452 h 1364248"/>
                    <a:gd name="connsiteX866" fmla="*/ 208444 w 2040886"/>
                    <a:gd name="connsiteY866" fmla="*/ 290779 h 1364248"/>
                    <a:gd name="connsiteX867" fmla="*/ 211103 w 2040886"/>
                    <a:gd name="connsiteY867" fmla="*/ 291999 h 1364248"/>
                    <a:gd name="connsiteX868" fmla="*/ 214317 w 2040886"/>
                    <a:gd name="connsiteY868" fmla="*/ 292442 h 1364248"/>
                    <a:gd name="connsiteX869" fmla="*/ 214317 w 2040886"/>
                    <a:gd name="connsiteY869" fmla="*/ 293550 h 1364248"/>
                    <a:gd name="connsiteX870" fmla="*/ 212877 w 2040886"/>
                    <a:gd name="connsiteY870" fmla="*/ 296653 h 1364248"/>
                    <a:gd name="connsiteX871" fmla="*/ 214427 w 2040886"/>
                    <a:gd name="connsiteY871" fmla="*/ 299423 h 1364248"/>
                    <a:gd name="connsiteX872" fmla="*/ 217531 w 2040886"/>
                    <a:gd name="connsiteY872" fmla="*/ 301307 h 1364248"/>
                    <a:gd name="connsiteX873" fmla="*/ 220523 w 2040886"/>
                    <a:gd name="connsiteY873" fmla="*/ 302082 h 1364248"/>
                    <a:gd name="connsiteX874" fmla="*/ 219858 w 2040886"/>
                    <a:gd name="connsiteY874" fmla="*/ 306183 h 1364248"/>
                    <a:gd name="connsiteX875" fmla="*/ 220744 w 2040886"/>
                    <a:gd name="connsiteY875" fmla="*/ 309951 h 1364248"/>
                    <a:gd name="connsiteX876" fmla="*/ 223625 w 2040886"/>
                    <a:gd name="connsiteY876" fmla="*/ 316932 h 1364248"/>
                    <a:gd name="connsiteX877" fmla="*/ 223625 w 2040886"/>
                    <a:gd name="connsiteY877" fmla="*/ 316932 h 1364248"/>
                    <a:gd name="connsiteX878" fmla="*/ 220966 w 2040886"/>
                    <a:gd name="connsiteY878" fmla="*/ 321586 h 1364248"/>
                    <a:gd name="connsiteX879" fmla="*/ 222074 w 2040886"/>
                    <a:gd name="connsiteY879" fmla="*/ 330008 h 1364248"/>
                    <a:gd name="connsiteX880" fmla="*/ 222850 w 2040886"/>
                    <a:gd name="connsiteY880" fmla="*/ 332335 h 1364248"/>
                    <a:gd name="connsiteX881" fmla="*/ 223403 w 2040886"/>
                    <a:gd name="connsiteY881" fmla="*/ 332779 h 1364248"/>
                    <a:gd name="connsiteX882" fmla="*/ 223403 w 2040886"/>
                    <a:gd name="connsiteY882" fmla="*/ 333222 h 1364248"/>
                    <a:gd name="connsiteX883" fmla="*/ 221853 w 2040886"/>
                    <a:gd name="connsiteY883" fmla="*/ 335216 h 1364248"/>
                    <a:gd name="connsiteX884" fmla="*/ 219747 w 2040886"/>
                    <a:gd name="connsiteY884" fmla="*/ 337544 h 1364248"/>
                    <a:gd name="connsiteX885" fmla="*/ 212433 w 2040886"/>
                    <a:gd name="connsiteY885" fmla="*/ 341311 h 1364248"/>
                    <a:gd name="connsiteX886" fmla="*/ 212101 w 2040886"/>
                    <a:gd name="connsiteY886" fmla="*/ 343417 h 1364248"/>
                    <a:gd name="connsiteX887" fmla="*/ 212322 w 2040886"/>
                    <a:gd name="connsiteY887" fmla="*/ 346852 h 1364248"/>
                    <a:gd name="connsiteX888" fmla="*/ 212101 w 2040886"/>
                    <a:gd name="connsiteY888" fmla="*/ 349179 h 1364248"/>
                    <a:gd name="connsiteX889" fmla="*/ 211547 w 2040886"/>
                    <a:gd name="connsiteY889" fmla="*/ 351063 h 1364248"/>
                    <a:gd name="connsiteX890" fmla="*/ 209109 w 2040886"/>
                    <a:gd name="connsiteY890" fmla="*/ 356936 h 1364248"/>
                    <a:gd name="connsiteX891" fmla="*/ 203125 w 2040886"/>
                    <a:gd name="connsiteY891" fmla="*/ 359374 h 1364248"/>
                    <a:gd name="connsiteX892" fmla="*/ 182623 w 2040886"/>
                    <a:gd name="connsiteY892" fmla="*/ 359596 h 1364248"/>
                    <a:gd name="connsiteX893" fmla="*/ 178745 w 2040886"/>
                    <a:gd name="connsiteY893" fmla="*/ 360815 h 1364248"/>
                    <a:gd name="connsiteX894" fmla="*/ 176751 w 2040886"/>
                    <a:gd name="connsiteY894" fmla="*/ 361812 h 1364248"/>
                    <a:gd name="connsiteX895" fmla="*/ 175199 w 2040886"/>
                    <a:gd name="connsiteY895" fmla="*/ 363364 h 1364248"/>
                    <a:gd name="connsiteX896" fmla="*/ 173980 w 2040886"/>
                    <a:gd name="connsiteY896" fmla="*/ 365912 h 1364248"/>
                    <a:gd name="connsiteX897" fmla="*/ 172540 w 2040886"/>
                    <a:gd name="connsiteY897" fmla="*/ 370567 h 1364248"/>
                    <a:gd name="connsiteX898" fmla="*/ 172540 w 2040886"/>
                    <a:gd name="connsiteY898" fmla="*/ 370788 h 1364248"/>
                    <a:gd name="connsiteX899" fmla="*/ 170877 w 2040886"/>
                    <a:gd name="connsiteY899" fmla="*/ 373115 h 1364248"/>
                    <a:gd name="connsiteX900" fmla="*/ 161901 w 2040886"/>
                    <a:gd name="connsiteY900" fmla="*/ 382867 h 1364248"/>
                    <a:gd name="connsiteX901" fmla="*/ 158577 w 2040886"/>
                    <a:gd name="connsiteY901" fmla="*/ 385527 h 1364248"/>
                    <a:gd name="connsiteX902" fmla="*/ 158577 w 2040886"/>
                    <a:gd name="connsiteY902" fmla="*/ 385527 h 1364248"/>
                    <a:gd name="connsiteX903" fmla="*/ 158577 w 2040886"/>
                    <a:gd name="connsiteY903" fmla="*/ 385527 h 1364248"/>
                    <a:gd name="connsiteX904" fmla="*/ 152371 w 2040886"/>
                    <a:gd name="connsiteY904" fmla="*/ 390292 h 1364248"/>
                    <a:gd name="connsiteX905" fmla="*/ 147273 w 2040886"/>
                    <a:gd name="connsiteY905" fmla="*/ 394281 h 1364248"/>
                    <a:gd name="connsiteX906" fmla="*/ 121343 w 2040886"/>
                    <a:gd name="connsiteY906" fmla="*/ 422428 h 1364248"/>
                    <a:gd name="connsiteX907" fmla="*/ 117908 w 2040886"/>
                    <a:gd name="connsiteY907" fmla="*/ 427747 h 1364248"/>
                    <a:gd name="connsiteX908" fmla="*/ 113808 w 2040886"/>
                    <a:gd name="connsiteY908" fmla="*/ 430961 h 1364248"/>
                    <a:gd name="connsiteX909" fmla="*/ 109264 w 2040886"/>
                    <a:gd name="connsiteY909" fmla="*/ 435948 h 1364248"/>
                    <a:gd name="connsiteX910" fmla="*/ 96963 w 2040886"/>
                    <a:gd name="connsiteY910" fmla="*/ 454011 h 1364248"/>
                    <a:gd name="connsiteX911" fmla="*/ 92198 w 2040886"/>
                    <a:gd name="connsiteY911" fmla="*/ 458886 h 1364248"/>
                    <a:gd name="connsiteX912" fmla="*/ 91645 w 2040886"/>
                    <a:gd name="connsiteY912" fmla="*/ 460327 h 1364248"/>
                    <a:gd name="connsiteX913" fmla="*/ 90758 w 2040886"/>
                    <a:gd name="connsiteY913" fmla="*/ 463873 h 1364248"/>
                    <a:gd name="connsiteX914" fmla="*/ 90204 w 2040886"/>
                    <a:gd name="connsiteY914" fmla="*/ 465092 h 1364248"/>
                    <a:gd name="connsiteX915" fmla="*/ 89206 w 2040886"/>
                    <a:gd name="connsiteY915" fmla="*/ 466089 h 1364248"/>
                    <a:gd name="connsiteX916" fmla="*/ 87212 w 2040886"/>
                    <a:gd name="connsiteY916" fmla="*/ 466865 h 1364248"/>
                    <a:gd name="connsiteX917" fmla="*/ 86215 w 2040886"/>
                    <a:gd name="connsiteY917" fmla="*/ 467530 h 1364248"/>
                    <a:gd name="connsiteX918" fmla="*/ 85106 w 2040886"/>
                    <a:gd name="connsiteY918" fmla="*/ 468860 h 1364248"/>
                    <a:gd name="connsiteX919" fmla="*/ 78125 w 2040886"/>
                    <a:gd name="connsiteY919" fmla="*/ 481493 h 1364248"/>
                    <a:gd name="connsiteX920" fmla="*/ 76241 w 2040886"/>
                    <a:gd name="connsiteY920" fmla="*/ 483377 h 1364248"/>
                    <a:gd name="connsiteX921" fmla="*/ 75022 w 2040886"/>
                    <a:gd name="connsiteY921" fmla="*/ 483931 h 1364248"/>
                    <a:gd name="connsiteX922" fmla="*/ 72584 w 2040886"/>
                    <a:gd name="connsiteY922" fmla="*/ 484374 h 1364248"/>
                    <a:gd name="connsiteX923" fmla="*/ 71365 w 2040886"/>
                    <a:gd name="connsiteY923" fmla="*/ 485482 h 1364248"/>
                    <a:gd name="connsiteX924" fmla="*/ 70589 w 2040886"/>
                    <a:gd name="connsiteY924" fmla="*/ 487033 h 1364248"/>
                    <a:gd name="connsiteX925" fmla="*/ 68595 w 2040886"/>
                    <a:gd name="connsiteY925" fmla="*/ 492574 h 1364248"/>
                    <a:gd name="connsiteX926" fmla="*/ 59951 w 2040886"/>
                    <a:gd name="connsiteY926" fmla="*/ 504099 h 1364248"/>
                    <a:gd name="connsiteX927" fmla="*/ 57180 w 2040886"/>
                    <a:gd name="connsiteY927" fmla="*/ 510859 h 1364248"/>
                    <a:gd name="connsiteX928" fmla="*/ 59397 w 2040886"/>
                    <a:gd name="connsiteY928" fmla="*/ 517065 h 1364248"/>
                    <a:gd name="connsiteX929" fmla="*/ 60173 w 2040886"/>
                    <a:gd name="connsiteY929" fmla="*/ 519613 h 1364248"/>
                    <a:gd name="connsiteX930" fmla="*/ 60838 w 2040886"/>
                    <a:gd name="connsiteY930" fmla="*/ 527038 h 1364248"/>
                    <a:gd name="connsiteX931" fmla="*/ 61281 w 2040886"/>
                    <a:gd name="connsiteY931" fmla="*/ 529032 h 1364248"/>
                    <a:gd name="connsiteX932" fmla="*/ 61613 w 2040886"/>
                    <a:gd name="connsiteY932" fmla="*/ 530030 h 1364248"/>
                    <a:gd name="connsiteX933" fmla="*/ 63054 w 2040886"/>
                    <a:gd name="connsiteY933" fmla="*/ 532357 h 1364248"/>
                    <a:gd name="connsiteX934" fmla="*/ 65492 w 2040886"/>
                    <a:gd name="connsiteY934" fmla="*/ 534906 h 1364248"/>
                    <a:gd name="connsiteX935" fmla="*/ 66156 w 2040886"/>
                    <a:gd name="connsiteY935" fmla="*/ 536235 h 1364248"/>
                    <a:gd name="connsiteX936" fmla="*/ 66711 w 2040886"/>
                    <a:gd name="connsiteY936" fmla="*/ 539006 h 1364248"/>
                    <a:gd name="connsiteX937" fmla="*/ 68262 w 2040886"/>
                    <a:gd name="connsiteY937" fmla="*/ 554853 h 1364248"/>
                    <a:gd name="connsiteX938" fmla="*/ 67819 w 2040886"/>
                    <a:gd name="connsiteY938" fmla="*/ 557401 h 1364248"/>
                    <a:gd name="connsiteX939" fmla="*/ 65935 w 2040886"/>
                    <a:gd name="connsiteY939" fmla="*/ 562720 h 1364248"/>
                    <a:gd name="connsiteX940" fmla="*/ 64384 w 2040886"/>
                    <a:gd name="connsiteY940" fmla="*/ 568815 h 1364248"/>
                    <a:gd name="connsiteX941" fmla="*/ 62611 w 2040886"/>
                    <a:gd name="connsiteY941" fmla="*/ 572583 h 1364248"/>
                    <a:gd name="connsiteX942" fmla="*/ 62056 w 2040886"/>
                    <a:gd name="connsiteY942" fmla="*/ 574688 h 1364248"/>
                    <a:gd name="connsiteX943" fmla="*/ 62721 w 2040886"/>
                    <a:gd name="connsiteY943" fmla="*/ 575575 h 1364248"/>
                    <a:gd name="connsiteX944" fmla="*/ 63276 w 2040886"/>
                    <a:gd name="connsiteY944" fmla="*/ 575243 h 1364248"/>
                    <a:gd name="connsiteX945" fmla="*/ 64827 w 2040886"/>
                    <a:gd name="connsiteY945" fmla="*/ 573359 h 1364248"/>
                    <a:gd name="connsiteX946" fmla="*/ 66600 w 2040886"/>
                    <a:gd name="connsiteY946" fmla="*/ 574578 h 1364248"/>
                    <a:gd name="connsiteX947" fmla="*/ 66489 w 2040886"/>
                    <a:gd name="connsiteY947" fmla="*/ 574578 h 1364248"/>
                    <a:gd name="connsiteX948" fmla="*/ 66046 w 2040886"/>
                    <a:gd name="connsiteY948" fmla="*/ 574799 h 1364248"/>
                    <a:gd name="connsiteX949" fmla="*/ 69703 w 2040886"/>
                    <a:gd name="connsiteY949" fmla="*/ 577348 h 1364248"/>
                    <a:gd name="connsiteX950" fmla="*/ 73028 w 2040886"/>
                    <a:gd name="connsiteY950" fmla="*/ 581670 h 1364248"/>
                    <a:gd name="connsiteX951" fmla="*/ 75133 w 2040886"/>
                    <a:gd name="connsiteY951" fmla="*/ 583221 h 1364248"/>
                    <a:gd name="connsiteX952" fmla="*/ 80230 w 2040886"/>
                    <a:gd name="connsiteY952" fmla="*/ 586102 h 1364248"/>
                    <a:gd name="connsiteX953" fmla="*/ 81560 w 2040886"/>
                    <a:gd name="connsiteY953" fmla="*/ 587875 h 1364248"/>
                    <a:gd name="connsiteX954" fmla="*/ 81560 w 2040886"/>
                    <a:gd name="connsiteY954" fmla="*/ 589316 h 1364248"/>
                    <a:gd name="connsiteX955" fmla="*/ 80563 w 2040886"/>
                    <a:gd name="connsiteY955" fmla="*/ 592640 h 1364248"/>
                    <a:gd name="connsiteX956" fmla="*/ 80563 w 2040886"/>
                    <a:gd name="connsiteY956" fmla="*/ 594968 h 1364248"/>
                    <a:gd name="connsiteX957" fmla="*/ 80895 w 2040886"/>
                    <a:gd name="connsiteY957" fmla="*/ 596630 h 1364248"/>
                    <a:gd name="connsiteX958" fmla="*/ 82779 w 2040886"/>
                    <a:gd name="connsiteY958" fmla="*/ 599844 h 1364248"/>
                    <a:gd name="connsiteX959" fmla="*/ 82779 w 2040886"/>
                    <a:gd name="connsiteY959" fmla="*/ 600176 h 1364248"/>
                    <a:gd name="connsiteX960" fmla="*/ 83112 w 2040886"/>
                    <a:gd name="connsiteY960" fmla="*/ 600730 h 1364248"/>
                    <a:gd name="connsiteX961" fmla="*/ 81782 w 2040886"/>
                    <a:gd name="connsiteY961" fmla="*/ 603500 h 1364248"/>
                    <a:gd name="connsiteX962" fmla="*/ 79454 w 2040886"/>
                    <a:gd name="connsiteY962" fmla="*/ 602503 h 1364248"/>
                    <a:gd name="connsiteX963" fmla="*/ 76906 w 2040886"/>
                    <a:gd name="connsiteY963" fmla="*/ 600287 h 1364248"/>
                    <a:gd name="connsiteX964" fmla="*/ 74911 w 2040886"/>
                    <a:gd name="connsiteY964" fmla="*/ 599179 h 1364248"/>
                    <a:gd name="connsiteX965" fmla="*/ 73692 w 2040886"/>
                    <a:gd name="connsiteY965" fmla="*/ 598735 h 1364248"/>
                    <a:gd name="connsiteX966" fmla="*/ 71587 w 2040886"/>
                    <a:gd name="connsiteY966" fmla="*/ 595743 h 1364248"/>
                    <a:gd name="connsiteX967" fmla="*/ 70478 w 2040886"/>
                    <a:gd name="connsiteY967" fmla="*/ 594635 h 1364248"/>
                    <a:gd name="connsiteX968" fmla="*/ 69260 w 2040886"/>
                    <a:gd name="connsiteY968" fmla="*/ 594635 h 1364248"/>
                    <a:gd name="connsiteX969" fmla="*/ 66711 w 2040886"/>
                    <a:gd name="connsiteY969" fmla="*/ 595300 h 1364248"/>
                    <a:gd name="connsiteX970" fmla="*/ 62611 w 2040886"/>
                    <a:gd name="connsiteY970" fmla="*/ 594968 h 1364248"/>
                    <a:gd name="connsiteX971" fmla="*/ 60173 w 2040886"/>
                    <a:gd name="connsiteY971" fmla="*/ 595189 h 1364248"/>
                    <a:gd name="connsiteX972" fmla="*/ 57735 w 2040886"/>
                    <a:gd name="connsiteY972" fmla="*/ 594857 h 1364248"/>
                    <a:gd name="connsiteX973" fmla="*/ 54965 w 2040886"/>
                    <a:gd name="connsiteY973" fmla="*/ 592973 h 1364248"/>
                    <a:gd name="connsiteX974" fmla="*/ 50754 w 2040886"/>
                    <a:gd name="connsiteY974" fmla="*/ 588319 h 1364248"/>
                    <a:gd name="connsiteX975" fmla="*/ 48426 w 2040886"/>
                    <a:gd name="connsiteY975" fmla="*/ 587654 h 1364248"/>
                    <a:gd name="connsiteX976" fmla="*/ 45989 w 2040886"/>
                    <a:gd name="connsiteY976" fmla="*/ 589981 h 1364248"/>
                    <a:gd name="connsiteX977" fmla="*/ 45102 w 2040886"/>
                    <a:gd name="connsiteY977" fmla="*/ 592862 h 1364248"/>
                    <a:gd name="connsiteX978" fmla="*/ 44326 w 2040886"/>
                    <a:gd name="connsiteY978" fmla="*/ 596851 h 1364248"/>
                    <a:gd name="connsiteX979" fmla="*/ 43772 w 2040886"/>
                    <a:gd name="connsiteY979" fmla="*/ 600841 h 1364248"/>
                    <a:gd name="connsiteX980" fmla="*/ 43772 w 2040886"/>
                    <a:gd name="connsiteY980" fmla="*/ 603722 h 1364248"/>
                    <a:gd name="connsiteX981" fmla="*/ 42110 w 2040886"/>
                    <a:gd name="connsiteY981" fmla="*/ 605163 h 1364248"/>
                    <a:gd name="connsiteX982" fmla="*/ 37788 w 2040886"/>
                    <a:gd name="connsiteY982" fmla="*/ 605827 h 1364248"/>
                    <a:gd name="connsiteX983" fmla="*/ 35793 w 2040886"/>
                    <a:gd name="connsiteY983" fmla="*/ 607379 h 1364248"/>
                    <a:gd name="connsiteX984" fmla="*/ 33356 w 2040886"/>
                    <a:gd name="connsiteY984" fmla="*/ 614582 h 1364248"/>
                    <a:gd name="connsiteX985" fmla="*/ 31915 w 2040886"/>
                    <a:gd name="connsiteY985" fmla="*/ 617685 h 1364248"/>
                    <a:gd name="connsiteX986" fmla="*/ 31915 w 2040886"/>
                    <a:gd name="connsiteY986" fmla="*/ 618571 h 1364248"/>
                    <a:gd name="connsiteX987" fmla="*/ 31804 w 2040886"/>
                    <a:gd name="connsiteY987" fmla="*/ 620788 h 1364248"/>
                    <a:gd name="connsiteX988" fmla="*/ 31582 w 2040886"/>
                    <a:gd name="connsiteY988" fmla="*/ 621785 h 1364248"/>
                    <a:gd name="connsiteX989" fmla="*/ 30474 w 2040886"/>
                    <a:gd name="connsiteY989" fmla="*/ 623336 h 1364248"/>
                    <a:gd name="connsiteX990" fmla="*/ 27704 w 2040886"/>
                    <a:gd name="connsiteY990" fmla="*/ 625663 h 1364248"/>
                    <a:gd name="connsiteX991" fmla="*/ 26817 w 2040886"/>
                    <a:gd name="connsiteY991" fmla="*/ 626883 h 1364248"/>
                    <a:gd name="connsiteX992" fmla="*/ 26596 w 2040886"/>
                    <a:gd name="connsiteY992" fmla="*/ 627215 h 1364248"/>
                    <a:gd name="connsiteX993" fmla="*/ 25820 w 2040886"/>
                    <a:gd name="connsiteY993" fmla="*/ 629321 h 1364248"/>
                    <a:gd name="connsiteX994" fmla="*/ 25820 w 2040886"/>
                    <a:gd name="connsiteY994" fmla="*/ 630650 h 1364248"/>
                    <a:gd name="connsiteX995" fmla="*/ 25931 w 2040886"/>
                    <a:gd name="connsiteY995" fmla="*/ 632091 h 1364248"/>
                    <a:gd name="connsiteX996" fmla="*/ 26152 w 2040886"/>
                    <a:gd name="connsiteY996" fmla="*/ 637853 h 1364248"/>
                    <a:gd name="connsiteX997" fmla="*/ 25931 w 2040886"/>
                    <a:gd name="connsiteY997" fmla="*/ 638961 h 1364248"/>
                    <a:gd name="connsiteX998" fmla="*/ 25155 w 2040886"/>
                    <a:gd name="connsiteY998" fmla="*/ 640956 h 1364248"/>
                    <a:gd name="connsiteX999" fmla="*/ 24158 w 2040886"/>
                    <a:gd name="connsiteY999" fmla="*/ 642397 h 1364248"/>
                    <a:gd name="connsiteX1000" fmla="*/ 23050 w 2040886"/>
                    <a:gd name="connsiteY1000" fmla="*/ 643283 h 1364248"/>
                    <a:gd name="connsiteX1001" fmla="*/ 22163 w 2040886"/>
                    <a:gd name="connsiteY1001" fmla="*/ 644391 h 1364248"/>
                    <a:gd name="connsiteX1002" fmla="*/ 21830 w 2040886"/>
                    <a:gd name="connsiteY1002" fmla="*/ 646718 h 1364248"/>
                    <a:gd name="connsiteX1003" fmla="*/ 21830 w 2040886"/>
                    <a:gd name="connsiteY1003" fmla="*/ 650375 h 1364248"/>
                    <a:gd name="connsiteX1004" fmla="*/ 21276 w 2040886"/>
                    <a:gd name="connsiteY1004" fmla="*/ 654032 h 1364248"/>
                    <a:gd name="connsiteX1005" fmla="*/ 19947 w 2040886"/>
                    <a:gd name="connsiteY1005" fmla="*/ 657246 h 1364248"/>
                    <a:gd name="connsiteX1006" fmla="*/ 18174 w 2040886"/>
                    <a:gd name="connsiteY1006" fmla="*/ 659684 h 1364248"/>
                    <a:gd name="connsiteX1007" fmla="*/ 16844 w 2040886"/>
                    <a:gd name="connsiteY1007" fmla="*/ 660570 h 1364248"/>
                    <a:gd name="connsiteX1008" fmla="*/ 13852 w 2040886"/>
                    <a:gd name="connsiteY1008" fmla="*/ 661568 h 1364248"/>
                    <a:gd name="connsiteX1009" fmla="*/ 12411 w 2040886"/>
                    <a:gd name="connsiteY1009" fmla="*/ 662565 h 1364248"/>
                    <a:gd name="connsiteX1010" fmla="*/ 11525 w 2040886"/>
                    <a:gd name="connsiteY1010" fmla="*/ 663784 h 1364248"/>
                    <a:gd name="connsiteX1011" fmla="*/ 10306 w 2040886"/>
                    <a:gd name="connsiteY1011" fmla="*/ 666554 h 1364248"/>
                    <a:gd name="connsiteX1012" fmla="*/ 9641 w 2040886"/>
                    <a:gd name="connsiteY1012" fmla="*/ 667773 h 1364248"/>
                    <a:gd name="connsiteX1013" fmla="*/ 2216 w 2040886"/>
                    <a:gd name="connsiteY1013" fmla="*/ 673757 h 1364248"/>
                    <a:gd name="connsiteX1014" fmla="*/ 554 w 2040886"/>
                    <a:gd name="connsiteY1014" fmla="*/ 676528 h 1364248"/>
                    <a:gd name="connsiteX1015" fmla="*/ 333 w 2040886"/>
                    <a:gd name="connsiteY1015" fmla="*/ 679963 h 1364248"/>
                    <a:gd name="connsiteX1016" fmla="*/ 1663 w 2040886"/>
                    <a:gd name="connsiteY1016" fmla="*/ 686833 h 1364248"/>
                    <a:gd name="connsiteX1017" fmla="*/ 1219 w 2040886"/>
                    <a:gd name="connsiteY1017" fmla="*/ 689493 h 1364248"/>
                    <a:gd name="connsiteX1018" fmla="*/ 0 w 2040886"/>
                    <a:gd name="connsiteY1018" fmla="*/ 692264 h 1364248"/>
                    <a:gd name="connsiteX1019" fmla="*/ 0 w 2040886"/>
                    <a:gd name="connsiteY1019" fmla="*/ 704564 h 1364248"/>
                    <a:gd name="connsiteX1020" fmla="*/ 2549 w 2040886"/>
                    <a:gd name="connsiteY1020" fmla="*/ 705007 h 1364248"/>
                    <a:gd name="connsiteX1021" fmla="*/ 2770 w 2040886"/>
                    <a:gd name="connsiteY1021" fmla="*/ 705007 h 1364248"/>
                    <a:gd name="connsiteX1022" fmla="*/ 2770 w 2040886"/>
                    <a:gd name="connsiteY1022" fmla="*/ 705007 h 1364248"/>
                    <a:gd name="connsiteX1023" fmla="*/ 2881 w 2040886"/>
                    <a:gd name="connsiteY1023" fmla="*/ 705007 h 1364248"/>
                    <a:gd name="connsiteX1024" fmla="*/ 3989 w 2040886"/>
                    <a:gd name="connsiteY1024" fmla="*/ 703788 h 1364248"/>
                    <a:gd name="connsiteX1025" fmla="*/ 7757 w 2040886"/>
                    <a:gd name="connsiteY1025" fmla="*/ 702348 h 1364248"/>
                    <a:gd name="connsiteX1026" fmla="*/ 11635 w 2040886"/>
                    <a:gd name="connsiteY1026" fmla="*/ 702791 h 1364248"/>
                    <a:gd name="connsiteX1027" fmla="*/ 15736 w 2040886"/>
                    <a:gd name="connsiteY1027" fmla="*/ 704786 h 1364248"/>
                    <a:gd name="connsiteX1028" fmla="*/ 14074 w 2040886"/>
                    <a:gd name="connsiteY1028" fmla="*/ 709883 h 1364248"/>
                    <a:gd name="connsiteX1029" fmla="*/ 14074 w 2040886"/>
                    <a:gd name="connsiteY1029" fmla="*/ 712543 h 1364248"/>
                    <a:gd name="connsiteX1030" fmla="*/ 17176 w 2040886"/>
                    <a:gd name="connsiteY1030" fmla="*/ 712321 h 1364248"/>
                    <a:gd name="connsiteX1031" fmla="*/ 17952 w 2040886"/>
                    <a:gd name="connsiteY1031" fmla="*/ 712321 h 1364248"/>
                    <a:gd name="connsiteX1032" fmla="*/ 18839 w 2040886"/>
                    <a:gd name="connsiteY1032" fmla="*/ 713872 h 1364248"/>
                    <a:gd name="connsiteX1033" fmla="*/ 18839 w 2040886"/>
                    <a:gd name="connsiteY1033" fmla="*/ 715535 h 1364248"/>
                    <a:gd name="connsiteX1034" fmla="*/ 18617 w 2040886"/>
                    <a:gd name="connsiteY1034" fmla="*/ 717530 h 1364248"/>
                    <a:gd name="connsiteX1035" fmla="*/ 18617 w 2040886"/>
                    <a:gd name="connsiteY1035" fmla="*/ 719857 h 1364248"/>
                    <a:gd name="connsiteX1036" fmla="*/ 19947 w 2040886"/>
                    <a:gd name="connsiteY1036" fmla="*/ 723292 h 1364248"/>
                    <a:gd name="connsiteX1037" fmla="*/ 25487 w 2040886"/>
                    <a:gd name="connsiteY1037" fmla="*/ 731825 h 1364248"/>
                    <a:gd name="connsiteX1038" fmla="*/ 26263 w 2040886"/>
                    <a:gd name="connsiteY1038" fmla="*/ 732600 h 1364248"/>
                    <a:gd name="connsiteX1039" fmla="*/ 27039 w 2040886"/>
                    <a:gd name="connsiteY1039" fmla="*/ 732822 h 1364248"/>
                    <a:gd name="connsiteX1040" fmla="*/ 27926 w 2040886"/>
                    <a:gd name="connsiteY1040" fmla="*/ 732600 h 1364248"/>
                    <a:gd name="connsiteX1041" fmla="*/ 28812 w 2040886"/>
                    <a:gd name="connsiteY1041" fmla="*/ 731935 h 1364248"/>
                    <a:gd name="connsiteX1042" fmla="*/ 29255 w 2040886"/>
                    <a:gd name="connsiteY1042" fmla="*/ 731714 h 1364248"/>
                    <a:gd name="connsiteX1043" fmla="*/ 29698 w 2040886"/>
                    <a:gd name="connsiteY1043" fmla="*/ 731714 h 1364248"/>
                    <a:gd name="connsiteX1044" fmla="*/ 30141 w 2040886"/>
                    <a:gd name="connsiteY1044" fmla="*/ 731714 h 1364248"/>
                    <a:gd name="connsiteX1045" fmla="*/ 32358 w 2040886"/>
                    <a:gd name="connsiteY1045" fmla="*/ 732600 h 1364248"/>
                    <a:gd name="connsiteX1046" fmla="*/ 34131 w 2040886"/>
                    <a:gd name="connsiteY1046" fmla="*/ 732933 h 1364248"/>
                    <a:gd name="connsiteX1047" fmla="*/ 35904 w 2040886"/>
                    <a:gd name="connsiteY1047" fmla="*/ 732933 h 1364248"/>
                    <a:gd name="connsiteX1048" fmla="*/ 38121 w 2040886"/>
                    <a:gd name="connsiteY1048" fmla="*/ 731714 h 1364248"/>
                    <a:gd name="connsiteX1049" fmla="*/ 38564 w 2040886"/>
                    <a:gd name="connsiteY1049" fmla="*/ 731714 h 1364248"/>
                    <a:gd name="connsiteX1050" fmla="*/ 39007 w 2040886"/>
                    <a:gd name="connsiteY1050" fmla="*/ 731714 h 1364248"/>
                    <a:gd name="connsiteX1051" fmla="*/ 39450 w 2040886"/>
                    <a:gd name="connsiteY1051" fmla="*/ 731935 h 1364248"/>
                    <a:gd name="connsiteX1052" fmla="*/ 47872 w 2040886"/>
                    <a:gd name="connsiteY1052" fmla="*/ 743017 h 1364248"/>
                    <a:gd name="connsiteX1053" fmla="*/ 49313 w 2040886"/>
                    <a:gd name="connsiteY1053" fmla="*/ 746563 h 1364248"/>
                    <a:gd name="connsiteX1054" fmla="*/ 50865 w 2040886"/>
                    <a:gd name="connsiteY1054" fmla="*/ 751882 h 1364248"/>
                    <a:gd name="connsiteX1055" fmla="*/ 52748 w 2040886"/>
                    <a:gd name="connsiteY1055" fmla="*/ 755872 h 1364248"/>
                    <a:gd name="connsiteX1056" fmla="*/ 53302 w 2040886"/>
                    <a:gd name="connsiteY1056" fmla="*/ 756536 h 1364248"/>
                    <a:gd name="connsiteX1057" fmla="*/ 53635 w 2040886"/>
                    <a:gd name="connsiteY1057" fmla="*/ 756536 h 1364248"/>
                    <a:gd name="connsiteX1058" fmla="*/ 55075 w 2040886"/>
                    <a:gd name="connsiteY1058" fmla="*/ 755761 h 1364248"/>
                    <a:gd name="connsiteX1059" fmla="*/ 63276 w 2040886"/>
                    <a:gd name="connsiteY1059" fmla="*/ 755761 h 1364248"/>
                    <a:gd name="connsiteX1060" fmla="*/ 65381 w 2040886"/>
                    <a:gd name="connsiteY1060" fmla="*/ 755096 h 1364248"/>
                    <a:gd name="connsiteX1061" fmla="*/ 67265 w 2040886"/>
                    <a:gd name="connsiteY1061" fmla="*/ 753877 h 1364248"/>
                    <a:gd name="connsiteX1062" fmla="*/ 69260 w 2040886"/>
                    <a:gd name="connsiteY1062" fmla="*/ 753323 h 1364248"/>
                    <a:gd name="connsiteX1063" fmla="*/ 71143 w 2040886"/>
                    <a:gd name="connsiteY1063" fmla="*/ 754542 h 1364248"/>
                    <a:gd name="connsiteX1064" fmla="*/ 71587 w 2040886"/>
                    <a:gd name="connsiteY1064" fmla="*/ 755318 h 1364248"/>
                    <a:gd name="connsiteX1065" fmla="*/ 75687 w 2040886"/>
                    <a:gd name="connsiteY1065" fmla="*/ 757645 h 1364248"/>
                    <a:gd name="connsiteX1066" fmla="*/ 79011 w 2040886"/>
                    <a:gd name="connsiteY1066" fmla="*/ 760747 h 1364248"/>
                    <a:gd name="connsiteX1067" fmla="*/ 80563 w 2040886"/>
                    <a:gd name="connsiteY1067" fmla="*/ 762631 h 1364248"/>
                    <a:gd name="connsiteX1068" fmla="*/ 81782 w 2040886"/>
                    <a:gd name="connsiteY1068" fmla="*/ 764958 h 1364248"/>
                    <a:gd name="connsiteX1069" fmla="*/ 82558 w 2040886"/>
                    <a:gd name="connsiteY1069" fmla="*/ 768172 h 1364248"/>
                    <a:gd name="connsiteX1070" fmla="*/ 82114 w 2040886"/>
                    <a:gd name="connsiteY1070" fmla="*/ 769945 h 1364248"/>
                    <a:gd name="connsiteX1071" fmla="*/ 81339 w 2040886"/>
                    <a:gd name="connsiteY1071" fmla="*/ 771497 h 1364248"/>
                    <a:gd name="connsiteX1072" fmla="*/ 81117 w 2040886"/>
                    <a:gd name="connsiteY1072" fmla="*/ 774156 h 1364248"/>
                    <a:gd name="connsiteX1073" fmla="*/ 79233 w 2040886"/>
                    <a:gd name="connsiteY1073" fmla="*/ 776594 h 1364248"/>
                    <a:gd name="connsiteX1074" fmla="*/ 80230 w 2040886"/>
                    <a:gd name="connsiteY1074" fmla="*/ 778699 h 1364248"/>
                    <a:gd name="connsiteX1075" fmla="*/ 84441 w 2040886"/>
                    <a:gd name="connsiteY1075" fmla="*/ 782135 h 1364248"/>
                    <a:gd name="connsiteX1076" fmla="*/ 86769 w 2040886"/>
                    <a:gd name="connsiteY1076" fmla="*/ 781470 h 1364248"/>
                    <a:gd name="connsiteX1077" fmla="*/ 88763 w 2040886"/>
                    <a:gd name="connsiteY1077" fmla="*/ 780140 h 1364248"/>
                    <a:gd name="connsiteX1078" fmla="*/ 89760 w 2040886"/>
                    <a:gd name="connsiteY1078" fmla="*/ 777813 h 1364248"/>
                    <a:gd name="connsiteX1079" fmla="*/ 88763 w 2040886"/>
                    <a:gd name="connsiteY1079" fmla="*/ 774378 h 1364248"/>
                    <a:gd name="connsiteX1080" fmla="*/ 89760 w 2040886"/>
                    <a:gd name="connsiteY1080" fmla="*/ 772383 h 1364248"/>
                    <a:gd name="connsiteX1081" fmla="*/ 91534 w 2040886"/>
                    <a:gd name="connsiteY1081" fmla="*/ 772383 h 1364248"/>
                    <a:gd name="connsiteX1082" fmla="*/ 93528 w 2040886"/>
                    <a:gd name="connsiteY1082" fmla="*/ 773159 h 1364248"/>
                    <a:gd name="connsiteX1083" fmla="*/ 95301 w 2040886"/>
                    <a:gd name="connsiteY1083" fmla="*/ 774378 h 1364248"/>
                    <a:gd name="connsiteX1084" fmla="*/ 97074 w 2040886"/>
                    <a:gd name="connsiteY1084" fmla="*/ 775486 h 1364248"/>
                    <a:gd name="connsiteX1085" fmla="*/ 98958 w 2040886"/>
                    <a:gd name="connsiteY1085" fmla="*/ 776040 h 1364248"/>
                    <a:gd name="connsiteX1086" fmla="*/ 100731 w 2040886"/>
                    <a:gd name="connsiteY1086" fmla="*/ 775708 h 1364248"/>
                    <a:gd name="connsiteX1087" fmla="*/ 105607 w 2040886"/>
                    <a:gd name="connsiteY1087" fmla="*/ 771829 h 1364248"/>
                    <a:gd name="connsiteX1088" fmla="*/ 107158 w 2040886"/>
                    <a:gd name="connsiteY1088" fmla="*/ 768948 h 1364248"/>
                    <a:gd name="connsiteX1089" fmla="*/ 109707 w 2040886"/>
                    <a:gd name="connsiteY1089" fmla="*/ 761080 h 1364248"/>
                    <a:gd name="connsiteX1090" fmla="*/ 111923 w 2040886"/>
                    <a:gd name="connsiteY1090" fmla="*/ 757645 h 1364248"/>
                    <a:gd name="connsiteX1091" fmla="*/ 114251 w 2040886"/>
                    <a:gd name="connsiteY1091" fmla="*/ 756536 h 1364248"/>
                    <a:gd name="connsiteX1092" fmla="*/ 116799 w 2040886"/>
                    <a:gd name="connsiteY1092" fmla="*/ 756869 h 1364248"/>
                    <a:gd name="connsiteX1093" fmla="*/ 124667 w 2040886"/>
                    <a:gd name="connsiteY1093" fmla="*/ 759639 h 1364248"/>
                    <a:gd name="connsiteX1094" fmla="*/ 126662 w 2040886"/>
                    <a:gd name="connsiteY1094" fmla="*/ 761080 h 1364248"/>
                    <a:gd name="connsiteX1095" fmla="*/ 131316 w 2040886"/>
                    <a:gd name="connsiteY1095" fmla="*/ 766621 h 1364248"/>
                    <a:gd name="connsiteX1096" fmla="*/ 136746 w 2040886"/>
                    <a:gd name="connsiteY1096" fmla="*/ 771275 h 1364248"/>
                    <a:gd name="connsiteX1097" fmla="*/ 139295 w 2040886"/>
                    <a:gd name="connsiteY1097" fmla="*/ 774267 h 1364248"/>
                    <a:gd name="connsiteX1098" fmla="*/ 140071 w 2040886"/>
                    <a:gd name="connsiteY1098" fmla="*/ 774599 h 1364248"/>
                    <a:gd name="connsiteX1099" fmla="*/ 140957 w 2040886"/>
                    <a:gd name="connsiteY1099" fmla="*/ 774599 h 1364248"/>
                    <a:gd name="connsiteX1100" fmla="*/ 141844 w 2040886"/>
                    <a:gd name="connsiteY1100" fmla="*/ 774599 h 1364248"/>
                    <a:gd name="connsiteX1101" fmla="*/ 142730 w 2040886"/>
                    <a:gd name="connsiteY1101" fmla="*/ 774267 h 1364248"/>
                    <a:gd name="connsiteX1102" fmla="*/ 142841 w 2040886"/>
                    <a:gd name="connsiteY1102" fmla="*/ 774267 h 1364248"/>
                    <a:gd name="connsiteX1103" fmla="*/ 142952 w 2040886"/>
                    <a:gd name="connsiteY1103" fmla="*/ 774267 h 1364248"/>
                    <a:gd name="connsiteX1104" fmla="*/ 143062 w 2040886"/>
                    <a:gd name="connsiteY1104" fmla="*/ 774267 h 1364248"/>
                    <a:gd name="connsiteX1105" fmla="*/ 143284 w 2040886"/>
                    <a:gd name="connsiteY1105" fmla="*/ 774267 h 1364248"/>
                    <a:gd name="connsiteX1106" fmla="*/ 150598 w 2040886"/>
                    <a:gd name="connsiteY1106" fmla="*/ 777924 h 1364248"/>
                    <a:gd name="connsiteX1107" fmla="*/ 152925 w 2040886"/>
                    <a:gd name="connsiteY1107" fmla="*/ 777924 h 1364248"/>
                    <a:gd name="connsiteX1108" fmla="*/ 153369 w 2040886"/>
                    <a:gd name="connsiteY1108" fmla="*/ 777481 h 1364248"/>
                    <a:gd name="connsiteX1109" fmla="*/ 153701 w 2040886"/>
                    <a:gd name="connsiteY1109" fmla="*/ 777259 h 1364248"/>
                    <a:gd name="connsiteX1110" fmla="*/ 154366 w 2040886"/>
                    <a:gd name="connsiteY1110" fmla="*/ 776483 h 1364248"/>
                    <a:gd name="connsiteX1111" fmla="*/ 154920 w 2040886"/>
                    <a:gd name="connsiteY1111" fmla="*/ 775486 h 1364248"/>
                    <a:gd name="connsiteX1112" fmla="*/ 155363 w 2040886"/>
                    <a:gd name="connsiteY1112" fmla="*/ 774378 h 1364248"/>
                    <a:gd name="connsiteX1113" fmla="*/ 156582 w 2040886"/>
                    <a:gd name="connsiteY1113" fmla="*/ 773381 h 1364248"/>
                    <a:gd name="connsiteX1114" fmla="*/ 157801 w 2040886"/>
                    <a:gd name="connsiteY1114" fmla="*/ 773048 h 1364248"/>
                    <a:gd name="connsiteX1115" fmla="*/ 162012 w 2040886"/>
                    <a:gd name="connsiteY1115" fmla="*/ 772272 h 1364248"/>
                    <a:gd name="connsiteX1116" fmla="*/ 164118 w 2040886"/>
                    <a:gd name="connsiteY1116" fmla="*/ 772937 h 1364248"/>
                    <a:gd name="connsiteX1117" fmla="*/ 171431 w 2040886"/>
                    <a:gd name="connsiteY1117" fmla="*/ 773824 h 1364248"/>
                    <a:gd name="connsiteX1118" fmla="*/ 176086 w 2040886"/>
                    <a:gd name="connsiteY1118" fmla="*/ 775375 h 1364248"/>
                    <a:gd name="connsiteX1119" fmla="*/ 178745 w 2040886"/>
                    <a:gd name="connsiteY1119" fmla="*/ 775708 h 1364248"/>
                    <a:gd name="connsiteX1120" fmla="*/ 186613 w 2040886"/>
                    <a:gd name="connsiteY1120" fmla="*/ 775264 h 1364248"/>
                    <a:gd name="connsiteX1121" fmla="*/ 188497 w 2040886"/>
                    <a:gd name="connsiteY1121" fmla="*/ 776151 h 1364248"/>
                    <a:gd name="connsiteX1122" fmla="*/ 194370 w 2040886"/>
                    <a:gd name="connsiteY1122" fmla="*/ 781581 h 1364248"/>
                    <a:gd name="connsiteX1123" fmla="*/ 195146 w 2040886"/>
                    <a:gd name="connsiteY1123" fmla="*/ 784129 h 1364248"/>
                    <a:gd name="connsiteX1124" fmla="*/ 197584 w 2040886"/>
                    <a:gd name="connsiteY1124" fmla="*/ 784129 h 1364248"/>
                    <a:gd name="connsiteX1125" fmla="*/ 208998 w 2040886"/>
                    <a:gd name="connsiteY1125" fmla="*/ 779364 h 1364248"/>
                    <a:gd name="connsiteX1126" fmla="*/ 212544 w 2040886"/>
                    <a:gd name="connsiteY1126" fmla="*/ 779586 h 1364248"/>
                    <a:gd name="connsiteX1127" fmla="*/ 214427 w 2040886"/>
                    <a:gd name="connsiteY1127" fmla="*/ 780916 h 1364248"/>
                    <a:gd name="connsiteX1128" fmla="*/ 220079 w 2040886"/>
                    <a:gd name="connsiteY1128" fmla="*/ 782467 h 1364248"/>
                    <a:gd name="connsiteX1129" fmla="*/ 222296 w 2040886"/>
                    <a:gd name="connsiteY1129" fmla="*/ 783464 h 1364248"/>
                    <a:gd name="connsiteX1130" fmla="*/ 226396 w 2040886"/>
                    <a:gd name="connsiteY1130" fmla="*/ 787454 h 1364248"/>
                    <a:gd name="connsiteX1131" fmla="*/ 228390 w 2040886"/>
                    <a:gd name="connsiteY1131" fmla="*/ 787897 h 1364248"/>
                    <a:gd name="connsiteX1132" fmla="*/ 228501 w 2040886"/>
                    <a:gd name="connsiteY1132" fmla="*/ 787897 h 1364248"/>
                    <a:gd name="connsiteX1133" fmla="*/ 235150 w 2040886"/>
                    <a:gd name="connsiteY1133" fmla="*/ 790335 h 1364248"/>
                    <a:gd name="connsiteX1134" fmla="*/ 237588 w 2040886"/>
                    <a:gd name="connsiteY1134" fmla="*/ 790335 h 1364248"/>
                    <a:gd name="connsiteX1135" fmla="*/ 245124 w 2040886"/>
                    <a:gd name="connsiteY1135" fmla="*/ 786567 h 1364248"/>
                    <a:gd name="connsiteX1136" fmla="*/ 250664 w 2040886"/>
                    <a:gd name="connsiteY1136" fmla="*/ 786346 h 1364248"/>
                    <a:gd name="connsiteX1137" fmla="*/ 255097 w 2040886"/>
                    <a:gd name="connsiteY1137" fmla="*/ 782467 h 1364248"/>
                    <a:gd name="connsiteX1138" fmla="*/ 257646 w 2040886"/>
                    <a:gd name="connsiteY1138" fmla="*/ 781026 h 1364248"/>
                    <a:gd name="connsiteX1139" fmla="*/ 259862 w 2040886"/>
                    <a:gd name="connsiteY1139" fmla="*/ 781026 h 1364248"/>
                    <a:gd name="connsiteX1140" fmla="*/ 266290 w 2040886"/>
                    <a:gd name="connsiteY1140" fmla="*/ 782467 h 1364248"/>
                    <a:gd name="connsiteX1141" fmla="*/ 272716 w 2040886"/>
                    <a:gd name="connsiteY1141" fmla="*/ 782467 h 1364248"/>
                    <a:gd name="connsiteX1142" fmla="*/ 274933 w 2040886"/>
                    <a:gd name="connsiteY1142" fmla="*/ 782911 h 1364248"/>
                    <a:gd name="connsiteX1143" fmla="*/ 275820 w 2040886"/>
                    <a:gd name="connsiteY1143" fmla="*/ 783464 h 1364248"/>
                    <a:gd name="connsiteX1144" fmla="*/ 280252 w 2040886"/>
                    <a:gd name="connsiteY1144" fmla="*/ 786013 h 1364248"/>
                    <a:gd name="connsiteX1145" fmla="*/ 283133 w 2040886"/>
                    <a:gd name="connsiteY1145" fmla="*/ 788340 h 1364248"/>
                    <a:gd name="connsiteX1146" fmla="*/ 284907 w 2040886"/>
                    <a:gd name="connsiteY1146" fmla="*/ 790557 h 1364248"/>
                    <a:gd name="connsiteX1147" fmla="*/ 285682 w 2040886"/>
                    <a:gd name="connsiteY1147" fmla="*/ 793216 h 1364248"/>
                    <a:gd name="connsiteX1148" fmla="*/ 285682 w 2040886"/>
                    <a:gd name="connsiteY1148" fmla="*/ 795433 h 1364248"/>
                    <a:gd name="connsiteX1149" fmla="*/ 286347 w 2040886"/>
                    <a:gd name="connsiteY1149" fmla="*/ 797538 h 1364248"/>
                    <a:gd name="connsiteX1150" fmla="*/ 288342 w 2040886"/>
                    <a:gd name="connsiteY1150" fmla="*/ 799866 h 1364248"/>
                    <a:gd name="connsiteX1151" fmla="*/ 292109 w 2040886"/>
                    <a:gd name="connsiteY1151" fmla="*/ 802303 h 1364248"/>
                    <a:gd name="connsiteX1152" fmla="*/ 301307 w 2040886"/>
                    <a:gd name="connsiteY1152" fmla="*/ 805960 h 1364248"/>
                    <a:gd name="connsiteX1153" fmla="*/ 302969 w 2040886"/>
                    <a:gd name="connsiteY1153" fmla="*/ 807401 h 1364248"/>
                    <a:gd name="connsiteX1154" fmla="*/ 304409 w 2040886"/>
                    <a:gd name="connsiteY1154" fmla="*/ 809396 h 1364248"/>
                    <a:gd name="connsiteX1155" fmla="*/ 308177 w 2040886"/>
                    <a:gd name="connsiteY1155" fmla="*/ 816266 h 1364248"/>
                    <a:gd name="connsiteX1156" fmla="*/ 310837 w 2040886"/>
                    <a:gd name="connsiteY1156" fmla="*/ 820366 h 1364248"/>
                    <a:gd name="connsiteX1157" fmla="*/ 312942 w 2040886"/>
                    <a:gd name="connsiteY1157" fmla="*/ 821807 h 1364248"/>
                    <a:gd name="connsiteX1158" fmla="*/ 316600 w 2040886"/>
                    <a:gd name="connsiteY1158" fmla="*/ 821142 h 1364248"/>
                    <a:gd name="connsiteX1159" fmla="*/ 318151 w 2040886"/>
                    <a:gd name="connsiteY1159" fmla="*/ 820920 h 1364248"/>
                    <a:gd name="connsiteX1160" fmla="*/ 326683 w 2040886"/>
                    <a:gd name="connsiteY1160" fmla="*/ 819369 h 1364248"/>
                    <a:gd name="connsiteX1161" fmla="*/ 333776 w 2040886"/>
                    <a:gd name="connsiteY1161" fmla="*/ 816266 h 1364248"/>
                    <a:gd name="connsiteX1162" fmla="*/ 333776 w 2040886"/>
                    <a:gd name="connsiteY1162" fmla="*/ 816266 h 1364248"/>
                    <a:gd name="connsiteX1163" fmla="*/ 333776 w 2040886"/>
                    <a:gd name="connsiteY1163" fmla="*/ 816266 h 1364248"/>
                    <a:gd name="connsiteX1164" fmla="*/ 338541 w 2040886"/>
                    <a:gd name="connsiteY1164" fmla="*/ 811722 h 1364248"/>
                    <a:gd name="connsiteX1165" fmla="*/ 349511 w 2040886"/>
                    <a:gd name="connsiteY1165" fmla="*/ 793549 h 1364248"/>
                    <a:gd name="connsiteX1166" fmla="*/ 354387 w 2040886"/>
                    <a:gd name="connsiteY1166" fmla="*/ 790114 h 1364248"/>
                    <a:gd name="connsiteX1167" fmla="*/ 410017 w 2040886"/>
                    <a:gd name="connsiteY1167" fmla="*/ 784019 h 1364248"/>
                    <a:gd name="connsiteX1168" fmla="*/ 417441 w 2040886"/>
                    <a:gd name="connsiteY1168" fmla="*/ 781026 h 1364248"/>
                    <a:gd name="connsiteX1169" fmla="*/ 423426 w 2040886"/>
                    <a:gd name="connsiteY1169" fmla="*/ 780251 h 1364248"/>
                    <a:gd name="connsiteX1170" fmla="*/ 426861 w 2040886"/>
                    <a:gd name="connsiteY1170" fmla="*/ 778699 h 1364248"/>
                    <a:gd name="connsiteX1171" fmla="*/ 428745 w 2040886"/>
                    <a:gd name="connsiteY1171" fmla="*/ 778367 h 1364248"/>
                    <a:gd name="connsiteX1172" fmla="*/ 434175 w 2040886"/>
                    <a:gd name="connsiteY1172" fmla="*/ 778921 h 1364248"/>
                    <a:gd name="connsiteX1173" fmla="*/ 441378 w 2040886"/>
                    <a:gd name="connsiteY1173" fmla="*/ 776705 h 1364248"/>
                    <a:gd name="connsiteX1174" fmla="*/ 449689 w 2040886"/>
                    <a:gd name="connsiteY1174" fmla="*/ 776705 h 1364248"/>
                    <a:gd name="connsiteX1175" fmla="*/ 452348 w 2040886"/>
                    <a:gd name="connsiteY1175" fmla="*/ 776705 h 1364248"/>
                    <a:gd name="connsiteX1176" fmla="*/ 457667 w 2040886"/>
                    <a:gd name="connsiteY1176" fmla="*/ 774267 h 1364248"/>
                    <a:gd name="connsiteX1177" fmla="*/ 458776 w 2040886"/>
                    <a:gd name="connsiteY1177" fmla="*/ 772605 h 1364248"/>
                    <a:gd name="connsiteX1178" fmla="*/ 461324 w 2040886"/>
                    <a:gd name="connsiteY1178" fmla="*/ 766842 h 1364248"/>
                    <a:gd name="connsiteX1179" fmla="*/ 462765 w 2040886"/>
                    <a:gd name="connsiteY1179" fmla="*/ 765069 h 1364248"/>
                    <a:gd name="connsiteX1180" fmla="*/ 465757 w 2040886"/>
                    <a:gd name="connsiteY1180" fmla="*/ 762521 h 1364248"/>
                    <a:gd name="connsiteX1181" fmla="*/ 467087 w 2040886"/>
                    <a:gd name="connsiteY1181" fmla="*/ 760969 h 1364248"/>
                    <a:gd name="connsiteX1182" fmla="*/ 468860 w 2040886"/>
                    <a:gd name="connsiteY1182" fmla="*/ 757423 h 1364248"/>
                    <a:gd name="connsiteX1183" fmla="*/ 470743 w 2040886"/>
                    <a:gd name="connsiteY1183" fmla="*/ 752104 h 1364248"/>
                    <a:gd name="connsiteX1184" fmla="*/ 471963 w 2040886"/>
                    <a:gd name="connsiteY1184" fmla="*/ 746785 h 1364248"/>
                    <a:gd name="connsiteX1185" fmla="*/ 471963 w 2040886"/>
                    <a:gd name="connsiteY1185" fmla="*/ 742906 h 1364248"/>
                    <a:gd name="connsiteX1186" fmla="*/ 472628 w 2040886"/>
                    <a:gd name="connsiteY1186" fmla="*/ 737255 h 1364248"/>
                    <a:gd name="connsiteX1187" fmla="*/ 473514 w 2040886"/>
                    <a:gd name="connsiteY1187" fmla="*/ 737698 h 1364248"/>
                    <a:gd name="connsiteX1188" fmla="*/ 475619 w 2040886"/>
                    <a:gd name="connsiteY1188" fmla="*/ 737919 h 1364248"/>
                    <a:gd name="connsiteX1189" fmla="*/ 477504 w 2040886"/>
                    <a:gd name="connsiteY1189" fmla="*/ 737255 h 1364248"/>
                    <a:gd name="connsiteX1190" fmla="*/ 481271 w 2040886"/>
                    <a:gd name="connsiteY1190" fmla="*/ 735371 h 1364248"/>
                    <a:gd name="connsiteX1191" fmla="*/ 483155 w 2040886"/>
                    <a:gd name="connsiteY1191" fmla="*/ 734817 h 1364248"/>
                    <a:gd name="connsiteX1192" fmla="*/ 488474 w 2040886"/>
                    <a:gd name="connsiteY1192" fmla="*/ 734595 h 1364248"/>
                    <a:gd name="connsiteX1193" fmla="*/ 490358 w 2040886"/>
                    <a:gd name="connsiteY1193" fmla="*/ 734152 h 1364248"/>
                    <a:gd name="connsiteX1194" fmla="*/ 504653 w 2040886"/>
                    <a:gd name="connsiteY1194" fmla="*/ 730938 h 1364248"/>
                    <a:gd name="connsiteX1195" fmla="*/ 508088 w 2040886"/>
                    <a:gd name="connsiteY1195" fmla="*/ 729276 h 1364248"/>
                    <a:gd name="connsiteX1196" fmla="*/ 508088 w 2040886"/>
                    <a:gd name="connsiteY1196" fmla="*/ 727835 h 1364248"/>
                    <a:gd name="connsiteX1197" fmla="*/ 508864 w 2040886"/>
                    <a:gd name="connsiteY1197" fmla="*/ 725176 h 1364248"/>
                    <a:gd name="connsiteX1198" fmla="*/ 510083 w 2040886"/>
                    <a:gd name="connsiteY1198" fmla="*/ 723181 h 1364248"/>
                    <a:gd name="connsiteX1199" fmla="*/ 513851 w 2040886"/>
                    <a:gd name="connsiteY1199" fmla="*/ 720854 h 1364248"/>
                    <a:gd name="connsiteX1200" fmla="*/ 514405 w 2040886"/>
                    <a:gd name="connsiteY1200" fmla="*/ 718638 h 1364248"/>
                    <a:gd name="connsiteX1201" fmla="*/ 515070 w 2040886"/>
                    <a:gd name="connsiteY1201" fmla="*/ 717197 h 1364248"/>
                    <a:gd name="connsiteX1202" fmla="*/ 517286 w 2040886"/>
                    <a:gd name="connsiteY1202" fmla="*/ 718083 h 1364248"/>
                    <a:gd name="connsiteX1203" fmla="*/ 518838 w 2040886"/>
                    <a:gd name="connsiteY1203" fmla="*/ 719857 h 1364248"/>
                    <a:gd name="connsiteX1204" fmla="*/ 520056 w 2040886"/>
                    <a:gd name="connsiteY1204" fmla="*/ 721962 h 1364248"/>
                    <a:gd name="connsiteX1205" fmla="*/ 521497 w 2040886"/>
                    <a:gd name="connsiteY1205" fmla="*/ 723735 h 1364248"/>
                    <a:gd name="connsiteX1206" fmla="*/ 523603 w 2040886"/>
                    <a:gd name="connsiteY1206" fmla="*/ 724732 h 1364248"/>
                    <a:gd name="connsiteX1207" fmla="*/ 525819 w 2040886"/>
                    <a:gd name="connsiteY1207" fmla="*/ 724511 h 1364248"/>
                    <a:gd name="connsiteX1208" fmla="*/ 527149 w 2040886"/>
                    <a:gd name="connsiteY1208" fmla="*/ 723292 h 1364248"/>
                    <a:gd name="connsiteX1209" fmla="*/ 527592 w 2040886"/>
                    <a:gd name="connsiteY1209" fmla="*/ 721076 h 1364248"/>
                    <a:gd name="connsiteX1210" fmla="*/ 527592 w 2040886"/>
                    <a:gd name="connsiteY1210" fmla="*/ 717862 h 1364248"/>
                    <a:gd name="connsiteX1211" fmla="*/ 526927 w 2040886"/>
                    <a:gd name="connsiteY1211" fmla="*/ 714648 h 1364248"/>
                    <a:gd name="connsiteX1212" fmla="*/ 526262 w 2040886"/>
                    <a:gd name="connsiteY1212" fmla="*/ 712654 h 1364248"/>
                    <a:gd name="connsiteX1213" fmla="*/ 526262 w 2040886"/>
                    <a:gd name="connsiteY1213" fmla="*/ 711102 h 1364248"/>
                    <a:gd name="connsiteX1214" fmla="*/ 527371 w 2040886"/>
                    <a:gd name="connsiteY1214" fmla="*/ 709440 h 1364248"/>
                    <a:gd name="connsiteX1215" fmla="*/ 528035 w 2040886"/>
                    <a:gd name="connsiteY1215" fmla="*/ 709440 h 1364248"/>
                    <a:gd name="connsiteX1216" fmla="*/ 529919 w 2040886"/>
                    <a:gd name="connsiteY1216" fmla="*/ 710105 h 1364248"/>
                    <a:gd name="connsiteX1217" fmla="*/ 530695 w 2040886"/>
                    <a:gd name="connsiteY1217" fmla="*/ 710105 h 1364248"/>
                    <a:gd name="connsiteX1218" fmla="*/ 531692 w 2040886"/>
                    <a:gd name="connsiteY1218" fmla="*/ 709107 h 1364248"/>
                    <a:gd name="connsiteX1219" fmla="*/ 532025 w 2040886"/>
                    <a:gd name="connsiteY1219" fmla="*/ 707889 h 1364248"/>
                    <a:gd name="connsiteX1220" fmla="*/ 532468 w 2040886"/>
                    <a:gd name="connsiteY1220" fmla="*/ 706780 h 1364248"/>
                    <a:gd name="connsiteX1221" fmla="*/ 533686 w 2040886"/>
                    <a:gd name="connsiteY1221" fmla="*/ 706337 h 1364248"/>
                    <a:gd name="connsiteX1222" fmla="*/ 537455 w 2040886"/>
                    <a:gd name="connsiteY1222" fmla="*/ 707999 h 1364248"/>
                    <a:gd name="connsiteX1223" fmla="*/ 541223 w 2040886"/>
                    <a:gd name="connsiteY1223" fmla="*/ 711213 h 1364248"/>
                    <a:gd name="connsiteX1224" fmla="*/ 545101 w 2040886"/>
                    <a:gd name="connsiteY1224" fmla="*/ 713540 h 1364248"/>
                    <a:gd name="connsiteX1225" fmla="*/ 549423 w 2040886"/>
                    <a:gd name="connsiteY1225" fmla="*/ 712765 h 1364248"/>
                    <a:gd name="connsiteX1226" fmla="*/ 550531 w 2040886"/>
                    <a:gd name="connsiteY1226" fmla="*/ 711656 h 1364248"/>
                    <a:gd name="connsiteX1227" fmla="*/ 551306 w 2040886"/>
                    <a:gd name="connsiteY1227" fmla="*/ 711656 h 1364248"/>
                    <a:gd name="connsiteX1228" fmla="*/ 552082 w 2040886"/>
                    <a:gd name="connsiteY1228" fmla="*/ 712321 h 1364248"/>
                    <a:gd name="connsiteX1229" fmla="*/ 553301 w 2040886"/>
                    <a:gd name="connsiteY1229" fmla="*/ 712321 h 1364248"/>
                    <a:gd name="connsiteX1230" fmla="*/ 554631 w 2040886"/>
                    <a:gd name="connsiteY1230" fmla="*/ 712543 h 1364248"/>
                    <a:gd name="connsiteX1231" fmla="*/ 555185 w 2040886"/>
                    <a:gd name="connsiteY1231" fmla="*/ 712099 h 1364248"/>
                    <a:gd name="connsiteX1232" fmla="*/ 555185 w 2040886"/>
                    <a:gd name="connsiteY1232" fmla="*/ 711213 h 1364248"/>
                    <a:gd name="connsiteX1233" fmla="*/ 554631 w 2040886"/>
                    <a:gd name="connsiteY1233" fmla="*/ 710327 h 1364248"/>
                    <a:gd name="connsiteX1234" fmla="*/ 554631 w 2040886"/>
                    <a:gd name="connsiteY1234" fmla="*/ 709662 h 1364248"/>
                    <a:gd name="connsiteX1235" fmla="*/ 554631 w 2040886"/>
                    <a:gd name="connsiteY1235" fmla="*/ 708553 h 1364248"/>
                    <a:gd name="connsiteX1236" fmla="*/ 554299 w 2040886"/>
                    <a:gd name="connsiteY1236" fmla="*/ 707113 h 1364248"/>
                    <a:gd name="connsiteX1237" fmla="*/ 554299 w 2040886"/>
                    <a:gd name="connsiteY1237" fmla="*/ 705894 h 1364248"/>
                    <a:gd name="connsiteX1238" fmla="*/ 555628 w 2040886"/>
                    <a:gd name="connsiteY1238" fmla="*/ 705451 h 1364248"/>
                    <a:gd name="connsiteX1239" fmla="*/ 556847 w 2040886"/>
                    <a:gd name="connsiteY1239" fmla="*/ 705783 h 1364248"/>
                    <a:gd name="connsiteX1240" fmla="*/ 559175 w 2040886"/>
                    <a:gd name="connsiteY1240" fmla="*/ 707224 h 1364248"/>
                    <a:gd name="connsiteX1241" fmla="*/ 571253 w 2040886"/>
                    <a:gd name="connsiteY1241" fmla="*/ 711878 h 1364248"/>
                    <a:gd name="connsiteX1242" fmla="*/ 575021 w 2040886"/>
                    <a:gd name="connsiteY1242" fmla="*/ 712099 h 1364248"/>
                    <a:gd name="connsiteX1243" fmla="*/ 579343 w 2040886"/>
                    <a:gd name="connsiteY1243" fmla="*/ 709883 h 1364248"/>
                    <a:gd name="connsiteX1244" fmla="*/ 580008 w 2040886"/>
                    <a:gd name="connsiteY1244" fmla="*/ 709107 h 1364248"/>
                    <a:gd name="connsiteX1245" fmla="*/ 586103 w 2040886"/>
                    <a:gd name="connsiteY1245" fmla="*/ 701351 h 1364248"/>
                    <a:gd name="connsiteX1246" fmla="*/ 590203 w 2040886"/>
                    <a:gd name="connsiteY1246" fmla="*/ 699245 h 1364248"/>
                    <a:gd name="connsiteX1247" fmla="*/ 592419 w 2040886"/>
                    <a:gd name="connsiteY1247" fmla="*/ 699799 h 1364248"/>
                    <a:gd name="connsiteX1248" fmla="*/ 595633 w 2040886"/>
                    <a:gd name="connsiteY1248" fmla="*/ 702791 h 1364248"/>
                    <a:gd name="connsiteX1249" fmla="*/ 597184 w 2040886"/>
                    <a:gd name="connsiteY1249" fmla="*/ 703345 h 1364248"/>
                    <a:gd name="connsiteX1250" fmla="*/ 599068 w 2040886"/>
                    <a:gd name="connsiteY1250" fmla="*/ 702348 h 1364248"/>
                    <a:gd name="connsiteX1251" fmla="*/ 605938 w 2040886"/>
                    <a:gd name="connsiteY1251" fmla="*/ 696475 h 1364248"/>
                    <a:gd name="connsiteX1252" fmla="*/ 608487 w 2040886"/>
                    <a:gd name="connsiteY1252" fmla="*/ 692928 h 1364248"/>
                    <a:gd name="connsiteX1253" fmla="*/ 613142 w 2040886"/>
                    <a:gd name="connsiteY1253" fmla="*/ 692928 h 1364248"/>
                    <a:gd name="connsiteX1254" fmla="*/ 614471 w 2040886"/>
                    <a:gd name="connsiteY1254" fmla="*/ 692596 h 1364248"/>
                    <a:gd name="connsiteX1255" fmla="*/ 617463 w 2040886"/>
                    <a:gd name="connsiteY1255" fmla="*/ 690601 h 1364248"/>
                    <a:gd name="connsiteX1256" fmla="*/ 619901 w 2040886"/>
                    <a:gd name="connsiteY1256" fmla="*/ 690934 h 1364248"/>
                    <a:gd name="connsiteX1257" fmla="*/ 620123 w 2040886"/>
                    <a:gd name="connsiteY1257" fmla="*/ 695366 h 1364248"/>
                    <a:gd name="connsiteX1258" fmla="*/ 622450 w 2040886"/>
                    <a:gd name="connsiteY1258" fmla="*/ 696475 h 1364248"/>
                    <a:gd name="connsiteX1259" fmla="*/ 636634 w 2040886"/>
                    <a:gd name="connsiteY1259" fmla="*/ 696475 h 1364248"/>
                    <a:gd name="connsiteX1260" fmla="*/ 640402 w 2040886"/>
                    <a:gd name="connsiteY1260" fmla="*/ 698137 h 1364248"/>
                    <a:gd name="connsiteX1261" fmla="*/ 647716 w 2040886"/>
                    <a:gd name="connsiteY1261" fmla="*/ 703567 h 1364248"/>
                    <a:gd name="connsiteX1262" fmla="*/ 649378 w 2040886"/>
                    <a:gd name="connsiteY1262" fmla="*/ 705340 h 1364248"/>
                    <a:gd name="connsiteX1263" fmla="*/ 651705 w 2040886"/>
                    <a:gd name="connsiteY1263" fmla="*/ 708775 h 1364248"/>
                    <a:gd name="connsiteX1264" fmla="*/ 653035 w 2040886"/>
                    <a:gd name="connsiteY1264" fmla="*/ 710659 h 1364248"/>
                    <a:gd name="connsiteX1265" fmla="*/ 653922 w 2040886"/>
                    <a:gd name="connsiteY1265" fmla="*/ 711434 h 1364248"/>
                    <a:gd name="connsiteX1266" fmla="*/ 656359 w 2040886"/>
                    <a:gd name="connsiteY1266" fmla="*/ 715313 h 1364248"/>
                    <a:gd name="connsiteX1267" fmla="*/ 661014 w 2040886"/>
                    <a:gd name="connsiteY1267" fmla="*/ 717086 h 1364248"/>
                    <a:gd name="connsiteX1268" fmla="*/ 665114 w 2040886"/>
                    <a:gd name="connsiteY1268" fmla="*/ 717640 h 1364248"/>
                    <a:gd name="connsiteX1269" fmla="*/ 671098 w 2040886"/>
                    <a:gd name="connsiteY1269" fmla="*/ 718416 h 1364248"/>
                    <a:gd name="connsiteX1270" fmla="*/ 673425 w 2040886"/>
                    <a:gd name="connsiteY1270" fmla="*/ 719524 h 1364248"/>
                    <a:gd name="connsiteX1271" fmla="*/ 675309 w 2040886"/>
                    <a:gd name="connsiteY1271" fmla="*/ 721741 h 1364248"/>
                    <a:gd name="connsiteX1272" fmla="*/ 675974 w 2040886"/>
                    <a:gd name="connsiteY1272" fmla="*/ 724843 h 1364248"/>
                    <a:gd name="connsiteX1273" fmla="*/ 673757 w 2040886"/>
                    <a:gd name="connsiteY1273" fmla="*/ 731492 h 1364248"/>
                    <a:gd name="connsiteX1274" fmla="*/ 675420 w 2040886"/>
                    <a:gd name="connsiteY1274" fmla="*/ 732711 h 1364248"/>
                    <a:gd name="connsiteX1275" fmla="*/ 677968 w 2040886"/>
                    <a:gd name="connsiteY1275" fmla="*/ 732711 h 1364248"/>
                    <a:gd name="connsiteX1276" fmla="*/ 679742 w 2040886"/>
                    <a:gd name="connsiteY1276" fmla="*/ 732379 h 1364248"/>
                    <a:gd name="connsiteX1277" fmla="*/ 683287 w 2040886"/>
                    <a:gd name="connsiteY1277" fmla="*/ 729387 h 1364248"/>
                    <a:gd name="connsiteX1278" fmla="*/ 685172 w 2040886"/>
                    <a:gd name="connsiteY1278" fmla="*/ 729054 h 1364248"/>
                    <a:gd name="connsiteX1279" fmla="*/ 685947 w 2040886"/>
                    <a:gd name="connsiteY1279" fmla="*/ 731825 h 1364248"/>
                    <a:gd name="connsiteX1280" fmla="*/ 686390 w 2040886"/>
                    <a:gd name="connsiteY1280" fmla="*/ 735149 h 1364248"/>
                    <a:gd name="connsiteX1281" fmla="*/ 687609 w 2040886"/>
                    <a:gd name="connsiteY1281" fmla="*/ 737033 h 1364248"/>
                    <a:gd name="connsiteX1282" fmla="*/ 689493 w 2040886"/>
                    <a:gd name="connsiteY1282" fmla="*/ 737587 h 1364248"/>
                    <a:gd name="connsiteX1283" fmla="*/ 692153 w 2040886"/>
                    <a:gd name="connsiteY1283" fmla="*/ 737033 h 1364248"/>
                    <a:gd name="connsiteX1284" fmla="*/ 694591 w 2040886"/>
                    <a:gd name="connsiteY1284" fmla="*/ 735592 h 1364248"/>
                    <a:gd name="connsiteX1285" fmla="*/ 696364 w 2040886"/>
                    <a:gd name="connsiteY1285" fmla="*/ 734041 h 1364248"/>
                    <a:gd name="connsiteX1286" fmla="*/ 698248 w 2040886"/>
                    <a:gd name="connsiteY1286" fmla="*/ 732822 h 1364248"/>
                    <a:gd name="connsiteX1287" fmla="*/ 703456 w 2040886"/>
                    <a:gd name="connsiteY1287" fmla="*/ 732157 h 1364248"/>
                    <a:gd name="connsiteX1288" fmla="*/ 705450 w 2040886"/>
                    <a:gd name="connsiteY1288" fmla="*/ 732379 h 1364248"/>
                    <a:gd name="connsiteX1289" fmla="*/ 706670 w 2040886"/>
                    <a:gd name="connsiteY1289" fmla="*/ 733708 h 1364248"/>
                    <a:gd name="connsiteX1290" fmla="*/ 706891 w 2040886"/>
                    <a:gd name="connsiteY1290" fmla="*/ 736922 h 1364248"/>
                    <a:gd name="connsiteX1291" fmla="*/ 706115 w 2040886"/>
                    <a:gd name="connsiteY1291" fmla="*/ 740468 h 1364248"/>
                    <a:gd name="connsiteX1292" fmla="*/ 704896 w 2040886"/>
                    <a:gd name="connsiteY1292" fmla="*/ 742020 h 1364248"/>
                    <a:gd name="connsiteX1293" fmla="*/ 703235 w 2040886"/>
                    <a:gd name="connsiteY1293" fmla="*/ 743128 h 1364248"/>
                    <a:gd name="connsiteX1294" fmla="*/ 701461 w 2040886"/>
                    <a:gd name="connsiteY1294" fmla="*/ 745233 h 1364248"/>
                    <a:gd name="connsiteX1295" fmla="*/ 700685 w 2040886"/>
                    <a:gd name="connsiteY1295" fmla="*/ 747560 h 1364248"/>
                    <a:gd name="connsiteX1296" fmla="*/ 700907 w 2040886"/>
                    <a:gd name="connsiteY1296" fmla="*/ 749887 h 1364248"/>
                    <a:gd name="connsiteX1297" fmla="*/ 702126 w 2040886"/>
                    <a:gd name="connsiteY1297" fmla="*/ 751328 h 1364248"/>
                    <a:gd name="connsiteX1298" fmla="*/ 704453 w 2040886"/>
                    <a:gd name="connsiteY1298" fmla="*/ 750885 h 1364248"/>
                    <a:gd name="connsiteX1299" fmla="*/ 706226 w 2040886"/>
                    <a:gd name="connsiteY1299" fmla="*/ 748890 h 1364248"/>
                    <a:gd name="connsiteX1300" fmla="*/ 707446 w 2040886"/>
                    <a:gd name="connsiteY1300" fmla="*/ 746342 h 1364248"/>
                    <a:gd name="connsiteX1301" fmla="*/ 708886 w 2040886"/>
                    <a:gd name="connsiteY1301" fmla="*/ 744347 h 1364248"/>
                    <a:gd name="connsiteX1302" fmla="*/ 711435 w 2040886"/>
                    <a:gd name="connsiteY1302" fmla="*/ 744014 h 1364248"/>
                    <a:gd name="connsiteX1303" fmla="*/ 713208 w 2040886"/>
                    <a:gd name="connsiteY1303" fmla="*/ 745233 h 1364248"/>
                    <a:gd name="connsiteX1304" fmla="*/ 714316 w 2040886"/>
                    <a:gd name="connsiteY1304" fmla="*/ 747560 h 1364248"/>
                    <a:gd name="connsiteX1305" fmla="*/ 714316 w 2040886"/>
                    <a:gd name="connsiteY1305" fmla="*/ 750109 h 1364248"/>
                    <a:gd name="connsiteX1306" fmla="*/ 712321 w 2040886"/>
                    <a:gd name="connsiteY1306" fmla="*/ 752215 h 1364248"/>
                    <a:gd name="connsiteX1307" fmla="*/ 715535 w 2040886"/>
                    <a:gd name="connsiteY1307" fmla="*/ 758863 h 1364248"/>
                    <a:gd name="connsiteX1308" fmla="*/ 716865 w 2040886"/>
                    <a:gd name="connsiteY1308" fmla="*/ 760304 h 1364248"/>
                    <a:gd name="connsiteX1309" fmla="*/ 719192 w 2040886"/>
                    <a:gd name="connsiteY1309" fmla="*/ 761966 h 1364248"/>
                    <a:gd name="connsiteX1310" fmla="*/ 720411 w 2040886"/>
                    <a:gd name="connsiteY1310" fmla="*/ 761966 h 1364248"/>
                    <a:gd name="connsiteX1311" fmla="*/ 720854 w 2040886"/>
                    <a:gd name="connsiteY1311" fmla="*/ 760304 h 1364248"/>
                    <a:gd name="connsiteX1312" fmla="*/ 720854 w 2040886"/>
                    <a:gd name="connsiteY1312" fmla="*/ 757423 h 1364248"/>
                    <a:gd name="connsiteX1313" fmla="*/ 721519 w 2040886"/>
                    <a:gd name="connsiteY1313" fmla="*/ 754542 h 1364248"/>
                    <a:gd name="connsiteX1314" fmla="*/ 721519 w 2040886"/>
                    <a:gd name="connsiteY1314" fmla="*/ 753877 h 1364248"/>
                    <a:gd name="connsiteX1315" fmla="*/ 721630 w 2040886"/>
                    <a:gd name="connsiteY1315" fmla="*/ 753877 h 1364248"/>
                    <a:gd name="connsiteX1316" fmla="*/ 723735 w 2040886"/>
                    <a:gd name="connsiteY1316" fmla="*/ 747782 h 1364248"/>
                    <a:gd name="connsiteX1317" fmla="*/ 726284 w 2040886"/>
                    <a:gd name="connsiteY1317" fmla="*/ 746674 h 1364248"/>
                    <a:gd name="connsiteX1318" fmla="*/ 729941 w 2040886"/>
                    <a:gd name="connsiteY1318" fmla="*/ 746896 h 1364248"/>
                    <a:gd name="connsiteX1319" fmla="*/ 740357 w 2040886"/>
                    <a:gd name="connsiteY1319" fmla="*/ 751217 h 1364248"/>
                    <a:gd name="connsiteX1320" fmla="*/ 748226 w 2040886"/>
                    <a:gd name="connsiteY1320" fmla="*/ 751217 h 1364248"/>
                    <a:gd name="connsiteX1321" fmla="*/ 752326 w 2040886"/>
                    <a:gd name="connsiteY1321" fmla="*/ 751993 h 1364248"/>
                    <a:gd name="connsiteX1322" fmla="*/ 755539 w 2040886"/>
                    <a:gd name="connsiteY1322" fmla="*/ 754098 h 1364248"/>
                    <a:gd name="connsiteX1323" fmla="*/ 756315 w 2040886"/>
                    <a:gd name="connsiteY1323" fmla="*/ 755428 h 1364248"/>
                    <a:gd name="connsiteX1324" fmla="*/ 756537 w 2040886"/>
                    <a:gd name="connsiteY1324" fmla="*/ 756647 h 1364248"/>
                    <a:gd name="connsiteX1325" fmla="*/ 756537 w 2040886"/>
                    <a:gd name="connsiteY1325" fmla="*/ 757756 h 1364248"/>
                    <a:gd name="connsiteX1326" fmla="*/ 756869 w 2040886"/>
                    <a:gd name="connsiteY1326" fmla="*/ 758863 h 1364248"/>
                    <a:gd name="connsiteX1327" fmla="*/ 758642 w 2040886"/>
                    <a:gd name="connsiteY1327" fmla="*/ 763296 h 1364248"/>
                    <a:gd name="connsiteX1328" fmla="*/ 758974 w 2040886"/>
                    <a:gd name="connsiteY1328" fmla="*/ 767729 h 1364248"/>
                    <a:gd name="connsiteX1329" fmla="*/ 759196 w 2040886"/>
                    <a:gd name="connsiteY1329" fmla="*/ 768726 h 1364248"/>
                    <a:gd name="connsiteX1330" fmla="*/ 759972 w 2040886"/>
                    <a:gd name="connsiteY1330" fmla="*/ 769834 h 1364248"/>
                    <a:gd name="connsiteX1331" fmla="*/ 761856 w 2040886"/>
                    <a:gd name="connsiteY1331" fmla="*/ 771607 h 1364248"/>
                    <a:gd name="connsiteX1332" fmla="*/ 762631 w 2040886"/>
                    <a:gd name="connsiteY1332" fmla="*/ 772826 h 1364248"/>
                    <a:gd name="connsiteX1333" fmla="*/ 764959 w 2040886"/>
                    <a:gd name="connsiteY1333" fmla="*/ 776816 h 1364248"/>
                    <a:gd name="connsiteX1334" fmla="*/ 768615 w 2040886"/>
                    <a:gd name="connsiteY1334" fmla="*/ 780805 h 1364248"/>
                    <a:gd name="connsiteX1335" fmla="*/ 771053 w 2040886"/>
                    <a:gd name="connsiteY1335" fmla="*/ 782689 h 1364248"/>
                    <a:gd name="connsiteX1336" fmla="*/ 772715 w 2040886"/>
                    <a:gd name="connsiteY1336" fmla="*/ 783908 h 1364248"/>
                    <a:gd name="connsiteX1337" fmla="*/ 776151 w 2040886"/>
                    <a:gd name="connsiteY1337" fmla="*/ 785348 h 1364248"/>
                    <a:gd name="connsiteX1338" fmla="*/ 780251 w 2040886"/>
                    <a:gd name="connsiteY1338" fmla="*/ 784573 h 1364248"/>
                    <a:gd name="connsiteX1339" fmla="*/ 785237 w 2040886"/>
                    <a:gd name="connsiteY1339" fmla="*/ 778035 h 1364248"/>
                    <a:gd name="connsiteX1340" fmla="*/ 788784 w 2040886"/>
                    <a:gd name="connsiteY1340" fmla="*/ 776262 h 1364248"/>
                    <a:gd name="connsiteX1341" fmla="*/ 790778 w 2040886"/>
                    <a:gd name="connsiteY1341" fmla="*/ 776262 h 1364248"/>
                    <a:gd name="connsiteX1342" fmla="*/ 792330 w 2040886"/>
                    <a:gd name="connsiteY1342" fmla="*/ 776926 h 1364248"/>
                    <a:gd name="connsiteX1343" fmla="*/ 793770 w 2040886"/>
                    <a:gd name="connsiteY1343" fmla="*/ 778256 h 1364248"/>
                    <a:gd name="connsiteX1344" fmla="*/ 795100 w 2040886"/>
                    <a:gd name="connsiteY1344" fmla="*/ 780473 h 1364248"/>
                    <a:gd name="connsiteX1345" fmla="*/ 795987 w 2040886"/>
                    <a:gd name="connsiteY1345" fmla="*/ 783132 h 1364248"/>
                    <a:gd name="connsiteX1346" fmla="*/ 796984 w 2040886"/>
                    <a:gd name="connsiteY1346" fmla="*/ 788894 h 1364248"/>
                    <a:gd name="connsiteX1347" fmla="*/ 797871 w 2040886"/>
                    <a:gd name="connsiteY1347" fmla="*/ 791333 h 1364248"/>
                    <a:gd name="connsiteX1348" fmla="*/ 799422 w 2040886"/>
                    <a:gd name="connsiteY1348" fmla="*/ 792551 h 1364248"/>
                    <a:gd name="connsiteX1349" fmla="*/ 803854 w 2040886"/>
                    <a:gd name="connsiteY1349" fmla="*/ 793881 h 1364248"/>
                    <a:gd name="connsiteX1350" fmla="*/ 804963 w 2040886"/>
                    <a:gd name="connsiteY1350" fmla="*/ 794657 h 1364248"/>
                    <a:gd name="connsiteX1351" fmla="*/ 804630 w 2040886"/>
                    <a:gd name="connsiteY1351" fmla="*/ 796984 h 1364248"/>
                    <a:gd name="connsiteX1352" fmla="*/ 802857 w 2040886"/>
                    <a:gd name="connsiteY1352" fmla="*/ 799422 h 1364248"/>
                    <a:gd name="connsiteX1353" fmla="*/ 800752 w 2040886"/>
                    <a:gd name="connsiteY1353" fmla="*/ 801638 h 1364248"/>
                    <a:gd name="connsiteX1354" fmla="*/ 799422 w 2040886"/>
                    <a:gd name="connsiteY1354" fmla="*/ 803522 h 1364248"/>
                    <a:gd name="connsiteX1355" fmla="*/ 798425 w 2040886"/>
                    <a:gd name="connsiteY1355" fmla="*/ 806514 h 1364248"/>
                    <a:gd name="connsiteX1356" fmla="*/ 798425 w 2040886"/>
                    <a:gd name="connsiteY1356" fmla="*/ 808398 h 1364248"/>
                    <a:gd name="connsiteX1357" fmla="*/ 799533 w 2040886"/>
                    <a:gd name="connsiteY1357" fmla="*/ 809506 h 1364248"/>
                    <a:gd name="connsiteX1358" fmla="*/ 803411 w 2040886"/>
                    <a:gd name="connsiteY1358" fmla="*/ 810947 h 1364248"/>
                    <a:gd name="connsiteX1359" fmla="*/ 804852 w 2040886"/>
                    <a:gd name="connsiteY1359" fmla="*/ 812277 h 1364248"/>
                    <a:gd name="connsiteX1360" fmla="*/ 805295 w 2040886"/>
                    <a:gd name="connsiteY1360" fmla="*/ 814050 h 1364248"/>
                    <a:gd name="connsiteX1361" fmla="*/ 803965 w 2040886"/>
                    <a:gd name="connsiteY1361" fmla="*/ 816155 h 1364248"/>
                    <a:gd name="connsiteX1362" fmla="*/ 800641 w 2040886"/>
                    <a:gd name="connsiteY1362" fmla="*/ 820477 h 1364248"/>
                    <a:gd name="connsiteX1363" fmla="*/ 799976 w 2040886"/>
                    <a:gd name="connsiteY1363" fmla="*/ 825685 h 1364248"/>
                    <a:gd name="connsiteX1364" fmla="*/ 799976 w 2040886"/>
                    <a:gd name="connsiteY1364" fmla="*/ 831670 h 1364248"/>
                    <a:gd name="connsiteX1365" fmla="*/ 798868 w 2040886"/>
                    <a:gd name="connsiteY1365" fmla="*/ 837985 h 1364248"/>
                    <a:gd name="connsiteX1366" fmla="*/ 795987 w 2040886"/>
                    <a:gd name="connsiteY1366" fmla="*/ 843083 h 1364248"/>
                    <a:gd name="connsiteX1367" fmla="*/ 793106 w 2040886"/>
                    <a:gd name="connsiteY1367" fmla="*/ 846962 h 1364248"/>
                    <a:gd name="connsiteX1368" fmla="*/ 791665 w 2040886"/>
                    <a:gd name="connsiteY1368" fmla="*/ 851394 h 1364248"/>
                    <a:gd name="connsiteX1369" fmla="*/ 793106 w 2040886"/>
                    <a:gd name="connsiteY1369" fmla="*/ 858154 h 1364248"/>
                    <a:gd name="connsiteX1370" fmla="*/ 793106 w 2040886"/>
                    <a:gd name="connsiteY1370" fmla="*/ 858154 h 1364248"/>
                    <a:gd name="connsiteX1371" fmla="*/ 793106 w 2040886"/>
                    <a:gd name="connsiteY1371" fmla="*/ 858154 h 1364248"/>
                    <a:gd name="connsiteX1372" fmla="*/ 793106 w 2040886"/>
                    <a:gd name="connsiteY1372" fmla="*/ 858154 h 1364248"/>
                    <a:gd name="connsiteX1373" fmla="*/ 793881 w 2040886"/>
                    <a:gd name="connsiteY1373" fmla="*/ 859705 h 1364248"/>
                    <a:gd name="connsiteX1374" fmla="*/ 794214 w 2040886"/>
                    <a:gd name="connsiteY1374" fmla="*/ 860370 h 1364248"/>
                    <a:gd name="connsiteX1375" fmla="*/ 795987 w 2040886"/>
                    <a:gd name="connsiteY1375" fmla="*/ 865357 h 1364248"/>
                    <a:gd name="connsiteX1376" fmla="*/ 796873 w 2040886"/>
                    <a:gd name="connsiteY1376" fmla="*/ 867130 h 1364248"/>
                    <a:gd name="connsiteX1377" fmla="*/ 798978 w 2040886"/>
                    <a:gd name="connsiteY1377" fmla="*/ 868681 h 1364248"/>
                    <a:gd name="connsiteX1378" fmla="*/ 800198 w 2040886"/>
                    <a:gd name="connsiteY1378" fmla="*/ 867685 h 1364248"/>
                    <a:gd name="connsiteX1379" fmla="*/ 801306 w 2040886"/>
                    <a:gd name="connsiteY1379" fmla="*/ 865911 h 1364248"/>
                    <a:gd name="connsiteX1380" fmla="*/ 803190 w 2040886"/>
                    <a:gd name="connsiteY1380" fmla="*/ 865024 h 1364248"/>
                    <a:gd name="connsiteX1381" fmla="*/ 804852 w 2040886"/>
                    <a:gd name="connsiteY1381" fmla="*/ 865911 h 1364248"/>
                    <a:gd name="connsiteX1382" fmla="*/ 806958 w 2040886"/>
                    <a:gd name="connsiteY1382" fmla="*/ 869457 h 1364248"/>
                    <a:gd name="connsiteX1383" fmla="*/ 810393 w 2040886"/>
                    <a:gd name="connsiteY1383" fmla="*/ 871785 h 1364248"/>
                    <a:gd name="connsiteX1384" fmla="*/ 811169 w 2040886"/>
                    <a:gd name="connsiteY1384" fmla="*/ 873557 h 1364248"/>
                    <a:gd name="connsiteX1385" fmla="*/ 811723 w 2040886"/>
                    <a:gd name="connsiteY1385" fmla="*/ 875552 h 1364248"/>
                    <a:gd name="connsiteX1386" fmla="*/ 812609 w 2040886"/>
                    <a:gd name="connsiteY1386" fmla="*/ 877325 h 1364248"/>
                    <a:gd name="connsiteX1387" fmla="*/ 814160 w 2040886"/>
                    <a:gd name="connsiteY1387" fmla="*/ 878211 h 1364248"/>
                    <a:gd name="connsiteX1388" fmla="*/ 815934 w 2040886"/>
                    <a:gd name="connsiteY1388" fmla="*/ 878544 h 1364248"/>
                    <a:gd name="connsiteX1389" fmla="*/ 817706 w 2040886"/>
                    <a:gd name="connsiteY1389" fmla="*/ 879320 h 1364248"/>
                    <a:gd name="connsiteX1390" fmla="*/ 819147 w 2040886"/>
                    <a:gd name="connsiteY1390" fmla="*/ 881536 h 1364248"/>
                    <a:gd name="connsiteX1391" fmla="*/ 819701 w 2040886"/>
                    <a:gd name="connsiteY1391" fmla="*/ 884196 h 1364248"/>
                    <a:gd name="connsiteX1392" fmla="*/ 819701 w 2040886"/>
                    <a:gd name="connsiteY1392" fmla="*/ 886634 h 1364248"/>
                    <a:gd name="connsiteX1393" fmla="*/ 820145 w 2040886"/>
                    <a:gd name="connsiteY1393" fmla="*/ 888961 h 1364248"/>
                    <a:gd name="connsiteX1394" fmla="*/ 820477 w 2040886"/>
                    <a:gd name="connsiteY1394" fmla="*/ 889626 h 1364248"/>
                    <a:gd name="connsiteX1395" fmla="*/ 821585 w 2040886"/>
                    <a:gd name="connsiteY1395" fmla="*/ 891509 h 1364248"/>
                    <a:gd name="connsiteX1396" fmla="*/ 823137 w 2040886"/>
                    <a:gd name="connsiteY1396" fmla="*/ 892839 h 1364248"/>
                    <a:gd name="connsiteX1397" fmla="*/ 824799 w 2040886"/>
                    <a:gd name="connsiteY1397" fmla="*/ 893615 h 1364248"/>
                    <a:gd name="connsiteX1398" fmla="*/ 826572 w 2040886"/>
                    <a:gd name="connsiteY1398" fmla="*/ 893837 h 1364248"/>
                    <a:gd name="connsiteX1399" fmla="*/ 828345 w 2040886"/>
                    <a:gd name="connsiteY1399" fmla="*/ 893283 h 1364248"/>
                    <a:gd name="connsiteX1400" fmla="*/ 830339 w 2040886"/>
                    <a:gd name="connsiteY1400" fmla="*/ 891399 h 1364248"/>
                    <a:gd name="connsiteX1401" fmla="*/ 831115 w 2040886"/>
                    <a:gd name="connsiteY1401" fmla="*/ 889072 h 1364248"/>
                    <a:gd name="connsiteX1402" fmla="*/ 831669 w 2040886"/>
                    <a:gd name="connsiteY1402" fmla="*/ 886523 h 1364248"/>
                    <a:gd name="connsiteX1403" fmla="*/ 832778 w 2040886"/>
                    <a:gd name="connsiteY1403" fmla="*/ 883974 h 1364248"/>
                    <a:gd name="connsiteX1404" fmla="*/ 835104 w 2040886"/>
                    <a:gd name="connsiteY1404" fmla="*/ 883752 h 1364248"/>
                    <a:gd name="connsiteX1405" fmla="*/ 837321 w 2040886"/>
                    <a:gd name="connsiteY1405" fmla="*/ 883752 h 1364248"/>
                    <a:gd name="connsiteX1406" fmla="*/ 839426 w 2040886"/>
                    <a:gd name="connsiteY1406" fmla="*/ 884639 h 1364248"/>
                    <a:gd name="connsiteX1407" fmla="*/ 841310 w 2040886"/>
                    <a:gd name="connsiteY1407" fmla="*/ 886301 h 1364248"/>
                    <a:gd name="connsiteX1408" fmla="*/ 842862 w 2040886"/>
                    <a:gd name="connsiteY1408" fmla="*/ 889183 h 1364248"/>
                    <a:gd name="connsiteX1409" fmla="*/ 843859 w 2040886"/>
                    <a:gd name="connsiteY1409" fmla="*/ 893061 h 1364248"/>
                    <a:gd name="connsiteX1410" fmla="*/ 843859 w 2040886"/>
                    <a:gd name="connsiteY1410" fmla="*/ 896939 h 1364248"/>
                    <a:gd name="connsiteX1411" fmla="*/ 842640 w 2040886"/>
                    <a:gd name="connsiteY1411" fmla="*/ 899821 h 1364248"/>
                    <a:gd name="connsiteX1412" fmla="*/ 839869 w 2040886"/>
                    <a:gd name="connsiteY1412" fmla="*/ 901261 h 1364248"/>
                    <a:gd name="connsiteX1413" fmla="*/ 839426 w 2040886"/>
                    <a:gd name="connsiteY1413" fmla="*/ 904918 h 1364248"/>
                    <a:gd name="connsiteX1414" fmla="*/ 840534 w 2040886"/>
                    <a:gd name="connsiteY1414" fmla="*/ 913672 h 1364248"/>
                    <a:gd name="connsiteX1415" fmla="*/ 839869 w 2040886"/>
                    <a:gd name="connsiteY1415" fmla="*/ 917773 h 1364248"/>
                    <a:gd name="connsiteX1416" fmla="*/ 838208 w 2040886"/>
                    <a:gd name="connsiteY1416" fmla="*/ 919767 h 1364248"/>
                    <a:gd name="connsiteX1417" fmla="*/ 835769 w 2040886"/>
                    <a:gd name="connsiteY1417" fmla="*/ 920432 h 1364248"/>
                    <a:gd name="connsiteX1418" fmla="*/ 832667 w 2040886"/>
                    <a:gd name="connsiteY1418" fmla="*/ 920765 h 1364248"/>
                    <a:gd name="connsiteX1419" fmla="*/ 832445 w 2040886"/>
                    <a:gd name="connsiteY1419" fmla="*/ 921208 h 1364248"/>
                    <a:gd name="connsiteX1420" fmla="*/ 832445 w 2040886"/>
                    <a:gd name="connsiteY1420" fmla="*/ 921762 h 1364248"/>
                    <a:gd name="connsiteX1421" fmla="*/ 832445 w 2040886"/>
                    <a:gd name="connsiteY1421" fmla="*/ 922316 h 1364248"/>
                    <a:gd name="connsiteX1422" fmla="*/ 832667 w 2040886"/>
                    <a:gd name="connsiteY1422" fmla="*/ 922870 h 1364248"/>
                    <a:gd name="connsiteX1423" fmla="*/ 836102 w 2040886"/>
                    <a:gd name="connsiteY1423" fmla="*/ 929408 h 1364248"/>
                    <a:gd name="connsiteX1424" fmla="*/ 837099 w 2040886"/>
                    <a:gd name="connsiteY1424" fmla="*/ 930406 h 1364248"/>
                    <a:gd name="connsiteX1425" fmla="*/ 838318 w 2040886"/>
                    <a:gd name="connsiteY1425" fmla="*/ 929408 h 1364248"/>
                    <a:gd name="connsiteX1426" fmla="*/ 839315 w 2040886"/>
                    <a:gd name="connsiteY1426" fmla="*/ 927303 h 1364248"/>
                    <a:gd name="connsiteX1427" fmla="*/ 840645 w 2040886"/>
                    <a:gd name="connsiteY1427" fmla="*/ 925419 h 1364248"/>
                    <a:gd name="connsiteX1428" fmla="*/ 842751 w 2040886"/>
                    <a:gd name="connsiteY1428" fmla="*/ 925198 h 1364248"/>
                    <a:gd name="connsiteX1429" fmla="*/ 844302 w 2040886"/>
                    <a:gd name="connsiteY1429" fmla="*/ 926195 h 1364248"/>
                    <a:gd name="connsiteX1430" fmla="*/ 845632 w 2040886"/>
                    <a:gd name="connsiteY1430" fmla="*/ 927968 h 1364248"/>
                    <a:gd name="connsiteX1431" fmla="*/ 846408 w 2040886"/>
                    <a:gd name="connsiteY1431" fmla="*/ 930184 h 1364248"/>
                    <a:gd name="connsiteX1432" fmla="*/ 846408 w 2040886"/>
                    <a:gd name="connsiteY1432" fmla="*/ 932733 h 1364248"/>
                    <a:gd name="connsiteX1433" fmla="*/ 845632 w 2040886"/>
                    <a:gd name="connsiteY1433" fmla="*/ 934949 h 1364248"/>
                    <a:gd name="connsiteX1434" fmla="*/ 844302 w 2040886"/>
                    <a:gd name="connsiteY1434" fmla="*/ 936500 h 1364248"/>
                    <a:gd name="connsiteX1435" fmla="*/ 843083 w 2040886"/>
                    <a:gd name="connsiteY1435" fmla="*/ 938385 h 1364248"/>
                    <a:gd name="connsiteX1436" fmla="*/ 842197 w 2040886"/>
                    <a:gd name="connsiteY1436" fmla="*/ 944590 h 1364248"/>
                    <a:gd name="connsiteX1437" fmla="*/ 841754 w 2040886"/>
                    <a:gd name="connsiteY1437" fmla="*/ 946806 h 1364248"/>
                    <a:gd name="connsiteX1438" fmla="*/ 841754 w 2040886"/>
                    <a:gd name="connsiteY1438" fmla="*/ 947250 h 1364248"/>
                    <a:gd name="connsiteX1439" fmla="*/ 841532 w 2040886"/>
                    <a:gd name="connsiteY1439" fmla="*/ 949466 h 1364248"/>
                    <a:gd name="connsiteX1440" fmla="*/ 842530 w 2040886"/>
                    <a:gd name="connsiteY1440" fmla="*/ 951350 h 1364248"/>
                    <a:gd name="connsiteX1441" fmla="*/ 843194 w 2040886"/>
                    <a:gd name="connsiteY1441" fmla="*/ 951350 h 1364248"/>
                    <a:gd name="connsiteX1442" fmla="*/ 846075 w 2040886"/>
                    <a:gd name="connsiteY1442" fmla="*/ 951239 h 1364248"/>
                    <a:gd name="connsiteX1443" fmla="*/ 847073 w 2040886"/>
                    <a:gd name="connsiteY1443" fmla="*/ 951793 h 1364248"/>
                    <a:gd name="connsiteX1444" fmla="*/ 848845 w 2040886"/>
                    <a:gd name="connsiteY1444" fmla="*/ 953899 h 1364248"/>
                    <a:gd name="connsiteX1445" fmla="*/ 849843 w 2040886"/>
                    <a:gd name="connsiteY1445" fmla="*/ 954785 h 1364248"/>
                    <a:gd name="connsiteX1446" fmla="*/ 851727 w 2040886"/>
                    <a:gd name="connsiteY1446" fmla="*/ 955450 h 1364248"/>
                    <a:gd name="connsiteX1447" fmla="*/ 855495 w 2040886"/>
                    <a:gd name="connsiteY1447" fmla="*/ 955782 h 1364248"/>
                    <a:gd name="connsiteX1448" fmla="*/ 857267 w 2040886"/>
                    <a:gd name="connsiteY1448" fmla="*/ 956447 h 1364248"/>
                    <a:gd name="connsiteX1449" fmla="*/ 859152 w 2040886"/>
                    <a:gd name="connsiteY1449" fmla="*/ 958331 h 1364248"/>
                    <a:gd name="connsiteX1450" fmla="*/ 861811 w 2040886"/>
                    <a:gd name="connsiteY1450" fmla="*/ 962653 h 1364248"/>
                    <a:gd name="connsiteX1451" fmla="*/ 863917 w 2040886"/>
                    <a:gd name="connsiteY1451" fmla="*/ 964204 h 1364248"/>
                    <a:gd name="connsiteX1452" fmla="*/ 867463 w 2040886"/>
                    <a:gd name="connsiteY1452" fmla="*/ 964758 h 1364248"/>
                    <a:gd name="connsiteX1453" fmla="*/ 870787 w 2040886"/>
                    <a:gd name="connsiteY1453" fmla="*/ 964426 h 1364248"/>
                    <a:gd name="connsiteX1454" fmla="*/ 874001 w 2040886"/>
                    <a:gd name="connsiteY1454" fmla="*/ 964869 h 1364248"/>
                    <a:gd name="connsiteX1455" fmla="*/ 877214 w 2040886"/>
                    <a:gd name="connsiteY1455" fmla="*/ 967640 h 1364248"/>
                    <a:gd name="connsiteX1456" fmla="*/ 877769 w 2040886"/>
                    <a:gd name="connsiteY1456" fmla="*/ 968748 h 1364248"/>
                    <a:gd name="connsiteX1457" fmla="*/ 878655 w 2040886"/>
                    <a:gd name="connsiteY1457" fmla="*/ 971740 h 1364248"/>
                    <a:gd name="connsiteX1458" fmla="*/ 879209 w 2040886"/>
                    <a:gd name="connsiteY1458" fmla="*/ 972626 h 1364248"/>
                    <a:gd name="connsiteX1459" fmla="*/ 880206 w 2040886"/>
                    <a:gd name="connsiteY1459" fmla="*/ 972626 h 1364248"/>
                    <a:gd name="connsiteX1460" fmla="*/ 881204 w 2040886"/>
                    <a:gd name="connsiteY1460" fmla="*/ 971961 h 1364248"/>
                    <a:gd name="connsiteX1461" fmla="*/ 882312 w 2040886"/>
                    <a:gd name="connsiteY1461" fmla="*/ 971518 h 1364248"/>
                    <a:gd name="connsiteX1462" fmla="*/ 883531 w 2040886"/>
                    <a:gd name="connsiteY1462" fmla="*/ 972183 h 1364248"/>
                    <a:gd name="connsiteX1463" fmla="*/ 883863 w 2040886"/>
                    <a:gd name="connsiteY1463" fmla="*/ 973291 h 1364248"/>
                    <a:gd name="connsiteX1464" fmla="*/ 883863 w 2040886"/>
                    <a:gd name="connsiteY1464" fmla="*/ 976837 h 1364248"/>
                    <a:gd name="connsiteX1465" fmla="*/ 883974 w 2040886"/>
                    <a:gd name="connsiteY1465" fmla="*/ 978389 h 1364248"/>
                    <a:gd name="connsiteX1466" fmla="*/ 884417 w 2040886"/>
                    <a:gd name="connsiteY1466" fmla="*/ 979608 h 1364248"/>
                    <a:gd name="connsiteX1467" fmla="*/ 885636 w 2040886"/>
                    <a:gd name="connsiteY1467" fmla="*/ 981935 h 1364248"/>
                    <a:gd name="connsiteX1468" fmla="*/ 886190 w 2040886"/>
                    <a:gd name="connsiteY1468" fmla="*/ 983154 h 1364248"/>
                    <a:gd name="connsiteX1469" fmla="*/ 886412 w 2040886"/>
                    <a:gd name="connsiteY1469" fmla="*/ 986146 h 1364248"/>
                    <a:gd name="connsiteX1470" fmla="*/ 885525 w 2040886"/>
                    <a:gd name="connsiteY1470" fmla="*/ 996341 h 1364248"/>
                    <a:gd name="connsiteX1471" fmla="*/ 885082 w 2040886"/>
                    <a:gd name="connsiteY1471" fmla="*/ 998225 h 1364248"/>
                    <a:gd name="connsiteX1472" fmla="*/ 884528 w 2040886"/>
                    <a:gd name="connsiteY1472" fmla="*/ 999665 h 1364248"/>
                    <a:gd name="connsiteX1473" fmla="*/ 884085 w 2040886"/>
                    <a:gd name="connsiteY1473" fmla="*/ 1001217 h 1364248"/>
                    <a:gd name="connsiteX1474" fmla="*/ 884085 w 2040886"/>
                    <a:gd name="connsiteY1474" fmla="*/ 1003433 h 1364248"/>
                    <a:gd name="connsiteX1475" fmla="*/ 884417 w 2040886"/>
                    <a:gd name="connsiteY1475" fmla="*/ 1005095 h 1364248"/>
                    <a:gd name="connsiteX1476" fmla="*/ 885858 w 2040886"/>
                    <a:gd name="connsiteY1476" fmla="*/ 1008420 h 1364248"/>
                    <a:gd name="connsiteX1477" fmla="*/ 886080 w 2040886"/>
                    <a:gd name="connsiteY1477" fmla="*/ 1009971 h 1364248"/>
                    <a:gd name="connsiteX1478" fmla="*/ 884750 w 2040886"/>
                    <a:gd name="connsiteY1478" fmla="*/ 1013517 h 1364248"/>
                    <a:gd name="connsiteX1479" fmla="*/ 882201 w 2040886"/>
                    <a:gd name="connsiteY1479" fmla="*/ 1013960 h 1364248"/>
                    <a:gd name="connsiteX1480" fmla="*/ 880206 w 2040886"/>
                    <a:gd name="connsiteY1480" fmla="*/ 1014182 h 1364248"/>
                    <a:gd name="connsiteX1481" fmla="*/ 880539 w 2040886"/>
                    <a:gd name="connsiteY1481" fmla="*/ 1017839 h 1364248"/>
                    <a:gd name="connsiteX1482" fmla="*/ 882090 w 2040886"/>
                    <a:gd name="connsiteY1482" fmla="*/ 1019834 h 1364248"/>
                    <a:gd name="connsiteX1483" fmla="*/ 887077 w 2040886"/>
                    <a:gd name="connsiteY1483" fmla="*/ 1021939 h 1364248"/>
                    <a:gd name="connsiteX1484" fmla="*/ 887299 w 2040886"/>
                    <a:gd name="connsiteY1484" fmla="*/ 1022382 h 1364248"/>
                    <a:gd name="connsiteX1485" fmla="*/ 887853 w 2040886"/>
                    <a:gd name="connsiteY1485" fmla="*/ 1023934 h 1364248"/>
                    <a:gd name="connsiteX1486" fmla="*/ 888296 w 2040886"/>
                    <a:gd name="connsiteY1486" fmla="*/ 1024267 h 1364248"/>
                    <a:gd name="connsiteX1487" fmla="*/ 889071 w 2040886"/>
                    <a:gd name="connsiteY1487" fmla="*/ 1024045 h 1364248"/>
                    <a:gd name="connsiteX1488" fmla="*/ 890401 w 2040886"/>
                    <a:gd name="connsiteY1488" fmla="*/ 1023158 h 1364248"/>
                    <a:gd name="connsiteX1489" fmla="*/ 891066 w 2040886"/>
                    <a:gd name="connsiteY1489" fmla="*/ 1023158 h 1364248"/>
                    <a:gd name="connsiteX1490" fmla="*/ 891953 w 2040886"/>
                    <a:gd name="connsiteY1490" fmla="*/ 1023934 h 1364248"/>
                    <a:gd name="connsiteX1491" fmla="*/ 892729 w 2040886"/>
                    <a:gd name="connsiteY1491" fmla="*/ 1024932 h 1364248"/>
                    <a:gd name="connsiteX1492" fmla="*/ 894169 w 2040886"/>
                    <a:gd name="connsiteY1492" fmla="*/ 1027812 h 1364248"/>
                    <a:gd name="connsiteX1493" fmla="*/ 893282 w 2040886"/>
                    <a:gd name="connsiteY1493" fmla="*/ 1029253 h 1364248"/>
                    <a:gd name="connsiteX1494" fmla="*/ 898491 w 2040886"/>
                    <a:gd name="connsiteY1494" fmla="*/ 1033353 h 1364248"/>
                    <a:gd name="connsiteX1495" fmla="*/ 900375 w 2040886"/>
                    <a:gd name="connsiteY1495" fmla="*/ 1035680 h 1364248"/>
                    <a:gd name="connsiteX1496" fmla="*/ 901483 w 2040886"/>
                    <a:gd name="connsiteY1496" fmla="*/ 1034683 h 1364248"/>
                    <a:gd name="connsiteX1497" fmla="*/ 903145 w 2040886"/>
                    <a:gd name="connsiteY1497" fmla="*/ 1034351 h 1364248"/>
                    <a:gd name="connsiteX1498" fmla="*/ 905029 w 2040886"/>
                    <a:gd name="connsiteY1498" fmla="*/ 1034683 h 1364248"/>
                    <a:gd name="connsiteX1499" fmla="*/ 906580 w 2040886"/>
                    <a:gd name="connsiteY1499" fmla="*/ 1035680 h 1364248"/>
                    <a:gd name="connsiteX1500" fmla="*/ 903810 w 2040886"/>
                    <a:gd name="connsiteY1500" fmla="*/ 1040778 h 1364248"/>
                    <a:gd name="connsiteX1501" fmla="*/ 900818 w 2040886"/>
                    <a:gd name="connsiteY1501" fmla="*/ 1043659 h 1364248"/>
                    <a:gd name="connsiteX1502" fmla="*/ 895832 w 2040886"/>
                    <a:gd name="connsiteY1502" fmla="*/ 1044545 h 1364248"/>
                    <a:gd name="connsiteX1503" fmla="*/ 882423 w 2040886"/>
                    <a:gd name="connsiteY1503" fmla="*/ 1043770 h 1364248"/>
                    <a:gd name="connsiteX1504" fmla="*/ 880539 w 2040886"/>
                    <a:gd name="connsiteY1504" fmla="*/ 1044213 h 1364248"/>
                    <a:gd name="connsiteX1505" fmla="*/ 878545 w 2040886"/>
                    <a:gd name="connsiteY1505" fmla="*/ 1045321 h 1364248"/>
                    <a:gd name="connsiteX1506" fmla="*/ 874333 w 2040886"/>
                    <a:gd name="connsiteY1506" fmla="*/ 1049089 h 1364248"/>
                    <a:gd name="connsiteX1507" fmla="*/ 872117 w 2040886"/>
                    <a:gd name="connsiteY1507" fmla="*/ 1049421 h 1364248"/>
                    <a:gd name="connsiteX1508" fmla="*/ 869901 w 2040886"/>
                    <a:gd name="connsiteY1508" fmla="*/ 1046873 h 1364248"/>
                    <a:gd name="connsiteX1509" fmla="*/ 869679 w 2040886"/>
                    <a:gd name="connsiteY1509" fmla="*/ 1045764 h 1364248"/>
                    <a:gd name="connsiteX1510" fmla="*/ 869679 w 2040886"/>
                    <a:gd name="connsiteY1510" fmla="*/ 1042551 h 1364248"/>
                    <a:gd name="connsiteX1511" fmla="*/ 869568 w 2040886"/>
                    <a:gd name="connsiteY1511" fmla="*/ 1041110 h 1364248"/>
                    <a:gd name="connsiteX1512" fmla="*/ 869014 w 2040886"/>
                    <a:gd name="connsiteY1512" fmla="*/ 1039780 h 1364248"/>
                    <a:gd name="connsiteX1513" fmla="*/ 866687 w 2040886"/>
                    <a:gd name="connsiteY1513" fmla="*/ 1036013 h 1364248"/>
                    <a:gd name="connsiteX1514" fmla="*/ 860703 w 2040886"/>
                    <a:gd name="connsiteY1514" fmla="*/ 1030361 h 1364248"/>
                    <a:gd name="connsiteX1515" fmla="*/ 859262 w 2040886"/>
                    <a:gd name="connsiteY1515" fmla="*/ 1027812 h 1364248"/>
                    <a:gd name="connsiteX1516" fmla="*/ 859262 w 2040886"/>
                    <a:gd name="connsiteY1516" fmla="*/ 1032467 h 1364248"/>
                    <a:gd name="connsiteX1517" fmla="*/ 857932 w 2040886"/>
                    <a:gd name="connsiteY1517" fmla="*/ 1034905 h 1364248"/>
                    <a:gd name="connsiteX1518" fmla="*/ 855606 w 2040886"/>
                    <a:gd name="connsiteY1518" fmla="*/ 1035791 h 1364248"/>
                    <a:gd name="connsiteX1519" fmla="*/ 852392 w 2040886"/>
                    <a:gd name="connsiteY1519" fmla="*/ 1035791 h 1364248"/>
                    <a:gd name="connsiteX1520" fmla="*/ 851616 w 2040886"/>
                    <a:gd name="connsiteY1520" fmla="*/ 1036899 h 1364248"/>
                    <a:gd name="connsiteX1521" fmla="*/ 852170 w 2040886"/>
                    <a:gd name="connsiteY1521" fmla="*/ 1040889 h 1364248"/>
                    <a:gd name="connsiteX1522" fmla="*/ 851284 w 2040886"/>
                    <a:gd name="connsiteY1522" fmla="*/ 1043548 h 1364248"/>
                    <a:gd name="connsiteX1523" fmla="*/ 849732 w 2040886"/>
                    <a:gd name="connsiteY1523" fmla="*/ 1045099 h 1364248"/>
                    <a:gd name="connsiteX1524" fmla="*/ 847848 w 2040886"/>
                    <a:gd name="connsiteY1524" fmla="*/ 1045764 h 1364248"/>
                    <a:gd name="connsiteX1525" fmla="*/ 845965 w 2040886"/>
                    <a:gd name="connsiteY1525" fmla="*/ 1045543 h 1364248"/>
                    <a:gd name="connsiteX1526" fmla="*/ 844191 w 2040886"/>
                    <a:gd name="connsiteY1526" fmla="*/ 1044434 h 1364248"/>
                    <a:gd name="connsiteX1527" fmla="*/ 842640 w 2040886"/>
                    <a:gd name="connsiteY1527" fmla="*/ 1042329 h 1364248"/>
                    <a:gd name="connsiteX1528" fmla="*/ 841089 w 2040886"/>
                    <a:gd name="connsiteY1528" fmla="*/ 1038783 h 1364248"/>
                    <a:gd name="connsiteX1529" fmla="*/ 839426 w 2040886"/>
                    <a:gd name="connsiteY1529" fmla="*/ 1037343 h 1364248"/>
                    <a:gd name="connsiteX1530" fmla="*/ 837875 w 2040886"/>
                    <a:gd name="connsiteY1530" fmla="*/ 1036788 h 1364248"/>
                    <a:gd name="connsiteX1531" fmla="*/ 834329 w 2040886"/>
                    <a:gd name="connsiteY1531" fmla="*/ 1036123 h 1364248"/>
                    <a:gd name="connsiteX1532" fmla="*/ 832556 w 2040886"/>
                    <a:gd name="connsiteY1532" fmla="*/ 1035458 h 1364248"/>
                    <a:gd name="connsiteX1533" fmla="*/ 831891 w 2040886"/>
                    <a:gd name="connsiteY1533" fmla="*/ 1034240 h 1364248"/>
                    <a:gd name="connsiteX1534" fmla="*/ 831669 w 2040886"/>
                    <a:gd name="connsiteY1534" fmla="*/ 1033021 h 1364248"/>
                    <a:gd name="connsiteX1535" fmla="*/ 831891 w 2040886"/>
                    <a:gd name="connsiteY1535" fmla="*/ 1031802 h 1364248"/>
                    <a:gd name="connsiteX1536" fmla="*/ 832556 w 2040886"/>
                    <a:gd name="connsiteY1536" fmla="*/ 1030472 h 1364248"/>
                    <a:gd name="connsiteX1537" fmla="*/ 833221 w 2040886"/>
                    <a:gd name="connsiteY1537" fmla="*/ 1029364 h 1364248"/>
                    <a:gd name="connsiteX1538" fmla="*/ 833443 w 2040886"/>
                    <a:gd name="connsiteY1538" fmla="*/ 1028256 h 1364248"/>
                    <a:gd name="connsiteX1539" fmla="*/ 833221 w 2040886"/>
                    <a:gd name="connsiteY1539" fmla="*/ 1027147 h 1364248"/>
                    <a:gd name="connsiteX1540" fmla="*/ 832556 w 2040886"/>
                    <a:gd name="connsiteY1540" fmla="*/ 1026150 h 1364248"/>
                    <a:gd name="connsiteX1541" fmla="*/ 829896 w 2040886"/>
                    <a:gd name="connsiteY1541" fmla="*/ 1025707 h 1364248"/>
                    <a:gd name="connsiteX1542" fmla="*/ 829896 w 2040886"/>
                    <a:gd name="connsiteY1542" fmla="*/ 1025707 h 1364248"/>
                    <a:gd name="connsiteX1543" fmla="*/ 827680 w 2040886"/>
                    <a:gd name="connsiteY1543" fmla="*/ 1027037 h 1364248"/>
                    <a:gd name="connsiteX1544" fmla="*/ 825574 w 2040886"/>
                    <a:gd name="connsiteY1544" fmla="*/ 1029364 h 1364248"/>
                    <a:gd name="connsiteX1545" fmla="*/ 820588 w 2040886"/>
                    <a:gd name="connsiteY1545" fmla="*/ 1037010 h 1364248"/>
                    <a:gd name="connsiteX1546" fmla="*/ 819147 w 2040886"/>
                    <a:gd name="connsiteY1546" fmla="*/ 1037010 h 1364248"/>
                    <a:gd name="connsiteX1547" fmla="*/ 817152 w 2040886"/>
                    <a:gd name="connsiteY1547" fmla="*/ 1034018 h 1364248"/>
                    <a:gd name="connsiteX1548" fmla="*/ 814493 w 2040886"/>
                    <a:gd name="connsiteY1548" fmla="*/ 1028367 h 1364248"/>
                    <a:gd name="connsiteX1549" fmla="*/ 812941 w 2040886"/>
                    <a:gd name="connsiteY1549" fmla="*/ 1027812 h 1364248"/>
                    <a:gd name="connsiteX1550" fmla="*/ 810947 w 2040886"/>
                    <a:gd name="connsiteY1550" fmla="*/ 1031137 h 1364248"/>
                    <a:gd name="connsiteX1551" fmla="*/ 810615 w 2040886"/>
                    <a:gd name="connsiteY1551" fmla="*/ 1033132 h 1364248"/>
                    <a:gd name="connsiteX1552" fmla="*/ 811169 w 2040886"/>
                    <a:gd name="connsiteY1552" fmla="*/ 1036456 h 1364248"/>
                    <a:gd name="connsiteX1553" fmla="*/ 811169 w 2040886"/>
                    <a:gd name="connsiteY1553" fmla="*/ 1037897 h 1364248"/>
                    <a:gd name="connsiteX1554" fmla="*/ 810282 w 2040886"/>
                    <a:gd name="connsiteY1554" fmla="*/ 1040002 h 1364248"/>
                    <a:gd name="connsiteX1555" fmla="*/ 809728 w 2040886"/>
                    <a:gd name="connsiteY1555" fmla="*/ 1040223 h 1364248"/>
                    <a:gd name="connsiteX1556" fmla="*/ 808952 w 2040886"/>
                    <a:gd name="connsiteY1556" fmla="*/ 1040002 h 1364248"/>
                    <a:gd name="connsiteX1557" fmla="*/ 807622 w 2040886"/>
                    <a:gd name="connsiteY1557" fmla="*/ 1040556 h 1364248"/>
                    <a:gd name="connsiteX1558" fmla="*/ 803522 w 2040886"/>
                    <a:gd name="connsiteY1558" fmla="*/ 1045099 h 1364248"/>
                    <a:gd name="connsiteX1559" fmla="*/ 800974 w 2040886"/>
                    <a:gd name="connsiteY1559" fmla="*/ 1046651 h 1364248"/>
                    <a:gd name="connsiteX1560" fmla="*/ 799089 w 2040886"/>
                    <a:gd name="connsiteY1560" fmla="*/ 1044989 h 1364248"/>
                    <a:gd name="connsiteX1561" fmla="*/ 799089 w 2040886"/>
                    <a:gd name="connsiteY1561" fmla="*/ 1043327 h 1364248"/>
                    <a:gd name="connsiteX1562" fmla="*/ 799865 w 2040886"/>
                    <a:gd name="connsiteY1562" fmla="*/ 1041775 h 1364248"/>
                    <a:gd name="connsiteX1563" fmla="*/ 800863 w 2040886"/>
                    <a:gd name="connsiteY1563" fmla="*/ 1040223 h 1364248"/>
                    <a:gd name="connsiteX1564" fmla="*/ 801528 w 2040886"/>
                    <a:gd name="connsiteY1564" fmla="*/ 1038673 h 1364248"/>
                    <a:gd name="connsiteX1565" fmla="*/ 801749 w 2040886"/>
                    <a:gd name="connsiteY1565" fmla="*/ 1036788 h 1364248"/>
                    <a:gd name="connsiteX1566" fmla="*/ 801749 w 2040886"/>
                    <a:gd name="connsiteY1566" fmla="*/ 1022936 h 1364248"/>
                    <a:gd name="connsiteX1567" fmla="*/ 800863 w 2040886"/>
                    <a:gd name="connsiteY1567" fmla="*/ 1019391 h 1364248"/>
                    <a:gd name="connsiteX1568" fmla="*/ 799089 w 2040886"/>
                    <a:gd name="connsiteY1568" fmla="*/ 1017063 h 1364248"/>
                    <a:gd name="connsiteX1569" fmla="*/ 796652 w 2040886"/>
                    <a:gd name="connsiteY1569" fmla="*/ 1017063 h 1364248"/>
                    <a:gd name="connsiteX1570" fmla="*/ 786678 w 2040886"/>
                    <a:gd name="connsiteY1570" fmla="*/ 1022715 h 1364248"/>
                    <a:gd name="connsiteX1571" fmla="*/ 784573 w 2040886"/>
                    <a:gd name="connsiteY1571" fmla="*/ 1023491 h 1364248"/>
                    <a:gd name="connsiteX1572" fmla="*/ 780583 w 2040886"/>
                    <a:gd name="connsiteY1572" fmla="*/ 1025042 h 1364248"/>
                    <a:gd name="connsiteX1573" fmla="*/ 772161 w 2040886"/>
                    <a:gd name="connsiteY1573" fmla="*/ 1030693 h 1364248"/>
                    <a:gd name="connsiteX1574" fmla="*/ 769834 w 2040886"/>
                    <a:gd name="connsiteY1574" fmla="*/ 1034351 h 1364248"/>
                    <a:gd name="connsiteX1575" fmla="*/ 769169 w 2040886"/>
                    <a:gd name="connsiteY1575" fmla="*/ 1039005 h 1364248"/>
                    <a:gd name="connsiteX1576" fmla="*/ 770056 w 2040886"/>
                    <a:gd name="connsiteY1576" fmla="*/ 1044989 h 1364248"/>
                    <a:gd name="connsiteX1577" fmla="*/ 772050 w 2040886"/>
                    <a:gd name="connsiteY1577" fmla="*/ 1052746 h 1364248"/>
                    <a:gd name="connsiteX1578" fmla="*/ 772050 w 2040886"/>
                    <a:gd name="connsiteY1578" fmla="*/ 1055295 h 1364248"/>
                    <a:gd name="connsiteX1579" fmla="*/ 771496 w 2040886"/>
                    <a:gd name="connsiteY1579" fmla="*/ 1058286 h 1364248"/>
                    <a:gd name="connsiteX1580" fmla="*/ 770721 w 2040886"/>
                    <a:gd name="connsiteY1580" fmla="*/ 1060614 h 1364248"/>
                    <a:gd name="connsiteX1581" fmla="*/ 770721 w 2040886"/>
                    <a:gd name="connsiteY1581" fmla="*/ 1062830 h 1364248"/>
                    <a:gd name="connsiteX1582" fmla="*/ 772715 w 2040886"/>
                    <a:gd name="connsiteY1582" fmla="*/ 1065379 h 1364248"/>
                    <a:gd name="connsiteX1583" fmla="*/ 772715 w 2040886"/>
                    <a:gd name="connsiteY1583" fmla="*/ 1065379 h 1364248"/>
                    <a:gd name="connsiteX1584" fmla="*/ 776483 w 2040886"/>
                    <a:gd name="connsiteY1584" fmla="*/ 1068925 h 1364248"/>
                    <a:gd name="connsiteX1585" fmla="*/ 779365 w 2040886"/>
                    <a:gd name="connsiteY1585" fmla="*/ 1071695 h 1364248"/>
                    <a:gd name="connsiteX1586" fmla="*/ 780029 w 2040886"/>
                    <a:gd name="connsiteY1586" fmla="*/ 1075242 h 1364248"/>
                    <a:gd name="connsiteX1587" fmla="*/ 778700 w 2040886"/>
                    <a:gd name="connsiteY1587" fmla="*/ 1079120 h 1364248"/>
                    <a:gd name="connsiteX1588" fmla="*/ 776151 w 2040886"/>
                    <a:gd name="connsiteY1588" fmla="*/ 1083442 h 1364248"/>
                    <a:gd name="connsiteX1589" fmla="*/ 772272 w 2040886"/>
                    <a:gd name="connsiteY1589" fmla="*/ 1087875 h 1364248"/>
                    <a:gd name="connsiteX1590" fmla="*/ 771386 w 2040886"/>
                    <a:gd name="connsiteY1590" fmla="*/ 1090423 h 1364248"/>
                    <a:gd name="connsiteX1591" fmla="*/ 771607 w 2040886"/>
                    <a:gd name="connsiteY1591" fmla="*/ 1094412 h 1364248"/>
                    <a:gd name="connsiteX1592" fmla="*/ 773602 w 2040886"/>
                    <a:gd name="connsiteY1592" fmla="*/ 1101505 h 1364248"/>
                    <a:gd name="connsiteX1593" fmla="*/ 773380 w 2040886"/>
                    <a:gd name="connsiteY1593" fmla="*/ 1104718 h 1364248"/>
                    <a:gd name="connsiteX1594" fmla="*/ 770610 w 2040886"/>
                    <a:gd name="connsiteY1594" fmla="*/ 1106048 h 1364248"/>
                    <a:gd name="connsiteX1595" fmla="*/ 750885 w 2040886"/>
                    <a:gd name="connsiteY1595" fmla="*/ 1111257 h 1364248"/>
                    <a:gd name="connsiteX1596" fmla="*/ 748890 w 2040886"/>
                    <a:gd name="connsiteY1596" fmla="*/ 1112586 h 1364248"/>
                    <a:gd name="connsiteX1597" fmla="*/ 747671 w 2040886"/>
                    <a:gd name="connsiteY1597" fmla="*/ 1114914 h 1364248"/>
                    <a:gd name="connsiteX1598" fmla="*/ 747671 w 2040886"/>
                    <a:gd name="connsiteY1598" fmla="*/ 1117684 h 1364248"/>
                    <a:gd name="connsiteX1599" fmla="*/ 749112 w 2040886"/>
                    <a:gd name="connsiteY1599" fmla="*/ 1123335 h 1364248"/>
                    <a:gd name="connsiteX1600" fmla="*/ 749555 w 2040886"/>
                    <a:gd name="connsiteY1600" fmla="*/ 1126105 h 1364248"/>
                    <a:gd name="connsiteX1601" fmla="*/ 749555 w 2040886"/>
                    <a:gd name="connsiteY1601" fmla="*/ 1129319 h 1364248"/>
                    <a:gd name="connsiteX1602" fmla="*/ 748669 w 2040886"/>
                    <a:gd name="connsiteY1602" fmla="*/ 1131425 h 1364248"/>
                    <a:gd name="connsiteX1603" fmla="*/ 747228 w 2040886"/>
                    <a:gd name="connsiteY1603" fmla="*/ 1132866 h 1364248"/>
                    <a:gd name="connsiteX1604" fmla="*/ 745011 w 2040886"/>
                    <a:gd name="connsiteY1604" fmla="*/ 1134084 h 1364248"/>
                    <a:gd name="connsiteX1605" fmla="*/ 741687 w 2040886"/>
                    <a:gd name="connsiteY1605" fmla="*/ 1134860 h 1364248"/>
                    <a:gd name="connsiteX1606" fmla="*/ 740800 w 2040886"/>
                    <a:gd name="connsiteY1606" fmla="*/ 1135636 h 1364248"/>
                    <a:gd name="connsiteX1607" fmla="*/ 740800 w 2040886"/>
                    <a:gd name="connsiteY1607" fmla="*/ 1136522 h 1364248"/>
                    <a:gd name="connsiteX1608" fmla="*/ 741022 w 2040886"/>
                    <a:gd name="connsiteY1608" fmla="*/ 1137963 h 1364248"/>
                    <a:gd name="connsiteX1609" fmla="*/ 741022 w 2040886"/>
                    <a:gd name="connsiteY1609" fmla="*/ 1139625 h 1364248"/>
                    <a:gd name="connsiteX1610" fmla="*/ 740800 w 2040886"/>
                    <a:gd name="connsiteY1610" fmla="*/ 1141177 h 1364248"/>
                    <a:gd name="connsiteX1611" fmla="*/ 737809 w 2040886"/>
                    <a:gd name="connsiteY1611" fmla="*/ 1142950 h 1364248"/>
                    <a:gd name="connsiteX1612" fmla="*/ 730274 w 2040886"/>
                    <a:gd name="connsiteY1612" fmla="*/ 1143725 h 1364248"/>
                    <a:gd name="connsiteX1613" fmla="*/ 728500 w 2040886"/>
                    <a:gd name="connsiteY1613" fmla="*/ 1146718 h 1364248"/>
                    <a:gd name="connsiteX1614" fmla="*/ 728833 w 2040886"/>
                    <a:gd name="connsiteY1614" fmla="*/ 1147936 h 1364248"/>
                    <a:gd name="connsiteX1615" fmla="*/ 729276 w 2040886"/>
                    <a:gd name="connsiteY1615" fmla="*/ 1149709 h 1364248"/>
                    <a:gd name="connsiteX1616" fmla="*/ 728611 w 2040886"/>
                    <a:gd name="connsiteY1616" fmla="*/ 1151039 h 1364248"/>
                    <a:gd name="connsiteX1617" fmla="*/ 725287 w 2040886"/>
                    <a:gd name="connsiteY1617" fmla="*/ 1152147 h 1364248"/>
                    <a:gd name="connsiteX1618" fmla="*/ 723292 w 2040886"/>
                    <a:gd name="connsiteY1618" fmla="*/ 1153477 h 1364248"/>
                    <a:gd name="connsiteX1619" fmla="*/ 722073 w 2040886"/>
                    <a:gd name="connsiteY1619" fmla="*/ 1154807 h 1364248"/>
                    <a:gd name="connsiteX1620" fmla="*/ 719413 w 2040886"/>
                    <a:gd name="connsiteY1620" fmla="*/ 1158685 h 1364248"/>
                    <a:gd name="connsiteX1621" fmla="*/ 718637 w 2040886"/>
                    <a:gd name="connsiteY1621" fmla="*/ 1160569 h 1364248"/>
                    <a:gd name="connsiteX1622" fmla="*/ 719635 w 2040886"/>
                    <a:gd name="connsiteY1622" fmla="*/ 1161677 h 1364248"/>
                    <a:gd name="connsiteX1623" fmla="*/ 721408 w 2040886"/>
                    <a:gd name="connsiteY1623" fmla="*/ 1162675 h 1364248"/>
                    <a:gd name="connsiteX1624" fmla="*/ 722848 w 2040886"/>
                    <a:gd name="connsiteY1624" fmla="*/ 1164116 h 1364248"/>
                    <a:gd name="connsiteX1625" fmla="*/ 723513 w 2040886"/>
                    <a:gd name="connsiteY1625" fmla="*/ 1166442 h 1364248"/>
                    <a:gd name="connsiteX1626" fmla="*/ 723735 w 2040886"/>
                    <a:gd name="connsiteY1626" fmla="*/ 1168659 h 1364248"/>
                    <a:gd name="connsiteX1627" fmla="*/ 724178 w 2040886"/>
                    <a:gd name="connsiteY1627" fmla="*/ 1170875 h 1364248"/>
                    <a:gd name="connsiteX1628" fmla="*/ 725730 w 2040886"/>
                    <a:gd name="connsiteY1628" fmla="*/ 1173092 h 1364248"/>
                    <a:gd name="connsiteX1629" fmla="*/ 722737 w 2040886"/>
                    <a:gd name="connsiteY1629" fmla="*/ 1174532 h 1364248"/>
                    <a:gd name="connsiteX1630" fmla="*/ 722073 w 2040886"/>
                    <a:gd name="connsiteY1630" fmla="*/ 1175086 h 1364248"/>
                    <a:gd name="connsiteX1631" fmla="*/ 722073 w 2040886"/>
                    <a:gd name="connsiteY1631" fmla="*/ 1175307 h 1364248"/>
                    <a:gd name="connsiteX1632" fmla="*/ 721297 w 2040886"/>
                    <a:gd name="connsiteY1632" fmla="*/ 1176527 h 1364248"/>
                    <a:gd name="connsiteX1633" fmla="*/ 721297 w 2040886"/>
                    <a:gd name="connsiteY1633" fmla="*/ 1176859 h 1364248"/>
                    <a:gd name="connsiteX1634" fmla="*/ 721519 w 2040886"/>
                    <a:gd name="connsiteY1634" fmla="*/ 1177192 h 1364248"/>
                    <a:gd name="connsiteX1635" fmla="*/ 722294 w 2040886"/>
                    <a:gd name="connsiteY1635" fmla="*/ 1182733 h 1364248"/>
                    <a:gd name="connsiteX1636" fmla="*/ 721741 w 2040886"/>
                    <a:gd name="connsiteY1636" fmla="*/ 1184616 h 1364248"/>
                    <a:gd name="connsiteX1637" fmla="*/ 719302 w 2040886"/>
                    <a:gd name="connsiteY1637" fmla="*/ 1185724 h 1364248"/>
                    <a:gd name="connsiteX1638" fmla="*/ 711989 w 2040886"/>
                    <a:gd name="connsiteY1638" fmla="*/ 1185392 h 1364248"/>
                    <a:gd name="connsiteX1639" fmla="*/ 703456 w 2040886"/>
                    <a:gd name="connsiteY1639" fmla="*/ 1183176 h 1364248"/>
                    <a:gd name="connsiteX1640" fmla="*/ 695366 w 2040886"/>
                    <a:gd name="connsiteY1640" fmla="*/ 1182511 h 1364248"/>
                    <a:gd name="connsiteX1641" fmla="*/ 695366 w 2040886"/>
                    <a:gd name="connsiteY1641" fmla="*/ 1182511 h 1364248"/>
                    <a:gd name="connsiteX1642" fmla="*/ 689383 w 2040886"/>
                    <a:gd name="connsiteY1642" fmla="*/ 1187054 h 1364248"/>
                    <a:gd name="connsiteX1643" fmla="*/ 689383 w 2040886"/>
                    <a:gd name="connsiteY1643" fmla="*/ 1187054 h 1364248"/>
                    <a:gd name="connsiteX1644" fmla="*/ 688385 w 2040886"/>
                    <a:gd name="connsiteY1644" fmla="*/ 1188938 h 1364248"/>
                    <a:gd name="connsiteX1645" fmla="*/ 687609 w 2040886"/>
                    <a:gd name="connsiteY1645" fmla="*/ 1190933 h 1364248"/>
                    <a:gd name="connsiteX1646" fmla="*/ 687388 w 2040886"/>
                    <a:gd name="connsiteY1646" fmla="*/ 1192041 h 1364248"/>
                    <a:gd name="connsiteX1647" fmla="*/ 688939 w 2040886"/>
                    <a:gd name="connsiteY1647" fmla="*/ 1193925 h 1364248"/>
                    <a:gd name="connsiteX1648" fmla="*/ 689161 w 2040886"/>
                    <a:gd name="connsiteY1648" fmla="*/ 1193925 h 1364248"/>
                    <a:gd name="connsiteX1649" fmla="*/ 691709 w 2040886"/>
                    <a:gd name="connsiteY1649" fmla="*/ 1193592 h 1364248"/>
                    <a:gd name="connsiteX1650" fmla="*/ 695034 w 2040886"/>
                    <a:gd name="connsiteY1650" fmla="*/ 1195476 h 1364248"/>
                    <a:gd name="connsiteX1651" fmla="*/ 697250 w 2040886"/>
                    <a:gd name="connsiteY1651" fmla="*/ 1198468 h 1364248"/>
                    <a:gd name="connsiteX1652" fmla="*/ 696696 w 2040886"/>
                    <a:gd name="connsiteY1652" fmla="*/ 1201682 h 1364248"/>
                    <a:gd name="connsiteX1653" fmla="*/ 700020 w 2040886"/>
                    <a:gd name="connsiteY1653" fmla="*/ 1210325 h 1364248"/>
                    <a:gd name="connsiteX1654" fmla="*/ 702237 w 2040886"/>
                    <a:gd name="connsiteY1654" fmla="*/ 1214315 h 1364248"/>
                    <a:gd name="connsiteX1655" fmla="*/ 704896 w 2040886"/>
                    <a:gd name="connsiteY1655" fmla="*/ 1215977 h 1364248"/>
                    <a:gd name="connsiteX1656" fmla="*/ 706781 w 2040886"/>
                    <a:gd name="connsiteY1656" fmla="*/ 1216531 h 1364248"/>
                    <a:gd name="connsiteX1657" fmla="*/ 710770 w 2040886"/>
                    <a:gd name="connsiteY1657" fmla="*/ 1218858 h 1364248"/>
                    <a:gd name="connsiteX1658" fmla="*/ 720854 w 2040886"/>
                    <a:gd name="connsiteY1658" fmla="*/ 1221407 h 1364248"/>
                    <a:gd name="connsiteX1659" fmla="*/ 730274 w 2040886"/>
                    <a:gd name="connsiteY1659" fmla="*/ 1226394 h 1364248"/>
                    <a:gd name="connsiteX1660" fmla="*/ 745344 w 2040886"/>
                    <a:gd name="connsiteY1660" fmla="*/ 1229829 h 1364248"/>
                    <a:gd name="connsiteX1661" fmla="*/ 749555 w 2040886"/>
                    <a:gd name="connsiteY1661" fmla="*/ 1229275 h 1364248"/>
                    <a:gd name="connsiteX1662" fmla="*/ 753101 w 2040886"/>
                    <a:gd name="connsiteY1662" fmla="*/ 1229275 h 1364248"/>
                    <a:gd name="connsiteX1663" fmla="*/ 754542 w 2040886"/>
                    <a:gd name="connsiteY1663" fmla="*/ 1228610 h 1364248"/>
                    <a:gd name="connsiteX1664" fmla="*/ 755872 w 2040886"/>
                    <a:gd name="connsiteY1664" fmla="*/ 1227170 h 1364248"/>
                    <a:gd name="connsiteX1665" fmla="*/ 752658 w 2040886"/>
                    <a:gd name="connsiteY1665" fmla="*/ 1225729 h 1364248"/>
                    <a:gd name="connsiteX1666" fmla="*/ 751882 w 2040886"/>
                    <a:gd name="connsiteY1666" fmla="*/ 1225064 h 1364248"/>
                    <a:gd name="connsiteX1667" fmla="*/ 751328 w 2040886"/>
                    <a:gd name="connsiteY1667" fmla="*/ 1223845 h 1364248"/>
                    <a:gd name="connsiteX1668" fmla="*/ 750996 w 2040886"/>
                    <a:gd name="connsiteY1668" fmla="*/ 1222404 h 1364248"/>
                    <a:gd name="connsiteX1669" fmla="*/ 751217 w 2040886"/>
                    <a:gd name="connsiteY1669" fmla="*/ 1221185 h 1364248"/>
                    <a:gd name="connsiteX1670" fmla="*/ 754431 w 2040886"/>
                    <a:gd name="connsiteY1670" fmla="*/ 1219523 h 1364248"/>
                    <a:gd name="connsiteX1671" fmla="*/ 754209 w 2040886"/>
                    <a:gd name="connsiteY1671" fmla="*/ 1217085 h 1364248"/>
                    <a:gd name="connsiteX1672" fmla="*/ 754209 w 2040886"/>
                    <a:gd name="connsiteY1672" fmla="*/ 1214758 h 1364248"/>
                    <a:gd name="connsiteX1673" fmla="*/ 757312 w 2040886"/>
                    <a:gd name="connsiteY1673" fmla="*/ 1213983 h 1364248"/>
                    <a:gd name="connsiteX1674" fmla="*/ 759085 w 2040886"/>
                    <a:gd name="connsiteY1674" fmla="*/ 1214537 h 1364248"/>
                    <a:gd name="connsiteX1675" fmla="*/ 762077 w 2040886"/>
                    <a:gd name="connsiteY1675" fmla="*/ 1216642 h 1364248"/>
                    <a:gd name="connsiteX1676" fmla="*/ 764626 w 2040886"/>
                    <a:gd name="connsiteY1676" fmla="*/ 1217085 h 1364248"/>
                    <a:gd name="connsiteX1677" fmla="*/ 766067 w 2040886"/>
                    <a:gd name="connsiteY1677" fmla="*/ 1218083 h 1364248"/>
                    <a:gd name="connsiteX1678" fmla="*/ 767950 w 2040886"/>
                    <a:gd name="connsiteY1678" fmla="*/ 1220077 h 1364248"/>
                    <a:gd name="connsiteX1679" fmla="*/ 770167 w 2040886"/>
                    <a:gd name="connsiteY1679" fmla="*/ 1221407 h 1364248"/>
                    <a:gd name="connsiteX1680" fmla="*/ 772715 w 2040886"/>
                    <a:gd name="connsiteY1680" fmla="*/ 1220409 h 1364248"/>
                    <a:gd name="connsiteX1681" fmla="*/ 773270 w 2040886"/>
                    <a:gd name="connsiteY1681" fmla="*/ 1219301 h 1364248"/>
                    <a:gd name="connsiteX1682" fmla="*/ 773602 w 2040886"/>
                    <a:gd name="connsiteY1682" fmla="*/ 1216198 h 1364248"/>
                    <a:gd name="connsiteX1683" fmla="*/ 774267 w 2040886"/>
                    <a:gd name="connsiteY1683" fmla="*/ 1214869 h 1364248"/>
                    <a:gd name="connsiteX1684" fmla="*/ 775043 w 2040886"/>
                    <a:gd name="connsiteY1684" fmla="*/ 1214204 h 1364248"/>
                    <a:gd name="connsiteX1685" fmla="*/ 776040 w 2040886"/>
                    <a:gd name="connsiteY1685" fmla="*/ 1213872 h 1364248"/>
                    <a:gd name="connsiteX1686" fmla="*/ 778589 w 2040886"/>
                    <a:gd name="connsiteY1686" fmla="*/ 1213872 h 1364248"/>
                    <a:gd name="connsiteX1687" fmla="*/ 780140 w 2040886"/>
                    <a:gd name="connsiteY1687" fmla="*/ 1212985 h 1364248"/>
                    <a:gd name="connsiteX1688" fmla="*/ 786013 w 2040886"/>
                    <a:gd name="connsiteY1688" fmla="*/ 1208220 h 1364248"/>
                    <a:gd name="connsiteX1689" fmla="*/ 790667 w 2040886"/>
                    <a:gd name="connsiteY1689" fmla="*/ 1206890 h 1364248"/>
                    <a:gd name="connsiteX1690" fmla="*/ 792663 w 2040886"/>
                    <a:gd name="connsiteY1690" fmla="*/ 1206004 h 1364248"/>
                    <a:gd name="connsiteX1691" fmla="*/ 794324 w 2040886"/>
                    <a:gd name="connsiteY1691" fmla="*/ 1204342 h 1364248"/>
                    <a:gd name="connsiteX1692" fmla="*/ 795211 w 2040886"/>
                    <a:gd name="connsiteY1692" fmla="*/ 1203898 h 1364248"/>
                    <a:gd name="connsiteX1693" fmla="*/ 797982 w 2040886"/>
                    <a:gd name="connsiteY1693" fmla="*/ 1203676 h 1364248"/>
                    <a:gd name="connsiteX1694" fmla="*/ 798535 w 2040886"/>
                    <a:gd name="connsiteY1694" fmla="*/ 1203233 h 1364248"/>
                    <a:gd name="connsiteX1695" fmla="*/ 798978 w 2040886"/>
                    <a:gd name="connsiteY1695" fmla="*/ 1202125 h 1364248"/>
                    <a:gd name="connsiteX1696" fmla="*/ 799976 w 2040886"/>
                    <a:gd name="connsiteY1696" fmla="*/ 1201017 h 1364248"/>
                    <a:gd name="connsiteX1697" fmla="*/ 801639 w 2040886"/>
                    <a:gd name="connsiteY1697" fmla="*/ 1199576 h 1364248"/>
                    <a:gd name="connsiteX1698" fmla="*/ 804076 w 2040886"/>
                    <a:gd name="connsiteY1698" fmla="*/ 1198246 h 1364248"/>
                    <a:gd name="connsiteX1699" fmla="*/ 805960 w 2040886"/>
                    <a:gd name="connsiteY1699" fmla="*/ 1198246 h 1364248"/>
                    <a:gd name="connsiteX1700" fmla="*/ 807844 w 2040886"/>
                    <a:gd name="connsiteY1700" fmla="*/ 1198468 h 1364248"/>
                    <a:gd name="connsiteX1701" fmla="*/ 810171 w 2040886"/>
                    <a:gd name="connsiteY1701" fmla="*/ 1198468 h 1364248"/>
                    <a:gd name="connsiteX1702" fmla="*/ 811169 w 2040886"/>
                    <a:gd name="connsiteY1702" fmla="*/ 1198025 h 1364248"/>
                    <a:gd name="connsiteX1703" fmla="*/ 812166 w 2040886"/>
                    <a:gd name="connsiteY1703" fmla="*/ 1197360 h 1364248"/>
                    <a:gd name="connsiteX1704" fmla="*/ 813052 w 2040886"/>
                    <a:gd name="connsiteY1704" fmla="*/ 1196474 h 1364248"/>
                    <a:gd name="connsiteX1705" fmla="*/ 813717 w 2040886"/>
                    <a:gd name="connsiteY1705" fmla="*/ 1195587 h 1364248"/>
                    <a:gd name="connsiteX1706" fmla="*/ 814826 w 2040886"/>
                    <a:gd name="connsiteY1706" fmla="*/ 1194811 h 1364248"/>
                    <a:gd name="connsiteX1707" fmla="*/ 816044 w 2040886"/>
                    <a:gd name="connsiteY1707" fmla="*/ 1195033 h 1364248"/>
                    <a:gd name="connsiteX1708" fmla="*/ 817263 w 2040886"/>
                    <a:gd name="connsiteY1708" fmla="*/ 1195698 h 1364248"/>
                    <a:gd name="connsiteX1709" fmla="*/ 818371 w 2040886"/>
                    <a:gd name="connsiteY1709" fmla="*/ 1196031 h 1364248"/>
                    <a:gd name="connsiteX1710" fmla="*/ 827126 w 2040886"/>
                    <a:gd name="connsiteY1710" fmla="*/ 1196917 h 1364248"/>
                    <a:gd name="connsiteX1711" fmla="*/ 842862 w 2040886"/>
                    <a:gd name="connsiteY1711" fmla="*/ 1202568 h 1364248"/>
                    <a:gd name="connsiteX1712" fmla="*/ 848181 w 2040886"/>
                    <a:gd name="connsiteY1712" fmla="*/ 1207333 h 1364248"/>
                    <a:gd name="connsiteX1713" fmla="*/ 849510 w 2040886"/>
                    <a:gd name="connsiteY1713" fmla="*/ 1208109 h 1364248"/>
                    <a:gd name="connsiteX1714" fmla="*/ 852059 w 2040886"/>
                    <a:gd name="connsiteY1714" fmla="*/ 1210436 h 1364248"/>
                    <a:gd name="connsiteX1715" fmla="*/ 853943 w 2040886"/>
                    <a:gd name="connsiteY1715" fmla="*/ 1215977 h 1364248"/>
                    <a:gd name="connsiteX1716" fmla="*/ 854497 w 2040886"/>
                    <a:gd name="connsiteY1716" fmla="*/ 1222183 h 1364248"/>
                    <a:gd name="connsiteX1717" fmla="*/ 853056 w 2040886"/>
                    <a:gd name="connsiteY1717" fmla="*/ 1226837 h 1364248"/>
                    <a:gd name="connsiteX1718" fmla="*/ 853721 w 2040886"/>
                    <a:gd name="connsiteY1718" fmla="*/ 1227834 h 1364248"/>
                    <a:gd name="connsiteX1719" fmla="*/ 853943 w 2040886"/>
                    <a:gd name="connsiteY1719" fmla="*/ 1228942 h 1364248"/>
                    <a:gd name="connsiteX1720" fmla="*/ 853721 w 2040886"/>
                    <a:gd name="connsiteY1720" fmla="*/ 1230161 h 1364248"/>
                    <a:gd name="connsiteX1721" fmla="*/ 853167 w 2040886"/>
                    <a:gd name="connsiteY1721" fmla="*/ 1231380 h 1364248"/>
                    <a:gd name="connsiteX1722" fmla="*/ 853167 w 2040886"/>
                    <a:gd name="connsiteY1722" fmla="*/ 1231380 h 1364248"/>
                    <a:gd name="connsiteX1723" fmla="*/ 854941 w 2040886"/>
                    <a:gd name="connsiteY1723" fmla="*/ 1231713 h 1364248"/>
                    <a:gd name="connsiteX1724" fmla="*/ 856935 w 2040886"/>
                    <a:gd name="connsiteY1724" fmla="*/ 1231159 h 1364248"/>
                    <a:gd name="connsiteX1725" fmla="*/ 858819 w 2040886"/>
                    <a:gd name="connsiteY1725" fmla="*/ 1230050 h 1364248"/>
                    <a:gd name="connsiteX1726" fmla="*/ 861035 w 2040886"/>
                    <a:gd name="connsiteY1726" fmla="*/ 1227834 h 1364248"/>
                    <a:gd name="connsiteX1727" fmla="*/ 861257 w 2040886"/>
                    <a:gd name="connsiteY1727" fmla="*/ 1227834 h 1364248"/>
                    <a:gd name="connsiteX1728" fmla="*/ 861146 w 2040886"/>
                    <a:gd name="connsiteY1728" fmla="*/ 1227391 h 1364248"/>
                    <a:gd name="connsiteX1729" fmla="*/ 861146 w 2040886"/>
                    <a:gd name="connsiteY1729" fmla="*/ 1226061 h 1364248"/>
                    <a:gd name="connsiteX1730" fmla="*/ 861257 w 2040886"/>
                    <a:gd name="connsiteY1730" fmla="*/ 1224399 h 1364248"/>
                    <a:gd name="connsiteX1731" fmla="*/ 862587 w 2040886"/>
                    <a:gd name="connsiteY1731" fmla="*/ 1220520 h 1364248"/>
                    <a:gd name="connsiteX1732" fmla="*/ 862808 w 2040886"/>
                    <a:gd name="connsiteY1732" fmla="*/ 1219191 h 1364248"/>
                    <a:gd name="connsiteX1733" fmla="*/ 863806 w 2040886"/>
                    <a:gd name="connsiteY1733" fmla="*/ 1216974 h 1364248"/>
                    <a:gd name="connsiteX1734" fmla="*/ 864138 w 2040886"/>
                    <a:gd name="connsiteY1734" fmla="*/ 1215644 h 1364248"/>
                    <a:gd name="connsiteX1735" fmla="*/ 864138 w 2040886"/>
                    <a:gd name="connsiteY1735" fmla="*/ 1214315 h 1364248"/>
                    <a:gd name="connsiteX1736" fmla="*/ 864138 w 2040886"/>
                    <a:gd name="connsiteY1736" fmla="*/ 1207444 h 1364248"/>
                    <a:gd name="connsiteX1737" fmla="*/ 863695 w 2040886"/>
                    <a:gd name="connsiteY1737" fmla="*/ 1203898 h 1364248"/>
                    <a:gd name="connsiteX1738" fmla="*/ 862808 w 2040886"/>
                    <a:gd name="connsiteY1738" fmla="*/ 1200906 h 1364248"/>
                    <a:gd name="connsiteX1739" fmla="*/ 861257 w 2040886"/>
                    <a:gd name="connsiteY1739" fmla="*/ 1199133 h 1364248"/>
                    <a:gd name="connsiteX1740" fmla="*/ 863584 w 2040886"/>
                    <a:gd name="connsiteY1740" fmla="*/ 1199355 h 1364248"/>
                    <a:gd name="connsiteX1741" fmla="*/ 864471 w 2040886"/>
                    <a:gd name="connsiteY1741" fmla="*/ 1197138 h 1364248"/>
                    <a:gd name="connsiteX1742" fmla="*/ 864471 w 2040886"/>
                    <a:gd name="connsiteY1742" fmla="*/ 1194035 h 1364248"/>
                    <a:gd name="connsiteX1743" fmla="*/ 863473 w 2040886"/>
                    <a:gd name="connsiteY1743" fmla="*/ 1191376 h 1364248"/>
                    <a:gd name="connsiteX1744" fmla="*/ 861811 w 2040886"/>
                    <a:gd name="connsiteY1744" fmla="*/ 1189381 h 1364248"/>
                    <a:gd name="connsiteX1745" fmla="*/ 860925 w 2040886"/>
                    <a:gd name="connsiteY1745" fmla="*/ 1190600 h 1364248"/>
                    <a:gd name="connsiteX1746" fmla="*/ 860371 w 2040886"/>
                    <a:gd name="connsiteY1746" fmla="*/ 1193260 h 1364248"/>
                    <a:gd name="connsiteX1747" fmla="*/ 859595 w 2040886"/>
                    <a:gd name="connsiteY1747" fmla="*/ 1195698 h 1364248"/>
                    <a:gd name="connsiteX1748" fmla="*/ 859041 w 2040886"/>
                    <a:gd name="connsiteY1748" fmla="*/ 1193038 h 1364248"/>
                    <a:gd name="connsiteX1749" fmla="*/ 858265 w 2040886"/>
                    <a:gd name="connsiteY1749" fmla="*/ 1192373 h 1364248"/>
                    <a:gd name="connsiteX1750" fmla="*/ 857378 w 2040886"/>
                    <a:gd name="connsiteY1750" fmla="*/ 1192595 h 1364248"/>
                    <a:gd name="connsiteX1751" fmla="*/ 856381 w 2040886"/>
                    <a:gd name="connsiteY1751" fmla="*/ 1192263 h 1364248"/>
                    <a:gd name="connsiteX1752" fmla="*/ 856381 w 2040886"/>
                    <a:gd name="connsiteY1752" fmla="*/ 1192816 h 1364248"/>
                    <a:gd name="connsiteX1753" fmla="*/ 855938 w 2040886"/>
                    <a:gd name="connsiteY1753" fmla="*/ 1193370 h 1364248"/>
                    <a:gd name="connsiteX1754" fmla="*/ 855273 w 2040886"/>
                    <a:gd name="connsiteY1754" fmla="*/ 1193370 h 1364248"/>
                    <a:gd name="connsiteX1755" fmla="*/ 854941 w 2040886"/>
                    <a:gd name="connsiteY1755" fmla="*/ 1192816 h 1364248"/>
                    <a:gd name="connsiteX1756" fmla="*/ 854941 w 2040886"/>
                    <a:gd name="connsiteY1756" fmla="*/ 1189049 h 1364248"/>
                    <a:gd name="connsiteX1757" fmla="*/ 853056 w 2040886"/>
                    <a:gd name="connsiteY1757" fmla="*/ 1189492 h 1364248"/>
                    <a:gd name="connsiteX1758" fmla="*/ 852835 w 2040886"/>
                    <a:gd name="connsiteY1758" fmla="*/ 1191155 h 1364248"/>
                    <a:gd name="connsiteX1759" fmla="*/ 853056 w 2040886"/>
                    <a:gd name="connsiteY1759" fmla="*/ 1193149 h 1364248"/>
                    <a:gd name="connsiteX1760" fmla="*/ 852613 w 2040886"/>
                    <a:gd name="connsiteY1760" fmla="*/ 1194590 h 1364248"/>
                    <a:gd name="connsiteX1761" fmla="*/ 851395 w 2040886"/>
                    <a:gd name="connsiteY1761" fmla="*/ 1194811 h 1364248"/>
                    <a:gd name="connsiteX1762" fmla="*/ 850175 w 2040886"/>
                    <a:gd name="connsiteY1762" fmla="*/ 1194035 h 1364248"/>
                    <a:gd name="connsiteX1763" fmla="*/ 849178 w 2040886"/>
                    <a:gd name="connsiteY1763" fmla="*/ 1192816 h 1364248"/>
                    <a:gd name="connsiteX1764" fmla="*/ 847405 w 2040886"/>
                    <a:gd name="connsiteY1764" fmla="*/ 1188938 h 1364248"/>
                    <a:gd name="connsiteX1765" fmla="*/ 847405 w 2040886"/>
                    <a:gd name="connsiteY1765" fmla="*/ 1187498 h 1364248"/>
                    <a:gd name="connsiteX1766" fmla="*/ 849067 w 2040886"/>
                    <a:gd name="connsiteY1766" fmla="*/ 1186833 h 1364248"/>
                    <a:gd name="connsiteX1767" fmla="*/ 849732 w 2040886"/>
                    <a:gd name="connsiteY1767" fmla="*/ 1186168 h 1364248"/>
                    <a:gd name="connsiteX1768" fmla="*/ 850286 w 2040886"/>
                    <a:gd name="connsiteY1768" fmla="*/ 1184616 h 1364248"/>
                    <a:gd name="connsiteX1769" fmla="*/ 850951 w 2040886"/>
                    <a:gd name="connsiteY1769" fmla="*/ 1183065 h 1364248"/>
                    <a:gd name="connsiteX1770" fmla="*/ 852170 w 2040886"/>
                    <a:gd name="connsiteY1770" fmla="*/ 1182400 h 1364248"/>
                    <a:gd name="connsiteX1771" fmla="*/ 853611 w 2040886"/>
                    <a:gd name="connsiteY1771" fmla="*/ 1181181 h 1364248"/>
                    <a:gd name="connsiteX1772" fmla="*/ 857378 w 2040886"/>
                    <a:gd name="connsiteY1772" fmla="*/ 1175307 h 1364248"/>
                    <a:gd name="connsiteX1773" fmla="*/ 858819 w 2040886"/>
                    <a:gd name="connsiteY1773" fmla="*/ 1173535 h 1364248"/>
                    <a:gd name="connsiteX1774" fmla="*/ 855938 w 2040886"/>
                    <a:gd name="connsiteY1774" fmla="*/ 1176527 h 1364248"/>
                    <a:gd name="connsiteX1775" fmla="*/ 854276 w 2040886"/>
                    <a:gd name="connsiteY1775" fmla="*/ 1177635 h 1364248"/>
                    <a:gd name="connsiteX1776" fmla="*/ 852170 w 2040886"/>
                    <a:gd name="connsiteY1776" fmla="*/ 1178078 h 1364248"/>
                    <a:gd name="connsiteX1777" fmla="*/ 849954 w 2040886"/>
                    <a:gd name="connsiteY1777" fmla="*/ 1177857 h 1364248"/>
                    <a:gd name="connsiteX1778" fmla="*/ 848402 w 2040886"/>
                    <a:gd name="connsiteY1778" fmla="*/ 1177303 h 1364248"/>
                    <a:gd name="connsiteX1779" fmla="*/ 845521 w 2040886"/>
                    <a:gd name="connsiteY1779" fmla="*/ 1175862 h 1364248"/>
                    <a:gd name="connsiteX1780" fmla="*/ 846630 w 2040886"/>
                    <a:gd name="connsiteY1780" fmla="*/ 1168548 h 1364248"/>
                    <a:gd name="connsiteX1781" fmla="*/ 846408 w 2040886"/>
                    <a:gd name="connsiteY1781" fmla="*/ 1160791 h 1364248"/>
                    <a:gd name="connsiteX1782" fmla="*/ 847073 w 2040886"/>
                    <a:gd name="connsiteY1782" fmla="*/ 1154475 h 1364248"/>
                    <a:gd name="connsiteX1783" fmla="*/ 850951 w 2040886"/>
                    <a:gd name="connsiteY1783" fmla="*/ 1151483 h 1364248"/>
                    <a:gd name="connsiteX1784" fmla="*/ 850175 w 2040886"/>
                    <a:gd name="connsiteY1784" fmla="*/ 1149599 h 1364248"/>
                    <a:gd name="connsiteX1785" fmla="*/ 849510 w 2040886"/>
                    <a:gd name="connsiteY1785" fmla="*/ 1148490 h 1364248"/>
                    <a:gd name="connsiteX1786" fmla="*/ 849178 w 2040886"/>
                    <a:gd name="connsiteY1786" fmla="*/ 1147161 h 1364248"/>
                    <a:gd name="connsiteX1787" fmla="*/ 849178 w 2040886"/>
                    <a:gd name="connsiteY1787" fmla="*/ 1144723 h 1364248"/>
                    <a:gd name="connsiteX1788" fmla="*/ 849954 w 2040886"/>
                    <a:gd name="connsiteY1788" fmla="*/ 1142839 h 1364248"/>
                    <a:gd name="connsiteX1789" fmla="*/ 852059 w 2040886"/>
                    <a:gd name="connsiteY1789" fmla="*/ 1139957 h 1364248"/>
                    <a:gd name="connsiteX1790" fmla="*/ 852502 w 2040886"/>
                    <a:gd name="connsiteY1790" fmla="*/ 1138739 h 1364248"/>
                    <a:gd name="connsiteX1791" fmla="*/ 852170 w 2040886"/>
                    <a:gd name="connsiteY1791" fmla="*/ 1137963 h 1364248"/>
                    <a:gd name="connsiteX1792" fmla="*/ 850619 w 2040886"/>
                    <a:gd name="connsiteY1792" fmla="*/ 1135857 h 1364248"/>
                    <a:gd name="connsiteX1793" fmla="*/ 850286 w 2040886"/>
                    <a:gd name="connsiteY1793" fmla="*/ 1134749 h 1364248"/>
                    <a:gd name="connsiteX1794" fmla="*/ 850508 w 2040886"/>
                    <a:gd name="connsiteY1794" fmla="*/ 1133531 h 1364248"/>
                    <a:gd name="connsiteX1795" fmla="*/ 851062 w 2040886"/>
                    <a:gd name="connsiteY1795" fmla="*/ 1132755 h 1364248"/>
                    <a:gd name="connsiteX1796" fmla="*/ 851616 w 2040886"/>
                    <a:gd name="connsiteY1796" fmla="*/ 1132755 h 1364248"/>
                    <a:gd name="connsiteX1797" fmla="*/ 852170 w 2040886"/>
                    <a:gd name="connsiteY1797" fmla="*/ 1133974 h 1364248"/>
                    <a:gd name="connsiteX1798" fmla="*/ 852835 w 2040886"/>
                    <a:gd name="connsiteY1798" fmla="*/ 1134749 h 1364248"/>
                    <a:gd name="connsiteX1799" fmla="*/ 855162 w 2040886"/>
                    <a:gd name="connsiteY1799" fmla="*/ 1136744 h 1364248"/>
                    <a:gd name="connsiteX1800" fmla="*/ 855606 w 2040886"/>
                    <a:gd name="connsiteY1800" fmla="*/ 1136966 h 1364248"/>
                    <a:gd name="connsiteX1801" fmla="*/ 855938 w 2040886"/>
                    <a:gd name="connsiteY1801" fmla="*/ 1137298 h 1364248"/>
                    <a:gd name="connsiteX1802" fmla="*/ 856603 w 2040886"/>
                    <a:gd name="connsiteY1802" fmla="*/ 1138295 h 1364248"/>
                    <a:gd name="connsiteX1803" fmla="*/ 857489 w 2040886"/>
                    <a:gd name="connsiteY1803" fmla="*/ 1140068 h 1364248"/>
                    <a:gd name="connsiteX1804" fmla="*/ 857267 w 2040886"/>
                    <a:gd name="connsiteY1804" fmla="*/ 1141066 h 1364248"/>
                    <a:gd name="connsiteX1805" fmla="*/ 856492 w 2040886"/>
                    <a:gd name="connsiteY1805" fmla="*/ 1142285 h 1364248"/>
                    <a:gd name="connsiteX1806" fmla="*/ 855716 w 2040886"/>
                    <a:gd name="connsiteY1806" fmla="*/ 1144944 h 1364248"/>
                    <a:gd name="connsiteX1807" fmla="*/ 856381 w 2040886"/>
                    <a:gd name="connsiteY1807" fmla="*/ 1152590 h 1364248"/>
                    <a:gd name="connsiteX1808" fmla="*/ 856049 w 2040886"/>
                    <a:gd name="connsiteY1808" fmla="*/ 1153809 h 1364248"/>
                    <a:gd name="connsiteX1809" fmla="*/ 858597 w 2040886"/>
                    <a:gd name="connsiteY1809" fmla="*/ 1155140 h 1364248"/>
                    <a:gd name="connsiteX1810" fmla="*/ 860703 w 2040886"/>
                    <a:gd name="connsiteY1810" fmla="*/ 1158575 h 1364248"/>
                    <a:gd name="connsiteX1811" fmla="*/ 861922 w 2040886"/>
                    <a:gd name="connsiteY1811" fmla="*/ 1162896 h 1364248"/>
                    <a:gd name="connsiteX1812" fmla="*/ 861922 w 2040886"/>
                    <a:gd name="connsiteY1812" fmla="*/ 1167107 h 1364248"/>
                    <a:gd name="connsiteX1813" fmla="*/ 863141 w 2040886"/>
                    <a:gd name="connsiteY1813" fmla="*/ 1165777 h 1364248"/>
                    <a:gd name="connsiteX1814" fmla="*/ 866354 w 2040886"/>
                    <a:gd name="connsiteY1814" fmla="*/ 1164670 h 1364248"/>
                    <a:gd name="connsiteX1815" fmla="*/ 868017 w 2040886"/>
                    <a:gd name="connsiteY1815" fmla="*/ 1163672 h 1364248"/>
                    <a:gd name="connsiteX1816" fmla="*/ 867463 w 2040886"/>
                    <a:gd name="connsiteY1816" fmla="*/ 1162342 h 1364248"/>
                    <a:gd name="connsiteX1817" fmla="*/ 867463 w 2040886"/>
                    <a:gd name="connsiteY1817" fmla="*/ 1161899 h 1364248"/>
                    <a:gd name="connsiteX1818" fmla="*/ 867684 w 2040886"/>
                    <a:gd name="connsiteY1818" fmla="*/ 1161566 h 1364248"/>
                    <a:gd name="connsiteX1819" fmla="*/ 868017 w 2040886"/>
                    <a:gd name="connsiteY1819" fmla="*/ 1160569 h 1364248"/>
                    <a:gd name="connsiteX1820" fmla="*/ 870344 w 2040886"/>
                    <a:gd name="connsiteY1820" fmla="*/ 1161677 h 1364248"/>
                    <a:gd name="connsiteX1821" fmla="*/ 872228 w 2040886"/>
                    <a:gd name="connsiteY1821" fmla="*/ 1160791 h 1364248"/>
                    <a:gd name="connsiteX1822" fmla="*/ 874001 w 2040886"/>
                    <a:gd name="connsiteY1822" fmla="*/ 1159240 h 1364248"/>
                    <a:gd name="connsiteX1823" fmla="*/ 875995 w 2040886"/>
                    <a:gd name="connsiteY1823" fmla="*/ 1158464 h 1364248"/>
                    <a:gd name="connsiteX1824" fmla="*/ 876549 w 2040886"/>
                    <a:gd name="connsiteY1824" fmla="*/ 1157910 h 1364248"/>
                    <a:gd name="connsiteX1825" fmla="*/ 875774 w 2040886"/>
                    <a:gd name="connsiteY1825" fmla="*/ 1156691 h 1364248"/>
                    <a:gd name="connsiteX1826" fmla="*/ 874001 w 2040886"/>
                    <a:gd name="connsiteY1826" fmla="*/ 1154918 h 1364248"/>
                    <a:gd name="connsiteX1827" fmla="*/ 871008 w 2040886"/>
                    <a:gd name="connsiteY1827" fmla="*/ 1153809 h 1364248"/>
                    <a:gd name="connsiteX1828" fmla="*/ 869568 w 2040886"/>
                    <a:gd name="connsiteY1828" fmla="*/ 1152812 h 1364248"/>
                    <a:gd name="connsiteX1829" fmla="*/ 868682 w 2040886"/>
                    <a:gd name="connsiteY1829" fmla="*/ 1150707 h 1364248"/>
                    <a:gd name="connsiteX1830" fmla="*/ 869458 w 2040886"/>
                    <a:gd name="connsiteY1830" fmla="*/ 1147493 h 1364248"/>
                    <a:gd name="connsiteX1831" fmla="*/ 871895 w 2040886"/>
                    <a:gd name="connsiteY1831" fmla="*/ 1145831 h 1364248"/>
                    <a:gd name="connsiteX1832" fmla="*/ 874998 w 2040886"/>
                    <a:gd name="connsiteY1832" fmla="*/ 1145277 h 1364248"/>
                    <a:gd name="connsiteX1833" fmla="*/ 877658 w 2040886"/>
                    <a:gd name="connsiteY1833" fmla="*/ 1145277 h 1364248"/>
                    <a:gd name="connsiteX1834" fmla="*/ 877990 w 2040886"/>
                    <a:gd name="connsiteY1834" fmla="*/ 1144833 h 1364248"/>
                    <a:gd name="connsiteX1835" fmla="*/ 878212 w 2040886"/>
                    <a:gd name="connsiteY1835" fmla="*/ 1144058 h 1364248"/>
                    <a:gd name="connsiteX1836" fmla="*/ 878545 w 2040886"/>
                    <a:gd name="connsiteY1836" fmla="*/ 1143282 h 1364248"/>
                    <a:gd name="connsiteX1837" fmla="*/ 879209 w 2040886"/>
                    <a:gd name="connsiteY1837" fmla="*/ 1142950 h 1364248"/>
                    <a:gd name="connsiteX1838" fmla="*/ 880206 w 2040886"/>
                    <a:gd name="connsiteY1838" fmla="*/ 1143171 h 1364248"/>
                    <a:gd name="connsiteX1839" fmla="*/ 880206 w 2040886"/>
                    <a:gd name="connsiteY1839" fmla="*/ 1143725 h 1364248"/>
                    <a:gd name="connsiteX1840" fmla="*/ 880206 w 2040886"/>
                    <a:gd name="connsiteY1840" fmla="*/ 1144501 h 1364248"/>
                    <a:gd name="connsiteX1841" fmla="*/ 880428 w 2040886"/>
                    <a:gd name="connsiteY1841" fmla="*/ 1145166 h 1364248"/>
                    <a:gd name="connsiteX1842" fmla="*/ 882866 w 2040886"/>
                    <a:gd name="connsiteY1842" fmla="*/ 1146939 h 1364248"/>
                    <a:gd name="connsiteX1843" fmla="*/ 883753 w 2040886"/>
                    <a:gd name="connsiteY1843" fmla="*/ 1148047 h 1364248"/>
                    <a:gd name="connsiteX1844" fmla="*/ 884306 w 2040886"/>
                    <a:gd name="connsiteY1844" fmla="*/ 1149599 h 1364248"/>
                    <a:gd name="connsiteX1845" fmla="*/ 885082 w 2040886"/>
                    <a:gd name="connsiteY1845" fmla="*/ 1145166 h 1364248"/>
                    <a:gd name="connsiteX1846" fmla="*/ 884085 w 2040886"/>
                    <a:gd name="connsiteY1846" fmla="*/ 1143947 h 1364248"/>
                    <a:gd name="connsiteX1847" fmla="*/ 883199 w 2040886"/>
                    <a:gd name="connsiteY1847" fmla="*/ 1142285 h 1364248"/>
                    <a:gd name="connsiteX1848" fmla="*/ 882645 w 2040886"/>
                    <a:gd name="connsiteY1848" fmla="*/ 1140068 h 1364248"/>
                    <a:gd name="connsiteX1849" fmla="*/ 882645 w 2040886"/>
                    <a:gd name="connsiteY1849" fmla="*/ 1137298 h 1364248"/>
                    <a:gd name="connsiteX1850" fmla="*/ 883642 w 2040886"/>
                    <a:gd name="connsiteY1850" fmla="*/ 1135082 h 1364248"/>
                    <a:gd name="connsiteX1851" fmla="*/ 884639 w 2040886"/>
                    <a:gd name="connsiteY1851" fmla="*/ 1134749 h 1364248"/>
                    <a:gd name="connsiteX1852" fmla="*/ 885082 w 2040886"/>
                    <a:gd name="connsiteY1852" fmla="*/ 1135636 h 1364248"/>
                    <a:gd name="connsiteX1853" fmla="*/ 884306 w 2040886"/>
                    <a:gd name="connsiteY1853" fmla="*/ 1137298 h 1364248"/>
                    <a:gd name="connsiteX1854" fmla="*/ 884306 w 2040886"/>
                    <a:gd name="connsiteY1854" fmla="*/ 1138517 h 1364248"/>
                    <a:gd name="connsiteX1855" fmla="*/ 885525 w 2040886"/>
                    <a:gd name="connsiteY1855" fmla="*/ 1139957 h 1364248"/>
                    <a:gd name="connsiteX1856" fmla="*/ 886634 w 2040886"/>
                    <a:gd name="connsiteY1856" fmla="*/ 1141842 h 1364248"/>
                    <a:gd name="connsiteX1857" fmla="*/ 887188 w 2040886"/>
                    <a:gd name="connsiteY1857" fmla="*/ 1138185 h 1364248"/>
                    <a:gd name="connsiteX1858" fmla="*/ 887410 w 2040886"/>
                    <a:gd name="connsiteY1858" fmla="*/ 1134195 h 1364248"/>
                    <a:gd name="connsiteX1859" fmla="*/ 888296 w 2040886"/>
                    <a:gd name="connsiteY1859" fmla="*/ 1130981 h 1364248"/>
                    <a:gd name="connsiteX1860" fmla="*/ 890845 w 2040886"/>
                    <a:gd name="connsiteY1860" fmla="*/ 1129652 h 1364248"/>
                    <a:gd name="connsiteX1861" fmla="*/ 893504 w 2040886"/>
                    <a:gd name="connsiteY1861" fmla="*/ 1130871 h 1364248"/>
                    <a:gd name="connsiteX1862" fmla="*/ 898823 w 2040886"/>
                    <a:gd name="connsiteY1862" fmla="*/ 1135082 h 1364248"/>
                    <a:gd name="connsiteX1863" fmla="*/ 899821 w 2040886"/>
                    <a:gd name="connsiteY1863" fmla="*/ 1134527 h 1364248"/>
                    <a:gd name="connsiteX1864" fmla="*/ 900153 w 2040886"/>
                    <a:gd name="connsiteY1864" fmla="*/ 1133863 h 1364248"/>
                    <a:gd name="connsiteX1865" fmla="*/ 900818 w 2040886"/>
                    <a:gd name="connsiteY1865" fmla="*/ 1134084 h 1364248"/>
                    <a:gd name="connsiteX1866" fmla="*/ 901483 w 2040886"/>
                    <a:gd name="connsiteY1866" fmla="*/ 1134749 h 1364248"/>
                    <a:gd name="connsiteX1867" fmla="*/ 901705 w 2040886"/>
                    <a:gd name="connsiteY1867" fmla="*/ 1135082 h 1364248"/>
                    <a:gd name="connsiteX1868" fmla="*/ 902591 w 2040886"/>
                    <a:gd name="connsiteY1868" fmla="*/ 1134860 h 1364248"/>
                    <a:gd name="connsiteX1869" fmla="*/ 902812 w 2040886"/>
                    <a:gd name="connsiteY1869" fmla="*/ 1134306 h 1364248"/>
                    <a:gd name="connsiteX1870" fmla="*/ 902812 w 2040886"/>
                    <a:gd name="connsiteY1870" fmla="*/ 1133420 h 1364248"/>
                    <a:gd name="connsiteX1871" fmla="*/ 903256 w 2040886"/>
                    <a:gd name="connsiteY1871" fmla="*/ 1132312 h 1364248"/>
                    <a:gd name="connsiteX1872" fmla="*/ 903478 w 2040886"/>
                    <a:gd name="connsiteY1872" fmla="*/ 1131203 h 1364248"/>
                    <a:gd name="connsiteX1873" fmla="*/ 903921 w 2040886"/>
                    <a:gd name="connsiteY1873" fmla="*/ 1126881 h 1364248"/>
                    <a:gd name="connsiteX1874" fmla="*/ 904475 w 2040886"/>
                    <a:gd name="connsiteY1874" fmla="*/ 1124998 h 1364248"/>
                    <a:gd name="connsiteX1875" fmla="*/ 905362 w 2040886"/>
                    <a:gd name="connsiteY1875" fmla="*/ 1123446 h 1364248"/>
                    <a:gd name="connsiteX1876" fmla="*/ 906359 w 2040886"/>
                    <a:gd name="connsiteY1876" fmla="*/ 1122338 h 1364248"/>
                    <a:gd name="connsiteX1877" fmla="*/ 907245 w 2040886"/>
                    <a:gd name="connsiteY1877" fmla="*/ 1122670 h 1364248"/>
                    <a:gd name="connsiteX1878" fmla="*/ 907910 w 2040886"/>
                    <a:gd name="connsiteY1878" fmla="*/ 1131757 h 1364248"/>
                    <a:gd name="connsiteX1879" fmla="*/ 907578 w 2040886"/>
                    <a:gd name="connsiteY1879" fmla="*/ 1133863 h 1364248"/>
                    <a:gd name="connsiteX1880" fmla="*/ 915113 w 2040886"/>
                    <a:gd name="connsiteY1880" fmla="*/ 1127990 h 1364248"/>
                    <a:gd name="connsiteX1881" fmla="*/ 921540 w 2040886"/>
                    <a:gd name="connsiteY1881" fmla="*/ 1121562 h 1364248"/>
                    <a:gd name="connsiteX1882" fmla="*/ 933952 w 2040886"/>
                    <a:gd name="connsiteY1882" fmla="*/ 1104940 h 1364248"/>
                    <a:gd name="connsiteX1883" fmla="*/ 947914 w 2040886"/>
                    <a:gd name="connsiteY1883" fmla="*/ 1091531 h 1364248"/>
                    <a:gd name="connsiteX1884" fmla="*/ 948912 w 2040886"/>
                    <a:gd name="connsiteY1884" fmla="*/ 1089315 h 1364248"/>
                    <a:gd name="connsiteX1885" fmla="*/ 951128 w 2040886"/>
                    <a:gd name="connsiteY1885" fmla="*/ 1082888 h 1364248"/>
                    <a:gd name="connsiteX1886" fmla="*/ 952125 w 2040886"/>
                    <a:gd name="connsiteY1886" fmla="*/ 1081558 h 1364248"/>
                    <a:gd name="connsiteX1887" fmla="*/ 953899 w 2040886"/>
                    <a:gd name="connsiteY1887" fmla="*/ 1080560 h 1364248"/>
                    <a:gd name="connsiteX1888" fmla="*/ 955450 w 2040886"/>
                    <a:gd name="connsiteY1888" fmla="*/ 1078344 h 1364248"/>
                    <a:gd name="connsiteX1889" fmla="*/ 957888 w 2040886"/>
                    <a:gd name="connsiteY1889" fmla="*/ 1073690 h 1364248"/>
                    <a:gd name="connsiteX1890" fmla="*/ 965866 w 2040886"/>
                    <a:gd name="connsiteY1890" fmla="*/ 1062387 h 1364248"/>
                    <a:gd name="connsiteX1891" fmla="*/ 969191 w 2040886"/>
                    <a:gd name="connsiteY1891" fmla="*/ 1055849 h 1364248"/>
                    <a:gd name="connsiteX1892" fmla="*/ 969745 w 2040886"/>
                    <a:gd name="connsiteY1892" fmla="*/ 1054297 h 1364248"/>
                    <a:gd name="connsiteX1893" fmla="*/ 969745 w 2040886"/>
                    <a:gd name="connsiteY1893" fmla="*/ 1052525 h 1364248"/>
                    <a:gd name="connsiteX1894" fmla="*/ 968859 w 2040886"/>
                    <a:gd name="connsiteY1894" fmla="*/ 1051195 h 1364248"/>
                    <a:gd name="connsiteX1895" fmla="*/ 966310 w 2040886"/>
                    <a:gd name="connsiteY1895" fmla="*/ 1049421 h 1364248"/>
                    <a:gd name="connsiteX1896" fmla="*/ 965756 w 2040886"/>
                    <a:gd name="connsiteY1896" fmla="*/ 1048535 h 1364248"/>
                    <a:gd name="connsiteX1897" fmla="*/ 966753 w 2040886"/>
                    <a:gd name="connsiteY1897" fmla="*/ 1047538 h 1364248"/>
                    <a:gd name="connsiteX1898" fmla="*/ 972848 w 2040886"/>
                    <a:gd name="connsiteY1898" fmla="*/ 1047981 h 1364248"/>
                    <a:gd name="connsiteX1899" fmla="*/ 974732 w 2040886"/>
                    <a:gd name="connsiteY1899" fmla="*/ 1046208 h 1364248"/>
                    <a:gd name="connsiteX1900" fmla="*/ 979386 w 2040886"/>
                    <a:gd name="connsiteY1900" fmla="*/ 1040002 h 1364248"/>
                    <a:gd name="connsiteX1901" fmla="*/ 979608 w 2040886"/>
                    <a:gd name="connsiteY1901" fmla="*/ 1039337 h 1364248"/>
                    <a:gd name="connsiteX1902" fmla="*/ 980605 w 2040886"/>
                    <a:gd name="connsiteY1902" fmla="*/ 1034351 h 1364248"/>
                    <a:gd name="connsiteX1903" fmla="*/ 980938 w 2040886"/>
                    <a:gd name="connsiteY1903" fmla="*/ 1033464 h 1364248"/>
                    <a:gd name="connsiteX1904" fmla="*/ 981381 w 2040886"/>
                    <a:gd name="connsiteY1904" fmla="*/ 1032688 h 1364248"/>
                    <a:gd name="connsiteX1905" fmla="*/ 981714 w 2040886"/>
                    <a:gd name="connsiteY1905" fmla="*/ 1032356 h 1364248"/>
                    <a:gd name="connsiteX1906" fmla="*/ 982268 w 2040886"/>
                    <a:gd name="connsiteY1906" fmla="*/ 1031912 h 1364248"/>
                    <a:gd name="connsiteX1907" fmla="*/ 981714 w 2040886"/>
                    <a:gd name="connsiteY1907" fmla="*/ 1030915 h 1364248"/>
                    <a:gd name="connsiteX1908" fmla="*/ 980827 w 2040886"/>
                    <a:gd name="connsiteY1908" fmla="*/ 1030140 h 1364248"/>
                    <a:gd name="connsiteX1909" fmla="*/ 980383 w 2040886"/>
                    <a:gd name="connsiteY1909" fmla="*/ 1030140 h 1364248"/>
                    <a:gd name="connsiteX1910" fmla="*/ 979608 w 2040886"/>
                    <a:gd name="connsiteY1910" fmla="*/ 1026815 h 1364248"/>
                    <a:gd name="connsiteX1911" fmla="*/ 977724 w 2040886"/>
                    <a:gd name="connsiteY1911" fmla="*/ 1022715 h 1364248"/>
                    <a:gd name="connsiteX1912" fmla="*/ 977392 w 2040886"/>
                    <a:gd name="connsiteY1912" fmla="*/ 1020499 h 1364248"/>
                    <a:gd name="connsiteX1913" fmla="*/ 978056 w 2040886"/>
                    <a:gd name="connsiteY1913" fmla="*/ 1019058 h 1364248"/>
                    <a:gd name="connsiteX1914" fmla="*/ 981381 w 2040886"/>
                    <a:gd name="connsiteY1914" fmla="*/ 1014404 h 1364248"/>
                    <a:gd name="connsiteX1915" fmla="*/ 982711 w 2040886"/>
                    <a:gd name="connsiteY1915" fmla="*/ 1013185 h 1364248"/>
                    <a:gd name="connsiteX1916" fmla="*/ 983819 w 2040886"/>
                    <a:gd name="connsiteY1916" fmla="*/ 1013185 h 1364248"/>
                    <a:gd name="connsiteX1917" fmla="*/ 988584 w 2040886"/>
                    <a:gd name="connsiteY1917" fmla="*/ 1014293 h 1364248"/>
                    <a:gd name="connsiteX1918" fmla="*/ 990025 w 2040886"/>
                    <a:gd name="connsiteY1918" fmla="*/ 1013850 h 1364248"/>
                    <a:gd name="connsiteX1919" fmla="*/ 996673 w 2040886"/>
                    <a:gd name="connsiteY1919" fmla="*/ 1009195 h 1364248"/>
                    <a:gd name="connsiteX1920" fmla="*/ 998114 w 2040886"/>
                    <a:gd name="connsiteY1920" fmla="*/ 1008641 h 1364248"/>
                    <a:gd name="connsiteX1921" fmla="*/ 999444 w 2040886"/>
                    <a:gd name="connsiteY1921" fmla="*/ 1009195 h 1364248"/>
                    <a:gd name="connsiteX1922" fmla="*/ 1000441 w 2040886"/>
                    <a:gd name="connsiteY1922" fmla="*/ 1009195 h 1364248"/>
                    <a:gd name="connsiteX1923" fmla="*/ 1003101 w 2040886"/>
                    <a:gd name="connsiteY1923" fmla="*/ 1006979 h 1364248"/>
                    <a:gd name="connsiteX1924" fmla="*/ 1004098 w 2040886"/>
                    <a:gd name="connsiteY1924" fmla="*/ 1006314 h 1364248"/>
                    <a:gd name="connsiteX1925" fmla="*/ 1006536 w 2040886"/>
                    <a:gd name="connsiteY1925" fmla="*/ 1005982 h 1364248"/>
                    <a:gd name="connsiteX1926" fmla="*/ 1011190 w 2040886"/>
                    <a:gd name="connsiteY1926" fmla="*/ 1004430 h 1364248"/>
                    <a:gd name="connsiteX1927" fmla="*/ 1017285 w 2040886"/>
                    <a:gd name="connsiteY1927" fmla="*/ 1003655 h 1364248"/>
                    <a:gd name="connsiteX1928" fmla="*/ 1023158 w 2040886"/>
                    <a:gd name="connsiteY1928" fmla="*/ 1001771 h 1364248"/>
                    <a:gd name="connsiteX1929" fmla="*/ 1026261 w 2040886"/>
                    <a:gd name="connsiteY1929" fmla="*/ 1001771 h 1364248"/>
                    <a:gd name="connsiteX1930" fmla="*/ 1034129 w 2040886"/>
                    <a:gd name="connsiteY1930" fmla="*/ 1003876 h 1364248"/>
                    <a:gd name="connsiteX1931" fmla="*/ 1036235 w 2040886"/>
                    <a:gd name="connsiteY1931" fmla="*/ 1005317 h 1364248"/>
                    <a:gd name="connsiteX1932" fmla="*/ 1037121 w 2040886"/>
                    <a:gd name="connsiteY1932" fmla="*/ 1004098 h 1364248"/>
                    <a:gd name="connsiteX1933" fmla="*/ 1038561 w 2040886"/>
                    <a:gd name="connsiteY1933" fmla="*/ 1005095 h 1364248"/>
                    <a:gd name="connsiteX1934" fmla="*/ 1041775 w 2040886"/>
                    <a:gd name="connsiteY1934" fmla="*/ 1005539 h 1364248"/>
                    <a:gd name="connsiteX1935" fmla="*/ 1043327 w 2040886"/>
                    <a:gd name="connsiteY1935" fmla="*/ 1006314 h 1364248"/>
                    <a:gd name="connsiteX1936" fmla="*/ 1044989 w 2040886"/>
                    <a:gd name="connsiteY1936" fmla="*/ 1004984 h 1364248"/>
                    <a:gd name="connsiteX1937" fmla="*/ 1049976 w 2040886"/>
                    <a:gd name="connsiteY1937" fmla="*/ 1002214 h 1364248"/>
                    <a:gd name="connsiteX1938" fmla="*/ 1052192 w 2040886"/>
                    <a:gd name="connsiteY1938" fmla="*/ 1001660 h 1364248"/>
                    <a:gd name="connsiteX1939" fmla="*/ 1053633 w 2040886"/>
                    <a:gd name="connsiteY1939" fmla="*/ 1000219 h 1364248"/>
                    <a:gd name="connsiteX1940" fmla="*/ 1057511 w 2040886"/>
                    <a:gd name="connsiteY1940" fmla="*/ 994014 h 1364248"/>
                    <a:gd name="connsiteX1941" fmla="*/ 1059284 w 2040886"/>
                    <a:gd name="connsiteY1941" fmla="*/ 992573 h 1364248"/>
                    <a:gd name="connsiteX1942" fmla="*/ 1059284 w 2040886"/>
                    <a:gd name="connsiteY1942" fmla="*/ 992019 h 1364248"/>
                    <a:gd name="connsiteX1943" fmla="*/ 1061611 w 2040886"/>
                    <a:gd name="connsiteY1943" fmla="*/ 988695 h 1364248"/>
                    <a:gd name="connsiteX1944" fmla="*/ 1062498 w 2040886"/>
                    <a:gd name="connsiteY1944" fmla="*/ 986589 h 1364248"/>
                    <a:gd name="connsiteX1945" fmla="*/ 1062055 w 2040886"/>
                    <a:gd name="connsiteY1945" fmla="*/ 985370 h 1364248"/>
                    <a:gd name="connsiteX1946" fmla="*/ 1058509 w 2040886"/>
                    <a:gd name="connsiteY1946" fmla="*/ 982489 h 1364248"/>
                    <a:gd name="connsiteX1947" fmla="*/ 1057511 w 2040886"/>
                    <a:gd name="connsiteY1947" fmla="*/ 981935 h 1364248"/>
                    <a:gd name="connsiteX1948" fmla="*/ 1056846 w 2040886"/>
                    <a:gd name="connsiteY1948" fmla="*/ 980938 h 1364248"/>
                    <a:gd name="connsiteX1949" fmla="*/ 1056624 w 2040886"/>
                    <a:gd name="connsiteY1949" fmla="*/ 978500 h 1364248"/>
                    <a:gd name="connsiteX1950" fmla="*/ 1056403 w 2040886"/>
                    <a:gd name="connsiteY1950" fmla="*/ 977502 h 1364248"/>
                    <a:gd name="connsiteX1951" fmla="*/ 1055184 w 2040886"/>
                    <a:gd name="connsiteY1951" fmla="*/ 973402 h 1364248"/>
                    <a:gd name="connsiteX1952" fmla="*/ 1056957 w 2040886"/>
                    <a:gd name="connsiteY1952" fmla="*/ 974178 h 1364248"/>
                    <a:gd name="connsiteX1953" fmla="*/ 1058176 w 2040886"/>
                    <a:gd name="connsiteY1953" fmla="*/ 976283 h 1364248"/>
                    <a:gd name="connsiteX1954" fmla="*/ 1059838 w 2040886"/>
                    <a:gd name="connsiteY1954" fmla="*/ 980384 h 1364248"/>
                    <a:gd name="connsiteX1955" fmla="*/ 1061390 w 2040886"/>
                    <a:gd name="connsiteY1955" fmla="*/ 981713 h 1364248"/>
                    <a:gd name="connsiteX1956" fmla="*/ 1062830 w 2040886"/>
                    <a:gd name="connsiteY1956" fmla="*/ 982600 h 1364248"/>
                    <a:gd name="connsiteX1957" fmla="*/ 1064049 w 2040886"/>
                    <a:gd name="connsiteY1957" fmla="*/ 982267 h 1364248"/>
                    <a:gd name="connsiteX1958" fmla="*/ 1064381 w 2040886"/>
                    <a:gd name="connsiteY1958" fmla="*/ 981824 h 1364248"/>
                    <a:gd name="connsiteX1959" fmla="*/ 1064381 w 2040886"/>
                    <a:gd name="connsiteY1959" fmla="*/ 981159 h 1364248"/>
                    <a:gd name="connsiteX1960" fmla="*/ 1066709 w 2040886"/>
                    <a:gd name="connsiteY1960" fmla="*/ 977724 h 1364248"/>
                    <a:gd name="connsiteX1961" fmla="*/ 1067374 w 2040886"/>
                    <a:gd name="connsiteY1961" fmla="*/ 976837 h 1364248"/>
                    <a:gd name="connsiteX1962" fmla="*/ 1068260 w 2040886"/>
                    <a:gd name="connsiteY1962" fmla="*/ 976283 h 1364248"/>
                    <a:gd name="connsiteX1963" fmla="*/ 1070476 w 2040886"/>
                    <a:gd name="connsiteY1963" fmla="*/ 975286 h 1364248"/>
                    <a:gd name="connsiteX1964" fmla="*/ 1071252 w 2040886"/>
                    <a:gd name="connsiteY1964" fmla="*/ 974621 h 1364248"/>
                    <a:gd name="connsiteX1965" fmla="*/ 1072139 w 2040886"/>
                    <a:gd name="connsiteY1965" fmla="*/ 972626 h 1364248"/>
                    <a:gd name="connsiteX1966" fmla="*/ 1072914 w 2040886"/>
                    <a:gd name="connsiteY1966" fmla="*/ 970189 h 1364248"/>
                    <a:gd name="connsiteX1967" fmla="*/ 1073801 w 2040886"/>
                    <a:gd name="connsiteY1967" fmla="*/ 969191 h 1364248"/>
                    <a:gd name="connsiteX1968" fmla="*/ 1075131 w 2040886"/>
                    <a:gd name="connsiteY1968" fmla="*/ 971297 h 1364248"/>
                    <a:gd name="connsiteX1969" fmla="*/ 1069922 w 2040886"/>
                    <a:gd name="connsiteY1969" fmla="*/ 979054 h 1364248"/>
                    <a:gd name="connsiteX1970" fmla="*/ 1068482 w 2040886"/>
                    <a:gd name="connsiteY1970" fmla="*/ 980273 h 1364248"/>
                    <a:gd name="connsiteX1971" fmla="*/ 1068482 w 2040886"/>
                    <a:gd name="connsiteY1971" fmla="*/ 981935 h 1364248"/>
                    <a:gd name="connsiteX1972" fmla="*/ 1066931 w 2040886"/>
                    <a:gd name="connsiteY1972" fmla="*/ 985481 h 1364248"/>
                    <a:gd name="connsiteX1973" fmla="*/ 1060614 w 2040886"/>
                    <a:gd name="connsiteY1973" fmla="*/ 996008 h 1364248"/>
                    <a:gd name="connsiteX1974" fmla="*/ 1059506 w 2040886"/>
                    <a:gd name="connsiteY1974" fmla="*/ 998779 h 1364248"/>
                    <a:gd name="connsiteX1975" fmla="*/ 1059949 w 2040886"/>
                    <a:gd name="connsiteY1975" fmla="*/ 1001106 h 1364248"/>
                    <a:gd name="connsiteX1976" fmla="*/ 1060835 w 2040886"/>
                    <a:gd name="connsiteY1976" fmla="*/ 1001660 h 1364248"/>
                    <a:gd name="connsiteX1977" fmla="*/ 1062055 w 2040886"/>
                    <a:gd name="connsiteY1977" fmla="*/ 1001660 h 1364248"/>
                    <a:gd name="connsiteX1978" fmla="*/ 1064492 w 2040886"/>
                    <a:gd name="connsiteY1978" fmla="*/ 1001660 h 1364248"/>
                    <a:gd name="connsiteX1979" fmla="*/ 1065490 w 2040886"/>
                    <a:gd name="connsiteY1979" fmla="*/ 1001993 h 1364248"/>
                    <a:gd name="connsiteX1980" fmla="*/ 1067041 w 2040886"/>
                    <a:gd name="connsiteY1980" fmla="*/ 1003544 h 1364248"/>
                    <a:gd name="connsiteX1981" fmla="*/ 1068039 w 2040886"/>
                    <a:gd name="connsiteY1981" fmla="*/ 1004098 h 1364248"/>
                    <a:gd name="connsiteX1982" fmla="*/ 1070587 w 2040886"/>
                    <a:gd name="connsiteY1982" fmla="*/ 1003655 h 1364248"/>
                    <a:gd name="connsiteX1983" fmla="*/ 1071696 w 2040886"/>
                    <a:gd name="connsiteY1983" fmla="*/ 1001660 h 1364248"/>
                    <a:gd name="connsiteX1984" fmla="*/ 1072693 w 2040886"/>
                    <a:gd name="connsiteY1984" fmla="*/ 999443 h 1364248"/>
                    <a:gd name="connsiteX1985" fmla="*/ 1074687 w 2040886"/>
                    <a:gd name="connsiteY1985" fmla="*/ 998447 h 1364248"/>
                    <a:gd name="connsiteX1986" fmla="*/ 1081447 w 2040886"/>
                    <a:gd name="connsiteY1986" fmla="*/ 997893 h 1364248"/>
                    <a:gd name="connsiteX1987" fmla="*/ 1092529 w 2040886"/>
                    <a:gd name="connsiteY1987" fmla="*/ 1002104 h 1364248"/>
                    <a:gd name="connsiteX1988" fmla="*/ 1097405 w 2040886"/>
                    <a:gd name="connsiteY1988" fmla="*/ 1002879 h 1364248"/>
                    <a:gd name="connsiteX1989" fmla="*/ 1102391 w 2040886"/>
                    <a:gd name="connsiteY1989" fmla="*/ 1001882 h 1364248"/>
                    <a:gd name="connsiteX1990" fmla="*/ 1103721 w 2040886"/>
                    <a:gd name="connsiteY1990" fmla="*/ 1001217 h 1364248"/>
                    <a:gd name="connsiteX1991" fmla="*/ 1106159 w 2040886"/>
                    <a:gd name="connsiteY1991" fmla="*/ 999443 h 1364248"/>
                    <a:gd name="connsiteX1992" fmla="*/ 1106935 w 2040886"/>
                    <a:gd name="connsiteY1992" fmla="*/ 998447 h 1364248"/>
                    <a:gd name="connsiteX1993" fmla="*/ 1107932 w 2040886"/>
                    <a:gd name="connsiteY1993" fmla="*/ 996230 h 1364248"/>
                    <a:gd name="connsiteX1994" fmla="*/ 1107932 w 2040886"/>
                    <a:gd name="connsiteY1994" fmla="*/ 995122 h 1364248"/>
                    <a:gd name="connsiteX1995" fmla="*/ 1107267 w 2040886"/>
                    <a:gd name="connsiteY1995" fmla="*/ 993792 h 1364248"/>
                    <a:gd name="connsiteX1996" fmla="*/ 1106935 w 2040886"/>
                    <a:gd name="connsiteY1996" fmla="*/ 991022 h 1364248"/>
                    <a:gd name="connsiteX1997" fmla="*/ 1107821 w 2040886"/>
                    <a:gd name="connsiteY1997" fmla="*/ 983708 h 1364248"/>
                    <a:gd name="connsiteX1998" fmla="*/ 1107378 w 2040886"/>
                    <a:gd name="connsiteY1998" fmla="*/ 982600 h 1364248"/>
                    <a:gd name="connsiteX1999" fmla="*/ 1103167 w 2040886"/>
                    <a:gd name="connsiteY1999" fmla="*/ 976837 h 1364248"/>
                    <a:gd name="connsiteX2000" fmla="*/ 1103167 w 2040886"/>
                    <a:gd name="connsiteY2000" fmla="*/ 972405 h 1364248"/>
                    <a:gd name="connsiteX2001" fmla="*/ 1104497 w 2040886"/>
                    <a:gd name="connsiteY2001" fmla="*/ 968859 h 1364248"/>
                    <a:gd name="connsiteX2002" fmla="*/ 1106935 w 2040886"/>
                    <a:gd name="connsiteY2002" fmla="*/ 966421 h 1364248"/>
                    <a:gd name="connsiteX2003" fmla="*/ 1109705 w 2040886"/>
                    <a:gd name="connsiteY2003" fmla="*/ 965534 h 1364248"/>
                    <a:gd name="connsiteX2004" fmla="*/ 1112143 w 2040886"/>
                    <a:gd name="connsiteY2004" fmla="*/ 963650 h 1364248"/>
                    <a:gd name="connsiteX2005" fmla="*/ 1114248 w 2040886"/>
                    <a:gd name="connsiteY2005" fmla="*/ 959328 h 1364248"/>
                    <a:gd name="connsiteX2006" fmla="*/ 1115357 w 2040886"/>
                    <a:gd name="connsiteY2006" fmla="*/ 954452 h 1364248"/>
                    <a:gd name="connsiteX2007" fmla="*/ 1114802 w 2040886"/>
                    <a:gd name="connsiteY2007" fmla="*/ 950906 h 1364248"/>
                    <a:gd name="connsiteX2008" fmla="*/ 1112476 w 2040886"/>
                    <a:gd name="connsiteY2008" fmla="*/ 952347 h 1364248"/>
                    <a:gd name="connsiteX2009" fmla="*/ 1110037 w 2040886"/>
                    <a:gd name="connsiteY2009" fmla="*/ 953234 h 1364248"/>
                    <a:gd name="connsiteX2010" fmla="*/ 1108043 w 2040886"/>
                    <a:gd name="connsiteY2010" fmla="*/ 952680 h 1364248"/>
                    <a:gd name="connsiteX2011" fmla="*/ 1107156 w 2040886"/>
                    <a:gd name="connsiteY2011" fmla="*/ 949798 h 1364248"/>
                    <a:gd name="connsiteX2012" fmla="*/ 1107711 w 2040886"/>
                    <a:gd name="connsiteY2012" fmla="*/ 947028 h 1364248"/>
                    <a:gd name="connsiteX2013" fmla="*/ 1109262 w 2040886"/>
                    <a:gd name="connsiteY2013" fmla="*/ 944369 h 1364248"/>
                    <a:gd name="connsiteX2014" fmla="*/ 1112587 w 2040886"/>
                    <a:gd name="connsiteY2014" fmla="*/ 940601 h 1364248"/>
                    <a:gd name="connsiteX2015" fmla="*/ 1108818 w 2040886"/>
                    <a:gd name="connsiteY2015" fmla="*/ 939936 h 1364248"/>
                    <a:gd name="connsiteX2016" fmla="*/ 1103721 w 2040886"/>
                    <a:gd name="connsiteY2016" fmla="*/ 940601 h 1364248"/>
                    <a:gd name="connsiteX2017" fmla="*/ 1100175 w 2040886"/>
                    <a:gd name="connsiteY2017" fmla="*/ 939050 h 1364248"/>
                    <a:gd name="connsiteX2018" fmla="*/ 1100950 w 2040886"/>
                    <a:gd name="connsiteY2018" fmla="*/ 931514 h 1364248"/>
                    <a:gd name="connsiteX2019" fmla="*/ 1101837 w 2040886"/>
                    <a:gd name="connsiteY2019" fmla="*/ 930406 h 1364248"/>
                    <a:gd name="connsiteX2020" fmla="*/ 1103389 w 2040886"/>
                    <a:gd name="connsiteY2020" fmla="*/ 927635 h 1364248"/>
                    <a:gd name="connsiteX2021" fmla="*/ 1104275 w 2040886"/>
                    <a:gd name="connsiteY2021" fmla="*/ 924865 h 1364248"/>
                    <a:gd name="connsiteX2022" fmla="*/ 1102835 w 2040886"/>
                    <a:gd name="connsiteY2022" fmla="*/ 923535 h 1364248"/>
                    <a:gd name="connsiteX2023" fmla="*/ 1102280 w 2040886"/>
                    <a:gd name="connsiteY2023" fmla="*/ 923202 h 1364248"/>
                    <a:gd name="connsiteX2024" fmla="*/ 1101726 w 2040886"/>
                    <a:gd name="connsiteY2024" fmla="*/ 922427 h 1364248"/>
                    <a:gd name="connsiteX2025" fmla="*/ 1100950 w 2040886"/>
                    <a:gd name="connsiteY2025" fmla="*/ 921652 h 1364248"/>
                    <a:gd name="connsiteX2026" fmla="*/ 1098180 w 2040886"/>
                    <a:gd name="connsiteY2026" fmla="*/ 920987 h 1364248"/>
                    <a:gd name="connsiteX2027" fmla="*/ 1097626 w 2040886"/>
                    <a:gd name="connsiteY2027" fmla="*/ 920100 h 1364248"/>
                    <a:gd name="connsiteX2028" fmla="*/ 1097626 w 2040886"/>
                    <a:gd name="connsiteY2028" fmla="*/ 910459 h 1364248"/>
                    <a:gd name="connsiteX2029" fmla="*/ 1096518 w 2040886"/>
                    <a:gd name="connsiteY2029" fmla="*/ 908465 h 1364248"/>
                    <a:gd name="connsiteX2030" fmla="*/ 1091531 w 2040886"/>
                    <a:gd name="connsiteY2030" fmla="*/ 907135 h 1364248"/>
                    <a:gd name="connsiteX2031" fmla="*/ 1089315 w 2040886"/>
                    <a:gd name="connsiteY2031" fmla="*/ 905694 h 1364248"/>
                    <a:gd name="connsiteX2032" fmla="*/ 1087542 w 2040886"/>
                    <a:gd name="connsiteY2032" fmla="*/ 903810 h 1364248"/>
                    <a:gd name="connsiteX2033" fmla="*/ 1086877 w 2040886"/>
                    <a:gd name="connsiteY2033" fmla="*/ 901926 h 1364248"/>
                    <a:gd name="connsiteX2034" fmla="*/ 1087209 w 2040886"/>
                    <a:gd name="connsiteY2034" fmla="*/ 901039 h 1364248"/>
                    <a:gd name="connsiteX2035" fmla="*/ 1088761 w 2040886"/>
                    <a:gd name="connsiteY2035" fmla="*/ 898048 h 1364248"/>
                    <a:gd name="connsiteX2036" fmla="*/ 1089204 w 2040886"/>
                    <a:gd name="connsiteY2036" fmla="*/ 897383 h 1364248"/>
                    <a:gd name="connsiteX2037" fmla="*/ 1090423 w 2040886"/>
                    <a:gd name="connsiteY2037" fmla="*/ 897937 h 1364248"/>
                    <a:gd name="connsiteX2038" fmla="*/ 1090423 w 2040886"/>
                    <a:gd name="connsiteY2038" fmla="*/ 899156 h 1364248"/>
                    <a:gd name="connsiteX2039" fmla="*/ 1089980 w 2040886"/>
                    <a:gd name="connsiteY2039" fmla="*/ 902480 h 1364248"/>
                    <a:gd name="connsiteX2040" fmla="*/ 1090977 w 2040886"/>
                    <a:gd name="connsiteY2040" fmla="*/ 904475 h 1364248"/>
                    <a:gd name="connsiteX2041" fmla="*/ 1097626 w 2040886"/>
                    <a:gd name="connsiteY2041" fmla="*/ 907689 h 1364248"/>
                    <a:gd name="connsiteX2042" fmla="*/ 1099178 w 2040886"/>
                    <a:gd name="connsiteY2042" fmla="*/ 909461 h 1364248"/>
                    <a:gd name="connsiteX2043" fmla="*/ 1099621 w 2040886"/>
                    <a:gd name="connsiteY2043" fmla="*/ 910791 h 1364248"/>
                    <a:gd name="connsiteX2044" fmla="*/ 1099621 w 2040886"/>
                    <a:gd name="connsiteY2044" fmla="*/ 912565 h 1364248"/>
                    <a:gd name="connsiteX2045" fmla="*/ 1099953 w 2040886"/>
                    <a:gd name="connsiteY2045" fmla="*/ 915667 h 1364248"/>
                    <a:gd name="connsiteX2046" fmla="*/ 1100840 w 2040886"/>
                    <a:gd name="connsiteY2046" fmla="*/ 918216 h 1364248"/>
                    <a:gd name="connsiteX2047" fmla="*/ 1101948 w 2040886"/>
                    <a:gd name="connsiteY2047" fmla="*/ 918992 h 1364248"/>
                    <a:gd name="connsiteX2048" fmla="*/ 1103389 w 2040886"/>
                    <a:gd name="connsiteY2048" fmla="*/ 919324 h 1364248"/>
                    <a:gd name="connsiteX2049" fmla="*/ 1104940 w 2040886"/>
                    <a:gd name="connsiteY2049" fmla="*/ 920765 h 1364248"/>
                    <a:gd name="connsiteX2050" fmla="*/ 1106602 w 2040886"/>
                    <a:gd name="connsiteY2050" fmla="*/ 925087 h 1364248"/>
                    <a:gd name="connsiteX2051" fmla="*/ 1106159 w 2040886"/>
                    <a:gd name="connsiteY2051" fmla="*/ 929076 h 1364248"/>
                    <a:gd name="connsiteX2052" fmla="*/ 1102946 w 2040886"/>
                    <a:gd name="connsiteY2052" fmla="*/ 936057 h 1364248"/>
                    <a:gd name="connsiteX2053" fmla="*/ 1104718 w 2040886"/>
                    <a:gd name="connsiteY2053" fmla="*/ 937941 h 1364248"/>
                    <a:gd name="connsiteX2054" fmla="*/ 1106824 w 2040886"/>
                    <a:gd name="connsiteY2054" fmla="*/ 938163 h 1364248"/>
                    <a:gd name="connsiteX2055" fmla="*/ 1111811 w 2040886"/>
                    <a:gd name="connsiteY2055" fmla="*/ 937276 h 1364248"/>
                    <a:gd name="connsiteX2056" fmla="*/ 1114913 w 2040886"/>
                    <a:gd name="connsiteY2056" fmla="*/ 937719 h 1364248"/>
                    <a:gd name="connsiteX2057" fmla="*/ 1115578 w 2040886"/>
                    <a:gd name="connsiteY2057" fmla="*/ 938828 h 1364248"/>
                    <a:gd name="connsiteX2058" fmla="*/ 1114692 w 2040886"/>
                    <a:gd name="connsiteY2058" fmla="*/ 940601 h 1364248"/>
                    <a:gd name="connsiteX2059" fmla="*/ 1111367 w 2040886"/>
                    <a:gd name="connsiteY2059" fmla="*/ 945698 h 1364248"/>
                    <a:gd name="connsiteX2060" fmla="*/ 1111035 w 2040886"/>
                    <a:gd name="connsiteY2060" fmla="*/ 947915 h 1364248"/>
                    <a:gd name="connsiteX2061" fmla="*/ 1112143 w 2040886"/>
                    <a:gd name="connsiteY2061" fmla="*/ 949244 h 1364248"/>
                    <a:gd name="connsiteX2062" fmla="*/ 1117795 w 2040886"/>
                    <a:gd name="connsiteY2062" fmla="*/ 950241 h 1364248"/>
                    <a:gd name="connsiteX2063" fmla="*/ 1119013 w 2040886"/>
                    <a:gd name="connsiteY2063" fmla="*/ 951904 h 1364248"/>
                    <a:gd name="connsiteX2064" fmla="*/ 1119013 w 2040886"/>
                    <a:gd name="connsiteY2064" fmla="*/ 954452 h 1364248"/>
                    <a:gd name="connsiteX2065" fmla="*/ 1118570 w 2040886"/>
                    <a:gd name="connsiteY2065" fmla="*/ 957667 h 1364248"/>
                    <a:gd name="connsiteX2066" fmla="*/ 1116243 w 2040886"/>
                    <a:gd name="connsiteY2066" fmla="*/ 963428 h 1364248"/>
                    <a:gd name="connsiteX2067" fmla="*/ 1113140 w 2040886"/>
                    <a:gd name="connsiteY2067" fmla="*/ 968193 h 1364248"/>
                    <a:gd name="connsiteX2068" fmla="*/ 1111035 w 2040886"/>
                    <a:gd name="connsiteY2068" fmla="*/ 973291 h 1364248"/>
                    <a:gd name="connsiteX2069" fmla="*/ 1111478 w 2040886"/>
                    <a:gd name="connsiteY2069" fmla="*/ 980162 h 1364248"/>
                    <a:gd name="connsiteX2070" fmla="*/ 1112587 w 2040886"/>
                    <a:gd name="connsiteY2070" fmla="*/ 982932 h 1364248"/>
                    <a:gd name="connsiteX2071" fmla="*/ 1113805 w 2040886"/>
                    <a:gd name="connsiteY2071" fmla="*/ 985259 h 1364248"/>
                    <a:gd name="connsiteX2072" fmla="*/ 1114802 w 2040886"/>
                    <a:gd name="connsiteY2072" fmla="*/ 987697 h 1364248"/>
                    <a:gd name="connsiteX2073" fmla="*/ 1115246 w 2040886"/>
                    <a:gd name="connsiteY2073" fmla="*/ 990800 h 1364248"/>
                    <a:gd name="connsiteX2074" fmla="*/ 1115800 w 2040886"/>
                    <a:gd name="connsiteY2074" fmla="*/ 993571 h 1364248"/>
                    <a:gd name="connsiteX2075" fmla="*/ 1117241 w 2040886"/>
                    <a:gd name="connsiteY2075" fmla="*/ 996784 h 1364248"/>
                    <a:gd name="connsiteX2076" fmla="*/ 1119013 w 2040886"/>
                    <a:gd name="connsiteY2076" fmla="*/ 999665 h 1364248"/>
                    <a:gd name="connsiteX2077" fmla="*/ 1120565 w 2040886"/>
                    <a:gd name="connsiteY2077" fmla="*/ 1001438 h 1364248"/>
                    <a:gd name="connsiteX2078" fmla="*/ 1122449 w 2040886"/>
                    <a:gd name="connsiteY2078" fmla="*/ 1002325 h 1364248"/>
                    <a:gd name="connsiteX2079" fmla="*/ 1129430 w 2040886"/>
                    <a:gd name="connsiteY2079" fmla="*/ 1003765 h 1364248"/>
                    <a:gd name="connsiteX2080" fmla="*/ 1131314 w 2040886"/>
                    <a:gd name="connsiteY2080" fmla="*/ 1005095 h 1364248"/>
                    <a:gd name="connsiteX2081" fmla="*/ 1132865 w 2040886"/>
                    <a:gd name="connsiteY2081" fmla="*/ 1011080 h 1364248"/>
                    <a:gd name="connsiteX2082" fmla="*/ 1134528 w 2040886"/>
                    <a:gd name="connsiteY2082" fmla="*/ 1012741 h 1364248"/>
                    <a:gd name="connsiteX2083" fmla="*/ 1137187 w 2040886"/>
                    <a:gd name="connsiteY2083" fmla="*/ 1009417 h 1364248"/>
                    <a:gd name="connsiteX2084" fmla="*/ 1138295 w 2040886"/>
                    <a:gd name="connsiteY2084" fmla="*/ 1009195 h 1364248"/>
                    <a:gd name="connsiteX2085" fmla="*/ 1140512 w 2040886"/>
                    <a:gd name="connsiteY2085" fmla="*/ 1008420 h 1364248"/>
                    <a:gd name="connsiteX2086" fmla="*/ 1141731 w 2040886"/>
                    <a:gd name="connsiteY2086" fmla="*/ 1008198 h 1364248"/>
                    <a:gd name="connsiteX2087" fmla="*/ 1142728 w 2040886"/>
                    <a:gd name="connsiteY2087" fmla="*/ 1007644 h 1364248"/>
                    <a:gd name="connsiteX2088" fmla="*/ 1144612 w 2040886"/>
                    <a:gd name="connsiteY2088" fmla="*/ 1005428 h 1364248"/>
                    <a:gd name="connsiteX2089" fmla="*/ 1145941 w 2040886"/>
                    <a:gd name="connsiteY2089" fmla="*/ 1004984 h 1364248"/>
                    <a:gd name="connsiteX2090" fmla="*/ 1146606 w 2040886"/>
                    <a:gd name="connsiteY2090" fmla="*/ 1005428 h 1364248"/>
                    <a:gd name="connsiteX2091" fmla="*/ 1148380 w 2040886"/>
                    <a:gd name="connsiteY2091" fmla="*/ 1008198 h 1364248"/>
                    <a:gd name="connsiteX2092" fmla="*/ 1155915 w 2040886"/>
                    <a:gd name="connsiteY2092" fmla="*/ 1012409 h 1364248"/>
                    <a:gd name="connsiteX2093" fmla="*/ 1164226 w 2040886"/>
                    <a:gd name="connsiteY2093" fmla="*/ 1011301 h 1364248"/>
                    <a:gd name="connsiteX2094" fmla="*/ 1179519 w 2040886"/>
                    <a:gd name="connsiteY2094" fmla="*/ 1002658 h 1364248"/>
                    <a:gd name="connsiteX2095" fmla="*/ 1182178 w 2040886"/>
                    <a:gd name="connsiteY2095" fmla="*/ 1003212 h 1364248"/>
                    <a:gd name="connsiteX2096" fmla="*/ 1185281 w 2040886"/>
                    <a:gd name="connsiteY2096" fmla="*/ 1001549 h 1364248"/>
                    <a:gd name="connsiteX2097" fmla="*/ 1188384 w 2040886"/>
                    <a:gd name="connsiteY2097" fmla="*/ 999333 h 1364248"/>
                    <a:gd name="connsiteX2098" fmla="*/ 1191043 w 2040886"/>
                    <a:gd name="connsiteY2098" fmla="*/ 998003 h 1364248"/>
                    <a:gd name="connsiteX2099" fmla="*/ 1189714 w 2040886"/>
                    <a:gd name="connsiteY2099" fmla="*/ 1000773 h 1364248"/>
                    <a:gd name="connsiteX2100" fmla="*/ 1188052 w 2040886"/>
                    <a:gd name="connsiteY2100" fmla="*/ 1002325 h 1364248"/>
                    <a:gd name="connsiteX2101" fmla="*/ 1186278 w 2040886"/>
                    <a:gd name="connsiteY2101" fmla="*/ 1003655 h 1364248"/>
                    <a:gd name="connsiteX2102" fmla="*/ 1184506 w 2040886"/>
                    <a:gd name="connsiteY2102" fmla="*/ 1005539 h 1364248"/>
                    <a:gd name="connsiteX2103" fmla="*/ 1182511 w 2040886"/>
                    <a:gd name="connsiteY2103" fmla="*/ 1006869 h 1364248"/>
                    <a:gd name="connsiteX2104" fmla="*/ 1177302 w 2040886"/>
                    <a:gd name="connsiteY2104" fmla="*/ 1007533 h 1364248"/>
                    <a:gd name="connsiteX2105" fmla="*/ 1175197 w 2040886"/>
                    <a:gd name="connsiteY2105" fmla="*/ 1008974 h 1364248"/>
                    <a:gd name="connsiteX2106" fmla="*/ 1167218 w 2040886"/>
                    <a:gd name="connsiteY2106" fmla="*/ 1015734 h 1364248"/>
                    <a:gd name="connsiteX2107" fmla="*/ 1164115 w 2040886"/>
                    <a:gd name="connsiteY2107" fmla="*/ 1019945 h 1364248"/>
                    <a:gd name="connsiteX2108" fmla="*/ 1166221 w 2040886"/>
                    <a:gd name="connsiteY2108" fmla="*/ 1022936 h 1364248"/>
                    <a:gd name="connsiteX2109" fmla="*/ 1163118 w 2040886"/>
                    <a:gd name="connsiteY2109" fmla="*/ 1026261 h 1364248"/>
                    <a:gd name="connsiteX2110" fmla="*/ 1158685 w 2040886"/>
                    <a:gd name="connsiteY2110" fmla="*/ 1028145 h 1364248"/>
                    <a:gd name="connsiteX2111" fmla="*/ 1153810 w 2040886"/>
                    <a:gd name="connsiteY2111" fmla="*/ 1028588 h 1364248"/>
                    <a:gd name="connsiteX2112" fmla="*/ 1149155 w 2040886"/>
                    <a:gd name="connsiteY2112" fmla="*/ 1027480 h 1364248"/>
                    <a:gd name="connsiteX2113" fmla="*/ 1142950 w 2040886"/>
                    <a:gd name="connsiteY2113" fmla="*/ 1023491 h 1364248"/>
                    <a:gd name="connsiteX2114" fmla="*/ 1130539 w 2040886"/>
                    <a:gd name="connsiteY2114" fmla="*/ 1020721 h 1364248"/>
                    <a:gd name="connsiteX2115" fmla="*/ 1128211 w 2040886"/>
                    <a:gd name="connsiteY2115" fmla="*/ 1020721 h 1364248"/>
                    <a:gd name="connsiteX2116" fmla="*/ 1121673 w 2040886"/>
                    <a:gd name="connsiteY2116" fmla="*/ 1021717 h 1364248"/>
                    <a:gd name="connsiteX2117" fmla="*/ 1111922 w 2040886"/>
                    <a:gd name="connsiteY2117" fmla="*/ 1019612 h 1364248"/>
                    <a:gd name="connsiteX2118" fmla="*/ 1102280 w 2040886"/>
                    <a:gd name="connsiteY2118" fmla="*/ 1019612 h 1364248"/>
                    <a:gd name="connsiteX2119" fmla="*/ 1101172 w 2040886"/>
                    <a:gd name="connsiteY2119" fmla="*/ 1019169 h 1364248"/>
                    <a:gd name="connsiteX2120" fmla="*/ 1100729 w 2040886"/>
                    <a:gd name="connsiteY2120" fmla="*/ 1018947 h 1364248"/>
                    <a:gd name="connsiteX2121" fmla="*/ 1094191 w 2040886"/>
                    <a:gd name="connsiteY2121" fmla="*/ 1014958 h 1364248"/>
                    <a:gd name="connsiteX2122" fmla="*/ 1090313 w 2040886"/>
                    <a:gd name="connsiteY2122" fmla="*/ 1013850 h 1364248"/>
                    <a:gd name="connsiteX2123" fmla="*/ 1070476 w 2040886"/>
                    <a:gd name="connsiteY2123" fmla="*/ 1015290 h 1364248"/>
                    <a:gd name="connsiteX2124" fmla="*/ 1068814 w 2040886"/>
                    <a:gd name="connsiteY2124" fmla="*/ 1014404 h 1364248"/>
                    <a:gd name="connsiteX2125" fmla="*/ 1065822 w 2040886"/>
                    <a:gd name="connsiteY2125" fmla="*/ 1011190 h 1364248"/>
                    <a:gd name="connsiteX2126" fmla="*/ 1062165 w 2040886"/>
                    <a:gd name="connsiteY2126" fmla="*/ 1008309 h 1364248"/>
                    <a:gd name="connsiteX2127" fmla="*/ 1063938 w 2040886"/>
                    <a:gd name="connsiteY2127" fmla="*/ 1012188 h 1364248"/>
                    <a:gd name="connsiteX2128" fmla="*/ 1077236 w 2040886"/>
                    <a:gd name="connsiteY2128" fmla="*/ 1025707 h 1364248"/>
                    <a:gd name="connsiteX2129" fmla="*/ 1078898 w 2040886"/>
                    <a:gd name="connsiteY2129" fmla="*/ 1026372 h 1364248"/>
                    <a:gd name="connsiteX2130" fmla="*/ 1079785 w 2040886"/>
                    <a:gd name="connsiteY2130" fmla="*/ 1027369 h 1364248"/>
                    <a:gd name="connsiteX2131" fmla="*/ 1082333 w 2040886"/>
                    <a:gd name="connsiteY2131" fmla="*/ 1034351 h 1364248"/>
                    <a:gd name="connsiteX2132" fmla="*/ 1082112 w 2040886"/>
                    <a:gd name="connsiteY2132" fmla="*/ 1029142 h 1364248"/>
                    <a:gd name="connsiteX2133" fmla="*/ 1082333 w 2040886"/>
                    <a:gd name="connsiteY2133" fmla="*/ 1027591 h 1364248"/>
                    <a:gd name="connsiteX2134" fmla="*/ 1082777 w 2040886"/>
                    <a:gd name="connsiteY2134" fmla="*/ 1026372 h 1364248"/>
                    <a:gd name="connsiteX2135" fmla="*/ 1083442 w 2040886"/>
                    <a:gd name="connsiteY2135" fmla="*/ 1025485 h 1364248"/>
                    <a:gd name="connsiteX2136" fmla="*/ 1085104 w 2040886"/>
                    <a:gd name="connsiteY2136" fmla="*/ 1023601 h 1364248"/>
                    <a:gd name="connsiteX2137" fmla="*/ 1086877 w 2040886"/>
                    <a:gd name="connsiteY2137" fmla="*/ 1022715 h 1364248"/>
                    <a:gd name="connsiteX2138" fmla="*/ 1089426 w 2040886"/>
                    <a:gd name="connsiteY2138" fmla="*/ 1022715 h 1364248"/>
                    <a:gd name="connsiteX2139" fmla="*/ 1092085 w 2040886"/>
                    <a:gd name="connsiteY2139" fmla="*/ 1023491 h 1364248"/>
                    <a:gd name="connsiteX2140" fmla="*/ 1107821 w 2040886"/>
                    <a:gd name="connsiteY2140" fmla="*/ 1030029 h 1364248"/>
                    <a:gd name="connsiteX2141" fmla="*/ 1112808 w 2040886"/>
                    <a:gd name="connsiteY2141" fmla="*/ 1030804 h 1364248"/>
                    <a:gd name="connsiteX2142" fmla="*/ 1117019 w 2040886"/>
                    <a:gd name="connsiteY2142" fmla="*/ 1030361 h 1364248"/>
                    <a:gd name="connsiteX2143" fmla="*/ 1118792 w 2040886"/>
                    <a:gd name="connsiteY2143" fmla="*/ 1031137 h 1364248"/>
                    <a:gd name="connsiteX2144" fmla="*/ 1124000 w 2040886"/>
                    <a:gd name="connsiteY2144" fmla="*/ 1038229 h 1364248"/>
                    <a:gd name="connsiteX2145" fmla="*/ 1124887 w 2040886"/>
                    <a:gd name="connsiteY2145" fmla="*/ 1040223 h 1364248"/>
                    <a:gd name="connsiteX2146" fmla="*/ 1124111 w 2040886"/>
                    <a:gd name="connsiteY2146" fmla="*/ 1040778 h 1364248"/>
                    <a:gd name="connsiteX2147" fmla="*/ 1122559 w 2040886"/>
                    <a:gd name="connsiteY2147" fmla="*/ 1040778 h 1364248"/>
                    <a:gd name="connsiteX2148" fmla="*/ 1121230 w 2040886"/>
                    <a:gd name="connsiteY2148" fmla="*/ 1040999 h 1364248"/>
                    <a:gd name="connsiteX2149" fmla="*/ 1115246 w 2040886"/>
                    <a:gd name="connsiteY2149" fmla="*/ 1046540 h 1364248"/>
                    <a:gd name="connsiteX2150" fmla="*/ 1114248 w 2040886"/>
                    <a:gd name="connsiteY2150" fmla="*/ 1047205 h 1364248"/>
                    <a:gd name="connsiteX2151" fmla="*/ 1105716 w 2040886"/>
                    <a:gd name="connsiteY2151" fmla="*/ 1048867 h 1364248"/>
                    <a:gd name="connsiteX2152" fmla="*/ 1099510 w 2040886"/>
                    <a:gd name="connsiteY2152" fmla="*/ 1047538 h 1364248"/>
                    <a:gd name="connsiteX2153" fmla="*/ 1097183 w 2040886"/>
                    <a:gd name="connsiteY2153" fmla="*/ 1047759 h 1364248"/>
                    <a:gd name="connsiteX2154" fmla="*/ 1095299 w 2040886"/>
                    <a:gd name="connsiteY2154" fmla="*/ 1048646 h 1364248"/>
                    <a:gd name="connsiteX2155" fmla="*/ 1093083 w 2040886"/>
                    <a:gd name="connsiteY2155" fmla="*/ 1050308 h 1364248"/>
                    <a:gd name="connsiteX2156" fmla="*/ 1091642 w 2040886"/>
                    <a:gd name="connsiteY2156" fmla="*/ 1052525 h 1364248"/>
                    <a:gd name="connsiteX2157" fmla="*/ 1092196 w 2040886"/>
                    <a:gd name="connsiteY2157" fmla="*/ 1055073 h 1364248"/>
                    <a:gd name="connsiteX2158" fmla="*/ 1093748 w 2040886"/>
                    <a:gd name="connsiteY2158" fmla="*/ 1056736 h 1364248"/>
                    <a:gd name="connsiteX2159" fmla="*/ 1095521 w 2040886"/>
                    <a:gd name="connsiteY2159" fmla="*/ 1057954 h 1364248"/>
                    <a:gd name="connsiteX2160" fmla="*/ 1097515 w 2040886"/>
                    <a:gd name="connsiteY2160" fmla="*/ 1058730 h 1364248"/>
                    <a:gd name="connsiteX2161" fmla="*/ 1104718 w 2040886"/>
                    <a:gd name="connsiteY2161" fmla="*/ 1058951 h 1364248"/>
                    <a:gd name="connsiteX2162" fmla="*/ 1105605 w 2040886"/>
                    <a:gd name="connsiteY2162" fmla="*/ 1058176 h 1364248"/>
                    <a:gd name="connsiteX2163" fmla="*/ 1105383 w 2040886"/>
                    <a:gd name="connsiteY2163" fmla="*/ 1056292 h 1364248"/>
                    <a:gd name="connsiteX2164" fmla="*/ 1104940 w 2040886"/>
                    <a:gd name="connsiteY2164" fmla="*/ 1054075 h 1364248"/>
                    <a:gd name="connsiteX2165" fmla="*/ 1105161 w 2040886"/>
                    <a:gd name="connsiteY2165" fmla="*/ 1052192 h 1364248"/>
                    <a:gd name="connsiteX2166" fmla="*/ 1114581 w 2040886"/>
                    <a:gd name="connsiteY2166" fmla="*/ 1059395 h 1364248"/>
                    <a:gd name="connsiteX2167" fmla="*/ 1120233 w 2040886"/>
                    <a:gd name="connsiteY2167" fmla="*/ 1062387 h 1364248"/>
                    <a:gd name="connsiteX2168" fmla="*/ 1123889 w 2040886"/>
                    <a:gd name="connsiteY2168" fmla="*/ 1060947 h 1364248"/>
                    <a:gd name="connsiteX2169" fmla="*/ 1126992 w 2040886"/>
                    <a:gd name="connsiteY2169" fmla="*/ 1063606 h 1364248"/>
                    <a:gd name="connsiteX2170" fmla="*/ 1131203 w 2040886"/>
                    <a:gd name="connsiteY2170" fmla="*/ 1069368 h 1364248"/>
                    <a:gd name="connsiteX2171" fmla="*/ 1132754 w 2040886"/>
                    <a:gd name="connsiteY2171" fmla="*/ 1070144 h 1364248"/>
                    <a:gd name="connsiteX2172" fmla="*/ 1134306 w 2040886"/>
                    <a:gd name="connsiteY2172" fmla="*/ 1070366 h 1364248"/>
                    <a:gd name="connsiteX2173" fmla="*/ 1139404 w 2040886"/>
                    <a:gd name="connsiteY2173" fmla="*/ 1072249 h 1364248"/>
                    <a:gd name="connsiteX2174" fmla="*/ 1142285 w 2040886"/>
                    <a:gd name="connsiteY2174" fmla="*/ 1072803 h 1364248"/>
                    <a:gd name="connsiteX2175" fmla="*/ 1145277 w 2040886"/>
                    <a:gd name="connsiteY2175" fmla="*/ 1072471 h 1364248"/>
                    <a:gd name="connsiteX2176" fmla="*/ 1148712 w 2040886"/>
                    <a:gd name="connsiteY2176" fmla="*/ 1070920 h 1364248"/>
                    <a:gd name="connsiteX2177" fmla="*/ 1148380 w 2040886"/>
                    <a:gd name="connsiteY2177" fmla="*/ 1072471 h 1364248"/>
                    <a:gd name="connsiteX2178" fmla="*/ 1147715 w 2040886"/>
                    <a:gd name="connsiteY2178" fmla="*/ 1073468 h 1364248"/>
                    <a:gd name="connsiteX2179" fmla="*/ 1145609 w 2040886"/>
                    <a:gd name="connsiteY2179" fmla="*/ 1075463 h 1364248"/>
                    <a:gd name="connsiteX2180" fmla="*/ 1146274 w 2040886"/>
                    <a:gd name="connsiteY2180" fmla="*/ 1076460 h 1364248"/>
                    <a:gd name="connsiteX2181" fmla="*/ 1146717 w 2040886"/>
                    <a:gd name="connsiteY2181" fmla="*/ 1078677 h 1364248"/>
                    <a:gd name="connsiteX2182" fmla="*/ 1147161 w 2040886"/>
                    <a:gd name="connsiteY2182" fmla="*/ 1079896 h 1364248"/>
                    <a:gd name="connsiteX2183" fmla="*/ 1147382 w 2040886"/>
                    <a:gd name="connsiteY2183" fmla="*/ 1080560 h 1364248"/>
                    <a:gd name="connsiteX2184" fmla="*/ 1147715 w 2040886"/>
                    <a:gd name="connsiteY2184" fmla="*/ 1082666 h 1364248"/>
                    <a:gd name="connsiteX2185" fmla="*/ 1147937 w 2040886"/>
                    <a:gd name="connsiteY2185" fmla="*/ 1083331 h 1364248"/>
                    <a:gd name="connsiteX2186" fmla="*/ 1148491 w 2040886"/>
                    <a:gd name="connsiteY2186" fmla="*/ 1083553 h 1364248"/>
                    <a:gd name="connsiteX2187" fmla="*/ 1149931 w 2040886"/>
                    <a:gd name="connsiteY2187" fmla="*/ 1083553 h 1364248"/>
                    <a:gd name="connsiteX2188" fmla="*/ 1152369 w 2040886"/>
                    <a:gd name="connsiteY2188" fmla="*/ 1085215 h 1364248"/>
                    <a:gd name="connsiteX2189" fmla="*/ 1175197 w 2040886"/>
                    <a:gd name="connsiteY2189" fmla="*/ 1091864 h 1364248"/>
                    <a:gd name="connsiteX2190" fmla="*/ 1179741 w 2040886"/>
                    <a:gd name="connsiteY2190" fmla="*/ 1091199 h 1364248"/>
                    <a:gd name="connsiteX2191" fmla="*/ 1180627 w 2040886"/>
                    <a:gd name="connsiteY2191" fmla="*/ 1090534 h 1364248"/>
                    <a:gd name="connsiteX2192" fmla="*/ 1182511 w 2040886"/>
                    <a:gd name="connsiteY2192" fmla="*/ 1088539 h 1364248"/>
                    <a:gd name="connsiteX2193" fmla="*/ 1183619 w 2040886"/>
                    <a:gd name="connsiteY2193" fmla="*/ 1087764 h 1364248"/>
                    <a:gd name="connsiteX2194" fmla="*/ 1184838 w 2040886"/>
                    <a:gd name="connsiteY2194" fmla="*/ 1087320 h 1364248"/>
                    <a:gd name="connsiteX2195" fmla="*/ 1199133 w 2040886"/>
                    <a:gd name="connsiteY2195" fmla="*/ 1084771 h 1364248"/>
                    <a:gd name="connsiteX2196" fmla="*/ 1203344 w 2040886"/>
                    <a:gd name="connsiteY2196" fmla="*/ 1082666 h 1364248"/>
                    <a:gd name="connsiteX2197" fmla="*/ 1205006 w 2040886"/>
                    <a:gd name="connsiteY2197" fmla="*/ 1082223 h 1364248"/>
                    <a:gd name="connsiteX2198" fmla="*/ 1207666 w 2040886"/>
                    <a:gd name="connsiteY2198" fmla="*/ 1082445 h 1364248"/>
                    <a:gd name="connsiteX2199" fmla="*/ 1213871 w 2040886"/>
                    <a:gd name="connsiteY2199" fmla="*/ 1084550 h 1364248"/>
                    <a:gd name="connsiteX2200" fmla="*/ 1214869 w 2040886"/>
                    <a:gd name="connsiteY2200" fmla="*/ 1084771 h 1364248"/>
                    <a:gd name="connsiteX2201" fmla="*/ 1217417 w 2040886"/>
                    <a:gd name="connsiteY2201" fmla="*/ 1084550 h 1364248"/>
                    <a:gd name="connsiteX2202" fmla="*/ 1218193 w 2040886"/>
                    <a:gd name="connsiteY2202" fmla="*/ 1084550 h 1364248"/>
                    <a:gd name="connsiteX2203" fmla="*/ 1219191 w 2040886"/>
                    <a:gd name="connsiteY2203" fmla="*/ 1085325 h 1364248"/>
                    <a:gd name="connsiteX2204" fmla="*/ 1220077 w 2040886"/>
                    <a:gd name="connsiteY2204" fmla="*/ 1085547 h 1364248"/>
                    <a:gd name="connsiteX2205" fmla="*/ 1221628 w 2040886"/>
                    <a:gd name="connsiteY2205" fmla="*/ 1085547 h 1364248"/>
                    <a:gd name="connsiteX2206" fmla="*/ 1233597 w 2040886"/>
                    <a:gd name="connsiteY2206" fmla="*/ 1083553 h 1364248"/>
                    <a:gd name="connsiteX2207" fmla="*/ 1235259 w 2040886"/>
                    <a:gd name="connsiteY2207" fmla="*/ 1081336 h 1364248"/>
                    <a:gd name="connsiteX2208" fmla="*/ 1234262 w 2040886"/>
                    <a:gd name="connsiteY2208" fmla="*/ 1076682 h 1364248"/>
                    <a:gd name="connsiteX2209" fmla="*/ 1240910 w 2040886"/>
                    <a:gd name="connsiteY2209" fmla="*/ 1080006 h 1364248"/>
                    <a:gd name="connsiteX2210" fmla="*/ 1243349 w 2040886"/>
                    <a:gd name="connsiteY2210" fmla="*/ 1081779 h 1364248"/>
                    <a:gd name="connsiteX2211" fmla="*/ 1244456 w 2040886"/>
                    <a:gd name="connsiteY2211" fmla="*/ 1082223 h 1364248"/>
                    <a:gd name="connsiteX2212" fmla="*/ 1245565 w 2040886"/>
                    <a:gd name="connsiteY2212" fmla="*/ 1082223 h 1364248"/>
                    <a:gd name="connsiteX2213" fmla="*/ 1247006 w 2040886"/>
                    <a:gd name="connsiteY2213" fmla="*/ 1081447 h 1364248"/>
                    <a:gd name="connsiteX2214" fmla="*/ 1247892 w 2040886"/>
                    <a:gd name="connsiteY2214" fmla="*/ 1081225 h 1364248"/>
                    <a:gd name="connsiteX2215" fmla="*/ 1251549 w 2040886"/>
                    <a:gd name="connsiteY2215" fmla="*/ 1079342 h 1364248"/>
                    <a:gd name="connsiteX2216" fmla="*/ 1253765 w 2040886"/>
                    <a:gd name="connsiteY2216" fmla="*/ 1075131 h 1364248"/>
                    <a:gd name="connsiteX2217" fmla="*/ 1255649 w 2040886"/>
                    <a:gd name="connsiteY2217" fmla="*/ 1070587 h 1364248"/>
                    <a:gd name="connsiteX2218" fmla="*/ 1258308 w 2040886"/>
                    <a:gd name="connsiteY2218" fmla="*/ 1067706 h 1364248"/>
                    <a:gd name="connsiteX2219" fmla="*/ 1257200 w 2040886"/>
                    <a:gd name="connsiteY2219" fmla="*/ 1079120 h 1364248"/>
                    <a:gd name="connsiteX2220" fmla="*/ 1256757 w 2040886"/>
                    <a:gd name="connsiteY2220" fmla="*/ 1081225 h 1364248"/>
                    <a:gd name="connsiteX2221" fmla="*/ 1255982 w 2040886"/>
                    <a:gd name="connsiteY2221" fmla="*/ 1083442 h 1364248"/>
                    <a:gd name="connsiteX2222" fmla="*/ 1264958 w 2040886"/>
                    <a:gd name="connsiteY2222" fmla="*/ 1082223 h 1364248"/>
                    <a:gd name="connsiteX2223" fmla="*/ 1267506 w 2040886"/>
                    <a:gd name="connsiteY2223" fmla="*/ 1082999 h 1364248"/>
                    <a:gd name="connsiteX2224" fmla="*/ 1267728 w 2040886"/>
                    <a:gd name="connsiteY2224" fmla="*/ 1084882 h 1364248"/>
                    <a:gd name="connsiteX2225" fmla="*/ 1266509 w 2040886"/>
                    <a:gd name="connsiteY2225" fmla="*/ 1087099 h 1364248"/>
                    <a:gd name="connsiteX2226" fmla="*/ 1264625 w 2040886"/>
                    <a:gd name="connsiteY2226" fmla="*/ 1088983 h 1364248"/>
                    <a:gd name="connsiteX2227" fmla="*/ 1265290 w 2040886"/>
                    <a:gd name="connsiteY2227" fmla="*/ 1089204 h 1364248"/>
                    <a:gd name="connsiteX2228" fmla="*/ 1265844 w 2040886"/>
                    <a:gd name="connsiteY2228" fmla="*/ 1089204 h 1364248"/>
                    <a:gd name="connsiteX2229" fmla="*/ 1266287 w 2040886"/>
                    <a:gd name="connsiteY2229" fmla="*/ 1089426 h 1364248"/>
                    <a:gd name="connsiteX2230" fmla="*/ 1266841 w 2040886"/>
                    <a:gd name="connsiteY2230" fmla="*/ 1090201 h 1364248"/>
                    <a:gd name="connsiteX2231" fmla="*/ 1269169 w 2040886"/>
                    <a:gd name="connsiteY2231" fmla="*/ 1086877 h 1364248"/>
                    <a:gd name="connsiteX2232" fmla="*/ 1272160 w 2040886"/>
                    <a:gd name="connsiteY2232" fmla="*/ 1087431 h 1364248"/>
                    <a:gd name="connsiteX2233" fmla="*/ 1275152 w 2040886"/>
                    <a:gd name="connsiteY2233" fmla="*/ 1090090 h 1364248"/>
                    <a:gd name="connsiteX2234" fmla="*/ 1278699 w 2040886"/>
                    <a:gd name="connsiteY2234" fmla="*/ 1094856 h 1364248"/>
                    <a:gd name="connsiteX2235" fmla="*/ 1279696 w 2040886"/>
                    <a:gd name="connsiteY2235" fmla="*/ 1095631 h 1364248"/>
                    <a:gd name="connsiteX2236" fmla="*/ 1286677 w 2040886"/>
                    <a:gd name="connsiteY2236" fmla="*/ 1095631 h 1364248"/>
                    <a:gd name="connsiteX2237" fmla="*/ 1289004 w 2040886"/>
                    <a:gd name="connsiteY2237" fmla="*/ 1096740 h 1364248"/>
                    <a:gd name="connsiteX2238" fmla="*/ 1290112 w 2040886"/>
                    <a:gd name="connsiteY2238" fmla="*/ 1096740 h 1364248"/>
                    <a:gd name="connsiteX2239" fmla="*/ 1287786 w 2040886"/>
                    <a:gd name="connsiteY2239" fmla="*/ 1093304 h 1364248"/>
                    <a:gd name="connsiteX2240" fmla="*/ 1288893 w 2040886"/>
                    <a:gd name="connsiteY2240" fmla="*/ 1091310 h 1364248"/>
                    <a:gd name="connsiteX2241" fmla="*/ 1291775 w 2040886"/>
                    <a:gd name="connsiteY2241" fmla="*/ 1090423 h 1364248"/>
                    <a:gd name="connsiteX2242" fmla="*/ 1294767 w 2040886"/>
                    <a:gd name="connsiteY2242" fmla="*/ 1090201 h 1364248"/>
                    <a:gd name="connsiteX2243" fmla="*/ 1294767 w 2040886"/>
                    <a:gd name="connsiteY2243" fmla="*/ 1088983 h 1364248"/>
                    <a:gd name="connsiteX2244" fmla="*/ 1291775 w 2040886"/>
                    <a:gd name="connsiteY2244" fmla="*/ 1086988 h 1364248"/>
                    <a:gd name="connsiteX2245" fmla="*/ 1291775 w 2040886"/>
                    <a:gd name="connsiteY2245" fmla="*/ 1084550 h 1364248"/>
                    <a:gd name="connsiteX2246" fmla="*/ 1293880 w 2040886"/>
                    <a:gd name="connsiteY2246" fmla="*/ 1082112 h 1364248"/>
                    <a:gd name="connsiteX2247" fmla="*/ 1296318 w 2040886"/>
                    <a:gd name="connsiteY2247" fmla="*/ 1080006 h 1364248"/>
                    <a:gd name="connsiteX2248" fmla="*/ 1299199 w 2040886"/>
                    <a:gd name="connsiteY2248" fmla="*/ 1079009 h 1364248"/>
                    <a:gd name="connsiteX2249" fmla="*/ 1301083 w 2040886"/>
                    <a:gd name="connsiteY2249" fmla="*/ 1080782 h 1364248"/>
                    <a:gd name="connsiteX2250" fmla="*/ 1304518 w 2040886"/>
                    <a:gd name="connsiteY2250" fmla="*/ 1087431 h 1364248"/>
                    <a:gd name="connsiteX2251" fmla="*/ 1305073 w 2040886"/>
                    <a:gd name="connsiteY2251" fmla="*/ 1089869 h 1364248"/>
                    <a:gd name="connsiteX2252" fmla="*/ 1303964 w 2040886"/>
                    <a:gd name="connsiteY2252" fmla="*/ 1091753 h 1364248"/>
                    <a:gd name="connsiteX2253" fmla="*/ 1302745 w 2040886"/>
                    <a:gd name="connsiteY2253" fmla="*/ 1093415 h 1364248"/>
                    <a:gd name="connsiteX2254" fmla="*/ 1302967 w 2040886"/>
                    <a:gd name="connsiteY2254" fmla="*/ 1095299 h 1364248"/>
                    <a:gd name="connsiteX2255" fmla="*/ 1304408 w 2040886"/>
                    <a:gd name="connsiteY2255" fmla="*/ 1100951 h 1364248"/>
                    <a:gd name="connsiteX2256" fmla="*/ 1304408 w 2040886"/>
                    <a:gd name="connsiteY2256" fmla="*/ 1102170 h 1364248"/>
                    <a:gd name="connsiteX2257" fmla="*/ 1303743 w 2040886"/>
                    <a:gd name="connsiteY2257" fmla="*/ 1103610 h 1364248"/>
                    <a:gd name="connsiteX2258" fmla="*/ 1303188 w 2040886"/>
                    <a:gd name="connsiteY2258" fmla="*/ 1105273 h 1364248"/>
                    <a:gd name="connsiteX2259" fmla="*/ 1303188 w 2040886"/>
                    <a:gd name="connsiteY2259" fmla="*/ 1106602 h 1364248"/>
                    <a:gd name="connsiteX2260" fmla="*/ 1304629 w 2040886"/>
                    <a:gd name="connsiteY2260" fmla="*/ 1107156 h 1364248"/>
                    <a:gd name="connsiteX2261" fmla="*/ 1304962 w 2040886"/>
                    <a:gd name="connsiteY2261" fmla="*/ 1108043 h 1364248"/>
                    <a:gd name="connsiteX2262" fmla="*/ 1303964 w 2040886"/>
                    <a:gd name="connsiteY2262" fmla="*/ 1109927 h 1364248"/>
                    <a:gd name="connsiteX2263" fmla="*/ 1301859 w 2040886"/>
                    <a:gd name="connsiteY2263" fmla="*/ 1112808 h 1364248"/>
                    <a:gd name="connsiteX2264" fmla="*/ 1303188 w 2040886"/>
                    <a:gd name="connsiteY2264" fmla="*/ 1113805 h 1364248"/>
                    <a:gd name="connsiteX2265" fmla="*/ 1303964 w 2040886"/>
                    <a:gd name="connsiteY2265" fmla="*/ 1113362 h 1364248"/>
                    <a:gd name="connsiteX2266" fmla="*/ 1304740 w 2040886"/>
                    <a:gd name="connsiteY2266" fmla="*/ 1112364 h 1364248"/>
                    <a:gd name="connsiteX2267" fmla="*/ 1306070 w 2040886"/>
                    <a:gd name="connsiteY2267" fmla="*/ 1111810 h 1364248"/>
                    <a:gd name="connsiteX2268" fmla="*/ 1308951 w 2040886"/>
                    <a:gd name="connsiteY2268" fmla="*/ 1111589 h 1364248"/>
                    <a:gd name="connsiteX2269" fmla="*/ 1315378 w 2040886"/>
                    <a:gd name="connsiteY2269" fmla="*/ 1113362 h 1364248"/>
                    <a:gd name="connsiteX2270" fmla="*/ 1317484 w 2040886"/>
                    <a:gd name="connsiteY2270" fmla="*/ 1114470 h 1364248"/>
                    <a:gd name="connsiteX2271" fmla="*/ 1319590 w 2040886"/>
                    <a:gd name="connsiteY2271" fmla="*/ 1116243 h 1364248"/>
                    <a:gd name="connsiteX2272" fmla="*/ 1317595 w 2040886"/>
                    <a:gd name="connsiteY2272" fmla="*/ 1117462 h 1364248"/>
                    <a:gd name="connsiteX2273" fmla="*/ 1313716 w 2040886"/>
                    <a:gd name="connsiteY2273" fmla="*/ 1118460 h 1364248"/>
                    <a:gd name="connsiteX2274" fmla="*/ 1311832 w 2040886"/>
                    <a:gd name="connsiteY2274" fmla="*/ 1119457 h 1364248"/>
                    <a:gd name="connsiteX2275" fmla="*/ 1310170 w 2040886"/>
                    <a:gd name="connsiteY2275" fmla="*/ 1118681 h 1364248"/>
                    <a:gd name="connsiteX2276" fmla="*/ 1309949 w 2040886"/>
                    <a:gd name="connsiteY2276" fmla="*/ 1121673 h 1364248"/>
                    <a:gd name="connsiteX2277" fmla="*/ 1310170 w 2040886"/>
                    <a:gd name="connsiteY2277" fmla="*/ 1125551 h 1364248"/>
                    <a:gd name="connsiteX2278" fmla="*/ 1309949 w 2040886"/>
                    <a:gd name="connsiteY2278" fmla="*/ 1127436 h 1364248"/>
                    <a:gd name="connsiteX2279" fmla="*/ 1307510 w 2040886"/>
                    <a:gd name="connsiteY2279" fmla="*/ 1127768 h 1364248"/>
                    <a:gd name="connsiteX2280" fmla="*/ 1306292 w 2040886"/>
                    <a:gd name="connsiteY2280" fmla="*/ 1127768 h 1364248"/>
                    <a:gd name="connsiteX2281" fmla="*/ 1305738 w 2040886"/>
                    <a:gd name="connsiteY2281" fmla="*/ 1126771 h 1364248"/>
                    <a:gd name="connsiteX2282" fmla="*/ 1305294 w 2040886"/>
                    <a:gd name="connsiteY2282" fmla="*/ 1125773 h 1364248"/>
                    <a:gd name="connsiteX2283" fmla="*/ 1304297 w 2040886"/>
                    <a:gd name="connsiteY2283" fmla="*/ 1124887 h 1364248"/>
                    <a:gd name="connsiteX2284" fmla="*/ 1303078 w 2040886"/>
                    <a:gd name="connsiteY2284" fmla="*/ 1124222 h 1364248"/>
                    <a:gd name="connsiteX2285" fmla="*/ 1301859 w 2040886"/>
                    <a:gd name="connsiteY2285" fmla="*/ 1123890 h 1364248"/>
                    <a:gd name="connsiteX2286" fmla="*/ 1300751 w 2040886"/>
                    <a:gd name="connsiteY2286" fmla="*/ 1124111 h 1364248"/>
                    <a:gd name="connsiteX2287" fmla="*/ 1299421 w 2040886"/>
                    <a:gd name="connsiteY2287" fmla="*/ 1124665 h 1364248"/>
                    <a:gd name="connsiteX2288" fmla="*/ 1297094 w 2040886"/>
                    <a:gd name="connsiteY2288" fmla="*/ 1126216 h 1364248"/>
                    <a:gd name="connsiteX2289" fmla="*/ 1294323 w 2040886"/>
                    <a:gd name="connsiteY2289" fmla="*/ 1129652 h 1364248"/>
                    <a:gd name="connsiteX2290" fmla="*/ 1291553 w 2040886"/>
                    <a:gd name="connsiteY2290" fmla="*/ 1130538 h 1364248"/>
                    <a:gd name="connsiteX2291" fmla="*/ 1290445 w 2040886"/>
                    <a:gd name="connsiteY2291" fmla="*/ 1130538 h 1364248"/>
                    <a:gd name="connsiteX2292" fmla="*/ 1289115 w 2040886"/>
                    <a:gd name="connsiteY2292" fmla="*/ 1130316 h 1364248"/>
                    <a:gd name="connsiteX2293" fmla="*/ 1287010 w 2040886"/>
                    <a:gd name="connsiteY2293" fmla="*/ 1128766 h 1364248"/>
                    <a:gd name="connsiteX2294" fmla="*/ 1286234 w 2040886"/>
                    <a:gd name="connsiteY2294" fmla="*/ 1128433 h 1364248"/>
                    <a:gd name="connsiteX2295" fmla="*/ 1284461 w 2040886"/>
                    <a:gd name="connsiteY2295" fmla="*/ 1129098 h 1364248"/>
                    <a:gd name="connsiteX2296" fmla="*/ 1279696 w 2040886"/>
                    <a:gd name="connsiteY2296" fmla="*/ 1132201 h 1364248"/>
                    <a:gd name="connsiteX2297" fmla="*/ 1278034 w 2040886"/>
                    <a:gd name="connsiteY2297" fmla="*/ 1132866 h 1364248"/>
                    <a:gd name="connsiteX2298" fmla="*/ 1274599 w 2040886"/>
                    <a:gd name="connsiteY2298" fmla="*/ 1136633 h 1364248"/>
                    <a:gd name="connsiteX2299" fmla="*/ 1274044 w 2040886"/>
                    <a:gd name="connsiteY2299" fmla="*/ 1137742 h 1364248"/>
                    <a:gd name="connsiteX2300" fmla="*/ 1269944 w 2040886"/>
                    <a:gd name="connsiteY2300" fmla="*/ 1139514 h 1364248"/>
                    <a:gd name="connsiteX2301" fmla="*/ 1261744 w 2040886"/>
                    <a:gd name="connsiteY2301" fmla="*/ 1144723 h 1364248"/>
                    <a:gd name="connsiteX2302" fmla="*/ 1257754 w 2040886"/>
                    <a:gd name="connsiteY2302" fmla="*/ 1145166 h 1364248"/>
                    <a:gd name="connsiteX2303" fmla="*/ 1253765 w 2040886"/>
                    <a:gd name="connsiteY2303" fmla="*/ 1142839 h 1364248"/>
                    <a:gd name="connsiteX2304" fmla="*/ 1251881 w 2040886"/>
                    <a:gd name="connsiteY2304" fmla="*/ 1140401 h 1364248"/>
                    <a:gd name="connsiteX2305" fmla="*/ 1250773 w 2040886"/>
                    <a:gd name="connsiteY2305" fmla="*/ 1139736 h 1364248"/>
                    <a:gd name="connsiteX2306" fmla="*/ 1249776 w 2040886"/>
                    <a:gd name="connsiteY2306" fmla="*/ 1140623 h 1364248"/>
                    <a:gd name="connsiteX2307" fmla="*/ 1249776 w 2040886"/>
                    <a:gd name="connsiteY2307" fmla="*/ 1142285 h 1364248"/>
                    <a:gd name="connsiteX2308" fmla="*/ 1250441 w 2040886"/>
                    <a:gd name="connsiteY2308" fmla="*/ 1143282 h 1364248"/>
                    <a:gd name="connsiteX2309" fmla="*/ 1251549 w 2040886"/>
                    <a:gd name="connsiteY2309" fmla="*/ 1143836 h 1364248"/>
                    <a:gd name="connsiteX2310" fmla="*/ 1252103 w 2040886"/>
                    <a:gd name="connsiteY2310" fmla="*/ 1144390 h 1364248"/>
                    <a:gd name="connsiteX2311" fmla="*/ 1251549 w 2040886"/>
                    <a:gd name="connsiteY2311" fmla="*/ 1146385 h 1364248"/>
                    <a:gd name="connsiteX2312" fmla="*/ 1250108 w 2040886"/>
                    <a:gd name="connsiteY2312" fmla="*/ 1147493 h 1364248"/>
                    <a:gd name="connsiteX2313" fmla="*/ 1224399 w 2040886"/>
                    <a:gd name="connsiteY2313" fmla="*/ 1159461 h 1364248"/>
                    <a:gd name="connsiteX2314" fmla="*/ 1216642 w 2040886"/>
                    <a:gd name="connsiteY2314" fmla="*/ 1164670 h 1364248"/>
                    <a:gd name="connsiteX2315" fmla="*/ 1213206 w 2040886"/>
                    <a:gd name="connsiteY2315" fmla="*/ 1168216 h 1364248"/>
                    <a:gd name="connsiteX2316" fmla="*/ 1212431 w 2040886"/>
                    <a:gd name="connsiteY2316" fmla="*/ 1169324 h 1364248"/>
                    <a:gd name="connsiteX2317" fmla="*/ 1211988 w 2040886"/>
                    <a:gd name="connsiteY2317" fmla="*/ 1170210 h 1364248"/>
                    <a:gd name="connsiteX2318" fmla="*/ 1211766 w 2040886"/>
                    <a:gd name="connsiteY2318" fmla="*/ 1171540 h 1364248"/>
                    <a:gd name="connsiteX2319" fmla="*/ 1211988 w 2040886"/>
                    <a:gd name="connsiteY2319" fmla="*/ 1172759 h 1364248"/>
                    <a:gd name="connsiteX2320" fmla="*/ 1212320 w 2040886"/>
                    <a:gd name="connsiteY2320" fmla="*/ 1174200 h 1364248"/>
                    <a:gd name="connsiteX2321" fmla="*/ 1212098 w 2040886"/>
                    <a:gd name="connsiteY2321" fmla="*/ 1175418 h 1364248"/>
                    <a:gd name="connsiteX2322" fmla="*/ 1210547 w 2040886"/>
                    <a:gd name="connsiteY2322" fmla="*/ 1175972 h 1364248"/>
                    <a:gd name="connsiteX2323" fmla="*/ 1209217 w 2040886"/>
                    <a:gd name="connsiteY2323" fmla="*/ 1175751 h 1364248"/>
                    <a:gd name="connsiteX2324" fmla="*/ 1207001 w 2040886"/>
                    <a:gd name="connsiteY2324" fmla="*/ 1174975 h 1364248"/>
                    <a:gd name="connsiteX2325" fmla="*/ 1205893 w 2040886"/>
                    <a:gd name="connsiteY2325" fmla="*/ 1174754 h 1364248"/>
                    <a:gd name="connsiteX2326" fmla="*/ 1204230 w 2040886"/>
                    <a:gd name="connsiteY2326" fmla="*/ 1175086 h 1364248"/>
                    <a:gd name="connsiteX2327" fmla="*/ 1203344 w 2040886"/>
                    <a:gd name="connsiteY2327" fmla="*/ 1175862 h 1364248"/>
                    <a:gd name="connsiteX2328" fmla="*/ 1202679 w 2040886"/>
                    <a:gd name="connsiteY2328" fmla="*/ 1176970 h 1364248"/>
                    <a:gd name="connsiteX2329" fmla="*/ 1201682 w 2040886"/>
                    <a:gd name="connsiteY2329" fmla="*/ 1178189 h 1364248"/>
                    <a:gd name="connsiteX2330" fmla="*/ 1200019 w 2040886"/>
                    <a:gd name="connsiteY2330" fmla="*/ 1179518 h 1364248"/>
                    <a:gd name="connsiteX2331" fmla="*/ 1198247 w 2040886"/>
                    <a:gd name="connsiteY2331" fmla="*/ 1180516 h 1364248"/>
                    <a:gd name="connsiteX2332" fmla="*/ 1196141 w 2040886"/>
                    <a:gd name="connsiteY2332" fmla="*/ 1181181 h 1364248"/>
                    <a:gd name="connsiteX2333" fmla="*/ 1193482 w 2040886"/>
                    <a:gd name="connsiteY2333" fmla="*/ 1181403 h 1364248"/>
                    <a:gd name="connsiteX2334" fmla="*/ 1191265 w 2040886"/>
                    <a:gd name="connsiteY2334" fmla="*/ 1182068 h 1364248"/>
                    <a:gd name="connsiteX2335" fmla="*/ 1177856 w 2040886"/>
                    <a:gd name="connsiteY2335" fmla="*/ 1192263 h 1364248"/>
                    <a:gd name="connsiteX2336" fmla="*/ 1174421 w 2040886"/>
                    <a:gd name="connsiteY2336" fmla="*/ 1195920 h 1364248"/>
                    <a:gd name="connsiteX2337" fmla="*/ 1172870 w 2040886"/>
                    <a:gd name="connsiteY2337" fmla="*/ 1200241 h 1364248"/>
                    <a:gd name="connsiteX2338" fmla="*/ 1173313 w 2040886"/>
                    <a:gd name="connsiteY2338" fmla="*/ 1202457 h 1364248"/>
                    <a:gd name="connsiteX2339" fmla="*/ 1176416 w 2040886"/>
                    <a:gd name="connsiteY2339" fmla="*/ 1211212 h 1364248"/>
                    <a:gd name="connsiteX2340" fmla="*/ 1178965 w 2040886"/>
                    <a:gd name="connsiteY2340" fmla="*/ 1211655 h 1364248"/>
                    <a:gd name="connsiteX2341" fmla="*/ 1182954 w 2040886"/>
                    <a:gd name="connsiteY2341" fmla="*/ 1213761 h 1364248"/>
                    <a:gd name="connsiteX2342" fmla="*/ 1185392 w 2040886"/>
                    <a:gd name="connsiteY2342" fmla="*/ 1214537 h 1364248"/>
                    <a:gd name="connsiteX2343" fmla="*/ 1193482 w 2040886"/>
                    <a:gd name="connsiteY2343" fmla="*/ 1214537 h 1364248"/>
                    <a:gd name="connsiteX2344" fmla="*/ 1195143 w 2040886"/>
                    <a:gd name="connsiteY2344" fmla="*/ 1213650 h 1364248"/>
                    <a:gd name="connsiteX2345" fmla="*/ 1199133 w 2040886"/>
                    <a:gd name="connsiteY2345" fmla="*/ 1209328 h 1364248"/>
                    <a:gd name="connsiteX2346" fmla="*/ 1200906 w 2040886"/>
                    <a:gd name="connsiteY2346" fmla="*/ 1208109 h 1364248"/>
                    <a:gd name="connsiteX2347" fmla="*/ 1203344 w 2040886"/>
                    <a:gd name="connsiteY2347" fmla="*/ 1207777 h 1364248"/>
                    <a:gd name="connsiteX2348" fmla="*/ 1220299 w 2040886"/>
                    <a:gd name="connsiteY2348" fmla="*/ 1209217 h 1364248"/>
                    <a:gd name="connsiteX2349" fmla="*/ 1224953 w 2040886"/>
                    <a:gd name="connsiteY2349" fmla="*/ 1211101 h 1364248"/>
                    <a:gd name="connsiteX2350" fmla="*/ 1229053 w 2040886"/>
                    <a:gd name="connsiteY2350" fmla="*/ 1213761 h 1364248"/>
                    <a:gd name="connsiteX2351" fmla="*/ 1236589 w 2040886"/>
                    <a:gd name="connsiteY2351" fmla="*/ 1220188 h 1364248"/>
                    <a:gd name="connsiteX2352" fmla="*/ 1237586 w 2040886"/>
                    <a:gd name="connsiteY2352" fmla="*/ 1220742 h 1364248"/>
                    <a:gd name="connsiteX2353" fmla="*/ 1239580 w 2040886"/>
                    <a:gd name="connsiteY2353" fmla="*/ 1221518 h 1364248"/>
                    <a:gd name="connsiteX2354" fmla="*/ 1240578 w 2040886"/>
                    <a:gd name="connsiteY2354" fmla="*/ 1222294 h 1364248"/>
                    <a:gd name="connsiteX2355" fmla="*/ 1241908 w 2040886"/>
                    <a:gd name="connsiteY2355" fmla="*/ 1224731 h 1364248"/>
                    <a:gd name="connsiteX2356" fmla="*/ 1242905 w 2040886"/>
                    <a:gd name="connsiteY2356" fmla="*/ 1226061 h 1364248"/>
                    <a:gd name="connsiteX2357" fmla="*/ 1245675 w 2040886"/>
                    <a:gd name="connsiteY2357" fmla="*/ 1227724 h 1364248"/>
                    <a:gd name="connsiteX2358" fmla="*/ 1249665 w 2040886"/>
                    <a:gd name="connsiteY2358" fmla="*/ 1232710 h 1364248"/>
                    <a:gd name="connsiteX2359" fmla="*/ 1251438 w 2040886"/>
                    <a:gd name="connsiteY2359" fmla="*/ 1234372 h 1364248"/>
                    <a:gd name="connsiteX2360" fmla="*/ 1256536 w 2040886"/>
                    <a:gd name="connsiteY2360" fmla="*/ 1235813 h 1364248"/>
                    <a:gd name="connsiteX2361" fmla="*/ 1258973 w 2040886"/>
                    <a:gd name="connsiteY2361" fmla="*/ 1237032 h 1364248"/>
                    <a:gd name="connsiteX2362" fmla="*/ 1260082 w 2040886"/>
                    <a:gd name="connsiteY2362" fmla="*/ 1239248 h 1364248"/>
                    <a:gd name="connsiteX2363" fmla="*/ 1261190 w 2040886"/>
                    <a:gd name="connsiteY2363" fmla="*/ 1240800 h 1364248"/>
                    <a:gd name="connsiteX2364" fmla="*/ 1263738 w 2040886"/>
                    <a:gd name="connsiteY2364" fmla="*/ 1240135 h 1364248"/>
                    <a:gd name="connsiteX2365" fmla="*/ 1267728 w 2040886"/>
                    <a:gd name="connsiteY2365" fmla="*/ 1237697 h 1364248"/>
                    <a:gd name="connsiteX2366" fmla="*/ 1271939 w 2040886"/>
                    <a:gd name="connsiteY2366" fmla="*/ 1236035 h 1364248"/>
                    <a:gd name="connsiteX2367" fmla="*/ 1276593 w 2040886"/>
                    <a:gd name="connsiteY2367" fmla="*/ 1235370 h 1364248"/>
                    <a:gd name="connsiteX2368" fmla="*/ 1278477 w 2040886"/>
                    <a:gd name="connsiteY2368" fmla="*/ 1236256 h 1364248"/>
                    <a:gd name="connsiteX2369" fmla="*/ 1284793 w 2040886"/>
                    <a:gd name="connsiteY2369" fmla="*/ 1242019 h 1364248"/>
                    <a:gd name="connsiteX2370" fmla="*/ 1292551 w 2040886"/>
                    <a:gd name="connsiteY2370" fmla="*/ 1247005 h 1364248"/>
                    <a:gd name="connsiteX2371" fmla="*/ 1295432 w 2040886"/>
                    <a:gd name="connsiteY2371" fmla="*/ 1250773 h 1364248"/>
                    <a:gd name="connsiteX2372" fmla="*/ 1297205 w 2040886"/>
                    <a:gd name="connsiteY2372" fmla="*/ 1257311 h 1364248"/>
                    <a:gd name="connsiteX2373" fmla="*/ 1297537 w 2040886"/>
                    <a:gd name="connsiteY2373" fmla="*/ 1261411 h 1364248"/>
                    <a:gd name="connsiteX2374" fmla="*/ 1297869 w 2040886"/>
                    <a:gd name="connsiteY2374" fmla="*/ 1262852 h 1364248"/>
                    <a:gd name="connsiteX2375" fmla="*/ 1299864 w 2040886"/>
                    <a:gd name="connsiteY2375" fmla="*/ 1266841 h 1364248"/>
                    <a:gd name="connsiteX2376" fmla="*/ 1300197 w 2040886"/>
                    <a:gd name="connsiteY2376" fmla="*/ 1267839 h 1364248"/>
                    <a:gd name="connsiteX2377" fmla="*/ 1300529 w 2040886"/>
                    <a:gd name="connsiteY2377" fmla="*/ 1270498 h 1364248"/>
                    <a:gd name="connsiteX2378" fmla="*/ 1301748 w 2040886"/>
                    <a:gd name="connsiteY2378" fmla="*/ 1276704 h 1364248"/>
                    <a:gd name="connsiteX2379" fmla="*/ 1301748 w 2040886"/>
                    <a:gd name="connsiteY2379" fmla="*/ 1280361 h 1364248"/>
                    <a:gd name="connsiteX2380" fmla="*/ 1301305 w 2040886"/>
                    <a:gd name="connsiteY2380" fmla="*/ 1283463 h 1364248"/>
                    <a:gd name="connsiteX2381" fmla="*/ 1300529 w 2040886"/>
                    <a:gd name="connsiteY2381" fmla="*/ 1286234 h 1364248"/>
                    <a:gd name="connsiteX2382" fmla="*/ 1299310 w 2040886"/>
                    <a:gd name="connsiteY2382" fmla="*/ 1288228 h 1364248"/>
                    <a:gd name="connsiteX2383" fmla="*/ 1294877 w 2040886"/>
                    <a:gd name="connsiteY2383" fmla="*/ 1289780 h 1364248"/>
                    <a:gd name="connsiteX2384" fmla="*/ 1293326 w 2040886"/>
                    <a:gd name="connsiteY2384" fmla="*/ 1291885 h 1364248"/>
                    <a:gd name="connsiteX2385" fmla="*/ 1292329 w 2040886"/>
                    <a:gd name="connsiteY2385" fmla="*/ 1294767 h 1364248"/>
                    <a:gd name="connsiteX2386" fmla="*/ 1291553 w 2040886"/>
                    <a:gd name="connsiteY2386" fmla="*/ 1297980 h 1364248"/>
                    <a:gd name="connsiteX2387" fmla="*/ 1291221 w 2040886"/>
                    <a:gd name="connsiteY2387" fmla="*/ 1298867 h 1364248"/>
                    <a:gd name="connsiteX2388" fmla="*/ 1290777 w 2040886"/>
                    <a:gd name="connsiteY2388" fmla="*/ 1299421 h 1364248"/>
                    <a:gd name="connsiteX2389" fmla="*/ 1289891 w 2040886"/>
                    <a:gd name="connsiteY2389" fmla="*/ 1300197 h 1364248"/>
                    <a:gd name="connsiteX2390" fmla="*/ 1290888 w 2040886"/>
                    <a:gd name="connsiteY2390" fmla="*/ 1302191 h 1364248"/>
                    <a:gd name="connsiteX2391" fmla="*/ 1291442 w 2040886"/>
                    <a:gd name="connsiteY2391" fmla="*/ 1304629 h 1364248"/>
                    <a:gd name="connsiteX2392" fmla="*/ 1292107 w 2040886"/>
                    <a:gd name="connsiteY2392" fmla="*/ 1308951 h 1364248"/>
                    <a:gd name="connsiteX2393" fmla="*/ 1293215 w 2040886"/>
                    <a:gd name="connsiteY2393" fmla="*/ 1312165 h 1364248"/>
                    <a:gd name="connsiteX2394" fmla="*/ 1293437 w 2040886"/>
                    <a:gd name="connsiteY2394" fmla="*/ 1313938 h 1364248"/>
                    <a:gd name="connsiteX2395" fmla="*/ 1292994 w 2040886"/>
                    <a:gd name="connsiteY2395" fmla="*/ 1316487 h 1364248"/>
                    <a:gd name="connsiteX2396" fmla="*/ 1291997 w 2040886"/>
                    <a:gd name="connsiteY2396" fmla="*/ 1318149 h 1364248"/>
                    <a:gd name="connsiteX2397" fmla="*/ 1290666 w 2040886"/>
                    <a:gd name="connsiteY2397" fmla="*/ 1319811 h 1364248"/>
                    <a:gd name="connsiteX2398" fmla="*/ 1289669 w 2040886"/>
                    <a:gd name="connsiteY2398" fmla="*/ 1321806 h 1364248"/>
                    <a:gd name="connsiteX2399" fmla="*/ 1289669 w 2040886"/>
                    <a:gd name="connsiteY2399" fmla="*/ 1324133 h 1364248"/>
                    <a:gd name="connsiteX2400" fmla="*/ 1290888 w 2040886"/>
                    <a:gd name="connsiteY2400" fmla="*/ 1325019 h 1364248"/>
                    <a:gd name="connsiteX2401" fmla="*/ 1294545 w 2040886"/>
                    <a:gd name="connsiteY2401" fmla="*/ 1325684 h 1364248"/>
                    <a:gd name="connsiteX2402" fmla="*/ 1296097 w 2040886"/>
                    <a:gd name="connsiteY2402" fmla="*/ 1326239 h 1364248"/>
                    <a:gd name="connsiteX2403" fmla="*/ 1293769 w 2040886"/>
                    <a:gd name="connsiteY2403" fmla="*/ 1327125 h 1364248"/>
                    <a:gd name="connsiteX2404" fmla="*/ 1288007 w 2040886"/>
                    <a:gd name="connsiteY2404" fmla="*/ 1327125 h 1364248"/>
                    <a:gd name="connsiteX2405" fmla="*/ 1286345 w 2040886"/>
                    <a:gd name="connsiteY2405" fmla="*/ 1327789 h 1364248"/>
                    <a:gd name="connsiteX2406" fmla="*/ 1285458 w 2040886"/>
                    <a:gd name="connsiteY2406" fmla="*/ 1328343 h 1364248"/>
                    <a:gd name="connsiteX2407" fmla="*/ 1284239 w 2040886"/>
                    <a:gd name="connsiteY2407" fmla="*/ 1328343 h 1364248"/>
                    <a:gd name="connsiteX2408" fmla="*/ 1281801 w 2040886"/>
                    <a:gd name="connsiteY2408" fmla="*/ 1328343 h 1364248"/>
                    <a:gd name="connsiteX2409" fmla="*/ 1280804 w 2040886"/>
                    <a:gd name="connsiteY2409" fmla="*/ 1328565 h 1364248"/>
                    <a:gd name="connsiteX2410" fmla="*/ 1278255 w 2040886"/>
                    <a:gd name="connsiteY2410" fmla="*/ 1330449 h 1364248"/>
                    <a:gd name="connsiteX2411" fmla="*/ 1277258 w 2040886"/>
                    <a:gd name="connsiteY2411" fmla="*/ 1330893 h 1364248"/>
                    <a:gd name="connsiteX2412" fmla="*/ 1273823 w 2040886"/>
                    <a:gd name="connsiteY2412" fmla="*/ 1331668 h 1364248"/>
                    <a:gd name="connsiteX2413" fmla="*/ 1273379 w 2040886"/>
                    <a:gd name="connsiteY2413" fmla="*/ 1331225 h 1364248"/>
                    <a:gd name="connsiteX2414" fmla="*/ 1273379 w 2040886"/>
                    <a:gd name="connsiteY2414" fmla="*/ 1331225 h 1364248"/>
                    <a:gd name="connsiteX2415" fmla="*/ 1273379 w 2040886"/>
                    <a:gd name="connsiteY2415" fmla="*/ 1333109 h 1364248"/>
                    <a:gd name="connsiteX2416" fmla="*/ 1274266 w 2040886"/>
                    <a:gd name="connsiteY2416" fmla="*/ 1334993 h 1364248"/>
                    <a:gd name="connsiteX2417" fmla="*/ 1286456 w 2040886"/>
                    <a:gd name="connsiteY2417" fmla="*/ 1343636 h 1364248"/>
                    <a:gd name="connsiteX2418" fmla="*/ 1287896 w 2040886"/>
                    <a:gd name="connsiteY2418" fmla="*/ 1345188 h 1364248"/>
                    <a:gd name="connsiteX2419" fmla="*/ 1289891 w 2040886"/>
                    <a:gd name="connsiteY2419" fmla="*/ 1346850 h 1364248"/>
                    <a:gd name="connsiteX2420" fmla="*/ 1292329 w 2040886"/>
                    <a:gd name="connsiteY2420" fmla="*/ 1346850 h 1364248"/>
                    <a:gd name="connsiteX2421" fmla="*/ 1294767 w 2040886"/>
                    <a:gd name="connsiteY2421" fmla="*/ 1345963 h 1364248"/>
                    <a:gd name="connsiteX2422" fmla="*/ 1296762 w 2040886"/>
                    <a:gd name="connsiteY2422" fmla="*/ 1345963 h 1364248"/>
                    <a:gd name="connsiteX2423" fmla="*/ 1298091 w 2040886"/>
                    <a:gd name="connsiteY2423" fmla="*/ 1346961 h 1364248"/>
                    <a:gd name="connsiteX2424" fmla="*/ 1301527 w 2040886"/>
                    <a:gd name="connsiteY2424" fmla="*/ 1351393 h 1364248"/>
                    <a:gd name="connsiteX2425" fmla="*/ 1302191 w 2040886"/>
                    <a:gd name="connsiteY2425" fmla="*/ 1352834 h 1364248"/>
                    <a:gd name="connsiteX2426" fmla="*/ 1302856 w 2040886"/>
                    <a:gd name="connsiteY2426" fmla="*/ 1355826 h 1364248"/>
                    <a:gd name="connsiteX2427" fmla="*/ 1304408 w 2040886"/>
                    <a:gd name="connsiteY2427" fmla="*/ 1357267 h 1364248"/>
                    <a:gd name="connsiteX2428" fmla="*/ 1312940 w 2040886"/>
                    <a:gd name="connsiteY2428" fmla="*/ 1361256 h 1364248"/>
                    <a:gd name="connsiteX2429" fmla="*/ 1315268 w 2040886"/>
                    <a:gd name="connsiteY2429" fmla="*/ 1361810 h 1364248"/>
                    <a:gd name="connsiteX2430" fmla="*/ 1322803 w 2040886"/>
                    <a:gd name="connsiteY2430" fmla="*/ 1362032 h 1364248"/>
                    <a:gd name="connsiteX2431" fmla="*/ 1324022 w 2040886"/>
                    <a:gd name="connsiteY2431" fmla="*/ 1361810 h 1364248"/>
                    <a:gd name="connsiteX2432" fmla="*/ 1326349 w 2040886"/>
                    <a:gd name="connsiteY2432" fmla="*/ 1361034 h 1364248"/>
                    <a:gd name="connsiteX2433" fmla="*/ 1327790 w 2040886"/>
                    <a:gd name="connsiteY2433" fmla="*/ 1361034 h 1364248"/>
                    <a:gd name="connsiteX2434" fmla="*/ 1334882 w 2040886"/>
                    <a:gd name="connsiteY2434" fmla="*/ 1363804 h 1364248"/>
                    <a:gd name="connsiteX2435" fmla="*/ 1337431 w 2040886"/>
                    <a:gd name="connsiteY2435" fmla="*/ 1364248 h 1364248"/>
                    <a:gd name="connsiteX2436" fmla="*/ 1339758 w 2040886"/>
                    <a:gd name="connsiteY2436" fmla="*/ 1363915 h 1364248"/>
                    <a:gd name="connsiteX2437" fmla="*/ 1351947 w 2040886"/>
                    <a:gd name="connsiteY2437" fmla="*/ 1358153 h 1364248"/>
                    <a:gd name="connsiteX2438" fmla="*/ 1354496 w 2040886"/>
                    <a:gd name="connsiteY2438" fmla="*/ 1357821 h 1364248"/>
                    <a:gd name="connsiteX2439" fmla="*/ 1356048 w 2040886"/>
                    <a:gd name="connsiteY2439" fmla="*/ 1357378 h 1364248"/>
                    <a:gd name="connsiteX2440" fmla="*/ 1359926 w 2040886"/>
                    <a:gd name="connsiteY2440" fmla="*/ 1354718 h 1364248"/>
                    <a:gd name="connsiteX2441" fmla="*/ 1361145 w 2040886"/>
                    <a:gd name="connsiteY2441" fmla="*/ 1353499 h 1364248"/>
                    <a:gd name="connsiteX2442" fmla="*/ 1362696 w 2040886"/>
                    <a:gd name="connsiteY2442" fmla="*/ 1350839 h 1364248"/>
                    <a:gd name="connsiteX2443" fmla="*/ 1363694 w 2040886"/>
                    <a:gd name="connsiteY2443" fmla="*/ 1348402 h 1364248"/>
                    <a:gd name="connsiteX2444" fmla="*/ 1365134 w 2040886"/>
                    <a:gd name="connsiteY2444" fmla="*/ 1346628 h 1364248"/>
                    <a:gd name="connsiteX2445" fmla="*/ 1370453 w 2040886"/>
                    <a:gd name="connsiteY2445" fmla="*/ 1345520 h 1364248"/>
                    <a:gd name="connsiteX2446" fmla="*/ 1371894 w 2040886"/>
                    <a:gd name="connsiteY2446" fmla="*/ 1344301 h 1364248"/>
                    <a:gd name="connsiteX2447" fmla="*/ 1374221 w 2040886"/>
                    <a:gd name="connsiteY2447" fmla="*/ 1340423 h 1364248"/>
                    <a:gd name="connsiteX2448" fmla="*/ 1374554 w 2040886"/>
                    <a:gd name="connsiteY2448" fmla="*/ 1339758 h 1364248"/>
                    <a:gd name="connsiteX2449" fmla="*/ 1374554 w 2040886"/>
                    <a:gd name="connsiteY2449" fmla="*/ 1339315 h 1364248"/>
                    <a:gd name="connsiteX2450" fmla="*/ 1374554 w 2040886"/>
                    <a:gd name="connsiteY2450" fmla="*/ 1338871 h 1364248"/>
                    <a:gd name="connsiteX2451" fmla="*/ 1375108 w 2040886"/>
                    <a:gd name="connsiteY2451" fmla="*/ 1338317 h 1364248"/>
                    <a:gd name="connsiteX2452" fmla="*/ 1375662 w 2040886"/>
                    <a:gd name="connsiteY2452" fmla="*/ 1338317 h 1364248"/>
                    <a:gd name="connsiteX2453" fmla="*/ 1376881 w 2040886"/>
                    <a:gd name="connsiteY2453" fmla="*/ 1338317 h 1364248"/>
                    <a:gd name="connsiteX2454" fmla="*/ 1378432 w 2040886"/>
                    <a:gd name="connsiteY2454" fmla="*/ 1338317 h 1364248"/>
                    <a:gd name="connsiteX2455" fmla="*/ 1380981 w 2040886"/>
                    <a:gd name="connsiteY2455" fmla="*/ 1338650 h 1364248"/>
                    <a:gd name="connsiteX2456" fmla="*/ 1381979 w 2040886"/>
                    <a:gd name="connsiteY2456" fmla="*/ 1338317 h 1364248"/>
                    <a:gd name="connsiteX2457" fmla="*/ 1383087 w 2040886"/>
                    <a:gd name="connsiteY2457" fmla="*/ 1336212 h 1364248"/>
                    <a:gd name="connsiteX2458" fmla="*/ 1387519 w 2040886"/>
                    <a:gd name="connsiteY2458" fmla="*/ 1324687 h 1364248"/>
                    <a:gd name="connsiteX2459" fmla="*/ 1391398 w 2040886"/>
                    <a:gd name="connsiteY2459" fmla="*/ 1317927 h 1364248"/>
                    <a:gd name="connsiteX2460" fmla="*/ 1392506 w 2040886"/>
                    <a:gd name="connsiteY2460" fmla="*/ 1316487 h 1364248"/>
                    <a:gd name="connsiteX2461" fmla="*/ 1393060 w 2040886"/>
                    <a:gd name="connsiteY2461" fmla="*/ 1315378 h 1364248"/>
                    <a:gd name="connsiteX2462" fmla="*/ 1397603 w 2040886"/>
                    <a:gd name="connsiteY2462" fmla="*/ 1308951 h 1364248"/>
                    <a:gd name="connsiteX2463" fmla="*/ 1398046 w 2040886"/>
                    <a:gd name="connsiteY2463" fmla="*/ 1308951 h 1364248"/>
                    <a:gd name="connsiteX2464" fmla="*/ 1398157 w 2040886"/>
                    <a:gd name="connsiteY2464" fmla="*/ 1309062 h 1364248"/>
                    <a:gd name="connsiteX2465" fmla="*/ 1398157 w 2040886"/>
                    <a:gd name="connsiteY2465" fmla="*/ 1309948 h 1364248"/>
                    <a:gd name="connsiteX2466" fmla="*/ 1401039 w 2040886"/>
                    <a:gd name="connsiteY2466" fmla="*/ 1306956 h 1364248"/>
                    <a:gd name="connsiteX2467" fmla="*/ 1404807 w 2040886"/>
                    <a:gd name="connsiteY2467" fmla="*/ 1305294 h 1364248"/>
                    <a:gd name="connsiteX2468" fmla="*/ 1413894 w 2040886"/>
                    <a:gd name="connsiteY2468" fmla="*/ 1303300 h 1364248"/>
                    <a:gd name="connsiteX2469" fmla="*/ 1418104 w 2040886"/>
                    <a:gd name="connsiteY2469" fmla="*/ 1301415 h 1364248"/>
                    <a:gd name="connsiteX2470" fmla="*/ 1426083 w 2040886"/>
                    <a:gd name="connsiteY2470" fmla="*/ 1296096 h 1364248"/>
                    <a:gd name="connsiteX2471" fmla="*/ 1430183 w 2040886"/>
                    <a:gd name="connsiteY2471" fmla="*/ 1294545 h 1364248"/>
                    <a:gd name="connsiteX2472" fmla="*/ 1438051 w 2040886"/>
                    <a:gd name="connsiteY2472" fmla="*/ 1295875 h 1364248"/>
                    <a:gd name="connsiteX2473" fmla="*/ 1439824 w 2040886"/>
                    <a:gd name="connsiteY2473" fmla="*/ 1295099 h 1364248"/>
                    <a:gd name="connsiteX2474" fmla="*/ 1441486 w 2040886"/>
                    <a:gd name="connsiteY2474" fmla="*/ 1293991 h 1364248"/>
                    <a:gd name="connsiteX2475" fmla="*/ 1445143 w 2040886"/>
                    <a:gd name="connsiteY2475" fmla="*/ 1294878 h 1364248"/>
                    <a:gd name="connsiteX2476" fmla="*/ 1447138 w 2040886"/>
                    <a:gd name="connsiteY2476" fmla="*/ 1294545 h 1364248"/>
                    <a:gd name="connsiteX2477" fmla="*/ 1448024 w 2040886"/>
                    <a:gd name="connsiteY2477" fmla="*/ 1293769 h 1364248"/>
                    <a:gd name="connsiteX2478" fmla="*/ 1448800 w 2040886"/>
                    <a:gd name="connsiteY2478" fmla="*/ 1292883 h 1364248"/>
                    <a:gd name="connsiteX2479" fmla="*/ 1449687 w 2040886"/>
                    <a:gd name="connsiteY2479" fmla="*/ 1291996 h 1364248"/>
                    <a:gd name="connsiteX2480" fmla="*/ 1451016 w 2040886"/>
                    <a:gd name="connsiteY2480" fmla="*/ 1291331 h 1364248"/>
                    <a:gd name="connsiteX2481" fmla="*/ 1452235 w 2040886"/>
                    <a:gd name="connsiteY2481" fmla="*/ 1291110 h 1364248"/>
                    <a:gd name="connsiteX2482" fmla="*/ 1456003 w 2040886"/>
                    <a:gd name="connsiteY2482" fmla="*/ 1291331 h 1364248"/>
                    <a:gd name="connsiteX2483" fmla="*/ 1458220 w 2040886"/>
                    <a:gd name="connsiteY2483" fmla="*/ 1292107 h 1364248"/>
                    <a:gd name="connsiteX2484" fmla="*/ 1459549 w 2040886"/>
                    <a:gd name="connsiteY2484" fmla="*/ 1293991 h 1364248"/>
                    <a:gd name="connsiteX2485" fmla="*/ 1460546 w 2040886"/>
                    <a:gd name="connsiteY2485" fmla="*/ 1296207 h 1364248"/>
                    <a:gd name="connsiteX2486" fmla="*/ 1461765 w 2040886"/>
                    <a:gd name="connsiteY2486" fmla="*/ 1297869 h 1364248"/>
                    <a:gd name="connsiteX2487" fmla="*/ 1466641 w 2040886"/>
                    <a:gd name="connsiteY2487" fmla="*/ 1298645 h 1364248"/>
                    <a:gd name="connsiteX2488" fmla="*/ 1469744 w 2040886"/>
                    <a:gd name="connsiteY2488" fmla="*/ 1293659 h 1364248"/>
                    <a:gd name="connsiteX2489" fmla="*/ 1472182 w 2040886"/>
                    <a:gd name="connsiteY2489" fmla="*/ 1286677 h 1364248"/>
                    <a:gd name="connsiteX2490" fmla="*/ 1474952 w 2040886"/>
                    <a:gd name="connsiteY2490" fmla="*/ 1281469 h 1364248"/>
                    <a:gd name="connsiteX2491" fmla="*/ 1476947 w 2040886"/>
                    <a:gd name="connsiteY2491" fmla="*/ 1280472 h 1364248"/>
                    <a:gd name="connsiteX2492" fmla="*/ 1481823 w 2040886"/>
                    <a:gd name="connsiteY2492" fmla="*/ 1279363 h 1364248"/>
                    <a:gd name="connsiteX2493" fmla="*/ 1483818 w 2040886"/>
                    <a:gd name="connsiteY2493" fmla="*/ 1277590 h 1364248"/>
                    <a:gd name="connsiteX2494" fmla="*/ 1486367 w 2040886"/>
                    <a:gd name="connsiteY2494" fmla="*/ 1272271 h 1364248"/>
                    <a:gd name="connsiteX2495" fmla="*/ 1488361 w 2040886"/>
                    <a:gd name="connsiteY2495" fmla="*/ 1270941 h 1364248"/>
                    <a:gd name="connsiteX2496" fmla="*/ 1491242 w 2040886"/>
                    <a:gd name="connsiteY2496" fmla="*/ 1272604 h 1364248"/>
                    <a:gd name="connsiteX2497" fmla="*/ 1492018 w 2040886"/>
                    <a:gd name="connsiteY2497" fmla="*/ 1271828 h 1364248"/>
                    <a:gd name="connsiteX2498" fmla="*/ 1493237 w 2040886"/>
                    <a:gd name="connsiteY2498" fmla="*/ 1271052 h 1364248"/>
                    <a:gd name="connsiteX2499" fmla="*/ 1493680 w 2040886"/>
                    <a:gd name="connsiteY2499" fmla="*/ 1270387 h 1364248"/>
                    <a:gd name="connsiteX2500" fmla="*/ 1499111 w 2040886"/>
                    <a:gd name="connsiteY2500" fmla="*/ 1274598 h 1364248"/>
                    <a:gd name="connsiteX2501" fmla="*/ 1498335 w 2040886"/>
                    <a:gd name="connsiteY2501" fmla="*/ 1269722 h 1364248"/>
                    <a:gd name="connsiteX2502" fmla="*/ 1498556 w 2040886"/>
                    <a:gd name="connsiteY2502" fmla="*/ 1267617 h 1364248"/>
                    <a:gd name="connsiteX2503" fmla="*/ 1499886 w 2040886"/>
                    <a:gd name="connsiteY2503" fmla="*/ 1265733 h 1364248"/>
                    <a:gd name="connsiteX2504" fmla="*/ 1501659 w 2040886"/>
                    <a:gd name="connsiteY2504" fmla="*/ 1265068 h 1364248"/>
                    <a:gd name="connsiteX2505" fmla="*/ 1505316 w 2040886"/>
                    <a:gd name="connsiteY2505" fmla="*/ 1265290 h 1364248"/>
                    <a:gd name="connsiteX2506" fmla="*/ 1506867 w 2040886"/>
                    <a:gd name="connsiteY2506" fmla="*/ 1264625 h 1364248"/>
                    <a:gd name="connsiteX2507" fmla="*/ 1506867 w 2040886"/>
                    <a:gd name="connsiteY2507" fmla="*/ 1263628 h 1364248"/>
                    <a:gd name="connsiteX2508" fmla="*/ 1503543 w 2040886"/>
                    <a:gd name="connsiteY2508" fmla="*/ 1262187 h 1364248"/>
                    <a:gd name="connsiteX2509" fmla="*/ 1502878 w 2040886"/>
                    <a:gd name="connsiteY2509" fmla="*/ 1261411 h 1364248"/>
                    <a:gd name="connsiteX2510" fmla="*/ 1502546 w 2040886"/>
                    <a:gd name="connsiteY2510" fmla="*/ 1259749 h 1364248"/>
                    <a:gd name="connsiteX2511" fmla="*/ 1502878 w 2040886"/>
                    <a:gd name="connsiteY2511" fmla="*/ 1258530 h 1364248"/>
                    <a:gd name="connsiteX2512" fmla="*/ 1503432 w 2040886"/>
                    <a:gd name="connsiteY2512" fmla="*/ 1257200 h 1364248"/>
                    <a:gd name="connsiteX2513" fmla="*/ 1503765 w 2040886"/>
                    <a:gd name="connsiteY2513" fmla="*/ 1255316 h 1364248"/>
                    <a:gd name="connsiteX2514" fmla="*/ 1504762 w 2040886"/>
                    <a:gd name="connsiteY2514" fmla="*/ 1253987 h 1364248"/>
                    <a:gd name="connsiteX2515" fmla="*/ 1510746 w 2040886"/>
                    <a:gd name="connsiteY2515" fmla="*/ 1249111 h 1364248"/>
                    <a:gd name="connsiteX2516" fmla="*/ 1514846 w 2040886"/>
                    <a:gd name="connsiteY2516" fmla="*/ 1247116 h 1364248"/>
                    <a:gd name="connsiteX2517" fmla="*/ 1519500 w 2040886"/>
                    <a:gd name="connsiteY2517" fmla="*/ 1246119 h 1364248"/>
                    <a:gd name="connsiteX2518" fmla="*/ 1524376 w 2040886"/>
                    <a:gd name="connsiteY2518" fmla="*/ 1246119 h 1364248"/>
                    <a:gd name="connsiteX2519" fmla="*/ 1529252 w 2040886"/>
                    <a:gd name="connsiteY2519" fmla="*/ 1246894 h 1364248"/>
                    <a:gd name="connsiteX2520" fmla="*/ 1537452 w 2040886"/>
                    <a:gd name="connsiteY2520" fmla="*/ 1250108 h 1364248"/>
                    <a:gd name="connsiteX2521" fmla="*/ 1544766 w 2040886"/>
                    <a:gd name="connsiteY2521" fmla="*/ 1254763 h 1364248"/>
                    <a:gd name="connsiteX2522" fmla="*/ 1546096 w 2040886"/>
                    <a:gd name="connsiteY2522" fmla="*/ 1256092 h 1364248"/>
                    <a:gd name="connsiteX2523" fmla="*/ 1549420 w 2040886"/>
                    <a:gd name="connsiteY2523" fmla="*/ 1260192 h 1364248"/>
                    <a:gd name="connsiteX2524" fmla="*/ 1550085 w 2040886"/>
                    <a:gd name="connsiteY2524" fmla="*/ 1261854 h 1364248"/>
                    <a:gd name="connsiteX2525" fmla="*/ 1551082 w 2040886"/>
                    <a:gd name="connsiteY2525" fmla="*/ 1265400 h 1364248"/>
                    <a:gd name="connsiteX2526" fmla="*/ 1553410 w 2040886"/>
                    <a:gd name="connsiteY2526" fmla="*/ 1266509 h 1364248"/>
                    <a:gd name="connsiteX2527" fmla="*/ 1561167 w 2040886"/>
                    <a:gd name="connsiteY2527" fmla="*/ 1265068 h 1364248"/>
                    <a:gd name="connsiteX2528" fmla="*/ 1569810 w 2040886"/>
                    <a:gd name="connsiteY2528" fmla="*/ 1265622 h 1364248"/>
                    <a:gd name="connsiteX2529" fmla="*/ 1571473 w 2040886"/>
                    <a:gd name="connsiteY2529" fmla="*/ 1263739 h 1364248"/>
                    <a:gd name="connsiteX2530" fmla="*/ 1573356 w 2040886"/>
                    <a:gd name="connsiteY2530" fmla="*/ 1260081 h 1364248"/>
                    <a:gd name="connsiteX2531" fmla="*/ 1575905 w 2040886"/>
                    <a:gd name="connsiteY2531" fmla="*/ 1257533 h 1364248"/>
                    <a:gd name="connsiteX2532" fmla="*/ 1579452 w 2040886"/>
                    <a:gd name="connsiteY2532" fmla="*/ 1259084 h 1364248"/>
                    <a:gd name="connsiteX2533" fmla="*/ 1579452 w 2040886"/>
                    <a:gd name="connsiteY2533" fmla="*/ 1257865 h 1364248"/>
                    <a:gd name="connsiteX2534" fmla="*/ 1585878 w 2040886"/>
                    <a:gd name="connsiteY2534" fmla="*/ 1261854 h 1364248"/>
                    <a:gd name="connsiteX2535" fmla="*/ 1595963 w 2040886"/>
                    <a:gd name="connsiteY2535" fmla="*/ 1264071 h 1364248"/>
                    <a:gd name="connsiteX2536" fmla="*/ 1598179 w 2040886"/>
                    <a:gd name="connsiteY2536" fmla="*/ 1263517 h 1364248"/>
                    <a:gd name="connsiteX2537" fmla="*/ 1598623 w 2040886"/>
                    <a:gd name="connsiteY2537" fmla="*/ 1262741 h 1364248"/>
                    <a:gd name="connsiteX2538" fmla="*/ 1599287 w 2040886"/>
                    <a:gd name="connsiteY2538" fmla="*/ 1259971 h 1364248"/>
                    <a:gd name="connsiteX2539" fmla="*/ 1599730 w 2040886"/>
                    <a:gd name="connsiteY2539" fmla="*/ 1259084 h 1364248"/>
                    <a:gd name="connsiteX2540" fmla="*/ 1600839 w 2040886"/>
                    <a:gd name="connsiteY2540" fmla="*/ 1258309 h 1364248"/>
                    <a:gd name="connsiteX2541" fmla="*/ 1602058 w 2040886"/>
                    <a:gd name="connsiteY2541" fmla="*/ 1257976 h 1364248"/>
                    <a:gd name="connsiteX2542" fmla="*/ 1612142 w 2040886"/>
                    <a:gd name="connsiteY2542" fmla="*/ 1257533 h 1364248"/>
                    <a:gd name="connsiteX2543" fmla="*/ 1620342 w 2040886"/>
                    <a:gd name="connsiteY2543" fmla="*/ 1254541 h 1364248"/>
                    <a:gd name="connsiteX2544" fmla="*/ 1621893 w 2040886"/>
                    <a:gd name="connsiteY2544" fmla="*/ 1253100 h 1364248"/>
                    <a:gd name="connsiteX2545" fmla="*/ 1622115 w 2040886"/>
                    <a:gd name="connsiteY2545" fmla="*/ 1250662 h 1364248"/>
                    <a:gd name="connsiteX2546" fmla="*/ 1620675 w 2040886"/>
                    <a:gd name="connsiteY2546" fmla="*/ 1248224 h 1364248"/>
                    <a:gd name="connsiteX2547" fmla="*/ 1617572 w 2040886"/>
                    <a:gd name="connsiteY2547" fmla="*/ 1244678 h 1364248"/>
                    <a:gd name="connsiteX2548" fmla="*/ 1616907 w 2040886"/>
                    <a:gd name="connsiteY2548" fmla="*/ 1241243 h 1364248"/>
                    <a:gd name="connsiteX2549" fmla="*/ 1616907 w 2040886"/>
                    <a:gd name="connsiteY2549" fmla="*/ 1237807 h 1364248"/>
                    <a:gd name="connsiteX2550" fmla="*/ 1617904 w 2040886"/>
                    <a:gd name="connsiteY2550" fmla="*/ 1228388 h 1364248"/>
                    <a:gd name="connsiteX2551" fmla="*/ 1618791 w 2040886"/>
                    <a:gd name="connsiteY2551" fmla="*/ 1224953 h 1364248"/>
                    <a:gd name="connsiteX2552" fmla="*/ 1620010 w 2040886"/>
                    <a:gd name="connsiteY2552" fmla="*/ 1221629 h 1364248"/>
                    <a:gd name="connsiteX2553" fmla="*/ 1621450 w 2040886"/>
                    <a:gd name="connsiteY2553" fmla="*/ 1219523 h 1364248"/>
                    <a:gd name="connsiteX2554" fmla="*/ 1622447 w 2040886"/>
                    <a:gd name="connsiteY2554" fmla="*/ 1219191 h 1364248"/>
                    <a:gd name="connsiteX2555" fmla="*/ 1624997 w 2040886"/>
                    <a:gd name="connsiteY2555" fmla="*/ 1218969 h 1364248"/>
                    <a:gd name="connsiteX2556" fmla="*/ 1625994 w 2040886"/>
                    <a:gd name="connsiteY2556" fmla="*/ 1218415 h 1364248"/>
                    <a:gd name="connsiteX2557" fmla="*/ 1626769 w 2040886"/>
                    <a:gd name="connsiteY2557" fmla="*/ 1217085 h 1364248"/>
                    <a:gd name="connsiteX2558" fmla="*/ 1626437 w 2040886"/>
                    <a:gd name="connsiteY2558" fmla="*/ 1216309 h 1364248"/>
                    <a:gd name="connsiteX2559" fmla="*/ 1625661 w 2040886"/>
                    <a:gd name="connsiteY2559" fmla="*/ 1215644 h 1364248"/>
                    <a:gd name="connsiteX2560" fmla="*/ 1625218 w 2040886"/>
                    <a:gd name="connsiteY2560" fmla="*/ 1214537 h 1364248"/>
                    <a:gd name="connsiteX2561" fmla="*/ 1625772 w 2040886"/>
                    <a:gd name="connsiteY2561" fmla="*/ 1211322 h 1364248"/>
                    <a:gd name="connsiteX2562" fmla="*/ 1627213 w 2040886"/>
                    <a:gd name="connsiteY2562" fmla="*/ 1209661 h 1364248"/>
                    <a:gd name="connsiteX2563" fmla="*/ 1629429 w 2040886"/>
                    <a:gd name="connsiteY2563" fmla="*/ 1209217 h 1364248"/>
                    <a:gd name="connsiteX2564" fmla="*/ 1632089 w 2040886"/>
                    <a:gd name="connsiteY2564" fmla="*/ 1209661 h 1364248"/>
                    <a:gd name="connsiteX2565" fmla="*/ 1635413 w 2040886"/>
                    <a:gd name="connsiteY2565" fmla="*/ 1211433 h 1364248"/>
                    <a:gd name="connsiteX2566" fmla="*/ 1636743 w 2040886"/>
                    <a:gd name="connsiteY2566" fmla="*/ 1211766 h 1364248"/>
                    <a:gd name="connsiteX2567" fmla="*/ 1638073 w 2040886"/>
                    <a:gd name="connsiteY2567" fmla="*/ 1211766 h 1364248"/>
                    <a:gd name="connsiteX2568" fmla="*/ 1641730 w 2040886"/>
                    <a:gd name="connsiteY2568" fmla="*/ 1210658 h 1364248"/>
                    <a:gd name="connsiteX2569" fmla="*/ 1642616 w 2040886"/>
                    <a:gd name="connsiteY2569" fmla="*/ 1208996 h 1364248"/>
                    <a:gd name="connsiteX2570" fmla="*/ 1641840 w 2040886"/>
                    <a:gd name="connsiteY2570" fmla="*/ 1205228 h 1364248"/>
                    <a:gd name="connsiteX2571" fmla="*/ 1639846 w 2040886"/>
                    <a:gd name="connsiteY2571" fmla="*/ 1199687 h 1364248"/>
                    <a:gd name="connsiteX2572" fmla="*/ 1638184 w 2040886"/>
                    <a:gd name="connsiteY2572" fmla="*/ 1197692 h 1364248"/>
                    <a:gd name="connsiteX2573" fmla="*/ 1636410 w 2040886"/>
                    <a:gd name="connsiteY2573" fmla="*/ 1196695 h 1364248"/>
                    <a:gd name="connsiteX2574" fmla="*/ 1634527 w 2040886"/>
                    <a:gd name="connsiteY2574" fmla="*/ 1197027 h 1364248"/>
                    <a:gd name="connsiteX2575" fmla="*/ 1632532 w 2040886"/>
                    <a:gd name="connsiteY2575" fmla="*/ 1199133 h 1364248"/>
                    <a:gd name="connsiteX2576" fmla="*/ 1630759 w 2040886"/>
                    <a:gd name="connsiteY2576" fmla="*/ 1199687 h 1364248"/>
                    <a:gd name="connsiteX2577" fmla="*/ 1628875 w 2040886"/>
                    <a:gd name="connsiteY2577" fmla="*/ 1197914 h 1364248"/>
                    <a:gd name="connsiteX2578" fmla="*/ 1625994 w 2040886"/>
                    <a:gd name="connsiteY2578" fmla="*/ 1194146 h 1364248"/>
                    <a:gd name="connsiteX2579" fmla="*/ 1623778 w 2040886"/>
                    <a:gd name="connsiteY2579" fmla="*/ 1193703 h 1364248"/>
                    <a:gd name="connsiteX2580" fmla="*/ 1617128 w 2040886"/>
                    <a:gd name="connsiteY2580" fmla="*/ 1195255 h 1364248"/>
                    <a:gd name="connsiteX2581" fmla="*/ 1614801 w 2040886"/>
                    <a:gd name="connsiteY2581" fmla="*/ 1194700 h 1364248"/>
                    <a:gd name="connsiteX2582" fmla="*/ 1611256 w 2040886"/>
                    <a:gd name="connsiteY2582" fmla="*/ 1192263 h 1364248"/>
                    <a:gd name="connsiteX2583" fmla="*/ 1609039 w 2040886"/>
                    <a:gd name="connsiteY2583" fmla="*/ 1191819 h 1364248"/>
                    <a:gd name="connsiteX2584" fmla="*/ 1607820 w 2040886"/>
                    <a:gd name="connsiteY2584" fmla="*/ 1192263 h 1364248"/>
                    <a:gd name="connsiteX2585" fmla="*/ 1606823 w 2040886"/>
                    <a:gd name="connsiteY2585" fmla="*/ 1193149 h 1364248"/>
                    <a:gd name="connsiteX2586" fmla="*/ 1605715 w 2040886"/>
                    <a:gd name="connsiteY2586" fmla="*/ 1193925 h 1364248"/>
                    <a:gd name="connsiteX2587" fmla="*/ 1604274 w 2040886"/>
                    <a:gd name="connsiteY2587" fmla="*/ 1193925 h 1364248"/>
                    <a:gd name="connsiteX2588" fmla="*/ 1605271 w 2040886"/>
                    <a:gd name="connsiteY2588" fmla="*/ 1191155 h 1364248"/>
                    <a:gd name="connsiteX2589" fmla="*/ 1604385 w 2040886"/>
                    <a:gd name="connsiteY2589" fmla="*/ 1189159 h 1364248"/>
                    <a:gd name="connsiteX2590" fmla="*/ 1602612 w 2040886"/>
                    <a:gd name="connsiteY2590" fmla="*/ 1188605 h 1364248"/>
                    <a:gd name="connsiteX2591" fmla="*/ 1600728 w 2040886"/>
                    <a:gd name="connsiteY2591" fmla="*/ 1190157 h 1364248"/>
                    <a:gd name="connsiteX2592" fmla="*/ 1598955 w 2040886"/>
                    <a:gd name="connsiteY2592" fmla="*/ 1191044 h 1364248"/>
                    <a:gd name="connsiteX2593" fmla="*/ 1585878 w 2040886"/>
                    <a:gd name="connsiteY2593" fmla="*/ 1191044 h 1364248"/>
                    <a:gd name="connsiteX2594" fmla="*/ 1583662 w 2040886"/>
                    <a:gd name="connsiteY2594" fmla="*/ 1191709 h 1364248"/>
                    <a:gd name="connsiteX2595" fmla="*/ 1581224 w 2040886"/>
                    <a:gd name="connsiteY2595" fmla="*/ 1194146 h 1364248"/>
                    <a:gd name="connsiteX2596" fmla="*/ 1578121 w 2040886"/>
                    <a:gd name="connsiteY2596" fmla="*/ 1196031 h 1364248"/>
                    <a:gd name="connsiteX2597" fmla="*/ 1577678 w 2040886"/>
                    <a:gd name="connsiteY2597" fmla="*/ 1196806 h 1364248"/>
                    <a:gd name="connsiteX2598" fmla="*/ 1576127 w 2040886"/>
                    <a:gd name="connsiteY2598" fmla="*/ 1201682 h 1364248"/>
                    <a:gd name="connsiteX2599" fmla="*/ 1572802 w 2040886"/>
                    <a:gd name="connsiteY2599" fmla="*/ 1206004 h 1364248"/>
                    <a:gd name="connsiteX2600" fmla="*/ 1568702 w 2040886"/>
                    <a:gd name="connsiteY2600" fmla="*/ 1206890 h 1364248"/>
                    <a:gd name="connsiteX2601" fmla="*/ 1564269 w 2040886"/>
                    <a:gd name="connsiteY2601" fmla="*/ 1205339 h 1364248"/>
                    <a:gd name="connsiteX2602" fmla="*/ 1555737 w 2040886"/>
                    <a:gd name="connsiteY2602" fmla="*/ 1200241 h 1364248"/>
                    <a:gd name="connsiteX2603" fmla="*/ 1553853 w 2040886"/>
                    <a:gd name="connsiteY2603" fmla="*/ 1198690 h 1364248"/>
                    <a:gd name="connsiteX2604" fmla="*/ 1553078 w 2040886"/>
                    <a:gd name="connsiteY2604" fmla="*/ 1196695 h 1364248"/>
                    <a:gd name="connsiteX2605" fmla="*/ 1553632 w 2040886"/>
                    <a:gd name="connsiteY2605" fmla="*/ 1193814 h 1364248"/>
                    <a:gd name="connsiteX2606" fmla="*/ 1554518 w 2040886"/>
                    <a:gd name="connsiteY2606" fmla="*/ 1191376 h 1364248"/>
                    <a:gd name="connsiteX2607" fmla="*/ 1554296 w 2040886"/>
                    <a:gd name="connsiteY2607" fmla="*/ 1189824 h 1364248"/>
                    <a:gd name="connsiteX2608" fmla="*/ 1551526 w 2040886"/>
                    <a:gd name="connsiteY2608" fmla="*/ 1189603 h 1364248"/>
                    <a:gd name="connsiteX2609" fmla="*/ 1549753 w 2040886"/>
                    <a:gd name="connsiteY2609" fmla="*/ 1190711 h 1364248"/>
                    <a:gd name="connsiteX2610" fmla="*/ 1548312 w 2040886"/>
                    <a:gd name="connsiteY2610" fmla="*/ 1193149 h 1364248"/>
                    <a:gd name="connsiteX2611" fmla="*/ 1547315 w 2040886"/>
                    <a:gd name="connsiteY2611" fmla="*/ 1196141 h 1364248"/>
                    <a:gd name="connsiteX2612" fmla="*/ 1546982 w 2040886"/>
                    <a:gd name="connsiteY2612" fmla="*/ 1199133 h 1364248"/>
                    <a:gd name="connsiteX2613" fmla="*/ 1546650 w 2040886"/>
                    <a:gd name="connsiteY2613" fmla="*/ 1199909 h 1364248"/>
                    <a:gd name="connsiteX2614" fmla="*/ 1544877 w 2040886"/>
                    <a:gd name="connsiteY2614" fmla="*/ 1202346 h 1364248"/>
                    <a:gd name="connsiteX2615" fmla="*/ 1544323 w 2040886"/>
                    <a:gd name="connsiteY2615" fmla="*/ 1202901 h 1364248"/>
                    <a:gd name="connsiteX2616" fmla="*/ 1542661 w 2040886"/>
                    <a:gd name="connsiteY2616" fmla="*/ 1203344 h 1364248"/>
                    <a:gd name="connsiteX2617" fmla="*/ 1542217 w 2040886"/>
                    <a:gd name="connsiteY2617" fmla="*/ 1204452 h 1364248"/>
                    <a:gd name="connsiteX2618" fmla="*/ 1542217 w 2040886"/>
                    <a:gd name="connsiteY2618" fmla="*/ 1205893 h 1364248"/>
                    <a:gd name="connsiteX2619" fmla="*/ 1541663 w 2040886"/>
                    <a:gd name="connsiteY2619" fmla="*/ 1207444 h 1364248"/>
                    <a:gd name="connsiteX2620" fmla="*/ 1538561 w 2040886"/>
                    <a:gd name="connsiteY2620" fmla="*/ 1210768 h 1364248"/>
                    <a:gd name="connsiteX2621" fmla="*/ 1536233 w 2040886"/>
                    <a:gd name="connsiteY2621" fmla="*/ 1212431 h 1364248"/>
                    <a:gd name="connsiteX2622" fmla="*/ 1516176 w 2040886"/>
                    <a:gd name="connsiteY2622" fmla="*/ 1218083 h 1364248"/>
                    <a:gd name="connsiteX2623" fmla="*/ 1511965 w 2040886"/>
                    <a:gd name="connsiteY2623" fmla="*/ 1217750 h 1364248"/>
                    <a:gd name="connsiteX2624" fmla="*/ 1495121 w 2040886"/>
                    <a:gd name="connsiteY2624" fmla="*/ 1206004 h 1364248"/>
                    <a:gd name="connsiteX2625" fmla="*/ 1462541 w 2040886"/>
                    <a:gd name="connsiteY2625" fmla="*/ 1157799 h 1364248"/>
                    <a:gd name="connsiteX2626" fmla="*/ 1452789 w 2040886"/>
                    <a:gd name="connsiteY2626" fmla="*/ 1138406 h 1364248"/>
                    <a:gd name="connsiteX2627" fmla="*/ 1446805 w 2040886"/>
                    <a:gd name="connsiteY2627" fmla="*/ 1122338 h 1364248"/>
                    <a:gd name="connsiteX2628" fmla="*/ 1445697 w 2040886"/>
                    <a:gd name="connsiteY2628" fmla="*/ 1120343 h 1364248"/>
                    <a:gd name="connsiteX2629" fmla="*/ 1444368 w 2040886"/>
                    <a:gd name="connsiteY2629" fmla="*/ 1118460 h 1364248"/>
                    <a:gd name="connsiteX2630" fmla="*/ 1443370 w 2040886"/>
                    <a:gd name="connsiteY2630" fmla="*/ 1116354 h 1364248"/>
                    <a:gd name="connsiteX2631" fmla="*/ 1439270 w 2040886"/>
                    <a:gd name="connsiteY2631" fmla="*/ 1096629 h 1364248"/>
                    <a:gd name="connsiteX2632" fmla="*/ 1438162 w 2040886"/>
                    <a:gd name="connsiteY2632" fmla="*/ 1094080 h 1364248"/>
                    <a:gd name="connsiteX2633" fmla="*/ 1437607 w 2040886"/>
                    <a:gd name="connsiteY2633" fmla="*/ 1091753 h 1364248"/>
                    <a:gd name="connsiteX2634" fmla="*/ 1437054 w 2040886"/>
                    <a:gd name="connsiteY2634" fmla="*/ 1081336 h 1364248"/>
                    <a:gd name="connsiteX2635" fmla="*/ 1436389 w 2040886"/>
                    <a:gd name="connsiteY2635" fmla="*/ 1078677 h 1364248"/>
                    <a:gd name="connsiteX2636" fmla="*/ 1436167 w 2040886"/>
                    <a:gd name="connsiteY2636" fmla="*/ 1077347 h 1364248"/>
                    <a:gd name="connsiteX2637" fmla="*/ 1436167 w 2040886"/>
                    <a:gd name="connsiteY2637" fmla="*/ 1075685 h 1364248"/>
                    <a:gd name="connsiteX2638" fmla="*/ 1436832 w 2040886"/>
                    <a:gd name="connsiteY2638" fmla="*/ 1074134 h 1364248"/>
                    <a:gd name="connsiteX2639" fmla="*/ 1438827 w 2040886"/>
                    <a:gd name="connsiteY2639" fmla="*/ 1071363 h 1364248"/>
                    <a:gd name="connsiteX2640" fmla="*/ 1439270 w 2040886"/>
                    <a:gd name="connsiteY2640" fmla="*/ 1070587 h 1364248"/>
                    <a:gd name="connsiteX2641" fmla="*/ 1444146 w 2040886"/>
                    <a:gd name="connsiteY2641" fmla="*/ 1068260 h 1364248"/>
                    <a:gd name="connsiteX2642" fmla="*/ 1444478 w 2040886"/>
                    <a:gd name="connsiteY2642" fmla="*/ 1066709 h 1364248"/>
                    <a:gd name="connsiteX2643" fmla="*/ 1444478 w 2040886"/>
                    <a:gd name="connsiteY2643" fmla="*/ 1064825 h 1364248"/>
                    <a:gd name="connsiteX2644" fmla="*/ 1445365 w 2040886"/>
                    <a:gd name="connsiteY2644" fmla="*/ 1063384 h 1364248"/>
                    <a:gd name="connsiteX2645" fmla="*/ 1446583 w 2040886"/>
                    <a:gd name="connsiteY2645" fmla="*/ 1062719 h 1364248"/>
                    <a:gd name="connsiteX2646" fmla="*/ 1446805 w 2040886"/>
                    <a:gd name="connsiteY2646" fmla="*/ 1063384 h 1364248"/>
                    <a:gd name="connsiteX2647" fmla="*/ 1446805 w 2040886"/>
                    <a:gd name="connsiteY2647" fmla="*/ 1064603 h 1364248"/>
                    <a:gd name="connsiteX2648" fmla="*/ 1447581 w 2040886"/>
                    <a:gd name="connsiteY2648" fmla="*/ 1065601 h 1364248"/>
                    <a:gd name="connsiteX2649" fmla="*/ 1449022 w 2040886"/>
                    <a:gd name="connsiteY2649" fmla="*/ 1066044 h 1364248"/>
                    <a:gd name="connsiteX2650" fmla="*/ 1450130 w 2040886"/>
                    <a:gd name="connsiteY2650" fmla="*/ 1066044 h 1364248"/>
                    <a:gd name="connsiteX2651" fmla="*/ 1460879 w 2040886"/>
                    <a:gd name="connsiteY2651" fmla="*/ 1063273 h 1364248"/>
                    <a:gd name="connsiteX2652" fmla="*/ 1465866 w 2040886"/>
                    <a:gd name="connsiteY2652" fmla="*/ 1060171 h 1364248"/>
                    <a:gd name="connsiteX2653" fmla="*/ 1469301 w 2040886"/>
                    <a:gd name="connsiteY2653" fmla="*/ 1056292 h 1364248"/>
                    <a:gd name="connsiteX2654" fmla="*/ 1469633 w 2040886"/>
                    <a:gd name="connsiteY2654" fmla="*/ 1055849 h 1364248"/>
                    <a:gd name="connsiteX2655" fmla="*/ 1476393 w 2040886"/>
                    <a:gd name="connsiteY2655" fmla="*/ 1045543 h 1364248"/>
                    <a:gd name="connsiteX2656" fmla="*/ 1480161 w 2040886"/>
                    <a:gd name="connsiteY2656" fmla="*/ 1041554 h 1364248"/>
                    <a:gd name="connsiteX2657" fmla="*/ 1481048 w 2040886"/>
                    <a:gd name="connsiteY2657" fmla="*/ 1039780 h 1364248"/>
                    <a:gd name="connsiteX2658" fmla="*/ 1481491 w 2040886"/>
                    <a:gd name="connsiteY2658" fmla="*/ 1037232 h 1364248"/>
                    <a:gd name="connsiteX2659" fmla="*/ 1481158 w 2040886"/>
                    <a:gd name="connsiteY2659" fmla="*/ 1035902 h 1364248"/>
                    <a:gd name="connsiteX2660" fmla="*/ 1480493 w 2040886"/>
                    <a:gd name="connsiteY2660" fmla="*/ 1034683 h 1364248"/>
                    <a:gd name="connsiteX2661" fmla="*/ 1480161 w 2040886"/>
                    <a:gd name="connsiteY2661" fmla="*/ 1032578 h 1364248"/>
                    <a:gd name="connsiteX2662" fmla="*/ 1479052 w 2040886"/>
                    <a:gd name="connsiteY2662" fmla="*/ 1030140 h 1364248"/>
                    <a:gd name="connsiteX2663" fmla="*/ 1477058 w 2040886"/>
                    <a:gd name="connsiteY2663" fmla="*/ 1027147 h 1364248"/>
                    <a:gd name="connsiteX2664" fmla="*/ 1476282 w 2040886"/>
                    <a:gd name="connsiteY2664" fmla="*/ 1023934 h 1364248"/>
                    <a:gd name="connsiteX2665" fmla="*/ 1478720 w 2040886"/>
                    <a:gd name="connsiteY2665" fmla="*/ 1020721 h 1364248"/>
                    <a:gd name="connsiteX2666" fmla="*/ 1479052 w 2040886"/>
                    <a:gd name="connsiteY2666" fmla="*/ 1023712 h 1364248"/>
                    <a:gd name="connsiteX2667" fmla="*/ 1480161 w 2040886"/>
                    <a:gd name="connsiteY2667" fmla="*/ 1026704 h 1364248"/>
                    <a:gd name="connsiteX2668" fmla="*/ 1481602 w 2040886"/>
                    <a:gd name="connsiteY2668" fmla="*/ 1028921 h 1364248"/>
                    <a:gd name="connsiteX2669" fmla="*/ 1483374 w 2040886"/>
                    <a:gd name="connsiteY2669" fmla="*/ 1030140 h 1364248"/>
                    <a:gd name="connsiteX2670" fmla="*/ 1484815 w 2040886"/>
                    <a:gd name="connsiteY2670" fmla="*/ 1031580 h 1364248"/>
                    <a:gd name="connsiteX2671" fmla="*/ 1485591 w 2040886"/>
                    <a:gd name="connsiteY2671" fmla="*/ 1032134 h 1364248"/>
                    <a:gd name="connsiteX2672" fmla="*/ 1486810 w 2040886"/>
                    <a:gd name="connsiteY2672" fmla="*/ 1032467 h 1364248"/>
                    <a:gd name="connsiteX2673" fmla="*/ 1488694 w 2040886"/>
                    <a:gd name="connsiteY2673" fmla="*/ 1032467 h 1364248"/>
                    <a:gd name="connsiteX2674" fmla="*/ 1489580 w 2040886"/>
                    <a:gd name="connsiteY2674" fmla="*/ 1033132 h 1364248"/>
                    <a:gd name="connsiteX2675" fmla="*/ 1487363 w 2040886"/>
                    <a:gd name="connsiteY2675" fmla="*/ 1039337 h 1364248"/>
                    <a:gd name="connsiteX2676" fmla="*/ 1486699 w 2040886"/>
                    <a:gd name="connsiteY2676" fmla="*/ 1043659 h 1364248"/>
                    <a:gd name="connsiteX2677" fmla="*/ 1487696 w 2040886"/>
                    <a:gd name="connsiteY2677" fmla="*/ 1047316 h 1364248"/>
                    <a:gd name="connsiteX2678" fmla="*/ 1490467 w 2040886"/>
                    <a:gd name="connsiteY2678" fmla="*/ 1049754 h 1364248"/>
                    <a:gd name="connsiteX2679" fmla="*/ 1492683 w 2040886"/>
                    <a:gd name="connsiteY2679" fmla="*/ 1049532 h 1364248"/>
                    <a:gd name="connsiteX2680" fmla="*/ 1494678 w 2040886"/>
                    <a:gd name="connsiteY2680" fmla="*/ 1047870 h 1364248"/>
                    <a:gd name="connsiteX2681" fmla="*/ 1496672 w 2040886"/>
                    <a:gd name="connsiteY2681" fmla="*/ 1045764 h 1364248"/>
                    <a:gd name="connsiteX2682" fmla="*/ 1496229 w 2040886"/>
                    <a:gd name="connsiteY2682" fmla="*/ 1049865 h 1364248"/>
                    <a:gd name="connsiteX2683" fmla="*/ 1494567 w 2040886"/>
                    <a:gd name="connsiteY2683" fmla="*/ 1052525 h 1364248"/>
                    <a:gd name="connsiteX2684" fmla="*/ 1490467 w 2040886"/>
                    <a:gd name="connsiteY2684" fmla="*/ 1056736 h 1364248"/>
                    <a:gd name="connsiteX2685" fmla="*/ 1487142 w 2040886"/>
                    <a:gd name="connsiteY2685" fmla="*/ 1062608 h 1364248"/>
                    <a:gd name="connsiteX2686" fmla="*/ 1485923 w 2040886"/>
                    <a:gd name="connsiteY2686" fmla="*/ 1065379 h 1364248"/>
                    <a:gd name="connsiteX2687" fmla="*/ 1483263 w 2040886"/>
                    <a:gd name="connsiteY2687" fmla="*/ 1068371 h 1364248"/>
                    <a:gd name="connsiteX2688" fmla="*/ 1480161 w 2040886"/>
                    <a:gd name="connsiteY2688" fmla="*/ 1074688 h 1364248"/>
                    <a:gd name="connsiteX2689" fmla="*/ 1474287 w 2040886"/>
                    <a:gd name="connsiteY2689" fmla="*/ 1077790 h 1364248"/>
                    <a:gd name="connsiteX2690" fmla="*/ 1462430 w 2040886"/>
                    <a:gd name="connsiteY2690" fmla="*/ 1081447 h 1364248"/>
                    <a:gd name="connsiteX2691" fmla="*/ 1462985 w 2040886"/>
                    <a:gd name="connsiteY2691" fmla="*/ 1083110 h 1364248"/>
                    <a:gd name="connsiteX2692" fmla="*/ 1463317 w 2040886"/>
                    <a:gd name="connsiteY2692" fmla="*/ 1083775 h 1364248"/>
                    <a:gd name="connsiteX2693" fmla="*/ 1459328 w 2040886"/>
                    <a:gd name="connsiteY2693" fmla="*/ 1086323 h 1364248"/>
                    <a:gd name="connsiteX2694" fmla="*/ 1455781 w 2040886"/>
                    <a:gd name="connsiteY2694" fmla="*/ 1090423 h 1364248"/>
                    <a:gd name="connsiteX2695" fmla="*/ 1455449 w 2040886"/>
                    <a:gd name="connsiteY2695" fmla="*/ 1091975 h 1364248"/>
                    <a:gd name="connsiteX2696" fmla="*/ 1457444 w 2040886"/>
                    <a:gd name="connsiteY2696" fmla="*/ 1092640 h 1364248"/>
                    <a:gd name="connsiteX2697" fmla="*/ 1461765 w 2040886"/>
                    <a:gd name="connsiteY2697" fmla="*/ 1090645 h 1364248"/>
                    <a:gd name="connsiteX2698" fmla="*/ 1464425 w 2040886"/>
                    <a:gd name="connsiteY2698" fmla="*/ 1088650 h 1364248"/>
                    <a:gd name="connsiteX2699" fmla="*/ 1468304 w 2040886"/>
                    <a:gd name="connsiteY2699" fmla="*/ 1087764 h 1364248"/>
                    <a:gd name="connsiteX2700" fmla="*/ 1471074 w 2040886"/>
                    <a:gd name="connsiteY2700" fmla="*/ 1085436 h 1364248"/>
                    <a:gd name="connsiteX2701" fmla="*/ 1475728 w 2040886"/>
                    <a:gd name="connsiteY2701" fmla="*/ 1083885 h 1364248"/>
                    <a:gd name="connsiteX2702" fmla="*/ 1478277 w 2040886"/>
                    <a:gd name="connsiteY2702" fmla="*/ 1081114 h 1364248"/>
                    <a:gd name="connsiteX2703" fmla="*/ 1481048 w 2040886"/>
                    <a:gd name="connsiteY2703" fmla="*/ 1077125 h 1364248"/>
                    <a:gd name="connsiteX2704" fmla="*/ 1487142 w 2040886"/>
                    <a:gd name="connsiteY2704" fmla="*/ 1065268 h 1364248"/>
                    <a:gd name="connsiteX2705" fmla="*/ 1488915 w 2040886"/>
                    <a:gd name="connsiteY2705" fmla="*/ 1063162 h 1364248"/>
                    <a:gd name="connsiteX2706" fmla="*/ 1489469 w 2040886"/>
                    <a:gd name="connsiteY2706" fmla="*/ 1062497 h 1364248"/>
                    <a:gd name="connsiteX2707" fmla="*/ 1500329 w 2040886"/>
                    <a:gd name="connsiteY2707" fmla="*/ 1044656 h 1364248"/>
                    <a:gd name="connsiteX2708" fmla="*/ 1501991 w 2040886"/>
                    <a:gd name="connsiteY2708" fmla="*/ 1042994 h 1364248"/>
                    <a:gd name="connsiteX2709" fmla="*/ 1505981 w 2040886"/>
                    <a:gd name="connsiteY2709" fmla="*/ 1040223 h 1364248"/>
                    <a:gd name="connsiteX2710" fmla="*/ 1507754 w 2040886"/>
                    <a:gd name="connsiteY2710" fmla="*/ 1038562 h 1364248"/>
                    <a:gd name="connsiteX2711" fmla="*/ 1511189 w 2040886"/>
                    <a:gd name="connsiteY2711" fmla="*/ 1033686 h 1364248"/>
                    <a:gd name="connsiteX2712" fmla="*/ 1512962 w 2040886"/>
                    <a:gd name="connsiteY2712" fmla="*/ 1031691 h 1364248"/>
                    <a:gd name="connsiteX2713" fmla="*/ 1515067 w 2040886"/>
                    <a:gd name="connsiteY2713" fmla="*/ 1030140 h 1364248"/>
                    <a:gd name="connsiteX2714" fmla="*/ 1528476 w 2040886"/>
                    <a:gd name="connsiteY2714" fmla="*/ 1023380 h 1364248"/>
                    <a:gd name="connsiteX2715" fmla="*/ 1532133 w 2040886"/>
                    <a:gd name="connsiteY2715" fmla="*/ 1019945 h 1364248"/>
                    <a:gd name="connsiteX2716" fmla="*/ 1541331 w 2040886"/>
                    <a:gd name="connsiteY2716" fmla="*/ 1009195 h 1364248"/>
                    <a:gd name="connsiteX2717" fmla="*/ 1544655 w 2040886"/>
                    <a:gd name="connsiteY2717" fmla="*/ 1006425 h 1364248"/>
                    <a:gd name="connsiteX2718" fmla="*/ 1550972 w 2040886"/>
                    <a:gd name="connsiteY2718" fmla="*/ 1002768 h 1364248"/>
                    <a:gd name="connsiteX2719" fmla="*/ 1559393 w 2040886"/>
                    <a:gd name="connsiteY2719" fmla="*/ 997893 h 1364248"/>
                    <a:gd name="connsiteX2720" fmla="*/ 1562054 w 2040886"/>
                    <a:gd name="connsiteY2720" fmla="*/ 997893 h 1364248"/>
                    <a:gd name="connsiteX2721" fmla="*/ 1577567 w 2040886"/>
                    <a:gd name="connsiteY2721" fmla="*/ 995011 h 1364248"/>
                    <a:gd name="connsiteX2722" fmla="*/ 1585768 w 2040886"/>
                    <a:gd name="connsiteY2722" fmla="*/ 996230 h 1364248"/>
                    <a:gd name="connsiteX2723" fmla="*/ 1589979 w 2040886"/>
                    <a:gd name="connsiteY2723" fmla="*/ 995232 h 1364248"/>
                    <a:gd name="connsiteX2724" fmla="*/ 1591973 w 2040886"/>
                    <a:gd name="connsiteY2724" fmla="*/ 995232 h 1364248"/>
                    <a:gd name="connsiteX2725" fmla="*/ 1594301 w 2040886"/>
                    <a:gd name="connsiteY2725" fmla="*/ 996230 h 1364248"/>
                    <a:gd name="connsiteX2726" fmla="*/ 1595076 w 2040886"/>
                    <a:gd name="connsiteY2726" fmla="*/ 996895 h 1364248"/>
                    <a:gd name="connsiteX2727" fmla="*/ 1595630 w 2040886"/>
                    <a:gd name="connsiteY2727" fmla="*/ 997671 h 1364248"/>
                    <a:gd name="connsiteX2728" fmla="*/ 1596628 w 2040886"/>
                    <a:gd name="connsiteY2728" fmla="*/ 999665 h 1364248"/>
                    <a:gd name="connsiteX2729" fmla="*/ 1596849 w 2040886"/>
                    <a:gd name="connsiteY2729" fmla="*/ 999887 h 1364248"/>
                    <a:gd name="connsiteX2730" fmla="*/ 1598179 w 2040886"/>
                    <a:gd name="connsiteY2730" fmla="*/ 1000773 h 1364248"/>
                    <a:gd name="connsiteX2731" fmla="*/ 1598179 w 2040886"/>
                    <a:gd name="connsiteY2731" fmla="*/ 1001549 h 1364248"/>
                    <a:gd name="connsiteX2732" fmla="*/ 1598069 w 2040886"/>
                    <a:gd name="connsiteY2732" fmla="*/ 1002658 h 1364248"/>
                    <a:gd name="connsiteX2733" fmla="*/ 1597736 w 2040886"/>
                    <a:gd name="connsiteY2733" fmla="*/ 1003322 h 1364248"/>
                    <a:gd name="connsiteX2734" fmla="*/ 1598290 w 2040886"/>
                    <a:gd name="connsiteY2734" fmla="*/ 1004874 h 1364248"/>
                    <a:gd name="connsiteX2735" fmla="*/ 1598290 w 2040886"/>
                    <a:gd name="connsiteY2735" fmla="*/ 1004541 h 1364248"/>
                    <a:gd name="connsiteX2736" fmla="*/ 1598512 w 2040886"/>
                    <a:gd name="connsiteY2736" fmla="*/ 1003544 h 1364248"/>
                    <a:gd name="connsiteX2737" fmla="*/ 1599619 w 2040886"/>
                    <a:gd name="connsiteY2737" fmla="*/ 1003101 h 1364248"/>
                    <a:gd name="connsiteX2738" fmla="*/ 1600728 w 2040886"/>
                    <a:gd name="connsiteY2738" fmla="*/ 1002436 h 1364248"/>
                    <a:gd name="connsiteX2739" fmla="*/ 1601171 w 2040886"/>
                    <a:gd name="connsiteY2739" fmla="*/ 1002990 h 1364248"/>
                    <a:gd name="connsiteX2740" fmla="*/ 1601171 w 2040886"/>
                    <a:gd name="connsiteY2740" fmla="*/ 1005428 h 1364248"/>
                    <a:gd name="connsiteX2741" fmla="*/ 1601947 w 2040886"/>
                    <a:gd name="connsiteY2741" fmla="*/ 1005428 h 1364248"/>
                    <a:gd name="connsiteX2742" fmla="*/ 1602612 w 2040886"/>
                    <a:gd name="connsiteY2742" fmla="*/ 1000663 h 1364248"/>
                    <a:gd name="connsiteX2743" fmla="*/ 1604828 w 2040886"/>
                    <a:gd name="connsiteY2743" fmla="*/ 996895 h 1364248"/>
                    <a:gd name="connsiteX2744" fmla="*/ 1612474 w 2040886"/>
                    <a:gd name="connsiteY2744" fmla="*/ 988806 h 1364248"/>
                    <a:gd name="connsiteX2745" fmla="*/ 1615799 w 2040886"/>
                    <a:gd name="connsiteY2745" fmla="*/ 986256 h 1364248"/>
                    <a:gd name="connsiteX2746" fmla="*/ 1619456 w 2040886"/>
                    <a:gd name="connsiteY2746" fmla="*/ 984484 h 1364248"/>
                    <a:gd name="connsiteX2747" fmla="*/ 1625108 w 2040886"/>
                    <a:gd name="connsiteY2747" fmla="*/ 983376 h 1364248"/>
                    <a:gd name="connsiteX2748" fmla="*/ 1629762 w 2040886"/>
                    <a:gd name="connsiteY2748" fmla="*/ 980494 h 1364248"/>
                    <a:gd name="connsiteX2749" fmla="*/ 1637186 w 2040886"/>
                    <a:gd name="connsiteY2749" fmla="*/ 980494 h 1364248"/>
                    <a:gd name="connsiteX2750" fmla="*/ 1638073 w 2040886"/>
                    <a:gd name="connsiteY2750" fmla="*/ 979941 h 1364248"/>
                    <a:gd name="connsiteX2751" fmla="*/ 1638959 w 2040886"/>
                    <a:gd name="connsiteY2751" fmla="*/ 978721 h 1364248"/>
                    <a:gd name="connsiteX2752" fmla="*/ 1640178 w 2040886"/>
                    <a:gd name="connsiteY2752" fmla="*/ 977502 h 1364248"/>
                    <a:gd name="connsiteX2753" fmla="*/ 1642062 w 2040886"/>
                    <a:gd name="connsiteY2753" fmla="*/ 976948 h 1364248"/>
                    <a:gd name="connsiteX2754" fmla="*/ 1645165 w 2040886"/>
                    <a:gd name="connsiteY2754" fmla="*/ 977945 h 1364248"/>
                    <a:gd name="connsiteX2755" fmla="*/ 1647160 w 2040886"/>
                    <a:gd name="connsiteY2755" fmla="*/ 977945 h 1364248"/>
                    <a:gd name="connsiteX2756" fmla="*/ 1649043 w 2040886"/>
                    <a:gd name="connsiteY2756" fmla="*/ 976948 h 1364248"/>
                    <a:gd name="connsiteX2757" fmla="*/ 1650595 w 2040886"/>
                    <a:gd name="connsiteY2757" fmla="*/ 978167 h 1364248"/>
                    <a:gd name="connsiteX2758" fmla="*/ 1654252 w 2040886"/>
                    <a:gd name="connsiteY2758" fmla="*/ 979497 h 1364248"/>
                    <a:gd name="connsiteX2759" fmla="*/ 1656025 w 2040886"/>
                    <a:gd name="connsiteY2759" fmla="*/ 980494 h 1364248"/>
                    <a:gd name="connsiteX2760" fmla="*/ 1660125 w 2040886"/>
                    <a:gd name="connsiteY2760" fmla="*/ 985370 h 1364248"/>
                    <a:gd name="connsiteX2761" fmla="*/ 1661012 w 2040886"/>
                    <a:gd name="connsiteY2761" fmla="*/ 986146 h 1364248"/>
                    <a:gd name="connsiteX2762" fmla="*/ 1661012 w 2040886"/>
                    <a:gd name="connsiteY2762" fmla="*/ 989027 h 1364248"/>
                    <a:gd name="connsiteX2763" fmla="*/ 1659682 w 2040886"/>
                    <a:gd name="connsiteY2763" fmla="*/ 994900 h 1364248"/>
                    <a:gd name="connsiteX2764" fmla="*/ 1657576 w 2040886"/>
                    <a:gd name="connsiteY2764" fmla="*/ 999443 h 1364248"/>
                    <a:gd name="connsiteX2765" fmla="*/ 1655249 w 2040886"/>
                    <a:gd name="connsiteY2765" fmla="*/ 998447 h 1364248"/>
                    <a:gd name="connsiteX2766" fmla="*/ 1654362 w 2040886"/>
                    <a:gd name="connsiteY2766" fmla="*/ 998447 h 1364248"/>
                    <a:gd name="connsiteX2767" fmla="*/ 1654362 w 2040886"/>
                    <a:gd name="connsiteY2767" fmla="*/ 999665 h 1364248"/>
                    <a:gd name="connsiteX2768" fmla="*/ 1657244 w 2040886"/>
                    <a:gd name="connsiteY2768" fmla="*/ 1000441 h 1364248"/>
                    <a:gd name="connsiteX2769" fmla="*/ 1660014 w 2040886"/>
                    <a:gd name="connsiteY2769" fmla="*/ 997782 h 1364248"/>
                    <a:gd name="connsiteX2770" fmla="*/ 1662119 w 2040886"/>
                    <a:gd name="connsiteY2770" fmla="*/ 993349 h 1364248"/>
                    <a:gd name="connsiteX2771" fmla="*/ 1662895 w 2040886"/>
                    <a:gd name="connsiteY2771" fmla="*/ 988917 h 1364248"/>
                    <a:gd name="connsiteX2772" fmla="*/ 1664003 w 2040886"/>
                    <a:gd name="connsiteY2772" fmla="*/ 984927 h 1364248"/>
                    <a:gd name="connsiteX2773" fmla="*/ 1666220 w 2040886"/>
                    <a:gd name="connsiteY2773" fmla="*/ 981159 h 1364248"/>
                    <a:gd name="connsiteX2774" fmla="*/ 1667771 w 2040886"/>
                    <a:gd name="connsiteY2774" fmla="*/ 977502 h 1364248"/>
                    <a:gd name="connsiteX2775" fmla="*/ 1666774 w 2040886"/>
                    <a:gd name="connsiteY2775" fmla="*/ 973624 h 1364248"/>
                    <a:gd name="connsiteX2776" fmla="*/ 1670431 w 2040886"/>
                    <a:gd name="connsiteY2776" fmla="*/ 973069 h 1364248"/>
                    <a:gd name="connsiteX2777" fmla="*/ 1676415 w 2040886"/>
                    <a:gd name="connsiteY2777" fmla="*/ 967197 h 1364248"/>
                    <a:gd name="connsiteX2778" fmla="*/ 1680404 w 2040886"/>
                    <a:gd name="connsiteY2778" fmla="*/ 965756 h 1364248"/>
                    <a:gd name="connsiteX2779" fmla="*/ 1681623 w 2040886"/>
                    <a:gd name="connsiteY2779" fmla="*/ 965091 h 1364248"/>
                    <a:gd name="connsiteX2780" fmla="*/ 1685391 w 2040886"/>
                    <a:gd name="connsiteY2780" fmla="*/ 961988 h 1364248"/>
                    <a:gd name="connsiteX2781" fmla="*/ 1686610 w 2040886"/>
                    <a:gd name="connsiteY2781" fmla="*/ 961323 h 1364248"/>
                    <a:gd name="connsiteX2782" fmla="*/ 1688605 w 2040886"/>
                    <a:gd name="connsiteY2782" fmla="*/ 960991 h 1364248"/>
                    <a:gd name="connsiteX2783" fmla="*/ 1701681 w 2040886"/>
                    <a:gd name="connsiteY2783" fmla="*/ 955782 h 1364248"/>
                    <a:gd name="connsiteX2784" fmla="*/ 1706889 w 2040886"/>
                    <a:gd name="connsiteY2784" fmla="*/ 951682 h 1364248"/>
                    <a:gd name="connsiteX2785" fmla="*/ 1708994 w 2040886"/>
                    <a:gd name="connsiteY2785" fmla="*/ 951128 h 1364248"/>
                    <a:gd name="connsiteX2786" fmla="*/ 1712762 w 2040886"/>
                    <a:gd name="connsiteY2786" fmla="*/ 951793 h 1364248"/>
                    <a:gd name="connsiteX2787" fmla="*/ 1716640 w 2040886"/>
                    <a:gd name="connsiteY2787" fmla="*/ 953899 h 1364248"/>
                    <a:gd name="connsiteX2788" fmla="*/ 1719079 w 2040886"/>
                    <a:gd name="connsiteY2788" fmla="*/ 957112 h 1364248"/>
                    <a:gd name="connsiteX2789" fmla="*/ 1718636 w 2040886"/>
                    <a:gd name="connsiteY2789" fmla="*/ 961323 h 1364248"/>
                    <a:gd name="connsiteX2790" fmla="*/ 1721184 w 2040886"/>
                    <a:gd name="connsiteY2790" fmla="*/ 960215 h 1364248"/>
                    <a:gd name="connsiteX2791" fmla="*/ 1723068 w 2040886"/>
                    <a:gd name="connsiteY2791" fmla="*/ 957556 h 1364248"/>
                    <a:gd name="connsiteX2792" fmla="*/ 1726060 w 2040886"/>
                    <a:gd name="connsiteY2792" fmla="*/ 951682 h 1364248"/>
                    <a:gd name="connsiteX2793" fmla="*/ 1737917 w 2040886"/>
                    <a:gd name="connsiteY2793" fmla="*/ 934839 h 1364248"/>
                    <a:gd name="connsiteX2794" fmla="*/ 1745120 w 2040886"/>
                    <a:gd name="connsiteY2794" fmla="*/ 927303 h 1364248"/>
                    <a:gd name="connsiteX2795" fmla="*/ 1748999 w 2040886"/>
                    <a:gd name="connsiteY2795" fmla="*/ 925863 h 1364248"/>
                    <a:gd name="connsiteX2796" fmla="*/ 1763737 w 2040886"/>
                    <a:gd name="connsiteY2796" fmla="*/ 928522 h 1364248"/>
                    <a:gd name="connsiteX2797" fmla="*/ 1768613 w 2040886"/>
                    <a:gd name="connsiteY2797" fmla="*/ 928300 h 1364248"/>
                    <a:gd name="connsiteX2798" fmla="*/ 1780803 w 2040886"/>
                    <a:gd name="connsiteY2798" fmla="*/ 923978 h 1364248"/>
                    <a:gd name="connsiteX2799" fmla="*/ 1790887 w 2040886"/>
                    <a:gd name="connsiteY2799" fmla="*/ 925641 h 1364248"/>
                    <a:gd name="connsiteX2800" fmla="*/ 1792217 w 2040886"/>
                    <a:gd name="connsiteY2800" fmla="*/ 924865 h 1364248"/>
                    <a:gd name="connsiteX2801" fmla="*/ 1795098 w 2040886"/>
                    <a:gd name="connsiteY2801" fmla="*/ 925530 h 1364248"/>
                    <a:gd name="connsiteX2802" fmla="*/ 1799420 w 2040886"/>
                    <a:gd name="connsiteY2802" fmla="*/ 927192 h 1364248"/>
                    <a:gd name="connsiteX2803" fmla="*/ 1800417 w 2040886"/>
                    <a:gd name="connsiteY2803" fmla="*/ 926749 h 1364248"/>
                    <a:gd name="connsiteX2804" fmla="*/ 1803298 w 2040886"/>
                    <a:gd name="connsiteY2804" fmla="*/ 924976 h 1364248"/>
                    <a:gd name="connsiteX2805" fmla="*/ 1803963 w 2040886"/>
                    <a:gd name="connsiteY2805" fmla="*/ 924422 h 1364248"/>
                    <a:gd name="connsiteX2806" fmla="*/ 1804518 w 2040886"/>
                    <a:gd name="connsiteY2806" fmla="*/ 924089 h 1364248"/>
                    <a:gd name="connsiteX2807" fmla="*/ 1808285 w 2040886"/>
                    <a:gd name="connsiteY2807" fmla="*/ 927081 h 1364248"/>
                    <a:gd name="connsiteX2808" fmla="*/ 1811166 w 2040886"/>
                    <a:gd name="connsiteY2808" fmla="*/ 928189 h 1364248"/>
                    <a:gd name="connsiteX2809" fmla="*/ 1811166 w 2040886"/>
                    <a:gd name="connsiteY2809" fmla="*/ 930849 h 1364248"/>
                    <a:gd name="connsiteX2810" fmla="*/ 1808728 w 2040886"/>
                    <a:gd name="connsiteY2810" fmla="*/ 936168 h 1364248"/>
                    <a:gd name="connsiteX2811" fmla="*/ 1812607 w 2040886"/>
                    <a:gd name="connsiteY2811" fmla="*/ 934284 h 1364248"/>
                    <a:gd name="connsiteX2812" fmla="*/ 1818702 w 2040886"/>
                    <a:gd name="connsiteY2812" fmla="*/ 925641 h 1364248"/>
                    <a:gd name="connsiteX2813" fmla="*/ 1821029 w 2040886"/>
                    <a:gd name="connsiteY2813" fmla="*/ 923424 h 1364248"/>
                    <a:gd name="connsiteX2814" fmla="*/ 1821029 w 2040886"/>
                    <a:gd name="connsiteY2814" fmla="*/ 923424 h 1364248"/>
                    <a:gd name="connsiteX2815" fmla="*/ 1821029 w 2040886"/>
                    <a:gd name="connsiteY2815" fmla="*/ 923424 h 1364248"/>
                    <a:gd name="connsiteX2816" fmla="*/ 1819256 w 2040886"/>
                    <a:gd name="connsiteY2816" fmla="*/ 918881 h 1364248"/>
                    <a:gd name="connsiteX2817" fmla="*/ 1818702 w 2040886"/>
                    <a:gd name="connsiteY2817" fmla="*/ 913672 h 1364248"/>
                    <a:gd name="connsiteX2818" fmla="*/ 1819477 w 2040886"/>
                    <a:gd name="connsiteY2818" fmla="*/ 908686 h 1364248"/>
                    <a:gd name="connsiteX2819" fmla="*/ 1821583 w 2040886"/>
                    <a:gd name="connsiteY2819" fmla="*/ 904918 h 1364248"/>
                    <a:gd name="connsiteX2820" fmla="*/ 1823688 w 2040886"/>
                    <a:gd name="connsiteY2820" fmla="*/ 903478 h 1364248"/>
                    <a:gd name="connsiteX2821" fmla="*/ 1826237 w 2040886"/>
                    <a:gd name="connsiteY2821" fmla="*/ 902259 h 1364248"/>
                    <a:gd name="connsiteX2822" fmla="*/ 1828564 w 2040886"/>
                    <a:gd name="connsiteY2822" fmla="*/ 900707 h 1364248"/>
                    <a:gd name="connsiteX2823" fmla="*/ 1830116 w 2040886"/>
                    <a:gd name="connsiteY2823" fmla="*/ 898269 h 1364248"/>
                    <a:gd name="connsiteX2824" fmla="*/ 1830448 w 2040886"/>
                    <a:gd name="connsiteY2824" fmla="*/ 894945 h 1364248"/>
                    <a:gd name="connsiteX2825" fmla="*/ 1829451 w 2040886"/>
                    <a:gd name="connsiteY2825" fmla="*/ 893061 h 1364248"/>
                    <a:gd name="connsiteX2826" fmla="*/ 1827567 w 2040886"/>
                    <a:gd name="connsiteY2826" fmla="*/ 892285 h 1364248"/>
                    <a:gd name="connsiteX2827" fmla="*/ 1825572 w 2040886"/>
                    <a:gd name="connsiteY2827" fmla="*/ 892285 h 1364248"/>
                    <a:gd name="connsiteX2828" fmla="*/ 1821361 w 2040886"/>
                    <a:gd name="connsiteY2828" fmla="*/ 892839 h 1364248"/>
                    <a:gd name="connsiteX2829" fmla="*/ 1819145 w 2040886"/>
                    <a:gd name="connsiteY2829" fmla="*/ 892507 h 1364248"/>
                    <a:gd name="connsiteX2830" fmla="*/ 1817705 w 2040886"/>
                    <a:gd name="connsiteY2830" fmla="*/ 890734 h 1364248"/>
                    <a:gd name="connsiteX2831" fmla="*/ 1817926 w 2040886"/>
                    <a:gd name="connsiteY2831" fmla="*/ 888074 h 1364248"/>
                    <a:gd name="connsiteX2832" fmla="*/ 1819367 w 2040886"/>
                    <a:gd name="connsiteY2832" fmla="*/ 885082 h 1364248"/>
                    <a:gd name="connsiteX2833" fmla="*/ 1822802 w 2040886"/>
                    <a:gd name="connsiteY2833" fmla="*/ 880428 h 1364248"/>
                    <a:gd name="connsiteX2834" fmla="*/ 1825572 w 2040886"/>
                    <a:gd name="connsiteY2834" fmla="*/ 875331 h 1364248"/>
                    <a:gd name="connsiteX2835" fmla="*/ 1826237 w 2040886"/>
                    <a:gd name="connsiteY2835" fmla="*/ 870565 h 1364248"/>
                    <a:gd name="connsiteX2836" fmla="*/ 1825905 w 2040886"/>
                    <a:gd name="connsiteY2836" fmla="*/ 858709 h 1364248"/>
                    <a:gd name="connsiteX2837" fmla="*/ 1827456 w 2040886"/>
                    <a:gd name="connsiteY2837" fmla="*/ 852835 h 1364248"/>
                    <a:gd name="connsiteX2838" fmla="*/ 1829561 w 2040886"/>
                    <a:gd name="connsiteY2838" fmla="*/ 846962 h 1364248"/>
                    <a:gd name="connsiteX2839" fmla="*/ 1832443 w 2040886"/>
                    <a:gd name="connsiteY2839" fmla="*/ 842196 h 1364248"/>
                    <a:gd name="connsiteX2840" fmla="*/ 1836322 w 2040886"/>
                    <a:gd name="connsiteY2840" fmla="*/ 839537 h 1364248"/>
                    <a:gd name="connsiteX2841" fmla="*/ 1860036 w 2040886"/>
                    <a:gd name="connsiteY2841" fmla="*/ 836213 h 1364248"/>
                    <a:gd name="connsiteX2842" fmla="*/ 1862917 w 2040886"/>
                    <a:gd name="connsiteY2842" fmla="*/ 834883 h 1364248"/>
                    <a:gd name="connsiteX2843" fmla="*/ 1865022 w 2040886"/>
                    <a:gd name="connsiteY2843" fmla="*/ 833110 h 1364248"/>
                    <a:gd name="connsiteX2844" fmla="*/ 1869233 w 2040886"/>
                    <a:gd name="connsiteY2844" fmla="*/ 828345 h 1364248"/>
                    <a:gd name="connsiteX2845" fmla="*/ 1871339 w 2040886"/>
                    <a:gd name="connsiteY2845" fmla="*/ 826683 h 1364248"/>
                    <a:gd name="connsiteX2846" fmla="*/ 1873112 w 2040886"/>
                    <a:gd name="connsiteY2846" fmla="*/ 826350 h 1364248"/>
                    <a:gd name="connsiteX2847" fmla="*/ 1877102 w 2040886"/>
                    <a:gd name="connsiteY2847" fmla="*/ 827902 h 1364248"/>
                    <a:gd name="connsiteX2848" fmla="*/ 1879539 w 2040886"/>
                    <a:gd name="connsiteY2848" fmla="*/ 827680 h 1364248"/>
                    <a:gd name="connsiteX2849" fmla="*/ 1880758 w 2040886"/>
                    <a:gd name="connsiteY2849" fmla="*/ 825020 h 1364248"/>
                    <a:gd name="connsiteX2850" fmla="*/ 1881645 w 2040886"/>
                    <a:gd name="connsiteY2850" fmla="*/ 817928 h 1364248"/>
                    <a:gd name="connsiteX2851" fmla="*/ 1883639 w 2040886"/>
                    <a:gd name="connsiteY2851" fmla="*/ 810282 h 1364248"/>
                    <a:gd name="connsiteX2852" fmla="*/ 1886521 w 2040886"/>
                    <a:gd name="connsiteY2852" fmla="*/ 803744 h 1364248"/>
                    <a:gd name="connsiteX2853" fmla="*/ 1890510 w 2040886"/>
                    <a:gd name="connsiteY2853" fmla="*/ 798979 h 1364248"/>
                    <a:gd name="connsiteX2854" fmla="*/ 1895718 w 2040886"/>
                    <a:gd name="connsiteY2854" fmla="*/ 796762 h 1364248"/>
                    <a:gd name="connsiteX2855" fmla="*/ 1913781 w 2040886"/>
                    <a:gd name="connsiteY2855" fmla="*/ 797427 h 1364248"/>
                    <a:gd name="connsiteX2856" fmla="*/ 1914114 w 2040886"/>
                    <a:gd name="connsiteY2856" fmla="*/ 797427 h 1364248"/>
                    <a:gd name="connsiteX2857" fmla="*/ 1920209 w 2040886"/>
                    <a:gd name="connsiteY2857" fmla="*/ 801638 h 1364248"/>
                    <a:gd name="connsiteX2858" fmla="*/ 1922536 w 2040886"/>
                    <a:gd name="connsiteY2858" fmla="*/ 802192 h 1364248"/>
                    <a:gd name="connsiteX2859" fmla="*/ 1924752 w 2040886"/>
                    <a:gd name="connsiteY2859" fmla="*/ 802192 h 1364248"/>
                    <a:gd name="connsiteX2860" fmla="*/ 1929295 w 2040886"/>
                    <a:gd name="connsiteY2860" fmla="*/ 800752 h 1364248"/>
                    <a:gd name="connsiteX2861" fmla="*/ 1945807 w 2040886"/>
                    <a:gd name="connsiteY2861" fmla="*/ 799200 h 1364248"/>
                    <a:gd name="connsiteX2862" fmla="*/ 1948134 w 2040886"/>
                    <a:gd name="connsiteY2862" fmla="*/ 799644 h 1364248"/>
                    <a:gd name="connsiteX2863" fmla="*/ 1951902 w 2040886"/>
                    <a:gd name="connsiteY2863" fmla="*/ 802192 h 1364248"/>
                    <a:gd name="connsiteX2864" fmla="*/ 1953897 w 2040886"/>
                    <a:gd name="connsiteY2864" fmla="*/ 803190 h 1364248"/>
                    <a:gd name="connsiteX2865" fmla="*/ 1956445 w 2040886"/>
                    <a:gd name="connsiteY2865" fmla="*/ 803190 h 1364248"/>
                    <a:gd name="connsiteX2866" fmla="*/ 1961321 w 2040886"/>
                    <a:gd name="connsiteY2866" fmla="*/ 801749 h 1364248"/>
                    <a:gd name="connsiteX2867" fmla="*/ 1963869 w 2040886"/>
                    <a:gd name="connsiteY2867" fmla="*/ 802636 h 1364248"/>
                    <a:gd name="connsiteX2868" fmla="*/ 1967194 w 2040886"/>
                    <a:gd name="connsiteY2868" fmla="*/ 803190 h 1364248"/>
                    <a:gd name="connsiteX2869" fmla="*/ 1974065 w 2040886"/>
                    <a:gd name="connsiteY2869" fmla="*/ 801860 h 1364248"/>
                    <a:gd name="connsiteX2870" fmla="*/ 1977500 w 2040886"/>
                    <a:gd name="connsiteY2870" fmla="*/ 802081 h 1364248"/>
                    <a:gd name="connsiteX2871" fmla="*/ 1988803 w 2040886"/>
                    <a:gd name="connsiteY2871" fmla="*/ 805074 h 1364248"/>
                    <a:gd name="connsiteX2872" fmla="*/ 1992571 w 2040886"/>
                    <a:gd name="connsiteY2872" fmla="*/ 804298 h 1364248"/>
                    <a:gd name="connsiteX2873" fmla="*/ 1995452 w 2040886"/>
                    <a:gd name="connsiteY2873" fmla="*/ 801416 h 1364248"/>
                    <a:gd name="connsiteX2874" fmla="*/ 1997336 w 2040886"/>
                    <a:gd name="connsiteY2874" fmla="*/ 797205 h 1364248"/>
                    <a:gd name="connsiteX2875" fmla="*/ 1998223 w 2040886"/>
                    <a:gd name="connsiteY2875" fmla="*/ 792440 h 1364248"/>
                    <a:gd name="connsiteX2876" fmla="*/ 1998223 w 2040886"/>
                    <a:gd name="connsiteY2876" fmla="*/ 791333 h 1364248"/>
                    <a:gd name="connsiteX2877" fmla="*/ 1997669 w 2040886"/>
                    <a:gd name="connsiteY2877" fmla="*/ 789005 h 1364248"/>
                    <a:gd name="connsiteX2878" fmla="*/ 1997669 w 2040886"/>
                    <a:gd name="connsiteY2878" fmla="*/ 787786 h 1364248"/>
                    <a:gd name="connsiteX2879" fmla="*/ 1997890 w 2040886"/>
                    <a:gd name="connsiteY2879" fmla="*/ 786346 h 1364248"/>
                    <a:gd name="connsiteX2880" fmla="*/ 1999109 w 2040886"/>
                    <a:gd name="connsiteY2880" fmla="*/ 783797 h 1364248"/>
                    <a:gd name="connsiteX2881" fmla="*/ 1999552 w 2040886"/>
                    <a:gd name="connsiteY2881" fmla="*/ 782467 h 1364248"/>
                    <a:gd name="connsiteX2882" fmla="*/ 1999774 w 2040886"/>
                    <a:gd name="connsiteY2882" fmla="*/ 779808 h 1364248"/>
                    <a:gd name="connsiteX2883" fmla="*/ 1999552 w 2040886"/>
                    <a:gd name="connsiteY2883" fmla="*/ 778146 h 1364248"/>
                    <a:gd name="connsiteX2884" fmla="*/ 1998001 w 2040886"/>
                    <a:gd name="connsiteY2884" fmla="*/ 774488 h 1364248"/>
                    <a:gd name="connsiteX2885" fmla="*/ 1996893 w 2040886"/>
                    <a:gd name="connsiteY2885" fmla="*/ 772605 h 1364248"/>
                    <a:gd name="connsiteX2886" fmla="*/ 1996006 w 2040886"/>
                    <a:gd name="connsiteY2886" fmla="*/ 771607 h 1364248"/>
                    <a:gd name="connsiteX2887" fmla="*/ 1995784 w 2040886"/>
                    <a:gd name="connsiteY2887" fmla="*/ 770721 h 1364248"/>
                    <a:gd name="connsiteX2888" fmla="*/ 1996671 w 2040886"/>
                    <a:gd name="connsiteY2888" fmla="*/ 769170 h 1364248"/>
                    <a:gd name="connsiteX2889" fmla="*/ 1997890 w 2040886"/>
                    <a:gd name="connsiteY2889" fmla="*/ 768394 h 1364248"/>
                    <a:gd name="connsiteX2890" fmla="*/ 2004096 w 2040886"/>
                    <a:gd name="connsiteY2890" fmla="*/ 767175 h 1364248"/>
                    <a:gd name="connsiteX2891" fmla="*/ 2004871 w 2040886"/>
                    <a:gd name="connsiteY2891" fmla="*/ 767396 h 1364248"/>
                    <a:gd name="connsiteX2892" fmla="*/ 2005204 w 2040886"/>
                    <a:gd name="connsiteY2892" fmla="*/ 767175 h 1364248"/>
                    <a:gd name="connsiteX2893" fmla="*/ 2005204 w 2040886"/>
                    <a:gd name="connsiteY2893" fmla="*/ 765623 h 1364248"/>
                    <a:gd name="connsiteX2894" fmla="*/ 2003653 w 2040886"/>
                    <a:gd name="connsiteY2894" fmla="*/ 760415 h 1364248"/>
                    <a:gd name="connsiteX2895" fmla="*/ 2003874 w 2040886"/>
                    <a:gd name="connsiteY2895" fmla="*/ 756536 h 1364248"/>
                    <a:gd name="connsiteX2896" fmla="*/ 2005204 w 2040886"/>
                    <a:gd name="connsiteY2896" fmla="*/ 753212 h 1364248"/>
                    <a:gd name="connsiteX2897" fmla="*/ 2010966 w 2040886"/>
                    <a:gd name="connsiteY2897" fmla="*/ 742463 h 1364248"/>
                    <a:gd name="connsiteX2898" fmla="*/ 2013072 w 2040886"/>
                    <a:gd name="connsiteY2898" fmla="*/ 739914 h 1364248"/>
                    <a:gd name="connsiteX2899" fmla="*/ 2018502 w 2040886"/>
                    <a:gd name="connsiteY2899" fmla="*/ 735814 h 1364248"/>
                    <a:gd name="connsiteX2900" fmla="*/ 2020497 w 2040886"/>
                    <a:gd name="connsiteY2900" fmla="*/ 733487 h 1364248"/>
                    <a:gd name="connsiteX2901" fmla="*/ 2021937 w 2040886"/>
                    <a:gd name="connsiteY2901" fmla="*/ 730384 h 1364248"/>
                    <a:gd name="connsiteX2902" fmla="*/ 2022269 w 2040886"/>
                    <a:gd name="connsiteY2902" fmla="*/ 727059 h 1364248"/>
                    <a:gd name="connsiteX2903" fmla="*/ 2020608 w 2040886"/>
                    <a:gd name="connsiteY2903" fmla="*/ 724178 h 1364248"/>
                    <a:gd name="connsiteX2904" fmla="*/ 2018169 w 2040886"/>
                    <a:gd name="connsiteY2904" fmla="*/ 723624 h 1364248"/>
                    <a:gd name="connsiteX2905" fmla="*/ 2012296 w 2040886"/>
                    <a:gd name="connsiteY2905" fmla="*/ 725841 h 1364248"/>
                    <a:gd name="connsiteX2906" fmla="*/ 2009969 w 2040886"/>
                    <a:gd name="connsiteY2906" fmla="*/ 726173 h 1364248"/>
                    <a:gd name="connsiteX2907" fmla="*/ 2002101 w 2040886"/>
                    <a:gd name="connsiteY2907" fmla="*/ 721186 h 1364248"/>
                    <a:gd name="connsiteX2908" fmla="*/ 2009858 w 2040886"/>
                    <a:gd name="connsiteY2908" fmla="*/ 714648 h 1364248"/>
                    <a:gd name="connsiteX2909" fmla="*/ 2011853 w 2040886"/>
                    <a:gd name="connsiteY2909" fmla="*/ 712099 h 1364248"/>
                    <a:gd name="connsiteX2910" fmla="*/ 2014402 w 2040886"/>
                    <a:gd name="connsiteY2910" fmla="*/ 709551 h 1364248"/>
                    <a:gd name="connsiteX2911" fmla="*/ 2013293 w 2040886"/>
                    <a:gd name="connsiteY2911" fmla="*/ 708110 h 1364248"/>
                    <a:gd name="connsiteX2912" fmla="*/ 2012407 w 2040886"/>
                    <a:gd name="connsiteY2912" fmla="*/ 705783 h 1364248"/>
                    <a:gd name="connsiteX2913" fmla="*/ 2011188 w 2040886"/>
                    <a:gd name="connsiteY2913" fmla="*/ 701461 h 1364248"/>
                    <a:gd name="connsiteX2914" fmla="*/ 2007642 w 2040886"/>
                    <a:gd name="connsiteY2914" fmla="*/ 693593 h 1364248"/>
                    <a:gd name="connsiteX2915" fmla="*/ 2006423 w 2040886"/>
                    <a:gd name="connsiteY2915" fmla="*/ 692596 h 1364248"/>
                    <a:gd name="connsiteX2916" fmla="*/ 2005315 w 2040886"/>
                    <a:gd name="connsiteY2916" fmla="*/ 691266 h 1364248"/>
                    <a:gd name="connsiteX2917" fmla="*/ 2004982 w 2040886"/>
                    <a:gd name="connsiteY2917" fmla="*/ 688607 h 1364248"/>
                    <a:gd name="connsiteX2918" fmla="*/ 2005536 w 2040886"/>
                    <a:gd name="connsiteY2918" fmla="*/ 688607 h 1364248"/>
                    <a:gd name="connsiteX2919" fmla="*/ 2006645 w 2040886"/>
                    <a:gd name="connsiteY2919" fmla="*/ 688607 h 1364248"/>
                    <a:gd name="connsiteX2920" fmla="*/ 2007753 w 2040886"/>
                    <a:gd name="connsiteY2920" fmla="*/ 688274 h 1364248"/>
                    <a:gd name="connsiteX2921" fmla="*/ 2008196 w 2040886"/>
                    <a:gd name="connsiteY2921" fmla="*/ 686833 h 1364248"/>
                    <a:gd name="connsiteX2922" fmla="*/ 2008196 w 2040886"/>
                    <a:gd name="connsiteY2922" fmla="*/ 686279 h 1364248"/>
                    <a:gd name="connsiteX2923" fmla="*/ 2007753 w 2040886"/>
                    <a:gd name="connsiteY2923" fmla="*/ 685615 h 1364248"/>
                    <a:gd name="connsiteX2924" fmla="*/ 2007531 w 2040886"/>
                    <a:gd name="connsiteY2924" fmla="*/ 684617 h 1364248"/>
                    <a:gd name="connsiteX2925" fmla="*/ 2007531 w 2040886"/>
                    <a:gd name="connsiteY2925" fmla="*/ 683398 h 1364248"/>
                    <a:gd name="connsiteX2926" fmla="*/ 2006534 w 2040886"/>
                    <a:gd name="connsiteY2926" fmla="*/ 678966 h 1364248"/>
                    <a:gd name="connsiteX2927" fmla="*/ 2004317 w 2040886"/>
                    <a:gd name="connsiteY2927" fmla="*/ 675974 h 1364248"/>
                    <a:gd name="connsiteX2928" fmla="*/ 2001325 w 2040886"/>
                    <a:gd name="connsiteY2928" fmla="*/ 674201 h 1364248"/>
                    <a:gd name="connsiteX2929" fmla="*/ 1987806 w 2040886"/>
                    <a:gd name="connsiteY2929" fmla="*/ 672538 h 1364248"/>
                    <a:gd name="connsiteX2930" fmla="*/ 1985590 w 2040886"/>
                    <a:gd name="connsiteY2930" fmla="*/ 673425 h 1364248"/>
                    <a:gd name="connsiteX2931" fmla="*/ 1981268 w 2040886"/>
                    <a:gd name="connsiteY2931" fmla="*/ 673647 h 1364248"/>
                    <a:gd name="connsiteX2932" fmla="*/ 1982376 w 2040886"/>
                    <a:gd name="connsiteY2932" fmla="*/ 669436 h 1364248"/>
                    <a:gd name="connsiteX2933" fmla="*/ 1989247 w 2040886"/>
                    <a:gd name="connsiteY2933" fmla="*/ 646386 h 1364248"/>
                    <a:gd name="connsiteX2934" fmla="*/ 1990244 w 2040886"/>
                    <a:gd name="connsiteY2934" fmla="*/ 644945 h 1364248"/>
                    <a:gd name="connsiteX2935" fmla="*/ 1993014 w 2040886"/>
                    <a:gd name="connsiteY2935" fmla="*/ 643837 h 1364248"/>
                    <a:gd name="connsiteX2936" fmla="*/ 1993901 w 2040886"/>
                    <a:gd name="connsiteY2936" fmla="*/ 642286 h 1364248"/>
                    <a:gd name="connsiteX2937" fmla="*/ 1994676 w 2040886"/>
                    <a:gd name="connsiteY2937" fmla="*/ 640291 h 1364248"/>
                    <a:gd name="connsiteX2938" fmla="*/ 1995563 w 2040886"/>
                    <a:gd name="connsiteY2938" fmla="*/ 638407 h 1364248"/>
                    <a:gd name="connsiteX2939" fmla="*/ 1997890 w 2040886"/>
                    <a:gd name="connsiteY2939" fmla="*/ 635859 h 1364248"/>
                    <a:gd name="connsiteX2940" fmla="*/ 2000328 w 2040886"/>
                    <a:gd name="connsiteY2940" fmla="*/ 634639 h 1364248"/>
                    <a:gd name="connsiteX2941" fmla="*/ 2002877 w 2040886"/>
                    <a:gd name="connsiteY2941" fmla="*/ 634639 h 1364248"/>
                    <a:gd name="connsiteX2942" fmla="*/ 2015399 w 2040886"/>
                    <a:gd name="connsiteY2942" fmla="*/ 639515 h 1364248"/>
                    <a:gd name="connsiteX2943" fmla="*/ 2019943 w 2040886"/>
                    <a:gd name="connsiteY2943" fmla="*/ 638961 h 1364248"/>
                    <a:gd name="connsiteX2944" fmla="*/ 2024929 w 2040886"/>
                    <a:gd name="connsiteY2944" fmla="*/ 634972 h 1364248"/>
                    <a:gd name="connsiteX2945" fmla="*/ 2027145 w 2040886"/>
                    <a:gd name="connsiteY2945" fmla="*/ 632091 h 1364248"/>
                    <a:gd name="connsiteX2946" fmla="*/ 2028697 w 2040886"/>
                    <a:gd name="connsiteY2946" fmla="*/ 628655 h 1364248"/>
                    <a:gd name="connsiteX2947" fmla="*/ 2028697 w 2040886"/>
                    <a:gd name="connsiteY2947" fmla="*/ 625331 h 1364248"/>
                    <a:gd name="connsiteX2948" fmla="*/ 2026591 w 2040886"/>
                    <a:gd name="connsiteY2948" fmla="*/ 622561 h 1364248"/>
                    <a:gd name="connsiteX2949" fmla="*/ 2023710 w 2040886"/>
                    <a:gd name="connsiteY2949" fmla="*/ 622228 h 1364248"/>
                    <a:gd name="connsiteX2950" fmla="*/ 2021605 w 2040886"/>
                    <a:gd name="connsiteY2950" fmla="*/ 624334 h 1364248"/>
                    <a:gd name="connsiteX2951" fmla="*/ 2019610 w 2040886"/>
                    <a:gd name="connsiteY2951" fmla="*/ 626993 h 1364248"/>
                    <a:gd name="connsiteX2952" fmla="*/ 2017172 w 2040886"/>
                    <a:gd name="connsiteY2952" fmla="*/ 628323 h 1364248"/>
                    <a:gd name="connsiteX2953" fmla="*/ 2015732 w 2040886"/>
                    <a:gd name="connsiteY2953" fmla="*/ 627769 h 1364248"/>
                    <a:gd name="connsiteX2954" fmla="*/ 2013626 w 2040886"/>
                    <a:gd name="connsiteY2954" fmla="*/ 624999 h 1364248"/>
                    <a:gd name="connsiteX2955" fmla="*/ 2012407 w 2040886"/>
                    <a:gd name="connsiteY2955" fmla="*/ 624001 h 1364248"/>
                    <a:gd name="connsiteX2956" fmla="*/ 2011077 w 2040886"/>
                    <a:gd name="connsiteY2956" fmla="*/ 623780 h 1364248"/>
                    <a:gd name="connsiteX2957" fmla="*/ 2007199 w 2040886"/>
                    <a:gd name="connsiteY2957" fmla="*/ 624334 h 1364248"/>
                    <a:gd name="connsiteX2958" fmla="*/ 1998223 w 2040886"/>
                    <a:gd name="connsiteY2958" fmla="*/ 622228 h 1364248"/>
                    <a:gd name="connsiteX2959" fmla="*/ 1995563 w 2040886"/>
                    <a:gd name="connsiteY2959" fmla="*/ 621009 h 1364248"/>
                    <a:gd name="connsiteX2960" fmla="*/ 1994233 w 2040886"/>
                    <a:gd name="connsiteY2960" fmla="*/ 619347 h 1364248"/>
                    <a:gd name="connsiteX2961" fmla="*/ 1993347 w 2040886"/>
                    <a:gd name="connsiteY2961" fmla="*/ 617020 h 1364248"/>
                    <a:gd name="connsiteX2962" fmla="*/ 1991795 w 2040886"/>
                    <a:gd name="connsiteY2962" fmla="*/ 613917 h 1364248"/>
                    <a:gd name="connsiteX2963" fmla="*/ 1989690 w 2040886"/>
                    <a:gd name="connsiteY2963" fmla="*/ 611922 h 1364248"/>
                    <a:gd name="connsiteX2964" fmla="*/ 1987363 w 2040886"/>
                    <a:gd name="connsiteY2964" fmla="*/ 610371 h 1364248"/>
                    <a:gd name="connsiteX2965" fmla="*/ 1985811 w 2040886"/>
                    <a:gd name="connsiteY2965" fmla="*/ 608265 h 1364248"/>
                    <a:gd name="connsiteX2966" fmla="*/ 1986587 w 2040886"/>
                    <a:gd name="connsiteY2966" fmla="*/ 599622 h 1364248"/>
                    <a:gd name="connsiteX2967" fmla="*/ 1988582 w 2040886"/>
                    <a:gd name="connsiteY2967" fmla="*/ 598181 h 1364248"/>
                    <a:gd name="connsiteX2968" fmla="*/ 1994344 w 2040886"/>
                    <a:gd name="connsiteY2968" fmla="*/ 598514 h 1364248"/>
                    <a:gd name="connsiteX2969" fmla="*/ 2003653 w 2040886"/>
                    <a:gd name="connsiteY2969" fmla="*/ 595189 h 1364248"/>
                    <a:gd name="connsiteX2970" fmla="*/ 2007088 w 2040886"/>
                    <a:gd name="connsiteY2970" fmla="*/ 595189 h 1364248"/>
                    <a:gd name="connsiteX2971" fmla="*/ 2010412 w 2040886"/>
                    <a:gd name="connsiteY2971" fmla="*/ 595743 h 1364248"/>
                    <a:gd name="connsiteX2972" fmla="*/ 2012186 w 2040886"/>
                    <a:gd name="connsiteY2972" fmla="*/ 595743 h 1364248"/>
                    <a:gd name="connsiteX2973" fmla="*/ 2013515 w 2040886"/>
                    <a:gd name="connsiteY2973" fmla="*/ 594746 h 1364248"/>
                    <a:gd name="connsiteX2974" fmla="*/ 2014069 w 2040886"/>
                    <a:gd name="connsiteY2974" fmla="*/ 592973 h 1364248"/>
                    <a:gd name="connsiteX2975" fmla="*/ 2014402 w 2040886"/>
                    <a:gd name="connsiteY2975" fmla="*/ 588097 h 1364248"/>
                    <a:gd name="connsiteX2976" fmla="*/ 2014956 w 2040886"/>
                    <a:gd name="connsiteY2976" fmla="*/ 585659 h 1364248"/>
                    <a:gd name="connsiteX2977" fmla="*/ 2017394 w 2040886"/>
                    <a:gd name="connsiteY2977" fmla="*/ 581559 h 1364248"/>
                    <a:gd name="connsiteX2978" fmla="*/ 2020497 w 2040886"/>
                    <a:gd name="connsiteY2978" fmla="*/ 578567 h 1364248"/>
                    <a:gd name="connsiteX2979" fmla="*/ 2027145 w 2040886"/>
                    <a:gd name="connsiteY2979" fmla="*/ 573913 h 1364248"/>
                    <a:gd name="connsiteX2980" fmla="*/ 2029362 w 2040886"/>
                    <a:gd name="connsiteY2980" fmla="*/ 571475 h 1364248"/>
                    <a:gd name="connsiteX2981" fmla="*/ 2033129 w 2040886"/>
                    <a:gd name="connsiteY2981" fmla="*/ 565491 h 1364248"/>
                    <a:gd name="connsiteX2982" fmla="*/ 2035346 w 2040886"/>
                    <a:gd name="connsiteY2982" fmla="*/ 563718 h 1364248"/>
                    <a:gd name="connsiteX2983" fmla="*/ 2038005 w 2040886"/>
                    <a:gd name="connsiteY2983" fmla="*/ 562277 h 1364248"/>
                    <a:gd name="connsiteX2984" fmla="*/ 2038892 w 2040886"/>
                    <a:gd name="connsiteY2984" fmla="*/ 560615 h 1364248"/>
                    <a:gd name="connsiteX2985" fmla="*/ 2038892 w 2040886"/>
                    <a:gd name="connsiteY2985" fmla="*/ 554409 h 1364248"/>
                    <a:gd name="connsiteX2986" fmla="*/ 2040665 w 2040886"/>
                    <a:gd name="connsiteY2986" fmla="*/ 548536 h 1364248"/>
                    <a:gd name="connsiteX2987" fmla="*/ 2040886 w 2040886"/>
                    <a:gd name="connsiteY2987" fmla="*/ 545433 h 1364248"/>
                    <a:gd name="connsiteX2988" fmla="*/ 2039557 w 2040886"/>
                    <a:gd name="connsiteY2988" fmla="*/ 542663 h 1364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</a:cxnLst>
                  <a:rect l="l" t="t" r="r" b="b"/>
                  <a:pathLst>
                    <a:path w="2040886" h="1364248">
                      <a:moveTo>
                        <a:pt x="881315" y="1153699"/>
                      </a:moveTo>
                      <a:lnTo>
                        <a:pt x="879431" y="1155361"/>
                      </a:lnTo>
                      <a:lnTo>
                        <a:pt x="876106" y="1158907"/>
                      </a:lnTo>
                      <a:lnTo>
                        <a:pt x="874333" y="1160348"/>
                      </a:lnTo>
                      <a:lnTo>
                        <a:pt x="872782" y="1160791"/>
                      </a:lnTo>
                      <a:lnTo>
                        <a:pt x="871008" y="1161013"/>
                      </a:lnTo>
                      <a:lnTo>
                        <a:pt x="869568" y="1161566"/>
                      </a:lnTo>
                      <a:lnTo>
                        <a:pt x="869014" y="1163118"/>
                      </a:lnTo>
                      <a:lnTo>
                        <a:pt x="868128" y="1164670"/>
                      </a:lnTo>
                      <a:lnTo>
                        <a:pt x="865800" y="1166442"/>
                      </a:lnTo>
                      <a:lnTo>
                        <a:pt x="860149" y="1169546"/>
                      </a:lnTo>
                      <a:lnTo>
                        <a:pt x="868793" y="1165888"/>
                      </a:lnTo>
                      <a:lnTo>
                        <a:pt x="880206" y="1157466"/>
                      </a:lnTo>
                      <a:lnTo>
                        <a:pt x="904918" y="1133974"/>
                      </a:lnTo>
                      <a:lnTo>
                        <a:pt x="899267" y="1137077"/>
                      </a:lnTo>
                      <a:lnTo>
                        <a:pt x="881425" y="1153588"/>
                      </a:lnTo>
                      <a:close/>
                      <a:moveTo>
                        <a:pt x="1237143" y="1099399"/>
                      </a:moveTo>
                      <a:lnTo>
                        <a:pt x="1235702" y="1097294"/>
                      </a:lnTo>
                      <a:lnTo>
                        <a:pt x="1230494" y="1097737"/>
                      </a:lnTo>
                      <a:lnTo>
                        <a:pt x="1229386" y="1096518"/>
                      </a:lnTo>
                      <a:lnTo>
                        <a:pt x="1228167" y="1094745"/>
                      </a:lnTo>
                      <a:lnTo>
                        <a:pt x="1225507" y="1094966"/>
                      </a:lnTo>
                      <a:lnTo>
                        <a:pt x="1220853" y="1097072"/>
                      </a:lnTo>
                      <a:lnTo>
                        <a:pt x="1217196" y="1094412"/>
                      </a:lnTo>
                      <a:lnTo>
                        <a:pt x="1213871" y="1094412"/>
                      </a:lnTo>
                      <a:cubicBezTo>
                        <a:pt x="1213871" y="1094412"/>
                        <a:pt x="1206115" y="1095853"/>
                        <a:pt x="1206115" y="1095853"/>
                      </a:cubicBezTo>
                      <a:lnTo>
                        <a:pt x="1189824" y="1093637"/>
                      </a:lnTo>
                      <a:lnTo>
                        <a:pt x="1188938" y="1092640"/>
                      </a:lnTo>
                      <a:lnTo>
                        <a:pt x="1188384" y="1092640"/>
                      </a:lnTo>
                      <a:cubicBezTo>
                        <a:pt x="1188384" y="1092640"/>
                        <a:pt x="1187608" y="1093637"/>
                        <a:pt x="1187608" y="1093637"/>
                      </a:cubicBezTo>
                      <a:lnTo>
                        <a:pt x="1235259" y="1101394"/>
                      </a:lnTo>
                      <a:lnTo>
                        <a:pt x="1237254" y="1099288"/>
                      </a:lnTo>
                      <a:close/>
                      <a:moveTo>
                        <a:pt x="1125330" y="1073801"/>
                      </a:moveTo>
                      <a:lnTo>
                        <a:pt x="1110481" y="1070144"/>
                      </a:lnTo>
                      <a:lnTo>
                        <a:pt x="1074022" y="1061168"/>
                      </a:lnTo>
                      <a:lnTo>
                        <a:pt x="1069479" y="1058508"/>
                      </a:lnTo>
                      <a:lnTo>
                        <a:pt x="1066820" y="1055073"/>
                      </a:lnTo>
                      <a:lnTo>
                        <a:pt x="1065046" y="1050197"/>
                      </a:lnTo>
                      <a:lnTo>
                        <a:pt x="1063163" y="1043216"/>
                      </a:lnTo>
                      <a:lnTo>
                        <a:pt x="1061168" y="1042440"/>
                      </a:lnTo>
                      <a:lnTo>
                        <a:pt x="1061168" y="1045432"/>
                      </a:lnTo>
                      <a:cubicBezTo>
                        <a:pt x="1061168" y="1045432"/>
                        <a:pt x="1062276" y="1049643"/>
                        <a:pt x="1062276" y="1049643"/>
                      </a:cubicBezTo>
                      <a:lnTo>
                        <a:pt x="1063163" y="1052303"/>
                      </a:lnTo>
                      <a:lnTo>
                        <a:pt x="1066265" y="1057289"/>
                      </a:lnTo>
                      <a:lnTo>
                        <a:pt x="1069811" y="1060503"/>
                      </a:lnTo>
                      <a:lnTo>
                        <a:pt x="1087542" y="1067373"/>
                      </a:lnTo>
                      <a:lnTo>
                        <a:pt x="1128876" y="1076238"/>
                      </a:lnTo>
                      <a:lnTo>
                        <a:pt x="1133641" y="1078566"/>
                      </a:lnTo>
                      <a:lnTo>
                        <a:pt x="1136190" y="1079120"/>
                      </a:lnTo>
                      <a:lnTo>
                        <a:pt x="1134750" y="1078012"/>
                      </a:lnTo>
                      <a:lnTo>
                        <a:pt x="1125441" y="1073690"/>
                      </a:lnTo>
                      <a:close/>
                      <a:moveTo>
                        <a:pt x="2040886" y="541111"/>
                      </a:moveTo>
                      <a:lnTo>
                        <a:pt x="2035567" y="534906"/>
                      </a:lnTo>
                      <a:lnTo>
                        <a:pt x="2031135" y="527924"/>
                      </a:lnTo>
                      <a:lnTo>
                        <a:pt x="2028697" y="522716"/>
                      </a:lnTo>
                      <a:lnTo>
                        <a:pt x="2028032" y="517175"/>
                      </a:lnTo>
                      <a:lnTo>
                        <a:pt x="2030248" y="511524"/>
                      </a:lnTo>
                      <a:lnTo>
                        <a:pt x="2032243" y="509640"/>
                      </a:lnTo>
                      <a:lnTo>
                        <a:pt x="2036675" y="507091"/>
                      </a:lnTo>
                      <a:lnTo>
                        <a:pt x="2038449" y="504653"/>
                      </a:lnTo>
                      <a:lnTo>
                        <a:pt x="2039003" y="500996"/>
                      </a:lnTo>
                      <a:lnTo>
                        <a:pt x="2037673" y="499445"/>
                      </a:lnTo>
                      <a:lnTo>
                        <a:pt x="2037340" y="499113"/>
                      </a:lnTo>
                      <a:lnTo>
                        <a:pt x="2026259" y="496120"/>
                      </a:lnTo>
                      <a:lnTo>
                        <a:pt x="2024043" y="496120"/>
                      </a:lnTo>
                      <a:cubicBezTo>
                        <a:pt x="2024043" y="496120"/>
                        <a:pt x="2021272" y="497007"/>
                        <a:pt x="2021272" y="497007"/>
                      </a:cubicBezTo>
                      <a:lnTo>
                        <a:pt x="2014512" y="503877"/>
                      </a:lnTo>
                      <a:lnTo>
                        <a:pt x="2011632" y="505540"/>
                      </a:lnTo>
                      <a:lnTo>
                        <a:pt x="2008196" y="506869"/>
                      </a:lnTo>
                      <a:lnTo>
                        <a:pt x="2004760" y="507534"/>
                      </a:lnTo>
                      <a:lnTo>
                        <a:pt x="2001658" y="507534"/>
                      </a:lnTo>
                      <a:cubicBezTo>
                        <a:pt x="2001658" y="507534"/>
                        <a:pt x="1999331" y="506315"/>
                        <a:pt x="1999331" y="506315"/>
                      </a:cubicBezTo>
                      <a:lnTo>
                        <a:pt x="1993458" y="500664"/>
                      </a:lnTo>
                      <a:lnTo>
                        <a:pt x="1988914" y="498447"/>
                      </a:lnTo>
                      <a:lnTo>
                        <a:pt x="1984925" y="497339"/>
                      </a:lnTo>
                      <a:lnTo>
                        <a:pt x="1981489" y="495012"/>
                      </a:lnTo>
                      <a:lnTo>
                        <a:pt x="1978608" y="489028"/>
                      </a:lnTo>
                      <a:lnTo>
                        <a:pt x="1976835" y="481603"/>
                      </a:lnTo>
                      <a:lnTo>
                        <a:pt x="1975617" y="477614"/>
                      </a:lnTo>
                      <a:lnTo>
                        <a:pt x="1974176" y="475730"/>
                      </a:lnTo>
                      <a:lnTo>
                        <a:pt x="1967527" y="474955"/>
                      </a:lnTo>
                      <a:lnTo>
                        <a:pt x="1965310" y="473957"/>
                      </a:lnTo>
                      <a:lnTo>
                        <a:pt x="1961210" y="471187"/>
                      </a:lnTo>
                      <a:lnTo>
                        <a:pt x="1956999" y="472074"/>
                      </a:lnTo>
                      <a:lnTo>
                        <a:pt x="1952567" y="474290"/>
                      </a:lnTo>
                      <a:lnTo>
                        <a:pt x="1948134" y="475287"/>
                      </a:lnTo>
                      <a:lnTo>
                        <a:pt x="1943812" y="474290"/>
                      </a:lnTo>
                      <a:lnTo>
                        <a:pt x="1940488" y="472074"/>
                      </a:lnTo>
                      <a:lnTo>
                        <a:pt x="1937939" y="468416"/>
                      </a:lnTo>
                      <a:lnTo>
                        <a:pt x="1931623" y="452016"/>
                      </a:lnTo>
                      <a:lnTo>
                        <a:pt x="1931401" y="451794"/>
                      </a:lnTo>
                      <a:lnTo>
                        <a:pt x="1928520" y="449356"/>
                      </a:lnTo>
                      <a:lnTo>
                        <a:pt x="1924087" y="451018"/>
                      </a:lnTo>
                      <a:lnTo>
                        <a:pt x="1922093" y="453235"/>
                      </a:lnTo>
                      <a:lnTo>
                        <a:pt x="1918546" y="458554"/>
                      </a:lnTo>
                      <a:lnTo>
                        <a:pt x="1916330" y="460438"/>
                      </a:lnTo>
                      <a:lnTo>
                        <a:pt x="1914446" y="460992"/>
                      </a:lnTo>
                      <a:lnTo>
                        <a:pt x="1903697" y="461657"/>
                      </a:lnTo>
                      <a:lnTo>
                        <a:pt x="1900705" y="458665"/>
                      </a:lnTo>
                      <a:lnTo>
                        <a:pt x="1897935" y="454343"/>
                      </a:lnTo>
                      <a:lnTo>
                        <a:pt x="1894056" y="450686"/>
                      </a:lnTo>
                      <a:lnTo>
                        <a:pt x="1882199" y="447251"/>
                      </a:lnTo>
                      <a:lnTo>
                        <a:pt x="1875328" y="442264"/>
                      </a:lnTo>
                      <a:lnTo>
                        <a:pt x="1874663" y="441488"/>
                      </a:lnTo>
                      <a:lnTo>
                        <a:pt x="1874109" y="439937"/>
                      </a:lnTo>
                      <a:lnTo>
                        <a:pt x="1873777" y="437166"/>
                      </a:lnTo>
                      <a:lnTo>
                        <a:pt x="1872780" y="433731"/>
                      </a:lnTo>
                      <a:lnTo>
                        <a:pt x="1872780" y="433288"/>
                      </a:lnTo>
                      <a:cubicBezTo>
                        <a:pt x="1872780" y="433288"/>
                        <a:pt x="1872558" y="433731"/>
                        <a:pt x="1872558" y="433731"/>
                      </a:cubicBezTo>
                      <a:lnTo>
                        <a:pt x="1869787" y="434728"/>
                      </a:lnTo>
                      <a:lnTo>
                        <a:pt x="1868790" y="435394"/>
                      </a:lnTo>
                      <a:lnTo>
                        <a:pt x="1867682" y="435837"/>
                      </a:lnTo>
                      <a:lnTo>
                        <a:pt x="1862141" y="434839"/>
                      </a:lnTo>
                      <a:lnTo>
                        <a:pt x="1853941" y="436280"/>
                      </a:lnTo>
                      <a:lnTo>
                        <a:pt x="1849841" y="434728"/>
                      </a:lnTo>
                      <a:lnTo>
                        <a:pt x="1847181" y="432845"/>
                      </a:lnTo>
                      <a:lnTo>
                        <a:pt x="1845187" y="432069"/>
                      </a:lnTo>
                      <a:lnTo>
                        <a:pt x="1840200" y="431515"/>
                      </a:lnTo>
                      <a:lnTo>
                        <a:pt x="1837872" y="430518"/>
                      </a:lnTo>
                      <a:lnTo>
                        <a:pt x="1836543" y="428523"/>
                      </a:lnTo>
                      <a:lnTo>
                        <a:pt x="1833108" y="418439"/>
                      </a:lnTo>
                      <a:lnTo>
                        <a:pt x="1831557" y="416555"/>
                      </a:lnTo>
                      <a:lnTo>
                        <a:pt x="1829451" y="416222"/>
                      </a:lnTo>
                      <a:lnTo>
                        <a:pt x="1826348" y="416776"/>
                      </a:lnTo>
                      <a:lnTo>
                        <a:pt x="1819145" y="416112"/>
                      </a:lnTo>
                      <a:lnTo>
                        <a:pt x="1817372" y="416555"/>
                      </a:lnTo>
                      <a:lnTo>
                        <a:pt x="1816264" y="421763"/>
                      </a:lnTo>
                      <a:lnTo>
                        <a:pt x="1817039" y="429853"/>
                      </a:lnTo>
                      <a:lnTo>
                        <a:pt x="1816485" y="437499"/>
                      </a:lnTo>
                      <a:lnTo>
                        <a:pt x="1811166" y="441267"/>
                      </a:lnTo>
                      <a:lnTo>
                        <a:pt x="1809947" y="441045"/>
                      </a:lnTo>
                      <a:lnTo>
                        <a:pt x="1807842" y="439715"/>
                      </a:lnTo>
                      <a:lnTo>
                        <a:pt x="1806623" y="439494"/>
                      </a:lnTo>
                      <a:lnTo>
                        <a:pt x="1805183" y="439937"/>
                      </a:lnTo>
                      <a:lnTo>
                        <a:pt x="1800196" y="443151"/>
                      </a:lnTo>
                      <a:lnTo>
                        <a:pt x="1797646" y="444813"/>
                      </a:lnTo>
                      <a:lnTo>
                        <a:pt x="1797093" y="443705"/>
                      </a:lnTo>
                      <a:lnTo>
                        <a:pt x="1797093" y="441045"/>
                      </a:lnTo>
                      <a:cubicBezTo>
                        <a:pt x="1797093" y="441045"/>
                        <a:pt x="1795320" y="437831"/>
                        <a:pt x="1795320" y="437831"/>
                      </a:cubicBezTo>
                      <a:lnTo>
                        <a:pt x="1795320" y="437499"/>
                      </a:lnTo>
                      <a:cubicBezTo>
                        <a:pt x="1795320" y="437499"/>
                        <a:pt x="1791552" y="431072"/>
                        <a:pt x="1791552" y="431072"/>
                      </a:cubicBezTo>
                      <a:lnTo>
                        <a:pt x="1788117" y="426639"/>
                      </a:lnTo>
                      <a:lnTo>
                        <a:pt x="1784238" y="423204"/>
                      </a:lnTo>
                      <a:lnTo>
                        <a:pt x="1779805" y="420434"/>
                      </a:lnTo>
                      <a:lnTo>
                        <a:pt x="1770829" y="416333"/>
                      </a:lnTo>
                      <a:lnTo>
                        <a:pt x="1766729" y="413452"/>
                      </a:lnTo>
                      <a:lnTo>
                        <a:pt x="1755870" y="396608"/>
                      </a:lnTo>
                      <a:lnTo>
                        <a:pt x="1751880" y="392619"/>
                      </a:lnTo>
                      <a:lnTo>
                        <a:pt x="1751105" y="391400"/>
                      </a:lnTo>
                      <a:lnTo>
                        <a:pt x="1750883" y="389516"/>
                      </a:lnTo>
                      <a:lnTo>
                        <a:pt x="1751215" y="387632"/>
                      </a:lnTo>
                      <a:lnTo>
                        <a:pt x="1752323" y="383421"/>
                      </a:lnTo>
                      <a:lnTo>
                        <a:pt x="1752102" y="375996"/>
                      </a:lnTo>
                      <a:lnTo>
                        <a:pt x="1748555" y="372118"/>
                      </a:lnTo>
                      <a:lnTo>
                        <a:pt x="1738582" y="367242"/>
                      </a:lnTo>
                      <a:lnTo>
                        <a:pt x="1736698" y="362588"/>
                      </a:lnTo>
                      <a:lnTo>
                        <a:pt x="1735147" y="356825"/>
                      </a:lnTo>
                      <a:lnTo>
                        <a:pt x="1733485" y="352171"/>
                      </a:lnTo>
                      <a:lnTo>
                        <a:pt x="1731157" y="350952"/>
                      </a:lnTo>
                      <a:lnTo>
                        <a:pt x="1719744" y="352504"/>
                      </a:lnTo>
                      <a:lnTo>
                        <a:pt x="1716419" y="353833"/>
                      </a:lnTo>
                      <a:lnTo>
                        <a:pt x="1709770" y="360593"/>
                      </a:lnTo>
                      <a:lnTo>
                        <a:pt x="1706446" y="363142"/>
                      </a:lnTo>
                      <a:lnTo>
                        <a:pt x="1689934" y="367907"/>
                      </a:lnTo>
                      <a:lnTo>
                        <a:pt x="1681845" y="366688"/>
                      </a:lnTo>
                      <a:lnTo>
                        <a:pt x="1674310" y="367242"/>
                      </a:lnTo>
                      <a:lnTo>
                        <a:pt x="1666884" y="370012"/>
                      </a:lnTo>
                      <a:lnTo>
                        <a:pt x="1648046" y="381205"/>
                      </a:lnTo>
                      <a:lnTo>
                        <a:pt x="1646606" y="382535"/>
                      </a:lnTo>
                      <a:lnTo>
                        <a:pt x="1645497" y="384197"/>
                      </a:lnTo>
                      <a:lnTo>
                        <a:pt x="1643724" y="387964"/>
                      </a:lnTo>
                      <a:lnTo>
                        <a:pt x="1642727" y="389405"/>
                      </a:lnTo>
                      <a:lnTo>
                        <a:pt x="1640621" y="390735"/>
                      </a:lnTo>
                      <a:lnTo>
                        <a:pt x="1638073" y="391068"/>
                      </a:lnTo>
                      <a:lnTo>
                        <a:pt x="1635413" y="390624"/>
                      </a:lnTo>
                      <a:lnTo>
                        <a:pt x="1632975" y="389737"/>
                      </a:lnTo>
                      <a:lnTo>
                        <a:pt x="1631313" y="388408"/>
                      </a:lnTo>
                      <a:lnTo>
                        <a:pt x="1630980" y="386856"/>
                      </a:lnTo>
                      <a:lnTo>
                        <a:pt x="1631202" y="385083"/>
                      </a:lnTo>
                      <a:lnTo>
                        <a:pt x="1631423" y="381205"/>
                      </a:lnTo>
                      <a:lnTo>
                        <a:pt x="1631756" y="380429"/>
                      </a:lnTo>
                      <a:lnTo>
                        <a:pt x="1631423" y="379986"/>
                      </a:lnTo>
                      <a:lnTo>
                        <a:pt x="1629651" y="378878"/>
                      </a:lnTo>
                      <a:lnTo>
                        <a:pt x="1628653" y="378434"/>
                      </a:lnTo>
                      <a:lnTo>
                        <a:pt x="1624997" y="377659"/>
                      </a:lnTo>
                      <a:lnTo>
                        <a:pt x="1621893" y="375443"/>
                      </a:lnTo>
                      <a:lnTo>
                        <a:pt x="1619345" y="374888"/>
                      </a:lnTo>
                      <a:lnTo>
                        <a:pt x="1617018" y="373559"/>
                      </a:lnTo>
                      <a:lnTo>
                        <a:pt x="1615910" y="373226"/>
                      </a:lnTo>
                      <a:lnTo>
                        <a:pt x="1614580" y="373226"/>
                      </a:lnTo>
                      <a:cubicBezTo>
                        <a:pt x="1614580" y="373226"/>
                        <a:pt x="1613804" y="373669"/>
                        <a:pt x="1613804" y="373669"/>
                      </a:cubicBezTo>
                      <a:lnTo>
                        <a:pt x="1611588" y="375886"/>
                      </a:lnTo>
                      <a:lnTo>
                        <a:pt x="1609150" y="377659"/>
                      </a:lnTo>
                      <a:lnTo>
                        <a:pt x="1606490" y="378878"/>
                      </a:lnTo>
                      <a:lnTo>
                        <a:pt x="1603831" y="378878"/>
                      </a:lnTo>
                      <a:cubicBezTo>
                        <a:pt x="1603831" y="378878"/>
                        <a:pt x="1601282" y="377770"/>
                        <a:pt x="1601282" y="377770"/>
                      </a:cubicBezTo>
                      <a:lnTo>
                        <a:pt x="1589979" y="359707"/>
                      </a:lnTo>
                      <a:lnTo>
                        <a:pt x="1586765" y="358044"/>
                      </a:lnTo>
                      <a:lnTo>
                        <a:pt x="1585878" y="354720"/>
                      </a:lnTo>
                      <a:lnTo>
                        <a:pt x="1582776" y="353058"/>
                      </a:lnTo>
                      <a:lnTo>
                        <a:pt x="1563051" y="351395"/>
                      </a:lnTo>
                      <a:lnTo>
                        <a:pt x="1552302" y="352615"/>
                      </a:lnTo>
                      <a:lnTo>
                        <a:pt x="1550196" y="353390"/>
                      </a:lnTo>
                      <a:lnTo>
                        <a:pt x="1548645" y="354609"/>
                      </a:lnTo>
                      <a:lnTo>
                        <a:pt x="1546428" y="357712"/>
                      </a:lnTo>
                      <a:lnTo>
                        <a:pt x="1545209" y="359042"/>
                      </a:lnTo>
                      <a:lnTo>
                        <a:pt x="1544212" y="359485"/>
                      </a:lnTo>
                      <a:lnTo>
                        <a:pt x="1541996" y="359485"/>
                      </a:lnTo>
                      <a:cubicBezTo>
                        <a:pt x="1541996" y="359485"/>
                        <a:pt x="1540998" y="360039"/>
                        <a:pt x="1540998" y="360039"/>
                      </a:cubicBezTo>
                      <a:lnTo>
                        <a:pt x="1539115" y="362366"/>
                      </a:lnTo>
                      <a:lnTo>
                        <a:pt x="1537896" y="364693"/>
                      </a:lnTo>
                      <a:lnTo>
                        <a:pt x="1536344" y="366577"/>
                      </a:lnTo>
                      <a:lnTo>
                        <a:pt x="1535790" y="366799"/>
                      </a:lnTo>
                      <a:lnTo>
                        <a:pt x="1533685" y="367464"/>
                      </a:lnTo>
                      <a:lnTo>
                        <a:pt x="1531247" y="367464"/>
                      </a:lnTo>
                      <a:cubicBezTo>
                        <a:pt x="1531247" y="367464"/>
                        <a:pt x="1528919" y="366577"/>
                        <a:pt x="1528919" y="366577"/>
                      </a:cubicBezTo>
                      <a:lnTo>
                        <a:pt x="1526593" y="365358"/>
                      </a:lnTo>
                      <a:lnTo>
                        <a:pt x="1524376" y="363807"/>
                      </a:lnTo>
                      <a:lnTo>
                        <a:pt x="1521828" y="360926"/>
                      </a:lnTo>
                      <a:lnTo>
                        <a:pt x="1521163" y="358155"/>
                      </a:lnTo>
                      <a:lnTo>
                        <a:pt x="1520941" y="354942"/>
                      </a:lnTo>
                      <a:lnTo>
                        <a:pt x="1520054" y="350731"/>
                      </a:lnTo>
                      <a:lnTo>
                        <a:pt x="1518503" y="347739"/>
                      </a:lnTo>
                      <a:lnTo>
                        <a:pt x="1516508" y="346076"/>
                      </a:lnTo>
                      <a:lnTo>
                        <a:pt x="1514181" y="345190"/>
                      </a:lnTo>
                      <a:lnTo>
                        <a:pt x="1511743" y="344746"/>
                      </a:lnTo>
                      <a:lnTo>
                        <a:pt x="1507976" y="343084"/>
                      </a:lnTo>
                      <a:lnTo>
                        <a:pt x="1505537" y="338763"/>
                      </a:lnTo>
                      <a:lnTo>
                        <a:pt x="1500107" y="317154"/>
                      </a:lnTo>
                      <a:lnTo>
                        <a:pt x="1499886" y="314827"/>
                      </a:lnTo>
                      <a:lnTo>
                        <a:pt x="1501659" y="312721"/>
                      </a:lnTo>
                      <a:lnTo>
                        <a:pt x="1510413" y="308731"/>
                      </a:lnTo>
                      <a:lnTo>
                        <a:pt x="1507754" y="305296"/>
                      </a:lnTo>
                      <a:lnTo>
                        <a:pt x="1507532" y="301418"/>
                      </a:lnTo>
                      <a:lnTo>
                        <a:pt x="1507865" y="296985"/>
                      </a:lnTo>
                      <a:lnTo>
                        <a:pt x="1506867" y="291999"/>
                      </a:lnTo>
                      <a:lnTo>
                        <a:pt x="1505870" y="290225"/>
                      </a:lnTo>
                      <a:lnTo>
                        <a:pt x="1504651" y="289006"/>
                      </a:lnTo>
                      <a:lnTo>
                        <a:pt x="1501770" y="287344"/>
                      </a:lnTo>
                      <a:lnTo>
                        <a:pt x="1500218" y="285793"/>
                      </a:lnTo>
                      <a:lnTo>
                        <a:pt x="1499997" y="283909"/>
                      </a:lnTo>
                      <a:lnTo>
                        <a:pt x="1500218" y="281803"/>
                      </a:lnTo>
                      <a:lnTo>
                        <a:pt x="1499997" y="279255"/>
                      </a:lnTo>
                      <a:lnTo>
                        <a:pt x="1499000" y="277038"/>
                      </a:lnTo>
                      <a:lnTo>
                        <a:pt x="1496672" y="273825"/>
                      </a:lnTo>
                      <a:lnTo>
                        <a:pt x="1495896" y="271498"/>
                      </a:lnTo>
                      <a:lnTo>
                        <a:pt x="1495896" y="268727"/>
                      </a:lnTo>
                      <a:cubicBezTo>
                        <a:pt x="1495896" y="268727"/>
                        <a:pt x="1496118" y="266511"/>
                        <a:pt x="1496118" y="266511"/>
                      </a:cubicBezTo>
                      <a:lnTo>
                        <a:pt x="1496118" y="264405"/>
                      </a:lnTo>
                      <a:cubicBezTo>
                        <a:pt x="1496118" y="264405"/>
                        <a:pt x="1494567" y="262078"/>
                        <a:pt x="1494567" y="262078"/>
                      </a:cubicBezTo>
                      <a:lnTo>
                        <a:pt x="1493237" y="261192"/>
                      </a:lnTo>
                      <a:lnTo>
                        <a:pt x="1490578" y="260527"/>
                      </a:lnTo>
                      <a:lnTo>
                        <a:pt x="1489580" y="259308"/>
                      </a:lnTo>
                      <a:lnTo>
                        <a:pt x="1489248" y="257535"/>
                      </a:lnTo>
                      <a:lnTo>
                        <a:pt x="1489248" y="252659"/>
                      </a:lnTo>
                      <a:lnTo>
                        <a:pt x="1488804" y="250664"/>
                      </a:lnTo>
                      <a:lnTo>
                        <a:pt x="1495010" y="249335"/>
                      </a:lnTo>
                      <a:lnTo>
                        <a:pt x="1496561" y="247894"/>
                      </a:lnTo>
                      <a:lnTo>
                        <a:pt x="1497559" y="244791"/>
                      </a:lnTo>
                      <a:lnTo>
                        <a:pt x="1496561" y="242797"/>
                      </a:lnTo>
                      <a:lnTo>
                        <a:pt x="1494567" y="241577"/>
                      </a:lnTo>
                      <a:lnTo>
                        <a:pt x="1492350" y="240802"/>
                      </a:lnTo>
                      <a:lnTo>
                        <a:pt x="1488472" y="240580"/>
                      </a:lnTo>
                      <a:lnTo>
                        <a:pt x="1480826" y="242353"/>
                      </a:lnTo>
                      <a:lnTo>
                        <a:pt x="1476947" y="242021"/>
                      </a:lnTo>
                      <a:lnTo>
                        <a:pt x="1473622" y="238807"/>
                      </a:lnTo>
                      <a:lnTo>
                        <a:pt x="1471407" y="232934"/>
                      </a:lnTo>
                      <a:lnTo>
                        <a:pt x="1468636" y="216422"/>
                      </a:lnTo>
                      <a:lnTo>
                        <a:pt x="1467750" y="213763"/>
                      </a:lnTo>
                      <a:lnTo>
                        <a:pt x="1466309" y="211990"/>
                      </a:lnTo>
                      <a:lnTo>
                        <a:pt x="1464093" y="211103"/>
                      </a:lnTo>
                      <a:lnTo>
                        <a:pt x="1461765" y="211546"/>
                      </a:lnTo>
                      <a:lnTo>
                        <a:pt x="1459549" y="212544"/>
                      </a:lnTo>
                      <a:lnTo>
                        <a:pt x="1457333" y="212987"/>
                      </a:lnTo>
                      <a:lnTo>
                        <a:pt x="1455116" y="211657"/>
                      </a:lnTo>
                      <a:lnTo>
                        <a:pt x="1453011" y="210660"/>
                      </a:lnTo>
                      <a:lnTo>
                        <a:pt x="1451238" y="210882"/>
                      </a:lnTo>
                      <a:lnTo>
                        <a:pt x="1445919" y="214095"/>
                      </a:lnTo>
                      <a:lnTo>
                        <a:pt x="1436611" y="217974"/>
                      </a:lnTo>
                      <a:lnTo>
                        <a:pt x="1428742" y="219747"/>
                      </a:lnTo>
                      <a:lnTo>
                        <a:pt x="1420431" y="219193"/>
                      </a:lnTo>
                      <a:lnTo>
                        <a:pt x="1418437" y="218528"/>
                      </a:lnTo>
                      <a:lnTo>
                        <a:pt x="1416774" y="216866"/>
                      </a:lnTo>
                      <a:lnTo>
                        <a:pt x="1415666" y="214206"/>
                      </a:lnTo>
                      <a:lnTo>
                        <a:pt x="1415112" y="211436"/>
                      </a:lnTo>
                      <a:lnTo>
                        <a:pt x="1414447" y="208998"/>
                      </a:lnTo>
                      <a:lnTo>
                        <a:pt x="1412896" y="207335"/>
                      </a:lnTo>
                      <a:lnTo>
                        <a:pt x="1409461" y="206892"/>
                      </a:lnTo>
                      <a:lnTo>
                        <a:pt x="1402147" y="208222"/>
                      </a:lnTo>
                      <a:lnTo>
                        <a:pt x="1398379" y="206892"/>
                      </a:lnTo>
                      <a:lnTo>
                        <a:pt x="1390290" y="204011"/>
                      </a:lnTo>
                      <a:lnTo>
                        <a:pt x="1386079" y="203346"/>
                      </a:lnTo>
                      <a:lnTo>
                        <a:pt x="1382089" y="204344"/>
                      </a:lnTo>
                      <a:lnTo>
                        <a:pt x="1377879" y="207889"/>
                      </a:lnTo>
                      <a:lnTo>
                        <a:pt x="1375883" y="208776"/>
                      </a:lnTo>
                      <a:lnTo>
                        <a:pt x="1373224" y="208222"/>
                      </a:lnTo>
                      <a:lnTo>
                        <a:pt x="1365024" y="204676"/>
                      </a:lnTo>
                      <a:lnTo>
                        <a:pt x="1371562" y="200133"/>
                      </a:lnTo>
                      <a:lnTo>
                        <a:pt x="1376105" y="195257"/>
                      </a:lnTo>
                      <a:lnTo>
                        <a:pt x="1378986" y="189272"/>
                      </a:lnTo>
                      <a:lnTo>
                        <a:pt x="1377989" y="183178"/>
                      </a:lnTo>
                      <a:lnTo>
                        <a:pt x="1375773" y="184508"/>
                      </a:lnTo>
                      <a:lnTo>
                        <a:pt x="1374000" y="184508"/>
                      </a:lnTo>
                      <a:cubicBezTo>
                        <a:pt x="1374000" y="184508"/>
                        <a:pt x="1372116" y="184064"/>
                        <a:pt x="1372116" y="184064"/>
                      </a:cubicBezTo>
                      <a:lnTo>
                        <a:pt x="1370232" y="183289"/>
                      </a:lnTo>
                      <a:lnTo>
                        <a:pt x="1368570" y="182180"/>
                      </a:lnTo>
                      <a:lnTo>
                        <a:pt x="1366353" y="180075"/>
                      </a:lnTo>
                      <a:lnTo>
                        <a:pt x="1365245" y="178523"/>
                      </a:lnTo>
                      <a:lnTo>
                        <a:pt x="1364802" y="177083"/>
                      </a:lnTo>
                      <a:lnTo>
                        <a:pt x="1365356" y="175975"/>
                      </a:lnTo>
                      <a:lnTo>
                        <a:pt x="1367794" y="175421"/>
                      </a:lnTo>
                      <a:lnTo>
                        <a:pt x="1368681" y="174423"/>
                      </a:lnTo>
                      <a:lnTo>
                        <a:pt x="1369013" y="172540"/>
                      </a:lnTo>
                      <a:lnTo>
                        <a:pt x="1368681" y="170988"/>
                      </a:lnTo>
                      <a:lnTo>
                        <a:pt x="1368237" y="169437"/>
                      </a:lnTo>
                      <a:lnTo>
                        <a:pt x="1368237" y="167553"/>
                      </a:lnTo>
                      <a:cubicBezTo>
                        <a:pt x="1368237" y="167553"/>
                        <a:pt x="1368459" y="165780"/>
                        <a:pt x="1368459" y="165780"/>
                      </a:cubicBezTo>
                      <a:lnTo>
                        <a:pt x="1369456" y="162566"/>
                      </a:lnTo>
                      <a:lnTo>
                        <a:pt x="1369678" y="160682"/>
                      </a:lnTo>
                      <a:lnTo>
                        <a:pt x="1369456" y="156693"/>
                      </a:lnTo>
                      <a:lnTo>
                        <a:pt x="1368570" y="153590"/>
                      </a:lnTo>
                      <a:lnTo>
                        <a:pt x="1367129" y="151041"/>
                      </a:lnTo>
                      <a:lnTo>
                        <a:pt x="1362364" y="145611"/>
                      </a:lnTo>
                      <a:lnTo>
                        <a:pt x="1361477" y="144171"/>
                      </a:lnTo>
                      <a:lnTo>
                        <a:pt x="1361034" y="142508"/>
                      </a:lnTo>
                      <a:lnTo>
                        <a:pt x="1360591" y="138741"/>
                      </a:lnTo>
                      <a:lnTo>
                        <a:pt x="1360037" y="137411"/>
                      </a:lnTo>
                      <a:lnTo>
                        <a:pt x="1358486" y="136303"/>
                      </a:lnTo>
                      <a:lnTo>
                        <a:pt x="1354496" y="135195"/>
                      </a:lnTo>
                      <a:lnTo>
                        <a:pt x="1353277" y="133422"/>
                      </a:lnTo>
                      <a:lnTo>
                        <a:pt x="1354385" y="129100"/>
                      </a:lnTo>
                      <a:lnTo>
                        <a:pt x="1358818" y="126551"/>
                      </a:lnTo>
                      <a:lnTo>
                        <a:pt x="1378100" y="121897"/>
                      </a:lnTo>
                      <a:lnTo>
                        <a:pt x="1384749" y="121897"/>
                      </a:lnTo>
                      <a:cubicBezTo>
                        <a:pt x="1384749" y="121897"/>
                        <a:pt x="1386965" y="121454"/>
                        <a:pt x="1386965" y="121454"/>
                      </a:cubicBezTo>
                      <a:lnTo>
                        <a:pt x="1391287" y="116356"/>
                      </a:lnTo>
                      <a:lnTo>
                        <a:pt x="1391287" y="108821"/>
                      </a:lnTo>
                      <a:cubicBezTo>
                        <a:pt x="1391287" y="108821"/>
                        <a:pt x="1388073" y="101507"/>
                        <a:pt x="1388073" y="101507"/>
                      </a:cubicBezTo>
                      <a:lnTo>
                        <a:pt x="1386411" y="99844"/>
                      </a:lnTo>
                      <a:lnTo>
                        <a:pt x="1383751" y="97074"/>
                      </a:lnTo>
                      <a:lnTo>
                        <a:pt x="1381535" y="95412"/>
                      </a:lnTo>
                      <a:lnTo>
                        <a:pt x="1377768" y="91090"/>
                      </a:lnTo>
                      <a:lnTo>
                        <a:pt x="1375773" y="89761"/>
                      </a:lnTo>
                      <a:lnTo>
                        <a:pt x="1374443" y="89761"/>
                      </a:lnTo>
                      <a:cubicBezTo>
                        <a:pt x="1374443" y="89761"/>
                        <a:pt x="1372338" y="90868"/>
                        <a:pt x="1372338" y="90868"/>
                      </a:cubicBezTo>
                      <a:lnTo>
                        <a:pt x="1371007" y="90314"/>
                      </a:lnTo>
                      <a:lnTo>
                        <a:pt x="1371007" y="89871"/>
                      </a:lnTo>
                      <a:cubicBezTo>
                        <a:pt x="1371007" y="89871"/>
                        <a:pt x="1370675" y="87323"/>
                        <a:pt x="1370675" y="87323"/>
                      </a:cubicBezTo>
                      <a:lnTo>
                        <a:pt x="1370342" y="86436"/>
                      </a:lnTo>
                      <a:lnTo>
                        <a:pt x="1369678" y="85771"/>
                      </a:lnTo>
                      <a:lnTo>
                        <a:pt x="1368127" y="84774"/>
                      </a:lnTo>
                      <a:lnTo>
                        <a:pt x="1367462" y="84109"/>
                      </a:lnTo>
                      <a:lnTo>
                        <a:pt x="1363251" y="78568"/>
                      </a:lnTo>
                      <a:lnTo>
                        <a:pt x="1360923" y="76906"/>
                      </a:lnTo>
                      <a:lnTo>
                        <a:pt x="1355272" y="76906"/>
                      </a:lnTo>
                      <a:cubicBezTo>
                        <a:pt x="1355272" y="76906"/>
                        <a:pt x="1355272" y="75244"/>
                        <a:pt x="1355272" y="75244"/>
                      </a:cubicBezTo>
                      <a:lnTo>
                        <a:pt x="1356158" y="72584"/>
                      </a:lnTo>
                      <a:lnTo>
                        <a:pt x="1355826" y="69481"/>
                      </a:lnTo>
                      <a:lnTo>
                        <a:pt x="1353499" y="65603"/>
                      </a:lnTo>
                      <a:lnTo>
                        <a:pt x="1352169" y="62389"/>
                      </a:lnTo>
                      <a:lnTo>
                        <a:pt x="1351504" y="58843"/>
                      </a:lnTo>
                      <a:lnTo>
                        <a:pt x="1351172" y="52748"/>
                      </a:lnTo>
                      <a:lnTo>
                        <a:pt x="1350840" y="49534"/>
                      </a:lnTo>
                      <a:lnTo>
                        <a:pt x="1350840" y="48537"/>
                      </a:lnTo>
                      <a:lnTo>
                        <a:pt x="1352834" y="44437"/>
                      </a:lnTo>
                      <a:lnTo>
                        <a:pt x="1352834" y="42332"/>
                      </a:lnTo>
                      <a:cubicBezTo>
                        <a:pt x="1352834" y="42332"/>
                        <a:pt x="1352501" y="40558"/>
                        <a:pt x="1352501" y="40558"/>
                      </a:cubicBezTo>
                      <a:lnTo>
                        <a:pt x="1351836" y="38785"/>
                      </a:lnTo>
                      <a:lnTo>
                        <a:pt x="1350729" y="36680"/>
                      </a:lnTo>
                      <a:lnTo>
                        <a:pt x="1348844" y="33688"/>
                      </a:lnTo>
                      <a:lnTo>
                        <a:pt x="1346961" y="31582"/>
                      </a:lnTo>
                      <a:lnTo>
                        <a:pt x="1339647" y="26596"/>
                      </a:lnTo>
                      <a:lnTo>
                        <a:pt x="1338095" y="24601"/>
                      </a:lnTo>
                      <a:lnTo>
                        <a:pt x="1335325" y="18284"/>
                      </a:lnTo>
                      <a:lnTo>
                        <a:pt x="1333220" y="15293"/>
                      </a:lnTo>
                      <a:lnTo>
                        <a:pt x="1328455" y="12300"/>
                      </a:lnTo>
                      <a:lnTo>
                        <a:pt x="1326238" y="10084"/>
                      </a:lnTo>
                      <a:lnTo>
                        <a:pt x="1324465" y="6870"/>
                      </a:lnTo>
                      <a:lnTo>
                        <a:pt x="1323579" y="4322"/>
                      </a:lnTo>
                      <a:lnTo>
                        <a:pt x="1322360" y="2549"/>
                      </a:lnTo>
                      <a:lnTo>
                        <a:pt x="1319479" y="1551"/>
                      </a:lnTo>
                      <a:lnTo>
                        <a:pt x="1314381" y="1330"/>
                      </a:lnTo>
                      <a:lnTo>
                        <a:pt x="1309173" y="2327"/>
                      </a:lnTo>
                      <a:lnTo>
                        <a:pt x="1299199" y="6981"/>
                      </a:lnTo>
                      <a:lnTo>
                        <a:pt x="1291442" y="14738"/>
                      </a:lnTo>
                      <a:lnTo>
                        <a:pt x="1289004" y="14960"/>
                      </a:lnTo>
                      <a:lnTo>
                        <a:pt x="1287121" y="12079"/>
                      </a:lnTo>
                      <a:lnTo>
                        <a:pt x="1287896" y="5097"/>
                      </a:lnTo>
                      <a:lnTo>
                        <a:pt x="1285791" y="1995"/>
                      </a:lnTo>
                      <a:lnTo>
                        <a:pt x="1284018" y="2881"/>
                      </a:lnTo>
                      <a:lnTo>
                        <a:pt x="1282466" y="4322"/>
                      </a:lnTo>
                      <a:lnTo>
                        <a:pt x="1280804" y="5430"/>
                      </a:lnTo>
                      <a:lnTo>
                        <a:pt x="1278810" y="5430"/>
                      </a:lnTo>
                      <a:cubicBezTo>
                        <a:pt x="1278810" y="5430"/>
                        <a:pt x="1277036" y="4765"/>
                        <a:pt x="1277036" y="4765"/>
                      </a:cubicBezTo>
                      <a:lnTo>
                        <a:pt x="1276704" y="4543"/>
                      </a:lnTo>
                      <a:lnTo>
                        <a:pt x="1273934" y="2549"/>
                      </a:lnTo>
                      <a:lnTo>
                        <a:pt x="1271939" y="2106"/>
                      </a:lnTo>
                      <a:lnTo>
                        <a:pt x="1264625" y="2106"/>
                      </a:lnTo>
                      <a:cubicBezTo>
                        <a:pt x="1264625" y="2106"/>
                        <a:pt x="1253543" y="0"/>
                        <a:pt x="1253543" y="0"/>
                      </a:cubicBezTo>
                      <a:lnTo>
                        <a:pt x="1251992" y="332"/>
                      </a:lnTo>
                      <a:lnTo>
                        <a:pt x="1250108" y="1662"/>
                      </a:lnTo>
                      <a:lnTo>
                        <a:pt x="1247227" y="5319"/>
                      </a:lnTo>
                      <a:lnTo>
                        <a:pt x="1245786" y="6760"/>
                      </a:lnTo>
                      <a:lnTo>
                        <a:pt x="1243570" y="7535"/>
                      </a:lnTo>
                      <a:lnTo>
                        <a:pt x="1242462" y="8200"/>
                      </a:lnTo>
                      <a:lnTo>
                        <a:pt x="1241132" y="10749"/>
                      </a:lnTo>
                      <a:lnTo>
                        <a:pt x="1240245" y="11746"/>
                      </a:lnTo>
                      <a:lnTo>
                        <a:pt x="1239248" y="11968"/>
                      </a:lnTo>
                      <a:lnTo>
                        <a:pt x="1237808" y="11192"/>
                      </a:lnTo>
                      <a:lnTo>
                        <a:pt x="1236810" y="11192"/>
                      </a:lnTo>
                      <a:cubicBezTo>
                        <a:pt x="1236810" y="11192"/>
                        <a:pt x="1234705" y="12079"/>
                        <a:pt x="1234705" y="12079"/>
                      </a:cubicBezTo>
                      <a:lnTo>
                        <a:pt x="1222958" y="22606"/>
                      </a:lnTo>
                      <a:lnTo>
                        <a:pt x="1220964" y="23714"/>
                      </a:lnTo>
                      <a:lnTo>
                        <a:pt x="1218858" y="23493"/>
                      </a:lnTo>
                      <a:lnTo>
                        <a:pt x="1215534" y="20722"/>
                      </a:lnTo>
                      <a:lnTo>
                        <a:pt x="1213650" y="19725"/>
                      </a:lnTo>
                      <a:lnTo>
                        <a:pt x="1210325" y="19725"/>
                      </a:lnTo>
                      <a:cubicBezTo>
                        <a:pt x="1210325" y="19725"/>
                        <a:pt x="1203565" y="21609"/>
                        <a:pt x="1203565" y="21609"/>
                      </a:cubicBezTo>
                      <a:lnTo>
                        <a:pt x="1200130" y="21609"/>
                      </a:lnTo>
                      <a:cubicBezTo>
                        <a:pt x="1200130" y="21609"/>
                        <a:pt x="1177856" y="9862"/>
                        <a:pt x="1177856" y="9862"/>
                      </a:cubicBezTo>
                      <a:lnTo>
                        <a:pt x="1172426" y="11525"/>
                      </a:lnTo>
                      <a:lnTo>
                        <a:pt x="1162675" y="7868"/>
                      </a:lnTo>
                      <a:lnTo>
                        <a:pt x="1158021" y="8865"/>
                      </a:lnTo>
                      <a:lnTo>
                        <a:pt x="1156469" y="15182"/>
                      </a:lnTo>
                      <a:lnTo>
                        <a:pt x="1157023" y="17176"/>
                      </a:lnTo>
                      <a:lnTo>
                        <a:pt x="1159128" y="21055"/>
                      </a:lnTo>
                      <a:lnTo>
                        <a:pt x="1159572" y="22606"/>
                      </a:lnTo>
                      <a:lnTo>
                        <a:pt x="1158907" y="24712"/>
                      </a:lnTo>
                      <a:lnTo>
                        <a:pt x="1157688" y="25820"/>
                      </a:lnTo>
                      <a:lnTo>
                        <a:pt x="1156248" y="26596"/>
                      </a:lnTo>
                      <a:lnTo>
                        <a:pt x="1155139" y="27814"/>
                      </a:lnTo>
                      <a:lnTo>
                        <a:pt x="1154031" y="31139"/>
                      </a:lnTo>
                      <a:lnTo>
                        <a:pt x="1152702" y="42221"/>
                      </a:lnTo>
                      <a:lnTo>
                        <a:pt x="1149377" y="49313"/>
                      </a:lnTo>
                      <a:lnTo>
                        <a:pt x="1144390" y="53302"/>
                      </a:lnTo>
                      <a:lnTo>
                        <a:pt x="1128765" y="60727"/>
                      </a:lnTo>
                      <a:lnTo>
                        <a:pt x="1126660" y="60727"/>
                      </a:lnTo>
                      <a:cubicBezTo>
                        <a:pt x="1126660" y="60727"/>
                        <a:pt x="1119789" y="59064"/>
                        <a:pt x="1119789" y="59064"/>
                      </a:cubicBezTo>
                      <a:lnTo>
                        <a:pt x="1115689" y="59508"/>
                      </a:lnTo>
                      <a:lnTo>
                        <a:pt x="1109594" y="62500"/>
                      </a:lnTo>
                      <a:lnTo>
                        <a:pt x="1107711" y="62832"/>
                      </a:lnTo>
                      <a:lnTo>
                        <a:pt x="1105605" y="61502"/>
                      </a:lnTo>
                      <a:lnTo>
                        <a:pt x="1105161" y="58732"/>
                      </a:lnTo>
                      <a:lnTo>
                        <a:pt x="1105161" y="55297"/>
                      </a:lnTo>
                      <a:cubicBezTo>
                        <a:pt x="1105161" y="55297"/>
                        <a:pt x="1104497" y="52305"/>
                        <a:pt x="1104497" y="52305"/>
                      </a:cubicBezTo>
                      <a:lnTo>
                        <a:pt x="1101837" y="49867"/>
                      </a:lnTo>
                      <a:lnTo>
                        <a:pt x="1098070" y="49091"/>
                      </a:lnTo>
                      <a:lnTo>
                        <a:pt x="1091088" y="49756"/>
                      </a:lnTo>
                      <a:lnTo>
                        <a:pt x="1078122" y="50421"/>
                      </a:lnTo>
                      <a:lnTo>
                        <a:pt x="1058287" y="46542"/>
                      </a:lnTo>
                      <a:lnTo>
                        <a:pt x="1047870" y="46542"/>
                      </a:lnTo>
                      <a:cubicBezTo>
                        <a:pt x="1047870" y="46542"/>
                        <a:pt x="1039005" y="50310"/>
                        <a:pt x="1039005" y="50310"/>
                      </a:cubicBezTo>
                      <a:lnTo>
                        <a:pt x="1036678" y="53302"/>
                      </a:lnTo>
                      <a:lnTo>
                        <a:pt x="1034905" y="56959"/>
                      </a:lnTo>
                      <a:lnTo>
                        <a:pt x="1033020" y="60062"/>
                      </a:lnTo>
                      <a:lnTo>
                        <a:pt x="1030361" y="61170"/>
                      </a:lnTo>
                      <a:lnTo>
                        <a:pt x="1027591" y="60173"/>
                      </a:lnTo>
                      <a:lnTo>
                        <a:pt x="1022383" y="55740"/>
                      </a:lnTo>
                      <a:lnTo>
                        <a:pt x="1019612" y="54189"/>
                      </a:lnTo>
                      <a:lnTo>
                        <a:pt x="1015290" y="53635"/>
                      </a:lnTo>
                      <a:lnTo>
                        <a:pt x="999776" y="54521"/>
                      </a:lnTo>
                      <a:lnTo>
                        <a:pt x="997005" y="55408"/>
                      </a:lnTo>
                      <a:lnTo>
                        <a:pt x="995233" y="57402"/>
                      </a:lnTo>
                      <a:lnTo>
                        <a:pt x="995898" y="60505"/>
                      </a:lnTo>
                      <a:lnTo>
                        <a:pt x="995344" y="61392"/>
                      </a:lnTo>
                      <a:lnTo>
                        <a:pt x="995011" y="62278"/>
                      </a:lnTo>
                      <a:lnTo>
                        <a:pt x="994790" y="63165"/>
                      </a:lnTo>
                      <a:lnTo>
                        <a:pt x="994457" y="64051"/>
                      </a:lnTo>
                      <a:lnTo>
                        <a:pt x="997781" y="64495"/>
                      </a:lnTo>
                      <a:lnTo>
                        <a:pt x="998890" y="66933"/>
                      </a:lnTo>
                      <a:lnTo>
                        <a:pt x="997892" y="69260"/>
                      </a:lnTo>
                      <a:lnTo>
                        <a:pt x="994901" y="69481"/>
                      </a:lnTo>
                      <a:lnTo>
                        <a:pt x="994125" y="68373"/>
                      </a:lnTo>
                      <a:lnTo>
                        <a:pt x="993460" y="68040"/>
                      </a:lnTo>
                      <a:lnTo>
                        <a:pt x="992795" y="68373"/>
                      </a:lnTo>
                      <a:lnTo>
                        <a:pt x="991908" y="69149"/>
                      </a:lnTo>
                      <a:lnTo>
                        <a:pt x="991022" y="70257"/>
                      </a:lnTo>
                      <a:lnTo>
                        <a:pt x="990800" y="71365"/>
                      </a:lnTo>
                      <a:lnTo>
                        <a:pt x="990800" y="72362"/>
                      </a:lnTo>
                      <a:cubicBezTo>
                        <a:pt x="990800" y="72362"/>
                        <a:pt x="990800" y="72916"/>
                        <a:pt x="990800" y="72916"/>
                      </a:cubicBezTo>
                      <a:lnTo>
                        <a:pt x="989692" y="74468"/>
                      </a:lnTo>
                      <a:lnTo>
                        <a:pt x="988473" y="75798"/>
                      </a:lnTo>
                      <a:lnTo>
                        <a:pt x="987032" y="76906"/>
                      </a:lnTo>
                      <a:lnTo>
                        <a:pt x="985370" y="77903"/>
                      </a:lnTo>
                      <a:lnTo>
                        <a:pt x="982157" y="79122"/>
                      </a:lnTo>
                      <a:lnTo>
                        <a:pt x="982157" y="79787"/>
                      </a:lnTo>
                      <a:cubicBezTo>
                        <a:pt x="982157" y="79787"/>
                        <a:pt x="982378" y="80895"/>
                        <a:pt x="982378" y="80895"/>
                      </a:cubicBezTo>
                      <a:lnTo>
                        <a:pt x="982932" y="81671"/>
                      </a:lnTo>
                      <a:lnTo>
                        <a:pt x="982932" y="82890"/>
                      </a:lnTo>
                      <a:lnTo>
                        <a:pt x="981381" y="84995"/>
                      </a:lnTo>
                      <a:lnTo>
                        <a:pt x="980383" y="86103"/>
                      </a:lnTo>
                      <a:lnTo>
                        <a:pt x="979386" y="86547"/>
                      </a:lnTo>
                      <a:lnTo>
                        <a:pt x="976062" y="86214"/>
                      </a:lnTo>
                      <a:lnTo>
                        <a:pt x="975175" y="86547"/>
                      </a:lnTo>
                      <a:lnTo>
                        <a:pt x="974732" y="87655"/>
                      </a:lnTo>
                      <a:lnTo>
                        <a:pt x="974732" y="89317"/>
                      </a:lnTo>
                      <a:cubicBezTo>
                        <a:pt x="974732" y="89317"/>
                        <a:pt x="974399" y="90868"/>
                        <a:pt x="974399" y="90868"/>
                      </a:cubicBezTo>
                      <a:lnTo>
                        <a:pt x="972072" y="92088"/>
                      </a:lnTo>
                      <a:lnTo>
                        <a:pt x="971297" y="93306"/>
                      </a:lnTo>
                      <a:lnTo>
                        <a:pt x="970742" y="94525"/>
                      </a:lnTo>
                      <a:lnTo>
                        <a:pt x="970077" y="95079"/>
                      </a:lnTo>
                      <a:lnTo>
                        <a:pt x="969745" y="95744"/>
                      </a:lnTo>
                      <a:lnTo>
                        <a:pt x="967307" y="98958"/>
                      </a:lnTo>
                      <a:lnTo>
                        <a:pt x="966531" y="100288"/>
                      </a:lnTo>
                      <a:lnTo>
                        <a:pt x="966088" y="100842"/>
                      </a:lnTo>
                      <a:lnTo>
                        <a:pt x="966088" y="101507"/>
                      </a:lnTo>
                      <a:cubicBezTo>
                        <a:pt x="966088" y="101507"/>
                        <a:pt x="966975" y="103280"/>
                        <a:pt x="966975" y="103280"/>
                      </a:cubicBezTo>
                      <a:lnTo>
                        <a:pt x="966975" y="106161"/>
                      </a:lnTo>
                      <a:cubicBezTo>
                        <a:pt x="966975" y="106161"/>
                        <a:pt x="965091" y="108266"/>
                        <a:pt x="965091" y="108266"/>
                      </a:cubicBezTo>
                      <a:lnTo>
                        <a:pt x="962542" y="109929"/>
                      </a:lnTo>
                      <a:lnTo>
                        <a:pt x="961101" y="111480"/>
                      </a:lnTo>
                      <a:lnTo>
                        <a:pt x="963318" y="112588"/>
                      </a:lnTo>
                      <a:lnTo>
                        <a:pt x="964205" y="112588"/>
                      </a:lnTo>
                      <a:lnTo>
                        <a:pt x="964205" y="114029"/>
                      </a:lnTo>
                      <a:lnTo>
                        <a:pt x="962986" y="115359"/>
                      </a:lnTo>
                      <a:lnTo>
                        <a:pt x="962653" y="117464"/>
                      </a:lnTo>
                      <a:lnTo>
                        <a:pt x="962653" y="119680"/>
                      </a:lnTo>
                      <a:cubicBezTo>
                        <a:pt x="962653" y="119680"/>
                        <a:pt x="961877" y="121454"/>
                        <a:pt x="961877" y="121454"/>
                      </a:cubicBezTo>
                      <a:lnTo>
                        <a:pt x="960658" y="122007"/>
                      </a:lnTo>
                      <a:lnTo>
                        <a:pt x="957112" y="122007"/>
                      </a:lnTo>
                      <a:cubicBezTo>
                        <a:pt x="957112" y="122007"/>
                        <a:pt x="955672" y="122562"/>
                        <a:pt x="955672" y="122562"/>
                      </a:cubicBezTo>
                      <a:lnTo>
                        <a:pt x="956336" y="125000"/>
                      </a:lnTo>
                      <a:lnTo>
                        <a:pt x="955007" y="128878"/>
                      </a:lnTo>
                      <a:lnTo>
                        <a:pt x="955672" y="131427"/>
                      </a:lnTo>
                      <a:lnTo>
                        <a:pt x="954896" y="132203"/>
                      </a:lnTo>
                      <a:lnTo>
                        <a:pt x="954010" y="133532"/>
                      </a:lnTo>
                      <a:lnTo>
                        <a:pt x="953455" y="133976"/>
                      </a:lnTo>
                      <a:lnTo>
                        <a:pt x="953788" y="134641"/>
                      </a:lnTo>
                      <a:lnTo>
                        <a:pt x="954231" y="136414"/>
                      </a:lnTo>
                      <a:lnTo>
                        <a:pt x="952790" y="137079"/>
                      </a:lnTo>
                      <a:lnTo>
                        <a:pt x="949577" y="140070"/>
                      </a:lnTo>
                      <a:lnTo>
                        <a:pt x="949577" y="141400"/>
                      </a:lnTo>
                      <a:lnTo>
                        <a:pt x="951793" y="143284"/>
                      </a:lnTo>
                      <a:lnTo>
                        <a:pt x="952790" y="143838"/>
                      </a:lnTo>
                      <a:lnTo>
                        <a:pt x="952790" y="144946"/>
                      </a:lnTo>
                      <a:lnTo>
                        <a:pt x="951904" y="145168"/>
                      </a:lnTo>
                      <a:lnTo>
                        <a:pt x="951461" y="145501"/>
                      </a:lnTo>
                      <a:lnTo>
                        <a:pt x="951128" y="145833"/>
                      </a:lnTo>
                      <a:lnTo>
                        <a:pt x="950574" y="146276"/>
                      </a:lnTo>
                      <a:lnTo>
                        <a:pt x="950574" y="147384"/>
                      </a:lnTo>
                      <a:lnTo>
                        <a:pt x="951904" y="149157"/>
                      </a:lnTo>
                      <a:lnTo>
                        <a:pt x="955672" y="150266"/>
                      </a:lnTo>
                      <a:lnTo>
                        <a:pt x="957555" y="151152"/>
                      </a:lnTo>
                      <a:lnTo>
                        <a:pt x="956669" y="153147"/>
                      </a:lnTo>
                      <a:lnTo>
                        <a:pt x="956115" y="154033"/>
                      </a:lnTo>
                      <a:lnTo>
                        <a:pt x="955118" y="154920"/>
                      </a:lnTo>
                      <a:lnTo>
                        <a:pt x="956447" y="155917"/>
                      </a:lnTo>
                      <a:lnTo>
                        <a:pt x="957666" y="157136"/>
                      </a:lnTo>
                      <a:lnTo>
                        <a:pt x="958110" y="158466"/>
                      </a:lnTo>
                      <a:lnTo>
                        <a:pt x="957445" y="159906"/>
                      </a:lnTo>
                      <a:lnTo>
                        <a:pt x="957999" y="162123"/>
                      </a:lnTo>
                      <a:lnTo>
                        <a:pt x="958996" y="163453"/>
                      </a:lnTo>
                      <a:lnTo>
                        <a:pt x="960215" y="164228"/>
                      </a:lnTo>
                      <a:lnTo>
                        <a:pt x="961434" y="164671"/>
                      </a:lnTo>
                      <a:lnTo>
                        <a:pt x="961434" y="166001"/>
                      </a:lnTo>
                      <a:lnTo>
                        <a:pt x="959883" y="165669"/>
                      </a:lnTo>
                      <a:lnTo>
                        <a:pt x="958553" y="166112"/>
                      </a:lnTo>
                      <a:lnTo>
                        <a:pt x="957666" y="167442"/>
                      </a:lnTo>
                      <a:lnTo>
                        <a:pt x="957445" y="169769"/>
                      </a:lnTo>
                      <a:lnTo>
                        <a:pt x="957888" y="171874"/>
                      </a:lnTo>
                      <a:lnTo>
                        <a:pt x="958775" y="172318"/>
                      </a:lnTo>
                      <a:lnTo>
                        <a:pt x="959994" y="172318"/>
                      </a:lnTo>
                      <a:cubicBezTo>
                        <a:pt x="959994" y="172318"/>
                        <a:pt x="961323" y="173426"/>
                        <a:pt x="961323" y="173426"/>
                      </a:cubicBezTo>
                      <a:lnTo>
                        <a:pt x="961877" y="174645"/>
                      </a:lnTo>
                      <a:lnTo>
                        <a:pt x="962986" y="179743"/>
                      </a:lnTo>
                      <a:lnTo>
                        <a:pt x="963540" y="180740"/>
                      </a:lnTo>
                      <a:lnTo>
                        <a:pt x="964315" y="181848"/>
                      </a:lnTo>
                      <a:lnTo>
                        <a:pt x="964315" y="182845"/>
                      </a:lnTo>
                      <a:cubicBezTo>
                        <a:pt x="964315" y="182845"/>
                        <a:pt x="962986" y="183399"/>
                        <a:pt x="962986" y="183399"/>
                      </a:cubicBezTo>
                      <a:lnTo>
                        <a:pt x="963651" y="188497"/>
                      </a:lnTo>
                      <a:lnTo>
                        <a:pt x="960547" y="191821"/>
                      </a:lnTo>
                      <a:lnTo>
                        <a:pt x="957112" y="194370"/>
                      </a:lnTo>
                      <a:lnTo>
                        <a:pt x="956780" y="197030"/>
                      </a:lnTo>
                      <a:lnTo>
                        <a:pt x="954785" y="200576"/>
                      </a:lnTo>
                      <a:lnTo>
                        <a:pt x="954453" y="200908"/>
                      </a:lnTo>
                      <a:lnTo>
                        <a:pt x="954453" y="205230"/>
                      </a:lnTo>
                      <a:cubicBezTo>
                        <a:pt x="954453" y="205230"/>
                        <a:pt x="954231" y="205452"/>
                        <a:pt x="954231" y="205452"/>
                      </a:cubicBezTo>
                      <a:lnTo>
                        <a:pt x="953788" y="206449"/>
                      </a:lnTo>
                      <a:lnTo>
                        <a:pt x="952569" y="206782"/>
                      </a:lnTo>
                      <a:lnTo>
                        <a:pt x="951682" y="205119"/>
                      </a:lnTo>
                      <a:lnTo>
                        <a:pt x="950464" y="203679"/>
                      </a:lnTo>
                      <a:lnTo>
                        <a:pt x="949023" y="202681"/>
                      </a:lnTo>
                      <a:lnTo>
                        <a:pt x="947471" y="202238"/>
                      </a:lnTo>
                      <a:lnTo>
                        <a:pt x="945920" y="202460"/>
                      </a:lnTo>
                      <a:lnTo>
                        <a:pt x="944147" y="201906"/>
                      </a:lnTo>
                      <a:lnTo>
                        <a:pt x="941598" y="198138"/>
                      </a:lnTo>
                      <a:lnTo>
                        <a:pt x="939936" y="196586"/>
                      </a:lnTo>
                      <a:lnTo>
                        <a:pt x="938273" y="196143"/>
                      </a:lnTo>
                      <a:lnTo>
                        <a:pt x="934949" y="196143"/>
                      </a:lnTo>
                      <a:cubicBezTo>
                        <a:pt x="934949" y="196143"/>
                        <a:pt x="933176" y="195478"/>
                        <a:pt x="933176" y="195478"/>
                      </a:cubicBezTo>
                      <a:lnTo>
                        <a:pt x="931625" y="194148"/>
                      </a:lnTo>
                      <a:lnTo>
                        <a:pt x="928190" y="189716"/>
                      </a:lnTo>
                      <a:lnTo>
                        <a:pt x="927303" y="187832"/>
                      </a:lnTo>
                      <a:lnTo>
                        <a:pt x="927636" y="187610"/>
                      </a:lnTo>
                      <a:lnTo>
                        <a:pt x="928633" y="183843"/>
                      </a:lnTo>
                      <a:lnTo>
                        <a:pt x="928854" y="182402"/>
                      </a:lnTo>
                      <a:lnTo>
                        <a:pt x="928854" y="180518"/>
                      </a:lnTo>
                      <a:cubicBezTo>
                        <a:pt x="928854" y="180518"/>
                        <a:pt x="928744" y="179078"/>
                        <a:pt x="928744" y="179078"/>
                      </a:cubicBezTo>
                      <a:lnTo>
                        <a:pt x="928411" y="177859"/>
                      </a:lnTo>
                      <a:lnTo>
                        <a:pt x="927746" y="176640"/>
                      </a:lnTo>
                      <a:lnTo>
                        <a:pt x="926306" y="175310"/>
                      </a:lnTo>
                      <a:lnTo>
                        <a:pt x="920543" y="172540"/>
                      </a:lnTo>
                      <a:lnTo>
                        <a:pt x="918992" y="170877"/>
                      </a:lnTo>
                      <a:lnTo>
                        <a:pt x="914781" y="165004"/>
                      </a:lnTo>
                      <a:lnTo>
                        <a:pt x="911567" y="162677"/>
                      </a:lnTo>
                      <a:lnTo>
                        <a:pt x="908353" y="161791"/>
                      </a:lnTo>
                      <a:lnTo>
                        <a:pt x="892507" y="162234"/>
                      </a:lnTo>
                      <a:lnTo>
                        <a:pt x="889958" y="163009"/>
                      </a:lnTo>
                      <a:lnTo>
                        <a:pt x="883088" y="166666"/>
                      </a:lnTo>
                      <a:lnTo>
                        <a:pt x="881647" y="166666"/>
                      </a:lnTo>
                      <a:cubicBezTo>
                        <a:pt x="881647" y="166666"/>
                        <a:pt x="879874" y="165558"/>
                        <a:pt x="879874" y="165558"/>
                      </a:cubicBezTo>
                      <a:lnTo>
                        <a:pt x="878655" y="165558"/>
                      </a:lnTo>
                      <a:cubicBezTo>
                        <a:pt x="878655" y="165558"/>
                        <a:pt x="877214" y="166445"/>
                        <a:pt x="877214" y="166445"/>
                      </a:cubicBezTo>
                      <a:lnTo>
                        <a:pt x="875330" y="169991"/>
                      </a:lnTo>
                      <a:lnTo>
                        <a:pt x="874223" y="171210"/>
                      </a:lnTo>
                      <a:lnTo>
                        <a:pt x="872228" y="171764"/>
                      </a:lnTo>
                      <a:lnTo>
                        <a:pt x="861922" y="169991"/>
                      </a:lnTo>
                      <a:lnTo>
                        <a:pt x="860482" y="167996"/>
                      </a:lnTo>
                      <a:lnTo>
                        <a:pt x="859484" y="165226"/>
                      </a:lnTo>
                      <a:lnTo>
                        <a:pt x="857600" y="161901"/>
                      </a:lnTo>
                      <a:lnTo>
                        <a:pt x="855606" y="160571"/>
                      </a:lnTo>
                      <a:lnTo>
                        <a:pt x="853167" y="160239"/>
                      </a:lnTo>
                      <a:lnTo>
                        <a:pt x="850508" y="160682"/>
                      </a:lnTo>
                      <a:lnTo>
                        <a:pt x="848291" y="161680"/>
                      </a:lnTo>
                      <a:lnTo>
                        <a:pt x="845965" y="163785"/>
                      </a:lnTo>
                      <a:lnTo>
                        <a:pt x="844413" y="166223"/>
                      </a:lnTo>
                      <a:lnTo>
                        <a:pt x="842751" y="168218"/>
                      </a:lnTo>
                      <a:lnTo>
                        <a:pt x="840091" y="169326"/>
                      </a:lnTo>
                      <a:lnTo>
                        <a:pt x="837099" y="169658"/>
                      </a:lnTo>
                      <a:lnTo>
                        <a:pt x="835548" y="170434"/>
                      </a:lnTo>
                      <a:lnTo>
                        <a:pt x="834440" y="172540"/>
                      </a:lnTo>
                      <a:lnTo>
                        <a:pt x="832778" y="176972"/>
                      </a:lnTo>
                      <a:lnTo>
                        <a:pt x="831115" y="179964"/>
                      </a:lnTo>
                      <a:lnTo>
                        <a:pt x="828899" y="179964"/>
                      </a:lnTo>
                      <a:cubicBezTo>
                        <a:pt x="828899" y="179964"/>
                        <a:pt x="823912" y="177969"/>
                        <a:pt x="823912" y="177969"/>
                      </a:cubicBezTo>
                      <a:lnTo>
                        <a:pt x="821252" y="178856"/>
                      </a:lnTo>
                      <a:lnTo>
                        <a:pt x="818261" y="181516"/>
                      </a:lnTo>
                      <a:lnTo>
                        <a:pt x="816820" y="182734"/>
                      </a:lnTo>
                      <a:lnTo>
                        <a:pt x="814493" y="183510"/>
                      </a:lnTo>
                      <a:lnTo>
                        <a:pt x="811944" y="182070"/>
                      </a:lnTo>
                      <a:lnTo>
                        <a:pt x="810504" y="178856"/>
                      </a:lnTo>
                      <a:lnTo>
                        <a:pt x="809506" y="174867"/>
                      </a:lnTo>
                      <a:lnTo>
                        <a:pt x="808176" y="171320"/>
                      </a:lnTo>
                      <a:lnTo>
                        <a:pt x="805849" y="168550"/>
                      </a:lnTo>
                      <a:lnTo>
                        <a:pt x="803965" y="167109"/>
                      </a:lnTo>
                      <a:lnTo>
                        <a:pt x="803190" y="165004"/>
                      </a:lnTo>
                      <a:lnTo>
                        <a:pt x="804298" y="160350"/>
                      </a:lnTo>
                      <a:lnTo>
                        <a:pt x="803854" y="155585"/>
                      </a:lnTo>
                      <a:lnTo>
                        <a:pt x="802525" y="152593"/>
                      </a:lnTo>
                      <a:lnTo>
                        <a:pt x="798757" y="146830"/>
                      </a:lnTo>
                      <a:lnTo>
                        <a:pt x="796319" y="140181"/>
                      </a:lnTo>
                      <a:lnTo>
                        <a:pt x="794878" y="137965"/>
                      </a:lnTo>
                      <a:lnTo>
                        <a:pt x="792108" y="136303"/>
                      </a:lnTo>
                      <a:lnTo>
                        <a:pt x="787565" y="135195"/>
                      </a:lnTo>
                      <a:lnTo>
                        <a:pt x="785237" y="135195"/>
                      </a:lnTo>
                      <a:cubicBezTo>
                        <a:pt x="785237" y="135195"/>
                        <a:pt x="783021" y="136081"/>
                        <a:pt x="783021" y="136081"/>
                      </a:cubicBezTo>
                      <a:lnTo>
                        <a:pt x="780805" y="138297"/>
                      </a:lnTo>
                      <a:lnTo>
                        <a:pt x="778145" y="144060"/>
                      </a:lnTo>
                      <a:lnTo>
                        <a:pt x="775929" y="146387"/>
                      </a:lnTo>
                      <a:lnTo>
                        <a:pt x="772937" y="147495"/>
                      </a:lnTo>
                      <a:lnTo>
                        <a:pt x="765956" y="147495"/>
                      </a:lnTo>
                      <a:cubicBezTo>
                        <a:pt x="765956" y="147495"/>
                        <a:pt x="762631" y="148271"/>
                        <a:pt x="762631" y="148271"/>
                      </a:cubicBezTo>
                      <a:lnTo>
                        <a:pt x="759085" y="150155"/>
                      </a:lnTo>
                      <a:lnTo>
                        <a:pt x="755428" y="153036"/>
                      </a:lnTo>
                      <a:lnTo>
                        <a:pt x="752215" y="156915"/>
                      </a:lnTo>
                      <a:lnTo>
                        <a:pt x="749998" y="161901"/>
                      </a:lnTo>
                      <a:lnTo>
                        <a:pt x="749666" y="165004"/>
                      </a:lnTo>
                      <a:lnTo>
                        <a:pt x="749887" y="171874"/>
                      </a:lnTo>
                      <a:lnTo>
                        <a:pt x="749333" y="174534"/>
                      </a:lnTo>
                      <a:lnTo>
                        <a:pt x="747339" y="176861"/>
                      </a:lnTo>
                      <a:lnTo>
                        <a:pt x="746120" y="174978"/>
                      </a:lnTo>
                      <a:lnTo>
                        <a:pt x="745344" y="171653"/>
                      </a:lnTo>
                      <a:lnTo>
                        <a:pt x="744568" y="169437"/>
                      </a:lnTo>
                      <a:lnTo>
                        <a:pt x="743128" y="169437"/>
                      </a:lnTo>
                      <a:cubicBezTo>
                        <a:pt x="743128" y="169437"/>
                        <a:pt x="741576" y="170212"/>
                        <a:pt x="741576" y="170212"/>
                      </a:cubicBezTo>
                      <a:lnTo>
                        <a:pt x="739914" y="170988"/>
                      </a:lnTo>
                      <a:lnTo>
                        <a:pt x="738030" y="170102"/>
                      </a:lnTo>
                      <a:lnTo>
                        <a:pt x="736922" y="168218"/>
                      </a:lnTo>
                      <a:lnTo>
                        <a:pt x="736146" y="165669"/>
                      </a:lnTo>
                      <a:lnTo>
                        <a:pt x="734374" y="155474"/>
                      </a:lnTo>
                      <a:lnTo>
                        <a:pt x="734041" y="151817"/>
                      </a:lnTo>
                      <a:lnTo>
                        <a:pt x="733044" y="149379"/>
                      </a:lnTo>
                      <a:lnTo>
                        <a:pt x="730163" y="148160"/>
                      </a:lnTo>
                      <a:lnTo>
                        <a:pt x="719967" y="145944"/>
                      </a:lnTo>
                      <a:lnTo>
                        <a:pt x="716865" y="145944"/>
                      </a:lnTo>
                      <a:cubicBezTo>
                        <a:pt x="716865" y="145944"/>
                        <a:pt x="713983" y="147052"/>
                        <a:pt x="713983" y="147052"/>
                      </a:cubicBezTo>
                      <a:lnTo>
                        <a:pt x="708332" y="150930"/>
                      </a:lnTo>
                      <a:lnTo>
                        <a:pt x="705450" y="153812"/>
                      </a:lnTo>
                      <a:lnTo>
                        <a:pt x="704010" y="154587"/>
                      </a:lnTo>
                      <a:lnTo>
                        <a:pt x="702570" y="154033"/>
                      </a:lnTo>
                      <a:lnTo>
                        <a:pt x="701905" y="152593"/>
                      </a:lnTo>
                      <a:lnTo>
                        <a:pt x="700685" y="147606"/>
                      </a:lnTo>
                      <a:lnTo>
                        <a:pt x="699910" y="145722"/>
                      </a:lnTo>
                      <a:lnTo>
                        <a:pt x="698470" y="144171"/>
                      </a:lnTo>
                      <a:lnTo>
                        <a:pt x="695255" y="142065"/>
                      </a:lnTo>
                      <a:lnTo>
                        <a:pt x="693926" y="140735"/>
                      </a:lnTo>
                      <a:lnTo>
                        <a:pt x="692929" y="138630"/>
                      </a:lnTo>
                      <a:lnTo>
                        <a:pt x="692929" y="136968"/>
                      </a:lnTo>
                      <a:cubicBezTo>
                        <a:pt x="692929" y="136968"/>
                        <a:pt x="692929" y="135416"/>
                        <a:pt x="692929" y="135416"/>
                      </a:cubicBezTo>
                      <a:lnTo>
                        <a:pt x="692485" y="133643"/>
                      </a:lnTo>
                      <a:lnTo>
                        <a:pt x="690823" y="131759"/>
                      </a:lnTo>
                      <a:lnTo>
                        <a:pt x="688496" y="131759"/>
                      </a:lnTo>
                      <a:cubicBezTo>
                        <a:pt x="688496" y="131759"/>
                        <a:pt x="685947" y="132868"/>
                        <a:pt x="685947" y="132868"/>
                      </a:cubicBezTo>
                      <a:lnTo>
                        <a:pt x="683509" y="135084"/>
                      </a:lnTo>
                      <a:lnTo>
                        <a:pt x="681293" y="138519"/>
                      </a:lnTo>
                      <a:lnTo>
                        <a:pt x="677636" y="145611"/>
                      </a:lnTo>
                      <a:lnTo>
                        <a:pt x="674866" y="148049"/>
                      </a:lnTo>
                      <a:lnTo>
                        <a:pt x="672649" y="148825"/>
                      </a:lnTo>
                      <a:lnTo>
                        <a:pt x="661568" y="148825"/>
                      </a:lnTo>
                      <a:cubicBezTo>
                        <a:pt x="661568" y="148825"/>
                        <a:pt x="659462" y="148271"/>
                        <a:pt x="659462" y="148271"/>
                      </a:cubicBezTo>
                      <a:lnTo>
                        <a:pt x="657357" y="147163"/>
                      </a:lnTo>
                      <a:lnTo>
                        <a:pt x="650486" y="139738"/>
                      </a:lnTo>
                      <a:lnTo>
                        <a:pt x="648048" y="138408"/>
                      </a:lnTo>
                      <a:lnTo>
                        <a:pt x="645499" y="138852"/>
                      </a:lnTo>
                      <a:lnTo>
                        <a:pt x="643394" y="140846"/>
                      </a:lnTo>
                      <a:lnTo>
                        <a:pt x="641953" y="143949"/>
                      </a:lnTo>
                      <a:lnTo>
                        <a:pt x="641288" y="147606"/>
                      </a:lnTo>
                      <a:lnTo>
                        <a:pt x="641288" y="149933"/>
                      </a:lnTo>
                      <a:cubicBezTo>
                        <a:pt x="641288" y="149933"/>
                        <a:pt x="641621" y="151928"/>
                        <a:pt x="641621" y="151928"/>
                      </a:cubicBezTo>
                      <a:lnTo>
                        <a:pt x="641621" y="153922"/>
                      </a:lnTo>
                      <a:cubicBezTo>
                        <a:pt x="641621" y="153922"/>
                        <a:pt x="641178" y="156360"/>
                        <a:pt x="641178" y="156360"/>
                      </a:cubicBezTo>
                      <a:lnTo>
                        <a:pt x="640624" y="157469"/>
                      </a:lnTo>
                      <a:lnTo>
                        <a:pt x="635305" y="164671"/>
                      </a:lnTo>
                      <a:lnTo>
                        <a:pt x="634085" y="165780"/>
                      </a:lnTo>
                      <a:lnTo>
                        <a:pt x="632312" y="166001"/>
                      </a:lnTo>
                      <a:lnTo>
                        <a:pt x="630650" y="165336"/>
                      </a:lnTo>
                      <a:lnTo>
                        <a:pt x="628766" y="163896"/>
                      </a:lnTo>
                      <a:lnTo>
                        <a:pt x="627215" y="162234"/>
                      </a:lnTo>
                      <a:lnTo>
                        <a:pt x="626772" y="161236"/>
                      </a:lnTo>
                      <a:lnTo>
                        <a:pt x="626550" y="160793"/>
                      </a:lnTo>
                      <a:lnTo>
                        <a:pt x="630318" y="151706"/>
                      </a:lnTo>
                      <a:lnTo>
                        <a:pt x="631205" y="147163"/>
                      </a:lnTo>
                      <a:lnTo>
                        <a:pt x="629764" y="143395"/>
                      </a:lnTo>
                      <a:lnTo>
                        <a:pt x="627990" y="142398"/>
                      </a:lnTo>
                      <a:lnTo>
                        <a:pt x="621674" y="142176"/>
                      </a:lnTo>
                      <a:lnTo>
                        <a:pt x="609374" y="137189"/>
                      </a:lnTo>
                      <a:lnTo>
                        <a:pt x="605384" y="137189"/>
                      </a:lnTo>
                      <a:cubicBezTo>
                        <a:pt x="605384" y="137189"/>
                        <a:pt x="603279" y="138187"/>
                        <a:pt x="603279" y="138187"/>
                      </a:cubicBezTo>
                      <a:lnTo>
                        <a:pt x="600176" y="141622"/>
                      </a:lnTo>
                      <a:lnTo>
                        <a:pt x="597738" y="142841"/>
                      </a:lnTo>
                      <a:lnTo>
                        <a:pt x="595411" y="143063"/>
                      </a:lnTo>
                      <a:lnTo>
                        <a:pt x="588651" y="141954"/>
                      </a:lnTo>
                      <a:lnTo>
                        <a:pt x="584108" y="143395"/>
                      </a:lnTo>
                      <a:lnTo>
                        <a:pt x="581670" y="143617"/>
                      </a:lnTo>
                      <a:lnTo>
                        <a:pt x="580118" y="142176"/>
                      </a:lnTo>
                      <a:lnTo>
                        <a:pt x="580783" y="139073"/>
                      </a:lnTo>
                      <a:lnTo>
                        <a:pt x="582446" y="135195"/>
                      </a:lnTo>
                      <a:lnTo>
                        <a:pt x="582778" y="132092"/>
                      </a:lnTo>
                      <a:lnTo>
                        <a:pt x="579453" y="131316"/>
                      </a:lnTo>
                      <a:lnTo>
                        <a:pt x="576683" y="131649"/>
                      </a:lnTo>
                      <a:lnTo>
                        <a:pt x="574356" y="131427"/>
                      </a:lnTo>
                      <a:lnTo>
                        <a:pt x="572694" y="129876"/>
                      </a:lnTo>
                      <a:lnTo>
                        <a:pt x="571807" y="126329"/>
                      </a:lnTo>
                      <a:lnTo>
                        <a:pt x="571807" y="121454"/>
                      </a:lnTo>
                      <a:cubicBezTo>
                        <a:pt x="571807" y="121454"/>
                        <a:pt x="572140" y="117575"/>
                        <a:pt x="572140" y="117575"/>
                      </a:cubicBezTo>
                      <a:lnTo>
                        <a:pt x="571475" y="114694"/>
                      </a:lnTo>
                      <a:lnTo>
                        <a:pt x="568483" y="112921"/>
                      </a:lnTo>
                      <a:lnTo>
                        <a:pt x="563829" y="111924"/>
                      </a:lnTo>
                      <a:lnTo>
                        <a:pt x="553855" y="111480"/>
                      </a:lnTo>
                      <a:lnTo>
                        <a:pt x="542441" y="115469"/>
                      </a:lnTo>
                      <a:lnTo>
                        <a:pt x="534906" y="114251"/>
                      </a:lnTo>
                      <a:lnTo>
                        <a:pt x="513519" y="104720"/>
                      </a:lnTo>
                      <a:lnTo>
                        <a:pt x="488585" y="103945"/>
                      </a:lnTo>
                      <a:lnTo>
                        <a:pt x="487034" y="103058"/>
                      </a:lnTo>
                      <a:lnTo>
                        <a:pt x="485593" y="101064"/>
                      </a:lnTo>
                      <a:lnTo>
                        <a:pt x="485371" y="99290"/>
                      </a:lnTo>
                      <a:lnTo>
                        <a:pt x="485704" y="97628"/>
                      </a:lnTo>
                      <a:lnTo>
                        <a:pt x="485704" y="96299"/>
                      </a:lnTo>
                      <a:cubicBezTo>
                        <a:pt x="485704" y="96299"/>
                        <a:pt x="484374" y="95634"/>
                        <a:pt x="484374" y="95634"/>
                      </a:cubicBezTo>
                      <a:lnTo>
                        <a:pt x="458000" y="94525"/>
                      </a:lnTo>
                      <a:lnTo>
                        <a:pt x="454565" y="93085"/>
                      </a:lnTo>
                      <a:lnTo>
                        <a:pt x="447251" y="86547"/>
                      </a:lnTo>
                      <a:lnTo>
                        <a:pt x="443815" y="85771"/>
                      </a:lnTo>
                      <a:lnTo>
                        <a:pt x="435948" y="85992"/>
                      </a:lnTo>
                      <a:lnTo>
                        <a:pt x="411790" y="81449"/>
                      </a:lnTo>
                      <a:lnTo>
                        <a:pt x="402260" y="83333"/>
                      </a:lnTo>
                      <a:lnTo>
                        <a:pt x="386856" y="83112"/>
                      </a:lnTo>
                      <a:lnTo>
                        <a:pt x="364693" y="82779"/>
                      </a:lnTo>
                      <a:lnTo>
                        <a:pt x="345522" y="77571"/>
                      </a:lnTo>
                      <a:lnTo>
                        <a:pt x="340424" y="77571"/>
                      </a:lnTo>
                      <a:cubicBezTo>
                        <a:pt x="340424" y="77571"/>
                        <a:pt x="335327" y="79454"/>
                        <a:pt x="335327" y="79454"/>
                      </a:cubicBezTo>
                      <a:lnTo>
                        <a:pt x="325133" y="84774"/>
                      </a:lnTo>
                      <a:lnTo>
                        <a:pt x="293328" y="89982"/>
                      </a:lnTo>
                      <a:lnTo>
                        <a:pt x="291001" y="89982"/>
                      </a:lnTo>
                      <a:cubicBezTo>
                        <a:pt x="291001" y="89982"/>
                        <a:pt x="284020" y="88209"/>
                        <a:pt x="284020" y="88209"/>
                      </a:cubicBezTo>
                      <a:lnTo>
                        <a:pt x="255762" y="90425"/>
                      </a:lnTo>
                      <a:lnTo>
                        <a:pt x="253324" y="91312"/>
                      </a:lnTo>
                      <a:lnTo>
                        <a:pt x="250886" y="93861"/>
                      </a:lnTo>
                      <a:lnTo>
                        <a:pt x="246786" y="99955"/>
                      </a:lnTo>
                      <a:lnTo>
                        <a:pt x="245013" y="103502"/>
                      </a:lnTo>
                      <a:lnTo>
                        <a:pt x="242353" y="115469"/>
                      </a:lnTo>
                      <a:lnTo>
                        <a:pt x="239140" y="120013"/>
                      </a:lnTo>
                      <a:lnTo>
                        <a:pt x="226285" y="128878"/>
                      </a:lnTo>
                      <a:lnTo>
                        <a:pt x="209330" y="144171"/>
                      </a:lnTo>
                      <a:lnTo>
                        <a:pt x="204787" y="144946"/>
                      </a:lnTo>
                      <a:lnTo>
                        <a:pt x="201573" y="141954"/>
                      </a:lnTo>
                      <a:lnTo>
                        <a:pt x="198360" y="138076"/>
                      </a:lnTo>
                      <a:lnTo>
                        <a:pt x="193816" y="136303"/>
                      </a:lnTo>
                      <a:lnTo>
                        <a:pt x="190935" y="136081"/>
                      </a:lnTo>
                      <a:lnTo>
                        <a:pt x="182956" y="133643"/>
                      </a:lnTo>
                      <a:lnTo>
                        <a:pt x="180297" y="133643"/>
                      </a:lnTo>
                      <a:cubicBezTo>
                        <a:pt x="180297" y="133643"/>
                        <a:pt x="169326" y="136414"/>
                        <a:pt x="169326" y="136414"/>
                      </a:cubicBezTo>
                      <a:lnTo>
                        <a:pt x="167886" y="137189"/>
                      </a:lnTo>
                      <a:lnTo>
                        <a:pt x="166777" y="138408"/>
                      </a:lnTo>
                      <a:lnTo>
                        <a:pt x="165447" y="140846"/>
                      </a:lnTo>
                      <a:lnTo>
                        <a:pt x="165447" y="142287"/>
                      </a:lnTo>
                      <a:cubicBezTo>
                        <a:pt x="165447" y="142287"/>
                        <a:pt x="166001" y="143728"/>
                        <a:pt x="166001" y="143728"/>
                      </a:cubicBezTo>
                      <a:lnTo>
                        <a:pt x="169104" y="152482"/>
                      </a:lnTo>
                      <a:lnTo>
                        <a:pt x="169326" y="154255"/>
                      </a:lnTo>
                      <a:lnTo>
                        <a:pt x="168772" y="157025"/>
                      </a:lnTo>
                      <a:lnTo>
                        <a:pt x="167775" y="157579"/>
                      </a:lnTo>
                      <a:lnTo>
                        <a:pt x="166777" y="156804"/>
                      </a:lnTo>
                      <a:lnTo>
                        <a:pt x="166999" y="157912"/>
                      </a:lnTo>
                      <a:lnTo>
                        <a:pt x="167775" y="160460"/>
                      </a:lnTo>
                      <a:lnTo>
                        <a:pt x="169547" y="161680"/>
                      </a:lnTo>
                      <a:lnTo>
                        <a:pt x="171542" y="162455"/>
                      </a:lnTo>
                      <a:lnTo>
                        <a:pt x="173094" y="163563"/>
                      </a:lnTo>
                      <a:lnTo>
                        <a:pt x="171321" y="167220"/>
                      </a:lnTo>
                      <a:lnTo>
                        <a:pt x="171542" y="168329"/>
                      </a:lnTo>
                      <a:lnTo>
                        <a:pt x="176197" y="175088"/>
                      </a:lnTo>
                      <a:lnTo>
                        <a:pt x="177083" y="177305"/>
                      </a:lnTo>
                      <a:lnTo>
                        <a:pt x="175753" y="177969"/>
                      </a:lnTo>
                      <a:lnTo>
                        <a:pt x="174977" y="179188"/>
                      </a:lnTo>
                      <a:lnTo>
                        <a:pt x="174977" y="181072"/>
                      </a:lnTo>
                      <a:cubicBezTo>
                        <a:pt x="174977" y="181072"/>
                        <a:pt x="175532" y="183510"/>
                        <a:pt x="175532" y="183510"/>
                      </a:cubicBezTo>
                      <a:lnTo>
                        <a:pt x="173426" y="184286"/>
                      </a:lnTo>
                      <a:lnTo>
                        <a:pt x="171431" y="186392"/>
                      </a:lnTo>
                      <a:lnTo>
                        <a:pt x="169880" y="189051"/>
                      </a:lnTo>
                      <a:lnTo>
                        <a:pt x="169326" y="191489"/>
                      </a:lnTo>
                      <a:lnTo>
                        <a:pt x="170101" y="195368"/>
                      </a:lnTo>
                      <a:lnTo>
                        <a:pt x="171875" y="196254"/>
                      </a:lnTo>
                      <a:lnTo>
                        <a:pt x="174091" y="196254"/>
                      </a:lnTo>
                      <a:cubicBezTo>
                        <a:pt x="174091" y="196254"/>
                        <a:pt x="175975" y="197584"/>
                        <a:pt x="175975" y="197584"/>
                      </a:cubicBezTo>
                      <a:lnTo>
                        <a:pt x="182291" y="211325"/>
                      </a:lnTo>
                      <a:lnTo>
                        <a:pt x="184840" y="214428"/>
                      </a:lnTo>
                      <a:lnTo>
                        <a:pt x="190603" y="218085"/>
                      </a:lnTo>
                      <a:lnTo>
                        <a:pt x="196032" y="223625"/>
                      </a:lnTo>
                      <a:lnTo>
                        <a:pt x="197251" y="225842"/>
                      </a:lnTo>
                      <a:lnTo>
                        <a:pt x="195368" y="226839"/>
                      </a:lnTo>
                      <a:lnTo>
                        <a:pt x="194925" y="228501"/>
                      </a:lnTo>
                      <a:lnTo>
                        <a:pt x="196586" y="232047"/>
                      </a:lnTo>
                      <a:lnTo>
                        <a:pt x="199579" y="236701"/>
                      </a:lnTo>
                      <a:lnTo>
                        <a:pt x="200576" y="239139"/>
                      </a:lnTo>
                      <a:lnTo>
                        <a:pt x="201905" y="246675"/>
                      </a:lnTo>
                      <a:lnTo>
                        <a:pt x="201905" y="247783"/>
                      </a:lnTo>
                      <a:lnTo>
                        <a:pt x="201462" y="249224"/>
                      </a:lnTo>
                      <a:lnTo>
                        <a:pt x="202349" y="249999"/>
                      </a:lnTo>
                      <a:lnTo>
                        <a:pt x="203790" y="250553"/>
                      </a:lnTo>
                      <a:lnTo>
                        <a:pt x="205119" y="251551"/>
                      </a:lnTo>
                      <a:lnTo>
                        <a:pt x="206338" y="253435"/>
                      </a:lnTo>
                      <a:lnTo>
                        <a:pt x="206671" y="254875"/>
                      </a:lnTo>
                      <a:lnTo>
                        <a:pt x="206671" y="256538"/>
                      </a:lnTo>
                      <a:cubicBezTo>
                        <a:pt x="206671" y="256538"/>
                        <a:pt x="207446" y="258865"/>
                        <a:pt x="207446" y="258865"/>
                      </a:cubicBezTo>
                      <a:lnTo>
                        <a:pt x="209109" y="261635"/>
                      </a:lnTo>
                      <a:lnTo>
                        <a:pt x="216755" y="268727"/>
                      </a:lnTo>
                      <a:lnTo>
                        <a:pt x="226174" y="273936"/>
                      </a:lnTo>
                      <a:lnTo>
                        <a:pt x="227615" y="276152"/>
                      </a:lnTo>
                      <a:lnTo>
                        <a:pt x="226174" y="279255"/>
                      </a:lnTo>
                      <a:lnTo>
                        <a:pt x="222739" y="280030"/>
                      </a:lnTo>
                      <a:lnTo>
                        <a:pt x="218971" y="280030"/>
                      </a:lnTo>
                      <a:cubicBezTo>
                        <a:pt x="218971" y="280030"/>
                        <a:pt x="216644" y="281139"/>
                        <a:pt x="216644" y="281139"/>
                      </a:cubicBezTo>
                      <a:lnTo>
                        <a:pt x="213652" y="279476"/>
                      </a:lnTo>
                      <a:lnTo>
                        <a:pt x="210549" y="279919"/>
                      </a:lnTo>
                      <a:lnTo>
                        <a:pt x="208001" y="281914"/>
                      </a:lnTo>
                      <a:lnTo>
                        <a:pt x="206560" y="285017"/>
                      </a:lnTo>
                      <a:lnTo>
                        <a:pt x="206781" y="288452"/>
                      </a:lnTo>
                      <a:lnTo>
                        <a:pt x="208444" y="290779"/>
                      </a:lnTo>
                      <a:lnTo>
                        <a:pt x="211103" y="291999"/>
                      </a:lnTo>
                      <a:lnTo>
                        <a:pt x="214317" y="292442"/>
                      </a:lnTo>
                      <a:lnTo>
                        <a:pt x="214317" y="293550"/>
                      </a:lnTo>
                      <a:lnTo>
                        <a:pt x="212877" y="296653"/>
                      </a:lnTo>
                      <a:lnTo>
                        <a:pt x="214427" y="299423"/>
                      </a:lnTo>
                      <a:lnTo>
                        <a:pt x="217531" y="301307"/>
                      </a:lnTo>
                      <a:lnTo>
                        <a:pt x="220523" y="302082"/>
                      </a:lnTo>
                      <a:lnTo>
                        <a:pt x="219858" y="306183"/>
                      </a:lnTo>
                      <a:lnTo>
                        <a:pt x="220744" y="309951"/>
                      </a:lnTo>
                      <a:lnTo>
                        <a:pt x="223625" y="316932"/>
                      </a:lnTo>
                      <a:lnTo>
                        <a:pt x="223625" y="316932"/>
                      </a:lnTo>
                      <a:cubicBezTo>
                        <a:pt x="223625" y="316932"/>
                        <a:pt x="220966" y="321586"/>
                        <a:pt x="220966" y="321586"/>
                      </a:cubicBezTo>
                      <a:lnTo>
                        <a:pt x="222074" y="330008"/>
                      </a:lnTo>
                      <a:lnTo>
                        <a:pt x="222850" y="332335"/>
                      </a:lnTo>
                      <a:lnTo>
                        <a:pt x="223403" y="332779"/>
                      </a:lnTo>
                      <a:lnTo>
                        <a:pt x="223403" y="333222"/>
                      </a:lnTo>
                      <a:cubicBezTo>
                        <a:pt x="223403" y="333222"/>
                        <a:pt x="221853" y="335216"/>
                        <a:pt x="221853" y="335216"/>
                      </a:cubicBezTo>
                      <a:lnTo>
                        <a:pt x="219747" y="337544"/>
                      </a:lnTo>
                      <a:lnTo>
                        <a:pt x="212433" y="341311"/>
                      </a:lnTo>
                      <a:lnTo>
                        <a:pt x="212101" y="343417"/>
                      </a:lnTo>
                      <a:lnTo>
                        <a:pt x="212322" y="346852"/>
                      </a:lnTo>
                      <a:lnTo>
                        <a:pt x="212101" y="349179"/>
                      </a:lnTo>
                      <a:lnTo>
                        <a:pt x="211547" y="351063"/>
                      </a:lnTo>
                      <a:lnTo>
                        <a:pt x="209109" y="356936"/>
                      </a:lnTo>
                      <a:lnTo>
                        <a:pt x="203125" y="359374"/>
                      </a:lnTo>
                      <a:lnTo>
                        <a:pt x="182623" y="359596"/>
                      </a:lnTo>
                      <a:lnTo>
                        <a:pt x="178745" y="360815"/>
                      </a:lnTo>
                      <a:lnTo>
                        <a:pt x="176751" y="361812"/>
                      </a:lnTo>
                      <a:lnTo>
                        <a:pt x="175199" y="363364"/>
                      </a:lnTo>
                      <a:lnTo>
                        <a:pt x="173980" y="365912"/>
                      </a:lnTo>
                      <a:lnTo>
                        <a:pt x="172540" y="370567"/>
                      </a:lnTo>
                      <a:lnTo>
                        <a:pt x="172540" y="370788"/>
                      </a:lnTo>
                      <a:cubicBezTo>
                        <a:pt x="172540" y="370788"/>
                        <a:pt x="170877" y="373115"/>
                        <a:pt x="170877" y="373115"/>
                      </a:cubicBezTo>
                      <a:lnTo>
                        <a:pt x="161901" y="382867"/>
                      </a:lnTo>
                      <a:lnTo>
                        <a:pt x="158577" y="385527"/>
                      </a:lnTo>
                      <a:lnTo>
                        <a:pt x="158577" y="385527"/>
                      </a:lnTo>
                      <a:cubicBezTo>
                        <a:pt x="158577" y="385527"/>
                        <a:pt x="158577" y="385527"/>
                        <a:pt x="158577" y="385527"/>
                      </a:cubicBezTo>
                      <a:lnTo>
                        <a:pt x="152371" y="390292"/>
                      </a:lnTo>
                      <a:lnTo>
                        <a:pt x="147273" y="394281"/>
                      </a:lnTo>
                      <a:lnTo>
                        <a:pt x="121343" y="422428"/>
                      </a:lnTo>
                      <a:lnTo>
                        <a:pt x="117908" y="427747"/>
                      </a:lnTo>
                      <a:lnTo>
                        <a:pt x="113808" y="430961"/>
                      </a:lnTo>
                      <a:lnTo>
                        <a:pt x="109264" y="435948"/>
                      </a:lnTo>
                      <a:lnTo>
                        <a:pt x="96963" y="454011"/>
                      </a:lnTo>
                      <a:lnTo>
                        <a:pt x="92198" y="458886"/>
                      </a:lnTo>
                      <a:lnTo>
                        <a:pt x="91645" y="460327"/>
                      </a:lnTo>
                      <a:lnTo>
                        <a:pt x="90758" y="463873"/>
                      </a:lnTo>
                      <a:lnTo>
                        <a:pt x="90204" y="465092"/>
                      </a:lnTo>
                      <a:lnTo>
                        <a:pt x="89206" y="466089"/>
                      </a:lnTo>
                      <a:lnTo>
                        <a:pt x="87212" y="466865"/>
                      </a:lnTo>
                      <a:lnTo>
                        <a:pt x="86215" y="467530"/>
                      </a:lnTo>
                      <a:lnTo>
                        <a:pt x="85106" y="468860"/>
                      </a:lnTo>
                      <a:lnTo>
                        <a:pt x="78125" y="481493"/>
                      </a:lnTo>
                      <a:lnTo>
                        <a:pt x="76241" y="483377"/>
                      </a:lnTo>
                      <a:lnTo>
                        <a:pt x="75022" y="483931"/>
                      </a:lnTo>
                      <a:lnTo>
                        <a:pt x="72584" y="484374"/>
                      </a:lnTo>
                      <a:lnTo>
                        <a:pt x="71365" y="485482"/>
                      </a:lnTo>
                      <a:lnTo>
                        <a:pt x="70589" y="487033"/>
                      </a:lnTo>
                      <a:lnTo>
                        <a:pt x="68595" y="492574"/>
                      </a:lnTo>
                      <a:lnTo>
                        <a:pt x="59951" y="504099"/>
                      </a:lnTo>
                      <a:lnTo>
                        <a:pt x="57180" y="510859"/>
                      </a:lnTo>
                      <a:lnTo>
                        <a:pt x="59397" y="517065"/>
                      </a:lnTo>
                      <a:lnTo>
                        <a:pt x="60173" y="519613"/>
                      </a:lnTo>
                      <a:lnTo>
                        <a:pt x="60838" y="527038"/>
                      </a:lnTo>
                      <a:lnTo>
                        <a:pt x="61281" y="529032"/>
                      </a:lnTo>
                      <a:lnTo>
                        <a:pt x="61613" y="530030"/>
                      </a:lnTo>
                      <a:lnTo>
                        <a:pt x="63054" y="532357"/>
                      </a:lnTo>
                      <a:lnTo>
                        <a:pt x="65492" y="534906"/>
                      </a:lnTo>
                      <a:lnTo>
                        <a:pt x="66156" y="536235"/>
                      </a:lnTo>
                      <a:lnTo>
                        <a:pt x="66711" y="539006"/>
                      </a:lnTo>
                      <a:lnTo>
                        <a:pt x="68262" y="554853"/>
                      </a:lnTo>
                      <a:lnTo>
                        <a:pt x="67819" y="557401"/>
                      </a:lnTo>
                      <a:lnTo>
                        <a:pt x="65935" y="562720"/>
                      </a:lnTo>
                      <a:lnTo>
                        <a:pt x="64384" y="568815"/>
                      </a:lnTo>
                      <a:lnTo>
                        <a:pt x="62611" y="572583"/>
                      </a:lnTo>
                      <a:lnTo>
                        <a:pt x="62056" y="574688"/>
                      </a:lnTo>
                      <a:lnTo>
                        <a:pt x="62721" y="575575"/>
                      </a:lnTo>
                      <a:lnTo>
                        <a:pt x="63276" y="575243"/>
                      </a:lnTo>
                      <a:lnTo>
                        <a:pt x="64827" y="573359"/>
                      </a:lnTo>
                      <a:lnTo>
                        <a:pt x="66600" y="574578"/>
                      </a:lnTo>
                      <a:lnTo>
                        <a:pt x="66489" y="574578"/>
                      </a:lnTo>
                      <a:cubicBezTo>
                        <a:pt x="66489" y="574578"/>
                        <a:pt x="66046" y="574799"/>
                        <a:pt x="66046" y="574799"/>
                      </a:cubicBezTo>
                      <a:lnTo>
                        <a:pt x="69703" y="577348"/>
                      </a:lnTo>
                      <a:lnTo>
                        <a:pt x="73028" y="581670"/>
                      </a:lnTo>
                      <a:lnTo>
                        <a:pt x="75133" y="583221"/>
                      </a:lnTo>
                      <a:lnTo>
                        <a:pt x="80230" y="586102"/>
                      </a:lnTo>
                      <a:lnTo>
                        <a:pt x="81560" y="587875"/>
                      </a:lnTo>
                      <a:lnTo>
                        <a:pt x="81560" y="589316"/>
                      </a:lnTo>
                      <a:cubicBezTo>
                        <a:pt x="81560" y="589316"/>
                        <a:pt x="80563" y="592640"/>
                        <a:pt x="80563" y="592640"/>
                      </a:cubicBezTo>
                      <a:lnTo>
                        <a:pt x="80563" y="594968"/>
                      </a:lnTo>
                      <a:cubicBezTo>
                        <a:pt x="80563" y="594968"/>
                        <a:pt x="80895" y="596630"/>
                        <a:pt x="80895" y="596630"/>
                      </a:cubicBezTo>
                      <a:lnTo>
                        <a:pt x="82779" y="599844"/>
                      </a:lnTo>
                      <a:lnTo>
                        <a:pt x="82779" y="600176"/>
                      </a:lnTo>
                      <a:cubicBezTo>
                        <a:pt x="82779" y="600176"/>
                        <a:pt x="83112" y="600730"/>
                        <a:pt x="83112" y="600730"/>
                      </a:cubicBezTo>
                      <a:lnTo>
                        <a:pt x="81782" y="603500"/>
                      </a:lnTo>
                      <a:lnTo>
                        <a:pt x="79454" y="602503"/>
                      </a:lnTo>
                      <a:lnTo>
                        <a:pt x="76906" y="600287"/>
                      </a:lnTo>
                      <a:lnTo>
                        <a:pt x="74911" y="599179"/>
                      </a:lnTo>
                      <a:lnTo>
                        <a:pt x="73692" y="598735"/>
                      </a:lnTo>
                      <a:lnTo>
                        <a:pt x="71587" y="595743"/>
                      </a:lnTo>
                      <a:lnTo>
                        <a:pt x="70478" y="594635"/>
                      </a:lnTo>
                      <a:lnTo>
                        <a:pt x="69260" y="594635"/>
                      </a:lnTo>
                      <a:cubicBezTo>
                        <a:pt x="69260" y="594635"/>
                        <a:pt x="66711" y="595300"/>
                        <a:pt x="66711" y="595300"/>
                      </a:cubicBezTo>
                      <a:lnTo>
                        <a:pt x="62611" y="594968"/>
                      </a:lnTo>
                      <a:lnTo>
                        <a:pt x="60173" y="595189"/>
                      </a:lnTo>
                      <a:lnTo>
                        <a:pt x="57735" y="594857"/>
                      </a:lnTo>
                      <a:lnTo>
                        <a:pt x="54965" y="592973"/>
                      </a:lnTo>
                      <a:lnTo>
                        <a:pt x="50754" y="588319"/>
                      </a:lnTo>
                      <a:lnTo>
                        <a:pt x="48426" y="587654"/>
                      </a:lnTo>
                      <a:lnTo>
                        <a:pt x="45989" y="589981"/>
                      </a:lnTo>
                      <a:lnTo>
                        <a:pt x="45102" y="592862"/>
                      </a:lnTo>
                      <a:lnTo>
                        <a:pt x="44326" y="596851"/>
                      </a:lnTo>
                      <a:lnTo>
                        <a:pt x="43772" y="600841"/>
                      </a:lnTo>
                      <a:lnTo>
                        <a:pt x="43772" y="603722"/>
                      </a:lnTo>
                      <a:cubicBezTo>
                        <a:pt x="43772" y="603722"/>
                        <a:pt x="42110" y="605163"/>
                        <a:pt x="42110" y="605163"/>
                      </a:cubicBezTo>
                      <a:lnTo>
                        <a:pt x="37788" y="605827"/>
                      </a:lnTo>
                      <a:lnTo>
                        <a:pt x="35793" y="607379"/>
                      </a:lnTo>
                      <a:lnTo>
                        <a:pt x="33356" y="614582"/>
                      </a:lnTo>
                      <a:lnTo>
                        <a:pt x="31915" y="617685"/>
                      </a:lnTo>
                      <a:lnTo>
                        <a:pt x="31915" y="618571"/>
                      </a:lnTo>
                      <a:cubicBezTo>
                        <a:pt x="31915" y="618571"/>
                        <a:pt x="31804" y="620788"/>
                        <a:pt x="31804" y="620788"/>
                      </a:cubicBezTo>
                      <a:lnTo>
                        <a:pt x="31582" y="621785"/>
                      </a:lnTo>
                      <a:lnTo>
                        <a:pt x="30474" y="623336"/>
                      </a:lnTo>
                      <a:lnTo>
                        <a:pt x="27704" y="625663"/>
                      </a:lnTo>
                      <a:lnTo>
                        <a:pt x="26817" y="626883"/>
                      </a:lnTo>
                      <a:lnTo>
                        <a:pt x="26596" y="627215"/>
                      </a:lnTo>
                      <a:lnTo>
                        <a:pt x="25820" y="629321"/>
                      </a:lnTo>
                      <a:lnTo>
                        <a:pt x="25820" y="630650"/>
                      </a:lnTo>
                      <a:cubicBezTo>
                        <a:pt x="25820" y="630650"/>
                        <a:pt x="25931" y="632091"/>
                        <a:pt x="25931" y="632091"/>
                      </a:cubicBezTo>
                      <a:lnTo>
                        <a:pt x="26152" y="637853"/>
                      </a:lnTo>
                      <a:lnTo>
                        <a:pt x="25931" y="638961"/>
                      </a:lnTo>
                      <a:lnTo>
                        <a:pt x="25155" y="640956"/>
                      </a:lnTo>
                      <a:lnTo>
                        <a:pt x="24158" y="642397"/>
                      </a:lnTo>
                      <a:lnTo>
                        <a:pt x="23050" y="643283"/>
                      </a:lnTo>
                      <a:lnTo>
                        <a:pt x="22163" y="644391"/>
                      </a:lnTo>
                      <a:lnTo>
                        <a:pt x="21830" y="646718"/>
                      </a:lnTo>
                      <a:lnTo>
                        <a:pt x="21830" y="650375"/>
                      </a:lnTo>
                      <a:cubicBezTo>
                        <a:pt x="21830" y="650375"/>
                        <a:pt x="21276" y="654032"/>
                        <a:pt x="21276" y="654032"/>
                      </a:cubicBezTo>
                      <a:lnTo>
                        <a:pt x="19947" y="657246"/>
                      </a:lnTo>
                      <a:lnTo>
                        <a:pt x="18174" y="659684"/>
                      </a:lnTo>
                      <a:lnTo>
                        <a:pt x="16844" y="660570"/>
                      </a:lnTo>
                      <a:lnTo>
                        <a:pt x="13852" y="661568"/>
                      </a:lnTo>
                      <a:lnTo>
                        <a:pt x="12411" y="662565"/>
                      </a:lnTo>
                      <a:lnTo>
                        <a:pt x="11525" y="663784"/>
                      </a:lnTo>
                      <a:lnTo>
                        <a:pt x="10306" y="666554"/>
                      </a:lnTo>
                      <a:lnTo>
                        <a:pt x="9641" y="667773"/>
                      </a:lnTo>
                      <a:lnTo>
                        <a:pt x="2216" y="673757"/>
                      </a:lnTo>
                      <a:lnTo>
                        <a:pt x="554" y="676528"/>
                      </a:lnTo>
                      <a:lnTo>
                        <a:pt x="333" y="679963"/>
                      </a:lnTo>
                      <a:lnTo>
                        <a:pt x="1663" y="686833"/>
                      </a:lnTo>
                      <a:lnTo>
                        <a:pt x="1219" y="689493"/>
                      </a:lnTo>
                      <a:lnTo>
                        <a:pt x="0" y="692264"/>
                      </a:lnTo>
                      <a:lnTo>
                        <a:pt x="0" y="704564"/>
                      </a:lnTo>
                      <a:cubicBezTo>
                        <a:pt x="0" y="704564"/>
                        <a:pt x="2549" y="705007"/>
                        <a:pt x="2549" y="705007"/>
                      </a:cubicBezTo>
                      <a:lnTo>
                        <a:pt x="2770" y="705007"/>
                      </a:lnTo>
                      <a:cubicBezTo>
                        <a:pt x="2770" y="705007"/>
                        <a:pt x="2770" y="705007"/>
                        <a:pt x="2770" y="705007"/>
                      </a:cubicBezTo>
                      <a:lnTo>
                        <a:pt x="2881" y="705007"/>
                      </a:lnTo>
                      <a:cubicBezTo>
                        <a:pt x="2881" y="705007"/>
                        <a:pt x="3989" y="703788"/>
                        <a:pt x="3989" y="703788"/>
                      </a:cubicBezTo>
                      <a:lnTo>
                        <a:pt x="7757" y="702348"/>
                      </a:lnTo>
                      <a:lnTo>
                        <a:pt x="11635" y="702791"/>
                      </a:lnTo>
                      <a:lnTo>
                        <a:pt x="15736" y="704786"/>
                      </a:lnTo>
                      <a:lnTo>
                        <a:pt x="14074" y="709883"/>
                      </a:lnTo>
                      <a:lnTo>
                        <a:pt x="14074" y="712543"/>
                      </a:lnTo>
                      <a:cubicBezTo>
                        <a:pt x="14074" y="712543"/>
                        <a:pt x="17176" y="712321"/>
                        <a:pt x="17176" y="712321"/>
                      </a:cubicBezTo>
                      <a:lnTo>
                        <a:pt x="17952" y="712321"/>
                      </a:lnTo>
                      <a:cubicBezTo>
                        <a:pt x="17952" y="712321"/>
                        <a:pt x="18839" y="713872"/>
                        <a:pt x="18839" y="713872"/>
                      </a:cubicBezTo>
                      <a:lnTo>
                        <a:pt x="18839" y="715535"/>
                      </a:lnTo>
                      <a:lnTo>
                        <a:pt x="18617" y="717530"/>
                      </a:lnTo>
                      <a:lnTo>
                        <a:pt x="18617" y="719857"/>
                      </a:lnTo>
                      <a:cubicBezTo>
                        <a:pt x="18617" y="719857"/>
                        <a:pt x="19947" y="723292"/>
                        <a:pt x="19947" y="723292"/>
                      </a:cubicBezTo>
                      <a:lnTo>
                        <a:pt x="25487" y="731825"/>
                      </a:lnTo>
                      <a:lnTo>
                        <a:pt x="26263" y="732600"/>
                      </a:lnTo>
                      <a:lnTo>
                        <a:pt x="27039" y="732822"/>
                      </a:lnTo>
                      <a:lnTo>
                        <a:pt x="27926" y="732600"/>
                      </a:lnTo>
                      <a:lnTo>
                        <a:pt x="28812" y="731935"/>
                      </a:lnTo>
                      <a:lnTo>
                        <a:pt x="29255" y="731714"/>
                      </a:lnTo>
                      <a:lnTo>
                        <a:pt x="29698" y="731714"/>
                      </a:lnTo>
                      <a:cubicBezTo>
                        <a:pt x="29698" y="731714"/>
                        <a:pt x="30141" y="731714"/>
                        <a:pt x="30141" y="731714"/>
                      </a:cubicBezTo>
                      <a:lnTo>
                        <a:pt x="32358" y="732600"/>
                      </a:lnTo>
                      <a:lnTo>
                        <a:pt x="34131" y="732933"/>
                      </a:lnTo>
                      <a:lnTo>
                        <a:pt x="35904" y="732933"/>
                      </a:lnTo>
                      <a:cubicBezTo>
                        <a:pt x="35904" y="732933"/>
                        <a:pt x="38121" y="731714"/>
                        <a:pt x="38121" y="731714"/>
                      </a:cubicBezTo>
                      <a:lnTo>
                        <a:pt x="38564" y="731714"/>
                      </a:lnTo>
                      <a:cubicBezTo>
                        <a:pt x="38564" y="731714"/>
                        <a:pt x="39007" y="731714"/>
                        <a:pt x="39007" y="731714"/>
                      </a:cubicBezTo>
                      <a:lnTo>
                        <a:pt x="39450" y="731935"/>
                      </a:lnTo>
                      <a:lnTo>
                        <a:pt x="47872" y="743017"/>
                      </a:lnTo>
                      <a:lnTo>
                        <a:pt x="49313" y="746563"/>
                      </a:lnTo>
                      <a:lnTo>
                        <a:pt x="50865" y="751882"/>
                      </a:lnTo>
                      <a:lnTo>
                        <a:pt x="52748" y="755872"/>
                      </a:lnTo>
                      <a:lnTo>
                        <a:pt x="53302" y="756536"/>
                      </a:lnTo>
                      <a:lnTo>
                        <a:pt x="53635" y="756536"/>
                      </a:lnTo>
                      <a:cubicBezTo>
                        <a:pt x="53635" y="756536"/>
                        <a:pt x="55075" y="755761"/>
                        <a:pt x="55075" y="755761"/>
                      </a:cubicBezTo>
                      <a:lnTo>
                        <a:pt x="63276" y="755761"/>
                      </a:lnTo>
                      <a:lnTo>
                        <a:pt x="65381" y="755096"/>
                      </a:lnTo>
                      <a:lnTo>
                        <a:pt x="67265" y="753877"/>
                      </a:lnTo>
                      <a:lnTo>
                        <a:pt x="69260" y="753323"/>
                      </a:lnTo>
                      <a:lnTo>
                        <a:pt x="71143" y="754542"/>
                      </a:lnTo>
                      <a:lnTo>
                        <a:pt x="71587" y="755318"/>
                      </a:lnTo>
                      <a:lnTo>
                        <a:pt x="75687" y="757645"/>
                      </a:lnTo>
                      <a:lnTo>
                        <a:pt x="79011" y="760747"/>
                      </a:lnTo>
                      <a:lnTo>
                        <a:pt x="80563" y="762631"/>
                      </a:lnTo>
                      <a:lnTo>
                        <a:pt x="81782" y="764958"/>
                      </a:lnTo>
                      <a:lnTo>
                        <a:pt x="82558" y="768172"/>
                      </a:lnTo>
                      <a:lnTo>
                        <a:pt x="82114" y="769945"/>
                      </a:lnTo>
                      <a:lnTo>
                        <a:pt x="81339" y="771497"/>
                      </a:lnTo>
                      <a:lnTo>
                        <a:pt x="81117" y="774156"/>
                      </a:lnTo>
                      <a:lnTo>
                        <a:pt x="79233" y="776594"/>
                      </a:lnTo>
                      <a:lnTo>
                        <a:pt x="80230" y="778699"/>
                      </a:lnTo>
                      <a:lnTo>
                        <a:pt x="84441" y="782135"/>
                      </a:lnTo>
                      <a:lnTo>
                        <a:pt x="86769" y="781470"/>
                      </a:lnTo>
                      <a:lnTo>
                        <a:pt x="88763" y="780140"/>
                      </a:lnTo>
                      <a:lnTo>
                        <a:pt x="89760" y="777813"/>
                      </a:lnTo>
                      <a:lnTo>
                        <a:pt x="88763" y="774378"/>
                      </a:lnTo>
                      <a:lnTo>
                        <a:pt x="89760" y="772383"/>
                      </a:lnTo>
                      <a:lnTo>
                        <a:pt x="91534" y="772383"/>
                      </a:lnTo>
                      <a:cubicBezTo>
                        <a:pt x="91534" y="772383"/>
                        <a:pt x="93528" y="773159"/>
                        <a:pt x="93528" y="773159"/>
                      </a:cubicBezTo>
                      <a:lnTo>
                        <a:pt x="95301" y="774378"/>
                      </a:lnTo>
                      <a:lnTo>
                        <a:pt x="97074" y="775486"/>
                      </a:lnTo>
                      <a:lnTo>
                        <a:pt x="98958" y="776040"/>
                      </a:lnTo>
                      <a:lnTo>
                        <a:pt x="100731" y="775708"/>
                      </a:lnTo>
                      <a:lnTo>
                        <a:pt x="105607" y="771829"/>
                      </a:lnTo>
                      <a:lnTo>
                        <a:pt x="107158" y="768948"/>
                      </a:lnTo>
                      <a:lnTo>
                        <a:pt x="109707" y="761080"/>
                      </a:lnTo>
                      <a:lnTo>
                        <a:pt x="111923" y="757645"/>
                      </a:lnTo>
                      <a:lnTo>
                        <a:pt x="114251" y="756536"/>
                      </a:lnTo>
                      <a:lnTo>
                        <a:pt x="116799" y="756869"/>
                      </a:lnTo>
                      <a:lnTo>
                        <a:pt x="124667" y="759639"/>
                      </a:lnTo>
                      <a:lnTo>
                        <a:pt x="126662" y="761080"/>
                      </a:lnTo>
                      <a:lnTo>
                        <a:pt x="131316" y="766621"/>
                      </a:lnTo>
                      <a:lnTo>
                        <a:pt x="136746" y="771275"/>
                      </a:lnTo>
                      <a:lnTo>
                        <a:pt x="139295" y="774267"/>
                      </a:lnTo>
                      <a:lnTo>
                        <a:pt x="140071" y="774599"/>
                      </a:lnTo>
                      <a:lnTo>
                        <a:pt x="140957" y="774599"/>
                      </a:lnTo>
                      <a:cubicBezTo>
                        <a:pt x="140957" y="774599"/>
                        <a:pt x="141844" y="774599"/>
                        <a:pt x="141844" y="774599"/>
                      </a:cubicBezTo>
                      <a:lnTo>
                        <a:pt x="142730" y="774267"/>
                      </a:lnTo>
                      <a:lnTo>
                        <a:pt x="142841" y="774267"/>
                      </a:lnTo>
                      <a:cubicBezTo>
                        <a:pt x="142841" y="774267"/>
                        <a:pt x="142952" y="774267"/>
                        <a:pt x="142952" y="774267"/>
                      </a:cubicBezTo>
                      <a:lnTo>
                        <a:pt x="143062" y="774267"/>
                      </a:lnTo>
                      <a:cubicBezTo>
                        <a:pt x="143062" y="774267"/>
                        <a:pt x="143284" y="774267"/>
                        <a:pt x="143284" y="774267"/>
                      </a:cubicBezTo>
                      <a:lnTo>
                        <a:pt x="150598" y="777924"/>
                      </a:lnTo>
                      <a:lnTo>
                        <a:pt x="152925" y="777924"/>
                      </a:lnTo>
                      <a:cubicBezTo>
                        <a:pt x="152925" y="777924"/>
                        <a:pt x="153369" y="777481"/>
                        <a:pt x="153369" y="777481"/>
                      </a:cubicBezTo>
                      <a:lnTo>
                        <a:pt x="153701" y="777259"/>
                      </a:lnTo>
                      <a:lnTo>
                        <a:pt x="154366" y="776483"/>
                      </a:lnTo>
                      <a:lnTo>
                        <a:pt x="154920" y="775486"/>
                      </a:lnTo>
                      <a:lnTo>
                        <a:pt x="155363" y="774378"/>
                      </a:lnTo>
                      <a:lnTo>
                        <a:pt x="156582" y="773381"/>
                      </a:lnTo>
                      <a:lnTo>
                        <a:pt x="157801" y="773048"/>
                      </a:lnTo>
                      <a:lnTo>
                        <a:pt x="162012" y="772272"/>
                      </a:lnTo>
                      <a:lnTo>
                        <a:pt x="164118" y="772937"/>
                      </a:lnTo>
                      <a:lnTo>
                        <a:pt x="171431" y="773824"/>
                      </a:lnTo>
                      <a:lnTo>
                        <a:pt x="176086" y="775375"/>
                      </a:lnTo>
                      <a:lnTo>
                        <a:pt x="178745" y="775708"/>
                      </a:lnTo>
                      <a:lnTo>
                        <a:pt x="186613" y="775264"/>
                      </a:lnTo>
                      <a:lnTo>
                        <a:pt x="188497" y="776151"/>
                      </a:lnTo>
                      <a:lnTo>
                        <a:pt x="194370" y="781581"/>
                      </a:lnTo>
                      <a:lnTo>
                        <a:pt x="195146" y="784129"/>
                      </a:lnTo>
                      <a:lnTo>
                        <a:pt x="197584" y="784129"/>
                      </a:lnTo>
                      <a:cubicBezTo>
                        <a:pt x="197584" y="784129"/>
                        <a:pt x="208998" y="779364"/>
                        <a:pt x="208998" y="779364"/>
                      </a:cubicBezTo>
                      <a:lnTo>
                        <a:pt x="212544" y="779586"/>
                      </a:lnTo>
                      <a:lnTo>
                        <a:pt x="214427" y="780916"/>
                      </a:lnTo>
                      <a:lnTo>
                        <a:pt x="220079" y="782467"/>
                      </a:lnTo>
                      <a:lnTo>
                        <a:pt x="222296" y="783464"/>
                      </a:lnTo>
                      <a:lnTo>
                        <a:pt x="226396" y="787454"/>
                      </a:lnTo>
                      <a:lnTo>
                        <a:pt x="228390" y="787897"/>
                      </a:lnTo>
                      <a:lnTo>
                        <a:pt x="228501" y="787897"/>
                      </a:lnTo>
                      <a:cubicBezTo>
                        <a:pt x="228501" y="787897"/>
                        <a:pt x="235150" y="790335"/>
                        <a:pt x="235150" y="790335"/>
                      </a:cubicBezTo>
                      <a:lnTo>
                        <a:pt x="237588" y="790335"/>
                      </a:lnTo>
                      <a:cubicBezTo>
                        <a:pt x="237588" y="790335"/>
                        <a:pt x="245124" y="786567"/>
                        <a:pt x="245124" y="786567"/>
                      </a:cubicBezTo>
                      <a:lnTo>
                        <a:pt x="250664" y="786346"/>
                      </a:lnTo>
                      <a:lnTo>
                        <a:pt x="255097" y="782467"/>
                      </a:lnTo>
                      <a:lnTo>
                        <a:pt x="257646" y="781026"/>
                      </a:lnTo>
                      <a:lnTo>
                        <a:pt x="259862" y="781026"/>
                      </a:lnTo>
                      <a:cubicBezTo>
                        <a:pt x="259862" y="781026"/>
                        <a:pt x="266290" y="782467"/>
                        <a:pt x="266290" y="782467"/>
                      </a:cubicBezTo>
                      <a:lnTo>
                        <a:pt x="272716" y="782467"/>
                      </a:lnTo>
                      <a:cubicBezTo>
                        <a:pt x="272716" y="782467"/>
                        <a:pt x="274933" y="782911"/>
                        <a:pt x="274933" y="782911"/>
                      </a:cubicBezTo>
                      <a:lnTo>
                        <a:pt x="275820" y="783464"/>
                      </a:lnTo>
                      <a:lnTo>
                        <a:pt x="280252" y="786013"/>
                      </a:lnTo>
                      <a:lnTo>
                        <a:pt x="283133" y="788340"/>
                      </a:lnTo>
                      <a:lnTo>
                        <a:pt x="284907" y="790557"/>
                      </a:lnTo>
                      <a:lnTo>
                        <a:pt x="285682" y="793216"/>
                      </a:lnTo>
                      <a:lnTo>
                        <a:pt x="285682" y="795433"/>
                      </a:lnTo>
                      <a:cubicBezTo>
                        <a:pt x="285682" y="795433"/>
                        <a:pt x="286347" y="797538"/>
                        <a:pt x="286347" y="797538"/>
                      </a:cubicBezTo>
                      <a:lnTo>
                        <a:pt x="288342" y="799866"/>
                      </a:lnTo>
                      <a:lnTo>
                        <a:pt x="292109" y="802303"/>
                      </a:lnTo>
                      <a:lnTo>
                        <a:pt x="301307" y="805960"/>
                      </a:lnTo>
                      <a:lnTo>
                        <a:pt x="302969" y="807401"/>
                      </a:lnTo>
                      <a:lnTo>
                        <a:pt x="304409" y="809396"/>
                      </a:lnTo>
                      <a:lnTo>
                        <a:pt x="308177" y="816266"/>
                      </a:lnTo>
                      <a:lnTo>
                        <a:pt x="310837" y="820366"/>
                      </a:lnTo>
                      <a:lnTo>
                        <a:pt x="312942" y="821807"/>
                      </a:lnTo>
                      <a:lnTo>
                        <a:pt x="316600" y="821142"/>
                      </a:lnTo>
                      <a:lnTo>
                        <a:pt x="318151" y="820920"/>
                      </a:lnTo>
                      <a:lnTo>
                        <a:pt x="326683" y="819369"/>
                      </a:lnTo>
                      <a:lnTo>
                        <a:pt x="333776" y="816266"/>
                      </a:lnTo>
                      <a:lnTo>
                        <a:pt x="333776" y="816266"/>
                      </a:lnTo>
                      <a:cubicBezTo>
                        <a:pt x="333776" y="816266"/>
                        <a:pt x="333776" y="816266"/>
                        <a:pt x="333776" y="816266"/>
                      </a:cubicBezTo>
                      <a:lnTo>
                        <a:pt x="338541" y="811722"/>
                      </a:lnTo>
                      <a:lnTo>
                        <a:pt x="349511" y="793549"/>
                      </a:lnTo>
                      <a:lnTo>
                        <a:pt x="354387" y="790114"/>
                      </a:lnTo>
                      <a:lnTo>
                        <a:pt x="410017" y="784019"/>
                      </a:lnTo>
                      <a:lnTo>
                        <a:pt x="417441" y="781026"/>
                      </a:lnTo>
                      <a:lnTo>
                        <a:pt x="423426" y="780251"/>
                      </a:lnTo>
                      <a:lnTo>
                        <a:pt x="426861" y="778699"/>
                      </a:lnTo>
                      <a:lnTo>
                        <a:pt x="428745" y="778367"/>
                      </a:lnTo>
                      <a:lnTo>
                        <a:pt x="434175" y="778921"/>
                      </a:lnTo>
                      <a:lnTo>
                        <a:pt x="441378" y="776705"/>
                      </a:lnTo>
                      <a:lnTo>
                        <a:pt x="449689" y="776705"/>
                      </a:lnTo>
                      <a:cubicBezTo>
                        <a:pt x="449689" y="776705"/>
                        <a:pt x="452348" y="776705"/>
                        <a:pt x="452348" y="776705"/>
                      </a:cubicBezTo>
                      <a:lnTo>
                        <a:pt x="457667" y="774267"/>
                      </a:lnTo>
                      <a:lnTo>
                        <a:pt x="458776" y="772605"/>
                      </a:lnTo>
                      <a:lnTo>
                        <a:pt x="461324" y="766842"/>
                      </a:lnTo>
                      <a:lnTo>
                        <a:pt x="462765" y="765069"/>
                      </a:lnTo>
                      <a:lnTo>
                        <a:pt x="465757" y="762521"/>
                      </a:lnTo>
                      <a:lnTo>
                        <a:pt x="467087" y="760969"/>
                      </a:lnTo>
                      <a:lnTo>
                        <a:pt x="468860" y="757423"/>
                      </a:lnTo>
                      <a:lnTo>
                        <a:pt x="470743" y="752104"/>
                      </a:lnTo>
                      <a:lnTo>
                        <a:pt x="471963" y="746785"/>
                      </a:lnTo>
                      <a:lnTo>
                        <a:pt x="471963" y="742906"/>
                      </a:lnTo>
                      <a:cubicBezTo>
                        <a:pt x="471963" y="742906"/>
                        <a:pt x="472628" y="737255"/>
                        <a:pt x="472628" y="737255"/>
                      </a:cubicBezTo>
                      <a:lnTo>
                        <a:pt x="473514" y="737698"/>
                      </a:lnTo>
                      <a:lnTo>
                        <a:pt x="475619" y="737919"/>
                      </a:lnTo>
                      <a:lnTo>
                        <a:pt x="477504" y="737255"/>
                      </a:lnTo>
                      <a:lnTo>
                        <a:pt x="481271" y="735371"/>
                      </a:lnTo>
                      <a:lnTo>
                        <a:pt x="483155" y="734817"/>
                      </a:lnTo>
                      <a:lnTo>
                        <a:pt x="488474" y="734595"/>
                      </a:lnTo>
                      <a:lnTo>
                        <a:pt x="490358" y="734152"/>
                      </a:lnTo>
                      <a:lnTo>
                        <a:pt x="504653" y="730938"/>
                      </a:lnTo>
                      <a:lnTo>
                        <a:pt x="508088" y="729276"/>
                      </a:lnTo>
                      <a:lnTo>
                        <a:pt x="508088" y="727835"/>
                      </a:lnTo>
                      <a:cubicBezTo>
                        <a:pt x="508088" y="727835"/>
                        <a:pt x="508864" y="725176"/>
                        <a:pt x="508864" y="725176"/>
                      </a:cubicBezTo>
                      <a:lnTo>
                        <a:pt x="510083" y="723181"/>
                      </a:lnTo>
                      <a:lnTo>
                        <a:pt x="513851" y="720854"/>
                      </a:lnTo>
                      <a:lnTo>
                        <a:pt x="514405" y="718638"/>
                      </a:lnTo>
                      <a:lnTo>
                        <a:pt x="515070" y="717197"/>
                      </a:lnTo>
                      <a:lnTo>
                        <a:pt x="517286" y="718083"/>
                      </a:lnTo>
                      <a:lnTo>
                        <a:pt x="518838" y="719857"/>
                      </a:lnTo>
                      <a:lnTo>
                        <a:pt x="520056" y="721962"/>
                      </a:lnTo>
                      <a:lnTo>
                        <a:pt x="521497" y="723735"/>
                      </a:lnTo>
                      <a:lnTo>
                        <a:pt x="523603" y="724732"/>
                      </a:lnTo>
                      <a:lnTo>
                        <a:pt x="525819" y="724511"/>
                      </a:lnTo>
                      <a:lnTo>
                        <a:pt x="527149" y="723292"/>
                      </a:lnTo>
                      <a:lnTo>
                        <a:pt x="527592" y="721076"/>
                      </a:lnTo>
                      <a:lnTo>
                        <a:pt x="527592" y="717862"/>
                      </a:lnTo>
                      <a:cubicBezTo>
                        <a:pt x="527592" y="717862"/>
                        <a:pt x="526927" y="714648"/>
                        <a:pt x="526927" y="714648"/>
                      </a:cubicBezTo>
                      <a:lnTo>
                        <a:pt x="526262" y="712654"/>
                      </a:lnTo>
                      <a:lnTo>
                        <a:pt x="526262" y="711102"/>
                      </a:lnTo>
                      <a:cubicBezTo>
                        <a:pt x="526262" y="711102"/>
                        <a:pt x="527371" y="709440"/>
                        <a:pt x="527371" y="709440"/>
                      </a:cubicBezTo>
                      <a:lnTo>
                        <a:pt x="528035" y="709440"/>
                      </a:lnTo>
                      <a:cubicBezTo>
                        <a:pt x="528035" y="709440"/>
                        <a:pt x="529919" y="710105"/>
                        <a:pt x="529919" y="710105"/>
                      </a:cubicBezTo>
                      <a:lnTo>
                        <a:pt x="530695" y="710105"/>
                      </a:lnTo>
                      <a:cubicBezTo>
                        <a:pt x="530695" y="710105"/>
                        <a:pt x="531692" y="709107"/>
                        <a:pt x="531692" y="709107"/>
                      </a:cubicBezTo>
                      <a:lnTo>
                        <a:pt x="532025" y="707889"/>
                      </a:lnTo>
                      <a:lnTo>
                        <a:pt x="532468" y="706780"/>
                      </a:lnTo>
                      <a:lnTo>
                        <a:pt x="533686" y="706337"/>
                      </a:lnTo>
                      <a:lnTo>
                        <a:pt x="537455" y="707999"/>
                      </a:lnTo>
                      <a:lnTo>
                        <a:pt x="541223" y="711213"/>
                      </a:lnTo>
                      <a:lnTo>
                        <a:pt x="545101" y="713540"/>
                      </a:lnTo>
                      <a:lnTo>
                        <a:pt x="549423" y="712765"/>
                      </a:lnTo>
                      <a:lnTo>
                        <a:pt x="550531" y="711656"/>
                      </a:lnTo>
                      <a:lnTo>
                        <a:pt x="551306" y="711656"/>
                      </a:lnTo>
                      <a:cubicBezTo>
                        <a:pt x="551306" y="711656"/>
                        <a:pt x="552082" y="712321"/>
                        <a:pt x="552082" y="712321"/>
                      </a:cubicBezTo>
                      <a:lnTo>
                        <a:pt x="553301" y="712321"/>
                      </a:lnTo>
                      <a:cubicBezTo>
                        <a:pt x="553301" y="712321"/>
                        <a:pt x="554631" y="712543"/>
                        <a:pt x="554631" y="712543"/>
                      </a:cubicBezTo>
                      <a:lnTo>
                        <a:pt x="555185" y="712099"/>
                      </a:lnTo>
                      <a:lnTo>
                        <a:pt x="555185" y="711213"/>
                      </a:lnTo>
                      <a:cubicBezTo>
                        <a:pt x="555185" y="711213"/>
                        <a:pt x="554631" y="710327"/>
                        <a:pt x="554631" y="710327"/>
                      </a:cubicBezTo>
                      <a:lnTo>
                        <a:pt x="554631" y="709662"/>
                      </a:lnTo>
                      <a:cubicBezTo>
                        <a:pt x="554631" y="709662"/>
                        <a:pt x="554631" y="708553"/>
                        <a:pt x="554631" y="708553"/>
                      </a:cubicBezTo>
                      <a:lnTo>
                        <a:pt x="554299" y="707113"/>
                      </a:lnTo>
                      <a:lnTo>
                        <a:pt x="554299" y="705894"/>
                      </a:lnTo>
                      <a:cubicBezTo>
                        <a:pt x="554299" y="705894"/>
                        <a:pt x="555628" y="705451"/>
                        <a:pt x="555628" y="705451"/>
                      </a:cubicBezTo>
                      <a:lnTo>
                        <a:pt x="556847" y="705783"/>
                      </a:lnTo>
                      <a:lnTo>
                        <a:pt x="559175" y="707224"/>
                      </a:lnTo>
                      <a:lnTo>
                        <a:pt x="571253" y="711878"/>
                      </a:lnTo>
                      <a:lnTo>
                        <a:pt x="575021" y="712099"/>
                      </a:lnTo>
                      <a:lnTo>
                        <a:pt x="579343" y="709883"/>
                      </a:lnTo>
                      <a:lnTo>
                        <a:pt x="580008" y="709107"/>
                      </a:lnTo>
                      <a:lnTo>
                        <a:pt x="586103" y="701351"/>
                      </a:lnTo>
                      <a:lnTo>
                        <a:pt x="590203" y="699245"/>
                      </a:lnTo>
                      <a:lnTo>
                        <a:pt x="592419" y="699799"/>
                      </a:lnTo>
                      <a:lnTo>
                        <a:pt x="595633" y="702791"/>
                      </a:lnTo>
                      <a:lnTo>
                        <a:pt x="597184" y="703345"/>
                      </a:lnTo>
                      <a:lnTo>
                        <a:pt x="599068" y="702348"/>
                      </a:lnTo>
                      <a:lnTo>
                        <a:pt x="605938" y="696475"/>
                      </a:lnTo>
                      <a:lnTo>
                        <a:pt x="608487" y="692928"/>
                      </a:lnTo>
                      <a:lnTo>
                        <a:pt x="613142" y="692928"/>
                      </a:lnTo>
                      <a:lnTo>
                        <a:pt x="614471" y="692596"/>
                      </a:lnTo>
                      <a:lnTo>
                        <a:pt x="617463" y="690601"/>
                      </a:lnTo>
                      <a:lnTo>
                        <a:pt x="619901" y="690934"/>
                      </a:lnTo>
                      <a:lnTo>
                        <a:pt x="620123" y="695366"/>
                      </a:lnTo>
                      <a:lnTo>
                        <a:pt x="622450" y="696475"/>
                      </a:lnTo>
                      <a:lnTo>
                        <a:pt x="636634" y="696475"/>
                      </a:lnTo>
                      <a:cubicBezTo>
                        <a:pt x="636634" y="696475"/>
                        <a:pt x="640402" y="698137"/>
                        <a:pt x="640402" y="698137"/>
                      </a:cubicBezTo>
                      <a:lnTo>
                        <a:pt x="647716" y="703567"/>
                      </a:lnTo>
                      <a:lnTo>
                        <a:pt x="649378" y="705340"/>
                      </a:lnTo>
                      <a:lnTo>
                        <a:pt x="651705" y="708775"/>
                      </a:lnTo>
                      <a:lnTo>
                        <a:pt x="653035" y="710659"/>
                      </a:lnTo>
                      <a:lnTo>
                        <a:pt x="653922" y="711434"/>
                      </a:lnTo>
                      <a:lnTo>
                        <a:pt x="656359" y="715313"/>
                      </a:lnTo>
                      <a:lnTo>
                        <a:pt x="661014" y="717086"/>
                      </a:lnTo>
                      <a:lnTo>
                        <a:pt x="665114" y="717640"/>
                      </a:lnTo>
                      <a:lnTo>
                        <a:pt x="671098" y="718416"/>
                      </a:lnTo>
                      <a:lnTo>
                        <a:pt x="673425" y="719524"/>
                      </a:lnTo>
                      <a:lnTo>
                        <a:pt x="675309" y="721741"/>
                      </a:lnTo>
                      <a:lnTo>
                        <a:pt x="675974" y="724843"/>
                      </a:lnTo>
                      <a:lnTo>
                        <a:pt x="673757" y="731492"/>
                      </a:lnTo>
                      <a:lnTo>
                        <a:pt x="675420" y="732711"/>
                      </a:lnTo>
                      <a:lnTo>
                        <a:pt x="677968" y="732711"/>
                      </a:lnTo>
                      <a:cubicBezTo>
                        <a:pt x="677968" y="732711"/>
                        <a:pt x="679742" y="732379"/>
                        <a:pt x="679742" y="732379"/>
                      </a:cubicBezTo>
                      <a:lnTo>
                        <a:pt x="683287" y="729387"/>
                      </a:lnTo>
                      <a:lnTo>
                        <a:pt x="685172" y="729054"/>
                      </a:lnTo>
                      <a:lnTo>
                        <a:pt x="685947" y="731825"/>
                      </a:lnTo>
                      <a:lnTo>
                        <a:pt x="686390" y="735149"/>
                      </a:lnTo>
                      <a:lnTo>
                        <a:pt x="687609" y="737033"/>
                      </a:lnTo>
                      <a:lnTo>
                        <a:pt x="689493" y="737587"/>
                      </a:lnTo>
                      <a:lnTo>
                        <a:pt x="692153" y="737033"/>
                      </a:lnTo>
                      <a:lnTo>
                        <a:pt x="694591" y="735592"/>
                      </a:lnTo>
                      <a:lnTo>
                        <a:pt x="696364" y="734041"/>
                      </a:lnTo>
                      <a:lnTo>
                        <a:pt x="698248" y="732822"/>
                      </a:lnTo>
                      <a:lnTo>
                        <a:pt x="703456" y="732157"/>
                      </a:lnTo>
                      <a:lnTo>
                        <a:pt x="705450" y="732379"/>
                      </a:lnTo>
                      <a:lnTo>
                        <a:pt x="706670" y="733708"/>
                      </a:lnTo>
                      <a:lnTo>
                        <a:pt x="706891" y="736922"/>
                      </a:lnTo>
                      <a:lnTo>
                        <a:pt x="706115" y="740468"/>
                      </a:lnTo>
                      <a:lnTo>
                        <a:pt x="704896" y="742020"/>
                      </a:lnTo>
                      <a:lnTo>
                        <a:pt x="703235" y="743128"/>
                      </a:lnTo>
                      <a:lnTo>
                        <a:pt x="701461" y="745233"/>
                      </a:lnTo>
                      <a:lnTo>
                        <a:pt x="700685" y="747560"/>
                      </a:lnTo>
                      <a:lnTo>
                        <a:pt x="700907" y="749887"/>
                      </a:lnTo>
                      <a:lnTo>
                        <a:pt x="702126" y="751328"/>
                      </a:lnTo>
                      <a:lnTo>
                        <a:pt x="704453" y="750885"/>
                      </a:lnTo>
                      <a:lnTo>
                        <a:pt x="706226" y="748890"/>
                      </a:lnTo>
                      <a:lnTo>
                        <a:pt x="707446" y="746342"/>
                      </a:lnTo>
                      <a:lnTo>
                        <a:pt x="708886" y="744347"/>
                      </a:lnTo>
                      <a:lnTo>
                        <a:pt x="711435" y="744014"/>
                      </a:lnTo>
                      <a:lnTo>
                        <a:pt x="713208" y="745233"/>
                      </a:lnTo>
                      <a:lnTo>
                        <a:pt x="714316" y="747560"/>
                      </a:lnTo>
                      <a:lnTo>
                        <a:pt x="714316" y="750109"/>
                      </a:lnTo>
                      <a:cubicBezTo>
                        <a:pt x="714316" y="750109"/>
                        <a:pt x="712321" y="752215"/>
                        <a:pt x="712321" y="752215"/>
                      </a:cubicBezTo>
                      <a:lnTo>
                        <a:pt x="715535" y="758863"/>
                      </a:lnTo>
                      <a:lnTo>
                        <a:pt x="716865" y="760304"/>
                      </a:lnTo>
                      <a:lnTo>
                        <a:pt x="719192" y="761966"/>
                      </a:lnTo>
                      <a:lnTo>
                        <a:pt x="720411" y="761966"/>
                      </a:lnTo>
                      <a:cubicBezTo>
                        <a:pt x="720411" y="761966"/>
                        <a:pt x="720854" y="760304"/>
                        <a:pt x="720854" y="760304"/>
                      </a:cubicBezTo>
                      <a:lnTo>
                        <a:pt x="720854" y="757423"/>
                      </a:lnTo>
                      <a:cubicBezTo>
                        <a:pt x="720854" y="757423"/>
                        <a:pt x="721519" y="754542"/>
                        <a:pt x="721519" y="754542"/>
                      </a:cubicBezTo>
                      <a:lnTo>
                        <a:pt x="721519" y="753877"/>
                      </a:lnTo>
                      <a:cubicBezTo>
                        <a:pt x="721519" y="753877"/>
                        <a:pt x="721630" y="753877"/>
                        <a:pt x="721630" y="753877"/>
                      </a:cubicBezTo>
                      <a:lnTo>
                        <a:pt x="723735" y="747782"/>
                      </a:lnTo>
                      <a:lnTo>
                        <a:pt x="726284" y="746674"/>
                      </a:lnTo>
                      <a:lnTo>
                        <a:pt x="729941" y="746896"/>
                      </a:lnTo>
                      <a:lnTo>
                        <a:pt x="740357" y="751217"/>
                      </a:lnTo>
                      <a:lnTo>
                        <a:pt x="748226" y="751217"/>
                      </a:lnTo>
                      <a:cubicBezTo>
                        <a:pt x="748226" y="751217"/>
                        <a:pt x="752326" y="751993"/>
                        <a:pt x="752326" y="751993"/>
                      </a:cubicBezTo>
                      <a:lnTo>
                        <a:pt x="755539" y="754098"/>
                      </a:lnTo>
                      <a:lnTo>
                        <a:pt x="756315" y="755428"/>
                      </a:lnTo>
                      <a:lnTo>
                        <a:pt x="756537" y="756647"/>
                      </a:lnTo>
                      <a:lnTo>
                        <a:pt x="756537" y="757756"/>
                      </a:lnTo>
                      <a:cubicBezTo>
                        <a:pt x="756537" y="757756"/>
                        <a:pt x="756869" y="758863"/>
                        <a:pt x="756869" y="758863"/>
                      </a:cubicBezTo>
                      <a:lnTo>
                        <a:pt x="758642" y="763296"/>
                      </a:lnTo>
                      <a:lnTo>
                        <a:pt x="758974" y="767729"/>
                      </a:lnTo>
                      <a:lnTo>
                        <a:pt x="759196" y="768726"/>
                      </a:lnTo>
                      <a:lnTo>
                        <a:pt x="759972" y="769834"/>
                      </a:lnTo>
                      <a:lnTo>
                        <a:pt x="761856" y="771607"/>
                      </a:lnTo>
                      <a:lnTo>
                        <a:pt x="762631" y="772826"/>
                      </a:lnTo>
                      <a:lnTo>
                        <a:pt x="764959" y="776816"/>
                      </a:lnTo>
                      <a:lnTo>
                        <a:pt x="768615" y="780805"/>
                      </a:lnTo>
                      <a:lnTo>
                        <a:pt x="771053" y="782689"/>
                      </a:lnTo>
                      <a:lnTo>
                        <a:pt x="772715" y="783908"/>
                      </a:lnTo>
                      <a:lnTo>
                        <a:pt x="776151" y="785348"/>
                      </a:lnTo>
                      <a:lnTo>
                        <a:pt x="780251" y="784573"/>
                      </a:lnTo>
                      <a:lnTo>
                        <a:pt x="785237" y="778035"/>
                      </a:lnTo>
                      <a:lnTo>
                        <a:pt x="788784" y="776262"/>
                      </a:lnTo>
                      <a:lnTo>
                        <a:pt x="790778" y="776262"/>
                      </a:lnTo>
                      <a:cubicBezTo>
                        <a:pt x="790778" y="776262"/>
                        <a:pt x="792330" y="776926"/>
                        <a:pt x="792330" y="776926"/>
                      </a:cubicBezTo>
                      <a:lnTo>
                        <a:pt x="793770" y="778256"/>
                      </a:lnTo>
                      <a:lnTo>
                        <a:pt x="795100" y="780473"/>
                      </a:lnTo>
                      <a:lnTo>
                        <a:pt x="795987" y="783132"/>
                      </a:lnTo>
                      <a:lnTo>
                        <a:pt x="796984" y="788894"/>
                      </a:lnTo>
                      <a:lnTo>
                        <a:pt x="797871" y="791333"/>
                      </a:lnTo>
                      <a:lnTo>
                        <a:pt x="799422" y="792551"/>
                      </a:lnTo>
                      <a:lnTo>
                        <a:pt x="803854" y="793881"/>
                      </a:lnTo>
                      <a:lnTo>
                        <a:pt x="804963" y="794657"/>
                      </a:lnTo>
                      <a:lnTo>
                        <a:pt x="804630" y="796984"/>
                      </a:lnTo>
                      <a:lnTo>
                        <a:pt x="802857" y="799422"/>
                      </a:lnTo>
                      <a:lnTo>
                        <a:pt x="800752" y="801638"/>
                      </a:lnTo>
                      <a:lnTo>
                        <a:pt x="799422" y="803522"/>
                      </a:lnTo>
                      <a:lnTo>
                        <a:pt x="798425" y="806514"/>
                      </a:lnTo>
                      <a:lnTo>
                        <a:pt x="798425" y="808398"/>
                      </a:lnTo>
                      <a:cubicBezTo>
                        <a:pt x="798425" y="808398"/>
                        <a:pt x="799533" y="809506"/>
                        <a:pt x="799533" y="809506"/>
                      </a:cubicBezTo>
                      <a:lnTo>
                        <a:pt x="803411" y="810947"/>
                      </a:lnTo>
                      <a:lnTo>
                        <a:pt x="804852" y="812277"/>
                      </a:lnTo>
                      <a:lnTo>
                        <a:pt x="805295" y="814050"/>
                      </a:lnTo>
                      <a:lnTo>
                        <a:pt x="803965" y="816155"/>
                      </a:lnTo>
                      <a:lnTo>
                        <a:pt x="800641" y="820477"/>
                      </a:lnTo>
                      <a:lnTo>
                        <a:pt x="799976" y="825685"/>
                      </a:lnTo>
                      <a:lnTo>
                        <a:pt x="799976" y="831670"/>
                      </a:lnTo>
                      <a:cubicBezTo>
                        <a:pt x="799976" y="831670"/>
                        <a:pt x="798868" y="837985"/>
                        <a:pt x="798868" y="837985"/>
                      </a:cubicBezTo>
                      <a:lnTo>
                        <a:pt x="795987" y="843083"/>
                      </a:lnTo>
                      <a:lnTo>
                        <a:pt x="793106" y="846962"/>
                      </a:lnTo>
                      <a:lnTo>
                        <a:pt x="791665" y="851394"/>
                      </a:lnTo>
                      <a:lnTo>
                        <a:pt x="793106" y="858154"/>
                      </a:lnTo>
                      <a:lnTo>
                        <a:pt x="793106" y="858154"/>
                      </a:lnTo>
                      <a:cubicBezTo>
                        <a:pt x="793106" y="858154"/>
                        <a:pt x="793106" y="858154"/>
                        <a:pt x="793106" y="858154"/>
                      </a:cubicBezTo>
                      <a:lnTo>
                        <a:pt x="793106" y="858154"/>
                      </a:lnTo>
                      <a:cubicBezTo>
                        <a:pt x="793106" y="858154"/>
                        <a:pt x="793881" y="859705"/>
                        <a:pt x="793881" y="859705"/>
                      </a:cubicBezTo>
                      <a:lnTo>
                        <a:pt x="794214" y="860370"/>
                      </a:lnTo>
                      <a:lnTo>
                        <a:pt x="795987" y="865357"/>
                      </a:lnTo>
                      <a:lnTo>
                        <a:pt x="796873" y="867130"/>
                      </a:lnTo>
                      <a:lnTo>
                        <a:pt x="798978" y="868681"/>
                      </a:lnTo>
                      <a:lnTo>
                        <a:pt x="800198" y="867685"/>
                      </a:lnTo>
                      <a:lnTo>
                        <a:pt x="801306" y="865911"/>
                      </a:lnTo>
                      <a:lnTo>
                        <a:pt x="803190" y="865024"/>
                      </a:lnTo>
                      <a:lnTo>
                        <a:pt x="804852" y="865911"/>
                      </a:lnTo>
                      <a:lnTo>
                        <a:pt x="806958" y="869457"/>
                      </a:lnTo>
                      <a:lnTo>
                        <a:pt x="810393" y="871785"/>
                      </a:lnTo>
                      <a:lnTo>
                        <a:pt x="811169" y="873557"/>
                      </a:lnTo>
                      <a:lnTo>
                        <a:pt x="811723" y="875552"/>
                      </a:lnTo>
                      <a:lnTo>
                        <a:pt x="812609" y="877325"/>
                      </a:lnTo>
                      <a:lnTo>
                        <a:pt x="814160" y="878211"/>
                      </a:lnTo>
                      <a:lnTo>
                        <a:pt x="815934" y="878544"/>
                      </a:lnTo>
                      <a:lnTo>
                        <a:pt x="817706" y="879320"/>
                      </a:lnTo>
                      <a:lnTo>
                        <a:pt x="819147" y="881536"/>
                      </a:lnTo>
                      <a:lnTo>
                        <a:pt x="819701" y="884196"/>
                      </a:lnTo>
                      <a:lnTo>
                        <a:pt x="819701" y="886634"/>
                      </a:lnTo>
                      <a:cubicBezTo>
                        <a:pt x="819701" y="886634"/>
                        <a:pt x="820145" y="888961"/>
                        <a:pt x="820145" y="888961"/>
                      </a:cubicBezTo>
                      <a:lnTo>
                        <a:pt x="820477" y="889626"/>
                      </a:lnTo>
                      <a:lnTo>
                        <a:pt x="821585" y="891509"/>
                      </a:lnTo>
                      <a:lnTo>
                        <a:pt x="823137" y="892839"/>
                      </a:lnTo>
                      <a:lnTo>
                        <a:pt x="824799" y="893615"/>
                      </a:lnTo>
                      <a:lnTo>
                        <a:pt x="826572" y="893837"/>
                      </a:lnTo>
                      <a:lnTo>
                        <a:pt x="828345" y="893283"/>
                      </a:lnTo>
                      <a:lnTo>
                        <a:pt x="830339" y="891399"/>
                      </a:lnTo>
                      <a:lnTo>
                        <a:pt x="831115" y="889072"/>
                      </a:lnTo>
                      <a:lnTo>
                        <a:pt x="831669" y="886523"/>
                      </a:lnTo>
                      <a:lnTo>
                        <a:pt x="832778" y="883974"/>
                      </a:lnTo>
                      <a:lnTo>
                        <a:pt x="835104" y="883752"/>
                      </a:lnTo>
                      <a:lnTo>
                        <a:pt x="837321" y="883752"/>
                      </a:lnTo>
                      <a:cubicBezTo>
                        <a:pt x="837321" y="883752"/>
                        <a:pt x="839426" y="884639"/>
                        <a:pt x="839426" y="884639"/>
                      </a:cubicBezTo>
                      <a:lnTo>
                        <a:pt x="841310" y="886301"/>
                      </a:lnTo>
                      <a:lnTo>
                        <a:pt x="842862" y="889183"/>
                      </a:lnTo>
                      <a:lnTo>
                        <a:pt x="843859" y="893061"/>
                      </a:lnTo>
                      <a:lnTo>
                        <a:pt x="843859" y="896939"/>
                      </a:lnTo>
                      <a:cubicBezTo>
                        <a:pt x="843859" y="896939"/>
                        <a:pt x="842640" y="899821"/>
                        <a:pt x="842640" y="899821"/>
                      </a:cubicBezTo>
                      <a:lnTo>
                        <a:pt x="839869" y="901261"/>
                      </a:lnTo>
                      <a:lnTo>
                        <a:pt x="839426" y="904918"/>
                      </a:lnTo>
                      <a:lnTo>
                        <a:pt x="840534" y="913672"/>
                      </a:lnTo>
                      <a:lnTo>
                        <a:pt x="839869" y="917773"/>
                      </a:lnTo>
                      <a:lnTo>
                        <a:pt x="838208" y="919767"/>
                      </a:lnTo>
                      <a:lnTo>
                        <a:pt x="835769" y="920432"/>
                      </a:lnTo>
                      <a:lnTo>
                        <a:pt x="832667" y="920765"/>
                      </a:lnTo>
                      <a:lnTo>
                        <a:pt x="832445" y="921208"/>
                      </a:lnTo>
                      <a:lnTo>
                        <a:pt x="832445" y="921762"/>
                      </a:lnTo>
                      <a:cubicBezTo>
                        <a:pt x="832445" y="921762"/>
                        <a:pt x="832445" y="922316"/>
                        <a:pt x="832445" y="922316"/>
                      </a:cubicBezTo>
                      <a:lnTo>
                        <a:pt x="832667" y="922870"/>
                      </a:lnTo>
                      <a:lnTo>
                        <a:pt x="836102" y="929408"/>
                      </a:lnTo>
                      <a:lnTo>
                        <a:pt x="837099" y="930406"/>
                      </a:lnTo>
                      <a:lnTo>
                        <a:pt x="838318" y="929408"/>
                      </a:lnTo>
                      <a:lnTo>
                        <a:pt x="839315" y="927303"/>
                      </a:lnTo>
                      <a:lnTo>
                        <a:pt x="840645" y="925419"/>
                      </a:lnTo>
                      <a:lnTo>
                        <a:pt x="842751" y="925198"/>
                      </a:lnTo>
                      <a:lnTo>
                        <a:pt x="844302" y="926195"/>
                      </a:lnTo>
                      <a:lnTo>
                        <a:pt x="845632" y="927968"/>
                      </a:lnTo>
                      <a:lnTo>
                        <a:pt x="846408" y="930184"/>
                      </a:lnTo>
                      <a:lnTo>
                        <a:pt x="846408" y="932733"/>
                      </a:lnTo>
                      <a:cubicBezTo>
                        <a:pt x="846408" y="932733"/>
                        <a:pt x="845632" y="934949"/>
                        <a:pt x="845632" y="934949"/>
                      </a:cubicBezTo>
                      <a:lnTo>
                        <a:pt x="844302" y="936500"/>
                      </a:lnTo>
                      <a:lnTo>
                        <a:pt x="843083" y="938385"/>
                      </a:lnTo>
                      <a:lnTo>
                        <a:pt x="842197" y="944590"/>
                      </a:lnTo>
                      <a:lnTo>
                        <a:pt x="841754" y="946806"/>
                      </a:lnTo>
                      <a:lnTo>
                        <a:pt x="841754" y="947250"/>
                      </a:lnTo>
                      <a:cubicBezTo>
                        <a:pt x="841754" y="947250"/>
                        <a:pt x="841532" y="949466"/>
                        <a:pt x="841532" y="949466"/>
                      </a:cubicBezTo>
                      <a:lnTo>
                        <a:pt x="842530" y="951350"/>
                      </a:lnTo>
                      <a:lnTo>
                        <a:pt x="843194" y="951350"/>
                      </a:lnTo>
                      <a:cubicBezTo>
                        <a:pt x="843194" y="951350"/>
                        <a:pt x="846075" y="951239"/>
                        <a:pt x="846075" y="951239"/>
                      </a:cubicBezTo>
                      <a:lnTo>
                        <a:pt x="847073" y="951793"/>
                      </a:lnTo>
                      <a:lnTo>
                        <a:pt x="848845" y="953899"/>
                      </a:lnTo>
                      <a:lnTo>
                        <a:pt x="849843" y="954785"/>
                      </a:lnTo>
                      <a:lnTo>
                        <a:pt x="851727" y="955450"/>
                      </a:lnTo>
                      <a:lnTo>
                        <a:pt x="855495" y="955782"/>
                      </a:lnTo>
                      <a:lnTo>
                        <a:pt x="857267" y="956447"/>
                      </a:lnTo>
                      <a:lnTo>
                        <a:pt x="859152" y="958331"/>
                      </a:lnTo>
                      <a:lnTo>
                        <a:pt x="861811" y="962653"/>
                      </a:lnTo>
                      <a:lnTo>
                        <a:pt x="863917" y="964204"/>
                      </a:lnTo>
                      <a:lnTo>
                        <a:pt x="867463" y="964758"/>
                      </a:lnTo>
                      <a:lnTo>
                        <a:pt x="870787" y="964426"/>
                      </a:lnTo>
                      <a:lnTo>
                        <a:pt x="874001" y="964869"/>
                      </a:lnTo>
                      <a:lnTo>
                        <a:pt x="877214" y="967640"/>
                      </a:lnTo>
                      <a:lnTo>
                        <a:pt x="877769" y="968748"/>
                      </a:lnTo>
                      <a:lnTo>
                        <a:pt x="878655" y="971740"/>
                      </a:lnTo>
                      <a:lnTo>
                        <a:pt x="879209" y="972626"/>
                      </a:lnTo>
                      <a:lnTo>
                        <a:pt x="880206" y="972626"/>
                      </a:lnTo>
                      <a:cubicBezTo>
                        <a:pt x="880206" y="972626"/>
                        <a:pt x="881204" y="971961"/>
                        <a:pt x="881204" y="971961"/>
                      </a:cubicBezTo>
                      <a:lnTo>
                        <a:pt x="882312" y="971518"/>
                      </a:lnTo>
                      <a:lnTo>
                        <a:pt x="883531" y="972183"/>
                      </a:lnTo>
                      <a:lnTo>
                        <a:pt x="883863" y="973291"/>
                      </a:lnTo>
                      <a:lnTo>
                        <a:pt x="883863" y="976837"/>
                      </a:lnTo>
                      <a:cubicBezTo>
                        <a:pt x="883863" y="976837"/>
                        <a:pt x="883974" y="978389"/>
                        <a:pt x="883974" y="978389"/>
                      </a:cubicBezTo>
                      <a:lnTo>
                        <a:pt x="884417" y="979608"/>
                      </a:lnTo>
                      <a:lnTo>
                        <a:pt x="885636" y="981935"/>
                      </a:lnTo>
                      <a:lnTo>
                        <a:pt x="886190" y="983154"/>
                      </a:lnTo>
                      <a:lnTo>
                        <a:pt x="886412" y="986146"/>
                      </a:lnTo>
                      <a:lnTo>
                        <a:pt x="885525" y="996341"/>
                      </a:lnTo>
                      <a:lnTo>
                        <a:pt x="885082" y="998225"/>
                      </a:lnTo>
                      <a:lnTo>
                        <a:pt x="884528" y="999665"/>
                      </a:lnTo>
                      <a:lnTo>
                        <a:pt x="884085" y="1001217"/>
                      </a:lnTo>
                      <a:lnTo>
                        <a:pt x="884085" y="1003433"/>
                      </a:lnTo>
                      <a:cubicBezTo>
                        <a:pt x="884085" y="1003433"/>
                        <a:pt x="884417" y="1005095"/>
                        <a:pt x="884417" y="1005095"/>
                      </a:cubicBezTo>
                      <a:lnTo>
                        <a:pt x="885858" y="1008420"/>
                      </a:lnTo>
                      <a:lnTo>
                        <a:pt x="886080" y="1009971"/>
                      </a:lnTo>
                      <a:lnTo>
                        <a:pt x="884750" y="1013517"/>
                      </a:lnTo>
                      <a:lnTo>
                        <a:pt x="882201" y="1013960"/>
                      </a:lnTo>
                      <a:lnTo>
                        <a:pt x="880206" y="1014182"/>
                      </a:lnTo>
                      <a:lnTo>
                        <a:pt x="880539" y="1017839"/>
                      </a:lnTo>
                      <a:lnTo>
                        <a:pt x="882090" y="1019834"/>
                      </a:lnTo>
                      <a:lnTo>
                        <a:pt x="887077" y="1021939"/>
                      </a:lnTo>
                      <a:lnTo>
                        <a:pt x="887299" y="1022382"/>
                      </a:lnTo>
                      <a:lnTo>
                        <a:pt x="887853" y="1023934"/>
                      </a:lnTo>
                      <a:lnTo>
                        <a:pt x="888296" y="1024267"/>
                      </a:lnTo>
                      <a:lnTo>
                        <a:pt x="889071" y="1024045"/>
                      </a:lnTo>
                      <a:lnTo>
                        <a:pt x="890401" y="1023158"/>
                      </a:lnTo>
                      <a:lnTo>
                        <a:pt x="891066" y="1023158"/>
                      </a:lnTo>
                      <a:cubicBezTo>
                        <a:pt x="891066" y="1023158"/>
                        <a:pt x="891953" y="1023934"/>
                        <a:pt x="891953" y="1023934"/>
                      </a:cubicBezTo>
                      <a:lnTo>
                        <a:pt x="892729" y="1024932"/>
                      </a:lnTo>
                      <a:lnTo>
                        <a:pt x="894169" y="1027812"/>
                      </a:lnTo>
                      <a:lnTo>
                        <a:pt x="893282" y="1029253"/>
                      </a:lnTo>
                      <a:lnTo>
                        <a:pt x="898491" y="1033353"/>
                      </a:lnTo>
                      <a:lnTo>
                        <a:pt x="900375" y="1035680"/>
                      </a:lnTo>
                      <a:lnTo>
                        <a:pt x="901483" y="1034683"/>
                      </a:lnTo>
                      <a:lnTo>
                        <a:pt x="903145" y="1034351"/>
                      </a:lnTo>
                      <a:lnTo>
                        <a:pt x="905029" y="1034683"/>
                      </a:lnTo>
                      <a:lnTo>
                        <a:pt x="906580" y="1035680"/>
                      </a:lnTo>
                      <a:lnTo>
                        <a:pt x="903810" y="1040778"/>
                      </a:lnTo>
                      <a:lnTo>
                        <a:pt x="900818" y="1043659"/>
                      </a:lnTo>
                      <a:lnTo>
                        <a:pt x="895832" y="1044545"/>
                      </a:lnTo>
                      <a:lnTo>
                        <a:pt x="882423" y="1043770"/>
                      </a:lnTo>
                      <a:lnTo>
                        <a:pt x="880539" y="1044213"/>
                      </a:lnTo>
                      <a:lnTo>
                        <a:pt x="878545" y="1045321"/>
                      </a:lnTo>
                      <a:lnTo>
                        <a:pt x="874333" y="1049089"/>
                      </a:lnTo>
                      <a:lnTo>
                        <a:pt x="872117" y="1049421"/>
                      </a:lnTo>
                      <a:lnTo>
                        <a:pt x="869901" y="1046873"/>
                      </a:lnTo>
                      <a:lnTo>
                        <a:pt x="869679" y="1045764"/>
                      </a:lnTo>
                      <a:lnTo>
                        <a:pt x="869679" y="1042551"/>
                      </a:lnTo>
                      <a:cubicBezTo>
                        <a:pt x="869679" y="1042551"/>
                        <a:pt x="869568" y="1041110"/>
                        <a:pt x="869568" y="1041110"/>
                      </a:cubicBezTo>
                      <a:lnTo>
                        <a:pt x="869014" y="1039780"/>
                      </a:lnTo>
                      <a:lnTo>
                        <a:pt x="866687" y="1036013"/>
                      </a:lnTo>
                      <a:lnTo>
                        <a:pt x="860703" y="1030361"/>
                      </a:lnTo>
                      <a:lnTo>
                        <a:pt x="859262" y="1027812"/>
                      </a:lnTo>
                      <a:lnTo>
                        <a:pt x="859262" y="1032467"/>
                      </a:lnTo>
                      <a:cubicBezTo>
                        <a:pt x="859262" y="1032467"/>
                        <a:pt x="857932" y="1034905"/>
                        <a:pt x="857932" y="1034905"/>
                      </a:cubicBezTo>
                      <a:lnTo>
                        <a:pt x="855606" y="1035791"/>
                      </a:lnTo>
                      <a:lnTo>
                        <a:pt x="852392" y="1035791"/>
                      </a:lnTo>
                      <a:cubicBezTo>
                        <a:pt x="852392" y="1035791"/>
                        <a:pt x="851616" y="1036899"/>
                        <a:pt x="851616" y="1036899"/>
                      </a:cubicBezTo>
                      <a:lnTo>
                        <a:pt x="852170" y="1040889"/>
                      </a:lnTo>
                      <a:lnTo>
                        <a:pt x="851284" y="1043548"/>
                      </a:lnTo>
                      <a:lnTo>
                        <a:pt x="849732" y="1045099"/>
                      </a:lnTo>
                      <a:lnTo>
                        <a:pt x="847848" y="1045764"/>
                      </a:lnTo>
                      <a:lnTo>
                        <a:pt x="845965" y="1045543"/>
                      </a:lnTo>
                      <a:lnTo>
                        <a:pt x="844191" y="1044434"/>
                      </a:lnTo>
                      <a:lnTo>
                        <a:pt x="842640" y="1042329"/>
                      </a:lnTo>
                      <a:lnTo>
                        <a:pt x="841089" y="1038783"/>
                      </a:lnTo>
                      <a:lnTo>
                        <a:pt x="839426" y="1037343"/>
                      </a:lnTo>
                      <a:lnTo>
                        <a:pt x="837875" y="1036788"/>
                      </a:lnTo>
                      <a:lnTo>
                        <a:pt x="834329" y="1036123"/>
                      </a:lnTo>
                      <a:lnTo>
                        <a:pt x="832556" y="1035458"/>
                      </a:lnTo>
                      <a:lnTo>
                        <a:pt x="831891" y="1034240"/>
                      </a:lnTo>
                      <a:lnTo>
                        <a:pt x="831669" y="1033021"/>
                      </a:lnTo>
                      <a:lnTo>
                        <a:pt x="831891" y="1031802"/>
                      </a:lnTo>
                      <a:lnTo>
                        <a:pt x="832556" y="1030472"/>
                      </a:lnTo>
                      <a:lnTo>
                        <a:pt x="833221" y="1029364"/>
                      </a:lnTo>
                      <a:lnTo>
                        <a:pt x="833443" y="1028256"/>
                      </a:lnTo>
                      <a:lnTo>
                        <a:pt x="833221" y="1027147"/>
                      </a:lnTo>
                      <a:lnTo>
                        <a:pt x="832556" y="1026150"/>
                      </a:lnTo>
                      <a:lnTo>
                        <a:pt x="829896" y="1025707"/>
                      </a:lnTo>
                      <a:lnTo>
                        <a:pt x="829896" y="1025707"/>
                      </a:lnTo>
                      <a:cubicBezTo>
                        <a:pt x="829896" y="1025707"/>
                        <a:pt x="827680" y="1027037"/>
                        <a:pt x="827680" y="1027037"/>
                      </a:cubicBezTo>
                      <a:lnTo>
                        <a:pt x="825574" y="1029364"/>
                      </a:lnTo>
                      <a:lnTo>
                        <a:pt x="820588" y="1037010"/>
                      </a:lnTo>
                      <a:lnTo>
                        <a:pt x="819147" y="1037010"/>
                      </a:lnTo>
                      <a:cubicBezTo>
                        <a:pt x="819147" y="1037010"/>
                        <a:pt x="817152" y="1034018"/>
                        <a:pt x="817152" y="1034018"/>
                      </a:cubicBezTo>
                      <a:lnTo>
                        <a:pt x="814493" y="1028367"/>
                      </a:lnTo>
                      <a:lnTo>
                        <a:pt x="812941" y="1027812"/>
                      </a:lnTo>
                      <a:lnTo>
                        <a:pt x="810947" y="1031137"/>
                      </a:lnTo>
                      <a:lnTo>
                        <a:pt x="810615" y="1033132"/>
                      </a:lnTo>
                      <a:lnTo>
                        <a:pt x="811169" y="1036456"/>
                      </a:lnTo>
                      <a:lnTo>
                        <a:pt x="811169" y="1037897"/>
                      </a:lnTo>
                      <a:cubicBezTo>
                        <a:pt x="811169" y="1037897"/>
                        <a:pt x="810282" y="1040002"/>
                        <a:pt x="810282" y="1040002"/>
                      </a:cubicBezTo>
                      <a:lnTo>
                        <a:pt x="809728" y="1040223"/>
                      </a:lnTo>
                      <a:lnTo>
                        <a:pt x="808952" y="1040002"/>
                      </a:lnTo>
                      <a:lnTo>
                        <a:pt x="807622" y="1040556"/>
                      </a:lnTo>
                      <a:lnTo>
                        <a:pt x="803522" y="1045099"/>
                      </a:lnTo>
                      <a:lnTo>
                        <a:pt x="800974" y="1046651"/>
                      </a:lnTo>
                      <a:lnTo>
                        <a:pt x="799089" y="1044989"/>
                      </a:lnTo>
                      <a:lnTo>
                        <a:pt x="799089" y="1043327"/>
                      </a:lnTo>
                      <a:cubicBezTo>
                        <a:pt x="799089" y="1043327"/>
                        <a:pt x="799865" y="1041775"/>
                        <a:pt x="799865" y="1041775"/>
                      </a:cubicBezTo>
                      <a:lnTo>
                        <a:pt x="800863" y="1040223"/>
                      </a:lnTo>
                      <a:lnTo>
                        <a:pt x="801528" y="1038673"/>
                      </a:lnTo>
                      <a:lnTo>
                        <a:pt x="801749" y="1036788"/>
                      </a:lnTo>
                      <a:lnTo>
                        <a:pt x="801749" y="1022936"/>
                      </a:lnTo>
                      <a:cubicBezTo>
                        <a:pt x="801749" y="1022936"/>
                        <a:pt x="800863" y="1019391"/>
                        <a:pt x="800863" y="1019391"/>
                      </a:cubicBezTo>
                      <a:lnTo>
                        <a:pt x="799089" y="1017063"/>
                      </a:lnTo>
                      <a:lnTo>
                        <a:pt x="796652" y="1017063"/>
                      </a:lnTo>
                      <a:cubicBezTo>
                        <a:pt x="796652" y="1017063"/>
                        <a:pt x="786678" y="1022715"/>
                        <a:pt x="786678" y="1022715"/>
                      </a:cubicBezTo>
                      <a:lnTo>
                        <a:pt x="784573" y="1023491"/>
                      </a:lnTo>
                      <a:lnTo>
                        <a:pt x="780583" y="1025042"/>
                      </a:lnTo>
                      <a:lnTo>
                        <a:pt x="772161" y="1030693"/>
                      </a:lnTo>
                      <a:lnTo>
                        <a:pt x="769834" y="1034351"/>
                      </a:lnTo>
                      <a:lnTo>
                        <a:pt x="769169" y="1039005"/>
                      </a:lnTo>
                      <a:lnTo>
                        <a:pt x="770056" y="1044989"/>
                      </a:lnTo>
                      <a:lnTo>
                        <a:pt x="772050" y="1052746"/>
                      </a:lnTo>
                      <a:lnTo>
                        <a:pt x="772050" y="1055295"/>
                      </a:lnTo>
                      <a:cubicBezTo>
                        <a:pt x="772050" y="1055295"/>
                        <a:pt x="771496" y="1058286"/>
                        <a:pt x="771496" y="1058286"/>
                      </a:cubicBezTo>
                      <a:lnTo>
                        <a:pt x="770721" y="1060614"/>
                      </a:lnTo>
                      <a:lnTo>
                        <a:pt x="770721" y="1062830"/>
                      </a:lnTo>
                      <a:cubicBezTo>
                        <a:pt x="770721" y="1062830"/>
                        <a:pt x="772715" y="1065379"/>
                        <a:pt x="772715" y="1065379"/>
                      </a:cubicBezTo>
                      <a:lnTo>
                        <a:pt x="772715" y="1065379"/>
                      </a:lnTo>
                      <a:cubicBezTo>
                        <a:pt x="772715" y="1065379"/>
                        <a:pt x="776483" y="1068925"/>
                        <a:pt x="776483" y="1068925"/>
                      </a:cubicBezTo>
                      <a:lnTo>
                        <a:pt x="779365" y="1071695"/>
                      </a:lnTo>
                      <a:lnTo>
                        <a:pt x="780029" y="1075242"/>
                      </a:lnTo>
                      <a:lnTo>
                        <a:pt x="778700" y="1079120"/>
                      </a:lnTo>
                      <a:lnTo>
                        <a:pt x="776151" y="1083442"/>
                      </a:lnTo>
                      <a:lnTo>
                        <a:pt x="772272" y="1087875"/>
                      </a:lnTo>
                      <a:lnTo>
                        <a:pt x="771386" y="1090423"/>
                      </a:lnTo>
                      <a:lnTo>
                        <a:pt x="771607" y="1094412"/>
                      </a:lnTo>
                      <a:lnTo>
                        <a:pt x="773602" y="1101505"/>
                      </a:lnTo>
                      <a:lnTo>
                        <a:pt x="773380" y="1104718"/>
                      </a:lnTo>
                      <a:lnTo>
                        <a:pt x="770610" y="1106048"/>
                      </a:lnTo>
                      <a:lnTo>
                        <a:pt x="750885" y="1111257"/>
                      </a:lnTo>
                      <a:lnTo>
                        <a:pt x="748890" y="1112586"/>
                      </a:lnTo>
                      <a:lnTo>
                        <a:pt x="747671" y="1114914"/>
                      </a:lnTo>
                      <a:lnTo>
                        <a:pt x="747671" y="1117684"/>
                      </a:lnTo>
                      <a:cubicBezTo>
                        <a:pt x="747671" y="1117684"/>
                        <a:pt x="749112" y="1123335"/>
                        <a:pt x="749112" y="1123335"/>
                      </a:cubicBezTo>
                      <a:lnTo>
                        <a:pt x="749555" y="1126105"/>
                      </a:lnTo>
                      <a:lnTo>
                        <a:pt x="749555" y="1129319"/>
                      </a:lnTo>
                      <a:cubicBezTo>
                        <a:pt x="749555" y="1129319"/>
                        <a:pt x="748669" y="1131425"/>
                        <a:pt x="748669" y="1131425"/>
                      </a:cubicBezTo>
                      <a:lnTo>
                        <a:pt x="747228" y="1132866"/>
                      </a:lnTo>
                      <a:lnTo>
                        <a:pt x="745011" y="1134084"/>
                      </a:lnTo>
                      <a:lnTo>
                        <a:pt x="741687" y="1134860"/>
                      </a:lnTo>
                      <a:lnTo>
                        <a:pt x="740800" y="1135636"/>
                      </a:lnTo>
                      <a:lnTo>
                        <a:pt x="740800" y="1136522"/>
                      </a:lnTo>
                      <a:cubicBezTo>
                        <a:pt x="740800" y="1136522"/>
                        <a:pt x="741022" y="1137963"/>
                        <a:pt x="741022" y="1137963"/>
                      </a:cubicBezTo>
                      <a:lnTo>
                        <a:pt x="741022" y="1139625"/>
                      </a:lnTo>
                      <a:cubicBezTo>
                        <a:pt x="741022" y="1139625"/>
                        <a:pt x="740800" y="1141177"/>
                        <a:pt x="740800" y="1141177"/>
                      </a:cubicBezTo>
                      <a:lnTo>
                        <a:pt x="737809" y="1142950"/>
                      </a:lnTo>
                      <a:lnTo>
                        <a:pt x="730274" y="1143725"/>
                      </a:lnTo>
                      <a:lnTo>
                        <a:pt x="728500" y="1146718"/>
                      </a:lnTo>
                      <a:lnTo>
                        <a:pt x="728833" y="1147936"/>
                      </a:lnTo>
                      <a:lnTo>
                        <a:pt x="729276" y="1149709"/>
                      </a:lnTo>
                      <a:lnTo>
                        <a:pt x="728611" y="1151039"/>
                      </a:lnTo>
                      <a:lnTo>
                        <a:pt x="725287" y="1152147"/>
                      </a:lnTo>
                      <a:lnTo>
                        <a:pt x="723292" y="1153477"/>
                      </a:lnTo>
                      <a:lnTo>
                        <a:pt x="722073" y="1154807"/>
                      </a:lnTo>
                      <a:lnTo>
                        <a:pt x="719413" y="1158685"/>
                      </a:lnTo>
                      <a:lnTo>
                        <a:pt x="718637" y="1160569"/>
                      </a:lnTo>
                      <a:lnTo>
                        <a:pt x="719635" y="1161677"/>
                      </a:lnTo>
                      <a:lnTo>
                        <a:pt x="721408" y="1162675"/>
                      </a:lnTo>
                      <a:lnTo>
                        <a:pt x="722848" y="1164116"/>
                      </a:lnTo>
                      <a:lnTo>
                        <a:pt x="723513" y="1166442"/>
                      </a:lnTo>
                      <a:lnTo>
                        <a:pt x="723735" y="1168659"/>
                      </a:lnTo>
                      <a:lnTo>
                        <a:pt x="724178" y="1170875"/>
                      </a:lnTo>
                      <a:lnTo>
                        <a:pt x="725730" y="1173092"/>
                      </a:lnTo>
                      <a:lnTo>
                        <a:pt x="722737" y="1174532"/>
                      </a:lnTo>
                      <a:lnTo>
                        <a:pt x="722073" y="1175086"/>
                      </a:lnTo>
                      <a:lnTo>
                        <a:pt x="722073" y="1175307"/>
                      </a:lnTo>
                      <a:cubicBezTo>
                        <a:pt x="722073" y="1175307"/>
                        <a:pt x="721297" y="1176527"/>
                        <a:pt x="721297" y="1176527"/>
                      </a:cubicBezTo>
                      <a:lnTo>
                        <a:pt x="721297" y="1176859"/>
                      </a:lnTo>
                      <a:cubicBezTo>
                        <a:pt x="721297" y="1176859"/>
                        <a:pt x="721519" y="1177192"/>
                        <a:pt x="721519" y="1177192"/>
                      </a:cubicBezTo>
                      <a:lnTo>
                        <a:pt x="722294" y="1182733"/>
                      </a:lnTo>
                      <a:lnTo>
                        <a:pt x="721741" y="1184616"/>
                      </a:lnTo>
                      <a:lnTo>
                        <a:pt x="719302" y="1185724"/>
                      </a:lnTo>
                      <a:lnTo>
                        <a:pt x="711989" y="1185392"/>
                      </a:lnTo>
                      <a:lnTo>
                        <a:pt x="703456" y="1183176"/>
                      </a:lnTo>
                      <a:lnTo>
                        <a:pt x="695366" y="1182511"/>
                      </a:lnTo>
                      <a:lnTo>
                        <a:pt x="695366" y="1182511"/>
                      </a:lnTo>
                      <a:cubicBezTo>
                        <a:pt x="695366" y="1182511"/>
                        <a:pt x="689383" y="1187054"/>
                        <a:pt x="689383" y="1187054"/>
                      </a:cubicBezTo>
                      <a:lnTo>
                        <a:pt x="689383" y="1187054"/>
                      </a:lnTo>
                      <a:cubicBezTo>
                        <a:pt x="689383" y="1187054"/>
                        <a:pt x="688385" y="1188938"/>
                        <a:pt x="688385" y="1188938"/>
                      </a:cubicBezTo>
                      <a:lnTo>
                        <a:pt x="687609" y="1190933"/>
                      </a:lnTo>
                      <a:lnTo>
                        <a:pt x="687388" y="1192041"/>
                      </a:lnTo>
                      <a:lnTo>
                        <a:pt x="688939" y="1193925"/>
                      </a:lnTo>
                      <a:lnTo>
                        <a:pt x="689161" y="1193925"/>
                      </a:lnTo>
                      <a:cubicBezTo>
                        <a:pt x="689161" y="1193925"/>
                        <a:pt x="691709" y="1193592"/>
                        <a:pt x="691709" y="1193592"/>
                      </a:cubicBezTo>
                      <a:lnTo>
                        <a:pt x="695034" y="1195476"/>
                      </a:lnTo>
                      <a:lnTo>
                        <a:pt x="697250" y="1198468"/>
                      </a:lnTo>
                      <a:lnTo>
                        <a:pt x="696696" y="1201682"/>
                      </a:lnTo>
                      <a:lnTo>
                        <a:pt x="700020" y="1210325"/>
                      </a:lnTo>
                      <a:lnTo>
                        <a:pt x="702237" y="1214315"/>
                      </a:lnTo>
                      <a:lnTo>
                        <a:pt x="704896" y="1215977"/>
                      </a:lnTo>
                      <a:lnTo>
                        <a:pt x="706781" y="1216531"/>
                      </a:lnTo>
                      <a:lnTo>
                        <a:pt x="710770" y="1218858"/>
                      </a:lnTo>
                      <a:lnTo>
                        <a:pt x="720854" y="1221407"/>
                      </a:lnTo>
                      <a:lnTo>
                        <a:pt x="730274" y="1226394"/>
                      </a:lnTo>
                      <a:lnTo>
                        <a:pt x="745344" y="1229829"/>
                      </a:lnTo>
                      <a:lnTo>
                        <a:pt x="749555" y="1229275"/>
                      </a:lnTo>
                      <a:lnTo>
                        <a:pt x="753101" y="1229275"/>
                      </a:lnTo>
                      <a:cubicBezTo>
                        <a:pt x="753101" y="1229275"/>
                        <a:pt x="754542" y="1228610"/>
                        <a:pt x="754542" y="1228610"/>
                      </a:cubicBezTo>
                      <a:lnTo>
                        <a:pt x="755872" y="1227170"/>
                      </a:lnTo>
                      <a:lnTo>
                        <a:pt x="752658" y="1225729"/>
                      </a:lnTo>
                      <a:lnTo>
                        <a:pt x="751882" y="1225064"/>
                      </a:lnTo>
                      <a:lnTo>
                        <a:pt x="751328" y="1223845"/>
                      </a:lnTo>
                      <a:lnTo>
                        <a:pt x="750996" y="1222404"/>
                      </a:lnTo>
                      <a:lnTo>
                        <a:pt x="751217" y="1221185"/>
                      </a:lnTo>
                      <a:lnTo>
                        <a:pt x="754431" y="1219523"/>
                      </a:lnTo>
                      <a:lnTo>
                        <a:pt x="754209" y="1217085"/>
                      </a:lnTo>
                      <a:lnTo>
                        <a:pt x="754209" y="1214758"/>
                      </a:lnTo>
                      <a:cubicBezTo>
                        <a:pt x="754209" y="1214758"/>
                        <a:pt x="757312" y="1213983"/>
                        <a:pt x="757312" y="1213983"/>
                      </a:cubicBezTo>
                      <a:lnTo>
                        <a:pt x="759085" y="1214537"/>
                      </a:lnTo>
                      <a:lnTo>
                        <a:pt x="762077" y="1216642"/>
                      </a:lnTo>
                      <a:lnTo>
                        <a:pt x="764626" y="1217085"/>
                      </a:lnTo>
                      <a:lnTo>
                        <a:pt x="766067" y="1218083"/>
                      </a:lnTo>
                      <a:lnTo>
                        <a:pt x="767950" y="1220077"/>
                      </a:lnTo>
                      <a:lnTo>
                        <a:pt x="770167" y="1221407"/>
                      </a:lnTo>
                      <a:lnTo>
                        <a:pt x="772715" y="1220409"/>
                      </a:lnTo>
                      <a:lnTo>
                        <a:pt x="773270" y="1219301"/>
                      </a:lnTo>
                      <a:lnTo>
                        <a:pt x="773602" y="1216198"/>
                      </a:lnTo>
                      <a:lnTo>
                        <a:pt x="774267" y="1214869"/>
                      </a:lnTo>
                      <a:lnTo>
                        <a:pt x="775043" y="1214204"/>
                      </a:lnTo>
                      <a:lnTo>
                        <a:pt x="776040" y="1213872"/>
                      </a:lnTo>
                      <a:lnTo>
                        <a:pt x="778589" y="1213872"/>
                      </a:lnTo>
                      <a:cubicBezTo>
                        <a:pt x="778589" y="1213872"/>
                        <a:pt x="780140" y="1212985"/>
                        <a:pt x="780140" y="1212985"/>
                      </a:cubicBezTo>
                      <a:lnTo>
                        <a:pt x="786013" y="1208220"/>
                      </a:lnTo>
                      <a:lnTo>
                        <a:pt x="790667" y="1206890"/>
                      </a:lnTo>
                      <a:lnTo>
                        <a:pt x="792663" y="1206004"/>
                      </a:lnTo>
                      <a:lnTo>
                        <a:pt x="794324" y="1204342"/>
                      </a:lnTo>
                      <a:lnTo>
                        <a:pt x="795211" y="1203898"/>
                      </a:lnTo>
                      <a:lnTo>
                        <a:pt x="797982" y="1203676"/>
                      </a:lnTo>
                      <a:lnTo>
                        <a:pt x="798535" y="1203233"/>
                      </a:lnTo>
                      <a:lnTo>
                        <a:pt x="798978" y="1202125"/>
                      </a:lnTo>
                      <a:lnTo>
                        <a:pt x="799976" y="1201017"/>
                      </a:lnTo>
                      <a:lnTo>
                        <a:pt x="801639" y="1199576"/>
                      </a:lnTo>
                      <a:lnTo>
                        <a:pt x="804076" y="1198246"/>
                      </a:lnTo>
                      <a:lnTo>
                        <a:pt x="805960" y="1198246"/>
                      </a:lnTo>
                      <a:cubicBezTo>
                        <a:pt x="805960" y="1198246"/>
                        <a:pt x="807844" y="1198468"/>
                        <a:pt x="807844" y="1198468"/>
                      </a:cubicBezTo>
                      <a:lnTo>
                        <a:pt x="810171" y="1198468"/>
                      </a:lnTo>
                      <a:cubicBezTo>
                        <a:pt x="810171" y="1198468"/>
                        <a:pt x="811169" y="1198025"/>
                        <a:pt x="811169" y="1198025"/>
                      </a:cubicBezTo>
                      <a:lnTo>
                        <a:pt x="812166" y="1197360"/>
                      </a:lnTo>
                      <a:lnTo>
                        <a:pt x="813052" y="1196474"/>
                      </a:lnTo>
                      <a:lnTo>
                        <a:pt x="813717" y="1195587"/>
                      </a:lnTo>
                      <a:lnTo>
                        <a:pt x="814826" y="1194811"/>
                      </a:lnTo>
                      <a:lnTo>
                        <a:pt x="816044" y="1195033"/>
                      </a:lnTo>
                      <a:lnTo>
                        <a:pt x="817263" y="1195698"/>
                      </a:lnTo>
                      <a:lnTo>
                        <a:pt x="818371" y="1196031"/>
                      </a:lnTo>
                      <a:lnTo>
                        <a:pt x="827126" y="1196917"/>
                      </a:lnTo>
                      <a:lnTo>
                        <a:pt x="842862" y="1202568"/>
                      </a:lnTo>
                      <a:lnTo>
                        <a:pt x="848181" y="1207333"/>
                      </a:lnTo>
                      <a:lnTo>
                        <a:pt x="849510" y="1208109"/>
                      </a:lnTo>
                      <a:lnTo>
                        <a:pt x="852059" y="1210436"/>
                      </a:lnTo>
                      <a:lnTo>
                        <a:pt x="853943" y="1215977"/>
                      </a:lnTo>
                      <a:lnTo>
                        <a:pt x="854497" y="1222183"/>
                      </a:lnTo>
                      <a:lnTo>
                        <a:pt x="853056" y="1226837"/>
                      </a:lnTo>
                      <a:lnTo>
                        <a:pt x="853721" y="1227834"/>
                      </a:lnTo>
                      <a:lnTo>
                        <a:pt x="853943" y="1228942"/>
                      </a:lnTo>
                      <a:lnTo>
                        <a:pt x="853721" y="1230161"/>
                      </a:lnTo>
                      <a:lnTo>
                        <a:pt x="853167" y="1231380"/>
                      </a:lnTo>
                      <a:lnTo>
                        <a:pt x="853167" y="1231380"/>
                      </a:lnTo>
                      <a:lnTo>
                        <a:pt x="854941" y="1231713"/>
                      </a:lnTo>
                      <a:lnTo>
                        <a:pt x="856935" y="1231159"/>
                      </a:lnTo>
                      <a:lnTo>
                        <a:pt x="858819" y="1230050"/>
                      </a:lnTo>
                      <a:lnTo>
                        <a:pt x="861035" y="1227834"/>
                      </a:lnTo>
                      <a:lnTo>
                        <a:pt x="861257" y="1227834"/>
                      </a:lnTo>
                      <a:cubicBezTo>
                        <a:pt x="861257" y="1227834"/>
                        <a:pt x="861146" y="1227391"/>
                        <a:pt x="861146" y="1227391"/>
                      </a:cubicBezTo>
                      <a:lnTo>
                        <a:pt x="861146" y="1226061"/>
                      </a:lnTo>
                      <a:cubicBezTo>
                        <a:pt x="861146" y="1226061"/>
                        <a:pt x="861257" y="1224399"/>
                        <a:pt x="861257" y="1224399"/>
                      </a:cubicBezTo>
                      <a:lnTo>
                        <a:pt x="862587" y="1220520"/>
                      </a:lnTo>
                      <a:lnTo>
                        <a:pt x="862808" y="1219191"/>
                      </a:lnTo>
                      <a:lnTo>
                        <a:pt x="863806" y="1216974"/>
                      </a:lnTo>
                      <a:lnTo>
                        <a:pt x="864138" y="1215644"/>
                      </a:lnTo>
                      <a:lnTo>
                        <a:pt x="864138" y="1214315"/>
                      </a:lnTo>
                      <a:cubicBezTo>
                        <a:pt x="864138" y="1214315"/>
                        <a:pt x="864138" y="1207444"/>
                        <a:pt x="864138" y="1207444"/>
                      </a:cubicBezTo>
                      <a:lnTo>
                        <a:pt x="863695" y="1203898"/>
                      </a:lnTo>
                      <a:lnTo>
                        <a:pt x="862808" y="1200906"/>
                      </a:lnTo>
                      <a:lnTo>
                        <a:pt x="861257" y="1199133"/>
                      </a:lnTo>
                      <a:lnTo>
                        <a:pt x="863584" y="1199355"/>
                      </a:lnTo>
                      <a:lnTo>
                        <a:pt x="864471" y="1197138"/>
                      </a:lnTo>
                      <a:lnTo>
                        <a:pt x="864471" y="1194035"/>
                      </a:lnTo>
                      <a:cubicBezTo>
                        <a:pt x="864471" y="1194035"/>
                        <a:pt x="863473" y="1191376"/>
                        <a:pt x="863473" y="1191376"/>
                      </a:cubicBezTo>
                      <a:lnTo>
                        <a:pt x="861811" y="1189381"/>
                      </a:lnTo>
                      <a:lnTo>
                        <a:pt x="860925" y="1190600"/>
                      </a:lnTo>
                      <a:lnTo>
                        <a:pt x="860371" y="1193260"/>
                      </a:lnTo>
                      <a:lnTo>
                        <a:pt x="859595" y="1195698"/>
                      </a:lnTo>
                      <a:lnTo>
                        <a:pt x="859041" y="1193038"/>
                      </a:lnTo>
                      <a:lnTo>
                        <a:pt x="858265" y="1192373"/>
                      </a:lnTo>
                      <a:lnTo>
                        <a:pt x="857378" y="1192595"/>
                      </a:lnTo>
                      <a:lnTo>
                        <a:pt x="856381" y="1192263"/>
                      </a:lnTo>
                      <a:lnTo>
                        <a:pt x="856381" y="1192816"/>
                      </a:lnTo>
                      <a:cubicBezTo>
                        <a:pt x="856381" y="1192816"/>
                        <a:pt x="855938" y="1193370"/>
                        <a:pt x="855938" y="1193370"/>
                      </a:cubicBezTo>
                      <a:lnTo>
                        <a:pt x="855273" y="1193370"/>
                      </a:lnTo>
                      <a:cubicBezTo>
                        <a:pt x="855273" y="1193370"/>
                        <a:pt x="854941" y="1192816"/>
                        <a:pt x="854941" y="1192816"/>
                      </a:cubicBezTo>
                      <a:lnTo>
                        <a:pt x="854941" y="1189049"/>
                      </a:lnTo>
                      <a:lnTo>
                        <a:pt x="853056" y="1189492"/>
                      </a:lnTo>
                      <a:lnTo>
                        <a:pt x="852835" y="1191155"/>
                      </a:lnTo>
                      <a:lnTo>
                        <a:pt x="853056" y="1193149"/>
                      </a:lnTo>
                      <a:lnTo>
                        <a:pt x="852613" y="1194590"/>
                      </a:lnTo>
                      <a:lnTo>
                        <a:pt x="851395" y="1194811"/>
                      </a:lnTo>
                      <a:lnTo>
                        <a:pt x="850175" y="1194035"/>
                      </a:lnTo>
                      <a:lnTo>
                        <a:pt x="849178" y="1192816"/>
                      </a:lnTo>
                      <a:lnTo>
                        <a:pt x="847405" y="1188938"/>
                      </a:lnTo>
                      <a:lnTo>
                        <a:pt x="847405" y="1187498"/>
                      </a:lnTo>
                      <a:cubicBezTo>
                        <a:pt x="847405" y="1187498"/>
                        <a:pt x="849067" y="1186833"/>
                        <a:pt x="849067" y="1186833"/>
                      </a:cubicBezTo>
                      <a:lnTo>
                        <a:pt x="849732" y="1186168"/>
                      </a:lnTo>
                      <a:lnTo>
                        <a:pt x="850286" y="1184616"/>
                      </a:lnTo>
                      <a:lnTo>
                        <a:pt x="850951" y="1183065"/>
                      </a:lnTo>
                      <a:lnTo>
                        <a:pt x="852170" y="1182400"/>
                      </a:lnTo>
                      <a:lnTo>
                        <a:pt x="853611" y="1181181"/>
                      </a:lnTo>
                      <a:lnTo>
                        <a:pt x="857378" y="1175307"/>
                      </a:lnTo>
                      <a:lnTo>
                        <a:pt x="858819" y="1173535"/>
                      </a:lnTo>
                      <a:lnTo>
                        <a:pt x="855938" y="1176527"/>
                      </a:lnTo>
                      <a:lnTo>
                        <a:pt x="854276" y="1177635"/>
                      </a:lnTo>
                      <a:lnTo>
                        <a:pt x="852170" y="1178078"/>
                      </a:lnTo>
                      <a:lnTo>
                        <a:pt x="849954" y="1177857"/>
                      </a:lnTo>
                      <a:lnTo>
                        <a:pt x="848402" y="1177303"/>
                      </a:lnTo>
                      <a:lnTo>
                        <a:pt x="845521" y="1175862"/>
                      </a:lnTo>
                      <a:lnTo>
                        <a:pt x="846630" y="1168548"/>
                      </a:lnTo>
                      <a:lnTo>
                        <a:pt x="846408" y="1160791"/>
                      </a:lnTo>
                      <a:lnTo>
                        <a:pt x="847073" y="1154475"/>
                      </a:lnTo>
                      <a:lnTo>
                        <a:pt x="850951" y="1151483"/>
                      </a:lnTo>
                      <a:lnTo>
                        <a:pt x="850175" y="1149599"/>
                      </a:lnTo>
                      <a:lnTo>
                        <a:pt x="849510" y="1148490"/>
                      </a:lnTo>
                      <a:lnTo>
                        <a:pt x="849178" y="1147161"/>
                      </a:lnTo>
                      <a:lnTo>
                        <a:pt x="849178" y="1144723"/>
                      </a:lnTo>
                      <a:cubicBezTo>
                        <a:pt x="849178" y="1144723"/>
                        <a:pt x="849954" y="1142839"/>
                        <a:pt x="849954" y="1142839"/>
                      </a:cubicBezTo>
                      <a:lnTo>
                        <a:pt x="852059" y="1139957"/>
                      </a:lnTo>
                      <a:lnTo>
                        <a:pt x="852502" y="1138739"/>
                      </a:lnTo>
                      <a:lnTo>
                        <a:pt x="852170" y="1137963"/>
                      </a:lnTo>
                      <a:lnTo>
                        <a:pt x="850619" y="1135857"/>
                      </a:lnTo>
                      <a:lnTo>
                        <a:pt x="850286" y="1134749"/>
                      </a:lnTo>
                      <a:lnTo>
                        <a:pt x="850508" y="1133531"/>
                      </a:lnTo>
                      <a:lnTo>
                        <a:pt x="851062" y="1132755"/>
                      </a:lnTo>
                      <a:lnTo>
                        <a:pt x="851616" y="1132755"/>
                      </a:lnTo>
                      <a:cubicBezTo>
                        <a:pt x="851616" y="1132755"/>
                        <a:pt x="852170" y="1133974"/>
                        <a:pt x="852170" y="1133974"/>
                      </a:cubicBezTo>
                      <a:lnTo>
                        <a:pt x="852835" y="1134749"/>
                      </a:lnTo>
                      <a:lnTo>
                        <a:pt x="855162" y="1136744"/>
                      </a:lnTo>
                      <a:lnTo>
                        <a:pt x="855606" y="1136966"/>
                      </a:lnTo>
                      <a:lnTo>
                        <a:pt x="855938" y="1137298"/>
                      </a:lnTo>
                      <a:lnTo>
                        <a:pt x="856603" y="1138295"/>
                      </a:lnTo>
                      <a:lnTo>
                        <a:pt x="857489" y="1140068"/>
                      </a:lnTo>
                      <a:lnTo>
                        <a:pt x="857267" y="1141066"/>
                      </a:lnTo>
                      <a:lnTo>
                        <a:pt x="856492" y="1142285"/>
                      </a:lnTo>
                      <a:lnTo>
                        <a:pt x="855716" y="1144944"/>
                      </a:lnTo>
                      <a:lnTo>
                        <a:pt x="856381" y="1152590"/>
                      </a:lnTo>
                      <a:lnTo>
                        <a:pt x="856049" y="1153809"/>
                      </a:lnTo>
                      <a:lnTo>
                        <a:pt x="858597" y="1155140"/>
                      </a:lnTo>
                      <a:lnTo>
                        <a:pt x="860703" y="1158575"/>
                      </a:lnTo>
                      <a:lnTo>
                        <a:pt x="861922" y="1162896"/>
                      </a:lnTo>
                      <a:lnTo>
                        <a:pt x="861922" y="1167107"/>
                      </a:lnTo>
                      <a:cubicBezTo>
                        <a:pt x="861922" y="1167107"/>
                        <a:pt x="863141" y="1165777"/>
                        <a:pt x="863141" y="1165777"/>
                      </a:cubicBezTo>
                      <a:lnTo>
                        <a:pt x="866354" y="1164670"/>
                      </a:lnTo>
                      <a:lnTo>
                        <a:pt x="868017" y="1163672"/>
                      </a:lnTo>
                      <a:lnTo>
                        <a:pt x="867463" y="1162342"/>
                      </a:lnTo>
                      <a:lnTo>
                        <a:pt x="867463" y="1161899"/>
                      </a:lnTo>
                      <a:cubicBezTo>
                        <a:pt x="867463" y="1161899"/>
                        <a:pt x="867684" y="1161566"/>
                        <a:pt x="867684" y="1161566"/>
                      </a:cubicBezTo>
                      <a:lnTo>
                        <a:pt x="868017" y="1160569"/>
                      </a:lnTo>
                      <a:lnTo>
                        <a:pt x="870344" y="1161677"/>
                      </a:lnTo>
                      <a:lnTo>
                        <a:pt x="872228" y="1160791"/>
                      </a:lnTo>
                      <a:lnTo>
                        <a:pt x="874001" y="1159240"/>
                      </a:lnTo>
                      <a:lnTo>
                        <a:pt x="875995" y="1158464"/>
                      </a:lnTo>
                      <a:lnTo>
                        <a:pt x="876549" y="1157910"/>
                      </a:lnTo>
                      <a:lnTo>
                        <a:pt x="875774" y="1156691"/>
                      </a:lnTo>
                      <a:lnTo>
                        <a:pt x="874001" y="1154918"/>
                      </a:lnTo>
                      <a:lnTo>
                        <a:pt x="871008" y="1153809"/>
                      </a:lnTo>
                      <a:lnTo>
                        <a:pt x="869568" y="1152812"/>
                      </a:lnTo>
                      <a:lnTo>
                        <a:pt x="868682" y="1150707"/>
                      </a:lnTo>
                      <a:lnTo>
                        <a:pt x="869458" y="1147493"/>
                      </a:lnTo>
                      <a:lnTo>
                        <a:pt x="871895" y="1145831"/>
                      </a:lnTo>
                      <a:lnTo>
                        <a:pt x="874998" y="1145277"/>
                      </a:lnTo>
                      <a:lnTo>
                        <a:pt x="877658" y="1145277"/>
                      </a:lnTo>
                      <a:cubicBezTo>
                        <a:pt x="877658" y="1145277"/>
                        <a:pt x="877990" y="1144833"/>
                        <a:pt x="877990" y="1144833"/>
                      </a:cubicBezTo>
                      <a:lnTo>
                        <a:pt x="878212" y="1144058"/>
                      </a:lnTo>
                      <a:lnTo>
                        <a:pt x="878545" y="1143282"/>
                      </a:lnTo>
                      <a:lnTo>
                        <a:pt x="879209" y="1142950"/>
                      </a:lnTo>
                      <a:lnTo>
                        <a:pt x="880206" y="1143171"/>
                      </a:lnTo>
                      <a:lnTo>
                        <a:pt x="880206" y="1143725"/>
                      </a:lnTo>
                      <a:cubicBezTo>
                        <a:pt x="880206" y="1143725"/>
                        <a:pt x="880206" y="1144501"/>
                        <a:pt x="880206" y="1144501"/>
                      </a:cubicBezTo>
                      <a:lnTo>
                        <a:pt x="880428" y="1145166"/>
                      </a:lnTo>
                      <a:lnTo>
                        <a:pt x="882866" y="1146939"/>
                      </a:lnTo>
                      <a:lnTo>
                        <a:pt x="883753" y="1148047"/>
                      </a:lnTo>
                      <a:lnTo>
                        <a:pt x="884306" y="1149599"/>
                      </a:lnTo>
                      <a:lnTo>
                        <a:pt x="885082" y="1145166"/>
                      </a:lnTo>
                      <a:lnTo>
                        <a:pt x="884085" y="1143947"/>
                      </a:lnTo>
                      <a:lnTo>
                        <a:pt x="883199" y="1142285"/>
                      </a:lnTo>
                      <a:lnTo>
                        <a:pt x="882645" y="1140068"/>
                      </a:lnTo>
                      <a:lnTo>
                        <a:pt x="882645" y="1137298"/>
                      </a:lnTo>
                      <a:cubicBezTo>
                        <a:pt x="882645" y="1137298"/>
                        <a:pt x="883642" y="1135082"/>
                        <a:pt x="883642" y="1135082"/>
                      </a:cubicBezTo>
                      <a:lnTo>
                        <a:pt x="884639" y="1134749"/>
                      </a:lnTo>
                      <a:lnTo>
                        <a:pt x="885082" y="1135636"/>
                      </a:lnTo>
                      <a:lnTo>
                        <a:pt x="884306" y="1137298"/>
                      </a:lnTo>
                      <a:lnTo>
                        <a:pt x="884306" y="1138517"/>
                      </a:lnTo>
                      <a:lnTo>
                        <a:pt x="885525" y="1139957"/>
                      </a:lnTo>
                      <a:lnTo>
                        <a:pt x="886634" y="1141842"/>
                      </a:lnTo>
                      <a:lnTo>
                        <a:pt x="887188" y="1138185"/>
                      </a:lnTo>
                      <a:lnTo>
                        <a:pt x="887410" y="1134195"/>
                      </a:lnTo>
                      <a:lnTo>
                        <a:pt x="888296" y="1130981"/>
                      </a:lnTo>
                      <a:lnTo>
                        <a:pt x="890845" y="1129652"/>
                      </a:lnTo>
                      <a:lnTo>
                        <a:pt x="893504" y="1130871"/>
                      </a:lnTo>
                      <a:lnTo>
                        <a:pt x="898823" y="1135082"/>
                      </a:lnTo>
                      <a:lnTo>
                        <a:pt x="899821" y="1134527"/>
                      </a:lnTo>
                      <a:lnTo>
                        <a:pt x="900153" y="1133863"/>
                      </a:lnTo>
                      <a:lnTo>
                        <a:pt x="900818" y="1134084"/>
                      </a:lnTo>
                      <a:lnTo>
                        <a:pt x="901483" y="1134749"/>
                      </a:lnTo>
                      <a:lnTo>
                        <a:pt x="901705" y="1135082"/>
                      </a:lnTo>
                      <a:lnTo>
                        <a:pt x="902591" y="1134860"/>
                      </a:lnTo>
                      <a:lnTo>
                        <a:pt x="902812" y="1134306"/>
                      </a:lnTo>
                      <a:lnTo>
                        <a:pt x="902812" y="1133420"/>
                      </a:lnTo>
                      <a:cubicBezTo>
                        <a:pt x="902812" y="1133420"/>
                        <a:pt x="903256" y="1132312"/>
                        <a:pt x="903256" y="1132312"/>
                      </a:cubicBezTo>
                      <a:lnTo>
                        <a:pt x="903478" y="1131203"/>
                      </a:lnTo>
                      <a:lnTo>
                        <a:pt x="903921" y="1126881"/>
                      </a:lnTo>
                      <a:lnTo>
                        <a:pt x="904475" y="1124998"/>
                      </a:lnTo>
                      <a:lnTo>
                        <a:pt x="905362" y="1123446"/>
                      </a:lnTo>
                      <a:lnTo>
                        <a:pt x="906359" y="1122338"/>
                      </a:lnTo>
                      <a:lnTo>
                        <a:pt x="907245" y="1122670"/>
                      </a:lnTo>
                      <a:lnTo>
                        <a:pt x="907910" y="1131757"/>
                      </a:lnTo>
                      <a:lnTo>
                        <a:pt x="907578" y="1133863"/>
                      </a:lnTo>
                      <a:lnTo>
                        <a:pt x="915113" y="1127990"/>
                      </a:lnTo>
                      <a:lnTo>
                        <a:pt x="921540" y="1121562"/>
                      </a:lnTo>
                      <a:lnTo>
                        <a:pt x="933952" y="1104940"/>
                      </a:lnTo>
                      <a:lnTo>
                        <a:pt x="947914" y="1091531"/>
                      </a:lnTo>
                      <a:lnTo>
                        <a:pt x="948912" y="1089315"/>
                      </a:lnTo>
                      <a:lnTo>
                        <a:pt x="951128" y="1082888"/>
                      </a:lnTo>
                      <a:lnTo>
                        <a:pt x="952125" y="1081558"/>
                      </a:lnTo>
                      <a:lnTo>
                        <a:pt x="953899" y="1080560"/>
                      </a:lnTo>
                      <a:lnTo>
                        <a:pt x="955450" y="1078344"/>
                      </a:lnTo>
                      <a:lnTo>
                        <a:pt x="957888" y="1073690"/>
                      </a:lnTo>
                      <a:lnTo>
                        <a:pt x="965866" y="1062387"/>
                      </a:lnTo>
                      <a:lnTo>
                        <a:pt x="969191" y="1055849"/>
                      </a:lnTo>
                      <a:lnTo>
                        <a:pt x="969745" y="1054297"/>
                      </a:lnTo>
                      <a:lnTo>
                        <a:pt x="969745" y="1052525"/>
                      </a:lnTo>
                      <a:cubicBezTo>
                        <a:pt x="969745" y="1052525"/>
                        <a:pt x="968859" y="1051195"/>
                        <a:pt x="968859" y="1051195"/>
                      </a:cubicBezTo>
                      <a:lnTo>
                        <a:pt x="966310" y="1049421"/>
                      </a:lnTo>
                      <a:lnTo>
                        <a:pt x="965756" y="1048535"/>
                      </a:lnTo>
                      <a:lnTo>
                        <a:pt x="966753" y="1047538"/>
                      </a:lnTo>
                      <a:lnTo>
                        <a:pt x="972848" y="1047981"/>
                      </a:lnTo>
                      <a:lnTo>
                        <a:pt x="974732" y="1046208"/>
                      </a:lnTo>
                      <a:lnTo>
                        <a:pt x="979386" y="1040002"/>
                      </a:lnTo>
                      <a:lnTo>
                        <a:pt x="979608" y="1039337"/>
                      </a:lnTo>
                      <a:lnTo>
                        <a:pt x="980605" y="1034351"/>
                      </a:lnTo>
                      <a:lnTo>
                        <a:pt x="980938" y="1033464"/>
                      </a:lnTo>
                      <a:lnTo>
                        <a:pt x="981381" y="1032688"/>
                      </a:lnTo>
                      <a:lnTo>
                        <a:pt x="981714" y="1032356"/>
                      </a:lnTo>
                      <a:lnTo>
                        <a:pt x="982268" y="1031912"/>
                      </a:lnTo>
                      <a:lnTo>
                        <a:pt x="981714" y="1030915"/>
                      </a:lnTo>
                      <a:lnTo>
                        <a:pt x="980827" y="1030140"/>
                      </a:lnTo>
                      <a:lnTo>
                        <a:pt x="980383" y="1030140"/>
                      </a:lnTo>
                      <a:cubicBezTo>
                        <a:pt x="980383" y="1030140"/>
                        <a:pt x="979608" y="1026815"/>
                        <a:pt x="979608" y="1026815"/>
                      </a:cubicBezTo>
                      <a:lnTo>
                        <a:pt x="977724" y="1022715"/>
                      </a:lnTo>
                      <a:lnTo>
                        <a:pt x="977392" y="1020499"/>
                      </a:lnTo>
                      <a:lnTo>
                        <a:pt x="978056" y="1019058"/>
                      </a:lnTo>
                      <a:lnTo>
                        <a:pt x="981381" y="1014404"/>
                      </a:lnTo>
                      <a:lnTo>
                        <a:pt x="982711" y="1013185"/>
                      </a:lnTo>
                      <a:lnTo>
                        <a:pt x="983819" y="1013185"/>
                      </a:lnTo>
                      <a:cubicBezTo>
                        <a:pt x="983819" y="1013185"/>
                        <a:pt x="988584" y="1014293"/>
                        <a:pt x="988584" y="1014293"/>
                      </a:cubicBezTo>
                      <a:lnTo>
                        <a:pt x="990025" y="1013850"/>
                      </a:lnTo>
                      <a:lnTo>
                        <a:pt x="996673" y="1009195"/>
                      </a:lnTo>
                      <a:lnTo>
                        <a:pt x="998114" y="1008641"/>
                      </a:lnTo>
                      <a:lnTo>
                        <a:pt x="999444" y="1009195"/>
                      </a:lnTo>
                      <a:lnTo>
                        <a:pt x="1000441" y="1009195"/>
                      </a:lnTo>
                      <a:cubicBezTo>
                        <a:pt x="1000441" y="1009195"/>
                        <a:pt x="1003101" y="1006979"/>
                        <a:pt x="1003101" y="1006979"/>
                      </a:cubicBezTo>
                      <a:lnTo>
                        <a:pt x="1004098" y="1006314"/>
                      </a:lnTo>
                      <a:lnTo>
                        <a:pt x="1006536" y="1005982"/>
                      </a:lnTo>
                      <a:lnTo>
                        <a:pt x="1011190" y="1004430"/>
                      </a:lnTo>
                      <a:lnTo>
                        <a:pt x="1017285" y="1003655"/>
                      </a:lnTo>
                      <a:lnTo>
                        <a:pt x="1023158" y="1001771"/>
                      </a:lnTo>
                      <a:lnTo>
                        <a:pt x="1026261" y="1001771"/>
                      </a:lnTo>
                      <a:cubicBezTo>
                        <a:pt x="1026261" y="1001771"/>
                        <a:pt x="1034129" y="1003876"/>
                        <a:pt x="1034129" y="1003876"/>
                      </a:cubicBezTo>
                      <a:lnTo>
                        <a:pt x="1036235" y="1005317"/>
                      </a:lnTo>
                      <a:lnTo>
                        <a:pt x="1037121" y="1004098"/>
                      </a:lnTo>
                      <a:lnTo>
                        <a:pt x="1038561" y="1005095"/>
                      </a:lnTo>
                      <a:lnTo>
                        <a:pt x="1041775" y="1005539"/>
                      </a:lnTo>
                      <a:lnTo>
                        <a:pt x="1043327" y="1006314"/>
                      </a:lnTo>
                      <a:lnTo>
                        <a:pt x="1044989" y="1004984"/>
                      </a:lnTo>
                      <a:lnTo>
                        <a:pt x="1049976" y="1002214"/>
                      </a:lnTo>
                      <a:lnTo>
                        <a:pt x="1052192" y="1001660"/>
                      </a:lnTo>
                      <a:lnTo>
                        <a:pt x="1053633" y="1000219"/>
                      </a:lnTo>
                      <a:lnTo>
                        <a:pt x="1057511" y="994014"/>
                      </a:lnTo>
                      <a:lnTo>
                        <a:pt x="1059284" y="992573"/>
                      </a:lnTo>
                      <a:lnTo>
                        <a:pt x="1059284" y="992019"/>
                      </a:lnTo>
                      <a:cubicBezTo>
                        <a:pt x="1059284" y="992019"/>
                        <a:pt x="1061611" y="988695"/>
                        <a:pt x="1061611" y="988695"/>
                      </a:cubicBezTo>
                      <a:lnTo>
                        <a:pt x="1062498" y="986589"/>
                      </a:lnTo>
                      <a:lnTo>
                        <a:pt x="1062055" y="985370"/>
                      </a:lnTo>
                      <a:lnTo>
                        <a:pt x="1058509" y="982489"/>
                      </a:lnTo>
                      <a:lnTo>
                        <a:pt x="1057511" y="981935"/>
                      </a:lnTo>
                      <a:lnTo>
                        <a:pt x="1056846" y="980938"/>
                      </a:lnTo>
                      <a:lnTo>
                        <a:pt x="1056624" y="978500"/>
                      </a:lnTo>
                      <a:lnTo>
                        <a:pt x="1056403" y="977502"/>
                      </a:lnTo>
                      <a:lnTo>
                        <a:pt x="1055184" y="973402"/>
                      </a:lnTo>
                      <a:lnTo>
                        <a:pt x="1056957" y="974178"/>
                      </a:lnTo>
                      <a:lnTo>
                        <a:pt x="1058176" y="976283"/>
                      </a:lnTo>
                      <a:lnTo>
                        <a:pt x="1059838" y="980384"/>
                      </a:lnTo>
                      <a:lnTo>
                        <a:pt x="1061390" y="981713"/>
                      </a:lnTo>
                      <a:lnTo>
                        <a:pt x="1062830" y="982600"/>
                      </a:lnTo>
                      <a:lnTo>
                        <a:pt x="1064049" y="982267"/>
                      </a:lnTo>
                      <a:lnTo>
                        <a:pt x="1064381" y="981824"/>
                      </a:lnTo>
                      <a:lnTo>
                        <a:pt x="1064381" y="981159"/>
                      </a:lnTo>
                      <a:cubicBezTo>
                        <a:pt x="1064381" y="981159"/>
                        <a:pt x="1066709" y="977724"/>
                        <a:pt x="1066709" y="977724"/>
                      </a:cubicBezTo>
                      <a:lnTo>
                        <a:pt x="1067374" y="976837"/>
                      </a:lnTo>
                      <a:lnTo>
                        <a:pt x="1068260" y="976283"/>
                      </a:lnTo>
                      <a:lnTo>
                        <a:pt x="1070476" y="975286"/>
                      </a:lnTo>
                      <a:lnTo>
                        <a:pt x="1071252" y="974621"/>
                      </a:lnTo>
                      <a:lnTo>
                        <a:pt x="1072139" y="972626"/>
                      </a:lnTo>
                      <a:lnTo>
                        <a:pt x="1072914" y="970189"/>
                      </a:lnTo>
                      <a:lnTo>
                        <a:pt x="1073801" y="969191"/>
                      </a:lnTo>
                      <a:lnTo>
                        <a:pt x="1075131" y="971297"/>
                      </a:lnTo>
                      <a:lnTo>
                        <a:pt x="1069922" y="979054"/>
                      </a:lnTo>
                      <a:lnTo>
                        <a:pt x="1068482" y="980273"/>
                      </a:lnTo>
                      <a:lnTo>
                        <a:pt x="1068482" y="981935"/>
                      </a:lnTo>
                      <a:cubicBezTo>
                        <a:pt x="1068482" y="981935"/>
                        <a:pt x="1066931" y="985481"/>
                        <a:pt x="1066931" y="985481"/>
                      </a:cubicBezTo>
                      <a:lnTo>
                        <a:pt x="1060614" y="996008"/>
                      </a:lnTo>
                      <a:lnTo>
                        <a:pt x="1059506" y="998779"/>
                      </a:lnTo>
                      <a:lnTo>
                        <a:pt x="1059949" y="1001106"/>
                      </a:lnTo>
                      <a:lnTo>
                        <a:pt x="1060835" y="1001660"/>
                      </a:lnTo>
                      <a:lnTo>
                        <a:pt x="1062055" y="1001660"/>
                      </a:lnTo>
                      <a:cubicBezTo>
                        <a:pt x="1062055" y="1001660"/>
                        <a:pt x="1064492" y="1001660"/>
                        <a:pt x="1064492" y="1001660"/>
                      </a:cubicBezTo>
                      <a:lnTo>
                        <a:pt x="1065490" y="1001993"/>
                      </a:lnTo>
                      <a:lnTo>
                        <a:pt x="1067041" y="1003544"/>
                      </a:lnTo>
                      <a:lnTo>
                        <a:pt x="1068039" y="1004098"/>
                      </a:lnTo>
                      <a:lnTo>
                        <a:pt x="1070587" y="1003655"/>
                      </a:lnTo>
                      <a:lnTo>
                        <a:pt x="1071696" y="1001660"/>
                      </a:lnTo>
                      <a:lnTo>
                        <a:pt x="1072693" y="999443"/>
                      </a:lnTo>
                      <a:lnTo>
                        <a:pt x="1074687" y="998447"/>
                      </a:lnTo>
                      <a:lnTo>
                        <a:pt x="1081447" y="997893"/>
                      </a:lnTo>
                      <a:lnTo>
                        <a:pt x="1092529" y="1002104"/>
                      </a:lnTo>
                      <a:lnTo>
                        <a:pt x="1097405" y="1002879"/>
                      </a:lnTo>
                      <a:lnTo>
                        <a:pt x="1102391" y="1001882"/>
                      </a:lnTo>
                      <a:lnTo>
                        <a:pt x="1103721" y="1001217"/>
                      </a:lnTo>
                      <a:lnTo>
                        <a:pt x="1106159" y="999443"/>
                      </a:lnTo>
                      <a:lnTo>
                        <a:pt x="1106935" y="998447"/>
                      </a:lnTo>
                      <a:lnTo>
                        <a:pt x="1107932" y="996230"/>
                      </a:lnTo>
                      <a:lnTo>
                        <a:pt x="1107932" y="995122"/>
                      </a:lnTo>
                      <a:cubicBezTo>
                        <a:pt x="1107932" y="995122"/>
                        <a:pt x="1107267" y="993792"/>
                        <a:pt x="1107267" y="993792"/>
                      </a:cubicBezTo>
                      <a:lnTo>
                        <a:pt x="1106935" y="991022"/>
                      </a:lnTo>
                      <a:lnTo>
                        <a:pt x="1107821" y="983708"/>
                      </a:lnTo>
                      <a:lnTo>
                        <a:pt x="1107378" y="982600"/>
                      </a:lnTo>
                      <a:lnTo>
                        <a:pt x="1103167" y="976837"/>
                      </a:lnTo>
                      <a:lnTo>
                        <a:pt x="1103167" y="972405"/>
                      </a:lnTo>
                      <a:cubicBezTo>
                        <a:pt x="1103167" y="972405"/>
                        <a:pt x="1104497" y="968859"/>
                        <a:pt x="1104497" y="968859"/>
                      </a:cubicBezTo>
                      <a:lnTo>
                        <a:pt x="1106935" y="966421"/>
                      </a:lnTo>
                      <a:lnTo>
                        <a:pt x="1109705" y="965534"/>
                      </a:lnTo>
                      <a:lnTo>
                        <a:pt x="1112143" y="963650"/>
                      </a:lnTo>
                      <a:lnTo>
                        <a:pt x="1114248" y="959328"/>
                      </a:lnTo>
                      <a:lnTo>
                        <a:pt x="1115357" y="954452"/>
                      </a:lnTo>
                      <a:lnTo>
                        <a:pt x="1114802" y="950906"/>
                      </a:lnTo>
                      <a:lnTo>
                        <a:pt x="1112476" y="952347"/>
                      </a:lnTo>
                      <a:lnTo>
                        <a:pt x="1110037" y="953234"/>
                      </a:lnTo>
                      <a:lnTo>
                        <a:pt x="1108043" y="952680"/>
                      </a:lnTo>
                      <a:lnTo>
                        <a:pt x="1107156" y="949798"/>
                      </a:lnTo>
                      <a:lnTo>
                        <a:pt x="1107711" y="947028"/>
                      </a:lnTo>
                      <a:lnTo>
                        <a:pt x="1109262" y="944369"/>
                      </a:lnTo>
                      <a:lnTo>
                        <a:pt x="1112587" y="940601"/>
                      </a:lnTo>
                      <a:lnTo>
                        <a:pt x="1108818" y="939936"/>
                      </a:lnTo>
                      <a:lnTo>
                        <a:pt x="1103721" y="940601"/>
                      </a:lnTo>
                      <a:lnTo>
                        <a:pt x="1100175" y="939050"/>
                      </a:lnTo>
                      <a:lnTo>
                        <a:pt x="1100950" y="931514"/>
                      </a:lnTo>
                      <a:lnTo>
                        <a:pt x="1101837" y="930406"/>
                      </a:lnTo>
                      <a:lnTo>
                        <a:pt x="1103389" y="927635"/>
                      </a:lnTo>
                      <a:lnTo>
                        <a:pt x="1104275" y="924865"/>
                      </a:lnTo>
                      <a:lnTo>
                        <a:pt x="1102835" y="923535"/>
                      </a:lnTo>
                      <a:lnTo>
                        <a:pt x="1102280" y="923202"/>
                      </a:lnTo>
                      <a:lnTo>
                        <a:pt x="1101726" y="922427"/>
                      </a:lnTo>
                      <a:lnTo>
                        <a:pt x="1100950" y="921652"/>
                      </a:lnTo>
                      <a:lnTo>
                        <a:pt x="1098180" y="920987"/>
                      </a:lnTo>
                      <a:lnTo>
                        <a:pt x="1097626" y="920100"/>
                      </a:lnTo>
                      <a:lnTo>
                        <a:pt x="1097626" y="910459"/>
                      </a:lnTo>
                      <a:cubicBezTo>
                        <a:pt x="1097626" y="910459"/>
                        <a:pt x="1096518" y="908465"/>
                        <a:pt x="1096518" y="908465"/>
                      </a:cubicBezTo>
                      <a:lnTo>
                        <a:pt x="1091531" y="907135"/>
                      </a:lnTo>
                      <a:lnTo>
                        <a:pt x="1089315" y="905694"/>
                      </a:lnTo>
                      <a:lnTo>
                        <a:pt x="1087542" y="903810"/>
                      </a:lnTo>
                      <a:lnTo>
                        <a:pt x="1086877" y="901926"/>
                      </a:lnTo>
                      <a:lnTo>
                        <a:pt x="1087209" y="901039"/>
                      </a:lnTo>
                      <a:lnTo>
                        <a:pt x="1088761" y="898048"/>
                      </a:lnTo>
                      <a:lnTo>
                        <a:pt x="1089204" y="897383"/>
                      </a:lnTo>
                      <a:lnTo>
                        <a:pt x="1090423" y="897937"/>
                      </a:lnTo>
                      <a:lnTo>
                        <a:pt x="1090423" y="899156"/>
                      </a:lnTo>
                      <a:cubicBezTo>
                        <a:pt x="1090423" y="899156"/>
                        <a:pt x="1089980" y="902480"/>
                        <a:pt x="1089980" y="902480"/>
                      </a:cubicBezTo>
                      <a:lnTo>
                        <a:pt x="1090977" y="904475"/>
                      </a:lnTo>
                      <a:lnTo>
                        <a:pt x="1097626" y="907689"/>
                      </a:lnTo>
                      <a:lnTo>
                        <a:pt x="1099178" y="909461"/>
                      </a:lnTo>
                      <a:lnTo>
                        <a:pt x="1099621" y="910791"/>
                      </a:lnTo>
                      <a:lnTo>
                        <a:pt x="1099621" y="912565"/>
                      </a:lnTo>
                      <a:cubicBezTo>
                        <a:pt x="1099621" y="912565"/>
                        <a:pt x="1099953" y="915667"/>
                        <a:pt x="1099953" y="915667"/>
                      </a:cubicBezTo>
                      <a:lnTo>
                        <a:pt x="1100840" y="918216"/>
                      </a:lnTo>
                      <a:lnTo>
                        <a:pt x="1101948" y="918992"/>
                      </a:lnTo>
                      <a:lnTo>
                        <a:pt x="1103389" y="919324"/>
                      </a:lnTo>
                      <a:lnTo>
                        <a:pt x="1104940" y="920765"/>
                      </a:lnTo>
                      <a:lnTo>
                        <a:pt x="1106602" y="925087"/>
                      </a:lnTo>
                      <a:lnTo>
                        <a:pt x="1106159" y="929076"/>
                      </a:lnTo>
                      <a:lnTo>
                        <a:pt x="1102946" y="936057"/>
                      </a:lnTo>
                      <a:lnTo>
                        <a:pt x="1104718" y="937941"/>
                      </a:lnTo>
                      <a:lnTo>
                        <a:pt x="1106824" y="938163"/>
                      </a:lnTo>
                      <a:lnTo>
                        <a:pt x="1111811" y="937276"/>
                      </a:lnTo>
                      <a:lnTo>
                        <a:pt x="1114913" y="937719"/>
                      </a:lnTo>
                      <a:lnTo>
                        <a:pt x="1115578" y="938828"/>
                      </a:lnTo>
                      <a:lnTo>
                        <a:pt x="1114692" y="940601"/>
                      </a:lnTo>
                      <a:lnTo>
                        <a:pt x="1111367" y="945698"/>
                      </a:lnTo>
                      <a:lnTo>
                        <a:pt x="1111035" y="947915"/>
                      </a:lnTo>
                      <a:lnTo>
                        <a:pt x="1112143" y="949244"/>
                      </a:lnTo>
                      <a:lnTo>
                        <a:pt x="1117795" y="950241"/>
                      </a:lnTo>
                      <a:lnTo>
                        <a:pt x="1119013" y="951904"/>
                      </a:lnTo>
                      <a:lnTo>
                        <a:pt x="1119013" y="954452"/>
                      </a:lnTo>
                      <a:cubicBezTo>
                        <a:pt x="1119013" y="954452"/>
                        <a:pt x="1118570" y="957667"/>
                        <a:pt x="1118570" y="957667"/>
                      </a:cubicBezTo>
                      <a:lnTo>
                        <a:pt x="1116243" y="963428"/>
                      </a:lnTo>
                      <a:lnTo>
                        <a:pt x="1113140" y="968193"/>
                      </a:lnTo>
                      <a:lnTo>
                        <a:pt x="1111035" y="973291"/>
                      </a:lnTo>
                      <a:lnTo>
                        <a:pt x="1111478" y="980162"/>
                      </a:lnTo>
                      <a:lnTo>
                        <a:pt x="1112587" y="982932"/>
                      </a:lnTo>
                      <a:lnTo>
                        <a:pt x="1113805" y="985259"/>
                      </a:lnTo>
                      <a:lnTo>
                        <a:pt x="1114802" y="987697"/>
                      </a:lnTo>
                      <a:lnTo>
                        <a:pt x="1115246" y="990800"/>
                      </a:lnTo>
                      <a:lnTo>
                        <a:pt x="1115800" y="993571"/>
                      </a:lnTo>
                      <a:lnTo>
                        <a:pt x="1117241" y="996784"/>
                      </a:lnTo>
                      <a:lnTo>
                        <a:pt x="1119013" y="999665"/>
                      </a:lnTo>
                      <a:lnTo>
                        <a:pt x="1120565" y="1001438"/>
                      </a:lnTo>
                      <a:lnTo>
                        <a:pt x="1122449" y="1002325"/>
                      </a:lnTo>
                      <a:lnTo>
                        <a:pt x="1129430" y="1003765"/>
                      </a:lnTo>
                      <a:lnTo>
                        <a:pt x="1131314" y="1005095"/>
                      </a:lnTo>
                      <a:lnTo>
                        <a:pt x="1132865" y="1011080"/>
                      </a:lnTo>
                      <a:lnTo>
                        <a:pt x="1134528" y="1012741"/>
                      </a:lnTo>
                      <a:lnTo>
                        <a:pt x="1137187" y="1009417"/>
                      </a:lnTo>
                      <a:lnTo>
                        <a:pt x="1138295" y="1009195"/>
                      </a:lnTo>
                      <a:lnTo>
                        <a:pt x="1140512" y="1008420"/>
                      </a:lnTo>
                      <a:lnTo>
                        <a:pt x="1141731" y="1008198"/>
                      </a:lnTo>
                      <a:lnTo>
                        <a:pt x="1142728" y="1007644"/>
                      </a:lnTo>
                      <a:lnTo>
                        <a:pt x="1144612" y="1005428"/>
                      </a:lnTo>
                      <a:lnTo>
                        <a:pt x="1145941" y="1004984"/>
                      </a:lnTo>
                      <a:lnTo>
                        <a:pt x="1146606" y="1005428"/>
                      </a:lnTo>
                      <a:lnTo>
                        <a:pt x="1148380" y="1008198"/>
                      </a:lnTo>
                      <a:lnTo>
                        <a:pt x="1155915" y="1012409"/>
                      </a:lnTo>
                      <a:lnTo>
                        <a:pt x="1164226" y="1011301"/>
                      </a:lnTo>
                      <a:lnTo>
                        <a:pt x="1179519" y="1002658"/>
                      </a:lnTo>
                      <a:lnTo>
                        <a:pt x="1182178" y="1003212"/>
                      </a:lnTo>
                      <a:lnTo>
                        <a:pt x="1185281" y="1001549"/>
                      </a:lnTo>
                      <a:lnTo>
                        <a:pt x="1188384" y="999333"/>
                      </a:lnTo>
                      <a:lnTo>
                        <a:pt x="1191043" y="998003"/>
                      </a:lnTo>
                      <a:lnTo>
                        <a:pt x="1189714" y="1000773"/>
                      </a:lnTo>
                      <a:lnTo>
                        <a:pt x="1188052" y="1002325"/>
                      </a:lnTo>
                      <a:lnTo>
                        <a:pt x="1186278" y="1003655"/>
                      </a:lnTo>
                      <a:lnTo>
                        <a:pt x="1184506" y="1005539"/>
                      </a:lnTo>
                      <a:lnTo>
                        <a:pt x="1182511" y="1006869"/>
                      </a:lnTo>
                      <a:lnTo>
                        <a:pt x="1177302" y="1007533"/>
                      </a:lnTo>
                      <a:lnTo>
                        <a:pt x="1175197" y="1008974"/>
                      </a:lnTo>
                      <a:lnTo>
                        <a:pt x="1167218" y="1015734"/>
                      </a:lnTo>
                      <a:lnTo>
                        <a:pt x="1164115" y="1019945"/>
                      </a:lnTo>
                      <a:lnTo>
                        <a:pt x="1166221" y="1022936"/>
                      </a:lnTo>
                      <a:lnTo>
                        <a:pt x="1163118" y="1026261"/>
                      </a:lnTo>
                      <a:lnTo>
                        <a:pt x="1158685" y="1028145"/>
                      </a:lnTo>
                      <a:lnTo>
                        <a:pt x="1153810" y="1028588"/>
                      </a:lnTo>
                      <a:lnTo>
                        <a:pt x="1149155" y="1027480"/>
                      </a:lnTo>
                      <a:lnTo>
                        <a:pt x="1142950" y="1023491"/>
                      </a:lnTo>
                      <a:lnTo>
                        <a:pt x="1130539" y="1020721"/>
                      </a:lnTo>
                      <a:lnTo>
                        <a:pt x="1128211" y="1020721"/>
                      </a:lnTo>
                      <a:cubicBezTo>
                        <a:pt x="1128211" y="1020721"/>
                        <a:pt x="1121673" y="1021717"/>
                        <a:pt x="1121673" y="1021717"/>
                      </a:cubicBezTo>
                      <a:lnTo>
                        <a:pt x="1111922" y="1019612"/>
                      </a:lnTo>
                      <a:lnTo>
                        <a:pt x="1102280" y="1019612"/>
                      </a:lnTo>
                      <a:lnTo>
                        <a:pt x="1101172" y="1019169"/>
                      </a:lnTo>
                      <a:lnTo>
                        <a:pt x="1100729" y="1018947"/>
                      </a:lnTo>
                      <a:lnTo>
                        <a:pt x="1094191" y="1014958"/>
                      </a:lnTo>
                      <a:lnTo>
                        <a:pt x="1090313" y="1013850"/>
                      </a:lnTo>
                      <a:lnTo>
                        <a:pt x="1070476" y="1015290"/>
                      </a:lnTo>
                      <a:lnTo>
                        <a:pt x="1068814" y="1014404"/>
                      </a:lnTo>
                      <a:lnTo>
                        <a:pt x="1065822" y="1011190"/>
                      </a:lnTo>
                      <a:lnTo>
                        <a:pt x="1062165" y="1008309"/>
                      </a:lnTo>
                      <a:lnTo>
                        <a:pt x="1063938" y="1012188"/>
                      </a:lnTo>
                      <a:lnTo>
                        <a:pt x="1077236" y="1025707"/>
                      </a:lnTo>
                      <a:lnTo>
                        <a:pt x="1078898" y="1026372"/>
                      </a:lnTo>
                      <a:lnTo>
                        <a:pt x="1079785" y="1027369"/>
                      </a:lnTo>
                      <a:lnTo>
                        <a:pt x="1082333" y="1034351"/>
                      </a:lnTo>
                      <a:lnTo>
                        <a:pt x="1082112" y="1029142"/>
                      </a:lnTo>
                      <a:lnTo>
                        <a:pt x="1082333" y="1027591"/>
                      </a:lnTo>
                      <a:lnTo>
                        <a:pt x="1082777" y="1026372"/>
                      </a:lnTo>
                      <a:lnTo>
                        <a:pt x="1083442" y="1025485"/>
                      </a:lnTo>
                      <a:lnTo>
                        <a:pt x="1085104" y="1023601"/>
                      </a:lnTo>
                      <a:lnTo>
                        <a:pt x="1086877" y="1022715"/>
                      </a:lnTo>
                      <a:lnTo>
                        <a:pt x="1089426" y="1022715"/>
                      </a:lnTo>
                      <a:cubicBezTo>
                        <a:pt x="1089426" y="1022715"/>
                        <a:pt x="1092085" y="1023491"/>
                        <a:pt x="1092085" y="1023491"/>
                      </a:cubicBezTo>
                      <a:lnTo>
                        <a:pt x="1107821" y="1030029"/>
                      </a:lnTo>
                      <a:lnTo>
                        <a:pt x="1112808" y="1030804"/>
                      </a:lnTo>
                      <a:lnTo>
                        <a:pt x="1117019" y="1030361"/>
                      </a:lnTo>
                      <a:lnTo>
                        <a:pt x="1118792" y="1031137"/>
                      </a:lnTo>
                      <a:lnTo>
                        <a:pt x="1124000" y="1038229"/>
                      </a:lnTo>
                      <a:lnTo>
                        <a:pt x="1124887" y="1040223"/>
                      </a:lnTo>
                      <a:lnTo>
                        <a:pt x="1124111" y="1040778"/>
                      </a:lnTo>
                      <a:lnTo>
                        <a:pt x="1122559" y="1040778"/>
                      </a:lnTo>
                      <a:cubicBezTo>
                        <a:pt x="1122559" y="1040778"/>
                        <a:pt x="1121230" y="1040999"/>
                        <a:pt x="1121230" y="1040999"/>
                      </a:cubicBezTo>
                      <a:lnTo>
                        <a:pt x="1115246" y="1046540"/>
                      </a:lnTo>
                      <a:lnTo>
                        <a:pt x="1114248" y="1047205"/>
                      </a:lnTo>
                      <a:lnTo>
                        <a:pt x="1105716" y="1048867"/>
                      </a:lnTo>
                      <a:lnTo>
                        <a:pt x="1099510" y="1047538"/>
                      </a:lnTo>
                      <a:lnTo>
                        <a:pt x="1097183" y="1047759"/>
                      </a:lnTo>
                      <a:lnTo>
                        <a:pt x="1095299" y="1048646"/>
                      </a:lnTo>
                      <a:lnTo>
                        <a:pt x="1093083" y="1050308"/>
                      </a:lnTo>
                      <a:lnTo>
                        <a:pt x="1091642" y="1052525"/>
                      </a:lnTo>
                      <a:lnTo>
                        <a:pt x="1092196" y="1055073"/>
                      </a:lnTo>
                      <a:lnTo>
                        <a:pt x="1093748" y="1056736"/>
                      </a:lnTo>
                      <a:lnTo>
                        <a:pt x="1095521" y="1057954"/>
                      </a:lnTo>
                      <a:lnTo>
                        <a:pt x="1097515" y="1058730"/>
                      </a:lnTo>
                      <a:lnTo>
                        <a:pt x="1104718" y="1058951"/>
                      </a:lnTo>
                      <a:lnTo>
                        <a:pt x="1105605" y="1058176"/>
                      </a:lnTo>
                      <a:lnTo>
                        <a:pt x="1105383" y="1056292"/>
                      </a:lnTo>
                      <a:lnTo>
                        <a:pt x="1104940" y="1054075"/>
                      </a:lnTo>
                      <a:lnTo>
                        <a:pt x="1105161" y="1052192"/>
                      </a:lnTo>
                      <a:lnTo>
                        <a:pt x="1114581" y="1059395"/>
                      </a:lnTo>
                      <a:lnTo>
                        <a:pt x="1120233" y="1062387"/>
                      </a:lnTo>
                      <a:lnTo>
                        <a:pt x="1123889" y="1060947"/>
                      </a:lnTo>
                      <a:lnTo>
                        <a:pt x="1126992" y="1063606"/>
                      </a:lnTo>
                      <a:lnTo>
                        <a:pt x="1131203" y="1069368"/>
                      </a:lnTo>
                      <a:lnTo>
                        <a:pt x="1132754" y="1070144"/>
                      </a:lnTo>
                      <a:lnTo>
                        <a:pt x="1134306" y="1070366"/>
                      </a:lnTo>
                      <a:lnTo>
                        <a:pt x="1139404" y="1072249"/>
                      </a:lnTo>
                      <a:lnTo>
                        <a:pt x="1142285" y="1072803"/>
                      </a:lnTo>
                      <a:lnTo>
                        <a:pt x="1145277" y="1072471"/>
                      </a:lnTo>
                      <a:lnTo>
                        <a:pt x="1148712" y="1070920"/>
                      </a:lnTo>
                      <a:lnTo>
                        <a:pt x="1148380" y="1072471"/>
                      </a:lnTo>
                      <a:lnTo>
                        <a:pt x="1147715" y="1073468"/>
                      </a:lnTo>
                      <a:lnTo>
                        <a:pt x="1145609" y="1075463"/>
                      </a:lnTo>
                      <a:lnTo>
                        <a:pt x="1146274" y="1076460"/>
                      </a:lnTo>
                      <a:lnTo>
                        <a:pt x="1146717" y="1078677"/>
                      </a:lnTo>
                      <a:lnTo>
                        <a:pt x="1147161" y="1079896"/>
                      </a:lnTo>
                      <a:lnTo>
                        <a:pt x="1147382" y="1080560"/>
                      </a:lnTo>
                      <a:lnTo>
                        <a:pt x="1147715" y="1082666"/>
                      </a:lnTo>
                      <a:lnTo>
                        <a:pt x="1147937" y="1083331"/>
                      </a:lnTo>
                      <a:lnTo>
                        <a:pt x="1148491" y="1083553"/>
                      </a:lnTo>
                      <a:lnTo>
                        <a:pt x="1149931" y="1083553"/>
                      </a:lnTo>
                      <a:cubicBezTo>
                        <a:pt x="1149931" y="1083553"/>
                        <a:pt x="1152369" y="1085215"/>
                        <a:pt x="1152369" y="1085215"/>
                      </a:cubicBezTo>
                      <a:lnTo>
                        <a:pt x="1175197" y="1091864"/>
                      </a:lnTo>
                      <a:lnTo>
                        <a:pt x="1179741" y="1091199"/>
                      </a:lnTo>
                      <a:lnTo>
                        <a:pt x="1180627" y="1090534"/>
                      </a:lnTo>
                      <a:lnTo>
                        <a:pt x="1182511" y="1088539"/>
                      </a:lnTo>
                      <a:lnTo>
                        <a:pt x="1183619" y="1087764"/>
                      </a:lnTo>
                      <a:lnTo>
                        <a:pt x="1184838" y="1087320"/>
                      </a:lnTo>
                      <a:lnTo>
                        <a:pt x="1199133" y="1084771"/>
                      </a:lnTo>
                      <a:lnTo>
                        <a:pt x="1203344" y="1082666"/>
                      </a:lnTo>
                      <a:lnTo>
                        <a:pt x="1205006" y="1082223"/>
                      </a:lnTo>
                      <a:lnTo>
                        <a:pt x="1207666" y="1082445"/>
                      </a:lnTo>
                      <a:lnTo>
                        <a:pt x="1213871" y="1084550"/>
                      </a:lnTo>
                      <a:lnTo>
                        <a:pt x="1214869" y="1084771"/>
                      </a:lnTo>
                      <a:lnTo>
                        <a:pt x="1217417" y="1084550"/>
                      </a:lnTo>
                      <a:lnTo>
                        <a:pt x="1218193" y="1084550"/>
                      </a:lnTo>
                      <a:cubicBezTo>
                        <a:pt x="1218193" y="1084550"/>
                        <a:pt x="1219191" y="1085325"/>
                        <a:pt x="1219191" y="1085325"/>
                      </a:cubicBezTo>
                      <a:lnTo>
                        <a:pt x="1220077" y="1085547"/>
                      </a:lnTo>
                      <a:lnTo>
                        <a:pt x="1221628" y="1085547"/>
                      </a:lnTo>
                      <a:cubicBezTo>
                        <a:pt x="1221628" y="1085547"/>
                        <a:pt x="1233597" y="1083553"/>
                        <a:pt x="1233597" y="1083553"/>
                      </a:cubicBezTo>
                      <a:lnTo>
                        <a:pt x="1235259" y="1081336"/>
                      </a:lnTo>
                      <a:lnTo>
                        <a:pt x="1234262" y="1076682"/>
                      </a:lnTo>
                      <a:lnTo>
                        <a:pt x="1240910" y="1080006"/>
                      </a:lnTo>
                      <a:lnTo>
                        <a:pt x="1243349" y="1081779"/>
                      </a:lnTo>
                      <a:lnTo>
                        <a:pt x="1244456" y="1082223"/>
                      </a:lnTo>
                      <a:lnTo>
                        <a:pt x="1245565" y="1082223"/>
                      </a:lnTo>
                      <a:cubicBezTo>
                        <a:pt x="1245565" y="1082223"/>
                        <a:pt x="1247006" y="1081447"/>
                        <a:pt x="1247006" y="1081447"/>
                      </a:cubicBezTo>
                      <a:lnTo>
                        <a:pt x="1247892" y="1081225"/>
                      </a:lnTo>
                      <a:lnTo>
                        <a:pt x="1251549" y="1079342"/>
                      </a:lnTo>
                      <a:lnTo>
                        <a:pt x="1253765" y="1075131"/>
                      </a:lnTo>
                      <a:lnTo>
                        <a:pt x="1255649" y="1070587"/>
                      </a:lnTo>
                      <a:lnTo>
                        <a:pt x="1258308" y="1067706"/>
                      </a:lnTo>
                      <a:lnTo>
                        <a:pt x="1257200" y="1079120"/>
                      </a:lnTo>
                      <a:lnTo>
                        <a:pt x="1256757" y="1081225"/>
                      </a:lnTo>
                      <a:lnTo>
                        <a:pt x="1255982" y="1083442"/>
                      </a:lnTo>
                      <a:lnTo>
                        <a:pt x="1264958" y="1082223"/>
                      </a:lnTo>
                      <a:lnTo>
                        <a:pt x="1267506" y="1082999"/>
                      </a:lnTo>
                      <a:lnTo>
                        <a:pt x="1267728" y="1084882"/>
                      </a:lnTo>
                      <a:lnTo>
                        <a:pt x="1266509" y="1087099"/>
                      </a:lnTo>
                      <a:lnTo>
                        <a:pt x="1264625" y="1088983"/>
                      </a:lnTo>
                      <a:lnTo>
                        <a:pt x="1265290" y="1089204"/>
                      </a:lnTo>
                      <a:lnTo>
                        <a:pt x="1265844" y="1089204"/>
                      </a:lnTo>
                      <a:cubicBezTo>
                        <a:pt x="1265844" y="1089204"/>
                        <a:pt x="1266287" y="1089426"/>
                        <a:pt x="1266287" y="1089426"/>
                      </a:cubicBezTo>
                      <a:lnTo>
                        <a:pt x="1266841" y="1090201"/>
                      </a:lnTo>
                      <a:lnTo>
                        <a:pt x="1269169" y="1086877"/>
                      </a:lnTo>
                      <a:lnTo>
                        <a:pt x="1272160" y="1087431"/>
                      </a:lnTo>
                      <a:lnTo>
                        <a:pt x="1275152" y="1090090"/>
                      </a:lnTo>
                      <a:lnTo>
                        <a:pt x="1278699" y="1094856"/>
                      </a:lnTo>
                      <a:lnTo>
                        <a:pt x="1279696" y="1095631"/>
                      </a:lnTo>
                      <a:lnTo>
                        <a:pt x="1286677" y="1095631"/>
                      </a:lnTo>
                      <a:cubicBezTo>
                        <a:pt x="1286677" y="1095631"/>
                        <a:pt x="1289004" y="1096740"/>
                        <a:pt x="1289004" y="1096740"/>
                      </a:cubicBezTo>
                      <a:lnTo>
                        <a:pt x="1290112" y="1096740"/>
                      </a:lnTo>
                      <a:cubicBezTo>
                        <a:pt x="1290112" y="1096740"/>
                        <a:pt x="1287786" y="1093304"/>
                        <a:pt x="1287786" y="1093304"/>
                      </a:cubicBezTo>
                      <a:lnTo>
                        <a:pt x="1288893" y="1091310"/>
                      </a:lnTo>
                      <a:lnTo>
                        <a:pt x="1291775" y="1090423"/>
                      </a:lnTo>
                      <a:lnTo>
                        <a:pt x="1294767" y="1090201"/>
                      </a:lnTo>
                      <a:lnTo>
                        <a:pt x="1294767" y="1088983"/>
                      </a:lnTo>
                      <a:lnTo>
                        <a:pt x="1291775" y="1086988"/>
                      </a:lnTo>
                      <a:lnTo>
                        <a:pt x="1291775" y="1084550"/>
                      </a:lnTo>
                      <a:cubicBezTo>
                        <a:pt x="1291775" y="1084550"/>
                        <a:pt x="1293880" y="1082112"/>
                        <a:pt x="1293880" y="1082112"/>
                      </a:cubicBezTo>
                      <a:lnTo>
                        <a:pt x="1296318" y="1080006"/>
                      </a:lnTo>
                      <a:lnTo>
                        <a:pt x="1299199" y="1079009"/>
                      </a:lnTo>
                      <a:lnTo>
                        <a:pt x="1301083" y="1080782"/>
                      </a:lnTo>
                      <a:lnTo>
                        <a:pt x="1304518" y="1087431"/>
                      </a:lnTo>
                      <a:lnTo>
                        <a:pt x="1305073" y="1089869"/>
                      </a:lnTo>
                      <a:lnTo>
                        <a:pt x="1303964" y="1091753"/>
                      </a:lnTo>
                      <a:lnTo>
                        <a:pt x="1302745" y="1093415"/>
                      </a:lnTo>
                      <a:lnTo>
                        <a:pt x="1302967" y="1095299"/>
                      </a:lnTo>
                      <a:lnTo>
                        <a:pt x="1304408" y="1100951"/>
                      </a:lnTo>
                      <a:lnTo>
                        <a:pt x="1304408" y="1102170"/>
                      </a:lnTo>
                      <a:cubicBezTo>
                        <a:pt x="1304408" y="1102170"/>
                        <a:pt x="1303743" y="1103610"/>
                        <a:pt x="1303743" y="1103610"/>
                      </a:cubicBezTo>
                      <a:lnTo>
                        <a:pt x="1303188" y="1105273"/>
                      </a:lnTo>
                      <a:lnTo>
                        <a:pt x="1303188" y="1106602"/>
                      </a:lnTo>
                      <a:cubicBezTo>
                        <a:pt x="1303188" y="1106602"/>
                        <a:pt x="1304629" y="1107156"/>
                        <a:pt x="1304629" y="1107156"/>
                      </a:cubicBezTo>
                      <a:lnTo>
                        <a:pt x="1304962" y="1108043"/>
                      </a:lnTo>
                      <a:lnTo>
                        <a:pt x="1303964" y="1109927"/>
                      </a:lnTo>
                      <a:lnTo>
                        <a:pt x="1301859" y="1112808"/>
                      </a:lnTo>
                      <a:lnTo>
                        <a:pt x="1303188" y="1113805"/>
                      </a:lnTo>
                      <a:lnTo>
                        <a:pt x="1303964" y="1113362"/>
                      </a:lnTo>
                      <a:lnTo>
                        <a:pt x="1304740" y="1112364"/>
                      </a:lnTo>
                      <a:lnTo>
                        <a:pt x="1306070" y="1111810"/>
                      </a:lnTo>
                      <a:lnTo>
                        <a:pt x="1308951" y="1111589"/>
                      </a:lnTo>
                      <a:lnTo>
                        <a:pt x="1315378" y="1113362"/>
                      </a:lnTo>
                      <a:lnTo>
                        <a:pt x="1317484" y="1114470"/>
                      </a:lnTo>
                      <a:lnTo>
                        <a:pt x="1319590" y="1116243"/>
                      </a:lnTo>
                      <a:lnTo>
                        <a:pt x="1317595" y="1117462"/>
                      </a:lnTo>
                      <a:lnTo>
                        <a:pt x="1313716" y="1118460"/>
                      </a:lnTo>
                      <a:lnTo>
                        <a:pt x="1311832" y="1119457"/>
                      </a:lnTo>
                      <a:lnTo>
                        <a:pt x="1310170" y="1118681"/>
                      </a:lnTo>
                      <a:lnTo>
                        <a:pt x="1309949" y="1121673"/>
                      </a:lnTo>
                      <a:lnTo>
                        <a:pt x="1310170" y="1125551"/>
                      </a:lnTo>
                      <a:lnTo>
                        <a:pt x="1309949" y="1127436"/>
                      </a:lnTo>
                      <a:lnTo>
                        <a:pt x="1307510" y="1127768"/>
                      </a:lnTo>
                      <a:lnTo>
                        <a:pt x="1306292" y="1127768"/>
                      </a:lnTo>
                      <a:cubicBezTo>
                        <a:pt x="1306292" y="1127768"/>
                        <a:pt x="1305738" y="1126771"/>
                        <a:pt x="1305738" y="1126771"/>
                      </a:cubicBezTo>
                      <a:lnTo>
                        <a:pt x="1305294" y="1125773"/>
                      </a:lnTo>
                      <a:lnTo>
                        <a:pt x="1304297" y="1124887"/>
                      </a:lnTo>
                      <a:lnTo>
                        <a:pt x="1303078" y="1124222"/>
                      </a:lnTo>
                      <a:lnTo>
                        <a:pt x="1301859" y="1123890"/>
                      </a:lnTo>
                      <a:lnTo>
                        <a:pt x="1300751" y="1124111"/>
                      </a:lnTo>
                      <a:lnTo>
                        <a:pt x="1299421" y="1124665"/>
                      </a:lnTo>
                      <a:lnTo>
                        <a:pt x="1297094" y="1126216"/>
                      </a:lnTo>
                      <a:lnTo>
                        <a:pt x="1294323" y="1129652"/>
                      </a:lnTo>
                      <a:lnTo>
                        <a:pt x="1291553" y="1130538"/>
                      </a:lnTo>
                      <a:lnTo>
                        <a:pt x="1290445" y="1130538"/>
                      </a:lnTo>
                      <a:cubicBezTo>
                        <a:pt x="1290445" y="1130538"/>
                        <a:pt x="1289115" y="1130316"/>
                        <a:pt x="1289115" y="1130316"/>
                      </a:cubicBezTo>
                      <a:lnTo>
                        <a:pt x="1287010" y="1128766"/>
                      </a:lnTo>
                      <a:lnTo>
                        <a:pt x="1286234" y="1128433"/>
                      </a:lnTo>
                      <a:lnTo>
                        <a:pt x="1284461" y="1129098"/>
                      </a:lnTo>
                      <a:lnTo>
                        <a:pt x="1279696" y="1132201"/>
                      </a:lnTo>
                      <a:lnTo>
                        <a:pt x="1278034" y="1132866"/>
                      </a:lnTo>
                      <a:lnTo>
                        <a:pt x="1274599" y="1136633"/>
                      </a:lnTo>
                      <a:lnTo>
                        <a:pt x="1274044" y="1137742"/>
                      </a:lnTo>
                      <a:lnTo>
                        <a:pt x="1269944" y="1139514"/>
                      </a:lnTo>
                      <a:lnTo>
                        <a:pt x="1261744" y="1144723"/>
                      </a:lnTo>
                      <a:lnTo>
                        <a:pt x="1257754" y="1145166"/>
                      </a:lnTo>
                      <a:lnTo>
                        <a:pt x="1253765" y="1142839"/>
                      </a:lnTo>
                      <a:lnTo>
                        <a:pt x="1251881" y="1140401"/>
                      </a:lnTo>
                      <a:lnTo>
                        <a:pt x="1250773" y="1139736"/>
                      </a:lnTo>
                      <a:lnTo>
                        <a:pt x="1249776" y="1140623"/>
                      </a:lnTo>
                      <a:lnTo>
                        <a:pt x="1249776" y="1142285"/>
                      </a:lnTo>
                      <a:cubicBezTo>
                        <a:pt x="1249776" y="1142285"/>
                        <a:pt x="1250441" y="1143282"/>
                        <a:pt x="1250441" y="1143282"/>
                      </a:cubicBezTo>
                      <a:lnTo>
                        <a:pt x="1251549" y="1143836"/>
                      </a:lnTo>
                      <a:lnTo>
                        <a:pt x="1252103" y="1144390"/>
                      </a:lnTo>
                      <a:lnTo>
                        <a:pt x="1251549" y="1146385"/>
                      </a:lnTo>
                      <a:lnTo>
                        <a:pt x="1250108" y="1147493"/>
                      </a:lnTo>
                      <a:lnTo>
                        <a:pt x="1224399" y="1159461"/>
                      </a:lnTo>
                      <a:lnTo>
                        <a:pt x="1216642" y="1164670"/>
                      </a:lnTo>
                      <a:lnTo>
                        <a:pt x="1213206" y="1168216"/>
                      </a:lnTo>
                      <a:lnTo>
                        <a:pt x="1212431" y="1169324"/>
                      </a:lnTo>
                      <a:lnTo>
                        <a:pt x="1211988" y="1170210"/>
                      </a:lnTo>
                      <a:lnTo>
                        <a:pt x="1211766" y="1171540"/>
                      </a:lnTo>
                      <a:lnTo>
                        <a:pt x="1211988" y="1172759"/>
                      </a:lnTo>
                      <a:lnTo>
                        <a:pt x="1212320" y="1174200"/>
                      </a:lnTo>
                      <a:lnTo>
                        <a:pt x="1212098" y="1175418"/>
                      </a:lnTo>
                      <a:lnTo>
                        <a:pt x="1210547" y="1175972"/>
                      </a:lnTo>
                      <a:lnTo>
                        <a:pt x="1209217" y="1175751"/>
                      </a:lnTo>
                      <a:lnTo>
                        <a:pt x="1207001" y="1174975"/>
                      </a:lnTo>
                      <a:lnTo>
                        <a:pt x="1205893" y="1174754"/>
                      </a:lnTo>
                      <a:lnTo>
                        <a:pt x="1204230" y="1175086"/>
                      </a:lnTo>
                      <a:lnTo>
                        <a:pt x="1203344" y="1175862"/>
                      </a:lnTo>
                      <a:lnTo>
                        <a:pt x="1202679" y="1176970"/>
                      </a:lnTo>
                      <a:lnTo>
                        <a:pt x="1201682" y="1178189"/>
                      </a:lnTo>
                      <a:lnTo>
                        <a:pt x="1200019" y="1179518"/>
                      </a:lnTo>
                      <a:lnTo>
                        <a:pt x="1198247" y="1180516"/>
                      </a:lnTo>
                      <a:lnTo>
                        <a:pt x="1196141" y="1181181"/>
                      </a:lnTo>
                      <a:lnTo>
                        <a:pt x="1193482" y="1181403"/>
                      </a:lnTo>
                      <a:lnTo>
                        <a:pt x="1191265" y="1182068"/>
                      </a:lnTo>
                      <a:lnTo>
                        <a:pt x="1177856" y="1192263"/>
                      </a:lnTo>
                      <a:lnTo>
                        <a:pt x="1174421" y="1195920"/>
                      </a:lnTo>
                      <a:lnTo>
                        <a:pt x="1172870" y="1200241"/>
                      </a:lnTo>
                      <a:lnTo>
                        <a:pt x="1173313" y="1202457"/>
                      </a:lnTo>
                      <a:lnTo>
                        <a:pt x="1176416" y="1211212"/>
                      </a:lnTo>
                      <a:lnTo>
                        <a:pt x="1178965" y="1211655"/>
                      </a:lnTo>
                      <a:lnTo>
                        <a:pt x="1182954" y="1213761"/>
                      </a:lnTo>
                      <a:lnTo>
                        <a:pt x="1185392" y="1214537"/>
                      </a:lnTo>
                      <a:lnTo>
                        <a:pt x="1193482" y="1214537"/>
                      </a:lnTo>
                      <a:lnTo>
                        <a:pt x="1195143" y="1213650"/>
                      </a:lnTo>
                      <a:lnTo>
                        <a:pt x="1199133" y="1209328"/>
                      </a:lnTo>
                      <a:lnTo>
                        <a:pt x="1200906" y="1208109"/>
                      </a:lnTo>
                      <a:lnTo>
                        <a:pt x="1203344" y="1207777"/>
                      </a:lnTo>
                      <a:lnTo>
                        <a:pt x="1220299" y="1209217"/>
                      </a:lnTo>
                      <a:lnTo>
                        <a:pt x="1224953" y="1211101"/>
                      </a:lnTo>
                      <a:lnTo>
                        <a:pt x="1229053" y="1213761"/>
                      </a:lnTo>
                      <a:lnTo>
                        <a:pt x="1236589" y="1220188"/>
                      </a:lnTo>
                      <a:lnTo>
                        <a:pt x="1237586" y="1220742"/>
                      </a:lnTo>
                      <a:lnTo>
                        <a:pt x="1239580" y="1221518"/>
                      </a:lnTo>
                      <a:lnTo>
                        <a:pt x="1240578" y="1222294"/>
                      </a:lnTo>
                      <a:lnTo>
                        <a:pt x="1241908" y="1224731"/>
                      </a:lnTo>
                      <a:lnTo>
                        <a:pt x="1242905" y="1226061"/>
                      </a:lnTo>
                      <a:lnTo>
                        <a:pt x="1245675" y="1227724"/>
                      </a:lnTo>
                      <a:lnTo>
                        <a:pt x="1249665" y="1232710"/>
                      </a:lnTo>
                      <a:lnTo>
                        <a:pt x="1251438" y="1234372"/>
                      </a:lnTo>
                      <a:lnTo>
                        <a:pt x="1256536" y="1235813"/>
                      </a:lnTo>
                      <a:lnTo>
                        <a:pt x="1258973" y="1237032"/>
                      </a:lnTo>
                      <a:lnTo>
                        <a:pt x="1260082" y="1239248"/>
                      </a:lnTo>
                      <a:lnTo>
                        <a:pt x="1261190" y="1240800"/>
                      </a:lnTo>
                      <a:lnTo>
                        <a:pt x="1263738" y="1240135"/>
                      </a:lnTo>
                      <a:lnTo>
                        <a:pt x="1267728" y="1237697"/>
                      </a:lnTo>
                      <a:lnTo>
                        <a:pt x="1271939" y="1236035"/>
                      </a:lnTo>
                      <a:lnTo>
                        <a:pt x="1276593" y="1235370"/>
                      </a:lnTo>
                      <a:lnTo>
                        <a:pt x="1278477" y="1236256"/>
                      </a:lnTo>
                      <a:lnTo>
                        <a:pt x="1284793" y="1242019"/>
                      </a:lnTo>
                      <a:lnTo>
                        <a:pt x="1292551" y="1247005"/>
                      </a:lnTo>
                      <a:lnTo>
                        <a:pt x="1295432" y="1250773"/>
                      </a:lnTo>
                      <a:lnTo>
                        <a:pt x="1297205" y="1257311"/>
                      </a:lnTo>
                      <a:lnTo>
                        <a:pt x="1297537" y="1261411"/>
                      </a:lnTo>
                      <a:lnTo>
                        <a:pt x="1297869" y="1262852"/>
                      </a:lnTo>
                      <a:lnTo>
                        <a:pt x="1299864" y="1266841"/>
                      </a:lnTo>
                      <a:lnTo>
                        <a:pt x="1300197" y="1267839"/>
                      </a:lnTo>
                      <a:lnTo>
                        <a:pt x="1300529" y="1270498"/>
                      </a:lnTo>
                      <a:lnTo>
                        <a:pt x="1301748" y="1276704"/>
                      </a:lnTo>
                      <a:lnTo>
                        <a:pt x="1301748" y="1280361"/>
                      </a:lnTo>
                      <a:cubicBezTo>
                        <a:pt x="1301748" y="1280361"/>
                        <a:pt x="1301305" y="1283463"/>
                        <a:pt x="1301305" y="1283463"/>
                      </a:cubicBezTo>
                      <a:lnTo>
                        <a:pt x="1300529" y="1286234"/>
                      </a:lnTo>
                      <a:lnTo>
                        <a:pt x="1299310" y="1288228"/>
                      </a:lnTo>
                      <a:lnTo>
                        <a:pt x="1294877" y="1289780"/>
                      </a:lnTo>
                      <a:lnTo>
                        <a:pt x="1293326" y="1291885"/>
                      </a:lnTo>
                      <a:lnTo>
                        <a:pt x="1292329" y="1294767"/>
                      </a:lnTo>
                      <a:lnTo>
                        <a:pt x="1291553" y="1297980"/>
                      </a:lnTo>
                      <a:lnTo>
                        <a:pt x="1291221" y="1298867"/>
                      </a:lnTo>
                      <a:lnTo>
                        <a:pt x="1290777" y="1299421"/>
                      </a:lnTo>
                      <a:lnTo>
                        <a:pt x="1289891" y="1300197"/>
                      </a:lnTo>
                      <a:lnTo>
                        <a:pt x="1290888" y="1302191"/>
                      </a:lnTo>
                      <a:lnTo>
                        <a:pt x="1291442" y="1304629"/>
                      </a:lnTo>
                      <a:lnTo>
                        <a:pt x="1292107" y="1308951"/>
                      </a:lnTo>
                      <a:lnTo>
                        <a:pt x="1293215" y="1312165"/>
                      </a:lnTo>
                      <a:lnTo>
                        <a:pt x="1293437" y="1313938"/>
                      </a:lnTo>
                      <a:lnTo>
                        <a:pt x="1292994" y="1316487"/>
                      </a:lnTo>
                      <a:lnTo>
                        <a:pt x="1291997" y="1318149"/>
                      </a:lnTo>
                      <a:lnTo>
                        <a:pt x="1290666" y="1319811"/>
                      </a:lnTo>
                      <a:lnTo>
                        <a:pt x="1289669" y="1321806"/>
                      </a:lnTo>
                      <a:lnTo>
                        <a:pt x="1289669" y="1324133"/>
                      </a:lnTo>
                      <a:cubicBezTo>
                        <a:pt x="1289669" y="1324133"/>
                        <a:pt x="1290888" y="1325019"/>
                        <a:pt x="1290888" y="1325019"/>
                      </a:cubicBezTo>
                      <a:lnTo>
                        <a:pt x="1294545" y="1325684"/>
                      </a:lnTo>
                      <a:lnTo>
                        <a:pt x="1296097" y="1326239"/>
                      </a:lnTo>
                      <a:lnTo>
                        <a:pt x="1293769" y="1327125"/>
                      </a:lnTo>
                      <a:lnTo>
                        <a:pt x="1288007" y="1327125"/>
                      </a:lnTo>
                      <a:cubicBezTo>
                        <a:pt x="1288007" y="1327125"/>
                        <a:pt x="1286345" y="1327789"/>
                        <a:pt x="1286345" y="1327789"/>
                      </a:cubicBezTo>
                      <a:lnTo>
                        <a:pt x="1285458" y="1328343"/>
                      </a:lnTo>
                      <a:lnTo>
                        <a:pt x="1284239" y="1328343"/>
                      </a:lnTo>
                      <a:cubicBezTo>
                        <a:pt x="1284239" y="1328343"/>
                        <a:pt x="1281801" y="1328343"/>
                        <a:pt x="1281801" y="1328343"/>
                      </a:cubicBezTo>
                      <a:lnTo>
                        <a:pt x="1280804" y="1328565"/>
                      </a:lnTo>
                      <a:lnTo>
                        <a:pt x="1278255" y="1330449"/>
                      </a:lnTo>
                      <a:lnTo>
                        <a:pt x="1277258" y="1330893"/>
                      </a:lnTo>
                      <a:lnTo>
                        <a:pt x="1273823" y="1331668"/>
                      </a:lnTo>
                      <a:lnTo>
                        <a:pt x="1273379" y="1331225"/>
                      </a:lnTo>
                      <a:lnTo>
                        <a:pt x="1273379" y="1331225"/>
                      </a:lnTo>
                      <a:cubicBezTo>
                        <a:pt x="1273379" y="1331225"/>
                        <a:pt x="1273379" y="1333109"/>
                        <a:pt x="1273379" y="1333109"/>
                      </a:cubicBezTo>
                      <a:lnTo>
                        <a:pt x="1274266" y="1334993"/>
                      </a:lnTo>
                      <a:lnTo>
                        <a:pt x="1286456" y="1343636"/>
                      </a:lnTo>
                      <a:lnTo>
                        <a:pt x="1287896" y="1345188"/>
                      </a:lnTo>
                      <a:lnTo>
                        <a:pt x="1289891" y="1346850"/>
                      </a:lnTo>
                      <a:lnTo>
                        <a:pt x="1292329" y="1346850"/>
                      </a:lnTo>
                      <a:cubicBezTo>
                        <a:pt x="1292329" y="1346850"/>
                        <a:pt x="1294767" y="1345963"/>
                        <a:pt x="1294767" y="1345963"/>
                      </a:cubicBezTo>
                      <a:lnTo>
                        <a:pt x="1296762" y="1345963"/>
                      </a:lnTo>
                      <a:cubicBezTo>
                        <a:pt x="1296762" y="1345963"/>
                        <a:pt x="1298091" y="1346961"/>
                        <a:pt x="1298091" y="1346961"/>
                      </a:cubicBezTo>
                      <a:lnTo>
                        <a:pt x="1301527" y="1351393"/>
                      </a:lnTo>
                      <a:lnTo>
                        <a:pt x="1302191" y="1352834"/>
                      </a:lnTo>
                      <a:lnTo>
                        <a:pt x="1302856" y="1355826"/>
                      </a:lnTo>
                      <a:lnTo>
                        <a:pt x="1304408" y="1357267"/>
                      </a:lnTo>
                      <a:lnTo>
                        <a:pt x="1312940" y="1361256"/>
                      </a:lnTo>
                      <a:lnTo>
                        <a:pt x="1315268" y="1361810"/>
                      </a:lnTo>
                      <a:lnTo>
                        <a:pt x="1322803" y="1362032"/>
                      </a:lnTo>
                      <a:lnTo>
                        <a:pt x="1324022" y="1361810"/>
                      </a:lnTo>
                      <a:lnTo>
                        <a:pt x="1326349" y="1361034"/>
                      </a:lnTo>
                      <a:lnTo>
                        <a:pt x="1327790" y="1361034"/>
                      </a:lnTo>
                      <a:cubicBezTo>
                        <a:pt x="1327790" y="1361034"/>
                        <a:pt x="1334882" y="1363804"/>
                        <a:pt x="1334882" y="1363804"/>
                      </a:cubicBezTo>
                      <a:lnTo>
                        <a:pt x="1337431" y="1364248"/>
                      </a:lnTo>
                      <a:lnTo>
                        <a:pt x="1339758" y="1363915"/>
                      </a:lnTo>
                      <a:lnTo>
                        <a:pt x="1351947" y="1358153"/>
                      </a:lnTo>
                      <a:lnTo>
                        <a:pt x="1354496" y="1357821"/>
                      </a:lnTo>
                      <a:lnTo>
                        <a:pt x="1356048" y="1357378"/>
                      </a:lnTo>
                      <a:lnTo>
                        <a:pt x="1359926" y="1354718"/>
                      </a:lnTo>
                      <a:lnTo>
                        <a:pt x="1361145" y="1353499"/>
                      </a:lnTo>
                      <a:lnTo>
                        <a:pt x="1362696" y="1350839"/>
                      </a:lnTo>
                      <a:lnTo>
                        <a:pt x="1363694" y="1348402"/>
                      </a:lnTo>
                      <a:lnTo>
                        <a:pt x="1365134" y="1346628"/>
                      </a:lnTo>
                      <a:lnTo>
                        <a:pt x="1370453" y="1345520"/>
                      </a:lnTo>
                      <a:lnTo>
                        <a:pt x="1371894" y="1344301"/>
                      </a:lnTo>
                      <a:lnTo>
                        <a:pt x="1374221" y="1340423"/>
                      </a:lnTo>
                      <a:lnTo>
                        <a:pt x="1374554" y="1339758"/>
                      </a:lnTo>
                      <a:lnTo>
                        <a:pt x="1374554" y="1339315"/>
                      </a:lnTo>
                      <a:cubicBezTo>
                        <a:pt x="1374554" y="1339315"/>
                        <a:pt x="1374554" y="1338871"/>
                        <a:pt x="1374554" y="1338871"/>
                      </a:cubicBezTo>
                      <a:lnTo>
                        <a:pt x="1375108" y="1338317"/>
                      </a:lnTo>
                      <a:lnTo>
                        <a:pt x="1375662" y="1338317"/>
                      </a:lnTo>
                      <a:cubicBezTo>
                        <a:pt x="1375662" y="1338317"/>
                        <a:pt x="1376881" y="1338317"/>
                        <a:pt x="1376881" y="1338317"/>
                      </a:cubicBezTo>
                      <a:lnTo>
                        <a:pt x="1378432" y="1338317"/>
                      </a:lnTo>
                      <a:cubicBezTo>
                        <a:pt x="1378432" y="1338317"/>
                        <a:pt x="1380981" y="1338650"/>
                        <a:pt x="1380981" y="1338650"/>
                      </a:cubicBezTo>
                      <a:lnTo>
                        <a:pt x="1381979" y="1338317"/>
                      </a:lnTo>
                      <a:lnTo>
                        <a:pt x="1383087" y="1336212"/>
                      </a:lnTo>
                      <a:lnTo>
                        <a:pt x="1387519" y="1324687"/>
                      </a:lnTo>
                      <a:lnTo>
                        <a:pt x="1391398" y="1317927"/>
                      </a:lnTo>
                      <a:lnTo>
                        <a:pt x="1392506" y="1316487"/>
                      </a:lnTo>
                      <a:lnTo>
                        <a:pt x="1393060" y="1315378"/>
                      </a:lnTo>
                      <a:lnTo>
                        <a:pt x="1397603" y="1308951"/>
                      </a:lnTo>
                      <a:lnTo>
                        <a:pt x="1398046" y="1308951"/>
                      </a:lnTo>
                      <a:cubicBezTo>
                        <a:pt x="1398046" y="1308951"/>
                        <a:pt x="1398157" y="1309062"/>
                        <a:pt x="1398157" y="1309062"/>
                      </a:cubicBezTo>
                      <a:lnTo>
                        <a:pt x="1398157" y="1309948"/>
                      </a:lnTo>
                      <a:cubicBezTo>
                        <a:pt x="1398157" y="1309948"/>
                        <a:pt x="1401039" y="1306956"/>
                        <a:pt x="1401039" y="1306956"/>
                      </a:cubicBezTo>
                      <a:lnTo>
                        <a:pt x="1404807" y="1305294"/>
                      </a:lnTo>
                      <a:lnTo>
                        <a:pt x="1413894" y="1303300"/>
                      </a:lnTo>
                      <a:lnTo>
                        <a:pt x="1418104" y="1301415"/>
                      </a:lnTo>
                      <a:lnTo>
                        <a:pt x="1426083" y="1296096"/>
                      </a:lnTo>
                      <a:lnTo>
                        <a:pt x="1430183" y="1294545"/>
                      </a:lnTo>
                      <a:lnTo>
                        <a:pt x="1438051" y="1295875"/>
                      </a:lnTo>
                      <a:lnTo>
                        <a:pt x="1439824" y="1295099"/>
                      </a:lnTo>
                      <a:lnTo>
                        <a:pt x="1441486" y="1293991"/>
                      </a:lnTo>
                      <a:lnTo>
                        <a:pt x="1445143" y="1294878"/>
                      </a:lnTo>
                      <a:lnTo>
                        <a:pt x="1447138" y="1294545"/>
                      </a:lnTo>
                      <a:lnTo>
                        <a:pt x="1448024" y="1293769"/>
                      </a:lnTo>
                      <a:lnTo>
                        <a:pt x="1448800" y="1292883"/>
                      </a:lnTo>
                      <a:lnTo>
                        <a:pt x="1449687" y="1291996"/>
                      </a:lnTo>
                      <a:lnTo>
                        <a:pt x="1451016" y="1291331"/>
                      </a:lnTo>
                      <a:lnTo>
                        <a:pt x="1452235" y="1291110"/>
                      </a:lnTo>
                      <a:lnTo>
                        <a:pt x="1456003" y="1291331"/>
                      </a:lnTo>
                      <a:lnTo>
                        <a:pt x="1458220" y="1292107"/>
                      </a:lnTo>
                      <a:lnTo>
                        <a:pt x="1459549" y="1293991"/>
                      </a:lnTo>
                      <a:lnTo>
                        <a:pt x="1460546" y="1296207"/>
                      </a:lnTo>
                      <a:lnTo>
                        <a:pt x="1461765" y="1297869"/>
                      </a:lnTo>
                      <a:lnTo>
                        <a:pt x="1466641" y="1298645"/>
                      </a:lnTo>
                      <a:lnTo>
                        <a:pt x="1469744" y="1293659"/>
                      </a:lnTo>
                      <a:lnTo>
                        <a:pt x="1472182" y="1286677"/>
                      </a:lnTo>
                      <a:lnTo>
                        <a:pt x="1474952" y="1281469"/>
                      </a:lnTo>
                      <a:lnTo>
                        <a:pt x="1476947" y="1280472"/>
                      </a:lnTo>
                      <a:lnTo>
                        <a:pt x="1481823" y="1279363"/>
                      </a:lnTo>
                      <a:lnTo>
                        <a:pt x="1483818" y="1277590"/>
                      </a:lnTo>
                      <a:lnTo>
                        <a:pt x="1486367" y="1272271"/>
                      </a:lnTo>
                      <a:lnTo>
                        <a:pt x="1488361" y="1270941"/>
                      </a:lnTo>
                      <a:lnTo>
                        <a:pt x="1491242" y="1272604"/>
                      </a:lnTo>
                      <a:lnTo>
                        <a:pt x="1492018" y="1271828"/>
                      </a:lnTo>
                      <a:lnTo>
                        <a:pt x="1493237" y="1271052"/>
                      </a:lnTo>
                      <a:lnTo>
                        <a:pt x="1493680" y="1270387"/>
                      </a:lnTo>
                      <a:lnTo>
                        <a:pt x="1499111" y="1274598"/>
                      </a:lnTo>
                      <a:lnTo>
                        <a:pt x="1498335" y="1269722"/>
                      </a:lnTo>
                      <a:lnTo>
                        <a:pt x="1498556" y="1267617"/>
                      </a:lnTo>
                      <a:lnTo>
                        <a:pt x="1499886" y="1265733"/>
                      </a:lnTo>
                      <a:lnTo>
                        <a:pt x="1501659" y="1265068"/>
                      </a:lnTo>
                      <a:lnTo>
                        <a:pt x="1505316" y="1265290"/>
                      </a:lnTo>
                      <a:lnTo>
                        <a:pt x="1506867" y="1264625"/>
                      </a:lnTo>
                      <a:lnTo>
                        <a:pt x="1506867" y="1263628"/>
                      </a:lnTo>
                      <a:lnTo>
                        <a:pt x="1503543" y="1262187"/>
                      </a:lnTo>
                      <a:lnTo>
                        <a:pt x="1502878" y="1261411"/>
                      </a:lnTo>
                      <a:lnTo>
                        <a:pt x="1502546" y="1259749"/>
                      </a:lnTo>
                      <a:lnTo>
                        <a:pt x="1502878" y="1258530"/>
                      </a:lnTo>
                      <a:lnTo>
                        <a:pt x="1503432" y="1257200"/>
                      </a:lnTo>
                      <a:lnTo>
                        <a:pt x="1503765" y="1255316"/>
                      </a:lnTo>
                      <a:lnTo>
                        <a:pt x="1504762" y="1253987"/>
                      </a:lnTo>
                      <a:lnTo>
                        <a:pt x="1510746" y="1249111"/>
                      </a:lnTo>
                      <a:lnTo>
                        <a:pt x="1514846" y="1247116"/>
                      </a:lnTo>
                      <a:lnTo>
                        <a:pt x="1519500" y="1246119"/>
                      </a:lnTo>
                      <a:lnTo>
                        <a:pt x="1524376" y="1246119"/>
                      </a:lnTo>
                      <a:cubicBezTo>
                        <a:pt x="1524376" y="1246119"/>
                        <a:pt x="1529252" y="1246894"/>
                        <a:pt x="1529252" y="1246894"/>
                      </a:cubicBezTo>
                      <a:lnTo>
                        <a:pt x="1537452" y="1250108"/>
                      </a:lnTo>
                      <a:lnTo>
                        <a:pt x="1544766" y="1254763"/>
                      </a:lnTo>
                      <a:lnTo>
                        <a:pt x="1546096" y="1256092"/>
                      </a:lnTo>
                      <a:lnTo>
                        <a:pt x="1549420" y="1260192"/>
                      </a:lnTo>
                      <a:lnTo>
                        <a:pt x="1550085" y="1261854"/>
                      </a:lnTo>
                      <a:lnTo>
                        <a:pt x="1551082" y="1265400"/>
                      </a:lnTo>
                      <a:lnTo>
                        <a:pt x="1553410" y="1266509"/>
                      </a:lnTo>
                      <a:lnTo>
                        <a:pt x="1561167" y="1265068"/>
                      </a:lnTo>
                      <a:lnTo>
                        <a:pt x="1569810" y="1265622"/>
                      </a:lnTo>
                      <a:lnTo>
                        <a:pt x="1571473" y="1263739"/>
                      </a:lnTo>
                      <a:lnTo>
                        <a:pt x="1573356" y="1260081"/>
                      </a:lnTo>
                      <a:lnTo>
                        <a:pt x="1575905" y="1257533"/>
                      </a:lnTo>
                      <a:lnTo>
                        <a:pt x="1579452" y="1259084"/>
                      </a:lnTo>
                      <a:lnTo>
                        <a:pt x="1579452" y="1257865"/>
                      </a:lnTo>
                      <a:lnTo>
                        <a:pt x="1585878" y="1261854"/>
                      </a:lnTo>
                      <a:lnTo>
                        <a:pt x="1595963" y="1264071"/>
                      </a:lnTo>
                      <a:lnTo>
                        <a:pt x="1598179" y="1263517"/>
                      </a:lnTo>
                      <a:lnTo>
                        <a:pt x="1598623" y="1262741"/>
                      </a:lnTo>
                      <a:lnTo>
                        <a:pt x="1599287" y="1259971"/>
                      </a:lnTo>
                      <a:lnTo>
                        <a:pt x="1599730" y="1259084"/>
                      </a:lnTo>
                      <a:lnTo>
                        <a:pt x="1600839" y="1258309"/>
                      </a:lnTo>
                      <a:lnTo>
                        <a:pt x="1602058" y="1257976"/>
                      </a:lnTo>
                      <a:lnTo>
                        <a:pt x="1612142" y="1257533"/>
                      </a:lnTo>
                      <a:lnTo>
                        <a:pt x="1620342" y="1254541"/>
                      </a:lnTo>
                      <a:lnTo>
                        <a:pt x="1621893" y="1253100"/>
                      </a:lnTo>
                      <a:lnTo>
                        <a:pt x="1622115" y="1250662"/>
                      </a:lnTo>
                      <a:lnTo>
                        <a:pt x="1620675" y="1248224"/>
                      </a:lnTo>
                      <a:lnTo>
                        <a:pt x="1617572" y="1244678"/>
                      </a:lnTo>
                      <a:lnTo>
                        <a:pt x="1616907" y="1241243"/>
                      </a:lnTo>
                      <a:lnTo>
                        <a:pt x="1616907" y="1237807"/>
                      </a:lnTo>
                      <a:cubicBezTo>
                        <a:pt x="1616907" y="1237807"/>
                        <a:pt x="1617904" y="1228388"/>
                        <a:pt x="1617904" y="1228388"/>
                      </a:cubicBezTo>
                      <a:lnTo>
                        <a:pt x="1618791" y="1224953"/>
                      </a:lnTo>
                      <a:lnTo>
                        <a:pt x="1620010" y="1221629"/>
                      </a:lnTo>
                      <a:lnTo>
                        <a:pt x="1621450" y="1219523"/>
                      </a:lnTo>
                      <a:lnTo>
                        <a:pt x="1622447" y="1219191"/>
                      </a:lnTo>
                      <a:lnTo>
                        <a:pt x="1624997" y="1218969"/>
                      </a:lnTo>
                      <a:lnTo>
                        <a:pt x="1625994" y="1218415"/>
                      </a:lnTo>
                      <a:lnTo>
                        <a:pt x="1626769" y="1217085"/>
                      </a:lnTo>
                      <a:lnTo>
                        <a:pt x="1626437" y="1216309"/>
                      </a:lnTo>
                      <a:lnTo>
                        <a:pt x="1625661" y="1215644"/>
                      </a:lnTo>
                      <a:lnTo>
                        <a:pt x="1625218" y="1214537"/>
                      </a:lnTo>
                      <a:lnTo>
                        <a:pt x="1625772" y="1211322"/>
                      </a:lnTo>
                      <a:lnTo>
                        <a:pt x="1627213" y="1209661"/>
                      </a:lnTo>
                      <a:lnTo>
                        <a:pt x="1629429" y="1209217"/>
                      </a:lnTo>
                      <a:lnTo>
                        <a:pt x="1632089" y="1209661"/>
                      </a:lnTo>
                      <a:lnTo>
                        <a:pt x="1635413" y="1211433"/>
                      </a:lnTo>
                      <a:lnTo>
                        <a:pt x="1636743" y="1211766"/>
                      </a:lnTo>
                      <a:lnTo>
                        <a:pt x="1638073" y="1211766"/>
                      </a:lnTo>
                      <a:cubicBezTo>
                        <a:pt x="1638073" y="1211766"/>
                        <a:pt x="1641730" y="1210658"/>
                        <a:pt x="1641730" y="1210658"/>
                      </a:cubicBezTo>
                      <a:lnTo>
                        <a:pt x="1642616" y="1208996"/>
                      </a:lnTo>
                      <a:lnTo>
                        <a:pt x="1641840" y="1205228"/>
                      </a:lnTo>
                      <a:lnTo>
                        <a:pt x="1639846" y="1199687"/>
                      </a:lnTo>
                      <a:lnTo>
                        <a:pt x="1638184" y="1197692"/>
                      </a:lnTo>
                      <a:lnTo>
                        <a:pt x="1636410" y="1196695"/>
                      </a:lnTo>
                      <a:lnTo>
                        <a:pt x="1634527" y="1197027"/>
                      </a:lnTo>
                      <a:lnTo>
                        <a:pt x="1632532" y="1199133"/>
                      </a:lnTo>
                      <a:lnTo>
                        <a:pt x="1630759" y="1199687"/>
                      </a:lnTo>
                      <a:lnTo>
                        <a:pt x="1628875" y="1197914"/>
                      </a:lnTo>
                      <a:lnTo>
                        <a:pt x="1625994" y="1194146"/>
                      </a:lnTo>
                      <a:lnTo>
                        <a:pt x="1623778" y="1193703"/>
                      </a:lnTo>
                      <a:lnTo>
                        <a:pt x="1617128" y="1195255"/>
                      </a:lnTo>
                      <a:lnTo>
                        <a:pt x="1614801" y="1194700"/>
                      </a:lnTo>
                      <a:lnTo>
                        <a:pt x="1611256" y="1192263"/>
                      </a:lnTo>
                      <a:lnTo>
                        <a:pt x="1609039" y="1191819"/>
                      </a:lnTo>
                      <a:lnTo>
                        <a:pt x="1607820" y="1192263"/>
                      </a:lnTo>
                      <a:lnTo>
                        <a:pt x="1606823" y="1193149"/>
                      </a:lnTo>
                      <a:lnTo>
                        <a:pt x="1605715" y="1193925"/>
                      </a:lnTo>
                      <a:lnTo>
                        <a:pt x="1604274" y="1193925"/>
                      </a:lnTo>
                      <a:cubicBezTo>
                        <a:pt x="1604274" y="1193925"/>
                        <a:pt x="1605271" y="1191155"/>
                        <a:pt x="1605271" y="1191155"/>
                      </a:cubicBezTo>
                      <a:lnTo>
                        <a:pt x="1604385" y="1189159"/>
                      </a:lnTo>
                      <a:lnTo>
                        <a:pt x="1602612" y="1188605"/>
                      </a:lnTo>
                      <a:lnTo>
                        <a:pt x="1600728" y="1190157"/>
                      </a:lnTo>
                      <a:lnTo>
                        <a:pt x="1598955" y="1191044"/>
                      </a:lnTo>
                      <a:lnTo>
                        <a:pt x="1585878" y="1191044"/>
                      </a:lnTo>
                      <a:cubicBezTo>
                        <a:pt x="1585878" y="1191044"/>
                        <a:pt x="1583662" y="1191709"/>
                        <a:pt x="1583662" y="1191709"/>
                      </a:cubicBezTo>
                      <a:lnTo>
                        <a:pt x="1581224" y="1194146"/>
                      </a:lnTo>
                      <a:lnTo>
                        <a:pt x="1578121" y="1196031"/>
                      </a:lnTo>
                      <a:lnTo>
                        <a:pt x="1577678" y="1196806"/>
                      </a:lnTo>
                      <a:lnTo>
                        <a:pt x="1576127" y="1201682"/>
                      </a:lnTo>
                      <a:lnTo>
                        <a:pt x="1572802" y="1206004"/>
                      </a:lnTo>
                      <a:lnTo>
                        <a:pt x="1568702" y="1206890"/>
                      </a:lnTo>
                      <a:lnTo>
                        <a:pt x="1564269" y="1205339"/>
                      </a:lnTo>
                      <a:lnTo>
                        <a:pt x="1555737" y="1200241"/>
                      </a:lnTo>
                      <a:lnTo>
                        <a:pt x="1553853" y="1198690"/>
                      </a:lnTo>
                      <a:lnTo>
                        <a:pt x="1553078" y="1196695"/>
                      </a:lnTo>
                      <a:lnTo>
                        <a:pt x="1553632" y="1193814"/>
                      </a:lnTo>
                      <a:lnTo>
                        <a:pt x="1554518" y="1191376"/>
                      </a:lnTo>
                      <a:lnTo>
                        <a:pt x="1554296" y="1189824"/>
                      </a:lnTo>
                      <a:lnTo>
                        <a:pt x="1551526" y="1189603"/>
                      </a:lnTo>
                      <a:lnTo>
                        <a:pt x="1549753" y="1190711"/>
                      </a:lnTo>
                      <a:lnTo>
                        <a:pt x="1548312" y="1193149"/>
                      </a:lnTo>
                      <a:lnTo>
                        <a:pt x="1547315" y="1196141"/>
                      </a:lnTo>
                      <a:lnTo>
                        <a:pt x="1546982" y="1199133"/>
                      </a:lnTo>
                      <a:lnTo>
                        <a:pt x="1546650" y="1199909"/>
                      </a:lnTo>
                      <a:lnTo>
                        <a:pt x="1544877" y="1202346"/>
                      </a:lnTo>
                      <a:lnTo>
                        <a:pt x="1544323" y="1202901"/>
                      </a:lnTo>
                      <a:lnTo>
                        <a:pt x="1542661" y="1203344"/>
                      </a:lnTo>
                      <a:lnTo>
                        <a:pt x="1542217" y="1204452"/>
                      </a:lnTo>
                      <a:lnTo>
                        <a:pt x="1542217" y="1205893"/>
                      </a:lnTo>
                      <a:cubicBezTo>
                        <a:pt x="1542217" y="1205893"/>
                        <a:pt x="1541663" y="1207444"/>
                        <a:pt x="1541663" y="1207444"/>
                      </a:cubicBezTo>
                      <a:lnTo>
                        <a:pt x="1538561" y="1210768"/>
                      </a:lnTo>
                      <a:lnTo>
                        <a:pt x="1536233" y="1212431"/>
                      </a:lnTo>
                      <a:lnTo>
                        <a:pt x="1516176" y="1218083"/>
                      </a:lnTo>
                      <a:lnTo>
                        <a:pt x="1511965" y="1217750"/>
                      </a:lnTo>
                      <a:lnTo>
                        <a:pt x="1495121" y="1206004"/>
                      </a:lnTo>
                      <a:lnTo>
                        <a:pt x="1462541" y="1157799"/>
                      </a:lnTo>
                      <a:lnTo>
                        <a:pt x="1452789" y="1138406"/>
                      </a:lnTo>
                      <a:lnTo>
                        <a:pt x="1446805" y="1122338"/>
                      </a:lnTo>
                      <a:lnTo>
                        <a:pt x="1445697" y="1120343"/>
                      </a:lnTo>
                      <a:lnTo>
                        <a:pt x="1444368" y="1118460"/>
                      </a:lnTo>
                      <a:lnTo>
                        <a:pt x="1443370" y="1116354"/>
                      </a:lnTo>
                      <a:lnTo>
                        <a:pt x="1439270" y="1096629"/>
                      </a:lnTo>
                      <a:lnTo>
                        <a:pt x="1438162" y="1094080"/>
                      </a:lnTo>
                      <a:lnTo>
                        <a:pt x="1437607" y="1091753"/>
                      </a:lnTo>
                      <a:lnTo>
                        <a:pt x="1437054" y="1081336"/>
                      </a:lnTo>
                      <a:lnTo>
                        <a:pt x="1436389" y="1078677"/>
                      </a:lnTo>
                      <a:lnTo>
                        <a:pt x="1436167" y="1077347"/>
                      </a:lnTo>
                      <a:lnTo>
                        <a:pt x="1436167" y="1075685"/>
                      </a:lnTo>
                      <a:cubicBezTo>
                        <a:pt x="1436167" y="1075685"/>
                        <a:pt x="1436832" y="1074134"/>
                        <a:pt x="1436832" y="1074134"/>
                      </a:cubicBezTo>
                      <a:lnTo>
                        <a:pt x="1438827" y="1071363"/>
                      </a:lnTo>
                      <a:lnTo>
                        <a:pt x="1439270" y="1070587"/>
                      </a:lnTo>
                      <a:lnTo>
                        <a:pt x="1444146" y="1068260"/>
                      </a:lnTo>
                      <a:lnTo>
                        <a:pt x="1444478" y="1066709"/>
                      </a:lnTo>
                      <a:lnTo>
                        <a:pt x="1444478" y="1064825"/>
                      </a:lnTo>
                      <a:cubicBezTo>
                        <a:pt x="1444478" y="1064825"/>
                        <a:pt x="1445365" y="1063384"/>
                        <a:pt x="1445365" y="1063384"/>
                      </a:cubicBezTo>
                      <a:lnTo>
                        <a:pt x="1446583" y="1062719"/>
                      </a:lnTo>
                      <a:lnTo>
                        <a:pt x="1446805" y="1063384"/>
                      </a:lnTo>
                      <a:lnTo>
                        <a:pt x="1446805" y="1064603"/>
                      </a:lnTo>
                      <a:cubicBezTo>
                        <a:pt x="1446805" y="1064603"/>
                        <a:pt x="1447581" y="1065601"/>
                        <a:pt x="1447581" y="1065601"/>
                      </a:cubicBezTo>
                      <a:lnTo>
                        <a:pt x="1449022" y="1066044"/>
                      </a:lnTo>
                      <a:lnTo>
                        <a:pt x="1450130" y="1066044"/>
                      </a:lnTo>
                      <a:cubicBezTo>
                        <a:pt x="1450130" y="1066044"/>
                        <a:pt x="1460879" y="1063273"/>
                        <a:pt x="1460879" y="1063273"/>
                      </a:cubicBezTo>
                      <a:lnTo>
                        <a:pt x="1465866" y="1060171"/>
                      </a:lnTo>
                      <a:lnTo>
                        <a:pt x="1469301" y="1056292"/>
                      </a:lnTo>
                      <a:lnTo>
                        <a:pt x="1469633" y="1055849"/>
                      </a:lnTo>
                      <a:lnTo>
                        <a:pt x="1476393" y="1045543"/>
                      </a:lnTo>
                      <a:lnTo>
                        <a:pt x="1480161" y="1041554"/>
                      </a:lnTo>
                      <a:lnTo>
                        <a:pt x="1481048" y="1039780"/>
                      </a:lnTo>
                      <a:lnTo>
                        <a:pt x="1481491" y="1037232"/>
                      </a:lnTo>
                      <a:lnTo>
                        <a:pt x="1481158" y="1035902"/>
                      </a:lnTo>
                      <a:lnTo>
                        <a:pt x="1480493" y="1034683"/>
                      </a:lnTo>
                      <a:lnTo>
                        <a:pt x="1480161" y="1032578"/>
                      </a:lnTo>
                      <a:lnTo>
                        <a:pt x="1479052" y="1030140"/>
                      </a:lnTo>
                      <a:lnTo>
                        <a:pt x="1477058" y="1027147"/>
                      </a:lnTo>
                      <a:lnTo>
                        <a:pt x="1476282" y="1023934"/>
                      </a:lnTo>
                      <a:lnTo>
                        <a:pt x="1478720" y="1020721"/>
                      </a:lnTo>
                      <a:lnTo>
                        <a:pt x="1479052" y="1023712"/>
                      </a:lnTo>
                      <a:lnTo>
                        <a:pt x="1480161" y="1026704"/>
                      </a:lnTo>
                      <a:lnTo>
                        <a:pt x="1481602" y="1028921"/>
                      </a:lnTo>
                      <a:lnTo>
                        <a:pt x="1483374" y="1030140"/>
                      </a:lnTo>
                      <a:lnTo>
                        <a:pt x="1484815" y="1031580"/>
                      </a:lnTo>
                      <a:lnTo>
                        <a:pt x="1485591" y="1032134"/>
                      </a:lnTo>
                      <a:lnTo>
                        <a:pt x="1486810" y="1032467"/>
                      </a:lnTo>
                      <a:lnTo>
                        <a:pt x="1488694" y="1032467"/>
                      </a:lnTo>
                      <a:cubicBezTo>
                        <a:pt x="1488694" y="1032467"/>
                        <a:pt x="1489580" y="1033132"/>
                        <a:pt x="1489580" y="1033132"/>
                      </a:cubicBezTo>
                      <a:lnTo>
                        <a:pt x="1487363" y="1039337"/>
                      </a:lnTo>
                      <a:lnTo>
                        <a:pt x="1486699" y="1043659"/>
                      </a:lnTo>
                      <a:lnTo>
                        <a:pt x="1487696" y="1047316"/>
                      </a:lnTo>
                      <a:lnTo>
                        <a:pt x="1490467" y="1049754"/>
                      </a:lnTo>
                      <a:lnTo>
                        <a:pt x="1492683" y="1049532"/>
                      </a:lnTo>
                      <a:lnTo>
                        <a:pt x="1494678" y="1047870"/>
                      </a:lnTo>
                      <a:lnTo>
                        <a:pt x="1496672" y="1045764"/>
                      </a:lnTo>
                      <a:lnTo>
                        <a:pt x="1496229" y="1049865"/>
                      </a:lnTo>
                      <a:lnTo>
                        <a:pt x="1494567" y="1052525"/>
                      </a:lnTo>
                      <a:lnTo>
                        <a:pt x="1490467" y="1056736"/>
                      </a:lnTo>
                      <a:lnTo>
                        <a:pt x="1487142" y="1062608"/>
                      </a:lnTo>
                      <a:lnTo>
                        <a:pt x="1485923" y="1065379"/>
                      </a:lnTo>
                      <a:lnTo>
                        <a:pt x="1483263" y="1068371"/>
                      </a:lnTo>
                      <a:lnTo>
                        <a:pt x="1480161" y="1074688"/>
                      </a:lnTo>
                      <a:lnTo>
                        <a:pt x="1474287" y="1077790"/>
                      </a:lnTo>
                      <a:lnTo>
                        <a:pt x="1462430" y="1081447"/>
                      </a:lnTo>
                      <a:lnTo>
                        <a:pt x="1462985" y="1083110"/>
                      </a:lnTo>
                      <a:lnTo>
                        <a:pt x="1463317" y="1083775"/>
                      </a:lnTo>
                      <a:lnTo>
                        <a:pt x="1459328" y="1086323"/>
                      </a:lnTo>
                      <a:lnTo>
                        <a:pt x="1455781" y="1090423"/>
                      </a:lnTo>
                      <a:lnTo>
                        <a:pt x="1455449" y="1091975"/>
                      </a:lnTo>
                      <a:lnTo>
                        <a:pt x="1457444" y="1092640"/>
                      </a:lnTo>
                      <a:lnTo>
                        <a:pt x="1461765" y="1090645"/>
                      </a:lnTo>
                      <a:lnTo>
                        <a:pt x="1464425" y="1088650"/>
                      </a:lnTo>
                      <a:lnTo>
                        <a:pt x="1468304" y="1087764"/>
                      </a:lnTo>
                      <a:lnTo>
                        <a:pt x="1471074" y="1085436"/>
                      </a:lnTo>
                      <a:lnTo>
                        <a:pt x="1475728" y="1083885"/>
                      </a:lnTo>
                      <a:lnTo>
                        <a:pt x="1478277" y="1081114"/>
                      </a:lnTo>
                      <a:lnTo>
                        <a:pt x="1481048" y="1077125"/>
                      </a:lnTo>
                      <a:lnTo>
                        <a:pt x="1487142" y="1065268"/>
                      </a:lnTo>
                      <a:lnTo>
                        <a:pt x="1488915" y="1063162"/>
                      </a:lnTo>
                      <a:lnTo>
                        <a:pt x="1489469" y="1062497"/>
                      </a:lnTo>
                      <a:lnTo>
                        <a:pt x="1500329" y="1044656"/>
                      </a:lnTo>
                      <a:lnTo>
                        <a:pt x="1501991" y="1042994"/>
                      </a:lnTo>
                      <a:lnTo>
                        <a:pt x="1505981" y="1040223"/>
                      </a:lnTo>
                      <a:lnTo>
                        <a:pt x="1507754" y="1038562"/>
                      </a:lnTo>
                      <a:lnTo>
                        <a:pt x="1511189" y="1033686"/>
                      </a:lnTo>
                      <a:lnTo>
                        <a:pt x="1512962" y="1031691"/>
                      </a:lnTo>
                      <a:lnTo>
                        <a:pt x="1515067" y="1030140"/>
                      </a:lnTo>
                      <a:lnTo>
                        <a:pt x="1528476" y="1023380"/>
                      </a:lnTo>
                      <a:lnTo>
                        <a:pt x="1532133" y="1019945"/>
                      </a:lnTo>
                      <a:lnTo>
                        <a:pt x="1541331" y="1009195"/>
                      </a:lnTo>
                      <a:lnTo>
                        <a:pt x="1544655" y="1006425"/>
                      </a:lnTo>
                      <a:lnTo>
                        <a:pt x="1550972" y="1002768"/>
                      </a:lnTo>
                      <a:lnTo>
                        <a:pt x="1559393" y="997893"/>
                      </a:lnTo>
                      <a:lnTo>
                        <a:pt x="1562054" y="997893"/>
                      </a:lnTo>
                      <a:cubicBezTo>
                        <a:pt x="1562054" y="997893"/>
                        <a:pt x="1577567" y="995011"/>
                        <a:pt x="1577567" y="995011"/>
                      </a:cubicBezTo>
                      <a:lnTo>
                        <a:pt x="1585768" y="996230"/>
                      </a:lnTo>
                      <a:lnTo>
                        <a:pt x="1589979" y="995232"/>
                      </a:lnTo>
                      <a:lnTo>
                        <a:pt x="1591973" y="995232"/>
                      </a:lnTo>
                      <a:cubicBezTo>
                        <a:pt x="1591973" y="995232"/>
                        <a:pt x="1594301" y="996230"/>
                        <a:pt x="1594301" y="996230"/>
                      </a:cubicBezTo>
                      <a:lnTo>
                        <a:pt x="1595076" y="996895"/>
                      </a:lnTo>
                      <a:lnTo>
                        <a:pt x="1595630" y="997671"/>
                      </a:lnTo>
                      <a:lnTo>
                        <a:pt x="1596628" y="999665"/>
                      </a:lnTo>
                      <a:lnTo>
                        <a:pt x="1596849" y="999887"/>
                      </a:lnTo>
                      <a:lnTo>
                        <a:pt x="1598179" y="1000773"/>
                      </a:lnTo>
                      <a:lnTo>
                        <a:pt x="1598179" y="1001549"/>
                      </a:lnTo>
                      <a:cubicBezTo>
                        <a:pt x="1598179" y="1001549"/>
                        <a:pt x="1598069" y="1002658"/>
                        <a:pt x="1598069" y="1002658"/>
                      </a:cubicBezTo>
                      <a:lnTo>
                        <a:pt x="1597736" y="1003322"/>
                      </a:lnTo>
                      <a:lnTo>
                        <a:pt x="1598290" y="1004874"/>
                      </a:lnTo>
                      <a:lnTo>
                        <a:pt x="1598290" y="1004541"/>
                      </a:lnTo>
                      <a:cubicBezTo>
                        <a:pt x="1598290" y="1004541"/>
                        <a:pt x="1598512" y="1003544"/>
                        <a:pt x="1598512" y="1003544"/>
                      </a:cubicBezTo>
                      <a:lnTo>
                        <a:pt x="1599619" y="1003101"/>
                      </a:lnTo>
                      <a:lnTo>
                        <a:pt x="1600728" y="1002436"/>
                      </a:lnTo>
                      <a:lnTo>
                        <a:pt x="1601171" y="1002990"/>
                      </a:lnTo>
                      <a:lnTo>
                        <a:pt x="1601171" y="1005428"/>
                      </a:lnTo>
                      <a:cubicBezTo>
                        <a:pt x="1601171" y="1005428"/>
                        <a:pt x="1601947" y="1005428"/>
                        <a:pt x="1601947" y="1005428"/>
                      </a:cubicBezTo>
                      <a:lnTo>
                        <a:pt x="1602612" y="1000663"/>
                      </a:lnTo>
                      <a:lnTo>
                        <a:pt x="1604828" y="996895"/>
                      </a:lnTo>
                      <a:lnTo>
                        <a:pt x="1612474" y="988806"/>
                      </a:lnTo>
                      <a:lnTo>
                        <a:pt x="1615799" y="986256"/>
                      </a:lnTo>
                      <a:lnTo>
                        <a:pt x="1619456" y="984484"/>
                      </a:lnTo>
                      <a:lnTo>
                        <a:pt x="1625108" y="983376"/>
                      </a:lnTo>
                      <a:lnTo>
                        <a:pt x="1629762" y="980494"/>
                      </a:lnTo>
                      <a:lnTo>
                        <a:pt x="1637186" y="980494"/>
                      </a:lnTo>
                      <a:lnTo>
                        <a:pt x="1638073" y="979941"/>
                      </a:lnTo>
                      <a:lnTo>
                        <a:pt x="1638959" y="978721"/>
                      </a:lnTo>
                      <a:lnTo>
                        <a:pt x="1640178" y="977502"/>
                      </a:lnTo>
                      <a:lnTo>
                        <a:pt x="1642062" y="976948"/>
                      </a:lnTo>
                      <a:lnTo>
                        <a:pt x="1645165" y="977945"/>
                      </a:lnTo>
                      <a:lnTo>
                        <a:pt x="1647160" y="977945"/>
                      </a:lnTo>
                      <a:cubicBezTo>
                        <a:pt x="1647160" y="977945"/>
                        <a:pt x="1649043" y="976948"/>
                        <a:pt x="1649043" y="976948"/>
                      </a:cubicBezTo>
                      <a:lnTo>
                        <a:pt x="1650595" y="978167"/>
                      </a:lnTo>
                      <a:lnTo>
                        <a:pt x="1654252" y="979497"/>
                      </a:lnTo>
                      <a:lnTo>
                        <a:pt x="1656025" y="980494"/>
                      </a:lnTo>
                      <a:lnTo>
                        <a:pt x="1660125" y="985370"/>
                      </a:lnTo>
                      <a:lnTo>
                        <a:pt x="1661012" y="986146"/>
                      </a:lnTo>
                      <a:lnTo>
                        <a:pt x="1661012" y="989027"/>
                      </a:lnTo>
                      <a:cubicBezTo>
                        <a:pt x="1661012" y="989027"/>
                        <a:pt x="1659682" y="994900"/>
                        <a:pt x="1659682" y="994900"/>
                      </a:cubicBezTo>
                      <a:lnTo>
                        <a:pt x="1657576" y="999443"/>
                      </a:lnTo>
                      <a:lnTo>
                        <a:pt x="1655249" y="998447"/>
                      </a:lnTo>
                      <a:lnTo>
                        <a:pt x="1654362" y="998447"/>
                      </a:lnTo>
                      <a:lnTo>
                        <a:pt x="1654362" y="999665"/>
                      </a:lnTo>
                      <a:lnTo>
                        <a:pt x="1657244" y="1000441"/>
                      </a:lnTo>
                      <a:lnTo>
                        <a:pt x="1660014" y="997782"/>
                      </a:lnTo>
                      <a:lnTo>
                        <a:pt x="1662119" y="993349"/>
                      </a:lnTo>
                      <a:lnTo>
                        <a:pt x="1662895" y="988917"/>
                      </a:lnTo>
                      <a:lnTo>
                        <a:pt x="1664003" y="984927"/>
                      </a:lnTo>
                      <a:lnTo>
                        <a:pt x="1666220" y="981159"/>
                      </a:lnTo>
                      <a:lnTo>
                        <a:pt x="1667771" y="977502"/>
                      </a:lnTo>
                      <a:lnTo>
                        <a:pt x="1666774" y="973624"/>
                      </a:lnTo>
                      <a:lnTo>
                        <a:pt x="1670431" y="973069"/>
                      </a:lnTo>
                      <a:lnTo>
                        <a:pt x="1676415" y="967197"/>
                      </a:lnTo>
                      <a:lnTo>
                        <a:pt x="1680404" y="965756"/>
                      </a:lnTo>
                      <a:lnTo>
                        <a:pt x="1681623" y="965091"/>
                      </a:lnTo>
                      <a:lnTo>
                        <a:pt x="1685391" y="961988"/>
                      </a:lnTo>
                      <a:lnTo>
                        <a:pt x="1686610" y="961323"/>
                      </a:lnTo>
                      <a:lnTo>
                        <a:pt x="1688605" y="960991"/>
                      </a:lnTo>
                      <a:lnTo>
                        <a:pt x="1701681" y="955782"/>
                      </a:lnTo>
                      <a:lnTo>
                        <a:pt x="1706889" y="951682"/>
                      </a:lnTo>
                      <a:lnTo>
                        <a:pt x="1708994" y="951128"/>
                      </a:lnTo>
                      <a:lnTo>
                        <a:pt x="1712762" y="951793"/>
                      </a:lnTo>
                      <a:lnTo>
                        <a:pt x="1716640" y="953899"/>
                      </a:lnTo>
                      <a:lnTo>
                        <a:pt x="1719079" y="957112"/>
                      </a:lnTo>
                      <a:lnTo>
                        <a:pt x="1718636" y="961323"/>
                      </a:lnTo>
                      <a:lnTo>
                        <a:pt x="1721184" y="960215"/>
                      </a:lnTo>
                      <a:lnTo>
                        <a:pt x="1723068" y="957556"/>
                      </a:lnTo>
                      <a:lnTo>
                        <a:pt x="1726060" y="951682"/>
                      </a:lnTo>
                      <a:lnTo>
                        <a:pt x="1737917" y="934839"/>
                      </a:lnTo>
                      <a:lnTo>
                        <a:pt x="1745120" y="927303"/>
                      </a:lnTo>
                      <a:lnTo>
                        <a:pt x="1748999" y="925863"/>
                      </a:lnTo>
                      <a:lnTo>
                        <a:pt x="1763737" y="928522"/>
                      </a:lnTo>
                      <a:lnTo>
                        <a:pt x="1768613" y="928300"/>
                      </a:lnTo>
                      <a:lnTo>
                        <a:pt x="1780803" y="923978"/>
                      </a:lnTo>
                      <a:lnTo>
                        <a:pt x="1790887" y="925641"/>
                      </a:lnTo>
                      <a:lnTo>
                        <a:pt x="1792217" y="924865"/>
                      </a:lnTo>
                      <a:lnTo>
                        <a:pt x="1795098" y="925530"/>
                      </a:lnTo>
                      <a:lnTo>
                        <a:pt x="1799420" y="927192"/>
                      </a:lnTo>
                      <a:lnTo>
                        <a:pt x="1800417" y="926749"/>
                      </a:lnTo>
                      <a:lnTo>
                        <a:pt x="1803298" y="924976"/>
                      </a:lnTo>
                      <a:lnTo>
                        <a:pt x="1803963" y="924422"/>
                      </a:lnTo>
                      <a:lnTo>
                        <a:pt x="1804518" y="924089"/>
                      </a:lnTo>
                      <a:lnTo>
                        <a:pt x="1808285" y="927081"/>
                      </a:lnTo>
                      <a:lnTo>
                        <a:pt x="1811166" y="928189"/>
                      </a:lnTo>
                      <a:lnTo>
                        <a:pt x="1811166" y="930849"/>
                      </a:lnTo>
                      <a:cubicBezTo>
                        <a:pt x="1811166" y="930849"/>
                        <a:pt x="1808728" y="936168"/>
                        <a:pt x="1808728" y="936168"/>
                      </a:cubicBezTo>
                      <a:lnTo>
                        <a:pt x="1812607" y="934284"/>
                      </a:lnTo>
                      <a:lnTo>
                        <a:pt x="1818702" y="925641"/>
                      </a:lnTo>
                      <a:lnTo>
                        <a:pt x="1821029" y="923424"/>
                      </a:lnTo>
                      <a:lnTo>
                        <a:pt x="1821029" y="923424"/>
                      </a:lnTo>
                      <a:cubicBezTo>
                        <a:pt x="1821029" y="923424"/>
                        <a:pt x="1821029" y="923424"/>
                        <a:pt x="1821029" y="923424"/>
                      </a:cubicBezTo>
                      <a:lnTo>
                        <a:pt x="1819256" y="918881"/>
                      </a:lnTo>
                      <a:lnTo>
                        <a:pt x="1818702" y="913672"/>
                      </a:lnTo>
                      <a:lnTo>
                        <a:pt x="1819477" y="908686"/>
                      </a:lnTo>
                      <a:lnTo>
                        <a:pt x="1821583" y="904918"/>
                      </a:lnTo>
                      <a:lnTo>
                        <a:pt x="1823688" y="903478"/>
                      </a:lnTo>
                      <a:lnTo>
                        <a:pt x="1826237" y="902259"/>
                      </a:lnTo>
                      <a:lnTo>
                        <a:pt x="1828564" y="900707"/>
                      </a:lnTo>
                      <a:lnTo>
                        <a:pt x="1830116" y="898269"/>
                      </a:lnTo>
                      <a:lnTo>
                        <a:pt x="1830448" y="894945"/>
                      </a:lnTo>
                      <a:lnTo>
                        <a:pt x="1829451" y="893061"/>
                      </a:lnTo>
                      <a:lnTo>
                        <a:pt x="1827567" y="892285"/>
                      </a:lnTo>
                      <a:lnTo>
                        <a:pt x="1825572" y="892285"/>
                      </a:lnTo>
                      <a:cubicBezTo>
                        <a:pt x="1825572" y="892285"/>
                        <a:pt x="1821361" y="892839"/>
                        <a:pt x="1821361" y="892839"/>
                      </a:cubicBezTo>
                      <a:lnTo>
                        <a:pt x="1819145" y="892507"/>
                      </a:lnTo>
                      <a:lnTo>
                        <a:pt x="1817705" y="890734"/>
                      </a:lnTo>
                      <a:lnTo>
                        <a:pt x="1817926" y="888074"/>
                      </a:lnTo>
                      <a:lnTo>
                        <a:pt x="1819367" y="885082"/>
                      </a:lnTo>
                      <a:lnTo>
                        <a:pt x="1822802" y="880428"/>
                      </a:lnTo>
                      <a:lnTo>
                        <a:pt x="1825572" y="875331"/>
                      </a:lnTo>
                      <a:lnTo>
                        <a:pt x="1826237" y="870565"/>
                      </a:lnTo>
                      <a:lnTo>
                        <a:pt x="1825905" y="858709"/>
                      </a:lnTo>
                      <a:lnTo>
                        <a:pt x="1827456" y="852835"/>
                      </a:lnTo>
                      <a:lnTo>
                        <a:pt x="1829561" y="846962"/>
                      </a:lnTo>
                      <a:lnTo>
                        <a:pt x="1832443" y="842196"/>
                      </a:lnTo>
                      <a:lnTo>
                        <a:pt x="1836322" y="839537"/>
                      </a:lnTo>
                      <a:lnTo>
                        <a:pt x="1860036" y="836213"/>
                      </a:lnTo>
                      <a:lnTo>
                        <a:pt x="1862917" y="834883"/>
                      </a:lnTo>
                      <a:lnTo>
                        <a:pt x="1865022" y="833110"/>
                      </a:lnTo>
                      <a:lnTo>
                        <a:pt x="1869233" y="828345"/>
                      </a:lnTo>
                      <a:lnTo>
                        <a:pt x="1871339" y="826683"/>
                      </a:lnTo>
                      <a:lnTo>
                        <a:pt x="1873112" y="826350"/>
                      </a:lnTo>
                      <a:lnTo>
                        <a:pt x="1877102" y="827902"/>
                      </a:lnTo>
                      <a:lnTo>
                        <a:pt x="1879539" y="827680"/>
                      </a:lnTo>
                      <a:lnTo>
                        <a:pt x="1880758" y="825020"/>
                      </a:lnTo>
                      <a:lnTo>
                        <a:pt x="1881645" y="817928"/>
                      </a:lnTo>
                      <a:lnTo>
                        <a:pt x="1883639" y="810282"/>
                      </a:lnTo>
                      <a:lnTo>
                        <a:pt x="1886521" y="803744"/>
                      </a:lnTo>
                      <a:lnTo>
                        <a:pt x="1890510" y="798979"/>
                      </a:lnTo>
                      <a:lnTo>
                        <a:pt x="1895718" y="796762"/>
                      </a:lnTo>
                      <a:lnTo>
                        <a:pt x="1913781" y="797427"/>
                      </a:lnTo>
                      <a:lnTo>
                        <a:pt x="1914114" y="797427"/>
                      </a:lnTo>
                      <a:cubicBezTo>
                        <a:pt x="1914114" y="797427"/>
                        <a:pt x="1920209" y="801638"/>
                        <a:pt x="1920209" y="801638"/>
                      </a:cubicBezTo>
                      <a:lnTo>
                        <a:pt x="1922536" y="802192"/>
                      </a:lnTo>
                      <a:lnTo>
                        <a:pt x="1924752" y="802192"/>
                      </a:lnTo>
                      <a:cubicBezTo>
                        <a:pt x="1924752" y="802192"/>
                        <a:pt x="1929295" y="800752"/>
                        <a:pt x="1929295" y="800752"/>
                      </a:cubicBezTo>
                      <a:lnTo>
                        <a:pt x="1945807" y="799200"/>
                      </a:lnTo>
                      <a:lnTo>
                        <a:pt x="1948134" y="799644"/>
                      </a:lnTo>
                      <a:lnTo>
                        <a:pt x="1951902" y="802192"/>
                      </a:lnTo>
                      <a:lnTo>
                        <a:pt x="1953897" y="803190"/>
                      </a:lnTo>
                      <a:lnTo>
                        <a:pt x="1956445" y="803190"/>
                      </a:lnTo>
                      <a:cubicBezTo>
                        <a:pt x="1956445" y="803190"/>
                        <a:pt x="1961321" y="801749"/>
                        <a:pt x="1961321" y="801749"/>
                      </a:cubicBezTo>
                      <a:lnTo>
                        <a:pt x="1963869" y="802636"/>
                      </a:lnTo>
                      <a:lnTo>
                        <a:pt x="1967194" y="803190"/>
                      </a:lnTo>
                      <a:lnTo>
                        <a:pt x="1974065" y="801860"/>
                      </a:lnTo>
                      <a:lnTo>
                        <a:pt x="1977500" y="802081"/>
                      </a:lnTo>
                      <a:lnTo>
                        <a:pt x="1988803" y="805074"/>
                      </a:lnTo>
                      <a:lnTo>
                        <a:pt x="1992571" y="804298"/>
                      </a:lnTo>
                      <a:lnTo>
                        <a:pt x="1995452" y="801416"/>
                      </a:lnTo>
                      <a:lnTo>
                        <a:pt x="1997336" y="797205"/>
                      </a:lnTo>
                      <a:lnTo>
                        <a:pt x="1998223" y="792440"/>
                      </a:lnTo>
                      <a:lnTo>
                        <a:pt x="1998223" y="791333"/>
                      </a:lnTo>
                      <a:cubicBezTo>
                        <a:pt x="1998223" y="791333"/>
                        <a:pt x="1997669" y="789005"/>
                        <a:pt x="1997669" y="789005"/>
                      </a:cubicBezTo>
                      <a:lnTo>
                        <a:pt x="1997669" y="787786"/>
                      </a:lnTo>
                      <a:cubicBezTo>
                        <a:pt x="1997669" y="787786"/>
                        <a:pt x="1997890" y="786346"/>
                        <a:pt x="1997890" y="786346"/>
                      </a:cubicBezTo>
                      <a:lnTo>
                        <a:pt x="1999109" y="783797"/>
                      </a:lnTo>
                      <a:lnTo>
                        <a:pt x="1999552" y="782467"/>
                      </a:lnTo>
                      <a:lnTo>
                        <a:pt x="1999774" y="779808"/>
                      </a:lnTo>
                      <a:lnTo>
                        <a:pt x="1999552" y="778146"/>
                      </a:lnTo>
                      <a:lnTo>
                        <a:pt x="1998001" y="774488"/>
                      </a:lnTo>
                      <a:lnTo>
                        <a:pt x="1996893" y="772605"/>
                      </a:lnTo>
                      <a:lnTo>
                        <a:pt x="1996006" y="771607"/>
                      </a:lnTo>
                      <a:lnTo>
                        <a:pt x="1995784" y="770721"/>
                      </a:lnTo>
                      <a:lnTo>
                        <a:pt x="1996671" y="769170"/>
                      </a:lnTo>
                      <a:lnTo>
                        <a:pt x="1997890" y="768394"/>
                      </a:lnTo>
                      <a:lnTo>
                        <a:pt x="2004096" y="767175"/>
                      </a:lnTo>
                      <a:lnTo>
                        <a:pt x="2004871" y="767396"/>
                      </a:lnTo>
                      <a:lnTo>
                        <a:pt x="2005204" y="767175"/>
                      </a:lnTo>
                      <a:lnTo>
                        <a:pt x="2005204" y="765623"/>
                      </a:lnTo>
                      <a:cubicBezTo>
                        <a:pt x="2005204" y="765623"/>
                        <a:pt x="2003653" y="760415"/>
                        <a:pt x="2003653" y="760415"/>
                      </a:cubicBezTo>
                      <a:lnTo>
                        <a:pt x="2003874" y="756536"/>
                      </a:lnTo>
                      <a:lnTo>
                        <a:pt x="2005204" y="753212"/>
                      </a:lnTo>
                      <a:lnTo>
                        <a:pt x="2010966" y="742463"/>
                      </a:lnTo>
                      <a:lnTo>
                        <a:pt x="2013072" y="739914"/>
                      </a:lnTo>
                      <a:lnTo>
                        <a:pt x="2018502" y="735814"/>
                      </a:lnTo>
                      <a:lnTo>
                        <a:pt x="2020497" y="733487"/>
                      </a:lnTo>
                      <a:lnTo>
                        <a:pt x="2021937" y="730384"/>
                      </a:lnTo>
                      <a:lnTo>
                        <a:pt x="2022269" y="727059"/>
                      </a:lnTo>
                      <a:lnTo>
                        <a:pt x="2020608" y="724178"/>
                      </a:lnTo>
                      <a:lnTo>
                        <a:pt x="2018169" y="723624"/>
                      </a:lnTo>
                      <a:lnTo>
                        <a:pt x="2012296" y="725841"/>
                      </a:lnTo>
                      <a:lnTo>
                        <a:pt x="2009969" y="726173"/>
                      </a:lnTo>
                      <a:lnTo>
                        <a:pt x="2002101" y="721186"/>
                      </a:lnTo>
                      <a:lnTo>
                        <a:pt x="2009858" y="714648"/>
                      </a:lnTo>
                      <a:lnTo>
                        <a:pt x="2011853" y="712099"/>
                      </a:lnTo>
                      <a:lnTo>
                        <a:pt x="2014402" y="709551"/>
                      </a:lnTo>
                      <a:lnTo>
                        <a:pt x="2013293" y="708110"/>
                      </a:lnTo>
                      <a:lnTo>
                        <a:pt x="2012407" y="705783"/>
                      </a:lnTo>
                      <a:lnTo>
                        <a:pt x="2011188" y="701461"/>
                      </a:lnTo>
                      <a:lnTo>
                        <a:pt x="2007642" y="693593"/>
                      </a:lnTo>
                      <a:lnTo>
                        <a:pt x="2006423" y="692596"/>
                      </a:lnTo>
                      <a:lnTo>
                        <a:pt x="2005315" y="691266"/>
                      </a:lnTo>
                      <a:lnTo>
                        <a:pt x="2004982" y="688607"/>
                      </a:lnTo>
                      <a:lnTo>
                        <a:pt x="2005536" y="688607"/>
                      </a:lnTo>
                      <a:cubicBezTo>
                        <a:pt x="2005536" y="688607"/>
                        <a:pt x="2006645" y="688607"/>
                        <a:pt x="2006645" y="688607"/>
                      </a:cubicBezTo>
                      <a:lnTo>
                        <a:pt x="2007753" y="688274"/>
                      </a:lnTo>
                      <a:lnTo>
                        <a:pt x="2008196" y="686833"/>
                      </a:lnTo>
                      <a:lnTo>
                        <a:pt x="2008196" y="686279"/>
                      </a:lnTo>
                      <a:cubicBezTo>
                        <a:pt x="2008196" y="686279"/>
                        <a:pt x="2007753" y="685615"/>
                        <a:pt x="2007753" y="685615"/>
                      </a:cubicBezTo>
                      <a:lnTo>
                        <a:pt x="2007531" y="684617"/>
                      </a:lnTo>
                      <a:lnTo>
                        <a:pt x="2007531" y="683398"/>
                      </a:lnTo>
                      <a:cubicBezTo>
                        <a:pt x="2007531" y="683398"/>
                        <a:pt x="2006534" y="678966"/>
                        <a:pt x="2006534" y="678966"/>
                      </a:cubicBezTo>
                      <a:lnTo>
                        <a:pt x="2004317" y="675974"/>
                      </a:lnTo>
                      <a:lnTo>
                        <a:pt x="2001325" y="674201"/>
                      </a:lnTo>
                      <a:lnTo>
                        <a:pt x="1987806" y="672538"/>
                      </a:lnTo>
                      <a:lnTo>
                        <a:pt x="1985590" y="673425"/>
                      </a:lnTo>
                      <a:lnTo>
                        <a:pt x="1981268" y="673647"/>
                      </a:lnTo>
                      <a:lnTo>
                        <a:pt x="1982376" y="669436"/>
                      </a:lnTo>
                      <a:lnTo>
                        <a:pt x="1989247" y="646386"/>
                      </a:lnTo>
                      <a:lnTo>
                        <a:pt x="1990244" y="644945"/>
                      </a:lnTo>
                      <a:lnTo>
                        <a:pt x="1993014" y="643837"/>
                      </a:lnTo>
                      <a:lnTo>
                        <a:pt x="1993901" y="642286"/>
                      </a:lnTo>
                      <a:lnTo>
                        <a:pt x="1994676" y="640291"/>
                      </a:lnTo>
                      <a:lnTo>
                        <a:pt x="1995563" y="638407"/>
                      </a:lnTo>
                      <a:lnTo>
                        <a:pt x="1997890" y="635859"/>
                      </a:lnTo>
                      <a:lnTo>
                        <a:pt x="2000328" y="634639"/>
                      </a:lnTo>
                      <a:lnTo>
                        <a:pt x="2002877" y="634639"/>
                      </a:lnTo>
                      <a:cubicBezTo>
                        <a:pt x="2002877" y="634639"/>
                        <a:pt x="2015399" y="639515"/>
                        <a:pt x="2015399" y="639515"/>
                      </a:cubicBezTo>
                      <a:lnTo>
                        <a:pt x="2019943" y="638961"/>
                      </a:lnTo>
                      <a:lnTo>
                        <a:pt x="2024929" y="634972"/>
                      </a:lnTo>
                      <a:lnTo>
                        <a:pt x="2027145" y="632091"/>
                      </a:lnTo>
                      <a:lnTo>
                        <a:pt x="2028697" y="628655"/>
                      </a:lnTo>
                      <a:lnTo>
                        <a:pt x="2028697" y="625331"/>
                      </a:lnTo>
                      <a:cubicBezTo>
                        <a:pt x="2028697" y="625331"/>
                        <a:pt x="2026591" y="622561"/>
                        <a:pt x="2026591" y="622561"/>
                      </a:cubicBezTo>
                      <a:lnTo>
                        <a:pt x="2023710" y="622228"/>
                      </a:lnTo>
                      <a:lnTo>
                        <a:pt x="2021605" y="624334"/>
                      </a:lnTo>
                      <a:lnTo>
                        <a:pt x="2019610" y="626993"/>
                      </a:lnTo>
                      <a:lnTo>
                        <a:pt x="2017172" y="628323"/>
                      </a:lnTo>
                      <a:lnTo>
                        <a:pt x="2015732" y="627769"/>
                      </a:lnTo>
                      <a:lnTo>
                        <a:pt x="2013626" y="624999"/>
                      </a:lnTo>
                      <a:lnTo>
                        <a:pt x="2012407" y="624001"/>
                      </a:lnTo>
                      <a:lnTo>
                        <a:pt x="2011077" y="623780"/>
                      </a:lnTo>
                      <a:lnTo>
                        <a:pt x="2007199" y="624334"/>
                      </a:lnTo>
                      <a:lnTo>
                        <a:pt x="1998223" y="622228"/>
                      </a:lnTo>
                      <a:lnTo>
                        <a:pt x="1995563" y="621009"/>
                      </a:lnTo>
                      <a:lnTo>
                        <a:pt x="1994233" y="619347"/>
                      </a:lnTo>
                      <a:lnTo>
                        <a:pt x="1993347" y="617020"/>
                      </a:lnTo>
                      <a:lnTo>
                        <a:pt x="1991795" y="613917"/>
                      </a:lnTo>
                      <a:lnTo>
                        <a:pt x="1989690" y="611922"/>
                      </a:lnTo>
                      <a:lnTo>
                        <a:pt x="1987363" y="610371"/>
                      </a:lnTo>
                      <a:lnTo>
                        <a:pt x="1985811" y="608265"/>
                      </a:lnTo>
                      <a:lnTo>
                        <a:pt x="1986587" y="599622"/>
                      </a:lnTo>
                      <a:lnTo>
                        <a:pt x="1988582" y="598181"/>
                      </a:lnTo>
                      <a:lnTo>
                        <a:pt x="1994344" y="598514"/>
                      </a:lnTo>
                      <a:lnTo>
                        <a:pt x="2003653" y="595189"/>
                      </a:lnTo>
                      <a:lnTo>
                        <a:pt x="2007088" y="595189"/>
                      </a:lnTo>
                      <a:cubicBezTo>
                        <a:pt x="2007088" y="595189"/>
                        <a:pt x="2010412" y="595743"/>
                        <a:pt x="2010412" y="595743"/>
                      </a:cubicBezTo>
                      <a:lnTo>
                        <a:pt x="2012186" y="595743"/>
                      </a:lnTo>
                      <a:cubicBezTo>
                        <a:pt x="2012186" y="595743"/>
                        <a:pt x="2013515" y="594746"/>
                        <a:pt x="2013515" y="594746"/>
                      </a:cubicBezTo>
                      <a:lnTo>
                        <a:pt x="2014069" y="592973"/>
                      </a:lnTo>
                      <a:lnTo>
                        <a:pt x="2014402" y="588097"/>
                      </a:lnTo>
                      <a:lnTo>
                        <a:pt x="2014956" y="585659"/>
                      </a:lnTo>
                      <a:lnTo>
                        <a:pt x="2017394" y="581559"/>
                      </a:lnTo>
                      <a:lnTo>
                        <a:pt x="2020497" y="578567"/>
                      </a:lnTo>
                      <a:lnTo>
                        <a:pt x="2027145" y="573913"/>
                      </a:lnTo>
                      <a:lnTo>
                        <a:pt x="2029362" y="571475"/>
                      </a:lnTo>
                      <a:lnTo>
                        <a:pt x="2033129" y="565491"/>
                      </a:lnTo>
                      <a:lnTo>
                        <a:pt x="2035346" y="563718"/>
                      </a:lnTo>
                      <a:lnTo>
                        <a:pt x="2038005" y="562277"/>
                      </a:lnTo>
                      <a:lnTo>
                        <a:pt x="2038892" y="560615"/>
                      </a:lnTo>
                      <a:lnTo>
                        <a:pt x="2038892" y="554409"/>
                      </a:lnTo>
                      <a:cubicBezTo>
                        <a:pt x="2038892" y="554409"/>
                        <a:pt x="2040665" y="548536"/>
                        <a:pt x="2040665" y="548536"/>
                      </a:cubicBezTo>
                      <a:lnTo>
                        <a:pt x="2040886" y="545433"/>
                      </a:lnTo>
                      <a:lnTo>
                        <a:pt x="2039557" y="542663"/>
                      </a:lnTo>
                      <a:close/>
                    </a:path>
                  </a:pathLst>
                </a:custGeom>
                <a:solidFill>
                  <a:srgbClr val="F4E3D4"/>
                </a:solidFill>
                <a:ln w="110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FC490000-1F9A-69F5-135A-E264A6EC0D05}"/>
                    </a:ext>
                  </a:extLst>
                </p:cNvPr>
                <p:cNvSpPr/>
                <p:nvPr/>
              </p:nvSpPr>
              <p:spPr>
                <a:xfrm>
                  <a:off x="9208573" y="3233520"/>
                  <a:ext cx="2040886" cy="1364248"/>
                </a:xfrm>
                <a:custGeom>
                  <a:avLst/>
                  <a:gdLst>
                    <a:gd name="connsiteX0" fmla="*/ 881315 w 2040886"/>
                    <a:gd name="connsiteY0" fmla="*/ 1153699 h 1364248"/>
                    <a:gd name="connsiteX1" fmla="*/ 879431 w 2040886"/>
                    <a:gd name="connsiteY1" fmla="*/ 1155361 h 1364248"/>
                    <a:gd name="connsiteX2" fmla="*/ 876106 w 2040886"/>
                    <a:gd name="connsiteY2" fmla="*/ 1158907 h 1364248"/>
                    <a:gd name="connsiteX3" fmla="*/ 874333 w 2040886"/>
                    <a:gd name="connsiteY3" fmla="*/ 1160348 h 1364248"/>
                    <a:gd name="connsiteX4" fmla="*/ 872782 w 2040886"/>
                    <a:gd name="connsiteY4" fmla="*/ 1160791 h 1364248"/>
                    <a:gd name="connsiteX5" fmla="*/ 871008 w 2040886"/>
                    <a:gd name="connsiteY5" fmla="*/ 1161013 h 1364248"/>
                    <a:gd name="connsiteX6" fmla="*/ 869568 w 2040886"/>
                    <a:gd name="connsiteY6" fmla="*/ 1161566 h 1364248"/>
                    <a:gd name="connsiteX7" fmla="*/ 869014 w 2040886"/>
                    <a:gd name="connsiteY7" fmla="*/ 1163118 h 1364248"/>
                    <a:gd name="connsiteX8" fmla="*/ 868128 w 2040886"/>
                    <a:gd name="connsiteY8" fmla="*/ 1164670 h 1364248"/>
                    <a:gd name="connsiteX9" fmla="*/ 865800 w 2040886"/>
                    <a:gd name="connsiteY9" fmla="*/ 1166442 h 1364248"/>
                    <a:gd name="connsiteX10" fmla="*/ 860149 w 2040886"/>
                    <a:gd name="connsiteY10" fmla="*/ 1169546 h 1364248"/>
                    <a:gd name="connsiteX11" fmla="*/ 868793 w 2040886"/>
                    <a:gd name="connsiteY11" fmla="*/ 1165888 h 1364248"/>
                    <a:gd name="connsiteX12" fmla="*/ 880206 w 2040886"/>
                    <a:gd name="connsiteY12" fmla="*/ 1157466 h 1364248"/>
                    <a:gd name="connsiteX13" fmla="*/ 904918 w 2040886"/>
                    <a:gd name="connsiteY13" fmla="*/ 1133974 h 1364248"/>
                    <a:gd name="connsiteX14" fmla="*/ 899267 w 2040886"/>
                    <a:gd name="connsiteY14" fmla="*/ 1137077 h 1364248"/>
                    <a:gd name="connsiteX15" fmla="*/ 881425 w 2040886"/>
                    <a:gd name="connsiteY15" fmla="*/ 1153588 h 1364248"/>
                    <a:gd name="connsiteX16" fmla="*/ 1237143 w 2040886"/>
                    <a:gd name="connsiteY16" fmla="*/ 1099399 h 1364248"/>
                    <a:gd name="connsiteX17" fmla="*/ 1235702 w 2040886"/>
                    <a:gd name="connsiteY17" fmla="*/ 1097294 h 1364248"/>
                    <a:gd name="connsiteX18" fmla="*/ 1230494 w 2040886"/>
                    <a:gd name="connsiteY18" fmla="*/ 1097737 h 1364248"/>
                    <a:gd name="connsiteX19" fmla="*/ 1229386 w 2040886"/>
                    <a:gd name="connsiteY19" fmla="*/ 1096518 h 1364248"/>
                    <a:gd name="connsiteX20" fmla="*/ 1228167 w 2040886"/>
                    <a:gd name="connsiteY20" fmla="*/ 1094745 h 1364248"/>
                    <a:gd name="connsiteX21" fmla="*/ 1225507 w 2040886"/>
                    <a:gd name="connsiteY21" fmla="*/ 1094966 h 1364248"/>
                    <a:gd name="connsiteX22" fmla="*/ 1220853 w 2040886"/>
                    <a:gd name="connsiteY22" fmla="*/ 1097072 h 1364248"/>
                    <a:gd name="connsiteX23" fmla="*/ 1217196 w 2040886"/>
                    <a:gd name="connsiteY23" fmla="*/ 1094412 h 1364248"/>
                    <a:gd name="connsiteX24" fmla="*/ 1213871 w 2040886"/>
                    <a:gd name="connsiteY24" fmla="*/ 1094412 h 1364248"/>
                    <a:gd name="connsiteX25" fmla="*/ 1206115 w 2040886"/>
                    <a:gd name="connsiteY25" fmla="*/ 1095853 h 1364248"/>
                    <a:gd name="connsiteX26" fmla="*/ 1189824 w 2040886"/>
                    <a:gd name="connsiteY26" fmla="*/ 1093637 h 1364248"/>
                    <a:gd name="connsiteX27" fmla="*/ 1188938 w 2040886"/>
                    <a:gd name="connsiteY27" fmla="*/ 1092640 h 1364248"/>
                    <a:gd name="connsiteX28" fmla="*/ 1188384 w 2040886"/>
                    <a:gd name="connsiteY28" fmla="*/ 1092640 h 1364248"/>
                    <a:gd name="connsiteX29" fmla="*/ 1187608 w 2040886"/>
                    <a:gd name="connsiteY29" fmla="*/ 1093637 h 1364248"/>
                    <a:gd name="connsiteX30" fmla="*/ 1235259 w 2040886"/>
                    <a:gd name="connsiteY30" fmla="*/ 1101394 h 1364248"/>
                    <a:gd name="connsiteX31" fmla="*/ 1237254 w 2040886"/>
                    <a:gd name="connsiteY31" fmla="*/ 1099288 h 1364248"/>
                    <a:gd name="connsiteX32" fmla="*/ 1125330 w 2040886"/>
                    <a:gd name="connsiteY32" fmla="*/ 1073801 h 1364248"/>
                    <a:gd name="connsiteX33" fmla="*/ 1110481 w 2040886"/>
                    <a:gd name="connsiteY33" fmla="*/ 1070144 h 1364248"/>
                    <a:gd name="connsiteX34" fmla="*/ 1074022 w 2040886"/>
                    <a:gd name="connsiteY34" fmla="*/ 1061168 h 1364248"/>
                    <a:gd name="connsiteX35" fmla="*/ 1069479 w 2040886"/>
                    <a:gd name="connsiteY35" fmla="*/ 1058508 h 1364248"/>
                    <a:gd name="connsiteX36" fmla="*/ 1066820 w 2040886"/>
                    <a:gd name="connsiteY36" fmla="*/ 1055073 h 1364248"/>
                    <a:gd name="connsiteX37" fmla="*/ 1065046 w 2040886"/>
                    <a:gd name="connsiteY37" fmla="*/ 1050197 h 1364248"/>
                    <a:gd name="connsiteX38" fmla="*/ 1063163 w 2040886"/>
                    <a:gd name="connsiteY38" fmla="*/ 1043216 h 1364248"/>
                    <a:gd name="connsiteX39" fmla="*/ 1061168 w 2040886"/>
                    <a:gd name="connsiteY39" fmla="*/ 1042440 h 1364248"/>
                    <a:gd name="connsiteX40" fmla="*/ 1061168 w 2040886"/>
                    <a:gd name="connsiteY40" fmla="*/ 1045432 h 1364248"/>
                    <a:gd name="connsiteX41" fmla="*/ 1062276 w 2040886"/>
                    <a:gd name="connsiteY41" fmla="*/ 1049643 h 1364248"/>
                    <a:gd name="connsiteX42" fmla="*/ 1063163 w 2040886"/>
                    <a:gd name="connsiteY42" fmla="*/ 1052303 h 1364248"/>
                    <a:gd name="connsiteX43" fmla="*/ 1066265 w 2040886"/>
                    <a:gd name="connsiteY43" fmla="*/ 1057289 h 1364248"/>
                    <a:gd name="connsiteX44" fmla="*/ 1069811 w 2040886"/>
                    <a:gd name="connsiteY44" fmla="*/ 1060503 h 1364248"/>
                    <a:gd name="connsiteX45" fmla="*/ 1087542 w 2040886"/>
                    <a:gd name="connsiteY45" fmla="*/ 1067373 h 1364248"/>
                    <a:gd name="connsiteX46" fmla="*/ 1128876 w 2040886"/>
                    <a:gd name="connsiteY46" fmla="*/ 1076238 h 1364248"/>
                    <a:gd name="connsiteX47" fmla="*/ 1133641 w 2040886"/>
                    <a:gd name="connsiteY47" fmla="*/ 1078566 h 1364248"/>
                    <a:gd name="connsiteX48" fmla="*/ 1136190 w 2040886"/>
                    <a:gd name="connsiteY48" fmla="*/ 1079120 h 1364248"/>
                    <a:gd name="connsiteX49" fmla="*/ 1134750 w 2040886"/>
                    <a:gd name="connsiteY49" fmla="*/ 1078012 h 1364248"/>
                    <a:gd name="connsiteX50" fmla="*/ 1125441 w 2040886"/>
                    <a:gd name="connsiteY50" fmla="*/ 1073690 h 1364248"/>
                    <a:gd name="connsiteX51" fmla="*/ 2040886 w 2040886"/>
                    <a:gd name="connsiteY51" fmla="*/ 541111 h 1364248"/>
                    <a:gd name="connsiteX52" fmla="*/ 2035567 w 2040886"/>
                    <a:gd name="connsiteY52" fmla="*/ 534906 h 1364248"/>
                    <a:gd name="connsiteX53" fmla="*/ 2031135 w 2040886"/>
                    <a:gd name="connsiteY53" fmla="*/ 527924 h 1364248"/>
                    <a:gd name="connsiteX54" fmla="*/ 2028697 w 2040886"/>
                    <a:gd name="connsiteY54" fmla="*/ 522716 h 1364248"/>
                    <a:gd name="connsiteX55" fmla="*/ 2028032 w 2040886"/>
                    <a:gd name="connsiteY55" fmla="*/ 517175 h 1364248"/>
                    <a:gd name="connsiteX56" fmla="*/ 2030248 w 2040886"/>
                    <a:gd name="connsiteY56" fmla="*/ 511524 h 1364248"/>
                    <a:gd name="connsiteX57" fmla="*/ 2032243 w 2040886"/>
                    <a:gd name="connsiteY57" fmla="*/ 509640 h 1364248"/>
                    <a:gd name="connsiteX58" fmla="*/ 2036675 w 2040886"/>
                    <a:gd name="connsiteY58" fmla="*/ 507091 h 1364248"/>
                    <a:gd name="connsiteX59" fmla="*/ 2038449 w 2040886"/>
                    <a:gd name="connsiteY59" fmla="*/ 504653 h 1364248"/>
                    <a:gd name="connsiteX60" fmla="*/ 2039003 w 2040886"/>
                    <a:gd name="connsiteY60" fmla="*/ 500996 h 1364248"/>
                    <a:gd name="connsiteX61" fmla="*/ 2037673 w 2040886"/>
                    <a:gd name="connsiteY61" fmla="*/ 499445 h 1364248"/>
                    <a:gd name="connsiteX62" fmla="*/ 2037340 w 2040886"/>
                    <a:gd name="connsiteY62" fmla="*/ 499113 h 1364248"/>
                    <a:gd name="connsiteX63" fmla="*/ 2026259 w 2040886"/>
                    <a:gd name="connsiteY63" fmla="*/ 496120 h 1364248"/>
                    <a:gd name="connsiteX64" fmla="*/ 2024043 w 2040886"/>
                    <a:gd name="connsiteY64" fmla="*/ 496120 h 1364248"/>
                    <a:gd name="connsiteX65" fmla="*/ 2021272 w 2040886"/>
                    <a:gd name="connsiteY65" fmla="*/ 497007 h 1364248"/>
                    <a:gd name="connsiteX66" fmla="*/ 2014512 w 2040886"/>
                    <a:gd name="connsiteY66" fmla="*/ 503877 h 1364248"/>
                    <a:gd name="connsiteX67" fmla="*/ 2011632 w 2040886"/>
                    <a:gd name="connsiteY67" fmla="*/ 505540 h 1364248"/>
                    <a:gd name="connsiteX68" fmla="*/ 2008196 w 2040886"/>
                    <a:gd name="connsiteY68" fmla="*/ 506869 h 1364248"/>
                    <a:gd name="connsiteX69" fmla="*/ 2004760 w 2040886"/>
                    <a:gd name="connsiteY69" fmla="*/ 507534 h 1364248"/>
                    <a:gd name="connsiteX70" fmla="*/ 2001658 w 2040886"/>
                    <a:gd name="connsiteY70" fmla="*/ 507534 h 1364248"/>
                    <a:gd name="connsiteX71" fmla="*/ 1999331 w 2040886"/>
                    <a:gd name="connsiteY71" fmla="*/ 506315 h 1364248"/>
                    <a:gd name="connsiteX72" fmla="*/ 1993458 w 2040886"/>
                    <a:gd name="connsiteY72" fmla="*/ 500664 h 1364248"/>
                    <a:gd name="connsiteX73" fmla="*/ 1988914 w 2040886"/>
                    <a:gd name="connsiteY73" fmla="*/ 498447 h 1364248"/>
                    <a:gd name="connsiteX74" fmla="*/ 1984925 w 2040886"/>
                    <a:gd name="connsiteY74" fmla="*/ 497339 h 1364248"/>
                    <a:gd name="connsiteX75" fmla="*/ 1981489 w 2040886"/>
                    <a:gd name="connsiteY75" fmla="*/ 495012 h 1364248"/>
                    <a:gd name="connsiteX76" fmla="*/ 1978608 w 2040886"/>
                    <a:gd name="connsiteY76" fmla="*/ 489028 h 1364248"/>
                    <a:gd name="connsiteX77" fmla="*/ 1976835 w 2040886"/>
                    <a:gd name="connsiteY77" fmla="*/ 481603 h 1364248"/>
                    <a:gd name="connsiteX78" fmla="*/ 1975617 w 2040886"/>
                    <a:gd name="connsiteY78" fmla="*/ 477614 h 1364248"/>
                    <a:gd name="connsiteX79" fmla="*/ 1974176 w 2040886"/>
                    <a:gd name="connsiteY79" fmla="*/ 475730 h 1364248"/>
                    <a:gd name="connsiteX80" fmla="*/ 1967527 w 2040886"/>
                    <a:gd name="connsiteY80" fmla="*/ 474955 h 1364248"/>
                    <a:gd name="connsiteX81" fmla="*/ 1965310 w 2040886"/>
                    <a:gd name="connsiteY81" fmla="*/ 473957 h 1364248"/>
                    <a:gd name="connsiteX82" fmla="*/ 1961210 w 2040886"/>
                    <a:gd name="connsiteY82" fmla="*/ 471187 h 1364248"/>
                    <a:gd name="connsiteX83" fmla="*/ 1956999 w 2040886"/>
                    <a:gd name="connsiteY83" fmla="*/ 472074 h 1364248"/>
                    <a:gd name="connsiteX84" fmla="*/ 1952567 w 2040886"/>
                    <a:gd name="connsiteY84" fmla="*/ 474290 h 1364248"/>
                    <a:gd name="connsiteX85" fmla="*/ 1948134 w 2040886"/>
                    <a:gd name="connsiteY85" fmla="*/ 475287 h 1364248"/>
                    <a:gd name="connsiteX86" fmla="*/ 1943812 w 2040886"/>
                    <a:gd name="connsiteY86" fmla="*/ 474290 h 1364248"/>
                    <a:gd name="connsiteX87" fmla="*/ 1940488 w 2040886"/>
                    <a:gd name="connsiteY87" fmla="*/ 472074 h 1364248"/>
                    <a:gd name="connsiteX88" fmla="*/ 1937939 w 2040886"/>
                    <a:gd name="connsiteY88" fmla="*/ 468416 h 1364248"/>
                    <a:gd name="connsiteX89" fmla="*/ 1931623 w 2040886"/>
                    <a:gd name="connsiteY89" fmla="*/ 452016 h 1364248"/>
                    <a:gd name="connsiteX90" fmla="*/ 1931401 w 2040886"/>
                    <a:gd name="connsiteY90" fmla="*/ 451794 h 1364248"/>
                    <a:gd name="connsiteX91" fmla="*/ 1928520 w 2040886"/>
                    <a:gd name="connsiteY91" fmla="*/ 449356 h 1364248"/>
                    <a:gd name="connsiteX92" fmla="*/ 1924087 w 2040886"/>
                    <a:gd name="connsiteY92" fmla="*/ 451018 h 1364248"/>
                    <a:gd name="connsiteX93" fmla="*/ 1922093 w 2040886"/>
                    <a:gd name="connsiteY93" fmla="*/ 453235 h 1364248"/>
                    <a:gd name="connsiteX94" fmla="*/ 1918546 w 2040886"/>
                    <a:gd name="connsiteY94" fmla="*/ 458554 h 1364248"/>
                    <a:gd name="connsiteX95" fmla="*/ 1916330 w 2040886"/>
                    <a:gd name="connsiteY95" fmla="*/ 460438 h 1364248"/>
                    <a:gd name="connsiteX96" fmla="*/ 1914446 w 2040886"/>
                    <a:gd name="connsiteY96" fmla="*/ 460992 h 1364248"/>
                    <a:gd name="connsiteX97" fmla="*/ 1903697 w 2040886"/>
                    <a:gd name="connsiteY97" fmla="*/ 461657 h 1364248"/>
                    <a:gd name="connsiteX98" fmla="*/ 1900705 w 2040886"/>
                    <a:gd name="connsiteY98" fmla="*/ 458665 h 1364248"/>
                    <a:gd name="connsiteX99" fmla="*/ 1897935 w 2040886"/>
                    <a:gd name="connsiteY99" fmla="*/ 454343 h 1364248"/>
                    <a:gd name="connsiteX100" fmla="*/ 1894056 w 2040886"/>
                    <a:gd name="connsiteY100" fmla="*/ 450686 h 1364248"/>
                    <a:gd name="connsiteX101" fmla="*/ 1882199 w 2040886"/>
                    <a:gd name="connsiteY101" fmla="*/ 447251 h 1364248"/>
                    <a:gd name="connsiteX102" fmla="*/ 1875328 w 2040886"/>
                    <a:gd name="connsiteY102" fmla="*/ 442264 h 1364248"/>
                    <a:gd name="connsiteX103" fmla="*/ 1874663 w 2040886"/>
                    <a:gd name="connsiteY103" fmla="*/ 441488 h 1364248"/>
                    <a:gd name="connsiteX104" fmla="*/ 1874109 w 2040886"/>
                    <a:gd name="connsiteY104" fmla="*/ 439937 h 1364248"/>
                    <a:gd name="connsiteX105" fmla="*/ 1873777 w 2040886"/>
                    <a:gd name="connsiteY105" fmla="*/ 437166 h 1364248"/>
                    <a:gd name="connsiteX106" fmla="*/ 1872780 w 2040886"/>
                    <a:gd name="connsiteY106" fmla="*/ 433731 h 1364248"/>
                    <a:gd name="connsiteX107" fmla="*/ 1872780 w 2040886"/>
                    <a:gd name="connsiteY107" fmla="*/ 433288 h 1364248"/>
                    <a:gd name="connsiteX108" fmla="*/ 1872558 w 2040886"/>
                    <a:gd name="connsiteY108" fmla="*/ 433731 h 1364248"/>
                    <a:gd name="connsiteX109" fmla="*/ 1869787 w 2040886"/>
                    <a:gd name="connsiteY109" fmla="*/ 434728 h 1364248"/>
                    <a:gd name="connsiteX110" fmla="*/ 1868790 w 2040886"/>
                    <a:gd name="connsiteY110" fmla="*/ 435394 h 1364248"/>
                    <a:gd name="connsiteX111" fmla="*/ 1867682 w 2040886"/>
                    <a:gd name="connsiteY111" fmla="*/ 435837 h 1364248"/>
                    <a:gd name="connsiteX112" fmla="*/ 1862141 w 2040886"/>
                    <a:gd name="connsiteY112" fmla="*/ 434839 h 1364248"/>
                    <a:gd name="connsiteX113" fmla="*/ 1853941 w 2040886"/>
                    <a:gd name="connsiteY113" fmla="*/ 436280 h 1364248"/>
                    <a:gd name="connsiteX114" fmla="*/ 1849841 w 2040886"/>
                    <a:gd name="connsiteY114" fmla="*/ 434728 h 1364248"/>
                    <a:gd name="connsiteX115" fmla="*/ 1847181 w 2040886"/>
                    <a:gd name="connsiteY115" fmla="*/ 432845 h 1364248"/>
                    <a:gd name="connsiteX116" fmla="*/ 1845187 w 2040886"/>
                    <a:gd name="connsiteY116" fmla="*/ 432069 h 1364248"/>
                    <a:gd name="connsiteX117" fmla="*/ 1840200 w 2040886"/>
                    <a:gd name="connsiteY117" fmla="*/ 431515 h 1364248"/>
                    <a:gd name="connsiteX118" fmla="*/ 1837872 w 2040886"/>
                    <a:gd name="connsiteY118" fmla="*/ 430518 h 1364248"/>
                    <a:gd name="connsiteX119" fmla="*/ 1836543 w 2040886"/>
                    <a:gd name="connsiteY119" fmla="*/ 428523 h 1364248"/>
                    <a:gd name="connsiteX120" fmla="*/ 1833108 w 2040886"/>
                    <a:gd name="connsiteY120" fmla="*/ 418439 h 1364248"/>
                    <a:gd name="connsiteX121" fmla="*/ 1831557 w 2040886"/>
                    <a:gd name="connsiteY121" fmla="*/ 416555 h 1364248"/>
                    <a:gd name="connsiteX122" fmla="*/ 1829451 w 2040886"/>
                    <a:gd name="connsiteY122" fmla="*/ 416222 h 1364248"/>
                    <a:gd name="connsiteX123" fmla="*/ 1826348 w 2040886"/>
                    <a:gd name="connsiteY123" fmla="*/ 416776 h 1364248"/>
                    <a:gd name="connsiteX124" fmla="*/ 1819145 w 2040886"/>
                    <a:gd name="connsiteY124" fmla="*/ 416112 h 1364248"/>
                    <a:gd name="connsiteX125" fmla="*/ 1817372 w 2040886"/>
                    <a:gd name="connsiteY125" fmla="*/ 416555 h 1364248"/>
                    <a:gd name="connsiteX126" fmla="*/ 1816264 w 2040886"/>
                    <a:gd name="connsiteY126" fmla="*/ 421763 h 1364248"/>
                    <a:gd name="connsiteX127" fmla="*/ 1817039 w 2040886"/>
                    <a:gd name="connsiteY127" fmla="*/ 429853 h 1364248"/>
                    <a:gd name="connsiteX128" fmla="*/ 1816485 w 2040886"/>
                    <a:gd name="connsiteY128" fmla="*/ 437499 h 1364248"/>
                    <a:gd name="connsiteX129" fmla="*/ 1811166 w 2040886"/>
                    <a:gd name="connsiteY129" fmla="*/ 441267 h 1364248"/>
                    <a:gd name="connsiteX130" fmla="*/ 1809947 w 2040886"/>
                    <a:gd name="connsiteY130" fmla="*/ 441045 h 1364248"/>
                    <a:gd name="connsiteX131" fmla="*/ 1807842 w 2040886"/>
                    <a:gd name="connsiteY131" fmla="*/ 439715 h 1364248"/>
                    <a:gd name="connsiteX132" fmla="*/ 1806623 w 2040886"/>
                    <a:gd name="connsiteY132" fmla="*/ 439494 h 1364248"/>
                    <a:gd name="connsiteX133" fmla="*/ 1805183 w 2040886"/>
                    <a:gd name="connsiteY133" fmla="*/ 439937 h 1364248"/>
                    <a:gd name="connsiteX134" fmla="*/ 1800196 w 2040886"/>
                    <a:gd name="connsiteY134" fmla="*/ 443151 h 1364248"/>
                    <a:gd name="connsiteX135" fmla="*/ 1797646 w 2040886"/>
                    <a:gd name="connsiteY135" fmla="*/ 444813 h 1364248"/>
                    <a:gd name="connsiteX136" fmla="*/ 1797093 w 2040886"/>
                    <a:gd name="connsiteY136" fmla="*/ 443705 h 1364248"/>
                    <a:gd name="connsiteX137" fmla="*/ 1797093 w 2040886"/>
                    <a:gd name="connsiteY137" fmla="*/ 441045 h 1364248"/>
                    <a:gd name="connsiteX138" fmla="*/ 1795320 w 2040886"/>
                    <a:gd name="connsiteY138" fmla="*/ 437831 h 1364248"/>
                    <a:gd name="connsiteX139" fmla="*/ 1795320 w 2040886"/>
                    <a:gd name="connsiteY139" fmla="*/ 437499 h 1364248"/>
                    <a:gd name="connsiteX140" fmla="*/ 1791552 w 2040886"/>
                    <a:gd name="connsiteY140" fmla="*/ 431072 h 1364248"/>
                    <a:gd name="connsiteX141" fmla="*/ 1788117 w 2040886"/>
                    <a:gd name="connsiteY141" fmla="*/ 426639 h 1364248"/>
                    <a:gd name="connsiteX142" fmla="*/ 1784238 w 2040886"/>
                    <a:gd name="connsiteY142" fmla="*/ 423204 h 1364248"/>
                    <a:gd name="connsiteX143" fmla="*/ 1779805 w 2040886"/>
                    <a:gd name="connsiteY143" fmla="*/ 420434 h 1364248"/>
                    <a:gd name="connsiteX144" fmla="*/ 1770829 w 2040886"/>
                    <a:gd name="connsiteY144" fmla="*/ 416333 h 1364248"/>
                    <a:gd name="connsiteX145" fmla="*/ 1766729 w 2040886"/>
                    <a:gd name="connsiteY145" fmla="*/ 413452 h 1364248"/>
                    <a:gd name="connsiteX146" fmla="*/ 1755870 w 2040886"/>
                    <a:gd name="connsiteY146" fmla="*/ 396608 h 1364248"/>
                    <a:gd name="connsiteX147" fmla="*/ 1751880 w 2040886"/>
                    <a:gd name="connsiteY147" fmla="*/ 392619 h 1364248"/>
                    <a:gd name="connsiteX148" fmla="*/ 1751105 w 2040886"/>
                    <a:gd name="connsiteY148" fmla="*/ 391400 h 1364248"/>
                    <a:gd name="connsiteX149" fmla="*/ 1750883 w 2040886"/>
                    <a:gd name="connsiteY149" fmla="*/ 389516 h 1364248"/>
                    <a:gd name="connsiteX150" fmla="*/ 1751215 w 2040886"/>
                    <a:gd name="connsiteY150" fmla="*/ 387632 h 1364248"/>
                    <a:gd name="connsiteX151" fmla="*/ 1752323 w 2040886"/>
                    <a:gd name="connsiteY151" fmla="*/ 383421 h 1364248"/>
                    <a:gd name="connsiteX152" fmla="*/ 1752102 w 2040886"/>
                    <a:gd name="connsiteY152" fmla="*/ 375996 h 1364248"/>
                    <a:gd name="connsiteX153" fmla="*/ 1748555 w 2040886"/>
                    <a:gd name="connsiteY153" fmla="*/ 372118 h 1364248"/>
                    <a:gd name="connsiteX154" fmla="*/ 1738582 w 2040886"/>
                    <a:gd name="connsiteY154" fmla="*/ 367242 h 1364248"/>
                    <a:gd name="connsiteX155" fmla="*/ 1736698 w 2040886"/>
                    <a:gd name="connsiteY155" fmla="*/ 362588 h 1364248"/>
                    <a:gd name="connsiteX156" fmla="*/ 1735147 w 2040886"/>
                    <a:gd name="connsiteY156" fmla="*/ 356825 h 1364248"/>
                    <a:gd name="connsiteX157" fmla="*/ 1733485 w 2040886"/>
                    <a:gd name="connsiteY157" fmla="*/ 352171 h 1364248"/>
                    <a:gd name="connsiteX158" fmla="*/ 1731157 w 2040886"/>
                    <a:gd name="connsiteY158" fmla="*/ 350952 h 1364248"/>
                    <a:gd name="connsiteX159" fmla="*/ 1719744 w 2040886"/>
                    <a:gd name="connsiteY159" fmla="*/ 352504 h 1364248"/>
                    <a:gd name="connsiteX160" fmla="*/ 1716419 w 2040886"/>
                    <a:gd name="connsiteY160" fmla="*/ 353833 h 1364248"/>
                    <a:gd name="connsiteX161" fmla="*/ 1709770 w 2040886"/>
                    <a:gd name="connsiteY161" fmla="*/ 360593 h 1364248"/>
                    <a:gd name="connsiteX162" fmla="*/ 1706446 w 2040886"/>
                    <a:gd name="connsiteY162" fmla="*/ 363142 h 1364248"/>
                    <a:gd name="connsiteX163" fmla="*/ 1689934 w 2040886"/>
                    <a:gd name="connsiteY163" fmla="*/ 367907 h 1364248"/>
                    <a:gd name="connsiteX164" fmla="*/ 1681845 w 2040886"/>
                    <a:gd name="connsiteY164" fmla="*/ 366688 h 1364248"/>
                    <a:gd name="connsiteX165" fmla="*/ 1674310 w 2040886"/>
                    <a:gd name="connsiteY165" fmla="*/ 367242 h 1364248"/>
                    <a:gd name="connsiteX166" fmla="*/ 1666884 w 2040886"/>
                    <a:gd name="connsiteY166" fmla="*/ 370012 h 1364248"/>
                    <a:gd name="connsiteX167" fmla="*/ 1648046 w 2040886"/>
                    <a:gd name="connsiteY167" fmla="*/ 381205 h 1364248"/>
                    <a:gd name="connsiteX168" fmla="*/ 1646606 w 2040886"/>
                    <a:gd name="connsiteY168" fmla="*/ 382535 h 1364248"/>
                    <a:gd name="connsiteX169" fmla="*/ 1645497 w 2040886"/>
                    <a:gd name="connsiteY169" fmla="*/ 384197 h 1364248"/>
                    <a:gd name="connsiteX170" fmla="*/ 1643724 w 2040886"/>
                    <a:gd name="connsiteY170" fmla="*/ 387964 h 1364248"/>
                    <a:gd name="connsiteX171" fmla="*/ 1642727 w 2040886"/>
                    <a:gd name="connsiteY171" fmla="*/ 389405 h 1364248"/>
                    <a:gd name="connsiteX172" fmla="*/ 1640621 w 2040886"/>
                    <a:gd name="connsiteY172" fmla="*/ 390735 h 1364248"/>
                    <a:gd name="connsiteX173" fmla="*/ 1638073 w 2040886"/>
                    <a:gd name="connsiteY173" fmla="*/ 391068 h 1364248"/>
                    <a:gd name="connsiteX174" fmla="*/ 1635413 w 2040886"/>
                    <a:gd name="connsiteY174" fmla="*/ 390624 h 1364248"/>
                    <a:gd name="connsiteX175" fmla="*/ 1632975 w 2040886"/>
                    <a:gd name="connsiteY175" fmla="*/ 389737 h 1364248"/>
                    <a:gd name="connsiteX176" fmla="*/ 1631313 w 2040886"/>
                    <a:gd name="connsiteY176" fmla="*/ 388408 h 1364248"/>
                    <a:gd name="connsiteX177" fmla="*/ 1630980 w 2040886"/>
                    <a:gd name="connsiteY177" fmla="*/ 386856 h 1364248"/>
                    <a:gd name="connsiteX178" fmla="*/ 1631202 w 2040886"/>
                    <a:gd name="connsiteY178" fmla="*/ 385083 h 1364248"/>
                    <a:gd name="connsiteX179" fmla="*/ 1631423 w 2040886"/>
                    <a:gd name="connsiteY179" fmla="*/ 381205 h 1364248"/>
                    <a:gd name="connsiteX180" fmla="*/ 1631756 w 2040886"/>
                    <a:gd name="connsiteY180" fmla="*/ 380429 h 1364248"/>
                    <a:gd name="connsiteX181" fmla="*/ 1631423 w 2040886"/>
                    <a:gd name="connsiteY181" fmla="*/ 379986 h 1364248"/>
                    <a:gd name="connsiteX182" fmla="*/ 1629651 w 2040886"/>
                    <a:gd name="connsiteY182" fmla="*/ 378878 h 1364248"/>
                    <a:gd name="connsiteX183" fmla="*/ 1628653 w 2040886"/>
                    <a:gd name="connsiteY183" fmla="*/ 378434 h 1364248"/>
                    <a:gd name="connsiteX184" fmla="*/ 1624997 w 2040886"/>
                    <a:gd name="connsiteY184" fmla="*/ 377659 h 1364248"/>
                    <a:gd name="connsiteX185" fmla="*/ 1621893 w 2040886"/>
                    <a:gd name="connsiteY185" fmla="*/ 375443 h 1364248"/>
                    <a:gd name="connsiteX186" fmla="*/ 1619345 w 2040886"/>
                    <a:gd name="connsiteY186" fmla="*/ 374888 h 1364248"/>
                    <a:gd name="connsiteX187" fmla="*/ 1617018 w 2040886"/>
                    <a:gd name="connsiteY187" fmla="*/ 373559 h 1364248"/>
                    <a:gd name="connsiteX188" fmla="*/ 1615910 w 2040886"/>
                    <a:gd name="connsiteY188" fmla="*/ 373226 h 1364248"/>
                    <a:gd name="connsiteX189" fmla="*/ 1614580 w 2040886"/>
                    <a:gd name="connsiteY189" fmla="*/ 373226 h 1364248"/>
                    <a:gd name="connsiteX190" fmla="*/ 1613804 w 2040886"/>
                    <a:gd name="connsiteY190" fmla="*/ 373669 h 1364248"/>
                    <a:gd name="connsiteX191" fmla="*/ 1611588 w 2040886"/>
                    <a:gd name="connsiteY191" fmla="*/ 375886 h 1364248"/>
                    <a:gd name="connsiteX192" fmla="*/ 1609150 w 2040886"/>
                    <a:gd name="connsiteY192" fmla="*/ 377659 h 1364248"/>
                    <a:gd name="connsiteX193" fmla="*/ 1606490 w 2040886"/>
                    <a:gd name="connsiteY193" fmla="*/ 378878 h 1364248"/>
                    <a:gd name="connsiteX194" fmla="*/ 1603831 w 2040886"/>
                    <a:gd name="connsiteY194" fmla="*/ 378878 h 1364248"/>
                    <a:gd name="connsiteX195" fmla="*/ 1601282 w 2040886"/>
                    <a:gd name="connsiteY195" fmla="*/ 377770 h 1364248"/>
                    <a:gd name="connsiteX196" fmla="*/ 1589979 w 2040886"/>
                    <a:gd name="connsiteY196" fmla="*/ 359707 h 1364248"/>
                    <a:gd name="connsiteX197" fmla="*/ 1586765 w 2040886"/>
                    <a:gd name="connsiteY197" fmla="*/ 358044 h 1364248"/>
                    <a:gd name="connsiteX198" fmla="*/ 1585878 w 2040886"/>
                    <a:gd name="connsiteY198" fmla="*/ 354720 h 1364248"/>
                    <a:gd name="connsiteX199" fmla="*/ 1582776 w 2040886"/>
                    <a:gd name="connsiteY199" fmla="*/ 353058 h 1364248"/>
                    <a:gd name="connsiteX200" fmla="*/ 1563051 w 2040886"/>
                    <a:gd name="connsiteY200" fmla="*/ 351395 h 1364248"/>
                    <a:gd name="connsiteX201" fmla="*/ 1552302 w 2040886"/>
                    <a:gd name="connsiteY201" fmla="*/ 352615 h 1364248"/>
                    <a:gd name="connsiteX202" fmla="*/ 1550196 w 2040886"/>
                    <a:gd name="connsiteY202" fmla="*/ 353390 h 1364248"/>
                    <a:gd name="connsiteX203" fmla="*/ 1548645 w 2040886"/>
                    <a:gd name="connsiteY203" fmla="*/ 354609 h 1364248"/>
                    <a:gd name="connsiteX204" fmla="*/ 1546428 w 2040886"/>
                    <a:gd name="connsiteY204" fmla="*/ 357712 h 1364248"/>
                    <a:gd name="connsiteX205" fmla="*/ 1545209 w 2040886"/>
                    <a:gd name="connsiteY205" fmla="*/ 359042 h 1364248"/>
                    <a:gd name="connsiteX206" fmla="*/ 1544212 w 2040886"/>
                    <a:gd name="connsiteY206" fmla="*/ 359485 h 1364248"/>
                    <a:gd name="connsiteX207" fmla="*/ 1541996 w 2040886"/>
                    <a:gd name="connsiteY207" fmla="*/ 359485 h 1364248"/>
                    <a:gd name="connsiteX208" fmla="*/ 1540998 w 2040886"/>
                    <a:gd name="connsiteY208" fmla="*/ 360039 h 1364248"/>
                    <a:gd name="connsiteX209" fmla="*/ 1539115 w 2040886"/>
                    <a:gd name="connsiteY209" fmla="*/ 362366 h 1364248"/>
                    <a:gd name="connsiteX210" fmla="*/ 1537896 w 2040886"/>
                    <a:gd name="connsiteY210" fmla="*/ 364693 h 1364248"/>
                    <a:gd name="connsiteX211" fmla="*/ 1536344 w 2040886"/>
                    <a:gd name="connsiteY211" fmla="*/ 366577 h 1364248"/>
                    <a:gd name="connsiteX212" fmla="*/ 1535790 w 2040886"/>
                    <a:gd name="connsiteY212" fmla="*/ 366799 h 1364248"/>
                    <a:gd name="connsiteX213" fmla="*/ 1533685 w 2040886"/>
                    <a:gd name="connsiteY213" fmla="*/ 367464 h 1364248"/>
                    <a:gd name="connsiteX214" fmla="*/ 1531247 w 2040886"/>
                    <a:gd name="connsiteY214" fmla="*/ 367464 h 1364248"/>
                    <a:gd name="connsiteX215" fmla="*/ 1528919 w 2040886"/>
                    <a:gd name="connsiteY215" fmla="*/ 366577 h 1364248"/>
                    <a:gd name="connsiteX216" fmla="*/ 1526593 w 2040886"/>
                    <a:gd name="connsiteY216" fmla="*/ 365358 h 1364248"/>
                    <a:gd name="connsiteX217" fmla="*/ 1524376 w 2040886"/>
                    <a:gd name="connsiteY217" fmla="*/ 363807 h 1364248"/>
                    <a:gd name="connsiteX218" fmla="*/ 1521828 w 2040886"/>
                    <a:gd name="connsiteY218" fmla="*/ 360926 h 1364248"/>
                    <a:gd name="connsiteX219" fmla="*/ 1521163 w 2040886"/>
                    <a:gd name="connsiteY219" fmla="*/ 358155 h 1364248"/>
                    <a:gd name="connsiteX220" fmla="*/ 1520941 w 2040886"/>
                    <a:gd name="connsiteY220" fmla="*/ 354942 h 1364248"/>
                    <a:gd name="connsiteX221" fmla="*/ 1520054 w 2040886"/>
                    <a:gd name="connsiteY221" fmla="*/ 350731 h 1364248"/>
                    <a:gd name="connsiteX222" fmla="*/ 1518503 w 2040886"/>
                    <a:gd name="connsiteY222" fmla="*/ 347739 h 1364248"/>
                    <a:gd name="connsiteX223" fmla="*/ 1516508 w 2040886"/>
                    <a:gd name="connsiteY223" fmla="*/ 346076 h 1364248"/>
                    <a:gd name="connsiteX224" fmla="*/ 1514181 w 2040886"/>
                    <a:gd name="connsiteY224" fmla="*/ 345190 h 1364248"/>
                    <a:gd name="connsiteX225" fmla="*/ 1511743 w 2040886"/>
                    <a:gd name="connsiteY225" fmla="*/ 344746 h 1364248"/>
                    <a:gd name="connsiteX226" fmla="*/ 1507976 w 2040886"/>
                    <a:gd name="connsiteY226" fmla="*/ 343084 h 1364248"/>
                    <a:gd name="connsiteX227" fmla="*/ 1505537 w 2040886"/>
                    <a:gd name="connsiteY227" fmla="*/ 338763 h 1364248"/>
                    <a:gd name="connsiteX228" fmla="*/ 1500107 w 2040886"/>
                    <a:gd name="connsiteY228" fmla="*/ 317154 h 1364248"/>
                    <a:gd name="connsiteX229" fmla="*/ 1499886 w 2040886"/>
                    <a:gd name="connsiteY229" fmla="*/ 314827 h 1364248"/>
                    <a:gd name="connsiteX230" fmla="*/ 1501659 w 2040886"/>
                    <a:gd name="connsiteY230" fmla="*/ 312721 h 1364248"/>
                    <a:gd name="connsiteX231" fmla="*/ 1510413 w 2040886"/>
                    <a:gd name="connsiteY231" fmla="*/ 308731 h 1364248"/>
                    <a:gd name="connsiteX232" fmla="*/ 1507754 w 2040886"/>
                    <a:gd name="connsiteY232" fmla="*/ 305296 h 1364248"/>
                    <a:gd name="connsiteX233" fmla="*/ 1507532 w 2040886"/>
                    <a:gd name="connsiteY233" fmla="*/ 301418 h 1364248"/>
                    <a:gd name="connsiteX234" fmla="*/ 1507865 w 2040886"/>
                    <a:gd name="connsiteY234" fmla="*/ 296985 h 1364248"/>
                    <a:gd name="connsiteX235" fmla="*/ 1506867 w 2040886"/>
                    <a:gd name="connsiteY235" fmla="*/ 291999 h 1364248"/>
                    <a:gd name="connsiteX236" fmla="*/ 1505870 w 2040886"/>
                    <a:gd name="connsiteY236" fmla="*/ 290225 h 1364248"/>
                    <a:gd name="connsiteX237" fmla="*/ 1504651 w 2040886"/>
                    <a:gd name="connsiteY237" fmla="*/ 289006 h 1364248"/>
                    <a:gd name="connsiteX238" fmla="*/ 1501770 w 2040886"/>
                    <a:gd name="connsiteY238" fmla="*/ 287344 h 1364248"/>
                    <a:gd name="connsiteX239" fmla="*/ 1500218 w 2040886"/>
                    <a:gd name="connsiteY239" fmla="*/ 285793 h 1364248"/>
                    <a:gd name="connsiteX240" fmla="*/ 1499997 w 2040886"/>
                    <a:gd name="connsiteY240" fmla="*/ 283909 h 1364248"/>
                    <a:gd name="connsiteX241" fmla="*/ 1500218 w 2040886"/>
                    <a:gd name="connsiteY241" fmla="*/ 281803 h 1364248"/>
                    <a:gd name="connsiteX242" fmla="*/ 1499997 w 2040886"/>
                    <a:gd name="connsiteY242" fmla="*/ 279255 h 1364248"/>
                    <a:gd name="connsiteX243" fmla="*/ 1499000 w 2040886"/>
                    <a:gd name="connsiteY243" fmla="*/ 277038 h 1364248"/>
                    <a:gd name="connsiteX244" fmla="*/ 1496672 w 2040886"/>
                    <a:gd name="connsiteY244" fmla="*/ 273825 h 1364248"/>
                    <a:gd name="connsiteX245" fmla="*/ 1495896 w 2040886"/>
                    <a:gd name="connsiteY245" fmla="*/ 271498 h 1364248"/>
                    <a:gd name="connsiteX246" fmla="*/ 1495896 w 2040886"/>
                    <a:gd name="connsiteY246" fmla="*/ 268727 h 1364248"/>
                    <a:gd name="connsiteX247" fmla="*/ 1496118 w 2040886"/>
                    <a:gd name="connsiteY247" fmla="*/ 266511 h 1364248"/>
                    <a:gd name="connsiteX248" fmla="*/ 1496118 w 2040886"/>
                    <a:gd name="connsiteY248" fmla="*/ 264405 h 1364248"/>
                    <a:gd name="connsiteX249" fmla="*/ 1494567 w 2040886"/>
                    <a:gd name="connsiteY249" fmla="*/ 262078 h 1364248"/>
                    <a:gd name="connsiteX250" fmla="*/ 1493237 w 2040886"/>
                    <a:gd name="connsiteY250" fmla="*/ 261192 h 1364248"/>
                    <a:gd name="connsiteX251" fmla="*/ 1490578 w 2040886"/>
                    <a:gd name="connsiteY251" fmla="*/ 260527 h 1364248"/>
                    <a:gd name="connsiteX252" fmla="*/ 1489580 w 2040886"/>
                    <a:gd name="connsiteY252" fmla="*/ 259308 h 1364248"/>
                    <a:gd name="connsiteX253" fmla="*/ 1489248 w 2040886"/>
                    <a:gd name="connsiteY253" fmla="*/ 257535 h 1364248"/>
                    <a:gd name="connsiteX254" fmla="*/ 1489248 w 2040886"/>
                    <a:gd name="connsiteY254" fmla="*/ 252659 h 1364248"/>
                    <a:gd name="connsiteX255" fmla="*/ 1488804 w 2040886"/>
                    <a:gd name="connsiteY255" fmla="*/ 250664 h 1364248"/>
                    <a:gd name="connsiteX256" fmla="*/ 1495010 w 2040886"/>
                    <a:gd name="connsiteY256" fmla="*/ 249335 h 1364248"/>
                    <a:gd name="connsiteX257" fmla="*/ 1496561 w 2040886"/>
                    <a:gd name="connsiteY257" fmla="*/ 247894 h 1364248"/>
                    <a:gd name="connsiteX258" fmla="*/ 1497559 w 2040886"/>
                    <a:gd name="connsiteY258" fmla="*/ 244791 h 1364248"/>
                    <a:gd name="connsiteX259" fmla="*/ 1496561 w 2040886"/>
                    <a:gd name="connsiteY259" fmla="*/ 242797 h 1364248"/>
                    <a:gd name="connsiteX260" fmla="*/ 1494567 w 2040886"/>
                    <a:gd name="connsiteY260" fmla="*/ 241577 h 1364248"/>
                    <a:gd name="connsiteX261" fmla="*/ 1492350 w 2040886"/>
                    <a:gd name="connsiteY261" fmla="*/ 240802 h 1364248"/>
                    <a:gd name="connsiteX262" fmla="*/ 1488472 w 2040886"/>
                    <a:gd name="connsiteY262" fmla="*/ 240580 h 1364248"/>
                    <a:gd name="connsiteX263" fmla="*/ 1480826 w 2040886"/>
                    <a:gd name="connsiteY263" fmla="*/ 242353 h 1364248"/>
                    <a:gd name="connsiteX264" fmla="*/ 1476947 w 2040886"/>
                    <a:gd name="connsiteY264" fmla="*/ 242021 h 1364248"/>
                    <a:gd name="connsiteX265" fmla="*/ 1473622 w 2040886"/>
                    <a:gd name="connsiteY265" fmla="*/ 238807 h 1364248"/>
                    <a:gd name="connsiteX266" fmla="*/ 1471407 w 2040886"/>
                    <a:gd name="connsiteY266" fmla="*/ 232934 h 1364248"/>
                    <a:gd name="connsiteX267" fmla="*/ 1468636 w 2040886"/>
                    <a:gd name="connsiteY267" fmla="*/ 216422 h 1364248"/>
                    <a:gd name="connsiteX268" fmla="*/ 1467750 w 2040886"/>
                    <a:gd name="connsiteY268" fmla="*/ 213763 h 1364248"/>
                    <a:gd name="connsiteX269" fmla="*/ 1466309 w 2040886"/>
                    <a:gd name="connsiteY269" fmla="*/ 211990 h 1364248"/>
                    <a:gd name="connsiteX270" fmla="*/ 1464093 w 2040886"/>
                    <a:gd name="connsiteY270" fmla="*/ 211103 h 1364248"/>
                    <a:gd name="connsiteX271" fmla="*/ 1461765 w 2040886"/>
                    <a:gd name="connsiteY271" fmla="*/ 211546 h 1364248"/>
                    <a:gd name="connsiteX272" fmla="*/ 1459549 w 2040886"/>
                    <a:gd name="connsiteY272" fmla="*/ 212544 h 1364248"/>
                    <a:gd name="connsiteX273" fmla="*/ 1457333 w 2040886"/>
                    <a:gd name="connsiteY273" fmla="*/ 212987 h 1364248"/>
                    <a:gd name="connsiteX274" fmla="*/ 1455116 w 2040886"/>
                    <a:gd name="connsiteY274" fmla="*/ 211657 h 1364248"/>
                    <a:gd name="connsiteX275" fmla="*/ 1453011 w 2040886"/>
                    <a:gd name="connsiteY275" fmla="*/ 210660 h 1364248"/>
                    <a:gd name="connsiteX276" fmla="*/ 1451238 w 2040886"/>
                    <a:gd name="connsiteY276" fmla="*/ 210882 h 1364248"/>
                    <a:gd name="connsiteX277" fmla="*/ 1445919 w 2040886"/>
                    <a:gd name="connsiteY277" fmla="*/ 214095 h 1364248"/>
                    <a:gd name="connsiteX278" fmla="*/ 1436611 w 2040886"/>
                    <a:gd name="connsiteY278" fmla="*/ 217974 h 1364248"/>
                    <a:gd name="connsiteX279" fmla="*/ 1428742 w 2040886"/>
                    <a:gd name="connsiteY279" fmla="*/ 219747 h 1364248"/>
                    <a:gd name="connsiteX280" fmla="*/ 1420431 w 2040886"/>
                    <a:gd name="connsiteY280" fmla="*/ 219193 h 1364248"/>
                    <a:gd name="connsiteX281" fmla="*/ 1418437 w 2040886"/>
                    <a:gd name="connsiteY281" fmla="*/ 218528 h 1364248"/>
                    <a:gd name="connsiteX282" fmla="*/ 1416774 w 2040886"/>
                    <a:gd name="connsiteY282" fmla="*/ 216866 h 1364248"/>
                    <a:gd name="connsiteX283" fmla="*/ 1415666 w 2040886"/>
                    <a:gd name="connsiteY283" fmla="*/ 214206 h 1364248"/>
                    <a:gd name="connsiteX284" fmla="*/ 1415112 w 2040886"/>
                    <a:gd name="connsiteY284" fmla="*/ 211436 h 1364248"/>
                    <a:gd name="connsiteX285" fmla="*/ 1414447 w 2040886"/>
                    <a:gd name="connsiteY285" fmla="*/ 208998 h 1364248"/>
                    <a:gd name="connsiteX286" fmla="*/ 1412896 w 2040886"/>
                    <a:gd name="connsiteY286" fmla="*/ 207335 h 1364248"/>
                    <a:gd name="connsiteX287" fmla="*/ 1409461 w 2040886"/>
                    <a:gd name="connsiteY287" fmla="*/ 206892 h 1364248"/>
                    <a:gd name="connsiteX288" fmla="*/ 1402147 w 2040886"/>
                    <a:gd name="connsiteY288" fmla="*/ 208222 h 1364248"/>
                    <a:gd name="connsiteX289" fmla="*/ 1398379 w 2040886"/>
                    <a:gd name="connsiteY289" fmla="*/ 206892 h 1364248"/>
                    <a:gd name="connsiteX290" fmla="*/ 1390290 w 2040886"/>
                    <a:gd name="connsiteY290" fmla="*/ 204011 h 1364248"/>
                    <a:gd name="connsiteX291" fmla="*/ 1386079 w 2040886"/>
                    <a:gd name="connsiteY291" fmla="*/ 203346 h 1364248"/>
                    <a:gd name="connsiteX292" fmla="*/ 1382089 w 2040886"/>
                    <a:gd name="connsiteY292" fmla="*/ 204344 h 1364248"/>
                    <a:gd name="connsiteX293" fmla="*/ 1377879 w 2040886"/>
                    <a:gd name="connsiteY293" fmla="*/ 207889 h 1364248"/>
                    <a:gd name="connsiteX294" fmla="*/ 1375883 w 2040886"/>
                    <a:gd name="connsiteY294" fmla="*/ 208776 h 1364248"/>
                    <a:gd name="connsiteX295" fmla="*/ 1373224 w 2040886"/>
                    <a:gd name="connsiteY295" fmla="*/ 208222 h 1364248"/>
                    <a:gd name="connsiteX296" fmla="*/ 1365024 w 2040886"/>
                    <a:gd name="connsiteY296" fmla="*/ 204676 h 1364248"/>
                    <a:gd name="connsiteX297" fmla="*/ 1371562 w 2040886"/>
                    <a:gd name="connsiteY297" fmla="*/ 200133 h 1364248"/>
                    <a:gd name="connsiteX298" fmla="*/ 1376105 w 2040886"/>
                    <a:gd name="connsiteY298" fmla="*/ 195257 h 1364248"/>
                    <a:gd name="connsiteX299" fmla="*/ 1378986 w 2040886"/>
                    <a:gd name="connsiteY299" fmla="*/ 189272 h 1364248"/>
                    <a:gd name="connsiteX300" fmla="*/ 1377989 w 2040886"/>
                    <a:gd name="connsiteY300" fmla="*/ 183178 h 1364248"/>
                    <a:gd name="connsiteX301" fmla="*/ 1375773 w 2040886"/>
                    <a:gd name="connsiteY301" fmla="*/ 184508 h 1364248"/>
                    <a:gd name="connsiteX302" fmla="*/ 1374000 w 2040886"/>
                    <a:gd name="connsiteY302" fmla="*/ 184508 h 1364248"/>
                    <a:gd name="connsiteX303" fmla="*/ 1372116 w 2040886"/>
                    <a:gd name="connsiteY303" fmla="*/ 184064 h 1364248"/>
                    <a:gd name="connsiteX304" fmla="*/ 1370232 w 2040886"/>
                    <a:gd name="connsiteY304" fmla="*/ 183289 h 1364248"/>
                    <a:gd name="connsiteX305" fmla="*/ 1368570 w 2040886"/>
                    <a:gd name="connsiteY305" fmla="*/ 182180 h 1364248"/>
                    <a:gd name="connsiteX306" fmla="*/ 1366353 w 2040886"/>
                    <a:gd name="connsiteY306" fmla="*/ 180075 h 1364248"/>
                    <a:gd name="connsiteX307" fmla="*/ 1365245 w 2040886"/>
                    <a:gd name="connsiteY307" fmla="*/ 178523 h 1364248"/>
                    <a:gd name="connsiteX308" fmla="*/ 1364802 w 2040886"/>
                    <a:gd name="connsiteY308" fmla="*/ 177083 h 1364248"/>
                    <a:gd name="connsiteX309" fmla="*/ 1365356 w 2040886"/>
                    <a:gd name="connsiteY309" fmla="*/ 175975 h 1364248"/>
                    <a:gd name="connsiteX310" fmla="*/ 1367794 w 2040886"/>
                    <a:gd name="connsiteY310" fmla="*/ 175421 h 1364248"/>
                    <a:gd name="connsiteX311" fmla="*/ 1368681 w 2040886"/>
                    <a:gd name="connsiteY311" fmla="*/ 174423 h 1364248"/>
                    <a:gd name="connsiteX312" fmla="*/ 1369013 w 2040886"/>
                    <a:gd name="connsiteY312" fmla="*/ 172540 h 1364248"/>
                    <a:gd name="connsiteX313" fmla="*/ 1368681 w 2040886"/>
                    <a:gd name="connsiteY313" fmla="*/ 170988 h 1364248"/>
                    <a:gd name="connsiteX314" fmla="*/ 1368237 w 2040886"/>
                    <a:gd name="connsiteY314" fmla="*/ 169437 h 1364248"/>
                    <a:gd name="connsiteX315" fmla="*/ 1368237 w 2040886"/>
                    <a:gd name="connsiteY315" fmla="*/ 167553 h 1364248"/>
                    <a:gd name="connsiteX316" fmla="*/ 1368459 w 2040886"/>
                    <a:gd name="connsiteY316" fmla="*/ 165780 h 1364248"/>
                    <a:gd name="connsiteX317" fmla="*/ 1369456 w 2040886"/>
                    <a:gd name="connsiteY317" fmla="*/ 162566 h 1364248"/>
                    <a:gd name="connsiteX318" fmla="*/ 1369678 w 2040886"/>
                    <a:gd name="connsiteY318" fmla="*/ 160682 h 1364248"/>
                    <a:gd name="connsiteX319" fmla="*/ 1369456 w 2040886"/>
                    <a:gd name="connsiteY319" fmla="*/ 156693 h 1364248"/>
                    <a:gd name="connsiteX320" fmla="*/ 1368570 w 2040886"/>
                    <a:gd name="connsiteY320" fmla="*/ 153590 h 1364248"/>
                    <a:gd name="connsiteX321" fmla="*/ 1367129 w 2040886"/>
                    <a:gd name="connsiteY321" fmla="*/ 151041 h 1364248"/>
                    <a:gd name="connsiteX322" fmla="*/ 1362364 w 2040886"/>
                    <a:gd name="connsiteY322" fmla="*/ 145611 h 1364248"/>
                    <a:gd name="connsiteX323" fmla="*/ 1361477 w 2040886"/>
                    <a:gd name="connsiteY323" fmla="*/ 144171 h 1364248"/>
                    <a:gd name="connsiteX324" fmla="*/ 1361034 w 2040886"/>
                    <a:gd name="connsiteY324" fmla="*/ 142508 h 1364248"/>
                    <a:gd name="connsiteX325" fmla="*/ 1360591 w 2040886"/>
                    <a:gd name="connsiteY325" fmla="*/ 138741 h 1364248"/>
                    <a:gd name="connsiteX326" fmla="*/ 1360037 w 2040886"/>
                    <a:gd name="connsiteY326" fmla="*/ 137411 h 1364248"/>
                    <a:gd name="connsiteX327" fmla="*/ 1358486 w 2040886"/>
                    <a:gd name="connsiteY327" fmla="*/ 136303 h 1364248"/>
                    <a:gd name="connsiteX328" fmla="*/ 1354496 w 2040886"/>
                    <a:gd name="connsiteY328" fmla="*/ 135195 h 1364248"/>
                    <a:gd name="connsiteX329" fmla="*/ 1353277 w 2040886"/>
                    <a:gd name="connsiteY329" fmla="*/ 133422 h 1364248"/>
                    <a:gd name="connsiteX330" fmla="*/ 1354385 w 2040886"/>
                    <a:gd name="connsiteY330" fmla="*/ 129100 h 1364248"/>
                    <a:gd name="connsiteX331" fmla="*/ 1358818 w 2040886"/>
                    <a:gd name="connsiteY331" fmla="*/ 126551 h 1364248"/>
                    <a:gd name="connsiteX332" fmla="*/ 1378100 w 2040886"/>
                    <a:gd name="connsiteY332" fmla="*/ 121897 h 1364248"/>
                    <a:gd name="connsiteX333" fmla="*/ 1384749 w 2040886"/>
                    <a:gd name="connsiteY333" fmla="*/ 121897 h 1364248"/>
                    <a:gd name="connsiteX334" fmla="*/ 1386965 w 2040886"/>
                    <a:gd name="connsiteY334" fmla="*/ 121454 h 1364248"/>
                    <a:gd name="connsiteX335" fmla="*/ 1391287 w 2040886"/>
                    <a:gd name="connsiteY335" fmla="*/ 116356 h 1364248"/>
                    <a:gd name="connsiteX336" fmla="*/ 1391287 w 2040886"/>
                    <a:gd name="connsiteY336" fmla="*/ 108821 h 1364248"/>
                    <a:gd name="connsiteX337" fmla="*/ 1388073 w 2040886"/>
                    <a:gd name="connsiteY337" fmla="*/ 101507 h 1364248"/>
                    <a:gd name="connsiteX338" fmla="*/ 1386411 w 2040886"/>
                    <a:gd name="connsiteY338" fmla="*/ 99844 h 1364248"/>
                    <a:gd name="connsiteX339" fmla="*/ 1383751 w 2040886"/>
                    <a:gd name="connsiteY339" fmla="*/ 97074 h 1364248"/>
                    <a:gd name="connsiteX340" fmla="*/ 1381535 w 2040886"/>
                    <a:gd name="connsiteY340" fmla="*/ 95412 h 1364248"/>
                    <a:gd name="connsiteX341" fmla="*/ 1377768 w 2040886"/>
                    <a:gd name="connsiteY341" fmla="*/ 91090 h 1364248"/>
                    <a:gd name="connsiteX342" fmla="*/ 1375773 w 2040886"/>
                    <a:gd name="connsiteY342" fmla="*/ 89761 h 1364248"/>
                    <a:gd name="connsiteX343" fmla="*/ 1374443 w 2040886"/>
                    <a:gd name="connsiteY343" fmla="*/ 89761 h 1364248"/>
                    <a:gd name="connsiteX344" fmla="*/ 1372338 w 2040886"/>
                    <a:gd name="connsiteY344" fmla="*/ 90868 h 1364248"/>
                    <a:gd name="connsiteX345" fmla="*/ 1371007 w 2040886"/>
                    <a:gd name="connsiteY345" fmla="*/ 90314 h 1364248"/>
                    <a:gd name="connsiteX346" fmla="*/ 1371007 w 2040886"/>
                    <a:gd name="connsiteY346" fmla="*/ 89871 h 1364248"/>
                    <a:gd name="connsiteX347" fmla="*/ 1370675 w 2040886"/>
                    <a:gd name="connsiteY347" fmla="*/ 87323 h 1364248"/>
                    <a:gd name="connsiteX348" fmla="*/ 1370342 w 2040886"/>
                    <a:gd name="connsiteY348" fmla="*/ 86436 h 1364248"/>
                    <a:gd name="connsiteX349" fmla="*/ 1369678 w 2040886"/>
                    <a:gd name="connsiteY349" fmla="*/ 85771 h 1364248"/>
                    <a:gd name="connsiteX350" fmla="*/ 1368127 w 2040886"/>
                    <a:gd name="connsiteY350" fmla="*/ 84774 h 1364248"/>
                    <a:gd name="connsiteX351" fmla="*/ 1367462 w 2040886"/>
                    <a:gd name="connsiteY351" fmla="*/ 84109 h 1364248"/>
                    <a:gd name="connsiteX352" fmla="*/ 1363251 w 2040886"/>
                    <a:gd name="connsiteY352" fmla="*/ 78568 h 1364248"/>
                    <a:gd name="connsiteX353" fmla="*/ 1360923 w 2040886"/>
                    <a:gd name="connsiteY353" fmla="*/ 76906 h 1364248"/>
                    <a:gd name="connsiteX354" fmla="*/ 1355272 w 2040886"/>
                    <a:gd name="connsiteY354" fmla="*/ 76906 h 1364248"/>
                    <a:gd name="connsiteX355" fmla="*/ 1355272 w 2040886"/>
                    <a:gd name="connsiteY355" fmla="*/ 75244 h 1364248"/>
                    <a:gd name="connsiteX356" fmla="*/ 1356158 w 2040886"/>
                    <a:gd name="connsiteY356" fmla="*/ 72584 h 1364248"/>
                    <a:gd name="connsiteX357" fmla="*/ 1355826 w 2040886"/>
                    <a:gd name="connsiteY357" fmla="*/ 69481 h 1364248"/>
                    <a:gd name="connsiteX358" fmla="*/ 1353499 w 2040886"/>
                    <a:gd name="connsiteY358" fmla="*/ 65603 h 1364248"/>
                    <a:gd name="connsiteX359" fmla="*/ 1352169 w 2040886"/>
                    <a:gd name="connsiteY359" fmla="*/ 62389 h 1364248"/>
                    <a:gd name="connsiteX360" fmla="*/ 1351504 w 2040886"/>
                    <a:gd name="connsiteY360" fmla="*/ 58843 h 1364248"/>
                    <a:gd name="connsiteX361" fmla="*/ 1351172 w 2040886"/>
                    <a:gd name="connsiteY361" fmla="*/ 52748 h 1364248"/>
                    <a:gd name="connsiteX362" fmla="*/ 1350840 w 2040886"/>
                    <a:gd name="connsiteY362" fmla="*/ 49534 h 1364248"/>
                    <a:gd name="connsiteX363" fmla="*/ 1350840 w 2040886"/>
                    <a:gd name="connsiteY363" fmla="*/ 48537 h 1364248"/>
                    <a:gd name="connsiteX364" fmla="*/ 1352834 w 2040886"/>
                    <a:gd name="connsiteY364" fmla="*/ 44437 h 1364248"/>
                    <a:gd name="connsiteX365" fmla="*/ 1352834 w 2040886"/>
                    <a:gd name="connsiteY365" fmla="*/ 42332 h 1364248"/>
                    <a:gd name="connsiteX366" fmla="*/ 1352501 w 2040886"/>
                    <a:gd name="connsiteY366" fmla="*/ 40558 h 1364248"/>
                    <a:gd name="connsiteX367" fmla="*/ 1351836 w 2040886"/>
                    <a:gd name="connsiteY367" fmla="*/ 38785 h 1364248"/>
                    <a:gd name="connsiteX368" fmla="*/ 1350729 w 2040886"/>
                    <a:gd name="connsiteY368" fmla="*/ 36680 h 1364248"/>
                    <a:gd name="connsiteX369" fmla="*/ 1348844 w 2040886"/>
                    <a:gd name="connsiteY369" fmla="*/ 33688 h 1364248"/>
                    <a:gd name="connsiteX370" fmla="*/ 1346961 w 2040886"/>
                    <a:gd name="connsiteY370" fmla="*/ 31582 h 1364248"/>
                    <a:gd name="connsiteX371" fmla="*/ 1339647 w 2040886"/>
                    <a:gd name="connsiteY371" fmla="*/ 26596 h 1364248"/>
                    <a:gd name="connsiteX372" fmla="*/ 1338095 w 2040886"/>
                    <a:gd name="connsiteY372" fmla="*/ 24601 h 1364248"/>
                    <a:gd name="connsiteX373" fmla="*/ 1335325 w 2040886"/>
                    <a:gd name="connsiteY373" fmla="*/ 18284 h 1364248"/>
                    <a:gd name="connsiteX374" fmla="*/ 1333220 w 2040886"/>
                    <a:gd name="connsiteY374" fmla="*/ 15293 h 1364248"/>
                    <a:gd name="connsiteX375" fmla="*/ 1328455 w 2040886"/>
                    <a:gd name="connsiteY375" fmla="*/ 12300 h 1364248"/>
                    <a:gd name="connsiteX376" fmla="*/ 1326238 w 2040886"/>
                    <a:gd name="connsiteY376" fmla="*/ 10084 h 1364248"/>
                    <a:gd name="connsiteX377" fmla="*/ 1324465 w 2040886"/>
                    <a:gd name="connsiteY377" fmla="*/ 6870 h 1364248"/>
                    <a:gd name="connsiteX378" fmla="*/ 1323579 w 2040886"/>
                    <a:gd name="connsiteY378" fmla="*/ 4322 h 1364248"/>
                    <a:gd name="connsiteX379" fmla="*/ 1322360 w 2040886"/>
                    <a:gd name="connsiteY379" fmla="*/ 2549 h 1364248"/>
                    <a:gd name="connsiteX380" fmla="*/ 1319479 w 2040886"/>
                    <a:gd name="connsiteY380" fmla="*/ 1551 h 1364248"/>
                    <a:gd name="connsiteX381" fmla="*/ 1314381 w 2040886"/>
                    <a:gd name="connsiteY381" fmla="*/ 1330 h 1364248"/>
                    <a:gd name="connsiteX382" fmla="*/ 1309173 w 2040886"/>
                    <a:gd name="connsiteY382" fmla="*/ 2327 h 1364248"/>
                    <a:gd name="connsiteX383" fmla="*/ 1299199 w 2040886"/>
                    <a:gd name="connsiteY383" fmla="*/ 6981 h 1364248"/>
                    <a:gd name="connsiteX384" fmla="*/ 1291442 w 2040886"/>
                    <a:gd name="connsiteY384" fmla="*/ 14738 h 1364248"/>
                    <a:gd name="connsiteX385" fmla="*/ 1289004 w 2040886"/>
                    <a:gd name="connsiteY385" fmla="*/ 14960 h 1364248"/>
                    <a:gd name="connsiteX386" fmla="*/ 1287121 w 2040886"/>
                    <a:gd name="connsiteY386" fmla="*/ 12079 h 1364248"/>
                    <a:gd name="connsiteX387" fmla="*/ 1287896 w 2040886"/>
                    <a:gd name="connsiteY387" fmla="*/ 5097 h 1364248"/>
                    <a:gd name="connsiteX388" fmla="*/ 1285791 w 2040886"/>
                    <a:gd name="connsiteY388" fmla="*/ 1995 h 1364248"/>
                    <a:gd name="connsiteX389" fmla="*/ 1284018 w 2040886"/>
                    <a:gd name="connsiteY389" fmla="*/ 2881 h 1364248"/>
                    <a:gd name="connsiteX390" fmla="*/ 1282466 w 2040886"/>
                    <a:gd name="connsiteY390" fmla="*/ 4322 h 1364248"/>
                    <a:gd name="connsiteX391" fmla="*/ 1280804 w 2040886"/>
                    <a:gd name="connsiteY391" fmla="*/ 5430 h 1364248"/>
                    <a:gd name="connsiteX392" fmla="*/ 1278810 w 2040886"/>
                    <a:gd name="connsiteY392" fmla="*/ 5430 h 1364248"/>
                    <a:gd name="connsiteX393" fmla="*/ 1277036 w 2040886"/>
                    <a:gd name="connsiteY393" fmla="*/ 4765 h 1364248"/>
                    <a:gd name="connsiteX394" fmla="*/ 1276704 w 2040886"/>
                    <a:gd name="connsiteY394" fmla="*/ 4543 h 1364248"/>
                    <a:gd name="connsiteX395" fmla="*/ 1273934 w 2040886"/>
                    <a:gd name="connsiteY395" fmla="*/ 2549 h 1364248"/>
                    <a:gd name="connsiteX396" fmla="*/ 1271939 w 2040886"/>
                    <a:gd name="connsiteY396" fmla="*/ 2106 h 1364248"/>
                    <a:gd name="connsiteX397" fmla="*/ 1264625 w 2040886"/>
                    <a:gd name="connsiteY397" fmla="*/ 2106 h 1364248"/>
                    <a:gd name="connsiteX398" fmla="*/ 1253543 w 2040886"/>
                    <a:gd name="connsiteY398" fmla="*/ 0 h 1364248"/>
                    <a:gd name="connsiteX399" fmla="*/ 1251992 w 2040886"/>
                    <a:gd name="connsiteY399" fmla="*/ 332 h 1364248"/>
                    <a:gd name="connsiteX400" fmla="*/ 1250108 w 2040886"/>
                    <a:gd name="connsiteY400" fmla="*/ 1662 h 1364248"/>
                    <a:gd name="connsiteX401" fmla="*/ 1247227 w 2040886"/>
                    <a:gd name="connsiteY401" fmla="*/ 5319 h 1364248"/>
                    <a:gd name="connsiteX402" fmla="*/ 1245786 w 2040886"/>
                    <a:gd name="connsiteY402" fmla="*/ 6760 h 1364248"/>
                    <a:gd name="connsiteX403" fmla="*/ 1243570 w 2040886"/>
                    <a:gd name="connsiteY403" fmla="*/ 7535 h 1364248"/>
                    <a:gd name="connsiteX404" fmla="*/ 1242462 w 2040886"/>
                    <a:gd name="connsiteY404" fmla="*/ 8200 h 1364248"/>
                    <a:gd name="connsiteX405" fmla="*/ 1241132 w 2040886"/>
                    <a:gd name="connsiteY405" fmla="*/ 10749 h 1364248"/>
                    <a:gd name="connsiteX406" fmla="*/ 1240245 w 2040886"/>
                    <a:gd name="connsiteY406" fmla="*/ 11746 h 1364248"/>
                    <a:gd name="connsiteX407" fmla="*/ 1239248 w 2040886"/>
                    <a:gd name="connsiteY407" fmla="*/ 11968 h 1364248"/>
                    <a:gd name="connsiteX408" fmla="*/ 1237808 w 2040886"/>
                    <a:gd name="connsiteY408" fmla="*/ 11192 h 1364248"/>
                    <a:gd name="connsiteX409" fmla="*/ 1236810 w 2040886"/>
                    <a:gd name="connsiteY409" fmla="*/ 11192 h 1364248"/>
                    <a:gd name="connsiteX410" fmla="*/ 1234705 w 2040886"/>
                    <a:gd name="connsiteY410" fmla="*/ 12079 h 1364248"/>
                    <a:gd name="connsiteX411" fmla="*/ 1222958 w 2040886"/>
                    <a:gd name="connsiteY411" fmla="*/ 22606 h 1364248"/>
                    <a:gd name="connsiteX412" fmla="*/ 1220964 w 2040886"/>
                    <a:gd name="connsiteY412" fmla="*/ 23714 h 1364248"/>
                    <a:gd name="connsiteX413" fmla="*/ 1218858 w 2040886"/>
                    <a:gd name="connsiteY413" fmla="*/ 23493 h 1364248"/>
                    <a:gd name="connsiteX414" fmla="*/ 1215534 w 2040886"/>
                    <a:gd name="connsiteY414" fmla="*/ 20722 h 1364248"/>
                    <a:gd name="connsiteX415" fmla="*/ 1213650 w 2040886"/>
                    <a:gd name="connsiteY415" fmla="*/ 19725 h 1364248"/>
                    <a:gd name="connsiteX416" fmla="*/ 1210325 w 2040886"/>
                    <a:gd name="connsiteY416" fmla="*/ 19725 h 1364248"/>
                    <a:gd name="connsiteX417" fmla="*/ 1203565 w 2040886"/>
                    <a:gd name="connsiteY417" fmla="*/ 21609 h 1364248"/>
                    <a:gd name="connsiteX418" fmla="*/ 1200130 w 2040886"/>
                    <a:gd name="connsiteY418" fmla="*/ 21609 h 1364248"/>
                    <a:gd name="connsiteX419" fmla="*/ 1177856 w 2040886"/>
                    <a:gd name="connsiteY419" fmla="*/ 9862 h 1364248"/>
                    <a:gd name="connsiteX420" fmla="*/ 1172426 w 2040886"/>
                    <a:gd name="connsiteY420" fmla="*/ 11525 h 1364248"/>
                    <a:gd name="connsiteX421" fmla="*/ 1162675 w 2040886"/>
                    <a:gd name="connsiteY421" fmla="*/ 7868 h 1364248"/>
                    <a:gd name="connsiteX422" fmla="*/ 1158021 w 2040886"/>
                    <a:gd name="connsiteY422" fmla="*/ 8865 h 1364248"/>
                    <a:gd name="connsiteX423" fmla="*/ 1156469 w 2040886"/>
                    <a:gd name="connsiteY423" fmla="*/ 15182 h 1364248"/>
                    <a:gd name="connsiteX424" fmla="*/ 1157023 w 2040886"/>
                    <a:gd name="connsiteY424" fmla="*/ 17176 h 1364248"/>
                    <a:gd name="connsiteX425" fmla="*/ 1159128 w 2040886"/>
                    <a:gd name="connsiteY425" fmla="*/ 21055 h 1364248"/>
                    <a:gd name="connsiteX426" fmla="*/ 1159572 w 2040886"/>
                    <a:gd name="connsiteY426" fmla="*/ 22606 h 1364248"/>
                    <a:gd name="connsiteX427" fmla="*/ 1158907 w 2040886"/>
                    <a:gd name="connsiteY427" fmla="*/ 24712 h 1364248"/>
                    <a:gd name="connsiteX428" fmla="*/ 1157688 w 2040886"/>
                    <a:gd name="connsiteY428" fmla="*/ 25820 h 1364248"/>
                    <a:gd name="connsiteX429" fmla="*/ 1156248 w 2040886"/>
                    <a:gd name="connsiteY429" fmla="*/ 26596 h 1364248"/>
                    <a:gd name="connsiteX430" fmla="*/ 1155139 w 2040886"/>
                    <a:gd name="connsiteY430" fmla="*/ 27814 h 1364248"/>
                    <a:gd name="connsiteX431" fmla="*/ 1154031 w 2040886"/>
                    <a:gd name="connsiteY431" fmla="*/ 31139 h 1364248"/>
                    <a:gd name="connsiteX432" fmla="*/ 1152702 w 2040886"/>
                    <a:gd name="connsiteY432" fmla="*/ 42221 h 1364248"/>
                    <a:gd name="connsiteX433" fmla="*/ 1149377 w 2040886"/>
                    <a:gd name="connsiteY433" fmla="*/ 49313 h 1364248"/>
                    <a:gd name="connsiteX434" fmla="*/ 1144390 w 2040886"/>
                    <a:gd name="connsiteY434" fmla="*/ 53302 h 1364248"/>
                    <a:gd name="connsiteX435" fmla="*/ 1128765 w 2040886"/>
                    <a:gd name="connsiteY435" fmla="*/ 60727 h 1364248"/>
                    <a:gd name="connsiteX436" fmla="*/ 1126660 w 2040886"/>
                    <a:gd name="connsiteY436" fmla="*/ 60727 h 1364248"/>
                    <a:gd name="connsiteX437" fmla="*/ 1119789 w 2040886"/>
                    <a:gd name="connsiteY437" fmla="*/ 59064 h 1364248"/>
                    <a:gd name="connsiteX438" fmla="*/ 1115689 w 2040886"/>
                    <a:gd name="connsiteY438" fmla="*/ 59508 h 1364248"/>
                    <a:gd name="connsiteX439" fmla="*/ 1109594 w 2040886"/>
                    <a:gd name="connsiteY439" fmla="*/ 62500 h 1364248"/>
                    <a:gd name="connsiteX440" fmla="*/ 1107711 w 2040886"/>
                    <a:gd name="connsiteY440" fmla="*/ 62832 h 1364248"/>
                    <a:gd name="connsiteX441" fmla="*/ 1105605 w 2040886"/>
                    <a:gd name="connsiteY441" fmla="*/ 61502 h 1364248"/>
                    <a:gd name="connsiteX442" fmla="*/ 1105161 w 2040886"/>
                    <a:gd name="connsiteY442" fmla="*/ 58732 h 1364248"/>
                    <a:gd name="connsiteX443" fmla="*/ 1105161 w 2040886"/>
                    <a:gd name="connsiteY443" fmla="*/ 55297 h 1364248"/>
                    <a:gd name="connsiteX444" fmla="*/ 1104497 w 2040886"/>
                    <a:gd name="connsiteY444" fmla="*/ 52305 h 1364248"/>
                    <a:gd name="connsiteX445" fmla="*/ 1101837 w 2040886"/>
                    <a:gd name="connsiteY445" fmla="*/ 49867 h 1364248"/>
                    <a:gd name="connsiteX446" fmla="*/ 1098070 w 2040886"/>
                    <a:gd name="connsiteY446" fmla="*/ 49091 h 1364248"/>
                    <a:gd name="connsiteX447" fmla="*/ 1091088 w 2040886"/>
                    <a:gd name="connsiteY447" fmla="*/ 49756 h 1364248"/>
                    <a:gd name="connsiteX448" fmla="*/ 1078122 w 2040886"/>
                    <a:gd name="connsiteY448" fmla="*/ 50421 h 1364248"/>
                    <a:gd name="connsiteX449" fmla="*/ 1058287 w 2040886"/>
                    <a:gd name="connsiteY449" fmla="*/ 46542 h 1364248"/>
                    <a:gd name="connsiteX450" fmla="*/ 1047870 w 2040886"/>
                    <a:gd name="connsiteY450" fmla="*/ 46542 h 1364248"/>
                    <a:gd name="connsiteX451" fmla="*/ 1039005 w 2040886"/>
                    <a:gd name="connsiteY451" fmla="*/ 50310 h 1364248"/>
                    <a:gd name="connsiteX452" fmla="*/ 1036678 w 2040886"/>
                    <a:gd name="connsiteY452" fmla="*/ 53302 h 1364248"/>
                    <a:gd name="connsiteX453" fmla="*/ 1034905 w 2040886"/>
                    <a:gd name="connsiteY453" fmla="*/ 56959 h 1364248"/>
                    <a:gd name="connsiteX454" fmla="*/ 1033020 w 2040886"/>
                    <a:gd name="connsiteY454" fmla="*/ 60062 h 1364248"/>
                    <a:gd name="connsiteX455" fmla="*/ 1030361 w 2040886"/>
                    <a:gd name="connsiteY455" fmla="*/ 61170 h 1364248"/>
                    <a:gd name="connsiteX456" fmla="*/ 1027591 w 2040886"/>
                    <a:gd name="connsiteY456" fmla="*/ 60173 h 1364248"/>
                    <a:gd name="connsiteX457" fmla="*/ 1022383 w 2040886"/>
                    <a:gd name="connsiteY457" fmla="*/ 55740 h 1364248"/>
                    <a:gd name="connsiteX458" fmla="*/ 1019612 w 2040886"/>
                    <a:gd name="connsiteY458" fmla="*/ 54189 h 1364248"/>
                    <a:gd name="connsiteX459" fmla="*/ 1015290 w 2040886"/>
                    <a:gd name="connsiteY459" fmla="*/ 53635 h 1364248"/>
                    <a:gd name="connsiteX460" fmla="*/ 999776 w 2040886"/>
                    <a:gd name="connsiteY460" fmla="*/ 54521 h 1364248"/>
                    <a:gd name="connsiteX461" fmla="*/ 997005 w 2040886"/>
                    <a:gd name="connsiteY461" fmla="*/ 55408 h 1364248"/>
                    <a:gd name="connsiteX462" fmla="*/ 995233 w 2040886"/>
                    <a:gd name="connsiteY462" fmla="*/ 57402 h 1364248"/>
                    <a:gd name="connsiteX463" fmla="*/ 995898 w 2040886"/>
                    <a:gd name="connsiteY463" fmla="*/ 60505 h 1364248"/>
                    <a:gd name="connsiteX464" fmla="*/ 995344 w 2040886"/>
                    <a:gd name="connsiteY464" fmla="*/ 61392 h 1364248"/>
                    <a:gd name="connsiteX465" fmla="*/ 995011 w 2040886"/>
                    <a:gd name="connsiteY465" fmla="*/ 62278 h 1364248"/>
                    <a:gd name="connsiteX466" fmla="*/ 994790 w 2040886"/>
                    <a:gd name="connsiteY466" fmla="*/ 63165 h 1364248"/>
                    <a:gd name="connsiteX467" fmla="*/ 994457 w 2040886"/>
                    <a:gd name="connsiteY467" fmla="*/ 64051 h 1364248"/>
                    <a:gd name="connsiteX468" fmla="*/ 997781 w 2040886"/>
                    <a:gd name="connsiteY468" fmla="*/ 64495 h 1364248"/>
                    <a:gd name="connsiteX469" fmla="*/ 998890 w 2040886"/>
                    <a:gd name="connsiteY469" fmla="*/ 66933 h 1364248"/>
                    <a:gd name="connsiteX470" fmla="*/ 997892 w 2040886"/>
                    <a:gd name="connsiteY470" fmla="*/ 69260 h 1364248"/>
                    <a:gd name="connsiteX471" fmla="*/ 994901 w 2040886"/>
                    <a:gd name="connsiteY471" fmla="*/ 69481 h 1364248"/>
                    <a:gd name="connsiteX472" fmla="*/ 994125 w 2040886"/>
                    <a:gd name="connsiteY472" fmla="*/ 68373 h 1364248"/>
                    <a:gd name="connsiteX473" fmla="*/ 993460 w 2040886"/>
                    <a:gd name="connsiteY473" fmla="*/ 68040 h 1364248"/>
                    <a:gd name="connsiteX474" fmla="*/ 992795 w 2040886"/>
                    <a:gd name="connsiteY474" fmla="*/ 68373 h 1364248"/>
                    <a:gd name="connsiteX475" fmla="*/ 991908 w 2040886"/>
                    <a:gd name="connsiteY475" fmla="*/ 69149 h 1364248"/>
                    <a:gd name="connsiteX476" fmla="*/ 991022 w 2040886"/>
                    <a:gd name="connsiteY476" fmla="*/ 70257 h 1364248"/>
                    <a:gd name="connsiteX477" fmla="*/ 990800 w 2040886"/>
                    <a:gd name="connsiteY477" fmla="*/ 71365 h 1364248"/>
                    <a:gd name="connsiteX478" fmla="*/ 990800 w 2040886"/>
                    <a:gd name="connsiteY478" fmla="*/ 72362 h 1364248"/>
                    <a:gd name="connsiteX479" fmla="*/ 990800 w 2040886"/>
                    <a:gd name="connsiteY479" fmla="*/ 72916 h 1364248"/>
                    <a:gd name="connsiteX480" fmla="*/ 989692 w 2040886"/>
                    <a:gd name="connsiteY480" fmla="*/ 74468 h 1364248"/>
                    <a:gd name="connsiteX481" fmla="*/ 988473 w 2040886"/>
                    <a:gd name="connsiteY481" fmla="*/ 75798 h 1364248"/>
                    <a:gd name="connsiteX482" fmla="*/ 987032 w 2040886"/>
                    <a:gd name="connsiteY482" fmla="*/ 76906 h 1364248"/>
                    <a:gd name="connsiteX483" fmla="*/ 985370 w 2040886"/>
                    <a:gd name="connsiteY483" fmla="*/ 77903 h 1364248"/>
                    <a:gd name="connsiteX484" fmla="*/ 982157 w 2040886"/>
                    <a:gd name="connsiteY484" fmla="*/ 79122 h 1364248"/>
                    <a:gd name="connsiteX485" fmla="*/ 982157 w 2040886"/>
                    <a:gd name="connsiteY485" fmla="*/ 79787 h 1364248"/>
                    <a:gd name="connsiteX486" fmla="*/ 982378 w 2040886"/>
                    <a:gd name="connsiteY486" fmla="*/ 80895 h 1364248"/>
                    <a:gd name="connsiteX487" fmla="*/ 982932 w 2040886"/>
                    <a:gd name="connsiteY487" fmla="*/ 81671 h 1364248"/>
                    <a:gd name="connsiteX488" fmla="*/ 982932 w 2040886"/>
                    <a:gd name="connsiteY488" fmla="*/ 82890 h 1364248"/>
                    <a:gd name="connsiteX489" fmla="*/ 981381 w 2040886"/>
                    <a:gd name="connsiteY489" fmla="*/ 84995 h 1364248"/>
                    <a:gd name="connsiteX490" fmla="*/ 980383 w 2040886"/>
                    <a:gd name="connsiteY490" fmla="*/ 86103 h 1364248"/>
                    <a:gd name="connsiteX491" fmla="*/ 979386 w 2040886"/>
                    <a:gd name="connsiteY491" fmla="*/ 86547 h 1364248"/>
                    <a:gd name="connsiteX492" fmla="*/ 976062 w 2040886"/>
                    <a:gd name="connsiteY492" fmla="*/ 86214 h 1364248"/>
                    <a:gd name="connsiteX493" fmla="*/ 975175 w 2040886"/>
                    <a:gd name="connsiteY493" fmla="*/ 86547 h 1364248"/>
                    <a:gd name="connsiteX494" fmla="*/ 974732 w 2040886"/>
                    <a:gd name="connsiteY494" fmla="*/ 87655 h 1364248"/>
                    <a:gd name="connsiteX495" fmla="*/ 974732 w 2040886"/>
                    <a:gd name="connsiteY495" fmla="*/ 89317 h 1364248"/>
                    <a:gd name="connsiteX496" fmla="*/ 974399 w 2040886"/>
                    <a:gd name="connsiteY496" fmla="*/ 90868 h 1364248"/>
                    <a:gd name="connsiteX497" fmla="*/ 972072 w 2040886"/>
                    <a:gd name="connsiteY497" fmla="*/ 92088 h 1364248"/>
                    <a:gd name="connsiteX498" fmla="*/ 971297 w 2040886"/>
                    <a:gd name="connsiteY498" fmla="*/ 93306 h 1364248"/>
                    <a:gd name="connsiteX499" fmla="*/ 970742 w 2040886"/>
                    <a:gd name="connsiteY499" fmla="*/ 94525 h 1364248"/>
                    <a:gd name="connsiteX500" fmla="*/ 970077 w 2040886"/>
                    <a:gd name="connsiteY500" fmla="*/ 95079 h 1364248"/>
                    <a:gd name="connsiteX501" fmla="*/ 969745 w 2040886"/>
                    <a:gd name="connsiteY501" fmla="*/ 95744 h 1364248"/>
                    <a:gd name="connsiteX502" fmla="*/ 967307 w 2040886"/>
                    <a:gd name="connsiteY502" fmla="*/ 98958 h 1364248"/>
                    <a:gd name="connsiteX503" fmla="*/ 966531 w 2040886"/>
                    <a:gd name="connsiteY503" fmla="*/ 100288 h 1364248"/>
                    <a:gd name="connsiteX504" fmla="*/ 966088 w 2040886"/>
                    <a:gd name="connsiteY504" fmla="*/ 100842 h 1364248"/>
                    <a:gd name="connsiteX505" fmla="*/ 966088 w 2040886"/>
                    <a:gd name="connsiteY505" fmla="*/ 101507 h 1364248"/>
                    <a:gd name="connsiteX506" fmla="*/ 966975 w 2040886"/>
                    <a:gd name="connsiteY506" fmla="*/ 103280 h 1364248"/>
                    <a:gd name="connsiteX507" fmla="*/ 966975 w 2040886"/>
                    <a:gd name="connsiteY507" fmla="*/ 106161 h 1364248"/>
                    <a:gd name="connsiteX508" fmla="*/ 965091 w 2040886"/>
                    <a:gd name="connsiteY508" fmla="*/ 108266 h 1364248"/>
                    <a:gd name="connsiteX509" fmla="*/ 962542 w 2040886"/>
                    <a:gd name="connsiteY509" fmla="*/ 109929 h 1364248"/>
                    <a:gd name="connsiteX510" fmla="*/ 961101 w 2040886"/>
                    <a:gd name="connsiteY510" fmla="*/ 111480 h 1364248"/>
                    <a:gd name="connsiteX511" fmla="*/ 963318 w 2040886"/>
                    <a:gd name="connsiteY511" fmla="*/ 112588 h 1364248"/>
                    <a:gd name="connsiteX512" fmla="*/ 964205 w 2040886"/>
                    <a:gd name="connsiteY512" fmla="*/ 112588 h 1364248"/>
                    <a:gd name="connsiteX513" fmla="*/ 964205 w 2040886"/>
                    <a:gd name="connsiteY513" fmla="*/ 114029 h 1364248"/>
                    <a:gd name="connsiteX514" fmla="*/ 962986 w 2040886"/>
                    <a:gd name="connsiteY514" fmla="*/ 115359 h 1364248"/>
                    <a:gd name="connsiteX515" fmla="*/ 962653 w 2040886"/>
                    <a:gd name="connsiteY515" fmla="*/ 117464 h 1364248"/>
                    <a:gd name="connsiteX516" fmla="*/ 962653 w 2040886"/>
                    <a:gd name="connsiteY516" fmla="*/ 119680 h 1364248"/>
                    <a:gd name="connsiteX517" fmla="*/ 961877 w 2040886"/>
                    <a:gd name="connsiteY517" fmla="*/ 121454 h 1364248"/>
                    <a:gd name="connsiteX518" fmla="*/ 960658 w 2040886"/>
                    <a:gd name="connsiteY518" fmla="*/ 122007 h 1364248"/>
                    <a:gd name="connsiteX519" fmla="*/ 957112 w 2040886"/>
                    <a:gd name="connsiteY519" fmla="*/ 122007 h 1364248"/>
                    <a:gd name="connsiteX520" fmla="*/ 955672 w 2040886"/>
                    <a:gd name="connsiteY520" fmla="*/ 122562 h 1364248"/>
                    <a:gd name="connsiteX521" fmla="*/ 956336 w 2040886"/>
                    <a:gd name="connsiteY521" fmla="*/ 125000 h 1364248"/>
                    <a:gd name="connsiteX522" fmla="*/ 955007 w 2040886"/>
                    <a:gd name="connsiteY522" fmla="*/ 128878 h 1364248"/>
                    <a:gd name="connsiteX523" fmla="*/ 955672 w 2040886"/>
                    <a:gd name="connsiteY523" fmla="*/ 131427 h 1364248"/>
                    <a:gd name="connsiteX524" fmla="*/ 954896 w 2040886"/>
                    <a:gd name="connsiteY524" fmla="*/ 132203 h 1364248"/>
                    <a:gd name="connsiteX525" fmla="*/ 954010 w 2040886"/>
                    <a:gd name="connsiteY525" fmla="*/ 133532 h 1364248"/>
                    <a:gd name="connsiteX526" fmla="*/ 953455 w 2040886"/>
                    <a:gd name="connsiteY526" fmla="*/ 133976 h 1364248"/>
                    <a:gd name="connsiteX527" fmla="*/ 953788 w 2040886"/>
                    <a:gd name="connsiteY527" fmla="*/ 134641 h 1364248"/>
                    <a:gd name="connsiteX528" fmla="*/ 954231 w 2040886"/>
                    <a:gd name="connsiteY528" fmla="*/ 136414 h 1364248"/>
                    <a:gd name="connsiteX529" fmla="*/ 952790 w 2040886"/>
                    <a:gd name="connsiteY529" fmla="*/ 137079 h 1364248"/>
                    <a:gd name="connsiteX530" fmla="*/ 949577 w 2040886"/>
                    <a:gd name="connsiteY530" fmla="*/ 140070 h 1364248"/>
                    <a:gd name="connsiteX531" fmla="*/ 949577 w 2040886"/>
                    <a:gd name="connsiteY531" fmla="*/ 141400 h 1364248"/>
                    <a:gd name="connsiteX532" fmla="*/ 951793 w 2040886"/>
                    <a:gd name="connsiteY532" fmla="*/ 143284 h 1364248"/>
                    <a:gd name="connsiteX533" fmla="*/ 952790 w 2040886"/>
                    <a:gd name="connsiteY533" fmla="*/ 143838 h 1364248"/>
                    <a:gd name="connsiteX534" fmla="*/ 952790 w 2040886"/>
                    <a:gd name="connsiteY534" fmla="*/ 144946 h 1364248"/>
                    <a:gd name="connsiteX535" fmla="*/ 951904 w 2040886"/>
                    <a:gd name="connsiteY535" fmla="*/ 145168 h 1364248"/>
                    <a:gd name="connsiteX536" fmla="*/ 951461 w 2040886"/>
                    <a:gd name="connsiteY536" fmla="*/ 145501 h 1364248"/>
                    <a:gd name="connsiteX537" fmla="*/ 951128 w 2040886"/>
                    <a:gd name="connsiteY537" fmla="*/ 145833 h 1364248"/>
                    <a:gd name="connsiteX538" fmla="*/ 950574 w 2040886"/>
                    <a:gd name="connsiteY538" fmla="*/ 146276 h 1364248"/>
                    <a:gd name="connsiteX539" fmla="*/ 950574 w 2040886"/>
                    <a:gd name="connsiteY539" fmla="*/ 147384 h 1364248"/>
                    <a:gd name="connsiteX540" fmla="*/ 951904 w 2040886"/>
                    <a:gd name="connsiteY540" fmla="*/ 149157 h 1364248"/>
                    <a:gd name="connsiteX541" fmla="*/ 955672 w 2040886"/>
                    <a:gd name="connsiteY541" fmla="*/ 150266 h 1364248"/>
                    <a:gd name="connsiteX542" fmla="*/ 957555 w 2040886"/>
                    <a:gd name="connsiteY542" fmla="*/ 151152 h 1364248"/>
                    <a:gd name="connsiteX543" fmla="*/ 956669 w 2040886"/>
                    <a:gd name="connsiteY543" fmla="*/ 153147 h 1364248"/>
                    <a:gd name="connsiteX544" fmla="*/ 956115 w 2040886"/>
                    <a:gd name="connsiteY544" fmla="*/ 154033 h 1364248"/>
                    <a:gd name="connsiteX545" fmla="*/ 955118 w 2040886"/>
                    <a:gd name="connsiteY545" fmla="*/ 154920 h 1364248"/>
                    <a:gd name="connsiteX546" fmla="*/ 956447 w 2040886"/>
                    <a:gd name="connsiteY546" fmla="*/ 155917 h 1364248"/>
                    <a:gd name="connsiteX547" fmla="*/ 957666 w 2040886"/>
                    <a:gd name="connsiteY547" fmla="*/ 157136 h 1364248"/>
                    <a:gd name="connsiteX548" fmla="*/ 958110 w 2040886"/>
                    <a:gd name="connsiteY548" fmla="*/ 158466 h 1364248"/>
                    <a:gd name="connsiteX549" fmla="*/ 957445 w 2040886"/>
                    <a:gd name="connsiteY549" fmla="*/ 159906 h 1364248"/>
                    <a:gd name="connsiteX550" fmla="*/ 957999 w 2040886"/>
                    <a:gd name="connsiteY550" fmla="*/ 162123 h 1364248"/>
                    <a:gd name="connsiteX551" fmla="*/ 958996 w 2040886"/>
                    <a:gd name="connsiteY551" fmla="*/ 163453 h 1364248"/>
                    <a:gd name="connsiteX552" fmla="*/ 960215 w 2040886"/>
                    <a:gd name="connsiteY552" fmla="*/ 164228 h 1364248"/>
                    <a:gd name="connsiteX553" fmla="*/ 961434 w 2040886"/>
                    <a:gd name="connsiteY553" fmla="*/ 164671 h 1364248"/>
                    <a:gd name="connsiteX554" fmla="*/ 961434 w 2040886"/>
                    <a:gd name="connsiteY554" fmla="*/ 166001 h 1364248"/>
                    <a:gd name="connsiteX555" fmla="*/ 959883 w 2040886"/>
                    <a:gd name="connsiteY555" fmla="*/ 165669 h 1364248"/>
                    <a:gd name="connsiteX556" fmla="*/ 958553 w 2040886"/>
                    <a:gd name="connsiteY556" fmla="*/ 166112 h 1364248"/>
                    <a:gd name="connsiteX557" fmla="*/ 957666 w 2040886"/>
                    <a:gd name="connsiteY557" fmla="*/ 167442 h 1364248"/>
                    <a:gd name="connsiteX558" fmla="*/ 957445 w 2040886"/>
                    <a:gd name="connsiteY558" fmla="*/ 169769 h 1364248"/>
                    <a:gd name="connsiteX559" fmla="*/ 957888 w 2040886"/>
                    <a:gd name="connsiteY559" fmla="*/ 171874 h 1364248"/>
                    <a:gd name="connsiteX560" fmla="*/ 958775 w 2040886"/>
                    <a:gd name="connsiteY560" fmla="*/ 172318 h 1364248"/>
                    <a:gd name="connsiteX561" fmla="*/ 959994 w 2040886"/>
                    <a:gd name="connsiteY561" fmla="*/ 172318 h 1364248"/>
                    <a:gd name="connsiteX562" fmla="*/ 961323 w 2040886"/>
                    <a:gd name="connsiteY562" fmla="*/ 173426 h 1364248"/>
                    <a:gd name="connsiteX563" fmla="*/ 961877 w 2040886"/>
                    <a:gd name="connsiteY563" fmla="*/ 174645 h 1364248"/>
                    <a:gd name="connsiteX564" fmla="*/ 962986 w 2040886"/>
                    <a:gd name="connsiteY564" fmla="*/ 179743 h 1364248"/>
                    <a:gd name="connsiteX565" fmla="*/ 963540 w 2040886"/>
                    <a:gd name="connsiteY565" fmla="*/ 180740 h 1364248"/>
                    <a:gd name="connsiteX566" fmla="*/ 964315 w 2040886"/>
                    <a:gd name="connsiteY566" fmla="*/ 181848 h 1364248"/>
                    <a:gd name="connsiteX567" fmla="*/ 964315 w 2040886"/>
                    <a:gd name="connsiteY567" fmla="*/ 182845 h 1364248"/>
                    <a:gd name="connsiteX568" fmla="*/ 962986 w 2040886"/>
                    <a:gd name="connsiteY568" fmla="*/ 183399 h 1364248"/>
                    <a:gd name="connsiteX569" fmla="*/ 963651 w 2040886"/>
                    <a:gd name="connsiteY569" fmla="*/ 188497 h 1364248"/>
                    <a:gd name="connsiteX570" fmla="*/ 960547 w 2040886"/>
                    <a:gd name="connsiteY570" fmla="*/ 191821 h 1364248"/>
                    <a:gd name="connsiteX571" fmla="*/ 957112 w 2040886"/>
                    <a:gd name="connsiteY571" fmla="*/ 194370 h 1364248"/>
                    <a:gd name="connsiteX572" fmla="*/ 956780 w 2040886"/>
                    <a:gd name="connsiteY572" fmla="*/ 197030 h 1364248"/>
                    <a:gd name="connsiteX573" fmla="*/ 954785 w 2040886"/>
                    <a:gd name="connsiteY573" fmla="*/ 200576 h 1364248"/>
                    <a:gd name="connsiteX574" fmla="*/ 954453 w 2040886"/>
                    <a:gd name="connsiteY574" fmla="*/ 200908 h 1364248"/>
                    <a:gd name="connsiteX575" fmla="*/ 954453 w 2040886"/>
                    <a:gd name="connsiteY575" fmla="*/ 205230 h 1364248"/>
                    <a:gd name="connsiteX576" fmla="*/ 954231 w 2040886"/>
                    <a:gd name="connsiteY576" fmla="*/ 205452 h 1364248"/>
                    <a:gd name="connsiteX577" fmla="*/ 953788 w 2040886"/>
                    <a:gd name="connsiteY577" fmla="*/ 206449 h 1364248"/>
                    <a:gd name="connsiteX578" fmla="*/ 952569 w 2040886"/>
                    <a:gd name="connsiteY578" fmla="*/ 206782 h 1364248"/>
                    <a:gd name="connsiteX579" fmla="*/ 951682 w 2040886"/>
                    <a:gd name="connsiteY579" fmla="*/ 205119 h 1364248"/>
                    <a:gd name="connsiteX580" fmla="*/ 950464 w 2040886"/>
                    <a:gd name="connsiteY580" fmla="*/ 203679 h 1364248"/>
                    <a:gd name="connsiteX581" fmla="*/ 949023 w 2040886"/>
                    <a:gd name="connsiteY581" fmla="*/ 202681 h 1364248"/>
                    <a:gd name="connsiteX582" fmla="*/ 947471 w 2040886"/>
                    <a:gd name="connsiteY582" fmla="*/ 202238 h 1364248"/>
                    <a:gd name="connsiteX583" fmla="*/ 945920 w 2040886"/>
                    <a:gd name="connsiteY583" fmla="*/ 202460 h 1364248"/>
                    <a:gd name="connsiteX584" fmla="*/ 944147 w 2040886"/>
                    <a:gd name="connsiteY584" fmla="*/ 201906 h 1364248"/>
                    <a:gd name="connsiteX585" fmla="*/ 941598 w 2040886"/>
                    <a:gd name="connsiteY585" fmla="*/ 198138 h 1364248"/>
                    <a:gd name="connsiteX586" fmla="*/ 939936 w 2040886"/>
                    <a:gd name="connsiteY586" fmla="*/ 196586 h 1364248"/>
                    <a:gd name="connsiteX587" fmla="*/ 938273 w 2040886"/>
                    <a:gd name="connsiteY587" fmla="*/ 196143 h 1364248"/>
                    <a:gd name="connsiteX588" fmla="*/ 934949 w 2040886"/>
                    <a:gd name="connsiteY588" fmla="*/ 196143 h 1364248"/>
                    <a:gd name="connsiteX589" fmla="*/ 933176 w 2040886"/>
                    <a:gd name="connsiteY589" fmla="*/ 195478 h 1364248"/>
                    <a:gd name="connsiteX590" fmla="*/ 931625 w 2040886"/>
                    <a:gd name="connsiteY590" fmla="*/ 194148 h 1364248"/>
                    <a:gd name="connsiteX591" fmla="*/ 928190 w 2040886"/>
                    <a:gd name="connsiteY591" fmla="*/ 189716 h 1364248"/>
                    <a:gd name="connsiteX592" fmla="*/ 927303 w 2040886"/>
                    <a:gd name="connsiteY592" fmla="*/ 187832 h 1364248"/>
                    <a:gd name="connsiteX593" fmla="*/ 927636 w 2040886"/>
                    <a:gd name="connsiteY593" fmla="*/ 187610 h 1364248"/>
                    <a:gd name="connsiteX594" fmla="*/ 928633 w 2040886"/>
                    <a:gd name="connsiteY594" fmla="*/ 183843 h 1364248"/>
                    <a:gd name="connsiteX595" fmla="*/ 928854 w 2040886"/>
                    <a:gd name="connsiteY595" fmla="*/ 182402 h 1364248"/>
                    <a:gd name="connsiteX596" fmla="*/ 928854 w 2040886"/>
                    <a:gd name="connsiteY596" fmla="*/ 180518 h 1364248"/>
                    <a:gd name="connsiteX597" fmla="*/ 928744 w 2040886"/>
                    <a:gd name="connsiteY597" fmla="*/ 179078 h 1364248"/>
                    <a:gd name="connsiteX598" fmla="*/ 928411 w 2040886"/>
                    <a:gd name="connsiteY598" fmla="*/ 177859 h 1364248"/>
                    <a:gd name="connsiteX599" fmla="*/ 927746 w 2040886"/>
                    <a:gd name="connsiteY599" fmla="*/ 176640 h 1364248"/>
                    <a:gd name="connsiteX600" fmla="*/ 926306 w 2040886"/>
                    <a:gd name="connsiteY600" fmla="*/ 175310 h 1364248"/>
                    <a:gd name="connsiteX601" fmla="*/ 920543 w 2040886"/>
                    <a:gd name="connsiteY601" fmla="*/ 172540 h 1364248"/>
                    <a:gd name="connsiteX602" fmla="*/ 918992 w 2040886"/>
                    <a:gd name="connsiteY602" fmla="*/ 170877 h 1364248"/>
                    <a:gd name="connsiteX603" fmla="*/ 914781 w 2040886"/>
                    <a:gd name="connsiteY603" fmla="*/ 165004 h 1364248"/>
                    <a:gd name="connsiteX604" fmla="*/ 911567 w 2040886"/>
                    <a:gd name="connsiteY604" fmla="*/ 162677 h 1364248"/>
                    <a:gd name="connsiteX605" fmla="*/ 908353 w 2040886"/>
                    <a:gd name="connsiteY605" fmla="*/ 161791 h 1364248"/>
                    <a:gd name="connsiteX606" fmla="*/ 892507 w 2040886"/>
                    <a:gd name="connsiteY606" fmla="*/ 162234 h 1364248"/>
                    <a:gd name="connsiteX607" fmla="*/ 889958 w 2040886"/>
                    <a:gd name="connsiteY607" fmla="*/ 163009 h 1364248"/>
                    <a:gd name="connsiteX608" fmla="*/ 883088 w 2040886"/>
                    <a:gd name="connsiteY608" fmla="*/ 166666 h 1364248"/>
                    <a:gd name="connsiteX609" fmla="*/ 881647 w 2040886"/>
                    <a:gd name="connsiteY609" fmla="*/ 166666 h 1364248"/>
                    <a:gd name="connsiteX610" fmla="*/ 879874 w 2040886"/>
                    <a:gd name="connsiteY610" fmla="*/ 165558 h 1364248"/>
                    <a:gd name="connsiteX611" fmla="*/ 878655 w 2040886"/>
                    <a:gd name="connsiteY611" fmla="*/ 165558 h 1364248"/>
                    <a:gd name="connsiteX612" fmla="*/ 877214 w 2040886"/>
                    <a:gd name="connsiteY612" fmla="*/ 166445 h 1364248"/>
                    <a:gd name="connsiteX613" fmla="*/ 875330 w 2040886"/>
                    <a:gd name="connsiteY613" fmla="*/ 169991 h 1364248"/>
                    <a:gd name="connsiteX614" fmla="*/ 874223 w 2040886"/>
                    <a:gd name="connsiteY614" fmla="*/ 171210 h 1364248"/>
                    <a:gd name="connsiteX615" fmla="*/ 872228 w 2040886"/>
                    <a:gd name="connsiteY615" fmla="*/ 171764 h 1364248"/>
                    <a:gd name="connsiteX616" fmla="*/ 861922 w 2040886"/>
                    <a:gd name="connsiteY616" fmla="*/ 169991 h 1364248"/>
                    <a:gd name="connsiteX617" fmla="*/ 860482 w 2040886"/>
                    <a:gd name="connsiteY617" fmla="*/ 167996 h 1364248"/>
                    <a:gd name="connsiteX618" fmla="*/ 859484 w 2040886"/>
                    <a:gd name="connsiteY618" fmla="*/ 165226 h 1364248"/>
                    <a:gd name="connsiteX619" fmla="*/ 857600 w 2040886"/>
                    <a:gd name="connsiteY619" fmla="*/ 161901 h 1364248"/>
                    <a:gd name="connsiteX620" fmla="*/ 855606 w 2040886"/>
                    <a:gd name="connsiteY620" fmla="*/ 160571 h 1364248"/>
                    <a:gd name="connsiteX621" fmla="*/ 853167 w 2040886"/>
                    <a:gd name="connsiteY621" fmla="*/ 160239 h 1364248"/>
                    <a:gd name="connsiteX622" fmla="*/ 850508 w 2040886"/>
                    <a:gd name="connsiteY622" fmla="*/ 160682 h 1364248"/>
                    <a:gd name="connsiteX623" fmla="*/ 848291 w 2040886"/>
                    <a:gd name="connsiteY623" fmla="*/ 161680 h 1364248"/>
                    <a:gd name="connsiteX624" fmla="*/ 845965 w 2040886"/>
                    <a:gd name="connsiteY624" fmla="*/ 163785 h 1364248"/>
                    <a:gd name="connsiteX625" fmla="*/ 844413 w 2040886"/>
                    <a:gd name="connsiteY625" fmla="*/ 166223 h 1364248"/>
                    <a:gd name="connsiteX626" fmla="*/ 842751 w 2040886"/>
                    <a:gd name="connsiteY626" fmla="*/ 168218 h 1364248"/>
                    <a:gd name="connsiteX627" fmla="*/ 840091 w 2040886"/>
                    <a:gd name="connsiteY627" fmla="*/ 169326 h 1364248"/>
                    <a:gd name="connsiteX628" fmla="*/ 837099 w 2040886"/>
                    <a:gd name="connsiteY628" fmla="*/ 169658 h 1364248"/>
                    <a:gd name="connsiteX629" fmla="*/ 835548 w 2040886"/>
                    <a:gd name="connsiteY629" fmla="*/ 170434 h 1364248"/>
                    <a:gd name="connsiteX630" fmla="*/ 834440 w 2040886"/>
                    <a:gd name="connsiteY630" fmla="*/ 172540 h 1364248"/>
                    <a:gd name="connsiteX631" fmla="*/ 832778 w 2040886"/>
                    <a:gd name="connsiteY631" fmla="*/ 176972 h 1364248"/>
                    <a:gd name="connsiteX632" fmla="*/ 831115 w 2040886"/>
                    <a:gd name="connsiteY632" fmla="*/ 179964 h 1364248"/>
                    <a:gd name="connsiteX633" fmla="*/ 828899 w 2040886"/>
                    <a:gd name="connsiteY633" fmla="*/ 179964 h 1364248"/>
                    <a:gd name="connsiteX634" fmla="*/ 823912 w 2040886"/>
                    <a:gd name="connsiteY634" fmla="*/ 177969 h 1364248"/>
                    <a:gd name="connsiteX635" fmla="*/ 821252 w 2040886"/>
                    <a:gd name="connsiteY635" fmla="*/ 178856 h 1364248"/>
                    <a:gd name="connsiteX636" fmla="*/ 818261 w 2040886"/>
                    <a:gd name="connsiteY636" fmla="*/ 181516 h 1364248"/>
                    <a:gd name="connsiteX637" fmla="*/ 816820 w 2040886"/>
                    <a:gd name="connsiteY637" fmla="*/ 182734 h 1364248"/>
                    <a:gd name="connsiteX638" fmla="*/ 814493 w 2040886"/>
                    <a:gd name="connsiteY638" fmla="*/ 183510 h 1364248"/>
                    <a:gd name="connsiteX639" fmla="*/ 811944 w 2040886"/>
                    <a:gd name="connsiteY639" fmla="*/ 182070 h 1364248"/>
                    <a:gd name="connsiteX640" fmla="*/ 810504 w 2040886"/>
                    <a:gd name="connsiteY640" fmla="*/ 178856 h 1364248"/>
                    <a:gd name="connsiteX641" fmla="*/ 809506 w 2040886"/>
                    <a:gd name="connsiteY641" fmla="*/ 174867 h 1364248"/>
                    <a:gd name="connsiteX642" fmla="*/ 808176 w 2040886"/>
                    <a:gd name="connsiteY642" fmla="*/ 171320 h 1364248"/>
                    <a:gd name="connsiteX643" fmla="*/ 805849 w 2040886"/>
                    <a:gd name="connsiteY643" fmla="*/ 168550 h 1364248"/>
                    <a:gd name="connsiteX644" fmla="*/ 803965 w 2040886"/>
                    <a:gd name="connsiteY644" fmla="*/ 167109 h 1364248"/>
                    <a:gd name="connsiteX645" fmla="*/ 803190 w 2040886"/>
                    <a:gd name="connsiteY645" fmla="*/ 165004 h 1364248"/>
                    <a:gd name="connsiteX646" fmla="*/ 804298 w 2040886"/>
                    <a:gd name="connsiteY646" fmla="*/ 160350 h 1364248"/>
                    <a:gd name="connsiteX647" fmla="*/ 803854 w 2040886"/>
                    <a:gd name="connsiteY647" fmla="*/ 155585 h 1364248"/>
                    <a:gd name="connsiteX648" fmla="*/ 802525 w 2040886"/>
                    <a:gd name="connsiteY648" fmla="*/ 152593 h 1364248"/>
                    <a:gd name="connsiteX649" fmla="*/ 798757 w 2040886"/>
                    <a:gd name="connsiteY649" fmla="*/ 146830 h 1364248"/>
                    <a:gd name="connsiteX650" fmla="*/ 796319 w 2040886"/>
                    <a:gd name="connsiteY650" fmla="*/ 140181 h 1364248"/>
                    <a:gd name="connsiteX651" fmla="*/ 794878 w 2040886"/>
                    <a:gd name="connsiteY651" fmla="*/ 137965 h 1364248"/>
                    <a:gd name="connsiteX652" fmla="*/ 792108 w 2040886"/>
                    <a:gd name="connsiteY652" fmla="*/ 136303 h 1364248"/>
                    <a:gd name="connsiteX653" fmla="*/ 787565 w 2040886"/>
                    <a:gd name="connsiteY653" fmla="*/ 135195 h 1364248"/>
                    <a:gd name="connsiteX654" fmla="*/ 785237 w 2040886"/>
                    <a:gd name="connsiteY654" fmla="*/ 135195 h 1364248"/>
                    <a:gd name="connsiteX655" fmla="*/ 783021 w 2040886"/>
                    <a:gd name="connsiteY655" fmla="*/ 136081 h 1364248"/>
                    <a:gd name="connsiteX656" fmla="*/ 780805 w 2040886"/>
                    <a:gd name="connsiteY656" fmla="*/ 138297 h 1364248"/>
                    <a:gd name="connsiteX657" fmla="*/ 778145 w 2040886"/>
                    <a:gd name="connsiteY657" fmla="*/ 144060 h 1364248"/>
                    <a:gd name="connsiteX658" fmla="*/ 775929 w 2040886"/>
                    <a:gd name="connsiteY658" fmla="*/ 146387 h 1364248"/>
                    <a:gd name="connsiteX659" fmla="*/ 772937 w 2040886"/>
                    <a:gd name="connsiteY659" fmla="*/ 147495 h 1364248"/>
                    <a:gd name="connsiteX660" fmla="*/ 765956 w 2040886"/>
                    <a:gd name="connsiteY660" fmla="*/ 147495 h 1364248"/>
                    <a:gd name="connsiteX661" fmla="*/ 762631 w 2040886"/>
                    <a:gd name="connsiteY661" fmla="*/ 148271 h 1364248"/>
                    <a:gd name="connsiteX662" fmla="*/ 759085 w 2040886"/>
                    <a:gd name="connsiteY662" fmla="*/ 150155 h 1364248"/>
                    <a:gd name="connsiteX663" fmla="*/ 755428 w 2040886"/>
                    <a:gd name="connsiteY663" fmla="*/ 153036 h 1364248"/>
                    <a:gd name="connsiteX664" fmla="*/ 752215 w 2040886"/>
                    <a:gd name="connsiteY664" fmla="*/ 156915 h 1364248"/>
                    <a:gd name="connsiteX665" fmla="*/ 749998 w 2040886"/>
                    <a:gd name="connsiteY665" fmla="*/ 161901 h 1364248"/>
                    <a:gd name="connsiteX666" fmla="*/ 749666 w 2040886"/>
                    <a:gd name="connsiteY666" fmla="*/ 165004 h 1364248"/>
                    <a:gd name="connsiteX667" fmla="*/ 749887 w 2040886"/>
                    <a:gd name="connsiteY667" fmla="*/ 171874 h 1364248"/>
                    <a:gd name="connsiteX668" fmla="*/ 749333 w 2040886"/>
                    <a:gd name="connsiteY668" fmla="*/ 174534 h 1364248"/>
                    <a:gd name="connsiteX669" fmla="*/ 747339 w 2040886"/>
                    <a:gd name="connsiteY669" fmla="*/ 176861 h 1364248"/>
                    <a:gd name="connsiteX670" fmla="*/ 746120 w 2040886"/>
                    <a:gd name="connsiteY670" fmla="*/ 174978 h 1364248"/>
                    <a:gd name="connsiteX671" fmla="*/ 745344 w 2040886"/>
                    <a:gd name="connsiteY671" fmla="*/ 171653 h 1364248"/>
                    <a:gd name="connsiteX672" fmla="*/ 744568 w 2040886"/>
                    <a:gd name="connsiteY672" fmla="*/ 169437 h 1364248"/>
                    <a:gd name="connsiteX673" fmla="*/ 743128 w 2040886"/>
                    <a:gd name="connsiteY673" fmla="*/ 169437 h 1364248"/>
                    <a:gd name="connsiteX674" fmla="*/ 741576 w 2040886"/>
                    <a:gd name="connsiteY674" fmla="*/ 170212 h 1364248"/>
                    <a:gd name="connsiteX675" fmla="*/ 739914 w 2040886"/>
                    <a:gd name="connsiteY675" fmla="*/ 170988 h 1364248"/>
                    <a:gd name="connsiteX676" fmla="*/ 738030 w 2040886"/>
                    <a:gd name="connsiteY676" fmla="*/ 170102 h 1364248"/>
                    <a:gd name="connsiteX677" fmla="*/ 736922 w 2040886"/>
                    <a:gd name="connsiteY677" fmla="*/ 168218 h 1364248"/>
                    <a:gd name="connsiteX678" fmla="*/ 736146 w 2040886"/>
                    <a:gd name="connsiteY678" fmla="*/ 165669 h 1364248"/>
                    <a:gd name="connsiteX679" fmla="*/ 734374 w 2040886"/>
                    <a:gd name="connsiteY679" fmla="*/ 155474 h 1364248"/>
                    <a:gd name="connsiteX680" fmla="*/ 734041 w 2040886"/>
                    <a:gd name="connsiteY680" fmla="*/ 151817 h 1364248"/>
                    <a:gd name="connsiteX681" fmla="*/ 733044 w 2040886"/>
                    <a:gd name="connsiteY681" fmla="*/ 149379 h 1364248"/>
                    <a:gd name="connsiteX682" fmla="*/ 730163 w 2040886"/>
                    <a:gd name="connsiteY682" fmla="*/ 148160 h 1364248"/>
                    <a:gd name="connsiteX683" fmla="*/ 719967 w 2040886"/>
                    <a:gd name="connsiteY683" fmla="*/ 145944 h 1364248"/>
                    <a:gd name="connsiteX684" fmla="*/ 716865 w 2040886"/>
                    <a:gd name="connsiteY684" fmla="*/ 145944 h 1364248"/>
                    <a:gd name="connsiteX685" fmla="*/ 713983 w 2040886"/>
                    <a:gd name="connsiteY685" fmla="*/ 147052 h 1364248"/>
                    <a:gd name="connsiteX686" fmla="*/ 708332 w 2040886"/>
                    <a:gd name="connsiteY686" fmla="*/ 150930 h 1364248"/>
                    <a:gd name="connsiteX687" fmla="*/ 705450 w 2040886"/>
                    <a:gd name="connsiteY687" fmla="*/ 153812 h 1364248"/>
                    <a:gd name="connsiteX688" fmla="*/ 704010 w 2040886"/>
                    <a:gd name="connsiteY688" fmla="*/ 154587 h 1364248"/>
                    <a:gd name="connsiteX689" fmla="*/ 702570 w 2040886"/>
                    <a:gd name="connsiteY689" fmla="*/ 154033 h 1364248"/>
                    <a:gd name="connsiteX690" fmla="*/ 701905 w 2040886"/>
                    <a:gd name="connsiteY690" fmla="*/ 152593 h 1364248"/>
                    <a:gd name="connsiteX691" fmla="*/ 700685 w 2040886"/>
                    <a:gd name="connsiteY691" fmla="*/ 147606 h 1364248"/>
                    <a:gd name="connsiteX692" fmla="*/ 699910 w 2040886"/>
                    <a:gd name="connsiteY692" fmla="*/ 145722 h 1364248"/>
                    <a:gd name="connsiteX693" fmla="*/ 698470 w 2040886"/>
                    <a:gd name="connsiteY693" fmla="*/ 144171 h 1364248"/>
                    <a:gd name="connsiteX694" fmla="*/ 695255 w 2040886"/>
                    <a:gd name="connsiteY694" fmla="*/ 142065 h 1364248"/>
                    <a:gd name="connsiteX695" fmla="*/ 693926 w 2040886"/>
                    <a:gd name="connsiteY695" fmla="*/ 140735 h 1364248"/>
                    <a:gd name="connsiteX696" fmla="*/ 692929 w 2040886"/>
                    <a:gd name="connsiteY696" fmla="*/ 138630 h 1364248"/>
                    <a:gd name="connsiteX697" fmla="*/ 692929 w 2040886"/>
                    <a:gd name="connsiteY697" fmla="*/ 136968 h 1364248"/>
                    <a:gd name="connsiteX698" fmla="*/ 692929 w 2040886"/>
                    <a:gd name="connsiteY698" fmla="*/ 135416 h 1364248"/>
                    <a:gd name="connsiteX699" fmla="*/ 692485 w 2040886"/>
                    <a:gd name="connsiteY699" fmla="*/ 133643 h 1364248"/>
                    <a:gd name="connsiteX700" fmla="*/ 690823 w 2040886"/>
                    <a:gd name="connsiteY700" fmla="*/ 131759 h 1364248"/>
                    <a:gd name="connsiteX701" fmla="*/ 688496 w 2040886"/>
                    <a:gd name="connsiteY701" fmla="*/ 131759 h 1364248"/>
                    <a:gd name="connsiteX702" fmla="*/ 685947 w 2040886"/>
                    <a:gd name="connsiteY702" fmla="*/ 132868 h 1364248"/>
                    <a:gd name="connsiteX703" fmla="*/ 683509 w 2040886"/>
                    <a:gd name="connsiteY703" fmla="*/ 135084 h 1364248"/>
                    <a:gd name="connsiteX704" fmla="*/ 681293 w 2040886"/>
                    <a:gd name="connsiteY704" fmla="*/ 138519 h 1364248"/>
                    <a:gd name="connsiteX705" fmla="*/ 677636 w 2040886"/>
                    <a:gd name="connsiteY705" fmla="*/ 145611 h 1364248"/>
                    <a:gd name="connsiteX706" fmla="*/ 674866 w 2040886"/>
                    <a:gd name="connsiteY706" fmla="*/ 148049 h 1364248"/>
                    <a:gd name="connsiteX707" fmla="*/ 672649 w 2040886"/>
                    <a:gd name="connsiteY707" fmla="*/ 148825 h 1364248"/>
                    <a:gd name="connsiteX708" fmla="*/ 661568 w 2040886"/>
                    <a:gd name="connsiteY708" fmla="*/ 148825 h 1364248"/>
                    <a:gd name="connsiteX709" fmla="*/ 659462 w 2040886"/>
                    <a:gd name="connsiteY709" fmla="*/ 148271 h 1364248"/>
                    <a:gd name="connsiteX710" fmla="*/ 657357 w 2040886"/>
                    <a:gd name="connsiteY710" fmla="*/ 147163 h 1364248"/>
                    <a:gd name="connsiteX711" fmla="*/ 650486 w 2040886"/>
                    <a:gd name="connsiteY711" fmla="*/ 139738 h 1364248"/>
                    <a:gd name="connsiteX712" fmla="*/ 648048 w 2040886"/>
                    <a:gd name="connsiteY712" fmla="*/ 138408 h 1364248"/>
                    <a:gd name="connsiteX713" fmla="*/ 645499 w 2040886"/>
                    <a:gd name="connsiteY713" fmla="*/ 138852 h 1364248"/>
                    <a:gd name="connsiteX714" fmla="*/ 643394 w 2040886"/>
                    <a:gd name="connsiteY714" fmla="*/ 140846 h 1364248"/>
                    <a:gd name="connsiteX715" fmla="*/ 641953 w 2040886"/>
                    <a:gd name="connsiteY715" fmla="*/ 143949 h 1364248"/>
                    <a:gd name="connsiteX716" fmla="*/ 641288 w 2040886"/>
                    <a:gd name="connsiteY716" fmla="*/ 147606 h 1364248"/>
                    <a:gd name="connsiteX717" fmla="*/ 641288 w 2040886"/>
                    <a:gd name="connsiteY717" fmla="*/ 149933 h 1364248"/>
                    <a:gd name="connsiteX718" fmla="*/ 641621 w 2040886"/>
                    <a:gd name="connsiteY718" fmla="*/ 151928 h 1364248"/>
                    <a:gd name="connsiteX719" fmla="*/ 641621 w 2040886"/>
                    <a:gd name="connsiteY719" fmla="*/ 153922 h 1364248"/>
                    <a:gd name="connsiteX720" fmla="*/ 641178 w 2040886"/>
                    <a:gd name="connsiteY720" fmla="*/ 156360 h 1364248"/>
                    <a:gd name="connsiteX721" fmla="*/ 640624 w 2040886"/>
                    <a:gd name="connsiteY721" fmla="*/ 157469 h 1364248"/>
                    <a:gd name="connsiteX722" fmla="*/ 635305 w 2040886"/>
                    <a:gd name="connsiteY722" fmla="*/ 164671 h 1364248"/>
                    <a:gd name="connsiteX723" fmla="*/ 634085 w 2040886"/>
                    <a:gd name="connsiteY723" fmla="*/ 165780 h 1364248"/>
                    <a:gd name="connsiteX724" fmla="*/ 632312 w 2040886"/>
                    <a:gd name="connsiteY724" fmla="*/ 166001 h 1364248"/>
                    <a:gd name="connsiteX725" fmla="*/ 630650 w 2040886"/>
                    <a:gd name="connsiteY725" fmla="*/ 165336 h 1364248"/>
                    <a:gd name="connsiteX726" fmla="*/ 628766 w 2040886"/>
                    <a:gd name="connsiteY726" fmla="*/ 163896 h 1364248"/>
                    <a:gd name="connsiteX727" fmla="*/ 627215 w 2040886"/>
                    <a:gd name="connsiteY727" fmla="*/ 162234 h 1364248"/>
                    <a:gd name="connsiteX728" fmla="*/ 626772 w 2040886"/>
                    <a:gd name="connsiteY728" fmla="*/ 161236 h 1364248"/>
                    <a:gd name="connsiteX729" fmla="*/ 626550 w 2040886"/>
                    <a:gd name="connsiteY729" fmla="*/ 160793 h 1364248"/>
                    <a:gd name="connsiteX730" fmla="*/ 630318 w 2040886"/>
                    <a:gd name="connsiteY730" fmla="*/ 151706 h 1364248"/>
                    <a:gd name="connsiteX731" fmla="*/ 631205 w 2040886"/>
                    <a:gd name="connsiteY731" fmla="*/ 147163 h 1364248"/>
                    <a:gd name="connsiteX732" fmla="*/ 629764 w 2040886"/>
                    <a:gd name="connsiteY732" fmla="*/ 143395 h 1364248"/>
                    <a:gd name="connsiteX733" fmla="*/ 627990 w 2040886"/>
                    <a:gd name="connsiteY733" fmla="*/ 142398 h 1364248"/>
                    <a:gd name="connsiteX734" fmla="*/ 621674 w 2040886"/>
                    <a:gd name="connsiteY734" fmla="*/ 142176 h 1364248"/>
                    <a:gd name="connsiteX735" fmla="*/ 609374 w 2040886"/>
                    <a:gd name="connsiteY735" fmla="*/ 137189 h 1364248"/>
                    <a:gd name="connsiteX736" fmla="*/ 605384 w 2040886"/>
                    <a:gd name="connsiteY736" fmla="*/ 137189 h 1364248"/>
                    <a:gd name="connsiteX737" fmla="*/ 603279 w 2040886"/>
                    <a:gd name="connsiteY737" fmla="*/ 138187 h 1364248"/>
                    <a:gd name="connsiteX738" fmla="*/ 600176 w 2040886"/>
                    <a:gd name="connsiteY738" fmla="*/ 141622 h 1364248"/>
                    <a:gd name="connsiteX739" fmla="*/ 597738 w 2040886"/>
                    <a:gd name="connsiteY739" fmla="*/ 142841 h 1364248"/>
                    <a:gd name="connsiteX740" fmla="*/ 595411 w 2040886"/>
                    <a:gd name="connsiteY740" fmla="*/ 143063 h 1364248"/>
                    <a:gd name="connsiteX741" fmla="*/ 588651 w 2040886"/>
                    <a:gd name="connsiteY741" fmla="*/ 141954 h 1364248"/>
                    <a:gd name="connsiteX742" fmla="*/ 584108 w 2040886"/>
                    <a:gd name="connsiteY742" fmla="*/ 143395 h 1364248"/>
                    <a:gd name="connsiteX743" fmla="*/ 581670 w 2040886"/>
                    <a:gd name="connsiteY743" fmla="*/ 143617 h 1364248"/>
                    <a:gd name="connsiteX744" fmla="*/ 580118 w 2040886"/>
                    <a:gd name="connsiteY744" fmla="*/ 142176 h 1364248"/>
                    <a:gd name="connsiteX745" fmla="*/ 580783 w 2040886"/>
                    <a:gd name="connsiteY745" fmla="*/ 139073 h 1364248"/>
                    <a:gd name="connsiteX746" fmla="*/ 582446 w 2040886"/>
                    <a:gd name="connsiteY746" fmla="*/ 135195 h 1364248"/>
                    <a:gd name="connsiteX747" fmla="*/ 582778 w 2040886"/>
                    <a:gd name="connsiteY747" fmla="*/ 132092 h 1364248"/>
                    <a:gd name="connsiteX748" fmla="*/ 579453 w 2040886"/>
                    <a:gd name="connsiteY748" fmla="*/ 131316 h 1364248"/>
                    <a:gd name="connsiteX749" fmla="*/ 576683 w 2040886"/>
                    <a:gd name="connsiteY749" fmla="*/ 131649 h 1364248"/>
                    <a:gd name="connsiteX750" fmla="*/ 574356 w 2040886"/>
                    <a:gd name="connsiteY750" fmla="*/ 131427 h 1364248"/>
                    <a:gd name="connsiteX751" fmla="*/ 572694 w 2040886"/>
                    <a:gd name="connsiteY751" fmla="*/ 129876 h 1364248"/>
                    <a:gd name="connsiteX752" fmla="*/ 571807 w 2040886"/>
                    <a:gd name="connsiteY752" fmla="*/ 126329 h 1364248"/>
                    <a:gd name="connsiteX753" fmla="*/ 571807 w 2040886"/>
                    <a:gd name="connsiteY753" fmla="*/ 121454 h 1364248"/>
                    <a:gd name="connsiteX754" fmla="*/ 572140 w 2040886"/>
                    <a:gd name="connsiteY754" fmla="*/ 117575 h 1364248"/>
                    <a:gd name="connsiteX755" fmla="*/ 571475 w 2040886"/>
                    <a:gd name="connsiteY755" fmla="*/ 114694 h 1364248"/>
                    <a:gd name="connsiteX756" fmla="*/ 568483 w 2040886"/>
                    <a:gd name="connsiteY756" fmla="*/ 112921 h 1364248"/>
                    <a:gd name="connsiteX757" fmla="*/ 563829 w 2040886"/>
                    <a:gd name="connsiteY757" fmla="*/ 111924 h 1364248"/>
                    <a:gd name="connsiteX758" fmla="*/ 553855 w 2040886"/>
                    <a:gd name="connsiteY758" fmla="*/ 111480 h 1364248"/>
                    <a:gd name="connsiteX759" fmla="*/ 542441 w 2040886"/>
                    <a:gd name="connsiteY759" fmla="*/ 115469 h 1364248"/>
                    <a:gd name="connsiteX760" fmla="*/ 534906 w 2040886"/>
                    <a:gd name="connsiteY760" fmla="*/ 114251 h 1364248"/>
                    <a:gd name="connsiteX761" fmla="*/ 513519 w 2040886"/>
                    <a:gd name="connsiteY761" fmla="*/ 104720 h 1364248"/>
                    <a:gd name="connsiteX762" fmla="*/ 488585 w 2040886"/>
                    <a:gd name="connsiteY762" fmla="*/ 103945 h 1364248"/>
                    <a:gd name="connsiteX763" fmla="*/ 487034 w 2040886"/>
                    <a:gd name="connsiteY763" fmla="*/ 103058 h 1364248"/>
                    <a:gd name="connsiteX764" fmla="*/ 485593 w 2040886"/>
                    <a:gd name="connsiteY764" fmla="*/ 101064 h 1364248"/>
                    <a:gd name="connsiteX765" fmla="*/ 485371 w 2040886"/>
                    <a:gd name="connsiteY765" fmla="*/ 99290 h 1364248"/>
                    <a:gd name="connsiteX766" fmla="*/ 485704 w 2040886"/>
                    <a:gd name="connsiteY766" fmla="*/ 97628 h 1364248"/>
                    <a:gd name="connsiteX767" fmla="*/ 485704 w 2040886"/>
                    <a:gd name="connsiteY767" fmla="*/ 96299 h 1364248"/>
                    <a:gd name="connsiteX768" fmla="*/ 484374 w 2040886"/>
                    <a:gd name="connsiteY768" fmla="*/ 95634 h 1364248"/>
                    <a:gd name="connsiteX769" fmla="*/ 458000 w 2040886"/>
                    <a:gd name="connsiteY769" fmla="*/ 94525 h 1364248"/>
                    <a:gd name="connsiteX770" fmla="*/ 454565 w 2040886"/>
                    <a:gd name="connsiteY770" fmla="*/ 93085 h 1364248"/>
                    <a:gd name="connsiteX771" fmla="*/ 447251 w 2040886"/>
                    <a:gd name="connsiteY771" fmla="*/ 86547 h 1364248"/>
                    <a:gd name="connsiteX772" fmla="*/ 443815 w 2040886"/>
                    <a:gd name="connsiteY772" fmla="*/ 85771 h 1364248"/>
                    <a:gd name="connsiteX773" fmla="*/ 435948 w 2040886"/>
                    <a:gd name="connsiteY773" fmla="*/ 85992 h 1364248"/>
                    <a:gd name="connsiteX774" fmla="*/ 411790 w 2040886"/>
                    <a:gd name="connsiteY774" fmla="*/ 81449 h 1364248"/>
                    <a:gd name="connsiteX775" fmla="*/ 402260 w 2040886"/>
                    <a:gd name="connsiteY775" fmla="*/ 83333 h 1364248"/>
                    <a:gd name="connsiteX776" fmla="*/ 386856 w 2040886"/>
                    <a:gd name="connsiteY776" fmla="*/ 83112 h 1364248"/>
                    <a:gd name="connsiteX777" fmla="*/ 364693 w 2040886"/>
                    <a:gd name="connsiteY777" fmla="*/ 82779 h 1364248"/>
                    <a:gd name="connsiteX778" fmla="*/ 345522 w 2040886"/>
                    <a:gd name="connsiteY778" fmla="*/ 77571 h 1364248"/>
                    <a:gd name="connsiteX779" fmla="*/ 340424 w 2040886"/>
                    <a:gd name="connsiteY779" fmla="*/ 77571 h 1364248"/>
                    <a:gd name="connsiteX780" fmla="*/ 335327 w 2040886"/>
                    <a:gd name="connsiteY780" fmla="*/ 79454 h 1364248"/>
                    <a:gd name="connsiteX781" fmla="*/ 325133 w 2040886"/>
                    <a:gd name="connsiteY781" fmla="*/ 84774 h 1364248"/>
                    <a:gd name="connsiteX782" fmla="*/ 293328 w 2040886"/>
                    <a:gd name="connsiteY782" fmla="*/ 89982 h 1364248"/>
                    <a:gd name="connsiteX783" fmla="*/ 291001 w 2040886"/>
                    <a:gd name="connsiteY783" fmla="*/ 89982 h 1364248"/>
                    <a:gd name="connsiteX784" fmla="*/ 284020 w 2040886"/>
                    <a:gd name="connsiteY784" fmla="*/ 88209 h 1364248"/>
                    <a:gd name="connsiteX785" fmla="*/ 255762 w 2040886"/>
                    <a:gd name="connsiteY785" fmla="*/ 90425 h 1364248"/>
                    <a:gd name="connsiteX786" fmla="*/ 253324 w 2040886"/>
                    <a:gd name="connsiteY786" fmla="*/ 91312 h 1364248"/>
                    <a:gd name="connsiteX787" fmla="*/ 250886 w 2040886"/>
                    <a:gd name="connsiteY787" fmla="*/ 93861 h 1364248"/>
                    <a:gd name="connsiteX788" fmla="*/ 246786 w 2040886"/>
                    <a:gd name="connsiteY788" fmla="*/ 99955 h 1364248"/>
                    <a:gd name="connsiteX789" fmla="*/ 245013 w 2040886"/>
                    <a:gd name="connsiteY789" fmla="*/ 103502 h 1364248"/>
                    <a:gd name="connsiteX790" fmla="*/ 242353 w 2040886"/>
                    <a:gd name="connsiteY790" fmla="*/ 115469 h 1364248"/>
                    <a:gd name="connsiteX791" fmla="*/ 239140 w 2040886"/>
                    <a:gd name="connsiteY791" fmla="*/ 120013 h 1364248"/>
                    <a:gd name="connsiteX792" fmla="*/ 226285 w 2040886"/>
                    <a:gd name="connsiteY792" fmla="*/ 128878 h 1364248"/>
                    <a:gd name="connsiteX793" fmla="*/ 209330 w 2040886"/>
                    <a:gd name="connsiteY793" fmla="*/ 144171 h 1364248"/>
                    <a:gd name="connsiteX794" fmla="*/ 204787 w 2040886"/>
                    <a:gd name="connsiteY794" fmla="*/ 144946 h 1364248"/>
                    <a:gd name="connsiteX795" fmla="*/ 201573 w 2040886"/>
                    <a:gd name="connsiteY795" fmla="*/ 141954 h 1364248"/>
                    <a:gd name="connsiteX796" fmla="*/ 198360 w 2040886"/>
                    <a:gd name="connsiteY796" fmla="*/ 138076 h 1364248"/>
                    <a:gd name="connsiteX797" fmla="*/ 193816 w 2040886"/>
                    <a:gd name="connsiteY797" fmla="*/ 136303 h 1364248"/>
                    <a:gd name="connsiteX798" fmla="*/ 190935 w 2040886"/>
                    <a:gd name="connsiteY798" fmla="*/ 136081 h 1364248"/>
                    <a:gd name="connsiteX799" fmla="*/ 182956 w 2040886"/>
                    <a:gd name="connsiteY799" fmla="*/ 133643 h 1364248"/>
                    <a:gd name="connsiteX800" fmla="*/ 180297 w 2040886"/>
                    <a:gd name="connsiteY800" fmla="*/ 133643 h 1364248"/>
                    <a:gd name="connsiteX801" fmla="*/ 169326 w 2040886"/>
                    <a:gd name="connsiteY801" fmla="*/ 136414 h 1364248"/>
                    <a:gd name="connsiteX802" fmla="*/ 167886 w 2040886"/>
                    <a:gd name="connsiteY802" fmla="*/ 137189 h 1364248"/>
                    <a:gd name="connsiteX803" fmla="*/ 166777 w 2040886"/>
                    <a:gd name="connsiteY803" fmla="*/ 138408 h 1364248"/>
                    <a:gd name="connsiteX804" fmla="*/ 165447 w 2040886"/>
                    <a:gd name="connsiteY804" fmla="*/ 140846 h 1364248"/>
                    <a:gd name="connsiteX805" fmla="*/ 165447 w 2040886"/>
                    <a:gd name="connsiteY805" fmla="*/ 142287 h 1364248"/>
                    <a:gd name="connsiteX806" fmla="*/ 166001 w 2040886"/>
                    <a:gd name="connsiteY806" fmla="*/ 143728 h 1364248"/>
                    <a:gd name="connsiteX807" fmla="*/ 169104 w 2040886"/>
                    <a:gd name="connsiteY807" fmla="*/ 152482 h 1364248"/>
                    <a:gd name="connsiteX808" fmla="*/ 169326 w 2040886"/>
                    <a:gd name="connsiteY808" fmla="*/ 154255 h 1364248"/>
                    <a:gd name="connsiteX809" fmla="*/ 168772 w 2040886"/>
                    <a:gd name="connsiteY809" fmla="*/ 157025 h 1364248"/>
                    <a:gd name="connsiteX810" fmla="*/ 167775 w 2040886"/>
                    <a:gd name="connsiteY810" fmla="*/ 157579 h 1364248"/>
                    <a:gd name="connsiteX811" fmla="*/ 166777 w 2040886"/>
                    <a:gd name="connsiteY811" fmla="*/ 156804 h 1364248"/>
                    <a:gd name="connsiteX812" fmla="*/ 166999 w 2040886"/>
                    <a:gd name="connsiteY812" fmla="*/ 157912 h 1364248"/>
                    <a:gd name="connsiteX813" fmla="*/ 167775 w 2040886"/>
                    <a:gd name="connsiteY813" fmla="*/ 160460 h 1364248"/>
                    <a:gd name="connsiteX814" fmla="*/ 169547 w 2040886"/>
                    <a:gd name="connsiteY814" fmla="*/ 161680 h 1364248"/>
                    <a:gd name="connsiteX815" fmla="*/ 171542 w 2040886"/>
                    <a:gd name="connsiteY815" fmla="*/ 162455 h 1364248"/>
                    <a:gd name="connsiteX816" fmla="*/ 173094 w 2040886"/>
                    <a:gd name="connsiteY816" fmla="*/ 163563 h 1364248"/>
                    <a:gd name="connsiteX817" fmla="*/ 171321 w 2040886"/>
                    <a:gd name="connsiteY817" fmla="*/ 167220 h 1364248"/>
                    <a:gd name="connsiteX818" fmla="*/ 171542 w 2040886"/>
                    <a:gd name="connsiteY818" fmla="*/ 168329 h 1364248"/>
                    <a:gd name="connsiteX819" fmla="*/ 176197 w 2040886"/>
                    <a:gd name="connsiteY819" fmla="*/ 175088 h 1364248"/>
                    <a:gd name="connsiteX820" fmla="*/ 177083 w 2040886"/>
                    <a:gd name="connsiteY820" fmla="*/ 177305 h 1364248"/>
                    <a:gd name="connsiteX821" fmla="*/ 175753 w 2040886"/>
                    <a:gd name="connsiteY821" fmla="*/ 177969 h 1364248"/>
                    <a:gd name="connsiteX822" fmla="*/ 174977 w 2040886"/>
                    <a:gd name="connsiteY822" fmla="*/ 179188 h 1364248"/>
                    <a:gd name="connsiteX823" fmla="*/ 174977 w 2040886"/>
                    <a:gd name="connsiteY823" fmla="*/ 181072 h 1364248"/>
                    <a:gd name="connsiteX824" fmla="*/ 175532 w 2040886"/>
                    <a:gd name="connsiteY824" fmla="*/ 183510 h 1364248"/>
                    <a:gd name="connsiteX825" fmla="*/ 173426 w 2040886"/>
                    <a:gd name="connsiteY825" fmla="*/ 184286 h 1364248"/>
                    <a:gd name="connsiteX826" fmla="*/ 171431 w 2040886"/>
                    <a:gd name="connsiteY826" fmla="*/ 186392 h 1364248"/>
                    <a:gd name="connsiteX827" fmla="*/ 169880 w 2040886"/>
                    <a:gd name="connsiteY827" fmla="*/ 189051 h 1364248"/>
                    <a:gd name="connsiteX828" fmla="*/ 169326 w 2040886"/>
                    <a:gd name="connsiteY828" fmla="*/ 191489 h 1364248"/>
                    <a:gd name="connsiteX829" fmla="*/ 170101 w 2040886"/>
                    <a:gd name="connsiteY829" fmla="*/ 195368 h 1364248"/>
                    <a:gd name="connsiteX830" fmla="*/ 171875 w 2040886"/>
                    <a:gd name="connsiteY830" fmla="*/ 196254 h 1364248"/>
                    <a:gd name="connsiteX831" fmla="*/ 174091 w 2040886"/>
                    <a:gd name="connsiteY831" fmla="*/ 196254 h 1364248"/>
                    <a:gd name="connsiteX832" fmla="*/ 175975 w 2040886"/>
                    <a:gd name="connsiteY832" fmla="*/ 197584 h 1364248"/>
                    <a:gd name="connsiteX833" fmla="*/ 182291 w 2040886"/>
                    <a:gd name="connsiteY833" fmla="*/ 211325 h 1364248"/>
                    <a:gd name="connsiteX834" fmla="*/ 184840 w 2040886"/>
                    <a:gd name="connsiteY834" fmla="*/ 214428 h 1364248"/>
                    <a:gd name="connsiteX835" fmla="*/ 190603 w 2040886"/>
                    <a:gd name="connsiteY835" fmla="*/ 218085 h 1364248"/>
                    <a:gd name="connsiteX836" fmla="*/ 196032 w 2040886"/>
                    <a:gd name="connsiteY836" fmla="*/ 223625 h 1364248"/>
                    <a:gd name="connsiteX837" fmla="*/ 197251 w 2040886"/>
                    <a:gd name="connsiteY837" fmla="*/ 225842 h 1364248"/>
                    <a:gd name="connsiteX838" fmla="*/ 195368 w 2040886"/>
                    <a:gd name="connsiteY838" fmla="*/ 226839 h 1364248"/>
                    <a:gd name="connsiteX839" fmla="*/ 194925 w 2040886"/>
                    <a:gd name="connsiteY839" fmla="*/ 228501 h 1364248"/>
                    <a:gd name="connsiteX840" fmla="*/ 196586 w 2040886"/>
                    <a:gd name="connsiteY840" fmla="*/ 232047 h 1364248"/>
                    <a:gd name="connsiteX841" fmla="*/ 199579 w 2040886"/>
                    <a:gd name="connsiteY841" fmla="*/ 236701 h 1364248"/>
                    <a:gd name="connsiteX842" fmla="*/ 200576 w 2040886"/>
                    <a:gd name="connsiteY842" fmla="*/ 239139 h 1364248"/>
                    <a:gd name="connsiteX843" fmla="*/ 201905 w 2040886"/>
                    <a:gd name="connsiteY843" fmla="*/ 246675 h 1364248"/>
                    <a:gd name="connsiteX844" fmla="*/ 201905 w 2040886"/>
                    <a:gd name="connsiteY844" fmla="*/ 247783 h 1364248"/>
                    <a:gd name="connsiteX845" fmla="*/ 201462 w 2040886"/>
                    <a:gd name="connsiteY845" fmla="*/ 249224 h 1364248"/>
                    <a:gd name="connsiteX846" fmla="*/ 202349 w 2040886"/>
                    <a:gd name="connsiteY846" fmla="*/ 249999 h 1364248"/>
                    <a:gd name="connsiteX847" fmla="*/ 203790 w 2040886"/>
                    <a:gd name="connsiteY847" fmla="*/ 250553 h 1364248"/>
                    <a:gd name="connsiteX848" fmla="*/ 205119 w 2040886"/>
                    <a:gd name="connsiteY848" fmla="*/ 251551 h 1364248"/>
                    <a:gd name="connsiteX849" fmla="*/ 206338 w 2040886"/>
                    <a:gd name="connsiteY849" fmla="*/ 253435 h 1364248"/>
                    <a:gd name="connsiteX850" fmla="*/ 206671 w 2040886"/>
                    <a:gd name="connsiteY850" fmla="*/ 254875 h 1364248"/>
                    <a:gd name="connsiteX851" fmla="*/ 206671 w 2040886"/>
                    <a:gd name="connsiteY851" fmla="*/ 256538 h 1364248"/>
                    <a:gd name="connsiteX852" fmla="*/ 207446 w 2040886"/>
                    <a:gd name="connsiteY852" fmla="*/ 258865 h 1364248"/>
                    <a:gd name="connsiteX853" fmla="*/ 209109 w 2040886"/>
                    <a:gd name="connsiteY853" fmla="*/ 261635 h 1364248"/>
                    <a:gd name="connsiteX854" fmla="*/ 216755 w 2040886"/>
                    <a:gd name="connsiteY854" fmla="*/ 268727 h 1364248"/>
                    <a:gd name="connsiteX855" fmla="*/ 226174 w 2040886"/>
                    <a:gd name="connsiteY855" fmla="*/ 273936 h 1364248"/>
                    <a:gd name="connsiteX856" fmla="*/ 227615 w 2040886"/>
                    <a:gd name="connsiteY856" fmla="*/ 276152 h 1364248"/>
                    <a:gd name="connsiteX857" fmla="*/ 226174 w 2040886"/>
                    <a:gd name="connsiteY857" fmla="*/ 279255 h 1364248"/>
                    <a:gd name="connsiteX858" fmla="*/ 222739 w 2040886"/>
                    <a:gd name="connsiteY858" fmla="*/ 280030 h 1364248"/>
                    <a:gd name="connsiteX859" fmla="*/ 218971 w 2040886"/>
                    <a:gd name="connsiteY859" fmla="*/ 280030 h 1364248"/>
                    <a:gd name="connsiteX860" fmla="*/ 216644 w 2040886"/>
                    <a:gd name="connsiteY860" fmla="*/ 281139 h 1364248"/>
                    <a:gd name="connsiteX861" fmla="*/ 213652 w 2040886"/>
                    <a:gd name="connsiteY861" fmla="*/ 279476 h 1364248"/>
                    <a:gd name="connsiteX862" fmla="*/ 210549 w 2040886"/>
                    <a:gd name="connsiteY862" fmla="*/ 279919 h 1364248"/>
                    <a:gd name="connsiteX863" fmla="*/ 208001 w 2040886"/>
                    <a:gd name="connsiteY863" fmla="*/ 281914 h 1364248"/>
                    <a:gd name="connsiteX864" fmla="*/ 206560 w 2040886"/>
                    <a:gd name="connsiteY864" fmla="*/ 285017 h 1364248"/>
                    <a:gd name="connsiteX865" fmla="*/ 206781 w 2040886"/>
                    <a:gd name="connsiteY865" fmla="*/ 288452 h 1364248"/>
                    <a:gd name="connsiteX866" fmla="*/ 208444 w 2040886"/>
                    <a:gd name="connsiteY866" fmla="*/ 290779 h 1364248"/>
                    <a:gd name="connsiteX867" fmla="*/ 211103 w 2040886"/>
                    <a:gd name="connsiteY867" fmla="*/ 291999 h 1364248"/>
                    <a:gd name="connsiteX868" fmla="*/ 214317 w 2040886"/>
                    <a:gd name="connsiteY868" fmla="*/ 292442 h 1364248"/>
                    <a:gd name="connsiteX869" fmla="*/ 214317 w 2040886"/>
                    <a:gd name="connsiteY869" fmla="*/ 293550 h 1364248"/>
                    <a:gd name="connsiteX870" fmla="*/ 212877 w 2040886"/>
                    <a:gd name="connsiteY870" fmla="*/ 296653 h 1364248"/>
                    <a:gd name="connsiteX871" fmla="*/ 214427 w 2040886"/>
                    <a:gd name="connsiteY871" fmla="*/ 299423 h 1364248"/>
                    <a:gd name="connsiteX872" fmla="*/ 217531 w 2040886"/>
                    <a:gd name="connsiteY872" fmla="*/ 301307 h 1364248"/>
                    <a:gd name="connsiteX873" fmla="*/ 220523 w 2040886"/>
                    <a:gd name="connsiteY873" fmla="*/ 302082 h 1364248"/>
                    <a:gd name="connsiteX874" fmla="*/ 219858 w 2040886"/>
                    <a:gd name="connsiteY874" fmla="*/ 306183 h 1364248"/>
                    <a:gd name="connsiteX875" fmla="*/ 220744 w 2040886"/>
                    <a:gd name="connsiteY875" fmla="*/ 309951 h 1364248"/>
                    <a:gd name="connsiteX876" fmla="*/ 223625 w 2040886"/>
                    <a:gd name="connsiteY876" fmla="*/ 316932 h 1364248"/>
                    <a:gd name="connsiteX877" fmla="*/ 223625 w 2040886"/>
                    <a:gd name="connsiteY877" fmla="*/ 316932 h 1364248"/>
                    <a:gd name="connsiteX878" fmla="*/ 220966 w 2040886"/>
                    <a:gd name="connsiteY878" fmla="*/ 321586 h 1364248"/>
                    <a:gd name="connsiteX879" fmla="*/ 222074 w 2040886"/>
                    <a:gd name="connsiteY879" fmla="*/ 330008 h 1364248"/>
                    <a:gd name="connsiteX880" fmla="*/ 222850 w 2040886"/>
                    <a:gd name="connsiteY880" fmla="*/ 332335 h 1364248"/>
                    <a:gd name="connsiteX881" fmla="*/ 223403 w 2040886"/>
                    <a:gd name="connsiteY881" fmla="*/ 332779 h 1364248"/>
                    <a:gd name="connsiteX882" fmla="*/ 223403 w 2040886"/>
                    <a:gd name="connsiteY882" fmla="*/ 333222 h 1364248"/>
                    <a:gd name="connsiteX883" fmla="*/ 221853 w 2040886"/>
                    <a:gd name="connsiteY883" fmla="*/ 335216 h 1364248"/>
                    <a:gd name="connsiteX884" fmla="*/ 219747 w 2040886"/>
                    <a:gd name="connsiteY884" fmla="*/ 337544 h 1364248"/>
                    <a:gd name="connsiteX885" fmla="*/ 212433 w 2040886"/>
                    <a:gd name="connsiteY885" fmla="*/ 341311 h 1364248"/>
                    <a:gd name="connsiteX886" fmla="*/ 212101 w 2040886"/>
                    <a:gd name="connsiteY886" fmla="*/ 343417 h 1364248"/>
                    <a:gd name="connsiteX887" fmla="*/ 212322 w 2040886"/>
                    <a:gd name="connsiteY887" fmla="*/ 346852 h 1364248"/>
                    <a:gd name="connsiteX888" fmla="*/ 212101 w 2040886"/>
                    <a:gd name="connsiteY888" fmla="*/ 349179 h 1364248"/>
                    <a:gd name="connsiteX889" fmla="*/ 211547 w 2040886"/>
                    <a:gd name="connsiteY889" fmla="*/ 351063 h 1364248"/>
                    <a:gd name="connsiteX890" fmla="*/ 209109 w 2040886"/>
                    <a:gd name="connsiteY890" fmla="*/ 356936 h 1364248"/>
                    <a:gd name="connsiteX891" fmla="*/ 203125 w 2040886"/>
                    <a:gd name="connsiteY891" fmla="*/ 359374 h 1364248"/>
                    <a:gd name="connsiteX892" fmla="*/ 182623 w 2040886"/>
                    <a:gd name="connsiteY892" fmla="*/ 359596 h 1364248"/>
                    <a:gd name="connsiteX893" fmla="*/ 178745 w 2040886"/>
                    <a:gd name="connsiteY893" fmla="*/ 360815 h 1364248"/>
                    <a:gd name="connsiteX894" fmla="*/ 176751 w 2040886"/>
                    <a:gd name="connsiteY894" fmla="*/ 361812 h 1364248"/>
                    <a:gd name="connsiteX895" fmla="*/ 175199 w 2040886"/>
                    <a:gd name="connsiteY895" fmla="*/ 363364 h 1364248"/>
                    <a:gd name="connsiteX896" fmla="*/ 173980 w 2040886"/>
                    <a:gd name="connsiteY896" fmla="*/ 365912 h 1364248"/>
                    <a:gd name="connsiteX897" fmla="*/ 172540 w 2040886"/>
                    <a:gd name="connsiteY897" fmla="*/ 370567 h 1364248"/>
                    <a:gd name="connsiteX898" fmla="*/ 172540 w 2040886"/>
                    <a:gd name="connsiteY898" fmla="*/ 370788 h 1364248"/>
                    <a:gd name="connsiteX899" fmla="*/ 170877 w 2040886"/>
                    <a:gd name="connsiteY899" fmla="*/ 373115 h 1364248"/>
                    <a:gd name="connsiteX900" fmla="*/ 161901 w 2040886"/>
                    <a:gd name="connsiteY900" fmla="*/ 382867 h 1364248"/>
                    <a:gd name="connsiteX901" fmla="*/ 158577 w 2040886"/>
                    <a:gd name="connsiteY901" fmla="*/ 385527 h 1364248"/>
                    <a:gd name="connsiteX902" fmla="*/ 158577 w 2040886"/>
                    <a:gd name="connsiteY902" fmla="*/ 385527 h 1364248"/>
                    <a:gd name="connsiteX903" fmla="*/ 158577 w 2040886"/>
                    <a:gd name="connsiteY903" fmla="*/ 385527 h 1364248"/>
                    <a:gd name="connsiteX904" fmla="*/ 152371 w 2040886"/>
                    <a:gd name="connsiteY904" fmla="*/ 390292 h 1364248"/>
                    <a:gd name="connsiteX905" fmla="*/ 147273 w 2040886"/>
                    <a:gd name="connsiteY905" fmla="*/ 394281 h 1364248"/>
                    <a:gd name="connsiteX906" fmla="*/ 121343 w 2040886"/>
                    <a:gd name="connsiteY906" fmla="*/ 422428 h 1364248"/>
                    <a:gd name="connsiteX907" fmla="*/ 117908 w 2040886"/>
                    <a:gd name="connsiteY907" fmla="*/ 427747 h 1364248"/>
                    <a:gd name="connsiteX908" fmla="*/ 113808 w 2040886"/>
                    <a:gd name="connsiteY908" fmla="*/ 430961 h 1364248"/>
                    <a:gd name="connsiteX909" fmla="*/ 109264 w 2040886"/>
                    <a:gd name="connsiteY909" fmla="*/ 435948 h 1364248"/>
                    <a:gd name="connsiteX910" fmla="*/ 96963 w 2040886"/>
                    <a:gd name="connsiteY910" fmla="*/ 454011 h 1364248"/>
                    <a:gd name="connsiteX911" fmla="*/ 92198 w 2040886"/>
                    <a:gd name="connsiteY911" fmla="*/ 458886 h 1364248"/>
                    <a:gd name="connsiteX912" fmla="*/ 91645 w 2040886"/>
                    <a:gd name="connsiteY912" fmla="*/ 460327 h 1364248"/>
                    <a:gd name="connsiteX913" fmla="*/ 90758 w 2040886"/>
                    <a:gd name="connsiteY913" fmla="*/ 463873 h 1364248"/>
                    <a:gd name="connsiteX914" fmla="*/ 90204 w 2040886"/>
                    <a:gd name="connsiteY914" fmla="*/ 465092 h 1364248"/>
                    <a:gd name="connsiteX915" fmla="*/ 89206 w 2040886"/>
                    <a:gd name="connsiteY915" fmla="*/ 466089 h 1364248"/>
                    <a:gd name="connsiteX916" fmla="*/ 87212 w 2040886"/>
                    <a:gd name="connsiteY916" fmla="*/ 466865 h 1364248"/>
                    <a:gd name="connsiteX917" fmla="*/ 86215 w 2040886"/>
                    <a:gd name="connsiteY917" fmla="*/ 467530 h 1364248"/>
                    <a:gd name="connsiteX918" fmla="*/ 85106 w 2040886"/>
                    <a:gd name="connsiteY918" fmla="*/ 468860 h 1364248"/>
                    <a:gd name="connsiteX919" fmla="*/ 78125 w 2040886"/>
                    <a:gd name="connsiteY919" fmla="*/ 481493 h 1364248"/>
                    <a:gd name="connsiteX920" fmla="*/ 76241 w 2040886"/>
                    <a:gd name="connsiteY920" fmla="*/ 483377 h 1364248"/>
                    <a:gd name="connsiteX921" fmla="*/ 75022 w 2040886"/>
                    <a:gd name="connsiteY921" fmla="*/ 483931 h 1364248"/>
                    <a:gd name="connsiteX922" fmla="*/ 72584 w 2040886"/>
                    <a:gd name="connsiteY922" fmla="*/ 484374 h 1364248"/>
                    <a:gd name="connsiteX923" fmla="*/ 71365 w 2040886"/>
                    <a:gd name="connsiteY923" fmla="*/ 485482 h 1364248"/>
                    <a:gd name="connsiteX924" fmla="*/ 70589 w 2040886"/>
                    <a:gd name="connsiteY924" fmla="*/ 487033 h 1364248"/>
                    <a:gd name="connsiteX925" fmla="*/ 68595 w 2040886"/>
                    <a:gd name="connsiteY925" fmla="*/ 492574 h 1364248"/>
                    <a:gd name="connsiteX926" fmla="*/ 59951 w 2040886"/>
                    <a:gd name="connsiteY926" fmla="*/ 504099 h 1364248"/>
                    <a:gd name="connsiteX927" fmla="*/ 57180 w 2040886"/>
                    <a:gd name="connsiteY927" fmla="*/ 510859 h 1364248"/>
                    <a:gd name="connsiteX928" fmla="*/ 59397 w 2040886"/>
                    <a:gd name="connsiteY928" fmla="*/ 517065 h 1364248"/>
                    <a:gd name="connsiteX929" fmla="*/ 60173 w 2040886"/>
                    <a:gd name="connsiteY929" fmla="*/ 519613 h 1364248"/>
                    <a:gd name="connsiteX930" fmla="*/ 60838 w 2040886"/>
                    <a:gd name="connsiteY930" fmla="*/ 527038 h 1364248"/>
                    <a:gd name="connsiteX931" fmla="*/ 61281 w 2040886"/>
                    <a:gd name="connsiteY931" fmla="*/ 529032 h 1364248"/>
                    <a:gd name="connsiteX932" fmla="*/ 61613 w 2040886"/>
                    <a:gd name="connsiteY932" fmla="*/ 530030 h 1364248"/>
                    <a:gd name="connsiteX933" fmla="*/ 63054 w 2040886"/>
                    <a:gd name="connsiteY933" fmla="*/ 532357 h 1364248"/>
                    <a:gd name="connsiteX934" fmla="*/ 65492 w 2040886"/>
                    <a:gd name="connsiteY934" fmla="*/ 534906 h 1364248"/>
                    <a:gd name="connsiteX935" fmla="*/ 66156 w 2040886"/>
                    <a:gd name="connsiteY935" fmla="*/ 536235 h 1364248"/>
                    <a:gd name="connsiteX936" fmla="*/ 66711 w 2040886"/>
                    <a:gd name="connsiteY936" fmla="*/ 539006 h 1364248"/>
                    <a:gd name="connsiteX937" fmla="*/ 68262 w 2040886"/>
                    <a:gd name="connsiteY937" fmla="*/ 554853 h 1364248"/>
                    <a:gd name="connsiteX938" fmla="*/ 67819 w 2040886"/>
                    <a:gd name="connsiteY938" fmla="*/ 557401 h 1364248"/>
                    <a:gd name="connsiteX939" fmla="*/ 65935 w 2040886"/>
                    <a:gd name="connsiteY939" fmla="*/ 562720 h 1364248"/>
                    <a:gd name="connsiteX940" fmla="*/ 64384 w 2040886"/>
                    <a:gd name="connsiteY940" fmla="*/ 568815 h 1364248"/>
                    <a:gd name="connsiteX941" fmla="*/ 62611 w 2040886"/>
                    <a:gd name="connsiteY941" fmla="*/ 572583 h 1364248"/>
                    <a:gd name="connsiteX942" fmla="*/ 62056 w 2040886"/>
                    <a:gd name="connsiteY942" fmla="*/ 574688 h 1364248"/>
                    <a:gd name="connsiteX943" fmla="*/ 62721 w 2040886"/>
                    <a:gd name="connsiteY943" fmla="*/ 575575 h 1364248"/>
                    <a:gd name="connsiteX944" fmla="*/ 63276 w 2040886"/>
                    <a:gd name="connsiteY944" fmla="*/ 575243 h 1364248"/>
                    <a:gd name="connsiteX945" fmla="*/ 64827 w 2040886"/>
                    <a:gd name="connsiteY945" fmla="*/ 573359 h 1364248"/>
                    <a:gd name="connsiteX946" fmla="*/ 66600 w 2040886"/>
                    <a:gd name="connsiteY946" fmla="*/ 574578 h 1364248"/>
                    <a:gd name="connsiteX947" fmla="*/ 66489 w 2040886"/>
                    <a:gd name="connsiteY947" fmla="*/ 574578 h 1364248"/>
                    <a:gd name="connsiteX948" fmla="*/ 66046 w 2040886"/>
                    <a:gd name="connsiteY948" fmla="*/ 574799 h 1364248"/>
                    <a:gd name="connsiteX949" fmla="*/ 69703 w 2040886"/>
                    <a:gd name="connsiteY949" fmla="*/ 577348 h 1364248"/>
                    <a:gd name="connsiteX950" fmla="*/ 73028 w 2040886"/>
                    <a:gd name="connsiteY950" fmla="*/ 581670 h 1364248"/>
                    <a:gd name="connsiteX951" fmla="*/ 75133 w 2040886"/>
                    <a:gd name="connsiteY951" fmla="*/ 583221 h 1364248"/>
                    <a:gd name="connsiteX952" fmla="*/ 80230 w 2040886"/>
                    <a:gd name="connsiteY952" fmla="*/ 586102 h 1364248"/>
                    <a:gd name="connsiteX953" fmla="*/ 81560 w 2040886"/>
                    <a:gd name="connsiteY953" fmla="*/ 587875 h 1364248"/>
                    <a:gd name="connsiteX954" fmla="*/ 81560 w 2040886"/>
                    <a:gd name="connsiteY954" fmla="*/ 589316 h 1364248"/>
                    <a:gd name="connsiteX955" fmla="*/ 80563 w 2040886"/>
                    <a:gd name="connsiteY955" fmla="*/ 592640 h 1364248"/>
                    <a:gd name="connsiteX956" fmla="*/ 80563 w 2040886"/>
                    <a:gd name="connsiteY956" fmla="*/ 594968 h 1364248"/>
                    <a:gd name="connsiteX957" fmla="*/ 80895 w 2040886"/>
                    <a:gd name="connsiteY957" fmla="*/ 596630 h 1364248"/>
                    <a:gd name="connsiteX958" fmla="*/ 82779 w 2040886"/>
                    <a:gd name="connsiteY958" fmla="*/ 599844 h 1364248"/>
                    <a:gd name="connsiteX959" fmla="*/ 82779 w 2040886"/>
                    <a:gd name="connsiteY959" fmla="*/ 600176 h 1364248"/>
                    <a:gd name="connsiteX960" fmla="*/ 83112 w 2040886"/>
                    <a:gd name="connsiteY960" fmla="*/ 600730 h 1364248"/>
                    <a:gd name="connsiteX961" fmla="*/ 81782 w 2040886"/>
                    <a:gd name="connsiteY961" fmla="*/ 603500 h 1364248"/>
                    <a:gd name="connsiteX962" fmla="*/ 79454 w 2040886"/>
                    <a:gd name="connsiteY962" fmla="*/ 602503 h 1364248"/>
                    <a:gd name="connsiteX963" fmla="*/ 76906 w 2040886"/>
                    <a:gd name="connsiteY963" fmla="*/ 600287 h 1364248"/>
                    <a:gd name="connsiteX964" fmla="*/ 74911 w 2040886"/>
                    <a:gd name="connsiteY964" fmla="*/ 599179 h 1364248"/>
                    <a:gd name="connsiteX965" fmla="*/ 73692 w 2040886"/>
                    <a:gd name="connsiteY965" fmla="*/ 598735 h 1364248"/>
                    <a:gd name="connsiteX966" fmla="*/ 71587 w 2040886"/>
                    <a:gd name="connsiteY966" fmla="*/ 595743 h 1364248"/>
                    <a:gd name="connsiteX967" fmla="*/ 70478 w 2040886"/>
                    <a:gd name="connsiteY967" fmla="*/ 594635 h 1364248"/>
                    <a:gd name="connsiteX968" fmla="*/ 69260 w 2040886"/>
                    <a:gd name="connsiteY968" fmla="*/ 594635 h 1364248"/>
                    <a:gd name="connsiteX969" fmla="*/ 66711 w 2040886"/>
                    <a:gd name="connsiteY969" fmla="*/ 595300 h 1364248"/>
                    <a:gd name="connsiteX970" fmla="*/ 62611 w 2040886"/>
                    <a:gd name="connsiteY970" fmla="*/ 594968 h 1364248"/>
                    <a:gd name="connsiteX971" fmla="*/ 60173 w 2040886"/>
                    <a:gd name="connsiteY971" fmla="*/ 595189 h 1364248"/>
                    <a:gd name="connsiteX972" fmla="*/ 57735 w 2040886"/>
                    <a:gd name="connsiteY972" fmla="*/ 594857 h 1364248"/>
                    <a:gd name="connsiteX973" fmla="*/ 54965 w 2040886"/>
                    <a:gd name="connsiteY973" fmla="*/ 592973 h 1364248"/>
                    <a:gd name="connsiteX974" fmla="*/ 50754 w 2040886"/>
                    <a:gd name="connsiteY974" fmla="*/ 588319 h 1364248"/>
                    <a:gd name="connsiteX975" fmla="*/ 48426 w 2040886"/>
                    <a:gd name="connsiteY975" fmla="*/ 587654 h 1364248"/>
                    <a:gd name="connsiteX976" fmla="*/ 45989 w 2040886"/>
                    <a:gd name="connsiteY976" fmla="*/ 589981 h 1364248"/>
                    <a:gd name="connsiteX977" fmla="*/ 45102 w 2040886"/>
                    <a:gd name="connsiteY977" fmla="*/ 592862 h 1364248"/>
                    <a:gd name="connsiteX978" fmla="*/ 44326 w 2040886"/>
                    <a:gd name="connsiteY978" fmla="*/ 596851 h 1364248"/>
                    <a:gd name="connsiteX979" fmla="*/ 43772 w 2040886"/>
                    <a:gd name="connsiteY979" fmla="*/ 600841 h 1364248"/>
                    <a:gd name="connsiteX980" fmla="*/ 43772 w 2040886"/>
                    <a:gd name="connsiteY980" fmla="*/ 603722 h 1364248"/>
                    <a:gd name="connsiteX981" fmla="*/ 42110 w 2040886"/>
                    <a:gd name="connsiteY981" fmla="*/ 605163 h 1364248"/>
                    <a:gd name="connsiteX982" fmla="*/ 37788 w 2040886"/>
                    <a:gd name="connsiteY982" fmla="*/ 605827 h 1364248"/>
                    <a:gd name="connsiteX983" fmla="*/ 35793 w 2040886"/>
                    <a:gd name="connsiteY983" fmla="*/ 607379 h 1364248"/>
                    <a:gd name="connsiteX984" fmla="*/ 33356 w 2040886"/>
                    <a:gd name="connsiteY984" fmla="*/ 614582 h 1364248"/>
                    <a:gd name="connsiteX985" fmla="*/ 31915 w 2040886"/>
                    <a:gd name="connsiteY985" fmla="*/ 617685 h 1364248"/>
                    <a:gd name="connsiteX986" fmla="*/ 31915 w 2040886"/>
                    <a:gd name="connsiteY986" fmla="*/ 618571 h 1364248"/>
                    <a:gd name="connsiteX987" fmla="*/ 31804 w 2040886"/>
                    <a:gd name="connsiteY987" fmla="*/ 620788 h 1364248"/>
                    <a:gd name="connsiteX988" fmla="*/ 31582 w 2040886"/>
                    <a:gd name="connsiteY988" fmla="*/ 621785 h 1364248"/>
                    <a:gd name="connsiteX989" fmla="*/ 30474 w 2040886"/>
                    <a:gd name="connsiteY989" fmla="*/ 623336 h 1364248"/>
                    <a:gd name="connsiteX990" fmla="*/ 27704 w 2040886"/>
                    <a:gd name="connsiteY990" fmla="*/ 625663 h 1364248"/>
                    <a:gd name="connsiteX991" fmla="*/ 26817 w 2040886"/>
                    <a:gd name="connsiteY991" fmla="*/ 626883 h 1364248"/>
                    <a:gd name="connsiteX992" fmla="*/ 26596 w 2040886"/>
                    <a:gd name="connsiteY992" fmla="*/ 627215 h 1364248"/>
                    <a:gd name="connsiteX993" fmla="*/ 25820 w 2040886"/>
                    <a:gd name="connsiteY993" fmla="*/ 629321 h 1364248"/>
                    <a:gd name="connsiteX994" fmla="*/ 25820 w 2040886"/>
                    <a:gd name="connsiteY994" fmla="*/ 630650 h 1364248"/>
                    <a:gd name="connsiteX995" fmla="*/ 25931 w 2040886"/>
                    <a:gd name="connsiteY995" fmla="*/ 632091 h 1364248"/>
                    <a:gd name="connsiteX996" fmla="*/ 26152 w 2040886"/>
                    <a:gd name="connsiteY996" fmla="*/ 637853 h 1364248"/>
                    <a:gd name="connsiteX997" fmla="*/ 25931 w 2040886"/>
                    <a:gd name="connsiteY997" fmla="*/ 638961 h 1364248"/>
                    <a:gd name="connsiteX998" fmla="*/ 25155 w 2040886"/>
                    <a:gd name="connsiteY998" fmla="*/ 640956 h 1364248"/>
                    <a:gd name="connsiteX999" fmla="*/ 24158 w 2040886"/>
                    <a:gd name="connsiteY999" fmla="*/ 642397 h 1364248"/>
                    <a:gd name="connsiteX1000" fmla="*/ 23050 w 2040886"/>
                    <a:gd name="connsiteY1000" fmla="*/ 643283 h 1364248"/>
                    <a:gd name="connsiteX1001" fmla="*/ 22163 w 2040886"/>
                    <a:gd name="connsiteY1001" fmla="*/ 644391 h 1364248"/>
                    <a:gd name="connsiteX1002" fmla="*/ 21830 w 2040886"/>
                    <a:gd name="connsiteY1002" fmla="*/ 646718 h 1364248"/>
                    <a:gd name="connsiteX1003" fmla="*/ 21830 w 2040886"/>
                    <a:gd name="connsiteY1003" fmla="*/ 650375 h 1364248"/>
                    <a:gd name="connsiteX1004" fmla="*/ 21276 w 2040886"/>
                    <a:gd name="connsiteY1004" fmla="*/ 654032 h 1364248"/>
                    <a:gd name="connsiteX1005" fmla="*/ 19947 w 2040886"/>
                    <a:gd name="connsiteY1005" fmla="*/ 657246 h 1364248"/>
                    <a:gd name="connsiteX1006" fmla="*/ 18174 w 2040886"/>
                    <a:gd name="connsiteY1006" fmla="*/ 659684 h 1364248"/>
                    <a:gd name="connsiteX1007" fmla="*/ 16844 w 2040886"/>
                    <a:gd name="connsiteY1007" fmla="*/ 660570 h 1364248"/>
                    <a:gd name="connsiteX1008" fmla="*/ 13852 w 2040886"/>
                    <a:gd name="connsiteY1008" fmla="*/ 661568 h 1364248"/>
                    <a:gd name="connsiteX1009" fmla="*/ 12411 w 2040886"/>
                    <a:gd name="connsiteY1009" fmla="*/ 662565 h 1364248"/>
                    <a:gd name="connsiteX1010" fmla="*/ 11525 w 2040886"/>
                    <a:gd name="connsiteY1010" fmla="*/ 663784 h 1364248"/>
                    <a:gd name="connsiteX1011" fmla="*/ 10306 w 2040886"/>
                    <a:gd name="connsiteY1011" fmla="*/ 666554 h 1364248"/>
                    <a:gd name="connsiteX1012" fmla="*/ 9641 w 2040886"/>
                    <a:gd name="connsiteY1012" fmla="*/ 667773 h 1364248"/>
                    <a:gd name="connsiteX1013" fmla="*/ 2216 w 2040886"/>
                    <a:gd name="connsiteY1013" fmla="*/ 673757 h 1364248"/>
                    <a:gd name="connsiteX1014" fmla="*/ 554 w 2040886"/>
                    <a:gd name="connsiteY1014" fmla="*/ 676528 h 1364248"/>
                    <a:gd name="connsiteX1015" fmla="*/ 333 w 2040886"/>
                    <a:gd name="connsiteY1015" fmla="*/ 679963 h 1364248"/>
                    <a:gd name="connsiteX1016" fmla="*/ 1663 w 2040886"/>
                    <a:gd name="connsiteY1016" fmla="*/ 686833 h 1364248"/>
                    <a:gd name="connsiteX1017" fmla="*/ 1219 w 2040886"/>
                    <a:gd name="connsiteY1017" fmla="*/ 689493 h 1364248"/>
                    <a:gd name="connsiteX1018" fmla="*/ 0 w 2040886"/>
                    <a:gd name="connsiteY1018" fmla="*/ 692264 h 1364248"/>
                    <a:gd name="connsiteX1019" fmla="*/ 0 w 2040886"/>
                    <a:gd name="connsiteY1019" fmla="*/ 704564 h 1364248"/>
                    <a:gd name="connsiteX1020" fmla="*/ 2549 w 2040886"/>
                    <a:gd name="connsiteY1020" fmla="*/ 705007 h 1364248"/>
                    <a:gd name="connsiteX1021" fmla="*/ 2770 w 2040886"/>
                    <a:gd name="connsiteY1021" fmla="*/ 705007 h 1364248"/>
                    <a:gd name="connsiteX1022" fmla="*/ 2770 w 2040886"/>
                    <a:gd name="connsiteY1022" fmla="*/ 705007 h 1364248"/>
                    <a:gd name="connsiteX1023" fmla="*/ 2881 w 2040886"/>
                    <a:gd name="connsiteY1023" fmla="*/ 705007 h 1364248"/>
                    <a:gd name="connsiteX1024" fmla="*/ 3989 w 2040886"/>
                    <a:gd name="connsiteY1024" fmla="*/ 703788 h 1364248"/>
                    <a:gd name="connsiteX1025" fmla="*/ 7757 w 2040886"/>
                    <a:gd name="connsiteY1025" fmla="*/ 702348 h 1364248"/>
                    <a:gd name="connsiteX1026" fmla="*/ 11635 w 2040886"/>
                    <a:gd name="connsiteY1026" fmla="*/ 702791 h 1364248"/>
                    <a:gd name="connsiteX1027" fmla="*/ 15736 w 2040886"/>
                    <a:gd name="connsiteY1027" fmla="*/ 704786 h 1364248"/>
                    <a:gd name="connsiteX1028" fmla="*/ 14074 w 2040886"/>
                    <a:gd name="connsiteY1028" fmla="*/ 709883 h 1364248"/>
                    <a:gd name="connsiteX1029" fmla="*/ 14074 w 2040886"/>
                    <a:gd name="connsiteY1029" fmla="*/ 712543 h 1364248"/>
                    <a:gd name="connsiteX1030" fmla="*/ 17176 w 2040886"/>
                    <a:gd name="connsiteY1030" fmla="*/ 712321 h 1364248"/>
                    <a:gd name="connsiteX1031" fmla="*/ 17952 w 2040886"/>
                    <a:gd name="connsiteY1031" fmla="*/ 712321 h 1364248"/>
                    <a:gd name="connsiteX1032" fmla="*/ 18839 w 2040886"/>
                    <a:gd name="connsiteY1032" fmla="*/ 713872 h 1364248"/>
                    <a:gd name="connsiteX1033" fmla="*/ 18839 w 2040886"/>
                    <a:gd name="connsiteY1033" fmla="*/ 715535 h 1364248"/>
                    <a:gd name="connsiteX1034" fmla="*/ 18617 w 2040886"/>
                    <a:gd name="connsiteY1034" fmla="*/ 717530 h 1364248"/>
                    <a:gd name="connsiteX1035" fmla="*/ 18617 w 2040886"/>
                    <a:gd name="connsiteY1035" fmla="*/ 719857 h 1364248"/>
                    <a:gd name="connsiteX1036" fmla="*/ 19947 w 2040886"/>
                    <a:gd name="connsiteY1036" fmla="*/ 723292 h 1364248"/>
                    <a:gd name="connsiteX1037" fmla="*/ 25487 w 2040886"/>
                    <a:gd name="connsiteY1037" fmla="*/ 731825 h 1364248"/>
                    <a:gd name="connsiteX1038" fmla="*/ 26263 w 2040886"/>
                    <a:gd name="connsiteY1038" fmla="*/ 732600 h 1364248"/>
                    <a:gd name="connsiteX1039" fmla="*/ 27039 w 2040886"/>
                    <a:gd name="connsiteY1039" fmla="*/ 732822 h 1364248"/>
                    <a:gd name="connsiteX1040" fmla="*/ 27926 w 2040886"/>
                    <a:gd name="connsiteY1040" fmla="*/ 732600 h 1364248"/>
                    <a:gd name="connsiteX1041" fmla="*/ 28812 w 2040886"/>
                    <a:gd name="connsiteY1041" fmla="*/ 731935 h 1364248"/>
                    <a:gd name="connsiteX1042" fmla="*/ 29255 w 2040886"/>
                    <a:gd name="connsiteY1042" fmla="*/ 731714 h 1364248"/>
                    <a:gd name="connsiteX1043" fmla="*/ 29698 w 2040886"/>
                    <a:gd name="connsiteY1043" fmla="*/ 731714 h 1364248"/>
                    <a:gd name="connsiteX1044" fmla="*/ 30141 w 2040886"/>
                    <a:gd name="connsiteY1044" fmla="*/ 731714 h 1364248"/>
                    <a:gd name="connsiteX1045" fmla="*/ 32358 w 2040886"/>
                    <a:gd name="connsiteY1045" fmla="*/ 732600 h 1364248"/>
                    <a:gd name="connsiteX1046" fmla="*/ 34131 w 2040886"/>
                    <a:gd name="connsiteY1046" fmla="*/ 732933 h 1364248"/>
                    <a:gd name="connsiteX1047" fmla="*/ 35904 w 2040886"/>
                    <a:gd name="connsiteY1047" fmla="*/ 732933 h 1364248"/>
                    <a:gd name="connsiteX1048" fmla="*/ 38121 w 2040886"/>
                    <a:gd name="connsiteY1048" fmla="*/ 731714 h 1364248"/>
                    <a:gd name="connsiteX1049" fmla="*/ 38564 w 2040886"/>
                    <a:gd name="connsiteY1049" fmla="*/ 731714 h 1364248"/>
                    <a:gd name="connsiteX1050" fmla="*/ 39007 w 2040886"/>
                    <a:gd name="connsiteY1050" fmla="*/ 731714 h 1364248"/>
                    <a:gd name="connsiteX1051" fmla="*/ 39450 w 2040886"/>
                    <a:gd name="connsiteY1051" fmla="*/ 731935 h 1364248"/>
                    <a:gd name="connsiteX1052" fmla="*/ 47872 w 2040886"/>
                    <a:gd name="connsiteY1052" fmla="*/ 743017 h 1364248"/>
                    <a:gd name="connsiteX1053" fmla="*/ 49313 w 2040886"/>
                    <a:gd name="connsiteY1053" fmla="*/ 746563 h 1364248"/>
                    <a:gd name="connsiteX1054" fmla="*/ 50865 w 2040886"/>
                    <a:gd name="connsiteY1054" fmla="*/ 751882 h 1364248"/>
                    <a:gd name="connsiteX1055" fmla="*/ 52748 w 2040886"/>
                    <a:gd name="connsiteY1055" fmla="*/ 755872 h 1364248"/>
                    <a:gd name="connsiteX1056" fmla="*/ 53302 w 2040886"/>
                    <a:gd name="connsiteY1056" fmla="*/ 756536 h 1364248"/>
                    <a:gd name="connsiteX1057" fmla="*/ 53635 w 2040886"/>
                    <a:gd name="connsiteY1057" fmla="*/ 756536 h 1364248"/>
                    <a:gd name="connsiteX1058" fmla="*/ 55075 w 2040886"/>
                    <a:gd name="connsiteY1058" fmla="*/ 755761 h 1364248"/>
                    <a:gd name="connsiteX1059" fmla="*/ 63276 w 2040886"/>
                    <a:gd name="connsiteY1059" fmla="*/ 755761 h 1364248"/>
                    <a:gd name="connsiteX1060" fmla="*/ 65381 w 2040886"/>
                    <a:gd name="connsiteY1060" fmla="*/ 755096 h 1364248"/>
                    <a:gd name="connsiteX1061" fmla="*/ 67265 w 2040886"/>
                    <a:gd name="connsiteY1061" fmla="*/ 753877 h 1364248"/>
                    <a:gd name="connsiteX1062" fmla="*/ 69260 w 2040886"/>
                    <a:gd name="connsiteY1062" fmla="*/ 753323 h 1364248"/>
                    <a:gd name="connsiteX1063" fmla="*/ 71143 w 2040886"/>
                    <a:gd name="connsiteY1063" fmla="*/ 754542 h 1364248"/>
                    <a:gd name="connsiteX1064" fmla="*/ 71587 w 2040886"/>
                    <a:gd name="connsiteY1064" fmla="*/ 755318 h 1364248"/>
                    <a:gd name="connsiteX1065" fmla="*/ 75687 w 2040886"/>
                    <a:gd name="connsiteY1065" fmla="*/ 757645 h 1364248"/>
                    <a:gd name="connsiteX1066" fmla="*/ 79011 w 2040886"/>
                    <a:gd name="connsiteY1066" fmla="*/ 760747 h 1364248"/>
                    <a:gd name="connsiteX1067" fmla="*/ 80563 w 2040886"/>
                    <a:gd name="connsiteY1067" fmla="*/ 762631 h 1364248"/>
                    <a:gd name="connsiteX1068" fmla="*/ 81782 w 2040886"/>
                    <a:gd name="connsiteY1068" fmla="*/ 764958 h 1364248"/>
                    <a:gd name="connsiteX1069" fmla="*/ 82558 w 2040886"/>
                    <a:gd name="connsiteY1069" fmla="*/ 768172 h 1364248"/>
                    <a:gd name="connsiteX1070" fmla="*/ 82114 w 2040886"/>
                    <a:gd name="connsiteY1070" fmla="*/ 769945 h 1364248"/>
                    <a:gd name="connsiteX1071" fmla="*/ 81339 w 2040886"/>
                    <a:gd name="connsiteY1071" fmla="*/ 771497 h 1364248"/>
                    <a:gd name="connsiteX1072" fmla="*/ 81117 w 2040886"/>
                    <a:gd name="connsiteY1072" fmla="*/ 774156 h 1364248"/>
                    <a:gd name="connsiteX1073" fmla="*/ 79233 w 2040886"/>
                    <a:gd name="connsiteY1073" fmla="*/ 776594 h 1364248"/>
                    <a:gd name="connsiteX1074" fmla="*/ 80230 w 2040886"/>
                    <a:gd name="connsiteY1074" fmla="*/ 778699 h 1364248"/>
                    <a:gd name="connsiteX1075" fmla="*/ 84441 w 2040886"/>
                    <a:gd name="connsiteY1075" fmla="*/ 782135 h 1364248"/>
                    <a:gd name="connsiteX1076" fmla="*/ 86769 w 2040886"/>
                    <a:gd name="connsiteY1076" fmla="*/ 781470 h 1364248"/>
                    <a:gd name="connsiteX1077" fmla="*/ 88763 w 2040886"/>
                    <a:gd name="connsiteY1077" fmla="*/ 780140 h 1364248"/>
                    <a:gd name="connsiteX1078" fmla="*/ 89760 w 2040886"/>
                    <a:gd name="connsiteY1078" fmla="*/ 777813 h 1364248"/>
                    <a:gd name="connsiteX1079" fmla="*/ 88763 w 2040886"/>
                    <a:gd name="connsiteY1079" fmla="*/ 774378 h 1364248"/>
                    <a:gd name="connsiteX1080" fmla="*/ 89760 w 2040886"/>
                    <a:gd name="connsiteY1080" fmla="*/ 772383 h 1364248"/>
                    <a:gd name="connsiteX1081" fmla="*/ 91534 w 2040886"/>
                    <a:gd name="connsiteY1081" fmla="*/ 772383 h 1364248"/>
                    <a:gd name="connsiteX1082" fmla="*/ 93528 w 2040886"/>
                    <a:gd name="connsiteY1082" fmla="*/ 773159 h 1364248"/>
                    <a:gd name="connsiteX1083" fmla="*/ 95301 w 2040886"/>
                    <a:gd name="connsiteY1083" fmla="*/ 774378 h 1364248"/>
                    <a:gd name="connsiteX1084" fmla="*/ 97074 w 2040886"/>
                    <a:gd name="connsiteY1084" fmla="*/ 775486 h 1364248"/>
                    <a:gd name="connsiteX1085" fmla="*/ 98958 w 2040886"/>
                    <a:gd name="connsiteY1085" fmla="*/ 776040 h 1364248"/>
                    <a:gd name="connsiteX1086" fmla="*/ 100731 w 2040886"/>
                    <a:gd name="connsiteY1086" fmla="*/ 775708 h 1364248"/>
                    <a:gd name="connsiteX1087" fmla="*/ 105607 w 2040886"/>
                    <a:gd name="connsiteY1087" fmla="*/ 771829 h 1364248"/>
                    <a:gd name="connsiteX1088" fmla="*/ 107158 w 2040886"/>
                    <a:gd name="connsiteY1088" fmla="*/ 768948 h 1364248"/>
                    <a:gd name="connsiteX1089" fmla="*/ 109707 w 2040886"/>
                    <a:gd name="connsiteY1089" fmla="*/ 761080 h 1364248"/>
                    <a:gd name="connsiteX1090" fmla="*/ 111923 w 2040886"/>
                    <a:gd name="connsiteY1090" fmla="*/ 757645 h 1364248"/>
                    <a:gd name="connsiteX1091" fmla="*/ 114251 w 2040886"/>
                    <a:gd name="connsiteY1091" fmla="*/ 756536 h 1364248"/>
                    <a:gd name="connsiteX1092" fmla="*/ 116799 w 2040886"/>
                    <a:gd name="connsiteY1092" fmla="*/ 756869 h 1364248"/>
                    <a:gd name="connsiteX1093" fmla="*/ 124667 w 2040886"/>
                    <a:gd name="connsiteY1093" fmla="*/ 759639 h 1364248"/>
                    <a:gd name="connsiteX1094" fmla="*/ 126662 w 2040886"/>
                    <a:gd name="connsiteY1094" fmla="*/ 761080 h 1364248"/>
                    <a:gd name="connsiteX1095" fmla="*/ 131316 w 2040886"/>
                    <a:gd name="connsiteY1095" fmla="*/ 766621 h 1364248"/>
                    <a:gd name="connsiteX1096" fmla="*/ 136746 w 2040886"/>
                    <a:gd name="connsiteY1096" fmla="*/ 771275 h 1364248"/>
                    <a:gd name="connsiteX1097" fmla="*/ 139295 w 2040886"/>
                    <a:gd name="connsiteY1097" fmla="*/ 774267 h 1364248"/>
                    <a:gd name="connsiteX1098" fmla="*/ 140071 w 2040886"/>
                    <a:gd name="connsiteY1098" fmla="*/ 774599 h 1364248"/>
                    <a:gd name="connsiteX1099" fmla="*/ 140957 w 2040886"/>
                    <a:gd name="connsiteY1099" fmla="*/ 774599 h 1364248"/>
                    <a:gd name="connsiteX1100" fmla="*/ 141844 w 2040886"/>
                    <a:gd name="connsiteY1100" fmla="*/ 774599 h 1364248"/>
                    <a:gd name="connsiteX1101" fmla="*/ 142730 w 2040886"/>
                    <a:gd name="connsiteY1101" fmla="*/ 774267 h 1364248"/>
                    <a:gd name="connsiteX1102" fmla="*/ 142841 w 2040886"/>
                    <a:gd name="connsiteY1102" fmla="*/ 774267 h 1364248"/>
                    <a:gd name="connsiteX1103" fmla="*/ 142952 w 2040886"/>
                    <a:gd name="connsiteY1103" fmla="*/ 774267 h 1364248"/>
                    <a:gd name="connsiteX1104" fmla="*/ 143062 w 2040886"/>
                    <a:gd name="connsiteY1104" fmla="*/ 774267 h 1364248"/>
                    <a:gd name="connsiteX1105" fmla="*/ 143284 w 2040886"/>
                    <a:gd name="connsiteY1105" fmla="*/ 774267 h 1364248"/>
                    <a:gd name="connsiteX1106" fmla="*/ 150598 w 2040886"/>
                    <a:gd name="connsiteY1106" fmla="*/ 777924 h 1364248"/>
                    <a:gd name="connsiteX1107" fmla="*/ 152925 w 2040886"/>
                    <a:gd name="connsiteY1107" fmla="*/ 777924 h 1364248"/>
                    <a:gd name="connsiteX1108" fmla="*/ 153369 w 2040886"/>
                    <a:gd name="connsiteY1108" fmla="*/ 777481 h 1364248"/>
                    <a:gd name="connsiteX1109" fmla="*/ 153701 w 2040886"/>
                    <a:gd name="connsiteY1109" fmla="*/ 777259 h 1364248"/>
                    <a:gd name="connsiteX1110" fmla="*/ 154366 w 2040886"/>
                    <a:gd name="connsiteY1110" fmla="*/ 776483 h 1364248"/>
                    <a:gd name="connsiteX1111" fmla="*/ 154920 w 2040886"/>
                    <a:gd name="connsiteY1111" fmla="*/ 775486 h 1364248"/>
                    <a:gd name="connsiteX1112" fmla="*/ 155363 w 2040886"/>
                    <a:gd name="connsiteY1112" fmla="*/ 774378 h 1364248"/>
                    <a:gd name="connsiteX1113" fmla="*/ 156582 w 2040886"/>
                    <a:gd name="connsiteY1113" fmla="*/ 773381 h 1364248"/>
                    <a:gd name="connsiteX1114" fmla="*/ 157801 w 2040886"/>
                    <a:gd name="connsiteY1114" fmla="*/ 773048 h 1364248"/>
                    <a:gd name="connsiteX1115" fmla="*/ 162012 w 2040886"/>
                    <a:gd name="connsiteY1115" fmla="*/ 772272 h 1364248"/>
                    <a:gd name="connsiteX1116" fmla="*/ 164118 w 2040886"/>
                    <a:gd name="connsiteY1116" fmla="*/ 772937 h 1364248"/>
                    <a:gd name="connsiteX1117" fmla="*/ 171431 w 2040886"/>
                    <a:gd name="connsiteY1117" fmla="*/ 773824 h 1364248"/>
                    <a:gd name="connsiteX1118" fmla="*/ 176086 w 2040886"/>
                    <a:gd name="connsiteY1118" fmla="*/ 775375 h 1364248"/>
                    <a:gd name="connsiteX1119" fmla="*/ 178745 w 2040886"/>
                    <a:gd name="connsiteY1119" fmla="*/ 775708 h 1364248"/>
                    <a:gd name="connsiteX1120" fmla="*/ 186613 w 2040886"/>
                    <a:gd name="connsiteY1120" fmla="*/ 775264 h 1364248"/>
                    <a:gd name="connsiteX1121" fmla="*/ 188497 w 2040886"/>
                    <a:gd name="connsiteY1121" fmla="*/ 776151 h 1364248"/>
                    <a:gd name="connsiteX1122" fmla="*/ 194370 w 2040886"/>
                    <a:gd name="connsiteY1122" fmla="*/ 781581 h 1364248"/>
                    <a:gd name="connsiteX1123" fmla="*/ 195146 w 2040886"/>
                    <a:gd name="connsiteY1123" fmla="*/ 784129 h 1364248"/>
                    <a:gd name="connsiteX1124" fmla="*/ 197584 w 2040886"/>
                    <a:gd name="connsiteY1124" fmla="*/ 784129 h 1364248"/>
                    <a:gd name="connsiteX1125" fmla="*/ 208998 w 2040886"/>
                    <a:gd name="connsiteY1125" fmla="*/ 779364 h 1364248"/>
                    <a:gd name="connsiteX1126" fmla="*/ 212544 w 2040886"/>
                    <a:gd name="connsiteY1126" fmla="*/ 779586 h 1364248"/>
                    <a:gd name="connsiteX1127" fmla="*/ 214427 w 2040886"/>
                    <a:gd name="connsiteY1127" fmla="*/ 780916 h 1364248"/>
                    <a:gd name="connsiteX1128" fmla="*/ 220079 w 2040886"/>
                    <a:gd name="connsiteY1128" fmla="*/ 782467 h 1364248"/>
                    <a:gd name="connsiteX1129" fmla="*/ 222296 w 2040886"/>
                    <a:gd name="connsiteY1129" fmla="*/ 783464 h 1364248"/>
                    <a:gd name="connsiteX1130" fmla="*/ 226396 w 2040886"/>
                    <a:gd name="connsiteY1130" fmla="*/ 787454 h 1364248"/>
                    <a:gd name="connsiteX1131" fmla="*/ 228390 w 2040886"/>
                    <a:gd name="connsiteY1131" fmla="*/ 787897 h 1364248"/>
                    <a:gd name="connsiteX1132" fmla="*/ 228501 w 2040886"/>
                    <a:gd name="connsiteY1132" fmla="*/ 787897 h 1364248"/>
                    <a:gd name="connsiteX1133" fmla="*/ 235150 w 2040886"/>
                    <a:gd name="connsiteY1133" fmla="*/ 790335 h 1364248"/>
                    <a:gd name="connsiteX1134" fmla="*/ 237588 w 2040886"/>
                    <a:gd name="connsiteY1134" fmla="*/ 790335 h 1364248"/>
                    <a:gd name="connsiteX1135" fmla="*/ 245124 w 2040886"/>
                    <a:gd name="connsiteY1135" fmla="*/ 786567 h 1364248"/>
                    <a:gd name="connsiteX1136" fmla="*/ 250664 w 2040886"/>
                    <a:gd name="connsiteY1136" fmla="*/ 786346 h 1364248"/>
                    <a:gd name="connsiteX1137" fmla="*/ 255097 w 2040886"/>
                    <a:gd name="connsiteY1137" fmla="*/ 782467 h 1364248"/>
                    <a:gd name="connsiteX1138" fmla="*/ 257646 w 2040886"/>
                    <a:gd name="connsiteY1138" fmla="*/ 781026 h 1364248"/>
                    <a:gd name="connsiteX1139" fmla="*/ 259862 w 2040886"/>
                    <a:gd name="connsiteY1139" fmla="*/ 781026 h 1364248"/>
                    <a:gd name="connsiteX1140" fmla="*/ 266290 w 2040886"/>
                    <a:gd name="connsiteY1140" fmla="*/ 782467 h 1364248"/>
                    <a:gd name="connsiteX1141" fmla="*/ 272716 w 2040886"/>
                    <a:gd name="connsiteY1141" fmla="*/ 782467 h 1364248"/>
                    <a:gd name="connsiteX1142" fmla="*/ 274933 w 2040886"/>
                    <a:gd name="connsiteY1142" fmla="*/ 782911 h 1364248"/>
                    <a:gd name="connsiteX1143" fmla="*/ 275820 w 2040886"/>
                    <a:gd name="connsiteY1143" fmla="*/ 783464 h 1364248"/>
                    <a:gd name="connsiteX1144" fmla="*/ 280252 w 2040886"/>
                    <a:gd name="connsiteY1144" fmla="*/ 786013 h 1364248"/>
                    <a:gd name="connsiteX1145" fmla="*/ 283133 w 2040886"/>
                    <a:gd name="connsiteY1145" fmla="*/ 788340 h 1364248"/>
                    <a:gd name="connsiteX1146" fmla="*/ 284907 w 2040886"/>
                    <a:gd name="connsiteY1146" fmla="*/ 790557 h 1364248"/>
                    <a:gd name="connsiteX1147" fmla="*/ 285682 w 2040886"/>
                    <a:gd name="connsiteY1147" fmla="*/ 793216 h 1364248"/>
                    <a:gd name="connsiteX1148" fmla="*/ 285682 w 2040886"/>
                    <a:gd name="connsiteY1148" fmla="*/ 795433 h 1364248"/>
                    <a:gd name="connsiteX1149" fmla="*/ 286347 w 2040886"/>
                    <a:gd name="connsiteY1149" fmla="*/ 797538 h 1364248"/>
                    <a:gd name="connsiteX1150" fmla="*/ 288342 w 2040886"/>
                    <a:gd name="connsiteY1150" fmla="*/ 799866 h 1364248"/>
                    <a:gd name="connsiteX1151" fmla="*/ 292109 w 2040886"/>
                    <a:gd name="connsiteY1151" fmla="*/ 802303 h 1364248"/>
                    <a:gd name="connsiteX1152" fmla="*/ 301307 w 2040886"/>
                    <a:gd name="connsiteY1152" fmla="*/ 805960 h 1364248"/>
                    <a:gd name="connsiteX1153" fmla="*/ 302969 w 2040886"/>
                    <a:gd name="connsiteY1153" fmla="*/ 807401 h 1364248"/>
                    <a:gd name="connsiteX1154" fmla="*/ 304409 w 2040886"/>
                    <a:gd name="connsiteY1154" fmla="*/ 809396 h 1364248"/>
                    <a:gd name="connsiteX1155" fmla="*/ 308177 w 2040886"/>
                    <a:gd name="connsiteY1155" fmla="*/ 816266 h 1364248"/>
                    <a:gd name="connsiteX1156" fmla="*/ 310837 w 2040886"/>
                    <a:gd name="connsiteY1156" fmla="*/ 820366 h 1364248"/>
                    <a:gd name="connsiteX1157" fmla="*/ 312942 w 2040886"/>
                    <a:gd name="connsiteY1157" fmla="*/ 821807 h 1364248"/>
                    <a:gd name="connsiteX1158" fmla="*/ 316600 w 2040886"/>
                    <a:gd name="connsiteY1158" fmla="*/ 821142 h 1364248"/>
                    <a:gd name="connsiteX1159" fmla="*/ 318151 w 2040886"/>
                    <a:gd name="connsiteY1159" fmla="*/ 820920 h 1364248"/>
                    <a:gd name="connsiteX1160" fmla="*/ 326683 w 2040886"/>
                    <a:gd name="connsiteY1160" fmla="*/ 819369 h 1364248"/>
                    <a:gd name="connsiteX1161" fmla="*/ 333776 w 2040886"/>
                    <a:gd name="connsiteY1161" fmla="*/ 816266 h 1364248"/>
                    <a:gd name="connsiteX1162" fmla="*/ 333776 w 2040886"/>
                    <a:gd name="connsiteY1162" fmla="*/ 816266 h 1364248"/>
                    <a:gd name="connsiteX1163" fmla="*/ 333776 w 2040886"/>
                    <a:gd name="connsiteY1163" fmla="*/ 816266 h 1364248"/>
                    <a:gd name="connsiteX1164" fmla="*/ 338541 w 2040886"/>
                    <a:gd name="connsiteY1164" fmla="*/ 811722 h 1364248"/>
                    <a:gd name="connsiteX1165" fmla="*/ 349511 w 2040886"/>
                    <a:gd name="connsiteY1165" fmla="*/ 793549 h 1364248"/>
                    <a:gd name="connsiteX1166" fmla="*/ 354387 w 2040886"/>
                    <a:gd name="connsiteY1166" fmla="*/ 790114 h 1364248"/>
                    <a:gd name="connsiteX1167" fmla="*/ 410017 w 2040886"/>
                    <a:gd name="connsiteY1167" fmla="*/ 784019 h 1364248"/>
                    <a:gd name="connsiteX1168" fmla="*/ 417441 w 2040886"/>
                    <a:gd name="connsiteY1168" fmla="*/ 781026 h 1364248"/>
                    <a:gd name="connsiteX1169" fmla="*/ 423426 w 2040886"/>
                    <a:gd name="connsiteY1169" fmla="*/ 780251 h 1364248"/>
                    <a:gd name="connsiteX1170" fmla="*/ 426861 w 2040886"/>
                    <a:gd name="connsiteY1170" fmla="*/ 778699 h 1364248"/>
                    <a:gd name="connsiteX1171" fmla="*/ 428745 w 2040886"/>
                    <a:gd name="connsiteY1171" fmla="*/ 778367 h 1364248"/>
                    <a:gd name="connsiteX1172" fmla="*/ 434175 w 2040886"/>
                    <a:gd name="connsiteY1172" fmla="*/ 778921 h 1364248"/>
                    <a:gd name="connsiteX1173" fmla="*/ 441378 w 2040886"/>
                    <a:gd name="connsiteY1173" fmla="*/ 776705 h 1364248"/>
                    <a:gd name="connsiteX1174" fmla="*/ 449689 w 2040886"/>
                    <a:gd name="connsiteY1174" fmla="*/ 776705 h 1364248"/>
                    <a:gd name="connsiteX1175" fmla="*/ 452348 w 2040886"/>
                    <a:gd name="connsiteY1175" fmla="*/ 776705 h 1364248"/>
                    <a:gd name="connsiteX1176" fmla="*/ 457667 w 2040886"/>
                    <a:gd name="connsiteY1176" fmla="*/ 774267 h 1364248"/>
                    <a:gd name="connsiteX1177" fmla="*/ 458776 w 2040886"/>
                    <a:gd name="connsiteY1177" fmla="*/ 772605 h 1364248"/>
                    <a:gd name="connsiteX1178" fmla="*/ 461324 w 2040886"/>
                    <a:gd name="connsiteY1178" fmla="*/ 766842 h 1364248"/>
                    <a:gd name="connsiteX1179" fmla="*/ 462765 w 2040886"/>
                    <a:gd name="connsiteY1179" fmla="*/ 765069 h 1364248"/>
                    <a:gd name="connsiteX1180" fmla="*/ 465757 w 2040886"/>
                    <a:gd name="connsiteY1180" fmla="*/ 762521 h 1364248"/>
                    <a:gd name="connsiteX1181" fmla="*/ 467087 w 2040886"/>
                    <a:gd name="connsiteY1181" fmla="*/ 760969 h 1364248"/>
                    <a:gd name="connsiteX1182" fmla="*/ 468860 w 2040886"/>
                    <a:gd name="connsiteY1182" fmla="*/ 757423 h 1364248"/>
                    <a:gd name="connsiteX1183" fmla="*/ 470743 w 2040886"/>
                    <a:gd name="connsiteY1183" fmla="*/ 752104 h 1364248"/>
                    <a:gd name="connsiteX1184" fmla="*/ 471963 w 2040886"/>
                    <a:gd name="connsiteY1184" fmla="*/ 746785 h 1364248"/>
                    <a:gd name="connsiteX1185" fmla="*/ 471963 w 2040886"/>
                    <a:gd name="connsiteY1185" fmla="*/ 742906 h 1364248"/>
                    <a:gd name="connsiteX1186" fmla="*/ 472628 w 2040886"/>
                    <a:gd name="connsiteY1186" fmla="*/ 737255 h 1364248"/>
                    <a:gd name="connsiteX1187" fmla="*/ 473514 w 2040886"/>
                    <a:gd name="connsiteY1187" fmla="*/ 737698 h 1364248"/>
                    <a:gd name="connsiteX1188" fmla="*/ 475619 w 2040886"/>
                    <a:gd name="connsiteY1188" fmla="*/ 737919 h 1364248"/>
                    <a:gd name="connsiteX1189" fmla="*/ 477504 w 2040886"/>
                    <a:gd name="connsiteY1189" fmla="*/ 737255 h 1364248"/>
                    <a:gd name="connsiteX1190" fmla="*/ 481271 w 2040886"/>
                    <a:gd name="connsiteY1190" fmla="*/ 735371 h 1364248"/>
                    <a:gd name="connsiteX1191" fmla="*/ 483155 w 2040886"/>
                    <a:gd name="connsiteY1191" fmla="*/ 734817 h 1364248"/>
                    <a:gd name="connsiteX1192" fmla="*/ 488474 w 2040886"/>
                    <a:gd name="connsiteY1192" fmla="*/ 734595 h 1364248"/>
                    <a:gd name="connsiteX1193" fmla="*/ 490358 w 2040886"/>
                    <a:gd name="connsiteY1193" fmla="*/ 734152 h 1364248"/>
                    <a:gd name="connsiteX1194" fmla="*/ 504653 w 2040886"/>
                    <a:gd name="connsiteY1194" fmla="*/ 730938 h 1364248"/>
                    <a:gd name="connsiteX1195" fmla="*/ 508088 w 2040886"/>
                    <a:gd name="connsiteY1195" fmla="*/ 729276 h 1364248"/>
                    <a:gd name="connsiteX1196" fmla="*/ 508088 w 2040886"/>
                    <a:gd name="connsiteY1196" fmla="*/ 727835 h 1364248"/>
                    <a:gd name="connsiteX1197" fmla="*/ 508864 w 2040886"/>
                    <a:gd name="connsiteY1197" fmla="*/ 725176 h 1364248"/>
                    <a:gd name="connsiteX1198" fmla="*/ 510083 w 2040886"/>
                    <a:gd name="connsiteY1198" fmla="*/ 723181 h 1364248"/>
                    <a:gd name="connsiteX1199" fmla="*/ 513851 w 2040886"/>
                    <a:gd name="connsiteY1199" fmla="*/ 720854 h 1364248"/>
                    <a:gd name="connsiteX1200" fmla="*/ 514405 w 2040886"/>
                    <a:gd name="connsiteY1200" fmla="*/ 718638 h 1364248"/>
                    <a:gd name="connsiteX1201" fmla="*/ 515070 w 2040886"/>
                    <a:gd name="connsiteY1201" fmla="*/ 717197 h 1364248"/>
                    <a:gd name="connsiteX1202" fmla="*/ 517286 w 2040886"/>
                    <a:gd name="connsiteY1202" fmla="*/ 718083 h 1364248"/>
                    <a:gd name="connsiteX1203" fmla="*/ 518838 w 2040886"/>
                    <a:gd name="connsiteY1203" fmla="*/ 719857 h 1364248"/>
                    <a:gd name="connsiteX1204" fmla="*/ 520056 w 2040886"/>
                    <a:gd name="connsiteY1204" fmla="*/ 721962 h 1364248"/>
                    <a:gd name="connsiteX1205" fmla="*/ 521497 w 2040886"/>
                    <a:gd name="connsiteY1205" fmla="*/ 723735 h 1364248"/>
                    <a:gd name="connsiteX1206" fmla="*/ 523603 w 2040886"/>
                    <a:gd name="connsiteY1206" fmla="*/ 724732 h 1364248"/>
                    <a:gd name="connsiteX1207" fmla="*/ 525819 w 2040886"/>
                    <a:gd name="connsiteY1207" fmla="*/ 724511 h 1364248"/>
                    <a:gd name="connsiteX1208" fmla="*/ 527149 w 2040886"/>
                    <a:gd name="connsiteY1208" fmla="*/ 723292 h 1364248"/>
                    <a:gd name="connsiteX1209" fmla="*/ 527592 w 2040886"/>
                    <a:gd name="connsiteY1209" fmla="*/ 721076 h 1364248"/>
                    <a:gd name="connsiteX1210" fmla="*/ 527592 w 2040886"/>
                    <a:gd name="connsiteY1210" fmla="*/ 717862 h 1364248"/>
                    <a:gd name="connsiteX1211" fmla="*/ 526927 w 2040886"/>
                    <a:gd name="connsiteY1211" fmla="*/ 714648 h 1364248"/>
                    <a:gd name="connsiteX1212" fmla="*/ 526262 w 2040886"/>
                    <a:gd name="connsiteY1212" fmla="*/ 712654 h 1364248"/>
                    <a:gd name="connsiteX1213" fmla="*/ 526262 w 2040886"/>
                    <a:gd name="connsiteY1213" fmla="*/ 711102 h 1364248"/>
                    <a:gd name="connsiteX1214" fmla="*/ 527371 w 2040886"/>
                    <a:gd name="connsiteY1214" fmla="*/ 709440 h 1364248"/>
                    <a:gd name="connsiteX1215" fmla="*/ 528035 w 2040886"/>
                    <a:gd name="connsiteY1215" fmla="*/ 709440 h 1364248"/>
                    <a:gd name="connsiteX1216" fmla="*/ 529919 w 2040886"/>
                    <a:gd name="connsiteY1216" fmla="*/ 710105 h 1364248"/>
                    <a:gd name="connsiteX1217" fmla="*/ 530695 w 2040886"/>
                    <a:gd name="connsiteY1217" fmla="*/ 710105 h 1364248"/>
                    <a:gd name="connsiteX1218" fmla="*/ 531692 w 2040886"/>
                    <a:gd name="connsiteY1218" fmla="*/ 709107 h 1364248"/>
                    <a:gd name="connsiteX1219" fmla="*/ 532025 w 2040886"/>
                    <a:gd name="connsiteY1219" fmla="*/ 707889 h 1364248"/>
                    <a:gd name="connsiteX1220" fmla="*/ 532468 w 2040886"/>
                    <a:gd name="connsiteY1220" fmla="*/ 706780 h 1364248"/>
                    <a:gd name="connsiteX1221" fmla="*/ 533686 w 2040886"/>
                    <a:gd name="connsiteY1221" fmla="*/ 706337 h 1364248"/>
                    <a:gd name="connsiteX1222" fmla="*/ 537455 w 2040886"/>
                    <a:gd name="connsiteY1222" fmla="*/ 707999 h 1364248"/>
                    <a:gd name="connsiteX1223" fmla="*/ 541223 w 2040886"/>
                    <a:gd name="connsiteY1223" fmla="*/ 711213 h 1364248"/>
                    <a:gd name="connsiteX1224" fmla="*/ 545101 w 2040886"/>
                    <a:gd name="connsiteY1224" fmla="*/ 713540 h 1364248"/>
                    <a:gd name="connsiteX1225" fmla="*/ 549423 w 2040886"/>
                    <a:gd name="connsiteY1225" fmla="*/ 712765 h 1364248"/>
                    <a:gd name="connsiteX1226" fmla="*/ 550531 w 2040886"/>
                    <a:gd name="connsiteY1226" fmla="*/ 711656 h 1364248"/>
                    <a:gd name="connsiteX1227" fmla="*/ 551306 w 2040886"/>
                    <a:gd name="connsiteY1227" fmla="*/ 711656 h 1364248"/>
                    <a:gd name="connsiteX1228" fmla="*/ 552082 w 2040886"/>
                    <a:gd name="connsiteY1228" fmla="*/ 712321 h 1364248"/>
                    <a:gd name="connsiteX1229" fmla="*/ 553301 w 2040886"/>
                    <a:gd name="connsiteY1229" fmla="*/ 712321 h 1364248"/>
                    <a:gd name="connsiteX1230" fmla="*/ 554631 w 2040886"/>
                    <a:gd name="connsiteY1230" fmla="*/ 712543 h 1364248"/>
                    <a:gd name="connsiteX1231" fmla="*/ 555185 w 2040886"/>
                    <a:gd name="connsiteY1231" fmla="*/ 712099 h 1364248"/>
                    <a:gd name="connsiteX1232" fmla="*/ 555185 w 2040886"/>
                    <a:gd name="connsiteY1232" fmla="*/ 711213 h 1364248"/>
                    <a:gd name="connsiteX1233" fmla="*/ 554631 w 2040886"/>
                    <a:gd name="connsiteY1233" fmla="*/ 710327 h 1364248"/>
                    <a:gd name="connsiteX1234" fmla="*/ 554631 w 2040886"/>
                    <a:gd name="connsiteY1234" fmla="*/ 709662 h 1364248"/>
                    <a:gd name="connsiteX1235" fmla="*/ 554631 w 2040886"/>
                    <a:gd name="connsiteY1235" fmla="*/ 708553 h 1364248"/>
                    <a:gd name="connsiteX1236" fmla="*/ 554299 w 2040886"/>
                    <a:gd name="connsiteY1236" fmla="*/ 707113 h 1364248"/>
                    <a:gd name="connsiteX1237" fmla="*/ 554299 w 2040886"/>
                    <a:gd name="connsiteY1237" fmla="*/ 705894 h 1364248"/>
                    <a:gd name="connsiteX1238" fmla="*/ 555628 w 2040886"/>
                    <a:gd name="connsiteY1238" fmla="*/ 705451 h 1364248"/>
                    <a:gd name="connsiteX1239" fmla="*/ 556847 w 2040886"/>
                    <a:gd name="connsiteY1239" fmla="*/ 705783 h 1364248"/>
                    <a:gd name="connsiteX1240" fmla="*/ 559175 w 2040886"/>
                    <a:gd name="connsiteY1240" fmla="*/ 707224 h 1364248"/>
                    <a:gd name="connsiteX1241" fmla="*/ 571253 w 2040886"/>
                    <a:gd name="connsiteY1241" fmla="*/ 711878 h 1364248"/>
                    <a:gd name="connsiteX1242" fmla="*/ 575021 w 2040886"/>
                    <a:gd name="connsiteY1242" fmla="*/ 712099 h 1364248"/>
                    <a:gd name="connsiteX1243" fmla="*/ 579343 w 2040886"/>
                    <a:gd name="connsiteY1243" fmla="*/ 709883 h 1364248"/>
                    <a:gd name="connsiteX1244" fmla="*/ 580008 w 2040886"/>
                    <a:gd name="connsiteY1244" fmla="*/ 709107 h 1364248"/>
                    <a:gd name="connsiteX1245" fmla="*/ 586103 w 2040886"/>
                    <a:gd name="connsiteY1245" fmla="*/ 701351 h 1364248"/>
                    <a:gd name="connsiteX1246" fmla="*/ 590203 w 2040886"/>
                    <a:gd name="connsiteY1246" fmla="*/ 699245 h 1364248"/>
                    <a:gd name="connsiteX1247" fmla="*/ 592419 w 2040886"/>
                    <a:gd name="connsiteY1247" fmla="*/ 699799 h 1364248"/>
                    <a:gd name="connsiteX1248" fmla="*/ 595633 w 2040886"/>
                    <a:gd name="connsiteY1248" fmla="*/ 702791 h 1364248"/>
                    <a:gd name="connsiteX1249" fmla="*/ 597184 w 2040886"/>
                    <a:gd name="connsiteY1249" fmla="*/ 703345 h 1364248"/>
                    <a:gd name="connsiteX1250" fmla="*/ 599068 w 2040886"/>
                    <a:gd name="connsiteY1250" fmla="*/ 702348 h 1364248"/>
                    <a:gd name="connsiteX1251" fmla="*/ 605938 w 2040886"/>
                    <a:gd name="connsiteY1251" fmla="*/ 696475 h 1364248"/>
                    <a:gd name="connsiteX1252" fmla="*/ 608487 w 2040886"/>
                    <a:gd name="connsiteY1252" fmla="*/ 692928 h 1364248"/>
                    <a:gd name="connsiteX1253" fmla="*/ 613142 w 2040886"/>
                    <a:gd name="connsiteY1253" fmla="*/ 692928 h 1364248"/>
                    <a:gd name="connsiteX1254" fmla="*/ 614471 w 2040886"/>
                    <a:gd name="connsiteY1254" fmla="*/ 692596 h 1364248"/>
                    <a:gd name="connsiteX1255" fmla="*/ 617463 w 2040886"/>
                    <a:gd name="connsiteY1255" fmla="*/ 690601 h 1364248"/>
                    <a:gd name="connsiteX1256" fmla="*/ 619901 w 2040886"/>
                    <a:gd name="connsiteY1256" fmla="*/ 690934 h 1364248"/>
                    <a:gd name="connsiteX1257" fmla="*/ 620123 w 2040886"/>
                    <a:gd name="connsiteY1257" fmla="*/ 695366 h 1364248"/>
                    <a:gd name="connsiteX1258" fmla="*/ 622450 w 2040886"/>
                    <a:gd name="connsiteY1258" fmla="*/ 696475 h 1364248"/>
                    <a:gd name="connsiteX1259" fmla="*/ 636634 w 2040886"/>
                    <a:gd name="connsiteY1259" fmla="*/ 696475 h 1364248"/>
                    <a:gd name="connsiteX1260" fmla="*/ 640402 w 2040886"/>
                    <a:gd name="connsiteY1260" fmla="*/ 698137 h 1364248"/>
                    <a:gd name="connsiteX1261" fmla="*/ 647716 w 2040886"/>
                    <a:gd name="connsiteY1261" fmla="*/ 703567 h 1364248"/>
                    <a:gd name="connsiteX1262" fmla="*/ 649378 w 2040886"/>
                    <a:gd name="connsiteY1262" fmla="*/ 705340 h 1364248"/>
                    <a:gd name="connsiteX1263" fmla="*/ 651705 w 2040886"/>
                    <a:gd name="connsiteY1263" fmla="*/ 708775 h 1364248"/>
                    <a:gd name="connsiteX1264" fmla="*/ 653035 w 2040886"/>
                    <a:gd name="connsiteY1264" fmla="*/ 710659 h 1364248"/>
                    <a:gd name="connsiteX1265" fmla="*/ 653922 w 2040886"/>
                    <a:gd name="connsiteY1265" fmla="*/ 711434 h 1364248"/>
                    <a:gd name="connsiteX1266" fmla="*/ 656359 w 2040886"/>
                    <a:gd name="connsiteY1266" fmla="*/ 715313 h 1364248"/>
                    <a:gd name="connsiteX1267" fmla="*/ 661014 w 2040886"/>
                    <a:gd name="connsiteY1267" fmla="*/ 717086 h 1364248"/>
                    <a:gd name="connsiteX1268" fmla="*/ 665114 w 2040886"/>
                    <a:gd name="connsiteY1268" fmla="*/ 717640 h 1364248"/>
                    <a:gd name="connsiteX1269" fmla="*/ 671098 w 2040886"/>
                    <a:gd name="connsiteY1269" fmla="*/ 718416 h 1364248"/>
                    <a:gd name="connsiteX1270" fmla="*/ 673425 w 2040886"/>
                    <a:gd name="connsiteY1270" fmla="*/ 719524 h 1364248"/>
                    <a:gd name="connsiteX1271" fmla="*/ 675309 w 2040886"/>
                    <a:gd name="connsiteY1271" fmla="*/ 721741 h 1364248"/>
                    <a:gd name="connsiteX1272" fmla="*/ 675974 w 2040886"/>
                    <a:gd name="connsiteY1272" fmla="*/ 724843 h 1364248"/>
                    <a:gd name="connsiteX1273" fmla="*/ 673757 w 2040886"/>
                    <a:gd name="connsiteY1273" fmla="*/ 731492 h 1364248"/>
                    <a:gd name="connsiteX1274" fmla="*/ 675420 w 2040886"/>
                    <a:gd name="connsiteY1274" fmla="*/ 732711 h 1364248"/>
                    <a:gd name="connsiteX1275" fmla="*/ 677968 w 2040886"/>
                    <a:gd name="connsiteY1275" fmla="*/ 732711 h 1364248"/>
                    <a:gd name="connsiteX1276" fmla="*/ 679742 w 2040886"/>
                    <a:gd name="connsiteY1276" fmla="*/ 732379 h 1364248"/>
                    <a:gd name="connsiteX1277" fmla="*/ 683287 w 2040886"/>
                    <a:gd name="connsiteY1277" fmla="*/ 729387 h 1364248"/>
                    <a:gd name="connsiteX1278" fmla="*/ 685172 w 2040886"/>
                    <a:gd name="connsiteY1278" fmla="*/ 729054 h 1364248"/>
                    <a:gd name="connsiteX1279" fmla="*/ 685947 w 2040886"/>
                    <a:gd name="connsiteY1279" fmla="*/ 731825 h 1364248"/>
                    <a:gd name="connsiteX1280" fmla="*/ 686390 w 2040886"/>
                    <a:gd name="connsiteY1280" fmla="*/ 735149 h 1364248"/>
                    <a:gd name="connsiteX1281" fmla="*/ 687609 w 2040886"/>
                    <a:gd name="connsiteY1281" fmla="*/ 737033 h 1364248"/>
                    <a:gd name="connsiteX1282" fmla="*/ 689493 w 2040886"/>
                    <a:gd name="connsiteY1282" fmla="*/ 737587 h 1364248"/>
                    <a:gd name="connsiteX1283" fmla="*/ 692153 w 2040886"/>
                    <a:gd name="connsiteY1283" fmla="*/ 737033 h 1364248"/>
                    <a:gd name="connsiteX1284" fmla="*/ 694591 w 2040886"/>
                    <a:gd name="connsiteY1284" fmla="*/ 735592 h 1364248"/>
                    <a:gd name="connsiteX1285" fmla="*/ 696364 w 2040886"/>
                    <a:gd name="connsiteY1285" fmla="*/ 734041 h 1364248"/>
                    <a:gd name="connsiteX1286" fmla="*/ 698248 w 2040886"/>
                    <a:gd name="connsiteY1286" fmla="*/ 732822 h 1364248"/>
                    <a:gd name="connsiteX1287" fmla="*/ 703456 w 2040886"/>
                    <a:gd name="connsiteY1287" fmla="*/ 732157 h 1364248"/>
                    <a:gd name="connsiteX1288" fmla="*/ 705450 w 2040886"/>
                    <a:gd name="connsiteY1288" fmla="*/ 732379 h 1364248"/>
                    <a:gd name="connsiteX1289" fmla="*/ 706670 w 2040886"/>
                    <a:gd name="connsiteY1289" fmla="*/ 733708 h 1364248"/>
                    <a:gd name="connsiteX1290" fmla="*/ 706891 w 2040886"/>
                    <a:gd name="connsiteY1290" fmla="*/ 736922 h 1364248"/>
                    <a:gd name="connsiteX1291" fmla="*/ 706115 w 2040886"/>
                    <a:gd name="connsiteY1291" fmla="*/ 740468 h 1364248"/>
                    <a:gd name="connsiteX1292" fmla="*/ 704896 w 2040886"/>
                    <a:gd name="connsiteY1292" fmla="*/ 742020 h 1364248"/>
                    <a:gd name="connsiteX1293" fmla="*/ 703235 w 2040886"/>
                    <a:gd name="connsiteY1293" fmla="*/ 743128 h 1364248"/>
                    <a:gd name="connsiteX1294" fmla="*/ 701461 w 2040886"/>
                    <a:gd name="connsiteY1294" fmla="*/ 745233 h 1364248"/>
                    <a:gd name="connsiteX1295" fmla="*/ 700685 w 2040886"/>
                    <a:gd name="connsiteY1295" fmla="*/ 747560 h 1364248"/>
                    <a:gd name="connsiteX1296" fmla="*/ 700907 w 2040886"/>
                    <a:gd name="connsiteY1296" fmla="*/ 749887 h 1364248"/>
                    <a:gd name="connsiteX1297" fmla="*/ 702126 w 2040886"/>
                    <a:gd name="connsiteY1297" fmla="*/ 751328 h 1364248"/>
                    <a:gd name="connsiteX1298" fmla="*/ 704453 w 2040886"/>
                    <a:gd name="connsiteY1298" fmla="*/ 750885 h 1364248"/>
                    <a:gd name="connsiteX1299" fmla="*/ 706226 w 2040886"/>
                    <a:gd name="connsiteY1299" fmla="*/ 748890 h 1364248"/>
                    <a:gd name="connsiteX1300" fmla="*/ 707446 w 2040886"/>
                    <a:gd name="connsiteY1300" fmla="*/ 746342 h 1364248"/>
                    <a:gd name="connsiteX1301" fmla="*/ 708886 w 2040886"/>
                    <a:gd name="connsiteY1301" fmla="*/ 744347 h 1364248"/>
                    <a:gd name="connsiteX1302" fmla="*/ 711435 w 2040886"/>
                    <a:gd name="connsiteY1302" fmla="*/ 744014 h 1364248"/>
                    <a:gd name="connsiteX1303" fmla="*/ 713208 w 2040886"/>
                    <a:gd name="connsiteY1303" fmla="*/ 745233 h 1364248"/>
                    <a:gd name="connsiteX1304" fmla="*/ 714316 w 2040886"/>
                    <a:gd name="connsiteY1304" fmla="*/ 747560 h 1364248"/>
                    <a:gd name="connsiteX1305" fmla="*/ 714316 w 2040886"/>
                    <a:gd name="connsiteY1305" fmla="*/ 750109 h 1364248"/>
                    <a:gd name="connsiteX1306" fmla="*/ 712321 w 2040886"/>
                    <a:gd name="connsiteY1306" fmla="*/ 752215 h 1364248"/>
                    <a:gd name="connsiteX1307" fmla="*/ 715535 w 2040886"/>
                    <a:gd name="connsiteY1307" fmla="*/ 758863 h 1364248"/>
                    <a:gd name="connsiteX1308" fmla="*/ 716865 w 2040886"/>
                    <a:gd name="connsiteY1308" fmla="*/ 760304 h 1364248"/>
                    <a:gd name="connsiteX1309" fmla="*/ 719192 w 2040886"/>
                    <a:gd name="connsiteY1309" fmla="*/ 761966 h 1364248"/>
                    <a:gd name="connsiteX1310" fmla="*/ 720411 w 2040886"/>
                    <a:gd name="connsiteY1310" fmla="*/ 761966 h 1364248"/>
                    <a:gd name="connsiteX1311" fmla="*/ 720854 w 2040886"/>
                    <a:gd name="connsiteY1311" fmla="*/ 760304 h 1364248"/>
                    <a:gd name="connsiteX1312" fmla="*/ 720854 w 2040886"/>
                    <a:gd name="connsiteY1312" fmla="*/ 757423 h 1364248"/>
                    <a:gd name="connsiteX1313" fmla="*/ 721519 w 2040886"/>
                    <a:gd name="connsiteY1313" fmla="*/ 754542 h 1364248"/>
                    <a:gd name="connsiteX1314" fmla="*/ 721519 w 2040886"/>
                    <a:gd name="connsiteY1314" fmla="*/ 753877 h 1364248"/>
                    <a:gd name="connsiteX1315" fmla="*/ 721630 w 2040886"/>
                    <a:gd name="connsiteY1315" fmla="*/ 753877 h 1364248"/>
                    <a:gd name="connsiteX1316" fmla="*/ 723735 w 2040886"/>
                    <a:gd name="connsiteY1316" fmla="*/ 747782 h 1364248"/>
                    <a:gd name="connsiteX1317" fmla="*/ 726284 w 2040886"/>
                    <a:gd name="connsiteY1317" fmla="*/ 746674 h 1364248"/>
                    <a:gd name="connsiteX1318" fmla="*/ 729941 w 2040886"/>
                    <a:gd name="connsiteY1318" fmla="*/ 746896 h 1364248"/>
                    <a:gd name="connsiteX1319" fmla="*/ 740357 w 2040886"/>
                    <a:gd name="connsiteY1319" fmla="*/ 751217 h 1364248"/>
                    <a:gd name="connsiteX1320" fmla="*/ 748226 w 2040886"/>
                    <a:gd name="connsiteY1320" fmla="*/ 751217 h 1364248"/>
                    <a:gd name="connsiteX1321" fmla="*/ 752326 w 2040886"/>
                    <a:gd name="connsiteY1321" fmla="*/ 751993 h 1364248"/>
                    <a:gd name="connsiteX1322" fmla="*/ 755539 w 2040886"/>
                    <a:gd name="connsiteY1322" fmla="*/ 754098 h 1364248"/>
                    <a:gd name="connsiteX1323" fmla="*/ 756315 w 2040886"/>
                    <a:gd name="connsiteY1323" fmla="*/ 755428 h 1364248"/>
                    <a:gd name="connsiteX1324" fmla="*/ 756537 w 2040886"/>
                    <a:gd name="connsiteY1324" fmla="*/ 756647 h 1364248"/>
                    <a:gd name="connsiteX1325" fmla="*/ 756537 w 2040886"/>
                    <a:gd name="connsiteY1325" fmla="*/ 757756 h 1364248"/>
                    <a:gd name="connsiteX1326" fmla="*/ 756869 w 2040886"/>
                    <a:gd name="connsiteY1326" fmla="*/ 758863 h 1364248"/>
                    <a:gd name="connsiteX1327" fmla="*/ 758642 w 2040886"/>
                    <a:gd name="connsiteY1327" fmla="*/ 763296 h 1364248"/>
                    <a:gd name="connsiteX1328" fmla="*/ 758974 w 2040886"/>
                    <a:gd name="connsiteY1328" fmla="*/ 767729 h 1364248"/>
                    <a:gd name="connsiteX1329" fmla="*/ 759196 w 2040886"/>
                    <a:gd name="connsiteY1329" fmla="*/ 768726 h 1364248"/>
                    <a:gd name="connsiteX1330" fmla="*/ 759972 w 2040886"/>
                    <a:gd name="connsiteY1330" fmla="*/ 769834 h 1364248"/>
                    <a:gd name="connsiteX1331" fmla="*/ 761856 w 2040886"/>
                    <a:gd name="connsiteY1331" fmla="*/ 771607 h 1364248"/>
                    <a:gd name="connsiteX1332" fmla="*/ 762631 w 2040886"/>
                    <a:gd name="connsiteY1332" fmla="*/ 772826 h 1364248"/>
                    <a:gd name="connsiteX1333" fmla="*/ 764959 w 2040886"/>
                    <a:gd name="connsiteY1333" fmla="*/ 776816 h 1364248"/>
                    <a:gd name="connsiteX1334" fmla="*/ 768615 w 2040886"/>
                    <a:gd name="connsiteY1334" fmla="*/ 780805 h 1364248"/>
                    <a:gd name="connsiteX1335" fmla="*/ 771053 w 2040886"/>
                    <a:gd name="connsiteY1335" fmla="*/ 782689 h 1364248"/>
                    <a:gd name="connsiteX1336" fmla="*/ 772715 w 2040886"/>
                    <a:gd name="connsiteY1336" fmla="*/ 783908 h 1364248"/>
                    <a:gd name="connsiteX1337" fmla="*/ 776151 w 2040886"/>
                    <a:gd name="connsiteY1337" fmla="*/ 785348 h 1364248"/>
                    <a:gd name="connsiteX1338" fmla="*/ 780251 w 2040886"/>
                    <a:gd name="connsiteY1338" fmla="*/ 784573 h 1364248"/>
                    <a:gd name="connsiteX1339" fmla="*/ 785237 w 2040886"/>
                    <a:gd name="connsiteY1339" fmla="*/ 778035 h 1364248"/>
                    <a:gd name="connsiteX1340" fmla="*/ 788784 w 2040886"/>
                    <a:gd name="connsiteY1340" fmla="*/ 776262 h 1364248"/>
                    <a:gd name="connsiteX1341" fmla="*/ 790778 w 2040886"/>
                    <a:gd name="connsiteY1341" fmla="*/ 776262 h 1364248"/>
                    <a:gd name="connsiteX1342" fmla="*/ 792330 w 2040886"/>
                    <a:gd name="connsiteY1342" fmla="*/ 776926 h 1364248"/>
                    <a:gd name="connsiteX1343" fmla="*/ 793770 w 2040886"/>
                    <a:gd name="connsiteY1343" fmla="*/ 778256 h 1364248"/>
                    <a:gd name="connsiteX1344" fmla="*/ 795100 w 2040886"/>
                    <a:gd name="connsiteY1344" fmla="*/ 780473 h 1364248"/>
                    <a:gd name="connsiteX1345" fmla="*/ 795987 w 2040886"/>
                    <a:gd name="connsiteY1345" fmla="*/ 783132 h 1364248"/>
                    <a:gd name="connsiteX1346" fmla="*/ 796984 w 2040886"/>
                    <a:gd name="connsiteY1346" fmla="*/ 788894 h 1364248"/>
                    <a:gd name="connsiteX1347" fmla="*/ 797871 w 2040886"/>
                    <a:gd name="connsiteY1347" fmla="*/ 791333 h 1364248"/>
                    <a:gd name="connsiteX1348" fmla="*/ 799422 w 2040886"/>
                    <a:gd name="connsiteY1348" fmla="*/ 792551 h 1364248"/>
                    <a:gd name="connsiteX1349" fmla="*/ 803854 w 2040886"/>
                    <a:gd name="connsiteY1349" fmla="*/ 793881 h 1364248"/>
                    <a:gd name="connsiteX1350" fmla="*/ 804963 w 2040886"/>
                    <a:gd name="connsiteY1350" fmla="*/ 794657 h 1364248"/>
                    <a:gd name="connsiteX1351" fmla="*/ 804630 w 2040886"/>
                    <a:gd name="connsiteY1351" fmla="*/ 796984 h 1364248"/>
                    <a:gd name="connsiteX1352" fmla="*/ 802857 w 2040886"/>
                    <a:gd name="connsiteY1352" fmla="*/ 799422 h 1364248"/>
                    <a:gd name="connsiteX1353" fmla="*/ 800752 w 2040886"/>
                    <a:gd name="connsiteY1353" fmla="*/ 801638 h 1364248"/>
                    <a:gd name="connsiteX1354" fmla="*/ 799422 w 2040886"/>
                    <a:gd name="connsiteY1354" fmla="*/ 803522 h 1364248"/>
                    <a:gd name="connsiteX1355" fmla="*/ 798425 w 2040886"/>
                    <a:gd name="connsiteY1355" fmla="*/ 806514 h 1364248"/>
                    <a:gd name="connsiteX1356" fmla="*/ 798425 w 2040886"/>
                    <a:gd name="connsiteY1356" fmla="*/ 808398 h 1364248"/>
                    <a:gd name="connsiteX1357" fmla="*/ 799533 w 2040886"/>
                    <a:gd name="connsiteY1357" fmla="*/ 809506 h 1364248"/>
                    <a:gd name="connsiteX1358" fmla="*/ 803411 w 2040886"/>
                    <a:gd name="connsiteY1358" fmla="*/ 810947 h 1364248"/>
                    <a:gd name="connsiteX1359" fmla="*/ 804852 w 2040886"/>
                    <a:gd name="connsiteY1359" fmla="*/ 812277 h 1364248"/>
                    <a:gd name="connsiteX1360" fmla="*/ 805295 w 2040886"/>
                    <a:gd name="connsiteY1360" fmla="*/ 814050 h 1364248"/>
                    <a:gd name="connsiteX1361" fmla="*/ 803965 w 2040886"/>
                    <a:gd name="connsiteY1361" fmla="*/ 816155 h 1364248"/>
                    <a:gd name="connsiteX1362" fmla="*/ 800641 w 2040886"/>
                    <a:gd name="connsiteY1362" fmla="*/ 820477 h 1364248"/>
                    <a:gd name="connsiteX1363" fmla="*/ 799976 w 2040886"/>
                    <a:gd name="connsiteY1363" fmla="*/ 825685 h 1364248"/>
                    <a:gd name="connsiteX1364" fmla="*/ 799976 w 2040886"/>
                    <a:gd name="connsiteY1364" fmla="*/ 831670 h 1364248"/>
                    <a:gd name="connsiteX1365" fmla="*/ 798868 w 2040886"/>
                    <a:gd name="connsiteY1365" fmla="*/ 837985 h 1364248"/>
                    <a:gd name="connsiteX1366" fmla="*/ 795987 w 2040886"/>
                    <a:gd name="connsiteY1366" fmla="*/ 843083 h 1364248"/>
                    <a:gd name="connsiteX1367" fmla="*/ 793106 w 2040886"/>
                    <a:gd name="connsiteY1367" fmla="*/ 846962 h 1364248"/>
                    <a:gd name="connsiteX1368" fmla="*/ 791665 w 2040886"/>
                    <a:gd name="connsiteY1368" fmla="*/ 851394 h 1364248"/>
                    <a:gd name="connsiteX1369" fmla="*/ 793106 w 2040886"/>
                    <a:gd name="connsiteY1369" fmla="*/ 858154 h 1364248"/>
                    <a:gd name="connsiteX1370" fmla="*/ 793106 w 2040886"/>
                    <a:gd name="connsiteY1370" fmla="*/ 858154 h 1364248"/>
                    <a:gd name="connsiteX1371" fmla="*/ 793106 w 2040886"/>
                    <a:gd name="connsiteY1371" fmla="*/ 858154 h 1364248"/>
                    <a:gd name="connsiteX1372" fmla="*/ 793106 w 2040886"/>
                    <a:gd name="connsiteY1372" fmla="*/ 858154 h 1364248"/>
                    <a:gd name="connsiteX1373" fmla="*/ 793881 w 2040886"/>
                    <a:gd name="connsiteY1373" fmla="*/ 859705 h 1364248"/>
                    <a:gd name="connsiteX1374" fmla="*/ 794214 w 2040886"/>
                    <a:gd name="connsiteY1374" fmla="*/ 860370 h 1364248"/>
                    <a:gd name="connsiteX1375" fmla="*/ 795987 w 2040886"/>
                    <a:gd name="connsiteY1375" fmla="*/ 865357 h 1364248"/>
                    <a:gd name="connsiteX1376" fmla="*/ 796873 w 2040886"/>
                    <a:gd name="connsiteY1376" fmla="*/ 867130 h 1364248"/>
                    <a:gd name="connsiteX1377" fmla="*/ 798978 w 2040886"/>
                    <a:gd name="connsiteY1377" fmla="*/ 868681 h 1364248"/>
                    <a:gd name="connsiteX1378" fmla="*/ 800198 w 2040886"/>
                    <a:gd name="connsiteY1378" fmla="*/ 867685 h 1364248"/>
                    <a:gd name="connsiteX1379" fmla="*/ 801306 w 2040886"/>
                    <a:gd name="connsiteY1379" fmla="*/ 865911 h 1364248"/>
                    <a:gd name="connsiteX1380" fmla="*/ 803190 w 2040886"/>
                    <a:gd name="connsiteY1380" fmla="*/ 865024 h 1364248"/>
                    <a:gd name="connsiteX1381" fmla="*/ 804852 w 2040886"/>
                    <a:gd name="connsiteY1381" fmla="*/ 865911 h 1364248"/>
                    <a:gd name="connsiteX1382" fmla="*/ 806958 w 2040886"/>
                    <a:gd name="connsiteY1382" fmla="*/ 869457 h 1364248"/>
                    <a:gd name="connsiteX1383" fmla="*/ 810393 w 2040886"/>
                    <a:gd name="connsiteY1383" fmla="*/ 871785 h 1364248"/>
                    <a:gd name="connsiteX1384" fmla="*/ 811169 w 2040886"/>
                    <a:gd name="connsiteY1384" fmla="*/ 873557 h 1364248"/>
                    <a:gd name="connsiteX1385" fmla="*/ 811723 w 2040886"/>
                    <a:gd name="connsiteY1385" fmla="*/ 875552 h 1364248"/>
                    <a:gd name="connsiteX1386" fmla="*/ 812609 w 2040886"/>
                    <a:gd name="connsiteY1386" fmla="*/ 877325 h 1364248"/>
                    <a:gd name="connsiteX1387" fmla="*/ 814160 w 2040886"/>
                    <a:gd name="connsiteY1387" fmla="*/ 878211 h 1364248"/>
                    <a:gd name="connsiteX1388" fmla="*/ 815934 w 2040886"/>
                    <a:gd name="connsiteY1388" fmla="*/ 878544 h 1364248"/>
                    <a:gd name="connsiteX1389" fmla="*/ 817706 w 2040886"/>
                    <a:gd name="connsiteY1389" fmla="*/ 879320 h 1364248"/>
                    <a:gd name="connsiteX1390" fmla="*/ 819147 w 2040886"/>
                    <a:gd name="connsiteY1390" fmla="*/ 881536 h 1364248"/>
                    <a:gd name="connsiteX1391" fmla="*/ 819701 w 2040886"/>
                    <a:gd name="connsiteY1391" fmla="*/ 884196 h 1364248"/>
                    <a:gd name="connsiteX1392" fmla="*/ 819701 w 2040886"/>
                    <a:gd name="connsiteY1392" fmla="*/ 886634 h 1364248"/>
                    <a:gd name="connsiteX1393" fmla="*/ 820145 w 2040886"/>
                    <a:gd name="connsiteY1393" fmla="*/ 888961 h 1364248"/>
                    <a:gd name="connsiteX1394" fmla="*/ 820477 w 2040886"/>
                    <a:gd name="connsiteY1394" fmla="*/ 889626 h 1364248"/>
                    <a:gd name="connsiteX1395" fmla="*/ 821585 w 2040886"/>
                    <a:gd name="connsiteY1395" fmla="*/ 891509 h 1364248"/>
                    <a:gd name="connsiteX1396" fmla="*/ 823137 w 2040886"/>
                    <a:gd name="connsiteY1396" fmla="*/ 892839 h 1364248"/>
                    <a:gd name="connsiteX1397" fmla="*/ 824799 w 2040886"/>
                    <a:gd name="connsiteY1397" fmla="*/ 893615 h 1364248"/>
                    <a:gd name="connsiteX1398" fmla="*/ 826572 w 2040886"/>
                    <a:gd name="connsiteY1398" fmla="*/ 893837 h 1364248"/>
                    <a:gd name="connsiteX1399" fmla="*/ 828345 w 2040886"/>
                    <a:gd name="connsiteY1399" fmla="*/ 893283 h 1364248"/>
                    <a:gd name="connsiteX1400" fmla="*/ 830339 w 2040886"/>
                    <a:gd name="connsiteY1400" fmla="*/ 891399 h 1364248"/>
                    <a:gd name="connsiteX1401" fmla="*/ 831115 w 2040886"/>
                    <a:gd name="connsiteY1401" fmla="*/ 889072 h 1364248"/>
                    <a:gd name="connsiteX1402" fmla="*/ 831669 w 2040886"/>
                    <a:gd name="connsiteY1402" fmla="*/ 886523 h 1364248"/>
                    <a:gd name="connsiteX1403" fmla="*/ 832778 w 2040886"/>
                    <a:gd name="connsiteY1403" fmla="*/ 883974 h 1364248"/>
                    <a:gd name="connsiteX1404" fmla="*/ 835104 w 2040886"/>
                    <a:gd name="connsiteY1404" fmla="*/ 883752 h 1364248"/>
                    <a:gd name="connsiteX1405" fmla="*/ 837321 w 2040886"/>
                    <a:gd name="connsiteY1405" fmla="*/ 883752 h 1364248"/>
                    <a:gd name="connsiteX1406" fmla="*/ 839426 w 2040886"/>
                    <a:gd name="connsiteY1406" fmla="*/ 884639 h 1364248"/>
                    <a:gd name="connsiteX1407" fmla="*/ 841310 w 2040886"/>
                    <a:gd name="connsiteY1407" fmla="*/ 886301 h 1364248"/>
                    <a:gd name="connsiteX1408" fmla="*/ 842862 w 2040886"/>
                    <a:gd name="connsiteY1408" fmla="*/ 889183 h 1364248"/>
                    <a:gd name="connsiteX1409" fmla="*/ 843859 w 2040886"/>
                    <a:gd name="connsiteY1409" fmla="*/ 893061 h 1364248"/>
                    <a:gd name="connsiteX1410" fmla="*/ 843859 w 2040886"/>
                    <a:gd name="connsiteY1410" fmla="*/ 896939 h 1364248"/>
                    <a:gd name="connsiteX1411" fmla="*/ 842640 w 2040886"/>
                    <a:gd name="connsiteY1411" fmla="*/ 899821 h 1364248"/>
                    <a:gd name="connsiteX1412" fmla="*/ 839869 w 2040886"/>
                    <a:gd name="connsiteY1412" fmla="*/ 901261 h 1364248"/>
                    <a:gd name="connsiteX1413" fmla="*/ 839426 w 2040886"/>
                    <a:gd name="connsiteY1413" fmla="*/ 904918 h 1364248"/>
                    <a:gd name="connsiteX1414" fmla="*/ 840534 w 2040886"/>
                    <a:gd name="connsiteY1414" fmla="*/ 913672 h 1364248"/>
                    <a:gd name="connsiteX1415" fmla="*/ 839869 w 2040886"/>
                    <a:gd name="connsiteY1415" fmla="*/ 917773 h 1364248"/>
                    <a:gd name="connsiteX1416" fmla="*/ 838208 w 2040886"/>
                    <a:gd name="connsiteY1416" fmla="*/ 919767 h 1364248"/>
                    <a:gd name="connsiteX1417" fmla="*/ 835769 w 2040886"/>
                    <a:gd name="connsiteY1417" fmla="*/ 920432 h 1364248"/>
                    <a:gd name="connsiteX1418" fmla="*/ 832667 w 2040886"/>
                    <a:gd name="connsiteY1418" fmla="*/ 920765 h 1364248"/>
                    <a:gd name="connsiteX1419" fmla="*/ 832445 w 2040886"/>
                    <a:gd name="connsiteY1419" fmla="*/ 921208 h 1364248"/>
                    <a:gd name="connsiteX1420" fmla="*/ 832445 w 2040886"/>
                    <a:gd name="connsiteY1420" fmla="*/ 921762 h 1364248"/>
                    <a:gd name="connsiteX1421" fmla="*/ 832445 w 2040886"/>
                    <a:gd name="connsiteY1421" fmla="*/ 922316 h 1364248"/>
                    <a:gd name="connsiteX1422" fmla="*/ 832667 w 2040886"/>
                    <a:gd name="connsiteY1422" fmla="*/ 922870 h 1364248"/>
                    <a:gd name="connsiteX1423" fmla="*/ 836102 w 2040886"/>
                    <a:gd name="connsiteY1423" fmla="*/ 929408 h 1364248"/>
                    <a:gd name="connsiteX1424" fmla="*/ 837099 w 2040886"/>
                    <a:gd name="connsiteY1424" fmla="*/ 930406 h 1364248"/>
                    <a:gd name="connsiteX1425" fmla="*/ 838318 w 2040886"/>
                    <a:gd name="connsiteY1425" fmla="*/ 929408 h 1364248"/>
                    <a:gd name="connsiteX1426" fmla="*/ 839315 w 2040886"/>
                    <a:gd name="connsiteY1426" fmla="*/ 927303 h 1364248"/>
                    <a:gd name="connsiteX1427" fmla="*/ 840645 w 2040886"/>
                    <a:gd name="connsiteY1427" fmla="*/ 925419 h 1364248"/>
                    <a:gd name="connsiteX1428" fmla="*/ 842751 w 2040886"/>
                    <a:gd name="connsiteY1428" fmla="*/ 925198 h 1364248"/>
                    <a:gd name="connsiteX1429" fmla="*/ 844302 w 2040886"/>
                    <a:gd name="connsiteY1429" fmla="*/ 926195 h 1364248"/>
                    <a:gd name="connsiteX1430" fmla="*/ 845632 w 2040886"/>
                    <a:gd name="connsiteY1430" fmla="*/ 927968 h 1364248"/>
                    <a:gd name="connsiteX1431" fmla="*/ 846408 w 2040886"/>
                    <a:gd name="connsiteY1431" fmla="*/ 930184 h 1364248"/>
                    <a:gd name="connsiteX1432" fmla="*/ 846408 w 2040886"/>
                    <a:gd name="connsiteY1432" fmla="*/ 932733 h 1364248"/>
                    <a:gd name="connsiteX1433" fmla="*/ 845632 w 2040886"/>
                    <a:gd name="connsiteY1433" fmla="*/ 934949 h 1364248"/>
                    <a:gd name="connsiteX1434" fmla="*/ 844302 w 2040886"/>
                    <a:gd name="connsiteY1434" fmla="*/ 936500 h 1364248"/>
                    <a:gd name="connsiteX1435" fmla="*/ 843083 w 2040886"/>
                    <a:gd name="connsiteY1435" fmla="*/ 938385 h 1364248"/>
                    <a:gd name="connsiteX1436" fmla="*/ 842197 w 2040886"/>
                    <a:gd name="connsiteY1436" fmla="*/ 944590 h 1364248"/>
                    <a:gd name="connsiteX1437" fmla="*/ 841754 w 2040886"/>
                    <a:gd name="connsiteY1437" fmla="*/ 946806 h 1364248"/>
                    <a:gd name="connsiteX1438" fmla="*/ 841754 w 2040886"/>
                    <a:gd name="connsiteY1438" fmla="*/ 947250 h 1364248"/>
                    <a:gd name="connsiteX1439" fmla="*/ 841532 w 2040886"/>
                    <a:gd name="connsiteY1439" fmla="*/ 949466 h 1364248"/>
                    <a:gd name="connsiteX1440" fmla="*/ 842530 w 2040886"/>
                    <a:gd name="connsiteY1440" fmla="*/ 951350 h 1364248"/>
                    <a:gd name="connsiteX1441" fmla="*/ 843194 w 2040886"/>
                    <a:gd name="connsiteY1441" fmla="*/ 951350 h 1364248"/>
                    <a:gd name="connsiteX1442" fmla="*/ 846075 w 2040886"/>
                    <a:gd name="connsiteY1442" fmla="*/ 951239 h 1364248"/>
                    <a:gd name="connsiteX1443" fmla="*/ 847073 w 2040886"/>
                    <a:gd name="connsiteY1443" fmla="*/ 951793 h 1364248"/>
                    <a:gd name="connsiteX1444" fmla="*/ 848845 w 2040886"/>
                    <a:gd name="connsiteY1444" fmla="*/ 953899 h 1364248"/>
                    <a:gd name="connsiteX1445" fmla="*/ 849843 w 2040886"/>
                    <a:gd name="connsiteY1445" fmla="*/ 954785 h 1364248"/>
                    <a:gd name="connsiteX1446" fmla="*/ 851727 w 2040886"/>
                    <a:gd name="connsiteY1446" fmla="*/ 955450 h 1364248"/>
                    <a:gd name="connsiteX1447" fmla="*/ 855495 w 2040886"/>
                    <a:gd name="connsiteY1447" fmla="*/ 955782 h 1364248"/>
                    <a:gd name="connsiteX1448" fmla="*/ 857267 w 2040886"/>
                    <a:gd name="connsiteY1448" fmla="*/ 956447 h 1364248"/>
                    <a:gd name="connsiteX1449" fmla="*/ 859152 w 2040886"/>
                    <a:gd name="connsiteY1449" fmla="*/ 958331 h 1364248"/>
                    <a:gd name="connsiteX1450" fmla="*/ 861811 w 2040886"/>
                    <a:gd name="connsiteY1450" fmla="*/ 962653 h 1364248"/>
                    <a:gd name="connsiteX1451" fmla="*/ 863917 w 2040886"/>
                    <a:gd name="connsiteY1451" fmla="*/ 964204 h 1364248"/>
                    <a:gd name="connsiteX1452" fmla="*/ 867463 w 2040886"/>
                    <a:gd name="connsiteY1452" fmla="*/ 964758 h 1364248"/>
                    <a:gd name="connsiteX1453" fmla="*/ 870787 w 2040886"/>
                    <a:gd name="connsiteY1453" fmla="*/ 964426 h 1364248"/>
                    <a:gd name="connsiteX1454" fmla="*/ 874001 w 2040886"/>
                    <a:gd name="connsiteY1454" fmla="*/ 964869 h 1364248"/>
                    <a:gd name="connsiteX1455" fmla="*/ 877214 w 2040886"/>
                    <a:gd name="connsiteY1455" fmla="*/ 967640 h 1364248"/>
                    <a:gd name="connsiteX1456" fmla="*/ 877769 w 2040886"/>
                    <a:gd name="connsiteY1456" fmla="*/ 968748 h 1364248"/>
                    <a:gd name="connsiteX1457" fmla="*/ 878655 w 2040886"/>
                    <a:gd name="connsiteY1457" fmla="*/ 971740 h 1364248"/>
                    <a:gd name="connsiteX1458" fmla="*/ 879209 w 2040886"/>
                    <a:gd name="connsiteY1458" fmla="*/ 972626 h 1364248"/>
                    <a:gd name="connsiteX1459" fmla="*/ 880206 w 2040886"/>
                    <a:gd name="connsiteY1459" fmla="*/ 972626 h 1364248"/>
                    <a:gd name="connsiteX1460" fmla="*/ 881204 w 2040886"/>
                    <a:gd name="connsiteY1460" fmla="*/ 971961 h 1364248"/>
                    <a:gd name="connsiteX1461" fmla="*/ 882312 w 2040886"/>
                    <a:gd name="connsiteY1461" fmla="*/ 971518 h 1364248"/>
                    <a:gd name="connsiteX1462" fmla="*/ 883531 w 2040886"/>
                    <a:gd name="connsiteY1462" fmla="*/ 972183 h 1364248"/>
                    <a:gd name="connsiteX1463" fmla="*/ 883863 w 2040886"/>
                    <a:gd name="connsiteY1463" fmla="*/ 973291 h 1364248"/>
                    <a:gd name="connsiteX1464" fmla="*/ 883863 w 2040886"/>
                    <a:gd name="connsiteY1464" fmla="*/ 976837 h 1364248"/>
                    <a:gd name="connsiteX1465" fmla="*/ 883974 w 2040886"/>
                    <a:gd name="connsiteY1465" fmla="*/ 978389 h 1364248"/>
                    <a:gd name="connsiteX1466" fmla="*/ 884417 w 2040886"/>
                    <a:gd name="connsiteY1466" fmla="*/ 979608 h 1364248"/>
                    <a:gd name="connsiteX1467" fmla="*/ 885636 w 2040886"/>
                    <a:gd name="connsiteY1467" fmla="*/ 981935 h 1364248"/>
                    <a:gd name="connsiteX1468" fmla="*/ 886190 w 2040886"/>
                    <a:gd name="connsiteY1468" fmla="*/ 983154 h 1364248"/>
                    <a:gd name="connsiteX1469" fmla="*/ 886412 w 2040886"/>
                    <a:gd name="connsiteY1469" fmla="*/ 986146 h 1364248"/>
                    <a:gd name="connsiteX1470" fmla="*/ 885525 w 2040886"/>
                    <a:gd name="connsiteY1470" fmla="*/ 996341 h 1364248"/>
                    <a:gd name="connsiteX1471" fmla="*/ 885082 w 2040886"/>
                    <a:gd name="connsiteY1471" fmla="*/ 998225 h 1364248"/>
                    <a:gd name="connsiteX1472" fmla="*/ 884528 w 2040886"/>
                    <a:gd name="connsiteY1472" fmla="*/ 999665 h 1364248"/>
                    <a:gd name="connsiteX1473" fmla="*/ 884085 w 2040886"/>
                    <a:gd name="connsiteY1473" fmla="*/ 1001217 h 1364248"/>
                    <a:gd name="connsiteX1474" fmla="*/ 884085 w 2040886"/>
                    <a:gd name="connsiteY1474" fmla="*/ 1003433 h 1364248"/>
                    <a:gd name="connsiteX1475" fmla="*/ 884417 w 2040886"/>
                    <a:gd name="connsiteY1475" fmla="*/ 1005095 h 1364248"/>
                    <a:gd name="connsiteX1476" fmla="*/ 885858 w 2040886"/>
                    <a:gd name="connsiteY1476" fmla="*/ 1008420 h 1364248"/>
                    <a:gd name="connsiteX1477" fmla="*/ 886080 w 2040886"/>
                    <a:gd name="connsiteY1477" fmla="*/ 1009971 h 1364248"/>
                    <a:gd name="connsiteX1478" fmla="*/ 884750 w 2040886"/>
                    <a:gd name="connsiteY1478" fmla="*/ 1013517 h 1364248"/>
                    <a:gd name="connsiteX1479" fmla="*/ 882201 w 2040886"/>
                    <a:gd name="connsiteY1479" fmla="*/ 1013960 h 1364248"/>
                    <a:gd name="connsiteX1480" fmla="*/ 880206 w 2040886"/>
                    <a:gd name="connsiteY1480" fmla="*/ 1014182 h 1364248"/>
                    <a:gd name="connsiteX1481" fmla="*/ 880539 w 2040886"/>
                    <a:gd name="connsiteY1481" fmla="*/ 1017839 h 1364248"/>
                    <a:gd name="connsiteX1482" fmla="*/ 882090 w 2040886"/>
                    <a:gd name="connsiteY1482" fmla="*/ 1019834 h 1364248"/>
                    <a:gd name="connsiteX1483" fmla="*/ 887077 w 2040886"/>
                    <a:gd name="connsiteY1483" fmla="*/ 1021939 h 1364248"/>
                    <a:gd name="connsiteX1484" fmla="*/ 887299 w 2040886"/>
                    <a:gd name="connsiteY1484" fmla="*/ 1022382 h 1364248"/>
                    <a:gd name="connsiteX1485" fmla="*/ 887853 w 2040886"/>
                    <a:gd name="connsiteY1485" fmla="*/ 1023934 h 1364248"/>
                    <a:gd name="connsiteX1486" fmla="*/ 888296 w 2040886"/>
                    <a:gd name="connsiteY1486" fmla="*/ 1024267 h 1364248"/>
                    <a:gd name="connsiteX1487" fmla="*/ 889071 w 2040886"/>
                    <a:gd name="connsiteY1487" fmla="*/ 1024045 h 1364248"/>
                    <a:gd name="connsiteX1488" fmla="*/ 890401 w 2040886"/>
                    <a:gd name="connsiteY1488" fmla="*/ 1023158 h 1364248"/>
                    <a:gd name="connsiteX1489" fmla="*/ 891066 w 2040886"/>
                    <a:gd name="connsiteY1489" fmla="*/ 1023158 h 1364248"/>
                    <a:gd name="connsiteX1490" fmla="*/ 891953 w 2040886"/>
                    <a:gd name="connsiteY1490" fmla="*/ 1023934 h 1364248"/>
                    <a:gd name="connsiteX1491" fmla="*/ 892729 w 2040886"/>
                    <a:gd name="connsiteY1491" fmla="*/ 1024932 h 1364248"/>
                    <a:gd name="connsiteX1492" fmla="*/ 894169 w 2040886"/>
                    <a:gd name="connsiteY1492" fmla="*/ 1027812 h 1364248"/>
                    <a:gd name="connsiteX1493" fmla="*/ 893282 w 2040886"/>
                    <a:gd name="connsiteY1493" fmla="*/ 1029253 h 1364248"/>
                    <a:gd name="connsiteX1494" fmla="*/ 898491 w 2040886"/>
                    <a:gd name="connsiteY1494" fmla="*/ 1033353 h 1364248"/>
                    <a:gd name="connsiteX1495" fmla="*/ 900375 w 2040886"/>
                    <a:gd name="connsiteY1495" fmla="*/ 1035680 h 1364248"/>
                    <a:gd name="connsiteX1496" fmla="*/ 901483 w 2040886"/>
                    <a:gd name="connsiteY1496" fmla="*/ 1034683 h 1364248"/>
                    <a:gd name="connsiteX1497" fmla="*/ 903145 w 2040886"/>
                    <a:gd name="connsiteY1497" fmla="*/ 1034351 h 1364248"/>
                    <a:gd name="connsiteX1498" fmla="*/ 905029 w 2040886"/>
                    <a:gd name="connsiteY1498" fmla="*/ 1034683 h 1364248"/>
                    <a:gd name="connsiteX1499" fmla="*/ 906580 w 2040886"/>
                    <a:gd name="connsiteY1499" fmla="*/ 1035680 h 1364248"/>
                    <a:gd name="connsiteX1500" fmla="*/ 903810 w 2040886"/>
                    <a:gd name="connsiteY1500" fmla="*/ 1040778 h 1364248"/>
                    <a:gd name="connsiteX1501" fmla="*/ 900818 w 2040886"/>
                    <a:gd name="connsiteY1501" fmla="*/ 1043659 h 1364248"/>
                    <a:gd name="connsiteX1502" fmla="*/ 895832 w 2040886"/>
                    <a:gd name="connsiteY1502" fmla="*/ 1044545 h 1364248"/>
                    <a:gd name="connsiteX1503" fmla="*/ 882423 w 2040886"/>
                    <a:gd name="connsiteY1503" fmla="*/ 1043770 h 1364248"/>
                    <a:gd name="connsiteX1504" fmla="*/ 880539 w 2040886"/>
                    <a:gd name="connsiteY1504" fmla="*/ 1044213 h 1364248"/>
                    <a:gd name="connsiteX1505" fmla="*/ 878545 w 2040886"/>
                    <a:gd name="connsiteY1505" fmla="*/ 1045321 h 1364248"/>
                    <a:gd name="connsiteX1506" fmla="*/ 874333 w 2040886"/>
                    <a:gd name="connsiteY1506" fmla="*/ 1049089 h 1364248"/>
                    <a:gd name="connsiteX1507" fmla="*/ 872117 w 2040886"/>
                    <a:gd name="connsiteY1507" fmla="*/ 1049421 h 1364248"/>
                    <a:gd name="connsiteX1508" fmla="*/ 869901 w 2040886"/>
                    <a:gd name="connsiteY1508" fmla="*/ 1046873 h 1364248"/>
                    <a:gd name="connsiteX1509" fmla="*/ 869679 w 2040886"/>
                    <a:gd name="connsiteY1509" fmla="*/ 1045764 h 1364248"/>
                    <a:gd name="connsiteX1510" fmla="*/ 869679 w 2040886"/>
                    <a:gd name="connsiteY1510" fmla="*/ 1042551 h 1364248"/>
                    <a:gd name="connsiteX1511" fmla="*/ 869568 w 2040886"/>
                    <a:gd name="connsiteY1511" fmla="*/ 1041110 h 1364248"/>
                    <a:gd name="connsiteX1512" fmla="*/ 869014 w 2040886"/>
                    <a:gd name="connsiteY1512" fmla="*/ 1039780 h 1364248"/>
                    <a:gd name="connsiteX1513" fmla="*/ 866687 w 2040886"/>
                    <a:gd name="connsiteY1513" fmla="*/ 1036013 h 1364248"/>
                    <a:gd name="connsiteX1514" fmla="*/ 860703 w 2040886"/>
                    <a:gd name="connsiteY1514" fmla="*/ 1030361 h 1364248"/>
                    <a:gd name="connsiteX1515" fmla="*/ 859262 w 2040886"/>
                    <a:gd name="connsiteY1515" fmla="*/ 1027812 h 1364248"/>
                    <a:gd name="connsiteX1516" fmla="*/ 859262 w 2040886"/>
                    <a:gd name="connsiteY1516" fmla="*/ 1032467 h 1364248"/>
                    <a:gd name="connsiteX1517" fmla="*/ 857932 w 2040886"/>
                    <a:gd name="connsiteY1517" fmla="*/ 1034905 h 1364248"/>
                    <a:gd name="connsiteX1518" fmla="*/ 855606 w 2040886"/>
                    <a:gd name="connsiteY1518" fmla="*/ 1035791 h 1364248"/>
                    <a:gd name="connsiteX1519" fmla="*/ 852392 w 2040886"/>
                    <a:gd name="connsiteY1519" fmla="*/ 1035791 h 1364248"/>
                    <a:gd name="connsiteX1520" fmla="*/ 851616 w 2040886"/>
                    <a:gd name="connsiteY1520" fmla="*/ 1036899 h 1364248"/>
                    <a:gd name="connsiteX1521" fmla="*/ 852170 w 2040886"/>
                    <a:gd name="connsiteY1521" fmla="*/ 1040889 h 1364248"/>
                    <a:gd name="connsiteX1522" fmla="*/ 851284 w 2040886"/>
                    <a:gd name="connsiteY1522" fmla="*/ 1043548 h 1364248"/>
                    <a:gd name="connsiteX1523" fmla="*/ 849732 w 2040886"/>
                    <a:gd name="connsiteY1523" fmla="*/ 1045099 h 1364248"/>
                    <a:gd name="connsiteX1524" fmla="*/ 847848 w 2040886"/>
                    <a:gd name="connsiteY1524" fmla="*/ 1045764 h 1364248"/>
                    <a:gd name="connsiteX1525" fmla="*/ 845965 w 2040886"/>
                    <a:gd name="connsiteY1525" fmla="*/ 1045543 h 1364248"/>
                    <a:gd name="connsiteX1526" fmla="*/ 844191 w 2040886"/>
                    <a:gd name="connsiteY1526" fmla="*/ 1044434 h 1364248"/>
                    <a:gd name="connsiteX1527" fmla="*/ 842640 w 2040886"/>
                    <a:gd name="connsiteY1527" fmla="*/ 1042329 h 1364248"/>
                    <a:gd name="connsiteX1528" fmla="*/ 841089 w 2040886"/>
                    <a:gd name="connsiteY1528" fmla="*/ 1038783 h 1364248"/>
                    <a:gd name="connsiteX1529" fmla="*/ 839426 w 2040886"/>
                    <a:gd name="connsiteY1529" fmla="*/ 1037343 h 1364248"/>
                    <a:gd name="connsiteX1530" fmla="*/ 837875 w 2040886"/>
                    <a:gd name="connsiteY1530" fmla="*/ 1036788 h 1364248"/>
                    <a:gd name="connsiteX1531" fmla="*/ 834329 w 2040886"/>
                    <a:gd name="connsiteY1531" fmla="*/ 1036123 h 1364248"/>
                    <a:gd name="connsiteX1532" fmla="*/ 832556 w 2040886"/>
                    <a:gd name="connsiteY1532" fmla="*/ 1035458 h 1364248"/>
                    <a:gd name="connsiteX1533" fmla="*/ 831891 w 2040886"/>
                    <a:gd name="connsiteY1533" fmla="*/ 1034240 h 1364248"/>
                    <a:gd name="connsiteX1534" fmla="*/ 831669 w 2040886"/>
                    <a:gd name="connsiteY1534" fmla="*/ 1033021 h 1364248"/>
                    <a:gd name="connsiteX1535" fmla="*/ 831891 w 2040886"/>
                    <a:gd name="connsiteY1535" fmla="*/ 1031802 h 1364248"/>
                    <a:gd name="connsiteX1536" fmla="*/ 832556 w 2040886"/>
                    <a:gd name="connsiteY1536" fmla="*/ 1030472 h 1364248"/>
                    <a:gd name="connsiteX1537" fmla="*/ 833221 w 2040886"/>
                    <a:gd name="connsiteY1537" fmla="*/ 1029364 h 1364248"/>
                    <a:gd name="connsiteX1538" fmla="*/ 833443 w 2040886"/>
                    <a:gd name="connsiteY1538" fmla="*/ 1028256 h 1364248"/>
                    <a:gd name="connsiteX1539" fmla="*/ 833221 w 2040886"/>
                    <a:gd name="connsiteY1539" fmla="*/ 1027147 h 1364248"/>
                    <a:gd name="connsiteX1540" fmla="*/ 832556 w 2040886"/>
                    <a:gd name="connsiteY1540" fmla="*/ 1026150 h 1364248"/>
                    <a:gd name="connsiteX1541" fmla="*/ 829896 w 2040886"/>
                    <a:gd name="connsiteY1541" fmla="*/ 1025707 h 1364248"/>
                    <a:gd name="connsiteX1542" fmla="*/ 829896 w 2040886"/>
                    <a:gd name="connsiteY1542" fmla="*/ 1025707 h 1364248"/>
                    <a:gd name="connsiteX1543" fmla="*/ 827680 w 2040886"/>
                    <a:gd name="connsiteY1543" fmla="*/ 1027037 h 1364248"/>
                    <a:gd name="connsiteX1544" fmla="*/ 825574 w 2040886"/>
                    <a:gd name="connsiteY1544" fmla="*/ 1029364 h 1364248"/>
                    <a:gd name="connsiteX1545" fmla="*/ 820588 w 2040886"/>
                    <a:gd name="connsiteY1545" fmla="*/ 1037010 h 1364248"/>
                    <a:gd name="connsiteX1546" fmla="*/ 819147 w 2040886"/>
                    <a:gd name="connsiteY1546" fmla="*/ 1037010 h 1364248"/>
                    <a:gd name="connsiteX1547" fmla="*/ 817152 w 2040886"/>
                    <a:gd name="connsiteY1547" fmla="*/ 1034018 h 1364248"/>
                    <a:gd name="connsiteX1548" fmla="*/ 814493 w 2040886"/>
                    <a:gd name="connsiteY1548" fmla="*/ 1028367 h 1364248"/>
                    <a:gd name="connsiteX1549" fmla="*/ 812941 w 2040886"/>
                    <a:gd name="connsiteY1549" fmla="*/ 1027812 h 1364248"/>
                    <a:gd name="connsiteX1550" fmla="*/ 810947 w 2040886"/>
                    <a:gd name="connsiteY1550" fmla="*/ 1031137 h 1364248"/>
                    <a:gd name="connsiteX1551" fmla="*/ 810615 w 2040886"/>
                    <a:gd name="connsiteY1551" fmla="*/ 1033132 h 1364248"/>
                    <a:gd name="connsiteX1552" fmla="*/ 811169 w 2040886"/>
                    <a:gd name="connsiteY1552" fmla="*/ 1036456 h 1364248"/>
                    <a:gd name="connsiteX1553" fmla="*/ 811169 w 2040886"/>
                    <a:gd name="connsiteY1553" fmla="*/ 1037897 h 1364248"/>
                    <a:gd name="connsiteX1554" fmla="*/ 810282 w 2040886"/>
                    <a:gd name="connsiteY1554" fmla="*/ 1040002 h 1364248"/>
                    <a:gd name="connsiteX1555" fmla="*/ 809728 w 2040886"/>
                    <a:gd name="connsiteY1555" fmla="*/ 1040223 h 1364248"/>
                    <a:gd name="connsiteX1556" fmla="*/ 808952 w 2040886"/>
                    <a:gd name="connsiteY1556" fmla="*/ 1040002 h 1364248"/>
                    <a:gd name="connsiteX1557" fmla="*/ 807622 w 2040886"/>
                    <a:gd name="connsiteY1557" fmla="*/ 1040556 h 1364248"/>
                    <a:gd name="connsiteX1558" fmla="*/ 803522 w 2040886"/>
                    <a:gd name="connsiteY1558" fmla="*/ 1045099 h 1364248"/>
                    <a:gd name="connsiteX1559" fmla="*/ 800974 w 2040886"/>
                    <a:gd name="connsiteY1559" fmla="*/ 1046651 h 1364248"/>
                    <a:gd name="connsiteX1560" fmla="*/ 799089 w 2040886"/>
                    <a:gd name="connsiteY1560" fmla="*/ 1044989 h 1364248"/>
                    <a:gd name="connsiteX1561" fmla="*/ 799089 w 2040886"/>
                    <a:gd name="connsiteY1561" fmla="*/ 1043327 h 1364248"/>
                    <a:gd name="connsiteX1562" fmla="*/ 799865 w 2040886"/>
                    <a:gd name="connsiteY1562" fmla="*/ 1041775 h 1364248"/>
                    <a:gd name="connsiteX1563" fmla="*/ 800863 w 2040886"/>
                    <a:gd name="connsiteY1563" fmla="*/ 1040223 h 1364248"/>
                    <a:gd name="connsiteX1564" fmla="*/ 801528 w 2040886"/>
                    <a:gd name="connsiteY1564" fmla="*/ 1038673 h 1364248"/>
                    <a:gd name="connsiteX1565" fmla="*/ 801749 w 2040886"/>
                    <a:gd name="connsiteY1565" fmla="*/ 1036788 h 1364248"/>
                    <a:gd name="connsiteX1566" fmla="*/ 801749 w 2040886"/>
                    <a:gd name="connsiteY1566" fmla="*/ 1022936 h 1364248"/>
                    <a:gd name="connsiteX1567" fmla="*/ 800863 w 2040886"/>
                    <a:gd name="connsiteY1567" fmla="*/ 1019391 h 1364248"/>
                    <a:gd name="connsiteX1568" fmla="*/ 799089 w 2040886"/>
                    <a:gd name="connsiteY1568" fmla="*/ 1017063 h 1364248"/>
                    <a:gd name="connsiteX1569" fmla="*/ 796652 w 2040886"/>
                    <a:gd name="connsiteY1569" fmla="*/ 1017063 h 1364248"/>
                    <a:gd name="connsiteX1570" fmla="*/ 786678 w 2040886"/>
                    <a:gd name="connsiteY1570" fmla="*/ 1022715 h 1364248"/>
                    <a:gd name="connsiteX1571" fmla="*/ 784573 w 2040886"/>
                    <a:gd name="connsiteY1571" fmla="*/ 1023491 h 1364248"/>
                    <a:gd name="connsiteX1572" fmla="*/ 780583 w 2040886"/>
                    <a:gd name="connsiteY1572" fmla="*/ 1025042 h 1364248"/>
                    <a:gd name="connsiteX1573" fmla="*/ 772161 w 2040886"/>
                    <a:gd name="connsiteY1573" fmla="*/ 1030693 h 1364248"/>
                    <a:gd name="connsiteX1574" fmla="*/ 769834 w 2040886"/>
                    <a:gd name="connsiteY1574" fmla="*/ 1034351 h 1364248"/>
                    <a:gd name="connsiteX1575" fmla="*/ 769169 w 2040886"/>
                    <a:gd name="connsiteY1575" fmla="*/ 1039005 h 1364248"/>
                    <a:gd name="connsiteX1576" fmla="*/ 770056 w 2040886"/>
                    <a:gd name="connsiteY1576" fmla="*/ 1044989 h 1364248"/>
                    <a:gd name="connsiteX1577" fmla="*/ 772050 w 2040886"/>
                    <a:gd name="connsiteY1577" fmla="*/ 1052746 h 1364248"/>
                    <a:gd name="connsiteX1578" fmla="*/ 772050 w 2040886"/>
                    <a:gd name="connsiteY1578" fmla="*/ 1055295 h 1364248"/>
                    <a:gd name="connsiteX1579" fmla="*/ 771496 w 2040886"/>
                    <a:gd name="connsiteY1579" fmla="*/ 1058286 h 1364248"/>
                    <a:gd name="connsiteX1580" fmla="*/ 770721 w 2040886"/>
                    <a:gd name="connsiteY1580" fmla="*/ 1060614 h 1364248"/>
                    <a:gd name="connsiteX1581" fmla="*/ 770721 w 2040886"/>
                    <a:gd name="connsiteY1581" fmla="*/ 1062830 h 1364248"/>
                    <a:gd name="connsiteX1582" fmla="*/ 772715 w 2040886"/>
                    <a:gd name="connsiteY1582" fmla="*/ 1065379 h 1364248"/>
                    <a:gd name="connsiteX1583" fmla="*/ 772715 w 2040886"/>
                    <a:gd name="connsiteY1583" fmla="*/ 1065379 h 1364248"/>
                    <a:gd name="connsiteX1584" fmla="*/ 776483 w 2040886"/>
                    <a:gd name="connsiteY1584" fmla="*/ 1068925 h 1364248"/>
                    <a:gd name="connsiteX1585" fmla="*/ 779365 w 2040886"/>
                    <a:gd name="connsiteY1585" fmla="*/ 1071695 h 1364248"/>
                    <a:gd name="connsiteX1586" fmla="*/ 780029 w 2040886"/>
                    <a:gd name="connsiteY1586" fmla="*/ 1075242 h 1364248"/>
                    <a:gd name="connsiteX1587" fmla="*/ 778700 w 2040886"/>
                    <a:gd name="connsiteY1587" fmla="*/ 1079120 h 1364248"/>
                    <a:gd name="connsiteX1588" fmla="*/ 776151 w 2040886"/>
                    <a:gd name="connsiteY1588" fmla="*/ 1083442 h 1364248"/>
                    <a:gd name="connsiteX1589" fmla="*/ 772272 w 2040886"/>
                    <a:gd name="connsiteY1589" fmla="*/ 1087875 h 1364248"/>
                    <a:gd name="connsiteX1590" fmla="*/ 771386 w 2040886"/>
                    <a:gd name="connsiteY1590" fmla="*/ 1090423 h 1364248"/>
                    <a:gd name="connsiteX1591" fmla="*/ 771607 w 2040886"/>
                    <a:gd name="connsiteY1591" fmla="*/ 1094412 h 1364248"/>
                    <a:gd name="connsiteX1592" fmla="*/ 773602 w 2040886"/>
                    <a:gd name="connsiteY1592" fmla="*/ 1101505 h 1364248"/>
                    <a:gd name="connsiteX1593" fmla="*/ 773380 w 2040886"/>
                    <a:gd name="connsiteY1593" fmla="*/ 1104718 h 1364248"/>
                    <a:gd name="connsiteX1594" fmla="*/ 770610 w 2040886"/>
                    <a:gd name="connsiteY1594" fmla="*/ 1106048 h 1364248"/>
                    <a:gd name="connsiteX1595" fmla="*/ 750885 w 2040886"/>
                    <a:gd name="connsiteY1595" fmla="*/ 1111257 h 1364248"/>
                    <a:gd name="connsiteX1596" fmla="*/ 748890 w 2040886"/>
                    <a:gd name="connsiteY1596" fmla="*/ 1112586 h 1364248"/>
                    <a:gd name="connsiteX1597" fmla="*/ 747671 w 2040886"/>
                    <a:gd name="connsiteY1597" fmla="*/ 1114914 h 1364248"/>
                    <a:gd name="connsiteX1598" fmla="*/ 747671 w 2040886"/>
                    <a:gd name="connsiteY1598" fmla="*/ 1117684 h 1364248"/>
                    <a:gd name="connsiteX1599" fmla="*/ 749112 w 2040886"/>
                    <a:gd name="connsiteY1599" fmla="*/ 1123335 h 1364248"/>
                    <a:gd name="connsiteX1600" fmla="*/ 749555 w 2040886"/>
                    <a:gd name="connsiteY1600" fmla="*/ 1126105 h 1364248"/>
                    <a:gd name="connsiteX1601" fmla="*/ 749555 w 2040886"/>
                    <a:gd name="connsiteY1601" fmla="*/ 1129319 h 1364248"/>
                    <a:gd name="connsiteX1602" fmla="*/ 748669 w 2040886"/>
                    <a:gd name="connsiteY1602" fmla="*/ 1131425 h 1364248"/>
                    <a:gd name="connsiteX1603" fmla="*/ 747228 w 2040886"/>
                    <a:gd name="connsiteY1603" fmla="*/ 1132866 h 1364248"/>
                    <a:gd name="connsiteX1604" fmla="*/ 745011 w 2040886"/>
                    <a:gd name="connsiteY1604" fmla="*/ 1134084 h 1364248"/>
                    <a:gd name="connsiteX1605" fmla="*/ 741687 w 2040886"/>
                    <a:gd name="connsiteY1605" fmla="*/ 1134860 h 1364248"/>
                    <a:gd name="connsiteX1606" fmla="*/ 740800 w 2040886"/>
                    <a:gd name="connsiteY1606" fmla="*/ 1135636 h 1364248"/>
                    <a:gd name="connsiteX1607" fmla="*/ 740800 w 2040886"/>
                    <a:gd name="connsiteY1607" fmla="*/ 1136522 h 1364248"/>
                    <a:gd name="connsiteX1608" fmla="*/ 741022 w 2040886"/>
                    <a:gd name="connsiteY1608" fmla="*/ 1137963 h 1364248"/>
                    <a:gd name="connsiteX1609" fmla="*/ 741022 w 2040886"/>
                    <a:gd name="connsiteY1609" fmla="*/ 1139625 h 1364248"/>
                    <a:gd name="connsiteX1610" fmla="*/ 740800 w 2040886"/>
                    <a:gd name="connsiteY1610" fmla="*/ 1141177 h 1364248"/>
                    <a:gd name="connsiteX1611" fmla="*/ 737809 w 2040886"/>
                    <a:gd name="connsiteY1611" fmla="*/ 1142950 h 1364248"/>
                    <a:gd name="connsiteX1612" fmla="*/ 730274 w 2040886"/>
                    <a:gd name="connsiteY1612" fmla="*/ 1143725 h 1364248"/>
                    <a:gd name="connsiteX1613" fmla="*/ 728500 w 2040886"/>
                    <a:gd name="connsiteY1613" fmla="*/ 1146718 h 1364248"/>
                    <a:gd name="connsiteX1614" fmla="*/ 728833 w 2040886"/>
                    <a:gd name="connsiteY1614" fmla="*/ 1147936 h 1364248"/>
                    <a:gd name="connsiteX1615" fmla="*/ 729276 w 2040886"/>
                    <a:gd name="connsiteY1615" fmla="*/ 1149709 h 1364248"/>
                    <a:gd name="connsiteX1616" fmla="*/ 728611 w 2040886"/>
                    <a:gd name="connsiteY1616" fmla="*/ 1151039 h 1364248"/>
                    <a:gd name="connsiteX1617" fmla="*/ 725287 w 2040886"/>
                    <a:gd name="connsiteY1617" fmla="*/ 1152147 h 1364248"/>
                    <a:gd name="connsiteX1618" fmla="*/ 723292 w 2040886"/>
                    <a:gd name="connsiteY1618" fmla="*/ 1153477 h 1364248"/>
                    <a:gd name="connsiteX1619" fmla="*/ 722073 w 2040886"/>
                    <a:gd name="connsiteY1619" fmla="*/ 1154807 h 1364248"/>
                    <a:gd name="connsiteX1620" fmla="*/ 719413 w 2040886"/>
                    <a:gd name="connsiteY1620" fmla="*/ 1158685 h 1364248"/>
                    <a:gd name="connsiteX1621" fmla="*/ 718637 w 2040886"/>
                    <a:gd name="connsiteY1621" fmla="*/ 1160569 h 1364248"/>
                    <a:gd name="connsiteX1622" fmla="*/ 719635 w 2040886"/>
                    <a:gd name="connsiteY1622" fmla="*/ 1161677 h 1364248"/>
                    <a:gd name="connsiteX1623" fmla="*/ 721408 w 2040886"/>
                    <a:gd name="connsiteY1623" fmla="*/ 1162675 h 1364248"/>
                    <a:gd name="connsiteX1624" fmla="*/ 722848 w 2040886"/>
                    <a:gd name="connsiteY1624" fmla="*/ 1164116 h 1364248"/>
                    <a:gd name="connsiteX1625" fmla="*/ 723513 w 2040886"/>
                    <a:gd name="connsiteY1625" fmla="*/ 1166442 h 1364248"/>
                    <a:gd name="connsiteX1626" fmla="*/ 723735 w 2040886"/>
                    <a:gd name="connsiteY1626" fmla="*/ 1168659 h 1364248"/>
                    <a:gd name="connsiteX1627" fmla="*/ 724178 w 2040886"/>
                    <a:gd name="connsiteY1627" fmla="*/ 1170875 h 1364248"/>
                    <a:gd name="connsiteX1628" fmla="*/ 725730 w 2040886"/>
                    <a:gd name="connsiteY1628" fmla="*/ 1173092 h 1364248"/>
                    <a:gd name="connsiteX1629" fmla="*/ 722737 w 2040886"/>
                    <a:gd name="connsiteY1629" fmla="*/ 1174532 h 1364248"/>
                    <a:gd name="connsiteX1630" fmla="*/ 722073 w 2040886"/>
                    <a:gd name="connsiteY1630" fmla="*/ 1175086 h 1364248"/>
                    <a:gd name="connsiteX1631" fmla="*/ 722073 w 2040886"/>
                    <a:gd name="connsiteY1631" fmla="*/ 1175307 h 1364248"/>
                    <a:gd name="connsiteX1632" fmla="*/ 721297 w 2040886"/>
                    <a:gd name="connsiteY1632" fmla="*/ 1176527 h 1364248"/>
                    <a:gd name="connsiteX1633" fmla="*/ 721297 w 2040886"/>
                    <a:gd name="connsiteY1633" fmla="*/ 1176859 h 1364248"/>
                    <a:gd name="connsiteX1634" fmla="*/ 721519 w 2040886"/>
                    <a:gd name="connsiteY1634" fmla="*/ 1177192 h 1364248"/>
                    <a:gd name="connsiteX1635" fmla="*/ 722294 w 2040886"/>
                    <a:gd name="connsiteY1635" fmla="*/ 1182733 h 1364248"/>
                    <a:gd name="connsiteX1636" fmla="*/ 721741 w 2040886"/>
                    <a:gd name="connsiteY1636" fmla="*/ 1184616 h 1364248"/>
                    <a:gd name="connsiteX1637" fmla="*/ 719302 w 2040886"/>
                    <a:gd name="connsiteY1637" fmla="*/ 1185724 h 1364248"/>
                    <a:gd name="connsiteX1638" fmla="*/ 711989 w 2040886"/>
                    <a:gd name="connsiteY1638" fmla="*/ 1185392 h 1364248"/>
                    <a:gd name="connsiteX1639" fmla="*/ 703456 w 2040886"/>
                    <a:gd name="connsiteY1639" fmla="*/ 1183176 h 1364248"/>
                    <a:gd name="connsiteX1640" fmla="*/ 695366 w 2040886"/>
                    <a:gd name="connsiteY1640" fmla="*/ 1182511 h 1364248"/>
                    <a:gd name="connsiteX1641" fmla="*/ 695366 w 2040886"/>
                    <a:gd name="connsiteY1641" fmla="*/ 1182511 h 1364248"/>
                    <a:gd name="connsiteX1642" fmla="*/ 689383 w 2040886"/>
                    <a:gd name="connsiteY1642" fmla="*/ 1187054 h 1364248"/>
                    <a:gd name="connsiteX1643" fmla="*/ 689383 w 2040886"/>
                    <a:gd name="connsiteY1643" fmla="*/ 1187054 h 1364248"/>
                    <a:gd name="connsiteX1644" fmla="*/ 688385 w 2040886"/>
                    <a:gd name="connsiteY1644" fmla="*/ 1188938 h 1364248"/>
                    <a:gd name="connsiteX1645" fmla="*/ 687609 w 2040886"/>
                    <a:gd name="connsiteY1645" fmla="*/ 1190933 h 1364248"/>
                    <a:gd name="connsiteX1646" fmla="*/ 687388 w 2040886"/>
                    <a:gd name="connsiteY1646" fmla="*/ 1192041 h 1364248"/>
                    <a:gd name="connsiteX1647" fmla="*/ 688939 w 2040886"/>
                    <a:gd name="connsiteY1647" fmla="*/ 1193925 h 1364248"/>
                    <a:gd name="connsiteX1648" fmla="*/ 689161 w 2040886"/>
                    <a:gd name="connsiteY1648" fmla="*/ 1193925 h 1364248"/>
                    <a:gd name="connsiteX1649" fmla="*/ 691709 w 2040886"/>
                    <a:gd name="connsiteY1649" fmla="*/ 1193592 h 1364248"/>
                    <a:gd name="connsiteX1650" fmla="*/ 695034 w 2040886"/>
                    <a:gd name="connsiteY1650" fmla="*/ 1195476 h 1364248"/>
                    <a:gd name="connsiteX1651" fmla="*/ 697250 w 2040886"/>
                    <a:gd name="connsiteY1651" fmla="*/ 1198468 h 1364248"/>
                    <a:gd name="connsiteX1652" fmla="*/ 696696 w 2040886"/>
                    <a:gd name="connsiteY1652" fmla="*/ 1201682 h 1364248"/>
                    <a:gd name="connsiteX1653" fmla="*/ 700020 w 2040886"/>
                    <a:gd name="connsiteY1653" fmla="*/ 1210325 h 1364248"/>
                    <a:gd name="connsiteX1654" fmla="*/ 702237 w 2040886"/>
                    <a:gd name="connsiteY1654" fmla="*/ 1214315 h 1364248"/>
                    <a:gd name="connsiteX1655" fmla="*/ 704896 w 2040886"/>
                    <a:gd name="connsiteY1655" fmla="*/ 1215977 h 1364248"/>
                    <a:gd name="connsiteX1656" fmla="*/ 706781 w 2040886"/>
                    <a:gd name="connsiteY1656" fmla="*/ 1216531 h 1364248"/>
                    <a:gd name="connsiteX1657" fmla="*/ 710770 w 2040886"/>
                    <a:gd name="connsiteY1657" fmla="*/ 1218858 h 1364248"/>
                    <a:gd name="connsiteX1658" fmla="*/ 720854 w 2040886"/>
                    <a:gd name="connsiteY1658" fmla="*/ 1221407 h 1364248"/>
                    <a:gd name="connsiteX1659" fmla="*/ 730274 w 2040886"/>
                    <a:gd name="connsiteY1659" fmla="*/ 1226394 h 1364248"/>
                    <a:gd name="connsiteX1660" fmla="*/ 745344 w 2040886"/>
                    <a:gd name="connsiteY1660" fmla="*/ 1229829 h 1364248"/>
                    <a:gd name="connsiteX1661" fmla="*/ 749555 w 2040886"/>
                    <a:gd name="connsiteY1661" fmla="*/ 1229275 h 1364248"/>
                    <a:gd name="connsiteX1662" fmla="*/ 753101 w 2040886"/>
                    <a:gd name="connsiteY1662" fmla="*/ 1229275 h 1364248"/>
                    <a:gd name="connsiteX1663" fmla="*/ 754542 w 2040886"/>
                    <a:gd name="connsiteY1663" fmla="*/ 1228610 h 1364248"/>
                    <a:gd name="connsiteX1664" fmla="*/ 755872 w 2040886"/>
                    <a:gd name="connsiteY1664" fmla="*/ 1227170 h 1364248"/>
                    <a:gd name="connsiteX1665" fmla="*/ 752658 w 2040886"/>
                    <a:gd name="connsiteY1665" fmla="*/ 1225729 h 1364248"/>
                    <a:gd name="connsiteX1666" fmla="*/ 751882 w 2040886"/>
                    <a:gd name="connsiteY1666" fmla="*/ 1225064 h 1364248"/>
                    <a:gd name="connsiteX1667" fmla="*/ 751328 w 2040886"/>
                    <a:gd name="connsiteY1667" fmla="*/ 1223845 h 1364248"/>
                    <a:gd name="connsiteX1668" fmla="*/ 750996 w 2040886"/>
                    <a:gd name="connsiteY1668" fmla="*/ 1222404 h 1364248"/>
                    <a:gd name="connsiteX1669" fmla="*/ 751217 w 2040886"/>
                    <a:gd name="connsiteY1669" fmla="*/ 1221185 h 1364248"/>
                    <a:gd name="connsiteX1670" fmla="*/ 754431 w 2040886"/>
                    <a:gd name="connsiteY1670" fmla="*/ 1219523 h 1364248"/>
                    <a:gd name="connsiteX1671" fmla="*/ 754209 w 2040886"/>
                    <a:gd name="connsiteY1671" fmla="*/ 1217085 h 1364248"/>
                    <a:gd name="connsiteX1672" fmla="*/ 754209 w 2040886"/>
                    <a:gd name="connsiteY1672" fmla="*/ 1214758 h 1364248"/>
                    <a:gd name="connsiteX1673" fmla="*/ 757312 w 2040886"/>
                    <a:gd name="connsiteY1673" fmla="*/ 1213983 h 1364248"/>
                    <a:gd name="connsiteX1674" fmla="*/ 759085 w 2040886"/>
                    <a:gd name="connsiteY1674" fmla="*/ 1214537 h 1364248"/>
                    <a:gd name="connsiteX1675" fmla="*/ 762077 w 2040886"/>
                    <a:gd name="connsiteY1675" fmla="*/ 1216642 h 1364248"/>
                    <a:gd name="connsiteX1676" fmla="*/ 764626 w 2040886"/>
                    <a:gd name="connsiteY1676" fmla="*/ 1217085 h 1364248"/>
                    <a:gd name="connsiteX1677" fmla="*/ 766067 w 2040886"/>
                    <a:gd name="connsiteY1677" fmla="*/ 1218083 h 1364248"/>
                    <a:gd name="connsiteX1678" fmla="*/ 767950 w 2040886"/>
                    <a:gd name="connsiteY1678" fmla="*/ 1220077 h 1364248"/>
                    <a:gd name="connsiteX1679" fmla="*/ 770167 w 2040886"/>
                    <a:gd name="connsiteY1679" fmla="*/ 1221407 h 1364248"/>
                    <a:gd name="connsiteX1680" fmla="*/ 772715 w 2040886"/>
                    <a:gd name="connsiteY1680" fmla="*/ 1220409 h 1364248"/>
                    <a:gd name="connsiteX1681" fmla="*/ 773270 w 2040886"/>
                    <a:gd name="connsiteY1681" fmla="*/ 1219301 h 1364248"/>
                    <a:gd name="connsiteX1682" fmla="*/ 773602 w 2040886"/>
                    <a:gd name="connsiteY1682" fmla="*/ 1216198 h 1364248"/>
                    <a:gd name="connsiteX1683" fmla="*/ 774267 w 2040886"/>
                    <a:gd name="connsiteY1683" fmla="*/ 1214869 h 1364248"/>
                    <a:gd name="connsiteX1684" fmla="*/ 775043 w 2040886"/>
                    <a:gd name="connsiteY1684" fmla="*/ 1214204 h 1364248"/>
                    <a:gd name="connsiteX1685" fmla="*/ 776040 w 2040886"/>
                    <a:gd name="connsiteY1685" fmla="*/ 1213872 h 1364248"/>
                    <a:gd name="connsiteX1686" fmla="*/ 778589 w 2040886"/>
                    <a:gd name="connsiteY1686" fmla="*/ 1213872 h 1364248"/>
                    <a:gd name="connsiteX1687" fmla="*/ 780140 w 2040886"/>
                    <a:gd name="connsiteY1687" fmla="*/ 1212985 h 1364248"/>
                    <a:gd name="connsiteX1688" fmla="*/ 786013 w 2040886"/>
                    <a:gd name="connsiteY1688" fmla="*/ 1208220 h 1364248"/>
                    <a:gd name="connsiteX1689" fmla="*/ 790667 w 2040886"/>
                    <a:gd name="connsiteY1689" fmla="*/ 1206890 h 1364248"/>
                    <a:gd name="connsiteX1690" fmla="*/ 792663 w 2040886"/>
                    <a:gd name="connsiteY1690" fmla="*/ 1206004 h 1364248"/>
                    <a:gd name="connsiteX1691" fmla="*/ 794324 w 2040886"/>
                    <a:gd name="connsiteY1691" fmla="*/ 1204342 h 1364248"/>
                    <a:gd name="connsiteX1692" fmla="*/ 795211 w 2040886"/>
                    <a:gd name="connsiteY1692" fmla="*/ 1203898 h 1364248"/>
                    <a:gd name="connsiteX1693" fmla="*/ 797982 w 2040886"/>
                    <a:gd name="connsiteY1693" fmla="*/ 1203676 h 1364248"/>
                    <a:gd name="connsiteX1694" fmla="*/ 798535 w 2040886"/>
                    <a:gd name="connsiteY1694" fmla="*/ 1203233 h 1364248"/>
                    <a:gd name="connsiteX1695" fmla="*/ 798978 w 2040886"/>
                    <a:gd name="connsiteY1695" fmla="*/ 1202125 h 1364248"/>
                    <a:gd name="connsiteX1696" fmla="*/ 799976 w 2040886"/>
                    <a:gd name="connsiteY1696" fmla="*/ 1201017 h 1364248"/>
                    <a:gd name="connsiteX1697" fmla="*/ 801639 w 2040886"/>
                    <a:gd name="connsiteY1697" fmla="*/ 1199576 h 1364248"/>
                    <a:gd name="connsiteX1698" fmla="*/ 804076 w 2040886"/>
                    <a:gd name="connsiteY1698" fmla="*/ 1198246 h 1364248"/>
                    <a:gd name="connsiteX1699" fmla="*/ 805960 w 2040886"/>
                    <a:gd name="connsiteY1699" fmla="*/ 1198246 h 1364248"/>
                    <a:gd name="connsiteX1700" fmla="*/ 807844 w 2040886"/>
                    <a:gd name="connsiteY1700" fmla="*/ 1198468 h 1364248"/>
                    <a:gd name="connsiteX1701" fmla="*/ 810171 w 2040886"/>
                    <a:gd name="connsiteY1701" fmla="*/ 1198468 h 1364248"/>
                    <a:gd name="connsiteX1702" fmla="*/ 811169 w 2040886"/>
                    <a:gd name="connsiteY1702" fmla="*/ 1198025 h 1364248"/>
                    <a:gd name="connsiteX1703" fmla="*/ 812166 w 2040886"/>
                    <a:gd name="connsiteY1703" fmla="*/ 1197360 h 1364248"/>
                    <a:gd name="connsiteX1704" fmla="*/ 813052 w 2040886"/>
                    <a:gd name="connsiteY1704" fmla="*/ 1196474 h 1364248"/>
                    <a:gd name="connsiteX1705" fmla="*/ 813717 w 2040886"/>
                    <a:gd name="connsiteY1705" fmla="*/ 1195587 h 1364248"/>
                    <a:gd name="connsiteX1706" fmla="*/ 814826 w 2040886"/>
                    <a:gd name="connsiteY1706" fmla="*/ 1194811 h 1364248"/>
                    <a:gd name="connsiteX1707" fmla="*/ 816044 w 2040886"/>
                    <a:gd name="connsiteY1707" fmla="*/ 1195033 h 1364248"/>
                    <a:gd name="connsiteX1708" fmla="*/ 817263 w 2040886"/>
                    <a:gd name="connsiteY1708" fmla="*/ 1195698 h 1364248"/>
                    <a:gd name="connsiteX1709" fmla="*/ 818371 w 2040886"/>
                    <a:gd name="connsiteY1709" fmla="*/ 1196031 h 1364248"/>
                    <a:gd name="connsiteX1710" fmla="*/ 827126 w 2040886"/>
                    <a:gd name="connsiteY1710" fmla="*/ 1196917 h 1364248"/>
                    <a:gd name="connsiteX1711" fmla="*/ 842862 w 2040886"/>
                    <a:gd name="connsiteY1711" fmla="*/ 1202568 h 1364248"/>
                    <a:gd name="connsiteX1712" fmla="*/ 848181 w 2040886"/>
                    <a:gd name="connsiteY1712" fmla="*/ 1207333 h 1364248"/>
                    <a:gd name="connsiteX1713" fmla="*/ 849510 w 2040886"/>
                    <a:gd name="connsiteY1713" fmla="*/ 1208109 h 1364248"/>
                    <a:gd name="connsiteX1714" fmla="*/ 852059 w 2040886"/>
                    <a:gd name="connsiteY1714" fmla="*/ 1210436 h 1364248"/>
                    <a:gd name="connsiteX1715" fmla="*/ 853943 w 2040886"/>
                    <a:gd name="connsiteY1715" fmla="*/ 1215977 h 1364248"/>
                    <a:gd name="connsiteX1716" fmla="*/ 854497 w 2040886"/>
                    <a:gd name="connsiteY1716" fmla="*/ 1222183 h 1364248"/>
                    <a:gd name="connsiteX1717" fmla="*/ 853056 w 2040886"/>
                    <a:gd name="connsiteY1717" fmla="*/ 1226837 h 1364248"/>
                    <a:gd name="connsiteX1718" fmla="*/ 853721 w 2040886"/>
                    <a:gd name="connsiteY1718" fmla="*/ 1227834 h 1364248"/>
                    <a:gd name="connsiteX1719" fmla="*/ 853943 w 2040886"/>
                    <a:gd name="connsiteY1719" fmla="*/ 1228942 h 1364248"/>
                    <a:gd name="connsiteX1720" fmla="*/ 853721 w 2040886"/>
                    <a:gd name="connsiteY1720" fmla="*/ 1230161 h 1364248"/>
                    <a:gd name="connsiteX1721" fmla="*/ 853167 w 2040886"/>
                    <a:gd name="connsiteY1721" fmla="*/ 1231380 h 1364248"/>
                    <a:gd name="connsiteX1722" fmla="*/ 853167 w 2040886"/>
                    <a:gd name="connsiteY1722" fmla="*/ 1231380 h 1364248"/>
                    <a:gd name="connsiteX1723" fmla="*/ 854941 w 2040886"/>
                    <a:gd name="connsiteY1723" fmla="*/ 1231713 h 1364248"/>
                    <a:gd name="connsiteX1724" fmla="*/ 856935 w 2040886"/>
                    <a:gd name="connsiteY1724" fmla="*/ 1231159 h 1364248"/>
                    <a:gd name="connsiteX1725" fmla="*/ 858819 w 2040886"/>
                    <a:gd name="connsiteY1725" fmla="*/ 1230050 h 1364248"/>
                    <a:gd name="connsiteX1726" fmla="*/ 861035 w 2040886"/>
                    <a:gd name="connsiteY1726" fmla="*/ 1227834 h 1364248"/>
                    <a:gd name="connsiteX1727" fmla="*/ 861257 w 2040886"/>
                    <a:gd name="connsiteY1727" fmla="*/ 1227834 h 1364248"/>
                    <a:gd name="connsiteX1728" fmla="*/ 861146 w 2040886"/>
                    <a:gd name="connsiteY1728" fmla="*/ 1227391 h 1364248"/>
                    <a:gd name="connsiteX1729" fmla="*/ 861146 w 2040886"/>
                    <a:gd name="connsiteY1729" fmla="*/ 1226061 h 1364248"/>
                    <a:gd name="connsiteX1730" fmla="*/ 861257 w 2040886"/>
                    <a:gd name="connsiteY1730" fmla="*/ 1224399 h 1364248"/>
                    <a:gd name="connsiteX1731" fmla="*/ 862587 w 2040886"/>
                    <a:gd name="connsiteY1731" fmla="*/ 1220520 h 1364248"/>
                    <a:gd name="connsiteX1732" fmla="*/ 862808 w 2040886"/>
                    <a:gd name="connsiteY1732" fmla="*/ 1219191 h 1364248"/>
                    <a:gd name="connsiteX1733" fmla="*/ 863806 w 2040886"/>
                    <a:gd name="connsiteY1733" fmla="*/ 1216974 h 1364248"/>
                    <a:gd name="connsiteX1734" fmla="*/ 864138 w 2040886"/>
                    <a:gd name="connsiteY1734" fmla="*/ 1215644 h 1364248"/>
                    <a:gd name="connsiteX1735" fmla="*/ 864138 w 2040886"/>
                    <a:gd name="connsiteY1735" fmla="*/ 1214315 h 1364248"/>
                    <a:gd name="connsiteX1736" fmla="*/ 864138 w 2040886"/>
                    <a:gd name="connsiteY1736" fmla="*/ 1207444 h 1364248"/>
                    <a:gd name="connsiteX1737" fmla="*/ 863695 w 2040886"/>
                    <a:gd name="connsiteY1737" fmla="*/ 1203898 h 1364248"/>
                    <a:gd name="connsiteX1738" fmla="*/ 862808 w 2040886"/>
                    <a:gd name="connsiteY1738" fmla="*/ 1200906 h 1364248"/>
                    <a:gd name="connsiteX1739" fmla="*/ 861257 w 2040886"/>
                    <a:gd name="connsiteY1739" fmla="*/ 1199133 h 1364248"/>
                    <a:gd name="connsiteX1740" fmla="*/ 863584 w 2040886"/>
                    <a:gd name="connsiteY1740" fmla="*/ 1199355 h 1364248"/>
                    <a:gd name="connsiteX1741" fmla="*/ 864471 w 2040886"/>
                    <a:gd name="connsiteY1741" fmla="*/ 1197138 h 1364248"/>
                    <a:gd name="connsiteX1742" fmla="*/ 864471 w 2040886"/>
                    <a:gd name="connsiteY1742" fmla="*/ 1194035 h 1364248"/>
                    <a:gd name="connsiteX1743" fmla="*/ 863473 w 2040886"/>
                    <a:gd name="connsiteY1743" fmla="*/ 1191376 h 1364248"/>
                    <a:gd name="connsiteX1744" fmla="*/ 861811 w 2040886"/>
                    <a:gd name="connsiteY1744" fmla="*/ 1189381 h 1364248"/>
                    <a:gd name="connsiteX1745" fmla="*/ 860925 w 2040886"/>
                    <a:gd name="connsiteY1745" fmla="*/ 1190600 h 1364248"/>
                    <a:gd name="connsiteX1746" fmla="*/ 860371 w 2040886"/>
                    <a:gd name="connsiteY1746" fmla="*/ 1193260 h 1364248"/>
                    <a:gd name="connsiteX1747" fmla="*/ 859595 w 2040886"/>
                    <a:gd name="connsiteY1747" fmla="*/ 1195698 h 1364248"/>
                    <a:gd name="connsiteX1748" fmla="*/ 859041 w 2040886"/>
                    <a:gd name="connsiteY1748" fmla="*/ 1193038 h 1364248"/>
                    <a:gd name="connsiteX1749" fmla="*/ 858265 w 2040886"/>
                    <a:gd name="connsiteY1749" fmla="*/ 1192373 h 1364248"/>
                    <a:gd name="connsiteX1750" fmla="*/ 857378 w 2040886"/>
                    <a:gd name="connsiteY1750" fmla="*/ 1192595 h 1364248"/>
                    <a:gd name="connsiteX1751" fmla="*/ 856381 w 2040886"/>
                    <a:gd name="connsiteY1751" fmla="*/ 1192263 h 1364248"/>
                    <a:gd name="connsiteX1752" fmla="*/ 856381 w 2040886"/>
                    <a:gd name="connsiteY1752" fmla="*/ 1192816 h 1364248"/>
                    <a:gd name="connsiteX1753" fmla="*/ 855938 w 2040886"/>
                    <a:gd name="connsiteY1753" fmla="*/ 1193370 h 1364248"/>
                    <a:gd name="connsiteX1754" fmla="*/ 855273 w 2040886"/>
                    <a:gd name="connsiteY1754" fmla="*/ 1193370 h 1364248"/>
                    <a:gd name="connsiteX1755" fmla="*/ 854941 w 2040886"/>
                    <a:gd name="connsiteY1755" fmla="*/ 1192816 h 1364248"/>
                    <a:gd name="connsiteX1756" fmla="*/ 854941 w 2040886"/>
                    <a:gd name="connsiteY1756" fmla="*/ 1189049 h 1364248"/>
                    <a:gd name="connsiteX1757" fmla="*/ 853056 w 2040886"/>
                    <a:gd name="connsiteY1757" fmla="*/ 1189492 h 1364248"/>
                    <a:gd name="connsiteX1758" fmla="*/ 852835 w 2040886"/>
                    <a:gd name="connsiteY1758" fmla="*/ 1191155 h 1364248"/>
                    <a:gd name="connsiteX1759" fmla="*/ 853056 w 2040886"/>
                    <a:gd name="connsiteY1759" fmla="*/ 1193149 h 1364248"/>
                    <a:gd name="connsiteX1760" fmla="*/ 852613 w 2040886"/>
                    <a:gd name="connsiteY1760" fmla="*/ 1194590 h 1364248"/>
                    <a:gd name="connsiteX1761" fmla="*/ 851395 w 2040886"/>
                    <a:gd name="connsiteY1761" fmla="*/ 1194811 h 1364248"/>
                    <a:gd name="connsiteX1762" fmla="*/ 850175 w 2040886"/>
                    <a:gd name="connsiteY1762" fmla="*/ 1194035 h 1364248"/>
                    <a:gd name="connsiteX1763" fmla="*/ 849178 w 2040886"/>
                    <a:gd name="connsiteY1763" fmla="*/ 1192816 h 1364248"/>
                    <a:gd name="connsiteX1764" fmla="*/ 847405 w 2040886"/>
                    <a:gd name="connsiteY1764" fmla="*/ 1188938 h 1364248"/>
                    <a:gd name="connsiteX1765" fmla="*/ 847405 w 2040886"/>
                    <a:gd name="connsiteY1765" fmla="*/ 1187498 h 1364248"/>
                    <a:gd name="connsiteX1766" fmla="*/ 849067 w 2040886"/>
                    <a:gd name="connsiteY1766" fmla="*/ 1186833 h 1364248"/>
                    <a:gd name="connsiteX1767" fmla="*/ 849732 w 2040886"/>
                    <a:gd name="connsiteY1767" fmla="*/ 1186168 h 1364248"/>
                    <a:gd name="connsiteX1768" fmla="*/ 850286 w 2040886"/>
                    <a:gd name="connsiteY1768" fmla="*/ 1184616 h 1364248"/>
                    <a:gd name="connsiteX1769" fmla="*/ 850951 w 2040886"/>
                    <a:gd name="connsiteY1769" fmla="*/ 1183065 h 1364248"/>
                    <a:gd name="connsiteX1770" fmla="*/ 852170 w 2040886"/>
                    <a:gd name="connsiteY1770" fmla="*/ 1182400 h 1364248"/>
                    <a:gd name="connsiteX1771" fmla="*/ 853611 w 2040886"/>
                    <a:gd name="connsiteY1771" fmla="*/ 1181181 h 1364248"/>
                    <a:gd name="connsiteX1772" fmla="*/ 857378 w 2040886"/>
                    <a:gd name="connsiteY1772" fmla="*/ 1175307 h 1364248"/>
                    <a:gd name="connsiteX1773" fmla="*/ 858819 w 2040886"/>
                    <a:gd name="connsiteY1773" fmla="*/ 1173535 h 1364248"/>
                    <a:gd name="connsiteX1774" fmla="*/ 855938 w 2040886"/>
                    <a:gd name="connsiteY1774" fmla="*/ 1176527 h 1364248"/>
                    <a:gd name="connsiteX1775" fmla="*/ 854276 w 2040886"/>
                    <a:gd name="connsiteY1775" fmla="*/ 1177635 h 1364248"/>
                    <a:gd name="connsiteX1776" fmla="*/ 852170 w 2040886"/>
                    <a:gd name="connsiteY1776" fmla="*/ 1178078 h 1364248"/>
                    <a:gd name="connsiteX1777" fmla="*/ 849954 w 2040886"/>
                    <a:gd name="connsiteY1777" fmla="*/ 1177857 h 1364248"/>
                    <a:gd name="connsiteX1778" fmla="*/ 848402 w 2040886"/>
                    <a:gd name="connsiteY1778" fmla="*/ 1177303 h 1364248"/>
                    <a:gd name="connsiteX1779" fmla="*/ 845521 w 2040886"/>
                    <a:gd name="connsiteY1779" fmla="*/ 1175862 h 1364248"/>
                    <a:gd name="connsiteX1780" fmla="*/ 846630 w 2040886"/>
                    <a:gd name="connsiteY1780" fmla="*/ 1168548 h 1364248"/>
                    <a:gd name="connsiteX1781" fmla="*/ 846408 w 2040886"/>
                    <a:gd name="connsiteY1781" fmla="*/ 1160791 h 1364248"/>
                    <a:gd name="connsiteX1782" fmla="*/ 847073 w 2040886"/>
                    <a:gd name="connsiteY1782" fmla="*/ 1154475 h 1364248"/>
                    <a:gd name="connsiteX1783" fmla="*/ 850951 w 2040886"/>
                    <a:gd name="connsiteY1783" fmla="*/ 1151483 h 1364248"/>
                    <a:gd name="connsiteX1784" fmla="*/ 850175 w 2040886"/>
                    <a:gd name="connsiteY1784" fmla="*/ 1149599 h 1364248"/>
                    <a:gd name="connsiteX1785" fmla="*/ 849510 w 2040886"/>
                    <a:gd name="connsiteY1785" fmla="*/ 1148490 h 1364248"/>
                    <a:gd name="connsiteX1786" fmla="*/ 849178 w 2040886"/>
                    <a:gd name="connsiteY1786" fmla="*/ 1147161 h 1364248"/>
                    <a:gd name="connsiteX1787" fmla="*/ 849178 w 2040886"/>
                    <a:gd name="connsiteY1787" fmla="*/ 1144723 h 1364248"/>
                    <a:gd name="connsiteX1788" fmla="*/ 849954 w 2040886"/>
                    <a:gd name="connsiteY1788" fmla="*/ 1142839 h 1364248"/>
                    <a:gd name="connsiteX1789" fmla="*/ 852059 w 2040886"/>
                    <a:gd name="connsiteY1789" fmla="*/ 1139957 h 1364248"/>
                    <a:gd name="connsiteX1790" fmla="*/ 852502 w 2040886"/>
                    <a:gd name="connsiteY1790" fmla="*/ 1138739 h 1364248"/>
                    <a:gd name="connsiteX1791" fmla="*/ 852170 w 2040886"/>
                    <a:gd name="connsiteY1791" fmla="*/ 1137963 h 1364248"/>
                    <a:gd name="connsiteX1792" fmla="*/ 850619 w 2040886"/>
                    <a:gd name="connsiteY1792" fmla="*/ 1135857 h 1364248"/>
                    <a:gd name="connsiteX1793" fmla="*/ 850286 w 2040886"/>
                    <a:gd name="connsiteY1793" fmla="*/ 1134749 h 1364248"/>
                    <a:gd name="connsiteX1794" fmla="*/ 850508 w 2040886"/>
                    <a:gd name="connsiteY1794" fmla="*/ 1133531 h 1364248"/>
                    <a:gd name="connsiteX1795" fmla="*/ 851062 w 2040886"/>
                    <a:gd name="connsiteY1795" fmla="*/ 1132755 h 1364248"/>
                    <a:gd name="connsiteX1796" fmla="*/ 851616 w 2040886"/>
                    <a:gd name="connsiteY1796" fmla="*/ 1132755 h 1364248"/>
                    <a:gd name="connsiteX1797" fmla="*/ 852170 w 2040886"/>
                    <a:gd name="connsiteY1797" fmla="*/ 1133974 h 1364248"/>
                    <a:gd name="connsiteX1798" fmla="*/ 852835 w 2040886"/>
                    <a:gd name="connsiteY1798" fmla="*/ 1134749 h 1364248"/>
                    <a:gd name="connsiteX1799" fmla="*/ 855162 w 2040886"/>
                    <a:gd name="connsiteY1799" fmla="*/ 1136744 h 1364248"/>
                    <a:gd name="connsiteX1800" fmla="*/ 855606 w 2040886"/>
                    <a:gd name="connsiteY1800" fmla="*/ 1136966 h 1364248"/>
                    <a:gd name="connsiteX1801" fmla="*/ 855938 w 2040886"/>
                    <a:gd name="connsiteY1801" fmla="*/ 1137298 h 1364248"/>
                    <a:gd name="connsiteX1802" fmla="*/ 856603 w 2040886"/>
                    <a:gd name="connsiteY1802" fmla="*/ 1138295 h 1364248"/>
                    <a:gd name="connsiteX1803" fmla="*/ 857489 w 2040886"/>
                    <a:gd name="connsiteY1803" fmla="*/ 1140068 h 1364248"/>
                    <a:gd name="connsiteX1804" fmla="*/ 857267 w 2040886"/>
                    <a:gd name="connsiteY1804" fmla="*/ 1141066 h 1364248"/>
                    <a:gd name="connsiteX1805" fmla="*/ 856492 w 2040886"/>
                    <a:gd name="connsiteY1805" fmla="*/ 1142285 h 1364248"/>
                    <a:gd name="connsiteX1806" fmla="*/ 855716 w 2040886"/>
                    <a:gd name="connsiteY1806" fmla="*/ 1144944 h 1364248"/>
                    <a:gd name="connsiteX1807" fmla="*/ 856381 w 2040886"/>
                    <a:gd name="connsiteY1807" fmla="*/ 1152590 h 1364248"/>
                    <a:gd name="connsiteX1808" fmla="*/ 856049 w 2040886"/>
                    <a:gd name="connsiteY1808" fmla="*/ 1153809 h 1364248"/>
                    <a:gd name="connsiteX1809" fmla="*/ 858597 w 2040886"/>
                    <a:gd name="connsiteY1809" fmla="*/ 1155140 h 1364248"/>
                    <a:gd name="connsiteX1810" fmla="*/ 860703 w 2040886"/>
                    <a:gd name="connsiteY1810" fmla="*/ 1158575 h 1364248"/>
                    <a:gd name="connsiteX1811" fmla="*/ 861922 w 2040886"/>
                    <a:gd name="connsiteY1811" fmla="*/ 1162896 h 1364248"/>
                    <a:gd name="connsiteX1812" fmla="*/ 861922 w 2040886"/>
                    <a:gd name="connsiteY1812" fmla="*/ 1167107 h 1364248"/>
                    <a:gd name="connsiteX1813" fmla="*/ 863141 w 2040886"/>
                    <a:gd name="connsiteY1813" fmla="*/ 1165777 h 1364248"/>
                    <a:gd name="connsiteX1814" fmla="*/ 866354 w 2040886"/>
                    <a:gd name="connsiteY1814" fmla="*/ 1164670 h 1364248"/>
                    <a:gd name="connsiteX1815" fmla="*/ 868017 w 2040886"/>
                    <a:gd name="connsiteY1815" fmla="*/ 1163672 h 1364248"/>
                    <a:gd name="connsiteX1816" fmla="*/ 867463 w 2040886"/>
                    <a:gd name="connsiteY1816" fmla="*/ 1162342 h 1364248"/>
                    <a:gd name="connsiteX1817" fmla="*/ 867463 w 2040886"/>
                    <a:gd name="connsiteY1817" fmla="*/ 1161899 h 1364248"/>
                    <a:gd name="connsiteX1818" fmla="*/ 867684 w 2040886"/>
                    <a:gd name="connsiteY1818" fmla="*/ 1161566 h 1364248"/>
                    <a:gd name="connsiteX1819" fmla="*/ 868017 w 2040886"/>
                    <a:gd name="connsiteY1819" fmla="*/ 1160569 h 1364248"/>
                    <a:gd name="connsiteX1820" fmla="*/ 870344 w 2040886"/>
                    <a:gd name="connsiteY1820" fmla="*/ 1161677 h 1364248"/>
                    <a:gd name="connsiteX1821" fmla="*/ 872228 w 2040886"/>
                    <a:gd name="connsiteY1821" fmla="*/ 1160791 h 1364248"/>
                    <a:gd name="connsiteX1822" fmla="*/ 874001 w 2040886"/>
                    <a:gd name="connsiteY1822" fmla="*/ 1159240 h 1364248"/>
                    <a:gd name="connsiteX1823" fmla="*/ 875995 w 2040886"/>
                    <a:gd name="connsiteY1823" fmla="*/ 1158464 h 1364248"/>
                    <a:gd name="connsiteX1824" fmla="*/ 876549 w 2040886"/>
                    <a:gd name="connsiteY1824" fmla="*/ 1157910 h 1364248"/>
                    <a:gd name="connsiteX1825" fmla="*/ 875774 w 2040886"/>
                    <a:gd name="connsiteY1825" fmla="*/ 1156691 h 1364248"/>
                    <a:gd name="connsiteX1826" fmla="*/ 874001 w 2040886"/>
                    <a:gd name="connsiteY1826" fmla="*/ 1154918 h 1364248"/>
                    <a:gd name="connsiteX1827" fmla="*/ 871008 w 2040886"/>
                    <a:gd name="connsiteY1827" fmla="*/ 1153809 h 1364248"/>
                    <a:gd name="connsiteX1828" fmla="*/ 869568 w 2040886"/>
                    <a:gd name="connsiteY1828" fmla="*/ 1152812 h 1364248"/>
                    <a:gd name="connsiteX1829" fmla="*/ 868682 w 2040886"/>
                    <a:gd name="connsiteY1829" fmla="*/ 1150707 h 1364248"/>
                    <a:gd name="connsiteX1830" fmla="*/ 869458 w 2040886"/>
                    <a:gd name="connsiteY1830" fmla="*/ 1147493 h 1364248"/>
                    <a:gd name="connsiteX1831" fmla="*/ 871895 w 2040886"/>
                    <a:gd name="connsiteY1831" fmla="*/ 1145831 h 1364248"/>
                    <a:gd name="connsiteX1832" fmla="*/ 874998 w 2040886"/>
                    <a:gd name="connsiteY1832" fmla="*/ 1145277 h 1364248"/>
                    <a:gd name="connsiteX1833" fmla="*/ 877658 w 2040886"/>
                    <a:gd name="connsiteY1833" fmla="*/ 1145277 h 1364248"/>
                    <a:gd name="connsiteX1834" fmla="*/ 877990 w 2040886"/>
                    <a:gd name="connsiteY1834" fmla="*/ 1144833 h 1364248"/>
                    <a:gd name="connsiteX1835" fmla="*/ 878212 w 2040886"/>
                    <a:gd name="connsiteY1835" fmla="*/ 1144058 h 1364248"/>
                    <a:gd name="connsiteX1836" fmla="*/ 878545 w 2040886"/>
                    <a:gd name="connsiteY1836" fmla="*/ 1143282 h 1364248"/>
                    <a:gd name="connsiteX1837" fmla="*/ 879209 w 2040886"/>
                    <a:gd name="connsiteY1837" fmla="*/ 1142950 h 1364248"/>
                    <a:gd name="connsiteX1838" fmla="*/ 880206 w 2040886"/>
                    <a:gd name="connsiteY1838" fmla="*/ 1143171 h 1364248"/>
                    <a:gd name="connsiteX1839" fmla="*/ 880206 w 2040886"/>
                    <a:gd name="connsiteY1839" fmla="*/ 1143725 h 1364248"/>
                    <a:gd name="connsiteX1840" fmla="*/ 880206 w 2040886"/>
                    <a:gd name="connsiteY1840" fmla="*/ 1144501 h 1364248"/>
                    <a:gd name="connsiteX1841" fmla="*/ 880428 w 2040886"/>
                    <a:gd name="connsiteY1841" fmla="*/ 1145166 h 1364248"/>
                    <a:gd name="connsiteX1842" fmla="*/ 882866 w 2040886"/>
                    <a:gd name="connsiteY1842" fmla="*/ 1146939 h 1364248"/>
                    <a:gd name="connsiteX1843" fmla="*/ 883753 w 2040886"/>
                    <a:gd name="connsiteY1843" fmla="*/ 1148047 h 1364248"/>
                    <a:gd name="connsiteX1844" fmla="*/ 884306 w 2040886"/>
                    <a:gd name="connsiteY1844" fmla="*/ 1149599 h 1364248"/>
                    <a:gd name="connsiteX1845" fmla="*/ 885082 w 2040886"/>
                    <a:gd name="connsiteY1845" fmla="*/ 1145166 h 1364248"/>
                    <a:gd name="connsiteX1846" fmla="*/ 884085 w 2040886"/>
                    <a:gd name="connsiteY1846" fmla="*/ 1143947 h 1364248"/>
                    <a:gd name="connsiteX1847" fmla="*/ 883199 w 2040886"/>
                    <a:gd name="connsiteY1847" fmla="*/ 1142285 h 1364248"/>
                    <a:gd name="connsiteX1848" fmla="*/ 882645 w 2040886"/>
                    <a:gd name="connsiteY1848" fmla="*/ 1140068 h 1364248"/>
                    <a:gd name="connsiteX1849" fmla="*/ 882645 w 2040886"/>
                    <a:gd name="connsiteY1849" fmla="*/ 1137298 h 1364248"/>
                    <a:gd name="connsiteX1850" fmla="*/ 883642 w 2040886"/>
                    <a:gd name="connsiteY1850" fmla="*/ 1135082 h 1364248"/>
                    <a:gd name="connsiteX1851" fmla="*/ 884639 w 2040886"/>
                    <a:gd name="connsiteY1851" fmla="*/ 1134749 h 1364248"/>
                    <a:gd name="connsiteX1852" fmla="*/ 885082 w 2040886"/>
                    <a:gd name="connsiteY1852" fmla="*/ 1135636 h 1364248"/>
                    <a:gd name="connsiteX1853" fmla="*/ 884306 w 2040886"/>
                    <a:gd name="connsiteY1853" fmla="*/ 1137298 h 1364248"/>
                    <a:gd name="connsiteX1854" fmla="*/ 884306 w 2040886"/>
                    <a:gd name="connsiteY1854" fmla="*/ 1138517 h 1364248"/>
                    <a:gd name="connsiteX1855" fmla="*/ 885525 w 2040886"/>
                    <a:gd name="connsiteY1855" fmla="*/ 1139957 h 1364248"/>
                    <a:gd name="connsiteX1856" fmla="*/ 886634 w 2040886"/>
                    <a:gd name="connsiteY1856" fmla="*/ 1141842 h 1364248"/>
                    <a:gd name="connsiteX1857" fmla="*/ 887188 w 2040886"/>
                    <a:gd name="connsiteY1857" fmla="*/ 1138185 h 1364248"/>
                    <a:gd name="connsiteX1858" fmla="*/ 887410 w 2040886"/>
                    <a:gd name="connsiteY1858" fmla="*/ 1134195 h 1364248"/>
                    <a:gd name="connsiteX1859" fmla="*/ 888296 w 2040886"/>
                    <a:gd name="connsiteY1859" fmla="*/ 1130981 h 1364248"/>
                    <a:gd name="connsiteX1860" fmla="*/ 890845 w 2040886"/>
                    <a:gd name="connsiteY1860" fmla="*/ 1129652 h 1364248"/>
                    <a:gd name="connsiteX1861" fmla="*/ 893504 w 2040886"/>
                    <a:gd name="connsiteY1861" fmla="*/ 1130871 h 1364248"/>
                    <a:gd name="connsiteX1862" fmla="*/ 898823 w 2040886"/>
                    <a:gd name="connsiteY1862" fmla="*/ 1135082 h 1364248"/>
                    <a:gd name="connsiteX1863" fmla="*/ 899821 w 2040886"/>
                    <a:gd name="connsiteY1863" fmla="*/ 1134527 h 1364248"/>
                    <a:gd name="connsiteX1864" fmla="*/ 900153 w 2040886"/>
                    <a:gd name="connsiteY1864" fmla="*/ 1133863 h 1364248"/>
                    <a:gd name="connsiteX1865" fmla="*/ 900818 w 2040886"/>
                    <a:gd name="connsiteY1865" fmla="*/ 1134084 h 1364248"/>
                    <a:gd name="connsiteX1866" fmla="*/ 901483 w 2040886"/>
                    <a:gd name="connsiteY1866" fmla="*/ 1134749 h 1364248"/>
                    <a:gd name="connsiteX1867" fmla="*/ 901705 w 2040886"/>
                    <a:gd name="connsiteY1867" fmla="*/ 1135082 h 1364248"/>
                    <a:gd name="connsiteX1868" fmla="*/ 902591 w 2040886"/>
                    <a:gd name="connsiteY1868" fmla="*/ 1134860 h 1364248"/>
                    <a:gd name="connsiteX1869" fmla="*/ 902812 w 2040886"/>
                    <a:gd name="connsiteY1869" fmla="*/ 1134306 h 1364248"/>
                    <a:gd name="connsiteX1870" fmla="*/ 902812 w 2040886"/>
                    <a:gd name="connsiteY1870" fmla="*/ 1133420 h 1364248"/>
                    <a:gd name="connsiteX1871" fmla="*/ 903256 w 2040886"/>
                    <a:gd name="connsiteY1871" fmla="*/ 1132312 h 1364248"/>
                    <a:gd name="connsiteX1872" fmla="*/ 903478 w 2040886"/>
                    <a:gd name="connsiteY1872" fmla="*/ 1131203 h 1364248"/>
                    <a:gd name="connsiteX1873" fmla="*/ 903921 w 2040886"/>
                    <a:gd name="connsiteY1873" fmla="*/ 1126881 h 1364248"/>
                    <a:gd name="connsiteX1874" fmla="*/ 904475 w 2040886"/>
                    <a:gd name="connsiteY1874" fmla="*/ 1124998 h 1364248"/>
                    <a:gd name="connsiteX1875" fmla="*/ 905362 w 2040886"/>
                    <a:gd name="connsiteY1875" fmla="*/ 1123446 h 1364248"/>
                    <a:gd name="connsiteX1876" fmla="*/ 906359 w 2040886"/>
                    <a:gd name="connsiteY1876" fmla="*/ 1122338 h 1364248"/>
                    <a:gd name="connsiteX1877" fmla="*/ 907245 w 2040886"/>
                    <a:gd name="connsiteY1877" fmla="*/ 1122670 h 1364248"/>
                    <a:gd name="connsiteX1878" fmla="*/ 907910 w 2040886"/>
                    <a:gd name="connsiteY1878" fmla="*/ 1131757 h 1364248"/>
                    <a:gd name="connsiteX1879" fmla="*/ 907578 w 2040886"/>
                    <a:gd name="connsiteY1879" fmla="*/ 1133863 h 1364248"/>
                    <a:gd name="connsiteX1880" fmla="*/ 915113 w 2040886"/>
                    <a:gd name="connsiteY1880" fmla="*/ 1127990 h 1364248"/>
                    <a:gd name="connsiteX1881" fmla="*/ 921540 w 2040886"/>
                    <a:gd name="connsiteY1881" fmla="*/ 1121562 h 1364248"/>
                    <a:gd name="connsiteX1882" fmla="*/ 933952 w 2040886"/>
                    <a:gd name="connsiteY1882" fmla="*/ 1104940 h 1364248"/>
                    <a:gd name="connsiteX1883" fmla="*/ 947914 w 2040886"/>
                    <a:gd name="connsiteY1883" fmla="*/ 1091531 h 1364248"/>
                    <a:gd name="connsiteX1884" fmla="*/ 948912 w 2040886"/>
                    <a:gd name="connsiteY1884" fmla="*/ 1089315 h 1364248"/>
                    <a:gd name="connsiteX1885" fmla="*/ 951128 w 2040886"/>
                    <a:gd name="connsiteY1885" fmla="*/ 1082888 h 1364248"/>
                    <a:gd name="connsiteX1886" fmla="*/ 952125 w 2040886"/>
                    <a:gd name="connsiteY1886" fmla="*/ 1081558 h 1364248"/>
                    <a:gd name="connsiteX1887" fmla="*/ 953899 w 2040886"/>
                    <a:gd name="connsiteY1887" fmla="*/ 1080560 h 1364248"/>
                    <a:gd name="connsiteX1888" fmla="*/ 955450 w 2040886"/>
                    <a:gd name="connsiteY1888" fmla="*/ 1078344 h 1364248"/>
                    <a:gd name="connsiteX1889" fmla="*/ 957888 w 2040886"/>
                    <a:gd name="connsiteY1889" fmla="*/ 1073690 h 1364248"/>
                    <a:gd name="connsiteX1890" fmla="*/ 965866 w 2040886"/>
                    <a:gd name="connsiteY1890" fmla="*/ 1062387 h 1364248"/>
                    <a:gd name="connsiteX1891" fmla="*/ 969191 w 2040886"/>
                    <a:gd name="connsiteY1891" fmla="*/ 1055849 h 1364248"/>
                    <a:gd name="connsiteX1892" fmla="*/ 969745 w 2040886"/>
                    <a:gd name="connsiteY1892" fmla="*/ 1054297 h 1364248"/>
                    <a:gd name="connsiteX1893" fmla="*/ 969745 w 2040886"/>
                    <a:gd name="connsiteY1893" fmla="*/ 1052525 h 1364248"/>
                    <a:gd name="connsiteX1894" fmla="*/ 968859 w 2040886"/>
                    <a:gd name="connsiteY1894" fmla="*/ 1051195 h 1364248"/>
                    <a:gd name="connsiteX1895" fmla="*/ 966310 w 2040886"/>
                    <a:gd name="connsiteY1895" fmla="*/ 1049421 h 1364248"/>
                    <a:gd name="connsiteX1896" fmla="*/ 965756 w 2040886"/>
                    <a:gd name="connsiteY1896" fmla="*/ 1048535 h 1364248"/>
                    <a:gd name="connsiteX1897" fmla="*/ 966753 w 2040886"/>
                    <a:gd name="connsiteY1897" fmla="*/ 1047538 h 1364248"/>
                    <a:gd name="connsiteX1898" fmla="*/ 972848 w 2040886"/>
                    <a:gd name="connsiteY1898" fmla="*/ 1047981 h 1364248"/>
                    <a:gd name="connsiteX1899" fmla="*/ 974732 w 2040886"/>
                    <a:gd name="connsiteY1899" fmla="*/ 1046208 h 1364248"/>
                    <a:gd name="connsiteX1900" fmla="*/ 979386 w 2040886"/>
                    <a:gd name="connsiteY1900" fmla="*/ 1040002 h 1364248"/>
                    <a:gd name="connsiteX1901" fmla="*/ 979608 w 2040886"/>
                    <a:gd name="connsiteY1901" fmla="*/ 1039337 h 1364248"/>
                    <a:gd name="connsiteX1902" fmla="*/ 980605 w 2040886"/>
                    <a:gd name="connsiteY1902" fmla="*/ 1034351 h 1364248"/>
                    <a:gd name="connsiteX1903" fmla="*/ 980938 w 2040886"/>
                    <a:gd name="connsiteY1903" fmla="*/ 1033464 h 1364248"/>
                    <a:gd name="connsiteX1904" fmla="*/ 981381 w 2040886"/>
                    <a:gd name="connsiteY1904" fmla="*/ 1032688 h 1364248"/>
                    <a:gd name="connsiteX1905" fmla="*/ 981714 w 2040886"/>
                    <a:gd name="connsiteY1905" fmla="*/ 1032356 h 1364248"/>
                    <a:gd name="connsiteX1906" fmla="*/ 982268 w 2040886"/>
                    <a:gd name="connsiteY1906" fmla="*/ 1031912 h 1364248"/>
                    <a:gd name="connsiteX1907" fmla="*/ 981714 w 2040886"/>
                    <a:gd name="connsiteY1907" fmla="*/ 1030915 h 1364248"/>
                    <a:gd name="connsiteX1908" fmla="*/ 980827 w 2040886"/>
                    <a:gd name="connsiteY1908" fmla="*/ 1030140 h 1364248"/>
                    <a:gd name="connsiteX1909" fmla="*/ 980383 w 2040886"/>
                    <a:gd name="connsiteY1909" fmla="*/ 1030140 h 1364248"/>
                    <a:gd name="connsiteX1910" fmla="*/ 979608 w 2040886"/>
                    <a:gd name="connsiteY1910" fmla="*/ 1026815 h 1364248"/>
                    <a:gd name="connsiteX1911" fmla="*/ 977724 w 2040886"/>
                    <a:gd name="connsiteY1911" fmla="*/ 1022715 h 1364248"/>
                    <a:gd name="connsiteX1912" fmla="*/ 977392 w 2040886"/>
                    <a:gd name="connsiteY1912" fmla="*/ 1020499 h 1364248"/>
                    <a:gd name="connsiteX1913" fmla="*/ 978056 w 2040886"/>
                    <a:gd name="connsiteY1913" fmla="*/ 1019058 h 1364248"/>
                    <a:gd name="connsiteX1914" fmla="*/ 981381 w 2040886"/>
                    <a:gd name="connsiteY1914" fmla="*/ 1014404 h 1364248"/>
                    <a:gd name="connsiteX1915" fmla="*/ 982711 w 2040886"/>
                    <a:gd name="connsiteY1915" fmla="*/ 1013185 h 1364248"/>
                    <a:gd name="connsiteX1916" fmla="*/ 983819 w 2040886"/>
                    <a:gd name="connsiteY1916" fmla="*/ 1013185 h 1364248"/>
                    <a:gd name="connsiteX1917" fmla="*/ 988584 w 2040886"/>
                    <a:gd name="connsiteY1917" fmla="*/ 1014293 h 1364248"/>
                    <a:gd name="connsiteX1918" fmla="*/ 990025 w 2040886"/>
                    <a:gd name="connsiteY1918" fmla="*/ 1013850 h 1364248"/>
                    <a:gd name="connsiteX1919" fmla="*/ 996673 w 2040886"/>
                    <a:gd name="connsiteY1919" fmla="*/ 1009195 h 1364248"/>
                    <a:gd name="connsiteX1920" fmla="*/ 998114 w 2040886"/>
                    <a:gd name="connsiteY1920" fmla="*/ 1008641 h 1364248"/>
                    <a:gd name="connsiteX1921" fmla="*/ 999444 w 2040886"/>
                    <a:gd name="connsiteY1921" fmla="*/ 1009195 h 1364248"/>
                    <a:gd name="connsiteX1922" fmla="*/ 1000441 w 2040886"/>
                    <a:gd name="connsiteY1922" fmla="*/ 1009195 h 1364248"/>
                    <a:gd name="connsiteX1923" fmla="*/ 1003101 w 2040886"/>
                    <a:gd name="connsiteY1923" fmla="*/ 1006979 h 1364248"/>
                    <a:gd name="connsiteX1924" fmla="*/ 1004098 w 2040886"/>
                    <a:gd name="connsiteY1924" fmla="*/ 1006314 h 1364248"/>
                    <a:gd name="connsiteX1925" fmla="*/ 1006536 w 2040886"/>
                    <a:gd name="connsiteY1925" fmla="*/ 1005982 h 1364248"/>
                    <a:gd name="connsiteX1926" fmla="*/ 1011190 w 2040886"/>
                    <a:gd name="connsiteY1926" fmla="*/ 1004430 h 1364248"/>
                    <a:gd name="connsiteX1927" fmla="*/ 1017285 w 2040886"/>
                    <a:gd name="connsiteY1927" fmla="*/ 1003655 h 1364248"/>
                    <a:gd name="connsiteX1928" fmla="*/ 1023158 w 2040886"/>
                    <a:gd name="connsiteY1928" fmla="*/ 1001771 h 1364248"/>
                    <a:gd name="connsiteX1929" fmla="*/ 1026261 w 2040886"/>
                    <a:gd name="connsiteY1929" fmla="*/ 1001771 h 1364248"/>
                    <a:gd name="connsiteX1930" fmla="*/ 1034129 w 2040886"/>
                    <a:gd name="connsiteY1930" fmla="*/ 1003876 h 1364248"/>
                    <a:gd name="connsiteX1931" fmla="*/ 1036235 w 2040886"/>
                    <a:gd name="connsiteY1931" fmla="*/ 1005317 h 1364248"/>
                    <a:gd name="connsiteX1932" fmla="*/ 1037121 w 2040886"/>
                    <a:gd name="connsiteY1932" fmla="*/ 1004098 h 1364248"/>
                    <a:gd name="connsiteX1933" fmla="*/ 1038561 w 2040886"/>
                    <a:gd name="connsiteY1933" fmla="*/ 1005095 h 1364248"/>
                    <a:gd name="connsiteX1934" fmla="*/ 1041775 w 2040886"/>
                    <a:gd name="connsiteY1934" fmla="*/ 1005539 h 1364248"/>
                    <a:gd name="connsiteX1935" fmla="*/ 1043327 w 2040886"/>
                    <a:gd name="connsiteY1935" fmla="*/ 1006314 h 1364248"/>
                    <a:gd name="connsiteX1936" fmla="*/ 1044989 w 2040886"/>
                    <a:gd name="connsiteY1936" fmla="*/ 1004984 h 1364248"/>
                    <a:gd name="connsiteX1937" fmla="*/ 1049976 w 2040886"/>
                    <a:gd name="connsiteY1937" fmla="*/ 1002214 h 1364248"/>
                    <a:gd name="connsiteX1938" fmla="*/ 1052192 w 2040886"/>
                    <a:gd name="connsiteY1938" fmla="*/ 1001660 h 1364248"/>
                    <a:gd name="connsiteX1939" fmla="*/ 1053633 w 2040886"/>
                    <a:gd name="connsiteY1939" fmla="*/ 1000219 h 1364248"/>
                    <a:gd name="connsiteX1940" fmla="*/ 1057511 w 2040886"/>
                    <a:gd name="connsiteY1940" fmla="*/ 994014 h 1364248"/>
                    <a:gd name="connsiteX1941" fmla="*/ 1059284 w 2040886"/>
                    <a:gd name="connsiteY1941" fmla="*/ 992573 h 1364248"/>
                    <a:gd name="connsiteX1942" fmla="*/ 1059284 w 2040886"/>
                    <a:gd name="connsiteY1942" fmla="*/ 992019 h 1364248"/>
                    <a:gd name="connsiteX1943" fmla="*/ 1061611 w 2040886"/>
                    <a:gd name="connsiteY1943" fmla="*/ 988695 h 1364248"/>
                    <a:gd name="connsiteX1944" fmla="*/ 1062498 w 2040886"/>
                    <a:gd name="connsiteY1944" fmla="*/ 986589 h 1364248"/>
                    <a:gd name="connsiteX1945" fmla="*/ 1062055 w 2040886"/>
                    <a:gd name="connsiteY1945" fmla="*/ 985370 h 1364248"/>
                    <a:gd name="connsiteX1946" fmla="*/ 1058509 w 2040886"/>
                    <a:gd name="connsiteY1946" fmla="*/ 982489 h 1364248"/>
                    <a:gd name="connsiteX1947" fmla="*/ 1057511 w 2040886"/>
                    <a:gd name="connsiteY1947" fmla="*/ 981935 h 1364248"/>
                    <a:gd name="connsiteX1948" fmla="*/ 1056846 w 2040886"/>
                    <a:gd name="connsiteY1948" fmla="*/ 980938 h 1364248"/>
                    <a:gd name="connsiteX1949" fmla="*/ 1056624 w 2040886"/>
                    <a:gd name="connsiteY1949" fmla="*/ 978500 h 1364248"/>
                    <a:gd name="connsiteX1950" fmla="*/ 1056403 w 2040886"/>
                    <a:gd name="connsiteY1950" fmla="*/ 977502 h 1364248"/>
                    <a:gd name="connsiteX1951" fmla="*/ 1055184 w 2040886"/>
                    <a:gd name="connsiteY1951" fmla="*/ 973402 h 1364248"/>
                    <a:gd name="connsiteX1952" fmla="*/ 1056957 w 2040886"/>
                    <a:gd name="connsiteY1952" fmla="*/ 974178 h 1364248"/>
                    <a:gd name="connsiteX1953" fmla="*/ 1058176 w 2040886"/>
                    <a:gd name="connsiteY1953" fmla="*/ 976283 h 1364248"/>
                    <a:gd name="connsiteX1954" fmla="*/ 1059838 w 2040886"/>
                    <a:gd name="connsiteY1954" fmla="*/ 980384 h 1364248"/>
                    <a:gd name="connsiteX1955" fmla="*/ 1061390 w 2040886"/>
                    <a:gd name="connsiteY1955" fmla="*/ 981713 h 1364248"/>
                    <a:gd name="connsiteX1956" fmla="*/ 1062830 w 2040886"/>
                    <a:gd name="connsiteY1956" fmla="*/ 982600 h 1364248"/>
                    <a:gd name="connsiteX1957" fmla="*/ 1064049 w 2040886"/>
                    <a:gd name="connsiteY1957" fmla="*/ 982267 h 1364248"/>
                    <a:gd name="connsiteX1958" fmla="*/ 1064381 w 2040886"/>
                    <a:gd name="connsiteY1958" fmla="*/ 981824 h 1364248"/>
                    <a:gd name="connsiteX1959" fmla="*/ 1064381 w 2040886"/>
                    <a:gd name="connsiteY1959" fmla="*/ 981159 h 1364248"/>
                    <a:gd name="connsiteX1960" fmla="*/ 1066709 w 2040886"/>
                    <a:gd name="connsiteY1960" fmla="*/ 977724 h 1364248"/>
                    <a:gd name="connsiteX1961" fmla="*/ 1067374 w 2040886"/>
                    <a:gd name="connsiteY1961" fmla="*/ 976837 h 1364248"/>
                    <a:gd name="connsiteX1962" fmla="*/ 1068260 w 2040886"/>
                    <a:gd name="connsiteY1962" fmla="*/ 976283 h 1364248"/>
                    <a:gd name="connsiteX1963" fmla="*/ 1070476 w 2040886"/>
                    <a:gd name="connsiteY1963" fmla="*/ 975286 h 1364248"/>
                    <a:gd name="connsiteX1964" fmla="*/ 1071252 w 2040886"/>
                    <a:gd name="connsiteY1964" fmla="*/ 974621 h 1364248"/>
                    <a:gd name="connsiteX1965" fmla="*/ 1072139 w 2040886"/>
                    <a:gd name="connsiteY1965" fmla="*/ 972626 h 1364248"/>
                    <a:gd name="connsiteX1966" fmla="*/ 1072914 w 2040886"/>
                    <a:gd name="connsiteY1966" fmla="*/ 970189 h 1364248"/>
                    <a:gd name="connsiteX1967" fmla="*/ 1073801 w 2040886"/>
                    <a:gd name="connsiteY1967" fmla="*/ 969191 h 1364248"/>
                    <a:gd name="connsiteX1968" fmla="*/ 1075131 w 2040886"/>
                    <a:gd name="connsiteY1968" fmla="*/ 971297 h 1364248"/>
                    <a:gd name="connsiteX1969" fmla="*/ 1069922 w 2040886"/>
                    <a:gd name="connsiteY1969" fmla="*/ 979054 h 1364248"/>
                    <a:gd name="connsiteX1970" fmla="*/ 1068482 w 2040886"/>
                    <a:gd name="connsiteY1970" fmla="*/ 980273 h 1364248"/>
                    <a:gd name="connsiteX1971" fmla="*/ 1068482 w 2040886"/>
                    <a:gd name="connsiteY1971" fmla="*/ 981935 h 1364248"/>
                    <a:gd name="connsiteX1972" fmla="*/ 1066931 w 2040886"/>
                    <a:gd name="connsiteY1972" fmla="*/ 985481 h 1364248"/>
                    <a:gd name="connsiteX1973" fmla="*/ 1060614 w 2040886"/>
                    <a:gd name="connsiteY1973" fmla="*/ 996008 h 1364248"/>
                    <a:gd name="connsiteX1974" fmla="*/ 1059506 w 2040886"/>
                    <a:gd name="connsiteY1974" fmla="*/ 998779 h 1364248"/>
                    <a:gd name="connsiteX1975" fmla="*/ 1059949 w 2040886"/>
                    <a:gd name="connsiteY1975" fmla="*/ 1001106 h 1364248"/>
                    <a:gd name="connsiteX1976" fmla="*/ 1060835 w 2040886"/>
                    <a:gd name="connsiteY1976" fmla="*/ 1001660 h 1364248"/>
                    <a:gd name="connsiteX1977" fmla="*/ 1062055 w 2040886"/>
                    <a:gd name="connsiteY1977" fmla="*/ 1001660 h 1364248"/>
                    <a:gd name="connsiteX1978" fmla="*/ 1064492 w 2040886"/>
                    <a:gd name="connsiteY1978" fmla="*/ 1001660 h 1364248"/>
                    <a:gd name="connsiteX1979" fmla="*/ 1065490 w 2040886"/>
                    <a:gd name="connsiteY1979" fmla="*/ 1001993 h 1364248"/>
                    <a:gd name="connsiteX1980" fmla="*/ 1067041 w 2040886"/>
                    <a:gd name="connsiteY1980" fmla="*/ 1003544 h 1364248"/>
                    <a:gd name="connsiteX1981" fmla="*/ 1068039 w 2040886"/>
                    <a:gd name="connsiteY1981" fmla="*/ 1004098 h 1364248"/>
                    <a:gd name="connsiteX1982" fmla="*/ 1070587 w 2040886"/>
                    <a:gd name="connsiteY1982" fmla="*/ 1003655 h 1364248"/>
                    <a:gd name="connsiteX1983" fmla="*/ 1071696 w 2040886"/>
                    <a:gd name="connsiteY1983" fmla="*/ 1001660 h 1364248"/>
                    <a:gd name="connsiteX1984" fmla="*/ 1072693 w 2040886"/>
                    <a:gd name="connsiteY1984" fmla="*/ 999443 h 1364248"/>
                    <a:gd name="connsiteX1985" fmla="*/ 1074687 w 2040886"/>
                    <a:gd name="connsiteY1985" fmla="*/ 998447 h 1364248"/>
                    <a:gd name="connsiteX1986" fmla="*/ 1081447 w 2040886"/>
                    <a:gd name="connsiteY1986" fmla="*/ 997893 h 1364248"/>
                    <a:gd name="connsiteX1987" fmla="*/ 1092529 w 2040886"/>
                    <a:gd name="connsiteY1987" fmla="*/ 1002104 h 1364248"/>
                    <a:gd name="connsiteX1988" fmla="*/ 1097405 w 2040886"/>
                    <a:gd name="connsiteY1988" fmla="*/ 1002879 h 1364248"/>
                    <a:gd name="connsiteX1989" fmla="*/ 1102391 w 2040886"/>
                    <a:gd name="connsiteY1989" fmla="*/ 1001882 h 1364248"/>
                    <a:gd name="connsiteX1990" fmla="*/ 1103721 w 2040886"/>
                    <a:gd name="connsiteY1990" fmla="*/ 1001217 h 1364248"/>
                    <a:gd name="connsiteX1991" fmla="*/ 1106159 w 2040886"/>
                    <a:gd name="connsiteY1991" fmla="*/ 999443 h 1364248"/>
                    <a:gd name="connsiteX1992" fmla="*/ 1106935 w 2040886"/>
                    <a:gd name="connsiteY1992" fmla="*/ 998447 h 1364248"/>
                    <a:gd name="connsiteX1993" fmla="*/ 1107932 w 2040886"/>
                    <a:gd name="connsiteY1993" fmla="*/ 996230 h 1364248"/>
                    <a:gd name="connsiteX1994" fmla="*/ 1107932 w 2040886"/>
                    <a:gd name="connsiteY1994" fmla="*/ 995122 h 1364248"/>
                    <a:gd name="connsiteX1995" fmla="*/ 1107267 w 2040886"/>
                    <a:gd name="connsiteY1995" fmla="*/ 993792 h 1364248"/>
                    <a:gd name="connsiteX1996" fmla="*/ 1106935 w 2040886"/>
                    <a:gd name="connsiteY1996" fmla="*/ 991022 h 1364248"/>
                    <a:gd name="connsiteX1997" fmla="*/ 1107821 w 2040886"/>
                    <a:gd name="connsiteY1997" fmla="*/ 983708 h 1364248"/>
                    <a:gd name="connsiteX1998" fmla="*/ 1107378 w 2040886"/>
                    <a:gd name="connsiteY1998" fmla="*/ 982600 h 1364248"/>
                    <a:gd name="connsiteX1999" fmla="*/ 1103167 w 2040886"/>
                    <a:gd name="connsiteY1999" fmla="*/ 976837 h 1364248"/>
                    <a:gd name="connsiteX2000" fmla="*/ 1103167 w 2040886"/>
                    <a:gd name="connsiteY2000" fmla="*/ 972405 h 1364248"/>
                    <a:gd name="connsiteX2001" fmla="*/ 1104497 w 2040886"/>
                    <a:gd name="connsiteY2001" fmla="*/ 968859 h 1364248"/>
                    <a:gd name="connsiteX2002" fmla="*/ 1106935 w 2040886"/>
                    <a:gd name="connsiteY2002" fmla="*/ 966421 h 1364248"/>
                    <a:gd name="connsiteX2003" fmla="*/ 1109705 w 2040886"/>
                    <a:gd name="connsiteY2003" fmla="*/ 965534 h 1364248"/>
                    <a:gd name="connsiteX2004" fmla="*/ 1112143 w 2040886"/>
                    <a:gd name="connsiteY2004" fmla="*/ 963650 h 1364248"/>
                    <a:gd name="connsiteX2005" fmla="*/ 1114248 w 2040886"/>
                    <a:gd name="connsiteY2005" fmla="*/ 959328 h 1364248"/>
                    <a:gd name="connsiteX2006" fmla="*/ 1115357 w 2040886"/>
                    <a:gd name="connsiteY2006" fmla="*/ 954452 h 1364248"/>
                    <a:gd name="connsiteX2007" fmla="*/ 1114802 w 2040886"/>
                    <a:gd name="connsiteY2007" fmla="*/ 950906 h 1364248"/>
                    <a:gd name="connsiteX2008" fmla="*/ 1112476 w 2040886"/>
                    <a:gd name="connsiteY2008" fmla="*/ 952347 h 1364248"/>
                    <a:gd name="connsiteX2009" fmla="*/ 1110037 w 2040886"/>
                    <a:gd name="connsiteY2009" fmla="*/ 953234 h 1364248"/>
                    <a:gd name="connsiteX2010" fmla="*/ 1108043 w 2040886"/>
                    <a:gd name="connsiteY2010" fmla="*/ 952680 h 1364248"/>
                    <a:gd name="connsiteX2011" fmla="*/ 1107156 w 2040886"/>
                    <a:gd name="connsiteY2011" fmla="*/ 949798 h 1364248"/>
                    <a:gd name="connsiteX2012" fmla="*/ 1107711 w 2040886"/>
                    <a:gd name="connsiteY2012" fmla="*/ 947028 h 1364248"/>
                    <a:gd name="connsiteX2013" fmla="*/ 1109262 w 2040886"/>
                    <a:gd name="connsiteY2013" fmla="*/ 944369 h 1364248"/>
                    <a:gd name="connsiteX2014" fmla="*/ 1112587 w 2040886"/>
                    <a:gd name="connsiteY2014" fmla="*/ 940601 h 1364248"/>
                    <a:gd name="connsiteX2015" fmla="*/ 1108818 w 2040886"/>
                    <a:gd name="connsiteY2015" fmla="*/ 939936 h 1364248"/>
                    <a:gd name="connsiteX2016" fmla="*/ 1103721 w 2040886"/>
                    <a:gd name="connsiteY2016" fmla="*/ 940601 h 1364248"/>
                    <a:gd name="connsiteX2017" fmla="*/ 1100175 w 2040886"/>
                    <a:gd name="connsiteY2017" fmla="*/ 939050 h 1364248"/>
                    <a:gd name="connsiteX2018" fmla="*/ 1100950 w 2040886"/>
                    <a:gd name="connsiteY2018" fmla="*/ 931514 h 1364248"/>
                    <a:gd name="connsiteX2019" fmla="*/ 1101837 w 2040886"/>
                    <a:gd name="connsiteY2019" fmla="*/ 930406 h 1364248"/>
                    <a:gd name="connsiteX2020" fmla="*/ 1103389 w 2040886"/>
                    <a:gd name="connsiteY2020" fmla="*/ 927635 h 1364248"/>
                    <a:gd name="connsiteX2021" fmla="*/ 1104275 w 2040886"/>
                    <a:gd name="connsiteY2021" fmla="*/ 924865 h 1364248"/>
                    <a:gd name="connsiteX2022" fmla="*/ 1102835 w 2040886"/>
                    <a:gd name="connsiteY2022" fmla="*/ 923535 h 1364248"/>
                    <a:gd name="connsiteX2023" fmla="*/ 1102280 w 2040886"/>
                    <a:gd name="connsiteY2023" fmla="*/ 923202 h 1364248"/>
                    <a:gd name="connsiteX2024" fmla="*/ 1101726 w 2040886"/>
                    <a:gd name="connsiteY2024" fmla="*/ 922427 h 1364248"/>
                    <a:gd name="connsiteX2025" fmla="*/ 1100950 w 2040886"/>
                    <a:gd name="connsiteY2025" fmla="*/ 921652 h 1364248"/>
                    <a:gd name="connsiteX2026" fmla="*/ 1098180 w 2040886"/>
                    <a:gd name="connsiteY2026" fmla="*/ 920987 h 1364248"/>
                    <a:gd name="connsiteX2027" fmla="*/ 1097626 w 2040886"/>
                    <a:gd name="connsiteY2027" fmla="*/ 920100 h 1364248"/>
                    <a:gd name="connsiteX2028" fmla="*/ 1097626 w 2040886"/>
                    <a:gd name="connsiteY2028" fmla="*/ 910459 h 1364248"/>
                    <a:gd name="connsiteX2029" fmla="*/ 1096518 w 2040886"/>
                    <a:gd name="connsiteY2029" fmla="*/ 908465 h 1364248"/>
                    <a:gd name="connsiteX2030" fmla="*/ 1091531 w 2040886"/>
                    <a:gd name="connsiteY2030" fmla="*/ 907135 h 1364248"/>
                    <a:gd name="connsiteX2031" fmla="*/ 1089315 w 2040886"/>
                    <a:gd name="connsiteY2031" fmla="*/ 905694 h 1364248"/>
                    <a:gd name="connsiteX2032" fmla="*/ 1087542 w 2040886"/>
                    <a:gd name="connsiteY2032" fmla="*/ 903810 h 1364248"/>
                    <a:gd name="connsiteX2033" fmla="*/ 1086877 w 2040886"/>
                    <a:gd name="connsiteY2033" fmla="*/ 901926 h 1364248"/>
                    <a:gd name="connsiteX2034" fmla="*/ 1087209 w 2040886"/>
                    <a:gd name="connsiteY2034" fmla="*/ 901039 h 1364248"/>
                    <a:gd name="connsiteX2035" fmla="*/ 1088761 w 2040886"/>
                    <a:gd name="connsiteY2035" fmla="*/ 898048 h 1364248"/>
                    <a:gd name="connsiteX2036" fmla="*/ 1089204 w 2040886"/>
                    <a:gd name="connsiteY2036" fmla="*/ 897383 h 1364248"/>
                    <a:gd name="connsiteX2037" fmla="*/ 1090423 w 2040886"/>
                    <a:gd name="connsiteY2037" fmla="*/ 897937 h 1364248"/>
                    <a:gd name="connsiteX2038" fmla="*/ 1090423 w 2040886"/>
                    <a:gd name="connsiteY2038" fmla="*/ 899156 h 1364248"/>
                    <a:gd name="connsiteX2039" fmla="*/ 1089980 w 2040886"/>
                    <a:gd name="connsiteY2039" fmla="*/ 902480 h 1364248"/>
                    <a:gd name="connsiteX2040" fmla="*/ 1090977 w 2040886"/>
                    <a:gd name="connsiteY2040" fmla="*/ 904475 h 1364248"/>
                    <a:gd name="connsiteX2041" fmla="*/ 1097626 w 2040886"/>
                    <a:gd name="connsiteY2041" fmla="*/ 907689 h 1364248"/>
                    <a:gd name="connsiteX2042" fmla="*/ 1099178 w 2040886"/>
                    <a:gd name="connsiteY2042" fmla="*/ 909461 h 1364248"/>
                    <a:gd name="connsiteX2043" fmla="*/ 1099621 w 2040886"/>
                    <a:gd name="connsiteY2043" fmla="*/ 910791 h 1364248"/>
                    <a:gd name="connsiteX2044" fmla="*/ 1099621 w 2040886"/>
                    <a:gd name="connsiteY2044" fmla="*/ 912565 h 1364248"/>
                    <a:gd name="connsiteX2045" fmla="*/ 1099953 w 2040886"/>
                    <a:gd name="connsiteY2045" fmla="*/ 915667 h 1364248"/>
                    <a:gd name="connsiteX2046" fmla="*/ 1100840 w 2040886"/>
                    <a:gd name="connsiteY2046" fmla="*/ 918216 h 1364248"/>
                    <a:gd name="connsiteX2047" fmla="*/ 1101948 w 2040886"/>
                    <a:gd name="connsiteY2047" fmla="*/ 918992 h 1364248"/>
                    <a:gd name="connsiteX2048" fmla="*/ 1103389 w 2040886"/>
                    <a:gd name="connsiteY2048" fmla="*/ 919324 h 1364248"/>
                    <a:gd name="connsiteX2049" fmla="*/ 1104940 w 2040886"/>
                    <a:gd name="connsiteY2049" fmla="*/ 920765 h 1364248"/>
                    <a:gd name="connsiteX2050" fmla="*/ 1106602 w 2040886"/>
                    <a:gd name="connsiteY2050" fmla="*/ 925087 h 1364248"/>
                    <a:gd name="connsiteX2051" fmla="*/ 1106159 w 2040886"/>
                    <a:gd name="connsiteY2051" fmla="*/ 929076 h 1364248"/>
                    <a:gd name="connsiteX2052" fmla="*/ 1102946 w 2040886"/>
                    <a:gd name="connsiteY2052" fmla="*/ 936057 h 1364248"/>
                    <a:gd name="connsiteX2053" fmla="*/ 1104718 w 2040886"/>
                    <a:gd name="connsiteY2053" fmla="*/ 937941 h 1364248"/>
                    <a:gd name="connsiteX2054" fmla="*/ 1106824 w 2040886"/>
                    <a:gd name="connsiteY2054" fmla="*/ 938163 h 1364248"/>
                    <a:gd name="connsiteX2055" fmla="*/ 1111811 w 2040886"/>
                    <a:gd name="connsiteY2055" fmla="*/ 937276 h 1364248"/>
                    <a:gd name="connsiteX2056" fmla="*/ 1114913 w 2040886"/>
                    <a:gd name="connsiteY2056" fmla="*/ 937719 h 1364248"/>
                    <a:gd name="connsiteX2057" fmla="*/ 1115578 w 2040886"/>
                    <a:gd name="connsiteY2057" fmla="*/ 938828 h 1364248"/>
                    <a:gd name="connsiteX2058" fmla="*/ 1114692 w 2040886"/>
                    <a:gd name="connsiteY2058" fmla="*/ 940601 h 1364248"/>
                    <a:gd name="connsiteX2059" fmla="*/ 1111367 w 2040886"/>
                    <a:gd name="connsiteY2059" fmla="*/ 945698 h 1364248"/>
                    <a:gd name="connsiteX2060" fmla="*/ 1111035 w 2040886"/>
                    <a:gd name="connsiteY2060" fmla="*/ 947915 h 1364248"/>
                    <a:gd name="connsiteX2061" fmla="*/ 1112143 w 2040886"/>
                    <a:gd name="connsiteY2061" fmla="*/ 949244 h 1364248"/>
                    <a:gd name="connsiteX2062" fmla="*/ 1117795 w 2040886"/>
                    <a:gd name="connsiteY2062" fmla="*/ 950241 h 1364248"/>
                    <a:gd name="connsiteX2063" fmla="*/ 1119013 w 2040886"/>
                    <a:gd name="connsiteY2063" fmla="*/ 951904 h 1364248"/>
                    <a:gd name="connsiteX2064" fmla="*/ 1119013 w 2040886"/>
                    <a:gd name="connsiteY2064" fmla="*/ 954452 h 1364248"/>
                    <a:gd name="connsiteX2065" fmla="*/ 1118570 w 2040886"/>
                    <a:gd name="connsiteY2065" fmla="*/ 957667 h 1364248"/>
                    <a:gd name="connsiteX2066" fmla="*/ 1116243 w 2040886"/>
                    <a:gd name="connsiteY2066" fmla="*/ 963428 h 1364248"/>
                    <a:gd name="connsiteX2067" fmla="*/ 1113140 w 2040886"/>
                    <a:gd name="connsiteY2067" fmla="*/ 968193 h 1364248"/>
                    <a:gd name="connsiteX2068" fmla="*/ 1111035 w 2040886"/>
                    <a:gd name="connsiteY2068" fmla="*/ 973291 h 1364248"/>
                    <a:gd name="connsiteX2069" fmla="*/ 1111478 w 2040886"/>
                    <a:gd name="connsiteY2069" fmla="*/ 980162 h 1364248"/>
                    <a:gd name="connsiteX2070" fmla="*/ 1112587 w 2040886"/>
                    <a:gd name="connsiteY2070" fmla="*/ 982932 h 1364248"/>
                    <a:gd name="connsiteX2071" fmla="*/ 1113805 w 2040886"/>
                    <a:gd name="connsiteY2071" fmla="*/ 985259 h 1364248"/>
                    <a:gd name="connsiteX2072" fmla="*/ 1114802 w 2040886"/>
                    <a:gd name="connsiteY2072" fmla="*/ 987697 h 1364248"/>
                    <a:gd name="connsiteX2073" fmla="*/ 1115246 w 2040886"/>
                    <a:gd name="connsiteY2073" fmla="*/ 990800 h 1364248"/>
                    <a:gd name="connsiteX2074" fmla="*/ 1115800 w 2040886"/>
                    <a:gd name="connsiteY2074" fmla="*/ 993571 h 1364248"/>
                    <a:gd name="connsiteX2075" fmla="*/ 1117241 w 2040886"/>
                    <a:gd name="connsiteY2075" fmla="*/ 996784 h 1364248"/>
                    <a:gd name="connsiteX2076" fmla="*/ 1119013 w 2040886"/>
                    <a:gd name="connsiteY2076" fmla="*/ 999665 h 1364248"/>
                    <a:gd name="connsiteX2077" fmla="*/ 1120565 w 2040886"/>
                    <a:gd name="connsiteY2077" fmla="*/ 1001438 h 1364248"/>
                    <a:gd name="connsiteX2078" fmla="*/ 1122449 w 2040886"/>
                    <a:gd name="connsiteY2078" fmla="*/ 1002325 h 1364248"/>
                    <a:gd name="connsiteX2079" fmla="*/ 1129430 w 2040886"/>
                    <a:gd name="connsiteY2079" fmla="*/ 1003765 h 1364248"/>
                    <a:gd name="connsiteX2080" fmla="*/ 1131314 w 2040886"/>
                    <a:gd name="connsiteY2080" fmla="*/ 1005095 h 1364248"/>
                    <a:gd name="connsiteX2081" fmla="*/ 1132865 w 2040886"/>
                    <a:gd name="connsiteY2081" fmla="*/ 1011080 h 1364248"/>
                    <a:gd name="connsiteX2082" fmla="*/ 1134528 w 2040886"/>
                    <a:gd name="connsiteY2082" fmla="*/ 1012741 h 1364248"/>
                    <a:gd name="connsiteX2083" fmla="*/ 1137187 w 2040886"/>
                    <a:gd name="connsiteY2083" fmla="*/ 1009417 h 1364248"/>
                    <a:gd name="connsiteX2084" fmla="*/ 1138295 w 2040886"/>
                    <a:gd name="connsiteY2084" fmla="*/ 1009195 h 1364248"/>
                    <a:gd name="connsiteX2085" fmla="*/ 1140512 w 2040886"/>
                    <a:gd name="connsiteY2085" fmla="*/ 1008420 h 1364248"/>
                    <a:gd name="connsiteX2086" fmla="*/ 1141731 w 2040886"/>
                    <a:gd name="connsiteY2086" fmla="*/ 1008198 h 1364248"/>
                    <a:gd name="connsiteX2087" fmla="*/ 1142728 w 2040886"/>
                    <a:gd name="connsiteY2087" fmla="*/ 1007644 h 1364248"/>
                    <a:gd name="connsiteX2088" fmla="*/ 1144612 w 2040886"/>
                    <a:gd name="connsiteY2088" fmla="*/ 1005428 h 1364248"/>
                    <a:gd name="connsiteX2089" fmla="*/ 1145941 w 2040886"/>
                    <a:gd name="connsiteY2089" fmla="*/ 1004984 h 1364248"/>
                    <a:gd name="connsiteX2090" fmla="*/ 1146606 w 2040886"/>
                    <a:gd name="connsiteY2090" fmla="*/ 1005428 h 1364248"/>
                    <a:gd name="connsiteX2091" fmla="*/ 1148380 w 2040886"/>
                    <a:gd name="connsiteY2091" fmla="*/ 1008198 h 1364248"/>
                    <a:gd name="connsiteX2092" fmla="*/ 1155915 w 2040886"/>
                    <a:gd name="connsiteY2092" fmla="*/ 1012409 h 1364248"/>
                    <a:gd name="connsiteX2093" fmla="*/ 1164226 w 2040886"/>
                    <a:gd name="connsiteY2093" fmla="*/ 1011301 h 1364248"/>
                    <a:gd name="connsiteX2094" fmla="*/ 1179519 w 2040886"/>
                    <a:gd name="connsiteY2094" fmla="*/ 1002658 h 1364248"/>
                    <a:gd name="connsiteX2095" fmla="*/ 1182178 w 2040886"/>
                    <a:gd name="connsiteY2095" fmla="*/ 1003212 h 1364248"/>
                    <a:gd name="connsiteX2096" fmla="*/ 1185281 w 2040886"/>
                    <a:gd name="connsiteY2096" fmla="*/ 1001549 h 1364248"/>
                    <a:gd name="connsiteX2097" fmla="*/ 1188384 w 2040886"/>
                    <a:gd name="connsiteY2097" fmla="*/ 999333 h 1364248"/>
                    <a:gd name="connsiteX2098" fmla="*/ 1191043 w 2040886"/>
                    <a:gd name="connsiteY2098" fmla="*/ 998003 h 1364248"/>
                    <a:gd name="connsiteX2099" fmla="*/ 1189714 w 2040886"/>
                    <a:gd name="connsiteY2099" fmla="*/ 1000773 h 1364248"/>
                    <a:gd name="connsiteX2100" fmla="*/ 1188052 w 2040886"/>
                    <a:gd name="connsiteY2100" fmla="*/ 1002325 h 1364248"/>
                    <a:gd name="connsiteX2101" fmla="*/ 1186278 w 2040886"/>
                    <a:gd name="connsiteY2101" fmla="*/ 1003655 h 1364248"/>
                    <a:gd name="connsiteX2102" fmla="*/ 1184506 w 2040886"/>
                    <a:gd name="connsiteY2102" fmla="*/ 1005539 h 1364248"/>
                    <a:gd name="connsiteX2103" fmla="*/ 1182511 w 2040886"/>
                    <a:gd name="connsiteY2103" fmla="*/ 1006869 h 1364248"/>
                    <a:gd name="connsiteX2104" fmla="*/ 1177302 w 2040886"/>
                    <a:gd name="connsiteY2104" fmla="*/ 1007533 h 1364248"/>
                    <a:gd name="connsiteX2105" fmla="*/ 1175197 w 2040886"/>
                    <a:gd name="connsiteY2105" fmla="*/ 1008974 h 1364248"/>
                    <a:gd name="connsiteX2106" fmla="*/ 1167218 w 2040886"/>
                    <a:gd name="connsiteY2106" fmla="*/ 1015734 h 1364248"/>
                    <a:gd name="connsiteX2107" fmla="*/ 1164115 w 2040886"/>
                    <a:gd name="connsiteY2107" fmla="*/ 1019945 h 1364248"/>
                    <a:gd name="connsiteX2108" fmla="*/ 1166221 w 2040886"/>
                    <a:gd name="connsiteY2108" fmla="*/ 1022936 h 1364248"/>
                    <a:gd name="connsiteX2109" fmla="*/ 1163118 w 2040886"/>
                    <a:gd name="connsiteY2109" fmla="*/ 1026261 h 1364248"/>
                    <a:gd name="connsiteX2110" fmla="*/ 1158685 w 2040886"/>
                    <a:gd name="connsiteY2110" fmla="*/ 1028145 h 1364248"/>
                    <a:gd name="connsiteX2111" fmla="*/ 1153810 w 2040886"/>
                    <a:gd name="connsiteY2111" fmla="*/ 1028588 h 1364248"/>
                    <a:gd name="connsiteX2112" fmla="*/ 1149155 w 2040886"/>
                    <a:gd name="connsiteY2112" fmla="*/ 1027480 h 1364248"/>
                    <a:gd name="connsiteX2113" fmla="*/ 1142950 w 2040886"/>
                    <a:gd name="connsiteY2113" fmla="*/ 1023491 h 1364248"/>
                    <a:gd name="connsiteX2114" fmla="*/ 1130539 w 2040886"/>
                    <a:gd name="connsiteY2114" fmla="*/ 1020721 h 1364248"/>
                    <a:gd name="connsiteX2115" fmla="*/ 1128211 w 2040886"/>
                    <a:gd name="connsiteY2115" fmla="*/ 1020721 h 1364248"/>
                    <a:gd name="connsiteX2116" fmla="*/ 1121673 w 2040886"/>
                    <a:gd name="connsiteY2116" fmla="*/ 1021717 h 1364248"/>
                    <a:gd name="connsiteX2117" fmla="*/ 1111922 w 2040886"/>
                    <a:gd name="connsiteY2117" fmla="*/ 1019612 h 1364248"/>
                    <a:gd name="connsiteX2118" fmla="*/ 1102280 w 2040886"/>
                    <a:gd name="connsiteY2118" fmla="*/ 1019612 h 1364248"/>
                    <a:gd name="connsiteX2119" fmla="*/ 1101172 w 2040886"/>
                    <a:gd name="connsiteY2119" fmla="*/ 1019169 h 1364248"/>
                    <a:gd name="connsiteX2120" fmla="*/ 1100729 w 2040886"/>
                    <a:gd name="connsiteY2120" fmla="*/ 1018947 h 1364248"/>
                    <a:gd name="connsiteX2121" fmla="*/ 1094191 w 2040886"/>
                    <a:gd name="connsiteY2121" fmla="*/ 1014958 h 1364248"/>
                    <a:gd name="connsiteX2122" fmla="*/ 1090313 w 2040886"/>
                    <a:gd name="connsiteY2122" fmla="*/ 1013850 h 1364248"/>
                    <a:gd name="connsiteX2123" fmla="*/ 1070476 w 2040886"/>
                    <a:gd name="connsiteY2123" fmla="*/ 1015290 h 1364248"/>
                    <a:gd name="connsiteX2124" fmla="*/ 1068814 w 2040886"/>
                    <a:gd name="connsiteY2124" fmla="*/ 1014404 h 1364248"/>
                    <a:gd name="connsiteX2125" fmla="*/ 1065822 w 2040886"/>
                    <a:gd name="connsiteY2125" fmla="*/ 1011190 h 1364248"/>
                    <a:gd name="connsiteX2126" fmla="*/ 1062165 w 2040886"/>
                    <a:gd name="connsiteY2126" fmla="*/ 1008309 h 1364248"/>
                    <a:gd name="connsiteX2127" fmla="*/ 1063938 w 2040886"/>
                    <a:gd name="connsiteY2127" fmla="*/ 1012188 h 1364248"/>
                    <a:gd name="connsiteX2128" fmla="*/ 1077236 w 2040886"/>
                    <a:gd name="connsiteY2128" fmla="*/ 1025707 h 1364248"/>
                    <a:gd name="connsiteX2129" fmla="*/ 1078898 w 2040886"/>
                    <a:gd name="connsiteY2129" fmla="*/ 1026372 h 1364248"/>
                    <a:gd name="connsiteX2130" fmla="*/ 1079785 w 2040886"/>
                    <a:gd name="connsiteY2130" fmla="*/ 1027369 h 1364248"/>
                    <a:gd name="connsiteX2131" fmla="*/ 1082333 w 2040886"/>
                    <a:gd name="connsiteY2131" fmla="*/ 1034351 h 1364248"/>
                    <a:gd name="connsiteX2132" fmla="*/ 1082112 w 2040886"/>
                    <a:gd name="connsiteY2132" fmla="*/ 1029142 h 1364248"/>
                    <a:gd name="connsiteX2133" fmla="*/ 1082333 w 2040886"/>
                    <a:gd name="connsiteY2133" fmla="*/ 1027591 h 1364248"/>
                    <a:gd name="connsiteX2134" fmla="*/ 1082777 w 2040886"/>
                    <a:gd name="connsiteY2134" fmla="*/ 1026372 h 1364248"/>
                    <a:gd name="connsiteX2135" fmla="*/ 1083442 w 2040886"/>
                    <a:gd name="connsiteY2135" fmla="*/ 1025485 h 1364248"/>
                    <a:gd name="connsiteX2136" fmla="*/ 1085104 w 2040886"/>
                    <a:gd name="connsiteY2136" fmla="*/ 1023601 h 1364248"/>
                    <a:gd name="connsiteX2137" fmla="*/ 1086877 w 2040886"/>
                    <a:gd name="connsiteY2137" fmla="*/ 1022715 h 1364248"/>
                    <a:gd name="connsiteX2138" fmla="*/ 1089426 w 2040886"/>
                    <a:gd name="connsiteY2138" fmla="*/ 1022715 h 1364248"/>
                    <a:gd name="connsiteX2139" fmla="*/ 1092085 w 2040886"/>
                    <a:gd name="connsiteY2139" fmla="*/ 1023491 h 1364248"/>
                    <a:gd name="connsiteX2140" fmla="*/ 1107821 w 2040886"/>
                    <a:gd name="connsiteY2140" fmla="*/ 1030029 h 1364248"/>
                    <a:gd name="connsiteX2141" fmla="*/ 1112808 w 2040886"/>
                    <a:gd name="connsiteY2141" fmla="*/ 1030804 h 1364248"/>
                    <a:gd name="connsiteX2142" fmla="*/ 1117019 w 2040886"/>
                    <a:gd name="connsiteY2142" fmla="*/ 1030361 h 1364248"/>
                    <a:gd name="connsiteX2143" fmla="*/ 1118792 w 2040886"/>
                    <a:gd name="connsiteY2143" fmla="*/ 1031137 h 1364248"/>
                    <a:gd name="connsiteX2144" fmla="*/ 1124000 w 2040886"/>
                    <a:gd name="connsiteY2144" fmla="*/ 1038229 h 1364248"/>
                    <a:gd name="connsiteX2145" fmla="*/ 1124887 w 2040886"/>
                    <a:gd name="connsiteY2145" fmla="*/ 1040223 h 1364248"/>
                    <a:gd name="connsiteX2146" fmla="*/ 1124111 w 2040886"/>
                    <a:gd name="connsiteY2146" fmla="*/ 1040778 h 1364248"/>
                    <a:gd name="connsiteX2147" fmla="*/ 1122559 w 2040886"/>
                    <a:gd name="connsiteY2147" fmla="*/ 1040778 h 1364248"/>
                    <a:gd name="connsiteX2148" fmla="*/ 1121230 w 2040886"/>
                    <a:gd name="connsiteY2148" fmla="*/ 1040999 h 1364248"/>
                    <a:gd name="connsiteX2149" fmla="*/ 1115246 w 2040886"/>
                    <a:gd name="connsiteY2149" fmla="*/ 1046540 h 1364248"/>
                    <a:gd name="connsiteX2150" fmla="*/ 1114248 w 2040886"/>
                    <a:gd name="connsiteY2150" fmla="*/ 1047205 h 1364248"/>
                    <a:gd name="connsiteX2151" fmla="*/ 1105716 w 2040886"/>
                    <a:gd name="connsiteY2151" fmla="*/ 1048867 h 1364248"/>
                    <a:gd name="connsiteX2152" fmla="*/ 1099510 w 2040886"/>
                    <a:gd name="connsiteY2152" fmla="*/ 1047538 h 1364248"/>
                    <a:gd name="connsiteX2153" fmla="*/ 1097183 w 2040886"/>
                    <a:gd name="connsiteY2153" fmla="*/ 1047759 h 1364248"/>
                    <a:gd name="connsiteX2154" fmla="*/ 1095299 w 2040886"/>
                    <a:gd name="connsiteY2154" fmla="*/ 1048646 h 1364248"/>
                    <a:gd name="connsiteX2155" fmla="*/ 1093083 w 2040886"/>
                    <a:gd name="connsiteY2155" fmla="*/ 1050308 h 1364248"/>
                    <a:gd name="connsiteX2156" fmla="*/ 1091642 w 2040886"/>
                    <a:gd name="connsiteY2156" fmla="*/ 1052525 h 1364248"/>
                    <a:gd name="connsiteX2157" fmla="*/ 1092196 w 2040886"/>
                    <a:gd name="connsiteY2157" fmla="*/ 1055073 h 1364248"/>
                    <a:gd name="connsiteX2158" fmla="*/ 1093748 w 2040886"/>
                    <a:gd name="connsiteY2158" fmla="*/ 1056736 h 1364248"/>
                    <a:gd name="connsiteX2159" fmla="*/ 1095521 w 2040886"/>
                    <a:gd name="connsiteY2159" fmla="*/ 1057954 h 1364248"/>
                    <a:gd name="connsiteX2160" fmla="*/ 1097515 w 2040886"/>
                    <a:gd name="connsiteY2160" fmla="*/ 1058730 h 1364248"/>
                    <a:gd name="connsiteX2161" fmla="*/ 1104718 w 2040886"/>
                    <a:gd name="connsiteY2161" fmla="*/ 1058951 h 1364248"/>
                    <a:gd name="connsiteX2162" fmla="*/ 1105605 w 2040886"/>
                    <a:gd name="connsiteY2162" fmla="*/ 1058176 h 1364248"/>
                    <a:gd name="connsiteX2163" fmla="*/ 1105383 w 2040886"/>
                    <a:gd name="connsiteY2163" fmla="*/ 1056292 h 1364248"/>
                    <a:gd name="connsiteX2164" fmla="*/ 1104940 w 2040886"/>
                    <a:gd name="connsiteY2164" fmla="*/ 1054075 h 1364248"/>
                    <a:gd name="connsiteX2165" fmla="*/ 1105161 w 2040886"/>
                    <a:gd name="connsiteY2165" fmla="*/ 1052192 h 1364248"/>
                    <a:gd name="connsiteX2166" fmla="*/ 1114581 w 2040886"/>
                    <a:gd name="connsiteY2166" fmla="*/ 1059395 h 1364248"/>
                    <a:gd name="connsiteX2167" fmla="*/ 1120233 w 2040886"/>
                    <a:gd name="connsiteY2167" fmla="*/ 1062387 h 1364248"/>
                    <a:gd name="connsiteX2168" fmla="*/ 1123889 w 2040886"/>
                    <a:gd name="connsiteY2168" fmla="*/ 1060947 h 1364248"/>
                    <a:gd name="connsiteX2169" fmla="*/ 1126992 w 2040886"/>
                    <a:gd name="connsiteY2169" fmla="*/ 1063606 h 1364248"/>
                    <a:gd name="connsiteX2170" fmla="*/ 1131203 w 2040886"/>
                    <a:gd name="connsiteY2170" fmla="*/ 1069368 h 1364248"/>
                    <a:gd name="connsiteX2171" fmla="*/ 1132754 w 2040886"/>
                    <a:gd name="connsiteY2171" fmla="*/ 1070144 h 1364248"/>
                    <a:gd name="connsiteX2172" fmla="*/ 1134306 w 2040886"/>
                    <a:gd name="connsiteY2172" fmla="*/ 1070366 h 1364248"/>
                    <a:gd name="connsiteX2173" fmla="*/ 1139404 w 2040886"/>
                    <a:gd name="connsiteY2173" fmla="*/ 1072249 h 1364248"/>
                    <a:gd name="connsiteX2174" fmla="*/ 1142285 w 2040886"/>
                    <a:gd name="connsiteY2174" fmla="*/ 1072803 h 1364248"/>
                    <a:gd name="connsiteX2175" fmla="*/ 1145277 w 2040886"/>
                    <a:gd name="connsiteY2175" fmla="*/ 1072471 h 1364248"/>
                    <a:gd name="connsiteX2176" fmla="*/ 1148712 w 2040886"/>
                    <a:gd name="connsiteY2176" fmla="*/ 1070920 h 1364248"/>
                    <a:gd name="connsiteX2177" fmla="*/ 1148380 w 2040886"/>
                    <a:gd name="connsiteY2177" fmla="*/ 1072471 h 1364248"/>
                    <a:gd name="connsiteX2178" fmla="*/ 1147715 w 2040886"/>
                    <a:gd name="connsiteY2178" fmla="*/ 1073468 h 1364248"/>
                    <a:gd name="connsiteX2179" fmla="*/ 1145609 w 2040886"/>
                    <a:gd name="connsiteY2179" fmla="*/ 1075463 h 1364248"/>
                    <a:gd name="connsiteX2180" fmla="*/ 1146274 w 2040886"/>
                    <a:gd name="connsiteY2180" fmla="*/ 1076460 h 1364248"/>
                    <a:gd name="connsiteX2181" fmla="*/ 1146717 w 2040886"/>
                    <a:gd name="connsiteY2181" fmla="*/ 1078677 h 1364248"/>
                    <a:gd name="connsiteX2182" fmla="*/ 1147161 w 2040886"/>
                    <a:gd name="connsiteY2182" fmla="*/ 1079896 h 1364248"/>
                    <a:gd name="connsiteX2183" fmla="*/ 1147382 w 2040886"/>
                    <a:gd name="connsiteY2183" fmla="*/ 1080560 h 1364248"/>
                    <a:gd name="connsiteX2184" fmla="*/ 1147715 w 2040886"/>
                    <a:gd name="connsiteY2184" fmla="*/ 1082666 h 1364248"/>
                    <a:gd name="connsiteX2185" fmla="*/ 1147937 w 2040886"/>
                    <a:gd name="connsiteY2185" fmla="*/ 1083331 h 1364248"/>
                    <a:gd name="connsiteX2186" fmla="*/ 1148491 w 2040886"/>
                    <a:gd name="connsiteY2186" fmla="*/ 1083553 h 1364248"/>
                    <a:gd name="connsiteX2187" fmla="*/ 1149931 w 2040886"/>
                    <a:gd name="connsiteY2187" fmla="*/ 1083553 h 1364248"/>
                    <a:gd name="connsiteX2188" fmla="*/ 1152369 w 2040886"/>
                    <a:gd name="connsiteY2188" fmla="*/ 1085215 h 1364248"/>
                    <a:gd name="connsiteX2189" fmla="*/ 1175197 w 2040886"/>
                    <a:gd name="connsiteY2189" fmla="*/ 1091864 h 1364248"/>
                    <a:gd name="connsiteX2190" fmla="*/ 1179741 w 2040886"/>
                    <a:gd name="connsiteY2190" fmla="*/ 1091199 h 1364248"/>
                    <a:gd name="connsiteX2191" fmla="*/ 1180627 w 2040886"/>
                    <a:gd name="connsiteY2191" fmla="*/ 1090534 h 1364248"/>
                    <a:gd name="connsiteX2192" fmla="*/ 1182511 w 2040886"/>
                    <a:gd name="connsiteY2192" fmla="*/ 1088539 h 1364248"/>
                    <a:gd name="connsiteX2193" fmla="*/ 1183619 w 2040886"/>
                    <a:gd name="connsiteY2193" fmla="*/ 1087764 h 1364248"/>
                    <a:gd name="connsiteX2194" fmla="*/ 1184838 w 2040886"/>
                    <a:gd name="connsiteY2194" fmla="*/ 1087320 h 1364248"/>
                    <a:gd name="connsiteX2195" fmla="*/ 1199133 w 2040886"/>
                    <a:gd name="connsiteY2195" fmla="*/ 1084771 h 1364248"/>
                    <a:gd name="connsiteX2196" fmla="*/ 1203344 w 2040886"/>
                    <a:gd name="connsiteY2196" fmla="*/ 1082666 h 1364248"/>
                    <a:gd name="connsiteX2197" fmla="*/ 1205006 w 2040886"/>
                    <a:gd name="connsiteY2197" fmla="*/ 1082223 h 1364248"/>
                    <a:gd name="connsiteX2198" fmla="*/ 1207666 w 2040886"/>
                    <a:gd name="connsiteY2198" fmla="*/ 1082445 h 1364248"/>
                    <a:gd name="connsiteX2199" fmla="*/ 1213871 w 2040886"/>
                    <a:gd name="connsiteY2199" fmla="*/ 1084550 h 1364248"/>
                    <a:gd name="connsiteX2200" fmla="*/ 1214869 w 2040886"/>
                    <a:gd name="connsiteY2200" fmla="*/ 1084771 h 1364248"/>
                    <a:gd name="connsiteX2201" fmla="*/ 1217417 w 2040886"/>
                    <a:gd name="connsiteY2201" fmla="*/ 1084550 h 1364248"/>
                    <a:gd name="connsiteX2202" fmla="*/ 1218193 w 2040886"/>
                    <a:gd name="connsiteY2202" fmla="*/ 1084550 h 1364248"/>
                    <a:gd name="connsiteX2203" fmla="*/ 1219191 w 2040886"/>
                    <a:gd name="connsiteY2203" fmla="*/ 1085325 h 1364248"/>
                    <a:gd name="connsiteX2204" fmla="*/ 1220077 w 2040886"/>
                    <a:gd name="connsiteY2204" fmla="*/ 1085547 h 1364248"/>
                    <a:gd name="connsiteX2205" fmla="*/ 1221628 w 2040886"/>
                    <a:gd name="connsiteY2205" fmla="*/ 1085547 h 1364248"/>
                    <a:gd name="connsiteX2206" fmla="*/ 1233597 w 2040886"/>
                    <a:gd name="connsiteY2206" fmla="*/ 1083553 h 1364248"/>
                    <a:gd name="connsiteX2207" fmla="*/ 1235259 w 2040886"/>
                    <a:gd name="connsiteY2207" fmla="*/ 1081336 h 1364248"/>
                    <a:gd name="connsiteX2208" fmla="*/ 1234262 w 2040886"/>
                    <a:gd name="connsiteY2208" fmla="*/ 1076682 h 1364248"/>
                    <a:gd name="connsiteX2209" fmla="*/ 1240910 w 2040886"/>
                    <a:gd name="connsiteY2209" fmla="*/ 1080006 h 1364248"/>
                    <a:gd name="connsiteX2210" fmla="*/ 1243349 w 2040886"/>
                    <a:gd name="connsiteY2210" fmla="*/ 1081779 h 1364248"/>
                    <a:gd name="connsiteX2211" fmla="*/ 1244456 w 2040886"/>
                    <a:gd name="connsiteY2211" fmla="*/ 1082223 h 1364248"/>
                    <a:gd name="connsiteX2212" fmla="*/ 1245565 w 2040886"/>
                    <a:gd name="connsiteY2212" fmla="*/ 1082223 h 1364248"/>
                    <a:gd name="connsiteX2213" fmla="*/ 1247006 w 2040886"/>
                    <a:gd name="connsiteY2213" fmla="*/ 1081447 h 1364248"/>
                    <a:gd name="connsiteX2214" fmla="*/ 1247892 w 2040886"/>
                    <a:gd name="connsiteY2214" fmla="*/ 1081225 h 1364248"/>
                    <a:gd name="connsiteX2215" fmla="*/ 1251549 w 2040886"/>
                    <a:gd name="connsiteY2215" fmla="*/ 1079342 h 1364248"/>
                    <a:gd name="connsiteX2216" fmla="*/ 1253765 w 2040886"/>
                    <a:gd name="connsiteY2216" fmla="*/ 1075131 h 1364248"/>
                    <a:gd name="connsiteX2217" fmla="*/ 1255649 w 2040886"/>
                    <a:gd name="connsiteY2217" fmla="*/ 1070587 h 1364248"/>
                    <a:gd name="connsiteX2218" fmla="*/ 1258308 w 2040886"/>
                    <a:gd name="connsiteY2218" fmla="*/ 1067706 h 1364248"/>
                    <a:gd name="connsiteX2219" fmla="*/ 1257200 w 2040886"/>
                    <a:gd name="connsiteY2219" fmla="*/ 1079120 h 1364248"/>
                    <a:gd name="connsiteX2220" fmla="*/ 1256757 w 2040886"/>
                    <a:gd name="connsiteY2220" fmla="*/ 1081225 h 1364248"/>
                    <a:gd name="connsiteX2221" fmla="*/ 1255982 w 2040886"/>
                    <a:gd name="connsiteY2221" fmla="*/ 1083442 h 1364248"/>
                    <a:gd name="connsiteX2222" fmla="*/ 1264958 w 2040886"/>
                    <a:gd name="connsiteY2222" fmla="*/ 1082223 h 1364248"/>
                    <a:gd name="connsiteX2223" fmla="*/ 1267506 w 2040886"/>
                    <a:gd name="connsiteY2223" fmla="*/ 1082999 h 1364248"/>
                    <a:gd name="connsiteX2224" fmla="*/ 1267728 w 2040886"/>
                    <a:gd name="connsiteY2224" fmla="*/ 1084882 h 1364248"/>
                    <a:gd name="connsiteX2225" fmla="*/ 1266509 w 2040886"/>
                    <a:gd name="connsiteY2225" fmla="*/ 1087099 h 1364248"/>
                    <a:gd name="connsiteX2226" fmla="*/ 1264625 w 2040886"/>
                    <a:gd name="connsiteY2226" fmla="*/ 1088983 h 1364248"/>
                    <a:gd name="connsiteX2227" fmla="*/ 1265290 w 2040886"/>
                    <a:gd name="connsiteY2227" fmla="*/ 1089204 h 1364248"/>
                    <a:gd name="connsiteX2228" fmla="*/ 1265844 w 2040886"/>
                    <a:gd name="connsiteY2228" fmla="*/ 1089204 h 1364248"/>
                    <a:gd name="connsiteX2229" fmla="*/ 1266287 w 2040886"/>
                    <a:gd name="connsiteY2229" fmla="*/ 1089426 h 1364248"/>
                    <a:gd name="connsiteX2230" fmla="*/ 1266841 w 2040886"/>
                    <a:gd name="connsiteY2230" fmla="*/ 1090201 h 1364248"/>
                    <a:gd name="connsiteX2231" fmla="*/ 1269169 w 2040886"/>
                    <a:gd name="connsiteY2231" fmla="*/ 1086877 h 1364248"/>
                    <a:gd name="connsiteX2232" fmla="*/ 1272160 w 2040886"/>
                    <a:gd name="connsiteY2232" fmla="*/ 1087431 h 1364248"/>
                    <a:gd name="connsiteX2233" fmla="*/ 1275152 w 2040886"/>
                    <a:gd name="connsiteY2233" fmla="*/ 1090090 h 1364248"/>
                    <a:gd name="connsiteX2234" fmla="*/ 1278699 w 2040886"/>
                    <a:gd name="connsiteY2234" fmla="*/ 1094856 h 1364248"/>
                    <a:gd name="connsiteX2235" fmla="*/ 1279696 w 2040886"/>
                    <a:gd name="connsiteY2235" fmla="*/ 1095631 h 1364248"/>
                    <a:gd name="connsiteX2236" fmla="*/ 1286677 w 2040886"/>
                    <a:gd name="connsiteY2236" fmla="*/ 1095631 h 1364248"/>
                    <a:gd name="connsiteX2237" fmla="*/ 1289004 w 2040886"/>
                    <a:gd name="connsiteY2237" fmla="*/ 1096740 h 1364248"/>
                    <a:gd name="connsiteX2238" fmla="*/ 1290112 w 2040886"/>
                    <a:gd name="connsiteY2238" fmla="*/ 1096740 h 1364248"/>
                    <a:gd name="connsiteX2239" fmla="*/ 1287786 w 2040886"/>
                    <a:gd name="connsiteY2239" fmla="*/ 1093304 h 1364248"/>
                    <a:gd name="connsiteX2240" fmla="*/ 1288893 w 2040886"/>
                    <a:gd name="connsiteY2240" fmla="*/ 1091310 h 1364248"/>
                    <a:gd name="connsiteX2241" fmla="*/ 1291775 w 2040886"/>
                    <a:gd name="connsiteY2241" fmla="*/ 1090423 h 1364248"/>
                    <a:gd name="connsiteX2242" fmla="*/ 1294767 w 2040886"/>
                    <a:gd name="connsiteY2242" fmla="*/ 1090201 h 1364248"/>
                    <a:gd name="connsiteX2243" fmla="*/ 1294767 w 2040886"/>
                    <a:gd name="connsiteY2243" fmla="*/ 1088983 h 1364248"/>
                    <a:gd name="connsiteX2244" fmla="*/ 1291775 w 2040886"/>
                    <a:gd name="connsiteY2244" fmla="*/ 1086988 h 1364248"/>
                    <a:gd name="connsiteX2245" fmla="*/ 1291775 w 2040886"/>
                    <a:gd name="connsiteY2245" fmla="*/ 1084550 h 1364248"/>
                    <a:gd name="connsiteX2246" fmla="*/ 1293880 w 2040886"/>
                    <a:gd name="connsiteY2246" fmla="*/ 1082112 h 1364248"/>
                    <a:gd name="connsiteX2247" fmla="*/ 1296318 w 2040886"/>
                    <a:gd name="connsiteY2247" fmla="*/ 1080006 h 1364248"/>
                    <a:gd name="connsiteX2248" fmla="*/ 1299199 w 2040886"/>
                    <a:gd name="connsiteY2248" fmla="*/ 1079009 h 1364248"/>
                    <a:gd name="connsiteX2249" fmla="*/ 1301083 w 2040886"/>
                    <a:gd name="connsiteY2249" fmla="*/ 1080782 h 1364248"/>
                    <a:gd name="connsiteX2250" fmla="*/ 1304518 w 2040886"/>
                    <a:gd name="connsiteY2250" fmla="*/ 1087431 h 1364248"/>
                    <a:gd name="connsiteX2251" fmla="*/ 1305073 w 2040886"/>
                    <a:gd name="connsiteY2251" fmla="*/ 1089869 h 1364248"/>
                    <a:gd name="connsiteX2252" fmla="*/ 1303964 w 2040886"/>
                    <a:gd name="connsiteY2252" fmla="*/ 1091753 h 1364248"/>
                    <a:gd name="connsiteX2253" fmla="*/ 1302745 w 2040886"/>
                    <a:gd name="connsiteY2253" fmla="*/ 1093415 h 1364248"/>
                    <a:gd name="connsiteX2254" fmla="*/ 1302967 w 2040886"/>
                    <a:gd name="connsiteY2254" fmla="*/ 1095299 h 1364248"/>
                    <a:gd name="connsiteX2255" fmla="*/ 1304408 w 2040886"/>
                    <a:gd name="connsiteY2255" fmla="*/ 1100951 h 1364248"/>
                    <a:gd name="connsiteX2256" fmla="*/ 1304408 w 2040886"/>
                    <a:gd name="connsiteY2256" fmla="*/ 1102170 h 1364248"/>
                    <a:gd name="connsiteX2257" fmla="*/ 1303743 w 2040886"/>
                    <a:gd name="connsiteY2257" fmla="*/ 1103610 h 1364248"/>
                    <a:gd name="connsiteX2258" fmla="*/ 1303188 w 2040886"/>
                    <a:gd name="connsiteY2258" fmla="*/ 1105273 h 1364248"/>
                    <a:gd name="connsiteX2259" fmla="*/ 1303188 w 2040886"/>
                    <a:gd name="connsiteY2259" fmla="*/ 1106602 h 1364248"/>
                    <a:gd name="connsiteX2260" fmla="*/ 1304629 w 2040886"/>
                    <a:gd name="connsiteY2260" fmla="*/ 1107156 h 1364248"/>
                    <a:gd name="connsiteX2261" fmla="*/ 1304962 w 2040886"/>
                    <a:gd name="connsiteY2261" fmla="*/ 1108043 h 1364248"/>
                    <a:gd name="connsiteX2262" fmla="*/ 1303964 w 2040886"/>
                    <a:gd name="connsiteY2262" fmla="*/ 1109927 h 1364248"/>
                    <a:gd name="connsiteX2263" fmla="*/ 1301859 w 2040886"/>
                    <a:gd name="connsiteY2263" fmla="*/ 1112808 h 1364248"/>
                    <a:gd name="connsiteX2264" fmla="*/ 1303188 w 2040886"/>
                    <a:gd name="connsiteY2264" fmla="*/ 1113805 h 1364248"/>
                    <a:gd name="connsiteX2265" fmla="*/ 1303964 w 2040886"/>
                    <a:gd name="connsiteY2265" fmla="*/ 1113362 h 1364248"/>
                    <a:gd name="connsiteX2266" fmla="*/ 1304740 w 2040886"/>
                    <a:gd name="connsiteY2266" fmla="*/ 1112364 h 1364248"/>
                    <a:gd name="connsiteX2267" fmla="*/ 1306070 w 2040886"/>
                    <a:gd name="connsiteY2267" fmla="*/ 1111810 h 1364248"/>
                    <a:gd name="connsiteX2268" fmla="*/ 1308951 w 2040886"/>
                    <a:gd name="connsiteY2268" fmla="*/ 1111589 h 1364248"/>
                    <a:gd name="connsiteX2269" fmla="*/ 1315378 w 2040886"/>
                    <a:gd name="connsiteY2269" fmla="*/ 1113362 h 1364248"/>
                    <a:gd name="connsiteX2270" fmla="*/ 1317484 w 2040886"/>
                    <a:gd name="connsiteY2270" fmla="*/ 1114470 h 1364248"/>
                    <a:gd name="connsiteX2271" fmla="*/ 1319590 w 2040886"/>
                    <a:gd name="connsiteY2271" fmla="*/ 1116243 h 1364248"/>
                    <a:gd name="connsiteX2272" fmla="*/ 1317595 w 2040886"/>
                    <a:gd name="connsiteY2272" fmla="*/ 1117462 h 1364248"/>
                    <a:gd name="connsiteX2273" fmla="*/ 1313716 w 2040886"/>
                    <a:gd name="connsiteY2273" fmla="*/ 1118460 h 1364248"/>
                    <a:gd name="connsiteX2274" fmla="*/ 1311832 w 2040886"/>
                    <a:gd name="connsiteY2274" fmla="*/ 1119457 h 1364248"/>
                    <a:gd name="connsiteX2275" fmla="*/ 1310170 w 2040886"/>
                    <a:gd name="connsiteY2275" fmla="*/ 1118681 h 1364248"/>
                    <a:gd name="connsiteX2276" fmla="*/ 1309949 w 2040886"/>
                    <a:gd name="connsiteY2276" fmla="*/ 1121673 h 1364248"/>
                    <a:gd name="connsiteX2277" fmla="*/ 1310170 w 2040886"/>
                    <a:gd name="connsiteY2277" fmla="*/ 1125551 h 1364248"/>
                    <a:gd name="connsiteX2278" fmla="*/ 1309949 w 2040886"/>
                    <a:gd name="connsiteY2278" fmla="*/ 1127436 h 1364248"/>
                    <a:gd name="connsiteX2279" fmla="*/ 1307510 w 2040886"/>
                    <a:gd name="connsiteY2279" fmla="*/ 1127768 h 1364248"/>
                    <a:gd name="connsiteX2280" fmla="*/ 1306292 w 2040886"/>
                    <a:gd name="connsiteY2280" fmla="*/ 1127768 h 1364248"/>
                    <a:gd name="connsiteX2281" fmla="*/ 1305738 w 2040886"/>
                    <a:gd name="connsiteY2281" fmla="*/ 1126771 h 1364248"/>
                    <a:gd name="connsiteX2282" fmla="*/ 1305294 w 2040886"/>
                    <a:gd name="connsiteY2282" fmla="*/ 1125773 h 1364248"/>
                    <a:gd name="connsiteX2283" fmla="*/ 1304297 w 2040886"/>
                    <a:gd name="connsiteY2283" fmla="*/ 1124887 h 1364248"/>
                    <a:gd name="connsiteX2284" fmla="*/ 1303078 w 2040886"/>
                    <a:gd name="connsiteY2284" fmla="*/ 1124222 h 1364248"/>
                    <a:gd name="connsiteX2285" fmla="*/ 1301859 w 2040886"/>
                    <a:gd name="connsiteY2285" fmla="*/ 1123890 h 1364248"/>
                    <a:gd name="connsiteX2286" fmla="*/ 1300751 w 2040886"/>
                    <a:gd name="connsiteY2286" fmla="*/ 1124111 h 1364248"/>
                    <a:gd name="connsiteX2287" fmla="*/ 1299421 w 2040886"/>
                    <a:gd name="connsiteY2287" fmla="*/ 1124665 h 1364248"/>
                    <a:gd name="connsiteX2288" fmla="*/ 1297094 w 2040886"/>
                    <a:gd name="connsiteY2288" fmla="*/ 1126216 h 1364248"/>
                    <a:gd name="connsiteX2289" fmla="*/ 1294323 w 2040886"/>
                    <a:gd name="connsiteY2289" fmla="*/ 1129652 h 1364248"/>
                    <a:gd name="connsiteX2290" fmla="*/ 1291553 w 2040886"/>
                    <a:gd name="connsiteY2290" fmla="*/ 1130538 h 1364248"/>
                    <a:gd name="connsiteX2291" fmla="*/ 1290445 w 2040886"/>
                    <a:gd name="connsiteY2291" fmla="*/ 1130538 h 1364248"/>
                    <a:gd name="connsiteX2292" fmla="*/ 1289115 w 2040886"/>
                    <a:gd name="connsiteY2292" fmla="*/ 1130316 h 1364248"/>
                    <a:gd name="connsiteX2293" fmla="*/ 1287010 w 2040886"/>
                    <a:gd name="connsiteY2293" fmla="*/ 1128766 h 1364248"/>
                    <a:gd name="connsiteX2294" fmla="*/ 1286234 w 2040886"/>
                    <a:gd name="connsiteY2294" fmla="*/ 1128433 h 1364248"/>
                    <a:gd name="connsiteX2295" fmla="*/ 1284461 w 2040886"/>
                    <a:gd name="connsiteY2295" fmla="*/ 1129098 h 1364248"/>
                    <a:gd name="connsiteX2296" fmla="*/ 1279696 w 2040886"/>
                    <a:gd name="connsiteY2296" fmla="*/ 1132201 h 1364248"/>
                    <a:gd name="connsiteX2297" fmla="*/ 1278034 w 2040886"/>
                    <a:gd name="connsiteY2297" fmla="*/ 1132866 h 1364248"/>
                    <a:gd name="connsiteX2298" fmla="*/ 1274599 w 2040886"/>
                    <a:gd name="connsiteY2298" fmla="*/ 1136633 h 1364248"/>
                    <a:gd name="connsiteX2299" fmla="*/ 1274044 w 2040886"/>
                    <a:gd name="connsiteY2299" fmla="*/ 1137742 h 1364248"/>
                    <a:gd name="connsiteX2300" fmla="*/ 1269944 w 2040886"/>
                    <a:gd name="connsiteY2300" fmla="*/ 1139514 h 1364248"/>
                    <a:gd name="connsiteX2301" fmla="*/ 1261744 w 2040886"/>
                    <a:gd name="connsiteY2301" fmla="*/ 1144723 h 1364248"/>
                    <a:gd name="connsiteX2302" fmla="*/ 1257754 w 2040886"/>
                    <a:gd name="connsiteY2302" fmla="*/ 1145166 h 1364248"/>
                    <a:gd name="connsiteX2303" fmla="*/ 1253765 w 2040886"/>
                    <a:gd name="connsiteY2303" fmla="*/ 1142839 h 1364248"/>
                    <a:gd name="connsiteX2304" fmla="*/ 1251881 w 2040886"/>
                    <a:gd name="connsiteY2304" fmla="*/ 1140401 h 1364248"/>
                    <a:gd name="connsiteX2305" fmla="*/ 1250773 w 2040886"/>
                    <a:gd name="connsiteY2305" fmla="*/ 1139736 h 1364248"/>
                    <a:gd name="connsiteX2306" fmla="*/ 1249776 w 2040886"/>
                    <a:gd name="connsiteY2306" fmla="*/ 1140623 h 1364248"/>
                    <a:gd name="connsiteX2307" fmla="*/ 1249776 w 2040886"/>
                    <a:gd name="connsiteY2307" fmla="*/ 1142285 h 1364248"/>
                    <a:gd name="connsiteX2308" fmla="*/ 1250441 w 2040886"/>
                    <a:gd name="connsiteY2308" fmla="*/ 1143282 h 1364248"/>
                    <a:gd name="connsiteX2309" fmla="*/ 1251549 w 2040886"/>
                    <a:gd name="connsiteY2309" fmla="*/ 1143836 h 1364248"/>
                    <a:gd name="connsiteX2310" fmla="*/ 1252103 w 2040886"/>
                    <a:gd name="connsiteY2310" fmla="*/ 1144390 h 1364248"/>
                    <a:gd name="connsiteX2311" fmla="*/ 1251549 w 2040886"/>
                    <a:gd name="connsiteY2311" fmla="*/ 1146385 h 1364248"/>
                    <a:gd name="connsiteX2312" fmla="*/ 1250108 w 2040886"/>
                    <a:gd name="connsiteY2312" fmla="*/ 1147493 h 1364248"/>
                    <a:gd name="connsiteX2313" fmla="*/ 1224399 w 2040886"/>
                    <a:gd name="connsiteY2313" fmla="*/ 1159461 h 1364248"/>
                    <a:gd name="connsiteX2314" fmla="*/ 1216642 w 2040886"/>
                    <a:gd name="connsiteY2314" fmla="*/ 1164670 h 1364248"/>
                    <a:gd name="connsiteX2315" fmla="*/ 1213206 w 2040886"/>
                    <a:gd name="connsiteY2315" fmla="*/ 1168216 h 1364248"/>
                    <a:gd name="connsiteX2316" fmla="*/ 1212431 w 2040886"/>
                    <a:gd name="connsiteY2316" fmla="*/ 1169324 h 1364248"/>
                    <a:gd name="connsiteX2317" fmla="*/ 1211988 w 2040886"/>
                    <a:gd name="connsiteY2317" fmla="*/ 1170210 h 1364248"/>
                    <a:gd name="connsiteX2318" fmla="*/ 1211766 w 2040886"/>
                    <a:gd name="connsiteY2318" fmla="*/ 1171540 h 1364248"/>
                    <a:gd name="connsiteX2319" fmla="*/ 1211988 w 2040886"/>
                    <a:gd name="connsiteY2319" fmla="*/ 1172759 h 1364248"/>
                    <a:gd name="connsiteX2320" fmla="*/ 1212320 w 2040886"/>
                    <a:gd name="connsiteY2320" fmla="*/ 1174200 h 1364248"/>
                    <a:gd name="connsiteX2321" fmla="*/ 1212098 w 2040886"/>
                    <a:gd name="connsiteY2321" fmla="*/ 1175418 h 1364248"/>
                    <a:gd name="connsiteX2322" fmla="*/ 1210547 w 2040886"/>
                    <a:gd name="connsiteY2322" fmla="*/ 1175972 h 1364248"/>
                    <a:gd name="connsiteX2323" fmla="*/ 1209217 w 2040886"/>
                    <a:gd name="connsiteY2323" fmla="*/ 1175751 h 1364248"/>
                    <a:gd name="connsiteX2324" fmla="*/ 1207001 w 2040886"/>
                    <a:gd name="connsiteY2324" fmla="*/ 1174975 h 1364248"/>
                    <a:gd name="connsiteX2325" fmla="*/ 1205893 w 2040886"/>
                    <a:gd name="connsiteY2325" fmla="*/ 1174754 h 1364248"/>
                    <a:gd name="connsiteX2326" fmla="*/ 1204230 w 2040886"/>
                    <a:gd name="connsiteY2326" fmla="*/ 1175086 h 1364248"/>
                    <a:gd name="connsiteX2327" fmla="*/ 1203344 w 2040886"/>
                    <a:gd name="connsiteY2327" fmla="*/ 1175862 h 1364248"/>
                    <a:gd name="connsiteX2328" fmla="*/ 1202679 w 2040886"/>
                    <a:gd name="connsiteY2328" fmla="*/ 1176970 h 1364248"/>
                    <a:gd name="connsiteX2329" fmla="*/ 1201682 w 2040886"/>
                    <a:gd name="connsiteY2329" fmla="*/ 1178189 h 1364248"/>
                    <a:gd name="connsiteX2330" fmla="*/ 1200019 w 2040886"/>
                    <a:gd name="connsiteY2330" fmla="*/ 1179518 h 1364248"/>
                    <a:gd name="connsiteX2331" fmla="*/ 1198247 w 2040886"/>
                    <a:gd name="connsiteY2331" fmla="*/ 1180516 h 1364248"/>
                    <a:gd name="connsiteX2332" fmla="*/ 1196141 w 2040886"/>
                    <a:gd name="connsiteY2332" fmla="*/ 1181181 h 1364248"/>
                    <a:gd name="connsiteX2333" fmla="*/ 1193482 w 2040886"/>
                    <a:gd name="connsiteY2333" fmla="*/ 1181403 h 1364248"/>
                    <a:gd name="connsiteX2334" fmla="*/ 1191265 w 2040886"/>
                    <a:gd name="connsiteY2334" fmla="*/ 1182068 h 1364248"/>
                    <a:gd name="connsiteX2335" fmla="*/ 1177856 w 2040886"/>
                    <a:gd name="connsiteY2335" fmla="*/ 1192263 h 1364248"/>
                    <a:gd name="connsiteX2336" fmla="*/ 1174421 w 2040886"/>
                    <a:gd name="connsiteY2336" fmla="*/ 1195920 h 1364248"/>
                    <a:gd name="connsiteX2337" fmla="*/ 1172870 w 2040886"/>
                    <a:gd name="connsiteY2337" fmla="*/ 1200241 h 1364248"/>
                    <a:gd name="connsiteX2338" fmla="*/ 1173313 w 2040886"/>
                    <a:gd name="connsiteY2338" fmla="*/ 1202457 h 1364248"/>
                    <a:gd name="connsiteX2339" fmla="*/ 1176416 w 2040886"/>
                    <a:gd name="connsiteY2339" fmla="*/ 1211212 h 1364248"/>
                    <a:gd name="connsiteX2340" fmla="*/ 1178965 w 2040886"/>
                    <a:gd name="connsiteY2340" fmla="*/ 1211655 h 1364248"/>
                    <a:gd name="connsiteX2341" fmla="*/ 1182954 w 2040886"/>
                    <a:gd name="connsiteY2341" fmla="*/ 1213761 h 1364248"/>
                    <a:gd name="connsiteX2342" fmla="*/ 1185392 w 2040886"/>
                    <a:gd name="connsiteY2342" fmla="*/ 1214537 h 1364248"/>
                    <a:gd name="connsiteX2343" fmla="*/ 1193482 w 2040886"/>
                    <a:gd name="connsiteY2343" fmla="*/ 1214537 h 1364248"/>
                    <a:gd name="connsiteX2344" fmla="*/ 1195143 w 2040886"/>
                    <a:gd name="connsiteY2344" fmla="*/ 1213650 h 1364248"/>
                    <a:gd name="connsiteX2345" fmla="*/ 1199133 w 2040886"/>
                    <a:gd name="connsiteY2345" fmla="*/ 1209328 h 1364248"/>
                    <a:gd name="connsiteX2346" fmla="*/ 1200906 w 2040886"/>
                    <a:gd name="connsiteY2346" fmla="*/ 1208109 h 1364248"/>
                    <a:gd name="connsiteX2347" fmla="*/ 1203344 w 2040886"/>
                    <a:gd name="connsiteY2347" fmla="*/ 1207777 h 1364248"/>
                    <a:gd name="connsiteX2348" fmla="*/ 1220299 w 2040886"/>
                    <a:gd name="connsiteY2348" fmla="*/ 1209217 h 1364248"/>
                    <a:gd name="connsiteX2349" fmla="*/ 1224953 w 2040886"/>
                    <a:gd name="connsiteY2349" fmla="*/ 1211101 h 1364248"/>
                    <a:gd name="connsiteX2350" fmla="*/ 1229053 w 2040886"/>
                    <a:gd name="connsiteY2350" fmla="*/ 1213761 h 1364248"/>
                    <a:gd name="connsiteX2351" fmla="*/ 1236589 w 2040886"/>
                    <a:gd name="connsiteY2351" fmla="*/ 1220188 h 1364248"/>
                    <a:gd name="connsiteX2352" fmla="*/ 1237586 w 2040886"/>
                    <a:gd name="connsiteY2352" fmla="*/ 1220742 h 1364248"/>
                    <a:gd name="connsiteX2353" fmla="*/ 1239580 w 2040886"/>
                    <a:gd name="connsiteY2353" fmla="*/ 1221518 h 1364248"/>
                    <a:gd name="connsiteX2354" fmla="*/ 1240578 w 2040886"/>
                    <a:gd name="connsiteY2354" fmla="*/ 1222294 h 1364248"/>
                    <a:gd name="connsiteX2355" fmla="*/ 1241908 w 2040886"/>
                    <a:gd name="connsiteY2355" fmla="*/ 1224731 h 1364248"/>
                    <a:gd name="connsiteX2356" fmla="*/ 1242905 w 2040886"/>
                    <a:gd name="connsiteY2356" fmla="*/ 1226061 h 1364248"/>
                    <a:gd name="connsiteX2357" fmla="*/ 1245675 w 2040886"/>
                    <a:gd name="connsiteY2357" fmla="*/ 1227724 h 1364248"/>
                    <a:gd name="connsiteX2358" fmla="*/ 1249665 w 2040886"/>
                    <a:gd name="connsiteY2358" fmla="*/ 1232710 h 1364248"/>
                    <a:gd name="connsiteX2359" fmla="*/ 1251438 w 2040886"/>
                    <a:gd name="connsiteY2359" fmla="*/ 1234372 h 1364248"/>
                    <a:gd name="connsiteX2360" fmla="*/ 1256536 w 2040886"/>
                    <a:gd name="connsiteY2360" fmla="*/ 1235813 h 1364248"/>
                    <a:gd name="connsiteX2361" fmla="*/ 1258973 w 2040886"/>
                    <a:gd name="connsiteY2361" fmla="*/ 1237032 h 1364248"/>
                    <a:gd name="connsiteX2362" fmla="*/ 1260082 w 2040886"/>
                    <a:gd name="connsiteY2362" fmla="*/ 1239248 h 1364248"/>
                    <a:gd name="connsiteX2363" fmla="*/ 1261190 w 2040886"/>
                    <a:gd name="connsiteY2363" fmla="*/ 1240800 h 1364248"/>
                    <a:gd name="connsiteX2364" fmla="*/ 1263738 w 2040886"/>
                    <a:gd name="connsiteY2364" fmla="*/ 1240135 h 1364248"/>
                    <a:gd name="connsiteX2365" fmla="*/ 1267728 w 2040886"/>
                    <a:gd name="connsiteY2365" fmla="*/ 1237697 h 1364248"/>
                    <a:gd name="connsiteX2366" fmla="*/ 1271939 w 2040886"/>
                    <a:gd name="connsiteY2366" fmla="*/ 1236035 h 1364248"/>
                    <a:gd name="connsiteX2367" fmla="*/ 1276593 w 2040886"/>
                    <a:gd name="connsiteY2367" fmla="*/ 1235370 h 1364248"/>
                    <a:gd name="connsiteX2368" fmla="*/ 1278477 w 2040886"/>
                    <a:gd name="connsiteY2368" fmla="*/ 1236256 h 1364248"/>
                    <a:gd name="connsiteX2369" fmla="*/ 1284793 w 2040886"/>
                    <a:gd name="connsiteY2369" fmla="*/ 1242019 h 1364248"/>
                    <a:gd name="connsiteX2370" fmla="*/ 1292551 w 2040886"/>
                    <a:gd name="connsiteY2370" fmla="*/ 1247005 h 1364248"/>
                    <a:gd name="connsiteX2371" fmla="*/ 1295432 w 2040886"/>
                    <a:gd name="connsiteY2371" fmla="*/ 1250773 h 1364248"/>
                    <a:gd name="connsiteX2372" fmla="*/ 1297205 w 2040886"/>
                    <a:gd name="connsiteY2372" fmla="*/ 1257311 h 1364248"/>
                    <a:gd name="connsiteX2373" fmla="*/ 1297537 w 2040886"/>
                    <a:gd name="connsiteY2373" fmla="*/ 1261411 h 1364248"/>
                    <a:gd name="connsiteX2374" fmla="*/ 1297869 w 2040886"/>
                    <a:gd name="connsiteY2374" fmla="*/ 1262852 h 1364248"/>
                    <a:gd name="connsiteX2375" fmla="*/ 1299864 w 2040886"/>
                    <a:gd name="connsiteY2375" fmla="*/ 1266841 h 1364248"/>
                    <a:gd name="connsiteX2376" fmla="*/ 1300197 w 2040886"/>
                    <a:gd name="connsiteY2376" fmla="*/ 1267839 h 1364248"/>
                    <a:gd name="connsiteX2377" fmla="*/ 1300529 w 2040886"/>
                    <a:gd name="connsiteY2377" fmla="*/ 1270498 h 1364248"/>
                    <a:gd name="connsiteX2378" fmla="*/ 1301748 w 2040886"/>
                    <a:gd name="connsiteY2378" fmla="*/ 1276704 h 1364248"/>
                    <a:gd name="connsiteX2379" fmla="*/ 1301748 w 2040886"/>
                    <a:gd name="connsiteY2379" fmla="*/ 1280361 h 1364248"/>
                    <a:gd name="connsiteX2380" fmla="*/ 1301305 w 2040886"/>
                    <a:gd name="connsiteY2380" fmla="*/ 1283463 h 1364248"/>
                    <a:gd name="connsiteX2381" fmla="*/ 1300529 w 2040886"/>
                    <a:gd name="connsiteY2381" fmla="*/ 1286234 h 1364248"/>
                    <a:gd name="connsiteX2382" fmla="*/ 1299310 w 2040886"/>
                    <a:gd name="connsiteY2382" fmla="*/ 1288228 h 1364248"/>
                    <a:gd name="connsiteX2383" fmla="*/ 1294877 w 2040886"/>
                    <a:gd name="connsiteY2383" fmla="*/ 1289780 h 1364248"/>
                    <a:gd name="connsiteX2384" fmla="*/ 1293326 w 2040886"/>
                    <a:gd name="connsiteY2384" fmla="*/ 1291885 h 1364248"/>
                    <a:gd name="connsiteX2385" fmla="*/ 1292329 w 2040886"/>
                    <a:gd name="connsiteY2385" fmla="*/ 1294767 h 1364248"/>
                    <a:gd name="connsiteX2386" fmla="*/ 1291553 w 2040886"/>
                    <a:gd name="connsiteY2386" fmla="*/ 1297980 h 1364248"/>
                    <a:gd name="connsiteX2387" fmla="*/ 1291221 w 2040886"/>
                    <a:gd name="connsiteY2387" fmla="*/ 1298867 h 1364248"/>
                    <a:gd name="connsiteX2388" fmla="*/ 1290777 w 2040886"/>
                    <a:gd name="connsiteY2388" fmla="*/ 1299421 h 1364248"/>
                    <a:gd name="connsiteX2389" fmla="*/ 1289891 w 2040886"/>
                    <a:gd name="connsiteY2389" fmla="*/ 1300197 h 1364248"/>
                    <a:gd name="connsiteX2390" fmla="*/ 1290888 w 2040886"/>
                    <a:gd name="connsiteY2390" fmla="*/ 1302191 h 1364248"/>
                    <a:gd name="connsiteX2391" fmla="*/ 1291442 w 2040886"/>
                    <a:gd name="connsiteY2391" fmla="*/ 1304629 h 1364248"/>
                    <a:gd name="connsiteX2392" fmla="*/ 1292107 w 2040886"/>
                    <a:gd name="connsiteY2392" fmla="*/ 1308951 h 1364248"/>
                    <a:gd name="connsiteX2393" fmla="*/ 1293215 w 2040886"/>
                    <a:gd name="connsiteY2393" fmla="*/ 1312165 h 1364248"/>
                    <a:gd name="connsiteX2394" fmla="*/ 1293437 w 2040886"/>
                    <a:gd name="connsiteY2394" fmla="*/ 1313938 h 1364248"/>
                    <a:gd name="connsiteX2395" fmla="*/ 1292994 w 2040886"/>
                    <a:gd name="connsiteY2395" fmla="*/ 1316487 h 1364248"/>
                    <a:gd name="connsiteX2396" fmla="*/ 1291997 w 2040886"/>
                    <a:gd name="connsiteY2396" fmla="*/ 1318149 h 1364248"/>
                    <a:gd name="connsiteX2397" fmla="*/ 1290666 w 2040886"/>
                    <a:gd name="connsiteY2397" fmla="*/ 1319811 h 1364248"/>
                    <a:gd name="connsiteX2398" fmla="*/ 1289669 w 2040886"/>
                    <a:gd name="connsiteY2398" fmla="*/ 1321806 h 1364248"/>
                    <a:gd name="connsiteX2399" fmla="*/ 1289669 w 2040886"/>
                    <a:gd name="connsiteY2399" fmla="*/ 1324133 h 1364248"/>
                    <a:gd name="connsiteX2400" fmla="*/ 1290888 w 2040886"/>
                    <a:gd name="connsiteY2400" fmla="*/ 1325019 h 1364248"/>
                    <a:gd name="connsiteX2401" fmla="*/ 1294545 w 2040886"/>
                    <a:gd name="connsiteY2401" fmla="*/ 1325684 h 1364248"/>
                    <a:gd name="connsiteX2402" fmla="*/ 1296097 w 2040886"/>
                    <a:gd name="connsiteY2402" fmla="*/ 1326239 h 1364248"/>
                    <a:gd name="connsiteX2403" fmla="*/ 1293769 w 2040886"/>
                    <a:gd name="connsiteY2403" fmla="*/ 1327125 h 1364248"/>
                    <a:gd name="connsiteX2404" fmla="*/ 1288007 w 2040886"/>
                    <a:gd name="connsiteY2404" fmla="*/ 1327125 h 1364248"/>
                    <a:gd name="connsiteX2405" fmla="*/ 1286345 w 2040886"/>
                    <a:gd name="connsiteY2405" fmla="*/ 1327789 h 1364248"/>
                    <a:gd name="connsiteX2406" fmla="*/ 1285458 w 2040886"/>
                    <a:gd name="connsiteY2406" fmla="*/ 1328343 h 1364248"/>
                    <a:gd name="connsiteX2407" fmla="*/ 1284239 w 2040886"/>
                    <a:gd name="connsiteY2407" fmla="*/ 1328343 h 1364248"/>
                    <a:gd name="connsiteX2408" fmla="*/ 1281801 w 2040886"/>
                    <a:gd name="connsiteY2408" fmla="*/ 1328343 h 1364248"/>
                    <a:gd name="connsiteX2409" fmla="*/ 1280804 w 2040886"/>
                    <a:gd name="connsiteY2409" fmla="*/ 1328565 h 1364248"/>
                    <a:gd name="connsiteX2410" fmla="*/ 1278255 w 2040886"/>
                    <a:gd name="connsiteY2410" fmla="*/ 1330449 h 1364248"/>
                    <a:gd name="connsiteX2411" fmla="*/ 1277258 w 2040886"/>
                    <a:gd name="connsiteY2411" fmla="*/ 1330893 h 1364248"/>
                    <a:gd name="connsiteX2412" fmla="*/ 1273823 w 2040886"/>
                    <a:gd name="connsiteY2412" fmla="*/ 1331668 h 1364248"/>
                    <a:gd name="connsiteX2413" fmla="*/ 1273379 w 2040886"/>
                    <a:gd name="connsiteY2413" fmla="*/ 1331225 h 1364248"/>
                    <a:gd name="connsiteX2414" fmla="*/ 1273379 w 2040886"/>
                    <a:gd name="connsiteY2414" fmla="*/ 1331225 h 1364248"/>
                    <a:gd name="connsiteX2415" fmla="*/ 1273379 w 2040886"/>
                    <a:gd name="connsiteY2415" fmla="*/ 1333109 h 1364248"/>
                    <a:gd name="connsiteX2416" fmla="*/ 1274266 w 2040886"/>
                    <a:gd name="connsiteY2416" fmla="*/ 1334993 h 1364248"/>
                    <a:gd name="connsiteX2417" fmla="*/ 1286456 w 2040886"/>
                    <a:gd name="connsiteY2417" fmla="*/ 1343636 h 1364248"/>
                    <a:gd name="connsiteX2418" fmla="*/ 1287896 w 2040886"/>
                    <a:gd name="connsiteY2418" fmla="*/ 1345188 h 1364248"/>
                    <a:gd name="connsiteX2419" fmla="*/ 1289891 w 2040886"/>
                    <a:gd name="connsiteY2419" fmla="*/ 1346850 h 1364248"/>
                    <a:gd name="connsiteX2420" fmla="*/ 1292329 w 2040886"/>
                    <a:gd name="connsiteY2420" fmla="*/ 1346850 h 1364248"/>
                    <a:gd name="connsiteX2421" fmla="*/ 1294767 w 2040886"/>
                    <a:gd name="connsiteY2421" fmla="*/ 1345963 h 1364248"/>
                    <a:gd name="connsiteX2422" fmla="*/ 1296762 w 2040886"/>
                    <a:gd name="connsiteY2422" fmla="*/ 1345963 h 1364248"/>
                    <a:gd name="connsiteX2423" fmla="*/ 1298091 w 2040886"/>
                    <a:gd name="connsiteY2423" fmla="*/ 1346961 h 1364248"/>
                    <a:gd name="connsiteX2424" fmla="*/ 1301527 w 2040886"/>
                    <a:gd name="connsiteY2424" fmla="*/ 1351393 h 1364248"/>
                    <a:gd name="connsiteX2425" fmla="*/ 1302191 w 2040886"/>
                    <a:gd name="connsiteY2425" fmla="*/ 1352834 h 1364248"/>
                    <a:gd name="connsiteX2426" fmla="*/ 1302856 w 2040886"/>
                    <a:gd name="connsiteY2426" fmla="*/ 1355826 h 1364248"/>
                    <a:gd name="connsiteX2427" fmla="*/ 1304408 w 2040886"/>
                    <a:gd name="connsiteY2427" fmla="*/ 1357267 h 1364248"/>
                    <a:gd name="connsiteX2428" fmla="*/ 1312940 w 2040886"/>
                    <a:gd name="connsiteY2428" fmla="*/ 1361256 h 1364248"/>
                    <a:gd name="connsiteX2429" fmla="*/ 1315268 w 2040886"/>
                    <a:gd name="connsiteY2429" fmla="*/ 1361810 h 1364248"/>
                    <a:gd name="connsiteX2430" fmla="*/ 1322803 w 2040886"/>
                    <a:gd name="connsiteY2430" fmla="*/ 1362032 h 1364248"/>
                    <a:gd name="connsiteX2431" fmla="*/ 1324022 w 2040886"/>
                    <a:gd name="connsiteY2431" fmla="*/ 1361810 h 1364248"/>
                    <a:gd name="connsiteX2432" fmla="*/ 1326349 w 2040886"/>
                    <a:gd name="connsiteY2432" fmla="*/ 1361034 h 1364248"/>
                    <a:gd name="connsiteX2433" fmla="*/ 1327790 w 2040886"/>
                    <a:gd name="connsiteY2433" fmla="*/ 1361034 h 1364248"/>
                    <a:gd name="connsiteX2434" fmla="*/ 1334882 w 2040886"/>
                    <a:gd name="connsiteY2434" fmla="*/ 1363804 h 1364248"/>
                    <a:gd name="connsiteX2435" fmla="*/ 1337431 w 2040886"/>
                    <a:gd name="connsiteY2435" fmla="*/ 1364248 h 1364248"/>
                    <a:gd name="connsiteX2436" fmla="*/ 1339758 w 2040886"/>
                    <a:gd name="connsiteY2436" fmla="*/ 1363915 h 1364248"/>
                    <a:gd name="connsiteX2437" fmla="*/ 1351947 w 2040886"/>
                    <a:gd name="connsiteY2437" fmla="*/ 1358153 h 1364248"/>
                    <a:gd name="connsiteX2438" fmla="*/ 1354496 w 2040886"/>
                    <a:gd name="connsiteY2438" fmla="*/ 1357821 h 1364248"/>
                    <a:gd name="connsiteX2439" fmla="*/ 1356048 w 2040886"/>
                    <a:gd name="connsiteY2439" fmla="*/ 1357378 h 1364248"/>
                    <a:gd name="connsiteX2440" fmla="*/ 1359926 w 2040886"/>
                    <a:gd name="connsiteY2440" fmla="*/ 1354718 h 1364248"/>
                    <a:gd name="connsiteX2441" fmla="*/ 1361145 w 2040886"/>
                    <a:gd name="connsiteY2441" fmla="*/ 1353499 h 1364248"/>
                    <a:gd name="connsiteX2442" fmla="*/ 1362696 w 2040886"/>
                    <a:gd name="connsiteY2442" fmla="*/ 1350839 h 1364248"/>
                    <a:gd name="connsiteX2443" fmla="*/ 1363694 w 2040886"/>
                    <a:gd name="connsiteY2443" fmla="*/ 1348402 h 1364248"/>
                    <a:gd name="connsiteX2444" fmla="*/ 1365134 w 2040886"/>
                    <a:gd name="connsiteY2444" fmla="*/ 1346628 h 1364248"/>
                    <a:gd name="connsiteX2445" fmla="*/ 1370453 w 2040886"/>
                    <a:gd name="connsiteY2445" fmla="*/ 1345520 h 1364248"/>
                    <a:gd name="connsiteX2446" fmla="*/ 1371894 w 2040886"/>
                    <a:gd name="connsiteY2446" fmla="*/ 1344301 h 1364248"/>
                    <a:gd name="connsiteX2447" fmla="*/ 1374221 w 2040886"/>
                    <a:gd name="connsiteY2447" fmla="*/ 1340423 h 1364248"/>
                    <a:gd name="connsiteX2448" fmla="*/ 1374554 w 2040886"/>
                    <a:gd name="connsiteY2448" fmla="*/ 1339758 h 1364248"/>
                    <a:gd name="connsiteX2449" fmla="*/ 1374554 w 2040886"/>
                    <a:gd name="connsiteY2449" fmla="*/ 1339315 h 1364248"/>
                    <a:gd name="connsiteX2450" fmla="*/ 1374554 w 2040886"/>
                    <a:gd name="connsiteY2450" fmla="*/ 1338871 h 1364248"/>
                    <a:gd name="connsiteX2451" fmla="*/ 1375108 w 2040886"/>
                    <a:gd name="connsiteY2451" fmla="*/ 1338317 h 1364248"/>
                    <a:gd name="connsiteX2452" fmla="*/ 1375662 w 2040886"/>
                    <a:gd name="connsiteY2452" fmla="*/ 1338317 h 1364248"/>
                    <a:gd name="connsiteX2453" fmla="*/ 1376881 w 2040886"/>
                    <a:gd name="connsiteY2453" fmla="*/ 1338317 h 1364248"/>
                    <a:gd name="connsiteX2454" fmla="*/ 1378432 w 2040886"/>
                    <a:gd name="connsiteY2454" fmla="*/ 1338317 h 1364248"/>
                    <a:gd name="connsiteX2455" fmla="*/ 1380981 w 2040886"/>
                    <a:gd name="connsiteY2455" fmla="*/ 1338650 h 1364248"/>
                    <a:gd name="connsiteX2456" fmla="*/ 1381979 w 2040886"/>
                    <a:gd name="connsiteY2456" fmla="*/ 1338317 h 1364248"/>
                    <a:gd name="connsiteX2457" fmla="*/ 1383087 w 2040886"/>
                    <a:gd name="connsiteY2457" fmla="*/ 1336212 h 1364248"/>
                    <a:gd name="connsiteX2458" fmla="*/ 1387519 w 2040886"/>
                    <a:gd name="connsiteY2458" fmla="*/ 1324687 h 1364248"/>
                    <a:gd name="connsiteX2459" fmla="*/ 1391398 w 2040886"/>
                    <a:gd name="connsiteY2459" fmla="*/ 1317927 h 1364248"/>
                    <a:gd name="connsiteX2460" fmla="*/ 1392506 w 2040886"/>
                    <a:gd name="connsiteY2460" fmla="*/ 1316487 h 1364248"/>
                    <a:gd name="connsiteX2461" fmla="*/ 1393060 w 2040886"/>
                    <a:gd name="connsiteY2461" fmla="*/ 1315378 h 1364248"/>
                    <a:gd name="connsiteX2462" fmla="*/ 1397603 w 2040886"/>
                    <a:gd name="connsiteY2462" fmla="*/ 1308951 h 1364248"/>
                    <a:gd name="connsiteX2463" fmla="*/ 1398046 w 2040886"/>
                    <a:gd name="connsiteY2463" fmla="*/ 1308951 h 1364248"/>
                    <a:gd name="connsiteX2464" fmla="*/ 1398157 w 2040886"/>
                    <a:gd name="connsiteY2464" fmla="*/ 1309062 h 1364248"/>
                    <a:gd name="connsiteX2465" fmla="*/ 1398157 w 2040886"/>
                    <a:gd name="connsiteY2465" fmla="*/ 1309948 h 1364248"/>
                    <a:gd name="connsiteX2466" fmla="*/ 1401039 w 2040886"/>
                    <a:gd name="connsiteY2466" fmla="*/ 1306956 h 1364248"/>
                    <a:gd name="connsiteX2467" fmla="*/ 1404807 w 2040886"/>
                    <a:gd name="connsiteY2467" fmla="*/ 1305294 h 1364248"/>
                    <a:gd name="connsiteX2468" fmla="*/ 1413894 w 2040886"/>
                    <a:gd name="connsiteY2468" fmla="*/ 1303300 h 1364248"/>
                    <a:gd name="connsiteX2469" fmla="*/ 1418104 w 2040886"/>
                    <a:gd name="connsiteY2469" fmla="*/ 1301415 h 1364248"/>
                    <a:gd name="connsiteX2470" fmla="*/ 1426083 w 2040886"/>
                    <a:gd name="connsiteY2470" fmla="*/ 1296096 h 1364248"/>
                    <a:gd name="connsiteX2471" fmla="*/ 1430183 w 2040886"/>
                    <a:gd name="connsiteY2471" fmla="*/ 1294545 h 1364248"/>
                    <a:gd name="connsiteX2472" fmla="*/ 1438051 w 2040886"/>
                    <a:gd name="connsiteY2472" fmla="*/ 1295875 h 1364248"/>
                    <a:gd name="connsiteX2473" fmla="*/ 1439824 w 2040886"/>
                    <a:gd name="connsiteY2473" fmla="*/ 1295099 h 1364248"/>
                    <a:gd name="connsiteX2474" fmla="*/ 1441486 w 2040886"/>
                    <a:gd name="connsiteY2474" fmla="*/ 1293991 h 1364248"/>
                    <a:gd name="connsiteX2475" fmla="*/ 1445143 w 2040886"/>
                    <a:gd name="connsiteY2475" fmla="*/ 1294878 h 1364248"/>
                    <a:gd name="connsiteX2476" fmla="*/ 1447138 w 2040886"/>
                    <a:gd name="connsiteY2476" fmla="*/ 1294545 h 1364248"/>
                    <a:gd name="connsiteX2477" fmla="*/ 1448024 w 2040886"/>
                    <a:gd name="connsiteY2477" fmla="*/ 1293769 h 1364248"/>
                    <a:gd name="connsiteX2478" fmla="*/ 1448800 w 2040886"/>
                    <a:gd name="connsiteY2478" fmla="*/ 1292883 h 1364248"/>
                    <a:gd name="connsiteX2479" fmla="*/ 1449687 w 2040886"/>
                    <a:gd name="connsiteY2479" fmla="*/ 1291996 h 1364248"/>
                    <a:gd name="connsiteX2480" fmla="*/ 1451016 w 2040886"/>
                    <a:gd name="connsiteY2480" fmla="*/ 1291331 h 1364248"/>
                    <a:gd name="connsiteX2481" fmla="*/ 1452235 w 2040886"/>
                    <a:gd name="connsiteY2481" fmla="*/ 1291110 h 1364248"/>
                    <a:gd name="connsiteX2482" fmla="*/ 1456003 w 2040886"/>
                    <a:gd name="connsiteY2482" fmla="*/ 1291331 h 1364248"/>
                    <a:gd name="connsiteX2483" fmla="*/ 1458220 w 2040886"/>
                    <a:gd name="connsiteY2483" fmla="*/ 1292107 h 1364248"/>
                    <a:gd name="connsiteX2484" fmla="*/ 1459549 w 2040886"/>
                    <a:gd name="connsiteY2484" fmla="*/ 1293991 h 1364248"/>
                    <a:gd name="connsiteX2485" fmla="*/ 1460546 w 2040886"/>
                    <a:gd name="connsiteY2485" fmla="*/ 1296207 h 1364248"/>
                    <a:gd name="connsiteX2486" fmla="*/ 1461765 w 2040886"/>
                    <a:gd name="connsiteY2486" fmla="*/ 1297869 h 1364248"/>
                    <a:gd name="connsiteX2487" fmla="*/ 1466641 w 2040886"/>
                    <a:gd name="connsiteY2487" fmla="*/ 1298645 h 1364248"/>
                    <a:gd name="connsiteX2488" fmla="*/ 1469744 w 2040886"/>
                    <a:gd name="connsiteY2488" fmla="*/ 1293659 h 1364248"/>
                    <a:gd name="connsiteX2489" fmla="*/ 1472182 w 2040886"/>
                    <a:gd name="connsiteY2489" fmla="*/ 1286677 h 1364248"/>
                    <a:gd name="connsiteX2490" fmla="*/ 1474952 w 2040886"/>
                    <a:gd name="connsiteY2490" fmla="*/ 1281469 h 1364248"/>
                    <a:gd name="connsiteX2491" fmla="*/ 1476947 w 2040886"/>
                    <a:gd name="connsiteY2491" fmla="*/ 1280472 h 1364248"/>
                    <a:gd name="connsiteX2492" fmla="*/ 1481823 w 2040886"/>
                    <a:gd name="connsiteY2492" fmla="*/ 1279363 h 1364248"/>
                    <a:gd name="connsiteX2493" fmla="*/ 1483818 w 2040886"/>
                    <a:gd name="connsiteY2493" fmla="*/ 1277590 h 1364248"/>
                    <a:gd name="connsiteX2494" fmla="*/ 1486367 w 2040886"/>
                    <a:gd name="connsiteY2494" fmla="*/ 1272271 h 1364248"/>
                    <a:gd name="connsiteX2495" fmla="*/ 1488361 w 2040886"/>
                    <a:gd name="connsiteY2495" fmla="*/ 1270941 h 1364248"/>
                    <a:gd name="connsiteX2496" fmla="*/ 1491242 w 2040886"/>
                    <a:gd name="connsiteY2496" fmla="*/ 1272604 h 1364248"/>
                    <a:gd name="connsiteX2497" fmla="*/ 1492018 w 2040886"/>
                    <a:gd name="connsiteY2497" fmla="*/ 1271828 h 1364248"/>
                    <a:gd name="connsiteX2498" fmla="*/ 1493237 w 2040886"/>
                    <a:gd name="connsiteY2498" fmla="*/ 1271052 h 1364248"/>
                    <a:gd name="connsiteX2499" fmla="*/ 1493680 w 2040886"/>
                    <a:gd name="connsiteY2499" fmla="*/ 1270387 h 1364248"/>
                    <a:gd name="connsiteX2500" fmla="*/ 1499111 w 2040886"/>
                    <a:gd name="connsiteY2500" fmla="*/ 1274598 h 1364248"/>
                    <a:gd name="connsiteX2501" fmla="*/ 1498335 w 2040886"/>
                    <a:gd name="connsiteY2501" fmla="*/ 1269722 h 1364248"/>
                    <a:gd name="connsiteX2502" fmla="*/ 1498556 w 2040886"/>
                    <a:gd name="connsiteY2502" fmla="*/ 1267617 h 1364248"/>
                    <a:gd name="connsiteX2503" fmla="*/ 1499886 w 2040886"/>
                    <a:gd name="connsiteY2503" fmla="*/ 1265733 h 1364248"/>
                    <a:gd name="connsiteX2504" fmla="*/ 1501659 w 2040886"/>
                    <a:gd name="connsiteY2504" fmla="*/ 1265068 h 1364248"/>
                    <a:gd name="connsiteX2505" fmla="*/ 1505316 w 2040886"/>
                    <a:gd name="connsiteY2505" fmla="*/ 1265290 h 1364248"/>
                    <a:gd name="connsiteX2506" fmla="*/ 1506867 w 2040886"/>
                    <a:gd name="connsiteY2506" fmla="*/ 1264625 h 1364248"/>
                    <a:gd name="connsiteX2507" fmla="*/ 1506867 w 2040886"/>
                    <a:gd name="connsiteY2507" fmla="*/ 1263628 h 1364248"/>
                    <a:gd name="connsiteX2508" fmla="*/ 1503543 w 2040886"/>
                    <a:gd name="connsiteY2508" fmla="*/ 1262187 h 1364248"/>
                    <a:gd name="connsiteX2509" fmla="*/ 1502878 w 2040886"/>
                    <a:gd name="connsiteY2509" fmla="*/ 1261411 h 1364248"/>
                    <a:gd name="connsiteX2510" fmla="*/ 1502546 w 2040886"/>
                    <a:gd name="connsiteY2510" fmla="*/ 1259749 h 1364248"/>
                    <a:gd name="connsiteX2511" fmla="*/ 1502878 w 2040886"/>
                    <a:gd name="connsiteY2511" fmla="*/ 1258530 h 1364248"/>
                    <a:gd name="connsiteX2512" fmla="*/ 1503432 w 2040886"/>
                    <a:gd name="connsiteY2512" fmla="*/ 1257200 h 1364248"/>
                    <a:gd name="connsiteX2513" fmla="*/ 1503765 w 2040886"/>
                    <a:gd name="connsiteY2513" fmla="*/ 1255316 h 1364248"/>
                    <a:gd name="connsiteX2514" fmla="*/ 1504762 w 2040886"/>
                    <a:gd name="connsiteY2514" fmla="*/ 1253987 h 1364248"/>
                    <a:gd name="connsiteX2515" fmla="*/ 1510746 w 2040886"/>
                    <a:gd name="connsiteY2515" fmla="*/ 1249111 h 1364248"/>
                    <a:gd name="connsiteX2516" fmla="*/ 1514846 w 2040886"/>
                    <a:gd name="connsiteY2516" fmla="*/ 1247116 h 1364248"/>
                    <a:gd name="connsiteX2517" fmla="*/ 1519500 w 2040886"/>
                    <a:gd name="connsiteY2517" fmla="*/ 1246119 h 1364248"/>
                    <a:gd name="connsiteX2518" fmla="*/ 1524376 w 2040886"/>
                    <a:gd name="connsiteY2518" fmla="*/ 1246119 h 1364248"/>
                    <a:gd name="connsiteX2519" fmla="*/ 1529252 w 2040886"/>
                    <a:gd name="connsiteY2519" fmla="*/ 1246894 h 1364248"/>
                    <a:gd name="connsiteX2520" fmla="*/ 1537452 w 2040886"/>
                    <a:gd name="connsiteY2520" fmla="*/ 1250108 h 1364248"/>
                    <a:gd name="connsiteX2521" fmla="*/ 1544766 w 2040886"/>
                    <a:gd name="connsiteY2521" fmla="*/ 1254763 h 1364248"/>
                    <a:gd name="connsiteX2522" fmla="*/ 1546096 w 2040886"/>
                    <a:gd name="connsiteY2522" fmla="*/ 1256092 h 1364248"/>
                    <a:gd name="connsiteX2523" fmla="*/ 1549420 w 2040886"/>
                    <a:gd name="connsiteY2523" fmla="*/ 1260192 h 1364248"/>
                    <a:gd name="connsiteX2524" fmla="*/ 1550085 w 2040886"/>
                    <a:gd name="connsiteY2524" fmla="*/ 1261854 h 1364248"/>
                    <a:gd name="connsiteX2525" fmla="*/ 1551082 w 2040886"/>
                    <a:gd name="connsiteY2525" fmla="*/ 1265400 h 1364248"/>
                    <a:gd name="connsiteX2526" fmla="*/ 1553410 w 2040886"/>
                    <a:gd name="connsiteY2526" fmla="*/ 1266509 h 1364248"/>
                    <a:gd name="connsiteX2527" fmla="*/ 1561167 w 2040886"/>
                    <a:gd name="connsiteY2527" fmla="*/ 1265068 h 1364248"/>
                    <a:gd name="connsiteX2528" fmla="*/ 1569810 w 2040886"/>
                    <a:gd name="connsiteY2528" fmla="*/ 1265622 h 1364248"/>
                    <a:gd name="connsiteX2529" fmla="*/ 1571473 w 2040886"/>
                    <a:gd name="connsiteY2529" fmla="*/ 1263739 h 1364248"/>
                    <a:gd name="connsiteX2530" fmla="*/ 1573356 w 2040886"/>
                    <a:gd name="connsiteY2530" fmla="*/ 1260081 h 1364248"/>
                    <a:gd name="connsiteX2531" fmla="*/ 1575905 w 2040886"/>
                    <a:gd name="connsiteY2531" fmla="*/ 1257533 h 1364248"/>
                    <a:gd name="connsiteX2532" fmla="*/ 1579452 w 2040886"/>
                    <a:gd name="connsiteY2532" fmla="*/ 1259084 h 1364248"/>
                    <a:gd name="connsiteX2533" fmla="*/ 1579452 w 2040886"/>
                    <a:gd name="connsiteY2533" fmla="*/ 1257865 h 1364248"/>
                    <a:gd name="connsiteX2534" fmla="*/ 1585878 w 2040886"/>
                    <a:gd name="connsiteY2534" fmla="*/ 1261854 h 1364248"/>
                    <a:gd name="connsiteX2535" fmla="*/ 1595963 w 2040886"/>
                    <a:gd name="connsiteY2535" fmla="*/ 1264071 h 1364248"/>
                    <a:gd name="connsiteX2536" fmla="*/ 1598179 w 2040886"/>
                    <a:gd name="connsiteY2536" fmla="*/ 1263517 h 1364248"/>
                    <a:gd name="connsiteX2537" fmla="*/ 1598623 w 2040886"/>
                    <a:gd name="connsiteY2537" fmla="*/ 1262741 h 1364248"/>
                    <a:gd name="connsiteX2538" fmla="*/ 1599287 w 2040886"/>
                    <a:gd name="connsiteY2538" fmla="*/ 1259971 h 1364248"/>
                    <a:gd name="connsiteX2539" fmla="*/ 1599730 w 2040886"/>
                    <a:gd name="connsiteY2539" fmla="*/ 1259084 h 1364248"/>
                    <a:gd name="connsiteX2540" fmla="*/ 1600839 w 2040886"/>
                    <a:gd name="connsiteY2540" fmla="*/ 1258309 h 1364248"/>
                    <a:gd name="connsiteX2541" fmla="*/ 1602058 w 2040886"/>
                    <a:gd name="connsiteY2541" fmla="*/ 1257976 h 1364248"/>
                    <a:gd name="connsiteX2542" fmla="*/ 1612142 w 2040886"/>
                    <a:gd name="connsiteY2542" fmla="*/ 1257533 h 1364248"/>
                    <a:gd name="connsiteX2543" fmla="*/ 1620342 w 2040886"/>
                    <a:gd name="connsiteY2543" fmla="*/ 1254541 h 1364248"/>
                    <a:gd name="connsiteX2544" fmla="*/ 1621893 w 2040886"/>
                    <a:gd name="connsiteY2544" fmla="*/ 1253100 h 1364248"/>
                    <a:gd name="connsiteX2545" fmla="*/ 1622115 w 2040886"/>
                    <a:gd name="connsiteY2545" fmla="*/ 1250662 h 1364248"/>
                    <a:gd name="connsiteX2546" fmla="*/ 1620675 w 2040886"/>
                    <a:gd name="connsiteY2546" fmla="*/ 1248224 h 1364248"/>
                    <a:gd name="connsiteX2547" fmla="*/ 1617572 w 2040886"/>
                    <a:gd name="connsiteY2547" fmla="*/ 1244678 h 1364248"/>
                    <a:gd name="connsiteX2548" fmla="*/ 1616907 w 2040886"/>
                    <a:gd name="connsiteY2548" fmla="*/ 1241243 h 1364248"/>
                    <a:gd name="connsiteX2549" fmla="*/ 1616907 w 2040886"/>
                    <a:gd name="connsiteY2549" fmla="*/ 1237807 h 1364248"/>
                    <a:gd name="connsiteX2550" fmla="*/ 1617904 w 2040886"/>
                    <a:gd name="connsiteY2550" fmla="*/ 1228388 h 1364248"/>
                    <a:gd name="connsiteX2551" fmla="*/ 1618791 w 2040886"/>
                    <a:gd name="connsiteY2551" fmla="*/ 1224953 h 1364248"/>
                    <a:gd name="connsiteX2552" fmla="*/ 1620010 w 2040886"/>
                    <a:gd name="connsiteY2552" fmla="*/ 1221629 h 1364248"/>
                    <a:gd name="connsiteX2553" fmla="*/ 1621450 w 2040886"/>
                    <a:gd name="connsiteY2553" fmla="*/ 1219523 h 1364248"/>
                    <a:gd name="connsiteX2554" fmla="*/ 1622447 w 2040886"/>
                    <a:gd name="connsiteY2554" fmla="*/ 1219191 h 1364248"/>
                    <a:gd name="connsiteX2555" fmla="*/ 1624997 w 2040886"/>
                    <a:gd name="connsiteY2555" fmla="*/ 1218969 h 1364248"/>
                    <a:gd name="connsiteX2556" fmla="*/ 1625994 w 2040886"/>
                    <a:gd name="connsiteY2556" fmla="*/ 1218415 h 1364248"/>
                    <a:gd name="connsiteX2557" fmla="*/ 1626769 w 2040886"/>
                    <a:gd name="connsiteY2557" fmla="*/ 1217085 h 1364248"/>
                    <a:gd name="connsiteX2558" fmla="*/ 1626437 w 2040886"/>
                    <a:gd name="connsiteY2558" fmla="*/ 1216309 h 1364248"/>
                    <a:gd name="connsiteX2559" fmla="*/ 1625661 w 2040886"/>
                    <a:gd name="connsiteY2559" fmla="*/ 1215644 h 1364248"/>
                    <a:gd name="connsiteX2560" fmla="*/ 1625218 w 2040886"/>
                    <a:gd name="connsiteY2560" fmla="*/ 1214537 h 1364248"/>
                    <a:gd name="connsiteX2561" fmla="*/ 1625772 w 2040886"/>
                    <a:gd name="connsiteY2561" fmla="*/ 1211322 h 1364248"/>
                    <a:gd name="connsiteX2562" fmla="*/ 1627213 w 2040886"/>
                    <a:gd name="connsiteY2562" fmla="*/ 1209661 h 1364248"/>
                    <a:gd name="connsiteX2563" fmla="*/ 1629429 w 2040886"/>
                    <a:gd name="connsiteY2563" fmla="*/ 1209217 h 1364248"/>
                    <a:gd name="connsiteX2564" fmla="*/ 1632089 w 2040886"/>
                    <a:gd name="connsiteY2564" fmla="*/ 1209661 h 1364248"/>
                    <a:gd name="connsiteX2565" fmla="*/ 1635413 w 2040886"/>
                    <a:gd name="connsiteY2565" fmla="*/ 1211433 h 1364248"/>
                    <a:gd name="connsiteX2566" fmla="*/ 1636743 w 2040886"/>
                    <a:gd name="connsiteY2566" fmla="*/ 1211766 h 1364248"/>
                    <a:gd name="connsiteX2567" fmla="*/ 1638073 w 2040886"/>
                    <a:gd name="connsiteY2567" fmla="*/ 1211766 h 1364248"/>
                    <a:gd name="connsiteX2568" fmla="*/ 1641730 w 2040886"/>
                    <a:gd name="connsiteY2568" fmla="*/ 1210658 h 1364248"/>
                    <a:gd name="connsiteX2569" fmla="*/ 1642616 w 2040886"/>
                    <a:gd name="connsiteY2569" fmla="*/ 1208996 h 1364248"/>
                    <a:gd name="connsiteX2570" fmla="*/ 1641840 w 2040886"/>
                    <a:gd name="connsiteY2570" fmla="*/ 1205228 h 1364248"/>
                    <a:gd name="connsiteX2571" fmla="*/ 1639846 w 2040886"/>
                    <a:gd name="connsiteY2571" fmla="*/ 1199687 h 1364248"/>
                    <a:gd name="connsiteX2572" fmla="*/ 1638184 w 2040886"/>
                    <a:gd name="connsiteY2572" fmla="*/ 1197692 h 1364248"/>
                    <a:gd name="connsiteX2573" fmla="*/ 1636410 w 2040886"/>
                    <a:gd name="connsiteY2573" fmla="*/ 1196695 h 1364248"/>
                    <a:gd name="connsiteX2574" fmla="*/ 1634527 w 2040886"/>
                    <a:gd name="connsiteY2574" fmla="*/ 1197027 h 1364248"/>
                    <a:gd name="connsiteX2575" fmla="*/ 1632532 w 2040886"/>
                    <a:gd name="connsiteY2575" fmla="*/ 1199133 h 1364248"/>
                    <a:gd name="connsiteX2576" fmla="*/ 1630759 w 2040886"/>
                    <a:gd name="connsiteY2576" fmla="*/ 1199687 h 1364248"/>
                    <a:gd name="connsiteX2577" fmla="*/ 1628875 w 2040886"/>
                    <a:gd name="connsiteY2577" fmla="*/ 1197914 h 1364248"/>
                    <a:gd name="connsiteX2578" fmla="*/ 1625994 w 2040886"/>
                    <a:gd name="connsiteY2578" fmla="*/ 1194146 h 1364248"/>
                    <a:gd name="connsiteX2579" fmla="*/ 1623778 w 2040886"/>
                    <a:gd name="connsiteY2579" fmla="*/ 1193703 h 1364248"/>
                    <a:gd name="connsiteX2580" fmla="*/ 1617128 w 2040886"/>
                    <a:gd name="connsiteY2580" fmla="*/ 1195255 h 1364248"/>
                    <a:gd name="connsiteX2581" fmla="*/ 1614801 w 2040886"/>
                    <a:gd name="connsiteY2581" fmla="*/ 1194700 h 1364248"/>
                    <a:gd name="connsiteX2582" fmla="*/ 1611256 w 2040886"/>
                    <a:gd name="connsiteY2582" fmla="*/ 1192263 h 1364248"/>
                    <a:gd name="connsiteX2583" fmla="*/ 1609039 w 2040886"/>
                    <a:gd name="connsiteY2583" fmla="*/ 1191819 h 1364248"/>
                    <a:gd name="connsiteX2584" fmla="*/ 1607820 w 2040886"/>
                    <a:gd name="connsiteY2584" fmla="*/ 1192263 h 1364248"/>
                    <a:gd name="connsiteX2585" fmla="*/ 1606823 w 2040886"/>
                    <a:gd name="connsiteY2585" fmla="*/ 1193149 h 1364248"/>
                    <a:gd name="connsiteX2586" fmla="*/ 1605715 w 2040886"/>
                    <a:gd name="connsiteY2586" fmla="*/ 1193925 h 1364248"/>
                    <a:gd name="connsiteX2587" fmla="*/ 1604274 w 2040886"/>
                    <a:gd name="connsiteY2587" fmla="*/ 1193925 h 1364248"/>
                    <a:gd name="connsiteX2588" fmla="*/ 1605271 w 2040886"/>
                    <a:gd name="connsiteY2588" fmla="*/ 1191155 h 1364248"/>
                    <a:gd name="connsiteX2589" fmla="*/ 1604385 w 2040886"/>
                    <a:gd name="connsiteY2589" fmla="*/ 1189159 h 1364248"/>
                    <a:gd name="connsiteX2590" fmla="*/ 1602612 w 2040886"/>
                    <a:gd name="connsiteY2590" fmla="*/ 1188605 h 1364248"/>
                    <a:gd name="connsiteX2591" fmla="*/ 1600728 w 2040886"/>
                    <a:gd name="connsiteY2591" fmla="*/ 1190157 h 1364248"/>
                    <a:gd name="connsiteX2592" fmla="*/ 1598955 w 2040886"/>
                    <a:gd name="connsiteY2592" fmla="*/ 1191044 h 1364248"/>
                    <a:gd name="connsiteX2593" fmla="*/ 1585878 w 2040886"/>
                    <a:gd name="connsiteY2593" fmla="*/ 1191044 h 1364248"/>
                    <a:gd name="connsiteX2594" fmla="*/ 1583662 w 2040886"/>
                    <a:gd name="connsiteY2594" fmla="*/ 1191709 h 1364248"/>
                    <a:gd name="connsiteX2595" fmla="*/ 1581224 w 2040886"/>
                    <a:gd name="connsiteY2595" fmla="*/ 1194146 h 1364248"/>
                    <a:gd name="connsiteX2596" fmla="*/ 1578121 w 2040886"/>
                    <a:gd name="connsiteY2596" fmla="*/ 1196031 h 1364248"/>
                    <a:gd name="connsiteX2597" fmla="*/ 1577678 w 2040886"/>
                    <a:gd name="connsiteY2597" fmla="*/ 1196806 h 1364248"/>
                    <a:gd name="connsiteX2598" fmla="*/ 1576127 w 2040886"/>
                    <a:gd name="connsiteY2598" fmla="*/ 1201682 h 1364248"/>
                    <a:gd name="connsiteX2599" fmla="*/ 1572802 w 2040886"/>
                    <a:gd name="connsiteY2599" fmla="*/ 1206004 h 1364248"/>
                    <a:gd name="connsiteX2600" fmla="*/ 1568702 w 2040886"/>
                    <a:gd name="connsiteY2600" fmla="*/ 1206890 h 1364248"/>
                    <a:gd name="connsiteX2601" fmla="*/ 1564269 w 2040886"/>
                    <a:gd name="connsiteY2601" fmla="*/ 1205339 h 1364248"/>
                    <a:gd name="connsiteX2602" fmla="*/ 1555737 w 2040886"/>
                    <a:gd name="connsiteY2602" fmla="*/ 1200241 h 1364248"/>
                    <a:gd name="connsiteX2603" fmla="*/ 1553853 w 2040886"/>
                    <a:gd name="connsiteY2603" fmla="*/ 1198690 h 1364248"/>
                    <a:gd name="connsiteX2604" fmla="*/ 1553078 w 2040886"/>
                    <a:gd name="connsiteY2604" fmla="*/ 1196695 h 1364248"/>
                    <a:gd name="connsiteX2605" fmla="*/ 1553632 w 2040886"/>
                    <a:gd name="connsiteY2605" fmla="*/ 1193814 h 1364248"/>
                    <a:gd name="connsiteX2606" fmla="*/ 1554518 w 2040886"/>
                    <a:gd name="connsiteY2606" fmla="*/ 1191376 h 1364248"/>
                    <a:gd name="connsiteX2607" fmla="*/ 1554296 w 2040886"/>
                    <a:gd name="connsiteY2607" fmla="*/ 1189824 h 1364248"/>
                    <a:gd name="connsiteX2608" fmla="*/ 1551526 w 2040886"/>
                    <a:gd name="connsiteY2608" fmla="*/ 1189603 h 1364248"/>
                    <a:gd name="connsiteX2609" fmla="*/ 1549753 w 2040886"/>
                    <a:gd name="connsiteY2609" fmla="*/ 1190711 h 1364248"/>
                    <a:gd name="connsiteX2610" fmla="*/ 1548312 w 2040886"/>
                    <a:gd name="connsiteY2610" fmla="*/ 1193149 h 1364248"/>
                    <a:gd name="connsiteX2611" fmla="*/ 1547315 w 2040886"/>
                    <a:gd name="connsiteY2611" fmla="*/ 1196141 h 1364248"/>
                    <a:gd name="connsiteX2612" fmla="*/ 1546982 w 2040886"/>
                    <a:gd name="connsiteY2612" fmla="*/ 1199133 h 1364248"/>
                    <a:gd name="connsiteX2613" fmla="*/ 1546650 w 2040886"/>
                    <a:gd name="connsiteY2613" fmla="*/ 1199909 h 1364248"/>
                    <a:gd name="connsiteX2614" fmla="*/ 1544877 w 2040886"/>
                    <a:gd name="connsiteY2614" fmla="*/ 1202346 h 1364248"/>
                    <a:gd name="connsiteX2615" fmla="*/ 1544323 w 2040886"/>
                    <a:gd name="connsiteY2615" fmla="*/ 1202901 h 1364248"/>
                    <a:gd name="connsiteX2616" fmla="*/ 1542661 w 2040886"/>
                    <a:gd name="connsiteY2616" fmla="*/ 1203344 h 1364248"/>
                    <a:gd name="connsiteX2617" fmla="*/ 1542217 w 2040886"/>
                    <a:gd name="connsiteY2617" fmla="*/ 1204452 h 1364248"/>
                    <a:gd name="connsiteX2618" fmla="*/ 1542217 w 2040886"/>
                    <a:gd name="connsiteY2618" fmla="*/ 1205893 h 1364248"/>
                    <a:gd name="connsiteX2619" fmla="*/ 1541663 w 2040886"/>
                    <a:gd name="connsiteY2619" fmla="*/ 1207444 h 1364248"/>
                    <a:gd name="connsiteX2620" fmla="*/ 1538561 w 2040886"/>
                    <a:gd name="connsiteY2620" fmla="*/ 1210768 h 1364248"/>
                    <a:gd name="connsiteX2621" fmla="*/ 1536233 w 2040886"/>
                    <a:gd name="connsiteY2621" fmla="*/ 1212431 h 1364248"/>
                    <a:gd name="connsiteX2622" fmla="*/ 1516176 w 2040886"/>
                    <a:gd name="connsiteY2622" fmla="*/ 1218083 h 1364248"/>
                    <a:gd name="connsiteX2623" fmla="*/ 1511965 w 2040886"/>
                    <a:gd name="connsiteY2623" fmla="*/ 1217750 h 1364248"/>
                    <a:gd name="connsiteX2624" fmla="*/ 1495121 w 2040886"/>
                    <a:gd name="connsiteY2624" fmla="*/ 1206004 h 1364248"/>
                    <a:gd name="connsiteX2625" fmla="*/ 1462541 w 2040886"/>
                    <a:gd name="connsiteY2625" fmla="*/ 1157799 h 1364248"/>
                    <a:gd name="connsiteX2626" fmla="*/ 1452789 w 2040886"/>
                    <a:gd name="connsiteY2626" fmla="*/ 1138406 h 1364248"/>
                    <a:gd name="connsiteX2627" fmla="*/ 1446805 w 2040886"/>
                    <a:gd name="connsiteY2627" fmla="*/ 1122338 h 1364248"/>
                    <a:gd name="connsiteX2628" fmla="*/ 1445697 w 2040886"/>
                    <a:gd name="connsiteY2628" fmla="*/ 1120343 h 1364248"/>
                    <a:gd name="connsiteX2629" fmla="*/ 1444368 w 2040886"/>
                    <a:gd name="connsiteY2629" fmla="*/ 1118460 h 1364248"/>
                    <a:gd name="connsiteX2630" fmla="*/ 1443370 w 2040886"/>
                    <a:gd name="connsiteY2630" fmla="*/ 1116354 h 1364248"/>
                    <a:gd name="connsiteX2631" fmla="*/ 1439270 w 2040886"/>
                    <a:gd name="connsiteY2631" fmla="*/ 1096629 h 1364248"/>
                    <a:gd name="connsiteX2632" fmla="*/ 1438162 w 2040886"/>
                    <a:gd name="connsiteY2632" fmla="*/ 1094080 h 1364248"/>
                    <a:gd name="connsiteX2633" fmla="*/ 1437607 w 2040886"/>
                    <a:gd name="connsiteY2633" fmla="*/ 1091753 h 1364248"/>
                    <a:gd name="connsiteX2634" fmla="*/ 1437054 w 2040886"/>
                    <a:gd name="connsiteY2634" fmla="*/ 1081336 h 1364248"/>
                    <a:gd name="connsiteX2635" fmla="*/ 1436389 w 2040886"/>
                    <a:gd name="connsiteY2635" fmla="*/ 1078677 h 1364248"/>
                    <a:gd name="connsiteX2636" fmla="*/ 1436167 w 2040886"/>
                    <a:gd name="connsiteY2636" fmla="*/ 1077347 h 1364248"/>
                    <a:gd name="connsiteX2637" fmla="*/ 1436167 w 2040886"/>
                    <a:gd name="connsiteY2637" fmla="*/ 1075685 h 1364248"/>
                    <a:gd name="connsiteX2638" fmla="*/ 1436832 w 2040886"/>
                    <a:gd name="connsiteY2638" fmla="*/ 1074134 h 1364248"/>
                    <a:gd name="connsiteX2639" fmla="*/ 1438827 w 2040886"/>
                    <a:gd name="connsiteY2639" fmla="*/ 1071363 h 1364248"/>
                    <a:gd name="connsiteX2640" fmla="*/ 1439270 w 2040886"/>
                    <a:gd name="connsiteY2640" fmla="*/ 1070587 h 1364248"/>
                    <a:gd name="connsiteX2641" fmla="*/ 1444146 w 2040886"/>
                    <a:gd name="connsiteY2641" fmla="*/ 1068260 h 1364248"/>
                    <a:gd name="connsiteX2642" fmla="*/ 1444478 w 2040886"/>
                    <a:gd name="connsiteY2642" fmla="*/ 1066709 h 1364248"/>
                    <a:gd name="connsiteX2643" fmla="*/ 1444478 w 2040886"/>
                    <a:gd name="connsiteY2643" fmla="*/ 1064825 h 1364248"/>
                    <a:gd name="connsiteX2644" fmla="*/ 1445365 w 2040886"/>
                    <a:gd name="connsiteY2644" fmla="*/ 1063384 h 1364248"/>
                    <a:gd name="connsiteX2645" fmla="*/ 1446583 w 2040886"/>
                    <a:gd name="connsiteY2645" fmla="*/ 1062719 h 1364248"/>
                    <a:gd name="connsiteX2646" fmla="*/ 1446805 w 2040886"/>
                    <a:gd name="connsiteY2646" fmla="*/ 1063384 h 1364248"/>
                    <a:gd name="connsiteX2647" fmla="*/ 1446805 w 2040886"/>
                    <a:gd name="connsiteY2647" fmla="*/ 1064603 h 1364248"/>
                    <a:gd name="connsiteX2648" fmla="*/ 1447581 w 2040886"/>
                    <a:gd name="connsiteY2648" fmla="*/ 1065601 h 1364248"/>
                    <a:gd name="connsiteX2649" fmla="*/ 1449022 w 2040886"/>
                    <a:gd name="connsiteY2649" fmla="*/ 1066044 h 1364248"/>
                    <a:gd name="connsiteX2650" fmla="*/ 1450130 w 2040886"/>
                    <a:gd name="connsiteY2650" fmla="*/ 1066044 h 1364248"/>
                    <a:gd name="connsiteX2651" fmla="*/ 1460879 w 2040886"/>
                    <a:gd name="connsiteY2651" fmla="*/ 1063273 h 1364248"/>
                    <a:gd name="connsiteX2652" fmla="*/ 1465866 w 2040886"/>
                    <a:gd name="connsiteY2652" fmla="*/ 1060171 h 1364248"/>
                    <a:gd name="connsiteX2653" fmla="*/ 1469301 w 2040886"/>
                    <a:gd name="connsiteY2653" fmla="*/ 1056292 h 1364248"/>
                    <a:gd name="connsiteX2654" fmla="*/ 1469633 w 2040886"/>
                    <a:gd name="connsiteY2654" fmla="*/ 1055849 h 1364248"/>
                    <a:gd name="connsiteX2655" fmla="*/ 1476393 w 2040886"/>
                    <a:gd name="connsiteY2655" fmla="*/ 1045543 h 1364248"/>
                    <a:gd name="connsiteX2656" fmla="*/ 1480161 w 2040886"/>
                    <a:gd name="connsiteY2656" fmla="*/ 1041554 h 1364248"/>
                    <a:gd name="connsiteX2657" fmla="*/ 1481048 w 2040886"/>
                    <a:gd name="connsiteY2657" fmla="*/ 1039780 h 1364248"/>
                    <a:gd name="connsiteX2658" fmla="*/ 1481491 w 2040886"/>
                    <a:gd name="connsiteY2658" fmla="*/ 1037232 h 1364248"/>
                    <a:gd name="connsiteX2659" fmla="*/ 1481158 w 2040886"/>
                    <a:gd name="connsiteY2659" fmla="*/ 1035902 h 1364248"/>
                    <a:gd name="connsiteX2660" fmla="*/ 1480493 w 2040886"/>
                    <a:gd name="connsiteY2660" fmla="*/ 1034683 h 1364248"/>
                    <a:gd name="connsiteX2661" fmla="*/ 1480161 w 2040886"/>
                    <a:gd name="connsiteY2661" fmla="*/ 1032578 h 1364248"/>
                    <a:gd name="connsiteX2662" fmla="*/ 1479052 w 2040886"/>
                    <a:gd name="connsiteY2662" fmla="*/ 1030140 h 1364248"/>
                    <a:gd name="connsiteX2663" fmla="*/ 1477058 w 2040886"/>
                    <a:gd name="connsiteY2663" fmla="*/ 1027147 h 1364248"/>
                    <a:gd name="connsiteX2664" fmla="*/ 1476282 w 2040886"/>
                    <a:gd name="connsiteY2664" fmla="*/ 1023934 h 1364248"/>
                    <a:gd name="connsiteX2665" fmla="*/ 1478720 w 2040886"/>
                    <a:gd name="connsiteY2665" fmla="*/ 1020721 h 1364248"/>
                    <a:gd name="connsiteX2666" fmla="*/ 1479052 w 2040886"/>
                    <a:gd name="connsiteY2666" fmla="*/ 1023712 h 1364248"/>
                    <a:gd name="connsiteX2667" fmla="*/ 1480161 w 2040886"/>
                    <a:gd name="connsiteY2667" fmla="*/ 1026704 h 1364248"/>
                    <a:gd name="connsiteX2668" fmla="*/ 1481602 w 2040886"/>
                    <a:gd name="connsiteY2668" fmla="*/ 1028921 h 1364248"/>
                    <a:gd name="connsiteX2669" fmla="*/ 1483374 w 2040886"/>
                    <a:gd name="connsiteY2669" fmla="*/ 1030140 h 1364248"/>
                    <a:gd name="connsiteX2670" fmla="*/ 1484815 w 2040886"/>
                    <a:gd name="connsiteY2670" fmla="*/ 1031580 h 1364248"/>
                    <a:gd name="connsiteX2671" fmla="*/ 1485591 w 2040886"/>
                    <a:gd name="connsiteY2671" fmla="*/ 1032134 h 1364248"/>
                    <a:gd name="connsiteX2672" fmla="*/ 1486810 w 2040886"/>
                    <a:gd name="connsiteY2672" fmla="*/ 1032467 h 1364248"/>
                    <a:gd name="connsiteX2673" fmla="*/ 1488694 w 2040886"/>
                    <a:gd name="connsiteY2673" fmla="*/ 1032467 h 1364248"/>
                    <a:gd name="connsiteX2674" fmla="*/ 1489580 w 2040886"/>
                    <a:gd name="connsiteY2674" fmla="*/ 1033132 h 1364248"/>
                    <a:gd name="connsiteX2675" fmla="*/ 1487363 w 2040886"/>
                    <a:gd name="connsiteY2675" fmla="*/ 1039337 h 1364248"/>
                    <a:gd name="connsiteX2676" fmla="*/ 1486699 w 2040886"/>
                    <a:gd name="connsiteY2676" fmla="*/ 1043659 h 1364248"/>
                    <a:gd name="connsiteX2677" fmla="*/ 1487696 w 2040886"/>
                    <a:gd name="connsiteY2677" fmla="*/ 1047316 h 1364248"/>
                    <a:gd name="connsiteX2678" fmla="*/ 1490467 w 2040886"/>
                    <a:gd name="connsiteY2678" fmla="*/ 1049754 h 1364248"/>
                    <a:gd name="connsiteX2679" fmla="*/ 1492683 w 2040886"/>
                    <a:gd name="connsiteY2679" fmla="*/ 1049532 h 1364248"/>
                    <a:gd name="connsiteX2680" fmla="*/ 1494678 w 2040886"/>
                    <a:gd name="connsiteY2680" fmla="*/ 1047870 h 1364248"/>
                    <a:gd name="connsiteX2681" fmla="*/ 1496672 w 2040886"/>
                    <a:gd name="connsiteY2681" fmla="*/ 1045764 h 1364248"/>
                    <a:gd name="connsiteX2682" fmla="*/ 1496229 w 2040886"/>
                    <a:gd name="connsiteY2682" fmla="*/ 1049865 h 1364248"/>
                    <a:gd name="connsiteX2683" fmla="*/ 1494567 w 2040886"/>
                    <a:gd name="connsiteY2683" fmla="*/ 1052525 h 1364248"/>
                    <a:gd name="connsiteX2684" fmla="*/ 1490467 w 2040886"/>
                    <a:gd name="connsiteY2684" fmla="*/ 1056736 h 1364248"/>
                    <a:gd name="connsiteX2685" fmla="*/ 1487142 w 2040886"/>
                    <a:gd name="connsiteY2685" fmla="*/ 1062608 h 1364248"/>
                    <a:gd name="connsiteX2686" fmla="*/ 1485923 w 2040886"/>
                    <a:gd name="connsiteY2686" fmla="*/ 1065379 h 1364248"/>
                    <a:gd name="connsiteX2687" fmla="*/ 1483263 w 2040886"/>
                    <a:gd name="connsiteY2687" fmla="*/ 1068371 h 1364248"/>
                    <a:gd name="connsiteX2688" fmla="*/ 1480161 w 2040886"/>
                    <a:gd name="connsiteY2688" fmla="*/ 1074688 h 1364248"/>
                    <a:gd name="connsiteX2689" fmla="*/ 1474287 w 2040886"/>
                    <a:gd name="connsiteY2689" fmla="*/ 1077790 h 1364248"/>
                    <a:gd name="connsiteX2690" fmla="*/ 1462430 w 2040886"/>
                    <a:gd name="connsiteY2690" fmla="*/ 1081447 h 1364248"/>
                    <a:gd name="connsiteX2691" fmla="*/ 1462985 w 2040886"/>
                    <a:gd name="connsiteY2691" fmla="*/ 1083110 h 1364248"/>
                    <a:gd name="connsiteX2692" fmla="*/ 1463317 w 2040886"/>
                    <a:gd name="connsiteY2692" fmla="*/ 1083775 h 1364248"/>
                    <a:gd name="connsiteX2693" fmla="*/ 1459328 w 2040886"/>
                    <a:gd name="connsiteY2693" fmla="*/ 1086323 h 1364248"/>
                    <a:gd name="connsiteX2694" fmla="*/ 1455781 w 2040886"/>
                    <a:gd name="connsiteY2694" fmla="*/ 1090423 h 1364248"/>
                    <a:gd name="connsiteX2695" fmla="*/ 1455449 w 2040886"/>
                    <a:gd name="connsiteY2695" fmla="*/ 1091975 h 1364248"/>
                    <a:gd name="connsiteX2696" fmla="*/ 1457444 w 2040886"/>
                    <a:gd name="connsiteY2696" fmla="*/ 1092640 h 1364248"/>
                    <a:gd name="connsiteX2697" fmla="*/ 1461765 w 2040886"/>
                    <a:gd name="connsiteY2697" fmla="*/ 1090645 h 1364248"/>
                    <a:gd name="connsiteX2698" fmla="*/ 1464425 w 2040886"/>
                    <a:gd name="connsiteY2698" fmla="*/ 1088650 h 1364248"/>
                    <a:gd name="connsiteX2699" fmla="*/ 1468304 w 2040886"/>
                    <a:gd name="connsiteY2699" fmla="*/ 1087764 h 1364248"/>
                    <a:gd name="connsiteX2700" fmla="*/ 1471074 w 2040886"/>
                    <a:gd name="connsiteY2700" fmla="*/ 1085436 h 1364248"/>
                    <a:gd name="connsiteX2701" fmla="*/ 1475728 w 2040886"/>
                    <a:gd name="connsiteY2701" fmla="*/ 1083885 h 1364248"/>
                    <a:gd name="connsiteX2702" fmla="*/ 1478277 w 2040886"/>
                    <a:gd name="connsiteY2702" fmla="*/ 1081114 h 1364248"/>
                    <a:gd name="connsiteX2703" fmla="*/ 1481048 w 2040886"/>
                    <a:gd name="connsiteY2703" fmla="*/ 1077125 h 1364248"/>
                    <a:gd name="connsiteX2704" fmla="*/ 1487142 w 2040886"/>
                    <a:gd name="connsiteY2704" fmla="*/ 1065268 h 1364248"/>
                    <a:gd name="connsiteX2705" fmla="*/ 1488915 w 2040886"/>
                    <a:gd name="connsiteY2705" fmla="*/ 1063162 h 1364248"/>
                    <a:gd name="connsiteX2706" fmla="*/ 1489469 w 2040886"/>
                    <a:gd name="connsiteY2706" fmla="*/ 1062497 h 1364248"/>
                    <a:gd name="connsiteX2707" fmla="*/ 1500329 w 2040886"/>
                    <a:gd name="connsiteY2707" fmla="*/ 1044656 h 1364248"/>
                    <a:gd name="connsiteX2708" fmla="*/ 1501991 w 2040886"/>
                    <a:gd name="connsiteY2708" fmla="*/ 1042994 h 1364248"/>
                    <a:gd name="connsiteX2709" fmla="*/ 1505981 w 2040886"/>
                    <a:gd name="connsiteY2709" fmla="*/ 1040223 h 1364248"/>
                    <a:gd name="connsiteX2710" fmla="*/ 1507754 w 2040886"/>
                    <a:gd name="connsiteY2710" fmla="*/ 1038562 h 1364248"/>
                    <a:gd name="connsiteX2711" fmla="*/ 1511189 w 2040886"/>
                    <a:gd name="connsiteY2711" fmla="*/ 1033686 h 1364248"/>
                    <a:gd name="connsiteX2712" fmla="*/ 1512962 w 2040886"/>
                    <a:gd name="connsiteY2712" fmla="*/ 1031691 h 1364248"/>
                    <a:gd name="connsiteX2713" fmla="*/ 1515067 w 2040886"/>
                    <a:gd name="connsiteY2713" fmla="*/ 1030140 h 1364248"/>
                    <a:gd name="connsiteX2714" fmla="*/ 1528476 w 2040886"/>
                    <a:gd name="connsiteY2714" fmla="*/ 1023380 h 1364248"/>
                    <a:gd name="connsiteX2715" fmla="*/ 1532133 w 2040886"/>
                    <a:gd name="connsiteY2715" fmla="*/ 1019945 h 1364248"/>
                    <a:gd name="connsiteX2716" fmla="*/ 1541331 w 2040886"/>
                    <a:gd name="connsiteY2716" fmla="*/ 1009195 h 1364248"/>
                    <a:gd name="connsiteX2717" fmla="*/ 1544655 w 2040886"/>
                    <a:gd name="connsiteY2717" fmla="*/ 1006425 h 1364248"/>
                    <a:gd name="connsiteX2718" fmla="*/ 1550972 w 2040886"/>
                    <a:gd name="connsiteY2718" fmla="*/ 1002768 h 1364248"/>
                    <a:gd name="connsiteX2719" fmla="*/ 1559393 w 2040886"/>
                    <a:gd name="connsiteY2719" fmla="*/ 997893 h 1364248"/>
                    <a:gd name="connsiteX2720" fmla="*/ 1562054 w 2040886"/>
                    <a:gd name="connsiteY2720" fmla="*/ 997893 h 1364248"/>
                    <a:gd name="connsiteX2721" fmla="*/ 1577567 w 2040886"/>
                    <a:gd name="connsiteY2721" fmla="*/ 995011 h 1364248"/>
                    <a:gd name="connsiteX2722" fmla="*/ 1585768 w 2040886"/>
                    <a:gd name="connsiteY2722" fmla="*/ 996230 h 1364248"/>
                    <a:gd name="connsiteX2723" fmla="*/ 1589979 w 2040886"/>
                    <a:gd name="connsiteY2723" fmla="*/ 995232 h 1364248"/>
                    <a:gd name="connsiteX2724" fmla="*/ 1591973 w 2040886"/>
                    <a:gd name="connsiteY2724" fmla="*/ 995232 h 1364248"/>
                    <a:gd name="connsiteX2725" fmla="*/ 1594301 w 2040886"/>
                    <a:gd name="connsiteY2725" fmla="*/ 996230 h 1364248"/>
                    <a:gd name="connsiteX2726" fmla="*/ 1595076 w 2040886"/>
                    <a:gd name="connsiteY2726" fmla="*/ 996895 h 1364248"/>
                    <a:gd name="connsiteX2727" fmla="*/ 1595630 w 2040886"/>
                    <a:gd name="connsiteY2727" fmla="*/ 997671 h 1364248"/>
                    <a:gd name="connsiteX2728" fmla="*/ 1596628 w 2040886"/>
                    <a:gd name="connsiteY2728" fmla="*/ 999665 h 1364248"/>
                    <a:gd name="connsiteX2729" fmla="*/ 1596849 w 2040886"/>
                    <a:gd name="connsiteY2729" fmla="*/ 999887 h 1364248"/>
                    <a:gd name="connsiteX2730" fmla="*/ 1598179 w 2040886"/>
                    <a:gd name="connsiteY2730" fmla="*/ 1000773 h 1364248"/>
                    <a:gd name="connsiteX2731" fmla="*/ 1598179 w 2040886"/>
                    <a:gd name="connsiteY2731" fmla="*/ 1001549 h 1364248"/>
                    <a:gd name="connsiteX2732" fmla="*/ 1598069 w 2040886"/>
                    <a:gd name="connsiteY2732" fmla="*/ 1002658 h 1364248"/>
                    <a:gd name="connsiteX2733" fmla="*/ 1597736 w 2040886"/>
                    <a:gd name="connsiteY2733" fmla="*/ 1003322 h 1364248"/>
                    <a:gd name="connsiteX2734" fmla="*/ 1598290 w 2040886"/>
                    <a:gd name="connsiteY2734" fmla="*/ 1004874 h 1364248"/>
                    <a:gd name="connsiteX2735" fmla="*/ 1598290 w 2040886"/>
                    <a:gd name="connsiteY2735" fmla="*/ 1004541 h 1364248"/>
                    <a:gd name="connsiteX2736" fmla="*/ 1598512 w 2040886"/>
                    <a:gd name="connsiteY2736" fmla="*/ 1003544 h 1364248"/>
                    <a:gd name="connsiteX2737" fmla="*/ 1599619 w 2040886"/>
                    <a:gd name="connsiteY2737" fmla="*/ 1003101 h 1364248"/>
                    <a:gd name="connsiteX2738" fmla="*/ 1600728 w 2040886"/>
                    <a:gd name="connsiteY2738" fmla="*/ 1002436 h 1364248"/>
                    <a:gd name="connsiteX2739" fmla="*/ 1601171 w 2040886"/>
                    <a:gd name="connsiteY2739" fmla="*/ 1002990 h 1364248"/>
                    <a:gd name="connsiteX2740" fmla="*/ 1601171 w 2040886"/>
                    <a:gd name="connsiteY2740" fmla="*/ 1005428 h 1364248"/>
                    <a:gd name="connsiteX2741" fmla="*/ 1601947 w 2040886"/>
                    <a:gd name="connsiteY2741" fmla="*/ 1005428 h 1364248"/>
                    <a:gd name="connsiteX2742" fmla="*/ 1602612 w 2040886"/>
                    <a:gd name="connsiteY2742" fmla="*/ 1000663 h 1364248"/>
                    <a:gd name="connsiteX2743" fmla="*/ 1604828 w 2040886"/>
                    <a:gd name="connsiteY2743" fmla="*/ 996895 h 1364248"/>
                    <a:gd name="connsiteX2744" fmla="*/ 1612474 w 2040886"/>
                    <a:gd name="connsiteY2744" fmla="*/ 988806 h 1364248"/>
                    <a:gd name="connsiteX2745" fmla="*/ 1615799 w 2040886"/>
                    <a:gd name="connsiteY2745" fmla="*/ 986256 h 1364248"/>
                    <a:gd name="connsiteX2746" fmla="*/ 1619456 w 2040886"/>
                    <a:gd name="connsiteY2746" fmla="*/ 984484 h 1364248"/>
                    <a:gd name="connsiteX2747" fmla="*/ 1625108 w 2040886"/>
                    <a:gd name="connsiteY2747" fmla="*/ 983376 h 1364248"/>
                    <a:gd name="connsiteX2748" fmla="*/ 1629762 w 2040886"/>
                    <a:gd name="connsiteY2748" fmla="*/ 980494 h 1364248"/>
                    <a:gd name="connsiteX2749" fmla="*/ 1637186 w 2040886"/>
                    <a:gd name="connsiteY2749" fmla="*/ 980494 h 1364248"/>
                    <a:gd name="connsiteX2750" fmla="*/ 1638073 w 2040886"/>
                    <a:gd name="connsiteY2750" fmla="*/ 979941 h 1364248"/>
                    <a:gd name="connsiteX2751" fmla="*/ 1638959 w 2040886"/>
                    <a:gd name="connsiteY2751" fmla="*/ 978721 h 1364248"/>
                    <a:gd name="connsiteX2752" fmla="*/ 1640178 w 2040886"/>
                    <a:gd name="connsiteY2752" fmla="*/ 977502 h 1364248"/>
                    <a:gd name="connsiteX2753" fmla="*/ 1642062 w 2040886"/>
                    <a:gd name="connsiteY2753" fmla="*/ 976948 h 1364248"/>
                    <a:gd name="connsiteX2754" fmla="*/ 1645165 w 2040886"/>
                    <a:gd name="connsiteY2754" fmla="*/ 977945 h 1364248"/>
                    <a:gd name="connsiteX2755" fmla="*/ 1647160 w 2040886"/>
                    <a:gd name="connsiteY2755" fmla="*/ 977945 h 1364248"/>
                    <a:gd name="connsiteX2756" fmla="*/ 1649043 w 2040886"/>
                    <a:gd name="connsiteY2756" fmla="*/ 976948 h 1364248"/>
                    <a:gd name="connsiteX2757" fmla="*/ 1650595 w 2040886"/>
                    <a:gd name="connsiteY2757" fmla="*/ 978167 h 1364248"/>
                    <a:gd name="connsiteX2758" fmla="*/ 1654252 w 2040886"/>
                    <a:gd name="connsiteY2758" fmla="*/ 979497 h 1364248"/>
                    <a:gd name="connsiteX2759" fmla="*/ 1656025 w 2040886"/>
                    <a:gd name="connsiteY2759" fmla="*/ 980494 h 1364248"/>
                    <a:gd name="connsiteX2760" fmla="*/ 1660125 w 2040886"/>
                    <a:gd name="connsiteY2760" fmla="*/ 985370 h 1364248"/>
                    <a:gd name="connsiteX2761" fmla="*/ 1661012 w 2040886"/>
                    <a:gd name="connsiteY2761" fmla="*/ 986146 h 1364248"/>
                    <a:gd name="connsiteX2762" fmla="*/ 1661012 w 2040886"/>
                    <a:gd name="connsiteY2762" fmla="*/ 989027 h 1364248"/>
                    <a:gd name="connsiteX2763" fmla="*/ 1659682 w 2040886"/>
                    <a:gd name="connsiteY2763" fmla="*/ 994900 h 1364248"/>
                    <a:gd name="connsiteX2764" fmla="*/ 1657576 w 2040886"/>
                    <a:gd name="connsiteY2764" fmla="*/ 999443 h 1364248"/>
                    <a:gd name="connsiteX2765" fmla="*/ 1655249 w 2040886"/>
                    <a:gd name="connsiteY2765" fmla="*/ 998447 h 1364248"/>
                    <a:gd name="connsiteX2766" fmla="*/ 1654362 w 2040886"/>
                    <a:gd name="connsiteY2766" fmla="*/ 998447 h 1364248"/>
                    <a:gd name="connsiteX2767" fmla="*/ 1654362 w 2040886"/>
                    <a:gd name="connsiteY2767" fmla="*/ 999665 h 1364248"/>
                    <a:gd name="connsiteX2768" fmla="*/ 1657244 w 2040886"/>
                    <a:gd name="connsiteY2768" fmla="*/ 1000441 h 1364248"/>
                    <a:gd name="connsiteX2769" fmla="*/ 1660014 w 2040886"/>
                    <a:gd name="connsiteY2769" fmla="*/ 997782 h 1364248"/>
                    <a:gd name="connsiteX2770" fmla="*/ 1662119 w 2040886"/>
                    <a:gd name="connsiteY2770" fmla="*/ 993349 h 1364248"/>
                    <a:gd name="connsiteX2771" fmla="*/ 1662895 w 2040886"/>
                    <a:gd name="connsiteY2771" fmla="*/ 988917 h 1364248"/>
                    <a:gd name="connsiteX2772" fmla="*/ 1664003 w 2040886"/>
                    <a:gd name="connsiteY2772" fmla="*/ 984927 h 1364248"/>
                    <a:gd name="connsiteX2773" fmla="*/ 1666220 w 2040886"/>
                    <a:gd name="connsiteY2773" fmla="*/ 981159 h 1364248"/>
                    <a:gd name="connsiteX2774" fmla="*/ 1667771 w 2040886"/>
                    <a:gd name="connsiteY2774" fmla="*/ 977502 h 1364248"/>
                    <a:gd name="connsiteX2775" fmla="*/ 1666774 w 2040886"/>
                    <a:gd name="connsiteY2775" fmla="*/ 973624 h 1364248"/>
                    <a:gd name="connsiteX2776" fmla="*/ 1670431 w 2040886"/>
                    <a:gd name="connsiteY2776" fmla="*/ 973069 h 1364248"/>
                    <a:gd name="connsiteX2777" fmla="*/ 1676415 w 2040886"/>
                    <a:gd name="connsiteY2777" fmla="*/ 967197 h 1364248"/>
                    <a:gd name="connsiteX2778" fmla="*/ 1680404 w 2040886"/>
                    <a:gd name="connsiteY2778" fmla="*/ 965756 h 1364248"/>
                    <a:gd name="connsiteX2779" fmla="*/ 1681623 w 2040886"/>
                    <a:gd name="connsiteY2779" fmla="*/ 965091 h 1364248"/>
                    <a:gd name="connsiteX2780" fmla="*/ 1685391 w 2040886"/>
                    <a:gd name="connsiteY2780" fmla="*/ 961988 h 1364248"/>
                    <a:gd name="connsiteX2781" fmla="*/ 1686610 w 2040886"/>
                    <a:gd name="connsiteY2781" fmla="*/ 961323 h 1364248"/>
                    <a:gd name="connsiteX2782" fmla="*/ 1688605 w 2040886"/>
                    <a:gd name="connsiteY2782" fmla="*/ 960991 h 1364248"/>
                    <a:gd name="connsiteX2783" fmla="*/ 1701681 w 2040886"/>
                    <a:gd name="connsiteY2783" fmla="*/ 955782 h 1364248"/>
                    <a:gd name="connsiteX2784" fmla="*/ 1706889 w 2040886"/>
                    <a:gd name="connsiteY2784" fmla="*/ 951682 h 1364248"/>
                    <a:gd name="connsiteX2785" fmla="*/ 1708994 w 2040886"/>
                    <a:gd name="connsiteY2785" fmla="*/ 951128 h 1364248"/>
                    <a:gd name="connsiteX2786" fmla="*/ 1712762 w 2040886"/>
                    <a:gd name="connsiteY2786" fmla="*/ 951793 h 1364248"/>
                    <a:gd name="connsiteX2787" fmla="*/ 1716640 w 2040886"/>
                    <a:gd name="connsiteY2787" fmla="*/ 953899 h 1364248"/>
                    <a:gd name="connsiteX2788" fmla="*/ 1719079 w 2040886"/>
                    <a:gd name="connsiteY2788" fmla="*/ 957112 h 1364248"/>
                    <a:gd name="connsiteX2789" fmla="*/ 1718636 w 2040886"/>
                    <a:gd name="connsiteY2789" fmla="*/ 961323 h 1364248"/>
                    <a:gd name="connsiteX2790" fmla="*/ 1721184 w 2040886"/>
                    <a:gd name="connsiteY2790" fmla="*/ 960215 h 1364248"/>
                    <a:gd name="connsiteX2791" fmla="*/ 1723068 w 2040886"/>
                    <a:gd name="connsiteY2791" fmla="*/ 957556 h 1364248"/>
                    <a:gd name="connsiteX2792" fmla="*/ 1726060 w 2040886"/>
                    <a:gd name="connsiteY2792" fmla="*/ 951682 h 1364248"/>
                    <a:gd name="connsiteX2793" fmla="*/ 1737917 w 2040886"/>
                    <a:gd name="connsiteY2793" fmla="*/ 934839 h 1364248"/>
                    <a:gd name="connsiteX2794" fmla="*/ 1745120 w 2040886"/>
                    <a:gd name="connsiteY2794" fmla="*/ 927303 h 1364248"/>
                    <a:gd name="connsiteX2795" fmla="*/ 1748999 w 2040886"/>
                    <a:gd name="connsiteY2795" fmla="*/ 925863 h 1364248"/>
                    <a:gd name="connsiteX2796" fmla="*/ 1763737 w 2040886"/>
                    <a:gd name="connsiteY2796" fmla="*/ 928522 h 1364248"/>
                    <a:gd name="connsiteX2797" fmla="*/ 1768613 w 2040886"/>
                    <a:gd name="connsiteY2797" fmla="*/ 928300 h 1364248"/>
                    <a:gd name="connsiteX2798" fmla="*/ 1780803 w 2040886"/>
                    <a:gd name="connsiteY2798" fmla="*/ 923978 h 1364248"/>
                    <a:gd name="connsiteX2799" fmla="*/ 1790887 w 2040886"/>
                    <a:gd name="connsiteY2799" fmla="*/ 925641 h 1364248"/>
                    <a:gd name="connsiteX2800" fmla="*/ 1792217 w 2040886"/>
                    <a:gd name="connsiteY2800" fmla="*/ 924865 h 1364248"/>
                    <a:gd name="connsiteX2801" fmla="*/ 1795098 w 2040886"/>
                    <a:gd name="connsiteY2801" fmla="*/ 925530 h 1364248"/>
                    <a:gd name="connsiteX2802" fmla="*/ 1799420 w 2040886"/>
                    <a:gd name="connsiteY2802" fmla="*/ 927192 h 1364248"/>
                    <a:gd name="connsiteX2803" fmla="*/ 1800417 w 2040886"/>
                    <a:gd name="connsiteY2803" fmla="*/ 926749 h 1364248"/>
                    <a:gd name="connsiteX2804" fmla="*/ 1803298 w 2040886"/>
                    <a:gd name="connsiteY2804" fmla="*/ 924976 h 1364248"/>
                    <a:gd name="connsiteX2805" fmla="*/ 1803963 w 2040886"/>
                    <a:gd name="connsiteY2805" fmla="*/ 924422 h 1364248"/>
                    <a:gd name="connsiteX2806" fmla="*/ 1804518 w 2040886"/>
                    <a:gd name="connsiteY2806" fmla="*/ 924089 h 1364248"/>
                    <a:gd name="connsiteX2807" fmla="*/ 1808285 w 2040886"/>
                    <a:gd name="connsiteY2807" fmla="*/ 927081 h 1364248"/>
                    <a:gd name="connsiteX2808" fmla="*/ 1811166 w 2040886"/>
                    <a:gd name="connsiteY2808" fmla="*/ 928189 h 1364248"/>
                    <a:gd name="connsiteX2809" fmla="*/ 1811166 w 2040886"/>
                    <a:gd name="connsiteY2809" fmla="*/ 930849 h 1364248"/>
                    <a:gd name="connsiteX2810" fmla="*/ 1808728 w 2040886"/>
                    <a:gd name="connsiteY2810" fmla="*/ 936168 h 1364248"/>
                    <a:gd name="connsiteX2811" fmla="*/ 1812607 w 2040886"/>
                    <a:gd name="connsiteY2811" fmla="*/ 934284 h 1364248"/>
                    <a:gd name="connsiteX2812" fmla="*/ 1818702 w 2040886"/>
                    <a:gd name="connsiteY2812" fmla="*/ 925641 h 1364248"/>
                    <a:gd name="connsiteX2813" fmla="*/ 1821029 w 2040886"/>
                    <a:gd name="connsiteY2813" fmla="*/ 923424 h 1364248"/>
                    <a:gd name="connsiteX2814" fmla="*/ 1821029 w 2040886"/>
                    <a:gd name="connsiteY2814" fmla="*/ 923424 h 1364248"/>
                    <a:gd name="connsiteX2815" fmla="*/ 1821029 w 2040886"/>
                    <a:gd name="connsiteY2815" fmla="*/ 923424 h 1364248"/>
                    <a:gd name="connsiteX2816" fmla="*/ 1819256 w 2040886"/>
                    <a:gd name="connsiteY2816" fmla="*/ 918881 h 1364248"/>
                    <a:gd name="connsiteX2817" fmla="*/ 1818702 w 2040886"/>
                    <a:gd name="connsiteY2817" fmla="*/ 913672 h 1364248"/>
                    <a:gd name="connsiteX2818" fmla="*/ 1819477 w 2040886"/>
                    <a:gd name="connsiteY2818" fmla="*/ 908686 h 1364248"/>
                    <a:gd name="connsiteX2819" fmla="*/ 1821583 w 2040886"/>
                    <a:gd name="connsiteY2819" fmla="*/ 904918 h 1364248"/>
                    <a:gd name="connsiteX2820" fmla="*/ 1823688 w 2040886"/>
                    <a:gd name="connsiteY2820" fmla="*/ 903478 h 1364248"/>
                    <a:gd name="connsiteX2821" fmla="*/ 1826237 w 2040886"/>
                    <a:gd name="connsiteY2821" fmla="*/ 902259 h 1364248"/>
                    <a:gd name="connsiteX2822" fmla="*/ 1828564 w 2040886"/>
                    <a:gd name="connsiteY2822" fmla="*/ 900707 h 1364248"/>
                    <a:gd name="connsiteX2823" fmla="*/ 1830116 w 2040886"/>
                    <a:gd name="connsiteY2823" fmla="*/ 898269 h 1364248"/>
                    <a:gd name="connsiteX2824" fmla="*/ 1830448 w 2040886"/>
                    <a:gd name="connsiteY2824" fmla="*/ 894945 h 1364248"/>
                    <a:gd name="connsiteX2825" fmla="*/ 1829451 w 2040886"/>
                    <a:gd name="connsiteY2825" fmla="*/ 893061 h 1364248"/>
                    <a:gd name="connsiteX2826" fmla="*/ 1827567 w 2040886"/>
                    <a:gd name="connsiteY2826" fmla="*/ 892285 h 1364248"/>
                    <a:gd name="connsiteX2827" fmla="*/ 1825572 w 2040886"/>
                    <a:gd name="connsiteY2827" fmla="*/ 892285 h 1364248"/>
                    <a:gd name="connsiteX2828" fmla="*/ 1821361 w 2040886"/>
                    <a:gd name="connsiteY2828" fmla="*/ 892839 h 1364248"/>
                    <a:gd name="connsiteX2829" fmla="*/ 1819145 w 2040886"/>
                    <a:gd name="connsiteY2829" fmla="*/ 892507 h 1364248"/>
                    <a:gd name="connsiteX2830" fmla="*/ 1817705 w 2040886"/>
                    <a:gd name="connsiteY2830" fmla="*/ 890734 h 1364248"/>
                    <a:gd name="connsiteX2831" fmla="*/ 1817926 w 2040886"/>
                    <a:gd name="connsiteY2831" fmla="*/ 888074 h 1364248"/>
                    <a:gd name="connsiteX2832" fmla="*/ 1819367 w 2040886"/>
                    <a:gd name="connsiteY2832" fmla="*/ 885082 h 1364248"/>
                    <a:gd name="connsiteX2833" fmla="*/ 1822802 w 2040886"/>
                    <a:gd name="connsiteY2833" fmla="*/ 880428 h 1364248"/>
                    <a:gd name="connsiteX2834" fmla="*/ 1825572 w 2040886"/>
                    <a:gd name="connsiteY2834" fmla="*/ 875331 h 1364248"/>
                    <a:gd name="connsiteX2835" fmla="*/ 1826237 w 2040886"/>
                    <a:gd name="connsiteY2835" fmla="*/ 870565 h 1364248"/>
                    <a:gd name="connsiteX2836" fmla="*/ 1825905 w 2040886"/>
                    <a:gd name="connsiteY2836" fmla="*/ 858709 h 1364248"/>
                    <a:gd name="connsiteX2837" fmla="*/ 1827456 w 2040886"/>
                    <a:gd name="connsiteY2837" fmla="*/ 852835 h 1364248"/>
                    <a:gd name="connsiteX2838" fmla="*/ 1829561 w 2040886"/>
                    <a:gd name="connsiteY2838" fmla="*/ 846962 h 1364248"/>
                    <a:gd name="connsiteX2839" fmla="*/ 1832443 w 2040886"/>
                    <a:gd name="connsiteY2839" fmla="*/ 842196 h 1364248"/>
                    <a:gd name="connsiteX2840" fmla="*/ 1836322 w 2040886"/>
                    <a:gd name="connsiteY2840" fmla="*/ 839537 h 1364248"/>
                    <a:gd name="connsiteX2841" fmla="*/ 1860036 w 2040886"/>
                    <a:gd name="connsiteY2841" fmla="*/ 836213 h 1364248"/>
                    <a:gd name="connsiteX2842" fmla="*/ 1862917 w 2040886"/>
                    <a:gd name="connsiteY2842" fmla="*/ 834883 h 1364248"/>
                    <a:gd name="connsiteX2843" fmla="*/ 1865022 w 2040886"/>
                    <a:gd name="connsiteY2843" fmla="*/ 833110 h 1364248"/>
                    <a:gd name="connsiteX2844" fmla="*/ 1869233 w 2040886"/>
                    <a:gd name="connsiteY2844" fmla="*/ 828345 h 1364248"/>
                    <a:gd name="connsiteX2845" fmla="*/ 1871339 w 2040886"/>
                    <a:gd name="connsiteY2845" fmla="*/ 826683 h 1364248"/>
                    <a:gd name="connsiteX2846" fmla="*/ 1873112 w 2040886"/>
                    <a:gd name="connsiteY2846" fmla="*/ 826350 h 1364248"/>
                    <a:gd name="connsiteX2847" fmla="*/ 1877102 w 2040886"/>
                    <a:gd name="connsiteY2847" fmla="*/ 827902 h 1364248"/>
                    <a:gd name="connsiteX2848" fmla="*/ 1879539 w 2040886"/>
                    <a:gd name="connsiteY2848" fmla="*/ 827680 h 1364248"/>
                    <a:gd name="connsiteX2849" fmla="*/ 1880758 w 2040886"/>
                    <a:gd name="connsiteY2849" fmla="*/ 825020 h 1364248"/>
                    <a:gd name="connsiteX2850" fmla="*/ 1881645 w 2040886"/>
                    <a:gd name="connsiteY2850" fmla="*/ 817928 h 1364248"/>
                    <a:gd name="connsiteX2851" fmla="*/ 1883639 w 2040886"/>
                    <a:gd name="connsiteY2851" fmla="*/ 810282 h 1364248"/>
                    <a:gd name="connsiteX2852" fmla="*/ 1886521 w 2040886"/>
                    <a:gd name="connsiteY2852" fmla="*/ 803744 h 1364248"/>
                    <a:gd name="connsiteX2853" fmla="*/ 1890510 w 2040886"/>
                    <a:gd name="connsiteY2853" fmla="*/ 798979 h 1364248"/>
                    <a:gd name="connsiteX2854" fmla="*/ 1895718 w 2040886"/>
                    <a:gd name="connsiteY2854" fmla="*/ 796762 h 1364248"/>
                    <a:gd name="connsiteX2855" fmla="*/ 1913781 w 2040886"/>
                    <a:gd name="connsiteY2855" fmla="*/ 797427 h 1364248"/>
                    <a:gd name="connsiteX2856" fmla="*/ 1914114 w 2040886"/>
                    <a:gd name="connsiteY2856" fmla="*/ 797427 h 1364248"/>
                    <a:gd name="connsiteX2857" fmla="*/ 1920209 w 2040886"/>
                    <a:gd name="connsiteY2857" fmla="*/ 801638 h 1364248"/>
                    <a:gd name="connsiteX2858" fmla="*/ 1922536 w 2040886"/>
                    <a:gd name="connsiteY2858" fmla="*/ 802192 h 1364248"/>
                    <a:gd name="connsiteX2859" fmla="*/ 1924752 w 2040886"/>
                    <a:gd name="connsiteY2859" fmla="*/ 802192 h 1364248"/>
                    <a:gd name="connsiteX2860" fmla="*/ 1929295 w 2040886"/>
                    <a:gd name="connsiteY2860" fmla="*/ 800752 h 1364248"/>
                    <a:gd name="connsiteX2861" fmla="*/ 1945807 w 2040886"/>
                    <a:gd name="connsiteY2861" fmla="*/ 799200 h 1364248"/>
                    <a:gd name="connsiteX2862" fmla="*/ 1948134 w 2040886"/>
                    <a:gd name="connsiteY2862" fmla="*/ 799644 h 1364248"/>
                    <a:gd name="connsiteX2863" fmla="*/ 1951902 w 2040886"/>
                    <a:gd name="connsiteY2863" fmla="*/ 802192 h 1364248"/>
                    <a:gd name="connsiteX2864" fmla="*/ 1953897 w 2040886"/>
                    <a:gd name="connsiteY2864" fmla="*/ 803190 h 1364248"/>
                    <a:gd name="connsiteX2865" fmla="*/ 1956445 w 2040886"/>
                    <a:gd name="connsiteY2865" fmla="*/ 803190 h 1364248"/>
                    <a:gd name="connsiteX2866" fmla="*/ 1961321 w 2040886"/>
                    <a:gd name="connsiteY2866" fmla="*/ 801749 h 1364248"/>
                    <a:gd name="connsiteX2867" fmla="*/ 1963869 w 2040886"/>
                    <a:gd name="connsiteY2867" fmla="*/ 802636 h 1364248"/>
                    <a:gd name="connsiteX2868" fmla="*/ 1967194 w 2040886"/>
                    <a:gd name="connsiteY2868" fmla="*/ 803190 h 1364248"/>
                    <a:gd name="connsiteX2869" fmla="*/ 1974065 w 2040886"/>
                    <a:gd name="connsiteY2869" fmla="*/ 801860 h 1364248"/>
                    <a:gd name="connsiteX2870" fmla="*/ 1977500 w 2040886"/>
                    <a:gd name="connsiteY2870" fmla="*/ 802081 h 1364248"/>
                    <a:gd name="connsiteX2871" fmla="*/ 1988803 w 2040886"/>
                    <a:gd name="connsiteY2871" fmla="*/ 805074 h 1364248"/>
                    <a:gd name="connsiteX2872" fmla="*/ 1992571 w 2040886"/>
                    <a:gd name="connsiteY2872" fmla="*/ 804298 h 1364248"/>
                    <a:gd name="connsiteX2873" fmla="*/ 1995452 w 2040886"/>
                    <a:gd name="connsiteY2873" fmla="*/ 801416 h 1364248"/>
                    <a:gd name="connsiteX2874" fmla="*/ 1997336 w 2040886"/>
                    <a:gd name="connsiteY2874" fmla="*/ 797205 h 1364248"/>
                    <a:gd name="connsiteX2875" fmla="*/ 1998223 w 2040886"/>
                    <a:gd name="connsiteY2875" fmla="*/ 792440 h 1364248"/>
                    <a:gd name="connsiteX2876" fmla="*/ 1998223 w 2040886"/>
                    <a:gd name="connsiteY2876" fmla="*/ 791333 h 1364248"/>
                    <a:gd name="connsiteX2877" fmla="*/ 1997669 w 2040886"/>
                    <a:gd name="connsiteY2877" fmla="*/ 789005 h 1364248"/>
                    <a:gd name="connsiteX2878" fmla="*/ 1997669 w 2040886"/>
                    <a:gd name="connsiteY2878" fmla="*/ 787786 h 1364248"/>
                    <a:gd name="connsiteX2879" fmla="*/ 1997890 w 2040886"/>
                    <a:gd name="connsiteY2879" fmla="*/ 786346 h 1364248"/>
                    <a:gd name="connsiteX2880" fmla="*/ 1999109 w 2040886"/>
                    <a:gd name="connsiteY2880" fmla="*/ 783797 h 1364248"/>
                    <a:gd name="connsiteX2881" fmla="*/ 1999552 w 2040886"/>
                    <a:gd name="connsiteY2881" fmla="*/ 782467 h 1364248"/>
                    <a:gd name="connsiteX2882" fmla="*/ 1999774 w 2040886"/>
                    <a:gd name="connsiteY2882" fmla="*/ 779808 h 1364248"/>
                    <a:gd name="connsiteX2883" fmla="*/ 1999552 w 2040886"/>
                    <a:gd name="connsiteY2883" fmla="*/ 778146 h 1364248"/>
                    <a:gd name="connsiteX2884" fmla="*/ 1998001 w 2040886"/>
                    <a:gd name="connsiteY2884" fmla="*/ 774488 h 1364248"/>
                    <a:gd name="connsiteX2885" fmla="*/ 1996893 w 2040886"/>
                    <a:gd name="connsiteY2885" fmla="*/ 772605 h 1364248"/>
                    <a:gd name="connsiteX2886" fmla="*/ 1996006 w 2040886"/>
                    <a:gd name="connsiteY2886" fmla="*/ 771607 h 1364248"/>
                    <a:gd name="connsiteX2887" fmla="*/ 1995784 w 2040886"/>
                    <a:gd name="connsiteY2887" fmla="*/ 770721 h 1364248"/>
                    <a:gd name="connsiteX2888" fmla="*/ 1996671 w 2040886"/>
                    <a:gd name="connsiteY2888" fmla="*/ 769170 h 1364248"/>
                    <a:gd name="connsiteX2889" fmla="*/ 1997890 w 2040886"/>
                    <a:gd name="connsiteY2889" fmla="*/ 768394 h 1364248"/>
                    <a:gd name="connsiteX2890" fmla="*/ 2004096 w 2040886"/>
                    <a:gd name="connsiteY2890" fmla="*/ 767175 h 1364248"/>
                    <a:gd name="connsiteX2891" fmla="*/ 2004871 w 2040886"/>
                    <a:gd name="connsiteY2891" fmla="*/ 767396 h 1364248"/>
                    <a:gd name="connsiteX2892" fmla="*/ 2005204 w 2040886"/>
                    <a:gd name="connsiteY2892" fmla="*/ 767175 h 1364248"/>
                    <a:gd name="connsiteX2893" fmla="*/ 2005204 w 2040886"/>
                    <a:gd name="connsiteY2893" fmla="*/ 765623 h 1364248"/>
                    <a:gd name="connsiteX2894" fmla="*/ 2003653 w 2040886"/>
                    <a:gd name="connsiteY2894" fmla="*/ 760415 h 1364248"/>
                    <a:gd name="connsiteX2895" fmla="*/ 2003874 w 2040886"/>
                    <a:gd name="connsiteY2895" fmla="*/ 756536 h 1364248"/>
                    <a:gd name="connsiteX2896" fmla="*/ 2005204 w 2040886"/>
                    <a:gd name="connsiteY2896" fmla="*/ 753212 h 1364248"/>
                    <a:gd name="connsiteX2897" fmla="*/ 2010966 w 2040886"/>
                    <a:gd name="connsiteY2897" fmla="*/ 742463 h 1364248"/>
                    <a:gd name="connsiteX2898" fmla="*/ 2013072 w 2040886"/>
                    <a:gd name="connsiteY2898" fmla="*/ 739914 h 1364248"/>
                    <a:gd name="connsiteX2899" fmla="*/ 2018502 w 2040886"/>
                    <a:gd name="connsiteY2899" fmla="*/ 735814 h 1364248"/>
                    <a:gd name="connsiteX2900" fmla="*/ 2020497 w 2040886"/>
                    <a:gd name="connsiteY2900" fmla="*/ 733487 h 1364248"/>
                    <a:gd name="connsiteX2901" fmla="*/ 2021937 w 2040886"/>
                    <a:gd name="connsiteY2901" fmla="*/ 730384 h 1364248"/>
                    <a:gd name="connsiteX2902" fmla="*/ 2022269 w 2040886"/>
                    <a:gd name="connsiteY2902" fmla="*/ 727059 h 1364248"/>
                    <a:gd name="connsiteX2903" fmla="*/ 2020608 w 2040886"/>
                    <a:gd name="connsiteY2903" fmla="*/ 724178 h 1364248"/>
                    <a:gd name="connsiteX2904" fmla="*/ 2018169 w 2040886"/>
                    <a:gd name="connsiteY2904" fmla="*/ 723624 h 1364248"/>
                    <a:gd name="connsiteX2905" fmla="*/ 2012296 w 2040886"/>
                    <a:gd name="connsiteY2905" fmla="*/ 725841 h 1364248"/>
                    <a:gd name="connsiteX2906" fmla="*/ 2009969 w 2040886"/>
                    <a:gd name="connsiteY2906" fmla="*/ 726173 h 1364248"/>
                    <a:gd name="connsiteX2907" fmla="*/ 2002101 w 2040886"/>
                    <a:gd name="connsiteY2907" fmla="*/ 721186 h 1364248"/>
                    <a:gd name="connsiteX2908" fmla="*/ 2009858 w 2040886"/>
                    <a:gd name="connsiteY2908" fmla="*/ 714648 h 1364248"/>
                    <a:gd name="connsiteX2909" fmla="*/ 2011853 w 2040886"/>
                    <a:gd name="connsiteY2909" fmla="*/ 712099 h 1364248"/>
                    <a:gd name="connsiteX2910" fmla="*/ 2014402 w 2040886"/>
                    <a:gd name="connsiteY2910" fmla="*/ 709551 h 1364248"/>
                    <a:gd name="connsiteX2911" fmla="*/ 2013293 w 2040886"/>
                    <a:gd name="connsiteY2911" fmla="*/ 708110 h 1364248"/>
                    <a:gd name="connsiteX2912" fmla="*/ 2012407 w 2040886"/>
                    <a:gd name="connsiteY2912" fmla="*/ 705783 h 1364248"/>
                    <a:gd name="connsiteX2913" fmla="*/ 2011188 w 2040886"/>
                    <a:gd name="connsiteY2913" fmla="*/ 701461 h 1364248"/>
                    <a:gd name="connsiteX2914" fmla="*/ 2007642 w 2040886"/>
                    <a:gd name="connsiteY2914" fmla="*/ 693593 h 1364248"/>
                    <a:gd name="connsiteX2915" fmla="*/ 2006423 w 2040886"/>
                    <a:gd name="connsiteY2915" fmla="*/ 692596 h 1364248"/>
                    <a:gd name="connsiteX2916" fmla="*/ 2005315 w 2040886"/>
                    <a:gd name="connsiteY2916" fmla="*/ 691266 h 1364248"/>
                    <a:gd name="connsiteX2917" fmla="*/ 2004982 w 2040886"/>
                    <a:gd name="connsiteY2917" fmla="*/ 688607 h 1364248"/>
                    <a:gd name="connsiteX2918" fmla="*/ 2005536 w 2040886"/>
                    <a:gd name="connsiteY2918" fmla="*/ 688607 h 1364248"/>
                    <a:gd name="connsiteX2919" fmla="*/ 2006645 w 2040886"/>
                    <a:gd name="connsiteY2919" fmla="*/ 688607 h 1364248"/>
                    <a:gd name="connsiteX2920" fmla="*/ 2007753 w 2040886"/>
                    <a:gd name="connsiteY2920" fmla="*/ 688274 h 1364248"/>
                    <a:gd name="connsiteX2921" fmla="*/ 2008196 w 2040886"/>
                    <a:gd name="connsiteY2921" fmla="*/ 686833 h 1364248"/>
                    <a:gd name="connsiteX2922" fmla="*/ 2008196 w 2040886"/>
                    <a:gd name="connsiteY2922" fmla="*/ 686279 h 1364248"/>
                    <a:gd name="connsiteX2923" fmla="*/ 2007753 w 2040886"/>
                    <a:gd name="connsiteY2923" fmla="*/ 685615 h 1364248"/>
                    <a:gd name="connsiteX2924" fmla="*/ 2007531 w 2040886"/>
                    <a:gd name="connsiteY2924" fmla="*/ 684617 h 1364248"/>
                    <a:gd name="connsiteX2925" fmla="*/ 2007531 w 2040886"/>
                    <a:gd name="connsiteY2925" fmla="*/ 683398 h 1364248"/>
                    <a:gd name="connsiteX2926" fmla="*/ 2006534 w 2040886"/>
                    <a:gd name="connsiteY2926" fmla="*/ 678966 h 1364248"/>
                    <a:gd name="connsiteX2927" fmla="*/ 2004317 w 2040886"/>
                    <a:gd name="connsiteY2927" fmla="*/ 675974 h 1364248"/>
                    <a:gd name="connsiteX2928" fmla="*/ 2001325 w 2040886"/>
                    <a:gd name="connsiteY2928" fmla="*/ 674201 h 1364248"/>
                    <a:gd name="connsiteX2929" fmla="*/ 1987806 w 2040886"/>
                    <a:gd name="connsiteY2929" fmla="*/ 672538 h 1364248"/>
                    <a:gd name="connsiteX2930" fmla="*/ 1985590 w 2040886"/>
                    <a:gd name="connsiteY2930" fmla="*/ 673425 h 1364248"/>
                    <a:gd name="connsiteX2931" fmla="*/ 1981268 w 2040886"/>
                    <a:gd name="connsiteY2931" fmla="*/ 673647 h 1364248"/>
                    <a:gd name="connsiteX2932" fmla="*/ 1982376 w 2040886"/>
                    <a:gd name="connsiteY2932" fmla="*/ 669436 h 1364248"/>
                    <a:gd name="connsiteX2933" fmla="*/ 1989247 w 2040886"/>
                    <a:gd name="connsiteY2933" fmla="*/ 646386 h 1364248"/>
                    <a:gd name="connsiteX2934" fmla="*/ 1990244 w 2040886"/>
                    <a:gd name="connsiteY2934" fmla="*/ 644945 h 1364248"/>
                    <a:gd name="connsiteX2935" fmla="*/ 1993014 w 2040886"/>
                    <a:gd name="connsiteY2935" fmla="*/ 643837 h 1364248"/>
                    <a:gd name="connsiteX2936" fmla="*/ 1993901 w 2040886"/>
                    <a:gd name="connsiteY2936" fmla="*/ 642286 h 1364248"/>
                    <a:gd name="connsiteX2937" fmla="*/ 1994676 w 2040886"/>
                    <a:gd name="connsiteY2937" fmla="*/ 640291 h 1364248"/>
                    <a:gd name="connsiteX2938" fmla="*/ 1995563 w 2040886"/>
                    <a:gd name="connsiteY2938" fmla="*/ 638407 h 1364248"/>
                    <a:gd name="connsiteX2939" fmla="*/ 1997890 w 2040886"/>
                    <a:gd name="connsiteY2939" fmla="*/ 635859 h 1364248"/>
                    <a:gd name="connsiteX2940" fmla="*/ 2000328 w 2040886"/>
                    <a:gd name="connsiteY2940" fmla="*/ 634639 h 1364248"/>
                    <a:gd name="connsiteX2941" fmla="*/ 2002877 w 2040886"/>
                    <a:gd name="connsiteY2941" fmla="*/ 634639 h 1364248"/>
                    <a:gd name="connsiteX2942" fmla="*/ 2015399 w 2040886"/>
                    <a:gd name="connsiteY2942" fmla="*/ 639515 h 1364248"/>
                    <a:gd name="connsiteX2943" fmla="*/ 2019943 w 2040886"/>
                    <a:gd name="connsiteY2943" fmla="*/ 638961 h 1364248"/>
                    <a:gd name="connsiteX2944" fmla="*/ 2024929 w 2040886"/>
                    <a:gd name="connsiteY2944" fmla="*/ 634972 h 1364248"/>
                    <a:gd name="connsiteX2945" fmla="*/ 2027145 w 2040886"/>
                    <a:gd name="connsiteY2945" fmla="*/ 632091 h 1364248"/>
                    <a:gd name="connsiteX2946" fmla="*/ 2028697 w 2040886"/>
                    <a:gd name="connsiteY2946" fmla="*/ 628655 h 1364248"/>
                    <a:gd name="connsiteX2947" fmla="*/ 2028697 w 2040886"/>
                    <a:gd name="connsiteY2947" fmla="*/ 625331 h 1364248"/>
                    <a:gd name="connsiteX2948" fmla="*/ 2026591 w 2040886"/>
                    <a:gd name="connsiteY2948" fmla="*/ 622561 h 1364248"/>
                    <a:gd name="connsiteX2949" fmla="*/ 2023710 w 2040886"/>
                    <a:gd name="connsiteY2949" fmla="*/ 622228 h 1364248"/>
                    <a:gd name="connsiteX2950" fmla="*/ 2021605 w 2040886"/>
                    <a:gd name="connsiteY2950" fmla="*/ 624334 h 1364248"/>
                    <a:gd name="connsiteX2951" fmla="*/ 2019610 w 2040886"/>
                    <a:gd name="connsiteY2951" fmla="*/ 626993 h 1364248"/>
                    <a:gd name="connsiteX2952" fmla="*/ 2017172 w 2040886"/>
                    <a:gd name="connsiteY2952" fmla="*/ 628323 h 1364248"/>
                    <a:gd name="connsiteX2953" fmla="*/ 2015732 w 2040886"/>
                    <a:gd name="connsiteY2953" fmla="*/ 627769 h 1364248"/>
                    <a:gd name="connsiteX2954" fmla="*/ 2013626 w 2040886"/>
                    <a:gd name="connsiteY2954" fmla="*/ 624999 h 1364248"/>
                    <a:gd name="connsiteX2955" fmla="*/ 2012407 w 2040886"/>
                    <a:gd name="connsiteY2955" fmla="*/ 624001 h 1364248"/>
                    <a:gd name="connsiteX2956" fmla="*/ 2011077 w 2040886"/>
                    <a:gd name="connsiteY2956" fmla="*/ 623780 h 1364248"/>
                    <a:gd name="connsiteX2957" fmla="*/ 2007199 w 2040886"/>
                    <a:gd name="connsiteY2957" fmla="*/ 624334 h 1364248"/>
                    <a:gd name="connsiteX2958" fmla="*/ 1998223 w 2040886"/>
                    <a:gd name="connsiteY2958" fmla="*/ 622228 h 1364248"/>
                    <a:gd name="connsiteX2959" fmla="*/ 1995563 w 2040886"/>
                    <a:gd name="connsiteY2959" fmla="*/ 621009 h 1364248"/>
                    <a:gd name="connsiteX2960" fmla="*/ 1994233 w 2040886"/>
                    <a:gd name="connsiteY2960" fmla="*/ 619347 h 1364248"/>
                    <a:gd name="connsiteX2961" fmla="*/ 1993347 w 2040886"/>
                    <a:gd name="connsiteY2961" fmla="*/ 617020 h 1364248"/>
                    <a:gd name="connsiteX2962" fmla="*/ 1991795 w 2040886"/>
                    <a:gd name="connsiteY2962" fmla="*/ 613917 h 1364248"/>
                    <a:gd name="connsiteX2963" fmla="*/ 1989690 w 2040886"/>
                    <a:gd name="connsiteY2963" fmla="*/ 611922 h 1364248"/>
                    <a:gd name="connsiteX2964" fmla="*/ 1987363 w 2040886"/>
                    <a:gd name="connsiteY2964" fmla="*/ 610371 h 1364248"/>
                    <a:gd name="connsiteX2965" fmla="*/ 1985811 w 2040886"/>
                    <a:gd name="connsiteY2965" fmla="*/ 608265 h 1364248"/>
                    <a:gd name="connsiteX2966" fmla="*/ 1986587 w 2040886"/>
                    <a:gd name="connsiteY2966" fmla="*/ 599622 h 1364248"/>
                    <a:gd name="connsiteX2967" fmla="*/ 1988582 w 2040886"/>
                    <a:gd name="connsiteY2967" fmla="*/ 598181 h 1364248"/>
                    <a:gd name="connsiteX2968" fmla="*/ 1994344 w 2040886"/>
                    <a:gd name="connsiteY2968" fmla="*/ 598514 h 1364248"/>
                    <a:gd name="connsiteX2969" fmla="*/ 2003653 w 2040886"/>
                    <a:gd name="connsiteY2969" fmla="*/ 595189 h 1364248"/>
                    <a:gd name="connsiteX2970" fmla="*/ 2007088 w 2040886"/>
                    <a:gd name="connsiteY2970" fmla="*/ 595189 h 1364248"/>
                    <a:gd name="connsiteX2971" fmla="*/ 2010412 w 2040886"/>
                    <a:gd name="connsiteY2971" fmla="*/ 595743 h 1364248"/>
                    <a:gd name="connsiteX2972" fmla="*/ 2012186 w 2040886"/>
                    <a:gd name="connsiteY2972" fmla="*/ 595743 h 1364248"/>
                    <a:gd name="connsiteX2973" fmla="*/ 2013515 w 2040886"/>
                    <a:gd name="connsiteY2973" fmla="*/ 594746 h 1364248"/>
                    <a:gd name="connsiteX2974" fmla="*/ 2014069 w 2040886"/>
                    <a:gd name="connsiteY2974" fmla="*/ 592973 h 1364248"/>
                    <a:gd name="connsiteX2975" fmla="*/ 2014402 w 2040886"/>
                    <a:gd name="connsiteY2975" fmla="*/ 588097 h 1364248"/>
                    <a:gd name="connsiteX2976" fmla="*/ 2014956 w 2040886"/>
                    <a:gd name="connsiteY2976" fmla="*/ 585659 h 1364248"/>
                    <a:gd name="connsiteX2977" fmla="*/ 2017394 w 2040886"/>
                    <a:gd name="connsiteY2977" fmla="*/ 581559 h 1364248"/>
                    <a:gd name="connsiteX2978" fmla="*/ 2020497 w 2040886"/>
                    <a:gd name="connsiteY2978" fmla="*/ 578567 h 1364248"/>
                    <a:gd name="connsiteX2979" fmla="*/ 2027145 w 2040886"/>
                    <a:gd name="connsiteY2979" fmla="*/ 573913 h 1364248"/>
                    <a:gd name="connsiteX2980" fmla="*/ 2029362 w 2040886"/>
                    <a:gd name="connsiteY2980" fmla="*/ 571475 h 1364248"/>
                    <a:gd name="connsiteX2981" fmla="*/ 2033129 w 2040886"/>
                    <a:gd name="connsiteY2981" fmla="*/ 565491 h 1364248"/>
                    <a:gd name="connsiteX2982" fmla="*/ 2035346 w 2040886"/>
                    <a:gd name="connsiteY2982" fmla="*/ 563718 h 1364248"/>
                    <a:gd name="connsiteX2983" fmla="*/ 2038005 w 2040886"/>
                    <a:gd name="connsiteY2983" fmla="*/ 562277 h 1364248"/>
                    <a:gd name="connsiteX2984" fmla="*/ 2038892 w 2040886"/>
                    <a:gd name="connsiteY2984" fmla="*/ 560615 h 1364248"/>
                    <a:gd name="connsiteX2985" fmla="*/ 2038892 w 2040886"/>
                    <a:gd name="connsiteY2985" fmla="*/ 554409 h 1364248"/>
                    <a:gd name="connsiteX2986" fmla="*/ 2040665 w 2040886"/>
                    <a:gd name="connsiteY2986" fmla="*/ 548536 h 1364248"/>
                    <a:gd name="connsiteX2987" fmla="*/ 2040886 w 2040886"/>
                    <a:gd name="connsiteY2987" fmla="*/ 545433 h 1364248"/>
                    <a:gd name="connsiteX2988" fmla="*/ 2039557 w 2040886"/>
                    <a:gd name="connsiteY2988" fmla="*/ 542663 h 1364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</a:cxnLst>
                  <a:rect l="l" t="t" r="r" b="b"/>
                  <a:pathLst>
                    <a:path w="2040886" h="1364248">
                      <a:moveTo>
                        <a:pt x="881315" y="1153699"/>
                      </a:moveTo>
                      <a:lnTo>
                        <a:pt x="879431" y="1155361"/>
                      </a:lnTo>
                      <a:lnTo>
                        <a:pt x="876106" y="1158907"/>
                      </a:lnTo>
                      <a:lnTo>
                        <a:pt x="874333" y="1160348"/>
                      </a:lnTo>
                      <a:lnTo>
                        <a:pt x="872782" y="1160791"/>
                      </a:lnTo>
                      <a:lnTo>
                        <a:pt x="871008" y="1161013"/>
                      </a:lnTo>
                      <a:lnTo>
                        <a:pt x="869568" y="1161566"/>
                      </a:lnTo>
                      <a:lnTo>
                        <a:pt x="869014" y="1163118"/>
                      </a:lnTo>
                      <a:lnTo>
                        <a:pt x="868128" y="1164670"/>
                      </a:lnTo>
                      <a:lnTo>
                        <a:pt x="865800" y="1166442"/>
                      </a:lnTo>
                      <a:lnTo>
                        <a:pt x="860149" y="1169546"/>
                      </a:lnTo>
                      <a:lnTo>
                        <a:pt x="868793" y="1165888"/>
                      </a:lnTo>
                      <a:lnTo>
                        <a:pt x="880206" y="1157466"/>
                      </a:lnTo>
                      <a:lnTo>
                        <a:pt x="904918" y="1133974"/>
                      </a:lnTo>
                      <a:lnTo>
                        <a:pt x="899267" y="1137077"/>
                      </a:lnTo>
                      <a:lnTo>
                        <a:pt x="881425" y="1153588"/>
                      </a:lnTo>
                      <a:close/>
                      <a:moveTo>
                        <a:pt x="1237143" y="1099399"/>
                      </a:moveTo>
                      <a:lnTo>
                        <a:pt x="1235702" y="1097294"/>
                      </a:lnTo>
                      <a:lnTo>
                        <a:pt x="1230494" y="1097737"/>
                      </a:lnTo>
                      <a:lnTo>
                        <a:pt x="1229386" y="1096518"/>
                      </a:lnTo>
                      <a:lnTo>
                        <a:pt x="1228167" y="1094745"/>
                      </a:lnTo>
                      <a:lnTo>
                        <a:pt x="1225507" y="1094966"/>
                      </a:lnTo>
                      <a:lnTo>
                        <a:pt x="1220853" y="1097072"/>
                      </a:lnTo>
                      <a:lnTo>
                        <a:pt x="1217196" y="1094412"/>
                      </a:lnTo>
                      <a:lnTo>
                        <a:pt x="1213871" y="1094412"/>
                      </a:lnTo>
                      <a:cubicBezTo>
                        <a:pt x="1213871" y="1094412"/>
                        <a:pt x="1206115" y="1095853"/>
                        <a:pt x="1206115" y="1095853"/>
                      </a:cubicBezTo>
                      <a:lnTo>
                        <a:pt x="1189824" y="1093637"/>
                      </a:lnTo>
                      <a:lnTo>
                        <a:pt x="1188938" y="1092640"/>
                      </a:lnTo>
                      <a:lnTo>
                        <a:pt x="1188384" y="1092640"/>
                      </a:lnTo>
                      <a:cubicBezTo>
                        <a:pt x="1188384" y="1092640"/>
                        <a:pt x="1187608" y="1093637"/>
                        <a:pt x="1187608" y="1093637"/>
                      </a:cubicBezTo>
                      <a:lnTo>
                        <a:pt x="1235259" y="1101394"/>
                      </a:lnTo>
                      <a:lnTo>
                        <a:pt x="1237254" y="1099288"/>
                      </a:lnTo>
                      <a:close/>
                      <a:moveTo>
                        <a:pt x="1125330" y="1073801"/>
                      </a:moveTo>
                      <a:lnTo>
                        <a:pt x="1110481" y="1070144"/>
                      </a:lnTo>
                      <a:lnTo>
                        <a:pt x="1074022" y="1061168"/>
                      </a:lnTo>
                      <a:lnTo>
                        <a:pt x="1069479" y="1058508"/>
                      </a:lnTo>
                      <a:lnTo>
                        <a:pt x="1066820" y="1055073"/>
                      </a:lnTo>
                      <a:lnTo>
                        <a:pt x="1065046" y="1050197"/>
                      </a:lnTo>
                      <a:lnTo>
                        <a:pt x="1063163" y="1043216"/>
                      </a:lnTo>
                      <a:lnTo>
                        <a:pt x="1061168" y="1042440"/>
                      </a:lnTo>
                      <a:lnTo>
                        <a:pt x="1061168" y="1045432"/>
                      </a:lnTo>
                      <a:cubicBezTo>
                        <a:pt x="1061168" y="1045432"/>
                        <a:pt x="1062276" y="1049643"/>
                        <a:pt x="1062276" y="1049643"/>
                      </a:cubicBezTo>
                      <a:lnTo>
                        <a:pt x="1063163" y="1052303"/>
                      </a:lnTo>
                      <a:lnTo>
                        <a:pt x="1066265" y="1057289"/>
                      </a:lnTo>
                      <a:lnTo>
                        <a:pt x="1069811" y="1060503"/>
                      </a:lnTo>
                      <a:lnTo>
                        <a:pt x="1087542" y="1067373"/>
                      </a:lnTo>
                      <a:lnTo>
                        <a:pt x="1128876" y="1076238"/>
                      </a:lnTo>
                      <a:lnTo>
                        <a:pt x="1133641" y="1078566"/>
                      </a:lnTo>
                      <a:lnTo>
                        <a:pt x="1136190" y="1079120"/>
                      </a:lnTo>
                      <a:lnTo>
                        <a:pt x="1134750" y="1078012"/>
                      </a:lnTo>
                      <a:lnTo>
                        <a:pt x="1125441" y="1073690"/>
                      </a:lnTo>
                      <a:close/>
                      <a:moveTo>
                        <a:pt x="2040886" y="541111"/>
                      </a:moveTo>
                      <a:lnTo>
                        <a:pt x="2035567" y="534906"/>
                      </a:lnTo>
                      <a:lnTo>
                        <a:pt x="2031135" y="527924"/>
                      </a:lnTo>
                      <a:lnTo>
                        <a:pt x="2028697" y="522716"/>
                      </a:lnTo>
                      <a:lnTo>
                        <a:pt x="2028032" y="517175"/>
                      </a:lnTo>
                      <a:lnTo>
                        <a:pt x="2030248" y="511524"/>
                      </a:lnTo>
                      <a:lnTo>
                        <a:pt x="2032243" y="509640"/>
                      </a:lnTo>
                      <a:lnTo>
                        <a:pt x="2036675" y="507091"/>
                      </a:lnTo>
                      <a:lnTo>
                        <a:pt x="2038449" y="504653"/>
                      </a:lnTo>
                      <a:lnTo>
                        <a:pt x="2039003" y="500996"/>
                      </a:lnTo>
                      <a:lnTo>
                        <a:pt x="2037673" y="499445"/>
                      </a:lnTo>
                      <a:lnTo>
                        <a:pt x="2037340" y="499113"/>
                      </a:lnTo>
                      <a:lnTo>
                        <a:pt x="2026259" y="496120"/>
                      </a:lnTo>
                      <a:lnTo>
                        <a:pt x="2024043" y="496120"/>
                      </a:lnTo>
                      <a:cubicBezTo>
                        <a:pt x="2024043" y="496120"/>
                        <a:pt x="2021272" y="497007"/>
                        <a:pt x="2021272" y="497007"/>
                      </a:cubicBezTo>
                      <a:lnTo>
                        <a:pt x="2014512" y="503877"/>
                      </a:lnTo>
                      <a:lnTo>
                        <a:pt x="2011632" y="505540"/>
                      </a:lnTo>
                      <a:lnTo>
                        <a:pt x="2008196" y="506869"/>
                      </a:lnTo>
                      <a:lnTo>
                        <a:pt x="2004760" y="507534"/>
                      </a:lnTo>
                      <a:lnTo>
                        <a:pt x="2001658" y="507534"/>
                      </a:lnTo>
                      <a:cubicBezTo>
                        <a:pt x="2001658" y="507534"/>
                        <a:pt x="1999331" y="506315"/>
                        <a:pt x="1999331" y="506315"/>
                      </a:cubicBezTo>
                      <a:lnTo>
                        <a:pt x="1993458" y="500664"/>
                      </a:lnTo>
                      <a:lnTo>
                        <a:pt x="1988914" y="498447"/>
                      </a:lnTo>
                      <a:lnTo>
                        <a:pt x="1984925" y="497339"/>
                      </a:lnTo>
                      <a:lnTo>
                        <a:pt x="1981489" y="495012"/>
                      </a:lnTo>
                      <a:lnTo>
                        <a:pt x="1978608" y="489028"/>
                      </a:lnTo>
                      <a:lnTo>
                        <a:pt x="1976835" y="481603"/>
                      </a:lnTo>
                      <a:lnTo>
                        <a:pt x="1975617" y="477614"/>
                      </a:lnTo>
                      <a:lnTo>
                        <a:pt x="1974176" y="475730"/>
                      </a:lnTo>
                      <a:lnTo>
                        <a:pt x="1967527" y="474955"/>
                      </a:lnTo>
                      <a:lnTo>
                        <a:pt x="1965310" y="473957"/>
                      </a:lnTo>
                      <a:lnTo>
                        <a:pt x="1961210" y="471187"/>
                      </a:lnTo>
                      <a:lnTo>
                        <a:pt x="1956999" y="472074"/>
                      </a:lnTo>
                      <a:lnTo>
                        <a:pt x="1952567" y="474290"/>
                      </a:lnTo>
                      <a:lnTo>
                        <a:pt x="1948134" y="475287"/>
                      </a:lnTo>
                      <a:lnTo>
                        <a:pt x="1943812" y="474290"/>
                      </a:lnTo>
                      <a:lnTo>
                        <a:pt x="1940488" y="472074"/>
                      </a:lnTo>
                      <a:lnTo>
                        <a:pt x="1937939" y="468416"/>
                      </a:lnTo>
                      <a:lnTo>
                        <a:pt x="1931623" y="452016"/>
                      </a:lnTo>
                      <a:lnTo>
                        <a:pt x="1931401" y="451794"/>
                      </a:lnTo>
                      <a:lnTo>
                        <a:pt x="1928520" y="449356"/>
                      </a:lnTo>
                      <a:lnTo>
                        <a:pt x="1924087" y="451018"/>
                      </a:lnTo>
                      <a:lnTo>
                        <a:pt x="1922093" y="453235"/>
                      </a:lnTo>
                      <a:lnTo>
                        <a:pt x="1918546" y="458554"/>
                      </a:lnTo>
                      <a:lnTo>
                        <a:pt x="1916330" y="460438"/>
                      </a:lnTo>
                      <a:lnTo>
                        <a:pt x="1914446" y="460992"/>
                      </a:lnTo>
                      <a:lnTo>
                        <a:pt x="1903697" y="461657"/>
                      </a:lnTo>
                      <a:lnTo>
                        <a:pt x="1900705" y="458665"/>
                      </a:lnTo>
                      <a:lnTo>
                        <a:pt x="1897935" y="454343"/>
                      </a:lnTo>
                      <a:lnTo>
                        <a:pt x="1894056" y="450686"/>
                      </a:lnTo>
                      <a:lnTo>
                        <a:pt x="1882199" y="447251"/>
                      </a:lnTo>
                      <a:lnTo>
                        <a:pt x="1875328" y="442264"/>
                      </a:lnTo>
                      <a:lnTo>
                        <a:pt x="1874663" y="441488"/>
                      </a:lnTo>
                      <a:lnTo>
                        <a:pt x="1874109" y="439937"/>
                      </a:lnTo>
                      <a:lnTo>
                        <a:pt x="1873777" y="437166"/>
                      </a:lnTo>
                      <a:lnTo>
                        <a:pt x="1872780" y="433731"/>
                      </a:lnTo>
                      <a:lnTo>
                        <a:pt x="1872780" y="433288"/>
                      </a:lnTo>
                      <a:cubicBezTo>
                        <a:pt x="1872780" y="433288"/>
                        <a:pt x="1872558" y="433731"/>
                        <a:pt x="1872558" y="433731"/>
                      </a:cubicBezTo>
                      <a:lnTo>
                        <a:pt x="1869787" y="434728"/>
                      </a:lnTo>
                      <a:lnTo>
                        <a:pt x="1868790" y="435394"/>
                      </a:lnTo>
                      <a:lnTo>
                        <a:pt x="1867682" y="435837"/>
                      </a:lnTo>
                      <a:lnTo>
                        <a:pt x="1862141" y="434839"/>
                      </a:lnTo>
                      <a:lnTo>
                        <a:pt x="1853941" y="436280"/>
                      </a:lnTo>
                      <a:lnTo>
                        <a:pt x="1849841" y="434728"/>
                      </a:lnTo>
                      <a:lnTo>
                        <a:pt x="1847181" y="432845"/>
                      </a:lnTo>
                      <a:lnTo>
                        <a:pt x="1845187" y="432069"/>
                      </a:lnTo>
                      <a:lnTo>
                        <a:pt x="1840200" y="431515"/>
                      </a:lnTo>
                      <a:lnTo>
                        <a:pt x="1837872" y="430518"/>
                      </a:lnTo>
                      <a:lnTo>
                        <a:pt x="1836543" y="428523"/>
                      </a:lnTo>
                      <a:lnTo>
                        <a:pt x="1833108" y="418439"/>
                      </a:lnTo>
                      <a:lnTo>
                        <a:pt x="1831557" y="416555"/>
                      </a:lnTo>
                      <a:lnTo>
                        <a:pt x="1829451" y="416222"/>
                      </a:lnTo>
                      <a:lnTo>
                        <a:pt x="1826348" y="416776"/>
                      </a:lnTo>
                      <a:lnTo>
                        <a:pt x="1819145" y="416112"/>
                      </a:lnTo>
                      <a:lnTo>
                        <a:pt x="1817372" y="416555"/>
                      </a:lnTo>
                      <a:lnTo>
                        <a:pt x="1816264" y="421763"/>
                      </a:lnTo>
                      <a:lnTo>
                        <a:pt x="1817039" y="429853"/>
                      </a:lnTo>
                      <a:lnTo>
                        <a:pt x="1816485" y="437499"/>
                      </a:lnTo>
                      <a:lnTo>
                        <a:pt x="1811166" y="441267"/>
                      </a:lnTo>
                      <a:lnTo>
                        <a:pt x="1809947" y="441045"/>
                      </a:lnTo>
                      <a:lnTo>
                        <a:pt x="1807842" y="439715"/>
                      </a:lnTo>
                      <a:lnTo>
                        <a:pt x="1806623" y="439494"/>
                      </a:lnTo>
                      <a:lnTo>
                        <a:pt x="1805183" y="439937"/>
                      </a:lnTo>
                      <a:lnTo>
                        <a:pt x="1800196" y="443151"/>
                      </a:lnTo>
                      <a:lnTo>
                        <a:pt x="1797646" y="444813"/>
                      </a:lnTo>
                      <a:lnTo>
                        <a:pt x="1797093" y="443705"/>
                      </a:lnTo>
                      <a:lnTo>
                        <a:pt x="1797093" y="441045"/>
                      </a:lnTo>
                      <a:cubicBezTo>
                        <a:pt x="1797093" y="441045"/>
                        <a:pt x="1795320" y="437831"/>
                        <a:pt x="1795320" y="437831"/>
                      </a:cubicBezTo>
                      <a:lnTo>
                        <a:pt x="1795320" y="437499"/>
                      </a:lnTo>
                      <a:cubicBezTo>
                        <a:pt x="1795320" y="437499"/>
                        <a:pt x="1791552" y="431072"/>
                        <a:pt x="1791552" y="431072"/>
                      </a:cubicBezTo>
                      <a:lnTo>
                        <a:pt x="1788117" y="426639"/>
                      </a:lnTo>
                      <a:lnTo>
                        <a:pt x="1784238" y="423204"/>
                      </a:lnTo>
                      <a:lnTo>
                        <a:pt x="1779805" y="420434"/>
                      </a:lnTo>
                      <a:lnTo>
                        <a:pt x="1770829" y="416333"/>
                      </a:lnTo>
                      <a:lnTo>
                        <a:pt x="1766729" y="413452"/>
                      </a:lnTo>
                      <a:lnTo>
                        <a:pt x="1755870" y="396608"/>
                      </a:lnTo>
                      <a:lnTo>
                        <a:pt x="1751880" y="392619"/>
                      </a:lnTo>
                      <a:lnTo>
                        <a:pt x="1751105" y="391400"/>
                      </a:lnTo>
                      <a:lnTo>
                        <a:pt x="1750883" y="389516"/>
                      </a:lnTo>
                      <a:lnTo>
                        <a:pt x="1751215" y="387632"/>
                      </a:lnTo>
                      <a:lnTo>
                        <a:pt x="1752323" y="383421"/>
                      </a:lnTo>
                      <a:lnTo>
                        <a:pt x="1752102" y="375996"/>
                      </a:lnTo>
                      <a:lnTo>
                        <a:pt x="1748555" y="372118"/>
                      </a:lnTo>
                      <a:lnTo>
                        <a:pt x="1738582" y="367242"/>
                      </a:lnTo>
                      <a:lnTo>
                        <a:pt x="1736698" y="362588"/>
                      </a:lnTo>
                      <a:lnTo>
                        <a:pt x="1735147" y="356825"/>
                      </a:lnTo>
                      <a:lnTo>
                        <a:pt x="1733485" y="352171"/>
                      </a:lnTo>
                      <a:lnTo>
                        <a:pt x="1731157" y="350952"/>
                      </a:lnTo>
                      <a:lnTo>
                        <a:pt x="1719744" y="352504"/>
                      </a:lnTo>
                      <a:lnTo>
                        <a:pt x="1716419" y="353833"/>
                      </a:lnTo>
                      <a:lnTo>
                        <a:pt x="1709770" y="360593"/>
                      </a:lnTo>
                      <a:lnTo>
                        <a:pt x="1706446" y="363142"/>
                      </a:lnTo>
                      <a:lnTo>
                        <a:pt x="1689934" y="367907"/>
                      </a:lnTo>
                      <a:lnTo>
                        <a:pt x="1681845" y="366688"/>
                      </a:lnTo>
                      <a:lnTo>
                        <a:pt x="1674310" y="367242"/>
                      </a:lnTo>
                      <a:lnTo>
                        <a:pt x="1666884" y="370012"/>
                      </a:lnTo>
                      <a:lnTo>
                        <a:pt x="1648046" y="381205"/>
                      </a:lnTo>
                      <a:lnTo>
                        <a:pt x="1646606" y="382535"/>
                      </a:lnTo>
                      <a:lnTo>
                        <a:pt x="1645497" y="384197"/>
                      </a:lnTo>
                      <a:lnTo>
                        <a:pt x="1643724" y="387964"/>
                      </a:lnTo>
                      <a:lnTo>
                        <a:pt x="1642727" y="389405"/>
                      </a:lnTo>
                      <a:lnTo>
                        <a:pt x="1640621" y="390735"/>
                      </a:lnTo>
                      <a:lnTo>
                        <a:pt x="1638073" y="391068"/>
                      </a:lnTo>
                      <a:lnTo>
                        <a:pt x="1635413" y="390624"/>
                      </a:lnTo>
                      <a:lnTo>
                        <a:pt x="1632975" y="389737"/>
                      </a:lnTo>
                      <a:lnTo>
                        <a:pt x="1631313" y="388408"/>
                      </a:lnTo>
                      <a:lnTo>
                        <a:pt x="1630980" y="386856"/>
                      </a:lnTo>
                      <a:lnTo>
                        <a:pt x="1631202" y="385083"/>
                      </a:lnTo>
                      <a:lnTo>
                        <a:pt x="1631423" y="381205"/>
                      </a:lnTo>
                      <a:lnTo>
                        <a:pt x="1631756" y="380429"/>
                      </a:lnTo>
                      <a:lnTo>
                        <a:pt x="1631423" y="379986"/>
                      </a:lnTo>
                      <a:lnTo>
                        <a:pt x="1629651" y="378878"/>
                      </a:lnTo>
                      <a:lnTo>
                        <a:pt x="1628653" y="378434"/>
                      </a:lnTo>
                      <a:lnTo>
                        <a:pt x="1624997" y="377659"/>
                      </a:lnTo>
                      <a:lnTo>
                        <a:pt x="1621893" y="375443"/>
                      </a:lnTo>
                      <a:lnTo>
                        <a:pt x="1619345" y="374888"/>
                      </a:lnTo>
                      <a:lnTo>
                        <a:pt x="1617018" y="373559"/>
                      </a:lnTo>
                      <a:lnTo>
                        <a:pt x="1615910" y="373226"/>
                      </a:lnTo>
                      <a:lnTo>
                        <a:pt x="1614580" y="373226"/>
                      </a:lnTo>
                      <a:cubicBezTo>
                        <a:pt x="1614580" y="373226"/>
                        <a:pt x="1613804" y="373669"/>
                        <a:pt x="1613804" y="373669"/>
                      </a:cubicBezTo>
                      <a:lnTo>
                        <a:pt x="1611588" y="375886"/>
                      </a:lnTo>
                      <a:lnTo>
                        <a:pt x="1609150" y="377659"/>
                      </a:lnTo>
                      <a:lnTo>
                        <a:pt x="1606490" y="378878"/>
                      </a:lnTo>
                      <a:lnTo>
                        <a:pt x="1603831" y="378878"/>
                      </a:lnTo>
                      <a:cubicBezTo>
                        <a:pt x="1603831" y="378878"/>
                        <a:pt x="1601282" y="377770"/>
                        <a:pt x="1601282" y="377770"/>
                      </a:cubicBezTo>
                      <a:lnTo>
                        <a:pt x="1589979" y="359707"/>
                      </a:lnTo>
                      <a:lnTo>
                        <a:pt x="1586765" y="358044"/>
                      </a:lnTo>
                      <a:lnTo>
                        <a:pt x="1585878" y="354720"/>
                      </a:lnTo>
                      <a:lnTo>
                        <a:pt x="1582776" y="353058"/>
                      </a:lnTo>
                      <a:lnTo>
                        <a:pt x="1563051" y="351395"/>
                      </a:lnTo>
                      <a:lnTo>
                        <a:pt x="1552302" y="352615"/>
                      </a:lnTo>
                      <a:lnTo>
                        <a:pt x="1550196" y="353390"/>
                      </a:lnTo>
                      <a:lnTo>
                        <a:pt x="1548645" y="354609"/>
                      </a:lnTo>
                      <a:lnTo>
                        <a:pt x="1546428" y="357712"/>
                      </a:lnTo>
                      <a:lnTo>
                        <a:pt x="1545209" y="359042"/>
                      </a:lnTo>
                      <a:lnTo>
                        <a:pt x="1544212" y="359485"/>
                      </a:lnTo>
                      <a:lnTo>
                        <a:pt x="1541996" y="359485"/>
                      </a:lnTo>
                      <a:cubicBezTo>
                        <a:pt x="1541996" y="359485"/>
                        <a:pt x="1540998" y="360039"/>
                        <a:pt x="1540998" y="360039"/>
                      </a:cubicBezTo>
                      <a:lnTo>
                        <a:pt x="1539115" y="362366"/>
                      </a:lnTo>
                      <a:lnTo>
                        <a:pt x="1537896" y="364693"/>
                      </a:lnTo>
                      <a:lnTo>
                        <a:pt x="1536344" y="366577"/>
                      </a:lnTo>
                      <a:lnTo>
                        <a:pt x="1535790" y="366799"/>
                      </a:lnTo>
                      <a:lnTo>
                        <a:pt x="1533685" y="367464"/>
                      </a:lnTo>
                      <a:lnTo>
                        <a:pt x="1531247" y="367464"/>
                      </a:lnTo>
                      <a:cubicBezTo>
                        <a:pt x="1531247" y="367464"/>
                        <a:pt x="1528919" y="366577"/>
                        <a:pt x="1528919" y="366577"/>
                      </a:cubicBezTo>
                      <a:lnTo>
                        <a:pt x="1526593" y="365358"/>
                      </a:lnTo>
                      <a:lnTo>
                        <a:pt x="1524376" y="363807"/>
                      </a:lnTo>
                      <a:lnTo>
                        <a:pt x="1521828" y="360926"/>
                      </a:lnTo>
                      <a:lnTo>
                        <a:pt x="1521163" y="358155"/>
                      </a:lnTo>
                      <a:lnTo>
                        <a:pt x="1520941" y="354942"/>
                      </a:lnTo>
                      <a:lnTo>
                        <a:pt x="1520054" y="350731"/>
                      </a:lnTo>
                      <a:lnTo>
                        <a:pt x="1518503" y="347739"/>
                      </a:lnTo>
                      <a:lnTo>
                        <a:pt x="1516508" y="346076"/>
                      </a:lnTo>
                      <a:lnTo>
                        <a:pt x="1514181" y="345190"/>
                      </a:lnTo>
                      <a:lnTo>
                        <a:pt x="1511743" y="344746"/>
                      </a:lnTo>
                      <a:lnTo>
                        <a:pt x="1507976" y="343084"/>
                      </a:lnTo>
                      <a:lnTo>
                        <a:pt x="1505537" y="338763"/>
                      </a:lnTo>
                      <a:lnTo>
                        <a:pt x="1500107" y="317154"/>
                      </a:lnTo>
                      <a:lnTo>
                        <a:pt x="1499886" y="314827"/>
                      </a:lnTo>
                      <a:lnTo>
                        <a:pt x="1501659" y="312721"/>
                      </a:lnTo>
                      <a:lnTo>
                        <a:pt x="1510413" y="308731"/>
                      </a:lnTo>
                      <a:lnTo>
                        <a:pt x="1507754" y="305296"/>
                      </a:lnTo>
                      <a:lnTo>
                        <a:pt x="1507532" y="301418"/>
                      </a:lnTo>
                      <a:lnTo>
                        <a:pt x="1507865" y="296985"/>
                      </a:lnTo>
                      <a:lnTo>
                        <a:pt x="1506867" y="291999"/>
                      </a:lnTo>
                      <a:lnTo>
                        <a:pt x="1505870" y="290225"/>
                      </a:lnTo>
                      <a:lnTo>
                        <a:pt x="1504651" y="289006"/>
                      </a:lnTo>
                      <a:lnTo>
                        <a:pt x="1501770" y="287344"/>
                      </a:lnTo>
                      <a:lnTo>
                        <a:pt x="1500218" y="285793"/>
                      </a:lnTo>
                      <a:lnTo>
                        <a:pt x="1499997" y="283909"/>
                      </a:lnTo>
                      <a:lnTo>
                        <a:pt x="1500218" y="281803"/>
                      </a:lnTo>
                      <a:lnTo>
                        <a:pt x="1499997" y="279255"/>
                      </a:lnTo>
                      <a:lnTo>
                        <a:pt x="1499000" y="277038"/>
                      </a:lnTo>
                      <a:lnTo>
                        <a:pt x="1496672" y="273825"/>
                      </a:lnTo>
                      <a:lnTo>
                        <a:pt x="1495896" y="271498"/>
                      </a:lnTo>
                      <a:lnTo>
                        <a:pt x="1495896" y="268727"/>
                      </a:lnTo>
                      <a:cubicBezTo>
                        <a:pt x="1495896" y="268727"/>
                        <a:pt x="1496118" y="266511"/>
                        <a:pt x="1496118" y="266511"/>
                      </a:cubicBezTo>
                      <a:lnTo>
                        <a:pt x="1496118" y="264405"/>
                      </a:lnTo>
                      <a:cubicBezTo>
                        <a:pt x="1496118" y="264405"/>
                        <a:pt x="1494567" y="262078"/>
                        <a:pt x="1494567" y="262078"/>
                      </a:cubicBezTo>
                      <a:lnTo>
                        <a:pt x="1493237" y="261192"/>
                      </a:lnTo>
                      <a:lnTo>
                        <a:pt x="1490578" y="260527"/>
                      </a:lnTo>
                      <a:lnTo>
                        <a:pt x="1489580" y="259308"/>
                      </a:lnTo>
                      <a:lnTo>
                        <a:pt x="1489248" y="257535"/>
                      </a:lnTo>
                      <a:lnTo>
                        <a:pt x="1489248" y="252659"/>
                      </a:lnTo>
                      <a:lnTo>
                        <a:pt x="1488804" y="250664"/>
                      </a:lnTo>
                      <a:lnTo>
                        <a:pt x="1495010" y="249335"/>
                      </a:lnTo>
                      <a:lnTo>
                        <a:pt x="1496561" y="247894"/>
                      </a:lnTo>
                      <a:lnTo>
                        <a:pt x="1497559" y="244791"/>
                      </a:lnTo>
                      <a:lnTo>
                        <a:pt x="1496561" y="242797"/>
                      </a:lnTo>
                      <a:lnTo>
                        <a:pt x="1494567" y="241577"/>
                      </a:lnTo>
                      <a:lnTo>
                        <a:pt x="1492350" y="240802"/>
                      </a:lnTo>
                      <a:lnTo>
                        <a:pt x="1488472" y="240580"/>
                      </a:lnTo>
                      <a:lnTo>
                        <a:pt x="1480826" y="242353"/>
                      </a:lnTo>
                      <a:lnTo>
                        <a:pt x="1476947" y="242021"/>
                      </a:lnTo>
                      <a:lnTo>
                        <a:pt x="1473622" y="238807"/>
                      </a:lnTo>
                      <a:lnTo>
                        <a:pt x="1471407" y="232934"/>
                      </a:lnTo>
                      <a:lnTo>
                        <a:pt x="1468636" y="216422"/>
                      </a:lnTo>
                      <a:lnTo>
                        <a:pt x="1467750" y="213763"/>
                      </a:lnTo>
                      <a:lnTo>
                        <a:pt x="1466309" y="211990"/>
                      </a:lnTo>
                      <a:lnTo>
                        <a:pt x="1464093" y="211103"/>
                      </a:lnTo>
                      <a:lnTo>
                        <a:pt x="1461765" y="211546"/>
                      </a:lnTo>
                      <a:lnTo>
                        <a:pt x="1459549" y="212544"/>
                      </a:lnTo>
                      <a:lnTo>
                        <a:pt x="1457333" y="212987"/>
                      </a:lnTo>
                      <a:lnTo>
                        <a:pt x="1455116" y="211657"/>
                      </a:lnTo>
                      <a:lnTo>
                        <a:pt x="1453011" y="210660"/>
                      </a:lnTo>
                      <a:lnTo>
                        <a:pt x="1451238" y="210882"/>
                      </a:lnTo>
                      <a:lnTo>
                        <a:pt x="1445919" y="214095"/>
                      </a:lnTo>
                      <a:lnTo>
                        <a:pt x="1436611" y="217974"/>
                      </a:lnTo>
                      <a:lnTo>
                        <a:pt x="1428742" y="219747"/>
                      </a:lnTo>
                      <a:lnTo>
                        <a:pt x="1420431" y="219193"/>
                      </a:lnTo>
                      <a:lnTo>
                        <a:pt x="1418437" y="218528"/>
                      </a:lnTo>
                      <a:lnTo>
                        <a:pt x="1416774" y="216866"/>
                      </a:lnTo>
                      <a:lnTo>
                        <a:pt x="1415666" y="214206"/>
                      </a:lnTo>
                      <a:lnTo>
                        <a:pt x="1415112" y="211436"/>
                      </a:lnTo>
                      <a:lnTo>
                        <a:pt x="1414447" y="208998"/>
                      </a:lnTo>
                      <a:lnTo>
                        <a:pt x="1412896" y="207335"/>
                      </a:lnTo>
                      <a:lnTo>
                        <a:pt x="1409461" y="206892"/>
                      </a:lnTo>
                      <a:lnTo>
                        <a:pt x="1402147" y="208222"/>
                      </a:lnTo>
                      <a:lnTo>
                        <a:pt x="1398379" y="206892"/>
                      </a:lnTo>
                      <a:lnTo>
                        <a:pt x="1390290" y="204011"/>
                      </a:lnTo>
                      <a:lnTo>
                        <a:pt x="1386079" y="203346"/>
                      </a:lnTo>
                      <a:lnTo>
                        <a:pt x="1382089" y="204344"/>
                      </a:lnTo>
                      <a:lnTo>
                        <a:pt x="1377879" y="207889"/>
                      </a:lnTo>
                      <a:lnTo>
                        <a:pt x="1375883" y="208776"/>
                      </a:lnTo>
                      <a:lnTo>
                        <a:pt x="1373224" y="208222"/>
                      </a:lnTo>
                      <a:lnTo>
                        <a:pt x="1365024" y="204676"/>
                      </a:lnTo>
                      <a:lnTo>
                        <a:pt x="1371562" y="200133"/>
                      </a:lnTo>
                      <a:lnTo>
                        <a:pt x="1376105" y="195257"/>
                      </a:lnTo>
                      <a:lnTo>
                        <a:pt x="1378986" y="189272"/>
                      </a:lnTo>
                      <a:lnTo>
                        <a:pt x="1377989" y="183178"/>
                      </a:lnTo>
                      <a:lnTo>
                        <a:pt x="1375773" y="184508"/>
                      </a:lnTo>
                      <a:lnTo>
                        <a:pt x="1374000" y="184508"/>
                      </a:lnTo>
                      <a:cubicBezTo>
                        <a:pt x="1374000" y="184508"/>
                        <a:pt x="1372116" y="184064"/>
                        <a:pt x="1372116" y="184064"/>
                      </a:cubicBezTo>
                      <a:lnTo>
                        <a:pt x="1370232" y="183289"/>
                      </a:lnTo>
                      <a:lnTo>
                        <a:pt x="1368570" y="182180"/>
                      </a:lnTo>
                      <a:lnTo>
                        <a:pt x="1366353" y="180075"/>
                      </a:lnTo>
                      <a:lnTo>
                        <a:pt x="1365245" y="178523"/>
                      </a:lnTo>
                      <a:lnTo>
                        <a:pt x="1364802" y="177083"/>
                      </a:lnTo>
                      <a:lnTo>
                        <a:pt x="1365356" y="175975"/>
                      </a:lnTo>
                      <a:lnTo>
                        <a:pt x="1367794" y="175421"/>
                      </a:lnTo>
                      <a:lnTo>
                        <a:pt x="1368681" y="174423"/>
                      </a:lnTo>
                      <a:lnTo>
                        <a:pt x="1369013" y="172540"/>
                      </a:lnTo>
                      <a:lnTo>
                        <a:pt x="1368681" y="170988"/>
                      </a:lnTo>
                      <a:lnTo>
                        <a:pt x="1368237" y="169437"/>
                      </a:lnTo>
                      <a:lnTo>
                        <a:pt x="1368237" y="167553"/>
                      </a:lnTo>
                      <a:cubicBezTo>
                        <a:pt x="1368237" y="167553"/>
                        <a:pt x="1368459" y="165780"/>
                        <a:pt x="1368459" y="165780"/>
                      </a:cubicBezTo>
                      <a:lnTo>
                        <a:pt x="1369456" y="162566"/>
                      </a:lnTo>
                      <a:lnTo>
                        <a:pt x="1369678" y="160682"/>
                      </a:lnTo>
                      <a:lnTo>
                        <a:pt x="1369456" y="156693"/>
                      </a:lnTo>
                      <a:lnTo>
                        <a:pt x="1368570" y="153590"/>
                      </a:lnTo>
                      <a:lnTo>
                        <a:pt x="1367129" y="151041"/>
                      </a:lnTo>
                      <a:lnTo>
                        <a:pt x="1362364" y="145611"/>
                      </a:lnTo>
                      <a:lnTo>
                        <a:pt x="1361477" y="144171"/>
                      </a:lnTo>
                      <a:lnTo>
                        <a:pt x="1361034" y="142508"/>
                      </a:lnTo>
                      <a:lnTo>
                        <a:pt x="1360591" y="138741"/>
                      </a:lnTo>
                      <a:lnTo>
                        <a:pt x="1360037" y="137411"/>
                      </a:lnTo>
                      <a:lnTo>
                        <a:pt x="1358486" y="136303"/>
                      </a:lnTo>
                      <a:lnTo>
                        <a:pt x="1354496" y="135195"/>
                      </a:lnTo>
                      <a:lnTo>
                        <a:pt x="1353277" y="133422"/>
                      </a:lnTo>
                      <a:lnTo>
                        <a:pt x="1354385" y="129100"/>
                      </a:lnTo>
                      <a:lnTo>
                        <a:pt x="1358818" y="126551"/>
                      </a:lnTo>
                      <a:lnTo>
                        <a:pt x="1378100" y="121897"/>
                      </a:lnTo>
                      <a:lnTo>
                        <a:pt x="1384749" y="121897"/>
                      </a:lnTo>
                      <a:cubicBezTo>
                        <a:pt x="1384749" y="121897"/>
                        <a:pt x="1386965" y="121454"/>
                        <a:pt x="1386965" y="121454"/>
                      </a:cubicBezTo>
                      <a:lnTo>
                        <a:pt x="1391287" y="116356"/>
                      </a:lnTo>
                      <a:lnTo>
                        <a:pt x="1391287" y="108821"/>
                      </a:lnTo>
                      <a:cubicBezTo>
                        <a:pt x="1391287" y="108821"/>
                        <a:pt x="1388073" y="101507"/>
                        <a:pt x="1388073" y="101507"/>
                      </a:cubicBezTo>
                      <a:lnTo>
                        <a:pt x="1386411" y="99844"/>
                      </a:lnTo>
                      <a:lnTo>
                        <a:pt x="1383751" y="97074"/>
                      </a:lnTo>
                      <a:lnTo>
                        <a:pt x="1381535" y="95412"/>
                      </a:lnTo>
                      <a:lnTo>
                        <a:pt x="1377768" y="91090"/>
                      </a:lnTo>
                      <a:lnTo>
                        <a:pt x="1375773" y="89761"/>
                      </a:lnTo>
                      <a:lnTo>
                        <a:pt x="1374443" y="89761"/>
                      </a:lnTo>
                      <a:cubicBezTo>
                        <a:pt x="1374443" y="89761"/>
                        <a:pt x="1372338" y="90868"/>
                        <a:pt x="1372338" y="90868"/>
                      </a:cubicBezTo>
                      <a:lnTo>
                        <a:pt x="1371007" y="90314"/>
                      </a:lnTo>
                      <a:lnTo>
                        <a:pt x="1371007" y="89871"/>
                      </a:lnTo>
                      <a:cubicBezTo>
                        <a:pt x="1371007" y="89871"/>
                        <a:pt x="1370675" y="87323"/>
                        <a:pt x="1370675" y="87323"/>
                      </a:cubicBezTo>
                      <a:lnTo>
                        <a:pt x="1370342" y="86436"/>
                      </a:lnTo>
                      <a:lnTo>
                        <a:pt x="1369678" y="85771"/>
                      </a:lnTo>
                      <a:lnTo>
                        <a:pt x="1368127" y="84774"/>
                      </a:lnTo>
                      <a:lnTo>
                        <a:pt x="1367462" y="84109"/>
                      </a:lnTo>
                      <a:lnTo>
                        <a:pt x="1363251" y="78568"/>
                      </a:lnTo>
                      <a:lnTo>
                        <a:pt x="1360923" y="76906"/>
                      </a:lnTo>
                      <a:lnTo>
                        <a:pt x="1355272" y="76906"/>
                      </a:lnTo>
                      <a:cubicBezTo>
                        <a:pt x="1355272" y="76906"/>
                        <a:pt x="1355272" y="75244"/>
                        <a:pt x="1355272" y="75244"/>
                      </a:cubicBezTo>
                      <a:lnTo>
                        <a:pt x="1356158" y="72584"/>
                      </a:lnTo>
                      <a:lnTo>
                        <a:pt x="1355826" y="69481"/>
                      </a:lnTo>
                      <a:lnTo>
                        <a:pt x="1353499" y="65603"/>
                      </a:lnTo>
                      <a:lnTo>
                        <a:pt x="1352169" y="62389"/>
                      </a:lnTo>
                      <a:lnTo>
                        <a:pt x="1351504" y="58843"/>
                      </a:lnTo>
                      <a:lnTo>
                        <a:pt x="1351172" y="52748"/>
                      </a:lnTo>
                      <a:lnTo>
                        <a:pt x="1350840" y="49534"/>
                      </a:lnTo>
                      <a:lnTo>
                        <a:pt x="1350840" y="48537"/>
                      </a:lnTo>
                      <a:lnTo>
                        <a:pt x="1352834" y="44437"/>
                      </a:lnTo>
                      <a:lnTo>
                        <a:pt x="1352834" y="42332"/>
                      </a:lnTo>
                      <a:cubicBezTo>
                        <a:pt x="1352834" y="42332"/>
                        <a:pt x="1352501" y="40558"/>
                        <a:pt x="1352501" y="40558"/>
                      </a:cubicBezTo>
                      <a:lnTo>
                        <a:pt x="1351836" y="38785"/>
                      </a:lnTo>
                      <a:lnTo>
                        <a:pt x="1350729" y="36680"/>
                      </a:lnTo>
                      <a:lnTo>
                        <a:pt x="1348844" y="33688"/>
                      </a:lnTo>
                      <a:lnTo>
                        <a:pt x="1346961" y="31582"/>
                      </a:lnTo>
                      <a:lnTo>
                        <a:pt x="1339647" y="26596"/>
                      </a:lnTo>
                      <a:lnTo>
                        <a:pt x="1338095" y="24601"/>
                      </a:lnTo>
                      <a:lnTo>
                        <a:pt x="1335325" y="18284"/>
                      </a:lnTo>
                      <a:lnTo>
                        <a:pt x="1333220" y="15293"/>
                      </a:lnTo>
                      <a:lnTo>
                        <a:pt x="1328455" y="12300"/>
                      </a:lnTo>
                      <a:lnTo>
                        <a:pt x="1326238" y="10084"/>
                      </a:lnTo>
                      <a:lnTo>
                        <a:pt x="1324465" y="6870"/>
                      </a:lnTo>
                      <a:lnTo>
                        <a:pt x="1323579" y="4322"/>
                      </a:lnTo>
                      <a:lnTo>
                        <a:pt x="1322360" y="2549"/>
                      </a:lnTo>
                      <a:lnTo>
                        <a:pt x="1319479" y="1551"/>
                      </a:lnTo>
                      <a:lnTo>
                        <a:pt x="1314381" y="1330"/>
                      </a:lnTo>
                      <a:lnTo>
                        <a:pt x="1309173" y="2327"/>
                      </a:lnTo>
                      <a:lnTo>
                        <a:pt x="1299199" y="6981"/>
                      </a:lnTo>
                      <a:lnTo>
                        <a:pt x="1291442" y="14738"/>
                      </a:lnTo>
                      <a:lnTo>
                        <a:pt x="1289004" y="14960"/>
                      </a:lnTo>
                      <a:lnTo>
                        <a:pt x="1287121" y="12079"/>
                      </a:lnTo>
                      <a:lnTo>
                        <a:pt x="1287896" y="5097"/>
                      </a:lnTo>
                      <a:lnTo>
                        <a:pt x="1285791" y="1995"/>
                      </a:lnTo>
                      <a:lnTo>
                        <a:pt x="1284018" y="2881"/>
                      </a:lnTo>
                      <a:lnTo>
                        <a:pt x="1282466" y="4322"/>
                      </a:lnTo>
                      <a:lnTo>
                        <a:pt x="1280804" y="5430"/>
                      </a:lnTo>
                      <a:lnTo>
                        <a:pt x="1278810" y="5430"/>
                      </a:lnTo>
                      <a:cubicBezTo>
                        <a:pt x="1278810" y="5430"/>
                        <a:pt x="1277036" y="4765"/>
                        <a:pt x="1277036" y="4765"/>
                      </a:cubicBezTo>
                      <a:lnTo>
                        <a:pt x="1276704" y="4543"/>
                      </a:lnTo>
                      <a:lnTo>
                        <a:pt x="1273934" y="2549"/>
                      </a:lnTo>
                      <a:lnTo>
                        <a:pt x="1271939" y="2106"/>
                      </a:lnTo>
                      <a:lnTo>
                        <a:pt x="1264625" y="2106"/>
                      </a:lnTo>
                      <a:cubicBezTo>
                        <a:pt x="1264625" y="2106"/>
                        <a:pt x="1253543" y="0"/>
                        <a:pt x="1253543" y="0"/>
                      </a:cubicBezTo>
                      <a:lnTo>
                        <a:pt x="1251992" y="332"/>
                      </a:lnTo>
                      <a:lnTo>
                        <a:pt x="1250108" y="1662"/>
                      </a:lnTo>
                      <a:lnTo>
                        <a:pt x="1247227" y="5319"/>
                      </a:lnTo>
                      <a:lnTo>
                        <a:pt x="1245786" y="6760"/>
                      </a:lnTo>
                      <a:lnTo>
                        <a:pt x="1243570" y="7535"/>
                      </a:lnTo>
                      <a:lnTo>
                        <a:pt x="1242462" y="8200"/>
                      </a:lnTo>
                      <a:lnTo>
                        <a:pt x="1241132" y="10749"/>
                      </a:lnTo>
                      <a:lnTo>
                        <a:pt x="1240245" y="11746"/>
                      </a:lnTo>
                      <a:lnTo>
                        <a:pt x="1239248" y="11968"/>
                      </a:lnTo>
                      <a:lnTo>
                        <a:pt x="1237808" y="11192"/>
                      </a:lnTo>
                      <a:lnTo>
                        <a:pt x="1236810" y="11192"/>
                      </a:lnTo>
                      <a:cubicBezTo>
                        <a:pt x="1236810" y="11192"/>
                        <a:pt x="1234705" y="12079"/>
                        <a:pt x="1234705" y="12079"/>
                      </a:cubicBezTo>
                      <a:lnTo>
                        <a:pt x="1222958" y="22606"/>
                      </a:lnTo>
                      <a:lnTo>
                        <a:pt x="1220964" y="23714"/>
                      </a:lnTo>
                      <a:lnTo>
                        <a:pt x="1218858" y="23493"/>
                      </a:lnTo>
                      <a:lnTo>
                        <a:pt x="1215534" y="20722"/>
                      </a:lnTo>
                      <a:lnTo>
                        <a:pt x="1213650" y="19725"/>
                      </a:lnTo>
                      <a:lnTo>
                        <a:pt x="1210325" y="19725"/>
                      </a:lnTo>
                      <a:cubicBezTo>
                        <a:pt x="1210325" y="19725"/>
                        <a:pt x="1203565" y="21609"/>
                        <a:pt x="1203565" y="21609"/>
                      </a:cubicBezTo>
                      <a:lnTo>
                        <a:pt x="1200130" y="21609"/>
                      </a:lnTo>
                      <a:cubicBezTo>
                        <a:pt x="1200130" y="21609"/>
                        <a:pt x="1177856" y="9862"/>
                        <a:pt x="1177856" y="9862"/>
                      </a:cubicBezTo>
                      <a:lnTo>
                        <a:pt x="1172426" y="11525"/>
                      </a:lnTo>
                      <a:lnTo>
                        <a:pt x="1162675" y="7868"/>
                      </a:lnTo>
                      <a:lnTo>
                        <a:pt x="1158021" y="8865"/>
                      </a:lnTo>
                      <a:lnTo>
                        <a:pt x="1156469" y="15182"/>
                      </a:lnTo>
                      <a:lnTo>
                        <a:pt x="1157023" y="17176"/>
                      </a:lnTo>
                      <a:lnTo>
                        <a:pt x="1159128" y="21055"/>
                      </a:lnTo>
                      <a:lnTo>
                        <a:pt x="1159572" y="22606"/>
                      </a:lnTo>
                      <a:lnTo>
                        <a:pt x="1158907" y="24712"/>
                      </a:lnTo>
                      <a:lnTo>
                        <a:pt x="1157688" y="25820"/>
                      </a:lnTo>
                      <a:lnTo>
                        <a:pt x="1156248" y="26596"/>
                      </a:lnTo>
                      <a:lnTo>
                        <a:pt x="1155139" y="27814"/>
                      </a:lnTo>
                      <a:lnTo>
                        <a:pt x="1154031" y="31139"/>
                      </a:lnTo>
                      <a:lnTo>
                        <a:pt x="1152702" y="42221"/>
                      </a:lnTo>
                      <a:lnTo>
                        <a:pt x="1149377" y="49313"/>
                      </a:lnTo>
                      <a:lnTo>
                        <a:pt x="1144390" y="53302"/>
                      </a:lnTo>
                      <a:lnTo>
                        <a:pt x="1128765" y="60727"/>
                      </a:lnTo>
                      <a:lnTo>
                        <a:pt x="1126660" y="60727"/>
                      </a:lnTo>
                      <a:cubicBezTo>
                        <a:pt x="1126660" y="60727"/>
                        <a:pt x="1119789" y="59064"/>
                        <a:pt x="1119789" y="59064"/>
                      </a:cubicBezTo>
                      <a:lnTo>
                        <a:pt x="1115689" y="59508"/>
                      </a:lnTo>
                      <a:lnTo>
                        <a:pt x="1109594" y="62500"/>
                      </a:lnTo>
                      <a:lnTo>
                        <a:pt x="1107711" y="62832"/>
                      </a:lnTo>
                      <a:lnTo>
                        <a:pt x="1105605" y="61502"/>
                      </a:lnTo>
                      <a:lnTo>
                        <a:pt x="1105161" y="58732"/>
                      </a:lnTo>
                      <a:lnTo>
                        <a:pt x="1105161" y="55297"/>
                      </a:lnTo>
                      <a:cubicBezTo>
                        <a:pt x="1105161" y="55297"/>
                        <a:pt x="1104497" y="52305"/>
                        <a:pt x="1104497" y="52305"/>
                      </a:cubicBezTo>
                      <a:lnTo>
                        <a:pt x="1101837" y="49867"/>
                      </a:lnTo>
                      <a:lnTo>
                        <a:pt x="1098070" y="49091"/>
                      </a:lnTo>
                      <a:lnTo>
                        <a:pt x="1091088" y="49756"/>
                      </a:lnTo>
                      <a:lnTo>
                        <a:pt x="1078122" y="50421"/>
                      </a:lnTo>
                      <a:lnTo>
                        <a:pt x="1058287" y="46542"/>
                      </a:lnTo>
                      <a:lnTo>
                        <a:pt x="1047870" y="46542"/>
                      </a:lnTo>
                      <a:cubicBezTo>
                        <a:pt x="1047870" y="46542"/>
                        <a:pt x="1039005" y="50310"/>
                        <a:pt x="1039005" y="50310"/>
                      </a:cubicBezTo>
                      <a:lnTo>
                        <a:pt x="1036678" y="53302"/>
                      </a:lnTo>
                      <a:lnTo>
                        <a:pt x="1034905" y="56959"/>
                      </a:lnTo>
                      <a:lnTo>
                        <a:pt x="1033020" y="60062"/>
                      </a:lnTo>
                      <a:lnTo>
                        <a:pt x="1030361" y="61170"/>
                      </a:lnTo>
                      <a:lnTo>
                        <a:pt x="1027591" y="60173"/>
                      </a:lnTo>
                      <a:lnTo>
                        <a:pt x="1022383" y="55740"/>
                      </a:lnTo>
                      <a:lnTo>
                        <a:pt x="1019612" y="54189"/>
                      </a:lnTo>
                      <a:lnTo>
                        <a:pt x="1015290" y="53635"/>
                      </a:lnTo>
                      <a:lnTo>
                        <a:pt x="999776" y="54521"/>
                      </a:lnTo>
                      <a:lnTo>
                        <a:pt x="997005" y="55408"/>
                      </a:lnTo>
                      <a:lnTo>
                        <a:pt x="995233" y="57402"/>
                      </a:lnTo>
                      <a:lnTo>
                        <a:pt x="995898" y="60505"/>
                      </a:lnTo>
                      <a:lnTo>
                        <a:pt x="995344" y="61392"/>
                      </a:lnTo>
                      <a:lnTo>
                        <a:pt x="995011" y="62278"/>
                      </a:lnTo>
                      <a:lnTo>
                        <a:pt x="994790" y="63165"/>
                      </a:lnTo>
                      <a:lnTo>
                        <a:pt x="994457" y="64051"/>
                      </a:lnTo>
                      <a:lnTo>
                        <a:pt x="997781" y="64495"/>
                      </a:lnTo>
                      <a:lnTo>
                        <a:pt x="998890" y="66933"/>
                      </a:lnTo>
                      <a:lnTo>
                        <a:pt x="997892" y="69260"/>
                      </a:lnTo>
                      <a:lnTo>
                        <a:pt x="994901" y="69481"/>
                      </a:lnTo>
                      <a:lnTo>
                        <a:pt x="994125" y="68373"/>
                      </a:lnTo>
                      <a:lnTo>
                        <a:pt x="993460" y="68040"/>
                      </a:lnTo>
                      <a:lnTo>
                        <a:pt x="992795" y="68373"/>
                      </a:lnTo>
                      <a:lnTo>
                        <a:pt x="991908" y="69149"/>
                      </a:lnTo>
                      <a:lnTo>
                        <a:pt x="991022" y="70257"/>
                      </a:lnTo>
                      <a:lnTo>
                        <a:pt x="990800" y="71365"/>
                      </a:lnTo>
                      <a:lnTo>
                        <a:pt x="990800" y="72362"/>
                      </a:lnTo>
                      <a:cubicBezTo>
                        <a:pt x="990800" y="72362"/>
                        <a:pt x="990800" y="72916"/>
                        <a:pt x="990800" y="72916"/>
                      </a:cubicBezTo>
                      <a:lnTo>
                        <a:pt x="989692" y="74468"/>
                      </a:lnTo>
                      <a:lnTo>
                        <a:pt x="988473" y="75798"/>
                      </a:lnTo>
                      <a:lnTo>
                        <a:pt x="987032" y="76906"/>
                      </a:lnTo>
                      <a:lnTo>
                        <a:pt x="985370" y="77903"/>
                      </a:lnTo>
                      <a:lnTo>
                        <a:pt x="982157" y="79122"/>
                      </a:lnTo>
                      <a:lnTo>
                        <a:pt x="982157" y="79787"/>
                      </a:lnTo>
                      <a:cubicBezTo>
                        <a:pt x="982157" y="79787"/>
                        <a:pt x="982378" y="80895"/>
                        <a:pt x="982378" y="80895"/>
                      </a:cubicBezTo>
                      <a:lnTo>
                        <a:pt x="982932" y="81671"/>
                      </a:lnTo>
                      <a:lnTo>
                        <a:pt x="982932" y="82890"/>
                      </a:lnTo>
                      <a:lnTo>
                        <a:pt x="981381" y="84995"/>
                      </a:lnTo>
                      <a:lnTo>
                        <a:pt x="980383" y="86103"/>
                      </a:lnTo>
                      <a:lnTo>
                        <a:pt x="979386" y="86547"/>
                      </a:lnTo>
                      <a:lnTo>
                        <a:pt x="976062" y="86214"/>
                      </a:lnTo>
                      <a:lnTo>
                        <a:pt x="975175" y="86547"/>
                      </a:lnTo>
                      <a:lnTo>
                        <a:pt x="974732" y="87655"/>
                      </a:lnTo>
                      <a:lnTo>
                        <a:pt x="974732" y="89317"/>
                      </a:lnTo>
                      <a:cubicBezTo>
                        <a:pt x="974732" y="89317"/>
                        <a:pt x="974399" y="90868"/>
                        <a:pt x="974399" y="90868"/>
                      </a:cubicBezTo>
                      <a:lnTo>
                        <a:pt x="972072" y="92088"/>
                      </a:lnTo>
                      <a:lnTo>
                        <a:pt x="971297" y="93306"/>
                      </a:lnTo>
                      <a:lnTo>
                        <a:pt x="970742" y="94525"/>
                      </a:lnTo>
                      <a:lnTo>
                        <a:pt x="970077" y="95079"/>
                      </a:lnTo>
                      <a:lnTo>
                        <a:pt x="969745" y="95744"/>
                      </a:lnTo>
                      <a:lnTo>
                        <a:pt x="967307" y="98958"/>
                      </a:lnTo>
                      <a:lnTo>
                        <a:pt x="966531" y="100288"/>
                      </a:lnTo>
                      <a:lnTo>
                        <a:pt x="966088" y="100842"/>
                      </a:lnTo>
                      <a:lnTo>
                        <a:pt x="966088" y="101507"/>
                      </a:lnTo>
                      <a:cubicBezTo>
                        <a:pt x="966088" y="101507"/>
                        <a:pt x="966975" y="103280"/>
                        <a:pt x="966975" y="103280"/>
                      </a:cubicBezTo>
                      <a:lnTo>
                        <a:pt x="966975" y="106161"/>
                      </a:lnTo>
                      <a:cubicBezTo>
                        <a:pt x="966975" y="106161"/>
                        <a:pt x="965091" y="108266"/>
                        <a:pt x="965091" y="108266"/>
                      </a:cubicBezTo>
                      <a:lnTo>
                        <a:pt x="962542" y="109929"/>
                      </a:lnTo>
                      <a:lnTo>
                        <a:pt x="961101" y="111480"/>
                      </a:lnTo>
                      <a:lnTo>
                        <a:pt x="963318" y="112588"/>
                      </a:lnTo>
                      <a:lnTo>
                        <a:pt x="964205" y="112588"/>
                      </a:lnTo>
                      <a:lnTo>
                        <a:pt x="964205" y="114029"/>
                      </a:lnTo>
                      <a:lnTo>
                        <a:pt x="962986" y="115359"/>
                      </a:lnTo>
                      <a:lnTo>
                        <a:pt x="962653" y="117464"/>
                      </a:lnTo>
                      <a:lnTo>
                        <a:pt x="962653" y="119680"/>
                      </a:lnTo>
                      <a:cubicBezTo>
                        <a:pt x="962653" y="119680"/>
                        <a:pt x="961877" y="121454"/>
                        <a:pt x="961877" y="121454"/>
                      </a:cubicBezTo>
                      <a:lnTo>
                        <a:pt x="960658" y="122007"/>
                      </a:lnTo>
                      <a:lnTo>
                        <a:pt x="957112" y="122007"/>
                      </a:lnTo>
                      <a:cubicBezTo>
                        <a:pt x="957112" y="122007"/>
                        <a:pt x="955672" y="122562"/>
                        <a:pt x="955672" y="122562"/>
                      </a:cubicBezTo>
                      <a:lnTo>
                        <a:pt x="956336" y="125000"/>
                      </a:lnTo>
                      <a:lnTo>
                        <a:pt x="955007" y="128878"/>
                      </a:lnTo>
                      <a:lnTo>
                        <a:pt x="955672" y="131427"/>
                      </a:lnTo>
                      <a:lnTo>
                        <a:pt x="954896" y="132203"/>
                      </a:lnTo>
                      <a:lnTo>
                        <a:pt x="954010" y="133532"/>
                      </a:lnTo>
                      <a:lnTo>
                        <a:pt x="953455" y="133976"/>
                      </a:lnTo>
                      <a:lnTo>
                        <a:pt x="953788" y="134641"/>
                      </a:lnTo>
                      <a:lnTo>
                        <a:pt x="954231" y="136414"/>
                      </a:lnTo>
                      <a:lnTo>
                        <a:pt x="952790" y="137079"/>
                      </a:lnTo>
                      <a:lnTo>
                        <a:pt x="949577" y="140070"/>
                      </a:lnTo>
                      <a:lnTo>
                        <a:pt x="949577" y="141400"/>
                      </a:lnTo>
                      <a:lnTo>
                        <a:pt x="951793" y="143284"/>
                      </a:lnTo>
                      <a:lnTo>
                        <a:pt x="952790" y="143838"/>
                      </a:lnTo>
                      <a:lnTo>
                        <a:pt x="952790" y="144946"/>
                      </a:lnTo>
                      <a:lnTo>
                        <a:pt x="951904" y="145168"/>
                      </a:lnTo>
                      <a:lnTo>
                        <a:pt x="951461" y="145501"/>
                      </a:lnTo>
                      <a:lnTo>
                        <a:pt x="951128" y="145833"/>
                      </a:lnTo>
                      <a:lnTo>
                        <a:pt x="950574" y="146276"/>
                      </a:lnTo>
                      <a:lnTo>
                        <a:pt x="950574" y="147384"/>
                      </a:lnTo>
                      <a:lnTo>
                        <a:pt x="951904" y="149157"/>
                      </a:lnTo>
                      <a:lnTo>
                        <a:pt x="955672" y="150266"/>
                      </a:lnTo>
                      <a:lnTo>
                        <a:pt x="957555" y="151152"/>
                      </a:lnTo>
                      <a:lnTo>
                        <a:pt x="956669" y="153147"/>
                      </a:lnTo>
                      <a:lnTo>
                        <a:pt x="956115" y="154033"/>
                      </a:lnTo>
                      <a:lnTo>
                        <a:pt x="955118" y="154920"/>
                      </a:lnTo>
                      <a:lnTo>
                        <a:pt x="956447" y="155917"/>
                      </a:lnTo>
                      <a:lnTo>
                        <a:pt x="957666" y="157136"/>
                      </a:lnTo>
                      <a:lnTo>
                        <a:pt x="958110" y="158466"/>
                      </a:lnTo>
                      <a:lnTo>
                        <a:pt x="957445" y="159906"/>
                      </a:lnTo>
                      <a:lnTo>
                        <a:pt x="957999" y="162123"/>
                      </a:lnTo>
                      <a:lnTo>
                        <a:pt x="958996" y="163453"/>
                      </a:lnTo>
                      <a:lnTo>
                        <a:pt x="960215" y="164228"/>
                      </a:lnTo>
                      <a:lnTo>
                        <a:pt x="961434" y="164671"/>
                      </a:lnTo>
                      <a:lnTo>
                        <a:pt x="961434" y="166001"/>
                      </a:lnTo>
                      <a:lnTo>
                        <a:pt x="959883" y="165669"/>
                      </a:lnTo>
                      <a:lnTo>
                        <a:pt x="958553" y="166112"/>
                      </a:lnTo>
                      <a:lnTo>
                        <a:pt x="957666" y="167442"/>
                      </a:lnTo>
                      <a:lnTo>
                        <a:pt x="957445" y="169769"/>
                      </a:lnTo>
                      <a:lnTo>
                        <a:pt x="957888" y="171874"/>
                      </a:lnTo>
                      <a:lnTo>
                        <a:pt x="958775" y="172318"/>
                      </a:lnTo>
                      <a:lnTo>
                        <a:pt x="959994" y="172318"/>
                      </a:lnTo>
                      <a:cubicBezTo>
                        <a:pt x="959994" y="172318"/>
                        <a:pt x="961323" y="173426"/>
                        <a:pt x="961323" y="173426"/>
                      </a:cubicBezTo>
                      <a:lnTo>
                        <a:pt x="961877" y="174645"/>
                      </a:lnTo>
                      <a:lnTo>
                        <a:pt x="962986" y="179743"/>
                      </a:lnTo>
                      <a:lnTo>
                        <a:pt x="963540" y="180740"/>
                      </a:lnTo>
                      <a:lnTo>
                        <a:pt x="964315" y="181848"/>
                      </a:lnTo>
                      <a:lnTo>
                        <a:pt x="964315" y="182845"/>
                      </a:lnTo>
                      <a:cubicBezTo>
                        <a:pt x="964315" y="182845"/>
                        <a:pt x="962986" y="183399"/>
                        <a:pt x="962986" y="183399"/>
                      </a:cubicBezTo>
                      <a:lnTo>
                        <a:pt x="963651" y="188497"/>
                      </a:lnTo>
                      <a:lnTo>
                        <a:pt x="960547" y="191821"/>
                      </a:lnTo>
                      <a:lnTo>
                        <a:pt x="957112" y="194370"/>
                      </a:lnTo>
                      <a:lnTo>
                        <a:pt x="956780" y="197030"/>
                      </a:lnTo>
                      <a:lnTo>
                        <a:pt x="954785" y="200576"/>
                      </a:lnTo>
                      <a:lnTo>
                        <a:pt x="954453" y="200908"/>
                      </a:lnTo>
                      <a:lnTo>
                        <a:pt x="954453" y="205230"/>
                      </a:lnTo>
                      <a:cubicBezTo>
                        <a:pt x="954453" y="205230"/>
                        <a:pt x="954231" y="205452"/>
                        <a:pt x="954231" y="205452"/>
                      </a:cubicBezTo>
                      <a:lnTo>
                        <a:pt x="953788" y="206449"/>
                      </a:lnTo>
                      <a:lnTo>
                        <a:pt x="952569" y="206782"/>
                      </a:lnTo>
                      <a:lnTo>
                        <a:pt x="951682" y="205119"/>
                      </a:lnTo>
                      <a:lnTo>
                        <a:pt x="950464" y="203679"/>
                      </a:lnTo>
                      <a:lnTo>
                        <a:pt x="949023" y="202681"/>
                      </a:lnTo>
                      <a:lnTo>
                        <a:pt x="947471" y="202238"/>
                      </a:lnTo>
                      <a:lnTo>
                        <a:pt x="945920" y="202460"/>
                      </a:lnTo>
                      <a:lnTo>
                        <a:pt x="944147" y="201906"/>
                      </a:lnTo>
                      <a:lnTo>
                        <a:pt x="941598" y="198138"/>
                      </a:lnTo>
                      <a:lnTo>
                        <a:pt x="939936" y="196586"/>
                      </a:lnTo>
                      <a:lnTo>
                        <a:pt x="938273" y="196143"/>
                      </a:lnTo>
                      <a:lnTo>
                        <a:pt x="934949" y="196143"/>
                      </a:lnTo>
                      <a:cubicBezTo>
                        <a:pt x="934949" y="196143"/>
                        <a:pt x="933176" y="195478"/>
                        <a:pt x="933176" y="195478"/>
                      </a:cubicBezTo>
                      <a:lnTo>
                        <a:pt x="931625" y="194148"/>
                      </a:lnTo>
                      <a:lnTo>
                        <a:pt x="928190" y="189716"/>
                      </a:lnTo>
                      <a:lnTo>
                        <a:pt x="927303" y="187832"/>
                      </a:lnTo>
                      <a:lnTo>
                        <a:pt x="927636" y="187610"/>
                      </a:lnTo>
                      <a:lnTo>
                        <a:pt x="928633" y="183843"/>
                      </a:lnTo>
                      <a:lnTo>
                        <a:pt x="928854" y="182402"/>
                      </a:lnTo>
                      <a:lnTo>
                        <a:pt x="928854" y="180518"/>
                      </a:lnTo>
                      <a:cubicBezTo>
                        <a:pt x="928854" y="180518"/>
                        <a:pt x="928744" y="179078"/>
                        <a:pt x="928744" y="179078"/>
                      </a:cubicBezTo>
                      <a:lnTo>
                        <a:pt x="928411" y="177859"/>
                      </a:lnTo>
                      <a:lnTo>
                        <a:pt x="927746" y="176640"/>
                      </a:lnTo>
                      <a:lnTo>
                        <a:pt x="926306" y="175310"/>
                      </a:lnTo>
                      <a:lnTo>
                        <a:pt x="920543" y="172540"/>
                      </a:lnTo>
                      <a:lnTo>
                        <a:pt x="918992" y="170877"/>
                      </a:lnTo>
                      <a:lnTo>
                        <a:pt x="914781" y="165004"/>
                      </a:lnTo>
                      <a:lnTo>
                        <a:pt x="911567" y="162677"/>
                      </a:lnTo>
                      <a:lnTo>
                        <a:pt x="908353" y="161791"/>
                      </a:lnTo>
                      <a:lnTo>
                        <a:pt x="892507" y="162234"/>
                      </a:lnTo>
                      <a:lnTo>
                        <a:pt x="889958" y="163009"/>
                      </a:lnTo>
                      <a:lnTo>
                        <a:pt x="883088" y="166666"/>
                      </a:lnTo>
                      <a:lnTo>
                        <a:pt x="881647" y="166666"/>
                      </a:lnTo>
                      <a:cubicBezTo>
                        <a:pt x="881647" y="166666"/>
                        <a:pt x="879874" y="165558"/>
                        <a:pt x="879874" y="165558"/>
                      </a:cubicBezTo>
                      <a:lnTo>
                        <a:pt x="878655" y="165558"/>
                      </a:lnTo>
                      <a:cubicBezTo>
                        <a:pt x="878655" y="165558"/>
                        <a:pt x="877214" y="166445"/>
                        <a:pt x="877214" y="166445"/>
                      </a:cubicBezTo>
                      <a:lnTo>
                        <a:pt x="875330" y="169991"/>
                      </a:lnTo>
                      <a:lnTo>
                        <a:pt x="874223" y="171210"/>
                      </a:lnTo>
                      <a:lnTo>
                        <a:pt x="872228" y="171764"/>
                      </a:lnTo>
                      <a:lnTo>
                        <a:pt x="861922" y="169991"/>
                      </a:lnTo>
                      <a:lnTo>
                        <a:pt x="860482" y="167996"/>
                      </a:lnTo>
                      <a:lnTo>
                        <a:pt x="859484" y="165226"/>
                      </a:lnTo>
                      <a:lnTo>
                        <a:pt x="857600" y="161901"/>
                      </a:lnTo>
                      <a:lnTo>
                        <a:pt x="855606" y="160571"/>
                      </a:lnTo>
                      <a:lnTo>
                        <a:pt x="853167" y="160239"/>
                      </a:lnTo>
                      <a:lnTo>
                        <a:pt x="850508" y="160682"/>
                      </a:lnTo>
                      <a:lnTo>
                        <a:pt x="848291" y="161680"/>
                      </a:lnTo>
                      <a:lnTo>
                        <a:pt x="845965" y="163785"/>
                      </a:lnTo>
                      <a:lnTo>
                        <a:pt x="844413" y="166223"/>
                      </a:lnTo>
                      <a:lnTo>
                        <a:pt x="842751" y="168218"/>
                      </a:lnTo>
                      <a:lnTo>
                        <a:pt x="840091" y="169326"/>
                      </a:lnTo>
                      <a:lnTo>
                        <a:pt x="837099" y="169658"/>
                      </a:lnTo>
                      <a:lnTo>
                        <a:pt x="835548" y="170434"/>
                      </a:lnTo>
                      <a:lnTo>
                        <a:pt x="834440" y="172540"/>
                      </a:lnTo>
                      <a:lnTo>
                        <a:pt x="832778" y="176972"/>
                      </a:lnTo>
                      <a:lnTo>
                        <a:pt x="831115" y="179964"/>
                      </a:lnTo>
                      <a:lnTo>
                        <a:pt x="828899" y="179964"/>
                      </a:lnTo>
                      <a:cubicBezTo>
                        <a:pt x="828899" y="179964"/>
                        <a:pt x="823912" y="177969"/>
                        <a:pt x="823912" y="177969"/>
                      </a:cubicBezTo>
                      <a:lnTo>
                        <a:pt x="821252" y="178856"/>
                      </a:lnTo>
                      <a:lnTo>
                        <a:pt x="818261" y="181516"/>
                      </a:lnTo>
                      <a:lnTo>
                        <a:pt x="816820" y="182734"/>
                      </a:lnTo>
                      <a:lnTo>
                        <a:pt x="814493" y="183510"/>
                      </a:lnTo>
                      <a:lnTo>
                        <a:pt x="811944" y="182070"/>
                      </a:lnTo>
                      <a:lnTo>
                        <a:pt x="810504" y="178856"/>
                      </a:lnTo>
                      <a:lnTo>
                        <a:pt x="809506" y="174867"/>
                      </a:lnTo>
                      <a:lnTo>
                        <a:pt x="808176" y="171320"/>
                      </a:lnTo>
                      <a:lnTo>
                        <a:pt x="805849" y="168550"/>
                      </a:lnTo>
                      <a:lnTo>
                        <a:pt x="803965" y="167109"/>
                      </a:lnTo>
                      <a:lnTo>
                        <a:pt x="803190" y="165004"/>
                      </a:lnTo>
                      <a:lnTo>
                        <a:pt x="804298" y="160350"/>
                      </a:lnTo>
                      <a:lnTo>
                        <a:pt x="803854" y="155585"/>
                      </a:lnTo>
                      <a:lnTo>
                        <a:pt x="802525" y="152593"/>
                      </a:lnTo>
                      <a:lnTo>
                        <a:pt x="798757" y="146830"/>
                      </a:lnTo>
                      <a:lnTo>
                        <a:pt x="796319" y="140181"/>
                      </a:lnTo>
                      <a:lnTo>
                        <a:pt x="794878" y="137965"/>
                      </a:lnTo>
                      <a:lnTo>
                        <a:pt x="792108" y="136303"/>
                      </a:lnTo>
                      <a:lnTo>
                        <a:pt x="787565" y="135195"/>
                      </a:lnTo>
                      <a:lnTo>
                        <a:pt x="785237" y="135195"/>
                      </a:lnTo>
                      <a:cubicBezTo>
                        <a:pt x="785237" y="135195"/>
                        <a:pt x="783021" y="136081"/>
                        <a:pt x="783021" y="136081"/>
                      </a:cubicBezTo>
                      <a:lnTo>
                        <a:pt x="780805" y="138297"/>
                      </a:lnTo>
                      <a:lnTo>
                        <a:pt x="778145" y="144060"/>
                      </a:lnTo>
                      <a:lnTo>
                        <a:pt x="775929" y="146387"/>
                      </a:lnTo>
                      <a:lnTo>
                        <a:pt x="772937" y="147495"/>
                      </a:lnTo>
                      <a:lnTo>
                        <a:pt x="765956" y="147495"/>
                      </a:lnTo>
                      <a:cubicBezTo>
                        <a:pt x="765956" y="147495"/>
                        <a:pt x="762631" y="148271"/>
                        <a:pt x="762631" y="148271"/>
                      </a:cubicBezTo>
                      <a:lnTo>
                        <a:pt x="759085" y="150155"/>
                      </a:lnTo>
                      <a:lnTo>
                        <a:pt x="755428" y="153036"/>
                      </a:lnTo>
                      <a:lnTo>
                        <a:pt x="752215" y="156915"/>
                      </a:lnTo>
                      <a:lnTo>
                        <a:pt x="749998" y="161901"/>
                      </a:lnTo>
                      <a:lnTo>
                        <a:pt x="749666" y="165004"/>
                      </a:lnTo>
                      <a:lnTo>
                        <a:pt x="749887" y="171874"/>
                      </a:lnTo>
                      <a:lnTo>
                        <a:pt x="749333" y="174534"/>
                      </a:lnTo>
                      <a:lnTo>
                        <a:pt x="747339" y="176861"/>
                      </a:lnTo>
                      <a:lnTo>
                        <a:pt x="746120" y="174978"/>
                      </a:lnTo>
                      <a:lnTo>
                        <a:pt x="745344" y="171653"/>
                      </a:lnTo>
                      <a:lnTo>
                        <a:pt x="744568" y="169437"/>
                      </a:lnTo>
                      <a:lnTo>
                        <a:pt x="743128" y="169437"/>
                      </a:lnTo>
                      <a:cubicBezTo>
                        <a:pt x="743128" y="169437"/>
                        <a:pt x="741576" y="170212"/>
                        <a:pt x="741576" y="170212"/>
                      </a:cubicBezTo>
                      <a:lnTo>
                        <a:pt x="739914" y="170988"/>
                      </a:lnTo>
                      <a:lnTo>
                        <a:pt x="738030" y="170102"/>
                      </a:lnTo>
                      <a:lnTo>
                        <a:pt x="736922" y="168218"/>
                      </a:lnTo>
                      <a:lnTo>
                        <a:pt x="736146" y="165669"/>
                      </a:lnTo>
                      <a:lnTo>
                        <a:pt x="734374" y="155474"/>
                      </a:lnTo>
                      <a:lnTo>
                        <a:pt x="734041" y="151817"/>
                      </a:lnTo>
                      <a:lnTo>
                        <a:pt x="733044" y="149379"/>
                      </a:lnTo>
                      <a:lnTo>
                        <a:pt x="730163" y="148160"/>
                      </a:lnTo>
                      <a:lnTo>
                        <a:pt x="719967" y="145944"/>
                      </a:lnTo>
                      <a:lnTo>
                        <a:pt x="716865" y="145944"/>
                      </a:lnTo>
                      <a:cubicBezTo>
                        <a:pt x="716865" y="145944"/>
                        <a:pt x="713983" y="147052"/>
                        <a:pt x="713983" y="147052"/>
                      </a:cubicBezTo>
                      <a:lnTo>
                        <a:pt x="708332" y="150930"/>
                      </a:lnTo>
                      <a:lnTo>
                        <a:pt x="705450" y="153812"/>
                      </a:lnTo>
                      <a:lnTo>
                        <a:pt x="704010" y="154587"/>
                      </a:lnTo>
                      <a:lnTo>
                        <a:pt x="702570" y="154033"/>
                      </a:lnTo>
                      <a:lnTo>
                        <a:pt x="701905" y="152593"/>
                      </a:lnTo>
                      <a:lnTo>
                        <a:pt x="700685" y="147606"/>
                      </a:lnTo>
                      <a:lnTo>
                        <a:pt x="699910" y="145722"/>
                      </a:lnTo>
                      <a:lnTo>
                        <a:pt x="698470" y="144171"/>
                      </a:lnTo>
                      <a:lnTo>
                        <a:pt x="695255" y="142065"/>
                      </a:lnTo>
                      <a:lnTo>
                        <a:pt x="693926" y="140735"/>
                      </a:lnTo>
                      <a:lnTo>
                        <a:pt x="692929" y="138630"/>
                      </a:lnTo>
                      <a:lnTo>
                        <a:pt x="692929" y="136968"/>
                      </a:lnTo>
                      <a:cubicBezTo>
                        <a:pt x="692929" y="136968"/>
                        <a:pt x="692929" y="135416"/>
                        <a:pt x="692929" y="135416"/>
                      </a:cubicBezTo>
                      <a:lnTo>
                        <a:pt x="692485" y="133643"/>
                      </a:lnTo>
                      <a:lnTo>
                        <a:pt x="690823" y="131759"/>
                      </a:lnTo>
                      <a:lnTo>
                        <a:pt x="688496" y="131759"/>
                      </a:lnTo>
                      <a:cubicBezTo>
                        <a:pt x="688496" y="131759"/>
                        <a:pt x="685947" y="132868"/>
                        <a:pt x="685947" y="132868"/>
                      </a:cubicBezTo>
                      <a:lnTo>
                        <a:pt x="683509" y="135084"/>
                      </a:lnTo>
                      <a:lnTo>
                        <a:pt x="681293" y="138519"/>
                      </a:lnTo>
                      <a:lnTo>
                        <a:pt x="677636" y="145611"/>
                      </a:lnTo>
                      <a:lnTo>
                        <a:pt x="674866" y="148049"/>
                      </a:lnTo>
                      <a:lnTo>
                        <a:pt x="672649" y="148825"/>
                      </a:lnTo>
                      <a:lnTo>
                        <a:pt x="661568" y="148825"/>
                      </a:lnTo>
                      <a:cubicBezTo>
                        <a:pt x="661568" y="148825"/>
                        <a:pt x="659462" y="148271"/>
                        <a:pt x="659462" y="148271"/>
                      </a:cubicBezTo>
                      <a:lnTo>
                        <a:pt x="657357" y="147163"/>
                      </a:lnTo>
                      <a:lnTo>
                        <a:pt x="650486" y="139738"/>
                      </a:lnTo>
                      <a:lnTo>
                        <a:pt x="648048" y="138408"/>
                      </a:lnTo>
                      <a:lnTo>
                        <a:pt x="645499" y="138852"/>
                      </a:lnTo>
                      <a:lnTo>
                        <a:pt x="643394" y="140846"/>
                      </a:lnTo>
                      <a:lnTo>
                        <a:pt x="641953" y="143949"/>
                      </a:lnTo>
                      <a:lnTo>
                        <a:pt x="641288" y="147606"/>
                      </a:lnTo>
                      <a:lnTo>
                        <a:pt x="641288" y="149933"/>
                      </a:lnTo>
                      <a:cubicBezTo>
                        <a:pt x="641288" y="149933"/>
                        <a:pt x="641621" y="151928"/>
                        <a:pt x="641621" y="151928"/>
                      </a:cubicBezTo>
                      <a:lnTo>
                        <a:pt x="641621" y="153922"/>
                      </a:lnTo>
                      <a:cubicBezTo>
                        <a:pt x="641621" y="153922"/>
                        <a:pt x="641178" y="156360"/>
                        <a:pt x="641178" y="156360"/>
                      </a:cubicBezTo>
                      <a:lnTo>
                        <a:pt x="640624" y="157469"/>
                      </a:lnTo>
                      <a:lnTo>
                        <a:pt x="635305" y="164671"/>
                      </a:lnTo>
                      <a:lnTo>
                        <a:pt x="634085" y="165780"/>
                      </a:lnTo>
                      <a:lnTo>
                        <a:pt x="632312" y="166001"/>
                      </a:lnTo>
                      <a:lnTo>
                        <a:pt x="630650" y="165336"/>
                      </a:lnTo>
                      <a:lnTo>
                        <a:pt x="628766" y="163896"/>
                      </a:lnTo>
                      <a:lnTo>
                        <a:pt x="627215" y="162234"/>
                      </a:lnTo>
                      <a:lnTo>
                        <a:pt x="626772" y="161236"/>
                      </a:lnTo>
                      <a:lnTo>
                        <a:pt x="626550" y="160793"/>
                      </a:lnTo>
                      <a:lnTo>
                        <a:pt x="630318" y="151706"/>
                      </a:lnTo>
                      <a:lnTo>
                        <a:pt x="631205" y="147163"/>
                      </a:lnTo>
                      <a:lnTo>
                        <a:pt x="629764" y="143395"/>
                      </a:lnTo>
                      <a:lnTo>
                        <a:pt x="627990" y="142398"/>
                      </a:lnTo>
                      <a:lnTo>
                        <a:pt x="621674" y="142176"/>
                      </a:lnTo>
                      <a:lnTo>
                        <a:pt x="609374" y="137189"/>
                      </a:lnTo>
                      <a:lnTo>
                        <a:pt x="605384" y="137189"/>
                      </a:lnTo>
                      <a:cubicBezTo>
                        <a:pt x="605384" y="137189"/>
                        <a:pt x="603279" y="138187"/>
                        <a:pt x="603279" y="138187"/>
                      </a:cubicBezTo>
                      <a:lnTo>
                        <a:pt x="600176" y="141622"/>
                      </a:lnTo>
                      <a:lnTo>
                        <a:pt x="597738" y="142841"/>
                      </a:lnTo>
                      <a:lnTo>
                        <a:pt x="595411" y="143063"/>
                      </a:lnTo>
                      <a:lnTo>
                        <a:pt x="588651" y="141954"/>
                      </a:lnTo>
                      <a:lnTo>
                        <a:pt x="584108" y="143395"/>
                      </a:lnTo>
                      <a:lnTo>
                        <a:pt x="581670" y="143617"/>
                      </a:lnTo>
                      <a:lnTo>
                        <a:pt x="580118" y="142176"/>
                      </a:lnTo>
                      <a:lnTo>
                        <a:pt x="580783" y="139073"/>
                      </a:lnTo>
                      <a:lnTo>
                        <a:pt x="582446" y="135195"/>
                      </a:lnTo>
                      <a:lnTo>
                        <a:pt x="582778" y="132092"/>
                      </a:lnTo>
                      <a:lnTo>
                        <a:pt x="579453" y="131316"/>
                      </a:lnTo>
                      <a:lnTo>
                        <a:pt x="576683" y="131649"/>
                      </a:lnTo>
                      <a:lnTo>
                        <a:pt x="574356" y="131427"/>
                      </a:lnTo>
                      <a:lnTo>
                        <a:pt x="572694" y="129876"/>
                      </a:lnTo>
                      <a:lnTo>
                        <a:pt x="571807" y="126329"/>
                      </a:lnTo>
                      <a:lnTo>
                        <a:pt x="571807" y="121454"/>
                      </a:lnTo>
                      <a:cubicBezTo>
                        <a:pt x="571807" y="121454"/>
                        <a:pt x="572140" y="117575"/>
                        <a:pt x="572140" y="117575"/>
                      </a:cubicBezTo>
                      <a:lnTo>
                        <a:pt x="571475" y="114694"/>
                      </a:lnTo>
                      <a:lnTo>
                        <a:pt x="568483" y="112921"/>
                      </a:lnTo>
                      <a:lnTo>
                        <a:pt x="563829" y="111924"/>
                      </a:lnTo>
                      <a:lnTo>
                        <a:pt x="553855" y="111480"/>
                      </a:lnTo>
                      <a:lnTo>
                        <a:pt x="542441" y="115469"/>
                      </a:lnTo>
                      <a:lnTo>
                        <a:pt x="534906" y="114251"/>
                      </a:lnTo>
                      <a:lnTo>
                        <a:pt x="513519" y="104720"/>
                      </a:lnTo>
                      <a:lnTo>
                        <a:pt x="488585" y="103945"/>
                      </a:lnTo>
                      <a:lnTo>
                        <a:pt x="487034" y="103058"/>
                      </a:lnTo>
                      <a:lnTo>
                        <a:pt x="485593" y="101064"/>
                      </a:lnTo>
                      <a:lnTo>
                        <a:pt x="485371" y="99290"/>
                      </a:lnTo>
                      <a:lnTo>
                        <a:pt x="485704" y="97628"/>
                      </a:lnTo>
                      <a:lnTo>
                        <a:pt x="485704" y="96299"/>
                      </a:lnTo>
                      <a:cubicBezTo>
                        <a:pt x="485704" y="96299"/>
                        <a:pt x="484374" y="95634"/>
                        <a:pt x="484374" y="95634"/>
                      </a:cubicBezTo>
                      <a:lnTo>
                        <a:pt x="458000" y="94525"/>
                      </a:lnTo>
                      <a:lnTo>
                        <a:pt x="454565" y="93085"/>
                      </a:lnTo>
                      <a:lnTo>
                        <a:pt x="447251" y="86547"/>
                      </a:lnTo>
                      <a:lnTo>
                        <a:pt x="443815" y="85771"/>
                      </a:lnTo>
                      <a:lnTo>
                        <a:pt x="435948" y="85992"/>
                      </a:lnTo>
                      <a:lnTo>
                        <a:pt x="411790" y="81449"/>
                      </a:lnTo>
                      <a:lnTo>
                        <a:pt x="402260" y="83333"/>
                      </a:lnTo>
                      <a:lnTo>
                        <a:pt x="386856" y="83112"/>
                      </a:lnTo>
                      <a:lnTo>
                        <a:pt x="364693" y="82779"/>
                      </a:lnTo>
                      <a:lnTo>
                        <a:pt x="345522" y="77571"/>
                      </a:lnTo>
                      <a:lnTo>
                        <a:pt x="340424" y="77571"/>
                      </a:lnTo>
                      <a:cubicBezTo>
                        <a:pt x="340424" y="77571"/>
                        <a:pt x="335327" y="79454"/>
                        <a:pt x="335327" y="79454"/>
                      </a:cubicBezTo>
                      <a:lnTo>
                        <a:pt x="325133" y="84774"/>
                      </a:lnTo>
                      <a:lnTo>
                        <a:pt x="293328" y="89982"/>
                      </a:lnTo>
                      <a:lnTo>
                        <a:pt x="291001" y="89982"/>
                      </a:lnTo>
                      <a:cubicBezTo>
                        <a:pt x="291001" y="89982"/>
                        <a:pt x="284020" y="88209"/>
                        <a:pt x="284020" y="88209"/>
                      </a:cubicBezTo>
                      <a:lnTo>
                        <a:pt x="255762" y="90425"/>
                      </a:lnTo>
                      <a:lnTo>
                        <a:pt x="253324" y="91312"/>
                      </a:lnTo>
                      <a:lnTo>
                        <a:pt x="250886" y="93861"/>
                      </a:lnTo>
                      <a:lnTo>
                        <a:pt x="246786" y="99955"/>
                      </a:lnTo>
                      <a:lnTo>
                        <a:pt x="245013" y="103502"/>
                      </a:lnTo>
                      <a:lnTo>
                        <a:pt x="242353" y="115469"/>
                      </a:lnTo>
                      <a:lnTo>
                        <a:pt x="239140" y="120013"/>
                      </a:lnTo>
                      <a:lnTo>
                        <a:pt x="226285" y="128878"/>
                      </a:lnTo>
                      <a:lnTo>
                        <a:pt x="209330" y="144171"/>
                      </a:lnTo>
                      <a:lnTo>
                        <a:pt x="204787" y="144946"/>
                      </a:lnTo>
                      <a:lnTo>
                        <a:pt x="201573" y="141954"/>
                      </a:lnTo>
                      <a:lnTo>
                        <a:pt x="198360" y="138076"/>
                      </a:lnTo>
                      <a:lnTo>
                        <a:pt x="193816" y="136303"/>
                      </a:lnTo>
                      <a:lnTo>
                        <a:pt x="190935" y="136081"/>
                      </a:lnTo>
                      <a:lnTo>
                        <a:pt x="182956" y="133643"/>
                      </a:lnTo>
                      <a:lnTo>
                        <a:pt x="180297" y="133643"/>
                      </a:lnTo>
                      <a:cubicBezTo>
                        <a:pt x="180297" y="133643"/>
                        <a:pt x="169326" y="136414"/>
                        <a:pt x="169326" y="136414"/>
                      </a:cubicBezTo>
                      <a:lnTo>
                        <a:pt x="167886" y="137189"/>
                      </a:lnTo>
                      <a:lnTo>
                        <a:pt x="166777" y="138408"/>
                      </a:lnTo>
                      <a:lnTo>
                        <a:pt x="165447" y="140846"/>
                      </a:lnTo>
                      <a:lnTo>
                        <a:pt x="165447" y="142287"/>
                      </a:lnTo>
                      <a:cubicBezTo>
                        <a:pt x="165447" y="142287"/>
                        <a:pt x="166001" y="143728"/>
                        <a:pt x="166001" y="143728"/>
                      </a:cubicBezTo>
                      <a:lnTo>
                        <a:pt x="169104" y="152482"/>
                      </a:lnTo>
                      <a:lnTo>
                        <a:pt x="169326" y="154255"/>
                      </a:lnTo>
                      <a:lnTo>
                        <a:pt x="168772" y="157025"/>
                      </a:lnTo>
                      <a:lnTo>
                        <a:pt x="167775" y="157579"/>
                      </a:lnTo>
                      <a:lnTo>
                        <a:pt x="166777" y="156804"/>
                      </a:lnTo>
                      <a:lnTo>
                        <a:pt x="166999" y="157912"/>
                      </a:lnTo>
                      <a:lnTo>
                        <a:pt x="167775" y="160460"/>
                      </a:lnTo>
                      <a:lnTo>
                        <a:pt x="169547" y="161680"/>
                      </a:lnTo>
                      <a:lnTo>
                        <a:pt x="171542" y="162455"/>
                      </a:lnTo>
                      <a:lnTo>
                        <a:pt x="173094" y="163563"/>
                      </a:lnTo>
                      <a:lnTo>
                        <a:pt x="171321" y="167220"/>
                      </a:lnTo>
                      <a:lnTo>
                        <a:pt x="171542" y="168329"/>
                      </a:lnTo>
                      <a:lnTo>
                        <a:pt x="176197" y="175088"/>
                      </a:lnTo>
                      <a:lnTo>
                        <a:pt x="177083" y="177305"/>
                      </a:lnTo>
                      <a:lnTo>
                        <a:pt x="175753" y="177969"/>
                      </a:lnTo>
                      <a:lnTo>
                        <a:pt x="174977" y="179188"/>
                      </a:lnTo>
                      <a:lnTo>
                        <a:pt x="174977" y="181072"/>
                      </a:lnTo>
                      <a:cubicBezTo>
                        <a:pt x="174977" y="181072"/>
                        <a:pt x="175532" y="183510"/>
                        <a:pt x="175532" y="183510"/>
                      </a:cubicBezTo>
                      <a:lnTo>
                        <a:pt x="173426" y="184286"/>
                      </a:lnTo>
                      <a:lnTo>
                        <a:pt x="171431" y="186392"/>
                      </a:lnTo>
                      <a:lnTo>
                        <a:pt x="169880" y="189051"/>
                      </a:lnTo>
                      <a:lnTo>
                        <a:pt x="169326" y="191489"/>
                      </a:lnTo>
                      <a:lnTo>
                        <a:pt x="170101" y="195368"/>
                      </a:lnTo>
                      <a:lnTo>
                        <a:pt x="171875" y="196254"/>
                      </a:lnTo>
                      <a:lnTo>
                        <a:pt x="174091" y="196254"/>
                      </a:lnTo>
                      <a:cubicBezTo>
                        <a:pt x="174091" y="196254"/>
                        <a:pt x="175975" y="197584"/>
                        <a:pt x="175975" y="197584"/>
                      </a:cubicBezTo>
                      <a:lnTo>
                        <a:pt x="182291" y="211325"/>
                      </a:lnTo>
                      <a:lnTo>
                        <a:pt x="184840" y="214428"/>
                      </a:lnTo>
                      <a:lnTo>
                        <a:pt x="190603" y="218085"/>
                      </a:lnTo>
                      <a:lnTo>
                        <a:pt x="196032" y="223625"/>
                      </a:lnTo>
                      <a:lnTo>
                        <a:pt x="197251" y="225842"/>
                      </a:lnTo>
                      <a:lnTo>
                        <a:pt x="195368" y="226839"/>
                      </a:lnTo>
                      <a:lnTo>
                        <a:pt x="194925" y="228501"/>
                      </a:lnTo>
                      <a:lnTo>
                        <a:pt x="196586" y="232047"/>
                      </a:lnTo>
                      <a:lnTo>
                        <a:pt x="199579" y="236701"/>
                      </a:lnTo>
                      <a:lnTo>
                        <a:pt x="200576" y="239139"/>
                      </a:lnTo>
                      <a:lnTo>
                        <a:pt x="201905" y="246675"/>
                      </a:lnTo>
                      <a:lnTo>
                        <a:pt x="201905" y="247783"/>
                      </a:lnTo>
                      <a:lnTo>
                        <a:pt x="201462" y="249224"/>
                      </a:lnTo>
                      <a:lnTo>
                        <a:pt x="202349" y="249999"/>
                      </a:lnTo>
                      <a:lnTo>
                        <a:pt x="203790" y="250553"/>
                      </a:lnTo>
                      <a:lnTo>
                        <a:pt x="205119" y="251551"/>
                      </a:lnTo>
                      <a:lnTo>
                        <a:pt x="206338" y="253435"/>
                      </a:lnTo>
                      <a:lnTo>
                        <a:pt x="206671" y="254875"/>
                      </a:lnTo>
                      <a:lnTo>
                        <a:pt x="206671" y="256538"/>
                      </a:lnTo>
                      <a:cubicBezTo>
                        <a:pt x="206671" y="256538"/>
                        <a:pt x="207446" y="258865"/>
                        <a:pt x="207446" y="258865"/>
                      </a:cubicBezTo>
                      <a:lnTo>
                        <a:pt x="209109" y="261635"/>
                      </a:lnTo>
                      <a:lnTo>
                        <a:pt x="216755" y="268727"/>
                      </a:lnTo>
                      <a:lnTo>
                        <a:pt x="226174" y="273936"/>
                      </a:lnTo>
                      <a:lnTo>
                        <a:pt x="227615" y="276152"/>
                      </a:lnTo>
                      <a:lnTo>
                        <a:pt x="226174" y="279255"/>
                      </a:lnTo>
                      <a:lnTo>
                        <a:pt x="222739" y="280030"/>
                      </a:lnTo>
                      <a:lnTo>
                        <a:pt x="218971" y="280030"/>
                      </a:lnTo>
                      <a:cubicBezTo>
                        <a:pt x="218971" y="280030"/>
                        <a:pt x="216644" y="281139"/>
                        <a:pt x="216644" y="281139"/>
                      </a:cubicBezTo>
                      <a:lnTo>
                        <a:pt x="213652" y="279476"/>
                      </a:lnTo>
                      <a:lnTo>
                        <a:pt x="210549" y="279919"/>
                      </a:lnTo>
                      <a:lnTo>
                        <a:pt x="208001" y="281914"/>
                      </a:lnTo>
                      <a:lnTo>
                        <a:pt x="206560" y="285017"/>
                      </a:lnTo>
                      <a:lnTo>
                        <a:pt x="206781" y="288452"/>
                      </a:lnTo>
                      <a:lnTo>
                        <a:pt x="208444" y="290779"/>
                      </a:lnTo>
                      <a:lnTo>
                        <a:pt x="211103" y="291999"/>
                      </a:lnTo>
                      <a:lnTo>
                        <a:pt x="214317" y="292442"/>
                      </a:lnTo>
                      <a:lnTo>
                        <a:pt x="214317" y="293550"/>
                      </a:lnTo>
                      <a:lnTo>
                        <a:pt x="212877" y="296653"/>
                      </a:lnTo>
                      <a:lnTo>
                        <a:pt x="214427" y="299423"/>
                      </a:lnTo>
                      <a:lnTo>
                        <a:pt x="217531" y="301307"/>
                      </a:lnTo>
                      <a:lnTo>
                        <a:pt x="220523" y="302082"/>
                      </a:lnTo>
                      <a:lnTo>
                        <a:pt x="219858" y="306183"/>
                      </a:lnTo>
                      <a:lnTo>
                        <a:pt x="220744" y="309951"/>
                      </a:lnTo>
                      <a:lnTo>
                        <a:pt x="223625" y="316932"/>
                      </a:lnTo>
                      <a:lnTo>
                        <a:pt x="223625" y="316932"/>
                      </a:lnTo>
                      <a:cubicBezTo>
                        <a:pt x="223625" y="316932"/>
                        <a:pt x="220966" y="321586"/>
                        <a:pt x="220966" y="321586"/>
                      </a:cubicBezTo>
                      <a:lnTo>
                        <a:pt x="222074" y="330008"/>
                      </a:lnTo>
                      <a:lnTo>
                        <a:pt x="222850" y="332335"/>
                      </a:lnTo>
                      <a:lnTo>
                        <a:pt x="223403" y="332779"/>
                      </a:lnTo>
                      <a:lnTo>
                        <a:pt x="223403" y="333222"/>
                      </a:lnTo>
                      <a:cubicBezTo>
                        <a:pt x="223403" y="333222"/>
                        <a:pt x="221853" y="335216"/>
                        <a:pt x="221853" y="335216"/>
                      </a:cubicBezTo>
                      <a:lnTo>
                        <a:pt x="219747" y="337544"/>
                      </a:lnTo>
                      <a:lnTo>
                        <a:pt x="212433" y="341311"/>
                      </a:lnTo>
                      <a:lnTo>
                        <a:pt x="212101" y="343417"/>
                      </a:lnTo>
                      <a:lnTo>
                        <a:pt x="212322" y="346852"/>
                      </a:lnTo>
                      <a:lnTo>
                        <a:pt x="212101" y="349179"/>
                      </a:lnTo>
                      <a:lnTo>
                        <a:pt x="211547" y="351063"/>
                      </a:lnTo>
                      <a:lnTo>
                        <a:pt x="209109" y="356936"/>
                      </a:lnTo>
                      <a:lnTo>
                        <a:pt x="203125" y="359374"/>
                      </a:lnTo>
                      <a:lnTo>
                        <a:pt x="182623" y="359596"/>
                      </a:lnTo>
                      <a:lnTo>
                        <a:pt x="178745" y="360815"/>
                      </a:lnTo>
                      <a:lnTo>
                        <a:pt x="176751" y="361812"/>
                      </a:lnTo>
                      <a:lnTo>
                        <a:pt x="175199" y="363364"/>
                      </a:lnTo>
                      <a:lnTo>
                        <a:pt x="173980" y="365912"/>
                      </a:lnTo>
                      <a:lnTo>
                        <a:pt x="172540" y="370567"/>
                      </a:lnTo>
                      <a:lnTo>
                        <a:pt x="172540" y="370788"/>
                      </a:lnTo>
                      <a:cubicBezTo>
                        <a:pt x="172540" y="370788"/>
                        <a:pt x="170877" y="373115"/>
                        <a:pt x="170877" y="373115"/>
                      </a:cubicBezTo>
                      <a:lnTo>
                        <a:pt x="161901" y="382867"/>
                      </a:lnTo>
                      <a:lnTo>
                        <a:pt x="158577" y="385527"/>
                      </a:lnTo>
                      <a:lnTo>
                        <a:pt x="158577" y="385527"/>
                      </a:lnTo>
                      <a:cubicBezTo>
                        <a:pt x="158577" y="385527"/>
                        <a:pt x="158577" y="385527"/>
                        <a:pt x="158577" y="385527"/>
                      </a:cubicBezTo>
                      <a:lnTo>
                        <a:pt x="152371" y="390292"/>
                      </a:lnTo>
                      <a:lnTo>
                        <a:pt x="147273" y="394281"/>
                      </a:lnTo>
                      <a:lnTo>
                        <a:pt x="121343" y="422428"/>
                      </a:lnTo>
                      <a:lnTo>
                        <a:pt x="117908" y="427747"/>
                      </a:lnTo>
                      <a:lnTo>
                        <a:pt x="113808" y="430961"/>
                      </a:lnTo>
                      <a:lnTo>
                        <a:pt x="109264" y="435948"/>
                      </a:lnTo>
                      <a:lnTo>
                        <a:pt x="96963" y="454011"/>
                      </a:lnTo>
                      <a:lnTo>
                        <a:pt x="92198" y="458886"/>
                      </a:lnTo>
                      <a:lnTo>
                        <a:pt x="91645" y="460327"/>
                      </a:lnTo>
                      <a:lnTo>
                        <a:pt x="90758" y="463873"/>
                      </a:lnTo>
                      <a:lnTo>
                        <a:pt x="90204" y="465092"/>
                      </a:lnTo>
                      <a:lnTo>
                        <a:pt x="89206" y="466089"/>
                      </a:lnTo>
                      <a:lnTo>
                        <a:pt x="87212" y="466865"/>
                      </a:lnTo>
                      <a:lnTo>
                        <a:pt x="86215" y="467530"/>
                      </a:lnTo>
                      <a:lnTo>
                        <a:pt x="85106" y="468860"/>
                      </a:lnTo>
                      <a:lnTo>
                        <a:pt x="78125" y="481493"/>
                      </a:lnTo>
                      <a:lnTo>
                        <a:pt x="76241" y="483377"/>
                      </a:lnTo>
                      <a:lnTo>
                        <a:pt x="75022" y="483931"/>
                      </a:lnTo>
                      <a:lnTo>
                        <a:pt x="72584" y="484374"/>
                      </a:lnTo>
                      <a:lnTo>
                        <a:pt x="71365" y="485482"/>
                      </a:lnTo>
                      <a:lnTo>
                        <a:pt x="70589" y="487033"/>
                      </a:lnTo>
                      <a:lnTo>
                        <a:pt x="68595" y="492574"/>
                      </a:lnTo>
                      <a:lnTo>
                        <a:pt x="59951" y="504099"/>
                      </a:lnTo>
                      <a:lnTo>
                        <a:pt x="57180" y="510859"/>
                      </a:lnTo>
                      <a:lnTo>
                        <a:pt x="59397" y="517065"/>
                      </a:lnTo>
                      <a:lnTo>
                        <a:pt x="60173" y="519613"/>
                      </a:lnTo>
                      <a:lnTo>
                        <a:pt x="60838" y="527038"/>
                      </a:lnTo>
                      <a:lnTo>
                        <a:pt x="61281" y="529032"/>
                      </a:lnTo>
                      <a:lnTo>
                        <a:pt x="61613" y="530030"/>
                      </a:lnTo>
                      <a:lnTo>
                        <a:pt x="63054" y="532357"/>
                      </a:lnTo>
                      <a:lnTo>
                        <a:pt x="65492" y="534906"/>
                      </a:lnTo>
                      <a:lnTo>
                        <a:pt x="66156" y="536235"/>
                      </a:lnTo>
                      <a:lnTo>
                        <a:pt x="66711" y="539006"/>
                      </a:lnTo>
                      <a:lnTo>
                        <a:pt x="68262" y="554853"/>
                      </a:lnTo>
                      <a:lnTo>
                        <a:pt x="67819" y="557401"/>
                      </a:lnTo>
                      <a:lnTo>
                        <a:pt x="65935" y="562720"/>
                      </a:lnTo>
                      <a:lnTo>
                        <a:pt x="64384" y="568815"/>
                      </a:lnTo>
                      <a:lnTo>
                        <a:pt x="62611" y="572583"/>
                      </a:lnTo>
                      <a:lnTo>
                        <a:pt x="62056" y="574688"/>
                      </a:lnTo>
                      <a:lnTo>
                        <a:pt x="62721" y="575575"/>
                      </a:lnTo>
                      <a:lnTo>
                        <a:pt x="63276" y="575243"/>
                      </a:lnTo>
                      <a:lnTo>
                        <a:pt x="64827" y="573359"/>
                      </a:lnTo>
                      <a:lnTo>
                        <a:pt x="66600" y="574578"/>
                      </a:lnTo>
                      <a:lnTo>
                        <a:pt x="66489" y="574578"/>
                      </a:lnTo>
                      <a:cubicBezTo>
                        <a:pt x="66489" y="574578"/>
                        <a:pt x="66046" y="574799"/>
                        <a:pt x="66046" y="574799"/>
                      </a:cubicBezTo>
                      <a:lnTo>
                        <a:pt x="69703" y="577348"/>
                      </a:lnTo>
                      <a:lnTo>
                        <a:pt x="73028" y="581670"/>
                      </a:lnTo>
                      <a:lnTo>
                        <a:pt x="75133" y="583221"/>
                      </a:lnTo>
                      <a:lnTo>
                        <a:pt x="80230" y="586102"/>
                      </a:lnTo>
                      <a:lnTo>
                        <a:pt x="81560" y="587875"/>
                      </a:lnTo>
                      <a:lnTo>
                        <a:pt x="81560" y="589316"/>
                      </a:lnTo>
                      <a:cubicBezTo>
                        <a:pt x="81560" y="589316"/>
                        <a:pt x="80563" y="592640"/>
                        <a:pt x="80563" y="592640"/>
                      </a:cubicBezTo>
                      <a:lnTo>
                        <a:pt x="80563" y="594968"/>
                      </a:lnTo>
                      <a:cubicBezTo>
                        <a:pt x="80563" y="594968"/>
                        <a:pt x="80895" y="596630"/>
                        <a:pt x="80895" y="596630"/>
                      </a:cubicBezTo>
                      <a:lnTo>
                        <a:pt x="82779" y="599844"/>
                      </a:lnTo>
                      <a:lnTo>
                        <a:pt x="82779" y="600176"/>
                      </a:lnTo>
                      <a:cubicBezTo>
                        <a:pt x="82779" y="600176"/>
                        <a:pt x="83112" y="600730"/>
                        <a:pt x="83112" y="600730"/>
                      </a:cubicBezTo>
                      <a:lnTo>
                        <a:pt x="81782" y="603500"/>
                      </a:lnTo>
                      <a:lnTo>
                        <a:pt x="79454" y="602503"/>
                      </a:lnTo>
                      <a:lnTo>
                        <a:pt x="76906" y="600287"/>
                      </a:lnTo>
                      <a:lnTo>
                        <a:pt x="74911" y="599179"/>
                      </a:lnTo>
                      <a:lnTo>
                        <a:pt x="73692" y="598735"/>
                      </a:lnTo>
                      <a:lnTo>
                        <a:pt x="71587" y="595743"/>
                      </a:lnTo>
                      <a:lnTo>
                        <a:pt x="70478" y="594635"/>
                      </a:lnTo>
                      <a:lnTo>
                        <a:pt x="69260" y="594635"/>
                      </a:lnTo>
                      <a:cubicBezTo>
                        <a:pt x="69260" y="594635"/>
                        <a:pt x="66711" y="595300"/>
                        <a:pt x="66711" y="595300"/>
                      </a:cubicBezTo>
                      <a:lnTo>
                        <a:pt x="62611" y="594968"/>
                      </a:lnTo>
                      <a:lnTo>
                        <a:pt x="60173" y="595189"/>
                      </a:lnTo>
                      <a:lnTo>
                        <a:pt x="57735" y="594857"/>
                      </a:lnTo>
                      <a:lnTo>
                        <a:pt x="54965" y="592973"/>
                      </a:lnTo>
                      <a:lnTo>
                        <a:pt x="50754" y="588319"/>
                      </a:lnTo>
                      <a:lnTo>
                        <a:pt x="48426" y="587654"/>
                      </a:lnTo>
                      <a:lnTo>
                        <a:pt x="45989" y="589981"/>
                      </a:lnTo>
                      <a:lnTo>
                        <a:pt x="45102" y="592862"/>
                      </a:lnTo>
                      <a:lnTo>
                        <a:pt x="44326" y="596851"/>
                      </a:lnTo>
                      <a:lnTo>
                        <a:pt x="43772" y="600841"/>
                      </a:lnTo>
                      <a:lnTo>
                        <a:pt x="43772" y="603722"/>
                      </a:lnTo>
                      <a:cubicBezTo>
                        <a:pt x="43772" y="603722"/>
                        <a:pt x="42110" y="605163"/>
                        <a:pt x="42110" y="605163"/>
                      </a:cubicBezTo>
                      <a:lnTo>
                        <a:pt x="37788" y="605827"/>
                      </a:lnTo>
                      <a:lnTo>
                        <a:pt x="35793" y="607379"/>
                      </a:lnTo>
                      <a:lnTo>
                        <a:pt x="33356" y="614582"/>
                      </a:lnTo>
                      <a:lnTo>
                        <a:pt x="31915" y="617685"/>
                      </a:lnTo>
                      <a:lnTo>
                        <a:pt x="31915" y="618571"/>
                      </a:lnTo>
                      <a:cubicBezTo>
                        <a:pt x="31915" y="618571"/>
                        <a:pt x="31804" y="620788"/>
                        <a:pt x="31804" y="620788"/>
                      </a:cubicBezTo>
                      <a:lnTo>
                        <a:pt x="31582" y="621785"/>
                      </a:lnTo>
                      <a:lnTo>
                        <a:pt x="30474" y="623336"/>
                      </a:lnTo>
                      <a:lnTo>
                        <a:pt x="27704" y="625663"/>
                      </a:lnTo>
                      <a:lnTo>
                        <a:pt x="26817" y="626883"/>
                      </a:lnTo>
                      <a:lnTo>
                        <a:pt x="26596" y="627215"/>
                      </a:lnTo>
                      <a:lnTo>
                        <a:pt x="25820" y="629321"/>
                      </a:lnTo>
                      <a:lnTo>
                        <a:pt x="25820" y="630650"/>
                      </a:lnTo>
                      <a:cubicBezTo>
                        <a:pt x="25820" y="630650"/>
                        <a:pt x="25931" y="632091"/>
                        <a:pt x="25931" y="632091"/>
                      </a:cubicBezTo>
                      <a:lnTo>
                        <a:pt x="26152" y="637853"/>
                      </a:lnTo>
                      <a:lnTo>
                        <a:pt x="25931" y="638961"/>
                      </a:lnTo>
                      <a:lnTo>
                        <a:pt x="25155" y="640956"/>
                      </a:lnTo>
                      <a:lnTo>
                        <a:pt x="24158" y="642397"/>
                      </a:lnTo>
                      <a:lnTo>
                        <a:pt x="23050" y="643283"/>
                      </a:lnTo>
                      <a:lnTo>
                        <a:pt x="22163" y="644391"/>
                      </a:lnTo>
                      <a:lnTo>
                        <a:pt x="21830" y="646718"/>
                      </a:lnTo>
                      <a:lnTo>
                        <a:pt x="21830" y="650375"/>
                      </a:lnTo>
                      <a:cubicBezTo>
                        <a:pt x="21830" y="650375"/>
                        <a:pt x="21276" y="654032"/>
                        <a:pt x="21276" y="654032"/>
                      </a:cubicBezTo>
                      <a:lnTo>
                        <a:pt x="19947" y="657246"/>
                      </a:lnTo>
                      <a:lnTo>
                        <a:pt x="18174" y="659684"/>
                      </a:lnTo>
                      <a:lnTo>
                        <a:pt x="16844" y="660570"/>
                      </a:lnTo>
                      <a:lnTo>
                        <a:pt x="13852" y="661568"/>
                      </a:lnTo>
                      <a:lnTo>
                        <a:pt x="12411" y="662565"/>
                      </a:lnTo>
                      <a:lnTo>
                        <a:pt x="11525" y="663784"/>
                      </a:lnTo>
                      <a:lnTo>
                        <a:pt x="10306" y="666554"/>
                      </a:lnTo>
                      <a:lnTo>
                        <a:pt x="9641" y="667773"/>
                      </a:lnTo>
                      <a:lnTo>
                        <a:pt x="2216" y="673757"/>
                      </a:lnTo>
                      <a:lnTo>
                        <a:pt x="554" y="676528"/>
                      </a:lnTo>
                      <a:lnTo>
                        <a:pt x="333" y="679963"/>
                      </a:lnTo>
                      <a:lnTo>
                        <a:pt x="1663" y="686833"/>
                      </a:lnTo>
                      <a:lnTo>
                        <a:pt x="1219" y="689493"/>
                      </a:lnTo>
                      <a:lnTo>
                        <a:pt x="0" y="692264"/>
                      </a:lnTo>
                      <a:lnTo>
                        <a:pt x="0" y="704564"/>
                      </a:lnTo>
                      <a:cubicBezTo>
                        <a:pt x="0" y="704564"/>
                        <a:pt x="2549" y="705007"/>
                        <a:pt x="2549" y="705007"/>
                      </a:cubicBezTo>
                      <a:lnTo>
                        <a:pt x="2770" y="705007"/>
                      </a:lnTo>
                      <a:cubicBezTo>
                        <a:pt x="2770" y="705007"/>
                        <a:pt x="2770" y="705007"/>
                        <a:pt x="2770" y="705007"/>
                      </a:cubicBezTo>
                      <a:lnTo>
                        <a:pt x="2881" y="705007"/>
                      </a:lnTo>
                      <a:cubicBezTo>
                        <a:pt x="2881" y="705007"/>
                        <a:pt x="3989" y="703788"/>
                        <a:pt x="3989" y="703788"/>
                      </a:cubicBezTo>
                      <a:lnTo>
                        <a:pt x="7757" y="702348"/>
                      </a:lnTo>
                      <a:lnTo>
                        <a:pt x="11635" y="702791"/>
                      </a:lnTo>
                      <a:lnTo>
                        <a:pt x="15736" y="704786"/>
                      </a:lnTo>
                      <a:lnTo>
                        <a:pt x="14074" y="709883"/>
                      </a:lnTo>
                      <a:lnTo>
                        <a:pt x="14074" y="712543"/>
                      </a:lnTo>
                      <a:cubicBezTo>
                        <a:pt x="14074" y="712543"/>
                        <a:pt x="17176" y="712321"/>
                        <a:pt x="17176" y="712321"/>
                      </a:cubicBezTo>
                      <a:lnTo>
                        <a:pt x="17952" y="712321"/>
                      </a:lnTo>
                      <a:cubicBezTo>
                        <a:pt x="17952" y="712321"/>
                        <a:pt x="18839" y="713872"/>
                        <a:pt x="18839" y="713872"/>
                      </a:cubicBezTo>
                      <a:lnTo>
                        <a:pt x="18839" y="715535"/>
                      </a:lnTo>
                      <a:lnTo>
                        <a:pt x="18617" y="717530"/>
                      </a:lnTo>
                      <a:lnTo>
                        <a:pt x="18617" y="719857"/>
                      </a:lnTo>
                      <a:cubicBezTo>
                        <a:pt x="18617" y="719857"/>
                        <a:pt x="19947" y="723292"/>
                        <a:pt x="19947" y="723292"/>
                      </a:cubicBezTo>
                      <a:lnTo>
                        <a:pt x="25487" y="731825"/>
                      </a:lnTo>
                      <a:lnTo>
                        <a:pt x="26263" y="732600"/>
                      </a:lnTo>
                      <a:lnTo>
                        <a:pt x="27039" y="732822"/>
                      </a:lnTo>
                      <a:lnTo>
                        <a:pt x="27926" y="732600"/>
                      </a:lnTo>
                      <a:lnTo>
                        <a:pt x="28812" y="731935"/>
                      </a:lnTo>
                      <a:lnTo>
                        <a:pt x="29255" y="731714"/>
                      </a:lnTo>
                      <a:lnTo>
                        <a:pt x="29698" y="731714"/>
                      </a:lnTo>
                      <a:cubicBezTo>
                        <a:pt x="29698" y="731714"/>
                        <a:pt x="30141" y="731714"/>
                        <a:pt x="30141" y="731714"/>
                      </a:cubicBezTo>
                      <a:lnTo>
                        <a:pt x="32358" y="732600"/>
                      </a:lnTo>
                      <a:lnTo>
                        <a:pt x="34131" y="732933"/>
                      </a:lnTo>
                      <a:lnTo>
                        <a:pt x="35904" y="732933"/>
                      </a:lnTo>
                      <a:cubicBezTo>
                        <a:pt x="35904" y="732933"/>
                        <a:pt x="38121" y="731714"/>
                        <a:pt x="38121" y="731714"/>
                      </a:cubicBezTo>
                      <a:lnTo>
                        <a:pt x="38564" y="731714"/>
                      </a:lnTo>
                      <a:cubicBezTo>
                        <a:pt x="38564" y="731714"/>
                        <a:pt x="39007" y="731714"/>
                        <a:pt x="39007" y="731714"/>
                      </a:cubicBezTo>
                      <a:lnTo>
                        <a:pt x="39450" y="731935"/>
                      </a:lnTo>
                      <a:lnTo>
                        <a:pt x="47872" y="743017"/>
                      </a:lnTo>
                      <a:lnTo>
                        <a:pt x="49313" y="746563"/>
                      </a:lnTo>
                      <a:lnTo>
                        <a:pt x="50865" y="751882"/>
                      </a:lnTo>
                      <a:lnTo>
                        <a:pt x="52748" y="755872"/>
                      </a:lnTo>
                      <a:lnTo>
                        <a:pt x="53302" y="756536"/>
                      </a:lnTo>
                      <a:lnTo>
                        <a:pt x="53635" y="756536"/>
                      </a:lnTo>
                      <a:cubicBezTo>
                        <a:pt x="53635" y="756536"/>
                        <a:pt x="55075" y="755761"/>
                        <a:pt x="55075" y="755761"/>
                      </a:cubicBezTo>
                      <a:lnTo>
                        <a:pt x="63276" y="755761"/>
                      </a:lnTo>
                      <a:lnTo>
                        <a:pt x="65381" y="755096"/>
                      </a:lnTo>
                      <a:lnTo>
                        <a:pt x="67265" y="753877"/>
                      </a:lnTo>
                      <a:lnTo>
                        <a:pt x="69260" y="753323"/>
                      </a:lnTo>
                      <a:lnTo>
                        <a:pt x="71143" y="754542"/>
                      </a:lnTo>
                      <a:lnTo>
                        <a:pt x="71587" y="755318"/>
                      </a:lnTo>
                      <a:lnTo>
                        <a:pt x="75687" y="757645"/>
                      </a:lnTo>
                      <a:lnTo>
                        <a:pt x="79011" y="760747"/>
                      </a:lnTo>
                      <a:lnTo>
                        <a:pt x="80563" y="762631"/>
                      </a:lnTo>
                      <a:lnTo>
                        <a:pt x="81782" y="764958"/>
                      </a:lnTo>
                      <a:lnTo>
                        <a:pt x="82558" y="768172"/>
                      </a:lnTo>
                      <a:lnTo>
                        <a:pt x="82114" y="769945"/>
                      </a:lnTo>
                      <a:lnTo>
                        <a:pt x="81339" y="771497"/>
                      </a:lnTo>
                      <a:lnTo>
                        <a:pt x="81117" y="774156"/>
                      </a:lnTo>
                      <a:lnTo>
                        <a:pt x="79233" y="776594"/>
                      </a:lnTo>
                      <a:lnTo>
                        <a:pt x="80230" y="778699"/>
                      </a:lnTo>
                      <a:lnTo>
                        <a:pt x="84441" y="782135"/>
                      </a:lnTo>
                      <a:lnTo>
                        <a:pt x="86769" y="781470"/>
                      </a:lnTo>
                      <a:lnTo>
                        <a:pt x="88763" y="780140"/>
                      </a:lnTo>
                      <a:lnTo>
                        <a:pt x="89760" y="777813"/>
                      </a:lnTo>
                      <a:lnTo>
                        <a:pt x="88763" y="774378"/>
                      </a:lnTo>
                      <a:lnTo>
                        <a:pt x="89760" y="772383"/>
                      </a:lnTo>
                      <a:lnTo>
                        <a:pt x="91534" y="772383"/>
                      </a:lnTo>
                      <a:cubicBezTo>
                        <a:pt x="91534" y="772383"/>
                        <a:pt x="93528" y="773159"/>
                        <a:pt x="93528" y="773159"/>
                      </a:cubicBezTo>
                      <a:lnTo>
                        <a:pt x="95301" y="774378"/>
                      </a:lnTo>
                      <a:lnTo>
                        <a:pt x="97074" y="775486"/>
                      </a:lnTo>
                      <a:lnTo>
                        <a:pt x="98958" y="776040"/>
                      </a:lnTo>
                      <a:lnTo>
                        <a:pt x="100731" y="775708"/>
                      </a:lnTo>
                      <a:lnTo>
                        <a:pt x="105607" y="771829"/>
                      </a:lnTo>
                      <a:lnTo>
                        <a:pt x="107158" y="768948"/>
                      </a:lnTo>
                      <a:lnTo>
                        <a:pt x="109707" y="761080"/>
                      </a:lnTo>
                      <a:lnTo>
                        <a:pt x="111923" y="757645"/>
                      </a:lnTo>
                      <a:lnTo>
                        <a:pt x="114251" y="756536"/>
                      </a:lnTo>
                      <a:lnTo>
                        <a:pt x="116799" y="756869"/>
                      </a:lnTo>
                      <a:lnTo>
                        <a:pt x="124667" y="759639"/>
                      </a:lnTo>
                      <a:lnTo>
                        <a:pt x="126662" y="761080"/>
                      </a:lnTo>
                      <a:lnTo>
                        <a:pt x="131316" y="766621"/>
                      </a:lnTo>
                      <a:lnTo>
                        <a:pt x="136746" y="771275"/>
                      </a:lnTo>
                      <a:lnTo>
                        <a:pt x="139295" y="774267"/>
                      </a:lnTo>
                      <a:lnTo>
                        <a:pt x="140071" y="774599"/>
                      </a:lnTo>
                      <a:lnTo>
                        <a:pt x="140957" y="774599"/>
                      </a:lnTo>
                      <a:cubicBezTo>
                        <a:pt x="140957" y="774599"/>
                        <a:pt x="141844" y="774599"/>
                        <a:pt x="141844" y="774599"/>
                      </a:cubicBezTo>
                      <a:lnTo>
                        <a:pt x="142730" y="774267"/>
                      </a:lnTo>
                      <a:lnTo>
                        <a:pt x="142841" y="774267"/>
                      </a:lnTo>
                      <a:cubicBezTo>
                        <a:pt x="142841" y="774267"/>
                        <a:pt x="142952" y="774267"/>
                        <a:pt x="142952" y="774267"/>
                      </a:cubicBezTo>
                      <a:lnTo>
                        <a:pt x="143062" y="774267"/>
                      </a:lnTo>
                      <a:cubicBezTo>
                        <a:pt x="143062" y="774267"/>
                        <a:pt x="143284" y="774267"/>
                        <a:pt x="143284" y="774267"/>
                      </a:cubicBezTo>
                      <a:lnTo>
                        <a:pt x="150598" y="777924"/>
                      </a:lnTo>
                      <a:lnTo>
                        <a:pt x="152925" y="777924"/>
                      </a:lnTo>
                      <a:cubicBezTo>
                        <a:pt x="152925" y="777924"/>
                        <a:pt x="153369" y="777481"/>
                        <a:pt x="153369" y="777481"/>
                      </a:cubicBezTo>
                      <a:lnTo>
                        <a:pt x="153701" y="777259"/>
                      </a:lnTo>
                      <a:lnTo>
                        <a:pt x="154366" y="776483"/>
                      </a:lnTo>
                      <a:lnTo>
                        <a:pt x="154920" y="775486"/>
                      </a:lnTo>
                      <a:lnTo>
                        <a:pt x="155363" y="774378"/>
                      </a:lnTo>
                      <a:lnTo>
                        <a:pt x="156582" y="773381"/>
                      </a:lnTo>
                      <a:lnTo>
                        <a:pt x="157801" y="773048"/>
                      </a:lnTo>
                      <a:lnTo>
                        <a:pt x="162012" y="772272"/>
                      </a:lnTo>
                      <a:lnTo>
                        <a:pt x="164118" y="772937"/>
                      </a:lnTo>
                      <a:lnTo>
                        <a:pt x="171431" y="773824"/>
                      </a:lnTo>
                      <a:lnTo>
                        <a:pt x="176086" y="775375"/>
                      </a:lnTo>
                      <a:lnTo>
                        <a:pt x="178745" y="775708"/>
                      </a:lnTo>
                      <a:lnTo>
                        <a:pt x="186613" y="775264"/>
                      </a:lnTo>
                      <a:lnTo>
                        <a:pt x="188497" y="776151"/>
                      </a:lnTo>
                      <a:lnTo>
                        <a:pt x="194370" y="781581"/>
                      </a:lnTo>
                      <a:lnTo>
                        <a:pt x="195146" y="784129"/>
                      </a:lnTo>
                      <a:lnTo>
                        <a:pt x="197584" y="784129"/>
                      </a:lnTo>
                      <a:cubicBezTo>
                        <a:pt x="197584" y="784129"/>
                        <a:pt x="208998" y="779364"/>
                        <a:pt x="208998" y="779364"/>
                      </a:cubicBezTo>
                      <a:lnTo>
                        <a:pt x="212544" y="779586"/>
                      </a:lnTo>
                      <a:lnTo>
                        <a:pt x="214427" y="780916"/>
                      </a:lnTo>
                      <a:lnTo>
                        <a:pt x="220079" y="782467"/>
                      </a:lnTo>
                      <a:lnTo>
                        <a:pt x="222296" y="783464"/>
                      </a:lnTo>
                      <a:lnTo>
                        <a:pt x="226396" y="787454"/>
                      </a:lnTo>
                      <a:lnTo>
                        <a:pt x="228390" y="787897"/>
                      </a:lnTo>
                      <a:lnTo>
                        <a:pt x="228501" y="787897"/>
                      </a:lnTo>
                      <a:cubicBezTo>
                        <a:pt x="228501" y="787897"/>
                        <a:pt x="235150" y="790335"/>
                        <a:pt x="235150" y="790335"/>
                      </a:cubicBezTo>
                      <a:lnTo>
                        <a:pt x="237588" y="790335"/>
                      </a:lnTo>
                      <a:cubicBezTo>
                        <a:pt x="237588" y="790335"/>
                        <a:pt x="245124" y="786567"/>
                        <a:pt x="245124" y="786567"/>
                      </a:cubicBezTo>
                      <a:lnTo>
                        <a:pt x="250664" y="786346"/>
                      </a:lnTo>
                      <a:lnTo>
                        <a:pt x="255097" y="782467"/>
                      </a:lnTo>
                      <a:lnTo>
                        <a:pt x="257646" y="781026"/>
                      </a:lnTo>
                      <a:lnTo>
                        <a:pt x="259862" y="781026"/>
                      </a:lnTo>
                      <a:cubicBezTo>
                        <a:pt x="259862" y="781026"/>
                        <a:pt x="266290" y="782467"/>
                        <a:pt x="266290" y="782467"/>
                      </a:cubicBezTo>
                      <a:lnTo>
                        <a:pt x="272716" y="782467"/>
                      </a:lnTo>
                      <a:cubicBezTo>
                        <a:pt x="272716" y="782467"/>
                        <a:pt x="274933" y="782911"/>
                        <a:pt x="274933" y="782911"/>
                      </a:cubicBezTo>
                      <a:lnTo>
                        <a:pt x="275820" y="783464"/>
                      </a:lnTo>
                      <a:lnTo>
                        <a:pt x="280252" y="786013"/>
                      </a:lnTo>
                      <a:lnTo>
                        <a:pt x="283133" y="788340"/>
                      </a:lnTo>
                      <a:lnTo>
                        <a:pt x="284907" y="790557"/>
                      </a:lnTo>
                      <a:lnTo>
                        <a:pt x="285682" y="793216"/>
                      </a:lnTo>
                      <a:lnTo>
                        <a:pt x="285682" y="795433"/>
                      </a:lnTo>
                      <a:cubicBezTo>
                        <a:pt x="285682" y="795433"/>
                        <a:pt x="286347" y="797538"/>
                        <a:pt x="286347" y="797538"/>
                      </a:cubicBezTo>
                      <a:lnTo>
                        <a:pt x="288342" y="799866"/>
                      </a:lnTo>
                      <a:lnTo>
                        <a:pt x="292109" y="802303"/>
                      </a:lnTo>
                      <a:lnTo>
                        <a:pt x="301307" y="805960"/>
                      </a:lnTo>
                      <a:lnTo>
                        <a:pt x="302969" y="807401"/>
                      </a:lnTo>
                      <a:lnTo>
                        <a:pt x="304409" y="809396"/>
                      </a:lnTo>
                      <a:lnTo>
                        <a:pt x="308177" y="816266"/>
                      </a:lnTo>
                      <a:lnTo>
                        <a:pt x="310837" y="820366"/>
                      </a:lnTo>
                      <a:lnTo>
                        <a:pt x="312942" y="821807"/>
                      </a:lnTo>
                      <a:lnTo>
                        <a:pt x="316600" y="821142"/>
                      </a:lnTo>
                      <a:lnTo>
                        <a:pt x="318151" y="820920"/>
                      </a:lnTo>
                      <a:lnTo>
                        <a:pt x="326683" y="819369"/>
                      </a:lnTo>
                      <a:lnTo>
                        <a:pt x="333776" y="816266"/>
                      </a:lnTo>
                      <a:lnTo>
                        <a:pt x="333776" y="816266"/>
                      </a:lnTo>
                      <a:cubicBezTo>
                        <a:pt x="333776" y="816266"/>
                        <a:pt x="333776" y="816266"/>
                        <a:pt x="333776" y="816266"/>
                      </a:cubicBezTo>
                      <a:lnTo>
                        <a:pt x="338541" y="811722"/>
                      </a:lnTo>
                      <a:lnTo>
                        <a:pt x="349511" y="793549"/>
                      </a:lnTo>
                      <a:lnTo>
                        <a:pt x="354387" y="790114"/>
                      </a:lnTo>
                      <a:lnTo>
                        <a:pt x="410017" y="784019"/>
                      </a:lnTo>
                      <a:lnTo>
                        <a:pt x="417441" y="781026"/>
                      </a:lnTo>
                      <a:lnTo>
                        <a:pt x="423426" y="780251"/>
                      </a:lnTo>
                      <a:lnTo>
                        <a:pt x="426861" y="778699"/>
                      </a:lnTo>
                      <a:lnTo>
                        <a:pt x="428745" y="778367"/>
                      </a:lnTo>
                      <a:lnTo>
                        <a:pt x="434175" y="778921"/>
                      </a:lnTo>
                      <a:lnTo>
                        <a:pt x="441378" y="776705"/>
                      </a:lnTo>
                      <a:lnTo>
                        <a:pt x="449689" y="776705"/>
                      </a:lnTo>
                      <a:cubicBezTo>
                        <a:pt x="449689" y="776705"/>
                        <a:pt x="452348" y="776705"/>
                        <a:pt x="452348" y="776705"/>
                      </a:cubicBezTo>
                      <a:lnTo>
                        <a:pt x="457667" y="774267"/>
                      </a:lnTo>
                      <a:lnTo>
                        <a:pt x="458776" y="772605"/>
                      </a:lnTo>
                      <a:lnTo>
                        <a:pt x="461324" y="766842"/>
                      </a:lnTo>
                      <a:lnTo>
                        <a:pt x="462765" y="765069"/>
                      </a:lnTo>
                      <a:lnTo>
                        <a:pt x="465757" y="762521"/>
                      </a:lnTo>
                      <a:lnTo>
                        <a:pt x="467087" y="760969"/>
                      </a:lnTo>
                      <a:lnTo>
                        <a:pt x="468860" y="757423"/>
                      </a:lnTo>
                      <a:lnTo>
                        <a:pt x="470743" y="752104"/>
                      </a:lnTo>
                      <a:lnTo>
                        <a:pt x="471963" y="746785"/>
                      </a:lnTo>
                      <a:lnTo>
                        <a:pt x="471963" y="742906"/>
                      </a:lnTo>
                      <a:cubicBezTo>
                        <a:pt x="471963" y="742906"/>
                        <a:pt x="472628" y="737255"/>
                        <a:pt x="472628" y="737255"/>
                      </a:cubicBezTo>
                      <a:lnTo>
                        <a:pt x="473514" y="737698"/>
                      </a:lnTo>
                      <a:lnTo>
                        <a:pt x="475619" y="737919"/>
                      </a:lnTo>
                      <a:lnTo>
                        <a:pt x="477504" y="737255"/>
                      </a:lnTo>
                      <a:lnTo>
                        <a:pt x="481271" y="735371"/>
                      </a:lnTo>
                      <a:lnTo>
                        <a:pt x="483155" y="734817"/>
                      </a:lnTo>
                      <a:lnTo>
                        <a:pt x="488474" y="734595"/>
                      </a:lnTo>
                      <a:lnTo>
                        <a:pt x="490358" y="734152"/>
                      </a:lnTo>
                      <a:lnTo>
                        <a:pt x="504653" y="730938"/>
                      </a:lnTo>
                      <a:lnTo>
                        <a:pt x="508088" y="729276"/>
                      </a:lnTo>
                      <a:lnTo>
                        <a:pt x="508088" y="727835"/>
                      </a:lnTo>
                      <a:cubicBezTo>
                        <a:pt x="508088" y="727835"/>
                        <a:pt x="508864" y="725176"/>
                        <a:pt x="508864" y="725176"/>
                      </a:cubicBezTo>
                      <a:lnTo>
                        <a:pt x="510083" y="723181"/>
                      </a:lnTo>
                      <a:lnTo>
                        <a:pt x="513851" y="720854"/>
                      </a:lnTo>
                      <a:lnTo>
                        <a:pt x="514405" y="718638"/>
                      </a:lnTo>
                      <a:lnTo>
                        <a:pt x="515070" y="717197"/>
                      </a:lnTo>
                      <a:lnTo>
                        <a:pt x="517286" y="718083"/>
                      </a:lnTo>
                      <a:lnTo>
                        <a:pt x="518838" y="719857"/>
                      </a:lnTo>
                      <a:lnTo>
                        <a:pt x="520056" y="721962"/>
                      </a:lnTo>
                      <a:lnTo>
                        <a:pt x="521497" y="723735"/>
                      </a:lnTo>
                      <a:lnTo>
                        <a:pt x="523603" y="724732"/>
                      </a:lnTo>
                      <a:lnTo>
                        <a:pt x="525819" y="724511"/>
                      </a:lnTo>
                      <a:lnTo>
                        <a:pt x="527149" y="723292"/>
                      </a:lnTo>
                      <a:lnTo>
                        <a:pt x="527592" y="721076"/>
                      </a:lnTo>
                      <a:lnTo>
                        <a:pt x="527592" y="717862"/>
                      </a:lnTo>
                      <a:cubicBezTo>
                        <a:pt x="527592" y="717862"/>
                        <a:pt x="526927" y="714648"/>
                        <a:pt x="526927" y="714648"/>
                      </a:cubicBezTo>
                      <a:lnTo>
                        <a:pt x="526262" y="712654"/>
                      </a:lnTo>
                      <a:lnTo>
                        <a:pt x="526262" y="711102"/>
                      </a:lnTo>
                      <a:cubicBezTo>
                        <a:pt x="526262" y="711102"/>
                        <a:pt x="527371" y="709440"/>
                        <a:pt x="527371" y="709440"/>
                      </a:cubicBezTo>
                      <a:lnTo>
                        <a:pt x="528035" y="709440"/>
                      </a:lnTo>
                      <a:cubicBezTo>
                        <a:pt x="528035" y="709440"/>
                        <a:pt x="529919" y="710105"/>
                        <a:pt x="529919" y="710105"/>
                      </a:cubicBezTo>
                      <a:lnTo>
                        <a:pt x="530695" y="710105"/>
                      </a:lnTo>
                      <a:cubicBezTo>
                        <a:pt x="530695" y="710105"/>
                        <a:pt x="531692" y="709107"/>
                        <a:pt x="531692" y="709107"/>
                      </a:cubicBezTo>
                      <a:lnTo>
                        <a:pt x="532025" y="707889"/>
                      </a:lnTo>
                      <a:lnTo>
                        <a:pt x="532468" y="706780"/>
                      </a:lnTo>
                      <a:lnTo>
                        <a:pt x="533686" y="706337"/>
                      </a:lnTo>
                      <a:lnTo>
                        <a:pt x="537455" y="707999"/>
                      </a:lnTo>
                      <a:lnTo>
                        <a:pt x="541223" y="711213"/>
                      </a:lnTo>
                      <a:lnTo>
                        <a:pt x="545101" y="713540"/>
                      </a:lnTo>
                      <a:lnTo>
                        <a:pt x="549423" y="712765"/>
                      </a:lnTo>
                      <a:lnTo>
                        <a:pt x="550531" y="711656"/>
                      </a:lnTo>
                      <a:lnTo>
                        <a:pt x="551306" y="711656"/>
                      </a:lnTo>
                      <a:cubicBezTo>
                        <a:pt x="551306" y="711656"/>
                        <a:pt x="552082" y="712321"/>
                        <a:pt x="552082" y="712321"/>
                      </a:cubicBezTo>
                      <a:lnTo>
                        <a:pt x="553301" y="712321"/>
                      </a:lnTo>
                      <a:cubicBezTo>
                        <a:pt x="553301" y="712321"/>
                        <a:pt x="554631" y="712543"/>
                        <a:pt x="554631" y="712543"/>
                      </a:cubicBezTo>
                      <a:lnTo>
                        <a:pt x="555185" y="712099"/>
                      </a:lnTo>
                      <a:lnTo>
                        <a:pt x="555185" y="711213"/>
                      </a:lnTo>
                      <a:cubicBezTo>
                        <a:pt x="555185" y="711213"/>
                        <a:pt x="554631" y="710327"/>
                        <a:pt x="554631" y="710327"/>
                      </a:cubicBezTo>
                      <a:lnTo>
                        <a:pt x="554631" y="709662"/>
                      </a:lnTo>
                      <a:cubicBezTo>
                        <a:pt x="554631" y="709662"/>
                        <a:pt x="554631" y="708553"/>
                        <a:pt x="554631" y="708553"/>
                      </a:cubicBezTo>
                      <a:lnTo>
                        <a:pt x="554299" y="707113"/>
                      </a:lnTo>
                      <a:lnTo>
                        <a:pt x="554299" y="705894"/>
                      </a:lnTo>
                      <a:cubicBezTo>
                        <a:pt x="554299" y="705894"/>
                        <a:pt x="555628" y="705451"/>
                        <a:pt x="555628" y="705451"/>
                      </a:cubicBezTo>
                      <a:lnTo>
                        <a:pt x="556847" y="705783"/>
                      </a:lnTo>
                      <a:lnTo>
                        <a:pt x="559175" y="707224"/>
                      </a:lnTo>
                      <a:lnTo>
                        <a:pt x="571253" y="711878"/>
                      </a:lnTo>
                      <a:lnTo>
                        <a:pt x="575021" y="712099"/>
                      </a:lnTo>
                      <a:lnTo>
                        <a:pt x="579343" y="709883"/>
                      </a:lnTo>
                      <a:lnTo>
                        <a:pt x="580008" y="709107"/>
                      </a:lnTo>
                      <a:lnTo>
                        <a:pt x="586103" y="701351"/>
                      </a:lnTo>
                      <a:lnTo>
                        <a:pt x="590203" y="699245"/>
                      </a:lnTo>
                      <a:lnTo>
                        <a:pt x="592419" y="699799"/>
                      </a:lnTo>
                      <a:lnTo>
                        <a:pt x="595633" y="702791"/>
                      </a:lnTo>
                      <a:lnTo>
                        <a:pt x="597184" y="703345"/>
                      </a:lnTo>
                      <a:lnTo>
                        <a:pt x="599068" y="702348"/>
                      </a:lnTo>
                      <a:lnTo>
                        <a:pt x="605938" y="696475"/>
                      </a:lnTo>
                      <a:lnTo>
                        <a:pt x="608487" y="692928"/>
                      </a:lnTo>
                      <a:lnTo>
                        <a:pt x="613142" y="692928"/>
                      </a:lnTo>
                      <a:lnTo>
                        <a:pt x="614471" y="692596"/>
                      </a:lnTo>
                      <a:lnTo>
                        <a:pt x="617463" y="690601"/>
                      </a:lnTo>
                      <a:lnTo>
                        <a:pt x="619901" y="690934"/>
                      </a:lnTo>
                      <a:lnTo>
                        <a:pt x="620123" y="695366"/>
                      </a:lnTo>
                      <a:lnTo>
                        <a:pt x="622450" y="696475"/>
                      </a:lnTo>
                      <a:lnTo>
                        <a:pt x="636634" y="696475"/>
                      </a:lnTo>
                      <a:cubicBezTo>
                        <a:pt x="636634" y="696475"/>
                        <a:pt x="640402" y="698137"/>
                        <a:pt x="640402" y="698137"/>
                      </a:cubicBezTo>
                      <a:lnTo>
                        <a:pt x="647716" y="703567"/>
                      </a:lnTo>
                      <a:lnTo>
                        <a:pt x="649378" y="705340"/>
                      </a:lnTo>
                      <a:lnTo>
                        <a:pt x="651705" y="708775"/>
                      </a:lnTo>
                      <a:lnTo>
                        <a:pt x="653035" y="710659"/>
                      </a:lnTo>
                      <a:lnTo>
                        <a:pt x="653922" y="711434"/>
                      </a:lnTo>
                      <a:lnTo>
                        <a:pt x="656359" y="715313"/>
                      </a:lnTo>
                      <a:lnTo>
                        <a:pt x="661014" y="717086"/>
                      </a:lnTo>
                      <a:lnTo>
                        <a:pt x="665114" y="717640"/>
                      </a:lnTo>
                      <a:lnTo>
                        <a:pt x="671098" y="718416"/>
                      </a:lnTo>
                      <a:lnTo>
                        <a:pt x="673425" y="719524"/>
                      </a:lnTo>
                      <a:lnTo>
                        <a:pt x="675309" y="721741"/>
                      </a:lnTo>
                      <a:lnTo>
                        <a:pt x="675974" y="724843"/>
                      </a:lnTo>
                      <a:lnTo>
                        <a:pt x="673757" y="731492"/>
                      </a:lnTo>
                      <a:lnTo>
                        <a:pt x="675420" y="732711"/>
                      </a:lnTo>
                      <a:lnTo>
                        <a:pt x="677968" y="732711"/>
                      </a:lnTo>
                      <a:cubicBezTo>
                        <a:pt x="677968" y="732711"/>
                        <a:pt x="679742" y="732379"/>
                        <a:pt x="679742" y="732379"/>
                      </a:cubicBezTo>
                      <a:lnTo>
                        <a:pt x="683287" y="729387"/>
                      </a:lnTo>
                      <a:lnTo>
                        <a:pt x="685172" y="729054"/>
                      </a:lnTo>
                      <a:lnTo>
                        <a:pt x="685947" y="731825"/>
                      </a:lnTo>
                      <a:lnTo>
                        <a:pt x="686390" y="735149"/>
                      </a:lnTo>
                      <a:lnTo>
                        <a:pt x="687609" y="737033"/>
                      </a:lnTo>
                      <a:lnTo>
                        <a:pt x="689493" y="737587"/>
                      </a:lnTo>
                      <a:lnTo>
                        <a:pt x="692153" y="737033"/>
                      </a:lnTo>
                      <a:lnTo>
                        <a:pt x="694591" y="735592"/>
                      </a:lnTo>
                      <a:lnTo>
                        <a:pt x="696364" y="734041"/>
                      </a:lnTo>
                      <a:lnTo>
                        <a:pt x="698248" y="732822"/>
                      </a:lnTo>
                      <a:lnTo>
                        <a:pt x="703456" y="732157"/>
                      </a:lnTo>
                      <a:lnTo>
                        <a:pt x="705450" y="732379"/>
                      </a:lnTo>
                      <a:lnTo>
                        <a:pt x="706670" y="733708"/>
                      </a:lnTo>
                      <a:lnTo>
                        <a:pt x="706891" y="736922"/>
                      </a:lnTo>
                      <a:lnTo>
                        <a:pt x="706115" y="740468"/>
                      </a:lnTo>
                      <a:lnTo>
                        <a:pt x="704896" y="742020"/>
                      </a:lnTo>
                      <a:lnTo>
                        <a:pt x="703235" y="743128"/>
                      </a:lnTo>
                      <a:lnTo>
                        <a:pt x="701461" y="745233"/>
                      </a:lnTo>
                      <a:lnTo>
                        <a:pt x="700685" y="747560"/>
                      </a:lnTo>
                      <a:lnTo>
                        <a:pt x="700907" y="749887"/>
                      </a:lnTo>
                      <a:lnTo>
                        <a:pt x="702126" y="751328"/>
                      </a:lnTo>
                      <a:lnTo>
                        <a:pt x="704453" y="750885"/>
                      </a:lnTo>
                      <a:lnTo>
                        <a:pt x="706226" y="748890"/>
                      </a:lnTo>
                      <a:lnTo>
                        <a:pt x="707446" y="746342"/>
                      </a:lnTo>
                      <a:lnTo>
                        <a:pt x="708886" y="744347"/>
                      </a:lnTo>
                      <a:lnTo>
                        <a:pt x="711435" y="744014"/>
                      </a:lnTo>
                      <a:lnTo>
                        <a:pt x="713208" y="745233"/>
                      </a:lnTo>
                      <a:lnTo>
                        <a:pt x="714316" y="747560"/>
                      </a:lnTo>
                      <a:lnTo>
                        <a:pt x="714316" y="750109"/>
                      </a:lnTo>
                      <a:cubicBezTo>
                        <a:pt x="714316" y="750109"/>
                        <a:pt x="712321" y="752215"/>
                        <a:pt x="712321" y="752215"/>
                      </a:cubicBezTo>
                      <a:lnTo>
                        <a:pt x="715535" y="758863"/>
                      </a:lnTo>
                      <a:lnTo>
                        <a:pt x="716865" y="760304"/>
                      </a:lnTo>
                      <a:lnTo>
                        <a:pt x="719192" y="761966"/>
                      </a:lnTo>
                      <a:lnTo>
                        <a:pt x="720411" y="761966"/>
                      </a:lnTo>
                      <a:cubicBezTo>
                        <a:pt x="720411" y="761966"/>
                        <a:pt x="720854" y="760304"/>
                        <a:pt x="720854" y="760304"/>
                      </a:cubicBezTo>
                      <a:lnTo>
                        <a:pt x="720854" y="757423"/>
                      </a:lnTo>
                      <a:cubicBezTo>
                        <a:pt x="720854" y="757423"/>
                        <a:pt x="721519" y="754542"/>
                        <a:pt x="721519" y="754542"/>
                      </a:cubicBezTo>
                      <a:lnTo>
                        <a:pt x="721519" y="753877"/>
                      </a:lnTo>
                      <a:cubicBezTo>
                        <a:pt x="721519" y="753877"/>
                        <a:pt x="721630" y="753877"/>
                        <a:pt x="721630" y="753877"/>
                      </a:cubicBezTo>
                      <a:lnTo>
                        <a:pt x="723735" y="747782"/>
                      </a:lnTo>
                      <a:lnTo>
                        <a:pt x="726284" y="746674"/>
                      </a:lnTo>
                      <a:lnTo>
                        <a:pt x="729941" y="746896"/>
                      </a:lnTo>
                      <a:lnTo>
                        <a:pt x="740357" y="751217"/>
                      </a:lnTo>
                      <a:lnTo>
                        <a:pt x="748226" y="751217"/>
                      </a:lnTo>
                      <a:cubicBezTo>
                        <a:pt x="748226" y="751217"/>
                        <a:pt x="752326" y="751993"/>
                        <a:pt x="752326" y="751993"/>
                      </a:cubicBezTo>
                      <a:lnTo>
                        <a:pt x="755539" y="754098"/>
                      </a:lnTo>
                      <a:lnTo>
                        <a:pt x="756315" y="755428"/>
                      </a:lnTo>
                      <a:lnTo>
                        <a:pt x="756537" y="756647"/>
                      </a:lnTo>
                      <a:lnTo>
                        <a:pt x="756537" y="757756"/>
                      </a:lnTo>
                      <a:cubicBezTo>
                        <a:pt x="756537" y="757756"/>
                        <a:pt x="756869" y="758863"/>
                        <a:pt x="756869" y="758863"/>
                      </a:cubicBezTo>
                      <a:lnTo>
                        <a:pt x="758642" y="763296"/>
                      </a:lnTo>
                      <a:lnTo>
                        <a:pt x="758974" y="767729"/>
                      </a:lnTo>
                      <a:lnTo>
                        <a:pt x="759196" y="768726"/>
                      </a:lnTo>
                      <a:lnTo>
                        <a:pt x="759972" y="769834"/>
                      </a:lnTo>
                      <a:lnTo>
                        <a:pt x="761856" y="771607"/>
                      </a:lnTo>
                      <a:lnTo>
                        <a:pt x="762631" y="772826"/>
                      </a:lnTo>
                      <a:lnTo>
                        <a:pt x="764959" y="776816"/>
                      </a:lnTo>
                      <a:lnTo>
                        <a:pt x="768615" y="780805"/>
                      </a:lnTo>
                      <a:lnTo>
                        <a:pt x="771053" y="782689"/>
                      </a:lnTo>
                      <a:lnTo>
                        <a:pt x="772715" y="783908"/>
                      </a:lnTo>
                      <a:lnTo>
                        <a:pt x="776151" y="785348"/>
                      </a:lnTo>
                      <a:lnTo>
                        <a:pt x="780251" y="784573"/>
                      </a:lnTo>
                      <a:lnTo>
                        <a:pt x="785237" y="778035"/>
                      </a:lnTo>
                      <a:lnTo>
                        <a:pt x="788784" y="776262"/>
                      </a:lnTo>
                      <a:lnTo>
                        <a:pt x="790778" y="776262"/>
                      </a:lnTo>
                      <a:cubicBezTo>
                        <a:pt x="790778" y="776262"/>
                        <a:pt x="792330" y="776926"/>
                        <a:pt x="792330" y="776926"/>
                      </a:cubicBezTo>
                      <a:lnTo>
                        <a:pt x="793770" y="778256"/>
                      </a:lnTo>
                      <a:lnTo>
                        <a:pt x="795100" y="780473"/>
                      </a:lnTo>
                      <a:lnTo>
                        <a:pt x="795987" y="783132"/>
                      </a:lnTo>
                      <a:lnTo>
                        <a:pt x="796984" y="788894"/>
                      </a:lnTo>
                      <a:lnTo>
                        <a:pt x="797871" y="791333"/>
                      </a:lnTo>
                      <a:lnTo>
                        <a:pt x="799422" y="792551"/>
                      </a:lnTo>
                      <a:lnTo>
                        <a:pt x="803854" y="793881"/>
                      </a:lnTo>
                      <a:lnTo>
                        <a:pt x="804963" y="794657"/>
                      </a:lnTo>
                      <a:lnTo>
                        <a:pt x="804630" y="796984"/>
                      </a:lnTo>
                      <a:lnTo>
                        <a:pt x="802857" y="799422"/>
                      </a:lnTo>
                      <a:lnTo>
                        <a:pt x="800752" y="801638"/>
                      </a:lnTo>
                      <a:lnTo>
                        <a:pt x="799422" y="803522"/>
                      </a:lnTo>
                      <a:lnTo>
                        <a:pt x="798425" y="806514"/>
                      </a:lnTo>
                      <a:lnTo>
                        <a:pt x="798425" y="808398"/>
                      </a:lnTo>
                      <a:cubicBezTo>
                        <a:pt x="798425" y="808398"/>
                        <a:pt x="799533" y="809506"/>
                        <a:pt x="799533" y="809506"/>
                      </a:cubicBezTo>
                      <a:lnTo>
                        <a:pt x="803411" y="810947"/>
                      </a:lnTo>
                      <a:lnTo>
                        <a:pt x="804852" y="812277"/>
                      </a:lnTo>
                      <a:lnTo>
                        <a:pt x="805295" y="814050"/>
                      </a:lnTo>
                      <a:lnTo>
                        <a:pt x="803965" y="816155"/>
                      </a:lnTo>
                      <a:lnTo>
                        <a:pt x="800641" y="820477"/>
                      </a:lnTo>
                      <a:lnTo>
                        <a:pt x="799976" y="825685"/>
                      </a:lnTo>
                      <a:lnTo>
                        <a:pt x="799976" y="831670"/>
                      </a:lnTo>
                      <a:cubicBezTo>
                        <a:pt x="799976" y="831670"/>
                        <a:pt x="798868" y="837985"/>
                        <a:pt x="798868" y="837985"/>
                      </a:cubicBezTo>
                      <a:lnTo>
                        <a:pt x="795987" y="843083"/>
                      </a:lnTo>
                      <a:lnTo>
                        <a:pt x="793106" y="846962"/>
                      </a:lnTo>
                      <a:lnTo>
                        <a:pt x="791665" y="851394"/>
                      </a:lnTo>
                      <a:lnTo>
                        <a:pt x="793106" y="858154"/>
                      </a:lnTo>
                      <a:lnTo>
                        <a:pt x="793106" y="858154"/>
                      </a:lnTo>
                      <a:cubicBezTo>
                        <a:pt x="793106" y="858154"/>
                        <a:pt x="793106" y="858154"/>
                        <a:pt x="793106" y="858154"/>
                      </a:cubicBezTo>
                      <a:lnTo>
                        <a:pt x="793106" y="858154"/>
                      </a:lnTo>
                      <a:cubicBezTo>
                        <a:pt x="793106" y="858154"/>
                        <a:pt x="793881" y="859705"/>
                        <a:pt x="793881" y="859705"/>
                      </a:cubicBezTo>
                      <a:lnTo>
                        <a:pt x="794214" y="860370"/>
                      </a:lnTo>
                      <a:lnTo>
                        <a:pt x="795987" y="865357"/>
                      </a:lnTo>
                      <a:lnTo>
                        <a:pt x="796873" y="867130"/>
                      </a:lnTo>
                      <a:lnTo>
                        <a:pt x="798978" y="868681"/>
                      </a:lnTo>
                      <a:lnTo>
                        <a:pt x="800198" y="867685"/>
                      </a:lnTo>
                      <a:lnTo>
                        <a:pt x="801306" y="865911"/>
                      </a:lnTo>
                      <a:lnTo>
                        <a:pt x="803190" y="865024"/>
                      </a:lnTo>
                      <a:lnTo>
                        <a:pt x="804852" y="865911"/>
                      </a:lnTo>
                      <a:lnTo>
                        <a:pt x="806958" y="869457"/>
                      </a:lnTo>
                      <a:lnTo>
                        <a:pt x="810393" y="871785"/>
                      </a:lnTo>
                      <a:lnTo>
                        <a:pt x="811169" y="873557"/>
                      </a:lnTo>
                      <a:lnTo>
                        <a:pt x="811723" y="875552"/>
                      </a:lnTo>
                      <a:lnTo>
                        <a:pt x="812609" y="877325"/>
                      </a:lnTo>
                      <a:lnTo>
                        <a:pt x="814160" y="878211"/>
                      </a:lnTo>
                      <a:lnTo>
                        <a:pt x="815934" y="878544"/>
                      </a:lnTo>
                      <a:lnTo>
                        <a:pt x="817706" y="879320"/>
                      </a:lnTo>
                      <a:lnTo>
                        <a:pt x="819147" y="881536"/>
                      </a:lnTo>
                      <a:lnTo>
                        <a:pt x="819701" y="884196"/>
                      </a:lnTo>
                      <a:lnTo>
                        <a:pt x="819701" y="886634"/>
                      </a:lnTo>
                      <a:cubicBezTo>
                        <a:pt x="819701" y="886634"/>
                        <a:pt x="820145" y="888961"/>
                        <a:pt x="820145" y="888961"/>
                      </a:cubicBezTo>
                      <a:lnTo>
                        <a:pt x="820477" y="889626"/>
                      </a:lnTo>
                      <a:lnTo>
                        <a:pt x="821585" y="891509"/>
                      </a:lnTo>
                      <a:lnTo>
                        <a:pt x="823137" y="892839"/>
                      </a:lnTo>
                      <a:lnTo>
                        <a:pt x="824799" y="893615"/>
                      </a:lnTo>
                      <a:lnTo>
                        <a:pt x="826572" y="893837"/>
                      </a:lnTo>
                      <a:lnTo>
                        <a:pt x="828345" y="893283"/>
                      </a:lnTo>
                      <a:lnTo>
                        <a:pt x="830339" y="891399"/>
                      </a:lnTo>
                      <a:lnTo>
                        <a:pt x="831115" y="889072"/>
                      </a:lnTo>
                      <a:lnTo>
                        <a:pt x="831669" y="886523"/>
                      </a:lnTo>
                      <a:lnTo>
                        <a:pt x="832778" y="883974"/>
                      </a:lnTo>
                      <a:lnTo>
                        <a:pt x="835104" y="883752"/>
                      </a:lnTo>
                      <a:lnTo>
                        <a:pt x="837321" y="883752"/>
                      </a:lnTo>
                      <a:cubicBezTo>
                        <a:pt x="837321" y="883752"/>
                        <a:pt x="839426" y="884639"/>
                        <a:pt x="839426" y="884639"/>
                      </a:cubicBezTo>
                      <a:lnTo>
                        <a:pt x="841310" y="886301"/>
                      </a:lnTo>
                      <a:lnTo>
                        <a:pt x="842862" y="889183"/>
                      </a:lnTo>
                      <a:lnTo>
                        <a:pt x="843859" y="893061"/>
                      </a:lnTo>
                      <a:lnTo>
                        <a:pt x="843859" y="896939"/>
                      </a:lnTo>
                      <a:cubicBezTo>
                        <a:pt x="843859" y="896939"/>
                        <a:pt x="842640" y="899821"/>
                        <a:pt x="842640" y="899821"/>
                      </a:cubicBezTo>
                      <a:lnTo>
                        <a:pt x="839869" y="901261"/>
                      </a:lnTo>
                      <a:lnTo>
                        <a:pt x="839426" y="904918"/>
                      </a:lnTo>
                      <a:lnTo>
                        <a:pt x="840534" y="913672"/>
                      </a:lnTo>
                      <a:lnTo>
                        <a:pt x="839869" y="917773"/>
                      </a:lnTo>
                      <a:lnTo>
                        <a:pt x="838208" y="919767"/>
                      </a:lnTo>
                      <a:lnTo>
                        <a:pt x="835769" y="920432"/>
                      </a:lnTo>
                      <a:lnTo>
                        <a:pt x="832667" y="920765"/>
                      </a:lnTo>
                      <a:lnTo>
                        <a:pt x="832445" y="921208"/>
                      </a:lnTo>
                      <a:lnTo>
                        <a:pt x="832445" y="921762"/>
                      </a:lnTo>
                      <a:cubicBezTo>
                        <a:pt x="832445" y="921762"/>
                        <a:pt x="832445" y="922316"/>
                        <a:pt x="832445" y="922316"/>
                      </a:cubicBezTo>
                      <a:lnTo>
                        <a:pt x="832667" y="922870"/>
                      </a:lnTo>
                      <a:lnTo>
                        <a:pt x="836102" y="929408"/>
                      </a:lnTo>
                      <a:lnTo>
                        <a:pt x="837099" y="930406"/>
                      </a:lnTo>
                      <a:lnTo>
                        <a:pt x="838318" y="929408"/>
                      </a:lnTo>
                      <a:lnTo>
                        <a:pt x="839315" y="927303"/>
                      </a:lnTo>
                      <a:lnTo>
                        <a:pt x="840645" y="925419"/>
                      </a:lnTo>
                      <a:lnTo>
                        <a:pt x="842751" y="925198"/>
                      </a:lnTo>
                      <a:lnTo>
                        <a:pt x="844302" y="926195"/>
                      </a:lnTo>
                      <a:lnTo>
                        <a:pt x="845632" y="927968"/>
                      </a:lnTo>
                      <a:lnTo>
                        <a:pt x="846408" y="930184"/>
                      </a:lnTo>
                      <a:lnTo>
                        <a:pt x="846408" y="932733"/>
                      </a:lnTo>
                      <a:cubicBezTo>
                        <a:pt x="846408" y="932733"/>
                        <a:pt x="845632" y="934949"/>
                        <a:pt x="845632" y="934949"/>
                      </a:cubicBezTo>
                      <a:lnTo>
                        <a:pt x="844302" y="936500"/>
                      </a:lnTo>
                      <a:lnTo>
                        <a:pt x="843083" y="938385"/>
                      </a:lnTo>
                      <a:lnTo>
                        <a:pt x="842197" y="944590"/>
                      </a:lnTo>
                      <a:lnTo>
                        <a:pt x="841754" y="946806"/>
                      </a:lnTo>
                      <a:lnTo>
                        <a:pt x="841754" y="947250"/>
                      </a:lnTo>
                      <a:cubicBezTo>
                        <a:pt x="841754" y="947250"/>
                        <a:pt x="841532" y="949466"/>
                        <a:pt x="841532" y="949466"/>
                      </a:cubicBezTo>
                      <a:lnTo>
                        <a:pt x="842530" y="951350"/>
                      </a:lnTo>
                      <a:lnTo>
                        <a:pt x="843194" y="951350"/>
                      </a:lnTo>
                      <a:cubicBezTo>
                        <a:pt x="843194" y="951350"/>
                        <a:pt x="846075" y="951239"/>
                        <a:pt x="846075" y="951239"/>
                      </a:cubicBezTo>
                      <a:lnTo>
                        <a:pt x="847073" y="951793"/>
                      </a:lnTo>
                      <a:lnTo>
                        <a:pt x="848845" y="953899"/>
                      </a:lnTo>
                      <a:lnTo>
                        <a:pt x="849843" y="954785"/>
                      </a:lnTo>
                      <a:lnTo>
                        <a:pt x="851727" y="955450"/>
                      </a:lnTo>
                      <a:lnTo>
                        <a:pt x="855495" y="955782"/>
                      </a:lnTo>
                      <a:lnTo>
                        <a:pt x="857267" y="956447"/>
                      </a:lnTo>
                      <a:lnTo>
                        <a:pt x="859152" y="958331"/>
                      </a:lnTo>
                      <a:lnTo>
                        <a:pt x="861811" y="962653"/>
                      </a:lnTo>
                      <a:lnTo>
                        <a:pt x="863917" y="964204"/>
                      </a:lnTo>
                      <a:lnTo>
                        <a:pt x="867463" y="964758"/>
                      </a:lnTo>
                      <a:lnTo>
                        <a:pt x="870787" y="964426"/>
                      </a:lnTo>
                      <a:lnTo>
                        <a:pt x="874001" y="964869"/>
                      </a:lnTo>
                      <a:lnTo>
                        <a:pt x="877214" y="967640"/>
                      </a:lnTo>
                      <a:lnTo>
                        <a:pt x="877769" y="968748"/>
                      </a:lnTo>
                      <a:lnTo>
                        <a:pt x="878655" y="971740"/>
                      </a:lnTo>
                      <a:lnTo>
                        <a:pt x="879209" y="972626"/>
                      </a:lnTo>
                      <a:lnTo>
                        <a:pt x="880206" y="972626"/>
                      </a:lnTo>
                      <a:cubicBezTo>
                        <a:pt x="880206" y="972626"/>
                        <a:pt x="881204" y="971961"/>
                        <a:pt x="881204" y="971961"/>
                      </a:cubicBezTo>
                      <a:lnTo>
                        <a:pt x="882312" y="971518"/>
                      </a:lnTo>
                      <a:lnTo>
                        <a:pt x="883531" y="972183"/>
                      </a:lnTo>
                      <a:lnTo>
                        <a:pt x="883863" y="973291"/>
                      </a:lnTo>
                      <a:lnTo>
                        <a:pt x="883863" y="976837"/>
                      </a:lnTo>
                      <a:cubicBezTo>
                        <a:pt x="883863" y="976837"/>
                        <a:pt x="883974" y="978389"/>
                        <a:pt x="883974" y="978389"/>
                      </a:cubicBezTo>
                      <a:lnTo>
                        <a:pt x="884417" y="979608"/>
                      </a:lnTo>
                      <a:lnTo>
                        <a:pt x="885636" y="981935"/>
                      </a:lnTo>
                      <a:lnTo>
                        <a:pt x="886190" y="983154"/>
                      </a:lnTo>
                      <a:lnTo>
                        <a:pt x="886412" y="986146"/>
                      </a:lnTo>
                      <a:lnTo>
                        <a:pt x="885525" y="996341"/>
                      </a:lnTo>
                      <a:lnTo>
                        <a:pt x="885082" y="998225"/>
                      </a:lnTo>
                      <a:lnTo>
                        <a:pt x="884528" y="999665"/>
                      </a:lnTo>
                      <a:lnTo>
                        <a:pt x="884085" y="1001217"/>
                      </a:lnTo>
                      <a:lnTo>
                        <a:pt x="884085" y="1003433"/>
                      </a:lnTo>
                      <a:cubicBezTo>
                        <a:pt x="884085" y="1003433"/>
                        <a:pt x="884417" y="1005095"/>
                        <a:pt x="884417" y="1005095"/>
                      </a:cubicBezTo>
                      <a:lnTo>
                        <a:pt x="885858" y="1008420"/>
                      </a:lnTo>
                      <a:lnTo>
                        <a:pt x="886080" y="1009971"/>
                      </a:lnTo>
                      <a:lnTo>
                        <a:pt x="884750" y="1013517"/>
                      </a:lnTo>
                      <a:lnTo>
                        <a:pt x="882201" y="1013960"/>
                      </a:lnTo>
                      <a:lnTo>
                        <a:pt x="880206" y="1014182"/>
                      </a:lnTo>
                      <a:lnTo>
                        <a:pt x="880539" y="1017839"/>
                      </a:lnTo>
                      <a:lnTo>
                        <a:pt x="882090" y="1019834"/>
                      </a:lnTo>
                      <a:lnTo>
                        <a:pt x="887077" y="1021939"/>
                      </a:lnTo>
                      <a:lnTo>
                        <a:pt x="887299" y="1022382"/>
                      </a:lnTo>
                      <a:lnTo>
                        <a:pt x="887853" y="1023934"/>
                      </a:lnTo>
                      <a:lnTo>
                        <a:pt x="888296" y="1024267"/>
                      </a:lnTo>
                      <a:lnTo>
                        <a:pt x="889071" y="1024045"/>
                      </a:lnTo>
                      <a:lnTo>
                        <a:pt x="890401" y="1023158"/>
                      </a:lnTo>
                      <a:lnTo>
                        <a:pt x="891066" y="1023158"/>
                      </a:lnTo>
                      <a:cubicBezTo>
                        <a:pt x="891066" y="1023158"/>
                        <a:pt x="891953" y="1023934"/>
                        <a:pt x="891953" y="1023934"/>
                      </a:cubicBezTo>
                      <a:lnTo>
                        <a:pt x="892729" y="1024932"/>
                      </a:lnTo>
                      <a:lnTo>
                        <a:pt x="894169" y="1027812"/>
                      </a:lnTo>
                      <a:lnTo>
                        <a:pt x="893282" y="1029253"/>
                      </a:lnTo>
                      <a:lnTo>
                        <a:pt x="898491" y="1033353"/>
                      </a:lnTo>
                      <a:lnTo>
                        <a:pt x="900375" y="1035680"/>
                      </a:lnTo>
                      <a:lnTo>
                        <a:pt x="901483" y="1034683"/>
                      </a:lnTo>
                      <a:lnTo>
                        <a:pt x="903145" y="1034351"/>
                      </a:lnTo>
                      <a:lnTo>
                        <a:pt x="905029" y="1034683"/>
                      </a:lnTo>
                      <a:lnTo>
                        <a:pt x="906580" y="1035680"/>
                      </a:lnTo>
                      <a:lnTo>
                        <a:pt x="903810" y="1040778"/>
                      </a:lnTo>
                      <a:lnTo>
                        <a:pt x="900818" y="1043659"/>
                      </a:lnTo>
                      <a:lnTo>
                        <a:pt x="895832" y="1044545"/>
                      </a:lnTo>
                      <a:lnTo>
                        <a:pt x="882423" y="1043770"/>
                      </a:lnTo>
                      <a:lnTo>
                        <a:pt x="880539" y="1044213"/>
                      </a:lnTo>
                      <a:lnTo>
                        <a:pt x="878545" y="1045321"/>
                      </a:lnTo>
                      <a:lnTo>
                        <a:pt x="874333" y="1049089"/>
                      </a:lnTo>
                      <a:lnTo>
                        <a:pt x="872117" y="1049421"/>
                      </a:lnTo>
                      <a:lnTo>
                        <a:pt x="869901" y="1046873"/>
                      </a:lnTo>
                      <a:lnTo>
                        <a:pt x="869679" y="1045764"/>
                      </a:lnTo>
                      <a:lnTo>
                        <a:pt x="869679" y="1042551"/>
                      </a:lnTo>
                      <a:cubicBezTo>
                        <a:pt x="869679" y="1042551"/>
                        <a:pt x="869568" y="1041110"/>
                        <a:pt x="869568" y="1041110"/>
                      </a:cubicBezTo>
                      <a:lnTo>
                        <a:pt x="869014" y="1039780"/>
                      </a:lnTo>
                      <a:lnTo>
                        <a:pt x="866687" y="1036013"/>
                      </a:lnTo>
                      <a:lnTo>
                        <a:pt x="860703" y="1030361"/>
                      </a:lnTo>
                      <a:lnTo>
                        <a:pt x="859262" y="1027812"/>
                      </a:lnTo>
                      <a:lnTo>
                        <a:pt x="859262" y="1032467"/>
                      </a:lnTo>
                      <a:cubicBezTo>
                        <a:pt x="859262" y="1032467"/>
                        <a:pt x="857932" y="1034905"/>
                        <a:pt x="857932" y="1034905"/>
                      </a:cubicBezTo>
                      <a:lnTo>
                        <a:pt x="855606" y="1035791"/>
                      </a:lnTo>
                      <a:lnTo>
                        <a:pt x="852392" y="1035791"/>
                      </a:lnTo>
                      <a:cubicBezTo>
                        <a:pt x="852392" y="1035791"/>
                        <a:pt x="851616" y="1036899"/>
                        <a:pt x="851616" y="1036899"/>
                      </a:cubicBezTo>
                      <a:lnTo>
                        <a:pt x="852170" y="1040889"/>
                      </a:lnTo>
                      <a:lnTo>
                        <a:pt x="851284" y="1043548"/>
                      </a:lnTo>
                      <a:lnTo>
                        <a:pt x="849732" y="1045099"/>
                      </a:lnTo>
                      <a:lnTo>
                        <a:pt x="847848" y="1045764"/>
                      </a:lnTo>
                      <a:lnTo>
                        <a:pt x="845965" y="1045543"/>
                      </a:lnTo>
                      <a:lnTo>
                        <a:pt x="844191" y="1044434"/>
                      </a:lnTo>
                      <a:lnTo>
                        <a:pt x="842640" y="1042329"/>
                      </a:lnTo>
                      <a:lnTo>
                        <a:pt x="841089" y="1038783"/>
                      </a:lnTo>
                      <a:lnTo>
                        <a:pt x="839426" y="1037343"/>
                      </a:lnTo>
                      <a:lnTo>
                        <a:pt x="837875" y="1036788"/>
                      </a:lnTo>
                      <a:lnTo>
                        <a:pt x="834329" y="1036123"/>
                      </a:lnTo>
                      <a:lnTo>
                        <a:pt x="832556" y="1035458"/>
                      </a:lnTo>
                      <a:lnTo>
                        <a:pt x="831891" y="1034240"/>
                      </a:lnTo>
                      <a:lnTo>
                        <a:pt x="831669" y="1033021"/>
                      </a:lnTo>
                      <a:lnTo>
                        <a:pt x="831891" y="1031802"/>
                      </a:lnTo>
                      <a:lnTo>
                        <a:pt x="832556" y="1030472"/>
                      </a:lnTo>
                      <a:lnTo>
                        <a:pt x="833221" y="1029364"/>
                      </a:lnTo>
                      <a:lnTo>
                        <a:pt x="833443" y="1028256"/>
                      </a:lnTo>
                      <a:lnTo>
                        <a:pt x="833221" y="1027147"/>
                      </a:lnTo>
                      <a:lnTo>
                        <a:pt x="832556" y="1026150"/>
                      </a:lnTo>
                      <a:lnTo>
                        <a:pt x="829896" y="1025707"/>
                      </a:lnTo>
                      <a:lnTo>
                        <a:pt x="829896" y="1025707"/>
                      </a:lnTo>
                      <a:cubicBezTo>
                        <a:pt x="829896" y="1025707"/>
                        <a:pt x="827680" y="1027037"/>
                        <a:pt x="827680" y="1027037"/>
                      </a:cubicBezTo>
                      <a:lnTo>
                        <a:pt x="825574" y="1029364"/>
                      </a:lnTo>
                      <a:lnTo>
                        <a:pt x="820588" y="1037010"/>
                      </a:lnTo>
                      <a:lnTo>
                        <a:pt x="819147" y="1037010"/>
                      </a:lnTo>
                      <a:cubicBezTo>
                        <a:pt x="819147" y="1037010"/>
                        <a:pt x="817152" y="1034018"/>
                        <a:pt x="817152" y="1034018"/>
                      </a:cubicBezTo>
                      <a:lnTo>
                        <a:pt x="814493" y="1028367"/>
                      </a:lnTo>
                      <a:lnTo>
                        <a:pt x="812941" y="1027812"/>
                      </a:lnTo>
                      <a:lnTo>
                        <a:pt x="810947" y="1031137"/>
                      </a:lnTo>
                      <a:lnTo>
                        <a:pt x="810615" y="1033132"/>
                      </a:lnTo>
                      <a:lnTo>
                        <a:pt x="811169" y="1036456"/>
                      </a:lnTo>
                      <a:lnTo>
                        <a:pt x="811169" y="1037897"/>
                      </a:lnTo>
                      <a:cubicBezTo>
                        <a:pt x="811169" y="1037897"/>
                        <a:pt x="810282" y="1040002"/>
                        <a:pt x="810282" y="1040002"/>
                      </a:cubicBezTo>
                      <a:lnTo>
                        <a:pt x="809728" y="1040223"/>
                      </a:lnTo>
                      <a:lnTo>
                        <a:pt x="808952" y="1040002"/>
                      </a:lnTo>
                      <a:lnTo>
                        <a:pt x="807622" y="1040556"/>
                      </a:lnTo>
                      <a:lnTo>
                        <a:pt x="803522" y="1045099"/>
                      </a:lnTo>
                      <a:lnTo>
                        <a:pt x="800974" y="1046651"/>
                      </a:lnTo>
                      <a:lnTo>
                        <a:pt x="799089" y="1044989"/>
                      </a:lnTo>
                      <a:lnTo>
                        <a:pt x="799089" y="1043327"/>
                      </a:lnTo>
                      <a:cubicBezTo>
                        <a:pt x="799089" y="1043327"/>
                        <a:pt x="799865" y="1041775"/>
                        <a:pt x="799865" y="1041775"/>
                      </a:cubicBezTo>
                      <a:lnTo>
                        <a:pt x="800863" y="1040223"/>
                      </a:lnTo>
                      <a:lnTo>
                        <a:pt x="801528" y="1038673"/>
                      </a:lnTo>
                      <a:lnTo>
                        <a:pt x="801749" y="1036788"/>
                      </a:lnTo>
                      <a:lnTo>
                        <a:pt x="801749" y="1022936"/>
                      </a:lnTo>
                      <a:cubicBezTo>
                        <a:pt x="801749" y="1022936"/>
                        <a:pt x="800863" y="1019391"/>
                        <a:pt x="800863" y="1019391"/>
                      </a:cubicBezTo>
                      <a:lnTo>
                        <a:pt x="799089" y="1017063"/>
                      </a:lnTo>
                      <a:lnTo>
                        <a:pt x="796652" y="1017063"/>
                      </a:lnTo>
                      <a:cubicBezTo>
                        <a:pt x="796652" y="1017063"/>
                        <a:pt x="786678" y="1022715"/>
                        <a:pt x="786678" y="1022715"/>
                      </a:cubicBezTo>
                      <a:lnTo>
                        <a:pt x="784573" y="1023491"/>
                      </a:lnTo>
                      <a:lnTo>
                        <a:pt x="780583" y="1025042"/>
                      </a:lnTo>
                      <a:lnTo>
                        <a:pt x="772161" y="1030693"/>
                      </a:lnTo>
                      <a:lnTo>
                        <a:pt x="769834" y="1034351"/>
                      </a:lnTo>
                      <a:lnTo>
                        <a:pt x="769169" y="1039005"/>
                      </a:lnTo>
                      <a:lnTo>
                        <a:pt x="770056" y="1044989"/>
                      </a:lnTo>
                      <a:lnTo>
                        <a:pt x="772050" y="1052746"/>
                      </a:lnTo>
                      <a:lnTo>
                        <a:pt x="772050" y="1055295"/>
                      </a:lnTo>
                      <a:cubicBezTo>
                        <a:pt x="772050" y="1055295"/>
                        <a:pt x="771496" y="1058286"/>
                        <a:pt x="771496" y="1058286"/>
                      </a:cubicBezTo>
                      <a:lnTo>
                        <a:pt x="770721" y="1060614"/>
                      </a:lnTo>
                      <a:lnTo>
                        <a:pt x="770721" y="1062830"/>
                      </a:lnTo>
                      <a:cubicBezTo>
                        <a:pt x="770721" y="1062830"/>
                        <a:pt x="772715" y="1065379"/>
                        <a:pt x="772715" y="1065379"/>
                      </a:cubicBezTo>
                      <a:lnTo>
                        <a:pt x="772715" y="1065379"/>
                      </a:lnTo>
                      <a:cubicBezTo>
                        <a:pt x="772715" y="1065379"/>
                        <a:pt x="776483" y="1068925"/>
                        <a:pt x="776483" y="1068925"/>
                      </a:cubicBezTo>
                      <a:lnTo>
                        <a:pt x="779365" y="1071695"/>
                      </a:lnTo>
                      <a:lnTo>
                        <a:pt x="780029" y="1075242"/>
                      </a:lnTo>
                      <a:lnTo>
                        <a:pt x="778700" y="1079120"/>
                      </a:lnTo>
                      <a:lnTo>
                        <a:pt x="776151" y="1083442"/>
                      </a:lnTo>
                      <a:lnTo>
                        <a:pt x="772272" y="1087875"/>
                      </a:lnTo>
                      <a:lnTo>
                        <a:pt x="771386" y="1090423"/>
                      </a:lnTo>
                      <a:lnTo>
                        <a:pt x="771607" y="1094412"/>
                      </a:lnTo>
                      <a:lnTo>
                        <a:pt x="773602" y="1101505"/>
                      </a:lnTo>
                      <a:lnTo>
                        <a:pt x="773380" y="1104718"/>
                      </a:lnTo>
                      <a:lnTo>
                        <a:pt x="770610" y="1106048"/>
                      </a:lnTo>
                      <a:lnTo>
                        <a:pt x="750885" y="1111257"/>
                      </a:lnTo>
                      <a:lnTo>
                        <a:pt x="748890" y="1112586"/>
                      </a:lnTo>
                      <a:lnTo>
                        <a:pt x="747671" y="1114914"/>
                      </a:lnTo>
                      <a:lnTo>
                        <a:pt x="747671" y="1117684"/>
                      </a:lnTo>
                      <a:cubicBezTo>
                        <a:pt x="747671" y="1117684"/>
                        <a:pt x="749112" y="1123335"/>
                        <a:pt x="749112" y="1123335"/>
                      </a:cubicBezTo>
                      <a:lnTo>
                        <a:pt x="749555" y="1126105"/>
                      </a:lnTo>
                      <a:lnTo>
                        <a:pt x="749555" y="1129319"/>
                      </a:lnTo>
                      <a:cubicBezTo>
                        <a:pt x="749555" y="1129319"/>
                        <a:pt x="748669" y="1131425"/>
                        <a:pt x="748669" y="1131425"/>
                      </a:cubicBezTo>
                      <a:lnTo>
                        <a:pt x="747228" y="1132866"/>
                      </a:lnTo>
                      <a:lnTo>
                        <a:pt x="745011" y="1134084"/>
                      </a:lnTo>
                      <a:lnTo>
                        <a:pt x="741687" y="1134860"/>
                      </a:lnTo>
                      <a:lnTo>
                        <a:pt x="740800" y="1135636"/>
                      </a:lnTo>
                      <a:lnTo>
                        <a:pt x="740800" y="1136522"/>
                      </a:lnTo>
                      <a:cubicBezTo>
                        <a:pt x="740800" y="1136522"/>
                        <a:pt x="741022" y="1137963"/>
                        <a:pt x="741022" y="1137963"/>
                      </a:cubicBezTo>
                      <a:lnTo>
                        <a:pt x="741022" y="1139625"/>
                      </a:lnTo>
                      <a:cubicBezTo>
                        <a:pt x="741022" y="1139625"/>
                        <a:pt x="740800" y="1141177"/>
                        <a:pt x="740800" y="1141177"/>
                      </a:cubicBezTo>
                      <a:lnTo>
                        <a:pt x="737809" y="1142950"/>
                      </a:lnTo>
                      <a:lnTo>
                        <a:pt x="730274" y="1143725"/>
                      </a:lnTo>
                      <a:lnTo>
                        <a:pt x="728500" y="1146718"/>
                      </a:lnTo>
                      <a:lnTo>
                        <a:pt x="728833" y="1147936"/>
                      </a:lnTo>
                      <a:lnTo>
                        <a:pt x="729276" y="1149709"/>
                      </a:lnTo>
                      <a:lnTo>
                        <a:pt x="728611" y="1151039"/>
                      </a:lnTo>
                      <a:lnTo>
                        <a:pt x="725287" y="1152147"/>
                      </a:lnTo>
                      <a:lnTo>
                        <a:pt x="723292" y="1153477"/>
                      </a:lnTo>
                      <a:lnTo>
                        <a:pt x="722073" y="1154807"/>
                      </a:lnTo>
                      <a:lnTo>
                        <a:pt x="719413" y="1158685"/>
                      </a:lnTo>
                      <a:lnTo>
                        <a:pt x="718637" y="1160569"/>
                      </a:lnTo>
                      <a:lnTo>
                        <a:pt x="719635" y="1161677"/>
                      </a:lnTo>
                      <a:lnTo>
                        <a:pt x="721408" y="1162675"/>
                      </a:lnTo>
                      <a:lnTo>
                        <a:pt x="722848" y="1164116"/>
                      </a:lnTo>
                      <a:lnTo>
                        <a:pt x="723513" y="1166442"/>
                      </a:lnTo>
                      <a:lnTo>
                        <a:pt x="723735" y="1168659"/>
                      </a:lnTo>
                      <a:lnTo>
                        <a:pt x="724178" y="1170875"/>
                      </a:lnTo>
                      <a:lnTo>
                        <a:pt x="725730" y="1173092"/>
                      </a:lnTo>
                      <a:lnTo>
                        <a:pt x="722737" y="1174532"/>
                      </a:lnTo>
                      <a:lnTo>
                        <a:pt x="722073" y="1175086"/>
                      </a:lnTo>
                      <a:lnTo>
                        <a:pt x="722073" y="1175307"/>
                      </a:lnTo>
                      <a:cubicBezTo>
                        <a:pt x="722073" y="1175307"/>
                        <a:pt x="721297" y="1176527"/>
                        <a:pt x="721297" y="1176527"/>
                      </a:cubicBezTo>
                      <a:lnTo>
                        <a:pt x="721297" y="1176859"/>
                      </a:lnTo>
                      <a:cubicBezTo>
                        <a:pt x="721297" y="1176859"/>
                        <a:pt x="721519" y="1177192"/>
                        <a:pt x="721519" y="1177192"/>
                      </a:cubicBezTo>
                      <a:lnTo>
                        <a:pt x="722294" y="1182733"/>
                      </a:lnTo>
                      <a:lnTo>
                        <a:pt x="721741" y="1184616"/>
                      </a:lnTo>
                      <a:lnTo>
                        <a:pt x="719302" y="1185724"/>
                      </a:lnTo>
                      <a:lnTo>
                        <a:pt x="711989" y="1185392"/>
                      </a:lnTo>
                      <a:lnTo>
                        <a:pt x="703456" y="1183176"/>
                      </a:lnTo>
                      <a:lnTo>
                        <a:pt x="695366" y="1182511"/>
                      </a:lnTo>
                      <a:lnTo>
                        <a:pt x="695366" y="1182511"/>
                      </a:lnTo>
                      <a:cubicBezTo>
                        <a:pt x="695366" y="1182511"/>
                        <a:pt x="689383" y="1187054"/>
                        <a:pt x="689383" y="1187054"/>
                      </a:cubicBezTo>
                      <a:lnTo>
                        <a:pt x="689383" y="1187054"/>
                      </a:lnTo>
                      <a:cubicBezTo>
                        <a:pt x="689383" y="1187054"/>
                        <a:pt x="688385" y="1188938"/>
                        <a:pt x="688385" y="1188938"/>
                      </a:cubicBezTo>
                      <a:lnTo>
                        <a:pt x="687609" y="1190933"/>
                      </a:lnTo>
                      <a:lnTo>
                        <a:pt x="687388" y="1192041"/>
                      </a:lnTo>
                      <a:lnTo>
                        <a:pt x="688939" y="1193925"/>
                      </a:lnTo>
                      <a:lnTo>
                        <a:pt x="689161" y="1193925"/>
                      </a:lnTo>
                      <a:cubicBezTo>
                        <a:pt x="689161" y="1193925"/>
                        <a:pt x="691709" y="1193592"/>
                        <a:pt x="691709" y="1193592"/>
                      </a:cubicBezTo>
                      <a:lnTo>
                        <a:pt x="695034" y="1195476"/>
                      </a:lnTo>
                      <a:lnTo>
                        <a:pt x="697250" y="1198468"/>
                      </a:lnTo>
                      <a:lnTo>
                        <a:pt x="696696" y="1201682"/>
                      </a:lnTo>
                      <a:lnTo>
                        <a:pt x="700020" y="1210325"/>
                      </a:lnTo>
                      <a:lnTo>
                        <a:pt x="702237" y="1214315"/>
                      </a:lnTo>
                      <a:lnTo>
                        <a:pt x="704896" y="1215977"/>
                      </a:lnTo>
                      <a:lnTo>
                        <a:pt x="706781" y="1216531"/>
                      </a:lnTo>
                      <a:lnTo>
                        <a:pt x="710770" y="1218858"/>
                      </a:lnTo>
                      <a:lnTo>
                        <a:pt x="720854" y="1221407"/>
                      </a:lnTo>
                      <a:lnTo>
                        <a:pt x="730274" y="1226394"/>
                      </a:lnTo>
                      <a:lnTo>
                        <a:pt x="745344" y="1229829"/>
                      </a:lnTo>
                      <a:lnTo>
                        <a:pt x="749555" y="1229275"/>
                      </a:lnTo>
                      <a:lnTo>
                        <a:pt x="753101" y="1229275"/>
                      </a:lnTo>
                      <a:cubicBezTo>
                        <a:pt x="753101" y="1229275"/>
                        <a:pt x="754542" y="1228610"/>
                        <a:pt x="754542" y="1228610"/>
                      </a:cubicBezTo>
                      <a:lnTo>
                        <a:pt x="755872" y="1227170"/>
                      </a:lnTo>
                      <a:lnTo>
                        <a:pt x="752658" y="1225729"/>
                      </a:lnTo>
                      <a:lnTo>
                        <a:pt x="751882" y="1225064"/>
                      </a:lnTo>
                      <a:lnTo>
                        <a:pt x="751328" y="1223845"/>
                      </a:lnTo>
                      <a:lnTo>
                        <a:pt x="750996" y="1222404"/>
                      </a:lnTo>
                      <a:lnTo>
                        <a:pt x="751217" y="1221185"/>
                      </a:lnTo>
                      <a:lnTo>
                        <a:pt x="754431" y="1219523"/>
                      </a:lnTo>
                      <a:lnTo>
                        <a:pt x="754209" y="1217085"/>
                      </a:lnTo>
                      <a:lnTo>
                        <a:pt x="754209" y="1214758"/>
                      </a:lnTo>
                      <a:cubicBezTo>
                        <a:pt x="754209" y="1214758"/>
                        <a:pt x="757312" y="1213983"/>
                        <a:pt x="757312" y="1213983"/>
                      </a:cubicBezTo>
                      <a:lnTo>
                        <a:pt x="759085" y="1214537"/>
                      </a:lnTo>
                      <a:lnTo>
                        <a:pt x="762077" y="1216642"/>
                      </a:lnTo>
                      <a:lnTo>
                        <a:pt x="764626" y="1217085"/>
                      </a:lnTo>
                      <a:lnTo>
                        <a:pt x="766067" y="1218083"/>
                      </a:lnTo>
                      <a:lnTo>
                        <a:pt x="767950" y="1220077"/>
                      </a:lnTo>
                      <a:lnTo>
                        <a:pt x="770167" y="1221407"/>
                      </a:lnTo>
                      <a:lnTo>
                        <a:pt x="772715" y="1220409"/>
                      </a:lnTo>
                      <a:lnTo>
                        <a:pt x="773270" y="1219301"/>
                      </a:lnTo>
                      <a:lnTo>
                        <a:pt x="773602" y="1216198"/>
                      </a:lnTo>
                      <a:lnTo>
                        <a:pt x="774267" y="1214869"/>
                      </a:lnTo>
                      <a:lnTo>
                        <a:pt x="775043" y="1214204"/>
                      </a:lnTo>
                      <a:lnTo>
                        <a:pt x="776040" y="1213872"/>
                      </a:lnTo>
                      <a:lnTo>
                        <a:pt x="778589" y="1213872"/>
                      </a:lnTo>
                      <a:cubicBezTo>
                        <a:pt x="778589" y="1213872"/>
                        <a:pt x="780140" y="1212985"/>
                        <a:pt x="780140" y="1212985"/>
                      </a:cubicBezTo>
                      <a:lnTo>
                        <a:pt x="786013" y="1208220"/>
                      </a:lnTo>
                      <a:lnTo>
                        <a:pt x="790667" y="1206890"/>
                      </a:lnTo>
                      <a:lnTo>
                        <a:pt x="792663" y="1206004"/>
                      </a:lnTo>
                      <a:lnTo>
                        <a:pt x="794324" y="1204342"/>
                      </a:lnTo>
                      <a:lnTo>
                        <a:pt x="795211" y="1203898"/>
                      </a:lnTo>
                      <a:lnTo>
                        <a:pt x="797982" y="1203676"/>
                      </a:lnTo>
                      <a:lnTo>
                        <a:pt x="798535" y="1203233"/>
                      </a:lnTo>
                      <a:lnTo>
                        <a:pt x="798978" y="1202125"/>
                      </a:lnTo>
                      <a:lnTo>
                        <a:pt x="799976" y="1201017"/>
                      </a:lnTo>
                      <a:lnTo>
                        <a:pt x="801639" y="1199576"/>
                      </a:lnTo>
                      <a:lnTo>
                        <a:pt x="804076" y="1198246"/>
                      </a:lnTo>
                      <a:lnTo>
                        <a:pt x="805960" y="1198246"/>
                      </a:lnTo>
                      <a:cubicBezTo>
                        <a:pt x="805960" y="1198246"/>
                        <a:pt x="807844" y="1198468"/>
                        <a:pt x="807844" y="1198468"/>
                      </a:cubicBezTo>
                      <a:lnTo>
                        <a:pt x="810171" y="1198468"/>
                      </a:lnTo>
                      <a:cubicBezTo>
                        <a:pt x="810171" y="1198468"/>
                        <a:pt x="811169" y="1198025"/>
                        <a:pt x="811169" y="1198025"/>
                      </a:cubicBezTo>
                      <a:lnTo>
                        <a:pt x="812166" y="1197360"/>
                      </a:lnTo>
                      <a:lnTo>
                        <a:pt x="813052" y="1196474"/>
                      </a:lnTo>
                      <a:lnTo>
                        <a:pt x="813717" y="1195587"/>
                      </a:lnTo>
                      <a:lnTo>
                        <a:pt x="814826" y="1194811"/>
                      </a:lnTo>
                      <a:lnTo>
                        <a:pt x="816044" y="1195033"/>
                      </a:lnTo>
                      <a:lnTo>
                        <a:pt x="817263" y="1195698"/>
                      </a:lnTo>
                      <a:lnTo>
                        <a:pt x="818371" y="1196031"/>
                      </a:lnTo>
                      <a:lnTo>
                        <a:pt x="827126" y="1196917"/>
                      </a:lnTo>
                      <a:lnTo>
                        <a:pt x="842862" y="1202568"/>
                      </a:lnTo>
                      <a:lnTo>
                        <a:pt x="848181" y="1207333"/>
                      </a:lnTo>
                      <a:lnTo>
                        <a:pt x="849510" y="1208109"/>
                      </a:lnTo>
                      <a:lnTo>
                        <a:pt x="852059" y="1210436"/>
                      </a:lnTo>
                      <a:lnTo>
                        <a:pt x="853943" y="1215977"/>
                      </a:lnTo>
                      <a:lnTo>
                        <a:pt x="854497" y="1222183"/>
                      </a:lnTo>
                      <a:lnTo>
                        <a:pt x="853056" y="1226837"/>
                      </a:lnTo>
                      <a:lnTo>
                        <a:pt x="853721" y="1227834"/>
                      </a:lnTo>
                      <a:lnTo>
                        <a:pt x="853943" y="1228942"/>
                      </a:lnTo>
                      <a:lnTo>
                        <a:pt x="853721" y="1230161"/>
                      </a:lnTo>
                      <a:lnTo>
                        <a:pt x="853167" y="1231380"/>
                      </a:lnTo>
                      <a:lnTo>
                        <a:pt x="853167" y="1231380"/>
                      </a:lnTo>
                      <a:lnTo>
                        <a:pt x="854941" y="1231713"/>
                      </a:lnTo>
                      <a:lnTo>
                        <a:pt x="856935" y="1231159"/>
                      </a:lnTo>
                      <a:lnTo>
                        <a:pt x="858819" y="1230050"/>
                      </a:lnTo>
                      <a:lnTo>
                        <a:pt x="861035" y="1227834"/>
                      </a:lnTo>
                      <a:lnTo>
                        <a:pt x="861257" y="1227834"/>
                      </a:lnTo>
                      <a:cubicBezTo>
                        <a:pt x="861257" y="1227834"/>
                        <a:pt x="861146" y="1227391"/>
                        <a:pt x="861146" y="1227391"/>
                      </a:cubicBezTo>
                      <a:lnTo>
                        <a:pt x="861146" y="1226061"/>
                      </a:lnTo>
                      <a:cubicBezTo>
                        <a:pt x="861146" y="1226061"/>
                        <a:pt x="861257" y="1224399"/>
                        <a:pt x="861257" y="1224399"/>
                      </a:cubicBezTo>
                      <a:lnTo>
                        <a:pt x="862587" y="1220520"/>
                      </a:lnTo>
                      <a:lnTo>
                        <a:pt x="862808" y="1219191"/>
                      </a:lnTo>
                      <a:lnTo>
                        <a:pt x="863806" y="1216974"/>
                      </a:lnTo>
                      <a:lnTo>
                        <a:pt x="864138" y="1215644"/>
                      </a:lnTo>
                      <a:lnTo>
                        <a:pt x="864138" y="1214315"/>
                      </a:lnTo>
                      <a:cubicBezTo>
                        <a:pt x="864138" y="1214315"/>
                        <a:pt x="864138" y="1207444"/>
                        <a:pt x="864138" y="1207444"/>
                      </a:cubicBezTo>
                      <a:lnTo>
                        <a:pt x="863695" y="1203898"/>
                      </a:lnTo>
                      <a:lnTo>
                        <a:pt x="862808" y="1200906"/>
                      </a:lnTo>
                      <a:lnTo>
                        <a:pt x="861257" y="1199133"/>
                      </a:lnTo>
                      <a:lnTo>
                        <a:pt x="863584" y="1199355"/>
                      </a:lnTo>
                      <a:lnTo>
                        <a:pt x="864471" y="1197138"/>
                      </a:lnTo>
                      <a:lnTo>
                        <a:pt x="864471" y="1194035"/>
                      </a:lnTo>
                      <a:cubicBezTo>
                        <a:pt x="864471" y="1194035"/>
                        <a:pt x="863473" y="1191376"/>
                        <a:pt x="863473" y="1191376"/>
                      </a:cubicBezTo>
                      <a:lnTo>
                        <a:pt x="861811" y="1189381"/>
                      </a:lnTo>
                      <a:lnTo>
                        <a:pt x="860925" y="1190600"/>
                      </a:lnTo>
                      <a:lnTo>
                        <a:pt x="860371" y="1193260"/>
                      </a:lnTo>
                      <a:lnTo>
                        <a:pt x="859595" y="1195698"/>
                      </a:lnTo>
                      <a:lnTo>
                        <a:pt x="859041" y="1193038"/>
                      </a:lnTo>
                      <a:lnTo>
                        <a:pt x="858265" y="1192373"/>
                      </a:lnTo>
                      <a:lnTo>
                        <a:pt x="857378" y="1192595"/>
                      </a:lnTo>
                      <a:lnTo>
                        <a:pt x="856381" y="1192263"/>
                      </a:lnTo>
                      <a:lnTo>
                        <a:pt x="856381" y="1192816"/>
                      </a:lnTo>
                      <a:cubicBezTo>
                        <a:pt x="856381" y="1192816"/>
                        <a:pt x="855938" y="1193370"/>
                        <a:pt x="855938" y="1193370"/>
                      </a:cubicBezTo>
                      <a:lnTo>
                        <a:pt x="855273" y="1193370"/>
                      </a:lnTo>
                      <a:cubicBezTo>
                        <a:pt x="855273" y="1193370"/>
                        <a:pt x="854941" y="1192816"/>
                        <a:pt x="854941" y="1192816"/>
                      </a:cubicBezTo>
                      <a:lnTo>
                        <a:pt x="854941" y="1189049"/>
                      </a:lnTo>
                      <a:lnTo>
                        <a:pt x="853056" y="1189492"/>
                      </a:lnTo>
                      <a:lnTo>
                        <a:pt x="852835" y="1191155"/>
                      </a:lnTo>
                      <a:lnTo>
                        <a:pt x="853056" y="1193149"/>
                      </a:lnTo>
                      <a:lnTo>
                        <a:pt x="852613" y="1194590"/>
                      </a:lnTo>
                      <a:lnTo>
                        <a:pt x="851395" y="1194811"/>
                      </a:lnTo>
                      <a:lnTo>
                        <a:pt x="850175" y="1194035"/>
                      </a:lnTo>
                      <a:lnTo>
                        <a:pt x="849178" y="1192816"/>
                      </a:lnTo>
                      <a:lnTo>
                        <a:pt x="847405" y="1188938"/>
                      </a:lnTo>
                      <a:lnTo>
                        <a:pt x="847405" y="1187498"/>
                      </a:lnTo>
                      <a:cubicBezTo>
                        <a:pt x="847405" y="1187498"/>
                        <a:pt x="849067" y="1186833"/>
                        <a:pt x="849067" y="1186833"/>
                      </a:cubicBezTo>
                      <a:lnTo>
                        <a:pt x="849732" y="1186168"/>
                      </a:lnTo>
                      <a:lnTo>
                        <a:pt x="850286" y="1184616"/>
                      </a:lnTo>
                      <a:lnTo>
                        <a:pt x="850951" y="1183065"/>
                      </a:lnTo>
                      <a:lnTo>
                        <a:pt x="852170" y="1182400"/>
                      </a:lnTo>
                      <a:lnTo>
                        <a:pt x="853611" y="1181181"/>
                      </a:lnTo>
                      <a:lnTo>
                        <a:pt x="857378" y="1175307"/>
                      </a:lnTo>
                      <a:lnTo>
                        <a:pt x="858819" y="1173535"/>
                      </a:lnTo>
                      <a:lnTo>
                        <a:pt x="855938" y="1176527"/>
                      </a:lnTo>
                      <a:lnTo>
                        <a:pt x="854276" y="1177635"/>
                      </a:lnTo>
                      <a:lnTo>
                        <a:pt x="852170" y="1178078"/>
                      </a:lnTo>
                      <a:lnTo>
                        <a:pt x="849954" y="1177857"/>
                      </a:lnTo>
                      <a:lnTo>
                        <a:pt x="848402" y="1177303"/>
                      </a:lnTo>
                      <a:lnTo>
                        <a:pt x="845521" y="1175862"/>
                      </a:lnTo>
                      <a:lnTo>
                        <a:pt x="846630" y="1168548"/>
                      </a:lnTo>
                      <a:lnTo>
                        <a:pt x="846408" y="1160791"/>
                      </a:lnTo>
                      <a:lnTo>
                        <a:pt x="847073" y="1154475"/>
                      </a:lnTo>
                      <a:lnTo>
                        <a:pt x="850951" y="1151483"/>
                      </a:lnTo>
                      <a:lnTo>
                        <a:pt x="850175" y="1149599"/>
                      </a:lnTo>
                      <a:lnTo>
                        <a:pt x="849510" y="1148490"/>
                      </a:lnTo>
                      <a:lnTo>
                        <a:pt x="849178" y="1147161"/>
                      </a:lnTo>
                      <a:lnTo>
                        <a:pt x="849178" y="1144723"/>
                      </a:lnTo>
                      <a:cubicBezTo>
                        <a:pt x="849178" y="1144723"/>
                        <a:pt x="849954" y="1142839"/>
                        <a:pt x="849954" y="1142839"/>
                      </a:cubicBezTo>
                      <a:lnTo>
                        <a:pt x="852059" y="1139957"/>
                      </a:lnTo>
                      <a:lnTo>
                        <a:pt x="852502" y="1138739"/>
                      </a:lnTo>
                      <a:lnTo>
                        <a:pt x="852170" y="1137963"/>
                      </a:lnTo>
                      <a:lnTo>
                        <a:pt x="850619" y="1135857"/>
                      </a:lnTo>
                      <a:lnTo>
                        <a:pt x="850286" y="1134749"/>
                      </a:lnTo>
                      <a:lnTo>
                        <a:pt x="850508" y="1133531"/>
                      </a:lnTo>
                      <a:lnTo>
                        <a:pt x="851062" y="1132755"/>
                      </a:lnTo>
                      <a:lnTo>
                        <a:pt x="851616" y="1132755"/>
                      </a:lnTo>
                      <a:cubicBezTo>
                        <a:pt x="851616" y="1132755"/>
                        <a:pt x="852170" y="1133974"/>
                        <a:pt x="852170" y="1133974"/>
                      </a:cubicBezTo>
                      <a:lnTo>
                        <a:pt x="852835" y="1134749"/>
                      </a:lnTo>
                      <a:lnTo>
                        <a:pt x="855162" y="1136744"/>
                      </a:lnTo>
                      <a:lnTo>
                        <a:pt x="855606" y="1136966"/>
                      </a:lnTo>
                      <a:lnTo>
                        <a:pt x="855938" y="1137298"/>
                      </a:lnTo>
                      <a:lnTo>
                        <a:pt x="856603" y="1138295"/>
                      </a:lnTo>
                      <a:lnTo>
                        <a:pt x="857489" y="1140068"/>
                      </a:lnTo>
                      <a:lnTo>
                        <a:pt x="857267" y="1141066"/>
                      </a:lnTo>
                      <a:lnTo>
                        <a:pt x="856492" y="1142285"/>
                      </a:lnTo>
                      <a:lnTo>
                        <a:pt x="855716" y="1144944"/>
                      </a:lnTo>
                      <a:lnTo>
                        <a:pt x="856381" y="1152590"/>
                      </a:lnTo>
                      <a:lnTo>
                        <a:pt x="856049" y="1153809"/>
                      </a:lnTo>
                      <a:lnTo>
                        <a:pt x="858597" y="1155140"/>
                      </a:lnTo>
                      <a:lnTo>
                        <a:pt x="860703" y="1158575"/>
                      </a:lnTo>
                      <a:lnTo>
                        <a:pt x="861922" y="1162896"/>
                      </a:lnTo>
                      <a:lnTo>
                        <a:pt x="861922" y="1167107"/>
                      </a:lnTo>
                      <a:cubicBezTo>
                        <a:pt x="861922" y="1167107"/>
                        <a:pt x="863141" y="1165777"/>
                        <a:pt x="863141" y="1165777"/>
                      </a:cubicBezTo>
                      <a:lnTo>
                        <a:pt x="866354" y="1164670"/>
                      </a:lnTo>
                      <a:lnTo>
                        <a:pt x="868017" y="1163672"/>
                      </a:lnTo>
                      <a:lnTo>
                        <a:pt x="867463" y="1162342"/>
                      </a:lnTo>
                      <a:lnTo>
                        <a:pt x="867463" y="1161899"/>
                      </a:lnTo>
                      <a:cubicBezTo>
                        <a:pt x="867463" y="1161899"/>
                        <a:pt x="867684" y="1161566"/>
                        <a:pt x="867684" y="1161566"/>
                      </a:cubicBezTo>
                      <a:lnTo>
                        <a:pt x="868017" y="1160569"/>
                      </a:lnTo>
                      <a:lnTo>
                        <a:pt x="870344" y="1161677"/>
                      </a:lnTo>
                      <a:lnTo>
                        <a:pt x="872228" y="1160791"/>
                      </a:lnTo>
                      <a:lnTo>
                        <a:pt x="874001" y="1159240"/>
                      </a:lnTo>
                      <a:lnTo>
                        <a:pt x="875995" y="1158464"/>
                      </a:lnTo>
                      <a:lnTo>
                        <a:pt x="876549" y="1157910"/>
                      </a:lnTo>
                      <a:lnTo>
                        <a:pt x="875774" y="1156691"/>
                      </a:lnTo>
                      <a:lnTo>
                        <a:pt x="874001" y="1154918"/>
                      </a:lnTo>
                      <a:lnTo>
                        <a:pt x="871008" y="1153809"/>
                      </a:lnTo>
                      <a:lnTo>
                        <a:pt x="869568" y="1152812"/>
                      </a:lnTo>
                      <a:lnTo>
                        <a:pt x="868682" y="1150707"/>
                      </a:lnTo>
                      <a:lnTo>
                        <a:pt x="869458" y="1147493"/>
                      </a:lnTo>
                      <a:lnTo>
                        <a:pt x="871895" y="1145831"/>
                      </a:lnTo>
                      <a:lnTo>
                        <a:pt x="874998" y="1145277"/>
                      </a:lnTo>
                      <a:lnTo>
                        <a:pt x="877658" y="1145277"/>
                      </a:lnTo>
                      <a:cubicBezTo>
                        <a:pt x="877658" y="1145277"/>
                        <a:pt x="877990" y="1144833"/>
                        <a:pt x="877990" y="1144833"/>
                      </a:cubicBezTo>
                      <a:lnTo>
                        <a:pt x="878212" y="1144058"/>
                      </a:lnTo>
                      <a:lnTo>
                        <a:pt x="878545" y="1143282"/>
                      </a:lnTo>
                      <a:lnTo>
                        <a:pt x="879209" y="1142950"/>
                      </a:lnTo>
                      <a:lnTo>
                        <a:pt x="880206" y="1143171"/>
                      </a:lnTo>
                      <a:lnTo>
                        <a:pt x="880206" y="1143725"/>
                      </a:lnTo>
                      <a:cubicBezTo>
                        <a:pt x="880206" y="1143725"/>
                        <a:pt x="880206" y="1144501"/>
                        <a:pt x="880206" y="1144501"/>
                      </a:cubicBezTo>
                      <a:lnTo>
                        <a:pt x="880428" y="1145166"/>
                      </a:lnTo>
                      <a:lnTo>
                        <a:pt x="882866" y="1146939"/>
                      </a:lnTo>
                      <a:lnTo>
                        <a:pt x="883753" y="1148047"/>
                      </a:lnTo>
                      <a:lnTo>
                        <a:pt x="884306" y="1149599"/>
                      </a:lnTo>
                      <a:lnTo>
                        <a:pt x="885082" y="1145166"/>
                      </a:lnTo>
                      <a:lnTo>
                        <a:pt x="884085" y="1143947"/>
                      </a:lnTo>
                      <a:lnTo>
                        <a:pt x="883199" y="1142285"/>
                      </a:lnTo>
                      <a:lnTo>
                        <a:pt x="882645" y="1140068"/>
                      </a:lnTo>
                      <a:lnTo>
                        <a:pt x="882645" y="1137298"/>
                      </a:lnTo>
                      <a:cubicBezTo>
                        <a:pt x="882645" y="1137298"/>
                        <a:pt x="883642" y="1135082"/>
                        <a:pt x="883642" y="1135082"/>
                      </a:cubicBezTo>
                      <a:lnTo>
                        <a:pt x="884639" y="1134749"/>
                      </a:lnTo>
                      <a:lnTo>
                        <a:pt x="885082" y="1135636"/>
                      </a:lnTo>
                      <a:lnTo>
                        <a:pt x="884306" y="1137298"/>
                      </a:lnTo>
                      <a:lnTo>
                        <a:pt x="884306" y="1138517"/>
                      </a:lnTo>
                      <a:lnTo>
                        <a:pt x="885525" y="1139957"/>
                      </a:lnTo>
                      <a:lnTo>
                        <a:pt x="886634" y="1141842"/>
                      </a:lnTo>
                      <a:lnTo>
                        <a:pt x="887188" y="1138185"/>
                      </a:lnTo>
                      <a:lnTo>
                        <a:pt x="887410" y="1134195"/>
                      </a:lnTo>
                      <a:lnTo>
                        <a:pt x="888296" y="1130981"/>
                      </a:lnTo>
                      <a:lnTo>
                        <a:pt x="890845" y="1129652"/>
                      </a:lnTo>
                      <a:lnTo>
                        <a:pt x="893504" y="1130871"/>
                      </a:lnTo>
                      <a:lnTo>
                        <a:pt x="898823" y="1135082"/>
                      </a:lnTo>
                      <a:lnTo>
                        <a:pt x="899821" y="1134527"/>
                      </a:lnTo>
                      <a:lnTo>
                        <a:pt x="900153" y="1133863"/>
                      </a:lnTo>
                      <a:lnTo>
                        <a:pt x="900818" y="1134084"/>
                      </a:lnTo>
                      <a:lnTo>
                        <a:pt x="901483" y="1134749"/>
                      </a:lnTo>
                      <a:lnTo>
                        <a:pt x="901705" y="1135082"/>
                      </a:lnTo>
                      <a:lnTo>
                        <a:pt x="902591" y="1134860"/>
                      </a:lnTo>
                      <a:lnTo>
                        <a:pt x="902812" y="1134306"/>
                      </a:lnTo>
                      <a:lnTo>
                        <a:pt x="902812" y="1133420"/>
                      </a:lnTo>
                      <a:cubicBezTo>
                        <a:pt x="902812" y="1133420"/>
                        <a:pt x="903256" y="1132312"/>
                        <a:pt x="903256" y="1132312"/>
                      </a:cubicBezTo>
                      <a:lnTo>
                        <a:pt x="903478" y="1131203"/>
                      </a:lnTo>
                      <a:lnTo>
                        <a:pt x="903921" y="1126881"/>
                      </a:lnTo>
                      <a:lnTo>
                        <a:pt x="904475" y="1124998"/>
                      </a:lnTo>
                      <a:lnTo>
                        <a:pt x="905362" y="1123446"/>
                      </a:lnTo>
                      <a:lnTo>
                        <a:pt x="906359" y="1122338"/>
                      </a:lnTo>
                      <a:lnTo>
                        <a:pt x="907245" y="1122670"/>
                      </a:lnTo>
                      <a:lnTo>
                        <a:pt x="907910" y="1131757"/>
                      </a:lnTo>
                      <a:lnTo>
                        <a:pt x="907578" y="1133863"/>
                      </a:lnTo>
                      <a:lnTo>
                        <a:pt x="915113" y="1127990"/>
                      </a:lnTo>
                      <a:lnTo>
                        <a:pt x="921540" y="1121562"/>
                      </a:lnTo>
                      <a:lnTo>
                        <a:pt x="933952" y="1104940"/>
                      </a:lnTo>
                      <a:lnTo>
                        <a:pt x="947914" y="1091531"/>
                      </a:lnTo>
                      <a:lnTo>
                        <a:pt x="948912" y="1089315"/>
                      </a:lnTo>
                      <a:lnTo>
                        <a:pt x="951128" y="1082888"/>
                      </a:lnTo>
                      <a:lnTo>
                        <a:pt x="952125" y="1081558"/>
                      </a:lnTo>
                      <a:lnTo>
                        <a:pt x="953899" y="1080560"/>
                      </a:lnTo>
                      <a:lnTo>
                        <a:pt x="955450" y="1078344"/>
                      </a:lnTo>
                      <a:lnTo>
                        <a:pt x="957888" y="1073690"/>
                      </a:lnTo>
                      <a:lnTo>
                        <a:pt x="965866" y="1062387"/>
                      </a:lnTo>
                      <a:lnTo>
                        <a:pt x="969191" y="1055849"/>
                      </a:lnTo>
                      <a:lnTo>
                        <a:pt x="969745" y="1054297"/>
                      </a:lnTo>
                      <a:lnTo>
                        <a:pt x="969745" y="1052525"/>
                      </a:lnTo>
                      <a:cubicBezTo>
                        <a:pt x="969745" y="1052525"/>
                        <a:pt x="968859" y="1051195"/>
                        <a:pt x="968859" y="1051195"/>
                      </a:cubicBezTo>
                      <a:lnTo>
                        <a:pt x="966310" y="1049421"/>
                      </a:lnTo>
                      <a:lnTo>
                        <a:pt x="965756" y="1048535"/>
                      </a:lnTo>
                      <a:lnTo>
                        <a:pt x="966753" y="1047538"/>
                      </a:lnTo>
                      <a:lnTo>
                        <a:pt x="972848" y="1047981"/>
                      </a:lnTo>
                      <a:lnTo>
                        <a:pt x="974732" y="1046208"/>
                      </a:lnTo>
                      <a:lnTo>
                        <a:pt x="979386" y="1040002"/>
                      </a:lnTo>
                      <a:lnTo>
                        <a:pt x="979608" y="1039337"/>
                      </a:lnTo>
                      <a:lnTo>
                        <a:pt x="980605" y="1034351"/>
                      </a:lnTo>
                      <a:lnTo>
                        <a:pt x="980938" y="1033464"/>
                      </a:lnTo>
                      <a:lnTo>
                        <a:pt x="981381" y="1032688"/>
                      </a:lnTo>
                      <a:lnTo>
                        <a:pt x="981714" y="1032356"/>
                      </a:lnTo>
                      <a:lnTo>
                        <a:pt x="982268" y="1031912"/>
                      </a:lnTo>
                      <a:lnTo>
                        <a:pt x="981714" y="1030915"/>
                      </a:lnTo>
                      <a:lnTo>
                        <a:pt x="980827" y="1030140"/>
                      </a:lnTo>
                      <a:lnTo>
                        <a:pt x="980383" y="1030140"/>
                      </a:lnTo>
                      <a:cubicBezTo>
                        <a:pt x="980383" y="1030140"/>
                        <a:pt x="979608" y="1026815"/>
                        <a:pt x="979608" y="1026815"/>
                      </a:cubicBezTo>
                      <a:lnTo>
                        <a:pt x="977724" y="1022715"/>
                      </a:lnTo>
                      <a:lnTo>
                        <a:pt x="977392" y="1020499"/>
                      </a:lnTo>
                      <a:lnTo>
                        <a:pt x="978056" y="1019058"/>
                      </a:lnTo>
                      <a:lnTo>
                        <a:pt x="981381" y="1014404"/>
                      </a:lnTo>
                      <a:lnTo>
                        <a:pt x="982711" y="1013185"/>
                      </a:lnTo>
                      <a:lnTo>
                        <a:pt x="983819" y="1013185"/>
                      </a:lnTo>
                      <a:cubicBezTo>
                        <a:pt x="983819" y="1013185"/>
                        <a:pt x="988584" y="1014293"/>
                        <a:pt x="988584" y="1014293"/>
                      </a:cubicBezTo>
                      <a:lnTo>
                        <a:pt x="990025" y="1013850"/>
                      </a:lnTo>
                      <a:lnTo>
                        <a:pt x="996673" y="1009195"/>
                      </a:lnTo>
                      <a:lnTo>
                        <a:pt x="998114" y="1008641"/>
                      </a:lnTo>
                      <a:lnTo>
                        <a:pt x="999444" y="1009195"/>
                      </a:lnTo>
                      <a:lnTo>
                        <a:pt x="1000441" y="1009195"/>
                      </a:lnTo>
                      <a:cubicBezTo>
                        <a:pt x="1000441" y="1009195"/>
                        <a:pt x="1003101" y="1006979"/>
                        <a:pt x="1003101" y="1006979"/>
                      </a:cubicBezTo>
                      <a:lnTo>
                        <a:pt x="1004098" y="1006314"/>
                      </a:lnTo>
                      <a:lnTo>
                        <a:pt x="1006536" y="1005982"/>
                      </a:lnTo>
                      <a:lnTo>
                        <a:pt x="1011190" y="1004430"/>
                      </a:lnTo>
                      <a:lnTo>
                        <a:pt x="1017285" y="1003655"/>
                      </a:lnTo>
                      <a:lnTo>
                        <a:pt x="1023158" y="1001771"/>
                      </a:lnTo>
                      <a:lnTo>
                        <a:pt x="1026261" y="1001771"/>
                      </a:lnTo>
                      <a:cubicBezTo>
                        <a:pt x="1026261" y="1001771"/>
                        <a:pt x="1034129" y="1003876"/>
                        <a:pt x="1034129" y="1003876"/>
                      </a:cubicBezTo>
                      <a:lnTo>
                        <a:pt x="1036235" y="1005317"/>
                      </a:lnTo>
                      <a:lnTo>
                        <a:pt x="1037121" y="1004098"/>
                      </a:lnTo>
                      <a:lnTo>
                        <a:pt x="1038561" y="1005095"/>
                      </a:lnTo>
                      <a:lnTo>
                        <a:pt x="1041775" y="1005539"/>
                      </a:lnTo>
                      <a:lnTo>
                        <a:pt x="1043327" y="1006314"/>
                      </a:lnTo>
                      <a:lnTo>
                        <a:pt x="1044989" y="1004984"/>
                      </a:lnTo>
                      <a:lnTo>
                        <a:pt x="1049976" y="1002214"/>
                      </a:lnTo>
                      <a:lnTo>
                        <a:pt x="1052192" y="1001660"/>
                      </a:lnTo>
                      <a:lnTo>
                        <a:pt x="1053633" y="1000219"/>
                      </a:lnTo>
                      <a:lnTo>
                        <a:pt x="1057511" y="994014"/>
                      </a:lnTo>
                      <a:lnTo>
                        <a:pt x="1059284" y="992573"/>
                      </a:lnTo>
                      <a:lnTo>
                        <a:pt x="1059284" y="992019"/>
                      </a:lnTo>
                      <a:cubicBezTo>
                        <a:pt x="1059284" y="992019"/>
                        <a:pt x="1061611" y="988695"/>
                        <a:pt x="1061611" y="988695"/>
                      </a:cubicBezTo>
                      <a:lnTo>
                        <a:pt x="1062498" y="986589"/>
                      </a:lnTo>
                      <a:lnTo>
                        <a:pt x="1062055" y="985370"/>
                      </a:lnTo>
                      <a:lnTo>
                        <a:pt x="1058509" y="982489"/>
                      </a:lnTo>
                      <a:lnTo>
                        <a:pt x="1057511" y="981935"/>
                      </a:lnTo>
                      <a:lnTo>
                        <a:pt x="1056846" y="980938"/>
                      </a:lnTo>
                      <a:lnTo>
                        <a:pt x="1056624" y="978500"/>
                      </a:lnTo>
                      <a:lnTo>
                        <a:pt x="1056403" y="977502"/>
                      </a:lnTo>
                      <a:lnTo>
                        <a:pt x="1055184" y="973402"/>
                      </a:lnTo>
                      <a:lnTo>
                        <a:pt x="1056957" y="974178"/>
                      </a:lnTo>
                      <a:lnTo>
                        <a:pt x="1058176" y="976283"/>
                      </a:lnTo>
                      <a:lnTo>
                        <a:pt x="1059838" y="980384"/>
                      </a:lnTo>
                      <a:lnTo>
                        <a:pt x="1061390" y="981713"/>
                      </a:lnTo>
                      <a:lnTo>
                        <a:pt x="1062830" y="982600"/>
                      </a:lnTo>
                      <a:lnTo>
                        <a:pt x="1064049" y="982267"/>
                      </a:lnTo>
                      <a:lnTo>
                        <a:pt x="1064381" y="981824"/>
                      </a:lnTo>
                      <a:lnTo>
                        <a:pt x="1064381" y="981159"/>
                      </a:lnTo>
                      <a:cubicBezTo>
                        <a:pt x="1064381" y="981159"/>
                        <a:pt x="1066709" y="977724"/>
                        <a:pt x="1066709" y="977724"/>
                      </a:cubicBezTo>
                      <a:lnTo>
                        <a:pt x="1067374" y="976837"/>
                      </a:lnTo>
                      <a:lnTo>
                        <a:pt x="1068260" y="976283"/>
                      </a:lnTo>
                      <a:lnTo>
                        <a:pt x="1070476" y="975286"/>
                      </a:lnTo>
                      <a:lnTo>
                        <a:pt x="1071252" y="974621"/>
                      </a:lnTo>
                      <a:lnTo>
                        <a:pt x="1072139" y="972626"/>
                      </a:lnTo>
                      <a:lnTo>
                        <a:pt x="1072914" y="970189"/>
                      </a:lnTo>
                      <a:lnTo>
                        <a:pt x="1073801" y="969191"/>
                      </a:lnTo>
                      <a:lnTo>
                        <a:pt x="1075131" y="971297"/>
                      </a:lnTo>
                      <a:lnTo>
                        <a:pt x="1069922" y="979054"/>
                      </a:lnTo>
                      <a:lnTo>
                        <a:pt x="1068482" y="980273"/>
                      </a:lnTo>
                      <a:lnTo>
                        <a:pt x="1068482" y="981935"/>
                      </a:lnTo>
                      <a:cubicBezTo>
                        <a:pt x="1068482" y="981935"/>
                        <a:pt x="1066931" y="985481"/>
                        <a:pt x="1066931" y="985481"/>
                      </a:cubicBezTo>
                      <a:lnTo>
                        <a:pt x="1060614" y="996008"/>
                      </a:lnTo>
                      <a:lnTo>
                        <a:pt x="1059506" y="998779"/>
                      </a:lnTo>
                      <a:lnTo>
                        <a:pt x="1059949" y="1001106"/>
                      </a:lnTo>
                      <a:lnTo>
                        <a:pt x="1060835" y="1001660"/>
                      </a:lnTo>
                      <a:lnTo>
                        <a:pt x="1062055" y="1001660"/>
                      </a:lnTo>
                      <a:cubicBezTo>
                        <a:pt x="1062055" y="1001660"/>
                        <a:pt x="1064492" y="1001660"/>
                        <a:pt x="1064492" y="1001660"/>
                      </a:cubicBezTo>
                      <a:lnTo>
                        <a:pt x="1065490" y="1001993"/>
                      </a:lnTo>
                      <a:lnTo>
                        <a:pt x="1067041" y="1003544"/>
                      </a:lnTo>
                      <a:lnTo>
                        <a:pt x="1068039" y="1004098"/>
                      </a:lnTo>
                      <a:lnTo>
                        <a:pt x="1070587" y="1003655"/>
                      </a:lnTo>
                      <a:lnTo>
                        <a:pt x="1071696" y="1001660"/>
                      </a:lnTo>
                      <a:lnTo>
                        <a:pt x="1072693" y="999443"/>
                      </a:lnTo>
                      <a:lnTo>
                        <a:pt x="1074687" y="998447"/>
                      </a:lnTo>
                      <a:lnTo>
                        <a:pt x="1081447" y="997893"/>
                      </a:lnTo>
                      <a:lnTo>
                        <a:pt x="1092529" y="1002104"/>
                      </a:lnTo>
                      <a:lnTo>
                        <a:pt x="1097405" y="1002879"/>
                      </a:lnTo>
                      <a:lnTo>
                        <a:pt x="1102391" y="1001882"/>
                      </a:lnTo>
                      <a:lnTo>
                        <a:pt x="1103721" y="1001217"/>
                      </a:lnTo>
                      <a:lnTo>
                        <a:pt x="1106159" y="999443"/>
                      </a:lnTo>
                      <a:lnTo>
                        <a:pt x="1106935" y="998447"/>
                      </a:lnTo>
                      <a:lnTo>
                        <a:pt x="1107932" y="996230"/>
                      </a:lnTo>
                      <a:lnTo>
                        <a:pt x="1107932" y="995122"/>
                      </a:lnTo>
                      <a:cubicBezTo>
                        <a:pt x="1107932" y="995122"/>
                        <a:pt x="1107267" y="993792"/>
                        <a:pt x="1107267" y="993792"/>
                      </a:cubicBezTo>
                      <a:lnTo>
                        <a:pt x="1106935" y="991022"/>
                      </a:lnTo>
                      <a:lnTo>
                        <a:pt x="1107821" y="983708"/>
                      </a:lnTo>
                      <a:lnTo>
                        <a:pt x="1107378" y="982600"/>
                      </a:lnTo>
                      <a:lnTo>
                        <a:pt x="1103167" y="976837"/>
                      </a:lnTo>
                      <a:lnTo>
                        <a:pt x="1103167" y="972405"/>
                      </a:lnTo>
                      <a:cubicBezTo>
                        <a:pt x="1103167" y="972405"/>
                        <a:pt x="1104497" y="968859"/>
                        <a:pt x="1104497" y="968859"/>
                      </a:cubicBezTo>
                      <a:lnTo>
                        <a:pt x="1106935" y="966421"/>
                      </a:lnTo>
                      <a:lnTo>
                        <a:pt x="1109705" y="965534"/>
                      </a:lnTo>
                      <a:lnTo>
                        <a:pt x="1112143" y="963650"/>
                      </a:lnTo>
                      <a:lnTo>
                        <a:pt x="1114248" y="959328"/>
                      </a:lnTo>
                      <a:lnTo>
                        <a:pt x="1115357" y="954452"/>
                      </a:lnTo>
                      <a:lnTo>
                        <a:pt x="1114802" y="950906"/>
                      </a:lnTo>
                      <a:lnTo>
                        <a:pt x="1112476" y="952347"/>
                      </a:lnTo>
                      <a:lnTo>
                        <a:pt x="1110037" y="953234"/>
                      </a:lnTo>
                      <a:lnTo>
                        <a:pt x="1108043" y="952680"/>
                      </a:lnTo>
                      <a:lnTo>
                        <a:pt x="1107156" y="949798"/>
                      </a:lnTo>
                      <a:lnTo>
                        <a:pt x="1107711" y="947028"/>
                      </a:lnTo>
                      <a:lnTo>
                        <a:pt x="1109262" y="944369"/>
                      </a:lnTo>
                      <a:lnTo>
                        <a:pt x="1112587" y="940601"/>
                      </a:lnTo>
                      <a:lnTo>
                        <a:pt x="1108818" y="939936"/>
                      </a:lnTo>
                      <a:lnTo>
                        <a:pt x="1103721" y="940601"/>
                      </a:lnTo>
                      <a:lnTo>
                        <a:pt x="1100175" y="939050"/>
                      </a:lnTo>
                      <a:lnTo>
                        <a:pt x="1100950" y="931514"/>
                      </a:lnTo>
                      <a:lnTo>
                        <a:pt x="1101837" y="930406"/>
                      </a:lnTo>
                      <a:lnTo>
                        <a:pt x="1103389" y="927635"/>
                      </a:lnTo>
                      <a:lnTo>
                        <a:pt x="1104275" y="924865"/>
                      </a:lnTo>
                      <a:lnTo>
                        <a:pt x="1102835" y="923535"/>
                      </a:lnTo>
                      <a:lnTo>
                        <a:pt x="1102280" y="923202"/>
                      </a:lnTo>
                      <a:lnTo>
                        <a:pt x="1101726" y="922427"/>
                      </a:lnTo>
                      <a:lnTo>
                        <a:pt x="1100950" y="921652"/>
                      </a:lnTo>
                      <a:lnTo>
                        <a:pt x="1098180" y="920987"/>
                      </a:lnTo>
                      <a:lnTo>
                        <a:pt x="1097626" y="920100"/>
                      </a:lnTo>
                      <a:lnTo>
                        <a:pt x="1097626" y="910459"/>
                      </a:lnTo>
                      <a:cubicBezTo>
                        <a:pt x="1097626" y="910459"/>
                        <a:pt x="1096518" y="908465"/>
                        <a:pt x="1096518" y="908465"/>
                      </a:cubicBezTo>
                      <a:lnTo>
                        <a:pt x="1091531" y="907135"/>
                      </a:lnTo>
                      <a:lnTo>
                        <a:pt x="1089315" y="905694"/>
                      </a:lnTo>
                      <a:lnTo>
                        <a:pt x="1087542" y="903810"/>
                      </a:lnTo>
                      <a:lnTo>
                        <a:pt x="1086877" y="901926"/>
                      </a:lnTo>
                      <a:lnTo>
                        <a:pt x="1087209" y="901039"/>
                      </a:lnTo>
                      <a:lnTo>
                        <a:pt x="1088761" y="898048"/>
                      </a:lnTo>
                      <a:lnTo>
                        <a:pt x="1089204" y="897383"/>
                      </a:lnTo>
                      <a:lnTo>
                        <a:pt x="1090423" y="897937"/>
                      </a:lnTo>
                      <a:lnTo>
                        <a:pt x="1090423" y="899156"/>
                      </a:lnTo>
                      <a:cubicBezTo>
                        <a:pt x="1090423" y="899156"/>
                        <a:pt x="1089980" y="902480"/>
                        <a:pt x="1089980" y="902480"/>
                      </a:cubicBezTo>
                      <a:lnTo>
                        <a:pt x="1090977" y="904475"/>
                      </a:lnTo>
                      <a:lnTo>
                        <a:pt x="1097626" y="907689"/>
                      </a:lnTo>
                      <a:lnTo>
                        <a:pt x="1099178" y="909461"/>
                      </a:lnTo>
                      <a:lnTo>
                        <a:pt x="1099621" y="910791"/>
                      </a:lnTo>
                      <a:lnTo>
                        <a:pt x="1099621" y="912565"/>
                      </a:lnTo>
                      <a:cubicBezTo>
                        <a:pt x="1099621" y="912565"/>
                        <a:pt x="1099953" y="915667"/>
                        <a:pt x="1099953" y="915667"/>
                      </a:cubicBezTo>
                      <a:lnTo>
                        <a:pt x="1100840" y="918216"/>
                      </a:lnTo>
                      <a:lnTo>
                        <a:pt x="1101948" y="918992"/>
                      </a:lnTo>
                      <a:lnTo>
                        <a:pt x="1103389" y="919324"/>
                      </a:lnTo>
                      <a:lnTo>
                        <a:pt x="1104940" y="920765"/>
                      </a:lnTo>
                      <a:lnTo>
                        <a:pt x="1106602" y="925087"/>
                      </a:lnTo>
                      <a:lnTo>
                        <a:pt x="1106159" y="929076"/>
                      </a:lnTo>
                      <a:lnTo>
                        <a:pt x="1102946" y="936057"/>
                      </a:lnTo>
                      <a:lnTo>
                        <a:pt x="1104718" y="937941"/>
                      </a:lnTo>
                      <a:lnTo>
                        <a:pt x="1106824" y="938163"/>
                      </a:lnTo>
                      <a:lnTo>
                        <a:pt x="1111811" y="937276"/>
                      </a:lnTo>
                      <a:lnTo>
                        <a:pt x="1114913" y="937719"/>
                      </a:lnTo>
                      <a:lnTo>
                        <a:pt x="1115578" y="938828"/>
                      </a:lnTo>
                      <a:lnTo>
                        <a:pt x="1114692" y="940601"/>
                      </a:lnTo>
                      <a:lnTo>
                        <a:pt x="1111367" y="945698"/>
                      </a:lnTo>
                      <a:lnTo>
                        <a:pt x="1111035" y="947915"/>
                      </a:lnTo>
                      <a:lnTo>
                        <a:pt x="1112143" y="949244"/>
                      </a:lnTo>
                      <a:lnTo>
                        <a:pt x="1117795" y="950241"/>
                      </a:lnTo>
                      <a:lnTo>
                        <a:pt x="1119013" y="951904"/>
                      </a:lnTo>
                      <a:lnTo>
                        <a:pt x="1119013" y="954452"/>
                      </a:lnTo>
                      <a:cubicBezTo>
                        <a:pt x="1119013" y="954452"/>
                        <a:pt x="1118570" y="957667"/>
                        <a:pt x="1118570" y="957667"/>
                      </a:cubicBezTo>
                      <a:lnTo>
                        <a:pt x="1116243" y="963428"/>
                      </a:lnTo>
                      <a:lnTo>
                        <a:pt x="1113140" y="968193"/>
                      </a:lnTo>
                      <a:lnTo>
                        <a:pt x="1111035" y="973291"/>
                      </a:lnTo>
                      <a:lnTo>
                        <a:pt x="1111478" y="980162"/>
                      </a:lnTo>
                      <a:lnTo>
                        <a:pt x="1112587" y="982932"/>
                      </a:lnTo>
                      <a:lnTo>
                        <a:pt x="1113805" y="985259"/>
                      </a:lnTo>
                      <a:lnTo>
                        <a:pt x="1114802" y="987697"/>
                      </a:lnTo>
                      <a:lnTo>
                        <a:pt x="1115246" y="990800"/>
                      </a:lnTo>
                      <a:lnTo>
                        <a:pt x="1115800" y="993571"/>
                      </a:lnTo>
                      <a:lnTo>
                        <a:pt x="1117241" y="996784"/>
                      </a:lnTo>
                      <a:lnTo>
                        <a:pt x="1119013" y="999665"/>
                      </a:lnTo>
                      <a:lnTo>
                        <a:pt x="1120565" y="1001438"/>
                      </a:lnTo>
                      <a:lnTo>
                        <a:pt x="1122449" y="1002325"/>
                      </a:lnTo>
                      <a:lnTo>
                        <a:pt x="1129430" y="1003765"/>
                      </a:lnTo>
                      <a:lnTo>
                        <a:pt x="1131314" y="1005095"/>
                      </a:lnTo>
                      <a:lnTo>
                        <a:pt x="1132865" y="1011080"/>
                      </a:lnTo>
                      <a:lnTo>
                        <a:pt x="1134528" y="1012741"/>
                      </a:lnTo>
                      <a:lnTo>
                        <a:pt x="1137187" y="1009417"/>
                      </a:lnTo>
                      <a:lnTo>
                        <a:pt x="1138295" y="1009195"/>
                      </a:lnTo>
                      <a:lnTo>
                        <a:pt x="1140512" y="1008420"/>
                      </a:lnTo>
                      <a:lnTo>
                        <a:pt x="1141731" y="1008198"/>
                      </a:lnTo>
                      <a:lnTo>
                        <a:pt x="1142728" y="1007644"/>
                      </a:lnTo>
                      <a:lnTo>
                        <a:pt x="1144612" y="1005428"/>
                      </a:lnTo>
                      <a:lnTo>
                        <a:pt x="1145941" y="1004984"/>
                      </a:lnTo>
                      <a:lnTo>
                        <a:pt x="1146606" y="1005428"/>
                      </a:lnTo>
                      <a:lnTo>
                        <a:pt x="1148380" y="1008198"/>
                      </a:lnTo>
                      <a:lnTo>
                        <a:pt x="1155915" y="1012409"/>
                      </a:lnTo>
                      <a:lnTo>
                        <a:pt x="1164226" y="1011301"/>
                      </a:lnTo>
                      <a:lnTo>
                        <a:pt x="1179519" y="1002658"/>
                      </a:lnTo>
                      <a:lnTo>
                        <a:pt x="1182178" y="1003212"/>
                      </a:lnTo>
                      <a:lnTo>
                        <a:pt x="1185281" y="1001549"/>
                      </a:lnTo>
                      <a:lnTo>
                        <a:pt x="1188384" y="999333"/>
                      </a:lnTo>
                      <a:lnTo>
                        <a:pt x="1191043" y="998003"/>
                      </a:lnTo>
                      <a:lnTo>
                        <a:pt x="1189714" y="1000773"/>
                      </a:lnTo>
                      <a:lnTo>
                        <a:pt x="1188052" y="1002325"/>
                      </a:lnTo>
                      <a:lnTo>
                        <a:pt x="1186278" y="1003655"/>
                      </a:lnTo>
                      <a:lnTo>
                        <a:pt x="1184506" y="1005539"/>
                      </a:lnTo>
                      <a:lnTo>
                        <a:pt x="1182511" y="1006869"/>
                      </a:lnTo>
                      <a:lnTo>
                        <a:pt x="1177302" y="1007533"/>
                      </a:lnTo>
                      <a:lnTo>
                        <a:pt x="1175197" y="1008974"/>
                      </a:lnTo>
                      <a:lnTo>
                        <a:pt x="1167218" y="1015734"/>
                      </a:lnTo>
                      <a:lnTo>
                        <a:pt x="1164115" y="1019945"/>
                      </a:lnTo>
                      <a:lnTo>
                        <a:pt x="1166221" y="1022936"/>
                      </a:lnTo>
                      <a:lnTo>
                        <a:pt x="1163118" y="1026261"/>
                      </a:lnTo>
                      <a:lnTo>
                        <a:pt x="1158685" y="1028145"/>
                      </a:lnTo>
                      <a:lnTo>
                        <a:pt x="1153810" y="1028588"/>
                      </a:lnTo>
                      <a:lnTo>
                        <a:pt x="1149155" y="1027480"/>
                      </a:lnTo>
                      <a:lnTo>
                        <a:pt x="1142950" y="1023491"/>
                      </a:lnTo>
                      <a:lnTo>
                        <a:pt x="1130539" y="1020721"/>
                      </a:lnTo>
                      <a:lnTo>
                        <a:pt x="1128211" y="1020721"/>
                      </a:lnTo>
                      <a:cubicBezTo>
                        <a:pt x="1128211" y="1020721"/>
                        <a:pt x="1121673" y="1021717"/>
                        <a:pt x="1121673" y="1021717"/>
                      </a:cubicBezTo>
                      <a:lnTo>
                        <a:pt x="1111922" y="1019612"/>
                      </a:lnTo>
                      <a:lnTo>
                        <a:pt x="1102280" y="1019612"/>
                      </a:lnTo>
                      <a:lnTo>
                        <a:pt x="1101172" y="1019169"/>
                      </a:lnTo>
                      <a:lnTo>
                        <a:pt x="1100729" y="1018947"/>
                      </a:lnTo>
                      <a:lnTo>
                        <a:pt x="1094191" y="1014958"/>
                      </a:lnTo>
                      <a:lnTo>
                        <a:pt x="1090313" y="1013850"/>
                      </a:lnTo>
                      <a:lnTo>
                        <a:pt x="1070476" y="1015290"/>
                      </a:lnTo>
                      <a:lnTo>
                        <a:pt x="1068814" y="1014404"/>
                      </a:lnTo>
                      <a:lnTo>
                        <a:pt x="1065822" y="1011190"/>
                      </a:lnTo>
                      <a:lnTo>
                        <a:pt x="1062165" y="1008309"/>
                      </a:lnTo>
                      <a:lnTo>
                        <a:pt x="1063938" y="1012188"/>
                      </a:lnTo>
                      <a:lnTo>
                        <a:pt x="1077236" y="1025707"/>
                      </a:lnTo>
                      <a:lnTo>
                        <a:pt x="1078898" y="1026372"/>
                      </a:lnTo>
                      <a:lnTo>
                        <a:pt x="1079785" y="1027369"/>
                      </a:lnTo>
                      <a:lnTo>
                        <a:pt x="1082333" y="1034351"/>
                      </a:lnTo>
                      <a:lnTo>
                        <a:pt x="1082112" y="1029142"/>
                      </a:lnTo>
                      <a:lnTo>
                        <a:pt x="1082333" y="1027591"/>
                      </a:lnTo>
                      <a:lnTo>
                        <a:pt x="1082777" y="1026372"/>
                      </a:lnTo>
                      <a:lnTo>
                        <a:pt x="1083442" y="1025485"/>
                      </a:lnTo>
                      <a:lnTo>
                        <a:pt x="1085104" y="1023601"/>
                      </a:lnTo>
                      <a:lnTo>
                        <a:pt x="1086877" y="1022715"/>
                      </a:lnTo>
                      <a:lnTo>
                        <a:pt x="1089426" y="1022715"/>
                      </a:lnTo>
                      <a:cubicBezTo>
                        <a:pt x="1089426" y="1022715"/>
                        <a:pt x="1092085" y="1023491"/>
                        <a:pt x="1092085" y="1023491"/>
                      </a:cubicBezTo>
                      <a:lnTo>
                        <a:pt x="1107821" y="1030029"/>
                      </a:lnTo>
                      <a:lnTo>
                        <a:pt x="1112808" y="1030804"/>
                      </a:lnTo>
                      <a:lnTo>
                        <a:pt x="1117019" y="1030361"/>
                      </a:lnTo>
                      <a:lnTo>
                        <a:pt x="1118792" y="1031137"/>
                      </a:lnTo>
                      <a:lnTo>
                        <a:pt x="1124000" y="1038229"/>
                      </a:lnTo>
                      <a:lnTo>
                        <a:pt x="1124887" y="1040223"/>
                      </a:lnTo>
                      <a:lnTo>
                        <a:pt x="1124111" y="1040778"/>
                      </a:lnTo>
                      <a:lnTo>
                        <a:pt x="1122559" y="1040778"/>
                      </a:lnTo>
                      <a:cubicBezTo>
                        <a:pt x="1122559" y="1040778"/>
                        <a:pt x="1121230" y="1040999"/>
                        <a:pt x="1121230" y="1040999"/>
                      </a:cubicBezTo>
                      <a:lnTo>
                        <a:pt x="1115246" y="1046540"/>
                      </a:lnTo>
                      <a:lnTo>
                        <a:pt x="1114248" y="1047205"/>
                      </a:lnTo>
                      <a:lnTo>
                        <a:pt x="1105716" y="1048867"/>
                      </a:lnTo>
                      <a:lnTo>
                        <a:pt x="1099510" y="1047538"/>
                      </a:lnTo>
                      <a:lnTo>
                        <a:pt x="1097183" y="1047759"/>
                      </a:lnTo>
                      <a:lnTo>
                        <a:pt x="1095299" y="1048646"/>
                      </a:lnTo>
                      <a:lnTo>
                        <a:pt x="1093083" y="1050308"/>
                      </a:lnTo>
                      <a:lnTo>
                        <a:pt x="1091642" y="1052525"/>
                      </a:lnTo>
                      <a:lnTo>
                        <a:pt x="1092196" y="1055073"/>
                      </a:lnTo>
                      <a:lnTo>
                        <a:pt x="1093748" y="1056736"/>
                      </a:lnTo>
                      <a:lnTo>
                        <a:pt x="1095521" y="1057954"/>
                      </a:lnTo>
                      <a:lnTo>
                        <a:pt x="1097515" y="1058730"/>
                      </a:lnTo>
                      <a:lnTo>
                        <a:pt x="1104718" y="1058951"/>
                      </a:lnTo>
                      <a:lnTo>
                        <a:pt x="1105605" y="1058176"/>
                      </a:lnTo>
                      <a:lnTo>
                        <a:pt x="1105383" y="1056292"/>
                      </a:lnTo>
                      <a:lnTo>
                        <a:pt x="1104940" y="1054075"/>
                      </a:lnTo>
                      <a:lnTo>
                        <a:pt x="1105161" y="1052192"/>
                      </a:lnTo>
                      <a:lnTo>
                        <a:pt x="1114581" y="1059395"/>
                      </a:lnTo>
                      <a:lnTo>
                        <a:pt x="1120233" y="1062387"/>
                      </a:lnTo>
                      <a:lnTo>
                        <a:pt x="1123889" y="1060947"/>
                      </a:lnTo>
                      <a:lnTo>
                        <a:pt x="1126992" y="1063606"/>
                      </a:lnTo>
                      <a:lnTo>
                        <a:pt x="1131203" y="1069368"/>
                      </a:lnTo>
                      <a:lnTo>
                        <a:pt x="1132754" y="1070144"/>
                      </a:lnTo>
                      <a:lnTo>
                        <a:pt x="1134306" y="1070366"/>
                      </a:lnTo>
                      <a:lnTo>
                        <a:pt x="1139404" y="1072249"/>
                      </a:lnTo>
                      <a:lnTo>
                        <a:pt x="1142285" y="1072803"/>
                      </a:lnTo>
                      <a:lnTo>
                        <a:pt x="1145277" y="1072471"/>
                      </a:lnTo>
                      <a:lnTo>
                        <a:pt x="1148712" y="1070920"/>
                      </a:lnTo>
                      <a:lnTo>
                        <a:pt x="1148380" y="1072471"/>
                      </a:lnTo>
                      <a:lnTo>
                        <a:pt x="1147715" y="1073468"/>
                      </a:lnTo>
                      <a:lnTo>
                        <a:pt x="1145609" y="1075463"/>
                      </a:lnTo>
                      <a:lnTo>
                        <a:pt x="1146274" y="1076460"/>
                      </a:lnTo>
                      <a:lnTo>
                        <a:pt x="1146717" y="1078677"/>
                      </a:lnTo>
                      <a:lnTo>
                        <a:pt x="1147161" y="1079896"/>
                      </a:lnTo>
                      <a:lnTo>
                        <a:pt x="1147382" y="1080560"/>
                      </a:lnTo>
                      <a:lnTo>
                        <a:pt x="1147715" y="1082666"/>
                      </a:lnTo>
                      <a:lnTo>
                        <a:pt x="1147937" y="1083331"/>
                      </a:lnTo>
                      <a:lnTo>
                        <a:pt x="1148491" y="1083553"/>
                      </a:lnTo>
                      <a:lnTo>
                        <a:pt x="1149931" y="1083553"/>
                      </a:lnTo>
                      <a:cubicBezTo>
                        <a:pt x="1149931" y="1083553"/>
                        <a:pt x="1152369" y="1085215"/>
                        <a:pt x="1152369" y="1085215"/>
                      </a:cubicBezTo>
                      <a:lnTo>
                        <a:pt x="1175197" y="1091864"/>
                      </a:lnTo>
                      <a:lnTo>
                        <a:pt x="1179741" y="1091199"/>
                      </a:lnTo>
                      <a:lnTo>
                        <a:pt x="1180627" y="1090534"/>
                      </a:lnTo>
                      <a:lnTo>
                        <a:pt x="1182511" y="1088539"/>
                      </a:lnTo>
                      <a:lnTo>
                        <a:pt x="1183619" y="1087764"/>
                      </a:lnTo>
                      <a:lnTo>
                        <a:pt x="1184838" y="1087320"/>
                      </a:lnTo>
                      <a:lnTo>
                        <a:pt x="1199133" y="1084771"/>
                      </a:lnTo>
                      <a:lnTo>
                        <a:pt x="1203344" y="1082666"/>
                      </a:lnTo>
                      <a:lnTo>
                        <a:pt x="1205006" y="1082223"/>
                      </a:lnTo>
                      <a:lnTo>
                        <a:pt x="1207666" y="1082445"/>
                      </a:lnTo>
                      <a:lnTo>
                        <a:pt x="1213871" y="1084550"/>
                      </a:lnTo>
                      <a:lnTo>
                        <a:pt x="1214869" y="1084771"/>
                      </a:lnTo>
                      <a:lnTo>
                        <a:pt x="1217417" y="1084550"/>
                      </a:lnTo>
                      <a:lnTo>
                        <a:pt x="1218193" y="1084550"/>
                      </a:lnTo>
                      <a:cubicBezTo>
                        <a:pt x="1218193" y="1084550"/>
                        <a:pt x="1219191" y="1085325"/>
                        <a:pt x="1219191" y="1085325"/>
                      </a:cubicBezTo>
                      <a:lnTo>
                        <a:pt x="1220077" y="1085547"/>
                      </a:lnTo>
                      <a:lnTo>
                        <a:pt x="1221628" y="1085547"/>
                      </a:lnTo>
                      <a:cubicBezTo>
                        <a:pt x="1221628" y="1085547"/>
                        <a:pt x="1233597" y="1083553"/>
                        <a:pt x="1233597" y="1083553"/>
                      </a:cubicBezTo>
                      <a:lnTo>
                        <a:pt x="1235259" y="1081336"/>
                      </a:lnTo>
                      <a:lnTo>
                        <a:pt x="1234262" y="1076682"/>
                      </a:lnTo>
                      <a:lnTo>
                        <a:pt x="1240910" y="1080006"/>
                      </a:lnTo>
                      <a:lnTo>
                        <a:pt x="1243349" y="1081779"/>
                      </a:lnTo>
                      <a:lnTo>
                        <a:pt x="1244456" y="1082223"/>
                      </a:lnTo>
                      <a:lnTo>
                        <a:pt x="1245565" y="1082223"/>
                      </a:lnTo>
                      <a:cubicBezTo>
                        <a:pt x="1245565" y="1082223"/>
                        <a:pt x="1247006" y="1081447"/>
                        <a:pt x="1247006" y="1081447"/>
                      </a:cubicBezTo>
                      <a:lnTo>
                        <a:pt x="1247892" y="1081225"/>
                      </a:lnTo>
                      <a:lnTo>
                        <a:pt x="1251549" y="1079342"/>
                      </a:lnTo>
                      <a:lnTo>
                        <a:pt x="1253765" y="1075131"/>
                      </a:lnTo>
                      <a:lnTo>
                        <a:pt x="1255649" y="1070587"/>
                      </a:lnTo>
                      <a:lnTo>
                        <a:pt x="1258308" y="1067706"/>
                      </a:lnTo>
                      <a:lnTo>
                        <a:pt x="1257200" y="1079120"/>
                      </a:lnTo>
                      <a:lnTo>
                        <a:pt x="1256757" y="1081225"/>
                      </a:lnTo>
                      <a:lnTo>
                        <a:pt x="1255982" y="1083442"/>
                      </a:lnTo>
                      <a:lnTo>
                        <a:pt x="1264958" y="1082223"/>
                      </a:lnTo>
                      <a:lnTo>
                        <a:pt x="1267506" y="1082999"/>
                      </a:lnTo>
                      <a:lnTo>
                        <a:pt x="1267728" y="1084882"/>
                      </a:lnTo>
                      <a:lnTo>
                        <a:pt x="1266509" y="1087099"/>
                      </a:lnTo>
                      <a:lnTo>
                        <a:pt x="1264625" y="1088983"/>
                      </a:lnTo>
                      <a:lnTo>
                        <a:pt x="1265290" y="1089204"/>
                      </a:lnTo>
                      <a:lnTo>
                        <a:pt x="1265844" y="1089204"/>
                      </a:lnTo>
                      <a:cubicBezTo>
                        <a:pt x="1265844" y="1089204"/>
                        <a:pt x="1266287" y="1089426"/>
                        <a:pt x="1266287" y="1089426"/>
                      </a:cubicBezTo>
                      <a:lnTo>
                        <a:pt x="1266841" y="1090201"/>
                      </a:lnTo>
                      <a:lnTo>
                        <a:pt x="1269169" y="1086877"/>
                      </a:lnTo>
                      <a:lnTo>
                        <a:pt x="1272160" y="1087431"/>
                      </a:lnTo>
                      <a:lnTo>
                        <a:pt x="1275152" y="1090090"/>
                      </a:lnTo>
                      <a:lnTo>
                        <a:pt x="1278699" y="1094856"/>
                      </a:lnTo>
                      <a:lnTo>
                        <a:pt x="1279696" y="1095631"/>
                      </a:lnTo>
                      <a:lnTo>
                        <a:pt x="1286677" y="1095631"/>
                      </a:lnTo>
                      <a:cubicBezTo>
                        <a:pt x="1286677" y="1095631"/>
                        <a:pt x="1289004" y="1096740"/>
                        <a:pt x="1289004" y="1096740"/>
                      </a:cubicBezTo>
                      <a:lnTo>
                        <a:pt x="1290112" y="1096740"/>
                      </a:lnTo>
                      <a:cubicBezTo>
                        <a:pt x="1290112" y="1096740"/>
                        <a:pt x="1287786" y="1093304"/>
                        <a:pt x="1287786" y="1093304"/>
                      </a:cubicBezTo>
                      <a:lnTo>
                        <a:pt x="1288893" y="1091310"/>
                      </a:lnTo>
                      <a:lnTo>
                        <a:pt x="1291775" y="1090423"/>
                      </a:lnTo>
                      <a:lnTo>
                        <a:pt x="1294767" y="1090201"/>
                      </a:lnTo>
                      <a:lnTo>
                        <a:pt x="1294767" y="1088983"/>
                      </a:lnTo>
                      <a:lnTo>
                        <a:pt x="1291775" y="1086988"/>
                      </a:lnTo>
                      <a:lnTo>
                        <a:pt x="1291775" y="1084550"/>
                      </a:lnTo>
                      <a:cubicBezTo>
                        <a:pt x="1291775" y="1084550"/>
                        <a:pt x="1293880" y="1082112"/>
                        <a:pt x="1293880" y="1082112"/>
                      </a:cubicBezTo>
                      <a:lnTo>
                        <a:pt x="1296318" y="1080006"/>
                      </a:lnTo>
                      <a:lnTo>
                        <a:pt x="1299199" y="1079009"/>
                      </a:lnTo>
                      <a:lnTo>
                        <a:pt x="1301083" y="1080782"/>
                      </a:lnTo>
                      <a:lnTo>
                        <a:pt x="1304518" y="1087431"/>
                      </a:lnTo>
                      <a:lnTo>
                        <a:pt x="1305073" y="1089869"/>
                      </a:lnTo>
                      <a:lnTo>
                        <a:pt x="1303964" y="1091753"/>
                      </a:lnTo>
                      <a:lnTo>
                        <a:pt x="1302745" y="1093415"/>
                      </a:lnTo>
                      <a:lnTo>
                        <a:pt x="1302967" y="1095299"/>
                      </a:lnTo>
                      <a:lnTo>
                        <a:pt x="1304408" y="1100951"/>
                      </a:lnTo>
                      <a:lnTo>
                        <a:pt x="1304408" y="1102170"/>
                      </a:lnTo>
                      <a:cubicBezTo>
                        <a:pt x="1304408" y="1102170"/>
                        <a:pt x="1303743" y="1103610"/>
                        <a:pt x="1303743" y="1103610"/>
                      </a:cubicBezTo>
                      <a:lnTo>
                        <a:pt x="1303188" y="1105273"/>
                      </a:lnTo>
                      <a:lnTo>
                        <a:pt x="1303188" y="1106602"/>
                      </a:lnTo>
                      <a:cubicBezTo>
                        <a:pt x="1303188" y="1106602"/>
                        <a:pt x="1304629" y="1107156"/>
                        <a:pt x="1304629" y="1107156"/>
                      </a:cubicBezTo>
                      <a:lnTo>
                        <a:pt x="1304962" y="1108043"/>
                      </a:lnTo>
                      <a:lnTo>
                        <a:pt x="1303964" y="1109927"/>
                      </a:lnTo>
                      <a:lnTo>
                        <a:pt x="1301859" y="1112808"/>
                      </a:lnTo>
                      <a:lnTo>
                        <a:pt x="1303188" y="1113805"/>
                      </a:lnTo>
                      <a:lnTo>
                        <a:pt x="1303964" y="1113362"/>
                      </a:lnTo>
                      <a:lnTo>
                        <a:pt x="1304740" y="1112364"/>
                      </a:lnTo>
                      <a:lnTo>
                        <a:pt x="1306070" y="1111810"/>
                      </a:lnTo>
                      <a:lnTo>
                        <a:pt x="1308951" y="1111589"/>
                      </a:lnTo>
                      <a:lnTo>
                        <a:pt x="1315378" y="1113362"/>
                      </a:lnTo>
                      <a:lnTo>
                        <a:pt x="1317484" y="1114470"/>
                      </a:lnTo>
                      <a:lnTo>
                        <a:pt x="1319590" y="1116243"/>
                      </a:lnTo>
                      <a:lnTo>
                        <a:pt x="1317595" y="1117462"/>
                      </a:lnTo>
                      <a:lnTo>
                        <a:pt x="1313716" y="1118460"/>
                      </a:lnTo>
                      <a:lnTo>
                        <a:pt x="1311832" y="1119457"/>
                      </a:lnTo>
                      <a:lnTo>
                        <a:pt x="1310170" y="1118681"/>
                      </a:lnTo>
                      <a:lnTo>
                        <a:pt x="1309949" y="1121673"/>
                      </a:lnTo>
                      <a:lnTo>
                        <a:pt x="1310170" y="1125551"/>
                      </a:lnTo>
                      <a:lnTo>
                        <a:pt x="1309949" y="1127436"/>
                      </a:lnTo>
                      <a:lnTo>
                        <a:pt x="1307510" y="1127768"/>
                      </a:lnTo>
                      <a:lnTo>
                        <a:pt x="1306292" y="1127768"/>
                      </a:lnTo>
                      <a:cubicBezTo>
                        <a:pt x="1306292" y="1127768"/>
                        <a:pt x="1305738" y="1126771"/>
                        <a:pt x="1305738" y="1126771"/>
                      </a:cubicBezTo>
                      <a:lnTo>
                        <a:pt x="1305294" y="1125773"/>
                      </a:lnTo>
                      <a:lnTo>
                        <a:pt x="1304297" y="1124887"/>
                      </a:lnTo>
                      <a:lnTo>
                        <a:pt x="1303078" y="1124222"/>
                      </a:lnTo>
                      <a:lnTo>
                        <a:pt x="1301859" y="1123890"/>
                      </a:lnTo>
                      <a:lnTo>
                        <a:pt x="1300751" y="1124111"/>
                      </a:lnTo>
                      <a:lnTo>
                        <a:pt x="1299421" y="1124665"/>
                      </a:lnTo>
                      <a:lnTo>
                        <a:pt x="1297094" y="1126216"/>
                      </a:lnTo>
                      <a:lnTo>
                        <a:pt x="1294323" y="1129652"/>
                      </a:lnTo>
                      <a:lnTo>
                        <a:pt x="1291553" y="1130538"/>
                      </a:lnTo>
                      <a:lnTo>
                        <a:pt x="1290445" y="1130538"/>
                      </a:lnTo>
                      <a:cubicBezTo>
                        <a:pt x="1290445" y="1130538"/>
                        <a:pt x="1289115" y="1130316"/>
                        <a:pt x="1289115" y="1130316"/>
                      </a:cubicBezTo>
                      <a:lnTo>
                        <a:pt x="1287010" y="1128766"/>
                      </a:lnTo>
                      <a:lnTo>
                        <a:pt x="1286234" y="1128433"/>
                      </a:lnTo>
                      <a:lnTo>
                        <a:pt x="1284461" y="1129098"/>
                      </a:lnTo>
                      <a:lnTo>
                        <a:pt x="1279696" y="1132201"/>
                      </a:lnTo>
                      <a:lnTo>
                        <a:pt x="1278034" y="1132866"/>
                      </a:lnTo>
                      <a:lnTo>
                        <a:pt x="1274599" y="1136633"/>
                      </a:lnTo>
                      <a:lnTo>
                        <a:pt x="1274044" y="1137742"/>
                      </a:lnTo>
                      <a:lnTo>
                        <a:pt x="1269944" y="1139514"/>
                      </a:lnTo>
                      <a:lnTo>
                        <a:pt x="1261744" y="1144723"/>
                      </a:lnTo>
                      <a:lnTo>
                        <a:pt x="1257754" y="1145166"/>
                      </a:lnTo>
                      <a:lnTo>
                        <a:pt x="1253765" y="1142839"/>
                      </a:lnTo>
                      <a:lnTo>
                        <a:pt x="1251881" y="1140401"/>
                      </a:lnTo>
                      <a:lnTo>
                        <a:pt x="1250773" y="1139736"/>
                      </a:lnTo>
                      <a:lnTo>
                        <a:pt x="1249776" y="1140623"/>
                      </a:lnTo>
                      <a:lnTo>
                        <a:pt x="1249776" y="1142285"/>
                      </a:lnTo>
                      <a:cubicBezTo>
                        <a:pt x="1249776" y="1142285"/>
                        <a:pt x="1250441" y="1143282"/>
                        <a:pt x="1250441" y="1143282"/>
                      </a:cubicBezTo>
                      <a:lnTo>
                        <a:pt x="1251549" y="1143836"/>
                      </a:lnTo>
                      <a:lnTo>
                        <a:pt x="1252103" y="1144390"/>
                      </a:lnTo>
                      <a:lnTo>
                        <a:pt x="1251549" y="1146385"/>
                      </a:lnTo>
                      <a:lnTo>
                        <a:pt x="1250108" y="1147493"/>
                      </a:lnTo>
                      <a:lnTo>
                        <a:pt x="1224399" y="1159461"/>
                      </a:lnTo>
                      <a:lnTo>
                        <a:pt x="1216642" y="1164670"/>
                      </a:lnTo>
                      <a:lnTo>
                        <a:pt x="1213206" y="1168216"/>
                      </a:lnTo>
                      <a:lnTo>
                        <a:pt x="1212431" y="1169324"/>
                      </a:lnTo>
                      <a:lnTo>
                        <a:pt x="1211988" y="1170210"/>
                      </a:lnTo>
                      <a:lnTo>
                        <a:pt x="1211766" y="1171540"/>
                      </a:lnTo>
                      <a:lnTo>
                        <a:pt x="1211988" y="1172759"/>
                      </a:lnTo>
                      <a:lnTo>
                        <a:pt x="1212320" y="1174200"/>
                      </a:lnTo>
                      <a:lnTo>
                        <a:pt x="1212098" y="1175418"/>
                      </a:lnTo>
                      <a:lnTo>
                        <a:pt x="1210547" y="1175972"/>
                      </a:lnTo>
                      <a:lnTo>
                        <a:pt x="1209217" y="1175751"/>
                      </a:lnTo>
                      <a:lnTo>
                        <a:pt x="1207001" y="1174975"/>
                      </a:lnTo>
                      <a:lnTo>
                        <a:pt x="1205893" y="1174754"/>
                      </a:lnTo>
                      <a:lnTo>
                        <a:pt x="1204230" y="1175086"/>
                      </a:lnTo>
                      <a:lnTo>
                        <a:pt x="1203344" y="1175862"/>
                      </a:lnTo>
                      <a:lnTo>
                        <a:pt x="1202679" y="1176970"/>
                      </a:lnTo>
                      <a:lnTo>
                        <a:pt x="1201682" y="1178189"/>
                      </a:lnTo>
                      <a:lnTo>
                        <a:pt x="1200019" y="1179518"/>
                      </a:lnTo>
                      <a:lnTo>
                        <a:pt x="1198247" y="1180516"/>
                      </a:lnTo>
                      <a:lnTo>
                        <a:pt x="1196141" y="1181181"/>
                      </a:lnTo>
                      <a:lnTo>
                        <a:pt x="1193482" y="1181403"/>
                      </a:lnTo>
                      <a:lnTo>
                        <a:pt x="1191265" y="1182068"/>
                      </a:lnTo>
                      <a:lnTo>
                        <a:pt x="1177856" y="1192263"/>
                      </a:lnTo>
                      <a:lnTo>
                        <a:pt x="1174421" y="1195920"/>
                      </a:lnTo>
                      <a:lnTo>
                        <a:pt x="1172870" y="1200241"/>
                      </a:lnTo>
                      <a:lnTo>
                        <a:pt x="1173313" y="1202457"/>
                      </a:lnTo>
                      <a:lnTo>
                        <a:pt x="1176416" y="1211212"/>
                      </a:lnTo>
                      <a:lnTo>
                        <a:pt x="1178965" y="1211655"/>
                      </a:lnTo>
                      <a:lnTo>
                        <a:pt x="1182954" y="1213761"/>
                      </a:lnTo>
                      <a:lnTo>
                        <a:pt x="1185392" y="1214537"/>
                      </a:lnTo>
                      <a:lnTo>
                        <a:pt x="1193482" y="1214537"/>
                      </a:lnTo>
                      <a:lnTo>
                        <a:pt x="1195143" y="1213650"/>
                      </a:lnTo>
                      <a:lnTo>
                        <a:pt x="1199133" y="1209328"/>
                      </a:lnTo>
                      <a:lnTo>
                        <a:pt x="1200906" y="1208109"/>
                      </a:lnTo>
                      <a:lnTo>
                        <a:pt x="1203344" y="1207777"/>
                      </a:lnTo>
                      <a:lnTo>
                        <a:pt x="1220299" y="1209217"/>
                      </a:lnTo>
                      <a:lnTo>
                        <a:pt x="1224953" y="1211101"/>
                      </a:lnTo>
                      <a:lnTo>
                        <a:pt x="1229053" y="1213761"/>
                      </a:lnTo>
                      <a:lnTo>
                        <a:pt x="1236589" y="1220188"/>
                      </a:lnTo>
                      <a:lnTo>
                        <a:pt x="1237586" y="1220742"/>
                      </a:lnTo>
                      <a:lnTo>
                        <a:pt x="1239580" y="1221518"/>
                      </a:lnTo>
                      <a:lnTo>
                        <a:pt x="1240578" y="1222294"/>
                      </a:lnTo>
                      <a:lnTo>
                        <a:pt x="1241908" y="1224731"/>
                      </a:lnTo>
                      <a:lnTo>
                        <a:pt x="1242905" y="1226061"/>
                      </a:lnTo>
                      <a:lnTo>
                        <a:pt x="1245675" y="1227724"/>
                      </a:lnTo>
                      <a:lnTo>
                        <a:pt x="1249665" y="1232710"/>
                      </a:lnTo>
                      <a:lnTo>
                        <a:pt x="1251438" y="1234372"/>
                      </a:lnTo>
                      <a:lnTo>
                        <a:pt x="1256536" y="1235813"/>
                      </a:lnTo>
                      <a:lnTo>
                        <a:pt x="1258973" y="1237032"/>
                      </a:lnTo>
                      <a:lnTo>
                        <a:pt x="1260082" y="1239248"/>
                      </a:lnTo>
                      <a:lnTo>
                        <a:pt x="1261190" y="1240800"/>
                      </a:lnTo>
                      <a:lnTo>
                        <a:pt x="1263738" y="1240135"/>
                      </a:lnTo>
                      <a:lnTo>
                        <a:pt x="1267728" y="1237697"/>
                      </a:lnTo>
                      <a:lnTo>
                        <a:pt x="1271939" y="1236035"/>
                      </a:lnTo>
                      <a:lnTo>
                        <a:pt x="1276593" y="1235370"/>
                      </a:lnTo>
                      <a:lnTo>
                        <a:pt x="1278477" y="1236256"/>
                      </a:lnTo>
                      <a:lnTo>
                        <a:pt x="1284793" y="1242019"/>
                      </a:lnTo>
                      <a:lnTo>
                        <a:pt x="1292551" y="1247005"/>
                      </a:lnTo>
                      <a:lnTo>
                        <a:pt x="1295432" y="1250773"/>
                      </a:lnTo>
                      <a:lnTo>
                        <a:pt x="1297205" y="1257311"/>
                      </a:lnTo>
                      <a:lnTo>
                        <a:pt x="1297537" y="1261411"/>
                      </a:lnTo>
                      <a:lnTo>
                        <a:pt x="1297869" y="1262852"/>
                      </a:lnTo>
                      <a:lnTo>
                        <a:pt x="1299864" y="1266841"/>
                      </a:lnTo>
                      <a:lnTo>
                        <a:pt x="1300197" y="1267839"/>
                      </a:lnTo>
                      <a:lnTo>
                        <a:pt x="1300529" y="1270498"/>
                      </a:lnTo>
                      <a:lnTo>
                        <a:pt x="1301748" y="1276704"/>
                      </a:lnTo>
                      <a:lnTo>
                        <a:pt x="1301748" y="1280361"/>
                      </a:lnTo>
                      <a:cubicBezTo>
                        <a:pt x="1301748" y="1280361"/>
                        <a:pt x="1301305" y="1283463"/>
                        <a:pt x="1301305" y="1283463"/>
                      </a:cubicBezTo>
                      <a:lnTo>
                        <a:pt x="1300529" y="1286234"/>
                      </a:lnTo>
                      <a:lnTo>
                        <a:pt x="1299310" y="1288228"/>
                      </a:lnTo>
                      <a:lnTo>
                        <a:pt x="1294877" y="1289780"/>
                      </a:lnTo>
                      <a:lnTo>
                        <a:pt x="1293326" y="1291885"/>
                      </a:lnTo>
                      <a:lnTo>
                        <a:pt x="1292329" y="1294767"/>
                      </a:lnTo>
                      <a:lnTo>
                        <a:pt x="1291553" y="1297980"/>
                      </a:lnTo>
                      <a:lnTo>
                        <a:pt x="1291221" y="1298867"/>
                      </a:lnTo>
                      <a:lnTo>
                        <a:pt x="1290777" y="1299421"/>
                      </a:lnTo>
                      <a:lnTo>
                        <a:pt x="1289891" y="1300197"/>
                      </a:lnTo>
                      <a:lnTo>
                        <a:pt x="1290888" y="1302191"/>
                      </a:lnTo>
                      <a:lnTo>
                        <a:pt x="1291442" y="1304629"/>
                      </a:lnTo>
                      <a:lnTo>
                        <a:pt x="1292107" y="1308951"/>
                      </a:lnTo>
                      <a:lnTo>
                        <a:pt x="1293215" y="1312165"/>
                      </a:lnTo>
                      <a:lnTo>
                        <a:pt x="1293437" y="1313938"/>
                      </a:lnTo>
                      <a:lnTo>
                        <a:pt x="1292994" y="1316487"/>
                      </a:lnTo>
                      <a:lnTo>
                        <a:pt x="1291997" y="1318149"/>
                      </a:lnTo>
                      <a:lnTo>
                        <a:pt x="1290666" y="1319811"/>
                      </a:lnTo>
                      <a:lnTo>
                        <a:pt x="1289669" y="1321806"/>
                      </a:lnTo>
                      <a:lnTo>
                        <a:pt x="1289669" y="1324133"/>
                      </a:lnTo>
                      <a:cubicBezTo>
                        <a:pt x="1289669" y="1324133"/>
                        <a:pt x="1290888" y="1325019"/>
                        <a:pt x="1290888" y="1325019"/>
                      </a:cubicBezTo>
                      <a:lnTo>
                        <a:pt x="1294545" y="1325684"/>
                      </a:lnTo>
                      <a:lnTo>
                        <a:pt x="1296097" y="1326239"/>
                      </a:lnTo>
                      <a:lnTo>
                        <a:pt x="1293769" y="1327125"/>
                      </a:lnTo>
                      <a:lnTo>
                        <a:pt x="1288007" y="1327125"/>
                      </a:lnTo>
                      <a:cubicBezTo>
                        <a:pt x="1288007" y="1327125"/>
                        <a:pt x="1286345" y="1327789"/>
                        <a:pt x="1286345" y="1327789"/>
                      </a:cubicBezTo>
                      <a:lnTo>
                        <a:pt x="1285458" y="1328343"/>
                      </a:lnTo>
                      <a:lnTo>
                        <a:pt x="1284239" y="1328343"/>
                      </a:lnTo>
                      <a:cubicBezTo>
                        <a:pt x="1284239" y="1328343"/>
                        <a:pt x="1281801" y="1328343"/>
                        <a:pt x="1281801" y="1328343"/>
                      </a:cubicBezTo>
                      <a:lnTo>
                        <a:pt x="1280804" y="1328565"/>
                      </a:lnTo>
                      <a:lnTo>
                        <a:pt x="1278255" y="1330449"/>
                      </a:lnTo>
                      <a:lnTo>
                        <a:pt x="1277258" y="1330893"/>
                      </a:lnTo>
                      <a:lnTo>
                        <a:pt x="1273823" y="1331668"/>
                      </a:lnTo>
                      <a:lnTo>
                        <a:pt x="1273379" y="1331225"/>
                      </a:lnTo>
                      <a:lnTo>
                        <a:pt x="1273379" y="1331225"/>
                      </a:lnTo>
                      <a:cubicBezTo>
                        <a:pt x="1273379" y="1331225"/>
                        <a:pt x="1273379" y="1333109"/>
                        <a:pt x="1273379" y="1333109"/>
                      </a:cubicBezTo>
                      <a:lnTo>
                        <a:pt x="1274266" y="1334993"/>
                      </a:lnTo>
                      <a:lnTo>
                        <a:pt x="1286456" y="1343636"/>
                      </a:lnTo>
                      <a:lnTo>
                        <a:pt x="1287896" y="1345188"/>
                      </a:lnTo>
                      <a:lnTo>
                        <a:pt x="1289891" y="1346850"/>
                      </a:lnTo>
                      <a:lnTo>
                        <a:pt x="1292329" y="1346850"/>
                      </a:lnTo>
                      <a:cubicBezTo>
                        <a:pt x="1292329" y="1346850"/>
                        <a:pt x="1294767" y="1345963"/>
                        <a:pt x="1294767" y="1345963"/>
                      </a:cubicBezTo>
                      <a:lnTo>
                        <a:pt x="1296762" y="1345963"/>
                      </a:lnTo>
                      <a:cubicBezTo>
                        <a:pt x="1296762" y="1345963"/>
                        <a:pt x="1298091" y="1346961"/>
                        <a:pt x="1298091" y="1346961"/>
                      </a:cubicBezTo>
                      <a:lnTo>
                        <a:pt x="1301527" y="1351393"/>
                      </a:lnTo>
                      <a:lnTo>
                        <a:pt x="1302191" y="1352834"/>
                      </a:lnTo>
                      <a:lnTo>
                        <a:pt x="1302856" y="1355826"/>
                      </a:lnTo>
                      <a:lnTo>
                        <a:pt x="1304408" y="1357267"/>
                      </a:lnTo>
                      <a:lnTo>
                        <a:pt x="1312940" y="1361256"/>
                      </a:lnTo>
                      <a:lnTo>
                        <a:pt x="1315268" y="1361810"/>
                      </a:lnTo>
                      <a:lnTo>
                        <a:pt x="1322803" y="1362032"/>
                      </a:lnTo>
                      <a:lnTo>
                        <a:pt x="1324022" y="1361810"/>
                      </a:lnTo>
                      <a:lnTo>
                        <a:pt x="1326349" y="1361034"/>
                      </a:lnTo>
                      <a:lnTo>
                        <a:pt x="1327790" y="1361034"/>
                      </a:lnTo>
                      <a:cubicBezTo>
                        <a:pt x="1327790" y="1361034"/>
                        <a:pt x="1334882" y="1363804"/>
                        <a:pt x="1334882" y="1363804"/>
                      </a:cubicBezTo>
                      <a:lnTo>
                        <a:pt x="1337431" y="1364248"/>
                      </a:lnTo>
                      <a:lnTo>
                        <a:pt x="1339758" y="1363915"/>
                      </a:lnTo>
                      <a:lnTo>
                        <a:pt x="1351947" y="1358153"/>
                      </a:lnTo>
                      <a:lnTo>
                        <a:pt x="1354496" y="1357821"/>
                      </a:lnTo>
                      <a:lnTo>
                        <a:pt x="1356048" y="1357378"/>
                      </a:lnTo>
                      <a:lnTo>
                        <a:pt x="1359926" y="1354718"/>
                      </a:lnTo>
                      <a:lnTo>
                        <a:pt x="1361145" y="1353499"/>
                      </a:lnTo>
                      <a:lnTo>
                        <a:pt x="1362696" y="1350839"/>
                      </a:lnTo>
                      <a:lnTo>
                        <a:pt x="1363694" y="1348402"/>
                      </a:lnTo>
                      <a:lnTo>
                        <a:pt x="1365134" y="1346628"/>
                      </a:lnTo>
                      <a:lnTo>
                        <a:pt x="1370453" y="1345520"/>
                      </a:lnTo>
                      <a:lnTo>
                        <a:pt x="1371894" y="1344301"/>
                      </a:lnTo>
                      <a:lnTo>
                        <a:pt x="1374221" y="1340423"/>
                      </a:lnTo>
                      <a:lnTo>
                        <a:pt x="1374554" y="1339758"/>
                      </a:lnTo>
                      <a:lnTo>
                        <a:pt x="1374554" y="1339315"/>
                      </a:lnTo>
                      <a:cubicBezTo>
                        <a:pt x="1374554" y="1339315"/>
                        <a:pt x="1374554" y="1338871"/>
                        <a:pt x="1374554" y="1338871"/>
                      </a:cubicBezTo>
                      <a:lnTo>
                        <a:pt x="1375108" y="1338317"/>
                      </a:lnTo>
                      <a:lnTo>
                        <a:pt x="1375662" y="1338317"/>
                      </a:lnTo>
                      <a:cubicBezTo>
                        <a:pt x="1375662" y="1338317"/>
                        <a:pt x="1376881" y="1338317"/>
                        <a:pt x="1376881" y="1338317"/>
                      </a:cubicBezTo>
                      <a:lnTo>
                        <a:pt x="1378432" y="1338317"/>
                      </a:lnTo>
                      <a:cubicBezTo>
                        <a:pt x="1378432" y="1338317"/>
                        <a:pt x="1380981" y="1338650"/>
                        <a:pt x="1380981" y="1338650"/>
                      </a:cubicBezTo>
                      <a:lnTo>
                        <a:pt x="1381979" y="1338317"/>
                      </a:lnTo>
                      <a:lnTo>
                        <a:pt x="1383087" y="1336212"/>
                      </a:lnTo>
                      <a:lnTo>
                        <a:pt x="1387519" y="1324687"/>
                      </a:lnTo>
                      <a:lnTo>
                        <a:pt x="1391398" y="1317927"/>
                      </a:lnTo>
                      <a:lnTo>
                        <a:pt x="1392506" y="1316487"/>
                      </a:lnTo>
                      <a:lnTo>
                        <a:pt x="1393060" y="1315378"/>
                      </a:lnTo>
                      <a:lnTo>
                        <a:pt x="1397603" y="1308951"/>
                      </a:lnTo>
                      <a:lnTo>
                        <a:pt x="1398046" y="1308951"/>
                      </a:lnTo>
                      <a:cubicBezTo>
                        <a:pt x="1398046" y="1308951"/>
                        <a:pt x="1398157" y="1309062"/>
                        <a:pt x="1398157" y="1309062"/>
                      </a:cubicBezTo>
                      <a:lnTo>
                        <a:pt x="1398157" y="1309948"/>
                      </a:lnTo>
                      <a:cubicBezTo>
                        <a:pt x="1398157" y="1309948"/>
                        <a:pt x="1401039" y="1306956"/>
                        <a:pt x="1401039" y="1306956"/>
                      </a:cubicBezTo>
                      <a:lnTo>
                        <a:pt x="1404807" y="1305294"/>
                      </a:lnTo>
                      <a:lnTo>
                        <a:pt x="1413894" y="1303300"/>
                      </a:lnTo>
                      <a:lnTo>
                        <a:pt x="1418104" y="1301415"/>
                      </a:lnTo>
                      <a:lnTo>
                        <a:pt x="1426083" y="1296096"/>
                      </a:lnTo>
                      <a:lnTo>
                        <a:pt x="1430183" y="1294545"/>
                      </a:lnTo>
                      <a:lnTo>
                        <a:pt x="1438051" y="1295875"/>
                      </a:lnTo>
                      <a:lnTo>
                        <a:pt x="1439824" y="1295099"/>
                      </a:lnTo>
                      <a:lnTo>
                        <a:pt x="1441486" y="1293991"/>
                      </a:lnTo>
                      <a:lnTo>
                        <a:pt x="1445143" y="1294878"/>
                      </a:lnTo>
                      <a:lnTo>
                        <a:pt x="1447138" y="1294545"/>
                      </a:lnTo>
                      <a:lnTo>
                        <a:pt x="1448024" y="1293769"/>
                      </a:lnTo>
                      <a:lnTo>
                        <a:pt x="1448800" y="1292883"/>
                      </a:lnTo>
                      <a:lnTo>
                        <a:pt x="1449687" y="1291996"/>
                      </a:lnTo>
                      <a:lnTo>
                        <a:pt x="1451016" y="1291331"/>
                      </a:lnTo>
                      <a:lnTo>
                        <a:pt x="1452235" y="1291110"/>
                      </a:lnTo>
                      <a:lnTo>
                        <a:pt x="1456003" y="1291331"/>
                      </a:lnTo>
                      <a:lnTo>
                        <a:pt x="1458220" y="1292107"/>
                      </a:lnTo>
                      <a:lnTo>
                        <a:pt x="1459549" y="1293991"/>
                      </a:lnTo>
                      <a:lnTo>
                        <a:pt x="1460546" y="1296207"/>
                      </a:lnTo>
                      <a:lnTo>
                        <a:pt x="1461765" y="1297869"/>
                      </a:lnTo>
                      <a:lnTo>
                        <a:pt x="1466641" y="1298645"/>
                      </a:lnTo>
                      <a:lnTo>
                        <a:pt x="1469744" y="1293659"/>
                      </a:lnTo>
                      <a:lnTo>
                        <a:pt x="1472182" y="1286677"/>
                      </a:lnTo>
                      <a:lnTo>
                        <a:pt x="1474952" y="1281469"/>
                      </a:lnTo>
                      <a:lnTo>
                        <a:pt x="1476947" y="1280472"/>
                      </a:lnTo>
                      <a:lnTo>
                        <a:pt x="1481823" y="1279363"/>
                      </a:lnTo>
                      <a:lnTo>
                        <a:pt x="1483818" y="1277590"/>
                      </a:lnTo>
                      <a:lnTo>
                        <a:pt x="1486367" y="1272271"/>
                      </a:lnTo>
                      <a:lnTo>
                        <a:pt x="1488361" y="1270941"/>
                      </a:lnTo>
                      <a:lnTo>
                        <a:pt x="1491242" y="1272604"/>
                      </a:lnTo>
                      <a:lnTo>
                        <a:pt x="1492018" y="1271828"/>
                      </a:lnTo>
                      <a:lnTo>
                        <a:pt x="1493237" y="1271052"/>
                      </a:lnTo>
                      <a:lnTo>
                        <a:pt x="1493680" y="1270387"/>
                      </a:lnTo>
                      <a:lnTo>
                        <a:pt x="1499111" y="1274598"/>
                      </a:lnTo>
                      <a:lnTo>
                        <a:pt x="1498335" y="1269722"/>
                      </a:lnTo>
                      <a:lnTo>
                        <a:pt x="1498556" y="1267617"/>
                      </a:lnTo>
                      <a:lnTo>
                        <a:pt x="1499886" y="1265733"/>
                      </a:lnTo>
                      <a:lnTo>
                        <a:pt x="1501659" y="1265068"/>
                      </a:lnTo>
                      <a:lnTo>
                        <a:pt x="1505316" y="1265290"/>
                      </a:lnTo>
                      <a:lnTo>
                        <a:pt x="1506867" y="1264625"/>
                      </a:lnTo>
                      <a:lnTo>
                        <a:pt x="1506867" y="1263628"/>
                      </a:lnTo>
                      <a:lnTo>
                        <a:pt x="1503543" y="1262187"/>
                      </a:lnTo>
                      <a:lnTo>
                        <a:pt x="1502878" y="1261411"/>
                      </a:lnTo>
                      <a:lnTo>
                        <a:pt x="1502546" y="1259749"/>
                      </a:lnTo>
                      <a:lnTo>
                        <a:pt x="1502878" y="1258530"/>
                      </a:lnTo>
                      <a:lnTo>
                        <a:pt x="1503432" y="1257200"/>
                      </a:lnTo>
                      <a:lnTo>
                        <a:pt x="1503765" y="1255316"/>
                      </a:lnTo>
                      <a:lnTo>
                        <a:pt x="1504762" y="1253987"/>
                      </a:lnTo>
                      <a:lnTo>
                        <a:pt x="1510746" y="1249111"/>
                      </a:lnTo>
                      <a:lnTo>
                        <a:pt x="1514846" y="1247116"/>
                      </a:lnTo>
                      <a:lnTo>
                        <a:pt x="1519500" y="1246119"/>
                      </a:lnTo>
                      <a:lnTo>
                        <a:pt x="1524376" y="1246119"/>
                      </a:lnTo>
                      <a:cubicBezTo>
                        <a:pt x="1524376" y="1246119"/>
                        <a:pt x="1529252" y="1246894"/>
                        <a:pt x="1529252" y="1246894"/>
                      </a:cubicBezTo>
                      <a:lnTo>
                        <a:pt x="1537452" y="1250108"/>
                      </a:lnTo>
                      <a:lnTo>
                        <a:pt x="1544766" y="1254763"/>
                      </a:lnTo>
                      <a:lnTo>
                        <a:pt x="1546096" y="1256092"/>
                      </a:lnTo>
                      <a:lnTo>
                        <a:pt x="1549420" y="1260192"/>
                      </a:lnTo>
                      <a:lnTo>
                        <a:pt x="1550085" y="1261854"/>
                      </a:lnTo>
                      <a:lnTo>
                        <a:pt x="1551082" y="1265400"/>
                      </a:lnTo>
                      <a:lnTo>
                        <a:pt x="1553410" y="1266509"/>
                      </a:lnTo>
                      <a:lnTo>
                        <a:pt x="1561167" y="1265068"/>
                      </a:lnTo>
                      <a:lnTo>
                        <a:pt x="1569810" y="1265622"/>
                      </a:lnTo>
                      <a:lnTo>
                        <a:pt x="1571473" y="1263739"/>
                      </a:lnTo>
                      <a:lnTo>
                        <a:pt x="1573356" y="1260081"/>
                      </a:lnTo>
                      <a:lnTo>
                        <a:pt x="1575905" y="1257533"/>
                      </a:lnTo>
                      <a:lnTo>
                        <a:pt x="1579452" y="1259084"/>
                      </a:lnTo>
                      <a:lnTo>
                        <a:pt x="1579452" y="1257865"/>
                      </a:lnTo>
                      <a:lnTo>
                        <a:pt x="1585878" y="1261854"/>
                      </a:lnTo>
                      <a:lnTo>
                        <a:pt x="1595963" y="1264071"/>
                      </a:lnTo>
                      <a:lnTo>
                        <a:pt x="1598179" y="1263517"/>
                      </a:lnTo>
                      <a:lnTo>
                        <a:pt x="1598623" y="1262741"/>
                      </a:lnTo>
                      <a:lnTo>
                        <a:pt x="1599287" y="1259971"/>
                      </a:lnTo>
                      <a:lnTo>
                        <a:pt x="1599730" y="1259084"/>
                      </a:lnTo>
                      <a:lnTo>
                        <a:pt x="1600839" y="1258309"/>
                      </a:lnTo>
                      <a:lnTo>
                        <a:pt x="1602058" y="1257976"/>
                      </a:lnTo>
                      <a:lnTo>
                        <a:pt x="1612142" y="1257533"/>
                      </a:lnTo>
                      <a:lnTo>
                        <a:pt x="1620342" y="1254541"/>
                      </a:lnTo>
                      <a:lnTo>
                        <a:pt x="1621893" y="1253100"/>
                      </a:lnTo>
                      <a:lnTo>
                        <a:pt x="1622115" y="1250662"/>
                      </a:lnTo>
                      <a:lnTo>
                        <a:pt x="1620675" y="1248224"/>
                      </a:lnTo>
                      <a:lnTo>
                        <a:pt x="1617572" y="1244678"/>
                      </a:lnTo>
                      <a:lnTo>
                        <a:pt x="1616907" y="1241243"/>
                      </a:lnTo>
                      <a:lnTo>
                        <a:pt x="1616907" y="1237807"/>
                      </a:lnTo>
                      <a:cubicBezTo>
                        <a:pt x="1616907" y="1237807"/>
                        <a:pt x="1617904" y="1228388"/>
                        <a:pt x="1617904" y="1228388"/>
                      </a:cubicBezTo>
                      <a:lnTo>
                        <a:pt x="1618791" y="1224953"/>
                      </a:lnTo>
                      <a:lnTo>
                        <a:pt x="1620010" y="1221629"/>
                      </a:lnTo>
                      <a:lnTo>
                        <a:pt x="1621450" y="1219523"/>
                      </a:lnTo>
                      <a:lnTo>
                        <a:pt x="1622447" y="1219191"/>
                      </a:lnTo>
                      <a:lnTo>
                        <a:pt x="1624997" y="1218969"/>
                      </a:lnTo>
                      <a:lnTo>
                        <a:pt x="1625994" y="1218415"/>
                      </a:lnTo>
                      <a:lnTo>
                        <a:pt x="1626769" y="1217085"/>
                      </a:lnTo>
                      <a:lnTo>
                        <a:pt x="1626437" y="1216309"/>
                      </a:lnTo>
                      <a:lnTo>
                        <a:pt x="1625661" y="1215644"/>
                      </a:lnTo>
                      <a:lnTo>
                        <a:pt x="1625218" y="1214537"/>
                      </a:lnTo>
                      <a:lnTo>
                        <a:pt x="1625772" y="1211322"/>
                      </a:lnTo>
                      <a:lnTo>
                        <a:pt x="1627213" y="1209661"/>
                      </a:lnTo>
                      <a:lnTo>
                        <a:pt x="1629429" y="1209217"/>
                      </a:lnTo>
                      <a:lnTo>
                        <a:pt x="1632089" y="1209661"/>
                      </a:lnTo>
                      <a:lnTo>
                        <a:pt x="1635413" y="1211433"/>
                      </a:lnTo>
                      <a:lnTo>
                        <a:pt x="1636743" y="1211766"/>
                      </a:lnTo>
                      <a:lnTo>
                        <a:pt x="1638073" y="1211766"/>
                      </a:lnTo>
                      <a:cubicBezTo>
                        <a:pt x="1638073" y="1211766"/>
                        <a:pt x="1641730" y="1210658"/>
                        <a:pt x="1641730" y="1210658"/>
                      </a:cubicBezTo>
                      <a:lnTo>
                        <a:pt x="1642616" y="1208996"/>
                      </a:lnTo>
                      <a:lnTo>
                        <a:pt x="1641840" y="1205228"/>
                      </a:lnTo>
                      <a:lnTo>
                        <a:pt x="1639846" y="1199687"/>
                      </a:lnTo>
                      <a:lnTo>
                        <a:pt x="1638184" y="1197692"/>
                      </a:lnTo>
                      <a:lnTo>
                        <a:pt x="1636410" y="1196695"/>
                      </a:lnTo>
                      <a:lnTo>
                        <a:pt x="1634527" y="1197027"/>
                      </a:lnTo>
                      <a:lnTo>
                        <a:pt x="1632532" y="1199133"/>
                      </a:lnTo>
                      <a:lnTo>
                        <a:pt x="1630759" y="1199687"/>
                      </a:lnTo>
                      <a:lnTo>
                        <a:pt x="1628875" y="1197914"/>
                      </a:lnTo>
                      <a:lnTo>
                        <a:pt x="1625994" y="1194146"/>
                      </a:lnTo>
                      <a:lnTo>
                        <a:pt x="1623778" y="1193703"/>
                      </a:lnTo>
                      <a:lnTo>
                        <a:pt x="1617128" y="1195255"/>
                      </a:lnTo>
                      <a:lnTo>
                        <a:pt x="1614801" y="1194700"/>
                      </a:lnTo>
                      <a:lnTo>
                        <a:pt x="1611256" y="1192263"/>
                      </a:lnTo>
                      <a:lnTo>
                        <a:pt x="1609039" y="1191819"/>
                      </a:lnTo>
                      <a:lnTo>
                        <a:pt x="1607820" y="1192263"/>
                      </a:lnTo>
                      <a:lnTo>
                        <a:pt x="1606823" y="1193149"/>
                      </a:lnTo>
                      <a:lnTo>
                        <a:pt x="1605715" y="1193925"/>
                      </a:lnTo>
                      <a:lnTo>
                        <a:pt x="1604274" y="1193925"/>
                      </a:lnTo>
                      <a:cubicBezTo>
                        <a:pt x="1604274" y="1193925"/>
                        <a:pt x="1605271" y="1191155"/>
                        <a:pt x="1605271" y="1191155"/>
                      </a:cubicBezTo>
                      <a:lnTo>
                        <a:pt x="1604385" y="1189159"/>
                      </a:lnTo>
                      <a:lnTo>
                        <a:pt x="1602612" y="1188605"/>
                      </a:lnTo>
                      <a:lnTo>
                        <a:pt x="1600728" y="1190157"/>
                      </a:lnTo>
                      <a:lnTo>
                        <a:pt x="1598955" y="1191044"/>
                      </a:lnTo>
                      <a:lnTo>
                        <a:pt x="1585878" y="1191044"/>
                      </a:lnTo>
                      <a:cubicBezTo>
                        <a:pt x="1585878" y="1191044"/>
                        <a:pt x="1583662" y="1191709"/>
                        <a:pt x="1583662" y="1191709"/>
                      </a:cubicBezTo>
                      <a:lnTo>
                        <a:pt x="1581224" y="1194146"/>
                      </a:lnTo>
                      <a:lnTo>
                        <a:pt x="1578121" y="1196031"/>
                      </a:lnTo>
                      <a:lnTo>
                        <a:pt x="1577678" y="1196806"/>
                      </a:lnTo>
                      <a:lnTo>
                        <a:pt x="1576127" y="1201682"/>
                      </a:lnTo>
                      <a:lnTo>
                        <a:pt x="1572802" y="1206004"/>
                      </a:lnTo>
                      <a:lnTo>
                        <a:pt x="1568702" y="1206890"/>
                      </a:lnTo>
                      <a:lnTo>
                        <a:pt x="1564269" y="1205339"/>
                      </a:lnTo>
                      <a:lnTo>
                        <a:pt x="1555737" y="1200241"/>
                      </a:lnTo>
                      <a:lnTo>
                        <a:pt x="1553853" y="1198690"/>
                      </a:lnTo>
                      <a:lnTo>
                        <a:pt x="1553078" y="1196695"/>
                      </a:lnTo>
                      <a:lnTo>
                        <a:pt x="1553632" y="1193814"/>
                      </a:lnTo>
                      <a:lnTo>
                        <a:pt x="1554518" y="1191376"/>
                      </a:lnTo>
                      <a:lnTo>
                        <a:pt x="1554296" y="1189824"/>
                      </a:lnTo>
                      <a:lnTo>
                        <a:pt x="1551526" y="1189603"/>
                      </a:lnTo>
                      <a:lnTo>
                        <a:pt x="1549753" y="1190711"/>
                      </a:lnTo>
                      <a:lnTo>
                        <a:pt x="1548312" y="1193149"/>
                      </a:lnTo>
                      <a:lnTo>
                        <a:pt x="1547315" y="1196141"/>
                      </a:lnTo>
                      <a:lnTo>
                        <a:pt x="1546982" y="1199133"/>
                      </a:lnTo>
                      <a:lnTo>
                        <a:pt x="1546650" y="1199909"/>
                      </a:lnTo>
                      <a:lnTo>
                        <a:pt x="1544877" y="1202346"/>
                      </a:lnTo>
                      <a:lnTo>
                        <a:pt x="1544323" y="1202901"/>
                      </a:lnTo>
                      <a:lnTo>
                        <a:pt x="1542661" y="1203344"/>
                      </a:lnTo>
                      <a:lnTo>
                        <a:pt x="1542217" y="1204452"/>
                      </a:lnTo>
                      <a:lnTo>
                        <a:pt x="1542217" y="1205893"/>
                      </a:lnTo>
                      <a:cubicBezTo>
                        <a:pt x="1542217" y="1205893"/>
                        <a:pt x="1541663" y="1207444"/>
                        <a:pt x="1541663" y="1207444"/>
                      </a:cubicBezTo>
                      <a:lnTo>
                        <a:pt x="1538561" y="1210768"/>
                      </a:lnTo>
                      <a:lnTo>
                        <a:pt x="1536233" y="1212431"/>
                      </a:lnTo>
                      <a:lnTo>
                        <a:pt x="1516176" y="1218083"/>
                      </a:lnTo>
                      <a:lnTo>
                        <a:pt x="1511965" y="1217750"/>
                      </a:lnTo>
                      <a:lnTo>
                        <a:pt x="1495121" y="1206004"/>
                      </a:lnTo>
                      <a:lnTo>
                        <a:pt x="1462541" y="1157799"/>
                      </a:lnTo>
                      <a:lnTo>
                        <a:pt x="1452789" y="1138406"/>
                      </a:lnTo>
                      <a:lnTo>
                        <a:pt x="1446805" y="1122338"/>
                      </a:lnTo>
                      <a:lnTo>
                        <a:pt x="1445697" y="1120343"/>
                      </a:lnTo>
                      <a:lnTo>
                        <a:pt x="1444368" y="1118460"/>
                      </a:lnTo>
                      <a:lnTo>
                        <a:pt x="1443370" y="1116354"/>
                      </a:lnTo>
                      <a:lnTo>
                        <a:pt x="1439270" y="1096629"/>
                      </a:lnTo>
                      <a:lnTo>
                        <a:pt x="1438162" y="1094080"/>
                      </a:lnTo>
                      <a:lnTo>
                        <a:pt x="1437607" y="1091753"/>
                      </a:lnTo>
                      <a:lnTo>
                        <a:pt x="1437054" y="1081336"/>
                      </a:lnTo>
                      <a:lnTo>
                        <a:pt x="1436389" y="1078677"/>
                      </a:lnTo>
                      <a:lnTo>
                        <a:pt x="1436167" y="1077347"/>
                      </a:lnTo>
                      <a:lnTo>
                        <a:pt x="1436167" y="1075685"/>
                      </a:lnTo>
                      <a:cubicBezTo>
                        <a:pt x="1436167" y="1075685"/>
                        <a:pt x="1436832" y="1074134"/>
                        <a:pt x="1436832" y="1074134"/>
                      </a:cubicBezTo>
                      <a:lnTo>
                        <a:pt x="1438827" y="1071363"/>
                      </a:lnTo>
                      <a:lnTo>
                        <a:pt x="1439270" y="1070587"/>
                      </a:lnTo>
                      <a:lnTo>
                        <a:pt x="1444146" y="1068260"/>
                      </a:lnTo>
                      <a:lnTo>
                        <a:pt x="1444478" y="1066709"/>
                      </a:lnTo>
                      <a:lnTo>
                        <a:pt x="1444478" y="1064825"/>
                      </a:lnTo>
                      <a:cubicBezTo>
                        <a:pt x="1444478" y="1064825"/>
                        <a:pt x="1445365" y="1063384"/>
                        <a:pt x="1445365" y="1063384"/>
                      </a:cubicBezTo>
                      <a:lnTo>
                        <a:pt x="1446583" y="1062719"/>
                      </a:lnTo>
                      <a:lnTo>
                        <a:pt x="1446805" y="1063384"/>
                      </a:lnTo>
                      <a:lnTo>
                        <a:pt x="1446805" y="1064603"/>
                      </a:lnTo>
                      <a:cubicBezTo>
                        <a:pt x="1446805" y="1064603"/>
                        <a:pt x="1447581" y="1065601"/>
                        <a:pt x="1447581" y="1065601"/>
                      </a:cubicBezTo>
                      <a:lnTo>
                        <a:pt x="1449022" y="1066044"/>
                      </a:lnTo>
                      <a:lnTo>
                        <a:pt x="1450130" y="1066044"/>
                      </a:lnTo>
                      <a:cubicBezTo>
                        <a:pt x="1450130" y="1066044"/>
                        <a:pt x="1460879" y="1063273"/>
                        <a:pt x="1460879" y="1063273"/>
                      </a:cubicBezTo>
                      <a:lnTo>
                        <a:pt x="1465866" y="1060171"/>
                      </a:lnTo>
                      <a:lnTo>
                        <a:pt x="1469301" y="1056292"/>
                      </a:lnTo>
                      <a:lnTo>
                        <a:pt x="1469633" y="1055849"/>
                      </a:lnTo>
                      <a:lnTo>
                        <a:pt x="1476393" y="1045543"/>
                      </a:lnTo>
                      <a:lnTo>
                        <a:pt x="1480161" y="1041554"/>
                      </a:lnTo>
                      <a:lnTo>
                        <a:pt x="1481048" y="1039780"/>
                      </a:lnTo>
                      <a:lnTo>
                        <a:pt x="1481491" y="1037232"/>
                      </a:lnTo>
                      <a:lnTo>
                        <a:pt x="1481158" y="1035902"/>
                      </a:lnTo>
                      <a:lnTo>
                        <a:pt x="1480493" y="1034683"/>
                      </a:lnTo>
                      <a:lnTo>
                        <a:pt x="1480161" y="1032578"/>
                      </a:lnTo>
                      <a:lnTo>
                        <a:pt x="1479052" y="1030140"/>
                      </a:lnTo>
                      <a:lnTo>
                        <a:pt x="1477058" y="1027147"/>
                      </a:lnTo>
                      <a:lnTo>
                        <a:pt x="1476282" y="1023934"/>
                      </a:lnTo>
                      <a:lnTo>
                        <a:pt x="1478720" y="1020721"/>
                      </a:lnTo>
                      <a:lnTo>
                        <a:pt x="1479052" y="1023712"/>
                      </a:lnTo>
                      <a:lnTo>
                        <a:pt x="1480161" y="1026704"/>
                      </a:lnTo>
                      <a:lnTo>
                        <a:pt x="1481602" y="1028921"/>
                      </a:lnTo>
                      <a:lnTo>
                        <a:pt x="1483374" y="1030140"/>
                      </a:lnTo>
                      <a:lnTo>
                        <a:pt x="1484815" y="1031580"/>
                      </a:lnTo>
                      <a:lnTo>
                        <a:pt x="1485591" y="1032134"/>
                      </a:lnTo>
                      <a:lnTo>
                        <a:pt x="1486810" y="1032467"/>
                      </a:lnTo>
                      <a:lnTo>
                        <a:pt x="1488694" y="1032467"/>
                      </a:lnTo>
                      <a:cubicBezTo>
                        <a:pt x="1488694" y="1032467"/>
                        <a:pt x="1489580" y="1033132"/>
                        <a:pt x="1489580" y="1033132"/>
                      </a:cubicBezTo>
                      <a:lnTo>
                        <a:pt x="1487363" y="1039337"/>
                      </a:lnTo>
                      <a:lnTo>
                        <a:pt x="1486699" y="1043659"/>
                      </a:lnTo>
                      <a:lnTo>
                        <a:pt x="1487696" y="1047316"/>
                      </a:lnTo>
                      <a:lnTo>
                        <a:pt x="1490467" y="1049754"/>
                      </a:lnTo>
                      <a:lnTo>
                        <a:pt x="1492683" y="1049532"/>
                      </a:lnTo>
                      <a:lnTo>
                        <a:pt x="1494678" y="1047870"/>
                      </a:lnTo>
                      <a:lnTo>
                        <a:pt x="1496672" y="1045764"/>
                      </a:lnTo>
                      <a:lnTo>
                        <a:pt x="1496229" y="1049865"/>
                      </a:lnTo>
                      <a:lnTo>
                        <a:pt x="1494567" y="1052525"/>
                      </a:lnTo>
                      <a:lnTo>
                        <a:pt x="1490467" y="1056736"/>
                      </a:lnTo>
                      <a:lnTo>
                        <a:pt x="1487142" y="1062608"/>
                      </a:lnTo>
                      <a:lnTo>
                        <a:pt x="1485923" y="1065379"/>
                      </a:lnTo>
                      <a:lnTo>
                        <a:pt x="1483263" y="1068371"/>
                      </a:lnTo>
                      <a:lnTo>
                        <a:pt x="1480161" y="1074688"/>
                      </a:lnTo>
                      <a:lnTo>
                        <a:pt x="1474287" y="1077790"/>
                      </a:lnTo>
                      <a:lnTo>
                        <a:pt x="1462430" y="1081447"/>
                      </a:lnTo>
                      <a:lnTo>
                        <a:pt x="1462985" y="1083110"/>
                      </a:lnTo>
                      <a:lnTo>
                        <a:pt x="1463317" y="1083775"/>
                      </a:lnTo>
                      <a:lnTo>
                        <a:pt x="1459328" y="1086323"/>
                      </a:lnTo>
                      <a:lnTo>
                        <a:pt x="1455781" y="1090423"/>
                      </a:lnTo>
                      <a:lnTo>
                        <a:pt x="1455449" y="1091975"/>
                      </a:lnTo>
                      <a:lnTo>
                        <a:pt x="1457444" y="1092640"/>
                      </a:lnTo>
                      <a:lnTo>
                        <a:pt x="1461765" y="1090645"/>
                      </a:lnTo>
                      <a:lnTo>
                        <a:pt x="1464425" y="1088650"/>
                      </a:lnTo>
                      <a:lnTo>
                        <a:pt x="1468304" y="1087764"/>
                      </a:lnTo>
                      <a:lnTo>
                        <a:pt x="1471074" y="1085436"/>
                      </a:lnTo>
                      <a:lnTo>
                        <a:pt x="1475728" y="1083885"/>
                      </a:lnTo>
                      <a:lnTo>
                        <a:pt x="1478277" y="1081114"/>
                      </a:lnTo>
                      <a:lnTo>
                        <a:pt x="1481048" y="1077125"/>
                      </a:lnTo>
                      <a:lnTo>
                        <a:pt x="1487142" y="1065268"/>
                      </a:lnTo>
                      <a:lnTo>
                        <a:pt x="1488915" y="1063162"/>
                      </a:lnTo>
                      <a:lnTo>
                        <a:pt x="1489469" y="1062497"/>
                      </a:lnTo>
                      <a:lnTo>
                        <a:pt x="1500329" y="1044656"/>
                      </a:lnTo>
                      <a:lnTo>
                        <a:pt x="1501991" y="1042994"/>
                      </a:lnTo>
                      <a:lnTo>
                        <a:pt x="1505981" y="1040223"/>
                      </a:lnTo>
                      <a:lnTo>
                        <a:pt x="1507754" y="1038562"/>
                      </a:lnTo>
                      <a:lnTo>
                        <a:pt x="1511189" y="1033686"/>
                      </a:lnTo>
                      <a:lnTo>
                        <a:pt x="1512962" y="1031691"/>
                      </a:lnTo>
                      <a:lnTo>
                        <a:pt x="1515067" y="1030140"/>
                      </a:lnTo>
                      <a:lnTo>
                        <a:pt x="1528476" y="1023380"/>
                      </a:lnTo>
                      <a:lnTo>
                        <a:pt x="1532133" y="1019945"/>
                      </a:lnTo>
                      <a:lnTo>
                        <a:pt x="1541331" y="1009195"/>
                      </a:lnTo>
                      <a:lnTo>
                        <a:pt x="1544655" y="1006425"/>
                      </a:lnTo>
                      <a:lnTo>
                        <a:pt x="1550972" y="1002768"/>
                      </a:lnTo>
                      <a:lnTo>
                        <a:pt x="1559393" y="997893"/>
                      </a:lnTo>
                      <a:lnTo>
                        <a:pt x="1562054" y="997893"/>
                      </a:lnTo>
                      <a:cubicBezTo>
                        <a:pt x="1562054" y="997893"/>
                        <a:pt x="1577567" y="995011"/>
                        <a:pt x="1577567" y="995011"/>
                      </a:cubicBezTo>
                      <a:lnTo>
                        <a:pt x="1585768" y="996230"/>
                      </a:lnTo>
                      <a:lnTo>
                        <a:pt x="1589979" y="995232"/>
                      </a:lnTo>
                      <a:lnTo>
                        <a:pt x="1591973" y="995232"/>
                      </a:lnTo>
                      <a:cubicBezTo>
                        <a:pt x="1591973" y="995232"/>
                        <a:pt x="1594301" y="996230"/>
                        <a:pt x="1594301" y="996230"/>
                      </a:cubicBezTo>
                      <a:lnTo>
                        <a:pt x="1595076" y="996895"/>
                      </a:lnTo>
                      <a:lnTo>
                        <a:pt x="1595630" y="997671"/>
                      </a:lnTo>
                      <a:lnTo>
                        <a:pt x="1596628" y="999665"/>
                      </a:lnTo>
                      <a:lnTo>
                        <a:pt x="1596849" y="999887"/>
                      </a:lnTo>
                      <a:lnTo>
                        <a:pt x="1598179" y="1000773"/>
                      </a:lnTo>
                      <a:lnTo>
                        <a:pt x="1598179" y="1001549"/>
                      </a:lnTo>
                      <a:cubicBezTo>
                        <a:pt x="1598179" y="1001549"/>
                        <a:pt x="1598069" y="1002658"/>
                        <a:pt x="1598069" y="1002658"/>
                      </a:cubicBezTo>
                      <a:lnTo>
                        <a:pt x="1597736" y="1003322"/>
                      </a:lnTo>
                      <a:lnTo>
                        <a:pt x="1598290" y="1004874"/>
                      </a:lnTo>
                      <a:lnTo>
                        <a:pt x="1598290" y="1004541"/>
                      </a:lnTo>
                      <a:cubicBezTo>
                        <a:pt x="1598290" y="1004541"/>
                        <a:pt x="1598512" y="1003544"/>
                        <a:pt x="1598512" y="1003544"/>
                      </a:cubicBezTo>
                      <a:lnTo>
                        <a:pt x="1599619" y="1003101"/>
                      </a:lnTo>
                      <a:lnTo>
                        <a:pt x="1600728" y="1002436"/>
                      </a:lnTo>
                      <a:lnTo>
                        <a:pt x="1601171" y="1002990"/>
                      </a:lnTo>
                      <a:lnTo>
                        <a:pt x="1601171" y="1005428"/>
                      </a:lnTo>
                      <a:cubicBezTo>
                        <a:pt x="1601171" y="1005428"/>
                        <a:pt x="1601947" y="1005428"/>
                        <a:pt x="1601947" y="1005428"/>
                      </a:cubicBezTo>
                      <a:lnTo>
                        <a:pt x="1602612" y="1000663"/>
                      </a:lnTo>
                      <a:lnTo>
                        <a:pt x="1604828" y="996895"/>
                      </a:lnTo>
                      <a:lnTo>
                        <a:pt x="1612474" y="988806"/>
                      </a:lnTo>
                      <a:lnTo>
                        <a:pt x="1615799" y="986256"/>
                      </a:lnTo>
                      <a:lnTo>
                        <a:pt x="1619456" y="984484"/>
                      </a:lnTo>
                      <a:lnTo>
                        <a:pt x="1625108" y="983376"/>
                      </a:lnTo>
                      <a:lnTo>
                        <a:pt x="1629762" y="980494"/>
                      </a:lnTo>
                      <a:lnTo>
                        <a:pt x="1637186" y="980494"/>
                      </a:lnTo>
                      <a:lnTo>
                        <a:pt x="1638073" y="979941"/>
                      </a:lnTo>
                      <a:lnTo>
                        <a:pt x="1638959" y="978721"/>
                      </a:lnTo>
                      <a:lnTo>
                        <a:pt x="1640178" y="977502"/>
                      </a:lnTo>
                      <a:lnTo>
                        <a:pt x="1642062" y="976948"/>
                      </a:lnTo>
                      <a:lnTo>
                        <a:pt x="1645165" y="977945"/>
                      </a:lnTo>
                      <a:lnTo>
                        <a:pt x="1647160" y="977945"/>
                      </a:lnTo>
                      <a:cubicBezTo>
                        <a:pt x="1647160" y="977945"/>
                        <a:pt x="1649043" y="976948"/>
                        <a:pt x="1649043" y="976948"/>
                      </a:cubicBezTo>
                      <a:lnTo>
                        <a:pt x="1650595" y="978167"/>
                      </a:lnTo>
                      <a:lnTo>
                        <a:pt x="1654252" y="979497"/>
                      </a:lnTo>
                      <a:lnTo>
                        <a:pt x="1656025" y="980494"/>
                      </a:lnTo>
                      <a:lnTo>
                        <a:pt x="1660125" y="985370"/>
                      </a:lnTo>
                      <a:lnTo>
                        <a:pt x="1661012" y="986146"/>
                      </a:lnTo>
                      <a:lnTo>
                        <a:pt x="1661012" y="989027"/>
                      </a:lnTo>
                      <a:cubicBezTo>
                        <a:pt x="1661012" y="989027"/>
                        <a:pt x="1659682" y="994900"/>
                        <a:pt x="1659682" y="994900"/>
                      </a:cubicBezTo>
                      <a:lnTo>
                        <a:pt x="1657576" y="999443"/>
                      </a:lnTo>
                      <a:lnTo>
                        <a:pt x="1655249" y="998447"/>
                      </a:lnTo>
                      <a:lnTo>
                        <a:pt x="1654362" y="998447"/>
                      </a:lnTo>
                      <a:lnTo>
                        <a:pt x="1654362" y="999665"/>
                      </a:lnTo>
                      <a:lnTo>
                        <a:pt x="1657244" y="1000441"/>
                      </a:lnTo>
                      <a:lnTo>
                        <a:pt x="1660014" y="997782"/>
                      </a:lnTo>
                      <a:lnTo>
                        <a:pt x="1662119" y="993349"/>
                      </a:lnTo>
                      <a:lnTo>
                        <a:pt x="1662895" y="988917"/>
                      </a:lnTo>
                      <a:lnTo>
                        <a:pt x="1664003" y="984927"/>
                      </a:lnTo>
                      <a:lnTo>
                        <a:pt x="1666220" y="981159"/>
                      </a:lnTo>
                      <a:lnTo>
                        <a:pt x="1667771" y="977502"/>
                      </a:lnTo>
                      <a:lnTo>
                        <a:pt x="1666774" y="973624"/>
                      </a:lnTo>
                      <a:lnTo>
                        <a:pt x="1670431" y="973069"/>
                      </a:lnTo>
                      <a:lnTo>
                        <a:pt x="1676415" y="967197"/>
                      </a:lnTo>
                      <a:lnTo>
                        <a:pt x="1680404" y="965756"/>
                      </a:lnTo>
                      <a:lnTo>
                        <a:pt x="1681623" y="965091"/>
                      </a:lnTo>
                      <a:lnTo>
                        <a:pt x="1685391" y="961988"/>
                      </a:lnTo>
                      <a:lnTo>
                        <a:pt x="1686610" y="961323"/>
                      </a:lnTo>
                      <a:lnTo>
                        <a:pt x="1688605" y="960991"/>
                      </a:lnTo>
                      <a:lnTo>
                        <a:pt x="1701681" y="955782"/>
                      </a:lnTo>
                      <a:lnTo>
                        <a:pt x="1706889" y="951682"/>
                      </a:lnTo>
                      <a:lnTo>
                        <a:pt x="1708994" y="951128"/>
                      </a:lnTo>
                      <a:lnTo>
                        <a:pt x="1712762" y="951793"/>
                      </a:lnTo>
                      <a:lnTo>
                        <a:pt x="1716640" y="953899"/>
                      </a:lnTo>
                      <a:lnTo>
                        <a:pt x="1719079" y="957112"/>
                      </a:lnTo>
                      <a:lnTo>
                        <a:pt x="1718636" y="961323"/>
                      </a:lnTo>
                      <a:lnTo>
                        <a:pt x="1721184" y="960215"/>
                      </a:lnTo>
                      <a:lnTo>
                        <a:pt x="1723068" y="957556"/>
                      </a:lnTo>
                      <a:lnTo>
                        <a:pt x="1726060" y="951682"/>
                      </a:lnTo>
                      <a:lnTo>
                        <a:pt x="1737917" y="934839"/>
                      </a:lnTo>
                      <a:lnTo>
                        <a:pt x="1745120" y="927303"/>
                      </a:lnTo>
                      <a:lnTo>
                        <a:pt x="1748999" y="925863"/>
                      </a:lnTo>
                      <a:lnTo>
                        <a:pt x="1763737" y="928522"/>
                      </a:lnTo>
                      <a:lnTo>
                        <a:pt x="1768613" y="928300"/>
                      </a:lnTo>
                      <a:lnTo>
                        <a:pt x="1780803" y="923978"/>
                      </a:lnTo>
                      <a:lnTo>
                        <a:pt x="1790887" y="925641"/>
                      </a:lnTo>
                      <a:lnTo>
                        <a:pt x="1792217" y="924865"/>
                      </a:lnTo>
                      <a:lnTo>
                        <a:pt x="1795098" y="925530"/>
                      </a:lnTo>
                      <a:lnTo>
                        <a:pt x="1799420" y="927192"/>
                      </a:lnTo>
                      <a:lnTo>
                        <a:pt x="1800417" y="926749"/>
                      </a:lnTo>
                      <a:lnTo>
                        <a:pt x="1803298" y="924976"/>
                      </a:lnTo>
                      <a:lnTo>
                        <a:pt x="1803963" y="924422"/>
                      </a:lnTo>
                      <a:lnTo>
                        <a:pt x="1804518" y="924089"/>
                      </a:lnTo>
                      <a:lnTo>
                        <a:pt x="1808285" y="927081"/>
                      </a:lnTo>
                      <a:lnTo>
                        <a:pt x="1811166" y="928189"/>
                      </a:lnTo>
                      <a:lnTo>
                        <a:pt x="1811166" y="930849"/>
                      </a:lnTo>
                      <a:cubicBezTo>
                        <a:pt x="1811166" y="930849"/>
                        <a:pt x="1808728" y="936168"/>
                        <a:pt x="1808728" y="936168"/>
                      </a:cubicBezTo>
                      <a:lnTo>
                        <a:pt x="1812607" y="934284"/>
                      </a:lnTo>
                      <a:lnTo>
                        <a:pt x="1818702" y="925641"/>
                      </a:lnTo>
                      <a:lnTo>
                        <a:pt x="1821029" y="923424"/>
                      </a:lnTo>
                      <a:lnTo>
                        <a:pt x="1821029" y="923424"/>
                      </a:lnTo>
                      <a:cubicBezTo>
                        <a:pt x="1821029" y="923424"/>
                        <a:pt x="1821029" y="923424"/>
                        <a:pt x="1821029" y="923424"/>
                      </a:cubicBezTo>
                      <a:lnTo>
                        <a:pt x="1819256" y="918881"/>
                      </a:lnTo>
                      <a:lnTo>
                        <a:pt x="1818702" y="913672"/>
                      </a:lnTo>
                      <a:lnTo>
                        <a:pt x="1819477" y="908686"/>
                      </a:lnTo>
                      <a:lnTo>
                        <a:pt x="1821583" y="904918"/>
                      </a:lnTo>
                      <a:lnTo>
                        <a:pt x="1823688" y="903478"/>
                      </a:lnTo>
                      <a:lnTo>
                        <a:pt x="1826237" y="902259"/>
                      </a:lnTo>
                      <a:lnTo>
                        <a:pt x="1828564" y="900707"/>
                      </a:lnTo>
                      <a:lnTo>
                        <a:pt x="1830116" y="898269"/>
                      </a:lnTo>
                      <a:lnTo>
                        <a:pt x="1830448" y="894945"/>
                      </a:lnTo>
                      <a:lnTo>
                        <a:pt x="1829451" y="893061"/>
                      </a:lnTo>
                      <a:lnTo>
                        <a:pt x="1827567" y="892285"/>
                      </a:lnTo>
                      <a:lnTo>
                        <a:pt x="1825572" y="892285"/>
                      </a:lnTo>
                      <a:cubicBezTo>
                        <a:pt x="1825572" y="892285"/>
                        <a:pt x="1821361" y="892839"/>
                        <a:pt x="1821361" y="892839"/>
                      </a:cubicBezTo>
                      <a:lnTo>
                        <a:pt x="1819145" y="892507"/>
                      </a:lnTo>
                      <a:lnTo>
                        <a:pt x="1817705" y="890734"/>
                      </a:lnTo>
                      <a:lnTo>
                        <a:pt x="1817926" y="888074"/>
                      </a:lnTo>
                      <a:lnTo>
                        <a:pt x="1819367" y="885082"/>
                      </a:lnTo>
                      <a:lnTo>
                        <a:pt x="1822802" y="880428"/>
                      </a:lnTo>
                      <a:lnTo>
                        <a:pt x="1825572" y="875331"/>
                      </a:lnTo>
                      <a:lnTo>
                        <a:pt x="1826237" y="870565"/>
                      </a:lnTo>
                      <a:lnTo>
                        <a:pt x="1825905" y="858709"/>
                      </a:lnTo>
                      <a:lnTo>
                        <a:pt x="1827456" y="852835"/>
                      </a:lnTo>
                      <a:lnTo>
                        <a:pt x="1829561" y="846962"/>
                      </a:lnTo>
                      <a:lnTo>
                        <a:pt x="1832443" y="842196"/>
                      </a:lnTo>
                      <a:lnTo>
                        <a:pt x="1836322" y="839537"/>
                      </a:lnTo>
                      <a:lnTo>
                        <a:pt x="1860036" y="836213"/>
                      </a:lnTo>
                      <a:lnTo>
                        <a:pt x="1862917" y="834883"/>
                      </a:lnTo>
                      <a:lnTo>
                        <a:pt x="1865022" y="833110"/>
                      </a:lnTo>
                      <a:lnTo>
                        <a:pt x="1869233" y="828345"/>
                      </a:lnTo>
                      <a:lnTo>
                        <a:pt x="1871339" y="826683"/>
                      </a:lnTo>
                      <a:lnTo>
                        <a:pt x="1873112" y="826350"/>
                      </a:lnTo>
                      <a:lnTo>
                        <a:pt x="1877102" y="827902"/>
                      </a:lnTo>
                      <a:lnTo>
                        <a:pt x="1879539" y="827680"/>
                      </a:lnTo>
                      <a:lnTo>
                        <a:pt x="1880758" y="825020"/>
                      </a:lnTo>
                      <a:lnTo>
                        <a:pt x="1881645" y="817928"/>
                      </a:lnTo>
                      <a:lnTo>
                        <a:pt x="1883639" y="810282"/>
                      </a:lnTo>
                      <a:lnTo>
                        <a:pt x="1886521" y="803744"/>
                      </a:lnTo>
                      <a:lnTo>
                        <a:pt x="1890510" y="798979"/>
                      </a:lnTo>
                      <a:lnTo>
                        <a:pt x="1895718" y="796762"/>
                      </a:lnTo>
                      <a:lnTo>
                        <a:pt x="1913781" y="797427"/>
                      </a:lnTo>
                      <a:lnTo>
                        <a:pt x="1914114" y="797427"/>
                      </a:lnTo>
                      <a:cubicBezTo>
                        <a:pt x="1914114" y="797427"/>
                        <a:pt x="1920209" y="801638"/>
                        <a:pt x="1920209" y="801638"/>
                      </a:cubicBezTo>
                      <a:lnTo>
                        <a:pt x="1922536" y="802192"/>
                      </a:lnTo>
                      <a:lnTo>
                        <a:pt x="1924752" y="802192"/>
                      </a:lnTo>
                      <a:cubicBezTo>
                        <a:pt x="1924752" y="802192"/>
                        <a:pt x="1929295" y="800752"/>
                        <a:pt x="1929295" y="800752"/>
                      </a:cubicBezTo>
                      <a:lnTo>
                        <a:pt x="1945807" y="799200"/>
                      </a:lnTo>
                      <a:lnTo>
                        <a:pt x="1948134" y="799644"/>
                      </a:lnTo>
                      <a:lnTo>
                        <a:pt x="1951902" y="802192"/>
                      </a:lnTo>
                      <a:lnTo>
                        <a:pt x="1953897" y="803190"/>
                      </a:lnTo>
                      <a:lnTo>
                        <a:pt x="1956445" y="803190"/>
                      </a:lnTo>
                      <a:cubicBezTo>
                        <a:pt x="1956445" y="803190"/>
                        <a:pt x="1961321" y="801749"/>
                        <a:pt x="1961321" y="801749"/>
                      </a:cubicBezTo>
                      <a:lnTo>
                        <a:pt x="1963869" y="802636"/>
                      </a:lnTo>
                      <a:lnTo>
                        <a:pt x="1967194" y="803190"/>
                      </a:lnTo>
                      <a:lnTo>
                        <a:pt x="1974065" y="801860"/>
                      </a:lnTo>
                      <a:lnTo>
                        <a:pt x="1977500" y="802081"/>
                      </a:lnTo>
                      <a:lnTo>
                        <a:pt x="1988803" y="805074"/>
                      </a:lnTo>
                      <a:lnTo>
                        <a:pt x="1992571" y="804298"/>
                      </a:lnTo>
                      <a:lnTo>
                        <a:pt x="1995452" y="801416"/>
                      </a:lnTo>
                      <a:lnTo>
                        <a:pt x="1997336" y="797205"/>
                      </a:lnTo>
                      <a:lnTo>
                        <a:pt x="1998223" y="792440"/>
                      </a:lnTo>
                      <a:lnTo>
                        <a:pt x="1998223" y="791333"/>
                      </a:lnTo>
                      <a:cubicBezTo>
                        <a:pt x="1998223" y="791333"/>
                        <a:pt x="1997669" y="789005"/>
                        <a:pt x="1997669" y="789005"/>
                      </a:cubicBezTo>
                      <a:lnTo>
                        <a:pt x="1997669" y="787786"/>
                      </a:lnTo>
                      <a:cubicBezTo>
                        <a:pt x="1997669" y="787786"/>
                        <a:pt x="1997890" y="786346"/>
                        <a:pt x="1997890" y="786346"/>
                      </a:cubicBezTo>
                      <a:lnTo>
                        <a:pt x="1999109" y="783797"/>
                      </a:lnTo>
                      <a:lnTo>
                        <a:pt x="1999552" y="782467"/>
                      </a:lnTo>
                      <a:lnTo>
                        <a:pt x="1999774" y="779808"/>
                      </a:lnTo>
                      <a:lnTo>
                        <a:pt x="1999552" y="778146"/>
                      </a:lnTo>
                      <a:lnTo>
                        <a:pt x="1998001" y="774488"/>
                      </a:lnTo>
                      <a:lnTo>
                        <a:pt x="1996893" y="772605"/>
                      </a:lnTo>
                      <a:lnTo>
                        <a:pt x="1996006" y="771607"/>
                      </a:lnTo>
                      <a:lnTo>
                        <a:pt x="1995784" y="770721"/>
                      </a:lnTo>
                      <a:lnTo>
                        <a:pt x="1996671" y="769170"/>
                      </a:lnTo>
                      <a:lnTo>
                        <a:pt x="1997890" y="768394"/>
                      </a:lnTo>
                      <a:lnTo>
                        <a:pt x="2004096" y="767175"/>
                      </a:lnTo>
                      <a:lnTo>
                        <a:pt x="2004871" y="767396"/>
                      </a:lnTo>
                      <a:lnTo>
                        <a:pt x="2005204" y="767175"/>
                      </a:lnTo>
                      <a:lnTo>
                        <a:pt x="2005204" y="765623"/>
                      </a:lnTo>
                      <a:cubicBezTo>
                        <a:pt x="2005204" y="765623"/>
                        <a:pt x="2003653" y="760415"/>
                        <a:pt x="2003653" y="760415"/>
                      </a:cubicBezTo>
                      <a:lnTo>
                        <a:pt x="2003874" y="756536"/>
                      </a:lnTo>
                      <a:lnTo>
                        <a:pt x="2005204" y="753212"/>
                      </a:lnTo>
                      <a:lnTo>
                        <a:pt x="2010966" y="742463"/>
                      </a:lnTo>
                      <a:lnTo>
                        <a:pt x="2013072" y="739914"/>
                      </a:lnTo>
                      <a:lnTo>
                        <a:pt x="2018502" y="735814"/>
                      </a:lnTo>
                      <a:lnTo>
                        <a:pt x="2020497" y="733487"/>
                      </a:lnTo>
                      <a:lnTo>
                        <a:pt x="2021937" y="730384"/>
                      </a:lnTo>
                      <a:lnTo>
                        <a:pt x="2022269" y="727059"/>
                      </a:lnTo>
                      <a:lnTo>
                        <a:pt x="2020608" y="724178"/>
                      </a:lnTo>
                      <a:lnTo>
                        <a:pt x="2018169" y="723624"/>
                      </a:lnTo>
                      <a:lnTo>
                        <a:pt x="2012296" y="725841"/>
                      </a:lnTo>
                      <a:lnTo>
                        <a:pt x="2009969" y="726173"/>
                      </a:lnTo>
                      <a:lnTo>
                        <a:pt x="2002101" y="721186"/>
                      </a:lnTo>
                      <a:lnTo>
                        <a:pt x="2009858" y="714648"/>
                      </a:lnTo>
                      <a:lnTo>
                        <a:pt x="2011853" y="712099"/>
                      </a:lnTo>
                      <a:lnTo>
                        <a:pt x="2014402" y="709551"/>
                      </a:lnTo>
                      <a:lnTo>
                        <a:pt x="2013293" y="708110"/>
                      </a:lnTo>
                      <a:lnTo>
                        <a:pt x="2012407" y="705783"/>
                      </a:lnTo>
                      <a:lnTo>
                        <a:pt x="2011188" y="701461"/>
                      </a:lnTo>
                      <a:lnTo>
                        <a:pt x="2007642" y="693593"/>
                      </a:lnTo>
                      <a:lnTo>
                        <a:pt x="2006423" y="692596"/>
                      </a:lnTo>
                      <a:lnTo>
                        <a:pt x="2005315" y="691266"/>
                      </a:lnTo>
                      <a:lnTo>
                        <a:pt x="2004982" y="688607"/>
                      </a:lnTo>
                      <a:lnTo>
                        <a:pt x="2005536" y="688607"/>
                      </a:lnTo>
                      <a:cubicBezTo>
                        <a:pt x="2005536" y="688607"/>
                        <a:pt x="2006645" y="688607"/>
                        <a:pt x="2006645" y="688607"/>
                      </a:cubicBezTo>
                      <a:lnTo>
                        <a:pt x="2007753" y="688274"/>
                      </a:lnTo>
                      <a:lnTo>
                        <a:pt x="2008196" y="686833"/>
                      </a:lnTo>
                      <a:lnTo>
                        <a:pt x="2008196" y="686279"/>
                      </a:lnTo>
                      <a:cubicBezTo>
                        <a:pt x="2008196" y="686279"/>
                        <a:pt x="2007753" y="685615"/>
                        <a:pt x="2007753" y="685615"/>
                      </a:cubicBezTo>
                      <a:lnTo>
                        <a:pt x="2007531" y="684617"/>
                      </a:lnTo>
                      <a:lnTo>
                        <a:pt x="2007531" y="683398"/>
                      </a:lnTo>
                      <a:cubicBezTo>
                        <a:pt x="2007531" y="683398"/>
                        <a:pt x="2006534" y="678966"/>
                        <a:pt x="2006534" y="678966"/>
                      </a:cubicBezTo>
                      <a:lnTo>
                        <a:pt x="2004317" y="675974"/>
                      </a:lnTo>
                      <a:lnTo>
                        <a:pt x="2001325" y="674201"/>
                      </a:lnTo>
                      <a:lnTo>
                        <a:pt x="1987806" y="672538"/>
                      </a:lnTo>
                      <a:lnTo>
                        <a:pt x="1985590" y="673425"/>
                      </a:lnTo>
                      <a:lnTo>
                        <a:pt x="1981268" y="673647"/>
                      </a:lnTo>
                      <a:lnTo>
                        <a:pt x="1982376" y="669436"/>
                      </a:lnTo>
                      <a:lnTo>
                        <a:pt x="1989247" y="646386"/>
                      </a:lnTo>
                      <a:lnTo>
                        <a:pt x="1990244" y="644945"/>
                      </a:lnTo>
                      <a:lnTo>
                        <a:pt x="1993014" y="643837"/>
                      </a:lnTo>
                      <a:lnTo>
                        <a:pt x="1993901" y="642286"/>
                      </a:lnTo>
                      <a:lnTo>
                        <a:pt x="1994676" y="640291"/>
                      </a:lnTo>
                      <a:lnTo>
                        <a:pt x="1995563" y="638407"/>
                      </a:lnTo>
                      <a:lnTo>
                        <a:pt x="1997890" y="635859"/>
                      </a:lnTo>
                      <a:lnTo>
                        <a:pt x="2000328" y="634639"/>
                      </a:lnTo>
                      <a:lnTo>
                        <a:pt x="2002877" y="634639"/>
                      </a:lnTo>
                      <a:cubicBezTo>
                        <a:pt x="2002877" y="634639"/>
                        <a:pt x="2015399" y="639515"/>
                        <a:pt x="2015399" y="639515"/>
                      </a:cubicBezTo>
                      <a:lnTo>
                        <a:pt x="2019943" y="638961"/>
                      </a:lnTo>
                      <a:lnTo>
                        <a:pt x="2024929" y="634972"/>
                      </a:lnTo>
                      <a:lnTo>
                        <a:pt x="2027145" y="632091"/>
                      </a:lnTo>
                      <a:lnTo>
                        <a:pt x="2028697" y="628655"/>
                      </a:lnTo>
                      <a:lnTo>
                        <a:pt x="2028697" y="625331"/>
                      </a:lnTo>
                      <a:cubicBezTo>
                        <a:pt x="2028697" y="625331"/>
                        <a:pt x="2026591" y="622561"/>
                        <a:pt x="2026591" y="622561"/>
                      </a:cubicBezTo>
                      <a:lnTo>
                        <a:pt x="2023710" y="622228"/>
                      </a:lnTo>
                      <a:lnTo>
                        <a:pt x="2021605" y="624334"/>
                      </a:lnTo>
                      <a:lnTo>
                        <a:pt x="2019610" y="626993"/>
                      </a:lnTo>
                      <a:lnTo>
                        <a:pt x="2017172" y="628323"/>
                      </a:lnTo>
                      <a:lnTo>
                        <a:pt x="2015732" y="627769"/>
                      </a:lnTo>
                      <a:lnTo>
                        <a:pt x="2013626" y="624999"/>
                      </a:lnTo>
                      <a:lnTo>
                        <a:pt x="2012407" y="624001"/>
                      </a:lnTo>
                      <a:lnTo>
                        <a:pt x="2011077" y="623780"/>
                      </a:lnTo>
                      <a:lnTo>
                        <a:pt x="2007199" y="624334"/>
                      </a:lnTo>
                      <a:lnTo>
                        <a:pt x="1998223" y="622228"/>
                      </a:lnTo>
                      <a:lnTo>
                        <a:pt x="1995563" y="621009"/>
                      </a:lnTo>
                      <a:lnTo>
                        <a:pt x="1994233" y="619347"/>
                      </a:lnTo>
                      <a:lnTo>
                        <a:pt x="1993347" y="617020"/>
                      </a:lnTo>
                      <a:lnTo>
                        <a:pt x="1991795" y="613917"/>
                      </a:lnTo>
                      <a:lnTo>
                        <a:pt x="1989690" y="611922"/>
                      </a:lnTo>
                      <a:lnTo>
                        <a:pt x="1987363" y="610371"/>
                      </a:lnTo>
                      <a:lnTo>
                        <a:pt x="1985811" y="608265"/>
                      </a:lnTo>
                      <a:lnTo>
                        <a:pt x="1986587" y="599622"/>
                      </a:lnTo>
                      <a:lnTo>
                        <a:pt x="1988582" y="598181"/>
                      </a:lnTo>
                      <a:lnTo>
                        <a:pt x="1994344" y="598514"/>
                      </a:lnTo>
                      <a:lnTo>
                        <a:pt x="2003653" y="595189"/>
                      </a:lnTo>
                      <a:lnTo>
                        <a:pt x="2007088" y="595189"/>
                      </a:lnTo>
                      <a:cubicBezTo>
                        <a:pt x="2007088" y="595189"/>
                        <a:pt x="2010412" y="595743"/>
                        <a:pt x="2010412" y="595743"/>
                      </a:cubicBezTo>
                      <a:lnTo>
                        <a:pt x="2012186" y="595743"/>
                      </a:lnTo>
                      <a:cubicBezTo>
                        <a:pt x="2012186" y="595743"/>
                        <a:pt x="2013515" y="594746"/>
                        <a:pt x="2013515" y="594746"/>
                      </a:cubicBezTo>
                      <a:lnTo>
                        <a:pt x="2014069" y="592973"/>
                      </a:lnTo>
                      <a:lnTo>
                        <a:pt x="2014402" y="588097"/>
                      </a:lnTo>
                      <a:lnTo>
                        <a:pt x="2014956" y="585659"/>
                      </a:lnTo>
                      <a:lnTo>
                        <a:pt x="2017394" y="581559"/>
                      </a:lnTo>
                      <a:lnTo>
                        <a:pt x="2020497" y="578567"/>
                      </a:lnTo>
                      <a:lnTo>
                        <a:pt x="2027145" y="573913"/>
                      </a:lnTo>
                      <a:lnTo>
                        <a:pt x="2029362" y="571475"/>
                      </a:lnTo>
                      <a:lnTo>
                        <a:pt x="2033129" y="565491"/>
                      </a:lnTo>
                      <a:lnTo>
                        <a:pt x="2035346" y="563718"/>
                      </a:lnTo>
                      <a:lnTo>
                        <a:pt x="2038005" y="562277"/>
                      </a:lnTo>
                      <a:lnTo>
                        <a:pt x="2038892" y="560615"/>
                      </a:lnTo>
                      <a:lnTo>
                        <a:pt x="2038892" y="554409"/>
                      </a:lnTo>
                      <a:cubicBezTo>
                        <a:pt x="2038892" y="554409"/>
                        <a:pt x="2040665" y="548536"/>
                        <a:pt x="2040665" y="548536"/>
                      </a:cubicBezTo>
                      <a:lnTo>
                        <a:pt x="2040886" y="545433"/>
                      </a:lnTo>
                      <a:lnTo>
                        <a:pt x="2039557" y="542663"/>
                      </a:lnTo>
                      <a:close/>
                    </a:path>
                  </a:pathLst>
                </a:custGeom>
                <a:noFill/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93269DC-79C4-60E4-38D5-C28593151D72}"/>
                  </a:ext>
                </a:extLst>
              </p:cNvPr>
              <p:cNvSpPr/>
              <p:nvPr/>
            </p:nvSpPr>
            <p:spPr>
              <a:xfrm>
                <a:off x="9607841" y="4950272"/>
                <a:ext cx="2170318" cy="912564"/>
              </a:xfrm>
              <a:custGeom>
                <a:avLst/>
                <a:gdLst>
                  <a:gd name="connsiteX0" fmla="*/ 47097 w 2170318"/>
                  <a:gd name="connsiteY0" fmla="*/ 343971 h 912564"/>
                  <a:gd name="connsiteX1" fmla="*/ 47097 w 2170318"/>
                  <a:gd name="connsiteY1" fmla="*/ 338873 h 912564"/>
                  <a:gd name="connsiteX2" fmla="*/ 46542 w 2170318"/>
                  <a:gd name="connsiteY2" fmla="*/ 337432 h 912564"/>
                  <a:gd name="connsiteX3" fmla="*/ 44658 w 2170318"/>
                  <a:gd name="connsiteY3" fmla="*/ 338430 h 912564"/>
                  <a:gd name="connsiteX4" fmla="*/ 44104 w 2170318"/>
                  <a:gd name="connsiteY4" fmla="*/ 337654 h 912564"/>
                  <a:gd name="connsiteX5" fmla="*/ 43661 w 2170318"/>
                  <a:gd name="connsiteY5" fmla="*/ 337432 h 912564"/>
                  <a:gd name="connsiteX6" fmla="*/ 42442 w 2170318"/>
                  <a:gd name="connsiteY6" fmla="*/ 337432 h 912564"/>
                  <a:gd name="connsiteX7" fmla="*/ 38342 w 2170318"/>
                  <a:gd name="connsiteY7" fmla="*/ 337211 h 912564"/>
                  <a:gd name="connsiteX8" fmla="*/ 36236 w 2170318"/>
                  <a:gd name="connsiteY8" fmla="*/ 337654 h 912564"/>
                  <a:gd name="connsiteX9" fmla="*/ 35349 w 2170318"/>
                  <a:gd name="connsiteY9" fmla="*/ 338873 h 912564"/>
                  <a:gd name="connsiteX10" fmla="*/ 36015 w 2170318"/>
                  <a:gd name="connsiteY10" fmla="*/ 340646 h 912564"/>
                  <a:gd name="connsiteX11" fmla="*/ 37566 w 2170318"/>
                  <a:gd name="connsiteY11" fmla="*/ 341865 h 912564"/>
                  <a:gd name="connsiteX12" fmla="*/ 40890 w 2170318"/>
                  <a:gd name="connsiteY12" fmla="*/ 343417 h 912564"/>
                  <a:gd name="connsiteX13" fmla="*/ 44547 w 2170318"/>
                  <a:gd name="connsiteY13" fmla="*/ 345965 h 912564"/>
                  <a:gd name="connsiteX14" fmla="*/ 46321 w 2170318"/>
                  <a:gd name="connsiteY14" fmla="*/ 346187 h 912564"/>
                  <a:gd name="connsiteX15" fmla="*/ 47097 w 2170318"/>
                  <a:gd name="connsiteY15" fmla="*/ 343971 h 912564"/>
                  <a:gd name="connsiteX16" fmla="*/ 39228 w 2170318"/>
                  <a:gd name="connsiteY16" fmla="*/ 292996 h 912564"/>
                  <a:gd name="connsiteX17" fmla="*/ 39228 w 2170318"/>
                  <a:gd name="connsiteY17" fmla="*/ 290004 h 912564"/>
                  <a:gd name="connsiteX18" fmla="*/ 38564 w 2170318"/>
                  <a:gd name="connsiteY18" fmla="*/ 290004 h 912564"/>
                  <a:gd name="connsiteX19" fmla="*/ 36901 w 2170318"/>
                  <a:gd name="connsiteY19" fmla="*/ 291333 h 912564"/>
                  <a:gd name="connsiteX20" fmla="*/ 34906 w 2170318"/>
                  <a:gd name="connsiteY20" fmla="*/ 291998 h 912564"/>
                  <a:gd name="connsiteX21" fmla="*/ 33799 w 2170318"/>
                  <a:gd name="connsiteY21" fmla="*/ 291444 h 912564"/>
                  <a:gd name="connsiteX22" fmla="*/ 34796 w 2170318"/>
                  <a:gd name="connsiteY22" fmla="*/ 289117 h 912564"/>
                  <a:gd name="connsiteX23" fmla="*/ 34352 w 2170318"/>
                  <a:gd name="connsiteY23" fmla="*/ 288009 h 912564"/>
                  <a:gd name="connsiteX24" fmla="*/ 34352 w 2170318"/>
                  <a:gd name="connsiteY24" fmla="*/ 286125 h 912564"/>
                  <a:gd name="connsiteX25" fmla="*/ 34574 w 2170318"/>
                  <a:gd name="connsiteY25" fmla="*/ 284241 h 912564"/>
                  <a:gd name="connsiteX26" fmla="*/ 34906 w 2170318"/>
                  <a:gd name="connsiteY26" fmla="*/ 283022 h 912564"/>
                  <a:gd name="connsiteX27" fmla="*/ 34906 w 2170318"/>
                  <a:gd name="connsiteY27" fmla="*/ 282025 h 912564"/>
                  <a:gd name="connsiteX28" fmla="*/ 33355 w 2170318"/>
                  <a:gd name="connsiteY28" fmla="*/ 281692 h 912564"/>
                  <a:gd name="connsiteX29" fmla="*/ 32469 w 2170318"/>
                  <a:gd name="connsiteY29" fmla="*/ 280695 h 912564"/>
                  <a:gd name="connsiteX30" fmla="*/ 31914 w 2170318"/>
                  <a:gd name="connsiteY30" fmla="*/ 279587 h 912564"/>
                  <a:gd name="connsiteX31" fmla="*/ 31139 w 2170318"/>
                  <a:gd name="connsiteY31" fmla="*/ 278922 h 912564"/>
                  <a:gd name="connsiteX32" fmla="*/ 29698 w 2170318"/>
                  <a:gd name="connsiteY32" fmla="*/ 278700 h 912564"/>
                  <a:gd name="connsiteX33" fmla="*/ 28258 w 2170318"/>
                  <a:gd name="connsiteY33" fmla="*/ 278922 h 912564"/>
                  <a:gd name="connsiteX34" fmla="*/ 18506 w 2170318"/>
                  <a:gd name="connsiteY34" fmla="*/ 282579 h 912564"/>
                  <a:gd name="connsiteX35" fmla="*/ 10860 w 2170318"/>
                  <a:gd name="connsiteY35" fmla="*/ 284020 h 912564"/>
                  <a:gd name="connsiteX36" fmla="*/ 6316 w 2170318"/>
                  <a:gd name="connsiteY36" fmla="*/ 286900 h 912564"/>
                  <a:gd name="connsiteX37" fmla="*/ 2549 w 2170318"/>
                  <a:gd name="connsiteY37" fmla="*/ 290779 h 912564"/>
                  <a:gd name="connsiteX38" fmla="*/ 0 w 2170318"/>
                  <a:gd name="connsiteY38" fmla="*/ 294990 h 912564"/>
                  <a:gd name="connsiteX39" fmla="*/ 0 w 2170318"/>
                  <a:gd name="connsiteY39" fmla="*/ 295876 h 912564"/>
                  <a:gd name="connsiteX40" fmla="*/ 4654 w 2170318"/>
                  <a:gd name="connsiteY40" fmla="*/ 297428 h 912564"/>
                  <a:gd name="connsiteX41" fmla="*/ 5208 w 2170318"/>
                  <a:gd name="connsiteY41" fmla="*/ 298204 h 912564"/>
                  <a:gd name="connsiteX42" fmla="*/ 6538 w 2170318"/>
                  <a:gd name="connsiteY42" fmla="*/ 298980 h 912564"/>
                  <a:gd name="connsiteX43" fmla="*/ 9308 w 2170318"/>
                  <a:gd name="connsiteY43" fmla="*/ 299977 h 912564"/>
                  <a:gd name="connsiteX44" fmla="*/ 11635 w 2170318"/>
                  <a:gd name="connsiteY44" fmla="*/ 300198 h 912564"/>
                  <a:gd name="connsiteX45" fmla="*/ 21830 w 2170318"/>
                  <a:gd name="connsiteY45" fmla="*/ 298647 h 912564"/>
                  <a:gd name="connsiteX46" fmla="*/ 26817 w 2170318"/>
                  <a:gd name="connsiteY46" fmla="*/ 296431 h 912564"/>
                  <a:gd name="connsiteX47" fmla="*/ 34463 w 2170318"/>
                  <a:gd name="connsiteY47" fmla="*/ 295212 h 912564"/>
                  <a:gd name="connsiteX48" fmla="*/ 37012 w 2170318"/>
                  <a:gd name="connsiteY48" fmla="*/ 294326 h 912564"/>
                  <a:gd name="connsiteX49" fmla="*/ 39450 w 2170318"/>
                  <a:gd name="connsiteY49" fmla="*/ 292996 h 912564"/>
                  <a:gd name="connsiteX50" fmla="*/ 223957 w 2170318"/>
                  <a:gd name="connsiteY50" fmla="*/ 242464 h 912564"/>
                  <a:gd name="connsiteX51" fmla="*/ 223736 w 2170318"/>
                  <a:gd name="connsiteY51" fmla="*/ 241466 h 912564"/>
                  <a:gd name="connsiteX52" fmla="*/ 219968 w 2170318"/>
                  <a:gd name="connsiteY52" fmla="*/ 239804 h 912564"/>
                  <a:gd name="connsiteX53" fmla="*/ 219082 w 2170318"/>
                  <a:gd name="connsiteY53" fmla="*/ 241134 h 912564"/>
                  <a:gd name="connsiteX54" fmla="*/ 218085 w 2170318"/>
                  <a:gd name="connsiteY54" fmla="*/ 243018 h 912564"/>
                  <a:gd name="connsiteX55" fmla="*/ 216865 w 2170318"/>
                  <a:gd name="connsiteY55" fmla="*/ 244126 h 912564"/>
                  <a:gd name="connsiteX56" fmla="*/ 217087 w 2170318"/>
                  <a:gd name="connsiteY56" fmla="*/ 245788 h 912564"/>
                  <a:gd name="connsiteX57" fmla="*/ 218749 w 2170318"/>
                  <a:gd name="connsiteY57" fmla="*/ 246896 h 912564"/>
                  <a:gd name="connsiteX58" fmla="*/ 220855 w 2170318"/>
                  <a:gd name="connsiteY58" fmla="*/ 247118 h 912564"/>
                  <a:gd name="connsiteX59" fmla="*/ 222739 w 2170318"/>
                  <a:gd name="connsiteY59" fmla="*/ 247561 h 912564"/>
                  <a:gd name="connsiteX60" fmla="*/ 224290 w 2170318"/>
                  <a:gd name="connsiteY60" fmla="*/ 248448 h 912564"/>
                  <a:gd name="connsiteX61" fmla="*/ 225509 w 2170318"/>
                  <a:gd name="connsiteY61" fmla="*/ 248226 h 912564"/>
                  <a:gd name="connsiteX62" fmla="*/ 225509 w 2170318"/>
                  <a:gd name="connsiteY62" fmla="*/ 247007 h 912564"/>
                  <a:gd name="connsiteX63" fmla="*/ 225066 w 2170318"/>
                  <a:gd name="connsiteY63" fmla="*/ 246564 h 912564"/>
                  <a:gd name="connsiteX64" fmla="*/ 224179 w 2170318"/>
                  <a:gd name="connsiteY64" fmla="*/ 246564 h 912564"/>
                  <a:gd name="connsiteX65" fmla="*/ 223071 w 2170318"/>
                  <a:gd name="connsiteY65" fmla="*/ 245567 h 912564"/>
                  <a:gd name="connsiteX66" fmla="*/ 223293 w 2170318"/>
                  <a:gd name="connsiteY66" fmla="*/ 243905 h 912564"/>
                  <a:gd name="connsiteX67" fmla="*/ 223846 w 2170318"/>
                  <a:gd name="connsiteY67" fmla="*/ 242574 h 912564"/>
                  <a:gd name="connsiteX68" fmla="*/ 227836 w 2170318"/>
                  <a:gd name="connsiteY68" fmla="*/ 224179 h 912564"/>
                  <a:gd name="connsiteX69" fmla="*/ 232158 w 2170318"/>
                  <a:gd name="connsiteY69" fmla="*/ 223514 h 912564"/>
                  <a:gd name="connsiteX70" fmla="*/ 234263 w 2170318"/>
                  <a:gd name="connsiteY70" fmla="*/ 221963 h 912564"/>
                  <a:gd name="connsiteX71" fmla="*/ 233709 w 2170318"/>
                  <a:gd name="connsiteY71" fmla="*/ 219414 h 912564"/>
                  <a:gd name="connsiteX72" fmla="*/ 230828 w 2170318"/>
                  <a:gd name="connsiteY72" fmla="*/ 217863 h 912564"/>
                  <a:gd name="connsiteX73" fmla="*/ 227504 w 2170318"/>
                  <a:gd name="connsiteY73" fmla="*/ 217309 h 912564"/>
                  <a:gd name="connsiteX74" fmla="*/ 225731 w 2170318"/>
                  <a:gd name="connsiteY74" fmla="*/ 217752 h 912564"/>
                  <a:gd name="connsiteX75" fmla="*/ 222739 w 2170318"/>
                  <a:gd name="connsiteY75" fmla="*/ 216201 h 912564"/>
                  <a:gd name="connsiteX76" fmla="*/ 219746 w 2170318"/>
                  <a:gd name="connsiteY76" fmla="*/ 216201 h 912564"/>
                  <a:gd name="connsiteX77" fmla="*/ 216865 w 2170318"/>
                  <a:gd name="connsiteY77" fmla="*/ 217198 h 912564"/>
                  <a:gd name="connsiteX78" fmla="*/ 214095 w 2170318"/>
                  <a:gd name="connsiteY78" fmla="*/ 218639 h 912564"/>
                  <a:gd name="connsiteX79" fmla="*/ 213763 w 2170318"/>
                  <a:gd name="connsiteY79" fmla="*/ 217087 h 912564"/>
                  <a:gd name="connsiteX80" fmla="*/ 213098 w 2170318"/>
                  <a:gd name="connsiteY80" fmla="*/ 216644 h 912564"/>
                  <a:gd name="connsiteX81" fmla="*/ 212322 w 2170318"/>
                  <a:gd name="connsiteY81" fmla="*/ 217198 h 912564"/>
                  <a:gd name="connsiteX82" fmla="*/ 211435 w 2170318"/>
                  <a:gd name="connsiteY82" fmla="*/ 218195 h 912564"/>
                  <a:gd name="connsiteX83" fmla="*/ 210881 w 2170318"/>
                  <a:gd name="connsiteY83" fmla="*/ 219857 h 912564"/>
                  <a:gd name="connsiteX84" fmla="*/ 211546 w 2170318"/>
                  <a:gd name="connsiteY84" fmla="*/ 221076 h 912564"/>
                  <a:gd name="connsiteX85" fmla="*/ 212322 w 2170318"/>
                  <a:gd name="connsiteY85" fmla="*/ 222185 h 912564"/>
                  <a:gd name="connsiteX86" fmla="*/ 211989 w 2170318"/>
                  <a:gd name="connsiteY86" fmla="*/ 225398 h 912564"/>
                  <a:gd name="connsiteX87" fmla="*/ 213763 w 2170318"/>
                  <a:gd name="connsiteY87" fmla="*/ 227061 h 912564"/>
                  <a:gd name="connsiteX88" fmla="*/ 215979 w 2170318"/>
                  <a:gd name="connsiteY88" fmla="*/ 228058 h 912564"/>
                  <a:gd name="connsiteX89" fmla="*/ 217198 w 2170318"/>
                  <a:gd name="connsiteY89" fmla="*/ 228058 h 912564"/>
                  <a:gd name="connsiteX90" fmla="*/ 219746 w 2170318"/>
                  <a:gd name="connsiteY90" fmla="*/ 229277 h 912564"/>
                  <a:gd name="connsiteX91" fmla="*/ 221963 w 2170318"/>
                  <a:gd name="connsiteY91" fmla="*/ 228390 h 912564"/>
                  <a:gd name="connsiteX92" fmla="*/ 225731 w 2170318"/>
                  <a:gd name="connsiteY92" fmla="*/ 225066 h 912564"/>
                  <a:gd name="connsiteX93" fmla="*/ 227836 w 2170318"/>
                  <a:gd name="connsiteY93" fmla="*/ 224401 h 912564"/>
                  <a:gd name="connsiteX94" fmla="*/ 44436 w 2170318"/>
                  <a:gd name="connsiteY94" fmla="*/ 211103 h 912564"/>
                  <a:gd name="connsiteX95" fmla="*/ 44769 w 2170318"/>
                  <a:gd name="connsiteY95" fmla="*/ 214317 h 912564"/>
                  <a:gd name="connsiteX96" fmla="*/ 43993 w 2170318"/>
                  <a:gd name="connsiteY96" fmla="*/ 216533 h 912564"/>
                  <a:gd name="connsiteX97" fmla="*/ 44991 w 2170318"/>
                  <a:gd name="connsiteY97" fmla="*/ 218749 h 912564"/>
                  <a:gd name="connsiteX98" fmla="*/ 45656 w 2170318"/>
                  <a:gd name="connsiteY98" fmla="*/ 221520 h 912564"/>
                  <a:gd name="connsiteX99" fmla="*/ 46653 w 2170318"/>
                  <a:gd name="connsiteY99" fmla="*/ 223847 h 912564"/>
                  <a:gd name="connsiteX100" fmla="*/ 48315 w 2170318"/>
                  <a:gd name="connsiteY100" fmla="*/ 224844 h 912564"/>
                  <a:gd name="connsiteX101" fmla="*/ 51307 w 2170318"/>
                  <a:gd name="connsiteY101" fmla="*/ 225398 h 912564"/>
                  <a:gd name="connsiteX102" fmla="*/ 72251 w 2170318"/>
                  <a:gd name="connsiteY102" fmla="*/ 225398 h 912564"/>
                  <a:gd name="connsiteX103" fmla="*/ 78346 w 2170318"/>
                  <a:gd name="connsiteY103" fmla="*/ 223736 h 912564"/>
                  <a:gd name="connsiteX104" fmla="*/ 80230 w 2170318"/>
                  <a:gd name="connsiteY104" fmla="*/ 223514 h 912564"/>
                  <a:gd name="connsiteX105" fmla="*/ 83222 w 2170318"/>
                  <a:gd name="connsiteY105" fmla="*/ 225066 h 912564"/>
                  <a:gd name="connsiteX106" fmla="*/ 84995 w 2170318"/>
                  <a:gd name="connsiteY106" fmla="*/ 224512 h 912564"/>
                  <a:gd name="connsiteX107" fmla="*/ 86768 w 2170318"/>
                  <a:gd name="connsiteY107" fmla="*/ 223514 h 912564"/>
                  <a:gd name="connsiteX108" fmla="*/ 88320 w 2170318"/>
                  <a:gd name="connsiteY108" fmla="*/ 222960 h 912564"/>
                  <a:gd name="connsiteX109" fmla="*/ 90203 w 2170318"/>
                  <a:gd name="connsiteY109" fmla="*/ 223182 h 912564"/>
                  <a:gd name="connsiteX110" fmla="*/ 91977 w 2170318"/>
                  <a:gd name="connsiteY110" fmla="*/ 223847 h 912564"/>
                  <a:gd name="connsiteX111" fmla="*/ 95190 w 2170318"/>
                  <a:gd name="connsiteY111" fmla="*/ 225952 h 912564"/>
                  <a:gd name="connsiteX112" fmla="*/ 103834 w 2170318"/>
                  <a:gd name="connsiteY112" fmla="*/ 220855 h 912564"/>
                  <a:gd name="connsiteX113" fmla="*/ 106936 w 2170318"/>
                  <a:gd name="connsiteY113" fmla="*/ 219857 h 912564"/>
                  <a:gd name="connsiteX114" fmla="*/ 114694 w 2170318"/>
                  <a:gd name="connsiteY114" fmla="*/ 219857 h 912564"/>
                  <a:gd name="connsiteX115" fmla="*/ 116245 w 2170318"/>
                  <a:gd name="connsiteY115" fmla="*/ 219414 h 912564"/>
                  <a:gd name="connsiteX116" fmla="*/ 118905 w 2170318"/>
                  <a:gd name="connsiteY116" fmla="*/ 218085 h 912564"/>
                  <a:gd name="connsiteX117" fmla="*/ 126440 w 2170318"/>
                  <a:gd name="connsiteY117" fmla="*/ 216866 h 912564"/>
                  <a:gd name="connsiteX118" fmla="*/ 127548 w 2170318"/>
                  <a:gd name="connsiteY118" fmla="*/ 216644 h 912564"/>
                  <a:gd name="connsiteX119" fmla="*/ 128435 w 2170318"/>
                  <a:gd name="connsiteY119" fmla="*/ 217974 h 912564"/>
                  <a:gd name="connsiteX120" fmla="*/ 131870 w 2170318"/>
                  <a:gd name="connsiteY120" fmla="*/ 225398 h 912564"/>
                  <a:gd name="connsiteX121" fmla="*/ 130429 w 2170318"/>
                  <a:gd name="connsiteY121" fmla="*/ 228501 h 912564"/>
                  <a:gd name="connsiteX122" fmla="*/ 127216 w 2170318"/>
                  <a:gd name="connsiteY122" fmla="*/ 231161 h 912564"/>
                  <a:gd name="connsiteX123" fmla="*/ 123559 w 2170318"/>
                  <a:gd name="connsiteY123" fmla="*/ 232380 h 912564"/>
                  <a:gd name="connsiteX124" fmla="*/ 120899 w 2170318"/>
                  <a:gd name="connsiteY124" fmla="*/ 231050 h 912564"/>
                  <a:gd name="connsiteX125" fmla="*/ 119237 w 2170318"/>
                  <a:gd name="connsiteY125" fmla="*/ 232823 h 912564"/>
                  <a:gd name="connsiteX126" fmla="*/ 116910 w 2170318"/>
                  <a:gd name="connsiteY126" fmla="*/ 236591 h 912564"/>
                  <a:gd name="connsiteX127" fmla="*/ 115358 w 2170318"/>
                  <a:gd name="connsiteY127" fmla="*/ 238253 h 912564"/>
                  <a:gd name="connsiteX128" fmla="*/ 113807 w 2170318"/>
                  <a:gd name="connsiteY128" fmla="*/ 238918 h 912564"/>
                  <a:gd name="connsiteX129" fmla="*/ 108488 w 2170318"/>
                  <a:gd name="connsiteY129" fmla="*/ 238253 h 912564"/>
                  <a:gd name="connsiteX130" fmla="*/ 105385 w 2170318"/>
                  <a:gd name="connsiteY130" fmla="*/ 239029 h 912564"/>
                  <a:gd name="connsiteX131" fmla="*/ 101839 w 2170318"/>
                  <a:gd name="connsiteY131" fmla="*/ 240691 h 912564"/>
                  <a:gd name="connsiteX132" fmla="*/ 98625 w 2170318"/>
                  <a:gd name="connsiteY132" fmla="*/ 242796 h 912564"/>
                  <a:gd name="connsiteX133" fmla="*/ 93638 w 2170318"/>
                  <a:gd name="connsiteY133" fmla="*/ 247118 h 912564"/>
                  <a:gd name="connsiteX134" fmla="*/ 86990 w 2170318"/>
                  <a:gd name="connsiteY134" fmla="*/ 249556 h 912564"/>
                  <a:gd name="connsiteX135" fmla="*/ 81671 w 2170318"/>
                  <a:gd name="connsiteY135" fmla="*/ 253989 h 912564"/>
                  <a:gd name="connsiteX136" fmla="*/ 76019 w 2170318"/>
                  <a:gd name="connsiteY136" fmla="*/ 257646 h 912564"/>
                  <a:gd name="connsiteX137" fmla="*/ 74357 w 2170318"/>
                  <a:gd name="connsiteY137" fmla="*/ 260637 h 912564"/>
                  <a:gd name="connsiteX138" fmla="*/ 72140 w 2170318"/>
                  <a:gd name="connsiteY138" fmla="*/ 260637 h 912564"/>
                  <a:gd name="connsiteX139" fmla="*/ 66378 w 2170318"/>
                  <a:gd name="connsiteY139" fmla="*/ 262965 h 912564"/>
                  <a:gd name="connsiteX140" fmla="*/ 65049 w 2170318"/>
                  <a:gd name="connsiteY140" fmla="*/ 264183 h 912564"/>
                  <a:gd name="connsiteX141" fmla="*/ 64273 w 2170318"/>
                  <a:gd name="connsiteY141" fmla="*/ 264405 h 912564"/>
                  <a:gd name="connsiteX142" fmla="*/ 62832 w 2170318"/>
                  <a:gd name="connsiteY142" fmla="*/ 265624 h 912564"/>
                  <a:gd name="connsiteX143" fmla="*/ 61834 w 2170318"/>
                  <a:gd name="connsiteY143" fmla="*/ 267065 h 912564"/>
                  <a:gd name="connsiteX144" fmla="*/ 62388 w 2170318"/>
                  <a:gd name="connsiteY144" fmla="*/ 267730 h 912564"/>
                  <a:gd name="connsiteX145" fmla="*/ 63829 w 2170318"/>
                  <a:gd name="connsiteY145" fmla="*/ 268062 h 912564"/>
                  <a:gd name="connsiteX146" fmla="*/ 64273 w 2170318"/>
                  <a:gd name="connsiteY146" fmla="*/ 268838 h 912564"/>
                  <a:gd name="connsiteX147" fmla="*/ 63940 w 2170318"/>
                  <a:gd name="connsiteY147" fmla="*/ 269835 h 912564"/>
                  <a:gd name="connsiteX148" fmla="*/ 62721 w 2170318"/>
                  <a:gd name="connsiteY148" fmla="*/ 270833 h 912564"/>
                  <a:gd name="connsiteX149" fmla="*/ 66046 w 2170318"/>
                  <a:gd name="connsiteY149" fmla="*/ 273492 h 912564"/>
                  <a:gd name="connsiteX150" fmla="*/ 68151 w 2170318"/>
                  <a:gd name="connsiteY150" fmla="*/ 276706 h 912564"/>
                  <a:gd name="connsiteX151" fmla="*/ 68705 w 2170318"/>
                  <a:gd name="connsiteY151" fmla="*/ 280695 h 912564"/>
                  <a:gd name="connsiteX152" fmla="*/ 67375 w 2170318"/>
                  <a:gd name="connsiteY152" fmla="*/ 286014 h 912564"/>
                  <a:gd name="connsiteX153" fmla="*/ 62278 w 2170318"/>
                  <a:gd name="connsiteY153" fmla="*/ 293217 h 912564"/>
                  <a:gd name="connsiteX154" fmla="*/ 61613 w 2170318"/>
                  <a:gd name="connsiteY154" fmla="*/ 294658 h 912564"/>
                  <a:gd name="connsiteX155" fmla="*/ 60727 w 2170318"/>
                  <a:gd name="connsiteY155" fmla="*/ 297761 h 912564"/>
                  <a:gd name="connsiteX156" fmla="*/ 59508 w 2170318"/>
                  <a:gd name="connsiteY156" fmla="*/ 300863 h 912564"/>
                  <a:gd name="connsiteX157" fmla="*/ 57623 w 2170318"/>
                  <a:gd name="connsiteY157" fmla="*/ 302304 h 912564"/>
                  <a:gd name="connsiteX158" fmla="*/ 56959 w 2170318"/>
                  <a:gd name="connsiteY158" fmla="*/ 303080 h 912564"/>
                  <a:gd name="connsiteX159" fmla="*/ 56073 w 2170318"/>
                  <a:gd name="connsiteY159" fmla="*/ 304853 h 912564"/>
                  <a:gd name="connsiteX160" fmla="*/ 55740 w 2170318"/>
                  <a:gd name="connsiteY160" fmla="*/ 306626 h 912564"/>
                  <a:gd name="connsiteX161" fmla="*/ 56848 w 2170318"/>
                  <a:gd name="connsiteY161" fmla="*/ 307402 h 912564"/>
                  <a:gd name="connsiteX162" fmla="*/ 58067 w 2170318"/>
                  <a:gd name="connsiteY162" fmla="*/ 307402 h 912564"/>
                  <a:gd name="connsiteX163" fmla="*/ 64051 w 2170318"/>
                  <a:gd name="connsiteY163" fmla="*/ 305185 h 912564"/>
                  <a:gd name="connsiteX164" fmla="*/ 65492 w 2170318"/>
                  <a:gd name="connsiteY164" fmla="*/ 304299 h 912564"/>
                  <a:gd name="connsiteX165" fmla="*/ 68927 w 2170318"/>
                  <a:gd name="connsiteY165" fmla="*/ 301085 h 912564"/>
                  <a:gd name="connsiteX166" fmla="*/ 73470 w 2170318"/>
                  <a:gd name="connsiteY166" fmla="*/ 298537 h 912564"/>
                  <a:gd name="connsiteX167" fmla="*/ 75132 w 2170318"/>
                  <a:gd name="connsiteY167" fmla="*/ 297207 h 912564"/>
                  <a:gd name="connsiteX168" fmla="*/ 80562 w 2170318"/>
                  <a:gd name="connsiteY168" fmla="*/ 292109 h 912564"/>
                  <a:gd name="connsiteX169" fmla="*/ 78900 w 2170318"/>
                  <a:gd name="connsiteY169" fmla="*/ 290779 h 912564"/>
                  <a:gd name="connsiteX170" fmla="*/ 77460 w 2170318"/>
                  <a:gd name="connsiteY170" fmla="*/ 288009 h 912564"/>
                  <a:gd name="connsiteX171" fmla="*/ 77127 w 2170318"/>
                  <a:gd name="connsiteY171" fmla="*/ 285239 h 912564"/>
                  <a:gd name="connsiteX172" fmla="*/ 78679 w 2170318"/>
                  <a:gd name="connsiteY172" fmla="*/ 284020 h 912564"/>
                  <a:gd name="connsiteX173" fmla="*/ 81006 w 2170318"/>
                  <a:gd name="connsiteY173" fmla="*/ 283576 h 912564"/>
                  <a:gd name="connsiteX174" fmla="*/ 83665 w 2170318"/>
                  <a:gd name="connsiteY174" fmla="*/ 282357 h 912564"/>
                  <a:gd name="connsiteX175" fmla="*/ 86214 w 2170318"/>
                  <a:gd name="connsiteY175" fmla="*/ 280806 h 912564"/>
                  <a:gd name="connsiteX176" fmla="*/ 88320 w 2170318"/>
                  <a:gd name="connsiteY176" fmla="*/ 279144 h 912564"/>
                  <a:gd name="connsiteX177" fmla="*/ 91312 w 2170318"/>
                  <a:gd name="connsiteY177" fmla="*/ 275598 h 912564"/>
                  <a:gd name="connsiteX178" fmla="*/ 91866 w 2170318"/>
                  <a:gd name="connsiteY178" fmla="*/ 275044 h 912564"/>
                  <a:gd name="connsiteX179" fmla="*/ 91866 w 2170318"/>
                  <a:gd name="connsiteY179" fmla="*/ 274489 h 912564"/>
                  <a:gd name="connsiteX180" fmla="*/ 94303 w 2170318"/>
                  <a:gd name="connsiteY180" fmla="*/ 272052 h 912564"/>
                  <a:gd name="connsiteX181" fmla="*/ 95744 w 2170318"/>
                  <a:gd name="connsiteY181" fmla="*/ 270833 h 912564"/>
                  <a:gd name="connsiteX182" fmla="*/ 99068 w 2170318"/>
                  <a:gd name="connsiteY182" fmla="*/ 270057 h 912564"/>
                  <a:gd name="connsiteX183" fmla="*/ 99844 w 2170318"/>
                  <a:gd name="connsiteY183" fmla="*/ 269503 h 912564"/>
                  <a:gd name="connsiteX184" fmla="*/ 106050 w 2170318"/>
                  <a:gd name="connsiteY184" fmla="*/ 263740 h 912564"/>
                  <a:gd name="connsiteX185" fmla="*/ 107712 w 2170318"/>
                  <a:gd name="connsiteY185" fmla="*/ 261746 h 912564"/>
                  <a:gd name="connsiteX186" fmla="*/ 108377 w 2170318"/>
                  <a:gd name="connsiteY186" fmla="*/ 259308 h 912564"/>
                  <a:gd name="connsiteX187" fmla="*/ 108599 w 2170318"/>
                  <a:gd name="connsiteY187" fmla="*/ 256870 h 912564"/>
                  <a:gd name="connsiteX188" fmla="*/ 109375 w 2170318"/>
                  <a:gd name="connsiteY188" fmla="*/ 255761 h 912564"/>
                  <a:gd name="connsiteX189" fmla="*/ 113031 w 2170318"/>
                  <a:gd name="connsiteY189" fmla="*/ 253767 h 912564"/>
                  <a:gd name="connsiteX190" fmla="*/ 114251 w 2170318"/>
                  <a:gd name="connsiteY190" fmla="*/ 251994 h 912564"/>
                  <a:gd name="connsiteX191" fmla="*/ 115248 w 2170318"/>
                  <a:gd name="connsiteY191" fmla="*/ 247561 h 912564"/>
                  <a:gd name="connsiteX192" fmla="*/ 116466 w 2170318"/>
                  <a:gd name="connsiteY192" fmla="*/ 246675 h 912564"/>
                  <a:gd name="connsiteX193" fmla="*/ 118018 w 2170318"/>
                  <a:gd name="connsiteY193" fmla="*/ 246010 h 912564"/>
                  <a:gd name="connsiteX194" fmla="*/ 121675 w 2170318"/>
                  <a:gd name="connsiteY194" fmla="*/ 242796 h 912564"/>
                  <a:gd name="connsiteX195" fmla="*/ 123781 w 2170318"/>
                  <a:gd name="connsiteY195" fmla="*/ 241466 h 912564"/>
                  <a:gd name="connsiteX196" fmla="*/ 130762 w 2170318"/>
                  <a:gd name="connsiteY196" fmla="*/ 240469 h 912564"/>
                  <a:gd name="connsiteX197" fmla="*/ 132757 w 2170318"/>
                  <a:gd name="connsiteY197" fmla="*/ 239139 h 912564"/>
                  <a:gd name="connsiteX198" fmla="*/ 134418 w 2170318"/>
                  <a:gd name="connsiteY198" fmla="*/ 237477 h 912564"/>
                  <a:gd name="connsiteX199" fmla="*/ 140957 w 2170318"/>
                  <a:gd name="connsiteY199" fmla="*/ 233377 h 912564"/>
                  <a:gd name="connsiteX200" fmla="*/ 145279 w 2170318"/>
                  <a:gd name="connsiteY200" fmla="*/ 232047 h 912564"/>
                  <a:gd name="connsiteX201" fmla="*/ 146830 w 2170318"/>
                  <a:gd name="connsiteY201" fmla="*/ 231826 h 912564"/>
                  <a:gd name="connsiteX202" fmla="*/ 149822 w 2170318"/>
                  <a:gd name="connsiteY202" fmla="*/ 231383 h 912564"/>
                  <a:gd name="connsiteX203" fmla="*/ 151152 w 2170318"/>
                  <a:gd name="connsiteY203" fmla="*/ 230385 h 912564"/>
                  <a:gd name="connsiteX204" fmla="*/ 154476 w 2170318"/>
                  <a:gd name="connsiteY204" fmla="*/ 225731 h 912564"/>
                  <a:gd name="connsiteX205" fmla="*/ 156360 w 2170318"/>
                  <a:gd name="connsiteY205" fmla="*/ 224179 h 912564"/>
                  <a:gd name="connsiteX206" fmla="*/ 158798 w 2170318"/>
                  <a:gd name="connsiteY206" fmla="*/ 223847 h 912564"/>
                  <a:gd name="connsiteX207" fmla="*/ 164118 w 2170318"/>
                  <a:gd name="connsiteY207" fmla="*/ 223847 h 912564"/>
                  <a:gd name="connsiteX208" fmla="*/ 167220 w 2170318"/>
                  <a:gd name="connsiteY208" fmla="*/ 221963 h 912564"/>
                  <a:gd name="connsiteX209" fmla="*/ 169990 w 2170318"/>
                  <a:gd name="connsiteY209" fmla="*/ 221631 h 912564"/>
                  <a:gd name="connsiteX210" fmla="*/ 171209 w 2170318"/>
                  <a:gd name="connsiteY210" fmla="*/ 221187 h 912564"/>
                  <a:gd name="connsiteX211" fmla="*/ 171764 w 2170318"/>
                  <a:gd name="connsiteY211" fmla="*/ 220633 h 912564"/>
                  <a:gd name="connsiteX212" fmla="*/ 172983 w 2170318"/>
                  <a:gd name="connsiteY212" fmla="*/ 218860 h 912564"/>
                  <a:gd name="connsiteX213" fmla="*/ 173647 w 2170318"/>
                  <a:gd name="connsiteY213" fmla="*/ 218195 h 912564"/>
                  <a:gd name="connsiteX214" fmla="*/ 183842 w 2170318"/>
                  <a:gd name="connsiteY214" fmla="*/ 210660 h 912564"/>
                  <a:gd name="connsiteX215" fmla="*/ 188718 w 2170318"/>
                  <a:gd name="connsiteY215" fmla="*/ 202127 h 912564"/>
                  <a:gd name="connsiteX216" fmla="*/ 199357 w 2170318"/>
                  <a:gd name="connsiteY216" fmla="*/ 191600 h 912564"/>
                  <a:gd name="connsiteX217" fmla="*/ 201794 w 2170318"/>
                  <a:gd name="connsiteY217" fmla="*/ 187056 h 912564"/>
                  <a:gd name="connsiteX218" fmla="*/ 204676 w 2170318"/>
                  <a:gd name="connsiteY218" fmla="*/ 175088 h 912564"/>
                  <a:gd name="connsiteX219" fmla="*/ 207113 w 2170318"/>
                  <a:gd name="connsiteY219" fmla="*/ 170101 h 912564"/>
                  <a:gd name="connsiteX220" fmla="*/ 210659 w 2170318"/>
                  <a:gd name="connsiteY220" fmla="*/ 167996 h 912564"/>
                  <a:gd name="connsiteX221" fmla="*/ 234817 w 2170318"/>
                  <a:gd name="connsiteY221" fmla="*/ 164450 h 912564"/>
                  <a:gd name="connsiteX222" fmla="*/ 239139 w 2170318"/>
                  <a:gd name="connsiteY222" fmla="*/ 164671 h 912564"/>
                  <a:gd name="connsiteX223" fmla="*/ 243572 w 2170318"/>
                  <a:gd name="connsiteY223" fmla="*/ 165890 h 912564"/>
                  <a:gd name="connsiteX224" fmla="*/ 245456 w 2170318"/>
                  <a:gd name="connsiteY224" fmla="*/ 166999 h 912564"/>
                  <a:gd name="connsiteX225" fmla="*/ 247007 w 2170318"/>
                  <a:gd name="connsiteY225" fmla="*/ 168329 h 912564"/>
                  <a:gd name="connsiteX226" fmla="*/ 248669 w 2170318"/>
                  <a:gd name="connsiteY226" fmla="*/ 169436 h 912564"/>
                  <a:gd name="connsiteX227" fmla="*/ 257756 w 2170318"/>
                  <a:gd name="connsiteY227" fmla="*/ 170544 h 912564"/>
                  <a:gd name="connsiteX228" fmla="*/ 259751 w 2170318"/>
                  <a:gd name="connsiteY228" fmla="*/ 169879 h 912564"/>
                  <a:gd name="connsiteX229" fmla="*/ 259529 w 2170318"/>
                  <a:gd name="connsiteY229" fmla="*/ 168661 h 912564"/>
                  <a:gd name="connsiteX230" fmla="*/ 260305 w 2170318"/>
                  <a:gd name="connsiteY230" fmla="*/ 166666 h 912564"/>
                  <a:gd name="connsiteX231" fmla="*/ 262854 w 2170318"/>
                  <a:gd name="connsiteY231" fmla="*/ 162566 h 912564"/>
                  <a:gd name="connsiteX232" fmla="*/ 264073 w 2170318"/>
                  <a:gd name="connsiteY232" fmla="*/ 161347 h 912564"/>
                  <a:gd name="connsiteX233" fmla="*/ 265846 w 2170318"/>
                  <a:gd name="connsiteY233" fmla="*/ 160017 h 912564"/>
                  <a:gd name="connsiteX234" fmla="*/ 267730 w 2170318"/>
                  <a:gd name="connsiteY234" fmla="*/ 159020 h 912564"/>
                  <a:gd name="connsiteX235" fmla="*/ 269392 w 2170318"/>
                  <a:gd name="connsiteY235" fmla="*/ 158577 h 912564"/>
                  <a:gd name="connsiteX236" fmla="*/ 275708 w 2170318"/>
                  <a:gd name="connsiteY236" fmla="*/ 156028 h 912564"/>
                  <a:gd name="connsiteX237" fmla="*/ 276817 w 2170318"/>
                  <a:gd name="connsiteY237" fmla="*/ 156028 h 912564"/>
                  <a:gd name="connsiteX238" fmla="*/ 277703 w 2170318"/>
                  <a:gd name="connsiteY238" fmla="*/ 155474 h 912564"/>
                  <a:gd name="connsiteX239" fmla="*/ 283133 w 2170318"/>
                  <a:gd name="connsiteY239" fmla="*/ 153368 h 912564"/>
                  <a:gd name="connsiteX240" fmla="*/ 284241 w 2170318"/>
                  <a:gd name="connsiteY240" fmla="*/ 154033 h 912564"/>
                  <a:gd name="connsiteX241" fmla="*/ 285017 w 2170318"/>
                  <a:gd name="connsiteY241" fmla="*/ 154477 h 912564"/>
                  <a:gd name="connsiteX242" fmla="*/ 287011 w 2170318"/>
                  <a:gd name="connsiteY242" fmla="*/ 154477 h 912564"/>
                  <a:gd name="connsiteX243" fmla="*/ 291222 w 2170318"/>
                  <a:gd name="connsiteY243" fmla="*/ 153368 h 912564"/>
                  <a:gd name="connsiteX244" fmla="*/ 292109 w 2170318"/>
                  <a:gd name="connsiteY244" fmla="*/ 153701 h 912564"/>
                  <a:gd name="connsiteX245" fmla="*/ 293328 w 2170318"/>
                  <a:gd name="connsiteY245" fmla="*/ 155142 h 912564"/>
                  <a:gd name="connsiteX246" fmla="*/ 294215 w 2170318"/>
                  <a:gd name="connsiteY246" fmla="*/ 155474 h 912564"/>
                  <a:gd name="connsiteX247" fmla="*/ 298093 w 2170318"/>
                  <a:gd name="connsiteY247" fmla="*/ 155474 h 912564"/>
                  <a:gd name="connsiteX248" fmla="*/ 301972 w 2170318"/>
                  <a:gd name="connsiteY248" fmla="*/ 156138 h 912564"/>
                  <a:gd name="connsiteX249" fmla="*/ 309839 w 2170318"/>
                  <a:gd name="connsiteY249" fmla="*/ 159020 h 912564"/>
                  <a:gd name="connsiteX250" fmla="*/ 313607 w 2170318"/>
                  <a:gd name="connsiteY250" fmla="*/ 159685 h 912564"/>
                  <a:gd name="connsiteX251" fmla="*/ 316489 w 2170318"/>
                  <a:gd name="connsiteY251" fmla="*/ 161236 h 912564"/>
                  <a:gd name="connsiteX252" fmla="*/ 322362 w 2170318"/>
                  <a:gd name="connsiteY252" fmla="*/ 167220 h 912564"/>
                  <a:gd name="connsiteX253" fmla="*/ 325686 w 2170318"/>
                  <a:gd name="connsiteY253" fmla="*/ 167664 h 912564"/>
                  <a:gd name="connsiteX254" fmla="*/ 327126 w 2170318"/>
                  <a:gd name="connsiteY254" fmla="*/ 166334 h 912564"/>
                  <a:gd name="connsiteX255" fmla="*/ 327902 w 2170318"/>
                  <a:gd name="connsiteY255" fmla="*/ 164228 h 912564"/>
                  <a:gd name="connsiteX256" fmla="*/ 328235 w 2170318"/>
                  <a:gd name="connsiteY256" fmla="*/ 162123 h 912564"/>
                  <a:gd name="connsiteX257" fmla="*/ 328235 w 2170318"/>
                  <a:gd name="connsiteY257" fmla="*/ 160571 h 912564"/>
                  <a:gd name="connsiteX258" fmla="*/ 327348 w 2170318"/>
                  <a:gd name="connsiteY258" fmla="*/ 158023 h 912564"/>
                  <a:gd name="connsiteX259" fmla="*/ 324910 w 2170318"/>
                  <a:gd name="connsiteY259" fmla="*/ 155474 h 912564"/>
                  <a:gd name="connsiteX260" fmla="*/ 324356 w 2170318"/>
                  <a:gd name="connsiteY260" fmla="*/ 153257 h 912564"/>
                  <a:gd name="connsiteX261" fmla="*/ 327126 w 2170318"/>
                  <a:gd name="connsiteY261" fmla="*/ 153922 h 912564"/>
                  <a:gd name="connsiteX262" fmla="*/ 329454 w 2170318"/>
                  <a:gd name="connsiteY262" fmla="*/ 156028 h 912564"/>
                  <a:gd name="connsiteX263" fmla="*/ 330562 w 2170318"/>
                  <a:gd name="connsiteY263" fmla="*/ 159020 h 912564"/>
                  <a:gd name="connsiteX264" fmla="*/ 329786 w 2170318"/>
                  <a:gd name="connsiteY264" fmla="*/ 162455 h 912564"/>
                  <a:gd name="connsiteX265" fmla="*/ 330784 w 2170318"/>
                  <a:gd name="connsiteY265" fmla="*/ 162677 h 912564"/>
                  <a:gd name="connsiteX266" fmla="*/ 331559 w 2170318"/>
                  <a:gd name="connsiteY266" fmla="*/ 163120 h 912564"/>
                  <a:gd name="connsiteX267" fmla="*/ 332889 w 2170318"/>
                  <a:gd name="connsiteY267" fmla="*/ 164561 h 912564"/>
                  <a:gd name="connsiteX268" fmla="*/ 332002 w 2170318"/>
                  <a:gd name="connsiteY268" fmla="*/ 169326 h 912564"/>
                  <a:gd name="connsiteX269" fmla="*/ 335438 w 2170318"/>
                  <a:gd name="connsiteY269" fmla="*/ 170766 h 912564"/>
                  <a:gd name="connsiteX270" fmla="*/ 349068 w 2170318"/>
                  <a:gd name="connsiteY270" fmla="*/ 168993 h 912564"/>
                  <a:gd name="connsiteX271" fmla="*/ 351839 w 2170318"/>
                  <a:gd name="connsiteY271" fmla="*/ 168993 h 912564"/>
                  <a:gd name="connsiteX272" fmla="*/ 353058 w 2170318"/>
                  <a:gd name="connsiteY272" fmla="*/ 170212 h 912564"/>
                  <a:gd name="connsiteX273" fmla="*/ 353612 w 2170318"/>
                  <a:gd name="connsiteY273" fmla="*/ 171099 h 912564"/>
                  <a:gd name="connsiteX274" fmla="*/ 354941 w 2170318"/>
                  <a:gd name="connsiteY274" fmla="*/ 171542 h 912564"/>
                  <a:gd name="connsiteX275" fmla="*/ 357712 w 2170318"/>
                  <a:gd name="connsiteY275" fmla="*/ 171542 h 912564"/>
                  <a:gd name="connsiteX276" fmla="*/ 359041 w 2170318"/>
                  <a:gd name="connsiteY276" fmla="*/ 171320 h 912564"/>
                  <a:gd name="connsiteX277" fmla="*/ 359706 w 2170318"/>
                  <a:gd name="connsiteY277" fmla="*/ 170766 h 912564"/>
                  <a:gd name="connsiteX278" fmla="*/ 360150 w 2170318"/>
                  <a:gd name="connsiteY278" fmla="*/ 170101 h 912564"/>
                  <a:gd name="connsiteX279" fmla="*/ 360815 w 2170318"/>
                  <a:gd name="connsiteY279" fmla="*/ 169547 h 912564"/>
                  <a:gd name="connsiteX280" fmla="*/ 361923 w 2170318"/>
                  <a:gd name="connsiteY280" fmla="*/ 169104 h 912564"/>
                  <a:gd name="connsiteX281" fmla="*/ 366466 w 2170318"/>
                  <a:gd name="connsiteY281" fmla="*/ 168218 h 912564"/>
                  <a:gd name="connsiteX282" fmla="*/ 368571 w 2170318"/>
                  <a:gd name="connsiteY282" fmla="*/ 166777 h 912564"/>
                  <a:gd name="connsiteX283" fmla="*/ 369791 w 2170318"/>
                  <a:gd name="connsiteY283" fmla="*/ 166444 h 912564"/>
                  <a:gd name="connsiteX284" fmla="*/ 370123 w 2170318"/>
                  <a:gd name="connsiteY284" fmla="*/ 166112 h 912564"/>
                  <a:gd name="connsiteX285" fmla="*/ 371121 w 2170318"/>
                  <a:gd name="connsiteY285" fmla="*/ 164782 h 912564"/>
                  <a:gd name="connsiteX286" fmla="*/ 371785 w 2170318"/>
                  <a:gd name="connsiteY286" fmla="*/ 164339 h 912564"/>
                  <a:gd name="connsiteX287" fmla="*/ 372450 w 2170318"/>
                  <a:gd name="connsiteY287" fmla="*/ 164339 h 912564"/>
                  <a:gd name="connsiteX288" fmla="*/ 373447 w 2170318"/>
                  <a:gd name="connsiteY288" fmla="*/ 165336 h 912564"/>
                  <a:gd name="connsiteX289" fmla="*/ 375886 w 2170318"/>
                  <a:gd name="connsiteY289" fmla="*/ 165558 h 912564"/>
                  <a:gd name="connsiteX290" fmla="*/ 376439 w 2170318"/>
                  <a:gd name="connsiteY290" fmla="*/ 165558 h 912564"/>
                  <a:gd name="connsiteX291" fmla="*/ 377104 w 2170318"/>
                  <a:gd name="connsiteY291" fmla="*/ 164561 h 912564"/>
                  <a:gd name="connsiteX292" fmla="*/ 377104 w 2170318"/>
                  <a:gd name="connsiteY292" fmla="*/ 163785 h 912564"/>
                  <a:gd name="connsiteX293" fmla="*/ 376772 w 2170318"/>
                  <a:gd name="connsiteY293" fmla="*/ 163231 h 912564"/>
                  <a:gd name="connsiteX294" fmla="*/ 376772 w 2170318"/>
                  <a:gd name="connsiteY294" fmla="*/ 162566 h 912564"/>
                  <a:gd name="connsiteX295" fmla="*/ 376550 w 2170318"/>
                  <a:gd name="connsiteY295" fmla="*/ 161901 h 912564"/>
                  <a:gd name="connsiteX296" fmla="*/ 376772 w 2170318"/>
                  <a:gd name="connsiteY296" fmla="*/ 161125 h 912564"/>
                  <a:gd name="connsiteX297" fmla="*/ 377658 w 2170318"/>
                  <a:gd name="connsiteY297" fmla="*/ 159796 h 912564"/>
                  <a:gd name="connsiteX298" fmla="*/ 378545 w 2170318"/>
                  <a:gd name="connsiteY298" fmla="*/ 159131 h 912564"/>
                  <a:gd name="connsiteX299" fmla="*/ 380540 w 2170318"/>
                  <a:gd name="connsiteY299" fmla="*/ 158466 h 912564"/>
                  <a:gd name="connsiteX300" fmla="*/ 381426 w 2170318"/>
                  <a:gd name="connsiteY300" fmla="*/ 157690 h 912564"/>
                  <a:gd name="connsiteX301" fmla="*/ 382645 w 2170318"/>
                  <a:gd name="connsiteY301" fmla="*/ 155806 h 912564"/>
                  <a:gd name="connsiteX302" fmla="*/ 383753 w 2170318"/>
                  <a:gd name="connsiteY302" fmla="*/ 153479 h 912564"/>
                  <a:gd name="connsiteX303" fmla="*/ 384529 w 2170318"/>
                  <a:gd name="connsiteY303" fmla="*/ 150820 h 912564"/>
                  <a:gd name="connsiteX304" fmla="*/ 384972 w 2170318"/>
                  <a:gd name="connsiteY304" fmla="*/ 147827 h 912564"/>
                  <a:gd name="connsiteX305" fmla="*/ 385194 w 2170318"/>
                  <a:gd name="connsiteY305" fmla="*/ 147827 h 912564"/>
                  <a:gd name="connsiteX306" fmla="*/ 385637 w 2170318"/>
                  <a:gd name="connsiteY306" fmla="*/ 147052 h 912564"/>
                  <a:gd name="connsiteX307" fmla="*/ 385858 w 2170318"/>
                  <a:gd name="connsiteY307" fmla="*/ 146165 h 912564"/>
                  <a:gd name="connsiteX308" fmla="*/ 385305 w 2170318"/>
                  <a:gd name="connsiteY308" fmla="*/ 145722 h 912564"/>
                  <a:gd name="connsiteX309" fmla="*/ 385083 w 2170318"/>
                  <a:gd name="connsiteY309" fmla="*/ 145501 h 912564"/>
                  <a:gd name="connsiteX310" fmla="*/ 384418 w 2170318"/>
                  <a:gd name="connsiteY310" fmla="*/ 144392 h 912564"/>
                  <a:gd name="connsiteX311" fmla="*/ 383753 w 2170318"/>
                  <a:gd name="connsiteY311" fmla="*/ 143173 h 912564"/>
                  <a:gd name="connsiteX312" fmla="*/ 382867 w 2170318"/>
                  <a:gd name="connsiteY312" fmla="*/ 141954 h 912564"/>
                  <a:gd name="connsiteX313" fmla="*/ 382534 w 2170318"/>
                  <a:gd name="connsiteY313" fmla="*/ 140957 h 912564"/>
                  <a:gd name="connsiteX314" fmla="*/ 383864 w 2170318"/>
                  <a:gd name="connsiteY314" fmla="*/ 140514 h 912564"/>
                  <a:gd name="connsiteX315" fmla="*/ 385748 w 2170318"/>
                  <a:gd name="connsiteY315" fmla="*/ 139405 h 912564"/>
                  <a:gd name="connsiteX316" fmla="*/ 387743 w 2170318"/>
                  <a:gd name="connsiteY316" fmla="*/ 136857 h 912564"/>
                  <a:gd name="connsiteX317" fmla="*/ 389183 w 2170318"/>
                  <a:gd name="connsiteY317" fmla="*/ 134086 h 912564"/>
                  <a:gd name="connsiteX318" fmla="*/ 390291 w 2170318"/>
                  <a:gd name="connsiteY318" fmla="*/ 130319 h 912564"/>
                  <a:gd name="connsiteX319" fmla="*/ 388519 w 2170318"/>
                  <a:gd name="connsiteY319" fmla="*/ 128656 h 912564"/>
                  <a:gd name="connsiteX320" fmla="*/ 385637 w 2170318"/>
                  <a:gd name="connsiteY320" fmla="*/ 127549 h 912564"/>
                  <a:gd name="connsiteX321" fmla="*/ 382978 w 2170318"/>
                  <a:gd name="connsiteY321" fmla="*/ 127105 h 912564"/>
                  <a:gd name="connsiteX322" fmla="*/ 382202 w 2170318"/>
                  <a:gd name="connsiteY322" fmla="*/ 127438 h 912564"/>
                  <a:gd name="connsiteX323" fmla="*/ 381537 w 2170318"/>
                  <a:gd name="connsiteY323" fmla="*/ 128878 h 912564"/>
                  <a:gd name="connsiteX324" fmla="*/ 380650 w 2170318"/>
                  <a:gd name="connsiteY324" fmla="*/ 129210 h 912564"/>
                  <a:gd name="connsiteX325" fmla="*/ 379875 w 2170318"/>
                  <a:gd name="connsiteY325" fmla="*/ 129210 h 912564"/>
                  <a:gd name="connsiteX326" fmla="*/ 379543 w 2170318"/>
                  <a:gd name="connsiteY326" fmla="*/ 128767 h 912564"/>
                  <a:gd name="connsiteX327" fmla="*/ 379321 w 2170318"/>
                  <a:gd name="connsiteY327" fmla="*/ 128435 h 912564"/>
                  <a:gd name="connsiteX328" fmla="*/ 378767 w 2170318"/>
                  <a:gd name="connsiteY328" fmla="*/ 128213 h 912564"/>
                  <a:gd name="connsiteX329" fmla="*/ 367574 w 2170318"/>
                  <a:gd name="connsiteY329" fmla="*/ 125664 h 912564"/>
                  <a:gd name="connsiteX330" fmla="*/ 332667 w 2170318"/>
                  <a:gd name="connsiteY330" fmla="*/ 108931 h 912564"/>
                  <a:gd name="connsiteX331" fmla="*/ 308067 w 2170318"/>
                  <a:gd name="connsiteY331" fmla="*/ 98404 h 912564"/>
                  <a:gd name="connsiteX332" fmla="*/ 290890 w 2170318"/>
                  <a:gd name="connsiteY332" fmla="*/ 87655 h 912564"/>
                  <a:gd name="connsiteX333" fmla="*/ 284684 w 2170318"/>
                  <a:gd name="connsiteY333" fmla="*/ 81782 h 912564"/>
                  <a:gd name="connsiteX334" fmla="*/ 282246 w 2170318"/>
                  <a:gd name="connsiteY334" fmla="*/ 77792 h 912564"/>
                  <a:gd name="connsiteX335" fmla="*/ 280584 w 2170318"/>
                  <a:gd name="connsiteY335" fmla="*/ 75576 h 912564"/>
                  <a:gd name="connsiteX336" fmla="*/ 277371 w 2170318"/>
                  <a:gd name="connsiteY336" fmla="*/ 73692 h 912564"/>
                  <a:gd name="connsiteX337" fmla="*/ 275598 w 2170318"/>
                  <a:gd name="connsiteY337" fmla="*/ 71365 h 912564"/>
                  <a:gd name="connsiteX338" fmla="*/ 274046 w 2170318"/>
                  <a:gd name="connsiteY338" fmla="*/ 68595 h 912564"/>
                  <a:gd name="connsiteX339" fmla="*/ 273159 w 2170318"/>
                  <a:gd name="connsiteY339" fmla="*/ 66267 h 912564"/>
                  <a:gd name="connsiteX340" fmla="*/ 273159 w 2170318"/>
                  <a:gd name="connsiteY340" fmla="*/ 65270 h 912564"/>
                  <a:gd name="connsiteX341" fmla="*/ 273824 w 2170318"/>
                  <a:gd name="connsiteY341" fmla="*/ 65270 h 912564"/>
                  <a:gd name="connsiteX342" fmla="*/ 274489 w 2170318"/>
                  <a:gd name="connsiteY342" fmla="*/ 65270 h 912564"/>
                  <a:gd name="connsiteX343" fmla="*/ 274822 w 2170318"/>
                  <a:gd name="connsiteY343" fmla="*/ 64716 h 912564"/>
                  <a:gd name="connsiteX344" fmla="*/ 274822 w 2170318"/>
                  <a:gd name="connsiteY344" fmla="*/ 63830 h 912564"/>
                  <a:gd name="connsiteX345" fmla="*/ 274378 w 2170318"/>
                  <a:gd name="connsiteY345" fmla="*/ 63386 h 912564"/>
                  <a:gd name="connsiteX346" fmla="*/ 274046 w 2170318"/>
                  <a:gd name="connsiteY346" fmla="*/ 63164 h 912564"/>
                  <a:gd name="connsiteX347" fmla="*/ 273492 w 2170318"/>
                  <a:gd name="connsiteY347" fmla="*/ 61613 h 912564"/>
                  <a:gd name="connsiteX348" fmla="*/ 272495 w 2170318"/>
                  <a:gd name="connsiteY348" fmla="*/ 60505 h 912564"/>
                  <a:gd name="connsiteX349" fmla="*/ 270389 w 2170318"/>
                  <a:gd name="connsiteY349" fmla="*/ 58621 h 912564"/>
                  <a:gd name="connsiteX350" fmla="*/ 269059 w 2170318"/>
                  <a:gd name="connsiteY350" fmla="*/ 56626 h 912564"/>
                  <a:gd name="connsiteX351" fmla="*/ 266954 w 2170318"/>
                  <a:gd name="connsiteY351" fmla="*/ 49867 h 912564"/>
                  <a:gd name="connsiteX352" fmla="*/ 265070 w 2170318"/>
                  <a:gd name="connsiteY352" fmla="*/ 47097 h 912564"/>
                  <a:gd name="connsiteX353" fmla="*/ 263076 w 2170318"/>
                  <a:gd name="connsiteY353" fmla="*/ 44769 h 912564"/>
                  <a:gd name="connsiteX354" fmla="*/ 261413 w 2170318"/>
                  <a:gd name="connsiteY354" fmla="*/ 41999 h 912564"/>
                  <a:gd name="connsiteX355" fmla="*/ 260748 w 2170318"/>
                  <a:gd name="connsiteY355" fmla="*/ 37899 h 912564"/>
                  <a:gd name="connsiteX356" fmla="*/ 261081 w 2170318"/>
                  <a:gd name="connsiteY356" fmla="*/ 34131 h 912564"/>
                  <a:gd name="connsiteX357" fmla="*/ 262078 w 2170318"/>
                  <a:gd name="connsiteY357" fmla="*/ 32025 h 912564"/>
                  <a:gd name="connsiteX358" fmla="*/ 263519 w 2170318"/>
                  <a:gd name="connsiteY358" fmla="*/ 31250 h 912564"/>
                  <a:gd name="connsiteX359" fmla="*/ 265402 w 2170318"/>
                  <a:gd name="connsiteY359" fmla="*/ 31250 h 912564"/>
                  <a:gd name="connsiteX360" fmla="*/ 267508 w 2170318"/>
                  <a:gd name="connsiteY360" fmla="*/ 32025 h 912564"/>
                  <a:gd name="connsiteX361" fmla="*/ 268616 w 2170318"/>
                  <a:gd name="connsiteY361" fmla="*/ 32247 h 912564"/>
                  <a:gd name="connsiteX362" fmla="*/ 269613 w 2170318"/>
                  <a:gd name="connsiteY362" fmla="*/ 31582 h 912564"/>
                  <a:gd name="connsiteX363" fmla="*/ 269835 w 2170318"/>
                  <a:gd name="connsiteY363" fmla="*/ 30585 h 912564"/>
                  <a:gd name="connsiteX364" fmla="*/ 269392 w 2170318"/>
                  <a:gd name="connsiteY364" fmla="*/ 29366 h 912564"/>
                  <a:gd name="connsiteX365" fmla="*/ 268616 w 2170318"/>
                  <a:gd name="connsiteY365" fmla="*/ 28369 h 912564"/>
                  <a:gd name="connsiteX366" fmla="*/ 268062 w 2170318"/>
                  <a:gd name="connsiteY366" fmla="*/ 27925 h 912564"/>
                  <a:gd name="connsiteX367" fmla="*/ 268062 w 2170318"/>
                  <a:gd name="connsiteY367" fmla="*/ 26263 h 912564"/>
                  <a:gd name="connsiteX368" fmla="*/ 266511 w 2170318"/>
                  <a:gd name="connsiteY368" fmla="*/ 18949 h 912564"/>
                  <a:gd name="connsiteX369" fmla="*/ 262411 w 2170318"/>
                  <a:gd name="connsiteY369" fmla="*/ 18063 h 912564"/>
                  <a:gd name="connsiteX370" fmla="*/ 260748 w 2170318"/>
                  <a:gd name="connsiteY370" fmla="*/ 17508 h 912564"/>
                  <a:gd name="connsiteX371" fmla="*/ 255207 w 2170318"/>
                  <a:gd name="connsiteY371" fmla="*/ 18173 h 912564"/>
                  <a:gd name="connsiteX372" fmla="*/ 253656 w 2170318"/>
                  <a:gd name="connsiteY372" fmla="*/ 17730 h 912564"/>
                  <a:gd name="connsiteX373" fmla="*/ 250664 w 2170318"/>
                  <a:gd name="connsiteY373" fmla="*/ 16290 h 912564"/>
                  <a:gd name="connsiteX374" fmla="*/ 247894 w 2170318"/>
                  <a:gd name="connsiteY374" fmla="*/ 15625 h 912564"/>
                  <a:gd name="connsiteX375" fmla="*/ 246896 w 2170318"/>
                  <a:gd name="connsiteY375" fmla="*/ 15625 h 912564"/>
                  <a:gd name="connsiteX376" fmla="*/ 244791 w 2170318"/>
                  <a:gd name="connsiteY376" fmla="*/ 15957 h 912564"/>
                  <a:gd name="connsiteX377" fmla="*/ 244348 w 2170318"/>
                  <a:gd name="connsiteY377" fmla="*/ 15736 h 912564"/>
                  <a:gd name="connsiteX378" fmla="*/ 243904 w 2170318"/>
                  <a:gd name="connsiteY378" fmla="*/ 15736 h 912564"/>
                  <a:gd name="connsiteX379" fmla="*/ 243461 w 2170318"/>
                  <a:gd name="connsiteY379" fmla="*/ 15736 h 912564"/>
                  <a:gd name="connsiteX380" fmla="*/ 243018 w 2170318"/>
                  <a:gd name="connsiteY380" fmla="*/ 15957 h 912564"/>
                  <a:gd name="connsiteX381" fmla="*/ 242685 w 2170318"/>
                  <a:gd name="connsiteY381" fmla="*/ 17508 h 912564"/>
                  <a:gd name="connsiteX382" fmla="*/ 242685 w 2170318"/>
                  <a:gd name="connsiteY382" fmla="*/ 19614 h 912564"/>
                  <a:gd name="connsiteX383" fmla="*/ 242463 w 2170318"/>
                  <a:gd name="connsiteY383" fmla="*/ 21165 h 912564"/>
                  <a:gd name="connsiteX384" fmla="*/ 244237 w 2170318"/>
                  <a:gd name="connsiteY384" fmla="*/ 22274 h 912564"/>
                  <a:gd name="connsiteX385" fmla="*/ 243904 w 2170318"/>
                  <a:gd name="connsiteY385" fmla="*/ 23160 h 912564"/>
                  <a:gd name="connsiteX386" fmla="*/ 242463 w 2170318"/>
                  <a:gd name="connsiteY386" fmla="*/ 23714 h 912564"/>
                  <a:gd name="connsiteX387" fmla="*/ 241023 w 2170318"/>
                  <a:gd name="connsiteY387" fmla="*/ 23714 h 912564"/>
                  <a:gd name="connsiteX388" fmla="*/ 239472 w 2170318"/>
                  <a:gd name="connsiteY388" fmla="*/ 23271 h 912564"/>
                  <a:gd name="connsiteX389" fmla="*/ 233598 w 2170318"/>
                  <a:gd name="connsiteY389" fmla="*/ 20058 h 912564"/>
                  <a:gd name="connsiteX390" fmla="*/ 229387 w 2170318"/>
                  <a:gd name="connsiteY390" fmla="*/ 20058 h 912564"/>
                  <a:gd name="connsiteX391" fmla="*/ 220522 w 2170318"/>
                  <a:gd name="connsiteY391" fmla="*/ 22163 h 912564"/>
                  <a:gd name="connsiteX392" fmla="*/ 220300 w 2170318"/>
                  <a:gd name="connsiteY392" fmla="*/ 23714 h 912564"/>
                  <a:gd name="connsiteX393" fmla="*/ 219857 w 2170318"/>
                  <a:gd name="connsiteY393" fmla="*/ 24490 h 912564"/>
                  <a:gd name="connsiteX394" fmla="*/ 219303 w 2170318"/>
                  <a:gd name="connsiteY394" fmla="*/ 24490 h 912564"/>
                  <a:gd name="connsiteX395" fmla="*/ 218417 w 2170318"/>
                  <a:gd name="connsiteY395" fmla="*/ 23825 h 912564"/>
                  <a:gd name="connsiteX396" fmla="*/ 217530 w 2170318"/>
                  <a:gd name="connsiteY396" fmla="*/ 25044 h 912564"/>
                  <a:gd name="connsiteX397" fmla="*/ 216422 w 2170318"/>
                  <a:gd name="connsiteY397" fmla="*/ 25819 h 912564"/>
                  <a:gd name="connsiteX398" fmla="*/ 213984 w 2170318"/>
                  <a:gd name="connsiteY398" fmla="*/ 26706 h 912564"/>
                  <a:gd name="connsiteX399" fmla="*/ 213984 w 2170318"/>
                  <a:gd name="connsiteY399" fmla="*/ 27039 h 912564"/>
                  <a:gd name="connsiteX400" fmla="*/ 214427 w 2170318"/>
                  <a:gd name="connsiteY400" fmla="*/ 27260 h 912564"/>
                  <a:gd name="connsiteX401" fmla="*/ 214760 w 2170318"/>
                  <a:gd name="connsiteY401" fmla="*/ 27482 h 912564"/>
                  <a:gd name="connsiteX402" fmla="*/ 215092 w 2170318"/>
                  <a:gd name="connsiteY402" fmla="*/ 27704 h 912564"/>
                  <a:gd name="connsiteX403" fmla="*/ 214760 w 2170318"/>
                  <a:gd name="connsiteY403" fmla="*/ 28036 h 912564"/>
                  <a:gd name="connsiteX404" fmla="*/ 214095 w 2170318"/>
                  <a:gd name="connsiteY404" fmla="*/ 28369 h 912564"/>
                  <a:gd name="connsiteX405" fmla="*/ 213874 w 2170318"/>
                  <a:gd name="connsiteY405" fmla="*/ 28701 h 912564"/>
                  <a:gd name="connsiteX406" fmla="*/ 215424 w 2170318"/>
                  <a:gd name="connsiteY406" fmla="*/ 29366 h 912564"/>
                  <a:gd name="connsiteX407" fmla="*/ 213541 w 2170318"/>
                  <a:gd name="connsiteY407" fmla="*/ 30141 h 912564"/>
                  <a:gd name="connsiteX408" fmla="*/ 211989 w 2170318"/>
                  <a:gd name="connsiteY408" fmla="*/ 29144 h 912564"/>
                  <a:gd name="connsiteX409" fmla="*/ 209330 w 2170318"/>
                  <a:gd name="connsiteY409" fmla="*/ 25376 h 912564"/>
                  <a:gd name="connsiteX410" fmla="*/ 207668 w 2170318"/>
                  <a:gd name="connsiteY410" fmla="*/ 23936 h 912564"/>
                  <a:gd name="connsiteX411" fmla="*/ 199357 w 2170318"/>
                  <a:gd name="connsiteY411" fmla="*/ 19282 h 912564"/>
                  <a:gd name="connsiteX412" fmla="*/ 196586 w 2170318"/>
                  <a:gd name="connsiteY412" fmla="*/ 16954 h 912564"/>
                  <a:gd name="connsiteX413" fmla="*/ 194037 w 2170318"/>
                  <a:gd name="connsiteY413" fmla="*/ 13963 h 912564"/>
                  <a:gd name="connsiteX414" fmla="*/ 189272 w 2170318"/>
                  <a:gd name="connsiteY414" fmla="*/ 6538 h 912564"/>
                  <a:gd name="connsiteX415" fmla="*/ 186170 w 2170318"/>
                  <a:gd name="connsiteY415" fmla="*/ 3435 h 912564"/>
                  <a:gd name="connsiteX416" fmla="*/ 182513 w 2170318"/>
                  <a:gd name="connsiteY416" fmla="*/ 1330 h 912564"/>
                  <a:gd name="connsiteX417" fmla="*/ 178523 w 2170318"/>
                  <a:gd name="connsiteY417" fmla="*/ 443 h 912564"/>
                  <a:gd name="connsiteX418" fmla="*/ 176085 w 2170318"/>
                  <a:gd name="connsiteY418" fmla="*/ 776 h 912564"/>
                  <a:gd name="connsiteX419" fmla="*/ 174644 w 2170318"/>
                  <a:gd name="connsiteY419" fmla="*/ 1884 h 912564"/>
                  <a:gd name="connsiteX420" fmla="*/ 172096 w 2170318"/>
                  <a:gd name="connsiteY420" fmla="*/ 5319 h 912564"/>
                  <a:gd name="connsiteX421" fmla="*/ 171764 w 2170318"/>
                  <a:gd name="connsiteY421" fmla="*/ 5873 h 912564"/>
                  <a:gd name="connsiteX422" fmla="*/ 171764 w 2170318"/>
                  <a:gd name="connsiteY422" fmla="*/ 6427 h 912564"/>
                  <a:gd name="connsiteX423" fmla="*/ 171209 w 2170318"/>
                  <a:gd name="connsiteY423" fmla="*/ 6649 h 912564"/>
                  <a:gd name="connsiteX424" fmla="*/ 168439 w 2170318"/>
                  <a:gd name="connsiteY424" fmla="*/ 5873 h 912564"/>
                  <a:gd name="connsiteX425" fmla="*/ 165890 w 2170318"/>
                  <a:gd name="connsiteY425" fmla="*/ 5873 h 912564"/>
                  <a:gd name="connsiteX426" fmla="*/ 164671 w 2170318"/>
                  <a:gd name="connsiteY426" fmla="*/ 5873 h 912564"/>
                  <a:gd name="connsiteX427" fmla="*/ 162898 w 2170318"/>
                  <a:gd name="connsiteY427" fmla="*/ 4432 h 912564"/>
                  <a:gd name="connsiteX428" fmla="*/ 161014 w 2170318"/>
                  <a:gd name="connsiteY428" fmla="*/ 3324 h 912564"/>
                  <a:gd name="connsiteX429" fmla="*/ 158909 w 2170318"/>
                  <a:gd name="connsiteY429" fmla="*/ 2659 h 912564"/>
                  <a:gd name="connsiteX430" fmla="*/ 156914 w 2170318"/>
                  <a:gd name="connsiteY430" fmla="*/ 2659 h 912564"/>
                  <a:gd name="connsiteX431" fmla="*/ 156803 w 2170318"/>
                  <a:gd name="connsiteY431" fmla="*/ 2659 h 912564"/>
                  <a:gd name="connsiteX432" fmla="*/ 154144 w 2170318"/>
                  <a:gd name="connsiteY432" fmla="*/ 3989 h 912564"/>
                  <a:gd name="connsiteX433" fmla="*/ 151595 w 2170318"/>
                  <a:gd name="connsiteY433" fmla="*/ 8754 h 912564"/>
                  <a:gd name="connsiteX434" fmla="*/ 149379 w 2170318"/>
                  <a:gd name="connsiteY434" fmla="*/ 10306 h 912564"/>
                  <a:gd name="connsiteX435" fmla="*/ 147827 w 2170318"/>
                  <a:gd name="connsiteY435" fmla="*/ 10971 h 912564"/>
                  <a:gd name="connsiteX436" fmla="*/ 146830 w 2170318"/>
                  <a:gd name="connsiteY436" fmla="*/ 12522 h 912564"/>
                  <a:gd name="connsiteX437" fmla="*/ 145944 w 2170318"/>
                  <a:gd name="connsiteY437" fmla="*/ 14406 h 912564"/>
                  <a:gd name="connsiteX438" fmla="*/ 144725 w 2170318"/>
                  <a:gd name="connsiteY438" fmla="*/ 15957 h 912564"/>
                  <a:gd name="connsiteX439" fmla="*/ 143727 w 2170318"/>
                  <a:gd name="connsiteY439" fmla="*/ 16179 h 912564"/>
                  <a:gd name="connsiteX440" fmla="*/ 141622 w 2170318"/>
                  <a:gd name="connsiteY440" fmla="*/ 15847 h 912564"/>
                  <a:gd name="connsiteX441" fmla="*/ 140403 w 2170318"/>
                  <a:gd name="connsiteY441" fmla="*/ 16400 h 912564"/>
                  <a:gd name="connsiteX442" fmla="*/ 139184 w 2170318"/>
                  <a:gd name="connsiteY442" fmla="*/ 17619 h 912564"/>
                  <a:gd name="connsiteX443" fmla="*/ 138186 w 2170318"/>
                  <a:gd name="connsiteY443" fmla="*/ 17619 h 912564"/>
                  <a:gd name="connsiteX444" fmla="*/ 137079 w 2170318"/>
                  <a:gd name="connsiteY444" fmla="*/ 17176 h 912564"/>
                  <a:gd name="connsiteX445" fmla="*/ 135859 w 2170318"/>
                  <a:gd name="connsiteY445" fmla="*/ 17176 h 912564"/>
                  <a:gd name="connsiteX446" fmla="*/ 134640 w 2170318"/>
                  <a:gd name="connsiteY446" fmla="*/ 17952 h 912564"/>
                  <a:gd name="connsiteX447" fmla="*/ 133311 w 2170318"/>
                  <a:gd name="connsiteY447" fmla="*/ 19060 h 912564"/>
                  <a:gd name="connsiteX448" fmla="*/ 132203 w 2170318"/>
                  <a:gd name="connsiteY448" fmla="*/ 20058 h 912564"/>
                  <a:gd name="connsiteX449" fmla="*/ 131316 w 2170318"/>
                  <a:gd name="connsiteY449" fmla="*/ 20501 h 912564"/>
                  <a:gd name="connsiteX450" fmla="*/ 130097 w 2170318"/>
                  <a:gd name="connsiteY450" fmla="*/ 20168 h 912564"/>
                  <a:gd name="connsiteX451" fmla="*/ 127992 w 2170318"/>
                  <a:gd name="connsiteY451" fmla="*/ 18284 h 912564"/>
                  <a:gd name="connsiteX452" fmla="*/ 126883 w 2170318"/>
                  <a:gd name="connsiteY452" fmla="*/ 17730 h 912564"/>
                  <a:gd name="connsiteX453" fmla="*/ 125553 w 2170318"/>
                  <a:gd name="connsiteY453" fmla="*/ 18173 h 912564"/>
                  <a:gd name="connsiteX454" fmla="*/ 123116 w 2170318"/>
                  <a:gd name="connsiteY454" fmla="*/ 20611 h 912564"/>
                  <a:gd name="connsiteX455" fmla="*/ 122007 w 2170318"/>
                  <a:gd name="connsiteY455" fmla="*/ 21498 h 912564"/>
                  <a:gd name="connsiteX456" fmla="*/ 119791 w 2170318"/>
                  <a:gd name="connsiteY456" fmla="*/ 21719 h 912564"/>
                  <a:gd name="connsiteX457" fmla="*/ 109153 w 2170318"/>
                  <a:gd name="connsiteY457" fmla="*/ 19947 h 912564"/>
                  <a:gd name="connsiteX458" fmla="*/ 107158 w 2170318"/>
                  <a:gd name="connsiteY458" fmla="*/ 20168 h 912564"/>
                  <a:gd name="connsiteX459" fmla="*/ 105275 w 2170318"/>
                  <a:gd name="connsiteY459" fmla="*/ 21498 h 912564"/>
                  <a:gd name="connsiteX460" fmla="*/ 101950 w 2170318"/>
                  <a:gd name="connsiteY460" fmla="*/ 25044 h 912564"/>
                  <a:gd name="connsiteX461" fmla="*/ 101174 w 2170318"/>
                  <a:gd name="connsiteY461" fmla="*/ 25709 h 912564"/>
                  <a:gd name="connsiteX462" fmla="*/ 100509 w 2170318"/>
                  <a:gd name="connsiteY462" fmla="*/ 26374 h 912564"/>
                  <a:gd name="connsiteX463" fmla="*/ 100066 w 2170318"/>
                  <a:gd name="connsiteY463" fmla="*/ 27371 h 912564"/>
                  <a:gd name="connsiteX464" fmla="*/ 100288 w 2170318"/>
                  <a:gd name="connsiteY464" fmla="*/ 27925 h 912564"/>
                  <a:gd name="connsiteX465" fmla="*/ 101617 w 2170318"/>
                  <a:gd name="connsiteY465" fmla="*/ 28812 h 912564"/>
                  <a:gd name="connsiteX466" fmla="*/ 101950 w 2170318"/>
                  <a:gd name="connsiteY466" fmla="*/ 29366 h 912564"/>
                  <a:gd name="connsiteX467" fmla="*/ 101950 w 2170318"/>
                  <a:gd name="connsiteY467" fmla="*/ 30252 h 912564"/>
                  <a:gd name="connsiteX468" fmla="*/ 101396 w 2170318"/>
                  <a:gd name="connsiteY468" fmla="*/ 31582 h 912564"/>
                  <a:gd name="connsiteX469" fmla="*/ 101396 w 2170318"/>
                  <a:gd name="connsiteY469" fmla="*/ 32358 h 912564"/>
                  <a:gd name="connsiteX470" fmla="*/ 101174 w 2170318"/>
                  <a:gd name="connsiteY470" fmla="*/ 33245 h 912564"/>
                  <a:gd name="connsiteX471" fmla="*/ 101174 w 2170318"/>
                  <a:gd name="connsiteY471" fmla="*/ 34352 h 912564"/>
                  <a:gd name="connsiteX472" fmla="*/ 100620 w 2170318"/>
                  <a:gd name="connsiteY472" fmla="*/ 37123 h 912564"/>
                  <a:gd name="connsiteX473" fmla="*/ 99734 w 2170318"/>
                  <a:gd name="connsiteY473" fmla="*/ 39893 h 912564"/>
                  <a:gd name="connsiteX474" fmla="*/ 98182 w 2170318"/>
                  <a:gd name="connsiteY474" fmla="*/ 41999 h 912564"/>
                  <a:gd name="connsiteX475" fmla="*/ 92752 w 2170318"/>
                  <a:gd name="connsiteY475" fmla="*/ 43661 h 912564"/>
                  <a:gd name="connsiteX476" fmla="*/ 81116 w 2170318"/>
                  <a:gd name="connsiteY476" fmla="*/ 43107 h 912564"/>
                  <a:gd name="connsiteX477" fmla="*/ 76462 w 2170318"/>
                  <a:gd name="connsiteY477" fmla="*/ 47207 h 912564"/>
                  <a:gd name="connsiteX478" fmla="*/ 74911 w 2170318"/>
                  <a:gd name="connsiteY478" fmla="*/ 50864 h 912564"/>
                  <a:gd name="connsiteX479" fmla="*/ 74468 w 2170318"/>
                  <a:gd name="connsiteY479" fmla="*/ 54188 h 912564"/>
                  <a:gd name="connsiteX480" fmla="*/ 75243 w 2170318"/>
                  <a:gd name="connsiteY480" fmla="*/ 57180 h 912564"/>
                  <a:gd name="connsiteX481" fmla="*/ 76351 w 2170318"/>
                  <a:gd name="connsiteY481" fmla="*/ 58843 h 912564"/>
                  <a:gd name="connsiteX482" fmla="*/ 79344 w 2170318"/>
                  <a:gd name="connsiteY482" fmla="*/ 58510 h 912564"/>
                  <a:gd name="connsiteX483" fmla="*/ 81338 w 2170318"/>
                  <a:gd name="connsiteY483" fmla="*/ 59175 h 912564"/>
                  <a:gd name="connsiteX484" fmla="*/ 84441 w 2170318"/>
                  <a:gd name="connsiteY484" fmla="*/ 62056 h 912564"/>
                  <a:gd name="connsiteX485" fmla="*/ 88763 w 2170318"/>
                  <a:gd name="connsiteY485" fmla="*/ 63164 h 912564"/>
                  <a:gd name="connsiteX486" fmla="*/ 90757 w 2170318"/>
                  <a:gd name="connsiteY486" fmla="*/ 64051 h 912564"/>
                  <a:gd name="connsiteX487" fmla="*/ 92531 w 2170318"/>
                  <a:gd name="connsiteY487" fmla="*/ 64495 h 912564"/>
                  <a:gd name="connsiteX488" fmla="*/ 92198 w 2170318"/>
                  <a:gd name="connsiteY488" fmla="*/ 66710 h 912564"/>
                  <a:gd name="connsiteX489" fmla="*/ 91201 w 2170318"/>
                  <a:gd name="connsiteY489" fmla="*/ 68595 h 912564"/>
                  <a:gd name="connsiteX490" fmla="*/ 97628 w 2170318"/>
                  <a:gd name="connsiteY490" fmla="*/ 73471 h 912564"/>
                  <a:gd name="connsiteX491" fmla="*/ 102725 w 2170318"/>
                  <a:gd name="connsiteY491" fmla="*/ 76130 h 912564"/>
                  <a:gd name="connsiteX492" fmla="*/ 103834 w 2170318"/>
                  <a:gd name="connsiteY492" fmla="*/ 77349 h 912564"/>
                  <a:gd name="connsiteX493" fmla="*/ 105939 w 2170318"/>
                  <a:gd name="connsiteY493" fmla="*/ 74136 h 912564"/>
                  <a:gd name="connsiteX494" fmla="*/ 105939 w 2170318"/>
                  <a:gd name="connsiteY494" fmla="*/ 75243 h 912564"/>
                  <a:gd name="connsiteX495" fmla="*/ 105939 w 2170318"/>
                  <a:gd name="connsiteY495" fmla="*/ 76351 h 912564"/>
                  <a:gd name="connsiteX496" fmla="*/ 106161 w 2170318"/>
                  <a:gd name="connsiteY496" fmla="*/ 77349 h 912564"/>
                  <a:gd name="connsiteX497" fmla="*/ 106604 w 2170318"/>
                  <a:gd name="connsiteY497" fmla="*/ 78236 h 912564"/>
                  <a:gd name="connsiteX498" fmla="*/ 106050 w 2170318"/>
                  <a:gd name="connsiteY498" fmla="*/ 80008 h 912564"/>
                  <a:gd name="connsiteX499" fmla="*/ 106493 w 2170318"/>
                  <a:gd name="connsiteY499" fmla="*/ 83887 h 912564"/>
                  <a:gd name="connsiteX500" fmla="*/ 105829 w 2170318"/>
                  <a:gd name="connsiteY500" fmla="*/ 85438 h 912564"/>
                  <a:gd name="connsiteX501" fmla="*/ 107047 w 2170318"/>
                  <a:gd name="connsiteY501" fmla="*/ 87655 h 912564"/>
                  <a:gd name="connsiteX502" fmla="*/ 107601 w 2170318"/>
                  <a:gd name="connsiteY502" fmla="*/ 90314 h 912564"/>
                  <a:gd name="connsiteX503" fmla="*/ 108155 w 2170318"/>
                  <a:gd name="connsiteY503" fmla="*/ 95966 h 912564"/>
                  <a:gd name="connsiteX504" fmla="*/ 110040 w 2170318"/>
                  <a:gd name="connsiteY504" fmla="*/ 103280 h 912564"/>
                  <a:gd name="connsiteX505" fmla="*/ 110483 w 2170318"/>
                  <a:gd name="connsiteY505" fmla="*/ 106272 h 912564"/>
                  <a:gd name="connsiteX506" fmla="*/ 110483 w 2170318"/>
                  <a:gd name="connsiteY506" fmla="*/ 109486 h 912564"/>
                  <a:gd name="connsiteX507" fmla="*/ 109929 w 2170318"/>
                  <a:gd name="connsiteY507" fmla="*/ 112588 h 912564"/>
                  <a:gd name="connsiteX508" fmla="*/ 108931 w 2170318"/>
                  <a:gd name="connsiteY508" fmla="*/ 115137 h 912564"/>
                  <a:gd name="connsiteX509" fmla="*/ 107490 w 2170318"/>
                  <a:gd name="connsiteY509" fmla="*/ 116577 h 912564"/>
                  <a:gd name="connsiteX510" fmla="*/ 105385 w 2170318"/>
                  <a:gd name="connsiteY510" fmla="*/ 116799 h 912564"/>
                  <a:gd name="connsiteX511" fmla="*/ 102947 w 2170318"/>
                  <a:gd name="connsiteY511" fmla="*/ 116134 h 912564"/>
                  <a:gd name="connsiteX512" fmla="*/ 100842 w 2170318"/>
                  <a:gd name="connsiteY512" fmla="*/ 114915 h 912564"/>
                  <a:gd name="connsiteX513" fmla="*/ 99623 w 2170318"/>
                  <a:gd name="connsiteY513" fmla="*/ 113364 h 912564"/>
                  <a:gd name="connsiteX514" fmla="*/ 93860 w 2170318"/>
                  <a:gd name="connsiteY514" fmla="*/ 119570 h 912564"/>
                  <a:gd name="connsiteX515" fmla="*/ 92641 w 2170318"/>
                  <a:gd name="connsiteY515" fmla="*/ 119791 h 912564"/>
                  <a:gd name="connsiteX516" fmla="*/ 92198 w 2170318"/>
                  <a:gd name="connsiteY516" fmla="*/ 120234 h 912564"/>
                  <a:gd name="connsiteX517" fmla="*/ 91866 w 2170318"/>
                  <a:gd name="connsiteY517" fmla="*/ 120899 h 912564"/>
                  <a:gd name="connsiteX518" fmla="*/ 91201 w 2170318"/>
                  <a:gd name="connsiteY518" fmla="*/ 121564 h 912564"/>
                  <a:gd name="connsiteX519" fmla="*/ 87987 w 2170318"/>
                  <a:gd name="connsiteY519" fmla="*/ 123559 h 912564"/>
                  <a:gd name="connsiteX520" fmla="*/ 84995 w 2170318"/>
                  <a:gd name="connsiteY520" fmla="*/ 126218 h 912564"/>
                  <a:gd name="connsiteX521" fmla="*/ 83112 w 2170318"/>
                  <a:gd name="connsiteY521" fmla="*/ 127216 h 912564"/>
                  <a:gd name="connsiteX522" fmla="*/ 75908 w 2170318"/>
                  <a:gd name="connsiteY522" fmla="*/ 127992 h 912564"/>
                  <a:gd name="connsiteX523" fmla="*/ 74689 w 2170318"/>
                  <a:gd name="connsiteY523" fmla="*/ 129210 h 912564"/>
                  <a:gd name="connsiteX524" fmla="*/ 76462 w 2170318"/>
                  <a:gd name="connsiteY524" fmla="*/ 131759 h 912564"/>
                  <a:gd name="connsiteX525" fmla="*/ 75243 w 2170318"/>
                  <a:gd name="connsiteY525" fmla="*/ 135084 h 912564"/>
                  <a:gd name="connsiteX526" fmla="*/ 74689 w 2170318"/>
                  <a:gd name="connsiteY526" fmla="*/ 137965 h 912564"/>
                  <a:gd name="connsiteX527" fmla="*/ 75022 w 2170318"/>
                  <a:gd name="connsiteY527" fmla="*/ 140625 h 912564"/>
                  <a:gd name="connsiteX528" fmla="*/ 76351 w 2170318"/>
                  <a:gd name="connsiteY528" fmla="*/ 143173 h 912564"/>
                  <a:gd name="connsiteX529" fmla="*/ 74246 w 2170318"/>
                  <a:gd name="connsiteY529" fmla="*/ 146498 h 912564"/>
                  <a:gd name="connsiteX530" fmla="*/ 74246 w 2170318"/>
                  <a:gd name="connsiteY530" fmla="*/ 147716 h 912564"/>
                  <a:gd name="connsiteX531" fmla="*/ 75908 w 2170318"/>
                  <a:gd name="connsiteY531" fmla="*/ 148160 h 912564"/>
                  <a:gd name="connsiteX532" fmla="*/ 76684 w 2170318"/>
                  <a:gd name="connsiteY532" fmla="*/ 148825 h 912564"/>
                  <a:gd name="connsiteX533" fmla="*/ 74800 w 2170318"/>
                  <a:gd name="connsiteY533" fmla="*/ 152703 h 912564"/>
                  <a:gd name="connsiteX534" fmla="*/ 75132 w 2170318"/>
                  <a:gd name="connsiteY534" fmla="*/ 154920 h 912564"/>
                  <a:gd name="connsiteX535" fmla="*/ 76684 w 2170318"/>
                  <a:gd name="connsiteY535" fmla="*/ 158244 h 912564"/>
                  <a:gd name="connsiteX536" fmla="*/ 77681 w 2170318"/>
                  <a:gd name="connsiteY536" fmla="*/ 159796 h 912564"/>
                  <a:gd name="connsiteX537" fmla="*/ 80673 w 2170318"/>
                  <a:gd name="connsiteY537" fmla="*/ 161236 h 912564"/>
                  <a:gd name="connsiteX538" fmla="*/ 80673 w 2170318"/>
                  <a:gd name="connsiteY538" fmla="*/ 163009 h 912564"/>
                  <a:gd name="connsiteX539" fmla="*/ 80008 w 2170318"/>
                  <a:gd name="connsiteY539" fmla="*/ 164782 h 912564"/>
                  <a:gd name="connsiteX540" fmla="*/ 79011 w 2170318"/>
                  <a:gd name="connsiteY540" fmla="*/ 165558 h 912564"/>
                  <a:gd name="connsiteX541" fmla="*/ 77349 w 2170318"/>
                  <a:gd name="connsiteY541" fmla="*/ 165779 h 912564"/>
                  <a:gd name="connsiteX542" fmla="*/ 76351 w 2170318"/>
                  <a:gd name="connsiteY542" fmla="*/ 166334 h 912564"/>
                  <a:gd name="connsiteX543" fmla="*/ 76019 w 2170318"/>
                  <a:gd name="connsiteY543" fmla="*/ 167331 h 912564"/>
                  <a:gd name="connsiteX544" fmla="*/ 76351 w 2170318"/>
                  <a:gd name="connsiteY544" fmla="*/ 168661 h 912564"/>
                  <a:gd name="connsiteX545" fmla="*/ 77571 w 2170318"/>
                  <a:gd name="connsiteY545" fmla="*/ 170212 h 912564"/>
                  <a:gd name="connsiteX546" fmla="*/ 78679 w 2170318"/>
                  <a:gd name="connsiteY546" fmla="*/ 170766 h 912564"/>
                  <a:gd name="connsiteX547" fmla="*/ 79011 w 2170318"/>
                  <a:gd name="connsiteY547" fmla="*/ 171320 h 912564"/>
                  <a:gd name="connsiteX548" fmla="*/ 77903 w 2170318"/>
                  <a:gd name="connsiteY548" fmla="*/ 172872 h 912564"/>
                  <a:gd name="connsiteX549" fmla="*/ 76351 w 2170318"/>
                  <a:gd name="connsiteY549" fmla="*/ 174091 h 912564"/>
                  <a:gd name="connsiteX550" fmla="*/ 73138 w 2170318"/>
                  <a:gd name="connsiteY550" fmla="*/ 175642 h 912564"/>
                  <a:gd name="connsiteX551" fmla="*/ 71808 w 2170318"/>
                  <a:gd name="connsiteY551" fmla="*/ 177083 h 912564"/>
                  <a:gd name="connsiteX552" fmla="*/ 72140 w 2170318"/>
                  <a:gd name="connsiteY552" fmla="*/ 177748 h 912564"/>
                  <a:gd name="connsiteX553" fmla="*/ 72805 w 2170318"/>
                  <a:gd name="connsiteY553" fmla="*/ 178745 h 912564"/>
                  <a:gd name="connsiteX554" fmla="*/ 72805 w 2170318"/>
                  <a:gd name="connsiteY554" fmla="*/ 179742 h 912564"/>
                  <a:gd name="connsiteX555" fmla="*/ 71364 w 2170318"/>
                  <a:gd name="connsiteY555" fmla="*/ 180186 h 912564"/>
                  <a:gd name="connsiteX556" fmla="*/ 70367 w 2170318"/>
                  <a:gd name="connsiteY556" fmla="*/ 180186 h 912564"/>
                  <a:gd name="connsiteX557" fmla="*/ 69592 w 2170318"/>
                  <a:gd name="connsiteY557" fmla="*/ 179520 h 912564"/>
                  <a:gd name="connsiteX558" fmla="*/ 69038 w 2170318"/>
                  <a:gd name="connsiteY558" fmla="*/ 178855 h 912564"/>
                  <a:gd name="connsiteX559" fmla="*/ 68594 w 2170318"/>
                  <a:gd name="connsiteY559" fmla="*/ 177969 h 912564"/>
                  <a:gd name="connsiteX560" fmla="*/ 67929 w 2170318"/>
                  <a:gd name="connsiteY560" fmla="*/ 177969 h 912564"/>
                  <a:gd name="connsiteX561" fmla="*/ 67043 w 2170318"/>
                  <a:gd name="connsiteY561" fmla="*/ 180961 h 912564"/>
                  <a:gd name="connsiteX562" fmla="*/ 66378 w 2170318"/>
                  <a:gd name="connsiteY562" fmla="*/ 182291 h 912564"/>
                  <a:gd name="connsiteX563" fmla="*/ 65603 w 2170318"/>
                  <a:gd name="connsiteY563" fmla="*/ 183177 h 912564"/>
                  <a:gd name="connsiteX564" fmla="*/ 64827 w 2170318"/>
                  <a:gd name="connsiteY564" fmla="*/ 183177 h 912564"/>
                  <a:gd name="connsiteX565" fmla="*/ 64827 w 2170318"/>
                  <a:gd name="connsiteY565" fmla="*/ 182513 h 912564"/>
                  <a:gd name="connsiteX566" fmla="*/ 64162 w 2170318"/>
                  <a:gd name="connsiteY566" fmla="*/ 181072 h 912564"/>
                  <a:gd name="connsiteX567" fmla="*/ 64162 w 2170318"/>
                  <a:gd name="connsiteY567" fmla="*/ 182624 h 912564"/>
                  <a:gd name="connsiteX568" fmla="*/ 64162 w 2170318"/>
                  <a:gd name="connsiteY568" fmla="*/ 183399 h 912564"/>
                  <a:gd name="connsiteX569" fmla="*/ 63719 w 2170318"/>
                  <a:gd name="connsiteY569" fmla="*/ 183731 h 912564"/>
                  <a:gd name="connsiteX570" fmla="*/ 62721 w 2170318"/>
                  <a:gd name="connsiteY570" fmla="*/ 184064 h 912564"/>
                  <a:gd name="connsiteX571" fmla="*/ 62721 w 2170318"/>
                  <a:gd name="connsiteY571" fmla="*/ 184729 h 912564"/>
                  <a:gd name="connsiteX572" fmla="*/ 62721 w 2170318"/>
                  <a:gd name="connsiteY572" fmla="*/ 184951 h 912564"/>
                  <a:gd name="connsiteX573" fmla="*/ 63053 w 2170318"/>
                  <a:gd name="connsiteY573" fmla="*/ 184951 h 912564"/>
                  <a:gd name="connsiteX574" fmla="*/ 63497 w 2170318"/>
                  <a:gd name="connsiteY574" fmla="*/ 185172 h 912564"/>
                  <a:gd name="connsiteX575" fmla="*/ 62388 w 2170318"/>
                  <a:gd name="connsiteY575" fmla="*/ 185727 h 912564"/>
                  <a:gd name="connsiteX576" fmla="*/ 62056 w 2170318"/>
                  <a:gd name="connsiteY576" fmla="*/ 186281 h 912564"/>
                  <a:gd name="connsiteX577" fmla="*/ 62056 w 2170318"/>
                  <a:gd name="connsiteY577" fmla="*/ 187278 h 912564"/>
                  <a:gd name="connsiteX578" fmla="*/ 62721 w 2170318"/>
                  <a:gd name="connsiteY578" fmla="*/ 188940 h 912564"/>
                  <a:gd name="connsiteX579" fmla="*/ 56626 w 2170318"/>
                  <a:gd name="connsiteY579" fmla="*/ 194148 h 912564"/>
                  <a:gd name="connsiteX580" fmla="*/ 54853 w 2170318"/>
                  <a:gd name="connsiteY580" fmla="*/ 196918 h 912564"/>
                  <a:gd name="connsiteX581" fmla="*/ 53856 w 2170318"/>
                  <a:gd name="connsiteY581" fmla="*/ 200908 h 912564"/>
                  <a:gd name="connsiteX582" fmla="*/ 51307 w 2170318"/>
                  <a:gd name="connsiteY582" fmla="*/ 203900 h 912564"/>
                  <a:gd name="connsiteX583" fmla="*/ 47872 w 2170318"/>
                  <a:gd name="connsiteY583" fmla="*/ 205562 h 912564"/>
                  <a:gd name="connsiteX584" fmla="*/ 43661 w 2170318"/>
                  <a:gd name="connsiteY584" fmla="*/ 205119 h 912564"/>
                  <a:gd name="connsiteX585" fmla="*/ 43329 w 2170318"/>
                  <a:gd name="connsiteY585" fmla="*/ 205341 h 912564"/>
                  <a:gd name="connsiteX586" fmla="*/ 42442 w 2170318"/>
                  <a:gd name="connsiteY586" fmla="*/ 205562 h 912564"/>
                  <a:gd name="connsiteX587" fmla="*/ 44104 w 2170318"/>
                  <a:gd name="connsiteY587" fmla="*/ 207890 h 912564"/>
                  <a:gd name="connsiteX588" fmla="*/ 45212 w 2170318"/>
                  <a:gd name="connsiteY588" fmla="*/ 211103 h 912564"/>
                  <a:gd name="connsiteX589" fmla="*/ 2159902 w 2170318"/>
                  <a:gd name="connsiteY589" fmla="*/ 698691 h 912564"/>
                  <a:gd name="connsiteX590" fmla="*/ 2158904 w 2170318"/>
                  <a:gd name="connsiteY590" fmla="*/ 696807 h 912564"/>
                  <a:gd name="connsiteX591" fmla="*/ 2158239 w 2170318"/>
                  <a:gd name="connsiteY591" fmla="*/ 694812 h 912564"/>
                  <a:gd name="connsiteX592" fmla="*/ 2157242 w 2170318"/>
                  <a:gd name="connsiteY592" fmla="*/ 693482 h 912564"/>
                  <a:gd name="connsiteX593" fmla="*/ 2153142 w 2170318"/>
                  <a:gd name="connsiteY593" fmla="*/ 694147 h 912564"/>
                  <a:gd name="connsiteX594" fmla="*/ 2152034 w 2170318"/>
                  <a:gd name="connsiteY594" fmla="*/ 692928 h 912564"/>
                  <a:gd name="connsiteX595" fmla="*/ 2150483 w 2170318"/>
                  <a:gd name="connsiteY595" fmla="*/ 688828 h 912564"/>
                  <a:gd name="connsiteX596" fmla="*/ 2148709 w 2170318"/>
                  <a:gd name="connsiteY596" fmla="*/ 687498 h 912564"/>
                  <a:gd name="connsiteX597" fmla="*/ 2144498 w 2170318"/>
                  <a:gd name="connsiteY597" fmla="*/ 687055 h 912564"/>
                  <a:gd name="connsiteX598" fmla="*/ 2142947 w 2170318"/>
                  <a:gd name="connsiteY598" fmla="*/ 686169 h 912564"/>
                  <a:gd name="connsiteX599" fmla="*/ 2142282 w 2170318"/>
                  <a:gd name="connsiteY599" fmla="*/ 683841 h 912564"/>
                  <a:gd name="connsiteX600" fmla="*/ 2143834 w 2170318"/>
                  <a:gd name="connsiteY600" fmla="*/ 679630 h 912564"/>
                  <a:gd name="connsiteX601" fmla="*/ 2143391 w 2170318"/>
                  <a:gd name="connsiteY601" fmla="*/ 677193 h 912564"/>
                  <a:gd name="connsiteX602" fmla="*/ 2143391 w 2170318"/>
                  <a:gd name="connsiteY602" fmla="*/ 677193 h 912564"/>
                  <a:gd name="connsiteX603" fmla="*/ 2142837 w 2170318"/>
                  <a:gd name="connsiteY603" fmla="*/ 674311 h 912564"/>
                  <a:gd name="connsiteX604" fmla="*/ 2143058 w 2170318"/>
                  <a:gd name="connsiteY604" fmla="*/ 670765 h 912564"/>
                  <a:gd name="connsiteX605" fmla="*/ 2143834 w 2170318"/>
                  <a:gd name="connsiteY605" fmla="*/ 667219 h 912564"/>
                  <a:gd name="connsiteX606" fmla="*/ 2144831 w 2170318"/>
                  <a:gd name="connsiteY606" fmla="*/ 664338 h 912564"/>
                  <a:gd name="connsiteX607" fmla="*/ 2144388 w 2170318"/>
                  <a:gd name="connsiteY607" fmla="*/ 661900 h 912564"/>
                  <a:gd name="connsiteX608" fmla="*/ 2141839 w 2170318"/>
                  <a:gd name="connsiteY608" fmla="*/ 660016 h 912564"/>
                  <a:gd name="connsiteX609" fmla="*/ 2139512 w 2170318"/>
                  <a:gd name="connsiteY609" fmla="*/ 657467 h 912564"/>
                  <a:gd name="connsiteX610" fmla="*/ 2140066 w 2170318"/>
                  <a:gd name="connsiteY610" fmla="*/ 653146 h 912564"/>
                  <a:gd name="connsiteX611" fmla="*/ 2140952 w 2170318"/>
                  <a:gd name="connsiteY611" fmla="*/ 651926 h 912564"/>
                  <a:gd name="connsiteX612" fmla="*/ 2144831 w 2170318"/>
                  <a:gd name="connsiteY612" fmla="*/ 648713 h 912564"/>
                  <a:gd name="connsiteX613" fmla="*/ 2145939 w 2170318"/>
                  <a:gd name="connsiteY613" fmla="*/ 646829 h 912564"/>
                  <a:gd name="connsiteX614" fmla="*/ 2145717 w 2170318"/>
                  <a:gd name="connsiteY614" fmla="*/ 645500 h 912564"/>
                  <a:gd name="connsiteX615" fmla="*/ 2141507 w 2170318"/>
                  <a:gd name="connsiteY615" fmla="*/ 640402 h 912564"/>
                  <a:gd name="connsiteX616" fmla="*/ 2138626 w 2170318"/>
                  <a:gd name="connsiteY616" fmla="*/ 637964 h 912564"/>
                  <a:gd name="connsiteX617" fmla="*/ 2135412 w 2170318"/>
                  <a:gd name="connsiteY617" fmla="*/ 636524 h 912564"/>
                  <a:gd name="connsiteX618" fmla="*/ 2132309 w 2170318"/>
                  <a:gd name="connsiteY618" fmla="*/ 636856 h 912564"/>
                  <a:gd name="connsiteX619" fmla="*/ 2130868 w 2170318"/>
                  <a:gd name="connsiteY619" fmla="*/ 637631 h 912564"/>
                  <a:gd name="connsiteX620" fmla="*/ 2129095 w 2170318"/>
                  <a:gd name="connsiteY620" fmla="*/ 638296 h 912564"/>
                  <a:gd name="connsiteX621" fmla="*/ 2127544 w 2170318"/>
                  <a:gd name="connsiteY621" fmla="*/ 638296 h 912564"/>
                  <a:gd name="connsiteX622" fmla="*/ 2126657 w 2170318"/>
                  <a:gd name="connsiteY622" fmla="*/ 636524 h 912564"/>
                  <a:gd name="connsiteX623" fmla="*/ 2126657 w 2170318"/>
                  <a:gd name="connsiteY623" fmla="*/ 635637 h 912564"/>
                  <a:gd name="connsiteX624" fmla="*/ 2127211 w 2170318"/>
                  <a:gd name="connsiteY624" fmla="*/ 633309 h 912564"/>
                  <a:gd name="connsiteX625" fmla="*/ 2127211 w 2170318"/>
                  <a:gd name="connsiteY625" fmla="*/ 632645 h 912564"/>
                  <a:gd name="connsiteX626" fmla="*/ 2126325 w 2170318"/>
                  <a:gd name="connsiteY626" fmla="*/ 631980 h 912564"/>
                  <a:gd name="connsiteX627" fmla="*/ 2125549 w 2170318"/>
                  <a:gd name="connsiteY627" fmla="*/ 631980 h 912564"/>
                  <a:gd name="connsiteX628" fmla="*/ 2124774 w 2170318"/>
                  <a:gd name="connsiteY628" fmla="*/ 632423 h 912564"/>
                  <a:gd name="connsiteX629" fmla="*/ 2123887 w 2170318"/>
                  <a:gd name="connsiteY629" fmla="*/ 632091 h 912564"/>
                  <a:gd name="connsiteX630" fmla="*/ 2122668 w 2170318"/>
                  <a:gd name="connsiteY630" fmla="*/ 630428 h 912564"/>
                  <a:gd name="connsiteX631" fmla="*/ 2122003 w 2170318"/>
                  <a:gd name="connsiteY631" fmla="*/ 628655 h 912564"/>
                  <a:gd name="connsiteX632" fmla="*/ 2121560 w 2170318"/>
                  <a:gd name="connsiteY632" fmla="*/ 626993 h 912564"/>
                  <a:gd name="connsiteX633" fmla="*/ 2120895 w 2170318"/>
                  <a:gd name="connsiteY633" fmla="*/ 625663 h 912564"/>
                  <a:gd name="connsiteX634" fmla="*/ 2119676 w 2170318"/>
                  <a:gd name="connsiteY634" fmla="*/ 624777 h 912564"/>
                  <a:gd name="connsiteX635" fmla="*/ 2115576 w 2170318"/>
                  <a:gd name="connsiteY635" fmla="*/ 622782 h 912564"/>
                  <a:gd name="connsiteX636" fmla="*/ 2114246 w 2170318"/>
                  <a:gd name="connsiteY636" fmla="*/ 622339 h 912564"/>
                  <a:gd name="connsiteX637" fmla="*/ 2106932 w 2170318"/>
                  <a:gd name="connsiteY637" fmla="*/ 623226 h 912564"/>
                  <a:gd name="connsiteX638" fmla="*/ 2102943 w 2170318"/>
                  <a:gd name="connsiteY638" fmla="*/ 622561 h 912564"/>
                  <a:gd name="connsiteX639" fmla="*/ 2100948 w 2170318"/>
                  <a:gd name="connsiteY639" fmla="*/ 619458 h 912564"/>
                  <a:gd name="connsiteX640" fmla="*/ 2101281 w 2170318"/>
                  <a:gd name="connsiteY640" fmla="*/ 618350 h 912564"/>
                  <a:gd name="connsiteX641" fmla="*/ 2101281 w 2170318"/>
                  <a:gd name="connsiteY641" fmla="*/ 617796 h 912564"/>
                  <a:gd name="connsiteX642" fmla="*/ 2102611 w 2170318"/>
                  <a:gd name="connsiteY642" fmla="*/ 616355 h 912564"/>
                  <a:gd name="connsiteX643" fmla="*/ 2103608 w 2170318"/>
                  <a:gd name="connsiteY643" fmla="*/ 614803 h 912564"/>
                  <a:gd name="connsiteX644" fmla="*/ 2103608 w 2170318"/>
                  <a:gd name="connsiteY644" fmla="*/ 613031 h 912564"/>
                  <a:gd name="connsiteX645" fmla="*/ 2102943 w 2170318"/>
                  <a:gd name="connsiteY645" fmla="*/ 611035 h 912564"/>
                  <a:gd name="connsiteX646" fmla="*/ 2103165 w 2170318"/>
                  <a:gd name="connsiteY646" fmla="*/ 609263 h 912564"/>
                  <a:gd name="connsiteX647" fmla="*/ 2103829 w 2170318"/>
                  <a:gd name="connsiteY647" fmla="*/ 607490 h 912564"/>
                  <a:gd name="connsiteX648" fmla="*/ 2104826 w 2170318"/>
                  <a:gd name="connsiteY648" fmla="*/ 605606 h 912564"/>
                  <a:gd name="connsiteX649" fmla="*/ 2104826 w 2170318"/>
                  <a:gd name="connsiteY649" fmla="*/ 605606 h 912564"/>
                  <a:gd name="connsiteX650" fmla="*/ 2104826 w 2170318"/>
                  <a:gd name="connsiteY650" fmla="*/ 605606 h 912564"/>
                  <a:gd name="connsiteX651" fmla="*/ 2104826 w 2170318"/>
                  <a:gd name="connsiteY651" fmla="*/ 605606 h 912564"/>
                  <a:gd name="connsiteX652" fmla="*/ 2105824 w 2170318"/>
                  <a:gd name="connsiteY652" fmla="*/ 603500 h 912564"/>
                  <a:gd name="connsiteX653" fmla="*/ 2108594 w 2170318"/>
                  <a:gd name="connsiteY653" fmla="*/ 600398 h 912564"/>
                  <a:gd name="connsiteX654" fmla="*/ 2109592 w 2170318"/>
                  <a:gd name="connsiteY654" fmla="*/ 598181 h 912564"/>
                  <a:gd name="connsiteX655" fmla="*/ 2110478 w 2170318"/>
                  <a:gd name="connsiteY655" fmla="*/ 595189 h 912564"/>
                  <a:gd name="connsiteX656" fmla="*/ 2111587 w 2170318"/>
                  <a:gd name="connsiteY656" fmla="*/ 593416 h 912564"/>
                  <a:gd name="connsiteX657" fmla="*/ 2113027 w 2170318"/>
                  <a:gd name="connsiteY657" fmla="*/ 592197 h 912564"/>
                  <a:gd name="connsiteX658" fmla="*/ 2115243 w 2170318"/>
                  <a:gd name="connsiteY658" fmla="*/ 591089 h 912564"/>
                  <a:gd name="connsiteX659" fmla="*/ 2115908 w 2170318"/>
                  <a:gd name="connsiteY659" fmla="*/ 590203 h 912564"/>
                  <a:gd name="connsiteX660" fmla="*/ 2115022 w 2170318"/>
                  <a:gd name="connsiteY660" fmla="*/ 587543 h 912564"/>
                  <a:gd name="connsiteX661" fmla="*/ 2115022 w 2170318"/>
                  <a:gd name="connsiteY661" fmla="*/ 586324 h 912564"/>
                  <a:gd name="connsiteX662" fmla="*/ 2116130 w 2170318"/>
                  <a:gd name="connsiteY662" fmla="*/ 585548 h 912564"/>
                  <a:gd name="connsiteX663" fmla="*/ 2118124 w 2170318"/>
                  <a:gd name="connsiteY663" fmla="*/ 584662 h 912564"/>
                  <a:gd name="connsiteX664" fmla="*/ 2119011 w 2170318"/>
                  <a:gd name="connsiteY664" fmla="*/ 583553 h 912564"/>
                  <a:gd name="connsiteX665" fmla="*/ 2119787 w 2170318"/>
                  <a:gd name="connsiteY665" fmla="*/ 581448 h 912564"/>
                  <a:gd name="connsiteX666" fmla="*/ 2120452 w 2170318"/>
                  <a:gd name="connsiteY666" fmla="*/ 578678 h 912564"/>
                  <a:gd name="connsiteX667" fmla="*/ 2120895 w 2170318"/>
                  <a:gd name="connsiteY667" fmla="*/ 575907 h 912564"/>
                  <a:gd name="connsiteX668" fmla="*/ 2120452 w 2170318"/>
                  <a:gd name="connsiteY668" fmla="*/ 569037 h 912564"/>
                  <a:gd name="connsiteX669" fmla="*/ 2123665 w 2170318"/>
                  <a:gd name="connsiteY669" fmla="*/ 565380 h 912564"/>
                  <a:gd name="connsiteX670" fmla="*/ 2127765 w 2170318"/>
                  <a:gd name="connsiteY670" fmla="*/ 562166 h 912564"/>
                  <a:gd name="connsiteX671" fmla="*/ 2130314 w 2170318"/>
                  <a:gd name="connsiteY671" fmla="*/ 558509 h 912564"/>
                  <a:gd name="connsiteX672" fmla="*/ 2130314 w 2170318"/>
                  <a:gd name="connsiteY672" fmla="*/ 556182 h 912564"/>
                  <a:gd name="connsiteX673" fmla="*/ 2129428 w 2170318"/>
                  <a:gd name="connsiteY673" fmla="*/ 553966 h 912564"/>
                  <a:gd name="connsiteX674" fmla="*/ 2127987 w 2170318"/>
                  <a:gd name="connsiteY674" fmla="*/ 551971 h 912564"/>
                  <a:gd name="connsiteX675" fmla="*/ 2126435 w 2170318"/>
                  <a:gd name="connsiteY675" fmla="*/ 550642 h 912564"/>
                  <a:gd name="connsiteX676" fmla="*/ 2124663 w 2170318"/>
                  <a:gd name="connsiteY676" fmla="*/ 549977 h 912564"/>
                  <a:gd name="connsiteX677" fmla="*/ 2123222 w 2170318"/>
                  <a:gd name="connsiteY677" fmla="*/ 550309 h 912564"/>
                  <a:gd name="connsiteX678" fmla="*/ 2119454 w 2170318"/>
                  <a:gd name="connsiteY678" fmla="*/ 552525 h 912564"/>
                  <a:gd name="connsiteX679" fmla="*/ 2113803 w 2170318"/>
                  <a:gd name="connsiteY679" fmla="*/ 551528 h 912564"/>
                  <a:gd name="connsiteX680" fmla="*/ 2112141 w 2170318"/>
                  <a:gd name="connsiteY680" fmla="*/ 550752 h 912564"/>
                  <a:gd name="connsiteX681" fmla="*/ 2111143 w 2170318"/>
                  <a:gd name="connsiteY681" fmla="*/ 549977 h 912564"/>
                  <a:gd name="connsiteX682" fmla="*/ 2110811 w 2170318"/>
                  <a:gd name="connsiteY682" fmla="*/ 548757 h 912564"/>
                  <a:gd name="connsiteX683" fmla="*/ 2111143 w 2170318"/>
                  <a:gd name="connsiteY683" fmla="*/ 546431 h 912564"/>
                  <a:gd name="connsiteX684" fmla="*/ 2111143 w 2170318"/>
                  <a:gd name="connsiteY684" fmla="*/ 545101 h 912564"/>
                  <a:gd name="connsiteX685" fmla="*/ 2110811 w 2170318"/>
                  <a:gd name="connsiteY685" fmla="*/ 541444 h 912564"/>
                  <a:gd name="connsiteX686" fmla="*/ 2110811 w 2170318"/>
                  <a:gd name="connsiteY686" fmla="*/ 539781 h 912564"/>
                  <a:gd name="connsiteX687" fmla="*/ 2112251 w 2170318"/>
                  <a:gd name="connsiteY687" fmla="*/ 534019 h 912564"/>
                  <a:gd name="connsiteX688" fmla="*/ 2112251 w 2170318"/>
                  <a:gd name="connsiteY688" fmla="*/ 531581 h 912564"/>
                  <a:gd name="connsiteX689" fmla="*/ 2111365 w 2170318"/>
                  <a:gd name="connsiteY689" fmla="*/ 524267 h 912564"/>
                  <a:gd name="connsiteX690" fmla="*/ 2111919 w 2170318"/>
                  <a:gd name="connsiteY690" fmla="*/ 518505 h 912564"/>
                  <a:gd name="connsiteX691" fmla="*/ 2111919 w 2170318"/>
                  <a:gd name="connsiteY691" fmla="*/ 515513 h 912564"/>
                  <a:gd name="connsiteX692" fmla="*/ 2111143 w 2170318"/>
                  <a:gd name="connsiteY692" fmla="*/ 513075 h 912564"/>
                  <a:gd name="connsiteX693" fmla="*/ 2110257 w 2170318"/>
                  <a:gd name="connsiteY693" fmla="*/ 512188 h 912564"/>
                  <a:gd name="connsiteX694" fmla="*/ 2109370 w 2170318"/>
                  <a:gd name="connsiteY694" fmla="*/ 511634 h 912564"/>
                  <a:gd name="connsiteX695" fmla="*/ 2107376 w 2170318"/>
                  <a:gd name="connsiteY695" fmla="*/ 510969 h 912564"/>
                  <a:gd name="connsiteX696" fmla="*/ 2105935 w 2170318"/>
                  <a:gd name="connsiteY696" fmla="*/ 510194 h 912564"/>
                  <a:gd name="connsiteX697" fmla="*/ 2106267 w 2170318"/>
                  <a:gd name="connsiteY697" fmla="*/ 509307 h 912564"/>
                  <a:gd name="connsiteX698" fmla="*/ 2107265 w 2170318"/>
                  <a:gd name="connsiteY698" fmla="*/ 508310 h 912564"/>
                  <a:gd name="connsiteX699" fmla="*/ 2107819 w 2170318"/>
                  <a:gd name="connsiteY699" fmla="*/ 507201 h 912564"/>
                  <a:gd name="connsiteX700" fmla="*/ 2107265 w 2170318"/>
                  <a:gd name="connsiteY700" fmla="*/ 504542 h 912564"/>
                  <a:gd name="connsiteX701" fmla="*/ 2106711 w 2170318"/>
                  <a:gd name="connsiteY701" fmla="*/ 502769 h 912564"/>
                  <a:gd name="connsiteX702" fmla="*/ 2106489 w 2170318"/>
                  <a:gd name="connsiteY702" fmla="*/ 500996 h 912564"/>
                  <a:gd name="connsiteX703" fmla="*/ 2106932 w 2170318"/>
                  <a:gd name="connsiteY703" fmla="*/ 498115 h 912564"/>
                  <a:gd name="connsiteX704" fmla="*/ 2110035 w 2170318"/>
                  <a:gd name="connsiteY704" fmla="*/ 487588 h 912564"/>
                  <a:gd name="connsiteX705" fmla="*/ 2109481 w 2170318"/>
                  <a:gd name="connsiteY705" fmla="*/ 483377 h 912564"/>
                  <a:gd name="connsiteX706" fmla="*/ 2103497 w 2170318"/>
                  <a:gd name="connsiteY706" fmla="*/ 480495 h 912564"/>
                  <a:gd name="connsiteX707" fmla="*/ 2101613 w 2170318"/>
                  <a:gd name="connsiteY707" fmla="*/ 478722 h 912564"/>
                  <a:gd name="connsiteX708" fmla="*/ 2100061 w 2170318"/>
                  <a:gd name="connsiteY708" fmla="*/ 476506 h 912564"/>
                  <a:gd name="connsiteX709" fmla="*/ 2098954 w 2170318"/>
                  <a:gd name="connsiteY709" fmla="*/ 473292 h 912564"/>
                  <a:gd name="connsiteX710" fmla="*/ 2098510 w 2170318"/>
                  <a:gd name="connsiteY710" fmla="*/ 472184 h 912564"/>
                  <a:gd name="connsiteX711" fmla="*/ 2098178 w 2170318"/>
                  <a:gd name="connsiteY711" fmla="*/ 471076 h 912564"/>
                  <a:gd name="connsiteX712" fmla="*/ 2098178 w 2170318"/>
                  <a:gd name="connsiteY712" fmla="*/ 469857 h 912564"/>
                  <a:gd name="connsiteX713" fmla="*/ 2098178 w 2170318"/>
                  <a:gd name="connsiteY713" fmla="*/ 468527 h 912564"/>
                  <a:gd name="connsiteX714" fmla="*/ 2097291 w 2170318"/>
                  <a:gd name="connsiteY714" fmla="*/ 467640 h 912564"/>
                  <a:gd name="connsiteX715" fmla="*/ 2096294 w 2170318"/>
                  <a:gd name="connsiteY715" fmla="*/ 466865 h 912564"/>
                  <a:gd name="connsiteX716" fmla="*/ 2095629 w 2170318"/>
                  <a:gd name="connsiteY716" fmla="*/ 465868 h 912564"/>
                  <a:gd name="connsiteX717" fmla="*/ 2095185 w 2170318"/>
                  <a:gd name="connsiteY717" fmla="*/ 463651 h 912564"/>
                  <a:gd name="connsiteX718" fmla="*/ 2094853 w 2170318"/>
                  <a:gd name="connsiteY718" fmla="*/ 462654 h 912564"/>
                  <a:gd name="connsiteX719" fmla="*/ 2094188 w 2170318"/>
                  <a:gd name="connsiteY719" fmla="*/ 461657 h 912564"/>
                  <a:gd name="connsiteX720" fmla="*/ 2094188 w 2170318"/>
                  <a:gd name="connsiteY720" fmla="*/ 461657 h 912564"/>
                  <a:gd name="connsiteX721" fmla="*/ 2095740 w 2170318"/>
                  <a:gd name="connsiteY721" fmla="*/ 458886 h 912564"/>
                  <a:gd name="connsiteX722" fmla="*/ 2097624 w 2170318"/>
                  <a:gd name="connsiteY722" fmla="*/ 457335 h 912564"/>
                  <a:gd name="connsiteX723" fmla="*/ 2098732 w 2170318"/>
                  <a:gd name="connsiteY723" fmla="*/ 455562 h 912564"/>
                  <a:gd name="connsiteX724" fmla="*/ 2097735 w 2170318"/>
                  <a:gd name="connsiteY724" fmla="*/ 449799 h 912564"/>
                  <a:gd name="connsiteX725" fmla="*/ 2098289 w 2170318"/>
                  <a:gd name="connsiteY725" fmla="*/ 447473 h 912564"/>
                  <a:gd name="connsiteX726" fmla="*/ 2100505 w 2170318"/>
                  <a:gd name="connsiteY726" fmla="*/ 443040 h 912564"/>
                  <a:gd name="connsiteX727" fmla="*/ 2099618 w 2170318"/>
                  <a:gd name="connsiteY727" fmla="*/ 439493 h 912564"/>
                  <a:gd name="connsiteX728" fmla="*/ 2095296 w 2170318"/>
                  <a:gd name="connsiteY728" fmla="*/ 436391 h 912564"/>
                  <a:gd name="connsiteX729" fmla="*/ 2090199 w 2170318"/>
                  <a:gd name="connsiteY729" fmla="*/ 433731 h 912564"/>
                  <a:gd name="connsiteX730" fmla="*/ 2087318 w 2170318"/>
                  <a:gd name="connsiteY730" fmla="*/ 431515 h 912564"/>
                  <a:gd name="connsiteX731" fmla="*/ 2087318 w 2170318"/>
                  <a:gd name="connsiteY731" fmla="*/ 430296 h 912564"/>
                  <a:gd name="connsiteX732" fmla="*/ 2087983 w 2170318"/>
                  <a:gd name="connsiteY732" fmla="*/ 427636 h 912564"/>
                  <a:gd name="connsiteX733" fmla="*/ 2087983 w 2170318"/>
                  <a:gd name="connsiteY733" fmla="*/ 426306 h 912564"/>
                  <a:gd name="connsiteX734" fmla="*/ 2086542 w 2170318"/>
                  <a:gd name="connsiteY734" fmla="*/ 423425 h 912564"/>
                  <a:gd name="connsiteX735" fmla="*/ 2086099 w 2170318"/>
                  <a:gd name="connsiteY735" fmla="*/ 422206 h 912564"/>
                  <a:gd name="connsiteX736" fmla="*/ 2086099 w 2170318"/>
                  <a:gd name="connsiteY736" fmla="*/ 420877 h 912564"/>
                  <a:gd name="connsiteX737" fmla="*/ 2086320 w 2170318"/>
                  <a:gd name="connsiteY737" fmla="*/ 419879 h 912564"/>
                  <a:gd name="connsiteX738" fmla="*/ 2086320 w 2170318"/>
                  <a:gd name="connsiteY738" fmla="*/ 418771 h 912564"/>
                  <a:gd name="connsiteX739" fmla="*/ 2084991 w 2170318"/>
                  <a:gd name="connsiteY739" fmla="*/ 415890 h 912564"/>
                  <a:gd name="connsiteX740" fmla="*/ 2084326 w 2170318"/>
                  <a:gd name="connsiteY740" fmla="*/ 412787 h 912564"/>
                  <a:gd name="connsiteX741" fmla="*/ 2083883 w 2170318"/>
                  <a:gd name="connsiteY741" fmla="*/ 411458 h 912564"/>
                  <a:gd name="connsiteX742" fmla="*/ 2083883 w 2170318"/>
                  <a:gd name="connsiteY742" fmla="*/ 411458 h 912564"/>
                  <a:gd name="connsiteX743" fmla="*/ 2080890 w 2170318"/>
                  <a:gd name="connsiteY743" fmla="*/ 407911 h 912564"/>
                  <a:gd name="connsiteX744" fmla="*/ 2080226 w 2170318"/>
                  <a:gd name="connsiteY744" fmla="*/ 406138 h 912564"/>
                  <a:gd name="connsiteX745" fmla="*/ 2081444 w 2170318"/>
                  <a:gd name="connsiteY745" fmla="*/ 404365 h 912564"/>
                  <a:gd name="connsiteX746" fmla="*/ 2083772 w 2170318"/>
                  <a:gd name="connsiteY746" fmla="*/ 402925 h 912564"/>
                  <a:gd name="connsiteX747" fmla="*/ 2085434 w 2170318"/>
                  <a:gd name="connsiteY747" fmla="*/ 402260 h 912564"/>
                  <a:gd name="connsiteX748" fmla="*/ 2087207 w 2170318"/>
                  <a:gd name="connsiteY748" fmla="*/ 402260 h 912564"/>
                  <a:gd name="connsiteX749" fmla="*/ 2089756 w 2170318"/>
                  <a:gd name="connsiteY749" fmla="*/ 402481 h 912564"/>
                  <a:gd name="connsiteX750" fmla="*/ 2092415 w 2170318"/>
                  <a:gd name="connsiteY750" fmla="*/ 402149 h 912564"/>
                  <a:gd name="connsiteX751" fmla="*/ 2098621 w 2170318"/>
                  <a:gd name="connsiteY751" fmla="*/ 400486 h 912564"/>
                  <a:gd name="connsiteX752" fmla="*/ 2101281 w 2170318"/>
                  <a:gd name="connsiteY752" fmla="*/ 400819 h 912564"/>
                  <a:gd name="connsiteX753" fmla="*/ 2109148 w 2170318"/>
                  <a:gd name="connsiteY753" fmla="*/ 404697 h 912564"/>
                  <a:gd name="connsiteX754" fmla="*/ 2112030 w 2170318"/>
                  <a:gd name="connsiteY754" fmla="*/ 404919 h 912564"/>
                  <a:gd name="connsiteX755" fmla="*/ 2114578 w 2170318"/>
                  <a:gd name="connsiteY755" fmla="*/ 404365 h 912564"/>
                  <a:gd name="connsiteX756" fmla="*/ 2120452 w 2170318"/>
                  <a:gd name="connsiteY756" fmla="*/ 401706 h 912564"/>
                  <a:gd name="connsiteX757" fmla="*/ 2122668 w 2170318"/>
                  <a:gd name="connsiteY757" fmla="*/ 400154 h 912564"/>
                  <a:gd name="connsiteX758" fmla="*/ 2124552 w 2170318"/>
                  <a:gd name="connsiteY758" fmla="*/ 397273 h 912564"/>
                  <a:gd name="connsiteX759" fmla="*/ 2124552 w 2170318"/>
                  <a:gd name="connsiteY759" fmla="*/ 394613 h 912564"/>
                  <a:gd name="connsiteX760" fmla="*/ 2124219 w 2170318"/>
                  <a:gd name="connsiteY760" fmla="*/ 391843 h 912564"/>
                  <a:gd name="connsiteX761" fmla="*/ 2124774 w 2170318"/>
                  <a:gd name="connsiteY761" fmla="*/ 388630 h 912564"/>
                  <a:gd name="connsiteX762" fmla="*/ 2124774 w 2170318"/>
                  <a:gd name="connsiteY762" fmla="*/ 388630 h 912564"/>
                  <a:gd name="connsiteX763" fmla="*/ 2124774 w 2170318"/>
                  <a:gd name="connsiteY763" fmla="*/ 388630 h 912564"/>
                  <a:gd name="connsiteX764" fmla="*/ 2125882 w 2170318"/>
                  <a:gd name="connsiteY764" fmla="*/ 386856 h 912564"/>
                  <a:gd name="connsiteX765" fmla="*/ 2125882 w 2170318"/>
                  <a:gd name="connsiteY765" fmla="*/ 385083 h 912564"/>
                  <a:gd name="connsiteX766" fmla="*/ 2125549 w 2170318"/>
                  <a:gd name="connsiteY766" fmla="*/ 383199 h 912564"/>
                  <a:gd name="connsiteX767" fmla="*/ 2125328 w 2170318"/>
                  <a:gd name="connsiteY767" fmla="*/ 381094 h 912564"/>
                  <a:gd name="connsiteX768" fmla="*/ 2125549 w 2170318"/>
                  <a:gd name="connsiteY768" fmla="*/ 378656 h 912564"/>
                  <a:gd name="connsiteX769" fmla="*/ 2126103 w 2170318"/>
                  <a:gd name="connsiteY769" fmla="*/ 376661 h 912564"/>
                  <a:gd name="connsiteX770" fmla="*/ 2129871 w 2170318"/>
                  <a:gd name="connsiteY770" fmla="*/ 369126 h 912564"/>
                  <a:gd name="connsiteX771" fmla="*/ 2130536 w 2170318"/>
                  <a:gd name="connsiteY771" fmla="*/ 367242 h 912564"/>
                  <a:gd name="connsiteX772" fmla="*/ 2130536 w 2170318"/>
                  <a:gd name="connsiteY772" fmla="*/ 366688 h 912564"/>
                  <a:gd name="connsiteX773" fmla="*/ 2130868 w 2170318"/>
                  <a:gd name="connsiteY773" fmla="*/ 364915 h 912564"/>
                  <a:gd name="connsiteX774" fmla="*/ 2130314 w 2170318"/>
                  <a:gd name="connsiteY774" fmla="*/ 360150 h 912564"/>
                  <a:gd name="connsiteX775" fmla="*/ 2130868 w 2170318"/>
                  <a:gd name="connsiteY775" fmla="*/ 358487 h 912564"/>
                  <a:gd name="connsiteX776" fmla="*/ 2142947 w 2170318"/>
                  <a:gd name="connsiteY776" fmla="*/ 348625 h 912564"/>
                  <a:gd name="connsiteX777" fmla="*/ 2145717 w 2170318"/>
                  <a:gd name="connsiteY777" fmla="*/ 347849 h 912564"/>
                  <a:gd name="connsiteX778" fmla="*/ 2147491 w 2170318"/>
                  <a:gd name="connsiteY778" fmla="*/ 349068 h 912564"/>
                  <a:gd name="connsiteX779" fmla="*/ 2150593 w 2170318"/>
                  <a:gd name="connsiteY779" fmla="*/ 353722 h 912564"/>
                  <a:gd name="connsiteX780" fmla="*/ 2152145 w 2170318"/>
                  <a:gd name="connsiteY780" fmla="*/ 355495 h 912564"/>
                  <a:gd name="connsiteX781" fmla="*/ 2158904 w 2170318"/>
                  <a:gd name="connsiteY781" fmla="*/ 358598 h 912564"/>
                  <a:gd name="connsiteX782" fmla="*/ 2161121 w 2170318"/>
                  <a:gd name="connsiteY782" fmla="*/ 360482 h 912564"/>
                  <a:gd name="connsiteX783" fmla="*/ 2170319 w 2170318"/>
                  <a:gd name="connsiteY783" fmla="*/ 367131 h 912564"/>
                  <a:gd name="connsiteX784" fmla="*/ 2169100 w 2170318"/>
                  <a:gd name="connsiteY784" fmla="*/ 365358 h 912564"/>
                  <a:gd name="connsiteX785" fmla="*/ 2167770 w 2170318"/>
                  <a:gd name="connsiteY785" fmla="*/ 359817 h 912564"/>
                  <a:gd name="connsiteX786" fmla="*/ 2166662 w 2170318"/>
                  <a:gd name="connsiteY786" fmla="*/ 357934 h 912564"/>
                  <a:gd name="connsiteX787" fmla="*/ 2164889 w 2170318"/>
                  <a:gd name="connsiteY787" fmla="*/ 354941 h 912564"/>
                  <a:gd name="connsiteX788" fmla="*/ 2157907 w 2170318"/>
                  <a:gd name="connsiteY788" fmla="*/ 345854 h 912564"/>
                  <a:gd name="connsiteX789" fmla="*/ 2157242 w 2170318"/>
                  <a:gd name="connsiteY789" fmla="*/ 344746 h 912564"/>
                  <a:gd name="connsiteX790" fmla="*/ 2156689 w 2170318"/>
                  <a:gd name="connsiteY790" fmla="*/ 344303 h 912564"/>
                  <a:gd name="connsiteX791" fmla="*/ 2156134 w 2170318"/>
                  <a:gd name="connsiteY791" fmla="*/ 344303 h 912564"/>
                  <a:gd name="connsiteX792" fmla="*/ 2154915 w 2170318"/>
                  <a:gd name="connsiteY792" fmla="*/ 344303 h 912564"/>
                  <a:gd name="connsiteX793" fmla="*/ 2154361 w 2170318"/>
                  <a:gd name="connsiteY793" fmla="*/ 344303 h 912564"/>
                  <a:gd name="connsiteX794" fmla="*/ 2152256 w 2170318"/>
                  <a:gd name="connsiteY794" fmla="*/ 342973 h 912564"/>
                  <a:gd name="connsiteX795" fmla="*/ 2148156 w 2170318"/>
                  <a:gd name="connsiteY795" fmla="*/ 338208 h 912564"/>
                  <a:gd name="connsiteX796" fmla="*/ 2146604 w 2170318"/>
                  <a:gd name="connsiteY796" fmla="*/ 339095 h 912564"/>
                  <a:gd name="connsiteX797" fmla="*/ 2146161 w 2170318"/>
                  <a:gd name="connsiteY797" fmla="*/ 338208 h 912564"/>
                  <a:gd name="connsiteX798" fmla="*/ 2146161 w 2170318"/>
                  <a:gd name="connsiteY798" fmla="*/ 336546 h 912564"/>
                  <a:gd name="connsiteX799" fmla="*/ 2145828 w 2170318"/>
                  <a:gd name="connsiteY799" fmla="*/ 335106 h 912564"/>
                  <a:gd name="connsiteX800" fmla="*/ 2144166 w 2170318"/>
                  <a:gd name="connsiteY800" fmla="*/ 333887 h 912564"/>
                  <a:gd name="connsiteX801" fmla="*/ 2143169 w 2170318"/>
                  <a:gd name="connsiteY801" fmla="*/ 332889 h 912564"/>
                  <a:gd name="connsiteX802" fmla="*/ 2142726 w 2170318"/>
                  <a:gd name="connsiteY802" fmla="*/ 331559 h 912564"/>
                  <a:gd name="connsiteX803" fmla="*/ 2142172 w 2170318"/>
                  <a:gd name="connsiteY803" fmla="*/ 329343 h 912564"/>
                  <a:gd name="connsiteX804" fmla="*/ 2140841 w 2170318"/>
                  <a:gd name="connsiteY804" fmla="*/ 327237 h 912564"/>
                  <a:gd name="connsiteX805" fmla="*/ 2137961 w 2170318"/>
                  <a:gd name="connsiteY805" fmla="*/ 324024 h 912564"/>
                  <a:gd name="connsiteX806" fmla="*/ 2131422 w 2170318"/>
                  <a:gd name="connsiteY806" fmla="*/ 318261 h 912564"/>
                  <a:gd name="connsiteX807" fmla="*/ 2122003 w 2170318"/>
                  <a:gd name="connsiteY807" fmla="*/ 312721 h 912564"/>
                  <a:gd name="connsiteX808" fmla="*/ 2115687 w 2170318"/>
                  <a:gd name="connsiteY808" fmla="*/ 309064 h 912564"/>
                  <a:gd name="connsiteX809" fmla="*/ 2111587 w 2170318"/>
                  <a:gd name="connsiteY809" fmla="*/ 307734 h 912564"/>
                  <a:gd name="connsiteX810" fmla="*/ 2107708 w 2170318"/>
                  <a:gd name="connsiteY810" fmla="*/ 307734 h 912564"/>
                  <a:gd name="connsiteX811" fmla="*/ 2100837 w 2170318"/>
                  <a:gd name="connsiteY811" fmla="*/ 309618 h 912564"/>
                  <a:gd name="connsiteX812" fmla="*/ 2097624 w 2170318"/>
                  <a:gd name="connsiteY812" fmla="*/ 310061 h 912564"/>
                  <a:gd name="connsiteX813" fmla="*/ 2095296 w 2170318"/>
                  <a:gd name="connsiteY813" fmla="*/ 310726 h 912564"/>
                  <a:gd name="connsiteX814" fmla="*/ 2094078 w 2170318"/>
                  <a:gd name="connsiteY814" fmla="*/ 310726 h 912564"/>
                  <a:gd name="connsiteX815" fmla="*/ 2093080 w 2170318"/>
                  <a:gd name="connsiteY815" fmla="*/ 310615 h 912564"/>
                  <a:gd name="connsiteX816" fmla="*/ 2091640 w 2170318"/>
                  <a:gd name="connsiteY816" fmla="*/ 309174 h 912564"/>
                  <a:gd name="connsiteX817" fmla="*/ 2090531 w 2170318"/>
                  <a:gd name="connsiteY817" fmla="*/ 308842 h 912564"/>
                  <a:gd name="connsiteX818" fmla="*/ 2088094 w 2170318"/>
                  <a:gd name="connsiteY818" fmla="*/ 309507 h 912564"/>
                  <a:gd name="connsiteX819" fmla="*/ 2084104 w 2170318"/>
                  <a:gd name="connsiteY819" fmla="*/ 312278 h 912564"/>
                  <a:gd name="connsiteX820" fmla="*/ 2082331 w 2170318"/>
                  <a:gd name="connsiteY820" fmla="*/ 312942 h 912564"/>
                  <a:gd name="connsiteX821" fmla="*/ 2068701 w 2170318"/>
                  <a:gd name="connsiteY821" fmla="*/ 310615 h 912564"/>
                  <a:gd name="connsiteX822" fmla="*/ 2056290 w 2170318"/>
                  <a:gd name="connsiteY822" fmla="*/ 303745 h 912564"/>
                  <a:gd name="connsiteX823" fmla="*/ 2045873 w 2170318"/>
                  <a:gd name="connsiteY823" fmla="*/ 300752 h 912564"/>
                  <a:gd name="connsiteX824" fmla="*/ 2040664 w 2170318"/>
                  <a:gd name="connsiteY824" fmla="*/ 297872 h 912564"/>
                  <a:gd name="connsiteX825" fmla="*/ 2039224 w 2170318"/>
                  <a:gd name="connsiteY825" fmla="*/ 293661 h 912564"/>
                  <a:gd name="connsiteX826" fmla="*/ 2040775 w 2170318"/>
                  <a:gd name="connsiteY826" fmla="*/ 292220 h 912564"/>
                  <a:gd name="connsiteX827" fmla="*/ 2045873 w 2170318"/>
                  <a:gd name="connsiteY827" fmla="*/ 291112 h 912564"/>
                  <a:gd name="connsiteX828" fmla="*/ 2046981 w 2170318"/>
                  <a:gd name="connsiteY828" fmla="*/ 289228 h 912564"/>
                  <a:gd name="connsiteX829" fmla="*/ 2046205 w 2170318"/>
                  <a:gd name="connsiteY829" fmla="*/ 287565 h 912564"/>
                  <a:gd name="connsiteX830" fmla="*/ 2042659 w 2170318"/>
                  <a:gd name="connsiteY830" fmla="*/ 283244 h 912564"/>
                  <a:gd name="connsiteX831" fmla="*/ 2041440 w 2170318"/>
                  <a:gd name="connsiteY831" fmla="*/ 280585 h 912564"/>
                  <a:gd name="connsiteX832" fmla="*/ 2043546 w 2170318"/>
                  <a:gd name="connsiteY832" fmla="*/ 278922 h 912564"/>
                  <a:gd name="connsiteX833" fmla="*/ 2043546 w 2170318"/>
                  <a:gd name="connsiteY833" fmla="*/ 278700 h 912564"/>
                  <a:gd name="connsiteX834" fmla="*/ 2041773 w 2170318"/>
                  <a:gd name="connsiteY834" fmla="*/ 274933 h 912564"/>
                  <a:gd name="connsiteX835" fmla="*/ 2036675 w 2170318"/>
                  <a:gd name="connsiteY835" fmla="*/ 268395 h 912564"/>
                  <a:gd name="connsiteX836" fmla="*/ 2033572 w 2170318"/>
                  <a:gd name="connsiteY836" fmla="*/ 265513 h 912564"/>
                  <a:gd name="connsiteX837" fmla="*/ 2032464 w 2170318"/>
                  <a:gd name="connsiteY837" fmla="*/ 263187 h 912564"/>
                  <a:gd name="connsiteX838" fmla="*/ 2033240 w 2170318"/>
                  <a:gd name="connsiteY838" fmla="*/ 260748 h 912564"/>
                  <a:gd name="connsiteX839" fmla="*/ 2034237 w 2170318"/>
                  <a:gd name="connsiteY839" fmla="*/ 259086 h 912564"/>
                  <a:gd name="connsiteX840" fmla="*/ 2035899 w 2170318"/>
                  <a:gd name="connsiteY840" fmla="*/ 253435 h 912564"/>
                  <a:gd name="connsiteX841" fmla="*/ 2035899 w 2170318"/>
                  <a:gd name="connsiteY841" fmla="*/ 253102 h 912564"/>
                  <a:gd name="connsiteX842" fmla="*/ 2035899 w 2170318"/>
                  <a:gd name="connsiteY842" fmla="*/ 252105 h 912564"/>
                  <a:gd name="connsiteX843" fmla="*/ 2031356 w 2170318"/>
                  <a:gd name="connsiteY843" fmla="*/ 248226 h 912564"/>
                  <a:gd name="connsiteX844" fmla="*/ 2028918 w 2170318"/>
                  <a:gd name="connsiteY844" fmla="*/ 245567 h 912564"/>
                  <a:gd name="connsiteX845" fmla="*/ 2028475 w 2170318"/>
                  <a:gd name="connsiteY845" fmla="*/ 243572 h 912564"/>
                  <a:gd name="connsiteX846" fmla="*/ 2032353 w 2170318"/>
                  <a:gd name="connsiteY846" fmla="*/ 238918 h 912564"/>
                  <a:gd name="connsiteX847" fmla="*/ 2034792 w 2170318"/>
                  <a:gd name="connsiteY847" fmla="*/ 237255 h 912564"/>
                  <a:gd name="connsiteX848" fmla="*/ 2037451 w 2170318"/>
                  <a:gd name="connsiteY848" fmla="*/ 236923 h 912564"/>
                  <a:gd name="connsiteX849" fmla="*/ 2037118 w 2170318"/>
                  <a:gd name="connsiteY849" fmla="*/ 235815 h 912564"/>
                  <a:gd name="connsiteX850" fmla="*/ 2036897 w 2170318"/>
                  <a:gd name="connsiteY850" fmla="*/ 235372 h 912564"/>
                  <a:gd name="connsiteX851" fmla="*/ 2036564 w 2170318"/>
                  <a:gd name="connsiteY851" fmla="*/ 234818 h 912564"/>
                  <a:gd name="connsiteX852" fmla="*/ 2037229 w 2170318"/>
                  <a:gd name="connsiteY852" fmla="*/ 235039 h 912564"/>
                  <a:gd name="connsiteX853" fmla="*/ 2037783 w 2170318"/>
                  <a:gd name="connsiteY853" fmla="*/ 235039 h 912564"/>
                  <a:gd name="connsiteX854" fmla="*/ 2038337 w 2170318"/>
                  <a:gd name="connsiteY854" fmla="*/ 235372 h 912564"/>
                  <a:gd name="connsiteX855" fmla="*/ 2039003 w 2170318"/>
                  <a:gd name="connsiteY855" fmla="*/ 235926 h 912564"/>
                  <a:gd name="connsiteX856" fmla="*/ 2039003 w 2170318"/>
                  <a:gd name="connsiteY856" fmla="*/ 232380 h 912564"/>
                  <a:gd name="connsiteX857" fmla="*/ 2040443 w 2170318"/>
                  <a:gd name="connsiteY857" fmla="*/ 229277 h 912564"/>
                  <a:gd name="connsiteX858" fmla="*/ 2045208 w 2170318"/>
                  <a:gd name="connsiteY858" fmla="*/ 223625 h 912564"/>
                  <a:gd name="connsiteX859" fmla="*/ 2044322 w 2170318"/>
                  <a:gd name="connsiteY859" fmla="*/ 220301 h 912564"/>
                  <a:gd name="connsiteX860" fmla="*/ 2044986 w 2170318"/>
                  <a:gd name="connsiteY860" fmla="*/ 219414 h 912564"/>
                  <a:gd name="connsiteX861" fmla="*/ 2047314 w 2170318"/>
                  <a:gd name="connsiteY861" fmla="*/ 215203 h 912564"/>
                  <a:gd name="connsiteX862" fmla="*/ 2047646 w 2170318"/>
                  <a:gd name="connsiteY862" fmla="*/ 213984 h 912564"/>
                  <a:gd name="connsiteX863" fmla="*/ 2047092 w 2170318"/>
                  <a:gd name="connsiteY863" fmla="*/ 203679 h 912564"/>
                  <a:gd name="connsiteX864" fmla="*/ 2046648 w 2170318"/>
                  <a:gd name="connsiteY864" fmla="*/ 201240 h 912564"/>
                  <a:gd name="connsiteX865" fmla="*/ 2045540 w 2170318"/>
                  <a:gd name="connsiteY865" fmla="*/ 198470 h 912564"/>
                  <a:gd name="connsiteX866" fmla="*/ 2040886 w 2170318"/>
                  <a:gd name="connsiteY866" fmla="*/ 190935 h 912564"/>
                  <a:gd name="connsiteX867" fmla="*/ 2039778 w 2170318"/>
                  <a:gd name="connsiteY867" fmla="*/ 187942 h 912564"/>
                  <a:gd name="connsiteX868" fmla="*/ 2039224 w 2170318"/>
                  <a:gd name="connsiteY868" fmla="*/ 184507 h 912564"/>
                  <a:gd name="connsiteX869" fmla="*/ 2039003 w 2170318"/>
                  <a:gd name="connsiteY869" fmla="*/ 181516 h 912564"/>
                  <a:gd name="connsiteX870" fmla="*/ 2038559 w 2170318"/>
                  <a:gd name="connsiteY870" fmla="*/ 178634 h 912564"/>
                  <a:gd name="connsiteX871" fmla="*/ 2037229 w 2170318"/>
                  <a:gd name="connsiteY871" fmla="*/ 175753 h 912564"/>
                  <a:gd name="connsiteX872" fmla="*/ 2033683 w 2170318"/>
                  <a:gd name="connsiteY872" fmla="*/ 171320 h 912564"/>
                  <a:gd name="connsiteX873" fmla="*/ 2029251 w 2170318"/>
                  <a:gd name="connsiteY873" fmla="*/ 167664 h 912564"/>
                  <a:gd name="connsiteX874" fmla="*/ 2024375 w 2170318"/>
                  <a:gd name="connsiteY874" fmla="*/ 165225 h 912564"/>
                  <a:gd name="connsiteX875" fmla="*/ 2019499 w 2170318"/>
                  <a:gd name="connsiteY875" fmla="*/ 164561 h 912564"/>
                  <a:gd name="connsiteX876" fmla="*/ 2017283 w 2170318"/>
                  <a:gd name="connsiteY876" fmla="*/ 162455 h 912564"/>
                  <a:gd name="connsiteX877" fmla="*/ 2015509 w 2170318"/>
                  <a:gd name="connsiteY877" fmla="*/ 158133 h 912564"/>
                  <a:gd name="connsiteX878" fmla="*/ 2014623 w 2170318"/>
                  <a:gd name="connsiteY878" fmla="*/ 153368 h 912564"/>
                  <a:gd name="connsiteX879" fmla="*/ 2015066 w 2170318"/>
                  <a:gd name="connsiteY879" fmla="*/ 149822 h 912564"/>
                  <a:gd name="connsiteX880" fmla="*/ 2016396 w 2170318"/>
                  <a:gd name="connsiteY880" fmla="*/ 145944 h 912564"/>
                  <a:gd name="connsiteX881" fmla="*/ 2014734 w 2170318"/>
                  <a:gd name="connsiteY881" fmla="*/ 142397 h 912564"/>
                  <a:gd name="connsiteX882" fmla="*/ 2011631 w 2170318"/>
                  <a:gd name="connsiteY882" fmla="*/ 139516 h 912564"/>
                  <a:gd name="connsiteX883" fmla="*/ 2008528 w 2170318"/>
                  <a:gd name="connsiteY883" fmla="*/ 137743 h 912564"/>
                  <a:gd name="connsiteX884" fmla="*/ 2004982 w 2170318"/>
                  <a:gd name="connsiteY884" fmla="*/ 136746 h 912564"/>
                  <a:gd name="connsiteX885" fmla="*/ 2001657 w 2170318"/>
                  <a:gd name="connsiteY885" fmla="*/ 136968 h 912564"/>
                  <a:gd name="connsiteX886" fmla="*/ 1991241 w 2170318"/>
                  <a:gd name="connsiteY886" fmla="*/ 139849 h 912564"/>
                  <a:gd name="connsiteX887" fmla="*/ 1989579 w 2170318"/>
                  <a:gd name="connsiteY887" fmla="*/ 138630 h 912564"/>
                  <a:gd name="connsiteX888" fmla="*/ 1986808 w 2170318"/>
                  <a:gd name="connsiteY888" fmla="*/ 131981 h 912564"/>
                  <a:gd name="connsiteX889" fmla="*/ 1984481 w 2170318"/>
                  <a:gd name="connsiteY889" fmla="*/ 129321 h 912564"/>
                  <a:gd name="connsiteX890" fmla="*/ 1982265 w 2170318"/>
                  <a:gd name="connsiteY890" fmla="*/ 129099 h 912564"/>
                  <a:gd name="connsiteX891" fmla="*/ 1979716 w 2170318"/>
                  <a:gd name="connsiteY891" fmla="*/ 129432 h 912564"/>
                  <a:gd name="connsiteX892" fmla="*/ 1976614 w 2170318"/>
                  <a:gd name="connsiteY892" fmla="*/ 128435 h 912564"/>
                  <a:gd name="connsiteX893" fmla="*/ 1982708 w 2170318"/>
                  <a:gd name="connsiteY893" fmla="*/ 125332 h 912564"/>
                  <a:gd name="connsiteX894" fmla="*/ 1984370 w 2170318"/>
                  <a:gd name="connsiteY894" fmla="*/ 123891 h 912564"/>
                  <a:gd name="connsiteX895" fmla="*/ 1985922 w 2170318"/>
                  <a:gd name="connsiteY895" fmla="*/ 121675 h 912564"/>
                  <a:gd name="connsiteX896" fmla="*/ 1985922 w 2170318"/>
                  <a:gd name="connsiteY896" fmla="*/ 120899 h 912564"/>
                  <a:gd name="connsiteX897" fmla="*/ 1982486 w 2170318"/>
                  <a:gd name="connsiteY897" fmla="*/ 120456 h 912564"/>
                  <a:gd name="connsiteX898" fmla="*/ 1978940 w 2170318"/>
                  <a:gd name="connsiteY898" fmla="*/ 118794 h 912564"/>
                  <a:gd name="connsiteX899" fmla="*/ 1973510 w 2170318"/>
                  <a:gd name="connsiteY899" fmla="*/ 114029 h 912564"/>
                  <a:gd name="connsiteX900" fmla="*/ 1965199 w 2170318"/>
                  <a:gd name="connsiteY900" fmla="*/ 108377 h 912564"/>
                  <a:gd name="connsiteX901" fmla="*/ 1963537 w 2170318"/>
                  <a:gd name="connsiteY901" fmla="*/ 106604 h 912564"/>
                  <a:gd name="connsiteX902" fmla="*/ 1960101 w 2170318"/>
                  <a:gd name="connsiteY902" fmla="*/ 100177 h 912564"/>
                  <a:gd name="connsiteX903" fmla="*/ 1959215 w 2170318"/>
                  <a:gd name="connsiteY903" fmla="*/ 99179 h 912564"/>
                  <a:gd name="connsiteX904" fmla="*/ 1958218 w 2170318"/>
                  <a:gd name="connsiteY904" fmla="*/ 98736 h 912564"/>
                  <a:gd name="connsiteX905" fmla="*/ 1957664 w 2170318"/>
                  <a:gd name="connsiteY905" fmla="*/ 98182 h 912564"/>
                  <a:gd name="connsiteX906" fmla="*/ 1957221 w 2170318"/>
                  <a:gd name="connsiteY906" fmla="*/ 97517 h 912564"/>
                  <a:gd name="connsiteX907" fmla="*/ 1956556 w 2170318"/>
                  <a:gd name="connsiteY907" fmla="*/ 96853 h 912564"/>
                  <a:gd name="connsiteX908" fmla="*/ 1953231 w 2170318"/>
                  <a:gd name="connsiteY908" fmla="*/ 95744 h 912564"/>
                  <a:gd name="connsiteX909" fmla="*/ 1952345 w 2170318"/>
                  <a:gd name="connsiteY909" fmla="*/ 95190 h 912564"/>
                  <a:gd name="connsiteX910" fmla="*/ 1951458 w 2170318"/>
                  <a:gd name="connsiteY910" fmla="*/ 93528 h 912564"/>
                  <a:gd name="connsiteX911" fmla="*/ 1950793 w 2170318"/>
                  <a:gd name="connsiteY911" fmla="*/ 91644 h 912564"/>
                  <a:gd name="connsiteX912" fmla="*/ 1950018 w 2170318"/>
                  <a:gd name="connsiteY912" fmla="*/ 90647 h 912564"/>
                  <a:gd name="connsiteX913" fmla="*/ 1948466 w 2170318"/>
                  <a:gd name="connsiteY913" fmla="*/ 91644 h 912564"/>
                  <a:gd name="connsiteX914" fmla="*/ 1945696 w 2170318"/>
                  <a:gd name="connsiteY914" fmla="*/ 94858 h 912564"/>
                  <a:gd name="connsiteX915" fmla="*/ 1943590 w 2170318"/>
                  <a:gd name="connsiteY915" fmla="*/ 94193 h 912564"/>
                  <a:gd name="connsiteX916" fmla="*/ 1941485 w 2170318"/>
                  <a:gd name="connsiteY916" fmla="*/ 91866 h 912564"/>
                  <a:gd name="connsiteX917" fmla="*/ 1938603 w 2170318"/>
                  <a:gd name="connsiteY917" fmla="*/ 90093 h 912564"/>
                  <a:gd name="connsiteX918" fmla="*/ 1939601 w 2170318"/>
                  <a:gd name="connsiteY918" fmla="*/ 88541 h 912564"/>
                  <a:gd name="connsiteX919" fmla="*/ 1941817 w 2170318"/>
                  <a:gd name="connsiteY919" fmla="*/ 86658 h 912564"/>
                  <a:gd name="connsiteX920" fmla="*/ 1942704 w 2170318"/>
                  <a:gd name="connsiteY920" fmla="*/ 85549 h 912564"/>
                  <a:gd name="connsiteX921" fmla="*/ 1943147 w 2170318"/>
                  <a:gd name="connsiteY921" fmla="*/ 84219 h 912564"/>
                  <a:gd name="connsiteX922" fmla="*/ 1943369 w 2170318"/>
                  <a:gd name="connsiteY922" fmla="*/ 82668 h 912564"/>
                  <a:gd name="connsiteX923" fmla="*/ 1943701 w 2170318"/>
                  <a:gd name="connsiteY923" fmla="*/ 81117 h 912564"/>
                  <a:gd name="connsiteX924" fmla="*/ 1944588 w 2170318"/>
                  <a:gd name="connsiteY924" fmla="*/ 79676 h 912564"/>
                  <a:gd name="connsiteX925" fmla="*/ 1942482 w 2170318"/>
                  <a:gd name="connsiteY925" fmla="*/ 78679 h 912564"/>
                  <a:gd name="connsiteX926" fmla="*/ 1926636 w 2170318"/>
                  <a:gd name="connsiteY926" fmla="*/ 77349 h 912564"/>
                  <a:gd name="connsiteX927" fmla="*/ 1920873 w 2170318"/>
                  <a:gd name="connsiteY927" fmla="*/ 77792 h 912564"/>
                  <a:gd name="connsiteX928" fmla="*/ 1918657 w 2170318"/>
                  <a:gd name="connsiteY928" fmla="*/ 78568 h 912564"/>
                  <a:gd name="connsiteX929" fmla="*/ 1918214 w 2170318"/>
                  <a:gd name="connsiteY929" fmla="*/ 78568 h 912564"/>
                  <a:gd name="connsiteX930" fmla="*/ 1918103 w 2170318"/>
                  <a:gd name="connsiteY930" fmla="*/ 78790 h 912564"/>
                  <a:gd name="connsiteX931" fmla="*/ 1915775 w 2170318"/>
                  <a:gd name="connsiteY931" fmla="*/ 80562 h 912564"/>
                  <a:gd name="connsiteX932" fmla="*/ 1914667 w 2170318"/>
                  <a:gd name="connsiteY932" fmla="*/ 83112 h 912564"/>
                  <a:gd name="connsiteX933" fmla="*/ 1913560 w 2170318"/>
                  <a:gd name="connsiteY933" fmla="*/ 89206 h 912564"/>
                  <a:gd name="connsiteX934" fmla="*/ 1912451 w 2170318"/>
                  <a:gd name="connsiteY934" fmla="*/ 91644 h 912564"/>
                  <a:gd name="connsiteX935" fmla="*/ 1910013 w 2170318"/>
                  <a:gd name="connsiteY935" fmla="*/ 94193 h 912564"/>
                  <a:gd name="connsiteX936" fmla="*/ 1906578 w 2170318"/>
                  <a:gd name="connsiteY936" fmla="*/ 99290 h 912564"/>
                  <a:gd name="connsiteX937" fmla="*/ 1904251 w 2170318"/>
                  <a:gd name="connsiteY937" fmla="*/ 100842 h 912564"/>
                  <a:gd name="connsiteX938" fmla="*/ 1902921 w 2170318"/>
                  <a:gd name="connsiteY938" fmla="*/ 100842 h 912564"/>
                  <a:gd name="connsiteX939" fmla="*/ 1901480 w 2170318"/>
                  <a:gd name="connsiteY939" fmla="*/ 100953 h 912564"/>
                  <a:gd name="connsiteX940" fmla="*/ 1881645 w 2170318"/>
                  <a:gd name="connsiteY940" fmla="*/ 93195 h 912564"/>
                  <a:gd name="connsiteX941" fmla="*/ 1876104 w 2170318"/>
                  <a:gd name="connsiteY941" fmla="*/ 93528 h 912564"/>
                  <a:gd name="connsiteX942" fmla="*/ 1873334 w 2170318"/>
                  <a:gd name="connsiteY942" fmla="*/ 93306 h 912564"/>
                  <a:gd name="connsiteX943" fmla="*/ 1871449 w 2170318"/>
                  <a:gd name="connsiteY943" fmla="*/ 91534 h 912564"/>
                  <a:gd name="connsiteX944" fmla="*/ 1869787 w 2170318"/>
                  <a:gd name="connsiteY944" fmla="*/ 90536 h 912564"/>
                  <a:gd name="connsiteX945" fmla="*/ 1868014 w 2170318"/>
                  <a:gd name="connsiteY945" fmla="*/ 90536 h 912564"/>
                  <a:gd name="connsiteX946" fmla="*/ 1864468 w 2170318"/>
                  <a:gd name="connsiteY946" fmla="*/ 91534 h 912564"/>
                  <a:gd name="connsiteX947" fmla="*/ 1862806 w 2170318"/>
                  <a:gd name="connsiteY947" fmla="*/ 90758 h 912564"/>
                  <a:gd name="connsiteX948" fmla="*/ 1861254 w 2170318"/>
                  <a:gd name="connsiteY948" fmla="*/ 90536 h 912564"/>
                  <a:gd name="connsiteX949" fmla="*/ 1859703 w 2170318"/>
                  <a:gd name="connsiteY949" fmla="*/ 90758 h 912564"/>
                  <a:gd name="connsiteX950" fmla="*/ 1858041 w 2170318"/>
                  <a:gd name="connsiteY950" fmla="*/ 91534 h 912564"/>
                  <a:gd name="connsiteX951" fmla="*/ 1854052 w 2170318"/>
                  <a:gd name="connsiteY951" fmla="*/ 92752 h 912564"/>
                  <a:gd name="connsiteX952" fmla="*/ 1845962 w 2170318"/>
                  <a:gd name="connsiteY952" fmla="*/ 89649 h 912564"/>
                  <a:gd name="connsiteX953" fmla="*/ 1841419 w 2170318"/>
                  <a:gd name="connsiteY953" fmla="*/ 91423 h 912564"/>
                  <a:gd name="connsiteX954" fmla="*/ 1839867 w 2170318"/>
                  <a:gd name="connsiteY954" fmla="*/ 92641 h 912564"/>
                  <a:gd name="connsiteX955" fmla="*/ 1836321 w 2170318"/>
                  <a:gd name="connsiteY955" fmla="*/ 97739 h 912564"/>
                  <a:gd name="connsiteX956" fmla="*/ 1831778 w 2170318"/>
                  <a:gd name="connsiteY956" fmla="*/ 101618 h 912564"/>
                  <a:gd name="connsiteX957" fmla="*/ 1830669 w 2170318"/>
                  <a:gd name="connsiteY957" fmla="*/ 102282 h 912564"/>
                  <a:gd name="connsiteX958" fmla="*/ 1829339 w 2170318"/>
                  <a:gd name="connsiteY958" fmla="*/ 101728 h 912564"/>
                  <a:gd name="connsiteX959" fmla="*/ 1824796 w 2170318"/>
                  <a:gd name="connsiteY959" fmla="*/ 97517 h 912564"/>
                  <a:gd name="connsiteX960" fmla="*/ 1823245 w 2170318"/>
                  <a:gd name="connsiteY960" fmla="*/ 96963 h 912564"/>
                  <a:gd name="connsiteX961" fmla="*/ 1819920 w 2170318"/>
                  <a:gd name="connsiteY961" fmla="*/ 96520 h 912564"/>
                  <a:gd name="connsiteX962" fmla="*/ 1818591 w 2170318"/>
                  <a:gd name="connsiteY962" fmla="*/ 95966 h 912564"/>
                  <a:gd name="connsiteX963" fmla="*/ 1818147 w 2170318"/>
                  <a:gd name="connsiteY963" fmla="*/ 94969 h 912564"/>
                  <a:gd name="connsiteX964" fmla="*/ 1818147 w 2170318"/>
                  <a:gd name="connsiteY964" fmla="*/ 93749 h 912564"/>
                  <a:gd name="connsiteX965" fmla="*/ 1818258 w 2170318"/>
                  <a:gd name="connsiteY965" fmla="*/ 92641 h 912564"/>
                  <a:gd name="connsiteX966" fmla="*/ 1818258 w 2170318"/>
                  <a:gd name="connsiteY966" fmla="*/ 92088 h 912564"/>
                  <a:gd name="connsiteX967" fmla="*/ 1817261 w 2170318"/>
                  <a:gd name="connsiteY967" fmla="*/ 92088 h 912564"/>
                  <a:gd name="connsiteX968" fmla="*/ 1814380 w 2170318"/>
                  <a:gd name="connsiteY968" fmla="*/ 93417 h 912564"/>
                  <a:gd name="connsiteX969" fmla="*/ 1810944 w 2170318"/>
                  <a:gd name="connsiteY969" fmla="*/ 93638 h 912564"/>
                  <a:gd name="connsiteX970" fmla="*/ 1809504 w 2170318"/>
                  <a:gd name="connsiteY970" fmla="*/ 93417 h 912564"/>
                  <a:gd name="connsiteX971" fmla="*/ 1797425 w 2170318"/>
                  <a:gd name="connsiteY971" fmla="*/ 88320 h 912564"/>
                  <a:gd name="connsiteX972" fmla="*/ 1795874 w 2170318"/>
                  <a:gd name="connsiteY972" fmla="*/ 91201 h 912564"/>
                  <a:gd name="connsiteX973" fmla="*/ 1789224 w 2170318"/>
                  <a:gd name="connsiteY973" fmla="*/ 97074 h 912564"/>
                  <a:gd name="connsiteX974" fmla="*/ 1788006 w 2170318"/>
                  <a:gd name="connsiteY974" fmla="*/ 97849 h 912564"/>
                  <a:gd name="connsiteX975" fmla="*/ 1787563 w 2170318"/>
                  <a:gd name="connsiteY975" fmla="*/ 101174 h 912564"/>
                  <a:gd name="connsiteX976" fmla="*/ 1786454 w 2170318"/>
                  <a:gd name="connsiteY976" fmla="*/ 104388 h 912564"/>
                  <a:gd name="connsiteX977" fmla="*/ 1784681 w 2170318"/>
                  <a:gd name="connsiteY977" fmla="*/ 107047 h 912564"/>
                  <a:gd name="connsiteX978" fmla="*/ 1782576 w 2170318"/>
                  <a:gd name="connsiteY978" fmla="*/ 108710 h 912564"/>
                  <a:gd name="connsiteX979" fmla="*/ 1781135 w 2170318"/>
                  <a:gd name="connsiteY979" fmla="*/ 109153 h 912564"/>
                  <a:gd name="connsiteX980" fmla="*/ 1777146 w 2170318"/>
                  <a:gd name="connsiteY980" fmla="*/ 109707 h 912564"/>
                  <a:gd name="connsiteX981" fmla="*/ 1775926 w 2170318"/>
                  <a:gd name="connsiteY981" fmla="*/ 110151 h 912564"/>
                  <a:gd name="connsiteX982" fmla="*/ 1773489 w 2170318"/>
                  <a:gd name="connsiteY982" fmla="*/ 111480 h 912564"/>
                  <a:gd name="connsiteX983" fmla="*/ 1770607 w 2170318"/>
                  <a:gd name="connsiteY983" fmla="*/ 112477 h 912564"/>
                  <a:gd name="connsiteX984" fmla="*/ 1759969 w 2170318"/>
                  <a:gd name="connsiteY984" fmla="*/ 121232 h 912564"/>
                  <a:gd name="connsiteX985" fmla="*/ 1757863 w 2170318"/>
                  <a:gd name="connsiteY985" fmla="*/ 121897 h 912564"/>
                  <a:gd name="connsiteX986" fmla="*/ 1754872 w 2170318"/>
                  <a:gd name="connsiteY986" fmla="*/ 122118 h 912564"/>
                  <a:gd name="connsiteX987" fmla="*/ 1751991 w 2170318"/>
                  <a:gd name="connsiteY987" fmla="*/ 122783 h 912564"/>
                  <a:gd name="connsiteX988" fmla="*/ 1749663 w 2170318"/>
                  <a:gd name="connsiteY988" fmla="*/ 124445 h 912564"/>
                  <a:gd name="connsiteX989" fmla="*/ 1745231 w 2170318"/>
                  <a:gd name="connsiteY989" fmla="*/ 129099 h 912564"/>
                  <a:gd name="connsiteX990" fmla="*/ 1743125 w 2170318"/>
                  <a:gd name="connsiteY990" fmla="*/ 130651 h 912564"/>
                  <a:gd name="connsiteX991" fmla="*/ 1740576 w 2170318"/>
                  <a:gd name="connsiteY991" fmla="*/ 131981 h 912564"/>
                  <a:gd name="connsiteX992" fmla="*/ 1737917 w 2170318"/>
                  <a:gd name="connsiteY992" fmla="*/ 132868 h 912564"/>
                  <a:gd name="connsiteX993" fmla="*/ 1735590 w 2170318"/>
                  <a:gd name="connsiteY993" fmla="*/ 133200 h 912564"/>
                  <a:gd name="connsiteX994" fmla="*/ 1733706 w 2170318"/>
                  <a:gd name="connsiteY994" fmla="*/ 133975 h 912564"/>
                  <a:gd name="connsiteX995" fmla="*/ 1729384 w 2170318"/>
                  <a:gd name="connsiteY995" fmla="*/ 136968 h 912564"/>
                  <a:gd name="connsiteX996" fmla="*/ 1726503 w 2170318"/>
                  <a:gd name="connsiteY996" fmla="*/ 137411 h 912564"/>
                  <a:gd name="connsiteX997" fmla="*/ 1721627 w 2170318"/>
                  <a:gd name="connsiteY997" fmla="*/ 135638 h 912564"/>
                  <a:gd name="connsiteX998" fmla="*/ 1719965 w 2170318"/>
                  <a:gd name="connsiteY998" fmla="*/ 135305 h 912564"/>
                  <a:gd name="connsiteX999" fmla="*/ 1718635 w 2170318"/>
                  <a:gd name="connsiteY999" fmla="*/ 135749 h 912564"/>
                  <a:gd name="connsiteX1000" fmla="*/ 1710657 w 2170318"/>
                  <a:gd name="connsiteY1000" fmla="*/ 141733 h 912564"/>
                  <a:gd name="connsiteX1001" fmla="*/ 1703896 w 2170318"/>
                  <a:gd name="connsiteY1001" fmla="*/ 150709 h 912564"/>
                  <a:gd name="connsiteX1002" fmla="*/ 1702456 w 2170318"/>
                  <a:gd name="connsiteY1002" fmla="*/ 151595 h 912564"/>
                  <a:gd name="connsiteX1003" fmla="*/ 1700683 w 2170318"/>
                  <a:gd name="connsiteY1003" fmla="*/ 152149 h 912564"/>
                  <a:gd name="connsiteX1004" fmla="*/ 1697137 w 2170318"/>
                  <a:gd name="connsiteY1004" fmla="*/ 152592 h 912564"/>
                  <a:gd name="connsiteX1005" fmla="*/ 1695585 w 2170318"/>
                  <a:gd name="connsiteY1005" fmla="*/ 153036 h 912564"/>
                  <a:gd name="connsiteX1006" fmla="*/ 1691264 w 2170318"/>
                  <a:gd name="connsiteY1006" fmla="*/ 156803 h 912564"/>
                  <a:gd name="connsiteX1007" fmla="*/ 1687718 w 2170318"/>
                  <a:gd name="connsiteY1007" fmla="*/ 159020 h 912564"/>
                  <a:gd name="connsiteX1008" fmla="*/ 1684504 w 2170318"/>
                  <a:gd name="connsiteY1008" fmla="*/ 159906 h 912564"/>
                  <a:gd name="connsiteX1009" fmla="*/ 1681179 w 2170318"/>
                  <a:gd name="connsiteY1009" fmla="*/ 159574 h 912564"/>
                  <a:gd name="connsiteX1010" fmla="*/ 1677190 w 2170318"/>
                  <a:gd name="connsiteY1010" fmla="*/ 157801 h 912564"/>
                  <a:gd name="connsiteX1011" fmla="*/ 1658573 w 2170318"/>
                  <a:gd name="connsiteY1011" fmla="*/ 170101 h 912564"/>
                  <a:gd name="connsiteX1012" fmla="*/ 1653365 w 2170318"/>
                  <a:gd name="connsiteY1012" fmla="*/ 171542 h 912564"/>
                  <a:gd name="connsiteX1013" fmla="*/ 1650705 w 2170318"/>
                  <a:gd name="connsiteY1013" fmla="*/ 173315 h 912564"/>
                  <a:gd name="connsiteX1014" fmla="*/ 1646605 w 2170318"/>
                  <a:gd name="connsiteY1014" fmla="*/ 174866 h 912564"/>
                  <a:gd name="connsiteX1015" fmla="*/ 1643946 w 2170318"/>
                  <a:gd name="connsiteY1015" fmla="*/ 175531 h 912564"/>
                  <a:gd name="connsiteX1016" fmla="*/ 1640621 w 2170318"/>
                  <a:gd name="connsiteY1016" fmla="*/ 176972 h 912564"/>
                  <a:gd name="connsiteX1017" fmla="*/ 1638737 w 2170318"/>
                  <a:gd name="connsiteY1017" fmla="*/ 177305 h 912564"/>
                  <a:gd name="connsiteX1018" fmla="*/ 1634194 w 2170318"/>
                  <a:gd name="connsiteY1018" fmla="*/ 176418 h 912564"/>
                  <a:gd name="connsiteX1019" fmla="*/ 1630869 w 2170318"/>
                  <a:gd name="connsiteY1019" fmla="*/ 174201 h 912564"/>
                  <a:gd name="connsiteX1020" fmla="*/ 1624331 w 2170318"/>
                  <a:gd name="connsiteY1020" fmla="*/ 168107 h 912564"/>
                  <a:gd name="connsiteX1021" fmla="*/ 1621561 w 2170318"/>
                  <a:gd name="connsiteY1021" fmla="*/ 168329 h 912564"/>
                  <a:gd name="connsiteX1022" fmla="*/ 1614358 w 2170318"/>
                  <a:gd name="connsiteY1022" fmla="*/ 170766 h 912564"/>
                  <a:gd name="connsiteX1023" fmla="*/ 1612474 w 2170318"/>
                  <a:gd name="connsiteY1023" fmla="*/ 172096 h 912564"/>
                  <a:gd name="connsiteX1024" fmla="*/ 1610258 w 2170318"/>
                  <a:gd name="connsiteY1024" fmla="*/ 171653 h 912564"/>
                  <a:gd name="connsiteX1025" fmla="*/ 1608263 w 2170318"/>
                  <a:gd name="connsiteY1025" fmla="*/ 170655 h 912564"/>
                  <a:gd name="connsiteX1026" fmla="*/ 1601503 w 2170318"/>
                  <a:gd name="connsiteY1026" fmla="*/ 165225 h 912564"/>
                  <a:gd name="connsiteX1027" fmla="*/ 1600506 w 2170318"/>
                  <a:gd name="connsiteY1027" fmla="*/ 164893 h 912564"/>
                  <a:gd name="connsiteX1028" fmla="*/ 1598068 w 2170318"/>
                  <a:gd name="connsiteY1028" fmla="*/ 165114 h 912564"/>
                  <a:gd name="connsiteX1029" fmla="*/ 1596849 w 2170318"/>
                  <a:gd name="connsiteY1029" fmla="*/ 165114 h 912564"/>
                  <a:gd name="connsiteX1030" fmla="*/ 1593746 w 2170318"/>
                  <a:gd name="connsiteY1030" fmla="*/ 162788 h 912564"/>
                  <a:gd name="connsiteX1031" fmla="*/ 1591530 w 2170318"/>
                  <a:gd name="connsiteY1031" fmla="*/ 163120 h 912564"/>
                  <a:gd name="connsiteX1032" fmla="*/ 1589203 w 2170318"/>
                  <a:gd name="connsiteY1032" fmla="*/ 164228 h 912564"/>
                  <a:gd name="connsiteX1033" fmla="*/ 1586875 w 2170318"/>
                  <a:gd name="connsiteY1033" fmla="*/ 165004 h 912564"/>
                  <a:gd name="connsiteX1034" fmla="*/ 1582332 w 2170318"/>
                  <a:gd name="connsiteY1034" fmla="*/ 164118 h 912564"/>
                  <a:gd name="connsiteX1035" fmla="*/ 1578010 w 2170318"/>
                  <a:gd name="connsiteY1035" fmla="*/ 161679 h 912564"/>
                  <a:gd name="connsiteX1036" fmla="*/ 1571251 w 2170318"/>
                  <a:gd name="connsiteY1036" fmla="*/ 155806 h 912564"/>
                  <a:gd name="connsiteX1037" fmla="*/ 1568369 w 2170318"/>
                  <a:gd name="connsiteY1037" fmla="*/ 152038 h 912564"/>
                  <a:gd name="connsiteX1038" fmla="*/ 1566707 w 2170318"/>
                  <a:gd name="connsiteY1038" fmla="*/ 150377 h 912564"/>
                  <a:gd name="connsiteX1039" fmla="*/ 1559615 w 2170318"/>
                  <a:gd name="connsiteY1039" fmla="*/ 148603 h 912564"/>
                  <a:gd name="connsiteX1040" fmla="*/ 1558286 w 2170318"/>
                  <a:gd name="connsiteY1040" fmla="*/ 148936 h 912564"/>
                  <a:gd name="connsiteX1041" fmla="*/ 1557621 w 2170318"/>
                  <a:gd name="connsiteY1041" fmla="*/ 149490 h 912564"/>
                  <a:gd name="connsiteX1042" fmla="*/ 1557177 w 2170318"/>
                  <a:gd name="connsiteY1042" fmla="*/ 150155 h 912564"/>
                  <a:gd name="connsiteX1043" fmla="*/ 1556512 w 2170318"/>
                  <a:gd name="connsiteY1043" fmla="*/ 150820 h 912564"/>
                  <a:gd name="connsiteX1044" fmla="*/ 1550417 w 2170318"/>
                  <a:gd name="connsiteY1044" fmla="*/ 154477 h 912564"/>
                  <a:gd name="connsiteX1045" fmla="*/ 1549088 w 2170318"/>
                  <a:gd name="connsiteY1045" fmla="*/ 154920 h 912564"/>
                  <a:gd name="connsiteX1046" fmla="*/ 1546760 w 2170318"/>
                  <a:gd name="connsiteY1046" fmla="*/ 155363 h 912564"/>
                  <a:gd name="connsiteX1047" fmla="*/ 1543658 w 2170318"/>
                  <a:gd name="connsiteY1047" fmla="*/ 157357 h 912564"/>
                  <a:gd name="connsiteX1048" fmla="*/ 1541774 w 2170318"/>
                  <a:gd name="connsiteY1048" fmla="*/ 158023 h 912564"/>
                  <a:gd name="connsiteX1049" fmla="*/ 1539225 w 2170318"/>
                  <a:gd name="connsiteY1049" fmla="*/ 157579 h 912564"/>
                  <a:gd name="connsiteX1050" fmla="*/ 1535790 w 2170318"/>
                  <a:gd name="connsiteY1050" fmla="*/ 154587 h 912564"/>
                  <a:gd name="connsiteX1051" fmla="*/ 1533684 w 2170318"/>
                  <a:gd name="connsiteY1051" fmla="*/ 153922 h 912564"/>
                  <a:gd name="connsiteX1052" fmla="*/ 1529917 w 2170318"/>
                  <a:gd name="connsiteY1052" fmla="*/ 153590 h 912564"/>
                  <a:gd name="connsiteX1053" fmla="*/ 1528586 w 2170318"/>
                  <a:gd name="connsiteY1053" fmla="*/ 153922 h 912564"/>
                  <a:gd name="connsiteX1054" fmla="*/ 1525706 w 2170318"/>
                  <a:gd name="connsiteY1054" fmla="*/ 156360 h 912564"/>
                  <a:gd name="connsiteX1055" fmla="*/ 1524708 w 2170318"/>
                  <a:gd name="connsiteY1055" fmla="*/ 157025 h 912564"/>
                  <a:gd name="connsiteX1056" fmla="*/ 1515621 w 2170318"/>
                  <a:gd name="connsiteY1056" fmla="*/ 159131 h 912564"/>
                  <a:gd name="connsiteX1057" fmla="*/ 1502656 w 2170318"/>
                  <a:gd name="connsiteY1057" fmla="*/ 159131 h 912564"/>
                  <a:gd name="connsiteX1058" fmla="*/ 1500440 w 2170318"/>
                  <a:gd name="connsiteY1058" fmla="*/ 160017 h 912564"/>
                  <a:gd name="connsiteX1059" fmla="*/ 1498667 w 2170318"/>
                  <a:gd name="connsiteY1059" fmla="*/ 161568 h 912564"/>
                  <a:gd name="connsiteX1060" fmla="*/ 1496782 w 2170318"/>
                  <a:gd name="connsiteY1060" fmla="*/ 162788 h 912564"/>
                  <a:gd name="connsiteX1061" fmla="*/ 1488915 w 2170318"/>
                  <a:gd name="connsiteY1061" fmla="*/ 164450 h 912564"/>
                  <a:gd name="connsiteX1062" fmla="*/ 1486366 w 2170318"/>
                  <a:gd name="connsiteY1062" fmla="*/ 165336 h 912564"/>
                  <a:gd name="connsiteX1063" fmla="*/ 1485812 w 2170318"/>
                  <a:gd name="connsiteY1063" fmla="*/ 165668 h 912564"/>
                  <a:gd name="connsiteX1064" fmla="*/ 1485369 w 2170318"/>
                  <a:gd name="connsiteY1064" fmla="*/ 166555 h 912564"/>
                  <a:gd name="connsiteX1065" fmla="*/ 1483042 w 2170318"/>
                  <a:gd name="connsiteY1065" fmla="*/ 169215 h 912564"/>
                  <a:gd name="connsiteX1066" fmla="*/ 1481712 w 2170318"/>
                  <a:gd name="connsiteY1066" fmla="*/ 169658 h 912564"/>
                  <a:gd name="connsiteX1067" fmla="*/ 1480604 w 2170318"/>
                  <a:gd name="connsiteY1067" fmla="*/ 170655 h 912564"/>
                  <a:gd name="connsiteX1068" fmla="*/ 1479606 w 2170318"/>
                  <a:gd name="connsiteY1068" fmla="*/ 171653 h 912564"/>
                  <a:gd name="connsiteX1069" fmla="*/ 1478830 w 2170318"/>
                  <a:gd name="connsiteY1069" fmla="*/ 172318 h 912564"/>
                  <a:gd name="connsiteX1070" fmla="*/ 1477612 w 2170318"/>
                  <a:gd name="connsiteY1070" fmla="*/ 172650 h 912564"/>
                  <a:gd name="connsiteX1071" fmla="*/ 1475395 w 2170318"/>
                  <a:gd name="connsiteY1071" fmla="*/ 172650 h 912564"/>
                  <a:gd name="connsiteX1072" fmla="*/ 1474287 w 2170318"/>
                  <a:gd name="connsiteY1072" fmla="*/ 173315 h 912564"/>
                  <a:gd name="connsiteX1073" fmla="*/ 1473512 w 2170318"/>
                  <a:gd name="connsiteY1073" fmla="*/ 172429 h 912564"/>
                  <a:gd name="connsiteX1074" fmla="*/ 1471739 w 2170318"/>
                  <a:gd name="connsiteY1074" fmla="*/ 169990 h 912564"/>
                  <a:gd name="connsiteX1075" fmla="*/ 1471074 w 2170318"/>
                  <a:gd name="connsiteY1075" fmla="*/ 169326 h 912564"/>
                  <a:gd name="connsiteX1076" fmla="*/ 1469633 w 2170318"/>
                  <a:gd name="connsiteY1076" fmla="*/ 169326 h 912564"/>
                  <a:gd name="connsiteX1077" fmla="*/ 1465976 w 2170318"/>
                  <a:gd name="connsiteY1077" fmla="*/ 170323 h 912564"/>
                  <a:gd name="connsiteX1078" fmla="*/ 1464536 w 2170318"/>
                  <a:gd name="connsiteY1078" fmla="*/ 171209 h 912564"/>
                  <a:gd name="connsiteX1079" fmla="*/ 1460324 w 2170318"/>
                  <a:gd name="connsiteY1079" fmla="*/ 175310 h 912564"/>
                  <a:gd name="connsiteX1080" fmla="*/ 1458552 w 2170318"/>
                  <a:gd name="connsiteY1080" fmla="*/ 176529 h 912564"/>
                  <a:gd name="connsiteX1081" fmla="*/ 1450019 w 2170318"/>
                  <a:gd name="connsiteY1081" fmla="*/ 176972 h 912564"/>
                  <a:gd name="connsiteX1082" fmla="*/ 1448689 w 2170318"/>
                  <a:gd name="connsiteY1082" fmla="*/ 177969 h 912564"/>
                  <a:gd name="connsiteX1083" fmla="*/ 1445808 w 2170318"/>
                  <a:gd name="connsiteY1083" fmla="*/ 177637 h 912564"/>
                  <a:gd name="connsiteX1084" fmla="*/ 1441597 w 2170318"/>
                  <a:gd name="connsiteY1084" fmla="*/ 176418 h 912564"/>
                  <a:gd name="connsiteX1085" fmla="*/ 1437275 w 2170318"/>
                  <a:gd name="connsiteY1085" fmla="*/ 177748 h 912564"/>
                  <a:gd name="connsiteX1086" fmla="*/ 1434948 w 2170318"/>
                  <a:gd name="connsiteY1086" fmla="*/ 177748 h 912564"/>
                  <a:gd name="connsiteX1087" fmla="*/ 1429961 w 2170318"/>
                  <a:gd name="connsiteY1087" fmla="*/ 173315 h 912564"/>
                  <a:gd name="connsiteX1088" fmla="*/ 1427856 w 2170318"/>
                  <a:gd name="connsiteY1088" fmla="*/ 172872 h 912564"/>
                  <a:gd name="connsiteX1089" fmla="*/ 1422869 w 2170318"/>
                  <a:gd name="connsiteY1089" fmla="*/ 174201 h 912564"/>
                  <a:gd name="connsiteX1090" fmla="*/ 1420320 w 2170318"/>
                  <a:gd name="connsiteY1090" fmla="*/ 174201 h 912564"/>
                  <a:gd name="connsiteX1091" fmla="*/ 1415776 w 2170318"/>
                  <a:gd name="connsiteY1091" fmla="*/ 172540 h 912564"/>
                  <a:gd name="connsiteX1092" fmla="*/ 1409128 w 2170318"/>
                  <a:gd name="connsiteY1092" fmla="*/ 171431 h 912564"/>
                  <a:gd name="connsiteX1093" fmla="*/ 1395498 w 2170318"/>
                  <a:gd name="connsiteY1093" fmla="*/ 166888 h 912564"/>
                  <a:gd name="connsiteX1094" fmla="*/ 1390178 w 2170318"/>
                  <a:gd name="connsiteY1094" fmla="*/ 166112 h 912564"/>
                  <a:gd name="connsiteX1095" fmla="*/ 1385746 w 2170318"/>
                  <a:gd name="connsiteY1095" fmla="*/ 168107 h 912564"/>
                  <a:gd name="connsiteX1096" fmla="*/ 1383751 w 2170318"/>
                  <a:gd name="connsiteY1096" fmla="*/ 164561 h 912564"/>
                  <a:gd name="connsiteX1097" fmla="*/ 1382532 w 2170318"/>
                  <a:gd name="connsiteY1097" fmla="*/ 163120 h 912564"/>
                  <a:gd name="connsiteX1098" fmla="*/ 1380981 w 2170318"/>
                  <a:gd name="connsiteY1098" fmla="*/ 161901 h 912564"/>
                  <a:gd name="connsiteX1099" fmla="*/ 1375107 w 2170318"/>
                  <a:gd name="connsiteY1099" fmla="*/ 159020 h 912564"/>
                  <a:gd name="connsiteX1100" fmla="*/ 1373113 w 2170318"/>
                  <a:gd name="connsiteY1100" fmla="*/ 156471 h 912564"/>
                  <a:gd name="connsiteX1101" fmla="*/ 1373113 w 2170318"/>
                  <a:gd name="connsiteY1101" fmla="*/ 147052 h 912564"/>
                  <a:gd name="connsiteX1102" fmla="*/ 1370010 w 2170318"/>
                  <a:gd name="connsiteY1102" fmla="*/ 147495 h 912564"/>
                  <a:gd name="connsiteX1103" fmla="*/ 1369235 w 2170318"/>
                  <a:gd name="connsiteY1103" fmla="*/ 146498 h 912564"/>
                  <a:gd name="connsiteX1104" fmla="*/ 1367350 w 2170318"/>
                  <a:gd name="connsiteY1104" fmla="*/ 148271 h 912564"/>
                  <a:gd name="connsiteX1105" fmla="*/ 1365134 w 2170318"/>
                  <a:gd name="connsiteY1105" fmla="*/ 148271 h 912564"/>
                  <a:gd name="connsiteX1106" fmla="*/ 1363250 w 2170318"/>
                  <a:gd name="connsiteY1106" fmla="*/ 146830 h 912564"/>
                  <a:gd name="connsiteX1107" fmla="*/ 1362253 w 2170318"/>
                  <a:gd name="connsiteY1107" fmla="*/ 144392 h 912564"/>
                  <a:gd name="connsiteX1108" fmla="*/ 1360259 w 2170318"/>
                  <a:gd name="connsiteY1108" fmla="*/ 145722 h 912564"/>
                  <a:gd name="connsiteX1109" fmla="*/ 1358374 w 2170318"/>
                  <a:gd name="connsiteY1109" fmla="*/ 147716 h 912564"/>
                  <a:gd name="connsiteX1110" fmla="*/ 1356712 w 2170318"/>
                  <a:gd name="connsiteY1110" fmla="*/ 150155 h 912564"/>
                  <a:gd name="connsiteX1111" fmla="*/ 1355383 w 2170318"/>
                  <a:gd name="connsiteY1111" fmla="*/ 152592 h 912564"/>
                  <a:gd name="connsiteX1112" fmla="*/ 1353942 w 2170318"/>
                  <a:gd name="connsiteY1112" fmla="*/ 156582 h 912564"/>
                  <a:gd name="connsiteX1113" fmla="*/ 1353166 w 2170318"/>
                  <a:gd name="connsiteY1113" fmla="*/ 157801 h 912564"/>
                  <a:gd name="connsiteX1114" fmla="*/ 1352280 w 2170318"/>
                  <a:gd name="connsiteY1114" fmla="*/ 158466 h 912564"/>
                  <a:gd name="connsiteX1115" fmla="*/ 1350728 w 2170318"/>
                  <a:gd name="connsiteY1115" fmla="*/ 159131 h 912564"/>
                  <a:gd name="connsiteX1116" fmla="*/ 1350063 w 2170318"/>
                  <a:gd name="connsiteY1116" fmla="*/ 159906 h 912564"/>
                  <a:gd name="connsiteX1117" fmla="*/ 1348290 w 2170318"/>
                  <a:gd name="connsiteY1117" fmla="*/ 159353 h 912564"/>
                  <a:gd name="connsiteX1118" fmla="*/ 1343747 w 2170318"/>
                  <a:gd name="connsiteY1118" fmla="*/ 159796 h 912564"/>
                  <a:gd name="connsiteX1119" fmla="*/ 1341531 w 2170318"/>
                  <a:gd name="connsiteY1119" fmla="*/ 158909 h 912564"/>
                  <a:gd name="connsiteX1120" fmla="*/ 1338871 w 2170318"/>
                  <a:gd name="connsiteY1120" fmla="*/ 156028 h 912564"/>
                  <a:gd name="connsiteX1121" fmla="*/ 1338428 w 2170318"/>
                  <a:gd name="connsiteY1121" fmla="*/ 155142 h 912564"/>
                  <a:gd name="connsiteX1122" fmla="*/ 1333774 w 2170318"/>
                  <a:gd name="connsiteY1122" fmla="*/ 153701 h 912564"/>
                  <a:gd name="connsiteX1123" fmla="*/ 1331889 w 2170318"/>
                  <a:gd name="connsiteY1123" fmla="*/ 152260 h 912564"/>
                  <a:gd name="connsiteX1124" fmla="*/ 1329119 w 2170318"/>
                  <a:gd name="connsiteY1124" fmla="*/ 149157 h 912564"/>
                  <a:gd name="connsiteX1125" fmla="*/ 1327124 w 2170318"/>
                  <a:gd name="connsiteY1125" fmla="*/ 148603 h 912564"/>
                  <a:gd name="connsiteX1126" fmla="*/ 1324465 w 2170318"/>
                  <a:gd name="connsiteY1126" fmla="*/ 148381 h 912564"/>
                  <a:gd name="connsiteX1127" fmla="*/ 1322138 w 2170318"/>
                  <a:gd name="connsiteY1127" fmla="*/ 147606 h 912564"/>
                  <a:gd name="connsiteX1128" fmla="*/ 1320919 w 2170318"/>
                  <a:gd name="connsiteY1128" fmla="*/ 146941 h 912564"/>
                  <a:gd name="connsiteX1129" fmla="*/ 1318259 w 2170318"/>
                  <a:gd name="connsiteY1129" fmla="*/ 144503 h 912564"/>
                  <a:gd name="connsiteX1130" fmla="*/ 1314159 w 2170318"/>
                  <a:gd name="connsiteY1130" fmla="*/ 143395 h 912564"/>
                  <a:gd name="connsiteX1131" fmla="*/ 1299642 w 2170318"/>
                  <a:gd name="connsiteY1131" fmla="*/ 143616 h 912564"/>
                  <a:gd name="connsiteX1132" fmla="*/ 1297426 w 2170318"/>
                  <a:gd name="connsiteY1132" fmla="*/ 142619 h 912564"/>
                  <a:gd name="connsiteX1133" fmla="*/ 1293104 w 2170318"/>
                  <a:gd name="connsiteY1133" fmla="*/ 139960 h 912564"/>
                  <a:gd name="connsiteX1134" fmla="*/ 1290666 w 2170318"/>
                  <a:gd name="connsiteY1134" fmla="*/ 139405 h 912564"/>
                  <a:gd name="connsiteX1135" fmla="*/ 1288783 w 2170318"/>
                  <a:gd name="connsiteY1135" fmla="*/ 138297 h 912564"/>
                  <a:gd name="connsiteX1136" fmla="*/ 1288118 w 2170318"/>
                  <a:gd name="connsiteY1136" fmla="*/ 135749 h 912564"/>
                  <a:gd name="connsiteX1137" fmla="*/ 1287896 w 2170318"/>
                  <a:gd name="connsiteY1137" fmla="*/ 129099 h 912564"/>
                  <a:gd name="connsiteX1138" fmla="*/ 1286012 w 2170318"/>
                  <a:gd name="connsiteY1138" fmla="*/ 124335 h 912564"/>
                  <a:gd name="connsiteX1139" fmla="*/ 1282577 w 2170318"/>
                  <a:gd name="connsiteY1139" fmla="*/ 121342 h 912564"/>
                  <a:gd name="connsiteX1140" fmla="*/ 1265733 w 2170318"/>
                  <a:gd name="connsiteY1140" fmla="*/ 112921 h 912564"/>
                  <a:gd name="connsiteX1141" fmla="*/ 1256868 w 2170318"/>
                  <a:gd name="connsiteY1141" fmla="*/ 110594 h 912564"/>
                  <a:gd name="connsiteX1142" fmla="*/ 1247116 w 2170318"/>
                  <a:gd name="connsiteY1142" fmla="*/ 110594 h 912564"/>
                  <a:gd name="connsiteX1143" fmla="*/ 1244678 w 2170318"/>
                  <a:gd name="connsiteY1143" fmla="*/ 110151 h 912564"/>
                  <a:gd name="connsiteX1144" fmla="*/ 1242794 w 2170318"/>
                  <a:gd name="connsiteY1144" fmla="*/ 109375 h 912564"/>
                  <a:gd name="connsiteX1145" fmla="*/ 1241242 w 2170318"/>
                  <a:gd name="connsiteY1145" fmla="*/ 109375 h 912564"/>
                  <a:gd name="connsiteX1146" fmla="*/ 1239691 w 2170318"/>
                  <a:gd name="connsiteY1146" fmla="*/ 110594 h 912564"/>
                  <a:gd name="connsiteX1147" fmla="*/ 1239913 w 2170318"/>
                  <a:gd name="connsiteY1147" fmla="*/ 110815 h 912564"/>
                  <a:gd name="connsiteX1148" fmla="*/ 1239137 w 2170318"/>
                  <a:gd name="connsiteY1148" fmla="*/ 114029 h 912564"/>
                  <a:gd name="connsiteX1149" fmla="*/ 1238916 w 2170318"/>
                  <a:gd name="connsiteY1149" fmla="*/ 114362 h 912564"/>
                  <a:gd name="connsiteX1150" fmla="*/ 1238583 w 2170318"/>
                  <a:gd name="connsiteY1150" fmla="*/ 115248 h 912564"/>
                  <a:gd name="connsiteX1151" fmla="*/ 1237031 w 2170318"/>
                  <a:gd name="connsiteY1151" fmla="*/ 118018 h 912564"/>
                  <a:gd name="connsiteX1152" fmla="*/ 1236699 w 2170318"/>
                  <a:gd name="connsiteY1152" fmla="*/ 119459 h 912564"/>
                  <a:gd name="connsiteX1153" fmla="*/ 1235702 w 2170318"/>
                  <a:gd name="connsiteY1153" fmla="*/ 120899 h 912564"/>
                  <a:gd name="connsiteX1154" fmla="*/ 1229718 w 2170318"/>
                  <a:gd name="connsiteY1154" fmla="*/ 126218 h 912564"/>
                  <a:gd name="connsiteX1155" fmla="*/ 1224953 w 2170318"/>
                  <a:gd name="connsiteY1155" fmla="*/ 128878 h 912564"/>
                  <a:gd name="connsiteX1156" fmla="*/ 1222071 w 2170318"/>
                  <a:gd name="connsiteY1156" fmla="*/ 129543 h 912564"/>
                  <a:gd name="connsiteX1157" fmla="*/ 1219966 w 2170318"/>
                  <a:gd name="connsiteY1157" fmla="*/ 128656 h 912564"/>
                  <a:gd name="connsiteX1158" fmla="*/ 1218969 w 2170318"/>
                  <a:gd name="connsiteY1158" fmla="*/ 127881 h 912564"/>
                  <a:gd name="connsiteX1159" fmla="*/ 1216863 w 2170318"/>
                  <a:gd name="connsiteY1159" fmla="*/ 127549 h 912564"/>
                  <a:gd name="connsiteX1160" fmla="*/ 1215755 w 2170318"/>
                  <a:gd name="connsiteY1160" fmla="*/ 127105 h 912564"/>
                  <a:gd name="connsiteX1161" fmla="*/ 1215201 w 2170318"/>
                  <a:gd name="connsiteY1161" fmla="*/ 126551 h 912564"/>
                  <a:gd name="connsiteX1162" fmla="*/ 1214093 w 2170318"/>
                  <a:gd name="connsiteY1162" fmla="*/ 124778 h 912564"/>
                  <a:gd name="connsiteX1163" fmla="*/ 1213428 w 2170318"/>
                  <a:gd name="connsiteY1163" fmla="*/ 124002 h 912564"/>
                  <a:gd name="connsiteX1164" fmla="*/ 1212209 w 2170318"/>
                  <a:gd name="connsiteY1164" fmla="*/ 123338 h 912564"/>
                  <a:gd name="connsiteX1165" fmla="*/ 1210990 w 2170318"/>
                  <a:gd name="connsiteY1165" fmla="*/ 123005 h 912564"/>
                  <a:gd name="connsiteX1166" fmla="*/ 1209992 w 2170318"/>
                  <a:gd name="connsiteY1166" fmla="*/ 122229 h 912564"/>
                  <a:gd name="connsiteX1167" fmla="*/ 1209660 w 2170318"/>
                  <a:gd name="connsiteY1167" fmla="*/ 120456 h 912564"/>
                  <a:gd name="connsiteX1168" fmla="*/ 1209660 w 2170318"/>
                  <a:gd name="connsiteY1168" fmla="*/ 118905 h 912564"/>
                  <a:gd name="connsiteX1169" fmla="*/ 1209327 w 2170318"/>
                  <a:gd name="connsiteY1169" fmla="*/ 117797 h 912564"/>
                  <a:gd name="connsiteX1170" fmla="*/ 1208773 w 2170318"/>
                  <a:gd name="connsiteY1170" fmla="*/ 117132 h 912564"/>
                  <a:gd name="connsiteX1171" fmla="*/ 1205560 w 2170318"/>
                  <a:gd name="connsiteY1171" fmla="*/ 116356 h 912564"/>
                  <a:gd name="connsiteX1172" fmla="*/ 1199908 w 2170318"/>
                  <a:gd name="connsiteY1172" fmla="*/ 113253 h 912564"/>
                  <a:gd name="connsiteX1173" fmla="*/ 1198025 w 2170318"/>
                  <a:gd name="connsiteY1173" fmla="*/ 111701 h 912564"/>
                  <a:gd name="connsiteX1174" fmla="*/ 1194368 w 2170318"/>
                  <a:gd name="connsiteY1174" fmla="*/ 104499 h 912564"/>
                  <a:gd name="connsiteX1175" fmla="*/ 1191486 w 2170318"/>
                  <a:gd name="connsiteY1175" fmla="*/ 102504 h 912564"/>
                  <a:gd name="connsiteX1176" fmla="*/ 1186499 w 2170318"/>
                  <a:gd name="connsiteY1176" fmla="*/ 96188 h 912564"/>
                  <a:gd name="connsiteX1177" fmla="*/ 1185281 w 2170318"/>
                  <a:gd name="connsiteY1177" fmla="*/ 93638 h 912564"/>
                  <a:gd name="connsiteX1178" fmla="*/ 1184838 w 2170318"/>
                  <a:gd name="connsiteY1178" fmla="*/ 91312 h 912564"/>
                  <a:gd name="connsiteX1179" fmla="*/ 1184838 w 2170318"/>
                  <a:gd name="connsiteY1179" fmla="*/ 86325 h 912564"/>
                  <a:gd name="connsiteX1180" fmla="*/ 1185059 w 2170318"/>
                  <a:gd name="connsiteY1180" fmla="*/ 85660 h 912564"/>
                  <a:gd name="connsiteX1181" fmla="*/ 1186056 w 2170318"/>
                  <a:gd name="connsiteY1181" fmla="*/ 83222 h 912564"/>
                  <a:gd name="connsiteX1182" fmla="*/ 1186389 w 2170318"/>
                  <a:gd name="connsiteY1182" fmla="*/ 81671 h 912564"/>
                  <a:gd name="connsiteX1183" fmla="*/ 1186389 w 2170318"/>
                  <a:gd name="connsiteY1183" fmla="*/ 75465 h 912564"/>
                  <a:gd name="connsiteX1184" fmla="*/ 1184838 w 2170318"/>
                  <a:gd name="connsiteY1184" fmla="*/ 71143 h 912564"/>
                  <a:gd name="connsiteX1185" fmla="*/ 1176305 w 2170318"/>
                  <a:gd name="connsiteY1185" fmla="*/ 59951 h 912564"/>
                  <a:gd name="connsiteX1186" fmla="*/ 1175529 w 2170318"/>
                  <a:gd name="connsiteY1186" fmla="*/ 59951 h 912564"/>
                  <a:gd name="connsiteX1187" fmla="*/ 1175529 w 2170318"/>
                  <a:gd name="connsiteY1187" fmla="*/ 62056 h 912564"/>
                  <a:gd name="connsiteX1188" fmla="*/ 1168658 w 2170318"/>
                  <a:gd name="connsiteY1188" fmla="*/ 55740 h 912564"/>
                  <a:gd name="connsiteX1189" fmla="*/ 1168104 w 2170318"/>
                  <a:gd name="connsiteY1189" fmla="*/ 55740 h 912564"/>
                  <a:gd name="connsiteX1190" fmla="*/ 1166886 w 2170318"/>
                  <a:gd name="connsiteY1190" fmla="*/ 56848 h 912564"/>
                  <a:gd name="connsiteX1191" fmla="*/ 1165223 w 2170318"/>
                  <a:gd name="connsiteY1191" fmla="*/ 58621 h 912564"/>
                  <a:gd name="connsiteX1192" fmla="*/ 1163672 w 2170318"/>
                  <a:gd name="connsiteY1192" fmla="*/ 61281 h 912564"/>
                  <a:gd name="connsiteX1193" fmla="*/ 1162564 w 2170318"/>
                  <a:gd name="connsiteY1193" fmla="*/ 64605 h 912564"/>
                  <a:gd name="connsiteX1194" fmla="*/ 1162342 w 2170318"/>
                  <a:gd name="connsiteY1194" fmla="*/ 68262 h 912564"/>
                  <a:gd name="connsiteX1195" fmla="*/ 1161456 w 2170318"/>
                  <a:gd name="connsiteY1195" fmla="*/ 68262 h 912564"/>
                  <a:gd name="connsiteX1196" fmla="*/ 1161012 w 2170318"/>
                  <a:gd name="connsiteY1196" fmla="*/ 65713 h 912564"/>
                  <a:gd name="connsiteX1197" fmla="*/ 1163118 w 2170318"/>
                  <a:gd name="connsiteY1197" fmla="*/ 61059 h 912564"/>
                  <a:gd name="connsiteX1198" fmla="*/ 1162896 w 2170318"/>
                  <a:gd name="connsiteY1198" fmla="*/ 58732 h 912564"/>
                  <a:gd name="connsiteX1199" fmla="*/ 1164004 w 2170318"/>
                  <a:gd name="connsiteY1199" fmla="*/ 58289 h 912564"/>
                  <a:gd name="connsiteX1200" fmla="*/ 1164891 w 2170318"/>
                  <a:gd name="connsiteY1200" fmla="*/ 57513 h 912564"/>
                  <a:gd name="connsiteX1201" fmla="*/ 1165556 w 2170318"/>
                  <a:gd name="connsiteY1201" fmla="*/ 56626 h 912564"/>
                  <a:gd name="connsiteX1202" fmla="*/ 1165999 w 2170318"/>
                  <a:gd name="connsiteY1202" fmla="*/ 55740 h 912564"/>
                  <a:gd name="connsiteX1203" fmla="*/ 1165999 w 2170318"/>
                  <a:gd name="connsiteY1203" fmla="*/ 54743 h 912564"/>
                  <a:gd name="connsiteX1204" fmla="*/ 1163561 w 2170318"/>
                  <a:gd name="connsiteY1204" fmla="*/ 55297 h 912564"/>
                  <a:gd name="connsiteX1205" fmla="*/ 1158907 w 2170318"/>
                  <a:gd name="connsiteY1205" fmla="*/ 59064 h 912564"/>
                  <a:gd name="connsiteX1206" fmla="*/ 1156247 w 2170318"/>
                  <a:gd name="connsiteY1206" fmla="*/ 59951 h 912564"/>
                  <a:gd name="connsiteX1207" fmla="*/ 1153588 w 2170318"/>
                  <a:gd name="connsiteY1207" fmla="*/ 60394 h 912564"/>
                  <a:gd name="connsiteX1208" fmla="*/ 1141619 w 2170318"/>
                  <a:gd name="connsiteY1208" fmla="*/ 65492 h 912564"/>
                  <a:gd name="connsiteX1209" fmla="*/ 1134638 w 2170318"/>
                  <a:gd name="connsiteY1209" fmla="*/ 66710 h 912564"/>
                  <a:gd name="connsiteX1210" fmla="*/ 1130317 w 2170318"/>
                  <a:gd name="connsiteY1210" fmla="*/ 69371 h 912564"/>
                  <a:gd name="connsiteX1211" fmla="*/ 1127878 w 2170318"/>
                  <a:gd name="connsiteY1211" fmla="*/ 70367 h 912564"/>
                  <a:gd name="connsiteX1212" fmla="*/ 1123003 w 2170318"/>
                  <a:gd name="connsiteY1212" fmla="*/ 70811 h 912564"/>
                  <a:gd name="connsiteX1213" fmla="*/ 1117684 w 2170318"/>
                  <a:gd name="connsiteY1213" fmla="*/ 70146 h 912564"/>
                  <a:gd name="connsiteX1214" fmla="*/ 1112697 w 2170318"/>
                  <a:gd name="connsiteY1214" fmla="*/ 68484 h 912564"/>
                  <a:gd name="connsiteX1215" fmla="*/ 1108486 w 2170318"/>
                  <a:gd name="connsiteY1215" fmla="*/ 66156 h 912564"/>
                  <a:gd name="connsiteX1216" fmla="*/ 1104940 w 2170318"/>
                  <a:gd name="connsiteY1216" fmla="*/ 62721 h 912564"/>
                  <a:gd name="connsiteX1217" fmla="*/ 1103056 w 2170318"/>
                  <a:gd name="connsiteY1217" fmla="*/ 61502 h 912564"/>
                  <a:gd name="connsiteX1218" fmla="*/ 1098180 w 2170318"/>
                  <a:gd name="connsiteY1218" fmla="*/ 60727 h 912564"/>
                  <a:gd name="connsiteX1219" fmla="*/ 1091420 w 2170318"/>
                  <a:gd name="connsiteY1219" fmla="*/ 57956 h 912564"/>
                  <a:gd name="connsiteX1220" fmla="*/ 1089647 w 2170318"/>
                  <a:gd name="connsiteY1220" fmla="*/ 56626 h 912564"/>
                  <a:gd name="connsiteX1221" fmla="*/ 1086323 w 2170318"/>
                  <a:gd name="connsiteY1221" fmla="*/ 52637 h 912564"/>
                  <a:gd name="connsiteX1222" fmla="*/ 1083109 w 2170318"/>
                  <a:gd name="connsiteY1222" fmla="*/ 50975 h 912564"/>
                  <a:gd name="connsiteX1223" fmla="*/ 1081669 w 2170318"/>
                  <a:gd name="connsiteY1223" fmla="*/ 48980 h 912564"/>
                  <a:gd name="connsiteX1224" fmla="*/ 1080560 w 2170318"/>
                  <a:gd name="connsiteY1224" fmla="*/ 46542 h 912564"/>
                  <a:gd name="connsiteX1225" fmla="*/ 1079895 w 2170318"/>
                  <a:gd name="connsiteY1225" fmla="*/ 44547 h 912564"/>
                  <a:gd name="connsiteX1226" fmla="*/ 1081447 w 2170318"/>
                  <a:gd name="connsiteY1226" fmla="*/ 44547 h 912564"/>
                  <a:gd name="connsiteX1227" fmla="*/ 1081447 w 2170318"/>
                  <a:gd name="connsiteY1227" fmla="*/ 43550 h 912564"/>
                  <a:gd name="connsiteX1228" fmla="*/ 1075352 w 2170318"/>
                  <a:gd name="connsiteY1228" fmla="*/ 38342 h 912564"/>
                  <a:gd name="connsiteX1229" fmla="*/ 1071917 w 2170318"/>
                  <a:gd name="connsiteY1229" fmla="*/ 33799 h 912564"/>
                  <a:gd name="connsiteX1230" fmla="*/ 1068814 w 2170318"/>
                  <a:gd name="connsiteY1230" fmla="*/ 28147 h 912564"/>
                  <a:gd name="connsiteX1231" fmla="*/ 1068038 w 2170318"/>
                  <a:gd name="connsiteY1231" fmla="*/ 25819 h 912564"/>
                  <a:gd name="connsiteX1232" fmla="*/ 1068038 w 2170318"/>
                  <a:gd name="connsiteY1232" fmla="*/ 22939 h 912564"/>
                  <a:gd name="connsiteX1233" fmla="*/ 1068814 w 2170318"/>
                  <a:gd name="connsiteY1233" fmla="*/ 19393 h 912564"/>
                  <a:gd name="connsiteX1234" fmla="*/ 1069811 w 2170318"/>
                  <a:gd name="connsiteY1234" fmla="*/ 16068 h 912564"/>
                  <a:gd name="connsiteX1235" fmla="*/ 1070808 w 2170318"/>
                  <a:gd name="connsiteY1235" fmla="*/ 13741 h 912564"/>
                  <a:gd name="connsiteX1236" fmla="*/ 1073136 w 2170318"/>
                  <a:gd name="connsiteY1236" fmla="*/ 11857 h 912564"/>
                  <a:gd name="connsiteX1237" fmla="*/ 1076017 w 2170318"/>
                  <a:gd name="connsiteY1237" fmla="*/ 11525 h 912564"/>
                  <a:gd name="connsiteX1238" fmla="*/ 1082112 w 2170318"/>
                  <a:gd name="connsiteY1238" fmla="*/ 12300 h 912564"/>
                  <a:gd name="connsiteX1239" fmla="*/ 1082112 w 2170318"/>
                  <a:gd name="connsiteY1239" fmla="*/ 11303 h 912564"/>
                  <a:gd name="connsiteX1240" fmla="*/ 1079784 w 2170318"/>
                  <a:gd name="connsiteY1240" fmla="*/ 9087 h 912564"/>
                  <a:gd name="connsiteX1241" fmla="*/ 1078676 w 2170318"/>
                  <a:gd name="connsiteY1241" fmla="*/ 8422 h 912564"/>
                  <a:gd name="connsiteX1242" fmla="*/ 1077014 w 2170318"/>
                  <a:gd name="connsiteY1242" fmla="*/ 8200 h 912564"/>
                  <a:gd name="connsiteX1243" fmla="*/ 1075795 w 2170318"/>
                  <a:gd name="connsiteY1243" fmla="*/ 8643 h 912564"/>
                  <a:gd name="connsiteX1244" fmla="*/ 1073911 w 2170318"/>
                  <a:gd name="connsiteY1244" fmla="*/ 10638 h 912564"/>
                  <a:gd name="connsiteX1245" fmla="*/ 1072693 w 2170318"/>
                  <a:gd name="connsiteY1245" fmla="*/ 11414 h 912564"/>
                  <a:gd name="connsiteX1246" fmla="*/ 1069368 w 2170318"/>
                  <a:gd name="connsiteY1246" fmla="*/ 11635 h 912564"/>
                  <a:gd name="connsiteX1247" fmla="*/ 1066819 w 2170318"/>
                  <a:gd name="connsiteY1247" fmla="*/ 10527 h 912564"/>
                  <a:gd name="connsiteX1248" fmla="*/ 1062608 w 2170318"/>
                  <a:gd name="connsiteY1248" fmla="*/ 7092 h 912564"/>
                  <a:gd name="connsiteX1249" fmla="*/ 1062608 w 2170318"/>
                  <a:gd name="connsiteY1249" fmla="*/ 6095 h 912564"/>
                  <a:gd name="connsiteX1250" fmla="*/ 1063162 w 2170318"/>
                  <a:gd name="connsiteY1250" fmla="*/ 4986 h 912564"/>
                  <a:gd name="connsiteX1251" fmla="*/ 1062387 w 2170318"/>
                  <a:gd name="connsiteY1251" fmla="*/ 3878 h 912564"/>
                  <a:gd name="connsiteX1252" fmla="*/ 1061167 w 2170318"/>
                  <a:gd name="connsiteY1252" fmla="*/ 2549 h 912564"/>
                  <a:gd name="connsiteX1253" fmla="*/ 1060392 w 2170318"/>
                  <a:gd name="connsiteY1253" fmla="*/ 776 h 912564"/>
                  <a:gd name="connsiteX1254" fmla="*/ 1059506 w 2170318"/>
                  <a:gd name="connsiteY1254" fmla="*/ 776 h 912564"/>
                  <a:gd name="connsiteX1255" fmla="*/ 1058841 w 2170318"/>
                  <a:gd name="connsiteY1255" fmla="*/ 776 h 912564"/>
                  <a:gd name="connsiteX1256" fmla="*/ 1058397 w 2170318"/>
                  <a:gd name="connsiteY1256" fmla="*/ 997 h 912564"/>
                  <a:gd name="connsiteX1257" fmla="*/ 1058065 w 2170318"/>
                  <a:gd name="connsiteY1257" fmla="*/ 1995 h 912564"/>
                  <a:gd name="connsiteX1258" fmla="*/ 1056624 w 2170318"/>
                  <a:gd name="connsiteY1258" fmla="*/ 1108 h 912564"/>
                  <a:gd name="connsiteX1259" fmla="*/ 1053411 w 2170318"/>
                  <a:gd name="connsiteY1259" fmla="*/ 554 h 912564"/>
                  <a:gd name="connsiteX1260" fmla="*/ 1051859 w 2170318"/>
                  <a:gd name="connsiteY1260" fmla="*/ 0 h 912564"/>
                  <a:gd name="connsiteX1261" fmla="*/ 1051194 w 2170318"/>
                  <a:gd name="connsiteY1261" fmla="*/ 4543 h 912564"/>
                  <a:gd name="connsiteX1262" fmla="*/ 1048535 w 2170318"/>
                  <a:gd name="connsiteY1262" fmla="*/ 9641 h 912564"/>
                  <a:gd name="connsiteX1263" fmla="*/ 1045210 w 2170318"/>
                  <a:gd name="connsiteY1263" fmla="*/ 13852 h 912564"/>
                  <a:gd name="connsiteX1264" fmla="*/ 1041110 w 2170318"/>
                  <a:gd name="connsiteY1264" fmla="*/ 16290 h 912564"/>
                  <a:gd name="connsiteX1265" fmla="*/ 1036788 w 2170318"/>
                  <a:gd name="connsiteY1265" fmla="*/ 19725 h 912564"/>
                  <a:gd name="connsiteX1266" fmla="*/ 1034904 w 2170318"/>
                  <a:gd name="connsiteY1266" fmla="*/ 20722 h 912564"/>
                  <a:gd name="connsiteX1267" fmla="*/ 1029031 w 2170318"/>
                  <a:gd name="connsiteY1267" fmla="*/ 22495 h 912564"/>
                  <a:gd name="connsiteX1268" fmla="*/ 1023158 w 2170318"/>
                  <a:gd name="connsiteY1268" fmla="*/ 23160 h 912564"/>
                  <a:gd name="connsiteX1269" fmla="*/ 1008198 w 2170318"/>
                  <a:gd name="connsiteY1269" fmla="*/ 22274 h 912564"/>
                  <a:gd name="connsiteX1270" fmla="*/ 1004209 w 2170318"/>
                  <a:gd name="connsiteY1270" fmla="*/ 20944 h 912564"/>
                  <a:gd name="connsiteX1271" fmla="*/ 1000995 w 2170318"/>
                  <a:gd name="connsiteY1271" fmla="*/ 19282 h 912564"/>
                  <a:gd name="connsiteX1272" fmla="*/ 999222 w 2170318"/>
                  <a:gd name="connsiteY1272" fmla="*/ 18728 h 912564"/>
                  <a:gd name="connsiteX1273" fmla="*/ 995011 w 2170318"/>
                  <a:gd name="connsiteY1273" fmla="*/ 19060 h 912564"/>
                  <a:gd name="connsiteX1274" fmla="*/ 982046 w 2170318"/>
                  <a:gd name="connsiteY1274" fmla="*/ 22828 h 912564"/>
                  <a:gd name="connsiteX1275" fmla="*/ 944922 w 2170318"/>
                  <a:gd name="connsiteY1275" fmla="*/ 17508 h 912564"/>
                  <a:gd name="connsiteX1276" fmla="*/ 930183 w 2170318"/>
                  <a:gd name="connsiteY1276" fmla="*/ 18728 h 912564"/>
                  <a:gd name="connsiteX1277" fmla="*/ 926970 w 2170318"/>
                  <a:gd name="connsiteY1277" fmla="*/ 17508 h 912564"/>
                  <a:gd name="connsiteX1278" fmla="*/ 924975 w 2170318"/>
                  <a:gd name="connsiteY1278" fmla="*/ 18284 h 912564"/>
                  <a:gd name="connsiteX1279" fmla="*/ 900707 w 2170318"/>
                  <a:gd name="connsiteY1279" fmla="*/ 15847 h 912564"/>
                  <a:gd name="connsiteX1280" fmla="*/ 895055 w 2170318"/>
                  <a:gd name="connsiteY1280" fmla="*/ 13741 h 912564"/>
                  <a:gd name="connsiteX1281" fmla="*/ 892507 w 2170318"/>
                  <a:gd name="connsiteY1281" fmla="*/ 13297 h 912564"/>
                  <a:gd name="connsiteX1282" fmla="*/ 880428 w 2170318"/>
                  <a:gd name="connsiteY1282" fmla="*/ 13297 h 912564"/>
                  <a:gd name="connsiteX1283" fmla="*/ 872116 w 2170318"/>
                  <a:gd name="connsiteY1283" fmla="*/ 11746 h 912564"/>
                  <a:gd name="connsiteX1284" fmla="*/ 868016 w 2170318"/>
                  <a:gd name="connsiteY1284" fmla="*/ 11968 h 912564"/>
                  <a:gd name="connsiteX1285" fmla="*/ 849953 w 2170318"/>
                  <a:gd name="connsiteY1285" fmla="*/ 21387 h 912564"/>
                  <a:gd name="connsiteX1286" fmla="*/ 832112 w 2170318"/>
                  <a:gd name="connsiteY1286" fmla="*/ 27371 h 912564"/>
                  <a:gd name="connsiteX1287" fmla="*/ 826904 w 2170318"/>
                  <a:gd name="connsiteY1287" fmla="*/ 30917 h 912564"/>
                  <a:gd name="connsiteX1288" fmla="*/ 822804 w 2170318"/>
                  <a:gd name="connsiteY1288" fmla="*/ 32801 h 912564"/>
                  <a:gd name="connsiteX1289" fmla="*/ 814825 w 2170318"/>
                  <a:gd name="connsiteY1289" fmla="*/ 34796 h 912564"/>
                  <a:gd name="connsiteX1290" fmla="*/ 813606 w 2170318"/>
                  <a:gd name="connsiteY1290" fmla="*/ 34131 h 912564"/>
                  <a:gd name="connsiteX1291" fmla="*/ 811723 w 2170318"/>
                  <a:gd name="connsiteY1291" fmla="*/ 35350 h 912564"/>
                  <a:gd name="connsiteX1292" fmla="*/ 808398 w 2170318"/>
                  <a:gd name="connsiteY1292" fmla="*/ 36126 h 912564"/>
                  <a:gd name="connsiteX1293" fmla="*/ 805184 w 2170318"/>
                  <a:gd name="connsiteY1293" fmla="*/ 36347 h 912564"/>
                  <a:gd name="connsiteX1294" fmla="*/ 803522 w 2170318"/>
                  <a:gd name="connsiteY1294" fmla="*/ 36126 h 912564"/>
                  <a:gd name="connsiteX1295" fmla="*/ 801860 w 2170318"/>
                  <a:gd name="connsiteY1295" fmla="*/ 37012 h 912564"/>
                  <a:gd name="connsiteX1296" fmla="*/ 794878 w 2170318"/>
                  <a:gd name="connsiteY1296" fmla="*/ 39561 h 912564"/>
                  <a:gd name="connsiteX1297" fmla="*/ 793105 w 2170318"/>
                  <a:gd name="connsiteY1297" fmla="*/ 39782 h 912564"/>
                  <a:gd name="connsiteX1298" fmla="*/ 790445 w 2170318"/>
                  <a:gd name="connsiteY1298" fmla="*/ 38453 h 912564"/>
                  <a:gd name="connsiteX1299" fmla="*/ 787343 w 2170318"/>
                  <a:gd name="connsiteY1299" fmla="*/ 39117 h 912564"/>
                  <a:gd name="connsiteX1300" fmla="*/ 784684 w 2170318"/>
                  <a:gd name="connsiteY1300" fmla="*/ 41001 h 912564"/>
                  <a:gd name="connsiteX1301" fmla="*/ 783353 w 2170318"/>
                  <a:gd name="connsiteY1301" fmla="*/ 43329 h 912564"/>
                  <a:gd name="connsiteX1302" fmla="*/ 781691 w 2170318"/>
                  <a:gd name="connsiteY1302" fmla="*/ 42442 h 912564"/>
                  <a:gd name="connsiteX1303" fmla="*/ 780029 w 2170318"/>
                  <a:gd name="connsiteY1303" fmla="*/ 42664 h 912564"/>
                  <a:gd name="connsiteX1304" fmla="*/ 778478 w 2170318"/>
                  <a:gd name="connsiteY1304" fmla="*/ 43439 h 912564"/>
                  <a:gd name="connsiteX1305" fmla="*/ 777148 w 2170318"/>
                  <a:gd name="connsiteY1305" fmla="*/ 44437 h 912564"/>
                  <a:gd name="connsiteX1306" fmla="*/ 769280 w 2170318"/>
                  <a:gd name="connsiteY1306" fmla="*/ 48537 h 912564"/>
                  <a:gd name="connsiteX1307" fmla="*/ 767618 w 2170318"/>
                  <a:gd name="connsiteY1307" fmla="*/ 49978 h 912564"/>
                  <a:gd name="connsiteX1308" fmla="*/ 765069 w 2170318"/>
                  <a:gd name="connsiteY1308" fmla="*/ 52748 h 912564"/>
                  <a:gd name="connsiteX1309" fmla="*/ 763074 w 2170318"/>
                  <a:gd name="connsiteY1309" fmla="*/ 53745 h 912564"/>
                  <a:gd name="connsiteX1310" fmla="*/ 762742 w 2170318"/>
                  <a:gd name="connsiteY1310" fmla="*/ 53523 h 912564"/>
                  <a:gd name="connsiteX1311" fmla="*/ 761745 w 2170318"/>
                  <a:gd name="connsiteY1311" fmla="*/ 52083 h 912564"/>
                  <a:gd name="connsiteX1312" fmla="*/ 761190 w 2170318"/>
                  <a:gd name="connsiteY1312" fmla="*/ 51751 h 912564"/>
                  <a:gd name="connsiteX1313" fmla="*/ 760636 w 2170318"/>
                  <a:gd name="connsiteY1313" fmla="*/ 52083 h 912564"/>
                  <a:gd name="connsiteX1314" fmla="*/ 760304 w 2170318"/>
                  <a:gd name="connsiteY1314" fmla="*/ 52748 h 912564"/>
                  <a:gd name="connsiteX1315" fmla="*/ 760082 w 2170318"/>
                  <a:gd name="connsiteY1315" fmla="*/ 53745 h 912564"/>
                  <a:gd name="connsiteX1316" fmla="*/ 758863 w 2170318"/>
                  <a:gd name="connsiteY1316" fmla="*/ 54410 h 912564"/>
                  <a:gd name="connsiteX1317" fmla="*/ 757977 w 2170318"/>
                  <a:gd name="connsiteY1317" fmla="*/ 54743 h 912564"/>
                  <a:gd name="connsiteX1318" fmla="*/ 757755 w 2170318"/>
                  <a:gd name="connsiteY1318" fmla="*/ 55740 h 912564"/>
                  <a:gd name="connsiteX1319" fmla="*/ 751549 w 2170318"/>
                  <a:gd name="connsiteY1319" fmla="*/ 56073 h 912564"/>
                  <a:gd name="connsiteX1320" fmla="*/ 747782 w 2170318"/>
                  <a:gd name="connsiteY1320" fmla="*/ 57180 h 912564"/>
                  <a:gd name="connsiteX1321" fmla="*/ 746119 w 2170318"/>
                  <a:gd name="connsiteY1321" fmla="*/ 60505 h 912564"/>
                  <a:gd name="connsiteX1322" fmla="*/ 745565 w 2170318"/>
                  <a:gd name="connsiteY1322" fmla="*/ 61281 h 912564"/>
                  <a:gd name="connsiteX1323" fmla="*/ 738141 w 2170318"/>
                  <a:gd name="connsiteY1323" fmla="*/ 69703 h 912564"/>
                  <a:gd name="connsiteX1324" fmla="*/ 736257 w 2170318"/>
                  <a:gd name="connsiteY1324" fmla="*/ 73471 h 912564"/>
                  <a:gd name="connsiteX1325" fmla="*/ 733154 w 2170318"/>
                  <a:gd name="connsiteY1325" fmla="*/ 75354 h 912564"/>
                  <a:gd name="connsiteX1326" fmla="*/ 722405 w 2170318"/>
                  <a:gd name="connsiteY1326" fmla="*/ 78900 h 912564"/>
                  <a:gd name="connsiteX1327" fmla="*/ 721297 w 2170318"/>
                  <a:gd name="connsiteY1327" fmla="*/ 79565 h 912564"/>
                  <a:gd name="connsiteX1328" fmla="*/ 717197 w 2170318"/>
                  <a:gd name="connsiteY1328" fmla="*/ 82890 h 912564"/>
                  <a:gd name="connsiteX1329" fmla="*/ 703345 w 2170318"/>
                  <a:gd name="connsiteY1329" fmla="*/ 89649 h 912564"/>
                  <a:gd name="connsiteX1330" fmla="*/ 679187 w 2170318"/>
                  <a:gd name="connsiteY1330" fmla="*/ 105718 h 912564"/>
                  <a:gd name="connsiteX1331" fmla="*/ 662122 w 2170318"/>
                  <a:gd name="connsiteY1331" fmla="*/ 112366 h 912564"/>
                  <a:gd name="connsiteX1332" fmla="*/ 661013 w 2170318"/>
                  <a:gd name="connsiteY1332" fmla="*/ 112588 h 912564"/>
                  <a:gd name="connsiteX1333" fmla="*/ 660348 w 2170318"/>
                  <a:gd name="connsiteY1333" fmla="*/ 113253 h 912564"/>
                  <a:gd name="connsiteX1334" fmla="*/ 658576 w 2170318"/>
                  <a:gd name="connsiteY1334" fmla="*/ 116023 h 912564"/>
                  <a:gd name="connsiteX1335" fmla="*/ 657911 w 2170318"/>
                  <a:gd name="connsiteY1335" fmla="*/ 116688 h 912564"/>
                  <a:gd name="connsiteX1336" fmla="*/ 652702 w 2170318"/>
                  <a:gd name="connsiteY1336" fmla="*/ 117021 h 912564"/>
                  <a:gd name="connsiteX1337" fmla="*/ 650264 w 2170318"/>
                  <a:gd name="connsiteY1337" fmla="*/ 117907 h 912564"/>
                  <a:gd name="connsiteX1338" fmla="*/ 649045 w 2170318"/>
                  <a:gd name="connsiteY1338" fmla="*/ 119791 h 912564"/>
                  <a:gd name="connsiteX1339" fmla="*/ 649378 w 2170318"/>
                  <a:gd name="connsiteY1339" fmla="*/ 121010 h 912564"/>
                  <a:gd name="connsiteX1340" fmla="*/ 651483 w 2170318"/>
                  <a:gd name="connsiteY1340" fmla="*/ 122451 h 912564"/>
                  <a:gd name="connsiteX1341" fmla="*/ 652037 w 2170318"/>
                  <a:gd name="connsiteY1341" fmla="*/ 123338 h 912564"/>
                  <a:gd name="connsiteX1342" fmla="*/ 651815 w 2170318"/>
                  <a:gd name="connsiteY1342" fmla="*/ 125110 h 912564"/>
                  <a:gd name="connsiteX1343" fmla="*/ 650707 w 2170318"/>
                  <a:gd name="connsiteY1343" fmla="*/ 128103 h 912564"/>
                  <a:gd name="connsiteX1344" fmla="*/ 650486 w 2170318"/>
                  <a:gd name="connsiteY1344" fmla="*/ 129432 h 912564"/>
                  <a:gd name="connsiteX1345" fmla="*/ 650486 w 2170318"/>
                  <a:gd name="connsiteY1345" fmla="*/ 132646 h 912564"/>
                  <a:gd name="connsiteX1346" fmla="*/ 649932 w 2170318"/>
                  <a:gd name="connsiteY1346" fmla="*/ 135084 h 912564"/>
                  <a:gd name="connsiteX1347" fmla="*/ 649045 w 2170318"/>
                  <a:gd name="connsiteY1347" fmla="*/ 137189 h 912564"/>
                  <a:gd name="connsiteX1348" fmla="*/ 647494 w 2170318"/>
                  <a:gd name="connsiteY1348" fmla="*/ 139295 h 912564"/>
                  <a:gd name="connsiteX1349" fmla="*/ 641288 w 2170318"/>
                  <a:gd name="connsiteY1349" fmla="*/ 145390 h 912564"/>
                  <a:gd name="connsiteX1350" fmla="*/ 637520 w 2170318"/>
                  <a:gd name="connsiteY1350" fmla="*/ 147827 h 912564"/>
                  <a:gd name="connsiteX1351" fmla="*/ 632866 w 2170318"/>
                  <a:gd name="connsiteY1351" fmla="*/ 149712 h 912564"/>
                  <a:gd name="connsiteX1352" fmla="*/ 632202 w 2170318"/>
                  <a:gd name="connsiteY1352" fmla="*/ 150155 h 912564"/>
                  <a:gd name="connsiteX1353" fmla="*/ 631980 w 2170318"/>
                  <a:gd name="connsiteY1353" fmla="*/ 150820 h 912564"/>
                  <a:gd name="connsiteX1354" fmla="*/ 631758 w 2170318"/>
                  <a:gd name="connsiteY1354" fmla="*/ 151373 h 912564"/>
                  <a:gd name="connsiteX1355" fmla="*/ 630872 w 2170318"/>
                  <a:gd name="connsiteY1355" fmla="*/ 151595 h 912564"/>
                  <a:gd name="connsiteX1356" fmla="*/ 630317 w 2170318"/>
                  <a:gd name="connsiteY1356" fmla="*/ 151595 h 912564"/>
                  <a:gd name="connsiteX1357" fmla="*/ 629209 w 2170318"/>
                  <a:gd name="connsiteY1357" fmla="*/ 150820 h 912564"/>
                  <a:gd name="connsiteX1358" fmla="*/ 628544 w 2170318"/>
                  <a:gd name="connsiteY1358" fmla="*/ 150820 h 912564"/>
                  <a:gd name="connsiteX1359" fmla="*/ 623890 w 2170318"/>
                  <a:gd name="connsiteY1359" fmla="*/ 151595 h 912564"/>
                  <a:gd name="connsiteX1360" fmla="*/ 622671 w 2170318"/>
                  <a:gd name="connsiteY1360" fmla="*/ 151595 h 912564"/>
                  <a:gd name="connsiteX1361" fmla="*/ 620233 w 2170318"/>
                  <a:gd name="connsiteY1361" fmla="*/ 150709 h 912564"/>
                  <a:gd name="connsiteX1362" fmla="*/ 618793 w 2170318"/>
                  <a:gd name="connsiteY1362" fmla="*/ 150709 h 912564"/>
                  <a:gd name="connsiteX1363" fmla="*/ 617685 w 2170318"/>
                  <a:gd name="connsiteY1363" fmla="*/ 150930 h 912564"/>
                  <a:gd name="connsiteX1364" fmla="*/ 614914 w 2170318"/>
                  <a:gd name="connsiteY1364" fmla="*/ 152592 h 912564"/>
                  <a:gd name="connsiteX1365" fmla="*/ 585770 w 2170318"/>
                  <a:gd name="connsiteY1365" fmla="*/ 153368 h 912564"/>
                  <a:gd name="connsiteX1366" fmla="*/ 576129 w 2170318"/>
                  <a:gd name="connsiteY1366" fmla="*/ 151595 h 912564"/>
                  <a:gd name="connsiteX1367" fmla="*/ 574356 w 2170318"/>
                  <a:gd name="connsiteY1367" fmla="*/ 150487 h 912564"/>
                  <a:gd name="connsiteX1368" fmla="*/ 570588 w 2170318"/>
                  <a:gd name="connsiteY1368" fmla="*/ 147162 h 912564"/>
                  <a:gd name="connsiteX1369" fmla="*/ 533243 w 2170318"/>
                  <a:gd name="connsiteY1369" fmla="*/ 138186 h 912564"/>
                  <a:gd name="connsiteX1370" fmla="*/ 529475 w 2170318"/>
                  <a:gd name="connsiteY1370" fmla="*/ 135305 h 912564"/>
                  <a:gd name="connsiteX1371" fmla="*/ 524821 w 2170318"/>
                  <a:gd name="connsiteY1371" fmla="*/ 134308 h 912564"/>
                  <a:gd name="connsiteX1372" fmla="*/ 523381 w 2170318"/>
                  <a:gd name="connsiteY1372" fmla="*/ 133089 h 912564"/>
                  <a:gd name="connsiteX1373" fmla="*/ 522162 w 2170318"/>
                  <a:gd name="connsiteY1373" fmla="*/ 133754 h 912564"/>
                  <a:gd name="connsiteX1374" fmla="*/ 520832 w 2170318"/>
                  <a:gd name="connsiteY1374" fmla="*/ 136081 h 912564"/>
                  <a:gd name="connsiteX1375" fmla="*/ 519613 w 2170318"/>
                  <a:gd name="connsiteY1375" fmla="*/ 137300 h 912564"/>
                  <a:gd name="connsiteX1376" fmla="*/ 518727 w 2170318"/>
                  <a:gd name="connsiteY1376" fmla="*/ 136635 h 912564"/>
                  <a:gd name="connsiteX1377" fmla="*/ 517951 w 2170318"/>
                  <a:gd name="connsiteY1377" fmla="*/ 137854 h 912564"/>
                  <a:gd name="connsiteX1378" fmla="*/ 517175 w 2170318"/>
                  <a:gd name="connsiteY1378" fmla="*/ 139627 h 912564"/>
                  <a:gd name="connsiteX1379" fmla="*/ 516067 w 2170318"/>
                  <a:gd name="connsiteY1379" fmla="*/ 140514 h 912564"/>
                  <a:gd name="connsiteX1380" fmla="*/ 514516 w 2170318"/>
                  <a:gd name="connsiteY1380" fmla="*/ 140957 h 912564"/>
                  <a:gd name="connsiteX1381" fmla="*/ 511856 w 2170318"/>
                  <a:gd name="connsiteY1381" fmla="*/ 142951 h 912564"/>
                  <a:gd name="connsiteX1382" fmla="*/ 510194 w 2170318"/>
                  <a:gd name="connsiteY1382" fmla="*/ 143727 h 912564"/>
                  <a:gd name="connsiteX1383" fmla="*/ 506980 w 2170318"/>
                  <a:gd name="connsiteY1383" fmla="*/ 144171 h 912564"/>
                  <a:gd name="connsiteX1384" fmla="*/ 478390 w 2170318"/>
                  <a:gd name="connsiteY1384" fmla="*/ 143395 h 912564"/>
                  <a:gd name="connsiteX1385" fmla="*/ 448248 w 2170318"/>
                  <a:gd name="connsiteY1385" fmla="*/ 138962 h 912564"/>
                  <a:gd name="connsiteX1386" fmla="*/ 425642 w 2170318"/>
                  <a:gd name="connsiteY1386" fmla="*/ 133643 h 912564"/>
                  <a:gd name="connsiteX1387" fmla="*/ 404365 w 2170318"/>
                  <a:gd name="connsiteY1387" fmla="*/ 129653 h 912564"/>
                  <a:gd name="connsiteX1388" fmla="*/ 402592 w 2170318"/>
                  <a:gd name="connsiteY1388" fmla="*/ 129875 h 912564"/>
                  <a:gd name="connsiteX1389" fmla="*/ 401484 w 2170318"/>
                  <a:gd name="connsiteY1389" fmla="*/ 131427 h 912564"/>
                  <a:gd name="connsiteX1390" fmla="*/ 400819 w 2170318"/>
                  <a:gd name="connsiteY1390" fmla="*/ 131427 h 912564"/>
                  <a:gd name="connsiteX1391" fmla="*/ 397384 w 2170318"/>
                  <a:gd name="connsiteY1391" fmla="*/ 130873 h 912564"/>
                  <a:gd name="connsiteX1392" fmla="*/ 392840 w 2170318"/>
                  <a:gd name="connsiteY1392" fmla="*/ 134086 h 912564"/>
                  <a:gd name="connsiteX1393" fmla="*/ 388629 w 2170318"/>
                  <a:gd name="connsiteY1393" fmla="*/ 138851 h 912564"/>
                  <a:gd name="connsiteX1394" fmla="*/ 385969 w 2170318"/>
                  <a:gd name="connsiteY1394" fmla="*/ 142951 h 912564"/>
                  <a:gd name="connsiteX1395" fmla="*/ 388408 w 2170318"/>
                  <a:gd name="connsiteY1395" fmla="*/ 144725 h 912564"/>
                  <a:gd name="connsiteX1396" fmla="*/ 388186 w 2170318"/>
                  <a:gd name="connsiteY1396" fmla="*/ 146498 h 912564"/>
                  <a:gd name="connsiteX1397" fmla="*/ 386856 w 2170318"/>
                  <a:gd name="connsiteY1397" fmla="*/ 148714 h 912564"/>
                  <a:gd name="connsiteX1398" fmla="*/ 385305 w 2170318"/>
                  <a:gd name="connsiteY1398" fmla="*/ 154477 h 912564"/>
                  <a:gd name="connsiteX1399" fmla="*/ 383421 w 2170318"/>
                  <a:gd name="connsiteY1399" fmla="*/ 157579 h 912564"/>
                  <a:gd name="connsiteX1400" fmla="*/ 381094 w 2170318"/>
                  <a:gd name="connsiteY1400" fmla="*/ 160128 h 912564"/>
                  <a:gd name="connsiteX1401" fmla="*/ 378988 w 2170318"/>
                  <a:gd name="connsiteY1401" fmla="*/ 161236 h 912564"/>
                  <a:gd name="connsiteX1402" fmla="*/ 379764 w 2170318"/>
                  <a:gd name="connsiteY1402" fmla="*/ 163231 h 912564"/>
                  <a:gd name="connsiteX1403" fmla="*/ 380207 w 2170318"/>
                  <a:gd name="connsiteY1403" fmla="*/ 165225 h 912564"/>
                  <a:gd name="connsiteX1404" fmla="*/ 380761 w 2170318"/>
                  <a:gd name="connsiteY1404" fmla="*/ 166777 h 912564"/>
                  <a:gd name="connsiteX1405" fmla="*/ 382091 w 2170318"/>
                  <a:gd name="connsiteY1405" fmla="*/ 167331 h 912564"/>
                  <a:gd name="connsiteX1406" fmla="*/ 381869 w 2170318"/>
                  <a:gd name="connsiteY1406" fmla="*/ 167885 h 912564"/>
                  <a:gd name="connsiteX1407" fmla="*/ 381869 w 2170318"/>
                  <a:gd name="connsiteY1407" fmla="*/ 167885 h 912564"/>
                  <a:gd name="connsiteX1408" fmla="*/ 381869 w 2170318"/>
                  <a:gd name="connsiteY1408" fmla="*/ 168107 h 912564"/>
                  <a:gd name="connsiteX1409" fmla="*/ 381426 w 2170318"/>
                  <a:gd name="connsiteY1409" fmla="*/ 168439 h 912564"/>
                  <a:gd name="connsiteX1410" fmla="*/ 387632 w 2170318"/>
                  <a:gd name="connsiteY1410" fmla="*/ 171764 h 912564"/>
                  <a:gd name="connsiteX1411" fmla="*/ 389959 w 2170318"/>
                  <a:gd name="connsiteY1411" fmla="*/ 173647 h 912564"/>
                  <a:gd name="connsiteX1412" fmla="*/ 392286 w 2170318"/>
                  <a:gd name="connsiteY1412" fmla="*/ 176640 h 912564"/>
                  <a:gd name="connsiteX1413" fmla="*/ 394613 w 2170318"/>
                  <a:gd name="connsiteY1413" fmla="*/ 178523 h 912564"/>
                  <a:gd name="connsiteX1414" fmla="*/ 401040 w 2170318"/>
                  <a:gd name="connsiteY1414" fmla="*/ 181516 h 912564"/>
                  <a:gd name="connsiteX1415" fmla="*/ 403257 w 2170318"/>
                  <a:gd name="connsiteY1415" fmla="*/ 183621 h 912564"/>
                  <a:gd name="connsiteX1416" fmla="*/ 405584 w 2170318"/>
                  <a:gd name="connsiteY1416" fmla="*/ 183177 h 912564"/>
                  <a:gd name="connsiteX1417" fmla="*/ 407025 w 2170318"/>
                  <a:gd name="connsiteY1417" fmla="*/ 184286 h 912564"/>
                  <a:gd name="connsiteX1418" fmla="*/ 408132 w 2170318"/>
                  <a:gd name="connsiteY1418" fmla="*/ 185172 h 912564"/>
                  <a:gd name="connsiteX1419" fmla="*/ 410349 w 2170318"/>
                  <a:gd name="connsiteY1419" fmla="*/ 187832 h 912564"/>
                  <a:gd name="connsiteX1420" fmla="*/ 411568 w 2170318"/>
                  <a:gd name="connsiteY1420" fmla="*/ 189716 h 912564"/>
                  <a:gd name="connsiteX1421" fmla="*/ 411125 w 2170318"/>
                  <a:gd name="connsiteY1421" fmla="*/ 189716 h 912564"/>
                  <a:gd name="connsiteX1422" fmla="*/ 410792 w 2170318"/>
                  <a:gd name="connsiteY1422" fmla="*/ 189827 h 912564"/>
                  <a:gd name="connsiteX1423" fmla="*/ 410792 w 2170318"/>
                  <a:gd name="connsiteY1423" fmla="*/ 190159 h 912564"/>
                  <a:gd name="connsiteX1424" fmla="*/ 410792 w 2170318"/>
                  <a:gd name="connsiteY1424" fmla="*/ 190824 h 912564"/>
                  <a:gd name="connsiteX1425" fmla="*/ 410349 w 2170318"/>
                  <a:gd name="connsiteY1425" fmla="*/ 190381 h 912564"/>
                  <a:gd name="connsiteX1426" fmla="*/ 409241 w 2170318"/>
                  <a:gd name="connsiteY1426" fmla="*/ 189605 h 912564"/>
                  <a:gd name="connsiteX1427" fmla="*/ 409241 w 2170318"/>
                  <a:gd name="connsiteY1427" fmla="*/ 191046 h 912564"/>
                  <a:gd name="connsiteX1428" fmla="*/ 408797 w 2170318"/>
                  <a:gd name="connsiteY1428" fmla="*/ 192043 h 912564"/>
                  <a:gd name="connsiteX1429" fmla="*/ 408022 w 2170318"/>
                  <a:gd name="connsiteY1429" fmla="*/ 192597 h 912564"/>
                  <a:gd name="connsiteX1430" fmla="*/ 406914 w 2170318"/>
                  <a:gd name="connsiteY1430" fmla="*/ 192597 h 912564"/>
                  <a:gd name="connsiteX1431" fmla="*/ 406914 w 2170318"/>
                  <a:gd name="connsiteY1431" fmla="*/ 193705 h 912564"/>
                  <a:gd name="connsiteX1432" fmla="*/ 410017 w 2170318"/>
                  <a:gd name="connsiteY1432" fmla="*/ 193040 h 912564"/>
                  <a:gd name="connsiteX1433" fmla="*/ 411347 w 2170318"/>
                  <a:gd name="connsiteY1433" fmla="*/ 192597 h 912564"/>
                  <a:gd name="connsiteX1434" fmla="*/ 412233 w 2170318"/>
                  <a:gd name="connsiteY1434" fmla="*/ 191710 h 912564"/>
                  <a:gd name="connsiteX1435" fmla="*/ 413230 w 2170318"/>
                  <a:gd name="connsiteY1435" fmla="*/ 192597 h 912564"/>
                  <a:gd name="connsiteX1436" fmla="*/ 413784 w 2170318"/>
                  <a:gd name="connsiteY1436" fmla="*/ 191710 h 912564"/>
                  <a:gd name="connsiteX1437" fmla="*/ 414892 w 2170318"/>
                  <a:gd name="connsiteY1437" fmla="*/ 192375 h 912564"/>
                  <a:gd name="connsiteX1438" fmla="*/ 415779 w 2170318"/>
                  <a:gd name="connsiteY1438" fmla="*/ 193151 h 912564"/>
                  <a:gd name="connsiteX1439" fmla="*/ 416444 w 2170318"/>
                  <a:gd name="connsiteY1439" fmla="*/ 194148 h 912564"/>
                  <a:gd name="connsiteX1440" fmla="*/ 416887 w 2170318"/>
                  <a:gd name="connsiteY1440" fmla="*/ 195589 h 912564"/>
                  <a:gd name="connsiteX1441" fmla="*/ 416333 w 2170318"/>
                  <a:gd name="connsiteY1441" fmla="*/ 195811 h 912564"/>
                  <a:gd name="connsiteX1442" fmla="*/ 416001 w 2170318"/>
                  <a:gd name="connsiteY1442" fmla="*/ 196143 h 912564"/>
                  <a:gd name="connsiteX1443" fmla="*/ 415668 w 2170318"/>
                  <a:gd name="connsiteY1443" fmla="*/ 196475 h 912564"/>
                  <a:gd name="connsiteX1444" fmla="*/ 415225 w 2170318"/>
                  <a:gd name="connsiteY1444" fmla="*/ 196808 h 912564"/>
                  <a:gd name="connsiteX1445" fmla="*/ 416444 w 2170318"/>
                  <a:gd name="connsiteY1445" fmla="*/ 197251 h 912564"/>
                  <a:gd name="connsiteX1446" fmla="*/ 416998 w 2170318"/>
                  <a:gd name="connsiteY1446" fmla="*/ 198359 h 912564"/>
                  <a:gd name="connsiteX1447" fmla="*/ 417441 w 2170318"/>
                  <a:gd name="connsiteY1447" fmla="*/ 199689 h 912564"/>
                  <a:gd name="connsiteX1448" fmla="*/ 418438 w 2170318"/>
                  <a:gd name="connsiteY1448" fmla="*/ 200908 h 912564"/>
                  <a:gd name="connsiteX1449" fmla="*/ 420766 w 2170318"/>
                  <a:gd name="connsiteY1449" fmla="*/ 201794 h 912564"/>
                  <a:gd name="connsiteX1450" fmla="*/ 422649 w 2170318"/>
                  <a:gd name="connsiteY1450" fmla="*/ 201019 h 912564"/>
                  <a:gd name="connsiteX1451" fmla="*/ 424423 w 2170318"/>
                  <a:gd name="connsiteY1451" fmla="*/ 199689 h 912564"/>
                  <a:gd name="connsiteX1452" fmla="*/ 426528 w 2170318"/>
                  <a:gd name="connsiteY1452" fmla="*/ 198913 h 912564"/>
                  <a:gd name="connsiteX1453" fmla="*/ 453456 w 2170318"/>
                  <a:gd name="connsiteY1453" fmla="*/ 197805 h 912564"/>
                  <a:gd name="connsiteX1454" fmla="*/ 455783 w 2170318"/>
                  <a:gd name="connsiteY1454" fmla="*/ 198138 h 912564"/>
                  <a:gd name="connsiteX1455" fmla="*/ 459773 w 2170318"/>
                  <a:gd name="connsiteY1455" fmla="*/ 199579 h 912564"/>
                  <a:gd name="connsiteX1456" fmla="*/ 461546 w 2170318"/>
                  <a:gd name="connsiteY1456" fmla="*/ 199911 h 912564"/>
                  <a:gd name="connsiteX1457" fmla="*/ 462210 w 2170318"/>
                  <a:gd name="connsiteY1457" fmla="*/ 200354 h 912564"/>
                  <a:gd name="connsiteX1458" fmla="*/ 464427 w 2170318"/>
                  <a:gd name="connsiteY1458" fmla="*/ 202459 h 912564"/>
                  <a:gd name="connsiteX1459" fmla="*/ 465757 w 2170318"/>
                  <a:gd name="connsiteY1459" fmla="*/ 203014 h 912564"/>
                  <a:gd name="connsiteX1460" fmla="*/ 466975 w 2170318"/>
                  <a:gd name="connsiteY1460" fmla="*/ 203014 h 912564"/>
                  <a:gd name="connsiteX1461" fmla="*/ 467973 w 2170318"/>
                  <a:gd name="connsiteY1461" fmla="*/ 202681 h 912564"/>
                  <a:gd name="connsiteX1462" fmla="*/ 468749 w 2170318"/>
                  <a:gd name="connsiteY1462" fmla="*/ 202238 h 912564"/>
                  <a:gd name="connsiteX1463" fmla="*/ 469525 w 2170318"/>
                  <a:gd name="connsiteY1463" fmla="*/ 202016 h 912564"/>
                  <a:gd name="connsiteX1464" fmla="*/ 478722 w 2170318"/>
                  <a:gd name="connsiteY1464" fmla="*/ 200797 h 912564"/>
                  <a:gd name="connsiteX1465" fmla="*/ 483155 w 2170318"/>
                  <a:gd name="connsiteY1465" fmla="*/ 201573 h 912564"/>
                  <a:gd name="connsiteX1466" fmla="*/ 484263 w 2170318"/>
                  <a:gd name="connsiteY1466" fmla="*/ 205008 h 912564"/>
                  <a:gd name="connsiteX1467" fmla="*/ 482601 w 2170318"/>
                  <a:gd name="connsiteY1467" fmla="*/ 207779 h 912564"/>
                  <a:gd name="connsiteX1468" fmla="*/ 480273 w 2170318"/>
                  <a:gd name="connsiteY1468" fmla="*/ 207779 h 912564"/>
                  <a:gd name="connsiteX1469" fmla="*/ 476173 w 2170318"/>
                  <a:gd name="connsiteY1469" fmla="*/ 205894 h 912564"/>
                  <a:gd name="connsiteX1470" fmla="*/ 463208 w 2170318"/>
                  <a:gd name="connsiteY1470" fmla="*/ 206559 h 912564"/>
                  <a:gd name="connsiteX1471" fmla="*/ 441266 w 2170318"/>
                  <a:gd name="connsiteY1471" fmla="*/ 211546 h 912564"/>
                  <a:gd name="connsiteX1472" fmla="*/ 440047 w 2170318"/>
                  <a:gd name="connsiteY1472" fmla="*/ 211546 h 912564"/>
                  <a:gd name="connsiteX1473" fmla="*/ 439272 w 2170318"/>
                  <a:gd name="connsiteY1473" fmla="*/ 208776 h 912564"/>
                  <a:gd name="connsiteX1474" fmla="*/ 437610 w 2170318"/>
                  <a:gd name="connsiteY1474" fmla="*/ 207003 h 912564"/>
                  <a:gd name="connsiteX1475" fmla="*/ 435725 w 2170318"/>
                  <a:gd name="connsiteY1475" fmla="*/ 206116 h 912564"/>
                  <a:gd name="connsiteX1476" fmla="*/ 434618 w 2170318"/>
                  <a:gd name="connsiteY1476" fmla="*/ 205894 h 912564"/>
                  <a:gd name="connsiteX1477" fmla="*/ 433399 w 2170318"/>
                  <a:gd name="connsiteY1477" fmla="*/ 206116 h 912564"/>
                  <a:gd name="connsiteX1478" fmla="*/ 432069 w 2170318"/>
                  <a:gd name="connsiteY1478" fmla="*/ 206559 h 912564"/>
                  <a:gd name="connsiteX1479" fmla="*/ 431071 w 2170318"/>
                  <a:gd name="connsiteY1479" fmla="*/ 207335 h 912564"/>
                  <a:gd name="connsiteX1480" fmla="*/ 430628 w 2170318"/>
                  <a:gd name="connsiteY1480" fmla="*/ 208444 h 912564"/>
                  <a:gd name="connsiteX1481" fmla="*/ 430074 w 2170318"/>
                  <a:gd name="connsiteY1481" fmla="*/ 209552 h 912564"/>
                  <a:gd name="connsiteX1482" fmla="*/ 428855 w 2170318"/>
                  <a:gd name="connsiteY1482" fmla="*/ 210216 h 912564"/>
                  <a:gd name="connsiteX1483" fmla="*/ 427414 w 2170318"/>
                  <a:gd name="connsiteY1483" fmla="*/ 210770 h 912564"/>
                  <a:gd name="connsiteX1484" fmla="*/ 426417 w 2170318"/>
                  <a:gd name="connsiteY1484" fmla="*/ 211435 h 912564"/>
                  <a:gd name="connsiteX1485" fmla="*/ 425088 w 2170318"/>
                  <a:gd name="connsiteY1485" fmla="*/ 212100 h 912564"/>
                  <a:gd name="connsiteX1486" fmla="*/ 423979 w 2170318"/>
                  <a:gd name="connsiteY1486" fmla="*/ 211103 h 912564"/>
                  <a:gd name="connsiteX1487" fmla="*/ 423093 w 2170318"/>
                  <a:gd name="connsiteY1487" fmla="*/ 209662 h 912564"/>
                  <a:gd name="connsiteX1488" fmla="*/ 422317 w 2170318"/>
                  <a:gd name="connsiteY1488" fmla="*/ 208887 h 912564"/>
                  <a:gd name="connsiteX1489" fmla="*/ 421541 w 2170318"/>
                  <a:gd name="connsiteY1489" fmla="*/ 209109 h 912564"/>
                  <a:gd name="connsiteX1490" fmla="*/ 419214 w 2170318"/>
                  <a:gd name="connsiteY1490" fmla="*/ 210992 h 912564"/>
                  <a:gd name="connsiteX1491" fmla="*/ 414671 w 2170318"/>
                  <a:gd name="connsiteY1491" fmla="*/ 213541 h 912564"/>
                  <a:gd name="connsiteX1492" fmla="*/ 409906 w 2170318"/>
                  <a:gd name="connsiteY1492" fmla="*/ 215203 h 912564"/>
                  <a:gd name="connsiteX1493" fmla="*/ 376439 w 2170318"/>
                  <a:gd name="connsiteY1493" fmla="*/ 218306 h 912564"/>
                  <a:gd name="connsiteX1494" fmla="*/ 374556 w 2170318"/>
                  <a:gd name="connsiteY1494" fmla="*/ 219082 h 912564"/>
                  <a:gd name="connsiteX1495" fmla="*/ 369791 w 2170318"/>
                  <a:gd name="connsiteY1495" fmla="*/ 223957 h 912564"/>
                  <a:gd name="connsiteX1496" fmla="*/ 366356 w 2170318"/>
                  <a:gd name="connsiteY1496" fmla="*/ 226174 h 912564"/>
                  <a:gd name="connsiteX1497" fmla="*/ 358266 w 2170318"/>
                  <a:gd name="connsiteY1497" fmla="*/ 229277 h 912564"/>
                  <a:gd name="connsiteX1498" fmla="*/ 354387 w 2170318"/>
                  <a:gd name="connsiteY1498" fmla="*/ 231826 h 912564"/>
                  <a:gd name="connsiteX1499" fmla="*/ 352282 w 2170318"/>
                  <a:gd name="connsiteY1499" fmla="*/ 236369 h 912564"/>
                  <a:gd name="connsiteX1500" fmla="*/ 358487 w 2170318"/>
                  <a:gd name="connsiteY1500" fmla="*/ 237809 h 912564"/>
                  <a:gd name="connsiteX1501" fmla="*/ 368461 w 2170318"/>
                  <a:gd name="connsiteY1501" fmla="*/ 244015 h 912564"/>
                  <a:gd name="connsiteX1502" fmla="*/ 374445 w 2170318"/>
                  <a:gd name="connsiteY1502" fmla="*/ 245456 h 912564"/>
                  <a:gd name="connsiteX1503" fmla="*/ 375664 w 2170318"/>
                  <a:gd name="connsiteY1503" fmla="*/ 245013 h 912564"/>
                  <a:gd name="connsiteX1504" fmla="*/ 378212 w 2170318"/>
                  <a:gd name="connsiteY1504" fmla="*/ 242907 h 912564"/>
                  <a:gd name="connsiteX1505" fmla="*/ 379210 w 2170318"/>
                  <a:gd name="connsiteY1505" fmla="*/ 242464 h 912564"/>
                  <a:gd name="connsiteX1506" fmla="*/ 385415 w 2170318"/>
                  <a:gd name="connsiteY1506" fmla="*/ 242464 h 912564"/>
                  <a:gd name="connsiteX1507" fmla="*/ 387964 w 2170318"/>
                  <a:gd name="connsiteY1507" fmla="*/ 243129 h 912564"/>
                  <a:gd name="connsiteX1508" fmla="*/ 390624 w 2170318"/>
                  <a:gd name="connsiteY1508" fmla="*/ 244791 h 912564"/>
                  <a:gd name="connsiteX1509" fmla="*/ 393173 w 2170318"/>
                  <a:gd name="connsiteY1509" fmla="*/ 247118 h 912564"/>
                  <a:gd name="connsiteX1510" fmla="*/ 395167 w 2170318"/>
                  <a:gd name="connsiteY1510" fmla="*/ 249556 h 912564"/>
                  <a:gd name="connsiteX1511" fmla="*/ 393505 w 2170318"/>
                  <a:gd name="connsiteY1511" fmla="*/ 250442 h 912564"/>
                  <a:gd name="connsiteX1512" fmla="*/ 391510 w 2170318"/>
                  <a:gd name="connsiteY1512" fmla="*/ 251107 h 912564"/>
                  <a:gd name="connsiteX1513" fmla="*/ 389627 w 2170318"/>
                  <a:gd name="connsiteY1513" fmla="*/ 251107 h 912564"/>
                  <a:gd name="connsiteX1514" fmla="*/ 388186 w 2170318"/>
                  <a:gd name="connsiteY1514" fmla="*/ 250553 h 912564"/>
                  <a:gd name="connsiteX1515" fmla="*/ 387299 w 2170318"/>
                  <a:gd name="connsiteY1515" fmla="*/ 252216 h 912564"/>
                  <a:gd name="connsiteX1516" fmla="*/ 386302 w 2170318"/>
                  <a:gd name="connsiteY1516" fmla="*/ 256205 h 912564"/>
                  <a:gd name="connsiteX1517" fmla="*/ 385415 w 2170318"/>
                  <a:gd name="connsiteY1517" fmla="*/ 258089 h 912564"/>
                  <a:gd name="connsiteX1518" fmla="*/ 383864 w 2170318"/>
                  <a:gd name="connsiteY1518" fmla="*/ 259308 h 912564"/>
                  <a:gd name="connsiteX1519" fmla="*/ 381869 w 2170318"/>
                  <a:gd name="connsiteY1519" fmla="*/ 259751 h 912564"/>
                  <a:gd name="connsiteX1520" fmla="*/ 373115 w 2170318"/>
                  <a:gd name="connsiteY1520" fmla="*/ 259972 h 912564"/>
                  <a:gd name="connsiteX1521" fmla="*/ 371121 w 2170318"/>
                  <a:gd name="connsiteY1521" fmla="*/ 259640 h 912564"/>
                  <a:gd name="connsiteX1522" fmla="*/ 369126 w 2170318"/>
                  <a:gd name="connsiteY1522" fmla="*/ 258975 h 912564"/>
                  <a:gd name="connsiteX1523" fmla="*/ 366466 w 2170318"/>
                  <a:gd name="connsiteY1523" fmla="*/ 257313 h 912564"/>
                  <a:gd name="connsiteX1524" fmla="*/ 364915 w 2170318"/>
                  <a:gd name="connsiteY1524" fmla="*/ 256537 h 912564"/>
                  <a:gd name="connsiteX1525" fmla="*/ 361701 w 2170318"/>
                  <a:gd name="connsiteY1525" fmla="*/ 255761 h 912564"/>
                  <a:gd name="connsiteX1526" fmla="*/ 358266 w 2170318"/>
                  <a:gd name="connsiteY1526" fmla="*/ 255540 h 912564"/>
                  <a:gd name="connsiteX1527" fmla="*/ 354387 w 2170318"/>
                  <a:gd name="connsiteY1527" fmla="*/ 254321 h 912564"/>
                  <a:gd name="connsiteX1528" fmla="*/ 352171 w 2170318"/>
                  <a:gd name="connsiteY1528" fmla="*/ 253989 h 912564"/>
                  <a:gd name="connsiteX1529" fmla="*/ 350508 w 2170318"/>
                  <a:gd name="connsiteY1529" fmla="*/ 254875 h 912564"/>
                  <a:gd name="connsiteX1530" fmla="*/ 348736 w 2170318"/>
                  <a:gd name="connsiteY1530" fmla="*/ 256316 h 912564"/>
                  <a:gd name="connsiteX1531" fmla="*/ 342308 w 2170318"/>
                  <a:gd name="connsiteY1531" fmla="*/ 257313 h 912564"/>
                  <a:gd name="connsiteX1532" fmla="*/ 341422 w 2170318"/>
                  <a:gd name="connsiteY1532" fmla="*/ 257867 h 912564"/>
                  <a:gd name="connsiteX1533" fmla="*/ 340203 w 2170318"/>
                  <a:gd name="connsiteY1533" fmla="*/ 259086 h 912564"/>
                  <a:gd name="connsiteX1534" fmla="*/ 339206 w 2170318"/>
                  <a:gd name="connsiteY1534" fmla="*/ 259529 h 912564"/>
                  <a:gd name="connsiteX1535" fmla="*/ 338430 w 2170318"/>
                  <a:gd name="connsiteY1535" fmla="*/ 259308 h 912564"/>
                  <a:gd name="connsiteX1536" fmla="*/ 337987 w 2170318"/>
                  <a:gd name="connsiteY1536" fmla="*/ 258754 h 912564"/>
                  <a:gd name="connsiteX1537" fmla="*/ 337543 w 2170318"/>
                  <a:gd name="connsiteY1537" fmla="*/ 258532 h 912564"/>
                  <a:gd name="connsiteX1538" fmla="*/ 336878 w 2170318"/>
                  <a:gd name="connsiteY1538" fmla="*/ 259418 h 912564"/>
                  <a:gd name="connsiteX1539" fmla="*/ 331781 w 2170318"/>
                  <a:gd name="connsiteY1539" fmla="*/ 256981 h 912564"/>
                  <a:gd name="connsiteX1540" fmla="*/ 326462 w 2170318"/>
                  <a:gd name="connsiteY1540" fmla="*/ 255540 h 912564"/>
                  <a:gd name="connsiteX1541" fmla="*/ 321254 w 2170318"/>
                  <a:gd name="connsiteY1541" fmla="*/ 255540 h 912564"/>
                  <a:gd name="connsiteX1542" fmla="*/ 316599 w 2170318"/>
                  <a:gd name="connsiteY1542" fmla="*/ 257313 h 912564"/>
                  <a:gd name="connsiteX1543" fmla="*/ 316932 w 2170318"/>
                  <a:gd name="connsiteY1543" fmla="*/ 255983 h 912564"/>
                  <a:gd name="connsiteX1544" fmla="*/ 317597 w 2170318"/>
                  <a:gd name="connsiteY1544" fmla="*/ 255097 h 912564"/>
                  <a:gd name="connsiteX1545" fmla="*/ 318594 w 2170318"/>
                  <a:gd name="connsiteY1545" fmla="*/ 254543 h 912564"/>
                  <a:gd name="connsiteX1546" fmla="*/ 319813 w 2170318"/>
                  <a:gd name="connsiteY1546" fmla="*/ 254210 h 912564"/>
                  <a:gd name="connsiteX1547" fmla="*/ 310061 w 2170318"/>
                  <a:gd name="connsiteY1547" fmla="*/ 254543 h 912564"/>
                  <a:gd name="connsiteX1548" fmla="*/ 304077 w 2170318"/>
                  <a:gd name="connsiteY1548" fmla="*/ 253546 h 912564"/>
                  <a:gd name="connsiteX1549" fmla="*/ 277371 w 2170318"/>
                  <a:gd name="connsiteY1549" fmla="*/ 254764 h 912564"/>
                  <a:gd name="connsiteX1550" fmla="*/ 267841 w 2170318"/>
                  <a:gd name="connsiteY1550" fmla="*/ 258311 h 912564"/>
                  <a:gd name="connsiteX1551" fmla="*/ 258421 w 2170318"/>
                  <a:gd name="connsiteY1551" fmla="*/ 259197 h 912564"/>
                  <a:gd name="connsiteX1552" fmla="*/ 254321 w 2170318"/>
                  <a:gd name="connsiteY1552" fmla="*/ 257978 h 912564"/>
                  <a:gd name="connsiteX1553" fmla="*/ 253767 w 2170318"/>
                  <a:gd name="connsiteY1553" fmla="*/ 254210 h 912564"/>
                  <a:gd name="connsiteX1554" fmla="*/ 256759 w 2170318"/>
                  <a:gd name="connsiteY1554" fmla="*/ 251661 h 912564"/>
                  <a:gd name="connsiteX1555" fmla="*/ 266622 w 2170318"/>
                  <a:gd name="connsiteY1555" fmla="*/ 246564 h 912564"/>
                  <a:gd name="connsiteX1556" fmla="*/ 268616 w 2170318"/>
                  <a:gd name="connsiteY1556" fmla="*/ 243129 h 912564"/>
                  <a:gd name="connsiteX1557" fmla="*/ 266289 w 2170318"/>
                  <a:gd name="connsiteY1557" fmla="*/ 240691 h 912564"/>
                  <a:gd name="connsiteX1558" fmla="*/ 261302 w 2170318"/>
                  <a:gd name="connsiteY1558" fmla="*/ 238918 h 912564"/>
                  <a:gd name="connsiteX1559" fmla="*/ 242574 w 2170318"/>
                  <a:gd name="connsiteY1559" fmla="*/ 236037 h 912564"/>
                  <a:gd name="connsiteX1560" fmla="*/ 241466 w 2170318"/>
                  <a:gd name="connsiteY1560" fmla="*/ 236369 h 912564"/>
                  <a:gd name="connsiteX1561" fmla="*/ 241134 w 2170318"/>
                  <a:gd name="connsiteY1561" fmla="*/ 236923 h 912564"/>
                  <a:gd name="connsiteX1562" fmla="*/ 240802 w 2170318"/>
                  <a:gd name="connsiteY1562" fmla="*/ 237366 h 912564"/>
                  <a:gd name="connsiteX1563" fmla="*/ 239804 w 2170318"/>
                  <a:gd name="connsiteY1563" fmla="*/ 237366 h 912564"/>
                  <a:gd name="connsiteX1564" fmla="*/ 239693 w 2170318"/>
                  <a:gd name="connsiteY1564" fmla="*/ 236812 h 912564"/>
                  <a:gd name="connsiteX1565" fmla="*/ 237587 w 2170318"/>
                  <a:gd name="connsiteY1565" fmla="*/ 234042 h 912564"/>
                  <a:gd name="connsiteX1566" fmla="*/ 236480 w 2170318"/>
                  <a:gd name="connsiteY1566" fmla="*/ 235926 h 912564"/>
                  <a:gd name="connsiteX1567" fmla="*/ 235593 w 2170318"/>
                  <a:gd name="connsiteY1567" fmla="*/ 235704 h 912564"/>
                  <a:gd name="connsiteX1568" fmla="*/ 234596 w 2170318"/>
                  <a:gd name="connsiteY1568" fmla="*/ 235039 h 912564"/>
                  <a:gd name="connsiteX1569" fmla="*/ 233377 w 2170318"/>
                  <a:gd name="connsiteY1569" fmla="*/ 235704 h 912564"/>
                  <a:gd name="connsiteX1570" fmla="*/ 231493 w 2170318"/>
                  <a:gd name="connsiteY1570" fmla="*/ 237809 h 912564"/>
                  <a:gd name="connsiteX1571" fmla="*/ 230385 w 2170318"/>
                  <a:gd name="connsiteY1571" fmla="*/ 238585 h 912564"/>
                  <a:gd name="connsiteX1572" fmla="*/ 229055 w 2170318"/>
                  <a:gd name="connsiteY1572" fmla="*/ 239139 h 912564"/>
                  <a:gd name="connsiteX1573" fmla="*/ 229055 w 2170318"/>
                  <a:gd name="connsiteY1573" fmla="*/ 240026 h 912564"/>
                  <a:gd name="connsiteX1574" fmla="*/ 230052 w 2170318"/>
                  <a:gd name="connsiteY1574" fmla="*/ 241466 h 912564"/>
                  <a:gd name="connsiteX1575" fmla="*/ 233709 w 2170318"/>
                  <a:gd name="connsiteY1575" fmla="*/ 245124 h 912564"/>
                  <a:gd name="connsiteX1576" fmla="*/ 234596 w 2170318"/>
                  <a:gd name="connsiteY1576" fmla="*/ 245456 h 912564"/>
                  <a:gd name="connsiteX1577" fmla="*/ 235593 w 2170318"/>
                  <a:gd name="connsiteY1577" fmla="*/ 245456 h 912564"/>
                  <a:gd name="connsiteX1578" fmla="*/ 236480 w 2170318"/>
                  <a:gd name="connsiteY1578" fmla="*/ 245677 h 912564"/>
                  <a:gd name="connsiteX1579" fmla="*/ 236812 w 2170318"/>
                  <a:gd name="connsiteY1579" fmla="*/ 246675 h 912564"/>
                  <a:gd name="connsiteX1580" fmla="*/ 236812 w 2170318"/>
                  <a:gd name="connsiteY1580" fmla="*/ 248559 h 912564"/>
                  <a:gd name="connsiteX1581" fmla="*/ 237144 w 2170318"/>
                  <a:gd name="connsiteY1581" fmla="*/ 249445 h 912564"/>
                  <a:gd name="connsiteX1582" fmla="*/ 237698 w 2170318"/>
                  <a:gd name="connsiteY1582" fmla="*/ 250110 h 912564"/>
                  <a:gd name="connsiteX1583" fmla="*/ 238474 w 2170318"/>
                  <a:gd name="connsiteY1583" fmla="*/ 251329 h 912564"/>
                  <a:gd name="connsiteX1584" fmla="*/ 239139 w 2170318"/>
                  <a:gd name="connsiteY1584" fmla="*/ 251883 h 912564"/>
                  <a:gd name="connsiteX1585" fmla="*/ 239915 w 2170318"/>
                  <a:gd name="connsiteY1585" fmla="*/ 251883 h 912564"/>
                  <a:gd name="connsiteX1586" fmla="*/ 240580 w 2170318"/>
                  <a:gd name="connsiteY1586" fmla="*/ 252437 h 912564"/>
                  <a:gd name="connsiteX1587" fmla="*/ 240802 w 2170318"/>
                  <a:gd name="connsiteY1587" fmla="*/ 253878 h 912564"/>
                  <a:gd name="connsiteX1588" fmla="*/ 241245 w 2170318"/>
                  <a:gd name="connsiteY1588" fmla="*/ 255429 h 912564"/>
                  <a:gd name="connsiteX1589" fmla="*/ 242242 w 2170318"/>
                  <a:gd name="connsiteY1589" fmla="*/ 255429 h 912564"/>
                  <a:gd name="connsiteX1590" fmla="*/ 243904 w 2170318"/>
                  <a:gd name="connsiteY1590" fmla="*/ 254432 h 912564"/>
                  <a:gd name="connsiteX1591" fmla="*/ 249556 w 2170318"/>
                  <a:gd name="connsiteY1591" fmla="*/ 256426 h 912564"/>
                  <a:gd name="connsiteX1592" fmla="*/ 251661 w 2170318"/>
                  <a:gd name="connsiteY1592" fmla="*/ 256426 h 912564"/>
                  <a:gd name="connsiteX1593" fmla="*/ 249778 w 2170318"/>
                  <a:gd name="connsiteY1593" fmla="*/ 259086 h 912564"/>
                  <a:gd name="connsiteX1594" fmla="*/ 243683 w 2170318"/>
                  <a:gd name="connsiteY1594" fmla="*/ 262300 h 912564"/>
                  <a:gd name="connsiteX1595" fmla="*/ 241023 w 2170318"/>
                  <a:gd name="connsiteY1595" fmla="*/ 266289 h 912564"/>
                  <a:gd name="connsiteX1596" fmla="*/ 237920 w 2170318"/>
                  <a:gd name="connsiteY1596" fmla="*/ 267065 h 912564"/>
                  <a:gd name="connsiteX1597" fmla="*/ 234485 w 2170318"/>
                  <a:gd name="connsiteY1597" fmla="*/ 266733 h 912564"/>
                  <a:gd name="connsiteX1598" fmla="*/ 232158 w 2170318"/>
                  <a:gd name="connsiteY1598" fmla="*/ 265735 h 912564"/>
                  <a:gd name="connsiteX1599" fmla="*/ 229387 w 2170318"/>
                  <a:gd name="connsiteY1599" fmla="*/ 267287 h 912564"/>
                  <a:gd name="connsiteX1600" fmla="*/ 226839 w 2170318"/>
                  <a:gd name="connsiteY1600" fmla="*/ 266733 h 912564"/>
                  <a:gd name="connsiteX1601" fmla="*/ 224068 w 2170318"/>
                  <a:gd name="connsiteY1601" fmla="*/ 265402 h 912564"/>
                  <a:gd name="connsiteX1602" fmla="*/ 220855 w 2170318"/>
                  <a:gd name="connsiteY1602" fmla="*/ 264627 h 912564"/>
                  <a:gd name="connsiteX1603" fmla="*/ 219082 w 2170318"/>
                  <a:gd name="connsiteY1603" fmla="*/ 265070 h 912564"/>
                  <a:gd name="connsiteX1604" fmla="*/ 215092 w 2170318"/>
                  <a:gd name="connsiteY1604" fmla="*/ 267730 h 912564"/>
                  <a:gd name="connsiteX1605" fmla="*/ 213874 w 2170318"/>
                  <a:gd name="connsiteY1605" fmla="*/ 267951 h 912564"/>
                  <a:gd name="connsiteX1606" fmla="*/ 210659 w 2170318"/>
                  <a:gd name="connsiteY1606" fmla="*/ 267951 h 912564"/>
                  <a:gd name="connsiteX1607" fmla="*/ 202570 w 2170318"/>
                  <a:gd name="connsiteY1607" fmla="*/ 265957 h 912564"/>
                  <a:gd name="connsiteX1608" fmla="*/ 195811 w 2170318"/>
                  <a:gd name="connsiteY1608" fmla="*/ 262965 h 912564"/>
                  <a:gd name="connsiteX1609" fmla="*/ 189494 w 2170318"/>
                  <a:gd name="connsiteY1609" fmla="*/ 258754 h 912564"/>
                  <a:gd name="connsiteX1610" fmla="*/ 184618 w 2170318"/>
                  <a:gd name="connsiteY1610" fmla="*/ 253435 h 912564"/>
                  <a:gd name="connsiteX1611" fmla="*/ 185505 w 2170318"/>
                  <a:gd name="connsiteY1611" fmla="*/ 252991 h 912564"/>
                  <a:gd name="connsiteX1612" fmla="*/ 185505 w 2170318"/>
                  <a:gd name="connsiteY1612" fmla="*/ 252659 h 912564"/>
                  <a:gd name="connsiteX1613" fmla="*/ 185726 w 2170318"/>
                  <a:gd name="connsiteY1613" fmla="*/ 252659 h 912564"/>
                  <a:gd name="connsiteX1614" fmla="*/ 186281 w 2170318"/>
                  <a:gd name="connsiteY1614" fmla="*/ 253324 h 912564"/>
                  <a:gd name="connsiteX1615" fmla="*/ 187056 w 2170318"/>
                  <a:gd name="connsiteY1615" fmla="*/ 253324 h 912564"/>
                  <a:gd name="connsiteX1616" fmla="*/ 188607 w 2170318"/>
                  <a:gd name="connsiteY1616" fmla="*/ 252216 h 912564"/>
                  <a:gd name="connsiteX1617" fmla="*/ 186945 w 2170318"/>
                  <a:gd name="connsiteY1617" fmla="*/ 247672 h 912564"/>
                  <a:gd name="connsiteX1618" fmla="*/ 185726 w 2170318"/>
                  <a:gd name="connsiteY1618" fmla="*/ 245567 h 912564"/>
                  <a:gd name="connsiteX1619" fmla="*/ 183842 w 2170318"/>
                  <a:gd name="connsiteY1619" fmla="*/ 244126 h 912564"/>
                  <a:gd name="connsiteX1620" fmla="*/ 182070 w 2170318"/>
                  <a:gd name="connsiteY1620" fmla="*/ 244126 h 912564"/>
                  <a:gd name="connsiteX1621" fmla="*/ 178191 w 2170318"/>
                  <a:gd name="connsiteY1621" fmla="*/ 246564 h 912564"/>
                  <a:gd name="connsiteX1622" fmla="*/ 175642 w 2170318"/>
                  <a:gd name="connsiteY1622" fmla="*/ 247229 h 912564"/>
                  <a:gd name="connsiteX1623" fmla="*/ 171320 w 2170318"/>
                  <a:gd name="connsiteY1623" fmla="*/ 247229 h 912564"/>
                  <a:gd name="connsiteX1624" fmla="*/ 167442 w 2170318"/>
                  <a:gd name="connsiteY1624" fmla="*/ 246342 h 912564"/>
                  <a:gd name="connsiteX1625" fmla="*/ 162122 w 2170318"/>
                  <a:gd name="connsiteY1625" fmla="*/ 246564 h 912564"/>
                  <a:gd name="connsiteX1626" fmla="*/ 158687 w 2170318"/>
                  <a:gd name="connsiteY1626" fmla="*/ 249335 h 912564"/>
                  <a:gd name="connsiteX1627" fmla="*/ 155917 w 2170318"/>
                  <a:gd name="connsiteY1627" fmla="*/ 252881 h 912564"/>
                  <a:gd name="connsiteX1628" fmla="*/ 152703 w 2170318"/>
                  <a:gd name="connsiteY1628" fmla="*/ 255429 h 912564"/>
                  <a:gd name="connsiteX1629" fmla="*/ 150266 w 2170318"/>
                  <a:gd name="connsiteY1629" fmla="*/ 255983 h 912564"/>
                  <a:gd name="connsiteX1630" fmla="*/ 143838 w 2170318"/>
                  <a:gd name="connsiteY1630" fmla="*/ 255429 h 912564"/>
                  <a:gd name="connsiteX1631" fmla="*/ 140846 w 2170318"/>
                  <a:gd name="connsiteY1631" fmla="*/ 253767 h 912564"/>
                  <a:gd name="connsiteX1632" fmla="*/ 139627 w 2170318"/>
                  <a:gd name="connsiteY1632" fmla="*/ 253435 h 912564"/>
                  <a:gd name="connsiteX1633" fmla="*/ 135749 w 2170318"/>
                  <a:gd name="connsiteY1633" fmla="*/ 254321 h 912564"/>
                  <a:gd name="connsiteX1634" fmla="*/ 125997 w 2170318"/>
                  <a:gd name="connsiteY1634" fmla="*/ 253435 h 912564"/>
                  <a:gd name="connsiteX1635" fmla="*/ 121342 w 2170318"/>
                  <a:gd name="connsiteY1635" fmla="*/ 253767 h 912564"/>
                  <a:gd name="connsiteX1636" fmla="*/ 119016 w 2170318"/>
                  <a:gd name="connsiteY1636" fmla="*/ 255651 h 912564"/>
                  <a:gd name="connsiteX1637" fmla="*/ 106936 w 2170318"/>
                  <a:gd name="connsiteY1637" fmla="*/ 270500 h 912564"/>
                  <a:gd name="connsiteX1638" fmla="*/ 105496 w 2170318"/>
                  <a:gd name="connsiteY1638" fmla="*/ 271609 h 912564"/>
                  <a:gd name="connsiteX1639" fmla="*/ 103944 w 2170318"/>
                  <a:gd name="connsiteY1639" fmla="*/ 272384 h 912564"/>
                  <a:gd name="connsiteX1640" fmla="*/ 102947 w 2170318"/>
                  <a:gd name="connsiteY1640" fmla="*/ 272716 h 912564"/>
                  <a:gd name="connsiteX1641" fmla="*/ 101950 w 2170318"/>
                  <a:gd name="connsiteY1641" fmla="*/ 273381 h 912564"/>
                  <a:gd name="connsiteX1642" fmla="*/ 96963 w 2170318"/>
                  <a:gd name="connsiteY1642" fmla="*/ 280030 h 912564"/>
                  <a:gd name="connsiteX1643" fmla="*/ 94858 w 2170318"/>
                  <a:gd name="connsiteY1643" fmla="*/ 281803 h 912564"/>
                  <a:gd name="connsiteX1644" fmla="*/ 91090 w 2170318"/>
                  <a:gd name="connsiteY1644" fmla="*/ 282800 h 912564"/>
                  <a:gd name="connsiteX1645" fmla="*/ 88098 w 2170318"/>
                  <a:gd name="connsiteY1645" fmla="*/ 284241 h 912564"/>
                  <a:gd name="connsiteX1646" fmla="*/ 86547 w 2170318"/>
                  <a:gd name="connsiteY1646" fmla="*/ 284574 h 912564"/>
                  <a:gd name="connsiteX1647" fmla="*/ 85106 w 2170318"/>
                  <a:gd name="connsiteY1647" fmla="*/ 284574 h 912564"/>
                  <a:gd name="connsiteX1648" fmla="*/ 84330 w 2170318"/>
                  <a:gd name="connsiteY1648" fmla="*/ 284685 h 912564"/>
                  <a:gd name="connsiteX1649" fmla="*/ 83776 w 2170318"/>
                  <a:gd name="connsiteY1649" fmla="*/ 285571 h 912564"/>
                  <a:gd name="connsiteX1650" fmla="*/ 83001 w 2170318"/>
                  <a:gd name="connsiteY1650" fmla="*/ 287787 h 912564"/>
                  <a:gd name="connsiteX1651" fmla="*/ 83776 w 2170318"/>
                  <a:gd name="connsiteY1651" fmla="*/ 290004 h 912564"/>
                  <a:gd name="connsiteX1652" fmla="*/ 83776 w 2170318"/>
                  <a:gd name="connsiteY1652" fmla="*/ 292774 h 912564"/>
                  <a:gd name="connsiteX1653" fmla="*/ 83444 w 2170318"/>
                  <a:gd name="connsiteY1653" fmla="*/ 295433 h 912564"/>
                  <a:gd name="connsiteX1654" fmla="*/ 82668 w 2170318"/>
                  <a:gd name="connsiteY1654" fmla="*/ 297317 h 912564"/>
                  <a:gd name="connsiteX1655" fmla="*/ 82225 w 2170318"/>
                  <a:gd name="connsiteY1655" fmla="*/ 297761 h 912564"/>
                  <a:gd name="connsiteX1656" fmla="*/ 81671 w 2170318"/>
                  <a:gd name="connsiteY1656" fmla="*/ 297761 h 912564"/>
                  <a:gd name="connsiteX1657" fmla="*/ 80451 w 2170318"/>
                  <a:gd name="connsiteY1657" fmla="*/ 297761 h 912564"/>
                  <a:gd name="connsiteX1658" fmla="*/ 80119 w 2170318"/>
                  <a:gd name="connsiteY1658" fmla="*/ 297982 h 912564"/>
                  <a:gd name="connsiteX1659" fmla="*/ 80119 w 2170318"/>
                  <a:gd name="connsiteY1659" fmla="*/ 298537 h 912564"/>
                  <a:gd name="connsiteX1660" fmla="*/ 80119 w 2170318"/>
                  <a:gd name="connsiteY1660" fmla="*/ 299201 h 912564"/>
                  <a:gd name="connsiteX1661" fmla="*/ 80119 w 2170318"/>
                  <a:gd name="connsiteY1661" fmla="*/ 299755 h 912564"/>
                  <a:gd name="connsiteX1662" fmla="*/ 79676 w 2170318"/>
                  <a:gd name="connsiteY1662" fmla="*/ 300642 h 912564"/>
                  <a:gd name="connsiteX1663" fmla="*/ 79676 w 2170318"/>
                  <a:gd name="connsiteY1663" fmla="*/ 302526 h 912564"/>
                  <a:gd name="connsiteX1664" fmla="*/ 79233 w 2170318"/>
                  <a:gd name="connsiteY1664" fmla="*/ 303745 h 912564"/>
                  <a:gd name="connsiteX1665" fmla="*/ 78236 w 2170318"/>
                  <a:gd name="connsiteY1665" fmla="*/ 305407 h 912564"/>
                  <a:gd name="connsiteX1666" fmla="*/ 73470 w 2170318"/>
                  <a:gd name="connsiteY1666" fmla="*/ 310172 h 912564"/>
                  <a:gd name="connsiteX1667" fmla="*/ 72251 w 2170318"/>
                  <a:gd name="connsiteY1667" fmla="*/ 310948 h 912564"/>
                  <a:gd name="connsiteX1668" fmla="*/ 68484 w 2170318"/>
                  <a:gd name="connsiteY1668" fmla="*/ 312610 h 912564"/>
                  <a:gd name="connsiteX1669" fmla="*/ 66710 w 2170318"/>
                  <a:gd name="connsiteY1669" fmla="*/ 313829 h 912564"/>
                  <a:gd name="connsiteX1670" fmla="*/ 60616 w 2170318"/>
                  <a:gd name="connsiteY1670" fmla="*/ 311724 h 912564"/>
                  <a:gd name="connsiteX1671" fmla="*/ 59618 w 2170318"/>
                  <a:gd name="connsiteY1671" fmla="*/ 312721 h 912564"/>
                  <a:gd name="connsiteX1672" fmla="*/ 57291 w 2170318"/>
                  <a:gd name="connsiteY1672" fmla="*/ 316932 h 912564"/>
                  <a:gd name="connsiteX1673" fmla="*/ 56848 w 2170318"/>
                  <a:gd name="connsiteY1673" fmla="*/ 318261 h 912564"/>
                  <a:gd name="connsiteX1674" fmla="*/ 56626 w 2170318"/>
                  <a:gd name="connsiteY1674" fmla="*/ 319480 h 912564"/>
                  <a:gd name="connsiteX1675" fmla="*/ 55629 w 2170318"/>
                  <a:gd name="connsiteY1675" fmla="*/ 321475 h 912564"/>
                  <a:gd name="connsiteX1676" fmla="*/ 55297 w 2170318"/>
                  <a:gd name="connsiteY1676" fmla="*/ 322805 h 912564"/>
                  <a:gd name="connsiteX1677" fmla="*/ 55297 w 2170318"/>
                  <a:gd name="connsiteY1677" fmla="*/ 324135 h 912564"/>
                  <a:gd name="connsiteX1678" fmla="*/ 55962 w 2170318"/>
                  <a:gd name="connsiteY1678" fmla="*/ 327016 h 912564"/>
                  <a:gd name="connsiteX1679" fmla="*/ 55962 w 2170318"/>
                  <a:gd name="connsiteY1679" fmla="*/ 327902 h 912564"/>
                  <a:gd name="connsiteX1680" fmla="*/ 54410 w 2170318"/>
                  <a:gd name="connsiteY1680" fmla="*/ 335216 h 912564"/>
                  <a:gd name="connsiteX1681" fmla="*/ 53745 w 2170318"/>
                  <a:gd name="connsiteY1681" fmla="*/ 336878 h 912564"/>
                  <a:gd name="connsiteX1682" fmla="*/ 55518 w 2170318"/>
                  <a:gd name="connsiteY1682" fmla="*/ 337211 h 912564"/>
                  <a:gd name="connsiteX1683" fmla="*/ 55851 w 2170318"/>
                  <a:gd name="connsiteY1683" fmla="*/ 338541 h 912564"/>
                  <a:gd name="connsiteX1684" fmla="*/ 55297 w 2170318"/>
                  <a:gd name="connsiteY1684" fmla="*/ 342419 h 912564"/>
                  <a:gd name="connsiteX1685" fmla="*/ 55297 w 2170318"/>
                  <a:gd name="connsiteY1685" fmla="*/ 345965 h 912564"/>
                  <a:gd name="connsiteX1686" fmla="*/ 54964 w 2170318"/>
                  <a:gd name="connsiteY1686" fmla="*/ 346852 h 912564"/>
                  <a:gd name="connsiteX1687" fmla="*/ 54410 w 2170318"/>
                  <a:gd name="connsiteY1687" fmla="*/ 347184 h 912564"/>
                  <a:gd name="connsiteX1688" fmla="*/ 53967 w 2170318"/>
                  <a:gd name="connsiteY1688" fmla="*/ 347628 h 912564"/>
                  <a:gd name="connsiteX1689" fmla="*/ 53967 w 2170318"/>
                  <a:gd name="connsiteY1689" fmla="*/ 348957 h 912564"/>
                  <a:gd name="connsiteX1690" fmla="*/ 54299 w 2170318"/>
                  <a:gd name="connsiteY1690" fmla="*/ 350841 h 912564"/>
                  <a:gd name="connsiteX1691" fmla="*/ 56405 w 2170318"/>
                  <a:gd name="connsiteY1691" fmla="*/ 354941 h 912564"/>
                  <a:gd name="connsiteX1692" fmla="*/ 56848 w 2170318"/>
                  <a:gd name="connsiteY1692" fmla="*/ 356493 h 912564"/>
                  <a:gd name="connsiteX1693" fmla="*/ 56073 w 2170318"/>
                  <a:gd name="connsiteY1693" fmla="*/ 364582 h 912564"/>
                  <a:gd name="connsiteX1694" fmla="*/ 55075 w 2170318"/>
                  <a:gd name="connsiteY1694" fmla="*/ 368017 h 912564"/>
                  <a:gd name="connsiteX1695" fmla="*/ 50864 w 2170318"/>
                  <a:gd name="connsiteY1695" fmla="*/ 372118 h 912564"/>
                  <a:gd name="connsiteX1696" fmla="*/ 49091 w 2170318"/>
                  <a:gd name="connsiteY1696" fmla="*/ 379321 h 912564"/>
                  <a:gd name="connsiteX1697" fmla="*/ 46210 w 2170318"/>
                  <a:gd name="connsiteY1697" fmla="*/ 386967 h 912564"/>
                  <a:gd name="connsiteX1698" fmla="*/ 46653 w 2170318"/>
                  <a:gd name="connsiteY1698" fmla="*/ 390180 h 912564"/>
                  <a:gd name="connsiteX1699" fmla="*/ 51086 w 2170318"/>
                  <a:gd name="connsiteY1699" fmla="*/ 392397 h 912564"/>
                  <a:gd name="connsiteX1700" fmla="*/ 55629 w 2170318"/>
                  <a:gd name="connsiteY1700" fmla="*/ 392397 h 912564"/>
                  <a:gd name="connsiteX1701" fmla="*/ 64605 w 2170318"/>
                  <a:gd name="connsiteY1701" fmla="*/ 390180 h 912564"/>
                  <a:gd name="connsiteX1702" fmla="*/ 65824 w 2170318"/>
                  <a:gd name="connsiteY1702" fmla="*/ 391178 h 912564"/>
                  <a:gd name="connsiteX1703" fmla="*/ 66599 w 2170318"/>
                  <a:gd name="connsiteY1703" fmla="*/ 391510 h 912564"/>
                  <a:gd name="connsiteX1704" fmla="*/ 66932 w 2170318"/>
                  <a:gd name="connsiteY1704" fmla="*/ 390735 h 912564"/>
                  <a:gd name="connsiteX1705" fmla="*/ 67154 w 2170318"/>
                  <a:gd name="connsiteY1705" fmla="*/ 390402 h 912564"/>
                  <a:gd name="connsiteX1706" fmla="*/ 68151 w 2170318"/>
                  <a:gd name="connsiteY1706" fmla="*/ 389184 h 912564"/>
                  <a:gd name="connsiteX1707" fmla="*/ 69370 w 2170318"/>
                  <a:gd name="connsiteY1707" fmla="*/ 389184 h 912564"/>
                  <a:gd name="connsiteX1708" fmla="*/ 70811 w 2170318"/>
                  <a:gd name="connsiteY1708" fmla="*/ 388297 h 912564"/>
                  <a:gd name="connsiteX1709" fmla="*/ 72030 w 2170318"/>
                  <a:gd name="connsiteY1709" fmla="*/ 388297 h 912564"/>
                  <a:gd name="connsiteX1710" fmla="*/ 78014 w 2170318"/>
                  <a:gd name="connsiteY1710" fmla="*/ 389184 h 912564"/>
                  <a:gd name="connsiteX1711" fmla="*/ 79344 w 2170318"/>
                  <a:gd name="connsiteY1711" fmla="*/ 389184 h 912564"/>
                  <a:gd name="connsiteX1712" fmla="*/ 80230 w 2170318"/>
                  <a:gd name="connsiteY1712" fmla="*/ 388519 h 912564"/>
                  <a:gd name="connsiteX1713" fmla="*/ 85216 w 2170318"/>
                  <a:gd name="connsiteY1713" fmla="*/ 385637 h 912564"/>
                  <a:gd name="connsiteX1714" fmla="*/ 86325 w 2170318"/>
                  <a:gd name="connsiteY1714" fmla="*/ 385637 h 912564"/>
                  <a:gd name="connsiteX1715" fmla="*/ 87433 w 2170318"/>
                  <a:gd name="connsiteY1715" fmla="*/ 384419 h 912564"/>
                  <a:gd name="connsiteX1716" fmla="*/ 89982 w 2170318"/>
                  <a:gd name="connsiteY1716" fmla="*/ 383310 h 912564"/>
                  <a:gd name="connsiteX1717" fmla="*/ 113807 w 2170318"/>
                  <a:gd name="connsiteY1717" fmla="*/ 378988 h 912564"/>
                  <a:gd name="connsiteX1718" fmla="*/ 129764 w 2170318"/>
                  <a:gd name="connsiteY1718" fmla="*/ 376107 h 912564"/>
                  <a:gd name="connsiteX1719" fmla="*/ 132646 w 2170318"/>
                  <a:gd name="connsiteY1719" fmla="*/ 378102 h 912564"/>
                  <a:gd name="connsiteX1720" fmla="*/ 134862 w 2170318"/>
                  <a:gd name="connsiteY1720" fmla="*/ 377104 h 912564"/>
                  <a:gd name="connsiteX1721" fmla="*/ 136968 w 2170318"/>
                  <a:gd name="connsiteY1721" fmla="*/ 375110 h 912564"/>
                  <a:gd name="connsiteX1722" fmla="*/ 139516 w 2170318"/>
                  <a:gd name="connsiteY1722" fmla="*/ 374002 h 912564"/>
                  <a:gd name="connsiteX1723" fmla="*/ 142730 w 2170318"/>
                  <a:gd name="connsiteY1723" fmla="*/ 374334 h 912564"/>
                  <a:gd name="connsiteX1724" fmla="*/ 144503 w 2170318"/>
                  <a:gd name="connsiteY1724" fmla="*/ 375443 h 912564"/>
                  <a:gd name="connsiteX1725" fmla="*/ 145168 w 2170318"/>
                  <a:gd name="connsiteY1725" fmla="*/ 377437 h 912564"/>
                  <a:gd name="connsiteX1726" fmla="*/ 145168 w 2170318"/>
                  <a:gd name="connsiteY1726" fmla="*/ 380540 h 912564"/>
                  <a:gd name="connsiteX1727" fmla="*/ 143727 w 2170318"/>
                  <a:gd name="connsiteY1727" fmla="*/ 386080 h 912564"/>
                  <a:gd name="connsiteX1728" fmla="*/ 143505 w 2170318"/>
                  <a:gd name="connsiteY1728" fmla="*/ 387632 h 912564"/>
                  <a:gd name="connsiteX1729" fmla="*/ 143505 w 2170318"/>
                  <a:gd name="connsiteY1729" fmla="*/ 388186 h 912564"/>
                  <a:gd name="connsiteX1730" fmla="*/ 143062 w 2170318"/>
                  <a:gd name="connsiteY1730" fmla="*/ 388519 h 912564"/>
                  <a:gd name="connsiteX1731" fmla="*/ 136524 w 2170318"/>
                  <a:gd name="connsiteY1731" fmla="*/ 390624 h 912564"/>
                  <a:gd name="connsiteX1732" fmla="*/ 134751 w 2170318"/>
                  <a:gd name="connsiteY1732" fmla="*/ 392065 h 912564"/>
                  <a:gd name="connsiteX1733" fmla="*/ 135970 w 2170318"/>
                  <a:gd name="connsiteY1733" fmla="*/ 394170 h 912564"/>
                  <a:gd name="connsiteX1734" fmla="*/ 134640 w 2170318"/>
                  <a:gd name="connsiteY1734" fmla="*/ 395278 h 912564"/>
                  <a:gd name="connsiteX1735" fmla="*/ 133089 w 2170318"/>
                  <a:gd name="connsiteY1735" fmla="*/ 395832 h 912564"/>
                  <a:gd name="connsiteX1736" fmla="*/ 128989 w 2170318"/>
                  <a:gd name="connsiteY1736" fmla="*/ 396165 h 912564"/>
                  <a:gd name="connsiteX1737" fmla="*/ 129210 w 2170318"/>
                  <a:gd name="connsiteY1737" fmla="*/ 397384 h 912564"/>
                  <a:gd name="connsiteX1738" fmla="*/ 129210 w 2170318"/>
                  <a:gd name="connsiteY1738" fmla="*/ 398270 h 912564"/>
                  <a:gd name="connsiteX1739" fmla="*/ 128989 w 2170318"/>
                  <a:gd name="connsiteY1739" fmla="*/ 399267 h 912564"/>
                  <a:gd name="connsiteX1740" fmla="*/ 128989 w 2170318"/>
                  <a:gd name="connsiteY1740" fmla="*/ 400154 h 912564"/>
                  <a:gd name="connsiteX1741" fmla="*/ 129432 w 2170318"/>
                  <a:gd name="connsiteY1741" fmla="*/ 400154 h 912564"/>
                  <a:gd name="connsiteX1742" fmla="*/ 130429 w 2170318"/>
                  <a:gd name="connsiteY1742" fmla="*/ 401151 h 912564"/>
                  <a:gd name="connsiteX1743" fmla="*/ 118461 w 2170318"/>
                  <a:gd name="connsiteY1743" fmla="*/ 410238 h 912564"/>
                  <a:gd name="connsiteX1744" fmla="*/ 116466 w 2170318"/>
                  <a:gd name="connsiteY1744" fmla="*/ 413230 h 912564"/>
                  <a:gd name="connsiteX1745" fmla="*/ 115358 w 2170318"/>
                  <a:gd name="connsiteY1745" fmla="*/ 414006 h 912564"/>
                  <a:gd name="connsiteX1746" fmla="*/ 114140 w 2170318"/>
                  <a:gd name="connsiteY1746" fmla="*/ 414671 h 912564"/>
                  <a:gd name="connsiteX1747" fmla="*/ 113475 w 2170318"/>
                  <a:gd name="connsiteY1747" fmla="*/ 415779 h 912564"/>
                  <a:gd name="connsiteX1748" fmla="*/ 114140 w 2170318"/>
                  <a:gd name="connsiteY1748" fmla="*/ 417995 h 912564"/>
                  <a:gd name="connsiteX1749" fmla="*/ 113364 w 2170318"/>
                  <a:gd name="connsiteY1749" fmla="*/ 417109 h 912564"/>
                  <a:gd name="connsiteX1750" fmla="*/ 112477 w 2170318"/>
                  <a:gd name="connsiteY1750" fmla="*/ 416333 h 912564"/>
                  <a:gd name="connsiteX1751" fmla="*/ 111480 w 2170318"/>
                  <a:gd name="connsiteY1751" fmla="*/ 415890 h 912564"/>
                  <a:gd name="connsiteX1752" fmla="*/ 110261 w 2170318"/>
                  <a:gd name="connsiteY1752" fmla="*/ 415890 h 912564"/>
                  <a:gd name="connsiteX1753" fmla="*/ 110261 w 2170318"/>
                  <a:gd name="connsiteY1753" fmla="*/ 415003 h 912564"/>
                  <a:gd name="connsiteX1754" fmla="*/ 112255 w 2170318"/>
                  <a:gd name="connsiteY1754" fmla="*/ 414560 h 912564"/>
                  <a:gd name="connsiteX1755" fmla="*/ 112255 w 2170318"/>
                  <a:gd name="connsiteY1755" fmla="*/ 413563 h 912564"/>
                  <a:gd name="connsiteX1756" fmla="*/ 111369 w 2170318"/>
                  <a:gd name="connsiteY1756" fmla="*/ 412898 h 912564"/>
                  <a:gd name="connsiteX1757" fmla="*/ 109929 w 2170318"/>
                  <a:gd name="connsiteY1757" fmla="*/ 413452 h 912564"/>
                  <a:gd name="connsiteX1758" fmla="*/ 109042 w 2170318"/>
                  <a:gd name="connsiteY1758" fmla="*/ 414893 h 912564"/>
                  <a:gd name="connsiteX1759" fmla="*/ 108377 w 2170318"/>
                  <a:gd name="connsiteY1759" fmla="*/ 417884 h 912564"/>
                  <a:gd name="connsiteX1760" fmla="*/ 107269 w 2170318"/>
                  <a:gd name="connsiteY1760" fmla="*/ 418993 h 912564"/>
                  <a:gd name="connsiteX1761" fmla="*/ 109485 w 2170318"/>
                  <a:gd name="connsiteY1761" fmla="*/ 419990 h 912564"/>
                  <a:gd name="connsiteX1762" fmla="*/ 112255 w 2170318"/>
                  <a:gd name="connsiteY1762" fmla="*/ 420212 h 912564"/>
                  <a:gd name="connsiteX1763" fmla="*/ 117686 w 2170318"/>
                  <a:gd name="connsiteY1763" fmla="*/ 419879 h 912564"/>
                  <a:gd name="connsiteX1764" fmla="*/ 119680 w 2170318"/>
                  <a:gd name="connsiteY1764" fmla="*/ 420766 h 912564"/>
                  <a:gd name="connsiteX1765" fmla="*/ 120566 w 2170318"/>
                  <a:gd name="connsiteY1765" fmla="*/ 422982 h 912564"/>
                  <a:gd name="connsiteX1766" fmla="*/ 121121 w 2170318"/>
                  <a:gd name="connsiteY1766" fmla="*/ 425863 h 912564"/>
                  <a:gd name="connsiteX1767" fmla="*/ 122007 w 2170318"/>
                  <a:gd name="connsiteY1767" fmla="*/ 428745 h 912564"/>
                  <a:gd name="connsiteX1768" fmla="*/ 122007 w 2170318"/>
                  <a:gd name="connsiteY1768" fmla="*/ 430296 h 912564"/>
                  <a:gd name="connsiteX1769" fmla="*/ 123448 w 2170318"/>
                  <a:gd name="connsiteY1769" fmla="*/ 432180 h 912564"/>
                  <a:gd name="connsiteX1770" fmla="*/ 125664 w 2170318"/>
                  <a:gd name="connsiteY1770" fmla="*/ 433842 h 912564"/>
                  <a:gd name="connsiteX1771" fmla="*/ 126551 w 2170318"/>
                  <a:gd name="connsiteY1771" fmla="*/ 434285 h 912564"/>
                  <a:gd name="connsiteX1772" fmla="*/ 130097 w 2170318"/>
                  <a:gd name="connsiteY1772" fmla="*/ 436169 h 912564"/>
                  <a:gd name="connsiteX1773" fmla="*/ 131648 w 2170318"/>
                  <a:gd name="connsiteY1773" fmla="*/ 437388 h 912564"/>
                  <a:gd name="connsiteX1774" fmla="*/ 134862 w 2170318"/>
                  <a:gd name="connsiteY1774" fmla="*/ 441488 h 912564"/>
                  <a:gd name="connsiteX1775" fmla="*/ 137522 w 2170318"/>
                  <a:gd name="connsiteY1775" fmla="*/ 445921 h 912564"/>
                  <a:gd name="connsiteX1776" fmla="*/ 138408 w 2170318"/>
                  <a:gd name="connsiteY1776" fmla="*/ 448691 h 912564"/>
                  <a:gd name="connsiteX1777" fmla="*/ 137300 w 2170318"/>
                  <a:gd name="connsiteY1777" fmla="*/ 449910 h 912564"/>
                  <a:gd name="connsiteX1778" fmla="*/ 135194 w 2170318"/>
                  <a:gd name="connsiteY1778" fmla="*/ 450575 h 912564"/>
                  <a:gd name="connsiteX1779" fmla="*/ 132424 w 2170318"/>
                  <a:gd name="connsiteY1779" fmla="*/ 452237 h 912564"/>
                  <a:gd name="connsiteX1780" fmla="*/ 129875 w 2170318"/>
                  <a:gd name="connsiteY1780" fmla="*/ 454232 h 912564"/>
                  <a:gd name="connsiteX1781" fmla="*/ 128435 w 2170318"/>
                  <a:gd name="connsiteY1781" fmla="*/ 456005 h 912564"/>
                  <a:gd name="connsiteX1782" fmla="*/ 130208 w 2170318"/>
                  <a:gd name="connsiteY1782" fmla="*/ 456005 h 912564"/>
                  <a:gd name="connsiteX1783" fmla="*/ 130762 w 2170318"/>
                  <a:gd name="connsiteY1783" fmla="*/ 456005 h 912564"/>
                  <a:gd name="connsiteX1784" fmla="*/ 130762 w 2170318"/>
                  <a:gd name="connsiteY1784" fmla="*/ 457002 h 912564"/>
                  <a:gd name="connsiteX1785" fmla="*/ 128989 w 2170318"/>
                  <a:gd name="connsiteY1785" fmla="*/ 459440 h 912564"/>
                  <a:gd name="connsiteX1786" fmla="*/ 128767 w 2170318"/>
                  <a:gd name="connsiteY1786" fmla="*/ 463097 h 912564"/>
                  <a:gd name="connsiteX1787" fmla="*/ 129764 w 2170318"/>
                  <a:gd name="connsiteY1787" fmla="*/ 466422 h 912564"/>
                  <a:gd name="connsiteX1788" fmla="*/ 131870 w 2170318"/>
                  <a:gd name="connsiteY1788" fmla="*/ 467862 h 912564"/>
                  <a:gd name="connsiteX1789" fmla="*/ 133532 w 2170318"/>
                  <a:gd name="connsiteY1789" fmla="*/ 468527 h 912564"/>
                  <a:gd name="connsiteX1790" fmla="*/ 135305 w 2170318"/>
                  <a:gd name="connsiteY1790" fmla="*/ 471186 h 912564"/>
                  <a:gd name="connsiteX1791" fmla="*/ 136524 w 2170318"/>
                  <a:gd name="connsiteY1791" fmla="*/ 471741 h 912564"/>
                  <a:gd name="connsiteX1792" fmla="*/ 137965 w 2170318"/>
                  <a:gd name="connsiteY1792" fmla="*/ 471297 h 912564"/>
                  <a:gd name="connsiteX1793" fmla="*/ 141844 w 2170318"/>
                  <a:gd name="connsiteY1793" fmla="*/ 468971 h 912564"/>
                  <a:gd name="connsiteX1794" fmla="*/ 143062 w 2170318"/>
                  <a:gd name="connsiteY1794" fmla="*/ 467751 h 912564"/>
                  <a:gd name="connsiteX1795" fmla="*/ 144170 w 2170318"/>
                  <a:gd name="connsiteY1795" fmla="*/ 469081 h 912564"/>
                  <a:gd name="connsiteX1796" fmla="*/ 145057 w 2170318"/>
                  <a:gd name="connsiteY1796" fmla="*/ 469081 h 912564"/>
                  <a:gd name="connsiteX1797" fmla="*/ 146055 w 2170318"/>
                  <a:gd name="connsiteY1797" fmla="*/ 468195 h 912564"/>
                  <a:gd name="connsiteX1798" fmla="*/ 147495 w 2170318"/>
                  <a:gd name="connsiteY1798" fmla="*/ 467751 h 912564"/>
                  <a:gd name="connsiteX1799" fmla="*/ 148049 w 2170318"/>
                  <a:gd name="connsiteY1799" fmla="*/ 468195 h 912564"/>
                  <a:gd name="connsiteX1800" fmla="*/ 149157 w 2170318"/>
                  <a:gd name="connsiteY1800" fmla="*/ 470300 h 912564"/>
                  <a:gd name="connsiteX1801" fmla="*/ 149711 w 2170318"/>
                  <a:gd name="connsiteY1801" fmla="*/ 470743 h 912564"/>
                  <a:gd name="connsiteX1802" fmla="*/ 151817 w 2170318"/>
                  <a:gd name="connsiteY1802" fmla="*/ 470743 h 912564"/>
                  <a:gd name="connsiteX1803" fmla="*/ 153146 w 2170318"/>
                  <a:gd name="connsiteY1803" fmla="*/ 470411 h 912564"/>
                  <a:gd name="connsiteX1804" fmla="*/ 154366 w 2170318"/>
                  <a:gd name="connsiteY1804" fmla="*/ 469525 h 912564"/>
                  <a:gd name="connsiteX1805" fmla="*/ 156360 w 2170318"/>
                  <a:gd name="connsiteY1805" fmla="*/ 467751 h 912564"/>
                  <a:gd name="connsiteX1806" fmla="*/ 158244 w 2170318"/>
                  <a:gd name="connsiteY1806" fmla="*/ 469303 h 912564"/>
                  <a:gd name="connsiteX1807" fmla="*/ 158244 w 2170318"/>
                  <a:gd name="connsiteY1807" fmla="*/ 470965 h 912564"/>
                  <a:gd name="connsiteX1808" fmla="*/ 156360 w 2170318"/>
                  <a:gd name="connsiteY1808" fmla="*/ 474844 h 912564"/>
                  <a:gd name="connsiteX1809" fmla="*/ 158798 w 2170318"/>
                  <a:gd name="connsiteY1809" fmla="*/ 475508 h 912564"/>
                  <a:gd name="connsiteX1810" fmla="*/ 157912 w 2170318"/>
                  <a:gd name="connsiteY1810" fmla="*/ 477836 h 912564"/>
                  <a:gd name="connsiteX1811" fmla="*/ 155474 w 2170318"/>
                  <a:gd name="connsiteY1811" fmla="*/ 479387 h 912564"/>
                  <a:gd name="connsiteX1812" fmla="*/ 153146 w 2170318"/>
                  <a:gd name="connsiteY1812" fmla="*/ 477836 h 912564"/>
                  <a:gd name="connsiteX1813" fmla="*/ 152038 w 2170318"/>
                  <a:gd name="connsiteY1813" fmla="*/ 479055 h 912564"/>
                  <a:gd name="connsiteX1814" fmla="*/ 150598 w 2170318"/>
                  <a:gd name="connsiteY1814" fmla="*/ 480162 h 912564"/>
                  <a:gd name="connsiteX1815" fmla="*/ 148825 w 2170318"/>
                  <a:gd name="connsiteY1815" fmla="*/ 481049 h 912564"/>
                  <a:gd name="connsiteX1816" fmla="*/ 146941 w 2170318"/>
                  <a:gd name="connsiteY1816" fmla="*/ 481603 h 912564"/>
                  <a:gd name="connsiteX1817" fmla="*/ 148381 w 2170318"/>
                  <a:gd name="connsiteY1817" fmla="*/ 485260 h 912564"/>
                  <a:gd name="connsiteX1818" fmla="*/ 147162 w 2170318"/>
                  <a:gd name="connsiteY1818" fmla="*/ 487144 h 912564"/>
                  <a:gd name="connsiteX1819" fmla="*/ 145279 w 2170318"/>
                  <a:gd name="connsiteY1819" fmla="*/ 486812 h 912564"/>
                  <a:gd name="connsiteX1820" fmla="*/ 144614 w 2170318"/>
                  <a:gd name="connsiteY1820" fmla="*/ 483709 h 912564"/>
                  <a:gd name="connsiteX1821" fmla="*/ 140070 w 2170318"/>
                  <a:gd name="connsiteY1821" fmla="*/ 485703 h 912564"/>
                  <a:gd name="connsiteX1822" fmla="*/ 140846 w 2170318"/>
                  <a:gd name="connsiteY1822" fmla="*/ 486701 h 912564"/>
                  <a:gd name="connsiteX1823" fmla="*/ 143173 w 2170318"/>
                  <a:gd name="connsiteY1823" fmla="*/ 490801 h 912564"/>
                  <a:gd name="connsiteX1824" fmla="*/ 143949 w 2170318"/>
                  <a:gd name="connsiteY1824" fmla="*/ 489693 h 912564"/>
                  <a:gd name="connsiteX1825" fmla="*/ 144170 w 2170318"/>
                  <a:gd name="connsiteY1825" fmla="*/ 491134 h 912564"/>
                  <a:gd name="connsiteX1826" fmla="*/ 144170 w 2170318"/>
                  <a:gd name="connsiteY1826" fmla="*/ 492353 h 912564"/>
                  <a:gd name="connsiteX1827" fmla="*/ 144170 w 2170318"/>
                  <a:gd name="connsiteY1827" fmla="*/ 493460 h 912564"/>
                  <a:gd name="connsiteX1828" fmla="*/ 143838 w 2170318"/>
                  <a:gd name="connsiteY1828" fmla="*/ 494569 h 912564"/>
                  <a:gd name="connsiteX1829" fmla="*/ 142840 w 2170318"/>
                  <a:gd name="connsiteY1829" fmla="*/ 493571 h 912564"/>
                  <a:gd name="connsiteX1830" fmla="*/ 141954 w 2170318"/>
                  <a:gd name="connsiteY1830" fmla="*/ 493904 h 912564"/>
                  <a:gd name="connsiteX1831" fmla="*/ 141068 w 2170318"/>
                  <a:gd name="connsiteY1831" fmla="*/ 494790 h 912564"/>
                  <a:gd name="connsiteX1832" fmla="*/ 139959 w 2170318"/>
                  <a:gd name="connsiteY1832" fmla="*/ 495566 h 912564"/>
                  <a:gd name="connsiteX1833" fmla="*/ 140624 w 2170318"/>
                  <a:gd name="connsiteY1833" fmla="*/ 497561 h 912564"/>
                  <a:gd name="connsiteX1834" fmla="*/ 138962 w 2170318"/>
                  <a:gd name="connsiteY1834" fmla="*/ 497561 h 912564"/>
                  <a:gd name="connsiteX1835" fmla="*/ 137411 w 2170318"/>
                  <a:gd name="connsiteY1835" fmla="*/ 497118 h 912564"/>
                  <a:gd name="connsiteX1836" fmla="*/ 134862 w 2170318"/>
                  <a:gd name="connsiteY1836" fmla="*/ 495899 h 912564"/>
                  <a:gd name="connsiteX1837" fmla="*/ 133754 w 2170318"/>
                  <a:gd name="connsiteY1837" fmla="*/ 495899 h 912564"/>
                  <a:gd name="connsiteX1838" fmla="*/ 132535 w 2170318"/>
                  <a:gd name="connsiteY1838" fmla="*/ 495677 h 912564"/>
                  <a:gd name="connsiteX1839" fmla="*/ 132313 w 2170318"/>
                  <a:gd name="connsiteY1839" fmla="*/ 495677 h 912564"/>
                  <a:gd name="connsiteX1840" fmla="*/ 132203 w 2170318"/>
                  <a:gd name="connsiteY1840" fmla="*/ 495234 h 912564"/>
                  <a:gd name="connsiteX1841" fmla="*/ 131759 w 2170318"/>
                  <a:gd name="connsiteY1841" fmla="*/ 494679 h 912564"/>
                  <a:gd name="connsiteX1842" fmla="*/ 131094 w 2170318"/>
                  <a:gd name="connsiteY1842" fmla="*/ 494458 h 912564"/>
                  <a:gd name="connsiteX1843" fmla="*/ 127770 w 2170318"/>
                  <a:gd name="connsiteY1843" fmla="*/ 496785 h 912564"/>
                  <a:gd name="connsiteX1844" fmla="*/ 121897 w 2170318"/>
                  <a:gd name="connsiteY1844" fmla="*/ 498004 h 912564"/>
                  <a:gd name="connsiteX1845" fmla="*/ 119791 w 2170318"/>
                  <a:gd name="connsiteY1845" fmla="*/ 499445 h 912564"/>
                  <a:gd name="connsiteX1846" fmla="*/ 120566 w 2170318"/>
                  <a:gd name="connsiteY1846" fmla="*/ 502104 h 912564"/>
                  <a:gd name="connsiteX1847" fmla="*/ 121342 w 2170318"/>
                  <a:gd name="connsiteY1847" fmla="*/ 503988 h 912564"/>
                  <a:gd name="connsiteX1848" fmla="*/ 123559 w 2170318"/>
                  <a:gd name="connsiteY1848" fmla="*/ 507312 h 912564"/>
                  <a:gd name="connsiteX1849" fmla="*/ 122340 w 2170318"/>
                  <a:gd name="connsiteY1849" fmla="*/ 507312 h 912564"/>
                  <a:gd name="connsiteX1850" fmla="*/ 121342 w 2170318"/>
                  <a:gd name="connsiteY1850" fmla="*/ 507645 h 912564"/>
                  <a:gd name="connsiteX1851" fmla="*/ 120456 w 2170318"/>
                  <a:gd name="connsiteY1851" fmla="*/ 508310 h 912564"/>
                  <a:gd name="connsiteX1852" fmla="*/ 119680 w 2170318"/>
                  <a:gd name="connsiteY1852" fmla="*/ 509196 h 912564"/>
                  <a:gd name="connsiteX1853" fmla="*/ 121675 w 2170318"/>
                  <a:gd name="connsiteY1853" fmla="*/ 510637 h 912564"/>
                  <a:gd name="connsiteX1854" fmla="*/ 122783 w 2170318"/>
                  <a:gd name="connsiteY1854" fmla="*/ 511191 h 912564"/>
                  <a:gd name="connsiteX1855" fmla="*/ 124224 w 2170318"/>
                  <a:gd name="connsiteY1855" fmla="*/ 511191 h 912564"/>
                  <a:gd name="connsiteX1856" fmla="*/ 124002 w 2170318"/>
                  <a:gd name="connsiteY1856" fmla="*/ 511856 h 912564"/>
                  <a:gd name="connsiteX1857" fmla="*/ 123781 w 2170318"/>
                  <a:gd name="connsiteY1857" fmla="*/ 513518 h 912564"/>
                  <a:gd name="connsiteX1858" fmla="*/ 123559 w 2170318"/>
                  <a:gd name="connsiteY1858" fmla="*/ 514183 h 912564"/>
                  <a:gd name="connsiteX1859" fmla="*/ 125110 w 2170318"/>
                  <a:gd name="connsiteY1859" fmla="*/ 514183 h 912564"/>
                  <a:gd name="connsiteX1860" fmla="*/ 126551 w 2170318"/>
                  <a:gd name="connsiteY1860" fmla="*/ 514183 h 912564"/>
                  <a:gd name="connsiteX1861" fmla="*/ 128989 w 2170318"/>
                  <a:gd name="connsiteY1861" fmla="*/ 515070 h 912564"/>
                  <a:gd name="connsiteX1862" fmla="*/ 128656 w 2170318"/>
                  <a:gd name="connsiteY1862" fmla="*/ 515624 h 912564"/>
                  <a:gd name="connsiteX1863" fmla="*/ 128103 w 2170318"/>
                  <a:gd name="connsiteY1863" fmla="*/ 517064 h 912564"/>
                  <a:gd name="connsiteX1864" fmla="*/ 130429 w 2170318"/>
                  <a:gd name="connsiteY1864" fmla="*/ 517064 h 912564"/>
                  <a:gd name="connsiteX1865" fmla="*/ 131759 w 2170318"/>
                  <a:gd name="connsiteY1865" fmla="*/ 515956 h 912564"/>
                  <a:gd name="connsiteX1866" fmla="*/ 132757 w 2170318"/>
                  <a:gd name="connsiteY1866" fmla="*/ 515513 h 912564"/>
                  <a:gd name="connsiteX1867" fmla="*/ 134418 w 2170318"/>
                  <a:gd name="connsiteY1867" fmla="*/ 517064 h 912564"/>
                  <a:gd name="connsiteX1868" fmla="*/ 133975 w 2170318"/>
                  <a:gd name="connsiteY1868" fmla="*/ 518838 h 912564"/>
                  <a:gd name="connsiteX1869" fmla="*/ 133421 w 2170318"/>
                  <a:gd name="connsiteY1869" fmla="*/ 522383 h 912564"/>
                  <a:gd name="connsiteX1870" fmla="*/ 132978 w 2170318"/>
                  <a:gd name="connsiteY1870" fmla="*/ 524046 h 912564"/>
                  <a:gd name="connsiteX1871" fmla="*/ 134751 w 2170318"/>
                  <a:gd name="connsiteY1871" fmla="*/ 524932 h 912564"/>
                  <a:gd name="connsiteX1872" fmla="*/ 136303 w 2170318"/>
                  <a:gd name="connsiteY1872" fmla="*/ 526040 h 912564"/>
                  <a:gd name="connsiteX1873" fmla="*/ 137743 w 2170318"/>
                  <a:gd name="connsiteY1873" fmla="*/ 527370 h 912564"/>
                  <a:gd name="connsiteX1874" fmla="*/ 139073 w 2170318"/>
                  <a:gd name="connsiteY1874" fmla="*/ 529032 h 912564"/>
                  <a:gd name="connsiteX1875" fmla="*/ 139073 w 2170318"/>
                  <a:gd name="connsiteY1875" fmla="*/ 530029 h 912564"/>
                  <a:gd name="connsiteX1876" fmla="*/ 137300 w 2170318"/>
                  <a:gd name="connsiteY1876" fmla="*/ 530029 h 912564"/>
                  <a:gd name="connsiteX1877" fmla="*/ 134197 w 2170318"/>
                  <a:gd name="connsiteY1877" fmla="*/ 528257 h 912564"/>
                  <a:gd name="connsiteX1878" fmla="*/ 132203 w 2170318"/>
                  <a:gd name="connsiteY1878" fmla="*/ 526705 h 912564"/>
                  <a:gd name="connsiteX1879" fmla="*/ 130540 w 2170318"/>
                  <a:gd name="connsiteY1879" fmla="*/ 525043 h 912564"/>
                  <a:gd name="connsiteX1880" fmla="*/ 131870 w 2170318"/>
                  <a:gd name="connsiteY1880" fmla="*/ 527481 h 912564"/>
                  <a:gd name="connsiteX1881" fmla="*/ 134418 w 2170318"/>
                  <a:gd name="connsiteY1881" fmla="*/ 529475 h 912564"/>
                  <a:gd name="connsiteX1882" fmla="*/ 135527 w 2170318"/>
                  <a:gd name="connsiteY1882" fmla="*/ 530140 h 912564"/>
                  <a:gd name="connsiteX1883" fmla="*/ 138297 w 2170318"/>
                  <a:gd name="connsiteY1883" fmla="*/ 531027 h 912564"/>
                  <a:gd name="connsiteX1884" fmla="*/ 139849 w 2170318"/>
                  <a:gd name="connsiteY1884" fmla="*/ 531914 h 912564"/>
                  <a:gd name="connsiteX1885" fmla="*/ 143284 w 2170318"/>
                  <a:gd name="connsiteY1885" fmla="*/ 537455 h 912564"/>
                  <a:gd name="connsiteX1886" fmla="*/ 145279 w 2170318"/>
                  <a:gd name="connsiteY1886" fmla="*/ 538784 h 912564"/>
                  <a:gd name="connsiteX1887" fmla="*/ 144170 w 2170318"/>
                  <a:gd name="connsiteY1887" fmla="*/ 540446 h 912564"/>
                  <a:gd name="connsiteX1888" fmla="*/ 144503 w 2170318"/>
                  <a:gd name="connsiteY1888" fmla="*/ 540446 h 912564"/>
                  <a:gd name="connsiteX1889" fmla="*/ 146830 w 2170318"/>
                  <a:gd name="connsiteY1889" fmla="*/ 539449 h 912564"/>
                  <a:gd name="connsiteX1890" fmla="*/ 153922 w 2170318"/>
                  <a:gd name="connsiteY1890" fmla="*/ 536457 h 912564"/>
                  <a:gd name="connsiteX1891" fmla="*/ 156914 w 2170318"/>
                  <a:gd name="connsiteY1891" fmla="*/ 536457 h 912564"/>
                  <a:gd name="connsiteX1892" fmla="*/ 159796 w 2170318"/>
                  <a:gd name="connsiteY1892" fmla="*/ 537787 h 912564"/>
                  <a:gd name="connsiteX1893" fmla="*/ 160793 w 2170318"/>
                  <a:gd name="connsiteY1893" fmla="*/ 537344 h 912564"/>
                  <a:gd name="connsiteX1894" fmla="*/ 164561 w 2170318"/>
                  <a:gd name="connsiteY1894" fmla="*/ 537787 h 912564"/>
                  <a:gd name="connsiteX1895" fmla="*/ 166777 w 2170318"/>
                  <a:gd name="connsiteY1895" fmla="*/ 536790 h 912564"/>
                  <a:gd name="connsiteX1896" fmla="*/ 167553 w 2170318"/>
                  <a:gd name="connsiteY1896" fmla="*/ 537898 h 912564"/>
                  <a:gd name="connsiteX1897" fmla="*/ 168328 w 2170318"/>
                  <a:gd name="connsiteY1897" fmla="*/ 537122 h 912564"/>
                  <a:gd name="connsiteX1898" fmla="*/ 168772 w 2170318"/>
                  <a:gd name="connsiteY1898" fmla="*/ 537122 h 912564"/>
                  <a:gd name="connsiteX1899" fmla="*/ 169879 w 2170318"/>
                  <a:gd name="connsiteY1899" fmla="*/ 537898 h 912564"/>
                  <a:gd name="connsiteX1900" fmla="*/ 169879 w 2170318"/>
                  <a:gd name="connsiteY1900" fmla="*/ 538895 h 912564"/>
                  <a:gd name="connsiteX1901" fmla="*/ 166666 w 2170318"/>
                  <a:gd name="connsiteY1901" fmla="*/ 540779 h 912564"/>
                  <a:gd name="connsiteX1902" fmla="*/ 164007 w 2170318"/>
                  <a:gd name="connsiteY1902" fmla="*/ 543660 h 912564"/>
                  <a:gd name="connsiteX1903" fmla="*/ 161347 w 2170318"/>
                  <a:gd name="connsiteY1903" fmla="*/ 545322 h 912564"/>
                  <a:gd name="connsiteX1904" fmla="*/ 158244 w 2170318"/>
                  <a:gd name="connsiteY1904" fmla="*/ 543881 h 912564"/>
                  <a:gd name="connsiteX1905" fmla="*/ 157690 w 2170318"/>
                  <a:gd name="connsiteY1905" fmla="*/ 544436 h 912564"/>
                  <a:gd name="connsiteX1906" fmla="*/ 157468 w 2170318"/>
                  <a:gd name="connsiteY1906" fmla="*/ 543881 h 912564"/>
                  <a:gd name="connsiteX1907" fmla="*/ 156138 w 2170318"/>
                  <a:gd name="connsiteY1907" fmla="*/ 544546 h 912564"/>
                  <a:gd name="connsiteX1908" fmla="*/ 155031 w 2170318"/>
                  <a:gd name="connsiteY1908" fmla="*/ 544325 h 912564"/>
                  <a:gd name="connsiteX1909" fmla="*/ 153922 w 2170318"/>
                  <a:gd name="connsiteY1909" fmla="*/ 543881 h 912564"/>
                  <a:gd name="connsiteX1910" fmla="*/ 152703 w 2170318"/>
                  <a:gd name="connsiteY1910" fmla="*/ 543881 h 912564"/>
                  <a:gd name="connsiteX1911" fmla="*/ 152038 w 2170318"/>
                  <a:gd name="connsiteY1911" fmla="*/ 544214 h 912564"/>
                  <a:gd name="connsiteX1912" fmla="*/ 150598 w 2170318"/>
                  <a:gd name="connsiteY1912" fmla="*/ 545544 h 912564"/>
                  <a:gd name="connsiteX1913" fmla="*/ 150044 w 2170318"/>
                  <a:gd name="connsiteY1913" fmla="*/ 545766 h 912564"/>
                  <a:gd name="connsiteX1914" fmla="*/ 148270 w 2170318"/>
                  <a:gd name="connsiteY1914" fmla="*/ 546098 h 912564"/>
                  <a:gd name="connsiteX1915" fmla="*/ 142730 w 2170318"/>
                  <a:gd name="connsiteY1915" fmla="*/ 548757 h 912564"/>
                  <a:gd name="connsiteX1916" fmla="*/ 133754 w 2170318"/>
                  <a:gd name="connsiteY1916" fmla="*/ 549644 h 912564"/>
                  <a:gd name="connsiteX1917" fmla="*/ 131759 w 2170318"/>
                  <a:gd name="connsiteY1917" fmla="*/ 550309 h 912564"/>
                  <a:gd name="connsiteX1918" fmla="*/ 129764 w 2170318"/>
                  <a:gd name="connsiteY1918" fmla="*/ 551306 h 912564"/>
                  <a:gd name="connsiteX1919" fmla="*/ 128103 w 2170318"/>
                  <a:gd name="connsiteY1919" fmla="*/ 551528 h 912564"/>
                  <a:gd name="connsiteX1920" fmla="*/ 127216 w 2170318"/>
                  <a:gd name="connsiteY1920" fmla="*/ 549644 h 912564"/>
                  <a:gd name="connsiteX1921" fmla="*/ 126662 w 2170318"/>
                  <a:gd name="connsiteY1921" fmla="*/ 549977 h 912564"/>
                  <a:gd name="connsiteX1922" fmla="*/ 125332 w 2170318"/>
                  <a:gd name="connsiteY1922" fmla="*/ 550420 h 912564"/>
                  <a:gd name="connsiteX1923" fmla="*/ 124778 w 2170318"/>
                  <a:gd name="connsiteY1923" fmla="*/ 550752 h 912564"/>
                  <a:gd name="connsiteX1924" fmla="*/ 122672 w 2170318"/>
                  <a:gd name="connsiteY1924" fmla="*/ 544879 h 912564"/>
                  <a:gd name="connsiteX1925" fmla="*/ 121342 w 2170318"/>
                  <a:gd name="connsiteY1925" fmla="*/ 542220 h 912564"/>
                  <a:gd name="connsiteX1926" fmla="*/ 120013 w 2170318"/>
                  <a:gd name="connsiteY1926" fmla="*/ 540779 h 912564"/>
                  <a:gd name="connsiteX1927" fmla="*/ 119348 w 2170318"/>
                  <a:gd name="connsiteY1927" fmla="*/ 540779 h 912564"/>
                  <a:gd name="connsiteX1928" fmla="*/ 119348 w 2170318"/>
                  <a:gd name="connsiteY1928" fmla="*/ 541776 h 912564"/>
                  <a:gd name="connsiteX1929" fmla="*/ 117464 w 2170318"/>
                  <a:gd name="connsiteY1929" fmla="*/ 541222 h 912564"/>
                  <a:gd name="connsiteX1930" fmla="*/ 115802 w 2170318"/>
                  <a:gd name="connsiteY1930" fmla="*/ 542773 h 912564"/>
                  <a:gd name="connsiteX1931" fmla="*/ 114472 w 2170318"/>
                  <a:gd name="connsiteY1931" fmla="*/ 545322 h 912564"/>
                  <a:gd name="connsiteX1932" fmla="*/ 113918 w 2170318"/>
                  <a:gd name="connsiteY1932" fmla="*/ 547760 h 912564"/>
                  <a:gd name="connsiteX1933" fmla="*/ 114694 w 2170318"/>
                  <a:gd name="connsiteY1933" fmla="*/ 553744 h 912564"/>
                  <a:gd name="connsiteX1934" fmla="*/ 116466 w 2170318"/>
                  <a:gd name="connsiteY1934" fmla="*/ 555074 h 912564"/>
                  <a:gd name="connsiteX1935" fmla="*/ 117242 w 2170318"/>
                  <a:gd name="connsiteY1935" fmla="*/ 556293 h 912564"/>
                  <a:gd name="connsiteX1936" fmla="*/ 116688 w 2170318"/>
                  <a:gd name="connsiteY1936" fmla="*/ 558066 h 912564"/>
                  <a:gd name="connsiteX1937" fmla="*/ 114251 w 2170318"/>
                  <a:gd name="connsiteY1937" fmla="*/ 558953 h 912564"/>
                  <a:gd name="connsiteX1938" fmla="*/ 112477 w 2170318"/>
                  <a:gd name="connsiteY1938" fmla="*/ 555850 h 912564"/>
                  <a:gd name="connsiteX1939" fmla="*/ 110483 w 2170318"/>
                  <a:gd name="connsiteY1939" fmla="*/ 549312 h 912564"/>
                  <a:gd name="connsiteX1940" fmla="*/ 109153 w 2170318"/>
                  <a:gd name="connsiteY1940" fmla="*/ 547095 h 912564"/>
                  <a:gd name="connsiteX1941" fmla="*/ 108488 w 2170318"/>
                  <a:gd name="connsiteY1941" fmla="*/ 544879 h 912564"/>
                  <a:gd name="connsiteX1942" fmla="*/ 107379 w 2170318"/>
                  <a:gd name="connsiteY1942" fmla="*/ 543327 h 912564"/>
                  <a:gd name="connsiteX1943" fmla="*/ 104720 w 2170318"/>
                  <a:gd name="connsiteY1943" fmla="*/ 542995 h 912564"/>
                  <a:gd name="connsiteX1944" fmla="*/ 105607 w 2170318"/>
                  <a:gd name="connsiteY1944" fmla="*/ 540890 h 912564"/>
                  <a:gd name="connsiteX1945" fmla="*/ 106604 w 2170318"/>
                  <a:gd name="connsiteY1945" fmla="*/ 539227 h 912564"/>
                  <a:gd name="connsiteX1946" fmla="*/ 106604 w 2170318"/>
                  <a:gd name="connsiteY1946" fmla="*/ 537898 h 912564"/>
                  <a:gd name="connsiteX1947" fmla="*/ 104720 w 2170318"/>
                  <a:gd name="connsiteY1947" fmla="*/ 536900 h 912564"/>
                  <a:gd name="connsiteX1948" fmla="*/ 105939 w 2170318"/>
                  <a:gd name="connsiteY1948" fmla="*/ 536125 h 912564"/>
                  <a:gd name="connsiteX1949" fmla="*/ 107269 w 2170318"/>
                  <a:gd name="connsiteY1949" fmla="*/ 535792 h 912564"/>
                  <a:gd name="connsiteX1950" fmla="*/ 108488 w 2170318"/>
                  <a:gd name="connsiteY1950" fmla="*/ 536014 h 912564"/>
                  <a:gd name="connsiteX1951" fmla="*/ 109375 w 2170318"/>
                  <a:gd name="connsiteY1951" fmla="*/ 536790 h 912564"/>
                  <a:gd name="connsiteX1952" fmla="*/ 109818 w 2170318"/>
                  <a:gd name="connsiteY1952" fmla="*/ 536790 h 912564"/>
                  <a:gd name="connsiteX1953" fmla="*/ 110261 w 2170318"/>
                  <a:gd name="connsiteY1953" fmla="*/ 536457 h 912564"/>
                  <a:gd name="connsiteX1954" fmla="*/ 111037 w 2170318"/>
                  <a:gd name="connsiteY1954" fmla="*/ 535792 h 912564"/>
                  <a:gd name="connsiteX1955" fmla="*/ 110483 w 2170318"/>
                  <a:gd name="connsiteY1955" fmla="*/ 534351 h 912564"/>
                  <a:gd name="connsiteX1956" fmla="*/ 110483 w 2170318"/>
                  <a:gd name="connsiteY1956" fmla="*/ 533022 h 912564"/>
                  <a:gd name="connsiteX1957" fmla="*/ 110483 w 2170318"/>
                  <a:gd name="connsiteY1957" fmla="*/ 531581 h 912564"/>
                  <a:gd name="connsiteX1958" fmla="*/ 110261 w 2170318"/>
                  <a:gd name="connsiteY1958" fmla="*/ 530029 h 912564"/>
                  <a:gd name="connsiteX1959" fmla="*/ 109596 w 2170318"/>
                  <a:gd name="connsiteY1959" fmla="*/ 528368 h 912564"/>
                  <a:gd name="connsiteX1960" fmla="*/ 108931 w 2170318"/>
                  <a:gd name="connsiteY1960" fmla="*/ 527592 h 912564"/>
                  <a:gd name="connsiteX1961" fmla="*/ 108155 w 2170318"/>
                  <a:gd name="connsiteY1961" fmla="*/ 527038 h 912564"/>
                  <a:gd name="connsiteX1962" fmla="*/ 107158 w 2170318"/>
                  <a:gd name="connsiteY1962" fmla="*/ 526040 h 912564"/>
                  <a:gd name="connsiteX1963" fmla="*/ 104277 w 2170318"/>
                  <a:gd name="connsiteY1963" fmla="*/ 522383 h 912564"/>
                  <a:gd name="connsiteX1964" fmla="*/ 101617 w 2170318"/>
                  <a:gd name="connsiteY1964" fmla="*/ 518173 h 912564"/>
                  <a:gd name="connsiteX1965" fmla="*/ 101064 w 2170318"/>
                  <a:gd name="connsiteY1965" fmla="*/ 515956 h 912564"/>
                  <a:gd name="connsiteX1966" fmla="*/ 99179 w 2170318"/>
                  <a:gd name="connsiteY1966" fmla="*/ 513297 h 912564"/>
                  <a:gd name="connsiteX1967" fmla="*/ 95301 w 2170318"/>
                  <a:gd name="connsiteY1967" fmla="*/ 509086 h 912564"/>
                  <a:gd name="connsiteX1968" fmla="*/ 93306 w 2170318"/>
                  <a:gd name="connsiteY1968" fmla="*/ 507423 h 912564"/>
                  <a:gd name="connsiteX1969" fmla="*/ 90757 w 2170318"/>
                  <a:gd name="connsiteY1969" fmla="*/ 506205 h 912564"/>
                  <a:gd name="connsiteX1970" fmla="*/ 87877 w 2170318"/>
                  <a:gd name="connsiteY1970" fmla="*/ 505429 h 912564"/>
                  <a:gd name="connsiteX1971" fmla="*/ 84884 w 2170318"/>
                  <a:gd name="connsiteY1971" fmla="*/ 505207 h 912564"/>
                  <a:gd name="connsiteX1972" fmla="*/ 83665 w 2170318"/>
                  <a:gd name="connsiteY1972" fmla="*/ 505540 h 912564"/>
                  <a:gd name="connsiteX1973" fmla="*/ 81227 w 2170318"/>
                  <a:gd name="connsiteY1973" fmla="*/ 506869 h 912564"/>
                  <a:gd name="connsiteX1974" fmla="*/ 79565 w 2170318"/>
                  <a:gd name="connsiteY1974" fmla="*/ 507201 h 912564"/>
                  <a:gd name="connsiteX1975" fmla="*/ 78457 w 2170318"/>
                  <a:gd name="connsiteY1975" fmla="*/ 507866 h 912564"/>
                  <a:gd name="connsiteX1976" fmla="*/ 77903 w 2170318"/>
                  <a:gd name="connsiteY1976" fmla="*/ 509529 h 912564"/>
                  <a:gd name="connsiteX1977" fmla="*/ 77681 w 2170318"/>
                  <a:gd name="connsiteY1977" fmla="*/ 511634 h 912564"/>
                  <a:gd name="connsiteX1978" fmla="*/ 77681 w 2170318"/>
                  <a:gd name="connsiteY1978" fmla="*/ 513629 h 912564"/>
                  <a:gd name="connsiteX1979" fmla="*/ 78900 w 2170318"/>
                  <a:gd name="connsiteY1979" fmla="*/ 519059 h 912564"/>
                  <a:gd name="connsiteX1980" fmla="*/ 78900 w 2170318"/>
                  <a:gd name="connsiteY1980" fmla="*/ 520056 h 912564"/>
                  <a:gd name="connsiteX1981" fmla="*/ 78900 w 2170318"/>
                  <a:gd name="connsiteY1981" fmla="*/ 520943 h 912564"/>
                  <a:gd name="connsiteX1982" fmla="*/ 80341 w 2170318"/>
                  <a:gd name="connsiteY1982" fmla="*/ 525264 h 912564"/>
                  <a:gd name="connsiteX1983" fmla="*/ 80673 w 2170318"/>
                  <a:gd name="connsiteY1983" fmla="*/ 527038 h 912564"/>
                  <a:gd name="connsiteX1984" fmla="*/ 80008 w 2170318"/>
                  <a:gd name="connsiteY1984" fmla="*/ 526040 h 912564"/>
                  <a:gd name="connsiteX1985" fmla="*/ 83444 w 2170318"/>
                  <a:gd name="connsiteY1985" fmla="*/ 531249 h 912564"/>
                  <a:gd name="connsiteX1986" fmla="*/ 83887 w 2170318"/>
                  <a:gd name="connsiteY1986" fmla="*/ 533022 h 912564"/>
                  <a:gd name="connsiteX1987" fmla="*/ 83112 w 2170318"/>
                  <a:gd name="connsiteY1987" fmla="*/ 535792 h 912564"/>
                  <a:gd name="connsiteX1988" fmla="*/ 82114 w 2170318"/>
                  <a:gd name="connsiteY1988" fmla="*/ 537233 h 912564"/>
                  <a:gd name="connsiteX1989" fmla="*/ 82114 w 2170318"/>
                  <a:gd name="connsiteY1989" fmla="*/ 537787 h 912564"/>
                  <a:gd name="connsiteX1990" fmla="*/ 84219 w 2170318"/>
                  <a:gd name="connsiteY1990" fmla="*/ 537898 h 912564"/>
                  <a:gd name="connsiteX1991" fmla="*/ 84995 w 2170318"/>
                  <a:gd name="connsiteY1991" fmla="*/ 537455 h 912564"/>
                  <a:gd name="connsiteX1992" fmla="*/ 85882 w 2170318"/>
                  <a:gd name="connsiteY1992" fmla="*/ 535570 h 912564"/>
                  <a:gd name="connsiteX1993" fmla="*/ 86879 w 2170318"/>
                  <a:gd name="connsiteY1993" fmla="*/ 534905 h 912564"/>
                  <a:gd name="connsiteX1994" fmla="*/ 87987 w 2170318"/>
                  <a:gd name="connsiteY1994" fmla="*/ 534905 h 912564"/>
                  <a:gd name="connsiteX1995" fmla="*/ 89427 w 2170318"/>
                  <a:gd name="connsiteY1995" fmla="*/ 536457 h 912564"/>
                  <a:gd name="connsiteX1996" fmla="*/ 91755 w 2170318"/>
                  <a:gd name="connsiteY1996" fmla="*/ 537344 h 912564"/>
                  <a:gd name="connsiteX1997" fmla="*/ 94525 w 2170318"/>
                  <a:gd name="connsiteY1997" fmla="*/ 539892 h 912564"/>
                  <a:gd name="connsiteX1998" fmla="*/ 96077 w 2170318"/>
                  <a:gd name="connsiteY1998" fmla="*/ 540890 h 912564"/>
                  <a:gd name="connsiteX1999" fmla="*/ 94414 w 2170318"/>
                  <a:gd name="connsiteY1999" fmla="*/ 544546 h 912564"/>
                  <a:gd name="connsiteX2000" fmla="*/ 93417 w 2170318"/>
                  <a:gd name="connsiteY2000" fmla="*/ 544546 h 912564"/>
                  <a:gd name="connsiteX2001" fmla="*/ 92088 w 2170318"/>
                  <a:gd name="connsiteY2001" fmla="*/ 543216 h 912564"/>
                  <a:gd name="connsiteX2002" fmla="*/ 89206 w 2170318"/>
                  <a:gd name="connsiteY2002" fmla="*/ 541887 h 912564"/>
                  <a:gd name="connsiteX2003" fmla="*/ 89206 w 2170318"/>
                  <a:gd name="connsiteY2003" fmla="*/ 542995 h 912564"/>
                  <a:gd name="connsiteX2004" fmla="*/ 91090 w 2170318"/>
                  <a:gd name="connsiteY2004" fmla="*/ 544546 h 912564"/>
                  <a:gd name="connsiteX2005" fmla="*/ 92088 w 2170318"/>
                  <a:gd name="connsiteY2005" fmla="*/ 547538 h 912564"/>
                  <a:gd name="connsiteX2006" fmla="*/ 92088 w 2170318"/>
                  <a:gd name="connsiteY2006" fmla="*/ 550420 h 912564"/>
                  <a:gd name="connsiteX2007" fmla="*/ 90425 w 2170318"/>
                  <a:gd name="connsiteY2007" fmla="*/ 551749 h 912564"/>
                  <a:gd name="connsiteX2008" fmla="*/ 89538 w 2170318"/>
                  <a:gd name="connsiteY2008" fmla="*/ 552193 h 912564"/>
                  <a:gd name="connsiteX2009" fmla="*/ 86657 w 2170318"/>
                  <a:gd name="connsiteY2009" fmla="*/ 554188 h 912564"/>
                  <a:gd name="connsiteX2010" fmla="*/ 85327 w 2170318"/>
                  <a:gd name="connsiteY2010" fmla="*/ 554742 h 912564"/>
                  <a:gd name="connsiteX2011" fmla="*/ 83998 w 2170318"/>
                  <a:gd name="connsiteY2011" fmla="*/ 554963 h 912564"/>
                  <a:gd name="connsiteX2012" fmla="*/ 83333 w 2170318"/>
                  <a:gd name="connsiteY2012" fmla="*/ 554963 h 912564"/>
                  <a:gd name="connsiteX2013" fmla="*/ 81560 w 2170318"/>
                  <a:gd name="connsiteY2013" fmla="*/ 553744 h 912564"/>
                  <a:gd name="connsiteX2014" fmla="*/ 81560 w 2170318"/>
                  <a:gd name="connsiteY2014" fmla="*/ 554742 h 912564"/>
                  <a:gd name="connsiteX2015" fmla="*/ 82557 w 2170318"/>
                  <a:gd name="connsiteY2015" fmla="*/ 556404 h 912564"/>
                  <a:gd name="connsiteX2016" fmla="*/ 81781 w 2170318"/>
                  <a:gd name="connsiteY2016" fmla="*/ 557401 h 912564"/>
                  <a:gd name="connsiteX2017" fmla="*/ 80119 w 2170318"/>
                  <a:gd name="connsiteY2017" fmla="*/ 557733 h 912564"/>
                  <a:gd name="connsiteX2018" fmla="*/ 78457 w 2170318"/>
                  <a:gd name="connsiteY2018" fmla="*/ 557733 h 912564"/>
                  <a:gd name="connsiteX2019" fmla="*/ 77792 w 2170318"/>
                  <a:gd name="connsiteY2019" fmla="*/ 557179 h 912564"/>
                  <a:gd name="connsiteX2020" fmla="*/ 77571 w 2170318"/>
                  <a:gd name="connsiteY2020" fmla="*/ 556514 h 912564"/>
                  <a:gd name="connsiteX2021" fmla="*/ 77349 w 2170318"/>
                  <a:gd name="connsiteY2021" fmla="*/ 555961 h 912564"/>
                  <a:gd name="connsiteX2022" fmla="*/ 76462 w 2170318"/>
                  <a:gd name="connsiteY2022" fmla="*/ 555739 h 912564"/>
                  <a:gd name="connsiteX2023" fmla="*/ 75575 w 2170318"/>
                  <a:gd name="connsiteY2023" fmla="*/ 555739 h 912564"/>
                  <a:gd name="connsiteX2024" fmla="*/ 74911 w 2170318"/>
                  <a:gd name="connsiteY2024" fmla="*/ 555518 h 912564"/>
                  <a:gd name="connsiteX2025" fmla="*/ 74357 w 2170318"/>
                  <a:gd name="connsiteY2025" fmla="*/ 555296 h 912564"/>
                  <a:gd name="connsiteX2026" fmla="*/ 73803 w 2170318"/>
                  <a:gd name="connsiteY2026" fmla="*/ 554853 h 912564"/>
                  <a:gd name="connsiteX2027" fmla="*/ 74800 w 2170318"/>
                  <a:gd name="connsiteY2027" fmla="*/ 553633 h 912564"/>
                  <a:gd name="connsiteX2028" fmla="*/ 75132 w 2170318"/>
                  <a:gd name="connsiteY2028" fmla="*/ 552303 h 912564"/>
                  <a:gd name="connsiteX2029" fmla="*/ 75132 w 2170318"/>
                  <a:gd name="connsiteY2029" fmla="*/ 550752 h 912564"/>
                  <a:gd name="connsiteX2030" fmla="*/ 74579 w 2170318"/>
                  <a:gd name="connsiteY2030" fmla="*/ 548979 h 912564"/>
                  <a:gd name="connsiteX2031" fmla="*/ 73914 w 2170318"/>
                  <a:gd name="connsiteY2031" fmla="*/ 549533 h 912564"/>
                  <a:gd name="connsiteX2032" fmla="*/ 73470 w 2170318"/>
                  <a:gd name="connsiteY2032" fmla="*/ 549866 h 912564"/>
                  <a:gd name="connsiteX2033" fmla="*/ 73138 w 2170318"/>
                  <a:gd name="connsiteY2033" fmla="*/ 550420 h 912564"/>
                  <a:gd name="connsiteX2034" fmla="*/ 72916 w 2170318"/>
                  <a:gd name="connsiteY2034" fmla="*/ 551749 h 912564"/>
                  <a:gd name="connsiteX2035" fmla="*/ 71364 w 2170318"/>
                  <a:gd name="connsiteY2035" fmla="*/ 549977 h 912564"/>
                  <a:gd name="connsiteX2036" fmla="*/ 70478 w 2170318"/>
                  <a:gd name="connsiteY2036" fmla="*/ 551528 h 912564"/>
                  <a:gd name="connsiteX2037" fmla="*/ 70811 w 2170318"/>
                  <a:gd name="connsiteY2037" fmla="*/ 554188 h 912564"/>
                  <a:gd name="connsiteX2038" fmla="*/ 72916 w 2170318"/>
                  <a:gd name="connsiteY2038" fmla="*/ 555628 h 912564"/>
                  <a:gd name="connsiteX2039" fmla="*/ 72916 w 2170318"/>
                  <a:gd name="connsiteY2039" fmla="*/ 556736 h 912564"/>
                  <a:gd name="connsiteX2040" fmla="*/ 70478 w 2170318"/>
                  <a:gd name="connsiteY2040" fmla="*/ 557401 h 912564"/>
                  <a:gd name="connsiteX2041" fmla="*/ 69370 w 2170318"/>
                  <a:gd name="connsiteY2041" fmla="*/ 560061 h 912564"/>
                  <a:gd name="connsiteX2042" fmla="*/ 68151 w 2170318"/>
                  <a:gd name="connsiteY2042" fmla="*/ 562055 h 912564"/>
                  <a:gd name="connsiteX2043" fmla="*/ 65159 w 2170318"/>
                  <a:gd name="connsiteY2043" fmla="*/ 560725 h 912564"/>
                  <a:gd name="connsiteX2044" fmla="*/ 64494 w 2170318"/>
                  <a:gd name="connsiteY2044" fmla="*/ 562942 h 912564"/>
                  <a:gd name="connsiteX2045" fmla="*/ 64716 w 2170318"/>
                  <a:gd name="connsiteY2045" fmla="*/ 563829 h 912564"/>
                  <a:gd name="connsiteX2046" fmla="*/ 70589 w 2170318"/>
                  <a:gd name="connsiteY2046" fmla="*/ 565712 h 912564"/>
                  <a:gd name="connsiteX2047" fmla="*/ 71697 w 2170318"/>
                  <a:gd name="connsiteY2047" fmla="*/ 566377 h 912564"/>
                  <a:gd name="connsiteX2048" fmla="*/ 75354 w 2170318"/>
                  <a:gd name="connsiteY2048" fmla="*/ 569480 h 912564"/>
                  <a:gd name="connsiteX2049" fmla="*/ 78236 w 2170318"/>
                  <a:gd name="connsiteY2049" fmla="*/ 570477 h 912564"/>
                  <a:gd name="connsiteX2050" fmla="*/ 80562 w 2170318"/>
                  <a:gd name="connsiteY2050" fmla="*/ 569591 h 912564"/>
                  <a:gd name="connsiteX2051" fmla="*/ 81449 w 2170318"/>
                  <a:gd name="connsiteY2051" fmla="*/ 565712 h 912564"/>
                  <a:gd name="connsiteX2052" fmla="*/ 82225 w 2170318"/>
                  <a:gd name="connsiteY2052" fmla="*/ 565712 h 912564"/>
                  <a:gd name="connsiteX2053" fmla="*/ 82779 w 2170318"/>
                  <a:gd name="connsiteY2053" fmla="*/ 567153 h 912564"/>
                  <a:gd name="connsiteX2054" fmla="*/ 82779 w 2170318"/>
                  <a:gd name="connsiteY2054" fmla="*/ 568372 h 912564"/>
                  <a:gd name="connsiteX2055" fmla="*/ 82446 w 2170318"/>
                  <a:gd name="connsiteY2055" fmla="*/ 569591 h 912564"/>
                  <a:gd name="connsiteX2056" fmla="*/ 82225 w 2170318"/>
                  <a:gd name="connsiteY2056" fmla="*/ 571031 h 912564"/>
                  <a:gd name="connsiteX2057" fmla="*/ 84662 w 2170318"/>
                  <a:gd name="connsiteY2057" fmla="*/ 573580 h 912564"/>
                  <a:gd name="connsiteX2058" fmla="*/ 85327 w 2170318"/>
                  <a:gd name="connsiteY2058" fmla="*/ 574466 h 912564"/>
                  <a:gd name="connsiteX2059" fmla="*/ 86103 w 2170318"/>
                  <a:gd name="connsiteY2059" fmla="*/ 574466 h 912564"/>
                  <a:gd name="connsiteX2060" fmla="*/ 85882 w 2170318"/>
                  <a:gd name="connsiteY2060" fmla="*/ 573802 h 912564"/>
                  <a:gd name="connsiteX2061" fmla="*/ 85327 w 2170318"/>
                  <a:gd name="connsiteY2061" fmla="*/ 571475 h 912564"/>
                  <a:gd name="connsiteX2062" fmla="*/ 88098 w 2170318"/>
                  <a:gd name="connsiteY2062" fmla="*/ 572694 h 912564"/>
                  <a:gd name="connsiteX2063" fmla="*/ 90868 w 2170318"/>
                  <a:gd name="connsiteY2063" fmla="*/ 575796 h 912564"/>
                  <a:gd name="connsiteX2064" fmla="*/ 93749 w 2170318"/>
                  <a:gd name="connsiteY2064" fmla="*/ 578235 h 912564"/>
                  <a:gd name="connsiteX2065" fmla="*/ 96853 w 2170318"/>
                  <a:gd name="connsiteY2065" fmla="*/ 577459 h 912564"/>
                  <a:gd name="connsiteX2066" fmla="*/ 96409 w 2170318"/>
                  <a:gd name="connsiteY2066" fmla="*/ 579453 h 912564"/>
                  <a:gd name="connsiteX2067" fmla="*/ 96631 w 2170318"/>
                  <a:gd name="connsiteY2067" fmla="*/ 580894 h 912564"/>
                  <a:gd name="connsiteX2068" fmla="*/ 97406 w 2170318"/>
                  <a:gd name="connsiteY2068" fmla="*/ 582113 h 912564"/>
                  <a:gd name="connsiteX2069" fmla="*/ 99623 w 2170318"/>
                  <a:gd name="connsiteY2069" fmla="*/ 584551 h 912564"/>
                  <a:gd name="connsiteX2070" fmla="*/ 101174 w 2170318"/>
                  <a:gd name="connsiteY2070" fmla="*/ 585770 h 912564"/>
                  <a:gd name="connsiteX2071" fmla="*/ 102282 w 2170318"/>
                  <a:gd name="connsiteY2071" fmla="*/ 585548 h 912564"/>
                  <a:gd name="connsiteX2072" fmla="*/ 102282 w 2170318"/>
                  <a:gd name="connsiteY2072" fmla="*/ 582556 h 912564"/>
                  <a:gd name="connsiteX2073" fmla="*/ 103390 w 2170318"/>
                  <a:gd name="connsiteY2073" fmla="*/ 584329 h 912564"/>
                  <a:gd name="connsiteX2074" fmla="*/ 104720 w 2170318"/>
                  <a:gd name="connsiteY2074" fmla="*/ 587875 h 912564"/>
                  <a:gd name="connsiteX2075" fmla="*/ 105385 w 2170318"/>
                  <a:gd name="connsiteY2075" fmla="*/ 588540 h 912564"/>
                  <a:gd name="connsiteX2076" fmla="*/ 106715 w 2170318"/>
                  <a:gd name="connsiteY2076" fmla="*/ 587875 h 912564"/>
                  <a:gd name="connsiteX2077" fmla="*/ 107269 w 2170318"/>
                  <a:gd name="connsiteY2077" fmla="*/ 586546 h 912564"/>
                  <a:gd name="connsiteX2078" fmla="*/ 107269 w 2170318"/>
                  <a:gd name="connsiteY2078" fmla="*/ 584662 h 912564"/>
                  <a:gd name="connsiteX2079" fmla="*/ 106936 w 2170318"/>
                  <a:gd name="connsiteY2079" fmla="*/ 582667 h 912564"/>
                  <a:gd name="connsiteX2080" fmla="*/ 107601 w 2170318"/>
                  <a:gd name="connsiteY2080" fmla="*/ 582667 h 912564"/>
                  <a:gd name="connsiteX2081" fmla="*/ 107823 w 2170318"/>
                  <a:gd name="connsiteY2081" fmla="*/ 582999 h 912564"/>
                  <a:gd name="connsiteX2082" fmla="*/ 107823 w 2170318"/>
                  <a:gd name="connsiteY2082" fmla="*/ 582999 h 912564"/>
                  <a:gd name="connsiteX2083" fmla="*/ 108377 w 2170318"/>
                  <a:gd name="connsiteY2083" fmla="*/ 583553 h 912564"/>
                  <a:gd name="connsiteX2084" fmla="*/ 109818 w 2170318"/>
                  <a:gd name="connsiteY2084" fmla="*/ 574245 h 912564"/>
                  <a:gd name="connsiteX2085" fmla="*/ 110926 w 2170318"/>
                  <a:gd name="connsiteY2085" fmla="*/ 573802 h 912564"/>
                  <a:gd name="connsiteX2086" fmla="*/ 118018 w 2170318"/>
                  <a:gd name="connsiteY2086" fmla="*/ 573802 h 912564"/>
                  <a:gd name="connsiteX2087" fmla="*/ 120123 w 2170318"/>
                  <a:gd name="connsiteY2087" fmla="*/ 573248 h 912564"/>
                  <a:gd name="connsiteX2088" fmla="*/ 122118 w 2170318"/>
                  <a:gd name="connsiteY2088" fmla="*/ 572472 h 912564"/>
                  <a:gd name="connsiteX2089" fmla="*/ 123891 w 2170318"/>
                  <a:gd name="connsiteY2089" fmla="*/ 572472 h 912564"/>
                  <a:gd name="connsiteX2090" fmla="*/ 125442 w 2170318"/>
                  <a:gd name="connsiteY2090" fmla="*/ 573691 h 912564"/>
                  <a:gd name="connsiteX2091" fmla="*/ 125221 w 2170318"/>
                  <a:gd name="connsiteY2091" fmla="*/ 577902 h 912564"/>
                  <a:gd name="connsiteX2092" fmla="*/ 125775 w 2170318"/>
                  <a:gd name="connsiteY2092" fmla="*/ 579675 h 912564"/>
                  <a:gd name="connsiteX2093" fmla="*/ 127770 w 2170318"/>
                  <a:gd name="connsiteY2093" fmla="*/ 578678 h 912564"/>
                  <a:gd name="connsiteX2094" fmla="*/ 128878 w 2170318"/>
                  <a:gd name="connsiteY2094" fmla="*/ 580118 h 912564"/>
                  <a:gd name="connsiteX2095" fmla="*/ 131427 w 2170318"/>
                  <a:gd name="connsiteY2095" fmla="*/ 582667 h 912564"/>
                  <a:gd name="connsiteX2096" fmla="*/ 132535 w 2170318"/>
                  <a:gd name="connsiteY2096" fmla="*/ 584662 h 912564"/>
                  <a:gd name="connsiteX2097" fmla="*/ 133311 w 2170318"/>
                  <a:gd name="connsiteY2097" fmla="*/ 586546 h 912564"/>
                  <a:gd name="connsiteX2098" fmla="*/ 133864 w 2170318"/>
                  <a:gd name="connsiteY2098" fmla="*/ 588651 h 912564"/>
                  <a:gd name="connsiteX2099" fmla="*/ 133864 w 2170318"/>
                  <a:gd name="connsiteY2099" fmla="*/ 590757 h 912564"/>
                  <a:gd name="connsiteX2100" fmla="*/ 133421 w 2170318"/>
                  <a:gd name="connsiteY2100" fmla="*/ 592529 h 912564"/>
                  <a:gd name="connsiteX2101" fmla="*/ 135970 w 2170318"/>
                  <a:gd name="connsiteY2101" fmla="*/ 597627 h 912564"/>
                  <a:gd name="connsiteX2102" fmla="*/ 136857 w 2170318"/>
                  <a:gd name="connsiteY2102" fmla="*/ 598403 h 912564"/>
                  <a:gd name="connsiteX2103" fmla="*/ 137854 w 2170318"/>
                  <a:gd name="connsiteY2103" fmla="*/ 597959 h 912564"/>
                  <a:gd name="connsiteX2104" fmla="*/ 138297 w 2170318"/>
                  <a:gd name="connsiteY2104" fmla="*/ 596962 h 912564"/>
                  <a:gd name="connsiteX2105" fmla="*/ 138629 w 2170318"/>
                  <a:gd name="connsiteY2105" fmla="*/ 595965 h 912564"/>
                  <a:gd name="connsiteX2106" fmla="*/ 139184 w 2170318"/>
                  <a:gd name="connsiteY2106" fmla="*/ 595522 h 912564"/>
                  <a:gd name="connsiteX2107" fmla="*/ 139959 w 2170318"/>
                  <a:gd name="connsiteY2107" fmla="*/ 595522 h 912564"/>
                  <a:gd name="connsiteX2108" fmla="*/ 141954 w 2170318"/>
                  <a:gd name="connsiteY2108" fmla="*/ 594635 h 912564"/>
                  <a:gd name="connsiteX2109" fmla="*/ 145500 w 2170318"/>
                  <a:gd name="connsiteY2109" fmla="*/ 593970 h 912564"/>
                  <a:gd name="connsiteX2110" fmla="*/ 148492 w 2170318"/>
                  <a:gd name="connsiteY2110" fmla="*/ 594303 h 912564"/>
                  <a:gd name="connsiteX2111" fmla="*/ 154366 w 2170318"/>
                  <a:gd name="connsiteY2111" fmla="*/ 596630 h 912564"/>
                  <a:gd name="connsiteX2112" fmla="*/ 157690 w 2170318"/>
                  <a:gd name="connsiteY2112" fmla="*/ 597184 h 912564"/>
                  <a:gd name="connsiteX2113" fmla="*/ 158687 w 2170318"/>
                  <a:gd name="connsiteY2113" fmla="*/ 597959 h 912564"/>
                  <a:gd name="connsiteX2114" fmla="*/ 159020 w 2170318"/>
                  <a:gd name="connsiteY2114" fmla="*/ 600176 h 912564"/>
                  <a:gd name="connsiteX2115" fmla="*/ 159242 w 2170318"/>
                  <a:gd name="connsiteY2115" fmla="*/ 600952 h 912564"/>
                  <a:gd name="connsiteX2116" fmla="*/ 159906 w 2170318"/>
                  <a:gd name="connsiteY2116" fmla="*/ 601395 h 912564"/>
                  <a:gd name="connsiteX2117" fmla="*/ 160793 w 2170318"/>
                  <a:gd name="connsiteY2117" fmla="*/ 601616 h 912564"/>
                  <a:gd name="connsiteX2118" fmla="*/ 161679 w 2170318"/>
                  <a:gd name="connsiteY2118" fmla="*/ 601616 h 912564"/>
                  <a:gd name="connsiteX2119" fmla="*/ 162787 w 2170318"/>
                  <a:gd name="connsiteY2119" fmla="*/ 602059 h 912564"/>
                  <a:gd name="connsiteX2120" fmla="*/ 163453 w 2170318"/>
                  <a:gd name="connsiteY2120" fmla="*/ 602946 h 912564"/>
                  <a:gd name="connsiteX2121" fmla="*/ 163896 w 2170318"/>
                  <a:gd name="connsiteY2121" fmla="*/ 603944 h 912564"/>
                  <a:gd name="connsiteX2122" fmla="*/ 164450 w 2170318"/>
                  <a:gd name="connsiteY2122" fmla="*/ 604720 h 912564"/>
                  <a:gd name="connsiteX2123" fmla="*/ 167220 w 2170318"/>
                  <a:gd name="connsiteY2123" fmla="*/ 605827 h 912564"/>
                  <a:gd name="connsiteX2124" fmla="*/ 171320 w 2170318"/>
                  <a:gd name="connsiteY2124" fmla="*/ 606603 h 912564"/>
                  <a:gd name="connsiteX2125" fmla="*/ 175420 w 2170318"/>
                  <a:gd name="connsiteY2125" fmla="*/ 606603 h 912564"/>
                  <a:gd name="connsiteX2126" fmla="*/ 178302 w 2170318"/>
                  <a:gd name="connsiteY2126" fmla="*/ 605606 h 912564"/>
                  <a:gd name="connsiteX2127" fmla="*/ 181405 w 2170318"/>
                  <a:gd name="connsiteY2127" fmla="*/ 610814 h 912564"/>
                  <a:gd name="connsiteX2128" fmla="*/ 182402 w 2170318"/>
                  <a:gd name="connsiteY2128" fmla="*/ 614028 h 912564"/>
                  <a:gd name="connsiteX2129" fmla="*/ 180740 w 2170318"/>
                  <a:gd name="connsiteY2129" fmla="*/ 615468 h 912564"/>
                  <a:gd name="connsiteX2130" fmla="*/ 181183 w 2170318"/>
                  <a:gd name="connsiteY2130" fmla="*/ 616798 h 912564"/>
                  <a:gd name="connsiteX2131" fmla="*/ 181183 w 2170318"/>
                  <a:gd name="connsiteY2131" fmla="*/ 618017 h 912564"/>
                  <a:gd name="connsiteX2132" fmla="*/ 181072 w 2170318"/>
                  <a:gd name="connsiteY2132" fmla="*/ 619236 h 912564"/>
                  <a:gd name="connsiteX2133" fmla="*/ 180740 w 2170318"/>
                  <a:gd name="connsiteY2133" fmla="*/ 620566 h 912564"/>
                  <a:gd name="connsiteX2134" fmla="*/ 180185 w 2170318"/>
                  <a:gd name="connsiteY2134" fmla="*/ 621563 h 912564"/>
                  <a:gd name="connsiteX2135" fmla="*/ 178745 w 2170318"/>
                  <a:gd name="connsiteY2135" fmla="*/ 622893 h 912564"/>
                  <a:gd name="connsiteX2136" fmla="*/ 178412 w 2170318"/>
                  <a:gd name="connsiteY2136" fmla="*/ 623447 h 912564"/>
                  <a:gd name="connsiteX2137" fmla="*/ 178191 w 2170318"/>
                  <a:gd name="connsiteY2137" fmla="*/ 626107 h 912564"/>
                  <a:gd name="connsiteX2138" fmla="*/ 178855 w 2170318"/>
                  <a:gd name="connsiteY2138" fmla="*/ 627769 h 912564"/>
                  <a:gd name="connsiteX2139" fmla="*/ 179964 w 2170318"/>
                  <a:gd name="connsiteY2139" fmla="*/ 628988 h 912564"/>
                  <a:gd name="connsiteX2140" fmla="*/ 180850 w 2170318"/>
                  <a:gd name="connsiteY2140" fmla="*/ 630318 h 912564"/>
                  <a:gd name="connsiteX2141" fmla="*/ 180850 w 2170318"/>
                  <a:gd name="connsiteY2141" fmla="*/ 632091 h 912564"/>
                  <a:gd name="connsiteX2142" fmla="*/ 180850 w 2170318"/>
                  <a:gd name="connsiteY2142" fmla="*/ 635194 h 912564"/>
                  <a:gd name="connsiteX2143" fmla="*/ 180407 w 2170318"/>
                  <a:gd name="connsiteY2143" fmla="*/ 638407 h 912564"/>
                  <a:gd name="connsiteX2144" fmla="*/ 179631 w 2170318"/>
                  <a:gd name="connsiteY2144" fmla="*/ 640624 h 912564"/>
                  <a:gd name="connsiteX2145" fmla="*/ 176972 w 2170318"/>
                  <a:gd name="connsiteY2145" fmla="*/ 643948 h 912564"/>
                  <a:gd name="connsiteX2146" fmla="*/ 175420 w 2170318"/>
                  <a:gd name="connsiteY2146" fmla="*/ 645056 h 912564"/>
                  <a:gd name="connsiteX2147" fmla="*/ 165668 w 2170318"/>
                  <a:gd name="connsiteY2147" fmla="*/ 648602 h 912564"/>
                  <a:gd name="connsiteX2148" fmla="*/ 163231 w 2170318"/>
                  <a:gd name="connsiteY2148" fmla="*/ 648935 h 912564"/>
                  <a:gd name="connsiteX2149" fmla="*/ 155585 w 2170318"/>
                  <a:gd name="connsiteY2149" fmla="*/ 648381 h 912564"/>
                  <a:gd name="connsiteX2150" fmla="*/ 153590 w 2170318"/>
                  <a:gd name="connsiteY2150" fmla="*/ 648935 h 912564"/>
                  <a:gd name="connsiteX2151" fmla="*/ 152592 w 2170318"/>
                  <a:gd name="connsiteY2151" fmla="*/ 651816 h 912564"/>
                  <a:gd name="connsiteX2152" fmla="*/ 156803 w 2170318"/>
                  <a:gd name="connsiteY2152" fmla="*/ 654032 h 912564"/>
                  <a:gd name="connsiteX2153" fmla="*/ 166666 w 2170318"/>
                  <a:gd name="connsiteY2153" fmla="*/ 656802 h 912564"/>
                  <a:gd name="connsiteX2154" fmla="*/ 173204 w 2170318"/>
                  <a:gd name="connsiteY2154" fmla="*/ 661124 h 912564"/>
                  <a:gd name="connsiteX2155" fmla="*/ 174866 w 2170318"/>
                  <a:gd name="connsiteY2155" fmla="*/ 661678 h 912564"/>
                  <a:gd name="connsiteX2156" fmla="*/ 175309 w 2170318"/>
                  <a:gd name="connsiteY2156" fmla="*/ 663230 h 912564"/>
                  <a:gd name="connsiteX2157" fmla="*/ 174977 w 2170318"/>
                  <a:gd name="connsiteY2157" fmla="*/ 666443 h 912564"/>
                  <a:gd name="connsiteX2158" fmla="*/ 173980 w 2170318"/>
                  <a:gd name="connsiteY2158" fmla="*/ 668660 h 912564"/>
                  <a:gd name="connsiteX2159" fmla="*/ 172207 w 2170318"/>
                  <a:gd name="connsiteY2159" fmla="*/ 667441 h 912564"/>
                  <a:gd name="connsiteX2160" fmla="*/ 171764 w 2170318"/>
                  <a:gd name="connsiteY2160" fmla="*/ 669103 h 912564"/>
                  <a:gd name="connsiteX2161" fmla="*/ 172207 w 2170318"/>
                  <a:gd name="connsiteY2161" fmla="*/ 669878 h 912564"/>
                  <a:gd name="connsiteX2162" fmla="*/ 172650 w 2170318"/>
                  <a:gd name="connsiteY2162" fmla="*/ 670433 h 912564"/>
                  <a:gd name="connsiteX2163" fmla="*/ 172207 w 2170318"/>
                  <a:gd name="connsiteY2163" fmla="*/ 671319 h 912564"/>
                  <a:gd name="connsiteX2164" fmla="*/ 172872 w 2170318"/>
                  <a:gd name="connsiteY2164" fmla="*/ 673535 h 912564"/>
                  <a:gd name="connsiteX2165" fmla="*/ 172539 w 2170318"/>
                  <a:gd name="connsiteY2165" fmla="*/ 675530 h 912564"/>
                  <a:gd name="connsiteX2166" fmla="*/ 171874 w 2170318"/>
                  <a:gd name="connsiteY2166" fmla="*/ 677636 h 912564"/>
                  <a:gd name="connsiteX2167" fmla="*/ 171431 w 2170318"/>
                  <a:gd name="connsiteY2167" fmla="*/ 680074 h 912564"/>
                  <a:gd name="connsiteX2168" fmla="*/ 172318 w 2170318"/>
                  <a:gd name="connsiteY2168" fmla="*/ 678965 h 912564"/>
                  <a:gd name="connsiteX2169" fmla="*/ 173094 w 2170318"/>
                  <a:gd name="connsiteY2169" fmla="*/ 678300 h 912564"/>
                  <a:gd name="connsiteX2170" fmla="*/ 173869 w 2170318"/>
                  <a:gd name="connsiteY2170" fmla="*/ 678300 h 912564"/>
                  <a:gd name="connsiteX2171" fmla="*/ 174534 w 2170318"/>
                  <a:gd name="connsiteY2171" fmla="*/ 679187 h 912564"/>
                  <a:gd name="connsiteX2172" fmla="*/ 176529 w 2170318"/>
                  <a:gd name="connsiteY2172" fmla="*/ 678633 h 912564"/>
                  <a:gd name="connsiteX2173" fmla="*/ 175974 w 2170318"/>
                  <a:gd name="connsiteY2173" fmla="*/ 685061 h 912564"/>
                  <a:gd name="connsiteX2174" fmla="*/ 176972 w 2170318"/>
                  <a:gd name="connsiteY2174" fmla="*/ 687831 h 912564"/>
                  <a:gd name="connsiteX2175" fmla="*/ 176972 w 2170318"/>
                  <a:gd name="connsiteY2175" fmla="*/ 688828 h 912564"/>
                  <a:gd name="connsiteX2176" fmla="*/ 176307 w 2170318"/>
                  <a:gd name="connsiteY2176" fmla="*/ 688828 h 912564"/>
                  <a:gd name="connsiteX2177" fmla="*/ 174534 w 2170318"/>
                  <a:gd name="connsiteY2177" fmla="*/ 689826 h 912564"/>
                  <a:gd name="connsiteX2178" fmla="*/ 175088 w 2170318"/>
                  <a:gd name="connsiteY2178" fmla="*/ 691377 h 912564"/>
                  <a:gd name="connsiteX2179" fmla="*/ 174866 w 2170318"/>
                  <a:gd name="connsiteY2179" fmla="*/ 692928 h 912564"/>
                  <a:gd name="connsiteX2180" fmla="*/ 174091 w 2170318"/>
                  <a:gd name="connsiteY2180" fmla="*/ 694369 h 912564"/>
                  <a:gd name="connsiteX2181" fmla="*/ 172983 w 2170318"/>
                  <a:gd name="connsiteY2181" fmla="*/ 695699 h 912564"/>
                  <a:gd name="connsiteX2182" fmla="*/ 173869 w 2170318"/>
                  <a:gd name="connsiteY2182" fmla="*/ 696142 h 912564"/>
                  <a:gd name="connsiteX2183" fmla="*/ 174201 w 2170318"/>
                  <a:gd name="connsiteY2183" fmla="*/ 696363 h 912564"/>
                  <a:gd name="connsiteX2184" fmla="*/ 174534 w 2170318"/>
                  <a:gd name="connsiteY2184" fmla="*/ 696363 h 912564"/>
                  <a:gd name="connsiteX2185" fmla="*/ 175420 w 2170318"/>
                  <a:gd name="connsiteY2185" fmla="*/ 695699 h 912564"/>
                  <a:gd name="connsiteX2186" fmla="*/ 175864 w 2170318"/>
                  <a:gd name="connsiteY2186" fmla="*/ 696142 h 912564"/>
                  <a:gd name="connsiteX2187" fmla="*/ 176085 w 2170318"/>
                  <a:gd name="connsiteY2187" fmla="*/ 696585 h 912564"/>
                  <a:gd name="connsiteX2188" fmla="*/ 176307 w 2170318"/>
                  <a:gd name="connsiteY2188" fmla="*/ 697582 h 912564"/>
                  <a:gd name="connsiteX2189" fmla="*/ 176972 w 2170318"/>
                  <a:gd name="connsiteY2189" fmla="*/ 696917 h 912564"/>
                  <a:gd name="connsiteX2190" fmla="*/ 177748 w 2170318"/>
                  <a:gd name="connsiteY2190" fmla="*/ 696917 h 912564"/>
                  <a:gd name="connsiteX2191" fmla="*/ 178523 w 2170318"/>
                  <a:gd name="connsiteY2191" fmla="*/ 697582 h 912564"/>
                  <a:gd name="connsiteX2192" fmla="*/ 179299 w 2170318"/>
                  <a:gd name="connsiteY2192" fmla="*/ 698691 h 912564"/>
                  <a:gd name="connsiteX2193" fmla="*/ 180629 w 2170318"/>
                  <a:gd name="connsiteY2193" fmla="*/ 697472 h 912564"/>
                  <a:gd name="connsiteX2194" fmla="*/ 182180 w 2170318"/>
                  <a:gd name="connsiteY2194" fmla="*/ 696917 h 912564"/>
                  <a:gd name="connsiteX2195" fmla="*/ 188829 w 2170318"/>
                  <a:gd name="connsiteY2195" fmla="*/ 696474 h 912564"/>
                  <a:gd name="connsiteX2196" fmla="*/ 189494 w 2170318"/>
                  <a:gd name="connsiteY2196" fmla="*/ 695920 h 912564"/>
                  <a:gd name="connsiteX2197" fmla="*/ 187831 w 2170318"/>
                  <a:gd name="connsiteY2197" fmla="*/ 694812 h 912564"/>
                  <a:gd name="connsiteX2198" fmla="*/ 187831 w 2170318"/>
                  <a:gd name="connsiteY2198" fmla="*/ 693815 h 912564"/>
                  <a:gd name="connsiteX2199" fmla="*/ 190602 w 2170318"/>
                  <a:gd name="connsiteY2199" fmla="*/ 693815 h 912564"/>
                  <a:gd name="connsiteX2200" fmla="*/ 191710 w 2170318"/>
                  <a:gd name="connsiteY2200" fmla="*/ 692596 h 912564"/>
                  <a:gd name="connsiteX2201" fmla="*/ 192264 w 2170318"/>
                  <a:gd name="connsiteY2201" fmla="*/ 690712 h 912564"/>
                  <a:gd name="connsiteX2202" fmla="*/ 193261 w 2170318"/>
                  <a:gd name="connsiteY2202" fmla="*/ 688828 h 912564"/>
                  <a:gd name="connsiteX2203" fmla="*/ 195146 w 2170318"/>
                  <a:gd name="connsiteY2203" fmla="*/ 687831 h 912564"/>
                  <a:gd name="connsiteX2204" fmla="*/ 197029 w 2170318"/>
                  <a:gd name="connsiteY2204" fmla="*/ 687831 h 912564"/>
                  <a:gd name="connsiteX2205" fmla="*/ 197472 w 2170318"/>
                  <a:gd name="connsiteY2205" fmla="*/ 687831 h 912564"/>
                  <a:gd name="connsiteX2206" fmla="*/ 199689 w 2170318"/>
                  <a:gd name="connsiteY2206" fmla="*/ 688828 h 912564"/>
                  <a:gd name="connsiteX2207" fmla="*/ 201019 w 2170318"/>
                  <a:gd name="connsiteY2207" fmla="*/ 690934 h 912564"/>
                  <a:gd name="connsiteX2208" fmla="*/ 198359 w 2170318"/>
                  <a:gd name="connsiteY2208" fmla="*/ 692263 h 912564"/>
                  <a:gd name="connsiteX2209" fmla="*/ 196254 w 2170318"/>
                  <a:gd name="connsiteY2209" fmla="*/ 694591 h 912564"/>
                  <a:gd name="connsiteX2210" fmla="*/ 195367 w 2170318"/>
                  <a:gd name="connsiteY2210" fmla="*/ 697472 h 912564"/>
                  <a:gd name="connsiteX2211" fmla="*/ 196254 w 2170318"/>
                  <a:gd name="connsiteY2211" fmla="*/ 700574 h 912564"/>
                  <a:gd name="connsiteX2212" fmla="*/ 198692 w 2170318"/>
                  <a:gd name="connsiteY2212" fmla="*/ 702569 h 912564"/>
                  <a:gd name="connsiteX2213" fmla="*/ 201794 w 2170318"/>
                  <a:gd name="connsiteY2213" fmla="*/ 703123 h 912564"/>
                  <a:gd name="connsiteX2214" fmla="*/ 204343 w 2170318"/>
                  <a:gd name="connsiteY2214" fmla="*/ 701683 h 912564"/>
                  <a:gd name="connsiteX2215" fmla="*/ 204787 w 2170318"/>
                  <a:gd name="connsiteY2215" fmla="*/ 697693 h 912564"/>
                  <a:gd name="connsiteX2216" fmla="*/ 205673 w 2170318"/>
                  <a:gd name="connsiteY2216" fmla="*/ 697693 h 912564"/>
                  <a:gd name="connsiteX2217" fmla="*/ 207003 w 2170318"/>
                  <a:gd name="connsiteY2217" fmla="*/ 700020 h 912564"/>
                  <a:gd name="connsiteX2218" fmla="*/ 207003 w 2170318"/>
                  <a:gd name="connsiteY2218" fmla="*/ 701904 h 912564"/>
                  <a:gd name="connsiteX2219" fmla="*/ 206338 w 2170318"/>
                  <a:gd name="connsiteY2219" fmla="*/ 703456 h 912564"/>
                  <a:gd name="connsiteX2220" fmla="*/ 206338 w 2170318"/>
                  <a:gd name="connsiteY2220" fmla="*/ 704564 h 912564"/>
                  <a:gd name="connsiteX2221" fmla="*/ 204343 w 2170318"/>
                  <a:gd name="connsiteY2221" fmla="*/ 707113 h 912564"/>
                  <a:gd name="connsiteX2222" fmla="*/ 203568 w 2170318"/>
                  <a:gd name="connsiteY2222" fmla="*/ 708443 h 912564"/>
                  <a:gd name="connsiteX2223" fmla="*/ 203235 w 2170318"/>
                  <a:gd name="connsiteY2223" fmla="*/ 709772 h 912564"/>
                  <a:gd name="connsiteX2224" fmla="*/ 203789 w 2170318"/>
                  <a:gd name="connsiteY2224" fmla="*/ 710659 h 912564"/>
                  <a:gd name="connsiteX2225" fmla="*/ 204897 w 2170318"/>
                  <a:gd name="connsiteY2225" fmla="*/ 709994 h 912564"/>
                  <a:gd name="connsiteX2226" fmla="*/ 206005 w 2170318"/>
                  <a:gd name="connsiteY2226" fmla="*/ 708886 h 912564"/>
                  <a:gd name="connsiteX2227" fmla="*/ 206338 w 2170318"/>
                  <a:gd name="connsiteY2227" fmla="*/ 708332 h 912564"/>
                  <a:gd name="connsiteX2228" fmla="*/ 208887 w 2170318"/>
                  <a:gd name="connsiteY2228" fmla="*/ 708332 h 912564"/>
                  <a:gd name="connsiteX2229" fmla="*/ 210105 w 2170318"/>
                  <a:gd name="connsiteY2229" fmla="*/ 709550 h 912564"/>
                  <a:gd name="connsiteX2230" fmla="*/ 209884 w 2170318"/>
                  <a:gd name="connsiteY2230" fmla="*/ 711434 h 912564"/>
                  <a:gd name="connsiteX2231" fmla="*/ 207889 w 2170318"/>
                  <a:gd name="connsiteY2231" fmla="*/ 713208 h 912564"/>
                  <a:gd name="connsiteX2232" fmla="*/ 209552 w 2170318"/>
                  <a:gd name="connsiteY2232" fmla="*/ 713872 h 912564"/>
                  <a:gd name="connsiteX2233" fmla="*/ 211324 w 2170318"/>
                  <a:gd name="connsiteY2233" fmla="*/ 712875 h 912564"/>
                  <a:gd name="connsiteX2234" fmla="*/ 212765 w 2170318"/>
                  <a:gd name="connsiteY2234" fmla="*/ 710991 h 912564"/>
                  <a:gd name="connsiteX2235" fmla="*/ 213320 w 2170318"/>
                  <a:gd name="connsiteY2235" fmla="*/ 708886 h 912564"/>
                  <a:gd name="connsiteX2236" fmla="*/ 213874 w 2170318"/>
                  <a:gd name="connsiteY2236" fmla="*/ 707778 h 912564"/>
                  <a:gd name="connsiteX2237" fmla="*/ 215203 w 2170318"/>
                  <a:gd name="connsiteY2237" fmla="*/ 707445 h 912564"/>
                  <a:gd name="connsiteX2238" fmla="*/ 217974 w 2170318"/>
                  <a:gd name="connsiteY2238" fmla="*/ 707445 h 912564"/>
                  <a:gd name="connsiteX2239" fmla="*/ 218195 w 2170318"/>
                  <a:gd name="connsiteY2239" fmla="*/ 707224 h 912564"/>
                  <a:gd name="connsiteX2240" fmla="*/ 218195 w 2170318"/>
                  <a:gd name="connsiteY2240" fmla="*/ 706669 h 912564"/>
                  <a:gd name="connsiteX2241" fmla="*/ 218528 w 2170318"/>
                  <a:gd name="connsiteY2241" fmla="*/ 706226 h 912564"/>
                  <a:gd name="connsiteX2242" fmla="*/ 219525 w 2170318"/>
                  <a:gd name="connsiteY2242" fmla="*/ 706448 h 912564"/>
                  <a:gd name="connsiteX2243" fmla="*/ 219525 w 2170318"/>
                  <a:gd name="connsiteY2243" fmla="*/ 706448 h 912564"/>
                  <a:gd name="connsiteX2244" fmla="*/ 220855 w 2170318"/>
                  <a:gd name="connsiteY2244" fmla="*/ 707556 h 912564"/>
                  <a:gd name="connsiteX2245" fmla="*/ 220633 w 2170318"/>
                  <a:gd name="connsiteY2245" fmla="*/ 708553 h 912564"/>
                  <a:gd name="connsiteX2246" fmla="*/ 220633 w 2170318"/>
                  <a:gd name="connsiteY2246" fmla="*/ 710437 h 912564"/>
                  <a:gd name="connsiteX2247" fmla="*/ 220190 w 2170318"/>
                  <a:gd name="connsiteY2247" fmla="*/ 711434 h 912564"/>
                  <a:gd name="connsiteX2248" fmla="*/ 219525 w 2170318"/>
                  <a:gd name="connsiteY2248" fmla="*/ 712210 h 912564"/>
                  <a:gd name="connsiteX2249" fmla="*/ 218085 w 2170318"/>
                  <a:gd name="connsiteY2249" fmla="*/ 713208 h 912564"/>
                  <a:gd name="connsiteX2250" fmla="*/ 217863 w 2170318"/>
                  <a:gd name="connsiteY2250" fmla="*/ 713872 h 912564"/>
                  <a:gd name="connsiteX2251" fmla="*/ 217863 w 2170318"/>
                  <a:gd name="connsiteY2251" fmla="*/ 716643 h 912564"/>
                  <a:gd name="connsiteX2252" fmla="*/ 218417 w 2170318"/>
                  <a:gd name="connsiteY2252" fmla="*/ 717640 h 912564"/>
                  <a:gd name="connsiteX2253" fmla="*/ 220190 w 2170318"/>
                  <a:gd name="connsiteY2253" fmla="*/ 718305 h 912564"/>
                  <a:gd name="connsiteX2254" fmla="*/ 218528 w 2170318"/>
                  <a:gd name="connsiteY2254" fmla="*/ 720300 h 912564"/>
                  <a:gd name="connsiteX2255" fmla="*/ 217641 w 2170318"/>
                  <a:gd name="connsiteY2255" fmla="*/ 720965 h 912564"/>
                  <a:gd name="connsiteX2256" fmla="*/ 216422 w 2170318"/>
                  <a:gd name="connsiteY2256" fmla="*/ 721408 h 912564"/>
                  <a:gd name="connsiteX2257" fmla="*/ 217752 w 2170318"/>
                  <a:gd name="connsiteY2257" fmla="*/ 718526 h 912564"/>
                  <a:gd name="connsiteX2258" fmla="*/ 216311 w 2170318"/>
                  <a:gd name="connsiteY2258" fmla="*/ 718194 h 912564"/>
                  <a:gd name="connsiteX2259" fmla="*/ 210992 w 2170318"/>
                  <a:gd name="connsiteY2259" fmla="*/ 719413 h 912564"/>
                  <a:gd name="connsiteX2260" fmla="*/ 210992 w 2170318"/>
                  <a:gd name="connsiteY2260" fmla="*/ 720521 h 912564"/>
                  <a:gd name="connsiteX2261" fmla="*/ 212322 w 2170318"/>
                  <a:gd name="connsiteY2261" fmla="*/ 721519 h 912564"/>
                  <a:gd name="connsiteX2262" fmla="*/ 213209 w 2170318"/>
                  <a:gd name="connsiteY2262" fmla="*/ 723846 h 912564"/>
                  <a:gd name="connsiteX2263" fmla="*/ 213984 w 2170318"/>
                  <a:gd name="connsiteY2263" fmla="*/ 728278 h 912564"/>
                  <a:gd name="connsiteX2264" fmla="*/ 214538 w 2170318"/>
                  <a:gd name="connsiteY2264" fmla="*/ 727724 h 912564"/>
                  <a:gd name="connsiteX2265" fmla="*/ 214870 w 2170318"/>
                  <a:gd name="connsiteY2265" fmla="*/ 727502 h 912564"/>
                  <a:gd name="connsiteX2266" fmla="*/ 216311 w 2170318"/>
                  <a:gd name="connsiteY2266" fmla="*/ 727281 h 912564"/>
                  <a:gd name="connsiteX2267" fmla="*/ 216311 w 2170318"/>
                  <a:gd name="connsiteY2267" fmla="*/ 728389 h 912564"/>
                  <a:gd name="connsiteX2268" fmla="*/ 215092 w 2170318"/>
                  <a:gd name="connsiteY2268" fmla="*/ 729054 h 912564"/>
                  <a:gd name="connsiteX2269" fmla="*/ 212433 w 2170318"/>
                  <a:gd name="connsiteY2269" fmla="*/ 729054 h 912564"/>
                  <a:gd name="connsiteX2270" fmla="*/ 211214 w 2170318"/>
                  <a:gd name="connsiteY2270" fmla="*/ 729719 h 912564"/>
                  <a:gd name="connsiteX2271" fmla="*/ 210216 w 2170318"/>
                  <a:gd name="connsiteY2271" fmla="*/ 730495 h 912564"/>
                  <a:gd name="connsiteX2272" fmla="*/ 207889 w 2170318"/>
                  <a:gd name="connsiteY2272" fmla="*/ 731603 h 912564"/>
                  <a:gd name="connsiteX2273" fmla="*/ 204897 w 2170318"/>
                  <a:gd name="connsiteY2273" fmla="*/ 733708 h 912564"/>
                  <a:gd name="connsiteX2274" fmla="*/ 203124 w 2170318"/>
                  <a:gd name="connsiteY2274" fmla="*/ 734152 h 912564"/>
                  <a:gd name="connsiteX2275" fmla="*/ 201462 w 2170318"/>
                  <a:gd name="connsiteY2275" fmla="*/ 733043 h 912564"/>
                  <a:gd name="connsiteX2276" fmla="*/ 199800 w 2170318"/>
                  <a:gd name="connsiteY2276" fmla="*/ 730162 h 912564"/>
                  <a:gd name="connsiteX2277" fmla="*/ 200022 w 2170318"/>
                  <a:gd name="connsiteY2277" fmla="*/ 729941 h 912564"/>
                  <a:gd name="connsiteX2278" fmla="*/ 200243 w 2170318"/>
                  <a:gd name="connsiteY2278" fmla="*/ 729941 h 912564"/>
                  <a:gd name="connsiteX2279" fmla="*/ 200354 w 2170318"/>
                  <a:gd name="connsiteY2279" fmla="*/ 729719 h 912564"/>
                  <a:gd name="connsiteX2280" fmla="*/ 200576 w 2170318"/>
                  <a:gd name="connsiteY2280" fmla="*/ 729387 h 912564"/>
                  <a:gd name="connsiteX2281" fmla="*/ 199135 w 2170318"/>
                  <a:gd name="connsiteY2281" fmla="*/ 730052 h 912564"/>
                  <a:gd name="connsiteX2282" fmla="*/ 198359 w 2170318"/>
                  <a:gd name="connsiteY2282" fmla="*/ 729830 h 912564"/>
                  <a:gd name="connsiteX2283" fmla="*/ 197694 w 2170318"/>
                  <a:gd name="connsiteY2283" fmla="*/ 729165 h 912564"/>
                  <a:gd name="connsiteX2284" fmla="*/ 196808 w 2170318"/>
                  <a:gd name="connsiteY2284" fmla="*/ 728500 h 912564"/>
                  <a:gd name="connsiteX2285" fmla="*/ 195589 w 2170318"/>
                  <a:gd name="connsiteY2285" fmla="*/ 728500 h 912564"/>
                  <a:gd name="connsiteX2286" fmla="*/ 194813 w 2170318"/>
                  <a:gd name="connsiteY2286" fmla="*/ 728500 h 912564"/>
                  <a:gd name="connsiteX2287" fmla="*/ 194370 w 2170318"/>
                  <a:gd name="connsiteY2287" fmla="*/ 727835 h 912564"/>
                  <a:gd name="connsiteX2288" fmla="*/ 194370 w 2170318"/>
                  <a:gd name="connsiteY2288" fmla="*/ 725397 h 912564"/>
                  <a:gd name="connsiteX2289" fmla="*/ 194148 w 2170318"/>
                  <a:gd name="connsiteY2289" fmla="*/ 725730 h 912564"/>
                  <a:gd name="connsiteX2290" fmla="*/ 194148 w 2170318"/>
                  <a:gd name="connsiteY2290" fmla="*/ 725952 h 912564"/>
                  <a:gd name="connsiteX2291" fmla="*/ 193927 w 2170318"/>
                  <a:gd name="connsiteY2291" fmla="*/ 726173 h 912564"/>
                  <a:gd name="connsiteX2292" fmla="*/ 193594 w 2170318"/>
                  <a:gd name="connsiteY2292" fmla="*/ 726506 h 912564"/>
                  <a:gd name="connsiteX2293" fmla="*/ 192818 w 2170318"/>
                  <a:gd name="connsiteY2293" fmla="*/ 725619 h 912564"/>
                  <a:gd name="connsiteX2294" fmla="*/ 191932 w 2170318"/>
                  <a:gd name="connsiteY2294" fmla="*/ 725952 h 912564"/>
                  <a:gd name="connsiteX2295" fmla="*/ 191156 w 2170318"/>
                  <a:gd name="connsiteY2295" fmla="*/ 727059 h 912564"/>
                  <a:gd name="connsiteX2296" fmla="*/ 190602 w 2170318"/>
                  <a:gd name="connsiteY2296" fmla="*/ 728611 h 912564"/>
                  <a:gd name="connsiteX2297" fmla="*/ 189826 w 2170318"/>
                  <a:gd name="connsiteY2297" fmla="*/ 728611 h 912564"/>
                  <a:gd name="connsiteX2298" fmla="*/ 189826 w 2170318"/>
                  <a:gd name="connsiteY2298" fmla="*/ 726949 h 912564"/>
                  <a:gd name="connsiteX2299" fmla="*/ 189494 w 2170318"/>
                  <a:gd name="connsiteY2299" fmla="*/ 725730 h 912564"/>
                  <a:gd name="connsiteX2300" fmla="*/ 188718 w 2170318"/>
                  <a:gd name="connsiteY2300" fmla="*/ 724954 h 912564"/>
                  <a:gd name="connsiteX2301" fmla="*/ 187499 w 2170318"/>
                  <a:gd name="connsiteY2301" fmla="*/ 724621 h 912564"/>
                  <a:gd name="connsiteX2302" fmla="*/ 187831 w 2170318"/>
                  <a:gd name="connsiteY2302" fmla="*/ 726173 h 912564"/>
                  <a:gd name="connsiteX2303" fmla="*/ 187831 w 2170318"/>
                  <a:gd name="connsiteY2303" fmla="*/ 727392 h 912564"/>
                  <a:gd name="connsiteX2304" fmla="*/ 187388 w 2170318"/>
                  <a:gd name="connsiteY2304" fmla="*/ 728500 h 912564"/>
                  <a:gd name="connsiteX2305" fmla="*/ 187388 w 2170318"/>
                  <a:gd name="connsiteY2305" fmla="*/ 729497 h 912564"/>
                  <a:gd name="connsiteX2306" fmla="*/ 185283 w 2170318"/>
                  <a:gd name="connsiteY2306" fmla="*/ 730162 h 912564"/>
                  <a:gd name="connsiteX2307" fmla="*/ 181737 w 2170318"/>
                  <a:gd name="connsiteY2307" fmla="*/ 728832 h 912564"/>
                  <a:gd name="connsiteX2308" fmla="*/ 180518 w 2170318"/>
                  <a:gd name="connsiteY2308" fmla="*/ 730384 h 912564"/>
                  <a:gd name="connsiteX2309" fmla="*/ 179631 w 2170318"/>
                  <a:gd name="connsiteY2309" fmla="*/ 729497 h 912564"/>
                  <a:gd name="connsiteX2310" fmla="*/ 179853 w 2170318"/>
                  <a:gd name="connsiteY2310" fmla="*/ 730606 h 912564"/>
                  <a:gd name="connsiteX2311" fmla="*/ 180075 w 2170318"/>
                  <a:gd name="connsiteY2311" fmla="*/ 731049 h 912564"/>
                  <a:gd name="connsiteX2312" fmla="*/ 180518 w 2170318"/>
                  <a:gd name="connsiteY2312" fmla="*/ 731492 h 912564"/>
                  <a:gd name="connsiteX2313" fmla="*/ 181626 w 2170318"/>
                  <a:gd name="connsiteY2313" fmla="*/ 730717 h 912564"/>
                  <a:gd name="connsiteX2314" fmla="*/ 182623 w 2170318"/>
                  <a:gd name="connsiteY2314" fmla="*/ 730495 h 912564"/>
                  <a:gd name="connsiteX2315" fmla="*/ 183620 w 2170318"/>
                  <a:gd name="connsiteY2315" fmla="*/ 730827 h 912564"/>
                  <a:gd name="connsiteX2316" fmla="*/ 184396 w 2170318"/>
                  <a:gd name="connsiteY2316" fmla="*/ 731603 h 912564"/>
                  <a:gd name="connsiteX2317" fmla="*/ 182956 w 2170318"/>
                  <a:gd name="connsiteY2317" fmla="*/ 733265 h 912564"/>
                  <a:gd name="connsiteX2318" fmla="*/ 180961 w 2170318"/>
                  <a:gd name="connsiteY2318" fmla="*/ 734595 h 912564"/>
                  <a:gd name="connsiteX2319" fmla="*/ 179077 w 2170318"/>
                  <a:gd name="connsiteY2319" fmla="*/ 735371 h 912564"/>
                  <a:gd name="connsiteX2320" fmla="*/ 178080 w 2170318"/>
                  <a:gd name="connsiteY2320" fmla="*/ 735371 h 912564"/>
                  <a:gd name="connsiteX2321" fmla="*/ 176861 w 2170318"/>
                  <a:gd name="connsiteY2321" fmla="*/ 738473 h 912564"/>
                  <a:gd name="connsiteX2322" fmla="*/ 177305 w 2170318"/>
                  <a:gd name="connsiteY2322" fmla="*/ 740579 h 912564"/>
                  <a:gd name="connsiteX2323" fmla="*/ 178302 w 2170318"/>
                  <a:gd name="connsiteY2323" fmla="*/ 742463 h 912564"/>
                  <a:gd name="connsiteX2324" fmla="*/ 178855 w 2170318"/>
                  <a:gd name="connsiteY2324" fmla="*/ 744790 h 912564"/>
                  <a:gd name="connsiteX2325" fmla="*/ 178855 w 2170318"/>
                  <a:gd name="connsiteY2325" fmla="*/ 747228 h 912564"/>
                  <a:gd name="connsiteX2326" fmla="*/ 179631 w 2170318"/>
                  <a:gd name="connsiteY2326" fmla="*/ 750330 h 912564"/>
                  <a:gd name="connsiteX2327" fmla="*/ 180850 w 2170318"/>
                  <a:gd name="connsiteY2327" fmla="*/ 752436 h 912564"/>
                  <a:gd name="connsiteX2328" fmla="*/ 182845 w 2170318"/>
                  <a:gd name="connsiteY2328" fmla="*/ 751993 h 912564"/>
                  <a:gd name="connsiteX2329" fmla="*/ 183510 w 2170318"/>
                  <a:gd name="connsiteY2329" fmla="*/ 752990 h 912564"/>
                  <a:gd name="connsiteX2330" fmla="*/ 184285 w 2170318"/>
                  <a:gd name="connsiteY2330" fmla="*/ 752658 h 912564"/>
                  <a:gd name="connsiteX2331" fmla="*/ 184840 w 2170318"/>
                  <a:gd name="connsiteY2331" fmla="*/ 752658 h 912564"/>
                  <a:gd name="connsiteX2332" fmla="*/ 185837 w 2170318"/>
                  <a:gd name="connsiteY2332" fmla="*/ 752990 h 912564"/>
                  <a:gd name="connsiteX2333" fmla="*/ 185505 w 2170318"/>
                  <a:gd name="connsiteY2333" fmla="*/ 752436 h 912564"/>
                  <a:gd name="connsiteX2334" fmla="*/ 184950 w 2170318"/>
                  <a:gd name="connsiteY2334" fmla="*/ 750995 h 912564"/>
                  <a:gd name="connsiteX2335" fmla="*/ 186502 w 2170318"/>
                  <a:gd name="connsiteY2335" fmla="*/ 750441 h 912564"/>
                  <a:gd name="connsiteX2336" fmla="*/ 187831 w 2170318"/>
                  <a:gd name="connsiteY2336" fmla="*/ 749223 h 912564"/>
                  <a:gd name="connsiteX2337" fmla="*/ 188496 w 2170318"/>
                  <a:gd name="connsiteY2337" fmla="*/ 747671 h 912564"/>
                  <a:gd name="connsiteX2338" fmla="*/ 188053 w 2170318"/>
                  <a:gd name="connsiteY2338" fmla="*/ 746119 h 912564"/>
                  <a:gd name="connsiteX2339" fmla="*/ 188053 w 2170318"/>
                  <a:gd name="connsiteY2339" fmla="*/ 745233 h 912564"/>
                  <a:gd name="connsiteX2340" fmla="*/ 189494 w 2170318"/>
                  <a:gd name="connsiteY2340" fmla="*/ 744568 h 912564"/>
                  <a:gd name="connsiteX2341" fmla="*/ 192486 w 2170318"/>
                  <a:gd name="connsiteY2341" fmla="*/ 743904 h 912564"/>
                  <a:gd name="connsiteX2342" fmla="*/ 193483 w 2170318"/>
                  <a:gd name="connsiteY2342" fmla="*/ 743239 h 912564"/>
                  <a:gd name="connsiteX2343" fmla="*/ 193816 w 2170318"/>
                  <a:gd name="connsiteY2343" fmla="*/ 744236 h 912564"/>
                  <a:gd name="connsiteX2344" fmla="*/ 194037 w 2170318"/>
                  <a:gd name="connsiteY2344" fmla="*/ 744458 h 912564"/>
                  <a:gd name="connsiteX2345" fmla="*/ 194037 w 2170318"/>
                  <a:gd name="connsiteY2345" fmla="*/ 744458 h 912564"/>
                  <a:gd name="connsiteX2346" fmla="*/ 193483 w 2170318"/>
                  <a:gd name="connsiteY2346" fmla="*/ 745122 h 912564"/>
                  <a:gd name="connsiteX2347" fmla="*/ 193483 w 2170318"/>
                  <a:gd name="connsiteY2347" fmla="*/ 745676 h 912564"/>
                  <a:gd name="connsiteX2348" fmla="*/ 193816 w 2170318"/>
                  <a:gd name="connsiteY2348" fmla="*/ 745787 h 912564"/>
                  <a:gd name="connsiteX2349" fmla="*/ 194037 w 2170318"/>
                  <a:gd name="connsiteY2349" fmla="*/ 745787 h 912564"/>
                  <a:gd name="connsiteX2350" fmla="*/ 194259 w 2170318"/>
                  <a:gd name="connsiteY2350" fmla="*/ 746009 h 912564"/>
                  <a:gd name="connsiteX2351" fmla="*/ 193927 w 2170318"/>
                  <a:gd name="connsiteY2351" fmla="*/ 746784 h 912564"/>
                  <a:gd name="connsiteX2352" fmla="*/ 193705 w 2170318"/>
                  <a:gd name="connsiteY2352" fmla="*/ 747006 h 912564"/>
                  <a:gd name="connsiteX2353" fmla="*/ 193705 w 2170318"/>
                  <a:gd name="connsiteY2353" fmla="*/ 747228 h 912564"/>
                  <a:gd name="connsiteX2354" fmla="*/ 194259 w 2170318"/>
                  <a:gd name="connsiteY2354" fmla="*/ 748004 h 912564"/>
                  <a:gd name="connsiteX2355" fmla="*/ 195589 w 2170318"/>
                  <a:gd name="connsiteY2355" fmla="*/ 744568 h 912564"/>
                  <a:gd name="connsiteX2356" fmla="*/ 195811 w 2170318"/>
                  <a:gd name="connsiteY2356" fmla="*/ 743239 h 912564"/>
                  <a:gd name="connsiteX2357" fmla="*/ 196697 w 2170318"/>
                  <a:gd name="connsiteY2357" fmla="*/ 743239 h 912564"/>
                  <a:gd name="connsiteX2358" fmla="*/ 196475 w 2170318"/>
                  <a:gd name="connsiteY2358" fmla="*/ 743793 h 912564"/>
                  <a:gd name="connsiteX2359" fmla="*/ 197140 w 2170318"/>
                  <a:gd name="connsiteY2359" fmla="*/ 744790 h 912564"/>
                  <a:gd name="connsiteX2360" fmla="*/ 198913 w 2170318"/>
                  <a:gd name="connsiteY2360" fmla="*/ 743349 h 912564"/>
                  <a:gd name="connsiteX2361" fmla="*/ 200576 w 2170318"/>
                  <a:gd name="connsiteY2361" fmla="*/ 743349 h 912564"/>
                  <a:gd name="connsiteX2362" fmla="*/ 201240 w 2170318"/>
                  <a:gd name="connsiteY2362" fmla="*/ 744014 h 912564"/>
                  <a:gd name="connsiteX2363" fmla="*/ 203235 w 2170318"/>
                  <a:gd name="connsiteY2363" fmla="*/ 747006 h 912564"/>
                  <a:gd name="connsiteX2364" fmla="*/ 204343 w 2170318"/>
                  <a:gd name="connsiteY2364" fmla="*/ 748115 h 912564"/>
                  <a:gd name="connsiteX2365" fmla="*/ 205562 w 2170318"/>
                  <a:gd name="connsiteY2365" fmla="*/ 748558 h 912564"/>
                  <a:gd name="connsiteX2366" fmla="*/ 208998 w 2170318"/>
                  <a:gd name="connsiteY2366" fmla="*/ 748115 h 912564"/>
                  <a:gd name="connsiteX2367" fmla="*/ 210549 w 2170318"/>
                  <a:gd name="connsiteY2367" fmla="*/ 748447 h 912564"/>
                  <a:gd name="connsiteX2368" fmla="*/ 211768 w 2170318"/>
                  <a:gd name="connsiteY2368" fmla="*/ 749112 h 912564"/>
                  <a:gd name="connsiteX2369" fmla="*/ 214427 w 2170318"/>
                  <a:gd name="connsiteY2369" fmla="*/ 750995 h 912564"/>
                  <a:gd name="connsiteX2370" fmla="*/ 214981 w 2170318"/>
                  <a:gd name="connsiteY2370" fmla="*/ 747671 h 912564"/>
                  <a:gd name="connsiteX2371" fmla="*/ 217641 w 2170318"/>
                  <a:gd name="connsiteY2371" fmla="*/ 747449 h 912564"/>
                  <a:gd name="connsiteX2372" fmla="*/ 220744 w 2170318"/>
                  <a:gd name="connsiteY2372" fmla="*/ 748780 h 912564"/>
                  <a:gd name="connsiteX2373" fmla="*/ 222850 w 2170318"/>
                  <a:gd name="connsiteY2373" fmla="*/ 749998 h 912564"/>
                  <a:gd name="connsiteX2374" fmla="*/ 225066 w 2170318"/>
                  <a:gd name="connsiteY2374" fmla="*/ 747782 h 912564"/>
                  <a:gd name="connsiteX2375" fmla="*/ 228722 w 2170318"/>
                  <a:gd name="connsiteY2375" fmla="*/ 746563 h 912564"/>
                  <a:gd name="connsiteX2376" fmla="*/ 232379 w 2170318"/>
                  <a:gd name="connsiteY2376" fmla="*/ 746563 h 912564"/>
                  <a:gd name="connsiteX2377" fmla="*/ 234596 w 2170318"/>
                  <a:gd name="connsiteY2377" fmla="*/ 748225 h 912564"/>
                  <a:gd name="connsiteX2378" fmla="*/ 235926 w 2170318"/>
                  <a:gd name="connsiteY2378" fmla="*/ 747782 h 912564"/>
                  <a:gd name="connsiteX2379" fmla="*/ 237255 w 2170318"/>
                  <a:gd name="connsiteY2379" fmla="*/ 747782 h 912564"/>
                  <a:gd name="connsiteX2380" fmla="*/ 238363 w 2170318"/>
                  <a:gd name="connsiteY2380" fmla="*/ 747893 h 912564"/>
                  <a:gd name="connsiteX2381" fmla="*/ 239250 w 2170318"/>
                  <a:gd name="connsiteY2381" fmla="*/ 748225 h 912564"/>
                  <a:gd name="connsiteX2382" fmla="*/ 239915 w 2170318"/>
                  <a:gd name="connsiteY2382" fmla="*/ 746784 h 912564"/>
                  <a:gd name="connsiteX2383" fmla="*/ 239915 w 2170318"/>
                  <a:gd name="connsiteY2383" fmla="*/ 746119 h 912564"/>
                  <a:gd name="connsiteX2384" fmla="*/ 240802 w 2170318"/>
                  <a:gd name="connsiteY2384" fmla="*/ 746119 h 912564"/>
                  <a:gd name="connsiteX2385" fmla="*/ 242020 w 2170318"/>
                  <a:gd name="connsiteY2385" fmla="*/ 746563 h 912564"/>
                  <a:gd name="connsiteX2386" fmla="*/ 251218 w 2170318"/>
                  <a:gd name="connsiteY2386" fmla="*/ 743460 h 912564"/>
                  <a:gd name="connsiteX2387" fmla="*/ 254100 w 2170318"/>
                  <a:gd name="connsiteY2387" fmla="*/ 743239 h 912564"/>
                  <a:gd name="connsiteX2388" fmla="*/ 257424 w 2170318"/>
                  <a:gd name="connsiteY2388" fmla="*/ 744014 h 912564"/>
                  <a:gd name="connsiteX2389" fmla="*/ 258643 w 2170318"/>
                  <a:gd name="connsiteY2389" fmla="*/ 744014 h 912564"/>
                  <a:gd name="connsiteX2390" fmla="*/ 259972 w 2170318"/>
                  <a:gd name="connsiteY2390" fmla="*/ 743793 h 912564"/>
                  <a:gd name="connsiteX2391" fmla="*/ 261413 w 2170318"/>
                  <a:gd name="connsiteY2391" fmla="*/ 742574 h 912564"/>
                  <a:gd name="connsiteX2392" fmla="*/ 262632 w 2170318"/>
                  <a:gd name="connsiteY2392" fmla="*/ 742130 h 912564"/>
                  <a:gd name="connsiteX2393" fmla="*/ 274711 w 2170318"/>
                  <a:gd name="connsiteY2393" fmla="*/ 744014 h 912564"/>
                  <a:gd name="connsiteX2394" fmla="*/ 276595 w 2170318"/>
                  <a:gd name="connsiteY2394" fmla="*/ 745012 h 912564"/>
                  <a:gd name="connsiteX2395" fmla="*/ 276595 w 2170318"/>
                  <a:gd name="connsiteY2395" fmla="*/ 744014 h 912564"/>
                  <a:gd name="connsiteX2396" fmla="*/ 276263 w 2170318"/>
                  <a:gd name="connsiteY2396" fmla="*/ 742463 h 912564"/>
                  <a:gd name="connsiteX2397" fmla="*/ 278368 w 2170318"/>
                  <a:gd name="connsiteY2397" fmla="*/ 741908 h 912564"/>
                  <a:gd name="connsiteX2398" fmla="*/ 283798 w 2170318"/>
                  <a:gd name="connsiteY2398" fmla="*/ 741908 h 912564"/>
                  <a:gd name="connsiteX2399" fmla="*/ 298536 w 2170318"/>
                  <a:gd name="connsiteY2399" fmla="*/ 739804 h 912564"/>
                  <a:gd name="connsiteX2400" fmla="*/ 299644 w 2170318"/>
                  <a:gd name="connsiteY2400" fmla="*/ 740136 h 912564"/>
                  <a:gd name="connsiteX2401" fmla="*/ 300531 w 2170318"/>
                  <a:gd name="connsiteY2401" fmla="*/ 740800 h 912564"/>
                  <a:gd name="connsiteX2402" fmla="*/ 301306 w 2170318"/>
                  <a:gd name="connsiteY2402" fmla="*/ 741798 h 912564"/>
                  <a:gd name="connsiteX2403" fmla="*/ 301306 w 2170318"/>
                  <a:gd name="connsiteY2403" fmla="*/ 742684 h 912564"/>
                  <a:gd name="connsiteX2404" fmla="*/ 297982 w 2170318"/>
                  <a:gd name="connsiteY2404" fmla="*/ 743460 h 912564"/>
                  <a:gd name="connsiteX2405" fmla="*/ 291887 w 2170318"/>
                  <a:gd name="connsiteY2405" fmla="*/ 745898 h 912564"/>
                  <a:gd name="connsiteX2406" fmla="*/ 292663 w 2170318"/>
                  <a:gd name="connsiteY2406" fmla="*/ 747893 h 912564"/>
                  <a:gd name="connsiteX2407" fmla="*/ 291665 w 2170318"/>
                  <a:gd name="connsiteY2407" fmla="*/ 748669 h 912564"/>
                  <a:gd name="connsiteX2408" fmla="*/ 289893 w 2170318"/>
                  <a:gd name="connsiteY2408" fmla="*/ 748336 h 912564"/>
                  <a:gd name="connsiteX2409" fmla="*/ 288120 w 2170318"/>
                  <a:gd name="connsiteY2409" fmla="*/ 746895 h 912564"/>
                  <a:gd name="connsiteX2410" fmla="*/ 287454 w 2170318"/>
                  <a:gd name="connsiteY2410" fmla="*/ 748336 h 912564"/>
                  <a:gd name="connsiteX2411" fmla="*/ 286568 w 2170318"/>
                  <a:gd name="connsiteY2411" fmla="*/ 749666 h 912564"/>
                  <a:gd name="connsiteX2412" fmla="*/ 288120 w 2170318"/>
                  <a:gd name="connsiteY2412" fmla="*/ 749666 h 912564"/>
                  <a:gd name="connsiteX2413" fmla="*/ 288120 w 2170318"/>
                  <a:gd name="connsiteY2413" fmla="*/ 750663 h 912564"/>
                  <a:gd name="connsiteX2414" fmla="*/ 287344 w 2170318"/>
                  <a:gd name="connsiteY2414" fmla="*/ 751660 h 912564"/>
                  <a:gd name="connsiteX2415" fmla="*/ 285128 w 2170318"/>
                  <a:gd name="connsiteY2415" fmla="*/ 755539 h 912564"/>
                  <a:gd name="connsiteX2416" fmla="*/ 284574 w 2170318"/>
                  <a:gd name="connsiteY2416" fmla="*/ 754874 h 912564"/>
                  <a:gd name="connsiteX2417" fmla="*/ 283909 w 2170318"/>
                  <a:gd name="connsiteY2417" fmla="*/ 754541 h 912564"/>
                  <a:gd name="connsiteX2418" fmla="*/ 283022 w 2170318"/>
                  <a:gd name="connsiteY2418" fmla="*/ 754541 h 912564"/>
                  <a:gd name="connsiteX2419" fmla="*/ 282025 w 2170318"/>
                  <a:gd name="connsiteY2419" fmla="*/ 754541 h 912564"/>
                  <a:gd name="connsiteX2420" fmla="*/ 282025 w 2170318"/>
                  <a:gd name="connsiteY2420" fmla="*/ 755539 h 912564"/>
                  <a:gd name="connsiteX2421" fmla="*/ 282800 w 2170318"/>
                  <a:gd name="connsiteY2421" fmla="*/ 755871 h 912564"/>
                  <a:gd name="connsiteX2422" fmla="*/ 283244 w 2170318"/>
                  <a:gd name="connsiteY2422" fmla="*/ 756315 h 912564"/>
                  <a:gd name="connsiteX2423" fmla="*/ 283244 w 2170318"/>
                  <a:gd name="connsiteY2423" fmla="*/ 756758 h 912564"/>
                  <a:gd name="connsiteX2424" fmla="*/ 282911 w 2170318"/>
                  <a:gd name="connsiteY2424" fmla="*/ 757312 h 912564"/>
                  <a:gd name="connsiteX2425" fmla="*/ 283133 w 2170318"/>
                  <a:gd name="connsiteY2425" fmla="*/ 758088 h 912564"/>
                  <a:gd name="connsiteX2426" fmla="*/ 283133 w 2170318"/>
                  <a:gd name="connsiteY2426" fmla="*/ 758309 h 912564"/>
                  <a:gd name="connsiteX2427" fmla="*/ 283244 w 2170318"/>
                  <a:gd name="connsiteY2427" fmla="*/ 758642 h 912564"/>
                  <a:gd name="connsiteX2428" fmla="*/ 282911 w 2170318"/>
                  <a:gd name="connsiteY2428" fmla="*/ 759417 h 912564"/>
                  <a:gd name="connsiteX2429" fmla="*/ 282246 w 2170318"/>
                  <a:gd name="connsiteY2429" fmla="*/ 757534 h 912564"/>
                  <a:gd name="connsiteX2430" fmla="*/ 282025 w 2170318"/>
                  <a:gd name="connsiteY2430" fmla="*/ 756426 h 912564"/>
                  <a:gd name="connsiteX2431" fmla="*/ 281360 w 2170318"/>
                  <a:gd name="connsiteY2431" fmla="*/ 756426 h 912564"/>
                  <a:gd name="connsiteX2432" fmla="*/ 280252 w 2170318"/>
                  <a:gd name="connsiteY2432" fmla="*/ 756869 h 912564"/>
                  <a:gd name="connsiteX2433" fmla="*/ 277814 w 2170318"/>
                  <a:gd name="connsiteY2433" fmla="*/ 755650 h 912564"/>
                  <a:gd name="connsiteX2434" fmla="*/ 276706 w 2170318"/>
                  <a:gd name="connsiteY2434" fmla="*/ 756426 h 912564"/>
                  <a:gd name="connsiteX2435" fmla="*/ 275930 w 2170318"/>
                  <a:gd name="connsiteY2435" fmla="*/ 756426 h 912564"/>
                  <a:gd name="connsiteX2436" fmla="*/ 275376 w 2170318"/>
                  <a:gd name="connsiteY2436" fmla="*/ 755871 h 912564"/>
                  <a:gd name="connsiteX2437" fmla="*/ 274822 w 2170318"/>
                  <a:gd name="connsiteY2437" fmla="*/ 755650 h 912564"/>
                  <a:gd name="connsiteX2438" fmla="*/ 274268 w 2170318"/>
                  <a:gd name="connsiteY2438" fmla="*/ 755871 h 912564"/>
                  <a:gd name="connsiteX2439" fmla="*/ 273602 w 2170318"/>
                  <a:gd name="connsiteY2439" fmla="*/ 756536 h 912564"/>
                  <a:gd name="connsiteX2440" fmla="*/ 272827 w 2170318"/>
                  <a:gd name="connsiteY2440" fmla="*/ 755760 h 912564"/>
                  <a:gd name="connsiteX2441" fmla="*/ 271719 w 2170318"/>
                  <a:gd name="connsiteY2441" fmla="*/ 755539 h 912564"/>
                  <a:gd name="connsiteX2442" fmla="*/ 269059 w 2170318"/>
                  <a:gd name="connsiteY2442" fmla="*/ 755539 h 912564"/>
                  <a:gd name="connsiteX2443" fmla="*/ 269059 w 2170318"/>
                  <a:gd name="connsiteY2443" fmla="*/ 756536 h 912564"/>
                  <a:gd name="connsiteX2444" fmla="*/ 271276 w 2170318"/>
                  <a:gd name="connsiteY2444" fmla="*/ 756536 h 912564"/>
                  <a:gd name="connsiteX2445" fmla="*/ 271276 w 2170318"/>
                  <a:gd name="connsiteY2445" fmla="*/ 757423 h 912564"/>
                  <a:gd name="connsiteX2446" fmla="*/ 270278 w 2170318"/>
                  <a:gd name="connsiteY2446" fmla="*/ 757423 h 912564"/>
                  <a:gd name="connsiteX2447" fmla="*/ 268284 w 2170318"/>
                  <a:gd name="connsiteY2447" fmla="*/ 757423 h 912564"/>
                  <a:gd name="connsiteX2448" fmla="*/ 267287 w 2170318"/>
                  <a:gd name="connsiteY2448" fmla="*/ 757423 h 912564"/>
                  <a:gd name="connsiteX2449" fmla="*/ 267730 w 2170318"/>
                  <a:gd name="connsiteY2449" fmla="*/ 757977 h 912564"/>
                  <a:gd name="connsiteX2450" fmla="*/ 267951 w 2170318"/>
                  <a:gd name="connsiteY2450" fmla="*/ 758531 h 912564"/>
                  <a:gd name="connsiteX2451" fmla="*/ 268284 w 2170318"/>
                  <a:gd name="connsiteY2451" fmla="*/ 758974 h 912564"/>
                  <a:gd name="connsiteX2452" fmla="*/ 268948 w 2170318"/>
                  <a:gd name="connsiteY2452" fmla="*/ 759417 h 912564"/>
                  <a:gd name="connsiteX2453" fmla="*/ 268062 w 2170318"/>
                  <a:gd name="connsiteY2453" fmla="*/ 760415 h 912564"/>
                  <a:gd name="connsiteX2454" fmla="*/ 266622 w 2170318"/>
                  <a:gd name="connsiteY2454" fmla="*/ 759417 h 912564"/>
                  <a:gd name="connsiteX2455" fmla="*/ 267287 w 2170318"/>
                  <a:gd name="connsiteY2455" fmla="*/ 760747 h 912564"/>
                  <a:gd name="connsiteX2456" fmla="*/ 268173 w 2170318"/>
                  <a:gd name="connsiteY2456" fmla="*/ 762077 h 912564"/>
                  <a:gd name="connsiteX2457" fmla="*/ 270389 w 2170318"/>
                  <a:gd name="connsiteY2457" fmla="*/ 764404 h 912564"/>
                  <a:gd name="connsiteX2458" fmla="*/ 270389 w 2170318"/>
                  <a:gd name="connsiteY2458" fmla="*/ 765291 h 912564"/>
                  <a:gd name="connsiteX2459" fmla="*/ 269170 w 2170318"/>
                  <a:gd name="connsiteY2459" fmla="*/ 765734 h 912564"/>
                  <a:gd name="connsiteX2460" fmla="*/ 268173 w 2170318"/>
                  <a:gd name="connsiteY2460" fmla="*/ 766399 h 912564"/>
                  <a:gd name="connsiteX2461" fmla="*/ 267287 w 2170318"/>
                  <a:gd name="connsiteY2461" fmla="*/ 766732 h 912564"/>
                  <a:gd name="connsiteX2462" fmla="*/ 266400 w 2170318"/>
                  <a:gd name="connsiteY2462" fmla="*/ 766288 h 912564"/>
                  <a:gd name="connsiteX2463" fmla="*/ 265957 w 2170318"/>
                  <a:gd name="connsiteY2463" fmla="*/ 766621 h 912564"/>
                  <a:gd name="connsiteX2464" fmla="*/ 265624 w 2170318"/>
                  <a:gd name="connsiteY2464" fmla="*/ 766953 h 912564"/>
                  <a:gd name="connsiteX2465" fmla="*/ 265291 w 2170318"/>
                  <a:gd name="connsiteY2465" fmla="*/ 767175 h 912564"/>
                  <a:gd name="connsiteX2466" fmla="*/ 264737 w 2170318"/>
                  <a:gd name="connsiteY2466" fmla="*/ 767175 h 912564"/>
                  <a:gd name="connsiteX2467" fmla="*/ 266067 w 2170318"/>
                  <a:gd name="connsiteY2467" fmla="*/ 768393 h 912564"/>
                  <a:gd name="connsiteX2468" fmla="*/ 266732 w 2170318"/>
                  <a:gd name="connsiteY2468" fmla="*/ 769723 h 912564"/>
                  <a:gd name="connsiteX2469" fmla="*/ 266732 w 2170318"/>
                  <a:gd name="connsiteY2469" fmla="*/ 770499 h 912564"/>
                  <a:gd name="connsiteX2470" fmla="*/ 265513 w 2170318"/>
                  <a:gd name="connsiteY2470" fmla="*/ 770167 h 912564"/>
                  <a:gd name="connsiteX2471" fmla="*/ 264737 w 2170318"/>
                  <a:gd name="connsiteY2471" fmla="*/ 771164 h 912564"/>
                  <a:gd name="connsiteX2472" fmla="*/ 266843 w 2170318"/>
                  <a:gd name="connsiteY2472" fmla="*/ 771164 h 912564"/>
                  <a:gd name="connsiteX2473" fmla="*/ 268394 w 2170318"/>
                  <a:gd name="connsiteY2473" fmla="*/ 771497 h 912564"/>
                  <a:gd name="connsiteX2474" fmla="*/ 269502 w 2170318"/>
                  <a:gd name="connsiteY2474" fmla="*/ 772383 h 912564"/>
                  <a:gd name="connsiteX2475" fmla="*/ 270167 w 2170318"/>
                  <a:gd name="connsiteY2475" fmla="*/ 774045 h 912564"/>
                  <a:gd name="connsiteX2476" fmla="*/ 268062 w 2170318"/>
                  <a:gd name="connsiteY2476" fmla="*/ 775597 h 912564"/>
                  <a:gd name="connsiteX2477" fmla="*/ 267397 w 2170318"/>
                  <a:gd name="connsiteY2477" fmla="*/ 776372 h 912564"/>
                  <a:gd name="connsiteX2478" fmla="*/ 267065 w 2170318"/>
                  <a:gd name="connsiteY2478" fmla="*/ 777813 h 912564"/>
                  <a:gd name="connsiteX2479" fmla="*/ 265181 w 2170318"/>
                  <a:gd name="connsiteY2479" fmla="*/ 775929 h 912564"/>
                  <a:gd name="connsiteX2480" fmla="*/ 263297 w 2170318"/>
                  <a:gd name="connsiteY2480" fmla="*/ 775375 h 912564"/>
                  <a:gd name="connsiteX2481" fmla="*/ 259308 w 2170318"/>
                  <a:gd name="connsiteY2481" fmla="*/ 775818 h 912564"/>
                  <a:gd name="connsiteX2482" fmla="*/ 257091 w 2170318"/>
                  <a:gd name="connsiteY2482" fmla="*/ 775818 h 912564"/>
                  <a:gd name="connsiteX2483" fmla="*/ 254764 w 2170318"/>
                  <a:gd name="connsiteY2483" fmla="*/ 775153 h 912564"/>
                  <a:gd name="connsiteX2484" fmla="*/ 252991 w 2170318"/>
                  <a:gd name="connsiteY2484" fmla="*/ 774267 h 912564"/>
                  <a:gd name="connsiteX2485" fmla="*/ 252215 w 2170318"/>
                  <a:gd name="connsiteY2485" fmla="*/ 773380 h 912564"/>
                  <a:gd name="connsiteX2486" fmla="*/ 250996 w 2170318"/>
                  <a:gd name="connsiteY2486" fmla="*/ 773823 h 912564"/>
                  <a:gd name="connsiteX2487" fmla="*/ 241134 w 2170318"/>
                  <a:gd name="connsiteY2487" fmla="*/ 774156 h 912564"/>
                  <a:gd name="connsiteX2488" fmla="*/ 239583 w 2170318"/>
                  <a:gd name="connsiteY2488" fmla="*/ 774932 h 912564"/>
                  <a:gd name="connsiteX2489" fmla="*/ 236701 w 2170318"/>
                  <a:gd name="connsiteY2489" fmla="*/ 777702 h 912564"/>
                  <a:gd name="connsiteX2490" fmla="*/ 235372 w 2170318"/>
                  <a:gd name="connsiteY2490" fmla="*/ 777258 h 912564"/>
                  <a:gd name="connsiteX2491" fmla="*/ 233931 w 2170318"/>
                  <a:gd name="connsiteY2491" fmla="*/ 777591 h 912564"/>
                  <a:gd name="connsiteX2492" fmla="*/ 232379 w 2170318"/>
                  <a:gd name="connsiteY2492" fmla="*/ 777591 h 912564"/>
                  <a:gd name="connsiteX2493" fmla="*/ 230607 w 2170318"/>
                  <a:gd name="connsiteY2493" fmla="*/ 776705 h 912564"/>
                  <a:gd name="connsiteX2494" fmla="*/ 228944 w 2170318"/>
                  <a:gd name="connsiteY2494" fmla="*/ 777369 h 912564"/>
                  <a:gd name="connsiteX2495" fmla="*/ 223736 w 2170318"/>
                  <a:gd name="connsiteY2495" fmla="*/ 774267 h 912564"/>
                  <a:gd name="connsiteX2496" fmla="*/ 221298 w 2170318"/>
                  <a:gd name="connsiteY2496" fmla="*/ 774932 h 912564"/>
                  <a:gd name="connsiteX2497" fmla="*/ 220633 w 2170318"/>
                  <a:gd name="connsiteY2497" fmla="*/ 776594 h 912564"/>
                  <a:gd name="connsiteX2498" fmla="*/ 220633 w 2170318"/>
                  <a:gd name="connsiteY2498" fmla="*/ 778478 h 912564"/>
                  <a:gd name="connsiteX2499" fmla="*/ 219968 w 2170318"/>
                  <a:gd name="connsiteY2499" fmla="*/ 780029 h 912564"/>
                  <a:gd name="connsiteX2500" fmla="*/ 217863 w 2170318"/>
                  <a:gd name="connsiteY2500" fmla="*/ 780694 h 912564"/>
                  <a:gd name="connsiteX2501" fmla="*/ 213763 w 2170318"/>
                  <a:gd name="connsiteY2501" fmla="*/ 780473 h 912564"/>
                  <a:gd name="connsiteX2502" fmla="*/ 205451 w 2170318"/>
                  <a:gd name="connsiteY2502" fmla="*/ 781691 h 912564"/>
                  <a:gd name="connsiteX2503" fmla="*/ 202681 w 2170318"/>
                  <a:gd name="connsiteY2503" fmla="*/ 781470 h 912564"/>
                  <a:gd name="connsiteX2504" fmla="*/ 201572 w 2170318"/>
                  <a:gd name="connsiteY2504" fmla="*/ 781691 h 912564"/>
                  <a:gd name="connsiteX2505" fmla="*/ 200354 w 2170318"/>
                  <a:gd name="connsiteY2505" fmla="*/ 782689 h 912564"/>
                  <a:gd name="connsiteX2506" fmla="*/ 199135 w 2170318"/>
                  <a:gd name="connsiteY2506" fmla="*/ 784351 h 912564"/>
                  <a:gd name="connsiteX2507" fmla="*/ 198692 w 2170318"/>
                  <a:gd name="connsiteY2507" fmla="*/ 786567 h 912564"/>
                  <a:gd name="connsiteX2508" fmla="*/ 197694 w 2170318"/>
                  <a:gd name="connsiteY2508" fmla="*/ 788008 h 912564"/>
                  <a:gd name="connsiteX2509" fmla="*/ 196254 w 2170318"/>
                  <a:gd name="connsiteY2509" fmla="*/ 788673 h 912564"/>
                  <a:gd name="connsiteX2510" fmla="*/ 194370 w 2170318"/>
                  <a:gd name="connsiteY2510" fmla="*/ 788673 h 912564"/>
                  <a:gd name="connsiteX2511" fmla="*/ 192486 w 2170318"/>
                  <a:gd name="connsiteY2511" fmla="*/ 788230 h 912564"/>
                  <a:gd name="connsiteX2512" fmla="*/ 191046 w 2170318"/>
                  <a:gd name="connsiteY2512" fmla="*/ 787675 h 912564"/>
                  <a:gd name="connsiteX2513" fmla="*/ 191046 w 2170318"/>
                  <a:gd name="connsiteY2513" fmla="*/ 788562 h 912564"/>
                  <a:gd name="connsiteX2514" fmla="*/ 191932 w 2170318"/>
                  <a:gd name="connsiteY2514" fmla="*/ 789116 h 912564"/>
                  <a:gd name="connsiteX2515" fmla="*/ 192486 w 2170318"/>
                  <a:gd name="connsiteY2515" fmla="*/ 789892 h 912564"/>
                  <a:gd name="connsiteX2516" fmla="*/ 192486 w 2170318"/>
                  <a:gd name="connsiteY2516" fmla="*/ 790778 h 912564"/>
                  <a:gd name="connsiteX2517" fmla="*/ 191821 w 2170318"/>
                  <a:gd name="connsiteY2517" fmla="*/ 791665 h 912564"/>
                  <a:gd name="connsiteX2518" fmla="*/ 192264 w 2170318"/>
                  <a:gd name="connsiteY2518" fmla="*/ 791665 h 912564"/>
                  <a:gd name="connsiteX2519" fmla="*/ 192596 w 2170318"/>
                  <a:gd name="connsiteY2519" fmla="*/ 791665 h 912564"/>
                  <a:gd name="connsiteX2520" fmla="*/ 192596 w 2170318"/>
                  <a:gd name="connsiteY2520" fmla="*/ 791886 h 912564"/>
                  <a:gd name="connsiteX2521" fmla="*/ 192707 w 2170318"/>
                  <a:gd name="connsiteY2521" fmla="*/ 792441 h 912564"/>
                  <a:gd name="connsiteX2522" fmla="*/ 194148 w 2170318"/>
                  <a:gd name="connsiteY2522" fmla="*/ 791665 h 912564"/>
                  <a:gd name="connsiteX2523" fmla="*/ 195367 w 2170318"/>
                  <a:gd name="connsiteY2523" fmla="*/ 791665 h 912564"/>
                  <a:gd name="connsiteX2524" fmla="*/ 196254 w 2170318"/>
                  <a:gd name="connsiteY2524" fmla="*/ 792662 h 912564"/>
                  <a:gd name="connsiteX2525" fmla="*/ 196475 w 2170318"/>
                  <a:gd name="connsiteY2525" fmla="*/ 794435 h 912564"/>
                  <a:gd name="connsiteX2526" fmla="*/ 197805 w 2170318"/>
                  <a:gd name="connsiteY2526" fmla="*/ 793881 h 912564"/>
                  <a:gd name="connsiteX2527" fmla="*/ 198913 w 2170318"/>
                  <a:gd name="connsiteY2527" fmla="*/ 793881 h 912564"/>
                  <a:gd name="connsiteX2528" fmla="*/ 201462 w 2170318"/>
                  <a:gd name="connsiteY2528" fmla="*/ 794435 h 912564"/>
                  <a:gd name="connsiteX2529" fmla="*/ 202348 w 2170318"/>
                  <a:gd name="connsiteY2529" fmla="*/ 794767 h 912564"/>
                  <a:gd name="connsiteX2530" fmla="*/ 203789 w 2170318"/>
                  <a:gd name="connsiteY2530" fmla="*/ 796208 h 912564"/>
                  <a:gd name="connsiteX2531" fmla="*/ 204343 w 2170318"/>
                  <a:gd name="connsiteY2531" fmla="*/ 796541 h 912564"/>
                  <a:gd name="connsiteX2532" fmla="*/ 204897 w 2170318"/>
                  <a:gd name="connsiteY2532" fmla="*/ 796208 h 912564"/>
                  <a:gd name="connsiteX2533" fmla="*/ 205341 w 2170318"/>
                  <a:gd name="connsiteY2533" fmla="*/ 795543 h 912564"/>
                  <a:gd name="connsiteX2534" fmla="*/ 205894 w 2170318"/>
                  <a:gd name="connsiteY2534" fmla="*/ 794546 h 912564"/>
                  <a:gd name="connsiteX2535" fmla="*/ 213652 w 2170318"/>
                  <a:gd name="connsiteY2535" fmla="*/ 791775 h 912564"/>
                  <a:gd name="connsiteX2536" fmla="*/ 214206 w 2170318"/>
                  <a:gd name="connsiteY2536" fmla="*/ 793216 h 912564"/>
                  <a:gd name="connsiteX2537" fmla="*/ 215424 w 2170318"/>
                  <a:gd name="connsiteY2537" fmla="*/ 793216 h 912564"/>
                  <a:gd name="connsiteX2538" fmla="*/ 217087 w 2170318"/>
                  <a:gd name="connsiteY2538" fmla="*/ 792884 h 912564"/>
                  <a:gd name="connsiteX2539" fmla="*/ 219082 w 2170318"/>
                  <a:gd name="connsiteY2539" fmla="*/ 792662 h 912564"/>
                  <a:gd name="connsiteX2540" fmla="*/ 220965 w 2170318"/>
                  <a:gd name="connsiteY2540" fmla="*/ 792995 h 912564"/>
                  <a:gd name="connsiteX2541" fmla="*/ 222960 w 2170318"/>
                  <a:gd name="connsiteY2541" fmla="*/ 793771 h 912564"/>
                  <a:gd name="connsiteX2542" fmla="*/ 226728 w 2170318"/>
                  <a:gd name="connsiteY2542" fmla="*/ 795654 h 912564"/>
                  <a:gd name="connsiteX2543" fmla="*/ 226950 w 2170318"/>
                  <a:gd name="connsiteY2543" fmla="*/ 792551 h 912564"/>
                  <a:gd name="connsiteX2544" fmla="*/ 228501 w 2170318"/>
                  <a:gd name="connsiteY2544" fmla="*/ 788119 h 912564"/>
                  <a:gd name="connsiteX2545" fmla="*/ 228168 w 2170318"/>
                  <a:gd name="connsiteY2545" fmla="*/ 786900 h 912564"/>
                  <a:gd name="connsiteX2546" fmla="*/ 228168 w 2170318"/>
                  <a:gd name="connsiteY2546" fmla="*/ 785902 h 912564"/>
                  <a:gd name="connsiteX2547" fmla="*/ 229831 w 2170318"/>
                  <a:gd name="connsiteY2547" fmla="*/ 784795 h 912564"/>
                  <a:gd name="connsiteX2548" fmla="*/ 232158 w 2170318"/>
                  <a:gd name="connsiteY2548" fmla="*/ 781691 h 912564"/>
                  <a:gd name="connsiteX2549" fmla="*/ 234042 w 2170318"/>
                  <a:gd name="connsiteY2549" fmla="*/ 781026 h 912564"/>
                  <a:gd name="connsiteX2550" fmla="*/ 235815 w 2170318"/>
                  <a:gd name="connsiteY2550" fmla="*/ 781248 h 912564"/>
                  <a:gd name="connsiteX2551" fmla="*/ 237255 w 2170318"/>
                  <a:gd name="connsiteY2551" fmla="*/ 781580 h 912564"/>
                  <a:gd name="connsiteX2552" fmla="*/ 238585 w 2170318"/>
                  <a:gd name="connsiteY2552" fmla="*/ 781580 h 912564"/>
                  <a:gd name="connsiteX2553" fmla="*/ 239915 w 2170318"/>
                  <a:gd name="connsiteY2553" fmla="*/ 781026 h 912564"/>
                  <a:gd name="connsiteX2554" fmla="*/ 239915 w 2170318"/>
                  <a:gd name="connsiteY2554" fmla="*/ 782024 h 912564"/>
                  <a:gd name="connsiteX2555" fmla="*/ 242020 w 2170318"/>
                  <a:gd name="connsiteY2555" fmla="*/ 781026 h 912564"/>
                  <a:gd name="connsiteX2556" fmla="*/ 244237 w 2170318"/>
                  <a:gd name="connsiteY2556" fmla="*/ 781470 h 912564"/>
                  <a:gd name="connsiteX2557" fmla="*/ 246231 w 2170318"/>
                  <a:gd name="connsiteY2557" fmla="*/ 782689 h 912564"/>
                  <a:gd name="connsiteX2558" fmla="*/ 247672 w 2170318"/>
                  <a:gd name="connsiteY2558" fmla="*/ 783908 h 912564"/>
                  <a:gd name="connsiteX2559" fmla="*/ 248448 w 2170318"/>
                  <a:gd name="connsiteY2559" fmla="*/ 783908 h 912564"/>
                  <a:gd name="connsiteX2560" fmla="*/ 249224 w 2170318"/>
                  <a:gd name="connsiteY2560" fmla="*/ 782134 h 912564"/>
                  <a:gd name="connsiteX2561" fmla="*/ 249999 w 2170318"/>
                  <a:gd name="connsiteY2561" fmla="*/ 782356 h 912564"/>
                  <a:gd name="connsiteX2562" fmla="*/ 250664 w 2170318"/>
                  <a:gd name="connsiteY2562" fmla="*/ 783354 h 912564"/>
                  <a:gd name="connsiteX2563" fmla="*/ 251439 w 2170318"/>
                  <a:gd name="connsiteY2563" fmla="*/ 783797 h 912564"/>
                  <a:gd name="connsiteX2564" fmla="*/ 252326 w 2170318"/>
                  <a:gd name="connsiteY2564" fmla="*/ 783132 h 912564"/>
                  <a:gd name="connsiteX2565" fmla="*/ 253213 w 2170318"/>
                  <a:gd name="connsiteY2565" fmla="*/ 782024 h 912564"/>
                  <a:gd name="connsiteX2566" fmla="*/ 253989 w 2170318"/>
                  <a:gd name="connsiteY2566" fmla="*/ 781802 h 912564"/>
                  <a:gd name="connsiteX2567" fmla="*/ 254543 w 2170318"/>
                  <a:gd name="connsiteY2567" fmla="*/ 783686 h 912564"/>
                  <a:gd name="connsiteX2568" fmla="*/ 256205 w 2170318"/>
                  <a:gd name="connsiteY2568" fmla="*/ 782799 h 912564"/>
                  <a:gd name="connsiteX2569" fmla="*/ 257646 w 2170318"/>
                  <a:gd name="connsiteY2569" fmla="*/ 781470 h 912564"/>
                  <a:gd name="connsiteX2570" fmla="*/ 258754 w 2170318"/>
                  <a:gd name="connsiteY2570" fmla="*/ 781026 h 912564"/>
                  <a:gd name="connsiteX2571" fmla="*/ 259308 w 2170318"/>
                  <a:gd name="connsiteY2571" fmla="*/ 782799 h 912564"/>
                  <a:gd name="connsiteX2572" fmla="*/ 260083 w 2170318"/>
                  <a:gd name="connsiteY2572" fmla="*/ 782799 h 912564"/>
                  <a:gd name="connsiteX2573" fmla="*/ 261746 w 2170318"/>
                  <a:gd name="connsiteY2573" fmla="*/ 781913 h 912564"/>
                  <a:gd name="connsiteX2574" fmla="*/ 266178 w 2170318"/>
                  <a:gd name="connsiteY2574" fmla="*/ 780583 h 912564"/>
                  <a:gd name="connsiteX2575" fmla="*/ 267841 w 2170318"/>
                  <a:gd name="connsiteY2575" fmla="*/ 778921 h 912564"/>
                  <a:gd name="connsiteX2576" fmla="*/ 268394 w 2170318"/>
                  <a:gd name="connsiteY2576" fmla="*/ 780362 h 912564"/>
                  <a:gd name="connsiteX2577" fmla="*/ 269281 w 2170318"/>
                  <a:gd name="connsiteY2577" fmla="*/ 780362 h 912564"/>
                  <a:gd name="connsiteX2578" fmla="*/ 271719 w 2170318"/>
                  <a:gd name="connsiteY2578" fmla="*/ 778921 h 912564"/>
                  <a:gd name="connsiteX2579" fmla="*/ 273713 w 2170318"/>
                  <a:gd name="connsiteY2579" fmla="*/ 775929 h 912564"/>
                  <a:gd name="connsiteX2580" fmla="*/ 274711 w 2170318"/>
                  <a:gd name="connsiteY2580" fmla="*/ 775264 h 912564"/>
                  <a:gd name="connsiteX2581" fmla="*/ 276041 w 2170318"/>
                  <a:gd name="connsiteY2581" fmla="*/ 775043 h 912564"/>
                  <a:gd name="connsiteX2582" fmla="*/ 277371 w 2170318"/>
                  <a:gd name="connsiteY2582" fmla="*/ 775375 h 912564"/>
                  <a:gd name="connsiteX2583" fmla="*/ 277924 w 2170318"/>
                  <a:gd name="connsiteY2583" fmla="*/ 776594 h 912564"/>
                  <a:gd name="connsiteX2584" fmla="*/ 278146 w 2170318"/>
                  <a:gd name="connsiteY2584" fmla="*/ 779475 h 912564"/>
                  <a:gd name="connsiteX2585" fmla="*/ 278700 w 2170318"/>
                  <a:gd name="connsiteY2585" fmla="*/ 781913 h 912564"/>
                  <a:gd name="connsiteX2586" fmla="*/ 277260 w 2170318"/>
                  <a:gd name="connsiteY2586" fmla="*/ 780473 h 912564"/>
                  <a:gd name="connsiteX2587" fmla="*/ 276817 w 2170318"/>
                  <a:gd name="connsiteY2587" fmla="*/ 779808 h 912564"/>
                  <a:gd name="connsiteX2588" fmla="*/ 276484 w 2170318"/>
                  <a:gd name="connsiteY2588" fmla="*/ 778810 h 912564"/>
                  <a:gd name="connsiteX2589" fmla="*/ 275708 w 2170318"/>
                  <a:gd name="connsiteY2589" fmla="*/ 779808 h 912564"/>
                  <a:gd name="connsiteX2590" fmla="*/ 274378 w 2170318"/>
                  <a:gd name="connsiteY2590" fmla="*/ 781026 h 912564"/>
                  <a:gd name="connsiteX2591" fmla="*/ 273492 w 2170318"/>
                  <a:gd name="connsiteY2591" fmla="*/ 781802 h 912564"/>
                  <a:gd name="connsiteX2592" fmla="*/ 273270 w 2170318"/>
                  <a:gd name="connsiteY2592" fmla="*/ 782689 h 912564"/>
                  <a:gd name="connsiteX2593" fmla="*/ 273935 w 2170318"/>
                  <a:gd name="connsiteY2593" fmla="*/ 783575 h 912564"/>
                  <a:gd name="connsiteX2594" fmla="*/ 276152 w 2170318"/>
                  <a:gd name="connsiteY2594" fmla="*/ 783797 h 912564"/>
                  <a:gd name="connsiteX2595" fmla="*/ 277260 w 2170318"/>
                  <a:gd name="connsiteY2595" fmla="*/ 784573 h 912564"/>
                  <a:gd name="connsiteX2596" fmla="*/ 277260 w 2170318"/>
                  <a:gd name="connsiteY2596" fmla="*/ 786678 h 912564"/>
                  <a:gd name="connsiteX2597" fmla="*/ 275376 w 2170318"/>
                  <a:gd name="connsiteY2597" fmla="*/ 788008 h 912564"/>
                  <a:gd name="connsiteX2598" fmla="*/ 273713 w 2170318"/>
                  <a:gd name="connsiteY2598" fmla="*/ 788008 h 912564"/>
                  <a:gd name="connsiteX2599" fmla="*/ 274157 w 2170318"/>
                  <a:gd name="connsiteY2599" fmla="*/ 785570 h 912564"/>
                  <a:gd name="connsiteX2600" fmla="*/ 273049 w 2170318"/>
                  <a:gd name="connsiteY2600" fmla="*/ 786234 h 912564"/>
                  <a:gd name="connsiteX2601" fmla="*/ 268727 w 2170318"/>
                  <a:gd name="connsiteY2601" fmla="*/ 786567 h 912564"/>
                  <a:gd name="connsiteX2602" fmla="*/ 268727 w 2170318"/>
                  <a:gd name="connsiteY2602" fmla="*/ 786789 h 912564"/>
                  <a:gd name="connsiteX2603" fmla="*/ 268284 w 2170318"/>
                  <a:gd name="connsiteY2603" fmla="*/ 787454 h 912564"/>
                  <a:gd name="connsiteX2604" fmla="*/ 267619 w 2170318"/>
                  <a:gd name="connsiteY2604" fmla="*/ 788119 h 912564"/>
                  <a:gd name="connsiteX2605" fmla="*/ 267065 w 2170318"/>
                  <a:gd name="connsiteY2605" fmla="*/ 788562 h 912564"/>
                  <a:gd name="connsiteX2606" fmla="*/ 266400 w 2170318"/>
                  <a:gd name="connsiteY2606" fmla="*/ 788562 h 912564"/>
                  <a:gd name="connsiteX2607" fmla="*/ 263962 w 2170318"/>
                  <a:gd name="connsiteY2607" fmla="*/ 788562 h 912564"/>
                  <a:gd name="connsiteX2608" fmla="*/ 264737 w 2170318"/>
                  <a:gd name="connsiteY2608" fmla="*/ 789559 h 912564"/>
                  <a:gd name="connsiteX2609" fmla="*/ 260637 w 2170318"/>
                  <a:gd name="connsiteY2609" fmla="*/ 790556 h 912564"/>
                  <a:gd name="connsiteX2610" fmla="*/ 260083 w 2170318"/>
                  <a:gd name="connsiteY2610" fmla="*/ 791110 h 912564"/>
                  <a:gd name="connsiteX2611" fmla="*/ 260526 w 2170318"/>
                  <a:gd name="connsiteY2611" fmla="*/ 792330 h 912564"/>
                  <a:gd name="connsiteX2612" fmla="*/ 261635 w 2170318"/>
                  <a:gd name="connsiteY2612" fmla="*/ 792884 h 912564"/>
                  <a:gd name="connsiteX2613" fmla="*/ 262965 w 2170318"/>
                  <a:gd name="connsiteY2613" fmla="*/ 792884 h 912564"/>
                  <a:gd name="connsiteX2614" fmla="*/ 263962 w 2170318"/>
                  <a:gd name="connsiteY2614" fmla="*/ 792441 h 912564"/>
                  <a:gd name="connsiteX2615" fmla="*/ 264737 w 2170318"/>
                  <a:gd name="connsiteY2615" fmla="*/ 792995 h 912564"/>
                  <a:gd name="connsiteX2616" fmla="*/ 266067 w 2170318"/>
                  <a:gd name="connsiteY2616" fmla="*/ 793549 h 912564"/>
                  <a:gd name="connsiteX2617" fmla="*/ 267287 w 2170318"/>
                  <a:gd name="connsiteY2617" fmla="*/ 793549 h 912564"/>
                  <a:gd name="connsiteX2618" fmla="*/ 267841 w 2170318"/>
                  <a:gd name="connsiteY2618" fmla="*/ 792995 h 912564"/>
                  <a:gd name="connsiteX2619" fmla="*/ 267841 w 2170318"/>
                  <a:gd name="connsiteY2619" fmla="*/ 791221 h 912564"/>
                  <a:gd name="connsiteX2620" fmla="*/ 268284 w 2170318"/>
                  <a:gd name="connsiteY2620" fmla="*/ 790778 h 912564"/>
                  <a:gd name="connsiteX2621" fmla="*/ 269392 w 2170318"/>
                  <a:gd name="connsiteY2621" fmla="*/ 791554 h 912564"/>
                  <a:gd name="connsiteX2622" fmla="*/ 270500 w 2170318"/>
                  <a:gd name="connsiteY2622" fmla="*/ 792773 h 912564"/>
                  <a:gd name="connsiteX2623" fmla="*/ 270832 w 2170318"/>
                  <a:gd name="connsiteY2623" fmla="*/ 794435 h 912564"/>
                  <a:gd name="connsiteX2624" fmla="*/ 270500 w 2170318"/>
                  <a:gd name="connsiteY2624" fmla="*/ 796097 h 912564"/>
                  <a:gd name="connsiteX2625" fmla="*/ 269392 w 2170318"/>
                  <a:gd name="connsiteY2625" fmla="*/ 797316 h 912564"/>
                  <a:gd name="connsiteX2626" fmla="*/ 269392 w 2170318"/>
                  <a:gd name="connsiteY2626" fmla="*/ 798203 h 912564"/>
                  <a:gd name="connsiteX2627" fmla="*/ 270389 w 2170318"/>
                  <a:gd name="connsiteY2627" fmla="*/ 797427 h 912564"/>
                  <a:gd name="connsiteX2628" fmla="*/ 272606 w 2170318"/>
                  <a:gd name="connsiteY2628" fmla="*/ 795321 h 912564"/>
                  <a:gd name="connsiteX2629" fmla="*/ 274157 w 2170318"/>
                  <a:gd name="connsiteY2629" fmla="*/ 797206 h 912564"/>
                  <a:gd name="connsiteX2630" fmla="*/ 272495 w 2170318"/>
                  <a:gd name="connsiteY2630" fmla="*/ 798979 h 912564"/>
                  <a:gd name="connsiteX2631" fmla="*/ 271387 w 2170318"/>
                  <a:gd name="connsiteY2631" fmla="*/ 800641 h 912564"/>
                  <a:gd name="connsiteX2632" fmla="*/ 270057 w 2170318"/>
                  <a:gd name="connsiteY2632" fmla="*/ 802082 h 912564"/>
                  <a:gd name="connsiteX2633" fmla="*/ 267841 w 2170318"/>
                  <a:gd name="connsiteY2633" fmla="*/ 803079 h 912564"/>
                  <a:gd name="connsiteX2634" fmla="*/ 259308 w 2170318"/>
                  <a:gd name="connsiteY2634" fmla="*/ 803079 h 912564"/>
                  <a:gd name="connsiteX2635" fmla="*/ 259861 w 2170318"/>
                  <a:gd name="connsiteY2635" fmla="*/ 804076 h 912564"/>
                  <a:gd name="connsiteX2636" fmla="*/ 260194 w 2170318"/>
                  <a:gd name="connsiteY2636" fmla="*/ 804519 h 912564"/>
                  <a:gd name="connsiteX2637" fmla="*/ 260748 w 2170318"/>
                  <a:gd name="connsiteY2637" fmla="*/ 804962 h 912564"/>
                  <a:gd name="connsiteX2638" fmla="*/ 260526 w 2170318"/>
                  <a:gd name="connsiteY2638" fmla="*/ 805406 h 912564"/>
                  <a:gd name="connsiteX2639" fmla="*/ 260194 w 2170318"/>
                  <a:gd name="connsiteY2639" fmla="*/ 806514 h 912564"/>
                  <a:gd name="connsiteX2640" fmla="*/ 259972 w 2170318"/>
                  <a:gd name="connsiteY2640" fmla="*/ 806958 h 912564"/>
                  <a:gd name="connsiteX2641" fmla="*/ 261302 w 2170318"/>
                  <a:gd name="connsiteY2641" fmla="*/ 808398 h 912564"/>
                  <a:gd name="connsiteX2642" fmla="*/ 262854 w 2170318"/>
                  <a:gd name="connsiteY2642" fmla="*/ 809284 h 912564"/>
                  <a:gd name="connsiteX2643" fmla="*/ 264294 w 2170318"/>
                  <a:gd name="connsiteY2643" fmla="*/ 808952 h 912564"/>
                  <a:gd name="connsiteX2644" fmla="*/ 265402 w 2170318"/>
                  <a:gd name="connsiteY2644" fmla="*/ 806958 h 912564"/>
                  <a:gd name="connsiteX2645" fmla="*/ 265957 w 2170318"/>
                  <a:gd name="connsiteY2645" fmla="*/ 808176 h 912564"/>
                  <a:gd name="connsiteX2646" fmla="*/ 266843 w 2170318"/>
                  <a:gd name="connsiteY2646" fmla="*/ 808619 h 912564"/>
                  <a:gd name="connsiteX2647" fmla="*/ 267951 w 2170318"/>
                  <a:gd name="connsiteY2647" fmla="*/ 808619 h 912564"/>
                  <a:gd name="connsiteX2648" fmla="*/ 269281 w 2170318"/>
                  <a:gd name="connsiteY2648" fmla="*/ 807844 h 912564"/>
                  <a:gd name="connsiteX2649" fmla="*/ 269059 w 2170318"/>
                  <a:gd name="connsiteY2649" fmla="*/ 807401 h 912564"/>
                  <a:gd name="connsiteX2650" fmla="*/ 268838 w 2170318"/>
                  <a:gd name="connsiteY2650" fmla="*/ 806403 h 912564"/>
                  <a:gd name="connsiteX2651" fmla="*/ 268616 w 2170318"/>
                  <a:gd name="connsiteY2651" fmla="*/ 805960 h 912564"/>
                  <a:gd name="connsiteX2652" fmla="*/ 269613 w 2170318"/>
                  <a:gd name="connsiteY2652" fmla="*/ 805738 h 912564"/>
                  <a:gd name="connsiteX2653" fmla="*/ 270057 w 2170318"/>
                  <a:gd name="connsiteY2653" fmla="*/ 805517 h 912564"/>
                  <a:gd name="connsiteX2654" fmla="*/ 270389 w 2170318"/>
                  <a:gd name="connsiteY2654" fmla="*/ 805073 h 912564"/>
                  <a:gd name="connsiteX2655" fmla="*/ 270832 w 2170318"/>
                  <a:gd name="connsiteY2655" fmla="*/ 804187 h 912564"/>
                  <a:gd name="connsiteX2656" fmla="*/ 273824 w 2170318"/>
                  <a:gd name="connsiteY2656" fmla="*/ 805184 h 912564"/>
                  <a:gd name="connsiteX2657" fmla="*/ 276484 w 2170318"/>
                  <a:gd name="connsiteY2657" fmla="*/ 803079 h 912564"/>
                  <a:gd name="connsiteX2658" fmla="*/ 278700 w 2170318"/>
                  <a:gd name="connsiteY2658" fmla="*/ 799643 h 912564"/>
                  <a:gd name="connsiteX2659" fmla="*/ 280252 w 2170318"/>
                  <a:gd name="connsiteY2659" fmla="*/ 796541 h 912564"/>
                  <a:gd name="connsiteX2660" fmla="*/ 282246 w 2170318"/>
                  <a:gd name="connsiteY2660" fmla="*/ 793438 h 912564"/>
                  <a:gd name="connsiteX2661" fmla="*/ 284463 w 2170318"/>
                  <a:gd name="connsiteY2661" fmla="*/ 791775 h 912564"/>
                  <a:gd name="connsiteX2662" fmla="*/ 290336 w 2170318"/>
                  <a:gd name="connsiteY2662" fmla="*/ 789670 h 912564"/>
                  <a:gd name="connsiteX2663" fmla="*/ 290115 w 2170318"/>
                  <a:gd name="connsiteY2663" fmla="*/ 788895 h 912564"/>
                  <a:gd name="connsiteX2664" fmla="*/ 290004 w 2170318"/>
                  <a:gd name="connsiteY2664" fmla="*/ 788895 h 912564"/>
                  <a:gd name="connsiteX2665" fmla="*/ 289450 w 2170318"/>
                  <a:gd name="connsiteY2665" fmla="*/ 788673 h 912564"/>
                  <a:gd name="connsiteX2666" fmla="*/ 289893 w 2170318"/>
                  <a:gd name="connsiteY2666" fmla="*/ 788230 h 912564"/>
                  <a:gd name="connsiteX2667" fmla="*/ 290115 w 2170318"/>
                  <a:gd name="connsiteY2667" fmla="*/ 787897 h 912564"/>
                  <a:gd name="connsiteX2668" fmla="*/ 290115 w 2170318"/>
                  <a:gd name="connsiteY2668" fmla="*/ 787454 h 912564"/>
                  <a:gd name="connsiteX2669" fmla="*/ 290336 w 2170318"/>
                  <a:gd name="connsiteY2669" fmla="*/ 786789 h 912564"/>
                  <a:gd name="connsiteX2670" fmla="*/ 291111 w 2170318"/>
                  <a:gd name="connsiteY2670" fmla="*/ 787454 h 912564"/>
                  <a:gd name="connsiteX2671" fmla="*/ 291887 w 2170318"/>
                  <a:gd name="connsiteY2671" fmla="*/ 787897 h 912564"/>
                  <a:gd name="connsiteX2672" fmla="*/ 292663 w 2170318"/>
                  <a:gd name="connsiteY2672" fmla="*/ 785681 h 912564"/>
                  <a:gd name="connsiteX2673" fmla="*/ 294215 w 2170318"/>
                  <a:gd name="connsiteY2673" fmla="*/ 785238 h 912564"/>
                  <a:gd name="connsiteX2674" fmla="*/ 295987 w 2170318"/>
                  <a:gd name="connsiteY2674" fmla="*/ 785791 h 912564"/>
                  <a:gd name="connsiteX2675" fmla="*/ 297317 w 2170318"/>
                  <a:gd name="connsiteY2675" fmla="*/ 786789 h 912564"/>
                  <a:gd name="connsiteX2676" fmla="*/ 296541 w 2170318"/>
                  <a:gd name="connsiteY2676" fmla="*/ 783575 h 912564"/>
                  <a:gd name="connsiteX2677" fmla="*/ 291998 w 2170318"/>
                  <a:gd name="connsiteY2677" fmla="*/ 780140 h 912564"/>
                  <a:gd name="connsiteX2678" fmla="*/ 292552 w 2170318"/>
                  <a:gd name="connsiteY2678" fmla="*/ 777037 h 912564"/>
                  <a:gd name="connsiteX2679" fmla="*/ 291001 w 2170318"/>
                  <a:gd name="connsiteY2679" fmla="*/ 775597 h 912564"/>
                  <a:gd name="connsiteX2680" fmla="*/ 290668 w 2170318"/>
                  <a:gd name="connsiteY2680" fmla="*/ 773602 h 912564"/>
                  <a:gd name="connsiteX2681" fmla="*/ 291444 w 2170318"/>
                  <a:gd name="connsiteY2681" fmla="*/ 771275 h 912564"/>
                  <a:gd name="connsiteX2682" fmla="*/ 292995 w 2170318"/>
                  <a:gd name="connsiteY2682" fmla="*/ 768947 h 912564"/>
                  <a:gd name="connsiteX2683" fmla="*/ 294769 w 2170318"/>
                  <a:gd name="connsiteY2683" fmla="*/ 768172 h 912564"/>
                  <a:gd name="connsiteX2684" fmla="*/ 296541 w 2170318"/>
                  <a:gd name="connsiteY2684" fmla="*/ 769058 h 912564"/>
                  <a:gd name="connsiteX2685" fmla="*/ 298093 w 2170318"/>
                  <a:gd name="connsiteY2685" fmla="*/ 770499 h 912564"/>
                  <a:gd name="connsiteX2686" fmla="*/ 299423 w 2170318"/>
                  <a:gd name="connsiteY2686" fmla="*/ 771386 h 912564"/>
                  <a:gd name="connsiteX2687" fmla="*/ 299423 w 2170318"/>
                  <a:gd name="connsiteY2687" fmla="*/ 772383 h 912564"/>
                  <a:gd name="connsiteX2688" fmla="*/ 296431 w 2170318"/>
                  <a:gd name="connsiteY2688" fmla="*/ 772937 h 912564"/>
                  <a:gd name="connsiteX2689" fmla="*/ 295212 w 2170318"/>
                  <a:gd name="connsiteY2689" fmla="*/ 773491 h 912564"/>
                  <a:gd name="connsiteX2690" fmla="*/ 294658 w 2170318"/>
                  <a:gd name="connsiteY2690" fmla="*/ 774710 h 912564"/>
                  <a:gd name="connsiteX2691" fmla="*/ 295101 w 2170318"/>
                  <a:gd name="connsiteY2691" fmla="*/ 775929 h 912564"/>
                  <a:gd name="connsiteX2692" fmla="*/ 296320 w 2170318"/>
                  <a:gd name="connsiteY2692" fmla="*/ 776372 h 912564"/>
                  <a:gd name="connsiteX2693" fmla="*/ 299312 w 2170318"/>
                  <a:gd name="connsiteY2693" fmla="*/ 776151 h 912564"/>
                  <a:gd name="connsiteX2694" fmla="*/ 299091 w 2170318"/>
                  <a:gd name="connsiteY2694" fmla="*/ 775375 h 912564"/>
                  <a:gd name="connsiteX2695" fmla="*/ 298647 w 2170318"/>
                  <a:gd name="connsiteY2695" fmla="*/ 773158 h 912564"/>
                  <a:gd name="connsiteX2696" fmla="*/ 299312 w 2170318"/>
                  <a:gd name="connsiteY2696" fmla="*/ 773158 h 912564"/>
                  <a:gd name="connsiteX2697" fmla="*/ 300420 w 2170318"/>
                  <a:gd name="connsiteY2697" fmla="*/ 774045 h 912564"/>
                  <a:gd name="connsiteX2698" fmla="*/ 306293 w 2170318"/>
                  <a:gd name="connsiteY2698" fmla="*/ 777037 h 912564"/>
                  <a:gd name="connsiteX2699" fmla="*/ 308399 w 2170318"/>
                  <a:gd name="connsiteY2699" fmla="*/ 777037 h 912564"/>
                  <a:gd name="connsiteX2700" fmla="*/ 309617 w 2170318"/>
                  <a:gd name="connsiteY2700" fmla="*/ 775486 h 912564"/>
                  <a:gd name="connsiteX2701" fmla="*/ 310504 w 2170318"/>
                  <a:gd name="connsiteY2701" fmla="*/ 773380 h 912564"/>
                  <a:gd name="connsiteX2702" fmla="*/ 311723 w 2170318"/>
                  <a:gd name="connsiteY2702" fmla="*/ 771386 h 912564"/>
                  <a:gd name="connsiteX2703" fmla="*/ 310615 w 2170318"/>
                  <a:gd name="connsiteY2703" fmla="*/ 770278 h 912564"/>
                  <a:gd name="connsiteX2704" fmla="*/ 309507 w 2170318"/>
                  <a:gd name="connsiteY2704" fmla="*/ 770278 h 912564"/>
                  <a:gd name="connsiteX2705" fmla="*/ 308510 w 2170318"/>
                  <a:gd name="connsiteY2705" fmla="*/ 770499 h 912564"/>
                  <a:gd name="connsiteX2706" fmla="*/ 307845 w 2170318"/>
                  <a:gd name="connsiteY2706" fmla="*/ 770499 h 912564"/>
                  <a:gd name="connsiteX2707" fmla="*/ 307069 w 2170318"/>
                  <a:gd name="connsiteY2707" fmla="*/ 769612 h 912564"/>
                  <a:gd name="connsiteX2708" fmla="*/ 306404 w 2170318"/>
                  <a:gd name="connsiteY2708" fmla="*/ 768615 h 912564"/>
                  <a:gd name="connsiteX2709" fmla="*/ 306404 w 2170318"/>
                  <a:gd name="connsiteY2709" fmla="*/ 767729 h 912564"/>
                  <a:gd name="connsiteX2710" fmla="*/ 307513 w 2170318"/>
                  <a:gd name="connsiteY2710" fmla="*/ 767396 h 912564"/>
                  <a:gd name="connsiteX2711" fmla="*/ 310837 w 2170318"/>
                  <a:gd name="connsiteY2711" fmla="*/ 767064 h 912564"/>
                  <a:gd name="connsiteX2712" fmla="*/ 313053 w 2170318"/>
                  <a:gd name="connsiteY2712" fmla="*/ 766399 h 912564"/>
                  <a:gd name="connsiteX2713" fmla="*/ 314050 w 2170318"/>
                  <a:gd name="connsiteY2713" fmla="*/ 765180 h 912564"/>
                  <a:gd name="connsiteX2714" fmla="*/ 314272 w 2170318"/>
                  <a:gd name="connsiteY2714" fmla="*/ 763850 h 912564"/>
                  <a:gd name="connsiteX2715" fmla="*/ 314826 w 2170318"/>
                  <a:gd name="connsiteY2715" fmla="*/ 763850 h 912564"/>
                  <a:gd name="connsiteX2716" fmla="*/ 315380 w 2170318"/>
                  <a:gd name="connsiteY2716" fmla="*/ 764626 h 912564"/>
                  <a:gd name="connsiteX2717" fmla="*/ 315602 w 2170318"/>
                  <a:gd name="connsiteY2717" fmla="*/ 766067 h 912564"/>
                  <a:gd name="connsiteX2718" fmla="*/ 315602 w 2170318"/>
                  <a:gd name="connsiteY2718" fmla="*/ 766510 h 912564"/>
                  <a:gd name="connsiteX2719" fmla="*/ 316045 w 2170318"/>
                  <a:gd name="connsiteY2719" fmla="*/ 766732 h 912564"/>
                  <a:gd name="connsiteX2720" fmla="*/ 316378 w 2170318"/>
                  <a:gd name="connsiteY2720" fmla="*/ 767064 h 912564"/>
                  <a:gd name="connsiteX2721" fmla="*/ 316378 w 2170318"/>
                  <a:gd name="connsiteY2721" fmla="*/ 767950 h 912564"/>
                  <a:gd name="connsiteX2722" fmla="*/ 316267 w 2170318"/>
                  <a:gd name="connsiteY2722" fmla="*/ 768393 h 912564"/>
                  <a:gd name="connsiteX2723" fmla="*/ 315713 w 2170318"/>
                  <a:gd name="connsiteY2723" fmla="*/ 768393 h 912564"/>
                  <a:gd name="connsiteX2724" fmla="*/ 314937 w 2170318"/>
                  <a:gd name="connsiteY2724" fmla="*/ 768393 h 912564"/>
                  <a:gd name="connsiteX2725" fmla="*/ 315269 w 2170318"/>
                  <a:gd name="connsiteY2725" fmla="*/ 771386 h 912564"/>
                  <a:gd name="connsiteX2726" fmla="*/ 316156 w 2170318"/>
                  <a:gd name="connsiteY2726" fmla="*/ 772715 h 912564"/>
                  <a:gd name="connsiteX2727" fmla="*/ 317707 w 2170318"/>
                  <a:gd name="connsiteY2727" fmla="*/ 773158 h 912564"/>
                  <a:gd name="connsiteX2728" fmla="*/ 320256 w 2170318"/>
                  <a:gd name="connsiteY2728" fmla="*/ 773158 h 912564"/>
                  <a:gd name="connsiteX2729" fmla="*/ 320256 w 2170318"/>
                  <a:gd name="connsiteY2729" fmla="*/ 774156 h 912564"/>
                  <a:gd name="connsiteX2730" fmla="*/ 318704 w 2170318"/>
                  <a:gd name="connsiteY2730" fmla="*/ 775153 h 912564"/>
                  <a:gd name="connsiteX2731" fmla="*/ 319924 w 2170318"/>
                  <a:gd name="connsiteY2731" fmla="*/ 775597 h 912564"/>
                  <a:gd name="connsiteX2732" fmla="*/ 321032 w 2170318"/>
                  <a:gd name="connsiteY2732" fmla="*/ 775597 h 912564"/>
                  <a:gd name="connsiteX2733" fmla="*/ 322140 w 2170318"/>
                  <a:gd name="connsiteY2733" fmla="*/ 776040 h 912564"/>
                  <a:gd name="connsiteX2734" fmla="*/ 323248 w 2170318"/>
                  <a:gd name="connsiteY2734" fmla="*/ 777037 h 912564"/>
                  <a:gd name="connsiteX2735" fmla="*/ 322915 w 2170318"/>
                  <a:gd name="connsiteY2735" fmla="*/ 773602 h 912564"/>
                  <a:gd name="connsiteX2736" fmla="*/ 325354 w 2170318"/>
                  <a:gd name="connsiteY2736" fmla="*/ 772161 h 912564"/>
                  <a:gd name="connsiteX2737" fmla="*/ 328678 w 2170318"/>
                  <a:gd name="connsiteY2737" fmla="*/ 772715 h 912564"/>
                  <a:gd name="connsiteX2738" fmla="*/ 330119 w 2170318"/>
                  <a:gd name="connsiteY2738" fmla="*/ 774378 h 912564"/>
                  <a:gd name="connsiteX2739" fmla="*/ 330341 w 2170318"/>
                  <a:gd name="connsiteY2739" fmla="*/ 775486 h 912564"/>
                  <a:gd name="connsiteX2740" fmla="*/ 330341 w 2170318"/>
                  <a:gd name="connsiteY2740" fmla="*/ 775708 h 912564"/>
                  <a:gd name="connsiteX2741" fmla="*/ 331005 w 2170318"/>
                  <a:gd name="connsiteY2741" fmla="*/ 776262 h 912564"/>
                  <a:gd name="connsiteX2742" fmla="*/ 331005 w 2170318"/>
                  <a:gd name="connsiteY2742" fmla="*/ 775153 h 912564"/>
                  <a:gd name="connsiteX2743" fmla="*/ 331227 w 2170318"/>
                  <a:gd name="connsiteY2743" fmla="*/ 774599 h 912564"/>
                  <a:gd name="connsiteX2744" fmla="*/ 331781 w 2170318"/>
                  <a:gd name="connsiteY2744" fmla="*/ 773269 h 912564"/>
                  <a:gd name="connsiteX2745" fmla="*/ 332556 w 2170318"/>
                  <a:gd name="connsiteY2745" fmla="*/ 773269 h 912564"/>
                  <a:gd name="connsiteX2746" fmla="*/ 332113 w 2170318"/>
                  <a:gd name="connsiteY2746" fmla="*/ 774156 h 912564"/>
                  <a:gd name="connsiteX2747" fmla="*/ 332113 w 2170318"/>
                  <a:gd name="connsiteY2747" fmla="*/ 774599 h 912564"/>
                  <a:gd name="connsiteX2748" fmla="*/ 332335 w 2170318"/>
                  <a:gd name="connsiteY2748" fmla="*/ 774932 h 912564"/>
                  <a:gd name="connsiteX2749" fmla="*/ 332556 w 2170318"/>
                  <a:gd name="connsiteY2749" fmla="*/ 775375 h 912564"/>
                  <a:gd name="connsiteX2750" fmla="*/ 332224 w 2170318"/>
                  <a:gd name="connsiteY2750" fmla="*/ 775375 h 912564"/>
                  <a:gd name="connsiteX2751" fmla="*/ 331891 w 2170318"/>
                  <a:gd name="connsiteY2751" fmla="*/ 775486 h 912564"/>
                  <a:gd name="connsiteX2752" fmla="*/ 331891 w 2170318"/>
                  <a:gd name="connsiteY2752" fmla="*/ 775708 h 912564"/>
                  <a:gd name="connsiteX2753" fmla="*/ 331891 w 2170318"/>
                  <a:gd name="connsiteY2753" fmla="*/ 776372 h 912564"/>
                  <a:gd name="connsiteX2754" fmla="*/ 333111 w 2170318"/>
                  <a:gd name="connsiteY2754" fmla="*/ 777702 h 912564"/>
                  <a:gd name="connsiteX2755" fmla="*/ 333443 w 2170318"/>
                  <a:gd name="connsiteY2755" fmla="*/ 780251 h 912564"/>
                  <a:gd name="connsiteX2756" fmla="*/ 333000 w 2170318"/>
                  <a:gd name="connsiteY2756" fmla="*/ 783021 h 912564"/>
                  <a:gd name="connsiteX2757" fmla="*/ 332002 w 2170318"/>
                  <a:gd name="connsiteY2757" fmla="*/ 784905 h 912564"/>
                  <a:gd name="connsiteX2758" fmla="*/ 333443 w 2170318"/>
                  <a:gd name="connsiteY2758" fmla="*/ 788784 h 912564"/>
                  <a:gd name="connsiteX2759" fmla="*/ 334219 w 2170318"/>
                  <a:gd name="connsiteY2759" fmla="*/ 789670 h 912564"/>
                  <a:gd name="connsiteX2760" fmla="*/ 335659 w 2170318"/>
                  <a:gd name="connsiteY2760" fmla="*/ 787565 h 912564"/>
                  <a:gd name="connsiteX2761" fmla="*/ 337211 w 2170318"/>
                  <a:gd name="connsiteY2761" fmla="*/ 787010 h 912564"/>
                  <a:gd name="connsiteX2762" fmla="*/ 338430 w 2170318"/>
                  <a:gd name="connsiteY2762" fmla="*/ 788008 h 912564"/>
                  <a:gd name="connsiteX2763" fmla="*/ 338984 w 2170318"/>
                  <a:gd name="connsiteY2763" fmla="*/ 790556 h 912564"/>
                  <a:gd name="connsiteX2764" fmla="*/ 339760 w 2170318"/>
                  <a:gd name="connsiteY2764" fmla="*/ 790556 h 912564"/>
                  <a:gd name="connsiteX2765" fmla="*/ 343195 w 2170318"/>
                  <a:gd name="connsiteY2765" fmla="*/ 788784 h 912564"/>
                  <a:gd name="connsiteX2766" fmla="*/ 348293 w 2170318"/>
                  <a:gd name="connsiteY2766" fmla="*/ 789781 h 912564"/>
                  <a:gd name="connsiteX2767" fmla="*/ 352393 w 2170318"/>
                  <a:gd name="connsiteY2767" fmla="*/ 792662 h 912564"/>
                  <a:gd name="connsiteX2768" fmla="*/ 352947 w 2170318"/>
                  <a:gd name="connsiteY2768" fmla="*/ 796430 h 912564"/>
                  <a:gd name="connsiteX2769" fmla="*/ 354941 w 2170318"/>
                  <a:gd name="connsiteY2769" fmla="*/ 795876 h 912564"/>
                  <a:gd name="connsiteX2770" fmla="*/ 356049 w 2170318"/>
                  <a:gd name="connsiteY2770" fmla="*/ 796319 h 912564"/>
                  <a:gd name="connsiteX2771" fmla="*/ 357158 w 2170318"/>
                  <a:gd name="connsiteY2771" fmla="*/ 797316 h 912564"/>
                  <a:gd name="connsiteX2772" fmla="*/ 359041 w 2170318"/>
                  <a:gd name="connsiteY2772" fmla="*/ 798314 h 912564"/>
                  <a:gd name="connsiteX2773" fmla="*/ 359041 w 2170318"/>
                  <a:gd name="connsiteY2773" fmla="*/ 799311 h 912564"/>
                  <a:gd name="connsiteX2774" fmla="*/ 357269 w 2170318"/>
                  <a:gd name="connsiteY2774" fmla="*/ 799754 h 912564"/>
                  <a:gd name="connsiteX2775" fmla="*/ 356271 w 2170318"/>
                  <a:gd name="connsiteY2775" fmla="*/ 800752 h 912564"/>
                  <a:gd name="connsiteX2776" fmla="*/ 356271 w 2170318"/>
                  <a:gd name="connsiteY2776" fmla="*/ 802082 h 912564"/>
                  <a:gd name="connsiteX2777" fmla="*/ 357380 w 2170318"/>
                  <a:gd name="connsiteY2777" fmla="*/ 803411 h 912564"/>
                  <a:gd name="connsiteX2778" fmla="*/ 358820 w 2170318"/>
                  <a:gd name="connsiteY2778" fmla="*/ 803744 h 912564"/>
                  <a:gd name="connsiteX2779" fmla="*/ 360815 w 2170318"/>
                  <a:gd name="connsiteY2779" fmla="*/ 803744 h 912564"/>
                  <a:gd name="connsiteX2780" fmla="*/ 362034 w 2170318"/>
                  <a:gd name="connsiteY2780" fmla="*/ 802857 h 912564"/>
                  <a:gd name="connsiteX2781" fmla="*/ 361369 w 2170318"/>
                  <a:gd name="connsiteY2781" fmla="*/ 801417 h 912564"/>
                  <a:gd name="connsiteX2782" fmla="*/ 363031 w 2170318"/>
                  <a:gd name="connsiteY2782" fmla="*/ 800086 h 912564"/>
                  <a:gd name="connsiteX2783" fmla="*/ 364915 w 2170318"/>
                  <a:gd name="connsiteY2783" fmla="*/ 797871 h 912564"/>
                  <a:gd name="connsiteX2784" fmla="*/ 365580 w 2170318"/>
                  <a:gd name="connsiteY2784" fmla="*/ 795543 h 912564"/>
                  <a:gd name="connsiteX2785" fmla="*/ 363585 w 2170318"/>
                  <a:gd name="connsiteY2785" fmla="*/ 793660 h 912564"/>
                  <a:gd name="connsiteX2786" fmla="*/ 364250 w 2170318"/>
                  <a:gd name="connsiteY2786" fmla="*/ 795654 h 912564"/>
                  <a:gd name="connsiteX2787" fmla="*/ 364028 w 2170318"/>
                  <a:gd name="connsiteY2787" fmla="*/ 796984 h 912564"/>
                  <a:gd name="connsiteX2788" fmla="*/ 363363 w 2170318"/>
                  <a:gd name="connsiteY2788" fmla="*/ 798092 h 912564"/>
                  <a:gd name="connsiteX2789" fmla="*/ 362698 w 2170318"/>
                  <a:gd name="connsiteY2789" fmla="*/ 799532 h 912564"/>
                  <a:gd name="connsiteX2790" fmla="*/ 362034 w 2170318"/>
                  <a:gd name="connsiteY2790" fmla="*/ 799532 h 912564"/>
                  <a:gd name="connsiteX2791" fmla="*/ 361590 w 2170318"/>
                  <a:gd name="connsiteY2791" fmla="*/ 798868 h 912564"/>
                  <a:gd name="connsiteX2792" fmla="*/ 360482 w 2170318"/>
                  <a:gd name="connsiteY2792" fmla="*/ 797538 h 912564"/>
                  <a:gd name="connsiteX2793" fmla="*/ 361258 w 2170318"/>
                  <a:gd name="connsiteY2793" fmla="*/ 796541 h 912564"/>
                  <a:gd name="connsiteX2794" fmla="*/ 360593 w 2170318"/>
                  <a:gd name="connsiteY2794" fmla="*/ 796097 h 912564"/>
                  <a:gd name="connsiteX2795" fmla="*/ 360260 w 2170318"/>
                  <a:gd name="connsiteY2795" fmla="*/ 795654 h 912564"/>
                  <a:gd name="connsiteX2796" fmla="*/ 359706 w 2170318"/>
                  <a:gd name="connsiteY2796" fmla="*/ 794435 h 912564"/>
                  <a:gd name="connsiteX2797" fmla="*/ 361147 w 2170318"/>
                  <a:gd name="connsiteY2797" fmla="*/ 794103 h 912564"/>
                  <a:gd name="connsiteX2798" fmla="*/ 361147 w 2170318"/>
                  <a:gd name="connsiteY2798" fmla="*/ 793106 h 912564"/>
                  <a:gd name="connsiteX2799" fmla="*/ 360925 w 2170318"/>
                  <a:gd name="connsiteY2799" fmla="*/ 791775 h 912564"/>
                  <a:gd name="connsiteX2800" fmla="*/ 361369 w 2170318"/>
                  <a:gd name="connsiteY2800" fmla="*/ 790556 h 912564"/>
                  <a:gd name="connsiteX2801" fmla="*/ 362145 w 2170318"/>
                  <a:gd name="connsiteY2801" fmla="*/ 790003 h 912564"/>
                  <a:gd name="connsiteX2802" fmla="*/ 363031 w 2170318"/>
                  <a:gd name="connsiteY2802" fmla="*/ 789781 h 912564"/>
                  <a:gd name="connsiteX2803" fmla="*/ 365136 w 2170318"/>
                  <a:gd name="connsiteY2803" fmla="*/ 789559 h 912564"/>
                  <a:gd name="connsiteX2804" fmla="*/ 365136 w 2170318"/>
                  <a:gd name="connsiteY2804" fmla="*/ 788562 h 912564"/>
                  <a:gd name="connsiteX2805" fmla="*/ 364360 w 2170318"/>
                  <a:gd name="connsiteY2805" fmla="*/ 788562 h 912564"/>
                  <a:gd name="connsiteX2806" fmla="*/ 364360 w 2170318"/>
                  <a:gd name="connsiteY2806" fmla="*/ 787675 h 912564"/>
                  <a:gd name="connsiteX2807" fmla="*/ 365912 w 2170318"/>
                  <a:gd name="connsiteY2807" fmla="*/ 786124 h 912564"/>
                  <a:gd name="connsiteX2808" fmla="*/ 368017 w 2170318"/>
                  <a:gd name="connsiteY2808" fmla="*/ 783575 h 912564"/>
                  <a:gd name="connsiteX2809" fmla="*/ 369901 w 2170318"/>
                  <a:gd name="connsiteY2809" fmla="*/ 782134 h 912564"/>
                  <a:gd name="connsiteX2810" fmla="*/ 370677 w 2170318"/>
                  <a:gd name="connsiteY2810" fmla="*/ 784130 h 912564"/>
                  <a:gd name="connsiteX2811" fmla="*/ 371785 w 2170318"/>
                  <a:gd name="connsiteY2811" fmla="*/ 785459 h 912564"/>
                  <a:gd name="connsiteX2812" fmla="*/ 380650 w 2170318"/>
                  <a:gd name="connsiteY2812" fmla="*/ 789227 h 912564"/>
                  <a:gd name="connsiteX2813" fmla="*/ 387743 w 2170318"/>
                  <a:gd name="connsiteY2813" fmla="*/ 794214 h 912564"/>
                  <a:gd name="connsiteX2814" fmla="*/ 388408 w 2170318"/>
                  <a:gd name="connsiteY2814" fmla="*/ 794989 h 912564"/>
                  <a:gd name="connsiteX2815" fmla="*/ 389183 w 2170318"/>
                  <a:gd name="connsiteY2815" fmla="*/ 796097 h 912564"/>
                  <a:gd name="connsiteX2816" fmla="*/ 389737 w 2170318"/>
                  <a:gd name="connsiteY2816" fmla="*/ 797316 h 912564"/>
                  <a:gd name="connsiteX2817" fmla="*/ 389959 w 2170318"/>
                  <a:gd name="connsiteY2817" fmla="*/ 798536 h 912564"/>
                  <a:gd name="connsiteX2818" fmla="*/ 389294 w 2170318"/>
                  <a:gd name="connsiteY2818" fmla="*/ 799643 h 912564"/>
                  <a:gd name="connsiteX2819" fmla="*/ 387964 w 2170318"/>
                  <a:gd name="connsiteY2819" fmla="*/ 799976 h 912564"/>
                  <a:gd name="connsiteX2820" fmla="*/ 387078 w 2170318"/>
                  <a:gd name="connsiteY2820" fmla="*/ 799532 h 912564"/>
                  <a:gd name="connsiteX2821" fmla="*/ 387743 w 2170318"/>
                  <a:gd name="connsiteY2821" fmla="*/ 797982 h 912564"/>
                  <a:gd name="connsiteX2822" fmla="*/ 387743 w 2170318"/>
                  <a:gd name="connsiteY2822" fmla="*/ 797095 h 912564"/>
                  <a:gd name="connsiteX2823" fmla="*/ 385969 w 2170318"/>
                  <a:gd name="connsiteY2823" fmla="*/ 797871 h 912564"/>
                  <a:gd name="connsiteX2824" fmla="*/ 384529 w 2170318"/>
                  <a:gd name="connsiteY2824" fmla="*/ 799976 h 912564"/>
                  <a:gd name="connsiteX2825" fmla="*/ 383088 w 2170318"/>
                  <a:gd name="connsiteY2825" fmla="*/ 801306 h 912564"/>
                  <a:gd name="connsiteX2826" fmla="*/ 381537 w 2170318"/>
                  <a:gd name="connsiteY2826" fmla="*/ 799865 h 912564"/>
                  <a:gd name="connsiteX2827" fmla="*/ 380761 w 2170318"/>
                  <a:gd name="connsiteY2827" fmla="*/ 801195 h 912564"/>
                  <a:gd name="connsiteX2828" fmla="*/ 379764 w 2170318"/>
                  <a:gd name="connsiteY2828" fmla="*/ 803744 h 912564"/>
                  <a:gd name="connsiteX2829" fmla="*/ 379099 w 2170318"/>
                  <a:gd name="connsiteY2829" fmla="*/ 804741 h 912564"/>
                  <a:gd name="connsiteX2830" fmla="*/ 380318 w 2170318"/>
                  <a:gd name="connsiteY2830" fmla="*/ 806847 h 912564"/>
                  <a:gd name="connsiteX2831" fmla="*/ 380983 w 2170318"/>
                  <a:gd name="connsiteY2831" fmla="*/ 808730 h 912564"/>
                  <a:gd name="connsiteX2832" fmla="*/ 380540 w 2170318"/>
                  <a:gd name="connsiteY2832" fmla="*/ 810060 h 912564"/>
                  <a:gd name="connsiteX2833" fmla="*/ 378434 w 2170318"/>
                  <a:gd name="connsiteY2833" fmla="*/ 810614 h 912564"/>
                  <a:gd name="connsiteX2834" fmla="*/ 380872 w 2170318"/>
                  <a:gd name="connsiteY2834" fmla="*/ 810947 h 912564"/>
                  <a:gd name="connsiteX2835" fmla="*/ 386302 w 2170318"/>
                  <a:gd name="connsiteY2835" fmla="*/ 808841 h 912564"/>
                  <a:gd name="connsiteX2836" fmla="*/ 387632 w 2170318"/>
                  <a:gd name="connsiteY2836" fmla="*/ 810614 h 912564"/>
                  <a:gd name="connsiteX2837" fmla="*/ 388519 w 2170318"/>
                  <a:gd name="connsiteY2837" fmla="*/ 810614 h 912564"/>
                  <a:gd name="connsiteX2838" fmla="*/ 389737 w 2170318"/>
                  <a:gd name="connsiteY2838" fmla="*/ 809949 h 912564"/>
                  <a:gd name="connsiteX2839" fmla="*/ 390291 w 2170318"/>
                  <a:gd name="connsiteY2839" fmla="*/ 812387 h 912564"/>
                  <a:gd name="connsiteX2840" fmla="*/ 390734 w 2170318"/>
                  <a:gd name="connsiteY2840" fmla="*/ 817263 h 912564"/>
                  <a:gd name="connsiteX2841" fmla="*/ 390734 w 2170318"/>
                  <a:gd name="connsiteY2841" fmla="*/ 818260 h 912564"/>
                  <a:gd name="connsiteX2842" fmla="*/ 389737 w 2170318"/>
                  <a:gd name="connsiteY2842" fmla="*/ 818482 h 912564"/>
                  <a:gd name="connsiteX2843" fmla="*/ 389073 w 2170318"/>
                  <a:gd name="connsiteY2843" fmla="*/ 818925 h 912564"/>
                  <a:gd name="connsiteX2844" fmla="*/ 387632 w 2170318"/>
                  <a:gd name="connsiteY2844" fmla="*/ 820145 h 912564"/>
                  <a:gd name="connsiteX2845" fmla="*/ 387632 w 2170318"/>
                  <a:gd name="connsiteY2845" fmla="*/ 821031 h 912564"/>
                  <a:gd name="connsiteX2846" fmla="*/ 389294 w 2170318"/>
                  <a:gd name="connsiteY2846" fmla="*/ 821917 h 912564"/>
                  <a:gd name="connsiteX2847" fmla="*/ 390734 w 2170318"/>
                  <a:gd name="connsiteY2847" fmla="*/ 823801 h 912564"/>
                  <a:gd name="connsiteX2848" fmla="*/ 391399 w 2170318"/>
                  <a:gd name="connsiteY2848" fmla="*/ 826239 h 912564"/>
                  <a:gd name="connsiteX2849" fmla="*/ 390734 w 2170318"/>
                  <a:gd name="connsiteY2849" fmla="*/ 828788 h 912564"/>
                  <a:gd name="connsiteX2850" fmla="*/ 391067 w 2170318"/>
                  <a:gd name="connsiteY2850" fmla="*/ 829010 h 912564"/>
                  <a:gd name="connsiteX2851" fmla="*/ 391178 w 2170318"/>
                  <a:gd name="connsiteY2851" fmla="*/ 829010 h 912564"/>
                  <a:gd name="connsiteX2852" fmla="*/ 391178 w 2170318"/>
                  <a:gd name="connsiteY2852" fmla="*/ 829121 h 912564"/>
                  <a:gd name="connsiteX2853" fmla="*/ 391178 w 2170318"/>
                  <a:gd name="connsiteY2853" fmla="*/ 829786 h 912564"/>
                  <a:gd name="connsiteX2854" fmla="*/ 389959 w 2170318"/>
                  <a:gd name="connsiteY2854" fmla="*/ 830007 h 912564"/>
                  <a:gd name="connsiteX2855" fmla="*/ 388851 w 2170318"/>
                  <a:gd name="connsiteY2855" fmla="*/ 830561 h 912564"/>
                  <a:gd name="connsiteX2856" fmla="*/ 387964 w 2170318"/>
                  <a:gd name="connsiteY2856" fmla="*/ 831447 h 912564"/>
                  <a:gd name="connsiteX2857" fmla="*/ 387410 w 2170318"/>
                  <a:gd name="connsiteY2857" fmla="*/ 832777 h 912564"/>
                  <a:gd name="connsiteX2858" fmla="*/ 388519 w 2170318"/>
                  <a:gd name="connsiteY2858" fmla="*/ 832777 h 912564"/>
                  <a:gd name="connsiteX2859" fmla="*/ 389294 w 2170318"/>
                  <a:gd name="connsiteY2859" fmla="*/ 832999 h 912564"/>
                  <a:gd name="connsiteX2860" fmla="*/ 390624 w 2170318"/>
                  <a:gd name="connsiteY2860" fmla="*/ 833886 h 912564"/>
                  <a:gd name="connsiteX2861" fmla="*/ 389737 w 2170318"/>
                  <a:gd name="connsiteY2861" fmla="*/ 834772 h 912564"/>
                  <a:gd name="connsiteX2862" fmla="*/ 392840 w 2170318"/>
                  <a:gd name="connsiteY2862" fmla="*/ 834772 h 912564"/>
                  <a:gd name="connsiteX2863" fmla="*/ 392840 w 2170318"/>
                  <a:gd name="connsiteY2863" fmla="*/ 835769 h 912564"/>
                  <a:gd name="connsiteX2864" fmla="*/ 392508 w 2170318"/>
                  <a:gd name="connsiteY2864" fmla="*/ 836434 h 912564"/>
                  <a:gd name="connsiteX2865" fmla="*/ 392508 w 2170318"/>
                  <a:gd name="connsiteY2865" fmla="*/ 836877 h 912564"/>
                  <a:gd name="connsiteX2866" fmla="*/ 392840 w 2170318"/>
                  <a:gd name="connsiteY2866" fmla="*/ 838762 h 912564"/>
                  <a:gd name="connsiteX2867" fmla="*/ 394391 w 2170318"/>
                  <a:gd name="connsiteY2867" fmla="*/ 837764 h 912564"/>
                  <a:gd name="connsiteX2868" fmla="*/ 396275 w 2170318"/>
                  <a:gd name="connsiteY2868" fmla="*/ 840091 h 912564"/>
                  <a:gd name="connsiteX2869" fmla="*/ 403035 w 2170318"/>
                  <a:gd name="connsiteY2869" fmla="*/ 842308 h 912564"/>
                  <a:gd name="connsiteX2870" fmla="*/ 404476 w 2170318"/>
                  <a:gd name="connsiteY2870" fmla="*/ 844080 h 912564"/>
                  <a:gd name="connsiteX2871" fmla="*/ 405473 w 2170318"/>
                  <a:gd name="connsiteY2871" fmla="*/ 846186 h 912564"/>
                  <a:gd name="connsiteX2872" fmla="*/ 406027 w 2170318"/>
                  <a:gd name="connsiteY2872" fmla="*/ 846629 h 912564"/>
                  <a:gd name="connsiteX2873" fmla="*/ 412897 w 2170318"/>
                  <a:gd name="connsiteY2873" fmla="*/ 853167 h 912564"/>
                  <a:gd name="connsiteX2874" fmla="*/ 413673 w 2170318"/>
                  <a:gd name="connsiteY2874" fmla="*/ 852170 h 912564"/>
                  <a:gd name="connsiteX2875" fmla="*/ 414227 w 2170318"/>
                  <a:gd name="connsiteY2875" fmla="*/ 853056 h 912564"/>
                  <a:gd name="connsiteX2876" fmla="*/ 414892 w 2170318"/>
                  <a:gd name="connsiteY2876" fmla="*/ 854497 h 912564"/>
                  <a:gd name="connsiteX2877" fmla="*/ 415890 w 2170318"/>
                  <a:gd name="connsiteY2877" fmla="*/ 855162 h 912564"/>
                  <a:gd name="connsiteX2878" fmla="*/ 416776 w 2170318"/>
                  <a:gd name="connsiteY2878" fmla="*/ 854719 h 912564"/>
                  <a:gd name="connsiteX2879" fmla="*/ 417219 w 2170318"/>
                  <a:gd name="connsiteY2879" fmla="*/ 853943 h 912564"/>
                  <a:gd name="connsiteX2880" fmla="*/ 417662 w 2170318"/>
                  <a:gd name="connsiteY2880" fmla="*/ 852946 h 912564"/>
                  <a:gd name="connsiteX2881" fmla="*/ 418217 w 2170318"/>
                  <a:gd name="connsiteY2881" fmla="*/ 852059 h 912564"/>
                  <a:gd name="connsiteX2882" fmla="*/ 418771 w 2170318"/>
                  <a:gd name="connsiteY2882" fmla="*/ 851394 h 912564"/>
                  <a:gd name="connsiteX2883" fmla="*/ 418993 w 2170318"/>
                  <a:gd name="connsiteY2883" fmla="*/ 851062 h 912564"/>
                  <a:gd name="connsiteX2884" fmla="*/ 419436 w 2170318"/>
                  <a:gd name="connsiteY2884" fmla="*/ 850729 h 912564"/>
                  <a:gd name="connsiteX2885" fmla="*/ 420544 w 2170318"/>
                  <a:gd name="connsiteY2885" fmla="*/ 850286 h 912564"/>
                  <a:gd name="connsiteX2886" fmla="*/ 421209 w 2170318"/>
                  <a:gd name="connsiteY2886" fmla="*/ 850508 h 912564"/>
                  <a:gd name="connsiteX2887" fmla="*/ 421652 w 2170318"/>
                  <a:gd name="connsiteY2887" fmla="*/ 851173 h 912564"/>
                  <a:gd name="connsiteX2888" fmla="*/ 422095 w 2170318"/>
                  <a:gd name="connsiteY2888" fmla="*/ 851394 h 912564"/>
                  <a:gd name="connsiteX2889" fmla="*/ 422760 w 2170318"/>
                  <a:gd name="connsiteY2889" fmla="*/ 850397 h 912564"/>
                  <a:gd name="connsiteX2890" fmla="*/ 423203 w 2170318"/>
                  <a:gd name="connsiteY2890" fmla="*/ 854275 h 912564"/>
                  <a:gd name="connsiteX2891" fmla="*/ 423758 w 2170318"/>
                  <a:gd name="connsiteY2891" fmla="*/ 855494 h 912564"/>
                  <a:gd name="connsiteX2892" fmla="*/ 425088 w 2170318"/>
                  <a:gd name="connsiteY2892" fmla="*/ 854164 h 912564"/>
                  <a:gd name="connsiteX2893" fmla="*/ 432180 w 2170318"/>
                  <a:gd name="connsiteY2893" fmla="*/ 858264 h 912564"/>
                  <a:gd name="connsiteX2894" fmla="*/ 435282 w 2170318"/>
                  <a:gd name="connsiteY2894" fmla="*/ 858930 h 912564"/>
                  <a:gd name="connsiteX2895" fmla="*/ 444480 w 2170318"/>
                  <a:gd name="connsiteY2895" fmla="*/ 858930 h 912564"/>
                  <a:gd name="connsiteX2896" fmla="*/ 446918 w 2170318"/>
                  <a:gd name="connsiteY2896" fmla="*/ 859927 h 912564"/>
                  <a:gd name="connsiteX2897" fmla="*/ 445699 w 2170318"/>
                  <a:gd name="connsiteY2897" fmla="*/ 859927 h 912564"/>
                  <a:gd name="connsiteX2898" fmla="*/ 444480 w 2170318"/>
                  <a:gd name="connsiteY2898" fmla="*/ 859927 h 912564"/>
                  <a:gd name="connsiteX2899" fmla="*/ 443372 w 2170318"/>
                  <a:gd name="connsiteY2899" fmla="*/ 860370 h 912564"/>
                  <a:gd name="connsiteX2900" fmla="*/ 442375 w 2170318"/>
                  <a:gd name="connsiteY2900" fmla="*/ 860925 h 912564"/>
                  <a:gd name="connsiteX2901" fmla="*/ 442375 w 2170318"/>
                  <a:gd name="connsiteY2901" fmla="*/ 861811 h 912564"/>
                  <a:gd name="connsiteX2902" fmla="*/ 448137 w 2170318"/>
                  <a:gd name="connsiteY2902" fmla="*/ 860925 h 912564"/>
                  <a:gd name="connsiteX2903" fmla="*/ 449023 w 2170318"/>
                  <a:gd name="connsiteY2903" fmla="*/ 861589 h 912564"/>
                  <a:gd name="connsiteX2904" fmla="*/ 449023 w 2170318"/>
                  <a:gd name="connsiteY2904" fmla="*/ 862808 h 912564"/>
                  <a:gd name="connsiteX2905" fmla="*/ 448469 w 2170318"/>
                  <a:gd name="connsiteY2905" fmla="*/ 863584 h 912564"/>
                  <a:gd name="connsiteX2906" fmla="*/ 446918 w 2170318"/>
                  <a:gd name="connsiteY2906" fmla="*/ 862808 h 912564"/>
                  <a:gd name="connsiteX2907" fmla="*/ 448026 w 2170318"/>
                  <a:gd name="connsiteY2907" fmla="*/ 865690 h 912564"/>
                  <a:gd name="connsiteX2908" fmla="*/ 451905 w 2170318"/>
                  <a:gd name="connsiteY2908" fmla="*/ 867573 h 912564"/>
                  <a:gd name="connsiteX2909" fmla="*/ 452348 w 2170318"/>
                  <a:gd name="connsiteY2909" fmla="*/ 870455 h 912564"/>
                  <a:gd name="connsiteX2910" fmla="*/ 454232 w 2170318"/>
                  <a:gd name="connsiteY2910" fmla="*/ 867906 h 912564"/>
                  <a:gd name="connsiteX2911" fmla="*/ 454232 w 2170318"/>
                  <a:gd name="connsiteY2911" fmla="*/ 867462 h 912564"/>
                  <a:gd name="connsiteX2912" fmla="*/ 455451 w 2170318"/>
                  <a:gd name="connsiteY2912" fmla="*/ 867241 h 912564"/>
                  <a:gd name="connsiteX2913" fmla="*/ 455783 w 2170318"/>
                  <a:gd name="connsiteY2913" fmla="*/ 866687 h 912564"/>
                  <a:gd name="connsiteX2914" fmla="*/ 455783 w 2170318"/>
                  <a:gd name="connsiteY2914" fmla="*/ 866022 h 912564"/>
                  <a:gd name="connsiteX2915" fmla="*/ 456227 w 2170318"/>
                  <a:gd name="connsiteY2915" fmla="*/ 865468 h 912564"/>
                  <a:gd name="connsiteX2916" fmla="*/ 457556 w 2170318"/>
                  <a:gd name="connsiteY2916" fmla="*/ 864803 h 912564"/>
                  <a:gd name="connsiteX2917" fmla="*/ 458886 w 2170318"/>
                  <a:gd name="connsiteY2917" fmla="*/ 864581 h 912564"/>
                  <a:gd name="connsiteX2918" fmla="*/ 460216 w 2170318"/>
                  <a:gd name="connsiteY2918" fmla="*/ 865025 h 912564"/>
                  <a:gd name="connsiteX2919" fmla="*/ 461546 w 2170318"/>
                  <a:gd name="connsiteY2919" fmla="*/ 866465 h 912564"/>
                  <a:gd name="connsiteX2920" fmla="*/ 462100 w 2170318"/>
                  <a:gd name="connsiteY2920" fmla="*/ 865911 h 912564"/>
                  <a:gd name="connsiteX2921" fmla="*/ 462432 w 2170318"/>
                  <a:gd name="connsiteY2921" fmla="*/ 865690 h 912564"/>
                  <a:gd name="connsiteX2922" fmla="*/ 463873 w 2170318"/>
                  <a:gd name="connsiteY2922" fmla="*/ 865468 h 912564"/>
                  <a:gd name="connsiteX2923" fmla="*/ 463540 w 2170318"/>
                  <a:gd name="connsiteY2923" fmla="*/ 866022 h 912564"/>
                  <a:gd name="connsiteX2924" fmla="*/ 463319 w 2170318"/>
                  <a:gd name="connsiteY2924" fmla="*/ 866465 h 912564"/>
                  <a:gd name="connsiteX2925" fmla="*/ 462986 w 2170318"/>
                  <a:gd name="connsiteY2925" fmla="*/ 866908 h 912564"/>
                  <a:gd name="connsiteX2926" fmla="*/ 462321 w 2170318"/>
                  <a:gd name="connsiteY2926" fmla="*/ 867351 h 912564"/>
                  <a:gd name="connsiteX2927" fmla="*/ 462321 w 2170318"/>
                  <a:gd name="connsiteY2927" fmla="*/ 868349 h 912564"/>
                  <a:gd name="connsiteX2928" fmla="*/ 464316 w 2170318"/>
                  <a:gd name="connsiteY2928" fmla="*/ 868016 h 912564"/>
                  <a:gd name="connsiteX2929" fmla="*/ 466089 w 2170318"/>
                  <a:gd name="connsiteY2929" fmla="*/ 867241 h 912564"/>
                  <a:gd name="connsiteX2930" fmla="*/ 467751 w 2170318"/>
                  <a:gd name="connsiteY2930" fmla="*/ 866022 h 912564"/>
                  <a:gd name="connsiteX2931" fmla="*/ 469303 w 2170318"/>
                  <a:gd name="connsiteY2931" fmla="*/ 864471 h 912564"/>
                  <a:gd name="connsiteX2932" fmla="*/ 466975 w 2170318"/>
                  <a:gd name="connsiteY2932" fmla="*/ 864471 h 912564"/>
                  <a:gd name="connsiteX2933" fmla="*/ 466975 w 2170318"/>
                  <a:gd name="connsiteY2933" fmla="*/ 863473 h 912564"/>
                  <a:gd name="connsiteX2934" fmla="*/ 469746 w 2170318"/>
                  <a:gd name="connsiteY2934" fmla="*/ 862586 h 912564"/>
                  <a:gd name="connsiteX2935" fmla="*/ 470854 w 2170318"/>
                  <a:gd name="connsiteY2935" fmla="*/ 862586 h 912564"/>
                  <a:gd name="connsiteX2936" fmla="*/ 470854 w 2170318"/>
                  <a:gd name="connsiteY2936" fmla="*/ 861922 h 912564"/>
                  <a:gd name="connsiteX2937" fmla="*/ 470854 w 2170318"/>
                  <a:gd name="connsiteY2937" fmla="*/ 861700 h 912564"/>
                  <a:gd name="connsiteX2938" fmla="*/ 470411 w 2170318"/>
                  <a:gd name="connsiteY2938" fmla="*/ 861700 h 912564"/>
                  <a:gd name="connsiteX2939" fmla="*/ 470079 w 2170318"/>
                  <a:gd name="connsiteY2939" fmla="*/ 861700 h 912564"/>
                  <a:gd name="connsiteX2940" fmla="*/ 471630 w 2170318"/>
                  <a:gd name="connsiteY2940" fmla="*/ 860703 h 912564"/>
                  <a:gd name="connsiteX2941" fmla="*/ 475841 w 2170318"/>
                  <a:gd name="connsiteY2941" fmla="*/ 859705 h 912564"/>
                  <a:gd name="connsiteX2942" fmla="*/ 477725 w 2170318"/>
                  <a:gd name="connsiteY2942" fmla="*/ 858597 h 912564"/>
                  <a:gd name="connsiteX2943" fmla="*/ 479276 w 2170318"/>
                  <a:gd name="connsiteY2943" fmla="*/ 857046 h 912564"/>
                  <a:gd name="connsiteX2944" fmla="*/ 479830 w 2170318"/>
                  <a:gd name="connsiteY2944" fmla="*/ 856714 h 912564"/>
                  <a:gd name="connsiteX2945" fmla="*/ 480827 w 2170318"/>
                  <a:gd name="connsiteY2945" fmla="*/ 856714 h 912564"/>
                  <a:gd name="connsiteX2946" fmla="*/ 482268 w 2170318"/>
                  <a:gd name="connsiteY2946" fmla="*/ 856935 h 912564"/>
                  <a:gd name="connsiteX2947" fmla="*/ 483598 w 2170318"/>
                  <a:gd name="connsiteY2947" fmla="*/ 857378 h 912564"/>
                  <a:gd name="connsiteX2948" fmla="*/ 484817 w 2170318"/>
                  <a:gd name="connsiteY2948" fmla="*/ 857378 h 912564"/>
                  <a:gd name="connsiteX2949" fmla="*/ 486147 w 2170318"/>
                  <a:gd name="connsiteY2949" fmla="*/ 856603 h 912564"/>
                  <a:gd name="connsiteX2950" fmla="*/ 487809 w 2170318"/>
                  <a:gd name="connsiteY2950" fmla="*/ 856825 h 912564"/>
                  <a:gd name="connsiteX2951" fmla="*/ 495455 w 2170318"/>
                  <a:gd name="connsiteY2951" fmla="*/ 852724 h 912564"/>
                  <a:gd name="connsiteX2952" fmla="*/ 495455 w 2170318"/>
                  <a:gd name="connsiteY2952" fmla="*/ 851727 h 912564"/>
                  <a:gd name="connsiteX2953" fmla="*/ 493017 w 2170318"/>
                  <a:gd name="connsiteY2953" fmla="*/ 851727 h 912564"/>
                  <a:gd name="connsiteX2954" fmla="*/ 494568 w 2170318"/>
                  <a:gd name="connsiteY2954" fmla="*/ 851062 h 912564"/>
                  <a:gd name="connsiteX2955" fmla="*/ 495677 w 2170318"/>
                  <a:gd name="connsiteY2955" fmla="*/ 851505 h 912564"/>
                  <a:gd name="connsiteX2956" fmla="*/ 496564 w 2170318"/>
                  <a:gd name="connsiteY2956" fmla="*/ 852281 h 912564"/>
                  <a:gd name="connsiteX2957" fmla="*/ 497450 w 2170318"/>
                  <a:gd name="connsiteY2957" fmla="*/ 852724 h 912564"/>
                  <a:gd name="connsiteX2958" fmla="*/ 501661 w 2170318"/>
                  <a:gd name="connsiteY2958" fmla="*/ 853721 h 912564"/>
                  <a:gd name="connsiteX2959" fmla="*/ 501661 w 2170318"/>
                  <a:gd name="connsiteY2959" fmla="*/ 852724 h 912564"/>
                  <a:gd name="connsiteX2960" fmla="*/ 501661 w 2170318"/>
                  <a:gd name="connsiteY2960" fmla="*/ 851727 h 912564"/>
                  <a:gd name="connsiteX2961" fmla="*/ 503212 w 2170318"/>
                  <a:gd name="connsiteY2961" fmla="*/ 852724 h 912564"/>
                  <a:gd name="connsiteX2962" fmla="*/ 503212 w 2170318"/>
                  <a:gd name="connsiteY2962" fmla="*/ 851616 h 912564"/>
                  <a:gd name="connsiteX2963" fmla="*/ 503877 w 2170318"/>
                  <a:gd name="connsiteY2963" fmla="*/ 848956 h 912564"/>
                  <a:gd name="connsiteX2964" fmla="*/ 504542 w 2170318"/>
                  <a:gd name="connsiteY2964" fmla="*/ 850840 h 912564"/>
                  <a:gd name="connsiteX2965" fmla="*/ 504542 w 2170318"/>
                  <a:gd name="connsiteY2965" fmla="*/ 851727 h 912564"/>
                  <a:gd name="connsiteX2966" fmla="*/ 505429 w 2170318"/>
                  <a:gd name="connsiteY2966" fmla="*/ 851727 h 912564"/>
                  <a:gd name="connsiteX2967" fmla="*/ 505429 w 2170318"/>
                  <a:gd name="connsiteY2967" fmla="*/ 848845 h 912564"/>
                  <a:gd name="connsiteX2968" fmla="*/ 505983 w 2170318"/>
                  <a:gd name="connsiteY2968" fmla="*/ 846740 h 912564"/>
                  <a:gd name="connsiteX2969" fmla="*/ 506980 w 2170318"/>
                  <a:gd name="connsiteY2969" fmla="*/ 845521 h 912564"/>
                  <a:gd name="connsiteX2970" fmla="*/ 515513 w 2170318"/>
                  <a:gd name="connsiteY2970" fmla="*/ 844080 h 912564"/>
                  <a:gd name="connsiteX2971" fmla="*/ 517840 w 2170318"/>
                  <a:gd name="connsiteY2971" fmla="*/ 844080 h 912564"/>
                  <a:gd name="connsiteX2972" fmla="*/ 529808 w 2170318"/>
                  <a:gd name="connsiteY2972" fmla="*/ 849732 h 912564"/>
                  <a:gd name="connsiteX2973" fmla="*/ 532468 w 2170318"/>
                  <a:gd name="connsiteY2973" fmla="*/ 848956 h 912564"/>
                  <a:gd name="connsiteX2974" fmla="*/ 533797 w 2170318"/>
                  <a:gd name="connsiteY2974" fmla="*/ 850175 h 912564"/>
                  <a:gd name="connsiteX2975" fmla="*/ 534240 w 2170318"/>
                  <a:gd name="connsiteY2975" fmla="*/ 852613 h 912564"/>
                  <a:gd name="connsiteX2976" fmla="*/ 534019 w 2170318"/>
                  <a:gd name="connsiteY2976" fmla="*/ 858486 h 912564"/>
                  <a:gd name="connsiteX2977" fmla="*/ 537233 w 2170318"/>
                  <a:gd name="connsiteY2977" fmla="*/ 855605 h 912564"/>
                  <a:gd name="connsiteX2978" fmla="*/ 538784 w 2170318"/>
                  <a:gd name="connsiteY2978" fmla="*/ 853832 h 912564"/>
                  <a:gd name="connsiteX2979" fmla="*/ 540003 w 2170318"/>
                  <a:gd name="connsiteY2979" fmla="*/ 850729 h 912564"/>
                  <a:gd name="connsiteX2980" fmla="*/ 541333 w 2170318"/>
                  <a:gd name="connsiteY2980" fmla="*/ 849399 h 912564"/>
                  <a:gd name="connsiteX2981" fmla="*/ 542884 w 2170318"/>
                  <a:gd name="connsiteY2981" fmla="*/ 848181 h 912564"/>
                  <a:gd name="connsiteX2982" fmla="*/ 543992 w 2170318"/>
                  <a:gd name="connsiteY2982" fmla="*/ 846962 h 912564"/>
                  <a:gd name="connsiteX2983" fmla="*/ 543216 w 2170318"/>
                  <a:gd name="connsiteY2983" fmla="*/ 846740 h 912564"/>
                  <a:gd name="connsiteX2984" fmla="*/ 542995 w 2170318"/>
                  <a:gd name="connsiteY2984" fmla="*/ 846408 h 912564"/>
                  <a:gd name="connsiteX2985" fmla="*/ 542995 w 2170318"/>
                  <a:gd name="connsiteY2985" fmla="*/ 846408 h 912564"/>
                  <a:gd name="connsiteX2986" fmla="*/ 542441 w 2170318"/>
                  <a:gd name="connsiteY2986" fmla="*/ 846962 h 912564"/>
                  <a:gd name="connsiteX2987" fmla="*/ 541665 w 2170318"/>
                  <a:gd name="connsiteY2987" fmla="*/ 846962 h 912564"/>
                  <a:gd name="connsiteX2988" fmla="*/ 542995 w 2170318"/>
                  <a:gd name="connsiteY2988" fmla="*/ 844080 h 912564"/>
                  <a:gd name="connsiteX2989" fmla="*/ 545987 w 2170318"/>
                  <a:gd name="connsiteY2989" fmla="*/ 841421 h 912564"/>
                  <a:gd name="connsiteX2990" fmla="*/ 547649 w 2170318"/>
                  <a:gd name="connsiteY2990" fmla="*/ 839426 h 912564"/>
                  <a:gd name="connsiteX2991" fmla="*/ 544768 w 2170318"/>
                  <a:gd name="connsiteY2991" fmla="*/ 838429 h 912564"/>
                  <a:gd name="connsiteX2992" fmla="*/ 545655 w 2170318"/>
                  <a:gd name="connsiteY2992" fmla="*/ 836434 h 912564"/>
                  <a:gd name="connsiteX2993" fmla="*/ 543992 w 2170318"/>
                  <a:gd name="connsiteY2993" fmla="*/ 835547 h 912564"/>
                  <a:gd name="connsiteX2994" fmla="*/ 542773 w 2170318"/>
                  <a:gd name="connsiteY2994" fmla="*/ 833553 h 912564"/>
                  <a:gd name="connsiteX2995" fmla="*/ 542552 w 2170318"/>
                  <a:gd name="connsiteY2995" fmla="*/ 831115 h 912564"/>
                  <a:gd name="connsiteX2996" fmla="*/ 544103 w 2170318"/>
                  <a:gd name="connsiteY2996" fmla="*/ 828788 h 912564"/>
                  <a:gd name="connsiteX2997" fmla="*/ 544103 w 2170318"/>
                  <a:gd name="connsiteY2997" fmla="*/ 827569 h 912564"/>
                  <a:gd name="connsiteX2998" fmla="*/ 546431 w 2170318"/>
                  <a:gd name="connsiteY2998" fmla="*/ 823690 h 912564"/>
                  <a:gd name="connsiteX2999" fmla="*/ 547760 w 2170318"/>
                  <a:gd name="connsiteY2999" fmla="*/ 818704 h 912564"/>
                  <a:gd name="connsiteX3000" fmla="*/ 549422 w 2170318"/>
                  <a:gd name="connsiteY3000" fmla="*/ 816488 h 912564"/>
                  <a:gd name="connsiteX3001" fmla="*/ 553301 w 2170318"/>
                  <a:gd name="connsiteY3001" fmla="*/ 813273 h 912564"/>
                  <a:gd name="connsiteX3002" fmla="*/ 552968 w 2170318"/>
                  <a:gd name="connsiteY3002" fmla="*/ 811612 h 912564"/>
                  <a:gd name="connsiteX3003" fmla="*/ 554520 w 2170318"/>
                  <a:gd name="connsiteY3003" fmla="*/ 806625 h 912564"/>
                  <a:gd name="connsiteX3004" fmla="*/ 554742 w 2170318"/>
                  <a:gd name="connsiteY3004" fmla="*/ 803633 h 912564"/>
                  <a:gd name="connsiteX3005" fmla="*/ 553966 w 2170318"/>
                  <a:gd name="connsiteY3005" fmla="*/ 804630 h 912564"/>
                  <a:gd name="connsiteX3006" fmla="*/ 553301 w 2170318"/>
                  <a:gd name="connsiteY3006" fmla="*/ 802968 h 912564"/>
                  <a:gd name="connsiteX3007" fmla="*/ 552525 w 2170318"/>
                  <a:gd name="connsiteY3007" fmla="*/ 801860 h 912564"/>
                  <a:gd name="connsiteX3008" fmla="*/ 551860 w 2170318"/>
                  <a:gd name="connsiteY3008" fmla="*/ 800419 h 912564"/>
                  <a:gd name="connsiteX3009" fmla="*/ 551639 w 2170318"/>
                  <a:gd name="connsiteY3009" fmla="*/ 797871 h 912564"/>
                  <a:gd name="connsiteX3010" fmla="*/ 551860 w 2170318"/>
                  <a:gd name="connsiteY3010" fmla="*/ 795876 h 912564"/>
                  <a:gd name="connsiteX3011" fmla="*/ 552303 w 2170318"/>
                  <a:gd name="connsiteY3011" fmla="*/ 794435 h 912564"/>
                  <a:gd name="connsiteX3012" fmla="*/ 552968 w 2170318"/>
                  <a:gd name="connsiteY3012" fmla="*/ 793327 h 912564"/>
                  <a:gd name="connsiteX3013" fmla="*/ 553855 w 2170318"/>
                  <a:gd name="connsiteY3013" fmla="*/ 792108 h 912564"/>
                  <a:gd name="connsiteX3014" fmla="*/ 553855 w 2170318"/>
                  <a:gd name="connsiteY3014" fmla="*/ 791221 h 912564"/>
                  <a:gd name="connsiteX3015" fmla="*/ 552636 w 2170318"/>
                  <a:gd name="connsiteY3015" fmla="*/ 789116 h 912564"/>
                  <a:gd name="connsiteX3016" fmla="*/ 552636 w 2170318"/>
                  <a:gd name="connsiteY3016" fmla="*/ 786567 h 912564"/>
                  <a:gd name="connsiteX3017" fmla="*/ 553079 w 2170318"/>
                  <a:gd name="connsiteY3017" fmla="*/ 782024 h 912564"/>
                  <a:gd name="connsiteX3018" fmla="*/ 553079 w 2170318"/>
                  <a:gd name="connsiteY3018" fmla="*/ 777702 h 912564"/>
                  <a:gd name="connsiteX3019" fmla="*/ 553633 w 2170318"/>
                  <a:gd name="connsiteY3019" fmla="*/ 776594 h 912564"/>
                  <a:gd name="connsiteX3020" fmla="*/ 555074 w 2170318"/>
                  <a:gd name="connsiteY3020" fmla="*/ 774156 h 912564"/>
                  <a:gd name="connsiteX3021" fmla="*/ 556625 w 2170318"/>
                  <a:gd name="connsiteY3021" fmla="*/ 769723 h 912564"/>
                  <a:gd name="connsiteX3022" fmla="*/ 559618 w 2170318"/>
                  <a:gd name="connsiteY3022" fmla="*/ 766732 h 912564"/>
                  <a:gd name="connsiteX3023" fmla="*/ 566155 w 2170318"/>
                  <a:gd name="connsiteY3023" fmla="*/ 762299 h 912564"/>
                  <a:gd name="connsiteX3024" fmla="*/ 570699 w 2170318"/>
                  <a:gd name="connsiteY3024" fmla="*/ 765845 h 912564"/>
                  <a:gd name="connsiteX3025" fmla="*/ 573137 w 2170318"/>
                  <a:gd name="connsiteY3025" fmla="*/ 767285 h 912564"/>
                  <a:gd name="connsiteX3026" fmla="*/ 576240 w 2170318"/>
                  <a:gd name="connsiteY3026" fmla="*/ 768172 h 912564"/>
                  <a:gd name="connsiteX3027" fmla="*/ 594857 w 2170318"/>
                  <a:gd name="connsiteY3027" fmla="*/ 767175 h 912564"/>
                  <a:gd name="connsiteX3028" fmla="*/ 640291 w 2170318"/>
                  <a:gd name="connsiteY3028" fmla="*/ 774045 h 912564"/>
                  <a:gd name="connsiteX3029" fmla="*/ 644280 w 2170318"/>
                  <a:gd name="connsiteY3029" fmla="*/ 776372 h 912564"/>
                  <a:gd name="connsiteX3030" fmla="*/ 644502 w 2170318"/>
                  <a:gd name="connsiteY3030" fmla="*/ 779808 h 912564"/>
                  <a:gd name="connsiteX3031" fmla="*/ 647826 w 2170318"/>
                  <a:gd name="connsiteY3031" fmla="*/ 780362 h 912564"/>
                  <a:gd name="connsiteX3032" fmla="*/ 669213 w 2170318"/>
                  <a:gd name="connsiteY3032" fmla="*/ 789892 h 912564"/>
                  <a:gd name="connsiteX3033" fmla="*/ 670876 w 2170318"/>
                  <a:gd name="connsiteY3033" fmla="*/ 791775 h 912564"/>
                  <a:gd name="connsiteX3034" fmla="*/ 672760 w 2170318"/>
                  <a:gd name="connsiteY3034" fmla="*/ 793327 h 912564"/>
                  <a:gd name="connsiteX3035" fmla="*/ 681404 w 2170318"/>
                  <a:gd name="connsiteY3035" fmla="*/ 797206 h 912564"/>
                  <a:gd name="connsiteX3036" fmla="*/ 683730 w 2170318"/>
                  <a:gd name="connsiteY3036" fmla="*/ 797538 h 912564"/>
                  <a:gd name="connsiteX3037" fmla="*/ 685171 w 2170318"/>
                  <a:gd name="connsiteY3037" fmla="*/ 797316 h 912564"/>
                  <a:gd name="connsiteX3038" fmla="*/ 686612 w 2170318"/>
                  <a:gd name="connsiteY3038" fmla="*/ 798757 h 912564"/>
                  <a:gd name="connsiteX3039" fmla="*/ 688828 w 2170318"/>
                  <a:gd name="connsiteY3039" fmla="*/ 801860 h 912564"/>
                  <a:gd name="connsiteX3040" fmla="*/ 693150 w 2170318"/>
                  <a:gd name="connsiteY3040" fmla="*/ 803744 h 912564"/>
                  <a:gd name="connsiteX3041" fmla="*/ 694258 w 2170318"/>
                  <a:gd name="connsiteY3041" fmla="*/ 804741 h 912564"/>
                  <a:gd name="connsiteX3042" fmla="*/ 696252 w 2170318"/>
                  <a:gd name="connsiteY3042" fmla="*/ 804297 h 912564"/>
                  <a:gd name="connsiteX3043" fmla="*/ 699356 w 2170318"/>
                  <a:gd name="connsiteY3043" fmla="*/ 804852 h 912564"/>
                  <a:gd name="connsiteX3044" fmla="*/ 702237 w 2170318"/>
                  <a:gd name="connsiteY3044" fmla="*/ 805960 h 912564"/>
                  <a:gd name="connsiteX3045" fmla="*/ 703567 w 2170318"/>
                  <a:gd name="connsiteY3045" fmla="*/ 807179 h 912564"/>
                  <a:gd name="connsiteX3046" fmla="*/ 704564 w 2170318"/>
                  <a:gd name="connsiteY3046" fmla="*/ 808508 h 912564"/>
                  <a:gd name="connsiteX3047" fmla="*/ 706891 w 2170318"/>
                  <a:gd name="connsiteY3047" fmla="*/ 808841 h 912564"/>
                  <a:gd name="connsiteX3048" fmla="*/ 711434 w 2170318"/>
                  <a:gd name="connsiteY3048" fmla="*/ 808619 h 912564"/>
                  <a:gd name="connsiteX3049" fmla="*/ 712099 w 2170318"/>
                  <a:gd name="connsiteY3049" fmla="*/ 808952 h 912564"/>
                  <a:gd name="connsiteX3050" fmla="*/ 712764 w 2170318"/>
                  <a:gd name="connsiteY3050" fmla="*/ 809617 h 912564"/>
                  <a:gd name="connsiteX3051" fmla="*/ 713651 w 2170318"/>
                  <a:gd name="connsiteY3051" fmla="*/ 810282 h 912564"/>
                  <a:gd name="connsiteX3052" fmla="*/ 714869 w 2170318"/>
                  <a:gd name="connsiteY3052" fmla="*/ 810614 h 912564"/>
                  <a:gd name="connsiteX3053" fmla="*/ 716199 w 2170318"/>
                  <a:gd name="connsiteY3053" fmla="*/ 810614 h 912564"/>
                  <a:gd name="connsiteX3054" fmla="*/ 717197 w 2170318"/>
                  <a:gd name="connsiteY3054" fmla="*/ 810836 h 912564"/>
                  <a:gd name="connsiteX3055" fmla="*/ 717972 w 2170318"/>
                  <a:gd name="connsiteY3055" fmla="*/ 811279 h 912564"/>
                  <a:gd name="connsiteX3056" fmla="*/ 724954 w 2170318"/>
                  <a:gd name="connsiteY3056" fmla="*/ 818371 h 912564"/>
                  <a:gd name="connsiteX3057" fmla="*/ 726616 w 2170318"/>
                  <a:gd name="connsiteY3057" fmla="*/ 819369 h 912564"/>
                  <a:gd name="connsiteX3058" fmla="*/ 728056 w 2170318"/>
                  <a:gd name="connsiteY3058" fmla="*/ 821696 h 912564"/>
                  <a:gd name="connsiteX3059" fmla="*/ 730051 w 2170318"/>
                  <a:gd name="connsiteY3059" fmla="*/ 826018 h 912564"/>
                  <a:gd name="connsiteX3060" fmla="*/ 730384 w 2170318"/>
                  <a:gd name="connsiteY3060" fmla="*/ 826018 h 912564"/>
                  <a:gd name="connsiteX3061" fmla="*/ 731935 w 2170318"/>
                  <a:gd name="connsiteY3061" fmla="*/ 826682 h 912564"/>
                  <a:gd name="connsiteX3062" fmla="*/ 732267 w 2170318"/>
                  <a:gd name="connsiteY3062" fmla="*/ 827125 h 912564"/>
                  <a:gd name="connsiteX3063" fmla="*/ 733486 w 2170318"/>
                  <a:gd name="connsiteY3063" fmla="*/ 829342 h 912564"/>
                  <a:gd name="connsiteX3064" fmla="*/ 734817 w 2170318"/>
                  <a:gd name="connsiteY3064" fmla="*/ 831115 h 912564"/>
                  <a:gd name="connsiteX3065" fmla="*/ 735260 w 2170318"/>
                  <a:gd name="connsiteY3065" fmla="*/ 832112 h 912564"/>
                  <a:gd name="connsiteX3066" fmla="*/ 735482 w 2170318"/>
                  <a:gd name="connsiteY3066" fmla="*/ 833221 h 912564"/>
                  <a:gd name="connsiteX3067" fmla="*/ 736922 w 2170318"/>
                  <a:gd name="connsiteY3067" fmla="*/ 837210 h 912564"/>
                  <a:gd name="connsiteX3068" fmla="*/ 743793 w 2170318"/>
                  <a:gd name="connsiteY3068" fmla="*/ 843194 h 912564"/>
                  <a:gd name="connsiteX3069" fmla="*/ 746452 w 2170318"/>
                  <a:gd name="connsiteY3069" fmla="*/ 847073 h 912564"/>
                  <a:gd name="connsiteX3070" fmla="*/ 746784 w 2170318"/>
                  <a:gd name="connsiteY3070" fmla="*/ 848292 h 912564"/>
                  <a:gd name="connsiteX3071" fmla="*/ 747228 w 2170318"/>
                  <a:gd name="connsiteY3071" fmla="*/ 852281 h 912564"/>
                  <a:gd name="connsiteX3072" fmla="*/ 747671 w 2170318"/>
                  <a:gd name="connsiteY3072" fmla="*/ 853056 h 912564"/>
                  <a:gd name="connsiteX3073" fmla="*/ 749776 w 2170318"/>
                  <a:gd name="connsiteY3073" fmla="*/ 854497 h 912564"/>
                  <a:gd name="connsiteX3074" fmla="*/ 750219 w 2170318"/>
                  <a:gd name="connsiteY3074" fmla="*/ 855162 h 912564"/>
                  <a:gd name="connsiteX3075" fmla="*/ 751217 w 2170318"/>
                  <a:gd name="connsiteY3075" fmla="*/ 855162 h 912564"/>
                  <a:gd name="connsiteX3076" fmla="*/ 756536 w 2170318"/>
                  <a:gd name="connsiteY3076" fmla="*/ 862365 h 912564"/>
                  <a:gd name="connsiteX3077" fmla="*/ 758309 w 2170318"/>
                  <a:gd name="connsiteY3077" fmla="*/ 863473 h 912564"/>
                  <a:gd name="connsiteX3078" fmla="*/ 760636 w 2170318"/>
                  <a:gd name="connsiteY3078" fmla="*/ 864138 h 912564"/>
                  <a:gd name="connsiteX3079" fmla="*/ 762631 w 2170318"/>
                  <a:gd name="connsiteY3079" fmla="*/ 865025 h 912564"/>
                  <a:gd name="connsiteX3080" fmla="*/ 763517 w 2170318"/>
                  <a:gd name="connsiteY3080" fmla="*/ 866687 h 912564"/>
                  <a:gd name="connsiteX3081" fmla="*/ 764626 w 2170318"/>
                  <a:gd name="connsiteY3081" fmla="*/ 867906 h 912564"/>
                  <a:gd name="connsiteX3082" fmla="*/ 773269 w 2170318"/>
                  <a:gd name="connsiteY3082" fmla="*/ 872892 h 912564"/>
                  <a:gd name="connsiteX3083" fmla="*/ 775264 w 2170318"/>
                  <a:gd name="connsiteY3083" fmla="*/ 873447 h 912564"/>
                  <a:gd name="connsiteX3084" fmla="*/ 779364 w 2170318"/>
                  <a:gd name="connsiteY3084" fmla="*/ 873779 h 912564"/>
                  <a:gd name="connsiteX3085" fmla="*/ 779808 w 2170318"/>
                  <a:gd name="connsiteY3085" fmla="*/ 874112 h 912564"/>
                  <a:gd name="connsiteX3086" fmla="*/ 786678 w 2170318"/>
                  <a:gd name="connsiteY3086" fmla="*/ 878544 h 912564"/>
                  <a:gd name="connsiteX3087" fmla="*/ 790999 w 2170318"/>
                  <a:gd name="connsiteY3087" fmla="*/ 880649 h 912564"/>
                  <a:gd name="connsiteX3088" fmla="*/ 801195 w 2170318"/>
                  <a:gd name="connsiteY3088" fmla="*/ 883088 h 912564"/>
                  <a:gd name="connsiteX3089" fmla="*/ 806071 w 2170318"/>
                  <a:gd name="connsiteY3089" fmla="*/ 883420 h 912564"/>
                  <a:gd name="connsiteX3090" fmla="*/ 812055 w 2170318"/>
                  <a:gd name="connsiteY3090" fmla="*/ 878655 h 912564"/>
                  <a:gd name="connsiteX3091" fmla="*/ 813052 w 2170318"/>
                  <a:gd name="connsiteY3091" fmla="*/ 877103 h 912564"/>
                  <a:gd name="connsiteX3092" fmla="*/ 814382 w 2170318"/>
                  <a:gd name="connsiteY3092" fmla="*/ 876660 h 912564"/>
                  <a:gd name="connsiteX3093" fmla="*/ 821695 w 2170318"/>
                  <a:gd name="connsiteY3093" fmla="*/ 872671 h 912564"/>
                  <a:gd name="connsiteX3094" fmla="*/ 823912 w 2170318"/>
                  <a:gd name="connsiteY3094" fmla="*/ 872671 h 912564"/>
                  <a:gd name="connsiteX3095" fmla="*/ 831447 w 2170318"/>
                  <a:gd name="connsiteY3095" fmla="*/ 874666 h 912564"/>
                  <a:gd name="connsiteX3096" fmla="*/ 834993 w 2170318"/>
                  <a:gd name="connsiteY3096" fmla="*/ 874444 h 912564"/>
                  <a:gd name="connsiteX3097" fmla="*/ 836434 w 2170318"/>
                  <a:gd name="connsiteY3097" fmla="*/ 874666 h 912564"/>
                  <a:gd name="connsiteX3098" fmla="*/ 837431 w 2170318"/>
                  <a:gd name="connsiteY3098" fmla="*/ 875109 h 912564"/>
                  <a:gd name="connsiteX3099" fmla="*/ 837764 w 2170318"/>
                  <a:gd name="connsiteY3099" fmla="*/ 875552 h 912564"/>
                  <a:gd name="connsiteX3100" fmla="*/ 838207 w 2170318"/>
                  <a:gd name="connsiteY3100" fmla="*/ 875552 h 912564"/>
                  <a:gd name="connsiteX3101" fmla="*/ 839426 w 2170318"/>
                  <a:gd name="connsiteY3101" fmla="*/ 874666 h 912564"/>
                  <a:gd name="connsiteX3102" fmla="*/ 840977 w 2170318"/>
                  <a:gd name="connsiteY3102" fmla="*/ 872671 h 912564"/>
                  <a:gd name="connsiteX3103" fmla="*/ 841975 w 2170318"/>
                  <a:gd name="connsiteY3103" fmla="*/ 870455 h 912564"/>
                  <a:gd name="connsiteX3104" fmla="*/ 843416 w 2170318"/>
                  <a:gd name="connsiteY3104" fmla="*/ 868681 h 912564"/>
                  <a:gd name="connsiteX3105" fmla="*/ 845964 w 2170318"/>
                  <a:gd name="connsiteY3105" fmla="*/ 867906 h 912564"/>
                  <a:gd name="connsiteX3106" fmla="*/ 847183 w 2170318"/>
                  <a:gd name="connsiteY3106" fmla="*/ 868238 h 912564"/>
                  <a:gd name="connsiteX3107" fmla="*/ 849621 w 2170318"/>
                  <a:gd name="connsiteY3107" fmla="*/ 869568 h 912564"/>
                  <a:gd name="connsiteX3108" fmla="*/ 851062 w 2170318"/>
                  <a:gd name="connsiteY3108" fmla="*/ 869901 h 912564"/>
                  <a:gd name="connsiteX3109" fmla="*/ 852392 w 2170318"/>
                  <a:gd name="connsiteY3109" fmla="*/ 869901 h 912564"/>
                  <a:gd name="connsiteX3110" fmla="*/ 855716 w 2170318"/>
                  <a:gd name="connsiteY3110" fmla="*/ 868903 h 912564"/>
                  <a:gd name="connsiteX3111" fmla="*/ 860814 w 2170318"/>
                  <a:gd name="connsiteY3111" fmla="*/ 868903 h 912564"/>
                  <a:gd name="connsiteX3112" fmla="*/ 863251 w 2170318"/>
                  <a:gd name="connsiteY3112" fmla="*/ 868681 h 912564"/>
                  <a:gd name="connsiteX3113" fmla="*/ 865357 w 2170318"/>
                  <a:gd name="connsiteY3113" fmla="*/ 866133 h 912564"/>
                  <a:gd name="connsiteX3114" fmla="*/ 867684 w 2170318"/>
                  <a:gd name="connsiteY3114" fmla="*/ 866465 h 912564"/>
                  <a:gd name="connsiteX3115" fmla="*/ 872116 w 2170318"/>
                  <a:gd name="connsiteY3115" fmla="*/ 868016 h 912564"/>
                  <a:gd name="connsiteX3116" fmla="*/ 873779 w 2170318"/>
                  <a:gd name="connsiteY3116" fmla="*/ 867573 h 912564"/>
                  <a:gd name="connsiteX3117" fmla="*/ 877768 w 2170318"/>
                  <a:gd name="connsiteY3117" fmla="*/ 865468 h 912564"/>
                  <a:gd name="connsiteX3118" fmla="*/ 880206 w 2170318"/>
                  <a:gd name="connsiteY3118" fmla="*/ 865025 h 912564"/>
                  <a:gd name="connsiteX3119" fmla="*/ 882422 w 2170318"/>
                  <a:gd name="connsiteY3119" fmla="*/ 865357 h 912564"/>
                  <a:gd name="connsiteX3120" fmla="*/ 887298 w 2170318"/>
                  <a:gd name="connsiteY3120" fmla="*/ 866687 h 912564"/>
                  <a:gd name="connsiteX3121" fmla="*/ 889958 w 2170318"/>
                  <a:gd name="connsiteY3121" fmla="*/ 867019 h 912564"/>
                  <a:gd name="connsiteX3122" fmla="*/ 889958 w 2170318"/>
                  <a:gd name="connsiteY3122" fmla="*/ 868016 h 912564"/>
                  <a:gd name="connsiteX3123" fmla="*/ 888407 w 2170318"/>
                  <a:gd name="connsiteY3123" fmla="*/ 868903 h 912564"/>
                  <a:gd name="connsiteX3124" fmla="*/ 890844 w 2170318"/>
                  <a:gd name="connsiteY3124" fmla="*/ 869346 h 912564"/>
                  <a:gd name="connsiteX3125" fmla="*/ 893282 w 2170318"/>
                  <a:gd name="connsiteY3125" fmla="*/ 866908 h 912564"/>
                  <a:gd name="connsiteX3126" fmla="*/ 895831 w 2170318"/>
                  <a:gd name="connsiteY3126" fmla="*/ 863584 h 912564"/>
                  <a:gd name="connsiteX3127" fmla="*/ 898490 w 2170318"/>
                  <a:gd name="connsiteY3127" fmla="*/ 861257 h 912564"/>
                  <a:gd name="connsiteX3128" fmla="*/ 900153 w 2170318"/>
                  <a:gd name="connsiteY3128" fmla="*/ 860592 h 912564"/>
                  <a:gd name="connsiteX3129" fmla="*/ 901594 w 2170318"/>
                  <a:gd name="connsiteY3129" fmla="*/ 860260 h 912564"/>
                  <a:gd name="connsiteX3130" fmla="*/ 902701 w 2170318"/>
                  <a:gd name="connsiteY3130" fmla="*/ 860814 h 912564"/>
                  <a:gd name="connsiteX3131" fmla="*/ 903145 w 2170318"/>
                  <a:gd name="connsiteY3131" fmla="*/ 862697 h 912564"/>
                  <a:gd name="connsiteX3132" fmla="*/ 906026 w 2170318"/>
                  <a:gd name="connsiteY3132" fmla="*/ 867130 h 912564"/>
                  <a:gd name="connsiteX3133" fmla="*/ 906359 w 2170318"/>
                  <a:gd name="connsiteY3133" fmla="*/ 868016 h 912564"/>
                  <a:gd name="connsiteX3134" fmla="*/ 907023 w 2170318"/>
                  <a:gd name="connsiteY3134" fmla="*/ 867019 h 912564"/>
                  <a:gd name="connsiteX3135" fmla="*/ 907799 w 2170318"/>
                  <a:gd name="connsiteY3135" fmla="*/ 863251 h 912564"/>
                  <a:gd name="connsiteX3136" fmla="*/ 908353 w 2170318"/>
                  <a:gd name="connsiteY3136" fmla="*/ 861811 h 912564"/>
                  <a:gd name="connsiteX3137" fmla="*/ 911788 w 2170318"/>
                  <a:gd name="connsiteY3137" fmla="*/ 858043 h 912564"/>
                  <a:gd name="connsiteX3138" fmla="*/ 912564 w 2170318"/>
                  <a:gd name="connsiteY3138" fmla="*/ 857378 h 912564"/>
                  <a:gd name="connsiteX3139" fmla="*/ 916442 w 2170318"/>
                  <a:gd name="connsiteY3139" fmla="*/ 855716 h 912564"/>
                  <a:gd name="connsiteX3140" fmla="*/ 917551 w 2170318"/>
                  <a:gd name="connsiteY3140" fmla="*/ 855494 h 912564"/>
                  <a:gd name="connsiteX3141" fmla="*/ 918881 w 2170318"/>
                  <a:gd name="connsiteY3141" fmla="*/ 854940 h 912564"/>
                  <a:gd name="connsiteX3142" fmla="*/ 920543 w 2170318"/>
                  <a:gd name="connsiteY3142" fmla="*/ 851949 h 912564"/>
                  <a:gd name="connsiteX3143" fmla="*/ 921762 w 2170318"/>
                  <a:gd name="connsiteY3143" fmla="*/ 850840 h 912564"/>
                  <a:gd name="connsiteX3144" fmla="*/ 921429 w 2170318"/>
                  <a:gd name="connsiteY3144" fmla="*/ 850286 h 912564"/>
                  <a:gd name="connsiteX3145" fmla="*/ 921097 w 2170318"/>
                  <a:gd name="connsiteY3145" fmla="*/ 850064 h 912564"/>
                  <a:gd name="connsiteX3146" fmla="*/ 920211 w 2170318"/>
                  <a:gd name="connsiteY3146" fmla="*/ 849843 h 912564"/>
                  <a:gd name="connsiteX3147" fmla="*/ 922094 w 2170318"/>
                  <a:gd name="connsiteY3147" fmla="*/ 849288 h 912564"/>
                  <a:gd name="connsiteX3148" fmla="*/ 923203 w 2170318"/>
                  <a:gd name="connsiteY3148" fmla="*/ 848070 h 912564"/>
                  <a:gd name="connsiteX3149" fmla="*/ 925197 w 2170318"/>
                  <a:gd name="connsiteY3149" fmla="*/ 844634 h 912564"/>
                  <a:gd name="connsiteX3150" fmla="*/ 926970 w 2170318"/>
                  <a:gd name="connsiteY3150" fmla="*/ 843194 h 912564"/>
                  <a:gd name="connsiteX3151" fmla="*/ 928300 w 2170318"/>
                  <a:gd name="connsiteY3151" fmla="*/ 843527 h 912564"/>
                  <a:gd name="connsiteX3152" fmla="*/ 929630 w 2170318"/>
                  <a:gd name="connsiteY3152" fmla="*/ 844523 h 912564"/>
                  <a:gd name="connsiteX3153" fmla="*/ 931292 w 2170318"/>
                  <a:gd name="connsiteY3153" fmla="*/ 845078 h 912564"/>
                  <a:gd name="connsiteX3154" fmla="*/ 933619 w 2170318"/>
                  <a:gd name="connsiteY3154" fmla="*/ 846629 h 912564"/>
                  <a:gd name="connsiteX3155" fmla="*/ 935281 w 2170318"/>
                  <a:gd name="connsiteY3155" fmla="*/ 850175 h 912564"/>
                  <a:gd name="connsiteX3156" fmla="*/ 935835 w 2170318"/>
                  <a:gd name="connsiteY3156" fmla="*/ 854054 h 912564"/>
                  <a:gd name="connsiteX3157" fmla="*/ 934727 w 2170318"/>
                  <a:gd name="connsiteY3157" fmla="*/ 856603 h 912564"/>
                  <a:gd name="connsiteX3158" fmla="*/ 934727 w 2170318"/>
                  <a:gd name="connsiteY3158" fmla="*/ 857489 h 912564"/>
                  <a:gd name="connsiteX3159" fmla="*/ 936722 w 2170318"/>
                  <a:gd name="connsiteY3159" fmla="*/ 857489 h 912564"/>
                  <a:gd name="connsiteX3160" fmla="*/ 937387 w 2170318"/>
                  <a:gd name="connsiteY3160" fmla="*/ 856492 h 912564"/>
                  <a:gd name="connsiteX3161" fmla="*/ 937387 w 2170318"/>
                  <a:gd name="connsiteY3161" fmla="*/ 854829 h 912564"/>
                  <a:gd name="connsiteX3162" fmla="*/ 937941 w 2170318"/>
                  <a:gd name="connsiteY3162" fmla="*/ 852835 h 912564"/>
                  <a:gd name="connsiteX3163" fmla="*/ 938827 w 2170318"/>
                  <a:gd name="connsiteY3163" fmla="*/ 851062 h 912564"/>
                  <a:gd name="connsiteX3164" fmla="*/ 940933 w 2170318"/>
                  <a:gd name="connsiteY3164" fmla="*/ 848292 h 912564"/>
                  <a:gd name="connsiteX3165" fmla="*/ 941155 w 2170318"/>
                  <a:gd name="connsiteY3165" fmla="*/ 847405 h 912564"/>
                  <a:gd name="connsiteX3166" fmla="*/ 940711 w 2170318"/>
                  <a:gd name="connsiteY3166" fmla="*/ 847738 h 912564"/>
                  <a:gd name="connsiteX3167" fmla="*/ 940046 w 2170318"/>
                  <a:gd name="connsiteY3167" fmla="*/ 847959 h 912564"/>
                  <a:gd name="connsiteX3168" fmla="*/ 941265 w 2170318"/>
                  <a:gd name="connsiteY3168" fmla="*/ 844967 h 912564"/>
                  <a:gd name="connsiteX3169" fmla="*/ 944368 w 2170318"/>
                  <a:gd name="connsiteY3169" fmla="*/ 843859 h 912564"/>
                  <a:gd name="connsiteX3170" fmla="*/ 947803 w 2170318"/>
                  <a:gd name="connsiteY3170" fmla="*/ 843194 h 912564"/>
                  <a:gd name="connsiteX3171" fmla="*/ 950131 w 2170318"/>
                  <a:gd name="connsiteY3171" fmla="*/ 841421 h 912564"/>
                  <a:gd name="connsiteX3172" fmla="*/ 950352 w 2170318"/>
                  <a:gd name="connsiteY3172" fmla="*/ 837653 h 912564"/>
                  <a:gd name="connsiteX3173" fmla="*/ 949798 w 2170318"/>
                  <a:gd name="connsiteY3173" fmla="*/ 833221 h 912564"/>
                  <a:gd name="connsiteX3174" fmla="*/ 950020 w 2170318"/>
                  <a:gd name="connsiteY3174" fmla="*/ 829453 h 912564"/>
                  <a:gd name="connsiteX3175" fmla="*/ 953898 w 2170318"/>
                  <a:gd name="connsiteY3175" fmla="*/ 827236 h 912564"/>
                  <a:gd name="connsiteX3176" fmla="*/ 957887 w 2170318"/>
                  <a:gd name="connsiteY3176" fmla="*/ 823136 h 912564"/>
                  <a:gd name="connsiteX3177" fmla="*/ 960215 w 2170318"/>
                  <a:gd name="connsiteY3177" fmla="*/ 822028 h 912564"/>
                  <a:gd name="connsiteX3178" fmla="*/ 961323 w 2170318"/>
                  <a:gd name="connsiteY3178" fmla="*/ 821142 h 912564"/>
                  <a:gd name="connsiteX3179" fmla="*/ 961766 w 2170318"/>
                  <a:gd name="connsiteY3179" fmla="*/ 819701 h 912564"/>
                  <a:gd name="connsiteX3180" fmla="*/ 962763 w 2170318"/>
                  <a:gd name="connsiteY3180" fmla="*/ 817595 h 912564"/>
                  <a:gd name="connsiteX3181" fmla="*/ 972515 w 2170318"/>
                  <a:gd name="connsiteY3181" fmla="*/ 805184 h 912564"/>
                  <a:gd name="connsiteX3182" fmla="*/ 976061 w 2170318"/>
                  <a:gd name="connsiteY3182" fmla="*/ 802192 h 912564"/>
                  <a:gd name="connsiteX3183" fmla="*/ 988251 w 2170318"/>
                  <a:gd name="connsiteY3183" fmla="*/ 794546 h 912564"/>
                  <a:gd name="connsiteX3184" fmla="*/ 998224 w 2170318"/>
                  <a:gd name="connsiteY3184" fmla="*/ 785570 h 912564"/>
                  <a:gd name="connsiteX3185" fmla="*/ 1001660 w 2170318"/>
                  <a:gd name="connsiteY3185" fmla="*/ 783686 h 912564"/>
                  <a:gd name="connsiteX3186" fmla="*/ 1002213 w 2170318"/>
                  <a:gd name="connsiteY3186" fmla="*/ 783132 h 912564"/>
                  <a:gd name="connsiteX3187" fmla="*/ 1003322 w 2170318"/>
                  <a:gd name="connsiteY3187" fmla="*/ 780473 h 912564"/>
                  <a:gd name="connsiteX3188" fmla="*/ 1003987 w 2170318"/>
                  <a:gd name="connsiteY3188" fmla="*/ 779919 h 912564"/>
                  <a:gd name="connsiteX3189" fmla="*/ 1007422 w 2170318"/>
                  <a:gd name="connsiteY3189" fmla="*/ 778034 h 912564"/>
                  <a:gd name="connsiteX3190" fmla="*/ 1008752 w 2170318"/>
                  <a:gd name="connsiteY3190" fmla="*/ 777480 h 912564"/>
                  <a:gd name="connsiteX3191" fmla="*/ 1012187 w 2170318"/>
                  <a:gd name="connsiteY3191" fmla="*/ 776926 h 912564"/>
                  <a:gd name="connsiteX3192" fmla="*/ 1019722 w 2170318"/>
                  <a:gd name="connsiteY3192" fmla="*/ 773380 h 912564"/>
                  <a:gd name="connsiteX3193" fmla="*/ 1024598 w 2170318"/>
                  <a:gd name="connsiteY3193" fmla="*/ 772272 h 912564"/>
                  <a:gd name="connsiteX3194" fmla="*/ 1027923 w 2170318"/>
                  <a:gd name="connsiteY3194" fmla="*/ 774156 h 912564"/>
                  <a:gd name="connsiteX3195" fmla="*/ 1028588 w 2170318"/>
                  <a:gd name="connsiteY3195" fmla="*/ 773048 h 912564"/>
                  <a:gd name="connsiteX3196" fmla="*/ 1037896 w 2170318"/>
                  <a:gd name="connsiteY3196" fmla="*/ 777923 h 912564"/>
                  <a:gd name="connsiteX3197" fmla="*/ 1042550 w 2170318"/>
                  <a:gd name="connsiteY3197" fmla="*/ 782910 h 912564"/>
                  <a:gd name="connsiteX3198" fmla="*/ 1044213 w 2170318"/>
                  <a:gd name="connsiteY3198" fmla="*/ 783686 h 912564"/>
                  <a:gd name="connsiteX3199" fmla="*/ 1043659 w 2170318"/>
                  <a:gd name="connsiteY3199" fmla="*/ 785902 h 912564"/>
                  <a:gd name="connsiteX3200" fmla="*/ 1043437 w 2170318"/>
                  <a:gd name="connsiteY3200" fmla="*/ 786567 h 912564"/>
                  <a:gd name="connsiteX3201" fmla="*/ 1044989 w 2170318"/>
                  <a:gd name="connsiteY3201" fmla="*/ 785902 h 912564"/>
                  <a:gd name="connsiteX3202" fmla="*/ 1046761 w 2170318"/>
                  <a:gd name="connsiteY3202" fmla="*/ 785570 h 912564"/>
                  <a:gd name="connsiteX3203" fmla="*/ 1047205 w 2170318"/>
                  <a:gd name="connsiteY3203" fmla="*/ 785570 h 912564"/>
                  <a:gd name="connsiteX3204" fmla="*/ 1048645 w 2170318"/>
                  <a:gd name="connsiteY3204" fmla="*/ 785570 h 912564"/>
                  <a:gd name="connsiteX3205" fmla="*/ 1050419 w 2170318"/>
                  <a:gd name="connsiteY3205" fmla="*/ 785791 h 912564"/>
                  <a:gd name="connsiteX3206" fmla="*/ 1052635 w 2170318"/>
                  <a:gd name="connsiteY3206" fmla="*/ 786678 h 912564"/>
                  <a:gd name="connsiteX3207" fmla="*/ 1056291 w 2170318"/>
                  <a:gd name="connsiteY3207" fmla="*/ 789116 h 912564"/>
                  <a:gd name="connsiteX3208" fmla="*/ 1059395 w 2170318"/>
                  <a:gd name="connsiteY3208" fmla="*/ 790224 h 912564"/>
                  <a:gd name="connsiteX3209" fmla="*/ 1088095 w 2170318"/>
                  <a:gd name="connsiteY3209" fmla="*/ 807512 h 912564"/>
                  <a:gd name="connsiteX3210" fmla="*/ 1089758 w 2170318"/>
                  <a:gd name="connsiteY3210" fmla="*/ 807955 h 912564"/>
                  <a:gd name="connsiteX3211" fmla="*/ 1091088 w 2170318"/>
                  <a:gd name="connsiteY3211" fmla="*/ 808619 h 912564"/>
                  <a:gd name="connsiteX3212" fmla="*/ 1092861 w 2170318"/>
                  <a:gd name="connsiteY3212" fmla="*/ 811279 h 912564"/>
                  <a:gd name="connsiteX3213" fmla="*/ 1093969 w 2170318"/>
                  <a:gd name="connsiteY3213" fmla="*/ 811944 h 912564"/>
                  <a:gd name="connsiteX3214" fmla="*/ 1094191 w 2170318"/>
                  <a:gd name="connsiteY3214" fmla="*/ 811501 h 912564"/>
                  <a:gd name="connsiteX3215" fmla="*/ 1097182 w 2170318"/>
                  <a:gd name="connsiteY3215" fmla="*/ 809063 h 912564"/>
                  <a:gd name="connsiteX3216" fmla="*/ 1099621 w 2170318"/>
                  <a:gd name="connsiteY3216" fmla="*/ 808176 h 912564"/>
                  <a:gd name="connsiteX3217" fmla="*/ 1100618 w 2170318"/>
                  <a:gd name="connsiteY3217" fmla="*/ 807622 h 912564"/>
                  <a:gd name="connsiteX3218" fmla="*/ 1101061 w 2170318"/>
                  <a:gd name="connsiteY3218" fmla="*/ 806625 h 912564"/>
                  <a:gd name="connsiteX3219" fmla="*/ 1101615 w 2170318"/>
                  <a:gd name="connsiteY3219" fmla="*/ 805960 h 912564"/>
                  <a:gd name="connsiteX3220" fmla="*/ 1104275 w 2170318"/>
                  <a:gd name="connsiteY3220" fmla="*/ 804519 h 912564"/>
                  <a:gd name="connsiteX3221" fmla="*/ 1105272 w 2170318"/>
                  <a:gd name="connsiteY3221" fmla="*/ 804187 h 912564"/>
                  <a:gd name="connsiteX3222" fmla="*/ 1110148 w 2170318"/>
                  <a:gd name="connsiteY3222" fmla="*/ 804741 h 912564"/>
                  <a:gd name="connsiteX3223" fmla="*/ 1114913 w 2170318"/>
                  <a:gd name="connsiteY3223" fmla="*/ 806071 h 912564"/>
                  <a:gd name="connsiteX3224" fmla="*/ 1111034 w 2170318"/>
                  <a:gd name="connsiteY3224" fmla="*/ 804408 h 912564"/>
                  <a:gd name="connsiteX3225" fmla="*/ 1110148 w 2170318"/>
                  <a:gd name="connsiteY3225" fmla="*/ 804076 h 912564"/>
                  <a:gd name="connsiteX3226" fmla="*/ 1109040 w 2170318"/>
                  <a:gd name="connsiteY3226" fmla="*/ 803854 h 912564"/>
                  <a:gd name="connsiteX3227" fmla="*/ 1109372 w 2170318"/>
                  <a:gd name="connsiteY3227" fmla="*/ 802636 h 912564"/>
                  <a:gd name="connsiteX3228" fmla="*/ 1110369 w 2170318"/>
                  <a:gd name="connsiteY3228" fmla="*/ 801749 h 912564"/>
                  <a:gd name="connsiteX3229" fmla="*/ 1111921 w 2170318"/>
                  <a:gd name="connsiteY3229" fmla="*/ 801306 h 912564"/>
                  <a:gd name="connsiteX3230" fmla="*/ 1113029 w 2170318"/>
                  <a:gd name="connsiteY3230" fmla="*/ 801860 h 912564"/>
                  <a:gd name="connsiteX3231" fmla="*/ 1116575 w 2170318"/>
                  <a:gd name="connsiteY3231" fmla="*/ 805184 h 912564"/>
                  <a:gd name="connsiteX3232" fmla="*/ 1118016 w 2170318"/>
                  <a:gd name="connsiteY3232" fmla="*/ 805517 h 912564"/>
                  <a:gd name="connsiteX3233" fmla="*/ 1121673 w 2170318"/>
                  <a:gd name="connsiteY3233" fmla="*/ 805184 h 912564"/>
                  <a:gd name="connsiteX3234" fmla="*/ 1122781 w 2170318"/>
                  <a:gd name="connsiteY3234" fmla="*/ 804852 h 912564"/>
                  <a:gd name="connsiteX3235" fmla="*/ 1124443 w 2170318"/>
                  <a:gd name="connsiteY3235" fmla="*/ 803633 h 912564"/>
                  <a:gd name="connsiteX3236" fmla="*/ 1125551 w 2170318"/>
                  <a:gd name="connsiteY3236" fmla="*/ 803300 h 912564"/>
                  <a:gd name="connsiteX3237" fmla="*/ 1126438 w 2170318"/>
                  <a:gd name="connsiteY3237" fmla="*/ 802636 h 912564"/>
                  <a:gd name="connsiteX3238" fmla="*/ 1126660 w 2170318"/>
                  <a:gd name="connsiteY3238" fmla="*/ 801084 h 912564"/>
                  <a:gd name="connsiteX3239" fmla="*/ 1126660 w 2170318"/>
                  <a:gd name="connsiteY3239" fmla="*/ 799311 h 912564"/>
                  <a:gd name="connsiteX3240" fmla="*/ 1127214 w 2170318"/>
                  <a:gd name="connsiteY3240" fmla="*/ 797871 h 912564"/>
                  <a:gd name="connsiteX3241" fmla="*/ 1127878 w 2170318"/>
                  <a:gd name="connsiteY3241" fmla="*/ 796762 h 912564"/>
                  <a:gd name="connsiteX3242" fmla="*/ 1128876 w 2170318"/>
                  <a:gd name="connsiteY3242" fmla="*/ 794214 h 912564"/>
                  <a:gd name="connsiteX3243" fmla="*/ 1129541 w 2170318"/>
                  <a:gd name="connsiteY3243" fmla="*/ 792995 h 912564"/>
                  <a:gd name="connsiteX3244" fmla="*/ 1133752 w 2170318"/>
                  <a:gd name="connsiteY3244" fmla="*/ 788673 h 912564"/>
                  <a:gd name="connsiteX3245" fmla="*/ 1131979 w 2170318"/>
                  <a:gd name="connsiteY3245" fmla="*/ 789116 h 912564"/>
                  <a:gd name="connsiteX3246" fmla="*/ 1130427 w 2170318"/>
                  <a:gd name="connsiteY3246" fmla="*/ 790113 h 912564"/>
                  <a:gd name="connsiteX3247" fmla="*/ 1125330 w 2170318"/>
                  <a:gd name="connsiteY3247" fmla="*/ 795986 h 912564"/>
                  <a:gd name="connsiteX3248" fmla="*/ 1123778 w 2170318"/>
                  <a:gd name="connsiteY3248" fmla="*/ 796984 h 912564"/>
                  <a:gd name="connsiteX3249" fmla="*/ 1123556 w 2170318"/>
                  <a:gd name="connsiteY3249" fmla="*/ 795432 h 912564"/>
                  <a:gd name="connsiteX3250" fmla="*/ 1125330 w 2170318"/>
                  <a:gd name="connsiteY3250" fmla="*/ 792219 h 912564"/>
                  <a:gd name="connsiteX3251" fmla="*/ 1128432 w 2170318"/>
                  <a:gd name="connsiteY3251" fmla="*/ 789781 h 912564"/>
                  <a:gd name="connsiteX3252" fmla="*/ 1135082 w 2170318"/>
                  <a:gd name="connsiteY3252" fmla="*/ 786678 h 912564"/>
                  <a:gd name="connsiteX3253" fmla="*/ 1133641 w 2170318"/>
                  <a:gd name="connsiteY3253" fmla="*/ 786124 h 912564"/>
                  <a:gd name="connsiteX3254" fmla="*/ 1132422 w 2170318"/>
                  <a:gd name="connsiteY3254" fmla="*/ 786567 h 912564"/>
                  <a:gd name="connsiteX3255" fmla="*/ 1131314 w 2170318"/>
                  <a:gd name="connsiteY3255" fmla="*/ 787343 h 912564"/>
                  <a:gd name="connsiteX3256" fmla="*/ 1130095 w 2170318"/>
                  <a:gd name="connsiteY3256" fmla="*/ 787786 h 912564"/>
                  <a:gd name="connsiteX3257" fmla="*/ 1129208 w 2170318"/>
                  <a:gd name="connsiteY3257" fmla="*/ 787010 h 912564"/>
                  <a:gd name="connsiteX3258" fmla="*/ 1128765 w 2170318"/>
                  <a:gd name="connsiteY3258" fmla="*/ 785570 h 912564"/>
                  <a:gd name="connsiteX3259" fmla="*/ 1128100 w 2170318"/>
                  <a:gd name="connsiteY3259" fmla="*/ 784795 h 912564"/>
                  <a:gd name="connsiteX3260" fmla="*/ 1126549 w 2170318"/>
                  <a:gd name="connsiteY3260" fmla="*/ 785681 h 912564"/>
                  <a:gd name="connsiteX3261" fmla="*/ 1127103 w 2170318"/>
                  <a:gd name="connsiteY3261" fmla="*/ 786567 h 912564"/>
                  <a:gd name="connsiteX3262" fmla="*/ 1127103 w 2170318"/>
                  <a:gd name="connsiteY3262" fmla="*/ 787565 h 912564"/>
                  <a:gd name="connsiteX3263" fmla="*/ 1127103 w 2170318"/>
                  <a:gd name="connsiteY3263" fmla="*/ 788562 h 912564"/>
                  <a:gd name="connsiteX3264" fmla="*/ 1126549 w 2170318"/>
                  <a:gd name="connsiteY3264" fmla="*/ 789559 h 912564"/>
                  <a:gd name="connsiteX3265" fmla="*/ 1126327 w 2170318"/>
                  <a:gd name="connsiteY3265" fmla="*/ 788895 h 912564"/>
                  <a:gd name="connsiteX3266" fmla="*/ 1125995 w 2170318"/>
                  <a:gd name="connsiteY3266" fmla="*/ 788340 h 912564"/>
                  <a:gd name="connsiteX3267" fmla="*/ 1125551 w 2170318"/>
                  <a:gd name="connsiteY3267" fmla="*/ 788008 h 912564"/>
                  <a:gd name="connsiteX3268" fmla="*/ 1124886 w 2170318"/>
                  <a:gd name="connsiteY3268" fmla="*/ 787786 h 912564"/>
                  <a:gd name="connsiteX3269" fmla="*/ 1124554 w 2170318"/>
                  <a:gd name="connsiteY3269" fmla="*/ 790113 h 912564"/>
                  <a:gd name="connsiteX3270" fmla="*/ 1122006 w 2170318"/>
                  <a:gd name="connsiteY3270" fmla="*/ 789338 h 912564"/>
                  <a:gd name="connsiteX3271" fmla="*/ 1120343 w 2170318"/>
                  <a:gd name="connsiteY3271" fmla="*/ 791665 h 912564"/>
                  <a:gd name="connsiteX3272" fmla="*/ 1119567 w 2170318"/>
                  <a:gd name="connsiteY3272" fmla="*/ 789449 h 912564"/>
                  <a:gd name="connsiteX3273" fmla="*/ 1120565 w 2170318"/>
                  <a:gd name="connsiteY3273" fmla="*/ 787786 h 912564"/>
                  <a:gd name="connsiteX3274" fmla="*/ 1122227 w 2170318"/>
                  <a:gd name="connsiteY3274" fmla="*/ 786124 h 912564"/>
                  <a:gd name="connsiteX3275" fmla="*/ 1123335 w 2170318"/>
                  <a:gd name="connsiteY3275" fmla="*/ 783908 h 912564"/>
                  <a:gd name="connsiteX3276" fmla="*/ 1124332 w 2170318"/>
                  <a:gd name="connsiteY3276" fmla="*/ 784573 h 912564"/>
                  <a:gd name="connsiteX3277" fmla="*/ 1124665 w 2170318"/>
                  <a:gd name="connsiteY3277" fmla="*/ 785127 h 912564"/>
                  <a:gd name="connsiteX3278" fmla="*/ 1124665 w 2170318"/>
                  <a:gd name="connsiteY3278" fmla="*/ 785791 h 912564"/>
                  <a:gd name="connsiteX3279" fmla="*/ 1124110 w 2170318"/>
                  <a:gd name="connsiteY3279" fmla="*/ 786789 h 912564"/>
                  <a:gd name="connsiteX3280" fmla="*/ 1125330 w 2170318"/>
                  <a:gd name="connsiteY3280" fmla="*/ 785902 h 912564"/>
                  <a:gd name="connsiteX3281" fmla="*/ 1126660 w 2170318"/>
                  <a:gd name="connsiteY3281" fmla="*/ 783243 h 912564"/>
                  <a:gd name="connsiteX3282" fmla="*/ 1127989 w 2170318"/>
                  <a:gd name="connsiteY3282" fmla="*/ 781913 h 912564"/>
                  <a:gd name="connsiteX3283" fmla="*/ 1132089 w 2170318"/>
                  <a:gd name="connsiteY3283" fmla="*/ 780362 h 912564"/>
                  <a:gd name="connsiteX3284" fmla="*/ 1141508 w 2170318"/>
                  <a:gd name="connsiteY3284" fmla="*/ 779919 h 912564"/>
                  <a:gd name="connsiteX3285" fmla="*/ 1145830 w 2170318"/>
                  <a:gd name="connsiteY3285" fmla="*/ 778921 h 912564"/>
                  <a:gd name="connsiteX3286" fmla="*/ 1147604 w 2170318"/>
                  <a:gd name="connsiteY3286" fmla="*/ 777480 h 912564"/>
                  <a:gd name="connsiteX3287" fmla="*/ 1151371 w 2170318"/>
                  <a:gd name="connsiteY3287" fmla="*/ 773158 h 912564"/>
                  <a:gd name="connsiteX3288" fmla="*/ 1152480 w 2170318"/>
                  <a:gd name="connsiteY3288" fmla="*/ 772272 h 912564"/>
                  <a:gd name="connsiteX3289" fmla="*/ 1154363 w 2170318"/>
                  <a:gd name="connsiteY3289" fmla="*/ 771718 h 912564"/>
                  <a:gd name="connsiteX3290" fmla="*/ 1155915 w 2170318"/>
                  <a:gd name="connsiteY3290" fmla="*/ 770499 h 912564"/>
                  <a:gd name="connsiteX3291" fmla="*/ 1162342 w 2170318"/>
                  <a:gd name="connsiteY3291" fmla="*/ 762631 h 912564"/>
                  <a:gd name="connsiteX3292" fmla="*/ 1166221 w 2170318"/>
                  <a:gd name="connsiteY3292" fmla="*/ 759196 h 912564"/>
                  <a:gd name="connsiteX3293" fmla="*/ 1170210 w 2170318"/>
                  <a:gd name="connsiteY3293" fmla="*/ 757645 h 912564"/>
                  <a:gd name="connsiteX3294" fmla="*/ 1174532 w 2170318"/>
                  <a:gd name="connsiteY3294" fmla="*/ 758752 h 912564"/>
                  <a:gd name="connsiteX3295" fmla="*/ 1178743 w 2170318"/>
                  <a:gd name="connsiteY3295" fmla="*/ 761745 h 912564"/>
                  <a:gd name="connsiteX3296" fmla="*/ 1182621 w 2170318"/>
                  <a:gd name="connsiteY3296" fmla="*/ 765623 h 912564"/>
                  <a:gd name="connsiteX3297" fmla="*/ 1189270 w 2170318"/>
                  <a:gd name="connsiteY3297" fmla="*/ 775153 h 912564"/>
                  <a:gd name="connsiteX3298" fmla="*/ 1190378 w 2170318"/>
                  <a:gd name="connsiteY3298" fmla="*/ 777591 h 912564"/>
                  <a:gd name="connsiteX3299" fmla="*/ 1190821 w 2170318"/>
                  <a:gd name="connsiteY3299" fmla="*/ 779808 h 912564"/>
                  <a:gd name="connsiteX3300" fmla="*/ 1190821 w 2170318"/>
                  <a:gd name="connsiteY3300" fmla="*/ 788673 h 912564"/>
                  <a:gd name="connsiteX3301" fmla="*/ 1190821 w 2170318"/>
                  <a:gd name="connsiteY3301" fmla="*/ 789670 h 912564"/>
                  <a:gd name="connsiteX3302" fmla="*/ 1191265 w 2170318"/>
                  <a:gd name="connsiteY3302" fmla="*/ 791221 h 912564"/>
                  <a:gd name="connsiteX3303" fmla="*/ 1191819 w 2170318"/>
                  <a:gd name="connsiteY3303" fmla="*/ 792441 h 912564"/>
                  <a:gd name="connsiteX3304" fmla="*/ 1192262 w 2170318"/>
                  <a:gd name="connsiteY3304" fmla="*/ 793771 h 912564"/>
                  <a:gd name="connsiteX3305" fmla="*/ 1192262 w 2170318"/>
                  <a:gd name="connsiteY3305" fmla="*/ 795543 h 912564"/>
                  <a:gd name="connsiteX3306" fmla="*/ 1191819 w 2170318"/>
                  <a:gd name="connsiteY3306" fmla="*/ 797760 h 912564"/>
                  <a:gd name="connsiteX3307" fmla="*/ 1190711 w 2170318"/>
                  <a:gd name="connsiteY3307" fmla="*/ 800641 h 912564"/>
                  <a:gd name="connsiteX3308" fmla="*/ 1189381 w 2170318"/>
                  <a:gd name="connsiteY3308" fmla="*/ 803190 h 912564"/>
                  <a:gd name="connsiteX3309" fmla="*/ 1188162 w 2170318"/>
                  <a:gd name="connsiteY3309" fmla="*/ 804297 h 912564"/>
                  <a:gd name="connsiteX3310" fmla="*/ 1186389 w 2170318"/>
                  <a:gd name="connsiteY3310" fmla="*/ 804741 h 912564"/>
                  <a:gd name="connsiteX3311" fmla="*/ 1174199 w 2170318"/>
                  <a:gd name="connsiteY3311" fmla="*/ 812498 h 912564"/>
                  <a:gd name="connsiteX3312" fmla="*/ 1172980 w 2170318"/>
                  <a:gd name="connsiteY3312" fmla="*/ 812498 h 912564"/>
                  <a:gd name="connsiteX3313" fmla="*/ 1172094 w 2170318"/>
                  <a:gd name="connsiteY3313" fmla="*/ 814049 h 912564"/>
                  <a:gd name="connsiteX3314" fmla="*/ 1166775 w 2170318"/>
                  <a:gd name="connsiteY3314" fmla="*/ 820699 h 912564"/>
                  <a:gd name="connsiteX3315" fmla="*/ 1165777 w 2170318"/>
                  <a:gd name="connsiteY3315" fmla="*/ 821253 h 912564"/>
                  <a:gd name="connsiteX3316" fmla="*/ 1161345 w 2170318"/>
                  <a:gd name="connsiteY3316" fmla="*/ 822804 h 912564"/>
                  <a:gd name="connsiteX3317" fmla="*/ 1160569 w 2170318"/>
                  <a:gd name="connsiteY3317" fmla="*/ 823469 h 912564"/>
                  <a:gd name="connsiteX3318" fmla="*/ 1160015 w 2170318"/>
                  <a:gd name="connsiteY3318" fmla="*/ 824134 h 912564"/>
                  <a:gd name="connsiteX3319" fmla="*/ 1158685 w 2170318"/>
                  <a:gd name="connsiteY3319" fmla="*/ 825020 h 912564"/>
                  <a:gd name="connsiteX3320" fmla="*/ 1158021 w 2170318"/>
                  <a:gd name="connsiteY3320" fmla="*/ 828012 h 912564"/>
                  <a:gd name="connsiteX3321" fmla="*/ 1157466 w 2170318"/>
                  <a:gd name="connsiteY3321" fmla="*/ 829231 h 912564"/>
                  <a:gd name="connsiteX3322" fmla="*/ 1156469 w 2170318"/>
                  <a:gd name="connsiteY3322" fmla="*/ 830007 h 912564"/>
                  <a:gd name="connsiteX3323" fmla="*/ 1154474 w 2170318"/>
                  <a:gd name="connsiteY3323" fmla="*/ 831115 h 912564"/>
                  <a:gd name="connsiteX3324" fmla="*/ 1153477 w 2170318"/>
                  <a:gd name="connsiteY3324" fmla="*/ 832112 h 912564"/>
                  <a:gd name="connsiteX3325" fmla="*/ 1152147 w 2170318"/>
                  <a:gd name="connsiteY3325" fmla="*/ 835547 h 912564"/>
                  <a:gd name="connsiteX3326" fmla="*/ 1151593 w 2170318"/>
                  <a:gd name="connsiteY3326" fmla="*/ 836101 h 912564"/>
                  <a:gd name="connsiteX3327" fmla="*/ 1150263 w 2170318"/>
                  <a:gd name="connsiteY3327" fmla="*/ 836101 h 912564"/>
                  <a:gd name="connsiteX3328" fmla="*/ 1149044 w 2170318"/>
                  <a:gd name="connsiteY3328" fmla="*/ 836545 h 912564"/>
                  <a:gd name="connsiteX3329" fmla="*/ 1147936 w 2170318"/>
                  <a:gd name="connsiteY3329" fmla="*/ 837321 h 912564"/>
                  <a:gd name="connsiteX3330" fmla="*/ 1146939 w 2170318"/>
                  <a:gd name="connsiteY3330" fmla="*/ 838429 h 912564"/>
                  <a:gd name="connsiteX3331" fmla="*/ 1143836 w 2170318"/>
                  <a:gd name="connsiteY3331" fmla="*/ 842973 h 912564"/>
                  <a:gd name="connsiteX3332" fmla="*/ 1143836 w 2170318"/>
                  <a:gd name="connsiteY3332" fmla="*/ 845188 h 912564"/>
                  <a:gd name="connsiteX3333" fmla="*/ 1144944 w 2170318"/>
                  <a:gd name="connsiteY3333" fmla="*/ 848402 h 912564"/>
                  <a:gd name="connsiteX3334" fmla="*/ 1146273 w 2170318"/>
                  <a:gd name="connsiteY3334" fmla="*/ 850064 h 912564"/>
                  <a:gd name="connsiteX3335" fmla="*/ 1148047 w 2170318"/>
                  <a:gd name="connsiteY3335" fmla="*/ 851727 h 912564"/>
                  <a:gd name="connsiteX3336" fmla="*/ 1149598 w 2170318"/>
                  <a:gd name="connsiteY3336" fmla="*/ 853500 h 912564"/>
                  <a:gd name="connsiteX3337" fmla="*/ 1150817 w 2170318"/>
                  <a:gd name="connsiteY3337" fmla="*/ 857821 h 912564"/>
                  <a:gd name="connsiteX3338" fmla="*/ 1152258 w 2170318"/>
                  <a:gd name="connsiteY3338" fmla="*/ 860149 h 912564"/>
                  <a:gd name="connsiteX3339" fmla="*/ 1153810 w 2170318"/>
                  <a:gd name="connsiteY3339" fmla="*/ 862254 h 912564"/>
                  <a:gd name="connsiteX3340" fmla="*/ 1161788 w 2170318"/>
                  <a:gd name="connsiteY3340" fmla="*/ 875441 h 912564"/>
                  <a:gd name="connsiteX3341" fmla="*/ 1164891 w 2170318"/>
                  <a:gd name="connsiteY3341" fmla="*/ 885082 h 912564"/>
                  <a:gd name="connsiteX3342" fmla="*/ 1164891 w 2170318"/>
                  <a:gd name="connsiteY3342" fmla="*/ 887520 h 912564"/>
                  <a:gd name="connsiteX3343" fmla="*/ 1163782 w 2170318"/>
                  <a:gd name="connsiteY3343" fmla="*/ 888518 h 912564"/>
                  <a:gd name="connsiteX3344" fmla="*/ 1158907 w 2170318"/>
                  <a:gd name="connsiteY3344" fmla="*/ 897161 h 912564"/>
                  <a:gd name="connsiteX3345" fmla="*/ 1157577 w 2170318"/>
                  <a:gd name="connsiteY3345" fmla="*/ 899045 h 912564"/>
                  <a:gd name="connsiteX3346" fmla="*/ 1157577 w 2170318"/>
                  <a:gd name="connsiteY3346" fmla="*/ 899045 h 912564"/>
                  <a:gd name="connsiteX3347" fmla="*/ 1158685 w 2170318"/>
                  <a:gd name="connsiteY3347" fmla="*/ 899377 h 912564"/>
                  <a:gd name="connsiteX3348" fmla="*/ 1160901 w 2170318"/>
                  <a:gd name="connsiteY3348" fmla="*/ 898934 h 912564"/>
                  <a:gd name="connsiteX3349" fmla="*/ 1163229 w 2170318"/>
                  <a:gd name="connsiteY3349" fmla="*/ 898047 h 912564"/>
                  <a:gd name="connsiteX3350" fmla="*/ 1165445 w 2170318"/>
                  <a:gd name="connsiteY3350" fmla="*/ 897715 h 912564"/>
                  <a:gd name="connsiteX3351" fmla="*/ 1166886 w 2170318"/>
                  <a:gd name="connsiteY3351" fmla="*/ 899377 h 912564"/>
                  <a:gd name="connsiteX3352" fmla="*/ 1166886 w 2170318"/>
                  <a:gd name="connsiteY3352" fmla="*/ 901151 h 912564"/>
                  <a:gd name="connsiteX3353" fmla="*/ 1166553 w 2170318"/>
                  <a:gd name="connsiteY3353" fmla="*/ 902923 h 912564"/>
                  <a:gd name="connsiteX3354" fmla="*/ 1166775 w 2170318"/>
                  <a:gd name="connsiteY3354" fmla="*/ 904586 h 912564"/>
                  <a:gd name="connsiteX3355" fmla="*/ 1168104 w 2170318"/>
                  <a:gd name="connsiteY3355" fmla="*/ 905694 h 912564"/>
                  <a:gd name="connsiteX3356" fmla="*/ 1169877 w 2170318"/>
                  <a:gd name="connsiteY3356" fmla="*/ 906137 h 912564"/>
                  <a:gd name="connsiteX3357" fmla="*/ 1173423 w 2170318"/>
                  <a:gd name="connsiteY3357" fmla="*/ 906137 h 912564"/>
                  <a:gd name="connsiteX3358" fmla="*/ 1176748 w 2170318"/>
                  <a:gd name="connsiteY3358" fmla="*/ 907799 h 912564"/>
                  <a:gd name="connsiteX3359" fmla="*/ 1183397 w 2170318"/>
                  <a:gd name="connsiteY3359" fmla="*/ 912564 h 912564"/>
                  <a:gd name="connsiteX3360" fmla="*/ 1185281 w 2170318"/>
                  <a:gd name="connsiteY3360" fmla="*/ 912232 h 912564"/>
                  <a:gd name="connsiteX3361" fmla="*/ 1185503 w 2170318"/>
                  <a:gd name="connsiteY3361" fmla="*/ 912232 h 912564"/>
                  <a:gd name="connsiteX3362" fmla="*/ 1186721 w 2170318"/>
                  <a:gd name="connsiteY3362" fmla="*/ 908131 h 912564"/>
                  <a:gd name="connsiteX3363" fmla="*/ 1187386 w 2170318"/>
                  <a:gd name="connsiteY3363" fmla="*/ 898269 h 912564"/>
                  <a:gd name="connsiteX3364" fmla="*/ 1189935 w 2170318"/>
                  <a:gd name="connsiteY3364" fmla="*/ 894169 h 912564"/>
                  <a:gd name="connsiteX3365" fmla="*/ 1193592 w 2170318"/>
                  <a:gd name="connsiteY3365" fmla="*/ 892839 h 912564"/>
                  <a:gd name="connsiteX3366" fmla="*/ 1196362 w 2170318"/>
                  <a:gd name="connsiteY3366" fmla="*/ 893615 h 912564"/>
                  <a:gd name="connsiteX3367" fmla="*/ 1198136 w 2170318"/>
                  <a:gd name="connsiteY3367" fmla="*/ 893172 h 912564"/>
                  <a:gd name="connsiteX3368" fmla="*/ 1199133 w 2170318"/>
                  <a:gd name="connsiteY3368" fmla="*/ 888296 h 912564"/>
                  <a:gd name="connsiteX3369" fmla="*/ 1199133 w 2170318"/>
                  <a:gd name="connsiteY3369" fmla="*/ 888296 h 912564"/>
                  <a:gd name="connsiteX3370" fmla="*/ 1199133 w 2170318"/>
                  <a:gd name="connsiteY3370" fmla="*/ 888296 h 912564"/>
                  <a:gd name="connsiteX3371" fmla="*/ 1199133 w 2170318"/>
                  <a:gd name="connsiteY3371" fmla="*/ 888296 h 912564"/>
                  <a:gd name="connsiteX3372" fmla="*/ 1201349 w 2170318"/>
                  <a:gd name="connsiteY3372" fmla="*/ 887409 h 912564"/>
                  <a:gd name="connsiteX3373" fmla="*/ 1205782 w 2170318"/>
                  <a:gd name="connsiteY3373" fmla="*/ 889182 h 912564"/>
                  <a:gd name="connsiteX3374" fmla="*/ 1208220 w 2170318"/>
                  <a:gd name="connsiteY3374" fmla="*/ 888407 h 912564"/>
                  <a:gd name="connsiteX3375" fmla="*/ 1207887 w 2170318"/>
                  <a:gd name="connsiteY3375" fmla="*/ 884417 h 912564"/>
                  <a:gd name="connsiteX3376" fmla="*/ 1208220 w 2170318"/>
                  <a:gd name="connsiteY3376" fmla="*/ 864249 h 912564"/>
                  <a:gd name="connsiteX3377" fmla="*/ 1208441 w 2170318"/>
                  <a:gd name="connsiteY3377" fmla="*/ 862143 h 912564"/>
                  <a:gd name="connsiteX3378" fmla="*/ 1209106 w 2170318"/>
                  <a:gd name="connsiteY3378" fmla="*/ 861035 h 912564"/>
                  <a:gd name="connsiteX3379" fmla="*/ 1209992 w 2170318"/>
                  <a:gd name="connsiteY3379" fmla="*/ 860149 h 912564"/>
                  <a:gd name="connsiteX3380" fmla="*/ 1209992 w 2170318"/>
                  <a:gd name="connsiteY3380" fmla="*/ 858930 h 912564"/>
                  <a:gd name="connsiteX3381" fmla="*/ 1208552 w 2170318"/>
                  <a:gd name="connsiteY3381" fmla="*/ 857046 h 912564"/>
                  <a:gd name="connsiteX3382" fmla="*/ 1209882 w 2170318"/>
                  <a:gd name="connsiteY3382" fmla="*/ 855716 h 912564"/>
                  <a:gd name="connsiteX3383" fmla="*/ 1211323 w 2170318"/>
                  <a:gd name="connsiteY3383" fmla="*/ 857378 h 912564"/>
                  <a:gd name="connsiteX3384" fmla="*/ 1212763 w 2170318"/>
                  <a:gd name="connsiteY3384" fmla="*/ 858375 h 912564"/>
                  <a:gd name="connsiteX3385" fmla="*/ 1214314 w 2170318"/>
                  <a:gd name="connsiteY3385" fmla="*/ 858930 h 912564"/>
                  <a:gd name="connsiteX3386" fmla="*/ 1217417 w 2170318"/>
                  <a:gd name="connsiteY3386" fmla="*/ 859373 h 912564"/>
                  <a:gd name="connsiteX3387" fmla="*/ 1218082 w 2170318"/>
                  <a:gd name="connsiteY3387" fmla="*/ 859595 h 912564"/>
                  <a:gd name="connsiteX3388" fmla="*/ 1218747 w 2170318"/>
                  <a:gd name="connsiteY3388" fmla="*/ 859595 h 912564"/>
                  <a:gd name="connsiteX3389" fmla="*/ 1219744 w 2170318"/>
                  <a:gd name="connsiteY3389" fmla="*/ 859151 h 912564"/>
                  <a:gd name="connsiteX3390" fmla="*/ 1220299 w 2170318"/>
                  <a:gd name="connsiteY3390" fmla="*/ 858375 h 912564"/>
                  <a:gd name="connsiteX3391" fmla="*/ 1220299 w 2170318"/>
                  <a:gd name="connsiteY3391" fmla="*/ 857378 h 912564"/>
                  <a:gd name="connsiteX3392" fmla="*/ 1220853 w 2170318"/>
                  <a:gd name="connsiteY3392" fmla="*/ 856492 h 912564"/>
                  <a:gd name="connsiteX3393" fmla="*/ 1222182 w 2170318"/>
                  <a:gd name="connsiteY3393" fmla="*/ 856049 h 912564"/>
                  <a:gd name="connsiteX3394" fmla="*/ 1224288 w 2170318"/>
                  <a:gd name="connsiteY3394" fmla="*/ 855716 h 912564"/>
                  <a:gd name="connsiteX3395" fmla="*/ 1232931 w 2170318"/>
                  <a:gd name="connsiteY3395" fmla="*/ 857046 h 912564"/>
                  <a:gd name="connsiteX3396" fmla="*/ 1235037 w 2170318"/>
                  <a:gd name="connsiteY3396" fmla="*/ 857046 h 912564"/>
                  <a:gd name="connsiteX3397" fmla="*/ 1243016 w 2170318"/>
                  <a:gd name="connsiteY3397" fmla="*/ 855605 h 912564"/>
                  <a:gd name="connsiteX3398" fmla="*/ 1243681 w 2170318"/>
                  <a:gd name="connsiteY3398" fmla="*/ 854386 h 912564"/>
                  <a:gd name="connsiteX3399" fmla="*/ 1243681 w 2170318"/>
                  <a:gd name="connsiteY3399" fmla="*/ 851284 h 912564"/>
                  <a:gd name="connsiteX3400" fmla="*/ 1243127 w 2170318"/>
                  <a:gd name="connsiteY3400" fmla="*/ 849288 h 912564"/>
                  <a:gd name="connsiteX3401" fmla="*/ 1242351 w 2170318"/>
                  <a:gd name="connsiteY3401" fmla="*/ 846962 h 912564"/>
                  <a:gd name="connsiteX3402" fmla="*/ 1241242 w 2170318"/>
                  <a:gd name="connsiteY3402" fmla="*/ 844856 h 912564"/>
                  <a:gd name="connsiteX3403" fmla="*/ 1241242 w 2170318"/>
                  <a:gd name="connsiteY3403" fmla="*/ 844856 h 912564"/>
                  <a:gd name="connsiteX3404" fmla="*/ 1239913 w 2170318"/>
                  <a:gd name="connsiteY3404" fmla="*/ 843305 h 912564"/>
                  <a:gd name="connsiteX3405" fmla="*/ 1238029 w 2170318"/>
                  <a:gd name="connsiteY3405" fmla="*/ 842529 h 912564"/>
                  <a:gd name="connsiteX3406" fmla="*/ 1234261 w 2170318"/>
                  <a:gd name="connsiteY3406" fmla="*/ 842086 h 912564"/>
                  <a:gd name="connsiteX3407" fmla="*/ 1233153 w 2170318"/>
                  <a:gd name="connsiteY3407" fmla="*/ 840977 h 912564"/>
                  <a:gd name="connsiteX3408" fmla="*/ 1233707 w 2170318"/>
                  <a:gd name="connsiteY3408" fmla="*/ 840977 h 912564"/>
                  <a:gd name="connsiteX3409" fmla="*/ 1234372 w 2170318"/>
                  <a:gd name="connsiteY3409" fmla="*/ 839648 h 912564"/>
                  <a:gd name="connsiteX3410" fmla="*/ 1235148 w 2170318"/>
                  <a:gd name="connsiteY3410" fmla="*/ 837542 h 912564"/>
                  <a:gd name="connsiteX3411" fmla="*/ 1235148 w 2170318"/>
                  <a:gd name="connsiteY3411" fmla="*/ 836323 h 912564"/>
                  <a:gd name="connsiteX3412" fmla="*/ 1235148 w 2170318"/>
                  <a:gd name="connsiteY3412" fmla="*/ 835215 h 912564"/>
                  <a:gd name="connsiteX3413" fmla="*/ 1234816 w 2170318"/>
                  <a:gd name="connsiteY3413" fmla="*/ 834218 h 912564"/>
                  <a:gd name="connsiteX3414" fmla="*/ 1234261 w 2170318"/>
                  <a:gd name="connsiteY3414" fmla="*/ 833331 h 912564"/>
                  <a:gd name="connsiteX3415" fmla="*/ 1233707 w 2170318"/>
                  <a:gd name="connsiteY3415" fmla="*/ 832888 h 912564"/>
                  <a:gd name="connsiteX3416" fmla="*/ 1231934 w 2170318"/>
                  <a:gd name="connsiteY3416" fmla="*/ 832112 h 912564"/>
                  <a:gd name="connsiteX3417" fmla="*/ 1231158 w 2170318"/>
                  <a:gd name="connsiteY3417" fmla="*/ 831447 h 912564"/>
                  <a:gd name="connsiteX3418" fmla="*/ 1230604 w 2170318"/>
                  <a:gd name="connsiteY3418" fmla="*/ 830339 h 912564"/>
                  <a:gd name="connsiteX3419" fmla="*/ 1228499 w 2170318"/>
                  <a:gd name="connsiteY3419" fmla="*/ 822693 h 912564"/>
                  <a:gd name="connsiteX3420" fmla="*/ 1228166 w 2170318"/>
                  <a:gd name="connsiteY3420" fmla="*/ 820366 h 912564"/>
                  <a:gd name="connsiteX3421" fmla="*/ 1228610 w 2170318"/>
                  <a:gd name="connsiteY3421" fmla="*/ 818260 h 912564"/>
                  <a:gd name="connsiteX3422" fmla="*/ 1232045 w 2170318"/>
                  <a:gd name="connsiteY3422" fmla="*/ 812830 h 912564"/>
                  <a:gd name="connsiteX3423" fmla="*/ 1232599 w 2170318"/>
                  <a:gd name="connsiteY3423" fmla="*/ 806736 h 912564"/>
                  <a:gd name="connsiteX3424" fmla="*/ 1232599 w 2170318"/>
                  <a:gd name="connsiteY3424" fmla="*/ 800530 h 912564"/>
                  <a:gd name="connsiteX3425" fmla="*/ 1234040 w 2170318"/>
                  <a:gd name="connsiteY3425" fmla="*/ 794546 h 912564"/>
                  <a:gd name="connsiteX3426" fmla="*/ 1235369 w 2170318"/>
                  <a:gd name="connsiteY3426" fmla="*/ 791221 h 912564"/>
                  <a:gd name="connsiteX3427" fmla="*/ 1235702 w 2170318"/>
                  <a:gd name="connsiteY3427" fmla="*/ 788451 h 912564"/>
                  <a:gd name="connsiteX3428" fmla="*/ 1235702 w 2170318"/>
                  <a:gd name="connsiteY3428" fmla="*/ 785681 h 912564"/>
                  <a:gd name="connsiteX3429" fmla="*/ 1236256 w 2170318"/>
                  <a:gd name="connsiteY3429" fmla="*/ 782578 h 912564"/>
                  <a:gd name="connsiteX3430" fmla="*/ 1237696 w 2170318"/>
                  <a:gd name="connsiteY3430" fmla="*/ 779808 h 912564"/>
                  <a:gd name="connsiteX3431" fmla="*/ 1239580 w 2170318"/>
                  <a:gd name="connsiteY3431" fmla="*/ 777258 h 912564"/>
                  <a:gd name="connsiteX3432" fmla="*/ 1240910 w 2170318"/>
                  <a:gd name="connsiteY3432" fmla="*/ 774488 h 912564"/>
                  <a:gd name="connsiteX3433" fmla="*/ 1240577 w 2170318"/>
                  <a:gd name="connsiteY3433" fmla="*/ 771053 h 912564"/>
                  <a:gd name="connsiteX3434" fmla="*/ 1241686 w 2170318"/>
                  <a:gd name="connsiteY3434" fmla="*/ 771053 h 912564"/>
                  <a:gd name="connsiteX3435" fmla="*/ 1242794 w 2170318"/>
                  <a:gd name="connsiteY3435" fmla="*/ 771053 h 912564"/>
                  <a:gd name="connsiteX3436" fmla="*/ 1242905 w 2170318"/>
                  <a:gd name="connsiteY3436" fmla="*/ 771053 h 912564"/>
                  <a:gd name="connsiteX3437" fmla="*/ 1263738 w 2170318"/>
                  <a:gd name="connsiteY3437" fmla="*/ 778367 h 912564"/>
                  <a:gd name="connsiteX3438" fmla="*/ 1270941 w 2170318"/>
                  <a:gd name="connsiteY3438" fmla="*/ 778810 h 912564"/>
                  <a:gd name="connsiteX3439" fmla="*/ 1273157 w 2170318"/>
                  <a:gd name="connsiteY3439" fmla="*/ 779364 h 912564"/>
                  <a:gd name="connsiteX3440" fmla="*/ 1275374 w 2170318"/>
                  <a:gd name="connsiteY3440" fmla="*/ 780251 h 912564"/>
                  <a:gd name="connsiteX3441" fmla="*/ 1277479 w 2170318"/>
                  <a:gd name="connsiteY3441" fmla="*/ 781470 h 912564"/>
                  <a:gd name="connsiteX3442" fmla="*/ 1279252 w 2170318"/>
                  <a:gd name="connsiteY3442" fmla="*/ 783132 h 912564"/>
                  <a:gd name="connsiteX3443" fmla="*/ 1282688 w 2170318"/>
                  <a:gd name="connsiteY3443" fmla="*/ 786345 h 912564"/>
                  <a:gd name="connsiteX3444" fmla="*/ 1283574 w 2170318"/>
                  <a:gd name="connsiteY3444" fmla="*/ 788119 h 912564"/>
                  <a:gd name="connsiteX3445" fmla="*/ 1283574 w 2170318"/>
                  <a:gd name="connsiteY3445" fmla="*/ 791000 h 912564"/>
                  <a:gd name="connsiteX3446" fmla="*/ 1282688 w 2170318"/>
                  <a:gd name="connsiteY3446" fmla="*/ 795543 h 912564"/>
                  <a:gd name="connsiteX3447" fmla="*/ 1283131 w 2170318"/>
                  <a:gd name="connsiteY3447" fmla="*/ 797206 h 912564"/>
                  <a:gd name="connsiteX3448" fmla="*/ 1285236 w 2170318"/>
                  <a:gd name="connsiteY3448" fmla="*/ 799089 h 912564"/>
                  <a:gd name="connsiteX3449" fmla="*/ 1287453 w 2170318"/>
                  <a:gd name="connsiteY3449" fmla="*/ 800308 h 912564"/>
                  <a:gd name="connsiteX3450" fmla="*/ 1288561 w 2170318"/>
                  <a:gd name="connsiteY3450" fmla="*/ 799976 h 912564"/>
                  <a:gd name="connsiteX3451" fmla="*/ 1289447 w 2170318"/>
                  <a:gd name="connsiteY3451" fmla="*/ 798646 h 912564"/>
                  <a:gd name="connsiteX3452" fmla="*/ 1291220 w 2170318"/>
                  <a:gd name="connsiteY3452" fmla="*/ 796873 h 912564"/>
                  <a:gd name="connsiteX3453" fmla="*/ 1293326 w 2170318"/>
                  <a:gd name="connsiteY3453" fmla="*/ 795876 h 912564"/>
                  <a:gd name="connsiteX3454" fmla="*/ 1295209 w 2170318"/>
                  <a:gd name="connsiteY3454" fmla="*/ 795876 h 912564"/>
                  <a:gd name="connsiteX3455" fmla="*/ 1297094 w 2170318"/>
                  <a:gd name="connsiteY3455" fmla="*/ 796541 h 912564"/>
                  <a:gd name="connsiteX3456" fmla="*/ 1299199 w 2170318"/>
                  <a:gd name="connsiteY3456" fmla="*/ 796873 h 912564"/>
                  <a:gd name="connsiteX3457" fmla="*/ 1306402 w 2170318"/>
                  <a:gd name="connsiteY3457" fmla="*/ 794989 h 912564"/>
                  <a:gd name="connsiteX3458" fmla="*/ 1308951 w 2170318"/>
                  <a:gd name="connsiteY3458" fmla="*/ 794767 h 912564"/>
                  <a:gd name="connsiteX3459" fmla="*/ 1327346 w 2170318"/>
                  <a:gd name="connsiteY3459" fmla="*/ 798203 h 912564"/>
                  <a:gd name="connsiteX3460" fmla="*/ 1332111 w 2170318"/>
                  <a:gd name="connsiteY3460" fmla="*/ 798203 h 912564"/>
                  <a:gd name="connsiteX3461" fmla="*/ 1348844 w 2170318"/>
                  <a:gd name="connsiteY3461" fmla="*/ 787454 h 912564"/>
                  <a:gd name="connsiteX3462" fmla="*/ 1355715 w 2170318"/>
                  <a:gd name="connsiteY3462" fmla="*/ 784462 h 912564"/>
                  <a:gd name="connsiteX3463" fmla="*/ 1374443 w 2170318"/>
                  <a:gd name="connsiteY3463" fmla="*/ 780473 h 912564"/>
                  <a:gd name="connsiteX3464" fmla="*/ 1392616 w 2170318"/>
                  <a:gd name="connsiteY3464" fmla="*/ 772161 h 912564"/>
                  <a:gd name="connsiteX3465" fmla="*/ 1395830 w 2170318"/>
                  <a:gd name="connsiteY3465" fmla="*/ 771275 h 912564"/>
                  <a:gd name="connsiteX3466" fmla="*/ 1397824 w 2170318"/>
                  <a:gd name="connsiteY3466" fmla="*/ 769945 h 912564"/>
                  <a:gd name="connsiteX3467" fmla="*/ 1408795 w 2170318"/>
                  <a:gd name="connsiteY3467" fmla="*/ 762964 h 912564"/>
                  <a:gd name="connsiteX3468" fmla="*/ 1416441 w 2170318"/>
                  <a:gd name="connsiteY3468" fmla="*/ 759971 h 912564"/>
                  <a:gd name="connsiteX3469" fmla="*/ 1420320 w 2170318"/>
                  <a:gd name="connsiteY3469" fmla="*/ 759528 h 912564"/>
                  <a:gd name="connsiteX3470" fmla="*/ 1427745 w 2170318"/>
                  <a:gd name="connsiteY3470" fmla="*/ 760526 h 912564"/>
                  <a:gd name="connsiteX3471" fmla="*/ 1449243 w 2170318"/>
                  <a:gd name="connsiteY3471" fmla="*/ 767064 h 912564"/>
                  <a:gd name="connsiteX3472" fmla="*/ 1454895 w 2170318"/>
                  <a:gd name="connsiteY3472" fmla="*/ 770167 h 912564"/>
                  <a:gd name="connsiteX3473" fmla="*/ 1466863 w 2170318"/>
                  <a:gd name="connsiteY3473" fmla="*/ 782799 h 912564"/>
                  <a:gd name="connsiteX3474" fmla="*/ 1470187 w 2170318"/>
                  <a:gd name="connsiteY3474" fmla="*/ 786234 h 912564"/>
                  <a:gd name="connsiteX3475" fmla="*/ 1477058 w 2170318"/>
                  <a:gd name="connsiteY3475" fmla="*/ 789781 h 912564"/>
                  <a:gd name="connsiteX3476" fmla="*/ 1485036 w 2170318"/>
                  <a:gd name="connsiteY3476" fmla="*/ 790778 h 912564"/>
                  <a:gd name="connsiteX3477" fmla="*/ 1503432 w 2170318"/>
                  <a:gd name="connsiteY3477" fmla="*/ 789892 h 912564"/>
                  <a:gd name="connsiteX3478" fmla="*/ 1505980 w 2170318"/>
                  <a:gd name="connsiteY3478" fmla="*/ 789116 h 912564"/>
                  <a:gd name="connsiteX3479" fmla="*/ 1511854 w 2170318"/>
                  <a:gd name="connsiteY3479" fmla="*/ 788673 h 912564"/>
                  <a:gd name="connsiteX3480" fmla="*/ 1529252 w 2170318"/>
                  <a:gd name="connsiteY3480" fmla="*/ 794546 h 912564"/>
                  <a:gd name="connsiteX3481" fmla="*/ 1535347 w 2170318"/>
                  <a:gd name="connsiteY3481" fmla="*/ 794324 h 912564"/>
                  <a:gd name="connsiteX3482" fmla="*/ 1558286 w 2170318"/>
                  <a:gd name="connsiteY3482" fmla="*/ 790003 h 912564"/>
                  <a:gd name="connsiteX3483" fmla="*/ 1594965 w 2170318"/>
                  <a:gd name="connsiteY3483" fmla="*/ 783021 h 912564"/>
                  <a:gd name="connsiteX3484" fmla="*/ 1619234 w 2170318"/>
                  <a:gd name="connsiteY3484" fmla="*/ 773934 h 912564"/>
                  <a:gd name="connsiteX3485" fmla="*/ 1630537 w 2170318"/>
                  <a:gd name="connsiteY3485" fmla="*/ 767175 h 912564"/>
                  <a:gd name="connsiteX3486" fmla="*/ 1634637 w 2170318"/>
                  <a:gd name="connsiteY3486" fmla="*/ 765734 h 912564"/>
                  <a:gd name="connsiteX3487" fmla="*/ 1638848 w 2170318"/>
                  <a:gd name="connsiteY3487" fmla="*/ 764958 h 912564"/>
                  <a:gd name="connsiteX3488" fmla="*/ 1643059 w 2170318"/>
                  <a:gd name="connsiteY3488" fmla="*/ 762964 h 912564"/>
                  <a:gd name="connsiteX3489" fmla="*/ 1651149 w 2170318"/>
                  <a:gd name="connsiteY3489" fmla="*/ 757534 h 912564"/>
                  <a:gd name="connsiteX3490" fmla="*/ 1666109 w 2170318"/>
                  <a:gd name="connsiteY3490" fmla="*/ 747449 h 912564"/>
                  <a:gd name="connsiteX3491" fmla="*/ 1668436 w 2170318"/>
                  <a:gd name="connsiteY3491" fmla="*/ 746009 h 912564"/>
                  <a:gd name="connsiteX3492" fmla="*/ 1670874 w 2170318"/>
                  <a:gd name="connsiteY3492" fmla="*/ 745122 h 912564"/>
                  <a:gd name="connsiteX3493" fmla="*/ 1673312 w 2170318"/>
                  <a:gd name="connsiteY3493" fmla="*/ 744679 h 912564"/>
                  <a:gd name="connsiteX3494" fmla="*/ 1675860 w 2170318"/>
                  <a:gd name="connsiteY3494" fmla="*/ 744679 h 912564"/>
                  <a:gd name="connsiteX3495" fmla="*/ 1681068 w 2170318"/>
                  <a:gd name="connsiteY3495" fmla="*/ 743017 h 912564"/>
                  <a:gd name="connsiteX3496" fmla="*/ 1696250 w 2170318"/>
                  <a:gd name="connsiteY3496" fmla="*/ 734595 h 912564"/>
                  <a:gd name="connsiteX3497" fmla="*/ 1701902 w 2170318"/>
                  <a:gd name="connsiteY3497" fmla="*/ 732489 h 912564"/>
                  <a:gd name="connsiteX3498" fmla="*/ 1723179 w 2170318"/>
                  <a:gd name="connsiteY3498" fmla="*/ 729387 h 912564"/>
                  <a:gd name="connsiteX3499" fmla="*/ 1750217 w 2170318"/>
                  <a:gd name="connsiteY3499" fmla="*/ 734817 h 912564"/>
                  <a:gd name="connsiteX3500" fmla="*/ 1755315 w 2170318"/>
                  <a:gd name="connsiteY3500" fmla="*/ 736922 h 912564"/>
                  <a:gd name="connsiteX3501" fmla="*/ 1757753 w 2170318"/>
                  <a:gd name="connsiteY3501" fmla="*/ 737587 h 912564"/>
                  <a:gd name="connsiteX3502" fmla="*/ 1789335 w 2170318"/>
                  <a:gd name="connsiteY3502" fmla="*/ 736035 h 912564"/>
                  <a:gd name="connsiteX3503" fmla="*/ 1836543 w 2170318"/>
                  <a:gd name="connsiteY3503" fmla="*/ 724843 h 912564"/>
                  <a:gd name="connsiteX3504" fmla="*/ 1849286 w 2170318"/>
                  <a:gd name="connsiteY3504" fmla="*/ 721851 h 912564"/>
                  <a:gd name="connsiteX3505" fmla="*/ 1854273 w 2170318"/>
                  <a:gd name="connsiteY3505" fmla="*/ 718859 h 912564"/>
                  <a:gd name="connsiteX3506" fmla="*/ 1862806 w 2170318"/>
                  <a:gd name="connsiteY3506" fmla="*/ 710880 h 912564"/>
                  <a:gd name="connsiteX3507" fmla="*/ 1868458 w 2170318"/>
                  <a:gd name="connsiteY3507" fmla="*/ 703345 h 912564"/>
                  <a:gd name="connsiteX3508" fmla="*/ 1870119 w 2170318"/>
                  <a:gd name="connsiteY3508" fmla="*/ 702348 h 912564"/>
                  <a:gd name="connsiteX3509" fmla="*/ 1872225 w 2170318"/>
                  <a:gd name="connsiteY3509" fmla="*/ 700685 h 912564"/>
                  <a:gd name="connsiteX3510" fmla="*/ 1873555 w 2170318"/>
                  <a:gd name="connsiteY3510" fmla="*/ 702237 h 912564"/>
                  <a:gd name="connsiteX3511" fmla="*/ 1873555 w 2170318"/>
                  <a:gd name="connsiteY3511" fmla="*/ 703899 h 912564"/>
                  <a:gd name="connsiteX3512" fmla="*/ 1873555 w 2170318"/>
                  <a:gd name="connsiteY3512" fmla="*/ 705339 h 912564"/>
                  <a:gd name="connsiteX3513" fmla="*/ 1873555 w 2170318"/>
                  <a:gd name="connsiteY3513" fmla="*/ 705893 h 912564"/>
                  <a:gd name="connsiteX3514" fmla="*/ 1875217 w 2170318"/>
                  <a:gd name="connsiteY3514" fmla="*/ 706115 h 912564"/>
                  <a:gd name="connsiteX3515" fmla="*/ 1878652 w 2170318"/>
                  <a:gd name="connsiteY3515" fmla="*/ 707778 h 912564"/>
                  <a:gd name="connsiteX3516" fmla="*/ 1879317 w 2170318"/>
                  <a:gd name="connsiteY3516" fmla="*/ 707445 h 912564"/>
                  <a:gd name="connsiteX3517" fmla="*/ 1879982 w 2170318"/>
                  <a:gd name="connsiteY3517" fmla="*/ 706669 h 912564"/>
                  <a:gd name="connsiteX3518" fmla="*/ 1880758 w 2170318"/>
                  <a:gd name="connsiteY3518" fmla="*/ 706115 h 912564"/>
                  <a:gd name="connsiteX3519" fmla="*/ 1881423 w 2170318"/>
                  <a:gd name="connsiteY3519" fmla="*/ 706337 h 912564"/>
                  <a:gd name="connsiteX3520" fmla="*/ 1881866 w 2170318"/>
                  <a:gd name="connsiteY3520" fmla="*/ 707113 h 912564"/>
                  <a:gd name="connsiteX3521" fmla="*/ 1882420 w 2170318"/>
                  <a:gd name="connsiteY3521" fmla="*/ 708553 h 912564"/>
                  <a:gd name="connsiteX3522" fmla="*/ 1882863 w 2170318"/>
                  <a:gd name="connsiteY3522" fmla="*/ 709329 h 912564"/>
                  <a:gd name="connsiteX3523" fmla="*/ 1886742 w 2170318"/>
                  <a:gd name="connsiteY3523" fmla="*/ 712432 h 912564"/>
                  <a:gd name="connsiteX3524" fmla="*/ 1887518 w 2170318"/>
                  <a:gd name="connsiteY3524" fmla="*/ 712875 h 912564"/>
                  <a:gd name="connsiteX3525" fmla="*/ 1888293 w 2170318"/>
                  <a:gd name="connsiteY3525" fmla="*/ 714648 h 912564"/>
                  <a:gd name="connsiteX3526" fmla="*/ 1886299 w 2170318"/>
                  <a:gd name="connsiteY3526" fmla="*/ 722516 h 912564"/>
                  <a:gd name="connsiteX3527" fmla="*/ 1887628 w 2170318"/>
                  <a:gd name="connsiteY3527" fmla="*/ 724289 h 912564"/>
                  <a:gd name="connsiteX3528" fmla="*/ 1888515 w 2170318"/>
                  <a:gd name="connsiteY3528" fmla="*/ 725176 h 912564"/>
                  <a:gd name="connsiteX3529" fmla="*/ 1888736 w 2170318"/>
                  <a:gd name="connsiteY3529" fmla="*/ 727170 h 912564"/>
                  <a:gd name="connsiteX3530" fmla="*/ 1888736 w 2170318"/>
                  <a:gd name="connsiteY3530" fmla="*/ 731160 h 912564"/>
                  <a:gd name="connsiteX3531" fmla="*/ 1893834 w 2170318"/>
                  <a:gd name="connsiteY3531" fmla="*/ 730606 h 912564"/>
                  <a:gd name="connsiteX3532" fmla="*/ 1900373 w 2170318"/>
                  <a:gd name="connsiteY3532" fmla="*/ 728500 h 912564"/>
                  <a:gd name="connsiteX3533" fmla="*/ 1910124 w 2170318"/>
                  <a:gd name="connsiteY3533" fmla="*/ 726838 h 912564"/>
                  <a:gd name="connsiteX3534" fmla="*/ 1911897 w 2170318"/>
                  <a:gd name="connsiteY3534" fmla="*/ 726062 h 912564"/>
                  <a:gd name="connsiteX3535" fmla="*/ 1912230 w 2170318"/>
                  <a:gd name="connsiteY3535" fmla="*/ 725286 h 912564"/>
                  <a:gd name="connsiteX3536" fmla="*/ 1913670 w 2170318"/>
                  <a:gd name="connsiteY3536" fmla="*/ 721408 h 912564"/>
                  <a:gd name="connsiteX3537" fmla="*/ 1927855 w 2170318"/>
                  <a:gd name="connsiteY3537" fmla="*/ 700685 h 912564"/>
                  <a:gd name="connsiteX3538" fmla="*/ 1928298 w 2170318"/>
                  <a:gd name="connsiteY3538" fmla="*/ 699577 h 912564"/>
                  <a:gd name="connsiteX3539" fmla="*/ 1928298 w 2170318"/>
                  <a:gd name="connsiteY3539" fmla="*/ 698580 h 912564"/>
                  <a:gd name="connsiteX3540" fmla="*/ 1928630 w 2170318"/>
                  <a:gd name="connsiteY3540" fmla="*/ 697582 h 912564"/>
                  <a:gd name="connsiteX3541" fmla="*/ 1929295 w 2170318"/>
                  <a:gd name="connsiteY3541" fmla="*/ 696474 h 912564"/>
                  <a:gd name="connsiteX3542" fmla="*/ 1930071 w 2170318"/>
                  <a:gd name="connsiteY3542" fmla="*/ 695920 h 912564"/>
                  <a:gd name="connsiteX3543" fmla="*/ 1935723 w 2170318"/>
                  <a:gd name="connsiteY3543" fmla="*/ 693593 h 912564"/>
                  <a:gd name="connsiteX3544" fmla="*/ 1936720 w 2170318"/>
                  <a:gd name="connsiteY3544" fmla="*/ 693593 h 912564"/>
                  <a:gd name="connsiteX3545" fmla="*/ 1938049 w 2170318"/>
                  <a:gd name="connsiteY3545" fmla="*/ 693593 h 912564"/>
                  <a:gd name="connsiteX3546" fmla="*/ 1939047 w 2170318"/>
                  <a:gd name="connsiteY3546" fmla="*/ 694369 h 912564"/>
                  <a:gd name="connsiteX3547" fmla="*/ 1939490 w 2170318"/>
                  <a:gd name="connsiteY3547" fmla="*/ 696807 h 912564"/>
                  <a:gd name="connsiteX3548" fmla="*/ 1940488 w 2170318"/>
                  <a:gd name="connsiteY3548" fmla="*/ 697472 h 912564"/>
                  <a:gd name="connsiteX3549" fmla="*/ 1949907 w 2170318"/>
                  <a:gd name="connsiteY3549" fmla="*/ 700574 h 912564"/>
                  <a:gd name="connsiteX3550" fmla="*/ 1954450 w 2170318"/>
                  <a:gd name="connsiteY3550" fmla="*/ 701239 h 912564"/>
                  <a:gd name="connsiteX3551" fmla="*/ 1959326 w 2170318"/>
                  <a:gd name="connsiteY3551" fmla="*/ 699577 h 912564"/>
                  <a:gd name="connsiteX3552" fmla="*/ 1962207 w 2170318"/>
                  <a:gd name="connsiteY3552" fmla="*/ 697361 h 912564"/>
                  <a:gd name="connsiteX3553" fmla="*/ 1966529 w 2170318"/>
                  <a:gd name="connsiteY3553" fmla="*/ 695477 h 912564"/>
                  <a:gd name="connsiteX3554" fmla="*/ 1971073 w 2170318"/>
                  <a:gd name="connsiteY3554" fmla="*/ 694258 h 912564"/>
                  <a:gd name="connsiteX3555" fmla="*/ 1974618 w 2170318"/>
                  <a:gd name="connsiteY3555" fmla="*/ 693926 h 912564"/>
                  <a:gd name="connsiteX3556" fmla="*/ 1976614 w 2170318"/>
                  <a:gd name="connsiteY3556" fmla="*/ 694480 h 912564"/>
                  <a:gd name="connsiteX3557" fmla="*/ 1991462 w 2170318"/>
                  <a:gd name="connsiteY3557" fmla="*/ 702458 h 912564"/>
                  <a:gd name="connsiteX3558" fmla="*/ 1992238 w 2170318"/>
                  <a:gd name="connsiteY3558" fmla="*/ 702791 h 912564"/>
                  <a:gd name="connsiteX3559" fmla="*/ 1993236 w 2170318"/>
                  <a:gd name="connsiteY3559" fmla="*/ 702791 h 912564"/>
                  <a:gd name="connsiteX3560" fmla="*/ 1994233 w 2170318"/>
                  <a:gd name="connsiteY3560" fmla="*/ 702791 h 912564"/>
                  <a:gd name="connsiteX3561" fmla="*/ 1995341 w 2170318"/>
                  <a:gd name="connsiteY3561" fmla="*/ 701683 h 912564"/>
                  <a:gd name="connsiteX3562" fmla="*/ 1996338 w 2170318"/>
                  <a:gd name="connsiteY3562" fmla="*/ 701239 h 912564"/>
                  <a:gd name="connsiteX3563" fmla="*/ 1998444 w 2170318"/>
                  <a:gd name="connsiteY3563" fmla="*/ 700907 h 912564"/>
                  <a:gd name="connsiteX3564" fmla="*/ 1999774 w 2170318"/>
                  <a:gd name="connsiteY3564" fmla="*/ 701239 h 912564"/>
                  <a:gd name="connsiteX3565" fmla="*/ 2002766 w 2170318"/>
                  <a:gd name="connsiteY3565" fmla="*/ 703567 h 912564"/>
                  <a:gd name="connsiteX3566" fmla="*/ 2004317 w 2170318"/>
                  <a:gd name="connsiteY3566" fmla="*/ 704785 h 912564"/>
                  <a:gd name="connsiteX3567" fmla="*/ 2008971 w 2170318"/>
                  <a:gd name="connsiteY3567" fmla="*/ 707113 h 912564"/>
                  <a:gd name="connsiteX3568" fmla="*/ 2014290 w 2170318"/>
                  <a:gd name="connsiteY3568" fmla="*/ 711434 h 912564"/>
                  <a:gd name="connsiteX3569" fmla="*/ 2016174 w 2170318"/>
                  <a:gd name="connsiteY3569" fmla="*/ 712210 h 912564"/>
                  <a:gd name="connsiteX3570" fmla="*/ 2017615 w 2170318"/>
                  <a:gd name="connsiteY3570" fmla="*/ 711989 h 912564"/>
                  <a:gd name="connsiteX3571" fmla="*/ 2020385 w 2170318"/>
                  <a:gd name="connsiteY3571" fmla="*/ 710880 h 912564"/>
                  <a:gd name="connsiteX3572" fmla="*/ 2021826 w 2170318"/>
                  <a:gd name="connsiteY3572" fmla="*/ 710659 h 912564"/>
                  <a:gd name="connsiteX3573" fmla="*/ 2023266 w 2170318"/>
                  <a:gd name="connsiteY3573" fmla="*/ 710880 h 912564"/>
                  <a:gd name="connsiteX3574" fmla="*/ 2024153 w 2170318"/>
                  <a:gd name="connsiteY3574" fmla="*/ 711434 h 912564"/>
                  <a:gd name="connsiteX3575" fmla="*/ 2026259 w 2170318"/>
                  <a:gd name="connsiteY3575" fmla="*/ 712986 h 912564"/>
                  <a:gd name="connsiteX3576" fmla="*/ 2029140 w 2170318"/>
                  <a:gd name="connsiteY3576" fmla="*/ 714205 h 912564"/>
                  <a:gd name="connsiteX3577" fmla="*/ 2031910 w 2170318"/>
                  <a:gd name="connsiteY3577" fmla="*/ 714537 h 912564"/>
                  <a:gd name="connsiteX3578" fmla="*/ 2043546 w 2170318"/>
                  <a:gd name="connsiteY3578" fmla="*/ 713761 h 912564"/>
                  <a:gd name="connsiteX3579" fmla="*/ 2046538 w 2170318"/>
                  <a:gd name="connsiteY3579" fmla="*/ 714094 h 912564"/>
                  <a:gd name="connsiteX3580" fmla="*/ 2049197 w 2170318"/>
                  <a:gd name="connsiteY3580" fmla="*/ 714759 h 912564"/>
                  <a:gd name="connsiteX3581" fmla="*/ 2050305 w 2170318"/>
                  <a:gd name="connsiteY3581" fmla="*/ 715535 h 912564"/>
                  <a:gd name="connsiteX3582" fmla="*/ 2052744 w 2170318"/>
                  <a:gd name="connsiteY3582" fmla="*/ 717862 h 912564"/>
                  <a:gd name="connsiteX3583" fmla="*/ 2053630 w 2170318"/>
                  <a:gd name="connsiteY3583" fmla="*/ 718416 h 912564"/>
                  <a:gd name="connsiteX3584" fmla="*/ 2055070 w 2170318"/>
                  <a:gd name="connsiteY3584" fmla="*/ 718083 h 912564"/>
                  <a:gd name="connsiteX3585" fmla="*/ 2057065 w 2170318"/>
                  <a:gd name="connsiteY3585" fmla="*/ 715978 h 912564"/>
                  <a:gd name="connsiteX3586" fmla="*/ 2063160 w 2170318"/>
                  <a:gd name="connsiteY3586" fmla="*/ 714870 h 912564"/>
                  <a:gd name="connsiteX3587" fmla="*/ 2066596 w 2170318"/>
                  <a:gd name="connsiteY3587" fmla="*/ 710880 h 912564"/>
                  <a:gd name="connsiteX3588" fmla="*/ 2069920 w 2170318"/>
                  <a:gd name="connsiteY3588" fmla="*/ 706004 h 912564"/>
                  <a:gd name="connsiteX3589" fmla="*/ 2074020 w 2170318"/>
                  <a:gd name="connsiteY3589" fmla="*/ 702458 h 912564"/>
                  <a:gd name="connsiteX3590" fmla="*/ 2079118 w 2170318"/>
                  <a:gd name="connsiteY3590" fmla="*/ 701683 h 912564"/>
                  <a:gd name="connsiteX3591" fmla="*/ 2082885 w 2170318"/>
                  <a:gd name="connsiteY3591" fmla="*/ 702348 h 912564"/>
                  <a:gd name="connsiteX3592" fmla="*/ 2084991 w 2170318"/>
                  <a:gd name="connsiteY3592" fmla="*/ 702680 h 912564"/>
                  <a:gd name="connsiteX3593" fmla="*/ 2095961 w 2170318"/>
                  <a:gd name="connsiteY3593" fmla="*/ 707224 h 912564"/>
                  <a:gd name="connsiteX3594" fmla="*/ 2098510 w 2170318"/>
                  <a:gd name="connsiteY3594" fmla="*/ 708886 h 912564"/>
                  <a:gd name="connsiteX3595" fmla="*/ 2100394 w 2170318"/>
                  <a:gd name="connsiteY3595" fmla="*/ 710769 h 912564"/>
                  <a:gd name="connsiteX3596" fmla="*/ 2101724 w 2170318"/>
                  <a:gd name="connsiteY3596" fmla="*/ 713208 h 912564"/>
                  <a:gd name="connsiteX3597" fmla="*/ 2102722 w 2170318"/>
                  <a:gd name="connsiteY3597" fmla="*/ 716421 h 912564"/>
                  <a:gd name="connsiteX3598" fmla="*/ 2103275 w 2170318"/>
                  <a:gd name="connsiteY3598" fmla="*/ 719524 h 912564"/>
                  <a:gd name="connsiteX3599" fmla="*/ 2103275 w 2170318"/>
                  <a:gd name="connsiteY3599" fmla="*/ 721297 h 912564"/>
                  <a:gd name="connsiteX3600" fmla="*/ 2103275 w 2170318"/>
                  <a:gd name="connsiteY3600" fmla="*/ 722627 h 912564"/>
                  <a:gd name="connsiteX3601" fmla="*/ 2102389 w 2170318"/>
                  <a:gd name="connsiteY3601" fmla="*/ 724289 h 912564"/>
                  <a:gd name="connsiteX3602" fmla="*/ 2101281 w 2170318"/>
                  <a:gd name="connsiteY3602" fmla="*/ 724843 h 912564"/>
                  <a:gd name="connsiteX3603" fmla="*/ 2099951 w 2170318"/>
                  <a:gd name="connsiteY3603" fmla="*/ 725065 h 912564"/>
                  <a:gd name="connsiteX3604" fmla="*/ 2098510 w 2170318"/>
                  <a:gd name="connsiteY3604" fmla="*/ 725952 h 912564"/>
                  <a:gd name="connsiteX3605" fmla="*/ 2096626 w 2170318"/>
                  <a:gd name="connsiteY3605" fmla="*/ 728389 h 912564"/>
                  <a:gd name="connsiteX3606" fmla="*/ 2095629 w 2170318"/>
                  <a:gd name="connsiteY3606" fmla="*/ 731271 h 912564"/>
                  <a:gd name="connsiteX3607" fmla="*/ 2095629 w 2170318"/>
                  <a:gd name="connsiteY3607" fmla="*/ 734263 h 912564"/>
                  <a:gd name="connsiteX3608" fmla="*/ 2096405 w 2170318"/>
                  <a:gd name="connsiteY3608" fmla="*/ 737143 h 912564"/>
                  <a:gd name="connsiteX3609" fmla="*/ 2100948 w 2170318"/>
                  <a:gd name="connsiteY3609" fmla="*/ 747449 h 912564"/>
                  <a:gd name="connsiteX3610" fmla="*/ 2101724 w 2170318"/>
                  <a:gd name="connsiteY3610" fmla="*/ 748890 h 912564"/>
                  <a:gd name="connsiteX3611" fmla="*/ 2102722 w 2170318"/>
                  <a:gd name="connsiteY3611" fmla="*/ 749776 h 912564"/>
                  <a:gd name="connsiteX3612" fmla="*/ 2107376 w 2170318"/>
                  <a:gd name="connsiteY3612" fmla="*/ 750995 h 912564"/>
                  <a:gd name="connsiteX3613" fmla="*/ 2108816 w 2170318"/>
                  <a:gd name="connsiteY3613" fmla="*/ 750995 h 912564"/>
                  <a:gd name="connsiteX3614" fmla="*/ 2109924 w 2170318"/>
                  <a:gd name="connsiteY3614" fmla="*/ 749887 h 912564"/>
                  <a:gd name="connsiteX3615" fmla="*/ 2110922 w 2170318"/>
                  <a:gd name="connsiteY3615" fmla="*/ 747560 h 912564"/>
                  <a:gd name="connsiteX3616" fmla="*/ 2110922 w 2170318"/>
                  <a:gd name="connsiteY3616" fmla="*/ 747560 h 912564"/>
                  <a:gd name="connsiteX3617" fmla="*/ 2112695 w 2170318"/>
                  <a:gd name="connsiteY3617" fmla="*/ 744568 h 912564"/>
                  <a:gd name="connsiteX3618" fmla="*/ 2113138 w 2170318"/>
                  <a:gd name="connsiteY3618" fmla="*/ 742352 h 912564"/>
                  <a:gd name="connsiteX3619" fmla="*/ 2114024 w 2170318"/>
                  <a:gd name="connsiteY3619" fmla="*/ 740800 h 912564"/>
                  <a:gd name="connsiteX3620" fmla="*/ 2123665 w 2170318"/>
                  <a:gd name="connsiteY3620" fmla="*/ 737698 h 912564"/>
                  <a:gd name="connsiteX3621" fmla="*/ 2126657 w 2170318"/>
                  <a:gd name="connsiteY3621" fmla="*/ 736035 h 912564"/>
                  <a:gd name="connsiteX3622" fmla="*/ 2129428 w 2170318"/>
                  <a:gd name="connsiteY3622" fmla="*/ 733819 h 912564"/>
                  <a:gd name="connsiteX3623" fmla="*/ 2132198 w 2170318"/>
                  <a:gd name="connsiteY3623" fmla="*/ 730384 h 912564"/>
                  <a:gd name="connsiteX3624" fmla="*/ 2136298 w 2170318"/>
                  <a:gd name="connsiteY3624" fmla="*/ 726506 h 912564"/>
                  <a:gd name="connsiteX3625" fmla="*/ 2140731 w 2170318"/>
                  <a:gd name="connsiteY3625" fmla="*/ 723291 h 912564"/>
                  <a:gd name="connsiteX3626" fmla="*/ 2144388 w 2170318"/>
                  <a:gd name="connsiteY3626" fmla="*/ 721630 h 912564"/>
                  <a:gd name="connsiteX3627" fmla="*/ 2146493 w 2170318"/>
                  <a:gd name="connsiteY3627" fmla="*/ 721630 h 912564"/>
                  <a:gd name="connsiteX3628" fmla="*/ 2158350 w 2170318"/>
                  <a:gd name="connsiteY3628" fmla="*/ 723181 h 912564"/>
                  <a:gd name="connsiteX3629" fmla="*/ 2160678 w 2170318"/>
                  <a:gd name="connsiteY3629" fmla="*/ 724289 h 912564"/>
                  <a:gd name="connsiteX3630" fmla="*/ 2162118 w 2170318"/>
                  <a:gd name="connsiteY3630" fmla="*/ 726727 h 912564"/>
                  <a:gd name="connsiteX3631" fmla="*/ 2162783 w 2170318"/>
                  <a:gd name="connsiteY3631" fmla="*/ 723956 h 912564"/>
                  <a:gd name="connsiteX3632" fmla="*/ 2162118 w 2170318"/>
                  <a:gd name="connsiteY3632" fmla="*/ 721519 h 912564"/>
                  <a:gd name="connsiteX3633" fmla="*/ 2161010 w 2170318"/>
                  <a:gd name="connsiteY3633" fmla="*/ 719080 h 912564"/>
                  <a:gd name="connsiteX3634" fmla="*/ 2160678 w 2170318"/>
                  <a:gd name="connsiteY3634" fmla="*/ 716200 h 912564"/>
                  <a:gd name="connsiteX3635" fmla="*/ 2161454 w 2170318"/>
                  <a:gd name="connsiteY3635" fmla="*/ 713651 h 912564"/>
                  <a:gd name="connsiteX3636" fmla="*/ 2162894 w 2170318"/>
                  <a:gd name="connsiteY3636" fmla="*/ 712432 h 912564"/>
                  <a:gd name="connsiteX3637" fmla="*/ 2164445 w 2170318"/>
                  <a:gd name="connsiteY3637" fmla="*/ 711545 h 912564"/>
                  <a:gd name="connsiteX3638" fmla="*/ 2165775 w 2170318"/>
                  <a:gd name="connsiteY3638" fmla="*/ 709772 h 912564"/>
                  <a:gd name="connsiteX3639" fmla="*/ 2166108 w 2170318"/>
                  <a:gd name="connsiteY3639" fmla="*/ 705228 h 912564"/>
                  <a:gd name="connsiteX3640" fmla="*/ 2163559 w 2170318"/>
                  <a:gd name="connsiteY3640" fmla="*/ 702237 h 912564"/>
                  <a:gd name="connsiteX3641" fmla="*/ 2157021 w 2170318"/>
                  <a:gd name="connsiteY3641" fmla="*/ 698026 h 912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</a:cxnLst>
                <a:rect l="l" t="t" r="r" b="b"/>
                <a:pathLst>
                  <a:path w="2170318" h="912564">
                    <a:moveTo>
                      <a:pt x="47097" y="343971"/>
                    </a:moveTo>
                    <a:lnTo>
                      <a:pt x="47097" y="338873"/>
                    </a:lnTo>
                    <a:cubicBezTo>
                      <a:pt x="47097" y="338873"/>
                      <a:pt x="46542" y="337432"/>
                      <a:pt x="46542" y="337432"/>
                    </a:cubicBezTo>
                    <a:lnTo>
                      <a:pt x="44658" y="338430"/>
                    </a:lnTo>
                    <a:lnTo>
                      <a:pt x="44104" y="337654"/>
                    </a:lnTo>
                    <a:lnTo>
                      <a:pt x="43661" y="337432"/>
                    </a:lnTo>
                    <a:lnTo>
                      <a:pt x="42442" y="337432"/>
                    </a:lnTo>
                    <a:cubicBezTo>
                      <a:pt x="42442" y="337432"/>
                      <a:pt x="38342" y="337211"/>
                      <a:pt x="38342" y="337211"/>
                    </a:cubicBezTo>
                    <a:lnTo>
                      <a:pt x="36236" y="337654"/>
                    </a:lnTo>
                    <a:lnTo>
                      <a:pt x="35349" y="338873"/>
                    </a:lnTo>
                    <a:lnTo>
                      <a:pt x="36015" y="340646"/>
                    </a:lnTo>
                    <a:lnTo>
                      <a:pt x="37566" y="341865"/>
                    </a:lnTo>
                    <a:lnTo>
                      <a:pt x="40890" y="343417"/>
                    </a:lnTo>
                    <a:lnTo>
                      <a:pt x="44547" y="345965"/>
                    </a:lnTo>
                    <a:lnTo>
                      <a:pt x="46321" y="346187"/>
                    </a:lnTo>
                    <a:lnTo>
                      <a:pt x="47097" y="343971"/>
                    </a:lnTo>
                    <a:close/>
                    <a:moveTo>
                      <a:pt x="39228" y="292996"/>
                    </a:moveTo>
                    <a:lnTo>
                      <a:pt x="39228" y="290004"/>
                    </a:lnTo>
                    <a:lnTo>
                      <a:pt x="38564" y="290004"/>
                    </a:lnTo>
                    <a:lnTo>
                      <a:pt x="36901" y="291333"/>
                    </a:lnTo>
                    <a:lnTo>
                      <a:pt x="34906" y="291998"/>
                    </a:lnTo>
                    <a:lnTo>
                      <a:pt x="33799" y="291444"/>
                    </a:lnTo>
                    <a:lnTo>
                      <a:pt x="34796" y="289117"/>
                    </a:lnTo>
                    <a:lnTo>
                      <a:pt x="34352" y="288009"/>
                    </a:lnTo>
                    <a:lnTo>
                      <a:pt x="34352" y="286125"/>
                    </a:lnTo>
                    <a:cubicBezTo>
                      <a:pt x="34352" y="286125"/>
                      <a:pt x="34574" y="284241"/>
                      <a:pt x="34574" y="284241"/>
                    </a:cubicBezTo>
                    <a:lnTo>
                      <a:pt x="34906" y="283022"/>
                    </a:lnTo>
                    <a:lnTo>
                      <a:pt x="34906" y="282025"/>
                    </a:lnTo>
                    <a:lnTo>
                      <a:pt x="33355" y="281692"/>
                    </a:lnTo>
                    <a:lnTo>
                      <a:pt x="32469" y="280695"/>
                    </a:lnTo>
                    <a:lnTo>
                      <a:pt x="31914" y="279587"/>
                    </a:lnTo>
                    <a:lnTo>
                      <a:pt x="31139" y="278922"/>
                    </a:lnTo>
                    <a:lnTo>
                      <a:pt x="29698" y="278700"/>
                    </a:lnTo>
                    <a:lnTo>
                      <a:pt x="28258" y="278922"/>
                    </a:lnTo>
                    <a:lnTo>
                      <a:pt x="18506" y="282579"/>
                    </a:lnTo>
                    <a:lnTo>
                      <a:pt x="10860" y="284020"/>
                    </a:lnTo>
                    <a:lnTo>
                      <a:pt x="6316" y="286900"/>
                    </a:lnTo>
                    <a:lnTo>
                      <a:pt x="2549" y="290779"/>
                    </a:lnTo>
                    <a:lnTo>
                      <a:pt x="0" y="294990"/>
                    </a:lnTo>
                    <a:lnTo>
                      <a:pt x="0" y="295876"/>
                    </a:lnTo>
                    <a:lnTo>
                      <a:pt x="4654" y="297428"/>
                    </a:lnTo>
                    <a:lnTo>
                      <a:pt x="5208" y="298204"/>
                    </a:lnTo>
                    <a:lnTo>
                      <a:pt x="6538" y="298980"/>
                    </a:lnTo>
                    <a:lnTo>
                      <a:pt x="9308" y="299977"/>
                    </a:lnTo>
                    <a:lnTo>
                      <a:pt x="11635" y="300198"/>
                    </a:lnTo>
                    <a:lnTo>
                      <a:pt x="21830" y="298647"/>
                    </a:lnTo>
                    <a:lnTo>
                      <a:pt x="26817" y="296431"/>
                    </a:lnTo>
                    <a:lnTo>
                      <a:pt x="34463" y="295212"/>
                    </a:lnTo>
                    <a:lnTo>
                      <a:pt x="37012" y="294326"/>
                    </a:lnTo>
                    <a:lnTo>
                      <a:pt x="39450" y="292996"/>
                    </a:lnTo>
                    <a:close/>
                    <a:moveTo>
                      <a:pt x="223957" y="242464"/>
                    </a:moveTo>
                    <a:lnTo>
                      <a:pt x="223736" y="241466"/>
                    </a:lnTo>
                    <a:lnTo>
                      <a:pt x="219968" y="239804"/>
                    </a:lnTo>
                    <a:lnTo>
                      <a:pt x="219082" y="241134"/>
                    </a:lnTo>
                    <a:lnTo>
                      <a:pt x="218085" y="243018"/>
                    </a:lnTo>
                    <a:lnTo>
                      <a:pt x="216865" y="244126"/>
                    </a:lnTo>
                    <a:lnTo>
                      <a:pt x="217087" y="245788"/>
                    </a:lnTo>
                    <a:lnTo>
                      <a:pt x="218749" y="246896"/>
                    </a:lnTo>
                    <a:lnTo>
                      <a:pt x="220855" y="247118"/>
                    </a:lnTo>
                    <a:lnTo>
                      <a:pt x="222739" y="247561"/>
                    </a:lnTo>
                    <a:lnTo>
                      <a:pt x="224290" y="248448"/>
                    </a:lnTo>
                    <a:lnTo>
                      <a:pt x="225509" y="248226"/>
                    </a:lnTo>
                    <a:lnTo>
                      <a:pt x="225509" y="247007"/>
                    </a:lnTo>
                    <a:cubicBezTo>
                      <a:pt x="225509" y="247007"/>
                      <a:pt x="225066" y="246564"/>
                      <a:pt x="225066" y="246564"/>
                    </a:cubicBezTo>
                    <a:lnTo>
                      <a:pt x="224179" y="246564"/>
                    </a:lnTo>
                    <a:cubicBezTo>
                      <a:pt x="224179" y="246564"/>
                      <a:pt x="223071" y="245567"/>
                      <a:pt x="223071" y="245567"/>
                    </a:cubicBezTo>
                    <a:lnTo>
                      <a:pt x="223293" y="243905"/>
                    </a:lnTo>
                    <a:lnTo>
                      <a:pt x="223846" y="242574"/>
                    </a:lnTo>
                    <a:close/>
                    <a:moveTo>
                      <a:pt x="227836" y="224179"/>
                    </a:moveTo>
                    <a:lnTo>
                      <a:pt x="232158" y="223514"/>
                    </a:lnTo>
                    <a:lnTo>
                      <a:pt x="234263" y="221963"/>
                    </a:lnTo>
                    <a:lnTo>
                      <a:pt x="233709" y="219414"/>
                    </a:lnTo>
                    <a:lnTo>
                      <a:pt x="230828" y="217863"/>
                    </a:lnTo>
                    <a:lnTo>
                      <a:pt x="227504" y="217309"/>
                    </a:lnTo>
                    <a:lnTo>
                      <a:pt x="225731" y="217752"/>
                    </a:lnTo>
                    <a:lnTo>
                      <a:pt x="222739" y="216201"/>
                    </a:lnTo>
                    <a:lnTo>
                      <a:pt x="219746" y="216201"/>
                    </a:lnTo>
                    <a:cubicBezTo>
                      <a:pt x="219746" y="216201"/>
                      <a:pt x="216865" y="217198"/>
                      <a:pt x="216865" y="217198"/>
                    </a:cubicBezTo>
                    <a:lnTo>
                      <a:pt x="214095" y="218639"/>
                    </a:lnTo>
                    <a:lnTo>
                      <a:pt x="213763" y="217087"/>
                    </a:lnTo>
                    <a:lnTo>
                      <a:pt x="213098" y="216644"/>
                    </a:lnTo>
                    <a:lnTo>
                      <a:pt x="212322" y="217198"/>
                    </a:lnTo>
                    <a:lnTo>
                      <a:pt x="211435" y="218195"/>
                    </a:lnTo>
                    <a:lnTo>
                      <a:pt x="210881" y="219857"/>
                    </a:lnTo>
                    <a:lnTo>
                      <a:pt x="211546" y="221076"/>
                    </a:lnTo>
                    <a:lnTo>
                      <a:pt x="212322" y="222185"/>
                    </a:lnTo>
                    <a:lnTo>
                      <a:pt x="211989" y="225398"/>
                    </a:lnTo>
                    <a:lnTo>
                      <a:pt x="213763" y="227061"/>
                    </a:lnTo>
                    <a:lnTo>
                      <a:pt x="215979" y="228058"/>
                    </a:lnTo>
                    <a:lnTo>
                      <a:pt x="217198" y="228058"/>
                    </a:lnTo>
                    <a:cubicBezTo>
                      <a:pt x="217198" y="228058"/>
                      <a:pt x="219746" y="229277"/>
                      <a:pt x="219746" y="229277"/>
                    </a:cubicBezTo>
                    <a:lnTo>
                      <a:pt x="221963" y="228390"/>
                    </a:lnTo>
                    <a:lnTo>
                      <a:pt x="225731" y="225066"/>
                    </a:lnTo>
                    <a:lnTo>
                      <a:pt x="227836" y="224401"/>
                    </a:lnTo>
                    <a:close/>
                    <a:moveTo>
                      <a:pt x="44436" y="211103"/>
                    </a:moveTo>
                    <a:lnTo>
                      <a:pt x="44769" y="214317"/>
                    </a:lnTo>
                    <a:lnTo>
                      <a:pt x="43993" y="216533"/>
                    </a:lnTo>
                    <a:lnTo>
                      <a:pt x="44991" y="218749"/>
                    </a:lnTo>
                    <a:lnTo>
                      <a:pt x="45656" y="221520"/>
                    </a:lnTo>
                    <a:lnTo>
                      <a:pt x="46653" y="223847"/>
                    </a:lnTo>
                    <a:lnTo>
                      <a:pt x="48315" y="224844"/>
                    </a:lnTo>
                    <a:lnTo>
                      <a:pt x="51307" y="225398"/>
                    </a:lnTo>
                    <a:lnTo>
                      <a:pt x="72251" y="225398"/>
                    </a:lnTo>
                    <a:cubicBezTo>
                      <a:pt x="72251" y="225398"/>
                      <a:pt x="78346" y="223736"/>
                      <a:pt x="78346" y="223736"/>
                    </a:cubicBezTo>
                    <a:lnTo>
                      <a:pt x="80230" y="223514"/>
                    </a:lnTo>
                    <a:lnTo>
                      <a:pt x="83222" y="225066"/>
                    </a:lnTo>
                    <a:lnTo>
                      <a:pt x="84995" y="224512"/>
                    </a:lnTo>
                    <a:lnTo>
                      <a:pt x="86768" y="223514"/>
                    </a:lnTo>
                    <a:lnTo>
                      <a:pt x="88320" y="222960"/>
                    </a:lnTo>
                    <a:lnTo>
                      <a:pt x="90203" y="223182"/>
                    </a:lnTo>
                    <a:lnTo>
                      <a:pt x="91977" y="223847"/>
                    </a:lnTo>
                    <a:lnTo>
                      <a:pt x="95190" y="225952"/>
                    </a:lnTo>
                    <a:lnTo>
                      <a:pt x="103834" y="220855"/>
                    </a:lnTo>
                    <a:lnTo>
                      <a:pt x="106936" y="219857"/>
                    </a:lnTo>
                    <a:lnTo>
                      <a:pt x="114694" y="219857"/>
                    </a:lnTo>
                    <a:lnTo>
                      <a:pt x="116245" y="219414"/>
                    </a:lnTo>
                    <a:lnTo>
                      <a:pt x="118905" y="218085"/>
                    </a:lnTo>
                    <a:lnTo>
                      <a:pt x="126440" y="216866"/>
                    </a:lnTo>
                    <a:lnTo>
                      <a:pt x="127548" y="216644"/>
                    </a:lnTo>
                    <a:lnTo>
                      <a:pt x="128435" y="217974"/>
                    </a:lnTo>
                    <a:lnTo>
                      <a:pt x="131870" y="225398"/>
                    </a:lnTo>
                    <a:lnTo>
                      <a:pt x="130429" y="228501"/>
                    </a:lnTo>
                    <a:lnTo>
                      <a:pt x="127216" y="231161"/>
                    </a:lnTo>
                    <a:lnTo>
                      <a:pt x="123559" y="232380"/>
                    </a:lnTo>
                    <a:lnTo>
                      <a:pt x="120899" y="231050"/>
                    </a:lnTo>
                    <a:lnTo>
                      <a:pt x="119237" y="232823"/>
                    </a:lnTo>
                    <a:lnTo>
                      <a:pt x="116910" y="236591"/>
                    </a:lnTo>
                    <a:lnTo>
                      <a:pt x="115358" y="238253"/>
                    </a:lnTo>
                    <a:lnTo>
                      <a:pt x="113807" y="238918"/>
                    </a:lnTo>
                    <a:lnTo>
                      <a:pt x="108488" y="238253"/>
                    </a:lnTo>
                    <a:lnTo>
                      <a:pt x="105385" y="239029"/>
                    </a:lnTo>
                    <a:lnTo>
                      <a:pt x="101839" y="240691"/>
                    </a:lnTo>
                    <a:lnTo>
                      <a:pt x="98625" y="242796"/>
                    </a:lnTo>
                    <a:lnTo>
                      <a:pt x="93638" y="247118"/>
                    </a:lnTo>
                    <a:lnTo>
                      <a:pt x="86990" y="249556"/>
                    </a:lnTo>
                    <a:lnTo>
                      <a:pt x="81671" y="253989"/>
                    </a:lnTo>
                    <a:lnTo>
                      <a:pt x="76019" y="257646"/>
                    </a:lnTo>
                    <a:lnTo>
                      <a:pt x="74357" y="260637"/>
                    </a:lnTo>
                    <a:lnTo>
                      <a:pt x="72140" y="260637"/>
                    </a:lnTo>
                    <a:cubicBezTo>
                      <a:pt x="72140" y="260637"/>
                      <a:pt x="66378" y="262965"/>
                      <a:pt x="66378" y="262965"/>
                    </a:cubicBezTo>
                    <a:lnTo>
                      <a:pt x="65049" y="264183"/>
                    </a:lnTo>
                    <a:lnTo>
                      <a:pt x="64273" y="264405"/>
                    </a:lnTo>
                    <a:lnTo>
                      <a:pt x="62832" y="265624"/>
                    </a:lnTo>
                    <a:lnTo>
                      <a:pt x="61834" y="267065"/>
                    </a:lnTo>
                    <a:lnTo>
                      <a:pt x="62388" y="267730"/>
                    </a:lnTo>
                    <a:lnTo>
                      <a:pt x="63829" y="268062"/>
                    </a:lnTo>
                    <a:lnTo>
                      <a:pt x="64273" y="268838"/>
                    </a:lnTo>
                    <a:lnTo>
                      <a:pt x="63940" y="269835"/>
                    </a:lnTo>
                    <a:lnTo>
                      <a:pt x="62721" y="270833"/>
                    </a:lnTo>
                    <a:lnTo>
                      <a:pt x="66046" y="273492"/>
                    </a:lnTo>
                    <a:lnTo>
                      <a:pt x="68151" y="276706"/>
                    </a:lnTo>
                    <a:lnTo>
                      <a:pt x="68705" y="280695"/>
                    </a:lnTo>
                    <a:lnTo>
                      <a:pt x="67375" y="286014"/>
                    </a:lnTo>
                    <a:lnTo>
                      <a:pt x="62278" y="293217"/>
                    </a:lnTo>
                    <a:lnTo>
                      <a:pt x="61613" y="294658"/>
                    </a:lnTo>
                    <a:lnTo>
                      <a:pt x="60727" y="297761"/>
                    </a:lnTo>
                    <a:lnTo>
                      <a:pt x="59508" y="300863"/>
                    </a:lnTo>
                    <a:lnTo>
                      <a:pt x="57623" y="302304"/>
                    </a:lnTo>
                    <a:lnTo>
                      <a:pt x="56959" y="303080"/>
                    </a:lnTo>
                    <a:lnTo>
                      <a:pt x="56073" y="304853"/>
                    </a:lnTo>
                    <a:lnTo>
                      <a:pt x="55740" y="306626"/>
                    </a:lnTo>
                    <a:lnTo>
                      <a:pt x="56848" y="307402"/>
                    </a:lnTo>
                    <a:lnTo>
                      <a:pt x="58067" y="307402"/>
                    </a:lnTo>
                    <a:cubicBezTo>
                      <a:pt x="58067" y="307402"/>
                      <a:pt x="64051" y="305185"/>
                      <a:pt x="64051" y="305185"/>
                    </a:cubicBezTo>
                    <a:lnTo>
                      <a:pt x="65492" y="304299"/>
                    </a:lnTo>
                    <a:lnTo>
                      <a:pt x="68927" y="301085"/>
                    </a:lnTo>
                    <a:lnTo>
                      <a:pt x="73470" y="298537"/>
                    </a:lnTo>
                    <a:lnTo>
                      <a:pt x="75132" y="297207"/>
                    </a:lnTo>
                    <a:lnTo>
                      <a:pt x="80562" y="292109"/>
                    </a:lnTo>
                    <a:lnTo>
                      <a:pt x="78900" y="290779"/>
                    </a:lnTo>
                    <a:lnTo>
                      <a:pt x="77460" y="288009"/>
                    </a:lnTo>
                    <a:lnTo>
                      <a:pt x="77127" y="285239"/>
                    </a:lnTo>
                    <a:lnTo>
                      <a:pt x="78679" y="284020"/>
                    </a:lnTo>
                    <a:lnTo>
                      <a:pt x="81006" y="283576"/>
                    </a:lnTo>
                    <a:lnTo>
                      <a:pt x="83665" y="282357"/>
                    </a:lnTo>
                    <a:lnTo>
                      <a:pt x="86214" y="280806"/>
                    </a:lnTo>
                    <a:lnTo>
                      <a:pt x="88320" y="279144"/>
                    </a:lnTo>
                    <a:lnTo>
                      <a:pt x="91312" y="275598"/>
                    </a:lnTo>
                    <a:lnTo>
                      <a:pt x="91866" y="275044"/>
                    </a:lnTo>
                    <a:lnTo>
                      <a:pt x="91866" y="274489"/>
                    </a:lnTo>
                    <a:cubicBezTo>
                      <a:pt x="91866" y="274489"/>
                      <a:pt x="94303" y="272052"/>
                      <a:pt x="94303" y="272052"/>
                    </a:cubicBezTo>
                    <a:lnTo>
                      <a:pt x="95744" y="270833"/>
                    </a:lnTo>
                    <a:lnTo>
                      <a:pt x="99068" y="270057"/>
                    </a:lnTo>
                    <a:lnTo>
                      <a:pt x="99844" y="269503"/>
                    </a:lnTo>
                    <a:lnTo>
                      <a:pt x="106050" y="263740"/>
                    </a:lnTo>
                    <a:lnTo>
                      <a:pt x="107712" y="261746"/>
                    </a:lnTo>
                    <a:lnTo>
                      <a:pt x="108377" y="259308"/>
                    </a:lnTo>
                    <a:lnTo>
                      <a:pt x="108599" y="256870"/>
                    </a:lnTo>
                    <a:lnTo>
                      <a:pt x="109375" y="255761"/>
                    </a:lnTo>
                    <a:lnTo>
                      <a:pt x="113031" y="253767"/>
                    </a:lnTo>
                    <a:lnTo>
                      <a:pt x="114251" y="251994"/>
                    </a:lnTo>
                    <a:lnTo>
                      <a:pt x="115248" y="247561"/>
                    </a:lnTo>
                    <a:lnTo>
                      <a:pt x="116466" y="246675"/>
                    </a:lnTo>
                    <a:lnTo>
                      <a:pt x="118018" y="246010"/>
                    </a:lnTo>
                    <a:lnTo>
                      <a:pt x="121675" y="242796"/>
                    </a:lnTo>
                    <a:lnTo>
                      <a:pt x="123781" y="241466"/>
                    </a:lnTo>
                    <a:lnTo>
                      <a:pt x="130762" y="240469"/>
                    </a:lnTo>
                    <a:lnTo>
                      <a:pt x="132757" y="239139"/>
                    </a:lnTo>
                    <a:lnTo>
                      <a:pt x="134418" y="237477"/>
                    </a:lnTo>
                    <a:lnTo>
                      <a:pt x="140957" y="233377"/>
                    </a:lnTo>
                    <a:lnTo>
                      <a:pt x="145279" y="232047"/>
                    </a:lnTo>
                    <a:lnTo>
                      <a:pt x="146830" y="231826"/>
                    </a:lnTo>
                    <a:lnTo>
                      <a:pt x="149822" y="231383"/>
                    </a:lnTo>
                    <a:lnTo>
                      <a:pt x="151152" y="230385"/>
                    </a:lnTo>
                    <a:lnTo>
                      <a:pt x="154476" y="225731"/>
                    </a:lnTo>
                    <a:lnTo>
                      <a:pt x="156360" y="224179"/>
                    </a:lnTo>
                    <a:lnTo>
                      <a:pt x="158798" y="223847"/>
                    </a:lnTo>
                    <a:lnTo>
                      <a:pt x="164118" y="223847"/>
                    </a:lnTo>
                    <a:cubicBezTo>
                      <a:pt x="164118" y="223847"/>
                      <a:pt x="167220" y="221963"/>
                      <a:pt x="167220" y="221963"/>
                    </a:cubicBezTo>
                    <a:lnTo>
                      <a:pt x="169990" y="221631"/>
                    </a:lnTo>
                    <a:lnTo>
                      <a:pt x="171209" y="221187"/>
                    </a:lnTo>
                    <a:lnTo>
                      <a:pt x="171764" y="220633"/>
                    </a:lnTo>
                    <a:lnTo>
                      <a:pt x="172983" y="218860"/>
                    </a:lnTo>
                    <a:lnTo>
                      <a:pt x="173647" y="218195"/>
                    </a:lnTo>
                    <a:lnTo>
                      <a:pt x="183842" y="210660"/>
                    </a:lnTo>
                    <a:lnTo>
                      <a:pt x="188718" y="202127"/>
                    </a:lnTo>
                    <a:lnTo>
                      <a:pt x="199357" y="191600"/>
                    </a:lnTo>
                    <a:lnTo>
                      <a:pt x="201794" y="187056"/>
                    </a:lnTo>
                    <a:lnTo>
                      <a:pt x="204676" y="175088"/>
                    </a:lnTo>
                    <a:lnTo>
                      <a:pt x="207113" y="170101"/>
                    </a:lnTo>
                    <a:lnTo>
                      <a:pt x="210659" y="167996"/>
                    </a:lnTo>
                    <a:lnTo>
                      <a:pt x="234817" y="164450"/>
                    </a:lnTo>
                    <a:lnTo>
                      <a:pt x="239139" y="164671"/>
                    </a:lnTo>
                    <a:lnTo>
                      <a:pt x="243572" y="165890"/>
                    </a:lnTo>
                    <a:lnTo>
                      <a:pt x="245456" y="166999"/>
                    </a:lnTo>
                    <a:lnTo>
                      <a:pt x="247007" y="168329"/>
                    </a:lnTo>
                    <a:lnTo>
                      <a:pt x="248669" y="169436"/>
                    </a:lnTo>
                    <a:lnTo>
                      <a:pt x="257756" y="170544"/>
                    </a:lnTo>
                    <a:lnTo>
                      <a:pt x="259751" y="169879"/>
                    </a:lnTo>
                    <a:lnTo>
                      <a:pt x="259529" y="168661"/>
                    </a:lnTo>
                    <a:lnTo>
                      <a:pt x="260305" y="166666"/>
                    </a:lnTo>
                    <a:lnTo>
                      <a:pt x="262854" y="162566"/>
                    </a:lnTo>
                    <a:lnTo>
                      <a:pt x="264073" y="161347"/>
                    </a:lnTo>
                    <a:lnTo>
                      <a:pt x="265846" y="160017"/>
                    </a:lnTo>
                    <a:lnTo>
                      <a:pt x="267730" y="159020"/>
                    </a:lnTo>
                    <a:lnTo>
                      <a:pt x="269392" y="158577"/>
                    </a:lnTo>
                    <a:lnTo>
                      <a:pt x="275708" y="156028"/>
                    </a:lnTo>
                    <a:lnTo>
                      <a:pt x="276817" y="156028"/>
                    </a:lnTo>
                    <a:cubicBezTo>
                      <a:pt x="276817" y="156028"/>
                      <a:pt x="277703" y="155474"/>
                      <a:pt x="277703" y="155474"/>
                    </a:cubicBezTo>
                    <a:lnTo>
                      <a:pt x="283133" y="153368"/>
                    </a:lnTo>
                    <a:lnTo>
                      <a:pt x="284241" y="154033"/>
                    </a:lnTo>
                    <a:lnTo>
                      <a:pt x="285017" y="154477"/>
                    </a:lnTo>
                    <a:lnTo>
                      <a:pt x="287011" y="154477"/>
                    </a:lnTo>
                    <a:cubicBezTo>
                      <a:pt x="287011" y="154477"/>
                      <a:pt x="291222" y="153368"/>
                      <a:pt x="291222" y="153368"/>
                    </a:cubicBezTo>
                    <a:lnTo>
                      <a:pt x="292109" y="153701"/>
                    </a:lnTo>
                    <a:lnTo>
                      <a:pt x="293328" y="155142"/>
                    </a:lnTo>
                    <a:lnTo>
                      <a:pt x="294215" y="155474"/>
                    </a:lnTo>
                    <a:lnTo>
                      <a:pt x="298093" y="155474"/>
                    </a:lnTo>
                    <a:lnTo>
                      <a:pt x="301972" y="156138"/>
                    </a:lnTo>
                    <a:lnTo>
                      <a:pt x="309839" y="159020"/>
                    </a:lnTo>
                    <a:lnTo>
                      <a:pt x="313607" y="159685"/>
                    </a:lnTo>
                    <a:lnTo>
                      <a:pt x="316489" y="161236"/>
                    </a:lnTo>
                    <a:lnTo>
                      <a:pt x="322362" y="167220"/>
                    </a:lnTo>
                    <a:lnTo>
                      <a:pt x="325686" y="167664"/>
                    </a:lnTo>
                    <a:lnTo>
                      <a:pt x="327126" y="166334"/>
                    </a:lnTo>
                    <a:lnTo>
                      <a:pt x="327902" y="164228"/>
                    </a:lnTo>
                    <a:lnTo>
                      <a:pt x="328235" y="162123"/>
                    </a:lnTo>
                    <a:lnTo>
                      <a:pt x="328235" y="160571"/>
                    </a:lnTo>
                    <a:cubicBezTo>
                      <a:pt x="328235" y="160571"/>
                      <a:pt x="327348" y="158023"/>
                      <a:pt x="327348" y="158023"/>
                    </a:cubicBezTo>
                    <a:lnTo>
                      <a:pt x="324910" y="155474"/>
                    </a:lnTo>
                    <a:lnTo>
                      <a:pt x="324356" y="153257"/>
                    </a:lnTo>
                    <a:lnTo>
                      <a:pt x="327126" y="153922"/>
                    </a:lnTo>
                    <a:lnTo>
                      <a:pt x="329454" y="156028"/>
                    </a:lnTo>
                    <a:lnTo>
                      <a:pt x="330562" y="159020"/>
                    </a:lnTo>
                    <a:lnTo>
                      <a:pt x="329786" y="162455"/>
                    </a:lnTo>
                    <a:lnTo>
                      <a:pt x="330784" y="162677"/>
                    </a:lnTo>
                    <a:lnTo>
                      <a:pt x="331559" y="163120"/>
                    </a:lnTo>
                    <a:lnTo>
                      <a:pt x="332889" y="164561"/>
                    </a:lnTo>
                    <a:lnTo>
                      <a:pt x="332002" y="169326"/>
                    </a:lnTo>
                    <a:lnTo>
                      <a:pt x="335438" y="170766"/>
                    </a:lnTo>
                    <a:lnTo>
                      <a:pt x="349068" y="168993"/>
                    </a:lnTo>
                    <a:lnTo>
                      <a:pt x="351839" y="168993"/>
                    </a:lnTo>
                    <a:cubicBezTo>
                      <a:pt x="351839" y="168993"/>
                      <a:pt x="353058" y="170212"/>
                      <a:pt x="353058" y="170212"/>
                    </a:cubicBezTo>
                    <a:lnTo>
                      <a:pt x="353612" y="171099"/>
                    </a:lnTo>
                    <a:lnTo>
                      <a:pt x="354941" y="171542"/>
                    </a:lnTo>
                    <a:lnTo>
                      <a:pt x="357712" y="171542"/>
                    </a:lnTo>
                    <a:cubicBezTo>
                      <a:pt x="357712" y="171542"/>
                      <a:pt x="359041" y="171320"/>
                      <a:pt x="359041" y="171320"/>
                    </a:cubicBezTo>
                    <a:lnTo>
                      <a:pt x="359706" y="170766"/>
                    </a:lnTo>
                    <a:lnTo>
                      <a:pt x="360150" y="170101"/>
                    </a:lnTo>
                    <a:lnTo>
                      <a:pt x="360815" y="169547"/>
                    </a:lnTo>
                    <a:lnTo>
                      <a:pt x="361923" y="169104"/>
                    </a:lnTo>
                    <a:lnTo>
                      <a:pt x="366466" y="168218"/>
                    </a:lnTo>
                    <a:lnTo>
                      <a:pt x="368571" y="166777"/>
                    </a:lnTo>
                    <a:lnTo>
                      <a:pt x="369791" y="166444"/>
                    </a:lnTo>
                    <a:lnTo>
                      <a:pt x="370123" y="166112"/>
                    </a:lnTo>
                    <a:lnTo>
                      <a:pt x="371121" y="164782"/>
                    </a:lnTo>
                    <a:lnTo>
                      <a:pt x="371785" y="164339"/>
                    </a:lnTo>
                    <a:lnTo>
                      <a:pt x="372450" y="164339"/>
                    </a:lnTo>
                    <a:cubicBezTo>
                      <a:pt x="372450" y="164339"/>
                      <a:pt x="373447" y="165336"/>
                      <a:pt x="373447" y="165336"/>
                    </a:cubicBezTo>
                    <a:lnTo>
                      <a:pt x="375886" y="165558"/>
                    </a:lnTo>
                    <a:lnTo>
                      <a:pt x="376439" y="165558"/>
                    </a:lnTo>
                    <a:cubicBezTo>
                      <a:pt x="376439" y="165558"/>
                      <a:pt x="377104" y="164561"/>
                      <a:pt x="377104" y="164561"/>
                    </a:cubicBezTo>
                    <a:lnTo>
                      <a:pt x="377104" y="163785"/>
                    </a:lnTo>
                    <a:cubicBezTo>
                      <a:pt x="377104" y="163785"/>
                      <a:pt x="376772" y="163231"/>
                      <a:pt x="376772" y="163231"/>
                    </a:cubicBezTo>
                    <a:lnTo>
                      <a:pt x="376772" y="162566"/>
                    </a:lnTo>
                    <a:cubicBezTo>
                      <a:pt x="376772" y="162566"/>
                      <a:pt x="376550" y="161901"/>
                      <a:pt x="376550" y="161901"/>
                    </a:cubicBezTo>
                    <a:lnTo>
                      <a:pt x="376772" y="161125"/>
                    </a:lnTo>
                    <a:lnTo>
                      <a:pt x="377658" y="159796"/>
                    </a:lnTo>
                    <a:lnTo>
                      <a:pt x="378545" y="159131"/>
                    </a:lnTo>
                    <a:lnTo>
                      <a:pt x="380540" y="158466"/>
                    </a:lnTo>
                    <a:lnTo>
                      <a:pt x="381426" y="157690"/>
                    </a:lnTo>
                    <a:lnTo>
                      <a:pt x="382645" y="155806"/>
                    </a:lnTo>
                    <a:lnTo>
                      <a:pt x="383753" y="153479"/>
                    </a:lnTo>
                    <a:lnTo>
                      <a:pt x="384529" y="150820"/>
                    </a:lnTo>
                    <a:lnTo>
                      <a:pt x="384972" y="147827"/>
                    </a:lnTo>
                    <a:lnTo>
                      <a:pt x="385194" y="147827"/>
                    </a:lnTo>
                    <a:cubicBezTo>
                      <a:pt x="385194" y="147827"/>
                      <a:pt x="385637" y="147052"/>
                      <a:pt x="385637" y="147052"/>
                    </a:cubicBezTo>
                    <a:lnTo>
                      <a:pt x="385858" y="146165"/>
                    </a:lnTo>
                    <a:lnTo>
                      <a:pt x="385305" y="145722"/>
                    </a:lnTo>
                    <a:lnTo>
                      <a:pt x="385083" y="145501"/>
                    </a:lnTo>
                    <a:lnTo>
                      <a:pt x="384418" y="144392"/>
                    </a:lnTo>
                    <a:lnTo>
                      <a:pt x="383753" y="143173"/>
                    </a:lnTo>
                    <a:lnTo>
                      <a:pt x="382867" y="141954"/>
                    </a:lnTo>
                    <a:lnTo>
                      <a:pt x="382534" y="140957"/>
                    </a:lnTo>
                    <a:lnTo>
                      <a:pt x="383864" y="140514"/>
                    </a:lnTo>
                    <a:lnTo>
                      <a:pt x="385748" y="139405"/>
                    </a:lnTo>
                    <a:lnTo>
                      <a:pt x="387743" y="136857"/>
                    </a:lnTo>
                    <a:lnTo>
                      <a:pt x="389183" y="134086"/>
                    </a:lnTo>
                    <a:lnTo>
                      <a:pt x="390291" y="130319"/>
                    </a:lnTo>
                    <a:lnTo>
                      <a:pt x="388519" y="128656"/>
                    </a:lnTo>
                    <a:lnTo>
                      <a:pt x="385637" y="127549"/>
                    </a:lnTo>
                    <a:lnTo>
                      <a:pt x="382978" y="127105"/>
                    </a:lnTo>
                    <a:lnTo>
                      <a:pt x="382202" y="127438"/>
                    </a:lnTo>
                    <a:lnTo>
                      <a:pt x="381537" y="128878"/>
                    </a:lnTo>
                    <a:lnTo>
                      <a:pt x="380650" y="129210"/>
                    </a:lnTo>
                    <a:lnTo>
                      <a:pt x="379875" y="129210"/>
                    </a:lnTo>
                    <a:cubicBezTo>
                      <a:pt x="379875" y="129210"/>
                      <a:pt x="379543" y="128767"/>
                      <a:pt x="379543" y="128767"/>
                    </a:cubicBezTo>
                    <a:lnTo>
                      <a:pt x="379321" y="128435"/>
                    </a:lnTo>
                    <a:lnTo>
                      <a:pt x="378767" y="128213"/>
                    </a:lnTo>
                    <a:lnTo>
                      <a:pt x="367574" y="125664"/>
                    </a:lnTo>
                    <a:lnTo>
                      <a:pt x="332667" y="108931"/>
                    </a:lnTo>
                    <a:lnTo>
                      <a:pt x="308067" y="98404"/>
                    </a:lnTo>
                    <a:lnTo>
                      <a:pt x="290890" y="87655"/>
                    </a:lnTo>
                    <a:lnTo>
                      <a:pt x="284684" y="81782"/>
                    </a:lnTo>
                    <a:lnTo>
                      <a:pt x="282246" y="77792"/>
                    </a:lnTo>
                    <a:lnTo>
                      <a:pt x="280584" y="75576"/>
                    </a:lnTo>
                    <a:lnTo>
                      <a:pt x="277371" y="73692"/>
                    </a:lnTo>
                    <a:lnTo>
                      <a:pt x="275598" y="71365"/>
                    </a:lnTo>
                    <a:lnTo>
                      <a:pt x="274046" y="68595"/>
                    </a:lnTo>
                    <a:lnTo>
                      <a:pt x="273159" y="66267"/>
                    </a:lnTo>
                    <a:lnTo>
                      <a:pt x="273159" y="65270"/>
                    </a:lnTo>
                    <a:cubicBezTo>
                      <a:pt x="273159" y="65270"/>
                      <a:pt x="273824" y="65270"/>
                      <a:pt x="273824" y="65270"/>
                    </a:cubicBezTo>
                    <a:lnTo>
                      <a:pt x="274489" y="65270"/>
                    </a:lnTo>
                    <a:cubicBezTo>
                      <a:pt x="274489" y="65270"/>
                      <a:pt x="274822" y="64716"/>
                      <a:pt x="274822" y="64716"/>
                    </a:cubicBezTo>
                    <a:lnTo>
                      <a:pt x="274822" y="63830"/>
                    </a:lnTo>
                    <a:cubicBezTo>
                      <a:pt x="274822" y="63830"/>
                      <a:pt x="274378" y="63386"/>
                      <a:pt x="274378" y="63386"/>
                    </a:cubicBezTo>
                    <a:lnTo>
                      <a:pt x="274046" y="63164"/>
                    </a:lnTo>
                    <a:lnTo>
                      <a:pt x="273492" y="61613"/>
                    </a:lnTo>
                    <a:lnTo>
                      <a:pt x="272495" y="60505"/>
                    </a:lnTo>
                    <a:lnTo>
                      <a:pt x="270389" y="58621"/>
                    </a:lnTo>
                    <a:lnTo>
                      <a:pt x="269059" y="56626"/>
                    </a:lnTo>
                    <a:lnTo>
                      <a:pt x="266954" y="49867"/>
                    </a:lnTo>
                    <a:lnTo>
                      <a:pt x="265070" y="47097"/>
                    </a:lnTo>
                    <a:lnTo>
                      <a:pt x="263076" y="44769"/>
                    </a:lnTo>
                    <a:lnTo>
                      <a:pt x="261413" y="41999"/>
                    </a:lnTo>
                    <a:lnTo>
                      <a:pt x="260748" y="37899"/>
                    </a:lnTo>
                    <a:lnTo>
                      <a:pt x="261081" y="34131"/>
                    </a:lnTo>
                    <a:lnTo>
                      <a:pt x="262078" y="32025"/>
                    </a:lnTo>
                    <a:lnTo>
                      <a:pt x="263519" y="31250"/>
                    </a:lnTo>
                    <a:lnTo>
                      <a:pt x="265402" y="31250"/>
                    </a:lnTo>
                    <a:cubicBezTo>
                      <a:pt x="265402" y="31250"/>
                      <a:pt x="267508" y="32025"/>
                      <a:pt x="267508" y="32025"/>
                    </a:cubicBezTo>
                    <a:lnTo>
                      <a:pt x="268616" y="32247"/>
                    </a:lnTo>
                    <a:lnTo>
                      <a:pt x="269613" y="31582"/>
                    </a:lnTo>
                    <a:lnTo>
                      <a:pt x="269835" y="30585"/>
                    </a:lnTo>
                    <a:lnTo>
                      <a:pt x="269392" y="29366"/>
                    </a:lnTo>
                    <a:lnTo>
                      <a:pt x="268616" y="28369"/>
                    </a:lnTo>
                    <a:lnTo>
                      <a:pt x="268062" y="27925"/>
                    </a:lnTo>
                    <a:lnTo>
                      <a:pt x="268062" y="26263"/>
                    </a:lnTo>
                    <a:cubicBezTo>
                      <a:pt x="268062" y="26263"/>
                      <a:pt x="266511" y="18949"/>
                      <a:pt x="266511" y="18949"/>
                    </a:cubicBezTo>
                    <a:lnTo>
                      <a:pt x="262411" y="18063"/>
                    </a:lnTo>
                    <a:lnTo>
                      <a:pt x="260748" y="17508"/>
                    </a:lnTo>
                    <a:lnTo>
                      <a:pt x="255207" y="18173"/>
                    </a:lnTo>
                    <a:lnTo>
                      <a:pt x="253656" y="17730"/>
                    </a:lnTo>
                    <a:lnTo>
                      <a:pt x="250664" y="16290"/>
                    </a:lnTo>
                    <a:lnTo>
                      <a:pt x="247894" y="15625"/>
                    </a:lnTo>
                    <a:lnTo>
                      <a:pt x="246896" y="15625"/>
                    </a:lnTo>
                    <a:cubicBezTo>
                      <a:pt x="246896" y="15625"/>
                      <a:pt x="244791" y="15957"/>
                      <a:pt x="244791" y="15957"/>
                    </a:cubicBezTo>
                    <a:lnTo>
                      <a:pt x="244348" y="15736"/>
                    </a:lnTo>
                    <a:lnTo>
                      <a:pt x="243904" y="15736"/>
                    </a:lnTo>
                    <a:cubicBezTo>
                      <a:pt x="243904" y="15736"/>
                      <a:pt x="243461" y="15736"/>
                      <a:pt x="243461" y="15736"/>
                    </a:cubicBezTo>
                    <a:lnTo>
                      <a:pt x="243018" y="15957"/>
                    </a:lnTo>
                    <a:lnTo>
                      <a:pt x="242685" y="17508"/>
                    </a:lnTo>
                    <a:lnTo>
                      <a:pt x="242685" y="19614"/>
                    </a:lnTo>
                    <a:cubicBezTo>
                      <a:pt x="242685" y="19614"/>
                      <a:pt x="242463" y="21165"/>
                      <a:pt x="242463" y="21165"/>
                    </a:cubicBezTo>
                    <a:lnTo>
                      <a:pt x="244237" y="22274"/>
                    </a:lnTo>
                    <a:lnTo>
                      <a:pt x="243904" y="23160"/>
                    </a:lnTo>
                    <a:lnTo>
                      <a:pt x="242463" y="23714"/>
                    </a:lnTo>
                    <a:lnTo>
                      <a:pt x="241023" y="23714"/>
                    </a:lnTo>
                    <a:cubicBezTo>
                      <a:pt x="241023" y="23714"/>
                      <a:pt x="239472" y="23271"/>
                      <a:pt x="239472" y="23271"/>
                    </a:cubicBezTo>
                    <a:lnTo>
                      <a:pt x="233598" y="20058"/>
                    </a:lnTo>
                    <a:lnTo>
                      <a:pt x="229387" y="20058"/>
                    </a:lnTo>
                    <a:cubicBezTo>
                      <a:pt x="229387" y="20058"/>
                      <a:pt x="220522" y="22163"/>
                      <a:pt x="220522" y="22163"/>
                    </a:cubicBezTo>
                    <a:lnTo>
                      <a:pt x="220300" y="23714"/>
                    </a:lnTo>
                    <a:lnTo>
                      <a:pt x="219857" y="24490"/>
                    </a:lnTo>
                    <a:lnTo>
                      <a:pt x="219303" y="24490"/>
                    </a:lnTo>
                    <a:cubicBezTo>
                      <a:pt x="219303" y="24490"/>
                      <a:pt x="218417" y="23825"/>
                      <a:pt x="218417" y="23825"/>
                    </a:cubicBezTo>
                    <a:lnTo>
                      <a:pt x="217530" y="25044"/>
                    </a:lnTo>
                    <a:lnTo>
                      <a:pt x="216422" y="25819"/>
                    </a:lnTo>
                    <a:lnTo>
                      <a:pt x="213984" y="26706"/>
                    </a:lnTo>
                    <a:lnTo>
                      <a:pt x="213984" y="27039"/>
                    </a:lnTo>
                    <a:cubicBezTo>
                      <a:pt x="213984" y="27039"/>
                      <a:pt x="214427" y="27260"/>
                      <a:pt x="214427" y="27260"/>
                    </a:cubicBezTo>
                    <a:lnTo>
                      <a:pt x="214760" y="27482"/>
                    </a:lnTo>
                    <a:lnTo>
                      <a:pt x="215092" y="27704"/>
                    </a:lnTo>
                    <a:lnTo>
                      <a:pt x="214760" y="28036"/>
                    </a:lnTo>
                    <a:lnTo>
                      <a:pt x="214095" y="28369"/>
                    </a:lnTo>
                    <a:lnTo>
                      <a:pt x="213874" y="28701"/>
                    </a:lnTo>
                    <a:lnTo>
                      <a:pt x="215424" y="29366"/>
                    </a:lnTo>
                    <a:lnTo>
                      <a:pt x="213541" y="30141"/>
                    </a:lnTo>
                    <a:lnTo>
                      <a:pt x="211989" y="29144"/>
                    </a:lnTo>
                    <a:lnTo>
                      <a:pt x="209330" y="25376"/>
                    </a:lnTo>
                    <a:lnTo>
                      <a:pt x="207668" y="23936"/>
                    </a:lnTo>
                    <a:lnTo>
                      <a:pt x="199357" y="19282"/>
                    </a:lnTo>
                    <a:lnTo>
                      <a:pt x="196586" y="16954"/>
                    </a:lnTo>
                    <a:lnTo>
                      <a:pt x="194037" y="13963"/>
                    </a:lnTo>
                    <a:lnTo>
                      <a:pt x="189272" y="6538"/>
                    </a:lnTo>
                    <a:lnTo>
                      <a:pt x="186170" y="3435"/>
                    </a:lnTo>
                    <a:lnTo>
                      <a:pt x="182513" y="1330"/>
                    </a:lnTo>
                    <a:lnTo>
                      <a:pt x="178523" y="443"/>
                    </a:lnTo>
                    <a:lnTo>
                      <a:pt x="176085" y="776"/>
                    </a:lnTo>
                    <a:lnTo>
                      <a:pt x="174644" y="1884"/>
                    </a:lnTo>
                    <a:lnTo>
                      <a:pt x="172096" y="5319"/>
                    </a:lnTo>
                    <a:lnTo>
                      <a:pt x="171764" y="5873"/>
                    </a:lnTo>
                    <a:lnTo>
                      <a:pt x="171764" y="6427"/>
                    </a:lnTo>
                    <a:cubicBezTo>
                      <a:pt x="171764" y="6427"/>
                      <a:pt x="171209" y="6649"/>
                      <a:pt x="171209" y="6649"/>
                    </a:cubicBezTo>
                    <a:lnTo>
                      <a:pt x="168439" y="5873"/>
                    </a:lnTo>
                    <a:lnTo>
                      <a:pt x="165890" y="5873"/>
                    </a:lnTo>
                    <a:cubicBezTo>
                      <a:pt x="165890" y="5873"/>
                      <a:pt x="164671" y="5873"/>
                      <a:pt x="164671" y="5873"/>
                    </a:cubicBezTo>
                    <a:lnTo>
                      <a:pt x="162898" y="4432"/>
                    </a:lnTo>
                    <a:lnTo>
                      <a:pt x="161014" y="3324"/>
                    </a:lnTo>
                    <a:lnTo>
                      <a:pt x="158909" y="2659"/>
                    </a:lnTo>
                    <a:lnTo>
                      <a:pt x="156914" y="2659"/>
                    </a:lnTo>
                    <a:cubicBezTo>
                      <a:pt x="156914" y="2659"/>
                      <a:pt x="156803" y="2659"/>
                      <a:pt x="156803" y="2659"/>
                    </a:cubicBezTo>
                    <a:lnTo>
                      <a:pt x="154144" y="3989"/>
                    </a:lnTo>
                    <a:lnTo>
                      <a:pt x="151595" y="8754"/>
                    </a:lnTo>
                    <a:lnTo>
                      <a:pt x="149379" y="10306"/>
                    </a:lnTo>
                    <a:lnTo>
                      <a:pt x="147827" y="10971"/>
                    </a:lnTo>
                    <a:lnTo>
                      <a:pt x="146830" y="12522"/>
                    </a:lnTo>
                    <a:lnTo>
                      <a:pt x="145944" y="14406"/>
                    </a:lnTo>
                    <a:lnTo>
                      <a:pt x="144725" y="15957"/>
                    </a:lnTo>
                    <a:lnTo>
                      <a:pt x="143727" y="16179"/>
                    </a:lnTo>
                    <a:lnTo>
                      <a:pt x="141622" y="15847"/>
                    </a:lnTo>
                    <a:lnTo>
                      <a:pt x="140403" y="16400"/>
                    </a:lnTo>
                    <a:lnTo>
                      <a:pt x="139184" y="17619"/>
                    </a:lnTo>
                    <a:lnTo>
                      <a:pt x="138186" y="17619"/>
                    </a:lnTo>
                    <a:cubicBezTo>
                      <a:pt x="138186" y="17619"/>
                      <a:pt x="137079" y="17176"/>
                      <a:pt x="137079" y="17176"/>
                    </a:cubicBezTo>
                    <a:lnTo>
                      <a:pt x="135859" y="17176"/>
                    </a:lnTo>
                    <a:cubicBezTo>
                      <a:pt x="135859" y="17176"/>
                      <a:pt x="134640" y="17952"/>
                      <a:pt x="134640" y="17952"/>
                    </a:cubicBezTo>
                    <a:lnTo>
                      <a:pt x="133311" y="19060"/>
                    </a:lnTo>
                    <a:lnTo>
                      <a:pt x="132203" y="20058"/>
                    </a:lnTo>
                    <a:lnTo>
                      <a:pt x="131316" y="20501"/>
                    </a:lnTo>
                    <a:lnTo>
                      <a:pt x="130097" y="20168"/>
                    </a:lnTo>
                    <a:lnTo>
                      <a:pt x="127992" y="18284"/>
                    </a:lnTo>
                    <a:lnTo>
                      <a:pt x="126883" y="17730"/>
                    </a:lnTo>
                    <a:lnTo>
                      <a:pt x="125553" y="18173"/>
                    </a:lnTo>
                    <a:lnTo>
                      <a:pt x="123116" y="20611"/>
                    </a:lnTo>
                    <a:lnTo>
                      <a:pt x="122007" y="21498"/>
                    </a:lnTo>
                    <a:lnTo>
                      <a:pt x="119791" y="21719"/>
                    </a:lnTo>
                    <a:lnTo>
                      <a:pt x="109153" y="19947"/>
                    </a:lnTo>
                    <a:lnTo>
                      <a:pt x="107158" y="20168"/>
                    </a:lnTo>
                    <a:lnTo>
                      <a:pt x="105275" y="21498"/>
                    </a:lnTo>
                    <a:lnTo>
                      <a:pt x="101950" y="25044"/>
                    </a:lnTo>
                    <a:lnTo>
                      <a:pt x="101174" y="25709"/>
                    </a:lnTo>
                    <a:lnTo>
                      <a:pt x="100509" y="26374"/>
                    </a:lnTo>
                    <a:lnTo>
                      <a:pt x="100066" y="27371"/>
                    </a:lnTo>
                    <a:lnTo>
                      <a:pt x="100288" y="27925"/>
                    </a:lnTo>
                    <a:lnTo>
                      <a:pt x="101617" y="28812"/>
                    </a:lnTo>
                    <a:lnTo>
                      <a:pt x="101950" y="29366"/>
                    </a:lnTo>
                    <a:lnTo>
                      <a:pt x="101950" y="30252"/>
                    </a:lnTo>
                    <a:cubicBezTo>
                      <a:pt x="101950" y="30252"/>
                      <a:pt x="101396" y="31582"/>
                      <a:pt x="101396" y="31582"/>
                    </a:cubicBezTo>
                    <a:lnTo>
                      <a:pt x="101396" y="32358"/>
                    </a:lnTo>
                    <a:cubicBezTo>
                      <a:pt x="101396" y="32358"/>
                      <a:pt x="101174" y="33245"/>
                      <a:pt x="101174" y="33245"/>
                    </a:cubicBezTo>
                    <a:lnTo>
                      <a:pt x="101174" y="34352"/>
                    </a:lnTo>
                    <a:cubicBezTo>
                      <a:pt x="101174" y="34352"/>
                      <a:pt x="100620" y="37123"/>
                      <a:pt x="100620" y="37123"/>
                    </a:cubicBezTo>
                    <a:lnTo>
                      <a:pt x="99734" y="39893"/>
                    </a:lnTo>
                    <a:lnTo>
                      <a:pt x="98182" y="41999"/>
                    </a:lnTo>
                    <a:lnTo>
                      <a:pt x="92752" y="43661"/>
                    </a:lnTo>
                    <a:lnTo>
                      <a:pt x="81116" y="43107"/>
                    </a:lnTo>
                    <a:lnTo>
                      <a:pt x="76462" y="47207"/>
                    </a:lnTo>
                    <a:lnTo>
                      <a:pt x="74911" y="50864"/>
                    </a:lnTo>
                    <a:lnTo>
                      <a:pt x="74468" y="54188"/>
                    </a:lnTo>
                    <a:lnTo>
                      <a:pt x="75243" y="57180"/>
                    </a:lnTo>
                    <a:lnTo>
                      <a:pt x="76351" y="58843"/>
                    </a:lnTo>
                    <a:lnTo>
                      <a:pt x="79344" y="58510"/>
                    </a:lnTo>
                    <a:lnTo>
                      <a:pt x="81338" y="59175"/>
                    </a:lnTo>
                    <a:lnTo>
                      <a:pt x="84441" y="62056"/>
                    </a:lnTo>
                    <a:lnTo>
                      <a:pt x="88763" y="63164"/>
                    </a:lnTo>
                    <a:lnTo>
                      <a:pt x="90757" y="64051"/>
                    </a:lnTo>
                    <a:lnTo>
                      <a:pt x="92531" y="64495"/>
                    </a:lnTo>
                    <a:lnTo>
                      <a:pt x="92198" y="66710"/>
                    </a:lnTo>
                    <a:lnTo>
                      <a:pt x="91201" y="68595"/>
                    </a:lnTo>
                    <a:lnTo>
                      <a:pt x="97628" y="73471"/>
                    </a:lnTo>
                    <a:lnTo>
                      <a:pt x="102725" y="76130"/>
                    </a:lnTo>
                    <a:lnTo>
                      <a:pt x="103834" y="77349"/>
                    </a:lnTo>
                    <a:lnTo>
                      <a:pt x="105939" y="74136"/>
                    </a:lnTo>
                    <a:lnTo>
                      <a:pt x="105939" y="75243"/>
                    </a:lnTo>
                    <a:cubicBezTo>
                      <a:pt x="105939" y="75243"/>
                      <a:pt x="105939" y="76351"/>
                      <a:pt x="105939" y="76351"/>
                    </a:cubicBezTo>
                    <a:lnTo>
                      <a:pt x="106161" y="77349"/>
                    </a:lnTo>
                    <a:lnTo>
                      <a:pt x="106604" y="78236"/>
                    </a:lnTo>
                    <a:lnTo>
                      <a:pt x="106050" y="80008"/>
                    </a:lnTo>
                    <a:lnTo>
                      <a:pt x="106493" y="83887"/>
                    </a:lnTo>
                    <a:lnTo>
                      <a:pt x="105829" y="85438"/>
                    </a:lnTo>
                    <a:lnTo>
                      <a:pt x="107047" y="87655"/>
                    </a:lnTo>
                    <a:lnTo>
                      <a:pt x="107601" y="90314"/>
                    </a:lnTo>
                    <a:lnTo>
                      <a:pt x="108155" y="95966"/>
                    </a:lnTo>
                    <a:lnTo>
                      <a:pt x="110040" y="103280"/>
                    </a:lnTo>
                    <a:lnTo>
                      <a:pt x="110483" y="106272"/>
                    </a:lnTo>
                    <a:lnTo>
                      <a:pt x="110483" y="109486"/>
                    </a:lnTo>
                    <a:cubicBezTo>
                      <a:pt x="110483" y="109486"/>
                      <a:pt x="109929" y="112588"/>
                      <a:pt x="109929" y="112588"/>
                    </a:cubicBezTo>
                    <a:lnTo>
                      <a:pt x="108931" y="115137"/>
                    </a:lnTo>
                    <a:lnTo>
                      <a:pt x="107490" y="116577"/>
                    </a:lnTo>
                    <a:lnTo>
                      <a:pt x="105385" y="116799"/>
                    </a:lnTo>
                    <a:lnTo>
                      <a:pt x="102947" y="116134"/>
                    </a:lnTo>
                    <a:lnTo>
                      <a:pt x="100842" y="114915"/>
                    </a:lnTo>
                    <a:lnTo>
                      <a:pt x="99623" y="113364"/>
                    </a:lnTo>
                    <a:lnTo>
                      <a:pt x="93860" y="119570"/>
                    </a:lnTo>
                    <a:lnTo>
                      <a:pt x="92641" y="119791"/>
                    </a:lnTo>
                    <a:lnTo>
                      <a:pt x="92198" y="120234"/>
                    </a:lnTo>
                    <a:lnTo>
                      <a:pt x="91866" y="120899"/>
                    </a:lnTo>
                    <a:lnTo>
                      <a:pt x="91201" y="121564"/>
                    </a:lnTo>
                    <a:lnTo>
                      <a:pt x="87987" y="123559"/>
                    </a:lnTo>
                    <a:lnTo>
                      <a:pt x="84995" y="126218"/>
                    </a:lnTo>
                    <a:lnTo>
                      <a:pt x="83112" y="127216"/>
                    </a:lnTo>
                    <a:lnTo>
                      <a:pt x="75908" y="127992"/>
                    </a:lnTo>
                    <a:lnTo>
                      <a:pt x="74689" y="129210"/>
                    </a:lnTo>
                    <a:lnTo>
                      <a:pt x="76462" y="131759"/>
                    </a:lnTo>
                    <a:lnTo>
                      <a:pt x="75243" y="135084"/>
                    </a:lnTo>
                    <a:lnTo>
                      <a:pt x="74689" y="137965"/>
                    </a:lnTo>
                    <a:lnTo>
                      <a:pt x="75022" y="140625"/>
                    </a:lnTo>
                    <a:lnTo>
                      <a:pt x="76351" y="143173"/>
                    </a:lnTo>
                    <a:lnTo>
                      <a:pt x="74246" y="146498"/>
                    </a:lnTo>
                    <a:lnTo>
                      <a:pt x="74246" y="147716"/>
                    </a:lnTo>
                    <a:lnTo>
                      <a:pt x="75908" y="148160"/>
                    </a:lnTo>
                    <a:lnTo>
                      <a:pt x="76684" y="148825"/>
                    </a:lnTo>
                    <a:lnTo>
                      <a:pt x="74800" y="152703"/>
                    </a:lnTo>
                    <a:lnTo>
                      <a:pt x="75132" y="154920"/>
                    </a:lnTo>
                    <a:lnTo>
                      <a:pt x="76684" y="158244"/>
                    </a:lnTo>
                    <a:lnTo>
                      <a:pt x="77681" y="159796"/>
                    </a:lnTo>
                    <a:lnTo>
                      <a:pt x="80673" y="161236"/>
                    </a:lnTo>
                    <a:lnTo>
                      <a:pt x="80673" y="163009"/>
                    </a:lnTo>
                    <a:cubicBezTo>
                      <a:pt x="80673" y="163009"/>
                      <a:pt x="80008" y="164782"/>
                      <a:pt x="80008" y="164782"/>
                    </a:cubicBezTo>
                    <a:lnTo>
                      <a:pt x="79011" y="165558"/>
                    </a:lnTo>
                    <a:lnTo>
                      <a:pt x="77349" y="165779"/>
                    </a:lnTo>
                    <a:lnTo>
                      <a:pt x="76351" y="166334"/>
                    </a:lnTo>
                    <a:lnTo>
                      <a:pt x="76019" y="167331"/>
                    </a:lnTo>
                    <a:lnTo>
                      <a:pt x="76351" y="168661"/>
                    </a:lnTo>
                    <a:lnTo>
                      <a:pt x="77571" y="170212"/>
                    </a:lnTo>
                    <a:lnTo>
                      <a:pt x="78679" y="170766"/>
                    </a:lnTo>
                    <a:lnTo>
                      <a:pt x="79011" y="171320"/>
                    </a:lnTo>
                    <a:lnTo>
                      <a:pt x="77903" y="172872"/>
                    </a:lnTo>
                    <a:lnTo>
                      <a:pt x="76351" y="174091"/>
                    </a:lnTo>
                    <a:lnTo>
                      <a:pt x="73138" y="175642"/>
                    </a:lnTo>
                    <a:lnTo>
                      <a:pt x="71808" y="177083"/>
                    </a:lnTo>
                    <a:lnTo>
                      <a:pt x="72140" y="177748"/>
                    </a:lnTo>
                    <a:lnTo>
                      <a:pt x="72805" y="178745"/>
                    </a:lnTo>
                    <a:lnTo>
                      <a:pt x="72805" y="179742"/>
                    </a:lnTo>
                    <a:cubicBezTo>
                      <a:pt x="72805" y="179742"/>
                      <a:pt x="71364" y="180186"/>
                      <a:pt x="71364" y="180186"/>
                    </a:cubicBezTo>
                    <a:lnTo>
                      <a:pt x="70367" y="180186"/>
                    </a:lnTo>
                    <a:cubicBezTo>
                      <a:pt x="70367" y="180186"/>
                      <a:pt x="69592" y="179520"/>
                      <a:pt x="69592" y="179520"/>
                    </a:cubicBezTo>
                    <a:lnTo>
                      <a:pt x="69038" y="178855"/>
                    </a:lnTo>
                    <a:lnTo>
                      <a:pt x="68594" y="177969"/>
                    </a:lnTo>
                    <a:lnTo>
                      <a:pt x="67929" y="177969"/>
                    </a:lnTo>
                    <a:lnTo>
                      <a:pt x="67043" y="180961"/>
                    </a:lnTo>
                    <a:lnTo>
                      <a:pt x="66378" y="182291"/>
                    </a:lnTo>
                    <a:lnTo>
                      <a:pt x="65603" y="183177"/>
                    </a:lnTo>
                    <a:lnTo>
                      <a:pt x="64827" y="183177"/>
                    </a:lnTo>
                    <a:lnTo>
                      <a:pt x="64827" y="182513"/>
                    </a:lnTo>
                    <a:cubicBezTo>
                      <a:pt x="64827" y="182513"/>
                      <a:pt x="64162" y="181072"/>
                      <a:pt x="64162" y="181072"/>
                    </a:cubicBezTo>
                    <a:lnTo>
                      <a:pt x="64162" y="182624"/>
                    </a:lnTo>
                    <a:cubicBezTo>
                      <a:pt x="64162" y="182624"/>
                      <a:pt x="64162" y="183399"/>
                      <a:pt x="64162" y="183399"/>
                    </a:cubicBezTo>
                    <a:lnTo>
                      <a:pt x="63719" y="183731"/>
                    </a:lnTo>
                    <a:lnTo>
                      <a:pt x="62721" y="184064"/>
                    </a:lnTo>
                    <a:lnTo>
                      <a:pt x="62721" y="184729"/>
                    </a:lnTo>
                    <a:cubicBezTo>
                      <a:pt x="62721" y="184729"/>
                      <a:pt x="62721" y="184951"/>
                      <a:pt x="62721" y="184951"/>
                    </a:cubicBezTo>
                    <a:lnTo>
                      <a:pt x="63053" y="184951"/>
                    </a:lnTo>
                    <a:cubicBezTo>
                      <a:pt x="63053" y="184951"/>
                      <a:pt x="63497" y="185172"/>
                      <a:pt x="63497" y="185172"/>
                    </a:cubicBezTo>
                    <a:lnTo>
                      <a:pt x="62388" y="185727"/>
                    </a:lnTo>
                    <a:lnTo>
                      <a:pt x="62056" y="186281"/>
                    </a:lnTo>
                    <a:lnTo>
                      <a:pt x="62056" y="187278"/>
                    </a:lnTo>
                    <a:cubicBezTo>
                      <a:pt x="62056" y="187278"/>
                      <a:pt x="62721" y="188940"/>
                      <a:pt x="62721" y="188940"/>
                    </a:cubicBezTo>
                    <a:lnTo>
                      <a:pt x="56626" y="194148"/>
                    </a:lnTo>
                    <a:lnTo>
                      <a:pt x="54853" y="196918"/>
                    </a:lnTo>
                    <a:lnTo>
                      <a:pt x="53856" y="200908"/>
                    </a:lnTo>
                    <a:lnTo>
                      <a:pt x="51307" y="203900"/>
                    </a:lnTo>
                    <a:lnTo>
                      <a:pt x="47872" y="205562"/>
                    </a:lnTo>
                    <a:lnTo>
                      <a:pt x="43661" y="205119"/>
                    </a:lnTo>
                    <a:lnTo>
                      <a:pt x="43329" y="205341"/>
                    </a:lnTo>
                    <a:lnTo>
                      <a:pt x="42442" y="205562"/>
                    </a:lnTo>
                    <a:lnTo>
                      <a:pt x="44104" y="207890"/>
                    </a:lnTo>
                    <a:lnTo>
                      <a:pt x="45212" y="211103"/>
                    </a:lnTo>
                    <a:close/>
                    <a:moveTo>
                      <a:pt x="2159902" y="698691"/>
                    </a:moveTo>
                    <a:lnTo>
                      <a:pt x="2158904" y="696807"/>
                    </a:lnTo>
                    <a:lnTo>
                      <a:pt x="2158239" y="694812"/>
                    </a:lnTo>
                    <a:lnTo>
                      <a:pt x="2157242" y="693482"/>
                    </a:lnTo>
                    <a:lnTo>
                      <a:pt x="2153142" y="694147"/>
                    </a:lnTo>
                    <a:lnTo>
                      <a:pt x="2152034" y="692928"/>
                    </a:lnTo>
                    <a:lnTo>
                      <a:pt x="2150483" y="688828"/>
                    </a:lnTo>
                    <a:lnTo>
                      <a:pt x="2148709" y="687498"/>
                    </a:lnTo>
                    <a:lnTo>
                      <a:pt x="2144498" y="687055"/>
                    </a:lnTo>
                    <a:lnTo>
                      <a:pt x="2142947" y="686169"/>
                    </a:lnTo>
                    <a:lnTo>
                      <a:pt x="2142282" y="683841"/>
                    </a:lnTo>
                    <a:lnTo>
                      <a:pt x="2143834" y="679630"/>
                    </a:lnTo>
                    <a:lnTo>
                      <a:pt x="2143391" y="677193"/>
                    </a:lnTo>
                    <a:lnTo>
                      <a:pt x="2143391" y="677193"/>
                    </a:lnTo>
                    <a:cubicBezTo>
                      <a:pt x="2143391" y="677193"/>
                      <a:pt x="2142837" y="674311"/>
                      <a:pt x="2142837" y="674311"/>
                    </a:cubicBezTo>
                    <a:lnTo>
                      <a:pt x="2143058" y="670765"/>
                    </a:lnTo>
                    <a:lnTo>
                      <a:pt x="2143834" y="667219"/>
                    </a:lnTo>
                    <a:lnTo>
                      <a:pt x="2144831" y="664338"/>
                    </a:lnTo>
                    <a:lnTo>
                      <a:pt x="2144388" y="661900"/>
                    </a:lnTo>
                    <a:lnTo>
                      <a:pt x="2141839" y="660016"/>
                    </a:lnTo>
                    <a:lnTo>
                      <a:pt x="2139512" y="657467"/>
                    </a:lnTo>
                    <a:lnTo>
                      <a:pt x="2140066" y="653146"/>
                    </a:lnTo>
                    <a:lnTo>
                      <a:pt x="2140952" y="651926"/>
                    </a:lnTo>
                    <a:lnTo>
                      <a:pt x="2144831" y="648713"/>
                    </a:lnTo>
                    <a:lnTo>
                      <a:pt x="2145939" y="646829"/>
                    </a:lnTo>
                    <a:lnTo>
                      <a:pt x="2145717" y="645500"/>
                    </a:lnTo>
                    <a:lnTo>
                      <a:pt x="2141507" y="640402"/>
                    </a:lnTo>
                    <a:lnTo>
                      <a:pt x="2138626" y="637964"/>
                    </a:lnTo>
                    <a:lnTo>
                      <a:pt x="2135412" y="636524"/>
                    </a:lnTo>
                    <a:lnTo>
                      <a:pt x="2132309" y="636856"/>
                    </a:lnTo>
                    <a:lnTo>
                      <a:pt x="2130868" y="637631"/>
                    </a:lnTo>
                    <a:lnTo>
                      <a:pt x="2129095" y="638296"/>
                    </a:lnTo>
                    <a:lnTo>
                      <a:pt x="2127544" y="638296"/>
                    </a:lnTo>
                    <a:cubicBezTo>
                      <a:pt x="2127544" y="638296"/>
                      <a:pt x="2126657" y="636524"/>
                      <a:pt x="2126657" y="636524"/>
                    </a:cubicBezTo>
                    <a:lnTo>
                      <a:pt x="2126657" y="635637"/>
                    </a:lnTo>
                    <a:cubicBezTo>
                      <a:pt x="2126657" y="635637"/>
                      <a:pt x="2127211" y="633309"/>
                      <a:pt x="2127211" y="633309"/>
                    </a:cubicBezTo>
                    <a:lnTo>
                      <a:pt x="2127211" y="632645"/>
                    </a:lnTo>
                    <a:cubicBezTo>
                      <a:pt x="2127211" y="632645"/>
                      <a:pt x="2126325" y="631980"/>
                      <a:pt x="2126325" y="631980"/>
                    </a:cubicBezTo>
                    <a:lnTo>
                      <a:pt x="2125549" y="631980"/>
                    </a:lnTo>
                    <a:cubicBezTo>
                      <a:pt x="2125549" y="631980"/>
                      <a:pt x="2124774" y="632423"/>
                      <a:pt x="2124774" y="632423"/>
                    </a:cubicBezTo>
                    <a:lnTo>
                      <a:pt x="2123887" y="632091"/>
                    </a:lnTo>
                    <a:lnTo>
                      <a:pt x="2122668" y="630428"/>
                    </a:lnTo>
                    <a:lnTo>
                      <a:pt x="2122003" y="628655"/>
                    </a:lnTo>
                    <a:lnTo>
                      <a:pt x="2121560" y="626993"/>
                    </a:lnTo>
                    <a:lnTo>
                      <a:pt x="2120895" y="625663"/>
                    </a:lnTo>
                    <a:lnTo>
                      <a:pt x="2119676" y="624777"/>
                    </a:lnTo>
                    <a:lnTo>
                      <a:pt x="2115576" y="622782"/>
                    </a:lnTo>
                    <a:lnTo>
                      <a:pt x="2114246" y="622339"/>
                    </a:lnTo>
                    <a:lnTo>
                      <a:pt x="2106932" y="623226"/>
                    </a:lnTo>
                    <a:lnTo>
                      <a:pt x="2102943" y="622561"/>
                    </a:lnTo>
                    <a:lnTo>
                      <a:pt x="2100948" y="619458"/>
                    </a:lnTo>
                    <a:lnTo>
                      <a:pt x="2101281" y="618350"/>
                    </a:lnTo>
                    <a:lnTo>
                      <a:pt x="2101281" y="617796"/>
                    </a:lnTo>
                    <a:cubicBezTo>
                      <a:pt x="2101281" y="617796"/>
                      <a:pt x="2102611" y="616355"/>
                      <a:pt x="2102611" y="616355"/>
                    </a:cubicBezTo>
                    <a:lnTo>
                      <a:pt x="2103608" y="614803"/>
                    </a:lnTo>
                    <a:lnTo>
                      <a:pt x="2103608" y="613031"/>
                    </a:lnTo>
                    <a:cubicBezTo>
                      <a:pt x="2103608" y="613031"/>
                      <a:pt x="2102943" y="611035"/>
                      <a:pt x="2102943" y="611035"/>
                    </a:cubicBezTo>
                    <a:lnTo>
                      <a:pt x="2103165" y="609263"/>
                    </a:lnTo>
                    <a:lnTo>
                      <a:pt x="2103829" y="607490"/>
                    </a:lnTo>
                    <a:lnTo>
                      <a:pt x="2104826" y="605606"/>
                    </a:lnTo>
                    <a:lnTo>
                      <a:pt x="2104826" y="605606"/>
                    </a:lnTo>
                    <a:cubicBezTo>
                      <a:pt x="2104826" y="605606"/>
                      <a:pt x="2104826" y="605606"/>
                      <a:pt x="2104826" y="605606"/>
                    </a:cubicBezTo>
                    <a:lnTo>
                      <a:pt x="2104826" y="605606"/>
                    </a:lnTo>
                    <a:cubicBezTo>
                      <a:pt x="2104826" y="605606"/>
                      <a:pt x="2105824" y="603500"/>
                      <a:pt x="2105824" y="603500"/>
                    </a:cubicBezTo>
                    <a:lnTo>
                      <a:pt x="2108594" y="600398"/>
                    </a:lnTo>
                    <a:lnTo>
                      <a:pt x="2109592" y="598181"/>
                    </a:lnTo>
                    <a:lnTo>
                      <a:pt x="2110478" y="595189"/>
                    </a:lnTo>
                    <a:lnTo>
                      <a:pt x="2111587" y="593416"/>
                    </a:lnTo>
                    <a:lnTo>
                      <a:pt x="2113027" y="592197"/>
                    </a:lnTo>
                    <a:lnTo>
                      <a:pt x="2115243" y="591089"/>
                    </a:lnTo>
                    <a:lnTo>
                      <a:pt x="2115908" y="590203"/>
                    </a:lnTo>
                    <a:lnTo>
                      <a:pt x="2115022" y="587543"/>
                    </a:lnTo>
                    <a:lnTo>
                      <a:pt x="2115022" y="586324"/>
                    </a:lnTo>
                    <a:cubicBezTo>
                      <a:pt x="2115022" y="586324"/>
                      <a:pt x="2116130" y="585548"/>
                      <a:pt x="2116130" y="585548"/>
                    </a:cubicBezTo>
                    <a:lnTo>
                      <a:pt x="2118124" y="584662"/>
                    </a:lnTo>
                    <a:lnTo>
                      <a:pt x="2119011" y="583553"/>
                    </a:lnTo>
                    <a:lnTo>
                      <a:pt x="2119787" y="581448"/>
                    </a:lnTo>
                    <a:lnTo>
                      <a:pt x="2120452" y="578678"/>
                    </a:lnTo>
                    <a:lnTo>
                      <a:pt x="2120895" y="575907"/>
                    </a:lnTo>
                    <a:lnTo>
                      <a:pt x="2120452" y="569037"/>
                    </a:lnTo>
                    <a:lnTo>
                      <a:pt x="2123665" y="565380"/>
                    </a:lnTo>
                    <a:lnTo>
                      <a:pt x="2127765" y="562166"/>
                    </a:lnTo>
                    <a:lnTo>
                      <a:pt x="2130314" y="558509"/>
                    </a:lnTo>
                    <a:lnTo>
                      <a:pt x="2130314" y="556182"/>
                    </a:lnTo>
                    <a:cubicBezTo>
                      <a:pt x="2130314" y="556182"/>
                      <a:pt x="2129428" y="553966"/>
                      <a:pt x="2129428" y="553966"/>
                    </a:cubicBezTo>
                    <a:lnTo>
                      <a:pt x="2127987" y="551971"/>
                    </a:lnTo>
                    <a:lnTo>
                      <a:pt x="2126435" y="550642"/>
                    </a:lnTo>
                    <a:lnTo>
                      <a:pt x="2124663" y="549977"/>
                    </a:lnTo>
                    <a:lnTo>
                      <a:pt x="2123222" y="550309"/>
                    </a:lnTo>
                    <a:lnTo>
                      <a:pt x="2119454" y="552525"/>
                    </a:lnTo>
                    <a:lnTo>
                      <a:pt x="2113803" y="551528"/>
                    </a:lnTo>
                    <a:lnTo>
                      <a:pt x="2112141" y="550752"/>
                    </a:lnTo>
                    <a:lnTo>
                      <a:pt x="2111143" y="549977"/>
                    </a:lnTo>
                    <a:lnTo>
                      <a:pt x="2110811" y="548757"/>
                    </a:lnTo>
                    <a:lnTo>
                      <a:pt x="2111143" y="546431"/>
                    </a:lnTo>
                    <a:lnTo>
                      <a:pt x="2111143" y="545101"/>
                    </a:lnTo>
                    <a:cubicBezTo>
                      <a:pt x="2111143" y="545101"/>
                      <a:pt x="2110811" y="541444"/>
                      <a:pt x="2110811" y="541444"/>
                    </a:cubicBezTo>
                    <a:lnTo>
                      <a:pt x="2110811" y="539781"/>
                    </a:lnTo>
                    <a:cubicBezTo>
                      <a:pt x="2110811" y="539781"/>
                      <a:pt x="2112251" y="534019"/>
                      <a:pt x="2112251" y="534019"/>
                    </a:cubicBezTo>
                    <a:lnTo>
                      <a:pt x="2112251" y="531581"/>
                    </a:lnTo>
                    <a:cubicBezTo>
                      <a:pt x="2112251" y="531581"/>
                      <a:pt x="2111365" y="524267"/>
                      <a:pt x="2111365" y="524267"/>
                    </a:cubicBezTo>
                    <a:lnTo>
                      <a:pt x="2111919" y="518505"/>
                    </a:lnTo>
                    <a:lnTo>
                      <a:pt x="2111919" y="515513"/>
                    </a:lnTo>
                    <a:cubicBezTo>
                      <a:pt x="2111919" y="515513"/>
                      <a:pt x="2111143" y="513075"/>
                      <a:pt x="2111143" y="513075"/>
                    </a:cubicBezTo>
                    <a:lnTo>
                      <a:pt x="2110257" y="512188"/>
                    </a:lnTo>
                    <a:lnTo>
                      <a:pt x="2109370" y="511634"/>
                    </a:lnTo>
                    <a:lnTo>
                      <a:pt x="2107376" y="510969"/>
                    </a:lnTo>
                    <a:lnTo>
                      <a:pt x="2105935" y="510194"/>
                    </a:lnTo>
                    <a:lnTo>
                      <a:pt x="2106267" y="509307"/>
                    </a:lnTo>
                    <a:lnTo>
                      <a:pt x="2107265" y="508310"/>
                    </a:lnTo>
                    <a:lnTo>
                      <a:pt x="2107819" y="507201"/>
                    </a:lnTo>
                    <a:lnTo>
                      <a:pt x="2107265" y="504542"/>
                    </a:lnTo>
                    <a:lnTo>
                      <a:pt x="2106711" y="502769"/>
                    </a:lnTo>
                    <a:lnTo>
                      <a:pt x="2106489" y="500996"/>
                    </a:lnTo>
                    <a:lnTo>
                      <a:pt x="2106932" y="498115"/>
                    </a:lnTo>
                    <a:lnTo>
                      <a:pt x="2110035" y="487588"/>
                    </a:lnTo>
                    <a:lnTo>
                      <a:pt x="2109481" y="483377"/>
                    </a:lnTo>
                    <a:lnTo>
                      <a:pt x="2103497" y="480495"/>
                    </a:lnTo>
                    <a:lnTo>
                      <a:pt x="2101613" y="478722"/>
                    </a:lnTo>
                    <a:lnTo>
                      <a:pt x="2100061" y="476506"/>
                    </a:lnTo>
                    <a:lnTo>
                      <a:pt x="2098954" y="473292"/>
                    </a:lnTo>
                    <a:lnTo>
                      <a:pt x="2098510" y="472184"/>
                    </a:lnTo>
                    <a:lnTo>
                      <a:pt x="2098178" y="471076"/>
                    </a:lnTo>
                    <a:lnTo>
                      <a:pt x="2098178" y="469857"/>
                    </a:lnTo>
                    <a:cubicBezTo>
                      <a:pt x="2098178" y="469857"/>
                      <a:pt x="2098178" y="468527"/>
                      <a:pt x="2098178" y="468527"/>
                    </a:cubicBezTo>
                    <a:lnTo>
                      <a:pt x="2097291" y="467640"/>
                    </a:lnTo>
                    <a:lnTo>
                      <a:pt x="2096294" y="466865"/>
                    </a:lnTo>
                    <a:lnTo>
                      <a:pt x="2095629" y="465868"/>
                    </a:lnTo>
                    <a:lnTo>
                      <a:pt x="2095185" y="463651"/>
                    </a:lnTo>
                    <a:lnTo>
                      <a:pt x="2094853" y="462654"/>
                    </a:lnTo>
                    <a:lnTo>
                      <a:pt x="2094188" y="461657"/>
                    </a:lnTo>
                    <a:lnTo>
                      <a:pt x="2094188" y="461657"/>
                    </a:lnTo>
                    <a:cubicBezTo>
                      <a:pt x="2094188" y="461657"/>
                      <a:pt x="2095740" y="458886"/>
                      <a:pt x="2095740" y="458886"/>
                    </a:cubicBezTo>
                    <a:lnTo>
                      <a:pt x="2097624" y="457335"/>
                    </a:lnTo>
                    <a:lnTo>
                      <a:pt x="2098732" y="455562"/>
                    </a:lnTo>
                    <a:lnTo>
                      <a:pt x="2097735" y="449799"/>
                    </a:lnTo>
                    <a:lnTo>
                      <a:pt x="2098289" y="447473"/>
                    </a:lnTo>
                    <a:lnTo>
                      <a:pt x="2100505" y="443040"/>
                    </a:lnTo>
                    <a:lnTo>
                      <a:pt x="2099618" y="439493"/>
                    </a:lnTo>
                    <a:lnTo>
                      <a:pt x="2095296" y="436391"/>
                    </a:lnTo>
                    <a:lnTo>
                      <a:pt x="2090199" y="433731"/>
                    </a:lnTo>
                    <a:lnTo>
                      <a:pt x="2087318" y="431515"/>
                    </a:lnTo>
                    <a:lnTo>
                      <a:pt x="2087318" y="430296"/>
                    </a:lnTo>
                    <a:cubicBezTo>
                      <a:pt x="2087318" y="430296"/>
                      <a:pt x="2087983" y="427636"/>
                      <a:pt x="2087983" y="427636"/>
                    </a:cubicBezTo>
                    <a:lnTo>
                      <a:pt x="2087983" y="426306"/>
                    </a:lnTo>
                    <a:cubicBezTo>
                      <a:pt x="2087983" y="426306"/>
                      <a:pt x="2086542" y="423425"/>
                      <a:pt x="2086542" y="423425"/>
                    </a:cubicBezTo>
                    <a:lnTo>
                      <a:pt x="2086099" y="422206"/>
                    </a:lnTo>
                    <a:lnTo>
                      <a:pt x="2086099" y="420877"/>
                    </a:lnTo>
                    <a:cubicBezTo>
                      <a:pt x="2086099" y="420877"/>
                      <a:pt x="2086320" y="419879"/>
                      <a:pt x="2086320" y="419879"/>
                    </a:cubicBezTo>
                    <a:lnTo>
                      <a:pt x="2086320" y="418771"/>
                    </a:lnTo>
                    <a:cubicBezTo>
                      <a:pt x="2086320" y="418771"/>
                      <a:pt x="2084991" y="415890"/>
                      <a:pt x="2084991" y="415890"/>
                    </a:cubicBezTo>
                    <a:lnTo>
                      <a:pt x="2084326" y="412787"/>
                    </a:lnTo>
                    <a:lnTo>
                      <a:pt x="2083883" y="411458"/>
                    </a:lnTo>
                    <a:lnTo>
                      <a:pt x="2083883" y="411458"/>
                    </a:lnTo>
                    <a:cubicBezTo>
                      <a:pt x="2083883" y="411458"/>
                      <a:pt x="2080890" y="407911"/>
                      <a:pt x="2080890" y="407911"/>
                    </a:cubicBezTo>
                    <a:lnTo>
                      <a:pt x="2080226" y="406138"/>
                    </a:lnTo>
                    <a:lnTo>
                      <a:pt x="2081444" y="404365"/>
                    </a:lnTo>
                    <a:lnTo>
                      <a:pt x="2083772" y="402925"/>
                    </a:lnTo>
                    <a:lnTo>
                      <a:pt x="2085434" y="402260"/>
                    </a:lnTo>
                    <a:lnTo>
                      <a:pt x="2087207" y="402260"/>
                    </a:lnTo>
                    <a:cubicBezTo>
                      <a:pt x="2087207" y="402260"/>
                      <a:pt x="2089756" y="402481"/>
                      <a:pt x="2089756" y="402481"/>
                    </a:cubicBezTo>
                    <a:lnTo>
                      <a:pt x="2092415" y="402149"/>
                    </a:lnTo>
                    <a:lnTo>
                      <a:pt x="2098621" y="400486"/>
                    </a:lnTo>
                    <a:lnTo>
                      <a:pt x="2101281" y="400819"/>
                    </a:lnTo>
                    <a:lnTo>
                      <a:pt x="2109148" y="404697"/>
                    </a:lnTo>
                    <a:lnTo>
                      <a:pt x="2112030" y="404919"/>
                    </a:lnTo>
                    <a:lnTo>
                      <a:pt x="2114578" y="404365"/>
                    </a:lnTo>
                    <a:lnTo>
                      <a:pt x="2120452" y="401706"/>
                    </a:lnTo>
                    <a:lnTo>
                      <a:pt x="2122668" y="400154"/>
                    </a:lnTo>
                    <a:lnTo>
                      <a:pt x="2124552" y="397273"/>
                    </a:lnTo>
                    <a:lnTo>
                      <a:pt x="2124552" y="394613"/>
                    </a:lnTo>
                    <a:cubicBezTo>
                      <a:pt x="2124552" y="394613"/>
                      <a:pt x="2124219" y="391843"/>
                      <a:pt x="2124219" y="391843"/>
                    </a:cubicBezTo>
                    <a:lnTo>
                      <a:pt x="2124774" y="388630"/>
                    </a:lnTo>
                    <a:lnTo>
                      <a:pt x="2124774" y="388630"/>
                    </a:lnTo>
                    <a:cubicBezTo>
                      <a:pt x="2124774" y="388630"/>
                      <a:pt x="2124774" y="388630"/>
                      <a:pt x="2124774" y="388630"/>
                    </a:cubicBezTo>
                    <a:lnTo>
                      <a:pt x="2125882" y="386856"/>
                    </a:lnTo>
                    <a:lnTo>
                      <a:pt x="2125882" y="385083"/>
                    </a:lnTo>
                    <a:cubicBezTo>
                      <a:pt x="2125882" y="385083"/>
                      <a:pt x="2125549" y="383199"/>
                      <a:pt x="2125549" y="383199"/>
                    </a:cubicBezTo>
                    <a:lnTo>
                      <a:pt x="2125328" y="381094"/>
                    </a:lnTo>
                    <a:lnTo>
                      <a:pt x="2125549" y="378656"/>
                    </a:lnTo>
                    <a:lnTo>
                      <a:pt x="2126103" y="376661"/>
                    </a:lnTo>
                    <a:lnTo>
                      <a:pt x="2129871" y="369126"/>
                    </a:lnTo>
                    <a:lnTo>
                      <a:pt x="2130536" y="367242"/>
                    </a:lnTo>
                    <a:lnTo>
                      <a:pt x="2130536" y="366688"/>
                    </a:lnTo>
                    <a:cubicBezTo>
                      <a:pt x="2130536" y="366688"/>
                      <a:pt x="2130868" y="364915"/>
                      <a:pt x="2130868" y="364915"/>
                    </a:cubicBezTo>
                    <a:lnTo>
                      <a:pt x="2130314" y="360150"/>
                    </a:lnTo>
                    <a:lnTo>
                      <a:pt x="2130868" y="358487"/>
                    </a:lnTo>
                    <a:lnTo>
                      <a:pt x="2142947" y="348625"/>
                    </a:lnTo>
                    <a:lnTo>
                      <a:pt x="2145717" y="347849"/>
                    </a:lnTo>
                    <a:lnTo>
                      <a:pt x="2147491" y="349068"/>
                    </a:lnTo>
                    <a:lnTo>
                      <a:pt x="2150593" y="353722"/>
                    </a:lnTo>
                    <a:lnTo>
                      <a:pt x="2152145" y="355495"/>
                    </a:lnTo>
                    <a:lnTo>
                      <a:pt x="2158904" y="358598"/>
                    </a:lnTo>
                    <a:lnTo>
                      <a:pt x="2161121" y="360482"/>
                    </a:lnTo>
                    <a:lnTo>
                      <a:pt x="2170319" y="367131"/>
                    </a:lnTo>
                    <a:lnTo>
                      <a:pt x="2169100" y="365358"/>
                    </a:lnTo>
                    <a:lnTo>
                      <a:pt x="2167770" y="359817"/>
                    </a:lnTo>
                    <a:lnTo>
                      <a:pt x="2166662" y="357934"/>
                    </a:lnTo>
                    <a:lnTo>
                      <a:pt x="2164889" y="354941"/>
                    </a:lnTo>
                    <a:lnTo>
                      <a:pt x="2157907" y="345854"/>
                    </a:lnTo>
                    <a:lnTo>
                      <a:pt x="2157242" y="344746"/>
                    </a:lnTo>
                    <a:lnTo>
                      <a:pt x="2156689" y="344303"/>
                    </a:lnTo>
                    <a:lnTo>
                      <a:pt x="2156134" y="344303"/>
                    </a:lnTo>
                    <a:cubicBezTo>
                      <a:pt x="2156134" y="344303"/>
                      <a:pt x="2154915" y="344303"/>
                      <a:pt x="2154915" y="344303"/>
                    </a:cubicBezTo>
                    <a:lnTo>
                      <a:pt x="2154361" y="344303"/>
                    </a:lnTo>
                    <a:cubicBezTo>
                      <a:pt x="2154361" y="344303"/>
                      <a:pt x="2152256" y="342973"/>
                      <a:pt x="2152256" y="342973"/>
                    </a:cubicBezTo>
                    <a:lnTo>
                      <a:pt x="2148156" y="338208"/>
                    </a:lnTo>
                    <a:lnTo>
                      <a:pt x="2146604" y="339095"/>
                    </a:lnTo>
                    <a:lnTo>
                      <a:pt x="2146161" y="338208"/>
                    </a:lnTo>
                    <a:lnTo>
                      <a:pt x="2146161" y="336546"/>
                    </a:lnTo>
                    <a:cubicBezTo>
                      <a:pt x="2146161" y="336546"/>
                      <a:pt x="2145828" y="335106"/>
                      <a:pt x="2145828" y="335106"/>
                    </a:cubicBezTo>
                    <a:lnTo>
                      <a:pt x="2144166" y="333887"/>
                    </a:lnTo>
                    <a:lnTo>
                      <a:pt x="2143169" y="332889"/>
                    </a:lnTo>
                    <a:lnTo>
                      <a:pt x="2142726" y="331559"/>
                    </a:lnTo>
                    <a:lnTo>
                      <a:pt x="2142172" y="329343"/>
                    </a:lnTo>
                    <a:lnTo>
                      <a:pt x="2140841" y="327237"/>
                    </a:lnTo>
                    <a:lnTo>
                      <a:pt x="2137961" y="324024"/>
                    </a:lnTo>
                    <a:lnTo>
                      <a:pt x="2131422" y="318261"/>
                    </a:lnTo>
                    <a:lnTo>
                      <a:pt x="2122003" y="312721"/>
                    </a:lnTo>
                    <a:lnTo>
                      <a:pt x="2115687" y="309064"/>
                    </a:lnTo>
                    <a:lnTo>
                      <a:pt x="2111587" y="307734"/>
                    </a:lnTo>
                    <a:lnTo>
                      <a:pt x="2107708" y="307734"/>
                    </a:lnTo>
                    <a:lnTo>
                      <a:pt x="2100837" y="309618"/>
                    </a:lnTo>
                    <a:lnTo>
                      <a:pt x="2097624" y="310061"/>
                    </a:lnTo>
                    <a:lnTo>
                      <a:pt x="2095296" y="310726"/>
                    </a:lnTo>
                    <a:lnTo>
                      <a:pt x="2094078" y="310726"/>
                    </a:lnTo>
                    <a:cubicBezTo>
                      <a:pt x="2094078" y="310726"/>
                      <a:pt x="2093080" y="310615"/>
                      <a:pt x="2093080" y="310615"/>
                    </a:cubicBezTo>
                    <a:lnTo>
                      <a:pt x="2091640" y="309174"/>
                    </a:lnTo>
                    <a:lnTo>
                      <a:pt x="2090531" y="308842"/>
                    </a:lnTo>
                    <a:lnTo>
                      <a:pt x="2088094" y="309507"/>
                    </a:lnTo>
                    <a:lnTo>
                      <a:pt x="2084104" y="312278"/>
                    </a:lnTo>
                    <a:lnTo>
                      <a:pt x="2082331" y="312942"/>
                    </a:lnTo>
                    <a:lnTo>
                      <a:pt x="2068701" y="310615"/>
                    </a:lnTo>
                    <a:lnTo>
                      <a:pt x="2056290" y="303745"/>
                    </a:lnTo>
                    <a:lnTo>
                      <a:pt x="2045873" y="300752"/>
                    </a:lnTo>
                    <a:lnTo>
                      <a:pt x="2040664" y="297872"/>
                    </a:lnTo>
                    <a:lnTo>
                      <a:pt x="2039224" y="293661"/>
                    </a:lnTo>
                    <a:lnTo>
                      <a:pt x="2040775" y="292220"/>
                    </a:lnTo>
                    <a:lnTo>
                      <a:pt x="2045873" y="291112"/>
                    </a:lnTo>
                    <a:lnTo>
                      <a:pt x="2046981" y="289228"/>
                    </a:lnTo>
                    <a:lnTo>
                      <a:pt x="2046205" y="287565"/>
                    </a:lnTo>
                    <a:lnTo>
                      <a:pt x="2042659" y="283244"/>
                    </a:lnTo>
                    <a:lnTo>
                      <a:pt x="2041440" y="280585"/>
                    </a:lnTo>
                    <a:lnTo>
                      <a:pt x="2043546" y="278922"/>
                    </a:lnTo>
                    <a:lnTo>
                      <a:pt x="2043546" y="278700"/>
                    </a:lnTo>
                    <a:cubicBezTo>
                      <a:pt x="2043546" y="278700"/>
                      <a:pt x="2041773" y="274933"/>
                      <a:pt x="2041773" y="274933"/>
                    </a:cubicBezTo>
                    <a:lnTo>
                      <a:pt x="2036675" y="268395"/>
                    </a:lnTo>
                    <a:lnTo>
                      <a:pt x="2033572" y="265513"/>
                    </a:lnTo>
                    <a:lnTo>
                      <a:pt x="2032464" y="263187"/>
                    </a:lnTo>
                    <a:lnTo>
                      <a:pt x="2033240" y="260748"/>
                    </a:lnTo>
                    <a:lnTo>
                      <a:pt x="2034237" y="259086"/>
                    </a:lnTo>
                    <a:lnTo>
                      <a:pt x="2035899" y="253435"/>
                    </a:lnTo>
                    <a:lnTo>
                      <a:pt x="2035899" y="253102"/>
                    </a:lnTo>
                    <a:cubicBezTo>
                      <a:pt x="2035899" y="253102"/>
                      <a:pt x="2035899" y="252105"/>
                      <a:pt x="2035899" y="252105"/>
                    </a:cubicBezTo>
                    <a:lnTo>
                      <a:pt x="2031356" y="248226"/>
                    </a:lnTo>
                    <a:lnTo>
                      <a:pt x="2028918" y="245567"/>
                    </a:lnTo>
                    <a:lnTo>
                      <a:pt x="2028475" y="243572"/>
                    </a:lnTo>
                    <a:lnTo>
                      <a:pt x="2032353" y="238918"/>
                    </a:lnTo>
                    <a:lnTo>
                      <a:pt x="2034792" y="237255"/>
                    </a:lnTo>
                    <a:lnTo>
                      <a:pt x="2037451" y="236923"/>
                    </a:lnTo>
                    <a:lnTo>
                      <a:pt x="2037118" y="235815"/>
                    </a:lnTo>
                    <a:lnTo>
                      <a:pt x="2036897" y="235372"/>
                    </a:lnTo>
                    <a:lnTo>
                      <a:pt x="2036564" y="234818"/>
                    </a:lnTo>
                    <a:lnTo>
                      <a:pt x="2037229" y="235039"/>
                    </a:lnTo>
                    <a:lnTo>
                      <a:pt x="2037783" y="235039"/>
                    </a:lnTo>
                    <a:cubicBezTo>
                      <a:pt x="2037783" y="235039"/>
                      <a:pt x="2038337" y="235372"/>
                      <a:pt x="2038337" y="235372"/>
                    </a:cubicBezTo>
                    <a:lnTo>
                      <a:pt x="2039003" y="235926"/>
                    </a:lnTo>
                    <a:lnTo>
                      <a:pt x="2039003" y="232380"/>
                    </a:lnTo>
                    <a:cubicBezTo>
                      <a:pt x="2039003" y="232380"/>
                      <a:pt x="2040443" y="229277"/>
                      <a:pt x="2040443" y="229277"/>
                    </a:cubicBezTo>
                    <a:lnTo>
                      <a:pt x="2045208" y="223625"/>
                    </a:lnTo>
                    <a:lnTo>
                      <a:pt x="2044322" y="220301"/>
                    </a:lnTo>
                    <a:lnTo>
                      <a:pt x="2044986" y="219414"/>
                    </a:lnTo>
                    <a:lnTo>
                      <a:pt x="2047314" y="215203"/>
                    </a:lnTo>
                    <a:lnTo>
                      <a:pt x="2047646" y="213984"/>
                    </a:lnTo>
                    <a:lnTo>
                      <a:pt x="2047092" y="203679"/>
                    </a:lnTo>
                    <a:lnTo>
                      <a:pt x="2046648" y="201240"/>
                    </a:lnTo>
                    <a:lnTo>
                      <a:pt x="2045540" y="198470"/>
                    </a:lnTo>
                    <a:lnTo>
                      <a:pt x="2040886" y="190935"/>
                    </a:lnTo>
                    <a:lnTo>
                      <a:pt x="2039778" y="187942"/>
                    </a:lnTo>
                    <a:lnTo>
                      <a:pt x="2039224" y="184507"/>
                    </a:lnTo>
                    <a:lnTo>
                      <a:pt x="2039003" y="181516"/>
                    </a:lnTo>
                    <a:lnTo>
                      <a:pt x="2038559" y="178634"/>
                    </a:lnTo>
                    <a:lnTo>
                      <a:pt x="2037229" y="175753"/>
                    </a:lnTo>
                    <a:lnTo>
                      <a:pt x="2033683" y="171320"/>
                    </a:lnTo>
                    <a:lnTo>
                      <a:pt x="2029251" y="167664"/>
                    </a:lnTo>
                    <a:lnTo>
                      <a:pt x="2024375" y="165225"/>
                    </a:lnTo>
                    <a:lnTo>
                      <a:pt x="2019499" y="164561"/>
                    </a:lnTo>
                    <a:lnTo>
                      <a:pt x="2017283" y="162455"/>
                    </a:lnTo>
                    <a:lnTo>
                      <a:pt x="2015509" y="158133"/>
                    </a:lnTo>
                    <a:lnTo>
                      <a:pt x="2014623" y="153368"/>
                    </a:lnTo>
                    <a:lnTo>
                      <a:pt x="2015066" y="149822"/>
                    </a:lnTo>
                    <a:lnTo>
                      <a:pt x="2016396" y="145944"/>
                    </a:lnTo>
                    <a:lnTo>
                      <a:pt x="2014734" y="142397"/>
                    </a:lnTo>
                    <a:lnTo>
                      <a:pt x="2011631" y="139516"/>
                    </a:lnTo>
                    <a:lnTo>
                      <a:pt x="2008528" y="137743"/>
                    </a:lnTo>
                    <a:lnTo>
                      <a:pt x="2004982" y="136746"/>
                    </a:lnTo>
                    <a:lnTo>
                      <a:pt x="2001657" y="136968"/>
                    </a:lnTo>
                    <a:lnTo>
                      <a:pt x="1991241" y="139849"/>
                    </a:lnTo>
                    <a:lnTo>
                      <a:pt x="1989579" y="138630"/>
                    </a:lnTo>
                    <a:lnTo>
                      <a:pt x="1986808" y="131981"/>
                    </a:lnTo>
                    <a:lnTo>
                      <a:pt x="1984481" y="129321"/>
                    </a:lnTo>
                    <a:lnTo>
                      <a:pt x="1982265" y="129099"/>
                    </a:lnTo>
                    <a:lnTo>
                      <a:pt x="1979716" y="129432"/>
                    </a:lnTo>
                    <a:lnTo>
                      <a:pt x="1976614" y="128435"/>
                    </a:lnTo>
                    <a:lnTo>
                      <a:pt x="1982708" y="125332"/>
                    </a:lnTo>
                    <a:lnTo>
                      <a:pt x="1984370" y="123891"/>
                    </a:lnTo>
                    <a:lnTo>
                      <a:pt x="1985922" y="121675"/>
                    </a:lnTo>
                    <a:lnTo>
                      <a:pt x="1985922" y="120899"/>
                    </a:lnTo>
                    <a:cubicBezTo>
                      <a:pt x="1985922" y="120899"/>
                      <a:pt x="1982486" y="120456"/>
                      <a:pt x="1982486" y="120456"/>
                    </a:cubicBezTo>
                    <a:lnTo>
                      <a:pt x="1978940" y="118794"/>
                    </a:lnTo>
                    <a:lnTo>
                      <a:pt x="1973510" y="114029"/>
                    </a:lnTo>
                    <a:lnTo>
                      <a:pt x="1965199" y="108377"/>
                    </a:lnTo>
                    <a:lnTo>
                      <a:pt x="1963537" y="106604"/>
                    </a:lnTo>
                    <a:lnTo>
                      <a:pt x="1960101" y="100177"/>
                    </a:lnTo>
                    <a:lnTo>
                      <a:pt x="1959215" y="99179"/>
                    </a:lnTo>
                    <a:lnTo>
                      <a:pt x="1958218" y="98736"/>
                    </a:lnTo>
                    <a:lnTo>
                      <a:pt x="1957664" y="98182"/>
                    </a:lnTo>
                    <a:lnTo>
                      <a:pt x="1957221" y="97517"/>
                    </a:lnTo>
                    <a:lnTo>
                      <a:pt x="1956556" y="96853"/>
                    </a:lnTo>
                    <a:lnTo>
                      <a:pt x="1953231" y="95744"/>
                    </a:lnTo>
                    <a:lnTo>
                      <a:pt x="1952345" y="95190"/>
                    </a:lnTo>
                    <a:lnTo>
                      <a:pt x="1951458" y="93528"/>
                    </a:lnTo>
                    <a:lnTo>
                      <a:pt x="1950793" y="91644"/>
                    </a:lnTo>
                    <a:lnTo>
                      <a:pt x="1950018" y="90647"/>
                    </a:lnTo>
                    <a:lnTo>
                      <a:pt x="1948466" y="91644"/>
                    </a:lnTo>
                    <a:lnTo>
                      <a:pt x="1945696" y="94858"/>
                    </a:lnTo>
                    <a:lnTo>
                      <a:pt x="1943590" y="94193"/>
                    </a:lnTo>
                    <a:lnTo>
                      <a:pt x="1941485" y="91866"/>
                    </a:lnTo>
                    <a:lnTo>
                      <a:pt x="1938603" y="90093"/>
                    </a:lnTo>
                    <a:lnTo>
                      <a:pt x="1939601" y="88541"/>
                    </a:lnTo>
                    <a:lnTo>
                      <a:pt x="1941817" y="86658"/>
                    </a:lnTo>
                    <a:lnTo>
                      <a:pt x="1942704" y="85549"/>
                    </a:lnTo>
                    <a:lnTo>
                      <a:pt x="1943147" y="84219"/>
                    </a:lnTo>
                    <a:lnTo>
                      <a:pt x="1943369" y="82668"/>
                    </a:lnTo>
                    <a:lnTo>
                      <a:pt x="1943701" y="81117"/>
                    </a:lnTo>
                    <a:lnTo>
                      <a:pt x="1944588" y="79676"/>
                    </a:lnTo>
                    <a:lnTo>
                      <a:pt x="1942482" y="78679"/>
                    </a:lnTo>
                    <a:lnTo>
                      <a:pt x="1926636" y="77349"/>
                    </a:lnTo>
                    <a:lnTo>
                      <a:pt x="1920873" y="77792"/>
                    </a:lnTo>
                    <a:lnTo>
                      <a:pt x="1918657" y="78568"/>
                    </a:lnTo>
                    <a:lnTo>
                      <a:pt x="1918214" y="78568"/>
                    </a:lnTo>
                    <a:cubicBezTo>
                      <a:pt x="1918214" y="78568"/>
                      <a:pt x="1918103" y="78790"/>
                      <a:pt x="1918103" y="78790"/>
                    </a:cubicBezTo>
                    <a:lnTo>
                      <a:pt x="1915775" y="80562"/>
                    </a:lnTo>
                    <a:lnTo>
                      <a:pt x="1914667" y="83112"/>
                    </a:lnTo>
                    <a:lnTo>
                      <a:pt x="1913560" y="89206"/>
                    </a:lnTo>
                    <a:lnTo>
                      <a:pt x="1912451" y="91644"/>
                    </a:lnTo>
                    <a:lnTo>
                      <a:pt x="1910013" y="94193"/>
                    </a:lnTo>
                    <a:lnTo>
                      <a:pt x="1906578" y="99290"/>
                    </a:lnTo>
                    <a:lnTo>
                      <a:pt x="1904251" y="100842"/>
                    </a:lnTo>
                    <a:lnTo>
                      <a:pt x="1902921" y="100842"/>
                    </a:lnTo>
                    <a:cubicBezTo>
                      <a:pt x="1902921" y="100842"/>
                      <a:pt x="1901480" y="100953"/>
                      <a:pt x="1901480" y="100953"/>
                    </a:cubicBezTo>
                    <a:lnTo>
                      <a:pt x="1881645" y="93195"/>
                    </a:lnTo>
                    <a:lnTo>
                      <a:pt x="1876104" y="93528"/>
                    </a:lnTo>
                    <a:lnTo>
                      <a:pt x="1873334" y="93306"/>
                    </a:lnTo>
                    <a:lnTo>
                      <a:pt x="1871449" y="91534"/>
                    </a:lnTo>
                    <a:lnTo>
                      <a:pt x="1869787" y="90536"/>
                    </a:lnTo>
                    <a:lnTo>
                      <a:pt x="1868014" y="90536"/>
                    </a:lnTo>
                    <a:cubicBezTo>
                      <a:pt x="1868014" y="90536"/>
                      <a:pt x="1864468" y="91534"/>
                      <a:pt x="1864468" y="91534"/>
                    </a:cubicBezTo>
                    <a:lnTo>
                      <a:pt x="1862806" y="90758"/>
                    </a:lnTo>
                    <a:lnTo>
                      <a:pt x="1861254" y="90536"/>
                    </a:lnTo>
                    <a:lnTo>
                      <a:pt x="1859703" y="90758"/>
                    </a:lnTo>
                    <a:lnTo>
                      <a:pt x="1858041" y="91534"/>
                    </a:lnTo>
                    <a:lnTo>
                      <a:pt x="1854052" y="92752"/>
                    </a:lnTo>
                    <a:lnTo>
                      <a:pt x="1845962" y="89649"/>
                    </a:lnTo>
                    <a:lnTo>
                      <a:pt x="1841419" y="91423"/>
                    </a:lnTo>
                    <a:lnTo>
                      <a:pt x="1839867" y="92641"/>
                    </a:lnTo>
                    <a:lnTo>
                      <a:pt x="1836321" y="97739"/>
                    </a:lnTo>
                    <a:lnTo>
                      <a:pt x="1831778" y="101618"/>
                    </a:lnTo>
                    <a:lnTo>
                      <a:pt x="1830669" y="102282"/>
                    </a:lnTo>
                    <a:lnTo>
                      <a:pt x="1829339" y="101728"/>
                    </a:lnTo>
                    <a:lnTo>
                      <a:pt x="1824796" y="97517"/>
                    </a:lnTo>
                    <a:lnTo>
                      <a:pt x="1823245" y="96963"/>
                    </a:lnTo>
                    <a:lnTo>
                      <a:pt x="1819920" y="96520"/>
                    </a:lnTo>
                    <a:lnTo>
                      <a:pt x="1818591" y="95966"/>
                    </a:lnTo>
                    <a:lnTo>
                      <a:pt x="1818147" y="94969"/>
                    </a:lnTo>
                    <a:lnTo>
                      <a:pt x="1818147" y="93749"/>
                    </a:lnTo>
                    <a:cubicBezTo>
                      <a:pt x="1818147" y="93749"/>
                      <a:pt x="1818258" y="92641"/>
                      <a:pt x="1818258" y="92641"/>
                    </a:cubicBezTo>
                    <a:lnTo>
                      <a:pt x="1818258" y="92088"/>
                    </a:lnTo>
                    <a:cubicBezTo>
                      <a:pt x="1818258" y="92088"/>
                      <a:pt x="1817261" y="92088"/>
                      <a:pt x="1817261" y="92088"/>
                    </a:cubicBezTo>
                    <a:lnTo>
                      <a:pt x="1814380" y="93417"/>
                    </a:lnTo>
                    <a:lnTo>
                      <a:pt x="1810944" y="93638"/>
                    </a:lnTo>
                    <a:lnTo>
                      <a:pt x="1809504" y="93417"/>
                    </a:lnTo>
                    <a:lnTo>
                      <a:pt x="1797425" y="88320"/>
                    </a:lnTo>
                    <a:lnTo>
                      <a:pt x="1795874" y="91201"/>
                    </a:lnTo>
                    <a:lnTo>
                      <a:pt x="1789224" y="97074"/>
                    </a:lnTo>
                    <a:lnTo>
                      <a:pt x="1788006" y="97849"/>
                    </a:lnTo>
                    <a:lnTo>
                      <a:pt x="1787563" y="101174"/>
                    </a:lnTo>
                    <a:lnTo>
                      <a:pt x="1786454" y="104388"/>
                    </a:lnTo>
                    <a:lnTo>
                      <a:pt x="1784681" y="107047"/>
                    </a:lnTo>
                    <a:lnTo>
                      <a:pt x="1782576" y="108710"/>
                    </a:lnTo>
                    <a:lnTo>
                      <a:pt x="1781135" y="109153"/>
                    </a:lnTo>
                    <a:lnTo>
                      <a:pt x="1777146" y="109707"/>
                    </a:lnTo>
                    <a:lnTo>
                      <a:pt x="1775926" y="110151"/>
                    </a:lnTo>
                    <a:lnTo>
                      <a:pt x="1773489" y="111480"/>
                    </a:lnTo>
                    <a:lnTo>
                      <a:pt x="1770607" y="112477"/>
                    </a:lnTo>
                    <a:lnTo>
                      <a:pt x="1759969" y="121232"/>
                    </a:lnTo>
                    <a:lnTo>
                      <a:pt x="1757863" y="121897"/>
                    </a:lnTo>
                    <a:lnTo>
                      <a:pt x="1754872" y="122118"/>
                    </a:lnTo>
                    <a:lnTo>
                      <a:pt x="1751991" y="122783"/>
                    </a:lnTo>
                    <a:lnTo>
                      <a:pt x="1749663" y="124445"/>
                    </a:lnTo>
                    <a:lnTo>
                      <a:pt x="1745231" y="129099"/>
                    </a:lnTo>
                    <a:lnTo>
                      <a:pt x="1743125" y="130651"/>
                    </a:lnTo>
                    <a:lnTo>
                      <a:pt x="1740576" y="131981"/>
                    </a:lnTo>
                    <a:lnTo>
                      <a:pt x="1737917" y="132868"/>
                    </a:lnTo>
                    <a:lnTo>
                      <a:pt x="1735590" y="133200"/>
                    </a:lnTo>
                    <a:lnTo>
                      <a:pt x="1733706" y="133975"/>
                    </a:lnTo>
                    <a:lnTo>
                      <a:pt x="1729384" y="136968"/>
                    </a:lnTo>
                    <a:lnTo>
                      <a:pt x="1726503" y="137411"/>
                    </a:lnTo>
                    <a:lnTo>
                      <a:pt x="1721627" y="135638"/>
                    </a:lnTo>
                    <a:lnTo>
                      <a:pt x="1719965" y="135305"/>
                    </a:lnTo>
                    <a:lnTo>
                      <a:pt x="1718635" y="135749"/>
                    </a:lnTo>
                    <a:lnTo>
                      <a:pt x="1710657" y="141733"/>
                    </a:lnTo>
                    <a:lnTo>
                      <a:pt x="1703896" y="150709"/>
                    </a:lnTo>
                    <a:lnTo>
                      <a:pt x="1702456" y="151595"/>
                    </a:lnTo>
                    <a:lnTo>
                      <a:pt x="1700683" y="152149"/>
                    </a:lnTo>
                    <a:lnTo>
                      <a:pt x="1697137" y="152592"/>
                    </a:lnTo>
                    <a:lnTo>
                      <a:pt x="1695585" y="153036"/>
                    </a:lnTo>
                    <a:lnTo>
                      <a:pt x="1691264" y="156803"/>
                    </a:lnTo>
                    <a:lnTo>
                      <a:pt x="1687718" y="159020"/>
                    </a:lnTo>
                    <a:lnTo>
                      <a:pt x="1684504" y="159906"/>
                    </a:lnTo>
                    <a:lnTo>
                      <a:pt x="1681179" y="159574"/>
                    </a:lnTo>
                    <a:lnTo>
                      <a:pt x="1677190" y="157801"/>
                    </a:lnTo>
                    <a:lnTo>
                      <a:pt x="1658573" y="170101"/>
                    </a:lnTo>
                    <a:lnTo>
                      <a:pt x="1653365" y="171542"/>
                    </a:lnTo>
                    <a:lnTo>
                      <a:pt x="1650705" y="173315"/>
                    </a:lnTo>
                    <a:lnTo>
                      <a:pt x="1646605" y="174866"/>
                    </a:lnTo>
                    <a:lnTo>
                      <a:pt x="1643946" y="175531"/>
                    </a:lnTo>
                    <a:lnTo>
                      <a:pt x="1640621" y="176972"/>
                    </a:lnTo>
                    <a:lnTo>
                      <a:pt x="1638737" y="177305"/>
                    </a:lnTo>
                    <a:lnTo>
                      <a:pt x="1634194" y="176418"/>
                    </a:lnTo>
                    <a:lnTo>
                      <a:pt x="1630869" y="174201"/>
                    </a:lnTo>
                    <a:lnTo>
                      <a:pt x="1624331" y="168107"/>
                    </a:lnTo>
                    <a:lnTo>
                      <a:pt x="1621561" y="168329"/>
                    </a:lnTo>
                    <a:lnTo>
                      <a:pt x="1614358" y="170766"/>
                    </a:lnTo>
                    <a:lnTo>
                      <a:pt x="1612474" y="172096"/>
                    </a:lnTo>
                    <a:lnTo>
                      <a:pt x="1610258" y="171653"/>
                    </a:lnTo>
                    <a:lnTo>
                      <a:pt x="1608263" y="170655"/>
                    </a:lnTo>
                    <a:lnTo>
                      <a:pt x="1601503" y="165225"/>
                    </a:lnTo>
                    <a:lnTo>
                      <a:pt x="1600506" y="164893"/>
                    </a:lnTo>
                    <a:lnTo>
                      <a:pt x="1598068" y="165114"/>
                    </a:lnTo>
                    <a:lnTo>
                      <a:pt x="1596849" y="165114"/>
                    </a:lnTo>
                    <a:cubicBezTo>
                      <a:pt x="1596849" y="165114"/>
                      <a:pt x="1593746" y="162788"/>
                      <a:pt x="1593746" y="162788"/>
                    </a:cubicBezTo>
                    <a:lnTo>
                      <a:pt x="1591530" y="163120"/>
                    </a:lnTo>
                    <a:lnTo>
                      <a:pt x="1589203" y="164228"/>
                    </a:lnTo>
                    <a:lnTo>
                      <a:pt x="1586875" y="165004"/>
                    </a:lnTo>
                    <a:lnTo>
                      <a:pt x="1582332" y="164118"/>
                    </a:lnTo>
                    <a:lnTo>
                      <a:pt x="1578010" y="161679"/>
                    </a:lnTo>
                    <a:lnTo>
                      <a:pt x="1571251" y="155806"/>
                    </a:lnTo>
                    <a:lnTo>
                      <a:pt x="1568369" y="152038"/>
                    </a:lnTo>
                    <a:lnTo>
                      <a:pt x="1566707" y="150377"/>
                    </a:lnTo>
                    <a:lnTo>
                      <a:pt x="1559615" y="148603"/>
                    </a:lnTo>
                    <a:lnTo>
                      <a:pt x="1558286" y="148936"/>
                    </a:lnTo>
                    <a:lnTo>
                      <a:pt x="1557621" y="149490"/>
                    </a:lnTo>
                    <a:lnTo>
                      <a:pt x="1557177" y="150155"/>
                    </a:lnTo>
                    <a:lnTo>
                      <a:pt x="1556512" y="150820"/>
                    </a:lnTo>
                    <a:lnTo>
                      <a:pt x="1550417" y="154477"/>
                    </a:lnTo>
                    <a:lnTo>
                      <a:pt x="1549088" y="154920"/>
                    </a:lnTo>
                    <a:lnTo>
                      <a:pt x="1546760" y="155363"/>
                    </a:lnTo>
                    <a:lnTo>
                      <a:pt x="1543658" y="157357"/>
                    </a:lnTo>
                    <a:lnTo>
                      <a:pt x="1541774" y="158023"/>
                    </a:lnTo>
                    <a:lnTo>
                      <a:pt x="1539225" y="157579"/>
                    </a:lnTo>
                    <a:lnTo>
                      <a:pt x="1535790" y="154587"/>
                    </a:lnTo>
                    <a:lnTo>
                      <a:pt x="1533684" y="153922"/>
                    </a:lnTo>
                    <a:lnTo>
                      <a:pt x="1529917" y="153590"/>
                    </a:lnTo>
                    <a:lnTo>
                      <a:pt x="1528586" y="153922"/>
                    </a:lnTo>
                    <a:lnTo>
                      <a:pt x="1525706" y="156360"/>
                    </a:lnTo>
                    <a:lnTo>
                      <a:pt x="1524708" y="157025"/>
                    </a:lnTo>
                    <a:lnTo>
                      <a:pt x="1515621" y="159131"/>
                    </a:lnTo>
                    <a:lnTo>
                      <a:pt x="1502656" y="159131"/>
                    </a:lnTo>
                    <a:cubicBezTo>
                      <a:pt x="1502656" y="159131"/>
                      <a:pt x="1500440" y="160017"/>
                      <a:pt x="1500440" y="160017"/>
                    </a:cubicBezTo>
                    <a:lnTo>
                      <a:pt x="1498667" y="161568"/>
                    </a:lnTo>
                    <a:lnTo>
                      <a:pt x="1496782" y="162788"/>
                    </a:lnTo>
                    <a:lnTo>
                      <a:pt x="1488915" y="164450"/>
                    </a:lnTo>
                    <a:lnTo>
                      <a:pt x="1486366" y="165336"/>
                    </a:lnTo>
                    <a:lnTo>
                      <a:pt x="1485812" y="165668"/>
                    </a:lnTo>
                    <a:lnTo>
                      <a:pt x="1485369" y="166555"/>
                    </a:lnTo>
                    <a:lnTo>
                      <a:pt x="1483042" y="169215"/>
                    </a:lnTo>
                    <a:lnTo>
                      <a:pt x="1481712" y="169658"/>
                    </a:lnTo>
                    <a:lnTo>
                      <a:pt x="1480604" y="170655"/>
                    </a:lnTo>
                    <a:lnTo>
                      <a:pt x="1479606" y="171653"/>
                    </a:lnTo>
                    <a:lnTo>
                      <a:pt x="1478830" y="172318"/>
                    </a:lnTo>
                    <a:lnTo>
                      <a:pt x="1477612" y="172650"/>
                    </a:lnTo>
                    <a:lnTo>
                      <a:pt x="1475395" y="172650"/>
                    </a:lnTo>
                    <a:cubicBezTo>
                      <a:pt x="1475395" y="172650"/>
                      <a:pt x="1474287" y="173315"/>
                      <a:pt x="1474287" y="173315"/>
                    </a:cubicBezTo>
                    <a:lnTo>
                      <a:pt x="1473512" y="172429"/>
                    </a:lnTo>
                    <a:lnTo>
                      <a:pt x="1471739" y="169990"/>
                    </a:lnTo>
                    <a:lnTo>
                      <a:pt x="1471074" y="169326"/>
                    </a:lnTo>
                    <a:lnTo>
                      <a:pt x="1469633" y="169326"/>
                    </a:lnTo>
                    <a:cubicBezTo>
                      <a:pt x="1469633" y="169326"/>
                      <a:pt x="1465976" y="170323"/>
                      <a:pt x="1465976" y="170323"/>
                    </a:cubicBezTo>
                    <a:lnTo>
                      <a:pt x="1464536" y="171209"/>
                    </a:lnTo>
                    <a:lnTo>
                      <a:pt x="1460324" y="175310"/>
                    </a:lnTo>
                    <a:lnTo>
                      <a:pt x="1458552" y="176529"/>
                    </a:lnTo>
                    <a:lnTo>
                      <a:pt x="1450019" y="176972"/>
                    </a:lnTo>
                    <a:lnTo>
                      <a:pt x="1448689" y="177969"/>
                    </a:lnTo>
                    <a:lnTo>
                      <a:pt x="1445808" y="177637"/>
                    </a:lnTo>
                    <a:lnTo>
                      <a:pt x="1441597" y="176418"/>
                    </a:lnTo>
                    <a:lnTo>
                      <a:pt x="1437275" y="177748"/>
                    </a:lnTo>
                    <a:lnTo>
                      <a:pt x="1434948" y="177748"/>
                    </a:lnTo>
                    <a:lnTo>
                      <a:pt x="1429961" y="173315"/>
                    </a:lnTo>
                    <a:lnTo>
                      <a:pt x="1427856" y="172872"/>
                    </a:lnTo>
                    <a:lnTo>
                      <a:pt x="1422869" y="174201"/>
                    </a:lnTo>
                    <a:lnTo>
                      <a:pt x="1420320" y="174201"/>
                    </a:lnTo>
                    <a:cubicBezTo>
                      <a:pt x="1420320" y="174201"/>
                      <a:pt x="1415776" y="172540"/>
                      <a:pt x="1415776" y="172540"/>
                    </a:cubicBezTo>
                    <a:lnTo>
                      <a:pt x="1409128" y="171431"/>
                    </a:lnTo>
                    <a:lnTo>
                      <a:pt x="1395498" y="166888"/>
                    </a:lnTo>
                    <a:lnTo>
                      <a:pt x="1390178" y="166112"/>
                    </a:lnTo>
                    <a:lnTo>
                      <a:pt x="1385746" y="168107"/>
                    </a:lnTo>
                    <a:lnTo>
                      <a:pt x="1383751" y="164561"/>
                    </a:lnTo>
                    <a:lnTo>
                      <a:pt x="1382532" y="163120"/>
                    </a:lnTo>
                    <a:lnTo>
                      <a:pt x="1380981" y="161901"/>
                    </a:lnTo>
                    <a:lnTo>
                      <a:pt x="1375107" y="159020"/>
                    </a:lnTo>
                    <a:lnTo>
                      <a:pt x="1373113" y="156471"/>
                    </a:lnTo>
                    <a:lnTo>
                      <a:pt x="1373113" y="147052"/>
                    </a:lnTo>
                    <a:cubicBezTo>
                      <a:pt x="1373113" y="147052"/>
                      <a:pt x="1370010" y="147495"/>
                      <a:pt x="1370010" y="147495"/>
                    </a:cubicBezTo>
                    <a:lnTo>
                      <a:pt x="1369235" y="146498"/>
                    </a:lnTo>
                    <a:lnTo>
                      <a:pt x="1367350" y="148271"/>
                    </a:lnTo>
                    <a:lnTo>
                      <a:pt x="1365134" y="148271"/>
                    </a:lnTo>
                    <a:cubicBezTo>
                      <a:pt x="1365134" y="148271"/>
                      <a:pt x="1363250" y="146830"/>
                      <a:pt x="1363250" y="146830"/>
                    </a:cubicBezTo>
                    <a:lnTo>
                      <a:pt x="1362253" y="144392"/>
                    </a:lnTo>
                    <a:lnTo>
                      <a:pt x="1360259" y="145722"/>
                    </a:lnTo>
                    <a:lnTo>
                      <a:pt x="1358374" y="147716"/>
                    </a:lnTo>
                    <a:lnTo>
                      <a:pt x="1356712" y="150155"/>
                    </a:lnTo>
                    <a:lnTo>
                      <a:pt x="1355383" y="152592"/>
                    </a:lnTo>
                    <a:lnTo>
                      <a:pt x="1353942" y="156582"/>
                    </a:lnTo>
                    <a:lnTo>
                      <a:pt x="1353166" y="157801"/>
                    </a:lnTo>
                    <a:lnTo>
                      <a:pt x="1352280" y="158466"/>
                    </a:lnTo>
                    <a:lnTo>
                      <a:pt x="1350728" y="159131"/>
                    </a:lnTo>
                    <a:lnTo>
                      <a:pt x="1350063" y="159906"/>
                    </a:lnTo>
                    <a:lnTo>
                      <a:pt x="1348290" y="159353"/>
                    </a:lnTo>
                    <a:lnTo>
                      <a:pt x="1343747" y="159796"/>
                    </a:lnTo>
                    <a:lnTo>
                      <a:pt x="1341531" y="158909"/>
                    </a:lnTo>
                    <a:lnTo>
                      <a:pt x="1338871" y="156028"/>
                    </a:lnTo>
                    <a:lnTo>
                      <a:pt x="1338428" y="155142"/>
                    </a:lnTo>
                    <a:lnTo>
                      <a:pt x="1333774" y="153701"/>
                    </a:lnTo>
                    <a:lnTo>
                      <a:pt x="1331889" y="152260"/>
                    </a:lnTo>
                    <a:lnTo>
                      <a:pt x="1329119" y="149157"/>
                    </a:lnTo>
                    <a:lnTo>
                      <a:pt x="1327124" y="148603"/>
                    </a:lnTo>
                    <a:lnTo>
                      <a:pt x="1324465" y="148381"/>
                    </a:lnTo>
                    <a:lnTo>
                      <a:pt x="1322138" y="147606"/>
                    </a:lnTo>
                    <a:lnTo>
                      <a:pt x="1320919" y="146941"/>
                    </a:lnTo>
                    <a:lnTo>
                      <a:pt x="1318259" y="144503"/>
                    </a:lnTo>
                    <a:lnTo>
                      <a:pt x="1314159" y="143395"/>
                    </a:lnTo>
                    <a:lnTo>
                      <a:pt x="1299642" y="143616"/>
                    </a:lnTo>
                    <a:lnTo>
                      <a:pt x="1297426" y="142619"/>
                    </a:lnTo>
                    <a:lnTo>
                      <a:pt x="1293104" y="139960"/>
                    </a:lnTo>
                    <a:lnTo>
                      <a:pt x="1290666" y="139405"/>
                    </a:lnTo>
                    <a:lnTo>
                      <a:pt x="1288783" y="138297"/>
                    </a:lnTo>
                    <a:lnTo>
                      <a:pt x="1288118" y="135749"/>
                    </a:lnTo>
                    <a:lnTo>
                      <a:pt x="1287896" y="129099"/>
                    </a:lnTo>
                    <a:lnTo>
                      <a:pt x="1286012" y="124335"/>
                    </a:lnTo>
                    <a:lnTo>
                      <a:pt x="1282577" y="121342"/>
                    </a:lnTo>
                    <a:lnTo>
                      <a:pt x="1265733" y="112921"/>
                    </a:lnTo>
                    <a:lnTo>
                      <a:pt x="1256868" y="110594"/>
                    </a:lnTo>
                    <a:lnTo>
                      <a:pt x="1247116" y="110594"/>
                    </a:lnTo>
                    <a:lnTo>
                      <a:pt x="1244678" y="110151"/>
                    </a:lnTo>
                    <a:lnTo>
                      <a:pt x="1242794" y="109375"/>
                    </a:lnTo>
                    <a:lnTo>
                      <a:pt x="1241242" y="109375"/>
                    </a:lnTo>
                    <a:cubicBezTo>
                      <a:pt x="1241242" y="109375"/>
                      <a:pt x="1239691" y="110594"/>
                      <a:pt x="1239691" y="110594"/>
                    </a:cubicBezTo>
                    <a:lnTo>
                      <a:pt x="1239913" y="110815"/>
                    </a:lnTo>
                    <a:lnTo>
                      <a:pt x="1239137" y="114029"/>
                    </a:lnTo>
                    <a:lnTo>
                      <a:pt x="1238916" y="114362"/>
                    </a:lnTo>
                    <a:lnTo>
                      <a:pt x="1238583" y="115248"/>
                    </a:lnTo>
                    <a:lnTo>
                      <a:pt x="1237031" y="118018"/>
                    </a:lnTo>
                    <a:lnTo>
                      <a:pt x="1236699" y="119459"/>
                    </a:lnTo>
                    <a:lnTo>
                      <a:pt x="1235702" y="120899"/>
                    </a:lnTo>
                    <a:lnTo>
                      <a:pt x="1229718" y="126218"/>
                    </a:lnTo>
                    <a:lnTo>
                      <a:pt x="1224953" y="128878"/>
                    </a:lnTo>
                    <a:lnTo>
                      <a:pt x="1222071" y="129543"/>
                    </a:lnTo>
                    <a:lnTo>
                      <a:pt x="1219966" y="128656"/>
                    </a:lnTo>
                    <a:lnTo>
                      <a:pt x="1218969" y="127881"/>
                    </a:lnTo>
                    <a:lnTo>
                      <a:pt x="1216863" y="127549"/>
                    </a:lnTo>
                    <a:lnTo>
                      <a:pt x="1215755" y="127105"/>
                    </a:lnTo>
                    <a:lnTo>
                      <a:pt x="1215201" y="126551"/>
                    </a:lnTo>
                    <a:lnTo>
                      <a:pt x="1214093" y="124778"/>
                    </a:lnTo>
                    <a:lnTo>
                      <a:pt x="1213428" y="124002"/>
                    </a:lnTo>
                    <a:lnTo>
                      <a:pt x="1212209" y="123338"/>
                    </a:lnTo>
                    <a:lnTo>
                      <a:pt x="1210990" y="123005"/>
                    </a:lnTo>
                    <a:lnTo>
                      <a:pt x="1209992" y="122229"/>
                    </a:lnTo>
                    <a:lnTo>
                      <a:pt x="1209660" y="120456"/>
                    </a:lnTo>
                    <a:lnTo>
                      <a:pt x="1209660" y="118905"/>
                    </a:lnTo>
                    <a:cubicBezTo>
                      <a:pt x="1209660" y="118905"/>
                      <a:pt x="1209327" y="117797"/>
                      <a:pt x="1209327" y="117797"/>
                    </a:cubicBezTo>
                    <a:lnTo>
                      <a:pt x="1208773" y="117132"/>
                    </a:lnTo>
                    <a:lnTo>
                      <a:pt x="1205560" y="116356"/>
                    </a:lnTo>
                    <a:lnTo>
                      <a:pt x="1199908" y="113253"/>
                    </a:lnTo>
                    <a:lnTo>
                      <a:pt x="1198025" y="111701"/>
                    </a:lnTo>
                    <a:lnTo>
                      <a:pt x="1194368" y="104499"/>
                    </a:lnTo>
                    <a:lnTo>
                      <a:pt x="1191486" y="102504"/>
                    </a:lnTo>
                    <a:lnTo>
                      <a:pt x="1186499" y="96188"/>
                    </a:lnTo>
                    <a:lnTo>
                      <a:pt x="1185281" y="93638"/>
                    </a:lnTo>
                    <a:lnTo>
                      <a:pt x="1184838" y="91312"/>
                    </a:lnTo>
                    <a:lnTo>
                      <a:pt x="1184838" y="86325"/>
                    </a:lnTo>
                    <a:cubicBezTo>
                      <a:pt x="1184838" y="86325"/>
                      <a:pt x="1185059" y="85660"/>
                      <a:pt x="1185059" y="85660"/>
                    </a:cubicBezTo>
                    <a:lnTo>
                      <a:pt x="1186056" y="83222"/>
                    </a:lnTo>
                    <a:lnTo>
                      <a:pt x="1186389" y="81671"/>
                    </a:lnTo>
                    <a:lnTo>
                      <a:pt x="1186389" y="75465"/>
                    </a:lnTo>
                    <a:lnTo>
                      <a:pt x="1184838" y="71143"/>
                    </a:lnTo>
                    <a:lnTo>
                      <a:pt x="1176305" y="59951"/>
                    </a:lnTo>
                    <a:lnTo>
                      <a:pt x="1175529" y="59951"/>
                    </a:lnTo>
                    <a:lnTo>
                      <a:pt x="1175529" y="62056"/>
                    </a:lnTo>
                    <a:lnTo>
                      <a:pt x="1168658" y="55740"/>
                    </a:lnTo>
                    <a:lnTo>
                      <a:pt x="1168104" y="55740"/>
                    </a:lnTo>
                    <a:cubicBezTo>
                      <a:pt x="1168104" y="55740"/>
                      <a:pt x="1166886" y="56848"/>
                      <a:pt x="1166886" y="56848"/>
                    </a:cubicBezTo>
                    <a:lnTo>
                      <a:pt x="1165223" y="58621"/>
                    </a:lnTo>
                    <a:lnTo>
                      <a:pt x="1163672" y="61281"/>
                    </a:lnTo>
                    <a:lnTo>
                      <a:pt x="1162564" y="64605"/>
                    </a:lnTo>
                    <a:lnTo>
                      <a:pt x="1162342" y="68262"/>
                    </a:lnTo>
                    <a:lnTo>
                      <a:pt x="1161456" y="68262"/>
                    </a:lnTo>
                    <a:lnTo>
                      <a:pt x="1161012" y="65713"/>
                    </a:lnTo>
                    <a:lnTo>
                      <a:pt x="1163118" y="61059"/>
                    </a:lnTo>
                    <a:lnTo>
                      <a:pt x="1162896" y="58732"/>
                    </a:lnTo>
                    <a:lnTo>
                      <a:pt x="1164004" y="58289"/>
                    </a:lnTo>
                    <a:lnTo>
                      <a:pt x="1164891" y="57513"/>
                    </a:lnTo>
                    <a:lnTo>
                      <a:pt x="1165556" y="56626"/>
                    </a:lnTo>
                    <a:lnTo>
                      <a:pt x="1165999" y="55740"/>
                    </a:lnTo>
                    <a:lnTo>
                      <a:pt x="1165999" y="54743"/>
                    </a:lnTo>
                    <a:lnTo>
                      <a:pt x="1163561" y="55297"/>
                    </a:lnTo>
                    <a:lnTo>
                      <a:pt x="1158907" y="59064"/>
                    </a:lnTo>
                    <a:lnTo>
                      <a:pt x="1156247" y="59951"/>
                    </a:lnTo>
                    <a:lnTo>
                      <a:pt x="1153588" y="60394"/>
                    </a:lnTo>
                    <a:lnTo>
                      <a:pt x="1141619" y="65492"/>
                    </a:lnTo>
                    <a:lnTo>
                      <a:pt x="1134638" y="66710"/>
                    </a:lnTo>
                    <a:lnTo>
                      <a:pt x="1130317" y="69371"/>
                    </a:lnTo>
                    <a:lnTo>
                      <a:pt x="1127878" y="70367"/>
                    </a:lnTo>
                    <a:lnTo>
                      <a:pt x="1123003" y="70811"/>
                    </a:lnTo>
                    <a:lnTo>
                      <a:pt x="1117684" y="70146"/>
                    </a:lnTo>
                    <a:lnTo>
                      <a:pt x="1112697" y="68484"/>
                    </a:lnTo>
                    <a:lnTo>
                      <a:pt x="1108486" y="66156"/>
                    </a:lnTo>
                    <a:lnTo>
                      <a:pt x="1104940" y="62721"/>
                    </a:lnTo>
                    <a:lnTo>
                      <a:pt x="1103056" y="61502"/>
                    </a:lnTo>
                    <a:lnTo>
                      <a:pt x="1098180" y="60727"/>
                    </a:lnTo>
                    <a:lnTo>
                      <a:pt x="1091420" y="57956"/>
                    </a:lnTo>
                    <a:lnTo>
                      <a:pt x="1089647" y="56626"/>
                    </a:lnTo>
                    <a:lnTo>
                      <a:pt x="1086323" y="52637"/>
                    </a:lnTo>
                    <a:lnTo>
                      <a:pt x="1083109" y="50975"/>
                    </a:lnTo>
                    <a:lnTo>
                      <a:pt x="1081669" y="48980"/>
                    </a:lnTo>
                    <a:lnTo>
                      <a:pt x="1080560" y="46542"/>
                    </a:lnTo>
                    <a:lnTo>
                      <a:pt x="1079895" y="44547"/>
                    </a:lnTo>
                    <a:lnTo>
                      <a:pt x="1081447" y="44547"/>
                    </a:lnTo>
                    <a:lnTo>
                      <a:pt x="1081447" y="43550"/>
                    </a:lnTo>
                    <a:lnTo>
                      <a:pt x="1075352" y="38342"/>
                    </a:lnTo>
                    <a:lnTo>
                      <a:pt x="1071917" y="33799"/>
                    </a:lnTo>
                    <a:lnTo>
                      <a:pt x="1068814" y="28147"/>
                    </a:lnTo>
                    <a:lnTo>
                      <a:pt x="1068038" y="25819"/>
                    </a:lnTo>
                    <a:lnTo>
                      <a:pt x="1068038" y="22939"/>
                    </a:lnTo>
                    <a:cubicBezTo>
                      <a:pt x="1068038" y="22939"/>
                      <a:pt x="1068814" y="19393"/>
                      <a:pt x="1068814" y="19393"/>
                    </a:cubicBezTo>
                    <a:lnTo>
                      <a:pt x="1069811" y="16068"/>
                    </a:lnTo>
                    <a:lnTo>
                      <a:pt x="1070808" y="13741"/>
                    </a:lnTo>
                    <a:lnTo>
                      <a:pt x="1073136" y="11857"/>
                    </a:lnTo>
                    <a:lnTo>
                      <a:pt x="1076017" y="11525"/>
                    </a:lnTo>
                    <a:lnTo>
                      <a:pt x="1082112" y="12300"/>
                    </a:lnTo>
                    <a:lnTo>
                      <a:pt x="1082112" y="11303"/>
                    </a:lnTo>
                    <a:lnTo>
                      <a:pt x="1079784" y="9087"/>
                    </a:lnTo>
                    <a:lnTo>
                      <a:pt x="1078676" y="8422"/>
                    </a:lnTo>
                    <a:lnTo>
                      <a:pt x="1077014" y="8200"/>
                    </a:lnTo>
                    <a:lnTo>
                      <a:pt x="1075795" y="8643"/>
                    </a:lnTo>
                    <a:lnTo>
                      <a:pt x="1073911" y="10638"/>
                    </a:lnTo>
                    <a:lnTo>
                      <a:pt x="1072693" y="11414"/>
                    </a:lnTo>
                    <a:lnTo>
                      <a:pt x="1069368" y="11635"/>
                    </a:lnTo>
                    <a:lnTo>
                      <a:pt x="1066819" y="10527"/>
                    </a:lnTo>
                    <a:lnTo>
                      <a:pt x="1062608" y="7092"/>
                    </a:lnTo>
                    <a:lnTo>
                      <a:pt x="1062608" y="6095"/>
                    </a:lnTo>
                    <a:lnTo>
                      <a:pt x="1063162" y="4986"/>
                    </a:lnTo>
                    <a:lnTo>
                      <a:pt x="1062387" y="3878"/>
                    </a:lnTo>
                    <a:lnTo>
                      <a:pt x="1061167" y="2549"/>
                    </a:lnTo>
                    <a:lnTo>
                      <a:pt x="1060392" y="776"/>
                    </a:lnTo>
                    <a:lnTo>
                      <a:pt x="1059506" y="776"/>
                    </a:lnTo>
                    <a:cubicBezTo>
                      <a:pt x="1059506" y="776"/>
                      <a:pt x="1058841" y="776"/>
                      <a:pt x="1058841" y="776"/>
                    </a:cubicBezTo>
                    <a:lnTo>
                      <a:pt x="1058397" y="997"/>
                    </a:lnTo>
                    <a:lnTo>
                      <a:pt x="1058065" y="1995"/>
                    </a:lnTo>
                    <a:lnTo>
                      <a:pt x="1056624" y="1108"/>
                    </a:lnTo>
                    <a:lnTo>
                      <a:pt x="1053411" y="554"/>
                    </a:lnTo>
                    <a:lnTo>
                      <a:pt x="1051859" y="0"/>
                    </a:lnTo>
                    <a:lnTo>
                      <a:pt x="1051194" y="4543"/>
                    </a:lnTo>
                    <a:lnTo>
                      <a:pt x="1048535" y="9641"/>
                    </a:lnTo>
                    <a:lnTo>
                      <a:pt x="1045210" y="13852"/>
                    </a:lnTo>
                    <a:lnTo>
                      <a:pt x="1041110" y="16290"/>
                    </a:lnTo>
                    <a:lnTo>
                      <a:pt x="1036788" y="19725"/>
                    </a:lnTo>
                    <a:lnTo>
                      <a:pt x="1034904" y="20722"/>
                    </a:lnTo>
                    <a:lnTo>
                      <a:pt x="1029031" y="22495"/>
                    </a:lnTo>
                    <a:lnTo>
                      <a:pt x="1023158" y="23160"/>
                    </a:lnTo>
                    <a:lnTo>
                      <a:pt x="1008198" y="22274"/>
                    </a:lnTo>
                    <a:lnTo>
                      <a:pt x="1004209" y="20944"/>
                    </a:lnTo>
                    <a:lnTo>
                      <a:pt x="1000995" y="19282"/>
                    </a:lnTo>
                    <a:lnTo>
                      <a:pt x="999222" y="18728"/>
                    </a:lnTo>
                    <a:lnTo>
                      <a:pt x="995011" y="19060"/>
                    </a:lnTo>
                    <a:lnTo>
                      <a:pt x="982046" y="22828"/>
                    </a:lnTo>
                    <a:lnTo>
                      <a:pt x="944922" y="17508"/>
                    </a:lnTo>
                    <a:lnTo>
                      <a:pt x="930183" y="18728"/>
                    </a:lnTo>
                    <a:lnTo>
                      <a:pt x="926970" y="17508"/>
                    </a:lnTo>
                    <a:lnTo>
                      <a:pt x="924975" y="18284"/>
                    </a:lnTo>
                    <a:lnTo>
                      <a:pt x="900707" y="15847"/>
                    </a:lnTo>
                    <a:lnTo>
                      <a:pt x="895055" y="13741"/>
                    </a:lnTo>
                    <a:lnTo>
                      <a:pt x="892507" y="13297"/>
                    </a:lnTo>
                    <a:lnTo>
                      <a:pt x="880428" y="13297"/>
                    </a:lnTo>
                    <a:lnTo>
                      <a:pt x="872116" y="11746"/>
                    </a:lnTo>
                    <a:lnTo>
                      <a:pt x="868016" y="11968"/>
                    </a:lnTo>
                    <a:lnTo>
                      <a:pt x="849953" y="21387"/>
                    </a:lnTo>
                    <a:lnTo>
                      <a:pt x="832112" y="27371"/>
                    </a:lnTo>
                    <a:lnTo>
                      <a:pt x="826904" y="30917"/>
                    </a:lnTo>
                    <a:lnTo>
                      <a:pt x="822804" y="32801"/>
                    </a:lnTo>
                    <a:lnTo>
                      <a:pt x="814825" y="34796"/>
                    </a:lnTo>
                    <a:lnTo>
                      <a:pt x="813606" y="34131"/>
                    </a:lnTo>
                    <a:lnTo>
                      <a:pt x="811723" y="35350"/>
                    </a:lnTo>
                    <a:lnTo>
                      <a:pt x="808398" y="36126"/>
                    </a:lnTo>
                    <a:lnTo>
                      <a:pt x="805184" y="36347"/>
                    </a:lnTo>
                    <a:lnTo>
                      <a:pt x="803522" y="36126"/>
                    </a:lnTo>
                    <a:lnTo>
                      <a:pt x="801860" y="37012"/>
                    </a:lnTo>
                    <a:lnTo>
                      <a:pt x="794878" y="39561"/>
                    </a:lnTo>
                    <a:lnTo>
                      <a:pt x="793105" y="39782"/>
                    </a:lnTo>
                    <a:lnTo>
                      <a:pt x="790445" y="38453"/>
                    </a:lnTo>
                    <a:lnTo>
                      <a:pt x="787343" y="39117"/>
                    </a:lnTo>
                    <a:lnTo>
                      <a:pt x="784684" y="41001"/>
                    </a:lnTo>
                    <a:lnTo>
                      <a:pt x="783353" y="43329"/>
                    </a:lnTo>
                    <a:lnTo>
                      <a:pt x="781691" y="42442"/>
                    </a:lnTo>
                    <a:lnTo>
                      <a:pt x="780029" y="42664"/>
                    </a:lnTo>
                    <a:lnTo>
                      <a:pt x="778478" y="43439"/>
                    </a:lnTo>
                    <a:lnTo>
                      <a:pt x="777148" y="44437"/>
                    </a:lnTo>
                    <a:lnTo>
                      <a:pt x="769280" y="48537"/>
                    </a:lnTo>
                    <a:lnTo>
                      <a:pt x="767618" y="49978"/>
                    </a:lnTo>
                    <a:lnTo>
                      <a:pt x="765069" y="52748"/>
                    </a:lnTo>
                    <a:lnTo>
                      <a:pt x="763074" y="53745"/>
                    </a:lnTo>
                    <a:lnTo>
                      <a:pt x="762742" y="53523"/>
                    </a:lnTo>
                    <a:lnTo>
                      <a:pt x="761745" y="52083"/>
                    </a:lnTo>
                    <a:lnTo>
                      <a:pt x="761190" y="51751"/>
                    </a:lnTo>
                    <a:lnTo>
                      <a:pt x="760636" y="52083"/>
                    </a:lnTo>
                    <a:lnTo>
                      <a:pt x="760304" y="52748"/>
                    </a:lnTo>
                    <a:lnTo>
                      <a:pt x="760082" y="53745"/>
                    </a:lnTo>
                    <a:lnTo>
                      <a:pt x="758863" y="54410"/>
                    </a:lnTo>
                    <a:lnTo>
                      <a:pt x="757977" y="54743"/>
                    </a:lnTo>
                    <a:lnTo>
                      <a:pt x="757755" y="55740"/>
                    </a:lnTo>
                    <a:lnTo>
                      <a:pt x="751549" y="56073"/>
                    </a:lnTo>
                    <a:lnTo>
                      <a:pt x="747782" y="57180"/>
                    </a:lnTo>
                    <a:lnTo>
                      <a:pt x="746119" y="60505"/>
                    </a:lnTo>
                    <a:lnTo>
                      <a:pt x="745565" y="61281"/>
                    </a:lnTo>
                    <a:lnTo>
                      <a:pt x="738141" y="69703"/>
                    </a:lnTo>
                    <a:lnTo>
                      <a:pt x="736257" y="73471"/>
                    </a:lnTo>
                    <a:lnTo>
                      <a:pt x="733154" y="75354"/>
                    </a:lnTo>
                    <a:lnTo>
                      <a:pt x="722405" y="78900"/>
                    </a:lnTo>
                    <a:lnTo>
                      <a:pt x="721297" y="79565"/>
                    </a:lnTo>
                    <a:lnTo>
                      <a:pt x="717197" y="82890"/>
                    </a:lnTo>
                    <a:lnTo>
                      <a:pt x="703345" y="89649"/>
                    </a:lnTo>
                    <a:lnTo>
                      <a:pt x="679187" y="105718"/>
                    </a:lnTo>
                    <a:lnTo>
                      <a:pt x="662122" y="112366"/>
                    </a:lnTo>
                    <a:lnTo>
                      <a:pt x="661013" y="112588"/>
                    </a:lnTo>
                    <a:lnTo>
                      <a:pt x="660348" y="113253"/>
                    </a:lnTo>
                    <a:lnTo>
                      <a:pt x="658576" y="116023"/>
                    </a:lnTo>
                    <a:lnTo>
                      <a:pt x="657911" y="116688"/>
                    </a:lnTo>
                    <a:lnTo>
                      <a:pt x="652702" y="117021"/>
                    </a:lnTo>
                    <a:lnTo>
                      <a:pt x="650264" y="117907"/>
                    </a:lnTo>
                    <a:lnTo>
                      <a:pt x="649045" y="119791"/>
                    </a:lnTo>
                    <a:lnTo>
                      <a:pt x="649378" y="121010"/>
                    </a:lnTo>
                    <a:lnTo>
                      <a:pt x="651483" y="122451"/>
                    </a:lnTo>
                    <a:lnTo>
                      <a:pt x="652037" y="123338"/>
                    </a:lnTo>
                    <a:lnTo>
                      <a:pt x="651815" y="125110"/>
                    </a:lnTo>
                    <a:lnTo>
                      <a:pt x="650707" y="128103"/>
                    </a:lnTo>
                    <a:lnTo>
                      <a:pt x="650486" y="129432"/>
                    </a:lnTo>
                    <a:lnTo>
                      <a:pt x="650486" y="132646"/>
                    </a:lnTo>
                    <a:cubicBezTo>
                      <a:pt x="650486" y="132646"/>
                      <a:pt x="649932" y="135084"/>
                      <a:pt x="649932" y="135084"/>
                    </a:cubicBezTo>
                    <a:lnTo>
                      <a:pt x="649045" y="137189"/>
                    </a:lnTo>
                    <a:lnTo>
                      <a:pt x="647494" y="139295"/>
                    </a:lnTo>
                    <a:lnTo>
                      <a:pt x="641288" y="145390"/>
                    </a:lnTo>
                    <a:lnTo>
                      <a:pt x="637520" y="147827"/>
                    </a:lnTo>
                    <a:lnTo>
                      <a:pt x="632866" y="149712"/>
                    </a:lnTo>
                    <a:lnTo>
                      <a:pt x="632202" y="150155"/>
                    </a:lnTo>
                    <a:lnTo>
                      <a:pt x="631980" y="150820"/>
                    </a:lnTo>
                    <a:lnTo>
                      <a:pt x="631758" y="151373"/>
                    </a:lnTo>
                    <a:lnTo>
                      <a:pt x="630872" y="151595"/>
                    </a:lnTo>
                    <a:lnTo>
                      <a:pt x="630317" y="151595"/>
                    </a:lnTo>
                    <a:cubicBezTo>
                      <a:pt x="630317" y="151595"/>
                      <a:pt x="629209" y="150820"/>
                      <a:pt x="629209" y="150820"/>
                    </a:cubicBezTo>
                    <a:lnTo>
                      <a:pt x="628544" y="150820"/>
                    </a:lnTo>
                    <a:cubicBezTo>
                      <a:pt x="628544" y="150820"/>
                      <a:pt x="623890" y="151595"/>
                      <a:pt x="623890" y="151595"/>
                    </a:cubicBezTo>
                    <a:lnTo>
                      <a:pt x="622671" y="151595"/>
                    </a:lnTo>
                    <a:cubicBezTo>
                      <a:pt x="622671" y="151595"/>
                      <a:pt x="620233" y="150709"/>
                      <a:pt x="620233" y="150709"/>
                    </a:cubicBezTo>
                    <a:lnTo>
                      <a:pt x="618793" y="150709"/>
                    </a:lnTo>
                    <a:cubicBezTo>
                      <a:pt x="618793" y="150709"/>
                      <a:pt x="617685" y="150930"/>
                      <a:pt x="617685" y="150930"/>
                    </a:cubicBezTo>
                    <a:lnTo>
                      <a:pt x="614914" y="152592"/>
                    </a:lnTo>
                    <a:lnTo>
                      <a:pt x="585770" y="153368"/>
                    </a:lnTo>
                    <a:lnTo>
                      <a:pt x="576129" y="151595"/>
                    </a:lnTo>
                    <a:lnTo>
                      <a:pt x="574356" y="150487"/>
                    </a:lnTo>
                    <a:lnTo>
                      <a:pt x="570588" y="147162"/>
                    </a:lnTo>
                    <a:lnTo>
                      <a:pt x="533243" y="138186"/>
                    </a:lnTo>
                    <a:lnTo>
                      <a:pt x="529475" y="135305"/>
                    </a:lnTo>
                    <a:lnTo>
                      <a:pt x="524821" y="134308"/>
                    </a:lnTo>
                    <a:lnTo>
                      <a:pt x="523381" y="133089"/>
                    </a:lnTo>
                    <a:lnTo>
                      <a:pt x="522162" y="133754"/>
                    </a:lnTo>
                    <a:lnTo>
                      <a:pt x="520832" y="136081"/>
                    </a:lnTo>
                    <a:lnTo>
                      <a:pt x="519613" y="137300"/>
                    </a:lnTo>
                    <a:lnTo>
                      <a:pt x="518727" y="136635"/>
                    </a:lnTo>
                    <a:lnTo>
                      <a:pt x="517951" y="137854"/>
                    </a:lnTo>
                    <a:lnTo>
                      <a:pt x="517175" y="139627"/>
                    </a:lnTo>
                    <a:lnTo>
                      <a:pt x="516067" y="140514"/>
                    </a:lnTo>
                    <a:lnTo>
                      <a:pt x="514516" y="140957"/>
                    </a:lnTo>
                    <a:lnTo>
                      <a:pt x="511856" y="142951"/>
                    </a:lnTo>
                    <a:lnTo>
                      <a:pt x="510194" y="143727"/>
                    </a:lnTo>
                    <a:lnTo>
                      <a:pt x="506980" y="144171"/>
                    </a:lnTo>
                    <a:lnTo>
                      <a:pt x="478390" y="143395"/>
                    </a:lnTo>
                    <a:lnTo>
                      <a:pt x="448248" y="138962"/>
                    </a:lnTo>
                    <a:lnTo>
                      <a:pt x="425642" y="133643"/>
                    </a:lnTo>
                    <a:lnTo>
                      <a:pt x="404365" y="129653"/>
                    </a:lnTo>
                    <a:lnTo>
                      <a:pt x="402592" y="129875"/>
                    </a:lnTo>
                    <a:lnTo>
                      <a:pt x="401484" y="131427"/>
                    </a:lnTo>
                    <a:lnTo>
                      <a:pt x="400819" y="131427"/>
                    </a:lnTo>
                    <a:lnTo>
                      <a:pt x="397384" y="130873"/>
                    </a:lnTo>
                    <a:lnTo>
                      <a:pt x="392840" y="134086"/>
                    </a:lnTo>
                    <a:lnTo>
                      <a:pt x="388629" y="138851"/>
                    </a:lnTo>
                    <a:lnTo>
                      <a:pt x="385969" y="142951"/>
                    </a:lnTo>
                    <a:lnTo>
                      <a:pt x="388408" y="144725"/>
                    </a:lnTo>
                    <a:lnTo>
                      <a:pt x="388186" y="146498"/>
                    </a:lnTo>
                    <a:lnTo>
                      <a:pt x="386856" y="148714"/>
                    </a:lnTo>
                    <a:lnTo>
                      <a:pt x="385305" y="154477"/>
                    </a:lnTo>
                    <a:lnTo>
                      <a:pt x="383421" y="157579"/>
                    </a:lnTo>
                    <a:lnTo>
                      <a:pt x="381094" y="160128"/>
                    </a:lnTo>
                    <a:lnTo>
                      <a:pt x="378988" y="161236"/>
                    </a:lnTo>
                    <a:lnTo>
                      <a:pt x="379764" y="163231"/>
                    </a:lnTo>
                    <a:lnTo>
                      <a:pt x="380207" y="165225"/>
                    </a:lnTo>
                    <a:lnTo>
                      <a:pt x="380761" y="166777"/>
                    </a:lnTo>
                    <a:lnTo>
                      <a:pt x="382091" y="167331"/>
                    </a:lnTo>
                    <a:lnTo>
                      <a:pt x="381869" y="167885"/>
                    </a:lnTo>
                    <a:lnTo>
                      <a:pt x="381869" y="167885"/>
                    </a:lnTo>
                    <a:cubicBezTo>
                      <a:pt x="381869" y="167885"/>
                      <a:pt x="381869" y="168107"/>
                      <a:pt x="381869" y="168107"/>
                    </a:cubicBezTo>
                    <a:lnTo>
                      <a:pt x="381426" y="168439"/>
                    </a:lnTo>
                    <a:lnTo>
                      <a:pt x="387632" y="171764"/>
                    </a:lnTo>
                    <a:lnTo>
                      <a:pt x="389959" y="173647"/>
                    </a:lnTo>
                    <a:lnTo>
                      <a:pt x="392286" y="176640"/>
                    </a:lnTo>
                    <a:lnTo>
                      <a:pt x="394613" y="178523"/>
                    </a:lnTo>
                    <a:lnTo>
                      <a:pt x="401040" y="181516"/>
                    </a:lnTo>
                    <a:lnTo>
                      <a:pt x="403257" y="183621"/>
                    </a:lnTo>
                    <a:lnTo>
                      <a:pt x="405584" y="183177"/>
                    </a:lnTo>
                    <a:lnTo>
                      <a:pt x="407025" y="184286"/>
                    </a:lnTo>
                    <a:lnTo>
                      <a:pt x="408132" y="185172"/>
                    </a:lnTo>
                    <a:lnTo>
                      <a:pt x="410349" y="187832"/>
                    </a:lnTo>
                    <a:lnTo>
                      <a:pt x="411568" y="189716"/>
                    </a:lnTo>
                    <a:lnTo>
                      <a:pt x="411125" y="189716"/>
                    </a:lnTo>
                    <a:cubicBezTo>
                      <a:pt x="411125" y="189716"/>
                      <a:pt x="410792" y="189827"/>
                      <a:pt x="410792" y="189827"/>
                    </a:cubicBezTo>
                    <a:lnTo>
                      <a:pt x="410792" y="190159"/>
                    </a:lnTo>
                    <a:cubicBezTo>
                      <a:pt x="410792" y="190159"/>
                      <a:pt x="410792" y="190824"/>
                      <a:pt x="410792" y="190824"/>
                    </a:cubicBezTo>
                    <a:lnTo>
                      <a:pt x="410349" y="190381"/>
                    </a:lnTo>
                    <a:lnTo>
                      <a:pt x="409241" y="189605"/>
                    </a:lnTo>
                    <a:lnTo>
                      <a:pt x="409241" y="191046"/>
                    </a:lnTo>
                    <a:cubicBezTo>
                      <a:pt x="409241" y="191046"/>
                      <a:pt x="408797" y="192043"/>
                      <a:pt x="408797" y="192043"/>
                    </a:cubicBezTo>
                    <a:lnTo>
                      <a:pt x="408022" y="192597"/>
                    </a:lnTo>
                    <a:lnTo>
                      <a:pt x="406914" y="192597"/>
                    </a:lnTo>
                    <a:lnTo>
                      <a:pt x="406914" y="193705"/>
                    </a:lnTo>
                    <a:lnTo>
                      <a:pt x="410017" y="193040"/>
                    </a:lnTo>
                    <a:lnTo>
                      <a:pt x="411347" y="192597"/>
                    </a:lnTo>
                    <a:lnTo>
                      <a:pt x="412233" y="191710"/>
                    </a:lnTo>
                    <a:lnTo>
                      <a:pt x="413230" y="192597"/>
                    </a:lnTo>
                    <a:lnTo>
                      <a:pt x="413784" y="191710"/>
                    </a:lnTo>
                    <a:lnTo>
                      <a:pt x="414892" y="192375"/>
                    </a:lnTo>
                    <a:lnTo>
                      <a:pt x="415779" y="193151"/>
                    </a:lnTo>
                    <a:lnTo>
                      <a:pt x="416444" y="194148"/>
                    </a:lnTo>
                    <a:lnTo>
                      <a:pt x="416887" y="195589"/>
                    </a:lnTo>
                    <a:lnTo>
                      <a:pt x="416333" y="195811"/>
                    </a:lnTo>
                    <a:lnTo>
                      <a:pt x="416001" y="196143"/>
                    </a:lnTo>
                    <a:lnTo>
                      <a:pt x="415668" y="196475"/>
                    </a:lnTo>
                    <a:lnTo>
                      <a:pt x="415225" y="196808"/>
                    </a:lnTo>
                    <a:lnTo>
                      <a:pt x="416444" y="197251"/>
                    </a:lnTo>
                    <a:lnTo>
                      <a:pt x="416998" y="198359"/>
                    </a:lnTo>
                    <a:lnTo>
                      <a:pt x="417441" y="199689"/>
                    </a:lnTo>
                    <a:lnTo>
                      <a:pt x="418438" y="200908"/>
                    </a:lnTo>
                    <a:lnTo>
                      <a:pt x="420766" y="201794"/>
                    </a:lnTo>
                    <a:lnTo>
                      <a:pt x="422649" y="201019"/>
                    </a:lnTo>
                    <a:lnTo>
                      <a:pt x="424423" y="199689"/>
                    </a:lnTo>
                    <a:lnTo>
                      <a:pt x="426528" y="198913"/>
                    </a:lnTo>
                    <a:lnTo>
                      <a:pt x="453456" y="197805"/>
                    </a:lnTo>
                    <a:lnTo>
                      <a:pt x="455783" y="198138"/>
                    </a:lnTo>
                    <a:lnTo>
                      <a:pt x="459773" y="199579"/>
                    </a:lnTo>
                    <a:lnTo>
                      <a:pt x="461546" y="199911"/>
                    </a:lnTo>
                    <a:lnTo>
                      <a:pt x="462210" y="200354"/>
                    </a:lnTo>
                    <a:lnTo>
                      <a:pt x="464427" y="202459"/>
                    </a:lnTo>
                    <a:lnTo>
                      <a:pt x="465757" y="203014"/>
                    </a:lnTo>
                    <a:lnTo>
                      <a:pt x="466975" y="203014"/>
                    </a:lnTo>
                    <a:cubicBezTo>
                      <a:pt x="466975" y="203014"/>
                      <a:pt x="467973" y="202681"/>
                      <a:pt x="467973" y="202681"/>
                    </a:cubicBezTo>
                    <a:lnTo>
                      <a:pt x="468749" y="202238"/>
                    </a:lnTo>
                    <a:lnTo>
                      <a:pt x="469525" y="202016"/>
                    </a:lnTo>
                    <a:lnTo>
                      <a:pt x="478722" y="200797"/>
                    </a:lnTo>
                    <a:lnTo>
                      <a:pt x="483155" y="201573"/>
                    </a:lnTo>
                    <a:lnTo>
                      <a:pt x="484263" y="205008"/>
                    </a:lnTo>
                    <a:lnTo>
                      <a:pt x="482601" y="207779"/>
                    </a:lnTo>
                    <a:lnTo>
                      <a:pt x="480273" y="207779"/>
                    </a:lnTo>
                    <a:cubicBezTo>
                      <a:pt x="480273" y="207779"/>
                      <a:pt x="476173" y="205894"/>
                      <a:pt x="476173" y="205894"/>
                    </a:cubicBezTo>
                    <a:lnTo>
                      <a:pt x="463208" y="206559"/>
                    </a:lnTo>
                    <a:lnTo>
                      <a:pt x="441266" y="211546"/>
                    </a:lnTo>
                    <a:lnTo>
                      <a:pt x="440047" y="211546"/>
                    </a:lnTo>
                    <a:cubicBezTo>
                      <a:pt x="440047" y="211546"/>
                      <a:pt x="439272" y="208776"/>
                      <a:pt x="439272" y="208776"/>
                    </a:cubicBezTo>
                    <a:lnTo>
                      <a:pt x="437610" y="207003"/>
                    </a:lnTo>
                    <a:lnTo>
                      <a:pt x="435725" y="206116"/>
                    </a:lnTo>
                    <a:lnTo>
                      <a:pt x="434618" y="205894"/>
                    </a:lnTo>
                    <a:lnTo>
                      <a:pt x="433399" y="206116"/>
                    </a:lnTo>
                    <a:lnTo>
                      <a:pt x="432069" y="206559"/>
                    </a:lnTo>
                    <a:lnTo>
                      <a:pt x="431071" y="207335"/>
                    </a:lnTo>
                    <a:lnTo>
                      <a:pt x="430628" y="208444"/>
                    </a:lnTo>
                    <a:lnTo>
                      <a:pt x="430074" y="209552"/>
                    </a:lnTo>
                    <a:lnTo>
                      <a:pt x="428855" y="210216"/>
                    </a:lnTo>
                    <a:lnTo>
                      <a:pt x="427414" y="210770"/>
                    </a:lnTo>
                    <a:lnTo>
                      <a:pt x="426417" y="211435"/>
                    </a:lnTo>
                    <a:lnTo>
                      <a:pt x="425088" y="212100"/>
                    </a:lnTo>
                    <a:lnTo>
                      <a:pt x="423979" y="211103"/>
                    </a:lnTo>
                    <a:lnTo>
                      <a:pt x="423093" y="209662"/>
                    </a:lnTo>
                    <a:lnTo>
                      <a:pt x="422317" y="208887"/>
                    </a:lnTo>
                    <a:lnTo>
                      <a:pt x="421541" y="209109"/>
                    </a:lnTo>
                    <a:lnTo>
                      <a:pt x="419214" y="210992"/>
                    </a:lnTo>
                    <a:lnTo>
                      <a:pt x="414671" y="213541"/>
                    </a:lnTo>
                    <a:lnTo>
                      <a:pt x="409906" y="215203"/>
                    </a:lnTo>
                    <a:lnTo>
                      <a:pt x="376439" y="218306"/>
                    </a:lnTo>
                    <a:lnTo>
                      <a:pt x="374556" y="219082"/>
                    </a:lnTo>
                    <a:lnTo>
                      <a:pt x="369791" y="223957"/>
                    </a:lnTo>
                    <a:lnTo>
                      <a:pt x="366356" y="226174"/>
                    </a:lnTo>
                    <a:lnTo>
                      <a:pt x="358266" y="229277"/>
                    </a:lnTo>
                    <a:lnTo>
                      <a:pt x="354387" y="231826"/>
                    </a:lnTo>
                    <a:lnTo>
                      <a:pt x="352282" y="236369"/>
                    </a:lnTo>
                    <a:lnTo>
                      <a:pt x="358487" y="237809"/>
                    </a:lnTo>
                    <a:lnTo>
                      <a:pt x="368461" y="244015"/>
                    </a:lnTo>
                    <a:lnTo>
                      <a:pt x="374445" y="245456"/>
                    </a:lnTo>
                    <a:lnTo>
                      <a:pt x="375664" y="245013"/>
                    </a:lnTo>
                    <a:lnTo>
                      <a:pt x="378212" y="242907"/>
                    </a:lnTo>
                    <a:lnTo>
                      <a:pt x="379210" y="242464"/>
                    </a:lnTo>
                    <a:lnTo>
                      <a:pt x="385415" y="242464"/>
                    </a:lnTo>
                    <a:lnTo>
                      <a:pt x="387964" y="243129"/>
                    </a:lnTo>
                    <a:lnTo>
                      <a:pt x="390624" y="244791"/>
                    </a:lnTo>
                    <a:lnTo>
                      <a:pt x="393173" y="247118"/>
                    </a:lnTo>
                    <a:lnTo>
                      <a:pt x="395167" y="249556"/>
                    </a:lnTo>
                    <a:lnTo>
                      <a:pt x="393505" y="250442"/>
                    </a:lnTo>
                    <a:lnTo>
                      <a:pt x="391510" y="251107"/>
                    </a:lnTo>
                    <a:lnTo>
                      <a:pt x="389627" y="251107"/>
                    </a:lnTo>
                    <a:cubicBezTo>
                      <a:pt x="389627" y="251107"/>
                      <a:pt x="388186" y="250553"/>
                      <a:pt x="388186" y="250553"/>
                    </a:cubicBezTo>
                    <a:lnTo>
                      <a:pt x="387299" y="252216"/>
                    </a:lnTo>
                    <a:lnTo>
                      <a:pt x="386302" y="256205"/>
                    </a:lnTo>
                    <a:lnTo>
                      <a:pt x="385415" y="258089"/>
                    </a:lnTo>
                    <a:lnTo>
                      <a:pt x="383864" y="259308"/>
                    </a:lnTo>
                    <a:lnTo>
                      <a:pt x="381869" y="259751"/>
                    </a:lnTo>
                    <a:lnTo>
                      <a:pt x="373115" y="259972"/>
                    </a:lnTo>
                    <a:lnTo>
                      <a:pt x="371121" y="259640"/>
                    </a:lnTo>
                    <a:lnTo>
                      <a:pt x="369126" y="258975"/>
                    </a:lnTo>
                    <a:lnTo>
                      <a:pt x="366466" y="257313"/>
                    </a:lnTo>
                    <a:lnTo>
                      <a:pt x="364915" y="256537"/>
                    </a:lnTo>
                    <a:lnTo>
                      <a:pt x="361701" y="255761"/>
                    </a:lnTo>
                    <a:lnTo>
                      <a:pt x="358266" y="255540"/>
                    </a:lnTo>
                    <a:lnTo>
                      <a:pt x="354387" y="254321"/>
                    </a:lnTo>
                    <a:lnTo>
                      <a:pt x="352171" y="253989"/>
                    </a:lnTo>
                    <a:lnTo>
                      <a:pt x="350508" y="254875"/>
                    </a:lnTo>
                    <a:lnTo>
                      <a:pt x="348736" y="256316"/>
                    </a:lnTo>
                    <a:lnTo>
                      <a:pt x="342308" y="257313"/>
                    </a:lnTo>
                    <a:lnTo>
                      <a:pt x="341422" y="257867"/>
                    </a:lnTo>
                    <a:lnTo>
                      <a:pt x="340203" y="259086"/>
                    </a:lnTo>
                    <a:lnTo>
                      <a:pt x="339206" y="259529"/>
                    </a:lnTo>
                    <a:lnTo>
                      <a:pt x="338430" y="259308"/>
                    </a:lnTo>
                    <a:lnTo>
                      <a:pt x="337987" y="258754"/>
                    </a:lnTo>
                    <a:lnTo>
                      <a:pt x="337543" y="258532"/>
                    </a:lnTo>
                    <a:lnTo>
                      <a:pt x="336878" y="259418"/>
                    </a:lnTo>
                    <a:lnTo>
                      <a:pt x="331781" y="256981"/>
                    </a:lnTo>
                    <a:lnTo>
                      <a:pt x="326462" y="255540"/>
                    </a:lnTo>
                    <a:lnTo>
                      <a:pt x="321254" y="255540"/>
                    </a:lnTo>
                    <a:cubicBezTo>
                      <a:pt x="321254" y="255540"/>
                      <a:pt x="316599" y="257313"/>
                      <a:pt x="316599" y="257313"/>
                    </a:cubicBezTo>
                    <a:lnTo>
                      <a:pt x="316932" y="255983"/>
                    </a:lnTo>
                    <a:lnTo>
                      <a:pt x="317597" y="255097"/>
                    </a:lnTo>
                    <a:lnTo>
                      <a:pt x="318594" y="254543"/>
                    </a:lnTo>
                    <a:lnTo>
                      <a:pt x="319813" y="254210"/>
                    </a:lnTo>
                    <a:lnTo>
                      <a:pt x="310061" y="254543"/>
                    </a:lnTo>
                    <a:lnTo>
                      <a:pt x="304077" y="253546"/>
                    </a:lnTo>
                    <a:lnTo>
                      <a:pt x="277371" y="254764"/>
                    </a:lnTo>
                    <a:lnTo>
                      <a:pt x="267841" y="258311"/>
                    </a:lnTo>
                    <a:lnTo>
                      <a:pt x="258421" y="259197"/>
                    </a:lnTo>
                    <a:lnTo>
                      <a:pt x="254321" y="257978"/>
                    </a:lnTo>
                    <a:lnTo>
                      <a:pt x="253767" y="254210"/>
                    </a:lnTo>
                    <a:lnTo>
                      <a:pt x="256759" y="251661"/>
                    </a:lnTo>
                    <a:lnTo>
                      <a:pt x="266622" y="246564"/>
                    </a:lnTo>
                    <a:lnTo>
                      <a:pt x="268616" y="243129"/>
                    </a:lnTo>
                    <a:lnTo>
                      <a:pt x="266289" y="240691"/>
                    </a:lnTo>
                    <a:lnTo>
                      <a:pt x="261302" y="238918"/>
                    </a:lnTo>
                    <a:lnTo>
                      <a:pt x="242574" y="236037"/>
                    </a:lnTo>
                    <a:lnTo>
                      <a:pt x="241466" y="236369"/>
                    </a:lnTo>
                    <a:lnTo>
                      <a:pt x="241134" y="236923"/>
                    </a:lnTo>
                    <a:lnTo>
                      <a:pt x="240802" y="237366"/>
                    </a:lnTo>
                    <a:lnTo>
                      <a:pt x="239804" y="237366"/>
                    </a:lnTo>
                    <a:cubicBezTo>
                      <a:pt x="239804" y="237366"/>
                      <a:pt x="239693" y="236812"/>
                      <a:pt x="239693" y="236812"/>
                    </a:cubicBezTo>
                    <a:lnTo>
                      <a:pt x="237587" y="234042"/>
                    </a:lnTo>
                    <a:lnTo>
                      <a:pt x="236480" y="235926"/>
                    </a:lnTo>
                    <a:lnTo>
                      <a:pt x="235593" y="235704"/>
                    </a:lnTo>
                    <a:lnTo>
                      <a:pt x="234596" y="235039"/>
                    </a:lnTo>
                    <a:lnTo>
                      <a:pt x="233377" y="235704"/>
                    </a:lnTo>
                    <a:lnTo>
                      <a:pt x="231493" y="237809"/>
                    </a:lnTo>
                    <a:lnTo>
                      <a:pt x="230385" y="238585"/>
                    </a:lnTo>
                    <a:lnTo>
                      <a:pt x="229055" y="239139"/>
                    </a:lnTo>
                    <a:lnTo>
                      <a:pt x="229055" y="240026"/>
                    </a:lnTo>
                    <a:lnTo>
                      <a:pt x="230052" y="241466"/>
                    </a:lnTo>
                    <a:lnTo>
                      <a:pt x="233709" y="245124"/>
                    </a:lnTo>
                    <a:lnTo>
                      <a:pt x="234596" y="245456"/>
                    </a:lnTo>
                    <a:lnTo>
                      <a:pt x="235593" y="245456"/>
                    </a:lnTo>
                    <a:lnTo>
                      <a:pt x="236480" y="245677"/>
                    </a:lnTo>
                    <a:lnTo>
                      <a:pt x="236812" y="246675"/>
                    </a:lnTo>
                    <a:lnTo>
                      <a:pt x="236812" y="248559"/>
                    </a:lnTo>
                    <a:cubicBezTo>
                      <a:pt x="236812" y="248559"/>
                      <a:pt x="237144" y="249445"/>
                      <a:pt x="237144" y="249445"/>
                    </a:cubicBezTo>
                    <a:lnTo>
                      <a:pt x="237698" y="250110"/>
                    </a:lnTo>
                    <a:lnTo>
                      <a:pt x="238474" y="251329"/>
                    </a:lnTo>
                    <a:lnTo>
                      <a:pt x="239139" y="251883"/>
                    </a:lnTo>
                    <a:lnTo>
                      <a:pt x="239915" y="251883"/>
                    </a:lnTo>
                    <a:cubicBezTo>
                      <a:pt x="239915" y="251883"/>
                      <a:pt x="240580" y="252437"/>
                      <a:pt x="240580" y="252437"/>
                    </a:cubicBezTo>
                    <a:lnTo>
                      <a:pt x="240802" y="253878"/>
                    </a:lnTo>
                    <a:lnTo>
                      <a:pt x="241245" y="255429"/>
                    </a:lnTo>
                    <a:lnTo>
                      <a:pt x="242242" y="255429"/>
                    </a:lnTo>
                    <a:cubicBezTo>
                      <a:pt x="242242" y="255429"/>
                      <a:pt x="243904" y="254432"/>
                      <a:pt x="243904" y="254432"/>
                    </a:cubicBezTo>
                    <a:lnTo>
                      <a:pt x="249556" y="256426"/>
                    </a:lnTo>
                    <a:lnTo>
                      <a:pt x="251661" y="256426"/>
                    </a:lnTo>
                    <a:cubicBezTo>
                      <a:pt x="251661" y="256426"/>
                      <a:pt x="249778" y="259086"/>
                      <a:pt x="249778" y="259086"/>
                    </a:cubicBezTo>
                    <a:lnTo>
                      <a:pt x="243683" y="262300"/>
                    </a:lnTo>
                    <a:lnTo>
                      <a:pt x="241023" y="266289"/>
                    </a:lnTo>
                    <a:lnTo>
                      <a:pt x="237920" y="267065"/>
                    </a:lnTo>
                    <a:lnTo>
                      <a:pt x="234485" y="266733"/>
                    </a:lnTo>
                    <a:lnTo>
                      <a:pt x="232158" y="265735"/>
                    </a:lnTo>
                    <a:lnTo>
                      <a:pt x="229387" y="267287"/>
                    </a:lnTo>
                    <a:lnTo>
                      <a:pt x="226839" y="266733"/>
                    </a:lnTo>
                    <a:lnTo>
                      <a:pt x="224068" y="265402"/>
                    </a:lnTo>
                    <a:lnTo>
                      <a:pt x="220855" y="264627"/>
                    </a:lnTo>
                    <a:lnTo>
                      <a:pt x="219082" y="265070"/>
                    </a:lnTo>
                    <a:lnTo>
                      <a:pt x="215092" y="267730"/>
                    </a:lnTo>
                    <a:lnTo>
                      <a:pt x="213874" y="267951"/>
                    </a:lnTo>
                    <a:lnTo>
                      <a:pt x="210659" y="267951"/>
                    </a:lnTo>
                    <a:cubicBezTo>
                      <a:pt x="210659" y="267951"/>
                      <a:pt x="202570" y="265957"/>
                      <a:pt x="202570" y="265957"/>
                    </a:cubicBezTo>
                    <a:lnTo>
                      <a:pt x="195811" y="262965"/>
                    </a:lnTo>
                    <a:lnTo>
                      <a:pt x="189494" y="258754"/>
                    </a:lnTo>
                    <a:lnTo>
                      <a:pt x="184618" y="253435"/>
                    </a:lnTo>
                    <a:lnTo>
                      <a:pt x="185505" y="252991"/>
                    </a:lnTo>
                    <a:lnTo>
                      <a:pt x="185505" y="252659"/>
                    </a:lnTo>
                    <a:cubicBezTo>
                      <a:pt x="185505" y="252659"/>
                      <a:pt x="185726" y="252659"/>
                      <a:pt x="185726" y="252659"/>
                    </a:cubicBezTo>
                    <a:lnTo>
                      <a:pt x="186281" y="253324"/>
                    </a:lnTo>
                    <a:lnTo>
                      <a:pt x="187056" y="253324"/>
                    </a:lnTo>
                    <a:lnTo>
                      <a:pt x="188607" y="252216"/>
                    </a:lnTo>
                    <a:lnTo>
                      <a:pt x="186945" y="247672"/>
                    </a:lnTo>
                    <a:lnTo>
                      <a:pt x="185726" y="245567"/>
                    </a:lnTo>
                    <a:lnTo>
                      <a:pt x="183842" y="244126"/>
                    </a:lnTo>
                    <a:lnTo>
                      <a:pt x="182070" y="244126"/>
                    </a:lnTo>
                    <a:cubicBezTo>
                      <a:pt x="182070" y="244126"/>
                      <a:pt x="178191" y="246564"/>
                      <a:pt x="178191" y="246564"/>
                    </a:cubicBezTo>
                    <a:lnTo>
                      <a:pt x="175642" y="247229"/>
                    </a:lnTo>
                    <a:lnTo>
                      <a:pt x="171320" y="247229"/>
                    </a:lnTo>
                    <a:cubicBezTo>
                      <a:pt x="171320" y="247229"/>
                      <a:pt x="167442" y="246342"/>
                      <a:pt x="167442" y="246342"/>
                    </a:cubicBezTo>
                    <a:lnTo>
                      <a:pt x="162122" y="246564"/>
                    </a:lnTo>
                    <a:lnTo>
                      <a:pt x="158687" y="249335"/>
                    </a:lnTo>
                    <a:lnTo>
                      <a:pt x="155917" y="252881"/>
                    </a:lnTo>
                    <a:lnTo>
                      <a:pt x="152703" y="255429"/>
                    </a:lnTo>
                    <a:lnTo>
                      <a:pt x="150266" y="255983"/>
                    </a:lnTo>
                    <a:lnTo>
                      <a:pt x="143838" y="255429"/>
                    </a:lnTo>
                    <a:lnTo>
                      <a:pt x="140846" y="253767"/>
                    </a:lnTo>
                    <a:lnTo>
                      <a:pt x="139627" y="253435"/>
                    </a:lnTo>
                    <a:lnTo>
                      <a:pt x="135749" y="254321"/>
                    </a:lnTo>
                    <a:lnTo>
                      <a:pt x="125997" y="253435"/>
                    </a:lnTo>
                    <a:lnTo>
                      <a:pt x="121342" y="253767"/>
                    </a:lnTo>
                    <a:lnTo>
                      <a:pt x="119016" y="255651"/>
                    </a:lnTo>
                    <a:lnTo>
                      <a:pt x="106936" y="270500"/>
                    </a:lnTo>
                    <a:lnTo>
                      <a:pt x="105496" y="271609"/>
                    </a:lnTo>
                    <a:lnTo>
                      <a:pt x="103944" y="272384"/>
                    </a:lnTo>
                    <a:lnTo>
                      <a:pt x="102947" y="272716"/>
                    </a:lnTo>
                    <a:lnTo>
                      <a:pt x="101950" y="273381"/>
                    </a:lnTo>
                    <a:lnTo>
                      <a:pt x="96963" y="280030"/>
                    </a:lnTo>
                    <a:lnTo>
                      <a:pt x="94858" y="281803"/>
                    </a:lnTo>
                    <a:lnTo>
                      <a:pt x="91090" y="282800"/>
                    </a:lnTo>
                    <a:lnTo>
                      <a:pt x="88098" y="284241"/>
                    </a:lnTo>
                    <a:lnTo>
                      <a:pt x="86547" y="284574"/>
                    </a:lnTo>
                    <a:lnTo>
                      <a:pt x="85106" y="284574"/>
                    </a:lnTo>
                    <a:cubicBezTo>
                      <a:pt x="85106" y="284574"/>
                      <a:pt x="84330" y="284685"/>
                      <a:pt x="84330" y="284685"/>
                    </a:cubicBezTo>
                    <a:lnTo>
                      <a:pt x="83776" y="285571"/>
                    </a:lnTo>
                    <a:lnTo>
                      <a:pt x="83001" y="287787"/>
                    </a:lnTo>
                    <a:lnTo>
                      <a:pt x="83776" y="290004"/>
                    </a:lnTo>
                    <a:lnTo>
                      <a:pt x="83776" y="292774"/>
                    </a:lnTo>
                    <a:cubicBezTo>
                      <a:pt x="83776" y="292774"/>
                      <a:pt x="83444" y="295433"/>
                      <a:pt x="83444" y="295433"/>
                    </a:cubicBezTo>
                    <a:lnTo>
                      <a:pt x="82668" y="297317"/>
                    </a:lnTo>
                    <a:lnTo>
                      <a:pt x="82225" y="297761"/>
                    </a:lnTo>
                    <a:lnTo>
                      <a:pt x="81671" y="297761"/>
                    </a:lnTo>
                    <a:cubicBezTo>
                      <a:pt x="81671" y="297761"/>
                      <a:pt x="80451" y="297761"/>
                      <a:pt x="80451" y="297761"/>
                    </a:cubicBezTo>
                    <a:lnTo>
                      <a:pt x="80119" y="297982"/>
                    </a:lnTo>
                    <a:lnTo>
                      <a:pt x="80119" y="298537"/>
                    </a:lnTo>
                    <a:cubicBezTo>
                      <a:pt x="80119" y="298537"/>
                      <a:pt x="80119" y="299201"/>
                      <a:pt x="80119" y="299201"/>
                    </a:cubicBezTo>
                    <a:lnTo>
                      <a:pt x="80119" y="299755"/>
                    </a:lnTo>
                    <a:cubicBezTo>
                      <a:pt x="80119" y="299755"/>
                      <a:pt x="79676" y="300642"/>
                      <a:pt x="79676" y="300642"/>
                    </a:cubicBezTo>
                    <a:lnTo>
                      <a:pt x="79676" y="302526"/>
                    </a:lnTo>
                    <a:cubicBezTo>
                      <a:pt x="79676" y="302526"/>
                      <a:pt x="79233" y="303745"/>
                      <a:pt x="79233" y="303745"/>
                    </a:cubicBezTo>
                    <a:lnTo>
                      <a:pt x="78236" y="305407"/>
                    </a:lnTo>
                    <a:lnTo>
                      <a:pt x="73470" y="310172"/>
                    </a:lnTo>
                    <a:lnTo>
                      <a:pt x="72251" y="310948"/>
                    </a:lnTo>
                    <a:lnTo>
                      <a:pt x="68484" y="312610"/>
                    </a:lnTo>
                    <a:lnTo>
                      <a:pt x="66710" y="313829"/>
                    </a:lnTo>
                    <a:lnTo>
                      <a:pt x="60616" y="311724"/>
                    </a:lnTo>
                    <a:lnTo>
                      <a:pt x="59618" y="312721"/>
                    </a:lnTo>
                    <a:lnTo>
                      <a:pt x="57291" y="316932"/>
                    </a:lnTo>
                    <a:lnTo>
                      <a:pt x="56848" y="318261"/>
                    </a:lnTo>
                    <a:lnTo>
                      <a:pt x="56626" y="319480"/>
                    </a:lnTo>
                    <a:lnTo>
                      <a:pt x="55629" y="321475"/>
                    </a:lnTo>
                    <a:lnTo>
                      <a:pt x="55297" y="322805"/>
                    </a:lnTo>
                    <a:lnTo>
                      <a:pt x="55297" y="324135"/>
                    </a:lnTo>
                    <a:cubicBezTo>
                      <a:pt x="55297" y="324135"/>
                      <a:pt x="55962" y="327016"/>
                      <a:pt x="55962" y="327016"/>
                    </a:cubicBezTo>
                    <a:lnTo>
                      <a:pt x="55962" y="327902"/>
                    </a:lnTo>
                    <a:cubicBezTo>
                      <a:pt x="55962" y="327902"/>
                      <a:pt x="54410" y="335216"/>
                      <a:pt x="54410" y="335216"/>
                    </a:cubicBezTo>
                    <a:lnTo>
                      <a:pt x="53745" y="336878"/>
                    </a:lnTo>
                    <a:lnTo>
                      <a:pt x="55518" y="337211"/>
                    </a:lnTo>
                    <a:lnTo>
                      <a:pt x="55851" y="338541"/>
                    </a:lnTo>
                    <a:lnTo>
                      <a:pt x="55297" y="342419"/>
                    </a:lnTo>
                    <a:lnTo>
                      <a:pt x="55297" y="345965"/>
                    </a:lnTo>
                    <a:lnTo>
                      <a:pt x="54964" y="346852"/>
                    </a:lnTo>
                    <a:lnTo>
                      <a:pt x="54410" y="347184"/>
                    </a:lnTo>
                    <a:lnTo>
                      <a:pt x="53967" y="347628"/>
                    </a:lnTo>
                    <a:lnTo>
                      <a:pt x="53967" y="348957"/>
                    </a:lnTo>
                    <a:cubicBezTo>
                      <a:pt x="53967" y="348957"/>
                      <a:pt x="54299" y="350841"/>
                      <a:pt x="54299" y="350841"/>
                    </a:cubicBezTo>
                    <a:lnTo>
                      <a:pt x="56405" y="354941"/>
                    </a:lnTo>
                    <a:lnTo>
                      <a:pt x="56848" y="356493"/>
                    </a:lnTo>
                    <a:lnTo>
                      <a:pt x="56073" y="364582"/>
                    </a:lnTo>
                    <a:lnTo>
                      <a:pt x="55075" y="368017"/>
                    </a:lnTo>
                    <a:lnTo>
                      <a:pt x="50864" y="372118"/>
                    </a:lnTo>
                    <a:lnTo>
                      <a:pt x="49091" y="379321"/>
                    </a:lnTo>
                    <a:lnTo>
                      <a:pt x="46210" y="386967"/>
                    </a:lnTo>
                    <a:lnTo>
                      <a:pt x="46653" y="390180"/>
                    </a:lnTo>
                    <a:lnTo>
                      <a:pt x="51086" y="392397"/>
                    </a:lnTo>
                    <a:lnTo>
                      <a:pt x="55629" y="392397"/>
                    </a:lnTo>
                    <a:cubicBezTo>
                      <a:pt x="55629" y="392397"/>
                      <a:pt x="64605" y="390180"/>
                      <a:pt x="64605" y="390180"/>
                    </a:cubicBezTo>
                    <a:lnTo>
                      <a:pt x="65824" y="391178"/>
                    </a:lnTo>
                    <a:lnTo>
                      <a:pt x="66599" y="391510"/>
                    </a:lnTo>
                    <a:lnTo>
                      <a:pt x="66932" y="390735"/>
                    </a:lnTo>
                    <a:lnTo>
                      <a:pt x="67154" y="390402"/>
                    </a:lnTo>
                    <a:lnTo>
                      <a:pt x="68151" y="389184"/>
                    </a:lnTo>
                    <a:lnTo>
                      <a:pt x="69370" y="389184"/>
                    </a:lnTo>
                    <a:cubicBezTo>
                      <a:pt x="69370" y="389184"/>
                      <a:pt x="70811" y="388297"/>
                      <a:pt x="70811" y="388297"/>
                    </a:cubicBezTo>
                    <a:lnTo>
                      <a:pt x="72030" y="388297"/>
                    </a:lnTo>
                    <a:cubicBezTo>
                      <a:pt x="72030" y="388297"/>
                      <a:pt x="78014" y="389184"/>
                      <a:pt x="78014" y="389184"/>
                    </a:cubicBezTo>
                    <a:lnTo>
                      <a:pt x="79344" y="389184"/>
                    </a:lnTo>
                    <a:lnTo>
                      <a:pt x="80230" y="388519"/>
                    </a:lnTo>
                    <a:lnTo>
                      <a:pt x="85216" y="385637"/>
                    </a:lnTo>
                    <a:lnTo>
                      <a:pt x="86325" y="385637"/>
                    </a:lnTo>
                    <a:cubicBezTo>
                      <a:pt x="86325" y="385637"/>
                      <a:pt x="87433" y="384419"/>
                      <a:pt x="87433" y="384419"/>
                    </a:cubicBezTo>
                    <a:lnTo>
                      <a:pt x="89982" y="383310"/>
                    </a:lnTo>
                    <a:lnTo>
                      <a:pt x="113807" y="378988"/>
                    </a:lnTo>
                    <a:lnTo>
                      <a:pt x="129764" y="376107"/>
                    </a:lnTo>
                    <a:lnTo>
                      <a:pt x="132646" y="378102"/>
                    </a:lnTo>
                    <a:lnTo>
                      <a:pt x="134862" y="377104"/>
                    </a:lnTo>
                    <a:lnTo>
                      <a:pt x="136968" y="375110"/>
                    </a:lnTo>
                    <a:lnTo>
                      <a:pt x="139516" y="374002"/>
                    </a:lnTo>
                    <a:lnTo>
                      <a:pt x="142730" y="374334"/>
                    </a:lnTo>
                    <a:lnTo>
                      <a:pt x="144503" y="375443"/>
                    </a:lnTo>
                    <a:lnTo>
                      <a:pt x="145168" y="377437"/>
                    </a:lnTo>
                    <a:lnTo>
                      <a:pt x="145168" y="380540"/>
                    </a:lnTo>
                    <a:cubicBezTo>
                      <a:pt x="145168" y="380540"/>
                      <a:pt x="143727" y="386080"/>
                      <a:pt x="143727" y="386080"/>
                    </a:cubicBezTo>
                    <a:lnTo>
                      <a:pt x="143505" y="387632"/>
                    </a:lnTo>
                    <a:lnTo>
                      <a:pt x="143505" y="388186"/>
                    </a:lnTo>
                    <a:cubicBezTo>
                      <a:pt x="143505" y="388186"/>
                      <a:pt x="143062" y="388519"/>
                      <a:pt x="143062" y="388519"/>
                    </a:cubicBezTo>
                    <a:lnTo>
                      <a:pt x="136524" y="390624"/>
                    </a:lnTo>
                    <a:lnTo>
                      <a:pt x="134751" y="392065"/>
                    </a:lnTo>
                    <a:lnTo>
                      <a:pt x="135970" y="394170"/>
                    </a:lnTo>
                    <a:lnTo>
                      <a:pt x="134640" y="395278"/>
                    </a:lnTo>
                    <a:lnTo>
                      <a:pt x="133089" y="395832"/>
                    </a:lnTo>
                    <a:lnTo>
                      <a:pt x="128989" y="396165"/>
                    </a:lnTo>
                    <a:lnTo>
                      <a:pt x="129210" y="397384"/>
                    </a:lnTo>
                    <a:lnTo>
                      <a:pt x="129210" y="398270"/>
                    </a:lnTo>
                    <a:cubicBezTo>
                      <a:pt x="129210" y="398270"/>
                      <a:pt x="128989" y="399267"/>
                      <a:pt x="128989" y="399267"/>
                    </a:cubicBezTo>
                    <a:lnTo>
                      <a:pt x="128989" y="400154"/>
                    </a:lnTo>
                    <a:lnTo>
                      <a:pt x="129432" y="400154"/>
                    </a:lnTo>
                    <a:cubicBezTo>
                      <a:pt x="129432" y="400154"/>
                      <a:pt x="130429" y="401151"/>
                      <a:pt x="130429" y="401151"/>
                    </a:cubicBezTo>
                    <a:lnTo>
                      <a:pt x="118461" y="410238"/>
                    </a:lnTo>
                    <a:lnTo>
                      <a:pt x="116466" y="413230"/>
                    </a:lnTo>
                    <a:lnTo>
                      <a:pt x="115358" y="414006"/>
                    </a:lnTo>
                    <a:lnTo>
                      <a:pt x="114140" y="414671"/>
                    </a:lnTo>
                    <a:lnTo>
                      <a:pt x="113475" y="415779"/>
                    </a:lnTo>
                    <a:lnTo>
                      <a:pt x="114140" y="417995"/>
                    </a:lnTo>
                    <a:lnTo>
                      <a:pt x="113364" y="417109"/>
                    </a:lnTo>
                    <a:lnTo>
                      <a:pt x="112477" y="416333"/>
                    </a:lnTo>
                    <a:lnTo>
                      <a:pt x="111480" y="415890"/>
                    </a:lnTo>
                    <a:lnTo>
                      <a:pt x="110261" y="415890"/>
                    </a:lnTo>
                    <a:cubicBezTo>
                      <a:pt x="110261" y="415890"/>
                      <a:pt x="110261" y="415003"/>
                      <a:pt x="110261" y="415003"/>
                    </a:cubicBezTo>
                    <a:lnTo>
                      <a:pt x="112255" y="414560"/>
                    </a:lnTo>
                    <a:lnTo>
                      <a:pt x="112255" y="413563"/>
                    </a:lnTo>
                    <a:cubicBezTo>
                      <a:pt x="112255" y="413563"/>
                      <a:pt x="111369" y="412898"/>
                      <a:pt x="111369" y="412898"/>
                    </a:cubicBezTo>
                    <a:lnTo>
                      <a:pt x="109929" y="413452"/>
                    </a:lnTo>
                    <a:lnTo>
                      <a:pt x="109042" y="414893"/>
                    </a:lnTo>
                    <a:lnTo>
                      <a:pt x="108377" y="417884"/>
                    </a:lnTo>
                    <a:lnTo>
                      <a:pt x="107269" y="418993"/>
                    </a:lnTo>
                    <a:lnTo>
                      <a:pt x="109485" y="419990"/>
                    </a:lnTo>
                    <a:lnTo>
                      <a:pt x="112255" y="420212"/>
                    </a:lnTo>
                    <a:lnTo>
                      <a:pt x="117686" y="419879"/>
                    </a:lnTo>
                    <a:lnTo>
                      <a:pt x="119680" y="420766"/>
                    </a:lnTo>
                    <a:lnTo>
                      <a:pt x="120566" y="422982"/>
                    </a:lnTo>
                    <a:lnTo>
                      <a:pt x="121121" y="425863"/>
                    </a:lnTo>
                    <a:lnTo>
                      <a:pt x="122007" y="428745"/>
                    </a:lnTo>
                    <a:lnTo>
                      <a:pt x="122007" y="430296"/>
                    </a:lnTo>
                    <a:cubicBezTo>
                      <a:pt x="122007" y="430296"/>
                      <a:pt x="123448" y="432180"/>
                      <a:pt x="123448" y="432180"/>
                    </a:cubicBezTo>
                    <a:lnTo>
                      <a:pt x="125664" y="433842"/>
                    </a:lnTo>
                    <a:lnTo>
                      <a:pt x="126551" y="434285"/>
                    </a:lnTo>
                    <a:lnTo>
                      <a:pt x="130097" y="436169"/>
                    </a:lnTo>
                    <a:lnTo>
                      <a:pt x="131648" y="437388"/>
                    </a:lnTo>
                    <a:lnTo>
                      <a:pt x="134862" y="441488"/>
                    </a:lnTo>
                    <a:lnTo>
                      <a:pt x="137522" y="445921"/>
                    </a:lnTo>
                    <a:lnTo>
                      <a:pt x="138408" y="448691"/>
                    </a:lnTo>
                    <a:lnTo>
                      <a:pt x="137300" y="449910"/>
                    </a:lnTo>
                    <a:lnTo>
                      <a:pt x="135194" y="450575"/>
                    </a:lnTo>
                    <a:lnTo>
                      <a:pt x="132424" y="452237"/>
                    </a:lnTo>
                    <a:lnTo>
                      <a:pt x="129875" y="454232"/>
                    </a:lnTo>
                    <a:lnTo>
                      <a:pt x="128435" y="456005"/>
                    </a:lnTo>
                    <a:lnTo>
                      <a:pt x="130208" y="456005"/>
                    </a:lnTo>
                    <a:cubicBezTo>
                      <a:pt x="130208" y="456005"/>
                      <a:pt x="130762" y="456005"/>
                      <a:pt x="130762" y="456005"/>
                    </a:cubicBezTo>
                    <a:lnTo>
                      <a:pt x="130762" y="457002"/>
                    </a:lnTo>
                    <a:lnTo>
                      <a:pt x="128989" y="459440"/>
                    </a:lnTo>
                    <a:lnTo>
                      <a:pt x="128767" y="463097"/>
                    </a:lnTo>
                    <a:lnTo>
                      <a:pt x="129764" y="466422"/>
                    </a:lnTo>
                    <a:lnTo>
                      <a:pt x="131870" y="467862"/>
                    </a:lnTo>
                    <a:lnTo>
                      <a:pt x="133532" y="468527"/>
                    </a:lnTo>
                    <a:lnTo>
                      <a:pt x="135305" y="471186"/>
                    </a:lnTo>
                    <a:lnTo>
                      <a:pt x="136524" y="471741"/>
                    </a:lnTo>
                    <a:lnTo>
                      <a:pt x="137965" y="471297"/>
                    </a:lnTo>
                    <a:lnTo>
                      <a:pt x="141844" y="468971"/>
                    </a:lnTo>
                    <a:lnTo>
                      <a:pt x="143062" y="467751"/>
                    </a:lnTo>
                    <a:lnTo>
                      <a:pt x="144170" y="469081"/>
                    </a:lnTo>
                    <a:lnTo>
                      <a:pt x="145057" y="469081"/>
                    </a:lnTo>
                    <a:cubicBezTo>
                      <a:pt x="145057" y="469081"/>
                      <a:pt x="146055" y="468195"/>
                      <a:pt x="146055" y="468195"/>
                    </a:cubicBezTo>
                    <a:lnTo>
                      <a:pt x="147495" y="467751"/>
                    </a:lnTo>
                    <a:lnTo>
                      <a:pt x="148049" y="468195"/>
                    </a:lnTo>
                    <a:lnTo>
                      <a:pt x="149157" y="470300"/>
                    </a:lnTo>
                    <a:lnTo>
                      <a:pt x="149711" y="470743"/>
                    </a:lnTo>
                    <a:lnTo>
                      <a:pt x="151817" y="470743"/>
                    </a:lnTo>
                    <a:cubicBezTo>
                      <a:pt x="151817" y="470743"/>
                      <a:pt x="153146" y="470411"/>
                      <a:pt x="153146" y="470411"/>
                    </a:cubicBezTo>
                    <a:lnTo>
                      <a:pt x="154366" y="469525"/>
                    </a:lnTo>
                    <a:lnTo>
                      <a:pt x="156360" y="467751"/>
                    </a:lnTo>
                    <a:lnTo>
                      <a:pt x="158244" y="469303"/>
                    </a:lnTo>
                    <a:lnTo>
                      <a:pt x="158244" y="470965"/>
                    </a:lnTo>
                    <a:cubicBezTo>
                      <a:pt x="158244" y="470965"/>
                      <a:pt x="156360" y="474844"/>
                      <a:pt x="156360" y="474844"/>
                    </a:cubicBezTo>
                    <a:lnTo>
                      <a:pt x="158798" y="475508"/>
                    </a:lnTo>
                    <a:lnTo>
                      <a:pt x="157912" y="477836"/>
                    </a:lnTo>
                    <a:lnTo>
                      <a:pt x="155474" y="479387"/>
                    </a:lnTo>
                    <a:lnTo>
                      <a:pt x="153146" y="477836"/>
                    </a:lnTo>
                    <a:lnTo>
                      <a:pt x="152038" y="479055"/>
                    </a:lnTo>
                    <a:lnTo>
                      <a:pt x="150598" y="480162"/>
                    </a:lnTo>
                    <a:lnTo>
                      <a:pt x="148825" y="481049"/>
                    </a:lnTo>
                    <a:lnTo>
                      <a:pt x="146941" y="481603"/>
                    </a:lnTo>
                    <a:lnTo>
                      <a:pt x="148381" y="485260"/>
                    </a:lnTo>
                    <a:lnTo>
                      <a:pt x="147162" y="487144"/>
                    </a:lnTo>
                    <a:lnTo>
                      <a:pt x="145279" y="486812"/>
                    </a:lnTo>
                    <a:lnTo>
                      <a:pt x="144614" y="483709"/>
                    </a:lnTo>
                    <a:lnTo>
                      <a:pt x="140070" y="485703"/>
                    </a:lnTo>
                    <a:lnTo>
                      <a:pt x="140846" y="486701"/>
                    </a:lnTo>
                    <a:lnTo>
                      <a:pt x="143173" y="490801"/>
                    </a:lnTo>
                    <a:lnTo>
                      <a:pt x="143949" y="489693"/>
                    </a:lnTo>
                    <a:lnTo>
                      <a:pt x="144170" y="491134"/>
                    </a:lnTo>
                    <a:lnTo>
                      <a:pt x="144170" y="492353"/>
                    </a:lnTo>
                    <a:cubicBezTo>
                      <a:pt x="144170" y="492353"/>
                      <a:pt x="144170" y="493460"/>
                      <a:pt x="144170" y="493460"/>
                    </a:cubicBezTo>
                    <a:lnTo>
                      <a:pt x="143838" y="494569"/>
                    </a:lnTo>
                    <a:lnTo>
                      <a:pt x="142840" y="493571"/>
                    </a:lnTo>
                    <a:lnTo>
                      <a:pt x="141954" y="493904"/>
                    </a:lnTo>
                    <a:lnTo>
                      <a:pt x="141068" y="494790"/>
                    </a:lnTo>
                    <a:lnTo>
                      <a:pt x="139959" y="495566"/>
                    </a:lnTo>
                    <a:lnTo>
                      <a:pt x="140624" y="497561"/>
                    </a:lnTo>
                    <a:lnTo>
                      <a:pt x="138962" y="497561"/>
                    </a:lnTo>
                    <a:cubicBezTo>
                      <a:pt x="138962" y="497561"/>
                      <a:pt x="137411" y="497118"/>
                      <a:pt x="137411" y="497118"/>
                    </a:cubicBezTo>
                    <a:lnTo>
                      <a:pt x="134862" y="495899"/>
                    </a:lnTo>
                    <a:lnTo>
                      <a:pt x="133754" y="495899"/>
                    </a:lnTo>
                    <a:cubicBezTo>
                      <a:pt x="133754" y="495899"/>
                      <a:pt x="132535" y="495677"/>
                      <a:pt x="132535" y="495677"/>
                    </a:cubicBezTo>
                    <a:lnTo>
                      <a:pt x="132313" y="495677"/>
                    </a:lnTo>
                    <a:cubicBezTo>
                      <a:pt x="132313" y="495677"/>
                      <a:pt x="132203" y="495234"/>
                      <a:pt x="132203" y="495234"/>
                    </a:cubicBezTo>
                    <a:lnTo>
                      <a:pt x="131759" y="494679"/>
                    </a:lnTo>
                    <a:lnTo>
                      <a:pt x="131094" y="494458"/>
                    </a:lnTo>
                    <a:lnTo>
                      <a:pt x="127770" y="496785"/>
                    </a:lnTo>
                    <a:lnTo>
                      <a:pt x="121897" y="498004"/>
                    </a:lnTo>
                    <a:lnTo>
                      <a:pt x="119791" y="499445"/>
                    </a:lnTo>
                    <a:lnTo>
                      <a:pt x="120566" y="502104"/>
                    </a:lnTo>
                    <a:lnTo>
                      <a:pt x="121342" y="503988"/>
                    </a:lnTo>
                    <a:lnTo>
                      <a:pt x="123559" y="507312"/>
                    </a:lnTo>
                    <a:lnTo>
                      <a:pt x="122340" y="507312"/>
                    </a:lnTo>
                    <a:cubicBezTo>
                      <a:pt x="122340" y="507312"/>
                      <a:pt x="121342" y="507645"/>
                      <a:pt x="121342" y="507645"/>
                    </a:cubicBezTo>
                    <a:lnTo>
                      <a:pt x="120456" y="508310"/>
                    </a:lnTo>
                    <a:lnTo>
                      <a:pt x="119680" y="509196"/>
                    </a:lnTo>
                    <a:lnTo>
                      <a:pt x="121675" y="510637"/>
                    </a:lnTo>
                    <a:lnTo>
                      <a:pt x="122783" y="511191"/>
                    </a:lnTo>
                    <a:lnTo>
                      <a:pt x="124224" y="511191"/>
                    </a:lnTo>
                    <a:cubicBezTo>
                      <a:pt x="124224" y="511191"/>
                      <a:pt x="124002" y="511856"/>
                      <a:pt x="124002" y="511856"/>
                    </a:cubicBezTo>
                    <a:lnTo>
                      <a:pt x="123781" y="513518"/>
                    </a:lnTo>
                    <a:lnTo>
                      <a:pt x="123559" y="514183"/>
                    </a:lnTo>
                    <a:lnTo>
                      <a:pt x="125110" y="514183"/>
                    </a:lnTo>
                    <a:cubicBezTo>
                      <a:pt x="125110" y="514183"/>
                      <a:pt x="126551" y="514183"/>
                      <a:pt x="126551" y="514183"/>
                    </a:cubicBezTo>
                    <a:lnTo>
                      <a:pt x="128989" y="515070"/>
                    </a:lnTo>
                    <a:lnTo>
                      <a:pt x="128656" y="515624"/>
                    </a:lnTo>
                    <a:lnTo>
                      <a:pt x="128103" y="517064"/>
                    </a:lnTo>
                    <a:lnTo>
                      <a:pt x="130429" y="517064"/>
                    </a:lnTo>
                    <a:cubicBezTo>
                      <a:pt x="130429" y="517064"/>
                      <a:pt x="131759" y="515956"/>
                      <a:pt x="131759" y="515956"/>
                    </a:cubicBezTo>
                    <a:lnTo>
                      <a:pt x="132757" y="515513"/>
                    </a:lnTo>
                    <a:lnTo>
                      <a:pt x="134418" y="517064"/>
                    </a:lnTo>
                    <a:lnTo>
                      <a:pt x="133975" y="518838"/>
                    </a:lnTo>
                    <a:lnTo>
                      <a:pt x="133421" y="522383"/>
                    </a:lnTo>
                    <a:lnTo>
                      <a:pt x="132978" y="524046"/>
                    </a:lnTo>
                    <a:lnTo>
                      <a:pt x="134751" y="524932"/>
                    </a:lnTo>
                    <a:lnTo>
                      <a:pt x="136303" y="526040"/>
                    </a:lnTo>
                    <a:lnTo>
                      <a:pt x="137743" y="527370"/>
                    </a:lnTo>
                    <a:lnTo>
                      <a:pt x="139073" y="529032"/>
                    </a:lnTo>
                    <a:lnTo>
                      <a:pt x="139073" y="530029"/>
                    </a:lnTo>
                    <a:lnTo>
                      <a:pt x="137300" y="530029"/>
                    </a:lnTo>
                    <a:cubicBezTo>
                      <a:pt x="137300" y="530029"/>
                      <a:pt x="134197" y="528257"/>
                      <a:pt x="134197" y="528257"/>
                    </a:cubicBezTo>
                    <a:lnTo>
                      <a:pt x="132203" y="526705"/>
                    </a:lnTo>
                    <a:lnTo>
                      <a:pt x="130540" y="525043"/>
                    </a:lnTo>
                    <a:lnTo>
                      <a:pt x="131870" y="527481"/>
                    </a:lnTo>
                    <a:lnTo>
                      <a:pt x="134418" y="529475"/>
                    </a:lnTo>
                    <a:lnTo>
                      <a:pt x="135527" y="530140"/>
                    </a:lnTo>
                    <a:lnTo>
                      <a:pt x="138297" y="531027"/>
                    </a:lnTo>
                    <a:lnTo>
                      <a:pt x="139849" y="531914"/>
                    </a:lnTo>
                    <a:lnTo>
                      <a:pt x="143284" y="537455"/>
                    </a:lnTo>
                    <a:lnTo>
                      <a:pt x="145279" y="538784"/>
                    </a:lnTo>
                    <a:lnTo>
                      <a:pt x="144170" y="540446"/>
                    </a:lnTo>
                    <a:lnTo>
                      <a:pt x="144503" y="540446"/>
                    </a:lnTo>
                    <a:cubicBezTo>
                      <a:pt x="144503" y="540446"/>
                      <a:pt x="146830" y="539449"/>
                      <a:pt x="146830" y="539449"/>
                    </a:cubicBezTo>
                    <a:lnTo>
                      <a:pt x="153922" y="536457"/>
                    </a:lnTo>
                    <a:lnTo>
                      <a:pt x="156914" y="536457"/>
                    </a:lnTo>
                    <a:cubicBezTo>
                      <a:pt x="156914" y="536457"/>
                      <a:pt x="159796" y="537787"/>
                      <a:pt x="159796" y="537787"/>
                    </a:cubicBezTo>
                    <a:lnTo>
                      <a:pt x="160793" y="537344"/>
                    </a:lnTo>
                    <a:lnTo>
                      <a:pt x="164561" y="537787"/>
                    </a:lnTo>
                    <a:lnTo>
                      <a:pt x="166777" y="536790"/>
                    </a:lnTo>
                    <a:lnTo>
                      <a:pt x="167553" y="537898"/>
                    </a:lnTo>
                    <a:lnTo>
                      <a:pt x="168328" y="537122"/>
                    </a:lnTo>
                    <a:lnTo>
                      <a:pt x="168772" y="537122"/>
                    </a:lnTo>
                    <a:cubicBezTo>
                      <a:pt x="168772" y="537122"/>
                      <a:pt x="169879" y="537898"/>
                      <a:pt x="169879" y="537898"/>
                    </a:cubicBezTo>
                    <a:lnTo>
                      <a:pt x="169879" y="538895"/>
                    </a:lnTo>
                    <a:lnTo>
                      <a:pt x="166666" y="540779"/>
                    </a:lnTo>
                    <a:lnTo>
                      <a:pt x="164007" y="543660"/>
                    </a:lnTo>
                    <a:lnTo>
                      <a:pt x="161347" y="545322"/>
                    </a:lnTo>
                    <a:lnTo>
                      <a:pt x="158244" y="543881"/>
                    </a:lnTo>
                    <a:lnTo>
                      <a:pt x="157690" y="544436"/>
                    </a:lnTo>
                    <a:lnTo>
                      <a:pt x="157468" y="543881"/>
                    </a:lnTo>
                    <a:lnTo>
                      <a:pt x="156138" y="544546"/>
                    </a:lnTo>
                    <a:lnTo>
                      <a:pt x="155031" y="544325"/>
                    </a:lnTo>
                    <a:lnTo>
                      <a:pt x="153922" y="543881"/>
                    </a:lnTo>
                    <a:lnTo>
                      <a:pt x="152703" y="543881"/>
                    </a:lnTo>
                    <a:cubicBezTo>
                      <a:pt x="152703" y="543881"/>
                      <a:pt x="152038" y="544214"/>
                      <a:pt x="152038" y="544214"/>
                    </a:cubicBezTo>
                    <a:lnTo>
                      <a:pt x="150598" y="545544"/>
                    </a:lnTo>
                    <a:lnTo>
                      <a:pt x="150044" y="545766"/>
                    </a:lnTo>
                    <a:lnTo>
                      <a:pt x="148270" y="546098"/>
                    </a:lnTo>
                    <a:lnTo>
                      <a:pt x="142730" y="548757"/>
                    </a:lnTo>
                    <a:lnTo>
                      <a:pt x="133754" y="549644"/>
                    </a:lnTo>
                    <a:lnTo>
                      <a:pt x="131759" y="550309"/>
                    </a:lnTo>
                    <a:lnTo>
                      <a:pt x="129764" y="551306"/>
                    </a:lnTo>
                    <a:lnTo>
                      <a:pt x="128103" y="551528"/>
                    </a:lnTo>
                    <a:lnTo>
                      <a:pt x="127216" y="549644"/>
                    </a:lnTo>
                    <a:lnTo>
                      <a:pt x="126662" y="549977"/>
                    </a:lnTo>
                    <a:lnTo>
                      <a:pt x="125332" y="550420"/>
                    </a:lnTo>
                    <a:lnTo>
                      <a:pt x="124778" y="550752"/>
                    </a:lnTo>
                    <a:lnTo>
                      <a:pt x="122672" y="544879"/>
                    </a:lnTo>
                    <a:lnTo>
                      <a:pt x="121342" y="542220"/>
                    </a:lnTo>
                    <a:lnTo>
                      <a:pt x="120013" y="540779"/>
                    </a:lnTo>
                    <a:lnTo>
                      <a:pt x="119348" y="540779"/>
                    </a:lnTo>
                    <a:lnTo>
                      <a:pt x="119348" y="541776"/>
                    </a:lnTo>
                    <a:lnTo>
                      <a:pt x="117464" y="541222"/>
                    </a:lnTo>
                    <a:lnTo>
                      <a:pt x="115802" y="542773"/>
                    </a:lnTo>
                    <a:lnTo>
                      <a:pt x="114472" y="545322"/>
                    </a:lnTo>
                    <a:lnTo>
                      <a:pt x="113918" y="547760"/>
                    </a:lnTo>
                    <a:lnTo>
                      <a:pt x="114694" y="553744"/>
                    </a:lnTo>
                    <a:lnTo>
                      <a:pt x="116466" y="555074"/>
                    </a:lnTo>
                    <a:lnTo>
                      <a:pt x="117242" y="556293"/>
                    </a:lnTo>
                    <a:lnTo>
                      <a:pt x="116688" y="558066"/>
                    </a:lnTo>
                    <a:lnTo>
                      <a:pt x="114251" y="558953"/>
                    </a:lnTo>
                    <a:lnTo>
                      <a:pt x="112477" y="555850"/>
                    </a:lnTo>
                    <a:lnTo>
                      <a:pt x="110483" y="549312"/>
                    </a:lnTo>
                    <a:lnTo>
                      <a:pt x="109153" y="547095"/>
                    </a:lnTo>
                    <a:lnTo>
                      <a:pt x="108488" y="544879"/>
                    </a:lnTo>
                    <a:lnTo>
                      <a:pt x="107379" y="543327"/>
                    </a:lnTo>
                    <a:lnTo>
                      <a:pt x="104720" y="542995"/>
                    </a:lnTo>
                    <a:lnTo>
                      <a:pt x="105607" y="540890"/>
                    </a:lnTo>
                    <a:lnTo>
                      <a:pt x="106604" y="539227"/>
                    </a:lnTo>
                    <a:lnTo>
                      <a:pt x="106604" y="537898"/>
                    </a:lnTo>
                    <a:cubicBezTo>
                      <a:pt x="106604" y="537898"/>
                      <a:pt x="104720" y="536900"/>
                      <a:pt x="104720" y="536900"/>
                    </a:cubicBezTo>
                    <a:lnTo>
                      <a:pt x="105939" y="536125"/>
                    </a:lnTo>
                    <a:lnTo>
                      <a:pt x="107269" y="535792"/>
                    </a:lnTo>
                    <a:lnTo>
                      <a:pt x="108488" y="536014"/>
                    </a:lnTo>
                    <a:lnTo>
                      <a:pt x="109375" y="536790"/>
                    </a:lnTo>
                    <a:lnTo>
                      <a:pt x="109818" y="536790"/>
                    </a:lnTo>
                    <a:cubicBezTo>
                      <a:pt x="109818" y="536790"/>
                      <a:pt x="110261" y="536457"/>
                      <a:pt x="110261" y="536457"/>
                    </a:cubicBezTo>
                    <a:lnTo>
                      <a:pt x="111037" y="535792"/>
                    </a:lnTo>
                    <a:lnTo>
                      <a:pt x="110483" y="534351"/>
                    </a:lnTo>
                    <a:lnTo>
                      <a:pt x="110483" y="533022"/>
                    </a:lnTo>
                    <a:cubicBezTo>
                      <a:pt x="110483" y="533022"/>
                      <a:pt x="110483" y="531581"/>
                      <a:pt x="110483" y="531581"/>
                    </a:cubicBezTo>
                    <a:lnTo>
                      <a:pt x="110261" y="530029"/>
                    </a:lnTo>
                    <a:lnTo>
                      <a:pt x="109596" y="528368"/>
                    </a:lnTo>
                    <a:lnTo>
                      <a:pt x="108931" y="527592"/>
                    </a:lnTo>
                    <a:lnTo>
                      <a:pt x="108155" y="527038"/>
                    </a:lnTo>
                    <a:lnTo>
                      <a:pt x="107158" y="526040"/>
                    </a:lnTo>
                    <a:lnTo>
                      <a:pt x="104277" y="522383"/>
                    </a:lnTo>
                    <a:lnTo>
                      <a:pt x="101617" y="518173"/>
                    </a:lnTo>
                    <a:lnTo>
                      <a:pt x="101064" y="515956"/>
                    </a:lnTo>
                    <a:lnTo>
                      <a:pt x="99179" y="513297"/>
                    </a:lnTo>
                    <a:lnTo>
                      <a:pt x="95301" y="509086"/>
                    </a:lnTo>
                    <a:lnTo>
                      <a:pt x="93306" y="507423"/>
                    </a:lnTo>
                    <a:lnTo>
                      <a:pt x="90757" y="506205"/>
                    </a:lnTo>
                    <a:lnTo>
                      <a:pt x="87877" y="505429"/>
                    </a:lnTo>
                    <a:lnTo>
                      <a:pt x="84884" y="505207"/>
                    </a:lnTo>
                    <a:lnTo>
                      <a:pt x="83665" y="505540"/>
                    </a:lnTo>
                    <a:lnTo>
                      <a:pt x="81227" y="506869"/>
                    </a:lnTo>
                    <a:lnTo>
                      <a:pt x="79565" y="507201"/>
                    </a:lnTo>
                    <a:lnTo>
                      <a:pt x="78457" y="507866"/>
                    </a:lnTo>
                    <a:lnTo>
                      <a:pt x="77903" y="509529"/>
                    </a:lnTo>
                    <a:lnTo>
                      <a:pt x="77681" y="511634"/>
                    </a:lnTo>
                    <a:lnTo>
                      <a:pt x="77681" y="513629"/>
                    </a:lnTo>
                    <a:cubicBezTo>
                      <a:pt x="77681" y="513629"/>
                      <a:pt x="78900" y="519059"/>
                      <a:pt x="78900" y="519059"/>
                    </a:cubicBezTo>
                    <a:lnTo>
                      <a:pt x="78900" y="520056"/>
                    </a:lnTo>
                    <a:cubicBezTo>
                      <a:pt x="78900" y="520056"/>
                      <a:pt x="78900" y="520943"/>
                      <a:pt x="78900" y="520943"/>
                    </a:cubicBezTo>
                    <a:lnTo>
                      <a:pt x="80341" y="525264"/>
                    </a:lnTo>
                    <a:lnTo>
                      <a:pt x="80673" y="527038"/>
                    </a:lnTo>
                    <a:lnTo>
                      <a:pt x="80008" y="526040"/>
                    </a:lnTo>
                    <a:lnTo>
                      <a:pt x="83444" y="531249"/>
                    </a:lnTo>
                    <a:lnTo>
                      <a:pt x="83887" y="533022"/>
                    </a:lnTo>
                    <a:lnTo>
                      <a:pt x="83112" y="535792"/>
                    </a:lnTo>
                    <a:lnTo>
                      <a:pt x="82114" y="537233"/>
                    </a:lnTo>
                    <a:lnTo>
                      <a:pt x="82114" y="537787"/>
                    </a:lnTo>
                    <a:cubicBezTo>
                      <a:pt x="82114" y="537787"/>
                      <a:pt x="84219" y="537898"/>
                      <a:pt x="84219" y="537898"/>
                    </a:cubicBezTo>
                    <a:lnTo>
                      <a:pt x="84995" y="537455"/>
                    </a:lnTo>
                    <a:lnTo>
                      <a:pt x="85882" y="535570"/>
                    </a:lnTo>
                    <a:lnTo>
                      <a:pt x="86879" y="534905"/>
                    </a:lnTo>
                    <a:lnTo>
                      <a:pt x="87987" y="534905"/>
                    </a:lnTo>
                    <a:cubicBezTo>
                      <a:pt x="87987" y="534905"/>
                      <a:pt x="89427" y="536457"/>
                      <a:pt x="89427" y="536457"/>
                    </a:cubicBezTo>
                    <a:lnTo>
                      <a:pt x="91755" y="537344"/>
                    </a:lnTo>
                    <a:lnTo>
                      <a:pt x="94525" y="539892"/>
                    </a:lnTo>
                    <a:lnTo>
                      <a:pt x="96077" y="540890"/>
                    </a:lnTo>
                    <a:lnTo>
                      <a:pt x="94414" y="544546"/>
                    </a:lnTo>
                    <a:lnTo>
                      <a:pt x="93417" y="544546"/>
                    </a:lnTo>
                    <a:cubicBezTo>
                      <a:pt x="93417" y="544546"/>
                      <a:pt x="92088" y="543216"/>
                      <a:pt x="92088" y="543216"/>
                    </a:cubicBezTo>
                    <a:lnTo>
                      <a:pt x="89206" y="541887"/>
                    </a:lnTo>
                    <a:lnTo>
                      <a:pt x="89206" y="542995"/>
                    </a:lnTo>
                    <a:lnTo>
                      <a:pt x="91090" y="544546"/>
                    </a:lnTo>
                    <a:lnTo>
                      <a:pt x="92088" y="547538"/>
                    </a:lnTo>
                    <a:lnTo>
                      <a:pt x="92088" y="550420"/>
                    </a:lnTo>
                    <a:cubicBezTo>
                      <a:pt x="92088" y="550420"/>
                      <a:pt x="90425" y="551749"/>
                      <a:pt x="90425" y="551749"/>
                    </a:cubicBezTo>
                    <a:lnTo>
                      <a:pt x="89538" y="552193"/>
                    </a:lnTo>
                    <a:lnTo>
                      <a:pt x="86657" y="554188"/>
                    </a:lnTo>
                    <a:lnTo>
                      <a:pt x="85327" y="554742"/>
                    </a:lnTo>
                    <a:lnTo>
                      <a:pt x="83998" y="554963"/>
                    </a:lnTo>
                    <a:lnTo>
                      <a:pt x="83333" y="554963"/>
                    </a:lnTo>
                    <a:cubicBezTo>
                      <a:pt x="83333" y="554963"/>
                      <a:pt x="81560" y="553744"/>
                      <a:pt x="81560" y="553744"/>
                    </a:cubicBezTo>
                    <a:lnTo>
                      <a:pt x="81560" y="554742"/>
                    </a:lnTo>
                    <a:lnTo>
                      <a:pt x="82557" y="556404"/>
                    </a:lnTo>
                    <a:lnTo>
                      <a:pt x="81781" y="557401"/>
                    </a:lnTo>
                    <a:lnTo>
                      <a:pt x="80119" y="557733"/>
                    </a:lnTo>
                    <a:lnTo>
                      <a:pt x="78457" y="557733"/>
                    </a:lnTo>
                    <a:cubicBezTo>
                      <a:pt x="78457" y="557733"/>
                      <a:pt x="77792" y="557179"/>
                      <a:pt x="77792" y="557179"/>
                    </a:cubicBezTo>
                    <a:lnTo>
                      <a:pt x="77571" y="556514"/>
                    </a:lnTo>
                    <a:lnTo>
                      <a:pt x="77349" y="555961"/>
                    </a:lnTo>
                    <a:lnTo>
                      <a:pt x="76462" y="555739"/>
                    </a:lnTo>
                    <a:lnTo>
                      <a:pt x="75575" y="555739"/>
                    </a:lnTo>
                    <a:cubicBezTo>
                      <a:pt x="75575" y="555739"/>
                      <a:pt x="74911" y="555518"/>
                      <a:pt x="74911" y="555518"/>
                    </a:cubicBezTo>
                    <a:lnTo>
                      <a:pt x="74357" y="555296"/>
                    </a:lnTo>
                    <a:lnTo>
                      <a:pt x="73803" y="554853"/>
                    </a:lnTo>
                    <a:lnTo>
                      <a:pt x="74800" y="553633"/>
                    </a:lnTo>
                    <a:lnTo>
                      <a:pt x="75132" y="552303"/>
                    </a:lnTo>
                    <a:lnTo>
                      <a:pt x="75132" y="550752"/>
                    </a:lnTo>
                    <a:cubicBezTo>
                      <a:pt x="75132" y="550752"/>
                      <a:pt x="74579" y="548979"/>
                      <a:pt x="74579" y="548979"/>
                    </a:cubicBezTo>
                    <a:lnTo>
                      <a:pt x="73914" y="549533"/>
                    </a:lnTo>
                    <a:lnTo>
                      <a:pt x="73470" y="549866"/>
                    </a:lnTo>
                    <a:lnTo>
                      <a:pt x="73138" y="550420"/>
                    </a:lnTo>
                    <a:lnTo>
                      <a:pt x="72916" y="551749"/>
                    </a:lnTo>
                    <a:lnTo>
                      <a:pt x="71364" y="549977"/>
                    </a:lnTo>
                    <a:lnTo>
                      <a:pt x="70478" y="551528"/>
                    </a:lnTo>
                    <a:lnTo>
                      <a:pt x="70811" y="554188"/>
                    </a:lnTo>
                    <a:lnTo>
                      <a:pt x="72916" y="555628"/>
                    </a:lnTo>
                    <a:lnTo>
                      <a:pt x="72916" y="556736"/>
                    </a:lnTo>
                    <a:lnTo>
                      <a:pt x="70478" y="557401"/>
                    </a:lnTo>
                    <a:lnTo>
                      <a:pt x="69370" y="560061"/>
                    </a:lnTo>
                    <a:lnTo>
                      <a:pt x="68151" y="562055"/>
                    </a:lnTo>
                    <a:lnTo>
                      <a:pt x="65159" y="560725"/>
                    </a:lnTo>
                    <a:lnTo>
                      <a:pt x="64494" y="562942"/>
                    </a:lnTo>
                    <a:lnTo>
                      <a:pt x="64716" y="563829"/>
                    </a:lnTo>
                    <a:lnTo>
                      <a:pt x="70589" y="565712"/>
                    </a:lnTo>
                    <a:lnTo>
                      <a:pt x="71697" y="566377"/>
                    </a:lnTo>
                    <a:lnTo>
                      <a:pt x="75354" y="569480"/>
                    </a:lnTo>
                    <a:lnTo>
                      <a:pt x="78236" y="570477"/>
                    </a:lnTo>
                    <a:lnTo>
                      <a:pt x="80562" y="569591"/>
                    </a:lnTo>
                    <a:lnTo>
                      <a:pt x="81449" y="565712"/>
                    </a:lnTo>
                    <a:lnTo>
                      <a:pt x="82225" y="565712"/>
                    </a:lnTo>
                    <a:lnTo>
                      <a:pt x="82779" y="567153"/>
                    </a:lnTo>
                    <a:lnTo>
                      <a:pt x="82779" y="568372"/>
                    </a:lnTo>
                    <a:cubicBezTo>
                      <a:pt x="82779" y="568372"/>
                      <a:pt x="82446" y="569591"/>
                      <a:pt x="82446" y="569591"/>
                    </a:cubicBezTo>
                    <a:lnTo>
                      <a:pt x="82225" y="571031"/>
                    </a:lnTo>
                    <a:lnTo>
                      <a:pt x="84662" y="573580"/>
                    </a:lnTo>
                    <a:lnTo>
                      <a:pt x="85327" y="574466"/>
                    </a:lnTo>
                    <a:lnTo>
                      <a:pt x="86103" y="574466"/>
                    </a:lnTo>
                    <a:lnTo>
                      <a:pt x="85882" y="573802"/>
                    </a:lnTo>
                    <a:lnTo>
                      <a:pt x="85327" y="571475"/>
                    </a:lnTo>
                    <a:lnTo>
                      <a:pt x="88098" y="572694"/>
                    </a:lnTo>
                    <a:lnTo>
                      <a:pt x="90868" y="575796"/>
                    </a:lnTo>
                    <a:lnTo>
                      <a:pt x="93749" y="578235"/>
                    </a:lnTo>
                    <a:lnTo>
                      <a:pt x="96853" y="577459"/>
                    </a:lnTo>
                    <a:lnTo>
                      <a:pt x="96409" y="579453"/>
                    </a:lnTo>
                    <a:lnTo>
                      <a:pt x="96631" y="580894"/>
                    </a:lnTo>
                    <a:lnTo>
                      <a:pt x="97406" y="582113"/>
                    </a:lnTo>
                    <a:lnTo>
                      <a:pt x="99623" y="584551"/>
                    </a:lnTo>
                    <a:lnTo>
                      <a:pt x="101174" y="585770"/>
                    </a:lnTo>
                    <a:lnTo>
                      <a:pt x="102282" y="585548"/>
                    </a:lnTo>
                    <a:lnTo>
                      <a:pt x="102282" y="582556"/>
                    </a:lnTo>
                    <a:cubicBezTo>
                      <a:pt x="102282" y="582556"/>
                      <a:pt x="103390" y="584329"/>
                      <a:pt x="103390" y="584329"/>
                    </a:cubicBezTo>
                    <a:lnTo>
                      <a:pt x="104720" y="587875"/>
                    </a:lnTo>
                    <a:lnTo>
                      <a:pt x="105385" y="588540"/>
                    </a:lnTo>
                    <a:lnTo>
                      <a:pt x="106715" y="587875"/>
                    </a:lnTo>
                    <a:lnTo>
                      <a:pt x="107269" y="586546"/>
                    </a:lnTo>
                    <a:lnTo>
                      <a:pt x="107269" y="584662"/>
                    </a:lnTo>
                    <a:lnTo>
                      <a:pt x="106936" y="582667"/>
                    </a:lnTo>
                    <a:lnTo>
                      <a:pt x="107601" y="582667"/>
                    </a:lnTo>
                    <a:lnTo>
                      <a:pt x="107823" y="582999"/>
                    </a:lnTo>
                    <a:lnTo>
                      <a:pt x="107823" y="582999"/>
                    </a:lnTo>
                    <a:cubicBezTo>
                      <a:pt x="107823" y="582999"/>
                      <a:pt x="108377" y="583553"/>
                      <a:pt x="108377" y="583553"/>
                    </a:cubicBezTo>
                    <a:lnTo>
                      <a:pt x="109818" y="574245"/>
                    </a:lnTo>
                    <a:lnTo>
                      <a:pt x="110926" y="573802"/>
                    </a:lnTo>
                    <a:lnTo>
                      <a:pt x="118018" y="573802"/>
                    </a:lnTo>
                    <a:cubicBezTo>
                      <a:pt x="118018" y="573802"/>
                      <a:pt x="120123" y="573248"/>
                      <a:pt x="120123" y="573248"/>
                    </a:cubicBezTo>
                    <a:lnTo>
                      <a:pt x="122118" y="572472"/>
                    </a:lnTo>
                    <a:lnTo>
                      <a:pt x="123891" y="572472"/>
                    </a:lnTo>
                    <a:cubicBezTo>
                      <a:pt x="123891" y="572472"/>
                      <a:pt x="125442" y="573691"/>
                      <a:pt x="125442" y="573691"/>
                    </a:cubicBezTo>
                    <a:lnTo>
                      <a:pt x="125221" y="577902"/>
                    </a:lnTo>
                    <a:lnTo>
                      <a:pt x="125775" y="579675"/>
                    </a:lnTo>
                    <a:lnTo>
                      <a:pt x="127770" y="578678"/>
                    </a:lnTo>
                    <a:lnTo>
                      <a:pt x="128878" y="580118"/>
                    </a:lnTo>
                    <a:lnTo>
                      <a:pt x="131427" y="582667"/>
                    </a:lnTo>
                    <a:lnTo>
                      <a:pt x="132535" y="584662"/>
                    </a:lnTo>
                    <a:lnTo>
                      <a:pt x="133311" y="586546"/>
                    </a:lnTo>
                    <a:lnTo>
                      <a:pt x="133864" y="588651"/>
                    </a:lnTo>
                    <a:lnTo>
                      <a:pt x="133864" y="590757"/>
                    </a:lnTo>
                    <a:cubicBezTo>
                      <a:pt x="133864" y="590757"/>
                      <a:pt x="133421" y="592529"/>
                      <a:pt x="133421" y="592529"/>
                    </a:cubicBezTo>
                    <a:lnTo>
                      <a:pt x="135970" y="597627"/>
                    </a:lnTo>
                    <a:lnTo>
                      <a:pt x="136857" y="598403"/>
                    </a:lnTo>
                    <a:lnTo>
                      <a:pt x="137854" y="597959"/>
                    </a:lnTo>
                    <a:lnTo>
                      <a:pt x="138297" y="596962"/>
                    </a:lnTo>
                    <a:lnTo>
                      <a:pt x="138629" y="595965"/>
                    </a:lnTo>
                    <a:lnTo>
                      <a:pt x="139184" y="595522"/>
                    </a:lnTo>
                    <a:lnTo>
                      <a:pt x="139959" y="595522"/>
                    </a:lnTo>
                    <a:cubicBezTo>
                      <a:pt x="139959" y="595522"/>
                      <a:pt x="141954" y="594635"/>
                      <a:pt x="141954" y="594635"/>
                    </a:cubicBezTo>
                    <a:lnTo>
                      <a:pt x="145500" y="593970"/>
                    </a:lnTo>
                    <a:lnTo>
                      <a:pt x="148492" y="594303"/>
                    </a:lnTo>
                    <a:lnTo>
                      <a:pt x="154366" y="596630"/>
                    </a:lnTo>
                    <a:lnTo>
                      <a:pt x="157690" y="597184"/>
                    </a:lnTo>
                    <a:lnTo>
                      <a:pt x="158687" y="597959"/>
                    </a:lnTo>
                    <a:lnTo>
                      <a:pt x="159020" y="600176"/>
                    </a:lnTo>
                    <a:lnTo>
                      <a:pt x="159242" y="600952"/>
                    </a:lnTo>
                    <a:lnTo>
                      <a:pt x="159906" y="601395"/>
                    </a:lnTo>
                    <a:lnTo>
                      <a:pt x="160793" y="601616"/>
                    </a:lnTo>
                    <a:lnTo>
                      <a:pt x="161679" y="601616"/>
                    </a:lnTo>
                    <a:cubicBezTo>
                      <a:pt x="161679" y="601616"/>
                      <a:pt x="162787" y="602059"/>
                      <a:pt x="162787" y="602059"/>
                    </a:cubicBezTo>
                    <a:lnTo>
                      <a:pt x="163453" y="602946"/>
                    </a:lnTo>
                    <a:lnTo>
                      <a:pt x="163896" y="603944"/>
                    </a:lnTo>
                    <a:lnTo>
                      <a:pt x="164450" y="604720"/>
                    </a:lnTo>
                    <a:lnTo>
                      <a:pt x="167220" y="605827"/>
                    </a:lnTo>
                    <a:lnTo>
                      <a:pt x="171320" y="606603"/>
                    </a:lnTo>
                    <a:lnTo>
                      <a:pt x="175420" y="606603"/>
                    </a:lnTo>
                    <a:lnTo>
                      <a:pt x="178302" y="605606"/>
                    </a:lnTo>
                    <a:lnTo>
                      <a:pt x="181405" y="610814"/>
                    </a:lnTo>
                    <a:lnTo>
                      <a:pt x="182402" y="614028"/>
                    </a:lnTo>
                    <a:lnTo>
                      <a:pt x="180740" y="615468"/>
                    </a:lnTo>
                    <a:lnTo>
                      <a:pt x="181183" y="616798"/>
                    </a:lnTo>
                    <a:lnTo>
                      <a:pt x="181183" y="618017"/>
                    </a:lnTo>
                    <a:cubicBezTo>
                      <a:pt x="181183" y="618017"/>
                      <a:pt x="181072" y="619236"/>
                      <a:pt x="181072" y="619236"/>
                    </a:cubicBezTo>
                    <a:lnTo>
                      <a:pt x="180740" y="620566"/>
                    </a:lnTo>
                    <a:lnTo>
                      <a:pt x="180185" y="621563"/>
                    </a:lnTo>
                    <a:lnTo>
                      <a:pt x="178745" y="622893"/>
                    </a:lnTo>
                    <a:lnTo>
                      <a:pt x="178412" y="623447"/>
                    </a:lnTo>
                    <a:lnTo>
                      <a:pt x="178191" y="626107"/>
                    </a:lnTo>
                    <a:lnTo>
                      <a:pt x="178855" y="627769"/>
                    </a:lnTo>
                    <a:lnTo>
                      <a:pt x="179964" y="628988"/>
                    </a:lnTo>
                    <a:lnTo>
                      <a:pt x="180850" y="630318"/>
                    </a:lnTo>
                    <a:lnTo>
                      <a:pt x="180850" y="632091"/>
                    </a:lnTo>
                    <a:cubicBezTo>
                      <a:pt x="180850" y="632091"/>
                      <a:pt x="180850" y="635194"/>
                      <a:pt x="180850" y="635194"/>
                    </a:cubicBezTo>
                    <a:lnTo>
                      <a:pt x="180407" y="638407"/>
                    </a:lnTo>
                    <a:lnTo>
                      <a:pt x="179631" y="640624"/>
                    </a:lnTo>
                    <a:lnTo>
                      <a:pt x="176972" y="643948"/>
                    </a:lnTo>
                    <a:lnTo>
                      <a:pt x="175420" y="645056"/>
                    </a:lnTo>
                    <a:lnTo>
                      <a:pt x="165668" y="648602"/>
                    </a:lnTo>
                    <a:lnTo>
                      <a:pt x="163231" y="648935"/>
                    </a:lnTo>
                    <a:lnTo>
                      <a:pt x="155585" y="648381"/>
                    </a:lnTo>
                    <a:lnTo>
                      <a:pt x="153590" y="648935"/>
                    </a:lnTo>
                    <a:lnTo>
                      <a:pt x="152592" y="651816"/>
                    </a:lnTo>
                    <a:lnTo>
                      <a:pt x="156803" y="654032"/>
                    </a:lnTo>
                    <a:lnTo>
                      <a:pt x="166666" y="656802"/>
                    </a:lnTo>
                    <a:lnTo>
                      <a:pt x="173204" y="661124"/>
                    </a:lnTo>
                    <a:lnTo>
                      <a:pt x="174866" y="661678"/>
                    </a:lnTo>
                    <a:lnTo>
                      <a:pt x="175309" y="663230"/>
                    </a:lnTo>
                    <a:lnTo>
                      <a:pt x="174977" y="666443"/>
                    </a:lnTo>
                    <a:lnTo>
                      <a:pt x="173980" y="668660"/>
                    </a:lnTo>
                    <a:lnTo>
                      <a:pt x="172207" y="667441"/>
                    </a:lnTo>
                    <a:lnTo>
                      <a:pt x="171764" y="669103"/>
                    </a:lnTo>
                    <a:lnTo>
                      <a:pt x="172207" y="669878"/>
                    </a:lnTo>
                    <a:lnTo>
                      <a:pt x="172650" y="670433"/>
                    </a:lnTo>
                    <a:lnTo>
                      <a:pt x="172207" y="671319"/>
                    </a:lnTo>
                    <a:lnTo>
                      <a:pt x="172872" y="673535"/>
                    </a:lnTo>
                    <a:lnTo>
                      <a:pt x="172539" y="675530"/>
                    </a:lnTo>
                    <a:lnTo>
                      <a:pt x="171874" y="677636"/>
                    </a:lnTo>
                    <a:lnTo>
                      <a:pt x="171431" y="680074"/>
                    </a:lnTo>
                    <a:lnTo>
                      <a:pt x="172318" y="678965"/>
                    </a:lnTo>
                    <a:lnTo>
                      <a:pt x="173094" y="678300"/>
                    </a:lnTo>
                    <a:lnTo>
                      <a:pt x="173869" y="678300"/>
                    </a:lnTo>
                    <a:cubicBezTo>
                      <a:pt x="173869" y="678300"/>
                      <a:pt x="174534" y="679187"/>
                      <a:pt x="174534" y="679187"/>
                    </a:cubicBezTo>
                    <a:lnTo>
                      <a:pt x="176529" y="678633"/>
                    </a:lnTo>
                    <a:lnTo>
                      <a:pt x="175974" y="685061"/>
                    </a:lnTo>
                    <a:lnTo>
                      <a:pt x="176972" y="687831"/>
                    </a:lnTo>
                    <a:lnTo>
                      <a:pt x="176972" y="688828"/>
                    </a:lnTo>
                    <a:lnTo>
                      <a:pt x="176307" y="688828"/>
                    </a:lnTo>
                    <a:cubicBezTo>
                      <a:pt x="176307" y="688828"/>
                      <a:pt x="174534" y="689826"/>
                      <a:pt x="174534" y="689826"/>
                    </a:cubicBezTo>
                    <a:lnTo>
                      <a:pt x="175088" y="691377"/>
                    </a:lnTo>
                    <a:lnTo>
                      <a:pt x="174866" y="692928"/>
                    </a:lnTo>
                    <a:lnTo>
                      <a:pt x="174091" y="694369"/>
                    </a:lnTo>
                    <a:lnTo>
                      <a:pt x="172983" y="695699"/>
                    </a:lnTo>
                    <a:lnTo>
                      <a:pt x="173869" y="696142"/>
                    </a:lnTo>
                    <a:lnTo>
                      <a:pt x="174201" y="696363"/>
                    </a:lnTo>
                    <a:lnTo>
                      <a:pt x="174534" y="696363"/>
                    </a:lnTo>
                    <a:cubicBezTo>
                      <a:pt x="174534" y="696363"/>
                      <a:pt x="175420" y="695699"/>
                      <a:pt x="175420" y="695699"/>
                    </a:cubicBezTo>
                    <a:lnTo>
                      <a:pt x="175864" y="696142"/>
                    </a:lnTo>
                    <a:lnTo>
                      <a:pt x="176085" y="696585"/>
                    </a:lnTo>
                    <a:lnTo>
                      <a:pt x="176307" y="697582"/>
                    </a:lnTo>
                    <a:lnTo>
                      <a:pt x="176972" y="696917"/>
                    </a:lnTo>
                    <a:lnTo>
                      <a:pt x="177748" y="696917"/>
                    </a:lnTo>
                    <a:cubicBezTo>
                      <a:pt x="177748" y="696917"/>
                      <a:pt x="178523" y="697582"/>
                      <a:pt x="178523" y="697582"/>
                    </a:cubicBezTo>
                    <a:lnTo>
                      <a:pt x="179299" y="698691"/>
                    </a:lnTo>
                    <a:lnTo>
                      <a:pt x="180629" y="697472"/>
                    </a:lnTo>
                    <a:lnTo>
                      <a:pt x="182180" y="696917"/>
                    </a:lnTo>
                    <a:lnTo>
                      <a:pt x="188829" y="696474"/>
                    </a:lnTo>
                    <a:lnTo>
                      <a:pt x="189494" y="695920"/>
                    </a:lnTo>
                    <a:lnTo>
                      <a:pt x="187831" y="694812"/>
                    </a:lnTo>
                    <a:lnTo>
                      <a:pt x="187831" y="693815"/>
                    </a:lnTo>
                    <a:lnTo>
                      <a:pt x="190602" y="693815"/>
                    </a:lnTo>
                    <a:cubicBezTo>
                      <a:pt x="190602" y="693815"/>
                      <a:pt x="191710" y="692596"/>
                      <a:pt x="191710" y="692596"/>
                    </a:cubicBezTo>
                    <a:lnTo>
                      <a:pt x="192264" y="690712"/>
                    </a:lnTo>
                    <a:lnTo>
                      <a:pt x="193261" y="688828"/>
                    </a:lnTo>
                    <a:lnTo>
                      <a:pt x="195146" y="687831"/>
                    </a:lnTo>
                    <a:lnTo>
                      <a:pt x="197029" y="687831"/>
                    </a:lnTo>
                    <a:cubicBezTo>
                      <a:pt x="197029" y="687831"/>
                      <a:pt x="197472" y="687831"/>
                      <a:pt x="197472" y="687831"/>
                    </a:cubicBezTo>
                    <a:lnTo>
                      <a:pt x="199689" y="688828"/>
                    </a:lnTo>
                    <a:lnTo>
                      <a:pt x="201019" y="690934"/>
                    </a:lnTo>
                    <a:lnTo>
                      <a:pt x="198359" y="692263"/>
                    </a:lnTo>
                    <a:lnTo>
                      <a:pt x="196254" y="694591"/>
                    </a:lnTo>
                    <a:lnTo>
                      <a:pt x="195367" y="697472"/>
                    </a:lnTo>
                    <a:lnTo>
                      <a:pt x="196254" y="700574"/>
                    </a:lnTo>
                    <a:lnTo>
                      <a:pt x="198692" y="702569"/>
                    </a:lnTo>
                    <a:lnTo>
                      <a:pt x="201794" y="703123"/>
                    </a:lnTo>
                    <a:lnTo>
                      <a:pt x="204343" y="701683"/>
                    </a:lnTo>
                    <a:lnTo>
                      <a:pt x="204787" y="697693"/>
                    </a:lnTo>
                    <a:lnTo>
                      <a:pt x="205673" y="697693"/>
                    </a:lnTo>
                    <a:lnTo>
                      <a:pt x="207003" y="700020"/>
                    </a:lnTo>
                    <a:lnTo>
                      <a:pt x="207003" y="701904"/>
                    </a:lnTo>
                    <a:cubicBezTo>
                      <a:pt x="207003" y="701904"/>
                      <a:pt x="206338" y="703456"/>
                      <a:pt x="206338" y="703456"/>
                    </a:cubicBezTo>
                    <a:lnTo>
                      <a:pt x="206338" y="704564"/>
                    </a:lnTo>
                    <a:cubicBezTo>
                      <a:pt x="206338" y="704564"/>
                      <a:pt x="204343" y="707113"/>
                      <a:pt x="204343" y="707113"/>
                    </a:cubicBezTo>
                    <a:lnTo>
                      <a:pt x="203568" y="708443"/>
                    </a:lnTo>
                    <a:lnTo>
                      <a:pt x="203235" y="709772"/>
                    </a:lnTo>
                    <a:lnTo>
                      <a:pt x="203789" y="710659"/>
                    </a:lnTo>
                    <a:lnTo>
                      <a:pt x="204897" y="709994"/>
                    </a:lnTo>
                    <a:lnTo>
                      <a:pt x="206005" y="708886"/>
                    </a:lnTo>
                    <a:lnTo>
                      <a:pt x="206338" y="708332"/>
                    </a:lnTo>
                    <a:lnTo>
                      <a:pt x="208887" y="708332"/>
                    </a:lnTo>
                    <a:cubicBezTo>
                      <a:pt x="208887" y="708332"/>
                      <a:pt x="210105" y="709550"/>
                      <a:pt x="210105" y="709550"/>
                    </a:cubicBezTo>
                    <a:lnTo>
                      <a:pt x="209884" y="711434"/>
                    </a:lnTo>
                    <a:lnTo>
                      <a:pt x="207889" y="713208"/>
                    </a:lnTo>
                    <a:lnTo>
                      <a:pt x="209552" y="713872"/>
                    </a:lnTo>
                    <a:lnTo>
                      <a:pt x="211324" y="712875"/>
                    </a:lnTo>
                    <a:lnTo>
                      <a:pt x="212765" y="710991"/>
                    </a:lnTo>
                    <a:lnTo>
                      <a:pt x="213320" y="708886"/>
                    </a:lnTo>
                    <a:lnTo>
                      <a:pt x="213874" y="707778"/>
                    </a:lnTo>
                    <a:lnTo>
                      <a:pt x="215203" y="707445"/>
                    </a:lnTo>
                    <a:lnTo>
                      <a:pt x="217974" y="707445"/>
                    </a:lnTo>
                    <a:cubicBezTo>
                      <a:pt x="217974" y="707445"/>
                      <a:pt x="218195" y="707224"/>
                      <a:pt x="218195" y="707224"/>
                    </a:cubicBezTo>
                    <a:lnTo>
                      <a:pt x="218195" y="706669"/>
                    </a:lnTo>
                    <a:cubicBezTo>
                      <a:pt x="218195" y="706669"/>
                      <a:pt x="218528" y="706226"/>
                      <a:pt x="218528" y="706226"/>
                    </a:cubicBezTo>
                    <a:lnTo>
                      <a:pt x="219525" y="706448"/>
                    </a:lnTo>
                    <a:lnTo>
                      <a:pt x="219525" y="706448"/>
                    </a:lnTo>
                    <a:cubicBezTo>
                      <a:pt x="219525" y="706448"/>
                      <a:pt x="220855" y="707556"/>
                      <a:pt x="220855" y="707556"/>
                    </a:cubicBezTo>
                    <a:lnTo>
                      <a:pt x="220633" y="708553"/>
                    </a:lnTo>
                    <a:lnTo>
                      <a:pt x="220633" y="710437"/>
                    </a:lnTo>
                    <a:cubicBezTo>
                      <a:pt x="220633" y="710437"/>
                      <a:pt x="220190" y="711434"/>
                      <a:pt x="220190" y="711434"/>
                    </a:cubicBezTo>
                    <a:lnTo>
                      <a:pt x="219525" y="712210"/>
                    </a:lnTo>
                    <a:lnTo>
                      <a:pt x="218085" y="713208"/>
                    </a:lnTo>
                    <a:lnTo>
                      <a:pt x="217863" y="713872"/>
                    </a:lnTo>
                    <a:lnTo>
                      <a:pt x="217863" y="716643"/>
                    </a:lnTo>
                    <a:cubicBezTo>
                      <a:pt x="217863" y="716643"/>
                      <a:pt x="218417" y="717640"/>
                      <a:pt x="218417" y="717640"/>
                    </a:cubicBezTo>
                    <a:lnTo>
                      <a:pt x="220190" y="718305"/>
                    </a:lnTo>
                    <a:lnTo>
                      <a:pt x="218528" y="720300"/>
                    </a:lnTo>
                    <a:lnTo>
                      <a:pt x="217641" y="720965"/>
                    </a:lnTo>
                    <a:lnTo>
                      <a:pt x="216422" y="721408"/>
                    </a:lnTo>
                    <a:lnTo>
                      <a:pt x="217752" y="718526"/>
                    </a:lnTo>
                    <a:lnTo>
                      <a:pt x="216311" y="718194"/>
                    </a:lnTo>
                    <a:lnTo>
                      <a:pt x="210992" y="719413"/>
                    </a:lnTo>
                    <a:lnTo>
                      <a:pt x="210992" y="720521"/>
                    </a:lnTo>
                    <a:lnTo>
                      <a:pt x="212322" y="721519"/>
                    </a:lnTo>
                    <a:lnTo>
                      <a:pt x="213209" y="723846"/>
                    </a:lnTo>
                    <a:lnTo>
                      <a:pt x="213984" y="728278"/>
                    </a:lnTo>
                    <a:lnTo>
                      <a:pt x="214538" y="727724"/>
                    </a:lnTo>
                    <a:lnTo>
                      <a:pt x="214870" y="727502"/>
                    </a:lnTo>
                    <a:lnTo>
                      <a:pt x="216311" y="727281"/>
                    </a:lnTo>
                    <a:lnTo>
                      <a:pt x="216311" y="728389"/>
                    </a:lnTo>
                    <a:lnTo>
                      <a:pt x="215092" y="729054"/>
                    </a:lnTo>
                    <a:lnTo>
                      <a:pt x="212433" y="729054"/>
                    </a:lnTo>
                    <a:cubicBezTo>
                      <a:pt x="212433" y="729054"/>
                      <a:pt x="211214" y="729719"/>
                      <a:pt x="211214" y="729719"/>
                    </a:cubicBezTo>
                    <a:lnTo>
                      <a:pt x="210216" y="730495"/>
                    </a:lnTo>
                    <a:lnTo>
                      <a:pt x="207889" y="731603"/>
                    </a:lnTo>
                    <a:lnTo>
                      <a:pt x="204897" y="733708"/>
                    </a:lnTo>
                    <a:lnTo>
                      <a:pt x="203124" y="734152"/>
                    </a:lnTo>
                    <a:lnTo>
                      <a:pt x="201462" y="733043"/>
                    </a:lnTo>
                    <a:lnTo>
                      <a:pt x="199800" y="730162"/>
                    </a:lnTo>
                    <a:lnTo>
                      <a:pt x="200022" y="729941"/>
                    </a:lnTo>
                    <a:lnTo>
                      <a:pt x="200243" y="729941"/>
                    </a:lnTo>
                    <a:cubicBezTo>
                      <a:pt x="200243" y="729941"/>
                      <a:pt x="200354" y="729719"/>
                      <a:pt x="200354" y="729719"/>
                    </a:cubicBezTo>
                    <a:lnTo>
                      <a:pt x="200576" y="729387"/>
                    </a:lnTo>
                    <a:lnTo>
                      <a:pt x="199135" y="730052"/>
                    </a:lnTo>
                    <a:lnTo>
                      <a:pt x="198359" y="729830"/>
                    </a:lnTo>
                    <a:lnTo>
                      <a:pt x="197694" y="729165"/>
                    </a:lnTo>
                    <a:lnTo>
                      <a:pt x="196808" y="728500"/>
                    </a:lnTo>
                    <a:lnTo>
                      <a:pt x="195589" y="728500"/>
                    </a:lnTo>
                    <a:cubicBezTo>
                      <a:pt x="195589" y="728500"/>
                      <a:pt x="194813" y="728500"/>
                      <a:pt x="194813" y="728500"/>
                    </a:cubicBezTo>
                    <a:lnTo>
                      <a:pt x="194370" y="727835"/>
                    </a:lnTo>
                    <a:lnTo>
                      <a:pt x="194370" y="725397"/>
                    </a:lnTo>
                    <a:cubicBezTo>
                      <a:pt x="194370" y="725397"/>
                      <a:pt x="194148" y="725730"/>
                      <a:pt x="194148" y="725730"/>
                    </a:cubicBezTo>
                    <a:lnTo>
                      <a:pt x="194148" y="725952"/>
                    </a:lnTo>
                    <a:cubicBezTo>
                      <a:pt x="194148" y="725952"/>
                      <a:pt x="193927" y="726173"/>
                      <a:pt x="193927" y="726173"/>
                    </a:cubicBezTo>
                    <a:lnTo>
                      <a:pt x="193594" y="726506"/>
                    </a:lnTo>
                    <a:lnTo>
                      <a:pt x="192818" y="725619"/>
                    </a:lnTo>
                    <a:lnTo>
                      <a:pt x="191932" y="725952"/>
                    </a:lnTo>
                    <a:lnTo>
                      <a:pt x="191156" y="727059"/>
                    </a:lnTo>
                    <a:lnTo>
                      <a:pt x="190602" y="728611"/>
                    </a:lnTo>
                    <a:lnTo>
                      <a:pt x="189826" y="728611"/>
                    </a:lnTo>
                    <a:lnTo>
                      <a:pt x="189826" y="726949"/>
                    </a:lnTo>
                    <a:cubicBezTo>
                      <a:pt x="189826" y="726949"/>
                      <a:pt x="189494" y="725730"/>
                      <a:pt x="189494" y="725730"/>
                    </a:cubicBezTo>
                    <a:lnTo>
                      <a:pt x="188718" y="724954"/>
                    </a:lnTo>
                    <a:lnTo>
                      <a:pt x="187499" y="724621"/>
                    </a:lnTo>
                    <a:lnTo>
                      <a:pt x="187831" y="726173"/>
                    </a:lnTo>
                    <a:lnTo>
                      <a:pt x="187831" y="727392"/>
                    </a:lnTo>
                    <a:cubicBezTo>
                      <a:pt x="187831" y="727392"/>
                      <a:pt x="187388" y="728500"/>
                      <a:pt x="187388" y="728500"/>
                    </a:cubicBezTo>
                    <a:lnTo>
                      <a:pt x="187388" y="729497"/>
                    </a:lnTo>
                    <a:cubicBezTo>
                      <a:pt x="187388" y="729497"/>
                      <a:pt x="185283" y="730162"/>
                      <a:pt x="185283" y="730162"/>
                    </a:cubicBezTo>
                    <a:lnTo>
                      <a:pt x="181737" y="728832"/>
                    </a:lnTo>
                    <a:lnTo>
                      <a:pt x="180518" y="730384"/>
                    </a:lnTo>
                    <a:lnTo>
                      <a:pt x="179631" y="729497"/>
                    </a:lnTo>
                    <a:lnTo>
                      <a:pt x="179853" y="730606"/>
                    </a:lnTo>
                    <a:lnTo>
                      <a:pt x="180075" y="731049"/>
                    </a:lnTo>
                    <a:lnTo>
                      <a:pt x="180518" y="731492"/>
                    </a:lnTo>
                    <a:lnTo>
                      <a:pt x="181626" y="730717"/>
                    </a:lnTo>
                    <a:lnTo>
                      <a:pt x="182623" y="730495"/>
                    </a:lnTo>
                    <a:lnTo>
                      <a:pt x="183620" y="730827"/>
                    </a:lnTo>
                    <a:lnTo>
                      <a:pt x="184396" y="731603"/>
                    </a:lnTo>
                    <a:lnTo>
                      <a:pt x="182956" y="733265"/>
                    </a:lnTo>
                    <a:lnTo>
                      <a:pt x="180961" y="734595"/>
                    </a:lnTo>
                    <a:lnTo>
                      <a:pt x="179077" y="735371"/>
                    </a:lnTo>
                    <a:lnTo>
                      <a:pt x="178080" y="735371"/>
                    </a:lnTo>
                    <a:cubicBezTo>
                      <a:pt x="178080" y="735371"/>
                      <a:pt x="176861" y="738473"/>
                      <a:pt x="176861" y="738473"/>
                    </a:cubicBezTo>
                    <a:lnTo>
                      <a:pt x="177305" y="740579"/>
                    </a:lnTo>
                    <a:lnTo>
                      <a:pt x="178302" y="742463"/>
                    </a:lnTo>
                    <a:lnTo>
                      <a:pt x="178855" y="744790"/>
                    </a:lnTo>
                    <a:lnTo>
                      <a:pt x="178855" y="747228"/>
                    </a:lnTo>
                    <a:cubicBezTo>
                      <a:pt x="178855" y="747228"/>
                      <a:pt x="179631" y="750330"/>
                      <a:pt x="179631" y="750330"/>
                    </a:cubicBezTo>
                    <a:lnTo>
                      <a:pt x="180850" y="752436"/>
                    </a:lnTo>
                    <a:lnTo>
                      <a:pt x="182845" y="751993"/>
                    </a:lnTo>
                    <a:lnTo>
                      <a:pt x="183510" y="752990"/>
                    </a:lnTo>
                    <a:lnTo>
                      <a:pt x="184285" y="752658"/>
                    </a:lnTo>
                    <a:lnTo>
                      <a:pt x="184840" y="752658"/>
                    </a:lnTo>
                    <a:cubicBezTo>
                      <a:pt x="184840" y="752658"/>
                      <a:pt x="185837" y="752990"/>
                      <a:pt x="185837" y="752990"/>
                    </a:cubicBezTo>
                    <a:lnTo>
                      <a:pt x="185505" y="752436"/>
                    </a:lnTo>
                    <a:lnTo>
                      <a:pt x="184950" y="750995"/>
                    </a:lnTo>
                    <a:lnTo>
                      <a:pt x="186502" y="750441"/>
                    </a:lnTo>
                    <a:lnTo>
                      <a:pt x="187831" y="749223"/>
                    </a:lnTo>
                    <a:lnTo>
                      <a:pt x="188496" y="747671"/>
                    </a:lnTo>
                    <a:lnTo>
                      <a:pt x="188053" y="746119"/>
                    </a:lnTo>
                    <a:lnTo>
                      <a:pt x="188053" y="745233"/>
                    </a:lnTo>
                    <a:lnTo>
                      <a:pt x="189494" y="744568"/>
                    </a:lnTo>
                    <a:lnTo>
                      <a:pt x="192486" y="743904"/>
                    </a:lnTo>
                    <a:lnTo>
                      <a:pt x="193483" y="743239"/>
                    </a:lnTo>
                    <a:lnTo>
                      <a:pt x="193816" y="744236"/>
                    </a:lnTo>
                    <a:lnTo>
                      <a:pt x="194037" y="744458"/>
                    </a:lnTo>
                    <a:lnTo>
                      <a:pt x="194037" y="744458"/>
                    </a:lnTo>
                    <a:cubicBezTo>
                      <a:pt x="194037" y="744458"/>
                      <a:pt x="193483" y="745122"/>
                      <a:pt x="193483" y="745122"/>
                    </a:cubicBezTo>
                    <a:lnTo>
                      <a:pt x="193483" y="745676"/>
                    </a:lnTo>
                    <a:cubicBezTo>
                      <a:pt x="193483" y="745676"/>
                      <a:pt x="193816" y="745787"/>
                      <a:pt x="193816" y="745787"/>
                    </a:cubicBezTo>
                    <a:lnTo>
                      <a:pt x="194037" y="745787"/>
                    </a:lnTo>
                    <a:cubicBezTo>
                      <a:pt x="194037" y="745787"/>
                      <a:pt x="194259" y="746009"/>
                      <a:pt x="194259" y="746009"/>
                    </a:cubicBezTo>
                    <a:lnTo>
                      <a:pt x="193927" y="746784"/>
                    </a:lnTo>
                    <a:lnTo>
                      <a:pt x="193705" y="747006"/>
                    </a:lnTo>
                    <a:lnTo>
                      <a:pt x="193705" y="747228"/>
                    </a:lnTo>
                    <a:cubicBezTo>
                      <a:pt x="193705" y="747228"/>
                      <a:pt x="194259" y="748004"/>
                      <a:pt x="194259" y="748004"/>
                    </a:cubicBezTo>
                    <a:lnTo>
                      <a:pt x="195589" y="744568"/>
                    </a:lnTo>
                    <a:lnTo>
                      <a:pt x="195811" y="743239"/>
                    </a:lnTo>
                    <a:lnTo>
                      <a:pt x="196697" y="743239"/>
                    </a:lnTo>
                    <a:lnTo>
                      <a:pt x="196475" y="743793"/>
                    </a:lnTo>
                    <a:lnTo>
                      <a:pt x="197140" y="744790"/>
                    </a:lnTo>
                    <a:lnTo>
                      <a:pt x="198913" y="743349"/>
                    </a:lnTo>
                    <a:lnTo>
                      <a:pt x="200576" y="743349"/>
                    </a:lnTo>
                    <a:cubicBezTo>
                      <a:pt x="200576" y="743349"/>
                      <a:pt x="201240" y="744014"/>
                      <a:pt x="201240" y="744014"/>
                    </a:cubicBezTo>
                    <a:lnTo>
                      <a:pt x="203235" y="747006"/>
                    </a:lnTo>
                    <a:lnTo>
                      <a:pt x="204343" y="748115"/>
                    </a:lnTo>
                    <a:lnTo>
                      <a:pt x="205562" y="748558"/>
                    </a:lnTo>
                    <a:lnTo>
                      <a:pt x="208998" y="748115"/>
                    </a:lnTo>
                    <a:lnTo>
                      <a:pt x="210549" y="748447"/>
                    </a:lnTo>
                    <a:lnTo>
                      <a:pt x="211768" y="749112"/>
                    </a:lnTo>
                    <a:lnTo>
                      <a:pt x="214427" y="750995"/>
                    </a:lnTo>
                    <a:lnTo>
                      <a:pt x="214981" y="747671"/>
                    </a:lnTo>
                    <a:lnTo>
                      <a:pt x="217641" y="747449"/>
                    </a:lnTo>
                    <a:lnTo>
                      <a:pt x="220744" y="748780"/>
                    </a:lnTo>
                    <a:lnTo>
                      <a:pt x="222850" y="749998"/>
                    </a:lnTo>
                    <a:lnTo>
                      <a:pt x="225066" y="747782"/>
                    </a:lnTo>
                    <a:lnTo>
                      <a:pt x="228722" y="746563"/>
                    </a:lnTo>
                    <a:lnTo>
                      <a:pt x="232379" y="746563"/>
                    </a:lnTo>
                    <a:cubicBezTo>
                      <a:pt x="232379" y="746563"/>
                      <a:pt x="234596" y="748225"/>
                      <a:pt x="234596" y="748225"/>
                    </a:cubicBezTo>
                    <a:lnTo>
                      <a:pt x="235926" y="747782"/>
                    </a:lnTo>
                    <a:lnTo>
                      <a:pt x="237255" y="747782"/>
                    </a:lnTo>
                    <a:cubicBezTo>
                      <a:pt x="237255" y="747782"/>
                      <a:pt x="238363" y="747893"/>
                      <a:pt x="238363" y="747893"/>
                    </a:cubicBezTo>
                    <a:lnTo>
                      <a:pt x="239250" y="748225"/>
                    </a:lnTo>
                    <a:lnTo>
                      <a:pt x="239915" y="746784"/>
                    </a:lnTo>
                    <a:lnTo>
                      <a:pt x="239915" y="746119"/>
                    </a:lnTo>
                    <a:lnTo>
                      <a:pt x="240802" y="746119"/>
                    </a:lnTo>
                    <a:lnTo>
                      <a:pt x="242020" y="746563"/>
                    </a:lnTo>
                    <a:lnTo>
                      <a:pt x="251218" y="743460"/>
                    </a:lnTo>
                    <a:lnTo>
                      <a:pt x="254100" y="743239"/>
                    </a:lnTo>
                    <a:lnTo>
                      <a:pt x="257424" y="744014"/>
                    </a:lnTo>
                    <a:lnTo>
                      <a:pt x="258643" y="744014"/>
                    </a:lnTo>
                    <a:cubicBezTo>
                      <a:pt x="258643" y="744014"/>
                      <a:pt x="259972" y="743793"/>
                      <a:pt x="259972" y="743793"/>
                    </a:cubicBezTo>
                    <a:lnTo>
                      <a:pt x="261413" y="742574"/>
                    </a:lnTo>
                    <a:lnTo>
                      <a:pt x="262632" y="742130"/>
                    </a:lnTo>
                    <a:lnTo>
                      <a:pt x="274711" y="744014"/>
                    </a:lnTo>
                    <a:lnTo>
                      <a:pt x="276595" y="745012"/>
                    </a:lnTo>
                    <a:lnTo>
                      <a:pt x="276595" y="744014"/>
                    </a:lnTo>
                    <a:lnTo>
                      <a:pt x="276263" y="742463"/>
                    </a:lnTo>
                    <a:lnTo>
                      <a:pt x="278368" y="741908"/>
                    </a:lnTo>
                    <a:lnTo>
                      <a:pt x="283798" y="741908"/>
                    </a:lnTo>
                    <a:cubicBezTo>
                      <a:pt x="283798" y="741908"/>
                      <a:pt x="298536" y="739804"/>
                      <a:pt x="298536" y="739804"/>
                    </a:cubicBezTo>
                    <a:lnTo>
                      <a:pt x="299644" y="740136"/>
                    </a:lnTo>
                    <a:lnTo>
                      <a:pt x="300531" y="740800"/>
                    </a:lnTo>
                    <a:lnTo>
                      <a:pt x="301306" y="741798"/>
                    </a:lnTo>
                    <a:lnTo>
                      <a:pt x="301306" y="742684"/>
                    </a:lnTo>
                    <a:cubicBezTo>
                      <a:pt x="301306" y="742684"/>
                      <a:pt x="297982" y="743460"/>
                      <a:pt x="297982" y="743460"/>
                    </a:cubicBezTo>
                    <a:lnTo>
                      <a:pt x="291887" y="745898"/>
                    </a:lnTo>
                    <a:lnTo>
                      <a:pt x="292663" y="747893"/>
                    </a:lnTo>
                    <a:lnTo>
                      <a:pt x="291665" y="748669"/>
                    </a:lnTo>
                    <a:lnTo>
                      <a:pt x="289893" y="748336"/>
                    </a:lnTo>
                    <a:lnTo>
                      <a:pt x="288120" y="746895"/>
                    </a:lnTo>
                    <a:lnTo>
                      <a:pt x="287454" y="748336"/>
                    </a:lnTo>
                    <a:lnTo>
                      <a:pt x="286568" y="749666"/>
                    </a:lnTo>
                    <a:lnTo>
                      <a:pt x="288120" y="749666"/>
                    </a:lnTo>
                    <a:lnTo>
                      <a:pt x="288120" y="750663"/>
                    </a:lnTo>
                    <a:lnTo>
                      <a:pt x="287344" y="751660"/>
                    </a:lnTo>
                    <a:lnTo>
                      <a:pt x="285128" y="755539"/>
                    </a:lnTo>
                    <a:lnTo>
                      <a:pt x="284574" y="754874"/>
                    </a:lnTo>
                    <a:lnTo>
                      <a:pt x="283909" y="754541"/>
                    </a:lnTo>
                    <a:lnTo>
                      <a:pt x="283022" y="754541"/>
                    </a:lnTo>
                    <a:cubicBezTo>
                      <a:pt x="283022" y="754541"/>
                      <a:pt x="282025" y="754541"/>
                      <a:pt x="282025" y="754541"/>
                    </a:cubicBezTo>
                    <a:lnTo>
                      <a:pt x="282025" y="755539"/>
                    </a:lnTo>
                    <a:lnTo>
                      <a:pt x="282800" y="755871"/>
                    </a:lnTo>
                    <a:lnTo>
                      <a:pt x="283244" y="756315"/>
                    </a:lnTo>
                    <a:lnTo>
                      <a:pt x="283244" y="756758"/>
                    </a:lnTo>
                    <a:cubicBezTo>
                      <a:pt x="283244" y="756758"/>
                      <a:pt x="282911" y="757312"/>
                      <a:pt x="282911" y="757312"/>
                    </a:cubicBezTo>
                    <a:lnTo>
                      <a:pt x="283133" y="758088"/>
                    </a:lnTo>
                    <a:lnTo>
                      <a:pt x="283133" y="758309"/>
                    </a:lnTo>
                    <a:cubicBezTo>
                      <a:pt x="283133" y="758309"/>
                      <a:pt x="283244" y="758642"/>
                      <a:pt x="283244" y="758642"/>
                    </a:cubicBezTo>
                    <a:lnTo>
                      <a:pt x="282911" y="759417"/>
                    </a:lnTo>
                    <a:lnTo>
                      <a:pt x="282246" y="757534"/>
                    </a:lnTo>
                    <a:lnTo>
                      <a:pt x="282025" y="756426"/>
                    </a:lnTo>
                    <a:lnTo>
                      <a:pt x="281360" y="756426"/>
                    </a:lnTo>
                    <a:lnTo>
                      <a:pt x="280252" y="756869"/>
                    </a:lnTo>
                    <a:lnTo>
                      <a:pt x="277814" y="755650"/>
                    </a:lnTo>
                    <a:lnTo>
                      <a:pt x="276706" y="756426"/>
                    </a:lnTo>
                    <a:lnTo>
                      <a:pt x="275930" y="756426"/>
                    </a:lnTo>
                    <a:lnTo>
                      <a:pt x="275376" y="755871"/>
                    </a:lnTo>
                    <a:lnTo>
                      <a:pt x="274822" y="755650"/>
                    </a:lnTo>
                    <a:lnTo>
                      <a:pt x="274268" y="755871"/>
                    </a:lnTo>
                    <a:lnTo>
                      <a:pt x="273602" y="756536"/>
                    </a:lnTo>
                    <a:lnTo>
                      <a:pt x="272827" y="755760"/>
                    </a:lnTo>
                    <a:lnTo>
                      <a:pt x="271719" y="755539"/>
                    </a:lnTo>
                    <a:lnTo>
                      <a:pt x="269059" y="755539"/>
                    </a:lnTo>
                    <a:lnTo>
                      <a:pt x="269059" y="756536"/>
                    </a:lnTo>
                    <a:lnTo>
                      <a:pt x="271276" y="756536"/>
                    </a:lnTo>
                    <a:lnTo>
                      <a:pt x="271276" y="757423"/>
                    </a:lnTo>
                    <a:lnTo>
                      <a:pt x="270278" y="757423"/>
                    </a:lnTo>
                    <a:cubicBezTo>
                      <a:pt x="270278" y="757423"/>
                      <a:pt x="268284" y="757423"/>
                      <a:pt x="268284" y="757423"/>
                    </a:cubicBezTo>
                    <a:lnTo>
                      <a:pt x="267287" y="757423"/>
                    </a:lnTo>
                    <a:cubicBezTo>
                      <a:pt x="267287" y="757423"/>
                      <a:pt x="267730" y="757977"/>
                      <a:pt x="267730" y="757977"/>
                    </a:cubicBezTo>
                    <a:lnTo>
                      <a:pt x="267951" y="758531"/>
                    </a:lnTo>
                    <a:lnTo>
                      <a:pt x="268284" y="758974"/>
                    </a:lnTo>
                    <a:lnTo>
                      <a:pt x="268948" y="759417"/>
                    </a:lnTo>
                    <a:lnTo>
                      <a:pt x="268062" y="760415"/>
                    </a:lnTo>
                    <a:lnTo>
                      <a:pt x="266622" y="759417"/>
                    </a:lnTo>
                    <a:lnTo>
                      <a:pt x="267287" y="760747"/>
                    </a:lnTo>
                    <a:lnTo>
                      <a:pt x="268173" y="762077"/>
                    </a:lnTo>
                    <a:lnTo>
                      <a:pt x="270389" y="764404"/>
                    </a:lnTo>
                    <a:lnTo>
                      <a:pt x="270389" y="765291"/>
                    </a:lnTo>
                    <a:lnTo>
                      <a:pt x="269170" y="765734"/>
                    </a:lnTo>
                    <a:lnTo>
                      <a:pt x="268173" y="766399"/>
                    </a:lnTo>
                    <a:lnTo>
                      <a:pt x="267287" y="766732"/>
                    </a:lnTo>
                    <a:lnTo>
                      <a:pt x="266400" y="766288"/>
                    </a:lnTo>
                    <a:lnTo>
                      <a:pt x="265957" y="766621"/>
                    </a:lnTo>
                    <a:lnTo>
                      <a:pt x="265624" y="766953"/>
                    </a:lnTo>
                    <a:lnTo>
                      <a:pt x="265291" y="767175"/>
                    </a:lnTo>
                    <a:lnTo>
                      <a:pt x="264737" y="767175"/>
                    </a:lnTo>
                    <a:cubicBezTo>
                      <a:pt x="264737" y="767175"/>
                      <a:pt x="266067" y="768393"/>
                      <a:pt x="266067" y="768393"/>
                    </a:cubicBezTo>
                    <a:lnTo>
                      <a:pt x="266732" y="769723"/>
                    </a:lnTo>
                    <a:lnTo>
                      <a:pt x="266732" y="770499"/>
                    </a:lnTo>
                    <a:cubicBezTo>
                      <a:pt x="266732" y="770499"/>
                      <a:pt x="265513" y="770167"/>
                      <a:pt x="265513" y="770167"/>
                    </a:cubicBezTo>
                    <a:lnTo>
                      <a:pt x="264737" y="771164"/>
                    </a:lnTo>
                    <a:lnTo>
                      <a:pt x="266843" y="771164"/>
                    </a:lnTo>
                    <a:cubicBezTo>
                      <a:pt x="266843" y="771164"/>
                      <a:pt x="268394" y="771497"/>
                      <a:pt x="268394" y="771497"/>
                    </a:cubicBezTo>
                    <a:lnTo>
                      <a:pt x="269502" y="772383"/>
                    </a:lnTo>
                    <a:lnTo>
                      <a:pt x="270167" y="774045"/>
                    </a:lnTo>
                    <a:lnTo>
                      <a:pt x="268062" y="775597"/>
                    </a:lnTo>
                    <a:lnTo>
                      <a:pt x="267397" y="776372"/>
                    </a:lnTo>
                    <a:lnTo>
                      <a:pt x="267065" y="777813"/>
                    </a:lnTo>
                    <a:lnTo>
                      <a:pt x="265181" y="775929"/>
                    </a:lnTo>
                    <a:lnTo>
                      <a:pt x="263297" y="775375"/>
                    </a:lnTo>
                    <a:lnTo>
                      <a:pt x="259308" y="775818"/>
                    </a:lnTo>
                    <a:lnTo>
                      <a:pt x="257091" y="775818"/>
                    </a:lnTo>
                    <a:cubicBezTo>
                      <a:pt x="257091" y="775818"/>
                      <a:pt x="254764" y="775153"/>
                      <a:pt x="254764" y="775153"/>
                    </a:cubicBezTo>
                    <a:lnTo>
                      <a:pt x="252991" y="774267"/>
                    </a:lnTo>
                    <a:lnTo>
                      <a:pt x="252215" y="773380"/>
                    </a:lnTo>
                    <a:lnTo>
                      <a:pt x="250996" y="773823"/>
                    </a:lnTo>
                    <a:lnTo>
                      <a:pt x="241134" y="774156"/>
                    </a:lnTo>
                    <a:lnTo>
                      <a:pt x="239583" y="774932"/>
                    </a:lnTo>
                    <a:lnTo>
                      <a:pt x="236701" y="777702"/>
                    </a:lnTo>
                    <a:lnTo>
                      <a:pt x="235372" y="777258"/>
                    </a:lnTo>
                    <a:lnTo>
                      <a:pt x="233931" y="777591"/>
                    </a:lnTo>
                    <a:lnTo>
                      <a:pt x="232379" y="777591"/>
                    </a:lnTo>
                    <a:cubicBezTo>
                      <a:pt x="232379" y="777591"/>
                      <a:pt x="230607" y="776705"/>
                      <a:pt x="230607" y="776705"/>
                    </a:cubicBezTo>
                    <a:lnTo>
                      <a:pt x="228944" y="777369"/>
                    </a:lnTo>
                    <a:lnTo>
                      <a:pt x="223736" y="774267"/>
                    </a:lnTo>
                    <a:lnTo>
                      <a:pt x="221298" y="774932"/>
                    </a:lnTo>
                    <a:lnTo>
                      <a:pt x="220633" y="776594"/>
                    </a:lnTo>
                    <a:lnTo>
                      <a:pt x="220633" y="778478"/>
                    </a:lnTo>
                    <a:cubicBezTo>
                      <a:pt x="220633" y="778478"/>
                      <a:pt x="219968" y="780029"/>
                      <a:pt x="219968" y="780029"/>
                    </a:cubicBezTo>
                    <a:lnTo>
                      <a:pt x="217863" y="780694"/>
                    </a:lnTo>
                    <a:lnTo>
                      <a:pt x="213763" y="780473"/>
                    </a:lnTo>
                    <a:lnTo>
                      <a:pt x="205451" y="781691"/>
                    </a:lnTo>
                    <a:lnTo>
                      <a:pt x="202681" y="781470"/>
                    </a:lnTo>
                    <a:lnTo>
                      <a:pt x="201572" y="781691"/>
                    </a:lnTo>
                    <a:lnTo>
                      <a:pt x="200354" y="782689"/>
                    </a:lnTo>
                    <a:lnTo>
                      <a:pt x="199135" y="784351"/>
                    </a:lnTo>
                    <a:lnTo>
                      <a:pt x="198692" y="786567"/>
                    </a:lnTo>
                    <a:lnTo>
                      <a:pt x="197694" y="788008"/>
                    </a:lnTo>
                    <a:lnTo>
                      <a:pt x="196254" y="788673"/>
                    </a:lnTo>
                    <a:lnTo>
                      <a:pt x="194370" y="788673"/>
                    </a:lnTo>
                    <a:cubicBezTo>
                      <a:pt x="194370" y="788673"/>
                      <a:pt x="192486" y="788230"/>
                      <a:pt x="192486" y="788230"/>
                    </a:cubicBezTo>
                    <a:lnTo>
                      <a:pt x="191046" y="787675"/>
                    </a:lnTo>
                    <a:lnTo>
                      <a:pt x="191046" y="788562"/>
                    </a:lnTo>
                    <a:lnTo>
                      <a:pt x="191932" y="789116"/>
                    </a:lnTo>
                    <a:lnTo>
                      <a:pt x="192486" y="789892"/>
                    </a:lnTo>
                    <a:lnTo>
                      <a:pt x="192486" y="790778"/>
                    </a:lnTo>
                    <a:lnTo>
                      <a:pt x="191821" y="791665"/>
                    </a:lnTo>
                    <a:lnTo>
                      <a:pt x="192264" y="791665"/>
                    </a:lnTo>
                    <a:cubicBezTo>
                      <a:pt x="192264" y="791665"/>
                      <a:pt x="192596" y="791665"/>
                      <a:pt x="192596" y="791665"/>
                    </a:cubicBezTo>
                    <a:lnTo>
                      <a:pt x="192596" y="791886"/>
                    </a:lnTo>
                    <a:cubicBezTo>
                      <a:pt x="192596" y="791886"/>
                      <a:pt x="192707" y="792441"/>
                      <a:pt x="192707" y="792441"/>
                    </a:cubicBezTo>
                    <a:lnTo>
                      <a:pt x="194148" y="791665"/>
                    </a:lnTo>
                    <a:lnTo>
                      <a:pt x="195367" y="791665"/>
                    </a:lnTo>
                    <a:cubicBezTo>
                      <a:pt x="195367" y="791665"/>
                      <a:pt x="196254" y="792662"/>
                      <a:pt x="196254" y="792662"/>
                    </a:cubicBezTo>
                    <a:lnTo>
                      <a:pt x="196475" y="794435"/>
                    </a:lnTo>
                    <a:lnTo>
                      <a:pt x="197805" y="793881"/>
                    </a:lnTo>
                    <a:lnTo>
                      <a:pt x="198913" y="793881"/>
                    </a:lnTo>
                    <a:cubicBezTo>
                      <a:pt x="198913" y="793881"/>
                      <a:pt x="201462" y="794435"/>
                      <a:pt x="201462" y="794435"/>
                    </a:cubicBezTo>
                    <a:lnTo>
                      <a:pt x="202348" y="794767"/>
                    </a:lnTo>
                    <a:lnTo>
                      <a:pt x="203789" y="796208"/>
                    </a:lnTo>
                    <a:lnTo>
                      <a:pt x="204343" y="796541"/>
                    </a:lnTo>
                    <a:lnTo>
                      <a:pt x="204897" y="796208"/>
                    </a:lnTo>
                    <a:lnTo>
                      <a:pt x="205341" y="795543"/>
                    </a:lnTo>
                    <a:lnTo>
                      <a:pt x="205894" y="794546"/>
                    </a:lnTo>
                    <a:lnTo>
                      <a:pt x="213652" y="791775"/>
                    </a:lnTo>
                    <a:lnTo>
                      <a:pt x="214206" y="793216"/>
                    </a:lnTo>
                    <a:lnTo>
                      <a:pt x="215424" y="793216"/>
                    </a:lnTo>
                    <a:cubicBezTo>
                      <a:pt x="215424" y="793216"/>
                      <a:pt x="217087" y="792884"/>
                      <a:pt x="217087" y="792884"/>
                    </a:cubicBezTo>
                    <a:lnTo>
                      <a:pt x="219082" y="792662"/>
                    </a:lnTo>
                    <a:lnTo>
                      <a:pt x="220965" y="792995"/>
                    </a:lnTo>
                    <a:lnTo>
                      <a:pt x="222960" y="793771"/>
                    </a:lnTo>
                    <a:lnTo>
                      <a:pt x="226728" y="795654"/>
                    </a:lnTo>
                    <a:lnTo>
                      <a:pt x="226950" y="792551"/>
                    </a:lnTo>
                    <a:lnTo>
                      <a:pt x="228501" y="788119"/>
                    </a:lnTo>
                    <a:lnTo>
                      <a:pt x="228168" y="786900"/>
                    </a:lnTo>
                    <a:lnTo>
                      <a:pt x="228168" y="785902"/>
                    </a:lnTo>
                    <a:lnTo>
                      <a:pt x="229831" y="784795"/>
                    </a:lnTo>
                    <a:lnTo>
                      <a:pt x="232158" y="781691"/>
                    </a:lnTo>
                    <a:lnTo>
                      <a:pt x="234042" y="781026"/>
                    </a:lnTo>
                    <a:lnTo>
                      <a:pt x="235815" y="781248"/>
                    </a:lnTo>
                    <a:lnTo>
                      <a:pt x="237255" y="781580"/>
                    </a:lnTo>
                    <a:lnTo>
                      <a:pt x="238585" y="781580"/>
                    </a:lnTo>
                    <a:cubicBezTo>
                      <a:pt x="238585" y="781580"/>
                      <a:pt x="239915" y="781026"/>
                      <a:pt x="239915" y="781026"/>
                    </a:cubicBezTo>
                    <a:lnTo>
                      <a:pt x="239915" y="782024"/>
                    </a:lnTo>
                    <a:lnTo>
                      <a:pt x="242020" y="781026"/>
                    </a:lnTo>
                    <a:lnTo>
                      <a:pt x="244237" y="781470"/>
                    </a:lnTo>
                    <a:lnTo>
                      <a:pt x="246231" y="782689"/>
                    </a:lnTo>
                    <a:lnTo>
                      <a:pt x="247672" y="783908"/>
                    </a:lnTo>
                    <a:lnTo>
                      <a:pt x="248448" y="783908"/>
                    </a:lnTo>
                    <a:lnTo>
                      <a:pt x="249224" y="782134"/>
                    </a:lnTo>
                    <a:lnTo>
                      <a:pt x="249999" y="782356"/>
                    </a:lnTo>
                    <a:lnTo>
                      <a:pt x="250664" y="783354"/>
                    </a:lnTo>
                    <a:lnTo>
                      <a:pt x="251439" y="783797"/>
                    </a:lnTo>
                    <a:lnTo>
                      <a:pt x="252326" y="783132"/>
                    </a:lnTo>
                    <a:lnTo>
                      <a:pt x="253213" y="782024"/>
                    </a:lnTo>
                    <a:lnTo>
                      <a:pt x="253989" y="781802"/>
                    </a:lnTo>
                    <a:lnTo>
                      <a:pt x="254543" y="783686"/>
                    </a:lnTo>
                    <a:lnTo>
                      <a:pt x="256205" y="782799"/>
                    </a:lnTo>
                    <a:lnTo>
                      <a:pt x="257646" y="781470"/>
                    </a:lnTo>
                    <a:lnTo>
                      <a:pt x="258754" y="781026"/>
                    </a:lnTo>
                    <a:lnTo>
                      <a:pt x="259308" y="782799"/>
                    </a:lnTo>
                    <a:lnTo>
                      <a:pt x="260083" y="782799"/>
                    </a:lnTo>
                    <a:lnTo>
                      <a:pt x="261746" y="781913"/>
                    </a:lnTo>
                    <a:lnTo>
                      <a:pt x="266178" y="780583"/>
                    </a:lnTo>
                    <a:lnTo>
                      <a:pt x="267841" y="778921"/>
                    </a:lnTo>
                    <a:lnTo>
                      <a:pt x="268394" y="780362"/>
                    </a:lnTo>
                    <a:lnTo>
                      <a:pt x="269281" y="780362"/>
                    </a:lnTo>
                    <a:cubicBezTo>
                      <a:pt x="269281" y="780362"/>
                      <a:pt x="271719" y="778921"/>
                      <a:pt x="271719" y="778921"/>
                    </a:cubicBezTo>
                    <a:lnTo>
                      <a:pt x="273713" y="775929"/>
                    </a:lnTo>
                    <a:lnTo>
                      <a:pt x="274711" y="775264"/>
                    </a:lnTo>
                    <a:lnTo>
                      <a:pt x="276041" y="775043"/>
                    </a:lnTo>
                    <a:lnTo>
                      <a:pt x="277371" y="775375"/>
                    </a:lnTo>
                    <a:lnTo>
                      <a:pt x="277924" y="776594"/>
                    </a:lnTo>
                    <a:lnTo>
                      <a:pt x="278146" y="779475"/>
                    </a:lnTo>
                    <a:lnTo>
                      <a:pt x="278700" y="781913"/>
                    </a:lnTo>
                    <a:lnTo>
                      <a:pt x="277260" y="780473"/>
                    </a:lnTo>
                    <a:lnTo>
                      <a:pt x="276817" y="779808"/>
                    </a:lnTo>
                    <a:lnTo>
                      <a:pt x="276484" y="778810"/>
                    </a:lnTo>
                    <a:lnTo>
                      <a:pt x="275708" y="779808"/>
                    </a:lnTo>
                    <a:lnTo>
                      <a:pt x="274378" y="781026"/>
                    </a:lnTo>
                    <a:lnTo>
                      <a:pt x="273492" y="781802"/>
                    </a:lnTo>
                    <a:lnTo>
                      <a:pt x="273270" y="782689"/>
                    </a:lnTo>
                    <a:lnTo>
                      <a:pt x="273935" y="783575"/>
                    </a:lnTo>
                    <a:lnTo>
                      <a:pt x="276152" y="783797"/>
                    </a:lnTo>
                    <a:lnTo>
                      <a:pt x="277260" y="784573"/>
                    </a:lnTo>
                    <a:lnTo>
                      <a:pt x="277260" y="786678"/>
                    </a:lnTo>
                    <a:cubicBezTo>
                      <a:pt x="277260" y="786678"/>
                      <a:pt x="275376" y="788008"/>
                      <a:pt x="275376" y="788008"/>
                    </a:cubicBezTo>
                    <a:lnTo>
                      <a:pt x="273713" y="788008"/>
                    </a:lnTo>
                    <a:cubicBezTo>
                      <a:pt x="273713" y="788008"/>
                      <a:pt x="274157" y="785570"/>
                      <a:pt x="274157" y="785570"/>
                    </a:cubicBezTo>
                    <a:lnTo>
                      <a:pt x="273049" y="786234"/>
                    </a:lnTo>
                    <a:lnTo>
                      <a:pt x="268727" y="786567"/>
                    </a:lnTo>
                    <a:lnTo>
                      <a:pt x="268727" y="786789"/>
                    </a:lnTo>
                    <a:cubicBezTo>
                      <a:pt x="268727" y="786789"/>
                      <a:pt x="268284" y="787454"/>
                      <a:pt x="268284" y="787454"/>
                    </a:cubicBezTo>
                    <a:lnTo>
                      <a:pt x="267619" y="788119"/>
                    </a:lnTo>
                    <a:lnTo>
                      <a:pt x="267065" y="788562"/>
                    </a:lnTo>
                    <a:lnTo>
                      <a:pt x="266400" y="788562"/>
                    </a:lnTo>
                    <a:cubicBezTo>
                      <a:pt x="266400" y="788562"/>
                      <a:pt x="263962" y="788562"/>
                      <a:pt x="263962" y="788562"/>
                    </a:cubicBezTo>
                    <a:lnTo>
                      <a:pt x="264737" y="789559"/>
                    </a:lnTo>
                    <a:lnTo>
                      <a:pt x="260637" y="790556"/>
                    </a:lnTo>
                    <a:lnTo>
                      <a:pt x="260083" y="791110"/>
                    </a:lnTo>
                    <a:lnTo>
                      <a:pt x="260526" y="792330"/>
                    </a:lnTo>
                    <a:lnTo>
                      <a:pt x="261635" y="792884"/>
                    </a:lnTo>
                    <a:lnTo>
                      <a:pt x="262965" y="792884"/>
                    </a:lnTo>
                    <a:lnTo>
                      <a:pt x="263962" y="792441"/>
                    </a:lnTo>
                    <a:lnTo>
                      <a:pt x="264737" y="792995"/>
                    </a:lnTo>
                    <a:lnTo>
                      <a:pt x="266067" y="793549"/>
                    </a:lnTo>
                    <a:lnTo>
                      <a:pt x="267287" y="793549"/>
                    </a:lnTo>
                    <a:cubicBezTo>
                      <a:pt x="267287" y="793549"/>
                      <a:pt x="267841" y="792995"/>
                      <a:pt x="267841" y="792995"/>
                    </a:cubicBezTo>
                    <a:lnTo>
                      <a:pt x="267841" y="791221"/>
                    </a:lnTo>
                    <a:cubicBezTo>
                      <a:pt x="267841" y="791221"/>
                      <a:pt x="268284" y="790778"/>
                      <a:pt x="268284" y="790778"/>
                    </a:cubicBezTo>
                    <a:lnTo>
                      <a:pt x="269392" y="791554"/>
                    </a:lnTo>
                    <a:lnTo>
                      <a:pt x="270500" y="792773"/>
                    </a:lnTo>
                    <a:lnTo>
                      <a:pt x="270832" y="794435"/>
                    </a:lnTo>
                    <a:lnTo>
                      <a:pt x="270500" y="796097"/>
                    </a:lnTo>
                    <a:lnTo>
                      <a:pt x="269392" y="797316"/>
                    </a:lnTo>
                    <a:lnTo>
                      <a:pt x="269392" y="798203"/>
                    </a:lnTo>
                    <a:lnTo>
                      <a:pt x="270389" y="797427"/>
                    </a:lnTo>
                    <a:lnTo>
                      <a:pt x="272606" y="795321"/>
                    </a:lnTo>
                    <a:lnTo>
                      <a:pt x="274157" y="797206"/>
                    </a:lnTo>
                    <a:lnTo>
                      <a:pt x="272495" y="798979"/>
                    </a:lnTo>
                    <a:lnTo>
                      <a:pt x="271387" y="800641"/>
                    </a:lnTo>
                    <a:lnTo>
                      <a:pt x="270057" y="802082"/>
                    </a:lnTo>
                    <a:lnTo>
                      <a:pt x="267841" y="803079"/>
                    </a:lnTo>
                    <a:lnTo>
                      <a:pt x="259308" y="803079"/>
                    </a:lnTo>
                    <a:lnTo>
                      <a:pt x="259861" y="804076"/>
                    </a:lnTo>
                    <a:lnTo>
                      <a:pt x="260194" y="804519"/>
                    </a:lnTo>
                    <a:lnTo>
                      <a:pt x="260748" y="804962"/>
                    </a:lnTo>
                    <a:lnTo>
                      <a:pt x="260526" y="805406"/>
                    </a:lnTo>
                    <a:lnTo>
                      <a:pt x="260194" y="806514"/>
                    </a:lnTo>
                    <a:lnTo>
                      <a:pt x="259972" y="806958"/>
                    </a:lnTo>
                    <a:lnTo>
                      <a:pt x="261302" y="808398"/>
                    </a:lnTo>
                    <a:lnTo>
                      <a:pt x="262854" y="809284"/>
                    </a:lnTo>
                    <a:lnTo>
                      <a:pt x="264294" y="808952"/>
                    </a:lnTo>
                    <a:lnTo>
                      <a:pt x="265402" y="806958"/>
                    </a:lnTo>
                    <a:lnTo>
                      <a:pt x="265957" y="808176"/>
                    </a:lnTo>
                    <a:lnTo>
                      <a:pt x="266843" y="808619"/>
                    </a:lnTo>
                    <a:lnTo>
                      <a:pt x="267951" y="808619"/>
                    </a:lnTo>
                    <a:cubicBezTo>
                      <a:pt x="267951" y="808619"/>
                      <a:pt x="269281" y="807844"/>
                      <a:pt x="269281" y="807844"/>
                    </a:cubicBezTo>
                    <a:lnTo>
                      <a:pt x="269059" y="807401"/>
                    </a:lnTo>
                    <a:lnTo>
                      <a:pt x="268838" y="806403"/>
                    </a:lnTo>
                    <a:lnTo>
                      <a:pt x="268616" y="805960"/>
                    </a:lnTo>
                    <a:lnTo>
                      <a:pt x="269613" y="805738"/>
                    </a:lnTo>
                    <a:lnTo>
                      <a:pt x="270057" y="805517"/>
                    </a:lnTo>
                    <a:lnTo>
                      <a:pt x="270389" y="805073"/>
                    </a:lnTo>
                    <a:lnTo>
                      <a:pt x="270832" y="804187"/>
                    </a:lnTo>
                    <a:lnTo>
                      <a:pt x="273824" y="805184"/>
                    </a:lnTo>
                    <a:lnTo>
                      <a:pt x="276484" y="803079"/>
                    </a:lnTo>
                    <a:lnTo>
                      <a:pt x="278700" y="799643"/>
                    </a:lnTo>
                    <a:lnTo>
                      <a:pt x="280252" y="796541"/>
                    </a:lnTo>
                    <a:lnTo>
                      <a:pt x="282246" y="793438"/>
                    </a:lnTo>
                    <a:lnTo>
                      <a:pt x="284463" y="791775"/>
                    </a:lnTo>
                    <a:lnTo>
                      <a:pt x="290336" y="789670"/>
                    </a:lnTo>
                    <a:lnTo>
                      <a:pt x="290115" y="788895"/>
                    </a:lnTo>
                    <a:lnTo>
                      <a:pt x="290004" y="788895"/>
                    </a:lnTo>
                    <a:cubicBezTo>
                      <a:pt x="290004" y="788895"/>
                      <a:pt x="289450" y="788673"/>
                      <a:pt x="289450" y="788673"/>
                    </a:cubicBezTo>
                    <a:lnTo>
                      <a:pt x="289893" y="788230"/>
                    </a:lnTo>
                    <a:lnTo>
                      <a:pt x="290115" y="787897"/>
                    </a:lnTo>
                    <a:lnTo>
                      <a:pt x="290115" y="787454"/>
                    </a:lnTo>
                    <a:cubicBezTo>
                      <a:pt x="290115" y="787454"/>
                      <a:pt x="290336" y="786789"/>
                      <a:pt x="290336" y="786789"/>
                    </a:cubicBezTo>
                    <a:lnTo>
                      <a:pt x="291111" y="787454"/>
                    </a:lnTo>
                    <a:lnTo>
                      <a:pt x="291887" y="787897"/>
                    </a:lnTo>
                    <a:lnTo>
                      <a:pt x="292663" y="785681"/>
                    </a:lnTo>
                    <a:lnTo>
                      <a:pt x="294215" y="785238"/>
                    </a:lnTo>
                    <a:lnTo>
                      <a:pt x="295987" y="785791"/>
                    </a:lnTo>
                    <a:lnTo>
                      <a:pt x="297317" y="786789"/>
                    </a:lnTo>
                    <a:lnTo>
                      <a:pt x="296541" y="783575"/>
                    </a:lnTo>
                    <a:lnTo>
                      <a:pt x="291998" y="780140"/>
                    </a:lnTo>
                    <a:lnTo>
                      <a:pt x="292552" y="777037"/>
                    </a:lnTo>
                    <a:lnTo>
                      <a:pt x="291001" y="775597"/>
                    </a:lnTo>
                    <a:lnTo>
                      <a:pt x="290668" y="773602"/>
                    </a:lnTo>
                    <a:lnTo>
                      <a:pt x="291444" y="771275"/>
                    </a:lnTo>
                    <a:lnTo>
                      <a:pt x="292995" y="768947"/>
                    </a:lnTo>
                    <a:lnTo>
                      <a:pt x="294769" y="768172"/>
                    </a:lnTo>
                    <a:lnTo>
                      <a:pt x="296541" y="769058"/>
                    </a:lnTo>
                    <a:lnTo>
                      <a:pt x="298093" y="770499"/>
                    </a:lnTo>
                    <a:lnTo>
                      <a:pt x="299423" y="771386"/>
                    </a:lnTo>
                    <a:lnTo>
                      <a:pt x="299423" y="772383"/>
                    </a:lnTo>
                    <a:lnTo>
                      <a:pt x="296431" y="772937"/>
                    </a:lnTo>
                    <a:lnTo>
                      <a:pt x="295212" y="773491"/>
                    </a:lnTo>
                    <a:lnTo>
                      <a:pt x="294658" y="774710"/>
                    </a:lnTo>
                    <a:lnTo>
                      <a:pt x="295101" y="775929"/>
                    </a:lnTo>
                    <a:lnTo>
                      <a:pt x="296320" y="776372"/>
                    </a:lnTo>
                    <a:lnTo>
                      <a:pt x="299312" y="776151"/>
                    </a:lnTo>
                    <a:lnTo>
                      <a:pt x="299091" y="775375"/>
                    </a:lnTo>
                    <a:lnTo>
                      <a:pt x="298647" y="773158"/>
                    </a:lnTo>
                    <a:lnTo>
                      <a:pt x="299312" y="773158"/>
                    </a:lnTo>
                    <a:lnTo>
                      <a:pt x="300420" y="774045"/>
                    </a:lnTo>
                    <a:lnTo>
                      <a:pt x="306293" y="777037"/>
                    </a:lnTo>
                    <a:lnTo>
                      <a:pt x="308399" y="777037"/>
                    </a:lnTo>
                    <a:cubicBezTo>
                      <a:pt x="308399" y="777037"/>
                      <a:pt x="309617" y="775486"/>
                      <a:pt x="309617" y="775486"/>
                    </a:cubicBezTo>
                    <a:lnTo>
                      <a:pt x="310504" y="773380"/>
                    </a:lnTo>
                    <a:lnTo>
                      <a:pt x="311723" y="771386"/>
                    </a:lnTo>
                    <a:lnTo>
                      <a:pt x="310615" y="770278"/>
                    </a:lnTo>
                    <a:lnTo>
                      <a:pt x="309507" y="770278"/>
                    </a:lnTo>
                    <a:cubicBezTo>
                      <a:pt x="309507" y="770278"/>
                      <a:pt x="308510" y="770499"/>
                      <a:pt x="308510" y="770499"/>
                    </a:cubicBezTo>
                    <a:lnTo>
                      <a:pt x="307845" y="770499"/>
                    </a:lnTo>
                    <a:cubicBezTo>
                      <a:pt x="307845" y="770499"/>
                      <a:pt x="307069" y="769612"/>
                      <a:pt x="307069" y="769612"/>
                    </a:cubicBezTo>
                    <a:lnTo>
                      <a:pt x="306404" y="768615"/>
                    </a:lnTo>
                    <a:lnTo>
                      <a:pt x="306404" y="767729"/>
                    </a:lnTo>
                    <a:cubicBezTo>
                      <a:pt x="306404" y="767729"/>
                      <a:pt x="307513" y="767396"/>
                      <a:pt x="307513" y="767396"/>
                    </a:cubicBezTo>
                    <a:lnTo>
                      <a:pt x="310837" y="767064"/>
                    </a:lnTo>
                    <a:lnTo>
                      <a:pt x="313053" y="766399"/>
                    </a:lnTo>
                    <a:lnTo>
                      <a:pt x="314050" y="765180"/>
                    </a:lnTo>
                    <a:lnTo>
                      <a:pt x="314272" y="763850"/>
                    </a:lnTo>
                    <a:lnTo>
                      <a:pt x="314826" y="763850"/>
                    </a:lnTo>
                    <a:cubicBezTo>
                      <a:pt x="314826" y="763850"/>
                      <a:pt x="315380" y="764626"/>
                      <a:pt x="315380" y="764626"/>
                    </a:cubicBezTo>
                    <a:lnTo>
                      <a:pt x="315602" y="766067"/>
                    </a:lnTo>
                    <a:lnTo>
                      <a:pt x="315602" y="766510"/>
                    </a:lnTo>
                    <a:cubicBezTo>
                      <a:pt x="315602" y="766510"/>
                      <a:pt x="316045" y="766732"/>
                      <a:pt x="316045" y="766732"/>
                    </a:cubicBezTo>
                    <a:lnTo>
                      <a:pt x="316378" y="767064"/>
                    </a:lnTo>
                    <a:lnTo>
                      <a:pt x="316378" y="767950"/>
                    </a:lnTo>
                    <a:cubicBezTo>
                      <a:pt x="316378" y="767950"/>
                      <a:pt x="316267" y="768393"/>
                      <a:pt x="316267" y="768393"/>
                    </a:cubicBezTo>
                    <a:lnTo>
                      <a:pt x="315713" y="768393"/>
                    </a:lnTo>
                    <a:cubicBezTo>
                      <a:pt x="315713" y="768393"/>
                      <a:pt x="314937" y="768393"/>
                      <a:pt x="314937" y="768393"/>
                    </a:cubicBezTo>
                    <a:lnTo>
                      <a:pt x="315269" y="771386"/>
                    </a:lnTo>
                    <a:lnTo>
                      <a:pt x="316156" y="772715"/>
                    </a:lnTo>
                    <a:lnTo>
                      <a:pt x="317707" y="773158"/>
                    </a:lnTo>
                    <a:lnTo>
                      <a:pt x="320256" y="773158"/>
                    </a:lnTo>
                    <a:cubicBezTo>
                      <a:pt x="320256" y="773158"/>
                      <a:pt x="320256" y="774156"/>
                      <a:pt x="320256" y="774156"/>
                    </a:cubicBezTo>
                    <a:lnTo>
                      <a:pt x="318704" y="775153"/>
                    </a:lnTo>
                    <a:lnTo>
                      <a:pt x="319924" y="775597"/>
                    </a:lnTo>
                    <a:lnTo>
                      <a:pt x="321032" y="775597"/>
                    </a:lnTo>
                    <a:cubicBezTo>
                      <a:pt x="321032" y="775597"/>
                      <a:pt x="322140" y="776040"/>
                      <a:pt x="322140" y="776040"/>
                    </a:cubicBezTo>
                    <a:lnTo>
                      <a:pt x="323248" y="777037"/>
                    </a:lnTo>
                    <a:lnTo>
                      <a:pt x="322915" y="773602"/>
                    </a:lnTo>
                    <a:lnTo>
                      <a:pt x="325354" y="772161"/>
                    </a:lnTo>
                    <a:lnTo>
                      <a:pt x="328678" y="772715"/>
                    </a:lnTo>
                    <a:lnTo>
                      <a:pt x="330119" y="774378"/>
                    </a:lnTo>
                    <a:lnTo>
                      <a:pt x="330341" y="775486"/>
                    </a:lnTo>
                    <a:lnTo>
                      <a:pt x="330341" y="775708"/>
                    </a:lnTo>
                    <a:cubicBezTo>
                      <a:pt x="330341" y="775708"/>
                      <a:pt x="331005" y="776262"/>
                      <a:pt x="331005" y="776262"/>
                    </a:cubicBezTo>
                    <a:lnTo>
                      <a:pt x="331005" y="775153"/>
                    </a:lnTo>
                    <a:cubicBezTo>
                      <a:pt x="331005" y="775153"/>
                      <a:pt x="331227" y="774599"/>
                      <a:pt x="331227" y="774599"/>
                    </a:cubicBezTo>
                    <a:lnTo>
                      <a:pt x="331781" y="773269"/>
                    </a:lnTo>
                    <a:lnTo>
                      <a:pt x="332556" y="773269"/>
                    </a:lnTo>
                    <a:lnTo>
                      <a:pt x="332113" y="774156"/>
                    </a:lnTo>
                    <a:lnTo>
                      <a:pt x="332113" y="774599"/>
                    </a:lnTo>
                    <a:cubicBezTo>
                      <a:pt x="332113" y="774599"/>
                      <a:pt x="332335" y="774932"/>
                      <a:pt x="332335" y="774932"/>
                    </a:cubicBezTo>
                    <a:lnTo>
                      <a:pt x="332556" y="775375"/>
                    </a:lnTo>
                    <a:lnTo>
                      <a:pt x="332224" y="775375"/>
                    </a:lnTo>
                    <a:cubicBezTo>
                      <a:pt x="332224" y="775375"/>
                      <a:pt x="331891" y="775486"/>
                      <a:pt x="331891" y="775486"/>
                    </a:cubicBezTo>
                    <a:lnTo>
                      <a:pt x="331891" y="775708"/>
                    </a:lnTo>
                    <a:cubicBezTo>
                      <a:pt x="331891" y="775708"/>
                      <a:pt x="331891" y="776372"/>
                      <a:pt x="331891" y="776372"/>
                    </a:cubicBezTo>
                    <a:lnTo>
                      <a:pt x="333111" y="777702"/>
                    </a:lnTo>
                    <a:lnTo>
                      <a:pt x="333443" y="780251"/>
                    </a:lnTo>
                    <a:lnTo>
                      <a:pt x="333000" y="783021"/>
                    </a:lnTo>
                    <a:lnTo>
                      <a:pt x="332002" y="784905"/>
                    </a:lnTo>
                    <a:lnTo>
                      <a:pt x="333443" y="788784"/>
                    </a:lnTo>
                    <a:lnTo>
                      <a:pt x="334219" y="789670"/>
                    </a:lnTo>
                    <a:lnTo>
                      <a:pt x="335659" y="787565"/>
                    </a:lnTo>
                    <a:lnTo>
                      <a:pt x="337211" y="787010"/>
                    </a:lnTo>
                    <a:lnTo>
                      <a:pt x="338430" y="788008"/>
                    </a:lnTo>
                    <a:lnTo>
                      <a:pt x="338984" y="790556"/>
                    </a:lnTo>
                    <a:lnTo>
                      <a:pt x="339760" y="790556"/>
                    </a:lnTo>
                    <a:lnTo>
                      <a:pt x="343195" y="788784"/>
                    </a:lnTo>
                    <a:lnTo>
                      <a:pt x="348293" y="789781"/>
                    </a:lnTo>
                    <a:lnTo>
                      <a:pt x="352393" y="792662"/>
                    </a:lnTo>
                    <a:lnTo>
                      <a:pt x="352947" y="796430"/>
                    </a:lnTo>
                    <a:lnTo>
                      <a:pt x="354941" y="795876"/>
                    </a:lnTo>
                    <a:lnTo>
                      <a:pt x="356049" y="796319"/>
                    </a:lnTo>
                    <a:lnTo>
                      <a:pt x="357158" y="797316"/>
                    </a:lnTo>
                    <a:lnTo>
                      <a:pt x="359041" y="798314"/>
                    </a:lnTo>
                    <a:lnTo>
                      <a:pt x="359041" y="799311"/>
                    </a:lnTo>
                    <a:lnTo>
                      <a:pt x="357269" y="799754"/>
                    </a:lnTo>
                    <a:lnTo>
                      <a:pt x="356271" y="800752"/>
                    </a:lnTo>
                    <a:lnTo>
                      <a:pt x="356271" y="802082"/>
                    </a:lnTo>
                    <a:lnTo>
                      <a:pt x="357380" y="803411"/>
                    </a:lnTo>
                    <a:lnTo>
                      <a:pt x="358820" y="803744"/>
                    </a:lnTo>
                    <a:lnTo>
                      <a:pt x="360815" y="803744"/>
                    </a:lnTo>
                    <a:cubicBezTo>
                      <a:pt x="360815" y="803744"/>
                      <a:pt x="362034" y="802857"/>
                      <a:pt x="362034" y="802857"/>
                    </a:cubicBezTo>
                    <a:lnTo>
                      <a:pt x="361369" y="801417"/>
                    </a:lnTo>
                    <a:lnTo>
                      <a:pt x="363031" y="800086"/>
                    </a:lnTo>
                    <a:lnTo>
                      <a:pt x="364915" y="797871"/>
                    </a:lnTo>
                    <a:lnTo>
                      <a:pt x="365580" y="795543"/>
                    </a:lnTo>
                    <a:lnTo>
                      <a:pt x="363585" y="793660"/>
                    </a:lnTo>
                    <a:lnTo>
                      <a:pt x="364250" y="795654"/>
                    </a:lnTo>
                    <a:lnTo>
                      <a:pt x="364028" y="796984"/>
                    </a:lnTo>
                    <a:lnTo>
                      <a:pt x="363363" y="798092"/>
                    </a:lnTo>
                    <a:lnTo>
                      <a:pt x="362698" y="799532"/>
                    </a:lnTo>
                    <a:lnTo>
                      <a:pt x="362034" y="799532"/>
                    </a:lnTo>
                    <a:lnTo>
                      <a:pt x="361590" y="798868"/>
                    </a:lnTo>
                    <a:lnTo>
                      <a:pt x="360482" y="797538"/>
                    </a:lnTo>
                    <a:lnTo>
                      <a:pt x="361258" y="796541"/>
                    </a:lnTo>
                    <a:lnTo>
                      <a:pt x="360593" y="796097"/>
                    </a:lnTo>
                    <a:lnTo>
                      <a:pt x="360260" y="795654"/>
                    </a:lnTo>
                    <a:lnTo>
                      <a:pt x="359706" y="794435"/>
                    </a:lnTo>
                    <a:lnTo>
                      <a:pt x="361147" y="794103"/>
                    </a:lnTo>
                    <a:lnTo>
                      <a:pt x="361147" y="793106"/>
                    </a:lnTo>
                    <a:cubicBezTo>
                      <a:pt x="361147" y="793106"/>
                      <a:pt x="360925" y="791775"/>
                      <a:pt x="360925" y="791775"/>
                    </a:cubicBezTo>
                    <a:lnTo>
                      <a:pt x="361369" y="790556"/>
                    </a:lnTo>
                    <a:lnTo>
                      <a:pt x="362145" y="790003"/>
                    </a:lnTo>
                    <a:lnTo>
                      <a:pt x="363031" y="789781"/>
                    </a:lnTo>
                    <a:lnTo>
                      <a:pt x="365136" y="789559"/>
                    </a:lnTo>
                    <a:lnTo>
                      <a:pt x="365136" y="788562"/>
                    </a:lnTo>
                    <a:lnTo>
                      <a:pt x="364360" y="788562"/>
                    </a:lnTo>
                    <a:lnTo>
                      <a:pt x="364360" y="787675"/>
                    </a:lnTo>
                    <a:lnTo>
                      <a:pt x="365912" y="786124"/>
                    </a:lnTo>
                    <a:lnTo>
                      <a:pt x="368017" y="783575"/>
                    </a:lnTo>
                    <a:lnTo>
                      <a:pt x="369901" y="782134"/>
                    </a:lnTo>
                    <a:lnTo>
                      <a:pt x="370677" y="784130"/>
                    </a:lnTo>
                    <a:lnTo>
                      <a:pt x="371785" y="785459"/>
                    </a:lnTo>
                    <a:lnTo>
                      <a:pt x="380650" y="789227"/>
                    </a:lnTo>
                    <a:lnTo>
                      <a:pt x="387743" y="794214"/>
                    </a:lnTo>
                    <a:lnTo>
                      <a:pt x="388408" y="794989"/>
                    </a:lnTo>
                    <a:lnTo>
                      <a:pt x="389183" y="796097"/>
                    </a:lnTo>
                    <a:lnTo>
                      <a:pt x="389737" y="797316"/>
                    </a:lnTo>
                    <a:lnTo>
                      <a:pt x="389959" y="798536"/>
                    </a:lnTo>
                    <a:lnTo>
                      <a:pt x="389294" y="799643"/>
                    </a:lnTo>
                    <a:lnTo>
                      <a:pt x="387964" y="799976"/>
                    </a:lnTo>
                    <a:lnTo>
                      <a:pt x="387078" y="799532"/>
                    </a:lnTo>
                    <a:lnTo>
                      <a:pt x="387743" y="797982"/>
                    </a:lnTo>
                    <a:lnTo>
                      <a:pt x="387743" y="797095"/>
                    </a:lnTo>
                    <a:lnTo>
                      <a:pt x="385969" y="797871"/>
                    </a:lnTo>
                    <a:lnTo>
                      <a:pt x="384529" y="799976"/>
                    </a:lnTo>
                    <a:lnTo>
                      <a:pt x="383088" y="801306"/>
                    </a:lnTo>
                    <a:lnTo>
                      <a:pt x="381537" y="799865"/>
                    </a:lnTo>
                    <a:lnTo>
                      <a:pt x="380761" y="801195"/>
                    </a:lnTo>
                    <a:lnTo>
                      <a:pt x="379764" y="803744"/>
                    </a:lnTo>
                    <a:lnTo>
                      <a:pt x="379099" y="804741"/>
                    </a:lnTo>
                    <a:lnTo>
                      <a:pt x="380318" y="806847"/>
                    </a:lnTo>
                    <a:lnTo>
                      <a:pt x="380983" y="808730"/>
                    </a:lnTo>
                    <a:lnTo>
                      <a:pt x="380540" y="810060"/>
                    </a:lnTo>
                    <a:lnTo>
                      <a:pt x="378434" y="810614"/>
                    </a:lnTo>
                    <a:lnTo>
                      <a:pt x="380872" y="810947"/>
                    </a:lnTo>
                    <a:lnTo>
                      <a:pt x="386302" y="808841"/>
                    </a:lnTo>
                    <a:lnTo>
                      <a:pt x="387632" y="810614"/>
                    </a:lnTo>
                    <a:lnTo>
                      <a:pt x="388519" y="810614"/>
                    </a:lnTo>
                    <a:lnTo>
                      <a:pt x="389737" y="809949"/>
                    </a:lnTo>
                    <a:lnTo>
                      <a:pt x="390291" y="812387"/>
                    </a:lnTo>
                    <a:lnTo>
                      <a:pt x="390734" y="817263"/>
                    </a:lnTo>
                    <a:lnTo>
                      <a:pt x="390734" y="818260"/>
                    </a:lnTo>
                    <a:lnTo>
                      <a:pt x="389737" y="818482"/>
                    </a:lnTo>
                    <a:lnTo>
                      <a:pt x="389073" y="818925"/>
                    </a:lnTo>
                    <a:lnTo>
                      <a:pt x="387632" y="820145"/>
                    </a:lnTo>
                    <a:lnTo>
                      <a:pt x="387632" y="821031"/>
                    </a:lnTo>
                    <a:lnTo>
                      <a:pt x="389294" y="821917"/>
                    </a:lnTo>
                    <a:lnTo>
                      <a:pt x="390734" y="823801"/>
                    </a:lnTo>
                    <a:lnTo>
                      <a:pt x="391399" y="826239"/>
                    </a:lnTo>
                    <a:lnTo>
                      <a:pt x="390734" y="828788"/>
                    </a:lnTo>
                    <a:lnTo>
                      <a:pt x="391067" y="829010"/>
                    </a:lnTo>
                    <a:lnTo>
                      <a:pt x="391178" y="829010"/>
                    </a:lnTo>
                    <a:cubicBezTo>
                      <a:pt x="391178" y="829010"/>
                      <a:pt x="391178" y="829121"/>
                      <a:pt x="391178" y="829121"/>
                    </a:cubicBezTo>
                    <a:lnTo>
                      <a:pt x="391178" y="829786"/>
                    </a:lnTo>
                    <a:cubicBezTo>
                      <a:pt x="391178" y="829786"/>
                      <a:pt x="389959" y="830007"/>
                      <a:pt x="389959" y="830007"/>
                    </a:cubicBezTo>
                    <a:lnTo>
                      <a:pt x="388851" y="830561"/>
                    </a:lnTo>
                    <a:lnTo>
                      <a:pt x="387964" y="831447"/>
                    </a:lnTo>
                    <a:lnTo>
                      <a:pt x="387410" y="832777"/>
                    </a:lnTo>
                    <a:lnTo>
                      <a:pt x="388519" y="832777"/>
                    </a:lnTo>
                    <a:cubicBezTo>
                      <a:pt x="388519" y="832777"/>
                      <a:pt x="389294" y="832999"/>
                      <a:pt x="389294" y="832999"/>
                    </a:cubicBezTo>
                    <a:lnTo>
                      <a:pt x="390624" y="833886"/>
                    </a:lnTo>
                    <a:lnTo>
                      <a:pt x="389737" y="834772"/>
                    </a:lnTo>
                    <a:lnTo>
                      <a:pt x="392840" y="834772"/>
                    </a:lnTo>
                    <a:lnTo>
                      <a:pt x="392840" y="835769"/>
                    </a:lnTo>
                    <a:lnTo>
                      <a:pt x="392508" y="836434"/>
                    </a:lnTo>
                    <a:lnTo>
                      <a:pt x="392508" y="836877"/>
                    </a:lnTo>
                    <a:cubicBezTo>
                      <a:pt x="392508" y="836877"/>
                      <a:pt x="392840" y="838762"/>
                      <a:pt x="392840" y="838762"/>
                    </a:cubicBezTo>
                    <a:lnTo>
                      <a:pt x="394391" y="837764"/>
                    </a:lnTo>
                    <a:lnTo>
                      <a:pt x="396275" y="840091"/>
                    </a:lnTo>
                    <a:lnTo>
                      <a:pt x="403035" y="842308"/>
                    </a:lnTo>
                    <a:lnTo>
                      <a:pt x="404476" y="844080"/>
                    </a:lnTo>
                    <a:lnTo>
                      <a:pt x="405473" y="846186"/>
                    </a:lnTo>
                    <a:lnTo>
                      <a:pt x="406027" y="846629"/>
                    </a:lnTo>
                    <a:lnTo>
                      <a:pt x="412897" y="853167"/>
                    </a:lnTo>
                    <a:lnTo>
                      <a:pt x="413673" y="852170"/>
                    </a:lnTo>
                    <a:lnTo>
                      <a:pt x="414227" y="853056"/>
                    </a:lnTo>
                    <a:lnTo>
                      <a:pt x="414892" y="854497"/>
                    </a:lnTo>
                    <a:lnTo>
                      <a:pt x="415890" y="855162"/>
                    </a:lnTo>
                    <a:lnTo>
                      <a:pt x="416776" y="854719"/>
                    </a:lnTo>
                    <a:lnTo>
                      <a:pt x="417219" y="853943"/>
                    </a:lnTo>
                    <a:lnTo>
                      <a:pt x="417662" y="852946"/>
                    </a:lnTo>
                    <a:lnTo>
                      <a:pt x="418217" y="852059"/>
                    </a:lnTo>
                    <a:lnTo>
                      <a:pt x="418771" y="851394"/>
                    </a:lnTo>
                    <a:lnTo>
                      <a:pt x="418993" y="851062"/>
                    </a:lnTo>
                    <a:lnTo>
                      <a:pt x="419436" y="850729"/>
                    </a:lnTo>
                    <a:lnTo>
                      <a:pt x="420544" y="850286"/>
                    </a:lnTo>
                    <a:lnTo>
                      <a:pt x="421209" y="850508"/>
                    </a:lnTo>
                    <a:lnTo>
                      <a:pt x="421652" y="851173"/>
                    </a:lnTo>
                    <a:lnTo>
                      <a:pt x="422095" y="851394"/>
                    </a:lnTo>
                    <a:lnTo>
                      <a:pt x="422760" y="850397"/>
                    </a:lnTo>
                    <a:lnTo>
                      <a:pt x="423203" y="854275"/>
                    </a:lnTo>
                    <a:lnTo>
                      <a:pt x="423758" y="855494"/>
                    </a:lnTo>
                    <a:lnTo>
                      <a:pt x="425088" y="854164"/>
                    </a:lnTo>
                    <a:lnTo>
                      <a:pt x="432180" y="858264"/>
                    </a:lnTo>
                    <a:lnTo>
                      <a:pt x="435282" y="858930"/>
                    </a:lnTo>
                    <a:lnTo>
                      <a:pt x="444480" y="858930"/>
                    </a:lnTo>
                    <a:cubicBezTo>
                      <a:pt x="444480" y="858930"/>
                      <a:pt x="446918" y="859927"/>
                      <a:pt x="446918" y="859927"/>
                    </a:cubicBezTo>
                    <a:lnTo>
                      <a:pt x="445699" y="859927"/>
                    </a:lnTo>
                    <a:cubicBezTo>
                      <a:pt x="445699" y="859927"/>
                      <a:pt x="444480" y="859927"/>
                      <a:pt x="444480" y="859927"/>
                    </a:cubicBezTo>
                    <a:lnTo>
                      <a:pt x="443372" y="860370"/>
                    </a:lnTo>
                    <a:lnTo>
                      <a:pt x="442375" y="860925"/>
                    </a:lnTo>
                    <a:lnTo>
                      <a:pt x="442375" y="861811"/>
                    </a:lnTo>
                    <a:lnTo>
                      <a:pt x="448137" y="860925"/>
                    </a:lnTo>
                    <a:lnTo>
                      <a:pt x="449023" y="861589"/>
                    </a:lnTo>
                    <a:lnTo>
                      <a:pt x="449023" y="862808"/>
                    </a:lnTo>
                    <a:cubicBezTo>
                      <a:pt x="449023" y="862808"/>
                      <a:pt x="448469" y="863584"/>
                      <a:pt x="448469" y="863584"/>
                    </a:cubicBezTo>
                    <a:lnTo>
                      <a:pt x="446918" y="862808"/>
                    </a:lnTo>
                    <a:lnTo>
                      <a:pt x="448026" y="865690"/>
                    </a:lnTo>
                    <a:lnTo>
                      <a:pt x="451905" y="867573"/>
                    </a:lnTo>
                    <a:lnTo>
                      <a:pt x="452348" y="870455"/>
                    </a:lnTo>
                    <a:lnTo>
                      <a:pt x="454232" y="867906"/>
                    </a:lnTo>
                    <a:lnTo>
                      <a:pt x="454232" y="867462"/>
                    </a:lnTo>
                    <a:cubicBezTo>
                      <a:pt x="454232" y="867462"/>
                      <a:pt x="455451" y="867241"/>
                      <a:pt x="455451" y="867241"/>
                    </a:cubicBezTo>
                    <a:lnTo>
                      <a:pt x="455783" y="866687"/>
                    </a:lnTo>
                    <a:lnTo>
                      <a:pt x="455783" y="866022"/>
                    </a:lnTo>
                    <a:cubicBezTo>
                      <a:pt x="455783" y="866022"/>
                      <a:pt x="456227" y="865468"/>
                      <a:pt x="456227" y="865468"/>
                    </a:cubicBezTo>
                    <a:lnTo>
                      <a:pt x="457556" y="864803"/>
                    </a:lnTo>
                    <a:lnTo>
                      <a:pt x="458886" y="864581"/>
                    </a:lnTo>
                    <a:lnTo>
                      <a:pt x="460216" y="865025"/>
                    </a:lnTo>
                    <a:lnTo>
                      <a:pt x="461546" y="866465"/>
                    </a:lnTo>
                    <a:lnTo>
                      <a:pt x="462100" y="865911"/>
                    </a:lnTo>
                    <a:lnTo>
                      <a:pt x="462432" y="865690"/>
                    </a:lnTo>
                    <a:lnTo>
                      <a:pt x="463873" y="865468"/>
                    </a:lnTo>
                    <a:lnTo>
                      <a:pt x="463540" y="866022"/>
                    </a:lnTo>
                    <a:lnTo>
                      <a:pt x="463319" y="866465"/>
                    </a:lnTo>
                    <a:lnTo>
                      <a:pt x="462986" y="866908"/>
                    </a:lnTo>
                    <a:lnTo>
                      <a:pt x="462321" y="867351"/>
                    </a:lnTo>
                    <a:lnTo>
                      <a:pt x="462321" y="868349"/>
                    </a:lnTo>
                    <a:lnTo>
                      <a:pt x="464316" y="868016"/>
                    </a:lnTo>
                    <a:lnTo>
                      <a:pt x="466089" y="867241"/>
                    </a:lnTo>
                    <a:lnTo>
                      <a:pt x="467751" y="866022"/>
                    </a:lnTo>
                    <a:lnTo>
                      <a:pt x="469303" y="864471"/>
                    </a:lnTo>
                    <a:lnTo>
                      <a:pt x="466975" y="864471"/>
                    </a:lnTo>
                    <a:lnTo>
                      <a:pt x="466975" y="863473"/>
                    </a:lnTo>
                    <a:lnTo>
                      <a:pt x="469746" y="862586"/>
                    </a:lnTo>
                    <a:lnTo>
                      <a:pt x="470854" y="862586"/>
                    </a:lnTo>
                    <a:cubicBezTo>
                      <a:pt x="470854" y="862586"/>
                      <a:pt x="470854" y="861922"/>
                      <a:pt x="470854" y="861922"/>
                    </a:cubicBezTo>
                    <a:lnTo>
                      <a:pt x="470854" y="861700"/>
                    </a:lnTo>
                    <a:cubicBezTo>
                      <a:pt x="470854" y="861700"/>
                      <a:pt x="470411" y="861700"/>
                      <a:pt x="470411" y="861700"/>
                    </a:cubicBezTo>
                    <a:lnTo>
                      <a:pt x="470079" y="861700"/>
                    </a:lnTo>
                    <a:cubicBezTo>
                      <a:pt x="470079" y="861700"/>
                      <a:pt x="471630" y="860703"/>
                      <a:pt x="471630" y="860703"/>
                    </a:cubicBezTo>
                    <a:lnTo>
                      <a:pt x="475841" y="859705"/>
                    </a:lnTo>
                    <a:lnTo>
                      <a:pt x="477725" y="858597"/>
                    </a:lnTo>
                    <a:lnTo>
                      <a:pt x="479276" y="857046"/>
                    </a:lnTo>
                    <a:lnTo>
                      <a:pt x="479830" y="856714"/>
                    </a:lnTo>
                    <a:lnTo>
                      <a:pt x="480827" y="856714"/>
                    </a:lnTo>
                    <a:cubicBezTo>
                      <a:pt x="480827" y="856714"/>
                      <a:pt x="482268" y="856935"/>
                      <a:pt x="482268" y="856935"/>
                    </a:cubicBezTo>
                    <a:lnTo>
                      <a:pt x="483598" y="857378"/>
                    </a:lnTo>
                    <a:lnTo>
                      <a:pt x="484817" y="857378"/>
                    </a:lnTo>
                    <a:cubicBezTo>
                      <a:pt x="484817" y="857378"/>
                      <a:pt x="486147" y="856603"/>
                      <a:pt x="486147" y="856603"/>
                    </a:cubicBezTo>
                    <a:lnTo>
                      <a:pt x="487809" y="856825"/>
                    </a:lnTo>
                    <a:lnTo>
                      <a:pt x="495455" y="852724"/>
                    </a:lnTo>
                    <a:lnTo>
                      <a:pt x="495455" y="851727"/>
                    </a:lnTo>
                    <a:lnTo>
                      <a:pt x="493017" y="851727"/>
                    </a:lnTo>
                    <a:lnTo>
                      <a:pt x="494568" y="851062"/>
                    </a:lnTo>
                    <a:lnTo>
                      <a:pt x="495677" y="851505"/>
                    </a:lnTo>
                    <a:lnTo>
                      <a:pt x="496564" y="852281"/>
                    </a:lnTo>
                    <a:lnTo>
                      <a:pt x="497450" y="852724"/>
                    </a:lnTo>
                    <a:lnTo>
                      <a:pt x="501661" y="853721"/>
                    </a:lnTo>
                    <a:lnTo>
                      <a:pt x="501661" y="852724"/>
                    </a:lnTo>
                    <a:cubicBezTo>
                      <a:pt x="501661" y="852724"/>
                      <a:pt x="501661" y="851727"/>
                      <a:pt x="501661" y="851727"/>
                    </a:cubicBezTo>
                    <a:lnTo>
                      <a:pt x="503212" y="852724"/>
                    </a:lnTo>
                    <a:lnTo>
                      <a:pt x="503212" y="851616"/>
                    </a:lnTo>
                    <a:lnTo>
                      <a:pt x="503877" y="848956"/>
                    </a:lnTo>
                    <a:lnTo>
                      <a:pt x="504542" y="850840"/>
                    </a:lnTo>
                    <a:lnTo>
                      <a:pt x="504542" y="851727"/>
                    </a:lnTo>
                    <a:lnTo>
                      <a:pt x="505429" y="851727"/>
                    </a:lnTo>
                    <a:lnTo>
                      <a:pt x="505429" y="848845"/>
                    </a:lnTo>
                    <a:cubicBezTo>
                      <a:pt x="505429" y="848845"/>
                      <a:pt x="505983" y="846740"/>
                      <a:pt x="505983" y="846740"/>
                    </a:cubicBezTo>
                    <a:lnTo>
                      <a:pt x="506980" y="845521"/>
                    </a:lnTo>
                    <a:lnTo>
                      <a:pt x="515513" y="844080"/>
                    </a:lnTo>
                    <a:lnTo>
                      <a:pt x="517840" y="844080"/>
                    </a:lnTo>
                    <a:cubicBezTo>
                      <a:pt x="517840" y="844080"/>
                      <a:pt x="529808" y="849732"/>
                      <a:pt x="529808" y="849732"/>
                    </a:cubicBezTo>
                    <a:lnTo>
                      <a:pt x="532468" y="848956"/>
                    </a:lnTo>
                    <a:lnTo>
                      <a:pt x="533797" y="850175"/>
                    </a:lnTo>
                    <a:lnTo>
                      <a:pt x="534240" y="852613"/>
                    </a:lnTo>
                    <a:lnTo>
                      <a:pt x="534019" y="858486"/>
                    </a:lnTo>
                    <a:lnTo>
                      <a:pt x="537233" y="855605"/>
                    </a:lnTo>
                    <a:lnTo>
                      <a:pt x="538784" y="853832"/>
                    </a:lnTo>
                    <a:lnTo>
                      <a:pt x="540003" y="850729"/>
                    </a:lnTo>
                    <a:lnTo>
                      <a:pt x="541333" y="849399"/>
                    </a:lnTo>
                    <a:lnTo>
                      <a:pt x="542884" y="848181"/>
                    </a:lnTo>
                    <a:lnTo>
                      <a:pt x="543992" y="846962"/>
                    </a:lnTo>
                    <a:lnTo>
                      <a:pt x="543216" y="846740"/>
                    </a:lnTo>
                    <a:lnTo>
                      <a:pt x="542995" y="846408"/>
                    </a:lnTo>
                    <a:lnTo>
                      <a:pt x="542995" y="846408"/>
                    </a:lnTo>
                    <a:cubicBezTo>
                      <a:pt x="542995" y="846408"/>
                      <a:pt x="542441" y="846962"/>
                      <a:pt x="542441" y="846962"/>
                    </a:cubicBezTo>
                    <a:lnTo>
                      <a:pt x="541665" y="846962"/>
                    </a:lnTo>
                    <a:lnTo>
                      <a:pt x="542995" y="844080"/>
                    </a:lnTo>
                    <a:lnTo>
                      <a:pt x="545987" y="841421"/>
                    </a:lnTo>
                    <a:lnTo>
                      <a:pt x="547649" y="839426"/>
                    </a:lnTo>
                    <a:lnTo>
                      <a:pt x="544768" y="838429"/>
                    </a:lnTo>
                    <a:lnTo>
                      <a:pt x="545655" y="836434"/>
                    </a:lnTo>
                    <a:lnTo>
                      <a:pt x="543992" y="835547"/>
                    </a:lnTo>
                    <a:lnTo>
                      <a:pt x="542773" y="833553"/>
                    </a:lnTo>
                    <a:lnTo>
                      <a:pt x="542552" y="831115"/>
                    </a:lnTo>
                    <a:lnTo>
                      <a:pt x="544103" y="828788"/>
                    </a:lnTo>
                    <a:lnTo>
                      <a:pt x="544103" y="827569"/>
                    </a:lnTo>
                    <a:cubicBezTo>
                      <a:pt x="544103" y="827569"/>
                      <a:pt x="546431" y="823690"/>
                      <a:pt x="546431" y="823690"/>
                    </a:cubicBezTo>
                    <a:lnTo>
                      <a:pt x="547760" y="818704"/>
                    </a:lnTo>
                    <a:lnTo>
                      <a:pt x="549422" y="816488"/>
                    </a:lnTo>
                    <a:lnTo>
                      <a:pt x="553301" y="813273"/>
                    </a:lnTo>
                    <a:lnTo>
                      <a:pt x="552968" y="811612"/>
                    </a:lnTo>
                    <a:lnTo>
                      <a:pt x="554520" y="806625"/>
                    </a:lnTo>
                    <a:lnTo>
                      <a:pt x="554742" y="803633"/>
                    </a:lnTo>
                    <a:lnTo>
                      <a:pt x="553966" y="804630"/>
                    </a:lnTo>
                    <a:lnTo>
                      <a:pt x="553301" y="802968"/>
                    </a:lnTo>
                    <a:lnTo>
                      <a:pt x="552525" y="801860"/>
                    </a:lnTo>
                    <a:lnTo>
                      <a:pt x="551860" y="800419"/>
                    </a:lnTo>
                    <a:lnTo>
                      <a:pt x="551639" y="797871"/>
                    </a:lnTo>
                    <a:lnTo>
                      <a:pt x="551860" y="795876"/>
                    </a:lnTo>
                    <a:lnTo>
                      <a:pt x="552303" y="794435"/>
                    </a:lnTo>
                    <a:lnTo>
                      <a:pt x="552968" y="793327"/>
                    </a:lnTo>
                    <a:lnTo>
                      <a:pt x="553855" y="792108"/>
                    </a:lnTo>
                    <a:lnTo>
                      <a:pt x="553855" y="791221"/>
                    </a:lnTo>
                    <a:lnTo>
                      <a:pt x="552636" y="789116"/>
                    </a:lnTo>
                    <a:lnTo>
                      <a:pt x="552636" y="786567"/>
                    </a:lnTo>
                    <a:cubicBezTo>
                      <a:pt x="552636" y="786567"/>
                      <a:pt x="553079" y="782024"/>
                      <a:pt x="553079" y="782024"/>
                    </a:cubicBezTo>
                    <a:lnTo>
                      <a:pt x="553079" y="777702"/>
                    </a:lnTo>
                    <a:lnTo>
                      <a:pt x="553633" y="776594"/>
                    </a:lnTo>
                    <a:lnTo>
                      <a:pt x="555074" y="774156"/>
                    </a:lnTo>
                    <a:lnTo>
                      <a:pt x="556625" y="769723"/>
                    </a:lnTo>
                    <a:lnTo>
                      <a:pt x="559618" y="766732"/>
                    </a:lnTo>
                    <a:lnTo>
                      <a:pt x="566155" y="762299"/>
                    </a:lnTo>
                    <a:lnTo>
                      <a:pt x="570699" y="765845"/>
                    </a:lnTo>
                    <a:lnTo>
                      <a:pt x="573137" y="767285"/>
                    </a:lnTo>
                    <a:lnTo>
                      <a:pt x="576240" y="768172"/>
                    </a:lnTo>
                    <a:lnTo>
                      <a:pt x="594857" y="767175"/>
                    </a:lnTo>
                    <a:lnTo>
                      <a:pt x="640291" y="774045"/>
                    </a:lnTo>
                    <a:lnTo>
                      <a:pt x="644280" y="776372"/>
                    </a:lnTo>
                    <a:lnTo>
                      <a:pt x="644502" y="779808"/>
                    </a:lnTo>
                    <a:lnTo>
                      <a:pt x="647826" y="780362"/>
                    </a:lnTo>
                    <a:lnTo>
                      <a:pt x="669213" y="789892"/>
                    </a:lnTo>
                    <a:lnTo>
                      <a:pt x="670876" y="791775"/>
                    </a:lnTo>
                    <a:lnTo>
                      <a:pt x="672760" y="793327"/>
                    </a:lnTo>
                    <a:lnTo>
                      <a:pt x="681404" y="797206"/>
                    </a:lnTo>
                    <a:lnTo>
                      <a:pt x="683730" y="797538"/>
                    </a:lnTo>
                    <a:lnTo>
                      <a:pt x="685171" y="797316"/>
                    </a:lnTo>
                    <a:lnTo>
                      <a:pt x="686612" y="798757"/>
                    </a:lnTo>
                    <a:lnTo>
                      <a:pt x="688828" y="801860"/>
                    </a:lnTo>
                    <a:lnTo>
                      <a:pt x="693150" y="803744"/>
                    </a:lnTo>
                    <a:lnTo>
                      <a:pt x="694258" y="804741"/>
                    </a:lnTo>
                    <a:lnTo>
                      <a:pt x="696252" y="804297"/>
                    </a:lnTo>
                    <a:lnTo>
                      <a:pt x="699356" y="804852"/>
                    </a:lnTo>
                    <a:lnTo>
                      <a:pt x="702237" y="805960"/>
                    </a:lnTo>
                    <a:lnTo>
                      <a:pt x="703567" y="807179"/>
                    </a:lnTo>
                    <a:lnTo>
                      <a:pt x="704564" y="808508"/>
                    </a:lnTo>
                    <a:lnTo>
                      <a:pt x="706891" y="808841"/>
                    </a:lnTo>
                    <a:lnTo>
                      <a:pt x="711434" y="808619"/>
                    </a:lnTo>
                    <a:lnTo>
                      <a:pt x="712099" y="808952"/>
                    </a:lnTo>
                    <a:lnTo>
                      <a:pt x="712764" y="809617"/>
                    </a:lnTo>
                    <a:lnTo>
                      <a:pt x="713651" y="810282"/>
                    </a:lnTo>
                    <a:lnTo>
                      <a:pt x="714869" y="810614"/>
                    </a:lnTo>
                    <a:lnTo>
                      <a:pt x="716199" y="810614"/>
                    </a:lnTo>
                    <a:cubicBezTo>
                      <a:pt x="716199" y="810614"/>
                      <a:pt x="717197" y="810836"/>
                      <a:pt x="717197" y="810836"/>
                    </a:cubicBezTo>
                    <a:lnTo>
                      <a:pt x="717972" y="811279"/>
                    </a:lnTo>
                    <a:lnTo>
                      <a:pt x="724954" y="818371"/>
                    </a:lnTo>
                    <a:lnTo>
                      <a:pt x="726616" y="819369"/>
                    </a:lnTo>
                    <a:lnTo>
                      <a:pt x="728056" y="821696"/>
                    </a:lnTo>
                    <a:lnTo>
                      <a:pt x="730051" y="826018"/>
                    </a:lnTo>
                    <a:lnTo>
                      <a:pt x="730384" y="826018"/>
                    </a:lnTo>
                    <a:cubicBezTo>
                      <a:pt x="730384" y="826018"/>
                      <a:pt x="731935" y="826682"/>
                      <a:pt x="731935" y="826682"/>
                    </a:cubicBezTo>
                    <a:lnTo>
                      <a:pt x="732267" y="827125"/>
                    </a:lnTo>
                    <a:lnTo>
                      <a:pt x="733486" y="829342"/>
                    </a:lnTo>
                    <a:lnTo>
                      <a:pt x="734817" y="831115"/>
                    </a:lnTo>
                    <a:lnTo>
                      <a:pt x="735260" y="832112"/>
                    </a:lnTo>
                    <a:lnTo>
                      <a:pt x="735482" y="833221"/>
                    </a:lnTo>
                    <a:lnTo>
                      <a:pt x="736922" y="837210"/>
                    </a:lnTo>
                    <a:lnTo>
                      <a:pt x="743793" y="843194"/>
                    </a:lnTo>
                    <a:lnTo>
                      <a:pt x="746452" y="847073"/>
                    </a:lnTo>
                    <a:lnTo>
                      <a:pt x="746784" y="848292"/>
                    </a:lnTo>
                    <a:lnTo>
                      <a:pt x="747228" y="852281"/>
                    </a:lnTo>
                    <a:lnTo>
                      <a:pt x="747671" y="853056"/>
                    </a:lnTo>
                    <a:lnTo>
                      <a:pt x="749776" y="854497"/>
                    </a:lnTo>
                    <a:lnTo>
                      <a:pt x="750219" y="855162"/>
                    </a:lnTo>
                    <a:lnTo>
                      <a:pt x="751217" y="855162"/>
                    </a:lnTo>
                    <a:cubicBezTo>
                      <a:pt x="751217" y="855162"/>
                      <a:pt x="756536" y="862365"/>
                      <a:pt x="756536" y="862365"/>
                    </a:cubicBezTo>
                    <a:lnTo>
                      <a:pt x="758309" y="863473"/>
                    </a:lnTo>
                    <a:lnTo>
                      <a:pt x="760636" y="864138"/>
                    </a:lnTo>
                    <a:lnTo>
                      <a:pt x="762631" y="865025"/>
                    </a:lnTo>
                    <a:lnTo>
                      <a:pt x="763517" y="866687"/>
                    </a:lnTo>
                    <a:lnTo>
                      <a:pt x="764626" y="867906"/>
                    </a:lnTo>
                    <a:lnTo>
                      <a:pt x="773269" y="872892"/>
                    </a:lnTo>
                    <a:lnTo>
                      <a:pt x="775264" y="873447"/>
                    </a:lnTo>
                    <a:lnTo>
                      <a:pt x="779364" y="873779"/>
                    </a:lnTo>
                    <a:lnTo>
                      <a:pt x="779808" y="874112"/>
                    </a:lnTo>
                    <a:lnTo>
                      <a:pt x="786678" y="878544"/>
                    </a:lnTo>
                    <a:lnTo>
                      <a:pt x="790999" y="880649"/>
                    </a:lnTo>
                    <a:lnTo>
                      <a:pt x="801195" y="883088"/>
                    </a:lnTo>
                    <a:lnTo>
                      <a:pt x="806071" y="883420"/>
                    </a:lnTo>
                    <a:lnTo>
                      <a:pt x="812055" y="878655"/>
                    </a:lnTo>
                    <a:lnTo>
                      <a:pt x="813052" y="877103"/>
                    </a:lnTo>
                    <a:lnTo>
                      <a:pt x="814382" y="876660"/>
                    </a:lnTo>
                    <a:lnTo>
                      <a:pt x="821695" y="872671"/>
                    </a:lnTo>
                    <a:lnTo>
                      <a:pt x="823912" y="872671"/>
                    </a:lnTo>
                    <a:cubicBezTo>
                      <a:pt x="823912" y="872671"/>
                      <a:pt x="831447" y="874666"/>
                      <a:pt x="831447" y="874666"/>
                    </a:cubicBezTo>
                    <a:lnTo>
                      <a:pt x="834993" y="874444"/>
                    </a:lnTo>
                    <a:lnTo>
                      <a:pt x="836434" y="874666"/>
                    </a:lnTo>
                    <a:lnTo>
                      <a:pt x="837431" y="875109"/>
                    </a:lnTo>
                    <a:lnTo>
                      <a:pt x="837764" y="875552"/>
                    </a:lnTo>
                    <a:lnTo>
                      <a:pt x="838207" y="875552"/>
                    </a:lnTo>
                    <a:cubicBezTo>
                      <a:pt x="838207" y="875552"/>
                      <a:pt x="839426" y="874666"/>
                      <a:pt x="839426" y="874666"/>
                    </a:cubicBezTo>
                    <a:lnTo>
                      <a:pt x="840977" y="872671"/>
                    </a:lnTo>
                    <a:lnTo>
                      <a:pt x="841975" y="870455"/>
                    </a:lnTo>
                    <a:lnTo>
                      <a:pt x="843416" y="868681"/>
                    </a:lnTo>
                    <a:lnTo>
                      <a:pt x="845964" y="867906"/>
                    </a:lnTo>
                    <a:lnTo>
                      <a:pt x="847183" y="868238"/>
                    </a:lnTo>
                    <a:lnTo>
                      <a:pt x="849621" y="869568"/>
                    </a:lnTo>
                    <a:lnTo>
                      <a:pt x="851062" y="869901"/>
                    </a:lnTo>
                    <a:lnTo>
                      <a:pt x="852392" y="869901"/>
                    </a:lnTo>
                    <a:cubicBezTo>
                      <a:pt x="852392" y="869901"/>
                      <a:pt x="855716" y="868903"/>
                      <a:pt x="855716" y="868903"/>
                    </a:cubicBezTo>
                    <a:lnTo>
                      <a:pt x="860814" y="868903"/>
                    </a:lnTo>
                    <a:cubicBezTo>
                      <a:pt x="860814" y="868903"/>
                      <a:pt x="863251" y="868681"/>
                      <a:pt x="863251" y="868681"/>
                    </a:cubicBezTo>
                    <a:lnTo>
                      <a:pt x="865357" y="866133"/>
                    </a:lnTo>
                    <a:lnTo>
                      <a:pt x="867684" y="866465"/>
                    </a:lnTo>
                    <a:lnTo>
                      <a:pt x="872116" y="868016"/>
                    </a:lnTo>
                    <a:lnTo>
                      <a:pt x="873779" y="867573"/>
                    </a:lnTo>
                    <a:lnTo>
                      <a:pt x="877768" y="865468"/>
                    </a:lnTo>
                    <a:lnTo>
                      <a:pt x="880206" y="865025"/>
                    </a:lnTo>
                    <a:lnTo>
                      <a:pt x="882422" y="865357"/>
                    </a:lnTo>
                    <a:lnTo>
                      <a:pt x="887298" y="866687"/>
                    </a:lnTo>
                    <a:lnTo>
                      <a:pt x="889958" y="867019"/>
                    </a:lnTo>
                    <a:lnTo>
                      <a:pt x="889958" y="868016"/>
                    </a:lnTo>
                    <a:lnTo>
                      <a:pt x="888407" y="868903"/>
                    </a:lnTo>
                    <a:lnTo>
                      <a:pt x="890844" y="869346"/>
                    </a:lnTo>
                    <a:lnTo>
                      <a:pt x="893282" y="866908"/>
                    </a:lnTo>
                    <a:lnTo>
                      <a:pt x="895831" y="863584"/>
                    </a:lnTo>
                    <a:lnTo>
                      <a:pt x="898490" y="861257"/>
                    </a:lnTo>
                    <a:lnTo>
                      <a:pt x="900153" y="860592"/>
                    </a:lnTo>
                    <a:lnTo>
                      <a:pt x="901594" y="860260"/>
                    </a:lnTo>
                    <a:lnTo>
                      <a:pt x="902701" y="860814"/>
                    </a:lnTo>
                    <a:lnTo>
                      <a:pt x="903145" y="862697"/>
                    </a:lnTo>
                    <a:lnTo>
                      <a:pt x="906026" y="867130"/>
                    </a:lnTo>
                    <a:lnTo>
                      <a:pt x="906359" y="868016"/>
                    </a:lnTo>
                    <a:lnTo>
                      <a:pt x="907023" y="867019"/>
                    </a:lnTo>
                    <a:lnTo>
                      <a:pt x="907799" y="863251"/>
                    </a:lnTo>
                    <a:lnTo>
                      <a:pt x="908353" y="861811"/>
                    </a:lnTo>
                    <a:lnTo>
                      <a:pt x="911788" y="858043"/>
                    </a:lnTo>
                    <a:lnTo>
                      <a:pt x="912564" y="857378"/>
                    </a:lnTo>
                    <a:lnTo>
                      <a:pt x="916442" y="855716"/>
                    </a:lnTo>
                    <a:lnTo>
                      <a:pt x="917551" y="855494"/>
                    </a:lnTo>
                    <a:lnTo>
                      <a:pt x="918881" y="854940"/>
                    </a:lnTo>
                    <a:lnTo>
                      <a:pt x="920543" y="851949"/>
                    </a:lnTo>
                    <a:lnTo>
                      <a:pt x="921762" y="850840"/>
                    </a:lnTo>
                    <a:lnTo>
                      <a:pt x="921429" y="850286"/>
                    </a:lnTo>
                    <a:lnTo>
                      <a:pt x="921097" y="850064"/>
                    </a:lnTo>
                    <a:lnTo>
                      <a:pt x="920211" y="849843"/>
                    </a:lnTo>
                    <a:lnTo>
                      <a:pt x="922094" y="849288"/>
                    </a:lnTo>
                    <a:lnTo>
                      <a:pt x="923203" y="848070"/>
                    </a:lnTo>
                    <a:lnTo>
                      <a:pt x="925197" y="844634"/>
                    </a:lnTo>
                    <a:lnTo>
                      <a:pt x="926970" y="843194"/>
                    </a:lnTo>
                    <a:lnTo>
                      <a:pt x="928300" y="843527"/>
                    </a:lnTo>
                    <a:lnTo>
                      <a:pt x="929630" y="844523"/>
                    </a:lnTo>
                    <a:lnTo>
                      <a:pt x="931292" y="845078"/>
                    </a:lnTo>
                    <a:lnTo>
                      <a:pt x="933619" y="846629"/>
                    </a:lnTo>
                    <a:lnTo>
                      <a:pt x="935281" y="850175"/>
                    </a:lnTo>
                    <a:lnTo>
                      <a:pt x="935835" y="854054"/>
                    </a:lnTo>
                    <a:lnTo>
                      <a:pt x="934727" y="856603"/>
                    </a:lnTo>
                    <a:lnTo>
                      <a:pt x="934727" y="857489"/>
                    </a:lnTo>
                    <a:lnTo>
                      <a:pt x="936722" y="857489"/>
                    </a:lnTo>
                    <a:cubicBezTo>
                      <a:pt x="936722" y="857489"/>
                      <a:pt x="937387" y="856492"/>
                      <a:pt x="937387" y="856492"/>
                    </a:cubicBezTo>
                    <a:lnTo>
                      <a:pt x="937387" y="854829"/>
                    </a:lnTo>
                    <a:cubicBezTo>
                      <a:pt x="937387" y="854829"/>
                      <a:pt x="937941" y="852835"/>
                      <a:pt x="937941" y="852835"/>
                    </a:cubicBezTo>
                    <a:lnTo>
                      <a:pt x="938827" y="851062"/>
                    </a:lnTo>
                    <a:lnTo>
                      <a:pt x="940933" y="848292"/>
                    </a:lnTo>
                    <a:lnTo>
                      <a:pt x="941155" y="847405"/>
                    </a:lnTo>
                    <a:lnTo>
                      <a:pt x="940711" y="847738"/>
                    </a:lnTo>
                    <a:lnTo>
                      <a:pt x="940046" y="847959"/>
                    </a:lnTo>
                    <a:lnTo>
                      <a:pt x="941265" y="844967"/>
                    </a:lnTo>
                    <a:lnTo>
                      <a:pt x="944368" y="843859"/>
                    </a:lnTo>
                    <a:lnTo>
                      <a:pt x="947803" y="843194"/>
                    </a:lnTo>
                    <a:lnTo>
                      <a:pt x="950131" y="841421"/>
                    </a:lnTo>
                    <a:lnTo>
                      <a:pt x="950352" y="837653"/>
                    </a:lnTo>
                    <a:lnTo>
                      <a:pt x="949798" y="833221"/>
                    </a:lnTo>
                    <a:lnTo>
                      <a:pt x="950020" y="829453"/>
                    </a:lnTo>
                    <a:lnTo>
                      <a:pt x="953898" y="827236"/>
                    </a:lnTo>
                    <a:lnTo>
                      <a:pt x="957887" y="823136"/>
                    </a:lnTo>
                    <a:lnTo>
                      <a:pt x="960215" y="822028"/>
                    </a:lnTo>
                    <a:lnTo>
                      <a:pt x="961323" y="821142"/>
                    </a:lnTo>
                    <a:lnTo>
                      <a:pt x="961766" y="819701"/>
                    </a:lnTo>
                    <a:lnTo>
                      <a:pt x="962763" y="817595"/>
                    </a:lnTo>
                    <a:lnTo>
                      <a:pt x="972515" y="805184"/>
                    </a:lnTo>
                    <a:lnTo>
                      <a:pt x="976061" y="802192"/>
                    </a:lnTo>
                    <a:lnTo>
                      <a:pt x="988251" y="794546"/>
                    </a:lnTo>
                    <a:lnTo>
                      <a:pt x="998224" y="785570"/>
                    </a:lnTo>
                    <a:lnTo>
                      <a:pt x="1001660" y="783686"/>
                    </a:lnTo>
                    <a:lnTo>
                      <a:pt x="1002213" y="783132"/>
                    </a:lnTo>
                    <a:lnTo>
                      <a:pt x="1003322" y="780473"/>
                    </a:lnTo>
                    <a:lnTo>
                      <a:pt x="1003987" y="779919"/>
                    </a:lnTo>
                    <a:lnTo>
                      <a:pt x="1007422" y="778034"/>
                    </a:lnTo>
                    <a:lnTo>
                      <a:pt x="1008752" y="777480"/>
                    </a:lnTo>
                    <a:lnTo>
                      <a:pt x="1012187" y="776926"/>
                    </a:lnTo>
                    <a:lnTo>
                      <a:pt x="1019722" y="773380"/>
                    </a:lnTo>
                    <a:lnTo>
                      <a:pt x="1024598" y="772272"/>
                    </a:lnTo>
                    <a:lnTo>
                      <a:pt x="1027923" y="774156"/>
                    </a:lnTo>
                    <a:lnTo>
                      <a:pt x="1028588" y="773048"/>
                    </a:lnTo>
                    <a:lnTo>
                      <a:pt x="1037896" y="777923"/>
                    </a:lnTo>
                    <a:lnTo>
                      <a:pt x="1042550" y="782910"/>
                    </a:lnTo>
                    <a:lnTo>
                      <a:pt x="1044213" y="783686"/>
                    </a:lnTo>
                    <a:lnTo>
                      <a:pt x="1043659" y="785902"/>
                    </a:lnTo>
                    <a:lnTo>
                      <a:pt x="1043437" y="786567"/>
                    </a:lnTo>
                    <a:lnTo>
                      <a:pt x="1044989" y="785902"/>
                    </a:lnTo>
                    <a:lnTo>
                      <a:pt x="1046761" y="785570"/>
                    </a:lnTo>
                    <a:lnTo>
                      <a:pt x="1047205" y="785570"/>
                    </a:lnTo>
                    <a:cubicBezTo>
                      <a:pt x="1047205" y="785570"/>
                      <a:pt x="1048645" y="785570"/>
                      <a:pt x="1048645" y="785570"/>
                    </a:cubicBezTo>
                    <a:lnTo>
                      <a:pt x="1050419" y="785791"/>
                    </a:lnTo>
                    <a:lnTo>
                      <a:pt x="1052635" y="786678"/>
                    </a:lnTo>
                    <a:lnTo>
                      <a:pt x="1056291" y="789116"/>
                    </a:lnTo>
                    <a:lnTo>
                      <a:pt x="1059395" y="790224"/>
                    </a:lnTo>
                    <a:lnTo>
                      <a:pt x="1088095" y="807512"/>
                    </a:lnTo>
                    <a:lnTo>
                      <a:pt x="1089758" y="807955"/>
                    </a:lnTo>
                    <a:lnTo>
                      <a:pt x="1091088" y="808619"/>
                    </a:lnTo>
                    <a:lnTo>
                      <a:pt x="1092861" y="811279"/>
                    </a:lnTo>
                    <a:lnTo>
                      <a:pt x="1093969" y="811944"/>
                    </a:lnTo>
                    <a:lnTo>
                      <a:pt x="1094191" y="811501"/>
                    </a:lnTo>
                    <a:lnTo>
                      <a:pt x="1097182" y="809063"/>
                    </a:lnTo>
                    <a:lnTo>
                      <a:pt x="1099621" y="808176"/>
                    </a:lnTo>
                    <a:lnTo>
                      <a:pt x="1100618" y="807622"/>
                    </a:lnTo>
                    <a:lnTo>
                      <a:pt x="1101061" y="806625"/>
                    </a:lnTo>
                    <a:lnTo>
                      <a:pt x="1101615" y="805960"/>
                    </a:lnTo>
                    <a:lnTo>
                      <a:pt x="1104275" y="804519"/>
                    </a:lnTo>
                    <a:lnTo>
                      <a:pt x="1105272" y="804187"/>
                    </a:lnTo>
                    <a:lnTo>
                      <a:pt x="1110148" y="804741"/>
                    </a:lnTo>
                    <a:lnTo>
                      <a:pt x="1114913" y="806071"/>
                    </a:lnTo>
                    <a:lnTo>
                      <a:pt x="1111034" y="804408"/>
                    </a:lnTo>
                    <a:lnTo>
                      <a:pt x="1110148" y="804076"/>
                    </a:lnTo>
                    <a:lnTo>
                      <a:pt x="1109040" y="803854"/>
                    </a:lnTo>
                    <a:lnTo>
                      <a:pt x="1109372" y="802636"/>
                    </a:lnTo>
                    <a:lnTo>
                      <a:pt x="1110369" y="801749"/>
                    </a:lnTo>
                    <a:lnTo>
                      <a:pt x="1111921" y="801306"/>
                    </a:lnTo>
                    <a:lnTo>
                      <a:pt x="1113029" y="801860"/>
                    </a:lnTo>
                    <a:lnTo>
                      <a:pt x="1116575" y="805184"/>
                    </a:lnTo>
                    <a:lnTo>
                      <a:pt x="1118016" y="805517"/>
                    </a:lnTo>
                    <a:lnTo>
                      <a:pt x="1121673" y="805184"/>
                    </a:lnTo>
                    <a:lnTo>
                      <a:pt x="1122781" y="804852"/>
                    </a:lnTo>
                    <a:lnTo>
                      <a:pt x="1124443" y="803633"/>
                    </a:lnTo>
                    <a:lnTo>
                      <a:pt x="1125551" y="803300"/>
                    </a:lnTo>
                    <a:lnTo>
                      <a:pt x="1126438" y="802636"/>
                    </a:lnTo>
                    <a:lnTo>
                      <a:pt x="1126660" y="801084"/>
                    </a:lnTo>
                    <a:lnTo>
                      <a:pt x="1126660" y="799311"/>
                    </a:lnTo>
                    <a:cubicBezTo>
                      <a:pt x="1126660" y="799311"/>
                      <a:pt x="1127214" y="797871"/>
                      <a:pt x="1127214" y="797871"/>
                    </a:cubicBezTo>
                    <a:lnTo>
                      <a:pt x="1127878" y="796762"/>
                    </a:lnTo>
                    <a:lnTo>
                      <a:pt x="1128876" y="794214"/>
                    </a:lnTo>
                    <a:lnTo>
                      <a:pt x="1129541" y="792995"/>
                    </a:lnTo>
                    <a:lnTo>
                      <a:pt x="1133752" y="788673"/>
                    </a:lnTo>
                    <a:lnTo>
                      <a:pt x="1131979" y="789116"/>
                    </a:lnTo>
                    <a:lnTo>
                      <a:pt x="1130427" y="790113"/>
                    </a:lnTo>
                    <a:lnTo>
                      <a:pt x="1125330" y="795986"/>
                    </a:lnTo>
                    <a:lnTo>
                      <a:pt x="1123778" y="796984"/>
                    </a:lnTo>
                    <a:lnTo>
                      <a:pt x="1123556" y="795432"/>
                    </a:lnTo>
                    <a:lnTo>
                      <a:pt x="1125330" y="792219"/>
                    </a:lnTo>
                    <a:lnTo>
                      <a:pt x="1128432" y="789781"/>
                    </a:lnTo>
                    <a:lnTo>
                      <a:pt x="1135082" y="786678"/>
                    </a:lnTo>
                    <a:lnTo>
                      <a:pt x="1133641" y="786124"/>
                    </a:lnTo>
                    <a:lnTo>
                      <a:pt x="1132422" y="786567"/>
                    </a:lnTo>
                    <a:lnTo>
                      <a:pt x="1131314" y="787343"/>
                    </a:lnTo>
                    <a:lnTo>
                      <a:pt x="1130095" y="787786"/>
                    </a:lnTo>
                    <a:lnTo>
                      <a:pt x="1129208" y="787010"/>
                    </a:lnTo>
                    <a:lnTo>
                      <a:pt x="1128765" y="785570"/>
                    </a:lnTo>
                    <a:lnTo>
                      <a:pt x="1128100" y="784795"/>
                    </a:lnTo>
                    <a:lnTo>
                      <a:pt x="1126549" y="785681"/>
                    </a:lnTo>
                    <a:lnTo>
                      <a:pt x="1127103" y="786567"/>
                    </a:lnTo>
                    <a:lnTo>
                      <a:pt x="1127103" y="787565"/>
                    </a:lnTo>
                    <a:cubicBezTo>
                      <a:pt x="1127103" y="787565"/>
                      <a:pt x="1127103" y="788562"/>
                      <a:pt x="1127103" y="788562"/>
                    </a:cubicBezTo>
                    <a:lnTo>
                      <a:pt x="1126549" y="789559"/>
                    </a:lnTo>
                    <a:lnTo>
                      <a:pt x="1126327" y="788895"/>
                    </a:lnTo>
                    <a:lnTo>
                      <a:pt x="1125995" y="788340"/>
                    </a:lnTo>
                    <a:lnTo>
                      <a:pt x="1125551" y="788008"/>
                    </a:lnTo>
                    <a:lnTo>
                      <a:pt x="1124886" y="787786"/>
                    </a:lnTo>
                    <a:lnTo>
                      <a:pt x="1124554" y="790113"/>
                    </a:lnTo>
                    <a:lnTo>
                      <a:pt x="1122006" y="789338"/>
                    </a:lnTo>
                    <a:lnTo>
                      <a:pt x="1120343" y="791665"/>
                    </a:lnTo>
                    <a:lnTo>
                      <a:pt x="1119567" y="789449"/>
                    </a:lnTo>
                    <a:lnTo>
                      <a:pt x="1120565" y="787786"/>
                    </a:lnTo>
                    <a:lnTo>
                      <a:pt x="1122227" y="786124"/>
                    </a:lnTo>
                    <a:lnTo>
                      <a:pt x="1123335" y="783908"/>
                    </a:lnTo>
                    <a:lnTo>
                      <a:pt x="1124332" y="784573"/>
                    </a:lnTo>
                    <a:lnTo>
                      <a:pt x="1124665" y="785127"/>
                    </a:lnTo>
                    <a:lnTo>
                      <a:pt x="1124665" y="785791"/>
                    </a:lnTo>
                    <a:cubicBezTo>
                      <a:pt x="1124665" y="785791"/>
                      <a:pt x="1124110" y="786789"/>
                      <a:pt x="1124110" y="786789"/>
                    </a:cubicBezTo>
                    <a:lnTo>
                      <a:pt x="1125330" y="785902"/>
                    </a:lnTo>
                    <a:lnTo>
                      <a:pt x="1126660" y="783243"/>
                    </a:lnTo>
                    <a:lnTo>
                      <a:pt x="1127989" y="781913"/>
                    </a:lnTo>
                    <a:lnTo>
                      <a:pt x="1132089" y="780362"/>
                    </a:lnTo>
                    <a:lnTo>
                      <a:pt x="1141508" y="779919"/>
                    </a:lnTo>
                    <a:lnTo>
                      <a:pt x="1145830" y="778921"/>
                    </a:lnTo>
                    <a:lnTo>
                      <a:pt x="1147604" y="777480"/>
                    </a:lnTo>
                    <a:lnTo>
                      <a:pt x="1151371" y="773158"/>
                    </a:lnTo>
                    <a:lnTo>
                      <a:pt x="1152480" y="772272"/>
                    </a:lnTo>
                    <a:lnTo>
                      <a:pt x="1154363" y="771718"/>
                    </a:lnTo>
                    <a:lnTo>
                      <a:pt x="1155915" y="770499"/>
                    </a:lnTo>
                    <a:lnTo>
                      <a:pt x="1162342" y="762631"/>
                    </a:lnTo>
                    <a:lnTo>
                      <a:pt x="1166221" y="759196"/>
                    </a:lnTo>
                    <a:lnTo>
                      <a:pt x="1170210" y="757645"/>
                    </a:lnTo>
                    <a:lnTo>
                      <a:pt x="1174532" y="758752"/>
                    </a:lnTo>
                    <a:lnTo>
                      <a:pt x="1178743" y="761745"/>
                    </a:lnTo>
                    <a:lnTo>
                      <a:pt x="1182621" y="765623"/>
                    </a:lnTo>
                    <a:lnTo>
                      <a:pt x="1189270" y="775153"/>
                    </a:lnTo>
                    <a:lnTo>
                      <a:pt x="1190378" y="777591"/>
                    </a:lnTo>
                    <a:lnTo>
                      <a:pt x="1190821" y="779808"/>
                    </a:lnTo>
                    <a:lnTo>
                      <a:pt x="1190821" y="788673"/>
                    </a:lnTo>
                    <a:cubicBezTo>
                      <a:pt x="1190821" y="788673"/>
                      <a:pt x="1190821" y="789670"/>
                      <a:pt x="1190821" y="789670"/>
                    </a:cubicBezTo>
                    <a:lnTo>
                      <a:pt x="1191265" y="791221"/>
                    </a:lnTo>
                    <a:lnTo>
                      <a:pt x="1191819" y="792441"/>
                    </a:lnTo>
                    <a:lnTo>
                      <a:pt x="1192262" y="793771"/>
                    </a:lnTo>
                    <a:lnTo>
                      <a:pt x="1192262" y="795543"/>
                    </a:lnTo>
                    <a:cubicBezTo>
                      <a:pt x="1192262" y="795543"/>
                      <a:pt x="1191819" y="797760"/>
                      <a:pt x="1191819" y="797760"/>
                    </a:cubicBezTo>
                    <a:lnTo>
                      <a:pt x="1190711" y="800641"/>
                    </a:lnTo>
                    <a:lnTo>
                      <a:pt x="1189381" y="803190"/>
                    </a:lnTo>
                    <a:lnTo>
                      <a:pt x="1188162" y="804297"/>
                    </a:lnTo>
                    <a:lnTo>
                      <a:pt x="1186389" y="804741"/>
                    </a:lnTo>
                    <a:lnTo>
                      <a:pt x="1174199" y="812498"/>
                    </a:lnTo>
                    <a:lnTo>
                      <a:pt x="1172980" y="812498"/>
                    </a:lnTo>
                    <a:cubicBezTo>
                      <a:pt x="1172980" y="812498"/>
                      <a:pt x="1172094" y="814049"/>
                      <a:pt x="1172094" y="814049"/>
                    </a:cubicBezTo>
                    <a:lnTo>
                      <a:pt x="1166775" y="820699"/>
                    </a:lnTo>
                    <a:lnTo>
                      <a:pt x="1165777" y="821253"/>
                    </a:lnTo>
                    <a:lnTo>
                      <a:pt x="1161345" y="822804"/>
                    </a:lnTo>
                    <a:lnTo>
                      <a:pt x="1160569" y="823469"/>
                    </a:lnTo>
                    <a:lnTo>
                      <a:pt x="1160015" y="824134"/>
                    </a:lnTo>
                    <a:lnTo>
                      <a:pt x="1158685" y="825020"/>
                    </a:lnTo>
                    <a:lnTo>
                      <a:pt x="1158021" y="828012"/>
                    </a:lnTo>
                    <a:lnTo>
                      <a:pt x="1157466" y="829231"/>
                    </a:lnTo>
                    <a:lnTo>
                      <a:pt x="1156469" y="830007"/>
                    </a:lnTo>
                    <a:lnTo>
                      <a:pt x="1154474" y="831115"/>
                    </a:lnTo>
                    <a:lnTo>
                      <a:pt x="1153477" y="832112"/>
                    </a:lnTo>
                    <a:lnTo>
                      <a:pt x="1152147" y="835547"/>
                    </a:lnTo>
                    <a:lnTo>
                      <a:pt x="1151593" y="836101"/>
                    </a:lnTo>
                    <a:lnTo>
                      <a:pt x="1150263" y="836101"/>
                    </a:lnTo>
                    <a:cubicBezTo>
                      <a:pt x="1150263" y="836101"/>
                      <a:pt x="1149044" y="836545"/>
                      <a:pt x="1149044" y="836545"/>
                    </a:cubicBezTo>
                    <a:lnTo>
                      <a:pt x="1147936" y="837321"/>
                    </a:lnTo>
                    <a:lnTo>
                      <a:pt x="1146939" y="838429"/>
                    </a:lnTo>
                    <a:lnTo>
                      <a:pt x="1143836" y="842973"/>
                    </a:lnTo>
                    <a:lnTo>
                      <a:pt x="1143836" y="845188"/>
                    </a:lnTo>
                    <a:cubicBezTo>
                      <a:pt x="1143836" y="845188"/>
                      <a:pt x="1144944" y="848402"/>
                      <a:pt x="1144944" y="848402"/>
                    </a:cubicBezTo>
                    <a:lnTo>
                      <a:pt x="1146273" y="850064"/>
                    </a:lnTo>
                    <a:lnTo>
                      <a:pt x="1148047" y="851727"/>
                    </a:lnTo>
                    <a:lnTo>
                      <a:pt x="1149598" y="853500"/>
                    </a:lnTo>
                    <a:lnTo>
                      <a:pt x="1150817" y="857821"/>
                    </a:lnTo>
                    <a:lnTo>
                      <a:pt x="1152258" y="860149"/>
                    </a:lnTo>
                    <a:lnTo>
                      <a:pt x="1153810" y="862254"/>
                    </a:lnTo>
                    <a:lnTo>
                      <a:pt x="1161788" y="875441"/>
                    </a:lnTo>
                    <a:lnTo>
                      <a:pt x="1164891" y="885082"/>
                    </a:lnTo>
                    <a:lnTo>
                      <a:pt x="1164891" y="887520"/>
                    </a:lnTo>
                    <a:cubicBezTo>
                      <a:pt x="1164891" y="887520"/>
                      <a:pt x="1163782" y="888518"/>
                      <a:pt x="1163782" y="888518"/>
                    </a:cubicBezTo>
                    <a:lnTo>
                      <a:pt x="1158907" y="897161"/>
                    </a:lnTo>
                    <a:lnTo>
                      <a:pt x="1157577" y="899045"/>
                    </a:lnTo>
                    <a:lnTo>
                      <a:pt x="1157577" y="899045"/>
                    </a:lnTo>
                    <a:cubicBezTo>
                      <a:pt x="1157577" y="899045"/>
                      <a:pt x="1158685" y="899377"/>
                      <a:pt x="1158685" y="899377"/>
                    </a:cubicBezTo>
                    <a:lnTo>
                      <a:pt x="1160901" y="898934"/>
                    </a:lnTo>
                    <a:lnTo>
                      <a:pt x="1163229" y="898047"/>
                    </a:lnTo>
                    <a:lnTo>
                      <a:pt x="1165445" y="897715"/>
                    </a:lnTo>
                    <a:lnTo>
                      <a:pt x="1166886" y="899377"/>
                    </a:lnTo>
                    <a:lnTo>
                      <a:pt x="1166886" y="901151"/>
                    </a:lnTo>
                    <a:cubicBezTo>
                      <a:pt x="1166886" y="901151"/>
                      <a:pt x="1166553" y="902923"/>
                      <a:pt x="1166553" y="902923"/>
                    </a:cubicBezTo>
                    <a:lnTo>
                      <a:pt x="1166775" y="904586"/>
                    </a:lnTo>
                    <a:lnTo>
                      <a:pt x="1168104" y="905694"/>
                    </a:lnTo>
                    <a:lnTo>
                      <a:pt x="1169877" y="906137"/>
                    </a:lnTo>
                    <a:lnTo>
                      <a:pt x="1173423" y="906137"/>
                    </a:lnTo>
                    <a:cubicBezTo>
                      <a:pt x="1173423" y="906137"/>
                      <a:pt x="1176748" y="907799"/>
                      <a:pt x="1176748" y="907799"/>
                    </a:cubicBezTo>
                    <a:lnTo>
                      <a:pt x="1183397" y="912564"/>
                    </a:lnTo>
                    <a:lnTo>
                      <a:pt x="1185281" y="912232"/>
                    </a:lnTo>
                    <a:lnTo>
                      <a:pt x="1185503" y="912232"/>
                    </a:lnTo>
                    <a:cubicBezTo>
                      <a:pt x="1185503" y="912232"/>
                      <a:pt x="1186721" y="908131"/>
                      <a:pt x="1186721" y="908131"/>
                    </a:cubicBezTo>
                    <a:lnTo>
                      <a:pt x="1187386" y="898269"/>
                    </a:lnTo>
                    <a:lnTo>
                      <a:pt x="1189935" y="894169"/>
                    </a:lnTo>
                    <a:lnTo>
                      <a:pt x="1193592" y="892839"/>
                    </a:lnTo>
                    <a:lnTo>
                      <a:pt x="1196362" y="893615"/>
                    </a:lnTo>
                    <a:lnTo>
                      <a:pt x="1198136" y="893172"/>
                    </a:lnTo>
                    <a:lnTo>
                      <a:pt x="1199133" y="888296"/>
                    </a:lnTo>
                    <a:lnTo>
                      <a:pt x="1199133" y="888296"/>
                    </a:lnTo>
                    <a:cubicBezTo>
                      <a:pt x="1199133" y="888296"/>
                      <a:pt x="1199133" y="888296"/>
                      <a:pt x="1199133" y="888296"/>
                    </a:cubicBezTo>
                    <a:lnTo>
                      <a:pt x="1199133" y="888296"/>
                    </a:lnTo>
                    <a:cubicBezTo>
                      <a:pt x="1199133" y="888296"/>
                      <a:pt x="1201349" y="887409"/>
                      <a:pt x="1201349" y="887409"/>
                    </a:cubicBezTo>
                    <a:lnTo>
                      <a:pt x="1205782" y="889182"/>
                    </a:lnTo>
                    <a:lnTo>
                      <a:pt x="1208220" y="888407"/>
                    </a:lnTo>
                    <a:lnTo>
                      <a:pt x="1207887" y="884417"/>
                    </a:lnTo>
                    <a:lnTo>
                      <a:pt x="1208220" y="864249"/>
                    </a:lnTo>
                    <a:lnTo>
                      <a:pt x="1208441" y="862143"/>
                    </a:lnTo>
                    <a:lnTo>
                      <a:pt x="1209106" y="861035"/>
                    </a:lnTo>
                    <a:lnTo>
                      <a:pt x="1209992" y="860149"/>
                    </a:lnTo>
                    <a:lnTo>
                      <a:pt x="1209992" y="858930"/>
                    </a:lnTo>
                    <a:cubicBezTo>
                      <a:pt x="1209992" y="858930"/>
                      <a:pt x="1208552" y="857046"/>
                      <a:pt x="1208552" y="857046"/>
                    </a:cubicBezTo>
                    <a:lnTo>
                      <a:pt x="1209882" y="855716"/>
                    </a:lnTo>
                    <a:lnTo>
                      <a:pt x="1211323" y="857378"/>
                    </a:lnTo>
                    <a:lnTo>
                      <a:pt x="1212763" y="858375"/>
                    </a:lnTo>
                    <a:lnTo>
                      <a:pt x="1214314" y="858930"/>
                    </a:lnTo>
                    <a:lnTo>
                      <a:pt x="1217417" y="859373"/>
                    </a:lnTo>
                    <a:lnTo>
                      <a:pt x="1218082" y="859595"/>
                    </a:lnTo>
                    <a:lnTo>
                      <a:pt x="1218747" y="859595"/>
                    </a:lnTo>
                    <a:lnTo>
                      <a:pt x="1219744" y="859151"/>
                    </a:lnTo>
                    <a:lnTo>
                      <a:pt x="1220299" y="858375"/>
                    </a:lnTo>
                    <a:lnTo>
                      <a:pt x="1220299" y="857378"/>
                    </a:lnTo>
                    <a:cubicBezTo>
                      <a:pt x="1220299" y="857378"/>
                      <a:pt x="1220853" y="856492"/>
                      <a:pt x="1220853" y="856492"/>
                    </a:cubicBezTo>
                    <a:lnTo>
                      <a:pt x="1222182" y="856049"/>
                    </a:lnTo>
                    <a:lnTo>
                      <a:pt x="1224288" y="855716"/>
                    </a:lnTo>
                    <a:lnTo>
                      <a:pt x="1232931" y="857046"/>
                    </a:lnTo>
                    <a:lnTo>
                      <a:pt x="1235037" y="857046"/>
                    </a:lnTo>
                    <a:cubicBezTo>
                      <a:pt x="1235037" y="857046"/>
                      <a:pt x="1243016" y="855605"/>
                      <a:pt x="1243016" y="855605"/>
                    </a:cubicBezTo>
                    <a:lnTo>
                      <a:pt x="1243681" y="854386"/>
                    </a:lnTo>
                    <a:lnTo>
                      <a:pt x="1243681" y="851284"/>
                    </a:lnTo>
                    <a:cubicBezTo>
                      <a:pt x="1243681" y="851284"/>
                      <a:pt x="1243127" y="849288"/>
                      <a:pt x="1243127" y="849288"/>
                    </a:cubicBezTo>
                    <a:lnTo>
                      <a:pt x="1242351" y="846962"/>
                    </a:lnTo>
                    <a:lnTo>
                      <a:pt x="1241242" y="844856"/>
                    </a:lnTo>
                    <a:lnTo>
                      <a:pt x="1241242" y="844856"/>
                    </a:lnTo>
                    <a:cubicBezTo>
                      <a:pt x="1241242" y="844856"/>
                      <a:pt x="1239913" y="843305"/>
                      <a:pt x="1239913" y="843305"/>
                    </a:cubicBezTo>
                    <a:lnTo>
                      <a:pt x="1238029" y="842529"/>
                    </a:lnTo>
                    <a:lnTo>
                      <a:pt x="1234261" y="842086"/>
                    </a:lnTo>
                    <a:lnTo>
                      <a:pt x="1233153" y="840977"/>
                    </a:lnTo>
                    <a:lnTo>
                      <a:pt x="1233707" y="840977"/>
                    </a:lnTo>
                    <a:cubicBezTo>
                      <a:pt x="1233707" y="840977"/>
                      <a:pt x="1234372" y="839648"/>
                      <a:pt x="1234372" y="839648"/>
                    </a:cubicBezTo>
                    <a:lnTo>
                      <a:pt x="1235148" y="837542"/>
                    </a:lnTo>
                    <a:lnTo>
                      <a:pt x="1235148" y="836323"/>
                    </a:lnTo>
                    <a:cubicBezTo>
                      <a:pt x="1235148" y="836323"/>
                      <a:pt x="1235148" y="835215"/>
                      <a:pt x="1235148" y="835215"/>
                    </a:cubicBezTo>
                    <a:lnTo>
                      <a:pt x="1234816" y="834218"/>
                    </a:lnTo>
                    <a:lnTo>
                      <a:pt x="1234261" y="833331"/>
                    </a:lnTo>
                    <a:lnTo>
                      <a:pt x="1233707" y="832888"/>
                    </a:lnTo>
                    <a:lnTo>
                      <a:pt x="1231934" y="832112"/>
                    </a:lnTo>
                    <a:lnTo>
                      <a:pt x="1231158" y="831447"/>
                    </a:lnTo>
                    <a:lnTo>
                      <a:pt x="1230604" y="830339"/>
                    </a:lnTo>
                    <a:lnTo>
                      <a:pt x="1228499" y="822693"/>
                    </a:lnTo>
                    <a:lnTo>
                      <a:pt x="1228166" y="820366"/>
                    </a:lnTo>
                    <a:lnTo>
                      <a:pt x="1228610" y="818260"/>
                    </a:lnTo>
                    <a:lnTo>
                      <a:pt x="1232045" y="812830"/>
                    </a:lnTo>
                    <a:lnTo>
                      <a:pt x="1232599" y="806736"/>
                    </a:lnTo>
                    <a:lnTo>
                      <a:pt x="1232599" y="800530"/>
                    </a:lnTo>
                    <a:cubicBezTo>
                      <a:pt x="1232599" y="800530"/>
                      <a:pt x="1234040" y="794546"/>
                      <a:pt x="1234040" y="794546"/>
                    </a:cubicBezTo>
                    <a:lnTo>
                      <a:pt x="1235369" y="791221"/>
                    </a:lnTo>
                    <a:lnTo>
                      <a:pt x="1235702" y="788451"/>
                    </a:lnTo>
                    <a:lnTo>
                      <a:pt x="1235702" y="785681"/>
                    </a:lnTo>
                    <a:cubicBezTo>
                      <a:pt x="1235702" y="785681"/>
                      <a:pt x="1236256" y="782578"/>
                      <a:pt x="1236256" y="782578"/>
                    </a:cubicBezTo>
                    <a:lnTo>
                      <a:pt x="1237696" y="779808"/>
                    </a:lnTo>
                    <a:lnTo>
                      <a:pt x="1239580" y="777258"/>
                    </a:lnTo>
                    <a:lnTo>
                      <a:pt x="1240910" y="774488"/>
                    </a:lnTo>
                    <a:lnTo>
                      <a:pt x="1240577" y="771053"/>
                    </a:lnTo>
                    <a:lnTo>
                      <a:pt x="1241686" y="771053"/>
                    </a:lnTo>
                    <a:cubicBezTo>
                      <a:pt x="1241686" y="771053"/>
                      <a:pt x="1242794" y="771053"/>
                      <a:pt x="1242794" y="771053"/>
                    </a:cubicBezTo>
                    <a:lnTo>
                      <a:pt x="1242905" y="771053"/>
                    </a:lnTo>
                    <a:cubicBezTo>
                      <a:pt x="1242905" y="771053"/>
                      <a:pt x="1263738" y="778367"/>
                      <a:pt x="1263738" y="778367"/>
                    </a:cubicBezTo>
                    <a:lnTo>
                      <a:pt x="1270941" y="778810"/>
                    </a:lnTo>
                    <a:lnTo>
                      <a:pt x="1273157" y="779364"/>
                    </a:lnTo>
                    <a:lnTo>
                      <a:pt x="1275374" y="780251"/>
                    </a:lnTo>
                    <a:lnTo>
                      <a:pt x="1277479" y="781470"/>
                    </a:lnTo>
                    <a:lnTo>
                      <a:pt x="1279252" y="783132"/>
                    </a:lnTo>
                    <a:lnTo>
                      <a:pt x="1282688" y="786345"/>
                    </a:lnTo>
                    <a:lnTo>
                      <a:pt x="1283574" y="788119"/>
                    </a:lnTo>
                    <a:lnTo>
                      <a:pt x="1283574" y="791000"/>
                    </a:lnTo>
                    <a:cubicBezTo>
                      <a:pt x="1283574" y="791000"/>
                      <a:pt x="1282688" y="795543"/>
                      <a:pt x="1282688" y="795543"/>
                    </a:cubicBezTo>
                    <a:lnTo>
                      <a:pt x="1283131" y="797206"/>
                    </a:lnTo>
                    <a:lnTo>
                      <a:pt x="1285236" y="799089"/>
                    </a:lnTo>
                    <a:lnTo>
                      <a:pt x="1287453" y="800308"/>
                    </a:lnTo>
                    <a:lnTo>
                      <a:pt x="1288561" y="799976"/>
                    </a:lnTo>
                    <a:lnTo>
                      <a:pt x="1289447" y="798646"/>
                    </a:lnTo>
                    <a:lnTo>
                      <a:pt x="1291220" y="796873"/>
                    </a:lnTo>
                    <a:lnTo>
                      <a:pt x="1293326" y="795876"/>
                    </a:lnTo>
                    <a:lnTo>
                      <a:pt x="1295209" y="795876"/>
                    </a:lnTo>
                    <a:cubicBezTo>
                      <a:pt x="1295209" y="795876"/>
                      <a:pt x="1297094" y="796541"/>
                      <a:pt x="1297094" y="796541"/>
                    </a:cubicBezTo>
                    <a:lnTo>
                      <a:pt x="1299199" y="796873"/>
                    </a:lnTo>
                    <a:lnTo>
                      <a:pt x="1306402" y="794989"/>
                    </a:lnTo>
                    <a:lnTo>
                      <a:pt x="1308951" y="794767"/>
                    </a:lnTo>
                    <a:lnTo>
                      <a:pt x="1327346" y="798203"/>
                    </a:lnTo>
                    <a:lnTo>
                      <a:pt x="1332111" y="798203"/>
                    </a:lnTo>
                    <a:cubicBezTo>
                      <a:pt x="1332111" y="798203"/>
                      <a:pt x="1348844" y="787454"/>
                      <a:pt x="1348844" y="787454"/>
                    </a:cubicBezTo>
                    <a:lnTo>
                      <a:pt x="1355715" y="784462"/>
                    </a:lnTo>
                    <a:lnTo>
                      <a:pt x="1374443" y="780473"/>
                    </a:lnTo>
                    <a:lnTo>
                      <a:pt x="1392616" y="772161"/>
                    </a:lnTo>
                    <a:lnTo>
                      <a:pt x="1395830" y="771275"/>
                    </a:lnTo>
                    <a:lnTo>
                      <a:pt x="1397824" y="769945"/>
                    </a:lnTo>
                    <a:lnTo>
                      <a:pt x="1408795" y="762964"/>
                    </a:lnTo>
                    <a:lnTo>
                      <a:pt x="1416441" y="759971"/>
                    </a:lnTo>
                    <a:lnTo>
                      <a:pt x="1420320" y="759528"/>
                    </a:lnTo>
                    <a:lnTo>
                      <a:pt x="1427745" y="760526"/>
                    </a:lnTo>
                    <a:lnTo>
                      <a:pt x="1449243" y="767064"/>
                    </a:lnTo>
                    <a:lnTo>
                      <a:pt x="1454895" y="770167"/>
                    </a:lnTo>
                    <a:lnTo>
                      <a:pt x="1466863" y="782799"/>
                    </a:lnTo>
                    <a:lnTo>
                      <a:pt x="1470187" y="786234"/>
                    </a:lnTo>
                    <a:lnTo>
                      <a:pt x="1477058" y="789781"/>
                    </a:lnTo>
                    <a:lnTo>
                      <a:pt x="1485036" y="790778"/>
                    </a:lnTo>
                    <a:lnTo>
                      <a:pt x="1503432" y="789892"/>
                    </a:lnTo>
                    <a:lnTo>
                      <a:pt x="1505980" y="789116"/>
                    </a:lnTo>
                    <a:lnTo>
                      <a:pt x="1511854" y="788673"/>
                    </a:lnTo>
                    <a:lnTo>
                      <a:pt x="1529252" y="794546"/>
                    </a:lnTo>
                    <a:lnTo>
                      <a:pt x="1535347" y="794324"/>
                    </a:lnTo>
                    <a:lnTo>
                      <a:pt x="1558286" y="790003"/>
                    </a:lnTo>
                    <a:lnTo>
                      <a:pt x="1594965" y="783021"/>
                    </a:lnTo>
                    <a:lnTo>
                      <a:pt x="1619234" y="773934"/>
                    </a:lnTo>
                    <a:lnTo>
                      <a:pt x="1630537" y="767175"/>
                    </a:lnTo>
                    <a:lnTo>
                      <a:pt x="1634637" y="765734"/>
                    </a:lnTo>
                    <a:lnTo>
                      <a:pt x="1638848" y="764958"/>
                    </a:lnTo>
                    <a:lnTo>
                      <a:pt x="1643059" y="762964"/>
                    </a:lnTo>
                    <a:lnTo>
                      <a:pt x="1651149" y="757534"/>
                    </a:lnTo>
                    <a:lnTo>
                      <a:pt x="1666109" y="747449"/>
                    </a:lnTo>
                    <a:lnTo>
                      <a:pt x="1668436" y="746009"/>
                    </a:lnTo>
                    <a:lnTo>
                      <a:pt x="1670874" y="745122"/>
                    </a:lnTo>
                    <a:lnTo>
                      <a:pt x="1673312" y="744679"/>
                    </a:lnTo>
                    <a:lnTo>
                      <a:pt x="1675860" y="744679"/>
                    </a:lnTo>
                    <a:cubicBezTo>
                      <a:pt x="1675860" y="744679"/>
                      <a:pt x="1681068" y="743017"/>
                      <a:pt x="1681068" y="743017"/>
                    </a:cubicBezTo>
                    <a:lnTo>
                      <a:pt x="1696250" y="734595"/>
                    </a:lnTo>
                    <a:lnTo>
                      <a:pt x="1701902" y="732489"/>
                    </a:lnTo>
                    <a:lnTo>
                      <a:pt x="1723179" y="729387"/>
                    </a:lnTo>
                    <a:lnTo>
                      <a:pt x="1750217" y="734817"/>
                    </a:lnTo>
                    <a:lnTo>
                      <a:pt x="1755315" y="736922"/>
                    </a:lnTo>
                    <a:lnTo>
                      <a:pt x="1757753" y="737587"/>
                    </a:lnTo>
                    <a:lnTo>
                      <a:pt x="1789335" y="736035"/>
                    </a:lnTo>
                    <a:lnTo>
                      <a:pt x="1836543" y="724843"/>
                    </a:lnTo>
                    <a:lnTo>
                      <a:pt x="1849286" y="721851"/>
                    </a:lnTo>
                    <a:lnTo>
                      <a:pt x="1854273" y="718859"/>
                    </a:lnTo>
                    <a:lnTo>
                      <a:pt x="1862806" y="710880"/>
                    </a:lnTo>
                    <a:lnTo>
                      <a:pt x="1868458" y="703345"/>
                    </a:lnTo>
                    <a:lnTo>
                      <a:pt x="1870119" y="702348"/>
                    </a:lnTo>
                    <a:lnTo>
                      <a:pt x="1872225" y="700685"/>
                    </a:lnTo>
                    <a:lnTo>
                      <a:pt x="1873555" y="702237"/>
                    </a:lnTo>
                    <a:lnTo>
                      <a:pt x="1873555" y="703899"/>
                    </a:lnTo>
                    <a:cubicBezTo>
                      <a:pt x="1873555" y="703899"/>
                      <a:pt x="1873555" y="705339"/>
                      <a:pt x="1873555" y="705339"/>
                    </a:cubicBezTo>
                    <a:lnTo>
                      <a:pt x="1873555" y="705893"/>
                    </a:lnTo>
                    <a:cubicBezTo>
                      <a:pt x="1873555" y="705893"/>
                      <a:pt x="1875217" y="706115"/>
                      <a:pt x="1875217" y="706115"/>
                    </a:cubicBezTo>
                    <a:lnTo>
                      <a:pt x="1878652" y="707778"/>
                    </a:lnTo>
                    <a:lnTo>
                      <a:pt x="1879317" y="707445"/>
                    </a:lnTo>
                    <a:lnTo>
                      <a:pt x="1879982" y="706669"/>
                    </a:lnTo>
                    <a:lnTo>
                      <a:pt x="1880758" y="706115"/>
                    </a:lnTo>
                    <a:lnTo>
                      <a:pt x="1881423" y="706337"/>
                    </a:lnTo>
                    <a:lnTo>
                      <a:pt x="1881866" y="707113"/>
                    </a:lnTo>
                    <a:lnTo>
                      <a:pt x="1882420" y="708553"/>
                    </a:lnTo>
                    <a:lnTo>
                      <a:pt x="1882863" y="709329"/>
                    </a:lnTo>
                    <a:lnTo>
                      <a:pt x="1886742" y="712432"/>
                    </a:lnTo>
                    <a:lnTo>
                      <a:pt x="1887518" y="712875"/>
                    </a:lnTo>
                    <a:lnTo>
                      <a:pt x="1888293" y="714648"/>
                    </a:lnTo>
                    <a:lnTo>
                      <a:pt x="1886299" y="722516"/>
                    </a:lnTo>
                    <a:lnTo>
                      <a:pt x="1887628" y="724289"/>
                    </a:lnTo>
                    <a:lnTo>
                      <a:pt x="1888515" y="725176"/>
                    </a:lnTo>
                    <a:lnTo>
                      <a:pt x="1888736" y="727170"/>
                    </a:lnTo>
                    <a:lnTo>
                      <a:pt x="1888736" y="731160"/>
                    </a:lnTo>
                    <a:cubicBezTo>
                      <a:pt x="1888736" y="731160"/>
                      <a:pt x="1893834" y="730606"/>
                      <a:pt x="1893834" y="730606"/>
                    </a:cubicBezTo>
                    <a:lnTo>
                      <a:pt x="1900373" y="728500"/>
                    </a:lnTo>
                    <a:lnTo>
                      <a:pt x="1910124" y="726838"/>
                    </a:lnTo>
                    <a:lnTo>
                      <a:pt x="1911897" y="726062"/>
                    </a:lnTo>
                    <a:lnTo>
                      <a:pt x="1912230" y="725286"/>
                    </a:lnTo>
                    <a:lnTo>
                      <a:pt x="1913670" y="721408"/>
                    </a:lnTo>
                    <a:lnTo>
                      <a:pt x="1927855" y="700685"/>
                    </a:lnTo>
                    <a:lnTo>
                      <a:pt x="1928298" y="699577"/>
                    </a:lnTo>
                    <a:lnTo>
                      <a:pt x="1928298" y="698580"/>
                    </a:lnTo>
                    <a:cubicBezTo>
                      <a:pt x="1928298" y="698580"/>
                      <a:pt x="1928630" y="697582"/>
                      <a:pt x="1928630" y="697582"/>
                    </a:cubicBezTo>
                    <a:lnTo>
                      <a:pt x="1929295" y="696474"/>
                    </a:lnTo>
                    <a:lnTo>
                      <a:pt x="1930071" y="695920"/>
                    </a:lnTo>
                    <a:lnTo>
                      <a:pt x="1935723" y="693593"/>
                    </a:lnTo>
                    <a:lnTo>
                      <a:pt x="1936720" y="693593"/>
                    </a:lnTo>
                    <a:cubicBezTo>
                      <a:pt x="1936720" y="693593"/>
                      <a:pt x="1938049" y="693593"/>
                      <a:pt x="1938049" y="693593"/>
                    </a:cubicBezTo>
                    <a:lnTo>
                      <a:pt x="1939047" y="694369"/>
                    </a:lnTo>
                    <a:lnTo>
                      <a:pt x="1939490" y="696807"/>
                    </a:lnTo>
                    <a:lnTo>
                      <a:pt x="1940488" y="697472"/>
                    </a:lnTo>
                    <a:lnTo>
                      <a:pt x="1949907" y="700574"/>
                    </a:lnTo>
                    <a:lnTo>
                      <a:pt x="1954450" y="701239"/>
                    </a:lnTo>
                    <a:lnTo>
                      <a:pt x="1959326" y="699577"/>
                    </a:lnTo>
                    <a:lnTo>
                      <a:pt x="1962207" y="697361"/>
                    </a:lnTo>
                    <a:lnTo>
                      <a:pt x="1966529" y="695477"/>
                    </a:lnTo>
                    <a:lnTo>
                      <a:pt x="1971073" y="694258"/>
                    </a:lnTo>
                    <a:lnTo>
                      <a:pt x="1974618" y="693926"/>
                    </a:lnTo>
                    <a:lnTo>
                      <a:pt x="1976614" y="694480"/>
                    </a:lnTo>
                    <a:lnTo>
                      <a:pt x="1991462" y="702458"/>
                    </a:lnTo>
                    <a:lnTo>
                      <a:pt x="1992238" y="702791"/>
                    </a:lnTo>
                    <a:lnTo>
                      <a:pt x="1993236" y="702791"/>
                    </a:lnTo>
                    <a:cubicBezTo>
                      <a:pt x="1993236" y="702791"/>
                      <a:pt x="1994233" y="702791"/>
                      <a:pt x="1994233" y="702791"/>
                    </a:cubicBezTo>
                    <a:lnTo>
                      <a:pt x="1995341" y="701683"/>
                    </a:lnTo>
                    <a:lnTo>
                      <a:pt x="1996338" y="701239"/>
                    </a:lnTo>
                    <a:lnTo>
                      <a:pt x="1998444" y="700907"/>
                    </a:lnTo>
                    <a:lnTo>
                      <a:pt x="1999774" y="701239"/>
                    </a:lnTo>
                    <a:lnTo>
                      <a:pt x="2002766" y="703567"/>
                    </a:lnTo>
                    <a:lnTo>
                      <a:pt x="2004317" y="704785"/>
                    </a:lnTo>
                    <a:lnTo>
                      <a:pt x="2008971" y="707113"/>
                    </a:lnTo>
                    <a:lnTo>
                      <a:pt x="2014290" y="711434"/>
                    </a:lnTo>
                    <a:lnTo>
                      <a:pt x="2016174" y="712210"/>
                    </a:lnTo>
                    <a:lnTo>
                      <a:pt x="2017615" y="711989"/>
                    </a:lnTo>
                    <a:lnTo>
                      <a:pt x="2020385" y="710880"/>
                    </a:lnTo>
                    <a:lnTo>
                      <a:pt x="2021826" y="710659"/>
                    </a:lnTo>
                    <a:lnTo>
                      <a:pt x="2023266" y="710880"/>
                    </a:lnTo>
                    <a:lnTo>
                      <a:pt x="2024153" y="711434"/>
                    </a:lnTo>
                    <a:lnTo>
                      <a:pt x="2026259" y="712986"/>
                    </a:lnTo>
                    <a:lnTo>
                      <a:pt x="2029140" y="714205"/>
                    </a:lnTo>
                    <a:lnTo>
                      <a:pt x="2031910" y="714537"/>
                    </a:lnTo>
                    <a:lnTo>
                      <a:pt x="2043546" y="713761"/>
                    </a:lnTo>
                    <a:lnTo>
                      <a:pt x="2046538" y="714094"/>
                    </a:lnTo>
                    <a:lnTo>
                      <a:pt x="2049197" y="714759"/>
                    </a:lnTo>
                    <a:lnTo>
                      <a:pt x="2050305" y="715535"/>
                    </a:lnTo>
                    <a:lnTo>
                      <a:pt x="2052744" y="717862"/>
                    </a:lnTo>
                    <a:lnTo>
                      <a:pt x="2053630" y="718416"/>
                    </a:lnTo>
                    <a:lnTo>
                      <a:pt x="2055070" y="718083"/>
                    </a:lnTo>
                    <a:lnTo>
                      <a:pt x="2057065" y="715978"/>
                    </a:lnTo>
                    <a:lnTo>
                      <a:pt x="2063160" y="714870"/>
                    </a:lnTo>
                    <a:lnTo>
                      <a:pt x="2066596" y="710880"/>
                    </a:lnTo>
                    <a:lnTo>
                      <a:pt x="2069920" y="706004"/>
                    </a:lnTo>
                    <a:lnTo>
                      <a:pt x="2074020" y="702458"/>
                    </a:lnTo>
                    <a:lnTo>
                      <a:pt x="2079118" y="701683"/>
                    </a:lnTo>
                    <a:lnTo>
                      <a:pt x="2082885" y="702348"/>
                    </a:lnTo>
                    <a:lnTo>
                      <a:pt x="2084991" y="702680"/>
                    </a:lnTo>
                    <a:lnTo>
                      <a:pt x="2095961" y="707224"/>
                    </a:lnTo>
                    <a:lnTo>
                      <a:pt x="2098510" y="708886"/>
                    </a:lnTo>
                    <a:lnTo>
                      <a:pt x="2100394" y="710769"/>
                    </a:lnTo>
                    <a:lnTo>
                      <a:pt x="2101724" y="713208"/>
                    </a:lnTo>
                    <a:lnTo>
                      <a:pt x="2102722" y="716421"/>
                    </a:lnTo>
                    <a:lnTo>
                      <a:pt x="2103275" y="719524"/>
                    </a:lnTo>
                    <a:lnTo>
                      <a:pt x="2103275" y="721297"/>
                    </a:lnTo>
                    <a:cubicBezTo>
                      <a:pt x="2103275" y="721297"/>
                      <a:pt x="2103275" y="722627"/>
                      <a:pt x="2103275" y="722627"/>
                    </a:cubicBezTo>
                    <a:lnTo>
                      <a:pt x="2102389" y="724289"/>
                    </a:lnTo>
                    <a:lnTo>
                      <a:pt x="2101281" y="724843"/>
                    </a:lnTo>
                    <a:lnTo>
                      <a:pt x="2099951" y="725065"/>
                    </a:lnTo>
                    <a:lnTo>
                      <a:pt x="2098510" y="725952"/>
                    </a:lnTo>
                    <a:lnTo>
                      <a:pt x="2096626" y="728389"/>
                    </a:lnTo>
                    <a:lnTo>
                      <a:pt x="2095629" y="731271"/>
                    </a:lnTo>
                    <a:lnTo>
                      <a:pt x="2095629" y="734263"/>
                    </a:lnTo>
                    <a:cubicBezTo>
                      <a:pt x="2095629" y="734263"/>
                      <a:pt x="2096405" y="737143"/>
                      <a:pt x="2096405" y="737143"/>
                    </a:cubicBezTo>
                    <a:lnTo>
                      <a:pt x="2100948" y="747449"/>
                    </a:lnTo>
                    <a:lnTo>
                      <a:pt x="2101724" y="748890"/>
                    </a:lnTo>
                    <a:lnTo>
                      <a:pt x="2102722" y="749776"/>
                    </a:lnTo>
                    <a:lnTo>
                      <a:pt x="2107376" y="750995"/>
                    </a:lnTo>
                    <a:lnTo>
                      <a:pt x="2108816" y="750995"/>
                    </a:lnTo>
                    <a:cubicBezTo>
                      <a:pt x="2108816" y="750995"/>
                      <a:pt x="2109924" y="749887"/>
                      <a:pt x="2109924" y="749887"/>
                    </a:cubicBezTo>
                    <a:lnTo>
                      <a:pt x="2110922" y="747560"/>
                    </a:lnTo>
                    <a:lnTo>
                      <a:pt x="2110922" y="747560"/>
                    </a:lnTo>
                    <a:cubicBezTo>
                      <a:pt x="2110922" y="747560"/>
                      <a:pt x="2112695" y="744568"/>
                      <a:pt x="2112695" y="744568"/>
                    </a:cubicBezTo>
                    <a:lnTo>
                      <a:pt x="2113138" y="742352"/>
                    </a:lnTo>
                    <a:lnTo>
                      <a:pt x="2114024" y="740800"/>
                    </a:lnTo>
                    <a:lnTo>
                      <a:pt x="2123665" y="737698"/>
                    </a:lnTo>
                    <a:lnTo>
                      <a:pt x="2126657" y="736035"/>
                    </a:lnTo>
                    <a:lnTo>
                      <a:pt x="2129428" y="733819"/>
                    </a:lnTo>
                    <a:lnTo>
                      <a:pt x="2132198" y="730384"/>
                    </a:lnTo>
                    <a:lnTo>
                      <a:pt x="2136298" y="726506"/>
                    </a:lnTo>
                    <a:lnTo>
                      <a:pt x="2140731" y="723291"/>
                    </a:lnTo>
                    <a:lnTo>
                      <a:pt x="2144388" y="721630"/>
                    </a:lnTo>
                    <a:lnTo>
                      <a:pt x="2146493" y="721630"/>
                    </a:lnTo>
                    <a:cubicBezTo>
                      <a:pt x="2146493" y="721630"/>
                      <a:pt x="2158350" y="723181"/>
                      <a:pt x="2158350" y="723181"/>
                    </a:cubicBezTo>
                    <a:lnTo>
                      <a:pt x="2160678" y="724289"/>
                    </a:lnTo>
                    <a:lnTo>
                      <a:pt x="2162118" y="726727"/>
                    </a:lnTo>
                    <a:lnTo>
                      <a:pt x="2162783" y="723956"/>
                    </a:lnTo>
                    <a:lnTo>
                      <a:pt x="2162118" y="721519"/>
                    </a:lnTo>
                    <a:lnTo>
                      <a:pt x="2161010" y="719080"/>
                    </a:lnTo>
                    <a:lnTo>
                      <a:pt x="2160678" y="716200"/>
                    </a:lnTo>
                    <a:lnTo>
                      <a:pt x="2161454" y="713651"/>
                    </a:lnTo>
                    <a:lnTo>
                      <a:pt x="2162894" y="712432"/>
                    </a:lnTo>
                    <a:lnTo>
                      <a:pt x="2164445" y="711545"/>
                    </a:lnTo>
                    <a:lnTo>
                      <a:pt x="2165775" y="709772"/>
                    </a:lnTo>
                    <a:lnTo>
                      <a:pt x="2166108" y="705228"/>
                    </a:lnTo>
                    <a:lnTo>
                      <a:pt x="2163559" y="702237"/>
                    </a:lnTo>
                    <a:lnTo>
                      <a:pt x="2157021" y="698026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5E9F8F88-6375-FAA9-941B-77E1EBE8B54D}"/>
                  </a:ext>
                </a:extLst>
              </p:cNvPr>
              <p:cNvSpPr/>
              <p:nvPr/>
            </p:nvSpPr>
            <p:spPr>
              <a:xfrm>
                <a:off x="7224867" y="-1435574"/>
                <a:ext cx="3000547" cy="3555732"/>
              </a:xfrm>
              <a:custGeom>
                <a:avLst/>
                <a:gdLst>
                  <a:gd name="connsiteX0" fmla="*/ 728500 w 3000547"/>
                  <a:gd name="connsiteY0" fmla="*/ 3317369 h 3555732"/>
                  <a:gd name="connsiteX1" fmla="*/ 728500 w 3000547"/>
                  <a:gd name="connsiteY1" fmla="*/ 3317701 h 3555732"/>
                  <a:gd name="connsiteX2" fmla="*/ 728500 w 3000547"/>
                  <a:gd name="connsiteY2" fmla="*/ 3318255 h 3555732"/>
                  <a:gd name="connsiteX3" fmla="*/ 725952 w 3000547"/>
                  <a:gd name="connsiteY3" fmla="*/ 3318588 h 3555732"/>
                  <a:gd name="connsiteX4" fmla="*/ 725065 w 3000547"/>
                  <a:gd name="connsiteY4" fmla="*/ 3318366 h 3555732"/>
                  <a:gd name="connsiteX5" fmla="*/ 725065 w 3000547"/>
                  <a:gd name="connsiteY5" fmla="*/ 3316925 h 3555732"/>
                  <a:gd name="connsiteX6" fmla="*/ 724400 w 3000547"/>
                  <a:gd name="connsiteY6" fmla="*/ 3315153 h 3555732"/>
                  <a:gd name="connsiteX7" fmla="*/ 722848 w 3000547"/>
                  <a:gd name="connsiteY7" fmla="*/ 3314598 h 3555732"/>
                  <a:gd name="connsiteX8" fmla="*/ 720854 w 3000547"/>
                  <a:gd name="connsiteY8" fmla="*/ 3315596 h 3555732"/>
                  <a:gd name="connsiteX9" fmla="*/ 719746 w 3000547"/>
                  <a:gd name="connsiteY9" fmla="*/ 3317812 h 3555732"/>
                  <a:gd name="connsiteX10" fmla="*/ 719746 w 3000547"/>
                  <a:gd name="connsiteY10" fmla="*/ 3320915 h 3555732"/>
                  <a:gd name="connsiteX11" fmla="*/ 719524 w 3000547"/>
                  <a:gd name="connsiteY11" fmla="*/ 3324350 h 3555732"/>
                  <a:gd name="connsiteX12" fmla="*/ 719524 w 3000547"/>
                  <a:gd name="connsiteY12" fmla="*/ 3327232 h 3555732"/>
                  <a:gd name="connsiteX13" fmla="*/ 720522 w 3000547"/>
                  <a:gd name="connsiteY13" fmla="*/ 3328118 h 3555732"/>
                  <a:gd name="connsiteX14" fmla="*/ 721408 w 3000547"/>
                  <a:gd name="connsiteY14" fmla="*/ 3328118 h 3555732"/>
                  <a:gd name="connsiteX15" fmla="*/ 721741 w 3000547"/>
                  <a:gd name="connsiteY15" fmla="*/ 3329005 h 3555732"/>
                  <a:gd name="connsiteX16" fmla="*/ 721962 w 3000547"/>
                  <a:gd name="connsiteY16" fmla="*/ 3329780 h 3555732"/>
                  <a:gd name="connsiteX17" fmla="*/ 722516 w 3000547"/>
                  <a:gd name="connsiteY17" fmla="*/ 3330334 h 3555732"/>
                  <a:gd name="connsiteX18" fmla="*/ 723957 w 3000547"/>
                  <a:gd name="connsiteY18" fmla="*/ 3330002 h 3555732"/>
                  <a:gd name="connsiteX19" fmla="*/ 725730 w 3000547"/>
                  <a:gd name="connsiteY19" fmla="*/ 3328672 h 3555732"/>
                  <a:gd name="connsiteX20" fmla="*/ 726727 w 3000547"/>
                  <a:gd name="connsiteY20" fmla="*/ 3326677 h 3555732"/>
                  <a:gd name="connsiteX21" fmla="*/ 726173 w 3000547"/>
                  <a:gd name="connsiteY21" fmla="*/ 3325237 h 3555732"/>
                  <a:gd name="connsiteX22" fmla="*/ 726173 w 3000547"/>
                  <a:gd name="connsiteY22" fmla="*/ 3324350 h 3555732"/>
                  <a:gd name="connsiteX23" fmla="*/ 727835 w 3000547"/>
                  <a:gd name="connsiteY23" fmla="*/ 3323131 h 3555732"/>
                  <a:gd name="connsiteX24" fmla="*/ 729055 w 3000547"/>
                  <a:gd name="connsiteY24" fmla="*/ 3321580 h 3555732"/>
                  <a:gd name="connsiteX25" fmla="*/ 729830 w 3000547"/>
                  <a:gd name="connsiteY25" fmla="*/ 3319585 h 3555732"/>
                  <a:gd name="connsiteX26" fmla="*/ 729830 w 3000547"/>
                  <a:gd name="connsiteY26" fmla="*/ 3317480 h 3555732"/>
                  <a:gd name="connsiteX27" fmla="*/ 729055 w 3000547"/>
                  <a:gd name="connsiteY27" fmla="*/ 3316815 h 3555732"/>
                  <a:gd name="connsiteX28" fmla="*/ 728500 w 3000547"/>
                  <a:gd name="connsiteY28" fmla="*/ 3317036 h 3555732"/>
                  <a:gd name="connsiteX29" fmla="*/ 710437 w 3000547"/>
                  <a:gd name="connsiteY29" fmla="*/ 3309169 h 3555732"/>
                  <a:gd name="connsiteX30" fmla="*/ 708996 w 3000547"/>
                  <a:gd name="connsiteY30" fmla="*/ 3309390 h 3555732"/>
                  <a:gd name="connsiteX31" fmla="*/ 706116 w 3000547"/>
                  <a:gd name="connsiteY31" fmla="*/ 3311385 h 3555732"/>
                  <a:gd name="connsiteX32" fmla="*/ 704453 w 3000547"/>
                  <a:gd name="connsiteY32" fmla="*/ 3313047 h 3555732"/>
                  <a:gd name="connsiteX33" fmla="*/ 704231 w 3000547"/>
                  <a:gd name="connsiteY33" fmla="*/ 3312271 h 3555732"/>
                  <a:gd name="connsiteX34" fmla="*/ 704564 w 3000547"/>
                  <a:gd name="connsiteY34" fmla="*/ 3311496 h 3555732"/>
                  <a:gd name="connsiteX35" fmla="*/ 705229 w 3000547"/>
                  <a:gd name="connsiteY35" fmla="*/ 3310831 h 3555732"/>
                  <a:gd name="connsiteX36" fmla="*/ 705561 w 3000547"/>
                  <a:gd name="connsiteY36" fmla="*/ 3309833 h 3555732"/>
                  <a:gd name="connsiteX37" fmla="*/ 705229 w 3000547"/>
                  <a:gd name="connsiteY37" fmla="*/ 3309058 h 3555732"/>
                  <a:gd name="connsiteX38" fmla="*/ 704121 w 3000547"/>
                  <a:gd name="connsiteY38" fmla="*/ 3309279 h 3555732"/>
                  <a:gd name="connsiteX39" fmla="*/ 702681 w 3000547"/>
                  <a:gd name="connsiteY39" fmla="*/ 3310498 h 3555732"/>
                  <a:gd name="connsiteX40" fmla="*/ 701572 w 3000547"/>
                  <a:gd name="connsiteY40" fmla="*/ 3311717 h 3555732"/>
                  <a:gd name="connsiteX41" fmla="*/ 701129 w 3000547"/>
                  <a:gd name="connsiteY41" fmla="*/ 3312825 h 3555732"/>
                  <a:gd name="connsiteX42" fmla="*/ 702126 w 3000547"/>
                  <a:gd name="connsiteY42" fmla="*/ 3315707 h 3555732"/>
                  <a:gd name="connsiteX43" fmla="*/ 702459 w 3000547"/>
                  <a:gd name="connsiteY43" fmla="*/ 3317036 h 3555732"/>
                  <a:gd name="connsiteX44" fmla="*/ 702902 w 3000547"/>
                  <a:gd name="connsiteY44" fmla="*/ 3318034 h 3555732"/>
                  <a:gd name="connsiteX45" fmla="*/ 704010 w 3000547"/>
                  <a:gd name="connsiteY45" fmla="*/ 3318366 h 3555732"/>
                  <a:gd name="connsiteX46" fmla="*/ 705561 w 3000547"/>
                  <a:gd name="connsiteY46" fmla="*/ 3317701 h 3555732"/>
                  <a:gd name="connsiteX47" fmla="*/ 706116 w 3000547"/>
                  <a:gd name="connsiteY47" fmla="*/ 3318034 h 3555732"/>
                  <a:gd name="connsiteX48" fmla="*/ 706448 w 3000547"/>
                  <a:gd name="connsiteY48" fmla="*/ 3319031 h 3555732"/>
                  <a:gd name="connsiteX49" fmla="*/ 707113 w 3000547"/>
                  <a:gd name="connsiteY49" fmla="*/ 3318809 h 3555732"/>
                  <a:gd name="connsiteX50" fmla="*/ 709772 w 3000547"/>
                  <a:gd name="connsiteY50" fmla="*/ 3314709 h 3555732"/>
                  <a:gd name="connsiteX51" fmla="*/ 710659 w 3000547"/>
                  <a:gd name="connsiteY51" fmla="*/ 3312493 h 3555732"/>
                  <a:gd name="connsiteX52" fmla="*/ 710659 w 3000547"/>
                  <a:gd name="connsiteY52" fmla="*/ 3310055 h 3555732"/>
                  <a:gd name="connsiteX53" fmla="*/ 710216 w 3000547"/>
                  <a:gd name="connsiteY53" fmla="*/ 3308947 h 3555732"/>
                  <a:gd name="connsiteX54" fmla="*/ 125554 w 3000547"/>
                  <a:gd name="connsiteY54" fmla="*/ 3318920 h 3555732"/>
                  <a:gd name="connsiteX55" fmla="*/ 128324 w 3000547"/>
                  <a:gd name="connsiteY55" fmla="*/ 3317147 h 3555732"/>
                  <a:gd name="connsiteX56" fmla="*/ 128767 w 3000547"/>
                  <a:gd name="connsiteY56" fmla="*/ 3312604 h 3555732"/>
                  <a:gd name="connsiteX57" fmla="*/ 128435 w 3000547"/>
                  <a:gd name="connsiteY57" fmla="*/ 3310055 h 3555732"/>
                  <a:gd name="connsiteX58" fmla="*/ 127105 w 3000547"/>
                  <a:gd name="connsiteY58" fmla="*/ 3308947 h 3555732"/>
                  <a:gd name="connsiteX59" fmla="*/ 124335 w 3000547"/>
                  <a:gd name="connsiteY59" fmla="*/ 3307506 h 3555732"/>
                  <a:gd name="connsiteX60" fmla="*/ 122229 w 3000547"/>
                  <a:gd name="connsiteY60" fmla="*/ 3307174 h 3555732"/>
                  <a:gd name="connsiteX61" fmla="*/ 119570 w 3000547"/>
                  <a:gd name="connsiteY61" fmla="*/ 3308393 h 3555732"/>
                  <a:gd name="connsiteX62" fmla="*/ 117243 w 3000547"/>
                  <a:gd name="connsiteY62" fmla="*/ 3307839 h 3555732"/>
                  <a:gd name="connsiteX63" fmla="*/ 113808 w 3000547"/>
                  <a:gd name="connsiteY63" fmla="*/ 3306066 h 3555732"/>
                  <a:gd name="connsiteX64" fmla="*/ 112478 w 3000547"/>
                  <a:gd name="connsiteY64" fmla="*/ 3305844 h 3555732"/>
                  <a:gd name="connsiteX65" fmla="*/ 111259 w 3000547"/>
                  <a:gd name="connsiteY65" fmla="*/ 3305844 h 3555732"/>
                  <a:gd name="connsiteX66" fmla="*/ 109375 w 3000547"/>
                  <a:gd name="connsiteY66" fmla="*/ 3305179 h 3555732"/>
                  <a:gd name="connsiteX67" fmla="*/ 107713 w 3000547"/>
                  <a:gd name="connsiteY67" fmla="*/ 3305622 h 3555732"/>
                  <a:gd name="connsiteX68" fmla="*/ 106715 w 3000547"/>
                  <a:gd name="connsiteY68" fmla="*/ 3306842 h 3555732"/>
                  <a:gd name="connsiteX69" fmla="*/ 105607 w 3000547"/>
                  <a:gd name="connsiteY69" fmla="*/ 3307506 h 3555732"/>
                  <a:gd name="connsiteX70" fmla="*/ 108599 w 3000547"/>
                  <a:gd name="connsiteY70" fmla="*/ 3309390 h 3555732"/>
                  <a:gd name="connsiteX71" fmla="*/ 116024 w 3000547"/>
                  <a:gd name="connsiteY71" fmla="*/ 3312604 h 3555732"/>
                  <a:gd name="connsiteX72" fmla="*/ 125554 w 3000547"/>
                  <a:gd name="connsiteY72" fmla="*/ 3318809 h 3555732"/>
                  <a:gd name="connsiteX73" fmla="*/ 92863 w 3000547"/>
                  <a:gd name="connsiteY73" fmla="*/ 3288335 h 3555732"/>
                  <a:gd name="connsiteX74" fmla="*/ 91755 w 3000547"/>
                  <a:gd name="connsiteY74" fmla="*/ 3285897 h 3555732"/>
                  <a:gd name="connsiteX75" fmla="*/ 90315 w 3000547"/>
                  <a:gd name="connsiteY75" fmla="*/ 3284124 h 3555732"/>
                  <a:gd name="connsiteX76" fmla="*/ 89539 w 3000547"/>
                  <a:gd name="connsiteY76" fmla="*/ 3283459 h 3555732"/>
                  <a:gd name="connsiteX77" fmla="*/ 88763 w 3000547"/>
                  <a:gd name="connsiteY77" fmla="*/ 3282684 h 3555732"/>
                  <a:gd name="connsiteX78" fmla="*/ 87433 w 3000547"/>
                  <a:gd name="connsiteY78" fmla="*/ 3281686 h 3555732"/>
                  <a:gd name="connsiteX79" fmla="*/ 86325 w 3000547"/>
                  <a:gd name="connsiteY79" fmla="*/ 3281354 h 3555732"/>
                  <a:gd name="connsiteX80" fmla="*/ 85217 w 3000547"/>
                  <a:gd name="connsiteY80" fmla="*/ 3281686 h 3555732"/>
                  <a:gd name="connsiteX81" fmla="*/ 84220 w 3000547"/>
                  <a:gd name="connsiteY81" fmla="*/ 3283127 h 3555732"/>
                  <a:gd name="connsiteX82" fmla="*/ 83444 w 3000547"/>
                  <a:gd name="connsiteY82" fmla="*/ 3284789 h 3555732"/>
                  <a:gd name="connsiteX83" fmla="*/ 83112 w 3000547"/>
                  <a:gd name="connsiteY83" fmla="*/ 3286562 h 3555732"/>
                  <a:gd name="connsiteX84" fmla="*/ 83333 w 3000547"/>
                  <a:gd name="connsiteY84" fmla="*/ 3289111 h 3555732"/>
                  <a:gd name="connsiteX85" fmla="*/ 84220 w 3000547"/>
                  <a:gd name="connsiteY85" fmla="*/ 3291770 h 3555732"/>
                  <a:gd name="connsiteX86" fmla="*/ 85439 w 3000547"/>
                  <a:gd name="connsiteY86" fmla="*/ 3293433 h 3555732"/>
                  <a:gd name="connsiteX87" fmla="*/ 88320 w 3000547"/>
                  <a:gd name="connsiteY87" fmla="*/ 3295649 h 3555732"/>
                  <a:gd name="connsiteX88" fmla="*/ 88985 w 3000547"/>
                  <a:gd name="connsiteY88" fmla="*/ 3296314 h 3555732"/>
                  <a:gd name="connsiteX89" fmla="*/ 89539 w 3000547"/>
                  <a:gd name="connsiteY89" fmla="*/ 3297200 h 3555732"/>
                  <a:gd name="connsiteX90" fmla="*/ 89539 w 3000547"/>
                  <a:gd name="connsiteY90" fmla="*/ 3297976 h 3555732"/>
                  <a:gd name="connsiteX91" fmla="*/ 89428 w 3000547"/>
                  <a:gd name="connsiteY91" fmla="*/ 3298530 h 3555732"/>
                  <a:gd name="connsiteX92" fmla="*/ 89871 w 3000547"/>
                  <a:gd name="connsiteY92" fmla="*/ 3299306 h 3555732"/>
                  <a:gd name="connsiteX93" fmla="*/ 90869 w 3000547"/>
                  <a:gd name="connsiteY93" fmla="*/ 3299749 h 3555732"/>
                  <a:gd name="connsiteX94" fmla="*/ 91755 w 3000547"/>
                  <a:gd name="connsiteY94" fmla="*/ 3298752 h 3555732"/>
                  <a:gd name="connsiteX95" fmla="*/ 93307 w 3000547"/>
                  <a:gd name="connsiteY95" fmla="*/ 3294430 h 3555732"/>
                  <a:gd name="connsiteX96" fmla="*/ 93750 w 3000547"/>
                  <a:gd name="connsiteY96" fmla="*/ 3291438 h 3555732"/>
                  <a:gd name="connsiteX97" fmla="*/ 93528 w 3000547"/>
                  <a:gd name="connsiteY97" fmla="*/ 3289665 h 3555732"/>
                  <a:gd name="connsiteX98" fmla="*/ 93085 w 3000547"/>
                  <a:gd name="connsiteY98" fmla="*/ 3288224 h 3555732"/>
                  <a:gd name="connsiteX99" fmla="*/ 160239 w 3000547"/>
                  <a:gd name="connsiteY99" fmla="*/ 3281686 h 3555732"/>
                  <a:gd name="connsiteX100" fmla="*/ 164228 w 3000547"/>
                  <a:gd name="connsiteY100" fmla="*/ 3277143 h 3555732"/>
                  <a:gd name="connsiteX101" fmla="*/ 165115 w 3000547"/>
                  <a:gd name="connsiteY101" fmla="*/ 3273818 h 3555732"/>
                  <a:gd name="connsiteX102" fmla="*/ 162012 w 3000547"/>
                  <a:gd name="connsiteY102" fmla="*/ 3271934 h 3555732"/>
                  <a:gd name="connsiteX103" fmla="*/ 155585 w 3000547"/>
                  <a:gd name="connsiteY103" fmla="*/ 3270383 h 3555732"/>
                  <a:gd name="connsiteX104" fmla="*/ 152371 w 3000547"/>
                  <a:gd name="connsiteY104" fmla="*/ 3270716 h 3555732"/>
                  <a:gd name="connsiteX105" fmla="*/ 148382 w 3000547"/>
                  <a:gd name="connsiteY105" fmla="*/ 3272267 h 3555732"/>
                  <a:gd name="connsiteX106" fmla="*/ 146165 w 3000547"/>
                  <a:gd name="connsiteY106" fmla="*/ 3275592 h 3555732"/>
                  <a:gd name="connsiteX107" fmla="*/ 145833 w 3000547"/>
                  <a:gd name="connsiteY107" fmla="*/ 3281243 h 3555732"/>
                  <a:gd name="connsiteX108" fmla="*/ 149047 w 3000547"/>
                  <a:gd name="connsiteY108" fmla="*/ 3284678 h 3555732"/>
                  <a:gd name="connsiteX109" fmla="*/ 154255 w 3000547"/>
                  <a:gd name="connsiteY109" fmla="*/ 3284013 h 3555732"/>
                  <a:gd name="connsiteX110" fmla="*/ 160128 w 3000547"/>
                  <a:gd name="connsiteY110" fmla="*/ 3281797 h 3555732"/>
                  <a:gd name="connsiteX111" fmla="*/ 73914 w 3000547"/>
                  <a:gd name="connsiteY111" fmla="*/ 3272378 h 3555732"/>
                  <a:gd name="connsiteX112" fmla="*/ 72141 w 3000547"/>
                  <a:gd name="connsiteY112" fmla="*/ 3270272 h 3555732"/>
                  <a:gd name="connsiteX113" fmla="*/ 71919 w 3000547"/>
                  <a:gd name="connsiteY113" fmla="*/ 3268832 h 3555732"/>
                  <a:gd name="connsiteX114" fmla="*/ 72141 w 3000547"/>
                  <a:gd name="connsiteY114" fmla="*/ 3266394 h 3555732"/>
                  <a:gd name="connsiteX115" fmla="*/ 72695 w 3000547"/>
                  <a:gd name="connsiteY115" fmla="*/ 3265175 h 3555732"/>
                  <a:gd name="connsiteX116" fmla="*/ 72917 w 3000547"/>
                  <a:gd name="connsiteY116" fmla="*/ 3264067 h 3555732"/>
                  <a:gd name="connsiteX117" fmla="*/ 72252 w 3000547"/>
                  <a:gd name="connsiteY117" fmla="*/ 3261850 h 3555732"/>
                  <a:gd name="connsiteX118" fmla="*/ 71365 w 3000547"/>
                  <a:gd name="connsiteY118" fmla="*/ 3260631 h 3555732"/>
                  <a:gd name="connsiteX119" fmla="*/ 70257 w 3000547"/>
                  <a:gd name="connsiteY119" fmla="*/ 3259413 h 3555732"/>
                  <a:gd name="connsiteX120" fmla="*/ 69260 w 3000547"/>
                  <a:gd name="connsiteY120" fmla="*/ 3257861 h 3555732"/>
                  <a:gd name="connsiteX121" fmla="*/ 68262 w 3000547"/>
                  <a:gd name="connsiteY121" fmla="*/ 3253096 h 3555732"/>
                  <a:gd name="connsiteX122" fmla="*/ 64162 w 3000547"/>
                  <a:gd name="connsiteY122" fmla="*/ 3242679 h 3555732"/>
                  <a:gd name="connsiteX123" fmla="*/ 61613 w 3000547"/>
                  <a:gd name="connsiteY123" fmla="*/ 3242901 h 3555732"/>
                  <a:gd name="connsiteX124" fmla="*/ 60948 w 3000547"/>
                  <a:gd name="connsiteY124" fmla="*/ 3246004 h 3555732"/>
                  <a:gd name="connsiteX125" fmla="*/ 61946 w 3000547"/>
                  <a:gd name="connsiteY125" fmla="*/ 3249661 h 3555732"/>
                  <a:gd name="connsiteX126" fmla="*/ 64162 w 3000547"/>
                  <a:gd name="connsiteY126" fmla="*/ 3251655 h 3555732"/>
                  <a:gd name="connsiteX127" fmla="*/ 63054 w 3000547"/>
                  <a:gd name="connsiteY127" fmla="*/ 3254537 h 3555732"/>
                  <a:gd name="connsiteX128" fmla="*/ 61503 w 3000547"/>
                  <a:gd name="connsiteY128" fmla="*/ 3255866 h 3555732"/>
                  <a:gd name="connsiteX129" fmla="*/ 60284 w 3000547"/>
                  <a:gd name="connsiteY129" fmla="*/ 3257307 h 3555732"/>
                  <a:gd name="connsiteX130" fmla="*/ 60284 w 3000547"/>
                  <a:gd name="connsiteY130" fmla="*/ 3260631 h 3555732"/>
                  <a:gd name="connsiteX131" fmla="*/ 61170 w 3000547"/>
                  <a:gd name="connsiteY131" fmla="*/ 3263734 h 3555732"/>
                  <a:gd name="connsiteX132" fmla="*/ 66379 w 3000547"/>
                  <a:gd name="connsiteY132" fmla="*/ 3271380 h 3555732"/>
                  <a:gd name="connsiteX133" fmla="*/ 60727 w 3000547"/>
                  <a:gd name="connsiteY133" fmla="*/ 3269940 h 3555732"/>
                  <a:gd name="connsiteX134" fmla="*/ 59175 w 3000547"/>
                  <a:gd name="connsiteY134" fmla="*/ 3274151 h 3555732"/>
                  <a:gd name="connsiteX135" fmla="*/ 60062 w 3000547"/>
                  <a:gd name="connsiteY135" fmla="*/ 3275148 h 3555732"/>
                  <a:gd name="connsiteX136" fmla="*/ 60062 w 3000547"/>
                  <a:gd name="connsiteY136" fmla="*/ 3277475 h 3555732"/>
                  <a:gd name="connsiteX137" fmla="*/ 60062 w 3000547"/>
                  <a:gd name="connsiteY137" fmla="*/ 3281243 h 3555732"/>
                  <a:gd name="connsiteX138" fmla="*/ 59175 w 3000547"/>
                  <a:gd name="connsiteY138" fmla="*/ 3286341 h 3555732"/>
                  <a:gd name="connsiteX139" fmla="*/ 59397 w 3000547"/>
                  <a:gd name="connsiteY139" fmla="*/ 3291327 h 3555732"/>
                  <a:gd name="connsiteX140" fmla="*/ 60838 w 3000547"/>
                  <a:gd name="connsiteY140" fmla="*/ 3296868 h 3555732"/>
                  <a:gd name="connsiteX141" fmla="*/ 61946 w 3000547"/>
                  <a:gd name="connsiteY141" fmla="*/ 3299749 h 3555732"/>
                  <a:gd name="connsiteX142" fmla="*/ 64273 w 3000547"/>
                  <a:gd name="connsiteY142" fmla="*/ 3302963 h 3555732"/>
                  <a:gd name="connsiteX143" fmla="*/ 67376 w 3000547"/>
                  <a:gd name="connsiteY143" fmla="*/ 3303406 h 3555732"/>
                  <a:gd name="connsiteX144" fmla="*/ 70479 w 3000547"/>
                  <a:gd name="connsiteY144" fmla="*/ 3301079 h 3555732"/>
                  <a:gd name="connsiteX145" fmla="*/ 74357 w 3000547"/>
                  <a:gd name="connsiteY145" fmla="*/ 3297311 h 3555732"/>
                  <a:gd name="connsiteX146" fmla="*/ 74911 w 3000547"/>
                  <a:gd name="connsiteY146" fmla="*/ 3289222 h 3555732"/>
                  <a:gd name="connsiteX147" fmla="*/ 76573 w 3000547"/>
                  <a:gd name="connsiteY147" fmla="*/ 3284013 h 3555732"/>
                  <a:gd name="connsiteX148" fmla="*/ 76573 w 3000547"/>
                  <a:gd name="connsiteY148" fmla="*/ 3277919 h 3555732"/>
                  <a:gd name="connsiteX149" fmla="*/ 76241 w 3000547"/>
                  <a:gd name="connsiteY149" fmla="*/ 3274151 h 3555732"/>
                  <a:gd name="connsiteX150" fmla="*/ 74136 w 3000547"/>
                  <a:gd name="connsiteY150" fmla="*/ 3272156 h 3555732"/>
                  <a:gd name="connsiteX151" fmla="*/ 61503 w 3000547"/>
                  <a:gd name="connsiteY151" fmla="*/ 3201456 h 3555732"/>
                  <a:gd name="connsiteX152" fmla="*/ 62389 w 3000547"/>
                  <a:gd name="connsiteY152" fmla="*/ 3200237 h 3555732"/>
                  <a:gd name="connsiteX153" fmla="*/ 63276 w 3000547"/>
                  <a:gd name="connsiteY153" fmla="*/ 3198575 h 3555732"/>
                  <a:gd name="connsiteX154" fmla="*/ 62389 w 3000547"/>
                  <a:gd name="connsiteY154" fmla="*/ 3197023 h 3555732"/>
                  <a:gd name="connsiteX155" fmla="*/ 63165 w 3000547"/>
                  <a:gd name="connsiteY155" fmla="*/ 3194364 h 3555732"/>
                  <a:gd name="connsiteX156" fmla="*/ 62722 w 3000547"/>
                  <a:gd name="connsiteY156" fmla="*/ 3192591 h 3555732"/>
                  <a:gd name="connsiteX157" fmla="*/ 61946 w 3000547"/>
                  <a:gd name="connsiteY157" fmla="*/ 3191150 h 3555732"/>
                  <a:gd name="connsiteX158" fmla="*/ 61724 w 3000547"/>
                  <a:gd name="connsiteY158" fmla="*/ 3189266 h 3555732"/>
                  <a:gd name="connsiteX159" fmla="*/ 62168 w 3000547"/>
                  <a:gd name="connsiteY159" fmla="*/ 3187493 h 3555732"/>
                  <a:gd name="connsiteX160" fmla="*/ 64051 w 3000547"/>
                  <a:gd name="connsiteY160" fmla="*/ 3183172 h 3555732"/>
                  <a:gd name="connsiteX161" fmla="*/ 62278 w 3000547"/>
                  <a:gd name="connsiteY161" fmla="*/ 3184723 h 3555732"/>
                  <a:gd name="connsiteX162" fmla="*/ 60284 w 3000547"/>
                  <a:gd name="connsiteY162" fmla="*/ 3187826 h 3555732"/>
                  <a:gd name="connsiteX163" fmla="*/ 58621 w 3000547"/>
                  <a:gd name="connsiteY163" fmla="*/ 3189377 h 3555732"/>
                  <a:gd name="connsiteX164" fmla="*/ 57957 w 3000547"/>
                  <a:gd name="connsiteY164" fmla="*/ 3186053 h 3555732"/>
                  <a:gd name="connsiteX165" fmla="*/ 58621 w 3000547"/>
                  <a:gd name="connsiteY165" fmla="*/ 3183172 h 3555732"/>
                  <a:gd name="connsiteX166" fmla="*/ 61724 w 3000547"/>
                  <a:gd name="connsiteY166" fmla="*/ 3178628 h 3555732"/>
                  <a:gd name="connsiteX167" fmla="*/ 62389 w 3000547"/>
                  <a:gd name="connsiteY167" fmla="*/ 3176079 h 3555732"/>
                  <a:gd name="connsiteX168" fmla="*/ 62389 w 3000547"/>
                  <a:gd name="connsiteY168" fmla="*/ 3173974 h 3555732"/>
                  <a:gd name="connsiteX169" fmla="*/ 61946 w 3000547"/>
                  <a:gd name="connsiteY169" fmla="*/ 3172422 h 3555732"/>
                  <a:gd name="connsiteX170" fmla="*/ 61946 w 3000547"/>
                  <a:gd name="connsiteY170" fmla="*/ 3170982 h 3555732"/>
                  <a:gd name="connsiteX171" fmla="*/ 62389 w 3000547"/>
                  <a:gd name="connsiteY171" fmla="*/ 3169098 h 3555732"/>
                  <a:gd name="connsiteX172" fmla="*/ 63165 w 3000547"/>
                  <a:gd name="connsiteY172" fmla="*/ 3168100 h 3555732"/>
                  <a:gd name="connsiteX173" fmla="*/ 64273 w 3000547"/>
                  <a:gd name="connsiteY173" fmla="*/ 3167214 h 3555732"/>
                  <a:gd name="connsiteX174" fmla="*/ 65381 w 3000547"/>
                  <a:gd name="connsiteY174" fmla="*/ 3166771 h 3555732"/>
                  <a:gd name="connsiteX175" fmla="*/ 65935 w 3000547"/>
                  <a:gd name="connsiteY175" fmla="*/ 3166771 h 3555732"/>
                  <a:gd name="connsiteX176" fmla="*/ 67708 w 3000547"/>
                  <a:gd name="connsiteY176" fmla="*/ 3169652 h 3555732"/>
                  <a:gd name="connsiteX177" fmla="*/ 69924 w 3000547"/>
                  <a:gd name="connsiteY177" fmla="*/ 3171536 h 3555732"/>
                  <a:gd name="connsiteX178" fmla="*/ 71365 w 3000547"/>
                  <a:gd name="connsiteY178" fmla="*/ 3171314 h 3555732"/>
                  <a:gd name="connsiteX179" fmla="*/ 71033 w 3000547"/>
                  <a:gd name="connsiteY179" fmla="*/ 3167547 h 3555732"/>
                  <a:gd name="connsiteX180" fmla="*/ 73249 w 3000547"/>
                  <a:gd name="connsiteY180" fmla="*/ 3167990 h 3555732"/>
                  <a:gd name="connsiteX181" fmla="*/ 74246 w 3000547"/>
                  <a:gd name="connsiteY181" fmla="*/ 3170982 h 3555732"/>
                  <a:gd name="connsiteX182" fmla="*/ 74800 w 3000547"/>
                  <a:gd name="connsiteY182" fmla="*/ 3174971 h 3555732"/>
                  <a:gd name="connsiteX183" fmla="*/ 75687 w 3000547"/>
                  <a:gd name="connsiteY183" fmla="*/ 3178406 h 3555732"/>
                  <a:gd name="connsiteX184" fmla="*/ 72362 w 3000547"/>
                  <a:gd name="connsiteY184" fmla="*/ 3181066 h 3555732"/>
                  <a:gd name="connsiteX185" fmla="*/ 71144 w 3000547"/>
                  <a:gd name="connsiteY185" fmla="*/ 3181398 h 3555732"/>
                  <a:gd name="connsiteX186" fmla="*/ 71144 w 3000547"/>
                  <a:gd name="connsiteY186" fmla="*/ 3182950 h 3555732"/>
                  <a:gd name="connsiteX187" fmla="*/ 73471 w 3000547"/>
                  <a:gd name="connsiteY187" fmla="*/ 3182950 h 3555732"/>
                  <a:gd name="connsiteX188" fmla="*/ 75576 w 3000547"/>
                  <a:gd name="connsiteY188" fmla="*/ 3181288 h 3555732"/>
                  <a:gd name="connsiteX189" fmla="*/ 79566 w 3000547"/>
                  <a:gd name="connsiteY189" fmla="*/ 3176744 h 3555732"/>
                  <a:gd name="connsiteX190" fmla="*/ 78347 w 3000547"/>
                  <a:gd name="connsiteY190" fmla="*/ 3174196 h 3555732"/>
                  <a:gd name="connsiteX191" fmla="*/ 76463 w 3000547"/>
                  <a:gd name="connsiteY191" fmla="*/ 3167325 h 3555732"/>
                  <a:gd name="connsiteX192" fmla="*/ 75244 w 3000547"/>
                  <a:gd name="connsiteY192" fmla="*/ 3165884 h 3555732"/>
                  <a:gd name="connsiteX193" fmla="*/ 73692 w 3000547"/>
                  <a:gd name="connsiteY193" fmla="*/ 3164554 h 3555732"/>
                  <a:gd name="connsiteX194" fmla="*/ 72141 w 3000547"/>
                  <a:gd name="connsiteY194" fmla="*/ 3161562 h 3555732"/>
                  <a:gd name="connsiteX195" fmla="*/ 69924 w 3000547"/>
                  <a:gd name="connsiteY195" fmla="*/ 3156022 h 3555732"/>
                  <a:gd name="connsiteX196" fmla="*/ 68817 w 3000547"/>
                  <a:gd name="connsiteY196" fmla="*/ 3155357 h 3555732"/>
                  <a:gd name="connsiteX197" fmla="*/ 67487 w 3000547"/>
                  <a:gd name="connsiteY197" fmla="*/ 3155357 h 3555732"/>
                  <a:gd name="connsiteX198" fmla="*/ 66268 w 3000547"/>
                  <a:gd name="connsiteY198" fmla="*/ 3155024 h 3555732"/>
                  <a:gd name="connsiteX199" fmla="*/ 65824 w 3000547"/>
                  <a:gd name="connsiteY199" fmla="*/ 3152919 h 3555732"/>
                  <a:gd name="connsiteX200" fmla="*/ 65492 w 3000547"/>
                  <a:gd name="connsiteY200" fmla="*/ 3150702 h 3555732"/>
                  <a:gd name="connsiteX201" fmla="*/ 64716 w 3000547"/>
                  <a:gd name="connsiteY201" fmla="*/ 3150038 h 3555732"/>
                  <a:gd name="connsiteX202" fmla="*/ 63608 w 3000547"/>
                  <a:gd name="connsiteY202" fmla="*/ 3149816 h 3555732"/>
                  <a:gd name="connsiteX203" fmla="*/ 62500 w 3000547"/>
                  <a:gd name="connsiteY203" fmla="*/ 3149040 h 3555732"/>
                  <a:gd name="connsiteX204" fmla="*/ 59619 w 3000547"/>
                  <a:gd name="connsiteY204" fmla="*/ 3145383 h 3555732"/>
                  <a:gd name="connsiteX205" fmla="*/ 58621 w 3000547"/>
                  <a:gd name="connsiteY205" fmla="*/ 3143167 h 3555732"/>
                  <a:gd name="connsiteX206" fmla="*/ 57957 w 3000547"/>
                  <a:gd name="connsiteY206" fmla="*/ 3139843 h 3555732"/>
                  <a:gd name="connsiteX207" fmla="*/ 55075 w 3000547"/>
                  <a:gd name="connsiteY207" fmla="*/ 3139843 h 3555732"/>
                  <a:gd name="connsiteX208" fmla="*/ 53746 w 3000547"/>
                  <a:gd name="connsiteY208" fmla="*/ 3140175 h 3555732"/>
                  <a:gd name="connsiteX209" fmla="*/ 52416 w 3000547"/>
                  <a:gd name="connsiteY209" fmla="*/ 3141283 h 3555732"/>
                  <a:gd name="connsiteX210" fmla="*/ 56294 w 3000547"/>
                  <a:gd name="connsiteY210" fmla="*/ 3147489 h 3555732"/>
                  <a:gd name="connsiteX211" fmla="*/ 57181 w 3000547"/>
                  <a:gd name="connsiteY211" fmla="*/ 3150481 h 3555732"/>
                  <a:gd name="connsiteX212" fmla="*/ 56073 w 3000547"/>
                  <a:gd name="connsiteY212" fmla="*/ 3149705 h 3555732"/>
                  <a:gd name="connsiteX213" fmla="*/ 55186 w 3000547"/>
                  <a:gd name="connsiteY213" fmla="*/ 3149705 h 3555732"/>
                  <a:gd name="connsiteX214" fmla="*/ 54521 w 3000547"/>
                  <a:gd name="connsiteY214" fmla="*/ 3150370 h 3555732"/>
                  <a:gd name="connsiteX215" fmla="*/ 54078 w 3000547"/>
                  <a:gd name="connsiteY215" fmla="*/ 3152254 h 3555732"/>
                  <a:gd name="connsiteX216" fmla="*/ 53635 w 3000547"/>
                  <a:gd name="connsiteY216" fmla="*/ 3151811 h 3555732"/>
                  <a:gd name="connsiteX217" fmla="*/ 52416 w 3000547"/>
                  <a:gd name="connsiteY217" fmla="*/ 3151035 h 3555732"/>
                  <a:gd name="connsiteX218" fmla="*/ 51862 w 3000547"/>
                  <a:gd name="connsiteY218" fmla="*/ 3150592 h 3555732"/>
                  <a:gd name="connsiteX219" fmla="*/ 51862 w 3000547"/>
                  <a:gd name="connsiteY219" fmla="*/ 3154692 h 3555732"/>
                  <a:gd name="connsiteX220" fmla="*/ 50643 w 3000547"/>
                  <a:gd name="connsiteY220" fmla="*/ 3156576 h 3555732"/>
                  <a:gd name="connsiteX221" fmla="*/ 49424 w 3000547"/>
                  <a:gd name="connsiteY221" fmla="*/ 3158016 h 3555732"/>
                  <a:gd name="connsiteX222" fmla="*/ 48759 w 3000547"/>
                  <a:gd name="connsiteY222" fmla="*/ 3160676 h 3555732"/>
                  <a:gd name="connsiteX223" fmla="*/ 49424 w 3000547"/>
                  <a:gd name="connsiteY223" fmla="*/ 3164333 h 3555732"/>
                  <a:gd name="connsiteX224" fmla="*/ 50975 w 3000547"/>
                  <a:gd name="connsiteY224" fmla="*/ 3165220 h 3555732"/>
                  <a:gd name="connsiteX225" fmla="*/ 52748 w 3000547"/>
                  <a:gd name="connsiteY225" fmla="*/ 3164000 h 3555732"/>
                  <a:gd name="connsiteX226" fmla="*/ 54189 w 3000547"/>
                  <a:gd name="connsiteY226" fmla="*/ 3161451 h 3555732"/>
                  <a:gd name="connsiteX227" fmla="*/ 54965 w 3000547"/>
                  <a:gd name="connsiteY227" fmla="*/ 3165330 h 3555732"/>
                  <a:gd name="connsiteX228" fmla="*/ 57181 w 3000547"/>
                  <a:gd name="connsiteY228" fmla="*/ 3166327 h 3555732"/>
                  <a:gd name="connsiteX229" fmla="*/ 62057 w 3000547"/>
                  <a:gd name="connsiteY229" fmla="*/ 3166106 h 3555732"/>
                  <a:gd name="connsiteX230" fmla="*/ 58400 w 3000547"/>
                  <a:gd name="connsiteY230" fmla="*/ 3171425 h 3555732"/>
                  <a:gd name="connsiteX231" fmla="*/ 55630 w 3000547"/>
                  <a:gd name="connsiteY231" fmla="*/ 3176633 h 3555732"/>
                  <a:gd name="connsiteX232" fmla="*/ 53967 w 3000547"/>
                  <a:gd name="connsiteY232" fmla="*/ 3182507 h 3555732"/>
                  <a:gd name="connsiteX233" fmla="*/ 53413 w 3000547"/>
                  <a:gd name="connsiteY233" fmla="*/ 3189931 h 3555732"/>
                  <a:gd name="connsiteX234" fmla="*/ 53856 w 3000547"/>
                  <a:gd name="connsiteY234" fmla="*/ 3193588 h 3555732"/>
                  <a:gd name="connsiteX235" fmla="*/ 54854 w 3000547"/>
                  <a:gd name="connsiteY235" fmla="*/ 3196913 h 3555732"/>
                  <a:gd name="connsiteX236" fmla="*/ 56183 w 3000547"/>
                  <a:gd name="connsiteY236" fmla="*/ 3199572 h 3555732"/>
                  <a:gd name="connsiteX237" fmla="*/ 57403 w 3000547"/>
                  <a:gd name="connsiteY237" fmla="*/ 3201456 h 3555732"/>
                  <a:gd name="connsiteX238" fmla="*/ 58067 w 3000547"/>
                  <a:gd name="connsiteY238" fmla="*/ 3202897 h 3555732"/>
                  <a:gd name="connsiteX239" fmla="*/ 58067 w 3000547"/>
                  <a:gd name="connsiteY239" fmla="*/ 3203562 h 3555732"/>
                  <a:gd name="connsiteX240" fmla="*/ 58400 w 3000547"/>
                  <a:gd name="connsiteY240" fmla="*/ 3203562 h 3555732"/>
                  <a:gd name="connsiteX241" fmla="*/ 60838 w 3000547"/>
                  <a:gd name="connsiteY241" fmla="*/ 3202232 h 3555732"/>
                  <a:gd name="connsiteX242" fmla="*/ 61835 w 3000547"/>
                  <a:gd name="connsiteY242" fmla="*/ 3201345 h 3555732"/>
                  <a:gd name="connsiteX243" fmla="*/ 78679 w 3000547"/>
                  <a:gd name="connsiteY243" fmla="*/ 3118123 h 3555732"/>
                  <a:gd name="connsiteX244" fmla="*/ 77349 w 3000547"/>
                  <a:gd name="connsiteY244" fmla="*/ 3117125 h 3555732"/>
                  <a:gd name="connsiteX245" fmla="*/ 76020 w 3000547"/>
                  <a:gd name="connsiteY245" fmla="*/ 3116793 h 3555732"/>
                  <a:gd name="connsiteX246" fmla="*/ 74911 w 3000547"/>
                  <a:gd name="connsiteY246" fmla="*/ 3116793 h 3555732"/>
                  <a:gd name="connsiteX247" fmla="*/ 73914 w 3000547"/>
                  <a:gd name="connsiteY247" fmla="*/ 3117790 h 3555732"/>
                  <a:gd name="connsiteX248" fmla="*/ 72584 w 3000547"/>
                  <a:gd name="connsiteY248" fmla="*/ 3119453 h 3555732"/>
                  <a:gd name="connsiteX249" fmla="*/ 71698 w 3000547"/>
                  <a:gd name="connsiteY249" fmla="*/ 3121004 h 3555732"/>
                  <a:gd name="connsiteX250" fmla="*/ 72252 w 3000547"/>
                  <a:gd name="connsiteY250" fmla="*/ 3121669 h 3555732"/>
                  <a:gd name="connsiteX251" fmla="*/ 74246 w 3000547"/>
                  <a:gd name="connsiteY251" fmla="*/ 3122888 h 3555732"/>
                  <a:gd name="connsiteX252" fmla="*/ 73138 w 3000547"/>
                  <a:gd name="connsiteY252" fmla="*/ 3125880 h 3555732"/>
                  <a:gd name="connsiteX253" fmla="*/ 68927 w 3000547"/>
                  <a:gd name="connsiteY253" fmla="*/ 3132307 h 3555732"/>
                  <a:gd name="connsiteX254" fmla="*/ 69814 w 3000547"/>
                  <a:gd name="connsiteY254" fmla="*/ 3133637 h 3555732"/>
                  <a:gd name="connsiteX255" fmla="*/ 70257 w 3000547"/>
                  <a:gd name="connsiteY255" fmla="*/ 3135521 h 3555732"/>
                  <a:gd name="connsiteX256" fmla="*/ 70257 w 3000547"/>
                  <a:gd name="connsiteY256" fmla="*/ 3137737 h 3555732"/>
                  <a:gd name="connsiteX257" fmla="*/ 69592 w 3000547"/>
                  <a:gd name="connsiteY257" fmla="*/ 3140064 h 3555732"/>
                  <a:gd name="connsiteX258" fmla="*/ 71476 w 3000547"/>
                  <a:gd name="connsiteY258" fmla="*/ 3142946 h 3555732"/>
                  <a:gd name="connsiteX259" fmla="*/ 72806 w 3000547"/>
                  <a:gd name="connsiteY259" fmla="*/ 3145937 h 3555732"/>
                  <a:gd name="connsiteX260" fmla="*/ 75022 w 3000547"/>
                  <a:gd name="connsiteY260" fmla="*/ 3153805 h 3555732"/>
                  <a:gd name="connsiteX261" fmla="*/ 75687 w 3000547"/>
                  <a:gd name="connsiteY261" fmla="*/ 3157906 h 3555732"/>
                  <a:gd name="connsiteX262" fmla="*/ 76130 w 3000547"/>
                  <a:gd name="connsiteY262" fmla="*/ 3159124 h 3555732"/>
                  <a:gd name="connsiteX263" fmla="*/ 77238 w 3000547"/>
                  <a:gd name="connsiteY263" fmla="*/ 3160676 h 3555732"/>
                  <a:gd name="connsiteX264" fmla="*/ 78568 w 3000547"/>
                  <a:gd name="connsiteY264" fmla="*/ 3161562 h 3555732"/>
                  <a:gd name="connsiteX265" fmla="*/ 80341 w 3000547"/>
                  <a:gd name="connsiteY265" fmla="*/ 3161895 h 3555732"/>
                  <a:gd name="connsiteX266" fmla="*/ 81893 w 3000547"/>
                  <a:gd name="connsiteY266" fmla="*/ 3161230 h 3555732"/>
                  <a:gd name="connsiteX267" fmla="*/ 82558 w 3000547"/>
                  <a:gd name="connsiteY267" fmla="*/ 3159124 h 3555732"/>
                  <a:gd name="connsiteX268" fmla="*/ 83222 w 3000547"/>
                  <a:gd name="connsiteY268" fmla="*/ 3158349 h 3555732"/>
                  <a:gd name="connsiteX269" fmla="*/ 84552 w 3000547"/>
                  <a:gd name="connsiteY269" fmla="*/ 3158571 h 3555732"/>
                  <a:gd name="connsiteX270" fmla="*/ 85882 w 3000547"/>
                  <a:gd name="connsiteY270" fmla="*/ 3159679 h 3555732"/>
                  <a:gd name="connsiteX271" fmla="*/ 86436 w 3000547"/>
                  <a:gd name="connsiteY271" fmla="*/ 3161562 h 3555732"/>
                  <a:gd name="connsiteX272" fmla="*/ 85660 w 3000547"/>
                  <a:gd name="connsiteY272" fmla="*/ 3163335 h 3555732"/>
                  <a:gd name="connsiteX273" fmla="*/ 84109 w 3000547"/>
                  <a:gd name="connsiteY273" fmla="*/ 3163114 h 3555732"/>
                  <a:gd name="connsiteX274" fmla="*/ 82336 w 3000547"/>
                  <a:gd name="connsiteY274" fmla="*/ 3162560 h 3555732"/>
                  <a:gd name="connsiteX275" fmla="*/ 81006 w 3000547"/>
                  <a:gd name="connsiteY275" fmla="*/ 3163114 h 3555732"/>
                  <a:gd name="connsiteX276" fmla="*/ 81560 w 3000547"/>
                  <a:gd name="connsiteY276" fmla="*/ 3164998 h 3555732"/>
                  <a:gd name="connsiteX277" fmla="*/ 84552 w 3000547"/>
                  <a:gd name="connsiteY277" fmla="*/ 3166217 h 3555732"/>
                  <a:gd name="connsiteX278" fmla="*/ 88209 w 3000547"/>
                  <a:gd name="connsiteY278" fmla="*/ 3166217 h 3555732"/>
                  <a:gd name="connsiteX279" fmla="*/ 94969 w 3000547"/>
                  <a:gd name="connsiteY279" fmla="*/ 3159679 h 3555732"/>
                  <a:gd name="connsiteX280" fmla="*/ 96742 w 3000547"/>
                  <a:gd name="connsiteY280" fmla="*/ 3156243 h 3555732"/>
                  <a:gd name="connsiteX281" fmla="*/ 96188 w 3000547"/>
                  <a:gd name="connsiteY281" fmla="*/ 3151700 h 3555732"/>
                  <a:gd name="connsiteX282" fmla="*/ 95966 w 3000547"/>
                  <a:gd name="connsiteY282" fmla="*/ 3145383 h 3555732"/>
                  <a:gd name="connsiteX283" fmla="*/ 95745 w 3000547"/>
                  <a:gd name="connsiteY283" fmla="*/ 3143389 h 3555732"/>
                  <a:gd name="connsiteX284" fmla="*/ 93307 w 3000547"/>
                  <a:gd name="connsiteY284" fmla="*/ 3138624 h 3555732"/>
                  <a:gd name="connsiteX285" fmla="*/ 90869 w 3000547"/>
                  <a:gd name="connsiteY285" fmla="*/ 3131975 h 3555732"/>
                  <a:gd name="connsiteX286" fmla="*/ 87987 w 3000547"/>
                  <a:gd name="connsiteY286" fmla="*/ 3125880 h 3555732"/>
                  <a:gd name="connsiteX287" fmla="*/ 84331 w 3000547"/>
                  <a:gd name="connsiteY287" fmla="*/ 3121558 h 3555732"/>
                  <a:gd name="connsiteX288" fmla="*/ 79455 w 3000547"/>
                  <a:gd name="connsiteY288" fmla="*/ 3120118 h 3555732"/>
                  <a:gd name="connsiteX289" fmla="*/ 78679 w 3000547"/>
                  <a:gd name="connsiteY289" fmla="*/ 3118344 h 3555732"/>
                  <a:gd name="connsiteX290" fmla="*/ 82890 w 3000547"/>
                  <a:gd name="connsiteY290" fmla="*/ 3111252 h 3555732"/>
                  <a:gd name="connsiteX291" fmla="*/ 81338 w 3000547"/>
                  <a:gd name="connsiteY291" fmla="*/ 3112915 h 3555732"/>
                  <a:gd name="connsiteX292" fmla="*/ 82558 w 3000547"/>
                  <a:gd name="connsiteY292" fmla="*/ 3116904 h 3555732"/>
                  <a:gd name="connsiteX293" fmla="*/ 84441 w 3000547"/>
                  <a:gd name="connsiteY293" fmla="*/ 3119453 h 3555732"/>
                  <a:gd name="connsiteX294" fmla="*/ 86879 w 3000547"/>
                  <a:gd name="connsiteY294" fmla="*/ 3121447 h 3555732"/>
                  <a:gd name="connsiteX295" fmla="*/ 89428 w 3000547"/>
                  <a:gd name="connsiteY295" fmla="*/ 3122666 h 3555732"/>
                  <a:gd name="connsiteX296" fmla="*/ 91866 w 3000547"/>
                  <a:gd name="connsiteY296" fmla="*/ 3122999 h 3555732"/>
                  <a:gd name="connsiteX297" fmla="*/ 92198 w 3000547"/>
                  <a:gd name="connsiteY297" fmla="*/ 3122223 h 3555732"/>
                  <a:gd name="connsiteX298" fmla="*/ 93307 w 3000547"/>
                  <a:gd name="connsiteY298" fmla="*/ 3120782 h 3555732"/>
                  <a:gd name="connsiteX299" fmla="*/ 94525 w 3000547"/>
                  <a:gd name="connsiteY299" fmla="*/ 3120339 h 3555732"/>
                  <a:gd name="connsiteX300" fmla="*/ 95080 w 3000547"/>
                  <a:gd name="connsiteY300" fmla="*/ 3122445 h 3555732"/>
                  <a:gd name="connsiteX301" fmla="*/ 95966 w 3000547"/>
                  <a:gd name="connsiteY301" fmla="*/ 3131088 h 3555732"/>
                  <a:gd name="connsiteX302" fmla="*/ 98072 w 3000547"/>
                  <a:gd name="connsiteY302" fmla="*/ 3134856 h 3555732"/>
                  <a:gd name="connsiteX303" fmla="*/ 100288 w 3000547"/>
                  <a:gd name="connsiteY303" fmla="*/ 3134302 h 3555732"/>
                  <a:gd name="connsiteX304" fmla="*/ 105164 w 3000547"/>
                  <a:gd name="connsiteY304" fmla="*/ 3129537 h 3555732"/>
                  <a:gd name="connsiteX305" fmla="*/ 107380 w 3000547"/>
                  <a:gd name="connsiteY305" fmla="*/ 3129537 h 3555732"/>
                  <a:gd name="connsiteX306" fmla="*/ 110926 w 3000547"/>
                  <a:gd name="connsiteY306" fmla="*/ 3132196 h 3555732"/>
                  <a:gd name="connsiteX307" fmla="*/ 112921 w 3000547"/>
                  <a:gd name="connsiteY307" fmla="*/ 3131199 h 3555732"/>
                  <a:gd name="connsiteX308" fmla="*/ 110926 w 3000547"/>
                  <a:gd name="connsiteY308" fmla="*/ 3125991 h 3555732"/>
                  <a:gd name="connsiteX309" fmla="*/ 109153 w 3000547"/>
                  <a:gd name="connsiteY309" fmla="*/ 3123331 h 3555732"/>
                  <a:gd name="connsiteX310" fmla="*/ 109153 w 3000547"/>
                  <a:gd name="connsiteY310" fmla="*/ 3120672 h 3555732"/>
                  <a:gd name="connsiteX311" fmla="*/ 114472 w 3000547"/>
                  <a:gd name="connsiteY311" fmla="*/ 3111917 h 3555732"/>
                  <a:gd name="connsiteX312" fmla="*/ 115359 w 3000547"/>
                  <a:gd name="connsiteY312" fmla="*/ 3108260 h 3555732"/>
                  <a:gd name="connsiteX313" fmla="*/ 115359 w 3000547"/>
                  <a:gd name="connsiteY313" fmla="*/ 3097068 h 3555732"/>
                  <a:gd name="connsiteX314" fmla="*/ 114915 w 3000547"/>
                  <a:gd name="connsiteY314" fmla="*/ 3094297 h 3555732"/>
                  <a:gd name="connsiteX315" fmla="*/ 113808 w 3000547"/>
                  <a:gd name="connsiteY315" fmla="*/ 3093965 h 3555732"/>
                  <a:gd name="connsiteX316" fmla="*/ 110705 w 3000547"/>
                  <a:gd name="connsiteY316" fmla="*/ 3095406 h 3555732"/>
                  <a:gd name="connsiteX317" fmla="*/ 109707 w 3000547"/>
                  <a:gd name="connsiteY317" fmla="*/ 3095406 h 3555732"/>
                  <a:gd name="connsiteX318" fmla="*/ 109375 w 3000547"/>
                  <a:gd name="connsiteY318" fmla="*/ 3095849 h 3555732"/>
                  <a:gd name="connsiteX319" fmla="*/ 109375 w 3000547"/>
                  <a:gd name="connsiteY319" fmla="*/ 3096514 h 3555732"/>
                  <a:gd name="connsiteX320" fmla="*/ 108710 w 3000547"/>
                  <a:gd name="connsiteY320" fmla="*/ 3097733 h 3555732"/>
                  <a:gd name="connsiteX321" fmla="*/ 107823 w 3000547"/>
                  <a:gd name="connsiteY321" fmla="*/ 3098508 h 3555732"/>
                  <a:gd name="connsiteX322" fmla="*/ 107159 w 3000547"/>
                  <a:gd name="connsiteY322" fmla="*/ 3098065 h 3555732"/>
                  <a:gd name="connsiteX323" fmla="*/ 106494 w 3000547"/>
                  <a:gd name="connsiteY323" fmla="*/ 3097290 h 3555732"/>
                  <a:gd name="connsiteX324" fmla="*/ 105829 w 3000547"/>
                  <a:gd name="connsiteY324" fmla="*/ 3096957 h 3555732"/>
                  <a:gd name="connsiteX325" fmla="*/ 98515 w 3000547"/>
                  <a:gd name="connsiteY325" fmla="*/ 3098398 h 3555732"/>
                  <a:gd name="connsiteX326" fmla="*/ 98072 w 3000547"/>
                  <a:gd name="connsiteY326" fmla="*/ 3098730 h 3555732"/>
                  <a:gd name="connsiteX327" fmla="*/ 96742 w 3000547"/>
                  <a:gd name="connsiteY327" fmla="*/ 3100171 h 3555732"/>
                  <a:gd name="connsiteX328" fmla="*/ 96299 w 3000547"/>
                  <a:gd name="connsiteY328" fmla="*/ 3100835 h 3555732"/>
                  <a:gd name="connsiteX329" fmla="*/ 95301 w 3000547"/>
                  <a:gd name="connsiteY329" fmla="*/ 3101611 h 3555732"/>
                  <a:gd name="connsiteX330" fmla="*/ 94304 w 3000547"/>
                  <a:gd name="connsiteY330" fmla="*/ 3101057 h 3555732"/>
                  <a:gd name="connsiteX331" fmla="*/ 93418 w 3000547"/>
                  <a:gd name="connsiteY331" fmla="*/ 3100282 h 3555732"/>
                  <a:gd name="connsiteX332" fmla="*/ 92642 w 3000547"/>
                  <a:gd name="connsiteY332" fmla="*/ 3100282 h 3555732"/>
                  <a:gd name="connsiteX333" fmla="*/ 91645 w 3000547"/>
                  <a:gd name="connsiteY333" fmla="*/ 3101279 h 3555732"/>
                  <a:gd name="connsiteX334" fmla="*/ 90647 w 3000547"/>
                  <a:gd name="connsiteY334" fmla="*/ 3102830 h 3555732"/>
                  <a:gd name="connsiteX335" fmla="*/ 90204 w 3000547"/>
                  <a:gd name="connsiteY335" fmla="*/ 3104825 h 3555732"/>
                  <a:gd name="connsiteX336" fmla="*/ 90758 w 3000547"/>
                  <a:gd name="connsiteY336" fmla="*/ 3107041 h 3555732"/>
                  <a:gd name="connsiteX337" fmla="*/ 91755 w 3000547"/>
                  <a:gd name="connsiteY337" fmla="*/ 3109922 h 3555732"/>
                  <a:gd name="connsiteX338" fmla="*/ 91312 w 3000547"/>
                  <a:gd name="connsiteY338" fmla="*/ 3110920 h 3555732"/>
                  <a:gd name="connsiteX339" fmla="*/ 82890 w 3000547"/>
                  <a:gd name="connsiteY339" fmla="*/ 3111474 h 3555732"/>
                  <a:gd name="connsiteX340" fmla="*/ 66600 w 3000547"/>
                  <a:gd name="connsiteY340" fmla="*/ 3102609 h 3555732"/>
                  <a:gd name="connsiteX341" fmla="*/ 65714 w 3000547"/>
                  <a:gd name="connsiteY341" fmla="*/ 3102166 h 3555732"/>
                  <a:gd name="connsiteX342" fmla="*/ 65270 w 3000547"/>
                  <a:gd name="connsiteY342" fmla="*/ 3100171 h 3555732"/>
                  <a:gd name="connsiteX343" fmla="*/ 64938 w 3000547"/>
                  <a:gd name="connsiteY343" fmla="*/ 3097844 h 3555732"/>
                  <a:gd name="connsiteX344" fmla="*/ 64273 w 3000547"/>
                  <a:gd name="connsiteY344" fmla="*/ 3095627 h 3555732"/>
                  <a:gd name="connsiteX345" fmla="*/ 63830 w 3000547"/>
                  <a:gd name="connsiteY345" fmla="*/ 3093743 h 3555732"/>
                  <a:gd name="connsiteX346" fmla="*/ 63830 w 3000547"/>
                  <a:gd name="connsiteY346" fmla="*/ 3092081 h 3555732"/>
                  <a:gd name="connsiteX347" fmla="*/ 63386 w 3000547"/>
                  <a:gd name="connsiteY347" fmla="*/ 3091749 h 3555732"/>
                  <a:gd name="connsiteX348" fmla="*/ 62611 w 3000547"/>
                  <a:gd name="connsiteY348" fmla="*/ 3093190 h 3555732"/>
                  <a:gd name="connsiteX349" fmla="*/ 60616 w 3000547"/>
                  <a:gd name="connsiteY349" fmla="*/ 3096292 h 3555732"/>
                  <a:gd name="connsiteX350" fmla="*/ 59841 w 3000547"/>
                  <a:gd name="connsiteY350" fmla="*/ 3099506 h 3555732"/>
                  <a:gd name="connsiteX351" fmla="*/ 59841 w 3000547"/>
                  <a:gd name="connsiteY351" fmla="*/ 3100503 h 3555732"/>
                  <a:gd name="connsiteX352" fmla="*/ 59951 w 3000547"/>
                  <a:gd name="connsiteY352" fmla="*/ 3101279 h 3555732"/>
                  <a:gd name="connsiteX353" fmla="*/ 62722 w 3000547"/>
                  <a:gd name="connsiteY353" fmla="*/ 3104049 h 3555732"/>
                  <a:gd name="connsiteX354" fmla="*/ 63054 w 3000547"/>
                  <a:gd name="connsiteY354" fmla="*/ 3105047 h 3555732"/>
                  <a:gd name="connsiteX355" fmla="*/ 63054 w 3000547"/>
                  <a:gd name="connsiteY355" fmla="*/ 3106266 h 3555732"/>
                  <a:gd name="connsiteX356" fmla="*/ 63497 w 3000547"/>
                  <a:gd name="connsiteY356" fmla="*/ 3108039 h 3555732"/>
                  <a:gd name="connsiteX357" fmla="*/ 65049 w 3000547"/>
                  <a:gd name="connsiteY357" fmla="*/ 3109701 h 3555732"/>
                  <a:gd name="connsiteX358" fmla="*/ 66489 w 3000547"/>
                  <a:gd name="connsiteY358" fmla="*/ 3110255 h 3555732"/>
                  <a:gd name="connsiteX359" fmla="*/ 67487 w 3000547"/>
                  <a:gd name="connsiteY359" fmla="*/ 3110255 h 3555732"/>
                  <a:gd name="connsiteX360" fmla="*/ 68041 w 3000547"/>
                  <a:gd name="connsiteY360" fmla="*/ 3110698 h 3555732"/>
                  <a:gd name="connsiteX361" fmla="*/ 68041 w 3000547"/>
                  <a:gd name="connsiteY361" fmla="*/ 3112028 h 3555732"/>
                  <a:gd name="connsiteX362" fmla="*/ 68927 w 3000547"/>
                  <a:gd name="connsiteY362" fmla="*/ 3113247 h 3555732"/>
                  <a:gd name="connsiteX363" fmla="*/ 70589 w 3000547"/>
                  <a:gd name="connsiteY363" fmla="*/ 3112804 h 3555732"/>
                  <a:gd name="connsiteX364" fmla="*/ 71587 w 3000547"/>
                  <a:gd name="connsiteY364" fmla="*/ 3110809 h 3555732"/>
                  <a:gd name="connsiteX365" fmla="*/ 71808 w 3000547"/>
                  <a:gd name="connsiteY365" fmla="*/ 3108814 h 3555732"/>
                  <a:gd name="connsiteX366" fmla="*/ 73803 w 3000547"/>
                  <a:gd name="connsiteY366" fmla="*/ 3105379 h 3555732"/>
                  <a:gd name="connsiteX367" fmla="*/ 74025 w 3000547"/>
                  <a:gd name="connsiteY367" fmla="*/ 3103052 h 3555732"/>
                  <a:gd name="connsiteX368" fmla="*/ 74025 w 3000547"/>
                  <a:gd name="connsiteY368" fmla="*/ 3101168 h 3555732"/>
                  <a:gd name="connsiteX369" fmla="*/ 74246 w 3000547"/>
                  <a:gd name="connsiteY369" fmla="*/ 3100171 h 3555732"/>
                  <a:gd name="connsiteX370" fmla="*/ 74025 w 3000547"/>
                  <a:gd name="connsiteY370" fmla="*/ 3098176 h 3555732"/>
                  <a:gd name="connsiteX371" fmla="*/ 73027 w 3000547"/>
                  <a:gd name="connsiteY371" fmla="*/ 3094852 h 3555732"/>
                  <a:gd name="connsiteX372" fmla="*/ 71808 w 3000547"/>
                  <a:gd name="connsiteY372" fmla="*/ 3093300 h 3555732"/>
                  <a:gd name="connsiteX373" fmla="*/ 71033 w 3000547"/>
                  <a:gd name="connsiteY373" fmla="*/ 3092746 h 3555732"/>
                  <a:gd name="connsiteX374" fmla="*/ 70257 w 3000547"/>
                  <a:gd name="connsiteY374" fmla="*/ 3092968 h 3555732"/>
                  <a:gd name="connsiteX375" fmla="*/ 69924 w 3000547"/>
                  <a:gd name="connsiteY375" fmla="*/ 3094630 h 3555732"/>
                  <a:gd name="connsiteX376" fmla="*/ 69592 w 3000547"/>
                  <a:gd name="connsiteY376" fmla="*/ 3094630 h 3555732"/>
                  <a:gd name="connsiteX377" fmla="*/ 68817 w 3000547"/>
                  <a:gd name="connsiteY377" fmla="*/ 3092414 h 3555732"/>
                  <a:gd name="connsiteX378" fmla="*/ 68595 w 3000547"/>
                  <a:gd name="connsiteY378" fmla="*/ 3091416 h 3555732"/>
                  <a:gd name="connsiteX379" fmla="*/ 69038 w 3000547"/>
                  <a:gd name="connsiteY379" fmla="*/ 3091416 h 3555732"/>
                  <a:gd name="connsiteX380" fmla="*/ 68373 w 3000547"/>
                  <a:gd name="connsiteY380" fmla="*/ 3089311 h 3555732"/>
                  <a:gd name="connsiteX381" fmla="*/ 66379 w 3000547"/>
                  <a:gd name="connsiteY381" fmla="*/ 3086208 h 3555732"/>
                  <a:gd name="connsiteX382" fmla="*/ 65492 w 3000547"/>
                  <a:gd name="connsiteY382" fmla="*/ 3085100 h 3555732"/>
                  <a:gd name="connsiteX383" fmla="*/ 64938 w 3000547"/>
                  <a:gd name="connsiteY383" fmla="*/ 3084767 h 3555732"/>
                  <a:gd name="connsiteX384" fmla="*/ 63608 w 3000547"/>
                  <a:gd name="connsiteY384" fmla="*/ 3084989 h 3555732"/>
                  <a:gd name="connsiteX385" fmla="*/ 63608 w 3000547"/>
                  <a:gd name="connsiteY385" fmla="*/ 3087316 h 3555732"/>
                  <a:gd name="connsiteX386" fmla="*/ 64716 w 3000547"/>
                  <a:gd name="connsiteY386" fmla="*/ 3091416 h 3555732"/>
                  <a:gd name="connsiteX387" fmla="*/ 65049 w 3000547"/>
                  <a:gd name="connsiteY387" fmla="*/ 3091638 h 3555732"/>
                  <a:gd name="connsiteX388" fmla="*/ 65381 w 3000547"/>
                  <a:gd name="connsiteY388" fmla="*/ 3092192 h 3555732"/>
                  <a:gd name="connsiteX389" fmla="*/ 65603 w 3000547"/>
                  <a:gd name="connsiteY389" fmla="*/ 3093743 h 3555732"/>
                  <a:gd name="connsiteX390" fmla="*/ 66268 w 3000547"/>
                  <a:gd name="connsiteY390" fmla="*/ 3096292 h 3555732"/>
                  <a:gd name="connsiteX391" fmla="*/ 67708 w 3000547"/>
                  <a:gd name="connsiteY391" fmla="*/ 3098952 h 3555732"/>
                  <a:gd name="connsiteX392" fmla="*/ 68262 w 3000547"/>
                  <a:gd name="connsiteY392" fmla="*/ 3099838 h 3555732"/>
                  <a:gd name="connsiteX393" fmla="*/ 67708 w 3000547"/>
                  <a:gd name="connsiteY393" fmla="*/ 3099838 h 3555732"/>
                  <a:gd name="connsiteX394" fmla="*/ 67487 w 3000547"/>
                  <a:gd name="connsiteY394" fmla="*/ 3100282 h 3555732"/>
                  <a:gd name="connsiteX395" fmla="*/ 67708 w 3000547"/>
                  <a:gd name="connsiteY395" fmla="*/ 3100946 h 3555732"/>
                  <a:gd name="connsiteX396" fmla="*/ 67376 w 3000547"/>
                  <a:gd name="connsiteY396" fmla="*/ 3101611 h 3555732"/>
                  <a:gd name="connsiteX397" fmla="*/ 66489 w 3000547"/>
                  <a:gd name="connsiteY397" fmla="*/ 3102387 h 3555732"/>
                  <a:gd name="connsiteX398" fmla="*/ 52083 w 3000547"/>
                  <a:gd name="connsiteY398" fmla="*/ 3068478 h 3555732"/>
                  <a:gd name="connsiteX399" fmla="*/ 53081 w 3000547"/>
                  <a:gd name="connsiteY399" fmla="*/ 3066261 h 3555732"/>
                  <a:gd name="connsiteX400" fmla="*/ 53081 w 3000547"/>
                  <a:gd name="connsiteY400" fmla="*/ 3062937 h 3555732"/>
                  <a:gd name="connsiteX401" fmla="*/ 52748 w 3000547"/>
                  <a:gd name="connsiteY401" fmla="*/ 3059723 h 3555732"/>
                  <a:gd name="connsiteX402" fmla="*/ 52305 w 3000547"/>
                  <a:gd name="connsiteY402" fmla="*/ 3056953 h 3555732"/>
                  <a:gd name="connsiteX403" fmla="*/ 51640 w 3000547"/>
                  <a:gd name="connsiteY403" fmla="*/ 3054737 h 3555732"/>
                  <a:gd name="connsiteX404" fmla="*/ 50199 w 3000547"/>
                  <a:gd name="connsiteY404" fmla="*/ 3052409 h 3555732"/>
                  <a:gd name="connsiteX405" fmla="*/ 47097 w 3000547"/>
                  <a:gd name="connsiteY405" fmla="*/ 3049306 h 3555732"/>
                  <a:gd name="connsiteX406" fmla="*/ 46210 w 3000547"/>
                  <a:gd name="connsiteY406" fmla="*/ 3046758 h 3555732"/>
                  <a:gd name="connsiteX407" fmla="*/ 49867 w 3000547"/>
                  <a:gd name="connsiteY407" fmla="*/ 3046758 h 3555732"/>
                  <a:gd name="connsiteX408" fmla="*/ 51529 w 3000547"/>
                  <a:gd name="connsiteY408" fmla="*/ 3043987 h 3555732"/>
                  <a:gd name="connsiteX409" fmla="*/ 51086 w 3000547"/>
                  <a:gd name="connsiteY409" fmla="*/ 3039001 h 3555732"/>
                  <a:gd name="connsiteX410" fmla="*/ 48426 w 3000547"/>
                  <a:gd name="connsiteY410" fmla="*/ 3032795 h 3555732"/>
                  <a:gd name="connsiteX411" fmla="*/ 40669 w 3000547"/>
                  <a:gd name="connsiteY411" fmla="*/ 3020827 h 3555732"/>
                  <a:gd name="connsiteX412" fmla="*/ 38342 w 3000547"/>
                  <a:gd name="connsiteY412" fmla="*/ 3012405 h 3555732"/>
                  <a:gd name="connsiteX413" fmla="*/ 37788 w 3000547"/>
                  <a:gd name="connsiteY413" fmla="*/ 3011297 h 3555732"/>
                  <a:gd name="connsiteX414" fmla="*/ 36791 w 3000547"/>
                  <a:gd name="connsiteY414" fmla="*/ 3010743 h 3555732"/>
                  <a:gd name="connsiteX415" fmla="*/ 34574 w 3000547"/>
                  <a:gd name="connsiteY415" fmla="*/ 3011851 h 3555732"/>
                  <a:gd name="connsiteX416" fmla="*/ 34131 w 3000547"/>
                  <a:gd name="connsiteY416" fmla="*/ 3013846 h 3555732"/>
                  <a:gd name="connsiteX417" fmla="*/ 35240 w 3000547"/>
                  <a:gd name="connsiteY417" fmla="*/ 3019386 h 3555732"/>
                  <a:gd name="connsiteX418" fmla="*/ 35793 w 3000547"/>
                  <a:gd name="connsiteY418" fmla="*/ 3021270 h 3555732"/>
                  <a:gd name="connsiteX419" fmla="*/ 36791 w 3000547"/>
                  <a:gd name="connsiteY419" fmla="*/ 3022600 h 3555732"/>
                  <a:gd name="connsiteX420" fmla="*/ 37123 w 3000547"/>
                  <a:gd name="connsiteY420" fmla="*/ 3024484 h 3555732"/>
                  <a:gd name="connsiteX421" fmla="*/ 35904 w 3000547"/>
                  <a:gd name="connsiteY421" fmla="*/ 3028141 h 3555732"/>
                  <a:gd name="connsiteX422" fmla="*/ 36347 w 3000547"/>
                  <a:gd name="connsiteY422" fmla="*/ 3030136 h 3555732"/>
                  <a:gd name="connsiteX423" fmla="*/ 37012 w 3000547"/>
                  <a:gd name="connsiteY423" fmla="*/ 3036230 h 3555732"/>
                  <a:gd name="connsiteX424" fmla="*/ 37788 w 3000547"/>
                  <a:gd name="connsiteY424" fmla="*/ 3037560 h 3555732"/>
                  <a:gd name="connsiteX425" fmla="*/ 39561 w 3000547"/>
                  <a:gd name="connsiteY425" fmla="*/ 3038668 h 3555732"/>
                  <a:gd name="connsiteX426" fmla="*/ 41002 w 3000547"/>
                  <a:gd name="connsiteY426" fmla="*/ 3040774 h 3555732"/>
                  <a:gd name="connsiteX427" fmla="*/ 42553 w 3000547"/>
                  <a:gd name="connsiteY427" fmla="*/ 3041993 h 3555732"/>
                  <a:gd name="connsiteX428" fmla="*/ 44437 w 3000547"/>
                  <a:gd name="connsiteY428" fmla="*/ 3040663 h 3555732"/>
                  <a:gd name="connsiteX429" fmla="*/ 42885 w 3000547"/>
                  <a:gd name="connsiteY429" fmla="*/ 3046868 h 3555732"/>
                  <a:gd name="connsiteX430" fmla="*/ 41113 w 3000547"/>
                  <a:gd name="connsiteY430" fmla="*/ 3044763 h 3555732"/>
                  <a:gd name="connsiteX431" fmla="*/ 39450 w 3000547"/>
                  <a:gd name="connsiteY431" fmla="*/ 3044430 h 3555732"/>
                  <a:gd name="connsiteX432" fmla="*/ 33688 w 3000547"/>
                  <a:gd name="connsiteY432" fmla="*/ 3045760 h 3555732"/>
                  <a:gd name="connsiteX433" fmla="*/ 33023 w 3000547"/>
                  <a:gd name="connsiteY433" fmla="*/ 3047090 h 3555732"/>
                  <a:gd name="connsiteX434" fmla="*/ 33356 w 3000547"/>
                  <a:gd name="connsiteY434" fmla="*/ 3049528 h 3555732"/>
                  <a:gd name="connsiteX435" fmla="*/ 34464 w 3000547"/>
                  <a:gd name="connsiteY435" fmla="*/ 3053185 h 3555732"/>
                  <a:gd name="connsiteX436" fmla="*/ 36347 w 3000547"/>
                  <a:gd name="connsiteY436" fmla="*/ 3056731 h 3555732"/>
                  <a:gd name="connsiteX437" fmla="*/ 39561 w 3000547"/>
                  <a:gd name="connsiteY437" fmla="*/ 3060831 h 3555732"/>
                  <a:gd name="connsiteX438" fmla="*/ 42332 w 3000547"/>
                  <a:gd name="connsiteY438" fmla="*/ 3061829 h 3555732"/>
                  <a:gd name="connsiteX439" fmla="*/ 42996 w 3000547"/>
                  <a:gd name="connsiteY439" fmla="*/ 3056288 h 3555732"/>
                  <a:gd name="connsiteX440" fmla="*/ 44437 w 3000547"/>
                  <a:gd name="connsiteY440" fmla="*/ 3057950 h 3555732"/>
                  <a:gd name="connsiteX441" fmla="*/ 45656 w 3000547"/>
                  <a:gd name="connsiteY441" fmla="*/ 3061053 h 3555732"/>
                  <a:gd name="connsiteX442" fmla="*/ 46543 w 3000547"/>
                  <a:gd name="connsiteY442" fmla="*/ 3064710 h 3555732"/>
                  <a:gd name="connsiteX443" fmla="*/ 46875 w 3000547"/>
                  <a:gd name="connsiteY443" fmla="*/ 3068034 h 3555732"/>
                  <a:gd name="connsiteX444" fmla="*/ 47872 w 3000547"/>
                  <a:gd name="connsiteY444" fmla="*/ 3068588 h 3555732"/>
                  <a:gd name="connsiteX445" fmla="*/ 49978 w 3000547"/>
                  <a:gd name="connsiteY445" fmla="*/ 3069142 h 3555732"/>
                  <a:gd name="connsiteX446" fmla="*/ 52083 w 3000547"/>
                  <a:gd name="connsiteY446" fmla="*/ 3068699 h 3555732"/>
                  <a:gd name="connsiteX447" fmla="*/ 53524 w 3000547"/>
                  <a:gd name="connsiteY447" fmla="*/ 3014289 h 3555732"/>
                  <a:gd name="connsiteX448" fmla="*/ 53856 w 3000547"/>
                  <a:gd name="connsiteY448" fmla="*/ 3017724 h 3555732"/>
                  <a:gd name="connsiteX449" fmla="*/ 54632 w 3000547"/>
                  <a:gd name="connsiteY449" fmla="*/ 3020162 h 3555732"/>
                  <a:gd name="connsiteX450" fmla="*/ 56294 w 3000547"/>
                  <a:gd name="connsiteY450" fmla="*/ 3020162 h 3555732"/>
                  <a:gd name="connsiteX451" fmla="*/ 62278 w 3000547"/>
                  <a:gd name="connsiteY451" fmla="*/ 3016394 h 3555732"/>
                  <a:gd name="connsiteX452" fmla="*/ 63608 w 3000547"/>
                  <a:gd name="connsiteY452" fmla="*/ 3013402 h 3555732"/>
                  <a:gd name="connsiteX453" fmla="*/ 63608 w 3000547"/>
                  <a:gd name="connsiteY453" fmla="*/ 3009413 h 3555732"/>
                  <a:gd name="connsiteX454" fmla="*/ 62500 w 3000547"/>
                  <a:gd name="connsiteY454" fmla="*/ 3004315 h 3555732"/>
                  <a:gd name="connsiteX455" fmla="*/ 57513 w 3000547"/>
                  <a:gd name="connsiteY455" fmla="*/ 2997334 h 3555732"/>
                  <a:gd name="connsiteX456" fmla="*/ 43440 w 3000547"/>
                  <a:gd name="connsiteY456" fmla="*/ 2992347 h 3555732"/>
                  <a:gd name="connsiteX457" fmla="*/ 38453 w 3000547"/>
                  <a:gd name="connsiteY457" fmla="*/ 2985366 h 3555732"/>
                  <a:gd name="connsiteX458" fmla="*/ 37788 w 3000547"/>
                  <a:gd name="connsiteY458" fmla="*/ 2985145 h 3555732"/>
                  <a:gd name="connsiteX459" fmla="*/ 37234 w 3000547"/>
                  <a:gd name="connsiteY459" fmla="*/ 2985145 h 3555732"/>
                  <a:gd name="connsiteX460" fmla="*/ 36126 w 3000547"/>
                  <a:gd name="connsiteY460" fmla="*/ 2983814 h 3555732"/>
                  <a:gd name="connsiteX461" fmla="*/ 38010 w 3000547"/>
                  <a:gd name="connsiteY461" fmla="*/ 2992015 h 3555732"/>
                  <a:gd name="connsiteX462" fmla="*/ 39450 w 3000547"/>
                  <a:gd name="connsiteY462" fmla="*/ 2996226 h 3555732"/>
                  <a:gd name="connsiteX463" fmla="*/ 41223 w 3000547"/>
                  <a:gd name="connsiteY463" fmla="*/ 2997999 h 3555732"/>
                  <a:gd name="connsiteX464" fmla="*/ 42664 w 3000547"/>
                  <a:gd name="connsiteY464" fmla="*/ 2997445 h 3555732"/>
                  <a:gd name="connsiteX465" fmla="*/ 44105 w 3000547"/>
                  <a:gd name="connsiteY465" fmla="*/ 2996559 h 3555732"/>
                  <a:gd name="connsiteX466" fmla="*/ 45545 w 3000547"/>
                  <a:gd name="connsiteY466" fmla="*/ 2996115 h 3555732"/>
                  <a:gd name="connsiteX467" fmla="*/ 46654 w 3000547"/>
                  <a:gd name="connsiteY467" fmla="*/ 2997112 h 3555732"/>
                  <a:gd name="connsiteX468" fmla="*/ 47097 w 3000547"/>
                  <a:gd name="connsiteY468" fmla="*/ 2999439 h 3555732"/>
                  <a:gd name="connsiteX469" fmla="*/ 47097 w 3000547"/>
                  <a:gd name="connsiteY469" fmla="*/ 3001656 h 3555732"/>
                  <a:gd name="connsiteX470" fmla="*/ 47651 w 3000547"/>
                  <a:gd name="connsiteY470" fmla="*/ 3002986 h 3555732"/>
                  <a:gd name="connsiteX471" fmla="*/ 49313 w 3000547"/>
                  <a:gd name="connsiteY471" fmla="*/ 3002764 h 3555732"/>
                  <a:gd name="connsiteX472" fmla="*/ 49313 w 3000547"/>
                  <a:gd name="connsiteY472" fmla="*/ 3004315 h 3555732"/>
                  <a:gd name="connsiteX473" fmla="*/ 48759 w 3000547"/>
                  <a:gd name="connsiteY473" fmla="*/ 3004537 h 3555732"/>
                  <a:gd name="connsiteX474" fmla="*/ 48426 w 3000547"/>
                  <a:gd name="connsiteY474" fmla="*/ 3004870 h 3555732"/>
                  <a:gd name="connsiteX475" fmla="*/ 47761 w 3000547"/>
                  <a:gd name="connsiteY475" fmla="*/ 3005867 h 3555732"/>
                  <a:gd name="connsiteX476" fmla="*/ 49424 w 3000547"/>
                  <a:gd name="connsiteY476" fmla="*/ 3007972 h 3555732"/>
                  <a:gd name="connsiteX477" fmla="*/ 55519 w 3000547"/>
                  <a:gd name="connsiteY477" fmla="*/ 3010632 h 3555732"/>
                  <a:gd name="connsiteX478" fmla="*/ 53967 w 3000547"/>
                  <a:gd name="connsiteY478" fmla="*/ 3012516 h 3555732"/>
                  <a:gd name="connsiteX479" fmla="*/ 53524 w 3000547"/>
                  <a:gd name="connsiteY479" fmla="*/ 3014178 h 3555732"/>
                  <a:gd name="connsiteX480" fmla="*/ 22939 w 3000547"/>
                  <a:gd name="connsiteY480" fmla="*/ 2968300 h 3555732"/>
                  <a:gd name="connsiteX481" fmla="*/ 22052 w 3000547"/>
                  <a:gd name="connsiteY481" fmla="*/ 2967746 h 3555732"/>
                  <a:gd name="connsiteX482" fmla="*/ 21055 w 3000547"/>
                  <a:gd name="connsiteY482" fmla="*/ 2967968 h 3555732"/>
                  <a:gd name="connsiteX483" fmla="*/ 20833 w 3000547"/>
                  <a:gd name="connsiteY483" fmla="*/ 2967525 h 3555732"/>
                  <a:gd name="connsiteX484" fmla="*/ 21277 w 3000547"/>
                  <a:gd name="connsiteY484" fmla="*/ 2966527 h 3555732"/>
                  <a:gd name="connsiteX485" fmla="*/ 21277 w 3000547"/>
                  <a:gd name="connsiteY485" fmla="*/ 2965530 h 3555732"/>
                  <a:gd name="connsiteX486" fmla="*/ 20612 w 3000547"/>
                  <a:gd name="connsiteY486" fmla="*/ 2964754 h 3555732"/>
                  <a:gd name="connsiteX487" fmla="*/ 20390 w 3000547"/>
                  <a:gd name="connsiteY487" fmla="*/ 2964089 h 3555732"/>
                  <a:gd name="connsiteX488" fmla="*/ 20390 w 3000547"/>
                  <a:gd name="connsiteY488" fmla="*/ 2962981 h 3555732"/>
                  <a:gd name="connsiteX489" fmla="*/ 20058 w 3000547"/>
                  <a:gd name="connsiteY489" fmla="*/ 2961873 h 3555732"/>
                  <a:gd name="connsiteX490" fmla="*/ 18839 w 3000547"/>
                  <a:gd name="connsiteY490" fmla="*/ 2960765 h 3555732"/>
                  <a:gd name="connsiteX491" fmla="*/ 17841 w 3000547"/>
                  <a:gd name="connsiteY491" fmla="*/ 2959435 h 3555732"/>
                  <a:gd name="connsiteX492" fmla="*/ 16733 w 3000547"/>
                  <a:gd name="connsiteY492" fmla="*/ 2959657 h 3555732"/>
                  <a:gd name="connsiteX493" fmla="*/ 16179 w 3000547"/>
                  <a:gd name="connsiteY493" fmla="*/ 2961984 h 3555732"/>
                  <a:gd name="connsiteX494" fmla="*/ 16179 w 3000547"/>
                  <a:gd name="connsiteY494" fmla="*/ 2964754 h 3555732"/>
                  <a:gd name="connsiteX495" fmla="*/ 16401 w 3000547"/>
                  <a:gd name="connsiteY495" fmla="*/ 2966195 h 3555732"/>
                  <a:gd name="connsiteX496" fmla="*/ 16733 w 3000547"/>
                  <a:gd name="connsiteY496" fmla="*/ 2967968 h 3555732"/>
                  <a:gd name="connsiteX497" fmla="*/ 17066 w 3000547"/>
                  <a:gd name="connsiteY497" fmla="*/ 2970849 h 3555732"/>
                  <a:gd name="connsiteX498" fmla="*/ 17066 w 3000547"/>
                  <a:gd name="connsiteY498" fmla="*/ 2971403 h 3555732"/>
                  <a:gd name="connsiteX499" fmla="*/ 16844 w 3000547"/>
                  <a:gd name="connsiteY499" fmla="*/ 2971625 h 3555732"/>
                  <a:gd name="connsiteX500" fmla="*/ 16512 w 3000547"/>
                  <a:gd name="connsiteY500" fmla="*/ 2971625 h 3555732"/>
                  <a:gd name="connsiteX501" fmla="*/ 16179 w 3000547"/>
                  <a:gd name="connsiteY501" fmla="*/ 2971293 h 3555732"/>
                  <a:gd name="connsiteX502" fmla="*/ 16179 w 3000547"/>
                  <a:gd name="connsiteY502" fmla="*/ 2972179 h 3555732"/>
                  <a:gd name="connsiteX503" fmla="*/ 16733 w 3000547"/>
                  <a:gd name="connsiteY503" fmla="*/ 2974838 h 3555732"/>
                  <a:gd name="connsiteX504" fmla="*/ 16512 w 3000547"/>
                  <a:gd name="connsiteY504" fmla="*/ 2975503 h 3555732"/>
                  <a:gd name="connsiteX505" fmla="*/ 15403 w 3000547"/>
                  <a:gd name="connsiteY505" fmla="*/ 2975282 h 3555732"/>
                  <a:gd name="connsiteX506" fmla="*/ 15847 w 3000547"/>
                  <a:gd name="connsiteY506" fmla="*/ 2976612 h 3555732"/>
                  <a:gd name="connsiteX507" fmla="*/ 17952 w 3000547"/>
                  <a:gd name="connsiteY507" fmla="*/ 2977941 h 3555732"/>
                  <a:gd name="connsiteX508" fmla="*/ 20168 w 3000547"/>
                  <a:gd name="connsiteY508" fmla="*/ 2978606 h 3555732"/>
                  <a:gd name="connsiteX509" fmla="*/ 21942 w 3000547"/>
                  <a:gd name="connsiteY509" fmla="*/ 2978052 h 3555732"/>
                  <a:gd name="connsiteX510" fmla="*/ 22717 w 3000547"/>
                  <a:gd name="connsiteY510" fmla="*/ 2977387 h 3555732"/>
                  <a:gd name="connsiteX511" fmla="*/ 22385 w 3000547"/>
                  <a:gd name="connsiteY511" fmla="*/ 2973509 h 3555732"/>
                  <a:gd name="connsiteX512" fmla="*/ 22828 w 3000547"/>
                  <a:gd name="connsiteY512" fmla="*/ 2972401 h 3555732"/>
                  <a:gd name="connsiteX513" fmla="*/ 23604 w 3000547"/>
                  <a:gd name="connsiteY513" fmla="*/ 2971736 h 3555732"/>
                  <a:gd name="connsiteX514" fmla="*/ 23604 w 3000547"/>
                  <a:gd name="connsiteY514" fmla="*/ 2970184 h 3555732"/>
                  <a:gd name="connsiteX515" fmla="*/ 22939 w 3000547"/>
                  <a:gd name="connsiteY515" fmla="*/ 2968522 h 3555732"/>
                  <a:gd name="connsiteX516" fmla="*/ 118351 w 3000547"/>
                  <a:gd name="connsiteY516" fmla="*/ 2972068 h 3555732"/>
                  <a:gd name="connsiteX517" fmla="*/ 118351 w 3000547"/>
                  <a:gd name="connsiteY517" fmla="*/ 2957108 h 3555732"/>
                  <a:gd name="connsiteX518" fmla="*/ 115913 w 3000547"/>
                  <a:gd name="connsiteY518" fmla="*/ 2954338 h 3555732"/>
                  <a:gd name="connsiteX519" fmla="*/ 112588 w 3000547"/>
                  <a:gd name="connsiteY519" fmla="*/ 2953451 h 3555732"/>
                  <a:gd name="connsiteX520" fmla="*/ 109486 w 3000547"/>
                  <a:gd name="connsiteY520" fmla="*/ 2954448 h 3555732"/>
                  <a:gd name="connsiteX521" fmla="*/ 107602 w 3000547"/>
                  <a:gd name="connsiteY521" fmla="*/ 2957219 h 3555732"/>
                  <a:gd name="connsiteX522" fmla="*/ 107270 w 3000547"/>
                  <a:gd name="connsiteY522" fmla="*/ 2959768 h 3555732"/>
                  <a:gd name="connsiteX523" fmla="*/ 107270 w 3000547"/>
                  <a:gd name="connsiteY523" fmla="*/ 2965087 h 3555732"/>
                  <a:gd name="connsiteX524" fmla="*/ 106494 w 3000547"/>
                  <a:gd name="connsiteY524" fmla="*/ 2967414 h 3555732"/>
                  <a:gd name="connsiteX525" fmla="*/ 105164 w 3000547"/>
                  <a:gd name="connsiteY525" fmla="*/ 2969076 h 3555732"/>
                  <a:gd name="connsiteX526" fmla="*/ 102172 w 3000547"/>
                  <a:gd name="connsiteY526" fmla="*/ 2970849 h 3555732"/>
                  <a:gd name="connsiteX527" fmla="*/ 99734 w 3000547"/>
                  <a:gd name="connsiteY527" fmla="*/ 2973398 h 3555732"/>
                  <a:gd name="connsiteX528" fmla="*/ 94415 w 3000547"/>
                  <a:gd name="connsiteY528" fmla="*/ 2976168 h 3555732"/>
                  <a:gd name="connsiteX529" fmla="*/ 89761 w 3000547"/>
                  <a:gd name="connsiteY529" fmla="*/ 2979936 h 3555732"/>
                  <a:gd name="connsiteX530" fmla="*/ 88542 w 3000547"/>
                  <a:gd name="connsiteY530" fmla="*/ 2981598 h 3555732"/>
                  <a:gd name="connsiteX531" fmla="*/ 87544 w 3000547"/>
                  <a:gd name="connsiteY531" fmla="*/ 2983593 h 3555732"/>
                  <a:gd name="connsiteX532" fmla="*/ 86879 w 3000547"/>
                  <a:gd name="connsiteY532" fmla="*/ 2984479 h 3555732"/>
                  <a:gd name="connsiteX533" fmla="*/ 84220 w 3000547"/>
                  <a:gd name="connsiteY533" fmla="*/ 2985588 h 3555732"/>
                  <a:gd name="connsiteX534" fmla="*/ 78900 w 3000547"/>
                  <a:gd name="connsiteY534" fmla="*/ 2985809 h 3555732"/>
                  <a:gd name="connsiteX535" fmla="*/ 77238 w 3000547"/>
                  <a:gd name="connsiteY535" fmla="*/ 2987028 h 3555732"/>
                  <a:gd name="connsiteX536" fmla="*/ 84996 w 3000547"/>
                  <a:gd name="connsiteY536" fmla="*/ 2995007 h 3555732"/>
                  <a:gd name="connsiteX537" fmla="*/ 89871 w 3000547"/>
                  <a:gd name="connsiteY537" fmla="*/ 3003207 h 3555732"/>
                  <a:gd name="connsiteX538" fmla="*/ 90869 w 3000547"/>
                  <a:gd name="connsiteY538" fmla="*/ 3004426 h 3555732"/>
                  <a:gd name="connsiteX539" fmla="*/ 92531 w 3000547"/>
                  <a:gd name="connsiteY539" fmla="*/ 3005535 h 3555732"/>
                  <a:gd name="connsiteX540" fmla="*/ 95523 w 3000547"/>
                  <a:gd name="connsiteY540" fmla="*/ 3010632 h 3555732"/>
                  <a:gd name="connsiteX541" fmla="*/ 97296 w 3000547"/>
                  <a:gd name="connsiteY541" fmla="*/ 3012294 h 3555732"/>
                  <a:gd name="connsiteX542" fmla="*/ 100399 w 3000547"/>
                  <a:gd name="connsiteY542" fmla="*/ 3012737 h 3555732"/>
                  <a:gd name="connsiteX543" fmla="*/ 109486 w 3000547"/>
                  <a:gd name="connsiteY543" fmla="*/ 3010743 h 3555732"/>
                  <a:gd name="connsiteX544" fmla="*/ 109818 w 3000547"/>
                  <a:gd name="connsiteY544" fmla="*/ 3009745 h 3555732"/>
                  <a:gd name="connsiteX545" fmla="*/ 110372 w 3000547"/>
                  <a:gd name="connsiteY545" fmla="*/ 3007640 h 3555732"/>
                  <a:gd name="connsiteX546" fmla="*/ 111259 w 3000547"/>
                  <a:gd name="connsiteY546" fmla="*/ 3005535 h 3555732"/>
                  <a:gd name="connsiteX547" fmla="*/ 112588 w 3000547"/>
                  <a:gd name="connsiteY547" fmla="*/ 3004537 h 3555732"/>
                  <a:gd name="connsiteX548" fmla="*/ 115581 w 3000547"/>
                  <a:gd name="connsiteY548" fmla="*/ 3004759 h 3555732"/>
                  <a:gd name="connsiteX549" fmla="*/ 117021 w 3000547"/>
                  <a:gd name="connsiteY549" fmla="*/ 3004094 h 3555732"/>
                  <a:gd name="connsiteX550" fmla="*/ 117686 w 3000547"/>
                  <a:gd name="connsiteY550" fmla="*/ 3002099 h 3555732"/>
                  <a:gd name="connsiteX551" fmla="*/ 116910 w 3000547"/>
                  <a:gd name="connsiteY551" fmla="*/ 2991128 h 3555732"/>
                  <a:gd name="connsiteX552" fmla="*/ 116910 w 3000547"/>
                  <a:gd name="connsiteY552" fmla="*/ 2987028 h 3555732"/>
                  <a:gd name="connsiteX553" fmla="*/ 118240 w 3000547"/>
                  <a:gd name="connsiteY553" fmla="*/ 2975725 h 3555732"/>
                  <a:gd name="connsiteX554" fmla="*/ 118462 w 3000547"/>
                  <a:gd name="connsiteY554" fmla="*/ 2972068 h 3555732"/>
                  <a:gd name="connsiteX555" fmla="*/ 32358 w 3000547"/>
                  <a:gd name="connsiteY555" fmla="*/ 2914333 h 3555732"/>
                  <a:gd name="connsiteX556" fmla="*/ 32358 w 3000547"/>
                  <a:gd name="connsiteY556" fmla="*/ 2913668 h 3555732"/>
                  <a:gd name="connsiteX557" fmla="*/ 31582 w 3000547"/>
                  <a:gd name="connsiteY557" fmla="*/ 2912893 h 3555732"/>
                  <a:gd name="connsiteX558" fmla="*/ 31361 w 3000547"/>
                  <a:gd name="connsiteY558" fmla="*/ 2912671 h 3555732"/>
                  <a:gd name="connsiteX559" fmla="*/ 31804 w 3000547"/>
                  <a:gd name="connsiteY559" fmla="*/ 2912006 h 3555732"/>
                  <a:gd name="connsiteX560" fmla="*/ 31582 w 3000547"/>
                  <a:gd name="connsiteY560" fmla="*/ 2910344 h 3555732"/>
                  <a:gd name="connsiteX561" fmla="*/ 28701 w 3000547"/>
                  <a:gd name="connsiteY561" fmla="*/ 2903584 h 3555732"/>
                  <a:gd name="connsiteX562" fmla="*/ 27371 w 3000547"/>
                  <a:gd name="connsiteY562" fmla="*/ 2902144 h 3555732"/>
                  <a:gd name="connsiteX563" fmla="*/ 26153 w 3000547"/>
                  <a:gd name="connsiteY563" fmla="*/ 2901257 h 3555732"/>
                  <a:gd name="connsiteX564" fmla="*/ 25820 w 3000547"/>
                  <a:gd name="connsiteY564" fmla="*/ 2899817 h 3555732"/>
                  <a:gd name="connsiteX565" fmla="*/ 26485 w 3000547"/>
                  <a:gd name="connsiteY565" fmla="*/ 2899263 h 3555732"/>
                  <a:gd name="connsiteX566" fmla="*/ 27371 w 3000547"/>
                  <a:gd name="connsiteY566" fmla="*/ 2899263 h 3555732"/>
                  <a:gd name="connsiteX567" fmla="*/ 27261 w 3000547"/>
                  <a:gd name="connsiteY567" fmla="*/ 2898265 h 3555732"/>
                  <a:gd name="connsiteX568" fmla="*/ 25931 w 3000547"/>
                  <a:gd name="connsiteY568" fmla="*/ 2897600 h 3555732"/>
                  <a:gd name="connsiteX569" fmla="*/ 24269 w 3000547"/>
                  <a:gd name="connsiteY569" fmla="*/ 2897600 h 3555732"/>
                  <a:gd name="connsiteX570" fmla="*/ 20944 w 3000547"/>
                  <a:gd name="connsiteY570" fmla="*/ 2898487 h 3555732"/>
                  <a:gd name="connsiteX571" fmla="*/ 20722 w 3000547"/>
                  <a:gd name="connsiteY571" fmla="*/ 2898265 h 3555732"/>
                  <a:gd name="connsiteX572" fmla="*/ 22052 w 3000547"/>
                  <a:gd name="connsiteY572" fmla="*/ 2897490 h 3555732"/>
                  <a:gd name="connsiteX573" fmla="*/ 22828 w 3000547"/>
                  <a:gd name="connsiteY573" fmla="*/ 2896159 h 3555732"/>
                  <a:gd name="connsiteX574" fmla="*/ 22052 w 3000547"/>
                  <a:gd name="connsiteY574" fmla="*/ 2895162 h 3555732"/>
                  <a:gd name="connsiteX575" fmla="*/ 17287 w 3000547"/>
                  <a:gd name="connsiteY575" fmla="*/ 2896159 h 3555732"/>
                  <a:gd name="connsiteX576" fmla="*/ 15736 w 3000547"/>
                  <a:gd name="connsiteY576" fmla="*/ 2897046 h 3555732"/>
                  <a:gd name="connsiteX577" fmla="*/ 15182 w 3000547"/>
                  <a:gd name="connsiteY577" fmla="*/ 2898265 h 3555732"/>
                  <a:gd name="connsiteX578" fmla="*/ 15736 w 3000547"/>
                  <a:gd name="connsiteY578" fmla="*/ 2899706 h 3555732"/>
                  <a:gd name="connsiteX579" fmla="*/ 15957 w 3000547"/>
                  <a:gd name="connsiteY579" fmla="*/ 2900592 h 3555732"/>
                  <a:gd name="connsiteX580" fmla="*/ 15736 w 3000547"/>
                  <a:gd name="connsiteY580" fmla="*/ 2901146 h 3555732"/>
                  <a:gd name="connsiteX581" fmla="*/ 15957 w 3000547"/>
                  <a:gd name="connsiteY581" fmla="*/ 2901146 h 3555732"/>
                  <a:gd name="connsiteX582" fmla="*/ 16844 w 3000547"/>
                  <a:gd name="connsiteY582" fmla="*/ 2900925 h 3555732"/>
                  <a:gd name="connsiteX583" fmla="*/ 17841 w 3000547"/>
                  <a:gd name="connsiteY583" fmla="*/ 2901257 h 3555732"/>
                  <a:gd name="connsiteX584" fmla="*/ 18839 w 3000547"/>
                  <a:gd name="connsiteY584" fmla="*/ 2902476 h 3555732"/>
                  <a:gd name="connsiteX585" fmla="*/ 19615 w 3000547"/>
                  <a:gd name="connsiteY585" fmla="*/ 2902476 h 3555732"/>
                  <a:gd name="connsiteX586" fmla="*/ 20058 w 3000547"/>
                  <a:gd name="connsiteY586" fmla="*/ 2900925 h 3555732"/>
                  <a:gd name="connsiteX587" fmla="*/ 20501 w 3000547"/>
                  <a:gd name="connsiteY587" fmla="*/ 2900481 h 3555732"/>
                  <a:gd name="connsiteX588" fmla="*/ 21166 w 3000547"/>
                  <a:gd name="connsiteY588" fmla="*/ 2901922 h 3555732"/>
                  <a:gd name="connsiteX589" fmla="*/ 21388 w 3000547"/>
                  <a:gd name="connsiteY589" fmla="*/ 2903363 h 3555732"/>
                  <a:gd name="connsiteX590" fmla="*/ 21166 w 3000547"/>
                  <a:gd name="connsiteY590" fmla="*/ 2904803 h 3555732"/>
                  <a:gd name="connsiteX591" fmla="*/ 21609 w 3000547"/>
                  <a:gd name="connsiteY591" fmla="*/ 2906466 h 3555732"/>
                  <a:gd name="connsiteX592" fmla="*/ 22828 w 3000547"/>
                  <a:gd name="connsiteY592" fmla="*/ 2907684 h 3555732"/>
                  <a:gd name="connsiteX593" fmla="*/ 24601 w 3000547"/>
                  <a:gd name="connsiteY593" fmla="*/ 2908904 h 3555732"/>
                  <a:gd name="connsiteX594" fmla="*/ 25155 w 3000547"/>
                  <a:gd name="connsiteY594" fmla="*/ 2908682 h 3555732"/>
                  <a:gd name="connsiteX595" fmla="*/ 25488 w 3000547"/>
                  <a:gd name="connsiteY595" fmla="*/ 2908239 h 3555732"/>
                  <a:gd name="connsiteX596" fmla="*/ 25931 w 3000547"/>
                  <a:gd name="connsiteY596" fmla="*/ 2909125 h 3555732"/>
                  <a:gd name="connsiteX597" fmla="*/ 25931 w 3000547"/>
                  <a:gd name="connsiteY597" fmla="*/ 2911231 h 3555732"/>
                  <a:gd name="connsiteX598" fmla="*/ 26707 w 3000547"/>
                  <a:gd name="connsiteY598" fmla="*/ 2913558 h 3555732"/>
                  <a:gd name="connsiteX599" fmla="*/ 28923 w 3000547"/>
                  <a:gd name="connsiteY599" fmla="*/ 2915109 h 3555732"/>
                  <a:gd name="connsiteX600" fmla="*/ 31250 w 3000547"/>
                  <a:gd name="connsiteY600" fmla="*/ 2915774 h 3555732"/>
                  <a:gd name="connsiteX601" fmla="*/ 32026 w 3000547"/>
                  <a:gd name="connsiteY601" fmla="*/ 2915774 h 3555732"/>
                  <a:gd name="connsiteX602" fmla="*/ 32469 w 3000547"/>
                  <a:gd name="connsiteY602" fmla="*/ 2914998 h 3555732"/>
                  <a:gd name="connsiteX603" fmla="*/ 32469 w 3000547"/>
                  <a:gd name="connsiteY603" fmla="*/ 2914444 h 3555732"/>
                  <a:gd name="connsiteX604" fmla="*/ 8755 w 3000547"/>
                  <a:gd name="connsiteY604" fmla="*/ 2872556 h 3555732"/>
                  <a:gd name="connsiteX605" fmla="*/ 7646 w 3000547"/>
                  <a:gd name="connsiteY605" fmla="*/ 2870672 h 3555732"/>
                  <a:gd name="connsiteX606" fmla="*/ 7646 w 3000547"/>
                  <a:gd name="connsiteY606" fmla="*/ 2869010 h 3555732"/>
                  <a:gd name="connsiteX607" fmla="*/ 7979 w 3000547"/>
                  <a:gd name="connsiteY607" fmla="*/ 2867902 h 3555732"/>
                  <a:gd name="connsiteX608" fmla="*/ 7314 w 3000547"/>
                  <a:gd name="connsiteY608" fmla="*/ 2866240 h 3555732"/>
                  <a:gd name="connsiteX609" fmla="*/ 6870 w 3000547"/>
                  <a:gd name="connsiteY609" fmla="*/ 2864134 h 3555732"/>
                  <a:gd name="connsiteX610" fmla="*/ 6206 w 3000547"/>
                  <a:gd name="connsiteY610" fmla="*/ 2862693 h 3555732"/>
                  <a:gd name="connsiteX611" fmla="*/ 4987 w 3000547"/>
                  <a:gd name="connsiteY611" fmla="*/ 2862693 h 3555732"/>
                  <a:gd name="connsiteX612" fmla="*/ 3990 w 3000547"/>
                  <a:gd name="connsiteY612" fmla="*/ 2863248 h 3555732"/>
                  <a:gd name="connsiteX613" fmla="*/ 3435 w 3000547"/>
                  <a:gd name="connsiteY613" fmla="*/ 2864688 h 3555732"/>
                  <a:gd name="connsiteX614" fmla="*/ 2770 w 3000547"/>
                  <a:gd name="connsiteY614" fmla="*/ 2865907 h 3555732"/>
                  <a:gd name="connsiteX615" fmla="*/ 2216 w 3000547"/>
                  <a:gd name="connsiteY615" fmla="*/ 2866129 h 3555732"/>
                  <a:gd name="connsiteX616" fmla="*/ 1663 w 3000547"/>
                  <a:gd name="connsiteY616" fmla="*/ 2866461 h 3555732"/>
                  <a:gd name="connsiteX617" fmla="*/ 0 w 3000547"/>
                  <a:gd name="connsiteY617" fmla="*/ 2867791 h 3555732"/>
                  <a:gd name="connsiteX618" fmla="*/ 0 w 3000547"/>
                  <a:gd name="connsiteY618" fmla="*/ 2868456 h 3555732"/>
                  <a:gd name="connsiteX619" fmla="*/ 443 w 3000547"/>
                  <a:gd name="connsiteY619" fmla="*/ 2869121 h 3555732"/>
                  <a:gd name="connsiteX620" fmla="*/ 443 w 3000547"/>
                  <a:gd name="connsiteY620" fmla="*/ 2869675 h 3555732"/>
                  <a:gd name="connsiteX621" fmla="*/ 0 w 3000547"/>
                  <a:gd name="connsiteY621" fmla="*/ 2871226 h 3555732"/>
                  <a:gd name="connsiteX622" fmla="*/ 0 w 3000547"/>
                  <a:gd name="connsiteY622" fmla="*/ 2873442 h 3555732"/>
                  <a:gd name="connsiteX623" fmla="*/ 443 w 3000547"/>
                  <a:gd name="connsiteY623" fmla="*/ 2875769 h 3555732"/>
                  <a:gd name="connsiteX624" fmla="*/ 1330 w 3000547"/>
                  <a:gd name="connsiteY624" fmla="*/ 2877432 h 3555732"/>
                  <a:gd name="connsiteX625" fmla="*/ 2327 w 3000547"/>
                  <a:gd name="connsiteY625" fmla="*/ 2877654 h 3555732"/>
                  <a:gd name="connsiteX626" fmla="*/ 2770 w 3000547"/>
                  <a:gd name="connsiteY626" fmla="*/ 2878762 h 3555732"/>
                  <a:gd name="connsiteX627" fmla="*/ 3214 w 3000547"/>
                  <a:gd name="connsiteY627" fmla="*/ 2881310 h 3555732"/>
                  <a:gd name="connsiteX628" fmla="*/ 4100 w 3000547"/>
                  <a:gd name="connsiteY628" fmla="*/ 2882751 h 3555732"/>
                  <a:gd name="connsiteX629" fmla="*/ 4987 w 3000547"/>
                  <a:gd name="connsiteY629" fmla="*/ 2882197 h 3555732"/>
                  <a:gd name="connsiteX630" fmla="*/ 5319 w 3000547"/>
                  <a:gd name="connsiteY630" fmla="*/ 2881532 h 3555732"/>
                  <a:gd name="connsiteX631" fmla="*/ 5984 w 3000547"/>
                  <a:gd name="connsiteY631" fmla="*/ 2880313 h 3555732"/>
                  <a:gd name="connsiteX632" fmla="*/ 6870 w 3000547"/>
                  <a:gd name="connsiteY632" fmla="*/ 2877764 h 3555732"/>
                  <a:gd name="connsiteX633" fmla="*/ 7203 w 3000547"/>
                  <a:gd name="connsiteY633" fmla="*/ 2877543 h 3555732"/>
                  <a:gd name="connsiteX634" fmla="*/ 6870 w 3000547"/>
                  <a:gd name="connsiteY634" fmla="*/ 2879759 h 3555732"/>
                  <a:gd name="connsiteX635" fmla="*/ 6427 w 3000547"/>
                  <a:gd name="connsiteY635" fmla="*/ 2881865 h 3555732"/>
                  <a:gd name="connsiteX636" fmla="*/ 6427 w 3000547"/>
                  <a:gd name="connsiteY636" fmla="*/ 2883748 h 3555732"/>
                  <a:gd name="connsiteX637" fmla="*/ 7092 w 3000547"/>
                  <a:gd name="connsiteY637" fmla="*/ 2884967 h 3555732"/>
                  <a:gd name="connsiteX638" fmla="*/ 8422 w 3000547"/>
                  <a:gd name="connsiteY638" fmla="*/ 2884413 h 3555732"/>
                  <a:gd name="connsiteX639" fmla="*/ 9863 w 3000547"/>
                  <a:gd name="connsiteY639" fmla="*/ 2882308 h 3555732"/>
                  <a:gd name="connsiteX640" fmla="*/ 10749 w 3000547"/>
                  <a:gd name="connsiteY640" fmla="*/ 2879094 h 3555732"/>
                  <a:gd name="connsiteX641" fmla="*/ 10749 w 3000547"/>
                  <a:gd name="connsiteY641" fmla="*/ 2875880 h 3555732"/>
                  <a:gd name="connsiteX642" fmla="*/ 10084 w 3000547"/>
                  <a:gd name="connsiteY642" fmla="*/ 2874107 h 3555732"/>
                  <a:gd name="connsiteX643" fmla="*/ 8865 w 3000547"/>
                  <a:gd name="connsiteY643" fmla="*/ 2872889 h 3555732"/>
                  <a:gd name="connsiteX644" fmla="*/ 17177 w 3000547"/>
                  <a:gd name="connsiteY644" fmla="*/ 2852499 h 3555732"/>
                  <a:gd name="connsiteX645" fmla="*/ 17177 w 3000547"/>
                  <a:gd name="connsiteY645" fmla="*/ 2854271 h 3555732"/>
                  <a:gd name="connsiteX646" fmla="*/ 17177 w 3000547"/>
                  <a:gd name="connsiteY646" fmla="*/ 2862582 h 3555732"/>
                  <a:gd name="connsiteX647" fmla="*/ 17398 w 3000547"/>
                  <a:gd name="connsiteY647" fmla="*/ 2867237 h 3555732"/>
                  <a:gd name="connsiteX648" fmla="*/ 18063 w 3000547"/>
                  <a:gd name="connsiteY648" fmla="*/ 2871005 h 3555732"/>
                  <a:gd name="connsiteX649" fmla="*/ 19060 w 3000547"/>
                  <a:gd name="connsiteY649" fmla="*/ 2869231 h 3555732"/>
                  <a:gd name="connsiteX650" fmla="*/ 19282 w 3000547"/>
                  <a:gd name="connsiteY650" fmla="*/ 2867569 h 3555732"/>
                  <a:gd name="connsiteX651" fmla="*/ 19282 w 3000547"/>
                  <a:gd name="connsiteY651" fmla="*/ 2865796 h 3555732"/>
                  <a:gd name="connsiteX652" fmla="*/ 20058 w 3000547"/>
                  <a:gd name="connsiteY652" fmla="*/ 2863802 h 3555732"/>
                  <a:gd name="connsiteX653" fmla="*/ 20612 w 3000547"/>
                  <a:gd name="connsiteY653" fmla="*/ 2863358 h 3555732"/>
                  <a:gd name="connsiteX654" fmla="*/ 23936 w 3000547"/>
                  <a:gd name="connsiteY654" fmla="*/ 2859369 h 3555732"/>
                  <a:gd name="connsiteX655" fmla="*/ 24269 w 3000547"/>
                  <a:gd name="connsiteY655" fmla="*/ 2858261 h 3555732"/>
                  <a:gd name="connsiteX656" fmla="*/ 26153 w 3000547"/>
                  <a:gd name="connsiteY656" fmla="*/ 2860920 h 3555732"/>
                  <a:gd name="connsiteX657" fmla="*/ 27150 w 3000547"/>
                  <a:gd name="connsiteY657" fmla="*/ 2865575 h 3555732"/>
                  <a:gd name="connsiteX658" fmla="*/ 28147 w 3000547"/>
                  <a:gd name="connsiteY658" fmla="*/ 2868788 h 3555732"/>
                  <a:gd name="connsiteX659" fmla="*/ 29920 w 3000547"/>
                  <a:gd name="connsiteY659" fmla="*/ 2867015 h 3555732"/>
                  <a:gd name="connsiteX660" fmla="*/ 31804 w 3000547"/>
                  <a:gd name="connsiteY660" fmla="*/ 2864245 h 3555732"/>
                  <a:gd name="connsiteX661" fmla="*/ 36458 w 3000547"/>
                  <a:gd name="connsiteY661" fmla="*/ 2860366 h 3555732"/>
                  <a:gd name="connsiteX662" fmla="*/ 38453 w 3000547"/>
                  <a:gd name="connsiteY662" fmla="*/ 2857374 h 3555732"/>
                  <a:gd name="connsiteX663" fmla="*/ 38675 w 3000547"/>
                  <a:gd name="connsiteY663" fmla="*/ 2853939 h 3555732"/>
                  <a:gd name="connsiteX664" fmla="*/ 35683 w 3000547"/>
                  <a:gd name="connsiteY664" fmla="*/ 2840419 h 3555732"/>
                  <a:gd name="connsiteX665" fmla="*/ 34796 w 3000547"/>
                  <a:gd name="connsiteY665" fmla="*/ 2838647 h 3555732"/>
                  <a:gd name="connsiteX666" fmla="*/ 33688 w 3000547"/>
                  <a:gd name="connsiteY666" fmla="*/ 2837427 h 3555732"/>
                  <a:gd name="connsiteX667" fmla="*/ 32469 w 3000547"/>
                  <a:gd name="connsiteY667" fmla="*/ 2836984 h 3555732"/>
                  <a:gd name="connsiteX668" fmla="*/ 31029 w 3000547"/>
                  <a:gd name="connsiteY668" fmla="*/ 2837317 h 3555732"/>
                  <a:gd name="connsiteX669" fmla="*/ 31582 w 3000547"/>
                  <a:gd name="connsiteY669" fmla="*/ 2838425 h 3555732"/>
                  <a:gd name="connsiteX670" fmla="*/ 32137 w 3000547"/>
                  <a:gd name="connsiteY670" fmla="*/ 2839865 h 3555732"/>
                  <a:gd name="connsiteX671" fmla="*/ 32691 w 3000547"/>
                  <a:gd name="connsiteY671" fmla="*/ 2840530 h 3555732"/>
                  <a:gd name="connsiteX672" fmla="*/ 31804 w 3000547"/>
                  <a:gd name="connsiteY672" fmla="*/ 2841528 h 3555732"/>
                  <a:gd name="connsiteX673" fmla="*/ 30918 w 3000547"/>
                  <a:gd name="connsiteY673" fmla="*/ 2842192 h 3555732"/>
                  <a:gd name="connsiteX674" fmla="*/ 30031 w 3000547"/>
                  <a:gd name="connsiteY674" fmla="*/ 2842525 h 3555732"/>
                  <a:gd name="connsiteX675" fmla="*/ 28923 w 3000547"/>
                  <a:gd name="connsiteY675" fmla="*/ 2842525 h 3555732"/>
                  <a:gd name="connsiteX676" fmla="*/ 29255 w 3000547"/>
                  <a:gd name="connsiteY676" fmla="*/ 2843855 h 3555732"/>
                  <a:gd name="connsiteX677" fmla="*/ 29477 w 3000547"/>
                  <a:gd name="connsiteY677" fmla="*/ 2845850 h 3555732"/>
                  <a:gd name="connsiteX678" fmla="*/ 29477 w 3000547"/>
                  <a:gd name="connsiteY678" fmla="*/ 2847844 h 3555732"/>
                  <a:gd name="connsiteX679" fmla="*/ 29144 w 3000547"/>
                  <a:gd name="connsiteY679" fmla="*/ 2849396 h 3555732"/>
                  <a:gd name="connsiteX680" fmla="*/ 28258 w 3000547"/>
                  <a:gd name="connsiteY680" fmla="*/ 2849950 h 3555732"/>
                  <a:gd name="connsiteX681" fmla="*/ 27704 w 3000547"/>
                  <a:gd name="connsiteY681" fmla="*/ 2848066 h 3555732"/>
                  <a:gd name="connsiteX682" fmla="*/ 27150 w 3000547"/>
                  <a:gd name="connsiteY682" fmla="*/ 2843855 h 3555732"/>
                  <a:gd name="connsiteX683" fmla="*/ 25709 w 3000547"/>
                  <a:gd name="connsiteY683" fmla="*/ 2836430 h 3555732"/>
                  <a:gd name="connsiteX684" fmla="*/ 24490 w 3000547"/>
                  <a:gd name="connsiteY684" fmla="*/ 2834325 h 3555732"/>
                  <a:gd name="connsiteX685" fmla="*/ 22496 w 3000547"/>
                  <a:gd name="connsiteY685" fmla="*/ 2835765 h 3555732"/>
                  <a:gd name="connsiteX686" fmla="*/ 25377 w 3000547"/>
                  <a:gd name="connsiteY686" fmla="*/ 2846847 h 3555732"/>
                  <a:gd name="connsiteX687" fmla="*/ 25598 w 3000547"/>
                  <a:gd name="connsiteY687" fmla="*/ 2850061 h 3555732"/>
                  <a:gd name="connsiteX688" fmla="*/ 24601 w 3000547"/>
                  <a:gd name="connsiteY688" fmla="*/ 2853496 h 3555732"/>
                  <a:gd name="connsiteX689" fmla="*/ 23271 w 3000547"/>
                  <a:gd name="connsiteY689" fmla="*/ 2851723 h 3555732"/>
                  <a:gd name="connsiteX690" fmla="*/ 20944 w 3000547"/>
                  <a:gd name="connsiteY690" fmla="*/ 2843744 h 3555732"/>
                  <a:gd name="connsiteX691" fmla="*/ 19615 w 3000547"/>
                  <a:gd name="connsiteY691" fmla="*/ 2845628 h 3555732"/>
                  <a:gd name="connsiteX692" fmla="*/ 16955 w 3000547"/>
                  <a:gd name="connsiteY692" fmla="*/ 2846071 h 3555732"/>
                  <a:gd name="connsiteX693" fmla="*/ 16512 w 3000547"/>
                  <a:gd name="connsiteY693" fmla="*/ 2847844 h 3555732"/>
                  <a:gd name="connsiteX694" fmla="*/ 16512 w 3000547"/>
                  <a:gd name="connsiteY694" fmla="*/ 2850061 h 3555732"/>
                  <a:gd name="connsiteX695" fmla="*/ 17066 w 3000547"/>
                  <a:gd name="connsiteY695" fmla="*/ 2852609 h 3555732"/>
                  <a:gd name="connsiteX696" fmla="*/ 25598 w 3000547"/>
                  <a:gd name="connsiteY696" fmla="*/ 2713204 h 3555732"/>
                  <a:gd name="connsiteX697" fmla="*/ 24823 w 3000547"/>
                  <a:gd name="connsiteY697" fmla="*/ 2714755 h 3555732"/>
                  <a:gd name="connsiteX698" fmla="*/ 24269 w 3000547"/>
                  <a:gd name="connsiteY698" fmla="*/ 2716195 h 3555732"/>
                  <a:gd name="connsiteX699" fmla="*/ 23160 w 3000547"/>
                  <a:gd name="connsiteY699" fmla="*/ 2716195 h 3555732"/>
                  <a:gd name="connsiteX700" fmla="*/ 22052 w 3000547"/>
                  <a:gd name="connsiteY700" fmla="*/ 2716860 h 3555732"/>
                  <a:gd name="connsiteX701" fmla="*/ 21388 w 3000547"/>
                  <a:gd name="connsiteY701" fmla="*/ 2717747 h 3555732"/>
                  <a:gd name="connsiteX702" fmla="*/ 21055 w 3000547"/>
                  <a:gd name="connsiteY702" fmla="*/ 2719077 h 3555732"/>
                  <a:gd name="connsiteX703" fmla="*/ 21277 w 3000547"/>
                  <a:gd name="connsiteY703" fmla="*/ 2721071 h 3555732"/>
                  <a:gd name="connsiteX704" fmla="*/ 21831 w 3000547"/>
                  <a:gd name="connsiteY704" fmla="*/ 2722734 h 3555732"/>
                  <a:gd name="connsiteX705" fmla="*/ 22385 w 3000547"/>
                  <a:gd name="connsiteY705" fmla="*/ 2723953 h 3555732"/>
                  <a:gd name="connsiteX706" fmla="*/ 23160 w 3000547"/>
                  <a:gd name="connsiteY706" fmla="*/ 2725061 h 3555732"/>
                  <a:gd name="connsiteX707" fmla="*/ 23715 w 3000547"/>
                  <a:gd name="connsiteY707" fmla="*/ 2725504 h 3555732"/>
                  <a:gd name="connsiteX708" fmla="*/ 24158 w 3000547"/>
                  <a:gd name="connsiteY708" fmla="*/ 2725947 h 3555732"/>
                  <a:gd name="connsiteX709" fmla="*/ 25044 w 3000547"/>
                  <a:gd name="connsiteY709" fmla="*/ 2726501 h 3555732"/>
                  <a:gd name="connsiteX710" fmla="*/ 27150 w 3000547"/>
                  <a:gd name="connsiteY710" fmla="*/ 2725282 h 3555732"/>
                  <a:gd name="connsiteX711" fmla="*/ 28147 w 3000547"/>
                  <a:gd name="connsiteY711" fmla="*/ 2725615 h 3555732"/>
                  <a:gd name="connsiteX712" fmla="*/ 28923 w 3000547"/>
                  <a:gd name="connsiteY712" fmla="*/ 2726391 h 3555732"/>
                  <a:gd name="connsiteX713" fmla="*/ 29255 w 3000547"/>
                  <a:gd name="connsiteY713" fmla="*/ 2727499 h 3555732"/>
                  <a:gd name="connsiteX714" fmla="*/ 29255 w 3000547"/>
                  <a:gd name="connsiteY714" fmla="*/ 2728053 h 3555732"/>
                  <a:gd name="connsiteX715" fmla="*/ 29477 w 3000547"/>
                  <a:gd name="connsiteY715" fmla="*/ 2726169 h 3555732"/>
                  <a:gd name="connsiteX716" fmla="*/ 29477 w 3000547"/>
                  <a:gd name="connsiteY716" fmla="*/ 2722401 h 3555732"/>
                  <a:gd name="connsiteX717" fmla="*/ 28480 w 3000547"/>
                  <a:gd name="connsiteY717" fmla="*/ 2720406 h 3555732"/>
                  <a:gd name="connsiteX718" fmla="*/ 27815 w 3000547"/>
                  <a:gd name="connsiteY718" fmla="*/ 2719520 h 3555732"/>
                  <a:gd name="connsiteX719" fmla="*/ 27261 w 3000547"/>
                  <a:gd name="connsiteY719" fmla="*/ 2717747 h 3555732"/>
                  <a:gd name="connsiteX720" fmla="*/ 26485 w 3000547"/>
                  <a:gd name="connsiteY720" fmla="*/ 2716528 h 3555732"/>
                  <a:gd name="connsiteX721" fmla="*/ 26707 w 3000547"/>
                  <a:gd name="connsiteY721" fmla="*/ 2713868 h 3555732"/>
                  <a:gd name="connsiteX722" fmla="*/ 25598 w 3000547"/>
                  <a:gd name="connsiteY722" fmla="*/ 2713204 h 3555732"/>
                  <a:gd name="connsiteX723" fmla="*/ 28701 w 3000547"/>
                  <a:gd name="connsiteY723" fmla="*/ 2686275 h 3555732"/>
                  <a:gd name="connsiteX724" fmla="*/ 31915 w 3000547"/>
                  <a:gd name="connsiteY724" fmla="*/ 2686054 h 3555732"/>
                  <a:gd name="connsiteX725" fmla="*/ 30474 w 3000547"/>
                  <a:gd name="connsiteY725" fmla="*/ 2688935 h 3555732"/>
                  <a:gd name="connsiteX726" fmla="*/ 29699 w 3000547"/>
                  <a:gd name="connsiteY726" fmla="*/ 2690154 h 3555732"/>
                  <a:gd name="connsiteX727" fmla="*/ 28812 w 3000547"/>
                  <a:gd name="connsiteY727" fmla="*/ 2691040 h 3555732"/>
                  <a:gd name="connsiteX728" fmla="*/ 26596 w 3000547"/>
                  <a:gd name="connsiteY728" fmla="*/ 2689378 h 3555732"/>
                  <a:gd name="connsiteX729" fmla="*/ 25488 w 3000547"/>
                  <a:gd name="connsiteY729" fmla="*/ 2689600 h 3555732"/>
                  <a:gd name="connsiteX730" fmla="*/ 25488 w 3000547"/>
                  <a:gd name="connsiteY730" fmla="*/ 2692703 h 3555732"/>
                  <a:gd name="connsiteX731" fmla="*/ 27593 w 3000547"/>
                  <a:gd name="connsiteY731" fmla="*/ 2696470 h 3555732"/>
                  <a:gd name="connsiteX732" fmla="*/ 30585 w 3000547"/>
                  <a:gd name="connsiteY732" fmla="*/ 2697468 h 3555732"/>
                  <a:gd name="connsiteX733" fmla="*/ 41556 w 3000547"/>
                  <a:gd name="connsiteY733" fmla="*/ 2693921 h 3555732"/>
                  <a:gd name="connsiteX734" fmla="*/ 46099 w 3000547"/>
                  <a:gd name="connsiteY734" fmla="*/ 2690819 h 3555732"/>
                  <a:gd name="connsiteX735" fmla="*/ 50310 w 3000547"/>
                  <a:gd name="connsiteY735" fmla="*/ 2686165 h 3555732"/>
                  <a:gd name="connsiteX736" fmla="*/ 54300 w 3000547"/>
                  <a:gd name="connsiteY736" fmla="*/ 2679516 h 3555732"/>
                  <a:gd name="connsiteX737" fmla="*/ 55630 w 3000547"/>
                  <a:gd name="connsiteY737" fmla="*/ 2681510 h 3555732"/>
                  <a:gd name="connsiteX738" fmla="*/ 55630 w 3000547"/>
                  <a:gd name="connsiteY738" fmla="*/ 2683948 h 3555732"/>
                  <a:gd name="connsiteX739" fmla="*/ 54965 w 3000547"/>
                  <a:gd name="connsiteY739" fmla="*/ 2686275 h 3555732"/>
                  <a:gd name="connsiteX740" fmla="*/ 53413 w 3000547"/>
                  <a:gd name="connsiteY740" fmla="*/ 2687938 h 3555732"/>
                  <a:gd name="connsiteX741" fmla="*/ 60062 w 3000547"/>
                  <a:gd name="connsiteY741" fmla="*/ 2686829 h 3555732"/>
                  <a:gd name="connsiteX742" fmla="*/ 63276 w 3000547"/>
                  <a:gd name="connsiteY742" fmla="*/ 2684835 h 3555732"/>
                  <a:gd name="connsiteX743" fmla="*/ 65270 w 3000547"/>
                  <a:gd name="connsiteY743" fmla="*/ 2681400 h 3555732"/>
                  <a:gd name="connsiteX744" fmla="*/ 34685 w 3000547"/>
                  <a:gd name="connsiteY744" fmla="*/ 2669764 h 3555732"/>
                  <a:gd name="connsiteX745" fmla="*/ 29809 w 3000547"/>
                  <a:gd name="connsiteY745" fmla="*/ 2669431 h 3555732"/>
                  <a:gd name="connsiteX746" fmla="*/ 24823 w 3000547"/>
                  <a:gd name="connsiteY746" fmla="*/ 2671537 h 3555732"/>
                  <a:gd name="connsiteX747" fmla="*/ 24823 w 3000547"/>
                  <a:gd name="connsiteY747" fmla="*/ 2675415 h 3555732"/>
                  <a:gd name="connsiteX748" fmla="*/ 22717 w 3000547"/>
                  <a:gd name="connsiteY748" fmla="*/ 2677964 h 3555732"/>
                  <a:gd name="connsiteX749" fmla="*/ 19947 w 3000547"/>
                  <a:gd name="connsiteY749" fmla="*/ 2680180 h 3555732"/>
                  <a:gd name="connsiteX750" fmla="*/ 17841 w 3000547"/>
                  <a:gd name="connsiteY750" fmla="*/ 2683062 h 3555732"/>
                  <a:gd name="connsiteX751" fmla="*/ 20833 w 3000547"/>
                  <a:gd name="connsiteY751" fmla="*/ 2684835 h 3555732"/>
                  <a:gd name="connsiteX752" fmla="*/ 28591 w 3000547"/>
                  <a:gd name="connsiteY752" fmla="*/ 2686497 h 3555732"/>
                  <a:gd name="connsiteX753" fmla="*/ 38453 w 3000547"/>
                  <a:gd name="connsiteY753" fmla="*/ 2642392 h 3555732"/>
                  <a:gd name="connsiteX754" fmla="*/ 38675 w 3000547"/>
                  <a:gd name="connsiteY754" fmla="*/ 2643390 h 3555732"/>
                  <a:gd name="connsiteX755" fmla="*/ 40115 w 3000547"/>
                  <a:gd name="connsiteY755" fmla="*/ 2645606 h 3555732"/>
                  <a:gd name="connsiteX756" fmla="*/ 46432 w 3000547"/>
                  <a:gd name="connsiteY756" fmla="*/ 2651368 h 3555732"/>
                  <a:gd name="connsiteX757" fmla="*/ 46654 w 3000547"/>
                  <a:gd name="connsiteY757" fmla="*/ 2654582 h 3555732"/>
                  <a:gd name="connsiteX758" fmla="*/ 45767 w 3000547"/>
                  <a:gd name="connsiteY758" fmla="*/ 2656023 h 3555732"/>
                  <a:gd name="connsiteX759" fmla="*/ 45323 w 3000547"/>
                  <a:gd name="connsiteY759" fmla="*/ 2655025 h 3555732"/>
                  <a:gd name="connsiteX760" fmla="*/ 44437 w 3000547"/>
                  <a:gd name="connsiteY760" fmla="*/ 2653917 h 3555732"/>
                  <a:gd name="connsiteX761" fmla="*/ 43107 w 3000547"/>
                  <a:gd name="connsiteY761" fmla="*/ 2654250 h 3555732"/>
                  <a:gd name="connsiteX762" fmla="*/ 42110 w 3000547"/>
                  <a:gd name="connsiteY762" fmla="*/ 2656134 h 3555732"/>
                  <a:gd name="connsiteX763" fmla="*/ 42110 w 3000547"/>
                  <a:gd name="connsiteY763" fmla="*/ 2658350 h 3555732"/>
                  <a:gd name="connsiteX764" fmla="*/ 42664 w 3000547"/>
                  <a:gd name="connsiteY764" fmla="*/ 2659458 h 3555732"/>
                  <a:gd name="connsiteX765" fmla="*/ 44105 w 3000547"/>
                  <a:gd name="connsiteY765" fmla="*/ 2660344 h 3555732"/>
                  <a:gd name="connsiteX766" fmla="*/ 44880 w 3000547"/>
                  <a:gd name="connsiteY766" fmla="*/ 2660344 h 3555732"/>
                  <a:gd name="connsiteX767" fmla="*/ 48759 w 3000547"/>
                  <a:gd name="connsiteY767" fmla="*/ 2662228 h 3555732"/>
                  <a:gd name="connsiteX768" fmla="*/ 50975 w 3000547"/>
                  <a:gd name="connsiteY768" fmla="*/ 2662228 h 3555732"/>
                  <a:gd name="connsiteX769" fmla="*/ 52970 w 3000547"/>
                  <a:gd name="connsiteY769" fmla="*/ 2659901 h 3555732"/>
                  <a:gd name="connsiteX770" fmla="*/ 54189 w 3000547"/>
                  <a:gd name="connsiteY770" fmla="*/ 2657020 h 3555732"/>
                  <a:gd name="connsiteX771" fmla="*/ 54743 w 3000547"/>
                  <a:gd name="connsiteY771" fmla="*/ 2654693 h 3555732"/>
                  <a:gd name="connsiteX772" fmla="*/ 54965 w 3000547"/>
                  <a:gd name="connsiteY772" fmla="*/ 2653474 h 3555732"/>
                  <a:gd name="connsiteX773" fmla="*/ 55962 w 3000547"/>
                  <a:gd name="connsiteY773" fmla="*/ 2649595 h 3555732"/>
                  <a:gd name="connsiteX774" fmla="*/ 57070 w 3000547"/>
                  <a:gd name="connsiteY774" fmla="*/ 2647490 h 3555732"/>
                  <a:gd name="connsiteX775" fmla="*/ 57403 w 3000547"/>
                  <a:gd name="connsiteY775" fmla="*/ 2645274 h 3555732"/>
                  <a:gd name="connsiteX776" fmla="*/ 55297 w 3000547"/>
                  <a:gd name="connsiteY776" fmla="*/ 2639954 h 3555732"/>
                  <a:gd name="connsiteX777" fmla="*/ 53746 w 3000547"/>
                  <a:gd name="connsiteY777" fmla="*/ 2638514 h 3555732"/>
                  <a:gd name="connsiteX778" fmla="*/ 51640 w 3000547"/>
                  <a:gd name="connsiteY778" fmla="*/ 2639622 h 3555732"/>
                  <a:gd name="connsiteX779" fmla="*/ 50199 w 3000547"/>
                  <a:gd name="connsiteY779" fmla="*/ 2640952 h 3555732"/>
                  <a:gd name="connsiteX780" fmla="*/ 49867 w 3000547"/>
                  <a:gd name="connsiteY780" fmla="*/ 2642282 h 3555732"/>
                  <a:gd name="connsiteX781" fmla="*/ 49202 w 3000547"/>
                  <a:gd name="connsiteY781" fmla="*/ 2643279 h 3555732"/>
                  <a:gd name="connsiteX782" fmla="*/ 47872 w 3000547"/>
                  <a:gd name="connsiteY782" fmla="*/ 2642725 h 3555732"/>
                  <a:gd name="connsiteX783" fmla="*/ 41334 w 3000547"/>
                  <a:gd name="connsiteY783" fmla="*/ 2637516 h 3555732"/>
                  <a:gd name="connsiteX784" fmla="*/ 39450 w 3000547"/>
                  <a:gd name="connsiteY784" fmla="*/ 2636409 h 3555732"/>
                  <a:gd name="connsiteX785" fmla="*/ 38564 w 3000547"/>
                  <a:gd name="connsiteY785" fmla="*/ 2636741 h 3555732"/>
                  <a:gd name="connsiteX786" fmla="*/ 38564 w 3000547"/>
                  <a:gd name="connsiteY786" fmla="*/ 2638292 h 3555732"/>
                  <a:gd name="connsiteX787" fmla="*/ 38564 w 3000547"/>
                  <a:gd name="connsiteY787" fmla="*/ 2640398 h 3555732"/>
                  <a:gd name="connsiteX788" fmla="*/ 38564 w 3000547"/>
                  <a:gd name="connsiteY788" fmla="*/ 2642614 h 3555732"/>
                  <a:gd name="connsiteX789" fmla="*/ 99069 w 3000547"/>
                  <a:gd name="connsiteY789" fmla="*/ 2593190 h 3555732"/>
                  <a:gd name="connsiteX790" fmla="*/ 99512 w 3000547"/>
                  <a:gd name="connsiteY790" fmla="*/ 2595074 h 3555732"/>
                  <a:gd name="connsiteX791" fmla="*/ 100399 w 3000547"/>
                  <a:gd name="connsiteY791" fmla="*/ 2596736 h 3555732"/>
                  <a:gd name="connsiteX792" fmla="*/ 101285 w 3000547"/>
                  <a:gd name="connsiteY792" fmla="*/ 2597401 h 3555732"/>
                  <a:gd name="connsiteX793" fmla="*/ 102283 w 3000547"/>
                  <a:gd name="connsiteY793" fmla="*/ 2597955 h 3555732"/>
                  <a:gd name="connsiteX794" fmla="*/ 119791 w 3000547"/>
                  <a:gd name="connsiteY794" fmla="*/ 2598399 h 3555732"/>
                  <a:gd name="connsiteX795" fmla="*/ 128546 w 3000547"/>
                  <a:gd name="connsiteY795" fmla="*/ 2594409 h 3555732"/>
                  <a:gd name="connsiteX796" fmla="*/ 129987 w 3000547"/>
                  <a:gd name="connsiteY796" fmla="*/ 2592526 h 3555732"/>
                  <a:gd name="connsiteX797" fmla="*/ 129987 w 3000547"/>
                  <a:gd name="connsiteY797" fmla="*/ 2591528 h 3555732"/>
                  <a:gd name="connsiteX798" fmla="*/ 130762 w 3000547"/>
                  <a:gd name="connsiteY798" fmla="*/ 2588425 h 3555732"/>
                  <a:gd name="connsiteX799" fmla="*/ 130430 w 3000547"/>
                  <a:gd name="connsiteY799" fmla="*/ 2588647 h 3555732"/>
                  <a:gd name="connsiteX800" fmla="*/ 129876 w 3000547"/>
                  <a:gd name="connsiteY800" fmla="*/ 2587982 h 3555732"/>
                  <a:gd name="connsiteX801" fmla="*/ 129322 w 3000547"/>
                  <a:gd name="connsiteY801" fmla="*/ 2586874 h 3555732"/>
                  <a:gd name="connsiteX802" fmla="*/ 129100 w 3000547"/>
                  <a:gd name="connsiteY802" fmla="*/ 2585877 h 3555732"/>
                  <a:gd name="connsiteX803" fmla="*/ 129322 w 3000547"/>
                  <a:gd name="connsiteY803" fmla="*/ 2583660 h 3555732"/>
                  <a:gd name="connsiteX804" fmla="*/ 129765 w 3000547"/>
                  <a:gd name="connsiteY804" fmla="*/ 2581887 h 3555732"/>
                  <a:gd name="connsiteX805" fmla="*/ 130540 w 3000547"/>
                  <a:gd name="connsiteY805" fmla="*/ 2580668 h 3555732"/>
                  <a:gd name="connsiteX806" fmla="*/ 131538 w 3000547"/>
                  <a:gd name="connsiteY806" fmla="*/ 2580003 h 3555732"/>
                  <a:gd name="connsiteX807" fmla="*/ 131205 w 3000547"/>
                  <a:gd name="connsiteY807" fmla="*/ 2577455 h 3555732"/>
                  <a:gd name="connsiteX808" fmla="*/ 128989 w 3000547"/>
                  <a:gd name="connsiteY808" fmla="*/ 2576568 h 3555732"/>
                  <a:gd name="connsiteX809" fmla="*/ 123892 w 3000547"/>
                  <a:gd name="connsiteY809" fmla="*/ 2576790 h 3555732"/>
                  <a:gd name="connsiteX810" fmla="*/ 122784 w 3000547"/>
                  <a:gd name="connsiteY810" fmla="*/ 2576457 h 3555732"/>
                  <a:gd name="connsiteX811" fmla="*/ 121897 w 3000547"/>
                  <a:gd name="connsiteY811" fmla="*/ 2575571 h 3555732"/>
                  <a:gd name="connsiteX812" fmla="*/ 121121 w 3000547"/>
                  <a:gd name="connsiteY812" fmla="*/ 2574241 h 3555732"/>
                  <a:gd name="connsiteX813" fmla="*/ 120346 w 3000547"/>
                  <a:gd name="connsiteY813" fmla="*/ 2572690 h 3555732"/>
                  <a:gd name="connsiteX814" fmla="*/ 119348 w 3000547"/>
                  <a:gd name="connsiteY814" fmla="*/ 2571692 h 3555732"/>
                  <a:gd name="connsiteX815" fmla="*/ 118351 w 3000547"/>
                  <a:gd name="connsiteY815" fmla="*/ 2572135 h 3555732"/>
                  <a:gd name="connsiteX816" fmla="*/ 117353 w 3000547"/>
                  <a:gd name="connsiteY816" fmla="*/ 2573022 h 3555732"/>
                  <a:gd name="connsiteX817" fmla="*/ 116356 w 3000547"/>
                  <a:gd name="connsiteY817" fmla="*/ 2573576 h 3555732"/>
                  <a:gd name="connsiteX818" fmla="*/ 108156 w 3000547"/>
                  <a:gd name="connsiteY818" fmla="*/ 2572911 h 3555732"/>
                  <a:gd name="connsiteX819" fmla="*/ 104167 w 3000547"/>
                  <a:gd name="connsiteY819" fmla="*/ 2574241 h 3555732"/>
                  <a:gd name="connsiteX820" fmla="*/ 101950 w 3000547"/>
                  <a:gd name="connsiteY820" fmla="*/ 2578674 h 3555732"/>
                  <a:gd name="connsiteX821" fmla="*/ 102504 w 3000547"/>
                  <a:gd name="connsiteY821" fmla="*/ 2579449 h 3555732"/>
                  <a:gd name="connsiteX822" fmla="*/ 102837 w 3000547"/>
                  <a:gd name="connsiteY822" fmla="*/ 2580225 h 3555732"/>
                  <a:gd name="connsiteX823" fmla="*/ 103058 w 3000547"/>
                  <a:gd name="connsiteY823" fmla="*/ 2581001 h 3555732"/>
                  <a:gd name="connsiteX824" fmla="*/ 103391 w 3000547"/>
                  <a:gd name="connsiteY824" fmla="*/ 2581777 h 3555732"/>
                  <a:gd name="connsiteX825" fmla="*/ 101396 w 3000547"/>
                  <a:gd name="connsiteY825" fmla="*/ 2582220 h 3555732"/>
                  <a:gd name="connsiteX826" fmla="*/ 99623 w 3000547"/>
                  <a:gd name="connsiteY826" fmla="*/ 2583993 h 3555732"/>
                  <a:gd name="connsiteX827" fmla="*/ 98958 w 3000547"/>
                  <a:gd name="connsiteY827" fmla="*/ 2585877 h 3555732"/>
                  <a:gd name="connsiteX828" fmla="*/ 100288 w 3000547"/>
                  <a:gd name="connsiteY828" fmla="*/ 2586763 h 3555732"/>
                  <a:gd name="connsiteX829" fmla="*/ 104610 w 3000547"/>
                  <a:gd name="connsiteY829" fmla="*/ 2587539 h 3555732"/>
                  <a:gd name="connsiteX830" fmla="*/ 106937 w 3000547"/>
                  <a:gd name="connsiteY830" fmla="*/ 2588536 h 3555732"/>
                  <a:gd name="connsiteX831" fmla="*/ 108932 w 3000547"/>
                  <a:gd name="connsiteY831" fmla="*/ 2590088 h 3555732"/>
                  <a:gd name="connsiteX832" fmla="*/ 106383 w 3000547"/>
                  <a:gd name="connsiteY832" fmla="*/ 2591861 h 3555732"/>
                  <a:gd name="connsiteX833" fmla="*/ 97185 w 3000547"/>
                  <a:gd name="connsiteY833" fmla="*/ 2590088 h 3555732"/>
                  <a:gd name="connsiteX834" fmla="*/ 98515 w 3000547"/>
                  <a:gd name="connsiteY834" fmla="*/ 2591417 h 3555732"/>
                  <a:gd name="connsiteX835" fmla="*/ 99069 w 3000547"/>
                  <a:gd name="connsiteY835" fmla="*/ 2593190 h 3555732"/>
                  <a:gd name="connsiteX836" fmla="*/ 112367 w 3000547"/>
                  <a:gd name="connsiteY836" fmla="*/ 2567260 h 3555732"/>
                  <a:gd name="connsiteX837" fmla="*/ 113918 w 3000547"/>
                  <a:gd name="connsiteY837" fmla="*/ 2567260 h 3555732"/>
                  <a:gd name="connsiteX838" fmla="*/ 114362 w 3000547"/>
                  <a:gd name="connsiteY838" fmla="*/ 2566041 h 3555732"/>
                  <a:gd name="connsiteX839" fmla="*/ 115026 w 3000547"/>
                  <a:gd name="connsiteY839" fmla="*/ 2565154 h 3555732"/>
                  <a:gd name="connsiteX840" fmla="*/ 115913 w 3000547"/>
                  <a:gd name="connsiteY840" fmla="*/ 2564711 h 3555732"/>
                  <a:gd name="connsiteX841" fmla="*/ 116135 w 3000547"/>
                  <a:gd name="connsiteY841" fmla="*/ 2565265 h 3555732"/>
                  <a:gd name="connsiteX842" fmla="*/ 116799 w 3000547"/>
                  <a:gd name="connsiteY842" fmla="*/ 2566484 h 3555732"/>
                  <a:gd name="connsiteX843" fmla="*/ 119570 w 3000547"/>
                  <a:gd name="connsiteY843" fmla="*/ 2566816 h 3555732"/>
                  <a:gd name="connsiteX844" fmla="*/ 122894 w 3000547"/>
                  <a:gd name="connsiteY844" fmla="*/ 2565487 h 3555732"/>
                  <a:gd name="connsiteX845" fmla="*/ 124113 w 3000547"/>
                  <a:gd name="connsiteY845" fmla="*/ 2564046 h 3555732"/>
                  <a:gd name="connsiteX846" fmla="*/ 123559 w 3000547"/>
                  <a:gd name="connsiteY846" fmla="*/ 2564046 h 3555732"/>
                  <a:gd name="connsiteX847" fmla="*/ 123559 w 3000547"/>
                  <a:gd name="connsiteY847" fmla="*/ 2562716 h 3555732"/>
                  <a:gd name="connsiteX848" fmla="*/ 124446 w 3000547"/>
                  <a:gd name="connsiteY848" fmla="*/ 2559835 h 3555732"/>
                  <a:gd name="connsiteX849" fmla="*/ 124446 w 3000547"/>
                  <a:gd name="connsiteY849" fmla="*/ 2557175 h 3555732"/>
                  <a:gd name="connsiteX850" fmla="*/ 123005 w 3000547"/>
                  <a:gd name="connsiteY850" fmla="*/ 2556954 h 3555732"/>
                  <a:gd name="connsiteX851" fmla="*/ 122119 w 3000547"/>
                  <a:gd name="connsiteY851" fmla="*/ 2557286 h 3555732"/>
                  <a:gd name="connsiteX852" fmla="*/ 121897 w 3000547"/>
                  <a:gd name="connsiteY852" fmla="*/ 2556511 h 3555732"/>
                  <a:gd name="connsiteX853" fmla="*/ 121454 w 3000547"/>
                  <a:gd name="connsiteY853" fmla="*/ 2555957 h 3555732"/>
                  <a:gd name="connsiteX854" fmla="*/ 119348 w 3000547"/>
                  <a:gd name="connsiteY854" fmla="*/ 2555957 h 3555732"/>
                  <a:gd name="connsiteX855" fmla="*/ 118019 w 3000547"/>
                  <a:gd name="connsiteY855" fmla="*/ 2556732 h 3555732"/>
                  <a:gd name="connsiteX856" fmla="*/ 117243 w 3000547"/>
                  <a:gd name="connsiteY856" fmla="*/ 2558394 h 3555732"/>
                  <a:gd name="connsiteX857" fmla="*/ 117243 w 3000547"/>
                  <a:gd name="connsiteY857" fmla="*/ 2560611 h 3555732"/>
                  <a:gd name="connsiteX858" fmla="*/ 116578 w 3000547"/>
                  <a:gd name="connsiteY858" fmla="*/ 2561276 h 3555732"/>
                  <a:gd name="connsiteX859" fmla="*/ 114472 w 3000547"/>
                  <a:gd name="connsiteY859" fmla="*/ 2560943 h 3555732"/>
                  <a:gd name="connsiteX860" fmla="*/ 111702 w 3000547"/>
                  <a:gd name="connsiteY860" fmla="*/ 2561719 h 3555732"/>
                  <a:gd name="connsiteX861" fmla="*/ 109375 w 3000547"/>
                  <a:gd name="connsiteY861" fmla="*/ 2563714 h 3555732"/>
                  <a:gd name="connsiteX862" fmla="*/ 108599 w 3000547"/>
                  <a:gd name="connsiteY862" fmla="*/ 2564933 h 3555732"/>
                  <a:gd name="connsiteX863" fmla="*/ 109818 w 3000547"/>
                  <a:gd name="connsiteY863" fmla="*/ 2565930 h 3555732"/>
                  <a:gd name="connsiteX864" fmla="*/ 112367 w 3000547"/>
                  <a:gd name="connsiteY864" fmla="*/ 2567260 h 3555732"/>
                  <a:gd name="connsiteX865" fmla="*/ 98626 w 3000547"/>
                  <a:gd name="connsiteY865" fmla="*/ 2560832 h 3555732"/>
                  <a:gd name="connsiteX866" fmla="*/ 98626 w 3000547"/>
                  <a:gd name="connsiteY866" fmla="*/ 2562051 h 3555732"/>
                  <a:gd name="connsiteX867" fmla="*/ 99401 w 3000547"/>
                  <a:gd name="connsiteY867" fmla="*/ 2563381 h 3555732"/>
                  <a:gd name="connsiteX868" fmla="*/ 101839 w 3000547"/>
                  <a:gd name="connsiteY868" fmla="*/ 2564157 h 3555732"/>
                  <a:gd name="connsiteX869" fmla="*/ 105718 w 3000547"/>
                  <a:gd name="connsiteY869" fmla="*/ 2563270 h 3555732"/>
                  <a:gd name="connsiteX870" fmla="*/ 107602 w 3000547"/>
                  <a:gd name="connsiteY870" fmla="*/ 2562162 h 3555732"/>
                  <a:gd name="connsiteX871" fmla="*/ 108045 w 3000547"/>
                  <a:gd name="connsiteY871" fmla="*/ 2560943 h 3555732"/>
                  <a:gd name="connsiteX872" fmla="*/ 108045 w 3000547"/>
                  <a:gd name="connsiteY872" fmla="*/ 2558616 h 3555732"/>
                  <a:gd name="connsiteX873" fmla="*/ 106272 w 3000547"/>
                  <a:gd name="connsiteY873" fmla="*/ 2557508 h 3555732"/>
                  <a:gd name="connsiteX874" fmla="*/ 104388 w 3000547"/>
                  <a:gd name="connsiteY874" fmla="*/ 2556954 h 3555732"/>
                  <a:gd name="connsiteX875" fmla="*/ 102394 w 3000547"/>
                  <a:gd name="connsiteY875" fmla="*/ 2555292 h 3555732"/>
                  <a:gd name="connsiteX876" fmla="*/ 99734 w 3000547"/>
                  <a:gd name="connsiteY876" fmla="*/ 2554848 h 3555732"/>
                  <a:gd name="connsiteX877" fmla="*/ 98183 w 3000547"/>
                  <a:gd name="connsiteY877" fmla="*/ 2556289 h 3555732"/>
                  <a:gd name="connsiteX878" fmla="*/ 98958 w 3000547"/>
                  <a:gd name="connsiteY878" fmla="*/ 2559835 h 3555732"/>
                  <a:gd name="connsiteX879" fmla="*/ 98737 w 3000547"/>
                  <a:gd name="connsiteY879" fmla="*/ 2560832 h 3555732"/>
                  <a:gd name="connsiteX880" fmla="*/ 134198 w 3000547"/>
                  <a:gd name="connsiteY880" fmla="*/ 2564711 h 3555732"/>
                  <a:gd name="connsiteX881" fmla="*/ 135638 w 3000547"/>
                  <a:gd name="connsiteY881" fmla="*/ 2568700 h 3555732"/>
                  <a:gd name="connsiteX882" fmla="*/ 134530 w 3000547"/>
                  <a:gd name="connsiteY882" fmla="*/ 2575128 h 3555732"/>
                  <a:gd name="connsiteX883" fmla="*/ 135084 w 3000547"/>
                  <a:gd name="connsiteY883" fmla="*/ 2575349 h 3555732"/>
                  <a:gd name="connsiteX884" fmla="*/ 136192 w 3000547"/>
                  <a:gd name="connsiteY884" fmla="*/ 2576347 h 3555732"/>
                  <a:gd name="connsiteX885" fmla="*/ 136746 w 3000547"/>
                  <a:gd name="connsiteY885" fmla="*/ 2576679 h 3555732"/>
                  <a:gd name="connsiteX886" fmla="*/ 135527 w 3000547"/>
                  <a:gd name="connsiteY886" fmla="*/ 2579228 h 3555732"/>
                  <a:gd name="connsiteX887" fmla="*/ 132978 w 3000547"/>
                  <a:gd name="connsiteY887" fmla="*/ 2582441 h 3555732"/>
                  <a:gd name="connsiteX888" fmla="*/ 132203 w 3000547"/>
                  <a:gd name="connsiteY888" fmla="*/ 2585101 h 3555732"/>
                  <a:gd name="connsiteX889" fmla="*/ 139295 w 3000547"/>
                  <a:gd name="connsiteY889" fmla="*/ 2582774 h 3555732"/>
                  <a:gd name="connsiteX890" fmla="*/ 157801 w 3000547"/>
                  <a:gd name="connsiteY890" fmla="*/ 2563381 h 3555732"/>
                  <a:gd name="connsiteX891" fmla="*/ 160128 w 3000547"/>
                  <a:gd name="connsiteY891" fmla="*/ 2561940 h 3555732"/>
                  <a:gd name="connsiteX892" fmla="*/ 161347 w 3000547"/>
                  <a:gd name="connsiteY892" fmla="*/ 2561608 h 3555732"/>
                  <a:gd name="connsiteX893" fmla="*/ 162566 w 3000547"/>
                  <a:gd name="connsiteY893" fmla="*/ 2561608 h 3555732"/>
                  <a:gd name="connsiteX894" fmla="*/ 161126 w 3000547"/>
                  <a:gd name="connsiteY894" fmla="*/ 2560167 h 3555732"/>
                  <a:gd name="connsiteX895" fmla="*/ 156693 w 3000547"/>
                  <a:gd name="connsiteY895" fmla="*/ 2557286 h 3555732"/>
                  <a:gd name="connsiteX896" fmla="*/ 155142 w 3000547"/>
                  <a:gd name="connsiteY896" fmla="*/ 2556732 h 3555732"/>
                  <a:gd name="connsiteX897" fmla="*/ 153590 w 3000547"/>
                  <a:gd name="connsiteY897" fmla="*/ 2555846 h 3555732"/>
                  <a:gd name="connsiteX898" fmla="*/ 153036 w 3000547"/>
                  <a:gd name="connsiteY898" fmla="*/ 2553629 h 3555732"/>
                  <a:gd name="connsiteX899" fmla="*/ 152814 w 3000547"/>
                  <a:gd name="connsiteY899" fmla="*/ 2550970 h 3555732"/>
                  <a:gd name="connsiteX900" fmla="*/ 152371 w 3000547"/>
                  <a:gd name="connsiteY900" fmla="*/ 2548532 h 3555732"/>
                  <a:gd name="connsiteX901" fmla="*/ 149933 w 3000547"/>
                  <a:gd name="connsiteY901" fmla="*/ 2543434 h 3555732"/>
                  <a:gd name="connsiteX902" fmla="*/ 147274 w 3000547"/>
                  <a:gd name="connsiteY902" fmla="*/ 2540775 h 3555732"/>
                  <a:gd name="connsiteX903" fmla="*/ 144282 w 3000547"/>
                  <a:gd name="connsiteY903" fmla="*/ 2540332 h 3555732"/>
                  <a:gd name="connsiteX904" fmla="*/ 140847 w 3000547"/>
                  <a:gd name="connsiteY904" fmla="*/ 2541772 h 3555732"/>
                  <a:gd name="connsiteX905" fmla="*/ 138076 w 3000547"/>
                  <a:gd name="connsiteY905" fmla="*/ 2543767 h 3555732"/>
                  <a:gd name="connsiteX906" fmla="*/ 135195 w 3000547"/>
                  <a:gd name="connsiteY906" fmla="*/ 2546759 h 3555732"/>
                  <a:gd name="connsiteX907" fmla="*/ 132868 w 3000547"/>
                  <a:gd name="connsiteY907" fmla="*/ 2551081 h 3555732"/>
                  <a:gd name="connsiteX908" fmla="*/ 131649 w 3000547"/>
                  <a:gd name="connsiteY908" fmla="*/ 2556732 h 3555732"/>
                  <a:gd name="connsiteX909" fmla="*/ 132424 w 3000547"/>
                  <a:gd name="connsiteY909" fmla="*/ 2561386 h 3555732"/>
                  <a:gd name="connsiteX910" fmla="*/ 134419 w 3000547"/>
                  <a:gd name="connsiteY910" fmla="*/ 2564822 h 3555732"/>
                  <a:gd name="connsiteX911" fmla="*/ 172318 w 3000547"/>
                  <a:gd name="connsiteY911" fmla="*/ 2548310 h 3555732"/>
                  <a:gd name="connsiteX912" fmla="*/ 189716 w 3000547"/>
                  <a:gd name="connsiteY912" fmla="*/ 2546537 h 3555732"/>
                  <a:gd name="connsiteX913" fmla="*/ 190159 w 3000547"/>
                  <a:gd name="connsiteY913" fmla="*/ 2545872 h 3555732"/>
                  <a:gd name="connsiteX914" fmla="*/ 190492 w 3000547"/>
                  <a:gd name="connsiteY914" fmla="*/ 2545207 h 3555732"/>
                  <a:gd name="connsiteX915" fmla="*/ 190824 w 3000547"/>
                  <a:gd name="connsiteY915" fmla="*/ 2544764 h 3555732"/>
                  <a:gd name="connsiteX916" fmla="*/ 191378 w 3000547"/>
                  <a:gd name="connsiteY916" fmla="*/ 2544764 h 3555732"/>
                  <a:gd name="connsiteX917" fmla="*/ 190159 w 3000547"/>
                  <a:gd name="connsiteY917" fmla="*/ 2541772 h 3555732"/>
                  <a:gd name="connsiteX918" fmla="*/ 188165 w 3000547"/>
                  <a:gd name="connsiteY918" fmla="*/ 2541218 h 3555732"/>
                  <a:gd name="connsiteX919" fmla="*/ 183621 w 3000547"/>
                  <a:gd name="connsiteY919" fmla="*/ 2541550 h 3555732"/>
                  <a:gd name="connsiteX920" fmla="*/ 178302 w 3000547"/>
                  <a:gd name="connsiteY920" fmla="*/ 2537229 h 3555732"/>
                  <a:gd name="connsiteX921" fmla="*/ 176640 w 3000547"/>
                  <a:gd name="connsiteY921" fmla="*/ 2536342 h 3555732"/>
                  <a:gd name="connsiteX922" fmla="*/ 156471 w 3000547"/>
                  <a:gd name="connsiteY922" fmla="*/ 2538115 h 3555732"/>
                  <a:gd name="connsiteX923" fmla="*/ 164118 w 3000547"/>
                  <a:gd name="connsiteY923" fmla="*/ 2546648 h 3555732"/>
                  <a:gd name="connsiteX924" fmla="*/ 172540 w 3000547"/>
                  <a:gd name="connsiteY924" fmla="*/ 2548089 h 3555732"/>
                  <a:gd name="connsiteX925" fmla="*/ 228723 w 3000547"/>
                  <a:gd name="connsiteY925" fmla="*/ 2479937 h 3555732"/>
                  <a:gd name="connsiteX926" fmla="*/ 229166 w 3000547"/>
                  <a:gd name="connsiteY926" fmla="*/ 2481267 h 3555732"/>
                  <a:gd name="connsiteX927" fmla="*/ 229166 w 3000547"/>
                  <a:gd name="connsiteY927" fmla="*/ 2483594 h 3555732"/>
                  <a:gd name="connsiteX928" fmla="*/ 229831 w 3000547"/>
                  <a:gd name="connsiteY928" fmla="*/ 2484702 h 3555732"/>
                  <a:gd name="connsiteX929" fmla="*/ 231050 w 3000547"/>
                  <a:gd name="connsiteY929" fmla="*/ 2484370 h 3555732"/>
                  <a:gd name="connsiteX930" fmla="*/ 238585 w 3000547"/>
                  <a:gd name="connsiteY930" fmla="*/ 2479715 h 3555732"/>
                  <a:gd name="connsiteX931" fmla="*/ 257313 w 3000547"/>
                  <a:gd name="connsiteY931" fmla="*/ 2474396 h 3555732"/>
                  <a:gd name="connsiteX932" fmla="*/ 257868 w 3000547"/>
                  <a:gd name="connsiteY932" fmla="*/ 2469742 h 3555732"/>
                  <a:gd name="connsiteX933" fmla="*/ 256205 w 3000547"/>
                  <a:gd name="connsiteY933" fmla="*/ 2465974 h 3555732"/>
                  <a:gd name="connsiteX934" fmla="*/ 253324 w 3000547"/>
                  <a:gd name="connsiteY934" fmla="*/ 2463426 h 3555732"/>
                  <a:gd name="connsiteX935" fmla="*/ 250332 w 3000547"/>
                  <a:gd name="connsiteY935" fmla="*/ 2462650 h 3555732"/>
                  <a:gd name="connsiteX936" fmla="*/ 238032 w 3000547"/>
                  <a:gd name="connsiteY936" fmla="*/ 2468302 h 3555732"/>
                  <a:gd name="connsiteX937" fmla="*/ 234818 w 3000547"/>
                  <a:gd name="connsiteY937" fmla="*/ 2467637 h 3555732"/>
                  <a:gd name="connsiteX938" fmla="*/ 235594 w 3000547"/>
                  <a:gd name="connsiteY938" fmla="*/ 2465753 h 3555732"/>
                  <a:gd name="connsiteX939" fmla="*/ 233377 w 3000547"/>
                  <a:gd name="connsiteY939" fmla="*/ 2465088 h 3555732"/>
                  <a:gd name="connsiteX940" fmla="*/ 231272 w 3000547"/>
                  <a:gd name="connsiteY940" fmla="*/ 2466528 h 3555732"/>
                  <a:gd name="connsiteX941" fmla="*/ 230164 w 3000547"/>
                  <a:gd name="connsiteY941" fmla="*/ 2469742 h 3555732"/>
                  <a:gd name="connsiteX942" fmla="*/ 230939 w 3000547"/>
                  <a:gd name="connsiteY942" fmla="*/ 2474396 h 3555732"/>
                  <a:gd name="connsiteX943" fmla="*/ 230053 w 3000547"/>
                  <a:gd name="connsiteY943" fmla="*/ 2475837 h 3555732"/>
                  <a:gd name="connsiteX944" fmla="*/ 229166 w 3000547"/>
                  <a:gd name="connsiteY944" fmla="*/ 2476834 h 3555732"/>
                  <a:gd name="connsiteX945" fmla="*/ 228169 w 3000547"/>
                  <a:gd name="connsiteY945" fmla="*/ 2477499 h 3555732"/>
                  <a:gd name="connsiteX946" fmla="*/ 227061 w 3000547"/>
                  <a:gd name="connsiteY946" fmla="*/ 2477832 h 3555732"/>
                  <a:gd name="connsiteX947" fmla="*/ 227061 w 3000547"/>
                  <a:gd name="connsiteY947" fmla="*/ 2479383 h 3555732"/>
                  <a:gd name="connsiteX948" fmla="*/ 228169 w 3000547"/>
                  <a:gd name="connsiteY948" fmla="*/ 2479605 h 3555732"/>
                  <a:gd name="connsiteX949" fmla="*/ 228945 w 3000547"/>
                  <a:gd name="connsiteY949" fmla="*/ 2480159 h 3555732"/>
                  <a:gd name="connsiteX950" fmla="*/ 248781 w 3000547"/>
                  <a:gd name="connsiteY950" fmla="*/ 2450460 h 3555732"/>
                  <a:gd name="connsiteX951" fmla="*/ 252105 w 3000547"/>
                  <a:gd name="connsiteY951" fmla="*/ 2454117 h 3555732"/>
                  <a:gd name="connsiteX952" fmla="*/ 254100 w 3000547"/>
                  <a:gd name="connsiteY952" fmla="*/ 2455225 h 3555732"/>
                  <a:gd name="connsiteX953" fmla="*/ 255651 w 3000547"/>
                  <a:gd name="connsiteY953" fmla="*/ 2454006 h 3555732"/>
                  <a:gd name="connsiteX954" fmla="*/ 255984 w 3000547"/>
                  <a:gd name="connsiteY954" fmla="*/ 2451458 h 3555732"/>
                  <a:gd name="connsiteX955" fmla="*/ 255430 w 3000547"/>
                  <a:gd name="connsiteY955" fmla="*/ 2449241 h 3555732"/>
                  <a:gd name="connsiteX956" fmla="*/ 254321 w 3000547"/>
                  <a:gd name="connsiteY956" fmla="*/ 2447690 h 3555732"/>
                  <a:gd name="connsiteX957" fmla="*/ 253324 w 3000547"/>
                  <a:gd name="connsiteY957" fmla="*/ 2447025 h 3555732"/>
                  <a:gd name="connsiteX958" fmla="*/ 255208 w 3000547"/>
                  <a:gd name="connsiteY958" fmla="*/ 2444144 h 3555732"/>
                  <a:gd name="connsiteX959" fmla="*/ 260416 w 3000547"/>
                  <a:gd name="connsiteY959" fmla="*/ 2442592 h 3555732"/>
                  <a:gd name="connsiteX960" fmla="*/ 260416 w 3000547"/>
                  <a:gd name="connsiteY960" fmla="*/ 2438714 h 3555732"/>
                  <a:gd name="connsiteX961" fmla="*/ 258422 w 3000547"/>
                  <a:gd name="connsiteY961" fmla="*/ 2434946 h 3555732"/>
                  <a:gd name="connsiteX962" fmla="*/ 254986 w 3000547"/>
                  <a:gd name="connsiteY962" fmla="*/ 2435611 h 3555732"/>
                  <a:gd name="connsiteX963" fmla="*/ 251108 w 3000547"/>
                  <a:gd name="connsiteY963" fmla="*/ 2437827 h 3555732"/>
                  <a:gd name="connsiteX964" fmla="*/ 248005 w 3000547"/>
                  <a:gd name="connsiteY964" fmla="*/ 2438714 h 3555732"/>
                  <a:gd name="connsiteX965" fmla="*/ 245013 w 3000547"/>
                  <a:gd name="connsiteY965" fmla="*/ 2435500 h 3555732"/>
                  <a:gd name="connsiteX966" fmla="*/ 243240 w 3000547"/>
                  <a:gd name="connsiteY966" fmla="*/ 2434724 h 3555732"/>
                  <a:gd name="connsiteX967" fmla="*/ 241799 w 3000547"/>
                  <a:gd name="connsiteY967" fmla="*/ 2436830 h 3555732"/>
                  <a:gd name="connsiteX968" fmla="*/ 241799 w 3000547"/>
                  <a:gd name="connsiteY968" fmla="*/ 2439046 h 3555732"/>
                  <a:gd name="connsiteX969" fmla="*/ 242686 w 3000547"/>
                  <a:gd name="connsiteY969" fmla="*/ 2440930 h 3555732"/>
                  <a:gd name="connsiteX970" fmla="*/ 244902 w 3000547"/>
                  <a:gd name="connsiteY970" fmla="*/ 2443368 h 3555732"/>
                  <a:gd name="connsiteX971" fmla="*/ 242686 w 3000547"/>
                  <a:gd name="connsiteY971" fmla="*/ 2442925 h 3555732"/>
                  <a:gd name="connsiteX972" fmla="*/ 241245 w 3000547"/>
                  <a:gd name="connsiteY972" fmla="*/ 2443368 h 3555732"/>
                  <a:gd name="connsiteX973" fmla="*/ 241023 w 3000547"/>
                  <a:gd name="connsiteY973" fmla="*/ 2444698 h 3555732"/>
                  <a:gd name="connsiteX974" fmla="*/ 242575 w 3000547"/>
                  <a:gd name="connsiteY974" fmla="*/ 2446914 h 3555732"/>
                  <a:gd name="connsiteX975" fmla="*/ 248892 w 3000547"/>
                  <a:gd name="connsiteY975" fmla="*/ 2450239 h 3555732"/>
                  <a:gd name="connsiteX976" fmla="*/ 352393 w 3000547"/>
                  <a:gd name="connsiteY976" fmla="*/ 2391063 h 3555732"/>
                  <a:gd name="connsiteX977" fmla="*/ 352836 w 3000547"/>
                  <a:gd name="connsiteY977" fmla="*/ 2391507 h 3555732"/>
                  <a:gd name="connsiteX978" fmla="*/ 354277 w 3000547"/>
                  <a:gd name="connsiteY978" fmla="*/ 2393612 h 3555732"/>
                  <a:gd name="connsiteX979" fmla="*/ 355163 w 3000547"/>
                  <a:gd name="connsiteY979" fmla="*/ 2394277 h 3555732"/>
                  <a:gd name="connsiteX980" fmla="*/ 356272 w 3000547"/>
                  <a:gd name="connsiteY980" fmla="*/ 2394277 h 3555732"/>
                  <a:gd name="connsiteX981" fmla="*/ 358266 w 3000547"/>
                  <a:gd name="connsiteY981" fmla="*/ 2392836 h 3555732"/>
                  <a:gd name="connsiteX982" fmla="*/ 362477 w 3000547"/>
                  <a:gd name="connsiteY982" fmla="*/ 2391285 h 3555732"/>
                  <a:gd name="connsiteX983" fmla="*/ 365913 w 3000547"/>
                  <a:gd name="connsiteY983" fmla="*/ 2388071 h 3555732"/>
                  <a:gd name="connsiteX984" fmla="*/ 368904 w 3000547"/>
                  <a:gd name="connsiteY984" fmla="*/ 2383639 h 3555732"/>
                  <a:gd name="connsiteX985" fmla="*/ 370567 w 3000547"/>
                  <a:gd name="connsiteY985" fmla="*/ 2378873 h 3555732"/>
                  <a:gd name="connsiteX986" fmla="*/ 367353 w 3000547"/>
                  <a:gd name="connsiteY986" fmla="*/ 2374330 h 3555732"/>
                  <a:gd name="connsiteX987" fmla="*/ 363031 w 3000547"/>
                  <a:gd name="connsiteY987" fmla="*/ 2374773 h 3555732"/>
                  <a:gd name="connsiteX988" fmla="*/ 355053 w 3000547"/>
                  <a:gd name="connsiteY988" fmla="*/ 2378873 h 3555732"/>
                  <a:gd name="connsiteX989" fmla="*/ 349955 w 3000547"/>
                  <a:gd name="connsiteY989" fmla="*/ 2375438 h 3555732"/>
                  <a:gd name="connsiteX990" fmla="*/ 349179 w 3000547"/>
                  <a:gd name="connsiteY990" fmla="*/ 2375882 h 3555732"/>
                  <a:gd name="connsiteX991" fmla="*/ 348514 w 3000547"/>
                  <a:gd name="connsiteY991" fmla="*/ 2376768 h 3555732"/>
                  <a:gd name="connsiteX992" fmla="*/ 347628 w 3000547"/>
                  <a:gd name="connsiteY992" fmla="*/ 2377211 h 3555732"/>
                  <a:gd name="connsiteX993" fmla="*/ 347185 w 3000547"/>
                  <a:gd name="connsiteY993" fmla="*/ 2378541 h 3555732"/>
                  <a:gd name="connsiteX994" fmla="*/ 346963 w 3000547"/>
                  <a:gd name="connsiteY994" fmla="*/ 2381422 h 3555732"/>
                  <a:gd name="connsiteX995" fmla="*/ 346187 w 3000547"/>
                  <a:gd name="connsiteY995" fmla="*/ 2383860 h 3555732"/>
                  <a:gd name="connsiteX996" fmla="*/ 344192 w 3000547"/>
                  <a:gd name="connsiteY996" fmla="*/ 2384082 h 3555732"/>
                  <a:gd name="connsiteX997" fmla="*/ 344192 w 3000547"/>
                  <a:gd name="connsiteY997" fmla="*/ 2385633 h 3555732"/>
                  <a:gd name="connsiteX998" fmla="*/ 350288 w 3000547"/>
                  <a:gd name="connsiteY998" fmla="*/ 2390398 h 3555732"/>
                  <a:gd name="connsiteX999" fmla="*/ 352393 w 3000547"/>
                  <a:gd name="connsiteY999" fmla="*/ 2391063 h 3555732"/>
                  <a:gd name="connsiteX1000" fmla="*/ 311502 w 3000547"/>
                  <a:gd name="connsiteY1000" fmla="*/ 2404472 h 3555732"/>
                  <a:gd name="connsiteX1001" fmla="*/ 319702 w 3000547"/>
                  <a:gd name="connsiteY1001" fmla="*/ 2408018 h 3555732"/>
                  <a:gd name="connsiteX1002" fmla="*/ 320589 w 3000547"/>
                  <a:gd name="connsiteY1002" fmla="*/ 2408794 h 3555732"/>
                  <a:gd name="connsiteX1003" fmla="*/ 322473 w 3000547"/>
                  <a:gd name="connsiteY1003" fmla="*/ 2412561 h 3555732"/>
                  <a:gd name="connsiteX1004" fmla="*/ 322473 w 3000547"/>
                  <a:gd name="connsiteY1004" fmla="*/ 2413116 h 3555732"/>
                  <a:gd name="connsiteX1005" fmla="*/ 324689 w 3000547"/>
                  <a:gd name="connsiteY1005" fmla="*/ 2413670 h 3555732"/>
                  <a:gd name="connsiteX1006" fmla="*/ 326684 w 3000547"/>
                  <a:gd name="connsiteY1006" fmla="*/ 2412894 h 3555732"/>
                  <a:gd name="connsiteX1007" fmla="*/ 334884 w 3000547"/>
                  <a:gd name="connsiteY1007" fmla="*/ 2405691 h 3555732"/>
                  <a:gd name="connsiteX1008" fmla="*/ 336103 w 3000547"/>
                  <a:gd name="connsiteY1008" fmla="*/ 2403807 h 3555732"/>
                  <a:gd name="connsiteX1009" fmla="*/ 337765 w 3000547"/>
                  <a:gd name="connsiteY1009" fmla="*/ 2402034 h 3555732"/>
                  <a:gd name="connsiteX1010" fmla="*/ 342309 w 3000547"/>
                  <a:gd name="connsiteY1010" fmla="*/ 2401147 h 3555732"/>
                  <a:gd name="connsiteX1011" fmla="*/ 344303 w 3000547"/>
                  <a:gd name="connsiteY1011" fmla="*/ 2400261 h 3555732"/>
                  <a:gd name="connsiteX1012" fmla="*/ 347074 w 3000547"/>
                  <a:gd name="connsiteY1012" fmla="*/ 2397823 h 3555732"/>
                  <a:gd name="connsiteX1013" fmla="*/ 346076 w 3000547"/>
                  <a:gd name="connsiteY1013" fmla="*/ 2397158 h 3555732"/>
                  <a:gd name="connsiteX1014" fmla="*/ 344192 w 3000547"/>
                  <a:gd name="connsiteY1014" fmla="*/ 2394498 h 3555732"/>
                  <a:gd name="connsiteX1015" fmla="*/ 342087 w 3000547"/>
                  <a:gd name="connsiteY1015" fmla="*/ 2388958 h 3555732"/>
                  <a:gd name="connsiteX1016" fmla="*/ 340868 w 3000547"/>
                  <a:gd name="connsiteY1016" fmla="*/ 2386631 h 3555732"/>
                  <a:gd name="connsiteX1017" fmla="*/ 339538 w 3000547"/>
                  <a:gd name="connsiteY1017" fmla="*/ 2385855 h 3555732"/>
                  <a:gd name="connsiteX1018" fmla="*/ 340536 w 3000547"/>
                  <a:gd name="connsiteY1018" fmla="*/ 2382309 h 3555732"/>
                  <a:gd name="connsiteX1019" fmla="*/ 340536 w 3000547"/>
                  <a:gd name="connsiteY1019" fmla="*/ 2379538 h 3555732"/>
                  <a:gd name="connsiteX1020" fmla="*/ 340425 w 3000547"/>
                  <a:gd name="connsiteY1020" fmla="*/ 2376546 h 3555732"/>
                  <a:gd name="connsiteX1021" fmla="*/ 340425 w 3000547"/>
                  <a:gd name="connsiteY1021" fmla="*/ 2372225 h 3555732"/>
                  <a:gd name="connsiteX1022" fmla="*/ 339206 w 3000547"/>
                  <a:gd name="connsiteY1022" fmla="*/ 2370673 h 3555732"/>
                  <a:gd name="connsiteX1023" fmla="*/ 337322 w 3000547"/>
                  <a:gd name="connsiteY1023" fmla="*/ 2370230 h 3555732"/>
                  <a:gd name="connsiteX1024" fmla="*/ 333333 w 3000547"/>
                  <a:gd name="connsiteY1024" fmla="*/ 2370452 h 3555732"/>
                  <a:gd name="connsiteX1025" fmla="*/ 335660 w 3000547"/>
                  <a:gd name="connsiteY1025" fmla="*/ 2377101 h 3555732"/>
                  <a:gd name="connsiteX1026" fmla="*/ 335660 w 3000547"/>
                  <a:gd name="connsiteY1026" fmla="*/ 2379982 h 3555732"/>
                  <a:gd name="connsiteX1027" fmla="*/ 334552 w 3000547"/>
                  <a:gd name="connsiteY1027" fmla="*/ 2383417 h 3555732"/>
                  <a:gd name="connsiteX1028" fmla="*/ 333776 w 3000547"/>
                  <a:gd name="connsiteY1028" fmla="*/ 2383860 h 3555732"/>
                  <a:gd name="connsiteX1029" fmla="*/ 332114 w 3000547"/>
                  <a:gd name="connsiteY1029" fmla="*/ 2385301 h 3555732"/>
                  <a:gd name="connsiteX1030" fmla="*/ 330895 w 3000547"/>
                  <a:gd name="connsiteY1030" fmla="*/ 2386852 h 3555732"/>
                  <a:gd name="connsiteX1031" fmla="*/ 332225 w 3000547"/>
                  <a:gd name="connsiteY1031" fmla="*/ 2388404 h 3555732"/>
                  <a:gd name="connsiteX1032" fmla="*/ 332225 w 3000547"/>
                  <a:gd name="connsiteY1032" fmla="*/ 2390398 h 3555732"/>
                  <a:gd name="connsiteX1033" fmla="*/ 331781 w 3000547"/>
                  <a:gd name="connsiteY1033" fmla="*/ 2392615 h 3555732"/>
                  <a:gd name="connsiteX1034" fmla="*/ 331116 w 3000547"/>
                  <a:gd name="connsiteY1034" fmla="*/ 2394388 h 3555732"/>
                  <a:gd name="connsiteX1035" fmla="*/ 326795 w 3000547"/>
                  <a:gd name="connsiteY1035" fmla="*/ 2387850 h 3555732"/>
                  <a:gd name="connsiteX1036" fmla="*/ 324246 w 3000547"/>
                  <a:gd name="connsiteY1036" fmla="*/ 2385855 h 3555732"/>
                  <a:gd name="connsiteX1037" fmla="*/ 321032 w 3000547"/>
                  <a:gd name="connsiteY1037" fmla="*/ 2385633 h 3555732"/>
                  <a:gd name="connsiteX1038" fmla="*/ 322584 w 3000547"/>
                  <a:gd name="connsiteY1038" fmla="*/ 2382420 h 3555732"/>
                  <a:gd name="connsiteX1039" fmla="*/ 315048 w 3000547"/>
                  <a:gd name="connsiteY1039" fmla="*/ 2384193 h 3555732"/>
                  <a:gd name="connsiteX1040" fmla="*/ 312499 w 3000547"/>
                  <a:gd name="connsiteY1040" fmla="*/ 2384193 h 3555732"/>
                  <a:gd name="connsiteX1041" fmla="*/ 312499 w 3000547"/>
                  <a:gd name="connsiteY1041" fmla="*/ 2385633 h 3555732"/>
                  <a:gd name="connsiteX1042" fmla="*/ 313608 w 3000547"/>
                  <a:gd name="connsiteY1042" fmla="*/ 2385633 h 3555732"/>
                  <a:gd name="connsiteX1043" fmla="*/ 314494 w 3000547"/>
                  <a:gd name="connsiteY1043" fmla="*/ 2386077 h 3555732"/>
                  <a:gd name="connsiteX1044" fmla="*/ 316378 w 3000547"/>
                  <a:gd name="connsiteY1044" fmla="*/ 2387517 h 3555732"/>
                  <a:gd name="connsiteX1045" fmla="*/ 314716 w 3000547"/>
                  <a:gd name="connsiteY1045" fmla="*/ 2388625 h 3555732"/>
                  <a:gd name="connsiteX1046" fmla="*/ 314383 w 3000547"/>
                  <a:gd name="connsiteY1046" fmla="*/ 2390398 h 3555732"/>
                  <a:gd name="connsiteX1047" fmla="*/ 315048 w 3000547"/>
                  <a:gd name="connsiteY1047" fmla="*/ 2392504 h 3555732"/>
                  <a:gd name="connsiteX1048" fmla="*/ 316489 w 3000547"/>
                  <a:gd name="connsiteY1048" fmla="*/ 2394388 h 3555732"/>
                  <a:gd name="connsiteX1049" fmla="*/ 312056 w 3000547"/>
                  <a:gd name="connsiteY1049" fmla="*/ 2396272 h 3555732"/>
                  <a:gd name="connsiteX1050" fmla="*/ 309729 w 3000547"/>
                  <a:gd name="connsiteY1050" fmla="*/ 2397934 h 3555732"/>
                  <a:gd name="connsiteX1051" fmla="*/ 308732 w 3000547"/>
                  <a:gd name="connsiteY1051" fmla="*/ 2400261 h 3555732"/>
                  <a:gd name="connsiteX1052" fmla="*/ 309618 w 3000547"/>
                  <a:gd name="connsiteY1052" fmla="*/ 2402699 h 3555732"/>
                  <a:gd name="connsiteX1053" fmla="*/ 311724 w 3000547"/>
                  <a:gd name="connsiteY1053" fmla="*/ 2404583 h 3555732"/>
                  <a:gd name="connsiteX1054" fmla="*/ 399046 w 3000547"/>
                  <a:gd name="connsiteY1054" fmla="*/ 2345961 h 3555732"/>
                  <a:gd name="connsiteX1055" fmla="*/ 400044 w 3000547"/>
                  <a:gd name="connsiteY1055" fmla="*/ 2347069 h 3555732"/>
                  <a:gd name="connsiteX1056" fmla="*/ 400930 w 3000547"/>
                  <a:gd name="connsiteY1056" fmla="*/ 2348953 h 3555732"/>
                  <a:gd name="connsiteX1057" fmla="*/ 401928 w 3000547"/>
                  <a:gd name="connsiteY1057" fmla="*/ 2355602 h 3555732"/>
                  <a:gd name="connsiteX1058" fmla="*/ 402481 w 3000547"/>
                  <a:gd name="connsiteY1058" fmla="*/ 2357597 h 3555732"/>
                  <a:gd name="connsiteX1059" fmla="*/ 404033 w 3000547"/>
                  <a:gd name="connsiteY1059" fmla="*/ 2359038 h 3555732"/>
                  <a:gd name="connsiteX1060" fmla="*/ 406471 w 3000547"/>
                  <a:gd name="connsiteY1060" fmla="*/ 2359481 h 3555732"/>
                  <a:gd name="connsiteX1061" fmla="*/ 415004 w 3000547"/>
                  <a:gd name="connsiteY1061" fmla="*/ 2357597 h 3555732"/>
                  <a:gd name="connsiteX1062" fmla="*/ 417109 w 3000547"/>
                  <a:gd name="connsiteY1062" fmla="*/ 2356600 h 3555732"/>
                  <a:gd name="connsiteX1063" fmla="*/ 416333 w 3000547"/>
                  <a:gd name="connsiteY1063" fmla="*/ 2354937 h 3555732"/>
                  <a:gd name="connsiteX1064" fmla="*/ 416001 w 3000547"/>
                  <a:gd name="connsiteY1064" fmla="*/ 2354051 h 3555732"/>
                  <a:gd name="connsiteX1065" fmla="*/ 415004 w 3000547"/>
                  <a:gd name="connsiteY1065" fmla="*/ 2352278 h 3555732"/>
                  <a:gd name="connsiteX1066" fmla="*/ 413009 w 3000547"/>
                  <a:gd name="connsiteY1066" fmla="*/ 2350172 h 3555732"/>
                  <a:gd name="connsiteX1067" fmla="*/ 411790 w 3000547"/>
                  <a:gd name="connsiteY1067" fmla="*/ 2349175 h 3555732"/>
                  <a:gd name="connsiteX1068" fmla="*/ 406914 w 3000547"/>
                  <a:gd name="connsiteY1068" fmla="*/ 2343634 h 3555732"/>
                  <a:gd name="connsiteX1069" fmla="*/ 404144 w 3000547"/>
                  <a:gd name="connsiteY1069" fmla="*/ 2342305 h 3555732"/>
                  <a:gd name="connsiteX1070" fmla="*/ 401595 w 3000547"/>
                  <a:gd name="connsiteY1070" fmla="*/ 2342858 h 3555732"/>
                  <a:gd name="connsiteX1071" fmla="*/ 399600 w 3000547"/>
                  <a:gd name="connsiteY1071" fmla="*/ 2344188 h 3555732"/>
                  <a:gd name="connsiteX1072" fmla="*/ 399046 w 3000547"/>
                  <a:gd name="connsiteY1072" fmla="*/ 2345851 h 3555732"/>
                  <a:gd name="connsiteX1073" fmla="*/ 397938 w 3000547"/>
                  <a:gd name="connsiteY1073" fmla="*/ 2346626 h 3555732"/>
                  <a:gd name="connsiteX1074" fmla="*/ 395389 w 3000547"/>
                  <a:gd name="connsiteY1074" fmla="*/ 2341972 h 3555732"/>
                  <a:gd name="connsiteX1075" fmla="*/ 393173 w 3000547"/>
                  <a:gd name="connsiteY1075" fmla="*/ 2339423 h 3555732"/>
                  <a:gd name="connsiteX1076" fmla="*/ 389183 w 3000547"/>
                  <a:gd name="connsiteY1076" fmla="*/ 2338980 h 3555732"/>
                  <a:gd name="connsiteX1077" fmla="*/ 385748 w 3000547"/>
                  <a:gd name="connsiteY1077" fmla="*/ 2341640 h 3555732"/>
                  <a:gd name="connsiteX1078" fmla="*/ 379321 w 3000547"/>
                  <a:gd name="connsiteY1078" fmla="*/ 2349729 h 3555732"/>
                  <a:gd name="connsiteX1079" fmla="*/ 373337 w 3000547"/>
                  <a:gd name="connsiteY1079" fmla="*/ 2352832 h 3555732"/>
                  <a:gd name="connsiteX1080" fmla="*/ 372229 w 3000547"/>
                  <a:gd name="connsiteY1080" fmla="*/ 2354937 h 3555732"/>
                  <a:gd name="connsiteX1081" fmla="*/ 377770 w 3000547"/>
                  <a:gd name="connsiteY1081" fmla="*/ 2363692 h 3555732"/>
                  <a:gd name="connsiteX1082" fmla="*/ 382645 w 3000547"/>
                  <a:gd name="connsiteY1082" fmla="*/ 2365022 h 3555732"/>
                  <a:gd name="connsiteX1083" fmla="*/ 401706 w 3000547"/>
                  <a:gd name="connsiteY1083" fmla="*/ 2360146 h 3555732"/>
                  <a:gd name="connsiteX1084" fmla="*/ 401706 w 3000547"/>
                  <a:gd name="connsiteY1084" fmla="*/ 2358262 h 3555732"/>
                  <a:gd name="connsiteX1085" fmla="*/ 401041 w 3000547"/>
                  <a:gd name="connsiteY1085" fmla="*/ 2357708 h 3555732"/>
                  <a:gd name="connsiteX1086" fmla="*/ 399379 w 3000547"/>
                  <a:gd name="connsiteY1086" fmla="*/ 2355048 h 3555732"/>
                  <a:gd name="connsiteX1087" fmla="*/ 399711 w 3000547"/>
                  <a:gd name="connsiteY1087" fmla="*/ 2351724 h 3555732"/>
                  <a:gd name="connsiteX1088" fmla="*/ 398049 w 3000547"/>
                  <a:gd name="connsiteY1088" fmla="*/ 2346848 h 3555732"/>
                  <a:gd name="connsiteX1089" fmla="*/ 419437 w 3000547"/>
                  <a:gd name="connsiteY1089" fmla="*/ 2355270 h 3555732"/>
                  <a:gd name="connsiteX1090" fmla="*/ 422761 w 3000547"/>
                  <a:gd name="connsiteY1090" fmla="*/ 2358151 h 3555732"/>
                  <a:gd name="connsiteX1091" fmla="*/ 428302 w 3000547"/>
                  <a:gd name="connsiteY1091" fmla="*/ 2359148 h 3555732"/>
                  <a:gd name="connsiteX1092" fmla="*/ 444480 w 3000547"/>
                  <a:gd name="connsiteY1092" fmla="*/ 2354937 h 3555732"/>
                  <a:gd name="connsiteX1093" fmla="*/ 445478 w 3000547"/>
                  <a:gd name="connsiteY1093" fmla="*/ 2349507 h 3555732"/>
                  <a:gd name="connsiteX1094" fmla="*/ 442486 w 3000547"/>
                  <a:gd name="connsiteY1094" fmla="*/ 2344632 h 3555732"/>
                  <a:gd name="connsiteX1095" fmla="*/ 435172 w 3000547"/>
                  <a:gd name="connsiteY1095" fmla="*/ 2337650 h 3555732"/>
                  <a:gd name="connsiteX1096" fmla="*/ 432402 w 3000547"/>
                  <a:gd name="connsiteY1096" fmla="*/ 2331001 h 3555732"/>
                  <a:gd name="connsiteX1097" fmla="*/ 430850 w 3000547"/>
                  <a:gd name="connsiteY1097" fmla="*/ 2328453 h 3555732"/>
                  <a:gd name="connsiteX1098" fmla="*/ 428856 w 3000547"/>
                  <a:gd name="connsiteY1098" fmla="*/ 2327455 h 3555732"/>
                  <a:gd name="connsiteX1099" fmla="*/ 426750 w 3000547"/>
                  <a:gd name="connsiteY1099" fmla="*/ 2328563 h 3555732"/>
                  <a:gd name="connsiteX1100" fmla="*/ 425752 w 3000547"/>
                  <a:gd name="connsiteY1100" fmla="*/ 2331444 h 3555732"/>
                  <a:gd name="connsiteX1101" fmla="*/ 425752 w 3000547"/>
                  <a:gd name="connsiteY1101" fmla="*/ 2335323 h 3555732"/>
                  <a:gd name="connsiteX1102" fmla="*/ 426528 w 3000547"/>
                  <a:gd name="connsiteY1102" fmla="*/ 2339645 h 3555732"/>
                  <a:gd name="connsiteX1103" fmla="*/ 425198 w 3000547"/>
                  <a:gd name="connsiteY1103" fmla="*/ 2342748 h 3555732"/>
                  <a:gd name="connsiteX1104" fmla="*/ 423647 w 3000547"/>
                  <a:gd name="connsiteY1104" fmla="*/ 2340310 h 3555732"/>
                  <a:gd name="connsiteX1105" fmla="*/ 421985 w 3000547"/>
                  <a:gd name="connsiteY1105" fmla="*/ 2335766 h 3555732"/>
                  <a:gd name="connsiteX1106" fmla="*/ 420323 w 3000547"/>
                  <a:gd name="connsiteY1106" fmla="*/ 2332663 h 3555732"/>
                  <a:gd name="connsiteX1107" fmla="*/ 419326 w 3000547"/>
                  <a:gd name="connsiteY1107" fmla="*/ 2332885 h 3555732"/>
                  <a:gd name="connsiteX1108" fmla="*/ 418328 w 3000547"/>
                  <a:gd name="connsiteY1108" fmla="*/ 2333993 h 3555732"/>
                  <a:gd name="connsiteX1109" fmla="*/ 417220 w 3000547"/>
                  <a:gd name="connsiteY1109" fmla="*/ 2334658 h 3555732"/>
                  <a:gd name="connsiteX1110" fmla="*/ 416112 w 3000547"/>
                  <a:gd name="connsiteY1110" fmla="*/ 2333550 h 3555732"/>
                  <a:gd name="connsiteX1111" fmla="*/ 415226 w 3000547"/>
                  <a:gd name="connsiteY1111" fmla="*/ 2331999 h 3555732"/>
                  <a:gd name="connsiteX1112" fmla="*/ 414228 w 3000547"/>
                  <a:gd name="connsiteY1112" fmla="*/ 2330780 h 3555732"/>
                  <a:gd name="connsiteX1113" fmla="*/ 413120 w 3000547"/>
                  <a:gd name="connsiteY1113" fmla="*/ 2330226 h 3555732"/>
                  <a:gd name="connsiteX1114" fmla="*/ 411901 w 3000547"/>
                  <a:gd name="connsiteY1114" fmla="*/ 2330780 h 3555732"/>
                  <a:gd name="connsiteX1115" fmla="*/ 411347 w 3000547"/>
                  <a:gd name="connsiteY1115" fmla="*/ 2332663 h 3555732"/>
                  <a:gd name="connsiteX1116" fmla="*/ 411014 w 3000547"/>
                  <a:gd name="connsiteY1116" fmla="*/ 2338758 h 3555732"/>
                  <a:gd name="connsiteX1117" fmla="*/ 410350 w 3000547"/>
                  <a:gd name="connsiteY1117" fmla="*/ 2341418 h 3555732"/>
                  <a:gd name="connsiteX1118" fmla="*/ 413563 w 3000547"/>
                  <a:gd name="connsiteY1118" fmla="*/ 2345518 h 3555732"/>
                  <a:gd name="connsiteX1119" fmla="*/ 419437 w 3000547"/>
                  <a:gd name="connsiteY1119" fmla="*/ 2355492 h 3555732"/>
                  <a:gd name="connsiteX1120" fmla="*/ 356715 w 3000547"/>
                  <a:gd name="connsiteY1120" fmla="*/ 2297978 h 3555732"/>
                  <a:gd name="connsiteX1121" fmla="*/ 356161 w 3000547"/>
                  <a:gd name="connsiteY1121" fmla="*/ 2303297 h 3555732"/>
                  <a:gd name="connsiteX1122" fmla="*/ 358377 w 3000547"/>
                  <a:gd name="connsiteY1122" fmla="*/ 2306179 h 3555732"/>
                  <a:gd name="connsiteX1123" fmla="*/ 376218 w 3000547"/>
                  <a:gd name="connsiteY1123" fmla="*/ 2310722 h 3555732"/>
                  <a:gd name="connsiteX1124" fmla="*/ 379986 w 3000547"/>
                  <a:gd name="connsiteY1124" fmla="*/ 2313382 h 3555732"/>
                  <a:gd name="connsiteX1125" fmla="*/ 372672 w 3000547"/>
                  <a:gd name="connsiteY1125" fmla="*/ 2312495 h 3555732"/>
                  <a:gd name="connsiteX1126" fmla="*/ 370567 w 3000547"/>
                  <a:gd name="connsiteY1126" fmla="*/ 2313382 h 3555732"/>
                  <a:gd name="connsiteX1127" fmla="*/ 372672 w 3000547"/>
                  <a:gd name="connsiteY1127" fmla="*/ 2315376 h 3555732"/>
                  <a:gd name="connsiteX1128" fmla="*/ 377327 w 3000547"/>
                  <a:gd name="connsiteY1128" fmla="*/ 2317593 h 3555732"/>
                  <a:gd name="connsiteX1129" fmla="*/ 377659 w 3000547"/>
                  <a:gd name="connsiteY1129" fmla="*/ 2320363 h 3555732"/>
                  <a:gd name="connsiteX1130" fmla="*/ 379654 w 3000547"/>
                  <a:gd name="connsiteY1130" fmla="*/ 2320363 h 3555732"/>
                  <a:gd name="connsiteX1131" fmla="*/ 382867 w 3000547"/>
                  <a:gd name="connsiteY1131" fmla="*/ 2317593 h 3555732"/>
                  <a:gd name="connsiteX1132" fmla="*/ 384640 w 3000547"/>
                  <a:gd name="connsiteY1132" fmla="*/ 2316928 h 3555732"/>
                  <a:gd name="connsiteX1133" fmla="*/ 390181 w 3000547"/>
                  <a:gd name="connsiteY1133" fmla="*/ 2316928 h 3555732"/>
                  <a:gd name="connsiteX1134" fmla="*/ 390735 w 3000547"/>
                  <a:gd name="connsiteY1134" fmla="*/ 2316374 h 3555732"/>
                  <a:gd name="connsiteX1135" fmla="*/ 391068 w 3000547"/>
                  <a:gd name="connsiteY1135" fmla="*/ 2314379 h 3555732"/>
                  <a:gd name="connsiteX1136" fmla="*/ 391622 w 3000547"/>
                  <a:gd name="connsiteY1136" fmla="*/ 2313492 h 3555732"/>
                  <a:gd name="connsiteX1137" fmla="*/ 394724 w 3000547"/>
                  <a:gd name="connsiteY1137" fmla="*/ 2312163 h 3555732"/>
                  <a:gd name="connsiteX1138" fmla="*/ 395943 w 3000547"/>
                  <a:gd name="connsiteY1138" fmla="*/ 2311276 h 3555732"/>
                  <a:gd name="connsiteX1139" fmla="*/ 397384 w 3000547"/>
                  <a:gd name="connsiteY1139" fmla="*/ 2309060 h 3555732"/>
                  <a:gd name="connsiteX1140" fmla="*/ 400819 w 3000547"/>
                  <a:gd name="connsiteY1140" fmla="*/ 2301414 h 3555732"/>
                  <a:gd name="connsiteX1141" fmla="*/ 399711 w 3000547"/>
                  <a:gd name="connsiteY1141" fmla="*/ 2297424 h 3555732"/>
                  <a:gd name="connsiteX1142" fmla="*/ 394281 w 3000547"/>
                  <a:gd name="connsiteY1142" fmla="*/ 2292438 h 3555732"/>
                  <a:gd name="connsiteX1143" fmla="*/ 391622 w 3000547"/>
                  <a:gd name="connsiteY1143" fmla="*/ 2282797 h 3555732"/>
                  <a:gd name="connsiteX1144" fmla="*/ 388187 w 3000547"/>
                  <a:gd name="connsiteY1144" fmla="*/ 2280470 h 3555732"/>
                  <a:gd name="connsiteX1145" fmla="*/ 380651 w 3000547"/>
                  <a:gd name="connsiteY1145" fmla="*/ 2280470 h 3555732"/>
                  <a:gd name="connsiteX1146" fmla="*/ 377437 w 3000547"/>
                  <a:gd name="connsiteY1146" fmla="*/ 2282575 h 3555732"/>
                  <a:gd name="connsiteX1147" fmla="*/ 371564 w 3000547"/>
                  <a:gd name="connsiteY1147" fmla="*/ 2289667 h 3555732"/>
                  <a:gd name="connsiteX1148" fmla="*/ 368572 w 3000547"/>
                  <a:gd name="connsiteY1148" fmla="*/ 2291219 h 3555732"/>
                  <a:gd name="connsiteX1149" fmla="*/ 361812 w 3000547"/>
                  <a:gd name="connsiteY1149" fmla="*/ 2291883 h 3555732"/>
                  <a:gd name="connsiteX1150" fmla="*/ 358599 w 3000547"/>
                  <a:gd name="connsiteY1150" fmla="*/ 2293324 h 3555732"/>
                  <a:gd name="connsiteX1151" fmla="*/ 355053 w 3000547"/>
                  <a:gd name="connsiteY1151" fmla="*/ 2296205 h 3555732"/>
                  <a:gd name="connsiteX1152" fmla="*/ 356050 w 3000547"/>
                  <a:gd name="connsiteY1152" fmla="*/ 2297646 h 3555732"/>
                  <a:gd name="connsiteX1153" fmla="*/ 356493 w 3000547"/>
                  <a:gd name="connsiteY1153" fmla="*/ 2298089 h 3555732"/>
                  <a:gd name="connsiteX1154" fmla="*/ 450797 w 3000547"/>
                  <a:gd name="connsiteY1154" fmla="*/ 2245674 h 3555732"/>
                  <a:gd name="connsiteX1155" fmla="*/ 446476 w 3000547"/>
                  <a:gd name="connsiteY1155" fmla="*/ 2244787 h 3555732"/>
                  <a:gd name="connsiteX1156" fmla="*/ 444480 w 3000547"/>
                  <a:gd name="connsiteY1156" fmla="*/ 2245230 h 3555732"/>
                  <a:gd name="connsiteX1157" fmla="*/ 442264 w 3000547"/>
                  <a:gd name="connsiteY1157" fmla="*/ 2247668 h 3555732"/>
                  <a:gd name="connsiteX1158" fmla="*/ 446697 w 3000547"/>
                  <a:gd name="connsiteY1158" fmla="*/ 2251547 h 3555732"/>
                  <a:gd name="connsiteX1159" fmla="*/ 457667 w 3000547"/>
                  <a:gd name="connsiteY1159" fmla="*/ 2253652 h 3555732"/>
                  <a:gd name="connsiteX1160" fmla="*/ 462432 w 3000547"/>
                  <a:gd name="connsiteY1160" fmla="*/ 2256423 h 3555732"/>
                  <a:gd name="connsiteX1161" fmla="*/ 460881 w 3000547"/>
                  <a:gd name="connsiteY1161" fmla="*/ 2257531 h 3555732"/>
                  <a:gd name="connsiteX1162" fmla="*/ 458776 w 3000547"/>
                  <a:gd name="connsiteY1162" fmla="*/ 2257531 h 3555732"/>
                  <a:gd name="connsiteX1163" fmla="*/ 450465 w 3000547"/>
                  <a:gd name="connsiteY1163" fmla="*/ 2255758 h 3555732"/>
                  <a:gd name="connsiteX1164" fmla="*/ 429742 w 3000547"/>
                  <a:gd name="connsiteY1164" fmla="*/ 2257974 h 3555732"/>
                  <a:gd name="connsiteX1165" fmla="*/ 427193 w 3000547"/>
                  <a:gd name="connsiteY1165" fmla="*/ 2259082 h 3555732"/>
                  <a:gd name="connsiteX1166" fmla="*/ 416333 w 3000547"/>
                  <a:gd name="connsiteY1166" fmla="*/ 2270385 h 3555732"/>
                  <a:gd name="connsiteX1167" fmla="*/ 414450 w 3000547"/>
                  <a:gd name="connsiteY1167" fmla="*/ 2273377 h 3555732"/>
                  <a:gd name="connsiteX1168" fmla="*/ 413009 w 3000547"/>
                  <a:gd name="connsiteY1168" fmla="*/ 2277145 h 3555732"/>
                  <a:gd name="connsiteX1169" fmla="*/ 411790 w 3000547"/>
                  <a:gd name="connsiteY1169" fmla="*/ 2282243 h 3555732"/>
                  <a:gd name="connsiteX1170" fmla="*/ 412565 w 3000547"/>
                  <a:gd name="connsiteY1170" fmla="*/ 2282243 h 3555732"/>
                  <a:gd name="connsiteX1171" fmla="*/ 412344 w 3000547"/>
                  <a:gd name="connsiteY1171" fmla="*/ 2285124 h 3555732"/>
                  <a:gd name="connsiteX1172" fmla="*/ 413009 w 3000547"/>
                  <a:gd name="connsiteY1172" fmla="*/ 2286786 h 3555732"/>
                  <a:gd name="connsiteX1173" fmla="*/ 414228 w 3000547"/>
                  <a:gd name="connsiteY1173" fmla="*/ 2287562 h 3555732"/>
                  <a:gd name="connsiteX1174" fmla="*/ 415779 w 3000547"/>
                  <a:gd name="connsiteY1174" fmla="*/ 2287562 h 3555732"/>
                  <a:gd name="connsiteX1175" fmla="*/ 416444 w 3000547"/>
                  <a:gd name="connsiteY1175" fmla="*/ 2287118 h 3555732"/>
                  <a:gd name="connsiteX1176" fmla="*/ 416776 w 3000547"/>
                  <a:gd name="connsiteY1176" fmla="*/ 2285899 h 3555732"/>
                  <a:gd name="connsiteX1177" fmla="*/ 417220 w 3000547"/>
                  <a:gd name="connsiteY1177" fmla="*/ 2284680 h 3555732"/>
                  <a:gd name="connsiteX1178" fmla="*/ 418106 w 3000547"/>
                  <a:gd name="connsiteY1178" fmla="*/ 2284126 h 3555732"/>
                  <a:gd name="connsiteX1179" fmla="*/ 418882 w 3000547"/>
                  <a:gd name="connsiteY1179" fmla="*/ 2284348 h 3555732"/>
                  <a:gd name="connsiteX1180" fmla="*/ 419215 w 3000547"/>
                  <a:gd name="connsiteY1180" fmla="*/ 2284902 h 3555732"/>
                  <a:gd name="connsiteX1181" fmla="*/ 419437 w 3000547"/>
                  <a:gd name="connsiteY1181" fmla="*/ 2285456 h 3555732"/>
                  <a:gd name="connsiteX1182" fmla="*/ 419658 w 3000547"/>
                  <a:gd name="connsiteY1182" fmla="*/ 2285789 h 3555732"/>
                  <a:gd name="connsiteX1183" fmla="*/ 424645 w 3000547"/>
                  <a:gd name="connsiteY1183" fmla="*/ 2290443 h 3555732"/>
                  <a:gd name="connsiteX1184" fmla="*/ 426750 w 3000547"/>
                  <a:gd name="connsiteY1184" fmla="*/ 2291108 h 3555732"/>
                  <a:gd name="connsiteX1185" fmla="*/ 434507 w 3000547"/>
                  <a:gd name="connsiteY1185" fmla="*/ 2291108 h 3555732"/>
                  <a:gd name="connsiteX1186" fmla="*/ 437499 w 3000547"/>
                  <a:gd name="connsiteY1186" fmla="*/ 2290332 h 3555732"/>
                  <a:gd name="connsiteX1187" fmla="*/ 445367 w 3000547"/>
                  <a:gd name="connsiteY1187" fmla="*/ 2284016 h 3555732"/>
                  <a:gd name="connsiteX1188" fmla="*/ 455452 w 3000547"/>
                  <a:gd name="connsiteY1188" fmla="*/ 2281688 h 3555732"/>
                  <a:gd name="connsiteX1189" fmla="*/ 461767 w 3000547"/>
                  <a:gd name="connsiteY1189" fmla="*/ 2277699 h 3555732"/>
                  <a:gd name="connsiteX1190" fmla="*/ 477725 w 3000547"/>
                  <a:gd name="connsiteY1190" fmla="*/ 2276923 h 3555732"/>
                  <a:gd name="connsiteX1191" fmla="*/ 505872 w 3000547"/>
                  <a:gd name="connsiteY1191" fmla="*/ 2265177 h 3555732"/>
                  <a:gd name="connsiteX1192" fmla="*/ 509862 w 3000547"/>
                  <a:gd name="connsiteY1192" fmla="*/ 2259747 h 3555732"/>
                  <a:gd name="connsiteX1193" fmla="*/ 513740 w 3000547"/>
                  <a:gd name="connsiteY1193" fmla="*/ 2257863 h 3555732"/>
                  <a:gd name="connsiteX1194" fmla="*/ 513740 w 3000547"/>
                  <a:gd name="connsiteY1194" fmla="*/ 2256423 h 3555732"/>
                  <a:gd name="connsiteX1195" fmla="*/ 509529 w 3000547"/>
                  <a:gd name="connsiteY1195" fmla="*/ 2256423 h 3555732"/>
                  <a:gd name="connsiteX1196" fmla="*/ 508199 w 3000547"/>
                  <a:gd name="connsiteY1196" fmla="*/ 2256090 h 3555732"/>
                  <a:gd name="connsiteX1197" fmla="*/ 507978 w 3000547"/>
                  <a:gd name="connsiteY1197" fmla="*/ 2255204 h 3555732"/>
                  <a:gd name="connsiteX1198" fmla="*/ 507978 w 3000547"/>
                  <a:gd name="connsiteY1198" fmla="*/ 2254095 h 3555732"/>
                  <a:gd name="connsiteX1199" fmla="*/ 507645 w 3000547"/>
                  <a:gd name="connsiteY1199" fmla="*/ 2252876 h 3555732"/>
                  <a:gd name="connsiteX1200" fmla="*/ 502991 w 3000547"/>
                  <a:gd name="connsiteY1200" fmla="*/ 2246671 h 3555732"/>
                  <a:gd name="connsiteX1201" fmla="*/ 499445 w 3000547"/>
                  <a:gd name="connsiteY1201" fmla="*/ 2246228 h 3555732"/>
                  <a:gd name="connsiteX1202" fmla="*/ 495677 w 3000547"/>
                  <a:gd name="connsiteY1202" fmla="*/ 2248998 h 3555732"/>
                  <a:gd name="connsiteX1203" fmla="*/ 492685 w 3000547"/>
                  <a:gd name="connsiteY1203" fmla="*/ 2250106 h 3555732"/>
                  <a:gd name="connsiteX1204" fmla="*/ 491134 w 3000547"/>
                  <a:gd name="connsiteY1204" fmla="*/ 2243125 h 3555732"/>
                  <a:gd name="connsiteX1205" fmla="*/ 489582 w 3000547"/>
                  <a:gd name="connsiteY1205" fmla="*/ 2242017 h 3555732"/>
                  <a:gd name="connsiteX1206" fmla="*/ 489139 w 3000547"/>
                  <a:gd name="connsiteY1206" fmla="*/ 2240576 h 3555732"/>
                  <a:gd name="connsiteX1207" fmla="*/ 489471 w 3000547"/>
                  <a:gd name="connsiteY1207" fmla="*/ 2239579 h 3555732"/>
                  <a:gd name="connsiteX1208" fmla="*/ 490136 w 3000547"/>
                  <a:gd name="connsiteY1208" fmla="*/ 2238138 h 3555732"/>
                  <a:gd name="connsiteX1209" fmla="*/ 490912 w 3000547"/>
                  <a:gd name="connsiteY1209" fmla="*/ 2237030 h 3555732"/>
                  <a:gd name="connsiteX1210" fmla="*/ 491356 w 3000547"/>
                  <a:gd name="connsiteY1210" fmla="*/ 2237030 h 3555732"/>
                  <a:gd name="connsiteX1211" fmla="*/ 490026 w 3000547"/>
                  <a:gd name="connsiteY1211" fmla="*/ 2234038 h 3555732"/>
                  <a:gd name="connsiteX1212" fmla="*/ 488474 w 3000547"/>
                  <a:gd name="connsiteY1212" fmla="*/ 2233705 h 3555732"/>
                  <a:gd name="connsiteX1213" fmla="*/ 484706 w 3000547"/>
                  <a:gd name="connsiteY1213" fmla="*/ 2235368 h 3555732"/>
                  <a:gd name="connsiteX1214" fmla="*/ 480939 w 3000547"/>
                  <a:gd name="connsiteY1214" fmla="*/ 2235811 h 3555732"/>
                  <a:gd name="connsiteX1215" fmla="*/ 479055 w 3000547"/>
                  <a:gd name="connsiteY1215" fmla="*/ 2236587 h 3555732"/>
                  <a:gd name="connsiteX1216" fmla="*/ 478169 w 3000547"/>
                  <a:gd name="connsiteY1216" fmla="*/ 2238027 h 3555732"/>
                  <a:gd name="connsiteX1217" fmla="*/ 478169 w 3000547"/>
                  <a:gd name="connsiteY1217" fmla="*/ 2241130 h 3555732"/>
                  <a:gd name="connsiteX1218" fmla="*/ 477504 w 3000547"/>
                  <a:gd name="connsiteY1218" fmla="*/ 2243236 h 3555732"/>
                  <a:gd name="connsiteX1219" fmla="*/ 476617 w 3000547"/>
                  <a:gd name="connsiteY1219" fmla="*/ 2244233 h 3555732"/>
                  <a:gd name="connsiteX1220" fmla="*/ 475176 w 3000547"/>
                  <a:gd name="connsiteY1220" fmla="*/ 2244011 h 3555732"/>
                  <a:gd name="connsiteX1221" fmla="*/ 474511 w 3000547"/>
                  <a:gd name="connsiteY1221" fmla="*/ 2238138 h 3555732"/>
                  <a:gd name="connsiteX1222" fmla="*/ 470079 w 3000547"/>
                  <a:gd name="connsiteY1222" fmla="*/ 2238138 h 3555732"/>
                  <a:gd name="connsiteX1223" fmla="*/ 451130 w 3000547"/>
                  <a:gd name="connsiteY1223" fmla="*/ 2245674 h 3555732"/>
                  <a:gd name="connsiteX1224" fmla="*/ 502437 w 3000547"/>
                  <a:gd name="connsiteY1224" fmla="*/ 2244898 h 3555732"/>
                  <a:gd name="connsiteX1225" fmla="*/ 506315 w 3000547"/>
                  <a:gd name="connsiteY1225" fmla="*/ 2242792 h 3555732"/>
                  <a:gd name="connsiteX1226" fmla="*/ 508754 w 3000547"/>
                  <a:gd name="connsiteY1226" fmla="*/ 2240908 h 3555732"/>
                  <a:gd name="connsiteX1227" fmla="*/ 512078 w 3000547"/>
                  <a:gd name="connsiteY1227" fmla="*/ 2239579 h 3555732"/>
                  <a:gd name="connsiteX1228" fmla="*/ 513075 w 3000547"/>
                  <a:gd name="connsiteY1228" fmla="*/ 2237695 h 3555732"/>
                  <a:gd name="connsiteX1229" fmla="*/ 512632 w 3000547"/>
                  <a:gd name="connsiteY1229" fmla="*/ 2236254 h 3555732"/>
                  <a:gd name="connsiteX1230" fmla="*/ 511856 w 3000547"/>
                  <a:gd name="connsiteY1230" fmla="*/ 2236254 h 3555732"/>
                  <a:gd name="connsiteX1231" fmla="*/ 511524 w 3000547"/>
                  <a:gd name="connsiteY1231" fmla="*/ 2235922 h 3555732"/>
                  <a:gd name="connsiteX1232" fmla="*/ 510859 w 3000547"/>
                  <a:gd name="connsiteY1232" fmla="*/ 2235257 h 3555732"/>
                  <a:gd name="connsiteX1233" fmla="*/ 510194 w 3000547"/>
                  <a:gd name="connsiteY1233" fmla="*/ 2234924 h 3555732"/>
                  <a:gd name="connsiteX1234" fmla="*/ 507756 w 3000547"/>
                  <a:gd name="connsiteY1234" fmla="*/ 2235589 h 3555732"/>
                  <a:gd name="connsiteX1235" fmla="*/ 507313 w 3000547"/>
                  <a:gd name="connsiteY1235" fmla="*/ 2235146 h 3555732"/>
                  <a:gd name="connsiteX1236" fmla="*/ 507313 w 3000547"/>
                  <a:gd name="connsiteY1236" fmla="*/ 2234260 h 3555732"/>
                  <a:gd name="connsiteX1237" fmla="*/ 505983 w 3000547"/>
                  <a:gd name="connsiteY1237" fmla="*/ 2233151 h 3555732"/>
                  <a:gd name="connsiteX1238" fmla="*/ 503434 w 3000547"/>
                  <a:gd name="connsiteY1238" fmla="*/ 2232597 h 3555732"/>
                  <a:gd name="connsiteX1239" fmla="*/ 500443 w 3000547"/>
                  <a:gd name="connsiteY1239" fmla="*/ 2232819 h 3555732"/>
                  <a:gd name="connsiteX1240" fmla="*/ 499334 w 3000547"/>
                  <a:gd name="connsiteY1240" fmla="*/ 2233262 h 3555732"/>
                  <a:gd name="connsiteX1241" fmla="*/ 498558 w 3000547"/>
                  <a:gd name="connsiteY1241" fmla="*/ 2234370 h 3555732"/>
                  <a:gd name="connsiteX1242" fmla="*/ 498558 w 3000547"/>
                  <a:gd name="connsiteY1242" fmla="*/ 2235700 h 3555732"/>
                  <a:gd name="connsiteX1243" fmla="*/ 498226 w 3000547"/>
                  <a:gd name="connsiteY1243" fmla="*/ 2237030 h 3555732"/>
                  <a:gd name="connsiteX1244" fmla="*/ 497450 w 3000547"/>
                  <a:gd name="connsiteY1244" fmla="*/ 2238581 h 3555732"/>
                  <a:gd name="connsiteX1245" fmla="*/ 497450 w 3000547"/>
                  <a:gd name="connsiteY1245" fmla="*/ 2239911 h 3555732"/>
                  <a:gd name="connsiteX1246" fmla="*/ 497007 w 3000547"/>
                  <a:gd name="connsiteY1246" fmla="*/ 2240576 h 3555732"/>
                  <a:gd name="connsiteX1247" fmla="*/ 495567 w 3000547"/>
                  <a:gd name="connsiteY1247" fmla="*/ 2241462 h 3555732"/>
                  <a:gd name="connsiteX1248" fmla="*/ 497339 w 3000547"/>
                  <a:gd name="connsiteY1248" fmla="*/ 2243900 h 3555732"/>
                  <a:gd name="connsiteX1249" fmla="*/ 502548 w 3000547"/>
                  <a:gd name="connsiteY1249" fmla="*/ 2245009 h 3555732"/>
                  <a:gd name="connsiteX1250" fmla="*/ 416001 w 3000547"/>
                  <a:gd name="connsiteY1250" fmla="*/ 2230824 h 3555732"/>
                  <a:gd name="connsiteX1251" fmla="*/ 418439 w 3000547"/>
                  <a:gd name="connsiteY1251" fmla="*/ 2230824 h 3555732"/>
                  <a:gd name="connsiteX1252" fmla="*/ 421320 w 3000547"/>
                  <a:gd name="connsiteY1252" fmla="*/ 2230048 h 3555732"/>
                  <a:gd name="connsiteX1253" fmla="*/ 427415 w 3000547"/>
                  <a:gd name="connsiteY1253" fmla="*/ 2227167 h 3555732"/>
                  <a:gd name="connsiteX1254" fmla="*/ 430518 w 3000547"/>
                  <a:gd name="connsiteY1254" fmla="*/ 2226613 h 3555732"/>
                  <a:gd name="connsiteX1255" fmla="*/ 432180 w 3000547"/>
                  <a:gd name="connsiteY1255" fmla="*/ 2228497 h 3555732"/>
                  <a:gd name="connsiteX1256" fmla="*/ 433842 w 3000547"/>
                  <a:gd name="connsiteY1256" fmla="*/ 2226724 h 3555732"/>
                  <a:gd name="connsiteX1257" fmla="*/ 440048 w 3000547"/>
                  <a:gd name="connsiteY1257" fmla="*/ 2224840 h 3555732"/>
                  <a:gd name="connsiteX1258" fmla="*/ 432180 w 3000547"/>
                  <a:gd name="connsiteY1258" fmla="*/ 2230048 h 3555732"/>
                  <a:gd name="connsiteX1259" fmla="*/ 434396 w 3000547"/>
                  <a:gd name="connsiteY1259" fmla="*/ 2231822 h 3555732"/>
                  <a:gd name="connsiteX1260" fmla="*/ 442264 w 3000547"/>
                  <a:gd name="connsiteY1260" fmla="*/ 2228386 h 3555732"/>
                  <a:gd name="connsiteX1261" fmla="*/ 464760 w 3000547"/>
                  <a:gd name="connsiteY1261" fmla="*/ 2225727 h 3555732"/>
                  <a:gd name="connsiteX1262" fmla="*/ 470300 w 3000547"/>
                  <a:gd name="connsiteY1262" fmla="*/ 2223178 h 3555732"/>
                  <a:gd name="connsiteX1263" fmla="*/ 474179 w 3000547"/>
                  <a:gd name="connsiteY1263" fmla="*/ 2217637 h 3555732"/>
                  <a:gd name="connsiteX1264" fmla="*/ 474179 w 3000547"/>
                  <a:gd name="connsiteY1264" fmla="*/ 2213980 h 3555732"/>
                  <a:gd name="connsiteX1265" fmla="*/ 473736 w 3000547"/>
                  <a:gd name="connsiteY1265" fmla="*/ 2211764 h 3555732"/>
                  <a:gd name="connsiteX1266" fmla="*/ 473182 w 3000547"/>
                  <a:gd name="connsiteY1266" fmla="*/ 2209880 h 3555732"/>
                  <a:gd name="connsiteX1267" fmla="*/ 472628 w 3000547"/>
                  <a:gd name="connsiteY1267" fmla="*/ 2207221 h 3555732"/>
                  <a:gd name="connsiteX1268" fmla="*/ 472406 w 3000547"/>
                  <a:gd name="connsiteY1268" fmla="*/ 2201901 h 3555732"/>
                  <a:gd name="connsiteX1269" fmla="*/ 471741 w 3000547"/>
                  <a:gd name="connsiteY1269" fmla="*/ 2199464 h 3555732"/>
                  <a:gd name="connsiteX1270" fmla="*/ 470189 w 3000547"/>
                  <a:gd name="connsiteY1270" fmla="*/ 2198466 h 3555732"/>
                  <a:gd name="connsiteX1271" fmla="*/ 470189 w 3000547"/>
                  <a:gd name="connsiteY1271" fmla="*/ 2196693 h 3555732"/>
                  <a:gd name="connsiteX1272" fmla="*/ 470743 w 3000547"/>
                  <a:gd name="connsiteY1272" fmla="*/ 2195807 h 3555732"/>
                  <a:gd name="connsiteX1273" fmla="*/ 471076 w 3000547"/>
                  <a:gd name="connsiteY1273" fmla="*/ 2195031 h 3555732"/>
                  <a:gd name="connsiteX1274" fmla="*/ 471298 w 3000547"/>
                  <a:gd name="connsiteY1274" fmla="*/ 2194144 h 3555732"/>
                  <a:gd name="connsiteX1275" fmla="*/ 471630 w 3000547"/>
                  <a:gd name="connsiteY1275" fmla="*/ 2193147 h 3555732"/>
                  <a:gd name="connsiteX1276" fmla="*/ 469636 w 3000547"/>
                  <a:gd name="connsiteY1276" fmla="*/ 2193923 h 3555732"/>
                  <a:gd name="connsiteX1277" fmla="*/ 467641 w 3000547"/>
                  <a:gd name="connsiteY1277" fmla="*/ 2195696 h 3555732"/>
                  <a:gd name="connsiteX1278" fmla="*/ 465757 w 3000547"/>
                  <a:gd name="connsiteY1278" fmla="*/ 2196582 h 3555732"/>
                  <a:gd name="connsiteX1279" fmla="*/ 463984 w 3000547"/>
                  <a:gd name="connsiteY1279" fmla="*/ 2194698 h 3555732"/>
                  <a:gd name="connsiteX1280" fmla="*/ 457778 w 3000547"/>
                  <a:gd name="connsiteY1280" fmla="*/ 2202123 h 3555732"/>
                  <a:gd name="connsiteX1281" fmla="*/ 457002 w 3000547"/>
                  <a:gd name="connsiteY1281" fmla="*/ 2205337 h 3555732"/>
                  <a:gd name="connsiteX1282" fmla="*/ 458665 w 3000547"/>
                  <a:gd name="connsiteY1282" fmla="*/ 2203674 h 3555732"/>
                  <a:gd name="connsiteX1283" fmla="*/ 460770 w 3000547"/>
                  <a:gd name="connsiteY1283" fmla="*/ 2202345 h 3555732"/>
                  <a:gd name="connsiteX1284" fmla="*/ 462876 w 3000547"/>
                  <a:gd name="connsiteY1284" fmla="*/ 2202123 h 3555732"/>
                  <a:gd name="connsiteX1285" fmla="*/ 464649 w 3000547"/>
                  <a:gd name="connsiteY1285" fmla="*/ 2203564 h 3555732"/>
                  <a:gd name="connsiteX1286" fmla="*/ 439161 w 3000547"/>
                  <a:gd name="connsiteY1286" fmla="*/ 2217526 h 3555732"/>
                  <a:gd name="connsiteX1287" fmla="*/ 417996 w 3000547"/>
                  <a:gd name="connsiteY1287" fmla="*/ 2222070 h 3555732"/>
                  <a:gd name="connsiteX1288" fmla="*/ 411236 w 3000547"/>
                  <a:gd name="connsiteY1288" fmla="*/ 2226392 h 3555732"/>
                  <a:gd name="connsiteX1289" fmla="*/ 413674 w 3000547"/>
                  <a:gd name="connsiteY1289" fmla="*/ 2229384 h 3555732"/>
                  <a:gd name="connsiteX1290" fmla="*/ 416001 w 3000547"/>
                  <a:gd name="connsiteY1290" fmla="*/ 2230713 h 3555732"/>
                  <a:gd name="connsiteX1291" fmla="*/ 590979 w 3000547"/>
                  <a:gd name="connsiteY1291" fmla="*/ 2139623 h 3555732"/>
                  <a:gd name="connsiteX1292" fmla="*/ 592197 w 3000547"/>
                  <a:gd name="connsiteY1292" fmla="*/ 2139623 h 3555732"/>
                  <a:gd name="connsiteX1293" fmla="*/ 593084 w 3000547"/>
                  <a:gd name="connsiteY1293" fmla="*/ 2139845 h 3555732"/>
                  <a:gd name="connsiteX1294" fmla="*/ 593749 w 3000547"/>
                  <a:gd name="connsiteY1294" fmla="*/ 2140510 h 3555732"/>
                  <a:gd name="connsiteX1295" fmla="*/ 592973 w 3000547"/>
                  <a:gd name="connsiteY1295" fmla="*/ 2141396 h 3555732"/>
                  <a:gd name="connsiteX1296" fmla="*/ 590979 w 3000547"/>
                  <a:gd name="connsiteY1296" fmla="*/ 2142283 h 3555732"/>
                  <a:gd name="connsiteX1297" fmla="*/ 590757 w 3000547"/>
                  <a:gd name="connsiteY1297" fmla="*/ 2143280 h 3555732"/>
                  <a:gd name="connsiteX1298" fmla="*/ 592308 w 3000547"/>
                  <a:gd name="connsiteY1298" fmla="*/ 2143945 h 3555732"/>
                  <a:gd name="connsiteX1299" fmla="*/ 593860 w 3000547"/>
                  <a:gd name="connsiteY1299" fmla="*/ 2144942 h 3555732"/>
                  <a:gd name="connsiteX1300" fmla="*/ 595190 w 3000547"/>
                  <a:gd name="connsiteY1300" fmla="*/ 2146383 h 3555732"/>
                  <a:gd name="connsiteX1301" fmla="*/ 596962 w 3000547"/>
                  <a:gd name="connsiteY1301" fmla="*/ 2146383 h 3555732"/>
                  <a:gd name="connsiteX1302" fmla="*/ 599290 w 3000547"/>
                  <a:gd name="connsiteY1302" fmla="*/ 2144831 h 3555732"/>
                  <a:gd name="connsiteX1303" fmla="*/ 601062 w 3000547"/>
                  <a:gd name="connsiteY1303" fmla="*/ 2142726 h 3555732"/>
                  <a:gd name="connsiteX1304" fmla="*/ 600619 w 3000547"/>
                  <a:gd name="connsiteY1304" fmla="*/ 2139956 h 3555732"/>
                  <a:gd name="connsiteX1305" fmla="*/ 599622 w 3000547"/>
                  <a:gd name="connsiteY1305" fmla="*/ 2138515 h 3555732"/>
                  <a:gd name="connsiteX1306" fmla="*/ 598403 w 3000547"/>
                  <a:gd name="connsiteY1306" fmla="*/ 2138293 h 3555732"/>
                  <a:gd name="connsiteX1307" fmla="*/ 598403 w 3000547"/>
                  <a:gd name="connsiteY1307" fmla="*/ 2137518 h 3555732"/>
                  <a:gd name="connsiteX1308" fmla="*/ 598181 w 3000547"/>
                  <a:gd name="connsiteY1308" fmla="*/ 2136077 h 3555732"/>
                  <a:gd name="connsiteX1309" fmla="*/ 596630 w 3000547"/>
                  <a:gd name="connsiteY1309" fmla="*/ 2133972 h 3555732"/>
                  <a:gd name="connsiteX1310" fmla="*/ 594968 w 3000547"/>
                  <a:gd name="connsiteY1310" fmla="*/ 2133085 h 3555732"/>
                  <a:gd name="connsiteX1311" fmla="*/ 593971 w 3000547"/>
                  <a:gd name="connsiteY1311" fmla="*/ 2134526 h 3555732"/>
                  <a:gd name="connsiteX1312" fmla="*/ 593416 w 3000547"/>
                  <a:gd name="connsiteY1312" fmla="*/ 2135855 h 3555732"/>
                  <a:gd name="connsiteX1313" fmla="*/ 590646 w 3000547"/>
                  <a:gd name="connsiteY1313" fmla="*/ 2135855 h 3555732"/>
                  <a:gd name="connsiteX1314" fmla="*/ 589870 w 3000547"/>
                  <a:gd name="connsiteY1314" fmla="*/ 2137185 h 3555732"/>
                  <a:gd name="connsiteX1315" fmla="*/ 590314 w 3000547"/>
                  <a:gd name="connsiteY1315" fmla="*/ 2138958 h 3555732"/>
                  <a:gd name="connsiteX1316" fmla="*/ 591422 w 3000547"/>
                  <a:gd name="connsiteY1316" fmla="*/ 2139734 h 3555732"/>
                  <a:gd name="connsiteX1317" fmla="*/ 759972 w 3000547"/>
                  <a:gd name="connsiteY1317" fmla="*/ 1993568 h 3555732"/>
                  <a:gd name="connsiteX1318" fmla="*/ 759639 w 3000547"/>
                  <a:gd name="connsiteY1318" fmla="*/ 1995896 h 3555732"/>
                  <a:gd name="connsiteX1319" fmla="*/ 760415 w 3000547"/>
                  <a:gd name="connsiteY1319" fmla="*/ 1998333 h 3555732"/>
                  <a:gd name="connsiteX1320" fmla="*/ 764294 w 3000547"/>
                  <a:gd name="connsiteY1320" fmla="*/ 2001436 h 3555732"/>
                  <a:gd name="connsiteX1321" fmla="*/ 767507 w 3000547"/>
                  <a:gd name="connsiteY1321" fmla="*/ 2003209 h 3555732"/>
                  <a:gd name="connsiteX1322" fmla="*/ 769613 w 3000547"/>
                  <a:gd name="connsiteY1322" fmla="*/ 2004096 h 3555732"/>
                  <a:gd name="connsiteX1323" fmla="*/ 770167 w 3000547"/>
                  <a:gd name="connsiteY1323" fmla="*/ 2003763 h 3555732"/>
                  <a:gd name="connsiteX1324" fmla="*/ 769835 w 3000547"/>
                  <a:gd name="connsiteY1324" fmla="*/ 2002766 h 3555732"/>
                  <a:gd name="connsiteX1325" fmla="*/ 770278 w 3000547"/>
                  <a:gd name="connsiteY1325" fmla="*/ 2002101 h 3555732"/>
                  <a:gd name="connsiteX1326" fmla="*/ 773381 w 3000547"/>
                  <a:gd name="connsiteY1326" fmla="*/ 2001769 h 3555732"/>
                  <a:gd name="connsiteX1327" fmla="*/ 775043 w 3000547"/>
                  <a:gd name="connsiteY1327" fmla="*/ 2000439 h 3555732"/>
                  <a:gd name="connsiteX1328" fmla="*/ 775265 w 3000547"/>
                  <a:gd name="connsiteY1328" fmla="*/ 1998444 h 3555732"/>
                  <a:gd name="connsiteX1329" fmla="*/ 774267 w 3000547"/>
                  <a:gd name="connsiteY1329" fmla="*/ 1996893 h 3555732"/>
                  <a:gd name="connsiteX1330" fmla="*/ 773381 w 3000547"/>
                  <a:gd name="connsiteY1330" fmla="*/ 1992017 h 3555732"/>
                  <a:gd name="connsiteX1331" fmla="*/ 772161 w 3000547"/>
                  <a:gd name="connsiteY1331" fmla="*/ 1990576 h 3555732"/>
                  <a:gd name="connsiteX1332" fmla="*/ 770943 w 3000547"/>
                  <a:gd name="connsiteY1332" fmla="*/ 1990022 h 3555732"/>
                  <a:gd name="connsiteX1333" fmla="*/ 766288 w 3000547"/>
                  <a:gd name="connsiteY1333" fmla="*/ 1982819 h 3555732"/>
                  <a:gd name="connsiteX1334" fmla="*/ 765180 w 3000547"/>
                  <a:gd name="connsiteY1334" fmla="*/ 1981933 h 3555732"/>
                  <a:gd name="connsiteX1335" fmla="*/ 764737 w 3000547"/>
                  <a:gd name="connsiteY1335" fmla="*/ 1983373 h 3555732"/>
                  <a:gd name="connsiteX1336" fmla="*/ 765070 w 3000547"/>
                  <a:gd name="connsiteY1336" fmla="*/ 1985811 h 3555732"/>
                  <a:gd name="connsiteX1337" fmla="*/ 762188 w 3000547"/>
                  <a:gd name="connsiteY1337" fmla="*/ 1979606 h 3555732"/>
                  <a:gd name="connsiteX1338" fmla="*/ 761634 w 3000547"/>
                  <a:gd name="connsiteY1338" fmla="*/ 1981379 h 3555732"/>
                  <a:gd name="connsiteX1339" fmla="*/ 762410 w 3000547"/>
                  <a:gd name="connsiteY1339" fmla="*/ 1987806 h 3555732"/>
                  <a:gd name="connsiteX1340" fmla="*/ 762410 w 3000547"/>
                  <a:gd name="connsiteY1340" fmla="*/ 1991131 h 3555732"/>
                  <a:gd name="connsiteX1341" fmla="*/ 760748 w 3000547"/>
                  <a:gd name="connsiteY1341" fmla="*/ 1992128 h 3555732"/>
                  <a:gd name="connsiteX1342" fmla="*/ 760083 w 3000547"/>
                  <a:gd name="connsiteY1342" fmla="*/ 1993347 h 3555732"/>
                  <a:gd name="connsiteX1343" fmla="*/ 736590 w 3000547"/>
                  <a:gd name="connsiteY1343" fmla="*/ 1996560 h 3555732"/>
                  <a:gd name="connsiteX1344" fmla="*/ 735149 w 3000547"/>
                  <a:gd name="connsiteY1344" fmla="*/ 2000661 h 3555732"/>
                  <a:gd name="connsiteX1345" fmla="*/ 741022 w 3000547"/>
                  <a:gd name="connsiteY1345" fmla="*/ 2013404 h 3555732"/>
                  <a:gd name="connsiteX1346" fmla="*/ 748558 w 3000547"/>
                  <a:gd name="connsiteY1346" fmla="*/ 2011299 h 3555732"/>
                  <a:gd name="connsiteX1347" fmla="*/ 752769 w 3000547"/>
                  <a:gd name="connsiteY1347" fmla="*/ 2011853 h 3555732"/>
                  <a:gd name="connsiteX1348" fmla="*/ 754542 w 3000547"/>
                  <a:gd name="connsiteY1348" fmla="*/ 2016175 h 3555732"/>
                  <a:gd name="connsiteX1349" fmla="*/ 756315 w 3000547"/>
                  <a:gd name="connsiteY1349" fmla="*/ 2018502 h 3555732"/>
                  <a:gd name="connsiteX1350" fmla="*/ 764848 w 3000547"/>
                  <a:gd name="connsiteY1350" fmla="*/ 2019832 h 3555732"/>
                  <a:gd name="connsiteX1351" fmla="*/ 767729 w 3000547"/>
                  <a:gd name="connsiteY1351" fmla="*/ 2022491 h 3555732"/>
                  <a:gd name="connsiteX1352" fmla="*/ 769280 w 3000547"/>
                  <a:gd name="connsiteY1352" fmla="*/ 2016175 h 3555732"/>
                  <a:gd name="connsiteX1353" fmla="*/ 770167 w 3000547"/>
                  <a:gd name="connsiteY1353" fmla="*/ 2013515 h 3555732"/>
                  <a:gd name="connsiteX1354" fmla="*/ 771607 w 3000547"/>
                  <a:gd name="connsiteY1354" fmla="*/ 2011410 h 3555732"/>
                  <a:gd name="connsiteX1355" fmla="*/ 768726 w 3000547"/>
                  <a:gd name="connsiteY1355" fmla="*/ 2004872 h 3555732"/>
                  <a:gd name="connsiteX1356" fmla="*/ 755872 w 3000547"/>
                  <a:gd name="connsiteY1356" fmla="*/ 2004872 h 3555732"/>
                  <a:gd name="connsiteX1357" fmla="*/ 752991 w 3000547"/>
                  <a:gd name="connsiteY1357" fmla="*/ 1999774 h 3555732"/>
                  <a:gd name="connsiteX1358" fmla="*/ 751107 w 3000547"/>
                  <a:gd name="connsiteY1358" fmla="*/ 1991020 h 3555732"/>
                  <a:gd name="connsiteX1359" fmla="*/ 746563 w 3000547"/>
                  <a:gd name="connsiteY1359" fmla="*/ 1986033 h 3555732"/>
                  <a:gd name="connsiteX1360" fmla="*/ 736700 w 3000547"/>
                  <a:gd name="connsiteY1360" fmla="*/ 1980825 h 3555732"/>
                  <a:gd name="connsiteX1361" fmla="*/ 732600 w 3000547"/>
                  <a:gd name="connsiteY1361" fmla="*/ 1976835 h 3555732"/>
                  <a:gd name="connsiteX1362" fmla="*/ 730274 w 3000547"/>
                  <a:gd name="connsiteY1362" fmla="*/ 1975284 h 3555732"/>
                  <a:gd name="connsiteX1363" fmla="*/ 728057 w 3000547"/>
                  <a:gd name="connsiteY1363" fmla="*/ 1975284 h 3555732"/>
                  <a:gd name="connsiteX1364" fmla="*/ 726616 w 3000547"/>
                  <a:gd name="connsiteY1364" fmla="*/ 1977389 h 3555732"/>
                  <a:gd name="connsiteX1365" fmla="*/ 725287 w 3000547"/>
                  <a:gd name="connsiteY1365" fmla="*/ 1980936 h 3555732"/>
                  <a:gd name="connsiteX1366" fmla="*/ 724733 w 3000547"/>
                  <a:gd name="connsiteY1366" fmla="*/ 1985146 h 3555732"/>
                  <a:gd name="connsiteX1367" fmla="*/ 725398 w 3000547"/>
                  <a:gd name="connsiteY1367" fmla="*/ 1989025 h 3555732"/>
                  <a:gd name="connsiteX1368" fmla="*/ 730052 w 3000547"/>
                  <a:gd name="connsiteY1368" fmla="*/ 1992128 h 3555732"/>
                  <a:gd name="connsiteX1369" fmla="*/ 742241 w 3000547"/>
                  <a:gd name="connsiteY1369" fmla="*/ 1990244 h 3555732"/>
                  <a:gd name="connsiteX1370" fmla="*/ 746009 w 3000547"/>
                  <a:gd name="connsiteY1370" fmla="*/ 1997114 h 3555732"/>
                  <a:gd name="connsiteX1371" fmla="*/ 739803 w 3000547"/>
                  <a:gd name="connsiteY1371" fmla="*/ 1995896 h 3555732"/>
                  <a:gd name="connsiteX1372" fmla="*/ 736590 w 3000547"/>
                  <a:gd name="connsiteY1372" fmla="*/ 1996671 h 3555732"/>
                  <a:gd name="connsiteX1373" fmla="*/ 754985 w 3000547"/>
                  <a:gd name="connsiteY1373" fmla="*/ 1964646 h 3555732"/>
                  <a:gd name="connsiteX1374" fmla="*/ 741576 w 3000547"/>
                  <a:gd name="connsiteY1374" fmla="*/ 1969522 h 3555732"/>
                  <a:gd name="connsiteX1375" fmla="*/ 740246 w 3000547"/>
                  <a:gd name="connsiteY1375" fmla="*/ 1970851 h 3555732"/>
                  <a:gd name="connsiteX1376" fmla="*/ 739914 w 3000547"/>
                  <a:gd name="connsiteY1376" fmla="*/ 1972181 h 3555732"/>
                  <a:gd name="connsiteX1377" fmla="*/ 739582 w 3000547"/>
                  <a:gd name="connsiteY1377" fmla="*/ 1973289 h 3555732"/>
                  <a:gd name="connsiteX1378" fmla="*/ 741133 w 3000547"/>
                  <a:gd name="connsiteY1378" fmla="*/ 1973843 h 3555732"/>
                  <a:gd name="connsiteX1379" fmla="*/ 741133 w 3000547"/>
                  <a:gd name="connsiteY1379" fmla="*/ 1974951 h 3555732"/>
                  <a:gd name="connsiteX1380" fmla="*/ 739803 w 3000547"/>
                  <a:gd name="connsiteY1380" fmla="*/ 1977279 h 3555732"/>
                  <a:gd name="connsiteX1381" fmla="*/ 740136 w 3000547"/>
                  <a:gd name="connsiteY1381" fmla="*/ 1979162 h 3555732"/>
                  <a:gd name="connsiteX1382" fmla="*/ 745455 w 3000547"/>
                  <a:gd name="connsiteY1382" fmla="*/ 1980160 h 3555732"/>
                  <a:gd name="connsiteX1383" fmla="*/ 746452 w 3000547"/>
                  <a:gd name="connsiteY1383" fmla="*/ 1979938 h 3555732"/>
                  <a:gd name="connsiteX1384" fmla="*/ 746674 w 3000547"/>
                  <a:gd name="connsiteY1384" fmla="*/ 1979384 h 3555732"/>
                  <a:gd name="connsiteX1385" fmla="*/ 747228 w 3000547"/>
                  <a:gd name="connsiteY1385" fmla="*/ 1978719 h 3555732"/>
                  <a:gd name="connsiteX1386" fmla="*/ 748226 w 3000547"/>
                  <a:gd name="connsiteY1386" fmla="*/ 1978719 h 3555732"/>
                  <a:gd name="connsiteX1387" fmla="*/ 749333 w 3000547"/>
                  <a:gd name="connsiteY1387" fmla="*/ 1980160 h 3555732"/>
                  <a:gd name="connsiteX1388" fmla="*/ 750552 w 3000547"/>
                  <a:gd name="connsiteY1388" fmla="*/ 1983152 h 3555732"/>
                  <a:gd name="connsiteX1389" fmla="*/ 752215 w 3000547"/>
                  <a:gd name="connsiteY1389" fmla="*/ 1986033 h 3555732"/>
                  <a:gd name="connsiteX1390" fmla="*/ 754209 w 3000547"/>
                  <a:gd name="connsiteY1390" fmla="*/ 1988249 h 3555732"/>
                  <a:gd name="connsiteX1391" fmla="*/ 755872 w 3000547"/>
                  <a:gd name="connsiteY1391" fmla="*/ 1989247 h 3555732"/>
                  <a:gd name="connsiteX1392" fmla="*/ 756869 w 3000547"/>
                  <a:gd name="connsiteY1392" fmla="*/ 1988249 h 3555732"/>
                  <a:gd name="connsiteX1393" fmla="*/ 757423 w 3000547"/>
                  <a:gd name="connsiteY1393" fmla="*/ 1986587 h 3555732"/>
                  <a:gd name="connsiteX1394" fmla="*/ 757755 w 3000547"/>
                  <a:gd name="connsiteY1394" fmla="*/ 1985479 h 3555732"/>
                  <a:gd name="connsiteX1395" fmla="*/ 758309 w 3000547"/>
                  <a:gd name="connsiteY1395" fmla="*/ 1984703 h 3555732"/>
                  <a:gd name="connsiteX1396" fmla="*/ 758974 w 3000547"/>
                  <a:gd name="connsiteY1396" fmla="*/ 1983706 h 3555732"/>
                  <a:gd name="connsiteX1397" fmla="*/ 759196 w 3000547"/>
                  <a:gd name="connsiteY1397" fmla="*/ 1982930 h 3555732"/>
                  <a:gd name="connsiteX1398" fmla="*/ 759196 w 3000547"/>
                  <a:gd name="connsiteY1398" fmla="*/ 1981490 h 3555732"/>
                  <a:gd name="connsiteX1399" fmla="*/ 759418 w 3000547"/>
                  <a:gd name="connsiteY1399" fmla="*/ 1978719 h 3555732"/>
                  <a:gd name="connsiteX1400" fmla="*/ 760194 w 3000547"/>
                  <a:gd name="connsiteY1400" fmla="*/ 1975395 h 3555732"/>
                  <a:gd name="connsiteX1401" fmla="*/ 760748 w 3000547"/>
                  <a:gd name="connsiteY1401" fmla="*/ 1971184 h 3555732"/>
                  <a:gd name="connsiteX1402" fmla="*/ 759307 w 3000547"/>
                  <a:gd name="connsiteY1402" fmla="*/ 1968413 h 3555732"/>
                  <a:gd name="connsiteX1403" fmla="*/ 756315 w 3000547"/>
                  <a:gd name="connsiteY1403" fmla="*/ 1967638 h 3555732"/>
                  <a:gd name="connsiteX1404" fmla="*/ 756315 w 3000547"/>
                  <a:gd name="connsiteY1404" fmla="*/ 1965311 h 3555732"/>
                  <a:gd name="connsiteX1405" fmla="*/ 754874 w 3000547"/>
                  <a:gd name="connsiteY1405" fmla="*/ 1964646 h 3555732"/>
                  <a:gd name="connsiteX1406" fmla="*/ 730606 w 3000547"/>
                  <a:gd name="connsiteY1406" fmla="*/ 1895940 h 3555732"/>
                  <a:gd name="connsiteX1407" fmla="*/ 700907 w 3000547"/>
                  <a:gd name="connsiteY1407" fmla="*/ 1920763 h 3555732"/>
                  <a:gd name="connsiteX1408" fmla="*/ 700907 w 3000547"/>
                  <a:gd name="connsiteY1408" fmla="*/ 1922757 h 3555732"/>
                  <a:gd name="connsiteX1409" fmla="*/ 703567 w 3000547"/>
                  <a:gd name="connsiteY1409" fmla="*/ 1922979 h 3555732"/>
                  <a:gd name="connsiteX1410" fmla="*/ 706892 w 3000547"/>
                  <a:gd name="connsiteY1410" fmla="*/ 1922314 h 3555732"/>
                  <a:gd name="connsiteX1411" fmla="*/ 709994 w 3000547"/>
                  <a:gd name="connsiteY1411" fmla="*/ 1920763 h 3555732"/>
                  <a:gd name="connsiteX1412" fmla="*/ 713762 w 3000547"/>
                  <a:gd name="connsiteY1412" fmla="*/ 1916108 h 3555732"/>
                  <a:gd name="connsiteX1413" fmla="*/ 721187 w 3000547"/>
                  <a:gd name="connsiteY1413" fmla="*/ 1909792 h 3555732"/>
                  <a:gd name="connsiteX1414" fmla="*/ 729720 w 3000547"/>
                  <a:gd name="connsiteY1414" fmla="*/ 1909792 h 3555732"/>
                  <a:gd name="connsiteX1415" fmla="*/ 730827 w 3000547"/>
                  <a:gd name="connsiteY1415" fmla="*/ 1909016 h 3555732"/>
                  <a:gd name="connsiteX1416" fmla="*/ 730827 w 3000547"/>
                  <a:gd name="connsiteY1416" fmla="*/ 1912230 h 3555732"/>
                  <a:gd name="connsiteX1417" fmla="*/ 729609 w 3000547"/>
                  <a:gd name="connsiteY1417" fmla="*/ 1916108 h 3555732"/>
                  <a:gd name="connsiteX1418" fmla="*/ 727614 w 3000547"/>
                  <a:gd name="connsiteY1418" fmla="*/ 1919433 h 3555732"/>
                  <a:gd name="connsiteX1419" fmla="*/ 725730 w 3000547"/>
                  <a:gd name="connsiteY1419" fmla="*/ 1920763 h 3555732"/>
                  <a:gd name="connsiteX1420" fmla="*/ 725730 w 3000547"/>
                  <a:gd name="connsiteY1420" fmla="*/ 1922757 h 3555732"/>
                  <a:gd name="connsiteX1421" fmla="*/ 726949 w 3000547"/>
                  <a:gd name="connsiteY1421" fmla="*/ 1921871 h 3555732"/>
                  <a:gd name="connsiteX1422" fmla="*/ 728168 w 3000547"/>
                  <a:gd name="connsiteY1422" fmla="*/ 1921428 h 3555732"/>
                  <a:gd name="connsiteX1423" fmla="*/ 729387 w 3000547"/>
                  <a:gd name="connsiteY1423" fmla="*/ 1921649 h 3555732"/>
                  <a:gd name="connsiteX1424" fmla="*/ 730495 w 3000547"/>
                  <a:gd name="connsiteY1424" fmla="*/ 1922647 h 3555732"/>
                  <a:gd name="connsiteX1425" fmla="*/ 730163 w 3000547"/>
                  <a:gd name="connsiteY1425" fmla="*/ 1923755 h 3555732"/>
                  <a:gd name="connsiteX1426" fmla="*/ 729720 w 3000547"/>
                  <a:gd name="connsiteY1426" fmla="*/ 1926525 h 3555732"/>
                  <a:gd name="connsiteX1427" fmla="*/ 735482 w 3000547"/>
                  <a:gd name="connsiteY1427" fmla="*/ 1925749 h 3555732"/>
                  <a:gd name="connsiteX1428" fmla="*/ 740468 w 3000547"/>
                  <a:gd name="connsiteY1428" fmla="*/ 1923201 h 3555732"/>
                  <a:gd name="connsiteX1429" fmla="*/ 745122 w 3000547"/>
                  <a:gd name="connsiteY1429" fmla="*/ 1918657 h 3555732"/>
                  <a:gd name="connsiteX1430" fmla="*/ 749887 w 3000547"/>
                  <a:gd name="connsiteY1430" fmla="*/ 1911897 h 3555732"/>
                  <a:gd name="connsiteX1431" fmla="*/ 750220 w 3000547"/>
                  <a:gd name="connsiteY1431" fmla="*/ 1911676 h 3555732"/>
                  <a:gd name="connsiteX1432" fmla="*/ 750552 w 3000547"/>
                  <a:gd name="connsiteY1432" fmla="*/ 1911676 h 3555732"/>
                  <a:gd name="connsiteX1433" fmla="*/ 750663 w 3000547"/>
                  <a:gd name="connsiteY1433" fmla="*/ 1911233 h 3555732"/>
                  <a:gd name="connsiteX1434" fmla="*/ 750663 w 3000547"/>
                  <a:gd name="connsiteY1434" fmla="*/ 1909903 h 3555732"/>
                  <a:gd name="connsiteX1435" fmla="*/ 743904 w 3000547"/>
                  <a:gd name="connsiteY1435" fmla="*/ 1907022 h 3555732"/>
                  <a:gd name="connsiteX1436" fmla="*/ 742796 w 3000547"/>
                  <a:gd name="connsiteY1436" fmla="*/ 1905359 h 3555732"/>
                  <a:gd name="connsiteX1437" fmla="*/ 742241 w 3000547"/>
                  <a:gd name="connsiteY1437" fmla="*/ 1903032 h 3555732"/>
                  <a:gd name="connsiteX1438" fmla="*/ 740911 w 3000547"/>
                  <a:gd name="connsiteY1438" fmla="*/ 1900927 h 3555732"/>
                  <a:gd name="connsiteX1439" fmla="*/ 739360 w 3000547"/>
                  <a:gd name="connsiteY1439" fmla="*/ 1899486 h 3555732"/>
                  <a:gd name="connsiteX1440" fmla="*/ 736368 w 3000547"/>
                  <a:gd name="connsiteY1440" fmla="*/ 1898378 h 3555732"/>
                  <a:gd name="connsiteX1441" fmla="*/ 733598 w 3000547"/>
                  <a:gd name="connsiteY1441" fmla="*/ 1895829 h 3555732"/>
                  <a:gd name="connsiteX1442" fmla="*/ 731935 w 3000547"/>
                  <a:gd name="connsiteY1442" fmla="*/ 1895275 h 3555732"/>
                  <a:gd name="connsiteX1443" fmla="*/ 730495 w 3000547"/>
                  <a:gd name="connsiteY1443" fmla="*/ 1895940 h 3555732"/>
                  <a:gd name="connsiteX1444" fmla="*/ 691266 w 3000547"/>
                  <a:gd name="connsiteY1444" fmla="*/ 1920098 h 3555732"/>
                  <a:gd name="connsiteX1445" fmla="*/ 690823 w 3000547"/>
                  <a:gd name="connsiteY1445" fmla="*/ 1922647 h 3555732"/>
                  <a:gd name="connsiteX1446" fmla="*/ 699799 w 3000547"/>
                  <a:gd name="connsiteY1446" fmla="*/ 1917771 h 3555732"/>
                  <a:gd name="connsiteX1447" fmla="*/ 702570 w 3000547"/>
                  <a:gd name="connsiteY1447" fmla="*/ 1915444 h 3555732"/>
                  <a:gd name="connsiteX1448" fmla="*/ 709107 w 3000547"/>
                  <a:gd name="connsiteY1448" fmla="*/ 1907243 h 3555732"/>
                  <a:gd name="connsiteX1449" fmla="*/ 716643 w 3000547"/>
                  <a:gd name="connsiteY1449" fmla="*/ 1904473 h 3555732"/>
                  <a:gd name="connsiteX1450" fmla="*/ 732490 w 3000547"/>
                  <a:gd name="connsiteY1450" fmla="*/ 1891397 h 3555732"/>
                  <a:gd name="connsiteX1451" fmla="*/ 732822 w 3000547"/>
                  <a:gd name="connsiteY1451" fmla="*/ 1891397 h 3555732"/>
                  <a:gd name="connsiteX1452" fmla="*/ 733155 w 3000547"/>
                  <a:gd name="connsiteY1452" fmla="*/ 1890843 h 3555732"/>
                  <a:gd name="connsiteX1453" fmla="*/ 733487 w 3000547"/>
                  <a:gd name="connsiteY1453" fmla="*/ 1889956 h 3555732"/>
                  <a:gd name="connsiteX1454" fmla="*/ 730938 w 3000547"/>
                  <a:gd name="connsiteY1454" fmla="*/ 1887075 h 3555732"/>
                  <a:gd name="connsiteX1455" fmla="*/ 727170 w 3000547"/>
                  <a:gd name="connsiteY1455" fmla="*/ 1885302 h 3555732"/>
                  <a:gd name="connsiteX1456" fmla="*/ 724289 w 3000547"/>
                  <a:gd name="connsiteY1456" fmla="*/ 1885856 h 3555732"/>
                  <a:gd name="connsiteX1457" fmla="*/ 724289 w 3000547"/>
                  <a:gd name="connsiteY1457" fmla="*/ 1889956 h 3555732"/>
                  <a:gd name="connsiteX1458" fmla="*/ 716311 w 3000547"/>
                  <a:gd name="connsiteY1458" fmla="*/ 1894056 h 3555732"/>
                  <a:gd name="connsiteX1459" fmla="*/ 711878 w 3000547"/>
                  <a:gd name="connsiteY1459" fmla="*/ 1898267 h 3555732"/>
                  <a:gd name="connsiteX1460" fmla="*/ 705894 w 3000547"/>
                  <a:gd name="connsiteY1460" fmla="*/ 1902035 h 3555732"/>
                  <a:gd name="connsiteX1461" fmla="*/ 703567 w 3000547"/>
                  <a:gd name="connsiteY1461" fmla="*/ 1902700 h 3555732"/>
                  <a:gd name="connsiteX1462" fmla="*/ 695920 w 3000547"/>
                  <a:gd name="connsiteY1462" fmla="*/ 1903032 h 3555732"/>
                  <a:gd name="connsiteX1463" fmla="*/ 693815 w 3000547"/>
                  <a:gd name="connsiteY1463" fmla="*/ 1904584 h 3555732"/>
                  <a:gd name="connsiteX1464" fmla="*/ 692153 w 3000547"/>
                  <a:gd name="connsiteY1464" fmla="*/ 1908462 h 3555732"/>
                  <a:gd name="connsiteX1465" fmla="*/ 691155 w 3000547"/>
                  <a:gd name="connsiteY1465" fmla="*/ 1913006 h 3555732"/>
                  <a:gd name="connsiteX1466" fmla="*/ 689937 w 3000547"/>
                  <a:gd name="connsiteY1466" fmla="*/ 1916995 h 3555732"/>
                  <a:gd name="connsiteX1467" fmla="*/ 687720 w 3000547"/>
                  <a:gd name="connsiteY1467" fmla="*/ 1919211 h 3555732"/>
                  <a:gd name="connsiteX1468" fmla="*/ 691599 w 3000547"/>
                  <a:gd name="connsiteY1468" fmla="*/ 1919211 h 3555732"/>
                  <a:gd name="connsiteX1469" fmla="*/ 691266 w 3000547"/>
                  <a:gd name="connsiteY1469" fmla="*/ 1920209 h 3555732"/>
                  <a:gd name="connsiteX1470" fmla="*/ 786235 w 3000547"/>
                  <a:gd name="connsiteY1470" fmla="*/ 1871228 h 3555732"/>
                  <a:gd name="connsiteX1471" fmla="*/ 788895 w 3000547"/>
                  <a:gd name="connsiteY1471" fmla="*/ 1869677 h 3555732"/>
                  <a:gd name="connsiteX1472" fmla="*/ 791554 w 3000547"/>
                  <a:gd name="connsiteY1472" fmla="*/ 1867017 h 3555732"/>
                  <a:gd name="connsiteX1473" fmla="*/ 794103 w 3000547"/>
                  <a:gd name="connsiteY1473" fmla="*/ 1865134 h 3555732"/>
                  <a:gd name="connsiteX1474" fmla="*/ 794989 w 3000547"/>
                  <a:gd name="connsiteY1474" fmla="*/ 1865134 h 3555732"/>
                  <a:gd name="connsiteX1475" fmla="*/ 794324 w 3000547"/>
                  <a:gd name="connsiteY1475" fmla="*/ 1866463 h 3555732"/>
                  <a:gd name="connsiteX1476" fmla="*/ 794324 w 3000547"/>
                  <a:gd name="connsiteY1476" fmla="*/ 1867128 h 3555732"/>
                  <a:gd name="connsiteX1477" fmla="*/ 794435 w 3000547"/>
                  <a:gd name="connsiteY1477" fmla="*/ 1868790 h 3555732"/>
                  <a:gd name="connsiteX1478" fmla="*/ 794214 w 3000547"/>
                  <a:gd name="connsiteY1478" fmla="*/ 1870342 h 3555732"/>
                  <a:gd name="connsiteX1479" fmla="*/ 794878 w 3000547"/>
                  <a:gd name="connsiteY1479" fmla="*/ 1871228 h 3555732"/>
                  <a:gd name="connsiteX1480" fmla="*/ 796209 w 3000547"/>
                  <a:gd name="connsiteY1480" fmla="*/ 1870563 h 3555732"/>
                  <a:gd name="connsiteX1481" fmla="*/ 797871 w 3000547"/>
                  <a:gd name="connsiteY1481" fmla="*/ 1869012 h 3555732"/>
                  <a:gd name="connsiteX1482" fmla="*/ 799422 w 3000547"/>
                  <a:gd name="connsiteY1482" fmla="*/ 1867128 h 3555732"/>
                  <a:gd name="connsiteX1483" fmla="*/ 799644 w 3000547"/>
                  <a:gd name="connsiteY1483" fmla="*/ 1865134 h 3555732"/>
                  <a:gd name="connsiteX1484" fmla="*/ 798203 w 3000547"/>
                  <a:gd name="connsiteY1484" fmla="*/ 1864136 h 3555732"/>
                  <a:gd name="connsiteX1485" fmla="*/ 796541 w 3000547"/>
                  <a:gd name="connsiteY1485" fmla="*/ 1864136 h 3555732"/>
                  <a:gd name="connsiteX1486" fmla="*/ 796541 w 3000547"/>
                  <a:gd name="connsiteY1486" fmla="*/ 1863250 h 3555732"/>
                  <a:gd name="connsiteX1487" fmla="*/ 798314 w 3000547"/>
                  <a:gd name="connsiteY1487" fmla="*/ 1861809 h 3555732"/>
                  <a:gd name="connsiteX1488" fmla="*/ 800641 w 3000547"/>
                  <a:gd name="connsiteY1488" fmla="*/ 1860590 h 3555732"/>
                  <a:gd name="connsiteX1489" fmla="*/ 804741 w 3000547"/>
                  <a:gd name="connsiteY1489" fmla="*/ 1856933 h 3555732"/>
                  <a:gd name="connsiteX1490" fmla="*/ 806958 w 3000547"/>
                  <a:gd name="connsiteY1490" fmla="*/ 1855049 h 3555732"/>
                  <a:gd name="connsiteX1491" fmla="*/ 808287 w 3000547"/>
                  <a:gd name="connsiteY1491" fmla="*/ 1852944 h 3555732"/>
                  <a:gd name="connsiteX1492" fmla="*/ 808287 w 3000547"/>
                  <a:gd name="connsiteY1492" fmla="*/ 1850727 h 3555732"/>
                  <a:gd name="connsiteX1493" fmla="*/ 806515 w 3000547"/>
                  <a:gd name="connsiteY1493" fmla="*/ 1850506 h 3555732"/>
                  <a:gd name="connsiteX1494" fmla="*/ 804409 w 3000547"/>
                  <a:gd name="connsiteY1494" fmla="*/ 1851614 h 3555732"/>
                  <a:gd name="connsiteX1495" fmla="*/ 803300 w 3000547"/>
                  <a:gd name="connsiteY1495" fmla="*/ 1852500 h 3555732"/>
                  <a:gd name="connsiteX1496" fmla="*/ 803079 w 3000547"/>
                  <a:gd name="connsiteY1496" fmla="*/ 1853387 h 3555732"/>
                  <a:gd name="connsiteX1497" fmla="*/ 802525 w 3000547"/>
                  <a:gd name="connsiteY1497" fmla="*/ 1853941 h 3555732"/>
                  <a:gd name="connsiteX1498" fmla="*/ 801750 w 3000547"/>
                  <a:gd name="connsiteY1498" fmla="*/ 1853498 h 3555732"/>
                  <a:gd name="connsiteX1499" fmla="*/ 800419 w 3000547"/>
                  <a:gd name="connsiteY1499" fmla="*/ 1852057 h 3555732"/>
                  <a:gd name="connsiteX1500" fmla="*/ 798314 w 3000547"/>
                  <a:gd name="connsiteY1500" fmla="*/ 1850949 h 3555732"/>
                  <a:gd name="connsiteX1501" fmla="*/ 795211 w 3000547"/>
                  <a:gd name="connsiteY1501" fmla="*/ 1850949 h 3555732"/>
                  <a:gd name="connsiteX1502" fmla="*/ 786013 w 3000547"/>
                  <a:gd name="connsiteY1502" fmla="*/ 1853165 h 3555732"/>
                  <a:gd name="connsiteX1503" fmla="*/ 784351 w 3000547"/>
                  <a:gd name="connsiteY1503" fmla="*/ 1854717 h 3555732"/>
                  <a:gd name="connsiteX1504" fmla="*/ 783132 w 3000547"/>
                  <a:gd name="connsiteY1504" fmla="*/ 1856822 h 3555732"/>
                  <a:gd name="connsiteX1505" fmla="*/ 781581 w 3000547"/>
                  <a:gd name="connsiteY1505" fmla="*/ 1858041 h 3555732"/>
                  <a:gd name="connsiteX1506" fmla="*/ 780473 w 3000547"/>
                  <a:gd name="connsiteY1506" fmla="*/ 1859814 h 3555732"/>
                  <a:gd name="connsiteX1507" fmla="*/ 780251 w 3000547"/>
                  <a:gd name="connsiteY1507" fmla="*/ 1862474 h 3555732"/>
                  <a:gd name="connsiteX1508" fmla="*/ 779808 w 3000547"/>
                  <a:gd name="connsiteY1508" fmla="*/ 1865134 h 3555732"/>
                  <a:gd name="connsiteX1509" fmla="*/ 780140 w 3000547"/>
                  <a:gd name="connsiteY1509" fmla="*/ 1865577 h 3555732"/>
                  <a:gd name="connsiteX1510" fmla="*/ 779919 w 3000547"/>
                  <a:gd name="connsiteY1510" fmla="*/ 1866020 h 3555732"/>
                  <a:gd name="connsiteX1511" fmla="*/ 779032 w 3000547"/>
                  <a:gd name="connsiteY1511" fmla="*/ 1866906 h 3555732"/>
                  <a:gd name="connsiteX1512" fmla="*/ 779032 w 3000547"/>
                  <a:gd name="connsiteY1512" fmla="*/ 1868015 h 3555732"/>
                  <a:gd name="connsiteX1513" fmla="*/ 783465 w 3000547"/>
                  <a:gd name="connsiteY1513" fmla="*/ 1871339 h 3555732"/>
                  <a:gd name="connsiteX1514" fmla="*/ 785902 w 3000547"/>
                  <a:gd name="connsiteY1514" fmla="*/ 1871339 h 3555732"/>
                  <a:gd name="connsiteX1515" fmla="*/ 833110 w 3000547"/>
                  <a:gd name="connsiteY1515" fmla="*/ 1859371 h 3555732"/>
                  <a:gd name="connsiteX1516" fmla="*/ 831448 w 3000547"/>
                  <a:gd name="connsiteY1516" fmla="*/ 1860368 h 3555732"/>
                  <a:gd name="connsiteX1517" fmla="*/ 833775 w 3000547"/>
                  <a:gd name="connsiteY1517" fmla="*/ 1862474 h 3555732"/>
                  <a:gd name="connsiteX1518" fmla="*/ 839205 w 3000547"/>
                  <a:gd name="connsiteY1518" fmla="*/ 1864025 h 3555732"/>
                  <a:gd name="connsiteX1519" fmla="*/ 841865 w 3000547"/>
                  <a:gd name="connsiteY1519" fmla="*/ 1864025 h 3555732"/>
                  <a:gd name="connsiteX1520" fmla="*/ 844191 w 3000547"/>
                  <a:gd name="connsiteY1520" fmla="*/ 1864801 h 3555732"/>
                  <a:gd name="connsiteX1521" fmla="*/ 848846 w 3000547"/>
                  <a:gd name="connsiteY1521" fmla="*/ 1867571 h 3555732"/>
                  <a:gd name="connsiteX1522" fmla="*/ 851506 w 3000547"/>
                  <a:gd name="connsiteY1522" fmla="*/ 1867793 h 3555732"/>
                  <a:gd name="connsiteX1523" fmla="*/ 859928 w 3000547"/>
                  <a:gd name="connsiteY1523" fmla="*/ 1864247 h 3555732"/>
                  <a:gd name="connsiteX1524" fmla="*/ 864360 w 3000547"/>
                  <a:gd name="connsiteY1524" fmla="*/ 1860922 h 3555732"/>
                  <a:gd name="connsiteX1525" fmla="*/ 867795 w 3000547"/>
                  <a:gd name="connsiteY1525" fmla="*/ 1856711 h 3555732"/>
                  <a:gd name="connsiteX1526" fmla="*/ 868793 w 3000547"/>
                  <a:gd name="connsiteY1526" fmla="*/ 1852944 h 3555732"/>
                  <a:gd name="connsiteX1527" fmla="*/ 866022 w 3000547"/>
                  <a:gd name="connsiteY1527" fmla="*/ 1851392 h 3555732"/>
                  <a:gd name="connsiteX1528" fmla="*/ 862033 w 3000547"/>
                  <a:gd name="connsiteY1528" fmla="*/ 1850617 h 3555732"/>
                  <a:gd name="connsiteX1529" fmla="*/ 859263 w 3000547"/>
                  <a:gd name="connsiteY1529" fmla="*/ 1849398 h 3555732"/>
                  <a:gd name="connsiteX1530" fmla="*/ 863030 w 3000547"/>
                  <a:gd name="connsiteY1530" fmla="*/ 1842860 h 3555732"/>
                  <a:gd name="connsiteX1531" fmla="*/ 864471 w 3000547"/>
                  <a:gd name="connsiteY1531" fmla="*/ 1838316 h 3555732"/>
                  <a:gd name="connsiteX1532" fmla="*/ 861035 w 3000547"/>
                  <a:gd name="connsiteY1532" fmla="*/ 1834548 h 3555732"/>
                  <a:gd name="connsiteX1533" fmla="*/ 857267 w 3000547"/>
                  <a:gd name="connsiteY1533" fmla="*/ 1826791 h 3555732"/>
                  <a:gd name="connsiteX1534" fmla="*/ 855384 w 3000547"/>
                  <a:gd name="connsiteY1534" fmla="*/ 1825018 h 3555732"/>
                  <a:gd name="connsiteX1535" fmla="*/ 852724 w 3000547"/>
                  <a:gd name="connsiteY1535" fmla="*/ 1825794 h 3555732"/>
                  <a:gd name="connsiteX1536" fmla="*/ 849621 w 3000547"/>
                  <a:gd name="connsiteY1536" fmla="*/ 1827789 h 3555732"/>
                  <a:gd name="connsiteX1537" fmla="*/ 846741 w 3000547"/>
                  <a:gd name="connsiteY1537" fmla="*/ 1830781 h 3555732"/>
                  <a:gd name="connsiteX1538" fmla="*/ 844635 w 3000547"/>
                  <a:gd name="connsiteY1538" fmla="*/ 1834548 h 3555732"/>
                  <a:gd name="connsiteX1539" fmla="*/ 844856 w 3000547"/>
                  <a:gd name="connsiteY1539" fmla="*/ 1835435 h 3555732"/>
                  <a:gd name="connsiteX1540" fmla="*/ 844635 w 3000547"/>
                  <a:gd name="connsiteY1540" fmla="*/ 1838981 h 3555732"/>
                  <a:gd name="connsiteX1541" fmla="*/ 844191 w 3000547"/>
                  <a:gd name="connsiteY1541" fmla="*/ 1842527 h 3555732"/>
                  <a:gd name="connsiteX1542" fmla="*/ 843859 w 3000547"/>
                  <a:gd name="connsiteY1542" fmla="*/ 1843524 h 3555732"/>
                  <a:gd name="connsiteX1543" fmla="*/ 844413 w 3000547"/>
                  <a:gd name="connsiteY1543" fmla="*/ 1846073 h 3555732"/>
                  <a:gd name="connsiteX1544" fmla="*/ 845078 w 3000547"/>
                  <a:gd name="connsiteY1544" fmla="*/ 1847514 h 3555732"/>
                  <a:gd name="connsiteX1545" fmla="*/ 846076 w 3000547"/>
                  <a:gd name="connsiteY1545" fmla="*/ 1847846 h 3555732"/>
                  <a:gd name="connsiteX1546" fmla="*/ 847738 w 3000547"/>
                  <a:gd name="connsiteY1546" fmla="*/ 1847181 h 3555732"/>
                  <a:gd name="connsiteX1547" fmla="*/ 845189 w 3000547"/>
                  <a:gd name="connsiteY1547" fmla="*/ 1849287 h 3555732"/>
                  <a:gd name="connsiteX1548" fmla="*/ 840756 w 3000547"/>
                  <a:gd name="connsiteY1548" fmla="*/ 1850838 h 3555732"/>
                  <a:gd name="connsiteX1549" fmla="*/ 838872 w 3000547"/>
                  <a:gd name="connsiteY1549" fmla="*/ 1853719 h 3555732"/>
                  <a:gd name="connsiteX1550" fmla="*/ 838872 w 3000547"/>
                  <a:gd name="connsiteY1550" fmla="*/ 1855714 h 3555732"/>
                  <a:gd name="connsiteX1551" fmla="*/ 839426 w 3000547"/>
                  <a:gd name="connsiteY1551" fmla="*/ 1857820 h 3555732"/>
                  <a:gd name="connsiteX1552" fmla="*/ 839426 w 3000547"/>
                  <a:gd name="connsiteY1552" fmla="*/ 1859482 h 3555732"/>
                  <a:gd name="connsiteX1553" fmla="*/ 837765 w 3000547"/>
                  <a:gd name="connsiteY1553" fmla="*/ 1860147 h 3555732"/>
                  <a:gd name="connsiteX1554" fmla="*/ 833221 w 3000547"/>
                  <a:gd name="connsiteY1554" fmla="*/ 1859149 h 3555732"/>
                  <a:gd name="connsiteX1555" fmla="*/ 854719 w 3000547"/>
                  <a:gd name="connsiteY1555" fmla="*/ 1816042 h 3555732"/>
                  <a:gd name="connsiteX1556" fmla="*/ 855827 w 3000547"/>
                  <a:gd name="connsiteY1556" fmla="*/ 1814823 h 3555732"/>
                  <a:gd name="connsiteX1557" fmla="*/ 858930 w 3000547"/>
                  <a:gd name="connsiteY1557" fmla="*/ 1809615 h 3555732"/>
                  <a:gd name="connsiteX1558" fmla="*/ 860592 w 3000547"/>
                  <a:gd name="connsiteY1558" fmla="*/ 1808396 h 3555732"/>
                  <a:gd name="connsiteX1559" fmla="*/ 861922 w 3000547"/>
                  <a:gd name="connsiteY1559" fmla="*/ 1806955 h 3555732"/>
                  <a:gd name="connsiteX1560" fmla="*/ 860592 w 3000547"/>
                  <a:gd name="connsiteY1560" fmla="*/ 1803963 h 3555732"/>
                  <a:gd name="connsiteX1561" fmla="*/ 858597 w 3000547"/>
                  <a:gd name="connsiteY1561" fmla="*/ 1801304 h 3555732"/>
                  <a:gd name="connsiteX1562" fmla="*/ 857711 w 3000547"/>
                  <a:gd name="connsiteY1562" fmla="*/ 1800861 h 3555732"/>
                  <a:gd name="connsiteX1563" fmla="*/ 856935 w 3000547"/>
                  <a:gd name="connsiteY1563" fmla="*/ 1796317 h 3555732"/>
                  <a:gd name="connsiteX1564" fmla="*/ 857711 w 3000547"/>
                  <a:gd name="connsiteY1564" fmla="*/ 1794876 h 3555732"/>
                  <a:gd name="connsiteX1565" fmla="*/ 860925 w 3000547"/>
                  <a:gd name="connsiteY1565" fmla="*/ 1795431 h 3555732"/>
                  <a:gd name="connsiteX1566" fmla="*/ 872006 w 3000547"/>
                  <a:gd name="connsiteY1566" fmla="*/ 1792993 h 3555732"/>
                  <a:gd name="connsiteX1567" fmla="*/ 873780 w 3000547"/>
                  <a:gd name="connsiteY1567" fmla="*/ 1791663 h 3555732"/>
                  <a:gd name="connsiteX1568" fmla="*/ 875330 w 3000547"/>
                  <a:gd name="connsiteY1568" fmla="*/ 1789557 h 3555732"/>
                  <a:gd name="connsiteX1569" fmla="*/ 876771 w 3000547"/>
                  <a:gd name="connsiteY1569" fmla="*/ 1786787 h 3555732"/>
                  <a:gd name="connsiteX1570" fmla="*/ 878212 w 3000547"/>
                  <a:gd name="connsiteY1570" fmla="*/ 1785125 h 3555732"/>
                  <a:gd name="connsiteX1571" fmla="*/ 884085 w 3000547"/>
                  <a:gd name="connsiteY1571" fmla="*/ 1782244 h 3555732"/>
                  <a:gd name="connsiteX1572" fmla="*/ 885636 w 3000547"/>
                  <a:gd name="connsiteY1572" fmla="*/ 1779141 h 3555732"/>
                  <a:gd name="connsiteX1573" fmla="*/ 889404 w 3000547"/>
                  <a:gd name="connsiteY1573" fmla="*/ 1777700 h 3555732"/>
                  <a:gd name="connsiteX1574" fmla="*/ 891067 w 3000547"/>
                  <a:gd name="connsiteY1574" fmla="*/ 1774819 h 3555732"/>
                  <a:gd name="connsiteX1575" fmla="*/ 889293 w 3000547"/>
                  <a:gd name="connsiteY1575" fmla="*/ 1774819 h 3555732"/>
                  <a:gd name="connsiteX1576" fmla="*/ 887521 w 3000547"/>
                  <a:gd name="connsiteY1576" fmla="*/ 1773489 h 3555732"/>
                  <a:gd name="connsiteX1577" fmla="*/ 885969 w 3000547"/>
                  <a:gd name="connsiteY1577" fmla="*/ 1770830 h 3555732"/>
                  <a:gd name="connsiteX1578" fmla="*/ 884861 w 3000547"/>
                  <a:gd name="connsiteY1578" fmla="*/ 1767173 h 3555732"/>
                  <a:gd name="connsiteX1579" fmla="*/ 884306 w 3000547"/>
                  <a:gd name="connsiteY1579" fmla="*/ 1763848 h 3555732"/>
                  <a:gd name="connsiteX1580" fmla="*/ 884306 w 3000547"/>
                  <a:gd name="connsiteY1580" fmla="*/ 1758418 h 3555732"/>
                  <a:gd name="connsiteX1581" fmla="*/ 884085 w 3000547"/>
                  <a:gd name="connsiteY1581" fmla="*/ 1756091 h 3555732"/>
                  <a:gd name="connsiteX1582" fmla="*/ 878766 w 3000547"/>
                  <a:gd name="connsiteY1582" fmla="*/ 1745010 h 3555732"/>
                  <a:gd name="connsiteX1583" fmla="*/ 877547 w 3000547"/>
                  <a:gd name="connsiteY1583" fmla="*/ 1743237 h 3555732"/>
                  <a:gd name="connsiteX1584" fmla="*/ 871784 w 3000547"/>
                  <a:gd name="connsiteY1584" fmla="*/ 1739690 h 3555732"/>
                  <a:gd name="connsiteX1585" fmla="*/ 870565 w 3000547"/>
                  <a:gd name="connsiteY1585" fmla="*/ 1738471 h 3555732"/>
                  <a:gd name="connsiteX1586" fmla="*/ 869568 w 3000547"/>
                  <a:gd name="connsiteY1586" fmla="*/ 1735923 h 3555732"/>
                  <a:gd name="connsiteX1587" fmla="*/ 867463 w 3000547"/>
                  <a:gd name="connsiteY1587" fmla="*/ 1729052 h 3555732"/>
                  <a:gd name="connsiteX1588" fmla="*/ 864804 w 3000547"/>
                  <a:gd name="connsiteY1588" fmla="*/ 1724730 h 3555732"/>
                  <a:gd name="connsiteX1589" fmla="*/ 863030 w 3000547"/>
                  <a:gd name="connsiteY1589" fmla="*/ 1726725 h 3555732"/>
                  <a:gd name="connsiteX1590" fmla="*/ 861368 w 3000547"/>
                  <a:gd name="connsiteY1590" fmla="*/ 1731047 h 3555732"/>
                  <a:gd name="connsiteX1591" fmla="*/ 859152 w 3000547"/>
                  <a:gd name="connsiteY1591" fmla="*/ 1733706 h 3555732"/>
                  <a:gd name="connsiteX1592" fmla="*/ 859706 w 3000547"/>
                  <a:gd name="connsiteY1592" fmla="*/ 1734260 h 3555732"/>
                  <a:gd name="connsiteX1593" fmla="*/ 860703 w 3000547"/>
                  <a:gd name="connsiteY1593" fmla="*/ 1735479 h 3555732"/>
                  <a:gd name="connsiteX1594" fmla="*/ 861479 w 3000547"/>
                  <a:gd name="connsiteY1594" fmla="*/ 1735812 h 3555732"/>
                  <a:gd name="connsiteX1595" fmla="*/ 860925 w 3000547"/>
                  <a:gd name="connsiteY1595" fmla="*/ 1740023 h 3555732"/>
                  <a:gd name="connsiteX1596" fmla="*/ 859817 w 3000547"/>
                  <a:gd name="connsiteY1596" fmla="*/ 1743791 h 3555732"/>
                  <a:gd name="connsiteX1597" fmla="*/ 856935 w 3000547"/>
                  <a:gd name="connsiteY1597" fmla="*/ 1750550 h 3555732"/>
                  <a:gd name="connsiteX1598" fmla="*/ 860038 w 3000547"/>
                  <a:gd name="connsiteY1598" fmla="*/ 1750550 h 3555732"/>
                  <a:gd name="connsiteX1599" fmla="*/ 856049 w 3000547"/>
                  <a:gd name="connsiteY1599" fmla="*/ 1754318 h 3555732"/>
                  <a:gd name="connsiteX1600" fmla="*/ 859595 w 3000547"/>
                  <a:gd name="connsiteY1600" fmla="*/ 1755759 h 3555732"/>
                  <a:gd name="connsiteX1601" fmla="*/ 862919 w 3000547"/>
                  <a:gd name="connsiteY1601" fmla="*/ 1754540 h 3555732"/>
                  <a:gd name="connsiteX1602" fmla="*/ 869236 w 3000547"/>
                  <a:gd name="connsiteY1602" fmla="*/ 1748556 h 3555732"/>
                  <a:gd name="connsiteX1603" fmla="*/ 869236 w 3000547"/>
                  <a:gd name="connsiteY1603" fmla="*/ 1750661 h 3555732"/>
                  <a:gd name="connsiteX1604" fmla="*/ 869568 w 3000547"/>
                  <a:gd name="connsiteY1604" fmla="*/ 1752434 h 3555732"/>
                  <a:gd name="connsiteX1605" fmla="*/ 870012 w 3000547"/>
                  <a:gd name="connsiteY1605" fmla="*/ 1754207 h 3555732"/>
                  <a:gd name="connsiteX1606" fmla="*/ 870787 w 3000547"/>
                  <a:gd name="connsiteY1606" fmla="*/ 1756202 h 3555732"/>
                  <a:gd name="connsiteX1607" fmla="*/ 863917 w 3000547"/>
                  <a:gd name="connsiteY1607" fmla="*/ 1760967 h 3555732"/>
                  <a:gd name="connsiteX1608" fmla="*/ 857489 w 3000547"/>
                  <a:gd name="connsiteY1608" fmla="*/ 1767284 h 3555732"/>
                  <a:gd name="connsiteX1609" fmla="*/ 853389 w 3000547"/>
                  <a:gd name="connsiteY1609" fmla="*/ 1773822 h 3555732"/>
                  <a:gd name="connsiteX1610" fmla="*/ 851838 w 3000547"/>
                  <a:gd name="connsiteY1610" fmla="*/ 1775484 h 3555732"/>
                  <a:gd name="connsiteX1611" fmla="*/ 852392 w 3000547"/>
                  <a:gd name="connsiteY1611" fmla="*/ 1776814 h 3555732"/>
                  <a:gd name="connsiteX1612" fmla="*/ 853278 w 3000547"/>
                  <a:gd name="connsiteY1612" fmla="*/ 1778033 h 3555732"/>
                  <a:gd name="connsiteX1613" fmla="*/ 853611 w 3000547"/>
                  <a:gd name="connsiteY1613" fmla="*/ 1778365 h 3555732"/>
                  <a:gd name="connsiteX1614" fmla="*/ 854387 w 3000547"/>
                  <a:gd name="connsiteY1614" fmla="*/ 1778808 h 3555732"/>
                  <a:gd name="connsiteX1615" fmla="*/ 857489 w 3000547"/>
                  <a:gd name="connsiteY1615" fmla="*/ 1778365 h 3555732"/>
                  <a:gd name="connsiteX1616" fmla="*/ 857489 w 3000547"/>
                  <a:gd name="connsiteY1616" fmla="*/ 1780360 h 3555732"/>
                  <a:gd name="connsiteX1617" fmla="*/ 856492 w 3000547"/>
                  <a:gd name="connsiteY1617" fmla="*/ 1781911 h 3555732"/>
                  <a:gd name="connsiteX1618" fmla="*/ 854830 w 3000547"/>
                  <a:gd name="connsiteY1618" fmla="*/ 1786565 h 3555732"/>
                  <a:gd name="connsiteX1619" fmla="*/ 854054 w 3000547"/>
                  <a:gd name="connsiteY1619" fmla="*/ 1787563 h 3555732"/>
                  <a:gd name="connsiteX1620" fmla="*/ 852946 w 3000547"/>
                  <a:gd name="connsiteY1620" fmla="*/ 1787009 h 3555732"/>
                  <a:gd name="connsiteX1621" fmla="*/ 851173 w 3000547"/>
                  <a:gd name="connsiteY1621" fmla="*/ 1784460 h 3555732"/>
                  <a:gd name="connsiteX1622" fmla="*/ 849732 w 3000547"/>
                  <a:gd name="connsiteY1622" fmla="*/ 1784017 h 3555732"/>
                  <a:gd name="connsiteX1623" fmla="*/ 847405 w 3000547"/>
                  <a:gd name="connsiteY1623" fmla="*/ 1785790 h 3555732"/>
                  <a:gd name="connsiteX1624" fmla="*/ 845965 w 3000547"/>
                  <a:gd name="connsiteY1624" fmla="*/ 1789668 h 3555732"/>
                  <a:gd name="connsiteX1625" fmla="*/ 844635 w 3000547"/>
                  <a:gd name="connsiteY1625" fmla="*/ 1794433 h 3555732"/>
                  <a:gd name="connsiteX1626" fmla="*/ 842751 w 3000547"/>
                  <a:gd name="connsiteY1626" fmla="*/ 1798977 h 3555732"/>
                  <a:gd name="connsiteX1627" fmla="*/ 843859 w 3000547"/>
                  <a:gd name="connsiteY1627" fmla="*/ 1800196 h 3555732"/>
                  <a:gd name="connsiteX1628" fmla="*/ 844967 w 3000547"/>
                  <a:gd name="connsiteY1628" fmla="*/ 1800750 h 3555732"/>
                  <a:gd name="connsiteX1629" fmla="*/ 846186 w 3000547"/>
                  <a:gd name="connsiteY1629" fmla="*/ 1800750 h 3555732"/>
                  <a:gd name="connsiteX1630" fmla="*/ 847405 w 3000547"/>
                  <a:gd name="connsiteY1630" fmla="*/ 1800639 h 3555732"/>
                  <a:gd name="connsiteX1631" fmla="*/ 844302 w 3000547"/>
                  <a:gd name="connsiteY1631" fmla="*/ 1813272 h 3555732"/>
                  <a:gd name="connsiteX1632" fmla="*/ 842308 w 3000547"/>
                  <a:gd name="connsiteY1632" fmla="*/ 1819256 h 3555732"/>
                  <a:gd name="connsiteX1633" fmla="*/ 839648 w 3000547"/>
                  <a:gd name="connsiteY1633" fmla="*/ 1822913 h 3555732"/>
                  <a:gd name="connsiteX1634" fmla="*/ 842751 w 3000547"/>
                  <a:gd name="connsiteY1634" fmla="*/ 1824243 h 3555732"/>
                  <a:gd name="connsiteX1635" fmla="*/ 854497 w 3000547"/>
                  <a:gd name="connsiteY1635" fmla="*/ 1815488 h 3555732"/>
                  <a:gd name="connsiteX1636" fmla="*/ 816598 w 3000547"/>
                  <a:gd name="connsiteY1636" fmla="*/ 1716198 h 3555732"/>
                  <a:gd name="connsiteX1637" fmla="*/ 819037 w 3000547"/>
                  <a:gd name="connsiteY1637" fmla="*/ 1717195 h 3555732"/>
                  <a:gd name="connsiteX1638" fmla="*/ 816709 w 3000547"/>
                  <a:gd name="connsiteY1638" fmla="*/ 1718857 h 3555732"/>
                  <a:gd name="connsiteX1639" fmla="*/ 817928 w 3000547"/>
                  <a:gd name="connsiteY1639" fmla="*/ 1720409 h 3555732"/>
                  <a:gd name="connsiteX1640" fmla="*/ 818926 w 3000547"/>
                  <a:gd name="connsiteY1640" fmla="*/ 1720187 h 3555732"/>
                  <a:gd name="connsiteX1641" fmla="*/ 820034 w 3000547"/>
                  <a:gd name="connsiteY1641" fmla="*/ 1719300 h 3555732"/>
                  <a:gd name="connsiteX1642" fmla="*/ 821363 w 3000547"/>
                  <a:gd name="connsiteY1642" fmla="*/ 1718746 h 3555732"/>
                  <a:gd name="connsiteX1643" fmla="*/ 822361 w 3000547"/>
                  <a:gd name="connsiteY1643" fmla="*/ 1719522 h 3555732"/>
                  <a:gd name="connsiteX1644" fmla="*/ 822804 w 3000547"/>
                  <a:gd name="connsiteY1644" fmla="*/ 1721184 h 3555732"/>
                  <a:gd name="connsiteX1645" fmla="*/ 823358 w 3000547"/>
                  <a:gd name="connsiteY1645" fmla="*/ 1722625 h 3555732"/>
                  <a:gd name="connsiteX1646" fmla="*/ 824467 w 3000547"/>
                  <a:gd name="connsiteY1646" fmla="*/ 1722625 h 3555732"/>
                  <a:gd name="connsiteX1647" fmla="*/ 825574 w 3000547"/>
                  <a:gd name="connsiteY1647" fmla="*/ 1720963 h 3555732"/>
                  <a:gd name="connsiteX1648" fmla="*/ 829121 w 3000547"/>
                  <a:gd name="connsiteY1648" fmla="*/ 1713760 h 3555732"/>
                  <a:gd name="connsiteX1649" fmla="*/ 830561 w 3000547"/>
                  <a:gd name="connsiteY1649" fmla="*/ 1711322 h 3555732"/>
                  <a:gd name="connsiteX1650" fmla="*/ 831115 w 3000547"/>
                  <a:gd name="connsiteY1650" fmla="*/ 1708551 h 3555732"/>
                  <a:gd name="connsiteX1651" fmla="*/ 830783 w 3000547"/>
                  <a:gd name="connsiteY1651" fmla="*/ 1706335 h 3555732"/>
                  <a:gd name="connsiteX1652" fmla="*/ 829121 w 3000547"/>
                  <a:gd name="connsiteY1652" fmla="*/ 1702124 h 3555732"/>
                  <a:gd name="connsiteX1653" fmla="*/ 832445 w 3000547"/>
                  <a:gd name="connsiteY1653" fmla="*/ 1700240 h 3555732"/>
                  <a:gd name="connsiteX1654" fmla="*/ 833886 w 3000547"/>
                  <a:gd name="connsiteY1654" fmla="*/ 1698578 h 3555732"/>
                  <a:gd name="connsiteX1655" fmla="*/ 834550 w 3000547"/>
                  <a:gd name="connsiteY1655" fmla="*/ 1695364 h 3555732"/>
                  <a:gd name="connsiteX1656" fmla="*/ 833775 w 3000547"/>
                  <a:gd name="connsiteY1656" fmla="*/ 1692483 h 3555732"/>
                  <a:gd name="connsiteX1657" fmla="*/ 832002 w 3000547"/>
                  <a:gd name="connsiteY1657" fmla="*/ 1692483 h 3555732"/>
                  <a:gd name="connsiteX1658" fmla="*/ 830118 w 3000547"/>
                  <a:gd name="connsiteY1658" fmla="*/ 1693591 h 3555732"/>
                  <a:gd name="connsiteX1659" fmla="*/ 828899 w 3000547"/>
                  <a:gd name="connsiteY1659" fmla="*/ 1693591 h 3555732"/>
                  <a:gd name="connsiteX1660" fmla="*/ 825685 w 3000547"/>
                  <a:gd name="connsiteY1660" fmla="*/ 1690156 h 3555732"/>
                  <a:gd name="connsiteX1661" fmla="*/ 821696 w 3000547"/>
                  <a:gd name="connsiteY1661" fmla="*/ 1690821 h 3555732"/>
                  <a:gd name="connsiteX1662" fmla="*/ 814161 w 3000547"/>
                  <a:gd name="connsiteY1662" fmla="*/ 1694478 h 3555732"/>
                  <a:gd name="connsiteX1663" fmla="*/ 812276 w 3000547"/>
                  <a:gd name="connsiteY1663" fmla="*/ 1697248 h 3555732"/>
                  <a:gd name="connsiteX1664" fmla="*/ 809617 w 3000547"/>
                  <a:gd name="connsiteY1664" fmla="*/ 1703454 h 3555732"/>
                  <a:gd name="connsiteX1665" fmla="*/ 807401 w 3000547"/>
                  <a:gd name="connsiteY1665" fmla="*/ 1710435 h 3555732"/>
                  <a:gd name="connsiteX1666" fmla="*/ 806736 w 3000547"/>
                  <a:gd name="connsiteY1666" fmla="*/ 1715089 h 3555732"/>
                  <a:gd name="connsiteX1667" fmla="*/ 809063 w 3000547"/>
                  <a:gd name="connsiteY1667" fmla="*/ 1718081 h 3555732"/>
                  <a:gd name="connsiteX1668" fmla="*/ 816709 w 3000547"/>
                  <a:gd name="connsiteY1668" fmla="*/ 1716087 h 3555732"/>
                  <a:gd name="connsiteX1669" fmla="*/ 885858 w 3000547"/>
                  <a:gd name="connsiteY1669" fmla="*/ 1642173 h 3555732"/>
                  <a:gd name="connsiteX1670" fmla="*/ 884306 w 3000547"/>
                  <a:gd name="connsiteY1670" fmla="*/ 1643170 h 3555732"/>
                  <a:gd name="connsiteX1671" fmla="*/ 882756 w 3000547"/>
                  <a:gd name="connsiteY1671" fmla="*/ 1645276 h 3555732"/>
                  <a:gd name="connsiteX1672" fmla="*/ 886745 w 3000547"/>
                  <a:gd name="connsiteY1672" fmla="*/ 1644722 h 3555732"/>
                  <a:gd name="connsiteX1673" fmla="*/ 889737 w 3000547"/>
                  <a:gd name="connsiteY1673" fmla="*/ 1642949 h 3555732"/>
                  <a:gd name="connsiteX1674" fmla="*/ 904586 w 3000547"/>
                  <a:gd name="connsiteY1674" fmla="*/ 1625662 h 3555732"/>
                  <a:gd name="connsiteX1675" fmla="*/ 910459 w 3000547"/>
                  <a:gd name="connsiteY1675" fmla="*/ 1622891 h 3555732"/>
                  <a:gd name="connsiteX1676" fmla="*/ 917219 w 3000547"/>
                  <a:gd name="connsiteY1676" fmla="*/ 1616353 h 3555732"/>
                  <a:gd name="connsiteX1677" fmla="*/ 931182 w 3000547"/>
                  <a:gd name="connsiteY1677" fmla="*/ 1609372 h 3555732"/>
                  <a:gd name="connsiteX1678" fmla="*/ 934838 w 3000547"/>
                  <a:gd name="connsiteY1678" fmla="*/ 1609150 h 3555732"/>
                  <a:gd name="connsiteX1679" fmla="*/ 936390 w 3000547"/>
                  <a:gd name="connsiteY1679" fmla="*/ 1605382 h 3555732"/>
                  <a:gd name="connsiteX1680" fmla="*/ 931403 w 3000547"/>
                  <a:gd name="connsiteY1680" fmla="*/ 1602169 h 3555732"/>
                  <a:gd name="connsiteX1681" fmla="*/ 924643 w 3000547"/>
                  <a:gd name="connsiteY1681" fmla="*/ 1602723 h 3555732"/>
                  <a:gd name="connsiteX1682" fmla="*/ 917884 w 3000547"/>
                  <a:gd name="connsiteY1682" fmla="*/ 1605825 h 3555732"/>
                  <a:gd name="connsiteX1683" fmla="*/ 913008 w 3000547"/>
                  <a:gd name="connsiteY1683" fmla="*/ 1610258 h 3555732"/>
                  <a:gd name="connsiteX1684" fmla="*/ 910902 w 3000547"/>
                  <a:gd name="connsiteY1684" fmla="*/ 1612807 h 3555732"/>
                  <a:gd name="connsiteX1685" fmla="*/ 908464 w 3000547"/>
                  <a:gd name="connsiteY1685" fmla="*/ 1614912 h 3555732"/>
                  <a:gd name="connsiteX1686" fmla="*/ 905916 w 3000547"/>
                  <a:gd name="connsiteY1686" fmla="*/ 1616353 h 3555732"/>
                  <a:gd name="connsiteX1687" fmla="*/ 903589 w 3000547"/>
                  <a:gd name="connsiteY1687" fmla="*/ 1616907 h 3555732"/>
                  <a:gd name="connsiteX1688" fmla="*/ 902813 w 3000547"/>
                  <a:gd name="connsiteY1688" fmla="*/ 1615356 h 3555732"/>
                  <a:gd name="connsiteX1689" fmla="*/ 904143 w 3000547"/>
                  <a:gd name="connsiteY1689" fmla="*/ 1611699 h 3555732"/>
                  <a:gd name="connsiteX1690" fmla="*/ 907467 w 3000547"/>
                  <a:gd name="connsiteY1690" fmla="*/ 1605604 h 3555732"/>
                  <a:gd name="connsiteX1691" fmla="*/ 904919 w 3000547"/>
                  <a:gd name="connsiteY1691" fmla="*/ 1603388 h 3555732"/>
                  <a:gd name="connsiteX1692" fmla="*/ 902037 w 3000547"/>
                  <a:gd name="connsiteY1692" fmla="*/ 1603720 h 3555732"/>
                  <a:gd name="connsiteX1693" fmla="*/ 889515 w 3000547"/>
                  <a:gd name="connsiteY1693" fmla="*/ 1612364 h 3555732"/>
                  <a:gd name="connsiteX1694" fmla="*/ 887410 w 3000547"/>
                  <a:gd name="connsiteY1694" fmla="*/ 1615023 h 3555732"/>
                  <a:gd name="connsiteX1695" fmla="*/ 886191 w 3000547"/>
                  <a:gd name="connsiteY1695" fmla="*/ 1618015 h 3555732"/>
                  <a:gd name="connsiteX1696" fmla="*/ 884196 w 3000547"/>
                  <a:gd name="connsiteY1696" fmla="*/ 1625218 h 3555732"/>
                  <a:gd name="connsiteX1697" fmla="*/ 882756 w 3000547"/>
                  <a:gd name="connsiteY1697" fmla="*/ 1628432 h 3555732"/>
                  <a:gd name="connsiteX1698" fmla="*/ 877436 w 3000547"/>
                  <a:gd name="connsiteY1698" fmla="*/ 1635635 h 3555732"/>
                  <a:gd name="connsiteX1699" fmla="*/ 875774 w 3000547"/>
                  <a:gd name="connsiteY1699" fmla="*/ 1639735 h 3555732"/>
                  <a:gd name="connsiteX1700" fmla="*/ 888185 w 3000547"/>
                  <a:gd name="connsiteY1700" fmla="*/ 1637851 h 3555732"/>
                  <a:gd name="connsiteX1701" fmla="*/ 887299 w 3000547"/>
                  <a:gd name="connsiteY1701" fmla="*/ 1640843 h 3555732"/>
                  <a:gd name="connsiteX1702" fmla="*/ 885858 w 3000547"/>
                  <a:gd name="connsiteY1702" fmla="*/ 1642284 h 3555732"/>
                  <a:gd name="connsiteX1703" fmla="*/ 899045 w 3000547"/>
                  <a:gd name="connsiteY1703" fmla="*/ 1588428 h 3555732"/>
                  <a:gd name="connsiteX1704" fmla="*/ 900819 w 3000547"/>
                  <a:gd name="connsiteY1704" fmla="*/ 1585879 h 3555732"/>
                  <a:gd name="connsiteX1705" fmla="*/ 901926 w 3000547"/>
                  <a:gd name="connsiteY1705" fmla="*/ 1584881 h 3555732"/>
                  <a:gd name="connsiteX1706" fmla="*/ 906470 w 3000547"/>
                  <a:gd name="connsiteY1706" fmla="*/ 1584438 h 3555732"/>
                  <a:gd name="connsiteX1707" fmla="*/ 907467 w 3000547"/>
                  <a:gd name="connsiteY1707" fmla="*/ 1583330 h 3555732"/>
                  <a:gd name="connsiteX1708" fmla="*/ 908243 w 3000547"/>
                  <a:gd name="connsiteY1708" fmla="*/ 1580560 h 3555732"/>
                  <a:gd name="connsiteX1709" fmla="*/ 907134 w 3000547"/>
                  <a:gd name="connsiteY1709" fmla="*/ 1578011 h 3555732"/>
                  <a:gd name="connsiteX1710" fmla="*/ 905029 w 3000547"/>
                  <a:gd name="connsiteY1710" fmla="*/ 1577568 h 3555732"/>
                  <a:gd name="connsiteX1711" fmla="*/ 900486 w 3000547"/>
                  <a:gd name="connsiteY1711" fmla="*/ 1578565 h 3555732"/>
                  <a:gd name="connsiteX1712" fmla="*/ 900486 w 3000547"/>
                  <a:gd name="connsiteY1712" fmla="*/ 1576792 h 3555732"/>
                  <a:gd name="connsiteX1713" fmla="*/ 902480 w 3000547"/>
                  <a:gd name="connsiteY1713" fmla="*/ 1575351 h 3555732"/>
                  <a:gd name="connsiteX1714" fmla="*/ 904364 w 3000547"/>
                  <a:gd name="connsiteY1714" fmla="*/ 1573024 h 3555732"/>
                  <a:gd name="connsiteX1715" fmla="*/ 895832 w 3000547"/>
                  <a:gd name="connsiteY1715" fmla="*/ 1573024 h 3555732"/>
                  <a:gd name="connsiteX1716" fmla="*/ 895832 w 3000547"/>
                  <a:gd name="connsiteY1716" fmla="*/ 1570919 h 3555732"/>
                  <a:gd name="connsiteX1717" fmla="*/ 900708 w 3000547"/>
                  <a:gd name="connsiteY1717" fmla="*/ 1568370 h 3555732"/>
                  <a:gd name="connsiteX1718" fmla="*/ 903145 w 3000547"/>
                  <a:gd name="connsiteY1718" fmla="*/ 1565821 h 3555732"/>
                  <a:gd name="connsiteX1719" fmla="*/ 903145 w 3000547"/>
                  <a:gd name="connsiteY1719" fmla="*/ 1562275 h 3555732"/>
                  <a:gd name="connsiteX1720" fmla="*/ 902258 w 3000547"/>
                  <a:gd name="connsiteY1720" fmla="*/ 1558951 h 3555732"/>
                  <a:gd name="connsiteX1721" fmla="*/ 901815 w 3000547"/>
                  <a:gd name="connsiteY1721" fmla="*/ 1555404 h 3555732"/>
                  <a:gd name="connsiteX1722" fmla="*/ 901151 w 3000547"/>
                  <a:gd name="connsiteY1722" fmla="*/ 1552191 h 3555732"/>
                  <a:gd name="connsiteX1723" fmla="*/ 899599 w 3000547"/>
                  <a:gd name="connsiteY1723" fmla="*/ 1549753 h 3555732"/>
                  <a:gd name="connsiteX1724" fmla="*/ 897383 w 3000547"/>
                  <a:gd name="connsiteY1724" fmla="*/ 1547647 h 3555732"/>
                  <a:gd name="connsiteX1725" fmla="*/ 896275 w 3000547"/>
                  <a:gd name="connsiteY1725" fmla="*/ 1547869 h 3555732"/>
                  <a:gd name="connsiteX1726" fmla="*/ 895278 w 3000547"/>
                  <a:gd name="connsiteY1726" fmla="*/ 1553077 h 3555732"/>
                  <a:gd name="connsiteX1727" fmla="*/ 894280 w 3000547"/>
                  <a:gd name="connsiteY1727" fmla="*/ 1553964 h 3555732"/>
                  <a:gd name="connsiteX1728" fmla="*/ 893061 w 3000547"/>
                  <a:gd name="connsiteY1728" fmla="*/ 1554185 h 3555732"/>
                  <a:gd name="connsiteX1729" fmla="*/ 882645 w 3000547"/>
                  <a:gd name="connsiteY1729" fmla="*/ 1561278 h 3555732"/>
                  <a:gd name="connsiteX1730" fmla="*/ 882645 w 3000547"/>
                  <a:gd name="connsiteY1730" fmla="*/ 1563162 h 3555732"/>
                  <a:gd name="connsiteX1731" fmla="*/ 886523 w 3000547"/>
                  <a:gd name="connsiteY1731" fmla="*/ 1560834 h 3555732"/>
                  <a:gd name="connsiteX1732" fmla="*/ 890956 w 3000547"/>
                  <a:gd name="connsiteY1732" fmla="*/ 1560391 h 3555732"/>
                  <a:gd name="connsiteX1733" fmla="*/ 895278 w 3000547"/>
                  <a:gd name="connsiteY1733" fmla="*/ 1561832 h 3555732"/>
                  <a:gd name="connsiteX1734" fmla="*/ 898934 w 3000547"/>
                  <a:gd name="connsiteY1734" fmla="*/ 1565267 h 3555732"/>
                  <a:gd name="connsiteX1735" fmla="*/ 893172 w 3000547"/>
                  <a:gd name="connsiteY1735" fmla="*/ 1570254 h 3555732"/>
                  <a:gd name="connsiteX1736" fmla="*/ 889182 w 3000547"/>
                  <a:gd name="connsiteY1736" fmla="*/ 1571805 h 3555732"/>
                  <a:gd name="connsiteX1737" fmla="*/ 888407 w 3000547"/>
                  <a:gd name="connsiteY1737" fmla="*/ 1574132 h 3555732"/>
                  <a:gd name="connsiteX1738" fmla="*/ 888074 w 3000547"/>
                  <a:gd name="connsiteY1738" fmla="*/ 1576681 h 3555732"/>
                  <a:gd name="connsiteX1739" fmla="*/ 887521 w 3000547"/>
                  <a:gd name="connsiteY1739" fmla="*/ 1578454 h 3555732"/>
                  <a:gd name="connsiteX1740" fmla="*/ 885747 w 3000547"/>
                  <a:gd name="connsiteY1740" fmla="*/ 1579562 h 3555732"/>
                  <a:gd name="connsiteX1741" fmla="*/ 879320 w 3000547"/>
                  <a:gd name="connsiteY1741" fmla="*/ 1580449 h 3555732"/>
                  <a:gd name="connsiteX1742" fmla="*/ 877769 w 3000547"/>
                  <a:gd name="connsiteY1742" fmla="*/ 1581335 h 3555732"/>
                  <a:gd name="connsiteX1743" fmla="*/ 874555 w 3000547"/>
                  <a:gd name="connsiteY1743" fmla="*/ 1585103 h 3555732"/>
                  <a:gd name="connsiteX1744" fmla="*/ 872893 w 3000547"/>
                  <a:gd name="connsiteY1744" fmla="*/ 1586211 h 3555732"/>
                  <a:gd name="connsiteX1745" fmla="*/ 872893 w 3000547"/>
                  <a:gd name="connsiteY1745" fmla="*/ 1588317 h 3555732"/>
                  <a:gd name="connsiteX1746" fmla="*/ 875109 w 3000547"/>
                  <a:gd name="connsiteY1746" fmla="*/ 1587984 h 3555732"/>
                  <a:gd name="connsiteX1747" fmla="*/ 879209 w 3000547"/>
                  <a:gd name="connsiteY1747" fmla="*/ 1584992 h 3555732"/>
                  <a:gd name="connsiteX1748" fmla="*/ 881426 w 3000547"/>
                  <a:gd name="connsiteY1748" fmla="*/ 1584217 h 3555732"/>
                  <a:gd name="connsiteX1749" fmla="*/ 882866 w 3000547"/>
                  <a:gd name="connsiteY1749" fmla="*/ 1585103 h 3555732"/>
                  <a:gd name="connsiteX1750" fmla="*/ 881869 w 3000547"/>
                  <a:gd name="connsiteY1750" fmla="*/ 1587098 h 3555732"/>
                  <a:gd name="connsiteX1751" fmla="*/ 878766 w 3000547"/>
                  <a:gd name="connsiteY1751" fmla="*/ 1590755 h 3555732"/>
                  <a:gd name="connsiteX1752" fmla="*/ 877215 w 3000547"/>
                  <a:gd name="connsiteY1752" fmla="*/ 1593525 h 3555732"/>
                  <a:gd name="connsiteX1753" fmla="*/ 875552 w 3000547"/>
                  <a:gd name="connsiteY1753" fmla="*/ 1594966 h 3555732"/>
                  <a:gd name="connsiteX1754" fmla="*/ 873890 w 3000547"/>
                  <a:gd name="connsiteY1754" fmla="*/ 1595963 h 3555732"/>
                  <a:gd name="connsiteX1755" fmla="*/ 872117 w 3000547"/>
                  <a:gd name="connsiteY1755" fmla="*/ 1597514 h 3555732"/>
                  <a:gd name="connsiteX1756" fmla="*/ 867574 w 3000547"/>
                  <a:gd name="connsiteY1756" fmla="*/ 1605161 h 3555732"/>
                  <a:gd name="connsiteX1757" fmla="*/ 894723 w 3000547"/>
                  <a:gd name="connsiteY1757" fmla="*/ 1592417 h 3555732"/>
                  <a:gd name="connsiteX1758" fmla="*/ 899378 w 3000547"/>
                  <a:gd name="connsiteY1758" fmla="*/ 1588206 h 3555732"/>
                  <a:gd name="connsiteX1759" fmla="*/ 915556 w 3000547"/>
                  <a:gd name="connsiteY1759" fmla="*/ 1541553 h 3555732"/>
                  <a:gd name="connsiteX1760" fmla="*/ 917995 w 3000547"/>
                  <a:gd name="connsiteY1760" fmla="*/ 1541996 h 3555732"/>
                  <a:gd name="connsiteX1761" fmla="*/ 919103 w 3000547"/>
                  <a:gd name="connsiteY1761" fmla="*/ 1544434 h 3555732"/>
                  <a:gd name="connsiteX1762" fmla="*/ 920211 w 3000547"/>
                  <a:gd name="connsiteY1762" fmla="*/ 1547537 h 3555732"/>
                  <a:gd name="connsiteX1763" fmla="*/ 923203 w 3000547"/>
                  <a:gd name="connsiteY1763" fmla="*/ 1548866 h 3555732"/>
                  <a:gd name="connsiteX1764" fmla="*/ 925752 w 3000547"/>
                  <a:gd name="connsiteY1764" fmla="*/ 1547093 h 3555732"/>
                  <a:gd name="connsiteX1765" fmla="*/ 927414 w 3000547"/>
                  <a:gd name="connsiteY1765" fmla="*/ 1549199 h 3555732"/>
                  <a:gd name="connsiteX1766" fmla="*/ 929852 w 3000547"/>
                  <a:gd name="connsiteY1766" fmla="*/ 1546318 h 3555732"/>
                  <a:gd name="connsiteX1767" fmla="*/ 931071 w 3000547"/>
                  <a:gd name="connsiteY1767" fmla="*/ 1544101 h 3555732"/>
                  <a:gd name="connsiteX1768" fmla="*/ 932290 w 3000547"/>
                  <a:gd name="connsiteY1768" fmla="*/ 1542550 h 3555732"/>
                  <a:gd name="connsiteX1769" fmla="*/ 933508 w 3000547"/>
                  <a:gd name="connsiteY1769" fmla="*/ 1541442 h 3555732"/>
                  <a:gd name="connsiteX1770" fmla="*/ 934395 w 3000547"/>
                  <a:gd name="connsiteY1770" fmla="*/ 1537674 h 3555732"/>
                  <a:gd name="connsiteX1771" fmla="*/ 933841 w 3000547"/>
                  <a:gd name="connsiteY1771" fmla="*/ 1532022 h 3555732"/>
                  <a:gd name="connsiteX1772" fmla="*/ 933065 w 3000547"/>
                  <a:gd name="connsiteY1772" fmla="*/ 1529584 h 3555732"/>
                  <a:gd name="connsiteX1773" fmla="*/ 932844 w 3000547"/>
                  <a:gd name="connsiteY1773" fmla="*/ 1528809 h 3555732"/>
                  <a:gd name="connsiteX1774" fmla="*/ 932179 w 3000547"/>
                  <a:gd name="connsiteY1774" fmla="*/ 1527812 h 3555732"/>
                  <a:gd name="connsiteX1775" fmla="*/ 931293 w 3000547"/>
                  <a:gd name="connsiteY1775" fmla="*/ 1527590 h 3555732"/>
                  <a:gd name="connsiteX1776" fmla="*/ 928965 w 3000547"/>
                  <a:gd name="connsiteY1776" fmla="*/ 1527590 h 3555732"/>
                  <a:gd name="connsiteX1777" fmla="*/ 928522 w 3000547"/>
                  <a:gd name="connsiteY1777" fmla="*/ 1527368 h 3555732"/>
                  <a:gd name="connsiteX1778" fmla="*/ 927857 w 3000547"/>
                  <a:gd name="connsiteY1778" fmla="*/ 1526703 h 3555732"/>
                  <a:gd name="connsiteX1779" fmla="*/ 927303 w 3000547"/>
                  <a:gd name="connsiteY1779" fmla="*/ 1525817 h 3555732"/>
                  <a:gd name="connsiteX1780" fmla="*/ 925973 w 3000547"/>
                  <a:gd name="connsiteY1780" fmla="*/ 1526482 h 3555732"/>
                  <a:gd name="connsiteX1781" fmla="*/ 925419 w 3000547"/>
                  <a:gd name="connsiteY1781" fmla="*/ 1524487 h 3555732"/>
                  <a:gd name="connsiteX1782" fmla="*/ 924643 w 3000547"/>
                  <a:gd name="connsiteY1782" fmla="*/ 1522160 h 3555732"/>
                  <a:gd name="connsiteX1783" fmla="*/ 923979 w 3000547"/>
                  <a:gd name="connsiteY1783" fmla="*/ 1522382 h 3555732"/>
                  <a:gd name="connsiteX1784" fmla="*/ 924200 w 3000547"/>
                  <a:gd name="connsiteY1784" fmla="*/ 1524155 h 3555732"/>
                  <a:gd name="connsiteX1785" fmla="*/ 924200 w 3000547"/>
                  <a:gd name="connsiteY1785" fmla="*/ 1525484 h 3555732"/>
                  <a:gd name="connsiteX1786" fmla="*/ 923979 w 3000547"/>
                  <a:gd name="connsiteY1786" fmla="*/ 1527036 h 3555732"/>
                  <a:gd name="connsiteX1787" fmla="*/ 919989 w 3000547"/>
                  <a:gd name="connsiteY1787" fmla="*/ 1531912 h 3555732"/>
                  <a:gd name="connsiteX1788" fmla="*/ 917773 w 3000547"/>
                  <a:gd name="connsiteY1788" fmla="*/ 1533906 h 3555732"/>
                  <a:gd name="connsiteX1789" fmla="*/ 915224 w 3000547"/>
                  <a:gd name="connsiteY1789" fmla="*/ 1537120 h 3555732"/>
                  <a:gd name="connsiteX1790" fmla="*/ 914116 w 3000547"/>
                  <a:gd name="connsiteY1790" fmla="*/ 1539447 h 3555732"/>
                  <a:gd name="connsiteX1791" fmla="*/ 913562 w 3000547"/>
                  <a:gd name="connsiteY1791" fmla="*/ 1541553 h 3555732"/>
                  <a:gd name="connsiteX1792" fmla="*/ 914116 w 3000547"/>
                  <a:gd name="connsiteY1792" fmla="*/ 1542107 h 3555732"/>
                  <a:gd name="connsiteX1793" fmla="*/ 915778 w 3000547"/>
                  <a:gd name="connsiteY1793" fmla="*/ 1541553 h 3555732"/>
                  <a:gd name="connsiteX1794" fmla="*/ 935060 w 3000547"/>
                  <a:gd name="connsiteY1794" fmla="*/ 1494678 h 3555732"/>
                  <a:gd name="connsiteX1795" fmla="*/ 936058 w 3000547"/>
                  <a:gd name="connsiteY1795" fmla="*/ 1492794 h 3555732"/>
                  <a:gd name="connsiteX1796" fmla="*/ 936390 w 3000547"/>
                  <a:gd name="connsiteY1796" fmla="*/ 1496007 h 3555732"/>
                  <a:gd name="connsiteX1797" fmla="*/ 936944 w 3000547"/>
                  <a:gd name="connsiteY1797" fmla="*/ 1497670 h 3555732"/>
                  <a:gd name="connsiteX1798" fmla="*/ 937941 w 3000547"/>
                  <a:gd name="connsiteY1798" fmla="*/ 1498889 h 3555732"/>
                  <a:gd name="connsiteX1799" fmla="*/ 939604 w 3000547"/>
                  <a:gd name="connsiteY1799" fmla="*/ 1500329 h 3555732"/>
                  <a:gd name="connsiteX1800" fmla="*/ 940490 w 3000547"/>
                  <a:gd name="connsiteY1800" fmla="*/ 1498889 h 3555732"/>
                  <a:gd name="connsiteX1801" fmla="*/ 941709 w 3000547"/>
                  <a:gd name="connsiteY1801" fmla="*/ 1494788 h 3555732"/>
                  <a:gd name="connsiteX1802" fmla="*/ 942263 w 3000547"/>
                  <a:gd name="connsiteY1802" fmla="*/ 1488029 h 3555732"/>
                  <a:gd name="connsiteX1803" fmla="*/ 943704 w 3000547"/>
                  <a:gd name="connsiteY1803" fmla="*/ 1482377 h 3555732"/>
                  <a:gd name="connsiteX1804" fmla="*/ 943039 w 3000547"/>
                  <a:gd name="connsiteY1804" fmla="*/ 1480604 h 3555732"/>
                  <a:gd name="connsiteX1805" fmla="*/ 940823 w 3000547"/>
                  <a:gd name="connsiteY1805" fmla="*/ 1480383 h 3555732"/>
                  <a:gd name="connsiteX1806" fmla="*/ 939493 w 3000547"/>
                  <a:gd name="connsiteY1806" fmla="*/ 1481047 h 3555732"/>
                  <a:gd name="connsiteX1807" fmla="*/ 939493 w 3000547"/>
                  <a:gd name="connsiteY1807" fmla="*/ 1482599 h 3555732"/>
                  <a:gd name="connsiteX1808" fmla="*/ 939493 w 3000547"/>
                  <a:gd name="connsiteY1808" fmla="*/ 1485591 h 3555732"/>
                  <a:gd name="connsiteX1809" fmla="*/ 938495 w 3000547"/>
                  <a:gd name="connsiteY1809" fmla="*/ 1488583 h 3555732"/>
                  <a:gd name="connsiteX1810" fmla="*/ 937720 w 3000547"/>
                  <a:gd name="connsiteY1810" fmla="*/ 1488583 h 3555732"/>
                  <a:gd name="connsiteX1811" fmla="*/ 937498 w 3000547"/>
                  <a:gd name="connsiteY1811" fmla="*/ 1487031 h 3555732"/>
                  <a:gd name="connsiteX1812" fmla="*/ 937055 w 3000547"/>
                  <a:gd name="connsiteY1812" fmla="*/ 1485480 h 3555732"/>
                  <a:gd name="connsiteX1813" fmla="*/ 936501 w 3000547"/>
                  <a:gd name="connsiteY1813" fmla="*/ 1484372 h 3555732"/>
                  <a:gd name="connsiteX1814" fmla="*/ 936501 w 3000547"/>
                  <a:gd name="connsiteY1814" fmla="*/ 1482488 h 3555732"/>
                  <a:gd name="connsiteX1815" fmla="*/ 935836 w 3000547"/>
                  <a:gd name="connsiteY1815" fmla="*/ 1481602 h 3555732"/>
                  <a:gd name="connsiteX1816" fmla="*/ 934728 w 3000547"/>
                  <a:gd name="connsiteY1816" fmla="*/ 1481602 h 3555732"/>
                  <a:gd name="connsiteX1817" fmla="*/ 928190 w 3000547"/>
                  <a:gd name="connsiteY1817" fmla="*/ 1484150 h 3555732"/>
                  <a:gd name="connsiteX1818" fmla="*/ 926860 w 3000547"/>
                  <a:gd name="connsiteY1818" fmla="*/ 1485480 h 3555732"/>
                  <a:gd name="connsiteX1819" fmla="*/ 926860 w 3000547"/>
                  <a:gd name="connsiteY1819" fmla="*/ 1486921 h 3555732"/>
                  <a:gd name="connsiteX1820" fmla="*/ 927857 w 3000547"/>
                  <a:gd name="connsiteY1820" fmla="*/ 1487253 h 3555732"/>
                  <a:gd name="connsiteX1821" fmla="*/ 928854 w 3000547"/>
                  <a:gd name="connsiteY1821" fmla="*/ 1490799 h 3555732"/>
                  <a:gd name="connsiteX1822" fmla="*/ 930517 w 3000547"/>
                  <a:gd name="connsiteY1822" fmla="*/ 1494788 h 3555732"/>
                  <a:gd name="connsiteX1823" fmla="*/ 929741 w 3000547"/>
                  <a:gd name="connsiteY1823" fmla="*/ 1498002 h 3555732"/>
                  <a:gd name="connsiteX1824" fmla="*/ 926084 w 3000547"/>
                  <a:gd name="connsiteY1824" fmla="*/ 1500551 h 3555732"/>
                  <a:gd name="connsiteX1825" fmla="*/ 924976 w 3000547"/>
                  <a:gd name="connsiteY1825" fmla="*/ 1501881 h 3555732"/>
                  <a:gd name="connsiteX1826" fmla="*/ 926749 w 3000547"/>
                  <a:gd name="connsiteY1826" fmla="*/ 1502878 h 3555732"/>
                  <a:gd name="connsiteX1827" fmla="*/ 927968 w 3000547"/>
                  <a:gd name="connsiteY1827" fmla="*/ 1504097 h 3555732"/>
                  <a:gd name="connsiteX1828" fmla="*/ 928411 w 3000547"/>
                  <a:gd name="connsiteY1828" fmla="*/ 1505094 h 3555732"/>
                  <a:gd name="connsiteX1829" fmla="*/ 929076 w 3000547"/>
                  <a:gd name="connsiteY1829" fmla="*/ 1505759 h 3555732"/>
                  <a:gd name="connsiteX1830" fmla="*/ 930295 w 3000547"/>
                  <a:gd name="connsiteY1830" fmla="*/ 1505538 h 3555732"/>
                  <a:gd name="connsiteX1831" fmla="*/ 931514 w 3000547"/>
                  <a:gd name="connsiteY1831" fmla="*/ 1507089 h 3555732"/>
                  <a:gd name="connsiteX1832" fmla="*/ 932512 w 3000547"/>
                  <a:gd name="connsiteY1832" fmla="*/ 1507865 h 3555732"/>
                  <a:gd name="connsiteX1833" fmla="*/ 933508 w 3000547"/>
                  <a:gd name="connsiteY1833" fmla="*/ 1509084 h 3555732"/>
                  <a:gd name="connsiteX1834" fmla="*/ 935947 w 3000547"/>
                  <a:gd name="connsiteY1834" fmla="*/ 1510192 h 3555732"/>
                  <a:gd name="connsiteX1835" fmla="*/ 935503 w 3000547"/>
                  <a:gd name="connsiteY1835" fmla="*/ 1508640 h 3555732"/>
                  <a:gd name="connsiteX1836" fmla="*/ 934284 w 3000547"/>
                  <a:gd name="connsiteY1836" fmla="*/ 1504097 h 3555732"/>
                  <a:gd name="connsiteX1837" fmla="*/ 933952 w 3000547"/>
                  <a:gd name="connsiteY1837" fmla="*/ 1500108 h 3555732"/>
                  <a:gd name="connsiteX1838" fmla="*/ 934506 w 3000547"/>
                  <a:gd name="connsiteY1838" fmla="*/ 1497005 h 3555732"/>
                  <a:gd name="connsiteX1839" fmla="*/ 935060 w 3000547"/>
                  <a:gd name="connsiteY1839" fmla="*/ 1494788 h 3555732"/>
                  <a:gd name="connsiteX1840" fmla="*/ 1087874 w 3000547"/>
                  <a:gd name="connsiteY1840" fmla="*/ 1291996 h 3555732"/>
                  <a:gd name="connsiteX1841" fmla="*/ 1089980 w 3000547"/>
                  <a:gd name="connsiteY1841" fmla="*/ 1285569 h 3555732"/>
                  <a:gd name="connsiteX1842" fmla="*/ 1091642 w 3000547"/>
                  <a:gd name="connsiteY1842" fmla="*/ 1277369 h 3555732"/>
                  <a:gd name="connsiteX1843" fmla="*/ 1088650 w 3000547"/>
                  <a:gd name="connsiteY1843" fmla="*/ 1275042 h 3555732"/>
                  <a:gd name="connsiteX1844" fmla="*/ 1085548 w 3000547"/>
                  <a:gd name="connsiteY1844" fmla="*/ 1280250 h 3555732"/>
                  <a:gd name="connsiteX1845" fmla="*/ 1082666 w 3000547"/>
                  <a:gd name="connsiteY1845" fmla="*/ 1288007 h 3555732"/>
                  <a:gd name="connsiteX1846" fmla="*/ 1080118 w 3000547"/>
                  <a:gd name="connsiteY1846" fmla="*/ 1293326 h 3555732"/>
                  <a:gd name="connsiteX1847" fmla="*/ 1077901 w 3000547"/>
                  <a:gd name="connsiteY1847" fmla="*/ 1294545 h 3555732"/>
                  <a:gd name="connsiteX1848" fmla="*/ 1075796 w 3000547"/>
                  <a:gd name="connsiteY1848" fmla="*/ 1293659 h 3555732"/>
                  <a:gd name="connsiteX1849" fmla="*/ 1068260 w 3000547"/>
                  <a:gd name="connsiteY1849" fmla="*/ 1286456 h 3555732"/>
                  <a:gd name="connsiteX1850" fmla="*/ 1067152 w 3000547"/>
                  <a:gd name="connsiteY1850" fmla="*/ 1287010 h 3555732"/>
                  <a:gd name="connsiteX1851" fmla="*/ 1067706 w 3000547"/>
                  <a:gd name="connsiteY1851" fmla="*/ 1291221 h 3555732"/>
                  <a:gd name="connsiteX1852" fmla="*/ 1064160 w 3000547"/>
                  <a:gd name="connsiteY1852" fmla="*/ 1297205 h 3555732"/>
                  <a:gd name="connsiteX1853" fmla="*/ 1062166 w 3000547"/>
                  <a:gd name="connsiteY1853" fmla="*/ 1299532 h 3555732"/>
                  <a:gd name="connsiteX1854" fmla="*/ 1059838 w 3000547"/>
                  <a:gd name="connsiteY1854" fmla="*/ 1301305 h 3555732"/>
                  <a:gd name="connsiteX1855" fmla="*/ 1059838 w 3000547"/>
                  <a:gd name="connsiteY1855" fmla="*/ 1303078 h 3555732"/>
                  <a:gd name="connsiteX1856" fmla="*/ 1068260 w 3000547"/>
                  <a:gd name="connsiteY1856" fmla="*/ 1305405 h 3555732"/>
                  <a:gd name="connsiteX1857" fmla="*/ 1071917 w 3000547"/>
                  <a:gd name="connsiteY1857" fmla="*/ 1307732 h 3555732"/>
                  <a:gd name="connsiteX1858" fmla="*/ 1076461 w 3000547"/>
                  <a:gd name="connsiteY1858" fmla="*/ 1315157 h 3555732"/>
                  <a:gd name="connsiteX1859" fmla="*/ 1077236 w 3000547"/>
                  <a:gd name="connsiteY1859" fmla="*/ 1316154 h 3555732"/>
                  <a:gd name="connsiteX1860" fmla="*/ 1077568 w 3000547"/>
                  <a:gd name="connsiteY1860" fmla="*/ 1317816 h 3555732"/>
                  <a:gd name="connsiteX1861" fmla="*/ 1077568 w 3000547"/>
                  <a:gd name="connsiteY1861" fmla="*/ 1322138 h 3555732"/>
                  <a:gd name="connsiteX1862" fmla="*/ 1078455 w 3000547"/>
                  <a:gd name="connsiteY1862" fmla="*/ 1325130 h 3555732"/>
                  <a:gd name="connsiteX1863" fmla="*/ 1080228 w 3000547"/>
                  <a:gd name="connsiteY1863" fmla="*/ 1325573 h 3555732"/>
                  <a:gd name="connsiteX1864" fmla="*/ 1082333 w 3000547"/>
                  <a:gd name="connsiteY1864" fmla="*/ 1324465 h 3555732"/>
                  <a:gd name="connsiteX1865" fmla="*/ 1083885 w 3000547"/>
                  <a:gd name="connsiteY1865" fmla="*/ 1322914 h 3555732"/>
                  <a:gd name="connsiteX1866" fmla="*/ 1083664 w 3000547"/>
                  <a:gd name="connsiteY1866" fmla="*/ 1322027 h 3555732"/>
                  <a:gd name="connsiteX1867" fmla="*/ 1083331 w 3000547"/>
                  <a:gd name="connsiteY1867" fmla="*/ 1319922 h 3555732"/>
                  <a:gd name="connsiteX1868" fmla="*/ 1082998 w 3000547"/>
                  <a:gd name="connsiteY1868" fmla="*/ 1318814 h 3555732"/>
                  <a:gd name="connsiteX1869" fmla="*/ 1084883 w 3000547"/>
                  <a:gd name="connsiteY1869" fmla="*/ 1315932 h 3555732"/>
                  <a:gd name="connsiteX1870" fmla="*/ 1084661 w 3000547"/>
                  <a:gd name="connsiteY1870" fmla="*/ 1311057 h 3555732"/>
                  <a:gd name="connsiteX1871" fmla="*/ 1082333 w 3000547"/>
                  <a:gd name="connsiteY1871" fmla="*/ 1300972 h 3555732"/>
                  <a:gd name="connsiteX1872" fmla="*/ 1085215 w 3000547"/>
                  <a:gd name="connsiteY1872" fmla="*/ 1296872 h 3555732"/>
                  <a:gd name="connsiteX1873" fmla="*/ 1087653 w 3000547"/>
                  <a:gd name="connsiteY1873" fmla="*/ 1291775 h 3555732"/>
                  <a:gd name="connsiteX1874" fmla="*/ 1092972 w 3000547"/>
                  <a:gd name="connsiteY1874" fmla="*/ 1214647 h 3555732"/>
                  <a:gd name="connsiteX1875" fmla="*/ 1102281 w 3000547"/>
                  <a:gd name="connsiteY1875" fmla="*/ 1211323 h 3555732"/>
                  <a:gd name="connsiteX1876" fmla="*/ 1105161 w 3000547"/>
                  <a:gd name="connsiteY1876" fmla="*/ 1209106 h 3555732"/>
                  <a:gd name="connsiteX1877" fmla="*/ 1107489 w 3000547"/>
                  <a:gd name="connsiteY1877" fmla="*/ 1204785 h 3555732"/>
                  <a:gd name="connsiteX1878" fmla="*/ 1108154 w 3000547"/>
                  <a:gd name="connsiteY1878" fmla="*/ 1201682 h 3555732"/>
                  <a:gd name="connsiteX1879" fmla="*/ 1107378 w 3000547"/>
                  <a:gd name="connsiteY1879" fmla="*/ 1201128 h 3555732"/>
                  <a:gd name="connsiteX1880" fmla="*/ 1106935 w 3000547"/>
                  <a:gd name="connsiteY1880" fmla="*/ 1201128 h 3555732"/>
                  <a:gd name="connsiteX1881" fmla="*/ 1105937 w 3000547"/>
                  <a:gd name="connsiteY1881" fmla="*/ 1202125 h 3555732"/>
                  <a:gd name="connsiteX1882" fmla="*/ 1105937 w 3000547"/>
                  <a:gd name="connsiteY1882" fmla="*/ 1201571 h 3555732"/>
                  <a:gd name="connsiteX1883" fmla="*/ 1106381 w 3000547"/>
                  <a:gd name="connsiteY1883" fmla="*/ 1199687 h 3555732"/>
                  <a:gd name="connsiteX1884" fmla="*/ 1106048 w 3000547"/>
                  <a:gd name="connsiteY1884" fmla="*/ 1197803 h 3555732"/>
                  <a:gd name="connsiteX1885" fmla="*/ 1104829 w 3000547"/>
                  <a:gd name="connsiteY1885" fmla="*/ 1196474 h 3555732"/>
                  <a:gd name="connsiteX1886" fmla="*/ 1102724 w 3000547"/>
                  <a:gd name="connsiteY1886" fmla="*/ 1196474 h 3555732"/>
                  <a:gd name="connsiteX1887" fmla="*/ 1095631 w 3000547"/>
                  <a:gd name="connsiteY1887" fmla="*/ 1201793 h 3555732"/>
                  <a:gd name="connsiteX1888" fmla="*/ 1092196 w 3000547"/>
                  <a:gd name="connsiteY1888" fmla="*/ 1206004 h 3555732"/>
                  <a:gd name="connsiteX1889" fmla="*/ 1091088 w 3000547"/>
                  <a:gd name="connsiteY1889" fmla="*/ 1208442 h 3555732"/>
                  <a:gd name="connsiteX1890" fmla="*/ 1089980 w 3000547"/>
                  <a:gd name="connsiteY1890" fmla="*/ 1209882 h 3555732"/>
                  <a:gd name="connsiteX1891" fmla="*/ 1088872 w 3000547"/>
                  <a:gd name="connsiteY1891" fmla="*/ 1209882 h 3555732"/>
                  <a:gd name="connsiteX1892" fmla="*/ 1088429 w 3000547"/>
                  <a:gd name="connsiteY1892" fmla="*/ 1210769 h 3555732"/>
                  <a:gd name="connsiteX1893" fmla="*/ 1088761 w 3000547"/>
                  <a:gd name="connsiteY1893" fmla="*/ 1211877 h 3555732"/>
                  <a:gd name="connsiteX1894" fmla="*/ 1086545 w 3000547"/>
                  <a:gd name="connsiteY1894" fmla="*/ 1213317 h 3555732"/>
                  <a:gd name="connsiteX1895" fmla="*/ 1086323 w 3000547"/>
                  <a:gd name="connsiteY1895" fmla="*/ 1215312 h 3555732"/>
                  <a:gd name="connsiteX1896" fmla="*/ 1087653 w 3000547"/>
                  <a:gd name="connsiteY1896" fmla="*/ 1216310 h 3555732"/>
                  <a:gd name="connsiteX1897" fmla="*/ 1089648 w 3000547"/>
                  <a:gd name="connsiteY1897" fmla="*/ 1216310 h 3555732"/>
                  <a:gd name="connsiteX1898" fmla="*/ 1091753 w 3000547"/>
                  <a:gd name="connsiteY1898" fmla="*/ 1215534 h 3555732"/>
                  <a:gd name="connsiteX1899" fmla="*/ 1092861 w 3000547"/>
                  <a:gd name="connsiteY1899" fmla="*/ 1214758 h 3555732"/>
                  <a:gd name="connsiteX1900" fmla="*/ 1170100 w 3000547"/>
                  <a:gd name="connsiteY1900" fmla="*/ 1043881 h 3555732"/>
                  <a:gd name="connsiteX1901" fmla="*/ 1169656 w 3000547"/>
                  <a:gd name="connsiteY1901" fmla="*/ 1047205 h 3555732"/>
                  <a:gd name="connsiteX1902" fmla="*/ 1170543 w 3000547"/>
                  <a:gd name="connsiteY1902" fmla="*/ 1052192 h 3555732"/>
                  <a:gd name="connsiteX1903" fmla="*/ 1170876 w 3000547"/>
                  <a:gd name="connsiteY1903" fmla="*/ 1054851 h 3555732"/>
                  <a:gd name="connsiteX1904" fmla="*/ 1171762 w 3000547"/>
                  <a:gd name="connsiteY1904" fmla="*/ 1055406 h 3555732"/>
                  <a:gd name="connsiteX1905" fmla="*/ 1176527 w 3000547"/>
                  <a:gd name="connsiteY1905" fmla="*/ 1054076 h 3555732"/>
                  <a:gd name="connsiteX1906" fmla="*/ 1187498 w 3000547"/>
                  <a:gd name="connsiteY1906" fmla="*/ 1054962 h 3555732"/>
                  <a:gd name="connsiteX1907" fmla="*/ 1190711 w 3000547"/>
                  <a:gd name="connsiteY1907" fmla="*/ 1056514 h 3555732"/>
                  <a:gd name="connsiteX1908" fmla="*/ 1192484 w 3000547"/>
                  <a:gd name="connsiteY1908" fmla="*/ 1056514 h 3555732"/>
                  <a:gd name="connsiteX1909" fmla="*/ 1201460 w 3000547"/>
                  <a:gd name="connsiteY1909" fmla="*/ 1053743 h 3555732"/>
                  <a:gd name="connsiteX1910" fmla="*/ 1201904 w 3000547"/>
                  <a:gd name="connsiteY1910" fmla="*/ 1054297 h 3555732"/>
                  <a:gd name="connsiteX1911" fmla="*/ 1202679 w 3000547"/>
                  <a:gd name="connsiteY1911" fmla="*/ 1054741 h 3555732"/>
                  <a:gd name="connsiteX1912" fmla="*/ 1206669 w 3000547"/>
                  <a:gd name="connsiteY1912" fmla="*/ 1051970 h 3555732"/>
                  <a:gd name="connsiteX1913" fmla="*/ 1208441 w 3000547"/>
                  <a:gd name="connsiteY1913" fmla="*/ 1048424 h 3555732"/>
                  <a:gd name="connsiteX1914" fmla="*/ 1208441 w 3000547"/>
                  <a:gd name="connsiteY1914" fmla="*/ 1046208 h 3555732"/>
                  <a:gd name="connsiteX1915" fmla="*/ 1207444 w 3000547"/>
                  <a:gd name="connsiteY1915" fmla="*/ 1046208 h 3555732"/>
                  <a:gd name="connsiteX1916" fmla="*/ 1205671 w 3000547"/>
                  <a:gd name="connsiteY1916" fmla="*/ 1046984 h 3555732"/>
                  <a:gd name="connsiteX1917" fmla="*/ 1205671 w 3000547"/>
                  <a:gd name="connsiteY1917" fmla="*/ 1047870 h 3555732"/>
                  <a:gd name="connsiteX1918" fmla="*/ 1203676 w 3000547"/>
                  <a:gd name="connsiteY1918" fmla="*/ 1050086 h 3555732"/>
                  <a:gd name="connsiteX1919" fmla="*/ 1203012 w 3000547"/>
                  <a:gd name="connsiteY1919" fmla="*/ 1047649 h 3555732"/>
                  <a:gd name="connsiteX1920" fmla="*/ 1201793 w 3000547"/>
                  <a:gd name="connsiteY1920" fmla="*/ 1047316 h 3555732"/>
                  <a:gd name="connsiteX1921" fmla="*/ 1200020 w 3000547"/>
                  <a:gd name="connsiteY1921" fmla="*/ 1047316 h 3555732"/>
                  <a:gd name="connsiteX1922" fmla="*/ 1199687 w 3000547"/>
                  <a:gd name="connsiteY1922" fmla="*/ 1045543 h 3555732"/>
                  <a:gd name="connsiteX1923" fmla="*/ 1197804 w 3000547"/>
                  <a:gd name="connsiteY1923" fmla="*/ 1044435 h 3555732"/>
                  <a:gd name="connsiteX1924" fmla="*/ 1192263 w 3000547"/>
                  <a:gd name="connsiteY1924" fmla="*/ 1043548 h 3555732"/>
                  <a:gd name="connsiteX1925" fmla="*/ 1189714 w 3000547"/>
                  <a:gd name="connsiteY1925" fmla="*/ 1042218 h 3555732"/>
                  <a:gd name="connsiteX1926" fmla="*/ 1186168 w 3000547"/>
                  <a:gd name="connsiteY1926" fmla="*/ 1036899 h 3555732"/>
                  <a:gd name="connsiteX1927" fmla="*/ 1185946 w 3000547"/>
                  <a:gd name="connsiteY1927" fmla="*/ 1035459 h 3555732"/>
                  <a:gd name="connsiteX1928" fmla="*/ 1186500 w 3000547"/>
                  <a:gd name="connsiteY1928" fmla="*/ 1033575 h 3555732"/>
                  <a:gd name="connsiteX1929" fmla="*/ 1186833 w 3000547"/>
                  <a:gd name="connsiteY1929" fmla="*/ 1031248 h 3555732"/>
                  <a:gd name="connsiteX1930" fmla="*/ 1186500 w 3000547"/>
                  <a:gd name="connsiteY1930" fmla="*/ 1029586 h 3555732"/>
                  <a:gd name="connsiteX1931" fmla="*/ 1185946 w 3000547"/>
                  <a:gd name="connsiteY1931" fmla="*/ 1029586 h 3555732"/>
                  <a:gd name="connsiteX1932" fmla="*/ 1184838 w 3000547"/>
                  <a:gd name="connsiteY1932" fmla="*/ 1031469 h 3555732"/>
                  <a:gd name="connsiteX1933" fmla="*/ 1181846 w 3000547"/>
                  <a:gd name="connsiteY1933" fmla="*/ 1035459 h 3555732"/>
                  <a:gd name="connsiteX1934" fmla="*/ 1181070 w 3000547"/>
                  <a:gd name="connsiteY1934" fmla="*/ 1037343 h 3555732"/>
                  <a:gd name="connsiteX1935" fmla="*/ 1179962 w 3000547"/>
                  <a:gd name="connsiteY1935" fmla="*/ 1039227 h 3555732"/>
                  <a:gd name="connsiteX1936" fmla="*/ 1178411 w 3000547"/>
                  <a:gd name="connsiteY1936" fmla="*/ 1039448 h 3555732"/>
                  <a:gd name="connsiteX1937" fmla="*/ 1176194 w 3000547"/>
                  <a:gd name="connsiteY1937" fmla="*/ 1038562 h 3555732"/>
                  <a:gd name="connsiteX1938" fmla="*/ 1171540 w 3000547"/>
                  <a:gd name="connsiteY1938" fmla="*/ 1038118 h 3555732"/>
                  <a:gd name="connsiteX1939" fmla="*/ 1170876 w 3000547"/>
                  <a:gd name="connsiteY1939" fmla="*/ 1038672 h 3555732"/>
                  <a:gd name="connsiteX1940" fmla="*/ 1171429 w 3000547"/>
                  <a:gd name="connsiteY1940" fmla="*/ 1040556 h 3555732"/>
                  <a:gd name="connsiteX1941" fmla="*/ 1171429 w 3000547"/>
                  <a:gd name="connsiteY1941" fmla="*/ 1041997 h 3555732"/>
                  <a:gd name="connsiteX1942" fmla="*/ 1170100 w 3000547"/>
                  <a:gd name="connsiteY1942" fmla="*/ 1043992 h 3555732"/>
                  <a:gd name="connsiteX1943" fmla="*/ 1231159 w 3000547"/>
                  <a:gd name="connsiteY1943" fmla="*/ 1031026 h 3555732"/>
                  <a:gd name="connsiteX1944" fmla="*/ 1231934 w 3000547"/>
                  <a:gd name="connsiteY1944" fmla="*/ 1031802 h 3555732"/>
                  <a:gd name="connsiteX1945" fmla="*/ 1233375 w 3000547"/>
                  <a:gd name="connsiteY1945" fmla="*/ 1032688 h 3555732"/>
                  <a:gd name="connsiteX1946" fmla="*/ 1244013 w 3000547"/>
                  <a:gd name="connsiteY1946" fmla="*/ 1034129 h 3555732"/>
                  <a:gd name="connsiteX1947" fmla="*/ 1248003 w 3000547"/>
                  <a:gd name="connsiteY1947" fmla="*/ 1033575 h 3555732"/>
                  <a:gd name="connsiteX1948" fmla="*/ 1249000 w 3000547"/>
                  <a:gd name="connsiteY1948" fmla="*/ 1033132 h 3555732"/>
                  <a:gd name="connsiteX1949" fmla="*/ 1250995 w 3000547"/>
                  <a:gd name="connsiteY1949" fmla="*/ 1031580 h 3555732"/>
                  <a:gd name="connsiteX1950" fmla="*/ 1253987 w 3000547"/>
                  <a:gd name="connsiteY1950" fmla="*/ 1025929 h 3555732"/>
                  <a:gd name="connsiteX1951" fmla="*/ 1256536 w 3000547"/>
                  <a:gd name="connsiteY1951" fmla="*/ 1025929 h 3555732"/>
                  <a:gd name="connsiteX1952" fmla="*/ 1263073 w 3000547"/>
                  <a:gd name="connsiteY1952" fmla="*/ 1031691 h 3555732"/>
                  <a:gd name="connsiteX1953" fmla="*/ 1269280 w 3000547"/>
                  <a:gd name="connsiteY1953" fmla="*/ 1034572 h 3555732"/>
                  <a:gd name="connsiteX1954" fmla="*/ 1274155 w 3000547"/>
                  <a:gd name="connsiteY1954" fmla="*/ 1034572 h 3555732"/>
                  <a:gd name="connsiteX1955" fmla="*/ 1278810 w 3000547"/>
                  <a:gd name="connsiteY1955" fmla="*/ 1031802 h 3555732"/>
                  <a:gd name="connsiteX1956" fmla="*/ 1279807 w 3000547"/>
                  <a:gd name="connsiteY1956" fmla="*/ 1030583 h 3555732"/>
                  <a:gd name="connsiteX1957" fmla="*/ 1279807 w 3000547"/>
                  <a:gd name="connsiteY1957" fmla="*/ 1028477 h 3555732"/>
                  <a:gd name="connsiteX1958" fmla="*/ 1279474 w 3000547"/>
                  <a:gd name="connsiteY1958" fmla="*/ 1027258 h 3555732"/>
                  <a:gd name="connsiteX1959" fmla="*/ 1278145 w 3000547"/>
                  <a:gd name="connsiteY1959" fmla="*/ 1025485 h 3555732"/>
                  <a:gd name="connsiteX1960" fmla="*/ 1275042 w 3000547"/>
                  <a:gd name="connsiteY1960" fmla="*/ 1024156 h 3555732"/>
                  <a:gd name="connsiteX1961" fmla="*/ 1271384 w 3000547"/>
                  <a:gd name="connsiteY1961" fmla="*/ 1021496 h 3555732"/>
                  <a:gd name="connsiteX1962" fmla="*/ 1239027 w 3000547"/>
                  <a:gd name="connsiteY1962" fmla="*/ 1022050 h 3555732"/>
                  <a:gd name="connsiteX1963" fmla="*/ 1234705 w 3000547"/>
                  <a:gd name="connsiteY1963" fmla="*/ 1023491 h 3555732"/>
                  <a:gd name="connsiteX1964" fmla="*/ 1233043 w 3000547"/>
                  <a:gd name="connsiteY1964" fmla="*/ 1025042 h 3555732"/>
                  <a:gd name="connsiteX1965" fmla="*/ 1231602 w 3000547"/>
                  <a:gd name="connsiteY1965" fmla="*/ 1027369 h 3555732"/>
                  <a:gd name="connsiteX1966" fmla="*/ 1230161 w 3000547"/>
                  <a:gd name="connsiteY1966" fmla="*/ 1028145 h 3555732"/>
                  <a:gd name="connsiteX1967" fmla="*/ 1228832 w 3000547"/>
                  <a:gd name="connsiteY1967" fmla="*/ 1028145 h 3555732"/>
                  <a:gd name="connsiteX1968" fmla="*/ 1228832 w 3000547"/>
                  <a:gd name="connsiteY1968" fmla="*/ 1029032 h 3555732"/>
                  <a:gd name="connsiteX1969" fmla="*/ 1230383 w 3000547"/>
                  <a:gd name="connsiteY1969" fmla="*/ 1030583 h 3555732"/>
                  <a:gd name="connsiteX1970" fmla="*/ 1231269 w 3000547"/>
                  <a:gd name="connsiteY1970" fmla="*/ 1031248 h 3555732"/>
                  <a:gd name="connsiteX1971" fmla="*/ 1203344 w 3000547"/>
                  <a:gd name="connsiteY1971" fmla="*/ 1026704 h 3555732"/>
                  <a:gd name="connsiteX1972" fmla="*/ 1201350 w 3000547"/>
                  <a:gd name="connsiteY1972" fmla="*/ 1020831 h 3555732"/>
                  <a:gd name="connsiteX1973" fmla="*/ 1200241 w 3000547"/>
                  <a:gd name="connsiteY1973" fmla="*/ 1018504 h 3555732"/>
                  <a:gd name="connsiteX1974" fmla="*/ 1199244 w 3000547"/>
                  <a:gd name="connsiteY1974" fmla="*/ 1018282 h 3555732"/>
                  <a:gd name="connsiteX1975" fmla="*/ 1199244 w 3000547"/>
                  <a:gd name="connsiteY1975" fmla="*/ 1020055 h 3555732"/>
                  <a:gd name="connsiteX1976" fmla="*/ 1198025 w 3000547"/>
                  <a:gd name="connsiteY1976" fmla="*/ 1021829 h 3555732"/>
                  <a:gd name="connsiteX1977" fmla="*/ 1195587 w 3000547"/>
                  <a:gd name="connsiteY1977" fmla="*/ 1023823 h 3555732"/>
                  <a:gd name="connsiteX1978" fmla="*/ 1194146 w 3000547"/>
                  <a:gd name="connsiteY1978" fmla="*/ 1026039 h 3555732"/>
                  <a:gd name="connsiteX1979" fmla="*/ 1193593 w 3000547"/>
                  <a:gd name="connsiteY1979" fmla="*/ 1027923 h 3555732"/>
                  <a:gd name="connsiteX1980" fmla="*/ 1192706 w 3000547"/>
                  <a:gd name="connsiteY1980" fmla="*/ 1029364 h 3555732"/>
                  <a:gd name="connsiteX1981" fmla="*/ 1192263 w 3000547"/>
                  <a:gd name="connsiteY1981" fmla="*/ 1030805 h 3555732"/>
                  <a:gd name="connsiteX1982" fmla="*/ 1192263 w 3000547"/>
                  <a:gd name="connsiteY1982" fmla="*/ 1031691 h 3555732"/>
                  <a:gd name="connsiteX1983" fmla="*/ 1193039 w 3000547"/>
                  <a:gd name="connsiteY1983" fmla="*/ 1033464 h 3555732"/>
                  <a:gd name="connsiteX1984" fmla="*/ 1193814 w 3000547"/>
                  <a:gd name="connsiteY1984" fmla="*/ 1037121 h 3555732"/>
                  <a:gd name="connsiteX1985" fmla="*/ 1195144 w 3000547"/>
                  <a:gd name="connsiteY1985" fmla="*/ 1039559 h 3555732"/>
                  <a:gd name="connsiteX1986" fmla="*/ 1204563 w 3000547"/>
                  <a:gd name="connsiteY1986" fmla="*/ 1039559 h 3555732"/>
                  <a:gd name="connsiteX1987" fmla="*/ 1206669 w 3000547"/>
                  <a:gd name="connsiteY1987" fmla="*/ 1036456 h 3555732"/>
                  <a:gd name="connsiteX1988" fmla="*/ 1205339 w 3000547"/>
                  <a:gd name="connsiteY1988" fmla="*/ 1030915 h 3555732"/>
                  <a:gd name="connsiteX1989" fmla="*/ 1203455 w 3000547"/>
                  <a:gd name="connsiteY1989" fmla="*/ 1026594 h 3555732"/>
                  <a:gd name="connsiteX1990" fmla="*/ 932733 w 3000547"/>
                  <a:gd name="connsiteY1990" fmla="*/ 1082334 h 3555732"/>
                  <a:gd name="connsiteX1991" fmla="*/ 934173 w 3000547"/>
                  <a:gd name="connsiteY1991" fmla="*/ 1077458 h 3555732"/>
                  <a:gd name="connsiteX1992" fmla="*/ 935725 w 3000547"/>
                  <a:gd name="connsiteY1992" fmla="*/ 1073136 h 3555732"/>
                  <a:gd name="connsiteX1993" fmla="*/ 946585 w 3000547"/>
                  <a:gd name="connsiteY1993" fmla="*/ 1068260 h 3555732"/>
                  <a:gd name="connsiteX1994" fmla="*/ 948912 w 3000547"/>
                  <a:gd name="connsiteY1994" fmla="*/ 1066155 h 3555732"/>
                  <a:gd name="connsiteX1995" fmla="*/ 949134 w 3000547"/>
                  <a:gd name="connsiteY1995" fmla="*/ 1065268 h 3555732"/>
                  <a:gd name="connsiteX1996" fmla="*/ 949134 w 3000547"/>
                  <a:gd name="connsiteY1996" fmla="*/ 1063828 h 3555732"/>
                  <a:gd name="connsiteX1997" fmla="*/ 949466 w 3000547"/>
                  <a:gd name="connsiteY1997" fmla="*/ 1062609 h 3555732"/>
                  <a:gd name="connsiteX1998" fmla="*/ 951128 w 3000547"/>
                  <a:gd name="connsiteY1998" fmla="*/ 1060946 h 3555732"/>
                  <a:gd name="connsiteX1999" fmla="*/ 952125 w 3000547"/>
                  <a:gd name="connsiteY1999" fmla="*/ 1058287 h 3555732"/>
                  <a:gd name="connsiteX2000" fmla="*/ 952569 w 3000547"/>
                  <a:gd name="connsiteY2000" fmla="*/ 1055184 h 3555732"/>
                  <a:gd name="connsiteX2001" fmla="*/ 952015 w 3000547"/>
                  <a:gd name="connsiteY2001" fmla="*/ 1052746 h 3555732"/>
                  <a:gd name="connsiteX2002" fmla="*/ 950020 w 3000547"/>
                  <a:gd name="connsiteY2002" fmla="*/ 1051195 h 3555732"/>
                  <a:gd name="connsiteX2003" fmla="*/ 946031 w 3000547"/>
                  <a:gd name="connsiteY2003" fmla="*/ 1050530 h 3555732"/>
                  <a:gd name="connsiteX2004" fmla="*/ 944036 w 3000547"/>
                  <a:gd name="connsiteY2004" fmla="*/ 1049532 h 3555732"/>
                  <a:gd name="connsiteX2005" fmla="*/ 942706 w 3000547"/>
                  <a:gd name="connsiteY2005" fmla="*/ 1047538 h 3555732"/>
                  <a:gd name="connsiteX2006" fmla="*/ 942706 w 3000547"/>
                  <a:gd name="connsiteY2006" fmla="*/ 1045875 h 3555732"/>
                  <a:gd name="connsiteX2007" fmla="*/ 943925 w 3000547"/>
                  <a:gd name="connsiteY2007" fmla="*/ 1044989 h 3555732"/>
                  <a:gd name="connsiteX2008" fmla="*/ 945588 w 3000547"/>
                  <a:gd name="connsiteY2008" fmla="*/ 1045432 h 3555732"/>
                  <a:gd name="connsiteX2009" fmla="*/ 944590 w 3000547"/>
                  <a:gd name="connsiteY2009" fmla="*/ 1038894 h 3555732"/>
                  <a:gd name="connsiteX2010" fmla="*/ 946696 w 3000547"/>
                  <a:gd name="connsiteY2010" fmla="*/ 1040335 h 3555732"/>
                  <a:gd name="connsiteX2011" fmla="*/ 951793 w 3000547"/>
                  <a:gd name="connsiteY2011" fmla="*/ 1047649 h 3555732"/>
                  <a:gd name="connsiteX2012" fmla="*/ 953566 w 3000547"/>
                  <a:gd name="connsiteY2012" fmla="*/ 1048203 h 3555732"/>
                  <a:gd name="connsiteX2013" fmla="*/ 959218 w 3000547"/>
                  <a:gd name="connsiteY2013" fmla="*/ 1047649 h 3555732"/>
                  <a:gd name="connsiteX2014" fmla="*/ 961212 w 3000547"/>
                  <a:gd name="connsiteY2014" fmla="*/ 1046540 h 3555732"/>
                  <a:gd name="connsiteX2015" fmla="*/ 961988 w 3000547"/>
                  <a:gd name="connsiteY2015" fmla="*/ 1043992 h 3555732"/>
                  <a:gd name="connsiteX2016" fmla="*/ 961988 w 3000547"/>
                  <a:gd name="connsiteY2016" fmla="*/ 1040556 h 3555732"/>
                  <a:gd name="connsiteX2017" fmla="*/ 961434 w 3000547"/>
                  <a:gd name="connsiteY2017" fmla="*/ 1033575 h 3555732"/>
                  <a:gd name="connsiteX2018" fmla="*/ 960437 w 3000547"/>
                  <a:gd name="connsiteY2018" fmla="*/ 1028367 h 3555732"/>
                  <a:gd name="connsiteX2019" fmla="*/ 959661 w 3000547"/>
                  <a:gd name="connsiteY2019" fmla="*/ 1021053 h 3555732"/>
                  <a:gd name="connsiteX2020" fmla="*/ 958442 w 3000547"/>
                  <a:gd name="connsiteY2020" fmla="*/ 1021939 h 3555732"/>
                  <a:gd name="connsiteX2021" fmla="*/ 956891 w 3000547"/>
                  <a:gd name="connsiteY2021" fmla="*/ 1024931 h 3555732"/>
                  <a:gd name="connsiteX2022" fmla="*/ 955672 w 3000547"/>
                  <a:gd name="connsiteY2022" fmla="*/ 1026704 h 3555732"/>
                  <a:gd name="connsiteX2023" fmla="*/ 953899 w 3000547"/>
                  <a:gd name="connsiteY2023" fmla="*/ 1026150 h 3555732"/>
                  <a:gd name="connsiteX2024" fmla="*/ 952901 w 3000547"/>
                  <a:gd name="connsiteY2024" fmla="*/ 1024488 h 3555732"/>
                  <a:gd name="connsiteX2025" fmla="*/ 952901 w 3000547"/>
                  <a:gd name="connsiteY2025" fmla="*/ 1022050 h 3555732"/>
                  <a:gd name="connsiteX2026" fmla="*/ 954121 w 3000547"/>
                  <a:gd name="connsiteY2026" fmla="*/ 1019391 h 3555732"/>
                  <a:gd name="connsiteX2027" fmla="*/ 956336 w 3000547"/>
                  <a:gd name="connsiteY2027" fmla="*/ 1018172 h 3555732"/>
                  <a:gd name="connsiteX2028" fmla="*/ 958664 w 3000547"/>
                  <a:gd name="connsiteY2028" fmla="*/ 1018393 h 3555732"/>
                  <a:gd name="connsiteX2029" fmla="*/ 960769 w 3000547"/>
                  <a:gd name="connsiteY2029" fmla="*/ 1017839 h 3555732"/>
                  <a:gd name="connsiteX2030" fmla="*/ 962542 w 3000547"/>
                  <a:gd name="connsiteY2030" fmla="*/ 1014182 h 3555732"/>
                  <a:gd name="connsiteX2031" fmla="*/ 957888 w 3000547"/>
                  <a:gd name="connsiteY2031" fmla="*/ 1014182 h 3555732"/>
                  <a:gd name="connsiteX2032" fmla="*/ 957888 w 3000547"/>
                  <a:gd name="connsiteY2032" fmla="*/ 1012077 h 3555732"/>
                  <a:gd name="connsiteX2033" fmla="*/ 959440 w 3000547"/>
                  <a:gd name="connsiteY2033" fmla="*/ 1011523 h 3555732"/>
                  <a:gd name="connsiteX2034" fmla="*/ 960880 w 3000547"/>
                  <a:gd name="connsiteY2034" fmla="*/ 1010525 h 3555732"/>
                  <a:gd name="connsiteX2035" fmla="*/ 962210 w 3000547"/>
                  <a:gd name="connsiteY2035" fmla="*/ 1008752 h 3555732"/>
                  <a:gd name="connsiteX2036" fmla="*/ 963318 w 3000547"/>
                  <a:gd name="connsiteY2036" fmla="*/ 1005871 h 3555732"/>
                  <a:gd name="connsiteX2037" fmla="*/ 964869 w 3000547"/>
                  <a:gd name="connsiteY2037" fmla="*/ 1005871 h 3555732"/>
                  <a:gd name="connsiteX2038" fmla="*/ 964869 w 3000547"/>
                  <a:gd name="connsiteY2038" fmla="*/ 1003544 h 3555732"/>
                  <a:gd name="connsiteX2039" fmla="*/ 956115 w 3000547"/>
                  <a:gd name="connsiteY2039" fmla="*/ 997782 h 3555732"/>
                  <a:gd name="connsiteX2040" fmla="*/ 953345 w 3000547"/>
                  <a:gd name="connsiteY2040" fmla="*/ 997560 h 3555732"/>
                  <a:gd name="connsiteX2041" fmla="*/ 953345 w 3000547"/>
                  <a:gd name="connsiteY2041" fmla="*/ 999665 h 3555732"/>
                  <a:gd name="connsiteX2042" fmla="*/ 953899 w 3000547"/>
                  <a:gd name="connsiteY2042" fmla="*/ 1000552 h 3555732"/>
                  <a:gd name="connsiteX2043" fmla="*/ 954896 w 3000547"/>
                  <a:gd name="connsiteY2043" fmla="*/ 1002657 h 3555732"/>
                  <a:gd name="connsiteX2044" fmla="*/ 955672 w 3000547"/>
                  <a:gd name="connsiteY2044" fmla="*/ 1003655 h 3555732"/>
                  <a:gd name="connsiteX2045" fmla="*/ 954231 w 3000547"/>
                  <a:gd name="connsiteY2045" fmla="*/ 1007977 h 3555732"/>
                  <a:gd name="connsiteX2046" fmla="*/ 952569 w 3000547"/>
                  <a:gd name="connsiteY2046" fmla="*/ 1009860 h 3555732"/>
                  <a:gd name="connsiteX2047" fmla="*/ 948801 w 3000547"/>
                  <a:gd name="connsiteY2047" fmla="*/ 1012077 h 3555732"/>
                  <a:gd name="connsiteX2048" fmla="*/ 946142 w 3000547"/>
                  <a:gd name="connsiteY2048" fmla="*/ 1015844 h 3555732"/>
                  <a:gd name="connsiteX2049" fmla="*/ 944923 w 3000547"/>
                  <a:gd name="connsiteY2049" fmla="*/ 1018282 h 3555732"/>
                  <a:gd name="connsiteX2050" fmla="*/ 939493 w 3000547"/>
                  <a:gd name="connsiteY2050" fmla="*/ 1032688 h 3555732"/>
                  <a:gd name="connsiteX2051" fmla="*/ 939271 w 3000547"/>
                  <a:gd name="connsiteY2051" fmla="*/ 1034351 h 3555732"/>
                  <a:gd name="connsiteX2052" fmla="*/ 939271 w 3000547"/>
                  <a:gd name="connsiteY2052" fmla="*/ 1038229 h 3555732"/>
                  <a:gd name="connsiteX2053" fmla="*/ 939049 w 3000547"/>
                  <a:gd name="connsiteY2053" fmla="*/ 1040002 h 3555732"/>
                  <a:gd name="connsiteX2054" fmla="*/ 938273 w 3000547"/>
                  <a:gd name="connsiteY2054" fmla="*/ 1041110 h 3555732"/>
                  <a:gd name="connsiteX2055" fmla="*/ 936612 w 3000547"/>
                  <a:gd name="connsiteY2055" fmla="*/ 1041110 h 3555732"/>
                  <a:gd name="connsiteX2056" fmla="*/ 935836 w 3000547"/>
                  <a:gd name="connsiteY2056" fmla="*/ 1042108 h 3555732"/>
                  <a:gd name="connsiteX2057" fmla="*/ 935060 w 3000547"/>
                  <a:gd name="connsiteY2057" fmla="*/ 1044989 h 3555732"/>
                  <a:gd name="connsiteX2058" fmla="*/ 934617 w 3000547"/>
                  <a:gd name="connsiteY2058" fmla="*/ 1050973 h 3555732"/>
                  <a:gd name="connsiteX2059" fmla="*/ 933508 w 3000547"/>
                  <a:gd name="connsiteY2059" fmla="*/ 1054519 h 3555732"/>
                  <a:gd name="connsiteX2060" fmla="*/ 931071 w 3000547"/>
                  <a:gd name="connsiteY2060" fmla="*/ 1059838 h 3555732"/>
                  <a:gd name="connsiteX2061" fmla="*/ 930073 w 3000547"/>
                  <a:gd name="connsiteY2061" fmla="*/ 1062609 h 3555732"/>
                  <a:gd name="connsiteX2062" fmla="*/ 929187 w 3000547"/>
                  <a:gd name="connsiteY2062" fmla="*/ 1065822 h 3555732"/>
                  <a:gd name="connsiteX2063" fmla="*/ 929187 w 3000547"/>
                  <a:gd name="connsiteY2063" fmla="*/ 1067263 h 3555732"/>
                  <a:gd name="connsiteX2064" fmla="*/ 929741 w 3000547"/>
                  <a:gd name="connsiteY2064" fmla="*/ 1071252 h 3555732"/>
                  <a:gd name="connsiteX2065" fmla="*/ 929962 w 3000547"/>
                  <a:gd name="connsiteY2065" fmla="*/ 1073136 h 3555732"/>
                  <a:gd name="connsiteX2066" fmla="*/ 929630 w 3000547"/>
                  <a:gd name="connsiteY2066" fmla="*/ 1073801 h 3555732"/>
                  <a:gd name="connsiteX2067" fmla="*/ 927968 w 3000547"/>
                  <a:gd name="connsiteY2067" fmla="*/ 1076017 h 3555732"/>
                  <a:gd name="connsiteX2068" fmla="*/ 923868 w 3000547"/>
                  <a:gd name="connsiteY2068" fmla="*/ 1083442 h 3555732"/>
                  <a:gd name="connsiteX2069" fmla="*/ 923092 w 3000547"/>
                  <a:gd name="connsiteY2069" fmla="*/ 1086545 h 3555732"/>
                  <a:gd name="connsiteX2070" fmla="*/ 929297 w 3000547"/>
                  <a:gd name="connsiteY2070" fmla="*/ 1084883 h 3555732"/>
                  <a:gd name="connsiteX2071" fmla="*/ 932622 w 3000547"/>
                  <a:gd name="connsiteY2071" fmla="*/ 1082001 h 3555732"/>
                  <a:gd name="connsiteX2072" fmla="*/ 966975 w 3000547"/>
                  <a:gd name="connsiteY2072" fmla="*/ 1026926 h 3555732"/>
                  <a:gd name="connsiteX2073" fmla="*/ 968305 w 3000547"/>
                  <a:gd name="connsiteY2073" fmla="*/ 1026926 h 3555732"/>
                  <a:gd name="connsiteX2074" fmla="*/ 969302 w 3000547"/>
                  <a:gd name="connsiteY2074" fmla="*/ 1024599 h 3555732"/>
                  <a:gd name="connsiteX2075" fmla="*/ 969302 w 3000547"/>
                  <a:gd name="connsiteY2075" fmla="*/ 1021829 h 3555732"/>
                  <a:gd name="connsiteX2076" fmla="*/ 969745 w 3000547"/>
                  <a:gd name="connsiteY2076" fmla="*/ 1019501 h 3555732"/>
                  <a:gd name="connsiteX2077" fmla="*/ 971851 w 3000547"/>
                  <a:gd name="connsiteY2077" fmla="*/ 1018504 h 3555732"/>
                  <a:gd name="connsiteX2078" fmla="*/ 972516 w 3000547"/>
                  <a:gd name="connsiteY2078" fmla="*/ 1019834 h 3555732"/>
                  <a:gd name="connsiteX2079" fmla="*/ 972848 w 3000547"/>
                  <a:gd name="connsiteY2079" fmla="*/ 1023047 h 3555732"/>
                  <a:gd name="connsiteX2080" fmla="*/ 972848 w 3000547"/>
                  <a:gd name="connsiteY2080" fmla="*/ 1029918 h 3555732"/>
                  <a:gd name="connsiteX2081" fmla="*/ 974510 w 3000547"/>
                  <a:gd name="connsiteY2081" fmla="*/ 1033907 h 3555732"/>
                  <a:gd name="connsiteX2082" fmla="*/ 977946 w 3000547"/>
                  <a:gd name="connsiteY2082" fmla="*/ 1030250 h 3555732"/>
                  <a:gd name="connsiteX2083" fmla="*/ 983930 w 3000547"/>
                  <a:gd name="connsiteY2083" fmla="*/ 1020499 h 3555732"/>
                  <a:gd name="connsiteX2084" fmla="*/ 985260 w 3000547"/>
                  <a:gd name="connsiteY2084" fmla="*/ 1021496 h 3555732"/>
                  <a:gd name="connsiteX2085" fmla="*/ 987919 w 3000547"/>
                  <a:gd name="connsiteY2085" fmla="*/ 1026261 h 3555732"/>
                  <a:gd name="connsiteX2086" fmla="*/ 989027 w 3000547"/>
                  <a:gd name="connsiteY2086" fmla="*/ 1025596 h 3555732"/>
                  <a:gd name="connsiteX2087" fmla="*/ 989581 w 3000547"/>
                  <a:gd name="connsiteY2087" fmla="*/ 1022937 h 3555732"/>
                  <a:gd name="connsiteX2088" fmla="*/ 990579 w 3000547"/>
                  <a:gd name="connsiteY2088" fmla="*/ 1015734 h 3555732"/>
                  <a:gd name="connsiteX2089" fmla="*/ 990579 w 3000547"/>
                  <a:gd name="connsiteY2089" fmla="*/ 1014293 h 3555732"/>
                  <a:gd name="connsiteX2090" fmla="*/ 992351 w 3000547"/>
                  <a:gd name="connsiteY2090" fmla="*/ 1011301 h 3555732"/>
                  <a:gd name="connsiteX2091" fmla="*/ 994346 w 3000547"/>
                  <a:gd name="connsiteY2091" fmla="*/ 1004430 h 3555732"/>
                  <a:gd name="connsiteX2092" fmla="*/ 997006 w 3000547"/>
                  <a:gd name="connsiteY2092" fmla="*/ 991354 h 3555732"/>
                  <a:gd name="connsiteX2093" fmla="*/ 995898 w 3000547"/>
                  <a:gd name="connsiteY2093" fmla="*/ 990024 h 3555732"/>
                  <a:gd name="connsiteX2094" fmla="*/ 993792 w 3000547"/>
                  <a:gd name="connsiteY2094" fmla="*/ 986035 h 3555732"/>
                  <a:gd name="connsiteX2095" fmla="*/ 992795 w 3000547"/>
                  <a:gd name="connsiteY2095" fmla="*/ 985259 h 3555732"/>
                  <a:gd name="connsiteX2096" fmla="*/ 984927 w 3000547"/>
                  <a:gd name="connsiteY2096" fmla="*/ 982267 h 3555732"/>
                  <a:gd name="connsiteX2097" fmla="*/ 980938 w 3000547"/>
                  <a:gd name="connsiteY2097" fmla="*/ 983265 h 3555732"/>
                  <a:gd name="connsiteX2098" fmla="*/ 979275 w 3000547"/>
                  <a:gd name="connsiteY2098" fmla="*/ 990357 h 3555732"/>
                  <a:gd name="connsiteX2099" fmla="*/ 980827 w 3000547"/>
                  <a:gd name="connsiteY2099" fmla="*/ 993681 h 3555732"/>
                  <a:gd name="connsiteX2100" fmla="*/ 983819 w 3000547"/>
                  <a:gd name="connsiteY2100" fmla="*/ 998003 h 3555732"/>
                  <a:gd name="connsiteX2101" fmla="*/ 985925 w 3000547"/>
                  <a:gd name="connsiteY2101" fmla="*/ 1003544 h 3555732"/>
                  <a:gd name="connsiteX2102" fmla="*/ 984816 w 3000547"/>
                  <a:gd name="connsiteY2102" fmla="*/ 1010415 h 3555732"/>
                  <a:gd name="connsiteX2103" fmla="*/ 982932 w 3000547"/>
                  <a:gd name="connsiteY2103" fmla="*/ 1011966 h 3555732"/>
                  <a:gd name="connsiteX2104" fmla="*/ 981381 w 3000547"/>
                  <a:gd name="connsiteY2104" fmla="*/ 1009750 h 3555732"/>
                  <a:gd name="connsiteX2105" fmla="*/ 978943 w 3000547"/>
                  <a:gd name="connsiteY2105" fmla="*/ 1002879 h 3555732"/>
                  <a:gd name="connsiteX2106" fmla="*/ 976838 w 3000547"/>
                  <a:gd name="connsiteY2106" fmla="*/ 1000663 h 3555732"/>
                  <a:gd name="connsiteX2107" fmla="*/ 974732 w 3000547"/>
                  <a:gd name="connsiteY2107" fmla="*/ 1001771 h 3555732"/>
                  <a:gd name="connsiteX2108" fmla="*/ 967751 w 3000547"/>
                  <a:gd name="connsiteY2108" fmla="*/ 1011634 h 3555732"/>
                  <a:gd name="connsiteX2109" fmla="*/ 966642 w 3000547"/>
                  <a:gd name="connsiteY2109" fmla="*/ 1014625 h 3555732"/>
                  <a:gd name="connsiteX2110" fmla="*/ 966088 w 3000547"/>
                  <a:gd name="connsiteY2110" fmla="*/ 1018615 h 3555732"/>
                  <a:gd name="connsiteX2111" fmla="*/ 966088 w 3000547"/>
                  <a:gd name="connsiteY2111" fmla="*/ 1021939 h 3555732"/>
                  <a:gd name="connsiteX2112" fmla="*/ 966310 w 3000547"/>
                  <a:gd name="connsiteY2112" fmla="*/ 1025042 h 3555732"/>
                  <a:gd name="connsiteX2113" fmla="*/ 967086 w 3000547"/>
                  <a:gd name="connsiteY2113" fmla="*/ 1026926 h 3555732"/>
                  <a:gd name="connsiteX2114" fmla="*/ 1153477 w 3000547"/>
                  <a:gd name="connsiteY2114" fmla="*/ 948025 h 3555732"/>
                  <a:gd name="connsiteX2115" fmla="*/ 1150928 w 3000547"/>
                  <a:gd name="connsiteY2115" fmla="*/ 954785 h 3555732"/>
                  <a:gd name="connsiteX2116" fmla="*/ 1153034 w 3000547"/>
                  <a:gd name="connsiteY2116" fmla="*/ 959107 h 3555732"/>
                  <a:gd name="connsiteX2117" fmla="*/ 1156469 w 3000547"/>
                  <a:gd name="connsiteY2117" fmla="*/ 960658 h 3555732"/>
                  <a:gd name="connsiteX2118" fmla="*/ 1159683 w 3000547"/>
                  <a:gd name="connsiteY2118" fmla="*/ 961877 h 3555732"/>
                  <a:gd name="connsiteX2119" fmla="*/ 1162453 w 3000547"/>
                  <a:gd name="connsiteY2119" fmla="*/ 955561 h 3555732"/>
                  <a:gd name="connsiteX2120" fmla="*/ 1168770 w 3000547"/>
                  <a:gd name="connsiteY2120" fmla="*/ 945255 h 3555732"/>
                  <a:gd name="connsiteX2121" fmla="*/ 1167329 w 3000547"/>
                  <a:gd name="connsiteY2121" fmla="*/ 937720 h 3555732"/>
                  <a:gd name="connsiteX2122" fmla="*/ 1161235 w 3000547"/>
                  <a:gd name="connsiteY2122" fmla="*/ 938163 h 3555732"/>
                  <a:gd name="connsiteX2123" fmla="*/ 1153366 w 3000547"/>
                  <a:gd name="connsiteY2123" fmla="*/ 948136 h 3555732"/>
                  <a:gd name="connsiteX2124" fmla="*/ 1067485 w 3000547"/>
                  <a:gd name="connsiteY2124" fmla="*/ 939271 h 3555732"/>
                  <a:gd name="connsiteX2125" fmla="*/ 1072914 w 3000547"/>
                  <a:gd name="connsiteY2125" fmla="*/ 939714 h 3555732"/>
                  <a:gd name="connsiteX2126" fmla="*/ 1077347 w 3000547"/>
                  <a:gd name="connsiteY2126" fmla="*/ 939714 h 3555732"/>
                  <a:gd name="connsiteX2127" fmla="*/ 1076461 w 3000547"/>
                  <a:gd name="connsiteY2127" fmla="*/ 942928 h 3555732"/>
                  <a:gd name="connsiteX2128" fmla="*/ 1077015 w 3000547"/>
                  <a:gd name="connsiteY2128" fmla="*/ 946474 h 3555732"/>
                  <a:gd name="connsiteX2129" fmla="*/ 1079231 w 3000547"/>
                  <a:gd name="connsiteY2129" fmla="*/ 949688 h 3555732"/>
                  <a:gd name="connsiteX2130" fmla="*/ 1083553 w 3000547"/>
                  <a:gd name="connsiteY2130" fmla="*/ 954120 h 3555732"/>
                  <a:gd name="connsiteX2131" fmla="*/ 1088318 w 3000547"/>
                  <a:gd name="connsiteY2131" fmla="*/ 951682 h 3555732"/>
                  <a:gd name="connsiteX2132" fmla="*/ 1091309 w 3000547"/>
                  <a:gd name="connsiteY2132" fmla="*/ 943704 h 3555732"/>
                  <a:gd name="connsiteX2133" fmla="*/ 1088207 w 3000547"/>
                  <a:gd name="connsiteY2133" fmla="*/ 934174 h 3555732"/>
                  <a:gd name="connsiteX2134" fmla="*/ 1083442 w 3000547"/>
                  <a:gd name="connsiteY2134" fmla="*/ 933730 h 3555732"/>
                  <a:gd name="connsiteX2135" fmla="*/ 1080007 w 3000547"/>
                  <a:gd name="connsiteY2135" fmla="*/ 931736 h 3555732"/>
                  <a:gd name="connsiteX2136" fmla="*/ 1077458 w 3000547"/>
                  <a:gd name="connsiteY2136" fmla="*/ 927746 h 3555732"/>
                  <a:gd name="connsiteX2137" fmla="*/ 1074022 w 3000547"/>
                  <a:gd name="connsiteY2137" fmla="*/ 926971 h 3555732"/>
                  <a:gd name="connsiteX2138" fmla="*/ 1068260 w 3000547"/>
                  <a:gd name="connsiteY2138" fmla="*/ 928522 h 3555732"/>
                  <a:gd name="connsiteX2139" fmla="*/ 1069701 w 3000547"/>
                  <a:gd name="connsiteY2139" fmla="*/ 933730 h 3555732"/>
                  <a:gd name="connsiteX2140" fmla="*/ 1065268 w 3000547"/>
                  <a:gd name="connsiteY2140" fmla="*/ 934506 h 3555732"/>
                  <a:gd name="connsiteX2141" fmla="*/ 1067374 w 3000547"/>
                  <a:gd name="connsiteY2141" fmla="*/ 939271 h 3555732"/>
                  <a:gd name="connsiteX2142" fmla="*/ 999222 w 3000547"/>
                  <a:gd name="connsiteY2142" fmla="*/ 1008087 h 3555732"/>
                  <a:gd name="connsiteX2143" fmla="*/ 1005538 w 3000547"/>
                  <a:gd name="connsiteY2143" fmla="*/ 1017285 h 3555732"/>
                  <a:gd name="connsiteX2144" fmla="*/ 1007201 w 3000547"/>
                  <a:gd name="connsiteY2144" fmla="*/ 1016399 h 3555732"/>
                  <a:gd name="connsiteX2145" fmla="*/ 1008420 w 3000547"/>
                  <a:gd name="connsiteY2145" fmla="*/ 1012963 h 3555732"/>
                  <a:gd name="connsiteX2146" fmla="*/ 1009417 w 3000547"/>
                  <a:gd name="connsiteY2146" fmla="*/ 1008087 h 3555732"/>
                  <a:gd name="connsiteX2147" fmla="*/ 1009750 w 3000547"/>
                  <a:gd name="connsiteY2147" fmla="*/ 1008420 h 3555732"/>
                  <a:gd name="connsiteX2148" fmla="*/ 1010747 w 3000547"/>
                  <a:gd name="connsiteY2148" fmla="*/ 1006868 h 3555732"/>
                  <a:gd name="connsiteX2149" fmla="*/ 1011412 w 3000547"/>
                  <a:gd name="connsiteY2149" fmla="*/ 1004874 h 3555732"/>
                  <a:gd name="connsiteX2150" fmla="*/ 1010636 w 3000547"/>
                  <a:gd name="connsiteY2150" fmla="*/ 1003876 h 3555732"/>
                  <a:gd name="connsiteX2151" fmla="*/ 1009971 w 3000547"/>
                  <a:gd name="connsiteY2151" fmla="*/ 1003433 h 3555732"/>
                  <a:gd name="connsiteX2152" fmla="*/ 1009417 w 3000547"/>
                  <a:gd name="connsiteY2152" fmla="*/ 1002214 h 3555732"/>
                  <a:gd name="connsiteX2153" fmla="*/ 1008974 w 3000547"/>
                  <a:gd name="connsiteY2153" fmla="*/ 1000552 h 3555732"/>
                  <a:gd name="connsiteX2154" fmla="*/ 1008753 w 3000547"/>
                  <a:gd name="connsiteY2154" fmla="*/ 998890 h 3555732"/>
                  <a:gd name="connsiteX2155" fmla="*/ 1010747 w 3000547"/>
                  <a:gd name="connsiteY2155" fmla="*/ 993349 h 3555732"/>
                  <a:gd name="connsiteX2156" fmla="*/ 1014847 w 3000547"/>
                  <a:gd name="connsiteY2156" fmla="*/ 993017 h 3555732"/>
                  <a:gd name="connsiteX2157" fmla="*/ 1018172 w 3000547"/>
                  <a:gd name="connsiteY2157" fmla="*/ 996895 h 3555732"/>
                  <a:gd name="connsiteX2158" fmla="*/ 1017950 w 3000547"/>
                  <a:gd name="connsiteY2158" fmla="*/ 1003766 h 3555732"/>
                  <a:gd name="connsiteX2159" fmla="*/ 1018726 w 3000547"/>
                  <a:gd name="connsiteY2159" fmla="*/ 1004209 h 3555732"/>
                  <a:gd name="connsiteX2160" fmla="*/ 1020277 w 3000547"/>
                  <a:gd name="connsiteY2160" fmla="*/ 1005649 h 3555732"/>
                  <a:gd name="connsiteX2161" fmla="*/ 1021053 w 3000547"/>
                  <a:gd name="connsiteY2161" fmla="*/ 1006093 h 3555732"/>
                  <a:gd name="connsiteX2162" fmla="*/ 1020166 w 3000547"/>
                  <a:gd name="connsiteY2162" fmla="*/ 1008087 h 3555732"/>
                  <a:gd name="connsiteX2163" fmla="*/ 1022604 w 3000547"/>
                  <a:gd name="connsiteY2163" fmla="*/ 1008087 h 3555732"/>
                  <a:gd name="connsiteX2164" fmla="*/ 1024599 w 3000547"/>
                  <a:gd name="connsiteY2164" fmla="*/ 1008420 h 3555732"/>
                  <a:gd name="connsiteX2165" fmla="*/ 1026483 w 3000547"/>
                  <a:gd name="connsiteY2165" fmla="*/ 1008420 h 3555732"/>
                  <a:gd name="connsiteX2166" fmla="*/ 1028699 w 3000547"/>
                  <a:gd name="connsiteY2166" fmla="*/ 1005982 h 3555732"/>
                  <a:gd name="connsiteX2167" fmla="*/ 1027812 w 3000547"/>
                  <a:gd name="connsiteY2167" fmla="*/ 1004874 h 3555732"/>
                  <a:gd name="connsiteX2168" fmla="*/ 1027259 w 3000547"/>
                  <a:gd name="connsiteY2168" fmla="*/ 1003544 h 3555732"/>
                  <a:gd name="connsiteX2169" fmla="*/ 1026372 w 3000547"/>
                  <a:gd name="connsiteY2169" fmla="*/ 999887 h 3555732"/>
                  <a:gd name="connsiteX2170" fmla="*/ 1027480 w 3000547"/>
                  <a:gd name="connsiteY2170" fmla="*/ 997338 h 3555732"/>
                  <a:gd name="connsiteX2171" fmla="*/ 1028145 w 3000547"/>
                  <a:gd name="connsiteY2171" fmla="*/ 994568 h 3555732"/>
                  <a:gd name="connsiteX2172" fmla="*/ 1029142 w 3000547"/>
                  <a:gd name="connsiteY2172" fmla="*/ 992352 h 3555732"/>
                  <a:gd name="connsiteX2173" fmla="*/ 1031359 w 3000547"/>
                  <a:gd name="connsiteY2173" fmla="*/ 991465 h 3555732"/>
                  <a:gd name="connsiteX2174" fmla="*/ 1032134 w 3000547"/>
                  <a:gd name="connsiteY2174" fmla="*/ 992352 h 3555732"/>
                  <a:gd name="connsiteX2175" fmla="*/ 1032688 w 3000547"/>
                  <a:gd name="connsiteY2175" fmla="*/ 996452 h 3555732"/>
                  <a:gd name="connsiteX2176" fmla="*/ 1033353 w 3000547"/>
                  <a:gd name="connsiteY2176" fmla="*/ 997892 h 3555732"/>
                  <a:gd name="connsiteX2177" fmla="*/ 1034905 w 3000547"/>
                  <a:gd name="connsiteY2177" fmla="*/ 998779 h 3555732"/>
                  <a:gd name="connsiteX2178" fmla="*/ 1040778 w 3000547"/>
                  <a:gd name="connsiteY2178" fmla="*/ 997338 h 3555732"/>
                  <a:gd name="connsiteX2179" fmla="*/ 1042329 w 3000547"/>
                  <a:gd name="connsiteY2179" fmla="*/ 995787 h 3555732"/>
                  <a:gd name="connsiteX2180" fmla="*/ 1043105 w 3000547"/>
                  <a:gd name="connsiteY2180" fmla="*/ 993238 h 3555732"/>
                  <a:gd name="connsiteX2181" fmla="*/ 1042662 w 3000547"/>
                  <a:gd name="connsiteY2181" fmla="*/ 989692 h 3555732"/>
                  <a:gd name="connsiteX2182" fmla="*/ 1040667 w 3000547"/>
                  <a:gd name="connsiteY2182" fmla="*/ 986368 h 3555732"/>
                  <a:gd name="connsiteX2183" fmla="*/ 1036124 w 3000547"/>
                  <a:gd name="connsiteY2183" fmla="*/ 985259 h 3555732"/>
                  <a:gd name="connsiteX2184" fmla="*/ 1034905 w 3000547"/>
                  <a:gd name="connsiteY2184" fmla="*/ 981381 h 3555732"/>
                  <a:gd name="connsiteX2185" fmla="*/ 1042551 w 3000547"/>
                  <a:gd name="connsiteY2185" fmla="*/ 981381 h 3555732"/>
                  <a:gd name="connsiteX2186" fmla="*/ 1044103 w 3000547"/>
                  <a:gd name="connsiteY2186" fmla="*/ 980384 h 3555732"/>
                  <a:gd name="connsiteX2187" fmla="*/ 1044989 w 3000547"/>
                  <a:gd name="connsiteY2187" fmla="*/ 978278 h 3555732"/>
                  <a:gd name="connsiteX2188" fmla="*/ 1045654 w 3000547"/>
                  <a:gd name="connsiteY2188" fmla="*/ 976062 h 3555732"/>
                  <a:gd name="connsiteX2189" fmla="*/ 1046429 w 3000547"/>
                  <a:gd name="connsiteY2189" fmla="*/ 974843 h 3555732"/>
                  <a:gd name="connsiteX2190" fmla="*/ 1047981 w 3000547"/>
                  <a:gd name="connsiteY2190" fmla="*/ 975508 h 3555732"/>
                  <a:gd name="connsiteX2191" fmla="*/ 1049089 w 3000547"/>
                  <a:gd name="connsiteY2191" fmla="*/ 977392 h 3555732"/>
                  <a:gd name="connsiteX2192" fmla="*/ 1050308 w 3000547"/>
                  <a:gd name="connsiteY2192" fmla="*/ 978832 h 3555732"/>
                  <a:gd name="connsiteX2193" fmla="*/ 1051970 w 3000547"/>
                  <a:gd name="connsiteY2193" fmla="*/ 978056 h 3555732"/>
                  <a:gd name="connsiteX2194" fmla="*/ 1053300 w 3000547"/>
                  <a:gd name="connsiteY2194" fmla="*/ 976616 h 3555732"/>
                  <a:gd name="connsiteX2195" fmla="*/ 1054519 w 3000547"/>
                  <a:gd name="connsiteY2195" fmla="*/ 975729 h 3555732"/>
                  <a:gd name="connsiteX2196" fmla="*/ 1064271 w 3000547"/>
                  <a:gd name="connsiteY2196" fmla="*/ 974843 h 3555732"/>
                  <a:gd name="connsiteX2197" fmla="*/ 1065379 w 3000547"/>
                  <a:gd name="connsiteY2197" fmla="*/ 973956 h 3555732"/>
                  <a:gd name="connsiteX2198" fmla="*/ 1066266 w 3000547"/>
                  <a:gd name="connsiteY2198" fmla="*/ 972072 h 3555732"/>
                  <a:gd name="connsiteX2199" fmla="*/ 1067485 w 3000547"/>
                  <a:gd name="connsiteY2199" fmla="*/ 968637 h 3555732"/>
                  <a:gd name="connsiteX2200" fmla="*/ 1073025 w 3000547"/>
                  <a:gd name="connsiteY2200" fmla="*/ 966864 h 3555732"/>
                  <a:gd name="connsiteX2201" fmla="*/ 1078455 w 3000547"/>
                  <a:gd name="connsiteY2201" fmla="*/ 952126 h 3555732"/>
                  <a:gd name="connsiteX2202" fmla="*/ 1074577 w 3000547"/>
                  <a:gd name="connsiteY2202" fmla="*/ 946142 h 3555732"/>
                  <a:gd name="connsiteX2203" fmla="*/ 1070255 w 3000547"/>
                  <a:gd name="connsiteY2203" fmla="*/ 943704 h 3555732"/>
                  <a:gd name="connsiteX2204" fmla="*/ 1063495 w 3000547"/>
                  <a:gd name="connsiteY2204" fmla="*/ 949799 h 3555732"/>
                  <a:gd name="connsiteX2205" fmla="*/ 1059616 w 3000547"/>
                  <a:gd name="connsiteY2205" fmla="*/ 951239 h 3555732"/>
                  <a:gd name="connsiteX2206" fmla="*/ 1056625 w 3000547"/>
                  <a:gd name="connsiteY2206" fmla="*/ 947693 h 3555732"/>
                  <a:gd name="connsiteX2207" fmla="*/ 1061168 w 3000547"/>
                  <a:gd name="connsiteY2207" fmla="*/ 940158 h 3555732"/>
                  <a:gd name="connsiteX2208" fmla="*/ 1058398 w 3000547"/>
                  <a:gd name="connsiteY2208" fmla="*/ 926971 h 3555732"/>
                  <a:gd name="connsiteX2209" fmla="*/ 1051194 w 3000547"/>
                  <a:gd name="connsiteY2209" fmla="*/ 925752 h 3555732"/>
                  <a:gd name="connsiteX2210" fmla="*/ 1045986 w 3000547"/>
                  <a:gd name="connsiteY2210" fmla="*/ 930517 h 3555732"/>
                  <a:gd name="connsiteX2211" fmla="*/ 1042883 w 3000547"/>
                  <a:gd name="connsiteY2211" fmla="*/ 937720 h 3555732"/>
                  <a:gd name="connsiteX2212" fmla="*/ 1040889 w 3000547"/>
                  <a:gd name="connsiteY2212" fmla="*/ 941266 h 3555732"/>
                  <a:gd name="connsiteX2213" fmla="*/ 1039892 w 3000547"/>
                  <a:gd name="connsiteY2213" fmla="*/ 942152 h 3555732"/>
                  <a:gd name="connsiteX2214" fmla="*/ 1038562 w 3000547"/>
                  <a:gd name="connsiteY2214" fmla="*/ 946363 h 3555732"/>
                  <a:gd name="connsiteX2215" fmla="*/ 1037786 w 3000547"/>
                  <a:gd name="connsiteY2215" fmla="*/ 947804 h 3555732"/>
                  <a:gd name="connsiteX2216" fmla="*/ 1036678 w 3000547"/>
                  <a:gd name="connsiteY2216" fmla="*/ 948247 h 3555732"/>
                  <a:gd name="connsiteX2217" fmla="*/ 1034351 w 3000547"/>
                  <a:gd name="connsiteY2217" fmla="*/ 944590 h 3555732"/>
                  <a:gd name="connsiteX2218" fmla="*/ 1032024 w 3000547"/>
                  <a:gd name="connsiteY2218" fmla="*/ 943814 h 3555732"/>
                  <a:gd name="connsiteX2219" fmla="*/ 1030251 w 3000547"/>
                  <a:gd name="connsiteY2219" fmla="*/ 945033 h 3555732"/>
                  <a:gd name="connsiteX2220" fmla="*/ 1028034 w 3000547"/>
                  <a:gd name="connsiteY2220" fmla="*/ 946252 h 3555732"/>
                  <a:gd name="connsiteX2221" fmla="*/ 1026483 w 3000547"/>
                  <a:gd name="connsiteY2221" fmla="*/ 945033 h 3555732"/>
                  <a:gd name="connsiteX2222" fmla="*/ 1024820 w 3000547"/>
                  <a:gd name="connsiteY2222" fmla="*/ 942263 h 3555732"/>
                  <a:gd name="connsiteX2223" fmla="*/ 1023823 w 3000547"/>
                  <a:gd name="connsiteY2223" fmla="*/ 941377 h 3555732"/>
                  <a:gd name="connsiteX2224" fmla="*/ 1022494 w 3000547"/>
                  <a:gd name="connsiteY2224" fmla="*/ 941377 h 3555732"/>
                  <a:gd name="connsiteX2225" fmla="*/ 1019169 w 3000547"/>
                  <a:gd name="connsiteY2225" fmla="*/ 940268 h 3555732"/>
                  <a:gd name="connsiteX2226" fmla="*/ 1003655 w 3000547"/>
                  <a:gd name="connsiteY2226" fmla="*/ 956226 h 3555732"/>
                  <a:gd name="connsiteX2227" fmla="*/ 1011079 w 3000547"/>
                  <a:gd name="connsiteY2227" fmla="*/ 957556 h 3555732"/>
                  <a:gd name="connsiteX2228" fmla="*/ 1012964 w 3000547"/>
                  <a:gd name="connsiteY2228" fmla="*/ 958110 h 3555732"/>
                  <a:gd name="connsiteX2229" fmla="*/ 1014625 w 3000547"/>
                  <a:gd name="connsiteY2229" fmla="*/ 959439 h 3555732"/>
                  <a:gd name="connsiteX2230" fmla="*/ 1016731 w 3000547"/>
                  <a:gd name="connsiteY2230" fmla="*/ 960880 h 3555732"/>
                  <a:gd name="connsiteX2231" fmla="*/ 1011744 w 3000547"/>
                  <a:gd name="connsiteY2231" fmla="*/ 963650 h 3555732"/>
                  <a:gd name="connsiteX2232" fmla="*/ 1005428 w 3000547"/>
                  <a:gd name="connsiteY2232" fmla="*/ 966088 h 3555732"/>
                  <a:gd name="connsiteX2233" fmla="*/ 1001327 w 3000547"/>
                  <a:gd name="connsiteY2233" fmla="*/ 973070 h 3555732"/>
                  <a:gd name="connsiteX2234" fmla="*/ 1005538 w 3000547"/>
                  <a:gd name="connsiteY2234" fmla="*/ 975397 h 3555732"/>
                  <a:gd name="connsiteX2235" fmla="*/ 1006758 w 3000547"/>
                  <a:gd name="connsiteY2235" fmla="*/ 977170 h 3555732"/>
                  <a:gd name="connsiteX2236" fmla="*/ 1001327 w 3000547"/>
                  <a:gd name="connsiteY2236" fmla="*/ 979054 h 3555732"/>
                  <a:gd name="connsiteX2237" fmla="*/ 1003101 w 3000547"/>
                  <a:gd name="connsiteY2237" fmla="*/ 980938 h 3555732"/>
                  <a:gd name="connsiteX2238" fmla="*/ 1004098 w 3000547"/>
                  <a:gd name="connsiteY2238" fmla="*/ 981381 h 3555732"/>
                  <a:gd name="connsiteX2239" fmla="*/ 1005206 w 3000547"/>
                  <a:gd name="connsiteY2239" fmla="*/ 981381 h 3555732"/>
                  <a:gd name="connsiteX2240" fmla="*/ 1004652 w 3000547"/>
                  <a:gd name="connsiteY2240" fmla="*/ 984151 h 3555732"/>
                  <a:gd name="connsiteX2241" fmla="*/ 1003766 w 3000547"/>
                  <a:gd name="connsiteY2241" fmla="*/ 986035 h 3555732"/>
                  <a:gd name="connsiteX2242" fmla="*/ 1002657 w 3000547"/>
                  <a:gd name="connsiteY2242" fmla="*/ 987032 h 3555732"/>
                  <a:gd name="connsiteX2243" fmla="*/ 1001327 w 3000547"/>
                  <a:gd name="connsiteY2243" fmla="*/ 987254 h 3555732"/>
                  <a:gd name="connsiteX2244" fmla="*/ 1001327 w 3000547"/>
                  <a:gd name="connsiteY2244" fmla="*/ 989470 h 3555732"/>
                  <a:gd name="connsiteX2245" fmla="*/ 1004763 w 3000547"/>
                  <a:gd name="connsiteY2245" fmla="*/ 988141 h 3555732"/>
                  <a:gd name="connsiteX2246" fmla="*/ 1010747 w 3000547"/>
                  <a:gd name="connsiteY2246" fmla="*/ 979719 h 3555732"/>
                  <a:gd name="connsiteX2247" fmla="*/ 1013739 w 3000547"/>
                  <a:gd name="connsiteY2247" fmla="*/ 981159 h 3555732"/>
                  <a:gd name="connsiteX2248" fmla="*/ 1001992 w 3000547"/>
                  <a:gd name="connsiteY2248" fmla="*/ 997227 h 3555732"/>
                  <a:gd name="connsiteX2249" fmla="*/ 998668 w 3000547"/>
                  <a:gd name="connsiteY2249" fmla="*/ 1008087 h 3555732"/>
                  <a:gd name="connsiteX2250" fmla="*/ 1091864 w 3000547"/>
                  <a:gd name="connsiteY2250" fmla="*/ 957556 h 3555732"/>
                  <a:gd name="connsiteX2251" fmla="*/ 1094967 w 3000547"/>
                  <a:gd name="connsiteY2251" fmla="*/ 957888 h 3555732"/>
                  <a:gd name="connsiteX2252" fmla="*/ 1101172 w 3000547"/>
                  <a:gd name="connsiteY2252" fmla="*/ 955893 h 3555732"/>
                  <a:gd name="connsiteX2253" fmla="*/ 1096850 w 3000547"/>
                  <a:gd name="connsiteY2253" fmla="*/ 958885 h 3555732"/>
                  <a:gd name="connsiteX2254" fmla="*/ 1087431 w 3000547"/>
                  <a:gd name="connsiteY2254" fmla="*/ 962653 h 3555732"/>
                  <a:gd name="connsiteX2255" fmla="*/ 1083331 w 3000547"/>
                  <a:gd name="connsiteY2255" fmla="*/ 968416 h 3555732"/>
                  <a:gd name="connsiteX2256" fmla="*/ 1083664 w 3000547"/>
                  <a:gd name="connsiteY2256" fmla="*/ 970299 h 3555732"/>
                  <a:gd name="connsiteX2257" fmla="*/ 1084107 w 3000547"/>
                  <a:gd name="connsiteY2257" fmla="*/ 971962 h 3555732"/>
                  <a:gd name="connsiteX2258" fmla="*/ 1084772 w 3000547"/>
                  <a:gd name="connsiteY2258" fmla="*/ 973402 h 3555732"/>
                  <a:gd name="connsiteX2259" fmla="*/ 1085548 w 3000547"/>
                  <a:gd name="connsiteY2259" fmla="*/ 974510 h 3555732"/>
                  <a:gd name="connsiteX2260" fmla="*/ 1085548 w 3000547"/>
                  <a:gd name="connsiteY2260" fmla="*/ 975951 h 3555732"/>
                  <a:gd name="connsiteX2261" fmla="*/ 1085548 w 3000547"/>
                  <a:gd name="connsiteY2261" fmla="*/ 976394 h 3555732"/>
                  <a:gd name="connsiteX2262" fmla="*/ 1085215 w 3000547"/>
                  <a:gd name="connsiteY2262" fmla="*/ 976394 h 3555732"/>
                  <a:gd name="connsiteX2263" fmla="*/ 1084883 w 3000547"/>
                  <a:gd name="connsiteY2263" fmla="*/ 976727 h 3555732"/>
                  <a:gd name="connsiteX2264" fmla="*/ 1084439 w 3000547"/>
                  <a:gd name="connsiteY2264" fmla="*/ 978167 h 3555732"/>
                  <a:gd name="connsiteX2265" fmla="*/ 1083331 w 3000547"/>
                  <a:gd name="connsiteY2265" fmla="*/ 983043 h 3555732"/>
                  <a:gd name="connsiteX2266" fmla="*/ 1084994 w 3000547"/>
                  <a:gd name="connsiteY2266" fmla="*/ 983043 h 3555732"/>
                  <a:gd name="connsiteX2267" fmla="*/ 1088872 w 3000547"/>
                  <a:gd name="connsiteY2267" fmla="*/ 981381 h 3555732"/>
                  <a:gd name="connsiteX2268" fmla="*/ 1092307 w 3000547"/>
                  <a:gd name="connsiteY2268" fmla="*/ 978500 h 3555732"/>
                  <a:gd name="connsiteX2269" fmla="*/ 1096296 w 3000547"/>
                  <a:gd name="connsiteY2269" fmla="*/ 978500 h 3555732"/>
                  <a:gd name="connsiteX2270" fmla="*/ 1098070 w 3000547"/>
                  <a:gd name="connsiteY2270" fmla="*/ 976837 h 3555732"/>
                  <a:gd name="connsiteX2271" fmla="*/ 1097848 w 3000547"/>
                  <a:gd name="connsiteY2271" fmla="*/ 975729 h 3555732"/>
                  <a:gd name="connsiteX2272" fmla="*/ 1097405 w 3000547"/>
                  <a:gd name="connsiteY2272" fmla="*/ 972737 h 3555732"/>
                  <a:gd name="connsiteX2273" fmla="*/ 1099178 w 3000547"/>
                  <a:gd name="connsiteY2273" fmla="*/ 972737 h 3555732"/>
                  <a:gd name="connsiteX2274" fmla="*/ 1102613 w 3000547"/>
                  <a:gd name="connsiteY2274" fmla="*/ 974510 h 3555732"/>
                  <a:gd name="connsiteX2275" fmla="*/ 1104275 w 3000547"/>
                  <a:gd name="connsiteY2275" fmla="*/ 974510 h 3555732"/>
                  <a:gd name="connsiteX2276" fmla="*/ 1105161 w 3000547"/>
                  <a:gd name="connsiteY2276" fmla="*/ 973845 h 3555732"/>
                  <a:gd name="connsiteX2277" fmla="*/ 1106935 w 3000547"/>
                  <a:gd name="connsiteY2277" fmla="*/ 971075 h 3555732"/>
                  <a:gd name="connsiteX2278" fmla="*/ 1108154 w 3000547"/>
                  <a:gd name="connsiteY2278" fmla="*/ 970521 h 3555732"/>
                  <a:gd name="connsiteX2279" fmla="*/ 1117241 w 3000547"/>
                  <a:gd name="connsiteY2279" fmla="*/ 969745 h 3555732"/>
                  <a:gd name="connsiteX2280" fmla="*/ 1119900 w 3000547"/>
                  <a:gd name="connsiteY2280" fmla="*/ 968416 h 3555732"/>
                  <a:gd name="connsiteX2281" fmla="*/ 1123779 w 3000547"/>
                  <a:gd name="connsiteY2281" fmla="*/ 964094 h 3555732"/>
                  <a:gd name="connsiteX2282" fmla="*/ 1125663 w 3000547"/>
                  <a:gd name="connsiteY2282" fmla="*/ 962653 h 3555732"/>
                  <a:gd name="connsiteX2283" fmla="*/ 1130539 w 3000547"/>
                  <a:gd name="connsiteY2283" fmla="*/ 961212 h 3555732"/>
                  <a:gd name="connsiteX2284" fmla="*/ 1135304 w 3000547"/>
                  <a:gd name="connsiteY2284" fmla="*/ 956226 h 3555732"/>
                  <a:gd name="connsiteX2285" fmla="*/ 1136966 w 3000547"/>
                  <a:gd name="connsiteY2285" fmla="*/ 953566 h 3555732"/>
                  <a:gd name="connsiteX2286" fmla="*/ 1132200 w 3000547"/>
                  <a:gd name="connsiteY2286" fmla="*/ 951017 h 3555732"/>
                  <a:gd name="connsiteX2287" fmla="*/ 1131536 w 3000547"/>
                  <a:gd name="connsiteY2287" fmla="*/ 949577 h 3555732"/>
                  <a:gd name="connsiteX2288" fmla="*/ 1132090 w 3000547"/>
                  <a:gd name="connsiteY2288" fmla="*/ 948025 h 3555732"/>
                  <a:gd name="connsiteX2289" fmla="*/ 1133309 w 3000547"/>
                  <a:gd name="connsiteY2289" fmla="*/ 946585 h 3555732"/>
                  <a:gd name="connsiteX2290" fmla="*/ 1134639 w 3000547"/>
                  <a:gd name="connsiteY2290" fmla="*/ 945587 h 3555732"/>
                  <a:gd name="connsiteX2291" fmla="*/ 1137409 w 3000547"/>
                  <a:gd name="connsiteY2291" fmla="*/ 944479 h 3555732"/>
                  <a:gd name="connsiteX2292" fmla="*/ 1139515 w 3000547"/>
                  <a:gd name="connsiteY2292" fmla="*/ 942374 h 3555732"/>
                  <a:gd name="connsiteX2293" fmla="*/ 1140622 w 3000547"/>
                  <a:gd name="connsiteY2293" fmla="*/ 939160 h 3555732"/>
                  <a:gd name="connsiteX2294" fmla="*/ 1139404 w 3000547"/>
                  <a:gd name="connsiteY2294" fmla="*/ 935060 h 3555732"/>
                  <a:gd name="connsiteX2295" fmla="*/ 1141398 w 3000547"/>
                  <a:gd name="connsiteY2295" fmla="*/ 928189 h 3555732"/>
                  <a:gd name="connsiteX2296" fmla="*/ 1142396 w 3000547"/>
                  <a:gd name="connsiteY2296" fmla="*/ 926749 h 3555732"/>
                  <a:gd name="connsiteX2297" fmla="*/ 1144058 w 3000547"/>
                  <a:gd name="connsiteY2297" fmla="*/ 926749 h 3555732"/>
                  <a:gd name="connsiteX2298" fmla="*/ 1144944 w 3000547"/>
                  <a:gd name="connsiteY2298" fmla="*/ 928300 h 3555732"/>
                  <a:gd name="connsiteX2299" fmla="*/ 1145609 w 3000547"/>
                  <a:gd name="connsiteY2299" fmla="*/ 930960 h 3555732"/>
                  <a:gd name="connsiteX2300" fmla="*/ 1146717 w 3000547"/>
                  <a:gd name="connsiteY2300" fmla="*/ 933065 h 3555732"/>
                  <a:gd name="connsiteX2301" fmla="*/ 1148712 w 3000547"/>
                  <a:gd name="connsiteY2301" fmla="*/ 933065 h 3555732"/>
                  <a:gd name="connsiteX2302" fmla="*/ 1144612 w 3000547"/>
                  <a:gd name="connsiteY2302" fmla="*/ 939714 h 3555732"/>
                  <a:gd name="connsiteX2303" fmla="*/ 1142839 w 3000547"/>
                  <a:gd name="connsiteY2303" fmla="*/ 944701 h 3555732"/>
                  <a:gd name="connsiteX2304" fmla="*/ 1142507 w 3000547"/>
                  <a:gd name="connsiteY2304" fmla="*/ 949909 h 3555732"/>
                  <a:gd name="connsiteX2305" fmla="*/ 1144280 w 3000547"/>
                  <a:gd name="connsiteY2305" fmla="*/ 952236 h 3555732"/>
                  <a:gd name="connsiteX2306" fmla="*/ 1147383 w 3000547"/>
                  <a:gd name="connsiteY2306" fmla="*/ 951017 h 3555732"/>
                  <a:gd name="connsiteX2307" fmla="*/ 1166997 w 3000547"/>
                  <a:gd name="connsiteY2307" fmla="*/ 929963 h 3555732"/>
                  <a:gd name="connsiteX2308" fmla="*/ 1171872 w 3000547"/>
                  <a:gd name="connsiteY2308" fmla="*/ 926971 h 3555732"/>
                  <a:gd name="connsiteX2309" fmla="*/ 1170100 w 3000547"/>
                  <a:gd name="connsiteY2309" fmla="*/ 924643 h 3555732"/>
                  <a:gd name="connsiteX2310" fmla="*/ 1168105 w 3000547"/>
                  <a:gd name="connsiteY2310" fmla="*/ 922760 h 3555732"/>
                  <a:gd name="connsiteX2311" fmla="*/ 1174311 w 3000547"/>
                  <a:gd name="connsiteY2311" fmla="*/ 918549 h 3555732"/>
                  <a:gd name="connsiteX2312" fmla="*/ 1174532 w 3000547"/>
                  <a:gd name="connsiteY2312" fmla="*/ 917662 h 3555732"/>
                  <a:gd name="connsiteX2313" fmla="*/ 1174532 w 3000547"/>
                  <a:gd name="connsiteY2313" fmla="*/ 916111 h 3555732"/>
                  <a:gd name="connsiteX2314" fmla="*/ 1174754 w 3000547"/>
                  <a:gd name="connsiteY2314" fmla="*/ 914670 h 3555732"/>
                  <a:gd name="connsiteX2315" fmla="*/ 1175862 w 3000547"/>
                  <a:gd name="connsiteY2315" fmla="*/ 914116 h 3555732"/>
                  <a:gd name="connsiteX2316" fmla="*/ 1176416 w 3000547"/>
                  <a:gd name="connsiteY2316" fmla="*/ 915003 h 3555732"/>
                  <a:gd name="connsiteX2317" fmla="*/ 1176416 w 3000547"/>
                  <a:gd name="connsiteY2317" fmla="*/ 916886 h 3555732"/>
                  <a:gd name="connsiteX2318" fmla="*/ 1176194 w 3000547"/>
                  <a:gd name="connsiteY2318" fmla="*/ 918992 h 3555732"/>
                  <a:gd name="connsiteX2319" fmla="*/ 1175973 w 3000547"/>
                  <a:gd name="connsiteY2319" fmla="*/ 920432 h 3555732"/>
                  <a:gd name="connsiteX2320" fmla="*/ 1178189 w 3000547"/>
                  <a:gd name="connsiteY2320" fmla="*/ 918992 h 3555732"/>
                  <a:gd name="connsiteX2321" fmla="*/ 1191819 w 3000547"/>
                  <a:gd name="connsiteY2321" fmla="*/ 895831 h 3555732"/>
                  <a:gd name="connsiteX2322" fmla="*/ 1193814 w 3000547"/>
                  <a:gd name="connsiteY2322" fmla="*/ 890956 h 3555732"/>
                  <a:gd name="connsiteX2323" fmla="*/ 1185724 w 3000547"/>
                  <a:gd name="connsiteY2323" fmla="*/ 891177 h 3555732"/>
                  <a:gd name="connsiteX2324" fmla="*/ 1181402 w 3000547"/>
                  <a:gd name="connsiteY2324" fmla="*/ 892729 h 3555732"/>
                  <a:gd name="connsiteX2325" fmla="*/ 1175308 w 3000547"/>
                  <a:gd name="connsiteY2325" fmla="*/ 899045 h 3555732"/>
                  <a:gd name="connsiteX2326" fmla="*/ 1166221 w 3000547"/>
                  <a:gd name="connsiteY2326" fmla="*/ 896164 h 3555732"/>
                  <a:gd name="connsiteX2327" fmla="*/ 1162564 w 3000547"/>
                  <a:gd name="connsiteY2327" fmla="*/ 897272 h 3555732"/>
                  <a:gd name="connsiteX2328" fmla="*/ 1161124 w 3000547"/>
                  <a:gd name="connsiteY2328" fmla="*/ 901594 h 3555732"/>
                  <a:gd name="connsiteX2329" fmla="*/ 1160680 w 3000547"/>
                  <a:gd name="connsiteY2329" fmla="*/ 912010 h 3555732"/>
                  <a:gd name="connsiteX2330" fmla="*/ 1159461 w 3000547"/>
                  <a:gd name="connsiteY2330" fmla="*/ 914116 h 3555732"/>
                  <a:gd name="connsiteX2331" fmla="*/ 1156026 w 3000547"/>
                  <a:gd name="connsiteY2331" fmla="*/ 915557 h 3555732"/>
                  <a:gd name="connsiteX2332" fmla="*/ 1149598 w 3000547"/>
                  <a:gd name="connsiteY2332" fmla="*/ 921762 h 3555732"/>
                  <a:gd name="connsiteX2333" fmla="*/ 1146274 w 3000547"/>
                  <a:gd name="connsiteY2333" fmla="*/ 922649 h 3555732"/>
                  <a:gd name="connsiteX2334" fmla="*/ 1146274 w 3000547"/>
                  <a:gd name="connsiteY2334" fmla="*/ 920322 h 3555732"/>
                  <a:gd name="connsiteX2335" fmla="*/ 1153920 w 3000547"/>
                  <a:gd name="connsiteY2335" fmla="*/ 910791 h 3555732"/>
                  <a:gd name="connsiteX2336" fmla="*/ 1154363 w 3000547"/>
                  <a:gd name="connsiteY2336" fmla="*/ 909129 h 3555732"/>
                  <a:gd name="connsiteX2337" fmla="*/ 1154031 w 3000547"/>
                  <a:gd name="connsiteY2337" fmla="*/ 904586 h 3555732"/>
                  <a:gd name="connsiteX2338" fmla="*/ 1153145 w 3000547"/>
                  <a:gd name="connsiteY2338" fmla="*/ 901705 h 3555732"/>
                  <a:gd name="connsiteX2339" fmla="*/ 1151150 w 3000547"/>
                  <a:gd name="connsiteY2339" fmla="*/ 899377 h 3555732"/>
                  <a:gd name="connsiteX2340" fmla="*/ 1147161 w 3000547"/>
                  <a:gd name="connsiteY2340" fmla="*/ 897161 h 3555732"/>
                  <a:gd name="connsiteX2341" fmla="*/ 1145055 w 3000547"/>
                  <a:gd name="connsiteY2341" fmla="*/ 897161 h 3555732"/>
                  <a:gd name="connsiteX2342" fmla="*/ 1143282 w 3000547"/>
                  <a:gd name="connsiteY2342" fmla="*/ 898380 h 3555732"/>
                  <a:gd name="connsiteX2343" fmla="*/ 1141842 w 3000547"/>
                  <a:gd name="connsiteY2343" fmla="*/ 900486 h 3555732"/>
                  <a:gd name="connsiteX2344" fmla="*/ 1140844 w 3000547"/>
                  <a:gd name="connsiteY2344" fmla="*/ 903478 h 3555732"/>
                  <a:gd name="connsiteX2345" fmla="*/ 1141287 w 3000547"/>
                  <a:gd name="connsiteY2345" fmla="*/ 911013 h 3555732"/>
                  <a:gd name="connsiteX2346" fmla="*/ 1141066 w 3000547"/>
                  <a:gd name="connsiteY2346" fmla="*/ 914338 h 3555732"/>
                  <a:gd name="connsiteX2347" fmla="*/ 1139736 w 3000547"/>
                  <a:gd name="connsiteY2347" fmla="*/ 912897 h 3555732"/>
                  <a:gd name="connsiteX2348" fmla="*/ 1137741 w 3000547"/>
                  <a:gd name="connsiteY2348" fmla="*/ 908797 h 3555732"/>
                  <a:gd name="connsiteX2349" fmla="*/ 1137187 w 3000547"/>
                  <a:gd name="connsiteY2349" fmla="*/ 906359 h 3555732"/>
                  <a:gd name="connsiteX2350" fmla="*/ 1136966 w 3000547"/>
                  <a:gd name="connsiteY2350" fmla="*/ 902259 h 3555732"/>
                  <a:gd name="connsiteX2351" fmla="*/ 1134861 w 3000547"/>
                  <a:gd name="connsiteY2351" fmla="*/ 898713 h 3555732"/>
                  <a:gd name="connsiteX2352" fmla="*/ 1122227 w 3000547"/>
                  <a:gd name="connsiteY2352" fmla="*/ 905694 h 3555732"/>
                  <a:gd name="connsiteX2353" fmla="*/ 1123446 w 3000547"/>
                  <a:gd name="connsiteY2353" fmla="*/ 909351 h 3555732"/>
                  <a:gd name="connsiteX2354" fmla="*/ 1126660 w 3000547"/>
                  <a:gd name="connsiteY2354" fmla="*/ 913340 h 3555732"/>
                  <a:gd name="connsiteX2355" fmla="*/ 1127546 w 3000547"/>
                  <a:gd name="connsiteY2355" fmla="*/ 918216 h 3555732"/>
                  <a:gd name="connsiteX2356" fmla="*/ 1124554 w 3000547"/>
                  <a:gd name="connsiteY2356" fmla="*/ 917219 h 3555732"/>
                  <a:gd name="connsiteX2357" fmla="*/ 1119568 w 3000547"/>
                  <a:gd name="connsiteY2357" fmla="*/ 912897 h 3555732"/>
                  <a:gd name="connsiteX2358" fmla="*/ 1116687 w 3000547"/>
                  <a:gd name="connsiteY2358" fmla="*/ 911900 h 3555732"/>
                  <a:gd name="connsiteX2359" fmla="*/ 1104275 w 3000547"/>
                  <a:gd name="connsiteY2359" fmla="*/ 915889 h 3555732"/>
                  <a:gd name="connsiteX2360" fmla="*/ 1105716 w 3000547"/>
                  <a:gd name="connsiteY2360" fmla="*/ 917551 h 3555732"/>
                  <a:gd name="connsiteX2361" fmla="*/ 1110481 w 3000547"/>
                  <a:gd name="connsiteY2361" fmla="*/ 920100 h 3555732"/>
                  <a:gd name="connsiteX2362" fmla="*/ 1110259 w 3000547"/>
                  <a:gd name="connsiteY2362" fmla="*/ 924533 h 3555732"/>
                  <a:gd name="connsiteX2363" fmla="*/ 1111146 w 3000547"/>
                  <a:gd name="connsiteY2363" fmla="*/ 926638 h 3555732"/>
                  <a:gd name="connsiteX2364" fmla="*/ 1112476 w 3000547"/>
                  <a:gd name="connsiteY2364" fmla="*/ 926638 h 3555732"/>
                  <a:gd name="connsiteX2365" fmla="*/ 1113583 w 3000547"/>
                  <a:gd name="connsiteY2365" fmla="*/ 924422 h 3555732"/>
                  <a:gd name="connsiteX2366" fmla="*/ 1115578 w 3000547"/>
                  <a:gd name="connsiteY2366" fmla="*/ 928744 h 3555732"/>
                  <a:gd name="connsiteX2367" fmla="*/ 1117019 w 3000547"/>
                  <a:gd name="connsiteY2367" fmla="*/ 933176 h 3555732"/>
                  <a:gd name="connsiteX2368" fmla="*/ 1117019 w 3000547"/>
                  <a:gd name="connsiteY2368" fmla="*/ 936279 h 3555732"/>
                  <a:gd name="connsiteX2369" fmla="*/ 1114359 w 3000547"/>
                  <a:gd name="connsiteY2369" fmla="*/ 936833 h 3555732"/>
                  <a:gd name="connsiteX2370" fmla="*/ 1112143 w 3000547"/>
                  <a:gd name="connsiteY2370" fmla="*/ 933619 h 3555732"/>
                  <a:gd name="connsiteX2371" fmla="*/ 1110924 w 3000547"/>
                  <a:gd name="connsiteY2371" fmla="*/ 932401 h 3555732"/>
                  <a:gd name="connsiteX2372" fmla="*/ 1110370 w 3000547"/>
                  <a:gd name="connsiteY2372" fmla="*/ 933730 h 3555732"/>
                  <a:gd name="connsiteX2373" fmla="*/ 1109594 w 3000547"/>
                  <a:gd name="connsiteY2373" fmla="*/ 936390 h 3555732"/>
                  <a:gd name="connsiteX2374" fmla="*/ 1108265 w 3000547"/>
                  <a:gd name="connsiteY2374" fmla="*/ 937720 h 3555732"/>
                  <a:gd name="connsiteX2375" fmla="*/ 1107600 w 3000547"/>
                  <a:gd name="connsiteY2375" fmla="*/ 938828 h 3555732"/>
                  <a:gd name="connsiteX2376" fmla="*/ 1108929 w 3000547"/>
                  <a:gd name="connsiteY2376" fmla="*/ 940933 h 3555732"/>
                  <a:gd name="connsiteX2377" fmla="*/ 1108929 w 3000547"/>
                  <a:gd name="connsiteY2377" fmla="*/ 943260 h 3555732"/>
                  <a:gd name="connsiteX2378" fmla="*/ 1105605 w 3000547"/>
                  <a:gd name="connsiteY2378" fmla="*/ 941931 h 3555732"/>
                  <a:gd name="connsiteX2379" fmla="*/ 1101394 w 3000547"/>
                  <a:gd name="connsiteY2379" fmla="*/ 931736 h 3555732"/>
                  <a:gd name="connsiteX2380" fmla="*/ 1098070 w 3000547"/>
                  <a:gd name="connsiteY2380" fmla="*/ 930627 h 3555732"/>
                  <a:gd name="connsiteX2381" fmla="*/ 1095299 w 3000547"/>
                  <a:gd name="connsiteY2381" fmla="*/ 934284 h 3555732"/>
                  <a:gd name="connsiteX2382" fmla="*/ 1094524 w 3000547"/>
                  <a:gd name="connsiteY2382" fmla="*/ 940047 h 3555732"/>
                  <a:gd name="connsiteX2383" fmla="*/ 1095521 w 3000547"/>
                  <a:gd name="connsiteY2383" fmla="*/ 945809 h 3555732"/>
                  <a:gd name="connsiteX2384" fmla="*/ 1098070 w 3000547"/>
                  <a:gd name="connsiteY2384" fmla="*/ 949466 h 3555732"/>
                  <a:gd name="connsiteX2385" fmla="*/ 1093637 w 3000547"/>
                  <a:gd name="connsiteY2385" fmla="*/ 949688 h 3555732"/>
                  <a:gd name="connsiteX2386" fmla="*/ 1091531 w 3000547"/>
                  <a:gd name="connsiteY2386" fmla="*/ 950796 h 3555732"/>
                  <a:gd name="connsiteX2387" fmla="*/ 1089648 w 3000547"/>
                  <a:gd name="connsiteY2387" fmla="*/ 953455 h 3555732"/>
                  <a:gd name="connsiteX2388" fmla="*/ 1091975 w 3000547"/>
                  <a:gd name="connsiteY2388" fmla="*/ 957334 h 3555732"/>
                  <a:gd name="connsiteX2389" fmla="*/ 1337763 w 3000547"/>
                  <a:gd name="connsiteY2389" fmla="*/ 888296 h 3555732"/>
                  <a:gd name="connsiteX2390" fmla="*/ 1340423 w 3000547"/>
                  <a:gd name="connsiteY2390" fmla="*/ 886412 h 3555732"/>
                  <a:gd name="connsiteX2391" fmla="*/ 1339204 w 3000547"/>
                  <a:gd name="connsiteY2391" fmla="*/ 883974 h 3555732"/>
                  <a:gd name="connsiteX2392" fmla="*/ 1336655 w 3000547"/>
                  <a:gd name="connsiteY2392" fmla="*/ 881315 h 3555732"/>
                  <a:gd name="connsiteX2393" fmla="*/ 1335547 w 3000547"/>
                  <a:gd name="connsiteY2393" fmla="*/ 879209 h 3555732"/>
                  <a:gd name="connsiteX2394" fmla="*/ 1335103 w 3000547"/>
                  <a:gd name="connsiteY2394" fmla="*/ 876660 h 3555732"/>
                  <a:gd name="connsiteX2395" fmla="*/ 1334882 w 3000547"/>
                  <a:gd name="connsiteY2395" fmla="*/ 873447 h 3555732"/>
                  <a:gd name="connsiteX2396" fmla="*/ 1334328 w 3000547"/>
                  <a:gd name="connsiteY2396" fmla="*/ 870676 h 3555732"/>
                  <a:gd name="connsiteX2397" fmla="*/ 1333220 w 3000547"/>
                  <a:gd name="connsiteY2397" fmla="*/ 869457 h 3555732"/>
                  <a:gd name="connsiteX2398" fmla="*/ 1331668 w 3000547"/>
                  <a:gd name="connsiteY2398" fmla="*/ 868793 h 3555732"/>
                  <a:gd name="connsiteX2399" fmla="*/ 1328233 w 3000547"/>
                  <a:gd name="connsiteY2399" fmla="*/ 865911 h 3555732"/>
                  <a:gd name="connsiteX2400" fmla="*/ 1326571 w 3000547"/>
                  <a:gd name="connsiteY2400" fmla="*/ 865246 h 3555732"/>
                  <a:gd name="connsiteX2401" fmla="*/ 1312719 w 3000547"/>
                  <a:gd name="connsiteY2401" fmla="*/ 869347 h 3555732"/>
                  <a:gd name="connsiteX2402" fmla="*/ 1309395 w 3000547"/>
                  <a:gd name="connsiteY2402" fmla="*/ 872117 h 3555732"/>
                  <a:gd name="connsiteX2403" fmla="*/ 1306735 w 3000547"/>
                  <a:gd name="connsiteY2403" fmla="*/ 876993 h 3555732"/>
                  <a:gd name="connsiteX2404" fmla="*/ 1303189 w 3000547"/>
                  <a:gd name="connsiteY2404" fmla="*/ 886412 h 3555732"/>
                  <a:gd name="connsiteX2405" fmla="*/ 1300973 w 3000547"/>
                  <a:gd name="connsiteY2405" fmla="*/ 897161 h 3555732"/>
                  <a:gd name="connsiteX2406" fmla="*/ 1304075 w 3000547"/>
                  <a:gd name="connsiteY2406" fmla="*/ 898823 h 3555732"/>
                  <a:gd name="connsiteX2407" fmla="*/ 1305627 w 3000547"/>
                  <a:gd name="connsiteY2407" fmla="*/ 899156 h 3555732"/>
                  <a:gd name="connsiteX2408" fmla="*/ 1307178 w 3000547"/>
                  <a:gd name="connsiteY2408" fmla="*/ 899156 h 3555732"/>
                  <a:gd name="connsiteX2409" fmla="*/ 1300751 w 3000547"/>
                  <a:gd name="connsiteY2409" fmla="*/ 904364 h 3555732"/>
                  <a:gd name="connsiteX2410" fmla="*/ 1298423 w 3000547"/>
                  <a:gd name="connsiteY2410" fmla="*/ 908354 h 3555732"/>
                  <a:gd name="connsiteX2411" fmla="*/ 1300973 w 3000547"/>
                  <a:gd name="connsiteY2411" fmla="*/ 912010 h 3555732"/>
                  <a:gd name="connsiteX2412" fmla="*/ 1301637 w 3000547"/>
                  <a:gd name="connsiteY2412" fmla="*/ 914005 h 3555732"/>
                  <a:gd name="connsiteX2413" fmla="*/ 1303632 w 3000547"/>
                  <a:gd name="connsiteY2413" fmla="*/ 912565 h 3555732"/>
                  <a:gd name="connsiteX2414" fmla="*/ 1307954 w 3000547"/>
                  <a:gd name="connsiteY2414" fmla="*/ 907689 h 3555732"/>
                  <a:gd name="connsiteX2415" fmla="*/ 1313827 w 3000547"/>
                  <a:gd name="connsiteY2415" fmla="*/ 904697 h 3555732"/>
                  <a:gd name="connsiteX2416" fmla="*/ 1332888 w 3000547"/>
                  <a:gd name="connsiteY2416" fmla="*/ 903478 h 3555732"/>
                  <a:gd name="connsiteX2417" fmla="*/ 1334660 w 3000547"/>
                  <a:gd name="connsiteY2417" fmla="*/ 901926 h 3555732"/>
                  <a:gd name="connsiteX2418" fmla="*/ 1333663 w 3000547"/>
                  <a:gd name="connsiteY2418" fmla="*/ 898491 h 3555732"/>
                  <a:gd name="connsiteX2419" fmla="*/ 1331558 w 3000547"/>
                  <a:gd name="connsiteY2419" fmla="*/ 894945 h 3555732"/>
                  <a:gd name="connsiteX2420" fmla="*/ 1329895 w 3000547"/>
                  <a:gd name="connsiteY2420" fmla="*/ 892950 h 3555732"/>
                  <a:gd name="connsiteX2421" fmla="*/ 1332223 w 3000547"/>
                  <a:gd name="connsiteY2421" fmla="*/ 890401 h 3555732"/>
                  <a:gd name="connsiteX2422" fmla="*/ 1337985 w 3000547"/>
                  <a:gd name="connsiteY2422" fmla="*/ 888296 h 3555732"/>
                  <a:gd name="connsiteX2423" fmla="*/ 1150153 w 3000547"/>
                  <a:gd name="connsiteY2423" fmla="*/ 853722 h 3555732"/>
                  <a:gd name="connsiteX2424" fmla="*/ 1141731 w 3000547"/>
                  <a:gd name="connsiteY2424" fmla="*/ 852946 h 3555732"/>
                  <a:gd name="connsiteX2425" fmla="*/ 1136744 w 3000547"/>
                  <a:gd name="connsiteY2425" fmla="*/ 849732 h 3555732"/>
                  <a:gd name="connsiteX2426" fmla="*/ 1131092 w 3000547"/>
                  <a:gd name="connsiteY2426" fmla="*/ 854941 h 3555732"/>
                  <a:gd name="connsiteX2427" fmla="*/ 1129320 w 3000547"/>
                  <a:gd name="connsiteY2427" fmla="*/ 858597 h 3555732"/>
                  <a:gd name="connsiteX2428" fmla="*/ 1131868 w 3000547"/>
                  <a:gd name="connsiteY2428" fmla="*/ 863473 h 3555732"/>
                  <a:gd name="connsiteX2429" fmla="*/ 1135525 w 3000547"/>
                  <a:gd name="connsiteY2429" fmla="*/ 867463 h 3555732"/>
                  <a:gd name="connsiteX2430" fmla="*/ 1140733 w 3000547"/>
                  <a:gd name="connsiteY2430" fmla="*/ 872671 h 3555732"/>
                  <a:gd name="connsiteX2431" fmla="*/ 1142174 w 3000547"/>
                  <a:gd name="connsiteY2431" fmla="*/ 879542 h 3555732"/>
                  <a:gd name="connsiteX2432" fmla="*/ 1147383 w 3000547"/>
                  <a:gd name="connsiteY2432" fmla="*/ 878323 h 3555732"/>
                  <a:gd name="connsiteX2433" fmla="*/ 1162010 w 3000547"/>
                  <a:gd name="connsiteY2433" fmla="*/ 878323 h 3555732"/>
                  <a:gd name="connsiteX2434" fmla="*/ 1166443 w 3000547"/>
                  <a:gd name="connsiteY2434" fmla="*/ 874666 h 3555732"/>
                  <a:gd name="connsiteX2435" fmla="*/ 1166443 w 3000547"/>
                  <a:gd name="connsiteY2435" fmla="*/ 874666 h 3555732"/>
                  <a:gd name="connsiteX2436" fmla="*/ 1166443 w 3000547"/>
                  <a:gd name="connsiteY2436" fmla="*/ 874666 h 3555732"/>
                  <a:gd name="connsiteX2437" fmla="*/ 1166443 w 3000547"/>
                  <a:gd name="connsiteY2437" fmla="*/ 874666 h 3555732"/>
                  <a:gd name="connsiteX2438" fmla="*/ 1166443 w 3000547"/>
                  <a:gd name="connsiteY2438" fmla="*/ 874666 h 3555732"/>
                  <a:gd name="connsiteX2439" fmla="*/ 1166443 w 3000547"/>
                  <a:gd name="connsiteY2439" fmla="*/ 874666 h 3555732"/>
                  <a:gd name="connsiteX2440" fmla="*/ 1166443 w 3000547"/>
                  <a:gd name="connsiteY2440" fmla="*/ 874555 h 3555732"/>
                  <a:gd name="connsiteX2441" fmla="*/ 1166443 w 3000547"/>
                  <a:gd name="connsiteY2441" fmla="*/ 874555 h 3555732"/>
                  <a:gd name="connsiteX2442" fmla="*/ 1166443 w 3000547"/>
                  <a:gd name="connsiteY2442" fmla="*/ 874333 h 3555732"/>
                  <a:gd name="connsiteX2443" fmla="*/ 1166443 w 3000547"/>
                  <a:gd name="connsiteY2443" fmla="*/ 874333 h 3555732"/>
                  <a:gd name="connsiteX2444" fmla="*/ 1166443 w 3000547"/>
                  <a:gd name="connsiteY2444" fmla="*/ 874112 h 3555732"/>
                  <a:gd name="connsiteX2445" fmla="*/ 1166443 w 3000547"/>
                  <a:gd name="connsiteY2445" fmla="*/ 874112 h 3555732"/>
                  <a:gd name="connsiteX2446" fmla="*/ 1166554 w 3000547"/>
                  <a:gd name="connsiteY2446" fmla="*/ 873890 h 3555732"/>
                  <a:gd name="connsiteX2447" fmla="*/ 1166664 w 3000547"/>
                  <a:gd name="connsiteY2447" fmla="*/ 873890 h 3555732"/>
                  <a:gd name="connsiteX2448" fmla="*/ 1166775 w 3000547"/>
                  <a:gd name="connsiteY2448" fmla="*/ 873557 h 3555732"/>
                  <a:gd name="connsiteX2449" fmla="*/ 1166886 w 3000547"/>
                  <a:gd name="connsiteY2449" fmla="*/ 873557 h 3555732"/>
                  <a:gd name="connsiteX2450" fmla="*/ 1166997 w 3000547"/>
                  <a:gd name="connsiteY2450" fmla="*/ 873225 h 3555732"/>
                  <a:gd name="connsiteX2451" fmla="*/ 1166997 w 3000547"/>
                  <a:gd name="connsiteY2451" fmla="*/ 873003 h 3555732"/>
                  <a:gd name="connsiteX2452" fmla="*/ 1167329 w 3000547"/>
                  <a:gd name="connsiteY2452" fmla="*/ 872782 h 3555732"/>
                  <a:gd name="connsiteX2453" fmla="*/ 1167329 w 3000547"/>
                  <a:gd name="connsiteY2453" fmla="*/ 872560 h 3555732"/>
                  <a:gd name="connsiteX2454" fmla="*/ 1167661 w 3000547"/>
                  <a:gd name="connsiteY2454" fmla="*/ 872339 h 3555732"/>
                  <a:gd name="connsiteX2455" fmla="*/ 1167661 w 3000547"/>
                  <a:gd name="connsiteY2455" fmla="*/ 872117 h 3555732"/>
                  <a:gd name="connsiteX2456" fmla="*/ 1167994 w 3000547"/>
                  <a:gd name="connsiteY2456" fmla="*/ 871895 h 3555732"/>
                  <a:gd name="connsiteX2457" fmla="*/ 1168215 w 3000547"/>
                  <a:gd name="connsiteY2457" fmla="*/ 871674 h 3555732"/>
                  <a:gd name="connsiteX2458" fmla="*/ 1168437 w 3000547"/>
                  <a:gd name="connsiteY2458" fmla="*/ 871452 h 3555732"/>
                  <a:gd name="connsiteX2459" fmla="*/ 1168659 w 3000547"/>
                  <a:gd name="connsiteY2459" fmla="*/ 871230 h 3555732"/>
                  <a:gd name="connsiteX2460" fmla="*/ 1168991 w 3000547"/>
                  <a:gd name="connsiteY2460" fmla="*/ 870898 h 3555732"/>
                  <a:gd name="connsiteX2461" fmla="*/ 1169213 w 3000547"/>
                  <a:gd name="connsiteY2461" fmla="*/ 870676 h 3555732"/>
                  <a:gd name="connsiteX2462" fmla="*/ 1169435 w 3000547"/>
                  <a:gd name="connsiteY2462" fmla="*/ 870455 h 3555732"/>
                  <a:gd name="connsiteX2463" fmla="*/ 1169656 w 3000547"/>
                  <a:gd name="connsiteY2463" fmla="*/ 870233 h 3555732"/>
                  <a:gd name="connsiteX2464" fmla="*/ 1169656 w 3000547"/>
                  <a:gd name="connsiteY2464" fmla="*/ 870011 h 3555732"/>
                  <a:gd name="connsiteX2465" fmla="*/ 1169989 w 3000547"/>
                  <a:gd name="connsiteY2465" fmla="*/ 869790 h 3555732"/>
                  <a:gd name="connsiteX2466" fmla="*/ 1169989 w 3000547"/>
                  <a:gd name="connsiteY2466" fmla="*/ 869568 h 3555732"/>
                  <a:gd name="connsiteX2467" fmla="*/ 1170321 w 3000547"/>
                  <a:gd name="connsiteY2467" fmla="*/ 869347 h 3555732"/>
                  <a:gd name="connsiteX2468" fmla="*/ 1170432 w 3000547"/>
                  <a:gd name="connsiteY2468" fmla="*/ 869347 h 3555732"/>
                  <a:gd name="connsiteX2469" fmla="*/ 1170543 w 3000547"/>
                  <a:gd name="connsiteY2469" fmla="*/ 869014 h 3555732"/>
                  <a:gd name="connsiteX2470" fmla="*/ 1170654 w 3000547"/>
                  <a:gd name="connsiteY2470" fmla="*/ 869014 h 3555732"/>
                  <a:gd name="connsiteX2471" fmla="*/ 1170765 w 3000547"/>
                  <a:gd name="connsiteY2471" fmla="*/ 868682 h 3555732"/>
                  <a:gd name="connsiteX2472" fmla="*/ 1170876 w 3000547"/>
                  <a:gd name="connsiteY2472" fmla="*/ 868682 h 3555732"/>
                  <a:gd name="connsiteX2473" fmla="*/ 1170986 w 3000547"/>
                  <a:gd name="connsiteY2473" fmla="*/ 868460 h 3555732"/>
                  <a:gd name="connsiteX2474" fmla="*/ 1171097 w 3000547"/>
                  <a:gd name="connsiteY2474" fmla="*/ 868460 h 3555732"/>
                  <a:gd name="connsiteX2475" fmla="*/ 1171097 w 3000547"/>
                  <a:gd name="connsiteY2475" fmla="*/ 868238 h 3555732"/>
                  <a:gd name="connsiteX2476" fmla="*/ 1171097 w 3000547"/>
                  <a:gd name="connsiteY2476" fmla="*/ 868238 h 3555732"/>
                  <a:gd name="connsiteX2477" fmla="*/ 1171097 w 3000547"/>
                  <a:gd name="connsiteY2477" fmla="*/ 868017 h 3555732"/>
                  <a:gd name="connsiteX2478" fmla="*/ 1171097 w 3000547"/>
                  <a:gd name="connsiteY2478" fmla="*/ 868017 h 3555732"/>
                  <a:gd name="connsiteX2479" fmla="*/ 1171097 w 3000547"/>
                  <a:gd name="connsiteY2479" fmla="*/ 867906 h 3555732"/>
                  <a:gd name="connsiteX2480" fmla="*/ 1171097 w 3000547"/>
                  <a:gd name="connsiteY2480" fmla="*/ 867906 h 3555732"/>
                  <a:gd name="connsiteX2481" fmla="*/ 1171097 w 3000547"/>
                  <a:gd name="connsiteY2481" fmla="*/ 867906 h 3555732"/>
                  <a:gd name="connsiteX2482" fmla="*/ 1171097 w 3000547"/>
                  <a:gd name="connsiteY2482" fmla="*/ 867906 h 3555732"/>
                  <a:gd name="connsiteX2483" fmla="*/ 1171097 w 3000547"/>
                  <a:gd name="connsiteY2483" fmla="*/ 867906 h 3555732"/>
                  <a:gd name="connsiteX2484" fmla="*/ 1171097 w 3000547"/>
                  <a:gd name="connsiteY2484" fmla="*/ 867906 h 3555732"/>
                  <a:gd name="connsiteX2485" fmla="*/ 1171097 w 3000547"/>
                  <a:gd name="connsiteY2485" fmla="*/ 867906 h 3555732"/>
                  <a:gd name="connsiteX2486" fmla="*/ 1171097 w 3000547"/>
                  <a:gd name="connsiteY2486" fmla="*/ 867906 h 3555732"/>
                  <a:gd name="connsiteX2487" fmla="*/ 1171097 w 3000547"/>
                  <a:gd name="connsiteY2487" fmla="*/ 867906 h 3555732"/>
                  <a:gd name="connsiteX2488" fmla="*/ 1171097 w 3000547"/>
                  <a:gd name="connsiteY2488" fmla="*/ 867906 h 3555732"/>
                  <a:gd name="connsiteX2489" fmla="*/ 1171097 w 3000547"/>
                  <a:gd name="connsiteY2489" fmla="*/ 867906 h 3555732"/>
                  <a:gd name="connsiteX2490" fmla="*/ 1171097 w 3000547"/>
                  <a:gd name="connsiteY2490" fmla="*/ 867906 h 3555732"/>
                  <a:gd name="connsiteX2491" fmla="*/ 1171097 w 3000547"/>
                  <a:gd name="connsiteY2491" fmla="*/ 867906 h 3555732"/>
                  <a:gd name="connsiteX2492" fmla="*/ 1171097 w 3000547"/>
                  <a:gd name="connsiteY2492" fmla="*/ 867906 h 3555732"/>
                  <a:gd name="connsiteX2493" fmla="*/ 1171097 w 3000547"/>
                  <a:gd name="connsiteY2493" fmla="*/ 867906 h 3555732"/>
                  <a:gd name="connsiteX2494" fmla="*/ 1171097 w 3000547"/>
                  <a:gd name="connsiteY2494" fmla="*/ 867906 h 3555732"/>
                  <a:gd name="connsiteX2495" fmla="*/ 1171097 w 3000547"/>
                  <a:gd name="connsiteY2495" fmla="*/ 867906 h 3555732"/>
                  <a:gd name="connsiteX2496" fmla="*/ 1171097 w 3000547"/>
                  <a:gd name="connsiteY2496" fmla="*/ 867906 h 3555732"/>
                  <a:gd name="connsiteX2497" fmla="*/ 1171097 w 3000547"/>
                  <a:gd name="connsiteY2497" fmla="*/ 867795 h 3555732"/>
                  <a:gd name="connsiteX2498" fmla="*/ 1171097 w 3000547"/>
                  <a:gd name="connsiteY2498" fmla="*/ 867795 h 3555732"/>
                  <a:gd name="connsiteX2499" fmla="*/ 1171097 w 3000547"/>
                  <a:gd name="connsiteY2499" fmla="*/ 867684 h 3555732"/>
                  <a:gd name="connsiteX2500" fmla="*/ 1171097 w 3000547"/>
                  <a:gd name="connsiteY2500" fmla="*/ 867684 h 3555732"/>
                  <a:gd name="connsiteX2501" fmla="*/ 1171097 w 3000547"/>
                  <a:gd name="connsiteY2501" fmla="*/ 867574 h 3555732"/>
                  <a:gd name="connsiteX2502" fmla="*/ 1171097 w 3000547"/>
                  <a:gd name="connsiteY2502" fmla="*/ 867574 h 3555732"/>
                  <a:gd name="connsiteX2503" fmla="*/ 1171097 w 3000547"/>
                  <a:gd name="connsiteY2503" fmla="*/ 867463 h 3555732"/>
                  <a:gd name="connsiteX2504" fmla="*/ 1171097 w 3000547"/>
                  <a:gd name="connsiteY2504" fmla="*/ 867463 h 3555732"/>
                  <a:gd name="connsiteX2505" fmla="*/ 1171097 w 3000547"/>
                  <a:gd name="connsiteY2505" fmla="*/ 867352 h 3555732"/>
                  <a:gd name="connsiteX2506" fmla="*/ 1171097 w 3000547"/>
                  <a:gd name="connsiteY2506" fmla="*/ 867352 h 3555732"/>
                  <a:gd name="connsiteX2507" fmla="*/ 1171097 w 3000547"/>
                  <a:gd name="connsiteY2507" fmla="*/ 867019 h 3555732"/>
                  <a:gd name="connsiteX2508" fmla="*/ 1171097 w 3000547"/>
                  <a:gd name="connsiteY2508" fmla="*/ 867019 h 3555732"/>
                  <a:gd name="connsiteX2509" fmla="*/ 1171097 w 3000547"/>
                  <a:gd name="connsiteY2509" fmla="*/ 866909 h 3555732"/>
                  <a:gd name="connsiteX2510" fmla="*/ 1171097 w 3000547"/>
                  <a:gd name="connsiteY2510" fmla="*/ 866909 h 3555732"/>
                  <a:gd name="connsiteX2511" fmla="*/ 1171097 w 3000547"/>
                  <a:gd name="connsiteY2511" fmla="*/ 866798 h 3555732"/>
                  <a:gd name="connsiteX2512" fmla="*/ 1171097 w 3000547"/>
                  <a:gd name="connsiteY2512" fmla="*/ 866798 h 3555732"/>
                  <a:gd name="connsiteX2513" fmla="*/ 1171097 w 3000547"/>
                  <a:gd name="connsiteY2513" fmla="*/ 866687 h 3555732"/>
                  <a:gd name="connsiteX2514" fmla="*/ 1171097 w 3000547"/>
                  <a:gd name="connsiteY2514" fmla="*/ 866687 h 3555732"/>
                  <a:gd name="connsiteX2515" fmla="*/ 1171097 w 3000547"/>
                  <a:gd name="connsiteY2515" fmla="*/ 866576 h 3555732"/>
                  <a:gd name="connsiteX2516" fmla="*/ 1171097 w 3000547"/>
                  <a:gd name="connsiteY2516" fmla="*/ 866576 h 3555732"/>
                  <a:gd name="connsiteX2517" fmla="*/ 1171097 w 3000547"/>
                  <a:gd name="connsiteY2517" fmla="*/ 866465 h 3555732"/>
                  <a:gd name="connsiteX2518" fmla="*/ 1171097 w 3000547"/>
                  <a:gd name="connsiteY2518" fmla="*/ 866465 h 3555732"/>
                  <a:gd name="connsiteX2519" fmla="*/ 1171097 w 3000547"/>
                  <a:gd name="connsiteY2519" fmla="*/ 866465 h 3555732"/>
                  <a:gd name="connsiteX2520" fmla="*/ 1171097 w 3000547"/>
                  <a:gd name="connsiteY2520" fmla="*/ 866465 h 3555732"/>
                  <a:gd name="connsiteX2521" fmla="*/ 1171097 w 3000547"/>
                  <a:gd name="connsiteY2521" fmla="*/ 866465 h 3555732"/>
                  <a:gd name="connsiteX2522" fmla="*/ 1171097 w 3000547"/>
                  <a:gd name="connsiteY2522" fmla="*/ 866465 h 3555732"/>
                  <a:gd name="connsiteX2523" fmla="*/ 1171097 w 3000547"/>
                  <a:gd name="connsiteY2523" fmla="*/ 866465 h 3555732"/>
                  <a:gd name="connsiteX2524" fmla="*/ 1171097 w 3000547"/>
                  <a:gd name="connsiteY2524" fmla="*/ 866465 h 3555732"/>
                  <a:gd name="connsiteX2525" fmla="*/ 1171097 w 3000547"/>
                  <a:gd name="connsiteY2525" fmla="*/ 866465 h 3555732"/>
                  <a:gd name="connsiteX2526" fmla="*/ 1171097 w 3000547"/>
                  <a:gd name="connsiteY2526" fmla="*/ 866465 h 3555732"/>
                  <a:gd name="connsiteX2527" fmla="*/ 1171097 w 3000547"/>
                  <a:gd name="connsiteY2527" fmla="*/ 866465 h 3555732"/>
                  <a:gd name="connsiteX2528" fmla="*/ 1171097 w 3000547"/>
                  <a:gd name="connsiteY2528" fmla="*/ 866465 h 3555732"/>
                  <a:gd name="connsiteX2529" fmla="*/ 1171097 w 3000547"/>
                  <a:gd name="connsiteY2529" fmla="*/ 866465 h 3555732"/>
                  <a:gd name="connsiteX2530" fmla="*/ 1171097 w 3000547"/>
                  <a:gd name="connsiteY2530" fmla="*/ 860371 h 3555732"/>
                  <a:gd name="connsiteX2531" fmla="*/ 1163561 w 3000547"/>
                  <a:gd name="connsiteY2531" fmla="*/ 858376 h 3555732"/>
                  <a:gd name="connsiteX2532" fmla="*/ 1156137 w 3000547"/>
                  <a:gd name="connsiteY2532" fmla="*/ 855938 h 3555732"/>
                  <a:gd name="connsiteX2533" fmla="*/ 1147161 w 3000547"/>
                  <a:gd name="connsiteY2533" fmla="*/ 854276 h 3555732"/>
                  <a:gd name="connsiteX2534" fmla="*/ 1406912 w 3000547"/>
                  <a:gd name="connsiteY2534" fmla="*/ 777924 h 3555732"/>
                  <a:gd name="connsiteX2535" fmla="*/ 1404031 w 3000547"/>
                  <a:gd name="connsiteY2535" fmla="*/ 768726 h 3555732"/>
                  <a:gd name="connsiteX2536" fmla="*/ 1403477 w 3000547"/>
                  <a:gd name="connsiteY2536" fmla="*/ 768172 h 3555732"/>
                  <a:gd name="connsiteX2537" fmla="*/ 1402812 w 3000547"/>
                  <a:gd name="connsiteY2537" fmla="*/ 764626 h 3555732"/>
                  <a:gd name="connsiteX2538" fmla="*/ 1401149 w 3000547"/>
                  <a:gd name="connsiteY2538" fmla="*/ 765069 h 3555732"/>
                  <a:gd name="connsiteX2539" fmla="*/ 1398157 w 3000547"/>
                  <a:gd name="connsiteY2539" fmla="*/ 769169 h 3555732"/>
                  <a:gd name="connsiteX2540" fmla="*/ 1390955 w 3000547"/>
                  <a:gd name="connsiteY2540" fmla="*/ 784351 h 3555732"/>
                  <a:gd name="connsiteX2541" fmla="*/ 1387187 w 3000547"/>
                  <a:gd name="connsiteY2541" fmla="*/ 787343 h 3555732"/>
                  <a:gd name="connsiteX2542" fmla="*/ 1383419 w 3000547"/>
                  <a:gd name="connsiteY2542" fmla="*/ 791776 h 3555732"/>
                  <a:gd name="connsiteX2543" fmla="*/ 1382643 w 3000547"/>
                  <a:gd name="connsiteY2543" fmla="*/ 793881 h 3555732"/>
                  <a:gd name="connsiteX2544" fmla="*/ 1382422 w 3000547"/>
                  <a:gd name="connsiteY2544" fmla="*/ 797095 h 3555732"/>
                  <a:gd name="connsiteX2545" fmla="*/ 1381868 w 3000547"/>
                  <a:gd name="connsiteY2545" fmla="*/ 799976 h 3555732"/>
                  <a:gd name="connsiteX2546" fmla="*/ 1381092 w 3000547"/>
                  <a:gd name="connsiteY2546" fmla="*/ 802192 h 3555732"/>
                  <a:gd name="connsiteX2547" fmla="*/ 1380316 w 3000547"/>
                  <a:gd name="connsiteY2547" fmla="*/ 803522 h 3555732"/>
                  <a:gd name="connsiteX2548" fmla="*/ 1383087 w 3000547"/>
                  <a:gd name="connsiteY2548" fmla="*/ 806736 h 3555732"/>
                  <a:gd name="connsiteX2549" fmla="*/ 1413007 w 3000547"/>
                  <a:gd name="connsiteY2549" fmla="*/ 796541 h 3555732"/>
                  <a:gd name="connsiteX2550" fmla="*/ 1417661 w 3000547"/>
                  <a:gd name="connsiteY2550" fmla="*/ 792662 h 3555732"/>
                  <a:gd name="connsiteX2551" fmla="*/ 1416110 w 3000547"/>
                  <a:gd name="connsiteY2551" fmla="*/ 788562 h 3555732"/>
                  <a:gd name="connsiteX2552" fmla="*/ 1409461 w 3000547"/>
                  <a:gd name="connsiteY2552" fmla="*/ 779586 h 3555732"/>
                  <a:gd name="connsiteX2553" fmla="*/ 1407133 w 3000547"/>
                  <a:gd name="connsiteY2553" fmla="*/ 777924 h 3555732"/>
                  <a:gd name="connsiteX2554" fmla="*/ 1420431 w 3000547"/>
                  <a:gd name="connsiteY2554" fmla="*/ 768394 h 3555732"/>
                  <a:gd name="connsiteX2555" fmla="*/ 1421096 w 3000547"/>
                  <a:gd name="connsiteY2555" fmla="*/ 778700 h 3555732"/>
                  <a:gd name="connsiteX2556" fmla="*/ 1422759 w 3000547"/>
                  <a:gd name="connsiteY2556" fmla="*/ 782135 h 3555732"/>
                  <a:gd name="connsiteX2557" fmla="*/ 1426194 w 3000547"/>
                  <a:gd name="connsiteY2557" fmla="*/ 785570 h 3555732"/>
                  <a:gd name="connsiteX2558" fmla="*/ 1430516 w 3000547"/>
                  <a:gd name="connsiteY2558" fmla="*/ 785348 h 3555732"/>
                  <a:gd name="connsiteX2559" fmla="*/ 1434727 w 3000547"/>
                  <a:gd name="connsiteY2559" fmla="*/ 782246 h 3555732"/>
                  <a:gd name="connsiteX2560" fmla="*/ 1440268 w 3000547"/>
                  <a:gd name="connsiteY2560" fmla="*/ 772383 h 3555732"/>
                  <a:gd name="connsiteX2561" fmla="*/ 1450684 w 3000547"/>
                  <a:gd name="connsiteY2561" fmla="*/ 762742 h 3555732"/>
                  <a:gd name="connsiteX2562" fmla="*/ 1446694 w 3000547"/>
                  <a:gd name="connsiteY2562" fmla="*/ 754431 h 3555732"/>
                  <a:gd name="connsiteX2563" fmla="*/ 1442040 w 3000547"/>
                  <a:gd name="connsiteY2563" fmla="*/ 749112 h 3555732"/>
                  <a:gd name="connsiteX2564" fmla="*/ 1436943 w 3000547"/>
                  <a:gd name="connsiteY2564" fmla="*/ 746231 h 3555732"/>
                  <a:gd name="connsiteX2565" fmla="*/ 1426194 w 3000547"/>
                  <a:gd name="connsiteY2565" fmla="*/ 745344 h 3555732"/>
                  <a:gd name="connsiteX2566" fmla="*/ 1423977 w 3000547"/>
                  <a:gd name="connsiteY2566" fmla="*/ 747782 h 3555732"/>
                  <a:gd name="connsiteX2567" fmla="*/ 1423977 w 3000547"/>
                  <a:gd name="connsiteY2567" fmla="*/ 754099 h 3555732"/>
                  <a:gd name="connsiteX2568" fmla="*/ 1425640 w 3000547"/>
                  <a:gd name="connsiteY2568" fmla="*/ 757534 h 3555732"/>
                  <a:gd name="connsiteX2569" fmla="*/ 1430627 w 3000547"/>
                  <a:gd name="connsiteY2569" fmla="*/ 761745 h 3555732"/>
                  <a:gd name="connsiteX2570" fmla="*/ 1432621 w 3000547"/>
                  <a:gd name="connsiteY2570" fmla="*/ 764958 h 3555732"/>
                  <a:gd name="connsiteX2571" fmla="*/ 1429629 w 3000547"/>
                  <a:gd name="connsiteY2571" fmla="*/ 765956 h 3555732"/>
                  <a:gd name="connsiteX2572" fmla="*/ 1426194 w 3000547"/>
                  <a:gd name="connsiteY2572" fmla="*/ 764072 h 3555732"/>
                  <a:gd name="connsiteX2573" fmla="*/ 1422870 w 3000547"/>
                  <a:gd name="connsiteY2573" fmla="*/ 760526 h 3555732"/>
                  <a:gd name="connsiteX2574" fmla="*/ 1420099 w 3000547"/>
                  <a:gd name="connsiteY2574" fmla="*/ 756426 h 3555732"/>
                  <a:gd name="connsiteX2575" fmla="*/ 1415444 w 3000547"/>
                  <a:gd name="connsiteY2575" fmla="*/ 747117 h 3555732"/>
                  <a:gd name="connsiteX2576" fmla="*/ 1412453 w 3000547"/>
                  <a:gd name="connsiteY2576" fmla="*/ 744125 h 3555732"/>
                  <a:gd name="connsiteX2577" fmla="*/ 1410125 w 3000547"/>
                  <a:gd name="connsiteY2577" fmla="*/ 747671 h 3555732"/>
                  <a:gd name="connsiteX2578" fmla="*/ 1410569 w 3000547"/>
                  <a:gd name="connsiteY2578" fmla="*/ 752436 h 3555732"/>
                  <a:gd name="connsiteX2579" fmla="*/ 1413118 w 3000547"/>
                  <a:gd name="connsiteY2579" fmla="*/ 756315 h 3555732"/>
                  <a:gd name="connsiteX2580" fmla="*/ 1418658 w 3000547"/>
                  <a:gd name="connsiteY2580" fmla="*/ 762742 h 3555732"/>
                  <a:gd name="connsiteX2581" fmla="*/ 1420210 w 3000547"/>
                  <a:gd name="connsiteY2581" fmla="*/ 768394 h 3555732"/>
                  <a:gd name="connsiteX2582" fmla="*/ 1156469 w 3000547"/>
                  <a:gd name="connsiteY2582" fmla="*/ 756647 h 3555732"/>
                  <a:gd name="connsiteX2583" fmla="*/ 1158131 w 3000547"/>
                  <a:gd name="connsiteY2583" fmla="*/ 757312 h 3555732"/>
                  <a:gd name="connsiteX2584" fmla="*/ 1161899 w 3000547"/>
                  <a:gd name="connsiteY2584" fmla="*/ 760415 h 3555732"/>
                  <a:gd name="connsiteX2585" fmla="*/ 1162896 w 3000547"/>
                  <a:gd name="connsiteY2585" fmla="*/ 760748 h 3555732"/>
                  <a:gd name="connsiteX2586" fmla="*/ 1169324 w 3000547"/>
                  <a:gd name="connsiteY2586" fmla="*/ 759750 h 3555732"/>
                  <a:gd name="connsiteX2587" fmla="*/ 1172648 w 3000547"/>
                  <a:gd name="connsiteY2587" fmla="*/ 756758 h 3555732"/>
                  <a:gd name="connsiteX2588" fmla="*/ 1173646 w 3000547"/>
                  <a:gd name="connsiteY2588" fmla="*/ 751439 h 3555732"/>
                  <a:gd name="connsiteX2589" fmla="*/ 1172094 w 3000547"/>
                  <a:gd name="connsiteY2589" fmla="*/ 746342 h 3555732"/>
                  <a:gd name="connsiteX2590" fmla="*/ 1169324 w 3000547"/>
                  <a:gd name="connsiteY2590" fmla="*/ 743682 h 3555732"/>
                  <a:gd name="connsiteX2591" fmla="*/ 1162675 w 3000547"/>
                  <a:gd name="connsiteY2591" fmla="*/ 742131 h 3555732"/>
                  <a:gd name="connsiteX2592" fmla="*/ 1159683 w 3000547"/>
                  <a:gd name="connsiteY2592" fmla="*/ 742685 h 3555732"/>
                  <a:gd name="connsiteX2593" fmla="*/ 1157910 w 3000547"/>
                  <a:gd name="connsiteY2593" fmla="*/ 744568 h 3555732"/>
                  <a:gd name="connsiteX2594" fmla="*/ 1157245 w 3000547"/>
                  <a:gd name="connsiteY2594" fmla="*/ 745898 h 3555732"/>
                  <a:gd name="connsiteX2595" fmla="*/ 1157467 w 3000547"/>
                  <a:gd name="connsiteY2595" fmla="*/ 747560 h 3555732"/>
                  <a:gd name="connsiteX2596" fmla="*/ 1157467 w 3000547"/>
                  <a:gd name="connsiteY2596" fmla="*/ 749555 h 3555732"/>
                  <a:gd name="connsiteX2597" fmla="*/ 1155915 w 3000547"/>
                  <a:gd name="connsiteY2597" fmla="*/ 754431 h 3555732"/>
                  <a:gd name="connsiteX2598" fmla="*/ 1156359 w 3000547"/>
                  <a:gd name="connsiteY2598" fmla="*/ 756426 h 3555732"/>
                  <a:gd name="connsiteX2599" fmla="*/ 1224067 w 3000547"/>
                  <a:gd name="connsiteY2599" fmla="*/ 853943 h 3555732"/>
                  <a:gd name="connsiteX2600" fmla="*/ 1225507 w 3000547"/>
                  <a:gd name="connsiteY2600" fmla="*/ 858930 h 3555732"/>
                  <a:gd name="connsiteX2601" fmla="*/ 1223513 w 3000547"/>
                  <a:gd name="connsiteY2601" fmla="*/ 857600 h 3555732"/>
                  <a:gd name="connsiteX2602" fmla="*/ 1220299 w 3000547"/>
                  <a:gd name="connsiteY2602" fmla="*/ 851838 h 3555732"/>
                  <a:gd name="connsiteX2603" fmla="*/ 1219080 w 3000547"/>
                  <a:gd name="connsiteY2603" fmla="*/ 850508 h 3555732"/>
                  <a:gd name="connsiteX2604" fmla="*/ 1209328 w 3000547"/>
                  <a:gd name="connsiteY2604" fmla="*/ 852392 h 3555732"/>
                  <a:gd name="connsiteX2605" fmla="*/ 1210991 w 3000547"/>
                  <a:gd name="connsiteY2605" fmla="*/ 857268 h 3555732"/>
                  <a:gd name="connsiteX2606" fmla="*/ 1209661 w 3000547"/>
                  <a:gd name="connsiteY2606" fmla="*/ 858487 h 3555732"/>
                  <a:gd name="connsiteX2607" fmla="*/ 1204674 w 3000547"/>
                  <a:gd name="connsiteY2607" fmla="*/ 856824 h 3555732"/>
                  <a:gd name="connsiteX2608" fmla="*/ 1201350 w 3000547"/>
                  <a:gd name="connsiteY2608" fmla="*/ 856824 h 3555732"/>
                  <a:gd name="connsiteX2609" fmla="*/ 1198911 w 3000547"/>
                  <a:gd name="connsiteY2609" fmla="*/ 859152 h 3555732"/>
                  <a:gd name="connsiteX2610" fmla="*/ 1196806 w 3000547"/>
                  <a:gd name="connsiteY2610" fmla="*/ 863473 h 3555732"/>
                  <a:gd name="connsiteX2611" fmla="*/ 1194479 w 3000547"/>
                  <a:gd name="connsiteY2611" fmla="*/ 869568 h 3555732"/>
                  <a:gd name="connsiteX2612" fmla="*/ 1205006 w 3000547"/>
                  <a:gd name="connsiteY2612" fmla="*/ 871895 h 3555732"/>
                  <a:gd name="connsiteX2613" fmla="*/ 1205450 w 3000547"/>
                  <a:gd name="connsiteY2613" fmla="*/ 872893 h 3555732"/>
                  <a:gd name="connsiteX2614" fmla="*/ 1205450 w 3000547"/>
                  <a:gd name="connsiteY2614" fmla="*/ 875109 h 3555732"/>
                  <a:gd name="connsiteX2615" fmla="*/ 1205450 w 3000547"/>
                  <a:gd name="connsiteY2615" fmla="*/ 877325 h 3555732"/>
                  <a:gd name="connsiteX2616" fmla="*/ 1206226 w 3000547"/>
                  <a:gd name="connsiteY2616" fmla="*/ 878323 h 3555732"/>
                  <a:gd name="connsiteX2617" fmla="*/ 1212431 w 3000547"/>
                  <a:gd name="connsiteY2617" fmla="*/ 880428 h 3555732"/>
                  <a:gd name="connsiteX2618" fmla="*/ 1205893 w 3000547"/>
                  <a:gd name="connsiteY2618" fmla="*/ 879985 h 3555732"/>
                  <a:gd name="connsiteX2619" fmla="*/ 1202458 w 3000547"/>
                  <a:gd name="connsiteY2619" fmla="*/ 881093 h 3555732"/>
                  <a:gd name="connsiteX2620" fmla="*/ 1201571 w 3000547"/>
                  <a:gd name="connsiteY2620" fmla="*/ 884639 h 3555732"/>
                  <a:gd name="connsiteX2621" fmla="*/ 1203787 w 3000547"/>
                  <a:gd name="connsiteY2621" fmla="*/ 887188 h 3555732"/>
                  <a:gd name="connsiteX2622" fmla="*/ 1211766 w 3000547"/>
                  <a:gd name="connsiteY2622" fmla="*/ 887742 h 3555732"/>
                  <a:gd name="connsiteX2623" fmla="*/ 1214758 w 3000547"/>
                  <a:gd name="connsiteY2623" fmla="*/ 888850 h 3555732"/>
                  <a:gd name="connsiteX2624" fmla="*/ 1204674 w 3000547"/>
                  <a:gd name="connsiteY2624" fmla="*/ 888850 h 3555732"/>
                  <a:gd name="connsiteX2625" fmla="*/ 1202901 w 3000547"/>
                  <a:gd name="connsiteY2625" fmla="*/ 890069 h 3555732"/>
                  <a:gd name="connsiteX2626" fmla="*/ 1199576 w 3000547"/>
                  <a:gd name="connsiteY2626" fmla="*/ 894280 h 3555732"/>
                  <a:gd name="connsiteX2627" fmla="*/ 1196141 w 3000547"/>
                  <a:gd name="connsiteY2627" fmla="*/ 897050 h 3555732"/>
                  <a:gd name="connsiteX2628" fmla="*/ 1188273 w 3000547"/>
                  <a:gd name="connsiteY2628" fmla="*/ 909905 h 3555732"/>
                  <a:gd name="connsiteX2629" fmla="*/ 1186057 w 3000547"/>
                  <a:gd name="connsiteY2629" fmla="*/ 914670 h 3555732"/>
                  <a:gd name="connsiteX2630" fmla="*/ 1181957 w 3000547"/>
                  <a:gd name="connsiteY2630" fmla="*/ 926416 h 3555732"/>
                  <a:gd name="connsiteX2631" fmla="*/ 1180516 w 3000547"/>
                  <a:gd name="connsiteY2631" fmla="*/ 928744 h 3555732"/>
                  <a:gd name="connsiteX2632" fmla="*/ 1178078 w 3000547"/>
                  <a:gd name="connsiteY2632" fmla="*/ 930295 h 3555732"/>
                  <a:gd name="connsiteX2633" fmla="*/ 1175308 w 3000547"/>
                  <a:gd name="connsiteY2633" fmla="*/ 934174 h 3555732"/>
                  <a:gd name="connsiteX2634" fmla="*/ 1173756 w 3000547"/>
                  <a:gd name="connsiteY2634" fmla="*/ 939049 h 3555732"/>
                  <a:gd name="connsiteX2635" fmla="*/ 1175087 w 3000547"/>
                  <a:gd name="connsiteY2635" fmla="*/ 943482 h 3555732"/>
                  <a:gd name="connsiteX2636" fmla="*/ 1174532 w 3000547"/>
                  <a:gd name="connsiteY2636" fmla="*/ 945033 h 3555732"/>
                  <a:gd name="connsiteX2637" fmla="*/ 1173978 w 3000547"/>
                  <a:gd name="connsiteY2637" fmla="*/ 946252 h 3555732"/>
                  <a:gd name="connsiteX2638" fmla="*/ 1173424 w 3000547"/>
                  <a:gd name="connsiteY2638" fmla="*/ 947028 h 3555732"/>
                  <a:gd name="connsiteX2639" fmla="*/ 1172759 w 3000547"/>
                  <a:gd name="connsiteY2639" fmla="*/ 947582 h 3555732"/>
                  <a:gd name="connsiteX2640" fmla="*/ 1174311 w 3000547"/>
                  <a:gd name="connsiteY2640" fmla="*/ 952569 h 3555732"/>
                  <a:gd name="connsiteX2641" fmla="*/ 1178854 w 3000547"/>
                  <a:gd name="connsiteY2641" fmla="*/ 951461 h 3555732"/>
                  <a:gd name="connsiteX2642" fmla="*/ 1183952 w 3000547"/>
                  <a:gd name="connsiteY2642" fmla="*/ 947139 h 3555732"/>
                  <a:gd name="connsiteX2643" fmla="*/ 1187165 w 3000547"/>
                  <a:gd name="connsiteY2643" fmla="*/ 942374 h 3555732"/>
                  <a:gd name="connsiteX2644" fmla="*/ 1189492 w 3000547"/>
                  <a:gd name="connsiteY2644" fmla="*/ 935836 h 3555732"/>
                  <a:gd name="connsiteX2645" fmla="*/ 1190711 w 3000547"/>
                  <a:gd name="connsiteY2645" fmla="*/ 934284 h 3555732"/>
                  <a:gd name="connsiteX2646" fmla="*/ 1198801 w 3000547"/>
                  <a:gd name="connsiteY2646" fmla="*/ 927414 h 3555732"/>
                  <a:gd name="connsiteX2647" fmla="*/ 1200685 w 3000547"/>
                  <a:gd name="connsiteY2647" fmla="*/ 926749 h 3555732"/>
                  <a:gd name="connsiteX2648" fmla="*/ 1199909 w 3000547"/>
                  <a:gd name="connsiteY2648" fmla="*/ 923314 h 3555732"/>
                  <a:gd name="connsiteX2649" fmla="*/ 1198579 w 3000547"/>
                  <a:gd name="connsiteY2649" fmla="*/ 922206 h 3555732"/>
                  <a:gd name="connsiteX2650" fmla="*/ 1195254 w 3000547"/>
                  <a:gd name="connsiteY2650" fmla="*/ 922538 h 3555732"/>
                  <a:gd name="connsiteX2651" fmla="*/ 1198247 w 3000547"/>
                  <a:gd name="connsiteY2651" fmla="*/ 918105 h 3555732"/>
                  <a:gd name="connsiteX2652" fmla="*/ 1205782 w 3000547"/>
                  <a:gd name="connsiteY2652" fmla="*/ 915889 h 3555732"/>
                  <a:gd name="connsiteX2653" fmla="*/ 1209993 w 3000547"/>
                  <a:gd name="connsiteY2653" fmla="*/ 909018 h 3555732"/>
                  <a:gd name="connsiteX2654" fmla="*/ 1215312 w 3000547"/>
                  <a:gd name="connsiteY2654" fmla="*/ 905805 h 3555732"/>
                  <a:gd name="connsiteX2655" fmla="*/ 1216088 w 3000547"/>
                  <a:gd name="connsiteY2655" fmla="*/ 903810 h 3555732"/>
                  <a:gd name="connsiteX2656" fmla="*/ 1216753 w 3000547"/>
                  <a:gd name="connsiteY2656" fmla="*/ 902370 h 3555732"/>
                  <a:gd name="connsiteX2657" fmla="*/ 1217639 w 3000547"/>
                  <a:gd name="connsiteY2657" fmla="*/ 901483 h 3555732"/>
                  <a:gd name="connsiteX2658" fmla="*/ 1219967 w 3000547"/>
                  <a:gd name="connsiteY2658" fmla="*/ 903256 h 3555732"/>
                  <a:gd name="connsiteX2659" fmla="*/ 1220742 w 3000547"/>
                  <a:gd name="connsiteY2659" fmla="*/ 903589 h 3555732"/>
                  <a:gd name="connsiteX2660" fmla="*/ 1223845 w 3000547"/>
                  <a:gd name="connsiteY2660" fmla="*/ 902037 h 3555732"/>
                  <a:gd name="connsiteX2661" fmla="*/ 1235480 w 3000547"/>
                  <a:gd name="connsiteY2661" fmla="*/ 887299 h 3555732"/>
                  <a:gd name="connsiteX2662" fmla="*/ 1236810 w 3000547"/>
                  <a:gd name="connsiteY2662" fmla="*/ 884528 h 3555732"/>
                  <a:gd name="connsiteX2663" fmla="*/ 1236810 w 3000547"/>
                  <a:gd name="connsiteY2663" fmla="*/ 880650 h 3555732"/>
                  <a:gd name="connsiteX2664" fmla="*/ 1235480 w 3000547"/>
                  <a:gd name="connsiteY2664" fmla="*/ 873890 h 3555732"/>
                  <a:gd name="connsiteX2665" fmla="*/ 1236810 w 3000547"/>
                  <a:gd name="connsiteY2665" fmla="*/ 873447 h 3555732"/>
                  <a:gd name="connsiteX2666" fmla="*/ 1238030 w 3000547"/>
                  <a:gd name="connsiteY2666" fmla="*/ 874112 h 3555732"/>
                  <a:gd name="connsiteX2667" fmla="*/ 1238916 w 3000547"/>
                  <a:gd name="connsiteY2667" fmla="*/ 875995 h 3555732"/>
                  <a:gd name="connsiteX2668" fmla="*/ 1239248 w 3000547"/>
                  <a:gd name="connsiteY2668" fmla="*/ 879431 h 3555732"/>
                  <a:gd name="connsiteX2669" fmla="*/ 1239802 w 3000547"/>
                  <a:gd name="connsiteY2669" fmla="*/ 880761 h 3555732"/>
                  <a:gd name="connsiteX2670" fmla="*/ 1243238 w 3000547"/>
                  <a:gd name="connsiteY2670" fmla="*/ 884639 h 3555732"/>
                  <a:gd name="connsiteX2671" fmla="*/ 1238584 w 3000547"/>
                  <a:gd name="connsiteY2671" fmla="*/ 888296 h 3555732"/>
                  <a:gd name="connsiteX2672" fmla="*/ 1231491 w 3000547"/>
                  <a:gd name="connsiteY2672" fmla="*/ 900818 h 3555732"/>
                  <a:gd name="connsiteX2673" fmla="*/ 1227613 w 3000547"/>
                  <a:gd name="connsiteY2673" fmla="*/ 905916 h 3555732"/>
                  <a:gd name="connsiteX2674" fmla="*/ 1219967 w 3000547"/>
                  <a:gd name="connsiteY2674" fmla="*/ 910237 h 3555732"/>
                  <a:gd name="connsiteX2675" fmla="*/ 1217972 w 3000547"/>
                  <a:gd name="connsiteY2675" fmla="*/ 913119 h 3555732"/>
                  <a:gd name="connsiteX2676" fmla="*/ 1214647 w 3000547"/>
                  <a:gd name="connsiteY2676" fmla="*/ 921541 h 3555732"/>
                  <a:gd name="connsiteX2677" fmla="*/ 1212874 w 3000547"/>
                  <a:gd name="connsiteY2677" fmla="*/ 923646 h 3555732"/>
                  <a:gd name="connsiteX2678" fmla="*/ 1210658 w 3000547"/>
                  <a:gd name="connsiteY2678" fmla="*/ 922649 h 3555732"/>
                  <a:gd name="connsiteX2679" fmla="*/ 1212431 w 3000547"/>
                  <a:gd name="connsiteY2679" fmla="*/ 928633 h 3555732"/>
                  <a:gd name="connsiteX2680" fmla="*/ 1216642 w 3000547"/>
                  <a:gd name="connsiteY2680" fmla="*/ 929963 h 3555732"/>
                  <a:gd name="connsiteX2681" fmla="*/ 1233819 w 3000547"/>
                  <a:gd name="connsiteY2681" fmla="*/ 926860 h 3555732"/>
                  <a:gd name="connsiteX2682" fmla="*/ 1235702 w 3000547"/>
                  <a:gd name="connsiteY2682" fmla="*/ 927968 h 3555732"/>
                  <a:gd name="connsiteX2683" fmla="*/ 1239248 w 3000547"/>
                  <a:gd name="connsiteY2683" fmla="*/ 932511 h 3555732"/>
                  <a:gd name="connsiteX2684" fmla="*/ 1241686 w 3000547"/>
                  <a:gd name="connsiteY2684" fmla="*/ 932955 h 3555732"/>
                  <a:gd name="connsiteX2685" fmla="*/ 1241686 w 3000547"/>
                  <a:gd name="connsiteY2685" fmla="*/ 935282 h 3555732"/>
                  <a:gd name="connsiteX2686" fmla="*/ 1240910 w 3000547"/>
                  <a:gd name="connsiteY2686" fmla="*/ 936057 h 3555732"/>
                  <a:gd name="connsiteX2687" fmla="*/ 1240135 w 3000547"/>
                  <a:gd name="connsiteY2687" fmla="*/ 937166 h 3555732"/>
                  <a:gd name="connsiteX2688" fmla="*/ 1241908 w 3000547"/>
                  <a:gd name="connsiteY2688" fmla="*/ 937166 h 3555732"/>
                  <a:gd name="connsiteX2689" fmla="*/ 1244900 w 3000547"/>
                  <a:gd name="connsiteY2689" fmla="*/ 938274 h 3555732"/>
                  <a:gd name="connsiteX2690" fmla="*/ 1246451 w 3000547"/>
                  <a:gd name="connsiteY2690" fmla="*/ 937166 h 3555732"/>
                  <a:gd name="connsiteX2691" fmla="*/ 1246673 w 3000547"/>
                  <a:gd name="connsiteY2691" fmla="*/ 933065 h 3555732"/>
                  <a:gd name="connsiteX2692" fmla="*/ 1252435 w 3000547"/>
                  <a:gd name="connsiteY2692" fmla="*/ 925197 h 3555732"/>
                  <a:gd name="connsiteX2693" fmla="*/ 1254097 w 3000547"/>
                  <a:gd name="connsiteY2693" fmla="*/ 920322 h 3555732"/>
                  <a:gd name="connsiteX2694" fmla="*/ 1252657 w 3000547"/>
                  <a:gd name="connsiteY2694" fmla="*/ 920543 h 3555732"/>
                  <a:gd name="connsiteX2695" fmla="*/ 1251217 w 3000547"/>
                  <a:gd name="connsiteY2695" fmla="*/ 920211 h 3555732"/>
                  <a:gd name="connsiteX2696" fmla="*/ 1249887 w 3000547"/>
                  <a:gd name="connsiteY2696" fmla="*/ 919546 h 3555732"/>
                  <a:gd name="connsiteX2697" fmla="*/ 1248667 w 3000547"/>
                  <a:gd name="connsiteY2697" fmla="*/ 918438 h 3555732"/>
                  <a:gd name="connsiteX2698" fmla="*/ 1250441 w 3000547"/>
                  <a:gd name="connsiteY2698" fmla="*/ 916554 h 3555732"/>
                  <a:gd name="connsiteX2699" fmla="*/ 1252325 w 3000547"/>
                  <a:gd name="connsiteY2699" fmla="*/ 916000 h 3555732"/>
                  <a:gd name="connsiteX2700" fmla="*/ 1256314 w 3000547"/>
                  <a:gd name="connsiteY2700" fmla="*/ 916221 h 3555732"/>
                  <a:gd name="connsiteX2701" fmla="*/ 1256093 w 3000547"/>
                  <a:gd name="connsiteY2701" fmla="*/ 914892 h 3555732"/>
                  <a:gd name="connsiteX2702" fmla="*/ 1255760 w 3000547"/>
                  <a:gd name="connsiteY2702" fmla="*/ 911346 h 3555732"/>
                  <a:gd name="connsiteX2703" fmla="*/ 1255538 w 3000547"/>
                  <a:gd name="connsiteY2703" fmla="*/ 909905 h 3555732"/>
                  <a:gd name="connsiteX2704" fmla="*/ 1256979 w 3000547"/>
                  <a:gd name="connsiteY2704" fmla="*/ 907356 h 3555732"/>
                  <a:gd name="connsiteX2705" fmla="*/ 1257754 w 3000547"/>
                  <a:gd name="connsiteY2705" fmla="*/ 903145 h 3555732"/>
                  <a:gd name="connsiteX2706" fmla="*/ 1258641 w 3000547"/>
                  <a:gd name="connsiteY2706" fmla="*/ 899932 h 3555732"/>
                  <a:gd name="connsiteX2707" fmla="*/ 1260193 w 3000547"/>
                  <a:gd name="connsiteY2707" fmla="*/ 900375 h 3555732"/>
                  <a:gd name="connsiteX2708" fmla="*/ 1261522 w 3000547"/>
                  <a:gd name="connsiteY2708" fmla="*/ 903699 h 3555732"/>
                  <a:gd name="connsiteX2709" fmla="*/ 1262408 w 3000547"/>
                  <a:gd name="connsiteY2709" fmla="*/ 907245 h 3555732"/>
                  <a:gd name="connsiteX2710" fmla="*/ 1263739 w 3000547"/>
                  <a:gd name="connsiteY2710" fmla="*/ 909794 h 3555732"/>
                  <a:gd name="connsiteX2711" fmla="*/ 1266398 w 3000547"/>
                  <a:gd name="connsiteY2711" fmla="*/ 910016 h 3555732"/>
                  <a:gd name="connsiteX2712" fmla="*/ 1265401 w 3000547"/>
                  <a:gd name="connsiteY2712" fmla="*/ 906913 h 3555732"/>
                  <a:gd name="connsiteX2713" fmla="*/ 1262298 w 3000547"/>
                  <a:gd name="connsiteY2713" fmla="*/ 902148 h 3555732"/>
                  <a:gd name="connsiteX2714" fmla="*/ 1261633 w 3000547"/>
                  <a:gd name="connsiteY2714" fmla="*/ 898380 h 3555732"/>
                  <a:gd name="connsiteX2715" fmla="*/ 1262408 w 3000547"/>
                  <a:gd name="connsiteY2715" fmla="*/ 896164 h 3555732"/>
                  <a:gd name="connsiteX2716" fmla="*/ 1264071 w 3000547"/>
                  <a:gd name="connsiteY2716" fmla="*/ 897494 h 3555732"/>
                  <a:gd name="connsiteX2717" fmla="*/ 1265955 w 3000547"/>
                  <a:gd name="connsiteY2717" fmla="*/ 899821 h 3555732"/>
                  <a:gd name="connsiteX2718" fmla="*/ 1267174 w 3000547"/>
                  <a:gd name="connsiteY2718" fmla="*/ 900596 h 3555732"/>
                  <a:gd name="connsiteX2719" fmla="*/ 1270166 w 3000547"/>
                  <a:gd name="connsiteY2719" fmla="*/ 897272 h 3555732"/>
                  <a:gd name="connsiteX2720" fmla="*/ 1271052 w 3000547"/>
                  <a:gd name="connsiteY2720" fmla="*/ 895388 h 3555732"/>
                  <a:gd name="connsiteX2721" fmla="*/ 1271828 w 3000547"/>
                  <a:gd name="connsiteY2721" fmla="*/ 891177 h 3555732"/>
                  <a:gd name="connsiteX2722" fmla="*/ 1271828 w 3000547"/>
                  <a:gd name="connsiteY2722" fmla="*/ 887188 h 3555732"/>
                  <a:gd name="connsiteX2723" fmla="*/ 1271274 w 3000547"/>
                  <a:gd name="connsiteY2723" fmla="*/ 884085 h 3555732"/>
                  <a:gd name="connsiteX2724" fmla="*/ 1271274 w 3000547"/>
                  <a:gd name="connsiteY2724" fmla="*/ 881315 h 3555732"/>
                  <a:gd name="connsiteX2725" fmla="*/ 1272493 w 3000547"/>
                  <a:gd name="connsiteY2725" fmla="*/ 878433 h 3555732"/>
                  <a:gd name="connsiteX2726" fmla="*/ 1272493 w 3000547"/>
                  <a:gd name="connsiteY2726" fmla="*/ 883642 h 3555732"/>
                  <a:gd name="connsiteX2727" fmla="*/ 1273047 w 3000547"/>
                  <a:gd name="connsiteY2727" fmla="*/ 887299 h 3555732"/>
                  <a:gd name="connsiteX2728" fmla="*/ 1273712 w 3000547"/>
                  <a:gd name="connsiteY2728" fmla="*/ 890512 h 3555732"/>
                  <a:gd name="connsiteX2729" fmla="*/ 1274045 w 3000547"/>
                  <a:gd name="connsiteY2729" fmla="*/ 894280 h 3555732"/>
                  <a:gd name="connsiteX2730" fmla="*/ 1273601 w 3000547"/>
                  <a:gd name="connsiteY2730" fmla="*/ 899045 h 3555732"/>
                  <a:gd name="connsiteX2731" fmla="*/ 1272825 w 3000547"/>
                  <a:gd name="connsiteY2731" fmla="*/ 903367 h 3555732"/>
                  <a:gd name="connsiteX2732" fmla="*/ 1272493 w 3000547"/>
                  <a:gd name="connsiteY2732" fmla="*/ 907689 h 3555732"/>
                  <a:gd name="connsiteX2733" fmla="*/ 1273380 w 3000547"/>
                  <a:gd name="connsiteY2733" fmla="*/ 912343 h 3555732"/>
                  <a:gd name="connsiteX2734" fmla="*/ 1273158 w 3000547"/>
                  <a:gd name="connsiteY2734" fmla="*/ 917440 h 3555732"/>
                  <a:gd name="connsiteX2735" fmla="*/ 1276260 w 3000547"/>
                  <a:gd name="connsiteY2735" fmla="*/ 917219 h 3555732"/>
                  <a:gd name="connsiteX2736" fmla="*/ 1280471 w 3000547"/>
                  <a:gd name="connsiteY2736" fmla="*/ 914005 h 3555732"/>
                  <a:gd name="connsiteX2737" fmla="*/ 1283353 w 3000547"/>
                  <a:gd name="connsiteY2737" fmla="*/ 910127 h 3555732"/>
                  <a:gd name="connsiteX2738" fmla="*/ 1286567 w 3000547"/>
                  <a:gd name="connsiteY2738" fmla="*/ 898934 h 3555732"/>
                  <a:gd name="connsiteX2739" fmla="*/ 1288450 w 3000547"/>
                  <a:gd name="connsiteY2739" fmla="*/ 893504 h 3555732"/>
                  <a:gd name="connsiteX2740" fmla="*/ 1293104 w 3000547"/>
                  <a:gd name="connsiteY2740" fmla="*/ 887964 h 3555732"/>
                  <a:gd name="connsiteX2741" fmla="*/ 1294988 w 3000547"/>
                  <a:gd name="connsiteY2741" fmla="*/ 880539 h 3555732"/>
                  <a:gd name="connsiteX2742" fmla="*/ 1296429 w 3000547"/>
                  <a:gd name="connsiteY2742" fmla="*/ 872339 h 3555732"/>
                  <a:gd name="connsiteX2743" fmla="*/ 1297648 w 3000547"/>
                  <a:gd name="connsiteY2743" fmla="*/ 866798 h 3555732"/>
                  <a:gd name="connsiteX2744" fmla="*/ 1299088 w 3000547"/>
                  <a:gd name="connsiteY2744" fmla="*/ 865246 h 3555732"/>
                  <a:gd name="connsiteX2745" fmla="*/ 1300419 w 3000547"/>
                  <a:gd name="connsiteY2745" fmla="*/ 866576 h 3555732"/>
                  <a:gd name="connsiteX2746" fmla="*/ 1301748 w 3000547"/>
                  <a:gd name="connsiteY2746" fmla="*/ 868793 h 3555732"/>
                  <a:gd name="connsiteX2747" fmla="*/ 1303078 w 3000547"/>
                  <a:gd name="connsiteY2747" fmla="*/ 870011 h 3555732"/>
                  <a:gd name="connsiteX2748" fmla="*/ 1304629 w 3000547"/>
                  <a:gd name="connsiteY2748" fmla="*/ 869679 h 3555732"/>
                  <a:gd name="connsiteX2749" fmla="*/ 1312165 w 3000547"/>
                  <a:gd name="connsiteY2749" fmla="*/ 862587 h 3555732"/>
                  <a:gd name="connsiteX2750" fmla="*/ 1326238 w 3000547"/>
                  <a:gd name="connsiteY2750" fmla="*/ 858819 h 3555732"/>
                  <a:gd name="connsiteX2751" fmla="*/ 1334549 w 3000547"/>
                  <a:gd name="connsiteY2751" fmla="*/ 859484 h 3555732"/>
                  <a:gd name="connsiteX2752" fmla="*/ 1339093 w 3000547"/>
                  <a:gd name="connsiteY2752" fmla="*/ 862033 h 3555732"/>
                  <a:gd name="connsiteX2753" fmla="*/ 1341642 w 3000547"/>
                  <a:gd name="connsiteY2753" fmla="*/ 862476 h 3555732"/>
                  <a:gd name="connsiteX2754" fmla="*/ 1343414 w 3000547"/>
                  <a:gd name="connsiteY2754" fmla="*/ 860481 h 3555732"/>
                  <a:gd name="connsiteX2755" fmla="*/ 1344412 w 3000547"/>
                  <a:gd name="connsiteY2755" fmla="*/ 856049 h 3555732"/>
                  <a:gd name="connsiteX2756" fmla="*/ 1343858 w 3000547"/>
                  <a:gd name="connsiteY2756" fmla="*/ 853722 h 3555732"/>
                  <a:gd name="connsiteX2757" fmla="*/ 1343304 w 3000547"/>
                  <a:gd name="connsiteY2757" fmla="*/ 852613 h 3555732"/>
                  <a:gd name="connsiteX2758" fmla="*/ 1342860 w 3000547"/>
                  <a:gd name="connsiteY2758" fmla="*/ 851727 h 3555732"/>
                  <a:gd name="connsiteX2759" fmla="*/ 1342307 w 3000547"/>
                  <a:gd name="connsiteY2759" fmla="*/ 847848 h 3555732"/>
                  <a:gd name="connsiteX2760" fmla="*/ 1342750 w 3000547"/>
                  <a:gd name="connsiteY2760" fmla="*/ 844413 h 3555732"/>
                  <a:gd name="connsiteX2761" fmla="*/ 1343858 w 3000547"/>
                  <a:gd name="connsiteY2761" fmla="*/ 842418 h 3555732"/>
                  <a:gd name="connsiteX2762" fmla="*/ 1345188 w 3000547"/>
                  <a:gd name="connsiteY2762" fmla="*/ 840978 h 3555732"/>
                  <a:gd name="connsiteX2763" fmla="*/ 1346518 w 3000547"/>
                  <a:gd name="connsiteY2763" fmla="*/ 839205 h 3555732"/>
                  <a:gd name="connsiteX2764" fmla="*/ 1348512 w 3000547"/>
                  <a:gd name="connsiteY2764" fmla="*/ 834772 h 3555732"/>
                  <a:gd name="connsiteX2765" fmla="*/ 1350396 w 3000547"/>
                  <a:gd name="connsiteY2765" fmla="*/ 829121 h 3555732"/>
                  <a:gd name="connsiteX2766" fmla="*/ 1350618 w 3000547"/>
                  <a:gd name="connsiteY2766" fmla="*/ 824023 h 3555732"/>
                  <a:gd name="connsiteX2767" fmla="*/ 1347625 w 3000547"/>
                  <a:gd name="connsiteY2767" fmla="*/ 821142 h 3555732"/>
                  <a:gd name="connsiteX2768" fmla="*/ 1351283 w 3000547"/>
                  <a:gd name="connsiteY2768" fmla="*/ 815490 h 3555732"/>
                  <a:gd name="connsiteX2769" fmla="*/ 1352391 w 3000547"/>
                  <a:gd name="connsiteY2769" fmla="*/ 812831 h 3555732"/>
                  <a:gd name="connsiteX2770" fmla="*/ 1346850 w 3000547"/>
                  <a:gd name="connsiteY2770" fmla="*/ 808398 h 3555732"/>
                  <a:gd name="connsiteX2771" fmla="*/ 1347404 w 3000547"/>
                  <a:gd name="connsiteY2771" fmla="*/ 802414 h 3555732"/>
                  <a:gd name="connsiteX2772" fmla="*/ 1346518 w 3000547"/>
                  <a:gd name="connsiteY2772" fmla="*/ 798868 h 3555732"/>
                  <a:gd name="connsiteX2773" fmla="*/ 1346518 w 3000547"/>
                  <a:gd name="connsiteY2773" fmla="*/ 796208 h 3555732"/>
                  <a:gd name="connsiteX2774" fmla="*/ 1349953 w 3000547"/>
                  <a:gd name="connsiteY2774" fmla="*/ 793327 h 3555732"/>
                  <a:gd name="connsiteX2775" fmla="*/ 1348955 w 3000547"/>
                  <a:gd name="connsiteY2775" fmla="*/ 789449 h 3555732"/>
                  <a:gd name="connsiteX2776" fmla="*/ 1347182 w 3000547"/>
                  <a:gd name="connsiteY2776" fmla="*/ 787454 h 3555732"/>
                  <a:gd name="connsiteX2777" fmla="*/ 1345077 w 3000547"/>
                  <a:gd name="connsiteY2777" fmla="*/ 786789 h 3555732"/>
                  <a:gd name="connsiteX2778" fmla="*/ 1343082 w 3000547"/>
                  <a:gd name="connsiteY2778" fmla="*/ 787011 h 3555732"/>
                  <a:gd name="connsiteX2779" fmla="*/ 1344301 w 3000547"/>
                  <a:gd name="connsiteY2779" fmla="*/ 782911 h 3555732"/>
                  <a:gd name="connsiteX2780" fmla="*/ 1348180 w 3000547"/>
                  <a:gd name="connsiteY2780" fmla="*/ 779254 h 3555732"/>
                  <a:gd name="connsiteX2781" fmla="*/ 1349953 w 3000547"/>
                  <a:gd name="connsiteY2781" fmla="*/ 776151 h 3555732"/>
                  <a:gd name="connsiteX2782" fmla="*/ 1347072 w 3000547"/>
                  <a:gd name="connsiteY2782" fmla="*/ 775818 h 3555732"/>
                  <a:gd name="connsiteX2783" fmla="*/ 1338539 w 3000547"/>
                  <a:gd name="connsiteY2783" fmla="*/ 779143 h 3555732"/>
                  <a:gd name="connsiteX2784" fmla="*/ 1336766 w 3000547"/>
                  <a:gd name="connsiteY2784" fmla="*/ 775153 h 3555732"/>
                  <a:gd name="connsiteX2785" fmla="*/ 1336766 w 3000547"/>
                  <a:gd name="connsiteY2785" fmla="*/ 770721 h 3555732"/>
                  <a:gd name="connsiteX2786" fmla="*/ 1336655 w 3000547"/>
                  <a:gd name="connsiteY2786" fmla="*/ 768505 h 3555732"/>
                  <a:gd name="connsiteX2787" fmla="*/ 1335658 w 3000547"/>
                  <a:gd name="connsiteY2787" fmla="*/ 767729 h 3555732"/>
                  <a:gd name="connsiteX2788" fmla="*/ 1331225 w 3000547"/>
                  <a:gd name="connsiteY2788" fmla="*/ 766953 h 3555732"/>
                  <a:gd name="connsiteX2789" fmla="*/ 1322582 w 3000547"/>
                  <a:gd name="connsiteY2789" fmla="*/ 762077 h 3555732"/>
                  <a:gd name="connsiteX2790" fmla="*/ 1315822 w 3000547"/>
                  <a:gd name="connsiteY2790" fmla="*/ 751661 h 3555732"/>
                  <a:gd name="connsiteX2791" fmla="*/ 1314935 w 3000547"/>
                  <a:gd name="connsiteY2791" fmla="*/ 752658 h 3555732"/>
                  <a:gd name="connsiteX2792" fmla="*/ 1315268 w 3000547"/>
                  <a:gd name="connsiteY2792" fmla="*/ 757645 h 3555732"/>
                  <a:gd name="connsiteX2793" fmla="*/ 1316708 w 3000547"/>
                  <a:gd name="connsiteY2793" fmla="*/ 763185 h 3555732"/>
                  <a:gd name="connsiteX2794" fmla="*/ 1320476 w 3000547"/>
                  <a:gd name="connsiteY2794" fmla="*/ 766842 h 3555732"/>
                  <a:gd name="connsiteX2795" fmla="*/ 1320476 w 3000547"/>
                  <a:gd name="connsiteY2795" fmla="*/ 769169 h 3555732"/>
                  <a:gd name="connsiteX2796" fmla="*/ 1319257 w 3000547"/>
                  <a:gd name="connsiteY2796" fmla="*/ 771386 h 3555732"/>
                  <a:gd name="connsiteX2797" fmla="*/ 1317484 w 3000547"/>
                  <a:gd name="connsiteY2797" fmla="*/ 771940 h 3555732"/>
                  <a:gd name="connsiteX2798" fmla="*/ 1315822 w 3000547"/>
                  <a:gd name="connsiteY2798" fmla="*/ 770610 h 3555732"/>
                  <a:gd name="connsiteX2799" fmla="*/ 1312497 w 3000547"/>
                  <a:gd name="connsiteY2799" fmla="*/ 766510 h 3555732"/>
                  <a:gd name="connsiteX2800" fmla="*/ 1310503 w 3000547"/>
                  <a:gd name="connsiteY2800" fmla="*/ 765734 h 3555732"/>
                  <a:gd name="connsiteX2801" fmla="*/ 1308730 w 3000547"/>
                  <a:gd name="connsiteY2801" fmla="*/ 766177 h 3555732"/>
                  <a:gd name="connsiteX2802" fmla="*/ 1299199 w 3000547"/>
                  <a:gd name="connsiteY2802" fmla="*/ 772826 h 3555732"/>
                  <a:gd name="connsiteX2803" fmla="*/ 1298091 w 3000547"/>
                  <a:gd name="connsiteY2803" fmla="*/ 774378 h 3555732"/>
                  <a:gd name="connsiteX2804" fmla="*/ 1297094 w 3000547"/>
                  <a:gd name="connsiteY2804" fmla="*/ 779475 h 3555732"/>
                  <a:gd name="connsiteX2805" fmla="*/ 1297759 w 3000547"/>
                  <a:gd name="connsiteY2805" fmla="*/ 783575 h 3555732"/>
                  <a:gd name="connsiteX2806" fmla="*/ 1299310 w 3000547"/>
                  <a:gd name="connsiteY2806" fmla="*/ 786789 h 3555732"/>
                  <a:gd name="connsiteX2807" fmla="*/ 1301084 w 3000547"/>
                  <a:gd name="connsiteY2807" fmla="*/ 789116 h 3555732"/>
                  <a:gd name="connsiteX2808" fmla="*/ 1307289 w 3000547"/>
                  <a:gd name="connsiteY2808" fmla="*/ 792995 h 3555732"/>
                  <a:gd name="connsiteX2809" fmla="*/ 1309838 w 3000547"/>
                  <a:gd name="connsiteY2809" fmla="*/ 796430 h 3555732"/>
                  <a:gd name="connsiteX2810" fmla="*/ 1311167 w 3000547"/>
                  <a:gd name="connsiteY2810" fmla="*/ 804298 h 3555732"/>
                  <a:gd name="connsiteX2811" fmla="*/ 1299199 w 3000547"/>
                  <a:gd name="connsiteY2811" fmla="*/ 802746 h 3555732"/>
                  <a:gd name="connsiteX2812" fmla="*/ 1295653 w 3000547"/>
                  <a:gd name="connsiteY2812" fmla="*/ 804298 h 3555732"/>
                  <a:gd name="connsiteX2813" fmla="*/ 1294767 w 3000547"/>
                  <a:gd name="connsiteY2813" fmla="*/ 805628 h 3555732"/>
                  <a:gd name="connsiteX2814" fmla="*/ 1292218 w 3000547"/>
                  <a:gd name="connsiteY2814" fmla="*/ 810725 h 3555732"/>
                  <a:gd name="connsiteX2815" fmla="*/ 1290888 w 3000547"/>
                  <a:gd name="connsiteY2815" fmla="*/ 811833 h 3555732"/>
                  <a:gd name="connsiteX2816" fmla="*/ 1291553 w 3000547"/>
                  <a:gd name="connsiteY2816" fmla="*/ 814271 h 3555732"/>
                  <a:gd name="connsiteX2817" fmla="*/ 1292883 w 3000547"/>
                  <a:gd name="connsiteY2817" fmla="*/ 816598 h 3555732"/>
                  <a:gd name="connsiteX2818" fmla="*/ 1293437 w 3000547"/>
                  <a:gd name="connsiteY2818" fmla="*/ 817263 h 3555732"/>
                  <a:gd name="connsiteX2819" fmla="*/ 1296318 w 3000547"/>
                  <a:gd name="connsiteY2819" fmla="*/ 823912 h 3555732"/>
                  <a:gd name="connsiteX2820" fmla="*/ 1297316 w 3000547"/>
                  <a:gd name="connsiteY2820" fmla="*/ 829010 h 3555732"/>
                  <a:gd name="connsiteX2821" fmla="*/ 1296540 w 3000547"/>
                  <a:gd name="connsiteY2821" fmla="*/ 834440 h 3555732"/>
                  <a:gd name="connsiteX2822" fmla="*/ 1294102 w 3000547"/>
                  <a:gd name="connsiteY2822" fmla="*/ 837099 h 3555732"/>
                  <a:gd name="connsiteX2823" fmla="*/ 1292329 w 3000547"/>
                  <a:gd name="connsiteY2823" fmla="*/ 833110 h 3555732"/>
                  <a:gd name="connsiteX2824" fmla="*/ 1290334 w 3000547"/>
                  <a:gd name="connsiteY2824" fmla="*/ 823469 h 3555732"/>
                  <a:gd name="connsiteX2825" fmla="*/ 1287786 w 3000547"/>
                  <a:gd name="connsiteY2825" fmla="*/ 822361 h 3555732"/>
                  <a:gd name="connsiteX2826" fmla="*/ 1284682 w 3000547"/>
                  <a:gd name="connsiteY2826" fmla="*/ 824245 h 3555732"/>
                  <a:gd name="connsiteX2827" fmla="*/ 1279474 w 3000547"/>
                  <a:gd name="connsiteY2827" fmla="*/ 830007 h 3555732"/>
                  <a:gd name="connsiteX2828" fmla="*/ 1271163 w 3000547"/>
                  <a:gd name="connsiteY2828" fmla="*/ 835880 h 3555732"/>
                  <a:gd name="connsiteX2829" fmla="*/ 1268725 w 3000547"/>
                  <a:gd name="connsiteY2829" fmla="*/ 838540 h 3555732"/>
                  <a:gd name="connsiteX2830" fmla="*/ 1266509 w 3000547"/>
                  <a:gd name="connsiteY2830" fmla="*/ 843194 h 3555732"/>
                  <a:gd name="connsiteX2831" fmla="*/ 1266287 w 3000547"/>
                  <a:gd name="connsiteY2831" fmla="*/ 847183 h 3555732"/>
                  <a:gd name="connsiteX2832" fmla="*/ 1266730 w 3000547"/>
                  <a:gd name="connsiteY2832" fmla="*/ 851616 h 3555732"/>
                  <a:gd name="connsiteX2833" fmla="*/ 1266398 w 3000547"/>
                  <a:gd name="connsiteY2833" fmla="*/ 857711 h 3555732"/>
                  <a:gd name="connsiteX2834" fmla="*/ 1264847 w 3000547"/>
                  <a:gd name="connsiteY2834" fmla="*/ 861700 h 3555732"/>
                  <a:gd name="connsiteX2835" fmla="*/ 1262408 w 3000547"/>
                  <a:gd name="connsiteY2835" fmla="*/ 864803 h 3555732"/>
                  <a:gd name="connsiteX2836" fmla="*/ 1257754 w 3000547"/>
                  <a:gd name="connsiteY2836" fmla="*/ 868238 h 3555732"/>
                  <a:gd name="connsiteX2837" fmla="*/ 1259084 w 3000547"/>
                  <a:gd name="connsiteY2837" fmla="*/ 863363 h 3555732"/>
                  <a:gd name="connsiteX2838" fmla="*/ 1260636 w 3000547"/>
                  <a:gd name="connsiteY2838" fmla="*/ 860814 h 3555732"/>
                  <a:gd name="connsiteX2839" fmla="*/ 1261854 w 3000547"/>
                  <a:gd name="connsiteY2839" fmla="*/ 858265 h 3555732"/>
                  <a:gd name="connsiteX2840" fmla="*/ 1262298 w 3000547"/>
                  <a:gd name="connsiteY2840" fmla="*/ 853168 h 3555732"/>
                  <a:gd name="connsiteX2841" fmla="*/ 1261744 w 3000547"/>
                  <a:gd name="connsiteY2841" fmla="*/ 848957 h 3555732"/>
                  <a:gd name="connsiteX2842" fmla="*/ 1260858 w 3000547"/>
                  <a:gd name="connsiteY2842" fmla="*/ 845521 h 3555732"/>
                  <a:gd name="connsiteX2843" fmla="*/ 1260525 w 3000547"/>
                  <a:gd name="connsiteY2843" fmla="*/ 841643 h 3555732"/>
                  <a:gd name="connsiteX2844" fmla="*/ 1261522 w 3000547"/>
                  <a:gd name="connsiteY2844" fmla="*/ 836434 h 3555732"/>
                  <a:gd name="connsiteX2845" fmla="*/ 1263628 w 3000547"/>
                  <a:gd name="connsiteY2845" fmla="*/ 833221 h 3555732"/>
                  <a:gd name="connsiteX2846" fmla="*/ 1269834 w 3000547"/>
                  <a:gd name="connsiteY2846" fmla="*/ 831559 h 3555732"/>
                  <a:gd name="connsiteX2847" fmla="*/ 1272382 w 3000547"/>
                  <a:gd name="connsiteY2847" fmla="*/ 830118 h 3555732"/>
                  <a:gd name="connsiteX2848" fmla="*/ 1273269 w 3000547"/>
                  <a:gd name="connsiteY2848" fmla="*/ 828566 h 3555732"/>
                  <a:gd name="connsiteX2849" fmla="*/ 1275152 w 3000547"/>
                  <a:gd name="connsiteY2849" fmla="*/ 824356 h 3555732"/>
                  <a:gd name="connsiteX2850" fmla="*/ 1276260 w 3000547"/>
                  <a:gd name="connsiteY2850" fmla="*/ 822472 h 3555732"/>
                  <a:gd name="connsiteX2851" fmla="*/ 1277480 w 3000547"/>
                  <a:gd name="connsiteY2851" fmla="*/ 821363 h 3555732"/>
                  <a:gd name="connsiteX2852" fmla="*/ 1278477 w 3000547"/>
                  <a:gd name="connsiteY2852" fmla="*/ 821031 h 3555732"/>
                  <a:gd name="connsiteX2853" fmla="*/ 1279474 w 3000547"/>
                  <a:gd name="connsiteY2853" fmla="*/ 820366 h 3555732"/>
                  <a:gd name="connsiteX2854" fmla="*/ 1280471 w 3000547"/>
                  <a:gd name="connsiteY2854" fmla="*/ 818371 h 3555732"/>
                  <a:gd name="connsiteX2855" fmla="*/ 1281801 w 3000547"/>
                  <a:gd name="connsiteY2855" fmla="*/ 813939 h 3555732"/>
                  <a:gd name="connsiteX2856" fmla="*/ 1283796 w 3000547"/>
                  <a:gd name="connsiteY2856" fmla="*/ 805406 h 3555732"/>
                  <a:gd name="connsiteX2857" fmla="*/ 1285236 w 3000547"/>
                  <a:gd name="connsiteY2857" fmla="*/ 801195 h 3555732"/>
                  <a:gd name="connsiteX2858" fmla="*/ 1285902 w 3000547"/>
                  <a:gd name="connsiteY2858" fmla="*/ 795544 h 3555732"/>
                  <a:gd name="connsiteX2859" fmla="*/ 1284461 w 3000547"/>
                  <a:gd name="connsiteY2859" fmla="*/ 790003 h 3555732"/>
                  <a:gd name="connsiteX2860" fmla="*/ 1282023 w 3000547"/>
                  <a:gd name="connsiteY2860" fmla="*/ 786789 h 3555732"/>
                  <a:gd name="connsiteX2861" fmla="*/ 1279807 w 3000547"/>
                  <a:gd name="connsiteY2861" fmla="*/ 788230 h 3555732"/>
                  <a:gd name="connsiteX2862" fmla="*/ 1275706 w 3000547"/>
                  <a:gd name="connsiteY2862" fmla="*/ 795544 h 3555732"/>
                  <a:gd name="connsiteX2863" fmla="*/ 1270609 w 3000547"/>
                  <a:gd name="connsiteY2863" fmla="*/ 800530 h 3555732"/>
                  <a:gd name="connsiteX2864" fmla="*/ 1265179 w 3000547"/>
                  <a:gd name="connsiteY2864" fmla="*/ 803411 h 3555732"/>
                  <a:gd name="connsiteX2865" fmla="*/ 1260193 w 3000547"/>
                  <a:gd name="connsiteY2865" fmla="*/ 804298 h 3555732"/>
                  <a:gd name="connsiteX2866" fmla="*/ 1267284 w 3000547"/>
                  <a:gd name="connsiteY2866" fmla="*/ 797871 h 3555732"/>
                  <a:gd name="connsiteX2867" fmla="*/ 1269169 w 3000547"/>
                  <a:gd name="connsiteY2867" fmla="*/ 794657 h 3555732"/>
                  <a:gd name="connsiteX2868" fmla="*/ 1270055 w 3000547"/>
                  <a:gd name="connsiteY2868" fmla="*/ 792662 h 3555732"/>
                  <a:gd name="connsiteX2869" fmla="*/ 1271828 w 3000547"/>
                  <a:gd name="connsiteY2869" fmla="*/ 789560 h 3555732"/>
                  <a:gd name="connsiteX2870" fmla="*/ 1272715 w 3000547"/>
                  <a:gd name="connsiteY2870" fmla="*/ 787232 h 3555732"/>
                  <a:gd name="connsiteX2871" fmla="*/ 1273158 w 3000547"/>
                  <a:gd name="connsiteY2871" fmla="*/ 784905 h 3555732"/>
                  <a:gd name="connsiteX2872" fmla="*/ 1273158 w 3000547"/>
                  <a:gd name="connsiteY2872" fmla="*/ 780805 h 3555732"/>
                  <a:gd name="connsiteX2873" fmla="*/ 1273490 w 3000547"/>
                  <a:gd name="connsiteY2873" fmla="*/ 778589 h 3555732"/>
                  <a:gd name="connsiteX2874" fmla="*/ 1277591 w 3000547"/>
                  <a:gd name="connsiteY2874" fmla="*/ 762299 h 3555732"/>
                  <a:gd name="connsiteX2875" fmla="*/ 1278588 w 3000547"/>
                  <a:gd name="connsiteY2875" fmla="*/ 756980 h 3555732"/>
                  <a:gd name="connsiteX2876" fmla="*/ 1277812 w 3000547"/>
                  <a:gd name="connsiteY2876" fmla="*/ 754099 h 3555732"/>
                  <a:gd name="connsiteX2877" fmla="*/ 1276371 w 3000547"/>
                  <a:gd name="connsiteY2877" fmla="*/ 751550 h 3555732"/>
                  <a:gd name="connsiteX2878" fmla="*/ 1275595 w 3000547"/>
                  <a:gd name="connsiteY2878" fmla="*/ 747339 h 3555732"/>
                  <a:gd name="connsiteX2879" fmla="*/ 1276150 w 3000547"/>
                  <a:gd name="connsiteY2879" fmla="*/ 741244 h 3555732"/>
                  <a:gd name="connsiteX2880" fmla="*/ 1276925 w 3000547"/>
                  <a:gd name="connsiteY2880" fmla="*/ 737144 h 3555732"/>
                  <a:gd name="connsiteX2881" fmla="*/ 1276704 w 3000547"/>
                  <a:gd name="connsiteY2881" fmla="*/ 734706 h 3555732"/>
                  <a:gd name="connsiteX2882" fmla="*/ 1276704 w 3000547"/>
                  <a:gd name="connsiteY2882" fmla="*/ 734041 h 3555732"/>
                  <a:gd name="connsiteX2883" fmla="*/ 1274045 w 3000547"/>
                  <a:gd name="connsiteY2883" fmla="*/ 731271 h 3555732"/>
                  <a:gd name="connsiteX2884" fmla="*/ 1271052 w 3000547"/>
                  <a:gd name="connsiteY2884" fmla="*/ 730717 h 3555732"/>
                  <a:gd name="connsiteX2885" fmla="*/ 1262076 w 3000547"/>
                  <a:gd name="connsiteY2885" fmla="*/ 735592 h 3555732"/>
                  <a:gd name="connsiteX2886" fmla="*/ 1250552 w 3000547"/>
                  <a:gd name="connsiteY2886" fmla="*/ 733044 h 3555732"/>
                  <a:gd name="connsiteX2887" fmla="*/ 1246895 w 3000547"/>
                  <a:gd name="connsiteY2887" fmla="*/ 735592 h 3555732"/>
                  <a:gd name="connsiteX2888" fmla="*/ 1245232 w 3000547"/>
                  <a:gd name="connsiteY2888" fmla="*/ 738695 h 3555732"/>
                  <a:gd name="connsiteX2889" fmla="*/ 1242905 w 3000547"/>
                  <a:gd name="connsiteY2889" fmla="*/ 746674 h 3555732"/>
                  <a:gd name="connsiteX2890" fmla="*/ 1241465 w 3000547"/>
                  <a:gd name="connsiteY2890" fmla="*/ 750552 h 3555732"/>
                  <a:gd name="connsiteX2891" fmla="*/ 1242573 w 3000547"/>
                  <a:gd name="connsiteY2891" fmla="*/ 751217 h 3555732"/>
                  <a:gd name="connsiteX2892" fmla="*/ 1243459 w 3000547"/>
                  <a:gd name="connsiteY2892" fmla="*/ 752547 h 3555732"/>
                  <a:gd name="connsiteX2893" fmla="*/ 1244124 w 3000547"/>
                  <a:gd name="connsiteY2893" fmla="*/ 754542 h 3555732"/>
                  <a:gd name="connsiteX2894" fmla="*/ 1244567 w 3000547"/>
                  <a:gd name="connsiteY2894" fmla="*/ 757201 h 3555732"/>
                  <a:gd name="connsiteX2895" fmla="*/ 1239027 w 3000547"/>
                  <a:gd name="connsiteY2895" fmla="*/ 758310 h 3555732"/>
                  <a:gd name="connsiteX2896" fmla="*/ 1236478 w 3000547"/>
                  <a:gd name="connsiteY2896" fmla="*/ 761412 h 3555732"/>
                  <a:gd name="connsiteX2897" fmla="*/ 1235924 w 3000547"/>
                  <a:gd name="connsiteY2897" fmla="*/ 767729 h 3555732"/>
                  <a:gd name="connsiteX2898" fmla="*/ 1237586 w 3000547"/>
                  <a:gd name="connsiteY2898" fmla="*/ 771829 h 3555732"/>
                  <a:gd name="connsiteX2899" fmla="*/ 1240578 w 3000547"/>
                  <a:gd name="connsiteY2899" fmla="*/ 773713 h 3555732"/>
                  <a:gd name="connsiteX2900" fmla="*/ 1243792 w 3000547"/>
                  <a:gd name="connsiteY2900" fmla="*/ 774710 h 3555732"/>
                  <a:gd name="connsiteX2901" fmla="*/ 1246008 w 3000547"/>
                  <a:gd name="connsiteY2901" fmla="*/ 776262 h 3555732"/>
                  <a:gd name="connsiteX2902" fmla="*/ 1243238 w 3000547"/>
                  <a:gd name="connsiteY2902" fmla="*/ 778478 h 3555732"/>
                  <a:gd name="connsiteX2903" fmla="*/ 1236810 w 3000547"/>
                  <a:gd name="connsiteY2903" fmla="*/ 775818 h 3555732"/>
                  <a:gd name="connsiteX2904" fmla="*/ 1233708 w 3000547"/>
                  <a:gd name="connsiteY2904" fmla="*/ 776262 h 3555732"/>
                  <a:gd name="connsiteX2905" fmla="*/ 1232710 w 3000547"/>
                  <a:gd name="connsiteY2905" fmla="*/ 777924 h 3555732"/>
                  <a:gd name="connsiteX2906" fmla="*/ 1232045 w 3000547"/>
                  <a:gd name="connsiteY2906" fmla="*/ 780140 h 3555732"/>
                  <a:gd name="connsiteX2907" fmla="*/ 1231269 w 3000547"/>
                  <a:gd name="connsiteY2907" fmla="*/ 782135 h 3555732"/>
                  <a:gd name="connsiteX2908" fmla="*/ 1230051 w 3000547"/>
                  <a:gd name="connsiteY2908" fmla="*/ 782911 h 3555732"/>
                  <a:gd name="connsiteX2909" fmla="*/ 1228832 w 3000547"/>
                  <a:gd name="connsiteY2909" fmla="*/ 782578 h 3555732"/>
                  <a:gd name="connsiteX2910" fmla="*/ 1226393 w 3000547"/>
                  <a:gd name="connsiteY2910" fmla="*/ 781027 h 3555732"/>
                  <a:gd name="connsiteX2911" fmla="*/ 1225064 w 3000547"/>
                  <a:gd name="connsiteY2911" fmla="*/ 780583 h 3555732"/>
                  <a:gd name="connsiteX2912" fmla="*/ 1225839 w 3000547"/>
                  <a:gd name="connsiteY2912" fmla="*/ 785348 h 3555732"/>
                  <a:gd name="connsiteX2913" fmla="*/ 1225396 w 3000547"/>
                  <a:gd name="connsiteY2913" fmla="*/ 793881 h 3555732"/>
                  <a:gd name="connsiteX2914" fmla="*/ 1225839 w 3000547"/>
                  <a:gd name="connsiteY2914" fmla="*/ 797981 h 3555732"/>
                  <a:gd name="connsiteX2915" fmla="*/ 1227613 w 3000547"/>
                  <a:gd name="connsiteY2915" fmla="*/ 800863 h 3555732"/>
                  <a:gd name="connsiteX2916" fmla="*/ 1230494 w 3000547"/>
                  <a:gd name="connsiteY2916" fmla="*/ 802082 h 3555732"/>
                  <a:gd name="connsiteX2917" fmla="*/ 1246230 w 3000547"/>
                  <a:gd name="connsiteY2917" fmla="*/ 802082 h 3555732"/>
                  <a:gd name="connsiteX2918" fmla="*/ 1249221 w 3000547"/>
                  <a:gd name="connsiteY2918" fmla="*/ 804409 h 3555732"/>
                  <a:gd name="connsiteX2919" fmla="*/ 1249554 w 3000547"/>
                  <a:gd name="connsiteY2919" fmla="*/ 805517 h 3555732"/>
                  <a:gd name="connsiteX2920" fmla="*/ 1250330 w 3000547"/>
                  <a:gd name="connsiteY2920" fmla="*/ 809506 h 3555732"/>
                  <a:gd name="connsiteX2921" fmla="*/ 1250662 w 3000547"/>
                  <a:gd name="connsiteY2921" fmla="*/ 810836 h 3555732"/>
                  <a:gd name="connsiteX2922" fmla="*/ 1251549 w 3000547"/>
                  <a:gd name="connsiteY2922" fmla="*/ 812166 h 3555732"/>
                  <a:gd name="connsiteX2923" fmla="*/ 1254652 w 3000547"/>
                  <a:gd name="connsiteY2923" fmla="*/ 815158 h 3555732"/>
                  <a:gd name="connsiteX2924" fmla="*/ 1248889 w 3000547"/>
                  <a:gd name="connsiteY2924" fmla="*/ 809617 h 3555732"/>
                  <a:gd name="connsiteX2925" fmla="*/ 1246562 w 3000547"/>
                  <a:gd name="connsiteY2925" fmla="*/ 808398 h 3555732"/>
                  <a:gd name="connsiteX2926" fmla="*/ 1243792 w 3000547"/>
                  <a:gd name="connsiteY2926" fmla="*/ 805517 h 3555732"/>
                  <a:gd name="connsiteX2927" fmla="*/ 1242351 w 3000547"/>
                  <a:gd name="connsiteY2927" fmla="*/ 804520 h 3555732"/>
                  <a:gd name="connsiteX2928" fmla="*/ 1241021 w 3000547"/>
                  <a:gd name="connsiteY2928" fmla="*/ 804963 h 3555732"/>
                  <a:gd name="connsiteX2929" fmla="*/ 1239691 w 3000547"/>
                  <a:gd name="connsiteY2929" fmla="*/ 805960 h 3555732"/>
                  <a:gd name="connsiteX2930" fmla="*/ 1238251 w 3000547"/>
                  <a:gd name="connsiteY2930" fmla="*/ 806514 h 3555732"/>
                  <a:gd name="connsiteX2931" fmla="*/ 1224732 w 3000547"/>
                  <a:gd name="connsiteY2931" fmla="*/ 806514 h 3555732"/>
                  <a:gd name="connsiteX2932" fmla="*/ 1223956 w 3000547"/>
                  <a:gd name="connsiteY2932" fmla="*/ 808287 h 3555732"/>
                  <a:gd name="connsiteX2933" fmla="*/ 1223513 w 3000547"/>
                  <a:gd name="connsiteY2933" fmla="*/ 813274 h 3555732"/>
                  <a:gd name="connsiteX2934" fmla="*/ 1223845 w 3000547"/>
                  <a:gd name="connsiteY2934" fmla="*/ 821253 h 3555732"/>
                  <a:gd name="connsiteX2935" fmla="*/ 1225618 w 3000547"/>
                  <a:gd name="connsiteY2935" fmla="*/ 826018 h 3555732"/>
                  <a:gd name="connsiteX2936" fmla="*/ 1227945 w 3000547"/>
                  <a:gd name="connsiteY2936" fmla="*/ 829564 h 3555732"/>
                  <a:gd name="connsiteX2937" fmla="*/ 1230161 w 3000547"/>
                  <a:gd name="connsiteY2937" fmla="*/ 833664 h 3555732"/>
                  <a:gd name="connsiteX2938" fmla="*/ 1231934 w 3000547"/>
                  <a:gd name="connsiteY2938" fmla="*/ 835659 h 3555732"/>
                  <a:gd name="connsiteX2939" fmla="*/ 1237475 w 3000547"/>
                  <a:gd name="connsiteY2939" fmla="*/ 835991 h 3555732"/>
                  <a:gd name="connsiteX2940" fmla="*/ 1239691 w 3000547"/>
                  <a:gd name="connsiteY2940" fmla="*/ 836767 h 3555732"/>
                  <a:gd name="connsiteX2941" fmla="*/ 1241021 w 3000547"/>
                  <a:gd name="connsiteY2941" fmla="*/ 838761 h 3555732"/>
                  <a:gd name="connsiteX2942" fmla="*/ 1242241 w 3000547"/>
                  <a:gd name="connsiteY2942" fmla="*/ 841089 h 3555732"/>
                  <a:gd name="connsiteX2943" fmla="*/ 1243459 w 3000547"/>
                  <a:gd name="connsiteY2943" fmla="*/ 842862 h 3555732"/>
                  <a:gd name="connsiteX2944" fmla="*/ 1245121 w 3000547"/>
                  <a:gd name="connsiteY2944" fmla="*/ 843083 h 3555732"/>
                  <a:gd name="connsiteX2945" fmla="*/ 1243570 w 3000547"/>
                  <a:gd name="connsiteY2945" fmla="*/ 844746 h 3555732"/>
                  <a:gd name="connsiteX2946" fmla="*/ 1242019 w 3000547"/>
                  <a:gd name="connsiteY2946" fmla="*/ 845189 h 3555732"/>
                  <a:gd name="connsiteX2947" fmla="*/ 1240467 w 3000547"/>
                  <a:gd name="connsiteY2947" fmla="*/ 844746 h 3555732"/>
                  <a:gd name="connsiteX2948" fmla="*/ 1238916 w 3000547"/>
                  <a:gd name="connsiteY2948" fmla="*/ 843527 h 3555732"/>
                  <a:gd name="connsiteX2949" fmla="*/ 1238030 w 3000547"/>
                  <a:gd name="connsiteY2949" fmla="*/ 842197 h 3555732"/>
                  <a:gd name="connsiteX2950" fmla="*/ 1236810 w 3000547"/>
                  <a:gd name="connsiteY2950" fmla="*/ 839205 h 3555732"/>
                  <a:gd name="connsiteX2951" fmla="*/ 1235924 w 3000547"/>
                  <a:gd name="connsiteY2951" fmla="*/ 838651 h 3555732"/>
                  <a:gd name="connsiteX2952" fmla="*/ 1223402 w 3000547"/>
                  <a:gd name="connsiteY2952" fmla="*/ 840535 h 3555732"/>
                  <a:gd name="connsiteX2953" fmla="*/ 1223402 w 3000547"/>
                  <a:gd name="connsiteY2953" fmla="*/ 842862 h 3555732"/>
                  <a:gd name="connsiteX2954" fmla="*/ 1223956 w 3000547"/>
                  <a:gd name="connsiteY2954" fmla="*/ 843859 h 3555732"/>
                  <a:gd name="connsiteX2955" fmla="*/ 1224953 w 3000547"/>
                  <a:gd name="connsiteY2955" fmla="*/ 847294 h 3555732"/>
                  <a:gd name="connsiteX2956" fmla="*/ 1223069 w 3000547"/>
                  <a:gd name="connsiteY2956" fmla="*/ 847294 h 3555732"/>
                  <a:gd name="connsiteX2957" fmla="*/ 1219856 w 3000547"/>
                  <a:gd name="connsiteY2957" fmla="*/ 845189 h 3555732"/>
                  <a:gd name="connsiteX2958" fmla="*/ 1218082 w 3000547"/>
                  <a:gd name="connsiteY2958" fmla="*/ 845189 h 3555732"/>
                  <a:gd name="connsiteX2959" fmla="*/ 1223513 w 3000547"/>
                  <a:gd name="connsiteY2959" fmla="*/ 854830 h 3555732"/>
                  <a:gd name="connsiteX2960" fmla="*/ 1326571 w 3000547"/>
                  <a:gd name="connsiteY2960" fmla="*/ 741355 h 3555732"/>
                  <a:gd name="connsiteX2961" fmla="*/ 1332333 w 3000547"/>
                  <a:gd name="connsiteY2961" fmla="*/ 751328 h 3555732"/>
                  <a:gd name="connsiteX2962" fmla="*/ 1336877 w 3000547"/>
                  <a:gd name="connsiteY2962" fmla="*/ 754653 h 3555732"/>
                  <a:gd name="connsiteX2963" fmla="*/ 1341531 w 3000547"/>
                  <a:gd name="connsiteY2963" fmla="*/ 756426 h 3555732"/>
                  <a:gd name="connsiteX2964" fmla="*/ 1351836 w 3000547"/>
                  <a:gd name="connsiteY2964" fmla="*/ 755872 h 3555732"/>
                  <a:gd name="connsiteX2965" fmla="*/ 1354164 w 3000547"/>
                  <a:gd name="connsiteY2965" fmla="*/ 752658 h 3555732"/>
                  <a:gd name="connsiteX2966" fmla="*/ 1353721 w 3000547"/>
                  <a:gd name="connsiteY2966" fmla="*/ 745233 h 3555732"/>
                  <a:gd name="connsiteX2967" fmla="*/ 1355826 w 3000547"/>
                  <a:gd name="connsiteY2967" fmla="*/ 742020 h 3555732"/>
                  <a:gd name="connsiteX2968" fmla="*/ 1355494 w 3000547"/>
                  <a:gd name="connsiteY2968" fmla="*/ 737033 h 3555732"/>
                  <a:gd name="connsiteX2969" fmla="*/ 1353831 w 3000547"/>
                  <a:gd name="connsiteY2969" fmla="*/ 732379 h 3555732"/>
                  <a:gd name="connsiteX2970" fmla="*/ 1351726 w 3000547"/>
                  <a:gd name="connsiteY2970" fmla="*/ 730384 h 3555732"/>
                  <a:gd name="connsiteX2971" fmla="*/ 1346518 w 3000547"/>
                  <a:gd name="connsiteY2971" fmla="*/ 732379 h 3555732"/>
                  <a:gd name="connsiteX2972" fmla="*/ 1340423 w 3000547"/>
                  <a:gd name="connsiteY2972" fmla="*/ 732379 h 3555732"/>
                  <a:gd name="connsiteX2973" fmla="*/ 1334549 w 3000547"/>
                  <a:gd name="connsiteY2973" fmla="*/ 729165 h 3555732"/>
                  <a:gd name="connsiteX2974" fmla="*/ 1328233 w 3000547"/>
                  <a:gd name="connsiteY2974" fmla="*/ 723624 h 3555732"/>
                  <a:gd name="connsiteX2975" fmla="*/ 1322249 w 3000547"/>
                  <a:gd name="connsiteY2975" fmla="*/ 721962 h 3555732"/>
                  <a:gd name="connsiteX2976" fmla="*/ 1317151 w 3000547"/>
                  <a:gd name="connsiteY2976" fmla="*/ 730495 h 3555732"/>
                  <a:gd name="connsiteX2977" fmla="*/ 1319811 w 3000547"/>
                  <a:gd name="connsiteY2977" fmla="*/ 735592 h 3555732"/>
                  <a:gd name="connsiteX2978" fmla="*/ 1326460 w 3000547"/>
                  <a:gd name="connsiteY2978" fmla="*/ 741355 h 3555732"/>
                  <a:gd name="connsiteX2979" fmla="*/ 1104940 w 3000547"/>
                  <a:gd name="connsiteY2979" fmla="*/ 825907 h 3555732"/>
                  <a:gd name="connsiteX2980" fmla="*/ 1106048 w 3000547"/>
                  <a:gd name="connsiteY2980" fmla="*/ 827015 h 3555732"/>
                  <a:gd name="connsiteX2981" fmla="*/ 1107267 w 3000547"/>
                  <a:gd name="connsiteY2981" fmla="*/ 826461 h 3555732"/>
                  <a:gd name="connsiteX2982" fmla="*/ 1107932 w 3000547"/>
                  <a:gd name="connsiteY2982" fmla="*/ 824466 h 3555732"/>
                  <a:gd name="connsiteX2983" fmla="*/ 1108708 w 3000547"/>
                  <a:gd name="connsiteY2983" fmla="*/ 823247 h 3555732"/>
                  <a:gd name="connsiteX2984" fmla="*/ 1109927 w 3000547"/>
                  <a:gd name="connsiteY2984" fmla="*/ 825020 h 3555732"/>
                  <a:gd name="connsiteX2985" fmla="*/ 1108486 w 3000547"/>
                  <a:gd name="connsiteY2985" fmla="*/ 828677 h 3555732"/>
                  <a:gd name="connsiteX2986" fmla="*/ 1107822 w 3000547"/>
                  <a:gd name="connsiteY2986" fmla="*/ 834440 h 3555732"/>
                  <a:gd name="connsiteX2987" fmla="*/ 1108265 w 3000547"/>
                  <a:gd name="connsiteY2987" fmla="*/ 839648 h 3555732"/>
                  <a:gd name="connsiteX2988" fmla="*/ 1110259 w 3000547"/>
                  <a:gd name="connsiteY2988" fmla="*/ 841975 h 3555732"/>
                  <a:gd name="connsiteX2989" fmla="*/ 1116687 w 3000547"/>
                  <a:gd name="connsiteY2989" fmla="*/ 843637 h 3555732"/>
                  <a:gd name="connsiteX2990" fmla="*/ 1119900 w 3000547"/>
                  <a:gd name="connsiteY2990" fmla="*/ 842862 h 3555732"/>
                  <a:gd name="connsiteX2991" fmla="*/ 1122670 w 3000547"/>
                  <a:gd name="connsiteY2991" fmla="*/ 838651 h 3555732"/>
                  <a:gd name="connsiteX2992" fmla="*/ 1124222 w 3000547"/>
                  <a:gd name="connsiteY2992" fmla="*/ 837210 h 3555732"/>
                  <a:gd name="connsiteX2993" fmla="*/ 1130871 w 3000547"/>
                  <a:gd name="connsiteY2993" fmla="*/ 837653 h 3555732"/>
                  <a:gd name="connsiteX2994" fmla="*/ 1131536 w 3000547"/>
                  <a:gd name="connsiteY2994" fmla="*/ 836656 h 3555732"/>
                  <a:gd name="connsiteX2995" fmla="*/ 1131868 w 3000547"/>
                  <a:gd name="connsiteY2995" fmla="*/ 831559 h 3555732"/>
                  <a:gd name="connsiteX2996" fmla="*/ 1132422 w 3000547"/>
                  <a:gd name="connsiteY2996" fmla="*/ 829121 h 3555732"/>
                  <a:gd name="connsiteX2997" fmla="*/ 1135968 w 3000547"/>
                  <a:gd name="connsiteY2997" fmla="*/ 822582 h 3555732"/>
                  <a:gd name="connsiteX2998" fmla="*/ 1137298 w 3000547"/>
                  <a:gd name="connsiteY2998" fmla="*/ 818593 h 3555732"/>
                  <a:gd name="connsiteX2999" fmla="*/ 1137852 w 3000547"/>
                  <a:gd name="connsiteY2999" fmla="*/ 812166 h 3555732"/>
                  <a:gd name="connsiteX3000" fmla="*/ 1139736 w 3000547"/>
                  <a:gd name="connsiteY3000" fmla="*/ 818482 h 3555732"/>
                  <a:gd name="connsiteX3001" fmla="*/ 1142617 w 3000547"/>
                  <a:gd name="connsiteY3001" fmla="*/ 823026 h 3555732"/>
                  <a:gd name="connsiteX3002" fmla="*/ 1145831 w 3000547"/>
                  <a:gd name="connsiteY3002" fmla="*/ 824799 h 3555732"/>
                  <a:gd name="connsiteX3003" fmla="*/ 1148602 w 3000547"/>
                  <a:gd name="connsiteY3003" fmla="*/ 822693 h 3555732"/>
                  <a:gd name="connsiteX3004" fmla="*/ 1149820 w 3000547"/>
                  <a:gd name="connsiteY3004" fmla="*/ 819923 h 3555732"/>
                  <a:gd name="connsiteX3005" fmla="*/ 1151150 w 3000547"/>
                  <a:gd name="connsiteY3005" fmla="*/ 814382 h 3555732"/>
                  <a:gd name="connsiteX3006" fmla="*/ 1152148 w 3000547"/>
                  <a:gd name="connsiteY3006" fmla="*/ 811168 h 3555732"/>
                  <a:gd name="connsiteX3007" fmla="*/ 1153256 w 3000547"/>
                  <a:gd name="connsiteY3007" fmla="*/ 810060 h 3555732"/>
                  <a:gd name="connsiteX3008" fmla="*/ 1154031 w 3000547"/>
                  <a:gd name="connsiteY3008" fmla="*/ 812387 h 3555732"/>
                  <a:gd name="connsiteX3009" fmla="*/ 1154031 w 3000547"/>
                  <a:gd name="connsiteY3009" fmla="*/ 816488 h 3555732"/>
                  <a:gd name="connsiteX3010" fmla="*/ 1152591 w 3000547"/>
                  <a:gd name="connsiteY3010" fmla="*/ 820588 h 3555732"/>
                  <a:gd name="connsiteX3011" fmla="*/ 1154696 w 3000547"/>
                  <a:gd name="connsiteY3011" fmla="*/ 822915 h 3555732"/>
                  <a:gd name="connsiteX3012" fmla="*/ 1158574 w 3000547"/>
                  <a:gd name="connsiteY3012" fmla="*/ 817817 h 3555732"/>
                  <a:gd name="connsiteX3013" fmla="*/ 1160680 w 3000547"/>
                  <a:gd name="connsiteY3013" fmla="*/ 819590 h 3555732"/>
                  <a:gd name="connsiteX3014" fmla="*/ 1163007 w 3000547"/>
                  <a:gd name="connsiteY3014" fmla="*/ 820477 h 3555732"/>
                  <a:gd name="connsiteX3015" fmla="*/ 1165778 w 3000547"/>
                  <a:gd name="connsiteY3015" fmla="*/ 816155 h 3555732"/>
                  <a:gd name="connsiteX3016" fmla="*/ 1168215 w 3000547"/>
                  <a:gd name="connsiteY3016" fmla="*/ 810060 h 3555732"/>
                  <a:gd name="connsiteX3017" fmla="*/ 1169546 w 3000547"/>
                  <a:gd name="connsiteY3017" fmla="*/ 805406 h 3555732"/>
                  <a:gd name="connsiteX3018" fmla="*/ 1169767 w 3000547"/>
                  <a:gd name="connsiteY3018" fmla="*/ 807844 h 3555732"/>
                  <a:gd name="connsiteX3019" fmla="*/ 1169989 w 3000547"/>
                  <a:gd name="connsiteY3019" fmla="*/ 808620 h 3555732"/>
                  <a:gd name="connsiteX3020" fmla="*/ 1169989 w 3000547"/>
                  <a:gd name="connsiteY3020" fmla="*/ 809506 h 3555732"/>
                  <a:gd name="connsiteX3021" fmla="*/ 1169546 w 3000547"/>
                  <a:gd name="connsiteY3021" fmla="*/ 812166 h 3555732"/>
                  <a:gd name="connsiteX3022" fmla="*/ 1172648 w 3000547"/>
                  <a:gd name="connsiteY3022" fmla="*/ 813717 h 3555732"/>
                  <a:gd name="connsiteX3023" fmla="*/ 1176416 w 3000547"/>
                  <a:gd name="connsiteY3023" fmla="*/ 810725 h 3555732"/>
                  <a:gd name="connsiteX3024" fmla="*/ 1179852 w 3000547"/>
                  <a:gd name="connsiteY3024" fmla="*/ 805184 h 3555732"/>
                  <a:gd name="connsiteX3025" fmla="*/ 1181957 w 3000547"/>
                  <a:gd name="connsiteY3025" fmla="*/ 799311 h 3555732"/>
                  <a:gd name="connsiteX3026" fmla="*/ 1175751 w 3000547"/>
                  <a:gd name="connsiteY3026" fmla="*/ 794768 h 3555732"/>
                  <a:gd name="connsiteX3027" fmla="*/ 1173535 w 3000547"/>
                  <a:gd name="connsiteY3027" fmla="*/ 794768 h 3555732"/>
                  <a:gd name="connsiteX3028" fmla="*/ 1177191 w 3000547"/>
                  <a:gd name="connsiteY3028" fmla="*/ 792219 h 3555732"/>
                  <a:gd name="connsiteX3029" fmla="*/ 1191376 w 3000547"/>
                  <a:gd name="connsiteY3029" fmla="*/ 796984 h 3555732"/>
                  <a:gd name="connsiteX3030" fmla="*/ 1190600 w 3000547"/>
                  <a:gd name="connsiteY3030" fmla="*/ 802082 h 3555732"/>
                  <a:gd name="connsiteX3031" fmla="*/ 1190822 w 3000547"/>
                  <a:gd name="connsiteY3031" fmla="*/ 806514 h 3555732"/>
                  <a:gd name="connsiteX3032" fmla="*/ 1191709 w 3000547"/>
                  <a:gd name="connsiteY3032" fmla="*/ 810393 h 3555732"/>
                  <a:gd name="connsiteX3033" fmla="*/ 1192928 w 3000547"/>
                  <a:gd name="connsiteY3033" fmla="*/ 814050 h 3555732"/>
                  <a:gd name="connsiteX3034" fmla="*/ 1190157 w 3000547"/>
                  <a:gd name="connsiteY3034" fmla="*/ 816044 h 3555732"/>
                  <a:gd name="connsiteX3035" fmla="*/ 1184284 w 3000547"/>
                  <a:gd name="connsiteY3035" fmla="*/ 816044 h 3555732"/>
                  <a:gd name="connsiteX3036" fmla="*/ 1181292 w 3000547"/>
                  <a:gd name="connsiteY3036" fmla="*/ 818482 h 3555732"/>
                  <a:gd name="connsiteX3037" fmla="*/ 1180627 w 3000547"/>
                  <a:gd name="connsiteY3037" fmla="*/ 820034 h 3555732"/>
                  <a:gd name="connsiteX3038" fmla="*/ 1179962 w 3000547"/>
                  <a:gd name="connsiteY3038" fmla="*/ 822139 h 3555732"/>
                  <a:gd name="connsiteX3039" fmla="*/ 1179187 w 3000547"/>
                  <a:gd name="connsiteY3039" fmla="*/ 824023 h 3555732"/>
                  <a:gd name="connsiteX3040" fmla="*/ 1178189 w 3000547"/>
                  <a:gd name="connsiteY3040" fmla="*/ 824910 h 3555732"/>
                  <a:gd name="connsiteX3041" fmla="*/ 1171208 w 3000547"/>
                  <a:gd name="connsiteY3041" fmla="*/ 824910 h 3555732"/>
                  <a:gd name="connsiteX3042" fmla="*/ 1168437 w 3000547"/>
                  <a:gd name="connsiteY3042" fmla="*/ 825685 h 3555732"/>
                  <a:gd name="connsiteX3043" fmla="*/ 1160348 w 3000547"/>
                  <a:gd name="connsiteY3043" fmla="*/ 831226 h 3555732"/>
                  <a:gd name="connsiteX3044" fmla="*/ 1155472 w 3000547"/>
                  <a:gd name="connsiteY3044" fmla="*/ 831780 h 3555732"/>
                  <a:gd name="connsiteX3045" fmla="*/ 1153477 w 3000547"/>
                  <a:gd name="connsiteY3045" fmla="*/ 833886 h 3555732"/>
                  <a:gd name="connsiteX3046" fmla="*/ 1152702 w 3000547"/>
                  <a:gd name="connsiteY3046" fmla="*/ 839537 h 3555732"/>
                  <a:gd name="connsiteX3047" fmla="*/ 1152480 w 3000547"/>
                  <a:gd name="connsiteY3047" fmla="*/ 840645 h 3555732"/>
                  <a:gd name="connsiteX3048" fmla="*/ 1152702 w 3000547"/>
                  <a:gd name="connsiteY3048" fmla="*/ 841089 h 3555732"/>
                  <a:gd name="connsiteX3049" fmla="*/ 1158907 w 3000547"/>
                  <a:gd name="connsiteY3049" fmla="*/ 844081 h 3555732"/>
                  <a:gd name="connsiteX3050" fmla="*/ 1158353 w 3000547"/>
                  <a:gd name="connsiteY3050" fmla="*/ 845078 h 3555732"/>
                  <a:gd name="connsiteX3051" fmla="*/ 1157245 w 3000547"/>
                  <a:gd name="connsiteY3051" fmla="*/ 847405 h 3555732"/>
                  <a:gd name="connsiteX3052" fmla="*/ 1156580 w 3000547"/>
                  <a:gd name="connsiteY3052" fmla="*/ 848292 h 3555732"/>
                  <a:gd name="connsiteX3053" fmla="*/ 1160015 w 3000547"/>
                  <a:gd name="connsiteY3053" fmla="*/ 850508 h 3555732"/>
                  <a:gd name="connsiteX3054" fmla="*/ 1181513 w 3000547"/>
                  <a:gd name="connsiteY3054" fmla="*/ 852392 h 3555732"/>
                  <a:gd name="connsiteX3055" fmla="*/ 1212542 w 3000547"/>
                  <a:gd name="connsiteY3055" fmla="*/ 829342 h 3555732"/>
                  <a:gd name="connsiteX3056" fmla="*/ 1216974 w 3000547"/>
                  <a:gd name="connsiteY3056" fmla="*/ 824023 h 3555732"/>
                  <a:gd name="connsiteX3057" fmla="*/ 1219523 w 3000547"/>
                  <a:gd name="connsiteY3057" fmla="*/ 816488 h 3555732"/>
                  <a:gd name="connsiteX3058" fmla="*/ 1219080 w 3000547"/>
                  <a:gd name="connsiteY3058" fmla="*/ 804963 h 3555732"/>
                  <a:gd name="connsiteX3059" fmla="*/ 1214980 w 3000547"/>
                  <a:gd name="connsiteY3059" fmla="*/ 800198 h 3555732"/>
                  <a:gd name="connsiteX3060" fmla="*/ 1209661 w 3000547"/>
                  <a:gd name="connsiteY3060" fmla="*/ 798203 h 3555732"/>
                  <a:gd name="connsiteX3061" fmla="*/ 1205450 w 3000547"/>
                  <a:gd name="connsiteY3061" fmla="*/ 794989 h 3555732"/>
                  <a:gd name="connsiteX3062" fmla="*/ 1206336 w 3000547"/>
                  <a:gd name="connsiteY3062" fmla="*/ 794103 h 3555732"/>
                  <a:gd name="connsiteX3063" fmla="*/ 1208663 w 3000547"/>
                  <a:gd name="connsiteY3063" fmla="*/ 790668 h 3555732"/>
                  <a:gd name="connsiteX3064" fmla="*/ 1205893 w 3000547"/>
                  <a:gd name="connsiteY3064" fmla="*/ 785903 h 3555732"/>
                  <a:gd name="connsiteX3065" fmla="*/ 1205561 w 3000547"/>
                  <a:gd name="connsiteY3065" fmla="*/ 784240 h 3555732"/>
                  <a:gd name="connsiteX3066" fmla="*/ 1206669 w 3000547"/>
                  <a:gd name="connsiteY3066" fmla="*/ 782246 h 3555732"/>
                  <a:gd name="connsiteX3067" fmla="*/ 1208441 w 3000547"/>
                  <a:gd name="connsiteY3067" fmla="*/ 782467 h 3555732"/>
                  <a:gd name="connsiteX3068" fmla="*/ 1211877 w 3000547"/>
                  <a:gd name="connsiteY3068" fmla="*/ 784240 h 3555732"/>
                  <a:gd name="connsiteX3069" fmla="*/ 1214204 w 3000547"/>
                  <a:gd name="connsiteY3069" fmla="*/ 782357 h 3555732"/>
                  <a:gd name="connsiteX3070" fmla="*/ 1215534 w 3000547"/>
                  <a:gd name="connsiteY3070" fmla="*/ 777813 h 3555732"/>
                  <a:gd name="connsiteX3071" fmla="*/ 1216531 w 3000547"/>
                  <a:gd name="connsiteY3071" fmla="*/ 772162 h 3555732"/>
                  <a:gd name="connsiteX3072" fmla="*/ 1217972 w 3000547"/>
                  <a:gd name="connsiteY3072" fmla="*/ 766842 h 3555732"/>
                  <a:gd name="connsiteX3073" fmla="*/ 1213872 w 3000547"/>
                  <a:gd name="connsiteY3073" fmla="*/ 768505 h 3555732"/>
                  <a:gd name="connsiteX3074" fmla="*/ 1213317 w 3000547"/>
                  <a:gd name="connsiteY3074" fmla="*/ 767840 h 3555732"/>
                  <a:gd name="connsiteX3075" fmla="*/ 1212985 w 3000547"/>
                  <a:gd name="connsiteY3075" fmla="*/ 765734 h 3555732"/>
                  <a:gd name="connsiteX3076" fmla="*/ 1212320 w 3000547"/>
                  <a:gd name="connsiteY3076" fmla="*/ 764737 h 3555732"/>
                  <a:gd name="connsiteX3077" fmla="*/ 1211434 w 3000547"/>
                  <a:gd name="connsiteY3077" fmla="*/ 764737 h 3555732"/>
                  <a:gd name="connsiteX3078" fmla="*/ 1210769 w 3000547"/>
                  <a:gd name="connsiteY3078" fmla="*/ 765734 h 3555732"/>
                  <a:gd name="connsiteX3079" fmla="*/ 1208774 w 3000547"/>
                  <a:gd name="connsiteY3079" fmla="*/ 769613 h 3555732"/>
                  <a:gd name="connsiteX3080" fmla="*/ 1201793 w 3000547"/>
                  <a:gd name="connsiteY3080" fmla="*/ 775264 h 3555732"/>
                  <a:gd name="connsiteX3081" fmla="*/ 1205450 w 3000547"/>
                  <a:gd name="connsiteY3081" fmla="*/ 766177 h 3555732"/>
                  <a:gd name="connsiteX3082" fmla="*/ 1206447 w 3000547"/>
                  <a:gd name="connsiteY3082" fmla="*/ 762410 h 3555732"/>
                  <a:gd name="connsiteX3083" fmla="*/ 1207998 w 3000547"/>
                  <a:gd name="connsiteY3083" fmla="*/ 749555 h 3555732"/>
                  <a:gd name="connsiteX3084" fmla="*/ 1205339 w 3000547"/>
                  <a:gd name="connsiteY3084" fmla="*/ 745566 h 3555732"/>
                  <a:gd name="connsiteX3085" fmla="*/ 1198911 w 3000547"/>
                  <a:gd name="connsiteY3085" fmla="*/ 757534 h 3555732"/>
                  <a:gd name="connsiteX3086" fmla="*/ 1195587 w 3000547"/>
                  <a:gd name="connsiteY3086" fmla="*/ 756204 h 3555732"/>
                  <a:gd name="connsiteX3087" fmla="*/ 1196695 w 3000547"/>
                  <a:gd name="connsiteY3087" fmla="*/ 752658 h 3555732"/>
                  <a:gd name="connsiteX3088" fmla="*/ 1198247 w 3000547"/>
                  <a:gd name="connsiteY3088" fmla="*/ 750663 h 3555732"/>
                  <a:gd name="connsiteX3089" fmla="*/ 1201793 w 3000547"/>
                  <a:gd name="connsiteY3089" fmla="*/ 747339 h 3555732"/>
                  <a:gd name="connsiteX3090" fmla="*/ 1199244 w 3000547"/>
                  <a:gd name="connsiteY3090" fmla="*/ 744014 h 3555732"/>
                  <a:gd name="connsiteX3091" fmla="*/ 1197804 w 3000547"/>
                  <a:gd name="connsiteY3091" fmla="*/ 743017 h 3555732"/>
                  <a:gd name="connsiteX3092" fmla="*/ 1196252 w 3000547"/>
                  <a:gd name="connsiteY3092" fmla="*/ 743017 h 3555732"/>
                  <a:gd name="connsiteX3093" fmla="*/ 1196252 w 3000547"/>
                  <a:gd name="connsiteY3093" fmla="*/ 740912 h 3555732"/>
                  <a:gd name="connsiteX3094" fmla="*/ 1196695 w 3000547"/>
                  <a:gd name="connsiteY3094" fmla="*/ 740579 h 3555732"/>
                  <a:gd name="connsiteX3095" fmla="*/ 1197804 w 3000547"/>
                  <a:gd name="connsiteY3095" fmla="*/ 738917 h 3555732"/>
                  <a:gd name="connsiteX3096" fmla="*/ 1196252 w 3000547"/>
                  <a:gd name="connsiteY3096" fmla="*/ 738141 h 3555732"/>
                  <a:gd name="connsiteX3097" fmla="*/ 1191598 w 3000547"/>
                  <a:gd name="connsiteY3097" fmla="*/ 732046 h 3555732"/>
                  <a:gd name="connsiteX3098" fmla="*/ 1193814 w 3000547"/>
                  <a:gd name="connsiteY3098" fmla="*/ 728389 h 3555732"/>
                  <a:gd name="connsiteX3099" fmla="*/ 1193593 w 3000547"/>
                  <a:gd name="connsiteY3099" fmla="*/ 723846 h 3555732"/>
                  <a:gd name="connsiteX3100" fmla="*/ 1191930 w 3000547"/>
                  <a:gd name="connsiteY3100" fmla="*/ 719303 h 3555732"/>
                  <a:gd name="connsiteX3101" fmla="*/ 1190046 w 3000547"/>
                  <a:gd name="connsiteY3101" fmla="*/ 715978 h 3555732"/>
                  <a:gd name="connsiteX3102" fmla="*/ 1188495 w 3000547"/>
                  <a:gd name="connsiteY3102" fmla="*/ 715313 h 3555732"/>
                  <a:gd name="connsiteX3103" fmla="*/ 1186278 w 3000547"/>
                  <a:gd name="connsiteY3103" fmla="*/ 715535 h 3555732"/>
                  <a:gd name="connsiteX3104" fmla="*/ 1184063 w 3000547"/>
                  <a:gd name="connsiteY3104" fmla="*/ 716532 h 3555732"/>
                  <a:gd name="connsiteX3105" fmla="*/ 1175308 w 3000547"/>
                  <a:gd name="connsiteY3105" fmla="*/ 726062 h 3555732"/>
                  <a:gd name="connsiteX3106" fmla="*/ 1175530 w 3000547"/>
                  <a:gd name="connsiteY3106" fmla="*/ 731603 h 3555732"/>
                  <a:gd name="connsiteX3107" fmla="*/ 1176637 w 3000547"/>
                  <a:gd name="connsiteY3107" fmla="*/ 737476 h 3555732"/>
                  <a:gd name="connsiteX3108" fmla="*/ 1177635 w 3000547"/>
                  <a:gd name="connsiteY3108" fmla="*/ 740801 h 3555732"/>
                  <a:gd name="connsiteX3109" fmla="*/ 1181846 w 3000547"/>
                  <a:gd name="connsiteY3109" fmla="*/ 747450 h 3555732"/>
                  <a:gd name="connsiteX3110" fmla="*/ 1183176 w 3000547"/>
                  <a:gd name="connsiteY3110" fmla="*/ 751882 h 3555732"/>
                  <a:gd name="connsiteX3111" fmla="*/ 1182289 w 3000547"/>
                  <a:gd name="connsiteY3111" fmla="*/ 758199 h 3555732"/>
                  <a:gd name="connsiteX3112" fmla="*/ 1184838 w 3000547"/>
                  <a:gd name="connsiteY3112" fmla="*/ 762188 h 3555732"/>
                  <a:gd name="connsiteX3113" fmla="*/ 1188052 w 3000547"/>
                  <a:gd name="connsiteY3113" fmla="*/ 765291 h 3555732"/>
                  <a:gd name="connsiteX3114" fmla="*/ 1190933 w 3000547"/>
                  <a:gd name="connsiteY3114" fmla="*/ 769724 h 3555732"/>
                  <a:gd name="connsiteX3115" fmla="*/ 1192374 w 3000547"/>
                  <a:gd name="connsiteY3115" fmla="*/ 777591 h 3555732"/>
                  <a:gd name="connsiteX3116" fmla="*/ 1188384 w 3000547"/>
                  <a:gd name="connsiteY3116" fmla="*/ 775043 h 3555732"/>
                  <a:gd name="connsiteX3117" fmla="*/ 1184063 w 3000547"/>
                  <a:gd name="connsiteY3117" fmla="*/ 768837 h 3555732"/>
                  <a:gd name="connsiteX3118" fmla="*/ 1180073 w 3000547"/>
                  <a:gd name="connsiteY3118" fmla="*/ 766510 h 3555732"/>
                  <a:gd name="connsiteX3119" fmla="*/ 1176859 w 3000547"/>
                  <a:gd name="connsiteY3119" fmla="*/ 775264 h 3555732"/>
                  <a:gd name="connsiteX3120" fmla="*/ 1177524 w 3000547"/>
                  <a:gd name="connsiteY3120" fmla="*/ 776816 h 3555732"/>
                  <a:gd name="connsiteX3121" fmla="*/ 1177524 w 3000547"/>
                  <a:gd name="connsiteY3121" fmla="*/ 778589 h 3555732"/>
                  <a:gd name="connsiteX3122" fmla="*/ 1177302 w 3000547"/>
                  <a:gd name="connsiteY3122" fmla="*/ 780583 h 3555732"/>
                  <a:gd name="connsiteX3123" fmla="*/ 1176527 w 3000547"/>
                  <a:gd name="connsiteY3123" fmla="*/ 782911 h 3555732"/>
                  <a:gd name="connsiteX3124" fmla="*/ 1175197 w 3000547"/>
                  <a:gd name="connsiteY3124" fmla="*/ 785016 h 3555732"/>
                  <a:gd name="connsiteX3125" fmla="*/ 1174532 w 3000547"/>
                  <a:gd name="connsiteY3125" fmla="*/ 783354 h 3555732"/>
                  <a:gd name="connsiteX3126" fmla="*/ 1173867 w 3000547"/>
                  <a:gd name="connsiteY3126" fmla="*/ 777591 h 3555732"/>
                  <a:gd name="connsiteX3127" fmla="*/ 1173646 w 3000547"/>
                  <a:gd name="connsiteY3127" fmla="*/ 775264 h 3555732"/>
                  <a:gd name="connsiteX3128" fmla="*/ 1173646 w 3000547"/>
                  <a:gd name="connsiteY3128" fmla="*/ 772383 h 3555732"/>
                  <a:gd name="connsiteX3129" fmla="*/ 1173646 w 3000547"/>
                  <a:gd name="connsiteY3129" fmla="*/ 769945 h 3555732"/>
                  <a:gd name="connsiteX3130" fmla="*/ 1171983 w 3000547"/>
                  <a:gd name="connsiteY3130" fmla="*/ 768061 h 3555732"/>
                  <a:gd name="connsiteX3131" fmla="*/ 1169324 w 3000547"/>
                  <a:gd name="connsiteY3131" fmla="*/ 762410 h 3555732"/>
                  <a:gd name="connsiteX3132" fmla="*/ 1167994 w 3000547"/>
                  <a:gd name="connsiteY3132" fmla="*/ 764294 h 3555732"/>
                  <a:gd name="connsiteX3133" fmla="*/ 1163783 w 3000547"/>
                  <a:gd name="connsiteY3133" fmla="*/ 768837 h 3555732"/>
                  <a:gd name="connsiteX3134" fmla="*/ 1169213 w 3000547"/>
                  <a:gd name="connsiteY3134" fmla="*/ 777591 h 3555732"/>
                  <a:gd name="connsiteX3135" fmla="*/ 1168548 w 3000547"/>
                  <a:gd name="connsiteY3135" fmla="*/ 780029 h 3555732"/>
                  <a:gd name="connsiteX3136" fmla="*/ 1168105 w 3000547"/>
                  <a:gd name="connsiteY3136" fmla="*/ 782689 h 3555732"/>
                  <a:gd name="connsiteX3137" fmla="*/ 1168105 w 3000547"/>
                  <a:gd name="connsiteY3137" fmla="*/ 785459 h 3555732"/>
                  <a:gd name="connsiteX3138" fmla="*/ 1168437 w 3000547"/>
                  <a:gd name="connsiteY3138" fmla="*/ 788119 h 3555732"/>
                  <a:gd name="connsiteX3139" fmla="*/ 1166554 w 3000547"/>
                  <a:gd name="connsiteY3139" fmla="*/ 789670 h 3555732"/>
                  <a:gd name="connsiteX3140" fmla="*/ 1164115 w 3000547"/>
                  <a:gd name="connsiteY3140" fmla="*/ 795544 h 3555732"/>
                  <a:gd name="connsiteX3141" fmla="*/ 1162675 w 3000547"/>
                  <a:gd name="connsiteY3141" fmla="*/ 796873 h 3555732"/>
                  <a:gd name="connsiteX3142" fmla="*/ 1161124 w 3000547"/>
                  <a:gd name="connsiteY3142" fmla="*/ 795654 h 3555732"/>
                  <a:gd name="connsiteX3143" fmla="*/ 1160237 w 3000547"/>
                  <a:gd name="connsiteY3143" fmla="*/ 792773 h 3555732"/>
                  <a:gd name="connsiteX3144" fmla="*/ 1160237 w 3000547"/>
                  <a:gd name="connsiteY3144" fmla="*/ 789227 h 3555732"/>
                  <a:gd name="connsiteX3145" fmla="*/ 1161567 w 3000547"/>
                  <a:gd name="connsiteY3145" fmla="*/ 786124 h 3555732"/>
                  <a:gd name="connsiteX3146" fmla="*/ 1157024 w 3000547"/>
                  <a:gd name="connsiteY3146" fmla="*/ 784240 h 3555732"/>
                  <a:gd name="connsiteX3147" fmla="*/ 1152258 w 3000547"/>
                  <a:gd name="connsiteY3147" fmla="*/ 786457 h 3555732"/>
                  <a:gd name="connsiteX3148" fmla="*/ 1143061 w 3000547"/>
                  <a:gd name="connsiteY3148" fmla="*/ 794768 h 3555732"/>
                  <a:gd name="connsiteX3149" fmla="*/ 1139293 w 3000547"/>
                  <a:gd name="connsiteY3149" fmla="*/ 796430 h 3555732"/>
                  <a:gd name="connsiteX3150" fmla="*/ 1138517 w 3000547"/>
                  <a:gd name="connsiteY3150" fmla="*/ 793327 h 3555732"/>
                  <a:gd name="connsiteX3151" fmla="*/ 1139958 w 3000547"/>
                  <a:gd name="connsiteY3151" fmla="*/ 779586 h 3555732"/>
                  <a:gd name="connsiteX3152" fmla="*/ 1138517 w 3000547"/>
                  <a:gd name="connsiteY3152" fmla="*/ 777591 h 3555732"/>
                  <a:gd name="connsiteX3153" fmla="*/ 1139293 w 3000547"/>
                  <a:gd name="connsiteY3153" fmla="*/ 775264 h 3555732"/>
                  <a:gd name="connsiteX3154" fmla="*/ 1137409 w 3000547"/>
                  <a:gd name="connsiteY3154" fmla="*/ 773380 h 3555732"/>
                  <a:gd name="connsiteX3155" fmla="*/ 1135082 w 3000547"/>
                  <a:gd name="connsiteY3155" fmla="*/ 772826 h 3555732"/>
                  <a:gd name="connsiteX3156" fmla="*/ 1132755 w 3000547"/>
                  <a:gd name="connsiteY3156" fmla="*/ 773824 h 3555732"/>
                  <a:gd name="connsiteX3157" fmla="*/ 1131092 w 3000547"/>
                  <a:gd name="connsiteY3157" fmla="*/ 776594 h 3555732"/>
                  <a:gd name="connsiteX3158" fmla="*/ 1130428 w 3000547"/>
                  <a:gd name="connsiteY3158" fmla="*/ 780916 h 3555732"/>
                  <a:gd name="connsiteX3159" fmla="*/ 1131425 w 3000547"/>
                  <a:gd name="connsiteY3159" fmla="*/ 783465 h 3555732"/>
                  <a:gd name="connsiteX3160" fmla="*/ 1134528 w 3000547"/>
                  <a:gd name="connsiteY3160" fmla="*/ 786235 h 3555732"/>
                  <a:gd name="connsiteX3161" fmla="*/ 1132200 w 3000547"/>
                  <a:gd name="connsiteY3161" fmla="*/ 788008 h 3555732"/>
                  <a:gd name="connsiteX3162" fmla="*/ 1130539 w 3000547"/>
                  <a:gd name="connsiteY3162" fmla="*/ 790003 h 3555732"/>
                  <a:gd name="connsiteX3163" fmla="*/ 1129320 w 3000547"/>
                  <a:gd name="connsiteY3163" fmla="*/ 793327 h 3555732"/>
                  <a:gd name="connsiteX3164" fmla="*/ 1128433 w 3000547"/>
                  <a:gd name="connsiteY3164" fmla="*/ 799200 h 3555732"/>
                  <a:gd name="connsiteX3165" fmla="*/ 1129541 w 3000547"/>
                  <a:gd name="connsiteY3165" fmla="*/ 799644 h 3555732"/>
                  <a:gd name="connsiteX3166" fmla="*/ 1130539 w 3000547"/>
                  <a:gd name="connsiteY3166" fmla="*/ 800530 h 3555732"/>
                  <a:gd name="connsiteX3167" fmla="*/ 1131536 w 3000547"/>
                  <a:gd name="connsiteY3167" fmla="*/ 801749 h 3555732"/>
                  <a:gd name="connsiteX3168" fmla="*/ 1132422 w 3000547"/>
                  <a:gd name="connsiteY3168" fmla="*/ 803301 h 3555732"/>
                  <a:gd name="connsiteX3169" fmla="*/ 1130317 w 3000547"/>
                  <a:gd name="connsiteY3169" fmla="*/ 803301 h 3555732"/>
                  <a:gd name="connsiteX3170" fmla="*/ 1128322 w 3000547"/>
                  <a:gd name="connsiteY3170" fmla="*/ 802192 h 3555732"/>
                  <a:gd name="connsiteX3171" fmla="*/ 1126660 w 3000547"/>
                  <a:gd name="connsiteY3171" fmla="*/ 799976 h 3555732"/>
                  <a:gd name="connsiteX3172" fmla="*/ 1125441 w 3000547"/>
                  <a:gd name="connsiteY3172" fmla="*/ 796984 h 3555732"/>
                  <a:gd name="connsiteX3173" fmla="*/ 1124665 w 3000547"/>
                  <a:gd name="connsiteY3173" fmla="*/ 792441 h 3555732"/>
                  <a:gd name="connsiteX3174" fmla="*/ 1124444 w 3000547"/>
                  <a:gd name="connsiteY3174" fmla="*/ 784905 h 3555732"/>
                  <a:gd name="connsiteX3175" fmla="*/ 1123889 w 3000547"/>
                  <a:gd name="connsiteY3175" fmla="*/ 781913 h 3555732"/>
                  <a:gd name="connsiteX3176" fmla="*/ 1121119 w 3000547"/>
                  <a:gd name="connsiteY3176" fmla="*/ 780916 h 3555732"/>
                  <a:gd name="connsiteX3177" fmla="*/ 1117130 w 3000547"/>
                  <a:gd name="connsiteY3177" fmla="*/ 784573 h 3555732"/>
                  <a:gd name="connsiteX3178" fmla="*/ 1113362 w 3000547"/>
                  <a:gd name="connsiteY3178" fmla="*/ 790668 h 3555732"/>
                  <a:gd name="connsiteX3179" fmla="*/ 1111368 w 3000547"/>
                  <a:gd name="connsiteY3179" fmla="*/ 796873 h 3555732"/>
                  <a:gd name="connsiteX3180" fmla="*/ 1120233 w 3000547"/>
                  <a:gd name="connsiteY3180" fmla="*/ 801084 h 3555732"/>
                  <a:gd name="connsiteX3181" fmla="*/ 1123114 w 3000547"/>
                  <a:gd name="connsiteY3181" fmla="*/ 801084 h 3555732"/>
                  <a:gd name="connsiteX3182" fmla="*/ 1123114 w 3000547"/>
                  <a:gd name="connsiteY3182" fmla="*/ 803190 h 3555732"/>
                  <a:gd name="connsiteX3183" fmla="*/ 1114359 w 3000547"/>
                  <a:gd name="connsiteY3183" fmla="*/ 806625 h 3555732"/>
                  <a:gd name="connsiteX3184" fmla="*/ 1110037 w 3000547"/>
                  <a:gd name="connsiteY3184" fmla="*/ 809728 h 3555732"/>
                  <a:gd name="connsiteX3185" fmla="*/ 1110037 w 3000547"/>
                  <a:gd name="connsiteY3185" fmla="*/ 813828 h 3555732"/>
                  <a:gd name="connsiteX3186" fmla="*/ 1106492 w 3000547"/>
                  <a:gd name="connsiteY3186" fmla="*/ 813828 h 3555732"/>
                  <a:gd name="connsiteX3187" fmla="*/ 1104940 w 3000547"/>
                  <a:gd name="connsiteY3187" fmla="*/ 815047 h 3555732"/>
                  <a:gd name="connsiteX3188" fmla="*/ 1103721 w 3000547"/>
                  <a:gd name="connsiteY3188" fmla="*/ 818261 h 3555732"/>
                  <a:gd name="connsiteX3189" fmla="*/ 1105051 w 3000547"/>
                  <a:gd name="connsiteY3189" fmla="*/ 823801 h 3555732"/>
                  <a:gd name="connsiteX3190" fmla="*/ 1105716 w 3000547"/>
                  <a:gd name="connsiteY3190" fmla="*/ 825464 h 3555732"/>
                  <a:gd name="connsiteX3191" fmla="*/ 1465201 w 3000547"/>
                  <a:gd name="connsiteY3191" fmla="*/ 693261 h 3555732"/>
                  <a:gd name="connsiteX3192" fmla="*/ 1465866 w 3000547"/>
                  <a:gd name="connsiteY3192" fmla="*/ 692153 h 3555732"/>
                  <a:gd name="connsiteX3193" fmla="*/ 1464314 w 3000547"/>
                  <a:gd name="connsiteY3193" fmla="*/ 691377 h 3555732"/>
                  <a:gd name="connsiteX3194" fmla="*/ 1463096 w 3000547"/>
                  <a:gd name="connsiteY3194" fmla="*/ 691377 h 3555732"/>
                  <a:gd name="connsiteX3195" fmla="*/ 1452235 w 3000547"/>
                  <a:gd name="connsiteY3195" fmla="*/ 693593 h 3555732"/>
                  <a:gd name="connsiteX3196" fmla="*/ 1448579 w 3000547"/>
                  <a:gd name="connsiteY3196" fmla="*/ 695366 h 3555732"/>
                  <a:gd name="connsiteX3197" fmla="*/ 1444811 w 3000547"/>
                  <a:gd name="connsiteY3197" fmla="*/ 700353 h 3555732"/>
                  <a:gd name="connsiteX3198" fmla="*/ 1442262 w 3000547"/>
                  <a:gd name="connsiteY3198" fmla="*/ 705561 h 3555732"/>
                  <a:gd name="connsiteX3199" fmla="*/ 1440932 w 3000547"/>
                  <a:gd name="connsiteY3199" fmla="*/ 709440 h 3555732"/>
                  <a:gd name="connsiteX3200" fmla="*/ 1440489 w 3000547"/>
                  <a:gd name="connsiteY3200" fmla="*/ 712875 h 3555732"/>
                  <a:gd name="connsiteX3201" fmla="*/ 1440711 w 3000547"/>
                  <a:gd name="connsiteY3201" fmla="*/ 715313 h 3555732"/>
                  <a:gd name="connsiteX3202" fmla="*/ 1440711 w 3000547"/>
                  <a:gd name="connsiteY3202" fmla="*/ 717530 h 3555732"/>
                  <a:gd name="connsiteX3203" fmla="*/ 1439935 w 3000547"/>
                  <a:gd name="connsiteY3203" fmla="*/ 719413 h 3555732"/>
                  <a:gd name="connsiteX3204" fmla="*/ 1440822 w 3000547"/>
                  <a:gd name="connsiteY3204" fmla="*/ 721740 h 3555732"/>
                  <a:gd name="connsiteX3205" fmla="*/ 1443592 w 3000547"/>
                  <a:gd name="connsiteY3205" fmla="*/ 723735 h 3555732"/>
                  <a:gd name="connsiteX3206" fmla="*/ 1446362 w 3000547"/>
                  <a:gd name="connsiteY3206" fmla="*/ 723735 h 3555732"/>
                  <a:gd name="connsiteX3207" fmla="*/ 1448357 w 3000547"/>
                  <a:gd name="connsiteY3207" fmla="*/ 721519 h 3555732"/>
                  <a:gd name="connsiteX3208" fmla="*/ 1451016 w 3000547"/>
                  <a:gd name="connsiteY3208" fmla="*/ 715092 h 3555732"/>
                  <a:gd name="connsiteX3209" fmla="*/ 1452790 w 3000547"/>
                  <a:gd name="connsiteY3209" fmla="*/ 711767 h 3555732"/>
                  <a:gd name="connsiteX3210" fmla="*/ 1455116 w 3000547"/>
                  <a:gd name="connsiteY3210" fmla="*/ 709440 h 3555732"/>
                  <a:gd name="connsiteX3211" fmla="*/ 1457666 w 3000547"/>
                  <a:gd name="connsiteY3211" fmla="*/ 707889 h 3555732"/>
                  <a:gd name="connsiteX3212" fmla="*/ 1460325 w 3000547"/>
                  <a:gd name="connsiteY3212" fmla="*/ 705229 h 3555732"/>
                  <a:gd name="connsiteX3213" fmla="*/ 1461876 w 3000547"/>
                  <a:gd name="connsiteY3213" fmla="*/ 702791 h 3555732"/>
                  <a:gd name="connsiteX3214" fmla="*/ 1462541 w 3000547"/>
                  <a:gd name="connsiteY3214" fmla="*/ 701240 h 3555732"/>
                  <a:gd name="connsiteX3215" fmla="*/ 1462874 w 3000547"/>
                  <a:gd name="connsiteY3215" fmla="*/ 699134 h 3555732"/>
                  <a:gd name="connsiteX3216" fmla="*/ 1462874 w 3000547"/>
                  <a:gd name="connsiteY3216" fmla="*/ 696807 h 3555732"/>
                  <a:gd name="connsiteX3217" fmla="*/ 1463317 w 3000547"/>
                  <a:gd name="connsiteY3217" fmla="*/ 694702 h 3555732"/>
                  <a:gd name="connsiteX3218" fmla="*/ 1465090 w 3000547"/>
                  <a:gd name="connsiteY3218" fmla="*/ 693261 h 3555732"/>
                  <a:gd name="connsiteX3219" fmla="*/ 1221739 w 3000547"/>
                  <a:gd name="connsiteY3219" fmla="*/ 747671 h 3555732"/>
                  <a:gd name="connsiteX3220" fmla="*/ 1223180 w 3000547"/>
                  <a:gd name="connsiteY3220" fmla="*/ 756980 h 3555732"/>
                  <a:gd name="connsiteX3221" fmla="*/ 1226837 w 3000547"/>
                  <a:gd name="connsiteY3221" fmla="*/ 757645 h 3555732"/>
                  <a:gd name="connsiteX3222" fmla="*/ 1231048 w 3000547"/>
                  <a:gd name="connsiteY3222" fmla="*/ 753323 h 3555732"/>
                  <a:gd name="connsiteX3223" fmla="*/ 1234151 w 3000547"/>
                  <a:gd name="connsiteY3223" fmla="*/ 747671 h 3555732"/>
                  <a:gd name="connsiteX3224" fmla="*/ 1238140 w 3000547"/>
                  <a:gd name="connsiteY3224" fmla="*/ 735814 h 3555732"/>
                  <a:gd name="connsiteX3225" fmla="*/ 1238805 w 3000547"/>
                  <a:gd name="connsiteY3225" fmla="*/ 732379 h 3555732"/>
                  <a:gd name="connsiteX3226" fmla="*/ 1238805 w 3000547"/>
                  <a:gd name="connsiteY3226" fmla="*/ 727503 h 3555732"/>
                  <a:gd name="connsiteX3227" fmla="*/ 1237697 w 3000547"/>
                  <a:gd name="connsiteY3227" fmla="*/ 723624 h 3555732"/>
                  <a:gd name="connsiteX3228" fmla="*/ 1236035 w 3000547"/>
                  <a:gd name="connsiteY3228" fmla="*/ 720411 h 3555732"/>
                  <a:gd name="connsiteX3229" fmla="*/ 1234151 w 3000547"/>
                  <a:gd name="connsiteY3229" fmla="*/ 717530 h 3555732"/>
                  <a:gd name="connsiteX3230" fmla="*/ 1236478 w 3000547"/>
                  <a:gd name="connsiteY3230" fmla="*/ 715313 h 3555732"/>
                  <a:gd name="connsiteX3231" fmla="*/ 1238473 w 3000547"/>
                  <a:gd name="connsiteY3231" fmla="*/ 716421 h 3555732"/>
                  <a:gd name="connsiteX3232" fmla="*/ 1241797 w 3000547"/>
                  <a:gd name="connsiteY3232" fmla="*/ 721851 h 3555732"/>
                  <a:gd name="connsiteX3233" fmla="*/ 1245897 w 3000547"/>
                  <a:gd name="connsiteY3233" fmla="*/ 724733 h 3555732"/>
                  <a:gd name="connsiteX3234" fmla="*/ 1260414 w 3000547"/>
                  <a:gd name="connsiteY3234" fmla="*/ 718749 h 3555732"/>
                  <a:gd name="connsiteX3235" fmla="*/ 1266730 w 3000547"/>
                  <a:gd name="connsiteY3235" fmla="*/ 713097 h 3555732"/>
                  <a:gd name="connsiteX3236" fmla="*/ 1270277 w 3000547"/>
                  <a:gd name="connsiteY3236" fmla="*/ 711324 h 3555732"/>
                  <a:gd name="connsiteX3237" fmla="*/ 1271384 w 3000547"/>
                  <a:gd name="connsiteY3237" fmla="*/ 709883 h 3555732"/>
                  <a:gd name="connsiteX3238" fmla="*/ 1272825 w 3000547"/>
                  <a:gd name="connsiteY3238" fmla="*/ 706670 h 3555732"/>
                  <a:gd name="connsiteX3239" fmla="*/ 1273158 w 3000547"/>
                  <a:gd name="connsiteY3239" fmla="*/ 704786 h 3555732"/>
                  <a:gd name="connsiteX3240" fmla="*/ 1273158 w 3000547"/>
                  <a:gd name="connsiteY3240" fmla="*/ 702680 h 3555732"/>
                  <a:gd name="connsiteX3241" fmla="*/ 1273601 w 3000547"/>
                  <a:gd name="connsiteY3241" fmla="*/ 700907 h 3555732"/>
                  <a:gd name="connsiteX3242" fmla="*/ 1275374 w 3000547"/>
                  <a:gd name="connsiteY3242" fmla="*/ 699799 h 3555732"/>
                  <a:gd name="connsiteX3243" fmla="*/ 1277258 w 3000547"/>
                  <a:gd name="connsiteY3243" fmla="*/ 697694 h 3555732"/>
                  <a:gd name="connsiteX3244" fmla="*/ 1277812 w 3000547"/>
                  <a:gd name="connsiteY3244" fmla="*/ 696918 h 3555732"/>
                  <a:gd name="connsiteX3245" fmla="*/ 1280028 w 3000547"/>
                  <a:gd name="connsiteY3245" fmla="*/ 691155 h 3555732"/>
                  <a:gd name="connsiteX3246" fmla="*/ 1281358 w 3000547"/>
                  <a:gd name="connsiteY3246" fmla="*/ 688496 h 3555732"/>
                  <a:gd name="connsiteX3247" fmla="*/ 1282466 w 3000547"/>
                  <a:gd name="connsiteY3247" fmla="*/ 687388 h 3555732"/>
                  <a:gd name="connsiteX3248" fmla="*/ 1284018 w 3000547"/>
                  <a:gd name="connsiteY3248" fmla="*/ 686280 h 3555732"/>
                  <a:gd name="connsiteX3249" fmla="*/ 1289004 w 3000547"/>
                  <a:gd name="connsiteY3249" fmla="*/ 678744 h 3555732"/>
                  <a:gd name="connsiteX3250" fmla="*/ 1294323 w 3000547"/>
                  <a:gd name="connsiteY3250" fmla="*/ 674976 h 3555732"/>
                  <a:gd name="connsiteX3251" fmla="*/ 1296097 w 3000547"/>
                  <a:gd name="connsiteY3251" fmla="*/ 671984 h 3555732"/>
                  <a:gd name="connsiteX3252" fmla="*/ 1297537 w 3000547"/>
                  <a:gd name="connsiteY3252" fmla="*/ 666444 h 3555732"/>
                  <a:gd name="connsiteX3253" fmla="*/ 1298645 w 3000547"/>
                  <a:gd name="connsiteY3253" fmla="*/ 653811 h 3555732"/>
                  <a:gd name="connsiteX3254" fmla="*/ 1300419 w 3000547"/>
                  <a:gd name="connsiteY3254" fmla="*/ 647051 h 3555732"/>
                  <a:gd name="connsiteX3255" fmla="*/ 1302413 w 3000547"/>
                  <a:gd name="connsiteY3255" fmla="*/ 641732 h 3555732"/>
                  <a:gd name="connsiteX3256" fmla="*/ 1304075 w 3000547"/>
                  <a:gd name="connsiteY3256" fmla="*/ 635194 h 3555732"/>
                  <a:gd name="connsiteX3257" fmla="*/ 1304408 w 3000547"/>
                  <a:gd name="connsiteY3257" fmla="*/ 628323 h 3555732"/>
                  <a:gd name="connsiteX3258" fmla="*/ 1302302 w 3000547"/>
                  <a:gd name="connsiteY3258" fmla="*/ 621896 h 3555732"/>
                  <a:gd name="connsiteX3259" fmla="*/ 1298867 w 3000547"/>
                  <a:gd name="connsiteY3259" fmla="*/ 620566 h 3555732"/>
                  <a:gd name="connsiteX3260" fmla="*/ 1284571 w 3000547"/>
                  <a:gd name="connsiteY3260" fmla="*/ 629542 h 3555732"/>
                  <a:gd name="connsiteX3261" fmla="*/ 1279696 w 3000547"/>
                  <a:gd name="connsiteY3261" fmla="*/ 637188 h 3555732"/>
                  <a:gd name="connsiteX3262" fmla="*/ 1277923 w 3000547"/>
                  <a:gd name="connsiteY3262" fmla="*/ 638518 h 3555732"/>
                  <a:gd name="connsiteX3263" fmla="*/ 1274045 w 3000547"/>
                  <a:gd name="connsiteY3263" fmla="*/ 640070 h 3555732"/>
                  <a:gd name="connsiteX3264" fmla="*/ 1272160 w 3000547"/>
                  <a:gd name="connsiteY3264" fmla="*/ 641510 h 3555732"/>
                  <a:gd name="connsiteX3265" fmla="*/ 1272382 w 3000547"/>
                  <a:gd name="connsiteY3265" fmla="*/ 642951 h 3555732"/>
                  <a:gd name="connsiteX3266" fmla="*/ 1272604 w 3000547"/>
                  <a:gd name="connsiteY3266" fmla="*/ 646608 h 3555732"/>
                  <a:gd name="connsiteX3267" fmla="*/ 1272825 w 3000547"/>
                  <a:gd name="connsiteY3267" fmla="*/ 648048 h 3555732"/>
                  <a:gd name="connsiteX3268" fmla="*/ 1269723 w 3000547"/>
                  <a:gd name="connsiteY3268" fmla="*/ 650819 h 3555732"/>
                  <a:gd name="connsiteX3269" fmla="*/ 1263849 w 3000547"/>
                  <a:gd name="connsiteY3269" fmla="*/ 669657 h 3555732"/>
                  <a:gd name="connsiteX3270" fmla="*/ 1260082 w 3000547"/>
                  <a:gd name="connsiteY3270" fmla="*/ 674201 h 3555732"/>
                  <a:gd name="connsiteX3271" fmla="*/ 1249000 w 3000547"/>
                  <a:gd name="connsiteY3271" fmla="*/ 676971 h 3555732"/>
                  <a:gd name="connsiteX3272" fmla="*/ 1243459 w 3000547"/>
                  <a:gd name="connsiteY3272" fmla="*/ 681071 h 3555732"/>
                  <a:gd name="connsiteX3273" fmla="*/ 1238805 w 3000547"/>
                  <a:gd name="connsiteY3273" fmla="*/ 687499 h 3555732"/>
                  <a:gd name="connsiteX3274" fmla="*/ 1235702 w 3000547"/>
                  <a:gd name="connsiteY3274" fmla="*/ 695256 h 3555732"/>
                  <a:gd name="connsiteX3275" fmla="*/ 1232932 w 3000547"/>
                  <a:gd name="connsiteY3275" fmla="*/ 703788 h 3555732"/>
                  <a:gd name="connsiteX3276" fmla="*/ 1226393 w 3000547"/>
                  <a:gd name="connsiteY3276" fmla="*/ 716754 h 3555732"/>
                  <a:gd name="connsiteX3277" fmla="*/ 1225839 w 3000547"/>
                  <a:gd name="connsiteY3277" fmla="*/ 720743 h 3555732"/>
                  <a:gd name="connsiteX3278" fmla="*/ 1223180 w 3000547"/>
                  <a:gd name="connsiteY3278" fmla="*/ 728057 h 3555732"/>
                  <a:gd name="connsiteX3279" fmla="*/ 1222515 w 3000547"/>
                  <a:gd name="connsiteY3279" fmla="*/ 732933 h 3555732"/>
                  <a:gd name="connsiteX3280" fmla="*/ 1222515 w 3000547"/>
                  <a:gd name="connsiteY3280" fmla="*/ 737809 h 3555732"/>
                  <a:gd name="connsiteX3281" fmla="*/ 1222958 w 3000547"/>
                  <a:gd name="connsiteY3281" fmla="*/ 741576 h 3555732"/>
                  <a:gd name="connsiteX3282" fmla="*/ 1222958 w 3000547"/>
                  <a:gd name="connsiteY3282" fmla="*/ 744790 h 3555732"/>
                  <a:gd name="connsiteX3283" fmla="*/ 1221850 w 3000547"/>
                  <a:gd name="connsiteY3283" fmla="*/ 748225 h 3555732"/>
                  <a:gd name="connsiteX3284" fmla="*/ 1379429 w 3000547"/>
                  <a:gd name="connsiteY3284" fmla="*/ 700021 h 3555732"/>
                  <a:gd name="connsiteX3285" fmla="*/ 1380981 w 3000547"/>
                  <a:gd name="connsiteY3285" fmla="*/ 703234 h 3555732"/>
                  <a:gd name="connsiteX3286" fmla="*/ 1413450 w 3000547"/>
                  <a:gd name="connsiteY3286" fmla="*/ 693593 h 3555732"/>
                  <a:gd name="connsiteX3287" fmla="*/ 1416664 w 3000547"/>
                  <a:gd name="connsiteY3287" fmla="*/ 697583 h 3555732"/>
                  <a:gd name="connsiteX3288" fmla="*/ 1414890 w 3000547"/>
                  <a:gd name="connsiteY3288" fmla="*/ 698802 h 3555732"/>
                  <a:gd name="connsiteX3289" fmla="*/ 1413007 w 3000547"/>
                  <a:gd name="connsiteY3289" fmla="*/ 699467 h 3555732"/>
                  <a:gd name="connsiteX3290" fmla="*/ 1411455 w 3000547"/>
                  <a:gd name="connsiteY3290" fmla="*/ 700907 h 3555732"/>
                  <a:gd name="connsiteX3291" fmla="*/ 1410569 w 3000547"/>
                  <a:gd name="connsiteY3291" fmla="*/ 704564 h 3555732"/>
                  <a:gd name="connsiteX3292" fmla="*/ 1411012 w 3000547"/>
                  <a:gd name="connsiteY3292" fmla="*/ 705007 h 3555732"/>
                  <a:gd name="connsiteX3293" fmla="*/ 1412120 w 3000547"/>
                  <a:gd name="connsiteY3293" fmla="*/ 706559 h 3555732"/>
                  <a:gd name="connsiteX3294" fmla="*/ 1410015 w 3000547"/>
                  <a:gd name="connsiteY3294" fmla="*/ 706891 h 3555732"/>
                  <a:gd name="connsiteX3295" fmla="*/ 1407688 w 3000547"/>
                  <a:gd name="connsiteY3295" fmla="*/ 708110 h 3555732"/>
                  <a:gd name="connsiteX3296" fmla="*/ 1406025 w 3000547"/>
                  <a:gd name="connsiteY3296" fmla="*/ 710770 h 3555732"/>
                  <a:gd name="connsiteX3297" fmla="*/ 1406025 w 3000547"/>
                  <a:gd name="connsiteY3297" fmla="*/ 715202 h 3555732"/>
                  <a:gd name="connsiteX3298" fmla="*/ 1409350 w 3000547"/>
                  <a:gd name="connsiteY3298" fmla="*/ 717973 h 3555732"/>
                  <a:gd name="connsiteX3299" fmla="*/ 1415777 w 3000547"/>
                  <a:gd name="connsiteY3299" fmla="*/ 716865 h 3555732"/>
                  <a:gd name="connsiteX3300" fmla="*/ 1422094 w 3000547"/>
                  <a:gd name="connsiteY3300" fmla="*/ 712764 h 3555732"/>
                  <a:gd name="connsiteX3301" fmla="*/ 1425307 w 3000547"/>
                  <a:gd name="connsiteY3301" fmla="*/ 706559 h 3555732"/>
                  <a:gd name="connsiteX3302" fmla="*/ 1423645 w 3000547"/>
                  <a:gd name="connsiteY3302" fmla="*/ 705229 h 3555732"/>
                  <a:gd name="connsiteX3303" fmla="*/ 1420542 w 3000547"/>
                  <a:gd name="connsiteY3303" fmla="*/ 706116 h 3555732"/>
                  <a:gd name="connsiteX3304" fmla="*/ 1418991 w 3000547"/>
                  <a:gd name="connsiteY3304" fmla="*/ 704675 h 3555732"/>
                  <a:gd name="connsiteX3305" fmla="*/ 1422316 w 3000547"/>
                  <a:gd name="connsiteY3305" fmla="*/ 694147 h 3555732"/>
                  <a:gd name="connsiteX3306" fmla="*/ 1427524 w 3000547"/>
                  <a:gd name="connsiteY3306" fmla="*/ 686944 h 3555732"/>
                  <a:gd name="connsiteX3307" fmla="*/ 1443814 w 3000547"/>
                  <a:gd name="connsiteY3307" fmla="*/ 671763 h 3555732"/>
                  <a:gd name="connsiteX3308" fmla="*/ 1448468 w 3000547"/>
                  <a:gd name="connsiteY3308" fmla="*/ 663230 h 3555732"/>
                  <a:gd name="connsiteX3309" fmla="*/ 1451570 w 3000547"/>
                  <a:gd name="connsiteY3309" fmla="*/ 659351 h 3555732"/>
                  <a:gd name="connsiteX3310" fmla="*/ 1454452 w 3000547"/>
                  <a:gd name="connsiteY3310" fmla="*/ 657024 h 3555732"/>
                  <a:gd name="connsiteX3311" fmla="*/ 1457444 w 3000547"/>
                  <a:gd name="connsiteY3311" fmla="*/ 656138 h 3555732"/>
                  <a:gd name="connsiteX3312" fmla="*/ 1460990 w 3000547"/>
                  <a:gd name="connsiteY3312" fmla="*/ 656692 h 3555732"/>
                  <a:gd name="connsiteX3313" fmla="*/ 1458109 w 3000547"/>
                  <a:gd name="connsiteY3313" fmla="*/ 663452 h 3555732"/>
                  <a:gd name="connsiteX3314" fmla="*/ 1457000 w 3000547"/>
                  <a:gd name="connsiteY3314" fmla="*/ 666887 h 3555732"/>
                  <a:gd name="connsiteX3315" fmla="*/ 1456335 w 3000547"/>
                  <a:gd name="connsiteY3315" fmla="*/ 671652 h 3555732"/>
                  <a:gd name="connsiteX3316" fmla="*/ 1459771 w 3000547"/>
                  <a:gd name="connsiteY3316" fmla="*/ 670433 h 3555732"/>
                  <a:gd name="connsiteX3317" fmla="*/ 1470187 w 3000547"/>
                  <a:gd name="connsiteY3317" fmla="*/ 671652 h 3555732"/>
                  <a:gd name="connsiteX3318" fmla="*/ 1481048 w 3000547"/>
                  <a:gd name="connsiteY3318" fmla="*/ 665668 h 3555732"/>
                  <a:gd name="connsiteX3319" fmla="*/ 1493902 w 3000547"/>
                  <a:gd name="connsiteY3319" fmla="*/ 666776 h 3555732"/>
                  <a:gd name="connsiteX3320" fmla="*/ 1509527 w 3000547"/>
                  <a:gd name="connsiteY3320" fmla="*/ 663230 h 3555732"/>
                  <a:gd name="connsiteX3321" fmla="*/ 1512962 w 3000547"/>
                  <a:gd name="connsiteY3321" fmla="*/ 661014 h 3555732"/>
                  <a:gd name="connsiteX3322" fmla="*/ 1515289 w 3000547"/>
                  <a:gd name="connsiteY3322" fmla="*/ 656692 h 3555732"/>
                  <a:gd name="connsiteX3323" fmla="*/ 1513295 w 3000547"/>
                  <a:gd name="connsiteY3323" fmla="*/ 656027 h 3555732"/>
                  <a:gd name="connsiteX3324" fmla="*/ 1510746 w 3000547"/>
                  <a:gd name="connsiteY3324" fmla="*/ 656249 h 3555732"/>
                  <a:gd name="connsiteX3325" fmla="*/ 1508530 w 3000547"/>
                  <a:gd name="connsiteY3325" fmla="*/ 655362 h 3555732"/>
                  <a:gd name="connsiteX3326" fmla="*/ 1507533 w 3000547"/>
                  <a:gd name="connsiteY3326" fmla="*/ 651040 h 3555732"/>
                  <a:gd name="connsiteX3327" fmla="*/ 1506646 w 3000547"/>
                  <a:gd name="connsiteY3327" fmla="*/ 648381 h 3555732"/>
                  <a:gd name="connsiteX3328" fmla="*/ 1504540 w 3000547"/>
                  <a:gd name="connsiteY3328" fmla="*/ 646164 h 3555732"/>
                  <a:gd name="connsiteX3329" fmla="*/ 1500551 w 3000547"/>
                  <a:gd name="connsiteY3329" fmla="*/ 643394 h 3555732"/>
                  <a:gd name="connsiteX3330" fmla="*/ 1500551 w 3000547"/>
                  <a:gd name="connsiteY3330" fmla="*/ 641178 h 3555732"/>
                  <a:gd name="connsiteX3331" fmla="*/ 1505981 w 3000547"/>
                  <a:gd name="connsiteY3331" fmla="*/ 641843 h 3555732"/>
                  <a:gd name="connsiteX3332" fmla="*/ 1508640 w 3000547"/>
                  <a:gd name="connsiteY3332" fmla="*/ 640734 h 3555732"/>
                  <a:gd name="connsiteX3333" fmla="*/ 1510524 w 3000547"/>
                  <a:gd name="connsiteY3333" fmla="*/ 636745 h 3555732"/>
                  <a:gd name="connsiteX3334" fmla="*/ 1509527 w 3000547"/>
                  <a:gd name="connsiteY3334" fmla="*/ 635194 h 3555732"/>
                  <a:gd name="connsiteX3335" fmla="*/ 1506867 w 3000547"/>
                  <a:gd name="connsiteY3335" fmla="*/ 631980 h 3555732"/>
                  <a:gd name="connsiteX3336" fmla="*/ 1505870 w 3000547"/>
                  <a:gd name="connsiteY3336" fmla="*/ 630096 h 3555732"/>
                  <a:gd name="connsiteX3337" fmla="*/ 1505316 w 3000547"/>
                  <a:gd name="connsiteY3337" fmla="*/ 626772 h 3555732"/>
                  <a:gd name="connsiteX3338" fmla="*/ 1505316 w 3000547"/>
                  <a:gd name="connsiteY3338" fmla="*/ 623558 h 3555732"/>
                  <a:gd name="connsiteX3339" fmla="*/ 1505094 w 3000547"/>
                  <a:gd name="connsiteY3339" fmla="*/ 620899 h 3555732"/>
                  <a:gd name="connsiteX3340" fmla="*/ 1503654 w 3000547"/>
                  <a:gd name="connsiteY3340" fmla="*/ 618904 h 3555732"/>
                  <a:gd name="connsiteX3341" fmla="*/ 1505648 w 3000547"/>
                  <a:gd name="connsiteY3341" fmla="*/ 614471 h 3555732"/>
                  <a:gd name="connsiteX3342" fmla="*/ 1509305 w 3000547"/>
                  <a:gd name="connsiteY3342" fmla="*/ 611147 h 3555732"/>
                  <a:gd name="connsiteX3343" fmla="*/ 1516176 w 3000547"/>
                  <a:gd name="connsiteY3343" fmla="*/ 607933 h 3555732"/>
                  <a:gd name="connsiteX3344" fmla="*/ 1522381 w 3000547"/>
                  <a:gd name="connsiteY3344" fmla="*/ 609041 h 3555732"/>
                  <a:gd name="connsiteX3345" fmla="*/ 1523933 w 3000547"/>
                  <a:gd name="connsiteY3345" fmla="*/ 607933 h 3555732"/>
                  <a:gd name="connsiteX3346" fmla="*/ 1524598 w 3000547"/>
                  <a:gd name="connsiteY3346" fmla="*/ 606049 h 3555732"/>
                  <a:gd name="connsiteX3347" fmla="*/ 1525374 w 3000547"/>
                  <a:gd name="connsiteY3347" fmla="*/ 603057 h 3555732"/>
                  <a:gd name="connsiteX3348" fmla="*/ 1525374 w 3000547"/>
                  <a:gd name="connsiteY3348" fmla="*/ 600287 h 3555732"/>
                  <a:gd name="connsiteX3349" fmla="*/ 1524265 w 3000547"/>
                  <a:gd name="connsiteY3349" fmla="*/ 599068 h 3555732"/>
                  <a:gd name="connsiteX3350" fmla="*/ 1523489 w 3000547"/>
                  <a:gd name="connsiteY3350" fmla="*/ 596519 h 3555732"/>
                  <a:gd name="connsiteX3351" fmla="*/ 1523268 w 3000547"/>
                  <a:gd name="connsiteY3351" fmla="*/ 584440 h 3555732"/>
                  <a:gd name="connsiteX3352" fmla="*/ 1522381 w 3000547"/>
                  <a:gd name="connsiteY3352" fmla="*/ 580229 h 3555732"/>
                  <a:gd name="connsiteX3353" fmla="*/ 1519833 w 3000547"/>
                  <a:gd name="connsiteY3353" fmla="*/ 578567 h 3555732"/>
                  <a:gd name="connsiteX3354" fmla="*/ 1517173 w 3000547"/>
                  <a:gd name="connsiteY3354" fmla="*/ 579232 h 3555732"/>
                  <a:gd name="connsiteX3355" fmla="*/ 1515511 w 3000547"/>
                  <a:gd name="connsiteY3355" fmla="*/ 581781 h 3555732"/>
                  <a:gd name="connsiteX3356" fmla="*/ 1516176 w 3000547"/>
                  <a:gd name="connsiteY3356" fmla="*/ 585770 h 3555732"/>
                  <a:gd name="connsiteX3357" fmla="*/ 1514624 w 3000547"/>
                  <a:gd name="connsiteY3357" fmla="*/ 589316 h 3555732"/>
                  <a:gd name="connsiteX3358" fmla="*/ 1512408 w 3000547"/>
                  <a:gd name="connsiteY3358" fmla="*/ 588319 h 3555732"/>
                  <a:gd name="connsiteX3359" fmla="*/ 1507643 w 3000547"/>
                  <a:gd name="connsiteY3359" fmla="*/ 583443 h 3555732"/>
                  <a:gd name="connsiteX3360" fmla="*/ 1512630 w 3000547"/>
                  <a:gd name="connsiteY3360" fmla="*/ 576572 h 3555732"/>
                  <a:gd name="connsiteX3361" fmla="*/ 1513738 w 3000547"/>
                  <a:gd name="connsiteY3361" fmla="*/ 572251 h 3555732"/>
                  <a:gd name="connsiteX3362" fmla="*/ 1512408 w 3000547"/>
                  <a:gd name="connsiteY3362" fmla="*/ 565934 h 3555732"/>
                  <a:gd name="connsiteX3363" fmla="*/ 1516841 w 3000547"/>
                  <a:gd name="connsiteY3363" fmla="*/ 566377 h 3555732"/>
                  <a:gd name="connsiteX3364" fmla="*/ 1518835 w 3000547"/>
                  <a:gd name="connsiteY3364" fmla="*/ 565158 h 3555732"/>
                  <a:gd name="connsiteX3365" fmla="*/ 1520165 w 3000547"/>
                  <a:gd name="connsiteY3365" fmla="*/ 561501 h 3555732"/>
                  <a:gd name="connsiteX3366" fmla="*/ 1511300 w 3000547"/>
                  <a:gd name="connsiteY3366" fmla="*/ 553744 h 3555732"/>
                  <a:gd name="connsiteX3367" fmla="*/ 1508087 w 3000547"/>
                  <a:gd name="connsiteY3367" fmla="*/ 552636 h 3555732"/>
                  <a:gd name="connsiteX3368" fmla="*/ 1506978 w 3000547"/>
                  <a:gd name="connsiteY3368" fmla="*/ 553634 h 3555732"/>
                  <a:gd name="connsiteX3369" fmla="*/ 1505094 w 3000547"/>
                  <a:gd name="connsiteY3369" fmla="*/ 558177 h 3555732"/>
                  <a:gd name="connsiteX3370" fmla="*/ 1502102 w 3000547"/>
                  <a:gd name="connsiteY3370" fmla="*/ 560504 h 3555732"/>
                  <a:gd name="connsiteX3371" fmla="*/ 1501105 w 3000547"/>
                  <a:gd name="connsiteY3371" fmla="*/ 563496 h 3555732"/>
                  <a:gd name="connsiteX3372" fmla="*/ 1500218 w 3000547"/>
                  <a:gd name="connsiteY3372" fmla="*/ 569037 h 3555732"/>
                  <a:gd name="connsiteX3373" fmla="*/ 1498224 w 3000547"/>
                  <a:gd name="connsiteY3373" fmla="*/ 575464 h 3555732"/>
                  <a:gd name="connsiteX3374" fmla="*/ 1496783 w 3000547"/>
                  <a:gd name="connsiteY3374" fmla="*/ 577791 h 3555732"/>
                  <a:gd name="connsiteX3375" fmla="*/ 1495232 w 3000547"/>
                  <a:gd name="connsiteY3375" fmla="*/ 576794 h 3555732"/>
                  <a:gd name="connsiteX3376" fmla="*/ 1494346 w 3000547"/>
                  <a:gd name="connsiteY3376" fmla="*/ 573802 h 3555732"/>
                  <a:gd name="connsiteX3377" fmla="*/ 1494567 w 3000547"/>
                  <a:gd name="connsiteY3377" fmla="*/ 571142 h 3555732"/>
                  <a:gd name="connsiteX3378" fmla="*/ 1496007 w 3000547"/>
                  <a:gd name="connsiteY3378" fmla="*/ 565823 h 3555732"/>
                  <a:gd name="connsiteX3379" fmla="*/ 1496340 w 3000547"/>
                  <a:gd name="connsiteY3379" fmla="*/ 562610 h 3555732"/>
                  <a:gd name="connsiteX3380" fmla="*/ 1496340 w 3000547"/>
                  <a:gd name="connsiteY3380" fmla="*/ 560837 h 3555732"/>
                  <a:gd name="connsiteX3381" fmla="*/ 1496783 w 3000547"/>
                  <a:gd name="connsiteY3381" fmla="*/ 559285 h 3555732"/>
                  <a:gd name="connsiteX3382" fmla="*/ 1497559 w 3000547"/>
                  <a:gd name="connsiteY3382" fmla="*/ 556958 h 3555732"/>
                  <a:gd name="connsiteX3383" fmla="*/ 1498667 w 3000547"/>
                  <a:gd name="connsiteY3383" fmla="*/ 554742 h 3555732"/>
                  <a:gd name="connsiteX3384" fmla="*/ 1501105 w 3000547"/>
                  <a:gd name="connsiteY3384" fmla="*/ 551306 h 3555732"/>
                  <a:gd name="connsiteX3385" fmla="*/ 1502213 w 3000547"/>
                  <a:gd name="connsiteY3385" fmla="*/ 548093 h 3555732"/>
                  <a:gd name="connsiteX3386" fmla="*/ 1500107 w 3000547"/>
                  <a:gd name="connsiteY3386" fmla="*/ 536346 h 3555732"/>
                  <a:gd name="connsiteX3387" fmla="*/ 1498446 w 3000547"/>
                  <a:gd name="connsiteY3387" fmla="*/ 531914 h 3555732"/>
                  <a:gd name="connsiteX3388" fmla="*/ 1496007 w 3000547"/>
                  <a:gd name="connsiteY3388" fmla="*/ 530141 h 3555732"/>
                  <a:gd name="connsiteX3389" fmla="*/ 1493791 w 3000547"/>
                  <a:gd name="connsiteY3389" fmla="*/ 531803 h 3555732"/>
                  <a:gd name="connsiteX3390" fmla="*/ 1491796 w 3000547"/>
                  <a:gd name="connsiteY3390" fmla="*/ 535681 h 3555732"/>
                  <a:gd name="connsiteX3391" fmla="*/ 1488694 w 3000547"/>
                  <a:gd name="connsiteY3391" fmla="*/ 544547 h 3555732"/>
                  <a:gd name="connsiteX3392" fmla="*/ 1486477 w 3000547"/>
                  <a:gd name="connsiteY3392" fmla="*/ 546874 h 3555732"/>
                  <a:gd name="connsiteX3393" fmla="*/ 1484483 w 3000547"/>
                  <a:gd name="connsiteY3393" fmla="*/ 543328 h 3555732"/>
                  <a:gd name="connsiteX3394" fmla="*/ 1481269 w 3000547"/>
                  <a:gd name="connsiteY3394" fmla="*/ 532357 h 3555732"/>
                  <a:gd name="connsiteX3395" fmla="*/ 1480383 w 3000547"/>
                  <a:gd name="connsiteY3395" fmla="*/ 530252 h 3555732"/>
                  <a:gd name="connsiteX3396" fmla="*/ 1479053 w 3000547"/>
                  <a:gd name="connsiteY3396" fmla="*/ 527814 h 3555732"/>
                  <a:gd name="connsiteX3397" fmla="*/ 1477501 w 3000547"/>
                  <a:gd name="connsiteY3397" fmla="*/ 526484 h 3555732"/>
                  <a:gd name="connsiteX3398" fmla="*/ 1475839 w 3000547"/>
                  <a:gd name="connsiteY3398" fmla="*/ 527703 h 3555732"/>
                  <a:gd name="connsiteX3399" fmla="*/ 1475174 w 3000547"/>
                  <a:gd name="connsiteY3399" fmla="*/ 529476 h 3555732"/>
                  <a:gd name="connsiteX3400" fmla="*/ 1475174 w 3000547"/>
                  <a:gd name="connsiteY3400" fmla="*/ 530916 h 3555732"/>
                  <a:gd name="connsiteX3401" fmla="*/ 1475618 w 3000547"/>
                  <a:gd name="connsiteY3401" fmla="*/ 532468 h 3555732"/>
                  <a:gd name="connsiteX3402" fmla="*/ 1475839 w 3000547"/>
                  <a:gd name="connsiteY3402" fmla="*/ 534684 h 3555732"/>
                  <a:gd name="connsiteX3403" fmla="*/ 1475839 w 3000547"/>
                  <a:gd name="connsiteY3403" fmla="*/ 537455 h 3555732"/>
                  <a:gd name="connsiteX3404" fmla="*/ 1476504 w 3000547"/>
                  <a:gd name="connsiteY3404" fmla="*/ 543439 h 3555732"/>
                  <a:gd name="connsiteX3405" fmla="*/ 1476504 w 3000547"/>
                  <a:gd name="connsiteY3405" fmla="*/ 546763 h 3555732"/>
                  <a:gd name="connsiteX3406" fmla="*/ 1477058 w 3000547"/>
                  <a:gd name="connsiteY3406" fmla="*/ 549533 h 3555732"/>
                  <a:gd name="connsiteX3407" fmla="*/ 1479274 w 3000547"/>
                  <a:gd name="connsiteY3407" fmla="*/ 550309 h 3555732"/>
                  <a:gd name="connsiteX3408" fmla="*/ 1479718 w 3000547"/>
                  <a:gd name="connsiteY3408" fmla="*/ 553412 h 3555732"/>
                  <a:gd name="connsiteX3409" fmla="*/ 1478498 w 3000547"/>
                  <a:gd name="connsiteY3409" fmla="*/ 556958 h 3555732"/>
                  <a:gd name="connsiteX3410" fmla="*/ 1475728 w 3000547"/>
                  <a:gd name="connsiteY3410" fmla="*/ 557180 h 3555732"/>
                  <a:gd name="connsiteX3411" fmla="*/ 1472847 w 3000547"/>
                  <a:gd name="connsiteY3411" fmla="*/ 555739 h 3555732"/>
                  <a:gd name="connsiteX3412" fmla="*/ 1471296 w 3000547"/>
                  <a:gd name="connsiteY3412" fmla="*/ 554409 h 3555732"/>
                  <a:gd name="connsiteX3413" fmla="*/ 1464093 w 3000547"/>
                  <a:gd name="connsiteY3413" fmla="*/ 535681 h 3555732"/>
                  <a:gd name="connsiteX3414" fmla="*/ 1459881 w 3000547"/>
                  <a:gd name="connsiteY3414" fmla="*/ 528478 h 3555732"/>
                  <a:gd name="connsiteX3415" fmla="*/ 1454341 w 3000547"/>
                  <a:gd name="connsiteY3415" fmla="*/ 527592 h 3555732"/>
                  <a:gd name="connsiteX3416" fmla="*/ 1455006 w 3000547"/>
                  <a:gd name="connsiteY3416" fmla="*/ 529587 h 3555732"/>
                  <a:gd name="connsiteX3417" fmla="*/ 1455006 w 3000547"/>
                  <a:gd name="connsiteY3417" fmla="*/ 531803 h 3555732"/>
                  <a:gd name="connsiteX3418" fmla="*/ 1454452 w 3000547"/>
                  <a:gd name="connsiteY3418" fmla="*/ 534241 h 3555732"/>
                  <a:gd name="connsiteX3419" fmla="*/ 1453455 w 3000547"/>
                  <a:gd name="connsiteY3419" fmla="*/ 536679 h 3555732"/>
                  <a:gd name="connsiteX3420" fmla="*/ 1454341 w 3000547"/>
                  <a:gd name="connsiteY3420" fmla="*/ 540557 h 3555732"/>
                  <a:gd name="connsiteX3421" fmla="*/ 1455006 w 3000547"/>
                  <a:gd name="connsiteY3421" fmla="*/ 542774 h 3555732"/>
                  <a:gd name="connsiteX3422" fmla="*/ 1457333 w 3000547"/>
                  <a:gd name="connsiteY3422" fmla="*/ 546763 h 3555732"/>
                  <a:gd name="connsiteX3423" fmla="*/ 1465422 w 3000547"/>
                  <a:gd name="connsiteY3423" fmla="*/ 552415 h 3555732"/>
                  <a:gd name="connsiteX3424" fmla="*/ 1465977 w 3000547"/>
                  <a:gd name="connsiteY3424" fmla="*/ 553855 h 3555732"/>
                  <a:gd name="connsiteX3425" fmla="*/ 1467417 w 3000547"/>
                  <a:gd name="connsiteY3425" fmla="*/ 560837 h 3555732"/>
                  <a:gd name="connsiteX3426" fmla="*/ 1468082 w 3000547"/>
                  <a:gd name="connsiteY3426" fmla="*/ 563274 h 3555732"/>
                  <a:gd name="connsiteX3427" fmla="*/ 1469412 w 3000547"/>
                  <a:gd name="connsiteY3427" fmla="*/ 565712 h 3555732"/>
                  <a:gd name="connsiteX3428" fmla="*/ 1470963 w 3000547"/>
                  <a:gd name="connsiteY3428" fmla="*/ 567707 h 3555732"/>
                  <a:gd name="connsiteX3429" fmla="*/ 1474177 w 3000547"/>
                  <a:gd name="connsiteY3429" fmla="*/ 570145 h 3555732"/>
                  <a:gd name="connsiteX3430" fmla="*/ 1474177 w 3000547"/>
                  <a:gd name="connsiteY3430" fmla="*/ 572361 h 3555732"/>
                  <a:gd name="connsiteX3431" fmla="*/ 1469190 w 3000547"/>
                  <a:gd name="connsiteY3431" fmla="*/ 571807 h 3555732"/>
                  <a:gd name="connsiteX3432" fmla="*/ 1467085 w 3000547"/>
                  <a:gd name="connsiteY3432" fmla="*/ 570477 h 3555732"/>
                  <a:gd name="connsiteX3433" fmla="*/ 1461211 w 3000547"/>
                  <a:gd name="connsiteY3433" fmla="*/ 563274 h 3555732"/>
                  <a:gd name="connsiteX3434" fmla="*/ 1459106 w 3000547"/>
                  <a:gd name="connsiteY3434" fmla="*/ 561945 h 3555732"/>
                  <a:gd name="connsiteX3435" fmla="*/ 1456446 w 3000547"/>
                  <a:gd name="connsiteY3435" fmla="*/ 561391 h 3555732"/>
                  <a:gd name="connsiteX3436" fmla="*/ 1455227 w 3000547"/>
                  <a:gd name="connsiteY3436" fmla="*/ 560283 h 3555732"/>
                  <a:gd name="connsiteX3437" fmla="*/ 1453344 w 3000547"/>
                  <a:gd name="connsiteY3437" fmla="*/ 555628 h 3555732"/>
                  <a:gd name="connsiteX3438" fmla="*/ 1452125 w 3000547"/>
                  <a:gd name="connsiteY3438" fmla="*/ 554520 h 3555732"/>
                  <a:gd name="connsiteX3439" fmla="*/ 1448800 w 3000547"/>
                  <a:gd name="connsiteY3439" fmla="*/ 553744 h 3555732"/>
                  <a:gd name="connsiteX3440" fmla="*/ 1447027 w 3000547"/>
                  <a:gd name="connsiteY3440" fmla="*/ 552747 h 3555732"/>
                  <a:gd name="connsiteX3441" fmla="*/ 1443259 w 3000547"/>
                  <a:gd name="connsiteY3441" fmla="*/ 549090 h 3555732"/>
                  <a:gd name="connsiteX3442" fmla="*/ 1440046 w 3000547"/>
                  <a:gd name="connsiteY3442" fmla="*/ 547871 h 3555732"/>
                  <a:gd name="connsiteX3443" fmla="*/ 1437054 w 3000547"/>
                  <a:gd name="connsiteY3443" fmla="*/ 548647 h 3555732"/>
                  <a:gd name="connsiteX3444" fmla="*/ 1435503 w 3000547"/>
                  <a:gd name="connsiteY3444" fmla="*/ 552415 h 3555732"/>
                  <a:gd name="connsiteX3445" fmla="*/ 1438162 w 3000547"/>
                  <a:gd name="connsiteY3445" fmla="*/ 554188 h 3555732"/>
                  <a:gd name="connsiteX3446" fmla="*/ 1442816 w 3000547"/>
                  <a:gd name="connsiteY3446" fmla="*/ 562942 h 3555732"/>
                  <a:gd name="connsiteX3447" fmla="*/ 1445476 w 3000547"/>
                  <a:gd name="connsiteY3447" fmla="*/ 565712 h 3555732"/>
                  <a:gd name="connsiteX3448" fmla="*/ 1443259 w 3000547"/>
                  <a:gd name="connsiteY3448" fmla="*/ 567486 h 3555732"/>
                  <a:gd name="connsiteX3449" fmla="*/ 1435392 w 3000547"/>
                  <a:gd name="connsiteY3449" fmla="*/ 565712 h 3555732"/>
                  <a:gd name="connsiteX3450" fmla="*/ 1435946 w 3000547"/>
                  <a:gd name="connsiteY3450" fmla="*/ 567375 h 3555732"/>
                  <a:gd name="connsiteX3451" fmla="*/ 1436832 w 3000547"/>
                  <a:gd name="connsiteY3451" fmla="*/ 572361 h 3555732"/>
                  <a:gd name="connsiteX3452" fmla="*/ 1435170 w 3000547"/>
                  <a:gd name="connsiteY3452" fmla="*/ 571807 h 3555732"/>
                  <a:gd name="connsiteX3453" fmla="*/ 1432842 w 3000547"/>
                  <a:gd name="connsiteY3453" fmla="*/ 569702 h 3555732"/>
                  <a:gd name="connsiteX3454" fmla="*/ 1430737 w 3000547"/>
                  <a:gd name="connsiteY3454" fmla="*/ 566931 h 3555732"/>
                  <a:gd name="connsiteX3455" fmla="*/ 1428853 w 3000547"/>
                  <a:gd name="connsiteY3455" fmla="*/ 561280 h 3555732"/>
                  <a:gd name="connsiteX3456" fmla="*/ 1426526 w 3000547"/>
                  <a:gd name="connsiteY3456" fmla="*/ 559728 h 3555732"/>
                  <a:gd name="connsiteX3457" fmla="*/ 1422094 w 3000547"/>
                  <a:gd name="connsiteY3457" fmla="*/ 559174 h 3555732"/>
                  <a:gd name="connsiteX3458" fmla="*/ 1428521 w 3000547"/>
                  <a:gd name="connsiteY3458" fmla="*/ 574689 h 3555732"/>
                  <a:gd name="connsiteX3459" fmla="*/ 1437829 w 3000547"/>
                  <a:gd name="connsiteY3459" fmla="*/ 579675 h 3555732"/>
                  <a:gd name="connsiteX3460" fmla="*/ 1457111 w 3000547"/>
                  <a:gd name="connsiteY3460" fmla="*/ 583221 h 3555732"/>
                  <a:gd name="connsiteX3461" fmla="*/ 1451570 w 3000547"/>
                  <a:gd name="connsiteY3461" fmla="*/ 587765 h 3555732"/>
                  <a:gd name="connsiteX3462" fmla="*/ 1432953 w 3000547"/>
                  <a:gd name="connsiteY3462" fmla="*/ 587765 h 3555732"/>
                  <a:gd name="connsiteX3463" fmla="*/ 1434505 w 3000547"/>
                  <a:gd name="connsiteY3463" fmla="*/ 588762 h 3555732"/>
                  <a:gd name="connsiteX3464" fmla="*/ 1438383 w 3000547"/>
                  <a:gd name="connsiteY3464" fmla="*/ 594524 h 3555732"/>
                  <a:gd name="connsiteX3465" fmla="*/ 1442927 w 3000547"/>
                  <a:gd name="connsiteY3465" fmla="*/ 596630 h 3555732"/>
                  <a:gd name="connsiteX3466" fmla="*/ 1445033 w 3000547"/>
                  <a:gd name="connsiteY3466" fmla="*/ 598735 h 3555732"/>
                  <a:gd name="connsiteX3467" fmla="*/ 1446140 w 3000547"/>
                  <a:gd name="connsiteY3467" fmla="*/ 603279 h 3555732"/>
                  <a:gd name="connsiteX3468" fmla="*/ 1442594 w 3000547"/>
                  <a:gd name="connsiteY3468" fmla="*/ 603057 h 3555732"/>
                  <a:gd name="connsiteX3469" fmla="*/ 1432178 w 3000547"/>
                  <a:gd name="connsiteY3469" fmla="*/ 594524 h 3555732"/>
                  <a:gd name="connsiteX3470" fmla="*/ 1416996 w 3000547"/>
                  <a:gd name="connsiteY3470" fmla="*/ 592308 h 3555732"/>
                  <a:gd name="connsiteX3471" fmla="*/ 1415112 w 3000547"/>
                  <a:gd name="connsiteY3471" fmla="*/ 593084 h 3555732"/>
                  <a:gd name="connsiteX3472" fmla="*/ 1411677 w 3000547"/>
                  <a:gd name="connsiteY3472" fmla="*/ 596408 h 3555732"/>
                  <a:gd name="connsiteX3473" fmla="*/ 1409572 w 3000547"/>
                  <a:gd name="connsiteY3473" fmla="*/ 596852 h 3555732"/>
                  <a:gd name="connsiteX3474" fmla="*/ 1408020 w 3000547"/>
                  <a:gd name="connsiteY3474" fmla="*/ 595854 h 3555732"/>
                  <a:gd name="connsiteX3475" fmla="*/ 1405361 w 3000547"/>
                  <a:gd name="connsiteY3475" fmla="*/ 592862 h 3555732"/>
                  <a:gd name="connsiteX3476" fmla="*/ 1403366 w 3000547"/>
                  <a:gd name="connsiteY3476" fmla="*/ 592197 h 3555732"/>
                  <a:gd name="connsiteX3477" fmla="*/ 1402590 w 3000547"/>
                  <a:gd name="connsiteY3477" fmla="*/ 592862 h 3555732"/>
                  <a:gd name="connsiteX3478" fmla="*/ 1401482 w 3000547"/>
                  <a:gd name="connsiteY3478" fmla="*/ 595965 h 3555732"/>
                  <a:gd name="connsiteX3479" fmla="*/ 1400817 w 3000547"/>
                  <a:gd name="connsiteY3479" fmla="*/ 596741 h 3555732"/>
                  <a:gd name="connsiteX3480" fmla="*/ 1400042 w 3000547"/>
                  <a:gd name="connsiteY3480" fmla="*/ 596408 h 3555732"/>
                  <a:gd name="connsiteX3481" fmla="*/ 1398712 w 3000547"/>
                  <a:gd name="connsiteY3481" fmla="*/ 594746 h 3555732"/>
                  <a:gd name="connsiteX3482" fmla="*/ 1395387 w 3000547"/>
                  <a:gd name="connsiteY3482" fmla="*/ 592862 h 3555732"/>
                  <a:gd name="connsiteX3483" fmla="*/ 1394057 w 3000547"/>
                  <a:gd name="connsiteY3483" fmla="*/ 592862 h 3555732"/>
                  <a:gd name="connsiteX3484" fmla="*/ 1392727 w 3000547"/>
                  <a:gd name="connsiteY3484" fmla="*/ 594303 h 3555732"/>
                  <a:gd name="connsiteX3485" fmla="*/ 1393281 w 3000547"/>
                  <a:gd name="connsiteY3485" fmla="*/ 597406 h 3555732"/>
                  <a:gd name="connsiteX3486" fmla="*/ 1393614 w 3000547"/>
                  <a:gd name="connsiteY3486" fmla="*/ 598625 h 3555732"/>
                  <a:gd name="connsiteX3487" fmla="*/ 1390622 w 3000547"/>
                  <a:gd name="connsiteY3487" fmla="*/ 602282 h 3555732"/>
                  <a:gd name="connsiteX3488" fmla="*/ 1389071 w 3000547"/>
                  <a:gd name="connsiteY3488" fmla="*/ 603168 h 3555732"/>
                  <a:gd name="connsiteX3489" fmla="*/ 1387408 w 3000547"/>
                  <a:gd name="connsiteY3489" fmla="*/ 603168 h 3555732"/>
                  <a:gd name="connsiteX3490" fmla="*/ 1387408 w 3000547"/>
                  <a:gd name="connsiteY3490" fmla="*/ 605274 h 3555732"/>
                  <a:gd name="connsiteX3491" fmla="*/ 1397936 w 3000547"/>
                  <a:gd name="connsiteY3491" fmla="*/ 606160 h 3555732"/>
                  <a:gd name="connsiteX3492" fmla="*/ 1407466 w 3000547"/>
                  <a:gd name="connsiteY3492" fmla="*/ 603611 h 3555732"/>
                  <a:gd name="connsiteX3493" fmla="*/ 1410790 w 3000547"/>
                  <a:gd name="connsiteY3493" fmla="*/ 604498 h 3555732"/>
                  <a:gd name="connsiteX3494" fmla="*/ 1413783 w 3000547"/>
                  <a:gd name="connsiteY3494" fmla="*/ 607490 h 3555732"/>
                  <a:gd name="connsiteX3495" fmla="*/ 1409793 w 3000547"/>
                  <a:gd name="connsiteY3495" fmla="*/ 607490 h 3555732"/>
                  <a:gd name="connsiteX3496" fmla="*/ 1407909 w 3000547"/>
                  <a:gd name="connsiteY3496" fmla="*/ 608376 h 3555732"/>
                  <a:gd name="connsiteX3497" fmla="*/ 1406025 w 3000547"/>
                  <a:gd name="connsiteY3497" fmla="*/ 609928 h 3555732"/>
                  <a:gd name="connsiteX3498" fmla="*/ 1407909 w 3000547"/>
                  <a:gd name="connsiteY3498" fmla="*/ 613363 h 3555732"/>
                  <a:gd name="connsiteX3499" fmla="*/ 1410125 w 3000547"/>
                  <a:gd name="connsiteY3499" fmla="*/ 614582 h 3555732"/>
                  <a:gd name="connsiteX3500" fmla="*/ 1414669 w 3000547"/>
                  <a:gd name="connsiteY3500" fmla="*/ 614250 h 3555732"/>
                  <a:gd name="connsiteX3501" fmla="*/ 1413118 w 3000547"/>
                  <a:gd name="connsiteY3501" fmla="*/ 616244 h 3555732"/>
                  <a:gd name="connsiteX3502" fmla="*/ 1415444 w 3000547"/>
                  <a:gd name="connsiteY3502" fmla="*/ 619901 h 3555732"/>
                  <a:gd name="connsiteX3503" fmla="*/ 1416331 w 3000547"/>
                  <a:gd name="connsiteY3503" fmla="*/ 620788 h 3555732"/>
                  <a:gd name="connsiteX3504" fmla="*/ 1391730 w 3000547"/>
                  <a:gd name="connsiteY3504" fmla="*/ 618682 h 3555732"/>
                  <a:gd name="connsiteX3505" fmla="*/ 1389736 w 3000547"/>
                  <a:gd name="connsiteY3505" fmla="*/ 620566 h 3555732"/>
                  <a:gd name="connsiteX3506" fmla="*/ 1390733 w 3000547"/>
                  <a:gd name="connsiteY3506" fmla="*/ 624999 h 3555732"/>
                  <a:gd name="connsiteX3507" fmla="*/ 1392949 w 3000547"/>
                  <a:gd name="connsiteY3507" fmla="*/ 626439 h 3555732"/>
                  <a:gd name="connsiteX3508" fmla="*/ 1402258 w 3000547"/>
                  <a:gd name="connsiteY3508" fmla="*/ 624999 h 3555732"/>
                  <a:gd name="connsiteX3509" fmla="*/ 1400928 w 3000547"/>
                  <a:gd name="connsiteY3509" fmla="*/ 628212 h 3555732"/>
                  <a:gd name="connsiteX3510" fmla="*/ 1400263 w 3000547"/>
                  <a:gd name="connsiteY3510" fmla="*/ 628988 h 3555732"/>
                  <a:gd name="connsiteX3511" fmla="*/ 1399266 w 3000547"/>
                  <a:gd name="connsiteY3511" fmla="*/ 629542 h 3555732"/>
                  <a:gd name="connsiteX3512" fmla="*/ 1399266 w 3000547"/>
                  <a:gd name="connsiteY3512" fmla="*/ 631758 h 3555732"/>
                  <a:gd name="connsiteX3513" fmla="*/ 1406025 w 3000547"/>
                  <a:gd name="connsiteY3513" fmla="*/ 634529 h 3555732"/>
                  <a:gd name="connsiteX3514" fmla="*/ 1409461 w 3000547"/>
                  <a:gd name="connsiteY3514" fmla="*/ 634529 h 3555732"/>
                  <a:gd name="connsiteX3515" fmla="*/ 1410901 w 3000547"/>
                  <a:gd name="connsiteY3515" fmla="*/ 630650 h 3555732"/>
                  <a:gd name="connsiteX3516" fmla="*/ 1411455 w 3000547"/>
                  <a:gd name="connsiteY3516" fmla="*/ 627658 h 3555732"/>
                  <a:gd name="connsiteX3517" fmla="*/ 1412674 w 3000547"/>
                  <a:gd name="connsiteY3517" fmla="*/ 630318 h 3555732"/>
                  <a:gd name="connsiteX3518" fmla="*/ 1413783 w 3000547"/>
                  <a:gd name="connsiteY3518" fmla="*/ 634529 h 3555732"/>
                  <a:gd name="connsiteX3519" fmla="*/ 1413783 w 3000547"/>
                  <a:gd name="connsiteY3519" fmla="*/ 636191 h 3555732"/>
                  <a:gd name="connsiteX3520" fmla="*/ 1413783 w 3000547"/>
                  <a:gd name="connsiteY3520" fmla="*/ 636745 h 3555732"/>
                  <a:gd name="connsiteX3521" fmla="*/ 1413561 w 3000547"/>
                  <a:gd name="connsiteY3521" fmla="*/ 638297 h 3555732"/>
                  <a:gd name="connsiteX3522" fmla="*/ 1413783 w 3000547"/>
                  <a:gd name="connsiteY3522" fmla="*/ 639848 h 3555732"/>
                  <a:gd name="connsiteX3523" fmla="*/ 1414780 w 3000547"/>
                  <a:gd name="connsiteY3523" fmla="*/ 640624 h 3555732"/>
                  <a:gd name="connsiteX3524" fmla="*/ 1415444 w 3000547"/>
                  <a:gd name="connsiteY3524" fmla="*/ 640402 h 3555732"/>
                  <a:gd name="connsiteX3525" fmla="*/ 1417883 w 3000547"/>
                  <a:gd name="connsiteY3525" fmla="*/ 638407 h 3555732"/>
                  <a:gd name="connsiteX3526" fmla="*/ 1411234 w 3000547"/>
                  <a:gd name="connsiteY3526" fmla="*/ 647162 h 3555732"/>
                  <a:gd name="connsiteX3527" fmla="*/ 1395166 w 3000547"/>
                  <a:gd name="connsiteY3527" fmla="*/ 644724 h 3555732"/>
                  <a:gd name="connsiteX3528" fmla="*/ 1387630 w 3000547"/>
                  <a:gd name="connsiteY3528" fmla="*/ 649267 h 3555732"/>
                  <a:gd name="connsiteX3529" fmla="*/ 1388849 w 3000547"/>
                  <a:gd name="connsiteY3529" fmla="*/ 649267 h 3555732"/>
                  <a:gd name="connsiteX3530" fmla="*/ 1389957 w 3000547"/>
                  <a:gd name="connsiteY3530" fmla="*/ 649710 h 3555732"/>
                  <a:gd name="connsiteX3531" fmla="*/ 1392173 w 3000547"/>
                  <a:gd name="connsiteY3531" fmla="*/ 651484 h 3555732"/>
                  <a:gd name="connsiteX3532" fmla="*/ 1391620 w 3000547"/>
                  <a:gd name="connsiteY3532" fmla="*/ 653367 h 3555732"/>
                  <a:gd name="connsiteX3533" fmla="*/ 1391398 w 3000547"/>
                  <a:gd name="connsiteY3533" fmla="*/ 654586 h 3555732"/>
                  <a:gd name="connsiteX3534" fmla="*/ 1390955 w 3000547"/>
                  <a:gd name="connsiteY3534" fmla="*/ 655362 h 3555732"/>
                  <a:gd name="connsiteX3535" fmla="*/ 1389846 w 3000547"/>
                  <a:gd name="connsiteY3535" fmla="*/ 656027 h 3555732"/>
                  <a:gd name="connsiteX3536" fmla="*/ 1389846 w 3000547"/>
                  <a:gd name="connsiteY3536" fmla="*/ 658022 h 3555732"/>
                  <a:gd name="connsiteX3537" fmla="*/ 1398379 w 3000547"/>
                  <a:gd name="connsiteY3537" fmla="*/ 658022 h 3555732"/>
                  <a:gd name="connsiteX3538" fmla="*/ 1406912 w 3000547"/>
                  <a:gd name="connsiteY3538" fmla="*/ 662565 h 3555732"/>
                  <a:gd name="connsiteX3539" fmla="*/ 1410679 w 3000547"/>
                  <a:gd name="connsiteY3539" fmla="*/ 662233 h 3555732"/>
                  <a:gd name="connsiteX3540" fmla="*/ 1420875 w 3000547"/>
                  <a:gd name="connsiteY3540" fmla="*/ 656027 h 3555732"/>
                  <a:gd name="connsiteX3541" fmla="*/ 1417772 w 3000547"/>
                  <a:gd name="connsiteY3541" fmla="*/ 661457 h 3555732"/>
                  <a:gd name="connsiteX3542" fmla="*/ 1407799 w 3000547"/>
                  <a:gd name="connsiteY3542" fmla="*/ 669103 h 3555732"/>
                  <a:gd name="connsiteX3543" fmla="*/ 1408131 w 3000547"/>
                  <a:gd name="connsiteY3543" fmla="*/ 670211 h 3555732"/>
                  <a:gd name="connsiteX3544" fmla="*/ 1408353 w 3000547"/>
                  <a:gd name="connsiteY3544" fmla="*/ 671319 h 3555732"/>
                  <a:gd name="connsiteX3545" fmla="*/ 1408685 w 3000547"/>
                  <a:gd name="connsiteY3545" fmla="*/ 672317 h 3555732"/>
                  <a:gd name="connsiteX3546" fmla="*/ 1409350 w 3000547"/>
                  <a:gd name="connsiteY3546" fmla="*/ 673314 h 3555732"/>
                  <a:gd name="connsiteX3547" fmla="*/ 1407799 w 3000547"/>
                  <a:gd name="connsiteY3547" fmla="*/ 677858 h 3555732"/>
                  <a:gd name="connsiteX3548" fmla="*/ 1405250 w 3000547"/>
                  <a:gd name="connsiteY3548" fmla="*/ 678079 h 3555732"/>
                  <a:gd name="connsiteX3549" fmla="*/ 1400153 w 3000547"/>
                  <a:gd name="connsiteY3549" fmla="*/ 675641 h 3555732"/>
                  <a:gd name="connsiteX3550" fmla="*/ 1389292 w 3000547"/>
                  <a:gd name="connsiteY3550" fmla="*/ 679741 h 3555732"/>
                  <a:gd name="connsiteX3551" fmla="*/ 1389736 w 3000547"/>
                  <a:gd name="connsiteY3551" fmla="*/ 686834 h 3555732"/>
                  <a:gd name="connsiteX3552" fmla="*/ 1387076 w 3000547"/>
                  <a:gd name="connsiteY3552" fmla="*/ 686834 h 3555732"/>
                  <a:gd name="connsiteX3553" fmla="*/ 1380760 w 3000547"/>
                  <a:gd name="connsiteY3553" fmla="*/ 682069 h 3555732"/>
                  <a:gd name="connsiteX3554" fmla="*/ 1377325 w 3000547"/>
                  <a:gd name="connsiteY3554" fmla="*/ 685615 h 3555732"/>
                  <a:gd name="connsiteX3555" fmla="*/ 1375773 w 3000547"/>
                  <a:gd name="connsiteY3555" fmla="*/ 691931 h 3555732"/>
                  <a:gd name="connsiteX3556" fmla="*/ 1376549 w 3000547"/>
                  <a:gd name="connsiteY3556" fmla="*/ 697694 h 3555732"/>
                  <a:gd name="connsiteX3557" fmla="*/ 1379984 w 3000547"/>
                  <a:gd name="connsiteY3557" fmla="*/ 699467 h 3555732"/>
                  <a:gd name="connsiteX3558" fmla="*/ 1519722 w 3000547"/>
                  <a:gd name="connsiteY3558" fmla="*/ 537344 h 3555732"/>
                  <a:gd name="connsiteX3559" fmla="*/ 1526260 w 3000547"/>
                  <a:gd name="connsiteY3559" fmla="*/ 537344 h 3555732"/>
                  <a:gd name="connsiteX3560" fmla="*/ 1528920 w 3000547"/>
                  <a:gd name="connsiteY3560" fmla="*/ 539671 h 3555732"/>
                  <a:gd name="connsiteX3561" fmla="*/ 1533463 w 3000547"/>
                  <a:gd name="connsiteY3561" fmla="*/ 547650 h 3555732"/>
                  <a:gd name="connsiteX3562" fmla="*/ 1536344 w 3000547"/>
                  <a:gd name="connsiteY3562" fmla="*/ 550752 h 3555732"/>
                  <a:gd name="connsiteX3563" fmla="*/ 1544102 w 3000547"/>
                  <a:gd name="connsiteY3563" fmla="*/ 550752 h 3555732"/>
                  <a:gd name="connsiteX3564" fmla="*/ 1569478 w 3000547"/>
                  <a:gd name="connsiteY3564" fmla="*/ 541666 h 3555732"/>
                  <a:gd name="connsiteX3565" fmla="*/ 1578011 w 3000547"/>
                  <a:gd name="connsiteY3565" fmla="*/ 541887 h 3555732"/>
                  <a:gd name="connsiteX3566" fmla="*/ 1580227 w 3000547"/>
                  <a:gd name="connsiteY3566" fmla="*/ 540890 h 3555732"/>
                  <a:gd name="connsiteX3567" fmla="*/ 1584106 w 3000547"/>
                  <a:gd name="connsiteY3567" fmla="*/ 536457 h 3555732"/>
                  <a:gd name="connsiteX3568" fmla="*/ 1585435 w 3000547"/>
                  <a:gd name="connsiteY3568" fmla="*/ 535460 h 3555732"/>
                  <a:gd name="connsiteX3569" fmla="*/ 1597404 w 3000547"/>
                  <a:gd name="connsiteY3569" fmla="*/ 539560 h 3555732"/>
                  <a:gd name="connsiteX3570" fmla="*/ 1601615 w 3000547"/>
                  <a:gd name="connsiteY3570" fmla="*/ 537455 h 3555732"/>
                  <a:gd name="connsiteX3571" fmla="*/ 1607709 w 3000547"/>
                  <a:gd name="connsiteY3571" fmla="*/ 531249 h 3555732"/>
                  <a:gd name="connsiteX3572" fmla="*/ 1609261 w 3000547"/>
                  <a:gd name="connsiteY3572" fmla="*/ 526816 h 3555732"/>
                  <a:gd name="connsiteX3573" fmla="*/ 1608263 w 3000547"/>
                  <a:gd name="connsiteY3573" fmla="*/ 520832 h 3555732"/>
                  <a:gd name="connsiteX3574" fmla="*/ 1606491 w 3000547"/>
                  <a:gd name="connsiteY3574" fmla="*/ 518727 h 3555732"/>
                  <a:gd name="connsiteX3575" fmla="*/ 1604385 w 3000547"/>
                  <a:gd name="connsiteY3575" fmla="*/ 517951 h 3555732"/>
                  <a:gd name="connsiteX3576" fmla="*/ 1602501 w 3000547"/>
                  <a:gd name="connsiteY3576" fmla="*/ 516732 h 3555732"/>
                  <a:gd name="connsiteX3577" fmla="*/ 1601615 w 3000547"/>
                  <a:gd name="connsiteY3577" fmla="*/ 513075 h 3555732"/>
                  <a:gd name="connsiteX3578" fmla="*/ 1602058 w 3000547"/>
                  <a:gd name="connsiteY3578" fmla="*/ 510305 h 3555732"/>
                  <a:gd name="connsiteX3579" fmla="*/ 1603166 w 3000547"/>
                  <a:gd name="connsiteY3579" fmla="*/ 506869 h 3555732"/>
                  <a:gd name="connsiteX3580" fmla="*/ 1604496 w 3000547"/>
                  <a:gd name="connsiteY3580" fmla="*/ 503656 h 3555732"/>
                  <a:gd name="connsiteX3581" fmla="*/ 1605604 w 3000547"/>
                  <a:gd name="connsiteY3581" fmla="*/ 501661 h 3555732"/>
                  <a:gd name="connsiteX3582" fmla="*/ 1609593 w 3000547"/>
                  <a:gd name="connsiteY3582" fmla="*/ 499112 h 3555732"/>
                  <a:gd name="connsiteX3583" fmla="*/ 1614026 w 3000547"/>
                  <a:gd name="connsiteY3583" fmla="*/ 498226 h 3555732"/>
                  <a:gd name="connsiteX3584" fmla="*/ 1618237 w 3000547"/>
                  <a:gd name="connsiteY3584" fmla="*/ 496010 h 3555732"/>
                  <a:gd name="connsiteX3585" fmla="*/ 1624554 w 3000547"/>
                  <a:gd name="connsiteY3585" fmla="*/ 484817 h 3555732"/>
                  <a:gd name="connsiteX3586" fmla="*/ 1631756 w 3000547"/>
                  <a:gd name="connsiteY3586" fmla="*/ 481493 h 3555732"/>
                  <a:gd name="connsiteX3587" fmla="*/ 1634416 w 3000547"/>
                  <a:gd name="connsiteY3587" fmla="*/ 475065 h 3555732"/>
                  <a:gd name="connsiteX3588" fmla="*/ 1634748 w 3000547"/>
                  <a:gd name="connsiteY3588" fmla="*/ 467308 h 3555732"/>
                  <a:gd name="connsiteX3589" fmla="*/ 1632865 w 3000547"/>
                  <a:gd name="connsiteY3589" fmla="*/ 462322 h 3555732"/>
                  <a:gd name="connsiteX3590" fmla="*/ 1630094 w 3000547"/>
                  <a:gd name="connsiteY3590" fmla="*/ 458332 h 3555732"/>
                  <a:gd name="connsiteX3591" fmla="*/ 1627767 w 3000547"/>
                  <a:gd name="connsiteY3591" fmla="*/ 453567 h 3555732"/>
                  <a:gd name="connsiteX3592" fmla="*/ 1626326 w 3000547"/>
                  <a:gd name="connsiteY3592" fmla="*/ 451905 h 3555732"/>
                  <a:gd name="connsiteX3593" fmla="*/ 1616353 w 3000547"/>
                  <a:gd name="connsiteY3593" fmla="*/ 447251 h 3555732"/>
                  <a:gd name="connsiteX3594" fmla="*/ 1611920 w 3000547"/>
                  <a:gd name="connsiteY3594" fmla="*/ 448470 h 3555732"/>
                  <a:gd name="connsiteX3595" fmla="*/ 1609482 w 3000547"/>
                  <a:gd name="connsiteY3595" fmla="*/ 448137 h 3555732"/>
                  <a:gd name="connsiteX3596" fmla="*/ 1610258 w 3000547"/>
                  <a:gd name="connsiteY3596" fmla="*/ 444370 h 3555732"/>
                  <a:gd name="connsiteX3597" fmla="*/ 1610812 w 3000547"/>
                  <a:gd name="connsiteY3597" fmla="*/ 442818 h 3555732"/>
                  <a:gd name="connsiteX3598" fmla="*/ 1611810 w 3000547"/>
                  <a:gd name="connsiteY3598" fmla="*/ 441378 h 3555732"/>
                  <a:gd name="connsiteX3599" fmla="*/ 1609926 w 3000547"/>
                  <a:gd name="connsiteY3599" fmla="*/ 437388 h 3555732"/>
                  <a:gd name="connsiteX3600" fmla="*/ 1607709 w 3000547"/>
                  <a:gd name="connsiteY3600" fmla="*/ 434729 h 3555732"/>
                  <a:gd name="connsiteX3601" fmla="*/ 1605382 w 3000547"/>
                  <a:gd name="connsiteY3601" fmla="*/ 434285 h 3555732"/>
                  <a:gd name="connsiteX3602" fmla="*/ 1603277 w 3000547"/>
                  <a:gd name="connsiteY3602" fmla="*/ 436834 h 3555732"/>
                  <a:gd name="connsiteX3603" fmla="*/ 1604828 w 3000547"/>
                  <a:gd name="connsiteY3603" fmla="*/ 438940 h 3555732"/>
                  <a:gd name="connsiteX3604" fmla="*/ 1601060 w 3000547"/>
                  <a:gd name="connsiteY3604" fmla="*/ 440048 h 3555732"/>
                  <a:gd name="connsiteX3605" fmla="*/ 1595852 w 3000547"/>
                  <a:gd name="connsiteY3605" fmla="*/ 436169 h 3555732"/>
                  <a:gd name="connsiteX3606" fmla="*/ 1591419 w 3000547"/>
                  <a:gd name="connsiteY3606" fmla="*/ 434729 h 3555732"/>
                  <a:gd name="connsiteX3607" fmla="*/ 1590090 w 3000547"/>
                  <a:gd name="connsiteY3607" fmla="*/ 443372 h 3555732"/>
                  <a:gd name="connsiteX3608" fmla="*/ 1590865 w 3000547"/>
                  <a:gd name="connsiteY3608" fmla="*/ 447472 h 3555732"/>
                  <a:gd name="connsiteX3609" fmla="*/ 1592528 w 3000547"/>
                  <a:gd name="connsiteY3609" fmla="*/ 451240 h 3555732"/>
                  <a:gd name="connsiteX3610" fmla="*/ 1602280 w 3000547"/>
                  <a:gd name="connsiteY3610" fmla="*/ 464316 h 3555732"/>
                  <a:gd name="connsiteX3611" fmla="*/ 1604052 w 3000547"/>
                  <a:gd name="connsiteY3611" fmla="*/ 468195 h 3555732"/>
                  <a:gd name="connsiteX3612" fmla="*/ 1600285 w 3000547"/>
                  <a:gd name="connsiteY3612" fmla="*/ 478722 h 3555732"/>
                  <a:gd name="connsiteX3613" fmla="*/ 1598512 w 3000547"/>
                  <a:gd name="connsiteY3613" fmla="*/ 489028 h 3555732"/>
                  <a:gd name="connsiteX3614" fmla="*/ 1598069 w 3000547"/>
                  <a:gd name="connsiteY3614" fmla="*/ 493682 h 3555732"/>
                  <a:gd name="connsiteX3615" fmla="*/ 1598623 w 3000547"/>
                  <a:gd name="connsiteY3615" fmla="*/ 497450 h 3555732"/>
                  <a:gd name="connsiteX3616" fmla="*/ 1600950 w 3000547"/>
                  <a:gd name="connsiteY3616" fmla="*/ 499666 h 3555732"/>
                  <a:gd name="connsiteX3617" fmla="*/ 1594744 w 3000547"/>
                  <a:gd name="connsiteY3617" fmla="*/ 499999 h 3555732"/>
                  <a:gd name="connsiteX3618" fmla="*/ 1589757 w 3000547"/>
                  <a:gd name="connsiteY3618" fmla="*/ 491466 h 3555732"/>
                  <a:gd name="connsiteX3619" fmla="*/ 1587319 w 3000547"/>
                  <a:gd name="connsiteY3619" fmla="*/ 477503 h 3555732"/>
                  <a:gd name="connsiteX3620" fmla="*/ 1588649 w 3000547"/>
                  <a:gd name="connsiteY3620" fmla="*/ 461546 h 3555732"/>
                  <a:gd name="connsiteX3621" fmla="*/ 1580892 w 3000547"/>
                  <a:gd name="connsiteY3621" fmla="*/ 461878 h 3555732"/>
                  <a:gd name="connsiteX3622" fmla="*/ 1577678 w 3000547"/>
                  <a:gd name="connsiteY3622" fmla="*/ 464095 h 3555732"/>
                  <a:gd name="connsiteX3623" fmla="*/ 1575019 w 3000547"/>
                  <a:gd name="connsiteY3623" fmla="*/ 469303 h 3555732"/>
                  <a:gd name="connsiteX3624" fmla="*/ 1573689 w 3000547"/>
                  <a:gd name="connsiteY3624" fmla="*/ 475287 h 3555732"/>
                  <a:gd name="connsiteX3625" fmla="*/ 1572913 w 3000547"/>
                  <a:gd name="connsiteY3625" fmla="*/ 477947 h 3555732"/>
                  <a:gd name="connsiteX3626" fmla="*/ 1571694 w 3000547"/>
                  <a:gd name="connsiteY3626" fmla="*/ 479387 h 3555732"/>
                  <a:gd name="connsiteX3627" fmla="*/ 1569478 w 3000547"/>
                  <a:gd name="connsiteY3627" fmla="*/ 479055 h 3555732"/>
                  <a:gd name="connsiteX3628" fmla="*/ 1569478 w 3000547"/>
                  <a:gd name="connsiteY3628" fmla="*/ 476506 h 3555732"/>
                  <a:gd name="connsiteX3629" fmla="*/ 1569811 w 3000547"/>
                  <a:gd name="connsiteY3629" fmla="*/ 473182 h 3555732"/>
                  <a:gd name="connsiteX3630" fmla="*/ 1569367 w 3000547"/>
                  <a:gd name="connsiteY3630" fmla="*/ 470522 h 3555732"/>
                  <a:gd name="connsiteX3631" fmla="*/ 1567594 w 3000547"/>
                  <a:gd name="connsiteY3631" fmla="*/ 469525 h 3555732"/>
                  <a:gd name="connsiteX3632" fmla="*/ 1564159 w 3000547"/>
                  <a:gd name="connsiteY3632" fmla="*/ 470744 h 3555732"/>
                  <a:gd name="connsiteX3633" fmla="*/ 1562275 w 3000547"/>
                  <a:gd name="connsiteY3633" fmla="*/ 469414 h 3555732"/>
                  <a:gd name="connsiteX3634" fmla="*/ 1560391 w 3000547"/>
                  <a:gd name="connsiteY3634" fmla="*/ 465646 h 3555732"/>
                  <a:gd name="connsiteX3635" fmla="*/ 1559504 w 3000547"/>
                  <a:gd name="connsiteY3635" fmla="*/ 464316 h 3555732"/>
                  <a:gd name="connsiteX3636" fmla="*/ 1558064 w 3000547"/>
                  <a:gd name="connsiteY3636" fmla="*/ 463873 h 3555732"/>
                  <a:gd name="connsiteX3637" fmla="*/ 1555183 w 3000547"/>
                  <a:gd name="connsiteY3637" fmla="*/ 465425 h 3555732"/>
                  <a:gd name="connsiteX3638" fmla="*/ 1552634 w 3000547"/>
                  <a:gd name="connsiteY3638" fmla="*/ 469303 h 3555732"/>
                  <a:gd name="connsiteX3639" fmla="*/ 1551748 w 3000547"/>
                  <a:gd name="connsiteY3639" fmla="*/ 474401 h 3555732"/>
                  <a:gd name="connsiteX3640" fmla="*/ 1553742 w 3000547"/>
                  <a:gd name="connsiteY3640" fmla="*/ 479498 h 3555732"/>
                  <a:gd name="connsiteX3641" fmla="*/ 1554518 w 3000547"/>
                  <a:gd name="connsiteY3641" fmla="*/ 486036 h 3555732"/>
                  <a:gd name="connsiteX3642" fmla="*/ 1558729 w 3000547"/>
                  <a:gd name="connsiteY3642" fmla="*/ 489361 h 3555732"/>
                  <a:gd name="connsiteX3643" fmla="*/ 1581889 w 3000547"/>
                  <a:gd name="connsiteY3643" fmla="*/ 492353 h 3555732"/>
                  <a:gd name="connsiteX3644" fmla="*/ 1586322 w 3000547"/>
                  <a:gd name="connsiteY3644" fmla="*/ 495234 h 3555732"/>
                  <a:gd name="connsiteX3645" fmla="*/ 1583884 w 3000547"/>
                  <a:gd name="connsiteY3645" fmla="*/ 498226 h 3555732"/>
                  <a:gd name="connsiteX3646" fmla="*/ 1568924 w 3000547"/>
                  <a:gd name="connsiteY3646" fmla="*/ 493018 h 3555732"/>
                  <a:gd name="connsiteX3647" fmla="*/ 1554739 w 3000547"/>
                  <a:gd name="connsiteY3647" fmla="*/ 494347 h 3555732"/>
                  <a:gd name="connsiteX3648" fmla="*/ 1549974 w 3000547"/>
                  <a:gd name="connsiteY3648" fmla="*/ 493018 h 3555732"/>
                  <a:gd name="connsiteX3649" fmla="*/ 1550639 w 3000547"/>
                  <a:gd name="connsiteY3649" fmla="*/ 493018 h 3555732"/>
                  <a:gd name="connsiteX3650" fmla="*/ 1539004 w 3000547"/>
                  <a:gd name="connsiteY3650" fmla="*/ 491245 h 3555732"/>
                  <a:gd name="connsiteX3651" fmla="*/ 1535901 w 3000547"/>
                  <a:gd name="connsiteY3651" fmla="*/ 493018 h 3555732"/>
                  <a:gd name="connsiteX3652" fmla="*/ 1547758 w 3000547"/>
                  <a:gd name="connsiteY3652" fmla="*/ 515735 h 3555732"/>
                  <a:gd name="connsiteX3653" fmla="*/ 1549310 w 3000547"/>
                  <a:gd name="connsiteY3653" fmla="*/ 517286 h 3555732"/>
                  <a:gd name="connsiteX3654" fmla="*/ 1551526 w 3000547"/>
                  <a:gd name="connsiteY3654" fmla="*/ 517619 h 3555732"/>
                  <a:gd name="connsiteX3655" fmla="*/ 1560170 w 3000547"/>
                  <a:gd name="connsiteY3655" fmla="*/ 515181 h 3555732"/>
                  <a:gd name="connsiteX3656" fmla="*/ 1558950 w 3000547"/>
                  <a:gd name="connsiteY3656" fmla="*/ 517175 h 3555732"/>
                  <a:gd name="connsiteX3657" fmla="*/ 1556180 w 3000547"/>
                  <a:gd name="connsiteY3657" fmla="*/ 519281 h 3555732"/>
                  <a:gd name="connsiteX3658" fmla="*/ 1555072 w 3000547"/>
                  <a:gd name="connsiteY3658" fmla="*/ 521054 h 3555732"/>
                  <a:gd name="connsiteX3659" fmla="*/ 1553853 w 3000547"/>
                  <a:gd name="connsiteY3659" fmla="*/ 522384 h 3555732"/>
                  <a:gd name="connsiteX3660" fmla="*/ 1551415 w 3000547"/>
                  <a:gd name="connsiteY3660" fmla="*/ 522384 h 3555732"/>
                  <a:gd name="connsiteX3661" fmla="*/ 1551637 w 3000547"/>
                  <a:gd name="connsiteY3661" fmla="*/ 524378 h 3555732"/>
                  <a:gd name="connsiteX3662" fmla="*/ 1550418 w 3000547"/>
                  <a:gd name="connsiteY3662" fmla="*/ 525376 h 3555732"/>
                  <a:gd name="connsiteX3663" fmla="*/ 1548645 w 3000547"/>
                  <a:gd name="connsiteY3663" fmla="*/ 529919 h 3555732"/>
                  <a:gd name="connsiteX3664" fmla="*/ 1547869 w 3000547"/>
                  <a:gd name="connsiteY3664" fmla="*/ 531027 h 3555732"/>
                  <a:gd name="connsiteX3665" fmla="*/ 1546539 w 3000547"/>
                  <a:gd name="connsiteY3665" fmla="*/ 530252 h 3555732"/>
                  <a:gd name="connsiteX3666" fmla="*/ 1546318 w 3000547"/>
                  <a:gd name="connsiteY3666" fmla="*/ 528589 h 3555732"/>
                  <a:gd name="connsiteX3667" fmla="*/ 1546650 w 3000547"/>
                  <a:gd name="connsiteY3667" fmla="*/ 527038 h 3555732"/>
                  <a:gd name="connsiteX3668" fmla="*/ 1547093 w 3000547"/>
                  <a:gd name="connsiteY3668" fmla="*/ 526595 h 3555732"/>
                  <a:gd name="connsiteX3669" fmla="*/ 1545542 w 3000547"/>
                  <a:gd name="connsiteY3669" fmla="*/ 522827 h 3555732"/>
                  <a:gd name="connsiteX3670" fmla="*/ 1544766 w 3000547"/>
                  <a:gd name="connsiteY3670" fmla="*/ 521386 h 3555732"/>
                  <a:gd name="connsiteX3671" fmla="*/ 1541885 w 3000547"/>
                  <a:gd name="connsiteY3671" fmla="*/ 518948 h 3555732"/>
                  <a:gd name="connsiteX3672" fmla="*/ 1530361 w 3000547"/>
                  <a:gd name="connsiteY3672" fmla="*/ 516510 h 3555732"/>
                  <a:gd name="connsiteX3673" fmla="*/ 1527700 w 3000547"/>
                  <a:gd name="connsiteY3673" fmla="*/ 517729 h 3555732"/>
                  <a:gd name="connsiteX3674" fmla="*/ 1525374 w 3000547"/>
                  <a:gd name="connsiteY3674" fmla="*/ 520389 h 3555732"/>
                  <a:gd name="connsiteX3675" fmla="*/ 1524265 w 3000547"/>
                  <a:gd name="connsiteY3675" fmla="*/ 521054 h 3555732"/>
                  <a:gd name="connsiteX3676" fmla="*/ 1522935 w 3000547"/>
                  <a:gd name="connsiteY3676" fmla="*/ 520500 h 3555732"/>
                  <a:gd name="connsiteX3677" fmla="*/ 1520719 w 3000547"/>
                  <a:gd name="connsiteY3677" fmla="*/ 518505 h 3555732"/>
                  <a:gd name="connsiteX3678" fmla="*/ 1519611 w 3000547"/>
                  <a:gd name="connsiteY3678" fmla="*/ 517951 h 3555732"/>
                  <a:gd name="connsiteX3679" fmla="*/ 1518392 w 3000547"/>
                  <a:gd name="connsiteY3679" fmla="*/ 517619 h 3555732"/>
                  <a:gd name="connsiteX3680" fmla="*/ 1518946 w 3000547"/>
                  <a:gd name="connsiteY3680" fmla="*/ 520832 h 3555732"/>
                  <a:gd name="connsiteX3681" fmla="*/ 1519279 w 3000547"/>
                  <a:gd name="connsiteY3681" fmla="*/ 522051 h 3555732"/>
                  <a:gd name="connsiteX3682" fmla="*/ 1517949 w 3000547"/>
                  <a:gd name="connsiteY3682" fmla="*/ 523713 h 3555732"/>
                  <a:gd name="connsiteX3683" fmla="*/ 1515622 w 3000547"/>
                  <a:gd name="connsiteY3683" fmla="*/ 528146 h 3555732"/>
                  <a:gd name="connsiteX3684" fmla="*/ 1514513 w 3000547"/>
                  <a:gd name="connsiteY3684" fmla="*/ 530916 h 3555732"/>
                  <a:gd name="connsiteX3685" fmla="*/ 1517395 w 3000547"/>
                  <a:gd name="connsiteY3685" fmla="*/ 535903 h 3555732"/>
                  <a:gd name="connsiteX3686" fmla="*/ 1520498 w 3000547"/>
                  <a:gd name="connsiteY3686" fmla="*/ 537455 h 3555732"/>
                  <a:gd name="connsiteX3687" fmla="*/ 1820696 w 3000547"/>
                  <a:gd name="connsiteY3687" fmla="*/ 433731 h 3555732"/>
                  <a:gd name="connsiteX3688" fmla="*/ 1821805 w 3000547"/>
                  <a:gd name="connsiteY3688" fmla="*/ 432291 h 3555732"/>
                  <a:gd name="connsiteX3689" fmla="*/ 1822248 w 3000547"/>
                  <a:gd name="connsiteY3689" fmla="*/ 431958 h 3555732"/>
                  <a:gd name="connsiteX3690" fmla="*/ 1822913 w 3000547"/>
                  <a:gd name="connsiteY3690" fmla="*/ 430850 h 3555732"/>
                  <a:gd name="connsiteX3691" fmla="*/ 1822913 w 3000547"/>
                  <a:gd name="connsiteY3691" fmla="*/ 428634 h 3555732"/>
                  <a:gd name="connsiteX3692" fmla="*/ 1821805 w 3000547"/>
                  <a:gd name="connsiteY3692" fmla="*/ 426861 h 3555732"/>
                  <a:gd name="connsiteX3693" fmla="*/ 1808839 w 3000547"/>
                  <a:gd name="connsiteY3693" fmla="*/ 428523 h 3555732"/>
                  <a:gd name="connsiteX3694" fmla="*/ 1806401 w 3000547"/>
                  <a:gd name="connsiteY3694" fmla="*/ 429631 h 3555732"/>
                  <a:gd name="connsiteX3695" fmla="*/ 1804850 w 3000547"/>
                  <a:gd name="connsiteY3695" fmla="*/ 431293 h 3555732"/>
                  <a:gd name="connsiteX3696" fmla="*/ 1804296 w 3000547"/>
                  <a:gd name="connsiteY3696" fmla="*/ 433288 h 3555732"/>
                  <a:gd name="connsiteX3697" fmla="*/ 1803964 w 3000547"/>
                  <a:gd name="connsiteY3697" fmla="*/ 436058 h 3555732"/>
                  <a:gd name="connsiteX3698" fmla="*/ 1803298 w 3000547"/>
                  <a:gd name="connsiteY3698" fmla="*/ 438829 h 3555732"/>
                  <a:gd name="connsiteX3699" fmla="*/ 1801082 w 3000547"/>
                  <a:gd name="connsiteY3699" fmla="*/ 445145 h 3555732"/>
                  <a:gd name="connsiteX3700" fmla="*/ 1800307 w 3000547"/>
                  <a:gd name="connsiteY3700" fmla="*/ 450021 h 3555732"/>
                  <a:gd name="connsiteX3701" fmla="*/ 1800750 w 3000547"/>
                  <a:gd name="connsiteY3701" fmla="*/ 456005 h 3555732"/>
                  <a:gd name="connsiteX3702" fmla="*/ 1801414 w 3000547"/>
                  <a:gd name="connsiteY3702" fmla="*/ 458886 h 3555732"/>
                  <a:gd name="connsiteX3703" fmla="*/ 1803853 w 3000547"/>
                  <a:gd name="connsiteY3703" fmla="*/ 462765 h 3555732"/>
                  <a:gd name="connsiteX3704" fmla="*/ 1809726 w 3000547"/>
                  <a:gd name="connsiteY3704" fmla="*/ 464981 h 3555732"/>
                  <a:gd name="connsiteX3705" fmla="*/ 1815931 w 3000547"/>
                  <a:gd name="connsiteY3705" fmla="*/ 461878 h 3555732"/>
                  <a:gd name="connsiteX3706" fmla="*/ 1821140 w 3000547"/>
                  <a:gd name="connsiteY3706" fmla="*/ 457335 h 3555732"/>
                  <a:gd name="connsiteX3707" fmla="*/ 1822691 w 3000547"/>
                  <a:gd name="connsiteY3707" fmla="*/ 450797 h 3555732"/>
                  <a:gd name="connsiteX3708" fmla="*/ 1820807 w 3000547"/>
                  <a:gd name="connsiteY3708" fmla="*/ 442929 h 3555732"/>
                  <a:gd name="connsiteX3709" fmla="*/ 1819920 w 3000547"/>
                  <a:gd name="connsiteY3709" fmla="*/ 437388 h 3555732"/>
                  <a:gd name="connsiteX3710" fmla="*/ 1820142 w 3000547"/>
                  <a:gd name="connsiteY3710" fmla="*/ 435394 h 3555732"/>
                  <a:gd name="connsiteX3711" fmla="*/ 1820696 w 3000547"/>
                  <a:gd name="connsiteY3711" fmla="*/ 433842 h 3555732"/>
                  <a:gd name="connsiteX3712" fmla="*/ 2859147 w 3000547"/>
                  <a:gd name="connsiteY3712" fmla="*/ 465979 h 3555732"/>
                  <a:gd name="connsiteX3713" fmla="*/ 2861364 w 3000547"/>
                  <a:gd name="connsiteY3713" fmla="*/ 468971 h 3555732"/>
                  <a:gd name="connsiteX3714" fmla="*/ 2863690 w 3000547"/>
                  <a:gd name="connsiteY3714" fmla="*/ 470411 h 3555732"/>
                  <a:gd name="connsiteX3715" fmla="*/ 2866351 w 3000547"/>
                  <a:gd name="connsiteY3715" fmla="*/ 468860 h 3555732"/>
                  <a:gd name="connsiteX3716" fmla="*/ 2871669 w 3000547"/>
                  <a:gd name="connsiteY3716" fmla="*/ 462876 h 3555732"/>
                  <a:gd name="connsiteX3717" fmla="*/ 2880867 w 3000547"/>
                  <a:gd name="connsiteY3717" fmla="*/ 459773 h 3555732"/>
                  <a:gd name="connsiteX3718" fmla="*/ 2884303 w 3000547"/>
                  <a:gd name="connsiteY3718" fmla="*/ 457335 h 3555732"/>
                  <a:gd name="connsiteX3719" fmla="*/ 2886518 w 3000547"/>
                  <a:gd name="connsiteY3719" fmla="*/ 453567 h 3555732"/>
                  <a:gd name="connsiteX3720" fmla="*/ 2885632 w 3000547"/>
                  <a:gd name="connsiteY3720" fmla="*/ 451683 h 3555732"/>
                  <a:gd name="connsiteX3721" fmla="*/ 2876767 w 3000547"/>
                  <a:gd name="connsiteY3721" fmla="*/ 452348 h 3555732"/>
                  <a:gd name="connsiteX3722" fmla="*/ 2876988 w 3000547"/>
                  <a:gd name="connsiteY3722" fmla="*/ 450908 h 3555732"/>
                  <a:gd name="connsiteX3723" fmla="*/ 2877321 w 3000547"/>
                  <a:gd name="connsiteY3723" fmla="*/ 447140 h 3555732"/>
                  <a:gd name="connsiteX3724" fmla="*/ 2877542 w 3000547"/>
                  <a:gd name="connsiteY3724" fmla="*/ 445589 h 3555732"/>
                  <a:gd name="connsiteX3725" fmla="*/ 2874883 w 3000547"/>
                  <a:gd name="connsiteY3725" fmla="*/ 442264 h 3555732"/>
                  <a:gd name="connsiteX3726" fmla="*/ 2874329 w 3000547"/>
                  <a:gd name="connsiteY3726" fmla="*/ 441267 h 3555732"/>
                  <a:gd name="connsiteX3727" fmla="*/ 2873886 w 3000547"/>
                  <a:gd name="connsiteY3727" fmla="*/ 438496 h 3555732"/>
                  <a:gd name="connsiteX3728" fmla="*/ 2874107 w 3000547"/>
                  <a:gd name="connsiteY3728" fmla="*/ 433953 h 3555732"/>
                  <a:gd name="connsiteX3729" fmla="*/ 2873664 w 3000547"/>
                  <a:gd name="connsiteY3729" fmla="*/ 432069 h 3555732"/>
                  <a:gd name="connsiteX3730" fmla="*/ 2871005 w 3000547"/>
                  <a:gd name="connsiteY3730" fmla="*/ 429299 h 3555732"/>
                  <a:gd name="connsiteX3731" fmla="*/ 2860366 w 3000547"/>
                  <a:gd name="connsiteY3731" fmla="*/ 425309 h 3555732"/>
                  <a:gd name="connsiteX3732" fmla="*/ 2856377 w 3000547"/>
                  <a:gd name="connsiteY3732" fmla="*/ 427082 h 3555732"/>
                  <a:gd name="connsiteX3733" fmla="*/ 2853385 w 3000547"/>
                  <a:gd name="connsiteY3733" fmla="*/ 432956 h 3555732"/>
                  <a:gd name="connsiteX3734" fmla="*/ 2852499 w 3000547"/>
                  <a:gd name="connsiteY3734" fmla="*/ 441267 h 3555732"/>
                  <a:gd name="connsiteX3735" fmla="*/ 2854936 w 3000547"/>
                  <a:gd name="connsiteY3735" fmla="*/ 450243 h 3555732"/>
                  <a:gd name="connsiteX3736" fmla="*/ 2851723 w 3000547"/>
                  <a:gd name="connsiteY3736" fmla="*/ 456116 h 3555732"/>
                  <a:gd name="connsiteX3737" fmla="*/ 2844298 w 3000547"/>
                  <a:gd name="connsiteY3737" fmla="*/ 466089 h 3555732"/>
                  <a:gd name="connsiteX3738" fmla="*/ 2841749 w 3000547"/>
                  <a:gd name="connsiteY3738" fmla="*/ 474844 h 3555732"/>
                  <a:gd name="connsiteX3739" fmla="*/ 2851058 w 3000547"/>
                  <a:gd name="connsiteY3739" fmla="*/ 477282 h 3555732"/>
                  <a:gd name="connsiteX3740" fmla="*/ 2855269 w 3000547"/>
                  <a:gd name="connsiteY3740" fmla="*/ 472960 h 3555732"/>
                  <a:gd name="connsiteX3741" fmla="*/ 2856710 w 3000547"/>
                  <a:gd name="connsiteY3741" fmla="*/ 469525 h 3555732"/>
                  <a:gd name="connsiteX3742" fmla="*/ 2854936 w 3000547"/>
                  <a:gd name="connsiteY3742" fmla="*/ 465868 h 3555732"/>
                  <a:gd name="connsiteX3743" fmla="*/ 2856820 w 3000547"/>
                  <a:gd name="connsiteY3743" fmla="*/ 463984 h 3555732"/>
                  <a:gd name="connsiteX3744" fmla="*/ 2858925 w 3000547"/>
                  <a:gd name="connsiteY3744" fmla="*/ 465868 h 3555732"/>
                  <a:gd name="connsiteX3745" fmla="*/ 1932066 w 3000547"/>
                  <a:gd name="connsiteY3745" fmla="*/ 420101 h 3555732"/>
                  <a:gd name="connsiteX3746" fmla="*/ 1933174 w 3000547"/>
                  <a:gd name="connsiteY3746" fmla="*/ 420877 h 3555732"/>
                  <a:gd name="connsiteX3747" fmla="*/ 1934504 w 3000547"/>
                  <a:gd name="connsiteY3747" fmla="*/ 419547 h 3555732"/>
                  <a:gd name="connsiteX3748" fmla="*/ 1935834 w 3000547"/>
                  <a:gd name="connsiteY3748" fmla="*/ 418771 h 3555732"/>
                  <a:gd name="connsiteX3749" fmla="*/ 1936942 w 3000547"/>
                  <a:gd name="connsiteY3749" fmla="*/ 417331 h 3555732"/>
                  <a:gd name="connsiteX3750" fmla="*/ 1937717 w 3000547"/>
                  <a:gd name="connsiteY3750" fmla="*/ 414006 h 3555732"/>
                  <a:gd name="connsiteX3751" fmla="*/ 1935834 w 3000547"/>
                  <a:gd name="connsiteY3751" fmla="*/ 412455 h 3555732"/>
                  <a:gd name="connsiteX3752" fmla="*/ 1933950 w 3000547"/>
                  <a:gd name="connsiteY3752" fmla="*/ 411901 h 3555732"/>
                  <a:gd name="connsiteX3753" fmla="*/ 1932066 w 3000547"/>
                  <a:gd name="connsiteY3753" fmla="*/ 412455 h 3555732"/>
                  <a:gd name="connsiteX3754" fmla="*/ 1930182 w 3000547"/>
                  <a:gd name="connsiteY3754" fmla="*/ 414006 h 3555732"/>
                  <a:gd name="connsiteX3755" fmla="*/ 1930626 w 3000547"/>
                  <a:gd name="connsiteY3755" fmla="*/ 416666 h 3555732"/>
                  <a:gd name="connsiteX3756" fmla="*/ 1931290 w 3000547"/>
                  <a:gd name="connsiteY3756" fmla="*/ 418660 h 3555732"/>
                  <a:gd name="connsiteX3757" fmla="*/ 1932176 w 3000547"/>
                  <a:gd name="connsiteY3757" fmla="*/ 419990 h 3555732"/>
                  <a:gd name="connsiteX3758" fmla="*/ 1718303 w 3000547"/>
                  <a:gd name="connsiteY3758" fmla="*/ 395611 h 3555732"/>
                  <a:gd name="connsiteX3759" fmla="*/ 1715311 w 3000547"/>
                  <a:gd name="connsiteY3759" fmla="*/ 395611 h 3555732"/>
                  <a:gd name="connsiteX3760" fmla="*/ 1712541 w 3000547"/>
                  <a:gd name="connsiteY3760" fmla="*/ 398714 h 3555732"/>
                  <a:gd name="connsiteX3761" fmla="*/ 1709881 w 3000547"/>
                  <a:gd name="connsiteY3761" fmla="*/ 404033 h 3555732"/>
                  <a:gd name="connsiteX3762" fmla="*/ 1706114 w 3000547"/>
                  <a:gd name="connsiteY3762" fmla="*/ 409130 h 3555732"/>
                  <a:gd name="connsiteX3763" fmla="*/ 1695032 w 3000547"/>
                  <a:gd name="connsiteY3763" fmla="*/ 418771 h 3555732"/>
                  <a:gd name="connsiteX3764" fmla="*/ 1689602 w 3000547"/>
                  <a:gd name="connsiteY3764" fmla="*/ 421763 h 3555732"/>
                  <a:gd name="connsiteX3765" fmla="*/ 1688051 w 3000547"/>
                  <a:gd name="connsiteY3765" fmla="*/ 423758 h 3555732"/>
                  <a:gd name="connsiteX3766" fmla="*/ 1685391 w 3000547"/>
                  <a:gd name="connsiteY3766" fmla="*/ 432180 h 3555732"/>
                  <a:gd name="connsiteX3767" fmla="*/ 1677745 w 3000547"/>
                  <a:gd name="connsiteY3767" fmla="*/ 443816 h 3555732"/>
                  <a:gd name="connsiteX3768" fmla="*/ 1676747 w 3000547"/>
                  <a:gd name="connsiteY3768" fmla="*/ 449689 h 3555732"/>
                  <a:gd name="connsiteX3769" fmla="*/ 1682399 w 3000547"/>
                  <a:gd name="connsiteY3769" fmla="*/ 450464 h 3555732"/>
                  <a:gd name="connsiteX3770" fmla="*/ 1704340 w 3000547"/>
                  <a:gd name="connsiteY3770" fmla="*/ 444924 h 3555732"/>
                  <a:gd name="connsiteX3771" fmla="*/ 1709216 w 3000547"/>
                  <a:gd name="connsiteY3771" fmla="*/ 441821 h 3555732"/>
                  <a:gd name="connsiteX3772" fmla="*/ 1713427 w 3000547"/>
                  <a:gd name="connsiteY3772" fmla="*/ 432845 h 3555732"/>
                  <a:gd name="connsiteX3773" fmla="*/ 1717306 w 3000547"/>
                  <a:gd name="connsiteY3773" fmla="*/ 421874 h 3555732"/>
                  <a:gd name="connsiteX3774" fmla="*/ 1722071 w 3000547"/>
                  <a:gd name="connsiteY3774" fmla="*/ 413785 h 3555732"/>
                  <a:gd name="connsiteX3775" fmla="*/ 1724509 w 3000547"/>
                  <a:gd name="connsiteY3775" fmla="*/ 406028 h 3555732"/>
                  <a:gd name="connsiteX3776" fmla="*/ 1721960 w 3000547"/>
                  <a:gd name="connsiteY3776" fmla="*/ 398825 h 3555732"/>
                  <a:gd name="connsiteX3777" fmla="*/ 1719633 w 3000547"/>
                  <a:gd name="connsiteY3777" fmla="*/ 396276 h 3555732"/>
                  <a:gd name="connsiteX3778" fmla="*/ 1718192 w 3000547"/>
                  <a:gd name="connsiteY3778" fmla="*/ 395722 h 3555732"/>
                  <a:gd name="connsiteX3779" fmla="*/ 1735036 w 3000547"/>
                  <a:gd name="connsiteY3779" fmla="*/ 388186 h 3555732"/>
                  <a:gd name="connsiteX3780" fmla="*/ 1731823 w 3000547"/>
                  <a:gd name="connsiteY3780" fmla="*/ 389073 h 3555732"/>
                  <a:gd name="connsiteX3781" fmla="*/ 1729606 w 3000547"/>
                  <a:gd name="connsiteY3781" fmla="*/ 391511 h 3555732"/>
                  <a:gd name="connsiteX3782" fmla="*/ 1730493 w 3000547"/>
                  <a:gd name="connsiteY3782" fmla="*/ 392508 h 3555732"/>
                  <a:gd name="connsiteX3783" fmla="*/ 1731379 w 3000547"/>
                  <a:gd name="connsiteY3783" fmla="*/ 393173 h 3555732"/>
                  <a:gd name="connsiteX3784" fmla="*/ 1735147 w 3000547"/>
                  <a:gd name="connsiteY3784" fmla="*/ 393727 h 3555732"/>
                  <a:gd name="connsiteX3785" fmla="*/ 1740355 w 3000547"/>
                  <a:gd name="connsiteY3785" fmla="*/ 391400 h 3555732"/>
                  <a:gd name="connsiteX3786" fmla="*/ 1738139 w 3000547"/>
                  <a:gd name="connsiteY3786" fmla="*/ 388851 h 3555732"/>
                  <a:gd name="connsiteX3787" fmla="*/ 1734925 w 3000547"/>
                  <a:gd name="connsiteY3787" fmla="*/ 388075 h 3555732"/>
                  <a:gd name="connsiteX3788" fmla="*/ 1838427 w 3000547"/>
                  <a:gd name="connsiteY3788" fmla="*/ 382424 h 3555732"/>
                  <a:gd name="connsiteX3789" fmla="*/ 1834438 w 3000547"/>
                  <a:gd name="connsiteY3789" fmla="*/ 382756 h 3555732"/>
                  <a:gd name="connsiteX3790" fmla="*/ 1831889 w 3000547"/>
                  <a:gd name="connsiteY3790" fmla="*/ 384529 h 3555732"/>
                  <a:gd name="connsiteX3791" fmla="*/ 1829783 w 3000547"/>
                  <a:gd name="connsiteY3791" fmla="*/ 388962 h 3555732"/>
                  <a:gd name="connsiteX3792" fmla="*/ 1827124 w 3000547"/>
                  <a:gd name="connsiteY3792" fmla="*/ 397051 h 3555732"/>
                  <a:gd name="connsiteX3793" fmla="*/ 1827124 w 3000547"/>
                  <a:gd name="connsiteY3793" fmla="*/ 401041 h 3555732"/>
                  <a:gd name="connsiteX3794" fmla="*/ 1828786 w 3000547"/>
                  <a:gd name="connsiteY3794" fmla="*/ 406138 h 3555732"/>
                  <a:gd name="connsiteX3795" fmla="*/ 1832111 w 3000547"/>
                  <a:gd name="connsiteY3795" fmla="*/ 414006 h 3555732"/>
                  <a:gd name="connsiteX3796" fmla="*/ 1836322 w 3000547"/>
                  <a:gd name="connsiteY3796" fmla="*/ 417552 h 3555732"/>
                  <a:gd name="connsiteX3797" fmla="*/ 1841862 w 3000547"/>
                  <a:gd name="connsiteY3797" fmla="*/ 417552 h 3555732"/>
                  <a:gd name="connsiteX3798" fmla="*/ 1847403 w 3000547"/>
                  <a:gd name="connsiteY3798" fmla="*/ 414560 h 3555732"/>
                  <a:gd name="connsiteX3799" fmla="*/ 1851392 w 3000547"/>
                  <a:gd name="connsiteY3799" fmla="*/ 409352 h 3555732"/>
                  <a:gd name="connsiteX3800" fmla="*/ 1851946 w 3000547"/>
                  <a:gd name="connsiteY3800" fmla="*/ 403146 h 3555732"/>
                  <a:gd name="connsiteX3801" fmla="*/ 1865355 w 3000547"/>
                  <a:gd name="connsiteY3801" fmla="*/ 393616 h 3555732"/>
                  <a:gd name="connsiteX3802" fmla="*/ 1849398 w 3000547"/>
                  <a:gd name="connsiteY3802" fmla="*/ 396054 h 3555732"/>
                  <a:gd name="connsiteX3803" fmla="*/ 1846738 w 3000547"/>
                  <a:gd name="connsiteY3803" fmla="*/ 393949 h 3555732"/>
                  <a:gd name="connsiteX3804" fmla="*/ 1841197 w 3000547"/>
                  <a:gd name="connsiteY3804" fmla="*/ 384640 h 3555732"/>
                  <a:gd name="connsiteX3805" fmla="*/ 1838205 w 3000547"/>
                  <a:gd name="connsiteY3805" fmla="*/ 382535 h 3555732"/>
                  <a:gd name="connsiteX3806" fmla="*/ 1859593 w 3000547"/>
                  <a:gd name="connsiteY3806" fmla="*/ 384086 h 3555732"/>
                  <a:gd name="connsiteX3807" fmla="*/ 1858928 w 3000547"/>
                  <a:gd name="connsiteY3807" fmla="*/ 376661 h 3555732"/>
                  <a:gd name="connsiteX3808" fmla="*/ 1856601 w 3000547"/>
                  <a:gd name="connsiteY3808" fmla="*/ 375886 h 3555732"/>
                  <a:gd name="connsiteX3809" fmla="*/ 1853387 w 3000547"/>
                  <a:gd name="connsiteY3809" fmla="*/ 379875 h 3555732"/>
                  <a:gd name="connsiteX3810" fmla="*/ 1850506 w 3000547"/>
                  <a:gd name="connsiteY3810" fmla="*/ 385305 h 3555732"/>
                  <a:gd name="connsiteX3811" fmla="*/ 1849287 w 3000547"/>
                  <a:gd name="connsiteY3811" fmla="*/ 388962 h 3555732"/>
                  <a:gd name="connsiteX3812" fmla="*/ 1856601 w 3000547"/>
                  <a:gd name="connsiteY3812" fmla="*/ 387632 h 3555732"/>
                  <a:gd name="connsiteX3813" fmla="*/ 1859593 w 3000547"/>
                  <a:gd name="connsiteY3813" fmla="*/ 383975 h 3555732"/>
                  <a:gd name="connsiteX3814" fmla="*/ 1613582 w 3000547"/>
                  <a:gd name="connsiteY3814" fmla="*/ 389073 h 3555732"/>
                  <a:gd name="connsiteX3815" fmla="*/ 1610037 w 3000547"/>
                  <a:gd name="connsiteY3815" fmla="*/ 392065 h 3555732"/>
                  <a:gd name="connsiteX3816" fmla="*/ 1608485 w 3000547"/>
                  <a:gd name="connsiteY3816" fmla="*/ 397162 h 3555732"/>
                  <a:gd name="connsiteX3817" fmla="*/ 1610037 w 3000547"/>
                  <a:gd name="connsiteY3817" fmla="*/ 402925 h 3555732"/>
                  <a:gd name="connsiteX3818" fmla="*/ 1613582 w 3000547"/>
                  <a:gd name="connsiteY3818" fmla="*/ 405917 h 3555732"/>
                  <a:gd name="connsiteX3819" fmla="*/ 1620121 w 3000547"/>
                  <a:gd name="connsiteY3819" fmla="*/ 407136 h 3555732"/>
                  <a:gd name="connsiteX3820" fmla="*/ 1617904 w 3000547"/>
                  <a:gd name="connsiteY3820" fmla="*/ 409574 h 3555732"/>
                  <a:gd name="connsiteX3821" fmla="*/ 1614469 w 3000547"/>
                  <a:gd name="connsiteY3821" fmla="*/ 415114 h 3555732"/>
                  <a:gd name="connsiteX3822" fmla="*/ 1612364 w 3000547"/>
                  <a:gd name="connsiteY3822" fmla="*/ 416112 h 3555732"/>
                  <a:gd name="connsiteX3823" fmla="*/ 1601504 w 3000547"/>
                  <a:gd name="connsiteY3823" fmla="*/ 411790 h 3555732"/>
                  <a:gd name="connsiteX3824" fmla="*/ 1596960 w 3000547"/>
                  <a:gd name="connsiteY3824" fmla="*/ 414228 h 3555732"/>
                  <a:gd name="connsiteX3825" fmla="*/ 1597515 w 3000547"/>
                  <a:gd name="connsiteY3825" fmla="*/ 419658 h 3555732"/>
                  <a:gd name="connsiteX3826" fmla="*/ 1601060 w 3000547"/>
                  <a:gd name="connsiteY3826" fmla="*/ 425088 h 3555732"/>
                  <a:gd name="connsiteX3827" fmla="*/ 1609926 w 3000547"/>
                  <a:gd name="connsiteY3827" fmla="*/ 428966 h 3555732"/>
                  <a:gd name="connsiteX3828" fmla="*/ 1632643 w 3000547"/>
                  <a:gd name="connsiteY3828" fmla="*/ 450243 h 3555732"/>
                  <a:gd name="connsiteX3829" fmla="*/ 1633973 w 3000547"/>
                  <a:gd name="connsiteY3829" fmla="*/ 452570 h 3555732"/>
                  <a:gd name="connsiteX3830" fmla="*/ 1637630 w 3000547"/>
                  <a:gd name="connsiteY3830" fmla="*/ 462543 h 3555732"/>
                  <a:gd name="connsiteX3831" fmla="*/ 1641397 w 3000547"/>
                  <a:gd name="connsiteY3831" fmla="*/ 466865 h 3555732"/>
                  <a:gd name="connsiteX3832" fmla="*/ 1665444 w 3000547"/>
                  <a:gd name="connsiteY3832" fmla="*/ 458776 h 3555732"/>
                  <a:gd name="connsiteX3833" fmla="*/ 1670099 w 3000547"/>
                  <a:gd name="connsiteY3833" fmla="*/ 455230 h 3555732"/>
                  <a:gd name="connsiteX3834" fmla="*/ 1673756 w 3000547"/>
                  <a:gd name="connsiteY3834" fmla="*/ 450243 h 3555732"/>
                  <a:gd name="connsiteX3835" fmla="*/ 1674531 w 3000547"/>
                  <a:gd name="connsiteY3835" fmla="*/ 448027 h 3555732"/>
                  <a:gd name="connsiteX3836" fmla="*/ 1674974 w 3000547"/>
                  <a:gd name="connsiteY3836" fmla="*/ 445589 h 3555732"/>
                  <a:gd name="connsiteX3837" fmla="*/ 1675639 w 3000547"/>
                  <a:gd name="connsiteY3837" fmla="*/ 442929 h 3555732"/>
                  <a:gd name="connsiteX3838" fmla="*/ 1676858 w 3000547"/>
                  <a:gd name="connsiteY3838" fmla="*/ 440159 h 3555732"/>
                  <a:gd name="connsiteX3839" fmla="*/ 1681291 w 3000547"/>
                  <a:gd name="connsiteY3839" fmla="*/ 434507 h 3555732"/>
                  <a:gd name="connsiteX3840" fmla="*/ 1682732 w 3000547"/>
                  <a:gd name="connsiteY3840" fmla="*/ 431072 h 3555732"/>
                  <a:gd name="connsiteX3841" fmla="*/ 1683507 w 3000547"/>
                  <a:gd name="connsiteY3841" fmla="*/ 429520 h 3555732"/>
                  <a:gd name="connsiteX3842" fmla="*/ 1685391 w 3000547"/>
                  <a:gd name="connsiteY3842" fmla="*/ 427526 h 3555732"/>
                  <a:gd name="connsiteX3843" fmla="*/ 1686277 w 3000547"/>
                  <a:gd name="connsiteY3843" fmla="*/ 425420 h 3555732"/>
                  <a:gd name="connsiteX3844" fmla="*/ 1686610 w 3000547"/>
                  <a:gd name="connsiteY3844" fmla="*/ 423647 h 3555732"/>
                  <a:gd name="connsiteX3845" fmla="*/ 1686832 w 3000547"/>
                  <a:gd name="connsiteY3845" fmla="*/ 420101 h 3555732"/>
                  <a:gd name="connsiteX3846" fmla="*/ 1687053 w 3000547"/>
                  <a:gd name="connsiteY3846" fmla="*/ 418660 h 3555732"/>
                  <a:gd name="connsiteX3847" fmla="*/ 1688162 w 3000547"/>
                  <a:gd name="connsiteY3847" fmla="*/ 414893 h 3555732"/>
                  <a:gd name="connsiteX3848" fmla="*/ 1689048 w 3000547"/>
                  <a:gd name="connsiteY3848" fmla="*/ 413120 h 3555732"/>
                  <a:gd name="connsiteX3849" fmla="*/ 1701238 w 3000547"/>
                  <a:gd name="connsiteY3849" fmla="*/ 407025 h 3555732"/>
                  <a:gd name="connsiteX3850" fmla="*/ 1705227 w 3000547"/>
                  <a:gd name="connsiteY3850" fmla="*/ 401817 h 3555732"/>
                  <a:gd name="connsiteX3851" fmla="*/ 1705449 w 3000547"/>
                  <a:gd name="connsiteY3851" fmla="*/ 394835 h 3555732"/>
                  <a:gd name="connsiteX3852" fmla="*/ 1703675 w 3000547"/>
                  <a:gd name="connsiteY3852" fmla="*/ 391289 h 3555732"/>
                  <a:gd name="connsiteX3853" fmla="*/ 1701792 w 3000547"/>
                  <a:gd name="connsiteY3853" fmla="*/ 389959 h 3555732"/>
                  <a:gd name="connsiteX3854" fmla="*/ 1699797 w 3000547"/>
                  <a:gd name="connsiteY3854" fmla="*/ 390181 h 3555732"/>
                  <a:gd name="connsiteX3855" fmla="*/ 1698024 w 3000547"/>
                  <a:gd name="connsiteY3855" fmla="*/ 391511 h 3555732"/>
                  <a:gd name="connsiteX3856" fmla="*/ 1696694 w 3000547"/>
                  <a:gd name="connsiteY3856" fmla="*/ 394170 h 3555732"/>
                  <a:gd name="connsiteX3857" fmla="*/ 1695253 w 3000547"/>
                  <a:gd name="connsiteY3857" fmla="*/ 397716 h 3555732"/>
                  <a:gd name="connsiteX3858" fmla="*/ 1693923 w 3000547"/>
                  <a:gd name="connsiteY3858" fmla="*/ 399268 h 3555732"/>
                  <a:gd name="connsiteX3859" fmla="*/ 1692705 w 3000547"/>
                  <a:gd name="connsiteY3859" fmla="*/ 396054 h 3555732"/>
                  <a:gd name="connsiteX3860" fmla="*/ 1692705 w 3000547"/>
                  <a:gd name="connsiteY3860" fmla="*/ 392397 h 3555732"/>
                  <a:gd name="connsiteX3861" fmla="*/ 1693480 w 3000547"/>
                  <a:gd name="connsiteY3861" fmla="*/ 389294 h 3555732"/>
                  <a:gd name="connsiteX3862" fmla="*/ 1693923 w 3000547"/>
                  <a:gd name="connsiteY3862" fmla="*/ 385859 h 3555732"/>
                  <a:gd name="connsiteX3863" fmla="*/ 1693037 w 3000547"/>
                  <a:gd name="connsiteY3863" fmla="*/ 381205 h 3555732"/>
                  <a:gd name="connsiteX3864" fmla="*/ 1691043 w 3000547"/>
                  <a:gd name="connsiteY3864" fmla="*/ 378102 h 3555732"/>
                  <a:gd name="connsiteX3865" fmla="*/ 1688605 w 3000547"/>
                  <a:gd name="connsiteY3865" fmla="*/ 378102 h 3555732"/>
                  <a:gd name="connsiteX3866" fmla="*/ 1680958 w 3000547"/>
                  <a:gd name="connsiteY3866" fmla="*/ 381537 h 3555732"/>
                  <a:gd name="connsiteX3867" fmla="*/ 1677634 w 3000547"/>
                  <a:gd name="connsiteY3867" fmla="*/ 385970 h 3555732"/>
                  <a:gd name="connsiteX3868" fmla="*/ 1675417 w 3000547"/>
                  <a:gd name="connsiteY3868" fmla="*/ 392508 h 3555732"/>
                  <a:gd name="connsiteX3869" fmla="*/ 1675639 w 3000547"/>
                  <a:gd name="connsiteY3869" fmla="*/ 400487 h 3555732"/>
                  <a:gd name="connsiteX3870" fmla="*/ 1672536 w 3000547"/>
                  <a:gd name="connsiteY3870" fmla="*/ 399711 h 3555732"/>
                  <a:gd name="connsiteX3871" fmla="*/ 1666552 w 3000547"/>
                  <a:gd name="connsiteY3871" fmla="*/ 391178 h 3555732"/>
                  <a:gd name="connsiteX3872" fmla="*/ 1661233 w 3000547"/>
                  <a:gd name="connsiteY3872" fmla="*/ 386746 h 3555732"/>
                  <a:gd name="connsiteX3873" fmla="*/ 1661455 w 3000547"/>
                  <a:gd name="connsiteY3873" fmla="*/ 381316 h 3555732"/>
                  <a:gd name="connsiteX3874" fmla="*/ 1663117 w 3000547"/>
                  <a:gd name="connsiteY3874" fmla="*/ 375221 h 3555732"/>
                  <a:gd name="connsiteX3875" fmla="*/ 1665001 w 3000547"/>
                  <a:gd name="connsiteY3875" fmla="*/ 370899 h 3555732"/>
                  <a:gd name="connsiteX3876" fmla="*/ 1662119 w 3000547"/>
                  <a:gd name="connsiteY3876" fmla="*/ 368572 h 3555732"/>
                  <a:gd name="connsiteX3877" fmla="*/ 1659571 w 3000547"/>
                  <a:gd name="connsiteY3877" fmla="*/ 371121 h 3555732"/>
                  <a:gd name="connsiteX3878" fmla="*/ 1657244 w 3000547"/>
                  <a:gd name="connsiteY3878" fmla="*/ 374667 h 3555732"/>
                  <a:gd name="connsiteX3879" fmla="*/ 1654917 w 3000547"/>
                  <a:gd name="connsiteY3879" fmla="*/ 375442 h 3555732"/>
                  <a:gd name="connsiteX3880" fmla="*/ 1653587 w 3000547"/>
                  <a:gd name="connsiteY3880" fmla="*/ 372561 h 3555732"/>
                  <a:gd name="connsiteX3881" fmla="*/ 1653919 w 3000547"/>
                  <a:gd name="connsiteY3881" fmla="*/ 369015 h 3555732"/>
                  <a:gd name="connsiteX3882" fmla="*/ 1653919 w 3000547"/>
                  <a:gd name="connsiteY3882" fmla="*/ 365912 h 3555732"/>
                  <a:gd name="connsiteX3883" fmla="*/ 1651925 w 3000547"/>
                  <a:gd name="connsiteY3883" fmla="*/ 364250 h 3555732"/>
                  <a:gd name="connsiteX3884" fmla="*/ 1641730 w 3000547"/>
                  <a:gd name="connsiteY3884" fmla="*/ 372894 h 3555732"/>
                  <a:gd name="connsiteX3885" fmla="*/ 1639846 w 3000547"/>
                  <a:gd name="connsiteY3885" fmla="*/ 373669 h 3555732"/>
                  <a:gd name="connsiteX3886" fmla="*/ 1637962 w 3000547"/>
                  <a:gd name="connsiteY3886" fmla="*/ 373115 h 3555732"/>
                  <a:gd name="connsiteX3887" fmla="*/ 1635524 w 3000547"/>
                  <a:gd name="connsiteY3887" fmla="*/ 370899 h 3555732"/>
                  <a:gd name="connsiteX3888" fmla="*/ 1635856 w 3000547"/>
                  <a:gd name="connsiteY3888" fmla="*/ 376661 h 3555732"/>
                  <a:gd name="connsiteX3889" fmla="*/ 1637519 w 3000547"/>
                  <a:gd name="connsiteY3889" fmla="*/ 380318 h 3555732"/>
                  <a:gd name="connsiteX3890" fmla="*/ 1639735 w 3000547"/>
                  <a:gd name="connsiteY3890" fmla="*/ 383310 h 3555732"/>
                  <a:gd name="connsiteX3891" fmla="*/ 1641730 w 3000547"/>
                  <a:gd name="connsiteY3891" fmla="*/ 387078 h 3555732"/>
                  <a:gd name="connsiteX3892" fmla="*/ 1636521 w 3000547"/>
                  <a:gd name="connsiteY3892" fmla="*/ 391732 h 3555732"/>
                  <a:gd name="connsiteX3893" fmla="*/ 1634638 w 3000547"/>
                  <a:gd name="connsiteY3893" fmla="*/ 391732 h 3555732"/>
                  <a:gd name="connsiteX3894" fmla="*/ 1634305 w 3000547"/>
                  <a:gd name="connsiteY3894" fmla="*/ 390403 h 3555732"/>
                  <a:gd name="connsiteX3895" fmla="*/ 1633862 w 3000547"/>
                  <a:gd name="connsiteY3895" fmla="*/ 388075 h 3555732"/>
                  <a:gd name="connsiteX3896" fmla="*/ 1633086 w 3000547"/>
                  <a:gd name="connsiteY3896" fmla="*/ 385748 h 3555732"/>
                  <a:gd name="connsiteX3897" fmla="*/ 1631534 w 3000547"/>
                  <a:gd name="connsiteY3897" fmla="*/ 384751 h 3555732"/>
                  <a:gd name="connsiteX3898" fmla="*/ 1630205 w 3000547"/>
                  <a:gd name="connsiteY3898" fmla="*/ 385416 h 3555732"/>
                  <a:gd name="connsiteX3899" fmla="*/ 1627989 w 3000547"/>
                  <a:gd name="connsiteY3899" fmla="*/ 388408 h 3555732"/>
                  <a:gd name="connsiteX3900" fmla="*/ 1626548 w 3000547"/>
                  <a:gd name="connsiteY3900" fmla="*/ 389073 h 3555732"/>
                  <a:gd name="connsiteX3901" fmla="*/ 1620675 w 3000547"/>
                  <a:gd name="connsiteY3901" fmla="*/ 386967 h 3555732"/>
                  <a:gd name="connsiteX3902" fmla="*/ 1614137 w 3000547"/>
                  <a:gd name="connsiteY3902" fmla="*/ 388962 h 3555732"/>
                  <a:gd name="connsiteX3903" fmla="*/ 1589868 w 3000547"/>
                  <a:gd name="connsiteY3903" fmla="*/ 387965 h 3555732"/>
                  <a:gd name="connsiteX3904" fmla="*/ 1592528 w 3000547"/>
                  <a:gd name="connsiteY3904" fmla="*/ 388297 h 3555732"/>
                  <a:gd name="connsiteX3905" fmla="*/ 1592306 w 3000547"/>
                  <a:gd name="connsiteY3905" fmla="*/ 389738 h 3555732"/>
                  <a:gd name="connsiteX3906" fmla="*/ 1590422 w 3000547"/>
                  <a:gd name="connsiteY3906" fmla="*/ 393062 h 3555732"/>
                  <a:gd name="connsiteX3907" fmla="*/ 1590422 w 3000547"/>
                  <a:gd name="connsiteY3907" fmla="*/ 397384 h 3555732"/>
                  <a:gd name="connsiteX3908" fmla="*/ 1592417 w 3000547"/>
                  <a:gd name="connsiteY3908" fmla="*/ 400930 h 3555732"/>
                  <a:gd name="connsiteX3909" fmla="*/ 1593968 w 3000547"/>
                  <a:gd name="connsiteY3909" fmla="*/ 402149 h 3555732"/>
                  <a:gd name="connsiteX3910" fmla="*/ 1594633 w 3000547"/>
                  <a:gd name="connsiteY3910" fmla="*/ 401484 h 3555732"/>
                  <a:gd name="connsiteX3911" fmla="*/ 1595298 w 3000547"/>
                  <a:gd name="connsiteY3911" fmla="*/ 400598 h 3555732"/>
                  <a:gd name="connsiteX3912" fmla="*/ 1595963 w 3000547"/>
                  <a:gd name="connsiteY3912" fmla="*/ 400043 h 3555732"/>
                  <a:gd name="connsiteX3913" fmla="*/ 1597293 w 3000547"/>
                  <a:gd name="connsiteY3913" fmla="*/ 396941 h 3555732"/>
                  <a:gd name="connsiteX3914" fmla="*/ 1601282 w 3000547"/>
                  <a:gd name="connsiteY3914" fmla="*/ 390513 h 3555732"/>
                  <a:gd name="connsiteX3915" fmla="*/ 1609371 w 3000547"/>
                  <a:gd name="connsiteY3915" fmla="*/ 384197 h 3555732"/>
                  <a:gd name="connsiteX3916" fmla="*/ 1617793 w 3000547"/>
                  <a:gd name="connsiteY3916" fmla="*/ 381870 h 3555732"/>
                  <a:gd name="connsiteX3917" fmla="*/ 1620897 w 3000547"/>
                  <a:gd name="connsiteY3917" fmla="*/ 379210 h 3555732"/>
                  <a:gd name="connsiteX3918" fmla="*/ 1623334 w 3000547"/>
                  <a:gd name="connsiteY3918" fmla="*/ 375775 h 3555732"/>
                  <a:gd name="connsiteX3919" fmla="*/ 1625108 w 3000547"/>
                  <a:gd name="connsiteY3919" fmla="*/ 372561 h 3555732"/>
                  <a:gd name="connsiteX3920" fmla="*/ 1624332 w 3000547"/>
                  <a:gd name="connsiteY3920" fmla="*/ 369015 h 3555732"/>
                  <a:gd name="connsiteX3921" fmla="*/ 1618791 w 3000547"/>
                  <a:gd name="connsiteY3921" fmla="*/ 364693 h 3555732"/>
                  <a:gd name="connsiteX3922" fmla="*/ 1617239 w 3000547"/>
                  <a:gd name="connsiteY3922" fmla="*/ 362034 h 3555732"/>
                  <a:gd name="connsiteX3923" fmla="*/ 1615245 w 3000547"/>
                  <a:gd name="connsiteY3923" fmla="*/ 361812 h 3555732"/>
                  <a:gd name="connsiteX3924" fmla="*/ 1608263 w 3000547"/>
                  <a:gd name="connsiteY3924" fmla="*/ 372783 h 3555732"/>
                  <a:gd name="connsiteX3925" fmla="*/ 1607156 w 3000547"/>
                  <a:gd name="connsiteY3925" fmla="*/ 375664 h 3555732"/>
                  <a:gd name="connsiteX3926" fmla="*/ 1605826 w 3000547"/>
                  <a:gd name="connsiteY3926" fmla="*/ 377326 h 3555732"/>
                  <a:gd name="connsiteX3927" fmla="*/ 1604939 w 3000547"/>
                  <a:gd name="connsiteY3927" fmla="*/ 375221 h 3555732"/>
                  <a:gd name="connsiteX3928" fmla="*/ 1604606 w 3000547"/>
                  <a:gd name="connsiteY3928" fmla="*/ 369015 h 3555732"/>
                  <a:gd name="connsiteX3929" fmla="*/ 1602944 w 3000547"/>
                  <a:gd name="connsiteY3929" fmla="*/ 363142 h 3555732"/>
                  <a:gd name="connsiteX3930" fmla="*/ 1599841 w 3000547"/>
                  <a:gd name="connsiteY3930" fmla="*/ 359817 h 3555732"/>
                  <a:gd name="connsiteX3931" fmla="*/ 1596185 w 3000547"/>
                  <a:gd name="connsiteY3931" fmla="*/ 358488 h 3555732"/>
                  <a:gd name="connsiteX3932" fmla="*/ 1594079 w 3000547"/>
                  <a:gd name="connsiteY3932" fmla="*/ 360039 h 3555732"/>
                  <a:gd name="connsiteX3933" fmla="*/ 1594301 w 3000547"/>
                  <a:gd name="connsiteY3933" fmla="*/ 363031 h 3555732"/>
                  <a:gd name="connsiteX3934" fmla="*/ 1594965 w 3000547"/>
                  <a:gd name="connsiteY3934" fmla="*/ 365691 h 3555732"/>
                  <a:gd name="connsiteX3935" fmla="*/ 1594744 w 3000547"/>
                  <a:gd name="connsiteY3935" fmla="*/ 368350 h 3555732"/>
                  <a:gd name="connsiteX3936" fmla="*/ 1595187 w 3000547"/>
                  <a:gd name="connsiteY3936" fmla="*/ 369348 h 3555732"/>
                  <a:gd name="connsiteX3937" fmla="*/ 1593968 w 3000547"/>
                  <a:gd name="connsiteY3937" fmla="*/ 371675 h 3555732"/>
                  <a:gd name="connsiteX3938" fmla="*/ 1590976 w 3000547"/>
                  <a:gd name="connsiteY3938" fmla="*/ 375775 h 3555732"/>
                  <a:gd name="connsiteX3939" fmla="*/ 1588982 w 3000547"/>
                  <a:gd name="connsiteY3939" fmla="*/ 381094 h 3555732"/>
                  <a:gd name="connsiteX3940" fmla="*/ 1589314 w 3000547"/>
                  <a:gd name="connsiteY3940" fmla="*/ 385970 h 3555732"/>
                  <a:gd name="connsiteX3941" fmla="*/ 1590090 w 3000547"/>
                  <a:gd name="connsiteY3941" fmla="*/ 387965 h 3555732"/>
                  <a:gd name="connsiteX3942" fmla="*/ 1830892 w 3000547"/>
                  <a:gd name="connsiteY3942" fmla="*/ 357601 h 3555732"/>
                  <a:gd name="connsiteX3943" fmla="*/ 1831557 w 3000547"/>
                  <a:gd name="connsiteY3943" fmla="*/ 366134 h 3555732"/>
                  <a:gd name="connsiteX3944" fmla="*/ 1832664 w 3000547"/>
                  <a:gd name="connsiteY3944" fmla="*/ 370345 h 3555732"/>
                  <a:gd name="connsiteX3945" fmla="*/ 1834659 w 3000547"/>
                  <a:gd name="connsiteY3945" fmla="*/ 372783 h 3555732"/>
                  <a:gd name="connsiteX3946" fmla="*/ 1838759 w 3000547"/>
                  <a:gd name="connsiteY3946" fmla="*/ 374113 h 3555732"/>
                  <a:gd name="connsiteX3947" fmla="*/ 1842416 w 3000547"/>
                  <a:gd name="connsiteY3947" fmla="*/ 370567 h 3555732"/>
                  <a:gd name="connsiteX3948" fmla="*/ 1844744 w 3000547"/>
                  <a:gd name="connsiteY3948" fmla="*/ 365247 h 3555732"/>
                  <a:gd name="connsiteX3949" fmla="*/ 1844744 w 3000547"/>
                  <a:gd name="connsiteY3949" fmla="*/ 361147 h 3555732"/>
                  <a:gd name="connsiteX3950" fmla="*/ 1838094 w 3000547"/>
                  <a:gd name="connsiteY3950" fmla="*/ 348847 h 3555732"/>
                  <a:gd name="connsiteX3951" fmla="*/ 1835213 w 3000547"/>
                  <a:gd name="connsiteY3951" fmla="*/ 346852 h 3555732"/>
                  <a:gd name="connsiteX3952" fmla="*/ 1832443 w 3000547"/>
                  <a:gd name="connsiteY3952" fmla="*/ 350177 h 3555732"/>
                  <a:gd name="connsiteX3953" fmla="*/ 1830781 w 3000547"/>
                  <a:gd name="connsiteY3953" fmla="*/ 357380 h 3555732"/>
                  <a:gd name="connsiteX3954" fmla="*/ 1668325 w 3000547"/>
                  <a:gd name="connsiteY3954" fmla="*/ 359596 h 3555732"/>
                  <a:gd name="connsiteX3955" fmla="*/ 1674974 w 3000547"/>
                  <a:gd name="connsiteY3955" fmla="*/ 362588 h 3555732"/>
                  <a:gd name="connsiteX3956" fmla="*/ 1683286 w 3000547"/>
                  <a:gd name="connsiteY3956" fmla="*/ 366023 h 3555732"/>
                  <a:gd name="connsiteX3957" fmla="*/ 1688715 w 3000547"/>
                  <a:gd name="connsiteY3957" fmla="*/ 366023 h 3555732"/>
                  <a:gd name="connsiteX3958" fmla="*/ 1690045 w 3000547"/>
                  <a:gd name="connsiteY3958" fmla="*/ 365691 h 3555732"/>
                  <a:gd name="connsiteX3959" fmla="*/ 1692151 w 3000547"/>
                  <a:gd name="connsiteY3959" fmla="*/ 363585 h 3555732"/>
                  <a:gd name="connsiteX3960" fmla="*/ 1692594 w 3000547"/>
                  <a:gd name="connsiteY3960" fmla="*/ 360150 h 3555732"/>
                  <a:gd name="connsiteX3961" fmla="*/ 1690156 w 3000547"/>
                  <a:gd name="connsiteY3961" fmla="*/ 357047 h 3555732"/>
                  <a:gd name="connsiteX3962" fmla="*/ 1678188 w 3000547"/>
                  <a:gd name="connsiteY3962" fmla="*/ 345522 h 3555732"/>
                  <a:gd name="connsiteX3963" fmla="*/ 1673756 w 3000547"/>
                  <a:gd name="connsiteY3963" fmla="*/ 343306 h 3555732"/>
                  <a:gd name="connsiteX3964" fmla="*/ 1669101 w 3000547"/>
                  <a:gd name="connsiteY3964" fmla="*/ 345966 h 3555732"/>
                  <a:gd name="connsiteX3965" fmla="*/ 1666109 w 3000547"/>
                  <a:gd name="connsiteY3965" fmla="*/ 350620 h 3555732"/>
                  <a:gd name="connsiteX3966" fmla="*/ 1665444 w 3000547"/>
                  <a:gd name="connsiteY3966" fmla="*/ 354720 h 3555732"/>
                  <a:gd name="connsiteX3967" fmla="*/ 1666331 w 3000547"/>
                  <a:gd name="connsiteY3967" fmla="*/ 357934 h 3555732"/>
                  <a:gd name="connsiteX3968" fmla="*/ 1668104 w 3000547"/>
                  <a:gd name="connsiteY3968" fmla="*/ 359707 h 3555732"/>
                  <a:gd name="connsiteX3969" fmla="*/ 1786344 w 3000547"/>
                  <a:gd name="connsiteY3969" fmla="*/ 368794 h 3555732"/>
                  <a:gd name="connsiteX3970" fmla="*/ 1787895 w 3000547"/>
                  <a:gd name="connsiteY3970" fmla="*/ 372340 h 3555732"/>
                  <a:gd name="connsiteX3971" fmla="*/ 1789890 w 3000547"/>
                  <a:gd name="connsiteY3971" fmla="*/ 374667 h 3555732"/>
                  <a:gd name="connsiteX3972" fmla="*/ 1792106 w 3000547"/>
                  <a:gd name="connsiteY3972" fmla="*/ 375775 h 3555732"/>
                  <a:gd name="connsiteX3973" fmla="*/ 1794101 w 3000547"/>
                  <a:gd name="connsiteY3973" fmla="*/ 375775 h 3555732"/>
                  <a:gd name="connsiteX3974" fmla="*/ 1798423 w 3000547"/>
                  <a:gd name="connsiteY3974" fmla="*/ 377880 h 3555732"/>
                  <a:gd name="connsiteX3975" fmla="*/ 1799974 w 3000547"/>
                  <a:gd name="connsiteY3975" fmla="*/ 376551 h 3555732"/>
                  <a:gd name="connsiteX3976" fmla="*/ 1799642 w 3000547"/>
                  <a:gd name="connsiteY3976" fmla="*/ 371121 h 3555732"/>
                  <a:gd name="connsiteX3977" fmla="*/ 1804961 w 3000547"/>
                  <a:gd name="connsiteY3977" fmla="*/ 371121 h 3555732"/>
                  <a:gd name="connsiteX3978" fmla="*/ 1804407 w 3000547"/>
                  <a:gd name="connsiteY3978" fmla="*/ 366134 h 3555732"/>
                  <a:gd name="connsiteX3979" fmla="*/ 1804961 w 3000547"/>
                  <a:gd name="connsiteY3979" fmla="*/ 362477 h 3555732"/>
                  <a:gd name="connsiteX3980" fmla="*/ 1806290 w 3000547"/>
                  <a:gd name="connsiteY3980" fmla="*/ 360815 h 3555732"/>
                  <a:gd name="connsiteX3981" fmla="*/ 1808064 w 3000547"/>
                  <a:gd name="connsiteY3981" fmla="*/ 362034 h 3555732"/>
                  <a:gd name="connsiteX3982" fmla="*/ 1809061 w 3000547"/>
                  <a:gd name="connsiteY3982" fmla="*/ 365026 h 3555732"/>
                  <a:gd name="connsiteX3983" fmla="*/ 1809061 w 3000547"/>
                  <a:gd name="connsiteY3983" fmla="*/ 368572 h 3555732"/>
                  <a:gd name="connsiteX3984" fmla="*/ 1808839 w 3000547"/>
                  <a:gd name="connsiteY3984" fmla="*/ 375664 h 3555732"/>
                  <a:gd name="connsiteX3985" fmla="*/ 1808396 w 3000547"/>
                  <a:gd name="connsiteY3985" fmla="*/ 378102 h 3555732"/>
                  <a:gd name="connsiteX3986" fmla="*/ 1807620 w 3000547"/>
                  <a:gd name="connsiteY3986" fmla="*/ 380318 h 3555732"/>
                  <a:gd name="connsiteX3987" fmla="*/ 1807620 w 3000547"/>
                  <a:gd name="connsiteY3987" fmla="*/ 381981 h 3555732"/>
                  <a:gd name="connsiteX3988" fmla="*/ 1809172 w 3000547"/>
                  <a:gd name="connsiteY3988" fmla="*/ 382645 h 3555732"/>
                  <a:gd name="connsiteX3989" fmla="*/ 1810501 w 3000547"/>
                  <a:gd name="connsiteY3989" fmla="*/ 382313 h 3555732"/>
                  <a:gd name="connsiteX3990" fmla="*/ 1812940 w 3000547"/>
                  <a:gd name="connsiteY3990" fmla="*/ 380651 h 3555732"/>
                  <a:gd name="connsiteX3991" fmla="*/ 1814159 w 3000547"/>
                  <a:gd name="connsiteY3991" fmla="*/ 380208 h 3555732"/>
                  <a:gd name="connsiteX3992" fmla="*/ 1815599 w 3000547"/>
                  <a:gd name="connsiteY3992" fmla="*/ 379210 h 3555732"/>
                  <a:gd name="connsiteX3993" fmla="*/ 1817261 w 3000547"/>
                  <a:gd name="connsiteY3993" fmla="*/ 374667 h 3555732"/>
                  <a:gd name="connsiteX3994" fmla="*/ 1818813 w 3000547"/>
                  <a:gd name="connsiteY3994" fmla="*/ 373669 h 3555732"/>
                  <a:gd name="connsiteX3995" fmla="*/ 1820696 w 3000547"/>
                  <a:gd name="connsiteY3995" fmla="*/ 374778 h 3555732"/>
                  <a:gd name="connsiteX3996" fmla="*/ 1822913 w 3000547"/>
                  <a:gd name="connsiteY3996" fmla="*/ 377105 h 3555732"/>
                  <a:gd name="connsiteX3997" fmla="*/ 1825461 w 3000547"/>
                  <a:gd name="connsiteY3997" fmla="*/ 378767 h 3555732"/>
                  <a:gd name="connsiteX3998" fmla="*/ 1828121 w 3000547"/>
                  <a:gd name="connsiteY3998" fmla="*/ 378213 h 3555732"/>
                  <a:gd name="connsiteX3999" fmla="*/ 1829894 w 3000547"/>
                  <a:gd name="connsiteY3999" fmla="*/ 376551 h 3555732"/>
                  <a:gd name="connsiteX4000" fmla="*/ 1830781 w 3000547"/>
                  <a:gd name="connsiteY4000" fmla="*/ 374778 h 3555732"/>
                  <a:gd name="connsiteX4001" fmla="*/ 1830781 w 3000547"/>
                  <a:gd name="connsiteY4001" fmla="*/ 371896 h 3555732"/>
                  <a:gd name="connsiteX4002" fmla="*/ 1830448 w 3000547"/>
                  <a:gd name="connsiteY4002" fmla="*/ 366688 h 3555732"/>
                  <a:gd name="connsiteX4003" fmla="*/ 1830227 w 3000547"/>
                  <a:gd name="connsiteY4003" fmla="*/ 366245 h 3555732"/>
                  <a:gd name="connsiteX4004" fmla="*/ 1828453 w 3000547"/>
                  <a:gd name="connsiteY4004" fmla="*/ 361036 h 3555732"/>
                  <a:gd name="connsiteX4005" fmla="*/ 1828121 w 3000547"/>
                  <a:gd name="connsiteY4005" fmla="*/ 359042 h 3555732"/>
                  <a:gd name="connsiteX4006" fmla="*/ 1828343 w 3000547"/>
                  <a:gd name="connsiteY4006" fmla="*/ 357490 h 3555732"/>
                  <a:gd name="connsiteX4007" fmla="*/ 1828675 w 3000547"/>
                  <a:gd name="connsiteY4007" fmla="*/ 356050 h 3555732"/>
                  <a:gd name="connsiteX4008" fmla="*/ 1829229 w 3000547"/>
                  <a:gd name="connsiteY4008" fmla="*/ 350066 h 3555732"/>
                  <a:gd name="connsiteX4009" fmla="*/ 1830227 w 3000547"/>
                  <a:gd name="connsiteY4009" fmla="*/ 346520 h 3555732"/>
                  <a:gd name="connsiteX4010" fmla="*/ 1832332 w 3000547"/>
                  <a:gd name="connsiteY4010" fmla="*/ 340536 h 3555732"/>
                  <a:gd name="connsiteX4011" fmla="*/ 1834105 w 3000547"/>
                  <a:gd name="connsiteY4011" fmla="*/ 332779 h 3555732"/>
                  <a:gd name="connsiteX4012" fmla="*/ 1834105 w 3000547"/>
                  <a:gd name="connsiteY4012" fmla="*/ 327681 h 3555732"/>
                  <a:gd name="connsiteX4013" fmla="*/ 1832332 w 3000547"/>
                  <a:gd name="connsiteY4013" fmla="*/ 324135 h 3555732"/>
                  <a:gd name="connsiteX4014" fmla="*/ 1828786 w 3000547"/>
                  <a:gd name="connsiteY4014" fmla="*/ 321032 h 3555732"/>
                  <a:gd name="connsiteX4015" fmla="*/ 1823910 w 3000547"/>
                  <a:gd name="connsiteY4015" fmla="*/ 318594 h 3555732"/>
                  <a:gd name="connsiteX4016" fmla="*/ 1807288 w 3000547"/>
                  <a:gd name="connsiteY4016" fmla="*/ 318816 h 3555732"/>
                  <a:gd name="connsiteX4017" fmla="*/ 1804296 w 3000547"/>
                  <a:gd name="connsiteY4017" fmla="*/ 319813 h 3555732"/>
                  <a:gd name="connsiteX4018" fmla="*/ 1803188 w 3000547"/>
                  <a:gd name="connsiteY4018" fmla="*/ 321032 h 3555732"/>
                  <a:gd name="connsiteX4019" fmla="*/ 1802744 w 3000547"/>
                  <a:gd name="connsiteY4019" fmla="*/ 322584 h 3555732"/>
                  <a:gd name="connsiteX4020" fmla="*/ 1802523 w 3000547"/>
                  <a:gd name="connsiteY4020" fmla="*/ 324911 h 3555732"/>
                  <a:gd name="connsiteX4021" fmla="*/ 1802523 w 3000547"/>
                  <a:gd name="connsiteY4021" fmla="*/ 327016 h 3555732"/>
                  <a:gd name="connsiteX4022" fmla="*/ 1802412 w 3000547"/>
                  <a:gd name="connsiteY4022" fmla="*/ 328013 h 3555732"/>
                  <a:gd name="connsiteX4023" fmla="*/ 1800196 w 3000547"/>
                  <a:gd name="connsiteY4023" fmla="*/ 329897 h 3555732"/>
                  <a:gd name="connsiteX4024" fmla="*/ 1793103 w 3000547"/>
                  <a:gd name="connsiteY4024" fmla="*/ 332446 h 3555732"/>
                  <a:gd name="connsiteX4025" fmla="*/ 1790333 w 3000547"/>
                  <a:gd name="connsiteY4025" fmla="*/ 335438 h 3555732"/>
                  <a:gd name="connsiteX4026" fmla="*/ 1787784 w 3000547"/>
                  <a:gd name="connsiteY4026" fmla="*/ 340536 h 3555732"/>
                  <a:gd name="connsiteX4027" fmla="*/ 1786011 w 3000547"/>
                  <a:gd name="connsiteY4027" fmla="*/ 347628 h 3555732"/>
                  <a:gd name="connsiteX4028" fmla="*/ 1785346 w 3000547"/>
                  <a:gd name="connsiteY4028" fmla="*/ 356604 h 3555732"/>
                  <a:gd name="connsiteX4029" fmla="*/ 1785125 w 3000547"/>
                  <a:gd name="connsiteY4029" fmla="*/ 361258 h 3555732"/>
                  <a:gd name="connsiteX4030" fmla="*/ 1784903 w 3000547"/>
                  <a:gd name="connsiteY4030" fmla="*/ 363585 h 3555732"/>
                  <a:gd name="connsiteX4031" fmla="*/ 1784903 w 3000547"/>
                  <a:gd name="connsiteY4031" fmla="*/ 365580 h 3555732"/>
                  <a:gd name="connsiteX4032" fmla="*/ 1786011 w 3000547"/>
                  <a:gd name="connsiteY4032" fmla="*/ 369237 h 3555732"/>
                  <a:gd name="connsiteX4033" fmla="*/ 1631202 w 3000547"/>
                  <a:gd name="connsiteY4033" fmla="*/ 350398 h 3555732"/>
                  <a:gd name="connsiteX4034" fmla="*/ 1639292 w 3000547"/>
                  <a:gd name="connsiteY4034" fmla="*/ 358377 h 3555732"/>
                  <a:gd name="connsiteX4035" fmla="*/ 1643614 w 3000547"/>
                  <a:gd name="connsiteY4035" fmla="*/ 360372 h 3555732"/>
                  <a:gd name="connsiteX4036" fmla="*/ 1647382 w 3000547"/>
                  <a:gd name="connsiteY4036" fmla="*/ 358931 h 3555732"/>
                  <a:gd name="connsiteX4037" fmla="*/ 1653365 w 3000547"/>
                  <a:gd name="connsiteY4037" fmla="*/ 352282 h 3555732"/>
                  <a:gd name="connsiteX4038" fmla="*/ 1653697 w 3000547"/>
                  <a:gd name="connsiteY4038" fmla="*/ 350620 h 3555732"/>
                  <a:gd name="connsiteX4039" fmla="*/ 1653365 w 3000547"/>
                  <a:gd name="connsiteY4039" fmla="*/ 349068 h 3555732"/>
                  <a:gd name="connsiteX4040" fmla="*/ 1653365 w 3000547"/>
                  <a:gd name="connsiteY4040" fmla="*/ 347517 h 3555732"/>
                  <a:gd name="connsiteX4041" fmla="*/ 1653254 w 3000547"/>
                  <a:gd name="connsiteY4041" fmla="*/ 345966 h 3555732"/>
                  <a:gd name="connsiteX4042" fmla="*/ 1653697 w 3000547"/>
                  <a:gd name="connsiteY4042" fmla="*/ 343971 h 3555732"/>
                  <a:gd name="connsiteX4043" fmla="*/ 1656025 w 3000547"/>
                  <a:gd name="connsiteY4043" fmla="*/ 339206 h 3555732"/>
                  <a:gd name="connsiteX4044" fmla="*/ 1656247 w 3000547"/>
                  <a:gd name="connsiteY4044" fmla="*/ 334995 h 3555732"/>
                  <a:gd name="connsiteX4045" fmla="*/ 1655803 w 3000547"/>
                  <a:gd name="connsiteY4045" fmla="*/ 332668 h 3555732"/>
                  <a:gd name="connsiteX4046" fmla="*/ 1655138 w 3000547"/>
                  <a:gd name="connsiteY4046" fmla="*/ 330341 h 3555732"/>
                  <a:gd name="connsiteX4047" fmla="*/ 1653476 w 3000547"/>
                  <a:gd name="connsiteY4047" fmla="*/ 326573 h 3555732"/>
                  <a:gd name="connsiteX4048" fmla="*/ 1653697 w 3000547"/>
                  <a:gd name="connsiteY4048" fmla="*/ 323581 h 3555732"/>
                  <a:gd name="connsiteX4049" fmla="*/ 1653697 w 3000547"/>
                  <a:gd name="connsiteY4049" fmla="*/ 319037 h 3555732"/>
                  <a:gd name="connsiteX4050" fmla="*/ 1651593 w 3000547"/>
                  <a:gd name="connsiteY4050" fmla="*/ 313608 h 3555732"/>
                  <a:gd name="connsiteX4051" fmla="*/ 1650927 w 3000547"/>
                  <a:gd name="connsiteY4051" fmla="*/ 312389 h 3555732"/>
                  <a:gd name="connsiteX4052" fmla="*/ 1649930 w 3000547"/>
                  <a:gd name="connsiteY4052" fmla="*/ 311502 h 3555732"/>
                  <a:gd name="connsiteX4053" fmla="*/ 1649265 w 3000547"/>
                  <a:gd name="connsiteY4053" fmla="*/ 312389 h 3555732"/>
                  <a:gd name="connsiteX4054" fmla="*/ 1648489 w 3000547"/>
                  <a:gd name="connsiteY4054" fmla="*/ 312721 h 3555732"/>
                  <a:gd name="connsiteX4055" fmla="*/ 1647603 w 3000547"/>
                  <a:gd name="connsiteY4055" fmla="*/ 311945 h 3555732"/>
                  <a:gd name="connsiteX4056" fmla="*/ 1646606 w 3000547"/>
                  <a:gd name="connsiteY4056" fmla="*/ 312278 h 3555732"/>
                  <a:gd name="connsiteX4057" fmla="*/ 1645608 w 3000547"/>
                  <a:gd name="connsiteY4057" fmla="*/ 314494 h 3555732"/>
                  <a:gd name="connsiteX4058" fmla="*/ 1645165 w 3000547"/>
                  <a:gd name="connsiteY4058" fmla="*/ 316378 h 3555732"/>
                  <a:gd name="connsiteX4059" fmla="*/ 1645165 w 3000547"/>
                  <a:gd name="connsiteY4059" fmla="*/ 317597 h 3555732"/>
                  <a:gd name="connsiteX4060" fmla="*/ 1644721 w 3000547"/>
                  <a:gd name="connsiteY4060" fmla="*/ 318151 h 3555732"/>
                  <a:gd name="connsiteX4061" fmla="*/ 1643946 w 3000547"/>
                  <a:gd name="connsiteY4061" fmla="*/ 317486 h 3555732"/>
                  <a:gd name="connsiteX4062" fmla="*/ 1642727 w 3000547"/>
                  <a:gd name="connsiteY4062" fmla="*/ 316932 h 3555732"/>
                  <a:gd name="connsiteX4063" fmla="*/ 1639292 w 3000547"/>
                  <a:gd name="connsiteY4063" fmla="*/ 316932 h 3555732"/>
                  <a:gd name="connsiteX4064" fmla="*/ 1637741 w 3000547"/>
                  <a:gd name="connsiteY4064" fmla="*/ 317929 h 3555732"/>
                  <a:gd name="connsiteX4065" fmla="*/ 1637519 w 3000547"/>
                  <a:gd name="connsiteY4065" fmla="*/ 319370 h 3555732"/>
                  <a:gd name="connsiteX4066" fmla="*/ 1638295 w 3000547"/>
                  <a:gd name="connsiteY4066" fmla="*/ 320589 h 3555732"/>
                  <a:gd name="connsiteX4067" fmla="*/ 1639846 w 3000547"/>
                  <a:gd name="connsiteY4067" fmla="*/ 322473 h 3555732"/>
                  <a:gd name="connsiteX4068" fmla="*/ 1640289 w 3000547"/>
                  <a:gd name="connsiteY4068" fmla="*/ 323802 h 3555732"/>
                  <a:gd name="connsiteX4069" fmla="*/ 1640067 w 3000547"/>
                  <a:gd name="connsiteY4069" fmla="*/ 325243 h 3555732"/>
                  <a:gd name="connsiteX4070" fmla="*/ 1640843 w 3000547"/>
                  <a:gd name="connsiteY4070" fmla="*/ 327681 h 3555732"/>
                  <a:gd name="connsiteX4071" fmla="*/ 1643060 w 3000547"/>
                  <a:gd name="connsiteY4071" fmla="*/ 330008 h 3555732"/>
                  <a:gd name="connsiteX4072" fmla="*/ 1643060 w 3000547"/>
                  <a:gd name="connsiteY4072" fmla="*/ 331560 h 3555732"/>
                  <a:gd name="connsiteX4073" fmla="*/ 1640400 w 3000547"/>
                  <a:gd name="connsiteY4073" fmla="*/ 332889 h 3555732"/>
                  <a:gd name="connsiteX4074" fmla="*/ 1638516 w 3000547"/>
                  <a:gd name="connsiteY4074" fmla="*/ 335327 h 3555732"/>
                  <a:gd name="connsiteX4075" fmla="*/ 1638516 w 3000547"/>
                  <a:gd name="connsiteY4075" fmla="*/ 344636 h 3555732"/>
                  <a:gd name="connsiteX4076" fmla="*/ 1637297 w 3000547"/>
                  <a:gd name="connsiteY4076" fmla="*/ 344747 h 3555732"/>
                  <a:gd name="connsiteX4077" fmla="*/ 1636078 w 3000547"/>
                  <a:gd name="connsiteY4077" fmla="*/ 341644 h 3555732"/>
                  <a:gd name="connsiteX4078" fmla="*/ 1634748 w 3000547"/>
                  <a:gd name="connsiteY4078" fmla="*/ 340425 h 3555732"/>
                  <a:gd name="connsiteX4079" fmla="*/ 1632643 w 3000547"/>
                  <a:gd name="connsiteY4079" fmla="*/ 340868 h 3555732"/>
                  <a:gd name="connsiteX4080" fmla="*/ 1627656 w 3000547"/>
                  <a:gd name="connsiteY4080" fmla="*/ 344414 h 3555732"/>
                  <a:gd name="connsiteX4081" fmla="*/ 1626991 w 3000547"/>
                  <a:gd name="connsiteY4081" fmla="*/ 346520 h 3555732"/>
                  <a:gd name="connsiteX4082" fmla="*/ 1628543 w 3000547"/>
                  <a:gd name="connsiteY4082" fmla="*/ 348625 h 3555732"/>
                  <a:gd name="connsiteX4083" fmla="*/ 1630980 w 3000547"/>
                  <a:gd name="connsiteY4083" fmla="*/ 350287 h 3555732"/>
                  <a:gd name="connsiteX4084" fmla="*/ 1699354 w 3000547"/>
                  <a:gd name="connsiteY4084" fmla="*/ 324135 h 3555732"/>
                  <a:gd name="connsiteX4085" fmla="*/ 1702899 w 3000547"/>
                  <a:gd name="connsiteY4085" fmla="*/ 328789 h 3555732"/>
                  <a:gd name="connsiteX4086" fmla="*/ 1704008 w 3000547"/>
                  <a:gd name="connsiteY4086" fmla="*/ 331116 h 3555732"/>
                  <a:gd name="connsiteX4087" fmla="*/ 1706114 w 3000547"/>
                  <a:gd name="connsiteY4087" fmla="*/ 334441 h 3555732"/>
                  <a:gd name="connsiteX4088" fmla="*/ 1707221 w 3000547"/>
                  <a:gd name="connsiteY4088" fmla="*/ 336879 h 3555732"/>
                  <a:gd name="connsiteX4089" fmla="*/ 1709992 w 3000547"/>
                  <a:gd name="connsiteY4089" fmla="*/ 347185 h 3555732"/>
                  <a:gd name="connsiteX4090" fmla="*/ 1710989 w 3000547"/>
                  <a:gd name="connsiteY4090" fmla="*/ 349512 h 3555732"/>
                  <a:gd name="connsiteX4091" fmla="*/ 1711875 w 3000547"/>
                  <a:gd name="connsiteY4091" fmla="*/ 350509 h 3555732"/>
                  <a:gd name="connsiteX4092" fmla="*/ 1712430 w 3000547"/>
                  <a:gd name="connsiteY4092" fmla="*/ 352060 h 3555732"/>
                  <a:gd name="connsiteX4093" fmla="*/ 1712651 w 3000547"/>
                  <a:gd name="connsiteY4093" fmla="*/ 356161 h 3555732"/>
                  <a:gd name="connsiteX4094" fmla="*/ 1712430 w 3000547"/>
                  <a:gd name="connsiteY4094" fmla="*/ 366134 h 3555732"/>
                  <a:gd name="connsiteX4095" fmla="*/ 1712651 w 3000547"/>
                  <a:gd name="connsiteY4095" fmla="*/ 368794 h 3555732"/>
                  <a:gd name="connsiteX4096" fmla="*/ 1715644 w 3000547"/>
                  <a:gd name="connsiteY4096" fmla="*/ 374888 h 3555732"/>
                  <a:gd name="connsiteX4097" fmla="*/ 1720519 w 3000547"/>
                  <a:gd name="connsiteY4097" fmla="*/ 377216 h 3555732"/>
                  <a:gd name="connsiteX4098" fmla="*/ 1738471 w 3000547"/>
                  <a:gd name="connsiteY4098" fmla="*/ 377216 h 3555732"/>
                  <a:gd name="connsiteX4099" fmla="*/ 1742904 w 3000547"/>
                  <a:gd name="connsiteY4099" fmla="*/ 374223 h 3555732"/>
                  <a:gd name="connsiteX4100" fmla="*/ 1744455 w 3000547"/>
                  <a:gd name="connsiteY4100" fmla="*/ 372229 h 3555732"/>
                  <a:gd name="connsiteX4101" fmla="*/ 1745010 w 3000547"/>
                  <a:gd name="connsiteY4101" fmla="*/ 369680 h 3555732"/>
                  <a:gd name="connsiteX4102" fmla="*/ 1743569 w 3000547"/>
                  <a:gd name="connsiteY4102" fmla="*/ 366577 h 3555732"/>
                  <a:gd name="connsiteX4103" fmla="*/ 1747004 w 3000547"/>
                  <a:gd name="connsiteY4103" fmla="*/ 363585 h 3555732"/>
                  <a:gd name="connsiteX4104" fmla="*/ 1758307 w 3000547"/>
                  <a:gd name="connsiteY4104" fmla="*/ 359817 h 3555732"/>
                  <a:gd name="connsiteX4105" fmla="*/ 1758307 w 3000547"/>
                  <a:gd name="connsiteY4105" fmla="*/ 357380 h 3555732"/>
                  <a:gd name="connsiteX4106" fmla="*/ 1753542 w 3000547"/>
                  <a:gd name="connsiteY4106" fmla="*/ 357380 h 3555732"/>
                  <a:gd name="connsiteX4107" fmla="*/ 1738914 w 3000547"/>
                  <a:gd name="connsiteY4107" fmla="*/ 348514 h 3555732"/>
                  <a:gd name="connsiteX4108" fmla="*/ 1736144 w 3000547"/>
                  <a:gd name="connsiteY4108" fmla="*/ 345966 h 3555732"/>
                  <a:gd name="connsiteX4109" fmla="*/ 1733928 w 3000547"/>
                  <a:gd name="connsiteY4109" fmla="*/ 342863 h 3555732"/>
                  <a:gd name="connsiteX4110" fmla="*/ 1733042 w 3000547"/>
                  <a:gd name="connsiteY4110" fmla="*/ 338541 h 3555732"/>
                  <a:gd name="connsiteX4111" fmla="*/ 1734260 w 3000547"/>
                  <a:gd name="connsiteY4111" fmla="*/ 332224 h 3555732"/>
                  <a:gd name="connsiteX4112" fmla="*/ 1728609 w 3000547"/>
                  <a:gd name="connsiteY4112" fmla="*/ 326019 h 3555732"/>
                  <a:gd name="connsiteX4113" fmla="*/ 1726503 w 3000547"/>
                  <a:gd name="connsiteY4113" fmla="*/ 325354 h 3555732"/>
                  <a:gd name="connsiteX4114" fmla="*/ 1725727 w 3000547"/>
                  <a:gd name="connsiteY4114" fmla="*/ 327127 h 3555732"/>
                  <a:gd name="connsiteX4115" fmla="*/ 1724287 w 3000547"/>
                  <a:gd name="connsiteY4115" fmla="*/ 335881 h 3555732"/>
                  <a:gd name="connsiteX4116" fmla="*/ 1723401 w 3000547"/>
                  <a:gd name="connsiteY4116" fmla="*/ 338984 h 3555732"/>
                  <a:gd name="connsiteX4117" fmla="*/ 1720076 w 3000547"/>
                  <a:gd name="connsiteY4117" fmla="*/ 340757 h 3555732"/>
                  <a:gd name="connsiteX4118" fmla="*/ 1718525 w 3000547"/>
                  <a:gd name="connsiteY4118" fmla="*/ 334884 h 3555732"/>
                  <a:gd name="connsiteX4119" fmla="*/ 1717306 w 3000547"/>
                  <a:gd name="connsiteY4119" fmla="*/ 327127 h 3555732"/>
                  <a:gd name="connsiteX4120" fmla="*/ 1714979 w 3000547"/>
                  <a:gd name="connsiteY4120" fmla="*/ 323248 h 3555732"/>
                  <a:gd name="connsiteX4121" fmla="*/ 1712984 w 3000547"/>
                  <a:gd name="connsiteY4121" fmla="*/ 322584 h 3555732"/>
                  <a:gd name="connsiteX4122" fmla="*/ 1710768 w 3000547"/>
                  <a:gd name="connsiteY4122" fmla="*/ 320700 h 3555732"/>
                  <a:gd name="connsiteX4123" fmla="*/ 1708773 w 3000547"/>
                  <a:gd name="connsiteY4123" fmla="*/ 317708 h 3555732"/>
                  <a:gd name="connsiteX4124" fmla="*/ 1707221 w 3000547"/>
                  <a:gd name="connsiteY4124" fmla="*/ 313940 h 3555732"/>
                  <a:gd name="connsiteX4125" fmla="*/ 1706778 w 3000547"/>
                  <a:gd name="connsiteY4125" fmla="*/ 310505 h 3555732"/>
                  <a:gd name="connsiteX4126" fmla="*/ 1706446 w 3000547"/>
                  <a:gd name="connsiteY4126" fmla="*/ 305961 h 3555732"/>
                  <a:gd name="connsiteX4127" fmla="*/ 1705892 w 3000547"/>
                  <a:gd name="connsiteY4127" fmla="*/ 302083 h 3555732"/>
                  <a:gd name="connsiteX4128" fmla="*/ 1704562 w 3000547"/>
                  <a:gd name="connsiteY4128" fmla="*/ 300420 h 3555732"/>
                  <a:gd name="connsiteX4129" fmla="*/ 1697470 w 3000547"/>
                  <a:gd name="connsiteY4129" fmla="*/ 304188 h 3555732"/>
                  <a:gd name="connsiteX4130" fmla="*/ 1694367 w 3000547"/>
                  <a:gd name="connsiteY4130" fmla="*/ 307845 h 3555732"/>
                  <a:gd name="connsiteX4131" fmla="*/ 1694699 w 3000547"/>
                  <a:gd name="connsiteY4131" fmla="*/ 311724 h 3555732"/>
                  <a:gd name="connsiteX4132" fmla="*/ 1694699 w 3000547"/>
                  <a:gd name="connsiteY4132" fmla="*/ 314051 h 3555732"/>
                  <a:gd name="connsiteX4133" fmla="*/ 1691486 w 3000547"/>
                  <a:gd name="connsiteY4133" fmla="*/ 311945 h 3555732"/>
                  <a:gd name="connsiteX4134" fmla="*/ 1689934 w 3000547"/>
                  <a:gd name="connsiteY4134" fmla="*/ 311945 h 3555732"/>
                  <a:gd name="connsiteX4135" fmla="*/ 1688605 w 3000547"/>
                  <a:gd name="connsiteY4135" fmla="*/ 314051 h 3555732"/>
                  <a:gd name="connsiteX4136" fmla="*/ 1691153 w 3000547"/>
                  <a:gd name="connsiteY4136" fmla="*/ 320367 h 3555732"/>
                  <a:gd name="connsiteX4137" fmla="*/ 1699464 w 3000547"/>
                  <a:gd name="connsiteY4137" fmla="*/ 324357 h 3555732"/>
                  <a:gd name="connsiteX4138" fmla="*/ 1933950 w 3000547"/>
                  <a:gd name="connsiteY4138" fmla="*/ 309951 h 3555732"/>
                  <a:gd name="connsiteX4139" fmla="*/ 1935280 w 3000547"/>
                  <a:gd name="connsiteY4139" fmla="*/ 310505 h 3555732"/>
                  <a:gd name="connsiteX4140" fmla="*/ 1937052 w 3000547"/>
                  <a:gd name="connsiteY4140" fmla="*/ 308842 h 3555732"/>
                  <a:gd name="connsiteX4141" fmla="*/ 1939047 w 3000547"/>
                  <a:gd name="connsiteY4141" fmla="*/ 305629 h 3555732"/>
                  <a:gd name="connsiteX4142" fmla="*/ 1940820 w 3000547"/>
                  <a:gd name="connsiteY4142" fmla="*/ 301418 h 3555732"/>
                  <a:gd name="connsiteX4143" fmla="*/ 1944145 w 3000547"/>
                  <a:gd name="connsiteY4143" fmla="*/ 289117 h 3555732"/>
                  <a:gd name="connsiteX4144" fmla="*/ 1944810 w 3000547"/>
                  <a:gd name="connsiteY4144" fmla="*/ 281139 h 3555732"/>
                  <a:gd name="connsiteX4145" fmla="*/ 1944034 w 3000547"/>
                  <a:gd name="connsiteY4145" fmla="*/ 277482 h 3555732"/>
                  <a:gd name="connsiteX4146" fmla="*/ 1937828 w 3000547"/>
                  <a:gd name="connsiteY4146" fmla="*/ 270722 h 3555732"/>
                  <a:gd name="connsiteX4147" fmla="*/ 1936831 w 3000547"/>
                  <a:gd name="connsiteY4147" fmla="*/ 269171 h 3555732"/>
                  <a:gd name="connsiteX4148" fmla="*/ 1934837 w 3000547"/>
                  <a:gd name="connsiteY4148" fmla="*/ 266954 h 3555732"/>
                  <a:gd name="connsiteX4149" fmla="*/ 1933839 w 3000547"/>
                  <a:gd name="connsiteY4149" fmla="*/ 267952 h 3555732"/>
                  <a:gd name="connsiteX4150" fmla="*/ 1933839 w 3000547"/>
                  <a:gd name="connsiteY4150" fmla="*/ 271276 h 3555732"/>
                  <a:gd name="connsiteX4151" fmla="*/ 1933174 w 3000547"/>
                  <a:gd name="connsiteY4151" fmla="*/ 273160 h 3555732"/>
                  <a:gd name="connsiteX4152" fmla="*/ 1932620 w 3000547"/>
                  <a:gd name="connsiteY4152" fmla="*/ 273382 h 3555732"/>
                  <a:gd name="connsiteX4153" fmla="*/ 1932066 w 3000547"/>
                  <a:gd name="connsiteY4153" fmla="*/ 273714 h 3555732"/>
                  <a:gd name="connsiteX4154" fmla="*/ 1931623 w 3000547"/>
                  <a:gd name="connsiteY4154" fmla="*/ 275487 h 3555732"/>
                  <a:gd name="connsiteX4155" fmla="*/ 1932176 w 3000547"/>
                  <a:gd name="connsiteY4155" fmla="*/ 278590 h 3555732"/>
                  <a:gd name="connsiteX4156" fmla="*/ 1932176 w 3000547"/>
                  <a:gd name="connsiteY4156" fmla="*/ 285017 h 3555732"/>
                  <a:gd name="connsiteX4157" fmla="*/ 1931069 w 3000547"/>
                  <a:gd name="connsiteY4157" fmla="*/ 294436 h 3555732"/>
                  <a:gd name="connsiteX4158" fmla="*/ 1930847 w 3000547"/>
                  <a:gd name="connsiteY4158" fmla="*/ 301972 h 3555732"/>
                  <a:gd name="connsiteX4159" fmla="*/ 1932287 w 3000547"/>
                  <a:gd name="connsiteY4159" fmla="*/ 306737 h 3555732"/>
                  <a:gd name="connsiteX4160" fmla="*/ 1933839 w 3000547"/>
                  <a:gd name="connsiteY4160" fmla="*/ 309618 h 3555732"/>
                  <a:gd name="connsiteX4161" fmla="*/ 2018945 w 3000547"/>
                  <a:gd name="connsiteY4161" fmla="*/ 281803 h 3555732"/>
                  <a:gd name="connsiteX4162" fmla="*/ 2017394 w 3000547"/>
                  <a:gd name="connsiteY4162" fmla="*/ 278257 h 3555732"/>
                  <a:gd name="connsiteX4163" fmla="*/ 2015288 w 3000547"/>
                  <a:gd name="connsiteY4163" fmla="*/ 276374 h 3555732"/>
                  <a:gd name="connsiteX4164" fmla="*/ 2012629 w 3000547"/>
                  <a:gd name="connsiteY4164" fmla="*/ 277703 h 3555732"/>
                  <a:gd name="connsiteX4165" fmla="*/ 2010523 w 3000547"/>
                  <a:gd name="connsiteY4165" fmla="*/ 281360 h 3555732"/>
                  <a:gd name="connsiteX4166" fmla="*/ 2009969 w 3000547"/>
                  <a:gd name="connsiteY4166" fmla="*/ 286458 h 3555732"/>
                  <a:gd name="connsiteX4167" fmla="*/ 2010856 w 3000547"/>
                  <a:gd name="connsiteY4167" fmla="*/ 288563 h 3555732"/>
                  <a:gd name="connsiteX4168" fmla="*/ 2018058 w 3000547"/>
                  <a:gd name="connsiteY4168" fmla="*/ 300088 h 3555732"/>
                  <a:gd name="connsiteX4169" fmla="*/ 2050528 w 3000547"/>
                  <a:gd name="connsiteY4169" fmla="*/ 311724 h 3555732"/>
                  <a:gd name="connsiteX4170" fmla="*/ 2081112 w 3000547"/>
                  <a:gd name="connsiteY4170" fmla="*/ 314272 h 3555732"/>
                  <a:gd name="connsiteX4171" fmla="*/ 2082775 w 3000547"/>
                  <a:gd name="connsiteY4171" fmla="*/ 312499 h 3555732"/>
                  <a:gd name="connsiteX4172" fmla="*/ 2083107 w 3000547"/>
                  <a:gd name="connsiteY4172" fmla="*/ 308953 h 3555732"/>
                  <a:gd name="connsiteX4173" fmla="*/ 2081888 w 3000547"/>
                  <a:gd name="connsiteY4173" fmla="*/ 303634 h 3555732"/>
                  <a:gd name="connsiteX4174" fmla="*/ 2079672 w 3000547"/>
                  <a:gd name="connsiteY4174" fmla="*/ 299534 h 3555732"/>
                  <a:gd name="connsiteX4175" fmla="*/ 2077123 w 3000547"/>
                  <a:gd name="connsiteY4175" fmla="*/ 297872 h 3555732"/>
                  <a:gd name="connsiteX4176" fmla="*/ 2074575 w 3000547"/>
                  <a:gd name="connsiteY4176" fmla="*/ 297096 h 3555732"/>
                  <a:gd name="connsiteX4177" fmla="*/ 2072247 w 3000547"/>
                  <a:gd name="connsiteY4177" fmla="*/ 295655 h 3555732"/>
                  <a:gd name="connsiteX4178" fmla="*/ 2073023 w 3000547"/>
                  <a:gd name="connsiteY4178" fmla="*/ 292996 h 3555732"/>
                  <a:gd name="connsiteX4179" fmla="*/ 2073910 w 3000547"/>
                  <a:gd name="connsiteY4179" fmla="*/ 290890 h 3555732"/>
                  <a:gd name="connsiteX4180" fmla="*/ 2074907 w 3000547"/>
                  <a:gd name="connsiteY4180" fmla="*/ 289450 h 3555732"/>
                  <a:gd name="connsiteX4181" fmla="*/ 2076015 w 3000547"/>
                  <a:gd name="connsiteY4181" fmla="*/ 288674 h 3555732"/>
                  <a:gd name="connsiteX4182" fmla="*/ 2061498 w 3000547"/>
                  <a:gd name="connsiteY4182" fmla="*/ 285793 h 3555732"/>
                  <a:gd name="connsiteX4183" fmla="*/ 2058949 w 3000547"/>
                  <a:gd name="connsiteY4183" fmla="*/ 282912 h 3555732"/>
                  <a:gd name="connsiteX4184" fmla="*/ 2058173 w 3000547"/>
                  <a:gd name="connsiteY4184" fmla="*/ 274600 h 3555732"/>
                  <a:gd name="connsiteX4185" fmla="*/ 2056179 w 3000547"/>
                  <a:gd name="connsiteY4185" fmla="*/ 268062 h 3555732"/>
                  <a:gd name="connsiteX4186" fmla="*/ 2053408 w 3000547"/>
                  <a:gd name="connsiteY4186" fmla="*/ 265070 h 3555732"/>
                  <a:gd name="connsiteX4187" fmla="*/ 2050528 w 3000547"/>
                  <a:gd name="connsiteY4187" fmla="*/ 267730 h 3555732"/>
                  <a:gd name="connsiteX4188" fmla="*/ 2051303 w 3000547"/>
                  <a:gd name="connsiteY4188" fmla="*/ 275155 h 3555732"/>
                  <a:gd name="connsiteX4189" fmla="*/ 2050417 w 3000547"/>
                  <a:gd name="connsiteY4189" fmla="*/ 282025 h 3555732"/>
                  <a:gd name="connsiteX4190" fmla="*/ 2048644 w 3000547"/>
                  <a:gd name="connsiteY4190" fmla="*/ 284574 h 3555732"/>
                  <a:gd name="connsiteX4191" fmla="*/ 2046649 w 3000547"/>
                  <a:gd name="connsiteY4191" fmla="*/ 279144 h 3555732"/>
                  <a:gd name="connsiteX4192" fmla="*/ 2046427 w 3000547"/>
                  <a:gd name="connsiteY4192" fmla="*/ 275819 h 3555732"/>
                  <a:gd name="connsiteX4193" fmla="*/ 2046427 w 3000547"/>
                  <a:gd name="connsiteY4193" fmla="*/ 268173 h 3555732"/>
                  <a:gd name="connsiteX4194" fmla="*/ 2045873 w 3000547"/>
                  <a:gd name="connsiteY4194" fmla="*/ 265292 h 3555732"/>
                  <a:gd name="connsiteX4195" fmla="*/ 2044211 w 3000547"/>
                  <a:gd name="connsiteY4195" fmla="*/ 263741 h 3555732"/>
                  <a:gd name="connsiteX4196" fmla="*/ 2042660 w 3000547"/>
                  <a:gd name="connsiteY4196" fmla="*/ 264849 h 3555732"/>
                  <a:gd name="connsiteX4197" fmla="*/ 2041551 w 3000547"/>
                  <a:gd name="connsiteY4197" fmla="*/ 267952 h 3555732"/>
                  <a:gd name="connsiteX4198" fmla="*/ 2041219 w 3000547"/>
                  <a:gd name="connsiteY4198" fmla="*/ 272495 h 3555732"/>
                  <a:gd name="connsiteX4199" fmla="*/ 2040443 w 3000547"/>
                  <a:gd name="connsiteY4199" fmla="*/ 272495 h 3555732"/>
                  <a:gd name="connsiteX4200" fmla="*/ 2039557 w 3000547"/>
                  <a:gd name="connsiteY4200" fmla="*/ 268284 h 3555732"/>
                  <a:gd name="connsiteX4201" fmla="*/ 2038006 w 3000547"/>
                  <a:gd name="connsiteY4201" fmla="*/ 267730 h 3555732"/>
                  <a:gd name="connsiteX4202" fmla="*/ 2036565 w 3000547"/>
                  <a:gd name="connsiteY4202" fmla="*/ 270057 h 3555732"/>
                  <a:gd name="connsiteX4203" fmla="*/ 2035900 w 3000547"/>
                  <a:gd name="connsiteY4203" fmla="*/ 274490 h 3555732"/>
                  <a:gd name="connsiteX4204" fmla="*/ 2033019 w 3000547"/>
                  <a:gd name="connsiteY4204" fmla="*/ 269392 h 3555732"/>
                  <a:gd name="connsiteX4205" fmla="*/ 2027921 w 3000547"/>
                  <a:gd name="connsiteY4205" fmla="*/ 275376 h 3555732"/>
                  <a:gd name="connsiteX4206" fmla="*/ 2022824 w 3000547"/>
                  <a:gd name="connsiteY4206" fmla="*/ 268506 h 3555732"/>
                  <a:gd name="connsiteX4207" fmla="*/ 2021494 w 3000547"/>
                  <a:gd name="connsiteY4207" fmla="*/ 269946 h 3555732"/>
                  <a:gd name="connsiteX4208" fmla="*/ 2020829 w 3000547"/>
                  <a:gd name="connsiteY4208" fmla="*/ 274046 h 3555732"/>
                  <a:gd name="connsiteX4209" fmla="*/ 2021051 w 3000547"/>
                  <a:gd name="connsiteY4209" fmla="*/ 279144 h 3555732"/>
                  <a:gd name="connsiteX4210" fmla="*/ 2021715 w 3000547"/>
                  <a:gd name="connsiteY4210" fmla="*/ 280917 h 3555732"/>
                  <a:gd name="connsiteX4211" fmla="*/ 2025040 w 3000547"/>
                  <a:gd name="connsiteY4211" fmla="*/ 288563 h 3555732"/>
                  <a:gd name="connsiteX4212" fmla="*/ 2021051 w 3000547"/>
                  <a:gd name="connsiteY4212" fmla="*/ 284463 h 3555732"/>
                  <a:gd name="connsiteX4213" fmla="*/ 2019167 w 3000547"/>
                  <a:gd name="connsiteY4213" fmla="*/ 281693 h 3555732"/>
                  <a:gd name="connsiteX4214" fmla="*/ 2125217 w 3000547"/>
                  <a:gd name="connsiteY4214" fmla="*/ 189494 h 3555732"/>
                  <a:gd name="connsiteX4215" fmla="*/ 2125993 w 3000547"/>
                  <a:gd name="connsiteY4215" fmla="*/ 191046 h 3555732"/>
                  <a:gd name="connsiteX4216" fmla="*/ 2132753 w 3000547"/>
                  <a:gd name="connsiteY4216" fmla="*/ 193484 h 3555732"/>
                  <a:gd name="connsiteX4217" fmla="*/ 2132088 w 3000547"/>
                  <a:gd name="connsiteY4217" fmla="*/ 195146 h 3555732"/>
                  <a:gd name="connsiteX4218" fmla="*/ 2130979 w 3000547"/>
                  <a:gd name="connsiteY4218" fmla="*/ 199024 h 3555732"/>
                  <a:gd name="connsiteX4219" fmla="*/ 2130425 w 3000547"/>
                  <a:gd name="connsiteY4219" fmla="*/ 200687 h 3555732"/>
                  <a:gd name="connsiteX4220" fmla="*/ 2136410 w 3000547"/>
                  <a:gd name="connsiteY4220" fmla="*/ 205563 h 3555732"/>
                  <a:gd name="connsiteX4221" fmla="*/ 2139401 w 3000547"/>
                  <a:gd name="connsiteY4221" fmla="*/ 209219 h 3555732"/>
                  <a:gd name="connsiteX4222" fmla="*/ 2142061 w 3000547"/>
                  <a:gd name="connsiteY4222" fmla="*/ 214317 h 3555732"/>
                  <a:gd name="connsiteX4223" fmla="*/ 2138072 w 3000547"/>
                  <a:gd name="connsiteY4223" fmla="*/ 214317 h 3555732"/>
                  <a:gd name="connsiteX4224" fmla="*/ 2127766 w 3000547"/>
                  <a:gd name="connsiteY4224" fmla="*/ 208555 h 3555732"/>
                  <a:gd name="connsiteX4225" fmla="*/ 2124996 w 3000547"/>
                  <a:gd name="connsiteY4225" fmla="*/ 214317 h 3555732"/>
                  <a:gd name="connsiteX4226" fmla="*/ 2125660 w 3000547"/>
                  <a:gd name="connsiteY4226" fmla="*/ 215314 h 3555732"/>
                  <a:gd name="connsiteX4227" fmla="*/ 2127323 w 3000547"/>
                  <a:gd name="connsiteY4227" fmla="*/ 218971 h 3555732"/>
                  <a:gd name="connsiteX4228" fmla="*/ 2124885 w 3000547"/>
                  <a:gd name="connsiteY4228" fmla="*/ 218417 h 3555732"/>
                  <a:gd name="connsiteX4229" fmla="*/ 2121117 w 3000547"/>
                  <a:gd name="connsiteY4229" fmla="*/ 213652 h 3555732"/>
                  <a:gd name="connsiteX4230" fmla="*/ 2118901 w 3000547"/>
                  <a:gd name="connsiteY4230" fmla="*/ 211990 h 3555732"/>
                  <a:gd name="connsiteX4231" fmla="*/ 2116020 w 3000547"/>
                  <a:gd name="connsiteY4231" fmla="*/ 212433 h 3555732"/>
                  <a:gd name="connsiteX4232" fmla="*/ 2115022 w 3000547"/>
                  <a:gd name="connsiteY4232" fmla="*/ 214871 h 3555732"/>
                  <a:gd name="connsiteX4233" fmla="*/ 2115687 w 3000547"/>
                  <a:gd name="connsiteY4233" fmla="*/ 217641 h 3555732"/>
                  <a:gd name="connsiteX4234" fmla="*/ 2118125 w 3000547"/>
                  <a:gd name="connsiteY4234" fmla="*/ 218971 h 3555732"/>
                  <a:gd name="connsiteX4235" fmla="*/ 2116352 w 3000547"/>
                  <a:gd name="connsiteY4235" fmla="*/ 223182 h 3555732"/>
                  <a:gd name="connsiteX4236" fmla="*/ 2114136 w 3000547"/>
                  <a:gd name="connsiteY4236" fmla="*/ 235039 h 3555732"/>
                  <a:gd name="connsiteX4237" fmla="*/ 2112695 w 3000547"/>
                  <a:gd name="connsiteY4237" fmla="*/ 237477 h 3555732"/>
                  <a:gd name="connsiteX4238" fmla="*/ 2110701 w 3000547"/>
                  <a:gd name="connsiteY4238" fmla="*/ 236037 h 3555732"/>
                  <a:gd name="connsiteX4239" fmla="*/ 2110701 w 3000547"/>
                  <a:gd name="connsiteY4239" fmla="*/ 232269 h 3555732"/>
                  <a:gd name="connsiteX4240" fmla="*/ 2111476 w 3000547"/>
                  <a:gd name="connsiteY4240" fmla="*/ 227393 h 3555732"/>
                  <a:gd name="connsiteX4241" fmla="*/ 2111919 w 3000547"/>
                  <a:gd name="connsiteY4241" fmla="*/ 222406 h 3555732"/>
                  <a:gd name="connsiteX4242" fmla="*/ 2110811 w 3000547"/>
                  <a:gd name="connsiteY4242" fmla="*/ 217198 h 3555732"/>
                  <a:gd name="connsiteX4243" fmla="*/ 2108262 w 3000547"/>
                  <a:gd name="connsiteY4243" fmla="*/ 213984 h 3555732"/>
                  <a:gd name="connsiteX4244" fmla="*/ 2105381 w 3000547"/>
                  <a:gd name="connsiteY4244" fmla="*/ 212322 h 3555732"/>
                  <a:gd name="connsiteX4245" fmla="*/ 2103386 w 3000547"/>
                  <a:gd name="connsiteY4245" fmla="*/ 211879 h 3555732"/>
                  <a:gd name="connsiteX4246" fmla="*/ 2101060 w 3000547"/>
                  <a:gd name="connsiteY4246" fmla="*/ 213320 h 3555732"/>
                  <a:gd name="connsiteX4247" fmla="*/ 2101725 w 3000547"/>
                  <a:gd name="connsiteY4247" fmla="*/ 216422 h 3555732"/>
                  <a:gd name="connsiteX4248" fmla="*/ 2103940 w 3000547"/>
                  <a:gd name="connsiteY4248" fmla="*/ 219636 h 3555732"/>
                  <a:gd name="connsiteX4249" fmla="*/ 2106490 w 3000547"/>
                  <a:gd name="connsiteY4249" fmla="*/ 221409 h 3555732"/>
                  <a:gd name="connsiteX4250" fmla="*/ 2106490 w 3000547"/>
                  <a:gd name="connsiteY4250" fmla="*/ 223515 h 3555732"/>
                  <a:gd name="connsiteX4251" fmla="*/ 2103940 w 3000547"/>
                  <a:gd name="connsiteY4251" fmla="*/ 224844 h 3555732"/>
                  <a:gd name="connsiteX4252" fmla="*/ 2100838 w 3000547"/>
                  <a:gd name="connsiteY4252" fmla="*/ 228612 h 3555732"/>
                  <a:gd name="connsiteX4253" fmla="*/ 2098289 w 3000547"/>
                  <a:gd name="connsiteY4253" fmla="*/ 230053 h 3555732"/>
                  <a:gd name="connsiteX4254" fmla="*/ 2097181 w 3000547"/>
                  <a:gd name="connsiteY4254" fmla="*/ 224734 h 3555732"/>
                  <a:gd name="connsiteX4255" fmla="*/ 2095186 w 3000547"/>
                  <a:gd name="connsiteY4255" fmla="*/ 222517 h 3555732"/>
                  <a:gd name="connsiteX4256" fmla="*/ 2083218 w 3000547"/>
                  <a:gd name="connsiteY4256" fmla="*/ 230496 h 3555732"/>
                  <a:gd name="connsiteX4257" fmla="*/ 2082553 w 3000547"/>
                  <a:gd name="connsiteY4257" fmla="*/ 231826 h 3555732"/>
                  <a:gd name="connsiteX4258" fmla="*/ 2081445 w 3000547"/>
                  <a:gd name="connsiteY4258" fmla="*/ 236037 h 3555732"/>
                  <a:gd name="connsiteX4259" fmla="*/ 2080780 w 3000547"/>
                  <a:gd name="connsiteY4259" fmla="*/ 237367 h 3555732"/>
                  <a:gd name="connsiteX4260" fmla="*/ 2080004 w 3000547"/>
                  <a:gd name="connsiteY4260" fmla="*/ 237588 h 3555732"/>
                  <a:gd name="connsiteX4261" fmla="*/ 2077899 w 3000547"/>
                  <a:gd name="connsiteY4261" fmla="*/ 237145 h 3555732"/>
                  <a:gd name="connsiteX4262" fmla="*/ 2076901 w 3000547"/>
                  <a:gd name="connsiteY4262" fmla="*/ 237367 h 3555732"/>
                  <a:gd name="connsiteX4263" fmla="*/ 2076680 w 3000547"/>
                  <a:gd name="connsiteY4263" fmla="*/ 239694 h 3555732"/>
                  <a:gd name="connsiteX4264" fmla="*/ 2076347 w 3000547"/>
                  <a:gd name="connsiteY4264" fmla="*/ 241245 h 3555732"/>
                  <a:gd name="connsiteX4265" fmla="*/ 2075793 w 3000547"/>
                  <a:gd name="connsiteY4265" fmla="*/ 241910 h 3555732"/>
                  <a:gd name="connsiteX4266" fmla="*/ 2074796 w 3000547"/>
                  <a:gd name="connsiteY4266" fmla="*/ 242132 h 3555732"/>
                  <a:gd name="connsiteX4267" fmla="*/ 2074021 w 3000547"/>
                  <a:gd name="connsiteY4267" fmla="*/ 242575 h 3555732"/>
                  <a:gd name="connsiteX4268" fmla="*/ 2072469 w 3000547"/>
                  <a:gd name="connsiteY4268" fmla="*/ 244237 h 3555732"/>
                  <a:gd name="connsiteX4269" fmla="*/ 2069588 w 3000547"/>
                  <a:gd name="connsiteY4269" fmla="*/ 246010 h 3555732"/>
                  <a:gd name="connsiteX4270" fmla="*/ 2069366 w 3000547"/>
                  <a:gd name="connsiteY4270" fmla="*/ 247672 h 3555732"/>
                  <a:gd name="connsiteX4271" fmla="*/ 2070918 w 3000547"/>
                  <a:gd name="connsiteY4271" fmla="*/ 251440 h 3555732"/>
                  <a:gd name="connsiteX4272" fmla="*/ 2072136 w 3000547"/>
                  <a:gd name="connsiteY4272" fmla="*/ 252881 h 3555732"/>
                  <a:gd name="connsiteX4273" fmla="*/ 2077123 w 3000547"/>
                  <a:gd name="connsiteY4273" fmla="*/ 256094 h 3555732"/>
                  <a:gd name="connsiteX4274" fmla="*/ 2074464 w 3000547"/>
                  <a:gd name="connsiteY4274" fmla="*/ 260970 h 3555732"/>
                  <a:gd name="connsiteX4275" fmla="*/ 2067704 w 3000547"/>
                  <a:gd name="connsiteY4275" fmla="*/ 258532 h 3555732"/>
                  <a:gd name="connsiteX4276" fmla="*/ 2064712 w 3000547"/>
                  <a:gd name="connsiteY4276" fmla="*/ 260749 h 3555732"/>
                  <a:gd name="connsiteX4277" fmla="*/ 2066706 w 3000547"/>
                  <a:gd name="connsiteY4277" fmla="*/ 262522 h 3555732"/>
                  <a:gd name="connsiteX4278" fmla="*/ 2074353 w 3000547"/>
                  <a:gd name="connsiteY4278" fmla="*/ 275709 h 3555732"/>
                  <a:gd name="connsiteX4279" fmla="*/ 2075572 w 3000547"/>
                  <a:gd name="connsiteY4279" fmla="*/ 277038 h 3555732"/>
                  <a:gd name="connsiteX4280" fmla="*/ 2077234 w 3000547"/>
                  <a:gd name="connsiteY4280" fmla="*/ 277482 h 3555732"/>
                  <a:gd name="connsiteX4281" fmla="*/ 2079007 w 3000547"/>
                  <a:gd name="connsiteY4281" fmla="*/ 277260 h 3555732"/>
                  <a:gd name="connsiteX4282" fmla="*/ 2080669 w 3000547"/>
                  <a:gd name="connsiteY4282" fmla="*/ 277814 h 3555732"/>
                  <a:gd name="connsiteX4283" fmla="*/ 2082110 w 3000547"/>
                  <a:gd name="connsiteY4283" fmla="*/ 280363 h 3555732"/>
                  <a:gd name="connsiteX4284" fmla="*/ 2085545 w 3000547"/>
                  <a:gd name="connsiteY4284" fmla="*/ 283244 h 3555732"/>
                  <a:gd name="connsiteX4285" fmla="*/ 2089645 w 3000547"/>
                  <a:gd name="connsiteY4285" fmla="*/ 276817 h 3555732"/>
                  <a:gd name="connsiteX4286" fmla="*/ 2096405 w 3000547"/>
                  <a:gd name="connsiteY4286" fmla="*/ 258421 h 3555732"/>
                  <a:gd name="connsiteX4287" fmla="*/ 2096849 w 3000547"/>
                  <a:gd name="connsiteY4287" fmla="*/ 263076 h 3555732"/>
                  <a:gd name="connsiteX4288" fmla="*/ 2096516 w 3000547"/>
                  <a:gd name="connsiteY4288" fmla="*/ 268284 h 3555732"/>
                  <a:gd name="connsiteX4289" fmla="*/ 2095519 w 3000547"/>
                  <a:gd name="connsiteY4289" fmla="*/ 273160 h 3555732"/>
                  <a:gd name="connsiteX4290" fmla="*/ 2094078 w 3000547"/>
                  <a:gd name="connsiteY4290" fmla="*/ 277038 h 3555732"/>
                  <a:gd name="connsiteX4291" fmla="*/ 2091086 w 3000547"/>
                  <a:gd name="connsiteY4291" fmla="*/ 287455 h 3555732"/>
                  <a:gd name="connsiteX4292" fmla="*/ 2090532 w 3000547"/>
                  <a:gd name="connsiteY4292" fmla="*/ 296431 h 3555732"/>
                  <a:gd name="connsiteX4293" fmla="*/ 2093081 w 3000547"/>
                  <a:gd name="connsiteY4293" fmla="*/ 302637 h 3555732"/>
                  <a:gd name="connsiteX4294" fmla="*/ 2098843 w 3000547"/>
                  <a:gd name="connsiteY4294" fmla="*/ 304631 h 3555732"/>
                  <a:gd name="connsiteX4295" fmla="*/ 2105825 w 3000547"/>
                  <a:gd name="connsiteY4295" fmla="*/ 302748 h 3555732"/>
                  <a:gd name="connsiteX4296" fmla="*/ 2124553 w 3000547"/>
                  <a:gd name="connsiteY4296" fmla="*/ 290780 h 3555732"/>
                  <a:gd name="connsiteX4297" fmla="*/ 2122447 w 3000547"/>
                  <a:gd name="connsiteY4297" fmla="*/ 288120 h 3555732"/>
                  <a:gd name="connsiteX4298" fmla="*/ 2119677 w 3000547"/>
                  <a:gd name="connsiteY4298" fmla="*/ 286569 h 3555732"/>
                  <a:gd name="connsiteX4299" fmla="*/ 2116795 w 3000547"/>
                  <a:gd name="connsiteY4299" fmla="*/ 285904 h 3555732"/>
                  <a:gd name="connsiteX4300" fmla="*/ 2114357 w 3000547"/>
                  <a:gd name="connsiteY4300" fmla="*/ 286125 h 3555732"/>
                  <a:gd name="connsiteX4301" fmla="*/ 2117349 w 3000547"/>
                  <a:gd name="connsiteY4301" fmla="*/ 282690 h 3555732"/>
                  <a:gd name="connsiteX4302" fmla="*/ 2127433 w 3000547"/>
                  <a:gd name="connsiteY4302" fmla="*/ 279033 h 3555732"/>
                  <a:gd name="connsiteX4303" fmla="*/ 2148266 w 3000547"/>
                  <a:gd name="connsiteY4303" fmla="*/ 258089 h 3555732"/>
                  <a:gd name="connsiteX4304" fmla="*/ 2153032 w 3000547"/>
                  <a:gd name="connsiteY4304" fmla="*/ 250554 h 3555732"/>
                  <a:gd name="connsiteX4305" fmla="*/ 2156246 w 3000547"/>
                  <a:gd name="connsiteY4305" fmla="*/ 239583 h 3555732"/>
                  <a:gd name="connsiteX4306" fmla="*/ 2155248 w 3000547"/>
                  <a:gd name="connsiteY4306" fmla="*/ 238475 h 3555732"/>
                  <a:gd name="connsiteX4307" fmla="*/ 2153253 w 3000547"/>
                  <a:gd name="connsiteY4307" fmla="*/ 235039 h 3555732"/>
                  <a:gd name="connsiteX4308" fmla="*/ 2152367 w 3000547"/>
                  <a:gd name="connsiteY4308" fmla="*/ 232934 h 3555732"/>
                  <a:gd name="connsiteX4309" fmla="*/ 2153253 w 3000547"/>
                  <a:gd name="connsiteY4309" fmla="*/ 232047 h 3555732"/>
                  <a:gd name="connsiteX4310" fmla="*/ 2154805 w 3000547"/>
                  <a:gd name="connsiteY4310" fmla="*/ 229388 h 3555732"/>
                  <a:gd name="connsiteX4311" fmla="*/ 2155581 w 3000547"/>
                  <a:gd name="connsiteY4311" fmla="*/ 228390 h 3555732"/>
                  <a:gd name="connsiteX4312" fmla="*/ 2153142 w 3000547"/>
                  <a:gd name="connsiteY4312" fmla="*/ 225953 h 3555732"/>
                  <a:gd name="connsiteX4313" fmla="*/ 2150594 w 3000547"/>
                  <a:gd name="connsiteY4313" fmla="*/ 225398 h 3555732"/>
                  <a:gd name="connsiteX4314" fmla="*/ 2148377 w 3000547"/>
                  <a:gd name="connsiteY4314" fmla="*/ 223958 h 3555732"/>
                  <a:gd name="connsiteX4315" fmla="*/ 2147048 w 3000547"/>
                  <a:gd name="connsiteY4315" fmla="*/ 218971 h 3555732"/>
                  <a:gd name="connsiteX4316" fmla="*/ 2147048 w 3000547"/>
                  <a:gd name="connsiteY4316" fmla="*/ 214982 h 3555732"/>
                  <a:gd name="connsiteX4317" fmla="*/ 2147713 w 3000547"/>
                  <a:gd name="connsiteY4317" fmla="*/ 211214 h 3555732"/>
                  <a:gd name="connsiteX4318" fmla="*/ 2148599 w 3000547"/>
                  <a:gd name="connsiteY4318" fmla="*/ 207225 h 3555732"/>
                  <a:gd name="connsiteX4319" fmla="*/ 2149375 w 3000547"/>
                  <a:gd name="connsiteY4319" fmla="*/ 202681 h 3555732"/>
                  <a:gd name="connsiteX4320" fmla="*/ 2145607 w 3000547"/>
                  <a:gd name="connsiteY4320" fmla="*/ 196365 h 3555732"/>
                  <a:gd name="connsiteX4321" fmla="*/ 2144610 w 3000547"/>
                  <a:gd name="connsiteY4321" fmla="*/ 193373 h 3555732"/>
                  <a:gd name="connsiteX4322" fmla="*/ 2146161 w 3000547"/>
                  <a:gd name="connsiteY4322" fmla="*/ 191046 h 3555732"/>
                  <a:gd name="connsiteX4323" fmla="*/ 2144277 w 3000547"/>
                  <a:gd name="connsiteY4323" fmla="*/ 189051 h 3555732"/>
                  <a:gd name="connsiteX4324" fmla="*/ 2139955 w 3000547"/>
                  <a:gd name="connsiteY4324" fmla="*/ 191932 h 3555732"/>
                  <a:gd name="connsiteX4325" fmla="*/ 2137961 w 3000547"/>
                  <a:gd name="connsiteY4325" fmla="*/ 189827 h 3555732"/>
                  <a:gd name="connsiteX4326" fmla="*/ 2136077 w 3000547"/>
                  <a:gd name="connsiteY4326" fmla="*/ 187056 h 3555732"/>
                  <a:gd name="connsiteX4327" fmla="*/ 2133750 w 3000547"/>
                  <a:gd name="connsiteY4327" fmla="*/ 187056 h 3555732"/>
                  <a:gd name="connsiteX4328" fmla="*/ 2125439 w 3000547"/>
                  <a:gd name="connsiteY4328" fmla="*/ 189383 h 3555732"/>
                  <a:gd name="connsiteX4329" fmla="*/ 2159127 w 3000547"/>
                  <a:gd name="connsiteY4329" fmla="*/ 172429 h 3555732"/>
                  <a:gd name="connsiteX4330" fmla="*/ 2158462 w 3000547"/>
                  <a:gd name="connsiteY4330" fmla="*/ 175421 h 3555732"/>
                  <a:gd name="connsiteX4331" fmla="*/ 2157575 w 3000547"/>
                  <a:gd name="connsiteY4331" fmla="*/ 176972 h 3555732"/>
                  <a:gd name="connsiteX4332" fmla="*/ 2155248 w 3000547"/>
                  <a:gd name="connsiteY4332" fmla="*/ 179078 h 3555732"/>
                  <a:gd name="connsiteX4333" fmla="*/ 2157907 w 3000547"/>
                  <a:gd name="connsiteY4333" fmla="*/ 183067 h 3555732"/>
                  <a:gd name="connsiteX4334" fmla="*/ 2157907 w 3000547"/>
                  <a:gd name="connsiteY4334" fmla="*/ 186946 h 3555732"/>
                  <a:gd name="connsiteX4335" fmla="*/ 2156356 w 3000547"/>
                  <a:gd name="connsiteY4335" fmla="*/ 191046 h 3555732"/>
                  <a:gd name="connsiteX4336" fmla="*/ 2153697 w 3000547"/>
                  <a:gd name="connsiteY4336" fmla="*/ 195589 h 3555732"/>
                  <a:gd name="connsiteX4337" fmla="*/ 2158794 w 3000547"/>
                  <a:gd name="connsiteY4337" fmla="*/ 195589 h 3555732"/>
                  <a:gd name="connsiteX4338" fmla="*/ 2159348 w 3000547"/>
                  <a:gd name="connsiteY4338" fmla="*/ 196808 h 3555732"/>
                  <a:gd name="connsiteX4339" fmla="*/ 2159570 w 3000547"/>
                  <a:gd name="connsiteY4339" fmla="*/ 199689 h 3555732"/>
                  <a:gd name="connsiteX4340" fmla="*/ 2159570 w 3000547"/>
                  <a:gd name="connsiteY4340" fmla="*/ 202903 h 3555732"/>
                  <a:gd name="connsiteX4341" fmla="*/ 2159903 w 3000547"/>
                  <a:gd name="connsiteY4341" fmla="*/ 205119 h 3555732"/>
                  <a:gd name="connsiteX4342" fmla="*/ 2161343 w 3000547"/>
                  <a:gd name="connsiteY4342" fmla="*/ 209663 h 3555732"/>
                  <a:gd name="connsiteX4343" fmla="*/ 2164557 w 3000547"/>
                  <a:gd name="connsiteY4343" fmla="*/ 216976 h 3555732"/>
                  <a:gd name="connsiteX4344" fmla="*/ 2165997 w 3000547"/>
                  <a:gd name="connsiteY4344" fmla="*/ 221409 h 3555732"/>
                  <a:gd name="connsiteX4345" fmla="*/ 2171981 w 3000547"/>
                  <a:gd name="connsiteY4345" fmla="*/ 224955 h 3555732"/>
                  <a:gd name="connsiteX4346" fmla="*/ 2179184 w 3000547"/>
                  <a:gd name="connsiteY4346" fmla="*/ 225288 h 3555732"/>
                  <a:gd name="connsiteX4347" fmla="*/ 2186055 w 3000547"/>
                  <a:gd name="connsiteY4347" fmla="*/ 221631 h 3555732"/>
                  <a:gd name="connsiteX4348" fmla="*/ 2195474 w 3000547"/>
                  <a:gd name="connsiteY4348" fmla="*/ 206449 h 3555732"/>
                  <a:gd name="connsiteX4349" fmla="*/ 2205559 w 3000547"/>
                  <a:gd name="connsiteY4349" fmla="*/ 199357 h 3555732"/>
                  <a:gd name="connsiteX4350" fmla="*/ 2208550 w 3000547"/>
                  <a:gd name="connsiteY4350" fmla="*/ 188719 h 3555732"/>
                  <a:gd name="connsiteX4351" fmla="*/ 2203453 w 3000547"/>
                  <a:gd name="connsiteY4351" fmla="*/ 183289 h 3555732"/>
                  <a:gd name="connsiteX4352" fmla="*/ 2201458 w 3000547"/>
                  <a:gd name="connsiteY4352" fmla="*/ 179853 h 3555732"/>
                  <a:gd name="connsiteX4353" fmla="*/ 2201680 w 3000547"/>
                  <a:gd name="connsiteY4353" fmla="*/ 174756 h 3555732"/>
                  <a:gd name="connsiteX4354" fmla="*/ 2200904 w 3000547"/>
                  <a:gd name="connsiteY4354" fmla="*/ 171764 h 3555732"/>
                  <a:gd name="connsiteX4355" fmla="*/ 2200018 w 3000547"/>
                  <a:gd name="connsiteY4355" fmla="*/ 169215 h 3555732"/>
                  <a:gd name="connsiteX4356" fmla="*/ 2199020 w 3000547"/>
                  <a:gd name="connsiteY4356" fmla="*/ 167110 h 3555732"/>
                  <a:gd name="connsiteX4357" fmla="*/ 2197801 w 3000547"/>
                  <a:gd name="connsiteY4357" fmla="*/ 165226 h 3555732"/>
                  <a:gd name="connsiteX4358" fmla="*/ 2191596 w 3000547"/>
                  <a:gd name="connsiteY4358" fmla="*/ 159020 h 3555732"/>
                  <a:gd name="connsiteX4359" fmla="*/ 2190044 w 3000547"/>
                  <a:gd name="connsiteY4359" fmla="*/ 158134 h 3555732"/>
                  <a:gd name="connsiteX4360" fmla="*/ 2179184 w 3000547"/>
                  <a:gd name="connsiteY4360" fmla="*/ 158134 h 3555732"/>
                  <a:gd name="connsiteX4361" fmla="*/ 2177744 w 3000547"/>
                  <a:gd name="connsiteY4361" fmla="*/ 158798 h 3555732"/>
                  <a:gd name="connsiteX4362" fmla="*/ 2176414 w 3000547"/>
                  <a:gd name="connsiteY4362" fmla="*/ 159907 h 3555732"/>
                  <a:gd name="connsiteX4363" fmla="*/ 2175084 w 3000547"/>
                  <a:gd name="connsiteY4363" fmla="*/ 160128 h 3555732"/>
                  <a:gd name="connsiteX4364" fmla="*/ 2173644 w 3000547"/>
                  <a:gd name="connsiteY4364" fmla="*/ 158023 h 3555732"/>
                  <a:gd name="connsiteX4365" fmla="*/ 2174752 w 3000547"/>
                  <a:gd name="connsiteY4365" fmla="*/ 157579 h 3555732"/>
                  <a:gd name="connsiteX4366" fmla="*/ 2175416 w 3000547"/>
                  <a:gd name="connsiteY4366" fmla="*/ 156804 h 3555732"/>
                  <a:gd name="connsiteX4367" fmla="*/ 2175970 w 3000547"/>
                  <a:gd name="connsiteY4367" fmla="*/ 155474 h 3555732"/>
                  <a:gd name="connsiteX4368" fmla="*/ 2176746 w 3000547"/>
                  <a:gd name="connsiteY4368" fmla="*/ 153258 h 3555732"/>
                  <a:gd name="connsiteX4369" fmla="*/ 2175305 w 3000547"/>
                  <a:gd name="connsiteY4369" fmla="*/ 152371 h 3555732"/>
                  <a:gd name="connsiteX4370" fmla="*/ 2174641 w 3000547"/>
                  <a:gd name="connsiteY4370" fmla="*/ 150820 h 3555732"/>
                  <a:gd name="connsiteX4371" fmla="*/ 2174862 w 3000547"/>
                  <a:gd name="connsiteY4371" fmla="*/ 148714 h 3555732"/>
                  <a:gd name="connsiteX4372" fmla="*/ 2175970 w 3000547"/>
                  <a:gd name="connsiteY4372" fmla="*/ 146276 h 3555732"/>
                  <a:gd name="connsiteX4373" fmla="*/ 2173200 w 3000547"/>
                  <a:gd name="connsiteY4373" fmla="*/ 143617 h 3555732"/>
                  <a:gd name="connsiteX4374" fmla="*/ 2161121 w 3000547"/>
                  <a:gd name="connsiteY4374" fmla="*/ 144503 h 3555732"/>
                  <a:gd name="connsiteX4375" fmla="*/ 2159792 w 3000547"/>
                  <a:gd name="connsiteY4375" fmla="*/ 146276 h 3555732"/>
                  <a:gd name="connsiteX4376" fmla="*/ 2157353 w 3000547"/>
                  <a:gd name="connsiteY4376" fmla="*/ 153258 h 3555732"/>
                  <a:gd name="connsiteX4377" fmla="*/ 2154583 w 3000547"/>
                  <a:gd name="connsiteY4377" fmla="*/ 157801 h 3555732"/>
                  <a:gd name="connsiteX4378" fmla="*/ 2153364 w 3000547"/>
                  <a:gd name="connsiteY4378" fmla="*/ 160461 h 3555732"/>
                  <a:gd name="connsiteX4379" fmla="*/ 2152810 w 3000547"/>
                  <a:gd name="connsiteY4379" fmla="*/ 163896 h 3555732"/>
                  <a:gd name="connsiteX4380" fmla="*/ 2153586 w 3000547"/>
                  <a:gd name="connsiteY4380" fmla="*/ 166223 h 3555732"/>
                  <a:gd name="connsiteX4381" fmla="*/ 2158905 w 3000547"/>
                  <a:gd name="connsiteY4381" fmla="*/ 172207 h 3555732"/>
                  <a:gd name="connsiteX4382" fmla="*/ 1968524 w 3000547"/>
                  <a:gd name="connsiteY4382" fmla="*/ 184175 h 3555732"/>
                  <a:gd name="connsiteX4383" fmla="*/ 1975727 w 3000547"/>
                  <a:gd name="connsiteY4383" fmla="*/ 184175 h 3555732"/>
                  <a:gd name="connsiteX4384" fmla="*/ 1974065 w 3000547"/>
                  <a:gd name="connsiteY4384" fmla="*/ 187278 h 3555732"/>
                  <a:gd name="connsiteX4385" fmla="*/ 1970408 w 3000547"/>
                  <a:gd name="connsiteY4385" fmla="*/ 191600 h 3555732"/>
                  <a:gd name="connsiteX4386" fmla="*/ 1968856 w 3000547"/>
                  <a:gd name="connsiteY4386" fmla="*/ 195811 h 3555732"/>
                  <a:gd name="connsiteX4387" fmla="*/ 1972181 w 3000547"/>
                  <a:gd name="connsiteY4387" fmla="*/ 197805 h 3555732"/>
                  <a:gd name="connsiteX4388" fmla="*/ 1975395 w 3000547"/>
                  <a:gd name="connsiteY4388" fmla="*/ 198138 h 3555732"/>
                  <a:gd name="connsiteX4389" fmla="*/ 1976392 w 3000547"/>
                  <a:gd name="connsiteY4389" fmla="*/ 197473 h 3555732"/>
                  <a:gd name="connsiteX4390" fmla="*/ 1978054 w 3000547"/>
                  <a:gd name="connsiteY4390" fmla="*/ 194259 h 3555732"/>
                  <a:gd name="connsiteX4391" fmla="*/ 1978941 w 3000547"/>
                  <a:gd name="connsiteY4391" fmla="*/ 193484 h 3555732"/>
                  <a:gd name="connsiteX4392" fmla="*/ 2005426 w 3000547"/>
                  <a:gd name="connsiteY4392" fmla="*/ 191156 h 3555732"/>
                  <a:gd name="connsiteX4393" fmla="*/ 2002877 w 3000547"/>
                  <a:gd name="connsiteY4393" fmla="*/ 195146 h 3555732"/>
                  <a:gd name="connsiteX4394" fmla="*/ 1994566 w 3000547"/>
                  <a:gd name="connsiteY4394" fmla="*/ 202792 h 3555732"/>
                  <a:gd name="connsiteX4395" fmla="*/ 1996782 w 3000547"/>
                  <a:gd name="connsiteY4395" fmla="*/ 205008 h 3555732"/>
                  <a:gd name="connsiteX4396" fmla="*/ 1997669 w 3000547"/>
                  <a:gd name="connsiteY4396" fmla="*/ 205341 h 3555732"/>
                  <a:gd name="connsiteX4397" fmla="*/ 1995563 w 3000547"/>
                  <a:gd name="connsiteY4397" fmla="*/ 210438 h 3555732"/>
                  <a:gd name="connsiteX4398" fmla="*/ 1990687 w 3000547"/>
                  <a:gd name="connsiteY4398" fmla="*/ 214760 h 3555732"/>
                  <a:gd name="connsiteX4399" fmla="*/ 1988693 w 3000547"/>
                  <a:gd name="connsiteY4399" fmla="*/ 217974 h 3555732"/>
                  <a:gd name="connsiteX4400" fmla="*/ 1985922 w 3000547"/>
                  <a:gd name="connsiteY4400" fmla="*/ 225842 h 3555732"/>
                  <a:gd name="connsiteX4401" fmla="*/ 1984814 w 3000547"/>
                  <a:gd name="connsiteY4401" fmla="*/ 229831 h 3555732"/>
                  <a:gd name="connsiteX4402" fmla="*/ 1983595 w 3000547"/>
                  <a:gd name="connsiteY4402" fmla="*/ 235483 h 3555732"/>
                  <a:gd name="connsiteX4403" fmla="*/ 1985147 w 3000547"/>
                  <a:gd name="connsiteY4403" fmla="*/ 239029 h 3555732"/>
                  <a:gd name="connsiteX4404" fmla="*/ 1988804 w 3000547"/>
                  <a:gd name="connsiteY4404" fmla="*/ 238807 h 3555732"/>
                  <a:gd name="connsiteX4405" fmla="*/ 1992793 w 3000547"/>
                  <a:gd name="connsiteY4405" fmla="*/ 236258 h 3555732"/>
                  <a:gd name="connsiteX4406" fmla="*/ 1995230 w 3000547"/>
                  <a:gd name="connsiteY4406" fmla="*/ 233156 h 3555732"/>
                  <a:gd name="connsiteX4407" fmla="*/ 1998001 w 3000547"/>
                  <a:gd name="connsiteY4407" fmla="*/ 219747 h 3555732"/>
                  <a:gd name="connsiteX4408" fmla="*/ 1999995 w 3000547"/>
                  <a:gd name="connsiteY4408" fmla="*/ 215425 h 3555732"/>
                  <a:gd name="connsiteX4409" fmla="*/ 2003099 w 3000547"/>
                  <a:gd name="connsiteY4409" fmla="*/ 218971 h 3555732"/>
                  <a:gd name="connsiteX4410" fmla="*/ 2000882 w 3000547"/>
                  <a:gd name="connsiteY4410" fmla="*/ 224623 h 3555732"/>
                  <a:gd name="connsiteX4411" fmla="*/ 2002656 w 3000547"/>
                  <a:gd name="connsiteY4411" fmla="*/ 228390 h 3555732"/>
                  <a:gd name="connsiteX4412" fmla="*/ 2006423 w 3000547"/>
                  <a:gd name="connsiteY4412" fmla="*/ 229831 h 3555732"/>
                  <a:gd name="connsiteX4413" fmla="*/ 2009969 w 3000547"/>
                  <a:gd name="connsiteY4413" fmla="*/ 228390 h 3555732"/>
                  <a:gd name="connsiteX4414" fmla="*/ 2012850 w 3000547"/>
                  <a:gd name="connsiteY4414" fmla="*/ 224734 h 3555732"/>
                  <a:gd name="connsiteX4415" fmla="*/ 2013847 w 3000547"/>
                  <a:gd name="connsiteY4415" fmla="*/ 224512 h 3555732"/>
                  <a:gd name="connsiteX4416" fmla="*/ 2015510 w 3000547"/>
                  <a:gd name="connsiteY4416" fmla="*/ 225842 h 3555732"/>
                  <a:gd name="connsiteX4417" fmla="*/ 2016397 w 3000547"/>
                  <a:gd name="connsiteY4417" fmla="*/ 227393 h 3555732"/>
                  <a:gd name="connsiteX4418" fmla="*/ 2018502 w 3000547"/>
                  <a:gd name="connsiteY4418" fmla="*/ 230274 h 3555732"/>
                  <a:gd name="connsiteX4419" fmla="*/ 2020719 w 3000547"/>
                  <a:gd name="connsiteY4419" fmla="*/ 231161 h 3555732"/>
                  <a:gd name="connsiteX4420" fmla="*/ 2021715 w 3000547"/>
                  <a:gd name="connsiteY4420" fmla="*/ 227061 h 3555732"/>
                  <a:gd name="connsiteX4421" fmla="*/ 2023045 w 3000547"/>
                  <a:gd name="connsiteY4421" fmla="*/ 218639 h 3555732"/>
                  <a:gd name="connsiteX4422" fmla="*/ 2026148 w 3000547"/>
                  <a:gd name="connsiteY4422" fmla="*/ 220079 h 3555732"/>
                  <a:gd name="connsiteX4423" fmla="*/ 2031689 w 3000547"/>
                  <a:gd name="connsiteY4423" fmla="*/ 228390 h 3555732"/>
                  <a:gd name="connsiteX4424" fmla="*/ 2032354 w 3000547"/>
                  <a:gd name="connsiteY4424" fmla="*/ 227836 h 3555732"/>
                  <a:gd name="connsiteX4425" fmla="*/ 2033130 w 3000547"/>
                  <a:gd name="connsiteY4425" fmla="*/ 226396 h 3555732"/>
                  <a:gd name="connsiteX4426" fmla="*/ 2033795 w 3000547"/>
                  <a:gd name="connsiteY4426" fmla="*/ 224512 h 3555732"/>
                  <a:gd name="connsiteX4427" fmla="*/ 2034349 w 3000547"/>
                  <a:gd name="connsiteY4427" fmla="*/ 219747 h 3555732"/>
                  <a:gd name="connsiteX4428" fmla="*/ 2035013 w 3000547"/>
                  <a:gd name="connsiteY4428" fmla="*/ 219747 h 3555732"/>
                  <a:gd name="connsiteX4429" fmla="*/ 2035900 w 3000547"/>
                  <a:gd name="connsiteY4429" fmla="*/ 220744 h 3555732"/>
                  <a:gd name="connsiteX4430" fmla="*/ 2036676 w 3000547"/>
                  <a:gd name="connsiteY4430" fmla="*/ 221409 h 3555732"/>
                  <a:gd name="connsiteX4431" fmla="*/ 2038006 w 3000547"/>
                  <a:gd name="connsiteY4431" fmla="*/ 221409 h 3555732"/>
                  <a:gd name="connsiteX4432" fmla="*/ 2039114 w 3000547"/>
                  <a:gd name="connsiteY4432" fmla="*/ 220523 h 3555732"/>
                  <a:gd name="connsiteX4433" fmla="*/ 2039557 w 3000547"/>
                  <a:gd name="connsiteY4433" fmla="*/ 218417 h 3555732"/>
                  <a:gd name="connsiteX4434" fmla="*/ 2038560 w 3000547"/>
                  <a:gd name="connsiteY4434" fmla="*/ 214206 h 3555732"/>
                  <a:gd name="connsiteX4435" fmla="*/ 2039446 w 3000547"/>
                  <a:gd name="connsiteY4435" fmla="*/ 211879 h 3555732"/>
                  <a:gd name="connsiteX4436" fmla="*/ 2040554 w 3000547"/>
                  <a:gd name="connsiteY4436" fmla="*/ 207668 h 3555732"/>
                  <a:gd name="connsiteX4437" fmla="*/ 2045762 w 3000547"/>
                  <a:gd name="connsiteY4437" fmla="*/ 207890 h 3555732"/>
                  <a:gd name="connsiteX4438" fmla="*/ 2055847 w 3000547"/>
                  <a:gd name="connsiteY4438" fmla="*/ 211990 h 3555732"/>
                  <a:gd name="connsiteX4439" fmla="*/ 2054517 w 3000547"/>
                  <a:gd name="connsiteY4439" fmla="*/ 215979 h 3555732"/>
                  <a:gd name="connsiteX4440" fmla="*/ 2054295 w 3000547"/>
                  <a:gd name="connsiteY4440" fmla="*/ 218971 h 3555732"/>
                  <a:gd name="connsiteX4441" fmla="*/ 2055182 w 3000547"/>
                  <a:gd name="connsiteY4441" fmla="*/ 220744 h 3555732"/>
                  <a:gd name="connsiteX4442" fmla="*/ 2056955 w 3000547"/>
                  <a:gd name="connsiteY4442" fmla="*/ 221409 h 3555732"/>
                  <a:gd name="connsiteX4443" fmla="*/ 2058173 w 3000547"/>
                  <a:gd name="connsiteY4443" fmla="*/ 219969 h 3555732"/>
                  <a:gd name="connsiteX4444" fmla="*/ 2060612 w 3000547"/>
                  <a:gd name="connsiteY4444" fmla="*/ 213430 h 3555732"/>
                  <a:gd name="connsiteX4445" fmla="*/ 2061941 w 3000547"/>
                  <a:gd name="connsiteY4445" fmla="*/ 211990 h 3555732"/>
                  <a:gd name="connsiteX4446" fmla="*/ 2063160 w 3000547"/>
                  <a:gd name="connsiteY4446" fmla="*/ 212765 h 3555732"/>
                  <a:gd name="connsiteX4447" fmla="*/ 2066263 w 3000547"/>
                  <a:gd name="connsiteY4447" fmla="*/ 216090 h 3555732"/>
                  <a:gd name="connsiteX4448" fmla="*/ 2068258 w 3000547"/>
                  <a:gd name="connsiteY4448" fmla="*/ 216533 h 3555732"/>
                  <a:gd name="connsiteX4449" fmla="*/ 2069810 w 3000547"/>
                  <a:gd name="connsiteY4449" fmla="*/ 215868 h 3555732"/>
                  <a:gd name="connsiteX4450" fmla="*/ 2071139 w 3000547"/>
                  <a:gd name="connsiteY4450" fmla="*/ 214539 h 3555732"/>
                  <a:gd name="connsiteX4451" fmla="*/ 2072358 w 3000547"/>
                  <a:gd name="connsiteY4451" fmla="*/ 212544 h 3555732"/>
                  <a:gd name="connsiteX4452" fmla="*/ 2073577 w 3000547"/>
                  <a:gd name="connsiteY4452" fmla="*/ 209552 h 3555732"/>
                  <a:gd name="connsiteX4453" fmla="*/ 2067371 w 3000547"/>
                  <a:gd name="connsiteY4453" fmla="*/ 205119 h 3555732"/>
                  <a:gd name="connsiteX4454" fmla="*/ 2067371 w 3000547"/>
                  <a:gd name="connsiteY4454" fmla="*/ 202570 h 3555732"/>
                  <a:gd name="connsiteX4455" fmla="*/ 2070142 w 3000547"/>
                  <a:gd name="connsiteY4455" fmla="*/ 202792 h 3555732"/>
                  <a:gd name="connsiteX4456" fmla="*/ 2075461 w 3000547"/>
                  <a:gd name="connsiteY4456" fmla="*/ 206892 h 3555732"/>
                  <a:gd name="connsiteX4457" fmla="*/ 2078232 w 3000547"/>
                  <a:gd name="connsiteY4457" fmla="*/ 207225 h 3555732"/>
                  <a:gd name="connsiteX4458" fmla="*/ 2080558 w 3000547"/>
                  <a:gd name="connsiteY4458" fmla="*/ 204676 h 3555732"/>
                  <a:gd name="connsiteX4459" fmla="*/ 2081777 w 3000547"/>
                  <a:gd name="connsiteY4459" fmla="*/ 200465 h 3555732"/>
                  <a:gd name="connsiteX4460" fmla="*/ 2081445 w 3000547"/>
                  <a:gd name="connsiteY4460" fmla="*/ 196697 h 3555732"/>
                  <a:gd name="connsiteX4461" fmla="*/ 2079118 w 3000547"/>
                  <a:gd name="connsiteY4461" fmla="*/ 195589 h 3555732"/>
                  <a:gd name="connsiteX4462" fmla="*/ 2082997 w 3000547"/>
                  <a:gd name="connsiteY4462" fmla="*/ 194038 h 3555732"/>
                  <a:gd name="connsiteX4463" fmla="*/ 2087208 w 3000547"/>
                  <a:gd name="connsiteY4463" fmla="*/ 198360 h 3555732"/>
                  <a:gd name="connsiteX4464" fmla="*/ 2091086 w 3000547"/>
                  <a:gd name="connsiteY4464" fmla="*/ 200133 h 3555732"/>
                  <a:gd name="connsiteX4465" fmla="*/ 2093967 w 3000547"/>
                  <a:gd name="connsiteY4465" fmla="*/ 190935 h 3555732"/>
                  <a:gd name="connsiteX4466" fmla="*/ 2087762 w 3000547"/>
                  <a:gd name="connsiteY4466" fmla="*/ 186502 h 3555732"/>
                  <a:gd name="connsiteX4467" fmla="*/ 2089978 w 3000547"/>
                  <a:gd name="connsiteY4467" fmla="*/ 185283 h 3555732"/>
                  <a:gd name="connsiteX4468" fmla="*/ 2094632 w 3000547"/>
                  <a:gd name="connsiteY4468" fmla="*/ 187278 h 3555732"/>
                  <a:gd name="connsiteX4469" fmla="*/ 2097070 w 3000547"/>
                  <a:gd name="connsiteY4469" fmla="*/ 186502 h 3555732"/>
                  <a:gd name="connsiteX4470" fmla="*/ 2098289 w 3000547"/>
                  <a:gd name="connsiteY4470" fmla="*/ 184397 h 3555732"/>
                  <a:gd name="connsiteX4471" fmla="*/ 2100284 w 3000547"/>
                  <a:gd name="connsiteY4471" fmla="*/ 178745 h 3555732"/>
                  <a:gd name="connsiteX4472" fmla="*/ 2101725 w 3000547"/>
                  <a:gd name="connsiteY4472" fmla="*/ 176972 h 3555732"/>
                  <a:gd name="connsiteX4473" fmla="*/ 2098621 w 3000547"/>
                  <a:gd name="connsiteY4473" fmla="*/ 176418 h 3555732"/>
                  <a:gd name="connsiteX4474" fmla="*/ 2097292 w 3000547"/>
                  <a:gd name="connsiteY4474" fmla="*/ 175310 h 3555732"/>
                  <a:gd name="connsiteX4475" fmla="*/ 2096405 w 3000547"/>
                  <a:gd name="connsiteY4475" fmla="*/ 172318 h 3555732"/>
                  <a:gd name="connsiteX4476" fmla="*/ 2097181 w 3000547"/>
                  <a:gd name="connsiteY4476" fmla="*/ 171653 h 3555732"/>
                  <a:gd name="connsiteX4477" fmla="*/ 2097957 w 3000547"/>
                  <a:gd name="connsiteY4477" fmla="*/ 170434 h 3555732"/>
                  <a:gd name="connsiteX4478" fmla="*/ 2098510 w 3000547"/>
                  <a:gd name="connsiteY4478" fmla="*/ 168772 h 3555732"/>
                  <a:gd name="connsiteX4479" fmla="*/ 2099175 w 3000547"/>
                  <a:gd name="connsiteY4479" fmla="*/ 163342 h 3555732"/>
                  <a:gd name="connsiteX4480" fmla="*/ 2100062 w 3000547"/>
                  <a:gd name="connsiteY4480" fmla="*/ 163342 h 3555732"/>
                  <a:gd name="connsiteX4481" fmla="*/ 2101835 w 3000547"/>
                  <a:gd name="connsiteY4481" fmla="*/ 165115 h 3555732"/>
                  <a:gd name="connsiteX4482" fmla="*/ 2111919 w 3000547"/>
                  <a:gd name="connsiteY4482" fmla="*/ 167664 h 3555732"/>
                  <a:gd name="connsiteX4483" fmla="*/ 2111365 w 3000547"/>
                  <a:gd name="connsiteY4483" fmla="*/ 166666 h 3555732"/>
                  <a:gd name="connsiteX4484" fmla="*/ 2109703 w 3000547"/>
                  <a:gd name="connsiteY4484" fmla="*/ 163009 h 3555732"/>
                  <a:gd name="connsiteX4485" fmla="*/ 2113138 w 3000547"/>
                  <a:gd name="connsiteY4485" fmla="*/ 160571 h 3555732"/>
                  <a:gd name="connsiteX4486" fmla="*/ 2114912 w 3000547"/>
                  <a:gd name="connsiteY4486" fmla="*/ 157690 h 3555732"/>
                  <a:gd name="connsiteX4487" fmla="*/ 2115909 w 3000547"/>
                  <a:gd name="connsiteY4487" fmla="*/ 157690 h 3555732"/>
                  <a:gd name="connsiteX4488" fmla="*/ 2116795 w 3000547"/>
                  <a:gd name="connsiteY4488" fmla="*/ 158244 h 3555732"/>
                  <a:gd name="connsiteX4489" fmla="*/ 2117349 w 3000547"/>
                  <a:gd name="connsiteY4489" fmla="*/ 158023 h 3555732"/>
                  <a:gd name="connsiteX4490" fmla="*/ 2117903 w 3000547"/>
                  <a:gd name="connsiteY4490" fmla="*/ 154587 h 3555732"/>
                  <a:gd name="connsiteX4491" fmla="*/ 2118125 w 3000547"/>
                  <a:gd name="connsiteY4491" fmla="*/ 146830 h 3555732"/>
                  <a:gd name="connsiteX4492" fmla="*/ 2118901 w 3000547"/>
                  <a:gd name="connsiteY4492" fmla="*/ 143949 h 3555732"/>
                  <a:gd name="connsiteX4493" fmla="*/ 2120674 w 3000547"/>
                  <a:gd name="connsiteY4493" fmla="*/ 143063 h 3555732"/>
                  <a:gd name="connsiteX4494" fmla="*/ 2124774 w 3000547"/>
                  <a:gd name="connsiteY4494" fmla="*/ 146387 h 3555732"/>
                  <a:gd name="connsiteX4495" fmla="*/ 2126658 w 3000547"/>
                  <a:gd name="connsiteY4495" fmla="*/ 146387 h 3555732"/>
                  <a:gd name="connsiteX4496" fmla="*/ 2127212 w 3000547"/>
                  <a:gd name="connsiteY4496" fmla="*/ 145057 h 3555732"/>
                  <a:gd name="connsiteX4497" fmla="*/ 2127655 w 3000547"/>
                  <a:gd name="connsiteY4497" fmla="*/ 140957 h 3555732"/>
                  <a:gd name="connsiteX4498" fmla="*/ 2128209 w 3000547"/>
                  <a:gd name="connsiteY4498" fmla="*/ 139295 h 3555732"/>
                  <a:gd name="connsiteX4499" fmla="*/ 2129317 w 3000547"/>
                  <a:gd name="connsiteY4499" fmla="*/ 138408 h 3555732"/>
                  <a:gd name="connsiteX4500" fmla="*/ 2131755 w 3000547"/>
                  <a:gd name="connsiteY4500" fmla="*/ 138076 h 3555732"/>
                  <a:gd name="connsiteX4501" fmla="*/ 2132974 w 3000547"/>
                  <a:gd name="connsiteY4501" fmla="*/ 136968 h 3555732"/>
                  <a:gd name="connsiteX4502" fmla="*/ 2128764 w 3000547"/>
                  <a:gd name="connsiteY4502" fmla="*/ 135970 h 3555732"/>
                  <a:gd name="connsiteX4503" fmla="*/ 2126768 w 3000547"/>
                  <a:gd name="connsiteY4503" fmla="*/ 134641 h 3555732"/>
                  <a:gd name="connsiteX4504" fmla="*/ 2125106 w 3000547"/>
                  <a:gd name="connsiteY4504" fmla="*/ 132314 h 3555732"/>
                  <a:gd name="connsiteX4505" fmla="*/ 2127877 w 3000547"/>
                  <a:gd name="connsiteY4505" fmla="*/ 129765 h 3555732"/>
                  <a:gd name="connsiteX4506" fmla="*/ 2133307 w 3000547"/>
                  <a:gd name="connsiteY4506" fmla="*/ 130097 h 3555732"/>
                  <a:gd name="connsiteX4507" fmla="*/ 2135966 w 3000547"/>
                  <a:gd name="connsiteY4507" fmla="*/ 127327 h 3555732"/>
                  <a:gd name="connsiteX4508" fmla="*/ 2134082 w 3000547"/>
                  <a:gd name="connsiteY4508" fmla="*/ 126662 h 3555732"/>
                  <a:gd name="connsiteX4509" fmla="*/ 2132642 w 3000547"/>
                  <a:gd name="connsiteY4509" fmla="*/ 125221 h 3555732"/>
                  <a:gd name="connsiteX4510" fmla="*/ 2131644 w 3000547"/>
                  <a:gd name="connsiteY4510" fmla="*/ 122229 h 3555732"/>
                  <a:gd name="connsiteX4511" fmla="*/ 2131312 w 3000547"/>
                  <a:gd name="connsiteY4511" fmla="*/ 116910 h 3555732"/>
                  <a:gd name="connsiteX4512" fmla="*/ 2130314 w 3000547"/>
                  <a:gd name="connsiteY4512" fmla="*/ 116910 h 3555732"/>
                  <a:gd name="connsiteX4513" fmla="*/ 2125993 w 3000547"/>
                  <a:gd name="connsiteY4513" fmla="*/ 112145 h 3555732"/>
                  <a:gd name="connsiteX4514" fmla="*/ 2124663 w 3000547"/>
                  <a:gd name="connsiteY4514" fmla="*/ 109818 h 3555732"/>
                  <a:gd name="connsiteX4515" fmla="*/ 2123223 w 3000547"/>
                  <a:gd name="connsiteY4515" fmla="*/ 106494 h 3555732"/>
                  <a:gd name="connsiteX4516" fmla="*/ 2121560 w 3000547"/>
                  <a:gd name="connsiteY4516" fmla="*/ 104721 h 3555732"/>
                  <a:gd name="connsiteX4517" fmla="*/ 2119788 w 3000547"/>
                  <a:gd name="connsiteY4517" fmla="*/ 104056 h 3555732"/>
                  <a:gd name="connsiteX4518" fmla="*/ 2118014 w 3000547"/>
                  <a:gd name="connsiteY4518" fmla="*/ 104056 h 3555732"/>
                  <a:gd name="connsiteX4519" fmla="*/ 2116463 w 3000547"/>
                  <a:gd name="connsiteY4519" fmla="*/ 105607 h 3555732"/>
                  <a:gd name="connsiteX4520" fmla="*/ 2116684 w 3000547"/>
                  <a:gd name="connsiteY4520" fmla="*/ 109375 h 3555732"/>
                  <a:gd name="connsiteX4521" fmla="*/ 2117460 w 3000547"/>
                  <a:gd name="connsiteY4521" fmla="*/ 113697 h 3555732"/>
                  <a:gd name="connsiteX4522" fmla="*/ 2117460 w 3000547"/>
                  <a:gd name="connsiteY4522" fmla="*/ 116910 h 3555732"/>
                  <a:gd name="connsiteX4523" fmla="*/ 2117349 w 3000547"/>
                  <a:gd name="connsiteY4523" fmla="*/ 120456 h 3555732"/>
                  <a:gd name="connsiteX4524" fmla="*/ 2119566 w 3000547"/>
                  <a:gd name="connsiteY4524" fmla="*/ 127327 h 3555732"/>
                  <a:gd name="connsiteX4525" fmla="*/ 2119566 w 3000547"/>
                  <a:gd name="connsiteY4525" fmla="*/ 132092 h 3555732"/>
                  <a:gd name="connsiteX4526" fmla="*/ 2118236 w 3000547"/>
                  <a:gd name="connsiteY4526" fmla="*/ 133865 h 3555732"/>
                  <a:gd name="connsiteX4527" fmla="*/ 2113471 w 3000547"/>
                  <a:gd name="connsiteY4527" fmla="*/ 134973 h 3555732"/>
                  <a:gd name="connsiteX4528" fmla="*/ 2111808 w 3000547"/>
                  <a:gd name="connsiteY4528" fmla="*/ 134641 h 3555732"/>
                  <a:gd name="connsiteX4529" fmla="*/ 2108595 w 3000547"/>
                  <a:gd name="connsiteY4529" fmla="*/ 131205 h 3555732"/>
                  <a:gd name="connsiteX4530" fmla="*/ 2102611 w 3000547"/>
                  <a:gd name="connsiteY4530" fmla="*/ 121343 h 3555732"/>
                  <a:gd name="connsiteX4531" fmla="*/ 2099397 w 3000547"/>
                  <a:gd name="connsiteY4531" fmla="*/ 118018 h 3555732"/>
                  <a:gd name="connsiteX4532" fmla="*/ 2099397 w 3000547"/>
                  <a:gd name="connsiteY4532" fmla="*/ 120567 h 3555732"/>
                  <a:gd name="connsiteX4533" fmla="*/ 2101503 w 3000547"/>
                  <a:gd name="connsiteY4533" fmla="*/ 123116 h 3555732"/>
                  <a:gd name="connsiteX4534" fmla="*/ 2102389 w 3000547"/>
                  <a:gd name="connsiteY4534" fmla="*/ 125997 h 3555732"/>
                  <a:gd name="connsiteX4535" fmla="*/ 2101725 w 3000547"/>
                  <a:gd name="connsiteY4535" fmla="*/ 128435 h 3555732"/>
                  <a:gd name="connsiteX4536" fmla="*/ 2099397 w 3000547"/>
                  <a:gd name="connsiteY4536" fmla="*/ 129654 h 3555732"/>
                  <a:gd name="connsiteX4537" fmla="*/ 2096627 w 3000547"/>
                  <a:gd name="connsiteY4537" fmla="*/ 128213 h 3555732"/>
                  <a:gd name="connsiteX4538" fmla="*/ 2091529 w 3000547"/>
                  <a:gd name="connsiteY4538" fmla="*/ 122008 h 3555732"/>
                  <a:gd name="connsiteX4539" fmla="*/ 2088537 w 3000547"/>
                  <a:gd name="connsiteY4539" fmla="*/ 122451 h 3555732"/>
                  <a:gd name="connsiteX4540" fmla="*/ 2089423 w 3000547"/>
                  <a:gd name="connsiteY4540" fmla="*/ 124556 h 3555732"/>
                  <a:gd name="connsiteX4541" fmla="*/ 2090310 w 3000547"/>
                  <a:gd name="connsiteY4541" fmla="*/ 125997 h 3555732"/>
                  <a:gd name="connsiteX4542" fmla="*/ 2091308 w 3000547"/>
                  <a:gd name="connsiteY4542" fmla="*/ 126884 h 3555732"/>
                  <a:gd name="connsiteX4543" fmla="*/ 2092416 w 3000547"/>
                  <a:gd name="connsiteY4543" fmla="*/ 127105 h 3555732"/>
                  <a:gd name="connsiteX4544" fmla="*/ 2086543 w 3000547"/>
                  <a:gd name="connsiteY4544" fmla="*/ 127659 h 3555732"/>
                  <a:gd name="connsiteX4545" fmla="*/ 2084437 w 3000547"/>
                  <a:gd name="connsiteY4545" fmla="*/ 129876 h 3555732"/>
                  <a:gd name="connsiteX4546" fmla="*/ 2086986 w 3000547"/>
                  <a:gd name="connsiteY4546" fmla="*/ 135749 h 3555732"/>
                  <a:gd name="connsiteX4547" fmla="*/ 2089091 w 3000547"/>
                  <a:gd name="connsiteY4547" fmla="*/ 137854 h 3555732"/>
                  <a:gd name="connsiteX4548" fmla="*/ 2095519 w 3000547"/>
                  <a:gd name="connsiteY4548" fmla="*/ 141290 h 3555732"/>
                  <a:gd name="connsiteX4549" fmla="*/ 2095851 w 3000547"/>
                  <a:gd name="connsiteY4549" fmla="*/ 142287 h 3555732"/>
                  <a:gd name="connsiteX4550" fmla="*/ 2095851 w 3000547"/>
                  <a:gd name="connsiteY4550" fmla="*/ 143949 h 3555732"/>
                  <a:gd name="connsiteX4551" fmla="*/ 2096405 w 3000547"/>
                  <a:gd name="connsiteY4551" fmla="*/ 145501 h 3555732"/>
                  <a:gd name="connsiteX4552" fmla="*/ 2097514 w 3000547"/>
                  <a:gd name="connsiteY4552" fmla="*/ 146165 h 3555732"/>
                  <a:gd name="connsiteX4553" fmla="*/ 2099729 w 3000547"/>
                  <a:gd name="connsiteY4553" fmla="*/ 146387 h 3555732"/>
                  <a:gd name="connsiteX4554" fmla="*/ 2100727 w 3000547"/>
                  <a:gd name="connsiteY4554" fmla="*/ 147163 h 3555732"/>
                  <a:gd name="connsiteX4555" fmla="*/ 2101725 w 3000547"/>
                  <a:gd name="connsiteY4555" fmla="*/ 148714 h 3555732"/>
                  <a:gd name="connsiteX4556" fmla="*/ 2099840 w 3000547"/>
                  <a:gd name="connsiteY4556" fmla="*/ 150709 h 3555732"/>
                  <a:gd name="connsiteX4557" fmla="*/ 2092638 w 3000547"/>
                  <a:gd name="connsiteY4557" fmla="*/ 148714 h 3555732"/>
                  <a:gd name="connsiteX4558" fmla="*/ 2091751 w 3000547"/>
                  <a:gd name="connsiteY4558" fmla="*/ 150044 h 3555732"/>
                  <a:gd name="connsiteX4559" fmla="*/ 2092416 w 3000547"/>
                  <a:gd name="connsiteY4559" fmla="*/ 153036 h 3555732"/>
                  <a:gd name="connsiteX4560" fmla="*/ 2093745 w 3000547"/>
                  <a:gd name="connsiteY4560" fmla="*/ 156139 h 3555732"/>
                  <a:gd name="connsiteX4561" fmla="*/ 2094964 w 3000547"/>
                  <a:gd name="connsiteY4561" fmla="*/ 157801 h 3555732"/>
                  <a:gd name="connsiteX4562" fmla="*/ 2092194 w 3000547"/>
                  <a:gd name="connsiteY4562" fmla="*/ 157469 h 3555732"/>
                  <a:gd name="connsiteX4563" fmla="*/ 2086875 w 3000547"/>
                  <a:gd name="connsiteY4563" fmla="*/ 153258 h 3555732"/>
                  <a:gd name="connsiteX4564" fmla="*/ 2084105 w 3000547"/>
                  <a:gd name="connsiteY4564" fmla="*/ 153036 h 3555732"/>
                  <a:gd name="connsiteX4565" fmla="*/ 2084880 w 3000547"/>
                  <a:gd name="connsiteY4565" fmla="*/ 160461 h 3555732"/>
                  <a:gd name="connsiteX4566" fmla="*/ 2083440 w 3000547"/>
                  <a:gd name="connsiteY4566" fmla="*/ 163674 h 3555732"/>
                  <a:gd name="connsiteX4567" fmla="*/ 2080891 w 3000547"/>
                  <a:gd name="connsiteY4567" fmla="*/ 165115 h 3555732"/>
                  <a:gd name="connsiteX4568" fmla="*/ 2078564 w 3000547"/>
                  <a:gd name="connsiteY4568" fmla="*/ 167331 h 3555732"/>
                  <a:gd name="connsiteX4569" fmla="*/ 2080115 w 3000547"/>
                  <a:gd name="connsiteY4569" fmla="*/ 171985 h 3555732"/>
                  <a:gd name="connsiteX4570" fmla="*/ 2077677 w 3000547"/>
                  <a:gd name="connsiteY4570" fmla="*/ 174202 h 3555732"/>
                  <a:gd name="connsiteX4571" fmla="*/ 2074796 w 3000547"/>
                  <a:gd name="connsiteY4571" fmla="*/ 171099 h 3555732"/>
                  <a:gd name="connsiteX4572" fmla="*/ 2071915 w 3000547"/>
                  <a:gd name="connsiteY4572" fmla="*/ 166001 h 3555732"/>
                  <a:gd name="connsiteX4573" fmla="*/ 2069366 w 3000547"/>
                  <a:gd name="connsiteY4573" fmla="*/ 162566 h 3555732"/>
                  <a:gd name="connsiteX4574" fmla="*/ 2072358 w 3000547"/>
                  <a:gd name="connsiteY4574" fmla="*/ 158466 h 3555732"/>
                  <a:gd name="connsiteX4575" fmla="*/ 2073466 w 3000547"/>
                  <a:gd name="connsiteY4575" fmla="*/ 155252 h 3555732"/>
                  <a:gd name="connsiteX4576" fmla="*/ 2072580 w 3000547"/>
                  <a:gd name="connsiteY4576" fmla="*/ 152482 h 3555732"/>
                  <a:gd name="connsiteX4577" fmla="*/ 2070474 w 3000547"/>
                  <a:gd name="connsiteY4577" fmla="*/ 151485 h 3555732"/>
                  <a:gd name="connsiteX4578" fmla="*/ 2066706 w 3000547"/>
                  <a:gd name="connsiteY4578" fmla="*/ 153147 h 3555732"/>
                  <a:gd name="connsiteX4579" fmla="*/ 2064601 w 3000547"/>
                  <a:gd name="connsiteY4579" fmla="*/ 153147 h 3555732"/>
                  <a:gd name="connsiteX4580" fmla="*/ 2064601 w 3000547"/>
                  <a:gd name="connsiteY4580" fmla="*/ 150709 h 3555732"/>
                  <a:gd name="connsiteX4581" fmla="*/ 2066042 w 3000547"/>
                  <a:gd name="connsiteY4581" fmla="*/ 150709 h 3555732"/>
                  <a:gd name="connsiteX4582" fmla="*/ 2064269 w 3000547"/>
                  <a:gd name="connsiteY4582" fmla="*/ 146609 h 3555732"/>
                  <a:gd name="connsiteX4583" fmla="*/ 2059725 w 3000547"/>
                  <a:gd name="connsiteY4583" fmla="*/ 145722 h 3555732"/>
                  <a:gd name="connsiteX4584" fmla="*/ 2057620 w 3000547"/>
                  <a:gd name="connsiteY4584" fmla="*/ 143617 h 3555732"/>
                  <a:gd name="connsiteX4585" fmla="*/ 2058173 w 3000547"/>
                  <a:gd name="connsiteY4585" fmla="*/ 142509 h 3555732"/>
                  <a:gd name="connsiteX4586" fmla="*/ 2059171 w 3000547"/>
                  <a:gd name="connsiteY4586" fmla="*/ 138962 h 3555732"/>
                  <a:gd name="connsiteX4587" fmla="*/ 2053298 w 3000547"/>
                  <a:gd name="connsiteY4587" fmla="*/ 143173 h 3555732"/>
                  <a:gd name="connsiteX4588" fmla="*/ 2049752 w 3000547"/>
                  <a:gd name="connsiteY4588" fmla="*/ 144282 h 3555732"/>
                  <a:gd name="connsiteX4589" fmla="*/ 2049419 w 3000547"/>
                  <a:gd name="connsiteY4589" fmla="*/ 145944 h 3555732"/>
                  <a:gd name="connsiteX4590" fmla="*/ 2049862 w 3000547"/>
                  <a:gd name="connsiteY4590" fmla="*/ 148160 h 3555732"/>
                  <a:gd name="connsiteX4591" fmla="*/ 2050528 w 3000547"/>
                  <a:gd name="connsiteY4591" fmla="*/ 150598 h 3555732"/>
                  <a:gd name="connsiteX4592" fmla="*/ 2053076 w 3000547"/>
                  <a:gd name="connsiteY4592" fmla="*/ 156028 h 3555732"/>
                  <a:gd name="connsiteX4593" fmla="*/ 2055847 w 3000547"/>
                  <a:gd name="connsiteY4593" fmla="*/ 159352 h 3555732"/>
                  <a:gd name="connsiteX4594" fmla="*/ 2057509 w 3000547"/>
                  <a:gd name="connsiteY4594" fmla="*/ 163009 h 3555732"/>
                  <a:gd name="connsiteX4595" fmla="*/ 2056733 w 3000547"/>
                  <a:gd name="connsiteY4595" fmla="*/ 169548 h 3555732"/>
                  <a:gd name="connsiteX4596" fmla="*/ 2059282 w 3000547"/>
                  <a:gd name="connsiteY4596" fmla="*/ 173426 h 3555732"/>
                  <a:gd name="connsiteX4597" fmla="*/ 2061388 w 3000547"/>
                  <a:gd name="connsiteY4597" fmla="*/ 178634 h 3555732"/>
                  <a:gd name="connsiteX4598" fmla="*/ 2055403 w 3000547"/>
                  <a:gd name="connsiteY4598" fmla="*/ 177859 h 3555732"/>
                  <a:gd name="connsiteX4599" fmla="*/ 2052522 w 3000547"/>
                  <a:gd name="connsiteY4599" fmla="*/ 178856 h 3555732"/>
                  <a:gd name="connsiteX4600" fmla="*/ 2051303 w 3000547"/>
                  <a:gd name="connsiteY4600" fmla="*/ 182402 h 3555732"/>
                  <a:gd name="connsiteX4601" fmla="*/ 2051303 w 3000547"/>
                  <a:gd name="connsiteY4601" fmla="*/ 186613 h 3555732"/>
                  <a:gd name="connsiteX4602" fmla="*/ 2050749 w 3000547"/>
                  <a:gd name="connsiteY4602" fmla="*/ 191267 h 3555732"/>
                  <a:gd name="connsiteX4603" fmla="*/ 2049973 w 3000547"/>
                  <a:gd name="connsiteY4603" fmla="*/ 193816 h 3555732"/>
                  <a:gd name="connsiteX4604" fmla="*/ 2048644 w 3000547"/>
                  <a:gd name="connsiteY4604" fmla="*/ 191711 h 3555732"/>
                  <a:gd name="connsiteX4605" fmla="*/ 2048090 w 3000547"/>
                  <a:gd name="connsiteY4605" fmla="*/ 187389 h 3555732"/>
                  <a:gd name="connsiteX4606" fmla="*/ 2048090 w 3000547"/>
                  <a:gd name="connsiteY4606" fmla="*/ 182180 h 3555732"/>
                  <a:gd name="connsiteX4607" fmla="*/ 2047425 w 3000547"/>
                  <a:gd name="connsiteY4607" fmla="*/ 177305 h 3555732"/>
                  <a:gd name="connsiteX4608" fmla="*/ 2045873 w 3000547"/>
                  <a:gd name="connsiteY4608" fmla="*/ 174091 h 3555732"/>
                  <a:gd name="connsiteX4609" fmla="*/ 2043768 w 3000547"/>
                  <a:gd name="connsiteY4609" fmla="*/ 175199 h 3555732"/>
                  <a:gd name="connsiteX4610" fmla="*/ 2041662 w 3000547"/>
                  <a:gd name="connsiteY4610" fmla="*/ 179410 h 3555732"/>
                  <a:gd name="connsiteX4611" fmla="*/ 2039335 w 3000547"/>
                  <a:gd name="connsiteY4611" fmla="*/ 182735 h 3555732"/>
                  <a:gd name="connsiteX4612" fmla="*/ 2036565 w 3000547"/>
                  <a:gd name="connsiteY4612" fmla="*/ 181183 h 3555732"/>
                  <a:gd name="connsiteX4613" fmla="*/ 2035235 w 3000547"/>
                  <a:gd name="connsiteY4613" fmla="*/ 177083 h 3555732"/>
                  <a:gd name="connsiteX4614" fmla="*/ 2036343 w 3000547"/>
                  <a:gd name="connsiteY4614" fmla="*/ 174423 h 3555732"/>
                  <a:gd name="connsiteX4615" fmla="*/ 2040443 w 3000547"/>
                  <a:gd name="connsiteY4615" fmla="*/ 170656 h 3555732"/>
                  <a:gd name="connsiteX4616" fmla="*/ 2042106 w 3000547"/>
                  <a:gd name="connsiteY4616" fmla="*/ 167110 h 3555732"/>
                  <a:gd name="connsiteX4617" fmla="*/ 2041551 w 3000547"/>
                  <a:gd name="connsiteY4617" fmla="*/ 165115 h 3555732"/>
                  <a:gd name="connsiteX4618" fmla="*/ 2032021 w 3000547"/>
                  <a:gd name="connsiteY4618" fmla="*/ 156471 h 3555732"/>
                  <a:gd name="connsiteX4619" fmla="*/ 2029030 w 3000547"/>
                  <a:gd name="connsiteY4619" fmla="*/ 154920 h 3555732"/>
                  <a:gd name="connsiteX4620" fmla="*/ 2026370 w 3000547"/>
                  <a:gd name="connsiteY4620" fmla="*/ 155585 h 3555732"/>
                  <a:gd name="connsiteX4621" fmla="*/ 2024597 w 3000547"/>
                  <a:gd name="connsiteY4621" fmla="*/ 158134 h 3555732"/>
                  <a:gd name="connsiteX4622" fmla="*/ 2023821 w 3000547"/>
                  <a:gd name="connsiteY4622" fmla="*/ 161347 h 3555732"/>
                  <a:gd name="connsiteX4623" fmla="*/ 2024154 w 3000547"/>
                  <a:gd name="connsiteY4623" fmla="*/ 164561 h 3555732"/>
                  <a:gd name="connsiteX4624" fmla="*/ 2025705 w 3000547"/>
                  <a:gd name="connsiteY4624" fmla="*/ 167220 h 3555732"/>
                  <a:gd name="connsiteX4625" fmla="*/ 2023599 w 3000547"/>
                  <a:gd name="connsiteY4625" fmla="*/ 169215 h 3555732"/>
                  <a:gd name="connsiteX4626" fmla="*/ 2021051 w 3000547"/>
                  <a:gd name="connsiteY4626" fmla="*/ 168883 h 3555732"/>
                  <a:gd name="connsiteX4627" fmla="*/ 2018613 w 3000547"/>
                  <a:gd name="connsiteY4627" fmla="*/ 166888 h 3555732"/>
                  <a:gd name="connsiteX4628" fmla="*/ 2016729 w 3000547"/>
                  <a:gd name="connsiteY4628" fmla="*/ 163674 h 3555732"/>
                  <a:gd name="connsiteX4629" fmla="*/ 2015510 w 3000547"/>
                  <a:gd name="connsiteY4629" fmla="*/ 159907 h 3555732"/>
                  <a:gd name="connsiteX4630" fmla="*/ 2014734 w 3000547"/>
                  <a:gd name="connsiteY4630" fmla="*/ 158244 h 3555732"/>
                  <a:gd name="connsiteX4631" fmla="*/ 2013626 w 3000547"/>
                  <a:gd name="connsiteY4631" fmla="*/ 157690 h 3555732"/>
                  <a:gd name="connsiteX4632" fmla="*/ 2011299 w 3000547"/>
                  <a:gd name="connsiteY4632" fmla="*/ 157690 h 3555732"/>
                  <a:gd name="connsiteX4633" fmla="*/ 2010080 w 3000547"/>
                  <a:gd name="connsiteY4633" fmla="*/ 161569 h 3555732"/>
                  <a:gd name="connsiteX4634" fmla="*/ 2011188 w 3000547"/>
                  <a:gd name="connsiteY4634" fmla="*/ 170102 h 3555732"/>
                  <a:gd name="connsiteX4635" fmla="*/ 2013182 w 3000547"/>
                  <a:gd name="connsiteY4635" fmla="*/ 178967 h 3555732"/>
                  <a:gd name="connsiteX4636" fmla="*/ 2014734 w 3000547"/>
                  <a:gd name="connsiteY4636" fmla="*/ 183621 h 3555732"/>
                  <a:gd name="connsiteX4637" fmla="*/ 2014734 w 3000547"/>
                  <a:gd name="connsiteY4637" fmla="*/ 186170 h 3555732"/>
                  <a:gd name="connsiteX4638" fmla="*/ 2003985 w 3000547"/>
                  <a:gd name="connsiteY4638" fmla="*/ 174202 h 3555732"/>
                  <a:gd name="connsiteX4639" fmla="*/ 1997780 w 3000547"/>
                  <a:gd name="connsiteY4639" fmla="*/ 169548 h 3555732"/>
                  <a:gd name="connsiteX4640" fmla="*/ 1993680 w 3000547"/>
                  <a:gd name="connsiteY4640" fmla="*/ 169548 h 3555732"/>
                  <a:gd name="connsiteX4641" fmla="*/ 1995341 w 3000547"/>
                  <a:gd name="connsiteY4641" fmla="*/ 171764 h 3555732"/>
                  <a:gd name="connsiteX4642" fmla="*/ 1996117 w 3000547"/>
                  <a:gd name="connsiteY4642" fmla="*/ 174867 h 3555732"/>
                  <a:gd name="connsiteX4643" fmla="*/ 1996117 w 3000547"/>
                  <a:gd name="connsiteY4643" fmla="*/ 178302 h 3555732"/>
                  <a:gd name="connsiteX4644" fmla="*/ 1995230 w 3000547"/>
                  <a:gd name="connsiteY4644" fmla="*/ 181294 h 3555732"/>
                  <a:gd name="connsiteX4645" fmla="*/ 1992793 w 3000547"/>
                  <a:gd name="connsiteY4645" fmla="*/ 184286 h 3555732"/>
                  <a:gd name="connsiteX4646" fmla="*/ 1989801 w 3000547"/>
                  <a:gd name="connsiteY4646" fmla="*/ 184286 h 3555732"/>
                  <a:gd name="connsiteX4647" fmla="*/ 1972624 w 3000547"/>
                  <a:gd name="connsiteY4647" fmla="*/ 174756 h 3555732"/>
                  <a:gd name="connsiteX4648" fmla="*/ 1966086 w 3000547"/>
                  <a:gd name="connsiteY4648" fmla="*/ 173869 h 3555732"/>
                  <a:gd name="connsiteX4649" fmla="*/ 1961986 w 3000547"/>
                  <a:gd name="connsiteY4649" fmla="*/ 178856 h 3555732"/>
                  <a:gd name="connsiteX4650" fmla="*/ 1964978 w 3000547"/>
                  <a:gd name="connsiteY4650" fmla="*/ 182402 h 3555732"/>
                  <a:gd name="connsiteX4651" fmla="*/ 1968524 w 3000547"/>
                  <a:gd name="connsiteY4651" fmla="*/ 183732 h 3555732"/>
                  <a:gd name="connsiteX4652" fmla="*/ 2187717 w 3000547"/>
                  <a:gd name="connsiteY4652" fmla="*/ 65603 h 3555732"/>
                  <a:gd name="connsiteX4653" fmla="*/ 2195031 w 3000547"/>
                  <a:gd name="connsiteY4653" fmla="*/ 63719 h 3555732"/>
                  <a:gd name="connsiteX4654" fmla="*/ 2198688 w 3000547"/>
                  <a:gd name="connsiteY4654" fmla="*/ 66046 h 3555732"/>
                  <a:gd name="connsiteX4655" fmla="*/ 2195253 w 3000547"/>
                  <a:gd name="connsiteY4655" fmla="*/ 69481 h 3555732"/>
                  <a:gd name="connsiteX4656" fmla="*/ 2187496 w 3000547"/>
                  <a:gd name="connsiteY4656" fmla="*/ 70368 h 3555732"/>
                  <a:gd name="connsiteX4657" fmla="*/ 2183949 w 3000547"/>
                  <a:gd name="connsiteY4657" fmla="*/ 73249 h 3555732"/>
                  <a:gd name="connsiteX4658" fmla="*/ 2192704 w 3000547"/>
                  <a:gd name="connsiteY4658" fmla="*/ 77903 h 3555732"/>
                  <a:gd name="connsiteX4659" fmla="*/ 2194033 w 3000547"/>
                  <a:gd name="connsiteY4659" fmla="*/ 81560 h 3555732"/>
                  <a:gd name="connsiteX4660" fmla="*/ 2194809 w 3000547"/>
                  <a:gd name="connsiteY4660" fmla="*/ 84552 h 3555732"/>
                  <a:gd name="connsiteX4661" fmla="*/ 2196804 w 3000547"/>
                  <a:gd name="connsiteY4661" fmla="*/ 86547 h 3555732"/>
                  <a:gd name="connsiteX4662" fmla="*/ 2199131 w 3000547"/>
                  <a:gd name="connsiteY4662" fmla="*/ 87544 h 3555732"/>
                  <a:gd name="connsiteX4663" fmla="*/ 2203231 w 3000547"/>
                  <a:gd name="connsiteY4663" fmla="*/ 87323 h 3555732"/>
                  <a:gd name="connsiteX4664" fmla="*/ 2204450 w 3000547"/>
                  <a:gd name="connsiteY4664" fmla="*/ 85106 h 3555732"/>
                  <a:gd name="connsiteX4665" fmla="*/ 2205226 w 3000547"/>
                  <a:gd name="connsiteY4665" fmla="*/ 82225 h 3555732"/>
                  <a:gd name="connsiteX4666" fmla="*/ 2206445 w 3000547"/>
                  <a:gd name="connsiteY4666" fmla="*/ 80230 h 3555732"/>
                  <a:gd name="connsiteX4667" fmla="*/ 2208550 w 3000547"/>
                  <a:gd name="connsiteY4667" fmla="*/ 80230 h 3555732"/>
                  <a:gd name="connsiteX4668" fmla="*/ 2210434 w 3000547"/>
                  <a:gd name="connsiteY4668" fmla="*/ 82003 h 3555732"/>
                  <a:gd name="connsiteX4669" fmla="*/ 2212318 w 3000547"/>
                  <a:gd name="connsiteY4669" fmla="*/ 82779 h 3555732"/>
                  <a:gd name="connsiteX4670" fmla="*/ 2214202 w 3000547"/>
                  <a:gd name="connsiteY4670" fmla="*/ 80230 h 3555732"/>
                  <a:gd name="connsiteX4671" fmla="*/ 2213315 w 3000547"/>
                  <a:gd name="connsiteY4671" fmla="*/ 77903 h 3555732"/>
                  <a:gd name="connsiteX4672" fmla="*/ 2214978 w 3000547"/>
                  <a:gd name="connsiteY4672" fmla="*/ 78346 h 3555732"/>
                  <a:gd name="connsiteX4673" fmla="*/ 2216751 w 3000547"/>
                  <a:gd name="connsiteY4673" fmla="*/ 78125 h 3555732"/>
                  <a:gd name="connsiteX4674" fmla="*/ 2217970 w 3000547"/>
                  <a:gd name="connsiteY4674" fmla="*/ 76573 h 3555732"/>
                  <a:gd name="connsiteX4675" fmla="*/ 2217970 w 3000547"/>
                  <a:gd name="connsiteY4675" fmla="*/ 73138 h 3555732"/>
                  <a:gd name="connsiteX4676" fmla="*/ 2221848 w 3000547"/>
                  <a:gd name="connsiteY4676" fmla="*/ 73138 h 3555732"/>
                  <a:gd name="connsiteX4677" fmla="*/ 2217859 w 3000547"/>
                  <a:gd name="connsiteY4677" fmla="*/ 69260 h 3555732"/>
                  <a:gd name="connsiteX4678" fmla="*/ 2202344 w 3000547"/>
                  <a:gd name="connsiteY4678" fmla="*/ 70811 h 3555732"/>
                  <a:gd name="connsiteX4679" fmla="*/ 2204007 w 3000547"/>
                  <a:gd name="connsiteY4679" fmla="*/ 68595 h 3555732"/>
                  <a:gd name="connsiteX4680" fmla="*/ 2203674 w 3000547"/>
                  <a:gd name="connsiteY4680" fmla="*/ 66932 h 3555732"/>
                  <a:gd name="connsiteX4681" fmla="*/ 2203453 w 3000547"/>
                  <a:gd name="connsiteY4681" fmla="*/ 65714 h 3555732"/>
                  <a:gd name="connsiteX4682" fmla="*/ 2203120 w 3000547"/>
                  <a:gd name="connsiteY4682" fmla="*/ 64605 h 3555732"/>
                  <a:gd name="connsiteX4683" fmla="*/ 2202344 w 3000547"/>
                  <a:gd name="connsiteY4683" fmla="*/ 63608 h 3555732"/>
                  <a:gd name="connsiteX4684" fmla="*/ 2206112 w 3000547"/>
                  <a:gd name="connsiteY4684" fmla="*/ 59840 h 3555732"/>
                  <a:gd name="connsiteX4685" fmla="*/ 2215310 w 3000547"/>
                  <a:gd name="connsiteY4685" fmla="*/ 61392 h 3555732"/>
                  <a:gd name="connsiteX4686" fmla="*/ 2219521 w 3000547"/>
                  <a:gd name="connsiteY4686" fmla="*/ 58843 h 3555732"/>
                  <a:gd name="connsiteX4687" fmla="*/ 2215310 w 3000547"/>
                  <a:gd name="connsiteY4687" fmla="*/ 55962 h 3555732"/>
                  <a:gd name="connsiteX4688" fmla="*/ 2206445 w 3000547"/>
                  <a:gd name="connsiteY4688" fmla="*/ 56959 h 3555732"/>
                  <a:gd name="connsiteX4689" fmla="*/ 2202344 w 3000547"/>
                  <a:gd name="connsiteY4689" fmla="*/ 53856 h 3555732"/>
                  <a:gd name="connsiteX4690" fmla="*/ 2203009 w 3000547"/>
                  <a:gd name="connsiteY4690" fmla="*/ 52637 h 3555732"/>
                  <a:gd name="connsiteX4691" fmla="*/ 2204007 w 3000547"/>
                  <a:gd name="connsiteY4691" fmla="*/ 49313 h 3555732"/>
                  <a:gd name="connsiteX4692" fmla="*/ 2189601 w 3000547"/>
                  <a:gd name="connsiteY4692" fmla="*/ 47761 h 3555732"/>
                  <a:gd name="connsiteX4693" fmla="*/ 2185390 w 3000547"/>
                  <a:gd name="connsiteY4693" fmla="*/ 51751 h 3555732"/>
                  <a:gd name="connsiteX4694" fmla="*/ 2186498 w 3000547"/>
                  <a:gd name="connsiteY4694" fmla="*/ 52416 h 3555732"/>
                  <a:gd name="connsiteX4695" fmla="*/ 2187274 w 3000547"/>
                  <a:gd name="connsiteY4695" fmla="*/ 53635 h 3555732"/>
                  <a:gd name="connsiteX4696" fmla="*/ 2188493 w 3000547"/>
                  <a:gd name="connsiteY4696" fmla="*/ 56294 h 3555732"/>
                  <a:gd name="connsiteX4697" fmla="*/ 2182287 w 3000547"/>
                  <a:gd name="connsiteY4697" fmla="*/ 56959 h 3555732"/>
                  <a:gd name="connsiteX4698" fmla="*/ 2181290 w 3000547"/>
                  <a:gd name="connsiteY4698" fmla="*/ 59065 h 3555732"/>
                  <a:gd name="connsiteX4699" fmla="*/ 2183949 w 3000547"/>
                  <a:gd name="connsiteY4699" fmla="*/ 63608 h 3555732"/>
                  <a:gd name="connsiteX4700" fmla="*/ 2187717 w 3000547"/>
                  <a:gd name="connsiteY4700" fmla="*/ 65492 h 3555732"/>
                  <a:gd name="connsiteX4701" fmla="*/ 2270274 w 3000547"/>
                  <a:gd name="connsiteY4701" fmla="*/ 42886 h 3555732"/>
                  <a:gd name="connsiteX4702" fmla="*/ 2272159 w 3000547"/>
                  <a:gd name="connsiteY4702" fmla="*/ 44548 h 3555732"/>
                  <a:gd name="connsiteX4703" fmla="*/ 2274153 w 3000547"/>
                  <a:gd name="connsiteY4703" fmla="*/ 46875 h 3555732"/>
                  <a:gd name="connsiteX4704" fmla="*/ 2276148 w 3000547"/>
                  <a:gd name="connsiteY4704" fmla="*/ 48537 h 3555732"/>
                  <a:gd name="connsiteX4705" fmla="*/ 2280026 w 3000547"/>
                  <a:gd name="connsiteY4705" fmla="*/ 48980 h 3555732"/>
                  <a:gd name="connsiteX4706" fmla="*/ 2281578 w 3000547"/>
                  <a:gd name="connsiteY4706" fmla="*/ 48648 h 3555732"/>
                  <a:gd name="connsiteX4707" fmla="*/ 2283683 w 3000547"/>
                  <a:gd name="connsiteY4707" fmla="*/ 41334 h 3555732"/>
                  <a:gd name="connsiteX4708" fmla="*/ 2283683 w 3000547"/>
                  <a:gd name="connsiteY4708" fmla="*/ 39229 h 3555732"/>
                  <a:gd name="connsiteX4709" fmla="*/ 2282243 w 3000547"/>
                  <a:gd name="connsiteY4709" fmla="*/ 37123 h 3555732"/>
                  <a:gd name="connsiteX4710" fmla="*/ 2283461 w 3000547"/>
                  <a:gd name="connsiteY4710" fmla="*/ 34131 h 3555732"/>
                  <a:gd name="connsiteX4711" fmla="*/ 2287008 w 3000547"/>
                  <a:gd name="connsiteY4711" fmla="*/ 32026 h 3555732"/>
                  <a:gd name="connsiteX4712" fmla="*/ 2287783 w 3000547"/>
                  <a:gd name="connsiteY4712" fmla="*/ 30917 h 3555732"/>
                  <a:gd name="connsiteX4713" fmla="*/ 2286232 w 3000547"/>
                  <a:gd name="connsiteY4713" fmla="*/ 29809 h 3555732"/>
                  <a:gd name="connsiteX4714" fmla="*/ 2286786 w 3000547"/>
                  <a:gd name="connsiteY4714" fmla="*/ 27704 h 3555732"/>
                  <a:gd name="connsiteX4715" fmla="*/ 2289113 w 3000547"/>
                  <a:gd name="connsiteY4715" fmla="*/ 24601 h 3555732"/>
                  <a:gd name="connsiteX4716" fmla="*/ 2289113 w 3000547"/>
                  <a:gd name="connsiteY4716" fmla="*/ 22939 h 3555732"/>
                  <a:gd name="connsiteX4717" fmla="*/ 2286897 w 3000547"/>
                  <a:gd name="connsiteY4717" fmla="*/ 23160 h 3555732"/>
                  <a:gd name="connsiteX4718" fmla="*/ 2285789 w 3000547"/>
                  <a:gd name="connsiteY4718" fmla="*/ 23604 h 3555732"/>
                  <a:gd name="connsiteX4719" fmla="*/ 2283683 w 3000547"/>
                  <a:gd name="connsiteY4719" fmla="*/ 25155 h 3555732"/>
                  <a:gd name="connsiteX4720" fmla="*/ 2282686 w 3000547"/>
                  <a:gd name="connsiteY4720" fmla="*/ 24933 h 3555732"/>
                  <a:gd name="connsiteX4721" fmla="*/ 2282021 w 3000547"/>
                  <a:gd name="connsiteY4721" fmla="*/ 24158 h 3555732"/>
                  <a:gd name="connsiteX4722" fmla="*/ 2281467 w 3000547"/>
                  <a:gd name="connsiteY4722" fmla="*/ 22939 h 3555732"/>
                  <a:gd name="connsiteX4723" fmla="*/ 2281024 w 3000547"/>
                  <a:gd name="connsiteY4723" fmla="*/ 21055 h 3555732"/>
                  <a:gd name="connsiteX4724" fmla="*/ 2278807 w 3000547"/>
                  <a:gd name="connsiteY4724" fmla="*/ 19614 h 3555732"/>
                  <a:gd name="connsiteX4725" fmla="*/ 2275150 w 3000547"/>
                  <a:gd name="connsiteY4725" fmla="*/ 20058 h 3555732"/>
                  <a:gd name="connsiteX4726" fmla="*/ 2274818 w 3000547"/>
                  <a:gd name="connsiteY4726" fmla="*/ 23493 h 3555732"/>
                  <a:gd name="connsiteX4727" fmla="*/ 2277256 w 3000547"/>
                  <a:gd name="connsiteY4727" fmla="*/ 28369 h 3555732"/>
                  <a:gd name="connsiteX4728" fmla="*/ 2278142 w 3000547"/>
                  <a:gd name="connsiteY4728" fmla="*/ 32026 h 3555732"/>
                  <a:gd name="connsiteX4729" fmla="*/ 2277478 w 3000547"/>
                  <a:gd name="connsiteY4729" fmla="*/ 33688 h 3555732"/>
                  <a:gd name="connsiteX4730" fmla="*/ 2276148 w 3000547"/>
                  <a:gd name="connsiteY4730" fmla="*/ 33909 h 3555732"/>
                  <a:gd name="connsiteX4731" fmla="*/ 2274374 w 3000547"/>
                  <a:gd name="connsiteY4731" fmla="*/ 33466 h 3555732"/>
                  <a:gd name="connsiteX4732" fmla="*/ 2274042 w 3000547"/>
                  <a:gd name="connsiteY4732" fmla="*/ 32358 h 3555732"/>
                  <a:gd name="connsiteX4733" fmla="*/ 2274374 w 3000547"/>
                  <a:gd name="connsiteY4733" fmla="*/ 30142 h 3555732"/>
                  <a:gd name="connsiteX4734" fmla="*/ 2273045 w 3000547"/>
                  <a:gd name="connsiteY4734" fmla="*/ 27815 h 3555732"/>
                  <a:gd name="connsiteX4735" fmla="*/ 2270607 w 3000547"/>
                  <a:gd name="connsiteY4735" fmla="*/ 26817 h 3555732"/>
                  <a:gd name="connsiteX4736" fmla="*/ 2267726 w 3000547"/>
                  <a:gd name="connsiteY4736" fmla="*/ 28701 h 3555732"/>
                  <a:gd name="connsiteX4737" fmla="*/ 2264623 w 3000547"/>
                  <a:gd name="connsiteY4737" fmla="*/ 33355 h 3555732"/>
                  <a:gd name="connsiteX4738" fmla="*/ 2264069 w 3000547"/>
                  <a:gd name="connsiteY4738" fmla="*/ 37788 h 3555732"/>
                  <a:gd name="connsiteX4739" fmla="*/ 2266285 w 3000547"/>
                  <a:gd name="connsiteY4739" fmla="*/ 40558 h 3555732"/>
                  <a:gd name="connsiteX4740" fmla="*/ 2270496 w 3000547"/>
                  <a:gd name="connsiteY4740" fmla="*/ 42553 h 3555732"/>
                  <a:gd name="connsiteX4741" fmla="*/ 2995229 w 3000547"/>
                  <a:gd name="connsiteY4741" fmla="*/ 296985 h 3555732"/>
                  <a:gd name="connsiteX4742" fmla="*/ 2993455 w 3000547"/>
                  <a:gd name="connsiteY4742" fmla="*/ 294215 h 3555732"/>
                  <a:gd name="connsiteX4743" fmla="*/ 2991572 w 3000547"/>
                  <a:gd name="connsiteY4743" fmla="*/ 292109 h 3555732"/>
                  <a:gd name="connsiteX4744" fmla="*/ 2990131 w 3000547"/>
                  <a:gd name="connsiteY4744" fmla="*/ 288674 h 3555732"/>
                  <a:gd name="connsiteX4745" fmla="*/ 2989909 w 3000547"/>
                  <a:gd name="connsiteY4745" fmla="*/ 283687 h 3555732"/>
                  <a:gd name="connsiteX4746" fmla="*/ 2991128 w 3000547"/>
                  <a:gd name="connsiteY4746" fmla="*/ 280695 h 3555732"/>
                  <a:gd name="connsiteX4747" fmla="*/ 2993123 w 3000547"/>
                  <a:gd name="connsiteY4747" fmla="*/ 278147 h 3555732"/>
                  <a:gd name="connsiteX4748" fmla="*/ 2994896 w 3000547"/>
                  <a:gd name="connsiteY4748" fmla="*/ 274600 h 3555732"/>
                  <a:gd name="connsiteX4749" fmla="*/ 2988358 w 3000547"/>
                  <a:gd name="connsiteY4749" fmla="*/ 260305 h 3555732"/>
                  <a:gd name="connsiteX4750" fmla="*/ 2986363 w 3000547"/>
                  <a:gd name="connsiteY4750" fmla="*/ 258421 h 3555732"/>
                  <a:gd name="connsiteX4751" fmla="*/ 2984701 w 3000547"/>
                  <a:gd name="connsiteY4751" fmla="*/ 256205 h 3555732"/>
                  <a:gd name="connsiteX4752" fmla="*/ 2981709 w 3000547"/>
                  <a:gd name="connsiteY4752" fmla="*/ 246453 h 3555732"/>
                  <a:gd name="connsiteX4753" fmla="*/ 2979382 w 3000547"/>
                  <a:gd name="connsiteY4753" fmla="*/ 244348 h 3555732"/>
                  <a:gd name="connsiteX4754" fmla="*/ 2969298 w 3000547"/>
                  <a:gd name="connsiteY4754" fmla="*/ 252659 h 3555732"/>
                  <a:gd name="connsiteX4755" fmla="*/ 2967746 w 3000547"/>
                  <a:gd name="connsiteY4755" fmla="*/ 254986 h 3555732"/>
                  <a:gd name="connsiteX4756" fmla="*/ 2966416 w 3000547"/>
                  <a:gd name="connsiteY4756" fmla="*/ 258421 h 3555732"/>
                  <a:gd name="connsiteX4757" fmla="*/ 2963535 w 3000547"/>
                  <a:gd name="connsiteY4757" fmla="*/ 256427 h 3555732"/>
                  <a:gd name="connsiteX4758" fmla="*/ 2958438 w 3000547"/>
                  <a:gd name="connsiteY4758" fmla="*/ 249224 h 3555732"/>
                  <a:gd name="connsiteX4759" fmla="*/ 2957440 w 3000547"/>
                  <a:gd name="connsiteY4759" fmla="*/ 240359 h 3555732"/>
                  <a:gd name="connsiteX4760" fmla="*/ 2938270 w 3000547"/>
                  <a:gd name="connsiteY4760" fmla="*/ 223625 h 3555732"/>
                  <a:gd name="connsiteX4761" fmla="*/ 2942481 w 3000547"/>
                  <a:gd name="connsiteY4761" fmla="*/ 219525 h 3555732"/>
                  <a:gd name="connsiteX4762" fmla="*/ 2940486 w 3000547"/>
                  <a:gd name="connsiteY4762" fmla="*/ 215314 h 3555732"/>
                  <a:gd name="connsiteX4763" fmla="*/ 2931399 w 3000547"/>
                  <a:gd name="connsiteY4763" fmla="*/ 209773 h 3555732"/>
                  <a:gd name="connsiteX4764" fmla="*/ 2926301 w 3000547"/>
                  <a:gd name="connsiteY4764" fmla="*/ 208887 h 3555732"/>
                  <a:gd name="connsiteX4765" fmla="*/ 2893057 w 3000547"/>
                  <a:gd name="connsiteY4765" fmla="*/ 221298 h 3555732"/>
                  <a:gd name="connsiteX4766" fmla="*/ 2874662 w 3000547"/>
                  <a:gd name="connsiteY4766" fmla="*/ 216755 h 3555732"/>
                  <a:gd name="connsiteX4767" fmla="*/ 2874662 w 3000547"/>
                  <a:gd name="connsiteY4767" fmla="*/ 214428 h 3555732"/>
                  <a:gd name="connsiteX4768" fmla="*/ 2879316 w 3000547"/>
                  <a:gd name="connsiteY4768" fmla="*/ 214428 h 3555732"/>
                  <a:gd name="connsiteX4769" fmla="*/ 2888735 w 3000547"/>
                  <a:gd name="connsiteY4769" fmla="*/ 218860 h 3555732"/>
                  <a:gd name="connsiteX4770" fmla="*/ 2893390 w 3000547"/>
                  <a:gd name="connsiteY4770" fmla="*/ 218860 h 3555732"/>
                  <a:gd name="connsiteX4771" fmla="*/ 2892835 w 3000547"/>
                  <a:gd name="connsiteY4771" fmla="*/ 215536 h 3555732"/>
                  <a:gd name="connsiteX4772" fmla="*/ 2891727 w 3000547"/>
                  <a:gd name="connsiteY4772" fmla="*/ 214095 h 3555732"/>
                  <a:gd name="connsiteX4773" fmla="*/ 2890397 w 3000547"/>
                  <a:gd name="connsiteY4773" fmla="*/ 213874 h 3555732"/>
                  <a:gd name="connsiteX4774" fmla="*/ 2888846 w 3000547"/>
                  <a:gd name="connsiteY4774" fmla="*/ 214428 h 3555732"/>
                  <a:gd name="connsiteX4775" fmla="*/ 2888846 w 3000547"/>
                  <a:gd name="connsiteY4775" fmla="*/ 212101 h 3555732"/>
                  <a:gd name="connsiteX4776" fmla="*/ 2892059 w 3000547"/>
                  <a:gd name="connsiteY4776" fmla="*/ 209884 h 3555732"/>
                  <a:gd name="connsiteX4777" fmla="*/ 2904803 w 3000547"/>
                  <a:gd name="connsiteY4777" fmla="*/ 206006 h 3555732"/>
                  <a:gd name="connsiteX4778" fmla="*/ 2911895 w 3000547"/>
                  <a:gd name="connsiteY4778" fmla="*/ 200797 h 3555732"/>
                  <a:gd name="connsiteX4779" fmla="*/ 2914222 w 3000547"/>
                  <a:gd name="connsiteY4779" fmla="*/ 196919 h 3555732"/>
                  <a:gd name="connsiteX4780" fmla="*/ 2913003 w 3000547"/>
                  <a:gd name="connsiteY4780" fmla="*/ 193484 h 3555732"/>
                  <a:gd name="connsiteX4781" fmla="*/ 2902144 w 3000547"/>
                  <a:gd name="connsiteY4781" fmla="*/ 184064 h 3555732"/>
                  <a:gd name="connsiteX4782" fmla="*/ 2889621 w 3000547"/>
                  <a:gd name="connsiteY4782" fmla="*/ 182291 h 3555732"/>
                  <a:gd name="connsiteX4783" fmla="*/ 2885743 w 3000547"/>
                  <a:gd name="connsiteY4783" fmla="*/ 179188 h 3555732"/>
                  <a:gd name="connsiteX4784" fmla="*/ 2892503 w 3000547"/>
                  <a:gd name="connsiteY4784" fmla="*/ 176418 h 3555732"/>
                  <a:gd name="connsiteX4785" fmla="*/ 2895827 w 3000547"/>
                  <a:gd name="connsiteY4785" fmla="*/ 173426 h 3555732"/>
                  <a:gd name="connsiteX4786" fmla="*/ 2898154 w 3000547"/>
                  <a:gd name="connsiteY4786" fmla="*/ 167664 h 3555732"/>
                  <a:gd name="connsiteX4787" fmla="*/ 2886629 w 3000547"/>
                  <a:gd name="connsiteY4787" fmla="*/ 157579 h 3555732"/>
                  <a:gd name="connsiteX4788" fmla="*/ 2882640 w 3000547"/>
                  <a:gd name="connsiteY4788" fmla="*/ 155917 h 3555732"/>
                  <a:gd name="connsiteX4789" fmla="*/ 2873997 w 3000547"/>
                  <a:gd name="connsiteY4789" fmla="*/ 156804 h 3555732"/>
                  <a:gd name="connsiteX4790" fmla="*/ 2870118 w 3000547"/>
                  <a:gd name="connsiteY4790" fmla="*/ 159685 h 3555732"/>
                  <a:gd name="connsiteX4791" fmla="*/ 2860034 w 3000547"/>
                  <a:gd name="connsiteY4791" fmla="*/ 173426 h 3555732"/>
                  <a:gd name="connsiteX4792" fmla="*/ 2858593 w 3000547"/>
                  <a:gd name="connsiteY4792" fmla="*/ 176307 h 3555732"/>
                  <a:gd name="connsiteX4793" fmla="*/ 2857596 w 3000547"/>
                  <a:gd name="connsiteY4793" fmla="*/ 179299 h 3555732"/>
                  <a:gd name="connsiteX4794" fmla="*/ 2856488 w 3000547"/>
                  <a:gd name="connsiteY4794" fmla="*/ 181959 h 3555732"/>
                  <a:gd name="connsiteX4795" fmla="*/ 2854604 w 3000547"/>
                  <a:gd name="connsiteY4795" fmla="*/ 183954 h 3555732"/>
                  <a:gd name="connsiteX4796" fmla="*/ 2838314 w 3000547"/>
                  <a:gd name="connsiteY4796" fmla="*/ 188608 h 3555732"/>
                  <a:gd name="connsiteX4797" fmla="*/ 2840973 w 3000547"/>
                  <a:gd name="connsiteY4797" fmla="*/ 181959 h 3555732"/>
                  <a:gd name="connsiteX4798" fmla="*/ 2847733 w 3000547"/>
                  <a:gd name="connsiteY4798" fmla="*/ 173426 h 3555732"/>
                  <a:gd name="connsiteX4799" fmla="*/ 2849949 w 3000547"/>
                  <a:gd name="connsiteY4799" fmla="*/ 165115 h 3555732"/>
                  <a:gd name="connsiteX4800" fmla="*/ 2849617 w 3000547"/>
                  <a:gd name="connsiteY4800" fmla="*/ 152260 h 3555732"/>
                  <a:gd name="connsiteX4801" fmla="*/ 2845849 w 3000547"/>
                  <a:gd name="connsiteY4801" fmla="*/ 146720 h 3555732"/>
                  <a:gd name="connsiteX4802" fmla="*/ 2840641 w 3000547"/>
                  <a:gd name="connsiteY4802" fmla="*/ 146387 h 3555732"/>
                  <a:gd name="connsiteX4803" fmla="*/ 2820029 w 3000547"/>
                  <a:gd name="connsiteY4803" fmla="*/ 159352 h 3555732"/>
                  <a:gd name="connsiteX4804" fmla="*/ 2805734 w 3000547"/>
                  <a:gd name="connsiteY4804" fmla="*/ 162234 h 3555732"/>
                  <a:gd name="connsiteX4805" fmla="*/ 2803186 w 3000547"/>
                  <a:gd name="connsiteY4805" fmla="*/ 165115 h 3555732"/>
                  <a:gd name="connsiteX4806" fmla="*/ 2798532 w 3000547"/>
                  <a:gd name="connsiteY4806" fmla="*/ 174977 h 3555732"/>
                  <a:gd name="connsiteX4807" fmla="*/ 2795982 w 3000547"/>
                  <a:gd name="connsiteY4807" fmla="*/ 177415 h 3555732"/>
                  <a:gd name="connsiteX4808" fmla="*/ 2793101 w 3000547"/>
                  <a:gd name="connsiteY4808" fmla="*/ 174645 h 3555732"/>
                  <a:gd name="connsiteX4809" fmla="*/ 2794653 w 3000547"/>
                  <a:gd name="connsiteY4809" fmla="*/ 169991 h 3555732"/>
                  <a:gd name="connsiteX4810" fmla="*/ 2793877 w 3000547"/>
                  <a:gd name="connsiteY4810" fmla="*/ 169215 h 3555732"/>
                  <a:gd name="connsiteX4811" fmla="*/ 2793545 w 3000547"/>
                  <a:gd name="connsiteY4811" fmla="*/ 168661 h 3555732"/>
                  <a:gd name="connsiteX4812" fmla="*/ 2793101 w 3000547"/>
                  <a:gd name="connsiteY4812" fmla="*/ 167664 h 3555732"/>
                  <a:gd name="connsiteX4813" fmla="*/ 2795539 w 3000547"/>
                  <a:gd name="connsiteY4813" fmla="*/ 165669 h 3555732"/>
                  <a:gd name="connsiteX4814" fmla="*/ 2798532 w 3000547"/>
                  <a:gd name="connsiteY4814" fmla="*/ 164782 h 3555732"/>
                  <a:gd name="connsiteX4815" fmla="*/ 2801191 w 3000547"/>
                  <a:gd name="connsiteY4815" fmla="*/ 163009 h 3555732"/>
                  <a:gd name="connsiteX4816" fmla="*/ 2802521 w 3000547"/>
                  <a:gd name="connsiteY4816" fmla="*/ 158134 h 3555732"/>
                  <a:gd name="connsiteX4817" fmla="*/ 2800969 w 3000547"/>
                  <a:gd name="connsiteY4817" fmla="*/ 158577 h 3555732"/>
                  <a:gd name="connsiteX4818" fmla="*/ 2799529 w 3000547"/>
                  <a:gd name="connsiteY4818" fmla="*/ 158577 h 3555732"/>
                  <a:gd name="connsiteX4819" fmla="*/ 2798421 w 3000547"/>
                  <a:gd name="connsiteY4819" fmla="*/ 157025 h 3555732"/>
                  <a:gd name="connsiteX4820" fmla="*/ 2797756 w 3000547"/>
                  <a:gd name="connsiteY4820" fmla="*/ 153479 h 3555732"/>
                  <a:gd name="connsiteX4821" fmla="*/ 2803407 w 3000547"/>
                  <a:gd name="connsiteY4821" fmla="*/ 153147 h 3555732"/>
                  <a:gd name="connsiteX4822" fmla="*/ 2806399 w 3000547"/>
                  <a:gd name="connsiteY4822" fmla="*/ 151706 h 3555732"/>
                  <a:gd name="connsiteX4823" fmla="*/ 2808505 w 3000547"/>
                  <a:gd name="connsiteY4823" fmla="*/ 149047 h 3555732"/>
                  <a:gd name="connsiteX4824" fmla="*/ 2797645 w 3000547"/>
                  <a:gd name="connsiteY4824" fmla="*/ 149379 h 3555732"/>
                  <a:gd name="connsiteX4825" fmla="*/ 2794542 w 3000547"/>
                  <a:gd name="connsiteY4825" fmla="*/ 146387 h 3555732"/>
                  <a:gd name="connsiteX4826" fmla="*/ 2804294 w 3000547"/>
                  <a:gd name="connsiteY4826" fmla="*/ 137522 h 3555732"/>
                  <a:gd name="connsiteX4827" fmla="*/ 2807064 w 3000547"/>
                  <a:gd name="connsiteY4827" fmla="*/ 132314 h 3555732"/>
                  <a:gd name="connsiteX4828" fmla="*/ 2804404 w 3000547"/>
                  <a:gd name="connsiteY4828" fmla="*/ 129432 h 3555732"/>
                  <a:gd name="connsiteX4829" fmla="*/ 2795428 w 3000547"/>
                  <a:gd name="connsiteY4829" fmla="*/ 127438 h 3555732"/>
                  <a:gd name="connsiteX4830" fmla="*/ 2793212 w 3000547"/>
                  <a:gd name="connsiteY4830" fmla="*/ 125221 h 3555732"/>
                  <a:gd name="connsiteX4831" fmla="*/ 2792104 w 3000547"/>
                  <a:gd name="connsiteY4831" fmla="*/ 123670 h 3555732"/>
                  <a:gd name="connsiteX4832" fmla="*/ 2791217 w 3000547"/>
                  <a:gd name="connsiteY4832" fmla="*/ 121786 h 3555732"/>
                  <a:gd name="connsiteX4833" fmla="*/ 2790885 w 3000547"/>
                  <a:gd name="connsiteY4833" fmla="*/ 119791 h 3555732"/>
                  <a:gd name="connsiteX4834" fmla="*/ 2790885 w 3000547"/>
                  <a:gd name="connsiteY4834" fmla="*/ 114916 h 3555732"/>
                  <a:gd name="connsiteX4835" fmla="*/ 2790885 w 3000547"/>
                  <a:gd name="connsiteY4835" fmla="*/ 113253 h 3555732"/>
                  <a:gd name="connsiteX4836" fmla="*/ 2786341 w 3000547"/>
                  <a:gd name="connsiteY4836" fmla="*/ 107823 h 3555732"/>
                  <a:gd name="connsiteX4837" fmla="*/ 2768279 w 3000547"/>
                  <a:gd name="connsiteY4837" fmla="*/ 106383 h 3555732"/>
                  <a:gd name="connsiteX4838" fmla="*/ 2768279 w 3000547"/>
                  <a:gd name="connsiteY4838" fmla="*/ 104056 h 3555732"/>
                  <a:gd name="connsiteX4839" fmla="*/ 2772822 w 3000547"/>
                  <a:gd name="connsiteY4839" fmla="*/ 103280 h 3555732"/>
                  <a:gd name="connsiteX4840" fmla="*/ 2773044 w 3000547"/>
                  <a:gd name="connsiteY4840" fmla="*/ 101839 h 3555732"/>
                  <a:gd name="connsiteX4841" fmla="*/ 2770606 w 3000547"/>
                  <a:gd name="connsiteY4841" fmla="*/ 99180 h 3555732"/>
                  <a:gd name="connsiteX4842" fmla="*/ 2767725 w 3000547"/>
                  <a:gd name="connsiteY4842" fmla="*/ 98072 h 3555732"/>
                  <a:gd name="connsiteX4843" fmla="*/ 2737915 w 3000547"/>
                  <a:gd name="connsiteY4843" fmla="*/ 101839 h 3555732"/>
                  <a:gd name="connsiteX4844" fmla="*/ 2734147 w 3000547"/>
                  <a:gd name="connsiteY4844" fmla="*/ 105053 h 3555732"/>
                  <a:gd name="connsiteX4845" fmla="*/ 2730158 w 3000547"/>
                  <a:gd name="connsiteY4845" fmla="*/ 110261 h 3555732"/>
                  <a:gd name="connsiteX4846" fmla="*/ 2726502 w 3000547"/>
                  <a:gd name="connsiteY4846" fmla="*/ 116910 h 3555732"/>
                  <a:gd name="connsiteX4847" fmla="*/ 2720850 w 3000547"/>
                  <a:gd name="connsiteY4847" fmla="*/ 130873 h 3555732"/>
                  <a:gd name="connsiteX4848" fmla="*/ 2710876 w 3000547"/>
                  <a:gd name="connsiteY4848" fmla="*/ 144282 h 3555732"/>
                  <a:gd name="connsiteX4849" fmla="*/ 2707663 w 3000547"/>
                  <a:gd name="connsiteY4849" fmla="*/ 154144 h 3555732"/>
                  <a:gd name="connsiteX4850" fmla="*/ 2709325 w 3000547"/>
                  <a:gd name="connsiteY4850" fmla="*/ 158577 h 3555732"/>
                  <a:gd name="connsiteX4851" fmla="*/ 2713315 w 3000547"/>
                  <a:gd name="connsiteY4851" fmla="*/ 161126 h 3555732"/>
                  <a:gd name="connsiteX4852" fmla="*/ 2717193 w 3000547"/>
                  <a:gd name="connsiteY4852" fmla="*/ 165447 h 3555732"/>
                  <a:gd name="connsiteX4853" fmla="*/ 2718301 w 3000547"/>
                  <a:gd name="connsiteY4853" fmla="*/ 169104 h 3555732"/>
                  <a:gd name="connsiteX4854" fmla="*/ 2717525 w 3000547"/>
                  <a:gd name="connsiteY4854" fmla="*/ 170656 h 3555732"/>
                  <a:gd name="connsiteX4855" fmla="*/ 2713204 w 3000547"/>
                  <a:gd name="connsiteY4855" fmla="*/ 170323 h 3555732"/>
                  <a:gd name="connsiteX4856" fmla="*/ 2708439 w 3000547"/>
                  <a:gd name="connsiteY4856" fmla="*/ 168439 h 3555732"/>
                  <a:gd name="connsiteX4857" fmla="*/ 2706554 w 3000547"/>
                  <a:gd name="connsiteY4857" fmla="*/ 169104 h 3555732"/>
                  <a:gd name="connsiteX4858" fmla="*/ 2704671 w 3000547"/>
                  <a:gd name="connsiteY4858" fmla="*/ 172650 h 3555732"/>
                  <a:gd name="connsiteX4859" fmla="*/ 2703895 w 3000547"/>
                  <a:gd name="connsiteY4859" fmla="*/ 175975 h 3555732"/>
                  <a:gd name="connsiteX4860" fmla="*/ 2702898 w 3000547"/>
                  <a:gd name="connsiteY4860" fmla="*/ 183621 h 3555732"/>
                  <a:gd name="connsiteX4861" fmla="*/ 2702233 w 3000547"/>
                  <a:gd name="connsiteY4861" fmla="*/ 186946 h 3555732"/>
                  <a:gd name="connsiteX4862" fmla="*/ 2693478 w 3000547"/>
                  <a:gd name="connsiteY4862" fmla="*/ 209884 h 3555732"/>
                  <a:gd name="connsiteX4863" fmla="*/ 2693035 w 3000547"/>
                  <a:gd name="connsiteY4863" fmla="*/ 213541 h 3555732"/>
                  <a:gd name="connsiteX4864" fmla="*/ 2694032 w 3000547"/>
                  <a:gd name="connsiteY4864" fmla="*/ 214649 h 3555732"/>
                  <a:gd name="connsiteX4865" fmla="*/ 2700017 w 3000547"/>
                  <a:gd name="connsiteY4865" fmla="*/ 223958 h 3555732"/>
                  <a:gd name="connsiteX4866" fmla="*/ 2702565 w 3000547"/>
                  <a:gd name="connsiteY4866" fmla="*/ 225842 h 3555732"/>
                  <a:gd name="connsiteX4867" fmla="*/ 2710876 w 3000547"/>
                  <a:gd name="connsiteY4867" fmla="*/ 226285 h 3555732"/>
                  <a:gd name="connsiteX4868" fmla="*/ 2710876 w 3000547"/>
                  <a:gd name="connsiteY4868" fmla="*/ 228834 h 3555732"/>
                  <a:gd name="connsiteX4869" fmla="*/ 2707552 w 3000547"/>
                  <a:gd name="connsiteY4869" fmla="*/ 230718 h 3555732"/>
                  <a:gd name="connsiteX4870" fmla="*/ 2705889 w 3000547"/>
                  <a:gd name="connsiteY4870" fmla="*/ 232712 h 3555732"/>
                  <a:gd name="connsiteX4871" fmla="*/ 2704782 w 3000547"/>
                  <a:gd name="connsiteY4871" fmla="*/ 235815 h 3555732"/>
                  <a:gd name="connsiteX4872" fmla="*/ 2704782 w 3000547"/>
                  <a:gd name="connsiteY4872" fmla="*/ 238807 h 3555732"/>
                  <a:gd name="connsiteX4873" fmla="*/ 2705446 w 3000547"/>
                  <a:gd name="connsiteY4873" fmla="*/ 241467 h 3555732"/>
                  <a:gd name="connsiteX4874" fmla="*/ 2706000 w 3000547"/>
                  <a:gd name="connsiteY4874" fmla="*/ 244237 h 3555732"/>
                  <a:gd name="connsiteX4875" fmla="*/ 2705557 w 3000547"/>
                  <a:gd name="connsiteY4875" fmla="*/ 247340 h 3555732"/>
                  <a:gd name="connsiteX4876" fmla="*/ 2703563 w 3000547"/>
                  <a:gd name="connsiteY4876" fmla="*/ 248559 h 3555732"/>
                  <a:gd name="connsiteX4877" fmla="*/ 2701346 w 3000547"/>
                  <a:gd name="connsiteY4877" fmla="*/ 245234 h 3555732"/>
                  <a:gd name="connsiteX4878" fmla="*/ 2699906 w 3000547"/>
                  <a:gd name="connsiteY4878" fmla="*/ 239583 h 3555732"/>
                  <a:gd name="connsiteX4879" fmla="*/ 2700238 w 3000547"/>
                  <a:gd name="connsiteY4879" fmla="*/ 233599 h 3555732"/>
                  <a:gd name="connsiteX4880" fmla="*/ 2696802 w 3000547"/>
                  <a:gd name="connsiteY4880" fmla="*/ 231382 h 3555732"/>
                  <a:gd name="connsiteX4881" fmla="*/ 2692481 w 3000547"/>
                  <a:gd name="connsiteY4881" fmla="*/ 232269 h 3555732"/>
                  <a:gd name="connsiteX4882" fmla="*/ 2688270 w 3000547"/>
                  <a:gd name="connsiteY4882" fmla="*/ 235483 h 3555732"/>
                  <a:gd name="connsiteX4883" fmla="*/ 2685500 w 3000547"/>
                  <a:gd name="connsiteY4883" fmla="*/ 240248 h 3555732"/>
                  <a:gd name="connsiteX4884" fmla="*/ 2685056 w 3000547"/>
                  <a:gd name="connsiteY4884" fmla="*/ 243683 h 3555732"/>
                  <a:gd name="connsiteX4885" fmla="*/ 2685056 w 3000547"/>
                  <a:gd name="connsiteY4885" fmla="*/ 247562 h 3555732"/>
                  <a:gd name="connsiteX4886" fmla="*/ 2684502 w 3000547"/>
                  <a:gd name="connsiteY4886" fmla="*/ 250775 h 3555732"/>
                  <a:gd name="connsiteX4887" fmla="*/ 2681178 w 3000547"/>
                  <a:gd name="connsiteY4887" fmla="*/ 252770 h 3555732"/>
                  <a:gd name="connsiteX4888" fmla="*/ 2677410 w 3000547"/>
                  <a:gd name="connsiteY4888" fmla="*/ 256870 h 3555732"/>
                  <a:gd name="connsiteX4889" fmla="*/ 2676080 w 3000547"/>
                  <a:gd name="connsiteY4889" fmla="*/ 259086 h 3555732"/>
                  <a:gd name="connsiteX4890" fmla="*/ 2674529 w 3000547"/>
                  <a:gd name="connsiteY4890" fmla="*/ 264295 h 3555732"/>
                  <a:gd name="connsiteX4891" fmla="*/ 2674085 w 3000547"/>
                  <a:gd name="connsiteY4891" fmla="*/ 269614 h 3555732"/>
                  <a:gd name="connsiteX4892" fmla="*/ 2674085 w 3000547"/>
                  <a:gd name="connsiteY4892" fmla="*/ 275487 h 3555732"/>
                  <a:gd name="connsiteX4893" fmla="*/ 2673642 w 3000547"/>
                  <a:gd name="connsiteY4893" fmla="*/ 282358 h 3555732"/>
                  <a:gd name="connsiteX4894" fmla="*/ 2672645 w 3000547"/>
                  <a:gd name="connsiteY4894" fmla="*/ 287566 h 3555732"/>
                  <a:gd name="connsiteX4895" fmla="*/ 2670207 w 3000547"/>
                  <a:gd name="connsiteY4895" fmla="*/ 297096 h 3555732"/>
                  <a:gd name="connsiteX4896" fmla="*/ 2669764 w 3000547"/>
                  <a:gd name="connsiteY4896" fmla="*/ 302969 h 3555732"/>
                  <a:gd name="connsiteX4897" fmla="*/ 2670539 w 3000547"/>
                  <a:gd name="connsiteY4897" fmla="*/ 311170 h 3555732"/>
                  <a:gd name="connsiteX4898" fmla="*/ 2670872 w 3000547"/>
                  <a:gd name="connsiteY4898" fmla="*/ 313386 h 3555732"/>
                  <a:gd name="connsiteX4899" fmla="*/ 2671204 w 3000547"/>
                  <a:gd name="connsiteY4899" fmla="*/ 315935 h 3555732"/>
                  <a:gd name="connsiteX4900" fmla="*/ 2670539 w 3000547"/>
                  <a:gd name="connsiteY4900" fmla="*/ 322473 h 3555732"/>
                  <a:gd name="connsiteX4901" fmla="*/ 2670539 w 3000547"/>
                  <a:gd name="connsiteY4901" fmla="*/ 325908 h 3555732"/>
                  <a:gd name="connsiteX4902" fmla="*/ 2671648 w 3000547"/>
                  <a:gd name="connsiteY4902" fmla="*/ 332114 h 3555732"/>
                  <a:gd name="connsiteX4903" fmla="*/ 2672867 w 3000547"/>
                  <a:gd name="connsiteY4903" fmla="*/ 335992 h 3555732"/>
                  <a:gd name="connsiteX4904" fmla="*/ 2673532 w 3000547"/>
                  <a:gd name="connsiteY4904" fmla="*/ 339982 h 3555732"/>
                  <a:gd name="connsiteX4905" fmla="*/ 2672867 w 3000547"/>
                  <a:gd name="connsiteY4905" fmla="*/ 346741 h 3555732"/>
                  <a:gd name="connsiteX4906" fmla="*/ 2668877 w 3000547"/>
                  <a:gd name="connsiteY4906" fmla="*/ 359485 h 3555732"/>
                  <a:gd name="connsiteX4907" fmla="*/ 2662561 w 3000547"/>
                  <a:gd name="connsiteY4907" fmla="*/ 370788 h 3555732"/>
                  <a:gd name="connsiteX4908" fmla="*/ 2655580 w 3000547"/>
                  <a:gd name="connsiteY4908" fmla="*/ 376883 h 3555732"/>
                  <a:gd name="connsiteX4909" fmla="*/ 2649596 w 3000547"/>
                  <a:gd name="connsiteY4909" fmla="*/ 374113 h 3555732"/>
                  <a:gd name="connsiteX4910" fmla="*/ 2652587 w 3000547"/>
                  <a:gd name="connsiteY4910" fmla="*/ 374113 h 3555732"/>
                  <a:gd name="connsiteX4911" fmla="*/ 2656133 w 3000547"/>
                  <a:gd name="connsiteY4911" fmla="*/ 372118 h 3555732"/>
                  <a:gd name="connsiteX4912" fmla="*/ 2659458 w 3000547"/>
                  <a:gd name="connsiteY4912" fmla="*/ 368572 h 3555732"/>
                  <a:gd name="connsiteX4913" fmla="*/ 2663448 w 3000547"/>
                  <a:gd name="connsiteY4913" fmla="*/ 359928 h 3555732"/>
                  <a:gd name="connsiteX4914" fmla="*/ 2665331 w 3000547"/>
                  <a:gd name="connsiteY4914" fmla="*/ 356715 h 3555732"/>
                  <a:gd name="connsiteX4915" fmla="*/ 2667104 w 3000547"/>
                  <a:gd name="connsiteY4915" fmla="*/ 352836 h 3555732"/>
                  <a:gd name="connsiteX4916" fmla="*/ 2668324 w 3000547"/>
                  <a:gd name="connsiteY4916" fmla="*/ 346741 h 3555732"/>
                  <a:gd name="connsiteX4917" fmla="*/ 2668324 w 3000547"/>
                  <a:gd name="connsiteY4917" fmla="*/ 337211 h 3555732"/>
                  <a:gd name="connsiteX4918" fmla="*/ 2666107 w 3000547"/>
                  <a:gd name="connsiteY4918" fmla="*/ 315491 h 3555732"/>
                  <a:gd name="connsiteX4919" fmla="*/ 2666107 w 3000547"/>
                  <a:gd name="connsiteY4919" fmla="*/ 303080 h 3555732"/>
                  <a:gd name="connsiteX4920" fmla="*/ 2667437 w 3000547"/>
                  <a:gd name="connsiteY4920" fmla="*/ 292663 h 3555732"/>
                  <a:gd name="connsiteX4921" fmla="*/ 2667880 w 3000547"/>
                  <a:gd name="connsiteY4921" fmla="*/ 286790 h 3555732"/>
                  <a:gd name="connsiteX4922" fmla="*/ 2667326 w 3000547"/>
                  <a:gd name="connsiteY4922" fmla="*/ 281249 h 3555732"/>
                  <a:gd name="connsiteX4923" fmla="*/ 2666218 w 3000547"/>
                  <a:gd name="connsiteY4923" fmla="*/ 274933 h 3555732"/>
                  <a:gd name="connsiteX4924" fmla="*/ 2666439 w 3000547"/>
                  <a:gd name="connsiteY4924" fmla="*/ 269946 h 3555732"/>
                  <a:gd name="connsiteX4925" fmla="*/ 2667769 w 3000547"/>
                  <a:gd name="connsiteY4925" fmla="*/ 265624 h 3555732"/>
                  <a:gd name="connsiteX4926" fmla="*/ 2672424 w 3000547"/>
                  <a:gd name="connsiteY4926" fmla="*/ 256870 h 3555732"/>
                  <a:gd name="connsiteX4927" fmla="*/ 2676191 w 3000547"/>
                  <a:gd name="connsiteY4927" fmla="*/ 247783 h 3555732"/>
                  <a:gd name="connsiteX4928" fmla="*/ 2678186 w 3000547"/>
                  <a:gd name="connsiteY4928" fmla="*/ 241688 h 3555732"/>
                  <a:gd name="connsiteX4929" fmla="*/ 2680291 w 3000547"/>
                  <a:gd name="connsiteY4929" fmla="*/ 237367 h 3555732"/>
                  <a:gd name="connsiteX4930" fmla="*/ 2682618 w 3000547"/>
                  <a:gd name="connsiteY4930" fmla="*/ 234818 h 3555732"/>
                  <a:gd name="connsiteX4931" fmla="*/ 2684724 w 3000547"/>
                  <a:gd name="connsiteY4931" fmla="*/ 231272 h 3555732"/>
                  <a:gd name="connsiteX4932" fmla="*/ 2686165 w 3000547"/>
                  <a:gd name="connsiteY4932" fmla="*/ 224290 h 3555732"/>
                  <a:gd name="connsiteX4933" fmla="*/ 2681400 w 3000547"/>
                  <a:gd name="connsiteY4933" fmla="*/ 224290 h 3555732"/>
                  <a:gd name="connsiteX4934" fmla="*/ 2676745 w 3000547"/>
                  <a:gd name="connsiteY4934" fmla="*/ 226839 h 3555732"/>
                  <a:gd name="connsiteX4935" fmla="*/ 2672313 w 3000547"/>
                  <a:gd name="connsiteY4935" fmla="*/ 231715 h 3555732"/>
                  <a:gd name="connsiteX4936" fmla="*/ 2668213 w 3000547"/>
                  <a:gd name="connsiteY4936" fmla="*/ 238142 h 3555732"/>
                  <a:gd name="connsiteX4937" fmla="*/ 2663669 w 3000547"/>
                  <a:gd name="connsiteY4937" fmla="*/ 248337 h 3555732"/>
                  <a:gd name="connsiteX4938" fmla="*/ 2662561 w 3000547"/>
                  <a:gd name="connsiteY4938" fmla="*/ 249999 h 3555732"/>
                  <a:gd name="connsiteX4939" fmla="*/ 2660344 w 3000547"/>
                  <a:gd name="connsiteY4939" fmla="*/ 248670 h 3555732"/>
                  <a:gd name="connsiteX4940" fmla="*/ 2659901 w 3000547"/>
                  <a:gd name="connsiteY4940" fmla="*/ 245788 h 3555732"/>
                  <a:gd name="connsiteX4941" fmla="*/ 2660677 w 3000547"/>
                  <a:gd name="connsiteY4941" fmla="*/ 243461 h 3555732"/>
                  <a:gd name="connsiteX4942" fmla="*/ 2662783 w 3000547"/>
                  <a:gd name="connsiteY4942" fmla="*/ 240691 h 3555732"/>
                  <a:gd name="connsiteX4943" fmla="*/ 2662893 w 3000547"/>
                  <a:gd name="connsiteY4943" fmla="*/ 240691 h 3555732"/>
                  <a:gd name="connsiteX4944" fmla="*/ 2660898 w 3000547"/>
                  <a:gd name="connsiteY4944" fmla="*/ 242575 h 3555732"/>
                  <a:gd name="connsiteX4945" fmla="*/ 2658017 w 3000547"/>
                  <a:gd name="connsiteY4945" fmla="*/ 246786 h 3555732"/>
                  <a:gd name="connsiteX4946" fmla="*/ 2653806 w 3000547"/>
                  <a:gd name="connsiteY4946" fmla="*/ 249778 h 3555732"/>
                  <a:gd name="connsiteX4947" fmla="*/ 2652809 w 3000547"/>
                  <a:gd name="connsiteY4947" fmla="*/ 249002 h 3555732"/>
                  <a:gd name="connsiteX4948" fmla="*/ 2654028 w 3000547"/>
                  <a:gd name="connsiteY4948" fmla="*/ 244015 h 3555732"/>
                  <a:gd name="connsiteX4949" fmla="*/ 2657242 w 3000547"/>
                  <a:gd name="connsiteY4949" fmla="*/ 238031 h 3555732"/>
                  <a:gd name="connsiteX4950" fmla="*/ 2669210 w 3000547"/>
                  <a:gd name="connsiteY4950" fmla="*/ 229166 h 3555732"/>
                  <a:gd name="connsiteX4951" fmla="*/ 2654804 w 3000547"/>
                  <a:gd name="connsiteY4951" fmla="*/ 232712 h 3555732"/>
                  <a:gd name="connsiteX4952" fmla="*/ 2641174 w 3000547"/>
                  <a:gd name="connsiteY4952" fmla="*/ 240580 h 3555732"/>
                  <a:gd name="connsiteX4953" fmla="*/ 2643390 w 3000547"/>
                  <a:gd name="connsiteY4953" fmla="*/ 235593 h 3555732"/>
                  <a:gd name="connsiteX4954" fmla="*/ 2645828 w 3000547"/>
                  <a:gd name="connsiteY4954" fmla="*/ 231272 h 3555732"/>
                  <a:gd name="connsiteX4955" fmla="*/ 2641839 w 3000547"/>
                  <a:gd name="connsiteY4955" fmla="*/ 233931 h 3555732"/>
                  <a:gd name="connsiteX4956" fmla="*/ 2639954 w 3000547"/>
                  <a:gd name="connsiteY4956" fmla="*/ 236148 h 3555732"/>
                  <a:gd name="connsiteX4957" fmla="*/ 2638403 w 3000547"/>
                  <a:gd name="connsiteY4957" fmla="*/ 239361 h 3555732"/>
                  <a:gd name="connsiteX4958" fmla="*/ 2636076 w 3000547"/>
                  <a:gd name="connsiteY4958" fmla="*/ 250886 h 3555732"/>
                  <a:gd name="connsiteX4959" fmla="*/ 2634857 w 3000547"/>
                  <a:gd name="connsiteY4959" fmla="*/ 254654 h 3555732"/>
                  <a:gd name="connsiteX4960" fmla="*/ 2633306 w 3000547"/>
                  <a:gd name="connsiteY4960" fmla="*/ 244348 h 3555732"/>
                  <a:gd name="connsiteX4961" fmla="*/ 2632419 w 3000547"/>
                  <a:gd name="connsiteY4961" fmla="*/ 240580 h 3555732"/>
                  <a:gd name="connsiteX4962" fmla="*/ 2630978 w 3000547"/>
                  <a:gd name="connsiteY4962" fmla="*/ 236148 h 3555732"/>
                  <a:gd name="connsiteX4963" fmla="*/ 2633749 w 3000547"/>
                  <a:gd name="connsiteY4963" fmla="*/ 230828 h 3555732"/>
                  <a:gd name="connsiteX4964" fmla="*/ 2638070 w 3000547"/>
                  <a:gd name="connsiteY4964" fmla="*/ 226396 h 3555732"/>
                  <a:gd name="connsiteX4965" fmla="*/ 2647379 w 3000547"/>
                  <a:gd name="connsiteY4965" fmla="*/ 221298 h 3555732"/>
                  <a:gd name="connsiteX4966" fmla="*/ 2651811 w 3000547"/>
                  <a:gd name="connsiteY4966" fmla="*/ 216312 h 3555732"/>
                  <a:gd name="connsiteX4967" fmla="*/ 2654582 w 3000547"/>
                  <a:gd name="connsiteY4967" fmla="*/ 211436 h 3555732"/>
                  <a:gd name="connsiteX4968" fmla="*/ 2666883 w 3000547"/>
                  <a:gd name="connsiteY4968" fmla="*/ 200465 h 3555732"/>
                  <a:gd name="connsiteX4969" fmla="*/ 2674418 w 3000547"/>
                  <a:gd name="connsiteY4969" fmla="*/ 191046 h 3555732"/>
                  <a:gd name="connsiteX4970" fmla="*/ 2680624 w 3000547"/>
                  <a:gd name="connsiteY4970" fmla="*/ 177859 h 3555732"/>
                  <a:gd name="connsiteX4971" fmla="*/ 2682175 w 3000547"/>
                  <a:gd name="connsiteY4971" fmla="*/ 161126 h 3555732"/>
                  <a:gd name="connsiteX4972" fmla="*/ 2680180 w 3000547"/>
                  <a:gd name="connsiteY4972" fmla="*/ 155696 h 3555732"/>
                  <a:gd name="connsiteX4973" fmla="*/ 2676745 w 3000547"/>
                  <a:gd name="connsiteY4973" fmla="*/ 156471 h 3555732"/>
                  <a:gd name="connsiteX4974" fmla="*/ 2665442 w 3000547"/>
                  <a:gd name="connsiteY4974" fmla="*/ 169658 h 3555732"/>
                  <a:gd name="connsiteX4975" fmla="*/ 2624773 w 3000547"/>
                  <a:gd name="connsiteY4975" fmla="*/ 191600 h 3555732"/>
                  <a:gd name="connsiteX4976" fmla="*/ 2608372 w 3000547"/>
                  <a:gd name="connsiteY4976" fmla="*/ 194149 h 3555732"/>
                  <a:gd name="connsiteX4977" fmla="*/ 2611364 w 3000547"/>
                  <a:gd name="connsiteY4977" fmla="*/ 190935 h 3555732"/>
                  <a:gd name="connsiteX4978" fmla="*/ 2616461 w 3000547"/>
                  <a:gd name="connsiteY4978" fmla="*/ 188719 h 3555732"/>
                  <a:gd name="connsiteX4979" fmla="*/ 2620008 w 3000547"/>
                  <a:gd name="connsiteY4979" fmla="*/ 185505 h 3555732"/>
                  <a:gd name="connsiteX4980" fmla="*/ 2624551 w 3000547"/>
                  <a:gd name="connsiteY4980" fmla="*/ 183732 h 3555732"/>
                  <a:gd name="connsiteX4981" fmla="*/ 2633970 w 3000547"/>
                  <a:gd name="connsiteY4981" fmla="*/ 175421 h 3555732"/>
                  <a:gd name="connsiteX4982" fmla="*/ 2633638 w 3000547"/>
                  <a:gd name="connsiteY4982" fmla="*/ 173980 h 3555732"/>
                  <a:gd name="connsiteX4983" fmla="*/ 2633195 w 3000547"/>
                  <a:gd name="connsiteY4983" fmla="*/ 173094 h 3555732"/>
                  <a:gd name="connsiteX4984" fmla="*/ 2640398 w 3000547"/>
                  <a:gd name="connsiteY4984" fmla="*/ 166445 h 3555732"/>
                  <a:gd name="connsiteX4985" fmla="*/ 2656133 w 3000547"/>
                  <a:gd name="connsiteY4985" fmla="*/ 160904 h 3555732"/>
                  <a:gd name="connsiteX4986" fmla="*/ 2662672 w 3000547"/>
                  <a:gd name="connsiteY4986" fmla="*/ 149712 h 3555732"/>
                  <a:gd name="connsiteX4987" fmla="*/ 2660012 w 3000547"/>
                  <a:gd name="connsiteY4987" fmla="*/ 147052 h 3555732"/>
                  <a:gd name="connsiteX4988" fmla="*/ 2657020 w 3000547"/>
                  <a:gd name="connsiteY4988" fmla="*/ 146387 h 3555732"/>
                  <a:gd name="connsiteX4989" fmla="*/ 2648598 w 3000547"/>
                  <a:gd name="connsiteY4989" fmla="*/ 147384 h 3555732"/>
                  <a:gd name="connsiteX4990" fmla="*/ 2647490 w 3000547"/>
                  <a:gd name="connsiteY4990" fmla="*/ 146387 h 3555732"/>
                  <a:gd name="connsiteX4991" fmla="*/ 2647047 w 3000547"/>
                  <a:gd name="connsiteY4991" fmla="*/ 143506 h 3555732"/>
                  <a:gd name="connsiteX4992" fmla="*/ 2646271 w 3000547"/>
                  <a:gd name="connsiteY4992" fmla="*/ 142509 h 3555732"/>
                  <a:gd name="connsiteX4993" fmla="*/ 2636409 w 3000547"/>
                  <a:gd name="connsiteY4993" fmla="*/ 138630 h 3555732"/>
                  <a:gd name="connsiteX4994" fmla="*/ 2631643 w 3000547"/>
                  <a:gd name="connsiteY4994" fmla="*/ 140403 h 3555732"/>
                  <a:gd name="connsiteX4995" fmla="*/ 2622113 w 3000547"/>
                  <a:gd name="connsiteY4995" fmla="*/ 147052 h 3555732"/>
                  <a:gd name="connsiteX4996" fmla="*/ 2623111 w 3000547"/>
                  <a:gd name="connsiteY4996" fmla="*/ 143063 h 3555732"/>
                  <a:gd name="connsiteX4997" fmla="*/ 2624773 w 3000547"/>
                  <a:gd name="connsiteY4997" fmla="*/ 141068 h 3555732"/>
                  <a:gd name="connsiteX4998" fmla="*/ 2626657 w 3000547"/>
                  <a:gd name="connsiteY4998" fmla="*/ 139738 h 3555732"/>
                  <a:gd name="connsiteX4999" fmla="*/ 2628319 w 3000547"/>
                  <a:gd name="connsiteY4999" fmla="*/ 137633 h 3555732"/>
                  <a:gd name="connsiteX5000" fmla="*/ 2626435 w 3000547"/>
                  <a:gd name="connsiteY5000" fmla="*/ 135638 h 3555732"/>
                  <a:gd name="connsiteX5001" fmla="*/ 2622446 w 3000547"/>
                  <a:gd name="connsiteY5001" fmla="*/ 133976 h 3555732"/>
                  <a:gd name="connsiteX5002" fmla="*/ 2620561 w 3000547"/>
                  <a:gd name="connsiteY5002" fmla="*/ 130541 h 3555732"/>
                  <a:gd name="connsiteX5003" fmla="*/ 2622002 w 3000547"/>
                  <a:gd name="connsiteY5003" fmla="*/ 130541 h 3555732"/>
                  <a:gd name="connsiteX5004" fmla="*/ 2624883 w 3000547"/>
                  <a:gd name="connsiteY5004" fmla="*/ 128767 h 3555732"/>
                  <a:gd name="connsiteX5005" fmla="*/ 2625992 w 3000547"/>
                  <a:gd name="connsiteY5005" fmla="*/ 129322 h 3555732"/>
                  <a:gd name="connsiteX5006" fmla="*/ 2627543 w 3000547"/>
                  <a:gd name="connsiteY5006" fmla="*/ 130651 h 3555732"/>
                  <a:gd name="connsiteX5007" fmla="*/ 2642060 w 3000547"/>
                  <a:gd name="connsiteY5007" fmla="*/ 128435 h 3555732"/>
                  <a:gd name="connsiteX5008" fmla="*/ 2643057 w 3000547"/>
                  <a:gd name="connsiteY5008" fmla="*/ 125997 h 3555732"/>
                  <a:gd name="connsiteX5009" fmla="*/ 2644609 w 3000547"/>
                  <a:gd name="connsiteY5009" fmla="*/ 124889 h 3555732"/>
                  <a:gd name="connsiteX5010" fmla="*/ 2646050 w 3000547"/>
                  <a:gd name="connsiteY5010" fmla="*/ 123227 h 3555732"/>
                  <a:gd name="connsiteX5011" fmla="*/ 2647490 w 3000547"/>
                  <a:gd name="connsiteY5011" fmla="*/ 122340 h 3555732"/>
                  <a:gd name="connsiteX5012" fmla="*/ 2649152 w 3000547"/>
                  <a:gd name="connsiteY5012" fmla="*/ 123448 h 3555732"/>
                  <a:gd name="connsiteX5013" fmla="*/ 2648709 w 3000547"/>
                  <a:gd name="connsiteY5013" fmla="*/ 129100 h 3555732"/>
                  <a:gd name="connsiteX5014" fmla="*/ 2650261 w 3000547"/>
                  <a:gd name="connsiteY5014" fmla="*/ 130208 h 3555732"/>
                  <a:gd name="connsiteX5015" fmla="*/ 2654582 w 3000547"/>
                  <a:gd name="connsiteY5015" fmla="*/ 128213 h 3555732"/>
                  <a:gd name="connsiteX5016" fmla="*/ 2656687 w 3000547"/>
                  <a:gd name="connsiteY5016" fmla="*/ 128767 h 3555732"/>
                  <a:gd name="connsiteX5017" fmla="*/ 2663115 w 3000547"/>
                  <a:gd name="connsiteY5017" fmla="*/ 133089 h 3555732"/>
                  <a:gd name="connsiteX5018" fmla="*/ 2667880 w 3000547"/>
                  <a:gd name="connsiteY5018" fmla="*/ 133643 h 3555732"/>
                  <a:gd name="connsiteX5019" fmla="*/ 2672867 w 3000547"/>
                  <a:gd name="connsiteY5019" fmla="*/ 132646 h 3555732"/>
                  <a:gd name="connsiteX5020" fmla="*/ 2677632 w 3000547"/>
                  <a:gd name="connsiteY5020" fmla="*/ 129543 h 3555732"/>
                  <a:gd name="connsiteX5021" fmla="*/ 2681621 w 3000547"/>
                  <a:gd name="connsiteY5021" fmla="*/ 123559 h 3555732"/>
                  <a:gd name="connsiteX5022" fmla="*/ 2677189 w 3000547"/>
                  <a:gd name="connsiteY5022" fmla="*/ 121121 h 3555732"/>
                  <a:gd name="connsiteX5023" fmla="*/ 2675083 w 3000547"/>
                  <a:gd name="connsiteY5023" fmla="*/ 119237 h 3555732"/>
                  <a:gd name="connsiteX5024" fmla="*/ 2673089 w 3000547"/>
                  <a:gd name="connsiteY5024" fmla="*/ 116689 h 3555732"/>
                  <a:gd name="connsiteX5025" fmla="*/ 2688713 w 3000547"/>
                  <a:gd name="connsiteY5025" fmla="*/ 119016 h 3555732"/>
                  <a:gd name="connsiteX5026" fmla="*/ 2688159 w 3000547"/>
                  <a:gd name="connsiteY5026" fmla="*/ 117021 h 3555732"/>
                  <a:gd name="connsiteX5027" fmla="*/ 2687937 w 3000547"/>
                  <a:gd name="connsiteY5027" fmla="*/ 115802 h 3555732"/>
                  <a:gd name="connsiteX5028" fmla="*/ 2687494 w 3000547"/>
                  <a:gd name="connsiteY5028" fmla="*/ 114916 h 3555732"/>
                  <a:gd name="connsiteX5029" fmla="*/ 2686497 w 3000547"/>
                  <a:gd name="connsiteY5029" fmla="*/ 114029 h 3555732"/>
                  <a:gd name="connsiteX5030" fmla="*/ 2686497 w 3000547"/>
                  <a:gd name="connsiteY5030" fmla="*/ 111924 h 3555732"/>
                  <a:gd name="connsiteX5031" fmla="*/ 2692591 w 3000547"/>
                  <a:gd name="connsiteY5031" fmla="*/ 111480 h 3555732"/>
                  <a:gd name="connsiteX5032" fmla="*/ 2695362 w 3000547"/>
                  <a:gd name="connsiteY5032" fmla="*/ 109375 h 3555732"/>
                  <a:gd name="connsiteX5033" fmla="*/ 2697911 w 3000547"/>
                  <a:gd name="connsiteY5033" fmla="*/ 104831 h 3555732"/>
                  <a:gd name="connsiteX5034" fmla="*/ 2695584 w 3000547"/>
                  <a:gd name="connsiteY5034" fmla="*/ 102837 h 3555732"/>
                  <a:gd name="connsiteX5035" fmla="*/ 2693146 w 3000547"/>
                  <a:gd name="connsiteY5035" fmla="*/ 102837 h 3555732"/>
                  <a:gd name="connsiteX5036" fmla="*/ 2690930 w 3000547"/>
                  <a:gd name="connsiteY5036" fmla="*/ 101839 h 3555732"/>
                  <a:gd name="connsiteX5037" fmla="*/ 2689378 w 3000547"/>
                  <a:gd name="connsiteY5037" fmla="*/ 97739 h 3555732"/>
                  <a:gd name="connsiteX5038" fmla="*/ 2697689 w 3000547"/>
                  <a:gd name="connsiteY5038" fmla="*/ 98736 h 3555732"/>
                  <a:gd name="connsiteX5039" fmla="*/ 2702233 w 3000547"/>
                  <a:gd name="connsiteY5039" fmla="*/ 96853 h 3555732"/>
                  <a:gd name="connsiteX5040" fmla="*/ 2704228 w 3000547"/>
                  <a:gd name="connsiteY5040" fmla="*/ 89317 h 3555732"/>
                  <a:gd name="connsiteX5041" fmla="*/ 2704782 w 3000547"/>
                  <a:gd name="connsiteY5041" fmla="*/ 86325 h 3555732"/>
                  <a:gd name="connsiteX5042" fmla="*/ 2707441 w 3000547"/>
                  <a:gd name="connsiteY5042" fmla="*/ 79676 h 3555732"/>
                  <a:gd name="connsiteX5043" fmla="*/ 2708328 w 3000547"/>
                  <a:gd name="connsiteY5043" fmla="*/ 73027 h 3555732"/>
                  <a:gd name="connsiteX5044" fmla="*/ 2709436 w 3000547"/>
                  <a:gd name="connsiteY5044" fmla="*/ 70035 h 3555732"/>
                  <a:gd name="connsiteX5045" fmla="*/ 2709657 w 3000547"/>
                  <a:gd name="connsiteY5045" fmla="*/ 68041 h 3555732"/>
                  <a:gd name="connsiteX5046" fmla="*/ 2709325 w 3000547"/>
                  <a:gd name="connsiteY5046" fmla="*/ 65492 h 3555732"/>
                  <a:gd name="connsiteX5047" fmla="*/ 2708549 w 3000547"/>
                  <a:gd name="connsiteY5047" fmla="*/ 64605 h 3555732"/>
                  <a:gd name="connsiteX5048" fmla="*/ 2707663 w 3000547"/>
                  <a:gd name="connsiteY5048" fmla="*/ 64162 h 3555732"/>
                  <a:gd name="connsiteX5049" fmla="*/ 2703230 w 3000547"/>
                  <a:gd name="connsiteY5049" fmla="*/ 58511 h 3555732"/>
                  <a:gd name="connsiteX5050" fmla="*/ 2686497 w 3000547"/>
                  <a:gd name="connsiteY5050" fmla="*/ 56959 h 3555732"/>
                  <a:gd name="connsiteX5051" fmla="*/ 2673975 w 3000547"/>
                  <a:gd name="connsiteY5051" fmla="*/ 66378 h 3555732"/>
                  <a:gd name="connsiteX5052" fmla="*/ 2670761 w 3000547"/>
                  <a:gd name="connsiteY5052" fmla="*/ 64273 h 3555732"/>
                  <a:gd name="connsiteX5053" fmla="*/ 2671980 w 3000547"/>
                  <a:gd name="connsiteY5053" fmla="*/ 62943 h 3555732"/>
                  <a:gd name="connsiteX5054" fmla="*/ 2673089 w 3000547"/>
                  <a:gd name="connsiteY5054" fmla="*/ 60948 h 3555732"/>
                  <a:gd name="connsiteX5055" fmla="*/ 2673975 w 3000547"/>
                  <a:gd name="connsiteY5055" fmla="*/ 58178 h 3555732"/>
                  <a:gd name="connsiteX5056" fmla="*/ 2674639 w 3000547"/>
                  <a:gd name="connsiteY5056" fmla="*/ 54632 h 3555732"/>
                  <a:gd name="connsiteX5057" fmla="*/ 2670096 w 3000547"/>
                  <a:gd name="connsiteY5057" fmla="*/ 58843 h 3555732"/>
                  <a:gd name="connsiteX5058" fmla="*/ 2668434 w 3000547"/>
                  <a:gd name="connsiteY5058" fmla="*/ 59619 h 3555732"/>
                  <a:gd name="connsiteX5059" fmla="*/ 2669210 w 3000547"/>
                  <a:gd name="connsiteY5059" fmla="*/ 56737 h 3555732"/>
                  <a:gd name="connsiteX5060" fmla="*/ 2670096 w 3000547"/>
                  <a:gd name="connsiteY5060" fmla="*/ 54521 h 3555732"/>
                  <a:gd name="connsiteX5061" fmla="*/ 2671094 w 3000547"/>
                  <a:gd name="connsiteY5061" fmla="*/ 53081 h 3555732"/>
                  <a:gd name="connsiteX5062" fmla="*/ 2672313 w 3000547"/>
                  <a:gd name="connsiteY5062" fmla="*/ 52416 h 3555732"/>
                  <a:gd name="connsiteX5063" fmla="*/ 2669985 w 3000547"/>
                  <a:gd name="connsiteY5063" fmla="*/ 52416 h 3555732"/>
                  <a:gd name="connsiteX5064" fmla="*/ 2671426 w 3000547"/>
                  <a:gd name="connsiteY5064" fmla="*/ 48759 h 3555732"/>
                  <a:gd name="connsiteX5065" fmla="*/ 2673753 w 3000547"/>
                  <a:gd name="connsiteY5065" fmla="*/ 47097 h 3555732"/>
                  <a:gd name="connsiteX5066" fmla="*/ 2675969 w 3000547"/>
                  <a:gd name="connsiteY5066" fmla="*/ 44769 h 3555732"/>
                  <a:gd name="connsiteX5067" fmla="*/ 2676967 w 3000547"/>
                  <a:gd name="connsiteY5067" fmla="*/ 39007 h 3555732"/>
                  <a:gd name="connsiteX5068" fmla="*/ 2675969 w 3000547"/>
                  <a:gd name="connsiteY5068" fmla="*/ 34574 h 3555732"/>
                  <a:gd name="connsiteX5069" fmla="*/ 2673753 w 3000547"/>
                  <a:gd name="connsiteY5069" fmla="*/ 31250 h 3555732"/>
                  <a:gd name="connsiteX5070" fmla="*/ 2671094 w 3000547"/>
                  <a:gd name="connsiteY5070" fmla="*/ 29144 h 3555732"/>
                  <a:gd name="connsiteX5071" fmla="*/ 2668988 w 3000547"/>
                  <a:gd name="connsiteY5071" fmla="*/ 28369 h 3555732"/>
                  <a:gd name="connsiteX5072" fmla="*/ 2666218 w 3000547"/>
                  <a:gd name="connsiteY5072" fmla="*/ 29588 h 3555732"/>
                  <a:gd name="connsiteX5073" fmla="*/ 2663669 w 3000547"/>
                  <a:gd name="connsiteY5073" fmla="*/ 32580 h 3555732"/>
                  <a:gd name="connsiteX5074" fmla="*/ 2657131 w 3000547"/>
                  <a:gd name="connsiteY5074" fmla="*/ 43883 h 3555732"/>
                  <a:gd name="connsiteX5075" fmla="*/ 2656466 w 3000547"/>
                  <a:gd name="connsiteY5075" fmla="*/ 44105 h 3555732"/>
                  <a:gd name="connsiteX5076" fmla="*/ 2655136 w 3000547"/>
                  <a:gd name="connsiteY5076" fmla="*/ 42664 h 3555732"/>
                  <a:gd name="connsiteX5077" fmla="*/ 2654582 w 3000547"/>
                  <a:gd name="connsiteY5077" fmla="*/ 41002 h 3555732"/>
                  <a:gd name="connsiteX5078" fmla="*/ 2654582 w 3000547"/>
                  <a:gd name="connsiteY5078" fmla="*/ 38896 h 3555732"/>
                  <a:gd name="connsiteX5079" fmla="*/ 2654582 w 3000547"/>
                  <a:gd name="connsiteY5079" fmla="*/ 36902 h 3555732"/>
                  <a:gd name="connsiteX5080" fmla="*/ 2654361 w 3000547"/>
                  <a:gd name="connsiteY5080" fmla="*/ 35461 h 3555732"/>
                  <a:gd name="connsiteX5081" fmla="*/ 2652255 w 3000547"/>
                  <a:gd name="connsiteY5081" fmla="*/ 33577 h 3555732"/>
                  <a:gd name="connsiteX5082" fmla="*/ 2649706 w 3000547"/>
                  <a:gd name="connsiteY5082" fmla="*/ 33577 h 3555732"/>
                  <a:gd name="connsiteX5083" fmla="*/ 2647268 w 3000547"/>
                  <a:gd name="connsiteY5083" fmla="*/ 35350 h 3555732"/>
                  <a:gd name="connsiteX5084" fmla="*/ 2645495 w 3000547"/>
                  <a:gd name="connsiteY5084" fmla="*/ 38896 h 3555732"/>
                  <a:gd name="connsiteX5085" fmla="*/ 2643279 w 3000547"/>
                  <a:gd name="connsiteY5085" fmla="*/ 42110 h 3555732"/>
                  <a:gd name="connsiteX5086" fmla="*/ 2633416 w 3000547"/>
                  <a:gd name="connsiteY5086" fmla="*/ 45213 h 3555732"/>
                  <a:gd name="connsiteX5087" fmla="*/ 2631089 w 3000547"/>
                  <a:gd name="connsiteY5087" fmla="*/ 44105 h 3555732"/>
                  <a:gd name="connsiteX5088" fmla="*/ 2626102 w 3000547"/>
                  <a:gd name="connsiteY5088" fmla="*/ 38896 h 3555732"/>
                  <a:gd name="connsiteX5089" fmla="*/ 2623443 w 3000547"/>
                  <a:gd name="connsiteY5089" fmla="*/ 37677 h 3555732"/>
                  <a:gd name="connsiteX5090" fmla="*/ 2615907 w 3000547"/>
                  <a:gd name="connsiteY5090" fmla="*/ 37677 h 3555732"/>
                  <a:gd name="connsiteX5091" fmla="*/ 2613248 w 3000547"/>
                  <a:gd name="connsiteY5091" fmla="*/ 35572 h 3555732"/>
                  <a:gd name="connsiteX5092" fmla="*/ 2616240 w 3000547"/>
                  <a:gd name="connsiteY5092" fmla="*/ 26928 h 3555732"/>
                  <a:gd name="connsiteX5093" fmla="*/ 2615243 w 3000547"/>
                  <a:gd name="connsiteY5093" fmla="*/ 22052 h 3555732"/>
                  <a:gd name="connsiteX5094" fmla="*/ 2607818 w 3000547"/>
                  <a:gd name="connsiteY5094" fmla="*/ 14074 h 3555732"/>
                  <a:gd name="connsiteX5095" fmla="*/ 2606931 w 3000547"/>
                  <a:gd name="connsiteY5095" fmla="*/ 25155 h 3555732"/>
                  <a:gd name="connsiteX5096" fmla="*/ 2603274 w 3000547"/>
                  <a:gd name="connsiteY5096" fmla="*/ 26042 h 3555732"/>
                  <a:gd name="connsiteX5097" fmla="*/ 2598620 w 3000547"/>
                  <a:gd name="connsiteY5097" fmla="*/ 24490 h 3555732"/>
                  <a:gd name="connsiteX5098" fmla="*/ 2594742 w 3000547"/>
                  <a:gd name="connsiteY5098" fmla="*/ 28369 h 3555732"/>
                  <a:gd name="connsiteX5099" fmla="*/ 2593633 w 3000547"/>
                  <a:gd name="connsiteY5099" fmla="*/ 32469 h 3555732"/>
                  <a:gd name="connsiteX5100" fmla="*/ 2593633 w 3000547"/>
                  <a:gd name="connsiteY5100" fmla="*/ 35239 h 3555732"/>
                  <a:gd name="connsiteX5101" fmla="*/ 2593855 w 3000547"/>
                  <a:gd name="connsiteY5101" fmla="*/ 38564 h 3555732"/>
                  <a:gd name="connsiteX5102" fmla="*/ 2594077 w 3000547"/>
                  <a:gd name="connsiteY5102" fmla="*/ 43994 h 3555732"/>
                  <a:gd name="connsiteX5103" fmla="*/ 2594631 w 3000547"/>
                  <a:gd name="connsiteY5103" fmla="*/ 48426 h 3555732"/>
                  <a:gd name="connsiteX5104" fmla="*/ 2596183 w 3000547"/>
                  <a:gd name="connsiteY5104" fmla="*/ 50532 h 3555732"/>
                  <a:gd name="connsiteX5105" fmla="*/ 2600283 w 3000547"/>
                  <a:gd name="connsiteY5105" fmla="*/ 52416 h 3555732"/>
                  <a:gd name="connsiteX5106" fmla="*/ 2598842 w 3000547"/>
                  <a:gd name="connsiteY5106" fmla="*/ 56183 h 3555732"/>
                  <a:gd name="connsiteX5107" fmla="*/ 2598288 w 3000547"/>
                  <a:gd name="connsiteY5107" fmla="*/ 60394 h 3555732"/>
                  <a:gd name="connsiteX5108" fmla="*/ 2598509 w 3000547"/>
                  <a:gd name="connsiteY5108" fmla="*/ 64827 h 3555732"/>
                  <a:gd name="connsiteX5109" fmla="*/ 2599507 w 3000547"/>
                  <a:gd name="connsiteY5109" fmla="*/ 69260 h 3555732"/>
                  <a:gd name="connsiteX5110" fmla="*/ 2597069 w 3000547"/>
                  <a:gd name="connsiteY5110" fmla="*/ 73914 h 3555732"/>
                  <a:gd name="connsiteX5111" fmla="*/ 2594298 w 3000547"/>
                  <a:gd name="connsiteY5111" fmla="*/ 73914 h 3555732"/>
                  <a:gd name="connsiteX5112" fmla="*/ 2591972 w 3000547"/>
                  <a:gd name="connsiteY5112" fmla="*/ 69260 h 3555732"/>
                  <a:gd name="connsiteX5113" fmla="*/ 2590974 w 3000547"/>
                  <a:gd name="connsiteY5113" fmla="*/ 60505 h 3555732"/>
                  <a:gd name="connsiteX5114" fmla="*/ 2588315 w 3000547"/>
                  <a:gd name="connsiteY5114" fmla="*/ 55962 h 3555732"/>
                  <a:gd name="connsiteX5115" fmla="*/ 2563049 w 3000547"/>
                  <a:gd name="connsiteY5115" fmla="*/ 49091 h 3555732"/>
                  <a:gd name="connsiteX5116" fmla="*/ 2559503 w 3000547"/>
                  <a:gd name="connsiteY5116" fmla="*/ 51640 h 3555732"/>
                  <a:gd name="connsiteX5117" fmla="*/ 2560722 w 3000547"/>
                  <a:gd name="connsiteY5117" fmla="*/ 59397 h 3555732"/>
                  <a:gd name="connsiteX5118" fmla="*/ 2562494 w 3000547"/>
                  <a:gd name="connsiteY5118" fmla="*/ 62057 h 3555732"/>
                  <a:gd name="connsiteX5119" fmla="*/ 2567149 w 3000547"/>
                  <a:gd name="connsiteY5119" fmla="*/ 65492 h 3555732"/>
                  <a:gd name="connsiteX5120" fmla="*/ 2569255 w 3000547"/>
                  <a:gd name="connsiteY5120" fmla="*/ 67819 h 3555732"/>
                  <a:gd name="connsiteX5121" fmla="*/ 2571914 w 3000547"/>
                  <a:gd name="connsiteY5121" fmla="*/ 71919 h 3555732"/>
                  <a:gd name="connsiteX5122" fmla="*/ 2573133 w 3000547"/>
                  <a:gd name="connsiteY5122" fmla="*/ 74690 h 3555732"/>
                  <a:gd name="connsiteX5123" fmla="*/ 2573909 w 3000547"/>
                  <a:gd name="connsiteY5123" fmla="*/ 78346 h 3555732"/>
                  <a:gd name="connsiteX5124" fmla="*/ 2553740 w 3000547"/>
                  <a:gd name="connsiteY5124" fmla="*/ 69814 h 3555732"/>
                  <a:gd name="connsiteX5125" fmla="*/ 2551192 w 3000547"/>
                  <a:gd name="connsiteY5125" fmla="*/ 70811 h 3555732"/>
                  <a:gd name="connsiteX5126" fmla="*/ 2549529 w 3000547"/>
                  <a:gd name="connsiteY5126" fmla="*/ 75576 h 3555732"/>
                  <a:gd name="connsiteX5127" fmla="*/ 2548310 w 3000547"/>
                  <a:gd name="connsiteY5127" fmla="*/ 85439 h 3555732"/>
                  <a:gd name="connsiteX5128" fmla="*/ 2551856 w 3000547"/>
                  <a:gd name="connsiteY5128" fmla="*/ 90979 h 3555732"/>
                  <a:gd name="connsiteX5129" fmla="*/ 2556068 w 3000547"/>
                  <a:gd name="connsiteY5129" fmla="*/ 94747 h 3555732"/>
                  <a:gd name="connsiteX5130" fmla="*/ 2572468 w 3000547"/>
                  <a:gd name="connsiteY5130" fmla="*/ 98515 h 3555732"/>
                  <a:gd name="connsiteX5131" fmla="*/ 2574795 w 3000547"/>
                  <a:gd name="connsiteY5131" fmla="*/ 97518 h 3555732"/>
                  <a:gd name="connsiteX5132" fmla="*/ 2576346 w 3000547"/>
                  <a:gd name="connsiteY5132" fmla="*/ 95301 h 3555732"/>
                  <a:gd name="connsiteX5133" fmla="*/ 2579117 w 3000547"/>
                  <a:gd name="connsiteY5133" fmla="*/ 89539 h 3555732"/>
                  <a:gd name="connsiteX5134" fmla="*/ 2581001 w 3000547"/>
                  <a:gd name="connsiteY5134" fmla="*/ 87987 h 3555732"/>
                  <a:gd name="connsiteX5135" fmla="*/ 2580336 w 3000547"/>
                  <a:gd name="connsiteY5135" fmla="*/ 90758 h 3555732"/>
                  <a:gd name="connsiteX5136" fmla="*/ 2578341 w 3000547"/>
                  <a:gd name="connsiteY5136" fmla="*/ 95744 h 3555732"/>
                  <a:gd name="connsiteX5137" fmla="*/ 2577898 w 3000547"/>
                  <a:gd name="connsiteY5137" fmla="*/ 98515 h 3555732"/>
                  <a:gd name="connsiteX5138" fmla="*/ 2578785 w 3000547"/>
                  <a:gd name="connsiteY5138" fmla="*/ 101064 h 3555732"/>
                  <a:gd name="connsiteX5139" fmla="*/ 2580890 w 3000547"/>
                  <a:gd name="connsiteY5139" fmla="*/ 101064 h 3555732"/>
                  <a:gd name="connsiteX5140" fmla="*/ 2584879 w 3000547"/>
                  <a:gd name="connsiteY5140" fmla="*/ 99623 h 3555732"/>
                  <a:gd name="connsiteX5141" fmla="*/ 2585877 w 3000547"/>
                  <a:gd name="connsiteY5141" fmla="*/ 100066 h 3555732"/>
                  <a:gd name="connsiteX5142" fmla="*/ 2586209 w 3000547"/>
                  <a:gd name="connsiteY5142" fmla="*/ 100510 h 3555732"/>
                  <a:gd name="connsiteX5143" fmla="*/ 2586431 w 3000547"/>
                  <a:gd name="connsiteY5143" fmla="*/ 101507 h 3555732"/>
                  <a:gd name="connsiteX5144" fmla="*/ 2586874 w 3000547"/>
                  <a:gd name="connsiteY5144" fmla="*/ 103391 h 3555732"/>
                  <a:gd name="connsiteX5145" fmla="*/ 2587761 w 3000547"/>
                  <a:gd name="connsiteY5145" fmla="*/ 104721 h 3555732"/>
                  <a:gd name="connsiteX5146" fmla="*/ 2589977 w 3000547"/>
                  <a:gd name="connsiteY5146" fmla="*/ 104277 h 3555732"/>
                  <a:gd name="connsiteX5147" fmla="*/ 2591085 w 3000547"/>
                  <a:gd name="connsiteY5147" fmla="*/ 104610 h 3555732"/>
                  <a:gd name="connsiteX5148" fmla="*/ 2592193 w 3000547"/>
                  <a:gd name="connsiteY5148" fmla="*/ 106161 h 3555732"/>
                  <a:gd name="connsiteX5149" fmla="*/ 2593633 w 3000547"/>
                  <a:gd name="connsiteY5149" fmla="*/ 109707 h 3555732"/>
                  <a:gd name="connsiteX5150" fmla="*/ 2594963 w 3000547"/>
                  <a:gd name="connsiteY5150" fmla="*/ 111591 h 3555732"/>
                  <a:gd name="connsiteX5151" fmla="*/ 2593412 w 3000547"/>
                  <a:gd name="connsiteY5151" fmla="*/ 113032 h 3555732"/>
                  <a:gd name="connsiteX5152" fmla="*/ 2591972 w 3000547"/>
                  <a:gd name="connsiteY5152" fmla="*/ 115026 h 3555732"/>
                  <a:gd name="connsiteX5153" fmla="*/ 2590531 w 3000547"/>
                  <a:gd name="connsiteY5153" fmla="*/ 116467 h 3555732"/>
                  <a:gd name="connsiteX5154" fmla="*/ 2588758 w 3000547"/>
                  <a:gd name="connsiteY5154" fmla="*/ 116245 h 3555732"/>
                  <a:gd name="connsiteX5155" fmla="*/ 2588758 w 3000547"/>
                  <a:gd name="connsiteY5155" fmla="*/ 118572 h 3555732"/>
                  <a:gd name="connsiteX5156" fmla="*/ 2605713 w 3000547"/>
                  <a:gd name="connsiteY5156" fmla="*/ 125665 h 3555732"/>
                  <a:gd name="connsiteX5157" fmla="*/ 2573909 w 3000547"/>
                  <a:gd name="connsiteY5157" fmla="*/ 118572 h 3555732"/>
                  <a:gd name="connsiteX5158" fmla="*/ 2571027 w 3000547"/>
                  <a:gd name="connsiteY5158" fmla="*/ 119237 h 3555732"/>
                  <a:gd name="connsiteX5159" fmla="*/ 2569587 w 3000547"/>
                  <a:gd name="connsiteY5159" fmla="*/ 121121 h 3555732"/>
                  <a:gd name="connsiteX5160" fmla="*/ 2567259 w 3000547"/>
                  <a:gd name="connsiteY5160" fmla="*/ 129100 h 3555732"/>
                  <a:gd name="connsiteX5161" fmla="*/ 2566041 w 3000547"/>
                  <a:gd name="connsiteY5161" fmla="*/ 136081 h 3555732"/>
                  <a:gd name="connsiteX5162" fmla="*/ 2567592 w 3000547"/>
                  <a:gd name="connsiteY5162" fmla="*/ 139849 h 3555732"/>
                  <a:gd name="connsiteX5163" fmla="*/ 2570362 w 3000547"/>
                  <a:gd name="connsiteY5163" fmla="*/ 141400 h 3555732"/>
                  <a:gd name="connsiteX5164" fmla="*/ 2573022 w 3000547"/>
                  <a:gd name="connsiteY5164" fmla="*/ 141954 h 3555732"/>
                  <a:gd name="connsiteX5165" fmla="*/ 2571581 w 3000547"/>
                  <a:gd name="connsiteY5165" fmla="*/ 146941 h 3555732"/>
                  <a:gd name="connsiteX5166" fmla="*/ 2570141 w 3000547"/>
                  <a:gd name="connsiteY5166" fmla="*/ 148382 h 3555732"/>
                  <a:gd name="connsiteX5167" fmla="*/ 2566816 w 3000547"/>
                  <a:gd name="connsiteY5167" fmla="*/ 146830 h 3555732"/>
                  <a:gd name="connsiteX5168" fmla="*/ 2550083 w 3000547"/>
                  <a:gd name="connsiteY5168" fmla="*/ 147828 h 3555732"/>
                  <a:gd name="connsiteX5169" fmla="*/ 2546759 w 3000547"/>
                  <a:gd name="connsiteY5169" fmla="*/ 151928 h 3555732"/>
                  <a:gd name="connsiteX5170" fmla="*/ 2543434 w 3000547"/>
                  <a:gd name="connsiteY5170" fmla="*/ 160904 h 3555732"/>
                  <a:gd name="connsiteX5171" fmla="*/ 2545540 w 3000547"/>
                  <a:gd name="connsiteY5171" fmla="*/ 162899 h 3555732"/>
                  <a:gd name="connsiteX5172" fmla="*/ 2550083 w 3000547"/>
                  <a:gd name="connsiteY5172" fmla="*/ 165447 h 3555732"/>
                  <a:gd name="connsiteX5173" fmla="*/ 2552078 w 3000547"/>
                  <a:gd name="connsiteY5173" fmla="*/ 168107 h 3555732"/>
                  <a:gd name="connsiteX5174" fmla="*/ 2546205 w 3000547"/>
                  <a:gd name="connsiteY5174" fmla="*/ 176861 h 3555732"/>
                  <a:gd name="connsiteX5175" fmla="*/ 2545540 w 3000547"/>
                  <a:gd name="connsiteY5175" fmla="*/ 181848 h 3555732"/>
                  <a:gd name="connsiteX5176" fmla="*/ 2548975 w 3000547"/>
                  <a:gd name="connsiteY5176" fmla="*/ 186946 h 3555732"/>
                  <a:gd name="connsiteX5177" fmla="*/ 2560943 w 3000547"/>
                  <a:gd name="connsiteY5177" fmla="*/ 195257 h 3555732"/>
                  <a:gd name="connsiteX5178" fmla="*/ 2564489 w 3000547"/>
                  <a:gd name="connsiteY5178" fmla="*/ 200908 h 3555732"/>
                  <a:gd name="connsiteX5179" fmla="*/ 2561719 w 3000547"/>
                  <a:gd name="connsiteY5179" fmla="*/ 200908 h 3555732"/>
                  <a:gd name="connsiteX5180" fmla="*/ 2553629 w 3000547"/>
                  <a:gd name="connsiteY5180" fmla="*/ 196032 h 3555732"/>
                  <a:gd name="connsiteX5181" fmla="*/ 2548975 w 3000547"/>
                  <a:gd name="connsiteY5181" fmla="*/ 196476 h 3555732"/>
                  <a:gd name="connsiteX5182" fmla="*/ 2547424 w 3000547"/>
                  <a:gd name="connsiteY5182" fmla="*/ 196032 h 3555732"/>
                  <a:gd name="connsiteX5183" fmla="*/ 2546427 w 3000547"/>
                  <a:gd name="connsiteY5183" fmla="*/ 195035 h 3555732"/>
                  <a:gd name="connsiteX5184" fmla="*/ 2544321 w 3000547"/>
                  <a:gd name="connsiteY5184" fmla="*/ 192154 h 3555732"/>
                  <a:gd name="connsiteX5185" fmla="*/ 2543434 w 3000547"/>
                  <a:gd name="connsiteY5185" fmla="*/ 191378 h 3555732"/>
                  <a:gd name="connsiteX5186" fmla="*/ 2540331 w 3000547"/>
                  <a:gd name="connsiteY5186" fmla="*/ 192375 h 3555732"/>
                  <a:gd name="connsiteX5187" fmla="*/ 2536675 w 3000547"/>
                  <a:gd name="connsiteY5187" fmla="*/ 196254 h 3555732"/>
                  <a:gd name="connsiteX5188" fmla="*/ 2533350 w 3000547"/>
                  <a:gd name="connsiteY5188" fmla="*/ 201795 h 3555732"/>
                  <a:gd name="connsiteX5189" fmla="*/ 2531244 w 3000547"/>
                  <a:gd name="connsiteY5189" fmla="*/ 207779 h 3555732"/>
                  <a:gd name="connsiteX5190" fmla="*/ 2532242 w 3000547"/>
                  <a:gd name="connsiteY5190" fmla="*/ 208000 h 3555732"/>
                  <a:gd name="connsiteX5191" fmla="*/ 2535123 w 3000547"/>
                  <a:gd name="connsiteY5191" fmla="*/ 210106 h 3555732"/>
                  <a:gd name="connsiteX5192" fmla="*/ 2534347 w 3000547"/>
                  <a:gd name="connsiteY5192" fmla="*/ 213320 h 3555732"/>
                  <a:gd name="connsiteX5193" fmla="*/ 2533240 w 3000547"/>
                  <a:gd name="connsiteY5193" fmla="*/ 215093 h 3555732"/>
                  <a:gd name="connsiteX5194" fmla="*/ 2530469 w 3000547"/>
                  <a:gd name="connsiteY5194" fmla="*/ 216976 h 3555732"/>
                  <a:gd name="connsiteX5195" fmla="*/ 2531577 w 3000547"/>
                  <a:gd name="connsiteY5195" fmla="*/ 220633 h 3555732"/>
                  <a:gd name="connsiteX5196" fmla="*/ 2537340 w 3000547"/>
                  <a:gd name="connsiteY5196" fmla="*/ 228834 h 3555732"/>
                  <a:gd name="connsiteX5197" fmla="*/ 2539334 w 3000547"/>
                  <a:gd name="connsiteY5197" fmla="*/ 234153 h 3555732"/>
                  <a:gd name="connsiteX5198" fmla="*/ 2540442 w 3000547"/>
                  <a:gd name="connsiteY5198" fmla="*/ 235815 h 3555732"/>
                  <a:gd name="connsiteX5199" fmla="*/ 2544542 w 3000547"/>
                  <a:gd name="connsiteY5199" fmla="*/ 238696 h 3555732"/>
                  <a:gd name="connsiteX5200" fmla="*/ 2545872 w 3000547"/>
                  <a:gd name="connsiteY5200" fmla="*/ 240248 h 3555732"/>
                  <a:gd name="connsiteX5201" fmla="*/ 2542991 w 3000547"/>
                  <a:gd name="connsiteY5201" fmla="*/ 238696 h 3555732"/>
                  <a:gd name="connsiteX5202" fmla="*/ 2540110 w 3000547"/>
                  <a:gd name="connsiteY5202" fmla="*/ 238142 h 3555732"/>
                  <a:gd name="connsiteX5203" fmla="*/ 2528474 w 3000547"/>
                  <a:gd name="connsiteY5203" fmla="*/ 242796 h 3555732"/>
                  <a:gd name="connsiteX5204" fmla="*/ 2526590 w 3000547"/>
                  <a:gd name="connsiteY5204" fmla="*/ 241467 h 3555732"/>
                  <a:gd name="connsiteX5205" fmla="*/ 2528142 w 3000547"/>
                  <a:gd name="connsiteY5205" fmla="*/ 235926 h 3555732"/>
                  <a:gd name="connsiteX5206" fmla="*/ 2513071 w 3000547"/>
                  <a:gd name="connsiteY5206" fmla="*/ 236923 h 3555732"/>
                  <a:gd name="connsiteX5207" fmla="*/ 2512184 w 3000547"/>
                  <a:gd name="connsiteY5207" fmla="*/ 240469 h 3555732"/>
                  <a:gd name="connsiteX5208" fmla="*/ 2511630 w 3000547"/>
                  <a:gd name="connsiteY5208" fmla="*/ 245567 h 3555732"/>
                  <a:gd name="connsiteX5209" fmla="*/ 2509525 w 3000547"/>
                  <a:gd name="connsiteY5209" fmla="*/ 251108 h 3555732"/>
                  <a:gd name="connsiteX5210" fmla="*/ 2506422 w 3000547"/>
                  <a:gd name="connsiteY5210" fmla="*/ 254875 h 3555732"/>
                  <a:gd name="connsiteX5211" fmla="*/ 2503097 w 3000547"/>
                  <a:gd name="connsiteY5211" fmla="*/ 257092 h 3555732"/>
                  <a:gd name="connsiteX5212" fmla="*/ 2499662 w 3000547"/>
                  <a:gd name="connsiteY5212" fmla="*/ 257313 h 3555732"/>
                  <a:gd name="connsiteX5213" fmla="*/ 2496227 w 3000547"/>
                  <a:gd name="connsiteY5213" fmla="*/ 255208 h 3555732"/>
                  <a:gd name="connsiteX5214" fmla="*/ 2495562 w 3000547"/>
                  <a:gd name="connsiteY5214" fmla="*/ 255762 h 3555732"/>
                  <a:gd name="connsiteX5215" fmla="*/ 2493124 w 3000547"/>
                  <a:gd name="connsiteY5215" fmla="*/ 259751 h 3555732"/>
                  <a:gd name="connsiteX5216" fmla="*/ 2492570 w 3000547"/>
                  <a:gd name="connsiteY5216" fmla="*/ 261524 h 3555732"/>
                  <a:gd name="connsiteX5217" fmla="*/ 2492792 w 3000547"/>
                  <a:gd name="connsiteY5217" fmla="*/ 263741 h 3555732"/>
                  <a:gd name="connsiteX5218" fmla="*/ 2494897 w 3000547"/>
                  <a:gd name="connsiteY5218" fmla="*/ 270944 h 3555732"/>
                  <a:gd name="connsiteX5219" fmla="*/ 2493235 w 3000547"/>
                  <a:gd name="connsiteY5219" fmla="*/ 272052 h 3555732"/>
                  <a:gd name="connsiteX5220" fmla="*/ 2490243 w 3000547"/>
                  <a:gd name="connsiteY5220" fmla="*/ 270611 h 3555732"/>
                  <a:gd name="connsiteX5221" fmla="*/ 2488692 w 3000547"/>
                  <a:gd name="connsiteY5221" fmla="*/ 270944 h 3555732"/>
                  <a:gd name="connsiteX5222" fmla="*/ 2487362 w 3000547"/>
                  <a:gd name="connsiteY5222" fmla="*/ 272827 h 3555732"/>
                  <a:gd name="connsiteX5223" fmla="*/ 2486808 w 3000547"/>
                  <a:gd name="connsiteY5223" fmla="*/ 274933 h 3555732"/>
                  <a:gd name="connsiteX5224" fmla="*/ 2486475 w 3000547"/>
                  <a:gd name="connsiteY5224" fmla="*/ 277038 h 3555732"/>
                  <a:gd name="connsiteX5225" fmla="*/ 2485588 w 3000547"/>
                  <a:gd name="connsiteY5225" fmla="*/ 279033 h 3555732"/>
                  <a:gd name="connsiteX5226" fmla="*/ 2484038 w 3000547"/>
                  <a:gd name="connsiteY5226" fmla="*/ 280030 h 3555732"/>
                  <a:gd name="connsiteX5227" fmla="*/ 2479716 w 3000547"/>
                  <a:gd name="connsiteY5227" fmla="*/ 277925 h 3555732"/>
                  <a:gd name="connsiteX5228" fmla="*/ 2478497 w 3000547"/>
                  <a:gd name="connsiteY5228" fmla="*/ 276706 h 3555732"/>
                  <a:gd name="connsiteX5229" fmla="*/ 2478497 w 3000547"/>
                  <a:gd name="connsiteY5229" fmla="*/ 274157 h 3555732"/>
                  <a:gd name="connsiteX5230" fmla="*/ 2479051 w 3000547"/>
                  <a:gd name="connsiteY5230" fmla="*/ 271719 h 3555732"/>
                  <a:gd name="connsiteX5231" fmla="*/ 2479383 w 3000547"/>
                  <a:gd name="connsiteY5231" fmla="*/ 271054 h 3555732"/>
                  <a:gd name="connsiteX5232" fmla="*/ 2479605 w 3000547"/>
                  <a:gd name="connsiteY5232" fmla="*/ 268727 h 3555732"/>
                  <a:gd name="connsiteX5233" fmla="*/ 2480602 w 3000547"/>
                  <a:gd name="connsiteY5233" fmla="*/ 264073 h 3555732"/>
                  <a:gd name="connsiteX5234" fmla="*/ 2480934 w 3000547"/>
                  <a:gd name="connsiteY5234" fmla="*/ 261635 h 3555732"/>
                  <a:gd name="connsiteX5235" fmla="*/ 2480934 w 3000547"/>
                  <a:gd name="connsiteY5235" fmla="*/ 259751 h 3555732"/>
                  <a:gd name="connsiteX5236" fmla="*/ 2479605 w 3000547"/>
                  <a:gd name="connsiteY5236" fmla="*/ 256316 h 3555732"/>
                  <a:gd name="connsiteX5237" fmla="*/ 2479383 w 3000547"/>
                  <a:gd name="connsiteY5237" fmla="*/ 253656 h 3555732"/>
                  <a:gd name="connsiteX5238" fmla="*/ 2480270 w 3000547"/>
                  <a:gd name="connsiteY5238" fmla="*/ 248005 h 3555732"/>
                  <a:gd name="connsiteX5239" fmla="*/ 2482486 w 3000547"/>
                  <a:gd name="connsiteY5239" fmla="*/ 243572 h 3555732"/>
                  <a:gd name="connsiteX5240" fmla="*/ 2487029 w 3000547"/>
                  <a:gd name="connsiteY5240" fmla="*/ 238475 h 3555732"/>
                  <a:gd name="connsiteX5241" fmla="*/ 2486143 w 3000547"/>
                  <a:gd name="connsiteY5241" fmla="*/ 234042 h 3555732"/>
                  <a:gd name="connsiteX5242" fmla="*/ 2485145 w 3000547"/>
                  <a:gd name="connsiteY5242" fmla="*/ 231604 h 3555732"/>
                  <a:gd name="connsiteX5243" fmla="*/ 2484481 w 3000547"/>
                  <a:gd name="connsiteY5243" fmla="*/ 229166 h 3555732"/>
                  <a:gd name="connsiteX5244" fmla="*/ 2484702 w 3000547"/>
                  <a:gd name="connsiteY5244" fmla="*/ 224623 h 3555732"/>
                  <a:gd name="connsiteX5245" fmla="*/ 2486143 w 3000547"/>
                  <a:gd name="connsiteY5245" fmla="*/ 220966 h 3555732"/>
                  <a:gd name="connsiteX5246" fmla="*/ 2488359 w 3000547"/>
                  <a:gd name="connsiteY5246" fmla="*/ 218417 h 3555732"/>
                  <a:gd name="connsiteX5247" fmla="*/ 2489799 w 3000547"/>
                  <a:gd name="connsiteY5247" fmla="*/ 215536 h 3555732"/>
                  <a:gd name="connsiteX5248" fmla="*/ 2489246 w 3000547"/>
                  <a:gd name="connsiteY5248" fmla="*/ 210771 h 3555732"/>
                  <a:gd name="connsiteX5249" fmla="*/ 2495451 w 3000547"/>
                  <a:gd name="connsiteY5249" fmla="*/ 182845 h 3555732"/>
                  <a:gd name="connsiteX5250" fmla="*/ 2491573 w 3000547"/>
                  <a:gd name="connsiteY5250" fmla="*/ 178967 h 3555732"/>
                  <a:gd name="connsiteX5251" fmla="*/ 2481821 w 3000547"/>
                  <a:gd name="connsiteY5251" fmla="*/ 175532 h 3555732"/>
                  <a:gd name="connsiteX5252" fmla="*/ 2477499 w 3000547"/>
                  <a:gd name="connsiteY5252" fmla="*/ 175864 h 3555732"/>
                  <a:gd name="connsiteX5253" fmla="*/ 2463425 w 3000547"/>
                  <a:gd name="connsiteY5253" fmla="*/ 183621 h 3555732"/>
                  <a:gd name="connsiteX5254" fmla="*/ 2459658 w 3000547"/>
                  <a:gd name="connsiteY5254" fmla="*/ 180407 h 3555732"/>
                  <a:gd name="connsiteX5255" fmla="*/ 2493568 w 3000547"/>
                  <a:gd name="connsiteY5255" fmla="*/ 160350 h 3555732"/>
                  <a:gd name="connsiteX5256" fmla="*/ 2499330 w 3000547"/>
                  <a:gd name="connsiteY5256" fmla="*/ 150266 h 3555732"/>
                  <a:gd name="connsiteX5257" fmla="*/ 2498665 w 3000547"/>
                  <a:gd name="connsiteY5257" fmla="*/ 143838 h 3555732"/>
                  <a:gd name="connsiteX5258" fmla="*/ 2499330 w 3000547"/>
                  <a:gd name="connsiteY5258" fmla="*/ 137522 h 3555732"/>
                  <a:gd name="connsiteX5259" fmla="*/ 2500770 w 3000547"/>
                  <a:gd name="connsiteY5259" fmla="*/ 131649 h 3555732"/>
                  <a:gd name="connsiteX5260" fmla="*/ 2502433 w 3000547"/>
                  <a:gd name="connsiteY5260" fmla="*/ 126440 h 3555732"/>
                  <a:gd name="connsiteX5261" fmla="*/ 2504316 w 3000547"/>
                  <a:gd name="connsiteY5261" fmla="*/ 122894 h 3555732"/>
                  <a:gd name="connsiteX5262" fmla="*/ 2505314 w 3000547"/>
                  <a:gd name="connsiteY5262" fmla="*/ 120124 h 3555732"/>
                  <a:gd name="connsiteX5263" fmla="*/ 2505536 w 3000547"/>
                  <a:gd name="connsiteY5263" fmla="*/ 117132 h 3555732"/>
                  <a:gd name="connsiteX5264" fmla="*/ 2504427 w 3000547"/>
                  <a:gd name="connsiteY5264" fmla="*/ 114916 h 3555732"/>
                  <a:gd name="connsiteX5265" fmla="*/ 2502765 w 3000547"/>
                  <a:gd name="connsiteY5265" fmla="*/ 116024 h 3555732"/>
                  <a:gd name="connsiteX5266" fmla="*/ 2500881 w 3000547"/>
                  <a:gd name="connsiteY5266" fmla="*/ 118240 h 3555732"/>
                  <a:gd name="connsiteX5267" fmla="*/ 2499330 w 3000547"/>
                  <a:gd name="connsiteY5267" fmla="*/ 119459 h 3555732"/>
                  <a:gd name="connsiteX5268" fmla="*/ 2498111 w 3000547"/>
                  <a:gd name="connsiteY5268" fmla="*/ 119016 h 3555732"/>
                  <a:gd name="connsiteX5269" fmla="*/ 2497114 w 3000547"/>
                  <a:gd name="connsiteY5269" fmla="*/ 117686 h 3555732"/>
                  <a:gd name="connsiteX5270" fmla="*/ 2496449 w 3000547"/>
                  <a:gd name="connsiteY5270" fmla="*/ 115137 h 3555732"/>
                  <a:gd name="connsiteX5271" fmla="*/ 2496227 w 3000547"/>
                  <a:gd name="connsiteY5271" fmla="*/ 111259 h 3555732"/>
                  <a:gd name="connsiteX5272" fmla="*/ 2496781 w 3000547"/>
                  <a:gd name="connsiteY5272" fmla="*/ 107713 h 3555732"/>
                  <a:gd name="connsiteX5273" fmla="*/ 2498222 w 3000547"/>
                  <a:gd name="connsiteY5273" fmla="*/ 106604 h 3555732"/>
                  <a:gd name="connsiteX5274" fmla="*/ 2499884 w 3000547"/>
                  <a:gd name="connsiteY5274" fmla="*/ 106050 h 3555732"/>
                  <a:gd name="connsiteX5275" fmla="*/ 2501214 w 3000547"/>
                  <a:gd name="connsiteY5275" fmla="*/ 104166 h 3555732"/>
                  <a:gd name="connsiteX5276" fmla="*/ 2502876 w 3000547"/>
                  <a:gd name="connsiteY5276" fmla="*/ 100399 h 3555732"/>
                  <a:gd name="connsiteX5277" fmla="*/ 2503651 w 3000547"/>
                  <a:gd name="connsiteY5277" fmla="*/ 97961 h 3555732"/>
                  <a:gd name="connsiteX5278" fmla="*/ 2503984 w 3000547"/>
                  <a:gd name="connsiteY5278" fmla="*/ 94526 h 3555732"/>
                  <a:gd name="connsiteX5279" fmla="*/ 2503540 w 3000547"/>
                  <a:gd name="connsiteY5279" fmla="*/ 91423 h 3555732"/>
                  <a:gd name="connsiteX5280" fmla="*/ 2502765 w 3000547"/>
                  <a:gd name="connsiteY5280" fmla="*/ 89982 h 3555732"/>
                  <a:gd name="connsiteX5281" fmla="*/ 2502322 w 3000547"/>
                  <a:gd name="connsiteY5281" fmla="*/ 88209 h 3555732"/>
                  <a:gd name="connsiteX5282" fmla="*/ 2502987 w 3000547"/>
                  <a:gd name="connsiteY5282" fmla="*/ 84109 h 3555732"/>
                  <a:gd name="connsiteX5283" fmla="*/ 2497557 w 3000547"/>
                  <a:gd name="connsiteY5283" fmla="*/ 79122 h 3555732"/>
                  <a:gd name="connsiteX5284" fmla="*/ 2498665 w 3000547"/>
                  <a:gd name="connsiteY5284" fmla="*/ 75465 h 3555732"/>
                  <a:gd name="connsiteX5285" fmla="*/ 2499108 w 3000547"/>
                  <a:gd name="connsiteY5285" fmla="*/ 74357 h 3555732"/>
                  <a:gd name="connsiteX5286" fmla="*/ 2490353 w 3000547"/>
                  <a:gd name="connsiteY5286" fmla="*/ 76684 h 3555732"/>
                  <a:gd name="connsiteX5287" fmla="*/ 2463204 w 3000547"/>
                  <a:gd name="connsiteY5287" fmla="*/ 104610 h 3555732"/>
                  <a:gd name="connsiteX5288" fmla="*/ 2455669 w 3000547"/>
                  <a:gd name="connsiteY5288" fmla="*/ 116799 h 3555732"/>
                  <a:gd name="connsiteX5289" fmla="*/ 2449684 w 3000547"/>
                  <a:gd name="connsiteY5289" fmla="*/ 129211 h 3555732"/>
                  <a:gd name="connsiteX5290" fmla="*/ 2442482 w 3000547"/>
                  <a:gd name="connsiteY5290" fmla="*/ 137411 h 3555732"/>
                  <a:gd name="connsiteX5291" fmla="*/ 2439268 w 3000547"/>
                  <a:gd name="connsiteY5291" fmla="*/ 142841 h 3555732"/>
                  <a:gd name="connsiteX5292" fmla="*/ 2438492 w 3000547"/>
                  <a:gd name="connsiteY5292" fmla="*/ 145501 h 3555732"/>
                  <a:gd name="connsiteX5293" fmla="*/ 2437162 w 3000547"/>
                  <a:gd name="connsiteY5293" fmla="*/ 151928 h 3555732"/>
                  <a:gd name="connsiteX5294" fmla="*/ 2436165 w 3000547"/>
                  <a:gd name="connsiteY5294" fmla="*/ 154809 h 3555732"/>
                  <a:gd name="connsiteX5295" fmla="*/ 2434171 w 3000547"/>
                  <a:gd name="connsiteY5295" fmla="*/ 156804 h 3555732"/>
                  <a:gd name="connsiteX5296" fmla="*/ 2430071 w 3000547"/>
                  <a:gd name="connsiteY5296" fmla="*/ 157136 h 3555732"/>
                  <a:gd name="connsiteX5297" fmla="*/ 2428740 w 3000547"/>
                  <a:gd name="connsiteY5297" fmla="*/ 158466 h 3555732"/>
                  <a:gd name="connsiteX5298" fmla="*/ 2426746 w 3000547"/>
                  <a:gd name="connsiteY5298" fmla="*/ 165226 h 3555732"/>
                  <a:gd name="connsiteX5299" fmla="*/ 2422091 w 3000547"/>
                  <a:gd name="connsiteY5299" fmla="*/ 187943 h 3555732"/>
                  <a:gd name="connsiteX5300" fmla="*/ 2419654 w 3000547"/>
                  <a:gd name="connsiteY5300" fmla="*/ 194703 h 3555732"/>
                  <a:gd name="connsiteX5301" fmla="*/ 2416219 w 3000547"/>
                  <a:gd name="connsiteY5301" fmla="*/ 200687 h 3555732"/>
                  <a:gd name="connsiteX5302" fmla="*/ 2412451 w 3000547"/>
                  <a:gd name="connsiteY5302" fmla="*/ 205008 h 3555732"/>
                  <a:gd name="connsiteX5303" fmla="*/ 2409015 w 3000547"/>
                  <a:gd name="connsiteY5303" fmla="*/ 206671 h 3555732"/>
                  <a:gd name="connsiteX5304" fmla="*/ 2405912 w 3000547"/>
                  <a:gd name="connsiteY5304" fmla="*/ 209219 h 3555732"/>
                  <a:gd name="connsiteX5305" fmla="*/ 2381755 w 3000547"/>
                  <a:gd name="connsiteY5305" fmla="*/ 251108 h 3555732"/>
                  <a:gd name="connsiteX5306" fmla="*/ 2357375 w 3000547"/>
                  <a:gd name="connsiteY5306" fmla="*/ 284352 h 3555732"/>
                  <a:gd name="connsiteX5307" fmla="*/ 2355380 w 3000547"/>
                  <a:gd name="connsiteY5307" fmla="*/ 290115 h 3555732"/>
                  <a:gd name="connsiteX5308" fmla="*/ 2366019 w 3000547"/>
                  <a:gd name="connsiteY5308" fmla="*/ 294769 h 3555732"/>
                  <a:gd name="connsiteX5309" fmla="*/ 2368678 w 3000547"/>
                  <a:gd name="connsiteY5309" fmla="*/ 299312 h 3555732"/>
                  <a:gd name="connsiteX5310" fmla="*/ 2366019 w 3000547"/>
                  <a:gd name="connsiteY5310" fmla="*/ 305961 h 3555732"/>
                  <a:gd name="connsiteX5311" fmla="*/ 2358484 w 3000547"/>
                  <a:gd name="connsiteY5311" fmla="*/ 315491 h 3555732"/>
                  <a:gd name="connsiteX5312" fmla="*/ 2356932 w 3000547"/>
                  <a:gd name="connsiteY5312" fmla="*/ 321032 h 3555732"/>
                  <a:gd name="connsiteX5313" fmla="*/ 2356156 w 3000547"/>
                  <a:gd name="connsiteY5313" fmla="*/ 324578 h 3555732"/>
                  <a:gd name="connsiteX5314" fmla="*/ 2354273 w 3000547"/>
                  <a:gd name="connsiteY5314" fmla="*/ 328678 h 3555732"/>
                  <a:gd name="connsiteX5315" fmla="*/ 2352167 w 3000547"/>
                  <a:gd name="connsiteY5315" fmla="*/ 332114 h 3555732"/>
                  <a:gd name="connsiteX5316" fmla="*/ 2350726 w 3000547"/>
                  <a:gd name="connsiteY5316" fmla="*/ 333554 h 3555732"/>
                  <a:gd name="connsiteX5317" fmla="*/ 2348289 w 3000547"/>
                  <a:gd name="connsiteY5317" fmla="*/ 333998 h 3555732"/>
                  <a:gd name="connsiteX5318" fmla="*/ 2346072 w 3000547"/>
                  <a:gd name="connsiteY5318" fmla="*/ 335438 h 3555732"/>
                  <a:gd name="connsiteX5319" fmla="*/ 2344078 w 3000547"/>
                  <a:gd name="connsiteY5319" fmla="*/ 337876 h 3555732"/>
                  <a:gd name="connsiteX5320" fmla="*/ 2342526 w 3000547"/>
                  <a:gd name="connsiteY5320" fmla="*/ 341644 h 3555732"/>
                  <a:gd name="connsiteX5321" fmla="*/ 2338426 w 3000547"/>
                  <a:gd name="connsiteY5321" fmla="*/ 357823 h 3555732"/>
                  <a:gd name="connsiteX5322" fmla="*/ 2335988 w 3000547"/>
                  <a:gd name="connsiteY5322" fmla="*/ 364915 h 3555732"/>
                  <a:gd name="connsiteX5323" fmla="*/ 2333217 w 3000547"/>
                  <a:gd name="connsiteY5323" fmla="*/ 367907 h 3555732"/>
                  <a:gd name="connsiteX5324" fmla="*/ 2330558 w 3000547"/>
                  <a:gd name="connsiteY5324" fmla="*/ 368572 h 3555732"/>
                  <a:gd name="connsiteX5325" fmla="*/ 2325350 w 3000547"/>
                  <a:gd name="connsiteY5325" fmla="*/ 371675 h 3555732"/>
                  <a:gd name="connsiteX5326" fmla="*/ 2322690 w 3000547"/>
                  <a:gd name="connsiteY5326" fmla="*/ 372340 h 3555732"/>
                  <a:gd name="connsiteX5327" fmla="*/ 2320141 w 3000547"/>
                  <a:gd name="connsiteY5327" fmla="*/ 371121 h 3555732"/>
                  <a:gd name="connsiteX5328" fmla="*/ 2318811 w 3000547"/>
                  <a:gd name="connsiteY5328" fmla="*/ 368239 h 3555732"/>
                  <a:gd name="connsiteX5329" fmla="*/ 2317815 w 3000547"/>
                  <a:gd name="connsiteY5329" fmla="*/ 365137 h 3555732"/>
                  <a:gd name="connsiteX5330" fmla="*/ 2316485 w 3000547"/>
                  <a:gd name="connsiteY5330" fmla="*/ 363253 h 3555732"/>
                  <a:gd name="connsiteX5331" fmla="*/ 2317482 w 3000547"/>
                  <a:gd name="connsiteY5331" fmla="*/ 359707 h 3555732"/>
                  <a:gd name="connsiteX5332" fmla="*/ 2319033 w 3000547"/>
                  <a:gd name="connsiteY5332" fmla="*/ 358155 h 3555732"/>
                  <a:gd name="connsiteX5333" fmla="*/ 2322579 w 3000547"/>
                  <a:gd name="connsiteY5333" fmla="*/ 356382 h 3555732"/>
                  <a:gd name="connsiteX5334" fmla="*/ 2321028 w 3000547"/>
                  <a:gd name="connsiteY5334" fmla="*/ 354498 h 3555732"/>
                  <a:gd name="connsiteX5335" fmla="*/ 2319365 w 3000547"/>
                  <a:gd name="connsiteY5335" fmla="*/ 355052 h 3555732"/>
                  <a:gd name="connsiteX5336" fmla="*/ 2317482 w 3000547"/>
                  <a:gd name="connsiteY5336" fmla="*/ 356271 h 3555732"/>
                  <a:gd name="connsiteX5337" fmla="*/ 2315487 w 3000547"/>
                  <a:gd name="connsiteY5337" fmla="*/ 356271 h 3555732"/>
                  <a:gd name="connsiteX5338" fmla="*/ 2317039 w 3000547"/>
                  <a:gd name="connsiteY5338" fmla="*/ 349401 h 3555732"/>
                  <a:gd name="connsiteX5339" fmla="*/ 2317815 w 3000547"/>
                  <a:gd name="connsiteY5339" fmla="*/ 347295 h 3555732"/>
                  <a:gd name="connsiteX5340" fmla="*/ 2310168 w 3000547"/>
                  <a:gd name="connsiteY5340" fmla="*/ 350952 h 3555732"/>
                  <a:gd name="connsiteX5341" fmla="*/ 2308395 w 3000547"/>
                  <a:gd name="connsiteY5341" fmla="*/ 353944 h 3555732"/>
                  <a:gd name="connsiteX5342" fmla="*/ 2307730 w 3000547"/>
                  <a:gd name="connsiteY5342" fmla="*/ 359042 h 3555732"/>
                  <a:gd name="connsiteX5343" fmla="*/ 2308395 w 3000547"/>
                  <a:gd name="connsiteY5343" fmla="*/ 362366 h 3555732"/>
                  <a:gd name="connsiteX5344" fmla="*/ 2309725 w 3000547"/>
                  <a:gd name="connsiteY5344" fmla="*/ 364915 h 3555732"/>
                  <a:gd name="connsiteX5345" fmla="*/ 2310833 w 3000547"/>
                  <a:gd name="connsiteY5345" fmla="*/ 367685 h 3555732"/>
                  <a:gd name="connsiteX5346" fmla="*/ 2311276 w 3000547"/>
                  <a:gd name="connsiteY5346" fmla="*/ 376994 h 3555732"/>
                  <a:gd name="connsiteX5347" fmla="*/ 2307508 w 3000547"/>
                  <a:gd name="connsiteY5347" fmla="*/ 376994 h 3555732"/>
                  <a:gd name="connsiteX5348" fmla="*/ 2302854 w 3000547"/>
                  <a:gd name="connsiteY5348" fmla="*/ 371675 h 3555732"/>
                  <a:gd name="connsiteX5349" fmla="*/ 2300638 w 3000547"/>
                  <a:gd name="connsiteY5349" fmla="*/ 364361 h 3555732"/>
                  <a:gd name="connsiteX5350" fmla="*/ 2300859 w 3000547"/>
                  <a:gd name="connsiteY5350" fmla="*/ 348958 h 3555732"/>
                  <a:gd name="connsiteX5351" fmla="*/ 2301081 w 3000547"/>
                  <a:gd name="connsiteY5351" fmla="*/ 345966 h 3555732"/>
                  <a:gd name="connsiteX5352" fmla="*/ 2303076 w 3000547"/>
                  <a:gd name="connsiteY5352" fmla="*/ 341865 h 3555732"/>
                  <a:gd name="connsiteX5353" fmla="*/ 2303741 w 3000547"/>
                  <a:gd name="connsiteY5353" fmla="*/ 339538 h 3555732"/>
                  <a:gd name="connsiteX5354" fmla="*/ 2303076 w 3000547"/>
                  <a:gd name="connsiteY5354" fmla="*/ 334662 h 3555732"/>
                  <a:gd name="connsiteX5355" fmla="*/ 2303076 w 3000547"/>
                  <a:gd name="connsiteY5355" fmla="*/ 332114 h 3555732"/>
                  <a:gd name="connsiteX5356" fmla="*/ 2303630 w 3000547"/>
                  <a:gd name="connsiteY5356" fmla="*/ 329676 h 3555732"/>
                  <a:gd name="connsiteX5357" fmla="*/ 2304406 w 3000547"/>
                  <a:gd name="connsiteY5357" fmla="*/ 326573 h 3555732"/>
                  <a:gd name="connsiteX5358" fmla="*/ 2304406 w 3000547"/>
                  <a:gd name="connsiteY5358" fmla="*/ 325576 h 3555732"/>
                  <a:gd name="connsiteX5359" fmla="*/ 2304406 w 3000547"/>
                  <a:gd name="connsiteY5359" fmla="*/ 323138 h 3555732"/>
                  <a:gd name="connsiteX5360" fmla="*/ 2304627 w 3000547"/>
                  <a:gd name="connsiteY5360" fmla="*/ 321919 h 3555732"/>
                  <a:gd name="connsiteX5361" fmla="*/ 2305735 w 3000547"/>
                  <a:gd name="connsiteY5361" fmla="*/ 321586 h 3555732"/>
                  <a:gd name="connsiteX5362" fmla="*/ 2306289 w 3000547"/>
                  <a:gd name="connsiteY5362" fmla="*/ 320700 h 3555732"/>
                  <a:gd name="connsiteX5363" fmla="*/ 2307176 w 3000547"/>
                  <a:gd name="connsiteY5363" fmla="*/ 318705 h 3555732"/>
                  <a:gd name="connsiteX5364" fmla="*/ 2308506 w 3000547"/>
                  <a:gd name="connsiteY5364" fmla="*/ 316821 h 3555732"/>
                  <a:gd name="connsiteX5365" fmla="*/ 2309835 w 3000547"/>
                  <a:gd name="connsiteY5365" fmla="*/ 315491 h 3555732"/>
                  <a:gd name="connsiteX5366" fmla="*/ 2313382 w 3000547"/>
                  <a:gd name="connsiteY5366" fmla="*/ 313497 h 3555732"/>
                  <a:gd name="connsiteX5367" fmla="*/ 2329671 w 3000547"/>
                  <a:gd name="connsiteY5367" fmla="*/ 295877 h 3555732"/>
                  <a:gd name="connsiteX5368" fmla="*/ 2330558 w 3000547"/>
                  <a:gd name="connsiteY5368" fmla="*/ 292663 h 3555732"/>
                  <a:gd name="connsiteX5369" fmla="*/ 2330004 w 3000547"/>
                  <a:gd name="connsiteY5369" fmla="*/ 287566 h 3555732"/>
                  <a:gd name="connsiteX5370" fmla="*/ 2328009 w 3000547"/>
                  <a:gd name="connsiteY5370" fmla="*/ 285128 h 3555732"/>
                  <a:gd name="connsiteX5371" fmla="*/ 2325461 w 3000547"/>
                  <a:gd name="connsiteY5371" fmla="*/ 287233 h 3555732"/>
                  <a:gd name="connsiteX5372" fmla="*/ 2322801 w 3000547"/>
                  <a:gd name="connsiteY5372" fmla="*/ 290669 h 3555732"/>
                  <a:gd name="connsiteX5373" fmla="*/ 2320695 w 3000547"/>
                  <a:gd name="connsiteY5373" fmla="*/ 292220 h 3555732"/>
                  <a:gd name="connsiteX5374" fmla="*/ 2318701 w 3000547"/>
                  <a:gd name="connsiteY5374" fmla="*/ 289893 h 3555732"/>
                  <a:gd name="connsiteX5375" fmla="*/ 2318701 w 3000547"/>
                  <a:gd name="connsiteY5375" fmla="*/ 286236 h 3555732"/>
                  <a:gd name="connsiteX5376" fmla="*/ 2320141 w 3000547"/>
                  <a:gd name="connsiteY5376" fmla="*/ 282579 h 3555732"/>
                  <a:gd name="connsiteX5377" fmla="*/ 2322136 w 3000547"/>
                  <a:gd name="connsiteY5377" fmla="*/ 280474 h 3555732"/>
                  <a:gd name="connsiteX5378" fmla="*/ 2318922 w 3000547"/>
                  <a:gd name="connsiteY5378" fmla="*/ 280474 h 3555732"/>
                  <a:gd name="connsiteX5379" fmla="*/ 2317371 w 3000547"/>
                  <a:gd name="connsiteY5379" fmla="*/ 279920 h 3555732"/>
                  <a:gd name="connsiteX5380" fmla="*/ 2315930 w 3000547"/>
                  <a:gd name="connsiteY5380" fmla="*/ 278368 h 3555732"/>
                  <a:gd name="connsiteX5381" fmla="*/ 2324463 w 3000547"/>
                  <a:gd name="connsiteY5381" fmla="*/ 266733 h 3555732"/>
                  <a:gd name="connsiteX5382" fmla="*/ 2329117 w 3000547"/>
                  <a:gd name="connsiteY5382" fmla="*/ 264516 h 3555732"/>
                  <a:gd name="connsiteX5383" fmla="*/ 2335767 w 3000547"/>
                  <a:gd name="connsiteY5383" fmla="*/ 269281 h 3555732"/>
                  <a:gd name="connsiteX5384" fmla="*/ 2336653 w 3000547"/>
                  <a:gd name="connsiteY5384" fmla="*/ 267065 h 3555732"/>
                  <a:gd name="connsiteX5385" fmla="*/ 2336653 w 3000547"/>
                  <a:gd name="connsiteY5385" fmla="*/ 262854 h 3555732"/>
                  <a:gd name="connsiteX5386" fmla="*/ 2334547 w 3000547"/>
                  <a:gd name="connsiteY5386" fmla="*/ 252991 h 3555732"/>
                  <a:gd name="connsiteX5387" fmla="*/ 2335212 w 3000547"/>
                  <a:gd name="connsiteY5387" fmla="*/ 248448 h 3555732"/>
                  <a:gd name="connsiteX5388" fmla="*/ 2336985 w 3000547"/>
                  <a:gd name="connsiteY5388" fmla="*/ 245788 h 3555732"/>
                  <a:gd name="connsiteX5389" fmla="*/ 2339202 w 3000547"/>
                  <a:gd name="connsiteY5389" fmla="*/ 245788 h 3555732"/>
                  <a:gd name="connsiteX5390" fmla="*/ 2334215 w 3000547"/>
                  <a:gd name="connsiteY5390" fmla="*/ 238142 h 3555732"/>
                  <a:gd name="connsiteX5391" fmla="*/ 2317704 w 3000547"/>
                  <a:gd name="connsiteY5391" fmla="*/ 240580 h 3555732"/>
                  <a:gd name="connsiteX5392" fmla="*/ 2313493 w 3000547"/>
                  <a:gd name="connsiteY5392" fmla="*/ 234374 h 3555732"/>
                  <a:gd name="connsiteX5393" fmla="*/ 2334215 w 3000547"/>
                  <a:gd name="connsiteY5393" fmla="*/ 235372 h 3555732"/>
                  <a:gd name="connsiteX5394" fmla="*/ 2339313 w 3000547"/>
                  <a:gd name="connsiteY5394" fmla="*/ 227171 h 3555732"/>
                  <a:gd name="connsiteX5395" fmla="*/ 2334658 w 3000547"/>
                  <a:gd name="connsiteY5395" fmla="*/ 221298 h 3555732"/>
                  <a:gd name="connsiteX5396" fmla="*/ 2315154 w 3000547"/>
                  <a:gd name="connsiteY5396" fmla="*/ 229609 h 3555732"/>
                  <a:gd name="connsiteX5397" fmla="*/ 2318258 w 3000547"/>
                  <a:gd name="connsiteY5397" fmla="*/ 222850 h 3555732"/>
                  <a:gd name="connsiteX5398" fmla="*/ 2333882 w 3000547"/>
                  <a:gd name="connsiteY5398" fmla="*/ 208665 h 3555732"/>
                  <a:gd name="connsiteX5399" fmla="*/ 2335656 w 3000547"/>
                  <a:gd name="connsiteY5399" fmla="*/ 206117 h 3555732"/>
                  <a:gd name="connsiteX5400" fmla="*/ 2339313 w 3000547"/>
                  <a:gd name="connsiteY5400" fmla="*/ 199135 h 3555732"/>
                  <a:gd name="connsiteX5401" fmla="*/ 2341528 w 3000547"/>
                  <a:gd name="connsiteY5401" fmla="*/ 196919 h 3555732"/>
                  <a:gd name="connsiteX5402" fmla="*/ 2346848 w 3000547"/>
                  <a:gd name="connsiteY5402" fmla="*/ 194259 h 3555732"/>
                  <a:gd name="connsiteX5403" fmla="*/ 2355270 w 3000547"/>
                  <a:gd name="connsiteY5403" fmla="*/ 182180 h 3555732"/>
                  <a:gd name="connsiteX5404" fmla="*/ 2357375 w 3000547"/>
                  <a:gd name="connsiteY5404" fmla="*/ 175532 h 3555732"/>
                  <a:gd name="connsiteX5405" fmla="*/ 2364800 w 3000547"/>
                  <a:gd name="connsiteY5405" fmla="*/ 172318 h 3555732"/>
                  <a:gd name="connsiteX5406" fmla="*/ 2370230 w 3000547"/>
                  <a:gd name="connsiteY5406" fmla="*/ 162788 h 3555732"/>
                  <a:gd name="connsiteX5407" fmla="*/ 2374441 w 3000547"/>
                  <a:gd name="connsiteY5407" fmla="*/ 160682 h 3555732"/>
                  <a:gd name="connsiteX5408" fmla="*/ 2376990 w 3000547"/>
                  <a:gd name="connsiteY5408" fmla="*/ 158244 h 3555732"/>
                  <a:gd name="connsiteX5409" fmla="*/ 2379317 w 3000547"/>
                  <a:gd name="connsiteY5409" fmla="*/ 154587 h 3555732"/>
                  <a:gd name="connsiteX5410" fmla="*/ 2381090 w 3000547"/>
                  <a:gd name="connsiteY5410" fmla="*/ 150044 h 3555732"/>
                  <a:gd name="connsiteX5411" fmla="*/ 2379317 w 3000547"/>
                  <a:gd name="connsiteY5411" fmla="*/ 145722 h 3555732"/>
                  <a:gd name="connsiteX5412" fmla="*/ 2378652 w 3000547"/>
                  <a:gd name="connsiteY5412" fmla="*/ 143506 h 3555732"/>
                  <a:gd name="connsiteX5413" fmla="*/ 2378098 w 3000547"/>
                  <a:gd name="connsiteY5413" fmla="*/ 140403 h 3555732"/>
                  <a:gd name="connsiteX5414" fmla="*/ 2389069 w 3000547"/>
                  <a:gd name="connsiteY5414" fmla="*/ 136414 h 3555732"/>
                  <a:gd name="connsiteX5415" fmla="*/ 2392171 w 3000547"/>
                  <a:gd name="connsiteY5415" fmla="*/ 133311 h 3555732"/>
                  <a:gd name="connsiteX5416" fmla="*/ 2397491 w 3000547"/>
                  <a:gd name="connsiteY5416" fmla="*/ 122673 h 3555732"/>
                  <a:gd name="connsiteX5417" fmla="*/ 2400261 w 3000547"/>
                  <a:gd name="connsiteY5417" fmla="*/ 118572 h 3555732"/>
                  <a:gd name="connsiteX5418" fmla="*/ 2405137 w 3000547"/>
                  <a:gd name="connsiteY5418" fmla="*/ 115802 h 3555732"/>
                  <a:gd name="connsiteX5419" fmla="*/ 2408240 w 3000547"/>
                  <a:gd name="connsiteY5419" fmla="*/ 110926 h 3555732"/>
                  <a:gd name="connsiteX5420" fmla="*/ 2411564 w 3000547"/>
                  <a:gd name="connsiteY5420" fmla="*/ 108710 h 3555732"/>
                  <a:gd name="connsiteX5421" fmla="*/ 2411564 w 3000547"/>
                  <a:gd name="connsiteY5421" fmla="*/ 106050 h 3555732"/>
                  <a:gd name="connsiteX5422" fmla="*/ 2410788 w 3000547"/>
                  <a:gd name="connsiteY5422" fmla="*/ 102837 h 3555732"/>
                  <a:gd name="connsiteX5423" fmla="*/ 2409902 w 3000547"/>
                  <a:gd name="connsiteY5423" fmla="*/ 100177 h 3555732"/>
                  <a:gd name="connsiteX5424" fmla="*/ 2406688 w 3000547"/>
                  <a:gd name="connsiteY5424" fmla="*/ 94969 h 3555732"/>
                  <a:gd name="connsiteX5425" fmla="*/ 2403475 w 3000547"/>
                  <a:gd name="connsiteY5425" fmla="*/ 95523 h 3555732"/>
                  <a:gd name="connsiteX5426" fmla="*/ 2400039 w 3000547"/>
                  <a:gd name="connsiteY5426" fmla="*/ 98404 h 3555732"/>
                  <a:gd name="connsiteX5427" fmla="*/ 2396382 w 3000547"/>
                  <a:gd name="connsiteY5427" fmla="*/ 100177 h 3555732"/>
                  <a:gd name="connsiteX5428" fmla="*/ 2395828 w 3000547"/>
                  <a:gd name="connsiteY5428" fmla="*/ 101285 h 3555732"/>
                  <a:gd name="connsiteX5429" fmla="*/ 2395052 w 3000547"/>
                  <a:gd name="connsiteY5429" fmla="*/ 103834 h 3555732"/>
                  <a:gd name="connsiteX5430" fmla="*/ 2393945 w 3000547"/>
                  <a:gd name="connsiteY5430" fmla="*/ 106383 h 3555732"/>
                  <a:gd name="connsiteX5431" fmla="*/ 2392504 w 3000547"/>
                  <a:gd name="connsiteY5431" fmla="*/ 107491 h 3555732"/>
                  <a:gd name="connsiteX5432" fmla="*/ 2391506 w 3000547"/>
                  <a:gd name="connsiteY5432" fmla="*/ 106494 h 3555732"/>
                  <a:gd name="connsiteX5433" fmla="*/ 2390288 w 3000547"/>
                  <a:gd name="connsiteY5433" fmla="*/ 104166 h 3555732"/>
                  <a:gd name="connsiteX5434" fmla="*/ 2389290 w 3000547"/>
                  <a:gd name="connsiteY5434" fmla="*/ 101396 h 3555732"/>
                  <a:gd name="connsiteX5435" fmla="*/ 2388958 w 3000547"/>
                  <a:gd name="connsiteY5435" fmla="*/ 99180 h 3555732"/>
                  <a:gd name="connsiteX5436" fmla="*/ 2386852 w 3000547"/>
                  <a:gd name="connsiteY5436" fmla="*/ 95080 h 3555732"/>
                  <a:gd name="connsiteX5437" fmla="*/ 2381976 w 3000547"/>
                  <a:gd name="connsiteY5437" fmla="*/ 95080 h 3555732"/>
                  <a:gd name="connsiteX5438" fmla="*/ 2376768 w 3000547"/>
                  <a:gd name="connsiteY5438" fmla="*/ 97518 h 3555732"/>
                  <a:gd name="connsiteX5439" fmla="*/ 2373665 w 3000547"/>
                  <a:gd name="connsiteY5439" fmla="*/ 100288 h 3555732"/>
                  <a:gd name="connsiteX5440" fmla="*/ 2370452 w 3000547"/>
                  <a:gd name="connsiteY5440" fmla="*/ 108488 h 3555732"/>
                  <a:gd name="connsiteX5441" fmla="*/ 2369676 w 3000547"/>
                  <a:gd name="connsiteY5441" fmla="*/ 109929 h 3555732"/>
                  <a:gd name="connsiteX5442" fmla="*/ 2368014 w 3000547"/>
                  <a:gd name="connsiteY5442" fmla="*/ 109375 h 3555732"/>
                  <a:gd name="connsiteX5443" fmla="*/ 2366019 w 3000547"/>
                  <a:gd name="connsiteY5443" fmla="*/ 104277 h 3555732"/>
                  <a:gd name="connsiteX5444" fmla="*/ 2365021 w 3000547"/>
                  <a:gd name="connsiteY5444" fmla="*/ 104056 h 3555732"/>
                  <a:gd name="connsiteX5445" fmla="*/ 2359702 w 3000547"/>
                  <a:gd name="connsiteY5445" fmla="*/ 112921 h 3555732"/>
                  <a:gd name="connsiteX5446" fmla="*/ 2356932 w 3000547"/>
                  <a:gd name="connsiteY5446" fmla="*/ 113807 h 3555732"/>
                  <a:gd name="connsiteX5447" fmla="*/ 2354826 w 3000547"/>
                  <a:gd name="connsiteY5447" fmla="*/ 107602 h 3555732"/>
                  <a:gd name="connsiteX5448" fmla="*/ 2357154 w 3000547"/>
                  <a:gd name="connsiteY5448" fmla="*/ 106604 h 3555732"/>
                  <a:gd name="connsiteX5449" fmla="*/ 2362695 w 3000547"/>
                  <a:gd name="connsiteY5449" fmla="*/ 101285 h 3555732"/>
                  <a:gd name="connsiteX5450" fmla="*/ 2364911 w 3000547"/>
                  <a:gd name="connsiteY5450" fmla="*/ 98182 h 3555732"/>
                  <a:gd name="connsiteX5451" fmla="*/ 2366573 w 3000547"/>
                  <a:gd name="connsiteY5451" fmla="*/ 94415 h 3555732"/>
                  <a:gd name="connsiteX5452" fmla="*/ 2367681 w 3000547"/>
                  <a:gd name="connsiteY5452" fmla="*/ 89650 h 3555732"/>
                  <a:gd name="connsiteX5453" fmla="*/ 2367681 w 3000547"/>
                  <a:gd name="connsiteY5453" fmla="*/ 85660 h 3555732"/>
                  <a:gd name="connsiteX5454" fmla="*/ 2354162 w 3000547"/>
                  <a:gd name="connsiteY5454" fmla="*/ 71254 h 3555732"/>
                  <a:gd name="connsiteX5455" fmla="*/ 2348178 w 3000547"/>
                  <a:gd name="connsiteY5455" fmla="*/ 67265 h 3555732"/>
                  <a:gd name="connsiteX5456" fmla="*/ 2345518 w 3000547"/>
                  <a:gd name="connsiteY5456" fmla="*/ 75354 h 3555732"/>
                  <a:gd name="connsiteX5457" fmla="*/ 2346183 w 3000547"/>
                  <a:gd name="connsiteY5457" fmla="*/ 79565 h 3555732"/>
                  <a:gd name="connsiteX5458" fmla="*/ 2347624 w 3000547"/>
                  <a:gd name="connsiteY5458" fmla="*/ 84663 h 3555732"/>
                  <a:gd name="connsiteX5459" fmla="*/ 2349286 w 3000547"/>
                  <a:gd name="connsiteY5459" fmla="*/ 88985 h 3555732"/>
                  <a:gd name="connsiteX5460" fmla="*/ 2350394 w 3000547"/>
                  <a:gd name="connsiteY5460" fmla="*/ 90758 h 3555732"/>
                  <a:gd name="connsiteX5461" fmla="*/ 2351613 w 3000547"/>
                  <a:gd name="connsiteY5461" fmla="*/ 93307 h 3555732"/>
                  <a:gd name="connsiteX5462" fmla="*/ 2351169 w 3000547"/>
                  <a:gd name="connsiteY5462" fmla="*/ 98958 h 3555732"/>
                  <a:gd name="connsiteX5463" fmla="*/ 2346404 w 3000547"/>
                  <a:gd name="connsiteY5463" fmla="*/ 121675 h 3555732"/>
                  <a:gd name="connsiteX5464" fmla="*/ 2345518 w 3000547"/>
                  <a:gd name="connsiteY5464" fmla="*/ 123781 h 3555732"/>
                  <a:gd name="connsiteX5465" fmla="*/ 2342083 w 3000547"/>
                  <a:gd name="connsiteY5465" fmla="*/ 123227 h 3555732"/>
                  <a:gd name="connsiteX5466" fmla="*/ 2340199 w 3000547"/>
                  <a:gd name="connsiteY5466" fmla="*/ 123448 h 3555732"/>
                  <a:gd name="connsiteX5467" fmla="*/ 2338869 w 3000547"/>
                  <a:gd name="connsiteY5467" fmla="*/ 125111 h 3555732"/>
                  <a:gd name="connsiteX5468" fmla="*/ 2337872 w 3000547"/>
                  <a:gd name="connsiteY5468" fmla="*/ 127992 h 3555732"/>
                  <a:gd name="connsiteX5469" fmla="*/ 2336985 w 3000547"/>
                  <a:gd name="connsiteY5469" fmla="*/ 130097 h 3555732"/>
                  <a:gd name="connsiteX5470" fmla="*/ 2335877 w 3000547"/>
                  <a:gd name="connsiteY5470" fmla="*/ 131316 h 3555732"/>
                  <a:gd name="connsiteX5471" fmla="*/ 2334547 w 3000547"/>
                  <a:gd name="connsiteY5471" fmla="*/ 131095 h 3555732"/>
                  <a:gd name="connsiteX5472" fmla="*/ 2336874 w 3000547"/>
                  <a:gd name="connsiteY5472" fmla="*/ 119348 h 3555732"/>
                  <a:gd name="connsiteX5473" fmla="*/ 2334104 w 3000547"/>
                  <a:gd name="connsiteY5473" fmla="*/ 106604 h 3555732"/>
                  <a:gd name="connsiteX5474" fmla="*/ 2332996 w 3000547"/>
                  <a:gd name="connsiteY5474" fmla="*/ 102837 h 3555732"/>
                  <a:gd name="connsiteX5475" fmla="*/ 2327123 w 3000547"/>
                  <a:gd name="connsiteY5475" fmla="*/ 92309 h 3555732"/>
                  <a:gd name="connsiteX5476" fmla="*/ 2325571 w 3000547"/>
                  <a:gd name="connsiteY5476" fmla="*/ 90869 h 3555732"/>
                  <a:gd name="connsiteX5477" fmla="*/ 2325239 w 3000547"/>
                  <a:gd name="connsiteY5477" fmla="*/ 90093 h 3555732"/>
                  <a:gd name="connsiteX5478" fmla="*/ 2324796 w 3000547"/>
                  <a:gd name="connsiteY5478" fmla="*/ 88431 h 3555732"/>
                  <a:gd name="connsiteX5479" fmla="*/ 2324130 w 3000547"/>
                  <a:gd name="connsiteY5479" fmla="*/ 86768 h 3555732"/>
                  <a:gd name="connsiteX5480" fmla="*/ 2322912 w 3000547"/>
                  <a:gd name="connsiteY5480" fmla="*/ 85993 h 3555732"/>
                  <a:gd name="connsiteX5481" fmla="*/ 2322026 w 3000547"/>
                  <a:gd name="connsiteY5481" fmla="*/ 86658 h 3555732"/>
                  <a:gd name="connsiteX5482" fmla="*/ 2319365 w 3000547"/>
                  <a:gd name="connsiteY5482" fmla="*/ 90204 h 3555732"/>
                  <a:gd name="connsiteX5483" fmla="*/ 2315376 w 3000547"/>
                  <a:gd name="connsiteY5483" fmla="*/ 98847 h 3555732"/>
                  <a:gd name="connsiteX5484" fmla="*/ 2314379 w 3000547"/>
                  <a:gd name="connsiteY5484" fmla="*/ 102726 h 3555732"/>
                  <a:gd name="connsiteX5485" fmla="*/ 2314379 w 3000547"/>
                  <a:gd name="connsiteY5485" fmla="*/ 109707 h 3555732"/>
                  <a:gd name="connsiteX5486" fmla="*/ 2312274 w 3000547"/>
                  <a:gd name="connsiteY5486" fmla="*/ 107934 h 3555732"/>
                  <a:gd name="connsiteX5487" fmla="*/ 2307287 w 3000547"/>
                  <a:gd name="connsiteY5487" fmla="*/ 106715 h 3555732"/>
                  <a:gd name="connsiteX5488" fmla="*/ 2305403 w 3000547"/>
                  <a:gd name="connsiteY5488" fmla="*/ 103834 h 3555732"/>
                  <a:gd name="connsiteX5489" fmla="*/ 2303519 w 3000547"/>
                  <a:gd name="connsiteY5489" fmla="*/ 101618 h 3555732"/>
                  <a:gd name="connsiteX5490" fmla="*/ 2299197 w 3000547"/>
                  <a:gd name="connsiteY5490" fmla="*/ 104610 h 3555732"/>
                  <a:gd name="connsiteX5491" fmla="*/ 2297313 w 3000547"/>
                  <a:gd name="connsiteY5491" fmla="*/ 102615 h 3555732"/>
                  <a:gd name="connsiteX5492" fmla="*/ 2301081 w 3000547"/>
                  <a:gd name="connsiteY5492" fmla="*/ 100620 h 3555732"/>
                  <a:gd name="connsiteX5493" fmla="*/ 2305513 w 3000547"/>
                  <a:gd name="connsiteY5493" fmla="*/ 96299 h 3555732"/>
                  <a:gd name="connsiteX5494" fmla="*/ 2309725 w 3000547"/>
                  <a:gd name="connsiteY5494" fmla="*/ 90425 h 3555732"/>
                  <a:gd name="connsiteX5495" fmla="*/ 2312828 w 3000547"/>
                  <a:gd name="connsiteY5495" fmla="*/ 83666 h 3555732"/>
                  <a:gd name="connsiteX5496" fmla="*/ 2313936 w 3000547"/>
                  <a:gd name="connsiteY5496" fmla="*/ 73360 h 3555732"/>
                  <a:gd name="connsiteX5497" fmla="*/ 2310611 w 3000547"/>
                  <a:gd name="connsiteY5497" fmla="*/ 68595 h 3555732"/>
                  <a:gd name="connsiteX5498" fmla="*/ 2306068 w 3000547"/>
                  <a:gd name="connsiteY5498" fmla="*/ 68373 h 3555732"/>
                  <a:gd name="connsiteX5499" fmla="*/ 2303519 w 3000547"/>
                  <a:gd name="connsiteY5499" fmla="*/ 71698 h 3555732"/>
                  <a:gd name="connsiteX5500" fmla="*/ 2305403 w 3000547"/>
                  <a:gd name="connsiteY5500" fmla="*/ 73249 h 3555732"/>
                  <a:gd name="connsiteX5501" fmla="*/ 2304295 w 3000547"/>
                  <a:gd name="connsiteY5501" fmla="*/ 77571 h 3555732"/>
                  <a:gd name="connsiteX5502" fmla="*/ 2303187 w 3000547"/>
                  <a:gd name="connsiteY5502" fmla="*/ 83112 h 3555732"/>
                  <a:gd name="connsiteX5503" fmla="*/ 2305070 w 3000547"/>
                  <a:gd name="connsiteY5503" fmla="*/ 88541 h 3555732"/>
                  <a:gd name="connsiteX5504" fmla="*/ 2286454 w 3000547"/>
                  <a:gd name="connsiteY5504" fmla="*/ 90647 h 3555732"/>
                  <a:gd name="connsiteX5505" fmla="*/ 2288337 w 3000547"/>
                  <a:gd name="connsiteY5505" fmla="*/ 87877 h 3555732"/>
                  <a:gd name="connsiteX5506" fmla="*/ 2290221 w 3000547"/>
                  <a:gd name="connsiteY5506" fmla="*/ 85882 h 3555732"/>
                  <a:gd name="connsiteX5507" fmla="*/ 2290997 w 3000547"/>
                  <a:gd name="connsiteY5507" fmla="*/ 83666 h 3555732"/>
                  <a:gd name="connsiteX5508" fmla="*/ 2289556 w 3000547"/>
                  <a:gd name="connsiteY5508" fmla="*/ 80120 h 3555732"/>
                  <a:gd name="connsiteX5509" fmla="*/ 2288226 w 3000547"/>
                  <a:gd name="connsiteY5509" fmla="*/ 78790 h 3555732"/>
                  <a:gd name="connsiteX5510" fmla="*/ 2285013 w 3000547"/>
                  <a:gd name="connsiteY5510" fmla="*/ 77127 h 3555732"/>
                  <a:gd name="connsiteX5511" fmla="*/ 2283905 w 3000547"/>
                  <a:gd name="connsiteY5511" fmla="*/ 75244 h 3555732"/>
                  <a:gd name="connsiteX5512" fmla="*/ 2283018 w 3000547"/>
                  <a:gd name="connsiteY5512" fmla="*/ 72362 h 3555732"/>
                  <a:gd name="connsiteX5513" fmla="*/ 2282353 w 3000547"/>
                  <a:gd name="connsiteY5513" fmla="*/ 70700 h 3555732"/>
                  <a:gd name="connsiteX5514" fmla="*/ 2281356 w 3000547"/>
                  <a:gd name="connsiteY5514" fmla="*/ 69924 h 3555732"/>
                  <a:gd name="connsiteX5515" fmla="*/ 2269055 w 3000547"/>
                  <a:gd name="connsiteY5515" fmla="*/ 66600 h 3555732"/>
                  <a:gd name="connsiteX5516" fmla="*/ 2265731 w 3000547"/>
                  <a:gd name="connsiteY5516" fmla="*/ 67265 h 3555732"/>
                  <a:gd name="connsiteX5517" fmla="*/ 2262517 w 3000547"/>
                  <a:gd name="connsiteY5517" fmla="*/ 69038 h 3555732"/>
                  <a:gd name="connsiteX5518" fmla="*/ 2260190 w 3000547"/>
                  <a:gd name="connsiteY5518" fmla="*/ 71808 h 3555732"/>
                  <a:gd name="connsiteX5519" fmla="*/ 2261963 w 3000547"/>
                  <a:gd name="connsiteY5519" fmla="*/ 74025 h 3555732"/>
                  <a:gd name="connsiteX5520" fmla="*/ 2266063 w 3000547"/>
                  <a:gd name="connsiteY5520" fmla="*/ 74357 h 3555732"/>
                  <a:gd name="connsiteX5521" fmla="*/ 2267948 w 3000547"/>
                  <a:gd name="connsiteY5521" fmla="*/ 76241 h 3555732"/>
                  <a:gd name="connsiteX5522" fmla="*/ 2265731 w 3000547"/>
                  <a:gd name="connsiteY5522" fmla="*/ 76241 h 3555732"/>
                  <a:gd name="connsiteX5523" fmla="*/ 2263182 w 3000547"/>
                  <a:gd name="connsiteY5523" fmla="*/ 77017 h 3555732"/>
                  <a:gd name="connsiteX5524" fmla="*/ 2260633 w 3000547"/>
                  <a:gd name="connsiteY5524" fmla="*/ 78790 h 3555732"/>
                  <a:gd name="connsiteX5525" fmla="*/ 2258750 w 3000547"/>
                  <a:gd name="connsiteY5525" fmla="*/ 81228 h 3555732"/>
                  <a:gd name="connsiteX5526" fmla="*/ 2259636 w 3000547"/>
                  <a:gd name="connsiteY5526" fmla="*/ 84995 h 3555732"/>
                  <a:gd name="connsiteX5527" fmla="*/ 2261077 w 3000547"/>
                  <a:gd name="connsiteY5527" fmla="*/ 87212 h 3555732"/>
                  <a:gd name="connsiteX5528" fmla="*/ 2264955 w 3000547"/>
                  <a:gd name="connsiteY5528" fmla="*/ 90758 h 3555732"/>
                  <a:gd name="connsiteX5529" fmla="*/ 2264180 w 3000547"/>
                  <a:gd name="connsiteY5529" fmla="*/ 91755 h 3555732"/>
                  <a:gd name="connsiteX5530" fmla="*/ 2262739 w 3000547"/>
                  <a:gd name="connsiteY5530" fmla="*/ 95523 h 3555732"/>
                  <a:gd name="connsiteX5531" fmla="*/ 2266063 w 3000547"/>
                  <a:gd name="connsiteY5531" fmla="*/ 95523 h 3555732"/>
                  <a:gd name="connsiteX5532" fmla="*/ 2275926 w 3000547"/>
                  <a:gd name="connsiteY5532" fmla="*/ 102837 h 3555732"/>
                  <a:gd name="connsiteX5533" fmla="*/ 2274263 w 3000547"/>
                  <a:gd name="connsiteY5533" fmla="*/ 107713 h 3555732"/>
                  <a:gd name="connsiteX5534" fmla="*/ 2271272 w 3000547"/>
                  <a:gd name="connsiteY5534" fmla="*/ 107380 h 3555732"/>
                  <a:gd name="connsiteX5535" fmla="*/ 2267837 w 3000547"/>
                  <a:gd name="connsiteY5535" fmla="*/ 105385 h 3555732"/>
                  <a:gd name="connsiteX5536" fmla="*/ 2265066 w 3000547"/>
                  <a:gd name="connsiteY5536" fmla="*/ 105164 h 3555732"/>
                  <a:gd name="connsiteX5537" fmla="*/ 2263293 w 3000547"/>
                  <a:gd name="connsiteY5537" fmla="*/ 107602 h 3555732"/>
                  <a:gd name="connsiteX5538" fmla="*/ 2263072 w 3000547"/>
                  <a:gd name="connsiteY5538" fmla="*/ 110372 h 3555732"/>
                  <a:gd name="connsiteX5539" fmla="*/ 2263072 w 3000547"/>
                  <a:gd name="connsiteY5539" fmla="*/ 114029 h 3555732"/>
                  <a:gd name="connsiteX5540" fmla="*/ 2261852 w 3000547"/>
                  <a:gd name="connsiteY5540" fmla="*/ 119348 h 3555732"/>
                  <a:gd name="connsiteX5541" fmla="*/ 2265066 w 3000547"/>
                  <a:gd name="connsiteY5541" fmla="*/ 122783 h 3555732"/>
                  <a:gd name="connsiteX5542" fmla="*/ 2266396 w 3000547"/>
                  <a:gd name="connsiteY5542" fmla="*/ 125221 h 3555732"/>
                  <a:gd name="connsiteX5543" fmla="*/ 2267393 w 3000547"/>
                  <a:gd name="connsiteY5543" fmla="*/ 128546 h 3555732"/>
                  <a:gd name="connsiteX5544" fmla="*/ 2265731 w 3000547"/>
                  <a:gd name="connsiteY5544" fmla="*/ 135084 h 3555732"/>
                  <a:gd name="connsiteX5545" fmla="*/ 2263515 w 3000547"/>
                  <a:gd name="connsiteY5545" fmla="*/ 135084 h 3555732"/>
                  <a:gd name="connsiteX5546" fmla="*/ 2258750 w 3000547"/>
                  <a:gd name="connsiteY5546" fmla="*/ 128546 h 3555732"/>
                  <a:gd name="connsiteX5547" fmla="*/ 2252655 w 3000547"/>
                  <a:gd name="connsiteY5547" fmla="*/ 124113 h 3555732"/>
                  <a:gd name="connsiteX5548" fmla="*/ 2246338 w 3000547"/>
                  <a:gd name="connsiteY5548" fmla="*/ 121897 h 3555732"/>
                  <a:gd name="connsiteX5549" fmla="*/ 2246560 w 3000547"/>
                  <a:gd name="connsiteY5549" fmla="*/ 116245 h 3555732"/>
                  <a:gd name="connsiteX5550" fmla="*/ 2244898 w 3000547"/>
                  <a:gd name="connsiteY5550" fmla="*/ 113918 h 3555732"/>
                  <a:gd name="connsiteX5551" fmla="*/ 2240133 w 3000547"/>
                  <a:gd name="connsiteY5551" fmla="*/ 112256 h 3555732"/>
                  <a:gd name="connsiteX5552" fmla="*/ 2241019 w 3000547"/>
                  <a:gd name="connsiteY5552" fmla="*/ 109929 h 3555732"/>
                  <a:gd name="connsiteX5553" fmla="*/ 2238692 w 3000547"/>
                  <a:gd name="connsiteY5553" fmla="*/ 105053 h 3555732"/>
                  <a:gd name="connsiteX5554" fmla="*/ 2235035 w 3000547"/>
                  <a:gd name="connsiteY5554" fmla="*/ 106494 h 3555732"/>
                  <a:gd name="connsiteX5555" fmla="*/ 2224397 w 3000547"/>
                  <a:gd name="connsiteY5555" fmla="*/ 114916 h 3555732"/>
                  <a:gd name="connsiteX5556" fmla="*/ 2224175 w 3000547"/>
                  <a:gd name="connsiteY5556" fmla="*/ 121010 h 3555732"/>
                  <a:gd name="connsiteX5557" fmla="*/ 2224175 w 3000547"/>
                  <a:gd name="connsiteY5557" fmla="*/ 128103 h 3555732"/>
                  <a:gd name="connsiteX5558" fmla="*/ 2221626 w 3000547"/>
                  <a:gd name="connsiteY5558" fmla="*/ 133533 h 3555732"/>
                  <a:gd name="connsiteX5559" fmla="*/ 2223954 w 3000547"/>
                  <a:gd name="connsiteY5559" fmla="*/ 138519 h 3555732"/>
                  <a:gd name="connsiteX5560" fmla="*/ 2226946 w 3000547"/>
                  <a:gd name="connsiteY5560" fmla="*/ 140514 h 3555732"/>
                  <a:gd name="connsiteX5561" fmla="*/ 2233151 w 3000547"/>
                  <a:gd name="connsiteY5561" fmla="*/ 140514 h 3555732"/>
                  <a:gd name="connsiteX5562" fmla="*/ 2246338 w 3000547"/>
                  <a:gd name="connsiteY5562" fmla="*/ 145279 h 3555732"/>
                  <a:gd name="connsiteX5563" fmla="*/ 2252211 w 3000547"/>
                  <a:gd name="connsiteY5563" fmla="*/ 144725 h 3555732"/>
                  <a:gd name="connsiteX5564" fmla="*/ 2254096 w 3000547"/>
                  <a:gd name="connsiteY5564" fmla="*/ 145279 h 3555732"/>
                  <a:gd name="connsiteX5565" fmla="*/ 2255425 w 3000547"/>
                  <a:gd name="connsiteY5565" fmla="*/ 146720 h 3555732"/>
                  <a:gd name="connsiteX5566" fmla="*/ 2257974 w 3000547"/>
                  <a:gd name="connsiteY5566" fmla="*/ 152371 h 3555732"/>
                  <a:gd name="connsiteX5567" fmla="*/ 2260412 w 3000547"/>
                  <a:gd name="connsiteY5567" fmla="*/ 155141 h 3555732"/>
                  <a:gd name="connsiteX5568" fmla="*/ 2268058 w 3000547"/>
                  <a:gd name="connsiteY5568" fmla="*/ 159463 h 3555732"/>
                  <a:gd name="connsiteX5569" fmla="*/ 2267061 w 3000547"/>
                  <a:gd name="connsiteY5569" fmla="*/ 161347 h 3555732"/>
                  <a:gd name="connsiteX5570" fmla="*/ 2266507 w 3000547"/>
                  <a:gd name="connsiteY5570" fmla="*/ 161790 h 3555732"/>
                  <a:gd name="connsiteX5571" fmla="*/ 2268723 w 3000547"/>
                  <a:gd name="connsiteY5571" fmla="*/ 166777 h 3555732"/>
                  <a:gd name="connsiteX5572" fmla="*/ 2275926 w 3000547"/>
                  <a:gd name="connsiteY5572" fmla="*/ 174645 h 3555732"/>
                  <a:gd name="connsiteX5573" fmla="*/ 2277478 w 3000547"/>
                  <a:gd name="connsiteY5573" fmla="*/ 181848 h 3555732"/>
                  <a:gd name="connsiteX5574" fmla="*/ 2275815 w 3000547"/>
                  <a:gd name="connsiteY5574" fmla="*/ 189716 h 3555732"/>
                  <a:gd name="connsiteX5575" fmla="*/ 2271826 w 3000547"/>
                  <a:gd name="connsiteY5575" fmla="*/ 192043 h 3555732"/>
                  <a:gd name="connsiteX5576" fmla="*/ 2267172 w 3000547"/>
                  <a:gd name="connsiteY5576" fmla="*/ 190824 h 3555732"/>
                  <a:gd name="connsiteX5577" fmla="*/ 2263515 w 3000547"/>
                  <a:gd name="connsiteY5577" fmla="*/ 188054 h 3555732"/>
                  <a:gd name="connsiteX5578" fmla="*/ 2250328 w 3000547"/>
                  <a:gd name="connsiteY5578" fmla="*/ 170323 h 3555732"/>
                  <a:gd name="connsiteX5579" fmla="*/ 2248000 w 3000547"/>
                  <a:gd name="connsiteY5579" fmla="*/ 168550 h 3555732"/>
                  <a:gd name="connsiteX5580" fmla="*/ 2240244 w 3000547"/>
                  <a:gd name="connsiteY5580" fmla="*/ 169215 h 3555732"/>
                  <a:gd name="connsiteX5581" fmla="*/ 2235922 w 3000547"/>
                  <a:gd name="connsiteY5581" fmla="*/ 166334 h 3555732"/>
                  <a:gd name="connsiteX5582" fmla="*/ 2233927 w 3000547"/>
                  <a:gd name="connsiteY5582" fmla="*/ 165891 h 3555732"/>
                  <a:gd name="connsiteX5583" fmla="*/ 2231822 w 3000547"/>
                  <a:gd name="connsiteY5583" fmla="*/ 167885 h 3555732"/>
                  <a:gd name="connsiteX5584" fmla="*/ 2227278 w 3000547"/>
                  <a:gd name="connsiteY5584" fmla="*/ 174313 h 3555732"/>
                  <a:gd name="connsiteX5585" fmla="*/ 2225948 w 3000547"/>
                  <a:gd name="connsiteY5585" fmla="*/ 177305 h 3555732"/>
                  <a:gd name="connsiteX5586" fmla="*/ 2225283 w 3000547"/>
                  <a:gd name="connsiteY5586" fmla="*/ 180851 h 3555732"/>
                  <a:gd name="connsiteX5587" fmla="*/ 2225283 w 3000547"/>
                  <a:gd name="connsiteY5587" fmla="*/ 189162 h 3555732"/>
                  <a:gd name="connsiteX5588" fmla="*/ 2224840 w 3000547"/>
                  <a:gd name="connsiteY5588" fmla="*/ 192486 h 3555732"/>
                  <a:gd name="connsiteX5589" fmla="*/ 2223954 w 3000547"/>
                  <a:gd name="connsiteY5589" fmla="*/ 194813 h 3555732"/>
                  <a:gd name="connsiteX5590" fmla="*/ 2223067 w 3000547"/>
                  <a:gd name="connsiteY5590" fmla="*/ 195811 h 3555732"/>
                  <a:gd name="connsiteX5591" fmla="*/ 2222070 w 3000547"/>
                  <a:gd name="connsiteY5591" fmla="*/ 196254 h 3555732"/>
                  <a:gd name="connsiteX5592" fmla="*/ 2221072 w 3000547"/>
                  <a:gd name="connsiteY5592" fmla="*/ 197141 h 3555732"/>
                  <a:gd name="connsiteX5593" fmla="*/ 2217970 w 3000547"/>
                  <a:gd name="connsiteY5593" fmla="*/ 202016 h 3555732"/>
                  <a:gd name="connsiteX5594" fmla="*/ 2206777 w 3000547"/>
                  <a:gd name="connsiteY5594" fmla="*/ 214428 h 3555732"/>
                  <a:gd name="connsiteX5595" fmla="*/ 2205669 w 3000547"/>
                  <a:gd name="connsiteY5595" fmla="*/ 216976 h 3555732"/>
                  <a:gd name="connsiteX5596" fmla="*/ 2206999 w 3000547"/>
                  <a:gd name="connsiteY5596" fmla="*/ 218085 h 3555732"/>
                  <a:gd name="connsiteX5597" fmla="*/ 2220186 w 3000547"/>
                  <a:gd name="connsiteY5597" fmla="*/ 222961 h 3555732"/>
                  <a:gd name="connsiteX5598" fmla="*/ 2223289 w 3000547"/>
                  <a:gd name="connsiteY5598" fmla="*/ 226396 h 3555732"/>
                  <a:gd name="connsiteX5599" fmla="*/ 2229716 w 3000547"/>
                  <a:gd name="connsiteY5599" fmla="*/ 236812 h 3555732"/>
                  <a:gd name="connsiteX5600" fmla="*/ 2233040 w 3000547"/>
                  <a:gd name="connsiteY5600" fmla="*/ 239029 h 3555732"/>
                  <a:gd name="connsiteX5601" fmla="*/ 2234259 w 3000547"/>
                  <a:gd name="connsiteY5601" fmla="*/ 240580 h 3555732"/>
                  <a:gd name="connsiteX5602" fmla="*/ 2234481 w 3000547"/>
                  <a:gd name="connsiteY5602" fmla="*/ 243683 h 3555732"/>
                  <a:gd name="connsiteX5603" fmla="*/ 2233705 w 3000547"/>
                  <a:gd name="connsiteY5603" fmla="*/ 245899 h 3555732"/>
                  <a:gd name="connsiteX5604" fmla="*/ 2231822 w 3000547"/>
                  <a:gd name="connsiteY5604" fmla="*/ 244791 h 3555732"/>
                  <a:gd name="connsiteX5605" fmla="*/ 2229272 w 3000547"/>
                  <a:gd name="connsiteY5605" fmla="*/ 241134 h 3555732"/>
                  <a:gd name="connsiteX5606" fmla="*/ 2227832 w 3000547"/>
                  <a:gd name="connsiteY5606" fmla="*/ 239583 h 3555732"/>
                  <a:gd name="connsiteX5607" fmla="*/ 2215199 w 3000547"/>
                  <a:gd name="connsiteY5607" fmla="*/ 233045 h 3555732"/>
                  <a:gd name="connsiteX5608" fmla="*/ 2184836 w 3000547"/>
                  <a:gd name="connsiteY5608" fmla="*/ 227836 h 3555732"/>
                  <a:gd name="connsiteX5609" fmla="*/ 2176081 w 3000547"/>
                  <a:gd name="connsiteY5609" fmla="*/ 232047 h 3555732"/>
                  <a:gd name="connsiteX5610" fmla="*/ 2173311 w 3000547"/>
                  <a:gd name="connsiteY5610" fmla="*/ 235483 h 3555732"/>
                  <a:gd name="connsiteX5611" fmla="*/ 2165997 w 3000547"/>
                  <a:gd name="connsiteY5611" fmla="*/ 248448 h 3555732"/>
                  <a:gd name="connsiteX5612" fmla="*/ 2153697 w 3000547"/>
                  <a:gd name="connsiteY5612" fmla="*/ 261192 h 3555732"/>
                  <a:gd name="connsiteX5613" fmla="*/ 2147823 w 3000547"/>
                  <a:gd name="connsiteY5613" fmla="*/ 269392 h 3555732"/>
                  <a:gd name="connsiteX5614" fmla="*/ 2144610 w 3000547"/>
                  <a:gd name="connsiteY5614" fmla="*/ 272717 h 3555732"/>
                  <a:gd name="connsiteX5615" fmla="*/ 2141618 w 3000547"/>
                  <a:gd name="connsiteY5615" fmla="*/ 274046 h 3555732"/>
                  <a:gd name="connsiteX5616" fmla="*/ 2139069 w 3000547"/>
                  <a:gd name="connsiteY5616" fmla="*/ 276595 h 3555732"/>
                  <a:gd name="connsiteX5617" fmla="*/ 2135523 w 3000547"/>
                  <a:gd name="connsiteY5617" fmla="*/ 288452 h 3555732"/>
                  <a:gd name="connsiteX5618" fmla="*/ 2133418 w 3000547"/>
                  <a:gd name="connsiteY5618" fmla="*/ 292442 h 3555732"/>
                  <a:gd name="connsiteX5619" fmla="*/ 2135634 w 3000547"/>
                  <a:gd name="connsiteY5619" fmla="*/ 293439 h 3555732"/>
                  <a:gd name="connsiteX5620" fmla="*/ 2140399 w 3000547"/>
                  <a:gd name="connsiteY5620" fmla="*/ 290558 h 3555732"/>
                  <a:gd name="connsiteX5621" fmla="*/ 2142837 w 3000547"/>
                  <a:gd name="connsiteY5621" fmla="*/ 290115 h 3555732"/>
                  <a:gd name="connsiteX5622" fmla="*/ 2139734 w 3000547"/>
                  <a:gd name="connsiteY5622" fmla="*/ 296653 h 3555732"/>
                  <a:gd name="connsiteX5623" fmla="*/ 2138958 w 3000547"/>
                  <a:gd name="connsiteY5623" fmla="*/ 299312 h 3555732"/>
                  <a:gd name="connsiteX5624" fmla="*/ 2150594 w 3000547"/>
                  <a:gd name="connsiteY5624" fmla="*/ 296985 h 3555732"/>
                  <a:gd name="connsiteX5625" fmla="*/ 2145607 w 3000547"/>
                  <a:gd name="connsiteY5625" fmla="*/ 301639 h 3555732"/>
                  <a:gd name="connsiteX5626" fmla="*/ 2126214 w 3000547"/>
                  <a:gd name="connsiteY5626" fmla="*/ 305629 h 3555732"/>
                  <a:gd name="connsiteX5627" fmla="*/ 2116352 w 3000547"/>
                  <a:gd name="connsiteY5627" fmla="*/ 312943 h 3555732"/>
                  <a:gd name="connsiteX5628" fmla="*/ 2114025 w 3000547"/>
                  <a:gd name="connsiteY5628" fmla="*/ 317375 h 3555732"/>
                  <a:gd name="connsiteX5629" fmla="*/ 2134193 w 3000547"/>
                  <a:gd name="connsiteY5629" fmla="*/ 313275 h 3555732"/>
                  <a:gd name="connsiteX5630" fmla="*/ 2137850 w 3000547"/>
                  <a:gd name="connsiteY5630" fmla="*/ 314162 h 3555732"/>
                  <a:gd name="connsiteX5631" fmla="*/ 2141175 w 3000547"/>
                  <a:gd name="connsiteY5631" fmla="*/ 317375 h 3555732"/>
                  <a:gd name="connsiteX5632" fmla="*/ 2138183 w 3000547"/>
                  <a:gd name="connsiteY5632" fmla="*/ 317375 h 3555732"/>
                  <a:gd name="connsiteX5633" fmla="*/ 2137961 w 3000547"/>
                  <a:gd name="connsiteY5633" fmla="*/ 319481 h 3555732"/>
                  <a:gd name="connsiteX5634" fmla="*/ 2136188 w 3000547"/>
                  <a:gd name="connsiteY5634" fmla="*/ 320146 h 3555732"/>
                  <a:gd name="connsiteX5635" fmla="*/ 2128320 w 3000547"/>
                  <a:gd name="connsiteY5635" fmla="*/ 320589 h 3555732"/>
                  <a:gd name="connsiteX5636" fmla="*/ 2124885 w 3000547"/>
                  <a:gd name="connsiteY5636" fmla="*/ 322251 h 3555732"/>
                  <a:gd name="connsiteX5637" fmla="*/ 2112141 w 3000547"/>
                  <a:gd name="connsiteY5637" fmla="*/ 323802 h 3555732"/>
                  <a:gd name="connsiteX5638" fmla="*/ 2108484 w 3000547"/>
                  <a:gd name="connsiteY5638" fmla="*/ 326905 h 3555732"/>
                  <a:gd name="connsiteX5639" fmla="*/ 2112695 w 3000547"/>
                  <a:gd name="connsiteY5639" fmla="*/ 332779 h 3555732"/>
                  <a:gd name="connsiteX5640" fmla="*/ 2118125 w 3000547"/>
                  <a:gd name="connsiteY5640" fmla="*/ 334552 h 3555732"/>
                  <a:gd name="connsiteX5641" fmla="*/ 2128764 w 3000547"/>
                  <a:gd name="connsiteY5641" fmla="*/ 333776 h 3555732"/>
                  <a:gd name="connsiteX5642" fmla="*/ 2126658 w 3000547"/>
                  <a:gd name="connsiteY5642" fmla="*/ 338652 h 3555732"/>
                  <a:gd name="connsiteX5643" fmla="*/ 2118125 w 3000547"/>
                  <a:gd name="connsiteY5643" fmla="*/ 340425 h 3555732"/>
                  <a:gd name="connsiteX5644" fmla="*/ 2114912 w 3000547"/>
                  <a:gd name="connsiteY5644" fmla="*/ 343084 h 3555732"/>
                  <a:gd name="connsiteX5645" fmla="*/ 2117682 w 3000547"/>
                  <a:gd name="connsiteY5645" fmla="*/ 345855 h 3555732"/>
                  <a:gd name="connsiteX5646" fmla="*/ 2123998 w 3000547"/>
                  <a:gd name="connsiteY5646" fmla="*/ 349068 h 3555732"/>
                  <a:gd name="connsiteX5647" fmla="*/ 2126547 w 3000547"/>
                  <a:gd name="connsiteY5647" fmla="*/ 352171 h 3555732"/>
                  <a:gd name="connsiteX5648" fmla="*/ 2123998 w 3000547"/>
                  <a:gd name="connsiteY5648" fmla="*/ 357823 h 3555732"/>
                  <a:gd name="connsiteX5649" fmla="*/ 2121560 w 3000547"/>
                  <a:gd name="connsiteY5649" fmla="*/ 360482 h 3555732"/>
                  <a:gd name="connsiteX5650" fmla="*/ 2112251 w 3000547"/>
                  <a:gd name="connsiteY5650" fmla="*/ 361701 h 3555732"/>
                  <a:gd name="connsiteX5651" fmla="*/ 2110479 w 3000547"/>
                  <a:gd name="connsiteY5651" fmla="*/ 362810 h 3555732"/>
                  <a:gd name="connsiteX5652" fmla="*/ 2108816 w 3000547"/>
                  <a:gd name="connsiteY5652" fmla="*/ 364804 h 3555732"/>
                  <a:gd name="connsiteX5653" fmla="*/ 2106933 w 3000547"/>
                  <a:gd name="connsiteY5653" fmla="*/ 366356 h 3555732"/>
                  <a:gd name="connsiteX5654" fmla="*/ 2102832 w 3000547"/>
                  <a:gd name="connsiteY5654" fmla="*/ 366356 h 3555732"/>
                  <a:gd name="connsiteX5655" fmla="*/ 2100949 w 3000547"/>
                  <a:gd name="connsiteY5655" fmla="*/ 368129 h 3555732"/>
                  <a:gd name="connsiteX5656" fmla="*/ 2111919 w 3000547"/>
                  <a:gd name="connsiteY5656" fmla="*/ 383421 h 3555732"/>
                  <a:gd name="connsiteX5657" fmla="*/ 2114690 w 3000547"/>
                  <a:gd name="connsiteY5657" fmla="*/ 385637 h 3555732"/>
                  <a:gd name="connsiteX5658" fmla="*/ 2136410 w 3000547"/>
                  <a:gd name="connsiteY5658" fmla="*/ 387521 h 3555732"/>
                  <a:gd name="connsiteX5659" fmla="*/ 2142172 w 3000547"/>
                  <a:gd name="connsiteY5659" fmla="*/ 390846 h 3555732"/>
                  <a:gd name="connsiteX5660" fmla="*/ 2140288 w 3000547"/>
                  <a:gd name="connsiteY5660" fmla="*/ 393838 h 3555732"/>
                  <a:gd name="connsiteX5661" fmla="*/ 2137961 w 3000547"/>
                  <a:gd name="connsiteY5661" fmla="*/ 395057 h 3555732"/>
                  <a:gd name="connsiteX5662" fmla="*/ 2135966 w 3000547"/>
                  <a:gd name="connsiteY5662" fmla="*/ 396719 h 3555732"/>
                  <a:gd name="connsiteX5663" fmla="*/ 2135190 w 3000547"/>
                  <a:gd name="connsiteY5663" fmla="*/ 401152 h 3555732"/>
                  <a:gd name="connsiteX5664" fmla="*/ 2134082 w 3000547"/>
                  <a:gd name="connsiteY5664" fmla="*/ 403479 h 3555732"/>
                  <a:gd name="connsiteX5665" fmla="*/ 2128764 w 3000547"/>
                  <a:gd name="connsiteY5665" fmla="*/ 406028 h 3555732"/>
                  <a:gd name="connsiteX5666" fmla="*/ 2118457 w 3000547"/>
                  <a:gd name="connsiteY5666" fmla="*/ 415890 h 3555732"/>
                  <a:gd name="connsiteX5667" fmla="*/ 2116130 w 3000547"/>
                  <a:gd name="connsiteY5667" fmla="*/ 415447 h 3555732"/>
                  <a:gd name="connsiteX5668" fmla="*/ 2116130 w 3000547"/>
                  <a:gd name="connsiteY5668" fmla="*/ 414006 h 3555732"/>
                  <a:gd name="connsiteX5669" fmla="*/ 2119233 w 3000547"/>
                  <a:gd name="connsiteY5669" fmla="*/ 407911 h 3555732"/>
                  <a:gd name="connsiteX5670" fmla="*/ 2119455 w 3000547"/>
                  <a:gd name="connsiteY5670" fmla="*/ 406249 h 3555732"/>
                  <a:gd name="connsiteX5671" fmla="*/ 2119012 w 3000547"/>
                  <a:gd name="connsiteY5671" fmla="*/ 405141 h 3555732"/>
                  <a:gd name="connsiteX5672" fmla="*/ 2117682 w 3000547"/>
                  <a:gd name="connsiteY5672" fmla="*/ 403479 h 3555732"/>
                  <a:gd name="connsiteX5673" fmla="*/ 2116906 w 3000547"/>
                  <a:gd name="connsiteY5673" fmla="*/ 401041 h 3555732"/>
                  <a:gd name="connsiteX5674" fmla="*/ 2116684 w 3000547"/>
                  <a:gd name="connsiteY5674" fmla="*/ 400043 h 3555732"/>
                  <a:gd name="connsiteX5675" fmla="*/ 2115022 w 3000547"/>
                  <a:gd name="connsiteY5675" fmla="*/ 400043 h 3555732"/>
                  <a:gd name="connsiteX5676" fmla="*/ 2113249 w 3000547"/>
                  <a:gd name="connsiteY5676" fmla="*/ 401041 h 3555732"/>
                  <a:gd name="connsiteX5677" fmla="*/ 2099175 w 3000547"/>
                  <a:gd name="connsiteY5677" fmla="*/ 415004 h 3555732"/>
                  <a:gd name="connsiteX5678" fmla="*/ 2095408 w 3000547"/>
                  <a:gd name="connsiteY5678" fmla="*/ 417220 h 3555732"/>
                  <a:gd name="connsiteX5679" fmla="*/ 2091862 w 3000547"/>
                  <a:gd name="connsiteY5679" fmla="*/ 413674 h 3555732"/>
                  <a:gd name="connsiteX5680" fmla="*/ 2093635 w 3000547"/>
                  <a:gd name="connsiteY5680" fmla="*/ 413009 h 3555732"/>
                  <a:gd name="connsiteX5681" fmla="*/ 2095186 w 3000547"/>
                  <a:gd name="connsiteY5681" fmla="*/ 411790 h 3555732"/>
                  <a:gd name="connsiteX5682" fmla="*/ 2096627 w 3000547"/>
                  <a:gd name="connsiteY5682" fmla="*/ 409906 h 3555732"/>
                  <a:gd name="connsiteX5683" fmla="*/ 2098067 w 3000547"/>
                  <a:gd name="connsiteY5683" fmla="*/ 406914 h 3555732"/>
                  <a:gd name="connsiteX5684" fmla="*/ 2095297 w 3000547"/>
                  <a:gd name="connsiteY5684" fmla="*/ 402925 h 3555732"/>
                  <a:gd name="connsiteX5685" fmla="*/ 2094743 w 3000547"/>
                  <a:gd name="connsiteY5685" fmla="*/ 399268 h 3555732"/>
                  <a:gd name="connsiteX5686" fmla="*/ 2095297 w 3000547"/>
                  <a:gd name="connsiteY5686" fmla="*/ 394614 h 3555732"/>
                  <a:gd name="connsiteX5687" fmla="*/ 2095740 w 3000547"/>
                  <a:gd name="connsiteY5687" fmla="*/ 387743 h 3555732"/>
                  <a:gd name="connsiteX5688" fmla="*/ 2094188 w 3000547"/>
                  <a:gd name="connsiteY5688" fmla="*/ 384640 h 3555732"/>
                  <a:gd name="connsiteX5689" fmla="*/ 2090753 w 3000547"/>
                  <a:gd name="connsiteY5689" fmla="*/ 385748 h 3555732"/>
                  <a:gd name="connsiteX5690" fmla="*/ 2087097 w 3000547"/>
                  <a:gd name="connsiteY5690" fmla="*/ 388186 h 3555732"/>
                  <a:gd name="connsiteX5691" fmla="*/ 2084769 w 3000547"/>
                  <a:gd name="connsiteY5691" fmla="*/ 388851 h 3555732"/>
                  <a:gd name="connsiteX5692" fmla="*/ 2083440 w 3000547"/>
                  <a:gd name="connsiteY5692" fmla="*/ 386302 h 3555732"/>
                  <a:gd name="connsiteX5693" fmla="*/ 2082221 w 3000547"/>
                  <a:gd name="connsiteY5693" fmla="*/ 382202 h 3555732"/>
                  <a:gd name="connsiteX5694" fmla="*/ 2081334 w 3000547"/>
                  <a:gd name="connsiteY5694" fmla="*/ 377105 h 3555732"/>
                  <a:gd name="connsiteX5695" fmla="*/ 2081002 w 3000547"/>
                  <a:gd name="connsiteY5695" fmla="*/ 371675 h 3555732"/>
                  <a:gd name="connsiteX5696" fmla="*/ 2081002 w 3000547"/>
                  <a:gd name="connsiteY5696" fmla="*/ 365469 h 3555732"/>
                  <a:gd name="connsiteX5697" fmla="*/ 2081556 w 3000547"/>
                  <a:gd name="connsiteY5697" fmla="*/ 361036 h 3555732"/>
                  <a:gd name="connsiteX5698" fmla="*/ 2083329 w 3000547"/>
                  <a:gd name="connsiteY5698" fmla="*/ 350177 h 3555732"/>
                  <a:gd name="connsiteX5699" fmla="*/ 2078786 w 3000547"/>
                  <a:gd name="connsiteY5699" fmla="*/ 350731 h 3555732"/>
                  <a:gd name="connsiteX5700" fmla="*/ 2066153 w 3000547"/>
                  <a:gd name="connsiteY5700" fmla="*/ 363807 h 3555732"/>
                  <a:gd name="connsiteX5701" fmla="*/ 2048754 w 3000547"/>
                  <a:gd name="connsiteY5701" fmla="*/ 367353 h 3555732"/>
                  <a:gd name="connsiteX5702" fmla="*/ 2041219 w 3000547"/>
                  <a:gd name="connsiteY5702" fmla="*/ 373891 h 3555732"/>
                  <a:gd name="connsiteX5703" fmla="*/ 2012629 w 3000547"/>
                  <a:gd name="connsiteY5703" fmla="*/ 378767 h 3555732"/>
                  <a:gd name="connsiteX5704" fmla="*/ 2008528 w 3000547"/>
                  <a:gd name="connsiteY5704" fmla="*/ 383754 h 3555732"/>
                  <a:gd name="connsiteX5705" fmla="*/ 2005426 w 3000547"/>
                  <a:gd name="connsiteY5705" fmla="*/ 385637 h 3555732"/>
                  <a:gd name="connsiteX5706" fmla="*/ 2002323 w 3000547"/>
                  <a:gd name="connsiteY5706" fmla="*/ 386081 h 3555732"/>
                  <a:gd name="connsiteX5707" fmla="*/ 2000106 w 3000547"/>
                  <a:gd name="connsiteY5707" fmla="*/ 384419 h 3555732"/>
                  <a:gd name="connsiteX5708" fmla="*/ 2012296 w 3000547"/>
                  <a:gd name="connsiteY5708" fmla="*/ 376551 h 3555732"/>
                  <a:gd name="connsiteX5709" fmla="*/ 2017061 w 3000547"/>
                  <a:gd name="connsiteY5709" fmla="*/ 369569 h 3555732"/>
                  <a:gd name="connsiteX5710" fmla="*/ 2021826 w 3000547"/>
                  <a:gd name="connsiteY5710" fmla="*/ 368904 h 3555732"/>
                  <a:gd name="connsiteX5711" fmla="*/ 2030470 w 3000547"/>
                  <a:gd name="connsiteY5711" fmla="*/ 370677 h 3555732"/>
                  <a:gd name="connsiteX5712" fmla="*/ 2051303 w 3000547"/>
                  <a:gd name="connsiteY5712" fmla="*/ 365247 h 3555732"/>
                  <a:gd name="connsiteX5713" fmla="*/ 2058949 w 3000547"/>
                  <a:gd name="connsiteY5713" fmla="*/ 360261 h 3555732"/>
                  <a:gd name="connsiteX5714" fmla="*/ 2062606 w 3000547"/>
                  <a:gd name="connsiteY5714" fmla="*/ 359153 h 3555732"/>
                  <a:gd name="connsiteX5715" fmla="*/ 2065266 w 3000547"/>
                  <a:gd name="connsiteY5715" fmla="*/ 357158 h 3555732"/>
                  <a:gd name="connsiteX5716" fmla="*/ 2077788 w 3000547"/>
                  <a:gd name="connsiteY5716" fmla="*/ 336103 h 3555732"/>
                  <a:gd name="connsiteX5717" fmla="*/ 2078453 w 3000547"/>
                  <a:gd name="connsiteY5717" fmla="*/ 332889 h 3555732"/>
                  <a:gd name="connsiteX5718" fmla="*/ 2077345 w 3000547"/>
                  <a:gd name="connsiteY5718" fmla="*/ 330008 h 3555732"/>
                  <a:gd name="connsiteX5719" fmla="*/ 2044322 w 3000547"/>
                  <a:gd name="connsiteY5719" fmla="*/ 324800 h 3555732"/>
                  <a:gd name="connsiteX5720" fmla="*/ 2036232 w 3000547"/>
                  <a:gd name="connsiteY5720" fmla="*/ 326351 h 3555732"/>
                  <a:gd name="connsiteX5721" fmla="*/ 2035124 w 3000547"/>
                  <a:gd name="connsiteY5721" fmla="*/ 325132 h 3555732"/>
                  <a:gd name="connsiteX5722" fmla="*/ 2035789 w 3000547"/>
                  <a:gd name="connsiteY5722" fmla="*/ 320256 h 3555732"/>
                  <a:gd name="connsiteX5723" fmla="*/ 2034349 w 3000547"/>
                  <a:gd name="connsiteY5723" fmla="*/ 318373 h 3555732"/>
                  <a:gd name="connsiteX5724" fmla="*/ 2033130 w 3000547"/>
                  <a:gd name="connsiteY5724" fmla="*/ 318816 h 3555732"/>
                  <a:gd name="connsiteX5725" fmla="*/ 2031910 w 3000547"/>
                  <a:gd name="connsiteY5725" fmla="*/ 319813 h 3555732"/>
                  <a:gd name="connsiteX5726" fmla="*/ 2030581 w 3000547"/>
                  <a:gd name="connsiteY5726" fmla="*/ 319592 h 3555732"/>
                  <a:gd name="connsiteX5727" fmla="*/ 2025927 w 3000547"/>
                  <a:gd name="connsiteY5727" fmla="*/ 314494 h 3555732"/>
                  <a:gd name="connsiteX5728" fmla="*/ 2020829 w 3000547"/>
                  <a:gd name="connsiteY5728" fmla="*/ 312389 h 3555732"/>
                  <a:gd name="connsiteX5729" fmla="*/ 2016950 w 3000547"/>
                  <a:gd name="connsiteY5729" fmla="*/ 312056 h 3555732"/>
                  <a:gd name="connsiteX5730" fmla="*/ 2013182 w 3000547"/>
                  <a:gd name="connsiteY5730" fmla="*/ 312943 h 3555732"/>
                  <a:gd name="connsiteX5731" fmla="*/ 2010080 w 3000547"/>
                  <a:gd name="connsiteY5731" fmla="*/ 315713 h 3555732"/>
                  <a:gd name="connsiteX5732" fmla="*/ 2010080 w 3000547"/>
                  <a:gd name="connsiteY5732" fmla="*/ 316932 h 3555732"/>
                  <a:gd name="connsiteX5733" fmla="*/ 2008639 w 3000547"/>
                  <a:gd name="connsiteY5733" fmla="*/ 327127 h 3555732"/>
                  <a:gd name="connsiteX5734" fmla="*/ 2005426 w 3000547"/>
                  <a:gd name="connsiteY5734" fmla="*/ 339095 h 3555732"/>
                  <a:gd name="connsiteX5735" fmla="*/ 2004650 w 3000547"/>
                  <a:gd name="connsiteY5735" fmla="*/ 343306 h 3555732"/>
                  <a:gd name="connsiteX5736" fmla="*/ 2025262 w 3000547"/>
                  <a:gd name="connsiteY5736" fmla="*/ 350287 h 3555732"/>
                  <a:gd name="connsiteX5737" fmla="*/ 2028586 w 3000547"/>
                  <a:gd name="connsiteY5737" fmla="*/ 352725 h 3555732"/>
                  <a:gd name="connsiteX5738" fmla="*/ 2031135 w 3000547"/>
                  <a:gd name="connsiteY5738" fmla="*/ 357047 h 3555732"/>
                  <a:gd name="connsiteX5739" fmla="*/ 2027256 w 3000547"/>
                  <a:gd name="connsiteY5739" fmla="*/ 358044 h 3555732"/>
                  <a:gd name="connsiteX5740" fmla="*/ 2013626 w 3000547"/>
                  <a:gd name="connsiteY5740" fmla="*/ 350177 h 3555732"/>
                  <a:gd name="connsiteX5741" fmla="*/ 1998888 w 3000547"/>
                  <a:gd name="connsiteY5741" fmla="*/ 354055 h 3555732"/>
                  <a:gd name="connsiteX5742" fmla="*/ 1994676 w 3000547"/>
                  <a:gd name="connsiteY5742" fmla="*/ 352504 h 3555732"/>
                  <a:gd name="connsiteX5743" fmla="*/ 1996006 w 3000547"/>
                  <a:gd name="connsiteY5743" fmla="*/ 349068 h 3555732"/>
                  <a:gd name="connsiteX5744" fmla="*/ 1999331 w 3000547"/>
                  <a:gd name="connsiteY5744" fmla="*/ 346520 h 3555732"/>
                  <a:gd name="connsiteX5745" fmla="*/ 2000882 w 3000547"/>
                  <a:gd name="connsiteY5745" fmla="*/ 343417 h 3555732"/>
                  <a:gd name="connsiteX5746" fmla="*/ 1999663 w 3000547"/>
                  <a:gd name="connsiteY5746" fmla="*/ 337544 h 3555732"/>
                  <a:gd name="connsiteX5747" fmla="*/ 1999220 w 3000547"/>
                  <a:gd name="connsiteY5747" fmla="*/ 331781 h 3555732"/>
                  <a:gd name="connsiteX5748" fmla="*/ 1998555 w 3000547"/>
                  <a:gd name="connsiteY5748" fmla="*/ 326573 h 3555732"/>
                  <a:gd name="connsiteX5749" fmla="*/ 1996893 w 3000547"/>
                  <a:gd name="connsiteY5749" fmla="*/ 322694 h 3555732"/>
                  <a:gd name="connsiteX5750" fmla="*/ 1998998 w 3000547"/>
                  <a:gd name="connsiteY5750" fmla="*/ 319481 h 3555732"/>
                  <a:gd name="connsiteX5751" fmla="*/ 2001769 w 3000547"/>
                  <a:gd name="connsiteY5751" fmla="*/ 314162 h 3555732"/>
                  <a:gd name="connsiteX5752" fmla="*/ 2003431 w 3000547"/>
                  <a:gd name="connsiteY5752" fmla="*/ 308288 h 3555732"/>
                  <a:gd name="connsiteX5753" fmla="*/ 2002323 w 3000547"/>
                  <a:gd name="connsiteY5753" fmla="*/ 303412 h 3555732"/>
                  <a:gd name="connsiteX5754" fmla="*/ 1998001 w 3000547"/>
                  <a:gd name="connsiteY5754" fmla="*/ 300753 h 3555732"/>
                  <a:gd name="connsiteX5755" fmla="*/ 1983706 w 3000547"/>
                  <a:gd name="connsiteY5755" fmla="*/ 304410 h 3555732"/>
                  <a:gd name="connsiteX5756" fmla="*/ 1985147 w 3000547"/>
                  <a:gd name="connsiteY5756" fmla="*/ 312721 h 3555732"/>
                  <a:gd name="connsiteX5757" fmla="*/ 1985147 w 3000547"/>
                  <a:gd name="connsiteY5757" fmla="*/ 317043 h 3555732"/>
                  <a:gd name="connsiteX5758" fmla="*/ 1983706 w 3000547"/>
                  <a:gd name="connsiteY5758" fmla="*/ 320367 h 3555732"/>
                  <a:gd name="connsiteX5759" fmla="*/ 1981046 w 3000547"/>
                  <a:gd name="connsiteY5759" fmla="*/ 321365 h 3555732"/>
                  <a:gd name="connsiteX5760" fmla="*/ 1979938 w 3000547"/>
                  <a:gd name="connsiteY5760" fmla="*/ 317375 h 3555732"/>
                  <a:gd name="connsiteX5761" fmla="*/ 1979938 w 3000547"/>
                  <a:gd name="connsiteY5761" fmla="*/ 301085 h 3555732"/>
                  <a:gd name="connsiteX5762" fmla="*/ 1979606 w 3000547"/>
                  <a:gd name="connsiteY5762" fmla="*/ 297650 h 3555732"/>
                  <a:gd name="connsiteX5763" fmla="*/ 1978498 w 3000547"/>
                  <a:gd name="connsiteY5763" fmla="*/ 296431 h 3555732"/>
                  <a:gd name="connsiteX5764" fmla="*/ 1975838 w 3000547"/>
                  <a:gd name="connsiteY5764" fmla="*/ 297428 h 3555732"/>
                  <a:gd name="connsiteX5765" fmla="*/ 1968746 w 3000547"/>
                  <a:gd name="connsiteY5765" fmla="*/ 303523 h 3555732"/>
                  <a:gd name="connsiteX5766" fmla="*/ 1965865 w 3000547"/>
                  <a:gd name="connsiteY5766" fmla="*/ 304299 h 3555732"/>
                  <a:gd name="connsiteX5767" fmla="*/ 1966751 w 3000547"/>
                  <a:gd name="connsiteY5767" fmla="*/ 300420 h 3555732"/>
                  <a:gd name="connsiteX5768" fmla="*/ 1969854 w 3000547"/>
                  <a:gd name="connsiteY5768" fmla="*/ 295988 h 3555732"/>
                  <a:gd name="connsiteX5769" fmla="*/ 1971295 w 3000547"/>
                  <a:gd name="connsiteY5769" fmla="*/ 292885 h 3555732"/>
                  <a:gd name="connsiteX5770" fmla="*/ 1968856 w 3000547"/>
                  <a:gd name="connsiteY5770" fmla="*/ 290780 h 3555732"/>
                  <a:gd name="connsiteX5771" fmla="*/ 1966197 w 3000547"/>
                  <a:gd name="connsiteY5771" fmla="*/ 291223 h 3555732"/>
                  <a:gd name="connsiteX5772" fmla="*/ 1947469 w 3000547"/>
                  <a:gd name="connsiteY5772" fmla="*/ 309618 h 3555732"/>
                  <a:gd name="connsiteX5773" fmla="*/ 1945696 w 3000547"/>
                  <a:gd name="connsiteY5773" fmla="*/ 313386 h 3555732"/>
                  <a:gd name="connsiteX5774" fmla="*/ 1946028 w 3000547"/>
                  <a:gd name="connsiteY5774" fmla="*/ 319148 h 3555732"/>
                  <a:gd name="connsiteX5775" fmla="*/ 1948134 w 3000547"/>
                  <a:gd name="connsiteY5775" fmla="*/ 323692 h 3555732"/>
                  <a:gd name="connsiteX5776" fmla="*/ 1953343 w 3000547"/>
                  <a:gd name="connsiteY5776" fmla="*/ 327238 h 3555732"/>
                  <a:gd name="connsiteX5777" fmla="*/ 1955780 w 3000547"/>
                  <a:gd name="connsiteY5777" fmla="*/ 329787 h 3555732"/>
                  <a:gd name="connsiteX5778" fmla="*/ 1954894 w 3000547"/>
                  <a:gd name="connsiteY5778" fmla="*/ 329454 h 3555732"/>
                  <a:gd name="connsiteX5779" fmla="*/ 1953675 w 3000547"/>
                  <a:gd name="connsiteY5779" fmla="*/ 329454 h 3555732"/>
                  <a:gd name="connsiteX5780" fmla="*/ 1952567 w 3000547"/>
                  <a:gd name="connsiteY5780" fmla="*/ 330119 h 3555732"/>
                  <a:gd name="connsiteX5781" fmla="*/ 1951902 w 3000547"/>
                  <a:gd name="connsiteY5781" fmla="*/ 331781 h 3555732"/>
                  <a:gd name="connsiteX5782" fmla="*/ 1951902 w 3000547"/>
                  <a:gd name="connsiteY5782" fmla="*/ 334552 h 3555732"/>
                  <a:gd name="connsiteX5783" fmla="*/ 1952013 w 3000547"/>
                  <a:gd name="connsiteY5783" fmla="*/ 335438 h 3555732"/>
                  <a:gd name="connsiteX5784" fmla="*/ 1952456 w 3000547"/>
                  <a:gd name="connsiteY5784" fmla="*/ 335660 h 3555732"/>
                  <a:gd name="connsiteX5785" fmla="*/ 1952678 w 3000547"/>
                  <a:gd name="connsiteY5785" fmla="*/ 336325 h 3555732"/>
                  <a:gd name="connsiteX5786" fmla="*/ 1953010 w 3000547"/>
                  <a:gd name="connsiteY5786" fmla="*/ 339871 h 3555732"/>
                  <a:gd name="connsiteX5787" fmla="*/ 1953675 w 3000547"/>
                  <a:gd name="connsiteY5787" fmla="*/ 342641 h 3555732"/>
                  <a:gd name="connsiteX5788" fmla="*/ 1954007 w 3000547"/>
                  <a:gd name="connsiteY5788" fmla="*/ 345744 h 3555732"/>
                  <a:gd name="connsiteX5789" fmla="*/ 1953343 w 3000547"/>
                  <a:gd name="connsiteY5789" fmla="*/ 350287 h 3555732"/>
                  <a:gd name="connsiteX5790" fmla="*/ 1948356 w 3000547"/>
                  <a:gd name="connsiteY5790" fmla="*/ 343195 h 3555732"/>
                  <a:gd name="connsiteX5791" fmla="*/ 1947248 w 3000547"/>
                  <a:gd name="connsiteY5791" fmla="*/ 340979 h 3555732"/>
                  <a:gd name="connsiteX5792" fmla="*/ 1946028 w 3000547"/>
                  <a:gd name="connsiteY5792" fmla="*/ 336435 h 3555732"/>
                  <a:gd name="connsiteX5793" fmla="*/ 1945474 w 3000547"/>
                  <a:gd name="connsiteY5793" fmla="*/ 333222 h 3555732"/>
                  <a:gd name="connsiteX5794" fmla="*/ 1944588 w 3000547"/>
                  <a:gd name="connsiteY5794" fmla="*/ 330451 h 3555732"/>
                  <a:gd name="connsiteX5795" fmla="*/ 1934726 w 3000547"/>
                  <a:gd name="connsiteY5795" fmla="*/ 315824 h 3555732"/>
                  <a:gd name="connsiteX5796" fmla="*/ 1931955 w 3000547"/>
                  <a:gd name="connsiteY5796" fmla="*/ 313940 h 3555732"/>
                  <a:gd name="connsiteX5797" fmla="*/ 1926415 w 3000547"/>
                  <a:gd name="connsiteY5797" fmla="*/ 312056 h 3555732"/>
                  <a:gd name="connsiteX5798" fmla="*/ 1923865 w 3000547"/>
                  <a:gd name="connsiteY5798" fmla="*/ 309175 h 3555732"/>
                  <a:gd name="connsiteX5799" fmla="*/ 1921095 w 3000547"/>
                  <a:gd name="connsiteY5799" fmla="*/ 303302 h 3555732"/>
                  <a:gd name="connsiteX5800" fmla="*/ 1920874 w 3000547"/>
                  <a:gd name="connsiteY5800" fmla="*/ 301418 h 3555732"/>
                  <a:gd name="connsiteX5801" fmla="*/ 1920874 w 3000547"/>
                  <a:gd name="connsiteY5801" fmla="*/ 296431 h 3555732"/>
                  <a:gd name="connsiteX5802" fmla="*/ 1920763 w 3000547"/>
                  <a:gd name="connsiteY5802" fmla="*/ 294991 h 3555732"/>
                  <a:gd name="connsiteX5803" fmla="*/ 1919100 w 3000547"/>
                  <a:gd name="connsiteY5803" fmla="*/ 292774 h 3555732"/>
                  <a:gd name="connsiteX5804" fmla="*/ 1916995 w 3000547"/>
                  <a:gd name="connsiteY5804" fmla="*/ 292109 h 3555732"/>
                  <a:gd name="connsiteX5805" fmla="*/ 1914889 w 3000547"/>
                  <a:gd name="connsiteY5805" fmla="*/ 293550 h 3555732"/>
                  <a:gd name="connsiteX5806" fmla="*/ 1913006 w 3000547"/>
                  <a:gd name="connsiteY5806" fmla="*/ 297650 h 3555732"/>
                  <a:gd name="connsiteX5807" fmla="*/ 1912341 w 3000547"/>
                  <a:gd name="connsiteY5807" fmla="*/ 301418 h 3555732"/>
                  <a:gd name="connsiteX5808" fmla="*/ 1912341 w 3000547"/>
                  <a:gd name="connsiteY5808" fmla="*/ 305186 h 3555732"/>
                  <a:gd name="connsiteX5809" fmla="*/ 1912341 w 3000547"/>
                  <a:gd name="connsiteY5809" fmla="*/ 309175 h 3555732"/>
                  <a:gd name="connsiteX5810" fmla="*/ 1912341 w 3000547"/>
                  <a:gd name="connsiteY5810" fmla="*/ 313608 h 3555732"/>
                  <a:gd name="connsiteX5811" fmla="*/ 1911787 w 3000547"/>
                  <a:gd name="connsiteY5811" fmla="*/ 315713 h 3555732"/>
                  <a:gd name="connsiteX5812" fmla="*/ 1910235 w 3000547"/>
                  <a:gd name="connsiteY5812" fmla="*/ 319259 h 3555732"/>
                  <a:gd name="connsiteX5813" fmla="*/ 1909903 w 3000547"/>
                  <a:gd name="connsiteY5813" fmla="*/ 321697 h 3555732"/>
                  <a:gd name="connsiteX5814" fmla="*/ 1909903 w 3000547"/>
                  <a:gd name="connsiteY5814" fmla="*/ 324467 h 3555732"/>
                  <a:gd name="connsiteX5815" fmla="*/ 1910235 w 3000547"/>
                  <a:gd name="connsiteY5815" fmla="*/ 325686 h 3555732"/>
                  <a:gd name="connsiteX5816" fmla="*/ 1910235 w 3000547"/>
                  <a:gd name="connsiteY5816" fmla="*/ 327016 h 3555732"/>
                  <a:gd name="connsiteX5817" fmla="*/ 1909903 w 3000547"/>
                  <a:gd name="connsiteY5817" fmla="*/ 329897 h 3555732"/>
                  <a:gd name="connsiteX5818" fmla="*/ 1904805 w 3000547"/>
                  <a:gd name="connsiteY5818" fmla="*/ 320035 h 3555732"/>
                  <a:gd name="connsiteX5819" fmla="*/ 1903698 w 3000547"/>
                  <a:gd name="connsiteY5819" fmla="*/ 315935 h 3555732"/>
                  <a:gd name="connsiteX5820" fmla="*/ 1904141 w 3000547"/>
                  <a:gd name="connsiteY5820" fmla="*/ 309397 h 3555732"/>
                  <a:gd name="connsiteX5821" fmla="*/ 1900483 w 3000547"/>
                  <a:gd name="connsiteY5821" fmla="*/ 310172 h 3555732"/>
                  <a:gd name="connsiteX5822" fmla="*/ 1892837 w 3000547"/>
                  <a:gd name="connsiteY5822" fmla="*/ 315935 h 3555732"/>
                  <a:gd name="connsiteX5823" fmla="*/ 1889180 w 3000547"/>
                  <a:gd name="connsiteY5823" fmla="*/ 316932 h 3555732"/>
                  <a:gd name="connsiteX5824" fmla="*/ 1885080 w 3000547"/>
                  <a:gd name="connsiteY5824" fmla="*/ 319702 h 3555732"/>
                  <a:gd name="connsiteX5825" fmla="*/ 1881202 w 3000547"/>
                  <a:gd name="connsiteY5825" fmla="*/ 324135 h 3555732"/>
                  <a:gd name="connsiteX5826" fmla="*/ 1880980 w 3000547"/>
                  <a:gd name="connsiteY5826" fmla="*/ 324578 h 3555732"/>
                  <a:gd name="connsiteX5827" fmla="*/ 1878209 w 3000547"/>
                  <a:gd name="connsiteY5827" fmla="*/ 329897 h 3555732"/>
                  <a:gd name="connsiteX5828" fmla="*/ 1878874 w 3000547"/>
                  <a:gd name="connsiteY5828" fmla="*/ 330562 h 3555732"/>
                  <a:gd name="connsiteX5829" fmla="*/ 1882531 w 3000547"/>
                  <a:gd name="connsiteY5829" fmla="*/ 332889 h 3555732"/>
                  <a:gd name="connsiteX5830" fmla="*/ 1884083 w 3000547"/>
                  <a:gd name="connsiteY5830" fmla="*/ 335327 h 3555732"/>
                  <a:gd name="connsiteX5831" fmla="*/ 1885302 w 3000547"/>
                  <a:gd name="connsiteY5831" fmla="*/ 338430 h 3555732"/>
                  <a:gd name="connsiteX5832" fmla="*/ 1886521 w 3000547"/>
                  <a:gd name="connsiteY5832" fmla="*/ 340646 h 3555732"/>
                  <a:gd name="connsiteX5833" fmla="*/ 1887961 w 3000547"/>
                  <a:gd name="connsiteY5833" fmla="*/ 342309 h 3555732"/>
                  <a:gd name="connsiteX5834" fmla="*/ 1889956 w 3000547"/>
                  <a:gd name="connsiteY5834" fmla="*/ 343638 h 3555732"/>
                  <a:gd name="connsiteX5835" fmla="*/ 1895165 w 3000547"/>
                  <a:gd name="connsiteY5835" fmla="*/ 344857 h 3555732"/>
                  <a:gd name="connsiteX5836" fmla="*/ 1910900 w 3000547"/>
                  <a:gd name="connsiteY5836" fmla="*/ 341201 h 3555732"/>
                  <a:gd name="connsiteX5837" fmla="*/ 1909016 w 3000547"/>
                  <a:gd name="connsiteY5837" fmla="*/ 343971 h 3555732"/>
                  <a:gd name="connsiteX5838" fmla="*/ 1906135 w 3000547"/>
                  <a:gd name="connsiteY5838" fmla="*/ 346520 h 3555732"/>
                  <a:gd name="connsiteX5839" fmla="*/ 1904030 w 3000547"/>
                  <a:gd name="connsiteY5839" fmla="*/ 349622 h 3555732"/>
                  <a:gd name="connsiteX5840" fmla="*/ 1904362 w 3000547"/>
                  <a:gd name="connsiteY5840" fmla="*/ 353723 h 3555732"/>
                  <a:gd name="connsiteX5841" fmla="*/ 1907687 w 3000547"/>
                  <a:gd name="connsiteY5841" fmla="*/ 363918 h 3555732"/>
                  <a:gd name="connsiteX5842" fmla="*/ 1909238 w 3000547"/>
                  <a:gd name="connsiteY5842" fmla="*/ 366577 h 3555732"/>
                  <a:gd name="connsiteX5843" fmla="*/ 1912784 w 3000547"/>
                  <a:gd name="connsiteY5843" fmla="*/ 368904 h 3555732"/>
                  <a:gd name="connsiteX5844" fmla="*/ 1924087 w 3000547"/>
                  <a:gd name="connsiteY5844" fmla="*/ 366577 h 3555732"/>
                  <a:gd name="connsiteX5845" fmla="*/ 1926082 w 3000547"/>
                  <a:gd name="connsiteY5845" fmla="*/ 368018 h 3555732"/>
                  <a:gd name="connsiteX5846" fmla="*/ 1932620 w 3000547"/>
                  <a:gd name="connsiteY5846" fmla="*/ 377770 h 3555732"/>
                  <a:gd name="connsiteX5847" fmla="*/ 1936166 w 3000547"/>
                  <a:gd name="connsiteY5847" fmla="*/ 379321 h 3555732"/>
                  <a:gd name="connsiteX5848" fmla="*/ 1945807 w 3000547"/>
                  <a:gd name="connsiteY5848" fmla="*/ 375775 h 3555732"/>
                  <a:gd name="connsiteX5849" fmla="*/ 1947137 w 3000547"/>
                  <a:gd name="connsiteY5849" fmla="*/ 374667 h 3555732"/>
                  <a:gd name="connsiteX5850" fmla="*/ 1948578 w 3000547"/>
                  <a:gd name="connsiteY5850" fmla="*/ 369902 h 3555732"/>
                  <a:gd name="connsiteX5851" fmla="*/ 1949685 w 3000547"/>
                  <a:gd name="connsiteY5851" fmla="*/ 368794 h 3555732"/>
                  <a:gd name="connsiteX5852" fmla="*/ 1963205 w 3000547"/>
                  <a:gd name="connsiteY5852" fmla="*/ 371453 h 3555732"/>
                  <a:gd name="connsiteX5853" fmla="*/ 1966308 w 3000547"/>
                  <a:gd name="connsiteY5853" fmla="*/ 369902 h 3555732"/>
                  <a:gd name="connsiteX5854" fmla="*/ 1968746 w 3000547"/>
                  <a:gd name="connsiteY5854" fmla="*/ 365469 h 3555732"/>
                  <a:gd name="connsiteX5855" fmla="*/ 1970076 w 3000547"/>
                  <a:gd name="connsiteY5855" fmla="*/ 365137 h 3555732"/>
                  <a:gd name="connsiteX5856" fmla="*/ 1979052 w 3000547"/>
                  <a:gd name="connsiteY5856" fmla="*/ 359485 h 3555732"/>
                  <a:gd name="connsiteX5857" fmla="*/ 1978498 w 3000547"/>
                  <a:gd name="connsiteY5857" fmla="*/ 364693 h 3555732"/>
                  <a:gd name="connsiteX5858" fmla="*/ 1977167 w 3000547"/>
                  <a:gd name="connsiteY5858" fmla="*/ 367464 h 3555732"/>
                  <a:gd name="connsiteX5859" fmla="*/ 1973622 w 3000547"/>
                  <a:gd name="connsiteY5859" fmla="*/ 371121 h 3555732"/>
                  <a:gd name="connsiteX5860" fmla="*/ 1970076 w 3000547"/>
                  <a:gd name="connsiteY5860" fmla="*/ 376994 h 3555732"/>
                  <a:gd name="connsiteX5861" fmla="*/ 1968302 w 3000547"/>
                  <a:gd name="connsiteY5861" fmla="*/ 379099 h 3555732"/>
                  <a:gd name="connsiteX5862" fmla="*/ 1965865 w 3000547"/>
                  <a:gd name="connsiteY5862" fmla="*/ 380318 h 3555732"/>
                  <a:gd name="connsiteX5863" fmla="*/ 1949464 w 3000547"/>
                  <a:gd name="connsiteY5863" fmla="*/ 381094 h 3555732"/>
                  <a:gd name="connsiteX5864" fmla="*/ 1944921 w 3000547"/>
                  <a:gd name="connsiteY5864" fmla="*/ 387078 h 3555732"/>
                  <a:gd name="connsiteX5865" fmla="*/ 1952567 w 3000547"/>
                  <a:gd name="connsiteY5865" fmla="*/ 395500 h 3555732"/>
                  <a:gd name="connsiteX5866" fmla="*/ 1962208 w 3000547"/>
                  <a:gd name="connsiteY5866" fmla="*/ 395500 h 3555732"/>
                  <a:gd name="connsiteX5867" fmla="*/ 1980714 w 3000547"/>
                  <a:gd name="connsiteY5867" fmla="*/ 389405 h 3555732"/>
                  <a:gd name="connsiteX5868" fmla="*/ 1980714 w 3000547"/>
                  <a:gd name="connsiteY5868" fmla="*/ 391511 h 3555732"/>
                  <a:gd name="connsiteX5869" fmla="*/ 1978941 w 3000547"/>
                  <a:gd name="connsiteY5869" fmla="*/ 391511 h 3555732"/>
                  <a:gd name="connsiteX5870" fmla="*/ 1975506 w 3000547"/>
                  <a:gd name="connsiteY5870" fmla="*/ 393505 h 3555732"/>
                  <a:gd name="connsiteX5871" fmla="*/ 1973732 w 3000547"/>
                  <a:gd name="connsiteY5871" fmla="*/ 393949 h 3555732"/>
                  <a:gd name="connsiteX5872" fmla="*/ 1974619 w 3000547"/>
                  <a:gd name="connsiteY5872" fmla="*/ 402925 h 3555732"/>
                  <a:gd name="connsiteX5873" fmla="*/ 1974952 w 3000547"/>
                  <a:gd name="connsiteY5873" fmla="*/ 413785 h 3555732"/>
                  <a:gd name="connsiteX5874" fmla="*/ 1973954 w 3000547"/>
                  <a:gd name="connsiteY5874" fmla="*/ 419769 h 3555732"/>
                  <a:gd name="connsiteX5875" fmla="*/ 1970852 w 3000547"/>
                  <a:gd name="connsiteY5875" fmla="*/ 414228 h 3555732"/>
                  <a:gd name="connsiteX5876" fmla="*/ 1971959 w 3000547"/>
                  <a:gd name="connsiteY5876" fmla="*/ 408133 h 3555732"/>
                  <a:gd name="connsiteX5877" fmla="*/ 1971959 w 3000547"/>
                  <a:gd name="connsiteY5877" fmla="*/ 406249 h 3555732"/>
                  <a:gd name="connsiteX5878" fmla="*/ 1970741 w 3000547"/>
                  <a:gd name="connsiteY5878" fmla="*/ 404254 h 3555732"/>
                  <a:gd name="connsiteX5879" fmla="*/ 1969189 w 3000547"/>
                  <a:gd name="connsiteY5879" fmla="*/ 404033 h 3555732"/>
                  <a:gd name="connsiteX5880" fmla="*/ 1966197 w 3000547"/>
                  <a:gd name="connsiteY5880" fmla="*/ 405030 h 3555732"/>
                  <a:gd name="connsiteX5881" fmla="*/ 1961210 w 3000547"/>
                  <a:gd name="connsiteY5881" fmla="*/ 404144 h 3555732"/>
                  <a:gd name="connsiteX5882" fmla="*/ 1959880 w 3000547"/>
                  <a:gd name="connsiteY5882" fmla="*/ 405030 h 3555732"/>
                  <a:gd name="connsiteX5883" fmla="*/ 1959105 w 3000547"/>
                  <a:gd name="connsiteY5883" fmla="*/ 407136 h 3555732"/>
                  <a:gd name="connsiteX5884" fmla="*/ 1959326 w 3000547"/>
                  <a:gd name="connsiteY5884" fmla="*/ 408798 h 3555732"/>
                  <a:gd name="connsiteX5885" fmla="*/ 1959880 w 3000547"/>
                  <a:gd name="connsiteY5885" fmla="*/ 410238 h 3555732"/>
                  <a:gd name="connsiteX5886" fmla="*/ 1959880 w 3000547"/>
                  <a:gd name="connsiteY5886" fmla="*/ 411790 h 3555732"/>
                  <a:gd name="connsiteX5887" fmla="*/ 1958218 w 3000547"/>
                  <a:gd name="connsiteY5887" fmla="*/ 417552 h 3555732"/>
                  <a:gd name="connsiteX5888" fmla="*/ 1958218 w 3000547"/>
                  <a:gd name="connsiteY5888" fmla="*/ 419990 h 3555732"/>
                  <a:gd name="connsiteX5889" fmla="*/ 1959548 w 3000547"/>
                  <a:gd name="connsiteY5889" fmla="*/ 424423 h 3555732"/>
                  <a:gd name="connsiteX5890" fmla="*/ 1959991 w 3000547"/>
                  <a:gd name="connsiteY5890" fmla="*/ 428966 h 3555732"/>
                  <a:gd name="connsiteX5891" fmla="*/ 1959991 w 3000547"/>
                  <a:gd name="connsiteY5891" fmla="*/ 434507 h 3555732"/>
                  <a:gd name="connsiteX5892" fmla="*/ 1959991 w 3000547"/>
                  <a:gd name="connsiteY5892" fmla="*/ 439161 h 3555732"/>
                  <a:gd name="connsiteX5893" fmla="*/ 1961432 w 3000547"/>
                  <a:gd name="connsiteY5893" fmla="*/ 441156 h 3555732"/>
                  <a:gd name="connsiteX5894" fmla="*/ 1966641 w 3000547"/>
                  <a:gd name="connsiteY5894" fmla="*/ 442929 h 3555732"/>
                  <a:gd name="connsiteX5895" fmla="*/ 1969189 w 3000547"/>
                  <a:gd name="connsiteY5895" fmla="*/ 445699 h 3555732"/>
                  <a:gd name="connsiteX5896" fmla="*/ 1969854 w 3000547"/>
                  <a:gd name="connsiteY5896" fmla="*/ 450354 h 3555732"/>
                  <a:gd name="connsiteX5897" fmla="*/ 1967748 w 3000547"/>
                  <a:gd name="connsiteY5897" fmla="*/ 453678 h 3555732"/>
                  <a:gd name="connsiteX5898" fmla="*/ 1960656 w 3000547"/>
                  <a:gd name="connsiteY5898" fmla="*/ 451240 h 3555732"/>
                  <a:gd name="connsiteX5899" fmla="*/ 1958218 w 3000547"/>
                  <a:gd name="connsiteY5899" fmla="*/ 452570 h 3555732"/>
                  <a:gd name="connsiteX5900" fmla="*/ 1968967 w 3000547"/>
                  <a:gd name="connsiteY5900" fmla="*/ 461214 h 3555732"/>
                  <a:gd name="connsiteX5901" fmla="*/ 1974176 w 3000547"/>
                  <a:gd name="connsiteY5901" fmla="*/ 467419 h 3555732"/>
                  <a:gd name="connsiteX5902" fmla="*/ 1974508 w 3000547"/>
                  <a:gd name="connsiteY5902" fmla="*/ 475065 h 3555732"/>
                  <a:gd name="connsiteX5903" fmla="*/ 1978276 w 3000547"/>
                  <a:gd name="connsiteY5903" fmla="*/ 479166 h 3555732"/>
                  <a:gd name="connsiteX5904" fmla="*/ 1978941 w 3000547"/>
                  <a:gd name="connsiteY5904" fmla="*/ 481714 h 3555732"/>
                  <a:gd name="connsiteX5905" fmla="*/ 1977611 w 3000547"/>
                  <a:gd name="connsiteY5905" fmla="*/ 485039 h 3555732"/>
                  <a:gd name="connsiteX5906" fmla="*/ 1974730 w 3000547"/>
                  <a:gd name="connsiteY5906" fmla="*/ 487034 h 3555732"/>
                  <a:gd name="connsiteX5907" fmla="*/ 1971184 w 3000547"/>
                  <a:gd name="connsiteY5907" fmla="*/ 486701 h 3555732"/>
                  <a:gd name="connsiteX5908" fmla="*/ 1967748 w 3000547"/>
                  <a:gd name="connsiteY5908" fmla="*/ 484706 h 3555732"/>
                  <a:gd name="connsiteX5909" fmla="*/ 1965089 w 3000547"/>
                  <a:gd name="connsiteY5909" fmla="*/ 481604 h 3555732"/>
                  <a:gd name="connsiteX5910" fmla="*/ 1969411 w 3000547"/>
                  <a:gd name="connsiteY5910" fmla="*/ 483598 h 3555732"/>
                  <a:gd name="connsiteX5911" fmla="*/ 1971516 w 3000547"/>
                  <a:gd name="connsiteY5911" fmla="*/ 483820 h 3555732"/>
                  <a:gd name="connsiteX5912" fmla="*/ 1973511 w 3000547"/>
                  <a:gd name="connsiteY5912" fmla="*/ 481604 h 3555732"/>
                  <a:gd name="connsiteX5913" fmla="*/ 1962873 w 3000547"/>
                  <a:gd name="connsiteY5913" fmla="*/ 472406 h 3555732"/>
                  <a:gd name="connsiteX5914" fmla="*/ 1961210 w 3000547"/>
                  <a:gd name="connsiteY5914" fmla="*/ 469303 h 3555732"/>
                  <a:gd name="connsiteX5915" fmla="*/ 1959880 w 3000547"/>
                  <a:gd name="connsiteY5915" fmla="*/ 462433 h 3555732"/>
                  <a:gd name="connsiteX5916" fmla="*/ 1956889 w 3000547"/>
                  <a:gd name="connsiteY5916" fmla="*/ 456892 h 3555732"/>
                  <a:gd name="connsiteX5917" fmla="*/ 1940266 w 3000547"/>
                  <a:gd name="connsiteY5917" fmla="*/ 437942 h 3555732"/>
                  <a:gd name="connsiteX5918" fmla="*/ 1931955 w 3000547"/>
                  <a:gd name="connsiteY5918" fmla="*/ 435504 h 3555732"/>
                  <a:gd name="connsiteX5919" fmla="*/ 1927633 w 3000547"/>
                  <a:gd name="connsiteY5919" fmla="*/ 432623 h 3555732"/>
                  <a:gd name="connsiteX5920" fmla="*/ 1923422 w 3000547"/>
                  <a:gd name="connsiteY5920" fmla="*/ 428301 h 3555732"/>
                  <a:gd name="connsiteX5921" fmla="*/ 1919987 w 3000547"/>
                  <a:gd name="connsiteY5921" fmla="*/ 422982 h 3555732"/>
                  <a:gd name="connsiteX5922" fmla="*/ 1923090 w 3000547"/>
                  <a:gd name="connsiteY5922" fmla="*/ 414006 h 3555732"/>
                  <a:gd name="connsiteX5923" fmla="*/ 1918879 w 3000547"/>
                  <a:gd name="connsiteY5923" fmla="*/ 410682 h 3555732"/>
                  <a:gd name="connsiteX5924" fmla="*/ 1917328 w 3000547"/>
                  <a:gd name="connsiteY5924" fmla="*/ 407468 h 3555732"/>
                  <a:gd name="connsiteX5925" fmla="*/ 1917549 w 3000547"/>
                  <a:gd name="connsiteY5925" fmla="*/ 402703 h 3555732"/>
                  <a:gd name="connsiteX5926" fmla="*/ 1898822 w 3000547"/>
                  <a:gd name="connsiteY5926" fmla="*/ 389627 h 3555732"/>
                  <a:gd name="connsiteX5927" fmla="*/ 1892061 w 3000547"/>
                  <a:gd name="connsiteY5927" fmla="*/ 389184 h 3555732"/>
                  <a:gd name="connsiteX5928" fmla="*/ 1887185 w 3000547"/>
                  <a:gd name="connsiteY5928" fmla="*/ 392286 h 3555732"/>
                  <a:gd name="connsiteX5929" fmla="*/ 1882974 w 3000547"/>
                  <a:gd name="connsiteY5929" fmla="*/ 398270 h 3555732"/>
                  <a:gd name="connsiteX5930" fmla="*/ 1879872 w 3000547"/>
                  <a:gd name="connsiteY5930" fmla="*/ 407690 h 3555732"/>
                  <a:gd name="connsiteX5931" fmla="*/ 1878099 w 3000547"/>
                  <a:gd name="connsiteY5931" fmla="*/ 420877 h 3555732"/>
                  <a:gd name="connsiteX5932" fmla="*/ 1881313 w 3000547"/>
                  <a:gd name="connsiteY5932" fmla="*/ 420877 h 3555732"/>
                  <a:gd name="connsiteX5933" fmla="*/ 1885080 w 3000547"/>
                  <a:gd name="connsiteY5933" fmla="*/ 422539 h 3555732"/>
                  <a:gd name="connsiteX5934" fmla="*/ 1888626 w 3000547"/>
                  <a:gd name="connsiteY5934" fmla="*/ 425642 h 3555732"/>
                  <a:gd name="connsiteX5935" fmla="*/ 1891286 w 3000547"/>
                  <a:gd name="connsiteY5935" fmla="*/ 429853 h 3555732"/>
                  <a:gd name="connsiteX5936" fmla="*/ 1878099 w 3000547"/>
                  <a:gd name="connsiteY5936" fmla="*/ 429853 h 3555732"/>
                  <a:gd name="connsiteX5937" fmla="*/ 1879761 w 3000547"/>
                  <a:gd name="connsiteY5937" fmla="*/ 446364 h 3555732"/>
                  <a:gd name="connsiteX5938" fmla="*/ 1879761 w 3000547"/>
                  <a:gd name="connsiteY5938" fmla="*/ 450354 h 3555732"/>
                  <a:gd name="connsiteX5939" fmla="*/ 1877766 w 3000547"/>
                  <a:gd name="connsiteY5939" fmla="*/ 455119 h 3555732"/>
                  <a:gd name="connsiteX5940" fmla="*/ 1874663 w 3000547"/>
                  <a:gd name="connsiteY5940" fmla="*/ 458886 h 3555732"/>
                  <a:gd name="connsiteX5941" fmla="*/ 1871339 w 3000547"/>
                  <a:gd name="connsiteY5941" fmla="*/ 461103 h 3555732"/>
                  <a:gd name="connsiteX5942" fmla="*/ 1868679 w 3000547"/>
                  <a:gd name="connsiteY5942" fmla="*/ 461546 h 3555732"/>
                  <a:gd name="connsiteX5943" fmla="*/ 1870231 w 3000547"/>
                  <a:gd name="connsiteY5943" fmla="*/ 457003 h 3555732"/>
                  <a:gd name="connsiteX5944" fmla="*/ 1874774 w 3000547"/>
                  <a:gd name="connsiteY5944" fmla="*/ 447251 h 3555732"/>
                  <a:gd name="connsiteX5945" fmla="*/ 1875661 w 3000547"/>
                  <a:gd name="connsiteY5945" fmla="*/ 442264 h 3555732"/>
                  <a:gd name="connsiteX5946" fmla="*/ 1873555 w 3000547"/>
                  <a:gd name="connsiteY5946" fmla="*/ 440269 h 3555732"/>
                  <a:gd name="connsiteX5947" fmla="*/ 1863915 w 3000547"/>
                  <a:gd name="connsiteY5947" fmla="*/ 443372 h 3555732"/>
                  <a:gd name="connsiteX5948" fmla="*/ 1860922 w 3000547"/>
                  <a:gd name="connsiteY5948" fmla="*/ 445478 h 3555732"/>
                  <a:gd name="connsiteX5949" fmla="*/ 1862031 w 3000547"/>
                  <a:gd name="connsiteY5949" fmla="*/ 451019 h 3555732"/>
                  <a:gd name="connsiteX5950" fmla="*/ 1859814 w 3000547"/>
                  <a:gd name="connsiteY5950" fmla="*/ 454565 h 3555732"/>
                  <a:gd name="connsiteX5951" fmla="*/ 1856379 w 3000547"/>
                  <a:gd name="connsiteY5951" fmla="*/ 456338 h 3555732"/>
                  <a:gd name="connsiteX5952" fmla="*/ 1853831 w 3000547"/>
                  <a:gd name="connsiteY5952" fmla="*/ 456892 h 3555732"/>
                  <a:gd name="connsiteX5953" fmla="*/ 1854828 w 3000547"/>
                  <a:gd name="connsiteY5953" fmla="*/ 460438 h 3555732"/>
                  <a:gd name="connsiteX5954" fmla="*/ 1858263 w 3000547"/>
                  <a:gd name="connsiteY5954" fmla="*/ 463319 h 3555732"/>
                  <a:gd name="connsiteX5955" fmla="*/ 1860036 w 3000547"/>
                  <a:gd name="connsiteY5955" fmla="*/ 465868 h 3555732"/>
                  <a:gd name="connsiteX5956" fmla="*/ 1856601 w 3000547"/>
                  <a:gd name="connsiteY5956" fmla="*/ 468971 h 3555732"/>
                  <a:gd name="connsiteX5957" fmla="*/ 1853720 w 3000547"/>
                  <a:gd name="connsiteY5957" fmla="*/ 467198 h 3555732"/>
                  <a:gd name="connsiteX5958" fmla="*/ 1847624 w 3000547"/>
                  <a:gd name="connsiteY5958" fmla="*/ 458886 h 3555732"/>
                  <a:gd name="connsiteX5959" fmla="*/ 1848179 w 3000547"/>
                  <a:gd name="connsiteY5959" fmla="*/ 456670 h 3555732"/>
                  <a:gd name="connsiteX5960" fmla="*/ 1848844 w 3000547"/>
                  <a:gd name="connsiteY5960" fmla="*/ 455230 h 3555732"/>
                  <a:gd name="connsiteX5961" fmla="*/ 1849620 w 3000547"/>
                  <a:gd name="connsiteY5961" fmla="*/ 454565 h 3555732"/>
                  <a:gd name="connsiteX5962" fmla="*/ 1850727 w 3000547"/>
                  <a:gd name="connsiteY5962" fmla="*/ 454565 h 3555732"/>
                  <a:gd name="connsiteX5963" fmla="*/ 1849176 w 3000547"/>
                  <a:gd name="connsiteY5963" fmla="*/ 449910 h 3555732"/>
                  <a:gd name="connsiteX5964" fmla="*/ 1847070 w 3000547"/>
                  <a:gd name="connsiteY5964" fmla="*/ 449024 h 3555732"/>
                  <a:gd name="connsiteX5965" fmla="*/ 1844633 w 3000547"/>
                  <a:gd name="connsiteY5965" fmla="*/ 449024 h 3555732"/>
                  <a:gd name="connsiteX5966" fmla="*/ 1842305 w 3000547"/>
                  <a:gd name="connsiteY5966" fmla="*/ 447694 h 3555732"/>
                  <a:gd name="connsiteX5967" fmla="*/ 1842305 w 3000547"/>
                  <a:gd name="connsiteY5967" fmla="*/ 445478 h 3555732"/>
                  <a:gd name="connsiteX5968" fmla="*/ 1845187 w 3000547"/>
                  <a:gd name="connsiteY5968" fmla="*/ 443151 h 3555732"/>
                  <a:gd name="connsiteX5969" fmla="*/ 1852390 w 3000547"/>
                  <a:gd name="connsiteY5969" fmla="*/ 430850 h 3555732"/>
                  <a:gd name="connsiteX5970" fmla="*/ 1864912 w 3000547"/>
                  <a:gd name="connsiteY5970" fmla="*/ 418217 h 3555732"/>
                  <a:gd name="connsiteX5971" fmla="*/ 1864912 w 3000547"/>
                  <a:gd name="connsiteY5971" fmla="*/ 416223 h 3555732"/>
                  <a:gd name="connsiteX5972" fmla="*/ 1860257 w 3000547"/>
                  <a:gd name="connsiteY5972" fmla="*/ 417441 h 3555732"/>
                  <a:gd name="connsiteX5973" fmla="*/ 1834992 w 3000547"/>
                  <a:gd name="connsiteY5973" fmla="*/ 437832 h 3555732"/>
                  <a:gd name="connsiteX5974" fmla="*/ 1830670 w 3000547"/>
                  <a:gd name="connsiteY5974" fmla="*/ 438940 h 3555732"/>
                  <a:gd name="connsiteX5975" fmla="*/ 1831557 w 3000547"/>
                  <a:gd name="connsiteY5975" fmla="*/ 443261 h 3555732"/>
                  <a:gd name="connsiteX5976" fmla="*/ 1833218 w 3000547"/>
                  <a:gd name="connsiteY5976" fmla="*/ 447362 h 3555732"/>
                  <a:gd name="connsiteX5977" fmla="*/ 1834438 w 3000547"/>
                  <a:gd name="connsiteY5977" fmla="*/ 451462 h 3555732"/>
                  <a:gd name="connsiteX5978" fmla="*/ 1834105 w 3000547"/>
                  <a:gd name="connsiteY5978" fmla="*/ 455673 h 3555732"/>
                  <a:gd name="connsiteX5979" fmla="*/ 1832000 w 3000547"/>
                  <a:gd name="connsiteY5979" fmla="*/ 461103 h 3555732"/>
                  <a:gd name="connsiteX5980" fmla="*/ 1829894 w 3000547"/>
                  <a:gd name="connsiteY5980" fmla="*/ 464427 h 3555732"/>
                  <a:gd name="connsiteX5981" fmla="*/ 1813826 w 3000547"/>
                  <a:gd name="connsiteY5981" fmla="*/ 473957 h 3555732"/>
                  <a:gd name="connsiteX5982" fmla="*/ 1798977 w 3000547"/>
                  <a:gd name="connsiteY5982" fmla="*/ 474955 h 3555732"/>
                  <a:gd name="connsiteX5983" fmla="*/ 1795653 w 3000547"/>
                  <a:gd name="connsiteY5983" fmla="*/ 476949 h 3555732"/>
                  <a:gd name="connsiteX5984" fmla="*/ 1795653 w 3000547"/>
                  <a:gd name="connsiteY5984" fmla="*/ 479387 h 3555732"/>
                  <a:gd name="connsiteX5985" fmla="*/ 1799198 w 3000547"/>
                  <a:gd name="connsiteY5985" fmla="*/ 481714 h 3555732"/>
                  <a:gd name="connsiteX5986" fmla="*/ 1801636 w 3000547"/>
                  <a:gd name="connsiteY5986" fmla="*/ 487698 h 3555732"/>
                  <a:gd name="connsiteX5987" fmla="*/ 1802412 w 3000547"/>
                  <a:gd name="connsiteY5987" fmla="*/ 495899 h 3555732"/>
                  <a:gd name="connsiteX5988" fmla="*/ 1800750 w 3000547"/>
                  <a:gd name="connsiteY5988" fmla="*/ 504875 h 3555732"/>
                  <a:gd name="connsiteX5989" fmla="*/ 1796317 w 3000547"/>
                  <a:gd name="connsiteY5989" fmla="*/ 514516 h 3555732"/>
                  <a:gd name="connsiteX5990" fmla="*/ 1795653 w 3000547"/>
                  <a:gd name="connsiteY5990" fmla="*/ 518283 h 3555732"/>
                  <a:gd name="connsiteX5991" fmla="*/ 1796760 w 3000547"/>
                  <a:gd name="connsiteY5991" fmla="*/ 521386 h 3555732"/>
                  <a:gd name="connsiteX5992" fmla="*/ 1802190 w 3000547"/>
                  <a:gd name="connsiteY5992" fmla="*/ 526927 h 3555732"/>
                  <a:gd name="connsiteX5993" fmla="*/ 1811942 w 3000547"/>
                  <a:gd name="connsiteY5993" fmla="*/ 532135 h 3555732"/>
                  <a:gd name="connsiteX5994" fmla="*/ 1814269 w 3000547"/>
                  <a:gd name="connsiteY5994" fmla="*/ 535127 h 3555732"/>
                  <a:gd name="connsiteX5995" fmla="*/ 1815488 w 3000547"/>
                  <a:gd name="connsiteY5995" fmla="*/ 538009 h 3555732"/>
                  <a:gd name="connsiteX5996" fmla="*/ 1818480 w 3000547"/>
                  <a:gd name="connsiteY5996" fmla="*/ 547317 h 3555732"/>
                  <a:gd name="connsiteX5997" fmla="*/ 1822248 w 3000547"/>
                  <a:gd name="connsiteY5997" fmla="*/ 553634 h 3555732"/>
                  <a:gd name="connsiteX5998" fmla="*/ 1832886 w 3000547"/>
                  <a:gd name="connsiteY5998" fmla="*/ 559396 h 3555732"/>
                  <a:gd name="connsiteX5999" fmla="*/ 1837540 w 3000547"/>
                  <a:gd name="connsiteY5999" fmla="*/ 564050 h 3555732"/>
                  <a:gd name="connsiteX6000" fmla="*/ 1835768 w 3000547"/>
                  <a:gd name="connsiteY6000" fmla="*/ 565934 h 3555732"/>
                  <a:gd name="connsiteX6001" fmla="*/ 1834216 w 3000547"/>
                  <a:gd name="connsiteY6001" fmla="*/ 564604 h 3555732"/>
                  <a:gd name="connsiteX6002" fmla="*/ 1832554 w 3000547"/>
                  <a:gd name="connsiteY6002" fmla="*/ 561945 h 3555732"/>
                  <a:gd name="connsiteX6003" fmla="*/ 1830670 w 3000547"/>
                  <a:gd name="connsiteY6003" fmla="*/ 559728 h 3555732"/>
                  <a:gd name="connsiteX6004" fmla="*/ 1814269 w 3000547"/>
                  <a:gd name="connsiteY6004" fmla="*/ 555961 h 3555732"/>
                  <a:gd name="connsiteX6005" fmla="*/ 1805626 w 3000547"/>
                  <a:gd name="connsiteY6005" fmla="*/ 548314 h 3555732"/>
                  <a:gd name="connsiteX6006" fmla="*/ 1800418 w 3000547"/>
                  <a:gd name="connsiteY6006" fmla="*/ 541887 h 3555732"/>
                  <a:gd name="connsiteX6007" fmla="*/ 1798866 w 3000547"/>
                  <a:gd name="connsiteY6007" fmla="*/ 539449 h 3555732"/>
                  <a:gd name="connsiteX6008" fmla="*/ 1797203 w 3000547"/>
                  <a:gd name="connsiteY6008" fmla="*/ 537676 h 3555732"/>
                  <a:gd name="connsiteX6009" fmla="*/ 1795542 w 3000547"/>
                  <a:gd name="connsiteY6009" fmla="*/ 537676 h 3555732"/>
                  <a:gd name="connsiteX6010" fmla="*/ 1794433 w 3000547"/>
                  <a:gd name="connsiteY6010" fmla="*/ 539006 h 3555732"/>
                  <a:gd name="connsiteX6011" fmla="*/ 1793214 w 3000547"/>
                  <a:gd name="connsiteY6011" fmla="*/ 541666 h 3555732"/>
                  <a:gd name="connsiteX6012" fmla="*/ 1792106 w 3000547"/>
                  <a:gd name="connsiteY6012" fmla="*/ 544658 h 3555732"/>
                  <a:gd name="connsiteX6013" fmla="*/ 1791663 w 3000547"/>
                  <a:gd name="connsiteY6013" fmla="*/ 547317 h 3555732"/>
                  <a:gd name="connsiteX6014" fmla="*/ 1790887 w 3000547"/>
                  <a:gd name="connsiteY6014" fmla="*/ 555407 h 3555732"/>
                  <a:gd name="connsiteX6015" fmla="*/ 1788781 w 3000547"/>
                  <a:gd name="connsiteY6015" fmla="*/ 560504 h 3555732"/>
                  <a:gd name="connsiteX6016" fmla="*/ 1783130 w 3000547"/>
                  <a:gd name="connsiteY6016" fmla="*/ 568483 h 3555732"/>
                  <a:gd name="connsiteX6017" fmla="*/ 1781025 w 3000547"/>
                  <a:gd name="connsiteY6017" fmla="*/ 573026 h 3555732"/>
                  <a:gd name="connsiteX6018" fmla="*/ 1772270 w 3000547"/>
                  <a:gd name="connsiteY6018" fmla="*/ 597516 h 3555732"/>
                  <a:gd name="connsiteX6019" fmla="*/ 1771162 w 3000547"/>
                  <a:gd name="connsiteY6019" fmla="*/ 598957 h 3555732"/>
                  <a:gd name="connsiteX6020" fmla="*/ 1766397 w 3000547"/>
                  <a:gd name="connsiteY6020" fmla="*/ 600065 h 3555732"/>
                  <a:gd name="connsiteX6021" fmla="*/ 1748888 w 3000547"/>
                  <a:gd name="connsiteY6021" fmla="*/ 615579 h 3555732"/>
                  <a:gd name="connsiteX6022" fmla="*/ 1746229 w 3000547"/>
                  <a:gd name="connsiteY6022" fmla="*/ 620123 h 3555732"/>
                  <a:gd name="connsiteX6023" fmla="*/ 1744012 w 3000547"/>
                  <a:gd name="connsiteY6023" fmla="*/ 625664 h 3555732"/>
                  <a:gd name="connsiteX6024" fmla="*/ 1740910 w 3000547"/>
                  <a:gd name="connsiteY6024" fmla="*/ 631758 h 3555732"/>
                  <a:gd name="connsiteX6025" fmla="*/ 1737696 w 3000547"/>
                  <a:gd name="connsiteY6025" fmla="*/ 636745 h 3555732"/>
                  <a:gd name="connsiteX6026" fmla="*/ 1735036 w 3000547"/>
                  <a:gd name="connsiteY6026" fmla="*/ 638961 h 3555732"/>
                  <a:gd name="connsiteX6027" fmla="*/ 1731490 w 3000547"/>
                  <a:gd name="connsiteY6027" fmla="*/ 636967 h 3555732"/>
                  <a:gd name="connsiteX6028" fmla="*/ 1733817 w 3000547"/>
                  <a:gd name="connsiteY6028" fmla="*/ 630872 h 3555732"/>
                  <a:gd name="connsiteX6029" fmla="*/ 1741242 w 3000547"/>
                  <a:gd name="connsiteY6029" fmla="*/ 619015 h 3555732"/>
                  <a:gd name="connsiteX6030" fmla="*/ 1740577 w 3000547"/>
                  <a:gd name="connsiteY6030" fmla="*/ 618128 h 3555732"/>
                  <a:gd name="connsiteX6031" fmla="*/ 1739469 w 3000547"/>
                  <a:gd name="connsiteY6031" fmla="*/ 615690 h 3555732"/>
                  <a:gd name="connsiteX6032" fmla="*/ 1738914 w 3000547"/>
                  <a:gd name="connsiteY6032" fmla="*/ 614693 h 3555732"/>
                  <a:gd name="connsiteX6033" fmla="*/ 1740910 w 3000547"/>
                  <a:gd name="connsiteY6033" fmla="*/ 611701 h 3555732"/>
                  <a:gd name="connsiteX6034" fmla="*/ 1747447 w 3000547"/>
                  <a:gd name="connsiteY6034" fmla="*/ 608155 h 3555732"/>
                  <a:gd name="connsiteX6035" fmla="*/ 1754097 w 3000547"/>
                  <a:gd name="connsiteY6035" fmla="*/ 600619 h 3555732"/>
                  <a:gd name="connsiteX6036" fmla="*/ 1760081 w 3000547"/>
                  <a:gd name="connsiteY6036" fmla="*/ 597184 h 3555732"/>
                  <a:gd name="connsiteX6037" fmla="*/ 1762629 w 3000547"/>
                  <a:gd name="connsiteY6037" fmla="*/ 590868 h 3555732"/>
                  <a:gd name="connsiteX6038" fmla="*/ 1764292 w 3000547"/>
                  <a:gd name="connsiteY6038" fmla="*/ 582335 h 3555732"/>
                  <a:gd name="connsiteX6039" fmla="*/ 1765289 w 3000547"/>
                  <a:gd name="connsiteY6039" fmla="*/ 573026 h 3555732"/>
                  <a:gd name="connsiteX6040" fmla="*/ 1768281 w 3000547"/>
                  <a:gd name="connsiteY6040" fmla="*/ 575908 h 3555732"/>
                  <a:gd name="connsiteX6041" fmla="*/ 1771162 w 3000547"/>
                  <a:gd name="connsiteY6041" fmla="*/ 573248 h 3555732"/>
                  <a:gd name="connsiteX6042" fmla="*/ 1772492 w 3000547"/>
                  <a:gd name="connsiteY6042" fmla="*/ 567707 h 3555732"/>
                  <a:gd name="connsiteX6043" fmla="*/ 1770829 w 3000547"/>
                  <a:gd name="connsiteY6043" fmla="*/ 562056 h 3555732"/>
                  <a:gd name="connsiteX6044" fmla="*/ 1771494 w 3000547"/>
                  <a:gd name="connsiteY6044" fmla="*/ 557401 h 3555732"/>
                  <a:gd name="connsiteX6045" fmla="*/ 1772381 w 3000547"/>
                  <a:gd name="connsiteY6045" fmla="*/ 553634 h 3555732"/>
                  <a:gd name="connsiteX6046" fmla="*/ 1773711 w 3000547"/>
                  <a:gd name="connsiteY6046" fmla="*/ 550752 h 3555732"/>
                  <a:gd name="connsiteX6047" fmla="*/ 1775484 w 3000547"/>
                  <a:gd name="connsiteY6047" fmla="*/ 548647 h 3555732"/>
                  <a:gd name="connsiteX6048" fmla="*/ 1772049 w 3000547"/>
                  <a:gd name="connsiteY6048" fmla="*/ 543328 h 3555732"/>
                  <a:gd name="connsiteX6049" fmla="*/ 1773932 w 3000547"/>
                  <a:gd name="connsiteY6049" fmla="*/ 539117 h 3555732"/>
                  <a:gd name="connsiteX6050" fmla="*/ 1778365 w 3000547"/>
                  <a:gd name="connsiteY6050" fmla="*/ 536346 h 3555732"/>
                  <a:gd name="connsiteX6051" fmla="*/ 1782465 w 3000547"/>
                  <a:gd name="connsiteY6051" fmla="*/ 535349 h 3555732"/>
                  <a:gd name="connsiteX6052" fmla="*/ 1783684 w 3000547"/>
                  <a:gd name="connsiteY6052" fmla="*/ 534130 h 3555732"/>
                  <a:gd name="connsiteX6053" fmla="*/ 1784349 w 3000547"/>
                  <a:gd name="connsiteY6053" fmla="*/ 531027 h 3555732"/>
                  <a:gd name="connsiteX6054" fmla="*/ 1784681 w 3000547"/>
                  <a:gd name="connsiteY6054" fmla="*/ 527038 h 3555732"/>
                  <a:gd name="connsiteX6055" fmla="*/ 1784681 w 3000547"/>
                  <a:gd name="connsiteY6055" fmla="*/ 523159 h 3555732"/>
                  <a:gd name="connsiteX6056" fmla="*/ 1784460 w 3000547"/>
                  <a:gd name="connsiteY6056" fmla="*/ 519281 h 3555732"/>
                  <a:gd name="connsiteX6057" fmla="*/ 1783573 w 3000547"/>
                  <a:gd name="connsiteY6057" fmla="*/ 516843 h 3555732"/>
                  <a:gd name="connsiteX6058" fmla="*/ 1778476 w 3000547"/>
                  <a:gd name="connsiteY6058" fmla="*/ 509972 h 3555732"/>
                  <a:gd name="connsiteX6059" fmla="*/ 1777590 w 3000547"/>
                  <a:gd name="connsiteY6059" fmla="*/ 508088 h 3555732"/>
                  <a:gd name="connsiteX6060" fmla="*/ 1777146 w 3000547"/>
                  <a:gd name="connsiteY6060" fmla="*/ 504099 h 3555732"/>
                  <a:gd name="connsiteX6061" fmla="*/ 1777479 w 3000547"/>
                  <a:gd name="connsiteY6061" fmla="*/ 502659 h 3555732"/>
                  <a:gd name="connsiteX6062" fmla="*/ 1779030 w 3000547"/>
                  <a:gd name="connsiteY6062" fmla="*/ 489804 h 3555732"/>
                  <a:gd name="connsiteX6063" fmla="*/ 1779805 w 3000547"/>
                  <a:gd name="connsiteY6063" fmla="*/ 487144 h 3555732"/>
                  <a:gd name="connsiteX6064" fmla="*/ 1780692 w 3000547"/>
                  <a:gd name="connsiteY6064" fmla="*/ 483377 h 3555732"/>
                  <a:gd name="connsiteX6065" fmla="*/ 1781357 w 3000547"/>
                  <a:gd name="connsiteY6065" fmla="*/ 479498 h 3555732"/>
                  <a:gd name="connsiteX6066" fmla="*/ 1781690 w 3000547"/>
                  <a:gd name="connsiteY6066" fmla="*/ 476284 h 3555732"/>
                  <a:gd name="connsiteX6067" fmla="*/ 1782244 w 3000547"/>
                  <a:gd name="connsiteY6067" fmla="*/ 472406 h 3555732"/>
                  <a:gd name="connsiteX6068" fmla="*/ 1783462 w 3000547"/>
                  <a:gd name="connsiteY6068" fmla="*/ 469081 h 3555732"/>
                  <a:gd name="connsiteX6069" fmla="*/ 1784792 w 3000547"/>
                  <a:gd name="connsiteY6069" fmla="*/ 466311 h 3555732"/>
                  <a:gd name="connsiteX6070" fmla="*/ 1785568 w 3000547"/>
                  <a:gd name="connsiteY6070" fmla="*/ 463984 h 3555732"/>
                  <a:gd name="connsiteX6071" fmla="*/ 1785901 w 3000547"/>
                  <a:gd name="connsiteY6071" fmla="*/ 461103 h 3555732"/>
                  <a:gd name="connsiteX6072" fmla="*/ 1785901 w 3000547"/>
                  <a:gd name="connsiteY6072" fmla="*/ 454232 h 3555732"/>
                  <a:gd name="connsiteX6073" fmla="*/ 1786344 w 3000547"/>
                  <a:gd name="connsiteY6073" fmla="*/ 450464 h 3555732"/>
                  <a:gd name="connsiteX6074" fmla="*/ 1787452 w 3000547"/>
                  <a:gd name="connsiteY6074" fmla="*/ 446475 h 3555732"/>
                  <a:gd name="connsiteX6075" fmla="*/ 1788671 w 3000547"/>
                  <a:gd name="connsiteY6075" fmla="*/ 443261 h 3555732"/>
                  <a:gd name="connsiteX6076" fmla="*/ 1789225 w 3000547"/>
                  <a:gd name="connsiteY6076" fmla="*/ 439937 h 3555732"/>
                  <a:gd name="connsiteX6077" fmla="*/ 1788338 w 3000547"/>
                  <a:gd name="connsiteY6077" fmla="*/ 435615 h 3555732"/>
                  <a:gd name="connsiteX6078" fmla="*/ 1776703 w 3000547"/>
                  <a:gd name="connsiteY6078" fmla="*/ 411347 h 3555732"/>
                  <a:gd name="connsiteX6079" fmla="*/ 1774154 w 3000547"/>
                  <a:gd name="connsiteY6079" fmla="*/ 409019 h 3555732"/>
                  <a:gd name="connsiteX6080" fmla="*/ 1771605 w 3000547"/>
                  <a:gd name="connsiteY6080" fmla="*/ 410017 h 3555732"/>
                  <a:gd name="connsiteX6081" fmla="*/ 1767727 w 3000547"/>
                  <a:gd name="connsiteY6081" fmla="*/ 417331 h 3555732"/>
                  <a:gd name="connsiteX6082" fmla="*/ 1764513 w 3000547"/>
                  <a:gd name="connsiteY6082" fmla="*/ 421874 h 3555732"/>
                  <a:gd name="connsiteX6083" fmla="*/ 1763848 w 3000547"/>
                  <a:gd name="connsiteY6083" fmla="*/ 424423 h 3555732"/>
                  <a:gd name="connsiteX6084" fmla="*/ 1764624 w 3000547"/>
                  <a:gd name="connsiteY6084" fmla="*/ 439161 h 3555732"/>
                  <a:gd name="connsiteX6085" fmla="*/ 1764624 w 3000547"/>
                  <a:gd name="connsiteY6085" fmla="*/ 445921 h 3555732"/>
                  <a:gd name="connsiteX6086" fmla="*/ 1763959 w 3000547"/>
                  <a:gd name="connsiteY6086" fmla="*/ 445921 h 3555732"/>
                  <a:gd name="connsiteX6087" fmla="*/ 1762851 w 3000547"/>
                  <a:gd name="connsiteY6087" fmla="*/ 443040 h 3555732"/>
                  <a:gd name="connsiteX6088" fmla="*/ 1761188 w 3000547"/>
                  <a:gd name="connsiteY6088" fmla="*/ 441267 h 3555732"/>
                  <a:gd name="connsiteX6089" fmla="*/ 1760413 w 3000547"/>
                  <a:gd name="connsiteY6089" fmla="*/ 438940 h 3555732"/>
                  <a:gd name="connsiteX6090" fmla="*/ 1760191 w 3000547"/>
                  <a:gd name="connsiteY6090" fmla="*/ 433731 h 3555732"/>
                  <a:gd name="connsiteX6091" fmla="*/ 1760191 w 3000547"/>
                  <a:gd name="connsiteY6091" fmla="*/ 425753 h 3555732"/>
                  <a:gd name="connsiteX6092" fmla="*/ 1760413 w 3000547"/>
                  <a:gd name="connsiteY6092" fmla="*/ 423647 h 3555732"/>
                  <a:gd name="connsiteX6093" fmla="*/ 1760413 w 3000547"/>
                  <a:gd name="connsiteY6093" fmla="*/ 422428 h 3555732"/>
                  <a:gd name="connsiteX6094" fmla="*/ 1760191 w 3000547"/>
                  <a:gd name="connsiteY6094" fmla="*/ 418660 h 3555732"/>
                  <a:gd name="connsiteX6095" fmla="*/ 1758751 w 3000547"/>
                  <a:gd name="connsiteY6095" fmla="*/ 421098 h 3555732"/>
                  <a:gd name="connsiteX6096" fmla="*/ 1757532 w 3000547"/>
                  <a:gd name="connsiteY6096" fmla="*/ 425309 h 3555732"/>
                  <a:gd name="connsiteX6097" fmla="*/ 1754318 w 3000547"/>
                  <a:gd name="connsiteY6097" fmla="*/ 439715 h 3555732"/>
                  <a:gd name="connsiteX6098" fmla="*/ 1750218 w 3000547"/>
                  <a:gd name="connsiteY6098" fmla="*/ 450575 h 3555732"/>
                  <a:gd name="connsiteX6099" fmla="*/ 1745231 w 3000547"/>
                  <a:gd name="connsiteY6099" fmla="*/ 468638 h 3555732"/>
                  <a:gd name="connsiteX6100" fmla="*/ 1742129 w 3000547"/>
                  <a:gd name="connsiteY6100" fmla="*/ 475841 h 3555732"/>
                  <a:gd name="connsiteX6101" fmla="*/ 1737807 w 3000547"/>
                  <a:gd name="connsiteY6101" fmla="*/ 477503 h 3555732"/>
                  <a:gd name="connsiteX6102" fmla="*/ 1739469 w 3000547"/>
                  <a:gd name="connsiteY6102" fmla="*/ 466643 h 3555732"/>
                  <a:gd name="connsiteX6103" fmla="*/ 1741685 w 3000547"/>
                  <a:gd name="connsiteY6103" fmla="*/ 458665 h 3555732"/>
                  <a:gd name="connsiteX6104" fmla="*/ 1742350 w 3000547"/>
                  <a:gd name="connsiteY6104" fmla="*/ 454121 h 3555732"/>
                  <a:gd name="connsiteX6105" fmla="*/ 1742018 w 3000547"/>
                  <a:gd name="connsiteY6105" fmla="*/ 451462 h 3555732"/>
                  <a:gd name="connsiteX6106" fmla="*/ 1740134 w 3000547"/>
                  <a:gd name="connsiteY6106" fmla="*/ 452902 h 3555732"/>
                  <a:gd name="connsiteX6107" fmla="*/ 1738914 w 3000547"/>
                  <a:gd name="connsiteY6107" fmla="*/ 455562 h 3555732"/>
                  <a:gd name="connsiteX6108" fmla="*/ 1735147 w 3000547"/>
                  <a:gd name="connsiteY6108" fmla="*/ 467530 h 3555732"/>
                  <a:gd name="connsiteX6109" fmla="*/ 1733263 w 3000547"/>
                  <a:gd name="connsiteY6109" fmla="*/ 470854 h 3555732"/>
                  <a:gd name="connsiteX6110" fmla="*/ 1728941 w 3000547"/>
                  <a:gd name="connsiteY6110" fmla="*/ 473847 h 3555732"/>
                  <a:gd name="connsiteX6111" fmla="*/ 1726947 w 3000547"/>
                  <a:gd name="connsiteY6111" fmla="*/ 477614 h 3555732"/>
                  <a:gd name="connsiteX6112" fmla="*/ 1727612 w 3000547"/>
                  <a:gd name="connsiteY6112" fmla="*/ 483820 h 3555732"/>
                  <a:gd name="connsiteX6113" fmla="*/ 1725617 w 3000547"/>
                  <a:gd name="connsiteY6113" fmla="*/ 487588 h 3555732"/>
                  <a:gd name="connsiteX6114" fmla="*/ 1722957 w 3000547"/>
                  <a:gd name="connsiteY6114" fmla="*/ 490469 h 3555732"/>
                  <a:gd name="connsiteX6115" fmla="*/ 1721627 w 3000547"/>
                  <a:gd name="connsiteY6115" fmla="*/ 494458 h 3555732"/>
                  <a:gd name="connsiteX6116" fmla="*/ 1721406 w 3000547"/>
                  <a:gd name="connsiteY6116" fmla="*/ 501994 h 3555732"/>
                  <a:gd name="connsiteX6117" fmla="*/ 1721627 w 3000547"/>
                  <a:gd name="connsiteY6117" fmla="*/ 504321 h 3555732"/>
                  <a:gd name="connsiteX6118" fmla="*/ 1722182 w 3000547"/>
                  <a:gd name="connsiteY6118" fmla="*/ 506980 h 3555732"/>
                  <a:gd name="connsiteX6119" fmla="*/ 1723623 w 3000547"/>
                  <a:gd name="connsiteY6119" fmla="*/ 511524 h 3555732"/>
                  <a:gd name="connsiteX6120" fmla="*/ 1723955 w 3000547"/>
                  <a:gd name="connsiteY6120" fmla="*/ 514516 h 3555732"/>
                  <a:gd name="connsiteX6121" fmla="*/ 1725395 w 3000547"/>
                  <a:gd name="connsiteY6121" fmla="*/ 522051 h 3555732"/>
                  <a:gd name="connsiteX6122" fmla="*/ 1728831 w 3000547"/>
                  <a:gd name="connsiteY6122" fmla="*/ 524822 h 3555732"/>
                  <a:gd name="connsiteX6123" fmla="*/ 1732931 w 3000547"/>
                  <a:gd name="connsiteY6123" fmla="*/ 525819 h 3555732"/>
                  <a:gd name="connsiteX6124" fmla="*/ 1736366 w 3000547"/>
                  <a:gd name="connsiteY6124" fmla="*/ 527924 h 3555732"/>
                  <a:gd name="connsiteX6125" fmla="*/ 1740245 w 3000547"/>
                  <a:gd name="connsiteY6125" fmla="*/ 531914 h 3555732"/>
                  <a:gd name="connsiteX6126" fmla="*/ 1745010 w 3000547"/>
                  <a:gd name="connsiteY6126" fmla="*/ 534684 h 3555732"/>
                  <a:gd name="connsiteX6127" fmla="*/ 1749886 w 3000547"/>
                  <a:gd name="connsiteY6127" fmla="*/ 536014 h 3555732"/>
                  <a:gd name="connsiteX6128" fmla="*/ 1754097 w 3000547"/>
                  <a:gd name="connsiteY6128" fmla="*/ 535681 h 3555732"/>
                  <a:gd name="connsiteX6129" fmla="*/ 1748112 w 3000547"/>
                  <a:gd name="connsiteY6129" fmla="*/ 537676 h 3555732"/>
                  <a:gd name="connsiteX6130" fmla="*/ 1740688 w 3000547"/>
                  <a:gd name="connsiteY6130" fmla="*/ 534463 h 3555732"/>
                  <a:gd name="connsiteX6131" fmla="*/ 1733263 w 3000547"/>
                  <a:gd name="connsiteY6131" fmla="*/ 529254 h 3555732"/>
                  <a:gd name="connsiteX6132" fmla="*/ 1719079 w 3000547"/>
                  <a:gd name="connsiteY6132" fmla="*/ 526373 h 3555732"/>
                  <a:gd name="connsiteX6133" fmla="*/ 1714646 w 3000547"/>
                  <a:gd name="connsiteY6133" fmla="*/ 527259 h 3555732"/>
                  <a:gd name="connsiteX6134" fmla="*/ 1712319 w 3000547"/>
                  <a:gd name="connsiteY6134" fmla="*/ 526927 h 3555732"/>
                  <a:gd name="connsiteX6135" fmla="*/ 1712651 w 3000547"/>
                  <a:gd name="connsiteY6135" fmla="*/ 528257 h 3555732"/>
                  <a:gd name="connsiteX6136" fmla="*/ 1712873 w 3000547"/>
                  <a:gd name="connsiteY6136" fmla="*/ 529254 h 3555732"/>
                  <a:gd name="connsiteX6137" fmla="*/ 1713206 w 3000547"/>
                  <a:gd name="connsiteY6137" fmla="*/ 530141 h 3555732"/>
                  <a:gd name="connsiteX6138" fmla="*/ 1713871 w 3000547"/>
                  <a:gd name="connsiteY6138" fmla="*/ 531138 h 3555732"/>
                  <a:gd name="connsiteX6139" fmla="*/ 1708330 w 3000547"/>
                  <a:gd name="connsiteY6139" fmla="*/ 553523 h 3555732"/>
                  <a:gd name="connsiteX6140" fmla="*/ 1710214 w 3000547"/>
                  <a:gd name="connsiteY6140" fmla="*/ 558288 h 3555732"/>
                  <a:gd name="connsiteX6141" fmla="*/ 1709216 w 3000547"/>
                  <a:gd name="connsiteY6141" fmla="*/ 566045 h 3555732"/>
                  <a:gd name="connsiteX6142" fmla="*/ 1707221 w 3000547"/>
                  <a:gd name="connsiteY6142" fmla="*/ 574467 h 3555732"/>
                  <a:gd name="connsiteX6143" fmla="*/ 1706114 w 3000547"/>
                  <a:gd name="connsiteY6143" fmla="*/ 581337 h 3555732"/>
                  <a:gd name="connsiteX6144" fmla="*/ 1688162 w 3000547"/>
                  <a:gd name="connsiteY6144" fmla="*/ 595633 h 3555732"/>
                  <a:gd name="connsiteX6145" fmla="*/ 1690599 w 3000547"/>
                  <a:gd name="connsiteY6145" fmla="*/ 589316 h 3555732"/>
                  <a:gd name="connsiteX6146" fmla="*/ 1693923 w 3000547"/>
                  <a:gd name="connsiteY6146" fmla="*/ 583775 h 3555732"/>
                  <a:gd name="connsiteX6147" fmla="*/ 1697581 w 3000547"/>
                  <a:gd name="connsiteY6147" fmla="*/ 579786 h 3555732"/>
                  <a:gd name="connsiteX6148" fmla="*/ 1700905 w 3000547"/>
                  <a:gd name="connsiteY6148" fmla="*/ 578235 h 3555732"/>
                  <a:gd name="connsiteX6149" fmla="*/ 1701681 w 3000547"/>
                  <a:gd name="connsiteY6149" fmla="*/ 576572 h 3555732"/>
                  <a:gd name="connsiteX6150" fmla="*/ 1700905 w 3000547"/>
                  <a:gd name="connsiteY6150" fmla="*/ 572694 h 3555732"/>
                  <a:gd name="connsiteX6151" fmla="*/ 1699686 w 3000547"/>
                  <a:gd name="connsiteY6151" fmla="*/ 568150 h 3555732"/>
                  <a:gd name="connsiteX6152" fmla="*/ 1699021 w 3000547"/>
                  <a:gd name="connsiteY6152" fmla="*/ 564826 h 3555732"/>
                  <a:gd name="connsiteX6153" fmla="*/ 1699021 w 3000547"/>
                  <a:gd name="connsiteY6153" fmla="*/ 560837 h 3555732"/>
                  <a:gd name="connsiteX6154" fmla="*/ 1699354 w 3000547"/>
                  <a:gd name="connsiteY6154" fmla="*/ 556847 h 3555732"/>
                  <a:gd name="connsiteX6155" fmla="*/ 1700019 w 3000547"/>
                  <a:gd name="connsiteY6155" fmla="*/ 553301 h 3555732"/>
                  <a:gd name="connsiteX6156" fmla="*/ 1700905 w 3000547"/>
                  <a:gd name="connsiteY6156" fmla="*/ 550420 h 3555732"/>
                  <a:gd name="connsiteX6157" fmla="*/ 1707332 w 3000547"/>
                  <a:gd name="connsiteY6157" fmla="*/ 533244 h 3555732"/>
                  <a:gd name="connsiteX6158" fmla="*/ 1709105 w 3000547"/>
                  <a:gd name="connsiteY6158" fmla="*/ 527149 h 3555732"/>
                  <a:gd name="connsiteX6159" fmla="*/ 1710436 w 3000547"/>
                  <a:gd name="connsiteY6159" fmla="*/ 517508 h 3555732"/>
                  <a:gd name="connsiteX6160" fmla="*/ 1709105 w 3000547"/>
                  <a:gd name="connsiteY6160" fmla="*/ 513297 h 3555732"/>
                  <a:gd name="connsiteX6161" fmla="*/ 1706557 w 3000547"/>
                  <a:gd name="connsiteY6161" fmla="*/ 510416 h 3555732"/>
                  <a:gd name="connsiteX6162" fmla="*/ 1704451 w 3000547"/>
                  <a:gd name="connsiteY6162" fmla="*/ 504653 h 3555732"/>
                  <a:gd name="connsiteX6163" fmla="*/ 1706224 w 3000547"/>
                  <a:gd name="connsiteY6163" fmla="*/ 501772 h 3555732"/>
                  <a:gd name="connsiteX6164" fmla="*/ 1708551 w 3000547"/>
                  <a:gd name="connsiteY6164" fmla="*/ 496896 h 3555732"/>
                  <a:gd name="connsiteX6165" fmla="*/ 1710657 w 3000547"/>
                  <a:gd name="connsiteY6165" fmla="*/ 491134 h 3555732"/>
                  <a:gd name="connsiteX6166" fmla="*/ 1711543 w 3000547"/>
                  <a:gd name="connsiteY6166" fmla="*/ 485704 h 3555732"/>
                  <a:gd name="connsiteX6167" fmla="*/ 1711322 w 3000547"/>
                  <a:gd name="connsiteY6167" fmla="*/ 481160 h 3555732"/>
                  <a:gd name="connsiteX6168" fmla="*/ 1710989 w 3000547"/>
                  <a:gd name="connsiteY6168" fmla="*/ 480163 h 3555732"/>
                  <a:gd name="connsiteX6169" fmla="*/ 1715311 w 3000547"/>
                  <a:gd name="connsiteY6169" fmla="*/ 471187 h 3555732"/>
                  <a:gd name="connsiteX6170" fmla="*/ 1716197 w 3000547"/>
                  <a:gd name="connsiteY6170" fmla="*/ 468749 h 3555732"/>
                  <a:gd name="connsiteX6171" fmla="*/ 1716973 w 3000547"/>
                  <a:gd name="connsiteY6171" fmla="*/ 464538 h 3555732"/>
                  <a:gd name="connsiteX6172" fmla="*/ 1711654 w 3000547"/>
                  <a:gd name="connsiteY6172" fmla="*/ 461657 h 3555732"/>
                  <a:gd name="connsiteX6173" fmla="*/ 1691486 w 3000547"/>
                  <a:gd name="connsiteY6173" fmla="*/ 465868 h 3555732"/>
                  <a:gd name="connsiteX6174" fmla="*/ 1682953 w 3000547"/>
                  <a:gd name="connsiteY6174" fmla="*/ 472073 h 3555732"/>
                  <a:gd name="connsiteX6175" fmla="*/ 1678521 w 3000547"/>
                  <a:gd name="connsiteY6175" fmla="*/ 473514 h 3555732"/>
                  <a:gd name="connsiteX6176" fmla="*/ 1661676 w 3000547"/>
                  <a:gd name="connsiteY6176" fmla="*/ 471630 h 3555732"/>
                  <a:gd name="connsiteX6177" fmla="*/ 1656358 w 3000547"/>
                  <a:gd name="connsiteY6177" fmla="*/ 473514 h 3555732"/>
                  <a:gd name="connsiteX6178" fmla="*/ 1654584 w 3000547"/>
                  <a:gd name="connsiteY6178" fmla="*/ 475620 h 3555732"/>
                  <a:gd name="connsiteX6179" fmla="*/ 1651038 w 3000547"/>
                  <a:gd name="connsiteY6179" fmla="*/ 481271 h 3555732"/>
                  <a:gd name="connsiteX6180" fmla="*/ 1649154 w 3000547"/>
                  <a:gd name="connsiteY6180" fmla="*/ 482379 h 3555732"/>
                  <a:gd name="connsiteX6181" fmla="*/ 1644057 w 3000547"/>
                  <a:gd name="connsiteY6181" fmla="*/ 483155 h 3555732"/>
                  <a:gd name="connsiteX6182" fmla="*/ 1641619 w 3000547"/>
                  <a:gd name="connsiteY6182" fmla="*/ 484485 h 3555732"/>
                  <a:gd name="connsiteX6183" fmla="*/ 1639402 w 3000547"/>
                  <a:gd name="connsiteY6183" fmla="*/ 486812 h 3555732"/>
                  <a:gd name="connsiteX6184" fmla="*/ 1637851 w 3000547"/>
                  <a:gd name="connsiteY6184" fmla="*/ 500775 h 3555732"/>
                  <a:gd name="connsiteX6185" fmla="*/ 1621893 w 3000547"/>
                  <a:gd name="connsiteY6185" fmla="*/ 526262 h 3555732"/>
                  <a:gd name="connsiteX6186" fmla="*/ 1623445 w 3000547"/>
                  <a:gd name="connsiteY6186" fmla="*/ 543882 h 3555732"/>
                  <a:gd name="connsiteX6187" fmla="*/ 1625108 w 3000547"/>
                  <a:gd name="connsiteY6187" fmla="*/ 547317 h 3555732"/>
                  <a:gd name="connsiteX6188" fmla="*/ 1627545 w 3000547"/>
                  <a:gd name="connsiteY6188" fmla="*/ 550863 h 3555732"/>
                  <a:gd name="connsiteX6189" fmla="*/ 1629983 w 3000547"/>
                  <a:gd name="connsiteY6189" fmla="*/ 552525 h 3555732"/>
                  <a:gd name="connsiteX6190" fmla="*/ 1631867 w 3000547"/>
                  <a:gd name="connsiteY6190" fmla="*/ 550531 h 3555732"/>
                  <a:gd name="connsiteX6191" fmla="*/ 1634084 w 3000547"/>
                  <a:gd name="connsiteY6191" fmla="*/ 546763 h 3555732"/>
                  <a:gd name="connsiteX6192" fmla="*/ 1639735 w 3000547"/>
                  <a:gd name="connsiteY6192" fmla="*/ 545544 h 3555732"/>
                  <a:gd name="connsiteX6193" fmla="*/ 1644721 w 3000547"/>
                  <a:gd name="connsiteY6193" fmla="*/ 542663 h 3555732"/>
                  <a:gd name="connsiteX6194" fmla="*/ 1653919 w 3000547"/>
                  <a:gd name="connsiteY6194" fmla="*/ 541666 h 3555732"/>
                  <a:gd name="connsiteX6195" fmla="*/ 1654363 w 3000547"/>
                  <a:gd name="connsiteY6195" fmla="*/ 546431 h 3555732"/>
                  <a:gd name="connsiteX6196" fmla="*/ 1655471 w 3000547"/>
                  <a:gd name="connsiteY6196" fmla="*/ 549423 h 3555732"/>
                  <a:gd name="connsiteX6197" fmla="*/ 1656690 w 3000547"/>
                  <a:gd name="connsiteY6197" fmla="*/ 552193 h 3555732"/>
                  <a:gd name="connsiteX6198" fmla="*/ 1657687 w 3000547"/>
                  <a:gd name="connsiteY6198" fmla="*/ 556072 h 3555732"/>
                  <a:gd name="connsiteX6199" fmla="*/ 1656247 w 3000547"/>
                  <a:gd name="connsiteY6199" fmla="*/ 555628 h 3555732"/>
                  <a:gd name="connsiteX6200" fmla="*/ 1654584 w 3000547"/>
                  <a:gd name="connsiteY6200" fmla="*/ 554409 h 3555732"/>
                  <a:gd name="connsiteX6201" fmla="*/ 1653033 w 3000547"/>
                  <a:gd name="connsiteY6201" fmla="*/ 552636 h 3555732"/>
                  <a:gd name="connsiteX6202" fmla="*/ 1649930 w 3000547"/>
                  <a:gd name="connsiteY6202" fmla="*/ 547206 h 3555732"/>
                  <a:gd name="connsiteX6203" fmla="*/ 1647935 w 3000547"/>
                  <a:gd name="connsiteY6203" fmla="*/ 547206 h 3555732"/>
                  <a:gd name="connsiteX6204" fmla="*/ 1635745 w 3000547"/>
                  <a:gd name="connsiteY6204" fmla="*/ 552747 h 3555732"/>
                  <a:gd name="connsiteX6205" fmla="*/ 1631534 w 3000547"/>
                  <a:gd name="connsiteY6205" fmla="*/ 556626 h 3555732"/>
                  <a:gd name="connsiteX6206" fmla="*/ 1628543 w 3000547"/>
                  <a:gd name="connsiteY6206" fmla="*/ 561501 h 3555732"/>
                  <a:gd name="connsiteX6207" fmla="*/ 1627102 w 3000547"/>
                  <a:gd name="connsiteY6207" fmla="*/ 568926 h 3555732"/>
                  <a:gd name="connsiteX6208" fmla="*/ 1628099 w 3000547"/>
                  <a:gd name="connsiteY6208" fmla="*/ 575021 h 3555732"/>
                  <a:gd name="connsiteX6209" fmla="*/ 1630426 w 3000547"/>
                  <a:gd name="connsiteY6209" fmla="*/ 579564 h 3555732"/>
                  <a:gd name="connsiteX6210" fmla="*/ 1632865 w 3000547"/>
                  <a:gd name="connsiteY6210" fmla="*/ 582446 h 3555732"/>
                  <a:gd name="connsiteX6211" fmla="*/ 1635856 w 3000547"/>
                  <a:gd name="connsiteY6211" fmla="*/ 583665 h 3555732"/>
                  <a:gd name="connsiteX6212" fmla="*/ 1636743 w 3000547"/>
                  <a:gd name="connsiteY6212" fmla="*/ 584662 h 3555732"/>
                  <a:gd name="connsiteX6213" fmla="*/ 1637297 w 3000547"/>
                  <a:gd name="connsiteY6213" fmla="*/ 586435 h 3555732"/>
                  <a:gd name="connsiteX6214" fmla="*/ 1637297 w 3000547"/>
                  <a:gd name="connsiteY6214" fmla="*/ 588208 h 3555732"/>
                  <a:gd name="connsiteX6215" fmla="*/ 1637297 w 3000547"/>
                  <a:gd name="connsiteY6215" fmla="*/ 589870 h 3555732"/>
                  <a:gd name="connsiteX6216" fmla="*/ 1637519 w 3000547"/>
                  <a:gd name="connsiteY6216" fmla="*/ 591200 h 3555732"/>
                  <a:gd name="connsiteX6217" fmla="*/ 1640289 w 3000547"/>
                  <a:gd name="connsiteY6217" fmla="*/ 598292 h 3555732"/>
                  <a:gd name="connsiteX6218" fmla="*/ 1641397 w 3000547"/>
                  <a:gd name="connsiteY6218" fmla="*/ 600176 h 3555732"/>
                  <a:gd name="connsiteX6219" fmla="*/ 1645608 w 3000547"/>
                  <a:gd name="connsiteY6219" fmla="*/ 603057 h 3555732"/>
                  <a:gd name="connsiteX6220" fmla="*/ 1661676 w 3000547"/>
                  <a:gd name="connsiteY6220" fmla="*/ 600287 h 3555732"/>
                  <a:gd name="connsiteX6221" fmla="*/ 1664669 w 3000547"/>
                  <a:gd name="connsiteY6221" fmla="*/ 600841 h 3555732"/>
                  <a:gd name="connsiteX6222" fmla="*/ 1667549 w 3000547"/>
                  <a:gd name="connsiteY6222" fmla="*/ 602392 h 3555732"/>
                  <a:gd name="connsiteX6223" fmla="*/ 1676526 w 3000547"/>
                  <a:gd name="connsiteY6223" fmla="*/ 614360 h 3555732"/>
                  <a:gd name="connsiteX6224" fmla="*/ 1678742 w 3000547"/>
                  <a:gd name="connsiteY6224" fmla="*/ 619790 h 3555732"/>
                  <a:gd name="connsiteX6225" fmla="*/ 1679296 w 3000547"/>
                  <a:gd name="connsiteY6225" fmla="*/ 621896 h 3555732"/>
                  <a:gd name="connsiteX6226" fmla="*/ 1679296 w 3000547"/>
                  <a:gd name="connsiteY6226" fmla="*/ 625885 h 3555732"/>
                  <a:gd name="connsiteX6227" fmla="*/ 1678742 w 3000547"/>
                  <a:gd name="connsiteY6227" fmla="*/ 628323 h 3555732"/>
                  <a:gd name="connsiteX6228" fmla="*/ 1678077 w 3000547"/>
                  <a:gd name="connsiteY6228" fmla="*/ 630318 h 3555732"/>
                  <a:gd name="connsiteX6229" fmla="*/ 1677745 w 3000547"/>
                  <a:gd name="connsiteY6229" fmla="*/ 633088 h 3555732"/>
                  <a:gd name="connsiteX6230" fmla="*/ 1678631 w 3000547"/>
                  <a:gd name="connsiteY6230" fmla="*/ 640513 h 3555732"/>
                  <a:gd name="connsiteX6231" fmla="*/ 1680626 w 3000547"/>
                  <a:gd name="connsiteY6231" fmla="*/ 644170 h 3555732"/>
                  <a:gd name="connsiteX6232" fmla="*/ 1683064 w 3000547"/>
                  <a:gd name="connsiteY6232" fmla="*/ 646608 h 3555732"/>
                  <a:gd name="connsiteX6233" fmla="*/ 1685502 w 3000547"/>
                  <a:gd name="connsiteY6233" fmla="*/ 650486 h 3555732"/>
                  <a:gd name="connsiteX6234" fmla="*/ 1681845 w 3000547"/>
                  <a:gd name="connsiteY6234" fmla="*/ 653146 h 3555732"/>
                  <a:gd name="connsiteX6235" fmla="*/ 1674531 w 3000547"/>
                  <a:gd name="connsiteY6235" fmla="*/ 646940 h 3555732"/>
                  <a:gd name="connsiteX6236" fmla="*/ 1670763 w 3000547"/>
                  <a:gd name="connsiteY6236" fmla="*/ 646164 h 3555732"/>
                  <a:gd name="connsiteX6237" fmla="*/ 1669101 w 3000547"/>
                  <a:gd name="connsiteY6237" fmla="*/ 647605 h 3555732"/>
                  <a:gd name="connsiteX6238" fmla="*/ 1665888 w 3000547"/>
                  <a:gd name="connsiteY6238" fmla="*/ 651816 h 3555732"/>
                  <a:gd name="connsiteX6239" fmla="*/ 1663782 w 3000547"/>
                  <a:gd name="connsiteY6239" fmla="*/ 652703 h 3555732"/>
                  <a:gd name="connsiteX6240" fmla="*/ 1661898 w 3000547"/>
                  <a:gd name="connsiteY6240" fmla="*/ 652148 h 3555732"/>
                  <a:gd name="connsiteX6241" fmla="*/ 1657687 w 3000547"/>
                  <a:gd name="connsiteY6241" fmla="*/ 648602 h 3555732"/>
                  <a:gd name="connsiteX6242" fmla="*/ 1656136 w 3000547"/>
                  <a:gd name="connsiteY6242" fmla="*/ 646275 h 3555732"/>
                  <a:gd name="connsiteX6243" fmla="*/ 1658795 w 3000547"/>
                  <a:gd name="connsiteY6243" fmla="*/ 643172 h 3555732"/>
                  <a:gd name="connsiteX6244" fmla="*/ 1658352 w 3000547"/>
                  <a:gd name="connsiteY6244" fmla="*/ 638740 h 3555732"/>
                  <a:gd name="connsiteX6245" fmla="*/ 1656358 w 3000547"/>
                  <a:gd name="connsiteY6245" fmla="*/ 636191 h 3555732"/>
                  <a:gd name="connsiteX6246" fmla="*/ 1654252 w 3000547"/>
                  <a:gd name="connsiteY6246" fmla="*/ 638629 h 3555732"/>
                  <a:gd name="connsiteX6247" fmla="*/ 1653365 w 3000547"/>
                  <a:gd name="connsiteY6247" fmla="*/ 640070 h 3555732"/>
                  <a:gd name="connsiteX6248" fmla="*/ 1650262 w 3000547"/>
                  <a:gd name="connsiteY6248" fmla="*/ 643505 h 3555732"/>
                  <a:gd name="connsiteX6249" fmla="*/ 1649265 w 3000547"/>
                  <a:gd name="connsiteY6249" fmla="*/ 644059 h 3555732"/>
                  <a:gd name="connsiteX6250" fmla="*/ 1648157 w 3000547"/>
                  <a:gd name="connsiteY6250" fmla="*/ 642729 h 3555732"/>
                  <a:gd name="connsiteX6251" fmla="*/ 1647160 w 3000547"/>
                  <a:gd name="connsiteY6251" fmla="*/ 640513 h 3555732"/>
                  <a:gd name="connsiteX6252" fmla="*/ 1646938 w 3000547"/>
                  <a:gd name="connsiteY6252" fmla="*/ 638407 h 3555732"/>
                  <a:gd name="connsiteX6253" fmla="*/ 1649487 w 3000547"/>
                  <a:gd name="connsiteY6253" fmla="*/ 636745 h 3555732"/>
                  <a:gd name="connsiteX6254" fmla="*/ 1652479 w 3000547"/>
                  <a:gd name="connsiteY6254" fmla="*/ 633753 h 3555732"/>
                  <a:gd name="connsiteX6255" fmla="*/ 1654030 w 3000547"/>
                  <a:gd name="connsiteY6255" fmla="*/ 633088 h 3555732"/>
                  <a:gd name="connsiteX6256" fmla="*/ 1660347 w 3000547"/>
                  <a:gd name="connsiteY6256" fmla="*/ 635748 h 3555732"/>
                  <a:gd name="connsiteX6257" fmla="*/ 1667771 w 3000547"/>
                  <a:gd name="connsiteY6257" fmla="*/ 630983 h 3555732"/>
                  <a:gd name="connsiteX6258" fmla="*/ 1670099 w 3000547"/>
                  <a:gd name="connsiteY6258" fmla="*/ 627880 h 3555732"/>
                  <a:gd name="connsiteX6259" fmla="*/ 1670985 w 3000547"/>
                  <a:gd name="connsiteY6259" fmla="*/ 620899 h 3555732"/>
                  <a:gd name="connsiteX6260" fmla="*/ 1667328 w 3000547"/>
                  <a:gd name="connsiteY6260" fmla="*/ 613696 h 3555732"/>
                  <a:gd name="connsiteX6261" fmla="*/ 1644500 w 3000547"/>
                  <a:gd name="connsiteY6261" fmla="*/ 611036 h 3555732"/>
                  <a:gd name="connsiteX6262" fmla="*/ 1641841 w 3000547"/>
                  <a:gd name="connsiteY6262" fmla="*/ 609041 h 3555732"/>
                  <a:gd name="connsiteX6263" fmla="*/ 1634527 w 3000547"/>
                  <a:gd name="connsiteY6263" fmla="*/ 600287 h 3555732"/>
                  <a:gd name="connsiteX6264" fmla="*/ 1629651 w 3000547"/>
                  <a:gd name="connsiteY6264" fmla="*/ 596741 h 3555732"/>
                  <a:gd name="connsiteX6265" fmla="*/ 1628432 w 3000547"/>
                  <a:gd name="connsiteY6265" fmla="*/ 593195 h 3555732"/>
                  <a:gd name="connsiteX6266" fmla="*/ 1629097 w 3000547"/>
                  <a:gd name="connsiteY6266" fmla="*/ 586657 h 3555732"/>
                  <a:gd name="connsiteX6267" fmla="*/ 1620675 w 3000547"/>
                  <a:gd name="connsiteY6267" fmla="*/ 580894 h 3555732"/>
                  <a:gd name="connsiteX6268" fmla="*/ 1618569 w 3000547"/>
                  <a:gd name="connsiteY6268" fmla="*/ 577126 h 3555732"/>
                  <a:gd name="connsiteX6269" fmla="*/ 1618126 w 3000547"/>
                  <a:gd name="connsiteY6269" fmla="*/ 574689 h 3555732"/>
                  <a:gd name="connsiteX6270" fmla="*/ 1617904 w 3000547"/>
                  <a:gd name="connsiteY6270" fmla="*/ 569480 h 3555732"/>
                  <a:gd name="connsiteX6271" fmla="*/ 1617350 w 3000547"/>
                  <a:gd name="connsiteY6271" fmla="*/ 566931 h 3555732"/>
                  <a:gd name="connsiteX6272" fmla="*/ 1615910 w 3000547"/>
                  <a:gd name="connsiteY6272" fmla="*/ 564383 h 3555732"/>
                  <a:gd name="connsiteX6273" fmla="*/ 1614026 w 3000547"/>
                  <a:gd name="connsiteY6273" fmla="*/ 562942 h 3555732"/>
                  <a:gd name="connsiteX6274" fmla="*/ 1612142 w 3000547"/>
                  <a:gd name="connsiteY6274" fmla="*/ 562499 h 3555732"/>
                  <a:gd name="connsiteX6275" fmla="*/ 1610369 w 3000547"/>
                  <a:gd name="connsiteY6275" fmla="*/ 562720 h 3555732"/>
                  <a:gd name="connsiteX6276" fmla="*/ 1611367 w 3000547"/>
                  <a:gd name="connsiteY6276" fmla="*/ 560947 h 3555732"/>
                  <a:gd name="connsiteX6277" fmla="*/ 1612142 w 3000547"/>
                  <a:gd name="connsiteY6277" fmla="*/ 558953 h 3555732"/>
                  <a:gd name="connsiteX6278" fmla="*/ 1612585 w 3000547"/>
                  <a:gd name="connsiteY6278" fmla="*/ 556515 h 3555732"/>
                  <a:gd name="connsiteX6279" fmla="*/ 1612585 w 3000547"/>
                  <a:gd name="connsiteY6279" fmla="*/ 553634 h 3555732"/>
                  <a:gd name="connsiteX6280" fmla="*/ 1612253 w 3000547"/>
                  <a:gd name="connsiteY6280" fmla="*/ 548425 h 3555732"/>
                  <a:gd name="connsiteX6281" fmla="*/ 1611256 w 3000547"/>
                  <a:gd name="connsiteY6281" fmla="*/ 546652 h 3555732"/>
                  <a:gd name="connsiteX6282" fmla="*/ 1586100 w 3000547"/>
                  <a:gd name="connsiteY6282" fmla="*/ 550309 h 3555732"/>
                  <a:gd name="connsiteX6283" fmla="*/ 1578676 w 3000547"/>
                  <a:gd name="connsiteY6283" fmla="*/ 554963 h 3555732"/>
                  <a:gd name="connsiteX6284" fmla="*/ 1571030 w 3000547"/>
                  <a:gd name="connsiteY6284" fmla="*/ 556404 h 3555732"/>
                  <a:gd name="connsiteX6285" fmla="*/ 1568370 w 3000547"/>
                  <a:gd name="connsiteY6285" fmla="*/ 558177 h 3555732"/>
                  <a:gd name="connsiteX6286" fmla="*/ 1567705 w 3000547"/>
                  <a:gd name="connsiteY6286" fmla="*/ 562166 h 3555732"/>
                  <a:gd name="connsiteX6287" fmla="*/ 1570032 w 3000547"/>
                  <a:gd name="connsiteY6287" fmla="*/ 569259 h 3555732"/>
                  <a:gd name="connsiteX6288" fmla="*/ 1568813 w 3000547"/>
                  <a:gd name="connsiteY6288" fmla="*/ 570145 h 3555732"/>
                  <a:gd name="connsiteX6289" fmla="*/ 1567483 w 3000547"/>
                  <a:gd name="connsiteY6289" fmla="*/ 572029 h 3555732"/>
                  <a:gd name="connsiteX6290" fmla="*/ 1566486 w 3000547"/>
                  <a:gd name="connsiteY6290" fmla="*/ 574799 h 3555732"/>
                  <a:gd name="connsiteX6291" fmla="*/ 1566265 w 3000547"/>
                  <a:gd name="connsiteY6291" fmla="*/ 578345 h 3555732"/>
                  <a:gd name="connsiteX6292" fmla="*/ 1567594 w 3000547"/>
                  <a:gd name="connsiteY6292" fmla="*/ 581337 h 3555732"/>
                  <a:gd name="connsiteX6293" fmla="*/ 1570254 w 3000547"/>
                  <a:gd name="connsiteY6293" fmla="*/ 582446 h 3555732"/>
                  <a:gd name="connsiteX6294" fmla="*/ 1574797 w 3000547"/>
                  <a:gd name="connsiteY6294" fmla="*/ 582446 h 3555732"/>
                  <a:gd name="connsiteX6295" fmla="*/ 1578565 w 3000547"/>
                  <a:gd name="connsiteY6295" fmla="*/ 583997 h 3555732"/>
                  <a:gd name="connsiteX6296" fmla="*/ 1580227 w 3000547"/>
                  <a:gd name="connsiteY6296" fmla="*/ 585770 h 3555732"/>
                  <a:gd name="connsiteX6297" fmla="*/ 1581778 w 3000547"/>
                  <a:gd name="connsiteY6297" fmla="*/ 589205 h 3555732"/>
                  <a:gd name="connsiteX6298" fmla="*/ 1582333 w 3000547"/>
                  <a:gd name="connsiteY6298" fmla="*/ 591976 h 3555732"/>
                  <a:gd name="connsiteX6299" fmla="*/ 1582776 w 3000547"/>
                  <a:gd name="connsiteY6299" fmla="*/ 595743 h 3555732"/>
                  <a:gd name="connsiteX6300" fmla="*/ 1583441 w 3000547"/>
                  <a:gd name="connsiteY6300" fmla="*/ 598957 h 3555732"/>
                  <a:gd name="connsiteX6301" fmla="*/ 1584438 w 3000547"/>
                  <a:gd name="connsiteY6301" fmla="*/ 600398 h 3555732"/>
                  <a:gd name="connsiteX6302" fmla="*/ 1586211 w 3000547"/>
                  <a:gd name="connsiteY6302" fmla="*/ 601395 h 3555732"/>
                  <a:gd name="connsiteX6303" fmla="*/ 1589979 w 3000547"/>
                  <a:gd name="connsiteY6303" fmla="*/ 605828 h 3555732"/>
                  <a:gd name="connsiteX6304" fmla="*/ 1620453 w 3000547"/>
                  <a:gd name="connsiteY6304" fmla="*/ 617131 h 3555732"/>
                  <a:gd name="connsiteX6305" fmla="*/ 1622780 w 3000547"/>
                  <a:gd name="connsiteY6305" fmla="*/ 619015 h 3555732"/>
                  <a:gd name="connsiteX6306" fmla="*/ 1626659 w 3000547"/>
                  <a:gd name="connsiteY6306" fmla="*/ 625774 h 3555732"/>
                  <a:gd name="connsiteX6307" fmla="*/ 1627878 w 3000547"/>
                  <a:gd name="connsiteY6307" fmla="*/ 626772 h 3555732"/>
                  <a:gd name="connsiteX6308" fmla="*/ 1628764 w 3000547"/>
                  <a:gd name="connsiteY6308" fmla="*/ 627215 h 3555732"/>
                  <a:gd name="connsiteX6309" fmla="*/ 1629540 w 3000547"/>
                  <a:gd name="connsiteY6309" fmla="*/ 628323 h 3555732"/>
                  <a:gd name="connsiteX6310" fmla="*/ 1629873 w 3000547"/>
                  <a:gd name="connsiteY6310" fmla="*/ 630096 h 3555732"/>
                  <a:gd name="connsiteX6311" fmla="*/ 1629430 w 3000547"/>
                  <a:gd name="connsiteY6311" fmla="*/ 632312 h 3555732"/>
                  <a:gd name="connsiteX6312" fmla="*/ 1628543 w 3000547"/>
                  <a:gd name="connsiteY6312" fmla="*/ 632756 h 3555732"/>
                  <a:gd name="connsiteX6313" fmla="*/ 1620010 w 3000547"/>
                  <a:gd name="connsiteY6313" fmla="*/ 629431 h 3555732"/>
                  <a:gd name="connsiteX6314" fmla="*/ 1612474 w 3000547"/>
                  <a:gd name="connsiteY6314" fmla="*/ 621896 h 3555732"/>
                  <a:gd name="connsiteX6315" fmla="*/ 1608042 w 3000547"/>
                  <a:gd name="connsiteY6315" fmla="*/ 620012 h 3555732"/>
                  <a:gd name="connsiteX6316" fmla="*/ 1597958 w 3000547"/>
                  <a:gd name="connsiteY6316" fmla="*/ 620344 h 3555732"/>
                  <a:gd name="connsiteX6317" fmla="*/ 1592860 w 3000547"/>
                  <a:gd name="connsiteY6317" fmla="*/ 622339 h 3555732"/>
                  <a:gd name="connsiteX6318" fmla="*/ 1591087 w 3000547"/>
                  <a:gd name="connsiteY6318" fmla="*/ 626772 h 3555732"/>
                  <a:gd name="connsiteX6319" fmla="*/ 1591863 w 3000547"/>
                  <a:gd name="connsiteY6319" fmla="*/ 629210 h 3555732"/>
                  <a:gd name="connsiteX6320" fmla="*/ 1593193 w 3000547"/>
                  <a:gd name="connsiteY6320" fmla="*/ 630429 h 3555732"/>
                  <a:gd name="connsiteX6321" fmla="*/ 1594411 w 3000547"/>
                  <a:gd name="connsiteY6321" fmla="*/ 631980 h 3555732"/>
                  <a:gd name="connsiteX6322" fmla="*/ 1594965 w 3000547"/>
                  <a:gd name="connsiteY6322" fmla="*/ 635415 h 3555732"/>
                  <a:gd name="connsiteX6323" fmla="*/ 1594411 w 3000547"/>
                  <a:gd name="connsiteY6323" fmla="*/ 639959 h 3555732"/>
                  <a:gd name="connsiteX6324" fmla="*/ 1593082 w 3000547"/>
                  <a:gd name="connsiteY6324" fmla="*/ 639626 h 3555732"/>
                  <a:gd name="connsiteX6325" fmla="*/ 1591641 w 3000547"/>
                  <a:gd name="connsiteY6325" fmla="*/ 636856 h 3555732"/>
                  <a:gd name="connsiteX6326" fmla="*/ 1590644 w 3000547"/>
                  <a:gd name="connsiteY6326" fmla="*/ 634196 h 3555732"/>
                  <a:gd name="connsiteX6327" fmla="*/ 1588539 w 3000547"/>
                  <a:gd name="connsiteY6327" fmla="*/ 631648 h 3555732"/>
                  <a:gd name="connsiteX6328" fmla="*/ 1585546 w 3000547"/>
                  <a:gd name="connsiteY6328" fmla="*/ 630096 h 3555732"/>
                  <a:gd name="connsiteX6329" fmla="*/ 1582887 w 3000547"/>
                  <a:gd name="connsiteY6329" fmla="*/ 627880 h 3555732"/>
                  <a:gd name="connsiteX6330" fmla="*/ 1581778 w 3000547"/>
                  <a:gd name="connsiteY6330" fmla="*/ 623226 h 3555732"/>
                  <a:gd name="connsiteX6331" fmla="*/ 1581446 w 3000547"/>
                  <a:gd name="connsiteY6331" fmla="*/ 617242 h 3555732"/>
                  <a:gd name="connsiteX6332" fmla="*/ 1580449 w 3000547"/>
                  <a:gd name="connsiteY6332" fmla="*/ 610925 h 3555732"/>
                  <a:gd name="connsiteX6333" fmla="*/ 1578787 w 3000547"/>
                  <a:gd name="connsiteY6333" fmla="*/ 607157 h 3555732"/>
                  <a:gd name="connsiteX6334" fmla="*/ 1576459 w 3000547"/>
                  <a:gd name="connsiteY6334" fmla="*/ 608820 h 3555732"/>
                  <a:gd name="connsiteX6335" fmla="*/ 1575795 w 3000547"/>
                  <a:gd name="connsiteY6335" fmla="*/ 612477 h 3555732"/>
                  <a:gd name="connsiteX6336" fmla="*/ 1575573 w 3000547"/>
                  <a:gd name="connsiteY6336" fmla="*/ 618571 h 3555732"/>
                  <a:gd name="connsiteX6337" fmla="*/ 1575573 w 3000547"/>
                  <a:gd name="connsiteY6337" fmla="*/ 629764 h 3555732"/>
                  <a:gd name="connsiteX6338" fmla="*/ 1575241 w 3000547"/>
                  <a:gd name="connsiteY6338" fmla="*/ 634972 h 3555732"/>
                  <a:gd name="connsiteX6339" fmla="*/ 1574354 w 3000547"/>
                  <a:gd name="connsiteY6339" fmla="*/ 640070 h 3555732"/>
                  <a:gd name="connsiteX6340" fmla="*/ 1571805 w 3000547"/>
                  <a:gd name="connsiteY6340" fmla="*/ 648602 h 3555732"/>
                  <a:gd name="connsiteX6341" fmla="*/ 1571251 w 3000547"/>
                  <a:gd name="connsiteY6341" fmla="*/ 645610 h 3555732"/>
                  <a:gd name="connsiteX6342" fmla="*/ 1571251 w 3000547"/>
                  <a:gd name="connsiteY6342" fmla="*/ 643283 h 3555732"/>
                  <a:gd name="connsiteX6343" fmla="*/ 1572027 w 3000547"/>
                  <a:gd name="connsiteY6343" fmla="*/ 641178 h 3555732"/>
                  <a:gd name="connsiteX6344" fmla="*/ 1573024 w 3000547"/>
                  <a:gd name="connsiteY6344" fmla="*/ 638629 h 3555732"/>
                  <a:gd name="connsiteX6345" fmla="*/ 1573467 w 3000547"/>
                  <a:gd name="connsiteY6345" fmla="*/ 635526 h 3555732"/>
                  <a:gd name="connsiteX6346" fmla="*/ 1572691 w 3000547"/>
                  <a:gd name="connsiteY6346" fmla="*/ 633310 h 3555732"/>
                  <a:gd name="connsiteX6347" fmla="*/ 1571141 w 3000547"/>
                  <a:gd name="connsiteY6347" fmla="*/ 630872 h 3555732"/>
                  <a:gd name="connsiteX6348" fmla="*/ 1571362 w 3000547"/>
                  <a:gd name="connsiteY6348" fmla="*/ 625553 h 3555732"/>
                  <a:gd name="connsiteX6349" fmla="*/ 1572359 w 3000547"/>
                  <a:gd name="connsiteY6349" fmla="*/ 615690 h 3555732"/>
                  <a:gd name="connsiteX6350" fmla="*/ 1572581 w 3000547"/>
                  <a:gd name="connsiteY6350" fmla="*/ 609928 h 3555732"/>
                  <a:gd name="connsiteX6351" fmla="*/ 1571916 w 3000547"/>
                  <a:gd name="connsiteY6351" fmla="*/ 605384 h 3555732"/>
                  <a:gd name="connsiteX6352" fmla="*/ 1570143 w 3000547"/>
                  <a:gd name="connsiteY6352" fmla="*/ 601506 h 3555732"/>
                  <a:gd name="connsiteX6353" fmla="*/ 1567926 w 3000547"/>
                  <a:gd name="connsiteY6353" fmla="*/ 598846 h 3555732"/>
                  <a:gd name="connsiteX6354" fmla="*/ 1565711 w 3000547"/>
                  <a:gd name="connsiteY6354" fmla="*/ 597849 h 3555732"/>
                  <a:gd name="connsiteX6355" fmla="*/ 1556734 w 3000547"/>
                  <a:gd name="connsiteY6355" fmla="*/ 598292 h 3555732"/>
                  <a:gd name="connsiteX6356" fmla="*/ 1556402 w 3000547"/>
                  <a:gd name="connsiteY6356" fmla="*/ 598514 h 3555732"/>
                  <a:gd name="connsiteX6357" fmla="*/ 1556845 w 3000547"/>
                  <a:gd name="connsiteY6357" fmla="*/ 597960 h 3555732"/>
                  <a:gd name="connsiteX6358" fmla="*/ 1557732 w 3000547"/>
                  <a:gd name="connsiteY6358" fmla="*/ 593306 h 3555732"/>
                  <a:gd name="connsiteX6359" fmla="*/ 1558507 w 3000547"/>
                  <a:gd name="connsiteY6359" fmla="*/ 591089 h 3555732"/>
                  <a:gd name="connsiteX6360" fmla="*/ 1558950 w 3000547"/>
                  <a:gd name="connsiteY6360" fmla="*/ 588651 h 3555732"/>
                  <a:gd name="connsiteX6361" fmla="*/ 1558396 w 3000547"/>
                  <a:gd name="connsiteY6361" fmla="*/ 585659 h 3555732"/>
                  <a:gd name="connsiteX6362" fmla="*/ 1553742 w 3000547"/>
                  <a:gd name="connsiteY6362" fmla="*/ 573913 h 3555732"/>
                  <a:gd name="connsiteX6363" fmla="*/ 1551637 w 3000547"/>
                  <a:gd name="connsiteY6363" fmla="*/ 570256 h 3555732"/>
                  <a:gd name="connsiteX6364" fmla="*/ 1549199 w 3000547"/>
                  <a:gd name="connsiteY6364" fmla="*/ 567707 h 3555732"/>
                  <a:gd name="connsiteX6365" fmla="*/ 1546318 w 3000547"/>
                  <a:gd name="connsiteY6365" fmla="*/ 566710 h 3555732"/>
                  <a:gd name="connsiteX6366" fmla="*/ 1544877 w 3000547"/>
                  <a:gd name="connsiteY6366" fmla="*/ 567264 h 3555732"/>
                  <a:gd name="connsiteX6367" fmla="*/ 1543991 w 3000547"/>
                  <a:gd name="connsiteY6367" fmla="*/ 568483 h 3555732"/>
                  <a:gd name="connsiteX6368" fmla="*/ 1543326 w 3000547"/>
                  <a:gd name="connsiteY6368" fmla="*/ 569923 h 3555732"/>
                  <a:gd name="connsiteX6369" fmla="*/ 1542439 w 3000547"/>
                  <a:gd name="connsiteY6369" fmla="*/ 571142 h 3555732"/>
                  <a:gd name="connsiteX6370" fmla="*/ 1537009 w 3000547"/>
                  <a:gd name="connsiteY6370" fmla="*/ 573248 h 3555732"/>
                  <a:gd name="connsiteX6371" fmla="*/ 1533796 w 3000547"/>
                  <a:gd name="connsiteY6371" fmla="*/ 576240 h 3555732"/>
                  <a:gd name="connsiteX6372" fmla="*/ 1533020 w 3000547"/>
                  <a:gd name="connsiteY6372" fmla="*/ 576462 h 3555732"/>
                  <a:gd name="connsiteX6373" fmla="*/ 1532687 w 3000547"/>
                  <a:gd name="connsiteY6373" fmla="*/ 577126 h 3555732"/>
                  <a:gd name="connsiteX6374" fmla="*/ 1532355 w 3000547"/>
                  <a:gd name="connsiteY6374" fmla="*/ 580118 h 3555732"/>
                  <a:gd name="connsiteX6375" fmla="*/ 1532687 w 3000547"/>
                  <a:gd name="connsiteY6375" fmla="*/ 582113 h 3555732"/>
                  <a:gd name="connsiteX6376" fmla="*/ 1533685 w 3000547"/>
                  <a:gd name="connsiteY6376" fmla="*/ 583110 h 3555732"/>
                  <a:gd name="connsiteX6377" fmla="*/ 1534350 w 3000547"/>
                  <a:gd name="connsiteY6377" fmla="*/ 584773 h 3555732"/>
                  <a:gd name="connsiteX6378" fmla="*/ 1533796 w 3000547"/>
                  <a:gd name="connsiteY6378" fmla="*/ 588873 h 3555732"/>
                  <a:gd name="connsiteX6379" fmla="*/ 1534350 w 3000547"/>
                  <a:gd name="connsiteY6379" fmla="*/ 589649 h 3555732"/>
                  <a:gd name="connsiteX6380" fmla="*/ 1534904 w 3000547"/>
                  <a:gd name="connsiteY6380" fmla="*/ 591643 h 3555732"/>
                  <a:gd name="connsiteX6381" fmla="*/ 1535458 w 3000547"/>
                  <a:gd name="connsiteY6381" fmla="*/ 593084 h 3555732"/>
                  <a:gd name="connsiteX6382" fmla="*/ 1533796 w 3000547"/>
                  <a:gd name="connsiteY6382" fmla="*/ 597627 h 3555732"/>
                  <a:gd name="connsiteX6383" fmla="*/ 1531358 w 3000547"/>
                  <a:gd name="connsiteY6383" fmla="*/ 601395 h 3555732"/>
                  <a:gd name="connsiteX6384" fmla="*/ 1529806 w 3000547"/>
                  <a:gd name="connsiteY6384" fmla="*/ 605495 h 3555732"/>
                  <a:gd name="connsiteX6385" fmla="*/ 1530693 w 3000547"/>
                  <a:gd name="connsiteY6385" fmla="*/ 610925 h 3555732"/>
                  <a:gd name="connsiteX6386" fmla="*/ 1527700 w 3000547"/>
                  <a:gd name="connsiteY6386" fmla="*/ 617020 h 3555732"/>
                  <a:gd name="connsiteX6387" fmla="*/ 1520054 w 3000547"/>
                  <a:gd name="connsiteY6387" fmla="*/ 622117 h 3555732"/>
                  <a:gd name="connsiteX6388" fmla="*/ 1516730 w 3000547"/>
                  <a:gd name="connsiteY6388" fmla="*/ 626328 h 3555732"/>
                  <a:gd name="connsiteX6389" fmla="*/ 1515289 w 3000547"/>
                  <a:gd name="connsiteY6389" fmla="*/ 632202 h 3555732"/>
                  <a:gd name="connsiteX6390" fmla="*/ 1515289 w 3000547"/>
                  <a:gd name="connsiteY6390" fmla="*/ 643616 h 3555732"/>
                  <a:gd name="connsiteX6391" fmla="*/ 1513627 w 3000547"/>
                  <a:gd name="connsiteY6391" fmla="*/ 648381 h 3555732"/>
                  <a:gd name="connsiteX6392" fmla="*/ 1516730 w 3000547"/>
                  <a:gd name="connsiteY6392" fmla="*/ 650265 h 3555732"/>
                  <a:gd name="connsiteX6393" fmla="*/ 1523600 w 3000547"/>
                  <a:gd name="connsiteY6393" fmla="*/ 647716 h 3555732"/>
                  <a:gd name="connsiteX6394" fmla="*/ 1526814 w 3000547"/>
                  <a:gd name="connsiteY6394" fmla="*/ 650265 h 3555732"/>
                  <a:gd name="connsiteX6395" fmla="*/ 1525152 w 3000547"/>
                  <a:gd name="connsiteY6395" fmla="*/ 654808 h 3555732"/>
                  <a:gd name="connsiteX6396" fmla="*/ 1523933 w 3000547"/>
                  <a:gd name="connsiteY6396" fmla="*/ 657246 h 3555732"/>
                  <a:gd name="connsiteX6397" fmla="*/ 1523268 w 3000547"/>
                  <a:gd name="connsiteY6397" fmla="*/ 660349 h 3555732"/>
                  <a:gd name="connsiteX6398" fmla="*/ 1523046 w 3000547"/>
                  <a:gd name="connsiteY6398" fmla="*/ 666665 h 3555732"/>
                  <a:gd name="connsiteX6399" fmla="*/ 1524155 w 3000547"/>
                  <a:gd name="connsiteY6399" fmla="*/ 669325 h 3555732"/>
                  <a:gd name="connsiteX6400" fmla="*/ 1532244 w 3000547"/>
                  <a:gd name="connsiteY6400" fmla="*/ 674201 h 3555732"/>
                  <a:gd name="connsiteX6401" fmla="*/ 1517727 w 3000547"/>
                  <a:gd name="connsiteY6401" fmla="*/ 673647 h 3555732"/>
                  <a:gd name="connsiteX6402" fmla="*/ 1510303 w 3000547"/>
                  <a:gd name="connsiteY6402" fmla="*/ 675974 h 3555732"/>
                  <a:gd name="connsiteX6403" fmla="*/ 1500107 w 3000547"/>
                  <a:gd name="connsiteY6403" fmla="*/ 684617 h 3555732"/>
                  <a:gd name="connsiteX6404" fmla="*/ 1476283 w 3000547"/>
                  <a:gd name="connsiteY6404" fmla="*/ 686058 h 3555732"/>
                  <a:gd name="connsiteX6405" fmla="*/ 1473179 w 3000547"/>
                  <a:gd name="connsiteY6405" fmla="*/ 689715 h 3555732"/>
                  <a:gd name="connsiteX6406" fmla="*/ 1474509 w 3000547"/>
                  <a:gd name="connsiteY6406" fmla="*/ 691266 h 3555732"/>
                  <a:gd name="connsiteX6407" fmla="*/ 1477280 w 3000547"/>
                  <a:gd name="connsiteY6407" fmla="*/ 692818 h 3555732"/>
                  <a:gd name="connsiteX6408" fmla="*/ 1478609 w 3000547"/>
                  <a:gd name="connsiteY6408" fmla="*/ 694147 h 3555732"/>
                  <a:gd name="connsiteX6409" fmla="*/ 1476061 w 3000547"/>
                  <a:gd name="connsiteY6409" fmla="*/ 698469 h 3555732"/>
                  <a:gd name="connsiteX6410" fmla="*/ 1469966 w 3000547"/>
                  <a:gd name="connsiteY6410" fmla="*/ 704010 h 3555732"/>
                  <a:gd name="connsiteX6411" fmla="*/ 1464979 w 3000547"/>
                  <a:gd name="connsiteY6411" fmla="*/ 713208 h 3555732"/>
                  <a:gd name="connsiteX6412" fmla="*/ 1456890 w 3000547"/>
                  <a:gd name="connsiteY6412" fmla="*/ 724622 h 3555732"/>
                  <a:gd name="connsiteX6413" fmla="*/ 1456890 w 3000547"/>
                  <a:gd name="connsiteY6413" fmla="*/ 726727 h 3555732"/>
                  <a:gd name="connsiteX6414" fmla="*/ 1460436 w 3000547"/>
                  <a:gd name="connsiteY6414" fmla="*/ 726173 h 3555732"/>
                  <a:gd name="connsiteX6415" fmla="*/ 1461766 w 3000547"/>
                  <a:gd name="connsiteY6415" fmla="*/ 727281 h 3555732"/>
                  <a:gd name="connsiteX6416" fmla="*/ 1462431 w 3000547"/>
                  <a:gd name="connsiteY6416" fmla="*/ 730938 h 3555732"/>
                  <a:gd name="connsiteX6417" fmla="*/ 1462209 w 3000547"/>
                  <a:gd name="connsiteY6417" fmla="*/ 735482 h 3555732"/>
                  <a:gd name="connsiteX6418" fmla="*/ 1461101 w 3000547"/>
                  <a:gd name="connsiteY6418" fmla="*/ 737365 h 3555732"/>
                  <a:gd name="connsiteX6419" fmla="*/ 1457887 w 3000547"/>
                  <a:gd name="connsiteY6419" fmla="*/ 737365 h 3555732"/>
                  <a:gd name="connsiteX6420" fmla="*/ 1456114 w 3000547"/>
                  <a:gd name="connsiteY6420" fmla="*/ 739693 h 3555732"/>
                  <a:gd name="connsiteX6421" fmla="*/ 1451238 w 3000547"/>
                  <a:gd name="connsiteY6421" fmla="*/ 750552 h 3555732"/>
                  <a:gd name="connsiteX6422" fmla="*/ 1450130 w 3000547"/>
                  <a:gd name="connsiteY6422" fmla="*/ 754985 h 3555732"/>
                  <a:gd name="connsiteX6423" fmla="*/ 1453676 w 3000547"/>
                  <a:gd name="connsiteY6423" fmla="*/ 754985 h 3555732"/>
                  <a:gd name="connsiteX6424" fmla="*/ 1460879 w 3000547"/>
                  <a:gd name="connsiteY6424" fmla="*/ 749555 h 3555732"/>
                  <a:gd name="connsiteX6425" fmla="*/ 1483485 w 3000547"/>
                  <a:gd name="connsiteY6425" fmla="*/ 744014 h 3555732"/>
                  <a:gd name="connsiteX6426" fmla="*/ 1482488 w 3000547"/>
                  <a:gd name="connsiteY6426" fmla="*/ 748890 h 3555732"/>
                  <a:gd name="connsiteX6427" fmla="*/ 1482045 w 3000547"/>
                  <a:gd name="connsiteY6427" fmla="*/ 750442 h 3555732"/>
                  <a:gd name="connsiteX6428" fmla="*/ 1495453 w 3000547"/>
                  <a:gd name="connsiteY6428" fmla="*/ 756758 h 3555732"/>
                  <a:gd name="connsiteX6429" fmla="*/ 1498335 w 3000547"/>
                  <a:gd name="connsiteY6429" fmla="*/ 763407 h 3555732"/>
                  <a:gd name="connsiteX6430" fmla="*/ 1495232 w 3000547"/>
                  <a:gd name="connsiteY6430" fmla="*/ 764848 h 3555732"/>
                  <a:gd name="connsiteX6431" fmla="*/ 1492129 w 3000547"/>
                  <a:gd name="connsiteY6431" fmla="*/ 764848 h 3555732"/>
                  <a:gd name="connsiteX6432" fmla="*/ 1489026 w 3000547"/>
                  <a:gd name="connsiteY6432" fmla="*/ 763740 h 3555732"/>
                  <a:gd name="connsiteX6433" fmla="*/ 1485923 w 3000547"/>
                  <a:gd name="connsiteY6433" fmla="*/ 761523 h 3555732"/>
                  <a:gd name="connsiteX6434" fmla="*/ 1483264 w 3000547"/>
                  <a:gd name="connsiteY6434" fmla="*/ 757755 h 3555732"/>
                  <a:gd name="connsiteX6435" fmla="*/ 1482045 w 3000547"/>
                  <a:gd name="connsiteY6435" fmla="*/ 756980 h 3555732"/>
                  <a:gd name="connsiteX6436" fmla="*/ 1480604 w 3000547"/>
                  <a:gd name="connsiteY6436" fmla="*/ 757423 h 3555732"/>
                  <a:gd name="connsiteX6437" fmla="*/ 1477280 w 3000547"/>
                  <a:gd name="connsiteY6437" fmla="*/ 760637 h 3555732"/>
                  <a:gd name="connsiteX6438" fmla="*/ 1473401 w 3000547"/>
                  <a:gd name="connsiteY6438" fmla="*/ 762077 h 3555732"/>
                  <a:gd name="connsiteX6439" fmla="*/ 1471074 w 3000547"/>
                  <a:gd name="connsiteY6439" fmla="*/ 763740 h 3555732"/>
                  <a:gd name="connsiteX6440" fmla="*/ 1463871 w 3000547"/>
                  <a:gd name="connsiteY6440" fmla="*/ 771386 h 3555732"/>
                  <a:gd name="connsiteX6441" fmla="*/ 1455006 w 3000547"/>
                  <a:gd name="connsiteY6441" fmla="*/ 776372 h 3555732"/>
                  <a:gd name="connsiteX6442" fmla="*/ 1475174 w 3000547"/>
                  <a:gd name="connsiteY6442" fmla="*/ 787122 h 3555732"/>
                  <a:gd name="connsiteX6443" fmla="*/ 1485813 w 3000547"/>
                  <a:gd name="connsiteY6443" fmla="*/ 788895 h 3555732"/>
                  <a:gd name="connsiteX6444" fmla="*/ 1490799 w 3000547"/>
                  <a:gd name="connsiteY6444" fmla="*/ 792995 h 3555732"/>
                  <a:gd name="connsiteX6445" fmla="*/ 1490799 w 3000547"/>
                  <a:gd name="connsiteY6445" fmla="*/ 802192 h 3555732"/>
                  <a:gd name="connsiteX6446" fmla="*/ 1483818 w 3000547"/>
                  <a:gd name="connsiteY6446" fmla="*/ 792884 h 3555732"/>
                  <a:gd name="connsiteX6447" fmla="*/ 1466087 w 3000547"/>
                  <a:gd name="connsiteY6447" fmla="*/ 789670 h 3555732"/>
                  <a:gd name="connsiteX6448" fmla="*/ 1454341 w 3000547"/>
                  <a:gd name="connsiteY6448" fmla="*/ 781359 h 3555732"/>
                  <a:gd name="connsiteX6449" fmla="*/ 1450573 w 3000547"/>
                  <a:gd name="connsiteY6449" fmla="*/ 783575 h 3555732"/>
                  <a:gd name="connsiteX6450" fmla="*/ 1446916 w 3000547"/>
                  <a:gd name="connsiteY6450" fmla="*/ 787232 h 3555732"/>
                  <a:gd name="connsiteX6451" fmla="*/ 1439824 w 3000547"/>
                  <a:gd name="connsiteY6451" fmla="*/ 790114 h 3555732"/>
                  <a:gd name="connsiteX6452" fmla="*/ 1431846 w 3000547"/>
                  <a:gd name="connsiteY6452" fmla="*/ 795987 h 3555732"/>
                  <a:gd name="connsiteX6453" fmla="*/ 1428631 w 3000547"/>
                  <a:gd name="connsiteY6453" fmla="*/ 799755 h 3555732"/>
                  <a:gd name="connsiteX6454" fmla="*/ 1434948 w 3000547"/>
                  <a:gd name="connsiteY6454" fmla="*/ 805849 h 3555732"/>
                  <a:gd name="connsiteX6455" fmla="*/ 1438716 w 3000547"/>
                  <a:gd name="connsiteY6455" fmla="*/ 807401 h 3555732"/>
                  <a:gd name="connsiteX6456" fmla="*/ 1441486 w 3000547"/>
                  <a:gd name="connsiteY6456" fmla="*/ 805074 h 3555732"/>
                  <a:gd name="connsiteX6457" fmla="*/ 1444479 w 3000547"/>
                  <a:gd name="connsiteY6457" fmla="*/ 801528 h 3555732"/>
                  <a:gd name="connsiteX6458" fmla="*/ 1447803 w 3000547"/>
                  <a:gd name="connsiteY6458" fmla="*/ 803411 h 3555732"/>
                  <a:gd name="connsiteX6459" fmla="*/ 1450795 w 3000547"/>
                  <a:gd name="connsiteY6459" fmla="*/ 807955 h 3555732"/>
                  <a:gd name="connsiteX6460" fmla="*/ 1452790 w 3000547"/>
                  <a:gd name="connsiteY6460" fmla="*/ 812609 h 3555732"/>
                  <a:gd name="connsiteX6461" fmla="*/ 1458109 w 3000547"/>
                  <a:gd name="connsiteY6461" fmla="*/ 820366 h 3555732"/>
                  <a:gd name="connsiteX6462" fmla="*/ 1472404 w 3000547"/>
                  <a:gd name="connsiteY6462" fmla="*/ 823137 h 3555732"/>
                  <a:gd name="connsiteX6463" fmla="*/ 1479053 w 3000547"/>
                  <a:gd name="connsiteY6463" fmla="*/ 829675 h 3555732"/>
                  <a:gd name="connsiteX6464" fmla="*/ 1476393 w 3000547"/>
                  <a:gd name="connsiteY6464" fmla="*/ 830672 h 3555732"/>
                  <a:gd name="connsiteX6465" fmla="*/ 1467417 w 3000547"/>
                  <a:gd name="connsiteY6465" fmla="*/ 825464 h 3555732"/>
                  <a:gd name="connsiteX6466" fmla="*/ 1457555 w 3000547"/>
                  <a:gd name="connsiteY6466" fmla="*/ 828123 h 3555732"/>
                  <a:gd name="connsiteX6467" fmla="*/ 1454120 w 3000547"/>
                  <a:gd name="connsiteY6467" fmla="*/ 827791 h 3555732"/>
                  <a:gd name="connsiteX6468" fmla="*/ 1451903 w 3000547"/>
                  <a:gd name="connsiteY6468" fmla="*/ 826793 h 3555732"/>
                  <a:gd name="connsiteX6469" fmla="*/ 1449687 w 3000547"/>
                  <a:gd name="connsiteY6469" fmla="*/ 825020 h 3555732"/>
                  <a:gd name="connsiteX6470" fmla="*/ 1447692 w 3000547"/>
                  <a:gd name="connsiteY6470" fmla="*/ 822250 h 3555732"/>
                  <a:gd name="connsiteX6471" fmla="*/ 1443924 w 3000547"/>
                  <a:gd name="connsiteY6471" fmla="*/ 813939 h 3555732"/>
                  <a:gd name="connsiteX6472" fmla="*/ 1441708 w 3000547"/>
                  <a:gd name="connsiteY6472" fmla="*/ 813496 h 3555732"/>
                  <a:gd name="connsiteX6473" fmla="*/ 1439492 w 3000547"/>
                  <a:gd name="connsiteY6473" fmla="*/ 814604 h 3555732"/>
                  <a:gd name="connsiteX6474" fmla="*/ 1437164 w 3000547"/>
                  <a:gd name="connsiteY6474" fmla="*/ 815047 h 3555732"/>
                  <a:gd name="connsiteX6475" fmla="*/ 1432732 w 3000547"/>
                  <a:gd name="connsiteY6475" fmla="*/ 811168 h 3555732"/>
                  <a:gd name="connsiteX6476" fmla="*/ 1430405 w 3000547"/>
                  <a:gd name="connsiteY6476" fmla="*/ 809950 h 3555732"/>
                  <a:gd name="connsiteX6477" fmla="*/ 1425307 w 3000547"/>
                  <a:gd name="connsiteY6477" fmla="*/ 813828 h 3555732"/>
                  <a:gd name="connsiteX6478" fmla="*/ 1415112 w 3000547"/>
                  <a:gd name="connsiteY6478" fmla="*/ 817707 h 3555732"/>
                  <a:gd name="connsiteX6479" fmla="*/ 1414337 w 3000547"/>
                  <a:gd name="connsiteY6479" fmla="*/ 818371 h 3555732"/>
                  <a:gd name="connsiteX6480" fmla="*/ 1413450 w 3000547"/>
                  <a:gd name="connsiteY6480" fmla="*/ 820366 h 3555732"/>
                  <a:gd name="connsiteX6481" fmla="*/ 1413118 w 3000547"/>
                  <a:gd name="connsiteY6481" fmla="*/ 822361 h 3555732"/>
                  <a:gd name="connsiteX6482" fmla="*/ 1413118 w 3000547"/>
                  <a:gd name="connsiteY6482" fmla="*/ 824799 h 3555732"/>
                  <a:gd name="connsiteX6483" fmla="*/ 1413450 w 3000547"/>
                  <a:gd name="connsiteY6483" fmla="*/ 826904 h 3555732"/>
                  <a:gd name="connsiteX6484" fmla="*/ 1414226 w 3000547"/>
                  <a:gd name="connsiteY6484" fmla="*/ 827791 h 3555732"/>
                  <a:gd name="connsiteX6485" fmla="*/ 1415444 w 3000547"/>
                  <a:gd name="connsiteY6485" fmla="*/ 828456 h 3555732"/>
                  <a:gd name="connsiteX6486" fmla="*/ 1417107 w 3000547"/>
                  <a:gd name="connsiteY6486" fmla="*/ 831337 h 3555732"/>
                  <a:gd name="connsiteX6487" fmla="*/ 1418548 w 3000547"/>
                  <a:gd name="connsiteY6487" fmla="*/ 832002 h 3555732"/>
                  <a:gd name="connsiteX6488" fmla="*/ 1421318 w 3000547"/>
                  <a:gd name="connsiteY6488" fmla="*/ 832334 h 3555732"/>
                  <a:gd name="connsiteX6489" fmla="*/ 1422426 w 3000547"/>
                  <a:gd name="connsiteY6489" fmla="*/ 833664 h 3555732"/>
                  <a:gd name="connsiteX6490" fmla="*/ 1423202 w 3000547"/>
                  <a:gd name="connsiteY6490" fmla="*/ 836434 h 3555732"/>
                  <a:gd name="connsiteX6491" fmla="*/ 1421096 w 3000547"/>
                  <a:gd name="connsiteY6491" fmla="*/ 837875 h 3555732"/>
                  <a:gd name="connsiteX6492" fmla="*/ 1418991 w 3000547"/>
                  <a:gd name="connsiteY6492" fmla="*/ 838429 h 3555732"/>
                  <a:gd name="connsiteX6493" fmla="*/ 1416885 w 3000547"/>
                  <a:gd name="connsiteY6493" fmla="*/ 837986 h 3555732"/>
                  <a:gd name="connsiteX6494" fmla="*/ 1412342 w 3000547"/>
                  <a:gd name="connsiteY6494" fmla="*/ 834994 h 3555732"/>
                  <a:gd name="connsiteX6495" fmla="*/ 1411566 w 3000547"/>
                  <a:gd name="connsiteY6495" fmla="*/ 834107 h 3555732"/>
                  <a:gd name="connsiteX6496" fmla="*/ 1411344 w 3000547"/>
                  <a:gd name="connsiteY6496" fmla="*/ 832667 h 3555732"/>
                  <a:gd name="connsiteX6497" fmla="*/ 1411344 w 3000547"/>
                  <a:gd name="connsiteY6497" fmla="*/ 830561 h 3555732"/>
                  <a:gd name="connsiteX6498" fmla="*/ 1411344 w 3000547"/>
                  <a:gd name="connsiteY6498" fmla="*/ 828677 h 3555732"/>
                  <a:gd name="connsiteX6499" fmla="*/ 1407355 w 3000547"/>
                  <a:gd name="connsiteY6499" fmla="*/ 825020 h 3555732"/>
                  <a:gd name="connsiteX6500" fmla="*/ 1404474 w 3000547"/>
                  <a:gd name="connsiteY6500" fmla="*/ 819369 h 3555732"/>
                  <a:gd name="connsiteX6501" fmla="*/ 1401371 w 3000547"/>
                  <a:gd name="connsiteY6501" fmla="*/ 814936 h 3555732"/>
                  <a:gd name="connsiteX6502" fmla="*/ 1397714 w 3000547"/>
                  <a:gd name="connsiteY6502" fmla="*/ 816044 h 3555732"/>
                  <a:gd name="connsiteX6503" fmla="*/ 1393725 w 3000547"/>
                  <a:gd name="connsiteY6503" fmla="*/ 819590 h 3555732"/>
                  <a:gd name="connsiteX6504" fmla="*/ 1380649 w 3000547"/>
                  <a:gd name="connsiteY6504" fmla="*/ 823469 h 3555732"/>
                  <a:gd name="connsiteX6505" fmla="*/ 1367905 w 3000547"/>
                  <a:gd name="connsiteY6505" fmla="*/ 832888 h 3555732"/>
                  <a:gd name="connsiteX6506" fmla="*/ 1360259 w 3000547"/>
                  <a:gd name="connsiteY6506" fmla="*/ 835659 h 3555732"/>
                  <a:gd name="connsiteX6507" fmla="*/ 1356601 w 3000547"/>
                  <a:gd name="connsiteY6507" fmla="*/ 839426 h 3555732"/>
                  <a:gd name="connsiteX6508" fmla="*/ 1353721 w 3000547"/>
                  <a:gd name="connsiteY6508" fmla="*/ 844856 h 3555732"/>
                  <a:gd name="connsiteX6509" fmla="*/ 1352723 w 3000547"/>
                  <a:gd name="connsiteY6509" fmla="*/ 851284 h 3555732"/>
                  <a:gd name="connsiteX6510" fmla="*/ 1353166 w 3000547"/>
                  <a:gd name="connsiteY6510" fmla="*/ 855495 h 3555732"/>
                  <a:gd name="connsiteX6511" fmla="*/ 1353942 w 3000547"/>
                  <a:gd name="connsiteY6511" fmla="*/ 858154 h 3555732"/>
                  <a:gd name="connsiteX6512" fmla="*/ 1355051 w 3000547"/>
                  <a:gd name="connsiteY6512" fmla="*/ 860038 h 3555732"/>
                  <a:gd name="connsiteX6513" fmla="*/ 1356601 w 3000547"/>
                  <a:gd name="connsiteY6513" fmla="*/ 861811 h 3555732"/>
                  <a:gd name="connsiteX6514" fmla="*/ 1358597 w 3000547"/>
                  <a:gd name="connsiteY6514" fmla="*/ 863252 h 3555732"/>
                  <a:gd name="connsiteX6515" fmla="*/ 1360148 w 3000547"/>
                  <a:gd name="connsiteY6515" fmla="*/ 863806 h 3555732"/>
                  <a:gd name="connsiteX6516" fmla="*/ 1360591 w 3000547"/>
                  <a:gd name="connsiteY6516" fmla="*/ 865246 h 3555732"/>
                  <a:gd name="connsiteX6517" fmla="*/ 1359372 w 3000547"/>
                  <a:gd name="connsiteY6517" fmla="*/ 869236 h 3555732"/>
                  <a:gd name="connsiteX6518" fmla="*/ 1357488 w 3000547"/>
                  <a:gd name="connsiteY6518" fmla="*/ 870676 h 3555732"/>
                  <a:gd name="connsiteX6519" fmla="*/ 1354829 w 3000547"/>
                  <a:gd name="connsiteY6519" fmla="*/ 868903 h 3555732"/>
                  <a:gd name="connsiteX6520" fmla="*/ 1350396 w 3000547"/>
                  <a:gd name="connsiteY6520" fmla="*/ 866022 h 3555732"/>
                  <a:gd name="connsiteX6521" fmla="*/ 1343969 w 3000547"/>
                  <a:gd name="connsiteY6521" fmla="*/ 870566 h 3555732"/>
                  <a:gd name="connsiteX6522" fmla="*/ 1342639 w 3000547"/>
                  <a:gd name="connsiteY6522" fmla="*/ 872339 h 3555732"/>
                  <a:gd name="connsiteX6523" fmla="*/ 1341642 w 3000547"/>
                  <a:gd name="connsiteY6523" fmla="*/ 876439 h 3555732"/>
                  <a:gd name="connsiteX6524" fmla="*/ 1341974 w 3000547"/>
                  <a:gd name="connsiteY6524" fmla="*/ 878433 h 3555732"/>
                  <a:gd name="connsiteX6525" fmla="*/ 1342971 w 3000547"/>
                  <a:gd name="connsiteY6525" fmla="*/ 880096 h 3555732"/>
                  <a:gd name="connsiteX6526" fmla="*/ 1344080 w 3000547"/>
                  <a:gd name="connsiteY6526" fmla="*/ 882977 h 3555732"/>
                  <a:gd name="connsiteX6527" fmla="*/ 1345299 w 3000547"/>
                  <a:gd name="connsiteY6527" fmla="*/ 887742 h 3555732"/>
                  <a:gd name="connsiteX6528" fmla="*/ 1345520 w 3000547"/>
                  <a:gd name="connsiteY6528" fmla="*/ 890180 h 3555732"/>
                  <a:gd name="connsiteX6529" fmla="*/ 1345520 w 3000547"/>
                  <a:gd name="connsiteY6529" fmla="*/ 894612 h 3555732"/>
                  <a:gd name="connsiteX6530" fmla="*/ 1346739 w 3000547"/>
                  <a:gd name="connsiteY6530" fmla="*/ 897604 h 3555732"/>
                  <a:gd name="connsiteX6531" fmla="*/ 1349399 w 3000547"/>
                  <a:gd name="connsiteY6531" fmla="*/ 898491 h 3555732"/>
                  <a:gd name="connsiteX6532" fmla="*/ 1364581 w 3000547"/>
                  <a:gd name="connsiteY6532" fmla="*/ 898491 h 3555732"/>
                  <a:gd name="connsiteX6533" fmla="*/ 1372559 w 3000547"/>
                  <a:gd name="connsiteY6533" fmla="*/ 894169 h 3555732"/>
                  <a:gd name="connsiteX6534" fmla="*/ 1384970 w 3000547"/>
                  <a:gd name="connsiteY6534" fmla="*/ 895277 h 3555732"/>
                  <a:gd name="connsiteX6535" fmla="*/ 1389514 w 3000547"/>
                  <a:gd name="connsiteY6535" fmla="*/ 890291 h 3555732"/>
                  <a:gd name="connsiteX6536" fmla="*/ 1390844 w 3000547"/>
                  <a:gd name="connsiteY6536" fmla="*/ 887520 h 3555732"/>
                  <a:gd name="connsiteX6537" fmla="*/ 1399488 w 3000547"/>
                  <a:gd name="connsiteY6537" fmla="*/ 876993 h 3555732"/>
                  <a:gd name="connsiteX6538" fmla="*/ 1400706 w 3000547"/>
                  <a:gd name="connsiteY6538" fmla="*/ 876550 h 3555732"/>
                  <a:gd name="connsiteX6539" fmla="*/ 1401925 w 3000547"/>
                  <a:gd name="connsiteY6539" fmla="*/ 877214 h 3555732"/>
                  <a:gd name="connsiteX6540" fmla="*/ 1404142 w 3000547"/>
                  <a:gd name="connsiteY6540" fmla="*/ 880206 h 3555732"/>
                  <a:gd name="connsiteX6541" fmla="*/ 1405250 w 3000547"/>
                  <a:gd name="connsiteY6541" fmla="*/ 880871 h 3555732"/>
                  <a:gd name="connsiteX6542" fmla="*/ 1407244 w 3000547"/>
                  <a:gd name="connsiteY6542" fmla="*/ 881315 h 3555732"/>
                  <a:gd name="connsiteX6543" fmla="*/ 1410015 w 3000547"/>
                  <a:gd name="connsiteY6543" fmla="*/ 882755 h 3555732"/>
                  <a:gd name="connsiteX6544" fmla="*/ 1412342 w 3000547"/>
                  <a:gd name="connsiteY6544" fmla="*/ 885304 h 3555732"/>
                  <a:gd name="connsiteX6545" fmla="*/ 1412896 w 3000547"/>
                  <a:gd name="connsiteY6545" fmla="*/ 889072 h 3555732"/>
                  <a:gd name="connsiteX6546" fmla="*/ 1411123 w 3000547"/>
                  <a:gd name="connsiteY6546" fmla="*/ 892285 h 3555732"/>
                  <a:gd name="connsiteX6547" fmla="*/ 1404585 w 3000547"/>
                  <a:gd name="connsiteY6547" fmla="*/ 894058 h 3555732"/>
                  <a:gd name="connsiteX6548" fmla="*/ 1402147 w 3000547"/>
                  <a:gd name="connsiteY6548" fmla="*/ 895499 h 3555732"/>
                  <a:gd name="connsiteX6549" fmla="*/ 1407244 w 3000547"/>
                  <a:gd name="connsiteY6549" fmla="*/ 899599 h 3555732"/>
                  <a:gd name="connsiteX6550" fmla="*/ 1431402 w 3000547"/>
                  <a:gd name="connsiteY6550" fmla="*/ 893061 h 3555732"/>
                  <a:gd name="connsiteX6551" fmla="*/ 1439048 w 3000547"/>
                  <a:gd name="connsiteY6551" fmla="*/ 881979 h 3555732"/>
                  <a:gd name="connsiteX6552" fmla="*/ 1443259 w 3000547"/>
                  <a:gd name="connsiteY6552" fmla="*/ 878323 h 3555732"/>
                  <a:gd name="connsiteX6553" fmla="*/ 1451681 w 3000547"/>
                  <a:gd name="connsiteY6553" fmla="*/ 877214 h 3555732"/>
                  <a:gd name="connsiteX6554" fmla="*/ 1456446 w 3000547"/>
                  <a:gd name="connsiteY6554" fmla="*/ 872893 h 3555732"/>
                  <a:gd name="connsiteX6555" fmla="*/ 1461433 w 3000547"/>
                  <a:gd name="connsiteY6555" fmla="*/ 870233 h 3555732"/>
                  <a:gd name="connsiteX6556" fmla="*/ 1463871 w 3000547"/>
                  <a:gd name="connsiteY6556" fmla="*/ 869901 h 3555732"/>
                  <a:gd name="connsiteX6557" fmla="*/ 1463539 w 3000547"/>
                  <a:gd name="connsiteY6557" fmla="*/ 873447 h 3555732"/>
                  <a:gd name="connsiteX6558" fmla="*/ 1454895 w 3000547"/>
                  <a:gd name="connsiteY6558" fmla="*/ 895388 h 3555732"/>
                  <a:gd name="connsiteX6559" fmla="*/ 1471296 w 3000547"/>
                  <a:gd name="connsiteY6559" fmla="*/ 894391 h 3555732"/>
                  <a:gd name="connsiteX6560" fmla="*/ 1494346 w 3000547"/>
                  <a:gd name="connsiteY6560" fmla="*/ 910902 h 3555732"/>
                  <a:gd name="connsiteX6561" fmla="*/ 1500661 w 3000547"/>
                  <a:gd name="connsiteY6561" fmla="*/ 912232 h 3555732"/>
                  <a:gd name="connsiteX6562" fmla="*/ 1494456 w 3000547"/>
                  <a:gd name="connsiteY6562" fmla="*/ 914781 h 3555732"/>
                  <a:gd name="connsiteX6563" fmla="*/ 1482266 w 3000547"/>
                  <a:gd name="connsiteY6563" fmla="*/ 906470 h 3555732"/>
                  <a:gd name="connsiteX6564" fmla="*/ 1463096 w 3000547"/>
                  <a:gd name="connsiteY6564" fmla="*/ 901372 h 3555732"/>
                  <a:gd name="connsiteX6565" fmla="*/ 1446694 w 3000547"/>
                  <a:gd name="connsiteY6565" fmla="*/ 903034 h 3555732"/>
                  <a:gd name="connsiteX6566" fmla="*/ 1443259 w 3000547"/>
                  <a:gd name="connsiteY6566" fmla="*/ 906026 h 3555732"/>
                  <a:gd name="connsiteX6567" fmla="*/ 1463760 w 3000547"/>
                  <a:gd name="connsiteY6567" fmla="*/ 917330 h 3555732"/>
                  <a:gd name="connsiteX6568" fmla="*/ 1467307 w 3000547"/>
                  <a:gd name="connsiteY6568" fmla="*/ 922870 h 3555732"/>
                  <a:gd name="connsiteX6569" fmla="*/ 1458109 w 3000547"/>
                  <a:gd name="connsiteY6569" fmla="*/ 920987 h 3555732"/>
                  <a:gd name="connsiteX6570" fmla="*/ 1439048 w 3000547"/>
                  <a:gd name="connsiteY6570" fmla="*/ 907689 h 3555732"/>
                  <a:gd name="connsiteX6571" fmla="*/ 1429962 w 3000547"/>
                  <a:gd name="connsiteY6571" fmla="*/ 908464 h 3555732"/>
                  <a:gd name="connsiteX6572" fmla="*/ 1430516 w 3000547"/>
                  <a:gd name="connsiteY6572" fmla="*/ 911346 h 3555732"/>
                  <a:gd name="connsiteX6573" fmla="*/ 1430848 w 3000547"/>
                  <a:gd name="connsiteY6573" fmla="*/ 912454 h 3555732"/>
                  <a:gd name="connsiteX6574" fmla="*/ 1428631 w 3000547"/>
                  <a:gd name="connsiteY6574" fmla="*/ 916443 h 3555732"/>
                  <a:gd name="connsiteX6575" fmla="*/ 1426416 w 3000547"/>
                  <a:gd name="connsiteY6575" fmla="*/ 917108 h 3555732"/>
                  <a:gd name="connsiteX6576" fmla="*/ 1425196 w 3000547"/>
                  <a:gd name="connsiteY6576" fmla="*/ 918659 h 3555732"/>
                  <a:gd name="connsiteX6577" fmla="*/ 1426083 w 3000547"/>
                  <a:gd name="connsiteY6577" fmla="*/ 925308 h 3555732"/>
                  <a:gd name="connsiteX6578" fmla="*/ 1427081 w 3000547"/>
                  <a:gd name="connsiteY6578" fmla="*/ 928965 h 3555732"/>
                  <a:gd name="connsiteX6579" fmla="*/ 1428521 w 3000547"/>
                  <a:gd name="connsiteY6579" fmla="*/ 932401 h 3555732"/>
                  <a:gd name="connsiteX6580" fmla="*/ 1430294 w 3000547"/>
                  <a:gd name="connsiteY6580" fmla="*/ 935503 h 3555732"/>
                  <a:gd name="connsiteX6581" fmla="*/ 1432178 w 3000547"/>
                  <a:gd name="connsiteY6581" fmla="*/ 938052 h 3555732"/>
                  <a:gd name="connsiteX6582" fmla="*/ 1441708 w 3000547"/>
                  <a:gd name="connsiteY6582" fmla="*/ 945920 h 3555732"/>
                  <a:gd name="connsiteX6583" fmla="*/ 1446030 w 3000547"/>
                  <a:gd name="connsiteY6583" fmla="*/ 951350 h 3555732"/>
                  <a:gd name="connsiteX6584" fmla="*/ 1449465 w 3000547"/>
                  <a:gd name="connsiteY6584" fmla="*/ 960769 h 3555732"/>
                  <a:gd name="connsiteX6585" fmla="*/ 1444257 w 3000547"/>
                  <a:gd name="connsiteY6585" fmla="*/ 961656 h 3555732"/>
                  <a:gd name="connsiteX6586" fmla="*/ 1441819 w 3000547"/>
                  <a:gd name="connsiteY6586" fmla="*/ 963872 h 3555732"/>
                  <a:gd name="connsiteX6587" fmla="*/ 1442040 w 3000547"/>
                  <a:gd name="connsiteY6587" fmla="*/ 968305 h 3555732"/>
                  <a:gd name="connsiteX6588" fmla="*/ 1443038 w 3000547"/>
                  <a:gd name="connsiteY6588" fmla="*/ 972294 h 3555732"/>
                  <a:gd name="connsiteX6589" fmla="*/ 1443038 w 3000547"/>
                  <a:gd name="connsiteY6589" fmla="*/ 976727 h 3555732"/>
                  <a:gd name="connsiteX6590" fmla="*/ 1442151 w 3000547"/>
                  <a:gd name="connsiteY6590" fmla="*/ 980273 h 3555732"/>
                  <a:gd name="connsiteX6591" fmla="*/ 1439824 w 3000547"/>
                  <a:gd name="connsiteY6591" fmla="*/ 981713 h 3555732"/>
                  <a:gd name="connsiteX6592" fmla="*/ 1438051 w 3000547"/>
                  <a:gd name="connsiteY6592" fmla="*/ 980827 h 3555732"/>
                  <a:gd name="connsiteX6593" fmla="*/ 1438051 w 3000547"/>
                  <a:gd name="connsiteY6593" fmla="*/ 978278 h 3555732"/>
                  <a:gd name="connsiteX6594" fmla="*/ 1439048 w 3000547"/>
                  <a:gd name="connsiteY6594" fmla="*/ 974289 h 3555732"/>
                  <a:gd name="connsiteX6595" fmla="*/ 1439381 w 3000547"/>
                  <a:gd name="connsiteY6595" fmla="*/ 969302 h 3555732"/>
                  <a:gd name="connsiteX6596" fmla="*/ 1438938 w 3000547"/>
                  <a:gd name="connsiteY6596" fmla="*/ 967640 h 3555732"/>
                  <a:gd name="connsiteX6597" fmla="*/ 1438162 w 3000547"/>
                  <a:gd name="connsiteY6597" fmla="*/ 966310 h 3555732"/>
                  <a:gd name="connsiteX6598" fmla="*/ 1437386 w 3000547"/>
                  <a:gd name="connsiteY6598" fmla="*/ 964648 h 3555732"/>
                  <a:gd name="connsiteX6599" fmla="*/ 1437054 w 3000547"/>
                  <a:gd name="connsiteY6599" fmla="*/ 961877 h 3555732"/>
                  <a:gd name="connsiteX6600" fmla="*/ 1437275 w 3000547"/>
                  <a:gd name="connsiteY6600" fmla="*/ 960548 h 3555732"/>
                  <a:gd name="connsiteX6601" fmla="*/ 1439381 w 3000547"/>
                  <a:gd name="connsiteY6601" fmla="*/ 954674 h 3555732"/>
                  <a:gd name="connsiteX6602" fmla="*/ 1427302 w 3000547"/>
                  <a:gd name="connsiteY6602" fmla="*/ 946031 h 3555732"/>
                  <a:gd name="connsiteX6603" fmla="*/ 1424199 w 3000547"/>
                  <a:gd name="connsiteY6603" fmla="*/ 941044 h 3555732"/>
                  <a:gd name="connsiteX6604" fmla="*/ 1423756 w 3000547"/>
                  <a:gd name="connsiteY6604" fmla="*/ 938828 h 3555732"/>
                  <a:gd name="connsiteX6605" fmla="*/ 1422648 w 3000547"/>
                  <a:gd name="connsiteY6605" fmla="*/ 929630 h 3555732"/>
                  <a:gd name="connsiteX6606" fmla="*/ 1421761 w 3000547"/>
                  <a:gd name="connsiteY6606" fmla="*/ 928411 h 3555732"/>
                  <a:gd name="connsiteX6607" fmla="*/ 1418326 w 3000547"/>
                  <a:gd name="connsiteY6607" fmla="*/ 920100 h 3555732"/>
                  <a:gd name="connsiteX6608" fmla="*/ 1416331 w 3000547"/>
                  <a:gd name="connsiteY6608" fmla="*/ 918881 h 3555732"/>
                  <a:gd name="connsiteX6609" fmla="*/ 1407244 w 3000547"/>
                  <a:gd name="connsiteY6609" fmla="*/ 921984 h 3555732"/>
                  <a:gd name="connsiteX6610" fmla="*/ 1405250 w 3000547"/>
                  <a:gd name="connsiteY6610" fmla="*/ 923314 h 3555732"/>
                  <a:gd name="connsiteX6611" fmla="*/ 1401260 w 3000547"/>
                  <a:gd name="connsiteY6611" fmla="*/ 927525 h 3555732"/>
                  <a:gd name="connsiteX6612" fmla="*/ 1384527 w 3000547"/>
                  <a:gd name="connsiteY6612" fmla="*/ 933952 h 3555732"/>
                  <a:gd name="connsiteX6613" fmla="*/ 1381868 w 3000547"/>
                  <a:gd name="connsiteY6613" fmla="*/ 933730 h 3555732"/>
                  <a:gd name="connsiteX6614" fmla="*/ 1383197 w 3000547"/>
                  <a:gd name="connsiteY6614" fmla="*/ 931182 h 3555732"/>
                  <a:gd name="connsiteX6615" fmla="*/ 1387187 w 3000547"/>
                  <a:gd name="connsiteY6615" fmla="*/ 925752 h 3555732"/>
                  <a:gd name="connsiteX6616" fmla="*/ 1388073 w 3000547"/>
                  <a:gd name="connsiteY6616" fmla="*/ 924311 h 3555732"/>
                  <a:gd name="connsiteX6617" fmla="*/ 1387076 w 3000547"/>
                  <a:gd name="connsiteY6617" fmla="*/ 918992 h 3555732"/>
                  <a:gd name="connsiteX6618" fmla="*/ 1384749 w 3000547"/>
                  <a:gd name="connsiteY6618" fmla="*/ 917219 h 3555732"/>
                  <a:gd name="connsiteX6619" fmla="*/ 1379540 w 3000547"/>
                  <a:gd name="connsiteY6619" fmla="*/ 916997 h 3555732"/>
                  <a:gd name="connsiteX6620" fmla="*/ 1370343 w 3000547"/>
                  <a:gd name="connsiteY6620" fmla="*/ 910237 h 3555732"/>
                  <a:gd name="connsiteX6621" fmla="*/ 1367240 w 3000547"/>
                  <a:gd name="connsiteY6621" fmla="*/ 909018 h 3555732"/>
                  <a:gd name="connsiteX6622" fmla="*/ 1336434 w 3000547"/>
                  <a:gd name="connsiteY6622" fmla="*/ 914005 h 3555732"/>
                  <a:gd name="connsiteX6623" fmla="*/ 1328898 w 3000547"/>
                  <a:gd name="connsiteY6623" fmla="*/ 919657 h 3555732"/>
                  <a:gd name="connsiteX6624" fmla="*/ 1318481 w 3000547"/>
                  <a:gd name="connsiteY6624" fmla="*/ 922316 h 3555732"/>
                  <a:gd name="connsiteX6625" fmla="*/ 1313495 w 3000547"/>
                  <a:gd name="connsiteY6625" fmla="*/ 925641 h 3555732"/>
                  <a:gd name="connsiteX6626" fmla="*/ 1315157 w 3000547"/>
                  <a:gd name="connsiteY6626" fmla="*/ 927525 h 3555732"/>
                  <a:gd name="connsiteX6627" fmla="*/ 1318592 w 3000547"/>
                  <a:gd name="connsiteY6627" fmla="*/ 926971 h 3555732"/>
                  <a:gd name="connsiteX6628" fmla="*/ 1320365 w 3000547"/>
                  <a:gd name="connsiteY6628" fmla="*/ 927746 h 3555732"/>
                  <a:gd name="connsiteX6629" fmla="*/ 1315822 w 3000547"/>
                  <a:gd name="connsiteY6629" fmla="*/ 931736 h 3555732"/>
                  <a:gd name="connsiteX6630" fmla="*/ 1318481 w 3000547"/>
                  <a:gd name="connsiteY6630" fmla="*/ 933952 h 3555732"/>
                  <a:gd name="connsiteX6631" fmla="*/ 1324576 w 3000547"/>
                  <a:gd name="connsiteY6631" fmla="*/ 932401 h 3555732"/>
                  <a:gd name="connsiteX6632" fmla="*/ 1327125 w 3000547"/>
                  <a:gd name="connsiteY6632" fmla="*/ 934949 h 3555732"/>
                  <a:gd name="connsiteX6633" fmla="*/ 1329119 w 3000547"/>
                  <a:gd name="connsiteY6633" fmla="*/ 937720 h 3555732"/>
                  <a:gd name="connsiteX6634" fmla="*/ 1335214 w 3000547"/>
                  <a:gd name="connsiteY6634" fmla="*/ 941709 h 3555732"/>
                  <a:gd name="connsiteX6635" fmla="*/ 1347736 w 3000547"/>
                  <a:gd name="connsiteY6635" fmla="*/ 944701 h 3555732"/>
                  <a:gd name="connsiteX6636" fmla="*/ 1352834 w 3000547"/>
                  <a:gd name="connsiteY6636" fmla="*/ 948580 h 3555732"/>
                  <a:gd name="connsiteX6637" fmla="*/ 1356934 w 3000547"/>
                  <a:gd name="connsiteY6637" fmla="*/ 954896 h 3555732"/>
                  <a:gd name="connsiteX6638" fmla="*/ 1355715 w 3000547"/>
                  <a:gd name="connsiteY6638" fmla="*/ 959883 h 3555732"/>
                  <a:gd name="connsiteX6639" fmla="*/ 1357932 w 3000547"/>
                  <a:gd name="connsiteY6639" fmla="*/ 966088 h 3555732"/>
                  <a:gd name="connsiteX6640" fmla="*/ 1361477 w 3000547"/>
                  <a:gd name="connsiteY6640" fmla="*/ 971407 h 3555732"/>
                  <a:gd name="connsiteX6641" fmla="*/ 1371451 w 3000547"/>
                  <a:gd name="connsiteY6641" fmla="*/ 979054 h 3555732"/>
                  <a:gd name="connsiteX6642" fmla="*/ 1372559 w 3000547"/>
                  <a:gd name="connsiteY6642" fmla="*/ 981048 h 3555732"/>
                  <a:gd name="connsiteX6643" fmla="*/ 1373446 w 3000547"/>
                  <a:gd name="connsiteY6643" fmla="*/ 984705 h 3555732"/>
                  <a:gd name="connsiteX6644" fmla="*/ 1379540 w 3000547"/>
                  <a:gd name="connsiteY6644" fmla="*/ 992573 h 3555732"/>
                  <a:gd name="connsiteX6645" fmla="*/ 1375994 w 3000547"/>
                  <a:gd name="connsiteY6645" fmla="*/ 992573 h 3555732"/>
                  <a:gd name="connsiteX6646" fmla="*/ 1372338 w 3000547"/>
                  <a:gd name="connsiteY6646" fmla="*/ 990579 h 3555732"/>
                  <a:gd name="connsiteX6647" fmla="*/ 1352280 w 3000547"/>
                  <a:gd name="connsiteY6647" fmla="*/ 973735 h 3555732"/>
                  <a:gd name="connsiteX6648" fmla="*/ 1351947 w 3000547"/>
                  <a:gd name="connsiteY6648" fmla="*/ 961988 h 3555732"/>
                  <a:gd name="connsiteX6649" fmla="*/ 1346075 w 3000547"/>
                  <a:gd name="connsiteY6649" fmla="*/ 955118 h 3555732"/>
                  <a:gd name="connsiteX6650" fmla="*/ 1333663 w 3000547"/>
                  <a:gd name="connsiteY6650" fmla="*/ 948580 h 3555732"/>
                  <a:gd name="connsiteX6651" fmla="*/ 1332444 w 3000547"/>
                  <a:gd name="connsiteY6651" fmla="*/ 946363 h 3555732"/>
                  <a:gd name="connsiteX6652" fmla="*/ 1326903 w 3000547"/>
                  <a:gd name="connsiteY6652" fmla="*/ 947693 h 3555732"/>
                  <a:gd name="connsiteX6653" fmla="*/ 1324355 w 3000547"/>
                  <a:gd name="connsiteY6653" fmla="*/ 946696 h 3555732"/>
                  <a:gd name="connsiteX6654" fmla="*/ 1323690 w 3000547"/>
                  <a:gd name="connsiteY6654" fmla="*/ 945366 h 3555732"/>
                  <a:gd name="connsiteX6655" fmla="*/ 1322803 w 3000547"/>
                  <a:gd name="connsiteY6655" fmla="*/ 941598 h 3555732"/>
                  <a:gd name="connsiteX6656" fmla="*/ 1322027 w 3000547"/>
                  <a:gd name="connsiteY6656" fmla="*/ 940158 h 3555732"/>
                  <a:gd name="connsiteX6657" fmla="*/ 1320476 w 3000547"/>
                  <a:gd name="connsiteY6657" fmla="*/ 939160 h 3555732"/>
                  <a:gd name="connsiteX6658" fmla="*/ 1319257 w 3000547"/>
                  <a:gd name="connsiteY6658" fmla="*/ 939382 h 3555732"/>
                  <a:gd name="connsiteX6659" fmla="*/ 1318038 w 3000547"/>
                  <a:gd name="connsiteY6659" fmla="*/ 939936 h 3555732"/>
                  <a:gd name="connsiteX6660" fmla="*/ 1316597 w 3000547"/>
                  <a:gd name="connsiteY6660" fmla="*/ 940158 h 3555732"/>
                  <a:gd name="connsiteX6661" fmla="*/ 1314271 w 3000547"/>
                  <a:gd name="connsiteY6661" fmla="*/ 939271 h 3555732"/>
                  <a:gd name="connsiteX6662" fmla="*/ 1310281 w 3000547"/>
                  <a:gd name="connsiteY6662" fmla="*/ 936501 h 3555732"/>
                  <a:gd name="connsiteX6663" fmla="*/ 1308065 w 3000547"/>
                  <a:gd name="connsiteY6663" fmla="*/ 935836 h 3555732"/>
                  <a:gd name="connsiteX6664" fmla="*/ 1305516 w 3000547"/>
                  <a:gd name="connsiteY6664" fmla="*/ 937276 h 3555732"/>
                  <a:gd name="connsiteX6665" fmla="*/ 1302302 w 3000547"/>
                  <a:gd name="connsiteY6665" fmla="*/ 944369 h 3555732"/>
                  <a:gd name="connsiteX6666" fmla="*/ 1300308 w 3000547"/>
                  <a:gd name="connsiteY6666" fmla="*/ 946474 h 3555732"/>
                  <a:gd name="connsiteX6667" fmla="*/ 1302191 w 3000547"/>
                  <a:gd name="connsiteY6667" fmla="*/ 949355 h 3555732"/>
                  <a:gd name="connsiteX6668" fmla="*/ 1310281 w 3000547"/>
                  <a:gd name="connsiteY6668" fmla="*/ 954009 h 3555732"/>
                  <a:gd name="connsiteX6669" fmla="*/ 1327236 w 3000547"/>
                  <a:gd name="connsiteY6669" fmla="*/ 956669 h 3555732"/>
                  <a:gd name="connsiteX6670" fmla="*/ 1328233 w 3000547"/>
                  <a:gd name="connsiteY6670" fmla="*/ 957666 h 3555732"/>
                  <a:gd name="connsiteX6671" fmla="*/ 1329009 w 3000547"/>
                  <a:gd name="connsiteY6671" fmla="*/ 959883 h 3555732"/>
                  <a:gd name="connsiteX6672" fmla="*/ 1329009 w 3000547"/>
                  <a:gd name="connsiteY6672" fmla="*/ 962099 h 3555732"/>
                  <a:gd name="connsiteX6673" fmla="*/ 1328123 w 3000547"/>
                  <a:gd name="connsiteY6673" fmla="*/ 963096 h 3555732"/>
                  <a:gd name="connsiteX6674" fmla="*/ 1312940 w 3000547"/>
                  <a:gd name="connsiteY6674" fmla="*/ 963761 h 3555732"/>
                  <a:gd name="connsiteX6675" fmla="*/ 1309505 w 3000547"/>
                  <a:gd name="connsiteY6675" fmla="*/ 965313 h 3555732"/>
                  <a:gd name="connsiteX6676" fmla="*/ 1307067 w 3000547"/>
                  <a:gd name="connsiteY6676" fmla="*/ 968416 h 3555732"/>
                  <a:gd name="connsiteX6677" fmla="*/ 1308175 w 3000547"/>
                  <a:gd name="connsiteY6677" fmla="*/ 970743 h 3555732"/>
                  <a:gd name="connsiteX6678" fmla="*/ 1334660 w 3000547"/>
                  <a:gd name="connsiteY6678" fmla="*/ 969413 h 3555732"/>
                  <a:gd name="connsiteX6679" fmla="*/ 1335990 w 3000547"/>
                  <a:gd name="connsiteY6679" fmla="*/ 968416 h 3555732"/>
                  <a:gd name="connsiteX6680" fmla="*/ 1338649 w 3000547"/>
                  <a:gd name="connsiteY6680" fmla="*/ 964094 h 3555732"/>
                  <a:gd name="connsiteX6681" fmla="*/ 1339979 w 3000547"/>
                  <a:gd name="connsiteY6681" fmla="*/ 963096 h 3555732"/>
                  <a:gd name="connsiteX6682" fmla="*/ 1340755 w 3000547"/>
                  <a:gd name="connsiteY6682" fmla="*/ 964426 h 3555732"/>
                  <a:gd name="connsiteX6683" fmla="*/ 1340755 w 3000547"/>
                  <a:gd name="connsiteY6683" fmla="*/ 970189 h 3555732"/>
                  <a:gd name="connsiteX6684" fmla="*/ 1341420 w 3000547"/>
                  <a:gd name="connsiteY6684" fmla="*/ 971518 h 3555732"/>
                  <a:gd name="connsiteX6685" fmla="*/ 1342528 w 3000547"/>
                  <a:gd name="connsiteY6685" fmla="*/ 972183 h 3555732"/>
                  <a:gd name="connsiteX6686" fmla="*/ 1348955 w 3000547"/>
                  <a:gd name="connsiteY6686" fmla="*/ 978610 h 3555732"/>
                  <a:gd name="connsiteX6687" fmla="*/ 1353499 w 3000547"/>
                  <a:gd name="connsiteY6687" fmla="*/ 979940 h 3555732"/>
                  <a:gd name="connsiteX6688" fmla="*/ 1355494 w 3000547"/>
                  <a:gd name="connsiteY6688" fmla="*/ 981935 h 3555732"/>
                  <a:gd name="connsiteX6689" fmla="*/ 1350396 w 3000547"/>
                  <a:gd name="connsiteY6689" fmla="*/ 982600 h 3555732"/>
                  <a:gd name="connsiteX6690" fmla="*/ 1335325 w 3000547"/>
                  <a:gd name="connsiteY6690" fmla="*/ 975951 h 3555732"/>
                  <a:gd name="connsiteX6691" fmla="*/ 1335325 w 3000547"/>
                  <a:gd name="connsiteY6691" fmla="*/ 977835 h 3555732"/>
                  <a:gd name="connsiteX6692" fmla="*/ 1339314 w 3000547"/>
                  <a:gd name="connsiteY6692" fmla="*/ 980051 h 3555732"/>
                  <a:gd name="connsiteX6693" fmla="*/ 1341199 w 3000547"/>
                  <a:gd name="connsiteY6693" fmla="*/ 982378 h 3555732"/>
                  <a:gd name="connsiteX6694" fmla="*/ 1342196 w 3000547"/>
                  <a:gd name="connsiteY6694" fmla="*/ 986368 h 3555732"/>
                  <a:gd name="connsiteX6695" fmla="*/ 1339979 w 3000547"/>
                  <a:gd name="connsiteY6695" fmla="*/ 986146 h 3555732"/>
                  <a:gd name="connsiteX6696" fmla="*/ 1337763 w 3000547"/>
                  <a:gd name="connsiteY6696" fmla="*/ 985038 h 3555732"/>
                  <a:gd name="connsiteX6697" fmla="*/ 1335658 w 3000547"/>
                  <a:gd name="connsiteY6697" fmla="*/ 984595 h 3555732"/>
                  <a:gd name="connsiteX6698" fmla="*/ 1333663 w 3000547"/>
                  <a:gd name="connsiteY6698" fmla="*/ 986368 h 3555732"/>
                  <a:gd name="connsiteX6699" fmla="*/ 1334438 w 3000547"/>
                  <a:gd name="connsiteY6699" fmla="*/ 987587 h 3555732"/>
                  <a:gd name="connsiteX6700" fmla="*/ 1335214 w 3000547"/>
                  <a:gd name="connsiteY6700" fmla="*/ 988473 h 3555732"/>
                  <a:gd name="connsiteX6701" fmla="*/ 1333995 w 3000547"/>
                  <a:gd name="connsiteY6701" fmla="*/ 991133 h 3555732"/>
                  <a:gd name="connsiteX6702" fmla="*/ 1329230 w 3000547"/>
                  <a:gd name="connsiteY6702" fmla="*/ 989027 h 3555732"/>
                  <a:gd name="connsiteX6703" fmla="*/ 1324687 w 3000547"/>
                  <a:gd name="connsiteY6703" fmla="*/ 994568 h 3555732"/>
                  <a:gd name="connsiteX6704" fmla="*/ 1321695 w 3000547"/>
                  <a:gd name="connsiteY6704" fmla="*/ 994568 h 3555732"/>
                  <a:gd name="connsiteX6705" fmla="*/ 1315822 w 3000547"/>
                  <a:gd name="connsiteY6705" fmla="*/ 992573 h 3555732"/>
                  <a:gd name="connsiteX6706" fmla="*/ 1317262 w 3000547"/>
                  <a:gd name="connsiteY6706" fmla="*/ 995787 h 3555732"/>
                  <a:gd name="connsiteX6707" fmla="*/ 1319036 w 3000547"/>
                  <a:gd name="connsiteY6707" fmla="*/ 997338 h 3555732"/>
                  <a:gd name="connsiteX6708" fmla="*/ 1322803 w 3000547"/>
                  <a:gd name="connsiteY6708" fmla="*/ 998779 h 3555732"/>
                  <a:gd name="connsiteX6709" fmla="*/ 1321806 w 3000547"/>
                  <a:gd name="connsiteY6709" fmla="*/ 1003433 h 3555732"/>
                  <a:gd name="connsiteX6710" fmla="*/ 1321251 w 3000547"/>
                  <a:gd name="connsiteY6710" fmla="*/ 1004985 h 3555732"/>
                  <a:gd name="connsiteX6711" fmla="*/ 1327790 w 3000547"/>
                  <a:gd name="connsiteY6711" fmla="*/ 1007755 h 3555732"/>
                  <a:gd name="connsiteX6712" fmla="*/ 1338982 w 3000547"/>
                  <a:gd name="connsiteY6712" fmla="*/ 997671 h 3555732"/>
                  <a:gd name="connsiteX6713" fmla="*/ 1345299 w 3000547"/>
                  <a:gd name="connsiteY6713" fmla="*/ 996784 h 3555732"/>
                  <a:gd name="connsiteX6714" fmla="*/ 1347625 w 3000547"/>
                  <a:gd name="connsiteY6714" fmla="*/ 998779 h 3555732"/>
                  <a:gd name="connsiteX6715" fmla="*/ 1351393 w 3000547"/>
                  <a:gd name="connsiteY6715" fmla="*/ 1004652 h 3555732"/>
                  <a:gd name="connsiteX6716" fmla="*/ 1353942 w 3000547"/>
                  <a:gd name="connsiteY6716" fmla="*/ 1006979 h 3555732"/>
                  <a:gd name="connsiteX6717" fmla="*/ 1366686 w 3000547"/>
                  <a:gd name="connsiteY6717" fmla="*/ 1011301 h 3555732"/>
                  <a:gd name="connsiteX6718" fmla="*/ 1365356 w 3000547"/>
                  <a:gd name="connsiteY6718" fmla="*/ 1012077 h 3555732"/>
                  <a:gd name="connsiteX6719" fmla="*/ 1364027 w 3000547"/>
                  <a:gd name="connsiteY6719" fmla="*/ 1013628 h 3555732"/>
                  <a:gd name="connsiteX6720" fmla="*/ 1365799 w 3000547"/>
                  <a:gd name="connsiteY6720" fmla="*/ 1015290 h 3555732"/>
                  <a:gd name="connsiteX6721" fmla="*/ 1366464 w 3000547"/>
                  <a:gd name="connsiteY6721" fmla="*/ 1015512 h 3555732"/>
                  <a:gd name="connsiteX6722" fmla="*/ 1363805 w 3000547"/>
                  <a:gd name="connsiteY6722" fmla="*/ 1017507 h 3555732"/>
                  <a:gd name="connsiteX6723" fmla="*/ 1351061 w 3000547"/>
                  <a:gd name="connsiteY6723" fmla="*/ 1012742 h 3555732"/>
                  <a:gd name="connsiteX6724" fmla="*/ 1343858 w 3000547"/>
                  <a:gd name="connsiteY6724" fmla="*/ 1005095 h 3555732"/>
                  <a:gd name="connsiteX6725" fmla="*/ 1341199 w 3000547"/>
                  <a:gd name="connsiteY6725" fmla="*/ 1004209 h 3555732"/>
                  <a:gd name="connsiteX6726" fmla="*/ 1339869 w 3000547"/>
                  <a:gd name="connsiteY6726" fmla="*/ 1006536 h 3555732"/>
                  <a:gd name="connsiteX6727" fmla="*/ 1338871 w 3000547"/>
                  <a:gd name="connsiteY6727" fmla="*/ 1009750 h 3555732"/>
                  <a:gd name="connsiteX6728" fmla="*/ 1336988 w 3000547"/>
                  <a:gd name="connsiteY6728" fmla="*/ 1011301 h 3555732"/>
                  <a:gd name="connsiteX6729" fmla="*/ 1334882 w 3000547"/>
                  <a:gd name="connsiteY6729" fmla="*/ 1012188 h 3555732"/>
                  <a:gd name="connsiteX6730" fmla="*/ 1332777 w 3000547"/>
                  <a:gd name="connsiteY6730" fmla="*/ 1014736 h 3555732"/>
                  <a:gd name="connsiteX6731" fmla="*/ 1331003 w 3000547"/>
                  <a:gd name="connsiteY6731" fmla="*/ 1018615 h 3555732"/>
                  <a:gd name="connsiteX6732" fmla="*/ 1330006 w 3000547"/>
                  <a:gd name="connsiteY6732" fmla="*/ 1023602 h 3555732"/>
                  <a:gd name="connsiteX6733" fmla="*/ 1345410 w 3000547"/>
                  <a:gd name="connsiteY6733" fmla="*/ 1027702 h 3555732"/>
                  <a:gd name="connsiteX6734" fmla="*/ 1342417 w 3000547"/>
                  <a:gd name="connsiteY6734" fmla="*/ 1033242 h 3555732"/>
                  <a:gd name="connsiteX6735" fmla="*/ 1341199 w 3000547"/>
                  <a:gd name="connsiteY6735" fmla="*/ 1036345 h 3555732"/>
                  <a:gd name="connsiteX6736" fmla="*/ 1341199 w 3000547"/>
                  <a:gd name="connsiteY6736" fmla="*/ 1039227 h 3555732"/>
                  <a:gd name="connsiteX6737" fmla="*/ 1343193 w 3000547"/>
                  <a:gd name="connsiteY6737" fmla="*/ 1041886 h 3555732"/>
                  <a:gd name="connsiteX6738" fmla="*/ 1348069 w 3000547"/>
                  <a:gd name="connsiteY6738" fmla="*/ 1042551 h 3555732"/>
                  <a:gd name="connsiteX6739" fmla="*/ 1350175 w 3000547"/>
                  <a:gd name="connsiteY6739" fmla="*/ 1044546 h 3555732"/>
                  <a:gd name="connsiteX6740" fmla="*/ 1346850 w 3000547"/>
                  <a:gd name="connsiteY6740" fmla="*/ 1045765 h 3555732"/>
                  <a:gd name="connsiteX6741" fmla="*/ 1343304 w 3000547"/>
                  <a:gd name="connsiteY6741" fmla="*/ 1045765 h 3555732"/>
                  <a:gd name="connsiteX6742" fmla="*/ 1339869 w 3000547"/>
                  <a:gd name="connsiteY6742" fmla="*/ 1043992 h 3555732"/>
                  <a:gd name="connsiteX6743" fmla="*/ 1336988 w 3000547"/>
                  <a:gd name="connsiteY6743" fmla="*/ 1040224 h 3555732"/>
                  <a:gd name="connsiteX6744" fmla="*/ 1333663 w 3000547"/>
                  <a:gd name="connsiteY6744" fmla="*/ 1032467 h 3555732"/>
                  <a:gd name="connsiteX6745" fmla="*/ 1331779 w 3000547"/>
                  <a:gd name="connsiteY6745" fmla="*/ 1030029 h 3555732"/>
                  <a:gd name="connsiteX6746" fmla="*/ 1329230 w 3000547"/>
                  <a:gd name="connsiteY6746" fmla="*/ 1030029 h 3555732"/>
                  <a:gd name="connsiteX6747" fmla="*/ 1326571 w 3000547"/>
                  <a:gd name="connsiteY6747" fmla="*/ 1032024 h 3555732"/>
                  <a:gd name="connsiteX6748" fmla="*/ 1326571 w 3000547"/>
                  <a:gd name="connsiteY6748" fmla="*/ 1034461 h 3555732"/>
                  <a:gd name="connsiteX6749" fmla="*/ 1330893 w 3000547"/>
                  <a:gd name="connsiteY6749" fmla="*/ 1040224 h 3555732"/>
                  <a:gd name="connsiteX6750" fmla="*/ 1333663 w 3000547"/>
                  <a:gd name="connsiteY6750" fmla="*/ 1045211 h 3555732"/>
                  <a:gd name="connsiteX6751" fmla="*/ 1334771 w 3000547"/>
                  <a:gd name="connsiteY6751" fmla="*/ 1046430 h 3555732"/>
                  <a:gd name="connsiteX6752" fmla="*/ 1339979 w 3000547"/>
                  <a:gd name="connsiteY6752" fmla="*/ 1048978 h 3555732"/>
                  <a:gd name="connsiteX6753" fmla="*/ 1341642 w 3000547"/>
                  <a:gd name="connsiteY6753" fmla="*/ 1050751 h 3555732"/>
                  <a:gd name="connsiteX6754" fmla="*/ 1340977 w 3000547"/>
                  <a:gd name="connsiteY6754" fmla="*/ 1051638 h 3555732"/>
                  <a:gd name="connsiteX6755" fmla="*/ 1339869 w 3000547"/>
                  <a:gd name="connsiteY6755" fmla="*/ 1053965 h 3555732"/>
                  <a:gd name="connsiteX6756" fmla="*/ 1339314 w 3000547"/>
                  <a:gd name="connsiteY6756" fmla="*/ 1054851 h 3555732"/>
                  <a:gd name="connsiteX6757" fmla="*/ 1340644 w 3000547"/>
                  <a:gd name="connsiteY6757" fmla="*/ 1058619 h 3555732"/>
                  <a:gd name="connsiteX6758" fmla="*/ 1341199 w 3000547"/>
                  <a:gd name="connsiteY6758" fmla="*/ 1060614 h 3555732"/>
                  <a:gd name="connsiteX6759" fmla="*/ 1341642 w 3000547"/>
                  <a:gd name="connsiteY6759" fmla="*/ 1063052 h 3555732"/>
                  <a:gd name="connsiteX6760" fmla="*/ 1340090 w 3000547"/>
                  <a:gd name="connsiteY6760" fmla="*/ 1063273 h 3555732"/>
                  <a:gd name="connsiteX6761" fmla="*/ 1335547 w 3000547"/>
                  <a:gd name="connsiteY6761" fmla="*/ 1061057 h 3555732"/>
                  <a:gd name="connsiteX6762" fmla="*/ 1334771 w 3000547"/>
                  <a:gd name="connsiteY6762" fmla="*/ 1057068 h 3555732"/>
                  <a:gd name="connsiteX6763" fmla="*/ 1322914 w 3000547"/>
                  <a:gd name="connsiteY6763" fmla="*/ 1034683 h 3555732"/>
                  <a:gd name="connsiteX6764" fmla="*/ 1319922 w 3000547"/>
                  <a:gd name="connsiteY6764" fmla="*/ 1031026 h 3555732"/>
                  <a:gd name="connsiteX6765" fmla="*/ 1316597 w 3000547"/>
                  <a:gd name="connsiteY6765" fmla="*/ 1029918 h 3555732"/>
                  <a:gd name="connsiteX6766" fmla="*/ 1312275 w 3000547"/>
                  <a:gd name="connsiteY6766" fmla="*/ 1032024 h 3555732"/>
                  <a:gd name="connsiteX6767" fmla="*/ 1316376 w 3000547"/>
                  <a:gd name="connsiteY6767" fmla="*/ 1034572 h 3555732"/>
                  <a:gd name="connsiteX6768" fmla="*/ 1318371 w 3000547"/>
                  <a:gd name="connsiteY6768" fmla="*/ 1036789 h 3555732"/>
                  <a:gd name="connsiteX6769" fmla="*/ 1320033 w 3000547"/>
                  <a:gd name="connsiteY6769" fmla="*/ 1040335 h 3555732"/>
                  <a:gd name="connsiteX6770" fmla="*/ 1319590 w 3000547"/>
                  <a:gd name="connsiteY6770" fmla="*/ 1043437 h 3555732"/>
                  <a:gd name="connsiteX6771" fmla="*/ 1320143 w 3000547"/>
                  <a:gd name="connsiteY6771" fmla="*/ 1050751 h 3555732"/>
                  <a:gd name="connsiteX6772" fmla="*/ 1320143 w 3000547"/>
                  <a:gd name="connsiteY6772" fmla="*/ 1054962 h 3555732"/>
                  <a:gd name="connsiteX6773" fmla="*/ 1319257 w 3000547"/>
                  <a:gd name="connsiteY6773" fmla="*/ 1057844 h 3555732"/>
                  <a:gd name="connsiteX6774" fmla="*/ 1318149 w 3000547"/>
                  <a:gd name="connsiteY6774" fmla="*/ 1060281 h 3555732"/>
                  <a:gd name="connsiteX6775" fmla="*/ 1317816 w 3000547"/>
                  <a:gd name="connsiteY6775" fmla="*/ 1062830 h 3555732"/>
                  <a:gd name="connsiteX6776" fmla="*/ 1319368 w 3000547"/>
                  <a:gd name="connsiteY6776" fmla="*/ 1066155 h 3555732"/>
                  <a:gd name="connsiteX6777" fmla="*/ 1324133 w 3000547"/>
                  <a:gd name="connsiteY6777" fmla="*/ 1070809 h 3555732"/>
                  <a:gd name="connsiteX6778" fmla="*/ 1340312 w 3000547"/>
                  <a:gd name="connsiteY6778" fmla="*/ 1077679 h 3555732"/>
                  <a:gd name="connsiteX6779" fmla="*/ 1339204 w 3000547"/>
                  <a:gd name="connsiteY6779" fmla="*/ 1083553 h 3555732"/>
                  <a:gd name="connsiteX6780" fmla="*/ 1341088 w 3000547"/>
                  <a:gd name="connsiteY6780" fmla="*/ 1087653 h 3555732"/>
                  <a:gd name="connsiteX6781" fmla="*/ 1344412 w 3000547"/>
                  <a:gd name="connsiteY6781" fmla="*/ 1090312 h 3555732"/>
                  <a:gd name="connsiteX6782" fmla="*/ 1347293 w 3000547"/>
                  <a:gd name="connsiteY6782" fmla="*/ 1091753 h 3555732"/>
                  <a:gd name="connsiteX6783" fmla="*/ 1343858 w 3000547"/>
                  <a:gd name="connsiteY6783" fmla="*/ 1093637 h 3555732"/>
                  <a:gd name="connsiteX6784" fmla="*/ 1338539 w 3000547"/>
                  <a:gd name="connsiteY6784" fmla="*/ 1090756 h 3555732"/>
                  <a:gd name="connsiteX6785" fmla="*/ 1324133 w 3000547"/>
                  <a:gd name="connsiteY6785" fmla="*/ 1074687 h 3555732"/>
                  <a:gd name="connsiteX6786" fmla="*/ 1322914 w 3000547"/>
                  <a:gd name="connsiteY6786" fmla="*/ 1072471 h 3555732"/>
                  <a:gd name="connsiteX6787" fmla="*/ 1320919 w 3000547"/>
                  <a:gd name="connsiteY6787" fmla="*/ 1069922 h 3555732"/>
                  <a:gd name="connsiteX6788" fmla="*/ 1315822 w 3000547"/>
                  <a:gd name="connsiteY6788" fmla="*/ 1068039 h 3555732"/>
                  <a:gd name="connsiteX6789" fmla="*/ 1313938 w 3000547"/>
                  <a:gd name="connsiteY6789" fmla="*/ 1065268 h 3555732"/>
                  <a:gd name="connsiteX6790" fmla="*/ 1313162 w 3000547"/>
                  <a:gd name="connsiteY6790" fmla="*/ 1059617 h 3555732"/>
                  <a:gd name="connsiteX6791" fmla="*/ 1313162 w 3000547"/>
                  <a:gd name="connsiteY6791" fmla="*/ 1052635 h 3555732"/>
                  <a:gd name="connsiteX6792" fmla="*/ 1312830 w 3000547"/>
                  <a:gd name="connsiteY6792" fmla="*/ 1045321 h 3555732"/>
                  <a:gd name="connsiteX6793" fmla="*/ 1310835 w 3000547"/>
                  <a:gd name="connsiteY6793" fmla="*/ 1038451 h 3555732"/>
                  <a:gd name="connsiteX6794" fmla="*/ 1306845 w 3000547"/>
                  <a:gd name="connsiteY6794" fmla="*/ 1032910 h 3555732"/>
                  <a:gd name="connsiteX6795" fmla="*/ 1293658 w 3000547"/>
                  <a:gd name="connsiteY6795" fmla="*/ 1023823 h 3555732"/>
                  <a:gd name="connsiteX6796" fmla="*/ 1294988 w 3000547"/>
                  <a:gd name="connsiteY6796" fmla="*/ 1020388 h 3555732"/>
                  <a:gd name="connsiteX6797" fmla="*/ 1296762 w 3000547"/>
                  <a:gd name="connsiteY6797" fmla="*/ 1018172 h 3555732"/>
                  <a:gd name="connsiteX6798" fmla="*/ 1298423 w 3000547"/>
                  <a:gd name="connsiteY6798" fmla="*/ 1015401 h 3555732"/>
                  <a:gd name="connsiteX6799" fmla="*/ 1299088 w 3000547"/>
                  <a:gd name="connsiteY6799" fmla="*/ 1010304 h 3555732"/>
                  <a:gd name="connsiteX6800" fmla="*/ 1297316 w 3000547"/>
                  <a:gd name="connsiteY6800" fmla="*/ 1002879 h 3555732"/>
                  <a:gd name="connsiteX6801" fmla="*/ 1296762 w 3000547"/>
                  <a:gd name="connsiteY6801" fmla="*/ 998668 h 3555732"/>
                  <a:gd name="connsiteX6802" fmla="*/ 1299088 w 3000547"/>
                  <a:gd name="connsiteY6802" fmla="*/ 994679 h 3555732"/>
                  <a:gd name="connsiteX6803" fmla="*/ 1300197 w 3000547"/>
                  <a:gd name="connsiteY6803" fmla="*/ 989692 h 3555732"/>
                  <a:gd name="connsiteX6804" fmla="*/ 1300640 w 3000547"/>
                  <a:gd name="connsiteY6804" fmla="*/ 984151 h 3555732"/>
                  <a:gd name="connsiteX6805" fmla="*/ 1299864 w 3000547"/>
                  <a:gd name="connsiteY6805" fmla="*/ 980162 h 3555732"/>
                  <a:gd name="connsiteX6806" fmla="*/ 1298091 w 3000547"/>
                  <a:gd name="connsiteY6806" fmla="*/ 980494 h 3555732"/>
                  <a:gd name="connsiteX6807" fmla="*/ 1295875 w 3000547"/>
                  <a:gd name="connsiteY6807" fmla="*/ 982932 h 3555732"/>
                  <a:gd name="connsiteX6808" fmla="*/ 1293658 w 3000547"/>
                  <a:gd name="connsiteY6808" fmla="*/ 983486 h 3555732"/>
                  <a:gd name="connsiteX6809" fmla="*/ 1291997 w 3000547"/>
                  <a:gd name="connsiteY6809" fmla="*/ 977835 h 3555732"/>
                  <a:gd name="connsiteX6810" fmla="*/ 1293215 w 3000547"/>
                  <a:gd name="connsiteY6810" fmla="*/ 977502 h 3555732"/>
                  <a:gd name="connsiteX6811" fmla="*/ 1294323 w 3000547"/>
                  <a:gd name="connsiteY6811" fmla="*/ 976283 h 3555732"/>
                  <a:gd name="connsiteX6812" fmla="*/ 1295321 w 3000547"/>
                  <a:gd name="connsiteY6812" fmla="*/ 974178 h 3555732"/>
                  <a:gd name="connsiteX6813" fmla="*/ 1296097 w 3000547"/>
                  <a:gd name="connsiteY6813" fmla="*/ 971518 h 3555732"/>
                  <a:gd name="connsiteX6814" fmla="*/ 1294545 w 3000547"/>
                  <a:gd name="connsiteY6814" fmla="*/ 968305 h 3555732"/>
                  <a:gd name="connsiteX6815" fmla="*/ 1294102 w 3000547"/>
                  <a:gd name="connsiteY6815" fmla="*/ 963318 h 3555732"/>
                  <a:gd name="connsiteX6816" fmla="*/ 1293215 w 3000547"/>
                  <a:gd name="connsiteY6816" fmla="*/ 958775 h 3555732"/>
                  <a:gd name="connsiteX6817" fmla="*/ 1290556 w 3000547"/>
                  <a:gd name="connsiteY6817" fmla="*/ 956780 h 3555732"/>
                  <a:gd name="connsiteX6818" fmla="*/ 1286567 w 3000547"/>
                  <a:gd name="connsiteY6818" fmla="*/ 956780 h 3555732"/>
                  <a:gd name="connsiteX6819" fmla="*/ 1284793 w 3000547"/>
                  <a:gd name="connsiteY6819" fmla="*/ 957445 h 3555732"/>
                  <a:gd name="connsiteX6820" fmla="*/ 1283132 w 3000547"/>
                  <a:gd name="connsiteY6820" fmla="*/ 959994 h 3555732"/>
                  <a:gd name="connsiteX6821" fmla="*/ 1282577 w 3000547"/>
                  <a:gd name="connsiteY6821" fmla="*/ 962431 h 3555732"/>
                  <a:gd name="connsiteX6822" fmla="*/ 1282799 w 3000547"/>
                  <a:gd name="connsiteY6822" fmla="*/ 965091 h 3555732"/>
                  <a:gd name="connsiteX6823" fmla="*/ 1283242 w 3000547"/>
                  <a:gd name="connsiteY6823" fmla="*/ 967861 h 3555732"/>
                  <a:gd name="connsiteX6824" fmla="*/ 1283464 w 3000547"/>
                  <a:gd name="connsiteY6824" fmla="*/ 970521 h 3555732"/>
                  <a:gd name="connsiteX6825" fmla="*/ 1282245 w 3000547"/>
                  <a:gd name="connsiteY6825" fmla="*/ 976173 h 3555732"/>
                  <a:gd name="connsiteX6826" fmla="*/ 1279363 w 3000547"/>
                  <a:gd name="connsiteY6826" fmla="*/ 975840 h 3555732"/>
                  <a:gd name="connsiteX6827" fmla="*/ 1276260 w 3000547"/>
                  <a:gd name="connsiteY6827" fmla="*/ 974178 h 3555732"/>
                  <a:gd name="connsiteX6828" fmla="*/ 1274266 w 3000547"/>
                  <a:gd name="connsiteY6828" fmla="*/ 975840 h 3555732"/>
                  <a:gd name="connsiteX6829" fmla="*/ 1274488 w 3000547"/>
                  <a:gd name="connsiteY6829" fmla="*/ 981048 h 3555732"/>
                  <a:gd name="connsiteX6830" fmla="*/ 1276371 w 3000547"/>
                  <a:gd name="connsiteY6830" fmla="*/ 985703 h 3555732"/>
                  <a:gd name="connsiteX6831" fmla="*/ 1280471 w 3000547"/>
                  <a:gd name="connsiteY6831" fmla="*/ 992352 h 3555732"/>
                  <a:gd name="connsiteX6832" fmla="*/ 1278366 w 3000547"/>
                  <a:gd name="connsiteY6832" fmla="*/ 992352 h 3555732"/>
                  <a:gd name="connsiteX6833" fmla="*/ 1276704 w 3000547"/>
                  <a:gd name="connsiteY6833" fmla="*/ 994457 h 3555732"/>
                  <a:gd name="connsiteX6834" fmla="*/ 1273601 w 3000547"/>
                  <a:gd name="connsiteY6834" fmla="*/ 1000663 h 3555732"/>
                  <a:gd name="connsiteX6835" fmla="*/ 1271384 w 3000547"/>
                  <a:gd name="connsiteY6835" fmla="*/ 1003322 h 3555732"/>
                  <a:gd name="connsiteX6836" fmla="*/ 1269058 w 3000547"/>
                  <a:gd name="connsiteY6836" fmla="*/ 1004541 h 3555732"/>
                  <a:gd name="connsiteX6837" fmla="*/ 1263849 w 3000547"/>
                  <a:gd name="connsiteY6837" fmla="*/ 1004874 h 3555732"/>
                  <a:gd name="connsiteX6838" fmla="*/ 1262519 w 3000547"/>
                  <a:gd name="connsiteY6838" fmla="*/ 1005428 h 3555732"/>
                  <a:gd name="connsiteX6839" fmla="*/ 1262187 w 3000547"/>
                  <a:gd name="connsiteY6839" fmla="*/ 1006647 h 3555732"/>
                  <a:gd name="connsiteX6840" fmla="*/ 1262187 w 3000547"/>
                  <a:gd name="connsiteY6840" fmla="*/ 1007977 h 3555732"/>
                  <a:gd name="connsiteX6841" fmla="*/ 1261965 w 3000547"/>
                  <a:gd name="connsiteY6841" fmla="*/ 1008974 h 3555732"/>
                  <a:gd name="connsiteX6842" fmla="*/ 1258973 w 3000547"/>
                  <a:gd name="connsiteY6842" fmla="*/ 1010525 h 3555732"/>
                  <a:gd name="connsiteX6843" fmla="*/ 1251549 w 3000547"/>
                  <a:gd name="connsiteY6843" fmla="*/ 1010525 h 3555732"/>
                  <a:gd name="connsiteX6844" fmla="*/ 1250219 w 3000547"/>
                  <a:gd name="connsiteY6844" fmla="*/ 1012188 h 3555732"/>
                  <a:gd name="connsiteX6845" fmla="*/ 1251217 w 3000547"/>
                  <a:gd name="connsiteY6845" fmla="*/ 1017174 h 3555732"/>
                  <a:gd name="connsiteX6846" fmla="*/ 1249776 w 3000547"/>
                  <a:gd name="connsiteY6846" fmla="*/ 1017396 h 3555732"/>
                  <a:gd name="connsiteX6847" fmla="*/ 1248335 w 3000547"/>
                  <a:gd name="connsiteY6847" fmla="*/ 1017174 h 3555732"/>
                  <a:gd name="connsiteX6848" fmla="*/ 1247006 w 3000547"/>
                  <a:gd name="connsiteY6848" fmla="*/ 1016399 h 3555732"/>
                  <a:gd name="connsiteX6849" fmla="*/ 1245786 w 3000547"/>
                  <a:gd name="connsiteY6849" fmla="*/ 1015180 h 3555732"/>
                  <a:gd name="connsiteX6850" fmla="*/ 1246562 w 3000547"/>
                  <a:gd name="connsiteY6850" fmla="*/ 1012188 h 3555732"/>
                  <a:gd name="connsiteX6851" fmla="*/ 1247006 w 3000547"/>
                  <a:gd name="connsiteY6851" fmla="*/ 1009417 h 3555732"/>
                  <a:gd name="connsiteX6852" fmla="*/ 1246784 w 3000547"/>
                  <a:gd name="connsiteY6852" fmla="*/ 1006979 h 3555732"/>
                  <a:gd name="connsiteX6853" fmla="*/ 1245676 w 3000547"/>
                  <a:gd name="connsiteY6853" fmla="*/ 1004985 h 3555732"/>
                  <a:gd name="connsiteX6854" fmla="*/ 1248667 w 3000547"/>
                  <a:gd name="connsiteY6854" fmla="*/ 1003322 h 3555732"/>
                  <a:gd name="connsiteX6855" fmla="*/ 1256093 w 3000547"/>
                  <a:gd name="connsiteY6855" fmla="*/ 1006979 h 3555732"/>
                  <a:gd name="connsiteX6856" fmla="*/ 1258863 w 3000547"/>
                  <a:gd name="connsiteY6856" fmla="*/ 1004985 h 3555732"/>
                  <a:gd name="connsiteX6857" fmla="*/ 1259195 w 3000547"/>
                  <a:gd name="connsiteY6857" fmla="*/ 1001549 h 3555732"/>
                  <a:gd name="connsiteX6858" fmla="*/ 1258198 w 3000547"/>
                  <a:gd name="connsiteY6858" fmla="*/ 998446 h 3555732"/>
                  <a:gd name="connsiteX6859" fmla="*/ 1256536 w 3000547"/>
                  <a:gd name="connsiteY6859" fmla="*/ 996009 h 3555732"/>
                  <a:gd name="connsiteX6860" fmla="*/ 1254984 w 3000547"/>
                  <a:gd name="connsiteY6860" fmla="*/ 994568 h 3555732"/>
                  <a:gd name="connsiteX6861" fmla="*/ 1256979 w 3000547"/>
                  <a:gd name="connsiteY6861" fmla="*/ 992906 h 3555732"/>
                  <a:gd name="connsiteX6862" fmla="*/ 1258752 w 3000547"/>
                  <a:gd name="connsiteY6862" fmla="*/ 990468 h 3555732"/>
                  <a:gd name="connsiteX6863" fmla="*/ 1256757 w 3000547"/>
                  <a:gd name="connsiteY6863" fmla="*/ 988695 h 3555732"/>
                  <a:gd name="connsiteX6864" fmla="*/ 1252325 w 3000547"/>
                  <a:gd name="connsiteY6864" fmla="*/ 987697 h 3555732"/>
                  <a:gd name="connsiteX6865" fmla="*/ 1250219 w 3000547"/>
                  <a:gd name="connsiteY6865" fmla="*/ 986478 h 3555732"/>
                  <a:gd name="connsiteX6866" fmla="*/ 1250441 w 3000547"/>
                  <a:gd name="connsiteY6866" fmla="*/ 985370 h 3555732"/>
                  <a:gd name="connsiteX6867" fmla="*/ 1250441 w 3000547"/>
                  <a:gd name="connsiteY6867" fmla="*/ 984373 h 3555732"/>
                  <a:gd name="connsiteX6868" fmla="*/ 1250773 w 3000547"/>
                  <a:gd name="connsiteY6868" fmla="*/ 983376 h 3555732"/>
                  <a:gd name="connsiteX6869" fmla="*/ 1251106 w 3000547"/>
                  <a:gd name="connsiteY6869" fmla="*/ 982157 h 3555732"/>
                  <a:gd name="connsiteX6870" fmla="*/ 1248557 w 3000547"/>
                  <a:gd name="connsiteY6870" fmla="*/ 981602 h 3555732"/>
                  <a:gd name="connsiteX6871" fmla="*/ 1247670 w 3000547"/>
                  <a:gd name="connsiteY6871" fmla="*/ 982600 h 3555732"/>
                  <a:gd name="connsiteX6872" fmla="*/ 1247892 w 3000547"/>
                  <a:gd name="connsiteY6872" fmla="*/ 989470 h 3555732"/>
                  <a:gd name="connsiteX6873" fmla="*/ 1247006 w 3000547"/>
                  <a:gd name="connsiteY6873" fmla="*/ 992019 h 3555732"/>
                  <a:gd name="connsiteX6874" fmla="*/ 1242795 w 3000547"/>
                  <a:gd name="connsiteY6874" fmla="*/ 997782 h 3555732"/>
                  <a:gd name="connsiteX6875" fmla="*/ 1241686 w 3000547"/>
                  <a:gd name="connsiteY6875" fmla="*/ 998890 h 3555732"/>
                  <a:gd name="connsiteX6876" fmla="*/ 1236589 w 3000547"/>
                  <a:gd name="connsiteY6876" fmla="*/ 998890 h 3555732"/>
                  <a:gd name="connsiteX6877" fmla="*/ 1236256 w 3000547"/>
                  <a:gd name="connsiteY6877" fmla="*/ 999887 h 3555732"/>
                  <a:gd name="connsiteX6878" fmla="*/ 1236256 w 3000547"/>
                  <a:gd name="connsiteY6878" fmla="*/ 1004209 h 3555732"/>
                  <a:gd name="connsiteX6879" fmla="*/ 1235591 w 3000547"/>
                  <a:gd name="connsiteY6879" fmla="*/ 1005095 h 3555732"/>
                  <a:gd name="connsiteX6880" fmla="*/ 1233819 w 3000547"/>
                  <a:gd name="connsiteY6880" fmla="*/ 1003766 h 3555732"/>
                  <a:gd name="connsiteX6881" fmla="*/ 1232821 w 3000547"/>
                  <a:gd name="connsiteY6881" fmla="*/ 1000884 h 3555732"/>
                  <a:gd name="connsiteX6882" fmla="*/ 1232599 w 3000547"/>
                  <a:gd name="connsiteY6882" fmla="*/ 997006 h 3555732"/>
                  <a:gd name="connsiteX6883" fmla="*/ 1233265 w 3000547"/>
                  <a:gd name="connsiteY6883" fmla="*/ 992684 h 3555732"/>
                  <a:gd name="connsiteX6884" fmla="*/ 1228278 w 3000547"/>
                  <a:gd name="connsiteY6884" fmla="*/ 995122 h 3555732"/>
                  <a:gd name="connsiteX6885" fmla="*/ 1221518 w 3000547"/>
                  <a:gd name="connsiteY6885" fmla="*/ 1001106 h 3555732"/>
                  <a:gd name="connsiteX6886" fmla="*/ 1215977 w 3000547"/>
                  <a:gd name="connsiteY6886" fmla="*/ 1008531 h 3555732"/>
                  <a:gd name="connsiteX6887" fmla="*/ 1214647 w 3000547"/>
                  <a:gd name="connsiteY6887" fmla="*/ 1015401 h 3555732"/>
                  <a:gd name="connsiteX6888" fmla="*/ 1212763 w 3000547"/>
                  <a:gd name="connsiteY6888" fmla="*/ 1016509 h 3555732"/>
                  <a:gd name="connsiteX6889" fmla="*/ 1210880 w 3000547"/>
                  <a:gd name="connsiteY6889" fmla="*/ 1017174 h 3555732"/>
                  <a:gd name="connsiteX6890" fmla="*/ 1209106 w 3000547"/>
                  <a:gd name="connsiteY6890" fmla="*/ 1018393 h 3555732"/>
                  <a:gd name="connsiteX6891" fmla="*/ 1207666 w 3000547"/>
                  <a:gd name="connsiteY6891" fmla="*/ 1021607 h 3555732"/>
                  <a:gd name="connsiteX6892" fmla="*/ 1211655 w 3000547"/>
                  <a:gd name="connsiteY6892" fmla="*/ 1029586 h 3555732"/>
                  <a:gd name="connsiteX6893" fmla="*/ 1216199 w 3000547"/>
                  <a:gd name="connsiteY6893" fmla="*/ 1034018 h 3555732"/>
                  <a:gd name="connsiteX6894" fmla="*/ 1220853 w 3000547"/>
                  <a:gd name="connsiteY6894" fmla="*/ 1034351 h 3555732"/>
                  <a:gd name="connsiteX6895" fmla="*/ 1225396 w 3000547"/>
                  <a:gd name="connsiteY6895" fmla="*/ 1029918 h 3555732"/>
                  <a:gd name="connsiteX6896" fmla="*/ 1223623 w 3000547"/>
                  <a:gd name="connsiteY6896" fmla="*/ 1029364 h 3555732"/>
                  <a:gd name="connsiteX6897" fmla="*/ 1221739 w 3000547"/>
                  <a:gd name="connsiteY6897" fmla="*/ 1029807 h 3555732"/>
                  <a:gd name="connsiteX6898" fmla="*/ 1220078 w 3000547"/>
                  <a:gd name="connsiteY6898" fmla="*/ 1029253 h 3555732"/>
                  <a:gd name="connsiteX6899" fmla="*/ 1219080 w 3000547"/>
                  <a:gd name="connsiteY6899" fmla="*/ 1025707 h 3555732"/>
                  <a:gd name="connsiteX6900" fmla="*/ 1234594 w 3000547"/>
                  <a:gd name="connsiteY6900" fmla="*/ 1013517 h 3555732"/>
                  <a:gd name="connsiteX6901" fmla="*/ 1236035 w 3000547"/>
                  <a:gd name="connsiteY6901" fmla="*/ 1011412 h 3555732"/>
                  <a:gd name="connsiteX6902" fmla="*/ 1237365 w 3000547"/>
                  <a:gd name="connsiteY6902" fmla="*/ 1010082 h 3555732"/>
                  <a:gd name="connsiteX6903" fmla="*/ 1238916 w 3000547"/>
                  <a:gd name="connsiteY6903" fmla="*/ 1010415 h 3555732"/>
                  <a:gd name="connsiteX6904" fmla="*/ 1240910 w 3000547"/>
                  <a:gd name="connsiteY6904" fmla="*/ 1013517 h 3555732"/>
                  <a:gd name="connsiteX6905" fmla="*/ 1242241 w 3000547"/>
                  <a:gd name="connsiteY6905" fmla="*/ 1017174 h 3555732"/>
                  <a:gd name="connsiteX6906" fmla="*/ 1242905 w 3000547"/>
                  <a:gd name="connsiteY6906" fmla="*/ 1019723 h 3555732"/>
                  <a:gd name="connsiteX6907" fmla="*/ 1244013 w 3000547"/>
                  <a:gd name="connsiteY6907" fmla="*/ 1021164 h 3555732"/>
                  <a:gd name="connsiteX6908" fmla="*/ 1265179 w 3000547"/>
                  <a:gd name="connsiteY6908" fmla="*/ 1022383 h 3555732"/>
                  <a:gd name="connsiteX6909" fmla="*/ 1268282 w 3000547"/>
                  <a:gd name="connsiteY6909" fmla="*/ 1018615 h 3555732"/>
                  <a:gd name="connsiteX6910" fmla="*/ 1269280 w 3000547"/>
                  <a:gd name="connsiteY6910" fmla="*/ 1016731 h 3555732"/>
                  <a:gd name="connsiteX6911" fmla="*/ 1273823 w 3000547"/>
                  <a:gd name="connsiteY6911" fmla="*/ 1012188 h 3555732"/>
                  <a:gd name="connsiteX6912" fmla="*/ 1275263 w 3000547"/>
                  <a:gd name="connsiteY6912" fmla="*/ 1011301 h 3555732"/>
                  <a:gd name="connsiteX6913" fmla="*/ 1277591 w 3000547"/>
                  <a:gd name="connsiteY6913" fmla="*/ 1012520 h 3555732"/>
                  <a:gd name="connsiteX6914" fmla="*/ 1276482 w 3000547"/>
                  <a:gd name="connsiteY6914" fmla="*/ 1015180 h 3555732"/>
                  <a:gd name="connsiteX6915" fmla="*/ 1272160 w 3000547"/>
                  <a:gd name="connsiteY6915" fmla="*/ 1019723 h 3555732"/>
                  <a:gd name="connsiteX6916" fmla="*/ 1272160 w 3000547"/>
                  <a:gd name="connsiteY6916" fmla="*/ 1021607 h 3555732"/>
                  <a:gd name="connsiteX6917" fmla="*/ 1277923 w 3000547"/>
                  <a:gd name="connsiteY6917" fmla="*/ 1025596 h 3555732"/>
                  <a:gd name="connsiteX6918" fmla="*/ 1296318 w 3000547"/>
                  <a:gd name="connsiteY6918" fmla="*/ 1027813 h 3555732"/>
                  <a:gd name="connsiteX6919" fmla="*/ 1296318 w 3000547"/>
                  <a:gd name="connsiteY6919" fmla="*/ 1029807 h 3555732"/>
                  <a:gd name="connsiteX6920" fmla="*/ 1289226 w 3000547"/>
                  <a:gd name="connsiteY6920" fmla="*/ 1028921 h 3555732"/>
                  <a:gd name="connsiteX6921" fmla="*/ 1285569 w 3000547"/>
                  <a:gd name="connsiteY6921" fmla="*/ 1030029 h 3555732"/>
                  <a:gd name="connsiteX6922" fmla="*/ 1283796 w 3000547"/>
                  <a:gd name="connsiteY6922" fmla="*/ 1034129 h 3555732"/>
                  <a:gd name="connsiteX6923" fmla="*/ 1285236 w 3000547"/>
                  <a:gd name="connsiteY6923" fmla="*/ 1034129 h 3555732"/>
                  <a:gd name="connsiteX6924" fmla="*/ 1283685 w 3000547"/>
                  <a:gd name="connsiteY6924" fmla="*/ 1040556 h 3555732"/>
                  <a:gd name="connsiteX6925" fmla="*/ 1282799 w 3000547"/>
                  <a:gd name="connsiteY6925" fmla="*/ 1043105 h 3555732"/>
                  <a:gd name="connsiteX6926" fmla="*/ 1281358 w 3000547"/>
                  <a:gd name="connsiteY6926" fmla="*/ 1045432 h 3555732"/>
                  <a:gd name="connsiteX6927" fmla="*/ 1276039 w 3000547"/>
                  <a:gd name="connsiteY6927" fmla="*/ 1051195 h 3555732"/>
                  <a:gd name="connsiteX6928" fmla="*/ 1274377 w 3000547"/>
                  <a:gd name="connsiteY6928" fmla="*/ 1054851 h 3555732"/>
                  <a:gd name="connsiteX6929" fmla="*/ 1273712 w 3000547"/>
                  <a:gd name="connsiteY6929" fmla="*/ 1062054 h 3555732"/>
                  <a:gd name="connsiteX6930" fmla="*/ 1273158 w 3000547"/>
                  <a:gd name="connsiteY6930" fmla="*/ 1063052 h 3555732"/>
                  <a:gd name="connsiteX6931" fmla="*/ 1272050 w 3000547"/>
                  <a:gd name="connsiteY6931" fmla="*/ 1063495 h 3555732"/>
                  <a:gd name="connsiteX6932" fmla="*/ 1270941 w 3000547"/>
                  <a:gd name="connsiteY6932" fmla="*/ 1062719 h 3555732"/>
                  <a:gd name="connsiteX6933" fmla="*/ 1270498 w 3000547"/>
                  <a:gd name="connsiteY6933" fmla="*/ 1059949 h 3555732"/>
                  <a:gd name="connsiteX6934" fmla="*/ 1269944 w 3000547"/>
                  <a:gd name="connsiteY6934" fmla="*/ 1054741 h 3555732"/>
                  <a:gd name="connsiteX6935" fmla="*/ 1268614 w 3000547"/>
                  <a:gd name="connsiteY6935" fmla="*/ 1051638 h 3555732"/>
                  <a:gd name="connsiteX6936" fmla="*/ 1264958 w 3000547"/>
                  <a:gd name="connsiteY6936" fmla="*/ 1047538 h 3555732"/>
                  <a:gd name="connsiteX6937" fmla="*/ 1260858 w 3000547"/>
                  <a:gd name="connsiteY6937" fmla="*/ 1047316 h 3555732"/>
                  <a:gd name="connsiteX6938" fmla="*/ 1244013 w 3000547"/>
                  <a:gd name="connsiteY6938" fmla="*/ 1053854 h 3555732"/>
                  <a:gd name="connsiteX6939" fmla="*/ 1243349 w 3000547"/>
                  <a:gd name="connsiteY6939" fmla="*/ 1058065 h 3555732"/>
                  <a:gd name="connsiteX6940" fmla="*/ 1241797 w 3000547"/>
                  <a:gd name="connsiteY6940" fmla="*/ 1060060 h 3555732"/>
                  <a:gd name="connsiteX6941" fmla="*/ 1239802 w 3000547"/>
                  <a:gd name="connsiteY6941" fmla="*/ 1061279 h 3555732"/>
                  <a:gd name="connsiteX6942" fmla="*/ 1237808 w 3000547"/>
                  <a:gd name="connsiteY6942" fmla="*/ 1063273 h 3555732"/>
                  <a:gd name="connsiteX6943" fmla="*/ 1236256 w 3000547"/>
                  <a:gd name="connsiteY6943" fmla="*/ 1066266 h 3555732"/>
                  <a:gd name="connsiteX6944" fmla="*/ 1235037 w 3000547"/>
                  <a:gd name="connsiteY6944" fmla="*/ 1069812 h 3555732"/>
                  <a:gd name="connsiteX6945" fmla="*/ 1235037 w 3000547"/>
                  <a:gd name="connsiteY6945" fmla="*/ 1073136 h 3555732"/>
                  <a:gd name="connsiteX6946" fmla="*/ 1237032 w 3000547"/>
                  <a:gd name="connsiteY6946" fmla="*/ 1075574 h 3555732"/>
                  <a:gd name="connsiteX6947" fmla="*/ 1236035 w 3000547"/>
                  <a:gd name="connsiteY6947" fmla="*/ 1077458 h 3555732"/>
                  <a:gd name="connsiteX6948" fmla="*/ 1235037 w 3000547"/>
                  <a:gd name="connsiteY6948" fmla="*/ 1077679 h 3555732"/>
                  <a:gd name="connsiteX6949" fmla="*/ 1234040 w 3000547"/>
                  <a:gd name="connsiteY6949" fmla="*/ 1076350 h 3555732"/>
                  <a:gd name="connsiteX6950" fmla="*/ 1233265 w 3000547"/>
                  <a:gd name="connsiteY6950" fmla="*/ 1073579 h 3555732"/>
                  <a:gd name="connsiteX6951" fmla="*/ 1232710 w 3000547"/>
                  <a:gd name="connsiteY6951" fmla="*/ 1070587 h 3555732"/>
                  <a:gd name="connsiteX6952" fmla="*/ 1232932 w 3000547"/>
                  <a:gd name="connsiteY6952" fmla="*/ 1069147 h 3555732"/>
                  <a:gd name="connsiteX6953" fmla="*/ 1233486 w 3000547"/>
                  <a:gd name="connsiteY6953" fmla="*/ 1068149 h 3555732"/>
                  <a:gd name="connsiteX6954" fmla="*/ 1234372 w 3000547"/>
                  <a:gd name="connsiteY6954" fmla="*/ 1066376 h 3555732"/>
                  <a:gd name="connsiteX6955" fmla="*/ 1237254 w 3000547"/>
                  <a:gd name="connsiteY6955" fmla="*/ 1058065 h 3555732"/>
                  <a:gd name="connsiteX6956" fmla="*/ 1236367 w 3000547"/>
                  <a:gd name="connsiteY6956" fmla="*/ 1057179 h 3555732"/>
                  <a:gd name="connsiteX6957" fmla="*/ 1230383 w 3000547"/>
                  <a:gd name="connsiteY6957" fmla="*/ 1057844 h 3555732"/>
                  <a:gd name="connsiteX6958" fmla="*/ 1216420 w 3000547"/>
                  <a:gd name="connsiteY6958" fmla="*/ 1065711 h 3555732"/>
                  <a:gd name="connsiteX6959" fmla="*/ 1213982 w 3000547"/>
                  <a:gd name="connsiteY6959" fmla="*/ 1065711 h 3555732"/>
                  <a:gd name="connsiteX6960" fmla="*/ 1213872 w 3000547"/>
                  <a:gd name="connsiteY6960" fmla="*/ 1063384 h 3555732"/>
                  <a:gd name="connsiteX6961" fmla="*/ 1209882 w 3000547"/>
                  <a:gd name="connsiteY6961" fmla="*/ 1066155 h 3555732"/>
                  <a:gd name="connsiteX6962" fmla="*/ 1198247 w 3000547"/>
                  <a:gd name="connsiteY6962" fmla="*/ 1083885 h 3555732"/>
                  <a:gd name="connsiteX6963" fmla="*/ 1197582 w 3000547"/>
                  <a:gd name="connsiteY6963" fmla="*/ 1079009 h 3555732"/>
                  <a:gd name="connsiteX6964" fmla="*/ 1198468 w 3000547"/>
                  <a:gd name="connsiteY6964" fmla="*/ 1075242 h 3555732"/>
                  <a:gd name="connsiteX6965" fmla="*/ 1200130 w 3000547"/>
                  <a:gd name="connsiteY6965" fmla="*/ 1072693 h 3555732"/>
                  <a:gd name="connsiteX6966" fmla="*/ 1202015 w 3000547"/>
                  <a:gd name="connsiteY6966" fmla="*/ 1071474 h 3555732"/>
                  <a:gd name="connsiteX6967" fmla="*/ 1197360 w 3000547"/>
                  <a:gd name="connsiteY6967" fmla="*/ 1067263 h 3555732"/>
                  <a:gd name="connsiteX6968" fmla="*/ 1185170 w 3000547"/>
                  <a:gd name="connsiteY6968" fmla="*/ 1066930 h 3555732"/>
                  <a:gd name="connsiteX6969" fmla="*/ 1179630 w 3000547"/>
                  <a:gd name="connsiteY6969" fmla="*/ 1064714 h 3555732"/>
                  <a:gd name="connsiteX6970" fmla="*/ 1175419 w 3000547"/>
                  <a:gd name="connsiteY6970" fmla="*/ 1064382 h 3555732"/>
                  <a:gd name="connsiteX6971" fmla="*/ 1169324 w 3000547"/>
                  <a:gd name="connsiteY6971" fmla="*/ 1067041 h 3555732"/>
                  <a:gd name="connsiteX6972" fmla="*/ 1164115 w 3000547"/>
                  <a:gd name="connsiteY6972" fmla="*/ 1071141 h 3555732"/>
                  <a:gd name="connsiteX6973" fmla="*/ 1162343 w 3000547"/>
                  <a:gd name="connsiteY6973" fmla="*/ 1075463 h 3555732"/>
                  <a:gd name="connsiteX6974" fmla="*/ 1160459 w 3000547"/>
                  <a:gd name="connsiteY6974" fmla="*/ 1077458 h 3555732"/>
                  <a:gd name="connsiteX6975" fmla="*/ 1159572 w 3000547"/>
                  <a:gd name="connsiteY6975" fmla="*/ 1077901 h 3555732"/>
                  <a:gd name="connsiteX6976" fmla="*/ 1158464 w 3000547"/>
                  <a:gd name="connsiteY6976" fmla="*/ 1077679 h 3555732"/>
                  <a:gd name="connsiteX6977" fmla="*/ 1158464 w 3000547"/>
                  <a:gd name="connsiteY6977" fmla="*/ 1079563 h 3555732"/>
                  <a:gd name="connsiteX6978" fmla="*/ 1184063 w 3000547"/>
                  <a:gd name="connsiteY6978" fmla="*/ 1074577 h 3555732"/>
                  <a:gd name="connsiteX6979" fmla="*/ 1187165 w 3000547"/>
                  <a:gd name="connsiteY6979" fmla="*/ 1077679 h 3555732"/>
                  <a:gd name="connsiteX6980" fmla="*/ 1182622 w 3000547"/>
                  <a:gd name="connsiteY6980" fmla="*/ 1081447 h 3555732"/>
                  <a:gd name="connsiteX6981" fmla="*/ 1170876 w 3000547"/>
                  <a:gd name="connsiteY6981" fmla="*/ 1081890 h 3555732"/>
                  <a:gd name="connsiteX6982" fmla="*/ 1161124 w 3000547"/>
                  <a:gd name="connsiteY6982" fmla="*/ 1086212 h 3555732"/>
                  <a:gd name="connsiteX6983" fmla="*/ 1153588 w 3000547"/>
                  <a:gd name="connsiteY6983" fmla="*/ 1085547 h 3555732"/>
                  <a:gd name="connsiteX6984" fmla="*/ 1151593 w 3000547"/>
                  <a:gd name="connsiteY6984" fmla="*/ 1086323 h 3555732"/>
                  <a:gd name="connsiteX6985" fmla="*/ 1149709 w 3000547"/>
                  <a:gd name="connsiteY6985" fmla="*/ 1088429 h 3555732"/>
                  <a:gd name="connsiteX6986" fmla="*/ 1147604 w 3000547"/>
                  <a:gd name="connsiteY6986" fmla="*/ 1092085 h 3555732"/>
                  <a:gd name="connsiteX6987" fmla="*/ 1148380 w 3000547"/>
                  <a:gd name="connsiteY6987" fmla="*/ 1094302 h 3555732"/>
                  <a:gd name="connsiteX6988" fmla="*/ 1149266 w 3000547"/>
                  <a:gd name="connsiteY6988" fmla="*/ 1096296 h 3555732"/>
                  <a:gd name="connsiteX6989" fmla="*/ 1150263 w 3000547"/>
                  <a:gd name="connsiteY6989" fmla="*/ 1097737 h 3555732"/>
                  <a:gd name="connsiteX6990" fmla="*/ 1151372 w 3000547"/>
                  <a:gd name="connsiteY6990" fmla="*/ 1098402 h 3555732"/>
                  <a:gd name="connsiteX6991" fmla="*/ 1152923 w 3000547"/>
                  <a:gd name="connsiteY6991" fmla="*/ 1095078 h 3555732"/>
                  <a:gd name="connsiteX6992" fmla="*/ 1154807 w 3000547"/>
                  <a:gd name="connsiteY6992" fmla="*/ 1094080 h 3555732"/>
                  <a:gd name="connsiteX6993" fmla="*/ 1156137 w 3000547"/>
                  <a:gd name="connsiteY6993" fmla="*/ 1095742 h 3555732"/>
                  <a:gd name="connsiteX6994" fmla="*/ 1155915 w 3000547"/>
                  <a:gd name="connsiteY6994" fmla="*/ 1100507 h 3555732"/>
                  <a:gd name="connsiteX6995" fmla="*/ 1157134 w 3000547"/>
                  <a:gd name="connsiteY6995" fmla="*/ 1101505 h 3555732"/>
                  <a:gd name="connsiteX6996" fmla="*/ 1157467 w 3000547"/>
                  <a:gd name="connsiteY6996" fmla="*/ 1102502 h 3555732"/>
                  <a:gd name="connsiteX6997" fmla="*/ 1157134 w 3000547"/>
                  <a:gd name="connsiteY6997" fmla="*/ 1103499 h 3555732"/>
                  <a:gd name="connsiteX6998" fmla="*/ 1155915 w 3000547"/>
                  <a:gd name="connsiteY6998" fmla="*/ 1104497 h 3555732"/>
                  <a:gd name="connsiteX6999" fmla="*/ 1161345 w 3000547"/>
                  <a:gd name="connsiteY6999" fmla="*/ 1101283 h 3555732"/>
                  <a:gd name="connsiteX7000" fmla="*/ 1179187 w 3000547"/>
                  <a:gd name="connsiteY7000" fmla="*/ 1098402 h 3555732"/>
                  <a:gd name="connsiteX7001" fmla="*/ 1176970 w 3000547"/>
                  <a:gd name="connsiteY7001" fmla="*/ 1100840 h 3555732"/>
                  <a:gd name="connsiteX7002" fmla="*/ 1174532 w 3000547"/>
                  <a:gd name="connsiteY7002" fmla="*/ 1102502 h 3555732"/>
                  <a:gd name="connsiteX7003" fmla="*/ 1176970 w 3000547"/>
                  <a:gd name="connsiteY7003" fmla="*/ 1109262 h 3555732"/>
                  <a:gd name="connsiteX7004" fmla="*/ 1180848 w 3000547"/>
                  <a:gd name="connsiteY7004" fmla="*/ 1109816 h 3555732"/>
                  <a:gd name="connsiteX7005" fmla="*/ 1185060 w 3000547"/>
                  <a:gd name="connsiteY7005" fmla="*/ 1108708 h 3555732"/>
                  <a:gd name="connsiteX7006" fmla="*/ 1188384 w 3000547"/>
                  <a:gd name="connsiteY7006" fmla="*/ 1110702 h 3555732"/>
                  <a:gd name="connsiteX7007" fmla="*/ 1161013 w 3000547"/>
                  <a:gd name="connsiteY7007" fmla="*/ 1113916 h 3555732"/>
                  <a:gd name="connsiteX7008" fmla="*/ 1158907 w 3000547"/>
                  <a:gd name="connsiteY7008" fmla="*/ 1115689 h 3555732"/>
                  <a:gd name="connsiteX7009" fmla="*/ 1156802 w 3000547"/>
                  <a:gd name="connsiteY7009" fmla="*/ 1115911 h 3555732"/>
                  <a:gd name="connsiteX7010" fmla="*/ 1154142 w 3000547"/>
                  <a:gd name="connsiteY7010" fmla="*/ 1114581 h 3555732"/>
                  <a:gd name="connsiteX7011" fmla="*/ 1151704 w 3000547"/>
                  <a:gd name="connsiteY7011" fmla="*/ 1114581 h 3555732"/>
                  <a:gd name="connsiteX7012" fmla="*/ 1150374 w 3000547"/>
                  <a:gd name="connsiteY7012" fmla="*/ 1118903 h 3555732"/>
                  <a:gd name="connsiteX7013" fmla="*/ 1161235 w 3000547"/>
                  <a:gd name="connsiteY7013" fmla="*/ 1120898 h 3555732"/>
                  <a:gd name="connsiteX7014" fmla="*/ 1161235 w 3000547"/>
                  <a:gd name="connsiteY7014" fmla="*/ 1123114 h 3555732"/>
                  <a:gd name="connsiteX7015" fmla="*/ 1144169 w 3000547"/>
                  <a:gd name="connsiteY7015" fmla="*/ 1135303 h 3555732"/>
                  <a:gd name="connsiteX7016" fmla="*/ 1147050 w 3000547"/>
                  <a:gd name="connsiteY7016" fmla="*/ 1138739 h 3555732"/>
                  <a:gd name="connsiteX7017" fmla="*/ 1153366 w 3000547"/>
                  <a:gd name="connsiteY7017" fmla="*/ 1138739 h 3555732"/>
                  <a:gd name="connsiteX7018" fmla="*/ 1156469 w 3000547"/>
                  <a:gd name="connsiteY7018" fmla="*/ 1140401 h 3555732"/>
                  <a:gd name="connsiteX7019" fmla="*/ 1165778 w 3000547"/>
                  <a:gd name="connsiteY7019" fmla="*/ 1137741 h 3555732"/>
                  <a:gd name="connsiteX7020" fmla="*/ 1167772 w 3000547"/>
                  <a:gd name="connsiteY7020" fmla="*/ 1136301 h 3555732"/>
                  <a:gd name="connsiteX7021" fmla="*/ 1169656 w 3000547"/>
                  <a:gd name="connsiteY7021" fmla="*/ 1134084 h 3555732"/>
                  <a:gd name="connsiteX7022" fmla="*/ 1179630 w 3000547"/>
                  <a:gd name="connsiteY7022" fmla="*/ 1129984 h 3555732"/>
                  <a:gd name="connsiteX7023" fmla="*/ 1193482 w 3000547"/>
                  <a:gd name="connsiteY7023" fmla="*/ 1119568 h 3555732"/>
                  <a:gd name="connsiteX7024" fmla="*/ 1195698 w 3000547"/>
                  <a:gd name="connsiteY7024" fmla="*/ 1118903 h 3555732"/>
                  <a:gd name="connsiteX7025" fmla="*/ 1197028 w 3000547"/>
                  <a:gd name="connsiteY7025" fmla="*/ 1117351 h 3555732"/>
                  <a:gd name="connsiteX7026" fmla="*/ 1200463 w 3000547"/>
                  <a:gd name="connsiteY7026" fmla="*/ 1110370 h 3555732"/>
                  <a:gd name="connsiteX7027" fmla="*/ 1204785 w 3000547"/>
                  <a:gd name="connsiteY7027" fmla="*/ 1107710 h 3555732"/>
                  <a:gd name="connsiteX7028" fmla="*/ 1210104 w 3000547"/>
                  <a:gd name="connsiteY7028" fmla="*/ 1100618 h 3555732"/>
                  <a:gd name="connsiteX7029" fmla="*/ 1218637 w 3000547"/>
                  <a:gd name="connsiteY7029" fmla="*/ 1092307 h 3555732"/>
                  <a:gd name="connsiteX7030" fmla="*/ 1218082 w 3000547"/>
                  <a:gd name="connsiteY7030" fmla="*/ 1088983 h 3555732"/>
                  <a:gd name="connsiteX7031" fmla="*/ 1215977 w 3000547"/>
                  <a:gd name="connsiteY7031" fmla="*/ 1080450 h 3555732"/>
                  <a:gd name="connsiteX7032" fmla="*/ 1215645 w 3000547"/>
                  <a:gd name="connsiteY7032" fmla="*/ 1078123 h 3555732"/>
                  <a:gd name="connsiteX7033" fmla="*/ 1217085 w 3000547"/>
                  <a:gd name="connsiteY7033" fmla="*/ 1073912 h 3555732"/>
                  <a:gd name="connsiteX7034" fmla="*/ 1218637 w 3000547"/>
                  <a:gd name="connsiteY7034" fmla="*/ 1076904 h 3555732"/>
                  <a:gd name="connsiteX7035" fmla="*/ 1220964 w 3000547"/>
                  <a:gd name="connsiteY7035" fmla="*/ 1086212 h 3555732"/>
                  <a:gd name="connsiteX7036" fmla="*/ 1221739 w 3000547"/>
                  <a:gd name="connsiteY7036" fmla="*/ 1081004 h 3555732"/>
                  <a:gd name="connsiteX7037" fmla="*/ 1222848 w 3000547"/>
                  <a:gd name="connsiteY7037" fmla="*/ 1076461 h 3555732"/>
                  <a:gd name="connsiteX7038" fmla="*/ 1224178 w 3000547"/>
                  <a:gd name="connsiteY7038" fmla="*/ 1075242 h 3555732"/>
                  <a:gd name="connsiteX7039" fmla="*/ 1225729 w 3000547"/>
                  <a:gd name="connsiteY7039" fmla="*/ 1080007 h 3555732"/>
                  <a:gd name="connsiteX7040" fmla="*/ 1225729 w 3000547"/>
                  <a:gd name="connsiteY7040" fmla="*/ 1083885 h 3555732"/>
                  <a:gd name="connsiteX7041" fmla="*/ 1222958 w 3000547"/>
                  <a:gd name="connsiteY7041" fmla="*/ 1089647 h 3555732"/>
                  <a:gd name="connsiteX7042" fmla="*/ 1221850 w 3000547"/>
                  <a:gd name="connsiteY7042" fmla="*/ 1094634 h 3555732"/>
                  <a:gd name="connsiteX7043" fmla="*/ 1242684 w 3000547"/>
                  <a:gd name="connsiteY7043" fmla="*/ 1101394 h 3555732"/>
                  <a:gd name="connsiteX7044" fmla="*/ 1244456 w 3000547"/>
                  <a:gd name="connsiteY7044" fmla="*/ 1100618 h 3555732"/>
                  <a:gd name="connsiteX7045" fmla="*/ 1249997 w 3000547"/>
                  <a:gd name="connsiteY7045" fmla="*/ 1095410 h 3555732"/>
                  <a:gd name="connsiteX7046" fmla="*/ 1251771 w 3000547"/>
                  <a:gd name="connsiteY7046" fmla="*/ 1094523 h 3555732"/>
                  <a:gd name="connsiteX7047" fmla="*/ 1253765 w 3000547"/>
                  <a:gd name="connsiteY7047" fmla="*/ 1094523 h 3555732"/>
                  <a:gd name="connsiteX7048" fmla="*/ 1251882 w 3000547"/>
                  <a:gd name="connsiteY7048" fmla="*/ 1097072 h 3555732"/>
                  <a:gd name="connsiteX7049" fmla="*/ 1249776 w 3000547"/>
                  <a:gd name="connsiteY7049" fmla="*/ 1098734 h 3555732"/>
                  <a:gd name="connsiteX7050" fmla="*/ 1247892 w 3000547"/>
                  <a:gd name="connsiteY7050" fmla="*/ 1100840 h 3555732"/>
                  <a:gd name="connsiteX7051" fmla="*/ 1246784 w 3000547"/>
                  <a:gd name="connsiteY7051" fmla="*/ 1104718 h 3555732"/>
                  <a:gd name="connsiteX7052" fmla="*/ 1251217 w 3000547"/>
                  <a:gd name="connsiteY7052" fmla="*/ 1104940 h 3555732"/>
                  <a:gd name="connsiteX7053" fmla="*/ 1264736 w 3000547"/>
                  <a:gd name="connsiteY7053" fmla="*/ 1115024 h 3555732"/>
                  <a:gd name="connsiteX7054" fmla="*/ 1264404 w 3000547"/>
                  <a:gd name="connsiteY7054" fmla="*/ 1116908 h 3555732"/>
                  <a:gd name="connsiteX7055" fmla="*/ 1264404 w 3000547"/>
                  <a:gd name="connsiteY7055" fmla="*/ 1119124 h 3555732"/>
                  <a:gd name="connsiteX7056" fmla="*/ 1263960 w 3000547"/>
                  <a:gd name="connsiteY7056" fmla="*/ 1121119 h 3555732"/>
                  <a:gd name="connsiteX7057" fmla="*/ 1265290 w 3000547"/>
                  <a:gd name="connsiteY7057" fmla="*/ 1123335 h 3555732"/>
                  <a:gd name="connsiteX7058" fmla="*/ 1266730 w 3000547"/>
                  <a:gd name="connsiteY7058" fmla="*/ 1124776 h 3555732"/>
                  <a:gd name="connsiteX7059" fmla="*/ 1268393 w 3000547"/>
                  <a:gd name="connsiteY7059" fmla="*/ 1125441 h 3555732"/>
                  <a:gd name="connsiteX7060" fmla="*/ 1270166 w 3000547"/>
                  <a:gd name="connsiteY7060" fmla="*/ 1125441 h 3555732"/>
                  <a:gd name="connsiteX7061" fmla="*/ 1268504 w 3000547"/>
                  <a:gd name="connsiteY7061" fmla="*/ 1130095 h 3555732"/>
                  <a:gd name="connsiteX7062" fmla="*/ 1265955 w 3000547"/>
                  <a:gd name="connsiteY7062" fmla="*/ 1129763 h 3555732"/>
                  <a:gd name="connsiteX7063" fmla="*/ 1249997 w 3000547"/>
                  <a:gd name="connsiteY7063" fmla="*/ 1113030 h 3555732"/>
                  <a:gd name="connsiteX7064" fmla="*/ 1243016 w 3000547"/>
                  <a:gd name="connsiteY7064" fmla="*/ 1108929 h 3555732"/>
                  <a:gd name="connsiteX7065" fmla="*/ 1221185 w 3000547"/>
                  <a:gd name="connsiteY7065" fmla="*/ 1111035 h 3555732"/>
                  <a:gd name="connsiteX7066" fmla="*/ 1221185 w 3000547"/>
                  <a:gd name="connsiteY7066" fmla="*/ 1113030 h 3555732"/>
                  <a:gd name="connsiteX7067" fmla="*/ 1227169 w 3000547"/>
                  <a:gd name="connsiteY7067" fmla="*/ 1121119 h 3555732"/>
                  <a:gd name="connsiteX7068" fmla="*/ 1230494 w 3000547"/>
                  <a:gd name="connsiteY7068" fmla="*/ 1123779 h 3555732"/>
                  <a:gd name="connsiteX7069" fmla="*/ 1237475 w 3000547"/>
                  <a:gd name="connsiteY7069" fmla="*/ 1120122 h 3555732"/>
                  <a:gd name="connsiteX7070" fmla="*/ 1241908 w 3000547"/>
                  <a:gd name="connsiteY7070" fmla="*/ 1122227 h 3555732"/>
                  <a:gd name="connsiteX7071" fmla="*/ 1249997 w 3000547"/>
                  <a:gd name="connsiteY7071" fmla="*/ 1129319 h 3555732"/>
                  <a:gd name="connsiteX7072" fmla="*/ 1233708 w 3000547"/>
                  <a:gd name="connsiteY7072" fmla="*/ 1125219 h 3555732"/>
                  <a:gd name="connsiteX7073" fmla="*/ 1234483 w 3000547"/>
                  <a:gd name="connsiteY7073" fmla="*/ 1126549 h 3555732"/>
                  <a:gd name="connsiteX7074" fmla="*/ 1236700 w 3000547"/>
                  <a:gd name="connsiteY7074" fmla="*/ 1131314 h 3555732"/>
                  <a:gd name="connsiteX7075" fmla="*/ 1222072 w 3000547"/>
                  <a:gd name="connsiteY7075" fmla="*/ 1126771 h 3555732"/>
                  <a:gd name="connsiteX7076" fmla="*/ 1217085 w 3000547"/>
                  <a:gd name="connsiteY7076" fmla="*/ 1120343 h 3555732"/>
                  <a:gd name="connsiteX7077" fmla="*/ 1212763 w 3000547"/>
                  <a:gd name="connsiteY7077" fmla="*/ 1117351 h 3555732"/>
                  <a:gd name="connsiteX7078" fmla="*/ 1211102 w 3000547"/>
                  <a:gd name="connsiteY7078" fmla="*/ 1116908 h 3555732"/>
                  <a:gd name="connsiteX7079" fmla="*/ 1209439 w 3000547"/>
                  <a:gd name="connsiteY7079" fmla="*/ 1117462 h 3555732"/>
                  <a:gd name="connsiteX7080" fmla="*/ 1208331 w 3000547"/>
                  <a:gd name="connsiteY7080" fmla="*/ 1119014 h 3555732"/>
                  <a:gd name="connsiteX7081" fmla="*/ 1206447 w 3000547"/>
                  <a:gd name="connsiteY7081" fmla="*/ 1125219 h 3555732"/>
                  <a:gd name="connsiteX7082" fmla="*/ 1208109 w 3000547"/>
                  <a:gd name="connsiteY7082" fmla="*/ 1126881 h 3555732"/>
                  <a:gd name="connsiteX7083" fmla="*/ 1209882 w 3000547"/>
                  <a:gd name="connsiteY7083" fmla="*/ 1127436 h 3555732"/>
                  <a:gd name="connsiteX7084" fmla="*/ 1213539 w 3000547"/>
                  <a:gd name="connsiteY7084" fmla="*/ 1127214 h 3555732"/>
                  <a:gd name="connsiteX7085" fmla="*/ 1197582 w 3000547"/>
                  <a:gd name="connsiteY7085" fmla="*/ 1139958 h 3555732"/>
                  <a:gd name="connsiteX7086" fmla="*/ 1195587 w 3000547"/>
                  <a:gd name="connsiteY7086" fmla="*/ 1147715 h 3555732"/>
                  <a:gd name="connsiteX7087" fmla="*/ 1197360 w 3000547"/>
                  <a:gd name="connsiteY7087" fmla="*/ 1150596 h 3555732"/>
                  <a:gd name="connsiteX7088" fmla="*/ 1200574 w 3000547"/>
                  <a:gd name="connsiteY7088" fmla="*/ 1149599 h 3555732"/>
                  <a:gd name="connsiteX7089" fmla="*/ 1206447 w 3000547"/>
                  <a:gd name="connsiteY7089" fmla="*/ 1145609 h 3555732"/>
                  <a:gd name="connsiteX7090" fmla="*/ 1209439 w 3000547"/>
                  <a:gd name="connsiteY7090" fmla="*/ 1146828 h 3555732"/>
                  <a:gd name="connsiteX7091" fmla="*/ 1212763 w 3000547"/>
                  <a:gd name="connsiteY7091" fmla="*/ 1149709 h 3555732"/>
                  <a:gd name="connsiteX7092" fmla="*/ 1215977 w 3000547"/>
                  <a:gd name="connsiteY7092" fmla="*/ 1151482 h 3555732"/>
                  <a:gd name="connsiteX7093" fmla="*/ 1218747 w 3000547"/>
                  <a:gd name="connsiteY7093" fmla="*/ 1149377 h 3555732"/>
                  <a:gd name="connsiteX7094" fmla="*/ 1218304 w 3000547"/>
                  <a:gd name="connsiteY7094" fmla="*/ 1148491 h 3555732"/>
                  <a:gd name="connsiteX7095" fmla="*/ 1217196 w 3000547"/>
                  <a:gd name="connsiteY7095" fmla="*/ 1145498 h 3555732"/>
                  <a:gd name="connsiteX7096" fmla="*/ 1219191 w 3000547"/>
                  <a:gd name="connsiteY7096" fmla="*/ 1143393 h 3555732"/>
                  <a:gd name="connsiteX7097" fmla="*/ 1221296 w 3000547"/>
                  <a:gd name="connsiteY7097" fmla="*/ 1143725 h 3555732"/>
                  <a:gd name="connsiteX7098" fmla="*/ 1223291 w 3000547"/>
                  <a:gd name="connsiteY7098" fmla="*/ 1145942 h 3555732"/>
                  <a:gd name="connsiteX7099" fmla="*/ 1224953 w 3000547"/>
                  <a:gd name="connsiteY7099" fmla="*/ 1149377 h 3555732"/>
                  <a:gd name="connsiteX7100" fmla="*/ 1223291 w 3000547"/>
                  <a:gd name="connsiteY7100" fmla="*/ 1151261 h 3555732"/>
                  <a:gd name="connsiteX7101" fmla="*/ 1222626 w 3000547"/>
                  <a:gd name="connsiteY7101" fmla="*/ 1151593 h 3555732"/>
                  <a:gd name="connsiteX7102" fmla="*/ 1227945 w 3000547"/>
                  <a:gd name="connsiteY7102" fmla="*/ 1159683 h 3555732"/>
                  <a:gd name="connsiteX7103" fmla="*/ 1227058 w 3000547"/>
                  <a:gd name="connsiteY7103" fmla="*/ 1162232 h 3555732"/>
                  <a:gd name="connsiteX7104" fmla="*/ 1225729 w 3000547"/>
                  <a:gd name="connsiteY7104" fmla="*/ 1164337 h 3555732"/>
                  <a:gd name="connsiteX7105" fmla="*/ 1224621 w 3000547"/>
                  <a:gd name="connsiteY7105" fmla="*/ 1164891 h 3555732"/>
                  <a:gd name="connsiteX7106" fmla="*/ 1223402 w 3000547"/>
                  <a:gd name="connsiteY7106" fmla="*/ 1159129 h 3555732"/>
                  <a:gd name="connsiteX7107" fmla="*/ 1221739 w 3000547"/>
                  <a:gd name="connsiteY7107" fmla="*/ 1157910 h 3555732"/>
                  <a:gd name="connsiteX7108" fmla="*/ 1217861 w 3000547"/>
                  <a:gd name="connsiteY7108" fmla="*/ 1157688 h 3555732"/>
                  <a:gd name="connsiteX7109" fmla="*/ 1210104 w 3000547"/>
                  <a:gd name="connsiteY7109" fmla="*/ 1154696 h 3555732"/>
                  <a:gd name="connsiteX7110" fmla="*/ 1206447 w 3000547"/>
                  <a:gd name="connsiteY7110" fmla="*/ 1154918 h 3555732"/>
                  <a:gd name="connsiteX7111" fmla="*/ 1202458 w 3000547"/>
                  <a:gd name="connsiteY7111" fmla="*/ 1157688 h 3555732"/>
                  <a:gd name="connsiteX7112" fmla="*/ 1204120 w 3000547"/>
                  <a:gd name="connsiteY7112" fmla="*/ 1159350 h 3555732"/>
                  <a:gd name="connsiteX7113" fmla="*/ 1204785 w 3000547"/>
                  <a:gd name="connsiteY7113" fmla="*/ 1159794 h 3555732"/>
                  <a:gd name="connsiteX7114" fmla="*/ 1201682 w 3000547"/>
                  <a:gd name="connsiteY7114" fmla="*/ 1162896 h 3555732"/>
                  <a:gd name="connsiteX7115" fmla="*/ 1201128 w 3000547"/>
                  <a:gd name="connsiteY7115" fmla="*/ 1165224 h 3555732"/>
                  <a:gd name="connsiteX7116" fmla="*/ 1201128 w 3000547"/>
                  <a:gd name="connsiteY7116" fmla="*/ 1170986 h 3555732"/>
                  <a:gd name="connsiteX7117" fmla="*/ 1202347 w 3000547"/>
                  <a:gd name="connsiteY7117" fmla="*/ 1173978 h 3555732"/>
                  <a:gd name="connsiteX7118" fmla="*/ 1205561 w 3000547"/>
                  <a:gd name="connsiteY7118" fmla="*/ 1175419 h 3555732"/>
                  <a:gd name="connsiteX7119" fmla="*/ 1231824 w 3000547"/>
                  <a:gd name="connsiteY7119" fmla="*/ 1179519 h 3555732"/>
                  <a:gd name="connsiteX7120" fmla="*/ 1238362 w 3000547"/>
                  <a:gd name="connsiteY7120" fmla="*/ 1177857 h 3555732"/>
                  <a:gd name="connsiteX7121" fmla="*/ 1251106 w 3000547"/>
                  <a:gd name="connsiteY7121" fmla="*/ 1167218 h 3555732"/>
                  <a:gd name="connsiteX7122" fmla="*/ 1273823 w 3000547"/>
                  <a:gd name="connsiteY7122" fmla="*/ 1160902 h 3555732"/>
                  <a:gd name="connsiteX7123" fmla="*/ 1277147 w 3000547"/>
                  <a:gd name="connsiteY7123" fmla="*/ 1165778 h 3555732"/>
                  <a:gd name="connsiteX7124" fmla="*/ 1264514 w 3000547"/>
                  <a:gd name="connsiteY7124" fmla="*/ 1167662 h 3555732"/>
                  <a:gd name="connsiteX7125" fmla="*/ 1243127 w 3000547"/>
                  <a:gd name="connsiteY7125" fmla="*/ 1179740 h 3555732"/>
                  <a:gd name="connsiteX7126" fmla="*/ 1238694 w 3000547"/>
                  <a:gd name="connsiteY7126" fmla="*/ 1184616 h 3555732"/>
                  <a:gd name="connsiteX7127" fmla="*/ 1235369 w 3000547"/>
                  <a:gd name="connsiteY7127" fmla="*/ 1192263 h 3555732"/>
                  <a:gd name="connsiteX7128" fmla="*/ 1236700 w 3000547"/>
                  <a:gd name="connsiteY7128" fmla="*/ 1193703 h 3555732"/>
                  <a:gd name="connsiteX7129" fmla="*/ 1238251 w 3000547"/>
                  <a:gd name="connsiteY7129" fmla="*/ 1194257 h 3555732"/>
                  <a:gd name="connsiteX7130" fmla="*/ 1241465 w 3000547"/>
                  <a:gd name="connsiteY7130" fmla="*/ 1194036 h 3555732"/>
                  <a:gd name="connsiteX7131" fmla="*/ 1239580 w 3000547"/>
                  <a:gd name="connsiteY7131" fmla="*/ 1197028 h 3555732"/>
                  <a:gd name="connsiteX7132" fmla="*/ 1235480 w 3000547"/>
                  <a:gd name="connsiteY7132" fmla="*/ 1200685 h 3555732"/>
                  <a:gd name="connsiteX7133" fmla="*/ 1233708 w 3000547"/>
                  <a:gd name="connsiteY7133" fmla="*/ 1204341 h 3555732"/>
                  <a:gd name="connsiteX7134" fmla="*/ 1238916 w 3000547"/>
                  <a:gd name="connsiteY7134" fmla="*/ 1209328 h 3555732"/>
                  <a:gd name="connsiteX7135" fmla="*/ 1241797 w 3000547"/>
                  <a:gd name="connsiteY7135" fmla="*/ 1213428 h 3555732"/>
                  <a:gd name="connsiteX7136" fmla="*/ 1243016 w 3000547"/>
                  <a:gd name="connsiteY7136" fmla="*/ 1217307 h 3555732"/>
                  <a:gd name="connsiteX7137" fmla="*/ 1243349 w 3000547"/>
                  <a:gd name="connsiteY7137" fmla="*/ 1218969 h 3555732"/>
                  <a:gd name="connsiteX7138" fmla="*/ 1245454 w 3000547"/>
                  <a:gd name="connsiteY7138" fmla="*/ 1224621 h 3555732"/>
                  <a:gd name="connsiteX7139" fmla="*/ 1245786 w 3000547"/>
                  <a:gd name="connsiteY7139" fmla="*/ 1228056 h 3555732"/>
                  <a:gd name="connsiteX7140" fmla="*/ 1245565 w 3000547"/>
                  <a:gd name="connsiteY7140" fmla="*/ 1229940 h 3555732"/>
                  <a:gd name="connsiteX7141" fmla="*/ 1245897 w 3000547"/>
                  <a:gd name="connsiteY7141" fmla="*/ 1231713 h 3555732"/>
                  <a:gd name="connsiteX7142" fmla="*/ 1247781 w 3000547"/>
                  <a:gd name="connsiteY7142" fmla="*/ 1234483 h 3555732"/>
                  <a:gd name="connsiteX7143" fmla="*/ 1253987 w 3000547"/>
                  <a:gd name="connsiteY7143" fmla="*/ 1237918 h 3555732"/>
                  <a:gd name="connsiteX7144" fmla="*/ 1254873 w 3000547"/>
                  <a:gd name="connsiteY7144" fmla="*/ 1240689 h 3555732"/>
                  <a:gd name="connsiteX7145" fmla="*/ 1250108 w 3000547"/>
                  <a:gd name="connsiteY7145" fmla="*/ 1248668 h 3555732"/>
                  <a:gd name="connsiteX7146" fmla="*/ 1246451 w 3000547"/>
                  <a:gd name="connsiteY7146" fmla="*/ 1249554 h 3555732"/>
                  <a:gd name="connsiteX7147" fmla="*/ 1243902 w 3000547"/>
                  <a:gd name="connsiteY7147" fmla="*/ 1247338 h 3555732"/>
                  <a:gd name="connsiteX7148" fmla="*/ 1243902 w 3000547"/>
                  <a:gd name="connsiteY7148" fmla="*/ 1244235 h 3555732"/>
                  <a:gd name="connsiteX7149" fmla="*/ 1248557 w 3000547"/>
                  <a:gd name="connsiteY7149" fmla="*/ 1242683 h 3555732"/>
                  <a:gd name="connsiteX7150" fmla="*/ 1248557 w 3000547"/>
                  <a:gd name="connsiteY7150" fmla="*/ 1240689 h 3555732"/>
                  <a:gd name="connsiteX7151" fmla="*/ 1244567 w 3000547"/>
                  <a:gd name="connsiteY7151" fmla="*/ 1237143 h 3555732"/>
                  <a:gd name="connsiteX7152" fmla="*/ 1240800 w 3000547"/>
                  <a:gd name="connsiteY7152" fmla="*/ 1232488 h 3555732"/>
                  <a:gd name="connsiteX7153" fmla="*/ 1238030 w 3000547"/>
                  <a:gd name="connsiteY7153" fmla="*/ 1226837 h 3555732"/>
                  <a:gd name="connsiteX7154" fmla="*/ 1237697 w 3000547"/>
                  <a:gd name="connsiteY7154" fmla="*/ 1226505 h 3555732"/>
                  <a:gd name="connsiteX7155" fmla="*/ 1237365 w 3000547"/>
                  <a:gd name="connsiteY7155" fmla="*/ 1224399 h 3555732"/>
                  <a:gd name="connsiteX7156" fmla="*/ 1237143 w 3000547"/>
                  <a:gd name="connsiteY7156" fmla="*/ 1219966 h 3555732"/>
                  <a:gd name="connsiteX7157" fmla="*/ 1236921 w 3000547"/>
                  <a:gd name="connsiteY7157" fmla="*/ 1218193 h 3555732"/>
                  <a:gd name="connsiteX7158" fmla="*/ 1231269 w 3000547"/>
                  <a:gd name="connsiteY7158" fmla="*/ 1202790 h 3555732"/>
                  <a:gd name="connsiteX7159" fmla="*/ 1229829 w 3000547"/>
                  <a:gd name="connsiteY7159" fmla="*/ 1196474 h 3555732"/>
                  <a:gd name="connsiteX7160" fmla="*/ 1229054 w 3000547"/>
                  <a:gd name="connsiteY7160" fmla="*/ 1193925 h 3555732"/>
                  <a:gd name="connsiteX7161" fmla="*/ 1224067 w 3000547"/>
                  <a:gd name="connsiteY7161" fmla="*/ 1187497 h 3555732"/>
                  <a:gd name="connsiteX7162" fmla="*/ 1217528 w 3000547"/>
                  <a:gd name="connsiteY7162" fmla="*/ 1186057 h 3555732"/>
                  <a:gd name="connsiteX7163" fmla="*/ 1202790 w 3000547"/>
                  <a:gd name="connsiteY7163" fmla="*/ 1188606 h 3555732"/>
                  <a:gd name="connsiteX7164" fmla="*/ 1201682 w 3000547"/>
                  <a:gd name="connsiteY7164" fmla="*/ 1189492 h 3555732"/>
                  <a:gd name="connsiteX7165" fmla="*/ 1201239 w 3000547"/>
                  <a:gd name="connsiteY7165" fmla="*/ 1190933 h 3555732"/>
                  <a:gd name="connsiteX7166" fmla="*/ 1201239 w 3000547"/>
                  <a:gd name="connsiteY7166" fmla="*/ 1193260 h 3555732"/>
                  <a:gd name="connsiteX7167" fmla="*/ 1200685 w 3000547"/>
                  <a:gd name="connsiteY7167" fmla="*/ 1195587 h 3555732"/>
                  <a:gd name="connsiteX7168" fmla="*/ 1200020 w 3000547"/>
                  <a:gd name="connsiteY7168" fmla="*/ 1197360 h 3555732"/>
                  <a:gd name="connsiteX7169" fmla="*/ 1199133 w 3000547"/>
                  <a:gd name="connsiteY7169" fmla="*/ 1198136 h 3555732"/>
                  <a:gd name="connsiteX7170" fmla="*/ 1196806 w 3000547"/>
                  <a:gd name="connsiteY7170" fmla="*/ 1199355 h 3555732"/>
                  <a:gd name="connsiteX7171" fmla="*/ 1193039 w 3000547"/>
                  <a:gd name="connsiteY7171" fmla="*/ 1204785 h 3555732"/>
                  <a:gd name="connsiteX7172" fmla="*/ 1191043 w 3000547"/>
                  <a:gd name="connsiteY7172" fmla="*/ 1206004 h 3555732"/>
                  <a:gd name="connsiteX7173" fmla="*/ 1191709 w 3000547"/>
                  <a:gd name="connsiteY7173" fmla="*/ 1201128 h 3555732"/>
                  <a:gd name="connsiteX7174" fmla="*/ 1192817 w 3000547"/>
                  <a:gd name="connsiteY7174" fmla="*/ 1198247 h 3555732"/>
                  <a:gd name="connsiteX7175" fmla="*/ 1194036 w 3000547"/>
                  <a:gd name="connsiteY7175" fmla="*/ 1195698 h 3555732"/>
                  <a:gd name="connsiteX7176" fmla="*/ 1194922 w 3000547"/>
                  <a:gd name="connsiteY7176" fmla="*/ 1192041 h 3555732"/>
                  <a:gd name="connsiteX7177" fmla="*/ 1193149 w 3000547"/>
                  <a:gd name="connsiteY7177" fmla="*/ 1190157 h 3555732"/>
                  <a:gd name="connsiteX7178" fmla="*/ 1192484 w 3000547"/>
                  <a:gd name="connsiteY7178" fmla="*/ 1189825 h 3555732"/>
                  <a:gd name="connsiteX7179" fmla="*/ 1192484 w 3000547"/>
                  <a:gd name="connsiteY7179" fmla="*/ 1188052 h 3555732"/>
                  <a:gd name="connsiteX7180" fmla="*/ 1196030 w 3000547"/>
                  <a:gd name="connsiteY7180" fmla="*/ 1187830 h 3555732"/>
                  <a:gd name="connsiteX7181" fmla="*/ 1197693 w 3000547"/>
                  <a:gd name="connsiteY7181" fmla="*/ 1187165 h 3555732"/>
                  <a:gd name="connsiteX7182" fmla="*/ 1199354 w 3000547"/>
                  <a:gd name="connsiteY7182" fmla="*/ 1185835 h 3555732"/>
                  <a:gd name="connsiteX7183" fmla="*/ 1199354 w 3000547"/>
                  <a:gd name="connsiteY7183" fmla="*/ 1184062 h 3555732"/>
                  <a:gd name="connsiteX7184" fmla="*/ 1197914 w 3000547"/>
                  <a:gd name="connsiteY7184" fmla="*/ 1183619 h 3555732"/>
                  <a:gd name="connsiteX7185" fmla="*/ 1196917 w 3000547"/>
                  <a:gd name="connsiteY7185" fmla="*/ 1182068 h 3555732"/>
                  <a:gd name="connsiteX7186" fmla="*/ 1196584 w 3000547"/>
                  <a:gd name="connsiteY7186" fmla="*/ 1179962 h 3555732"/>
                  <a:gd name="connsiteX7187" fmla="*/ 1197139 w 3000547"/>
                  <a:gd name="connsiteY7187" fmla="*/ 1177857 h 3555732"/>
                  <a:gd name="connsiteX7188" fmla="*/ 1195254 w 3000547"/>
                  <a:gd name="connsiteY7188" fmla="*/ 1176305 h 3555732"/>
                  <a:gd name="connsiteX7189" fmla="*/ 1193371 w 3000547"/>
                  <a:gd name="connsiteY7189" fmla="*/ 1177967 h 3555732"/>
                  <a:gd name="connsiteX7190" fmla="*/ 1191376 w 3000547"/>
                  <a:gd name="connsiteY7190" fmla="*/ 1180627 h 3555732"/>
                  <a:gd name="connsiteX7191" fmla="*/ 1189381 w 3000547"/>
                  <a:gd name="connsiteY7191" fmla="*/ 1181957 h 3555732"/>
                  <a:gd name="connsiteX7192" fmla="*/ 1187054 w 3000547"/>
                  <a:gd name="connsiteY7192" fmla="*/ 1182400 h 3555732"/>
                  <a:gd name="connsiteX7193" fmla="*/ 1184284 w 3000547"/>
                  <a:gd name="connsiteY7193" fmla="*/ 1183730 h 3555732"/>
                  <a:gd name="connsiteX7194" fmla="*/ 1181624 w 3000547"/>
                  <a:gd name="connsiteY7194" fmla="*/ 1185946 h 3555732"/>
                  <a:gd name="connsiteX7195" fmla="*/ 1179630 w 3000547"/>
                  <a:gd name="connsiteY7195" fmla="*/ 1189160 h 3555732"/>
                  <a:gd name="connsiteX7196" fmla="*/ 1177191 w 3000547"/>
                  <a:gd name="connsiteY7196" fmla="*/ 1191930 h 3555732"/>
                  <a:gd name="connsiteX7197" fmla="*/ 1173867 w 3000547"/>
                  <a:gd name="connsiteY7197" fmla="*/ 1192706 h 3555732"/>
                  <a:gd name="connsiteX7198" fmla="*/ 1158796 w 3000547"/>
                  <a:gd name="connsiteY7198" fmla="*/ 1191487 h 3555732"/>
                  <a:gd name="connsiteX7199" fmla="*/ 1156026 w 3000547"/>
                  <a:gd name="connsiteY7199" fmla="*/ 1190046 h 3555732"/>
                  <a:gd name="connsiteX7200" fmla="*/ 1162343 w 3000547"/>
                  <a:gd name="connsiteY7200" fmla="*/ 1186722 h 3555732"/>
                  <a:gd name="connsiteX7201" fmla="*/ 1176527 w 3000547"/>
                  <a:gd name="connsiteY7201" fmla="*/ 1186500 h 3555732"/>
                  <a:gd name="connsiteX7202" fmla="*/ 1181624 w 3000547"/>
                  <a:gd name="connsiteY7202" fmla="*/ 1177967 h 3555732"/>
                  <a:gd name="connsiteX7203" fmla="*/ 1179519 w 3000547"/>
                  <a:gd name="connsiteY7203" fmla="*/ 1177192 h 3555732"/>
                  <a:gd name="connsiteX7204" fmla="*/ 1176084 w 3000547"/>
                  <a:gd name="connsiteY7204" fmla="*/ 1170543 h 3555732"/>
                  <a:gd name="connsiteX7205" fmla="*/ 1173867 w 3000547"/>
                  <a:gd name="connsiteY7205" fmla="*/ 1167994 h 3555732"/>
                  <a:gd name="connsiteX7206" fmla="*/ 1176305 w 3000547"/>
                  <a:gd name="connsiteY7206" fmla="*/ 1163783 h 3555732"/>
                  <a:gd name="connsiteX7207" fmla="*/ 1178743 w 3000547"/>
                  <a:gd name="connsiteY7207" fmla="*/ 1164891 h 3555732"/>
                  <a:gd name="connsiteX7208" fmla="*/ 1181181 w 3000547"/>
                  <a:gd name="connsiteY7208" fmla="*/ 1167994 h 3555732"/>
                  <a:gd name="connsiteX7209" fmla="*/ 1184506 w 3000547"/>
                  <a:gd name="connsiteY7209" fmla="*/ 1170432 h 3555732"/>
                  <a:gd name="connsiteX7210" fmla="*/ 1186389 w 3000547"/>
                  <a:gd name="connsiteY7210" fmla="*/ 1173202 h 3555732"/>
                  <a:gd name="connsiteX7211" fmla="*/ 1187498 w 3000547"/>
                  <a:gd name="connsiteY7211" fmla="*/ 1173867 h 3555732"/>
                  <a:gd name="connsiteX7212" fmla="*/ 1190489 w 3000547"/>
                  <a:gd name="connsiteY7212" fmla="*/ 1173646 h 3555732"/>
                  <a:gd name="connsiteX7213" fmla="*/ 1191930 w 3000547"/>
                  <a:gd name="connsiteY7213" fmla="*/ 1173092 h 3555732"/>
                  <a:gd name="connsiteX7214" fmla="*/ 1193371 w 3000547"/>
                  <a:gd name="connsiteY7214" fmla="*/ 1172094 h 3555732"/>
                  <a:gd name="connsiteX7215" fmla="*/ 1191709 w 3000547"/>
                  <a:gd name="connsiteY7215" fmla="*/ 1167662 h 3555732"/>
                  <a:gd name="connsiteX7216" fmla="*/ 1188495 w 3000547"/>
                  <a:gd name="connsiteY7216" fmla="*/ 1163672 h 3555732"/>
                  <a:gd name="connsiteX7217" fmla="*/ 1184838 w 3000547"/>
                  <a:gd name="connsiteY7217" fmla="*/ 1160791 h 3555732"/>
                  <a:gd name="connsiteX7218" fmla="*/ 1182067 w 3000547"/>
                  <a:gd name="connsiteY7218" fmla="*/ 1159683 h 3555732"/>
                  <a:gd name="connsiteX7219" fmla="*/ 1174311 w 3000547"/>
                  <a:gd name="connsiteY7219" fmla="*/ 1161677 h 3555732"/>
                  <a:gd name="connsiteX7220" fmla="*/ 1152037 w 3000547"/>
                  <a:gd name="connsiteY7220" fmla="*/ 1175086 h 3555732"/>
                  <a:gd name="connsiteX7221" fmla="*/ 1148823 w 3000547"/>
                  <a:gd name="connsiteY7221" fmla="*/ 1178300 h 3555732"/>
                  <a:gd name="connsiteX7222" fmla="*/ 1145942 w 3000547"/>
                  <a:gd name="connsiteY7222" fmla="*/ 1182289 h 3555732"/>
                  <a:gd name="connsiteX7223" fmla="*/ 1144390 w 3000547"/>
                  <a:gd name="connsiteY7223" fmla="*/ 1185946 h 3555732"/>
                  <a:gd name="connsiteX7224" fmla="*/ 1146052 w 3000547"/>
                  <a:gd name="connsiteY7224" fmla="*/ 1186168 h 3555732"/>
                  <a:gd name="connsiteX7225" fmla="*/ 1147604 w 3000547"/>
                  <a:gd name="connsiteY7225" fmla="*/ 1186943 h 3555732"/>
                  <a:gd name="connsiteX7226" fmla="*/ 1149155 w 3000547"/>
                  <a:gd name="connsiteY7226" fmla="*/ 1188273 h 3555732"/>
                  <a:gd name="connsiteX7227" fmla="*/ 1150485 w 3000547"/>
                  <a:gd name="connsiteY7227" fmla="*/ 1189935 h 3555732"/>
                  <a:gd name="connsiteX7228" fmla="*/ 1149045 w 3000547"/>
                  <a:gd name="connsiteY7228" fmla="*/ 1192152 h 3555732"/>
                  <a:gd name="connsiteX7229" fmla="*/ 1150928 w 3000547"/>
                  <a:gd name="connsiteY7229" fmla="*/ 1193592 h 3555732"/>
                  <a:gd name="connsiteX7230" fmla="*/ 1155250 w 3000547"/>
                  <a:gd name="connsiteY7230" fmla="*/ 1192595 h 3555732"/>
                  <a:gd name="connsiteX7231" fmla="*/ 1157578 w 3000547"/>
                  <a:gd name="connsiteY7231" fmla="*/ 1193925 h 3555732"/>
                  <a:gd name="connsiteX7232" fmla="*/ 1155915 w 3000547"/>
                  <a:gd name="connsiteY7232" fmla="*/ 1197249 h 3555732"/>
                  <a:gd name="connsiteX7233" fmla="*/ 1155250 w 3000547"/>
                  <a:gd name="connsiteY7233" fmla="*/ 1198136 h 3555732"/>
                  <a:gd name="connsiteX7234" fmla="*/ 1168437 w 3000547"/>
                  <a:gd name="connsiteY7234" fmla="*/ 1199909 h 3555732"/>
                  <a:gd name="connsiteX7235" fmla="*/ 1180848 w 3000547"/>
                  <a:gd name="connsiteY7235" fmla="*/ 1198136 h 3555732"/>
                  <a:gd name="connsiteX7236" fmla="*/ 1173313 w 3000547"/>
                  <a:gd name="connsiteY7236" fmla="*/ 1205006 h 3555732"/>
                  <a:gd name="connsiteX7237" fmla="*/ 1168991 w 3000547"/>
                  <a:gd name="connsiteY7237" fmla="*/ 1207334 h 3555732"/>
                  <a:gd name="connsiteX7238" fmla="*/ 1165224 w 3000547"/>
                  <a:gd name="connsiteY7238" fmla="*/ 1208220 h 3555732"/>
                  <a:gd name="connsiteX7239" fmla="*/ 1162010 w 3000547"/>
                  <a:gd name="connsiteY7239" fmla="*/ 1210658 h 3555732"/>
                  <a:gd name="connsiteX7240" fmla="*/ 1158685 w 3000547"/>
                  <a:gd name="connsiteY7240" fmla="*/ 1215312 h 3555732"/>
                  <a:gd name="connsiteX7241" fmla="*/ 1155361 w 3000547"/>
                  <a:gd name="connsiteY7241" fmla="*/ 1218415 h 3555732"/>
                  <a:gd name="connsiteX7242" fmla="*/ 1152037 w 3000547"/>
                  <a:gd name="connsiteY7242" fmla="*/ 1216310 h 3555732"/>
                  <a:gd name="connsiteX7243" fmla="*/ 1153477 w 3000547"/>
                  <a:gd name="connsiteY7243" fmla="*/ 1212653 h 3555732"/>
                  <a:gd name="connsiteX7244" fmla="*/ 1154253 w 3000547"/>
                  <a:gd name="connsiteY7244" fmla="*/ 1211212 h 3555732"/>
                  <a:gd name="connsiteX7245" fmla="*/ 1155139 w 3000547"/>
                  <a:gd name="connsiteY7245" fmla="*/ 1210215 h 3555732"/>
                  <a:gd name="connsiteX7246" fmla="*/ 1152591 w 3000547"/>
                  <a:gd name="connsiteY7246" fmla="*/ 1205560 h 3555732"/>
                  <a:gd name="connsiteX7247" fmla="*/ 1149377 w 3000547"/>
                  <a:gd name="connsiteY7247" fmla="*/ 1205117 h 3555732"/>
                  <a:gd name="connsiteX7248" fmla="*/ 1146052 w 3000547"/>
                  <a:gd name="connsiteY7248" fmla="*/ 1206115 h 3555732"/>
                  <a:gd name="connsiteX7249" fmla="*/ 1135857 w 3000547"/>
                  <a:gd name="connsiteY7249" fmla="*/ 1204231 h 3555732"/>
                  <a:gd name="connsiteX7250" fmla="*/ 1132533 w 3000547"/>
                  <a:gd name="connsiteY7250" fmla="*/ 1205893 h 3555732"/>
                  <a:gd name="connsiteX7251" fmla="*/ 1131868 w 3000547"/>
                  <a:gd name="connsiteY7251" fmla="*/ 1210215 h 3555732"/>
                  <a:gd name="connsiteX7252" fmla="*/ 1129652 w 3000547"/>
                  <a:gd name="connsiteY7252" fmla="*/ 1211988 h 3555732"/>
                  <a:gd name="connsiteX7253" fmla="*/ 1128433 w 3000547"/>
                  <a:gd name="connsiteY7253" fmla="*/ 1212431 h 3555732"/>
                  <a:gd name="connsiteX7254" fmla="*/ 1127214 w 3000547"/>
                  <a:gd name="connsiteY7254" fmla="*/ 1212431 h 3555732"/>
                  <a:gd name="connsiteX7255" fmla="*/ 1127214 w 3000547"/>
                  <a:gd name="connsiteY7255" fmla="*/ 1214315 h 3555732"/>
                  <a:gd name="connsiteX7256" fmla="*/ 1130539 w 3000547"/>
                  <a:gd name="connsiteY7256" fmla="*/ 1213872 h 3555732"/>
                  <a:gd name="connsiteX7257" fmla="*/ 1131203 w 3000547"/>
                  <a:gd name="connsiteY7257" fmla="*/ 1215645 h 3555732"/>
                  <a:gd name="connsiteX7258" fmla="*/ 1130095 w 3000547"/>
                  <a:gd name="connsiteY7258" fmla="*/ 1218747 h 3555732"/>
                  <a:gd name="connsiteX7259" fmla="*/ 1117684 w 3000547"/>
                  <a:gd name="connsiteY7259" fmla="*/ 1234705 h 3555732"/>
                  <a:gd name="connsiteX7260" fmla="*/ 1113140 w 3000547"/>
                  <a:gd name="connsiteY7260" fmla="*/ 1242573 h 3555732"/>
                  <a:gd name="connsiteX7261" fmla="*/ 1109262 w 3000547"/>
                  <a:gd name="connsiteY7261" fmla="*/ 1246008 h 3555732"/>
                  <a:gd name="connsiteX7262" fmla="*/ 1108043 w 3000547"/>
                  <a:gd name="connsiteY7262" fmla="*/ 1247892 h 3555732"/>
                  <a:gd name="connsiteX7263" fmla="*/ 1108597 w 3000547"/>
                  <a:gd name="connsiteY7263" fmla="*/ 1250441 h 3555732"/>
                  <a:gd name="connsiteX7264" fmla="*/ 1106381 w 3000547"/>
                  <a:gd name="connsiteY7264" fmla="*/ 1253322 h 3555732"/>
                  <a:gd name="connsiteX7265" fmla="*/ 1099178 w 3000547"/>
                  <a:gd name="connsiteY7265" fmla="*/ 1258641 h 3555732"/>
                  <a:gd name="connsiteX7266" fmla="*/ 1101616 w 3000547"/>
                  <a:gd name="connsiteY7266" fmla="*/ 1260525 h 3555732"/>
                  <a:gd name="connsiteX7267" fmla="*/ 1103943 w 3000547"/>
                  <a:gd name="connsiteY7267" fmla="*/ 1259638 h 3555732"/>
                  <a:gd name="connsiteX7268" fmla="*/ 1106270 w 3000547"/>
                  <a:gd name="connsiteY7268" fmla="*/ 1257754 h 3555732"/>
                  <a:gd name="connsiteX7269" fmla="*/ 1108597 w 3000547"/>
                  <a:gd name="connsiteY7269" fmla="*/ 1256757 h 3555732"/>
                  <a:gd name="connsiteX7270" fmla="*/ 1127324 w 3000547"/>
                  <a:gd name="connsiteY7270" fmla="*/ 1255538 h 3555732"/>
                  <a:gd name="connsiteX7271" fmla="*/ 1132755 w 3000547"/>
                  <a:gd name="connsiteY7271" fmla="*/ 1252546 h 3555732"/>
                  <a:gd name="connsiteX7272" fmla="*/ 1137187 w 3000547"/>
                  <a:gd name="connsiteY7272" fmla="*/ 1248889 h 3555732"/>
                  <a:gd name="connsiteX7273" fmla="*/ 1139404 w 3000547"/>
                  <a:gd name="connsiteY7273" fmla="*/ 1247892 h 3555732"/>
                  <a:gd name="connsiteX7274" fmla="*/ 1141398 w 3000547"/>
                  <a:gd name="connsiteY7274" fmla="*/ 1248668 h 3555732"/>
                  <a:gd name="connsiteX7275" fmla="*/ 1140512 w 3000547"/>
                  <a:gd name="connsiteY7275" fmla="*/ 1250441 h 3555732"/>
                  <a:gd name="connsiteX7276" fmla="*/ 1140844 w 3000547"/>
                  <a:gd name="connsiteY7276" fmla="*/ 1256646 h 3555732"/>
                  <a:gd name="connsiteX7277" fmla="*/ 1138406 w 3000547"/>
                  <a:gd name="connsiteY7277" fmla="*/ 1260968 h 3555732"/>
                  <a:gd name="connsiteX7278" fmla="*/ 1132090 w 3000547"/>
                  <a:gd name="connsiteY7278" fmla="*/ 1266620 h 3555732"/>
                  <a:gd name="connsiteX7279" fmla="*/ 1138517 w 3000547"/>
                  <a:gd name="connsiteY7279" fmla="*/ 1265955 h 3555732"/>
                  <a:gd name="connsiteX7280" fmla="*/ 1154142 w 3000547"/>
                  <a:gd name="connsiteY7280" fmla="*/ 1257754 h 3555732"/>
                  <a:gd name="connsiteX7281" fmla="*/ 1156913 w 3000547"/>
                  <a:gd name="connsiteY7281" fmla="*/ 1254652 h 3555732"/>
                  <a:gd name="connsiteX7282" fmla="*/ 1155250 w 3000547"/>
                  <a:gd name="connsiteY7282" fmla="*/ 1252879 h 3555732"/>
                  <a:gd name="connsiteX7283" fmla="*/ 1151704 w 3000547"/>
                  <a:gd name="connsiteY7283" fmla="*/ 1252103 h 3555732"/>
                  <a:gd name="connsiteX7284" fmla="*/ 1150042 w 3000547"/>
                  <a:gd name="connsiteY7284" fmla="*/ 1250441 h 3555732"/>
                  <a:gd name="connsiteX7285" fmla="*/ 1165335 w 3000547"/>
                  <a:gd name="connsiteY7285" fmla="*/ 1248889 h 3555732"/>
                  <a:gd name="connsiteX7286" fmla="*/ 1173313 w 3000547"/>
                  <a:gd name="connsiteY7286" fmla="*/ 1250441 h 3555732"/>
                  <a:gd name="connsiteX7287" fmla="*/ 1174421 w 3000547"/>
                  <a:gd name="connsiteY7287" fmla="*/ 1250108 h 3555732"/>
                  <a:gd name="connsiteX7288" fmla="*/ 1175419 w 3000547"/>
                  <a:gd name="connsiteY7288" fmla="*/ 1249222 h 3555732"/>
                  <a:gd name="connsiteX7289" fmla="*/ 1176194 w 3000547"/>
                  <a:gd name="connsiteY7289" fmla="*/ 1247670 h 3555732"/>
                  <a:gd name="connsiteX7290" fmla="*/ 1176527 w 3000547"/>
                  <a:gd name="connsiteY7290" fmla="*/ 1245454 h 3555732"/>
                  <a:gd name="connsiteX7291" fmla="*/ 1177191 w 3000547"/>
                  <a:gd name="connsiteY7291" fmla="*/ 1243902 h 3555732"/>
                  <a:gd name="connsiteX7292" fmla="*/ 1178854 w 3000547"/>
                  <a:gd name="connsiteY7292" fmla="*/ 1243127 h 3555732"/>
                  <a:gd name="connsiteX7293" fmla="*/ 1181957 w 3000547"/>
                  <a:gd name="connsiteY7293" fmla="*/ 1242573 h 3555732"/>
                  <a:gd name="connsiteX7294" fmla="*/ 1191376 w 3000547"/>
                  <a:gd name="connsiteY7294" fmla="*/ 1238251 h 3555732"/>
                  <a:gd name="connsiteX7295" fmla="*/ 1194479 w 3000547"/>
                  <a:gd name="connsiteY7295" fmla="*/ 1238251 h 3555732"/>
                  <a:gd name="connsiteX7296" fmla="*/ 1192484 w 3000547"/>
                  <a:gd name="connsiteY7296" fmla="*/ 1248003 h 3555732"/>
                  <a:gd name="connsiteX7297" fmla="*/ 1191376 w 3000547"/>
                  <a:gd name="connsiteY7297" fmla="*/ 1250441 h 3555732"/>
                  <a:gd name="connsiteX7298" fmla="*/ 1189271 w 3000547"/>
                  <a:gd name="connsiteY7298" fmla="*/ 1251992 h 3555732"/>
                  <a:gd name="connsiteX7299" fmla="*/ 1186833 w 3000547"/>
                  <a:gd name="connsiteY7299" fmla="*/ 1252214 h 3555732"/>
                  <a:gd name="connsiteX7300" fmla="*/ 1184506 w 3000547"/>
                  <a:gd name="connsiteY7300" fmla="*/ 1253211 h 3555732"/>
                  <a:gd name="connsiteX7301" fmla="*/ 1182732 w 3000547"/>
                  <a:gd name="connsiteY7301" fmla="*/ 1256979 h 3555732"/>
                  <a:gd name="connsiteX7302" fmla="*/ 1199798 w 3000547"/>
                  <a:gd name="connsiteY7302" fmla="*/ 1260746 h 3555732"/>
                  <a:gd name="connsiteX7303" fmla="*/ 1203012 w 3000547"/>
                  <a:gd name="connsiteY7303" fmla="*/ 1260082 h 3555732"/>
                  <a:gd name="connsiteX7304" fmla="*/ 1204674 w 3000547"/>
                  <a:gd name="connsiteY7304" fmla="*/ 1259195 h 3555732"/>
                  <a:gd name="connsiteX7305" fmla="*/ 1206115 w 3000547"/>
                  <a:gd name="connsiteY7305" fmla="*/ 1257865 h 3555732"/>
                  <a:gd name="connsiteX7306" fmla="*/ 1207777 w 3000547"/>
                  <a:gd name="connsiteY7306" fmla="*/ 1257200 h 3555732"/>
                  <a:gd name="connsiteX7307" fmla="*/ 1214537 w 3000547"/>
                  <a:gd name="connsiteY7307" fmla="*/ 1258752 h 3555732"/>
                  <a:gd name="connsiteX7308" fmla="*/ 1212985 w 3000547"/>
                  <a:gd name="connsiteY7308" fmla="*/ 1263184 h 3555732"/>
                  <a:gd name="connsiteX7309" fmla="*/ 1210547 w 3000547"/>
                  <a:gd name="connsiteY7309" fmla="*/ 1264514 h 3555732"/>
                  <a:gd name="connsiteX7310" fmla="*/ 1207777 w 3000547"/>
                  <a:gd name="connsiteY7310" fmla="*/ 1264847 h 3555732"/>
                  <a:gd name="connsiteX7311" fmla="*/ 1205339 w 3000547"/>
                  <a:gd name="connsiteY7311" fmla="*/ 1266731 h 3555732"/>
                  <a:gd name="connsiteX7312" fmla="*/ 1208331 w 3000547"/>
                  <a:gd name="connsiteY7312" fmla="*/ 1269279 h 3555732"/>
                  <a:gd name="connsiteX7313" fmla="*/ 1211102 w 3000547"/>
                  <a:gd name="connsiteY7313" fmla="*/ 1268282 h 3555732"/>
                  <a:gd name="connsiteX7314" fmla="*/ 1216199 w 3000547"/>
                  <a:gd name="connsiteY7314" fmla="*/ 1262741 h 3555732"/>
                  <a:gd name="connsiteX7315" fmla="*/ 1219191 w 3000547"/>
                  <a:gd name="connsiteY7315" fmla="*/ 1260746 h 3555732"/>
                  <a:gd name="connsiteX7316" fmla="*/ 1221961 w 3000547"/>
                  <a:gd name="connsiteY7316" fmla="*/ 1260414 h 3555732"/>
                  <a:gd name="connsiteX7317" fmla="*/ 1238140 w 3000547"/>
                  <a:gd name="connsiteY7317" fmla="*/ 1265179 h 3555732"/>
                  <a:gd name="connsiteX7318" fmla="*/ 1244456 w 3000547"/>
                  <a:gd name="connsiteY7318" fmla="*/ 1270055 h 3555732"/>
                  <a:gd name="connsiteX7319" fmla="*/ 1255760 w 3000547"/>
                  <a:gd name="connsiteY7319" fmla="*/ 1266731 h 3555732"/>
                  <a:gd name="connsiteX7320" fmla="*/ 1254208 w 3000547"/>
                  <a:gd name="connsiteY7320" fmla="*/ 1268947 h 3555732"/>
                  <a:gd name="connsiteX7321" fmla="*/ 1255649 w 3000547"/>
                  <a:gd name="connsiteY7321" fmla="*/ 1271717 h 3555732"/>
                  <a:gd name="connsiteX7322" fmla="*/ 1257311 w 3000547"/>
                  <a:gd name="connsiteY7322" fmla="*/ 1272936 h 3555732"/>
                  <a:gd name="connsiteX7323" fmla="*/ 1258752 w 3000547"/>
                  <a:gd name="connsiteY7323" fmla="*/ 1274598 h 3555732"/>
                  <a:gd name="connsiteX7324" fmla="*/ 1259528 w 3000547"/>
                  <a:gd name="connsiteY7324" fmla="*/ 1278809 h 3555732"/>
                  <a:gd name="connsiteX7325" fmla="*/ 1256757 w 3000547"/>
                  <a:gd name="connsiteY7325" fmla="*/ 1278809 h 3555732"/>
                  <a:gd name="connsiteX7326" fmla="*/ 1227169 w 3000547"/>
                  <a:gd name="connsiteY7326" fmla="*/ 1267063 h 3555732"/>
                  <a:gd name="connsiteX7327" fmla="*/ 1222072 w 3000547"/>
                  <a:gd name="connsiteY7327" fmla="*/ 1267063 h 3555732"/>
                  <a:gd name="connsiteX7328" fmla="*/ 1218193 w 3000547"/>
                  <a:gd name="connsiteY7328" fmla="*/ 1270831 h 3555732"/>
                  <a:gd name="connsiteX7329" fmla="*/ 1220964 w 3000547"/>
                  <a:gd name="connsiteY7329" fmla="*/ 1274598 h 3555732"/>
                  <a:gd name="connsiteX7330" fmla="*/ 1227169 w 3000547"/>
                  <a:gd name="connsiteY7330" fmla="*/ 1279253 h 3555732"/>
                  <a:gd name="connsiteX7331" fmla="*/ 1229164 w 3000547"/>
                  <a:gd name="connsiteY7331" fmla="*/ 1284793 h 3555732"/>
                  <a:gd name="connsiteX7332" fmla="*/ 1230051 w 3000547"/>
                  <a:gd name="connsiteY7332" fmla="*/ 1284793 h 3555732"/>
                  <a:gd name="connsiteX7333" fmla="*/ 1228943 w 3000547"/>
                  <a:gd name="connsiteY7333" fmla="*/ 1287675 h 3555732"/>
                  <a:gd name="connsiteX7334" fmla="*/ 1225396 w 3000547"/>
                  <a:gd name="connsiteY7334" fmla="*/ 1294656 h 3555732"/>
                  <a:gd name="connsiteX7335" fmla="*/ 1225839 w 3000547"/>
                  <a:gd name="connsiteY7335" fmla="*/ 1297759 h 3555732"/>
                  <a:gd name="connsiteX7336" fmla="*/ 1225396 w 3000547"/>
                  <a:gd name="connsiteY7336" fmla="*/ 1300751 h 3555732"/>
                  <a:gd name="connsiteX7337" fmla="*/ 1227169 w 3000547"/>
                  <a:gd name="connsiteY7337" fmla="*/ 1302967 h 3555732"/>
                  <a:gd name="connsiteX7338" fmla="*/ 1231269 w 3000547"/>
                  <a:gd name="connsiteY7338" fmla="*/ 1305737 h 3555732"/>
                  <a:gd name="connsiteX7339" fmla="*/ 1232378 w 3000547"/>
                  <a:gd name="connsiteY7339" fmla="*/ 1308730 h 3555732"/>
                  <a:gd name="connsiteX7340" fmla="*/ 1228721 w 3000547"/>
                  <a:gd name="connsiteY7340" fmla="*/ 1308508 h 3555732"/>
                  <a:gd name="connsiteX7341" fmla="*/ 1224953 w 3000547"/>
                  <a:gd name="connsiteY7341" fmla="*/ 1307178 h 3555732"/>
                  <a:gd name="connsiteX7342" fmla="*/ 1221407 w 3000547"/>
                  <a:gd name="connsiteY7342" fmla="*/ 1304629 h 3555732"/>
                  <a:gd name="connsiteX7343" fmla="*/ 1218304 w 3000547"/>
                  <a:gd name="connsiteY7343" fmla="*/ 1300751 h 3555732"/>
                  <a:gd name="connsiteX7344" fmla="*/ 1220078 w 3000547"/>
                  <a:gd name="connsiteY7344" fmla="*/ 1293659 h 3555732"/>
                  <a:gd name="connsiteX7345" fmla="*/ 1220410 w 3000547"/>
                  <a:gd name="connsiteY7345" fmla="*/ 1287896 h 3555732"/>
                  <a:gd name="connsiteX7346" fmla="*/ 1219080 w 3000547"/>
                  <a:gd name="connsiteY7346" fmla="*/ 1283574 h 3555732"/>
                  <a:gd name="connsiteX7347" fmla="*/ 1216088 w 3000547"/>
                  <a:gd name="connsiteY7347" fmla="*/ 1280915 h 3555732"/>
                  <a:gd name="connsiteX7348" fmla="*/ 1209771 w 3000547"/>
                  <a:gd name="connsiteY7348" fmla="*/ 1280028 h 3555732"/>
                  <a:gd name="connsiteX7349" fmla="*/ 1207666 w 3000547"/>
                  <a:gd name="connsiteY7349" fmla="*/ 1278809 h 3555732"/>
                  <a:gd name="connsiteX7350" fmla="*/ 1202901 w 3000547"/>
                  <a:gd name="connsiteY7350" fmla="*/ 1274598 h 3555732"/>
                  <a:gd name="connsiteX7351" fmla="*/ 1200574 w 3000547"/>
                  <a:gd name="connsiteY7351" fmla="*/ 1273269 h 3555732"/>
                  <a:gd name="connsiteX7352" fmla="*/ 1192928 w 3000547"/>
                  <a:gd name="connsiteY7352" fmla="*/ 1273047 h 3555732"/>
                  <a:gd name="connsiteX7353" fmla="*/ 1190600 w 3000547"/>
                  <a:gd name="connsiteY7353" fmla="*/ 1272271 h 3555732"/>
                  <a:gd name="connsiteX7354" fmla="*/ 1186611 w 3000547"/>
                  <a:gd name="connsiteY7354" fmla="*/ 1267174 h 3555732"/>
                  <a:gd name="connsiteX7355" fmla="*/ 1184284 w 3000547"/>
                  <a:gd name="connsiteY7355" fmla="*/ 1267174 h 3555732"/>
                  <a:gd name="connsiteX7356" fmla="*/ 1178078 w 3000547"/>
                  <a:gd name="connsiteY7356" fmla="*/ 1269833 h 3555732"/>
                  <a:gd name="connsiteX7357" fmla="*/ 1176527 w 3000547"/>
                  <a:gd name="connsiteY7357" fmla="*/ 1271828 h 3555732"/>
                  <a:gd name="connsiteX7358" fmla="*/ 1169546 w 3000547"/>
                  <a:gd name="connsiteY7358" fmla="*/ 1283464 h 3555732"/>
                  <a:gd name="connsiteX7359" fmla="*/ 1168105 w 3000547"/>
                  <a:gd name="connsiteY7359" fmla="*/ 1284904 h 3555732"/>
                  <a:gd name="connsiteX7360" fmla="*/ 1170100 w 3000547"/>
                  <a:gd name="connsiteY7360" fmla="*/ 1288118 h 3555732"/>
                  <a:gd name="connsiteX7361" fmla="*/ 1174311 w 3000547"/>
                  <a:gd name="connsiteY7361" fmla="*/ 1292107 h 3555732"/>
                  <a:gd name="connsiteX7362" fmla="*/ 1176305 w 3000547"/>
                  <a:gd name="connsiteY7362" fmla="*/ 1295986 h 3555732"/>
                  <a:gd name="connsiteX7363" fmla="*/ 1176748 w 3000547"/>
                  <a:gd name="connsiteY7363" fmla="*/ 1299643 h 3555732"/>
                  <a:gd name="connsiteX7364" fmla="*/ 1175197 w 3000547"/>
                  <a:gd name="connsiteY7364" fmla="*/ 1300529 h 3555732"/>
                  <a:gd name="connsiteX7365" fmla="*/ 1172870 w 3000547"/>
                  <a:gd name="connsiteY7365" fmla="*/ 1299089 h 3555732"/>
                  <a:gd name="connsiteX7366" fmla="*/ 1169324 w 3000547"/>
                  <a:gd name="connsiteY7366" fmla="*/ 1293326 h 3555732"/>
                  <a:gd name="connsiteX7367" fmla="*/ 1164559 w 3000547"/>
                  <a:gd name="connsiteY7367" fmla="*/ 1288118 h 3555732"/>
                  <a:gd name="connsiteX7368" fmla="*/ 1163561 w 3000547"/>
                  <a:gd name="connsiteY7368" fmla="*/ 1284793 h 3555732"/>
                  <a:gd name="connsiteX7369" fmla="*/ 1164670 w 3000547"/>
                  <a:gd name="connsiteY7369" fmla="*/ 1281026 h 3555732"/>
                  <a:gd name="connsiteX7370" fmla="*/ 1166775 w 3000547"/>
                  <a:gd name="connsiteY7370" fmla="*/ 1279253 h 3555732"/>
                  <a:gd name="connsiteX7371" fmla="*/ 1168215 w 3000547"/>
                  <a:gd name="connsiteY7371" fmla="*/ 1276815 h 3555732"/>
                  <a:gd name="connsiteX7372" fmla="*/ 1167329 w 3000547"/>
                  <a:gd name="connsiteY7372" fmla="*/ 1270941 h 3555732"/>
                  <a:gd name="connsiteX7373" fmla="*/ 1168770 w 3000547"/>
                  <a:gd name="connsiteY7373" fmla="*/ 1269833 h 3555732"/>
                  <a:gd name="connsiteX7374" fmla="*/ 1173535 w 3000547"/>
                  <a:gd name="connsiteY7374" fmla="*/ 1269168 h 3555732"/>
                  <a:gd name="connsiteX7375" fmla="*/ 1173535 w 3000547"/>
                  <a:gd name="connsiteY7375" fmla="*/ 1266952 h 3555732"/>
                  <a:gd name="connsiteX7376" fmla="*/ 1162564 w 3000547"/>
                  <a:gd name="connsiteY7376" fmla="*/ 1269279 h 3555732"/>
                  <a:gd name="connsiteX7377" fmla="*/ 1151039 w 3000547"/>
                  <a:gd name="connsiteY7377" fmla="*/ 1266952 h 3555732"/>
                  <a:gd name="connsiteX7378" fmla="*/ 1149488 w 3000547"/>
                  <a:gd name="connsiteY7378" fmla="*/ 1267617 h 3555732"/>
                  <a:gd name="connsiteX7379" fmla="*/ 1146717 w 3000547"/>
                  <a:gd name="connsiteY7379" fmla="*/ 1270387 h 3555732"/>
                  <a:gd name="connsiteX7380" fmla="*/ 1142507 w 3000547"/>
                  <a:gd name="connsiteY7380" fmla="*/ 1272382 h 3555732"/>
                  <a:gd name="connsiteX7381" fmla="*/ 1139404 w 3000547"/>
                  <a:gd name="connsiteY7381" fmla="*/ 1274709 h 3555732"/>
                  <a:gd name="connsiteX7382" fmla="*/ 1136301 w 3000547"/>
                  <a:gd name="connsiteY7382" fmla="*/ 1275485 h 3555732"/>
                  <a:gd name="connsiteX7383" fmla="*/ 1133531 w 3000547"/>
                  <a:gd name="connsiteY7383" fmla="*/ 1271939 h 3555732"/>
                  <a:gd name="connsiteX7384" fmla="*/ 1130871 w 3000547"/>
                  <a:gd name="connsiteY7384" fmla="*/ 1269833 h 3555732"/>
                  <a:gd name="connsiteX7385" fmla="*/ 1126992 w 3000547"/>
                  <a:gd name="connsiteY7385" fmla="*/ 1271052 h 3555732"/>
                  <a:gd name="connsiteX7386" fmla="*/ 1123224 w 3000547"/>
                  <a:gd name="connsiteY7386" fmla="*/ 1273933 h 3555732"/>
                  <a:gd name="connsiteX7387" fmla="*/ 1120676 w 3000547"/>
                  <a:gd name="connsiteY7387" fmla="*/ 1276815 h 3555732"/>
                  <a:gd name="connsiteX7388" fmla="*/ 1136301 w 3000547"/>
                  <a:gd name="connsiteY7388" fmla="*/ 1277812 h 3555732"/>
                  <a:gd name="connsiteX7389" fmla="*/ 1144390 w 3000547"/>
                  <a:gd name="connsiteY7389" fmla="*/ 1282355 h 3555732"/>
                  <a:gd name="connsiteX7390" fmla="*/ 1145942 w 3000547"/>
                  <a:gd name="connsiteY7390" fmla="*/ 1283907 h 3555732"/>
                  <a:gd name="connsiteX7391" fmla="*/ 1147161 w 3000547"/>
                  <a:gd name="connsiteY7391" fmla="*/ 1286899 h 3555732"/>
                  <a:gd name="connsiteX7392" fmla="*/ 1147604 w 3000547"/>
                  <a:gd name="connsiteY7392" fmla="*/ 1289891 h 3555732"/>
                  <a:gd name="connsiteX7393" fmla="*/ 1147604 w 3000547"/>
                  <a:gd name="connsiteY7393" fmla="*/ 1293215 h 3555732"/>
                  <a:gd name="connsiteX7394" fmla="*/ 1146717 w 3000547"/>
                  <a:gd name="connsiteY7394" fmla="*/ 1294878 h 3555732"/>
                  <a:gd name="connsiteX7395" fmla="*/ 1145609 w 3000547"/>
                  <a:gd name="connsiteY7395" fmla="*/ 1292994 h 3555732"/>
                  <a:gd name="connsiteX7396" fmla="*/ 1142839 w 3000547"/>
                  <a:gd name="connsiteY7396" fmla="*/ 1285458 h 3555732"/>
                  <a:gd name="connsiteX7397" fmla="*/ 1139182 w 3000547"/>
                  <a:gd name="connsiteY7397" fmla="*/ 1282910 h 3555732"/>
                  <a:gd name="connsiteX7398" fmla="*/ 1114470 w 3000547"/>
                  <a:gd name="connsiteY7398" fmla="*/ 1284904 h 3555732"/>
                  <a:gd name="connsiteX7399" fmla="*/ 1114803 w 3000547"/>
                  <a:gd name="connsiteY7399" fmla="*/ 1286012 h 3555732"/>
                  <a:gd name="connsiteX7400" fmla="*/ 1115024 w 3000547"/>
                  <a:gd name="connsiteY7400" fmla="*/ 1287010 h 3555732"/>
                  <a:gd name="connsiteX7401" fmla="*/ 1115357 w 3000547"/>
                  <a:gd name="connsiteY7401" fmla="*/ 1287896 h 3555732"/>
                  <a:gd name="connsiteX7402" fmla="*/ 1116022 w 3000547"/>
                  <a:gd name="connsiteY7402" fmla="*/ 1288894 h 3555732"/>
                  <a:gd name="connsiteX7403" fmla="*/ 1114470 w 3000547"/>
                  <a:gd name="connsiteY7403" fmla="*/ 1292218 h 3555732"/>
                  <a:gd name="connsiteX7404" fmla="*/ 1112365 w 3000547"/>
                  <a:gd name="connsiteY7404" fmla="*/ 1295875 h 3555732"/>
                  <a:gd name="connsiteX7405" fmla="*/ 1110370 w 3000547"/>
                  <a:gd name="connsiteY7405" fmla="*/ 1297537 h 3555732"/>
                  <a:gd name="connsiteX7406" fmla="*/ 1109040 w 3000547"/>
                  <a:gd name="connsiteY7406" fmla="*/ 1294878 h 3555732"/>
                  <a:gd name="connsiteX7407" fmla="*/ 1109483 w 3000547"/>
                  <a:gd name="connsiteY7407" fmla="*/ 1291775 h 3555732"/>
                  <a:gd name="connsiteX7408" fmla="*/ 1110924 w 3000547"/>
                  <a:gd name="connsiteY7408" fmla="*/ 1287231 h 3555732"/>
                  <a:gd name="connsiteX7409" fmla="*/ 1112476 w 3000547"/>
                  <a:gd name="connsiteY7409" fmla="*/ 1283131 h 3555732"/>
                  <a:gd name="connsiteX7410" fmla="*/ 1113583 w 3000547"/>
                  <a:gd name="connsiteY7410" fmla="*/ 1281247 h 3555732"/>
                  <a:gd name="connsiteX7411" fmla="*/ 1103500 w 3000547"/>
                  <a:gd name="connsiteY7411" fmla="*/ 1283020 h 3555732"/>
                  <a:gd name="connsiteX7412" fmla="*/ 1101505 w 3000547"/>
                  <a:gd name="connsiteY7412" fmla="*/ 1284350 h 3555732"/>
                  <a:gd name="connsiteX7413" fmla="*/ 1099621 w 3000547"/>
                  <a:gd name="connsiteY7413" fmla="*/ 1286788 h 3555732"/>
                  <a:gd name="connsiteX7414" fmla="*/ 1098956 w 3000547"/>
                  <a:gd name="connsiteY7414" fmla="*/ 1289891 h 3555732"/>
                  <a:gd name="connsiteX7415" fmla="*/ 1100507 w 3000547"/>
                  <a:gd name="connsiteY7415" fmla="*/ 1293215 h 3555732"/>
                  <a:gd name="connsiteX7416" fmla="*/ 1098624 w 3000547"/>
                  <a:gd name="connsiteY7416" fmla="*/ 1296429 h 3555732"/>
                  <a:gd name="connsiteX7417" fmla="*/ 1096850 w 3000547"/>
                  <a:gd name="connsiteY7417" fmla="*/ 1300197 h 3555732"/>
                  <a:gd name="connsiteX7418" fmla="*/ 1094967 w 3000547"/>
                  <a:gd name="connsiteY7418" fmla="*/ 1303410 h 3555732"/>
                  <a:gd name="connsiteX7419" fmla="*/ 1092750 w 3000547"/>
                  <a:gd name="connsiteY7419" fmla="*/ 1305073 h 3555732"/>
                  <a:gd name="connsiteX7420" fmla="*/ 1095299 w 3000547"/>
                  <a:gd name="connsiteY7420" fmla="*/ 1307400 h 3555732"/>
                  <a:gd name="connsiteX7421" fmla="*/ 1105161 w 3000547"/>
                  <a:gd name="connsiteY7421" fmla="*/ 1306846 h 3555732"/>
                  <a:gd name="connsiteX7422" fmla="*/ 1118792 w 3000547"/>
                  <a:gd name="connsiteY7422" fmla="*/ 1310946 h 3555732"/>
                  <a:gd name="connsiteX7423" fmla="*/ 1124998 w 3000547"/>
                  <a:gd name="connsiteY7423" fmla="*/ 1310724 h 3555732"/>
                  <a:gd name="connsiteX7424" fmla="*/ 1128322 w 3000547"/>
                  <a:gd name="connsiteY7424" fmla="*/ 1312386 h 3555732"/>
                  <a:gd name="connsiteX7425" fmla="*/ 1129985 w 3000547"/>
                  <a:gd name="connsiteY7425" fmla="*/ 1316930 h 3555732"/>
                  <a:gd name="connsiteX7426" fmla="*/ 1129098 w 3000547"/>
                  <a:gd name="connsiteY7426" fmla="*/ 1321584 h 3555732"/>
                  <a:gd name="connsiteX7427" fmla="*/ 1126881 w 3000547"/>
                  <a:gd name="connsiteY7427" fmla="*/ 1324133 h 3555732"/>
                  <a:gd name="connsiteX7428" fmla="*/ 1125109 w 3000547"/>
                  <a:gd name="connsiteY7428" fmla="*/ 1324133 h 3555732"/>
                  <a:gd name="connsiteX7429" fmla="*/ 1125441 w 3000547"/>
                  <a:gd name="connsiteY7429" fmla="*/ 1320919 h 3555732"/>
                  <a:gd name="connsiteX7430" fmla="*/ 1124222 w 3000547"/>
                  <a:gd name="connsiteY7430" fmla="*/ 1316265 h 3555732"/>
                  <a:gd name="connsiteX7431" fmla="*/ 1122559 w 3000547"/>
                  <a:gd name="connsiteY7431" fmla="*/ 1315378 h 3555732"/>
                  <a:gd name="connsiteX7432" fmla="*/ 1118459 w 3000547"/>
                  <a:gd name="connsiteY7432" fmla="*/ 1317041 h 3555732"/>
                  <a:gd name="connsiteX7433" fmla="*/ 1116243 w 3000547"/>
                  <a:gd name="connsiteY7433" fmla="*/ 1316154 h 3555732"/>
                  <a:gd name="connsiteX7434" fmla="*/ 1112033 w 3000547"/>
                  <a:gd name="connsiteY7434" fmla="*/ 1312054 h 3555732"/>
                  <a:gd name="connsiteX7435" fmla="*/ 1109816 w 3000547"/>
                  <a:gd name="connsiteY7435" fmla="*/ 1311167 h 3555732"/>
                  <a:gd name="connsiteX7436" fmla="*/ 1093305 w 3000547"/>
                  <a:gd name="connsiteY7436" fmla="*/ 1312165 h 3555732"/>
                  <a:gd name="connsiteX7437" fmla="*/ 1090423 w 3000547"/>
                  <a:gd name="connsiteY7437" fmla="*/ 1315157 h 3555732"/>
                  <a:gd name="connsiteX7438" fmla="*/ 1093194 w 3000547"/>
                  <a:gd name="connsiteY7438" fmla="*/ 1317041 h 3555732"/>
                  <a:gd name="connsiteX7439" fmla="*/ 1092972 w 3000547"/>
                  <a:gd name="connsiteY7439" fmla="*/ 1322581 h 3555732"/>
                  <a:gd name="connsiteX7440" fmla="*/ 1090977 w 3000547"/>
                  <a:gd name="connsiteY7440" fmla="*/ 1328455 h 3555732"/>
                  <a:gd name="connsiteX7441" fmla="*/ 1088429 w 3000547"/>
                  <a:gd name="connsiteY7441" fmla="*/ 1331114 h 3555732"/>
                  <a:gd name="connsiteX7442" fmla="*/ 1088096 w 3000547"/>
                  <a:gd name="connsiteY7442" fmla="*/ 1331668 h 3555732"/>
                  <a:gd name="connsiteX7443" fmla="*/ 1088096 w 3000547"/>
                  <a:gd name="connsiteY7443" fmla="*/ 1334217 h 3555732"/>
                  <a:gd name="connsiteX7444" fmla="*/ 1087764 w 3000547"/>
                  <a:gd name="connsiteY7444" fmla="*/ 1334771 h 3555732"/>
                  <a:gd name="connsiteX7445" fmla="*/ 1086434 w 3000547"/>
                  <a:gd name="connsiteY7445" fmla="*/ 1335214 h 3555732"/>
                  <a:gd name="connsiteX7446" fmla="*/ 1085326 w 3000547"/>
                  <a:gd name="connsiteY7446" fmla="*/ 1335990 h 3555732"/>
                  <a:gd name="connsiteX7447" fmla="*/ 1084218 w 3000547"/>
                  <a:gd name="connsiteY7447" fmla="*/ 1336323 h 3555732"/>
                  <a:gd name="connsiteX7448" fmla="*/ 1082666 w 3000547"/>
                  <a:gd name="connsiteY7448" fmla="*/ 1335436 h 3555732"/>
                  <a:gd name="connsiteX7449" fmla="*/ 1081226 w 3000547"/>
                  <a:gd name="connsiteY7449" fmla="*/ 1335436 h 3555732"/>
                  <a:gd name="connsiteX7450" fmla="*/ 1079785 w 3000547"/>
                  <a:gd name="connsiteY7450" fmla="*/ 1337763 h 3555732"/>
                  <a:gd name="connsiteX7451" fmla="*/ 1075020 w 3000547"/>
                  <a:gd name="connsiteY7451" fmla="*/ 1332222 h 3555732"/>
                  <a:gd name="connsiteX7452" fmla="*/ 1073912 w 3000547"/>
                  <a:gd name="connsiteY7452" fmla="*/ 1328676 h 3555732"/>
                  <a:gd name="connsiteX7453" fmla="*/ 1072360 w 3000547"/>
                  <a:gd name="connsiteY7453" fmla="*/ 1320698 h 3555732"/>
                  <a:gd name="connsiteX7454" fmla="*/ 1072360 w 3000547"/>
                  <a:gd name="connsiteY7454" fmla="*/ 1318814 h 3555732"/>
                  <a:gd name="connsiteX7455" fmla="*/ 1071585 w 3000547"/>
                  <a:gd name="connsiteY7455" fmla="*/ 1317151 h 3555732"/>
                  <a:gd name="connsiteX7456" fmla="*/ 1070809 w 3000547"/>
                  <a:gd name="connsiteY7456" fmla="*/ 1313938 h 3555732"/>
                  <a:gd name="connsiteX7457" fmla="*/ 1069479 w 3000547"/>
                  <a:gd name="connsiteY7457" fmla="*/ 1311722 h 3555732"/>
                  <a:gd name="connsiteX7458" fmla="*/ 1067263 w 3000547"/>
                  <a:gd name="connsiteY7458" fmla="*/ 1313162 h 3555732"/>
                  <a:gd name="connsiteX7459" fmla="*/ 1066376 w 3000547"/>
                  <a:gd name="connsiteY7459" fmla="*/ 1315268 h 3555732"/>
                  <a:gd name="connsiteX7460" fmla="*/ 1065268 w 3000547"/>
                  <a:gd name="connsiteY7460" fmla="*/ 1320698 h 3555732"/>
                  <a:gd name="connsiteX7461" fmla="*/ 1064271 w 3000547"/>
                  <a:gd name="connsiteY7461" fmla="*/ 1322914 h 3555732"/>
                  <a:gd name="connsiteX7462" fmla="*/ 1066155 w 3000547"/>
                  <a:gd name="connsiteY7462" fmla="*/ 1326792 h 3555732"/>
                  <a:gd name="connsiteX7463" fmla="*/ 1067485 w 3000547"/>
                  <a:gd name="connsiteY7463" fmla="*/ 1330893 h 3555732"/>
                  <a:gd name="connsiteX7464" fmla="*/ 1067485 w 3000547"/>
                  <a:gd name="connsiteY7464" fmla="*/ 1334993 h 3555732"/>
                  <a:gd name="connsiteX7465" fmla="*/ 1065822 w 3000547"/>
                  <a:gd name="connsiteY7465" fmla="*/ 1338761 h 3555732"/>
                  <a:gd name="connsiteX7466" fmla="*/ 1065046 w 3000547"/>
                  <a:gd name="connsiteY7466" fmla="*/ 1339204 h 3555732"/>
                  <a:gd name="connsiteX7467" fmla="*/ 1061944 w 3000547"/>
                  <a:gd name="connsiteY7467" fmla="*/ 1338761 h 3555732"/>
                  <a:gd name="connsiteX7468" fmla="*/ 1061168 w 3000547"/>
                  <a:gd name="connsiteY7468" fmla="*/ 1339314 h 3555732"/>
                  <a:gd name="connsiteX7469" fmla="*/ 1060835 w 3000547"/>
                  <a:gd name="connsiteY7469" fmla="*/ 1340533 h 3555732"/>
                  <a:gd name="connsiteX7470" fmla="*/ 1060835 w 3000547"/>
                  <a:gd name="connsiteY7470" fmla="*/ 1341974 h 3555732"/>
                  <a:gd name="connsiteX7471" fmla="*/ 1060503 w 3000547"/>
                  <a:gd name="connsiteY7471" fmla="*/ 1342861 h 3555732"/>
                  <a:gd name="connsiteX7472" fmla="*/ 1055073 w 3000547"/>
                  <a:gd name="connsiteY7472" fmla="*/ 1348734 h 3555732"/>
                  <a:gd name="connsiteX7473" fmla="*/ 1057400 w 3000547"/>
                  <a:gd name="connsiteY7473" fmla="*/ 1350175 h 3555732"/>
                  <a:gd name="connsiteX7474" fmla="*/ 1058176 w 3000547"/>
                  <a:gd name="connsiteY7474" fmla="*/ 1350507 h 3555732"/>
                  <a:gd name="connsiteX7475" fmla="*/ 1055405 w 3000547"/>
                  <a:gd name="connsiteY7475" fmla="*/ 1351837 h 3555732"/>
                  <a:gd name="connsiteX7476" fmla="*/ 1053522 w 3000547"/>
                  <a:gd name="connsiteY7476" fmla="*/ 1349842 h 3555732"/>
                  <a:gd name="connsiteX7477" fmla="*/ 1050419 w 3000547"/>
                  <a:gd name="connsiteY7477" fmla="*/ 1342750 h 3555732"/>
                  <a:gd name="connsiteX7478" fmla="*/ 1052968 w 3000547"/>
                  <a:gd name="connsiteY7478" fmla="*/ 1340312 h 3555732"/>
                  <a:gd name="connsiteX7479" fmla="*/ 1055627 w 3000547"/>
                  <a:gd name="connsiteY7479" fmla="*/ 1339093 h 3555732"/>
                  <a:gd name="connsiteX7480" fmla="*/ 1058065 w 3000547"/>
                  <a:gd name="connsiteY7480" fmla="*/ 1336766 h 3555732"/>
                  <a:gd name="connsiteX7481" fmla="*/ 1059727 w 3000547"/>
                  <a:gd name="connsiteY7481" fmla="*/ 1330782 h 3555732"/>
                  <a:gd name="connsiteX7482" fmla="*/ 1055849 w 3000547"/>
                  <a:gd name="connsiteY7482" fmla="*/ 1330782 h 3555732"/>
                  <a:gd name="connsiteX7483" fmla="*/ 1052968 w 3000547"/>
                  <a:gd name="connsiteY7483" fmla="*/ 1331003 h 3555732"/>
                  <a:gd name="connsiteX7484" fmla="*/ 1051638 w 3000547"/>
                  <a:gd name="connsiteY7484" fmla="*/ 1331557 h 3555732"/>
                  <a:gd name="connsiteX7485" fmla="*/ 1050308 w 3000547"/>
                  <a:gd name="connsiteY7485" fmla="*/ 1332666 h 3555732"/>
                  <a:gd name="connsiteX7486" fmla="*/ 1049422 w 3000547"/>
                  <a:gd name="connsiteY7486" fmla="*/ 1334106 h 3555732"/>
                  <a:gd name="connsiteX7487" fmla="*/ 1047981 w 3000547"/>
                  <a:gd name="connsiteY7487" fmla="*/ 1337542 h 3555732"/>
                  <a:gd name="connsiteX7488" fmla="*/ 1047316 w 3000547"/>
                  <a:gd name="connsiteY7488" fmla="*/ 1338650 h 3555732"/>
                  <a:gd name="connsiteX7489" fmla="*/ 1044657 w 3000547"/>
                  <a:gd name="connsiteY7489" fmla="*/ 1339758 h 3555732"/>
                  <a:gd name="connsiteX7490" fmla="*/ 1035681 w 3000547"/>
                  <a:gd name="connsiteY7490" fmla="*/ 1338650 h 3555732"/>
                  <a:gd name="connsiteX7491" fmla="*/ 1036567 w 3000547"/>
                  <a:gd name="connsiteY7491" fmla="*/ 1342085 h 3555732"/>
                  <a:gd name="connsiteX7492" fmla="*/ 1037121 w 3000547"/>
                  <a:gd name="connsiteY7492" fmla="*/ 1343636 h 3555732"/>
                  <a:gd name="connsiteX7493" fmla="*/ 1037897 w 3000547"/>
                  <a:gd name="connsiteY7493" fmla="*/ 1344966 h 3555732"/>
                  <a:gd name="connsiteX7494" fmla="*/ 1033797 w 3000547"/>
                  <a:gd name="connsiteY7494" fmla="*/ 1347626 h 3555732"/>
                  <a:gd name="connsiteX7495" fmla="*/ 1016288 w 3000547"/>
                  <a:gd name="connsiteY7495" fmla="*/ 1347293 h 3555732"/>
                  <a:gd name="connsiteX7496" fmla="*/ 1013518 w 3000547"/>
                  <a:gd name="connsiteY7496" fmla="*/ 1348956 h 3555732"/>
                  <a:gd name="connsiteX7497" fmla="*/ 1011079 w 3000547"/>
                  <a:gd name="connsiteY7497" fmla="*/ 1351947 h 3555732"/>
                  <a:gd name="connsiteX7498" fmla="*/ 1008531 w 3000547"/>
                  <a:gd name="connsiteY7498" fmla="*/ 1356602 h 3555732"/>
                  <a:gd name="connsiteX7499" fmla="*/ 1011523 w 3000547"/>
                  <a:gd name="connsiteY7499" fmla="*/ 1358375 h 3555732"/>
                  <a:gd name="connsiteX7500" fmla="*/ 1018172 w 3000547"/>
                  <a:gd name="connsiteY7500" fmla="*/ 1356269 h 3555732"/>
                  <a:gd name="connsiteX7501" fmla="*/ 1020942 w 3000547"/>
                  <a:gd name="connsiteY7501" fmla="*/ 1358375 h 3555732"/>
                  <a:gd name="connsiteX7502" fmla="*/ 1021607 w 3000547"/>
                  <a:gd name="connsiteY7502" fmla="*/ 1360702 h 3555732"/>
                  <a:gd name="connsiteX7503" fmla="*/ 1021829 w 3000547"/>
                  <a:gd name="connsiteY7503" fmla="*/ 1365578 h 3555732"/>
                  <a:gd name="connsiteX7504" fmla="*/ 1022494 w 3000547"/>
                  <a:gd name="connsiteY7504" fmla="*/ 1367462 h 3555732"/>
                  <a:gd name="connsiteX7505" fmla="*/ 1023934 w 3000547"/>
                  <a:gd name="connsiteY7505" fmla="*/ 1368681 h 3555732"/>
                  <a:gd name="connsiteX7506" fmla="*/ 1027148 w 3000547"/>
                  <a:gd name="connsiteY7506" fmla="*/ 1369346 h 3555732"/>
                  <a:gd name="connsiteX7507" fmla="*/ 1028588 w 3000547"/>
                  <a:gd name="connsiteY7507" fmla="*/ 1370343 h 3555732"/>
                  <a:gd name="connsiteX7508" fmla="*/ 1028034 w 3000547"/>
                  <a:gd name="connsiteY7508" fmla="*/ 1370786 h 3555732"/>
                  <a:gd name="connsiteX7509" fmla="*/ 1027037 w 3000547"/>
                  <a:gd name="connsiteY7509" fmla="*/ 1372005 h 3555732"/>
                  <a:gd name="connsiteX7510" fmla="*/ 1026372 w 3000547"/>
                  <a:gd name="connsiteY7510" fmla="*/ 1372338 h 3555732"/>
                  <a:gd name="connsiteX7511" fmla="*/ 1027591 w 3000547"/>
                  <a:gd name="connsiteY7511" fmla="*/ 1376992 h 3555732"/>
                  <a:gd name="connsiteX7512" fmla="*/ 1029253 w 3000547"/>
                  <a:gd name="connsiteY7512" fmla="*/ 1377767 h 3555732"/>
                  <a:gd name="connsiteX7513" fmla="*/ 1033353 w 3000547"/>
                  <a:gd name="connsiteY7513" fmla="*/ 1376216 h 3555732"/>
                  <a:gd name="connsiteX7514" fmla="*/ 1035570 w 3000547"/>
                  <a:gd name="connsiteY7514" fmla="*/ 1377767 h 3555732"/>
                  <a:gd name="connsiteX7515" fmla="*/ 1038672 w 3000547"/>
                  <a:gd name="connsiteY7515" fmla="*/ 1383087 h 3555732"/>
                  <a:gd name="connsiteX7516" fmla="*/ 1040446 w 3000547"/>
                  <a:gd name="connsiteY7516" fmla="*/ 1384305 h 3555732"/>
                  <a:gd name="connsiteX7517" fmla="*/ 1057068 w 3000547"/>
                  <a:gd name="connsiteY7517" fmla="*/ 1386965 h 3555732"/>
                  <a:gd name="connsiteX7518" fmla="*/ 1062166 w 3000547"/>
                  <a:gd name="connsiteY7518" fmla="*/ 1389957 h 3555732"/>
                  <a:gd name="connsiteX7519" fmla="*/ 1036678 w 3000547"/>
                  <a:gd name="connsiteY7519" fmla="*/ 1389181 h 3555732"/>
                  <a:gd name="connsiteX7520" fmla="*/ 1027480 w 3000547"/>
                  <a:gd name="connsiteY7520" fmla="*/ 1385081 h 3555732"/>
                  <a:gd name="connsiteX7521" fmla="*/ 1018947 w 3000547"/>
                  <a:gd name="connsiteY7521" fmla="*/ 1384305 h 3555732"/>
                  <a:gd name="connsiteX7522" fmla="*/ 1010968 w 3000547"/>
                  <a:gd name="connsiteY7522" fmla="*/ 1386190 h 3555732"/>
                  <a:gd name="connsiteX7523" fmla="*/ 1006979 w 3000547"/>
                  <a:gd name="connsiteY7523" fmla="*/ 1392173 h 3555732"/>
                  <a:gd name="connsiteX7524" fmla="*/ 1011079 w 3000547"/>
                  <a:gd name="connsiteY7524" fmla="*/ 1395276 h 3555732"/>
                  <a:gd name="connsiteX7525" fmla="*/ 1011966 w 3000547"/>
                  <a:gd name="connsiteY7525" fmla="*/ 1395055 h 3555732"/>
                  <a:gd name="connsiteX7526" fmla="*/ 1013407 w 3000547"/>
                  <a:gd name="connsiteY7526" fmla="*/ 1393725 h 3555732"/>
                  <a:gd name="connsiteX7527" fmla="*/ 1031248 w 3000547"/>
                  <a:gd name="connsiteY7527" fmla="*/ 1395941 h 3555732"/>
                  <a:gd name="connsiteX7528" fmla="*/ 1034905 w 3000547"/>
                  <a:gd name="connsiteY7528" fmla="*/ 1398157 h 3555732"/>
                  <a:gd name="connsiteX7529" fmla="*/ 1030916 w 3000547"/>
                  <a:gd name="connsiteY7529" fmla="*/ 1401371 h 3555732"/>
                  <a:gd name="connsiteX7530" fmla="*/ 1016288 w 3000547"/>
                  <a:gd name="connsiteY7530" fmla="*/ 1398157 h 3555732"/>
                  <a:gd name="connsiteX7531" fmla="*/ 1012853 w 3000547"/>
                  <a:gd name="connsiteY7531" fmla="*/ 1400485 h 3555732"/>
                  <a:gd name="connsiteX7532" fmla="*/ 1011079 w 3000547"/>
                  <a:gd name="connsiteY7532" fmla="*/ 1404585 h 3555732"/>
                  <a:gd name="connsiteX7533" fmla="*/ 1011523 w 3000547"/>
                  <a:gd name="connsiteY7533" fmla="*/ 1408907 h 3555732"/>
                  <a:gd name="connsiteX7534" fmla="*/ 1014736 w 3000547"/>
                  <a:gd name="connsiteY7534" fmla="*/ 1411899 h 3555732"/>
                  <a:gd name="connsiteX7535" fmla="*/ 1018726 w 3000547"/>
                  <a:gd name="connsiteY7535" fmla="*/ 1411899 h 3555732"/>
                  <a:gd name="connsiteX7536" fmla="*/ 1026261 w 3000547"/>
                  <a:gd name="connsiteY7536" fmla="*/ 1407134 h 3555732"/>
                  <a:gd name="connsiteX7537" fmla="*/ 1030251 w 3000547"/>
                  <a:gd name="connsiteY7537" fmla="*/ 1405915 h 3555732"/>
                  <a:gd name="connsiteX7538" fmla="*/ 1050419 w 3000547"/>
                  <a:gd name="connsiteY7538" fmla="*/ 1405915 h 3555732"/>
                  <a:gd name="connsiteX7539" fmla="*/ 1045986 w 3000547"/>
                  <a:gd name="connsiteY7539" fmla="*/ 1411012 h 3555732"/>
                  <a:gd name="connsiteX7540" fmla="*/ 1040113 w 3000547"/>
                  <a:gd name="connsiteY7540" fmla="*/ 1412674 h 3555732"/>
                  <a:gd name="connsiteX7541" fmla="*/ 1028699 w 3000547"/>
                  <a:gd name="connsiteY7541" fmla="*/ 1411899 h 3555732"/>
                  <a:gd name="connsiteX7542" fmla="*/ 1028699 w 3000547"/>
                  <a:gd name="connsiteY7542" fmla="*/ 1413893 h 3555732"/>
                  <a:gd name="connsiteX7543" fmla="*/ 1031027 w 3000547"/>
                  <a:gd name="connsiteY7543" fmla="*/ 1415888 h 3555732"/>
                  <a:gd name="connsiteX7544" fmla="*/ 1028145 w 3000547"/>
                  <a:gd name="connsiteY7544" fmla="*/ 1418437 h 3555732"/>
                  <a:gd name="connsiteX7545" fmla="*/ 1009417 w 3000547"/>
                  <a:gd name="connsiteY7545" fmla="*/ 1417772 h 3555732"/>
                  <a:gd name="connsiteX7546" fmla="*/ 1008198 w 3000547"/>
                  <a:gd name="connsiteY7546" fmla="*/ 1416885 h 3555732"/>
                  <a:gd name="connsiteX7547" fmla="*/ 1006314 w 3000547"/>
                  <a:gd name="connsiteY7547" fmla="*/ 1412896 h 3555732"/>
                  <a:gd name="connsiteX7548" fmla="*/ 1005538 w 3000547"/>
                  <a:gd name="connsiteY7548" fmla="*/ 1412009 h 3555732"/>
                  <a:gd name="connsiteX7549" fmla="*/ 978610 w 3000547"/>
                  <a:gd name="connsiteY7549" fmla="*/ 1409128 h 3555732"/>
                  <a:gd name="connsiteX7550" fmla="*/ 975175 w 3000547"/>
                  <a:gd name="connsiteY7550" fmla="*/ 1412009 h 3555732"/>
                  <a:gd name="connsiteX7551" fmla="*/ 979829 w 3000547"/>
                  <a:gd name="connsiteY7551" fmla="*/ 1415556 h 3555732"/>
                  <a:gd name="connsiteX7552" fmla="*/ 1003988 w 3000547"/>
                  <a:gd name="connsiteY7552" fmla="*/ 1423091 h 3555732"/>
                  <a:gd name="connsiteX7553" fmla="*/ 1008753 w 3000547"/>
                  <a:gd name="connsiteY7553" fmla="*/ 1427191 h 3555732"/>
                  <a:gd name="connsiteX7554" fmla="*/ 1011523 w 3000547"/>
                  <a:gd name="connsiteY7554" fmla="*/ 1433729 h 3555732"/>
                  <a:gd name="connsiteX7555" fmla="*/ 1008531 w 3000547"/>
                  <a:gd name="connsiteY7555" fmla="*/ 1433064 h 3555732"/>
                  <a:gd name="connsiteX7556" fmla="*/ 1000663 w 3000547"/>
                  <a:gd name="connsiteY7556" fmla="*/ 1427856 h 3555732"/>
                  <a:gd name="connsiteX7557" fmla="*/ 997671 w 3000547"/>
                  <a:gd name="connsiteY7557" fmla="*/ 1427856 h 3555732"/>
                  <a:gd name="connsiteX7558" fmla="*/ 992019 w 3000547"/>
                  <a:gd name="connsiteY7558" fmla="*/ 1430848 h 3555732"/>
                  <a:gd name="connsiteX7559" fmla="*/ 989027 w 3000547"/>
                  <a:gd name="connsiteY7559" fmla="*/ 1431513 h 3555732"/>
                  <a:gd name="connsiteX7560" fmla="*/ 986811 w 3000547"/>
                  <a:gd name="connsiteY7560" fmla="*/ 1430294 h 3555732"/>
                  <a:gd name="connsiteX7561" fmla="*/ 984373 w 3000547"/>
                  <a:gd name="connsiteY7561" fmla="*/ 1428299 h 3555732"/>
                  <a:gd name="connsiteX7562" fmla="*/ 981714 w 3000547"/>
                  <a:gd name="connsiteY7562" fmla="*/ 1427191 h 3555732"/>
                  <a:gd name="connsiteX7563" fmla="*/ 979054 w 3000547"/>
                  <a:gd name="connsiteY7563" fmla="*/ 1428743 h 3555732"/>
                  <a:gd name="connsiteX7564" fmla="*/ 976505 w 3000547"/>
                  <a:gd name="connsiteY7564" fmla="*/ 1429075 h 3555732"/>
                  <a:gd name="connsiteX7565" fmla="*/ 973845 w 3000547"/>
                  <a:gd name="connsiteY7565" fmla="*/ 1426637 h 3555732"/>
                  <a:gd name="connsiteX7566" fmla="*/ 971297 w 3000547"/>
                  <a:gd name="connsiteY7566" fmla="*/ 1425529 h 3555732"/>
                  <a:gd name="connsiteX7567" fmla="*/ 968970 w 3000547"/>
                  <a:gd name="connsiteY7567" fmla="*/ 1429740 h 3555732"/>
                  <a:gd name="connsiteX7568" fmla="*/ 978056 w 3000547"/>
                  <a:gd name="connsiteY7568" fmla="*/ 1435059 h 3555732"/>
                  <a:gd name="connsiteX7569" fmla="*/ 991908 w 3000547"/>
                  <a:gd name="connsiteY7569" fmla="*/ 1435059 h 3555732"/>
                  <a:gd name="connsiteX7570" fmla="*/ 995344 w 3000547"/>
                  <a:gd name="connsiteY7570" fmla="*/ 1437275 h 3555732"/>
                  <a:gd name="connsiteX7571" fmla="*/ 992906 w 3000547"/>
                  <a:gd name="connsiteY7571" fmla="*/ 1439048 h 3555732"/>
                  <a:gd name="connsiteX7572" fmla="*/ 987254 w 3000547"/>
                  <a:gd name="connsiteY7572" fmla="*/ 1436943 h 3555732"/>
                  <a:gd name="connsiteX7573" fmla="*/ 982268 w 3000547"/>
                  <a:gd name="connsiteY7573" fmla="*/ 1439713 h 3555732"/>
                  <a:gd name="connsiteX7574" fmla="*/ 977946 w 3000547"/>
                  <a:gd name="connsiteY7574" fmla="*/ 1440489 h 3555732"/>
                  <a:gd name="connsiteX7575" fmla="*/ 975951 w 3000547"/>
                  <a:gd name="connsiteY7575" fmla="*/ 1443038 h 3555732"/>
                  <a:gd name="connsiteX7576" fmla="*/ 976727 w 3000547"/>
                  <a:gd name="connsiteY7576" fmla="*/ 1444146 h 3555732"/>
                  <a:gd name="connsiteX7577" fmla="*/ 977503 w 3000547"/>
                  <a:gd name="connsiteY7577" fmla="*/ 1445032 h 3555732"/>
                  <a:gd name="connsiteX7578" fmla="*/ 974399 w 3000547"/>
                  <a:gd name="connsiteY7578" fmla="*/ 1449243 h 3555732"/>
                  <a:gd name="connsiteX7579" fmla="*/ 973402 w 3000547"/>
                  <a:gd name="connsiteY7579" fmla="*/ 1451903 h 3555732"/>
                  <a:gd name="connsiteX7580" fmla="*/ 972848 w 3000547"/>
                  <a:gd name="connsiteY7580" fmla="*/ 1456890 h 3555732"/>
                  <a:gd name="connsiteX7581" fmla="*/ 976727 w 3000547"/>
                  <a:gd name="connsiteY7581" fmla="*/ 1459106 h 3555732"/>
                  <a:gd name="connsiteX7582" fmla="*/ 980273 w 3000547"/>
                  <a:gd name="connsiteY7582" fmla="*/ 1459106 h 3555732"/>
                  <a:gd name="connsiteX7583" fmla="*/ 987586 w 3000547"/>
                  <a:gd name="connsiteY7583" fmla="*/ 1456890 h 3555732"/>
                  <a:gd name="connsiteX7584" fmla="*/ 994568 w 3000547"/>
                  <a:gd name="connsiteY7584" fmla="*/ 1456557 h 3555732"/>
                  <a:gd name="connsiteX7585" fmla="*/ 997671 w 3000547"/>
                  <a:gd name="connsiteY7585" fmla="*/ 1455006 h 3555732"/>
                  <a:gd name="connsiteX7586" fmla="*/ 1003212 w 3000547"/>
                  <a:gd name="connsiteY7586" fmla="*/ 1445143 h 3555732"/>
                  <a:gd name="connsiteX7587" fmla="*/ 1006647 w 3000547"/>
                  <a:gd name="connsiteY7587" fmla="*/ 1442484 h 3555732"/>
                  <a:gd name="connsiteX7588" fmla="*/ 1027591 w 3000547"/>
                  <a:gd name="connsiteY7588" fmla="*/ 1439824 h 3555732"/>
                  <a:gd name="connsiteX7589" fmla="*/ 1032024 w 3000547"/>
                  <a:gd name="connsiteY7589" fmla="*/ 1442927 h 3555732"/>
                  <a:gd name="connsiteX7590" fmla="*/ 1017839 w 3000547"/>
                  <a:gd name="connsiteY7590" fmla="*/ 1442262 h 3555732"/>
                  <a:gd name="connsiteX7591" fmla="*/ 1007201 w 3000547"/>
                  <a:gd name="connsiteY7591" fmla="*/ 1448800 h 3555732"/>
                  <a:gd name="connsiteX7592" fmla="*/ 1001771 w 3000547"/>
                  <a:gd name="connsiteY7592" fmla="*/ 1454673 h 3555732"/>
                  <a:gd name="connsiteX7593" fmla="*/ 1004209 w 3000547"/>
                  <a:gd name="connsiteY7593" fmla="*/ 1457222 h 3555732"/>
                  <a:gd name="connsiteX7594" fmla="*/ 1020499 w 3000547"/>
                  <a:gd name="connsiteY7594" fmla="*/ 1461876 h 3555732"/>
                  <a:gd name="connsiteX7595" fmla="*/ 1023380 w 3000547"/>
                  <a:gd name="connsiteY7595" fmla="*/ 1464203 h 3555732"/>
                  <a:gd name="connsiteX7596" fmla="*/ 1025929 w 3000547"/>
                  <a:gd name="connsiteY7596" fmla="*/ 1468525 h 3555732"/>
                  <a:gd name="connsiteX7597" fmla="*/ 1020055 w 3000547"/>
                  <a:gd name="connsiteY7597" fmla="*/ 1467528 h 3555732"/>
                  <a:gd name="connsiteX7598" fmla="*/ 1014293 w 3000547"/>
                  <a:gd name="connsiteY7598" fmla="*/ 1464868 h 3555732"/>
                  <a:gd name="connsiteX7599" fmla="*/ 1008531 w 3000547"/>
                  <a:gd name="connsiteY7599" fmla="*/ 1460325 h 3555732"/>
                  <a:gd name="connsiteX7600" fmla="*/ 1005317 w 3000547"/>
                  <a:gd name="connsiteY7600" fmla="*/ 1458773 h 3555732"/>
                  <a:gd name="connsiteX7601" fmla="*/ 1002657 w 3000547"/>
                  <a:gd name="connsiteY7601" fmla="*/ 1459771 h 3555732"/>
                  <a:gd name="connsiteX7602" fmla="*/ 999887 w 3000547"/>
                  <a:gd name="connsiteY7602" fmla="*/ 1461655 h 3555732"/>
                  <a:gd name="connsiteX7603" fmla="*/ 990246 w 3000547"/>
                  <a:gd name="connsiteY7603" fmla="*/ 1460879 h 3555732"/>
                  <a:gd name="connsiteX7604" fmla="*/ 987365 w 3000547"/>
                  <a:gd name="connsiteY7604" fmla="*/ 1461987 h 3555732"/>
                  <a:gd name="connsiteX7605" fmla="*/ 982268 w 3000547"/>
                  <a:gd name="connsiteY7605" fmla="*/ 1466198 h 3555732"/>
                  <a:gd name="connsiteX7606" fmla="*/ 979386 w 3000547"/>
                  <a:gd name="connsiteY7606" fmla="*/ 1466752 h 3555732"/>
                  <a:gd name="connsiteX7607" fmla="*/ 979386 w 3000547"/>
                  <a:gd name="connsiteY7607" fmla="*/ 1468747 h 3555732"/>
                  <a:gd name="connsiteX7608" fmla="*/ 982600 w 3000547"/>
                  <a:gd name="connsiteY7608" fmla="*/ 1470409 h 3555732"/>
                  <a:gd name="connsiteX7609" fmla="*/ 982268 w 3000547"/>
                  <a:gd name="connsiteY7609" fmla="*/ 1473512 h 3555732"/>
                  <a:gd name="connsiteX7610" fmla="*/ 980716 w 3000547"/>
                  <a:gd name="connsiteY7610" fmla="*/ 1477723 h 3555732"/>
                  <a:gd name="connsiteX7611" fmla="*/ 980273 w 3000547"/>
                  <a:gd name="connsiteY7611" fmla="*/ 1482488 h 3555732"/>
                  <a:gd name="connsiteX7612" fmla="*/ 982600 w 3000547"/>
                  <a:gd name="connsiteY7612" fmla="*/ 1484483 h 3555732"/>
                  <a:gd name="connsiteX7613" fmla="*/ 995012 w 3000547"/>
                  <a:gd name="connsiteY7613" fmla="*/ 1482488 h 3555732"/>
                  <a:gd name="connsiteX7614" fmla="*/ 991022 w 3000547"/>
                  <a:gd name="connsiteY7614" fmla="*/ 1485702 h 3555732"/>
                  <a:gd name="connsiteX7615" fmla="*/ 975508 w 3000547"/>
                  <a:gd name="connsiteY7615" fmla="*/ 1486145 h 3555732"/>
                  <a:gd name="connsiteX7616" fmla="*/ 975508 w 3000547"/>
                  <a:gd name="connsiteY7616" fmla="*/ 1484372 h 3555732"/>
                  <a:gd name="connsiteX7617" fmla="*/ 976173 w 3000547"/>
                  <a:gd name="connsiteY7617" fmla="*/ 1482155 h 3555732"/>
                  <a:gd name="connsiteX7618" fmla="*/ 975840 w 3000547"/>
                  <a:gd name="connsiteY7618" fmla="*/ 1479164 h 3555732"/>
                  <a:gd name="connsiteX7619" fmla="*/ 975175 w 3000547"/>
                  <a:gd name="connsiteY7619" fmla="*/ 1475617 h 3555732"/>
                  <a:gd name="connsiteX7620" fmla="*/ 974843 w 3000547"/>
                  <a:gd name="connsiteY7620" fmla="*/ 1471628 h 3555732"/>
                  <a:gd name="connsiteX7621" fmla="*/ 973735 w 3000547"/>
                  <a:gd name="connsiteY7621" fmla="*/ 1468969 h 3555732"/>
                  <a:gd name="connsiteX7622" fmla="*/ 971075 w 3000547"/>
                  <a:gd name="connsiteY7622" fmla="*/ 1466863 h 3555732"/>
                  <a:gd name="connsiteX7623" fmla="*/ 965091 w 3000547"/>
                  <a:gd name="connsiteY7623" fmla="*/ 1464314 h 3555732"/>
                  <a:gd name="connsiteX7624" fmla="*/ 962875 w 3000547"/>
                  <a:gd name="connsiteY7624" fmla="*/ 1461544 h 3555732"/>
                  <a:gd name="connsiteX7625" fmla="*/ 961656 w 3000547"/>
                  <a:gd name="connsiteY7625" fmla="*/ 1460879 h 3555732"/>
                  <a:gd name="connsiteX7626" fmla="*/ 946806 w 3000547"/>
                  <a:gd name="connsiteY7626" fmla="*/ 1466752 h 3555732"/>
                  <a:gd name="connsiteX7627" fmla="*/ 949466 w 3000547"/>
                  <a:gd name="connsiteY7627" fmla="*/ 1469744 h 3555732"/>
                  <a:gd name="connsiteX7628" fmla="*/ 951904 w 3000547"/>
                  <a:gd name="connsiteY7628" fmla="*/ 1471628 h 3555732"/>
                  <a:gd name="connsiteX7629" fmla="*/ 954564 w 3000547"/>
                  <a:gd name="connsiteY7629" fmla="*/ 1472515 h 3555732"/>
                  <a:gd name="connsiteX7630" fmla="*/ 957666 w 3000547"/>
                  <a:gd name="connsiteY7630" fmla="*/ 1472736 h 3555732"/>
                  <a:gd name="connsiteX7631" fmla="*/ 959218 w 3000547"/>
                  <a:gd name="connsiteY7631" fmla="*/ 1473623 h 3555732"/>
                  <a:gd name="connsiteX7632" fmla="*/ 959883 w 3000547"/>
                  <a:gd name="connsiteY7632" fmla="*/ 1475728 h 3555732"/>
                  <a:gd name="connsiteX7633" fmla="*/ 960437 w 3000547"/>
                  <a:gd name="connsiteY7633" fmla="*/ 1478166 h 3555732"/>
                  <a:gd name="connsiteX7634" fmla="*/ 961545 w 3000547"/>
                  <a:gd name="connsiteY7634" fmla="*/ 1480272 h 3555732"/>
                  <a:gd name="connsiteX7635" fmla="*/ 963207 w 3000547"/>
                  <a:gd name="connsiteY7635" fmla="*/ 1481158 h 3555732"/>
                  <a:gd name="connsiteX7636" fmla="*/ 966753 w 3000547"/>
                  <a:gd name="connsiteY7636" fmla="*/ 1481491 h 3555732"/>
                  <a:gd name="connsiteX7637" fmla="*/ 968416 w 3000547"/>
                  <a:gd name="connsiteY7637" fmla="*/ 1482488 h 3555732"/>
                  <a:gd name="connsiteX7638" fmla="*/ 968416 w 3000547"/>
                  <a:gd name="connsiteY7638" fmla="*/ 1484372 h 3555732"/>
                  <a:gd name="connsiteX7639" fmla="*/ 964759 w 3000547"/>
                  <a:gd name="connsiteY7639" fmla="*/ 1484150 h 3555732"/>
                  <a:gd name="connsiteX7640" fmla="*/ 962986 w 3000547"/>
                  <a:gd name="connsiteY7640" fmla="*/ 1484593 h 3555732"/>
                  <a:gd name="connsiteX7641" fmla="*/ 961434 w 3000547"/>
                  <a:gd name="connsiteY7641" fmla="*/ 1486145 h 3555732"/>
                  <a:gd name="connsiteX7642" fmla="*/ 966753 w 3000547"/>
                  <a:gd name="connsiteY7642" fmla="*/ 1489137 h 3555732"/>
                  <a:gd name="connsiteX7643" fmla="*/ 967529 w 3000547"/>
                  <a:gd name="connsiteY7643" fmla="*/ 1491132 h 3555732"/>
                  <a:gd name="connsiteX7644" fmla="*/ 967529 w 3000547"/>
                  <a:gd name="connsiteY7644" fmla="*/ 1493348 h 3555732"/>
                  <a:gd name="connsiteX7645" fmla="*/ 967973 w 3000547"/>
                  <a:gd name="connsiteY7645" fmla="*/ 1495343 h 3555732"/>
                  <a:gd name="connsiteX7646" fmla="*/ 968527 w 3000547"/>
                  <a:gd name="connsiteY7646" fmla="*/ 1496894 h 3555732"/>
                  <a:gd name="connsiteX7647" fmla="*/ 969080 w 3000547"/>
                  <a:gd name="connsiteY7647" fmla="*/ 1498002 h 3555732"/>
                  <a:gd name="connsiteX7648" fmla="*/ 965756 w 3000547"/>
                  <a:gd name="connsiteY7648" fmla="*/ 1505427 h 3555732"/>
                  <a:gd name="connsiteX7649" fmla="*/ 949799 w 3000547"/>
                  <a:gd name="connsiteY7649" fmla="*/ 1513627 h 3555732"/>
                  <a:gd name="connsiteX7650" fmla="*/ 951571 w 3000547"/>
                  <a:gd name="connsiteY7650" fmla="*/ 1520165 h 3555732"/>
                  <a:gd name="connsiteX7651" fmla="*/ 954010 w 3000547"/>
                  <a:gd name="connsiteY7651" fmla="*/ 1524155 h 3555732"/>
                  <a:gd name="connsiteX7652" fmla="*/ 957001 w 3000547"/>
                  <a:gd name="connsiteY7652" fmla="*/ 1525706 h 3555732"/>
                  <a:gd name="connsiteX7653" fmla="*/ 960547 w 3000547"/>
                  <a:gd name="connsiteY7653" fmla="*/ 1525041 h 3555732"/>
                  <a:gd name="connsiteX7654" fmla="*/ 964869 w 3000547"/>
                  <a:gd name="connsiteY7654" fmla="*/ 1521606 h 3555732"/>
                  <a:gd name="connsiteX7655" fmla="*/ 966753 w 3000547"/>
                  <a:gd name="connsiteY7655" fmla="*/ 1521163 h 3555732"/>
                  <a:gd name="connsiteX7656" fmla="*/ 968083 w 3000547"/>
                  <a:gd name="connsiteY7656" fmla="*/ 1522160 h 3555732"/>
                  <a:gd name="connsiteX7657" fmla="*/ 967640 w 3000547"/>
                  <a:gd name="connsiteY7657" fmla="*/ 1524598 h 3555732"/>
                  <a:gd name="connsiteX7658" fmla="*/ 966421 w 3000547"/>
                  <a:gd name="connsiteY7658" fmla="*/ 1527147 h 3555732"/>
                  <a:gd name="connsiteX7659" fmla="*/ 965312 w 3000547"/>
                  <a:gd name="connsiteY7659" fmla="*/ 1528809 h 3555732"/>
                  <a:gd name="connsiteX7660" fmla="*/ 967418 w 3000547"/>
                  <a:gd name="connsiteY7660" fmla="*/ 1528809 h 3555732"/>
                  <a:gd name="connsiteX7661" fmla="*/ 973845 w 3000547"/>
                  <a:gd name="connsiteY7661" fmla="*/ 1530914 h 3555732"/>
                  <a:gd name="connsiteX7662" fmla="*/ 975508 w 3000547"/>
                  <a:gd name="connsiteY7662" fmla="*/ 1530471 h 3555732"/>
                  <a:gd name="connsiteX7663" fmla="*/ 985814 w 3000547"/>
                  <a:gd name="connsiteY7663" fmla="*/ 1523600 h 3555732"/>
                  <a:gd name="connsiteX7664" fmla="*/ 987476 w 3000547"/>
                  <a:gd name="connsiteY7664" fmla="*/ 1523046 h 3555732"/>
                  <a:gd name="connsiteX7665" fmla="*/ 988140 w 3000547"/>
                  <a:gd name="connsiteY7665" fmla="*/ 1521827 h 3555732"/>
                  <a:gd name="connsiteX7666" fmla="*/ 987365 w 3000547"/>
                  <a:gd name="connsiteY7666" fmla="*/ 1519168 h 3555732"/>
                  <a:gd name="connsiteX7667" fmla="*/ 985592 w 3000547"/>
                  <a:gd name="connsiteY7667" fmla="*/ 1515400 h 3555732"/>
                  <a:gd name="connsiteX7668" fmla="*/ 984705 w 3000547"/>
                  <a:gd name="connsiteY7668" fmla="*/ 1510081 h 3555732"/>
                  <a:gd name="connsiteX7669" fmla="*/ 985149 w 3000547"/>
                  <a:gd name="connsiteY7669" fmla="*/ 1508530 h 3555732"/>
                  <a:gd name="connsiteX7670" fmla="*/ 986589 w 3000547"/>
                  <a:gd name="connsiteY7670" fmla="*/ 1509970 h 3555732"/>
                  <a:gd name="connsiteX7671" fmla="*/ 988695 w 3000547"/>
                  <a:gd name="connsiteY7671" fmla="*/ 1513405 h 3555732"/>
                  <a:gd name="connsiteX7672" fmla="*/ 989914 w 3000547"/>
                  <a:gd name="connsiteY7672" fmla="*/ 1516065 h 3555732"/>
                  <a:gd name="connsiteX7673" fmla="*/ 990579 w 3000547"/>
                  <a:gd name="connsiteY7673" fmla="*/ 1517838 h 3555732"/>
                  <a:gd name="connsiteX7674" fmla="*/ 991354 w 3000547"/>
                  <a:gd name="connsiteY7674" fmla="*/ 1518836 h 3555732"/>
                  <a:gd name="connsiteX7675" fmla="*/ 993016 w 3000547"/>
                  <a:gd name="connsiteY7675" fmla="*/ 1519168 h 3555732"/>
                  <a:gd name="connsiteX7676" fmla="*/ 997006 w 3000547"/>
                  <a:gd name="connsiteY7676" fmla="*/ 1517617 h 3555732"/>
                  <a:gd name="connsiteX7677" fmla="*/ 999001 w 3000547"/>
                  <a:gd name="connsiteY7677" fmla="*/ 1517395 h 3555732"/>
                  <a:gd name="connsiteX7678" fmla="*/ 1001106 w 3000547"/>
                  <a:gd name="connsiteY7678" fmla="*/ 1519057 h 3555732"/>
                  <a:gd name="connsiteX7679" fmla="*/ 997892 w 3000547"/>
                  <a:gd name="connsiteY7679" fmla="*/ 1520387 h 3555732"/>
                  <a:gd name="connsiteX7680" fmla="*/ 996562 w 3000547"/>
                  <a:gd name="connsiteY7680" fmla="*/ 1521827 h 3555732"/>
                  <a:gd name="connsiteX7681" fmla="*/ 995676 w 3000547"/>
                  <a:gd name="connsiteY7681" fmla="*/ 1524819 h 3555732"/>
                  <a:gd name="connsiteX7682" fmla="*/ 1007201 w 3000547"/>
                  <a:gd name="connsiteY7682" fmla="*/ 1524265 h 3555732"/>
                  <a:gd name="connsiteX7683" fmla="*/ 1010414 w 3000547"/>
                  <a:gd name="connsiteY7683" fmla="*/ 1526925 h 3555732"/>
                  <a:gd name="connsiteX7684" fmla="*/ 1005871 w 3000547"/>
                  <a:gd name="connsiteY7684" fmla="*/ 1529584 h 3555732"/>
                  <a:gd name="connsiteX7685" fmla="*/ 986257 w 3000547"/>
                  <a:gd name="connsiteY7685" fmla="*/ 1529584 h 3555732"/>
                  <a:gd name="connsiteX7686" fmla="*/ 968305 w 3000547"/>
                  <a:gd name="connsiteY7686" fmla="*/ 1541109 h 3555732"/>
                  <a:gd name="connsiteX7687" fmla="*/ 965091 w 3000547"/>
                  <a:gd name="connsiteY7687" fmla="*/ 1544545 h 3555732"/>
                  <a:gd name="connsiteX7688" fmla="*/ 962653 w 3000547"/>
                  <a:gd name="connsiteY7688" fmla="*/ 1549088 h 3555732"/>
                  <a:gd name="connsiteX7689" fmla="*/ 959994 w 3000547"/>
                  <a:gd name="connsiteY7689" fmla="*/ 1551969 h 3555732"/>
                  <a:gd name="connsiteX7690" fmla="*/ 956115 w 3000547"/>
                  <a:gd name="connsiteY7690" fmla="*/ 1554740 h 3555732"/>
                  <a:gd name="connsiteX7691" fmla="*/ 953456 w 3000547"/>
                  <a:gd name="connsiteY7691" fmla="*/ 1558286 h 3555732"/>
                  <a:gd name="connsiteX7692" fmla="*/ 954453 w 3000547"/>
                  <a:gd name="connsiteY7692" fmla="*/ 1563494 h 3555732"/>
                  <a:gd name="connsiteX7693" fmla="*/ 957777 w 3000547"/>
                  <a:gd name="connsiteY7693" fmla="*/ 1565045 h 3555732"/>
                  <a:gd name="connsiteX7694" fmla="*/ 973181 w 3000547"/>
                  <a:gd name="connsiteY7694" fmla="*/ 1556513 h 3555732"/>
                  <a:gd name="connsiteX7695" fmla="*/ 982489 w 3000547"/>
                  <a:gd name="connsiteY7695" fmla="*/ 1546318 h 3555732"/>
                  <a:gd name="connsiteX7696" fmla="*/ 987032 w 3000547"/>
                  <a:gd name="connsiteY7696" fmla="*/ 1544988 h 3555732"/>
                  <a:gd name="connsiteX7697" fmla="*/ 996784 w 3000547"/>
                  <a:gd name="connsiteY7697" fmla="*/ 1545764 h 3555732"/>
                  <a:gd name="connsiteX7698" fmla="*/ 1002879 w 3000547"/>
                  <a:gd name="connsiteY7698" fmla="*/ 1542328 h 3555732"/>
                  <a:gd name="connsiteX7699" fmla="*/ 1006868 w 3000547"/>
                  <a:gd name="connsiteY7699" fmla="*/ 1541331 h 3555732"/>
                  <a:gd name="connsiteX7700" fmla="*/ 1013739 w 3000547"/>
                  <a:gd name="connsiteY7700" fmla="*/ 1533685 h 3555732"/>
                  <a:gd name="connsiteX7701" fmla="*/ 1015069 w 3000547"/>
                  <a:gd name="connsiteY7701" fmla="*/ 1532798 h 3555732"/>
                  <a:gd name="connsiteX7702" fmla="*/ 1016509 w 3000547"/>
                  <a:gd name="connsiteY7702" fmla="*/ 1532798 h 3555732"/>
                  <a:gd name="connsiteX7703" fmla="*/ 1017950 w 3000547"/>
                  <a:gd name="connsiteY7703" fmla="*/ 1533795 h 3555732"/>
                  <a:gd name="connsiteX7704" fmla="*/ 1019279 w 3000547"/>
                  <a:gd name="connsiteY7704" fmla="*/ 1535236 h 3555732"/>
                  <a:gd name="connsiteX7705" fmla="*/ 1020388 w 3000547"/>
                  <a:gd name="connsiteY7705" fmla="*/ 1536898 h 3555732"/>
                  <a:gd name="connsiteX7706" fmla="*/ 1014958 w 3000547"/>
                  <a:gd name="connsiteY7706" fmla="*/ 1540555 h 3555732"/>
                  <a:gd name="connsiteX7707" fmla="*/ 1016842 w 3000547"/>
                  <a:gd name="connsiteY7707" fmla="*/ 1545653 h 3555732"/>
                  <a:gd name="connsiteX7708" fmla="*/ 1020055 w 3000547"/>
                  <a:gd name="connsiteY7708" fmla="*/ 1546428 h 3555732"/>
                  <a:gd name="connsiteX7709" fmla="*/ 1029031 w 3000547"/>
                  <a:gd name="connsiteY7709" fmla="*/ 1542993 h 3555732"/>
                  <a:gd name="connsiteX7710" fmla="*/ 1031802 w 3000547"/>
                  <a:gd name="connsiteY7710" fmla="*/ 1539890 h 3555732"/>
                  <a:gd name="connsiteX7711" fmla="*/ 1033686 w 3000547"/>
                  <a:gd name="connsiteY7711" fmla="*/ 1536123 h 3555732"/>
                  <a:gd name="connsiteX7712" fmla="*/ 1033686 w 3000547"/>
                  <a:gd name="connsiteY7712" fmla="*/ 1532798 h 3555732"/>
                  <a:gd name="connsiteX7713" fmla="*/ 1035237 w 3000547"/>
                  <a:gd name="connsiteY7713" fmla="*/ 1531025 h 3555732"/>
                  <a:gd name="connsiteX7714" fmla="*/ 1036456 w 3000547"/>
                  <a:gd name="connsiteY7714" fmla="*/ 1531690 h 3555732"/>
                  <a:gd name="connsiteX7715" fmla="*/ 1038229 w 3000547"/>
                  <a:gd name="connsiteY7715" fmla="*/ 1534793 h 3555732"/>
                  <a:gd name="connsiteX7716" fmla="*/ 1040889 w 3000547"/>
                  <a:gd name="connsiteY7716" fmla="*/ 1536123 h 3555732"/>
                  <a:gd name="connsiteX7717" fmla="*/ 1052635 w 3000547"/>
                  <a:gd name="connsiteY7717" fmla="*/ 1538782 h 3555732"/>
                  <a:gd name="connsiteX7718" fmla="*/ 1053522 w 3000547"/>
                  <a:gd name="connsiteY7718" fmla="*/ 1537785 h 3555732"/>
                  <a:gd name="connsiteX7719" fmla="*/ 1056181 w 3000547"/>
                  <a:gd name="connsiteY7719" fmla="*/ 1531136 h 3555732"/>
                  <a:gd name="connsiteX7720" fmla="*/ 1059063 w 3000547"/>
                  <a:gd name="connsiteY7720" fmla="*/ 1528587 h 3555732"/>
                  <a:gd name="connsiteX7721" fmla="*/ 1068592 w 3000547"/>
                  <a:gd name="connsiteY7721" fmla="*/ 1525152 h 3555732"/>
                  <a:gd name="connsiteX7722" fmla="*/ 1074466 w 3000547"/>
                  <a:gd name="connsiteY7722" fmla="*/ 1519500 h 3555732"/>
                  <a:gd name="connsiteX7723" fmla="*/ 1077901 w 3000547"/>
                  <a:gd name="connsiteY7723" fmla="*/ 1517727 h 3555732"/>
                  <a:gd name="connsiteX7724" fmla="*/ 1079453 w 3000547"/>
                  <a:gd name="connsiteY7724" fmla="*/ 1520387 h 3555732"/>
                  <a:gd name="connsiteX7725" fmla="*/ 1078455 w 3000547"/>
                  <a:gd name="connsiteY7725" fmla="*/ 1525263 h 3555732"/>
                  <a:gd name="connsiteX7726" fmla="*/ 1076018 w 3000547"/>
                  <a:gd name="connsiteY7726" fmla="*/ 1529252 h 3555732"/>
                  <a:gd name="connsiteX7727" fmla="*/ 1073025 w 3000547"/>
                  <a:gd name="connsiteY7727" fmla="*/ 1531912 h 3555732"/>
                  <a:gd name="connsiteX7728" fmla="*/ 1069036 w 3000547"/>
                  <a:gd name="connsiteY7728" fmla="*/ 1533463 h 3555732"/>
                  <a:gd name="connsiteX7729" fmla="*/ 1067263 w 3000547"/>
                  <a:gd name="connsiteY7729" fmla="*/ 1536233 h 3555732"/>
                  <a:gd name="connsiteX7730" fmla="*/ 1064271 w 3000547"/>
                  <a:gd name="connsiteY7730" fmla="*/ 1538117 h 3555732"/>
                  <a:gd name="connsiteX7731" fmla="*/ 1063384 w 3000547"/>
                  <a:gd name="connsiteY7731" fmla="*/ 1540888 h 3555732"/>
                  <a:gd name="connsiteX7732" fmla="*/ 1062720 w 3000547"/>
                  <a:gd name="connsiteY7732" fmla="*/ 1544101 h 3555732"/>
                  <a:gd name="connsiteX7733" fmla="*/ 1061611 w 3000547"/>
                  <a:gd name="connsiteY7733" fmla="*/ 1546539 h 3555732"/>
                  <a:gd name="connsiteX7734" fmla="*/ 1060060 w 3000547"/>
                  <a:gd name="connsiteY7734" fmla="*/ 1547426 h 3555732"/>
                  <a:gd name="connsiteX7735" fmla="*/ 1044657 w 3000547"/>
                  <a:gd name="connsiteY7735" fmla="*/ 1551858 h 3555732"/>
                  <a:gd name="connsiteX7736" fmla="*/ 1039227 w 3000547"/>
                  <a:gd name="connsiteY7736" fmla="*/ 1557842 h 3555732"/>
                  <a:gd name="connsiteX7737" fmla="*/ 1036013 w 3000547"/>
                  <a:gd name="connsiteY7737" fmla="*/ 1558175 h 3555732"/>
                  <a:gd name="connsiteX7738" fmla="*/ 1037453 w 3000547"/>
                  <a:gd name="connsiteY7738" fmla="*/ 1555183 h 3555732"/>
                  <a:gd name="connsiteX7739" fmla="*/ 1040446 w 3000547"/>
                  <a:gd name="connsiteY7739" fmla="*/ 1551415 h 3555732"/>
                  <a:gd name="connsiteX7740" fmla="*/ 1041443 w 3000547"/>
                  <a:gd name="connsiteY7740" fmla="*/ 1548534 h 3555732"/>
                  <a:gd name="connsiteX7741" fmla="*/ 1035792 w 3000547"/>
                  <a:gd name="connsiteY7741" fmla="*/ 1546207 h 3555732"/>
                  <a:gd name="connsiteX7742" fmla="*/ 1028810 w 3000547"/>
                  <a:gd name="connsiteY7742" fmla="*/ 1547204 h 3555732"/>
                  <a:gd name="connsiteX7743" fmla="*/ 1022494 w 3000547"/>
                  <a:gd name="connsiteY7743" fmla="*/ 1552302 h 3555732"/>
                  <a:gd name="connsiteX7744" fmla="*/ 1018947 w 3000547"/>
                  <a:gd name="connsiteY7744" fmla="*/ 1562053 h 3555732"/>
                  <a:gd name="connsiteX7745" fmla="*/ 1029807 w 3000547"/>
                  <a:gd name="connsiteY7745" fmla="*/ 1565710 h 3555732"/>
                  <a:gd name="connsiteX7746" fmla="*/ 1037897 w 3000547"/>
                  <a:gd name="connsiteY7746" fmla="*/ 1564713 h 3555732"/>
                  <a:gd name="connsiteX7747" fmla="*/ 1043105 w 3000547"/>
                  <a:gd name="connsiteY7747" fmla="*/ 1565932 h 3555732"/>
                  <a:gd name="connsiteX7748" fmla="*/ 1044213 w 3000547"/>
                  <a:gd name="connsiteY7748" fmla="*/ 1566818 h 3555732"/>
                  <a:gd name="connsiteX7749" fmla="*/ 1044546 w 3000547"/>
                  <a:gd name="connsiteY7749" fmla="*/ 1569589 h 3555732"/>
                  <a:gd name="connsiteX7750" fmla="*/ 1043992 w 3000547"/>
                  <a:gd name="connsiteY7750" fmla="*/ 1572359 h 3555732"/>
                  <a:gd name="connsiteX7751" fmla="*/ 1042994 w 3000547"/>
                  <a:gd name="connsiteY7751" fmla="*/ 1572803 h 3555732"/>
                  <a:gd name="connsiteX7752" fmla="*/ 1039338 w 3000547"/>
                  <a:gd name="connsiteY7752" fmla="*/ 1570475 h 3555732"/>
                  <a:gd name="connsiteX7753" fmla="*/ 1037232 w 3000547"/>
                  <a:gd name="connsiteY7753" fmla="*/ 1568259 h 3555732"/>
                  <a:gd name="connsiteX7754" fmla="*/ 1036013 w 3000547"/>
                  <a:gd name="connsiteY7754" fmla="*/ 1567483 h 3555732"/>
                  <a:gd name="connsiteX7755" fmla="*/ 1034462 w 3000547"/>
                  <a:gd name="connsiteY7755" fmla="*/ 1567483 h 3555732"/>
                  <a:gd name="connsiteX7756" fmla="*/ 1030583 w 3000547"/>
                  <a:gd name="connsiteY7756" fmla="*/ 1569589 h 3555732"/>
                  <a:gd name="connsiteX7757" fmla="*/ 1022383 w 3000547"/>
                  <a:gd name="connsiteY7757" fmla="*/ 1569921 h 3555732"/>
                  <a:gd name="connsiteX7758" fmla="*/ 1019834 w 3000547"/>
                  <a:gd name="connsiteY7758" fmla="*/ 1571362 h 3555732"/>
                  <a:gd name="connsiteX7759" fmla="*/ 1018061 w 3000547"/>
                  <a:gd name="connsiteY7759" fmla="*/ 1573911 h 3555732"/>
                  <a:gd name="connsiteX7760" fmla="*/ 1014958 w 3000547"/>
                  <a:gd name="connsiteY7760" fmla="*/ 1580670 h 3555732"/>
                  <a:gd name="connsiteX7761" fmla="*/ 1013628 w 3000547"/>
                  <a:gd name="connsiteY7761" fmla="*/ 1582887 h 3555732"/>
                  <a:gd name="connsiteX7762" fmla="*/ 1012077 w 3000547"/>
                  <a:gd name="connsiteY7762" fmla="*/ 1583773 h 3555732"/>
                  <a:gd name="connsiteX7763" fmla="*/ 1010747 w 3000547"/>
                  <a:gd name="connsiteY7763" fmla="*/ 1583108 h 3555732"/>
                  <a:gd name="connsiteX7764" fmla="*/ 1010082 w 3000547"/>
                  <a:gd name="connsiteY7764" fmla="*/ 1580338 h 3555732"/>
                  <a:gd name="connsiteX7765" fmla="*/ 1010525 w 3000547"/>
                  <a:gd name="connsiteY7765" fmla="*/ 1575240 h 3555732"/>
                  <a:gd name="connsiteX7766" fmla="*/ 1011634 w 3000547"/>
                  <a:gd name="connsiteY7766" fmla="*/ 1571473 h 3555732"/>
                  <a:gd name="connsiteX7767" fmla="*/ 1014736 w 3000547"/>
                  <a:gd name="connsiteY7767" fmla="*/ 1565710 h 3555732"/>
                  <a:gd name="connsiteX7768" fmla="*/ 1015955 w 3000547"/>
                  <a:gd name="connsiteY7768" fmla="*/ 1561943 h 3555732"/>
                  <a:gd name="connsiteX7769" fmla="*/ 1005871 w 3000547"/>
                  <a:gd name="connsiteY7769" fmla="*/ 1561943 h 3555732"/>
                  <a:gd name="connsiteX7770" fmla="*/ 1005871 w 3000547"/>
                  <a:gd name="connsiteY7770" fmla="*/ 1559837 h 3555732"/>
                  <a:gd name="connsiteX7771" fmla="*/ 1009306 w 3000547"/>
                  <a:gd name="connsiteY7771" fmla="*/ 1559172 h 3555732"/>
                  <a:gd name="connsiteX7772" fmla="*/ 1013185 w 3000547"/>
                  <a:gd name="connsiteY7772" fmla="*/ 1556513 h 3555732"/>
                  <a:gd name="connsiteX7773" fmla="*/ 1015401 w 3000547"/>
                  <a:gd name="connsiteY7773" fmla="*/ 1552634 h 3555732"/>
                  <a:gd name="connsiteX7774" fmla="*/ 1013739 w 3000547"/>
                  <a:gd name="connsiteY7774" fmla="*/ 1548312 h 3555732"/>
                  <a:gd name="connsiteX7775" fmla="*/ 1009860 w 3000547"/>
                  <a:gd name="connsiteY7775" fmla="*/ 1546650 h 3555732"/>
                  <a:gd name="connsiteX7776" fmla="*/ 984816 w 3000547"/>
                  <a:gd name="connsiteY7776" fmla="*/ 1552856 h 3555732"/>
                  <a:gd name="connsiteX7777" fmla="*/ 975729 w 3000547"/>
                  <a:gd name="connsiteY7777" fmla="*/ 1561832 h 3555732"/>
                  <a:gd name="connsiteX7778" fmla="*/ 969856 w 3000547"/>
                  <a:gd name="connsiteY7778" fmla="*/ 1564713 h 3555732"/>
                  <a:gd name="connsiteX7779" fmla="*/ 967973 w 3000547"/>
                  <a:gd name="connsiteY7779" fmla="*/ 1566375 h 3555732"/>
                  <a:gd name="connsiteX7780" fmla="*/ 961988 w 3000547"/>
                  <a:gd name="connsiteY7780" fmla="*/ 1568592 h 3555732"/>
                  <a:gd name="connsiteX7781" fmla="*/ 961101 w 3000547"/>
                  <a:gd name="connsiteY7781" fmla="*/ 1570365 h 3555732"/>
                  <a:gd name="connsiteX7782" fmla="*/ 960437 w 3000547"/>
                  <a:gd name="connsiteY7782" fmla="*/ 1572913 h 3555732"/>
                  <a:gd name="connsiteX7783" fmla="*/ 958886 w 3000547"/>
                  <a:gd name="connsiteY7783" fmla="*/ 1572913 h 3555732"/>
                  <a:gd name="connsiteX7784" fmla="*/ 955782 w 3000547"/>
                  <a:gd name="connsiteY7784" fmla="*/ 1571140 h 3555732"/>
                  <a:gd name="connsiteX7785" fmla="*/ 935503 w 3000547"/>
                  <a:gd name="connsiteY7785" fmla="*/ 1576127 h 3555732"/>
                  <a:gd name="connsiteX7786" fmla="*/ 928300 w 3000547"/>
                  <a:gd name="connsiteY7786" fmla="*/ 1581335 h 3555732"/>
                  <a:gd name="connsiteX7787" fmla="*/ 924643 w 3000547"/>
                  <a:gd name="connsiteY7787" fmla="*/ 1582554 h 3555732"/>
                  <a:gd name="connsiteX7788" fmla="*/ 922206 w 3000547"/>
                  <a:gd name="connsiteY7788" fmla="*/ 1584327 h 3555732"/>
                  <a:gd name="connsiteX7789" fmla="*/ 914892 w 3000547"/>
                  <a:gd name="connsiteY7789" fmla="*/ 1592860 h 3555732"/>
                  <a:gd name="connsiteX7790" fmla="*/ 913008 w 3000547"/>
                  <a:gd name="connsiteY7790" fmla="*/ 1596185 h 3555732"/>
                  <a:gd name="connsiteX7791" fmla="*/ 916332 w 3000547"/>
                  <a:gd name="connsiteY7791" fmla="*/ 1596185 h 3555732"/>
                  <a:gd name="connsiteX7792" fmla="*/ 917884 w 3000547"/>
                  <a:gd name="connsiteY7792" fmla="*/ 1596628 h 3555732"/>
                  <a:gd name="connsiteX7793" fmla="*/ 919324 w 3000547"/>
                  <a:gd name="connsiteY7793" fmla="*/ 1598179 h 3555732"/>
                  <a:gd name="connsiteX7794" fmla="*/ 918660 w 3000547"/>
                  <a:gd name="connsiteY7794" fmla="*/ 1599066 h 3555732"/>
                  <a:gd name="connsiteX7795" fmla="*/ 918327 w 3000547"/>
                  <a:gd name="connsiteY7795" fmla="*/ 1599842 h 3555732"/>
                  <a:gd name="connsiteX7796" fmla="*/ 918106 w 3000547"/>
                  <a:gd name="connsiteY7796" fmla="*/ 1600728 h 3555732"/>
                  <a:gd name="connsiteX7797" fmla="*/ 917773 w 3000547"/>
                  <a:gd name="connsiteY7797" fmla="*/ 1601947 h 3555732"/>
                  <a:gd name="connsiteX7798" fmla="*/ 942152 w 3000547"/>
                  <a:gd name="connsiteY7798" fmla="*/ 1596628 h 3555732"/>
                  <a:gd name="connsiteX7799" fmla="*/ 950685 w 3000547"/>
                  <a:gd name="connsiteY7799" fmla="*/ 1590755 h 3555732"/>
                  <a:gd name="connsiteX7800" fmla="*/ 955007 w 3000547"/>
                  <a:gd name="connsiteY7800" fmla="*/ 1590533 h 3555732"/>
                  <a:gd name="connsiteX7801" fmla="*/ 953123 w 3000547"/>
                  <a:gd name="connsiteY7801" fmla="*/ 1595076 h 3555732"/>
                  <a:gd name="connsiteX7802" fmla="*/ 947139 w 3000547"/>
                  <a:gd name="connsiteY7802" fmla="*/ 1599066 h 3555732"/>
                  <a:gd name="connsiteX7803" fmla="*/ 945034 w 3000547"/>
                  <a:gd name="connsiteY7803" fmla="*/ 1603831 h 3555732"/>
                  <a:gd name="connsiteX7804" fmla="*/ 946917 w 3000547"/>
                  <a:gd name="connsiteY7804" fmla="*/ 1607377 h 3555732"/>
                  <a:gd name="connsiteX7805" fmla="*/ 946363 w 3000547"/>
                  <a:gd name="connsiteY7805" fmla="*/ 1610923 h 3555732"/>
                  <a:gd name="connsiteX7806" fmla="*/ 944369 w 3000547"/>
                  <a:gd name="connsiteY7806" fmla="*/ 1613804 h 3555732"/>
                  <a:gd name="connsiteX7807" fmla="*/ 941931 w 3000547"/>
                  <a:gd name="connsiteY7807" fmla="*/ 1615466 h 3555732"/>
                  <a:gd name="connsiteX7808" fmla="*/ 943925 w 3000547"/>
                  <a:gd name="connsiteY7808" fmla="*/ 1621118 h 3555732"/>
                  <a:gd name="connsiteX7809" fmla="*/ 948025 w 3000547"/>
                  <a:gd name="connsiteY7809" fmla="*/ 1624996 h 3555732"/>
                  <a:gd name="connsiteX7810" fmla="*/ 956004 w 3000547"/>
                  <a:gd name="connsiteY7810" fmla="*/ 1628653 h 3555732"/>
                  <a:gd name="connsiteX7811" fmla="*/ 963318 w 3000547"/>
                  <a:gd name="connsiteY7811" fmla="*/ 1628653 h 3555732"/>
                  <a:gd name="connsiteX7812" fmla="*/ 964537 w 3000547"/>
                  <a:gd name="connsiteY7812" fmla="*/ 1629651 h 3555732"/>
                  <a:gd name="connsiteX7813" fmla="*/ 964869 w 3000547"/>
                  <a:gd name="connsiteY7813" fmla="*/ 1632310 h 3555732"/>
                  <a:gd name="connsiteX7814" fmla="*/ 965756 w 3000547"/>
                  <a:gd name="connsiteY7814" fmla="*/ 1634859 h 3555732"/>
                  <a:gd name="connsiteX7815" fmla="*/ 967529 w 3000547"/>
                  <a:gd name="connsiteY7815" fmla="*/ 1638184 h 3555732"/>
                  <a:gd name="connsiteX7816" fmla="*/ 967529 w 3000547"/>
                  <a:gd name="connsiteY7816" fmla="*/ 1643614 h 3555732"/>
                  <a:gd name="connsiteX7817" fmla="*/ 969523 w 3000547"/>
                  <a:gd name="connsiteY7817" fmla="*/ 1649376 h 3555732"/>
                  <a:gd name="connsiteX7818" fmla="*/ 970521 w 3000547"/>
                  <a:gd name="connsiteY7818" fmla="*/ 1653809 h 3555732"/>
                  <a:gd name="connsiteX7819" fmla="*/ 968416 w 3000547"/>
                  <a:gd name="connsiteY7819" fmla="*/ 1655249 h 3555732"/>
                  <a:gd name="connsiteX7820" fmla="*/ 964537 w 3000547"/>
                  <a:gd name="connsiteY7820" fmla="*/ 1647714 h 3555732"/>
                  <a:gd name="connsiteX7821" fmla="*/ 964537 w 3000547"/>
                  <a:gd name="connsiteY7821" fmla="*/ 1647270 h 3555732"/>
                  <a:gd name="connsiteX7822" fmla="*/ 964537 w 3000547"/>
                  <a:gd name="connsiteY7822" fmla="*/ 1644833 h 3555732"/>
                  <a:gd name="connsiteX7823" fmla="*/ 964315 w 3000547"/>
                  <a:gd name="connsiteY7823" fmla="*/ 1643724 h 3555732"/>
                  <a:gd name="connsiteX7824" fmla="*/ 963651 w 3000547"/>
                  <a:gd name="connsiteY7824" fmla="*/ 1643724 h 3555732"/>
                  <a:gd name="connsiteX7825" fmla="*/ 962875 w 3000547"/>
                  <a:gd name="connsiteY7825" fmla="*/ 1643946 h 3555732"/>
                  <a:gd name="connsiteX7826" fmla="*/ 962210 w 3000547"/>
                  <a:gd name="connsiteY7826" fmla="*/ 1643946 h 3555732"/>
                  <a:gd name="connsiteX7827" fmla="*/ 961212 w 3000547"/>
                  <a:gd name="connsiteY7827" fmla="*/ 1643281 h 3555732"/>
                  <a:gd name="connsiteX7828" fmla="*/ 959329 w 3000547"/>
                  <a:gd name="connsiteY7828" fmla="*/ 1642838 h 3555732"/>
                  <a:gd name="connsiteX7829" fmla="*/ 958331 w 3000547"/>
                  <a:gd name="connsiteY7829" fmla="*/ 1642062 h 3555732"/>
                  <a:gd name="connsiteX7830" fmla="*/ 957334 w 3000547"/>
                  <a:gd name="connsiteY7830" fmla="*/ 1640178 h 3555732"/>
                  <a:gd name="connsiteX7831" fmla="*/ 956115 w 3000547"/>
                  <a:gd name="connsiteY7831" fmla="*/ 1636078 h 3555732"/>
                  <a:gd name="connsiteX7832" fmla="*/ 955229 w 3000547"/>
                  <a:gd name="connsiteY7832" fmla="*/ 1634416 h 3555732"/>
                  <a:gd name="connsiteX7833" fmla="*/ 953234 w 3000547"/>
                  <a:gd name="connsiteY7833" fmla="*/ 1633308 h 3555732"/>
                  <a:gd name="connsiteX7834" fmla="*/ 949023 w 3000547"/>
                  <a:gd name="connsiteY7834" fmla="*/ 1634527 h 3555732"/>
                  <a:gd name="connsiteX7835" fmla="*/ 946806 w 3000547"/>
                  <a:gd name="connsiteY7835" fmla="*/ 1634527 h 3555732"/>
                  <a:gd name="connsiteX7836" fmla="*/ 945255 w 3000547"/>
                  <a:gd name="connsiteY7836" fmla="*/ 1632975 h 3555732"/>
                  <a:gd name="connsiteX7837" fmla="*/ 942817 w 3000547"/>
                  <a:gd name="connsiteY7837" fmla="*/ 1628653 h 3555732"/>
                  <a:gd name="connsiteX7838" fmla="*/ 941488 w 3000547"/>
                  <a:gd name="connsiteY7838" fmla="*/ 1626770 h 3555732"/>
                  <a:gd name="connsiteX7839" fmla="*/ 933619 w 3000547"/>
                  <a:gd name="connsiteY7839" fmla="*/ 1623002 h 3555732"/>
                  <a:gd name="connsiteX7840" fmla="*/ 930073 w 3000547"/>
                  <a:gd name="connsiteY7840" fmla="*/ 1622448 h 3555732"/>
                  <a:gd name="connsiteX7841" fmla="*/ 926860 w 3000547"/>
                  <a:gd name="connsiteY7841" fmla="*/ 1623445 h 3555732"/>
                  <a:gd name="connsiteX7842" fmla="*/ 914781 w 3000547"/>
                  <a:gd name="connsiteY7842" fmla="*/ 1634083 h 3555732"/>
                  <a:gd name="connsiteX7843" fmla="*/ 912343 w 3000547"/>
                  <a:gd name="connsiteY7843" fmla="*/ 1638184 h 3555732"/>
                  <a:gd name="connsiteX7844" fmla="*/ 910348 w 3000547"/>
                  <a:gd name="connsiteY7844" fmla="*/ 1643835 h 3555732"/>
                  <a:gd name="connsiteX7845" fmla="*/ 910127 w 3000547"/>
                  <a:gd name="connsiteY7845" fmla="*/ 1645497 h 3555732"/>
                  <a:gd name="connsiteX7846" fmla="*/ 909905 w 3000547"/>
                  <a:gd name="connsiteY7846" fmla="*/ 1649487 h 3555732"/>
                  <a:gd name="connsiteX7847" fmla="*/ 909573 w 3000547"/>
                  <a:gd name="connsiteY7847" fmla="*/ 1651371 h 3555732"/>
                  <a:gd name="connsiteX7848" fmla="*/ 909019 w 3000547"/>
                  <a:gd name="connsiteY7848" fmla="*/ 1652590 h 3555732"/>
                  <a:gd name="connsiteX7849" fmla="*/ 907689 w 3000547"/>
                  <a:gd name="connsiteY7849" fmla="*/ 1653809 h 3555732"/>
                  <a:gd name="connsiteX7850" fmla="*/ 907245 w 3000547"/>
                  <a:gd name="connsiteY7850" fmla="*/ 1655138 h 3555732"/>
                  <a:gd name="connsiteX7851" fmla="*/ 906802 w 3000547"/>
                  <a:gd name="connsiteY7851" fmla="*/ 1659571 h 3555732"/>
                  <a:gd name="connsiteX7852" fmla="*/ 907245 w 3000547"/>
                  <a:gd name="connsiteY7852" fmla="*/ 1661455 h 3555732"/>
                  <a:gd name="connsiteX7853" fmla="*/ 908464 w 3000547"/>
                  <a:gd name="connsiteY7853" fmla="*/ 1661455 h 3555732"/>
                  <a:gd name="connsiteX7854" fmla="*/ 913008 w 3000547"/>
                  <a:gd name="connsiteY7854" fmla="*/ 1659682 h 3555732"/>
                  <a:gd name="connsiteX7855" fmla="*/ 916110 w 3000547"/>
                  <a:gd name="connsiteY7855" fmla="*/ 1659349 h 3555732"/>
                  <a:gd name="connsiteX7856" fmla="*/ 918106 w 3000547"/>
                  <a:gd name="connsiteY7856" fmla="*/ 1661677 h 3555732"/>
                  <a:gd name="connsiteX7857" fmla="*/ 917330 w 3000547"/>
                  <a:gd name="connsiteY7857" fmla="*/ 1668547 h 3555732"/>
                  <a:gd name="connsiteX7858" fmla="*/ 918771 w 3000547"/>
                  <a:gd name="connsiteY7858" fmla="*/ 1672204 h 3555732"/>
                  <a:gd name="connsiteX7859" fmla="*/ 916665 w 3000547"/>
                  <a:gd name="connsiteY7859" fmla="*/ 1671761 h 3555732"/>
                  <a:gd name="connsiteX7860" fmla="*/ 915113 w 3000547"/>
                  <a:gd name="connsiteY7860" fmla="*/ 1669766 h 3555732"/>
                  <a:gd name="connsiteX7861" fmla="*/ 913784 w 3000547"/>
                  <a:gd name="connsiteY7861" fmla="*/ 1667550 h 3555732"/>
                  <a:gd name="connsiteX7862" fmla="*/ 912343 w 3000547"/>
                  <a:gd name="connsiteY7862" fmla="*/ 1666441 h 3555732"/>
                  <a:gd name="connsiteX7863" fmla="*/ 910681 w 3000547"/>
                  <a:gd name="connsiteY7863" fmla="*/ 1666996 h 3555732"/>
                  <a:gd name="connsiteX7864" fmla="*/ 909462 w 3000547"/>
                  <a:gd name="connsiteY7864" fmla="*/ 1668325 h 3555732"/>
                  <a:gd name="connsiteX7865" fmla="*/ 907356 w 3000547"/>
                  <a:gd name="connsiteY7865" fmla="*/ 1672093 h 3555732"/>
                  <a:gd name="connsiteX7866" fmla="*/ 901815 w 3000547"/>
                  <a:gd name="connsiteY7866" fmla="*/ 1678299 h 3555732"/>
                  <a:gd name="connsiteX7867" fmla="*/ 900708 w 3000547"/>
                  <a:gd name="connsiteY7867" fmla="*/ 1681845 h 3555732"/>
                  <a:gd name="connsiteX7868" fmla="*/ 902591 w 3000547"/>
                  <a:gd name="connsiteY7868" fmla="*/ 1687275 h 3555732"/>
                  <a:gd name="connsiteX7869" fmla="*/ 903921 w 3000547"/>
                  <a:gd name="connsiteY7869" fmla="*/ 1688937 h 3555732"/>
                  <a:gd name="connsiteX7870" fmla="*/ 908132 w 3000547"/>
                  <a:gd name="connsiteY7870" fmla="*/ 1692261 h 3555732"/>
                  <a:gd name="connsiteX7871" fmla="*/ 911124 w 3000547"/>
                  <a:gd name="connsiteY7871" fmla="*/ 1693813 h 3555732"/>
                  <a:gd name="connsiteX7872" fmla="*/ 911789 w 3000547"/>
                  <a:gd name="connsiteY7872" fmla="*/ 1696251 h 3555732"/>
                  <a:gd name="connsiteX7873" fmla="*/ 912121 w 3000547"/>
                  <a:gd name="connsiteY7873" fmla="*/ 1699243 h 3555732"/>
                  <a:gd name="connsiteX7874" fmla="*/ 912675 w 3000547"/>
                  <a:gd name="connsiteY7874" fmla="*/ 1702235 h 3555732"/>
                  <a:gd name="connsiteX7875" fmla="*/ 913895 w 3000547"/>
                  <a:gd name="connsiteY7875" fmla="*/ 1705449 h 3555732"/>
                  <a:gd name="connsiteX7876" fmla="*/ 914892 w 3000547"/>
                  <a:gd name="connsiteY7876" fmla="*/ 1707111 h 3555732"/>
                  <a:gd name="connsiteX7877" fmla="*/ 916332 w 3000547"/>
                  <a:gd name="connsiteY7877" fmla="*/ 1707776 h 3555732"/>
                  <a:gd name="connsiteX7878" fmla="*/ 920876 w 3000547"/>
                  <a:gd name="connsiteY7878" fmla="*/ 1707997 h 3555732"/>
                  <a:gd name="connsiteX7879" fmla="*/ 923314 w 3000547"/>
                  <a:gd name="connsiteY7879" fmla="*/ 1708773 h 3555732"/>
                  <a:gd name="connsiteX7880" fmla="*/ 925419 w 3000547"/>
                  <a:gd name="connsiteY7880" fmla="*/ 1710435 h 3555732"/>
                  <a:gd name="connsiteX7881" fmla="*/ 926527 w 3000547"/>
                  <a:gd name="connsiteY7881" fmla="*/ 1713316 h 3555732"/>
                  <a:gd name="connsiteX7882" fmla="*/ 925197 w 3000547"/>
                  <a:gd name="connsiteY7882" fmla="*/ 1714535 h 3555732"/>
                  <a:gd name="connsiteX7883" fmla="*/ 923314 w 3000547"/>
                  <a:gd name="connsiteY7883" fmla="*/ 1715533 h 3555732"/>
                  <a:gd name="connsiteX7884" fmla="*/ 921430 w 3000547"/>
                  <a:gd name="connsiteY7884" fmla="*/ 1715533 h 3555732"/>
                  <a:gd name="connsiteX7885" fmla="*/ 918216 w 3000547"/>
                  <a:gd name="connsiteY7885" fmla="*/ 1711765 h 3555732"/>
                  <a:gd name="connsiteX7886" fmla="*/ 916000 w 3000547"/>
                  <a:gd name="connsiteY7886" fmla="*/ 1711765 h 3555732"/>
                  <a:gd name="connsiteX7887" fmla="*/ 911900 w 3000547"/>
                  <a:gd name="connsiteY7887" fmla="*/ 1713316 h 3555732"/>
                  <a:gd name="connsiteX7888" fmla="*/ 907134 w 3000547"/>
                  <a:gd name="connsiteY7888" fmla="*/ 1709438 h 3555732"/>
                  <a:gd name="connsiteX7889" fmla="*/ 906359 w 3000547"/>
                  <a:gd name="connsiteY7889" fmla="*/ 1709770 h 3555732"/>
                  <a:gd name="connsiteX7890" fmla="*/ 906359 w 3000547"/>
                  <a:gd name="connsiteY7890" fmla="*/ 1706557 h 3555732"/>
                  <a:gd name="connsiteX7891" fmla="*/ 907134 w 3000547"/>
                  <a:gd name="connsiteY7891" fmla="*/ 1703786 h 3555732"/>
                  <a:gd name="connsiteX7892" fmla="*/ 908354 w 3000547"/>
                  <a:gd name="connsiteY7892" fmla="*/ 1701681 h 3555732"/>
                  <a:gd name="connsiteX7893" fmla="*/ 909462 w 3000547"/>
                  <a:gd name="connsiteY7893" fmla="*/ 1700240 h 3555732"/>
                  <a:gd name="connsiteX7894" fmla="*/ 904697 w 3000547"/>
                  <a:gd name="connsiteY7894" fmla="*/ 1700240 h 3555732"/>
                  <a:gd name="connsiteX7895" fmla="*/ 904032 w 3000547"/>
                  <a:gd name="connsiteY7895" fmla="*/ 1699354 h 3555732"/>
                  <a:gd name="connsiteX7896" fmla="*/ 904032 w 3000547"/>
                  <a:gd name="connsiteY7896" fmla="*/ 1696694 h 3555732"/>
                  <a:gd name="connsiteX7897" fmla="*/ 903810 w 3000547"/>
                  <a:gd name="connsiteY7897" fmla="*/ 1694699 h 3555732"/>
                  <a:gd name="connsiteX7898" fmla="*/ 903367 w 3000547"/>
                  <a:gd name="connsiteY7898" fmla="*/ 1692926 h 3555732"/>
                  <a:gd name="connsiteX7899" fmla="*/ 902591 w 3000547"/>
                  <a:gd name="connsiteY7899" fmla="*/ 1690932 h 3555732"/>
                  <a:gd name="connsiteX7900" fmla="*/ 900375 w 3000547"/>
                  <a:gd name="connsiteY7900" fmla="*/ 1688383 h 3555732"/>
                  <a:gd name="connsiteX7901" fmla="*/ 897050 w 3000547"/>
                  <a:gd name="connsiteY7901" fmla="*/ 1687053 h 3555732"/>
                  <a:gd name="connsiteX7902" fmla="*/ 893726 w 3000547"/>
                  <a:gd name="connsiteY7902" fmla="*/ 1687386 h 3555732"/>
                  <a:gd name="connsiteX7903" fmla="*/ 891510 w 3000547"/>
                  <a:gd name="connsiteY7903" fmla="*/ 1689934 h 3555732"/>
                  <a:gd name="connsiteX7904" fmla="*/ 890512 w 3000547"/>
                  <a:gd name="connsiteY7904" fmla="*/ 1691929 h 3555732"/>
                  <a:gd name="connsiteX7905" fmla="*/ 888407 w 3000547"/>
                  <a:gd name="connsiteY7905" fmla="*/ 1693702 h 3555732"/>
                  <a:gd name="connsiteX7906" fmla="*/ 887299 w 3000547"/>
                  <a:gd name="connsiteY7906" fmla="*/ 1694921 h 3555732"/>
                  <a:gd name="connsiteX7907" fmla="*/ 886412 w 3000547"/>
                  <a:gd name="connsiteY7907" fmla="*/ 1696473 h 3555732"/>
                  <a:gd name="connsiteX7908" fmla="*/ 884528 w 3000547"/>
                  <a:gd name="connsiteY7908" fmla="*/ 1701348 h 3555732"/>
                  <a:gd name="connsiteX7909" fmla="*/ 882756 w 3000547"/>
                  <a:gd name="connsiteY7909" fmla="*/ 1704562 h 3555732"/>
                  <a:gd name="connsiteX7910" fmla="*/ 878877 w 3000547"/>
                  <a:gd name="connsiteY7910" fmla="*/ 1709659 h 3555732"/>
                  <a:gd name="connsiteX7911" fmla="*/ 877104 w 3000547"/>
                  <a:gd name="connsiteY7911" fmla="*/ 1713538 h 3555732"/>
                  <a:gd name="connsiteX7912" fmla="*/ 878101 w 3000547"/>
                  <a:gd name="connsiteY7912" fmla="*/ 1715976 h 3555732"/>
                  <a:gd name="connsiteX7913" fmla="*/ 878323 w 3000547"/>
                  <a:gd name="connsiteY7913" fmla="*/ 1719190 h 3555732"/>
                  <a:gd name="connsiteX7914" fmla="*/ 878101 w 3000547"/>
                  <a:gd name="connsiteY7914" fmla="*/ 1721849 h 3555732"/>
                  <a:gd name="connsiteX7915" fmla="*/ 877880 w 3000547"/>
                  <a:gd name="connsiteY7915" fmla="*/ 1722846 h 3555732"/>
                  <a:gd name="connsiteX7916" fmla="*/ 879431 w 3000547"/>
                  <a:gd name="connsiteY7916" fmla="*/ 1725949 h 3555732"/>
                  <a:gd name="connsiteX7917" fmla="*/ 880982 w 3000547"/>
                  <a:gd name="connsiteY7917" fmla="*/ 1725949 h 3555732"/>
                  <a:gd name="connsiteX7918" fmla="*/ 882756 w 3000547"/>
                  <a:gd name="connsiteY7918" fmla="*/ 1724952 h 3555732"/>
                  <a:gd name="connsiteX7919" fmla="*/ 884971 w 3000547"/>
                  <a:gd name="connsiteY7919" fmla="*/ 1724952 h 3555732"/>
                  <a:gd name="connsiteX7920" fmla="*/ 883531 w 3000547"/>
                  <a:gd name="connsiteY7920" fmla="*/ 1731047 h 3555732"/>
                  <a:gd name="connsiteX7921" fmla="*/ 882645 w 3000547"/>
                  <a:gd name="connsiteY7921" fmla="*/ 1737142 h 3555732"/>
                  <a:gd name="connsiteX7922" fmla="*/ 883531 w 3000547"/>
                  <a:gd name="connsiteY7922" fmla="*/ 1741796 h 3555732"/>
                  <a:gd name="connsiteX7923" fmla="*/ 887410 w 3000547"/>
                  <a:gd name="connsiteY7923" fmla="*/ 1743569 h 3555732"/>
                  <a:gd name="connsiteX7924" fmla="*/ 890623 w 3000547"/>
                  <a:gd name="connsiteY7924" fmla="*/ 1741242 h 3555732"/>
                  <a:gd name="connsiteX7925" fmla="*/ 895499 w 3000547"/>
                  <a:gd name="connsiteY7925" fmla="*/ 1731158 h 3555732"/>
                  <a:gd name="connsiteX7926" fmla="*/ 898158 w 3000547"/>
                  <a:gd name="connsiteY7926" fmla="*/ 1728609 h 3555732"/>
                  <a:gd name="connsiteX7927" fmla="*/ 897272 w 3000547"/>
                  <a:gd name="connsiteY7927" fmla="*/ 1734482 h 3555732"/>
                  <a:gd name="connsiteX7928" fmla="*/ 895278 w 3000547"/>
                  <a:gd name="connsiteY7928" fmla="*/ 1737917 h 3555732"/>
                  <a:gd name="connsiteX7929" fmla="*/ 892839 w 3000547"/>
                  <a:gd name="connsiteY7929" fmla="*/ 1740909 h 3555732"/>
                  <a:gd name="connsiteX7930" fmla="*/ 890402 w 3000547"/>
                  <a:gd name="connsiteY7930" fmla="*/ 1745342 h 3555732"/>
                  <a:gd name="connsiteX7931" fmla="*/ 895943 w 3000547"/>
                  <a:gd name="connsiteY7931" fmla="*/ 1747891 h 3555732"/>
                  <a:gd name="connsiteX7932" fmla="*/ 898602 w 3000547"/>
                  <a:gd name="connsiteY7932" fmla="*/ 1741685 h 3555732"/>
                  <a:gd name="connsiteX7933" fmla="*/ 900264 w 3000547"/>
                  <a:gd name="connsiteY7933" fmla="*/ 1732598 h 3555732"/>
                  <a:gd name="connsiteX7934" fmla="*/ 902813 w 3000547"/>
                  <a:gd name="connsiteY7934" fmla="*/ 1726614 h 3555732"/>
                  <a:gd name="connsiteX7935" fmla="*/ 902591 w 3000547"/>
                  <a:gd name="connsiteY7935" fmla="*/ 1732155 h 3555732"/>
                  <a:gd name="connsiteX7936" fmla="*/ 903367 w 3000547"/>
                  <a:gd name="connsiteY7936" fmla="*/ 1737696 h 3555732"/>
                  <a:gd name="connsiteX7937" fmla="*/ 905029 w 3000547"/>
                  <a:gd name="connsiteY7937" fmla="*/ 1741907 h 3555732"/>
                  <a:gd name="connsiteX7938" fmla="*/ 907467 w 3000547"/>
                  <a:gd name="connsiteY7938" fmla="*/ 1743458 h 3555732"/>
                  <a:gd name="connsiteX7939" fmla="*/ 904919 w 3000547"/>
                  <a:gd name="connsiteY7939" fmla="*/ 1745231 h 3555732"/>
                  <a:gd name="connsiteX7940" fmla="*/ 902591 w 3000547"/>
                  <a:gd name="connsiteY7940" fmla="*/ 1746007 h 3555732"/>
                  <a:gd name="connsiteX7941" fmla="*/ 901594 w 3000547"/>
                  <a:gd name="connsiteY7941" fmla="*/ 1747558 h 3555732"/>
                  <a:gd name="connsiteX7942" fmla="*/ 903145 w 3000547"/>
                  <a:gd name="connsiteY7942" fmla="*/ 1751880 h 3555732"/>
                  <a:gd name="connsiteX7943" fmla="*/ 905251 w 3000547"/>
                  <a:gd name="connsiteY7943" fmla="*/ 1754429 h 3555732"/>
                  <a:gd name="connsiteX7944" fmla="*/ 909462 w 3000547"/>
                  <a:gd name="connsiteY7944" fmla="*/ 1754429 h 3555732"/>
                  <a:gd name="connsiteX7945" fmla="*/ 912121 w 3000547"/>
                  <a:gd name="connsiteY7945" fmla="*/ 1756534 h 3555732"/>
                  <a:gd name="connsiteX7946" fmla="*/ 910681 w 3000547"/>
                  <a:gd name="connsiteY7946" fmla="*/ 1757199 h 3555732"/>
                  <a:gd name="connsiteX7947" fmla="*/ 908021 w 3000547"/>
                  <a:gd name="connsiteY7947" fmla="*/ 1759526 h 3555732"/>
                  <a:gd name="connsiteX7948" fmla="*/ 906580 w 3000547"/>
                  <a:gd name="connsiteY7948" fmla="*/ 1760302 h 3555732"/>
                  <a:gd name="connsiteX7949" fmla="*/ 906580 w 3000547"/>
                  <a:gd name="connsiteY7949" fmla="*/ 1762297 h 3555732"/>
                  <a:gd name="connsiteX7950" fmla="*/ 921651 w 3000547"/>
                  <a:gd name="connsiteY7950" fmla="*/ 1760080 h 3555732"/>
                  <a:gd name="connsiteX7951" fmla="*/ 926084 w 3000547"/>
                  <a:gd name="connsiteY7951" fmla="*/ 1762297 h 3555732"/>
                  <a:gd name="connsiteX7952" fmla="*/ 911234 w 3000547"/>
                  <a:gd name="connsiteY7952" fmla="*/ 1764846 h 3555732"/>
                  <a:gd name="connsiteX7953" fmla="*/ 908908 w 3000547"/>
                  <a:gd name="connsiteY7953" fmla="*/ 1769721 h 3555732"/>
                  <a:gd name="connsiteX7954" fmla="*/ 910238 w 3000547"/>
                  <a:gd name="connsiteY7954" fmla="*/ 1774043 h 3555732"/>
                  <a:gd name="connsiteX7955" fmla="*/ 918327 w 3000547"/>
                  <a:gd name="connsiteY7955" fmla="*/ 1786455 h 3555732"/>
                  <a:gd name="connsiteX7956" fmla="*/ 914781 w 3000547"/>
                  <a:gd name="connsiteY7956" fmla="*/ 1784017 h 3555732"/>
                  <a:gd name="connsiteX7957" fmla="*/ 908908 w 3000547"/>
                  <a:gd name="connsiteY7957" fmla="*/ 1772824 h 3555732"/>
                  <a:gd name="connsiteX7958" fmla="*/ 905805 w 3000547"/>
                  <a:gd name="connsiteY7958" fmla="*/ 1769832 h 3555732"/>
                  <a:gd name="connsiteX7959" fmla="*/ 904586 w 3000547"/>
                  <a:gd name="connsiteY7959" fmla="*/ 1770497 h 3555732"/>
                  <a:gd name="connsiteX7960" fmla="*/ 903699 w 3000547"/>
                  <a:gd name="connsiteY7960" fmla="*/ 1773711 h 3555732"/>
                  <a:gd name="connsiteX7961" fmla="*/ 902702 w 3000547"/>
                  <a:gd name="connsiteY7961" fmla="*/ 1773489 h 3555732"/>
                  <a:gd name="connsiteX7962" fmla="*/ 902148 w 3000547"/>
                  <a:gd name="connsiteY7962" fmla="*/ 1772159 h 3555732"/>
                  <a:gd name="connsiteX7963" fmla="*/ 902148 w 3000547"/>
                  <a:gd name="connsiteY7963" fmla="*/ 1768946 h 3555732"/>
                  <a:gd name="connsiteX7964" fmla="*/ 901926 w 3000547"/>
                  <a:gd name="connsiteY7964" fmla="*/ 1767727 h 3555732"/>
                  <a:gd name="connsiteX7965" fmla="*/ 899821 w 3000547"/>
                  <a:gd name="connsiteY7965" fmla="*/ 1765732 h 3555732"/>
                  <a:gd name="connsiteX7966" fmla="*/ 897494 w 3000547"/>
                  <a:gd name="connsiteY7966" fmla="*/ 1765289 h 3555732"/>
                  <a:gd name="connsiteX7967" fmla="*/ 891953 w 3000547"/>
                  <a:gd name="connsiteY7967" fmla="*/ 1765843 h 3555732"/>
                  <a:gd name="connsiteX7968" fmla="*/ 893061 w 3000547"/>
                  <a:gd name="connsiteY7968" fmla="*/ 1769721 h 3555732"/>
                  <a:gd name="connsiteX7969" fmla="*/ 896053 w 3000547"/>
                  <a:gd name="connsiteY7969" fmla="*/ 1773932 h 3555732"/>
                  <a:gd name="connsiteX7970" fmla="*/ 897383 w 3000547"/>
                  <a:gd name="connsiteY7970" fmla="*/ 1777035 h 3555732"/>
                  <a:gd name="connsiteX7971" fmla="*/ 898158 w 3000547"/>
                  <a:gd name="connsiteY7971" fmla="*/ 1780803 h 3555732"/>
                  <a:gd name="connsiteX7972" fmla="*/ 898602 w 3000547"/>
                  <a:gd name="connsiteY7972" fmla="*/ 1786122 h 3555732"/>
                  <a:gd name="connsiteX7973" fmla="*/ 899599 w 3000547"/>
                  <a:gd name="connsiteY7973" fmla="*/ 1788449 h 3555732"/>
                  <a:gd name="connsiteX7974" fmla="*/ 903699 w 3000547"/>
                  <a:gd name="connsiteY7974" fmla="*/ 1790001 h 3555732"/>
                  <a:gd name="connsiteX7975" fmla="*/ 908354 w 3000547"/>
                  <a:gd name="connsiteY7975" fmla="*/ 1790222 h 3555732"/>
                  <a:gd name="connsiteX7976" fmla="*/ 912675 w 3000547"/>
                  <a:gd name="connsiteY7976" fmla="*/ 1790998 h 3555732"/>
                  <a:gd name="connsiteX7977" fmla="*/ 915889 w 3000547"/>
                  <a:gd name="connsiteY7977" fmla="*/ 1797758 h 3555732"/>
                  <a:gd name="connsiteX7978" fmla="*/ 914005 w 3000547"/>
                  <a:gd name="connsiteY7978" fmla="*/ 1799752 h 3555732"/>
                  <a:gd name="connsiteX7979" fmla="*/ 912010 w 3000547"/>
                  <a:gd name="connsiteY7979" fmla="*/ 1798866 h 3555732"/>
                  <a:gd name="connsiteX7980" fmla="*/ 910127 w 3000547"/>
                  <a:gd name="connsiteY7980" fmla="*/ 1796317 h 3555732"/>
                  <a:gd name="connsiteX7981" fmla="*/ 908575 w 3000547"/>
                  <a:gd name="connsiteY7981" fmla="*/ 1793104 h 3555732"/>
                  <a:gd name="connsiteX7982" fmla="*/ 905805 w 3000547"/>
                  <a:gd name="connsiteY7982" fmla="*/ 1791109 h 3555732"/>
                  <a:gd name="connsiteX7983" fmla="*/ 896275 w 3000547"/>
                  <a:gd name="connsiteY7983" fmla="*/ 1790444 h 3555732"/>
                  <a:gd name="connsiteX7984" fmla="*/ 895832 w 3000547"/>
                  <a:gd name="connsiteY7984" fmla="*/ 1789890 h 3555732"/>
                  <a:gd name="connsiteX7985" fmla="*/ 895499 w 3000547"/>
                  <a:gd name="connsiteY7985" fmla="*/ 1788560 h 3555732"/>
                  <a:gd name="connsiteX7986" fmla="*/ 895056 w 3000547"/>
                  <a:gd name="connsiteY7986" fmla="*/ 1787230 h 3555732"/>
                  <a:gd name="connsiteX7987" fmla="*/ 894280 w 3000547"/>
                  <a:gd name="connsiteY7987" fmla="*/ 1786676 h 3555732"/>
                  <a:gd name="connsiteX7988" fmla="*/ 893504 w 3000547"/>
                  <a:gd name="connsiteY7988" fmla="*/ 1787119 h 3555732"/>
                  <a:gd name="connsiteX7989" fmla="*/ 886856 w 3000547"/>
                  <a:gd name="connsiteY7989" fmla="*/ 1793768 h 3555732"/>
                  <a:gd name="connsiteX7990" fmla="*/ 885193 w 3000547"/>
                  <a:gd name="connsiteY7990" fmla="*/ 1796317 h 3555732"/>
                  <a:gd name="connsiteX7991" fmla="*/ 884306 w 3000547"/>
                  <a:gd name="connsiteY7991" fmla="*/ 1799752 h 3555732"/>
                  <a:gd name="connsiteX7992" fmla="*/ 889958 w 3000547"/>
                  <a:gd name="connsiteY7992" fmla="*/ 1795874 h 3555732"/>
                  <a:gd name="connsiteX7993" fmla="*/ 892064 w 3000547"/>
                  <a:gd name="connsiteY7993" fmla="*/ 1795874 h 3555732"/>
                  <a:gd name="connsiteX7994" fmla="*/ 888961 w 3000547"/>
                  <a:gd name="connsiteY7994" fmla="*/ 1802190 h 3555732"/>
                  <a:gd name="connsiteX7995" fmla="*/ 884971 w 3000547"/>
                  <a:gd name="connsiteY7995" fmla="*/ 1803520 h 3555732"/>
                  <a:gd name="connsiteX7996" fmla="*/ 880650 w 3000547"/>
                  <a:gd name="connsiteY7996" fmla="*/ 1803520 h 3555732"/>
                  <a:gd name="connsiteX7997" fmla="*/ 876550 w 3000547"/>
                  <a:gd name="connsiteY7997" fmla="*/ 1805182 h 3555732"/>
                  <a:gd name="connsiteX7998" fmla="*/ 875220 w 3000547"/>
                  <a:gd name="connsiteY7998" fmla="*/ 1807177 h 3555732"/>
                  <a:gd name="connsiteX7999" fmla="*/ 873115 w 3000547"/>
                  <a:gd name="connsiteY7999" fmla="*/ 1812275 h 3555732"/>
                  <a:gd name="connsiteX8000" fmla="*/ 871784 w 3000547"/>
                  <a:gd name="connsiteY8000" fmla="*/ 1814602 h 3555732"/>
                  <a:gd name="connsiteX8001" fmla="*/ 866908 w 3000547"/>
                  <a:gd name="connsiteY8001" fmla="*/ 1820696 h 3555732"/>
                  <a:gd name="connsiteX8002" fmla="*/ 865579 w 3000547"/>
                  <a:gd name="connsiteY8002" fmla="*/ 1823799 h 3555732"/>
                  <a:gd name="connsiteX8003" fmla="*/ 869125 w 3000547"/>
                  <a:gd name="connsiteY8003" fmla="*/ 1824132 h 3555732"/>
                  <a:gd name="connsiteX8004" fmla="*/ 871784 w 3000547"/>
                  <a:gd name="connsiteY8004" fmla="*/ 1820807 h 3555732"/>
                  <a:gd name="connsiteX8005" fmla="*/ 874223 w 3000547"/>
                  <a:gd name="connsiteY8005" fmla="*/ 1816596 h 3555732"/>
                  <a:gd name="connsiteX8006" fmla="*/ 876993 w 3000547"/>
                  <a:gd name="connsiteY8006" fmla="*/ 1814602 h 3555732"/>
                  <a:gd name="connsiteX8007" fmla="*/ 887188 w 3000547"/>
                  <a:gd name="connsiteY8007" fmla="*/ 1813050 h 3555732"/>
                  <a:gd name="connsiteX8008" fmla="*/ 890512 w 3000547"/>
                  <a:gd name="connsiteY8008" fmla="*/ 1814602 h 3555732"/>
                  <a:gd name="connsiteX8009" fmla="*/ 890291 w 3000547"/>
                  <a:gd name="connsiteY8009" fmla="*/ 1815599 h 3555732"/>
                  <a:gd name="connsiteX8010" fmla="*/ 889737 w 3000547"/>
                  <a:gd name="connsiteY8010" fmla="*/ 1818259 h 3555732"/>
                  <a:gd name="connsiteX8011" fmla="*/ 891621 w 3000547"/>
                  <a:gd name="connsiteY8011" fmla="*/ 1817926 h 3555732"/>
                  <a:gd name="connsiteX8012" fmla="*/ 894834 w 3000547"/>
                  <a:gd name="connsiteY8012" fmla="*/ 1815267 h 3555732"/>
                  <a:gd name="connsiteX8013" fmla="*/ 896386 w 3000547"/>
                  <a:gd name="connsiteY8013" fmla="*/ 1814602 h 3555732"/>
                  <a:gd name="connsiteX8014" fmla="*/ 904475 w 3000547"/>
                  <a:gd name="connsiteY8014" fmla="*/ 1816485 h 3555732"/>
                  <a:gd name="connsiteX8015" fmla="*/ 915003 w 3000547"/>
                  <a:gd name="connsiteY8015" fmla="*/ 1816042 h 3555732"/>
                  <a:gd name="connsiteX8016" fmla="*/ 918549 w 3000547"/>
                  <a:gd name="connsiteY8016" fmla="*/ 1818369 h 3555732"/>
                  <a:gd name="connsiteX8017" fmla="*/ 914559 w 3000547"/>
                  <a:gd name="connsiteY8017" fmla="*/ 1819699 h 3555732"/>
                  <a:gd name="connsiteX8018" fmla="*/ 896829 w 3000547"/>
                  <a:gd name="connsiteY8018" fmla="*/ 1819256 h 3555732"/>
                  <a:gd name="connsiteX8019" fmla="*/ 895499 w 3000547"/>
                  <a:gd name="connsiteY8019" fmla="*/ 1822026 h 3555732"/>
                  <a:gd name="connsiteX8020" fmla="*/ 892286 w 3000547"/>
                  <a:gd name="connsiteY8020" fmla="*/ 1822026 h 3555732"/>
                  <a:gd name="connsiteX8021" fmla="*/ 886745 w 3000547"/>
                  <a:gd name="connsiteY8021" fmla="*/ 1820253 h 3555732"/>
                  <a:gd name="connsiteX8022" fmla="*/ 884196 w 3000547"/>
                  <a:gd name="connsiteY8022" fmla="*/ 1820253 h 3555732"/>
                  <a:gd name="connsiteX8023" fmla="*/ 882091 w 3000547"/>
                  <a:gd name="connsiteY8023" fmla="*/ 1821472 h 3555732"/>
                  <a:gd name="connsiteX8024" fmla="*/ 878101 w 3000547"/>
                  <a:gd name="connsiteY8024" fmla="*/ 1825794 h 3555732"/>
                  <a:gd name="connsiteX8025" fmla="*/ 878101 w 3000547"/>
                  <a:gd name="connsiteY8025" fmla="*/ 1827678 h 3555732"/>
                  <a:gd name="connsiteX8026" fmla="*/ 880650 w 3000547"/>
                  <a:gd name="connsiteY8026" fmla="*/ 1827345 h 3555732"/>
                  <a:gd name="connsiteX8027" fmla="*/ 885082 w 3000547"/>
                  <a:gd name="connsiteY8027" fmla="*/ 1824907 h 3555732"/>
                  <a:gd name="connsiteX8028" fmla="*/ 887521 w 3000547"/>
                  <a:gd name="connsiteY8028" fmla="*/ 1825794 h 3555732"/>
                  <a:gd name="connsiteX8029" fmla="*/ 887521 w 3000547"/>
                  <a:gd name="connsiteY8029" fmla="*/ 1826348 h 3555732"/>
                  <a:gd name="connsiteX8030" fmla="*/ 887521 w 3000547"/>
                  <a:gd name="connsiteY8030" fmla="*/ 1828675 h 3555732"/>
                  <a:gd name="connsiteX8031" fmla="*/ 887521 w 3000547"/>
                  <a:gd name="connsiteY8031" fmla="*/ 1829340 h 3555732"/>
                  <a:gd name="connsiteX8032" fmla="*/ 889071 w 3000547"/>
                  <a:gd name="connsiteY8032" fmla="*/ 1831335 h 3555732"/>
                  <a:gd name="connsiteX8033" fmla="*/ 890180 w 3000547"/>
                  <a:gd name="connsiteY8033" fmla="*/ 1832332 h 3555732"/>
                  <a:gd name="connsiteX8034" fmla="*/ 893172 w 3000547"/>
                  <a:gd name="connsiteY8034" fmla="*/ 1833108 h 3555732"/>
                  <a:gd name="connsiteX8035" fmla="*/ 894502 w 3000547"/>
                  <a:gd name="connsiteY8035" fmla="*/ 1833108 h 3555732"/>
                  <a:gd name="connsiteX8036" fmla="*/ 891288 w 3000547"/>
                  <a:gd name="connsiteY8036" fmla="*/ 1837762 h 3555732"/>
                  <a:gd name="connsiteX8037" fmla="*/ 881204 w 3000547"/>
                  <a:gd name="connsiteY8037" fmla="*/ 1839203 h 3555732"/>
                  <a:gd name="connsiteX8038" fmla="*/ 879763 w 3000547"/>
                  <a:gd name="connsiteY8038" fmla="*/ 1846073 h 3555732"/>
                  <a:gd name="connsiteX8039" fmla="*/ 882201 w 3000547"/>
                  <a:gd name="connsiteY8039" fmla="*/ 1848511 h 3555732"/>
                  <a:gd name="connsiteX8040" fmla="*/ 886634 w 3000547"/>
                  <a:gd name="connsiteY8040" fmla="*/ 1849398 h 3555732"/>
                  <a:gd name="connsiteX8041" fmla="*/ 894945 w 3000547"/>
                  <a:gd name="connsiteY8041" fmla="*/ 1847846 h 3555732"/>
                  <a:gd name="connsiteX8042" fmla="*/ 896275 w 3000547"/>
                  <a:gd name="connsiteY8042" fmla="*/ 1846960 h 3555732"/>
                  <a:gd name="connsiteX8043" fmla="*/ 899267 w 3000547"/>
                  <a:gd name="connsiteY8043" fmla="*/ 1843192 h 3555732"/>
                  <a:gd name="connsiteX8044" fmla="*/ 900708 w 3000547"/>
                  <a:gd name="connsiteY8044" fmla="*/ 1842305 h 3555732"/>
                  <a:gd name="connsiteX8045" fmla="*/ 902369 w 3000547"/>
                  <a:gd name="connsiteY8045" fmla="*/ 1841973 h 3555732"/>
                  <a:gd name="connsiteX8046" fmla="*/ 913673 w 3000547"/>
                  <a:gd name="connsiteY8046" fmla="*/ 1834105 h 3555732"/>
                  <a:gd name="connsiteX8047" fmla="*/ 931514 w 3000547"/>
                  <a:gd name="connsiteY8047" fmla="*/ 1812829 h 3555732"/>
                  <a:gd name="connsiteX8048" fmla="*/ 933841 w 3000547"/>
                  <a:gd name="connsiteY8048" fmla="*/ 1808839 h 3555732"/>
                  <a:gd name="connsiteX8049" fmla="*/ 935060 w 3000547"/>
                  <a:gd name="connsiteY8049" fmla="*/ 1807177 h 3555732"/>
                  <a:gd name="connsiteX8050" fmla="*/ 939604 w 3000547"/>
                  <a:gd name="connsiteY8050" fmla="*/ 1802744 h 3555732"/>
                  <a:gd name="connsiteX8051" fmla="*/ 943593 w 3000547"/>
                  <a:gd name="connsiteY8051" fmla="*/ 1796982 h 3555732"/>
                  <a:gd name="connsiteX8052" fmla="*/ 944479 w 3000547"/>
                  <a:gd name="connsiteY8052" fmla="*/ 1798423 h 3555732"/>
                  <a:gd name="connsiteX8053" fmla="*/ 943482 w 3000547"/>
                  <a:gd name="connsiteY8053" fmla="*/ 1802633 h 3555732"/>
                  <a:gd name="connsiteX8054" fmla="*/ 932955 w 3000547"/>
                  <a:gd name="connsiteY8054" fmla="*/ 1818591 h 3555732"/>
                  <a:gd name="connsiteX8055" fmla="*/ 930627 w 3000547"/>
                  <a:gd name="connsiteY8055" fmla="*/ 1820253 h 3555732"/>
                  <a:gd name="connsiteX8056" fmla="*/ 929408 w 3000547"/>
                  <a:gd name="connsiteY8056" fmla="*/ 1821694 h 3555732"/>
                  <a:gd name="connsiteX8057" fmla="*/ 928744 w 3000547"/>
                  <a:gd name="connsiteY8057" fmla="*/ 1824797 h 3555732"/>
                  <a:gd name="connsiteX8058" fmla="*/ 928190 w 3000547"/>
                  <a:gd name="connsiteY8058" fmla="*/ 1827900 h 3555732"/>
                  <a:gd name="connsiteX8059" fmla="*/ 927525 w 3000547"/>
                  <a:gd name="connsiteY8059" fmla="*/ 1829340 h 3555732"/>
                  <a:gd name="connsiteX8060" fmla="*/ 925752 w 3000547"/>
                  <a:gd name="connsiteY8060" fmla="*/ 1829894 h 3555732"/>
                  <a:gd name="connsiteX8061" fmla="*/ 919103 w 3000547"/>
                  <a:gd name="connsiteY8061" fmla="*/ 1837208 h 3555732"/>
                  <a:gd name="connsiteX8062" fmla="*/ 914781 w 3000547"/>
                  <a:gd name="connsiteY8062" fmla="*/ 1844079 h 3555732"/>
                  <a:gd name="connsiteX8063" fmla="*/ 912675 w 3000547"/>
                  <a:gd name="connsiteY8063" fmla="*/ 1845297 h 3555732"/>
                  <a:gd name="connsiteX8064" fmla="*/ 910238 w 3000547"/>
                  <a:gd name="connsiteY8064" fmla="*/ 1845519 h 3555732"/>
                  <a:gd name="connsiteX8065" fmla="*/ 908021 w 3000547"/>
                  <a:gd name="connsiteY8065" fmla="*/ 1846516 h 3555732"/>
                  <a:gd name="connsiteX8066" fmla="*/ 906359 w 3000547"/>
                  <a:gd name="connsiteY8066" fmla="*/ 1849841 h 3555732"/>
                  <a:gd name="connsiteX8067" fmla="*/ 907467 w 3000547"/>
                  <a:gd name="connsiteY8067" fmla="*/ 1849619 h 3555732"/>
                  <a:gd name="connsiteX8068" fmla="*/ 908464 w 3000547"/>
                  <a:gd name="connsiteY8068" fmla="*/ 1849952 h 3555732"/>
                  <a:gd name="connsiteX8069" fmla="*/ 910238 w 3000547"/>
                  <a:gd name="connsiteY8069" fmla="*/ 1851503 h 3555732"/>
                  <a:gd name="connsiteX8070" fmla="*/ 906913 w 3000547"/>
                  <a:gd name="connsiteY8070" fmla="*/ 1852944 h 3555732"/>
                  <a:gd name="connsiteX8071" fmla="*/ 895721 w 3000547"/>
                  <a:gd name="connsiteY8071" fmla="*/ 1854163 h 3555732"/>
                  <a:gd name="connsiteX8072" fmla="*/ 893282 w 3000547"/>
                  <a:gd name="connsiteY8072" fmla="*/ 1856268 h 3555732"/>
                  <a:gd name="connsiteX8073" fmla="*/ 891621 w 3000547"/>
                  <a:gd name="connsiteY8073" fmla="*/ 1862806 h 3555732"/>
                  <a:gd name="connsiteX8074" fmla="*/ 887853 w 3000547"/>
                  <a:gd name="connsiteY8074" fmla="*/ 1864025 h 3555732"/>
                  <a:gd name="connsiteX8075" fmla="*/ 879985 w 3000547"/>
                  <a:gd name="connsiteY8075" fmla="*/ 1862474 h 3555732"/>
                  <a:gd name="connsiteX8076" fmla="*/ 876660 w 3000547"/>
                  <a:gd name="connsiteY8076" fmla="*/ 1864579 h 3555732"/>
                  <a:gd name="connsiteX8077" fmla="*/ 870122 w 3000547"/>
                  <a:gd name="connsiteY8077" fmla="*/ 1870563 h 3555732"/>
                  <a:gd name="connsiteX8078" fmla="*/ 860149 w 3000547"/>
                  <a:gd name="connsiteY8078" fmla="*/ 1873112 h 3555732"/>
                  <a:gd name="connsiteX8079" fmla="*/ 859152 w 3000547"/>
                  <a:gd name="connsiteY8079" fmla="*/ 1874442 h 3555732"/>
                  <a:gd name="connsiteX8080" fmla="*/ 859484 w 3000547"/>
                  <a:gd name="connsiteY8080" fmla="*/ 1877434 h 3555732"/>
                  <a:gd name="connsiteX8081" fmla="*/ 860149 w 3000547"/>
                  <a:gd name="connsiteY8081" fmla="*/ 1879761 h 3555732"/>
                  <a:gd name="connsiteX8082" fmla="*/ 861146 w 3000547"/>
                  <a:gd name="connsiteY8082" fmla="*/ 1881534 h 3555732"/>
                  <a:gd name="connsiteX8083" fmla="*/ 862254 w 3000547"/>
                  <a:gd name="connsiteY8083" fmla="*/ 1882864 h 3555732"/>
                  <a:gd name="connsiteX8084" fmla="*/ 861811 w 3000547"/>
                  <a:gd name="connsiteY8084" fmla="*/ 1885191 h 3555732"/>
                  <a:gd name="connsiteX8085" fmla="*/ 861146 w 3000547"/>
                  <a:gd name="connsiteY8085" fmla="*/ 1886964 h 3555732"/>
                  <a:gd name="connsiteX8086" fmla="*/ 861146 w 3000547"/>
                  <a:gd name="connsiteY8086" fmla="*/ 1886964 h 3555732"/>
                  <a:gd name="connsiteX8087" fmla="*/ 860260 w 3000547"/>
                  <a:gd name="connsiteY8087" fmla="*/ 1888183 h 3555732"/>
                  <a:gd name="connsiteX8088" fmla="*/ 859152 w 3000547"/>
                  <a:gd name="connsiteY8088" fmla="*/ 1888405 h 3555732"/>
                  <a:gd name="connsiteX8089" fmla="*/ 857932 w 3000547"/>
                  <a:gd name="connsiteY8089" fmla="*/ 1887407 h 3555732"/>
                  <a:gd name="connsiteX8090" fmla="*/ 857932 w 3000547"/>
                  <a:gd name="connsiteY8090" fmla="*/ 1885856 h 3555732"/>
                  <a:gd name="connsiteX8091" fmla="*/ 858265 w 3000547"/>
                  <a:gd name="connsiteY8091" fmla="*/ 1884194 h 3555732"/>
                  <a:gd name="connsiteX8092" fmla="*/ 858265 w 3000547"/>
                  <a:gd name="connsiteY8092" fmla="*/ 1883750 h 3555732"/>
                  <a:gd name="connsiteX8093" fmla="*/ 858376 w 3000547"/>
                  <a:gd name="connsiteY8093" fmla="*/ 1882864 h 3555732"/>
                  <a:gd name="connsiteX8094" fmla="*/ 857157 w 3000547"/>
                  <a:gd name="connsiteY8094" fmla="*/ 1879096 h 3555732"/>
                  <a:gd name="connsiteX8095" fmla="*/ 855717 w 3000547"/>
                  <a:gd name="connsiteY8095" fmla="*/ 1876104 h 3555732"/>
                  <a:gd name="connsiteX8096" fmla="*/ 853943 w 3000547"/>
                  <a:gd name="connsiteY8096" fmla="*/ 1874110 h 3555732"/>
                  <a:gd name="connsiteX8097" fmla="*/ 851506 w 3000547"/>
                  <a:gd name="connsiteY8097" fmla="*/ 1873445 h 3555732"/>
                  <a:gd name="connsiteX8098" fmla="*/ 850176 w 3000547"/>
                  <a:gd name="connsiteY8098" fmla="*/ 1874220 h 3555732"/>
                  <a:gd name="connsiteX8099" fmla="*/ 848624 w 3000547"/>
                  <a:gd name="connsiteY8099" fmla="*/ 1875550 h 3555732"/>
                  <a:gd name="connsiteX8100" fmla="*/ 847073 w 3000547"/>
                  <a:gd name="connsiteY8100" fmla="*/ 1876104 h 3555732"/>
                  <a:gd name="connsiteX8101" fmla="*/ 845743 w 3000547"/>
                  <a:gd name="connsiteY8101" fmla="*/ 1874442 h 3555732"/>
                  <a:gd name="connsiteX8102" fmla="*/ 845743 w 3000547"/>
                  <a:gd name="connsiteY8102" fmla="*/ 1873112 h 3555732"/>
                  <a:gd name="connsiteX8103" fmla="*/ 845411 w 3000547"/>
                  <a:gd name="connsiteY8103" fmla="*/ 1870563 h 3555732"/>
                  <a:gd name="connsiteX8104" fmla="*/ 844745 w 3000547"/>
                  <a:gd name="connsiteY8104" fmla="*/ 1869123 h 3555732"/>
                  <a:gd name="connsiteX8105" fmla="*/ 843526 w 3000547"/>
                  <a:gd name="connsiteY8105" fmla="*/ 1870896 h 3555732"/>
                  <a:gd name="connsiteX8106" fmla="*/ 842973 w 3000547"/>
                  <a:gd name="connsiteY8106" fmla="*/ 1872891 h 3555732"/>
                  <a:gd name="connsiteX8107" fmla="*/ 842197 w 3000547"/>
                  <a:gd name="connsiteY8107" fmla="*/ 1876991 h 3555732"/>
                  <a:gd name="connsiteX8108" fmla="*/ 841643 w 3000547"/>
                  <a:gd name="connsiteY8108" fmla="*/ 1878320 h 3555732"/>
                  <a:gd name="connsiteX8109" fmla="*/ 840424 w 3000547"/>
                  <a:gd name="connsiteY8109" fmla="*/ 1878764 h 3555732"/>
                  <a:gd name="connsiteX8110" fmla="*/ 839870 w 3000547"/>
                  <a:gd name="connsiteY8110" fmla="*/ 1877101 h 3555732"/>
                  <a:gd name="connsiteX8111" fmla="*/ 839870 w 3000547"/>
                  <a:gd name="connsiteY8111" fmla="*/ 1874331 h 3555732"/>
                  <a:gd name="connsiteX8112" fmla="*/ 840091 w 3000547"/>
                  <a:gd name="connsiteY8112" fmla="*/ 1871782 h 3555732"/>
                  <a:gd name="connsiteX8113" fmla="*/ 836213 w 3000547"/>
                  <a:gd name="connsiteY8113" fmla="*/ 1868236 h 3555732"/>
                  <a:gd name="connsiteX8114" fmla="*/ 832224 w 3000547"/>
                  <a:gd name="connsiteY8114" fmla="*/ 1869899 h 3555732"/>
                  <a:gd name="connsiteX8115" fmla="*/ 828234 w 3000547"/>
                  <a:gd name="connsiteY8115" fmla="*/ 1873445 h 3555732"/>
                  <a:gd name="connsiteX8116" fmla="*/ 824245 w 3000547"/>
                  <a:gd name="connsiteY8116" fmla="*/ 1875439 h 3555732"/>
                  <a:gd name="connsiteX8117" fmla="*/ 817596 w 3000547"/>
                  <a:gd name="connsiteY8117" fmla="*/ 1881867 h 3555732"/>
                  <a:gd name="connsiteX8118" fmla="*/ 816155 w 3000547"/>
                  <a:gd name="connsiteY8118" fmla="*/ 1884637 h 3555732"/>
                  <a:gd name="connsiteX8119" fmla="*/ 816488 w 3000547"/>
                  <a:gd name="connsiteY8119" fmla="*/ 1887075 h 3555732"/>
                  <a:gd name="connsiteX8120" fmla="*/ 817928 w 3000547"/>
                  <a:gd name="connsiteY8120" fmla="*/ 1888959 h 3555732"/>
                  <a:gd name="connsiteX8121" fmla="*/ 819923 w 3000547"/>
                  <a:gd name="connsiteY8121" fmla="*/ 1890178 h 3555732"/>
                  <a:gd name="connsiteX8122" fmla="*/ 818261 w 3000547"/>
                  <a:gd name="connsiteY8122" fmla="*/ 1891618 h 3555732"/>
                  <a:gd name="connsiteX8123" fmla="*/ 813274 w 3000547"/>
                  <a:gd name="connsiteY8123" fmla="*/ 1892837 h 3555732"/>
                  <a:gd name="connsiteX8124" fmla="*/ 812166 w 3000547"/>
                  <a:gd name="connsiteY8124" fmla="*/ 1894389 h 3555732"/>
                  <a:gd name="connsiteX8125" fmla="*/ 805850 w 3000547"/>
                  <a:gd name="connsiteY8125" fmla="*/ 1898046 h 3555732"/>
                  <a:gd name="connsiteX8126" fmla="*/ 800419 w 3000547"/>
                  <a:gd name="connsiteY8126" fmla="*/ 1899154 h 3555732"/>
                  <a:gd name="connsiteX8127" fmla="*/ 798979 w 3000547"/>
                  <a:gd name="connsiteY8127" fmla="*/ 1898267 h 3555732"/>
                  <a:gd name="connsiteX8128" fmla="*/ 797760 w 3000547"/>
                  <a:gd name="connsiteY8128" fmla="*/ 1896605 h 3555732"/>
                  <a:gd name="connsiteX8129" fmla="*/ 796541 w 3000547"/>
                  <a:gd name="connsiteY8129" fmla="*/ 1895829 h 3555732"/>
                  <a:gd name="connsiteX8130" fmla="*/ 795100 w 3000547"/>
                  <a:gd name="connsiteY8130" fmla="*/ 1897381 h 3555732"/>
                  <a:gd name="connsiteX8131" fmla="*/ 795876 w 3000547"/>
                  <a:gd name="connsiteY8131" fmla="*/ 1898267 h 3555732"/>
                  <a:gd name="connsiteX8132" fmla="*/ 796763 w 3000547"/>
                  <a:gd name="connsiteY8132" fmla="*/ 1900262 h 3555732"/>
                  <a:gd name="connsiteX8133" fmla="*/ 797317 w 3000547"/>
                  <a:gd name="connsiteY8133" fmla="*/ 1901149 h 3555732"/>
                  <a:gd name="connsiteX8134" fmla="*/ 795654 w 3000547"/>
                  <a:gd name="connsiteY8134" fmla="*/ 1901481 h 3555732"/>
                  <a:gd name="connsiteX8135" fmla="*/ 791000 w 3000547"/>
                  <a:gd name="connsiteY8135" fmla="*/ 1899265 h 3555732"/>
                  <a:gd name="connsiteX8136" fmla="*/ 788784 w 3000547"/>
                  <a:gd name="connsiteY8136" fmla="*/ 1899265 h 3555732"/>
                  <a:gd name="connsiteX8137" fmla="*/ 781470 w 3000547"/>
                  <a:gd name="connsiteY8137" fmla="*/ 1902478 h 3555732"/>
                  <a:gd name="connsiteX8138" fmla="*/ 779476 w 3000547"/>
                  <a:gd name="connsiteY8138" fmla="*/ 1904695 h 3555732"/>
                  <a:gd name="connsiteX8139" fmla="*/ 784573 w 3000547"/>
                  <a:gd name="connsiteY8139" fmla="*/ 1911233 h 3555732"/>
                  <a:gd name="connsiteX8140" fmla="*/ 785902 w 3000547"/>
                  <a:gd name="connsiteY8140" fmla="*/ 1912119 h 3555732"/>
                  <a:gd name="connsiteX8141" fmla="*/ 787676 w 3000547"/>
                  <a:gd name="connsiteY8141" fmla="*/ 1911233 h 3555732"/>
                  <a:gd name="connsiteX8142" fmla="*/ 790889 w 3000547"/>
                  <a:gd name="connsiteY8142" fmla="*/ 1907354 h 3555732"/>
                  <a:gd name="connsiteX8143" fmla="*/ 792774 w 3000547"/>
                  <a:gd name="connsiteY8143" fmla="*/ 1906689 h 3555732"/>
                  <a:gd name="connsiteX8144" fmla="*/ 792774 w 3000547"/>
                  <a:gd name="connsiteY8144" fmla="*/ 1908462 h 3555732"/>
                  <a:gd name="connsiteX8145" fmla="*/ 790446 w 3000547"/>
                  <a:gd name="connsiteY8145" fmla="*/ 1911565 h 3555732"/>
                  <a:gd name="connsiteX8146" fmla="*/ 788119 w 3000547"/>
                  <a:gd name="connsiteY8146" fmla="*/ 1913671 h 3555732"/>
                  <a:gd name="connsiteX8147" fmla="*/ 785792 w 3000547"/>
                  <a:gd name="connsiteY8147" fmla="*/ 1914557 h 3555732"/>
                  <a:gd name="connsiteX8148" fmla="*/ 783354 w 3000547"/>
                  <a:gd name="connsiteY8148" fmla="*/ 1913892 h 3555732"/>
                  <a:gd name="connsiteX8149" fmla="*/ 776372 w 3000547"/>
                  <a:gd name="connsiteY8149" fmla="*/ 1907576 h 3555732"/>
                  <a:gd name="connsiteX8150" fmla="*/ 773270 w 3000547"/>
                  <a:gd name="connsiteY8150" fmla="*/ 1906800 h 3555732"/>
                  <a:gd name="connsiteX8151" fmla="*/ 770832 w 3000547"/>
                  <a:gd name="connsiteY8151" fmla="*/ 1907576 h 3555732"/>
                  <a:gd name="connsiteX8152" fmla="*/ 755650 w 3000547"/>
                  <a:gd name="connsiteY8152" fmla="*/ 1921539 h 3555732"/>
                  <a:gd name="connsiteX8153" fmla="*/ 753212 w 3000547"/>
                  <a:gd name="connsiteY8153" fmla="*/ 1924752 h 3555732"/>
                  <a:gd name="connsiteX8154" fmla="*/ 793549 w 3000547"/>
                  <a:gd name="connsiteY8154" fmla="*/ 1915776 h 3555732"/>
                  <a:gd name="connsiteX8155" fmla="*/ 801639 w 3000547"/>
                  <a:gd name="connsiteY8155" fmla="*/ 1910125 h 3555732"/>
                  <a:gd name="connsiteX8156" fmla="*/ 804409 w 3000547"/>
                  <a:gd name="connsiteY8156" fmla="*/ 1910125 h 3555732"/>
                  <a:gd name="connsiteX8157" fmla="*/ 800752 w 3000547"/>
                  <a:gd name="connsiteY8157" fmla="*/ 1915222 h 3555732"/>
                  <a:gd name="connsiteX8158" fmla="*/ 784794 w 3000547"/>
                  <a:gd name="connsiteY8158" fmla="*/ 1923422 h 3555732"/>
                  <a:gd name="connsiteX8159" fmla="*/ 757423 w 3000547"/>
                  <a:gd name="connsiteY8159" fmla="*/ 1928187 h 3555732"/>
                  <a:gd name="connsiteX8160" fmla="*/ 754098 w 3000547"/>
                  <a:gd name="connsiteY8160" fmla="*/ 1929960 h 3555732"/>
                  <a:gd name="connsiteX8161" fmla="*/ 751772 w 3000547"/>
                  <a:gd name="connsiteY8161" fmla="*/ 1933950 h 3555732"/>
                  <a:gd name="connsiteX8162" fmla="*/ 754431 w 3000547"/>
                  <a:gd name="connsiteY8162" fmla="*/ 1935612 h 3555732"/>
                  <a:gd name="connsiteX8163" fmla="*/ 759750 w 3000547"/>
                  <a:gd name="connsiteY8163" fmla="*/ 1934171 h 3555732"/>
                  <a:gd name="connsiteX8164" fmla="*/ 764737 w 3000547"/>
                  <a:gd name="connsiteY8164" fmla="*/ 1938715 h 3555732"/>
                  <a:gd name="connsiteX8165" fmla="*/ 774156 w 3000547"/>
                  <a:gd name="connsiteY8165" fmla="*/ 1935834 h 3555732"/>
                  <a:gd name="connsiteX8166" fmla="*/ 773270 w 3000547"/>
                  <a:gd name="connsiteY8166" fmla="*/ 1937828 h 3555732"/>
                  <a:gd name="connsiteX8167" fmla="*/ 766399 w 3000547"/>
                  <a:gd name="connsiteY8167" fmla="*/ 1947691 h 3555732"/>
                  <a:gd name="connsiteX8168" fmla="*/ 765402 w 3000547"/>
                  <a:gd name="connsiteY8168" fmla="*/ 1948688 h 3555732"/>
                  <a:gd name="connsiteX8169" fmla="*/ 763850 w 3000547"/>
                  <a:gd name="connsiteY8169" fmla="*/ 1949242 h 3555732"/>
                  <a:gd name="connsiteX8170" fmla="*/ 760748 w 3000547"/>
                  <a:gd name="connsiteY8170" fmla="*/ 1951680 h 3555732"/>
                  <a:gd name="connsiteX8171" fmla="*/ 754098 w 3000547"/>
                  <a:gd name="connsiteY8171" fmla="*/ 1954561 h 3555732"/>
                  <a:gd name="connsiteX8172" fmla="*/ 752658 w 3000547"/>
                  <a:gd name="connsiteY8172" fmla="*/ 1955891 h 3555732"/>
                  <a:gd name="connsiteX8173" fmla="*/ 755207 w 3000547"/>
                  <a:gd name="connsiteY8173" fmla="*/ 1957443 h 3555732"/>
                  <a:gd name="connsiteX8174" fmla="*/ 768505 w 3000547"/>
                  <a:gd name="connsiteY8174" fmla="*/ 1952678 h 3555732"/>
                  <a:gd name="connsiteX8175" fmla="*/ 771275 w 3000547"/>
                  <a:gd name="connsiteY8175" fmla="*/ 1950794 h 3555732"/>
                  <a:gd name="connsiteX8176" fmla="*/ 773935 w 3000547"/>
                  <a:gd name="connsiteY8176" fmla="*/ 1948023 h 3555732"/>
                  <a:gd name="connsiteX8177" fmla="*/ 776261 w 3000547"/>
                  <a:gd name="connsiteY8177" fmla="*/ 1944145 h 3555732"/>
                  <a:gd name="connsiteX8178" fmla="*/ 778256 w 3000547"/>
                  <a:gd name="connsiteY8178" fmla="*/ 1939823 h 3555732"/>
                  <a:gd name="connsiteX8179" fmla="*/ 779808 w 3000547"/>
                  <a:gd name="connsiteY8179" fmla="*/ 1937274 h 3555732"/>
                  <a:gd name="connsiteX8180" fmla="*/ 781692 w 3000547"/>
                  <a:gd name="connsiteY8180" fmla="*/ 1936166 h 3555732"/>
                  <a:gd name="connsiteX8181" fmla="*/ 784794 w 3000547"/>
                  <a:gd name="connsiteY8181" fmla="*/ 1935945 h 3555732"/>
                  <a:gd name="connsiteX8182" fmla="*/ 787676 w 3000547"/>
                  <a:gd name="connsiteY8182" fmla="*/ 1934947 h 3555732"/>
                  <a:gd name="connsiteX8183" fmla="*/ 796098 w 3000547"/>
                  <a:gd name="connsiteY8183" fmla="*/ 1928631 h 3555732"/>
                  <a:gd name="connsiteX8184" fmla="*/ 796098 w 3000547"/>
                  <a:gd name="connsiteY8184" fmla="*/ 1926747 h 3555732"/>
                  <a:gd name="connsiteX8185" fmla="*/ 794546 w 3000547"/>
                  <a:gd name="connsiteY8185" fmla="*/ 1923533 h 3555732"/>
                  <a:gd name="connsiteX8186" fmla="*/ 795544 w 3000547"/>
                  <a:gd name="connsiteY8186" fmla="*/ 1921539 h 3555732"/>
                  <a:gd name="connsiteX8187" fmla="*/ 809396 w 3000547"/>
                  <a:gd name="connsiteY8187" fmla="*/ 1915776 h 3555732"/>
                  <a:gd name="connsiteX8188" fmla="*/ 829010 w 3000547"/>
                  <a:gd name="connsiteY8188" fmla="*/ 1900151 h 3555732"/>
                  <a:gd name="connsiteX8189" fmla="*/ 836989 w 3000547"/>
                  <a:gd name="connsiteY8189" fmla="*/ 1899154 h 3555732"/>
                  <a:gd name="connsiteX8190" fmla="*/ 838761 w 3000547"/>
                  <a:gd name="connsiteY8190" fmla="*/ 1898378 h 3555732"/>
                  <a:gd name="connsiteX8191" fmla="*/ 842751 w 3000547"/>
                  <a:gd name="connsiteY8191" fmla="*/ 1894721 h 3555732"/>
                  <a:gd name="connsiteX8192" fmla="*/ 844967 w 3000547"/>
                  <a:gd name="connsiteY8192" fmla="*/ 1893945 h 3555732"/>
                  <a:gd name="connsiteX8193" fmla="*/ 855162 w 3000547"/>
                  <a:gd name="connsiteY8193" fmla="*/ 1894943 h 3555732"/>
                  <a:gd name="connsiteX8194" fmla="*/ 859928 w 3000547"/>
                  <a:gd name="connsiteY8194" fmla="*/ 1897602 h 3555732"/>
                  <a:gd name="connsiteX8195" fmla="*/ 864249 w 3000547"/>
                  <a:gd name="connsiteY8195" fmla="*/ 1903032 h 3555732"/>
                  <a:gd name="connsiteX8196" fmla="*/ 845965 w 3000547"/>
                  <a:gd name="connsiteY8196" fmla="*/ 1897602 h 3555732"/>
                  <a:gd name="connsiteX8197" fmla="*/ 844524 w 3000547"/>
                  <a:gd name="connsiteY8197" fmla="*/ 1898267 h 3555732"/>
                  <a:gd name="connsiteX8198" fmla="*/ 840978 w 3000547"/>
                  <a:gd name="connsiteY8198" fmla="*/ 1902035 h 3555732"/>
                  <a:gd name="connsiteX8199" fmla="*/ 839759 w 3000547"/>
                  <a:gd name="connsiteY8199" fmla="*/ 1903919 h 3555732"/>
                  <a:gd name="connsiteX8200" fmla="*/ 837875 w 3000547"/>
                  <a:gd name="connsiteY8200" fmla="*/ 1905470 h 3555732"/>
                  <a:gd name="connsiteX8201" fmla="*/ 829342 w 3000547"/>
                  <a:gd name="connsiteY8201" fmla="*/ 1906800 h 3555732"/>
                  <a:gd name="connsiteX8202" fmla="*/ 817707 w 3000547"/>
                  <a:gd name="connsiteY8202" fmla="*/ 1914890 h 3555732"/>
                  <a:gd name="connsiteX8203" fmla="*/ 812276 w 3000547"/>
                  <a:gd name="connsiteY8203" fmla="*/ 1916441 h 3555732"/>
                  <a:gd name="connsiteX8204" fmla="*/ 809950 w 3000547"/>
                  <a:gd name="connsiteY8204" fmla="*/ 1917771 h 3555732"/>
                  <a:gd name="connsiteX8205" fmla="*/ 807733 w 3000547"/>
                  <a:gd name="connsiteY8205" fmla="*/ 1919765 h 3555732"/>
                  <a:gd name="connsiteX8206" fmla="*/ 805739 w 3000547"/>
                  <a:gd name="connsiteY8206" fmla="*/ 1924641 h 3555732"/>
                  <a:gd name="connsiteX8207" fmla="*/ 799089 w 3000547"/>
                  <a:gd name="connsiteY8207" fmla="*/ 1928631 h 3555732"/>
                  <a:gd name="connsiteX8208" fmla="*/ 802968 w 3000547"/>
                  <a:gd name="connsiteY8208" fmla="*/ 1930293 h 3555732"/>
                  <a:gd name="connsiteX8209" fmla="*/ 806958 w 3000547"/>
                  <a:gd name="connsiteY8209" fmla="*/ 1929185 h 3555732"/>
                  <a:gd name="connsiteX8210" fmla="*/ 814715 w 3000547"/>
                  <a:gd name="connsiteY8210" fmla="*/ 1924863 h 3555732"/>
                  <a:gd name="connsiteX8211" fmla="*/ 813828 w 3000547"/>
                  <a:gd name="connsiteY8211" fmla="*/ 1926858 h 3555732"/>
                  <a:gd name="connsiteX8212" fmla="*/ 814493 w 3000547"/>
                  <a:gd name="connsiteY8212" fmla="*/ 1928520 h 3555732"/>
                  <a:gd name="connsiteX8213" fmla="*/ 814493 w 3000547"/>
                  <a:gd name="connsiteY8213" fmla="*/ 1929296 h 3555732"/>
                  <a:gd name="connsiteX8214" fmla="*/ 814715 w 3000547"/>
                  <a:gd name="connsiteY8214" fmla="*/ 1930625 h 3555732"/>
                  <a:gd name="connsiteX8215" fmla="*/ 802193 w 3000547"/>
                  <a:gd name="connsiteY8215" fmla="*/ 1931623 h 3555732"/>
                  <a:gd name="connsiteX8216" fmla="*/ 798314 w 3000547"/>
                  <a:gd name="connsiteY8216" fmla="*/ 1934061 h 3555732"/>
                  <a:gd name="connsiteX8217" fmla="*/ 801417 w 3000547"/>
                  <a:gd name="connsiteY8217" fmla="*/ 1934615 h 3555732"/>
                  <a:gd name="connsiteX8218" fmla="*/ 806625 w 3000547"/>
                  <a:gd name="connsiteY8218" fmla="*/ 1937164 h 3555732"/>
                  <a:gd name="connsiteX8219" fmla="*/ 809950 w 3000547"/>
                  <a:gd name="connsiteY8219" fmla="*/ 1937717 h 3555732"/>
                  <a:gd name="connsiteX8220" fmla="*/ 809174 w 3000547"/>
                  <a:gd name="connsiteY8220" fmla="*/ 1939491 h 3555732"/>
                  <a:gd name="connsiteX8221" fmla="*/ 820809 w 3000547"/>
                  <a:gd name="connsiteY8221" fmla="*/ 1939491 h 3555732"/>
                  <a:gd name="connsiteX8222" fmla="*/ 820809 w 3000547"/>
                  <a:gd name="connsiteY8222" fmla="*/ 1941485 h 3555732"/>
                  <a:gd name="connsiteX8223" fmla="*/ 818704 w 3000547"/>
                  <a:gd name="connsiteY8223" fmla="*/ 1941818 h 3555732"/>
                  <a:gd name="connsiteX8224" fmla="*/ 814937 w 3000547"/>
                  <a:gd name="connsiteY8224" fmla="*/ 1944477 h 3555732"/>
                  <a:gd name="connsiteX8225" fmla="*/ 788008 w 3000547"/>
                  <a:gd name="connsiteY8225" fmla="*/ 1948799 h 3555732"/>
                  <a:gd name="connsiteX8226" fmla="*/ 789670 w 3000547"/>
                  <a:gd name="connsiteY8226" fmla="*/ 1949907 h 3555732"/>
                  <a:gd name="connsiteX8227" fmla="*/ 791554 w 3000547"/>
                  <a:gd name="connsiteY8227" fmla="*/ 1950240 h 3555732"/>
                  <a:gd name="connsiteX8228" fmla="*/ 792774 w 3000547"/>
                  <a:gd name="connsiteY8228" fmla="*/ 1951126 h 3555732"/>
                  <a:gd name="connsiteX8229" fmla="*/ 792774 w 3000547"/>
                  <a:gd name="connsiteY8229" fmla="*/ 1954007 h 3555732"/>
                  <a:gd name="connsiteX8230" fmla="*/ 794435 w 3000547"/>
                  <a:gd name="connsiteY8230" fmla="*/ 1955670 h 3555732"/>
                  <a:gd name="connsiteX8231" fmla="*/ 795100 w 3000547"/>
                  <a:gd name="connsiteY8231" fmla="*/ 1956002 h 3555732"/>
                  <a:gd name="connsiteX8232" fmla="*/ 791998 w 3000547"/>
                  <a:gd name="connsiteY8232" fmla="*/ 1956999 h 3555732"/>
                  <a:gd name="connsiteX8233" fmla="*/ 788784 w 3000547"/>
                  <a:gd name="connsiteY8233" fmla="*/ 1955448 h 3555732"/>
                  <a:gd name="connsiteX8234" fmla="*/ 785570 w 3000547"/>
                  <a:gd name="connsiteY8234" fmla="*/ 1954894 h 3555732"/>
                  <a:gd name="connsiteX8235" fmla="*/ 779697 w 3000547"/>
                  <a:gd name="connsiteY8235" fmla="*/ 1961543 h 3555732"/>
                  <a:gd name="connsiteX8236" fmla="*/ 773048 w 3000547"/>
                  <a:gd name="connsiteY8236" fmla="*/ 1963094 h 3555732"/>
                  <a:gd name="connsiteX8237" fmla="*/ 770278 w 3000547"/>
                  <a:gd name="connsiteY8237" fmla="*/ 1964978 h 3555732"/>
                  <a:gd name="connsiteX8238" fmla="*/ 771053 w 3000547"/>
                  <a:gd name="connsiteY8238" fmla="*/ 1965311 h 3555732"/>
                  <a:gd name="connsiteX8239" fmla="*/ 772050 w 3000547"/>
                  <a:gd name="connsiteY8239" fmla="*/ 1965975 h 3555732"/>
                  <a:gd name="connsiteX8240" fmla="*/ 772937 w 3000547"/>
                  <a:gd name="connsiteY8240" fmla="*/ 1966862 h 3555732"/>
                  <a:gd name="connsiteX8241" fmla="*/ 773381 w 3000547"/>
                  <a:gd name="connsiteY8241" fmla="*/ 1967748 h 3555732"/>
                  <a:gd name="connsiteX8242" fmla="*/ 772937 w 3000547"/>
                  <a:gd name="connsiteY8242" fmla="*/ 1970297 h 3555732"/>
                  <a:gd name="connsiteX8243" fmla="*/ 771940 w 3000547"/>
                  <a:gd name="connsiteY8243" fmla="*/ 1970297 h 3555732"/>
                  <a:gd name="connsiteX8244" fmla="*/ 770832 w 3000547"/>
                  <a:gd name="connsiteY8244" fmla="*/ 1969743 h 3555732"/>
                  <a:gd name="connsiteX8245" fmla="*/ 770167 w 3000547"/>
                  <a:gd name="connsiteY8245" fmla="*/ 1970408 h 3555732"/>
                  <a:gd name="connsiteX8246" fmla="*/ 770167 w 3000547"/>
                  <a:gd name="connsiteY8246" fmla="*/ 1973843 h 3555732"/>
                  <a:gd name="connsiteX8247" fmla="*/ 770832 w 3000547"/>
                  <a:gd name="connsiteY8247" fmla="*/ 1976392 h 3555732"/>
                  <a:gd name="connsiteX8248" fmla="*/ 772050 w 3000547"/>
                  <a:gd name="connsiteY8248" fmla="*/ 1978276 h 3555732"/>
                  <a:gd name="connsiteX8249" fmla="*/ 773381 w 3000547"/>
                  <a:gd name="connsiteY8249" fmla="*/ 1979495 h 3555732"/>
                  <a:gd name="connsiteX8250" fmla="*/ 773381 w 3000547"/>
                  <a:gd name="connsiteY8250" fmla="*/ 1981490 h 3555732"/>
                  <a:gd name="connsiteX8251" fmla="*/ 772937 w 3000547"/>
                  <a:gd name="connsiteY8251" fmla="*/ 1983484 h 3555732"/>
                  <a:gd name="connsiteX8252" fmla="*/ 773935 w 3000547"/>
                  <a:gd name="connsiteY8252" fmla="*/ 1984703 h 3555732"/>
                  <a:gd name="connsiteX8253" fmla="*/ 775486 w 3000547"/>
                  <a:gd name="connsiteY8253" fmla="*/ 1985922 h 3555732"/>
                  <a:gd name="connsiteX8254" fmla="*/ 776705 w 3000547"/>
                  <a:gd name="connsiteY8254" fmla="*/ 1987695 h 3555732"/>
                  <a:gd name="connsiteX8255" fmla="*/ 777813 w 3000547"/>
                  <a:gd name="connsiteY8255" fmla="*/ 1990133 h 3555732"/>
                  <a:gd name="connsiteX8256" fmla="*/ 780251 w 3000547"/>
                  <a:gd name="connsiteY8256" fmla="*/ 1994344 h 3555732"/>
                  <a:gd name="connsiteX8257" fmla="*/ 781359 w 3000547"/>
                  <a:gd name="connsiteY8257" fmla="*/ 1996671 h 3555732"/>
                  <a:gd name="connsiteX8258" fmla="*/ 783797 w 3000547"/>
                  <a:gd name="connsiteY8258" fmla="*/ 2000217 h 3555732"/>
                  <a:gd name="connsiteX8259" fmla="*/ 787343 w 3000547"/>
                  <a:gd name="connsiteY8259" fmla="*/ 2001436 h 3555732"/>
                  <a:gd name="connsiteX8260" fmla="*/ 790668 w 3000547"/>
                  <a:gd name="connsiteY8260" fmla="*/ 1999663 h 3555732"/>
                  <a:gd name="connsiteX8261" fmla="*/ 792663 w 3000547"/>
                  <a:gd name="connsiteY8261" fmla="*/ 1993901 h 3555732"/>
                  <a:gd name="connsiteX8262" fmla="*/ 791443 w 3000547"/>
                  <a:gd name="connsiteY8262" fmla="*/ 1994123 h 3555732"/>
                  <a:gd name="connsiteX8263" fmla="*/ 790224 w 3000547"/>
                  <a:gd name="connsiteY8263" fmla="*/ 1994123 h 3555732"/>
                  <a:gd name="connsiteX8264" fmla="*/ 789116 w 3000547"/>
                  <a:gd name="connsiteY8264" fmla="*/ 1993458 h 3555732"/>
                  <a:gd name="connsiteX8265" fmla="*/ 788008 w 3000547"/>
                  <a:gd name="connsiteY8265" fmla="*/ 1992239 h 3555732"/>
                  <a:gd name="connsiteX8266" fmla="*/ 789670 w 3000547"/>
                  <a:gd name="connsiteY8266" fmla="*/ 1989690 h 3555732"/>
                  <a:gd name="connsiteX8267" fmla="*/ 792108 w 3000547"/>
                  <a:gd name="connsiteY8267" fmla="*/ 1986919 h 3555732"/>
                  <a:gd name="connsiteX8268" fmla="*/ 794657 w 3000547"/>
                  <a:gd name="connsiteY8268" fmla="*/ 1985479 h 3555732"/>
                  <a:gd name="connsiteX8269" fmla="*/ 796652 w 3000547"/>
                  <a:gd name="connsiteY8269" fmla="*/ 1986698 h 3555732"/>
                  <a:gd name="connsiteX8270" fmla="*/ 797206 w 3000547"/>
                  <a:gd name="connsiteY8270" fmla="*/ 1989690 h 3555732"/>
                  <a:gd name="connsiteX8271" fmla="*/ 796541 w 3000547"/>
                  <a:gd name="connsiteY8271" fmla="*/ 1992460 h 3555732"/>
                  <a:gd name="connsiteX8272" fmla="*/ 796209 w 3000547"/>
                  <a:gd name="connsiteY8272" fmla="*/ 1995120 h 3555732"/>
                  <a:gd name="connsiteX8273" fmla="*/ 797428 w 3000547"/>
                  <a:gd name="connsiteY8273" fmla="*/ 1997779 h 3555732"/>
                  <a:gd name="connsiteX8274" fmla="*/ 800087 w 3000547"/>
                  <a:gd name="connsiteY8274" fmla="*/ 1994677 h 3555732"/>
                  <a:gd name="connsiteX8275" fmla="*/ 813717 w 3000547"/>
                  <a:gd name="connsiteY8275" fmla="*/ 1994012 h 3555732"/>
                  <a:gd name="connsiteX8276" fmla="*/ 810393 w 3000547"/>
                  <a:gd name="connsiteY8276" fmla="*/ 1997004 h 3555732"/>
                  <a:gd name="connsiteX8277" fmla="*/ 799754 w 3000547"/>
                  <a:gd name="connsiteY8277" fmla="*/ 2001215 h 3555732"/>
                  <a:gd name="connsiteX8278" fmla="*/ 790003 w 3000547"/>
                  <a:gd name="connsiteY8278" fmla="*/ 2009747 h 3555732"/>
                  <a:gd name="connsiteX8279" fmla="*/ 787343 w 3000547"/>
                  <a:gd name="connsiteY8279" fmla="*/ 2008639 h 3555732"/>
                  <a:gd name="connsiteX8280" fmla="*/ 788230 w 3000547"/>
                  <a:gd name="connsiteY8280" fmla="*/ 2007864 h 3555732"/>
                  <a:gd name="connsiteX8281" fmla="*/ 790446 w 3000547"/>
                  <a:gd name="connsiteY8281" fmla="*/ 2004872 h 3555732"/>
                  <a:gd name="connsiteX8282" fmla="*/ 782800 w 3000547"/>
                  <a:gd name="connsiteY8282" fmla="*/ 2006866 h 3555732"/>
                  <a:gd name="connsiteX8283" fmla="*/ 783243 w 3000547"/>
                  <a:gd name="connsiteY8283" fmla="*/ 2009193 h 3555732"/>
                  <a:gd name="connsiteX8284" fmla="*/ 784130 w 3000547"/>
                  <a:gd name="connsiteY8284" fmla="*/ 2010856 h 3555732"/>
                  <a:gd name="connsiteX8285" fmla="*/ 785237 w 3000547"/>
                  <a:gd name="connsiteY8285" fmla="*/ 2011853 h 3555732"/>
                  <a:gd name="connsiteX8286" fmla="*/ 786567 w 3000547"/>
                  <a:gd name="connsiteY8286" fmla="*/ 2012185 h 3555732"/>
                  <a:gd name="connsiteX8287" fmla="*/ 786567 w 3000547"/>
                  <a:gd name="connsiteY8287" fmla="*/ 2013958 h 3555732"/>
                  <a:gd name="connsiteX8288" fmla="*/ 784462 w 3000547"/>
                  <a:gd name="connsiteY8288" fmla="*/ 2014734 h 3555732"/>
                  <a:gd name="connsiteX8289" fmla="*/ 779254 w 3000547"/>
                  <a:gd name="connsiteY8289" fmla="*/ 2014956 h 3555732"/>
                  <a:gd name="connsiteX8290" fmla="*/ 777591 w 3000547"/>
                  <a:gd name="connsiteY8290" fmla="*/ 2016507 h 3555732"/>
                  <a:gd name="connsiteX8291" fmla="*/ 776594 w 3000547"/>
                  <a:gd name="connsiteY8291" fmla="*/ 2020386 h 3555732"/>
                  <a:gd name="connsiteX8292" fmla="*/ 776151 w 3000547"/>
                  <a:gd name="connsiteY8292" fmla="*/ 2025483 h 3555732"/>
                  <a:gd name="connsiteX8293" fmla="*/ 775043 w 3000547"/>
                  <a:gd name="connsiteY8293" fmla="*/ 2028365 h 3555732"/>
                  <a:gd name="connsiteX8294" fmla="*/ 799865 w 3000547"/>
                  <a:gd name="connsiteY8294" fmla="*/ 2024597 h 3555732"/>
                  <a:gd name="connsiteX8295" fmla="*/ 794878 w 3000547"/>
                  <a:gd name="connsiteY8295" fmla="*/ 2027367 h 3555732"/>
                  <a:gd name="connsiteX8296" fmla="*/ 784462 w 3000547"/>
                  <a:gd name="connsiteY8296" fmla="*/ 2029251 h 3555732"/>
                  <a:gd name="connsiteX8297" fmla="*/ 779586 w 3000547"/>
                  <a:gd name="connsiteY8297" fmla="*/ 2031911 h 3555732"/>
                  <a:gd name="connsiteX8298" fmla="*/ 776926 w 3000547"/>
                  <a:gd name="connsiteY8298" fmla="*/ 2035124 h 3555732"/>
                  <a:gd name="connsiteX8299" fmla="*/ 775708 w 3000547"/>
                  <a:gd name="connsiteY8299" fmla="*/ 2035457 h 3555732"/>
                  <a:gd name="connsiteX8300" fmla="*/ 774711 w 3000547"/>
                  <a:gd name="connsiteY8300" fmla="*/ 2034792 h 3555732"/>
                  <a:gd name="connsiteX8301" fmla="*/ 772715 w 3000547"/>
                  <a:gd name="connsiteY8301" fmla="*/ 2032243 h 3555732"/>
                  <a:gd name="connsiteX8302" fmla="*/ 771940 w 3000547"/>
                  <a:gd name="connsiteY8302" fmla="*/ 2031800 h 3555732"/>
                  <a:gd name="connsiteX8303" fmla="*/ 770500 w 3000547"/>
                  <a:gd name="connsiteY8303" fmla="*/ 2033462 h 3555732"/>
                  <a:gd name="connsiteX8304" fmla="*/ 767396 w 3000547"/>
                  <a:gd name="connsiteY8304" fmla="*/ 2040222 h 3555732"/>
                  <a:gd name="connsiteX8305" fmla="*/ 766510 w 3000547"/>
                  <a:gd name="connsiteY8305" fmla="*/ 2042549 h 3555732"/>
                  <a:gd name="connsiteX8306" fmla="*/ 767396 w 3000547"/>
                  <a:gd name="connsiteY8306" fmla="*/ 2042549 h 3555732"/>
                  <a:gd name="connsiteX8307" fmla="*/ 769613 w 3000547"/>
                  <a:gd name="connsiteY8307" fmla="*/ 2044211 h 3555732"/>
                  <a:gd name="connsiteX8308" fmla="*/ 768283 w 3000547"/>
                  <a:gd name="connsiteY8308" fmla="*/ 2046317 h 3555732"/>
                  <a:gd name="connsiteX8309" fmla="*/ 759529 w 3000547"/>
                  <a:gd name="connsiteY8309" fmla="*/ 2053298 h 3555732"/>
                  <a:gd name="connsiteX8310" fmla="*/ 755872 w 3000547"/>
                  <a:gd name="connsiteY8310" fmla="*/ 2061387 h 3555732"/>
                  <a:gd name="connsiteX8311" fmla="*/ 753655 w 3000547"/>
                  <a:gd name="connsiteY8311" fmla="*/ 2065044 h 3555732"/>
                  <a:gd name="connsiteX8312" fmla="*/ 751107 w 3000547"/>
                  <a:gd name="connsiteY8312" fmla="*/ 2065820 h 3555732"/>
                  <a:gd name="connsiteX8313" fmla="*/ 756093 w 3000547"/>
                  <a:gd name="connsiteY8313" fmla="*/ 2054295 h 3555732"/>
                  <a:gd name="connsiteX8314" fmla="*/ 761967 w 3000547"/>
                  <a:gd name="connsiteY8314" fmla="*/ 2045873 h 3555732"/>
                  <a:gd name="connsiteX8315" fmla="*/ 763296 w 3000547"/>
                  <a:gd name="connsiteY8315" fmla="*/ 2042327 h 3555732"/>
                  <a:gd name="connsiteX8316" fmla="*/ 764404 w 3000547"/>
                  <a:gd name="connsiteY8316" fmla="*/ 2037230 h 3555732"/>
                  <a:gd name="connsiteX8317" fmla="*/ 761745 w 3000547"/>
                  <a:gd name="connsiteY8317" fmla="*/ 2034459 h 3555732"/>
                  <a:gd name="connsiteX8318" fmla="*/ 759085 w 3000547"/>
                  <a:gd name="connsiteY8318" fmla="*/ 2032575 h 3555732"/>
                  <a:gd name="connsiteX8319" fmla="*/ 756315 w 3000547"/>
                  <a:gd name="connsiteY8319" fmla="*/ 2031689 h 3555732"/>
                  <a:gd name="connsiteX8320" fmla="*/ 753544 w 3000547"/>
                  <a:gd name="connsiteY8320" fmla="*/ 2031689 h 3555732"/>
                  <a:gd name="connsiteX8321" fmla="*/ 746674 w 3000547"/>
                  <a:gd name="connsiteY8321" fmla="*/ 2034570 h 3555732"/>
                  <a:gd name="connsiteX8322" fmla="*/ 744125 w 3000547"/>
                  <a:gd name="connsiteY8322" fmla="*/ 2033462 h 3555732"/>
                  <a:gd name="connsiteX8323" fmla="*/ 745677 w 3000547"/>
                  <a:gd name="connsiteY8323" fmla="*/ 2028365 h 3555732"/>
                  <a:gd name="connsiteX8324" fmla="*/ 745898 w 3000547"/>
                  <a:gd name="connsiteY8324" fmla="*/ 2024929 h 3555732"/>
                  <a:gd name="connsiteX8325" fmla="*/ 744679 w 3000547"/>
                  <a:gd name="connsiteY8325" fmla="*/ 2022159 h 3555732"/>
                  <a:gd name="connsiteX8326" fmla="*/ 737255 w 3000547"/>
                  <a:gd name="connsiteY8326" fmla="*/ 2013737 h 3555732"/>
                  <a:gd name="connsiteX8327" fmla="*/ 735371 w 3000547"/>
                  <a:gd name="connsiteY8327" fmla="*/ 2013737 h 3555732"/>
                  <a:gd name="connsiteX8328" fmla="*/ 734485 w 3000547"/>
                  <a:gd name="connsiteY8328" fmla="*/ 2013072 h 3555732"/>
                  <a:gd name="connsiteX8329" fmla="*/ 733044 w 3000547"/>
                  <a:gd name="connsiteY8329" fmla="*/ 2009193 h 3555732"/>
                  <a:gd name="connsiteX8330" fmla="*/ 732600 w 3000547"/>
                  <a:gd name="connsiteY8330" fmla="*/ 2006756 h 3555732"/>
                  <a:gd name="connsiteX8331" fmla="*/ 733044 w 3000547"/>
                  <a:gd name="connsiteY8331" fmla="*/ 2001769 h 3555732"/>
                  <a:gd name="connsiteX8332" fmla="*/ 732711 w 3000547"/>
                  <a:gd name="connsiteY8332" fmla="*/ 1999220 h 3555732"/>
                  <a:gd name="connsiteX8333" fmla="*/ 731714 w 3000547"/>
                  <a:gd name="connsiteY8333" fmla="*/ 1998112 h 3555732"/>
                  <a:gd name="connsiteX8334" fmla="*/ 725287 w 3000547"/>
                  <a:gd name="connsiteY8334" fmla="*/ 1994787 h 3555732"/>
                  <a:gd name="connsiteX8335" fmla="*/ 722516 w 3000547"/>
                  <a:gd name="connsiteY8335" fmla="*/ 1992128 h 3555732"/>
                  <a:gd name="connsiteX8336" fmla="*/ 720854 w 3000547"/>
                  <a:gd name="connsiteY8336" fmla="*/ 1992128 h 3555732"/>
                  <a:gd name="connsiteX8337" fmla="*/ 720854 w 3000547"/>
                  <a:gd name="connsiteY8337" fmla="*/ 1992460 h 3555732"/>
                  <a:gd name="connsiteX8338" fmla="*/ 720854 w 3000547"/>
                  <a:gd name="connsiteY8338" fmla="*/ 1993568 h 3555732"/>
                  <a:gd name="connsiteX8339" fmla="*/ 720411 w 3000547"/>
                  <a:gd name="connsiteY8339" fmla="*/ 1994787 h 3555732"/>
                  <a:gd name="connsiteX8340" fmla="*/ 720078 w 3000547"/>
                  <a:gd name="connsiteY8340" fmla="*/ 1995452 h 3555732"/>
                  <a:gd name="connsiteX8341" fmla="*/ 718305 w 3000547"/>
                  <a:gd name="connsiteY8341" fmla="*/ 1997114 h 3555732"/>
                  <a:gd name="connsiteX8342" fmla="*/ 717419 w 3000547"/>
                  <a:gd name="connsiteY8342" fmla="*/ 1997558 h 3555732"/>
                  <a:gd name="connsiteX8343" fmla="*/ 716200 w 3000547"/>
                  <a:gd name="connsiteY8343" fmla="*/ 1997558 h 3555732"/>
                  <a:gd name="connsiteX8344" fmla="*/ 716200 w 3000547"/>
                  <a:gd name="connsiteY8344" fmla="*/ 1999220 h 3555732"/>
                  <a:gd name="connsiteX8345" fmla="*/ 717308 w 3000547"/>
                  <a:gd name="connsiteY8345" fmla="*/ 2000107 h 3555732"/>
                  <a:gd name="connsiteX8346" fmla="*/ 718859 w 3000547"/>
                  <a:gd name="connsiteY8346" fmla="*/ 2001769 h 3555732"/>
                  <a:gd name="connsiteX8347" fmla="*/ 720189 w 3000547"/>
                  <a:gd name="connsiteY8347" fmla="*/ 2003653 h 3555732"/>
                  <a:gd name="connsiteX8348" fmla="*/ 720744 w 3000547"/>
                  <a:gd name="connsiteY8348" fmla="*/ 2005426 h 3555732"/>
                  <a:gd name="connsiteX8349" fmla="*/ 720411 w 3000547"/>
                  <a:gd name="connsiteY8349" fmla="*/ 2008861 h 3555732"/>
                  <a:gd name="connsiteX8350" fmla="*/ 719857 w 3000547"/>
                  <a:gd name="connsiteY8350" fmla="*/ 2011631 h 3555732"/>
                  <a:gd name="connsiteX8351" fmla="*/ 719857 w 3000547"/>
                  <a:gd name="connsiteY8351" fmla="*/ 2013848 h 3555732"/>
                  <a:gd name="connsiteX8352" fmla="*/ 721630 w 3000547"/>
                  <a:gd name="connsiteY8352" fmla="*/ 2015288 h 3555732"/>
                  <a:gd name="connsiteX8353" fmla="*/ 721630 w 3000547"/>
                  <a:gd name="connsiteY8353" fmla="*/ 2017283 h 3555732"/>
                  <a:gd name="connsiteX8354" fmla="*/ 718748 w 3000547"/>
                  <a:gd name="connsiteY8354" fmla="*/ 2015842 h 3555732"/>
                  <a:gd name="connsiteX8355" fmla="*/ 717529 w 3000547"/>
                  <a:gd name="connsiteY8355" fmla="*/ 2015842 h 3555732"/>
                  <a:gd name="connsiteX8356" fmla="*/ 716976 w 3000547"/>
                  <a:gd name="connsiteY8356" fmla="*/ 2017283 h 3555732"/>
                  <a:gd name="connsiteX8357" fmla="*/ 717419 w 3000547"/>
                  <a:gd name="connsiteY8357" fmla="*/ 2018723 h 3555732"/>
                  <a:gd name="connsiteX8358" fmla="*/ 720854 w 3000547"/>
                  <a:gd name="connsiteY8358" fmla="*/ 2022713 h 3555732"/>
                  <a:gd name="connsiteX8359" fmla="*/ 719635 w 3000547"/>
                  <a:gd name="connsiteY8359" fmla="*/ 2023489 h 3555732"/>
                  <a:gd name="connsiteX8360" fmla="*/ 718638 w 3000547"/>
                  <a:gd name="connsiteY8360" fmla="*/ 2022602 h 3555732"/>
                  <a:gd name="connsiteX8361" fmla="*/ 717640 w 3000547"/>
                  <a:gd name="connsiteY8361" fmla="*/ 2021383 h 3555732"/>
                  <a:gd name="connsiteX8362" fmla="*/ 716422 w 3000547"/>
                  <a:gd name="connsiteY8362" fmla="*/ 2021161 h 3555732"/>
                  <a:gd name="connsiteX8363" fmla="*/ 715535 w 3000547"/>
                  <a:gd name="connsiteY8363" fmla="*/ 2022380 h 3555732"/>
                  <a:gd name="connsiteX8364" fmla="*/ 714648 w 3000547"/>
                  <a:gd name="connsiteY8364" fmla="*/ 2024486 h 3555732"/>
                  <a:gd name="connsiteX8365" fmla="*/ 713762 w 3000547"/>
                  <a:gd name="connsiteY8365" fmla="*/ 2026037 h 3555732"/>
                  <a:gd name="connsiteX8366" fmla="*/ 712986 w 3000547"/>
                  <a:gd name="connsiteY8366" fmla="*/ 2025594 h 3555732"/>
                  <a:gd name="connsiteX8367" fmla="*/ 711213 w 3000547"/>
                  <a:gd name="connsiteY8367" fmla="*/ 2021494 h 3555732"/>
                  <a:gd name="connsiteX8368" fmla="*/ 708886 w 3000547"/>
                  <a:gd name="connsiteY8368" fmla="*/ 2018059 h 3555732"/>
                  <a:gd name="connsiteX8369" fmla="*/ 706226 w 3000547"/>
                  <a:gd name="connsiteY8369" fmla="*/ 2016396 h 3555732"/>
                  <a:gd name="connsiteX8370" fmla="*/ 703456 w 3000547"/>
                  <a:gd name="connsiteY8370" fmla="*/ 2017394 h 3555732"/>
                  <a:gd name="connsiteX8371" fmla="*/ 705118 w 3000547"/>
                  <a:gd name="connsiteY8371" fmla="*/ 2019832 h 3555732"/>
                  <a:gd name="connsiteX8372" fmla="*/ 706559 w 3000547"/>
                  <a:gd name="connsiteY8372" fmla="*/ 2021494 h 3555732"/>
                  <a:gd name="connsiteX8373" fmla="*/ 707667 w 3000547"/>
                  <a:gd name="connsiteY8373" fmla="*/ 2023821 h 3555732"/>
                  <a:gd name="connsiteX8374" fmla="*/ 708110 w 3000547"/>
                  <a:gd name="connsiteY8374" fmla="*/ 2028254 h 3555732"/>
                  <a:gd name="connsiteX8375" fmla="*/ 706559 w 3000547"/>
                  <a:gd name="connsiteY8375" fmla="*/ 2027921 h 3555732"/>
                  <a:gd name="connsiteX8376" fmla="*/ 704121 w 3000547"/>
                  <a:gd name="connsiteY8376" fmla="*/ 2025483 h 3555732"/>
                  <a:gd name="connsiteX8377" fmla="*/ 702681 w 3000547"/>
                  <a:gd name="connsiteY8377" fmla="*/ 2024486 h 3555732"/>
                  <a:gd name="connsiteX8378" fmla="*/ 699245 w 3000547"/>
                  <a:gd name="connsiteY8378" fmla="*/ 2024486 h 3555732"/>
                  <a:gd name="connsiteX8379" fmla="*/ 698691 w 3000547"/>
                  <a:gd name="connsiteY8379" fmla="*/ 2025040 h 3555732"/>
                  <a:gd name="connsiteX8380" fmla="*/ 698359 w 3000547"/>
                  <a:gd name="connsiteY8380" fmla="*/ 2026370 h 3555732"/>
                  <a:gd name="connsiteX8381" fmla="*/ 698137 w 3000547"/>
                  <a:gd name="connsiteY8381" fmla="*/ 2027700 h 3555732"/>
                  <a:gd name="connsiteX8382" fmla="*/ 698137 w 3000547"/>
                  <a:gd name="connsiteY8382" fmla="*/ 2028254 h 3555732"/>
                  <a:gd name="connsiteX8383" fmla="*/ 696696 w 3000547"/>
                  <a:gd name="connsiteY8383" fmla="*/ 2028032 h 3555732"/>
                  <a:gd name="connsiteX8384" fmla="*/ 693926 w 3000547"/>
                  <a:gd name="connsiteY8384" fmla="*/ 2026481 h 3555732"/>
                  <a:gd name="connsiteX8385" fmla="*/ 692707 w 3000547"/>
                  <a:gd name="connsiteY8385" fmla="*/ 2026481 h 3555732"/>
                  <a:gd name="connsiteX8386" fmla="*/ 691377 w 3000547"/>
                  <a:gd name="connsiteY8386" fmla="*/ 2027700 h 3555732"/>
                  <a:gd name="connsiteX8387" fmla="*/ 688939 w 3000547"/>
                  <a:gd name="connsiteY8387" fmla="*/ 2031246 h 3555732"/>
                  <a:gd name="connsiteX8388" fmla="*/ 687388 w 3000547"/>
                  <a:gd name="connsiteY8388" fmla="*/ 2031800 h 3555732"/>
                  <a:gd name="connsiteX8389" fmla="*/ 687388 w 3000547"/>
                  <a:gd name="connsiteY8389" fmla="*/ 2033462 h 3555732"/>
                  <a:gd name="connsiteX8390" fmla="*/ 690047 w 3000547"/>
                  <a:gd name="connsiteY8390" fmla="*/ 2035235 h 3555732"/>
                  <a:gd name="connsiteX8391" fmla="*/ 698248 w 3000547"/>
                  <a:gd name="connsiteY8391" fmla="*/ 2033462 h 3555732"/>
                  <a:gd name="connsiteX8392" fmla="*/ 700685 w 3000547"/>
                  <a:gd name="connsiteY8392" fmla="*/ 2034570 h 3555732"/>
                  <a:gd name="connsiteX8393" fmla="*/ 703235 w 3000547"/>
                  <a:gd name="connsiteY8393" fmla="*/ 2037119 h 3555732"/>
                  <a:gd name="connsiteX8394" fmla="*/ 704231 w 3000547"/>
                  <a:gd name="connsiteY8394" fmla="*/ 2040111 h 3555732"/>
                  <a:gd name="connsiteX8395" fmla="*/ 702126 w 3000547"/>
                  <a:gd name="connsiteY8395" fmla="*/ 2042660 h 3555732"/>
                  <a:gd name="connsiteX8396" fmla="*/ 703567 w 3000547"/>
                  <a:gd name="connsiteY8396" fmla="*/ 2045430 h 3555732"/>
                  <a:gd name="connsiteX8397" fmla="*/ 709883 w 3000547"/>
                  <a:gd name="connsiteY8397" fmla="*/ 2051414 h 3555732"/>
                  <a:gd name="connsiteX8398" fmla="*/ 707667 w 3000547"/>
                  <a:gd name="connsiteY8398" fmla="*/ 2053630 h 3555732"/>
                  <a:gd name="connsiteX8399" fmla="*/ 705451 w 3000547"/>
                  <a:gd name="connsiteY8399" fmla="*/ 2053298 h 3555732"/>
                  <a:gd name="connsiteX8400" fmla="*/ 698470 w 3000547"/>
                  <a:gd name="connsiteY8400" fmla="*/ 2047314 h 3555732"/>
                  <a:gd name="connsiteX8401" fmla="*/ 697472 w 3000547"/>
                  <a:gd name="connsiteY8401" fmla="*/ 2046095 h 3555732"/>
                  <a:gd name="connsiteX8402" fmla="*/ 696807 w 3000547"/>
                  <a:gd name="connsiteY8402" fmla="*/ 2044543 h 3555732"/>
                  <a:gd name="connsiteX8403" fmla="*/ 696475 w 3000547"/>
                  <a:gd name="connsiteY8403" fmla="*/ 2042771 h 3555732"/>
                  <a:gd name="connsiteX8404" fmla="*/ 695920 w 3000547"/>
                  <a:gd name="connsiteY8404" fmla="*/ 2041330 h 3555732"/>
                  <a:gd name="connsiteX8405" fmla="*/ 694702 w 3000547"/>
                  <a:gd name="connsiteY8405" fmla="*/ 2040665 h 3555732"/>
                  <a:gd name="connsiteX8406" fmla="*/ 688496 w 3000547"/>
                  <a:gd name="connsiteY8406" fmla="*/ 2040665 h 3555732"/>
                  <a:gd name="connsiteX8407" fmla="*/ 687609 w 3000547"/>
                  <a:gd name="connsiteY8407" fmla="*/ 2039778 h 3555732"/>
                  <a:gd name="connsiteX8408" fmla="*/ 686169 w 3000547"/>
                  <a:gd name="connsiteY8408" fmla="*/ 2036122 h 3555732"/>
                  <a:gd name="connsiteX8409" fmla="*/ 685393 w 3000547"/>
                  <a:gd name="connsiteY8409" fmla="*/ 2035235 h 3555732"/>
                  <a:gd name="connsiteX8410" fmla="*/ 684507 w 3000547"/>
                  <a:gd name="connsiteY8410" fmla="*/ 2034681 h 3555732"/>
                  <a:gd name="connsiteX8411" fmla="*/ 682733 w 3000547"/>
                  <a:gd name="connsiteY8411" fmla="*/ 2032243 h 3555732"/>
                  <a:gd name="connsiteX8412" fmla="*/ 681514 w 3000547"/>
                  <a:gd name="connsiteY8412" fmla="*/ 2031689 h 3555732"/>
                  <a:gd name="connsiteX8413" fmla="*/ 680850 w 3000547"/>
                  <a:gd name="connsiteY8413" fmla="*/ 2032575 h 3555732"/>
                  <a:gd name="connsiteX8414" fmla="*/ 680185 w 3000547"/>
                  <a:gd name="connsiteY8414" fmla="*/ 2034570 h 3555732"/>
                  <a:gd name="connsiteX8415" fmla="*/ 679298 w 3000547"/>
                  <a:gd name="connsiteY8415" fmla="*/ 2036454 h 3555732"/>
                  <a:gd name="connsiteX8416" fmla="*/ 679520 w 3000547"/>
                  <a:gd name="connsiteY8416" fmla="*/ 2036897 h 3555732"/>
                  <a:gd name="connsiteX8417" fmla="*/ 679963 w 3000547"/>
                  <a:gd name="connsiteY8417" fmla="*/ 2037562 h 3555732"/>
                  <a:gd name="connsiteX8418" fmla="*/ 680185 w 3000547"/>
                  <a:gd name="connsiteY8418" fmla="*/ 2038892 h 3555732"/>
                  <a:gd name="connsiteX8419" fmla="*/ 681071 w 3000547"/>
                  <a:gd name="connsiteY8419" fmla="*/ 2038449 h 3555732"/>
                  <a:gd name="connsiteX8420" fmla="*/ 682290 w 3000547"/>
                  <a:gd name="connsiteY8420" fmla="*/ 2039889 h 3555732"/>
                  <a:gd name="connsiteX8421" fmla="*/ 683398 w 3000547"/>
                  <a:gd name="connsiteY8421" fmla="*/ 2042660 h 3555732"/>
                  <a:gd name="connsiteX8422" fmla="*/ 683953 w 3000547"/>
                  <a:gd name="connsiteY8422" fmla="*/ 2045984 h 3555732"/>
                  <a:gd name="connsiteX8423" fmla="*/ 680628 w 3000547"/>
                  <a:gd name="connsiteY8423" fmla="*/ 2044876 h 3555732"/>
                  <a:gd name="connsiteX8424" fmla="*/ 674422 w 3000547"/>
                  <a:gd name="connsiteY8424" fmla="*/ 2038559 h 3555732"/>
                  <a:gd name="connsiteX8425" fmla="*/ 670766 w 3000547"/>
                  <a:gd name="connsiteY8425" fmla="*/ 2037119 h 3555732"/>
                  <a:gd name="connsiteX8426" fmla="*/ 669103 w 3000547"/>
                  <a:gd name="connsiteY8426" fmla="*/ 2037784 h 3555732"/>
                  <a:gd name="connsiteX8427" fmla="*/ 667441 w 3000547"/>
                  <a:gd name="connsiteY8427" fmla="*/ 2039224 h 3555732"/>
                  <a:gd name="connsiteX8428" fmla="*/ 666111 w 3000547"/>
                  <a:gd name="connsiteY8428" fmla="*/ 2041330 h 3555732"/>
                  <a:gd name="connsiteX8429" fmla="*/ 665336 w 3000547"/>
                  <a:gd name="connsiteY8429" fmla="*/ 2044100 h 3555732"/>
                  <a:gd name="connsiteX8430" fmla="*/ 675420 w 3000547"/>
                  <a:gd name="connsiteY8430" fmla="*/ 2044100 h 3555732"/>
                  <a:gd name="connsiteX8431" fmla="*/ 676196 w 3000547"/>
                  <a:gd name="connsiteY8431" fmla="*/ 2044654 h 3555732"/>
                  <a:gd name="connsiteX8432" fmla="*/ 676639 w 3000547"/>
                  <a:gd name="connsiteY8432" fmla="*/ 2045984 h 3555732"/>
                  <a:gd name="connsiteX8433" fmla="*/ 676971 w 3000547"/>
                  <a:gd name="connsiteY8433" fmla="*/ 2047314 h 3555732"/>
                  <a:gd name="connsiteX8434" fmla="*/ 677303 w 3000547"/>
                  <a:gd name="connsiteY8434" fmla="*/ 2047868 h 3555732"/>
                  <a:gd name="connsiteX8435" fmla="*/ 678522 w 3000547"/>
                  <a:gd name="connsiteY8435" fmla="*/ 2047868 h 3555732"/>
                  <a:gd name="connsiteX8436" fmla="*/ 679631 w 3000547"/>
                  <a:gd name="connsiteY8436" fmla="*/ 2048644 h 3555732"/>
                  <a:gd name="connsiteX8437" fmla="*/ 680407 w 3000547"/>
                  <a:gd name="connsiteY8437" fmla="*/ 2049973 h 3555732"/>
                  <a:gd name="connsiteX8438" fmla="*/ 680739 w 3000547"/>
                  <a:gd name="connsiteY8438" fmla="*/ 2052301 h 3555732"/>
                  <a:gd name="connsiteX8439" fmla="*/ 681404 w 3000547"/>
                  <a:gd name="connsiteY8439" fmla="*/ 2054517 h 3555732"/>
                  <a:gd name="connsiteX8440" fmla="*/ 682955 w 3000547"/>
                  <a:gd name="connsiteY8440" fmla="*/ 2055182 h 3555732"/>
                  <a:gd name="connsiteX8441" fmla="*/ 686169 w 3000547"/>
                  <a:gd name="connsiteY8441" fmla="*/ 2054849 h 3555732"/>
                  <a:gd name="connsiteX8442" fmla="*/ 686169 w 3000547"/>
                  <a:gd name="connsiteY8442" fmla="*/ 2056844 h 3555732"/>
                  <a:gd name="connsiteX8443" fmla="*/ 682290 w 3000547"/>
                  <a:gd name="connsiteY8443" fmla="*/ 2059504 h 3555732"/>
                  <a:gd name="connsiteX8444" fmla="*/ 680407 w 3000547"/>
                  <a:gd name="connsiteY8444" fmla="*/ 2059725 h 3555732"/>
                  <a:gd name="connsiteX8445" fmla="*/ 676860 w 3000547"/>
                  <a:gd name="connsiteY8445" fmla="*/ 2054960 h 3555732"/>
                  <a:gd name="connsiteX8446" fmla="*/ 674644 w 3000547"/>
                  <a:gd name="connsiteY8446" fmla="*/ 2053630 h 3555732"/>
                  <a:gd name="connsiteX8447" fmla="*/ 669768 w 3000547"/>
                  <a:gd name="connsiteY8447" fmla="*/ 2053298 h 3555732"/>
                  <a:gd name="connsiteX8448" fmla="*/ 669768 w 3000547"/>
                  <a:gd name="connsiteY8448" fmla="*/ 2054960 h 3555732"/>
                  <a:gd name="connsiteX8449" fmla="*/ 673647 w 3000547"/>
                  <a:gd name="connsiteY8449" fmla="*/ 2057841 h 3555732"/>
                  <a:gd name="connsiteX8450" fmla="*/ 675309 w 3000547"/>
                  <a:gd name="connsiteY8450" fmla="*/ 2060390 h 3555732"/>
                  <a:gd name="connsiteX8451" fmla="*/ 675974 w 3000547"/>
                  <a:gd name="connsiteY8451" fmla="*/ 2064047 h 3555732"/>
                  <a:gd name="connsiteX8452" fmla="*/ 671209 w 3000547"/>
                  <a:gd name="connsiteY8452" fmla="*/ 2058617 h 3555732"/>
                  <a:gd name="connsiteX8453" fmla="*/ 668549 w 3000547"/>
                  <a:gd name="connsiteY8453" fmla="*/ 2056955 h 3555732"/>
                  <a:gd name="connsiteX8454" fmla="*/ 665890 w 3000547"/>
                  <a:gd name="connsiteY8454" fmla="*/ 2056955 h 3555732"/>
                  <a:gd name="connsiteX8455" fmla="*/ 666666 w 3000547"/>
                  <a:gd name="connsiteY8455" fmla="*/ 2058728 h 3555732"/>
                  <a:gd name="connsiteX8456" fmla="*/ 665890 w 3000547"/>
                  <a:gd name="connsiteY8456" fmla="*/ 2058728 h 3555732"/>
                  <a:gd name="connsiteX8457" fmla="*/ 663562 w 3000547"/>
                  <a:gd name="connsiteY8457" fmla="*/ 2058728 h 3555732"/>
                  <a:gd name="connsiteX8458" fmla="*/ 663784 w 3000547"/>
                  <a:gd name="connsiteY8458" fmla="*/ 2063604 h 3555732"/>
                  <a:gd name="connsiteX8459" fmla="*/ 663452 w 3000547"/>
                  <a:gd name="connsiteY8459" fmla="*/ 2068369 h 3555732"/>
                  <a:gd name="connsiteX8460" fmla="*/ 664338 w 3000547"/>
                  <a:gd name="connsiteY8460" fmla="*/ 2071472 h 3555732"/>
                  <a:gd name="connsiteX8461" fmla="*/ 668106 w 3000547"/>
                  <a:gd name="connsiteY8461" fmla="*/ 2071472 h 3555732"/>
                  <a:gd name="connsiteX8462" fmla="*/ 668106 w 3000547"/>
                  <a:gd name="connsiteY8462" fmla="*/ 2073023 h 3555732"/>
                  <a:gd name="connsiteX8463" fmla="*/ 666444 w 3000547"/>
                  <a:gd name="connsiteY8463" fmla="*/ 2073023 h 3555732"/>
                  <a:gd name="connsiteX8464" fmla="*/ 664892 w 3000547"/>
                  <a:gd name="connsiteY8464" fmla="*/ 2073356 h 3555732"/>
                  <a:gd name="connsiteX8465" fmla="*/ 663452 w 3000547"/>
                  <a:gd name="connsiteY8465" fmla="*/ 2074353 h 3555732"/>
                  <a:gd name="connsiteX8466" fmla="*/ 662011 w 3000547"/>
                  <a:gd name="connsiteY8466" fmla="*/ 2075793 h 3555732"/>
                  <a:gd name="connsiteX8467" fmla="*/ 658797 w 3000547"/>
                  <a:gd name="connsiteY8467" fmla="*/ 2074685 h 3555732"/>
                  <a:gd name="connsiteX8468" fmla="*/ 657025 w 3000547"/>
                  <a:gd name="connsiteY8468" fmla="*/ 2075129 h 3555732"/>
                  <a:gd name="connsiteX8469" fmla="*/ 657025 w 3000547"/>
                  <a:gd name="connsiteY8469" fmla="*/ 2077788 h 3555732"/>
                  <a:gd name="connsiteX8470" fmla="*/ 657690 w 3000547"/>
                  <a:gd name="connsiteY8470" fmla="*/ 2081223 h 3555732"/>
                  <a:gd name="connsiteX8471" fmla="*/ 652481 w 3000547"/>
                  <a:gd name="connsiteY8471" fmla="*/ 2078453 h 3555732"/>
                  <a:gd name="connsiteX8472" fmla="*/ 649711 w 3000547"/>
                  <a:gd name="connsiteY8472" fmla="*/ 2078675 h 3555732"/>
                  <a:gd name="connsiteX8473" fmla="*/ 650154 w 3000547"/>
                  <a:gd name="connsiteY8473" fmla="*/ 2081334 h 3555732"/>
                  <a:gd name="connsiteX8474" fmla="*/ 650486 w 3000547"/>
                  <a:gd name="connsiteY8474" fmla="*/ 2082332 h 3555732"/>
                  <a:gd name="connsiteX8475" fmla="*/ 644835 w 3000547"/>
                  <a:gd name="connsiteY8475" fmla="*/ 2084437 h 3555732"/>
                  <a:gd name="connsiteX8476" fmla="*/ 642064 w 3000547"/>
                  <a:gd name="connsiteY8476" fmla="*/ 2086210 h 3555732"/>
                  <a:gd name="connsiteX8477" fmla="*/ 640513 w 3000547"/>
                  <a:gd name="connsiteY8477" fmla="*/ 2089313 h 3555732"/>
                  <a:gd name="connsiteX8478" fmla="*/ 649378 w 3000547"/>
                  <a:gd name="connsiteY8478" fmla="*/ 2092305 h 3555732"/>
                  <a:gd name="connsiteX8479" fmla="*/ 654143 w 3000547"/>
                  <a:gd name="connsiteY8479" fmla="*/ 2096183 h 3555732"/>
                  <a:gd name="connsiteX8480" fmla="*/ 655140 w 3000547"/>
                  <a:gd name="connsiteY8480" fmla="*/ 2101835 h 3555732"/>
                  <a:gd name="connsiteX8481" fmla="*/ 654032 w 3000547"/>
                  <a:gd name="connsiteY8481" fmla="*/ 2101835 h 3555732"/>
                  <a:gd name="connsiteX8482" fmla="*/ 648935 w 3000547"/>
                  <a:gd name="connsiteY8482" fmla="*/ 2096516 h 3555732"/>
                  <a:gd name="connsiteX8483" fmla="*/ 646386 w 3000547"/>
                  <a:gd name="connsiteY8483" fmla="*/ 2095408 h 3555732"/>
                  <a:gd name="connsiteX8484" fmla="*/ 641621 w 3000547"/>
                  <a:gd name="connsiteY8484" fmla="*/ 2096516 h 3555732"/>
                  <a:gd name="connsiteX8485" fmla="*/ 638962 w 3000547"/>
                  <a:gd name="connsiteY8485" fmla="*/ 2096516 h 3555732"/>
                  <a:gd name="connsiteX8486" fmla="*/ 639183 w 3000547"/>
                  <a:gd name="connsiteY8486" fmla="*/ 2097624 h 3555732"/>
                  <a:gd name="connsiteX8487" fmla="*/ 639294 w 3000547"/>
                  <a:gd name="connsiteY8487" fmla="*/ 2097624 h 3555732"/>
                  <a:gd name="connsiteX8488" fmla="*/ 639627 w 3000547"/>
                  <a:gd name="connsiteY8488" fmla="*/ 2098289 h 3555732"/>
                  <a:gd name="connsiteX8489" fmla="*/ 637964 w 3000547"/>
                  <a:gd name="connsiteY8489" fmla="*/ 2099951 h 3555732"/>
                  <a:gd name="connsiteX8490" fmla="*/ 636080 w 3000547"/>
                  <a:gd name="connsiteY8490" fmla="*/ 2099619 h 3555732"/>
                  <a:gd name="connsiteX8491" fmla="*/ 634086 w 3000547"/>
                  <a:gd name="connsiteY8491" fmla="*/ 2098621 h 3555732"/>
                  <a:gd name="connsiteX8492" fmla="*/ 632091 w 3000547"/>
                  <a:gd name="connsiteY8492" fmla="*/ 2098400 h 3555732"/>
                  <a:gd name="connsiteX8493" fmla="*/ 632423 w 3000547"/>
                  <a:gd name="connsiteY8493" fmla="*/ 2099176 h 3555732"/>
                  <a:gd name="connsiteX8494" fmla="*/ 632645 w 3000547"/>
                  <a:gd name="connsiteY8494" fmla="*/ 2100062 h 3555732"/>
                  <a:gd name="connsiteX8495" fmla="*/ 632977 w 3000547"/>
                  <a:gd name="connsiteY8495" fmla="*/ 2100949 h 3555732"/>
                  <a:gd name="connsiteX8496" fmla="*/ 633642 w 3000547"/>
                  <a:gd name="connsiteY8496" fmla="*/ 2101946 h 3555732"/>
                  <a:gd name="connsiteX8497" fmla="*/ 632866 w 3000547"/>
                  <a:gd name="connsiteY8497" fmla="*/ 2104605 h 3555732"/>
                  <a:gd name="connsiteX8498" fmla="*/ 632866 w 3000547"/>
                  <a:gd name="connsiteY8498" fmla="*/ 2106711 h 3555732"/>
                  <a:gd name="connsiteX8499" fmla="*/ 633864 w 3000547"/>
                  <a:gd name="connsiteY8499" fmla="*/ 2108262 h 3555732"/>
                  <a:gd name="connsiteX8500" fmla="*/ 635194 w 3000547"/>
                  <a:gd name="connsiteY8500" fmla="*/ 2109038 h 3555732"/>
                  <a:gd name="connsiteX8501" fmla="*/ 630540 w 3000547"/>
                  <a:gd name="connsiteY8501" fmla="*/ 2109038 h 3555732"/>
                  <a:gd name="connsiteX8502" fmla="*/ 630540 w 3000547"/>
                  <a:gd name="connsiteY8502" fmla="*/ 2110811 h 3555732"/>
                  <a:gd name="connsiteX8503" fmla="*/ 631094 w 3000547"/>
                  <a:gd name="connsiteY8503" fmla="*/ 2111698 h 3555732"/>
                  <a:gd name="connsiteX8504" fmla="*/ 632091 w 3000547"/>
                  <a:gd name="connsiteY8504" fmla="*/ 2114468 h 3555732"/>
                  <a:gd name="connsiteX8505" fmla="*/ 630207 w 3000547"/>
                  <a:gd name="connsiteY8505" fmla="*/ 2113471 h 3555732"/>
                  <a:gd name="connsiteX8506" fmla="*/ 628101 w 3000547"/>
                  <a:gd name="connsiteY8506" fmla="*/ 2114025 h 3555732"/>
                  <a:gd name="connsiteX8507" fmla="*/ 626218 w 3000547"/>
                  <a:gd name="connsiteY8507" fmla="*/ 2116130 h 3555732"/>
                  <a:gd name="connsiteX8508" fmla="*/ 625110 w 3000547"/>
                  <a:gd name="connsiteY8508" fmla="*/ 2119566 h 3555732"/>
                  <a:gd name="connsiteX8509" fmla="*/ 634640 w 3000547"/>
                  <a:gd name="connsiteY8509" fmla="*/ 2119566 h 3555732"/>
                  <a:gd name="connsiteX8510" fmla="*/ 637632 w 3000547"/>
                  <a:gd name="connsiteY8510" fmla="*/ 2117792 h 3555732"/>
                  <a:gd name="connsiteX8511" fmla="*/ 636634 w 3000547"/>
                  <a:gd name="connsiteY8511" fmla="*/ 2121449 h 3555732"/>
                  <a:gd name="connsiteX8512" fmla="*/ 634751 w 3000547"/>
                  <a:gd name="connsiteY8512" fmla="*/ 2123555 h 3555732"/>
                  <a:gd name="connsiteX8513" fmla="*/ 625220 w 3000547"/>
                  <a:gd name="connsiteY8513" fmla="*/ 2126547 h 3555732"/>
                  <a:gd name="connsiteX8514" fmla="*/ 624112 w 3000547"/>
                  <a:gd name="connsiteY8514" fmla="*/ 2125993 h 3555732"/>
                  <a:gd name="connsiteX8515" fmla="*/ 622561 w 3000547"/>
                  <a:gd name="connsiteY8515" fmla="*/ 2123555 h 3555732"/>
                  <a:gd name="connsiteX8516" fmla="*/ 617020 w 3000547"/>
                  <a:gd name="connsiteY8516" fmla="*/ 2119898 h 3555732"/>
                  <a:gd name="connsiteX8517" fmla="*/ 614471 w 3000547"/>
                  <a:gd name="connsiteY8517" fmla="*/ 2119011 h 3555732"/>
                  <a:gd name="connsiteX8518" fmla="*/ 612699 w 3000547"/>
                  <a:gd name="connsiteY8518" fmla="*/ 2121449 h 3555732"/>
                  <a:gd name="connsiteX8519" fmla="*/ 612477 w 3000547"/>
                  <a:gd name="connsiteY8519" fmla="*/ 2125106 h 3555732"/>
                  <a:gd name="connsiteX8520" fmla="*/ 613363 w 3000547"/>
                  <a:gd name="connsiteY8520" fmla="*/ 2128542 h 3555732"/>
                  <a:gd name="connsiteX8521" fmla="*/ 614693 w 3000547"/>
                  <a:gd name="connsiteY8521" fmla="*/ 2131534 h 3555732"/>
                  <a:gd name="connsiteX8522" fmla="*/ 615912 w 3000547"/>
                  <a:gd name="connsiteY8522" fmla="*/ 2133639 h 3555732"/>
                  <a:gd name="connsiteX8523" fmla="*/ 614693 w 3000547"/>
                  <a:gd name="connsiteY8523" fmla="*/ 2137074 h 3555732"/>
                  <a:gd name="connsiteX8524" fmla="*/ 614693 w 3000547"/>
                  <a:gd name="connsiteY8524" fmla="*/ 2138404 h 3555732"/>
                  <a:gd name="connsiteX8525" fmla="*/ 615136 w 3000547"/>
                  <a:gd name="connsiteY8525" fmla="*/ 2140731 h 3555732"/>
                  <a:gd name="connsiteX8526" fmla="*/ 612809 w 3000547"/>
                  <a:gd name="connsiteY8526" fmla="*/ 2140399 h 3555732"/>
                  <a:gd name="connsiteX8527" fmla="*/ 612033 w 3000547"/>
                  <a:gd name="connsiteY8527" fmla="*/ 2143169 h 3555732"/>
                  <a:gd name="connsiteX8528" fmla="*/ 611812 w 3000547"/>
                  <a:gd name="connsiteY8528" fmla="*/ 2147380 h 3555732"/>
                  <a:gd name="connsiteX8529" fmla="*/ 611258 w 3000547"/>
                  <a:gd name="connsiteY8529" fmla="*/ 2151480 h 3555732"/>
                  <a:gd name="connsiteX8530" fmla="*/ 609928 w 3000547"/>
                  <a:gd name="connsiteY8530" fmla="*/ 2153918 h 3555732"/>
                  <a:gd name="connsiteX8531" fmla="*/ 606825 w 3000547"/>
                  <a:gd name="connsiteY8531" fmla="*/ 2157021 h 3555732"/>
                  <a:gd name="connsiteX8532" fmla="*/ 605827 w 3000547"/>
                  <a:gd name="connsiteY8532" fmla="*/ 2160124 h 3555732"/>
                  <a:gd name="connsiteX8533" fmla="*/ 608820 w 3000547"/>
                  <a:gd name="connsiteY8533" fmla="*/ 2160124 h 3555732"/>
                  <a:gd name="connsiteX8534" fmla="*/ 612255 w 3000547"/>
                  <a:gd name="connsiteY8534" fmla="*/ 2158794 h 3555732"/>
                  <a:gd name="connsiteX8535" fmla="*/ 619679 w 3000547"/>
                  <a:gd name="connsiteY8535" fmla="*/ 2153032 h 3555732"/>
                  <a:gd name="connsiteX8536" fmla="*/ 620344 w 3000547"/>
                  <a:gd name="connsiteY8536" fmla="*/ 2154029 h 3555732"/>
                  <a:gd name="connsiteX8537" fmla="*/ 620899 w 3000547"/>
                  <a:gd name="connsiteY8537" fmla="*/ 2155691 h 3555732"/>
                  <a:gd name="connsiteX8538" fmla="*/ 622118 w 3000547"/>
                  <a:gd name="connsiteY8538" fmla="*/ 2156578 h 3555732"/>
                  <a:gd name="connsiteX8539" fmla="*/ 623447 w 3000547"/>
                  <a:gd name="connsiteY8539" fmla="*/ 2155802 h 3555732"/>
                  <a:gd name="connsiteX8540" fmla="*/ 624555 w 3000547"/>
                  <a:gd name="connsiteY8540" fmla="*/ 2154251 h 3555732"/>
                  <a:gd name="connsiteX8541" fmla="*/ 625775 w 3000547"/>
                  <a:gd name="connsiteY8541" fmla="*/ 2153032 h 3555732"/>
                  <a:gd name="connsiteX8542" fmla="*/ 627437 w 3000547"/>
                  <a:gd name="connsiteY8542" fmla="*/ 2153032 h 3555732"/>
                  <a:gd name="connsiteX8543" fmla="*/ 622782 w 3000547"/>
                  <a:gd name="connsiteY8543" fmla="*/ 2158351 h 3555732"/>
                  <a:gd name="connsiteX8544" fmla="*/ 609817 w 3000547"/>
                  <a:gd name="connsiteY8544" fmla="*/ 2164667 h 3555732"/>
                  <a:gd name="connsiteX8545" fmla="*/ 606492 w 3000547"/>
                  <a:gd name="connsiteY8545" fmla="*/ 2170651 h 3555732"/>
                  <a:gd name="connsiteX8546" fmla="*/ 608598 w 3000547"/>
                  <a:gd name="connsiteY8546" fmla="*/ 2170651 h 3555732"/>
                  <a:gd name="connsiteX8547" fmla="*/ 612255 w 3000547"/>
                  <a:gd name="connsiteY8547" fmla="*/ 2167770 h 3555732"/>
                  <a:gd name="connsiteX8548" fmla="*/ 616466 w 3000547"/>
                  <a:gd name="connsiteY8548" fmla="*/ 2166551 h 3555732"/>
                  <a:gd name="connsiteX8549" fmla="*/ 620123 w 3000547"/>
                  <a:gd name="connsiteY8549" fmla="*/ 2164113 h 3555732"/>
                  <a:gd name="connsiteX8550" fmla="*/ 623669 w 3000547"/>
                  <a:gd name="connsiteY8550" fmla="*/ 2162783 h 3555732"/>
                  <a:gd name="connsiteX8551" fmla="*/ 627104 w 3000547"/>
                  <a:gd name="connsiteY8551" fmla="*/ 2159348 h 3555732"/>
                  <a:gd name="connsiteX8552" fmla="*/ 628877 w 3000547"/>
                  <a:gd name="connsiteY8552" fmla="*/ 2158462 h 3555732"/>
                  <a:gd name="connsiteX8553" fmla="*/ 630761 w 3000547"/>
                  <a:gd name="connsiteY8553" fmla="*/ 2158905 h 3555732"/>
                  <a:gd name="connsiteX8554" fmla="*/ 632312 w 3000547"/>
                  <a:gd name="connsiteY8554" fmla="*/ 2160567 h 3555732"/>
                  <a:gd name="connsiteX8555" fmla="*/ 635083 w 3000547"/>
                  <a:gd name="connsiteY8555" fmla="*/ 2165443 h 3555732"/>
                  <a:gd name="connsiteX8556" fmla="*/ 632423 w 3000547"/>
                  <a:gd name="connsiteY8556" fmla="*/ 2166551 h 3555732"/>
                  <a:gd name="connsiteX8557" fmla="*/ 625885 w 3000547"/>
                  <a:gd name="connsiteY8557" fmla="*/ 2164778 h 3555732"/>
                  <a:gd name="connsiteX8558" fmla="*/ 620455 w 3000547"/>
                  <a:gd name="connsiteY8558" fmla="*/ 2170762 h 3555732"/>
                  <a:gd name="connsiteX8559" fmla="*/ 609374 w 3000547"/>
                  <a:gd name="connsiteY8559" fmla="*/ 2174198 h 3555732"/>
                  <a:gd name="connsiteX8560" fmla="*/ 605606 w 3000547"/>
                  <a:gd name="connsiteY8560" fmla="*/ 2178852 h 3555732"/>
                  <a:gd name="connsiteX8561" fmla="*/ 604387 w 3000547"/>
                  <a:gd name="connsiteY8561" fmla="*/ 2179517 h 3555732"/>
                  <a:gd name="connsiteX8562" fmla="*/ 602282 w 3000547"/>
                  <a:gd name="connsiteY8562" fmla="*/ 2179517 h 3555732"/>
                  <a:gd name="connsiteX8563" fmla="*/ 602282 w 3000547"/>
                  <a:gd name="connsiteY8563" fmla="*/ 2178852 h 3555732"/>
                  <a:gd name="connsiteX8564" fmla="*/ 603057 w 3000547"/>
                  <a:gd name="connsiteY8564" fmla="*/ 2177522 h 3555732"/>
                  <a:gd name="connsiteX8565" fmla="*/ 602836 w 3000547"/>
                  <a:gd name="connsiteY8565" fmla="*/ 2175084 h 3555732"/>
                  <a:gd name="connsiteX8566" fmla="*/ 600508 w 3000547"/>
                  <a:gd name="connsiteY8566" fmla="*/ 2174641 h 3555732"/>
                  <a:gd name="connsiteX8567" fmla="*/ 589205 w 3000547"/>
                  <a:gd name="connsiteY8567" fmla="*/ 2179517 h 3555732"/>
                  <a:gd name="connsiteX8568" fmla="*/ 591311 w 3000547"/>
                  <a:gd name="connsiteY8568" fmla="*/ 2181844 h 3555732"/>
                  <a:gd name="connsiteX8569" fmla="*/ 593527 w 3000547"/>
                  <a:gd name="connsiteY8569" fmla="*/ 2182952 h 3555732"/>
                  <a:gd name="connsiteX8570" fmla="*/ 598514 w 3000547"/>
                  <a:gd name="connsiteY8570" fmla="*/ 2183284 h 3555732"/>
                  <a:gd name="connsiteX8571" fmla="*/ 598514 w 3000547"/>
                  <a:gd name="connsiteY8571" fmla="*/ 2184836 h 3555732"/>
                  <a:gd name="connsiteX8572" fmla="*/ 593638 w 3000547"/>
                  <a:gd name="connsiteY8572" fmla="*/ 2185279 h 3555732"/>
                  <a:gd name="connsiteX8573" fmla="*/ 574578 w 3000547"/>
                  <a:gd name="connsiteY8573" fmla="*/ 2196250 h 3555732"/>
                  <a:gd name="connsiteX8574" fmla="*/ 561280 w 3000547"/>
                  <a:gd name="connsiteY8574" fmla="*/ 2207664 h 3555732"/>
                  <a:gd name="connsiteX8575" fmla="*/ 565269 w 3000547"/>
                  <a:gd name="connsiteY8575" fmla="*/ 2211542 h 3555732"/>
                  <a:gd name="connsiteX8576" fmla="*/ 587543 w 3000547"/>
                  <a:gd name="connsiteY8576" fmla="*/ 2207664 h 3555732"/>
                  <a:gd name="connsiteX8577" fmla="*/ 587543 w 3000547"/>
                  <a:gd name="connsiteY8577" fmla="*/ 2209437 h 3555732"/>
                  <a:gd name="connsiteX8578" fmla="*/ 580894 w 3000547"/>
                  <a:gd name="connsiteY8578" fmla="*/ 2210656 h 3555732"/>
                  <a:gd name="connsiteX8579" fmla="*/ 561945 w 3000547"/>
                  <a:gd name="connsiteY8579" fmla="*/ 2220075 h 3555732"/>
                  <a:gd name="connsiteX8580" fmla="*/ 561945 w 3000547"/>
                  <a:gd name="connsiteY8580" fmla="*/ 2221627 h 3555732"/>
                  <a:gd name="connsiteX8581" fmla="*/ 563607 w 3000547"/>
                  <a:gd name="connsiteY8581" fmla="*/ 2224951 h 3555732"/>
                  <a:gd name="connsiteX8582" fmla="*/ 561723 w 3000547"/>
                  <a:gd name="connsiteY8582" fmla="*/ 2231046 h 3555732"/>
                  <a:gd name="connsiteX8583" fmla="*/ 560947 w 3000547"/>
                  <a:gd name="connsiteY8583" fmla="*/ 2235479 h 3555732"/>
                  <a:gd name="connsiteX8584" fmla="*/ 565823 w 3000547"/>
                  <a:gd name="connsiteY8584" fmla="*/ 2234038 h 3555732"/>
                  <a:gd name="connsiteX8585" fmla="*/ 569702 w 3000547"/>
                  <a:gd name="connsiteY8585" fmla="*/ 2230603 h 3555732"/>
                  <a:gd name="connsiteX8586" fmla="*/ 570256 w 3000547"/>
                  <a:gd name="connsiteY8586" fmla="*/ 2230381 h 3555732"/>
                  <a:gd name="connsiteX8587" fmla="*/ 571475 w 3000547"/>
                  <a:gd name="connsiteY8587" fmla="*/ 2230824 h 3555732"/>
                  <a:gd name="connsiteX8588" fmla="*/ 572029 w 3000547"/>
                  <a:gd name="connsiteY8588" fmla="*/ 2230603 h 3555732"/>
                  <a:gd name="connsiteX8589" fmla="*/ 572029 w 3000547"/>
                  <a:gd name="connsiteY8589" fmla="*/ 2230048 h 3555732"/>
                  <a:gd name="connsiteX8590" fmla="*/ 572251 w 3000547"/>
                  <a:gd name="connsiteY8590" fmla="*/ 2228940 h 3555732"/>
                  <a:gd name="connsiteX8591" fmla="*/ 572473 w 3000547"/>
                  <a:gd name="connsiteY8591" fmla="*/ 2227721 h 3555732"/>
                  <a:gd name="connsiteX8592" fmla="*/ 572805 w 3000547"/>
                  <a:gd name="connsiteY8592" fmla="*/ 2226946 h 3555732"/>
                  <a:gd name="connsiteX8593" fmla="*/ 581892 w 3000547"/>
                  <a:gd name="connsiteY8593" fmla="*/ 2226281 h 3555732"/>
                  <a:gd name="connsiteX8594" fmla="*/ 587654 w 3000547"/>
                  <a:gd name="connsiteY8594" fmla="*/ 2220851 h 3555732"/>
                  <a:gd name="connsiteX8595" fmla="*/ 596519 w 3000547"/>
                  <a:gd name="connsiteY8595" fmla="*/ 2218745 h 3555732"/>
                  <a:gd name="connsiteX8596" fmla="*/ 602060 w 3000547"/>
                  <a:gd name="connsiteY8596" fmla="*/ 2212207 h 3555732"/>
                  <a:gd name="connsiteX8597" fmla="*/ 607601 w 3000547"/>
                  <a:gd name="connsiteY8597" fmla="*/ 2209880 h 3555732"/>
                  <a:gd name="connsiteX8598" fmla="*/ 609595 w 3000547"/>
                  <a:gd name="connsiteY8598" fmla="*/ 2209548 h 3555732"/>
                  <a:gd name="connsiteX8599" fmla="*/ 611590 w 3000547"/>
                  <a:gd name="connsiteY8599" fmla="*/ 2208440 h 3555732"/>
                  <a:gd name="connsiteX8600" fmla="*/ 613917 w 3000547"/>
                  <a:gd name="connsiteY8600" fmla="*/ 2206334 h 3555732"/>
                  <a:gd name="connsiteX8601" fmla="*/ 615912 w 3000547"/>
                  <a:gd name="connsiteY8601" fmla="*/ 2205447 h 3555732"/>
                  <a:gd name="connsiteX8602" fmla="*/ 617020 w 3000547"/>
                  <a:gd name="connsiteY8602" fmla="*/ 2207775 h 3555732"/>
                  <a:gd name="connsiteX8603" fmla="*/ 615690 w 3000547"/>
                  <a:gd name="connsiteY8603" fmla="*/ 2208550 h 3555732"/>
                  <a:gd name="connsiteX8604" fmla="*/ 614471 w 3000547"/>
                  <a:gd name="connsiteY8604" fmla="*/ 2209991 h 3555732"/>
                  <a:gd name="connsiteX8605" fmla="*/ 613585 w 3000547"/>
                  <a:gd name="connsiteY8605" fmla="*/ 2212096 h 3555732"/>
                  <a:gd name="connsiteX8606" fmla="*/ 613142 w 3000547"/>
                  <a:gd name="connsiteY8606" fmla="*/ 2214978 h 3555732"/>
                  <a:gd name="connsiteX8607" fmla="*/ 616023 w 3000547"/>
                  <a:gd name="connsiteY8607" fmla="*/ 2214645 h 3555732"/>
                  <a:gd name="connsiteX8608" fmla="*/ 621231 w 3000547"/>
                  <a:gd name="connsiteY8608" fmla="*/ 2210102 h 3555732"/>
                  <a:gd name="connsiteX8609" fmla="*/ 624112 w 3000547"/>
                  <a:gd name="connsiteY8609" fmla="*/ 2209659 h 3555732"/>
                  <a:gd name="connsiteX8610" fmla="*/ 620677 w 3000547"/>
                  <a:gd name="connsiteY8610" fmla="*/ 2214202 h 3555732"/>
                  <a:gd name="connsiteX8611" fmla="*/ 616799 w 3000547"/>
                  <a:gd name="connsiteY8611" fmla="*/ 2218080 h 3555732"/>
                  <a:gd name="connsiteX8612" fmla="*/ 612699 w 3000547"/>
                  <a:gd name="connsiteY8612" fmla="*/ 2220851 h 3555732"/>
                  <a:gd name="connsiteX8613" fmla="*/ 604055 w 3000547"/>
                  <a:gd name="connsiteY8613" fmla="*/ 2222956 h 3555732"/>
                  <a:gd name="connsiteX8614" fmla="*/ 594968 w 3000547"/>
                  <a:gd name="connsiteY8614" fmla="*/ 2227832 h 3555732"/>
                  <a:gd name="connsiteX8615" fmla="*/ 589981 w 3000547"/>
                  <a:gd name="connsiteY8615" fmla="*/ 2228940 h 3555732"/>
                  <a:gd name="connsiteX8616" fmla="*/ 590425 w 3000547"/>
                  <a:gd name="connsiteY8616" fmla="*/ 2231600 h 3555732"/>
                  <a:gd name="connsiteX8617" fmla="*/ 590757 w 3000547"/>
                  <a:gd name="connsiteY8617" fmla="*/ 2232597 h 3555732"/>
                  <a:gd name="connsiteX8618" fmla="*/ 590092 w 3000547"/>
                  <a:gd name="connsiteY8618" fmla="*/ 2233373 h 3555732"/>
                  <a:gd name="connsiteX8619" fmla="*/ 589760 w 3000547"/>
                  <a:gd name="connsiteY8619" fmla="*/ 2234149 h 3555732"/>
                  <a:gd name="connsiteX8620" fmla="*/ 589538 w 3000547"/>
                  <a:gd name="connsiteY8620" fmla="*/ 2234924 h 3555732"/>
                  <a:gd name="connsiteX8621" fmla="*/ 589205 w 3000547"/>
                  <a:gd name="connsiteY8621" fmla="*/ 2235922 h 3555732"/>
                  <a:gd name="connsiteX8622" fmla="*/ 591975 w 3000547"/>
                  <a:gd name="connsiteY8622" fmla="*/ 2237362 h 3555732"/>
                  <a:gd name="connsiteX8623" fmla="*/ 592973 w 3000547"/>
                  <a:gd name="connsiteY8623" fmla="*/ 2238692 h 3555732"/>
                  <a:gd name="connsiteX8624" fmla="*/ 593749 w 3000547"/>
                  <a:gd name="connsiteY8624" fmla="*/ 2241130 h 3555732"/>
                  <a:gd name="connsiteX8625" fmla="*/ 591643 w 3000547"/>
                  <a:gd name="connsiteY8625" fmla="*/ 2242571 h 3555732"/>
                  <a:gd name="connsiteX8626" fmla="*/ 591200 w 3000547"/>
                  <a:gd name="connsiteY8626" fmla="*/ 2245452 h 3555732"/>
                  <a:gd name="connsiteX8627" fmla="*/ 592086 w 3000547"/>
                  <a:gd name="connsiteY8627" fmla="*/ 2248776 h 3555732"/>
                  <a:gd name="connsiteX8628" fmla="*/ 593749 w 3000547"/>
                  <a:gd name="connsiteY8628" fmla="*/ 2251768 h 3555732"/>
                  <a:gd name="connsiteX8629" fmla="*/ 595633 w 3000547"/>
                  <a:gd name="connsiteY8629" fmla="*/ 2253098 h 3555732"/>
                  <a:gd name="connsiteX8630" fmla="*/ 599733 w 3000547"/>
                  <a:gd name="connsiteY8630" fmla="*/ 2253652 h 3555732"/>
                  <a:gd name="connsiteX8631" fmla="*/ 601617 w 3000547"/>
                  <a:gd name="connsiteY8631" fmla="*/ 2255093 h 3555732"/>
                  <a:gd name="connsiteX8632" fmla="*/ 601173 w 3000547"/>
                  <a:gd name="connsiteY8632" fmla="*/ 2255868 h 3555732"/>
                  <a:gd name="connsiteX8633" fmla="*/ 599955 w 3000547"/>
                  <a:gd name="connsiteY8633" fmla="*/ 2258750 h 3555732"/>
                  <a:gd name="connsiteX8634" fmla="*/ 601727 w 3000547"/>
                  <a:gd name="connsiteY8634" fmla="*/ 2263958 h 3555732"/>
                  <a:gd name="connsiteX8635" fmla="*/ 602282 w 3000547"/>
                  <a:gd name="connsiteY8635" fmla="*/ 2269610 h 3555732"/>
                  <a:gd name="connsiteX8636" fmla="*/ 603390 w 3000547"/>
                  <a:gd name="connsiteY8636" fmla="*/ 2274153 h 3555732"/>
                  <a:gd name="connsiteX8637" fmla="*/ 607712 w 3000547"/>
                  <a:gd name="connsiteY8637" fmla="*/ 2276258 h 3555732"/>
                  <a:gd name="connsiteX8638" fmla="*/ 608488 w 3000547"/>
                  <a:gd name="connsiteY8638" fmla="*/ 2276923 h 3555732"/>
                  <a:gd name="connsiteX8639" fmla="*/ 609263 w 3000547"/>
                  <a:gd name="connsiteY8639" fmla="*/ 2277810 h 3555732"/>
                  <a:gd name="connsiteX8640" fmla="*/ 609817 w 3000547"/>
                  <a:gd name="connsiteY8640" fmla="*/ 2278696 h 3555732"/>
                  <a:gd name="connsiteX8641" fmla="*/ 610482 w 3000547"/>
                  <a:gd name="connsiteY8641" fmla="*/ 2279583 h 3555732"/>
                  <a:gd name="connsiteX8642" fmla="*/ 611147 w 3000547"/>
                  <a:gd name="connsiteY8642" fmla="*/ 2279140 h 3555732"/>
                  <a:gd name="connsiteX8643" fmla="*/ 611812 w 3000547"/>
                  <a:gd name="connsiteY8643" fmla="*/ 2278364 h 3555732"/>
                  <a:gd name="connsiteX8644" fmla="*/ 612588 w 3000547"/>
                  <a:gd name="connsiteY8644" fmla="*/ 2277921 h 3555732"/>
                  <a:gd name="connsiteX8645" fmla="*/ 617464 w 3000547"/>
                  <a:gd name="connsiteY8645" fmla="*/ 2277477 h 3555732"/>
                  <a:gd name="connsiteX8646" fmla="*/ 621896 w 3000547"/>
                  <a:gd name="connsiteY8646" fmla="*/ 2276037 h 3555732"/>
                  <a:gd name="connsiteX8647" fmla="*/ 631648 w 3000547"/>
                  <a:gd name="connsiteY8647" fmla="*/ 2268612 h 3555732"/>
                  <a:gd name="connsiteX8648" fmla="*/ 634751 w 3000547"/>
                  <a:gd name="connsiteY8648" fmla="*/ 2267615 h 3555732"/>
                  <a:gd name="connsiteX8649" fmla="*/ 635970 w 3000547"/>
                  <a:gd name="connsiteY8649" fmla="*/ 2266728 h 3555732"/>
                  <a:gd name="connsiteX8650" fmla="*/ 638629 w 3000547"/>
                  <a:gd name="connsiteY8650" fmla="*/ 2263071 h 3555732"/>
                  <a:gd name="connsiteX8651" fmla="*/ 640070 w 3000547"/>
                  <a:gd name="connsiteY8651" fmla="*/ 2262185 h 3555732"/>
                  <a:gd name="connsiteX8652" fmla="*/ 649046 w 3000547"/>
                  <a:gd name="connsiteY8652" fmla="*/ 2262185 h 3555732"/>
                  <a:gd name="connsiteX8653" fmla="*/ 650818 w 3000547"/>
                  <a:gd name="connsiteY8653" fmla="*/ 2261742 h 3555732"/>
                  <a:gd name="connsiteX8654" fmla="*/ 654365 w 3000547"/>
                  <a:gd name="connsiteY8654" fmla="*/ 2259414 h 3555732"/>
                  <a:gd name="connsiteX8655" fmla="*/ 658354 w 3000547"/>
                  <a:gd name="connsiteY8655" fmla="*/ 2258639 h 3555732"/>
                  <a:gd name="connsiteX8656" fmla="*/ 659905 w 3000547"/>
                  <a:gd name="connsiteY8656" fmla="*/ 2257863 h 3555732"/>
                  <a:gd name="connsiteX8657" fmla="*/ 672760 w 3000547"/>
                  <a:gd name="connsiteY8657" fmla="*/ 2247668 h 3555732"/>
                  <a:gd name="connsiteX8658" fmla="*/ 676971 w 3000547"/>
                  <a:gd name="connsiteY8658" fmla="*/ 2246228 h 3555732"/>
                  <a:gd name="connsiteX8659" fmla="*/ 680961 w 3000547"/>
                  <a:gd name="connsiteY8659" fmla="*/ 2243457 h 3555732"/>
                  <a:gd name="connsiteX8660" fmla="*/ 681958 w 3000547"/>
                  <a:gd name="connsiteY8660" fmla="*/ 2242349 h 3555732"/>
                  <a:gd name="connsiteX8661" fmla="*/ 684396 w 3000547"/>
                  <a:gd name="connsiteY8661" fmla="*/ 2234924 h 3555732"/>
                  <a:gd name="connsiteX8662" fmla="*/ 685393 w 3000547"/>
                  <a:gd name="connsiteY8662" fmla="*/ 2232930 h 3555732"/>
                  <a:gd name="connsiteX8663" fmla="*/ 688718 w 3000547"/>
                  <a:gd name="connsiteY8663" fmla="*/ 2230603 h 3555732"/>
                  <a:gd name="connsiteX8664" fmla="*/ 696585 w 3000547"/>
                  <a:gd name="connsiteY8664" fmla="*/ 2229716 h 3555732"/>
                  <a:gd name="connsiteX8665" fmla="*/ 704564 w 3000547"/>
                  <a:gd name="connsiteY8665" fmla="*/ 2222070 h 3555732"/>
                  <a:gd name="connsiteX8666" fmla="*/ 715757 w 3000547"/>
                  <a:gd name="connsiteY8666" fmla="*/ 2219299 h 3555732"/>
                  <a:gd name="connsiteX8667" fmla="*/ 719968 w 3000547"/>
                  <a:gd name="connsiteY8667" fmla="*/ 2214423 h 3555732"/>
                  <a:gd name="connsiteX8668" fmla="*/ 720854 w 3000547"/>
                  <a:gd name="connsiteY8668" fmla="*/ 2212983 h 3555732"/>
                  <a:gd name="connsiteX8669" fmla="*/ 722738 w 3000547"/>
                  <a:gd name="connsiteY8669" fmla="*/ 2211099 h 3555732"/>
                  <a:gd name="connsiteX8670" fmla="*/ 723403 w 3000547"/>
                  <a:gd name="connsiteY8670" fmla="*/ 2209991 h 3555732"/>
                  <a:gd name="connsiteX8671" fmla="*/ 723846 w 3000547"/>
                  <a:gd name="connsiteY8671" fmla="*/ 2207885 h 3555732"/>
                  <a:gd name="connsiteX8672" fmla="*/ 724400 w 3000547"/>
                  <a:gd name="connsiteY8672" fmla="*/ 2203120 h 3555732"/>
                  <a:gd name="connsiteX8673" fmla="*/ 724844 w 3000547"/>
                  <a:gd name="connsiteY8673" fmla="*/ 2201236 h 3555732"/>
                  <a:gd name="connsiteX8674" fmla="*/ 726616 w 3000547"/>
                  <a:gd name="connsiteY8674" fmla="*/ 2198355 h 3555732"/>
                  <a:gd name="connsiteX8675" fmla="*/ 729165 w 3000547"/>
                  <a:gd name="connsiteY8675" fmla="*/ 2195696 h 3555732"/>
                  <a:gd name="connsiteX8676" fmla="*/ 731825 w 3000547"/>
                  <a:gd name="connsiteY8676" fmla="*/ 2193590 h 3555732"/>
                  <a:gd name="connsiteX8677" fmla="*/ 734152 w 3000547"/>
                  <a:gd name="connsiteY8677" fmla="*/ 2192482 h 3555732"/>
                  <a:gd name="connsiteX8678" fmla="*/ 732157 w 3000547"/>
                  <a:gd name="connsiteY8678" fmla="*/ 2185944 h 3555732"/>
                  <a:gd name="connsiteX8679" fmla="*/ 729276 w 3000547"/>
                  <a:gd name="connsiteY8679" fmla="*/ 2183174 h 3555732"/>
                  <a:gd name="connsiteX8680" fmla="*/ 725952 w 3000547"/>
                  <a:gd name="connsiteY8680" fmla="*/ 2181733 h 3555732"/>
                  <a:gd name="connsiteX8681" fmla="*/ 718527 w 3000547"/>
                  <a:gd name="connsiteY8681" fmla="*/ 2176414 h 3555732"/>
                  <a:gd name="connsiteX8682" fmla="*/ 714648 w 3000547"/>
                  <a:gd name="connsiteY8682" fmla="*/ 2177300 h 3555732"/>
                  <a:gd name="connsiteX8683" fmla="*/ 699910 w 3000547"/>
                  <a:gd name="connsiteY8683" fmla="*/ 2188714 h 3555732"/>
                  <a:gd name="connsiteX8684" fmla="*/ 692042 w 3000547"/>
                  <a:gd name="connsiteY8684" fmla="*/ 2190709 h 3555732"/>
                  <a:gd name="connsiteX8685" fmla="*/ 690712 w 3000547"/>
                  <a:gd name="connsiteY8685" fmla="*/ 2191374 h 3555732"/>
                  <a:gd name="connsiteX8686" fmla="*/ 684174 w 3000547"/>
                  <a:gd name="connsiteY8686" fmla="*/ 2197469 h 3555732"/>
                  <a:gd name="connsiteX8687" fmla="*/ 682068 w 3000547"/>
                  <a:gd name="connsiteY8687" fmla="*/ 2198688 h 3555732"/>
                  <a:gd name="connsiteX8688" fmla="*/ 679853 w 3000547"/>
                  <a:gd name="connsiteY8688" fmla="*/ 2199353 h 3555732"/>
                  <a:gd name="connsiteX8689" fmla="*/ 677636 w 3000547"/>
                  <a:gd name="connsiteY8689" fmla="*/ 2199353 h 3555732"/>
                  <a:gd name="connsiteX8690" fmla="*/ 680074 w 3000547"/>
                  <a:gd name="connsiteY8690" fmla="*/ 2196361 h 3555732"/>
                  <a:gd name="connsiteX8691" fmla="*/ 685836 w 3000547"/>
                  <a:gd name="connsiteY8691" fmla="*/ 2193036 h 3555732"/>
                  <a:gd name="connsiteX8692" fmla="*/ 690601 w 3000547"/>
                  <a:gd name="connsiteY8692" fmla="*/ 2186055 h 3555732"/>
                  <a:gd name="connsiteX8693" fmla="*/ 694148 w 3000547"/>
                  <a:gd name="connsiteY8693" fmla="*/ 2183617 h 3555732"/>
                  <a:gd name="connsiteX8694" fmla="*/ 707556 w 3000547"/>
                  <a:gd name="connsiteY8694" fmla="*/ 2179073 h 3555732"/>
                  <a:gd name="connsiteX8695" fmla="*/ 711324 w 3000547"/>
                  <a:gd name="connsiteY8695" fmla="*/ 2176525 h 3555732"/>
                  <a:gd name="connsiteX8696" fmla="*/ 713651 w 3000547"/>
                  <a:gd name="connsiteY8696" fmla="*/ 2173865 h 3555732"/>
                  <a:gd name="connsiteX8697" fmla="*/ 715757 w 3000547"/>
                  <a:gd name="connsiteY8697" fmla="*/ 2170208 h 3555732"/>
                  <a:gd name="connsiteX8698" fmla="*/ 718638 w 3000547"/>
                  <a:gd name="connsiteY8698" fmla="*/ 2166440 h 3555732"/>
                  <a:gd name="connsiteX8699" fmla="*/ 721630 w 3000547"/>
                  <a:gd name="connsiteY8699" fmla="*/ 2163449 h 3555732"/>
                  <a:gd name="connsiteX8700" fmla="*/ 745677 w 3000547"/>
                  <a:gd name="connsiteY8700" fmla="*/ 2148156 h 3555732"/>
                  <a:gd name="connsiteX8701" fmla="*/ 748226 w 3000547"/>
                  <a:gd name="connsiteY8701" fmla="*/ 2144610 h 3555732"/>
                  <a:gd name="connsiteX8702" fmla="*/ 748890 w 3000547"/>
                  <a:gd name="connsiteY8702" fmla="*/ 2142948 h 3555732"/>
                  <a:gd name="connsiteX8703" fmla="*/ 751328 w 3000547"/>
                  <a:gd name="connsiteY8703" fmla="*/ 2131423 h 3555732"/>
                  <a:gd name="connsiteX8704" fmla="*/ 759750 w 3000547"/>
                  <a:gd name="connsiteY8704" fmla="*/ 2122336 h 3555732"/>
                  <a:gd name="connsiteX8705" fmla="*/ 762964 w 3000547"/>
                  <a:gd name="connsiteY8705" fmla="*/ 2120452 h 3555732"/>
                  <a:gd name="connsiteX8706" fmla="*/ 766732 w 3000547"/>
                  <a:gd name="connsiteY8706" fmla="*/ 2119787 h 3555732"/>
                  <a:gd name="connsiteX8707" fmla="*/ 764848 w 3000547"/>
                  <a:gd name="connsiteY8707" fmla="*/ 2123001 h 3555732"/>
                  <a:gd name="connsiteX8708" fmla="*/ 757423 w 3000547"/>
                  <a:gd name="connsiteY8708" fmla="*/ 2130425 h 3555732"/>
                  <a:gd name="connsiteX8709" fmla="*/ 754320 w 3000547"/>
                  <a:gd name="connsiteY8709" fmla="*/ 2132531 h 3555732"/>
                  <a:gd name="connsiteX8710" fmla="*/ 752991 w 3000547"/>
                  <a:gd name="connsiteY8710" fmla="*/ 2134304 h 3555732"/>
                  <a:gd name="connsiteX8711" fmla="*/ 752991 w 3000547"/>
                  <a:gd name="connsiteY8711" fmla="*/ 2136742 h 3555732"/>
                  <a:gd name="connsiteX8712" fmla="*/ 754542 w 3000547"/>
                  <a:gd name="connsiteY8712" fmla="*/ 2140288 h 3555732"/>
                  <a:gd name="connsiteX8713" fmla="*/ 755428 w 3000547"/>
                  <a:gd name="connsiteY8713" fmla="*/ 2140731 h 3555732"/>
                  <a:gd name="connsiteX8714" fmla="*/ 767285 w 3000547"/>
                  <a:gd name="connsiteY8714" fmla="*/ 2143058 h 3555732"/>
                  <a:gd name="connsiteX8715" fmla="*/ 774046 w 3000547"/>
                  <a:gd name="connsiteY8715" fmla="*/ 2142615 h 3555732"/>
                  <a:gd name="connsiteX8716" fmla="*/ 775818 w 3000547"/>
                  <a:gd name="connsiteY8716" fmla="*/ 2143391 h 3555732"/>
                  <a:gd name="connsiteX8717" fmla="*/ 777259 w 3000547"/>
                  <a:gd name="connsiteY8717" fmla="*/ 2145496 h 3555732"/>
                  <a:gd name="connsiteX8718" fmla="*/ 782135 w 3000547"/>
                  <a:gd name="connsiteY8718" fmla="*/ 2144610 h 3555732"/>
                  <a:gd name="connsiteX8719" fmla="*/ 780916 w 3000547"/>
                  <a:gd name="connsiteY8719" fmla="*/ 2148267 h 3555732"/>
                  <a:gd name="connsiteX8720" fmla="*/ 778256 w 3000547"/>
                  <a:gd name="connsiteY8720" fmla="*/ 2151702 h 3555732"/>
                  <a:gd name="connsiteX8721" fmla="*/ 775265 w 3000547"/>
                  <a:gd name="connsiteY8721" fmla="*/ 2154362 h 3555732"/>
                  <a:gd name="connsiteX8722" fmla="*/ 759750 w 3000547"/>
                  <a:gd name="connsiteY8722" fmla="*/ 2158905 h 3555732"/>
                  <a:gd name="connsiteX8723" fmla="*/ 751107 w 3000547"/>
                  <a:gd name="connsiteY8723" fmla="*/ 2164113 h 3555732"/>
                  <a:gd name="connsiteX8724" fmla="*/ 749666 w 3000547"/>
                  <a:gd name="connsiteY8724" fmla="*/ 2166773 h 3555732"/>
                  <a:gd name="connsiteX8725" fmla="*/ 748558 w 3000547"/>
                  <a:gd name="connsiteY8725" fmla="*/ 2170762 h 3555732"/>
                  <a:gd name="connsiteX8726" fmla="*/ 745898 w 3000547"/>
                  <a:gd name="connsiteY8726" fmla="*/ 2173422 h 3555732"/>
                  <a:gd name="connsiteX8727" fmla="*/ 738585 w 3000547"/>
                  <a:gd name="connsiteY8727" fmla="*/ 2177300 h 3555732"/>
                  <a:gd name="connsiteX8728" fmla="*/ 737366 w 3000547"/>
                  <a:gd name="connsiteY8728" fmla="*/ 2177300 h 3555732"/>
                  <a:gd name="connsiteX8729" fmla="*/ 736700 w 3000547"/>
                  <a:gd name="connsiteY8729" fmla="*/ 2178408 h 3555732"/>
                  <a:gd name="connsiteX8730" fmla="*/ 736479 w 3000547"/>
                  <a:gd name="connsiteY8730" fmla="*/ 2181733 h 3555732"/>
                  <a:gd name="connsiteX8731" fmla="*/ 736479 w 3000547"/>
                  <a:gd name="connsiteY8731" fmla="*/ 2184282 h 3555732"/>
                  <a:gd name="connsiteX8732" fmla="*/ 736700 w 3000547"/>
                  <a:gd name="connsiteY8732" fmla="*/ 2186498 h 3555732"/>
                  <a:gd name="connsiteX8733" fmla="*/ 737255 w 3000547"/>
                  <a:gd name="connsiteY8733" fmla="*/ 2188050 h 3555732"/>
                  <a:gd name="connsiteX8734" fmla="*/ 738363 w 3000547"/>
                  <a:gd name="connsiteY8734" fmla="*/ 2188603 h 3555732"/>
                  <a:gd name="connsiteX8735" fmla="*/ 754209 w 3000547"/>
                  <a:gd name="connsiteY8735" fmla="*/ 2184060 h 3555732"/>
                  <a:gd name="connsiteX8736" fmla="*/ 757091 w 3000547"/>
                  <a:gd name="connsiteY8736" fmla="*/ 2184060 h 3555732"/>
                  <a:gd name="connsiteX8737" fmla="*/ 759861 w 3000547"/>
                  <a:gd name="connsiteY8737" fmla="*/ 2185168 h 3555732"/>
                  <a:gd name="connsiteX8738" fmla="*/ 762742 w 3000547"/>
                  <a:gd name="connsiteY8738" fmla="*/ 2187717 h 3555732"/>
                  <a:gd name="connsiteX8739" fmla="*/ 765845 w 3000547"/>
                  <a:gd name="connsiteY8739" fmla="*/ 2188936 h 3555732"/>
                  <a:gd name="connsiteX8740" fmla="*/ 772715 w 3000547"/>
                  <a:gd name="connsiteY8740" fmla="*/ 2188382 h 3555732"/>
                  <a:gd name="connsiteX8741" fmla="*/ 775265 w 3000547"/>
                  <a:gd name="connsiteY8741" fmla="*/ 2192039 h 3555732"/>
                  <a:gd name="connsiteX8742" fmla="*/ 774821 w 3000547"/>
                  <a:gd name="connsiteY8742" fmla="*/ 2192815 h 3555732"/>
                  <a:gd name="connsiteX8743" fmla="*/ 774046 w 3000547"/>
                  <a:gd name="connsiteY8743" fmla="*/ 2194698 h 3555732"/>
                  <a:gd name="connsiteX8744" fmla="*/ 773602 w 3000547"/>
                  <a:gd name="connsiteY8744" fmla="*/ 2195474 h 3555732"/>
                  <a:gd name="connsiteX8745" fmla="*/ 775043 w 3000547"/>
                  <a:gd name="connsiteY8745" fmla="*/ 2195474 h 3555732"/>
                  <a:gd name="connsiteX8746" fmla="*/ 776483 w 3000547"/>
                  <a:gd name="connsiteY8746" fmla="*/ 2196361 h 3555732"/>
                  <a:gd name="connsiteX8747" fmla="*/ 777702 w 3000547"/>
                  <a:gd name="connsiteY8747" fmla="*/ 2198023 h 3555732"/>
                  <a:gd name="connsiteX8748" fmla="*/ 778146 w 3000547"/>
                  <a:gd name="connsiteY8748" fmla="*/ 2200793 h 3555732"/>
                  <a:gd name="connsiteX8749" fmla="*/ 777481 w 3000547"/>
                  <a:gd name="connsiteY8749" fmla="*/ 2203785 h 3555732"/>
                  <a:gd name="connsiteX8750" fmla="*/ 775818 w 3000547"/>
                  <a:gd name="connsiteY8750" fmla="*/ 2204783 h 3555732"/>
                  <a:gd name="connsiteX8751" fmla="*/ 763850 w 3000547"/>
                  <a:gd name="connsiteY8751" fmla="*/ 2205226 h 3555732"/>
                  <a:gd name="connsiteX8752" fmla="*/ 755761 w 3000547"/>
                  <a:gd name="connsiteY8752" fmla="*/ 2207775 h 3555732"/>
                  <a:gd name="connsiteX8753" fmla="*/ 753101 w 3000547"/>
                  <a:gd name="connsiteY8753" fmla="*/ 2210213 h 3555732"/>
                  <a:gd name="connsiteX8754" fmla="*/ 749001 w 3000547"/>
                  <a:gd name="connsiteY8754" fmla="*/ 2218191 h 3555732"/>
                  <a:gd name="connsiteX8755" fmla="*/ 746563 w 3000547"/>
                  <a:gd name="connsiteY8755" fmla="*/ 2221737 h 3555732"/>
                  <a:gd name="connsiteX8756" fmla="*/ 743461 w 3000547"/>
                  <a:gd name="connsiteY8756" fmla="*/ 2223954 h 3555732"/>
                  <a:gd name="connsiteX8757" fmla="*/ 739250 w 3000547"/>
                  <a:gd name="connsiteY8757" fmla="*/ 2225616 h 3555732"/>
                  <a:gd name="connsiteX8758" fmla="*/ 735149 w 3000547"/>
                  <a:gd name="connsiteY8758" fmla="*/ 2225616 h 3555732"/>
                  <a:gd name="connsiteX8759" fmla="*/ 732157 w 3000547"/>
                  <a:gd name="connsiteY8759" fmla="*/ 2222624 h 3555732"/>
                  <a:gd name="connsiteX8760" fmla="*/ 729498 w 3000547"/>
                  <a:gd name="connsiteY8760" fmla="*/ 2221848 h 3555732"/>
                  <a:gd name="connsiteX8761" fmla="*/ 714981 w 3000547"/>
                  <a:gd name="connsiteY8761" fmla="*/ 2230713 h 3555732"/>
                  <a:gd name="connsiteX8762" fmla="*/ 710327 w 3000547"/>
                  <a:gd name="connsiteY8762" fmla="*/ 2239135 h 3555732"/>
                  <a:gd name="connsiteX8763" fmla="*/ 708110 w 3000547"/>
                  <a:gd name="connsiteY8763" fmla="*/ 2241019 h 3555732"/>
                  <a:gd name="connsiteX8764" fmla="*/ 701683 w 3000547"/>
                  <a:gd name="connsiteY8764" fmla="*/ 2243346 h 3555732"/>
                  <a:gd name="connsiteX8765" fmla="*/ 698026 w 3000547"/>
                  <a:gd name="connsiteY8765" fmla="*/ 2245784 h 3555732"/>
                  <a:gd name="connsiteX8766" fmla="*/ 695699 w 3000547"/>
                  <a:gd name="connsiteY8766" fmla="*/ 2248776 h 3555732"/>
                  <a:gd name="connsiteX8767" fmla="*/ 695145 w 3000547"/>
                  <a:gd name="connsiteY8767" fmla="*/ 2249884 h 3555732"/>
                  <a:gd name="connsiteX8768" fmla="*/ 694037 w 3000547"/>
                  <a:gd name="connsiteY8768" fmla="*/ 2251214 h 3555732"/>
                  <a:gd name="connsiteX8769" fmla="*/ 693483 w 3000547"/>
                  <a:gd name="connsiteY8769" fmla="*/ 2252322 h 3555732"/>
                  <a:gd name="connsiteX8770" fmla="*/ 693040 w 3000547"/>
                  <a:gd name="connsiteY8770" fmla="*/ 2253763 h 3555732"/>
                  <a:gd name="connsiteX8771" fmla="*/ 692818 w 3000547"/>
                  <a:gd name="connsiteY8771" fmla="*/ 2255204 h 3555732"/>
                  <a:gd name="connsiteX8772" fmla="*/ 692485 w 3000547"/>
                  <a:gd name="connsiteY8772" fmla="*/ 2256312 h 3555732"/>
                  <a:gd name="connsiteX8773" fmla="*/ 691599 w 3000547"/>
                  <a:gd name="connsiteY8773" fmla="*/ 2256755 h 3555732"/>
                  <a:gd name="connsiteX8774" fmla="*/ 690380 w 3000547"/>
                  <a:gd name="connsiteY8774" fmla="*/ 2257863 h 3555732"/>
                  <a:gd name="connsiteX8775" fmla="*/ 689715 w 3000547"/>
                  <a:gd name="connsiteY8775" fmla="*/ 2260412 h 3555732"/>
                  <a:gd name="connsiteX8776" fmla="*/ 688829 w 3000547"/>
                  <a:gd name="connsiteY8776" fmla="*/ 2262850 h 3555732"/>
                  <a:gd name="connsiteX8777" fmla="*/ 686944 w 3000547"/>
                  <a:gd name="connsiteY8777" fmla="*/ 2263736 h 3555732"/>
                  <a:gd name="connsiteX8778" fmla="*/ 686944 w 3000547"/>
                  <a:gd name="connsiteY8778" fmla="*/ 2265288 h 3555732"/>
                  <a:gd name="connsiteX8779" fmla="*/ 688718 w 3000547"/>
                  <a:gd name="connsiteY8779" fmla="*/ 2265288 h 3555732"/>
                  <a:gd name="connsiteX8780" fmla="*/ 690490 w 3000547"/>
                  <a:gd name="connsiteY8780" fmla="*/ 2264401 h 3555732"/>
                  <a:gd name="connsiteX8781" fmla="*/ 692153 w 3000547"/>
                  <a:gd name="connsiteY8781" fmla="*/ 2262961 h 3555732"/>
                  <a:gd name="connsiteX8782" fmla="*/ 693483 w 3000547"/>
                  <a:gd name="connsiteY8782" fmla="*/ 2261077 h 3555732"/>
                  <a:gd name="connsiteX8783" fmla="*/ 695255 w 3000547"/>
                  <a:gd name="connsiteY8783" fmla="*/ 2259304 h 3555732"/>
                  <a:gd name="connsiteX8784" fmla="*/ 699577 w 3000547"/>
                  <a:gd name="connsiteY8784" fmla="*/ 2258750 h 3555732"/>
                  <a:gd name="connsiteX8785" fmla="*/ 701572 w 3000547"/>
                  <a:gd name="connsiteY8785" fmla="*/ 2257642 h 3555732"/>
                  <a:gd name="connsiteX8786" fmla="*/ 705118 w 3000547"/>
                  <a:gd name="connsiteY8786" fmla="*/ 2254539 h 3555732"/>
                  <a:gd name="connsiteX8787" fmla="*/ 708996 w 3000547"/>
                  <a:gd name="connsiteY8787" fmla="*/ 2252655 h 3555732"/>
                  <a:gd name="connsiteX8788" fmla="*/ 717086 w 3000547"/>
                  <a:gd name="connsiteY8788" fmla="*/ 2251547 h 3555732"/>
                  <a:gd name="connsiteX8789" fmla="*/ 715978 w 3000547"/>
                  <a:gd name="connsiteY8789" fmla="*/ 2255093 h 3555732"/>
                  <a:gd name="connsiteX8790" fmla="*/ 714205 w 3000547"/>
                  <a:gd name="connsiteY8790" fmla="*/ 2256201 h 3555732"/>
                  <a:gd name="connsiteX8791" fmla="*/ 712211 w 3000547"/>
                  <a:gd name="connsiteY8791" fmla="*/ 2256423 h 3555732"/>
                  <a:gd name="connsiteX8792" fmla="*/ 710216 w 3000547"/>
                  <a:gd name="connsiteY8792" fmla="*/ 2257642 h 3555732"/>
                  <a:gd name="connsiteX8793" fmla="*/ 709662 w 3000547"/>
                  <a:gd name="connsiteY8793" fmla="*/ 2259969 h 3555732"/>
                  <a:gd name="connsiteX8794" fmla="*/ 711989 w 3000547"/>
                  <a:gd name="connsiteY8794" fmla="*/ 2261188 h 3555732"/>
                  <a:gd name="connsiteX8795" fmla="*/ 717086 w 3000547"/>
                  <a:gd name="connsiteY8795" fmla="*/ 2261742 h 3555732"/>
                  <a:gd name="connsiteX8796" fmla="*/ 717086 w 3000547"/>
                  <a:gd name="connsiteY8796" fmla="*/ 2263626 h 3555732"/>
                  <a:gd name="connsiteX8797" fmla="*/ 706670 w 3000547"/>
                  <a:gd name="connsiteY8797" fmla="*/ 2264734 h 3555732"/>
                  <a:gd name="connsiteX8798" fmla="*/ 701018 w 3000547"/>
                  <a:gd name="connsiteY8798" fmla="*/ 2267615 h 3555732"/>
                  <a:gd name="connsiteX8799" fmla="*/ 698580 w 3000547"/>
                  <a:gd name="connsiteY8799" fmla="*/ 2273045 h 3555732"/>
                  <a:gd name="connsiteX8800" fmla="*/ 700685 w 3000547"/>
                  <a:gd name="connsiteY8800" fmla="*/ 2280691 h 3555732"/>
                  <a:gd name="connsiteX8801" fmla="*/ 705783 w 3000547"/>
                  <a:gd name="connsiteY8801" fmla="*/ 2283683 h 3555732"/>
                  <a:gd name="connsiteX8802" fmla="*/ 716422 w 3000547"/>
                  <a:gd name="connsiteY8802" fmla="*/ 2286010 h 3555732"/>
                  <a:gd name="connsiteX8803" fmla="*/ 715535 w 3000547"/>
                  <a:gd name="connsiteY8803" fmla="*/ 2288670 h 3555732"/>
                  <a:gd name="connsiteX8804" fmla="*/ 713872 w 3000547"/>
                  <a:gd name="connsiteY8804" fmla="*/ 2290332 h 3555732"/>
                  <a:gd name="connsiteX8805" fmla="*/ 711989 w 3000547"/>
                  <a:gd name="connsiteY8805" fmla="*/ 2291219 h 3555732"/>
                  <a:gd name="connsiteX8806" fmla="*/ 711989 w 3000547"/>
                  <a:gd name="connsiteY8806" fmla="*/ 2291219 h 3555732"/>
                  <a:gd name="connsiteX8807" fmla="*/ 708000 w 3000547"/>
                  <a:gd name="connsiteY8807" fmla="*/ 2291662 h 3555732"/>
                  <a:gd name="connsiteX8808" fmla="*/ 706781 w 3000547"/>
                  <a:gd name="connsiteY8808" fmla="*/ 2292548 h 3555732"/>
                  <a:gd name="connsiteX8809" fmla="*/ 704564 w 3000547"/>
                  <a:gd name="connsiteY8809" fmla="*/ 2297424 h 3555732"/>
                  <a:gd name="connsiteX8810" fmla="*/ 703124 w 3000547"/>
                  <a:gd name="connsiteY8810" fmla="*/ 2298422 h 3555732"/>
                  <a:gd name="connsiteX8811" fmla="*/ 701572 w 3000547"/>
                  <a:gd name="connsiteY8811" fmla="*/ 2296981 h 3555732"/>
                  <a:gd name="connsiteX8812" fmla="*/ 698802 w 3000547"/>
                  <a:gd name="connsiteY8812" fmla="*/ 2292992 h 3555732"/>
                  <a:gd name="connsiteX8813" fmla="*/ 691709 w 3000547"/>
                  <a:gd name="connsiteY8813" fmla="*/ 2290775 h 3555732"/>
                  <a:gd name="connsiteX8814" fmla="*/ 691044 w 3000547"/>
                  <a:gd name="connsiteY8814" fmla="*/ 2289556 h 3555732"/>
                  <a:gd name="connsiteX8815" fmla="*/ 678190 w 3000547"/>
                  <a:gd name="connsiteY8815" fmla="*/ 2294986 h 3555732"/>
                  <a:gd name="connsiteX8816" fmla="*/ 674755 w 3000547"/>
                  <a:gd name="connsiteY8816" fmla="*/ 2293989 h 3555732"/>
                  <a:gd name="connsiteX8817" fmla="*/ 671320 w 3000547"/>
                  <a:gd name="connsiteY8817" fmla="*/ 2290886 h 3555732"/>
                  <a:gd name="connsiteX8818" fmla="*/ 667441 w 3000547"/>
                  <a:gd name="connsiteY8818" fmla="*/ 2289002 h 3555732"/>
                  <a:gd name="connsiteX8819" fmla="*/ 663562 w 3000547"/>
                  <a:gd name="connsiteY8819" fmla="*/ 2288448 h 3555732"/>
                  <a:gd name="connsiteX8820" fmla="*/ 660016 w 3000547"/>
                  <a:gd name="connsiteY8820" fmla="*/ 2289556 h 3555732"/>
                  <a:gd name="connsiteX8821" fmla="*/ 656803 w 3000547"/>
                  <a:gd name="connsiteY8821" fmla="*/ 2291883 h 3555732"/>
                  <a:gd name="connsiteX8822" fmla="*/ 655251 w 3000547"/>
                  <a:gd name="connsiteY8822" fmla="*/ 2292216 h 3555732"/>
                  <a:gd name="connsiteX8823" fmla="*/ 653146 w 3000547"/>
                  <a:gd name="connsiteY8823" fmla="*/ 2291440 h 3555732"/>
                  <a:gd name="connsiteX8824" fmla="*/ 648935 w 3000547"/>
                  <a:gd name="connsiteY8824" fmla="*/ 2286675 h 3555732"/>
                  <a:gd name="connsiteX8825" fmla="*/ 647051 w 3000547"/>
                  <a:gd name="connsiteY8825" fmla="*/ 2285899 h 3555732"/>
                  <a:gd name="connsiteX8826" fmla="*/ 630651 w 3000547"/>
                  <a:gd name="connsiteY8826" fmla="*/ 2289446 h 3555732"/>
                  <a:gd name="connsiteX8827" fmla="*/ 623669 w 3000547"/>
                  <a:gd name="connsiteY8827" fmla="*/ 2292881 h 3555732"/>
                  <a:gd name="connsiteX8828" fmla="*/ 622450 w 3000547"/>
                  <a:gd name="connsiteY8828" fmla="*/ 2294432 h 3555732"/>
                  <a:gd name="connsiteX8829" fmla="*/ 619790 w 3000547"/>
                  <a:gd name="connsiteY8829" fmla="*/ 2298865 h 3555732"/>
                  <a:gd name="connsiteX8830" fmla="*/ 618571 w 3000547"/>
                  <a:gd name="connsiteY8830" fmla="*/ 2299751 h 3555732"/>
                  <a:gd name="connsiteX8831" fmla="*/ 617574 w 3000547"/>
                  <a:gd name="connsiteY8831" fmla="*/ 2300970 h 3555732"/>
                  <a:gd name="connsiteX8832" fmla="*/ 617574 w 3000547"/>
                  <a:gd name="connsiteY8832" fmla="*/ 2303962 h 3555732"/>
                  <a:gd name="connsiteX8833" fmla="*/ 618461 w 3000547"/>
                  <a:gd name="connsiteY8833" fmla="*/ 2307176 h 3555732"/>
                  <a:gd name="connsiteX8834" fmla="*/ 619236 w 3000547"/>
                  <a:gd name="connsiteY8834" fmla="*/ 2309503 h 3555732"/>
                  <a:gd name="connsiteX8835" fmla="*/ 620677 w 3000547"/>
                  <a:gd name="connsiteY8835" fmla="*/ 2311387 h 3555732"/>
                  <a:gd name="connsiteX8836" fmla="*/ 622450 w 3000547"/>
                  <a:gd name="connsiteY8836" fmla="*/ 2312495 h 3555732"/>
                  <a:gd name="connsiteX8837" fmla="*/ 640735 w 3000547"/>
                  <a:gd name="connsiteY8837" fmla="*/ 2316817 h 3555732"/>
                  <a:gd name="connsiteX8838" fmla="*/ 643062 w 3000547"/>
                  <a:gd name="connsiteY8838" fmla="*/ 2319920 h 3555732"/>
                  <a:gd name="connsiteX8839" fmla="*/ 643283 w 3000547"/>
                  <a:gd name="connsiteY8839" fmla="*/ 2320695 h 3555732"/>
                  <a:gd name="connsiteX8840" fmla="*/ 643838 w 3000547"/>
                  <a:gd name="connsiteY8840" fmla="*/ 2321249 h 3555732"/>
                  <a:gd name="connsiteX8841" fmla="*/ 644392 w 3000547"/>
                  <a:gd name="connsiteY8841" fmla="*/ 2322025 h 3555732"/>
                  <a:gd name="connsiteX8842" fmla="*/ 644613 w 3000547"/>
                  <a:gd name="connsiteY8842" fmla="*/ 2323466 h 3555732"/>
                  <a:gd name="connsiteX8843" fmla="*/ 644613 w 3000547"/>
                  <a:gd name="connsiteY8843" fmla="*/ 2325017 h 3555732"/>
                  <a:gd name="connsiteX8844" fmla="*/ 644170 w 3000547"/>
                  <a:gd name="connsiteY8844" fmla="*/ 2325682 h 3555732"/>
                  <a:gd name="connsiteX8845" fmla="*/ 643948 w 3000547"/>
                  <a:gd name="connsiteY8845" fmla="*/ 2326125 h 3555732"/>
                  <a:gd name="connsiteX8846" fmla="*/ 643948 w 3000547"/>
                  <a:gd name="connsiteY8846" fmla="*/ 2326901 h 3555732"/>
                  <a:gd name="connsiteX8847" fmla="*/ 643838 w 3000547"/>
                  <a:gd name="connsiteY8847" fmla="*/ 2332774 h 3555732"/>
                  <a:gd name="connsiteX8848" fmla="*/ 643394 w 3000547"/>
                  <a:gd name="connsiteY8848" fmla="*/ 2334991 h 3555732"/>
                  <a:gd name="connsiteX8849" fmla="*/ 642286 w 3000547"/>
                  <a:gd name="connsiteY8849" fmla="*/ 2336431 h 3555732"/>
                  <a:gd name="connsiteX8850" fmla="*/ 641732 w 3000547"/>
                  <a:gd name="connsiteY8850" fmla="*/ 2324574 h 3555732"/>
                  <a:gd name="connsiteX8851" fmla="*/ 640402 w 3000547"/>
                  <a:gd name="connsiteY8851" fmla="*/ 2321582 h 3555732"/>
                  <a:gd name="connsiteX8852" fmla="*/ 636856 w 3000547"/>
                  <a:gd name="connsiteY8852" fmla="*/ 2320917 h 3555732"/>
                  <a:gd name="connsiteX8853" fmla="*/ 628655 w 3000547"/>
                  <a:gd name="connsiteY8853" fmla="*/ 2322579 h 3555732"/>
                  <a:gd name="connsiteX8854" fmla="*/ 624112 w 3000547"/>
                  <a:gd name="connsiteY8854" fmla="*/ 2321914 h 3555732"/>
                  <a:gd name="connsiteX8855" fmla="*/ 618239 w 3000547"/>
                  <a:gd name="connsiteY8855" fmla="*/ 2315044 h 3555732"/>
                  <a:gd name="connsiteX8856" fmla="*/ 614471 w 3000547"/>
                  <a:gd name="connsiteY8856" fmla="*/ 2312606 h 3555732"/>
                  <a:gd name="connsiteX8857" fmla="*/ 610593 w 3000547"/>
                  <a:gd name="connsiteY8857" fmla="*/ 2312163 h 3555732"/>
                  <a:gd name="connsiteX8858" fmla="*/ 605163 w 3000547"/>
                  <a:gd name="connsiteY8858" fmla="*/ 2317593 h 3555732"/>
                  <a:gd name="connsiteX8859" fmla="*/ 600951 w 3000547"/>
                  <a:gd name="connsiteY8859" fmla="*/ 2320252 h 3555732"/>
                  <a:gd name="connsiteX8860" fmla="*/ 596741 w 3000547"/>
                  <a:gd name="connsiteY8860" fmla="*/ 2321693 h 3555732"/>
                  <a:gd name="connsiteX8861" fmla="*/ 594081 w 3000547"/>
                  <a:gd name="connsiteY8861" fmla="*/ 2320806 h 3555732"/>
                  <a:gd name="connsiteX8862" fmla="*/ 604830 w 3000547"/>
                  <a:gd name="connsiteY8862" fmla="*/ 2308617 h 3555732"/>
                  <a:gd name="connsiteX8863" fmla="*/ 606271 w 3000547"/>
                  <a:gd name="connsiteY8863" fmla="*/ 2304295 h 3555732"/>
                  <a:gd name="connsiteX8864" fmla="*/ 608488 w 3000547"/>
                  <a:gd name="connsiteY8864" fmla="*/ 2295873 h 3555732"/>
                  <a:gd name="connsiteX8865" fmla="*/ 607047 w 3000547"/>
                  <a:gd name="connsiteY8865" fmla="*/ 2290332 h 3555732"/>
                  <a:gd name="connsiteX8866" fmla="*/ 601506 w 3000547"/>
                  <a:gd name="connsiteY8866" fmla="*/ 2283240 h 3555732"/>
                  <a:gd name="connsiteX8867" fmla="*/ 590979 w 3000547"/>
                  <a:gd name="connsiteY8867" fmla="*/ 2274042 h 3555732"/>
                  <a:gd name="connsiteX8868" fmla="*/ 591865 w 3000547"/>
                  <a:gd name="connsiteY8868" fmla="*/ 2269388 h 3555732"/>
                  <a:gd name="connsiteX8869" fmla="*/ 591532 w 3000547"/>
                  <a:gd name="connsiteY8869" fmla="*/ 2265177 h 3555732"/>
                  <a:gd name="connsiteX8870" fmla="*/ 590314 w 3000547"/>
                  <a:gd name="connsiteY8870" fmla="*/ 2261520 h 3555732"/>
                  <a:gd name="connsiteX8871" fmla="*/ 588651 w 3000547"/>
                  <a:gd name="connsiteY8871" fmla="*/ 2258417 h 3555732"/>
                  <a:gd name="connsiteX8872" fmla="*/ 583443 w 3000547"/>
                  <a:gd name="connsiteY8872" fmla="*/ 2251436 h 3555732"/>
                  <a:gd name="connsiteX8873" fmla="*/ 581227 w 3000547"/>
                  <a:gd name="connsiteY8873" fmla="*/ 2246782 h 3555732"/>
                  <a:gd name="connsiteX8874" fmla="*/ 581670 w 3000547"/>
                  <a:gd name="connsiteY8874" fmla="*/ 2242681 h 3555732"/>
                  <a:gd name="connsiteX8875" fmla="*/ 578899 w 3000547"/>
                  <a:gd name="connsiteY8875" fmla="*/ 2240687 h 3555732"/>
                  <a:gd name="connsiteX8876" fmla="*/ 575353 w 3000547"/>
                  <a:gd name="connsiteY8876" fmla="*/ 2242349 h 3555732"/>
                  <a:gd name="connsiteX8877" fmla="*/ 568594 w 3000547"/>
                  <a:gd name="connsiteY8877" fmla="*/ 2247668 h 3555732"/>
                  <a:gd name="connsiteX8878" fmla="*/ 561612 w 3000547"/>
                  <a:gd name="connsiteY8878" fmla="*/ 2249330 h 3555732"/>
                  <a:gd name="connsiteX8879" fmla="*/ 558288 w 3000547"/>
                  <a:gd name="connsiteY8879" fmla="*/ 2250993 h 3555732"/>
                  <a:gd name="connsiteX8880" fmla="*/ 555296 w 3000547"/>
                  <a:gd name="connsiteY8880" fmla="*/ 2254650 h 3555732"/>
                  <a:gd name="connsiteX8881" fmla="*/ 559064 w 3000547"/>
                  <a:gd name="connsiteY8881" fmla="*/ 2255093 h 3555732"/>
                  <a:gd name="connsiteX8882" fmla="*/ 561501 w 3000547"/>
                  <a:gd name="connsiteY8882" fmla="*/ 2256866 h 3555732"/>
                  <a:gd name="connsiteX8883" fmla="*/ 563164 w 3000547"/>
                  <a:gd name="connsiteY8883" fmla="*/ 2260633 h 3555732"/>
                  <a:gd name="connsiteX8884" fmla="*/ 564604 w 3000547"/>
                  <a:gd name="connsiteY8884" fmla="*/ 2266950 h 3555732"/>
                  <a:gd name="connsiteX8885" fmla="*/ 563053 w 3000547"/>
                  <a:gd name="connsiteY8885" fmla="*/ 2265731 h 3555732"/>
                  <a:gd name="connsiteX8886" fmla="*/ 560393 w 3000547"/>
                  <a:gd name="connsiteY8886" fmla="*/ 2260301 h 3555732"/>
                  <a:gd name="connsiteX8887" fmla="*/ 558399 w 3000547"/>
                  <a:gd name="connsiteY8887" fmla="*/ 2258306 h 3555732"/>
                  <a:gd name="connsiteX8888" fmla="*/ 555739 w 3000547"/>
                  <a:gd name="connsiteY8888" fmla="*/ 2257863 h 3555732"/>
                  <a:gd name="connsiteX8889" fmla="*/ 553634 w 3000547"/>
                  <a:gd name="connsiteY8889" fmla="*/ 2259193 h 3555732"/>
                  <a:gd name="connsiteX8890" fmla="*/ 551750 w 3000547"/>
                  <a:gd name="connsiteY8890" fmla="*/ 2261742 h 3555732"/>
                  <a:gd name="connsiteX8891" fmla="*/ 546874 w 3000547"/>
                  <a:gd name="connsiteY8891" fmla="*/ 2271050 h 3555732"/>
                  <a:gd name="connsiteX8892" fmla="*/ 545323 w 3000547"/>
                  <a:gd name="connsiteY8892" fmla="*/ 2272712 h 3555732"/>
                  <a:gd name="connsiteX8893" fmla="*/ 543660 w 3000547"/>
                  <a:gd name="connsiteY8893" fmla="*/ 2272047 h 3555732"/>
                  <a:gd name="connsiteX8894" fmla="*/ 542552 w 3000547"/>
                  <a:gd name="connsiteY8894" fmla="*/ 2269720 h 3555732"/>
                  <a:gd name="connsiteX8895" fmla="*/ 542109 w 3000547"/>
                  <a:gd name="connsiteY8895" fmla="*/ 2266728 h 3555732"/>
                  <a:gd name="connsiteX8896" fmla="*/ 542441 w 3000547"/>
                  <a:gd name="connsiteY8896" fmla="*/ 2263847 h 3555732"/>
                  <a:gd name="connsiteX8897" fmla="*/ 543660 w 3000547"/>
                  <a:gd name="connsiteY8897" fmla="*/ 2261742 h 3555732"/>
                  <a:gd name="connsiteX8898" fmla="*/ 541333 w 3000547"/>
                  <a:gd name="connsiteY8898" fmla="*/ 2261409 h 3555732"/>
                  <a:gd name="connsiteX8899" fmla="*/ 538452 w 3000547"/>
                  <a:gd name="connsiteY8899" fmla="*/ 2263404 h 3555732"/>
                  <a:gd name="connsiteX8900" fmla="*/ 535793 w 3000547"/>
                  <a:gd name="connsiteY8900" fmla="*/ 2266507 h 3555732"/>
                  <a:gd name="connsiteX8901" fmla="*/ 533908 w 3000547"/>
                  <a:gd name="connsiteY8901" fmla="*/ 2269720 h 3555732"/>
                  <a:gd name="connsiteX8902" fmla="*/ 531803 w 3000547"/>
                  <a:gd name="connsiteY8902" fmla="*/ 2270053 h 3555732"/>
                  <a:gd name="connsiteX8903" fmla="*/ 528700 w 3000547"/>
                  <a:gd name="connsiteY8903" fmla="*/ 2268612 h 3555732"/>
                  <a:gd name="connsiteX8904" fmla="*/ 526595 w 3000547"/>
                  <a:gd name="connsiteY8904" fmla="*/ 2268834 h 3555732"/>
                  <a:gd name="connsiteX8905" fmla="*/ 527371 w 3000547"/>
                  <a:gd name="connsiteY8905" fmla="*/ 2274153 h 3555732"/>
                  <a:gd name="connsiteX8906" fmla="*/ 521497 w 3000547"/>
                  <a:gd name="connsiteY8906" fmla="*/ 2274153 h 3555732"/>
                  <a:gd name="connsiteX8907" fmla="*/ 518062 w 3000547"/>
                  <a:gd name="connsiteY8907" fmla="*/ 2275815 h 3555732"/>
                  <a:gd name="connsiteX8908" fmla="*/ 516510 w 3000547"/>
                  <a:gd name="connsiteY8908" fmla="*/ 2281245 h 3555732"/>
                  <a:gd name="connsiteX8909" fmla="*/ 518616 w 3000547"/>
                  <a:gd name="connsiteY8909" fmla="*/ 2286010 h 3555732"/>
                  <a:gd name="connsiteX8910" fmla="*/ 523492 w 3000547"/>
                  <a:gd name="connsiteY8910" fmla="*/ 2287894 h 3555732"/>
                  <a:gd name="connsiteX8911" fmla="*/ 532800 w 3000547"/>
                  <a:gd name="connsiteY8911" fmla="*/ 2287894 h 3555732"/>
                  <a:gd name="connsiteX8912" fmla="*/ 531138 w 3000547"/>
                  <a:gd name="connsiteY8912" fmla="*/ 2286564 h 3555732"/>
                  <a:gd name="connsiteX8913" fmla="*/ 530030 w 3000547"/>
                  <a:gd name="connsiteY8913" fmla="*/ 2284348 h 3555732"/>
                  <a:gd name="connsiteX8914" fmla="*/ 529365 w 3000547"/>
                  <a:gd name="connsiteY8914" fmla="*/ 2281356 h 3555732"/>
                  <a:gd name="connsiteX8915" fmla="*/ 528922 w 3000547"/>
                  <a:gd name="connsiteY8915" fmla="*/ 2277588 h 3555732"/>
                  <a:gd name="connsiteX8916" fmla="*/ 530030 w 3000547"/>
                  <a:gd name="connsiteY8916" fmla="*/ 2278696 h 3555732"/>
                  <a:gd name="connsiteX8917" fmla="*/ 531360 w 3000547"/>
                  <a:gd name="connsiteY8917" fmla="*/ 2282021 h 3555732"/>
                  <a:gd name="connsiteX8918" fmla="*/ 531914 w 3000547"/>
                  <a:gd name="connsiteY8918" fmla="*/ 2282686 h 3555732"/>
                  <a:gd name="connsiteX8919" fmla="*/ 533687 w 3000547"/>
                  <a:gd name="connsiteY8919" fmla="*/ 2283129 h 3555732"/>
                  <a:gd name="connsiteX8920" fmla="*/ 537344 w 3000547"/>
                  <a:gd name="connsiteY8920" fmla="*/ 2286010 h 3555732"/>
                  <a:gd name="connsiteX8921" fmla="*/ 540890 w 3000547"/>
                  <a:gd name="connsiteY8921" fmla="*/ 2286010 h 3555732"/>
                  <a:gd name="connsiteX8922" fmla="*/ 551306 w 3000547"/>
                  <a:gd name="connsiteY8922" fmla="*/ 2282686 h 3555732"/>
                  <a:gd name="connsiteX8923" fmla="*/ 553080 w 3000547"/>
                  <a:gd name="connsiteY8923" fmla="*/ 2281134 h 3555732"/>
                  <a:gd name="connsiteX8924" fmla="*/ 554077 w 3000547"/>
                  <a:gd name="connsiteY8924" fmla="*/ 2280802 h 3555732"/>
                  <a:gd name="connsiteX8925" fmla="*/ 554521 w 3000547"/>
                  <a:gd name="connsiteY8925" fmla="*/ 2281910 h 3555732"/>
                  <a:gd name="connsiteX8926" fmla="*/ 554521 w 3000547"/>
                  <a:gd name="connsiteY8926" fmla="*/ 2283572 h 3555732"/>
                  <a:gd name="connsiteX8927" fmla="*/ 554299 w 3000547"/>
                  <a:gd name="connsiteY8927" fmla="*/ 2284348 h 3555732"/>
                  <a:gd name="connsiteX8928" fmla="*/ 520389 w 3000547"/>
                  <a:gd name="connsiteY8928" fmla="*/ 2294100 h 3555732"/>
                  <a:gd name="connsiteX8929" fmla="*/ 518838 w 3000547"/>
                  <a:gd name="connsiteY8929" fmla="*/ 2297424 h 3555732"/>
                  <a:gd name="connsiteX8930" fmla="*/ 518838 w 3000547"/>
                  <a:gd name="connsiteY8930" fmla="*/ 2302300 h 3555732"/>
                  <a:gd name="connsiteX8931" fmla="*/ 521386 w 3000547"/>
                  <a:gd name="connsiteY8931" fmla="*/ 2306954 h 3555732"/>
                  <a:gd name="connsiteX8932" fmla="*/ 522827 w 3000547"/>
                  <a:gd name="connsiteY8932" fmla="*/ 2308727 h 3555732"/>
                  <a:gd name="connsiteX8933" fmla="*/ 524378 w 3000547"/>
                  <a:gd name="connsiteY8933" fmla="*/ 2309836 h 3555732"/>
                  <a:gd name="connsiteX8934" fmla="*/ 525708 w 3000547"/>
                  <a:gd name="connsiteY8934" fmla="*/ 2309614 h 3555732"/>
                  <a:gd name="connsiteX8935" fmla="*/ 529143 w 3000547"/>
                  <a:gd name="connsiteY8935" fmla="*/ 2307508 h 3555732"/>
                  <a:gd name="connsiteX8936" fmla="*/ 544325 w 3000547"/>
                  <a:gd name="connsiteY8936" fmla="*/ 2306179 h 3555732"/>
                  <a:gd name="connsiteX8937" fmla="*/ 550642 w 3000547"/>
                  <a:gd name="connsiteY8937" fmla="*/ 2302522 h 3555732"/>
                  <a:gd name="connsiteX8938" fmla="*/ 553745 w 3000547"/>
                  <a:gd name="connsiteY8938" fmla="*/ 2301746 h 3555732"/>
                  <a:gd name="connsiteX8939" fmla="*/ 548980 w 3000547"/>
                  <a:gd name="connsiteY8939" fmla="*/ 2307619 h 3555732"/>
                  <a:gd name="connsiteX8940" fmla="*/ 529697 w 3000547"/>
                  <a:gd name="connsiteY8940" fmla="*/ 2312052 h 3555732"/>
                  <a:gd name="connsiteX8941" fmla="*/ 521386 w 3000547"/>
                  <a:gd name="connsiteY8941" fmla="*/ 2318258 h 3555732"/>
                  <a:gd name="connsiteX8942" fmla="*/ 515845 w 3000547"/>
                  <a:gd name="connsiteY8942" fmla="*/ 2320141 h 3555732"/>
                  <a:gd name="connsiteX8943" fmla="*/ 513851 w 3000547"/>
                  <a:gd name="connsiteY8943" fmla="*/ 2322690 h 3555732"/>
                  <a:gd name="connsiteX8944" fmla="*/ 510194 w 3000547"/>
                  <a:gd name="connsiteY8944" fmla="*/ 2329450 h 3555732"/>
                  <a:gd name="connsiteX8945" fmla="*/ 509640 w 3000547"/>
                  <a:gd name="connsiteY8945" fmla="*/ 2322912 h 3555732"/>
                  <a:gd name="connsiteX8946" fmla="*/ 511191 w 3000547"/>
                  <a:gd name="connsiteY8946" fmla="*/ 2317039 h 3555732"/>
                  <a:gd name="connsiteX8947" fmla="*/ 513851 w 3000547"/>
                  <a:gd name="connsiteY8947" fmla="*/ 2312273 h 3555732"/>
                  <a:gd name="connsiteX8948" fmla="*/ 516400 w 3000547"/>
                  <a:gd name="connsiteY8948" fmla="*/ 2308838 h 3555732"/>
                  <a:gd name="connsiteX8949" fmla="*/ 514959 w 3000547"/>
                  <a:gd name="connsiteY8949" fmla="*/ 2306733 h 3555732"/>
                  <a:gd name="connsiteX8950" fmla="*/ 514184 w 3000547"/>
                  <a:gd name="connsiteY8950" fmla="*/ 2303962 h 3555732"/>
                  <a:gd name="connsiteX8951" fmla="*/ 513519 w 3000547"/>
                  <a:gd name="connsiteY8951" fmla="*/ 2300970 h 3555732"/>
                  <a:gd name="connsiteX8952" fmla="*/ 512521 w 3000547"/>
                  <a:gd name="connsiteY8952" fmla="*/ 2298200 h 3555732"/>
                  <a:gd name="connsiteX8953" fmla="*/ 505540 w 3000547"/>
                  <a:gd name="connsiteY8953" fmla="*/ 2289556 h 3555732"/>
                  <a:gd name="connsiteX8954" fmla="*/ 501661 w 3000547"/>
                  <a:gd name="connsiteY8954" fmla="*/ 2286010 h 3555732"/>
                  <a:gd name="connsiteX8955" fmla="*/ 500332 w 3000547"/>
                  <a:gd name="connsiteY8955" fmla="*/ 2285789 h 3555732"/>
                  <a:gd name="connsiteX8956" fmla="*/ 499667 w 3000547"/>
                  <a:gd name="connsiteY8956" fmla="*/ 2286121 h 3555732"/>
                  <a:gd name="connsiteX8957" fmla="*/ 496675 w 3000547"/>
                  <a:gd name="connsiteY8957" fmla="*/ 2291108 h 3555732"/>
                  <a:gd name="connsiteX8958" fmla="*/ 495788 w 3000547"/>
                  <a:gd name="connsiteY8958" fmla="*/ 2294432 h 3555732"/>
                  <a:gd name="connsiteX8959" fmla="*/ 496453 w 3000547"/>
                  <a:gd name="connsiteY8959" fmla="*/ 2296759 h 3555732"/>
                  <a:gd name="connsiteX8960" fmla="*/ 499113 w 3000547"/>
                  <a:gd name="connsiteY8960" fmla="*/ 2296759 h 3555732"/>
                  <a:gd name="connsiteX8961" fmla="*/ 499113 w 3000547"/>
                  <a:gd name="connsiteY8961" fmla="*/ 2298311 h 3555732"/>
                  <a:gd name="connsiteX8962" fmla="*/ 495788 w 3000547"/>
                  <a:gd name="connsiteY8962" fmla="*/ 2298311 h 3555732"/>
                  <a:gd name="connsiteX8963" fmla="*/ 491134 w 3000547"/>
                  <a:gd name="connsiteY8963" fmla="*/ 2296870 h 3555732"/>
                  <a:gd name="connsiteX8964" fmla="*/ 487145 w 3000547"/>
                  <a:gd name="connsiteY8964" fmla="*/ 2297535 h 3555732"/>
                  <a:gd name="connsiteX8965" fmla="*/ 486036 w 3000547"/>
                  <a:gd name="connsiteY8965" fmla="*/ 2303519 h 3555732"/>
                  <a:gd name="connsiteX8966" fmla="*/ 483487 w 3000547"/>
                  <a:gd name="connsiteY8966" fmla="*/ 2300860 h 3555732"/>
                  <a:gd name="connsiteX8967" fmla="*/ 481604 w 3000547"/>
                  <a:gd name="connsiteY8967" fmla="*/ 2297867 h 3555732"/>
                  <a:gd name="connsiteX8968" fmla="*/ 479387 w 3000547"/>
                  <a:gd name="connsiteY8968" fmla="*/ 2295540 h 3555732"/>
                  <a:gd name="connsiteX8969" fmla="*/ 475841 w 3000547"/>
                  <a:gd name="connsiteY8969" fmla="*/ 2295097 h 3555732"/>
                  <a:gd name="connsiteX8970" fmla="*/ 475176 w 3000547"/>
                  <a:gd name="connsiteY8970" fmla="*/ 2295429 h 3555732"/>
                  <a:gd name="connsiteX8971" fmla="*/ 472849 w 3000547"/>
                  <a:gd name="connsiteY8971" fmla="*/ 2296759 h 3555732"/>
                  <a:gd name="connsiteX8972" fmla="*/ 470079 w 3000547"/>
                  <a:gd name="connsiteY8972" fmla="*/ 2299419 h 3555732"/>
                  <a:gd name="connsiteX8973" fmla="*/ 467530 w 3000547"/>
                  <a:gd name="connsiteY8973" fmla="*/ 2300970 h 3555732"/>
                  <a:gd name="connsiteX8974" fmla="*/ 462322 w 3000547"/>
                  <a:gd name="connsiteY8974" fmla="*/ 2297646 h 3555732"/>
                  <a:gd name="connsiteX8975" fmla="*/ 459441 w 3000547"/>
                  <a:gd name="connsiteY8975" fmla="*/ 2300638 h 3555732"/>
                  <a:gd name="connsiteX8976" fmla="*/ 458554 w 3000547"/>
                  <a:gd name="connsiteY8976" fmla="*/ 2304960 h 3555732"/>
                  <a:gd name="connsiteX8977" fmla="*/ 462543 w 3000547"/>
                  <a:gd name="connsiteY8977" fmla="*/ 2308062 h 3555732"/>
                  <a:gd name="connsiteX8978" fmla="*/ 463430 w 3000547"/>
                  <a:gd name="connsiteY8978" fmla="*/ 2310057 h 3555732"/>
                  <a:gd name="connsiteX8979" fmla="*/ 464206 w 3000547"/>
                  <a:gd name="connsiteY8979" fmla="*/ 2312273 h 3555732"/>
                  <a:gd name="connsiteX8980" fmla="*/ 464981 w 3000547"/>
                  <a:gd name="connsiteY8980" fmla="*/ 2313825 h 3555732"/>
                  <a:gd name="connsiteX8981" fmla="*/ 466754 w 3000547"/>
                  <a:gd name="connsiteY8981" fmla="*/ 2315155 h 3555732"/>
                  <a:gd name="connsiteX8982" fmla="*/ 468639 w 3000547"/>
                  <a:gd name="connsiteY8982" fmla="*/ 2315709 h 3555732"/>
                  <a:gd name="connsiteX8983" fmla="*/ 472739 w 3000547"/>
                  <a:gd name="connsiteY8983" fmla="*/ 2315709 h 3555732"/>
                  <a:gd name="connsiteX8984" fmla="*/ 469746 w 3000547"/>
                  <a:gd name="connsiteY8984" fmla="*/ 2319366 h 3555732"/>
                  <a:gd name="connsiteX8985" fmla="*/ 465757 w 3000547"/>
                  <a:gd name="connsiteY8985" fmla="*/ 2322025 h 3555732"/>
                  <a:gd name="connsiteX8986" fmla="*/ 444480 w 3000547"/>
                  <a:gd name="connsiteY8986" fmla="*/ 2326569 h 3555732"/>
                  <a:gd name="connsiteX8987" fmla="*/ 440159 w 3000547"/>
                  <a:gd name="connsiteY8987" fmla="*/ 2329561 h 3555732"/>
                  <a:gd name="connsiteX8988" fmla="*/ 443040 w 3000547"/>
                  <a:gd name="connsiteY8988" fmla="*/ 2330891 h 3555732"/>
                  <a:gd name="connsiteX8989" fmla="*/ 445921 w 3000547"/>
                  <a:gd name="connsiteY8989" fmla="*/ 2333328 h 3555732"/>
                  <a:gd name="connsiteX8990" fmla="*/ 451130 w 3000547"/>
                  <a:gd name="connsiteY8990" fmla="*/ 2339867 h 3555732"/>
                  <a:gd name="connsiteX8991" fmla="*/ 453346 w 3000547"/>
                  <a:gd name="connsiteY8991" fmla="*/ 2344299 h 3555732"/>
                  <a:gd name="connsiteX8992" fmla="*/ 454454 w 3000547"/>
                  <a:gd name="connsiteY8992" fmla="*/ 2347180 h 3555732"/>
                  <a:gd name="connsiteX8993" fmla="*/ 455452 w 3000547"/>
                  <a:gd name="connsiteY8993" fmla="*/ 2352278 h 3555732"/>
                  <a:gd name="connsiteX8994" fmla="*/ 456781 w 3000547"/>
                  <a:gd name="connsiteY8994" fmla="*/ 2352832 h 3555732"/>
                  <a:gd name="connsiteX8995" fmla="*/ 459552 w 3000547"/>
                  <a:gd name="connsiteY8995" fmla="*/ 2351724 h 3555732"/>
                  <a:gd name="connsiteX8996" fmla="*/ 484595 w 3000547"/>
                  <a:gd name="connsiteY8996" fmla="*/ 2350616 h 3555732"/>
                  <a:gd name="connsiteX8997" fmla="*/ 493017 w 3000547"/>
                  <a:gd name="connsiteY8997" fmla="*/ 2350172 h 3555732"/>
                  <a:gd name="connsiteX8998" fmla="*/ 482491 w 3000547"/>
                  <a:gd name="connsiteY8998" fmla="*/ 2352389 h 3555732"/>
                  <a:gd name="connsiteX8999" fmla="*/ 455119 w 3000547"/>
                  <a:gd name="connsiteY8999" fmla="*/ 2358040 h 3555732"/>
                  <a:gd name="connsiteX9000" fmla="*/ 451684 w 3000547"/>
                  <a:gd name="connsiteY9000" fmla="*/ 2359702 h 3555732"/>
                  <a:gd name="connsiteX9001" fmla="*/ 450243 w 3000547"/>
                  <a:gd name="connsiteY9001" fmla="*/ 2363027 h 3555732"/>
                  <a:gd name="connsiteX9002" fmla="*/ 451351 w 3000547"/>
                  <a:gd name="connsiteY9002" fmla="*/ 2367238 h 3555732"/>
                  <a:gd name="connsiteX9003" fmla="*/ 456892 w 3000547"/>
                  <a:gd name="connsiteY9003" fmla="*/ 2371227 h 3555732"/>
                  <a:gd name="connsiteX9004" fmla="*/ 458776 w 3000547"/>
                  <a:gd name="connsiteY9004" fmla="*/ 2375882 h 3555732"/>
                  <a:gd name="connsiteX9005" fmla="*/ 447694 w 3000547"/>
                  <a:gd name="connsiteY9005" fmla="*/ 2370230 h 3555732"/>
                  <a:gd name="connsiteX9006" fmla="*/ 412898 w 3000547"/>
                  <a:gd name="connsiteY9006" fmla="*/ 2365687 h 3555732"/>
                  <a:gd name="connsiteX9007" fmla="*/ 412898 w 3000547"/>
                  <a:gd name="connsiteY9007" fmla="*/ 2367570 h 3555732"/>
                  <a:gd name="connsiteX9008" fmla="*/ 418217 w 3000547"/>
                  <a:gd name="connsiteY9008" fmla="*/ 2370119 h 3555732"/>
                  <a:gd name="connsiteX9009" fmla="*/ 420655 w 3000547"/>
                  <a:gd name="connsiteY9009" fmla="*/ 2372114 h 3555732"/>
                  <a:gd name="connsiteX9010" fmla="*/ 422317 w 3000547"/>
                  <a:gd name="connsiteY9010" fmla="*/ 2375992 h 3555732"/>
                  <a:gd name="connsiteX9011" fmla="*/ 421652 w 3000547"/>
                  <a:gd name="connsiteY9011" fmla="*/ 2377876 h 3555732"/>
                  <a:gd name="connsiteX9012" fmla="*/ 422207 w 3000547"/>
                  <a:gd name="connsiteY9012" fmla="*/ 2378984 h 3555732"/>
                  <a:gd name="connsiteX9013" fmla="*/ 422982 w 3000547"/>
                  <a:gd name="connsiteY9013" fmla="*/ 2379871 h 3555732"/>
                  <a:gd name="connsiteX9014" fmla="*/ 422982 w 3000547"/>
                  <a:gd name="connsiteY9014" fmla="*/ 2381201 h 3555732"/>
                  <a:gd name="connsiteX9015" fmla="*/ 422207 w 3000547"/>
                  <a:gd name="connsiteY9015" fmla="*/ 2382752 h 3555732"/>
                  <a:gd name="connsiteX9016" fmla="*/ 420877 w 3000547"/>
                  <a:gd name="connsiteY9016" fmla="*/ 2383749 h 3555732"/>
                  <a:gd name="connsiteX9017" fmla="*/ 418328 w 3000547"/>
                  <a:gd name="connsiteY9017" fmla="*/ 2384525 h 3555732"/>
                  <a:gd name="connsiteX9018" fmla="*/ 418550 w 3000547"/>
                  <a:gd name="connsiteY9018" fmla="*/ 2383417 h 3555732"/>
                  <a:gd name="connsiteX9019" fmla="*/ 418882 w 3000547"/>
                  <a:gd name="connsiteY9019" fmla="*/ 2380647 h 3555732"/>
                  <a:gd name="connsiteX9020" fmla="*/ 419104 w 3000547"/>
                  <a:gd name="connsiteY9020" fmla="*/ 2379538 h 3555732"/>
                  <a:gd name="connsiteX9021" fmla="*/ 415890 w 3000547"/>
                  <a:gd name="connsiteY9021" fmla="*/ 2376657 h 3555732"/>
                  <a:gd name="connsiteX9022" fmla="*/ 413452 w 3000547"/>
                  <a:gd name="connsiteY9022" fmla="*/ 2372668 h 3555732"/>
                  <a:gd name="connsiteX9023" fmla="*/ 410904 w 3000547"/>
                  <a:gd name="connsiteY9023" fmla="*/ 2369897 h 3555732"/>
                  <a:gd name="connsiteX9024" fmla="*/ 407357 w 3000547"/>
                  <a:gd name="connsiteY9024" fmla="*/ 2371006 h 3555732"/>
                  <a:gd name="connsiteX9025" fmla="*/ 404809 w 3000547"/>
                  <a:gd name="connsiteY9025" fmla="*/ 2374663 h 3555732"/>
                  <a:gd name="connsiteX9026" fmla="*/ 406249 w 3000547"/>
                  <a:gd name="connsiteY9026" fmla="*/ 2377211 h 3555732"/>
                  <a:gd name="connsiteX9027" fmla="*/ 409020 w 3000547"/>
                  <a:gd name="connsiteY9027" fmla="*/ 2380314 h 3555732"/>
                  <a:gd name="connsiteX9028" fmla="*/ 410571 w 3000547"/>
                  <a:gd name="connsiteY9028" fmla="*/ 2385522 h 3555732"/>
                  <a:gd name="connsiteX9029" fmla="*/ 410904 w 3000547"/>
                  <a:gd name="connsiteY9029" fmla="*/ 2386409 h 3555732"/>
                  <a:gd name="connsiteX9030" fmla="*/ 411568 w 3000547"/>
                  <a:gd name="connsiteY9030" fmla="*/ 2387074 h 3555732"/>
                  <a:gd name="connsiteX9031" fmla="*/ 412011 w 3000547"/>
                  <a:gd name="connsiteY9031" fmla="*/ 2387850 h 3555732"/>
                  <a:gd name="connsiteX9032" fmla="*/ 411457 w 3000547"/>
                  <a:gd name="connsiteY9032" fmla="*/ 2390177 h 3555732"/>
                  <a:gd name="connsiteX9033" fmla="*/ 411236 w 3000547"/>
                  <a:gd name="connsiteY9033" fmla="*/ 2392061 h 3555732"/>
                  <a:gd name="connsiteX9034" fmla="*/ 411236 w 3000547"/>
                  <a:gd name="connsiteY9034" fmla="*/ 2394055 h 3555732"/>
                  <a:gd name="connsiteX9035" fmla="*/ 411236 w 3000547"/>
                  <a:gd name="connsiteY9035" fmla="*/ 2395385 h 3555732"/>
                  <a:gd name="connsiteX9036" fmla="*/ 413009 w 3000547"/>
                  <a:gd name="connsiteY9036" fmla="*/ 2397380 h 3555732"/>
                  <a:gd name="connsiteX9037" fmla="*/ 415669 w 3000547"/>
                  <a:gd name="connsiteY9037" fmla="*/ 2398377 h 3555732"/>
                  <a:gd name="connsiteX9038" fmla="*/ 420544 w 3000547"/>
                  <a:gd name="connsiteY9038" fmla="*/ 2398709 h 3555732"/>
                  <a:gd name="connsiteX9039" fmla="*/ 435283 w 3000547"/>
                  <a:gd name="connsiteY9039" fmla="*/ 2395939 h 3555732"/>
                  <a:gd name="connsiteX9040" fmla="*/ 439272 w 3000547"/>
                  <a:gd name="connsiteY9040" fmla="*/ 2398709 h 3555732"/>
                  <a:gd name="connsiteX9041" fmla="*/ 435283 w 3000547"/>
                  <a:gd name="connsiteY9041" fmla="*/ 2401258 h 3555732"/>
                  <a:gd name="connsiteX9042" fmla="*/ 426196 w 3000547"/>
                  <a:gd name="connsiteY9042" fmla="*/ 2401591 h 3555732"/>
                  <a:gd name="connsiteX9043" fmla="*/ 422096 w 3000547"/>
                  <a:gd name="connsiteY9043" fmla="*/ 2403696 h 3555732"/>
                  <a:gd name="connsiteX9044" fmla="*/ 424977 w 3000547"/>
                  <a:gd name="connsiteY9044" fmla="*/ 2405358 h 3555732"/>
                  <a:gd name="connsiteX9045" fmla="*/ 425863 w 3000547"/>
                  <a:gd name="connsiteY9045" fmla="*/ 2406134 h 3555732"/>
                  <a:gd name="connsiteX9046" fmla="*/ 426528 w 3000547"/>
                  <a:gd name="connsiteY9046" fmla="*/ 2407131 h 3555732"/>
                  <a:gd name="connsiteX9047" fmla="*/ 427748 w 3000547"/>
                  <a:gd name="connsiteY9047" fmla="*/ 2409680 h 3555732"/>
                  <a:gd name="connsiteX9048" fmla="*/ 428302 w 3000547"/>
                  <a:gd name="connsiteY9048" fmla="*/ 2410345 h 3555732"/>
                  <a:gd name="connsiteX9049" fmla="*/ 430518 w 3000547"/>
                  <a:gd name="connsiteY9049" fmla="*/ 2410345 h 3555732"/>
                  <a:gd name="connsiteX9050" fmla="*/ 441267 w 3000547"/>
                  <a:gd name="connsiteY9050" fmla="*/ 2405137 h 3555732"/>
                  <a:gd name="connsiteX9051" fmla="*/ 448691 w 3000547"/>
                  <a:gd name="connsiteY9051" fmla="*/ 2398045 h 3555732"/>
                  <a:gd name="connsiteX9052" fmla="*/ 452348 w 3000547"/>
                  <a:gd name="connsiteY9052" fmla="*/ 2398599 h 3555732"/>
                  <a:gd name="connsiteX9053" fmla="*/ 446365 w 3000547"/>
                  <a:gd name="connsiteY9053" fmla="*/ 2403585 h 3555732"/>
                  <a:gd name="connsiteX9054" fmla="*/ 445035 w 3000547"/>
                  <a:gd name="connsiteY9054" fmla="*/ 2406356 h 3555732"/>
                  <a:gd name="connsiteX9055" fmla="*/ 447694 w 3000547"/>
                  <a:gd name="connsiteY9055" fmla="*/ 2408794 h 3555732"/>
                  <a:gd name="connsiteX9056" fmla="*/ 451130 w 3000547"/>
                  <a:gd name="connsiteY9056" fmla="*/ 2408794 h 3555732"/>
                  <a:gd name="connsiteX9057" fmla="*/ 458443 w 3000547"/>
                  <a:gd name="connsiteY9057" fmla="*/ 2406467 h 3555732"/>
                  <a:gd name="connsiteX9058" fmla="*/ 461657 w 3000547"/>
                  <a:gd name="connsiteY9058" fmla="*/ 2408794 h 3555732"/>
                  <a:gd name="connsiteX9059" fmla="*/ 458887 w 3000547"/>
                  <a:gd name="connsiteY9059" fmla="*/ 2411786 h 3555732"/>
                  <a:gd name="connsiteX9060" fmla="*/ 432956 w 3000547"/>
                  <a:gd name="connsiteY9060" fmla="*/ 2413891 h 3555732"/>
                  <a:gd name="connsiteX9061" fmla="*/ 433731 w 3000547"/>
                  <a:gd name="connsiteY9061" fmla="*/ 2416662 h 3555732"/>
                  <a:gd name="connsiteX9062" fmla="*/ 440159 w 3000547"/>
                  <a:gd name="connsiteY9062" fmla="*/ 2426746 h 3555732"/>
                  <a:gd name="connsiteX9063" fmla="*/ 442375 w 3000547"/>
                  <a:gd name="connsiteY9063" fmla="*/ 2428962 h 3555732"/>
                  <a:gd name="connsiteX9064" fmla="*/ 444813 w 3000547"/>
                  <a:gd name="connsiteY9064" fmla="*/ 2430513 h 3555732"/>
                  <a:gd name="connsiteX9065" fmla="*/ 453346 w 3000547"/>
                  <a:gd name="connsiteY9065" fmla="*/ 2432287 h 3555732"/>
                  <a:gd name="connsiteX9066" fmla="*/ 456005 w 3000547"/>
                  <a:gd name="connsiteY9066" fmla="*/ 2434060 h 3555732"/>
                  <a:gd name="connsiteX9067" fmla="*/ 465425 w 3000547"/>
                  <a:gd name="connsiteY9067" fmla="*/ 2447912 h 3555732"/>
                  <a:gd name="connsiteX9068" fmla="*/ 463430 w 3000547"/>
                  <a:gd name="connsiteY9068" fmla="*/ 2446360 h 3555732"/>
                  <a:gd name="connsiteX9069" fmla="*/ 459441 w 3000547"/>
                  <a:gd name="connsiteY9069" fmla="*/ 2444476 h 3555732"/>
                  <a:gd name="connsiteX9070" fmla="*/ 457667 w 3000547"/>
                  <a:gd name="connsiteY9070" fmla="*/ 2443036 h 3555732"/>
                  <a:gd name="connsiteX9071" fmla="*/ 456448 w 3000547"/>
                  <a:gd name="connsiteY9071" fmla="*/ 2441484 h 3555732"/>
                  <a:gd name="connsiteX9072" fmla="*/ 454343 w 3000547"/>
                  <a:gd name="connsiteY9072" fmla="*/ 2437827 h 3555732"/>
                  <a:gd name="connsiteX9073" fmla="*/ 453013 w 3000547"/>
                  <a:gd name="connsiteY9073" fmla="*/ 2436165 h 3555732"/>
                  <a:gd name="connsiteX9074" fmla="*/ 450797 w 3000547"/>
                  <a:gd name="connsiteY9074" fmla="*/ 2434724 h 3555732"/>
                  <a:gd name="connsiteX9075" fmla="*/ 436834 w 3000547"/>
                  <a:gd name="connsiteY9075" fmla="*/ 2429738 h 3555732"/>
                  <a:gd name="connsiteX9076" fmla="*/ 434396 w 3000547"/>
                  <a:gd name="connsiteY9076" fmla="*/ 2429405 h 3555732"/>
                  <a:gd name="connsiteX9077" fmla="*/ 437278 w 3000547"/>
                  <a:gd name="connsiteY9077" fmla="*/ 2432730 h 3555732"/>
                  <a:gd name="connsiteX9078" fmla="*/ 445145 w 3000547"/>
                  <a:gd name="connsiteY9078" fmla="*/ 2435722 h 3555732"/>
                  <a:gd name="connsiteX9079" fmla="*/ 446808 w 3000547"/>
                  <a:gd name="connsiteY9079" fmla="*/ 2440376 h 3555732"/>
                  <a:gd name="connsiteX9080" fmla="*/ 445035 w 3000547"/>
                  <a:gd name="connsiteY9080" fmla="*/ 2442371 h 3555732"/>
                  <a:gd name="connsiteX9081" fmla="*/ 441045 w 3000547"/>
                  <a:gd name="connsiteY9081" fmla="*/ 2440265 h 3555732"/>
                  <a:gd name="connsiteX9082" fmla="*/ 431404 w 3000547"/>
                  <a:gd name="connsiteY9082" fmla="*/ 2431843 h 3555732"/>
                  <a:gd name="connsiteX9083" fmla="*/ 429853 w 3000547"/>
                  <a:gd name="connsiteY9083" fmla="*/ 2431068 h 3555732"/>
                  <a:gd name="connsiteX9084" fmla="*/ 428080 w 3000547"/>
                  <a:gd name="connsiteY9084" fmla="*/ 2431068 h 3555732"/>
                  <a:gd name="connsiteX9085" fmla="*/ 424755 w 3000547"/>
                  <a:gd name="connsiteY9085" fmla="*/ 2432951 h 3555732"/>
                  <a:gd name="connsiteX9086" fmla="*/ 422982 w 3000547"/>
                  <a:gd name="connsiteY9086" fmla="*/ 2433395 h 3555732"/>
                  <a:gd name="connsiteX9087" fmla="*/ 422982 w 3000547"/>
                  <a:gd name="connsiteY9087" fmla="*/ 2431843 h 3555732"/>
                  <a:gd name="connsiteX9088" fmla="*/ 423758 w 3000547"/>
                  <a:gd name="connsiteY9088" fmla="*/ 2425527 h 3555732"/>
                  <a:gd name="connsiteX9089" fmla="*/ 421763 w 3000547"/>
                  <a:gd name="connsiteY9089" fmla="*/ 2421094 h 3555732"/>
                  <a:gd name="connsiteX9090" fmla="*/ 420655 w 3000547"/>
                  <a:gd name="connsiteY9090" fmla="*/ 2417548 h 3555732"/>
                  <a:gd name="connsiteX9091" fmla="*/ 424091 w 3000547"/>
                  <a:gd name="connsiteY9091" fmla="*/ 2414002 h 3555732"/>
                  <a:gd name="connsiteX9092" fmla="*/ 423647 w 3000547"/>
                  <a:gd name="connsiteY9092" fmla="*/ 2412007 h 3555732"/>
                  <a:gd name="connsiteX9093" fmla="*/ 422982 w 3000547"/>
                  <a:gd name="connsiteY9093" fmla="*/ 2410456 h 3555732"/>
                  <a:gd name="connsiteX9094" fmla="*/ 422096 w 3000547"/>
                  <a:gd name="connsiteY9094" fmla="*/ 2409348 h 3555732"/>
                  <a:gd name="connsiteX9095" fmla="*/ 420987 w 3000547"/>
                  <a:gd name="connsiteY9095" fmla="*/ 2408904 h 3555732"/>
                  <a:gd name="connsiteX9096" fmla="*/ 418993 w 3000547"/>
                  <a:gd name="connsiteY9096" fmla="*/ 2408904 h 3555732"/>
                  <a:gd name="connsiteX9097" fmla="*/ 417885 w 3000547"/>
                  <a:gd name="connsiteY9097" fmla="*/ 2408240 h 3555732"/>
                  <a:gd name="connsiteX9098" fmla="*/ 415890 w 3000547"/>
                  <a:gd name="connsiteY9098" fmla="*/ 2404583 h 3555732"/>
                  <a:gd name="connsiteX9099" fmla="*/ 413452 w 3000547"/>
                  <a:gd name="connsiteY9099" fmla="*/ 2401812 h 3555732"/>
                  <a:gd name="connsiteX9100" fmla="*/ 405363 w 3000547"/>
                  <a:gd name="connsiteY9100" fmla="*/ 2398709 h 3555732"/>
                  <a:gd name="connsiteX9101" fmla="*/ 403700 w 3000547"/>
                  <a:gd name="connsiteY9101" fmla="*/ 2397158 h 3555732"/>
                  <a:gd name="connsiteX9102" fmla="*/ 401595 w 3000547"/>
                  <a:gd name="connsiteY9102" fmla="*/ 2394498 h 3555732"/>
                  <a:gd name="connsiteX9103" fmla="*/ 400154 w 3000547"/>
                  <a:gd name="connsiteY9103" fmla="*/ 2391174 h 3555732"/>
                  <a:gd name="connsiteX9104" fmla="*/ 400819 w 3000547"/>
                  <a:gd name="connsiteY9104" fmla="*/ 2383639 h 3555732"/>
                  <a:gd name="connsiteX9105" fmla="*/ 399379 w 3000547"/>
                  <a:gd name="connsiteY9105" fmla="*/ 2380203 h 3555732"/>
                  <a:gd name="connsiteX9106" fmla="*/ 397273 w 3000547"/>
                  <a:gd name="connsiteY9106" fmla="*/ 2377655 h 3555732"/>
                  <a:gd name="connsiteX9107" fmla="*/ 395500 w 3000547"/>
                  <a:gd name="connsiteY9107" fmla="*/ 2376325 h 3555732"/>
                  <a:gd name="connsiteX9108" fmla="*/ 392952 w 3000547"/>
                  <a:gd name="connsiteY9108" fmla="*/ 2375992 h 3555732"/>
                  <a:gd name="connsiteX9109" fmla="*/ 390181 w 3000547"/>
                  <a:gd name="connsiteY9109" fmla="*/ 2376879 h 3555732"/>
                  <a:gd name="connsiteX9110" fmla="*/ 387521 w 3000547"/>
                  <a:gd name="connsiteY9110" fmla="*/ 2378541 h 3555732"/>
                  <a:gd name="connsiteX9111" fmla="*/ 385305 w 3000547"/>
                  <a:gd name="connsiteY9111" fmla="*/ 2380757 h 3555732"/>
                  <a:gd name="connsiteX9112" fmla="*/ 383532 w 3000547"/>
                  <a:gd name="connsiteY9112" fmla="*/ 2383528 h 3555732"/>
                  <a:gd name="connsiteX9113" fmla="*/ 379875 w 3000547"/>
                  <a:gd name="connsiteY9113" fmla="*/ 2391950 h 3555732"/>
                  <a:gd name="connsiteX9114" fmla="*/ 377880 w 3000547"/>
                  <a:gd name="connsiteY9114" fmla="*/ 2394388 h 3555732"/>
                  <a:gd name="connsiteX9115" fmla="*/ 373559 w 3000547"/>
                  <a:gd name="connsiteY9115" fmla="*/ 2398155 h 3555732"/>
                  <a:gd name="connsiteX9116" fmla="*/ 371786 w 3000547"/>
                  <a:gd name="connsiteY9116" fmla="*/ 2401258 h 3555732"/>
                  <a:gd name="connsiteX9117" fmla="*/ 372672 w 3000547"/>
                  <a:gd name="connsiteY9117" fmla="*/ 2402810 h 3555732"/>
                  <a:gd name="connsiteX9118" fmla="*/ 375997 w 3000547"/>
                  <a:gd name="connsiteY9118" fmla="*/ 2403364 h 3555732"/>
                  <a:gd name="connsiteX9119" fmla="*/ 379875 w 3000547"/>
                  <a:gd name="connsiteY9119" fmla="*/ 2403031 h 3555732"/>
                  <a:gd name="connsiteX9120" fmla="*/ 382313 w 3000547"/>
                  <a:gd name="connsiteY9120" fmla="*/ 2402145 h 3555732"/>
                  <a:gd name="connsiteX9121" fmla="*/ 381759 w 3000547"/>
                  <a:gd name="connsiteY9121" fmla="*/ 2400261 h 3555732"/>
                  <a:gd name="connsiteX9122" fmla="*/ 381205 w 3000547"/>
                  <a:gd name="connsiteY9122" fmla="*/ 2399153 h 3555732"/>
                  <a:gd name="connsiteX9123" fmla="*/ 380429 w 3000547"/>
                  <a:gd name="connsiteY9123" fmla="*/ 2398599 h 3555732"/>
                  <a:gd name="connsiteX9124" fmla="*/ 379100 w 3000547"/>
                  <a:gd name="connsiteY9124" fmla="*/ 2398599 h 3555732"/>
                  <a:gd name="connsiteX9125" fmla="*/ 380097 w 3000547"/>
                  <a:gd name="connsiteY9125" fmla="*/ 2397491 h 3555732"/>
                  <a:gd name="connsiteX9126" fmla="*/ 381205 w 3000547"/>
                  <a:gd name="connsiteY9126" fmla="*/ 2396715 h 3555732"/>
                  <a:gd name="connsiteX9127" fmla="*/ 382424 w 3000547"/>
                  <a:gd name="connsiteY9127" fmla="*/ 2396493 h 3555732"/>
                  <a:gd name="connsiteX9128" fmla="*/ 383643 w 3000547"/>
                  <a:gd name="connsiteY9128" fmla="*/ 2396936 h 3555732"/>
                  <a:gd name="connsiteX9129" fmla="*/ 384197 w 3000547"/>
                  <a:gd name="connsiteY9129" fmla="*/ 2397934 h 3555732"/>
                  <a:gd name="connsiteX9130" fmla="*/ 385194 w 3000547"/>
                  <a:gd name="connsiteY9130" fmla="*/ 2401258 h 3555732"/>
                  <a:gd name="connsiteX9131" fmla="*/ 385638 w 3000547"/>
                  <a:gd name="connsiteY9131" fmla="*/ 2401923 h 3555732"/>
                  <a:gd name="connsiteX9132" fmla="*/ 395389 w 3000547"/>
                  <a:gd name="connsiteY9132" fmla="*/ 2411786 h 3555732"/>
                  <a:gd name="connsiteX9133" fmla="*/ 400154 w 3000547"/>
                  <a:gd name="connsiteY9133" fmla="*/ 2413670 h 3555732"/>
                  <a:gd name="connsiteX9134" fmla="*/ 402260 w 3000547"/>
                  <a:gd name="connsiteY9134" fmla="*/ 2415775 h 3555732"/>
                  <a:gd name="connsiteX9135" fmla="*/ 402924 w 3000547"/>
                  <a:gd name="connsiteY9135" fmla="*/ 2417326 h 3555732"/>
                  <a:gd name="connsiteX9136" fmla="*/ 403589 w 3000547"/>
                  <a:gd name="connsiteY9136" fmla="*/ 2419986 h 3555732"/>
                  <a:gd name="connsiteX9137" fmla="*/ 404144 w 3000547"/>
                  <a:gd name="connsiteY9137" fmla="*/ 2421648 h 3555732"/>
                  <a:gd name="connsiteX9138" fmla="*/ 405252 w 3000547"/>
                  <a:gd name="connsiteY9138" fmla="*/ 2423532 h 3555732"/>
                  <a:gd name="connsiteX9139" fmla="*/ 406471 w 3000547"/>
                  <a:gd name="connsiteY9139" fmla="*/ 2424419 h 3555732"/>
                  <a:gd name="connsiteX9140" fmla="*/ 407800 w 3000547"/>
                  <a:gd name="connsiteY9140" fmla="*/ 2424973 h 3555732"/>
                  <a:gd name="connsiteX9141" fmla="*/ 409130 w 3000547"/>
                  <a:gd name="connsiteY9141" fmla="*/ 2425970 h 3555732"/>
                  <a:gd name="connsiteX9142" fmla="*/ 407136 w 3000547"/>
                  <a:gd name="connsiteY9142" fmla="*/ 2426635 h 3555732"/>
                  <a:gd name="connsiteX9143" fmla="*/ 405695 w 3000547"/>
                  <a:gd name="connsiteY9143" fmla="*/ 2428186 h 3555732"/>
                  <a:gd name="connsiteX9144" fmla="*/ 404809 w 3000547"/>
                  <a:gd name="connsiteY9144" fmla="*/ 2430735 h 3555732"/>
                  <a:gd name="connsiteX9145" fmla="*/ 404476 w 3000547"/>
                  <a:gd name="connsiteY9145" fmla="*/ 2434392 h 3555732"/>
                  <a:gd name="connsiteX9146" fmla="*/ 404920 w 3000547"/>
                  <a:gd name="connsiteY9146" fmla="*/ 2438936 h 3555732"/>
                  <a:gd name="connsiteX9147" fmla="*/ 406249 w 3000547"/>
                  <a:gd name="connsiteY9147" fmla="*/ 2441595 h 3555732"/>
                  <a:gd name="connsiteX9148" fmla="*/ 413341 w 3000547"/>
                  <a:gd name="connsiteY9148" fmla="*/ 2449463 h 3555732"/>
                  <a:gd name="connsiteX9149" fmla="*/ 422982 w 3000547"/>
                  <a:gd name="connsiteY9149" fmla="*/ 2453341 h 3555732"/>
                  <a:gd name="connsiteX9150" fmla="*/ 428191 w 3000547"/>
                  <a:gd name="connsiteY9150" fmla="*/ 2459215 h 3555732"/>
                  <a:gd name="connsiteX9151" fmla="*/ 437056 w 3000547"/>
                  <a:gd name="connsiteY9151" fmla="*/ 2464423 h 3555732"/>
                  <a:gd name="connsiteX9152" fmla="*/ 447140 w 3000547"/>
                  <a:gd name="connsiteY9152" fmla="*/ 2473177 h 3555732"/>
                  <a:gd name="connsiteX9153" fmla="*/ 449467 w 3000547"/>
                  <a:gd name="connsiteY9153" fmla="*/ 2477388 h 3555732"/>
                  <a:gd name="connsiteX9154" fmla="*/ 449689 w 3000547"/>
                  <a:gd name="connsiteY9154" fmla="*/ 2482597 h 3555732"/>
                  <a:gd name="connsiteX9155" fmla="*/ 447251 w 3000547"/>
                  <a:gd name="connsiteY9155" fmla="*/ 2488802 h 3555732"/>
                  <a:gd name="connsiteX9156" fmla="*/ 446365 w 3000547"/>
                  <a:gd name="connsiteY9156" fmla="*/ 2481045 h 3555732"/>
                  <a:gd name="connsiteX9157" fmla="*/ 443594 w 3000547"/>
                  <a:gd name="connsiteY9157" fmla="*/ 2476391 h 3555732"/>
                  <a:gd name="connsiteX9158" fmla="*/ 439937 w 3000547"/>
                  <a:gd name="connsiteY9158" fmla="*/ 2474064 h 3555732"/>
                  <a:gd name="connsiteX9159" fmla="*/ 436391 w 3000547"/>
                  <a:gd name="connsiteY9159" fmla="*/ 2473399 h 3555732"/>
                  <a:gd name="connsiteX9160" fmla="*/ 432513 w 3000547"/>
                  <a:gd name="connsiteY9160" fmla="*/ 2471848 h 3555732"/>
                  <a:gd name="connsiteX9161" fmla="*/ 421652 w 3000547"/>
                  <a:gd name="connsiteY9161" fmla="*/ 2459215 h 3555732"/>
                  <a:gd name="connsiteX9162" fmla="*/ 416998 w 3000547"/>
                  <a:gd name="connsiteY9162" fmla="*/ 2456777 h 3555732"/>
                  <a:gd name="connsiteX9163" fmla="*/ 406914 w 3000547"/>
                  <a:gd name="connsiteY9163" fmla="*/ 2454117 h 3555732"/>
                  <a:gd name="connsiteX9164" fmla="*/ 402924 w 3000547"/>
                  <a:gd name="connsiteY9164" fmla="*/ 2449906 h 3555732"/>
                  <a:gd name="connsiteX9165" fmla="*/ 401263 w 3000547"/>
                  <a:gd name="connsiteY9165" fmla="*/ 2444698 h 3555732"/>
                  <a:gd name="connsiteX9166" fmla="*/ 399600 w 3000547"/>
                  <a:gd name="connsiteY9166" fmla="*/ 2436719 h 3555732"/>
                  <a:gd name="connsiteX9167" fmla="*/ 398492 w 3000547"/>
                  <a:gd name="connsiteY9167" fmla="*/ 2428962 h 3555732"/>
                  <a:gd name="connsiteX9168" fmla="*/ 398492 w 3000547"/>
                  <a:gd name="connsiteY9168" fmla="*/ 2424308 h 3555732"/>
                  <a:gd name="connsiteX9169" fmla="*/ 397052 w 3000547"/>
                  <a:gd name="connsiteY9169" fmla="*/ 2423200 h 3555732"/>
                  <a:gd name="connsiteX9170" fmla="*/ 396498 w 3000547"/>
                  <a:gd name="connsiteY9170" fmla="*/ 2421427 h 3555732"/>
                  <a:gd name="connsiteX9171" fmla="*/ 396165 w 3000547"/>
                  <a:gd name="connsiteY9171" fmla="*/ 2419432 h 3555732"/>
                  <a:gd name="connsiteX9172" fmla="*/ 395500 w 3000547"/>
                  <a:gd name="connsiteY9172" fmla="*/ 2417437 h 3555732"/>
                  <a:gd name="connsiteX9173" fmla="*/ 394281 w 3000547"/>
                  <a:gd name="connsiteY9173" fmla="*/ 2415997 h 3555732"/>
                  <a:gd name="connsiteX9174" fmla="*/ 382756 w 3000547"/>
                  <a:gd name="connsiteY9174" fmla="*/ 2409459 h 3555732"/>
                  <a:gd name="connsiteX9175" fmla="*/ 378878 w 3000547"/>
                  <a:gd name="connsiteY9175" fmla="*/ 2409459 h 3555732"/>
                  <a:gd name="connsiteX9176" fmla="*/ 374334 w 3000547"/>
                  <a:gd name="connsiteY9176" fmla="*/ 2414778 h 3555732"/>
                  <a:gd name="connsiteX9177" fmla="*/ 372229 w 3000547"/>
                  <a:gd name="connsiteY9177" fmla="*/ 2415553 h 3555732"/>
                  <a:gd name="connsiteX9178" fmla="*/ 368240 w 3000547"/>
                  <a:gd name="connsiteY9178" fmla="*/ 2415886 h 3555732"/>
                  <a:gd name="connsiteX9179" fmla="*/ 366577 w 3000547"/>
                  <a:gd name="connsiteY9179" fmla="*/ 2416329 h 3555732"/>
                  <a:gd name="connsiteX9180" fmla="*/ 350952 w 3000547"/>
                  <a:gd name="connsiteY9180" fmla="*/ 2425638 h 3555732"/>
                  <a:gd name="connsiteX9181" fmla="*/ 347961 w 3000547"/>
                  <a:gd name="connsiteY9181" fmla="*/ 2424197 h 3555732"/>
                  <a:gd name="connsiteX9182" fmla="*/ 357047 w 3000547"/>
                  <a:gd name="connsiteY9182" fmla="*/ 2418213 h 3555732"/>
                  <a:gd name="connsiteX9183" fmla="*/ 359264 w 3000547"/>
                  <a:gd name="connsiteY9183" fmla="*/ 2414999 h 3555732"/>
                  <a:gd name="connsiteX9184" fmla="*/ 360261 w 3000547"/>
                  <a:gd name="connsiteY9184" fmla="*/ 2412561 h 3555732"/>
                  <a:gd name="connsiteX9185" fmla="*/ 360704 w 3000547"/>
                  <a:gd name="connsiteY9185" fmla="*/ 2410678 h 3555732"/>
                  <a:gd name="connsiteX9186" fmla="*/ 360150 w 3000547"/>
                  <a:gd name="connsiteY9186" fmla="*/ 2409459 h 3555732"/>
                  <a:gd name="connsiteX9187" fmla="*/ 350398 w 3000547"/>
                  <a:gd name="connsiteY9187" fmla="*/ 2408572 h 3555732"/>
                  <a:gd name="connsiteX9188" fmla="*/ 347961 w 3000547"/>
                  <a:gd name="connsiteY9188" fmla="*/ 2409015 h 3555732"/>
                  <a:gd name="connsiteX9189" fmla="*/ 341976 w 3000547"/>
                  <a:gd name="connsiteY9189" fmla="*/ 2413780 h 3555732"/>
                  <a:gd name="connsiteX9190" fmla="*/ 335660 w 3000547"/>
                  <a:gd name="connsiteY9190" fmla="*/ 2420983 h 3555732"/>
                  <a:gd name="connsiteX9191" fmla="*/ 329011 w 3000547"/>
                  <a:gd name="connsiteY9191" fmla="*/ 2426081 h 3555732"/>
                  <a:gd name="connsiteX9192" fmla="*/ 322251 w 3000547"/>
                  <a:gd name="connsiteY9192" fmla="*/ 2424308 h 3555732"/>
                  <a:gd name="connsiteX9193" fmla="*/ 320478 w 3000547"/>
                  <a:gd name="connsiteY9193" fmla="*/ 2417548 h 3555732"/>
                  <a:gd name="connsiteX9194" fmla="*/ 319924 w 3000547"/>
                  <a:gd name="connsiteY9194" fmla="*/ 2415997 h 3555732"/>
                  <a:gd name="connsiteX9195" fmla="*/ 314162 w 3000547"/>
                  <a:gd name="connsiteY9195" fmla="*/ 2410567 h 3555732"/>
                  <a:gd name="connsiteX9196" fmla="*/ 311170 w 3000547"/>
                  <a:gd name="connsiteY9196" fmla="*/ 2409237 h 3555732"/>
                  <a:gd name="connsiteX9197" fmla="*/ 305961 w 3000547"/>
                  <a:gd name="connsiteY9197" fmla="*/ 2402810 h 3555732"/>
                  <a:gd name="connsiteX9198" fmla="*/ 302969 w 3000547"/>
                  <a:gd name="connsiteY9198" fmla="*/ 2400372 h 3555732"/>
                  <a:gd name="connsiteX9199" fmla="*/ 299201 w 3000547"/>
                  <a:gd name="connsiteY9199" fmla="*/ 2400372 h 3555732"/>
                  <a:gd name="connsiteX9200" fmla="*/ 291777 w 3000547"/>
                  <a:gd name="connsiteY9200" fmla="*/ 2404361 h 3555732"/>
                  <a:gd name="connsiteX9201" fmla="*/ 284574 w 3000547"/>
                  <a:gd name="connsiteY9201" fmla="*/ 2406245 h 3555732"/>
                  <a:gd name="connsiteX9202" fmla="*/ 280917 w 3000547"/>
                  <a:gd name="connsiteY9202" fmla="*/ 2408240 h 3555732"/>
                  <a:gd name="connsiteX9203" fmla="*/ 272273 w 3000547"/>
                  <a:gd name="connsiteY9203" fmla="*/ 2416107 h 3555732"/>
                  <a:gd name="connsiteX9204" fmla="*/ 262079 w 3000547"/>
                  <a:gd name="connsiteY9204" fmla="*/ 2421537 h 3555732"/>
                  <a:gd name="connsiteX9205" fmla="*/ 259973 w 3000547"/>
                  <a:gd name="connsiteY9205" fmla="*/ 2423421 h 3555732"/>
                  <a:gd name="connsiteX9206" fmla="*/ 258754 w 3000547"/>
                  <a:gd name="connsiteY9206" fmla="*/ 2426081 h 3555732"/>
                  <a:gd name="connsiteX9207" fmla="*/ 264295 w 3000547"/>
                  <a:gd name="connsiteY9207" fmla="*/ 2425859 h 3555732"/>
                  <a:gd name="connsiteX9208" fmla="*/ 266400 w 3000547"/>
                  <a:gd name="connsiteY9208" fmla="*/ 2427522 h 3555732"/>
                  <a:gd name="connsiteX9209" fmla="*/ 267287 w 3000547"/>
                  <a:gd name="connsiteY9209" fmla="*/ 2432176 h 3555732"/>
                  <a:gd name="connsiteX9210" fmla="*/ 272717 w 3000547"/>
                  <a:gd name="connsiteY9210" fmla="*/ 2441706 h 3555732"/>
                  <a:gd name="connsiteX9211" fmla="*/ 274157 w 3000547"/>
                  <a:gd name="connsiteY9211" fmla="*/ 2443368 h 3555732"/>
                  <a:gd name="connsiteX9212" fmla="*/ 287344 w 3000547"/>
                  <a:gd name="connsiteY9212" fmla="*/ 2441484 h 3555732"/>
                  <a:gd name="connsiteX9213" fmla="*/ 289782 w 3000547"/>
                  <a:gd name="connsiteY9213" fmla="*/ 2442925 h 3555732"/>
                  <a:gd name="connsiteX9214" fmla="*/ 293993 w 3000547"/>
                  <a:gd name="connsiteY9214" fmla="*/ 2448133 h 3555732"/>
                  <a:gd name="connsiteX9215" fmla="*/ 296653 w 3000547"/>
                  <a:gd name="connsiteY9215" fmla="*/ 2449906 h 3555732"/>
                  <a:gd name="connsiteX9216" fmla="*/ 278922 w 3000547"/>
                  <a:gd name="connsiteY9216" fmla="*/ 2447025 h 3555732"/>
                  <a:gd name="connsiteX9217" fmla="*/ 273271 w 3000547"/>
                  <a:gd name="connsiteY9217" fmla="*/ 2449906 h 3555732"/>
                  <a:gd name="connsiteX9218" fmla="*/ 269503 w 3000547"/>
                  <a:gd name="connsiteY9218" fmla="*/ 2454339 h 3555732"/>
                  <a:gd name="connsiteX9219" fmla="*/ 267841 w 3000547"/>
                  <a:gd name="connsiteY9219" fmla="*/ 2457552 h 3555732"/>
                  <a:gd name="connsiteX9220" fmla="*/ 267176 w 3000547"/>
                  <a:gd name="connsiteY9220" fmla="*/ 2460988 h 3555732"/>
                  <a:gd name="connsiteX9221" fmla="*/ 267619 w 3000547"/>
                  <a:gd name="connsiteY9221" fmla="*/ 2462318 h 3555732"/>
                  <a:gd name="connsiteX9222" fmla="*/ 269725 w 3000547"/>
                  <a:gd name="connsiteY9222" fmla="*/ 2463758 h 3555732"/>
                  <a:gd name="connsiteX9223" fmla="*/ 270168 w 3000547"/>
                  <a:gd name="connsiteY9223" fmla="*/ 2465199 h 3555732"/>
                  <a:gd name="connsiteX9224" fmla="*/ 269835 w 3000547"/>
                  <a:gd name="connsiteY9224" fmla="*/ 2467858 h 3555732"/>
                  <a:gd name="connsiteX9225" fmla="*/ 268949 w 3000547"/>
                  <a:gd name="connsiteY9225" fmla="*/ 2469521 h 3555732"/>
                  <a:gd name="connsiteX9226" fmla="*/ 267730 w 3000547"/>
                  <a:gd name="connsiteY9226" fmla="*/ 2470296 h 3555732"/>
                  <a:gd name="connsiteX9227" fmla="*/ 266400 w 3000547"/>
                  <a:gd name="connsiteY9227" fmla="*/ 2470296 h 3555732"/>
                  <a:gd name="connsiteX9228" fmla="*/ 268838 w 3000547"/>
                  <a:gd name="connsiteY9228" fmla="*/ 2471958 h 3555732"/>
                  <a:gd name="connsiteX9229" fmla="*/ 307624 w 3000547"/>
                  <a:gd name="connsiteY9229" fmla="*/ 2467415 h 3555732"/>
                  <a:gd name="connsiteX9230" fmla="*/ 312056 w 3000547"/>
                  <a:gd name="connsiteY9230" fmla="*/ 2464645 h 3555732"/>
                  <a:gd name="connsiteX9231" fmla="*/ 317043 w 3000547"/>
                  <a:gd name="connsiteY9231" fmla="*/ 2464312 h 3555732"/>
                  <a:gd name="connsiteX9232" fmla="*/ 319259 w 3000547"/>
                  <a:gd name="connsiteY9232" fmla="*/ 2463537 h 3555732"/>
                  <a:gd name="connsiteX9233" fmla="*/ 323249 w 3000547"/>
                  <a:gd name="connsiteY9233" fmla="*/ 2460655 h 3555732"/>
                  <a:gd name="connsiteX9234" fmla="*/ 341312 w 3000547"/>
                  <a:gd name="connsiteY9234" fmla="*/ 2454560 h 3555732"/>
                  <a:gd name="connsiteX9235" fmla="*/ 346741 w 3000547"/>
                  <a:gd name="connsiteY9235" fmla="*/ 2455336 h 3555732"/>
                  <a:gd name="connsiteX9236" fmla="*/ 349512 w 3000547"/>
                  <a:gd name="connsiteY9236" fmla="*/ 2455004 h 3555732"/>
                  <a:gd name="connsiteX9237" fmla="*/ 325687 w 3000547"/>
                  <a:gd name="connsiteY9237" fmla="*/ 2461763 h 3555732"/>
                  <a:gd name="connsiteX9238" fmla="*/ 317929 w 3000547"/>
                  <a:gd name="connsiteY9238" fmla="*/ 2468856 h 3555732"/>
                  <a:gd name="connsiteX9239" fmla="*/ 313829 w 3000547"/>
                  <a:gd name="connsiteY9239" fmla="*/ 2470296 h 3555732"/>
                  <a:gd name="connsiteX9240" fmla="*/ 316932 w 3000547"/>
                  <a:gd name="connsiteY9240" fmla="*/ 2473177 h 3555732"/>
                  <a:gd name="connsiteX9241" fmla="*/ 317929 w 3000547"/>
                  <a:gd name="connsiteY9241" fmla="*/ 2475394 h 3555732"/>
                  <a:gd name="connsiteX9242" fmla="*/ 316710 w 3000547"/>
                  <a:gd name="connsiteY9242" fmla="*/ 2477167 h 3555732"/>
                  <a:gd name="connsiteX9243" fmla="*/ 312943 w 3000547"/>
                  <a:gd name="connsiteY9243" fmla="*/ 2478718 h 3555732"/>
                  <a:gd name="connsiteX9244" fmla="*/ 315824 w 3000547"/>
                  <a:gd name="connsiteY9244" fmla="*/ 2481378 h 3555732"/>
                  <a:gd name="connsiteX9245" fmla="*/ 327681 w 3000547"/>
                  <a:gd name="connsiteY9245" fmla="*/ 2481599 h 3555732"/>
                  <a:gd name="connsiteX9246" fmla="*/ 331671 w 3000547"/>
                  <a:gd name="connsiteY9246" fmla="*/ 2480380 h 3555732"/>
                  <a:gd name="connsiteX9247" fmla="*/ 345412 w 3000547"/>
                  <a:gd name="connsiteY9247" fmla="*/ 2471294 h 3555732"/>
                  <a:gd name="connsiteX9248" fmla="*/ 370234 w 3000547"/>
                  <a:gd name="connsiteY9248" fmla="*/ 2466085 h 3555732"/>
                  <a:gd name="connsiteX9249" fmla="*/ 375221 w 3000547"/>
                  <a:gd name="connsiteY9249" fmla="*/ 2462650 h 3555732"/>
                  <a:gd name="connsiteX9250" fmla="*/ 385638 w 3000547"/>
                  <a:gd name="connsiteY9250" fmla="*/ 2460988 h 3555732"/>
                  <a:gd name="connsiteX9251" fmla="*/ 391068 w 3000547"/>
                  <a:gd name="connsiteY9251" fmla="*/ 2458771 h 3555732"/>
                  <a:gd name="connsiteX9252" fmla="*/ 393838 w 3000547"/>
                  <a:gd name="connsiteY9252" fmla="*/ 2458550 h 3555732"/>
                  <a:gd name="connsiteX9253" fmla="*/ 393395 w 3000547"/>
                  <a:gd name="connsiteY9253" fmla="*/ 2460544 h 3555732"/>
                  <a:gd name="connsiteX9254" fmla="*/ 392619 w 3000547"/>
                  <a:gd name="connsiteY9254" fmla="*/ 2462096 h 3555732"/>
                  <a:gd name="connsiteX9255" fmla="*/ 391733 w 3000547"/>
                  <a:gd name="connsiteY9255" fmla="*/ 2463204 h 3555732"/>
                  <a:gd name="connsiteX9256" fmla="*/ 390735 w 3000547"/>
                  <a:gd name="connsiteY9256" fmla="*/ 2463758 h 3555732"/>
                  <a:gd name="connsiteX9257" fmla="*/ 392952 w 3000547"/>
                  <a:gd name="connsiteY9257" fmla="*/ 2468745 h 3555732"/>
                  <a:gd name="connsiteX9258" fmla="*/ 400265 w 3000547"/>
                  <a:gd name="connsiteY9258" fmla="*/ 2473842 h 3555732"/>
                  <a:gd name="connsiteX9259" fmla="*/ 402260 w 3000547"/>
                  <a:gd name="connsiteY9259" fmla="*/ 2480380 h 3555732"/>
                  <a:gd name="connsiteX9260" fmla="*/ 399933 w 3000547"/>
                  <a:gd name="connsiteY9260" fmla="*/ 2479937 h 3555732"/>
                  <a:gd name="connsiteX9261" fmla="*/ 390292 w 3000547"/>
                  <a:gd name="connsiteY9261" fmla="*/ 2471515 h 3555732"/>
                  <a:gd name="connsiteX9262" fmla="*/ 387743 w 3000547"/>
                  <a:gd name="connsiteY9262" fmla="*/ 2470075 h 3555732"/>
                  <a:gd name="connsiteX9263" fmla="*/ 385083 w 3000547"/>
                  <a:gd name="connsiteY9263" fmla="*/ 2469631 h 3555732"/>
                  <a:gd name="connsiteX9264" fmla="*/ 379764 w 3000547"/>
                  <a:gd name="connsiteY9264" fmla="*/ 2470739 h 3555732"/>
                  <a:gd name="connsiteX9265" fmla="*/ 367020 w 3000547"/>
                  <a:gd name="connsiteY9265" fmla="*/ 2470407 h 3555732"/>
                  <a:gd name="connsiteX9266" fmla="*/ 342198 w 3000547"/>
                  <a:gd name="connsiteY9266" fmla="*/ 2478275 h 3555732"/>
                  <a:gd name="connsiteX9267" fmla="*/ 336990 w 3000547"/>
                  <a:gd name="connsiteY9267" fmla="*/ 2482708 h 3555732"/>
                  <a:gd name="connsiteX9268" fmla="*/ 331560 w 3000547"/>
                  <a:gd name="connsiteY9268" fmla="*/ 2484591 h 3555732"/>
                  <a:gd name="connsiteX9269" fmla="*/ 330119 w 3000547"/>
                  <a:gd name="connsiteY9269" fmla="*/ 2487140 h 3555732"/>
                  <a:gd name="connsiteX9270" fmla="*/ 330119 w 3000547"/>
                  <a:gd name="connsiteY9270" fmla="*/ 2490686 h 3555732"/>
                  <a:gd name="connsiteX9271" fmla="*/ 332668 w 3000547"/>
                  <a:gd name="connsiteY9271" fmla="*/ 2499552 h 3555732"/>
                  <a:gd name="connsiteX9272" fmla="*/ 332668 w 3000547"/>
                  <a:gd name="connsiteY9272" fmla="*/ 2503984 h 3555732"/>
                  <a:gd name="connsiteX9273" fmla="*/ 331227 w 3000547"/>
                  <a:gd name="connsiteY9273" fmla="*/ 2506533 h 3555732"/>
                  <a:gd name="connsiteX9274" fmla="*/ 328568 w 3000547"/>
                  <a:gd name="connsiteY9274" fmla="*/ 2505646 h 3555732"/>
                  <a:gd name="connsiteX9275" fmla="*/ 328900 w 3000547"/>
                  <a:gd name="connsiteY9275" fmla="*/ 2497889 h 3555732"/>
                  <a:gd name="connsiteX9276" fmla="*/ 326351 w 3000547"/>
                  <a:gd name="connsiteY9276" fmla="*/ 2493013 h 3555732"/>
                  <a:gd name="connsiteX9277" fmla="*/ 322584 w 3000547"/>
                  <a:gd name="connsiteY9277" fmla="*/ 2491794 h 3555732"/>
                  <a:gd name="connsiteX9278" fmla="*/ 319591 w 3000547"/>
                  <a:gd name="connsiteY9278" fmla="*/ 2494676 h 3555732"/>
                  <a:gd name="connsiteX9279" fmla="*/ 318927 w 3000547"/>
                  <a:gd name="connsiteY9279" fmla="*/ 2499219 h 3555732"/>
                  <a:gd name="connsiteX9280" fmla="*/ 320035 w 3000547"/>
                  <a:gd name="connsiteY9280" fmla="*/ 2503319 h 3555732"/>
                  <a:gd name="connsiteX9281" fmla="*/ 322140 w 3000547"/>
                  <a:gd name="connsiteY9281" fmla="*/ 2506754 h 3555732"/>
                  <a:gd name="connsiteX9282" fmla="*/ 324578 w 3000547"/>
                  <a:gd name="connsiteY9282" fmla="*/ 2509081 h 3555732"/>
                  <a:gd name="connsiteX9283" fmla="*/ 329343 w 3000547"/>
                  <a:gd name="connsiteY9283" fmla="*/ 2511076 h 3555732"/>
                  <a:gd name="connsiteX9284" fmla="*/ 356604 w 3000547"/>
                  <a:gd name="connsiteY9284" fmla="*/ 2506200 h 3555732"/>
                  <a:gd name="connsiteX9285" fmla="*/ 360372 w 3000547"/>
                  <a:gd name="connsiteY9285" fmla="*/ 2508971 h 3555732"/>
                  <a:gd name="connsiteX9286" fmla="*/ 338874 w 3000547"/>
                  <a:gd name="connsiteY9286" fmla="*/ 2513957 h 3555732"/>
                  <a:gd name="connsiteX9287" fmla="*/ 337100 w 3000547"/>
                  <a:gd name="connsiteY9287" fmla="*/ 2514955 h 3555732"/>
                  <a:gd name="connsiteX9288" fmla="*/ 336546 w 3000547"/>
                  <a:gd name="connsiteY9288" fmla="*/ 2517393 h 3555732"/>
                  <a:gd name="connsiteX9289" fmla="*/ 336546 w 3000547"/>
                  <a:gd name="connsiteY9289" fmla="*/ 2520385 h 3555732"/>
                  <a:gd name="connsiteX9290" fmla="*/ 335881 w 3000547"/>
                  <a:gd name="connsiteY9290" fmla="*/ 2523044 h 3555732"/>
                  <a:gd name="connsiteX9291" fmla="*/ 333665 w 3000547"/>
                  <a:gd name="connsiteY9291" fmla="*/ 2526258 h 3555732"/>
                  <a:gd name="connsiteX9292" fmla="*/ 332668 w 3000547"/>
                  <a:gd name="connsiteY9292" fmla="*/ 2524485 h 3555732"/>
                  <a:gd name="connsiteX9293" fmla="*/ 332003 w 3000547"/>
                  <a:gd name="connsiteY9293" fmla="*/ 2520496 h 3555732"/>
                  <a:gd name="connsiteX9294" fmla="*/ 330895 w 3000547"/>
                  <a:gd name="connsiteY9294" fmla="*/ 2517060 h 3555732"/>
                  <a:gd name="connsiteX9295" fmla="*/ 327681 w 3000547"/>
                  <a:gd name="connsiteY9295" fmla="*/ 2515066 h 3555732"/>
                  <a:gd name="connsiteX9296" fmla="*/ 321032 w 3000547"/>
                  <a:gd name="connsiteY9296" fmla="*/ 2515287 h 3555732"/>
                  <a:gd name="connsiteX9297" fmla="*/ 313608 w 3000547"/>
                  <a:gd name="connsiteY9297" fmla="*/ 2504317 h 3555732"/>
                  <a:gd name="connsiteX9298" fmla="*/ 307956 w 3000547"/>
                  <a:gd name="connsiteY9298" fmla="*/ 2501324 h 3555732"/>
                  <a:gd name="connsiteX9299" fmla="*/ 295877 w 3000547"/>
                  <a:gd name="connsiteY9299" fmla="*/ 2498665 h 3555732"/>
                  <a:gd name="connsiteX9300" fmla="*/ 291666 w 3000547"/>
                  <a:gd name="connsiteY9300" fmla="*/ 2495673 h 3555732"/>
                  <a:gd name="connsiteX9301" fmla="*/ 290004 w 3000547"/>
                  <a:gd name="connsiteY9301" fmla="*/ 2495230 h 3555732"/>
                  <a:gd name="connsiteX9302" fmla="*/ 287234 w 3000547"/>
                  <a:gd name="connsiteY9302" fmla="*/ 2502654 h 3555732"/>
                  <a:gd name="connsiteX9303" fmla="*/ 287566 w 3000547"/>
                  <a:gd name="connsiteY9303" fmla="*/ 2503873 h 3555732"/>
                  <a:gd name="connsiteX9304" fmla="*/ 289117 w 3000547"/>
                  <a:gd name="connsiteY9304" fmla="*/ 2506865 h 3555732"/>
                  <a:gd name="connsiteX9305" fmla="*/ 289450 w 3000547"/>
                  <a:gd name="connsiteY9305" fmla="*/ 2508638 h 3555732"/>
                  <a:gd name="connsiteX9306" fmla="*/ 289117 w 3000547"/>
                  <a:gd name="connsiteY9306" fmla="*/ 2510522 h 3555732"/>
                  <a:gd name="connsiteX9307" fmla="*/ 287566 w 3000547"/>
                  <a:gd name="connsiteY9307" fmla="*/ 2516285 h 3555732"/>
                  <a:gd name="connsiteX9308" fmla="*/ 287123 w 3000547"/>
                  <a:gd name="connsiteY9308" fmla="*/ 2518612 h 3555732"/>
                  <a:gd name="connsiteX9309" fmla="*/ 286458 w 3000547"/>
                  <a:gd name="connsiteY9309" fmla="*/ 2518612 h 3555732"/>
                  <a:gd name="connsiteX9310" fmla="*/ 286236 w 3000547"/>
                  <a:gd name="connsiteY9310" fmla="*/ 2513736 h 3555732"/>
                  <a:gd name="connsiteX9311" fmla="*/ 284463 w 3000547"/>
                  <a:gd name="connsiteY9311" fmla="*/ 2506422 h 3555732"/>
                  <a:gd name="connsiteX9312" fmla="*/ 284020 w 3000547"/>
                  <a:gd name="connsiteY9312" fmla="*/ 2502543 h 3555732"/>
                  <a:gd name="connsiteX9313" fmla="*/ 282912 w 3000547"/>
                  <a:gd name="connsiteY9313" fmla="*/ 2499330 h 3555732"/>
                  <a:gd name="connsiteX9314" fmla="*/ 277814 w 3000547"/>
                  <a:gd name="connsiteY9314" fmla="*/ 2499995 h 3555732"/>
                  <a:gd name="connsiteX9315" fmla="*/ 276152 w 3000547"/>
                  <a:gd name="connsiteY9315" fmla="*/ 2496670 h 3555732"/>
                  <a:gd name="connsiteX9316" fmla="*/ 277925 w 3000547"/>
                  <a:gd name="connsiteY9316" fmla="*/ 2496116 h 3555732"/>
                  <a:gd name="connsiteX9317" fmla="*/ 279809 w 3000547"/>
                  <a:gd name="connsiteY9317" fmla="*/ 2494897 h 3555732"/>
                  <a:gd name="connsiteX9318" fmla="*/ 281360 w 3000547"/>
                  <a:gd name="connsiteY9318" fmla="*/ 2492792 h 3555732"/>
                  <a:gd name="connsiteX9319" fmla="*/ 282247 w 3000547"/>
                  <a:gd name="connsiteY9319" fmla="*/ 2489800 h 3555732"/>
                  <a:gd name="connsiteX9320" fmla="*/ 264073 w 3000547"/>
                  <a:gd name="connsiteY9320" fmla="*/ 2488692 h 3555732"/>
                  <a:gd name="connsiteX9321" fmla="*/ 259086 w 3000547"/>
                  <a:gd name="connsiteY9321" fmla="*/ 2491573 h 3555732"/>
                  <a:gd name="connsiteX9322" fmla="*/ 260084 w 3000547"/>
                  <a:gd name="connsiteY9322" fmla="*/ 2493789 h 3555732"/>
                  <a:gd name="connsiteX9323" fmla="*/ 261192 w 3000547"/>
                  <a:gd name="connsiteY9323" fmla="*/ 2495341 h 3555732"/>
                  <a:gd name="connsiteX9324" fmla="*/ 262411 w 3000547"/>
                  <a:gd name="connsiteY9324" fmla="*/ 2496338 h 3555732"/>
                  <a:gd name="connsiteX9325" fmla="*/ 263741 w 3000547"/>
                  <a:gd name="connsiteY9325" fmla="*/ 2496670 h 3555732"/>
                  <a:gd name="connsiteX9326" fmla="*/ 262189 w 3000547"/>
                  <a:gd name="connsiteY9326" fmla="*/ 2500660 h 3555732"/>
                  <a:gd name="connsiteX9327" fmla="*/ 261413 w 3000547"/>
                  <a:gd name="connsiteY9327" fmla="*/ 2501768 h 3555732"/>
                  <a:gd name="connsiteX9328" fmla="*/ 262079 w 3000547"/>
                  <a:gd name="connsiteY9328" fmla="*/ 2503098 h 3555732"/>
                  <a:gd name="connsiteX9329" fmla="*/ 262854 w 3000547"/>
                  <a:gd name="connsiteY9329" fmla="*/ 2505425 h 3555732"/>
                  <a:gd name="connsiteX9330" fmla="*/ 263186 w 3000547"/>
                  <a:gd name="connsiteY9330" fmla="*/ 2507641 h 3555732"/>
                  <a:gd name="connsiteX9331" fmla="*/ 262522 w 3000547"/>
                  <a:gd name="connsiteY9331" fmla="*/ 2508638 h 3555732"/>
                  <a:gd name="connsiteX9332" fmla="*/ 260527 w 3000547"/>
                  <a:gd name="connsiteY9332" fmla="*/ 2508417 h 3555732"/>
                  <a:gd name="connsiteX9333" fmla="*/ 260306 w 3000547"/>
                  <a:gd name="connsiteY9333" fmla="*/ 2507752 h 3555732"/>
                  <a:gd name="connsiteX9334" fmla="*/ 260749 w 3000547"/>
                  <a:gd name="connsiteY9334" fmla="*/ 2506754 h 3555732"/>
                  <a:gd name="connsiteX9335" fmla="*/ 260749 w 3000547"/>
                  <a:gd name="connsiteY9335" fmla="*/ 2505314 h 3555732"/>
                  <a:gd name="connsiteX9336" fmla="*/ 258532 w 3000547"/>
                  <a:gd name="connsiteY9336" fmla="*/ 2502100 h 3555732"/>
                  <a:gd name="connsiteX9337" fmla="*/ 246675 w 3000547"/>
                  <a:gd name="connsiteY9337" fmla="*/ 2490132 h 3555732"/>
                  <a:gd name="connsiteX9338" fmla="*/ 244348 w 3000547"/>
                  <a:gd name="connsiteY9338" fmla="*/ 2489024 h 3555732"/>
                  <a:gd name="connsiteX9339" fmla="*/ 241356 w 3000547"/>
                  <a:gd name="connsiteY9339" fmla="*/ 2489910 h 3555732"/>
                  <a:gd name="connsiteX9340" fmla="*/ 236480 w 3000547"/>
                  <a:gd name="connsiteY9340" fmla="*/ 2494122 h 3555732"/>
                  <a:gd name="connsiteX9341" fmla="*/ 231937 w 3000547"/>
                  <a:gd name="connsiteY9341" fmla="*/ 2500105 h 3555732"/>
                  <a:gd name="connsiteX9342" fmla="*/ 231383 w 3000547"/>
                  <a:gd name="connsiteY9342" fmla="*/ 2497668 h 3555732"/>
                  <a:gd name="connsiteX9343" fmla="*/ 230385 w 3000547"/>
                  <a:gd name="connsiteY9343" fmla="*/ 2496781 h 3555732"/>
                  <a:gd name="connsiteX9344" fmla="*/ 229166 w 3000547"/>
                  <a:gd name="connsiteY9344" fmla="*/ 2497557 h 3555732"/>
                  <a:gd name="connsiteX9345" fmla="*/ 228169 w 3000547"/>
                  <a:gd name="connsiteY9345" fmla="*/ 2500105 h 3555732"/>
                  <a:gd name="connsiteX9346" fmla="*/ 229277 w 3000547"/>
                  <a:gd name="connsiteY9346" fmla="*/ 2502100 h 3555732"/>
                  <a:gd name="connsiteX9347" fmla="*/ 229277 w 3000547"/>
                  <a:gd name="connsiteY9347" fmla="*/ 2505203 h 3555732"/>
                  <a:gd name="connsiteX9348" fmla="*/ 228169 w 3000547"/>
                  <a:gd name="connsiteY9348" fmla="*/ 2512074 h 3555732"/>
                  <a:gd name="connsiteX9349" fmla="*/ 227393 w 3000547"/>
                  <a:gd name="connsiteY9349" fmla="*/ 2512074 h 3555732"/>
                  <a:gd name="connsiteX9350" fmla="*/ 226839 w 3000547"/>
                  <a:gd name="connsiteY9350" fmla="*/ 2506976 h 3555732"/>
                  <a:gd name="connsiteX9351" fmla="*/ 224844 w 3000547"/>
                  <a:gd name="connsiteY9351" fmla="*/ 2502654 h 3555732"/>
                  <a:gd name="connsiteX9352" fmla="*/ 222185 w 3000547"/>
                  <a:gd name="connsiteY9352" fmla="*/ 2499773 h 3555732"/>
                  <a:gd name="connsiteX9353" fmla="*/ 219636 w 3000547"/>
                  <a:gd name="connsiteY9353" fmla="*/ 2498665 h 3555732"/>
                  <a:gd name="connsiteX9354" fmla="*/ 194924 w 3000547"/>
                  <a:gd name="connsiteY9354" fmla="*/ 2500438 h 3555732"/>
                  <a:gd name="connsiteX9355" fmla="*/ 191711 w 3000547"/>
                  <a:gd name="connsiteY9355" fmla="*/ 2501879 h 3555732"/>
                  <a:gd name="connsiteX9356" fmla="*/ 188940 w 3000547"/>
                  <a:gd name="connsiteY9356" fmla="*/ 2504206 h 3555732"/>
                  <a:gd name="connsiteX9357" fmla="*/ 187721 w 3000547"/>
                  <a:gd name="connsiteY9357" fmla="*/ 2506200 h 3555732"/>
                  <a:gd name="connsiteX9358" fmla="*/ 187056 w 3000547"/>
                  <a:gd name="connsiteY9358" fmla="*/ 2508749 h 3555732"/>
                  <a:gd name="connsiteX9359" fmla="*/ 187611 w 3000547"/>
                  <a:gd name="connsiteY9359" fmla="*/ 2510522 h 3555732"/>
                  <a:gd name="connsiteX9360" fmla="*/ 188719 w 3000547"/>
                  <a:gd name="connsiteY9360" fmla="*/ 2511741 h 3555732"/>
                  <a:gd name="connsiteX9361" fmla="*/ 189383 w 3000547"/>
                  <a:gd name="connsiteY9361" fmla="*/ 2513625 h 3555732"/>
                  <a:gd name="connsiteX9362" fmla="*/ 188497 w 3000547"/>
                  <a:gd name="connsiteY9362" fmla="*/ 2517060 h 3555732"/>
                  <a:gd name="connsiteX9363" fmla="*/ 188829 w 3000547"/>
                  <a:gd name="connsiteY9363" fmla="*/ 2517947 h 3555732"/>
                  <a:gd name="connsiteX9364" fmla="*/ 189051 w 3000547"/>
                  <a:gd name="connsiteY9364" fmla="*/ 2517947 h 3555732"/>
                  <a:gd name="connsiteX9365" fmla="*/ 189051 w 3000547"/>
                  <a:gd name="connsiteY9365" fmla="*/ 2518501 h 3555732"/>
                  <a:gd name="connsiteX9366" fmla="*/ 188608 w 3000547"/>
                  <a:gd name="connsiteY9366" fmla="*/ 2520385 h 3555732"/>
                  <a:gd name="connsiteX9367" fmla="*/ 219193 w 3000547"/>
                  <a:gd name="connsiteY9367" fmla="*/ 2518058 h 3555732"/>
                  <a:gd name="connsiteX9368" fmla="*/ 222739 w 3000547"/>
                  <a:gd name="connsiteY9368" fmla="*/ 2520385 h 3555732"/>
                  <a:gd name="connsiteX9369" fmla="*/ 220301 w 3000547"/>
                  <a:gd name="connsiteY9369" fmla="*/ 2520163 h 3555732"/>
                  <a:gd name="connsiteX9370" fmla="*/ 212655 w 3000547"/>
                  <a:gd name="connsiteY9370" fmla="*/ 2522158 h 3555732"/>
                  <a:gd name="connsiteX9371" fmla="*/ 212655 w 3000547"/>
                  <a:gd name="connsiteY9371" fmla="*/ 2523820 h 3555732"/>
                  <a:gd name="connsiteX9372" fmla="*/ 222960 w 3000547"/>
                  <a:gd name="connsiteY9372" fmla="*/ 2524485 h 3555732"/>
                  <a:gd name="connsiteX9373" fmla="*/ 228280 w 3000547"/>
                  <a:gd name="connsiteY9373" fmla="*/ 2522047 h 3555732"/>
                  <a:gd name="connsiteX9374" fmla="*/ 232602 w 3000547"/>
                  <a:gd name="connsiteY9374" fmla="*/ 2526147 h 3555732"/>
                  <a:gd name="connsiteX9375" fmla="*/ 235150 w 3000547"/>
                  <a:gd name="connsiteY9375" fmla="*/ 2527034 h 3555732"/>
                  <a:gd name="connsiteX9376" fmla="*/ 235150 w 3000547"/>
                  <a:gd name="connsiteY9376" fmla="*/ 2528696 h 3555732"/>
                  <a:gd name="connsiteX9377" fmla="*/ 223404 w 3000547"/>
                  <a:gd name="connsiteY9377" fmla="*/ 2528696 h 3555732"/>
                  <a:gd name="connsiteX9378" fmla="*/ 219082 w 3000547"/>
                  <a:gd name="connsiteY9378" fmla="*/ 2526590 h 3555732"/>
                  <a:gd name="connsiteX9379" fmla="*/ 210106 w 3000547"/>
                  <a:gd name="connsiteY9379" fmla="*/ 2526258 h 3555732"/>
                  <a:gd name="connsiteX9380" fmla="*/ 207557 w 3000547"/>
                  <a:gd name="connsiteY9380" fmla="*/ 2527809 h 3555732"/>
                  <a:gd name="connsiteX9381" fmla="*/ 205784 w 3000547"/>
                  <a:gd name="connsiteY9381" fmla="*/ 2529472 h 3555732"/>
                  <a:gd name="connsiteX9382" fmla="*/ 197141 w 3000547"/>
                  <a:gd name="connsiteY9382" fmla="*/ 2533683 h 3555732"/>
                  <a:gd name="connsiteX9383" fmla="*/ 187056 w 3000547"/>
                  <a:gd name="connsiteY9383" fmla="*/ 2534680 h 3555732"/>
                  <a:gd name="connsiteX9384" fmla="*/ 183954 w 3000547"/>
                  <a:gd name="connsiteY9384" fmla="*/ 2536785 h 3555732"/>
                  <a:gd name="connsiteX9385" fmla="*/ 186281 w 3000547"/>
                  <a:gd name="connsiteY9385" fmla="*/ 2538780 h 3555732"/>
                  <a:gd name="connsiteX9386" fmla="*/ 188608 w 3000547"/>
                  <a:gd name="connsiteY9386" fmla="*/ 2538337 h 3555732"/>
                  <a:gd name="connsiteX9387" fmla="*/ 190935 w 3000547"/>
                  <a:gd name="connsiteY9387" fmla="*/ 2537118 h 3555732"/>
                  <a:gd name="connsiteX9388" fmla="*/ 193262 w 3000547"/>
                  <a:gd name="connsiteY9388" fmla="*/ 2536785 h 3555732"/>
                  <a:gd name="connsiteX9389" fmla="*/ 194924 w 3000547"/>
                  <a:gd name="connsiteY9389" fmla="*/ 2538004 h 3555732"/>
                  <a:gd name="connsiteX9390" fmla="*/ 197695 w 3000547"/>
                  <a:gd name="connsiteY9390" fmla="*/ 2541883 h 3555732"/>
                  <a:gd name="connsiteX9391" fmla="*/ 199468 w 3000547"/>
                  <a:gd name="connsiteY9391" fmla="*/ 2543656 h 3555732"/>
                  <a:gd name="connsiteX9392" fmla="*/ 203790 w 3000547"/>
                  <a:gd name="connsiteY9392" fmla="*/ 2545207 h 3555732"/>
                  <a:gd name="connsiteX9393" fmla="*/ 213541 w 3000547"/>
                  <a:gd name="connsiteY9393" fmla="*/ 2543767 h 3555732"/>
                  <a:gd name="connsiteX9394" fmla="*/ 236923 w 3000547"/>
                  <a:gd name="connsiteY9394" fmla="*/ 2532353 h 3555732"/>
                  <a:gd name="connsiteX9395" fmla="*/ 248337 w 3000547"/>
                  <a:gd name="connsiteY9395" fmla="*/ 2532131 h 3555732"/>
                  <a:gd name="connsiteX9396" fmla="*/ 246454 w 3000547"/>
                  <a:gd name="connsiteY9396" fmla="*/ 2534126 h 3555732"/>
                  <a:gd name="connsiteX9397" fmla="*/ 244459 w 3000547"/>
                  <a:gd name="connsiteY9397" fmla="*/ 2535456 h 3555732"/>
                  <a:gd name="connsiteX9398" fmla="*/ 246675 w 3000547"/>
                  <a:gd name="connsiteY9398" fmla="*/ 2536675 h 3555732"/>
                  <a:gd name="connsiteX9399" fmla="*/ 251440 w 3000547"/>
                  <a:gd name="connsiteY9399" fmla="*/ 2536231 h 3555732"/>
                  <a:gd name="connsiteX9400" fmla="*/ 253767 w 3000547"/>
                  <a:gd name="connsiteY9400" fmla="*/ 2536785 h 3555732"/>
                  <a:gd name="connsiteX9401" fmla="*/ 255097 w 3000547"/>
                  <a:gd name="connsiteY9401" fmla="*/ 2537894 h 3555732"/>
                  <a:gd name="connsiteX9402" fmla="*/ 269171 w 3000547"/>
                  <a:gd name="connsiteY9402" fmla="*/ 2556954 h 3555732"/>
                  <a:gd name="connsiteX9403" fmla="*/ 267619 w 3000547"/>
                  <a:gd name="connsiteY9403" fmla="*/ 2558173 h 3555732"/>
                  <a:gd name="connsiteX9404" fmla="*/ 265957 w 3000547"/>
                  <a:gd name="connsiteY9404" fmla="*/ 2558616 h 3555732"/>
                  <a:gd name="connsiteX9405" fmla="*/ 262300 w 3000547"/>
                  <a:gd name="connsiteY9405" fmla="*/ 2558616 h 3555732"/>
                  <a:gd name="connsiteX9406" fmla="*/ 267176 w 3000547"/>
                  <a:gd name="connsiteY9406" fmla="*/ 2569476 h 3555732"/>
                  <a:gd name="connsiteX9407" fmla="*/ 274490 w 3000547"/>
                  <a:gd name="connsiteY9407" fmla="*/ 2574684 h 3555732"/>
                  <a:gd name="connsiteX9408" fmla="*/ 290336 w 3000547"/>
                  <a:gd name="connsiteY9408" fmla="*/ 2578895 h 3555732"/>
                  <a:gd name="connsiteX9409" fmla="*/ 305297 w 3000547"/>
                  <a:gd name="connsiteY9409" fmla="*/ 2576125 h 3555732"/>
                  <a:gd name="connsiteX9410" fmla="*/ 308510 w 3000547"/>
                  <a:gd name="connsiteY9410" fmla="*/ 2578009 h 3555732"/>
                  <a:gd name="connsiteX9411" fmla="*/ 309618 w 3000547"/>
                  <a:gd name="connsiteY9411" fmla="*/ 2579228 h 3555732"/>
                  <a:gd name="connsiteX9412" fmla="*/ 314383 w 3000547"/>
                  <a:gd name="connsiteY9412" fmla="*/ 2582220 h 3555732"/>
                  <a:gd name="connsiteX9413" fmla="*/ 319038 w 3000547"/>
                  <a:gd name="connsiteY9413" fmla="*/ 2590420 h 3555732"/>
                  <a:gd name="connsiteX9414" fmla="*/ 319038 w 3000547"/>
                  <a:gd name="connsiteY9414" fmla="*/ 2592193 h 3555732"/>
                  <a:gd name="connsiteX9415" fmla="*/ 316821 w 3000547"/>
                  <a:gd name="connsiteY9415" fmla="*/ 2591528 h 3555732"/>
                  <a:gd name="connsiteX9416" fmla="*/ 314273 w 3000547"/>
                  <a:gd name="connsiteY9416" fmla="*/ 2589201 h 3555732"/>
                  <a:gd name="connsiteX9417" fmla="*/ 311835 w 3000547"/>
                  <a:gd name="connsiteY9417" fmla="*/ 2586098 h 3555732"/>
                  <a:gd name="connsiteX9418" fmla="*/ 310062 w 3000547"/>
                  <a:gd name="connsiteY9418" fmla="*/ 2583106 h 3555732"/>
                  <a:gd name="connsiteX9419" fmla="*/ 307180 w 3000547"/>
                  <a:gd name="connsiteY9419" fmla="*/ 2580225 h 3555732"/>
                  <a:gd name="connsiteX9420" fmla="*/ 303856 w 3000547"/>
                  <a:gd name="connsiteY9420" fmla="*/ 2580447 h 3555732"/>
                  <a:gd name="connsiteX9421" fmla="*/ 300642 w 3000547"/>
                  <a:gd name="connsiteY9421" fmla="*/ 2582774 h 3555732"/>
                  <a:gd name="connsiteX9422" fmla="*/ 298315 w 3000547"/>
                  <a:gd name="connsiteY9422" fmla="*/ 2586431 h 3555732"/>
                  <a:gd name="connsiteX9423" fmla="*/ 295656 w 3000547"/>
                  <a:gd name="connsiteY9423" fmla="*/ 2587760 h 3555732"/>
                  <a:gd name="connsiteX9424" fmla="*/ 284685 w 3000547"/>
                  <a:gd name="connsiteY9424" fmla="*/ 2580558 h 3555732"/>
                  <a:gd name="connsiteX9425" fmla="*/ 277703 w 3000547"/>
                  <a:gd name="connsiteY9425" fmla="*/ 2581666 h 3555732"/>
                  <a:gd name="connsiteX9426" fmla="*/ 276152 w 3000547"/>
                  <a:gd name="connsiteY9426" fmla="*/ 2582441 h 3555732"/>
                  <a:gd name="connsiteX9427" fmla="*/ 275044 w 3000547"/>
                  <a:gd name="connsiteY9427" fmla="*/ 2584104 h 3555732"/>
                  <a:gd name="connsiteX9428" fmla="*/ 274822 w 3000547"/>
                  <a:gd name="connsiteY9428" fmla="*/ 2585544 h 3555732"/>
                  <a:gd name="connsiteX9429" fmla="*/ 276152 w 3000547"/>
                  <a:gd name="connsiteY9429" fmla="*/ 2599396 h 3555732"/>
                  <a:gd name="connsiteX9430" fmla="*/ 276152 w 3000547"/>
                  <a:gd name="connsiteY9430" fmla="*/ 2604050 h 3555732"/>
                  <a:gd name="connsiteX9431" fmla="*/ 274933 w 3000547"/>
                  <a:gd name="connsiteY9431" fmla="*/ 2608040 h 3555732"/>
                  <a:gd name="connsiteX9432" fmla="*/ 270279 w 3000547"/>
                  <a:gd name="connsiteY9432" fmla="*/ 2614024 h 3555732"/>
                  <a:gd name="connsiteX9433" fmla="*/ 268838 w 3000547"/>
                  <a:gd name="connsiteY9433" fmla="*/ 2617237 h 3555732"/>
                  <a:gd name="connsiteX9434" fmla="*/ 269503 w 3000547"/>
                  <a:gd name="connsiteY9434" fmla="*/ 2621227 h 3555732"/>
                  <a:gd name="connsiteX9435" fmla="*/ 275265 w 3000547"/>
                  <a:gd name="connsiteY9435" fmla="*/ 2624219 h 3555732"/>
                  <a:gd name="connsiteX9436" fmla="*/ 288785 w 3000547"/>
                  <a:gd name="connsiteY9436" fmla="*/ 2616905 h 3555732"/>
                  <a:gd name="connsiteX9437" fmla="*/ 293107 w 3000547"/>
                  <a:gd name="connsiteY9437" fmla="*/ 2623775 h 3555732"/>
                  <a:gd name="connsiteX9438" fmla="*/ 289117 w 3000547"/>
                  <a:gd name="connsiteY9438" fmla="*/ 2620673 h 3555732"/>
                  <a:gd name="connsiteX9439" fmla="*/ 287677 w 3000547"/>
                  <a:gd name="connsiteY9439" fmla="*/ 2620229 h 3555732"/>
                  <a:gd name="connsiteX9440" fmla="*/ 286014 w 3000547"/>
                  <a:gd name="connsiteY9440" fmla="*/ 2620784 h 3555732"/>
                  <a:gd name="connsiteX9441" fmla="*/ 283244 w 3000547"/>
                  <a:gd name="connsiteY9441" fmla="*/ 2623111 h 3555732"/>
                  <a:gd name="connsiteX9442" fmla="*/ 274379 w 3000547"/>
                  <a:gd name="connsiteY9442" fmla="*/ 2626435 h 3555732"/>
                  <a:gd name="connsiteX9443" fmla="*/ 270611 w 3000547"/>
                  <a:gd name="connsiteY9443" fmla="*/ 2626767 h 3555732"/>
                  <a:gd name="connsiteX9444" fmla="*/ 266954 w 3000547"/>
                  <a:gd name="connsiteY9444" fmla="*/ 2623665 h 3555732"/>
                  <a:gd name="connsiteX9445" fmla="*/ 265070 w 3000547"/>
                  <a:gd name="connsiteY9445" fmla="*/ 2618900 h 3555732"/>
                  <a:gd name="connsiteX9446" fmla="*/ 265514 w 3000547"/>
                  <a:gd name="connsiteY9446" fmla="*/ 2615132 h 3555732"/>
                  <a:gd name="connsiteX9447" fmla="*/ 271609 w 3000547"/>
                  <a:gd name="connsiteY9447" fmla="*/ 2604161 h 3555732"/>
                  <a:gd name="connsiteX9448" fmla="*/ 272606 w 3000547"/>
                  <a:gd name="connsiteY9448" fmla="*/ 2601280 h 3555732"/>
                  <a:gd name="connsiteX9449" fmla="*/ 272827 w 3000547"/>
                  <a:gd name="connsiteY9449" fmla="*/ 2597734 h 3555732"/>
                  <a:gd name="connsiteX9450" fmla="*/ 271941 w 3000547"/>
                  <a:gd name="connsiteY9450" fmla="*/ 2586874 h 3555732"/>
                  <a:gd name="connsiteX9451" fmla="*/ 271609 w 3000547"/>
                  <a:gd name="connsiteY9451" fmla="*/ 2584879 h 3555732"/>
                  <a:gd name="connsiteX9452" fmla="*/ 270833 w 3000547"/>
                  <a:gd name="connsiteY9452" fmla="*/ 2582109 h 3555732"/>
                  <a:gd name="connsiteX9453" fmla="*/ 269614 w 3000547"/>
                  <a:gd name="connsiteY9453" fmla="*/ 2579560 h 3555732"/>
                  <a:gd name="connsiteX9454" fmla="*/ 259086 w 3000547"/>
                  <a:gd name="connsiteY9454" fmla="*/ 2565597 h 3555732"/>
                  <a:gd name="connsiteX9455" fmla="*/ 257646 w 3000547"/>
                  <a:gd name="connsiteY9455" fmla="*/ 2562051 h 3555732"/>
                  <a:gd name="connsiteX9456" fmla="*/ 257646 w 3000547"/>
                  <a:gd name="connsiteY9456" fmla="*/ 2555957 h 3555732"/>
                  <a:gd name="connsiteX9457" fmla="*/ 258422 w 3000547"/>
                  <a:gd name="connsiteY9457" fmla="*/ 2550637 h 3555732"/>
                  <a:gd name="connsiteX9458" fmla="*/ 258200 w 3000547"/>
                  <a:gd name="connsiteY9458" fmla="*/ 2546870 h 3555732"/>
                  <a:gd name="connsiteX9459" fmla="*/ 243351 w 3000547"/>
                  <a:gd name="connsiteY9459" fmla="*/ 2542880 h 3555732"/>
                  <a:gd name="connsiteX9460" fmla="*/ 240580 w 3000547"/>
                  <a:gd name="connsiteY9460" fmla="*/ 2539667 h 3555732"/>
                  <a:gd name="connsiteX9461" fmla="*/ 238918 w 3000547"/>
                  <a:gd name="connsiteY9461" fmla="*/ 2538669 h 3555732"/>
                  <a:gd name="connsiteX9462" fmla="*/ 236702 w 3000547"/>
                  <a:gd name="connsiteY9462" fmla="*/ 2539113 h 3555732"/>
                  <a:gd name="connsiteX9463" fmla="*/ 232158 w 3000547"/>
                  <a:gd name="connsiteY9463" fmla="*/ 2542769 h 3555732"/>
                  <a:gd name="connsiteX9464" fmla="*/ 222517 w 3000547"/>
                  <a:gd name="connsiteY9464" fmla="*/ 2546981 h 3555732"/>
                  <a:gd name="connsiteX9465" fmla="*/ 220301 w 3000547"/>
                  <a:gd name="connsiteY9465" fmla="*/ 2548643 h 3555732"/>
                  <a:gd name="connsiteX9466" fmla="*/ 220301 w 3000547"/>
                  <a:gd name="connsiteY9466" fmla="*/ 2550305 h 3555732"/>
                  <a:gd name="connsiteX9467" fmla="*/ 221963 w 3000547"/>
                  <a:gd name="connsiteY9467" fmla="*/ 2551635 h 3555732"/>
                  <a:gd name="connsiteX9468" fmla="*/ 222407 w 3000547"/>
                  <a:gd name="connsiteY9468" fmla="*/ 2554516 h 3555732"/>
                  <a:gd name="connsiteX9469" fmla="*/ 222407 w 3000547"/>
                  <a:gd name="connsiteY9469" fmla="*/ 2558173 h 3555732"/>
                  <a:gd name="connsiteX9470" fmla="*/ 222628 w 3000547"/>
                  <a:gd name="connsiteY9470" fmla="*/ 2562051 h 3555732"/>
                  <a:gd name="connsiteX9471" fmla="*/ 219193 w 3000547"/>
                  <a:gd name="connsiteY9471" fmla="*/ 2555181 h 3555732"/>
                  <a:gd name="connsiteX9472" fmla="*/ 218085 w 3000547"/>
                  <a:gd name="connsiteY9472" fmla="*/ 2553519 h 3555732"/>
                  <a:gd name="connsiteX9473" fmla="*/ 215425 w 3000547"/>
                  <a:gd name="connsiteY9473" fmla="*/ 2551302 h 3555732"/>
                  <a:gd name="connsiteX9474" fmla="*/ 213098 w 3000547"/>
                  <a:gd name="connsiteY9474" fmla="*/ 2550970 h 3555732"/>
                  <a:gd name="connsiteX9475" fmla="*/ 208001 w 3000547"/>
                  <a:gd name="connsiteY9475" fmla="*/ 2551967 h 3555732"/>
                  <a:gd name="connsiteX9476" fmla="*/ 204122 w 3000547"/>
                  <a:gd name="connsiteY9476" fmla="*/ 2554183 h 3555732"/>
                  <a:gd name="connsiteX9477" fmla="*/ 203014 w 3000547"/>
                  <a:gd name="connsiteY9477" fmla="*/ 2559724 h 3555732"/>
                  <a:gd name="connsiteX9478" fmla="*/ 203901 w 3000547"/>
                  <a:gd name="connsiteY9478" fmla="*/ 2566595 h 3555732"/>
                  <a:gd name="connsiteX9479" fmla="*/ 206117 w 3000547"/>
                  <a:gd name="connsiteY9479" fmla="*/ 2572800 h 3555732"/>
                  <a:gd name="connsiteX9480" fmla="*/ 214871 w 3000547"/>
                  <a:gd name="connsiteY9480" fmla="*/ 2586985 h 3555732"/>
                  <a:gd name="connsiteX9481" fmla="*/ 224623 w 3000547"/>
                  <a:gd name="connsiteY9481" fmla="*/ 2609480 h 3555732"/>
                  <a:gd name="connsiteX9482" fmla="*/ 225842 w 3000547"/>
                  <a:gd name="connsiteY9482" fmla="*/ 2615464 h 3555732"/>
                  <a:gd name="connsiteX9483" fmla="*/ 218860 w 3000547"/>
                  <a:gd name="connsiteY9483" fmla="*/ 2621891 h 3555732"/>
                  <a:gd name="connsiteX9484" fmla="*/ 221853 w 3000547"/>
                  <a:gd name="connsiteY9484" fmla="*/ 2614799 h 3555732"/>
                  <a:gd name="connsiteX9485" fmla="*/ 222296 w 3000547"/>
                  <a:gd name="connsiteY9485" fmla="*/ 2611475 h 3555732"/>
                  <a:gd name="connsiteX9486" fmla="*/ 221077 w 3000547"/>
                  <a:gd name="connsiteY9486" fmla="*/ 2606931 h 3555732"/>
                  <a:gd name="connsiteX9487" fmla="*/ 213320 w 3000547"/>
                  <a:gd name="connsiteY9487" fmla="*/ 2592082 h 3555732"/>
                  <a:gd name="connsiteX9488" fmla="*/ 210771 w 3000547"/>
                  <a:gd name="connsiteY9488" fmla="*/ 2588204 h 3555732"/>
                  <a:gd name="connsiteX9489" fmla="*/ 205452 w 3000547"/>
                  <a:gd name="connsiteY9489" fmla="*/ 2583660 h 3555732"/>
                  <a:gd name="connsiteX9490" fmla="*/ 203235 w 3000547"/>
                  <a:gd name="connsiteY9490" fmla="*/ 2580225 h 3555732"/>
                  <a:gd name="connsiteX9491" fmla="*/ 200908 w 3000547"/>
                  <a:gd name="connsiteY9491" fmla="*/ 2571914 h 3555732"/>
                  <a:gd name="connsiteX9492" fmla="*/ 197584 w 3000547"/>
                  <a:gd name="connsiteY9492" fmla="*/ 2564378 h 3555732"/>
                  <a:gd name="connsiteX9493" fmla="*/ 197141 w 3000547"/>
                  <a:gd name="connsiteY9493" fmla="*/ 2562716 h 3555732"/>
                  <a:gd name="connsiteX9494" fmla="*/ 193927 w 3000547"/>
                  <a:gd name="connsiteY9494" fmla="*/ 2557951 h 3555732"/>
                  <a:gd name="connsiteX9495" fmla="*/ 186724 w 3000547"/>
                  <a:gd name="connsiteY9495" fmla="*/ 2560611 h 3555732"/>
                  <a:gd name="connsiteX9496" fmla="*/ 173759 w 3000547"/>
                  <a:gd name="connsiteY9496" fmla="*/ 2568589 h 3555732"/>
                  <a:gd name="connsiteX9497" fmla="*/ 168107 w 3000547"/>
                  <a:gd name="connsiteY9497" fmla="*/ 2570030 h 3555732"/>
                  <a:gd name="connsiteX9498" fmla="*/ 161790 w 3000547"/>
                  <a:gd name="connsiteY9498" fmla="*/ 2574130 h 3555732"/>
                  <a:gd name="connsiteX9499" fmla="*/ 156250 w 3000547"/>
                  <a:gd name="connsiteY9499" fmla="*/ 2580447 h 3555732"/>
                  <a:gd name="connsiteX9500" fmla="*/ 152814 w 3000547"/>
                  <a:gd name="connsiteY9500" fmla="*/ 2588758 h 3555732"/>
                  <a:gd name="connsiteX9501" fmla="*/ 154809 w 3000547"/>
                  <a:gd name="connsiteY9501" fmla="*/ 2589090 h 3555732"/>
                  <a:gd name="connsiteX9502" fmla="*/ 155917 w 3000547"/>
                  <a:gd name="connsiteY9502" fmla="*/ 2591417 h 3555732"/>
                  <a:gd name="connsiteX9503" fmla="*/ 156693 w 3000547"/>
                  <a:gd name="connsiteY9503" fmla="*/ 2594077 h 3555732"/>
                  <a:gd name="connsiteX9504" fmla="*/ 157801 w 3000547"/>
                  <a:gd name="connsiteY9504" fmla="*/ 2595296 h 3555732"/>
                  <a:gd name="connsiteX9505" fmla="*/ 162123 w 3000547"/>
                  <a:gd name="connsiteY9505" fmla="*/ 2596182 h 3555732"/>
                  <a:gd name="connsiteX9506" fmla="*/ 164450 w 3000547"/>
                  <a:gd name="connsiteY9506" fmla="*/ 2597180 h 3555732"/>
                  <a:gd name="connsiteX9507" fmla="*/ 166112 w 3000547"/>
                  <a:gd name="connsiteY9507" fmla="*/ 2598510 h 3555732"/>
                  <a:gd name="connsiteX9508" fmla="*/ 160793 w 3000547"/>
                  <a:gd name="connsiteY9508" fmla="*/ 2597955 h 3555732"/>
                  <a:gd name="connsiteX9509" fmla="*/ 158466 w 3000547"/>
                  <a:gd name="connsiteY9509" fmla="*/ 2596958 h 3555732"/>
                  <a:gd name="connsiteX9510" fmla="*/ 154034 w 3000547"/>
                  <a:gd name="connsiteY9510" fmla="*/ 2593523 h 3555732"/>
                  <a:gd name="connsiteX9511" fmla="*/ 152039 w 3000547"/>
                  <a:gd name="connsiteY9511" fmla="*/ 2592526 h 3555732"/>
                  <a:gd name="connsiteX9512" fmla="*/ 150487 w 3000547"/>
                  <a:gd name="connsiteY9512" fmla="*/ 2593523 h 3555732"/>
                  <a:gd name="connsiteX9513" fmla="*/ 149823 w 3000547"/>
                  <a:gd name="connsiteY9513" fmla="*/ 2597734 h 3555732"/>
                  <a:gd name="connsiteX9514" fmla="*/ 150709 w 3000547"/>
                  <a:gd name="connsiteY9514" fmla="*/ 2599950 h 3555732"/>
                  <a:gd name="connsiteX9515" fmla="*/ 156804 w 3000547"/>
                  <a:gd name="connsiteY9515" fmla="*/ 2603496 h 3555732"/>
                  <a:gd name="connsiteX9516" fmla="*/ 161901 w 3000547"/>
                  <a:gd name="connsiteY9516" fmla="*/ 2612140 h 3555732"/>
                  <a:gd name="connsiteX9517" fmla="*/ 163342 w 3000547"/>
                  <a:gd name="connsiteY9517" fmla="*/ 2613470 h 3555732"/>
                  <a:gd name="connsiteX9518" fmla="*/ 164228 w 3000547"/>
                  <a:gd name="connsiteY9518" fmla="*/ 2614799 h 3555732"/>
                  <a:gd name="connsiteX9519" fmla="*/ 167331 w 3000547"/>
                  <a:gd name="connsiteY9519" fmla="*/ 2620451 h 3555732"/>
                  <a:gd name="connsiteX9520" fmla="*/ 168772 w 3000547"/>
                  <a:gd name="connsiteY9520" fmla="*/ 2621781 h 3555732"/>
                  <a:gd name="connsiteX9521" fmla="*/ 200243 w 3000547"/>
                  <a:gd name="connsiteY9521" fmla="*/ 2631643 h 3555732"/>
                  <a:gd name="connsiteX9522" fmla="*/ 200243 w 3000547"/>
                  <a:gd name="connsiteY9522" fmla="*/ 2633306 h 3555732"/>
                  <a:gd name="connsiteX9523" fmla="*/ 182291 w 3000547"/>
                  <a:gd name="connsiteY9523" fmla="*/ 2628540 h 3555732"/>
                  <a:gd name="connsiteX9524" fmla="*/ 172872 w 3000547"/>
                  <a:gd name="connsiteY9524" fmla="*/ 2628208 h 3555732"/>
                  <a:gd name="connsiteX9525" fmla="*/ 168772 w 3000547"/>
                  <a:gd name="connsiteY9525" fmla="*/ 2629427 h 3555732"/>
                  <a:gd name="connsiteX9526" fmla="*/ 164450 w 3000547"/>
                  <a:gd name="connsiteY9526" fmla="*/ 2631643 h 3555732"/>
                  <a:gd name="connsiteX9527" fmla="*/ 165004 w 3000547"/>
                  <a:gd name="connsiteY9527" fmla="*/ 2627322 h 3555732"/>
                  <a:gd name="connsiteX9528" fmla="*/ 163785 w 3000547"/>
                  <a:gd name="connsiteY9528" fmla="*/ 2624108 h 3555732"/>
                  <a:gd name="connsiteX9529" fmla="*/ 155474 w 3000547"/>
                  <a:gd name="connsiteY9529" fmla="*/ 2614467 h 3555732"/>
                  <a:gd name="connsiteX9530" fmla="*/ 153590 w 3000547"/>
                  <a:gd name="connsiteY9530" fmla="*/ 2614245 h 3555732"/>
                  <a:gd name="connsiteX9531" fmla="*/ 151596 w 3000547"/>
                  <a:gd name="connsiteY9531" fmla="*/ 2626989 h 3555732"/>
                  <a:gd name="connsiteX9532" fmla="*/ 148493 w 3000547"/>
                  <a:gd name="connsiteY9532" fmla="*/ 2633306 h 3555732"/>
                  <a:gd name="connsiteX9533" fmla="*/ 141179 w 3000547"/>
                  <a:gd name="connsiteY9533" fmla="*/ 2643279 h 3555732"/>
                  <a:gd name="connsiteX9534" fmla="*/ 141954 w 3000547"/>
                  <a:gd name="connsiteY9534" fmla="*/ 2635633 h 3555732"/>
                  <a:gd name="connsiteX9535" fmla="*/ 148160 w 3000547"/>
                  <a:gd name="connsiteY9535" fmla="*/ 2625438 h 3555732"/>
                  <a:gd name="connsiteX9536" fmla="*/ 149712 w 3000547"/>
                  <a:gd name="connsiteY9536" fmla="*/ 2619121 h 3555732"/>
                  <a:gd name="connsiteX9537" fmla="*/ 150155 w 3000547"/>
                  <a:gd name="connsiteY9537" fmla="*/ 2611807 h 3555732"/>
                  <a:gd name="connsiteX9538" fmla="*/ 150155 w 3000547"/>
                  <a:gd name="connsiteY9538" fmla="*/ 2608483 h 3555732"/>
                  <a:gd name="connsiteX9539" fmla="*/ 149712 w 3000547"/>
                  <a:gd name="connsiteY9539" fmla="*/ 2604937 h 3555732"/>
                  <a:gd name="connsiteX9540" fmla="*/ 148050 w 3000547"/>
                  <a:gd name="connsiteY9540" fmla="*/ 2601834 h 3555732"/>
                  <a:gd name="connsiteX9541" fmla="*/ 145390 w 3000547"/>
                  <a:gd name="connsiteY9541" fmla="*/ 2599618 h 3555732"/>
                  <a:gd name="connsiteX9542" fmla="*/ 142619 w 3000547"/>
                  <a:gd name="connsiteY9542" fmla="*/ 2598620 h 3555732"/>
                  <a:gd name="connsiteX9543" fmla="*/ 140514 w 3000547"/>
                  <a:gd name="connsiteY9543" fmla="*/ 2599396 h 3555732"/>
                  <a:gd name="connsiteX9544" fmla="*/ 134530 w 3000547"/>
                  <a:gd name="connsiteY9544" fmla="*/ 2604383 h 3555732"/>
                  <a:gd name="connsiteX9545" fmla="*/ 132757 w 3000547"/>
                  <a:gd name="connsiteY9545" fmla="*/ 2604937 h 3555732"/>
                  <a:gd name="connsiteX9546" fmla="*/ 126440 w 3000547"/>
                  <a:gd name="connsiteY9546" fmla="*/ 2604272 h 3555732"/>
                  <a:gd name="connsiteX9547" fmla="*/ 123005 w 3000547"/>
                  <a:gd name="connsiteY9547" fmla="*/ 2604715 h 3555732"/>
                  <a:gd name="connsiteX9548" fmla="*/ 121011 w 3000547"/>
                  <a:gd name="connsiteY9548" fmla="*/ 2606710 h 3555732"/>
                  <a:gd name="connsiteX9549" fmla="*/ 121011 w 3000547"/>
                  <a:gd name="connsiteY9549" fmla="*/ 2613248 h 3555732"/>
                  <a:gd name="connsiteX9550" fmla="*/ 124224 w 3000547"/>
                  <a:gd name="connsiteY9550" fmla="*/ 2618345 h 3555732"/>
                  <a:gd name="connsiteX9551" fmla="*/ 128103 w 3000547"/>
                  <a:gd name="connsiteY9551" fmla="*/ 2622557 h 3555732"/>
                  <a:gd name="connsiteX9552" fmla="*/ 130319 w 3000547"/>
                  <a:gd name="connsiteY9552" fmla="*/ 2626546 h 3555732"/>
                  <a:gd name="connsiteX9553" fmla="*/ 123892 w 3000547"/>
                  <a:gd name="connsiteY9553" fmla="*/ 2620673 h 3555732"/>
                  <a:gd name="connsiteX9554" fmla="*/ 120346 w 3000547"/>
                  <a:gd name="connsiteY9554" fmla="*/ 2618678 h 3555732"/>
                  <a:gd name="connsiteX9555" fmla="*/ 119459 w 3000547"/>
                  <a:gd name="connsiteY9555" fmla="*/ 2615908 h 3555732"/>
                  <a:gd name="connsiteX9556" fmla="*/ 118905 w 3000547"/>
                  <a:gd name="connsiteY9556" fmla="*/ 2612583 h 3555732"/>
                  <a:gd name="connsiteX9557" fmla="*/ 118019 w 3000547"/>
                  <a:gd name="connsiteY9557" fmla="*/ 2609924 h 3555732"/>
                  <a:gd name="connsiteX9558" fmla="*/ 116024 w 3000547"/>
                  <a:gd name="connsiteY9558" fmla="*/ 2608150 h 3555732"/>
                  <a:gd name="connsiteX9559" fmla="*/ 104942 w 3000547"/>
                  <a:gd name="connsiteY9559" fmla="*/ 2605934 h 3555732"/>
                  <a:gd name="connsiteX9560" fmla="*/ 99845 w 3000547"/>
                  <a:gd name="connsiteY9560" fmla="*/ 2602388 h 3555732"/>
                  <a:gd name="connsiteX9561" fmla="*/ 97074 w 3000547"/>
                  <a:gd name="connsiteY9561" fmla="*/ 2601723 h 3555732"/>
                  <a:gd name="connsiteX9562" fmla="*/ 94415 w 3000547"/>
                  <a:gd name="connsiteY9562" fmla="*/ 2602942 h 3555732"/>
                  <a:gd name="connsiteX9563" fmla="*/ 93196 w 3000547"/>
                  <a:gd name="connsiteY9563" fmla="*/ 2605380 h 3555732"/>
                  <a:gd name="connsiteX9564" fmla="*/ 92420 w 3000547"/>
                  <a:gd name="connsiteY9564" fmla="*/ 2608705 h 3555732"/>
                  <a:gd name="connsiteX9565" fmla="*/ 89871 w 3000547"/>
                  <a:gd name="connsiteY9565" fmla="*/ 2615797 h 3555732"/>
                  <a:gd name="connsiteX9566" fmla="*/ 89871 w 3000547"/>
                  <a:gd name="connsiteY9566" fmla="*/ 2618124 h 3555732"/>
                  <a:gd name="connsiteX9567" fmla="*/ 90869 w 3000547"/>
                  <a:gd name="connsiteY9567" fmla="*/ 2619897 h 3555732"/>
                  <a:gd name="connsiteX9568" fmla="*/ 93085 w 3000547"/>
                  <a:gd name="connsiteY9568" fmla="*/ 2621559 h 3555732"/>
                  <a:gd name="connsiteX9569" fmla="*/ 109486 w 3000547"/>
                  <a:gd name="connsiteY9569" fmla="*/ 2626213 h 3555732"/>
                  <a:gd name="connsiteX9570" fmla="*/ 112478 w 3000547"/>
                  <a:gd name="connsiteY9570" fmla="*/ 2631422 h 3555732"/>
                  <a:gd name="connsiteX9571" fmla="*/ 111259 w 3000547"/>
                  <a:gd name="connsiteY9571" fmla="*/ 2630868 h 3555732"/>
                  <a:gd name="connsiteX9572" fmla="*/ 109042 w 3000547"/>
                  <a:gd name="connsiteY9572" fmla="*/ 2628651 h 3555732"/>
                  <a:gd name="connsiteX9573" fmla="*/ 107823 w 3000547"/>
                  <a:gd name="connsiteY9573" fmla="*/ 2628208 h 3555732"/>
                  <a:gd name="connsiteX9574" fmla="*/ 106272 w 3000547"/>
                  <a:gd name="connsiteY9574" fmla="*/ 2628762 h 3555732"/>
                  <a:gd name="connsiteX9575" fmla="*/ 105607 w 3000547"/>
                  <a:gd name="connsiteY9575" fmla="*/ 2629760 h 3555732"/>
                  <a:gd name="connsiteX9576" fmla="*/ 105275 w 3000547"/>
                  <a:gd name="connsiteY9576" fmla="*/ 2631200 h 3555732"/>
                  <a:gd name="connsiteX9577" fmla="*/ 101618 w 3000547"/>
                  <a:gd name="connsiteY9577" fmla="*/ 2641174 h 3555732"/>
                  <a:gd name="connsiteX9578" fmla="*/ 99956 w 3000547"/>
                  <a:gd name="connsiteY9578" fmla="*/ 2644498 h 3555732"/>
                  <a:gd name="connsiteX9579" fmla="*/ 98515 w 3000547"/>
                  <a:gd name="connsiteY9579" fmla="*/ 2645606 h 3555732"/>
                  <a:gd name="connsiteX9580" fmla="*/ 97850 w 3000547"/>
                  <a:gd name="connsiteY9580" fmla="*/ 2646160 h 3555732"/>
                  <a:gd name="connsiteX9581" fmla="*/ 96742 w 3000547"/>
                  <a:gd name="connsiteY9581" fmla="*/ 2632862 h 3555732"/>
                  <a:gd name="connsiteX9582" fmla="*/ 89871 w 3000547"/>
                  <a:gd name="connsiteY9582" fmla="*/ 2626435 h 3555732"/>
                  <a:gd name="connsiteX9583" fmla="*/ 81560 w 3000547"/>
                  <a:gd name="connsiteY9583" fmla="*/ 2622002 h 3555732"/>
                  <a:gd name="connsiteX9584" fmla="*/ 76130 w 3000547"/>
                  <a:gd name="connsiteY9584" fmla="*/ 2614910 h 3555732"/>
                  <a:gd name="connsiteX9585" fmla="*/ 76130 w 3000547"/>
                  <a:gd name="connsiteY9585" fmla="*/ 2613691 h 3555732"/>
                  <a:gd name="connsiteX9586" fmla="*/ 76684 w 3000547"/>
                  <a:gd name="connsiteY9586" fmla="*/ 2610478 h 3555732"/>
                  <a:gd name="connsiteX9587" fmla="*/ 76906 w 3000547"/>
                  <a:gd name="connsiteY9587" fmla="*/ 2608926 h 3555732"/>
                  <a:gd name="connsiteX9588" fmla="*/ 76684 w 3000547"/>
                  <a:gd name="connsiteY9588" fmla="*/ 2606821 h 3555732"/>
                  <a:gd name="connsiteX9589" fmla="*/ 76020 w 3000547"/>
                  <a:gd name="connsiteY9589" fmla="*/ 2606599 h 3555732"/>
                  <a:gd name="connsiteX9590" fmla="*/ 75133 w 3000547"/>
                  <a:gd name="connsiteY9590" fmla="*/ 2606599 h 3555732"/>
                  <a:gd name="connsiteX9591" fmla="*/ 74246 w 3000547"/>
                  <a:gd name="connsiteY9591" fmla="*/ 2605602 h 3555732"/>
                  <a:gd name="connsiteX9592" fmla="*/ 72917 w 3000547"/>
                  <a:gd name="connsiteY9592" fmla="*/ 2603496 h 3555732"/>
                  <a:gd name="connsiteX9593" fmla="*/ 69371 w 3000547"/>
                  <a:gd name="connsiteY9593" fmla="*/ 2600726 h 3555732"/>
                  <a:gd name="connsiteX9594" fmla="*/ 66157 w 3000547"/>
                  <a:gd name="connsiteY9594" fmla="*/ 2596293 h 3555732"/>
                  <a:gd name="connsiteX9595" fmla="*/ 64827 w 3000547"/>
                  <a:gd name="connsiteY9595" fmla="*/ 2595850 h 3555732"/>
                  <a:gd name="connsiteX9596" fmla="*/ 62168 w 3000547"/>
                  <a:gd name="connsiteY9596" fmla="*/ 2598177 h 3555732"/>
                  <a:gd name="connsiteX9597" fmla="*/ 62168 w 3000547"/>
                  <a:gd name="connsiteY9597" fmla="*/ 2598731 h 3555732"/>
                  <a:gd name="connsiteX9598" fmla="*/ 62168 w 3000547"/>
                  <a:gd name="connsiteY9598" fmla="*/ 2600948 h 3555732"/>
                  <a:gd name="connsiteX9599" fmla="*/ 62168 w 3000547"/>
                  <a:gd name="connsiteY9599" fmla="*/ 2601502 h 3555732"/>
                  <a:gd name="connsiteX9600" fmla="*/ 61613 w 3000547"/>
                  <a:gd name="connsiteY9600" fmla="*/ 2601612 h 3555732"/>
                  <a:gd name="connsiteX9601" fmla="*/ 60395 w 3000547"/>
                  <a:gd name="connsiteY9601" fmla="*/ 2601391 h 3555732"/>
                  <a:gd name="connsiteX9602" fmla="*/ 59841 w 3000547"/>
                  <a:gd name="connsiteY9602" fmla="*/ 2601391 h 3555732"/>
                  <a:gd name="connsiteX9603" fmla="*/ 56516 w 3000547"/>
                  <a:gd name="connsiteY9603" fmla="*/ 2600948 h 3555732"/>
                  <a:gd name="connsiteX9604" fmla="*/ 55297 w 3000547"/>
                  <a:gd name="connsiteY9604" fmla="*/ 2601502 h 3555732"/>
                  <a:gd name="connsiteX9605" fmla="*/ 55297 w 3000547"/>
                  <a:gd name="connsiteY9605" fmla="*/ 2603053 h 3555732"/>
                  <a:gd name="connsiteX9606" fmla="*/ 54965 w 3000547"/>
                  <a:gd name="connsiteY9606" fmla="*/ 2603275 h 3555732"/>
                  <a:gd name="connsiteX9607" fmla="*/ 54521 w 3000547"/>
                  <a:gd name="connsiteY9607" fmla="*/ 2603275 h 3555732"/>
                  <a:gd name="connsiteX9608" fmla="*/ 54965 w 3000547"/>
                  <a:gd name="connsiteY9608" fmla="*/ 2603940 h 3555732"/>
                  <a:gd name="connsiteX9609" fmla="*/ 55630 w 3000547"/>
                  <a:gd name="connsiteY9609" fmla="*/ 2605713 h 3555732"/>
                  <a:gd name="connsiteX9610" fmla="*/ 56073 w 3000547"/>
                  <a:gd name="connsiteY9610" fmla="*/ 2606488 h 3555732"/>
                  <a:gd name="connsiteX9611" fmla="*/ 55519 w 3000547"/>
                  <a:gd name="connsiteY9611" fmla="*/ 2606821 h 3555732"/>
                  <a:gd name="connsiteX9612" fmla="*/ 54410 w 3000547"/>
                  <a:gd name="connsiteY9612" fmla="*/ 2607818 h 3555732"/>
                  <a:gd name="connsiteX9613" fmla="*/ 53746 w 3000547"/>
                  <a:gd name="connsiteY9613" fmla="*/ 2608150 h 3555732"/>
                  <a:gd name="connsiteX9614" fmla="*/ 54854 w 3000547"/>
                  <a:gd name="connsiteY9614" fmla="*/ 2610921 h 3555732"/>
                  <a:gd name="connsiteX9615" fmla="*/ 58400 w 3000547"/>
                  <a:gd name="connsiteY9615" fmla="*/ 2614024 h 3555732"/>
                  <a:gd name="connsiteX9616" fmla="*/ 60062 w 3000547"/>
                  <a:gd name="connsiteY9616" fmla="*/ 2616462 h 3555732"/>
                  <a:gd name="connsiteX9617" fmla="*/ 58178 w 3000547"/>
                  <a:gd name="connsiteY9617" fmla="*/ 2617681 h 3555732"/>
                  <a:gd name="connsiteX9618" fmla="*/ 57292 w 3000547"/>
                  <a:gd name="connsiteY9618" fmla="*/ 2618013 h 3555732"/>
                  <a:gd name="connsiteX9619" fmla="*/ 56183 w 3000547"/>
                  <a:gd name="connsiteY9619" fmla="*/ 2618013 h 3555732"/>
                  <a:gd name="connsiteX9620" fmla="*/ 58178 w 3000547"/>
                  <a:gd name="connsiteY9620" fmla="*/ 2621338 h 3555732"/>
                  <a:gd name="connsiteX9621" fmla="*/ 69481 w 3000547"/>
                  <a:gd name="connsiteY9621" fmla="*/ 2623000 h 3555732"/>
                  <a:gd name="connsiteX9622" fmla="*/ 79566 w 3000547"/>
                  <a:gd name="connsiteY9622" fmla="*/ 2631200 h 3555732"/>
                  <a:gd name="connsiteX9623" fmla="*/ 81338 w 3000547"/>
                  <a:gd name="connsiteY9623" fmla="*/ 2633860 h 3555732"/>
                  <a:gd name="connsiteX9624" fmla="*/ 83001 w 3000547"/>
                  <a:gd name="connsiteY9624" fmla="*/ 2637073 h 3555732"/>
                  <a:gd name="connsiteX9625" fmla="*/ 84552 w 3000547"/>
                  <a:gd name="connsiteY9625" fmla="*/ 2638736 h 3555732"/>
                  <a:gd name="connsiteX9626" fmla="*/ 88098 w 3000547"/>
                  <a:gd name="connsiteY9626" fmla="*/ 2638736 h 3555732"/>
                  <a:gd name="connsiteX9627" fmla="*/ 89650 w 3000547"/>
                  <a:gd name="connsiteY9627" fmla="*/ 2639400 h 3555732"/>
                  <a:gd name="connsiteX9628" fmla="*/ 91201 w 3000547"/>
                  <a:gd name="connsiteY9628" fmla="*/ 2642725 h 3555732"/>
                  <a:gd name="connsiteX9629" fmla="*/ 88542 w 3000547"/>
                  <a:gd name="connsiteY9629" fmla="*/ 2643722 h 3555732"/>
                  <a:gd name="connsiteX9630" fmla="*/ 84220 w 3000547"/>
                  <a:gd name="connsiteY9630" fmla="*/ 2642947 h 3555732"/>
                  <a:gd name="connsiteX9631" fmla="*/ 81006 w 3000547"/>
                  <a:gd name="connsiteY9631" fmla="*/ 2641174 h 3555732"/>
                  <a:gd name="connsiteX9632" fmla="*/ 80009 w 3000547"/>
                  <a:gd name="connsiteY9632" fmla="*/ 2646936 h 3555732"/>
                  <a:gd name="connsiteX9633" fmla="*/ 78568 w 3000547"/>
                  <a:gd name="connsiteY9633" fmla="*/ 2649374 h 3555732"/>
                  <a:gd name="connsiteX9634" fmla="*/ 74136 w 3000547"/>
                  <a:gd name="connsiteY9634" fmla="*/ 2652698 h 3555732"/>
                  <a:gd name="connsiteX9635" fmla="*/ 73138 w 3000547"/>
                  <a:gd name="connsiteY9635" fmla="*/ 2654582 h 3555732"/>
                  <a:gd name="connsiteX9636" fmla="*/ 73138 w 3000547"/>
                  <a:gd name="connsiteY9636" fmla="*/ 2656023 h 3555732"/>
                  <a:gd name="connsiteX9637" fmla="*/ 72806 w 3000547"/>
                  <a:gd name="connsiteY9637" fmla="*/ 2657020 h 3555732"/>
                  <a:gd name="connsiteX9638" fmla="*/ 71587 w 3000547"/>
                  <a:gd name="connsiteY9638" fmla="*/ 2657574 h 3555732"/>
                  <a:gd name="connsiteX9639" fmla="*/ 71033 w 3000547"/>
                  <a:gd name="connsiteY9639" fmla="*/ 2657242 h 3555732"/>
                  <a:gd name="connsiteX9640" fmla="*/ 69481 w 3000547"/>
                  <a:gd name="connsiteY9640" fmla="*/ 2655136 h 3555732"/>
                  <a:gd name="connsiteX9641" fmla="*/ 68484 w 3000547"/>
                  <a:gd name="connsiteY9641" fmla="*/ 2654471 h 3555732"/>
                  <a:gd name="connsiteX9642" fmla="*/ 67708 w 3000547"/>
                  <a:gd name="connsiteY9642" fmla="*/ 2654915 h 3555732"/>
                  <a:gd name="connsiteX9643" fmla="*/ 67154 w 3000547"/>
                  <a:gd name="connsiteY9643" fmla="*/ 2656134 h 3555732"/>
                  <a:gd name="connsiteX9644" fmla="*/ 66489 w 3000547"/>
                  <a:gd name="connsiteY9644" fmla="*/ 2657353 h 3555732"/>
                  <a:gd name="connsiteX9645" fmla="*/ 65381 w 3000547"/>
                  <a:gd name="connsiteY9645" fmla="*/ 2657685 h 3555732"/>
                  <a:gd name="connsiteX9646" fmla="*/ 64384 w 3000547"/>
                  <a:gd name="connsiteY9646" fmla="*/ 2656466 h 3555732"/>
                  <a:gd name="connsiteX9647" fmla="*/ 63941 w 3000547"/>
                  <a:gd name="connsiteY9647" fmla="*/ 2654582 h 3555732"/>
                  <a:gd name="connsiteX9648" fmla="*/ 63276 w 3000547"/>
                  <a:gd name="connsiteY9648" fmla="*/ 2653474 h 3555732"/>
                  <a:gd name="connsiteX9649" fmla="*/ 61503 w 3000547"/>
                  <a:gd name="connsiteY9649" fmla="*/ 2654582 h 3555732"/>
                  <a:gd name="connsiteX9650" fmla="*/ 61503 w 3000547"/>
                  <a:gd name="connsiteY9650" fmla="*/ 2655358 h 3555732"/>
                  <a:gd name="connsiteX9651" fmla="*/ 59841 w 3000547"/>
                  <a:gd name="connsiteY9651" fmla="*/ 2661120 h 3555732"/>
                  <a:gd name="connsiteX9652" fmla="*/ 58510 w 3000547"/>
                  <a:gd name="connsiteY9652" fmla="*/ 2664445 h 3555732"/>
                  <a:gd name="connsiteX9653" fmla="*/ 56848 w 3000547"/>
                  <a:gd name="connsiteY9653" fmla="*/ 2667658 h 3555732"/>
                  <a:gd name="connsiteX9654" fmla="*/ 60948 w 3000547"/>
                  <a:gd name="connsiteY9654" fmla="*/ 2671315 h 3555732"/>
                  <a:gd name="connsiteX9655" fmla="*/ 63276 w 3000547"/>
                  <a:gd name="connsiteY9655" fmla="*/ 2672534 h 3555732"/>
                  <a:gd name="connsiteX9656" fmla="*/ 64938 w 3000547"/>
                  <a:gd name="connsiteY9656" fmla="*/ 2671648 h 3555732"/>
                  <a:gd name="connsiteX9657" fmla="*/ 67597 w 3000547"/>
                  <a:gd name="connsiteY9657" fmla="*/ 2668656 h 3555732"/>
                  <a:gd name="connsiteX9658" fmla="*/ 70700 w 3000547"/>
                  <a:gd name="connsiteY9658" fmla="*/ 2668213 h 3555732"/>
                  <a:gd name="connsiteX9659" fmla="*/ 77017 w 3000547"/>
                  <a:gd name="connsiteY9659" fmla="*/ 2669321 h 3555732"/>
                  <a:gd name="connsiteX9660" fmla="*/ 79898 w 3000547"/>
                  <a:gd name="connsiteY9660" fmla="*/ 2668434 h 3555732"/>
                  <a:gd name="connsiteX9661" fmla="*/ 85217 w 3000547"/>
                  <a:gd name="connsiteY9661" fmla="*/ 2665110 h 3555732"/>
                  <a:gd name="connsiteX9662" fmla="*/ 94082 w 3000547"/>
                  <a:gd name="connsiteY9662" fmla="*/ 2662561 h 3555732"/>
                  <a:gd name="connsiteX9663" fmla="*/ 95190 w 3000547"/>
                  <a:gd name="connsiteY9663" fmla="*/ 2663226 h 3555732"/>
                  <a:gd name="connsiteX9664" fmla="*/ 95966 w 3000547"/>
                  <a:gd name="connsiteY9664" fmla="*/ 2664666 h 3555732"/>
                  <a:gd name="connsiteX9665" fmla="*/ 96742 w 3000547"/>
                  <a:gd name="connsiteY9665" fmla="*/ 2665664 h 3555732"/>
                  <a:gd name="connsiteX9666" fmla="*/ 104277 w 3000547"/>
                  <a:gd name="connsiteY9666" fmla="*/ 2662561 h 3555732"/>
                  <a:gd name="connsiteX9667" fmla="*/ 118905 w 3000547"/>
                  <a:gd name="connsiteY9667" fmla="*/ 2665775 h 3555732"/>
                  <a:gd name="connsiteX9668" fmla="*/ 154698 w 3000547"/>
                  <a:gd name="connsiteY9668" fmla="*/ 2667769 h 3555732"/>
                  <a:gd name="connsiteX9669" fmla="*/ 154698 w 3000547"/>
                  <a:gd name="connsiteY9669" fmla="*/ 2669431 h 3555732"/>
                  <a:gd name="connsiteX9670" fmla="*/ 151485 w 3000547"/>
                  <a:gd name="connsiteY9670" fmla="*/ 2671094 h 3555732"/>
                  <a:gd name="connsiteX9671" fmla="*/ 128324 w 3000547"/>
                  <a:gd name="connsiteY9671" fmla="*/ 2672534 h 3555732"/>
                  <a:gd name="connsiteX9672" fmla="*/ 128324 w 3000547"/>
                  <a:gd name="connsiteY9672" fmla="*/ 2674307 h 3555732"/>
                  <a:gd name="connsiteX9673" fmla="*/ 135971 w 3000547"/>
                  <a:gd name="connsiteY9673" fmla="*/ 2681954 h 3555732"/>
                  <a:gd name="connsiteX9674" fmla="*/ 136857 w 3000547"/>
                  <a:gd name="connsiteY9674" fmla="*/ 2682286 h 3555732"/>
                  <a:gd name="connsiteX9675" fmla="*/ 137522 w 3000547"/>
                  <a:gd name="connsiteY9675" fmla="*/ 2681732 h 3555732"/>
                  <a:gd name="connsiteX9676" fmla="*/ 138852 w 3000547"/>
                  <a:gd name="connsiteY9676" fmla="*/ 2679516 h 3555732"/>
                  <a:gd name="connsiteX9677" fmla="*/ 139517 w 3000547"/>
                  <a:gd name="connsiteY9677" fmla="*/ 2678962 h 3555732"/>
                  <a:gd name="connsiteX9678" fmla="*/ 141179 w 3000547"/>
                  <a:gd name="connsiteY9678" fmla="*/ 2678407 h 3555732"/>
                  <a:gd name="connsiteX9679" fmla="*/ 144392 w 3000547"/>
                  <a:gd name="connsiteY9679" fmla="*/ 2676191 h 3555732"/>
                  <a:gd name="connsiteX9680" fmla="*/ 146055 w 3000547"/>
                  <a:gd name="connsiteY9680" fmla="*/ 2675637 h 3555732"/>
                  <a:gd name="connsiteX9681" fmla="*/ 148382 w 3000547"/>
                  <a:gd name="connsiteY9681" fmla="*/ 2676080 h 3555732"/>
                  <a:gd name="connsiteX9682" fmla="*/ 154588 w 3000547"/>
                  <a:gd name="connsiteY9682" fmla="*/ 2678962 h 3555732"/>
                  <a:gd name="connsiteX9683" fmla="*/ 161015 w 3000547"/>
                  <a:gd name="connsiteY9683" fmla="*/ 2678629 h 3555732"/>
                  <a:gd name="connsiteX9684" fmla="*/ 163120 w 3000547"/>
                  <a:gd name="connsiteY9684" fmla="*/ 2678962 h 3555732"/>
                  <a:gd name="connsiteX9685" fmla="*/ 168218 w 3000547"/>
                  <a:gd name="connsiteY9685" fmla="*/ 2683394 h 3555732"/>
                  <a:gd name="connsiteX9686" fmla="*/ 169769 w 3000547"/>
                  <a:gd name="connsiteY9686" fmla="*/ 2684059 h 3555732"/>
                  <a:gd name="connsiteX9687" fmla="*/ 188276 w 3000547"/>
                  <a:gd name="connsiteY9687" fmla="*/ 2682175 h 3555732"/>
                  <a:gd name="connsiteX9688" fmla="*/ 212987 w 3000547"/>
                  <a:gd name="connsiteY9688" fmla="*/ 2689600 h 3555732"/>
                  <a:gd name="connsiteX9689" fmla="*/ 216866 w 3000547"/>
                  <a:gd name="connsiteY9689" fmla="*/ 2687162 h 3555732"/>
                  <a:gd name="connsiteX9690" fmla="*/ 218639 w 3000547"/>
                  <a:gd name="connsiteY9690" fmla="*/ 2683505 h 3555732"/>
                  <a:gd name="connsiteX9691" fmla="*/ 220079 w 3000547"/>
                  <a:gd name="connsiteY9691" fmla="*/ 2679737 h 3555732"/>
                  <a:gd name="connsiteX9692" fmla="*/ 221963 w 3000547"/>
                  <a:gd name="connsiteY9692" fmla="*/ 2676856 h 3555732"/>
                  <a:gd name="connsiteX9693" fmla="*/ 233488 w 3000547"/>
                  <a:gd name="connsiteY9693" fmla="*/ 2674196 h 3555732"/>
                  <a:gd name="connsiteX9694" fmla="*/ 234042 w 3000547"/>
                  <a:gd name="connsiteY9694" fmla="*/ 2673864 h 3555732"/>
                  <a:gd name="connsiteX9695" fmla="*/ 235150 w 3000547"/>
                  <a:gd name="connsiteY9695" fmla="*/ 2672645 h 3555732"/>
                  <a:gd name="connsiteX9696" fmla="*/ 235815 w 3000547"/>
                  <a:gd name="connsiteY9696" fmla="*/ 2672313 h 3555732"/>
                  <a:gd name="connsiteX9697" fmla="*/ 236480 w 3000547"/>
                  <a:gd name="connsiteY9697" fmla="*/ 2672756 h 3555732"/>
                  <a:gd name="connsiteX9698" fmla="*/ 237256 w 3000547"/>
                  <a:gd name="connsiteY9698" fmla="*/ 2674862 h 3555732"/>
                  <a:gd name="connsiteX9699" fmla="*/ 237810 w 3000547"/>
                  <a:gd name="connsiteY9699" fmla="*/ 2675526 h 3555732"/>
                  <a:gd name="connsiteX9700" fmla="*/ 243240 w 3000547"/>
                  <a:gd name="connsiteY9700" fmla="*/ 2676967 h 3555732"/>
                  <a:gd name="connsiteX9701" fmla="*/ 244902 w 3000547"/>
                  <a:gd name="connsiteY9701" fmla="*/ 2678075 h 3555732"/>
                  <a:gd name="connsiteX9702" fmla="*/ 246454 w 3000547"/>
                  <a:gd name="connsiteY9702" fmla="*/ 2678740 h 3555732"/>
                  <a:gd name="connsiteX9703" fmla="*/ 249999 w 3000547"/>
                  <a:gd name="connsiteY9703" fmla="*/ 2677410 h 3555732"/>
                  <a:gd name="connsiteX9704" fmla="*/ 251883 w 3000547"/>
                  <a:gd name="connsiteY9704" fmla="*/ 2677410 h 3555732"/>
                  <a:gd name="connsiteX9705" fmla="*/ 251883 w 3000547"/>
                  <a:gd name="connsiteY9705" fmla="*/ 2678962 h 3555732"/>
                  <a:gd name="connsiteX9706" fmla="*/ 250886 w 3000547"/>
                  <a:gd name="connsiteY9706" fmla="*/ 2679959 h 3555732"/>
                  <a:gd name="connsiteX9707" fmla="*/ 249999 w 3000547"/>
                  <a:gd name="connsiteY9707" fmla="*/ 2681289 h 3555732"/>
                  <a:gd name="connsiteX9708" fmla="*/ 248337 w 3000547"/>
                  <a:gd name="connsiteY9708" fmla="*/ 2684835 h 3555732"/>
                  <a:gd name="connsiteX9709" fmla="*/ 247229 w 3000547"/>
                  <a:gd name="connsiteY9709" fmla="*/ 2685721 h 3555732"/>
                  <a:gd name="connsiteX9710" fmla="*/ 246010 w 3000547"/>
                  <a:gd name="connsiteY9710" fmla="*/ 2684613 h 3555732"/>
                  <a:gd name="connsiteX9711" fmla="*/ 244791 w 3000547"/>
                  <a:gd name="connsiteY9711" fmla="*/ 2682951 h 3555732"/>
                  <a:gd name="connsiteX9712" fmla="*/ 243683 w 3000547"/>
                  <a:gd name="connsiteY9712" fmla="*/ 2682175 h 3555732"/>
                  <a:gd name="connsiteX9713" fmla="*/ 240802 w 3000547"/>
                  <a:gd name="connsiteY9713" fmla="*/ 2681400 h 3555732"/>
                  <a:gd name="connsiteX9714" fmla="*/ 234707 w 3000547"/>
                  <a:gd name="connsiteY9714" fmla="*/ 2677964 h 3555732"/>
                  <a:gd name="connsiteX9715" fmla="*/ 231604 w 3000547"/>
                  <a:gd name="connsiteY9715" fmla="*/ 2677189 h 3555732"/>
                  <a:gd name="connsiteX9716" fmla="*/ 228612 w 3000547"/>
                  <a:gd name="connsiteY9716" fmla="*/ 2677521 h 3555732"/>
                  <a:gd name="connsiteX9717" fmla="*/ 225842 w 3000547"/>
                  <a:gd name="connsiteY9717" fmla="*/ 2678518 h 3555732"/>
                  <a:gd name="connsiteX9718" fmla="*/ 223404 w 3000547"/>
                  <a:gd name="connsiteY9718" fmla="*/ 2680513 h 3555732"/>
                  <a:gd name="connsiteX9719" fmla="*/ 221409 w 3000547"/>
                  <a:gd name="connsiteY9719" fmla="*/ 2683838 h 3555732"/>
                  <a:gd name="connsiteX9720" fmla="*/ 219415 w 3000547"/>
                  <a:gd name="connsiteY9720" fmla="*/ 2689600 h 3555732"/>
                  <a:gd name="connsiteX9721" fmla="*/ 218085 w 3000547"/>
                  <a:gd name="connsiteY9721" fmla="*/ 2692038 h 3555732"/>
                  <a:gd name="connsiteX9722" fmla="*/ 215979 w 3000547"/>
                  <a:gd name="connsiteY9722" fmla="*/ 2693700 h 3555732"/>
                  <a:gd name="connsiteX9723" fmla="*/ 212655 w 3000547"/>
                  <a:gd name="connsiteY9723" fmla="*/ 2694365 h 3555732"/>
                  <a:gd name="connsiteX9724" fmla="*/ 202460 w 3000547"/>
                  <a:gd name="connsiteY9724" fmla="*/ 2693700 h 3555732"/>
                  <a:gd name="connsiteX9725" fmla="*/ 199689 w 3000547"/>
                  <a:gd name="connsiteY9725" fmla="*/ 2692592 h 3555732"/>
                  <a:gd name="connsiteX9726" fmla="*/ 194481 w 3000547"/>
                  <a:gd name="connsiteY9726" fmla="*/ 2687938 h 3555732"/>
                  <a:gd name="connsiteX9727" fmla="*/ 191932 w 3000547"/>
                  <a:gd name="connsiteY9727" fmla="*/ 2686940 h 3555732"/>
                  <a:gd name="connsiteX9728" fmla="*/ 165558 w 3000547"/>
                  <a:gd name="connsiteY9728" fmla="*/ 2686940 h 3555732"/>
                  <a:gd name="connsiteX9729" fmla="*/ 165558 w 3000547"/>
                  <a:gd name="connsiteY9729" fmla="*/ 2688713 h 3555732"/>
                  <a:gd name="connsiteX9730" fmla="*/ 167553 w 3000547"/>
                  <a:gd name="connsiteY9730" fmla="*/ 2689489 h 3555732"/>
                  <a:gd name="connsiteX9731" fmla="*/ 169548 w 3000547"/>
                  <a:gd name="connsiteY9731" fmla="*/ 2691151 h 3555732"/>
                  <a:gd name="connsiteX9732" fmla="*/ 171431 w 3000547"/>
                  <a:gd name="connsiteY9732" fmla="*/ 2693478 h 3555732"/>
                  <a:gd name="connsiteX9733" fmla="*/ 172983 w 3000547"/>
                  <a:gd name="connsiteY9733" fmla="*/ 2696138 h 3555732"/>
                  <a:gd name="connsiteX9734" fmla="*/ 174645 w 3000547"/>
                  <a:gd name="connsiteY9734" fmla="*/ 2698022 h 3555732"/>
                  <a:gd name="connsiteX9735" fmla="*/ 176640 w 3000547"/>
                  <a:gd name="connsiteY9735" fmla="*/ 2698797 h 3555732"/>
                  <a:gd name="connsiteX9736" fmla="*/ 178413 w 3000547"/>
                  <a:gd name="connsiteY9736" fmla="*/ 2700127 h 3555732"/>
                  <a:gd name="connsiteX9737" fmla="*/ 179521 w 3000547"/>
                  <a:gd name="connsiteY9737" fmla="*/ 2703452 h 3555732"/>
                  <a:gd name="connsiteX9738" fmla="*/ 172983 w 3000547"/>
                  <a:gd name="connsiteY9738" fmla="*/ 2702676 h 3555732"/>
                  <a:gd name="connsiteX9739" fmla="*/ 170213 w 3000547"/>
                  <a:gd name="connsiteY9739" fmla="*/ 2700570 h 3555732"/>
                  <a:gd name="connsiteX9740" fmla="*/ 165669 w 3000547"/>
                  <a:gd name="connsiteY9740" fmla="*/ 2693478 h 3555732"/>
                  <a:gd name="connsiteX9741" fmla="*/ 160128 w 3000547"/>
                  <a:gd name="connsiteY9741" fmla="*/ 2687938 h 3555732"/>
                  <a:gd name="connsiteX9742" fmla="*/ 158023 w 3000547"/>
                  <a:gd name="connsiteY9742" fmla="*/ 2686940 h 3555732"/>
                  <a:gd name="connsiteX9743" fmla="*/ 155806 w 3000547"/>
                  <a:gd name="connsiteY9743" fmla="*/ 2687938 h 3555732"/>
                  <a:gd name="connsiteX9744" fmla="*/ 154809 w 3000547"/>
                  <a:gd name="connsiteY9744" fmla="*/ 2690597 h 3555732"/>
                  <a:gd name="connsiteX9745" fmla="*/ 153701 w 3000547"/>
                  <a:gd name="connsiteY9745" fmla="*/ 2698465 h 3555732"/>
                  <a:gd name="connsiteX9746" fmla="*/ 152261 w 3000547"/>
                  <a:gd name="connsiteY9746" fmla="*/ 2702898 h 3555732"/>
                  <a:gd name="connsiteX9747" fmla="*/ 150930 w 3000547"/>
                  <a:gd name="connsiteY9747" fmla="*/ 2705114 h 3555732"/>
                  <a:gd name="connsiteX9748" fmla="*/ 149379 w 3000547"/>
                  <a:gd name="connsiteY9748" fmla="*/ 2706998 h 3555732"/>
                  <a:gd name="connsiteX9749" fmla="*/ 147495 w 3000547"/>
                  <a:gd name="connsiteY9749" fmla="*/ 2710101 h 3555732"/>
                  <a:gd name="connsiteX9750" fmla="*/ 147495 w 3000547"/>
                  <a:gd name="connsiteY9750" fmla="*/ 2707219 h 3555732"/>
                  <a:gd name="connsiteX9751" fmla="*/ 150598 w 3000547"/>
                  <a:gd name="connsiteY9751" fmla="*/ 2699573 h 3555732"/>
                  <a:gd name="connsiteX9752" fmla="*/ 151706 w 3000547"/>
                  <a:gd name="connsiteY9752" fmla="*/ 2691705 h 3555732"/>
                  <a:gd name="connsiteX9753" fmla="*/ 152371 w 3000547"/>
                  <a:gd name="connsiteY9753" fmla="*/ 2688935 h 3555732"/>
                  <a:gd name="connsiteX9754" fmla="*/ 152704 w 3000547"/>
                  <a:gd name="connsiteY9754" fmla="*/ 2686386 h 3555732"/>
                  <a:gd name="connsiteX9755" fmla="*/ 152039 w 3000547"/>
                  <a:gd name="connsiteY9755" fmla="*/ 2684502 h 3555732"/>
                  <a:gd name="connsiteX9756" fmla="*/ 149933 w 3000547"/>
                  <a:gd name="connsiteY9756" fmla="*/ 2683283 h 3555732"/>
                  <a:gd name="connsiteX9757" fmla="*/ 128767 w 3000547"/>
                  <a:gd name="connsiteY9757" fmla="*/ 2686829 h 3555732"/>
                  <a:gd name="connsiteX9758" fmla="*/ 118794 w 3000547"/>
                  <a:gd name="connsiteY9758" fmla="*/ 2691705 h 3555732"/>
                  <a:gd name="connsiteX9759" fmla="*/ 115691 w 3000547"/>
                  <a:gd name="connsiteY9759" fmla="*/ 2691705 h 3555732"/>
                  <a:gd name="connsiteX9760" fmla="*/ 118129 w 3000547"/>
                  <a:gd name="connsiteY9760" fmla="*/ 2686940 h 3555732"/>
                  <a:gd name="connsiteX9761" fmla="*/ 122008 w 3000547"/>
                  <a:gd name="connsiteY9761" fmla="*/ 2685832 h 3555732"/>
                  <a:gd name="connsiteX9762" fmla="*/ 126219 w 3000547"/>
                  <a:gd name="connsiteY9762" fmla="*/ 2685610 h 3555732"/>
                  <a:gd name="connsiteX9763" fmla="*/ 129654 w 3000547"/>
                  <a:gd name="connsiteY9763" fmla="*/ 2683727 h 3555732"/>
                  <a:gd name="connsiteX9764" fmla="*/ 126662 w 3000547"/>
                  <a:gd name="connsiteY9764" fmla="*/ 2680513 h 3555732"/>
                  <a:gd name="connsiteX9765" fmla="*/ 123892 w 3000547"/>
                  <a:gd name="connsiteY9765" fmla="*/ 2676191 h 3555732"/>
                  <a:gd name="connsiteX9766" fmla="*/ 122119 w 3000547"/>
                  <a:gd name="connsiteY9766" fmla="*/ 2674418 h 3555732"/>
                  <a:gd name="connsiteX9767" fmla="*/ 117686 w 3000547"/>
                  <a:gd name="connsiteY9767" fmla="*/ 2673975 h 3555732"/>
                  <a:gd name="connsiteX9768" fmla="*/ 113586 w 3000547"/>
                  <a:gd name="connsiteY9768" fmla="*/ 2671537 h 3555732"/>
                  <a:gd name="connsiteX9769" fmla="*/ 111370 w 3000547"/>
                  <a:gd name="connsiteY9769" fmla="*/ 2671537 h 3555732"/>
                  <a:gd name="connsiteX9770" fmla="*/ 106826 w 3000547"/>
                  <a:gd name="connsiteY9770" fmla="*/ 2672091 h 3555732"/>
                  <a:gd name="connsiteX9771" fmla="*/ 104832 w 3000547"/>
                  <a:gd name="connsiteY9771" fmla="*/ 2671648 h 3555732"/>
                  <a:gd name="connsiteX9772" fmla="*/ 100953 w 3000547"/>
                  <a:gd name="connsiteY9772" fmla="*/ 2669542 h 3555732"/>
                  <a:gd name="connsiteX9773" fmla="*/ 90425 w 3000547"/>
                  <a:gd name="connsiteY9773" fmla="*/ 2668766 h 3555732"/>
                  <a:gd name="connsiteX9774" fmla="*/ 86769 w 3000547"/>
                  <a:gd name="connsiteY9774" fmla="*/ 2670096 h 3555732"/>
                  <a:gd name="connsiteX9775" fmla="*/ 79344 w 3000547"/>
                  <a:gd name="connsiteY9775" fmla="*/ 2678962 h 3555732"/>
                  <a:gd name="connsiteX9776" fmla="*/ 78568 w 3000547"/>
                  <a:gd name="connsiteY9776" fmla="*/ 2680402 h 3555732"/>
                  <a:gd name="connsiteX9777" fmla="*/ 78568 w 3000547"/>
                  <a:gd name="connsiteY9777" fmla="*/ 2682951 h 3555732"/>
                  <a:gd name="connsiteX9778" fmla="*/ 80009 w 3000547"/>
                  <a:gd name="connsiteY9778" fmla="*/ 2683616 h 3555732"/>
                  <a:gd name="connsiteX9779" fmla="*/ 82004 w 3000547"/>
                  <a:gd name="connsiteY9779" fmla="*/ 2683838 h 3555732"/>
                  <a:gd name="connsiteX9780" fmla="*/ 83887 w 3000547"/>
                  <a:gd name="connsiteY9780" fmla="*/ 2685278 h 3555732"/>
                  <a:gd name="connsiteX9781" fmla="*/ 79122 w 3000547"/>
                  <a:gd name="connsiteY9781" fmla="*/ 2685500 h 3555732"/>
                  <a:gd name="connsiteX9782" fmla="*/ 74690 w 3000547"/>
                  <a:gd name="connsiteY9782" fmla="*/ 2686829 h 3555732"/>
                  <a:gd name="connsiteX9783" fmla="*/ 75355 w 3000547"/>
                  <a:gd name="connsiteY9783" fmla="*/ 2687938 h 3555732"/>
                  <a:gd name="connsiteX9784" fmla="*/ 75687 w 3000547"/>
                  <a:gd name="connsiteY9784" fmla="*/ 2688270 h 3555732"/>
                  <a:gd name="connsiteX9785" fmla="*/ 76241 w 3000547"/>
                  <a:gd name="connsiteY9785" fmla="*/ 2688603 h 3555732"/>
                  <a:gd name="connsiteX9786" fmla="*/ 73360 w 3000547"/>
                  <a:gd name="connsiteY9786" fmla="*/ 2691151 h 3555732"/>
                  <a:gd name="connsiteX9787" fmla="*/ 60616 w 3000547"/>
                  <a:gd name="connsiteY9787" fmla="*/ 2696581 h 3555732"/>
                  <a:gd name="connsiteX9788" fmla="*/ 57513 w 3000547"/>
                  <a:gd name="connsiteY9788" fmla="*/ 2698797 h 3555732"/>
                  <a:gd name="connsiteX9789" fmla="*/ 54743 w 3000547"/>
                  <a:gd name="connsiteY9789" fmla="*/ 2701568 h 3555732"/>
                  <a:gd name="connsiteX9790" fmla="*/ 53081 w 3000547"/>
                  <a:gd name="connsiteY9790" fmla="*/ 2704892 h 3555732"/>
                  <a:gd name="connsiteX9791" fmla="*/ 67376 w 3000547"/>
                  <a:gd name="connsiteY9791" fmla="*/ 2702676 h 3555732"/>
                  <a:gd name="connsiteX9792" fmla="*/ 62611 w 3000547"/>
                  <a:gd name="connsiteY9792" fmla="*/ 2705003 h 3555732"/>
                  <a:gd name="connsiteX9793" fmla="*/ 60062 w 3000547"/>
                  <a:gd name="connsiteY9793" fmla="*/ 2706665 h 3555732"/>
                  <a:gd name="connsiteX9794" fmla="*/ 61170 w 3000547"/>
                  <a:gd name="connsiteY9794" fmla="*/ 2708660 h 3555732"/>
                  <a:gd name="connsiteX9795" fmla="*/ 64827 w 3000547"/>
                  <a:gd name="connsiteY9795" fmla="*/ 2712982 h 3555732"/>
                  <a:gd name="connsiteX9796" fmla="*/ 62389 w 3000547"/>
                  <a:gd name="connsiteY9796" fmla="*/ 2714866 h 3555732"/>
                  <a:gd name="connsiteX9797" fmla="*/ 61392 w 3000547"/>
                  <a:gd name="connsiteY9797" fmla="*/ 2714866 h 3555732"/>
                  <a:gd name="connsiteX9798" fmla="*/ 60062 w 3000547"/>
                  <a:gd name="connsiteY9798" fmla="*/ 2714755 h 3555732"/>
                  <a:gd name="connsiteX9799" fmla="*/ 59619 w 3000547"/>
                  <a:gd name="connsiteY9799" fmla="*/ 2714201 h 3555732"/>
                  <a:gd name="connsiteX9800" fmla="*/ 57735 w 3000547"/>
                  <a:gd name="connsiteY9800" fmla="*/ 2711320 h 3555732"/>
                  <a:gd name="connsiteX9801" fmla="*/ 57070 w 3000547"/>
                  <a:gd name="connsiteY9801" fmla="*/ 2710987 h 3555732"/>
                  <a:gd name="connsiteX9802" fmla="*/ 55408 w 3000547"/>
                  <a:gd name="connsiteY9802" fmla="*/ 2711430 h 3555732"/>
                  <a:gd name="connsiteX9803" fmla="*/ 54632 w 3000547"/>
                  <a:gd name="connsiteY9803" fmla="*/ 2711430 h 3555732"/>
                  <a:gd name="connsiteX9804" fmla="*/ 54521 w 3000547"/>
                  <a:gd name="connsiteY9804" fmla="*/ 2710766 h 3555732"/>
                  <a:gd name="connsiteX9805" fmla="*/ 54521 w 3000547"/>
                  <a:gd name="connsiteY9805" fmla="*/ 2708771 h 3555732"/>
                  <a:gd name="connsiteX9806" fmla="*/ 53856 w 3000547"/>
                  <a:gd name="connsiteY9806" fmla="*/ 2707995 h 3555732"/>
                  <a:gd name="connsiteX9807" fmla="*/ 51972 w 3000547"/>
                  <a:gd name="connsiteY9807" fmla="*/ 2706998 h 3555732"/>
                  <a:gd name="connsiteX9808" fmla="*/ 49978 w 3000547"/>
                  <a:gd name="connsiteY9808" fmla="*/ 2706555 h 3555732"/>
                  <a:gd name="connsiteX9809" fmla="*/ 46210 w 3000547"/>
                  <a:gd name="connsiteY9809" fmla="*/ 2706776 h 3555732"/>
                  <a:gd name="connsiteX9810" fmla="*/ 44437 w 3000547"/>
                  <a:gd name="connsiteY9810" fmla="*/ 2707773 h 3555732"/>
                  <a:gd name="connsiteX9811" fmla="*/ 42885 w 3000547"/>
                  <a:gd name="connsiteY9811" fmla="*/ 2709768 h 3555732"/>
                  <a:gd name="connsiteX9812" fmla="*/ 43551 w 3000547"/>
                  <a:gd name="connsiteY9812" fmla="*/ 2710433 h 3555732"/>
                  <a:gd name="connsiteX9813" fmla="*/ 43883 w 3000547"/>
                  <a:gd name="connsiteY9813" fmla="*/ 2711098 h 3555732"/>
                  <a:gd name="connsiteX9814" fmla="*/ 44105 w 3000547"/>
                  <a:gd name="connsiteY9814" fmla="*/ 2711874 h 3555732"/>
                  <a:gd name="connsiteX9815" fmla="*/ 44437 w 3000547"/>
                  <a:gd name="connsiteY9815" fmla="*/ 2712871 h 3555732"/>
                  <a:gd name="connsiteX9816" fmla="*/ 42664 w 3000547"/>
                  <a:gd name="connsiteY9816" fmla="*/ 2713093 h 3555732"/>
                  <a:gd name="connsiteX9817" fmla="*/ 41556 w 3000547"/>
                  <a:gd name="connsiteY9817" fmla="*/ 2714977 h 3555732"/>
                  <a:gd name="connsiteX9818" fmla="*/ 41334 w 3000547"/>
                  <a:gd name="connsiteY9818" fmla="*/ 2717415 h 3555732"/>
                  <a:gd name="connsiteX9819" fmla="*/ 42221 w 3000547"/>
                  <a:gd name="connsiteY9819" fmla="*/ 2719520 h 3555732"/>
                  <a:gd name="connsiteX9820" fmla="*/ 41002 w 3000547"/>
                  <a:gd name="connsiteY9820" fmla="*/ 2720406 h 3555732"/>
                  <a:gd name="connsiteX9821" fmla="*/ 39672 w 3000547"/>
                  <a:gd name="connsiteY9821" fmla="*/ 2721958 h 3555732"/>
                  <a:gd name="connsiteX9822" fmla="*/ 38896 w 3000547"/>
                  <a:gd name="connsiteY9822" fmla="*/ 2724174 h 3555732"/>
                  <a:gd name="connsiteX9823" fmla="*/ 39450 w 3000547"/>
                  <a:gd name="connsiteY9823" fmla="*/ 2726834 h 3555732"/>
                  <a:gd name="connsiteX9824" fmla="*/ 41556 w 3000547"/>
                  <a:gd name="connsiteY9824" fmla="*/ 2732929 h 3555732"/>
                  <a:gd name="connsiteX9825" fmla="*/ 42221 w 3000547"/>
                  <a:gd name="connsiteY9825" fmla="*/ 2734258 h 3555732"/>
                  <a:gd name="connsiteX9826" fmla="*/ 44991 w 3000547"/>
                  <a:gd name="connsiteY9826" fmla="*/ 2735588 h 3555732"/>
                  <a:gd name="connsiteX9827" fmla="*/ 71808 w 3000547"/>
                  <a:gd name="connsiteY9827" fmla="*/ 2736031 h 3555732"/>
                  <a:gd name="connsiteX9828" fmla="*/ 73249 w 3000547"/>
                  <a:gd name="connsiteY9828" fmla="*/ 2735588 h 3555732"/>
                  <a:gd name="connsiteX9829" fmla="*/ 78014 w 3000547"/>
                  <a:gd name="connsiteY9829" fmla="*/ 2732818 h 3555732"/>
                  <a:gd name="connsiteX9830" fmla="*/ 84441 w 3000547"/>
                  <a:gd name="connsiteY9830" fmla="*/ 2732596 h 3555732"/>
                  <a:gd name="connsiteX9831" fmla="*/ 82114 w 3000547"/>
                  <a:gd name="connsiteY9831" fmla="*/ 2736031 h 3555732"/>
                  <a:gd name="connsiteX9832" fmla="*/ 76463 w 3000547"/>
                  <a:gd name="connsiteY9832" fmla="*/ 2739134 h 3555732"/>
                  <a:gd name="connsiteX9833" fmla="*/ 85549 w 3000547"/>
                  <a:gd name="connsiteY9833" fmla="*/ 2741351 h 3555732"/>
                  <a:gd name="connsiteX9834" fmla="*/ 94193 w 3000547"/>
                  <a:gd name="connsiteY9834" fmla="*/ 2745561 h 3555732"/>
                  <a:gd name="connsiteX9835" fmla="*/ 91423 w 3000547"/>
                  <a:gd name="connsiteY9835" fmla="*/ 2747556 h 3555732"/>
                  <a:gd name="connsiteX9836" fmla="*/ 81006 w 3000547"/>
                  <a:gd name="connsiteY9836" fmla="*/ 2747113 h 3555732"/>
                  <a:gd name="connsiteX9837" fmla="*/ 81006 w 3000547"/>
                  <a:gd name="connsiteY9837" fmla="*/ 2745561 h 3555732"/>
                  <a:gd name="connsiteX9838" fmla="*/ 81893 w 3000547"/>
                  <a:gd name="connsiteY9838" fmla="*/ 2745340 h 3555732"/>
                  <a:gd name="connsiteX9839" fmla="*/ 84109 w 3000547"/>
                  <a:gd name="connsiteY9839" fmla="*/ 2744010 h 3555732"/>
                  <a:gd name="connsiteX9840" fmla="*/ 62500 w 3000547"/>
                  <a:gd name="connsiteY9840" fmla="*/ 2744010 h 3555732"/>
                  <a:gd name="connsiteX9841" fmla="*/ 65381 w 3000547"/>
                  <a:gd name="connsiteY9841" fmla="*/ 2746337 h 3555732"/>
                  <a:gd name="connsiteX9842" fmla="*/ 83444 w 3000547"/>
                  <a:gd name="connsiteY9842" fmla="*/ 2752100 h 3555732"/>
                  <a:gd name="connsiteX9843" fmla="*/ 86436 w 3000547"/>
                  <a:gd name="connsiteY9843" fmla="*/ 2752100 h 3555732"/>
                  <a:gd name="connsiteX9844" fmla="*/ 86436 w 3000547"/>
                  <a:gd name="connsiteY9844" fmla="*/ 2753762 h 3555732"/>
                  <a:gd name="connsiteX9845" fmla="*/ 73803 w 3000547"/>
                  <a:gd name="connsiteY9845" fmla="*/ 2753762 h 3555732"/>
                  <a:gd name="connsiteX9846" fmla="*/ 70146 w 3000547"/>
                  <a:gd name="connsiteY9846" fmla="*/ 2755313 h 3555732"/>
                  <a:gd name="connsiteX9847" fmla="*/ 68706 w 3000547"/>
                  <a:gd name="connsiteY9847" fmla="*/ 2755535 h 3555732"/>
                  <a:gd name="connsiteX9848" fmla="*/ 63608 w 3000547"/>
                  <a:gd name="connsiteY9848" fmla="*/ 2753762 h 3555732"/>
                  <a:gd name="connsiteX9849" fmla="*/ 61724 w 3000547"/>
                  <a:gd name="connsiteY9849" fmla="*/ 2753762 h 3555732"/>
                  <a:gd name="connsiteX9850" fmla="*/ 61724 w 3000547"/>
                  <a:gd name="connsiteY9850" fmla="*/ 2755535 h 3555732"/>
                  <a:gd name="connsiteX9851" fmla="*/ 61724 w 3000547"/>
                  <a:gd name="connsiteY9851" fmla="*/ 2755535 h 3555732"/>
                  <a:gd name="connsiteX9852" fmla="*/ 62389 w 3000547"/>
                  <a:gd name="connsiteY9852" fmla="*/ 2757197 h 3555732"/>
                  <a:gd name="connsiteX9853" fmla="*/ 61503 w 3000547"/>
                  <a:gd name="connsiteY9853" fmla="*/ 2760965 h 3555732"/>
                  <a:gd name="connsiteX9854" fmla="*/ 65935 w 3000547"/>
                  <a:gd name="connsiteY9854" fmla="*/ 2764400 h 3555732"/>
                  <a:gd name="connsiteX9855" fmla="*/ 74468 w 3000547"/>
                  <a:gd name="connsiteY9855" fmla="*/ 2767835 h 3555732"/>
                  <a:gd name="connsiteX9856" fmla="*/ 78679 w 3000547"/>
                  <a:gd name="connsiteY9856" fmla="*/ 2771492 h 3555732"/>
                  <a:gd name="connsiteX9857" fmla="*/ 90869 w 3000547"/>
                  <a:gd name="connsiteY9857" fmla="*/ 2769830 h 3555732"/>
                  <a:gd name="connsiteX9858" fmla="*/ 95745 w 3000547"/>
                  <a:gd name="connsiteY9858" fmla="*/ 2771714 h 3555732"/>
                  <a:gd name="connsiteX9859" fmla="*/ 95412 w 3000547"/>
                  <a:gd name="connsiteY9859" fmla="*/ 2776147 h 3555732"/>
                  <a:gd name="connsiteX9860" fmla="*/ 97961 w 3000547"/>
                  <a:gd name="connsiteY9860" fmla="*/ 2777920 h 3555732"/>
                  <a:gd name="connsiteX9861" fmla="*/ 101507 w 3000547"/>
                  <a:gd name="connsiteY9861" fmla="*/ 2777587 h 3555732"/>
                  <a:gd name="connsiteX9862" fmla="*/ 105053 w 3000547"/>
                  <a:gd name="connsiteY9862" fmla="*/ 2775038 h 3555732"/>
                  <a:gd name="connsiteX9863" fmla="*/ 110815 w 3000547"/>
                  <a:gd name="connsiteY9863" fmla="*/ 2775038 h 3555732"/>
                  <a:gd name="connsiteX9864" fmla="*/ 111813 w 3000547"/>
                  <a:gd name="connsiteY9864" fmla="*/ 2774374 h 3555732"/>
                  <a:gd name="connsiteX9865" fmla="*/ 115026 w 3000547"/>
                  <a:gd name="connsiteY9865" fmla="*/ 2770162 h 3555732"/>
                  <a:gd name="connsiteX9866" fmla="*/ 117908 w 3000547"/>
                  <a:gd name="connsiteY9866" fmla="*/ 2768057 h 3555732"/>
                  <a:gd name="connsiteX9867" fmla="*/ 121011 w 3000547"/>
                  <a:gd name="connsiteY9867" fmla="*/ 2767060 h 3555732"/>
                  <a:gd name="connsiteX9868" fmla="*/ 127549 w 3000547"/>
                  <a:gd name="connsiteY9868" fmla="*/ 2767060 h 3555732"/>
                  <a:gd name="connsiteX9869" fmla="*/ 130319 w 3000547"/>
                  <a:gd name="connsiteY9869" fmla="*/ 2768279 h 3555732"/>
                  <a:gd name="connsiteX9870" fmla="*/ 134308 w 3000547"/>
                  <a:gd name="connsiteY9870" fmla="*/ 2774706 h 3555732"/>
                  <a:gd name="connsiteX9871" fmla="*/ 136857 w 3000547"/>
                  <a:gd name="connsiteY9871" fmla="*/ 2776479 h 3555732"/>
                  <a:gd name="connsiteX9872" fmla="*/ 136857 w 3000547"/>
                  <a:gd name="connsiteY9872" fmla="*/ 2778141 h 3555732"/>
                  <a:gd name="connsiteX9873" fmla="*/ 134419 w 3000547"/>
                  <a:gd name="connsiteY9873" fmla="*/ 2778141 h 3555732"/>
                  <a:gd name="connsiteX9874" fmla="*/ 133089 w 3000547"/>
                  <a:gd name="connsiteY9874" fmla="*/ 2777144 h 3555732"/>
                  <a:gd name="connsiteX9875" fmla="*/ 131095 w 3000547"/>
                  <a:gd name="connsiteY9875" fmla="*/ 2772268 h 3555732"/>
                  <a:gd name="connsiteX9876" fmla="*/ 129211 w 3000547"/>
                  <a:gd name="connsiteY9876" fmla="*/ 2770162 h 3555732"/>
                  <a:gd name="connsiteX9877" fmla="*/ 126551 w 3000547"/>
                  <a:gd name="connsiteY9877" fmla="*/ 2769609 h 3555732"/>
                  <a:gd name="connsiteX9878" fmla="*/ 121454 w 3000547"/>
                  <a:gd name="connsiteY9878" fmla="*/ 2770052 h 3555732"/>
                  <a:gd name="connsiteX9879" fmla="*/ 119570 w 3000547"/>
                  <a:gd name="connsiteY9879" fmla="*/ 2770827 h 3555732"/>
                  <a:gd name="connsiteX9880" fmla="*/ 118129 w 3000547"/>
                  <a:gd name="connsiteY9880" fmla="*/ 2772711 h 3555732"/>
                  <a:gd name="connsiteX9881" fmla="*/ 117021 w 3000547"/>
                  <a:gd name="connsiteY9881" fmla="*/ 2774817 h 3555732"/>
                  <a:gd name="connsiteX9882" fmla="*/ 116024 w 3000547"/>
                  <a:gd name="connsiteY9882" fmla="*/ 2776368 h 3555732"/>
                  <a:gd name="connsiteX9883" fmla="*/ 113808 w 3000547"/>
                  <a:gd name="connsiteY9883" fmla="*/ 2777698 h 3555732"/>
                  <a:gd name="connsiteX9884" fmla="*/ 108932 w 3000547"/>
                  <a:gd name="connsiteY9884" fmla="*/ 2778363 h 3555732"/>
                  <a:gd name="connsiteX9885" fmla="*/ 106715 w 3000547"/>
                  <a:gd name="connsiteY9885" fmla="*/ 2779693 h 3555732"/>
                  <a:gd name="connsiteX9886" fmla="*/ 107491 w 3000547"/>
                  <a:gd name="connsiteY9886" fmla="*/ 2781466 h 3555732"/>
                  <a:gd name="connsiteX9887" fmla="*/ 104721 w 3000547"/>
                  <a:gd name="connsiteY9887" fmla="*/ 2783128 h 3555732"/>
                  <a:gd name="connsiteX9888" fmla="*/ 100731 w 3000547"/>
                  <a:gd name="connsiteY9888" fmla="*/ 2782796 h 3555732"/>
                  <a:gd name="connsiteX9889" fmla="*/ 84109 w 3000547"/>
                  <a:gd name="connsiteY9889" fmla="*/ 2774928 h 3555732"/>
                  <a:gd name="connsiteX9890" fmla="*/ 81117 w 3000547"/>
                  <a:gd name="connsiteY9890" fmla="*/ 2778585 h 3555732"/>
                  <a:gd name="connsiteX9891" fmla="*/ 76020 w 3000547"/>
                  <a:gd name="connsiteY9891" fmla="*/ 2777144 h 3555732"/>
                  <a:gd name="connsiteX9892" fmla="*/ 70589 w 3000547"/>
                  <a:gd name="connsiteY9892" fmla="*/ 2774152 h 3555732"/>
                  <a:gd name="connsiteX9893" fmla="*/ 66379 w 3000547"/>
                  <a:gd name="connsiteY9893" fmla="*/ 2773044 h 3555732"/>
                  <a:gd name="connsiteX9894" fmla="*/ 67265 w 3000547"/>
                  <a:gd name="connsiteY9894" fmla="*/ 2774817 h 3555732"/>
                  <a:gd name="connsiteX9895" fmla="*/ 64495 w 3000547"/>
                  <a:gd name="connsiteY9895" fmla="*/ 2778141 h 3555732"/>
                  <a:gd name="connsiteX9896" fmla="*/ 52416 w 3000547"/>
                  <a:gd name="connsiteY9896" fmla="*/ 2779693 h 3555732"/>
                  <a:gd name="connsiteX9897" fmla="*/ 40005 w 3000547"/>
                  <a:gd name="connsiteY9897" fmla="*/ 2786342 h 3555732"/>
                  <a:gd name="connsiteX9898" fmla="*/ 40005 w 3000547"/>
                  <a:gd name="connsiteY9898" fmla="*/ 2787782 h 3555732"/>
                  <a:gd name="connsiteX9899" fmla="*/ 44659 w 3000547"/>
                  <a:gd name="connsiteY9899" fmla="*/ 2787561 h 3555732"/>
                  <a:gd name="connsiteX9900" fmla="*/ 49202 w 3000547"/>
                  <a:gd name="connsiteY9900" fmla="*/ 2786342 h 3555732"/>
                  <a:gd name="connsiteX9901" fmla="*/ 53967 w 3000547"/>
                  <a:gd name="connsiteY9901" fmla="*/ 2786342 h 3555732"/>
                  <a:gd name="connsiteX9902" fmla="*/ 56294 w 3000547"/>
                  <a:gd name="connsiteY9902" fmla="*/ 2785455 h 3555732"/>
                  <a:gd name="connsiteX9903" fmla="*/ 58510 w 3000547"/>
                  <a:gd name="connsiteY9903" fmla="*/ 2783017 h 3555732"/>
                  <a:gd name="connsiteX9904" fmla="*/ 58843 w 3000547"/>
                  <a:gd name="connsiteY9904" fmla="*/ 2783904 h 3555732"/>
                  <a:gd name="connsiteX9905" fmla="*/ 59065 w 3000547"/>
                  <a:gd name="connsiteY9905" fmla="*/ 2784569 h 3555732"/>
                  <a:gd name="connsiteX9906" fmla="*/ 59065 w 3000547"/>
                  <a:gd name="connsiteY9906" fmla="*/ 2785234 h 3555732"/>
                  <a:gd name="connsiteX9907" fmla="*/ 59286 w 3000547"/>
                  <a:gd name="connsiteY9907" fmla="*/ 2786342 h 3555732"/>
                  <a:gd name="connsiteX9908" fmla="*/ 55519 w 3000547"/>
                  <a:gd name="connsiteY9908" fmla="*/ 2787007 h 3555732"/>
                  <a:gd name="connsiteX9909" fmla="*/ 54743 w 3000547"/>
                  <a:gd name="connsiteY9909" fmla="*/ 2787782 h 3555732"/>
                  <a:gd name="connsiteX9910" fmla="*/ 54743 w 3000547"/>
                  <a:gd name="connsiteY9910" fmla="*/ 2789112 h 3555732"/>
                  <a:gd name="connsiteX9911" fmla="*/ 54854 w 3000547"/>
                  <a:gd name="connsiteY9911" fmla="*/ 2792990 h 3555732"/>
                  <a:gd name="connsiteX9912" fmla="*/ 54854 w 3000547"/>
                  <a:gd name="connsiteY9912" fmla="*/ 2794210 h 3555732"/>
                  <a:gd name="connsiteX9913" fmla="*/ 52970 w 3000547"/>
                  <a:gd name="connsiteY9913" fmla="*/ 2796204 h 3555732"/>
                  <a:gd name="connsiteX9914" fmla="*/ 52416 w 3000547"/>
                  <a:gd name="connsiteY9914" fmla="*/ 2794763 h 3555732"/>
                  <a:gd name="connsiteX9915" fmla="*/ 52083 w 3000547"/>
                  <a:gd name="connsiteY9915" fmla="*/ 2791883 h 3555732"/>
                  <a:gd name="connsiteX9916" fmla="*/ 50864 w 3000547"/>
                  <a:gd name="connsiteY9916" fmla="*/ 2789555 h 3555732"/>
                  <a:gd name="connsiteX9917" fmla="*/ 49091 w 3000547"/>
                  <a:gd name="connsiteY9917" fmla="*/ 2789888 h 3555732"/>
                  <a:gd name="connsiteX9918" fmla="*/ 47207 w 3000547"/>
                  <a:gd name="connsiteY9918" fmla="*/ 2792215 h 3555732"/>
                  <a:gd name="connsiteX9919" fmla="*/ 45767 w 3000547"/>
                  <a:gd name="connsiteY9919" fmla="*/ 2795650 h 3555732"/>
                  <a:gd name="connsiteX9920" fmla="*/ 45434 w 3000547"/>
                  <a:gd name="connsiteY9920" fmla="*/ 2799196 h 3555732"/>
                  <a:gd name="connsiteX9921" fmla="*/ 46654 w 3000547"/>
                  <a:gd name="connsiteY9921" fmla="*/ 2802632 h 3555732"/>
                  <a:gd name="connsiteX9922" fmla="*/ 48870 w 3000547"/>
                  <a:gd name="connsiteY9922" fmla="*/ 2804515 h 3555732"/>
                  <a:gd name="connsiteX9923" fmla="*/ 50089 w 3000547"/>
                  <a:gd name="connsiteY9923" fmla="*/ 2807175 h 3555732"/>
                  <a:gd name="connsiteX9924" fmla="*/ 52527 w 3000547"/>
                  <a:gd name="connsiteY9924" fmla="*/ 2808283 h 3555732"/>
                  <a:gd name="connsiteX9925" fmla="*/ 56516 w 3000547"/>
                  <a:gd name="connsiteY9925" fmla="*/ 2807064 h 3555732"/>
                  <a:gd name="connsiteX9926" fmla="*/ 60395 w 3000547"/>
                  <a:gd name="connsiteY9926" fmla="*/ 2804515 h 3555732"/>
                  <a:gd name="connsiteX9927" fmla="*/ 62943 w 3000547"/>
                  <a:gd name="connsiteY9927" fmla="*/ 2801745 h 3555732"/>
                  <a:gd name="connsiteX9928" fmla="*/ 64495 w 3000547"/>
                  <a:gd name="connsiteY9928" fmla="*/ 2800637 h 3555732"/>
                  <a:gd name="connsiteX9929" fmla="*/ 108710 w 3000547"/>
                  <a:gd name="connsiteY9929" fmla="*/ 2795428 h 3555732"/>
                  <a:gd name="connsiteX9930" fmla="*/ 113808 w 3000547"/>
                  <a:gd name="connsiteY9930" fmla="*/ 2795983 h 3555732"/>
                  <a:gd name="connsiteX9931" fmla="*/ 117575 w 3000547"/>
                  <a:gd name="connsiteY9931" fmla="*/ 2799307 h 3555732"/>
                  <a:gd name="connsiteX9932" fmla="*/ 95745 w 3000547"/>
                  <a:gd name="connsiteY9932" fmla="*/ 2797977 h 3555732"/>
                  <a:gd name="connsiteX9933" fmla="*/ 74911 w 3000547"/>
                  <a:gd name="connsiteY9933" fmla="*/ 2802521 h 3555732"/>
                  <a:gd name="connsiteX9934" fmla="*/ 76684 w 3000547"/>
                  <a:gd name="connsiteY9934" fmla="*/ 2804737 h 3555732"/>
                  <a:gd name="connsiteX9935" fmla="*/ 80452 w 3000547"/>
                  <a:gd name="connsiteY9935" fmla="*/ 2807175 h 3555732"/>
                  <a:gd name="connsiteX9936" fmla="*/ 82225 w 3000547"/>
                  <a:gd name="connsiteY9936" fmla="*/ 2809724 h 3555732"/>
                  <a:gd name="connsiteX9937" fmla="*/ 83001 w 3000547"/>
                  <a:gd name="connsiteY9937" fmla="*/ 2812494 h 3555732"/>
                  <a:gd name="connsiteX9938" fmla="*/ 83776 w 3000547"/>
                  <a:gd name="connsiteY9938" fmla="*/ 2816816 h 3555732"/>
                  <a:gd name="connsiteX9939" fmla="*/ 84109 w 3000547"/>
                  <a:gd name="connsiteY9939" fmla="*/ 2821249 h 3555732"/>
                  <a:gd name="connsiteX9940" fmla="*/ 83776 w 3000547"/>
                  <a:gd name="connsiteY9940" fmla="*/ 2824240 h 3555732"/>
                  <a:gd name="connsiteX9941" fmla="*/ 82225 w 3000547"/>
                  <a:gd name="connsiteY9941" fmla="*/ 2825127 h 3555732"/>
                  <a:gd name="connsiteX9942" fmla="*/ 81006 w 3000547"/>
                  <a:gd name="connsiteY9942" fmla="*/ 2821692 h 3555732"/>
                  <a:gd name="connsiteX9943" fmla="*/ 79566 w 3000547"/>
                  <a:gd name="connsiteY9943" fmla="*/ 2813713 h 3555732"/>
                  <a:gd name="connsiteX9944" fmla="*/ 78679 w 3000547"/>
                  <a:gd name="connsiteY9944" fmla="*/ 2811053 h 3555732"/>
                  <a:gd name="connsiteX9945" fmla="*/ 77571 w 3000547"/>
                  <a:gd name="connsiteY9945" fmla="*/ 2808948 h 3555732"/>
                  <a:gd name="connsiteX9946" fmla="*/ 76130 w 3000547"/>
                  <a:gd name="connsiteY9946" fmla="*/ 2807175 h 3555732"/>
                  <a:gd name="connsiteX9947" fmla="*/ 74357 w 3000547"/>
                  <a:gd name="connsiteY9947" fmla="*/ 2805845 h 3555732"/>
                  <a:gd name="connsiteX9948" fmla="*/ 71919 w 3000547"/>
                  <a:gd name="connsiteY9948" fmla="*/ 2804626 h 3555732"/>
                  <a:gd name="connsiteX9949" fmla="*/ 68817 w 3000547"/>
                  <a:gd name="connsiteY9949" fmla="*/ 2803850 h 3555732"/>
                  <a:gd name="connsiteX9950" fmla="*/ 66157 w 3000547"/>
                  <a:gd name="connsiteY9950" fmla="*/ 2804626 h 3555732"/>
                  <a:gd name="connsiteX9951" fmla="*/ 64051 w 3000547"/>
                  <a:gd name="connsiteY9951" fmla="*/ 2811275 h 3555732"/>
                  <a:gd name="connsiteX9952" fmla="*/ 61835 w 3000547"/>
                  <a:gd name="connsiteY9952" fmla="*/ 2812383 h 3555732"/>
                  <a:gd name="connsiteX9953" fmla="*/ 56848 w 3000547"/>
                  <a:gd name="connsiteY9953" fmla="*/ 2812162 h 3555732"/>
                  <a:gd name="connsiteX9954" fmla="*/ 56294 w 3000547"/>
                  <a:gd name="connsiteY9954" fmla="*/ 2812716 h 3555732"/>
                  <a:gd name="connsiteX9955" fmla="*/ 54410 w 3000547"/>
                  <a:gd name="connsiteY9955" fmla="*/ 2814932 h 3555732"/>
                  <a:gd name="connsiteX9956" fmla="*/ 53302 w 3000547"/>
                  <a:gd name="connsiteY9956" fmla="*/ 2815486 h 3555732"/>
                  <a:gd name="connsiteX9957" fmla="*/ 50532 w 3000547"/>
                  <a:gd name="connsiteY9957" fmla="*/ 2815818 h 3555732"/>
                  <a:gd name="connsiteX9958" fmla="*/ 47872 w 3000547"/>
                  <a:gd name="connsiteY9958" fmla="*/ 2816927 h 3555732"/>
                  <a:gd name="connsiteX9959" fmla="*/ 43772 w 3000547"/>
                  <a:gd name="connsiteY9959" fmla="*/ 2819697 h 3555732"/>
                  <a:gd name="connsiteX9960" fmla="*/ 41999 w 3000547"/>
                  <a:gd name="connsiteY9960" fmla="*/ 2821913 h 3555732"/>
                  <a:gd name="connsiteX9961" fmla="*/ 40891 w 3000547"/>
                  <a:gd name="connsiteY9961" fmla="*/ 2825016 h 3555732"/>
                  <a:gd name="connsiteX9962" fmla="*/ 42996 w 3000547"/>
                  <a:gd name="connsiteY9962" fmla="*/ 2824019 h 3555732"/>
                  <a:gd name="connsiteX9963" fmla="*/ 44105 w 3000547"/>
                  <a:gd name="connsiteY9963" fmla="*/ 2824019 h 3555732"/>
                  <a:gd name="connsiteX9964" fmla="*/ 44880 w 3000547"/>
                  <a:gd name="connsiteY9964" fmla="*/ 2825127 h 3555732"/>
                  <a:gd name="connsiteX9965" fmla="*/ 45989 w 3000547"/>
                  <a:gd name="connsiteY9965" fmla="*/ 2827454 h 3555732"/>
                  <a:gd name="connsiteX9966" fmla="*/ 47540 w 3000547"/>
                  <a:gd name="connsiteY9966" fmla="*/ 2828784 h 3555732"/>
                  <a:gd name="connsiteX9967" fmla="*/ 49534 w 3000547"/>
                  <a:gd name="connsiteY9967" fmla="*/ 2828451 h 3555732"/>
                  <a:gd name="connsiteX9968" fmla="*/ 53302 w 3000547"/>
                  <a:gd name="connsiteY9968" fmla="*/ 2826567 h 3555732"/>
                  <a:gd name="connsiteX9969" fmla="*/ 51972 w 3000547"/>
                  <a:gd name="connsiteY9969" fmla="*/ 2829338 h 3555732"/>
                  <a:gd name="connsiteX9970" fmla="*/ 49645 w 3000547"/>
                  <a:gd name="connsiteY9970" fmla="*/ 2830114 h 3555732"/>
                  <a:gd name="connsiteX9971" fmla="*/ 46986 w 3000547"/>
                  <a:gd name="connsiteY9971" fmla="*/ 2830335 h 3555732"/>
                  <a:gd name="connsiteX9972" fmla="*/ 44770 w 3000547"/>
                  <a:gd name="connsiteY9972" fmla="*/ 2831443 h 3555732"/>
                  <a:gd name="connsiteX9973" fmla="*/ 48426 w 3000547"/>
                  <a:gd name="connsiteY9973" fmla="*/ 2833327 h 3555732"/>
                  <a:gd name="connsiteX9974" fmla="*/ 61946 w 3000547"/>
                  <a:gd name="connsiteY9974" fmla="*/ 2831443 h 3555732"/>
                  <a:gd name="connsiteX9975" fmla="*/ 65159 w 3000547"/>
                  <a:gd name="connsiteY9975" fmla="*/ 2832330 h 3555732"/>
                  <a:gd name="connsiteX9976" fmla="*/ 68484 w 3000547"/>
                  <a:gd name="connsiteY9976" fmla="*/ 2834657 h 3555732"/>
                  <a:gd name="connsiteX9977" fmla="*/ 74468 w 3000547"/>
                  <a:gd name="connsiteY9977" fmla="*/ 2841085 h 3555732"/>
                  <a:gd name="connsiteX9978" fmla="*/ 70479 w 3000547"/>
                  <a:gd name="connsiteY9978" fmla="*/ 2841085 h 3555732"/>
                  <a:gd name="connsiteX9979" fmla="*/ 70700 w 3000547"/>
                  <a:gd name="connsiteY9979" fmla="*/ 2842192 h 3555732"/>
                  <a:gd name="connsiteX9980" fmla="*/ 71144 w 3000547"/>
                  <a:gd name="connsiteY9980" fmla="*/ 2844852 h 3555732"/>
                  <a:gd name="connsiteX9981" fmla="*/ 71365 w 3000547"/>
                  <a:gd name="connsiteY9981" fmla="*/ 2845850 h 3555732"/>
                  <a:gd name="connsiteX9982" fmla="*/ 59508 w 3000547"/>
                  <a:gd name="connsiteY9982" fmla="*/ 2840530 h 3555732"/>
                  <a:gd name="connsiteX9983" fmla="*/ 52859 w 3000547"/>
                  <a:gd name="connsiteY9983" fmla="*/ 2840087 h 3555732"/>
                  <a:gd name="connsiteX9984" fmla="*/ 51086 w 3000547"/>
                  <a:gd name="connsiteY9984" fmla="*/ 2845850 h 3555732"/>
                  <a:gd name="connsiteX9985" fmla="*/ 52748 w 3000547"/>
                  <a:gd name="connsiteY9985" fmla="*/ 2847068 h 3555732"/>
                  <a:gd name="connsiteX9986" fmla="*/ 60173 w 3000547"/>
                  <a:gd name="connsiteY9986" fmla="*/ 2850061 h 3555732"/>
                  <a:gd name="connsiteX9987" fmla="*/ 62278 w 3000547"/>
                  <a:gd name="connsiteY9987" fmla="*/ 2849839 h 3555732"/>
                  <a:gd name="connsiteX9988" fmla="*/ 64384 w 3000547"/>
                  <a:gd name="connsiteY9988" fmla="*/ 2847512 h 3555732"/>
                  <a:gd name="connsiteX9989" fmla="*/ 66711 w 3000547"/>
                  <a:gd name="connsiteY9989" fmla="*/ 2848066 h 3555732"/>
                  <a:gd name="connsiteX9990" fmla="*/ 69260 w 3000547"/>
                  <a:gd name="connsiteY9990" fmla="*/ 2849728 h 3555732"/>
                  <a:gd name="connsiteX9991" fmla="*/ 71808 w 3000547"/>
                  <a:gd name="connsiteY9991" fmla="*/ 2850725 h 3555732"/>
                  <a:gd name="connsiteX9992" fmla="*/ 69703 w 3000547"/>
                  <a:gd name="connsiteY9992" fmla="*/ 2851612 h 3555732"/>
                  <a:gd name="connsiteX9993" fmla="*/ 67265 w 3000547"/>
                  <a:gd name="connsiteY9993" fmla="*/ 2851168 h 3555732"/>
                  <a:gd name="connsiteX9994" fmla="*/ 65159 w 3000547"/>
                  <a:gd name="connsiteY9994" fmla="*/ 2851168 h 3555732"/>
                  <a:gd name="connsiteX9995" fmla="*/ 64051 w 3000547"/>
                  <a:gd name="connsiteY9995" fmla="*/ 2853828 h 3555732"/>
                  <a:gd name="connsiteX9996" fmla="*/ 65049 w 3000547"/>
                  <a:gd name="connsiteY9996" fmla="*/ 2854493 h 3555732"/>
                  <a:gd name="connsiteX9997" fmla="*/ 65603 w 3000547"/>
                  <a:gd name="connsiteY9997" fmla="*/ 2855380 h 3555732"/>
                  <a:gd name="connsiteX9998" fmla="*/ 66711 w 3000547"/>
                  <a:gd name="connsiteY9998" fmla="*/ 2857817 h 3555732"/>
                  <a:gd name="connsiteX9999" fmla="*/ 67819 w 3000547"/>
                  <a:gd name="connsiteY9999" fmla="*/ 2859258 h 3555732"/>
                  <a:gd name="connsiteX10000" fmla="*/ 68484 w 3000547"/>
                  <a:gd name="connsiteY10000" fmla="*/ 2859258 h 3555732"/>
                  <a:gd name="connsiteX10001" fmla="*/ 69149 w 3000547"/>
                  <a:gd name="connsiteY10001" fmla="*/ 2858815 h 3555732"/>
                  <a:gd name="connsiteX10002" fmla="*/ 75355 w 3000547"/>
                  <a:gd name="connsiteY10002" fmla="*/ 2858261 h 3555732"/>
                  <a:gd name="connsiteX10003" fmla="*/ 77793 w 3000547"/>
                  <a:gd name="connsiteY10003" fmla="*/ 2856820 h 3555732"/>
                  <a:gd name="connsiteX10004" fmla="*/ 79676 w 3000547"/>
                  <a:gd name="connsiteY10004" fmla="*/ 2853828 h 3555732"/>
                  <a:gd name="connsiteX10005" fmla="*/ 83776 w 3000547"/>
                  <a:gd name="connsiteY10005" fmla="*/ 2861364 h 3555732"/>
                  <a:gd name="connsiteX10006" fmla="*/ 88542 w 3000547"/>
                  <a:gd name="connsiteY10006" fmla="*/ 2865242 h 3555732"/>
                  <a:gd name="connsiteX10007" fmla="*/ 93861 w 3000547"/>
                  <a:gd name="connsiteY10007" fmla="*/ 2865464 h 3555732"/>
                  <a:gd name="connsiteX10008" fmla="*/ 99734 w 3000547"/>
                  <a:gd name="connsiteY10008" fmla="*/ 2862028 h 3555732"/>
                  <a:gd name="connsiteX10009" fmla="*/ 106715 w 3000547"/>
                  <a:gd name="connsiteY10009" fmla="*/ 2853385 h 3555732"/>
                  <a:gd name="connsiteX10010" fmla="*/ 109042 w 3000547"/>
                  <a:gd name="connsiteY10010" fmla="*/ 2852166 h 3555732"/>
                  <a:gd name="connsiteX10011" fmla="*/ 122451 w 3000547"/>
                  <a:gd name="connsiteY10011" fmla="*/ 2850836 h 3555732"/>
                  <a:gd name="connsiteX10012" fmla="*/ 124667 w 3000547"/>
                  <a:gd name="connsiteY10012" fmla="*/ 2849950 h 3555732"/>
                  <a:gd name="connsiteX10013" fmla="*/ 125443 w 3000547"/>
                  <a:gd name="connsiteY10013" fmla="*/ 2847733 h 3555732"/>
                  <a:gd name="connsiteX10014" fmla="*/ 127327 w 3000547"/>
                  <a:gd name="connsiteY10014" fmla="*/ 2847512 h 3555732"/>
                  <a:gd name="connsiteX10015" fmla="*/ 129433 w 3000547"/>
                  <a:gd name="connsiteY10015" fmla="*/ 2847955 h 3555732"/>
                  <a:gd name="connsiteX10016" fmla="*/ 130873 w 3000547"/>
                  <a:gd name="connsiteY10016" fmla="*/ 2847733 h 3555732"/>
                  <a:gd name="connsiteX10017" fmla="*/ 131871 w 3000547"/>
                  <a:gd name="connsiteY10017" fmla="*/ 2845850 h 3555732"/>
                  <a:gd name="connsiteX10018" fmla="*/ 132314 w 3000547"/>
                  <a:gd name="connsiteY10018" fmla="*/ 2841639 h 3555732"/>
                  <a:gd name="connsiteX10019" fmla="*/ 133089 w 3000547"/>
                  <a:gd name="connsiteY10019" fmla="*/ 2839422 h 3555732"/>
                  <a:gd name="connsiteX10020" fmla="*/ 134530 w 3000547"/>
                  <a:gd name="connsiteY10020" fmla="*/ 2838092 h 3555732"/>
                  <a:gd name="connsiteX10021" fmla="*/ 134530 w 3000547"/>
                  <a:gd name="connsiteY10021" fmla="*/ 2841195 h 3555732"/>
                  <a:gd name="connsiteX10022" fmla="*/ 134530 w 3000547"/>
                  <a:gd name="connsiteY10022" fmla="*/ 2845517 h 3555732"/>
                  <a:gd name="connsiteX10023" fmla="*/ 136857 w 3000547"/>
                  <a:gd name="connsiteY10023" fmla="*/ 2847733 h 3555732"/>
                  <a:gd name="connsiteX10024" fmla="*/ 144836 w 3000547"/>
                  <a:gd name="connsiteY10024" fmla="*/ 2847068 h 3555732"/>
                  <a:gd name="connsiteX10025" fmla="*/ 152371 w 3000547"/>
                  <a:gd name="connsiteY10025" fmla="*/ 2844298 h 3555732"/>
                  <a:gd name="connsiteX10026" fmla="*/ 163231 w 3000547"/>
                  <a:gd name="connsiteY10026" fmla="*/ 2836319 h 3555732"/>
                  <a:gd name="connsiteX10027" fmla="*/ 162123 w 3000547"/>
                  <a:gd name="connsiteY10027" fmla="*/ 2840087 h 3555732"/>
                  <a:gd name="connsiteX10028" fmla="*/ 159685 w 3000547"/>
                  <a:gd name="connsiteY10028" fmla="*/ 2842414 h 3555732"/>
                  <a:gd name="connsiteX10029" fmla="*/ 154588 w 3000547"/>
                  <a:gd name="connsiteY10029" fmla="*/ 2845850 h 3555732"/>
                  <a:gd name="connsiteX10030" fmla="*/ 160572 w 3000547"/>
                  <a:gd name="connsiteY10030" fmla="*/ 2849063 h 3555732"/>
                  <a:gd name="connsiteX10031" fmla="*/ 167331 w 3000547"/>
                  <a:gd name="connsiteY10031" fmla="*/ 2849396 h 3555732"/>
                  <a:gd name="connsiteX10032" fmla="*/ 173759 w 3000547"/>
                  <a:gd name="connsiteY10032" fmla="*/ 2846736 h 3555732"/>
                  <a:gd name="connsiteX10033" fmla="*/ 178745 w 3000547"/>
                  <a:gd name="connsiteY10033" fmla="*/ 2840974 h 3555732"/>
                  <a:gd name="connsiteX10034" fmla="*/ 182070 w 3000547"/>
                  <a:gd name="connsiteY10034" fmla="*/ 2849174 h 3555732"/>
                  <a:gd name="connsiteX10035" fmla="*/ 191046 w 3000547"/>
                  <a:gd name="connsiteY10035" fmla="*/ 2854604 h 3555732"/>
                  <a:gd name="connsiteX10036" fmla="*/ 201241 w 3000547"/>
                  <a:gd name="connsiteY10036" fmla="*/ 2857264 h 3555732"/>
                  <a:gd name="connsiteX10037" fmla="*/ 208222 w 3000547"/>
                  <a:gd name="connsiteY10037" fmla="*/ 2857264 h 3555732"/>
                  <a:gd name="connsiteX10038" fmla="*/ 213984 w 3000547"/>
                  <a:gd name="connsiteY10038" fmla="*/ 2853385 h 3555732"/>
                  <a:gd name="connsiteX10039" fmla="*/ 215315 w 3000547"/>
                  <a:gd name="connsiteY10039" fmla="*/ 2852055 h 3555732"/>
                  <a:gd name="connsiteX10040" fmla="*/ 216422 w 3000547"/>
                  <a:gd name="connsiteY10040" fmla="*/ 2849617 h 3555732"/>
                  <a:gd name="connsiteX10041" fmla="*/ 216422 w 3000547"/>
                  <a:gd name="connsiteY10041" fmla="*/ 2847401 h 3555732"/>
                  <a:gd name="connsiteX10042" fmla="*/ 216201 w 3000547"/>
                  <a:gd name="connsiteY10042" fmla="*/ 2844963 h 3555732"/>
                  <a:gd name="connsiteX10043" fmla="*/ 215979 w 3000547"/>
                  <a:gd name="connsiteY10043" fmla="*/ 2841749 h 3555732"/>
                  <a:gd name="connsiteX10044" fmla="*/ 215536 w 3000547"/>
                  <a:gd name="connsiteY10044" fmla="*/ 2838979 h 3555732"/>
                  <a:gd name="connsiteX10045" fmla="*/ 214428 w 3000547"/>
                  <a:gd name="connsiteY10045" fmla="*/ 2837649 h 3555732"/>
                  <a:gd name="connsiteX10046" fmla="*/ 212987 w 3000547"/>
                  <a:gd name="connsiteY10046" fmla="*/ 2836763 h 3555732"/>
                  <a:gd name="connsiteX10047" fmla="*/ 211768 w 3000547"/>
                  <a:gd name="connsiteY10047" fmla="*/ 2835322 h 3555732"/>
                  <a:gd name="connsiteX10048" fmla="*/ 212433 w 3000547"/>
                  <a:gd name="connsiteY10048" fmla="*/ 2834436 h 3555732"/>
                  <a:gd name="connsiteX10049" fmla="*/ 219969 w 3000547"/>
                  <a:gd name="connsiteY10049" fmla="*/ 2836098 h 3555732"/>
                  <a:gd name="connsiteX10050" fmla="*/ 218750 w 3000547"/>
                  <a:gd name="connsiteY10050" fmla="*/ 2834214 h 3555732"/>
                  <a:gd name="connsiteX10051" fmla="*/ 218417 w 3000547"/>
                  <a:gd name="connsiteY10051" fmla="*/ 2832441 h 3555732"/>
                  <a:gd name="connsiteX10052" fmla="*/ 218417 w 3000547"/>
                  <a:gd name="connsiteY10052" fmla="*/ 2830889 h 3555732"/>
                  <a:gd name="connsiteX10053" fmla="*/ 218417 w 3000547"/>
                  <a:gd name="connsiteY10053" fmla="*/ 2829670 h 3555732"/>
                  <a:gd name="connsiteX10054" fmla="*/ 217198 w 3000547"/>
                  <a:gd name="connsiteY10054" fmla="*/ 2826014 h 3555732"/>
                  <a:gd name="connsiteX10055" fmla="*/ 215647 w 3000547"/>
                  <a:gd name="connsiteY10055" fmla="*/ 2822467 h 3555732"/>
                  <a:gd name="connsiteX10056" fmla="*/ 215868 w 3000547"/>
                  <a:gd name="connsiteY10056" fmla="*/ 2821138 h 3555732"/>
                  <a:gd name="connsiteX10057" fmla="*/ 216755 w 3000547"/>
                  <a:gd name="connsiteY10057" fmla="*/ 2819143 h 3555732"/>
                  <a:gd name="connsiteX10058" fmla="*/ 217863 w 3000547"/>
                  <a:gd name="connsiteY10058" fmla="*/ 2817370 h 3555732"/>
                  <a:gd name="connsiteX10059" fmla="*/ 218750 w 3000547"/>
                  <a:gd name="connsiteY10059" fmla="*/ 2816594 h 3555732"/>
                  <a:gd name="connsiteX10060" fmla="*/ 219969 w 3000547"/>
                  <a:gd name="connsiteY10060" fmla="*/ 2817370 h 3555732"/>
                  <a:gd name="connsiteX10061" fmla="*/ 221742 w 3000547"/>
                  <a:gd name="connsiteY10061" fmla="*/ 2820916 h 3555732"/>
                  <a:gd name="connsiteX10062" fmla="*/ 223071 w 3000547"/>
                  <a:gd name="connsiteY10062" fmla="*/ 2821692 h 3555732"/>
                  <a:gd name="connsiteX10063" fmla="*/ 227504 w 3000547"/>
                  <a:gd name="connsiteY10063" fmla="*/ 2818589 h 3555732"/>
                  <a:gd name="connsiteX10064" fmla="*/ 231272 w 3000547"/>
                  <a:gd name="connsiteY10064" fmla="*/ 2811386 h 3555732"/>
                  <a:gd name="connsiteX10065" fmla="*/ 238142 w 3000547"/>
                  <a:gd name="connsiteY10065" fmla="*/ 2790220 h 3555732"/>
                  <a:gd name="connsiteX10066" fmla="*/ 238696 w 3000547"/>
                  <a:gd name="connsiteY10066" fmla="*/ 2789445 h 3555732"/>
                  <a:gd name="connsiteX10067" fmla="*/ 240137 w 3000547"/>
                  <a:gd name="connsiteY10067" fmla="*/ 2789999 h 3555732"/>
                  <a:gd name="connsiteX10068" fmla="*/ 240137 w 3000547"/>
                  <a:gd name="connsiteY10068" fmla="*/ 2792215 h 3555732"/>
                  <a:gd name="connsiteX10069" fmla="*/ 239694 w 3000547"/>
                  <a:gd name="connsiteY10069" fmla="*/ 2794653 h 3555732"/>
                  <a:gd name="connsiteX10070" fmla="*/ 239140 w 3000547"/>
                  <a:gd name="connsiteY10070" fmla="*/ 2795761 h 3555732"/>
                  <a:gd name="connsiteX10071" fmla="*/ 238807 w 3000547"/>
                  <a:gd name="connsiteY10071" fmla="*/ 2796648 h 3555732"/>
                  <a:gd name="connsiteX10072" fmla="*/ 238142 w 3000547"/>
                  <a:gd name="connsiteY10072" fmla="*/ 2801191 h 3555732"/>
                  <a:gd name="connsiteX10073" fmla="*/ 238142 w 3000547"/>
                  <a:gd name="connsiteY10073" fmla="*/ 2802964 h 3555732"/>
                  <a:gd name="connsiteX10074" fmla="*/ 237478 w 3000547"/>
                  <a:gd name="connsiteY10074" fmla="*/ 2803961 h 3555732"/>
                  <a:gd name="connsiteX10075" fmla="*/ 234929 w 3000547"/>
                  <a:gd name="connsiteY10075" fmla="*/ 2807175 h 3555732"/>
                  <a:gd name="connsiteX10076" fmla="*/ 234042 w 3000547"/>
                  <a:gd name="connsiteY10076" fmla="*/ 2808615 h 3555732"/>
                  <a:gd name="connsiteX10077" fmla="*/ 229831 w 3000547"/>
                  <a:gd name="connsiteY10077" fmla="*/ 2820805 h 3555732"/>
                  <a:gd name="connsiteX10078" fmla="*/ 227947 w 3000547"/>
                  <a:gd name="connsiteY10078" fmla="*/ 2823576 h 3555732"/>
                  <a:gd name="connsiteX10079" fmla="*/ 223736 w 3000547"/>
                  <a:gd name="connsiteY10079" fmla="*/ 2827454 h 3555732"/>
                  <a:gd name="connsiteX10080" fmla="*/ 222407 w 3000547"/>
                  <a:gd name="connsiteY10080" fmla="*/ 2831222 h 3555732"/>
                  <a:gd name="connsiteX10081" fmla="*/ 234485 w 3000547"/>
                  <a:gd name="connsiteY10081" fmla="*/ 2838092 h 3555732"/>
                  <a:gd name="connsiteX10082" fmla="*/ 250997 w 3000547"/>
                  <a:gd name="connsiteY10082" fmla="*/ 2841306 h 3555732"/>
                  <a:gd name="connsiteX10083" fmla="*/ 260527 w 3000547"/>
                  <a:gd name="connsiteY10083" fmla="*/ 2845628 h 3555732"/>
                  <a:gd name="connsiteX10084" fmla="*/ 263741 w 3000547"/>
                  <a:gd name="connsiteY10084" fmla="*/ 2845960 h 3555732"/>
                  <a:gd name="connsiteX10085" fmla="*/ 266954 w 3000547"/>
                  <a:gd name="connsiteY10085" fmla="*/ 2844741 h 3555732"/>
                  <a:gd name="connsiteX10086" fmla="*/ 272938 w 3000547"/>
                  <a:gd name="connsiteY10086" fmla="*/ 2840863 h 3555732"/>
                  <a:gd name="connsiteX10087" fmla="*/ 270279 w 3000547"/>
                  <a:gd name="connsiteY10087" fmla="*/ 2844852 h 3555732"/>
                  <a:gd name="connsiteX10088" fmla="*/ 265957 w 3000547"/>
                  <a:gd name="connsiteY10088" fmla="*/ 2848288 h 3555732"/>
                  <a:gd name="connsiteX10089" fmla="*/ 263186 w 3000547"/>
                  <a:gd name="connsiteY10089" fmla="*/ 2852055 h 3555732"/>
                  <a:gd name="connsiteX10090" fmla="*/ 265181 w 3000547"/>
                  <a:gd name="connsiteY10090" fmla="*/ 2857153 h 3555732"/>
                  <a:gd name="connsiteX10091" fmla="*/ 267176 w 3000547"/>
                  <a:gd name="connsiteY10091" fmla="*/ 2857928 h 3555732"/>
                  <a:gd name="connsiteX10092" fmla="*/ 269503 w 3000547"/>
                  <a:gd name="connsiteY10092" fmla="*/ 2856931 h 3555732"/>
                  <a:gd name="connsiteX10093" fmla="*/ 273603 w 3000547"/>
                  <a:gd name="connsiteY10093" fmla="*/ 2853828 h 3555732"/>
                  <a:gd name="connsiteX10094" fmla="*/ 288009 w 3000547"/>
                  <a:gd name="connsiteY10094" fmla="*/ 2849950 h 3555732"/>
                  <a:gd name="connsiteX10095" fmla="*/ 289117 w 3000547"/>
                  <a:gd name="connsiteY10095" fmla="*/ 2849063 h 3555732"/>
                  <a:gd name="connsiteX10096" fmla="*/ 289782 w 3000547"/>
                  <a:gd name="connsiteY10096" fmla="*/ 2847844 h 3555732"/>
                  <a:gd name="connsiteX10097" fmla="*/ 290115 w 3000547"/>
                  <a:gd name="connsiteY10097" fmla="*/ 2846403 h 3555732"/>
                  <a:gd name="connsiteX10098" fmla="*/ 290336 w 3000547"/>
                  <a:gd name="connsiteY10098" fmla="*/ 2845074 h 3555732"/>
                  <a:gd name="connsiteX10099" fmla="*/ 290669 w 3000547"/>
                  <a:gd name="connsiteY10099" fmla="*/ 2844298 h 3555732"/>
                  <a:gd name="connsiteX10100" fmla="*/ 292220 w 3000547"/>
                  <a:gd name="connsiteY10100" fmla="*/ 2842968 h 3555732"/>
                  <a:gd name="connsiteX10101" fmla="*/ 296542 w 3000547"/>
                  <a:gd name="connsiteY10101" fmla="*/ 2841085 h 3555732"/>
                  <a:gd name="connsiteX10102" fmla="*/ 298315 w 3000547"/>
                  <a:gd name="connsiteY10102" fmla="*/ 2841085 h 3555732"/>
                  <a:gd name="connsiteX10103" fmla="*/ 298980 w 3000547"/>
                  <a:gd name="connsiteY10103" fmla="*/ 2841639 h 3555732"/>
                  <a:gd name="connsiteX10104" fmla="*/ 300642 w 3000547"/>
                  <a:gd name="connsiteY10104" fmla="*/ 2843633 h 3555732"/>
                  <a:gd name="connsiteX10105" fmla="*/ 301418 w 3000547"/>
                  <a:gd name="connsiteY10105" fmla="*/ 2844298 h 3555732"/>
                  <a:gd name="connsiteX10106" fmla="*/ 304077 w 3000547"/>
                  <a:gd name="connsiteY10106" fmla="*/ 2845739 h 3555732"/>
                  <a:gd name="connsiteX10107" fmla="*/ 305407 w 3000547"/>
                  <a:gd name="connsiteY10107" fmla="*/ 2846071 h 3555732"/>
                  <a:gd name="connsiteX10108" fmla="*/ 306848 w 3000547"/>
                  <a:gd name="connsiteY10108" fmla="*/ 2845850 h 3555732"/>
                  <a:gd name="connsiteX10109" fmla="*/ 308399 w 3000547"/>
                  <a:gd name="connsiteY10109" fmla="*/ 2844852 h 3555732"/>
                  <a:gd name="connsiteX10110" fmla="*/ 312943 w 3000547"/>
                  <a:gd name="connsiteY10110" fmla="*/ 2839311 h 3555732"/>
                  <a:gd name="connsiteX10111" fmla="*/ 310726 w 3000547"/>
                  <a:gd name="connsiteY10111" fmla="*/ 2837871 h 3555732"/>
                  <a:gd name="connsiteX10112" fmla="*/ 308732 w 3000547"/>
                  <a:gd name="connsiteY10112" fmla="*/ 2835987 h 3555732"/>
                  <a:gd name="connsiteX10113" fmla="*/ 307291 w 3000547"/>
                  <a:gd name="connsiteY10113" fmla="*/ 2833106 h 3555732"/>
                  <a:gd name="connsiteX10114" fmla="*/ 305961 w 3000547"/>
                  <a:gd name="connsiteY10114" fmla="*/ 2823022 h 3555732"/>
                  <a:gd name="connsiteX10115" fmla="*/ 303967 w 3000547"/>
                  <a:gd name="connsiteY10115" fmla="*/ 2819919 h 3555732"/>
                  <a:gd name="connsiteX10116" fmla="*/ 301529 w 3000547"/>
                  <a:gd name="connsiteY10116" fmla="*/ 2817702 h 3555732"/>
                  <a:gd name="connsiteX10117" fmla="*/ 299312 w 3000547"/>
                  <a:gd name="connsiteY10117" fmla="*/ 2814378 h 3555732"/>
                  <a:gd name="connsiteX10118" fmla="*/ 299866 w 3000547"/>
                  <a:gd name="connsiteY10118" fmla="*/ 2811829 h 3555732"/>
                  <a:gd name="connsiteX10119" fmla="*/ 306737 w 3000547"/>
                  <a:gd name="connsiteY10119" fmla="*/ 2802410 h 3555732"/>
                  <a:gd name="connsiteX10120" fmla="*/ 307180 w 3000547"/>
                  <a:gd name="connsiteY10120" fmla="*/ 2798753 h 3555732"/>
                  <a:gd name="connsiteX10121" fmla="*/ 306072 w 3000547"/>
                  <a:gd name="connsiteY10121" fmla="*/ 2796315 h 3555732"/>
                  <a:gd name="connsiteX10122" fmla="*/ 304077 w 3000547"/>
                  <a:gd name="connsiteY10122" fmla="*/ 2794099 h 3555732"/>
                  <a:gd name="connsiteX10123" fmla="*/ 302083 w 3000547"/>
                  <a:gd name="connsiteY10123" fmla="*/ 2791107 h 3555732"/>
                  <a:gd name="connsiteX10124" fmla="*/ 304521 w 3000547"/>
                  <a:gd name="connsiteY10124" fmla="*/ 2791439 h 3555732"/>
                  <a:gd name="connsiteX10125" fmla="*/ 308842 w 3000547"/>
                  <a:gd name="connsiteY10125" fmla="*/ 2793434 h 3555732"/>
                  <a:gd name="connsiteX10126" fmla="*/ 311391 w 3000547"/>
                  <a:gd name="connsiteY10126" fmla="*/ 2792658 h 3555732"/>
                  <a:gd name="connsiteX10127" fmla="*/ 327570 w 3000547"/>
                  <a:gd name="connsiteY10127" fmla="*/ 2775814 h 3555732"/>
                  <a:gd name="connsiteX10128" fmla="*/ 336990 w 3000547"/>
                  <a:gd name="connsiteY10128" fmla="*/ 2769941 h 3555732"/>
                  <a:gd name="connsiteX10129" fmla="*/ 335327 w 3000547"/>
                  <a:gd name="connsiteY10129" fmla="*/ 2773709 h 3555732"/>
                  <a:gd name="connsiteX10130" fmla="*/ 332889 w 3000547"/>
                  <a:gd name="connsiteY10130" fmla="*/ 2776811 h 3555732"/>
                  <a:gd name="connsiteX10131" fmla="*/ 330119 w 3000547"/>
                  <a:gd name="connsiteY10131" fmla="*/ 2778917 h 3555732"/>
                  <a:gd name="connsiteX10132" fmla="*/ 327460 w 3000547"/>
                  <a:gd name="connsiteY10132" fmla="*/ 2779693 h 3555732"/>
                  <a:gd name="connsiteX10133" fmla="*/ 325243 w 3000547"/>
                  <a:gd name="connsiteY10133" fmla="*/ 2781133 h 3555732"/>
                  <a:gd name="connsiteX10134" fmla="*/ 323470 w 3000547"/>
                  <a:gd name="connsiteY10134" fmla="*/ 2784458 h 3555732"/>
                  <a:gd name="connsiteX10135" fmla="*/ 321808 w 3000547"/>
                  <a:gd name="connsiteY10135" fmla="*/ 2788225 h 3555732"/>
                  <a:gd name="connsiteX10136" fmla="*/ 320035 w 3000547"/>
                  <a:gd name="connsiteY10136" fmla="*/ 2791218 h 3555732"/>
                  <a:gd name="connsiteX10137" fmla="*/ 315491 w 3000547"/>
                  <a:gd name="connsiteY10137" fmla="*/ 2795428 h 3555732"/>
                  <a:gd name="connsiteX10138" fmla="*/ 314273 w 3000547"/>
                  <a:gd name="connsiteY10138" fmla="*/ 2798088 h 3555732"/>
                  <a:gd name="connsiteX10139" fmla="*/ 313829 w 3000547"/>
                  <a:gd name="connsiteY10139" fmla="*/ 2803407 h 3555732"/>
                  <a:gd name="connsiteX10140" fmla="*/ 312610 w 3000547"/>
                  <a:gd name="connsiteY10140" fmla="*/ 2807729 h 3555732"/>
                  <a:gd name="connsiteX10141" fmla="*/ 307845 w 3000547"/>
                  <a:gd name="connsiteY10141" fmla="*/ 2811940 h 3555732"/>
                  <a:gd name="connsiteX10142" fmla="*/ 307624 w 3000547"/>
                  <a:gd name="connsiteY10142" fmla="*/ 2816927 h 3555732"/>
                  <a:gd name="connsiteX10143" fmla="*/ 308288 w 3000547"/>
                  <a:gd name="connsiteY10143" fmla="*/ 2818256 h 3555732"/>
                  <a:gd name="connsiteX10144" fmla="*/ 309286 w 3000547"/>
                  <a:gd name="connsiteY10144" fmla="*/ 2818921 h 3555732"/>
                  <a:gd name="connsiteX10145" fmla="*/ 310172 w 3000547"/>
                  <a:gd name="connsiteY10145" fmla="*/ 2820029 h 3555732"/>
                  <a:gd name="connsiteX10146" fmla="*/ 310615 w 3000547"/>
                  <a:gd name="connsiteY10146" fmla="*/ 2822800 h 3555732"/>
                  <a:gd name="connsiteX10147" fmla="*/ 310615 w 3000547"/>
                  <a:gd name="connsiteY10147" fmla="*/ 2825238 h 3555732"/>
                  <a:gd name="connsiteX10148" fmla="*/ 311280 w 3000547"/>
                  <a:gd name="connsiteY10148" fmla="*/ 2829781 h 3555732"/>
                  <a:gd name="connsiteX10149" fmla="*/ 311280 w 3000547"/>
                  <a:gd name="connsiteY10149" fmla="*/ 2832441 h 3555732"/>
                  <a:gd name="connsiteX10150" fmla="*/ 312832 w 3000547"/>
                  <a:gd name="connsiteY10150" fmla="*/ 2836209 h 3555732"/>
                  <a:gd name="connsiteX10151" fmla="*/ 316156 w 3000547"/>
                  <a:gd name="connsiteY10151" fmla="*/ 2837981 h 3555732"/>
                  <a:gd name="connsiteX10152" fmla="*/ 323027 w 3000547"/>
                  <a:gd name="connsiteY10152" fmla="*/ 2838203 h 3555732"/>
                  <a:gd name="connsiteX10153" fmla="*/ 340203 w 3000547"/>
                  <a:gd name="connsiteY10153" fmla="*/ 2834657 h 3555732"/>
                  <a:gd name="connsiteX10154" fmla="*/ 343971 w 3000547"/>
                  <a:gd name="connsiteY10154" fmla="*/ 2831776 h 3555732"/>
                  <a:gd name="connsiteX10155" fmla="*/ 346963 w 3000547"/>
                  <a:gd name="connsiteY10155" fmla="*/ 2830557 h 3555732"/>
                  <a:gd name="connsiteX10156" fmla="*/ 350841 w 3000547"/>
                  <a:gd name="connsiteY10156" fmla="*/ 2830003 h 3555732"/>
                  <a:gd name="connsiteX10157" fmla="*/ 346298 w 3000547"/>
                  <a:gd name="connsiteY10157" fmla="*/ 2835987 h 3555732"/>
                  <a:gd name="connsiteX10158" fmla="*/ 340757 w 3000547"/>
                  <a:gd name="connsiteY10158" fmla="*/ 2837981 h 3555732"/>
                  <a:gd name="connsiteX10159" fmla="*/ 323581 w 3000547"/>
                  <a:gd name="connsiteY10159" fmla="*/ 2839311 h 3555732"/>
                  <a:gd name="connsiteX10160" fmla="*/ 320478 w 3000547"/>
                  <a:gd name="connsiteY10160" fmla="*/ 2840974 h 3555732"/>
                  <a:gd name="connsiteX10161" fmla="*/ 319148 w 3000547"/>
                  <a:gd name="connsiteY10161" fmla="*/ 2843855 h 3555732"/>
                  <a:gd name="connsiteX10162" fmla="*/ 318040 w 3000547"/>
                  <a:gd name="connsiteY10162" fmla="*/ 2845295 h 3555732"/>
                  <a:gd name="connsiteX10163" fmla="*/ 312832 w 3000547"/>
                  <a:gd name="connsiteY10163" fmla="*/ 2848841 h 3555732"/>
                  <a:gd name="connsiteX10164" fmla="*/ 311280 w 3000547"/>
                  <a:gd name="connsiteY10164" fmla="*/ 2851058 h 3555732"/>
                  <a:gd name="connsiteX10165" fmla="*/ 312389 w 3000547"/>
                  <a:gd name="connsiteY10165" fmla="*/ 2852166 h 3555732"/>
                  <a:gd name="connsiteX10166" fmla="*/ 316489 w 3000547"/>
                  <a:gd name="connsiteY10166" fmla="*/ 2857264 h 3555732"/>
                  <a:gd name="connsiteX10167" fmla="*/ 317819 w 3000547"/>
                  <a:gd name="connsiteY10167" fmla="*/ 2858261 h 3555732"/>
                  <a:gd name="connsiteX10168" fmla="*/ 319370 w 3000547"/>
                  <a:gd name="connsiteY10168" fmla="*/ 2858815 h 3555732"/>
                  <a:gd name="connsiteX10169" fmla="*/ 321475 w 3000547"/>
                  <a:gd name="connsiteY10169" fmla="*/ 2859037 h 3555732"/>
                  <a:gd name="connsiteX10170" fmla="*/ 321475 w 3000547"/>
                  <a:gd name="connsiteY10170" fmla="*/ 2860810 h 3555732"/>
                  <a:gd name="connsiteX10171" fmla="*/ 313940 w 3000547"/>
                  <a:gd name="connsiteY10171" fmla="*/ 2860034 h 3555732"/>
                  <a:gd name="connsiteX10172" fmla="*/ 310505 w 3000547"/>
                  <a:gd name="connsiteY10172" fmla="*/ 2858372 h 3555732"/>
                  <a:gd name="connsiteX10173" fmla="*/ 307956 w 3000547"/>
                  <a:gd name="connsiteY10173" fmla="*/ 2855158 h 3555732"/>
                  <a:gd name="connsiteX10174" fmla="*/ 306737 w 3000547"/>
                  <a:gd name="connsiteY10174" fmla="*/ 2854050 h 3555732"/>
                  <a:gd name="connsiteX10175" fmla="*/ 297428 w 3000547"/>
                  <a:gd name="connsiteY10175" fmla="*/ 2851723 h 3555732"/>
                  <a:gd name="connsiteX10176" fmla="*/ 295877 w 3000547"/>
                  <a:gd name="connsiteY10176" fmla="*/ 2852055 h 3555732"/>
                  <a:gd name="connsiteX10177" fmla="*/ 294326 w 3000547"/>
                  <a:gd name="connsiteY10177" fmla="*/ 2854382 h 3555732"/>
                  <a:gd name="connsiteX10178" fmla="*/ 291001 w 3000547"/>
                  <a:gd name="connsiteY10178" fmla="*/ 2858815 h 3555732"/>
                  <a:gd name="connsiteX10179" fmla="*/ 278922 w 3000547"/>
                  <a:gd name="connsiteY10179" fmla="*/ 2859480 h 3555732"/>
                  <a:gd name="connsiteX10180" fmla="*/ 274157 w 3000547"/>
                  <a:gd name="connsiteY10180" fmla="*/ 2860810 h 3555732"/>
                  <a:gd name="connsiteX10181" fmla="*/ 272273 w 3000547"/>
                  <a:gd name="connsiteY10181" fmla="*/ 2862693 h 3555732"/>
                  <a:gd name="connsiteX10182" fmla="*/ 272273 w 3000547"/>
                  <a:gd name="connsiteY10182" fmla="*/ 2864023 h 3555732"/>
                  <a:gd name="connsiteX10183" fmla="*/ 272827 w 3000547"/>
                  <a:gd name="connsiteY10183" fmla="*/ 2865907 h 3555732"/>
                  <a:gd name="connsiteX10184" fmla="*/ 273714 w 3000547"/>
                  <a:gd name="connsiteY10184" fmla="*/ 2872334 h 3555732"/>
                  <a:gd name="connsiteX10185" fmla="*/ 274711 w 3000547"/>
                  <a:gd name="connsiteY10185" fmla="*/ 2874329 h 3555732"/>
                  <a:gd name="connsiteX10186" fmla="*/ 275931 w 3000547"/>
                  <a:gd name="connsiteY10186" fmla="*/ 2876102 h 3555732"/>
                  <a:gd name="connsiteX10187" fmla="*/ 277038 w 3000547"/>
                  <a:gd name="connsiteY10187" fmla="*/ 2878207 h 3555732"/>
                  <a:gd name="connsiteX10188" fmla="*/ 281360 w 3000547"/>
                  <a:gd name="connsiteY10188" fmla="*/ 2890286 h 3555732"/>
                  <a:gd name="connsiteX10189" fmla="*/ 282690 w 3000547"/>
                  <a:gd name="connsiteY10189" fmla="*/ 2892835 h 3555732"/>
                  <a:gd name="connsiteX10190" fmla="*/ 283466 w 3000547"/>
                  <a:gd name="connsiteY10190" fmla="*/ 2893832 h 3555732"/>
                  <a:gd name="connsiteX10191" fmla="*/ 289339 w 3000547"/>
                  <a:gd name="connsiteY10191" fmla="*/ 2895273 h 3555732"/>
                  <a:gd name="connsiteX10192" fmla="*/ 290336 w 3000547"/>
                  <a:gd name="connsiteY10192" fmla="*/ 2895827 h 3555732"/>
                  <a:gd name="connsiteX10193" fmla="*/ 291445 w 3000547"/>
                  <a:gd name="connsiteY10193" fmla="*/ 2902033 h 3555732"/>
                  <a:gd name="connsiteX10194" fmla="*/ 289893 w 3000547"/>
                  <a:gd name="connsiteY10194" fmla="*/ 2908239 h 3555732"/>
                  <a:gd name="connsiteX10195" fmla="*/ 287012 w 3000547"/>
                  <a:gd name="connsiteY10195" fmla="*/ 2913336 h 3555732"/>
                  <a:gd name="connsiteX10196" fmla="*/ 284131 w 3000547"/>
                  <a:gd name="connsiteY10196" fmla="*/ 2916550 h 3555732"/>
                  <a:gd name="connsiteX10197" fmla="*/ 287012 w 3000547"/>
                  <a:gd name="connsiteY10197" fmla="*/ 2904803 h 3555732"/>
                  <a:gd name="connsiteX10198" fmla="*/ 286790 w 3000547"/>
                  <a:gd name="connsiteY10198" fmla="*/ 2901368 h 3555732"/>
                  <a:gd name="connsiteX10199" fmla="*/ 285017 w 3000547"/>
                  <a:gd name="connsiteY10199" fmla="*/ 2898376 h 3555732"/>
                  <a:gd name="connsiteX10200" fmla="*/ 277814 w 3000547"/>
                  <a:gd name="connsiteY10200" fmla="*/ 2892503 h 3555732"/>
                  <a:gd name="connsiteX10201" fmla="*/ 273271 w 3000547"/>
                  <a:gd name="connsiteY10201" fmla="*/ 2890951 h 3555732"/>
                  <a:gd name="connsiteX10202" fmla="*/ 268062 w 3000547"/>
                  <a:gd name="connsiteY10202" fmla="*/ 2892281 h 3555732"/>
                  <a:gd name="connsiteX10203" fmla="*/ 257757 w 3000547"/>
                  <a:gd name="connsiteY10203" fmla="*/ 2898819 h 3555732"/>
                  <a:gd name="connsiteX10204" fmla="*/ 265181 w 3000547"/>
                  <a:gd name="connsiteY10204" fmla="*/ 2890397 h 3555732"/>
                  <a:gd name="connsiteX10205" fmla="*/ 268727 w 3000547"/>
                  <a:gd name="connsiteY10205" fmla="*/ 2888403 h 3555732"/>
                  <a:gd name="connsiteX10206" fmla="*/ 270611 w 3000547"/>
                  <a:gd name="connsiteY10206" fmla="*/ 2886408 h 3555732"/>
                  <a:gd name="connsiteX10207" fmla="*/ 272384 w 3000547"/>
                  <a:gd name="connsiteY10207" fmla="*/ 2884081 h 3555732"/>
                  <a:gd name="connsiteX10208" fmla="*/ 273160 w 3000547"/>
                  <a:gd name="connsiteY10208" fmla="*/ 2882086 h 3555732"/>
                  <a:gd name="connsiteX10209" fmla="*/ 272827 w 3000547"/>
                  <a:gd name="connsiteY10209" fmla="*/ 2879648 h 3555732"/>
                  <a:gd name="connsiteX10210" fmla="*/ 272052 w 3000547"/>
                  <a:gd name="connsiteY10210" fmla="*/ 2877432 h 3555732"/>
                  <a:gd name="connsiteX10211" fmla="*/ 270168 w 3000547"/>
                  <a:gd name="connsiteY10211" fmla="*/ 2873332 h 3555732"/>
                  <a:gd name="connsiteX10212" fmla="*/ 268173 w 3000547"/>
                  <a:gd name="connsiteY10212" fmla="*/ 2865464 h 3555732"/>
                  <a:gd name="connsiteX10213" fmla="*/ 267176 w 3000547"/>
                  <a:gd name="connsiteY10213" fmla="*/ 2863691 h 3555732"/>
                  <a:gd name="connsiteX10214" fmla="*/ 265292 w 3000547"/>
                  <a:gd name="connsiteY10214" fmla="*/ 2862915 h 3555732"/>
                  <a:gd name="connsiteX10215" fmla="*/ 258643 w 3000547"/>
                  <a:gd name="connsiteY10215" fmla="*/ 2863691 h 3555732"/>
                  <a:gd name="connsiteX10216" fmla="*/ 257203 w 3000547"/>
                  <a:gd name="connsiteY10216" fmla="*/ 2863137 h 3555732"/>
                  <a:gd name="connsiteX10217" fmla="*/ 256538 w 3000547"/>
                  <a:gd name="connsiteY10217" fmla="*/ 2861696 h 3555732"/>
                  <a:gd name="connsiteX10218" fmla="*/ 256316 w 3000547"/>
                  <a:gd name="connsiteY10218" fmla="*/ 2859480 h 3555732"/>
                  <a:gd name="connsiteX10219" fmla="*/ 256316 w 3000547"/>
                  <a:gd name="connsiteY10219" fmla="*/ 2856599 h 3555732"/>
                  <a:gd name="connsiteX10220" fmla="*/ 255873 w 3000547"/>
                  <a:gd name="connsiteY10220" fmla="*/ 2854382 h 3555732"/>
                  <a:gd name="connsiteX10221" fmla="*/ 254875 w 3000547"/>
                  <a:gd name="connsiteY10221" fmla="*/ 2852831 h 3555732"/>
                  <a:gd name="connsiteX10222" fmla="*/ 253657 w 3000547"/>
                  <a:gd name="connsiteY10222" fmla="*/ 2851723 h 3555732"/>
                  <a:gd name="connsiteX10223" fmla="*/ 248005 w 3000547"/>
                  <a:gd name="connsiteY10223" fmla="*/ 2849174 h 3555732"/>
                  <a:gd name="connsiteX10224" fmla="*/ 232269 w 3000547"/>
                  <a:gd name="connsiteY10224" fmla="*/ 2847512 h 3555732"/>
                  <a:gd name="connsiteX10225" fmla="*/ 230939 w 3000547"/>
                  <a:gd name="connsiteY10225" fmla="*/ 2846514 h 3555732"/>
                  <a:gd name="connsiteX10226" fmla="*/ 228280 w 3000547"/>
                  <a:gd name="connsiteY10226" fmla="*/ 2843744 h 3555732"/>
                  <a:gd name="connsiteX10227" fmla="*/ 226950 w 3000547"/>
                  <a:gd name="connsiteY10227" fmla="*/ 2843412 h 3555732"/>
                  <a:gd name="connsiteX10228" fmla="*/ 226174 w 3000547"/>
                  <a:gd name="connsiteY10228" fmla="*/ 2845406 h 3555732"/>
                  <a:gd name="connsiteX10229" fmla="*/ 225288 w 3000547"/>
                  <a:gd name="connsiteY10229" fmla="*/ 2851058 h 3555732"/>
                  <a:gd name="connsiteX10230" fmla="*/ 223071 w 3000547"/>
                  <a:gd name="connsiteY10230" fmla="*/ 2856599 h 3555732"/>
                  <a:gd name="connsiteX10231" fmla="*/ 220744 w 3000547"/>
                  <a:gd name="connsiteY10231" fmla="*/ 2860034 h 3555732"/>
                  <a:gd name="connsiteX10232" fmla="*/ 218085 w 3000547"/>
                  <a:gd name="connsiteY10232" fmla="*/ 2861807 h 3555732"/>
                  <a:gd name="connsiteX10233" fmla="*/ 211657 w 3000547"/>
                  <a:gd name="connsiteY10233" fmla="*/ 2863137 h 3555732"/>
                  <a:gd name="connsiteX10234" fmla="*/ 208555 w 3000547"/>
                  <a:gd name="connsiteY10234" fmla="*/ 2865353 h 3555732"/>
                  <a:gd name="connsiteX10235" fmla="*/ 205784 w 3000547"/>
                  <a:gd name="connsiteY10235" fmla="*/ 2868456 h 3555732"/>
                  <a:gd name="connsiteX10236" fmla="*/ 202460 w 3000547"/>
                  <a:gd name="connsiteY10236" fmla="*/ 2873664 h 3555732"/>
                  <a:gd name="connsiteX10237" fmla="*/ 201463 w 3000547"/>
                  <a:gd name="connsiteY10237" fmla="*/ 2875659 h 3555732"/>
                  <a:gd name="connsiteX10238" fmla="*/ 200908 w 3000547"/>
                  <a:gd name="connsiteY10238" fmla="*/ 2878207 h 3555732"/>
                  <a:gd name="connsiteX10239" fmla="*/ 201241 w 3000547"/>
                  <a:gd name="connsiteY10239" fmla="*/ 2881532 h 3555732"/>
                  <a:gd name="connsiteX10240" fmla="*/ 199357 w 3000547"/>
                  <a:gd name="connsiteY10240" fmla="*/ 2881865 h 3555732"/>
                  <a:gd name="connsiteX10241" fmla="*/ 197362 w 3000547"/>
                  <a:gd name="connsiteY10241" fmla="*/ 2881532 h 3555732"/>
                  <a:gd name="connsiteX10242" fmla="*/ 198470 w 3000547"/>
                  <a:gd name="connsiteY10242" fmla="*/ 2877321 h 3555732"/>
                  <a:gd name="connsiteX10243" fmla="*/ 200133 w 3000547"/>
                  <a:gd name="connsiteY10243" fmla="*/ 2873996 h 3555732"/>
                  <a:gd name="connsiteX10244" fmla="*/ 201019 w 3000547"/>
                  <a:gd name="connsiteY10244" fmla="*/ 2871226 h 3555732"/>
                  <a:gd name="connsiteX10245" fmla="*/ 199800 w 3000547"/>
                  <a:gd name="connsiteY10245" fmla="*/ 2868567 h 3555732"/>
                  <a:gd name="connsiteX10246" fmla="*/ 198470 w 3000547"/>
                  <a:gd name="connsiteY10246" fmla="*/ 2868013 h 3555732"/>
                  <a:gd name="connsiteX10247" fmla="*/ 196476 w 3000547"/>
                  <a:gd name="connsiteY10247" fmla="*/ 2868013 h 3555732"/>
                  <a:gd name="connsiteX10248" fmla="*/ 194481 w 3000547"/>
                  <a:gd name="connsiteY10248" fmla="*/ 2868345 h 3555732"/>
                  <a:gd name="connsiteX10249" fmla="*/ 193262 w 3000547"/>
                  <a:gd name="connsiteY10249" fmla="*/ 2869453 h 3555732"/>
                  <a:gd name="connsiteX10250" fmla="*/ 191711 w 3000547"/>
                  <a:gd name="connsiteY10250" fmla="*/ 2872002 h 3555732"/>
                  <a:gd name="connsiteX10251" fmla="*/ 190270 w 3000547"/>
                  <a:gd name="connsiteY10251" fmla="*/ 2873221 h 3555732"/>
                  <a:gd name="connsiteX10252" fmla="*/ 186613 w 3000547"/>
                  <a:gd name="connsiteY10252" fmla="*/ 2873553 h 3555732"/>
                  <a:gd name="connsiteX10253" fmla="*/ 189273 w 3000547"/>
                  <a:gd name="connsiteY10253" fmla="*/ 2870672 h 3555732"/>
                  <a:gd name="connsiteX10254" fmla="*/ 189827 w 3000547"/>
                  <a:gd name="connsiteY10254" fmla="*/ 2866350 h 3555732"/>
                  <a:gd name="connsiteX10255" fmla="*/ 188386 w 3000547"/>
                  <a:gd name="connsiteY10255" fmla="*/ 2862472 h 3555732"/>
                  <a:gd name="connsiteX10256" fmla="*/ 185173 w 3000547"/>
                  <a:gd name="connsiteY10256" fmla="*/ 2860810 h 3555732"/>
                  <a:gd name="connsiteX10257" fmla="*/ 181294 w 3000547"/>
                  <a:gd name="connsiteY10257" fmla="*/ 2860034 h 3555732"/>
                  <a:gd name="connsiteX10258" fmla="*/ 174091 w 3000547"/>
                  <a:gd name="connsiteY10258" fmla="*/ 2856709 h 3555732"/>
                  <a:gd name="connsiteX10259" fmla="*/ 170323 w 3000547"/>
                  <a:gd name="connsiteY10259" fmla="*/ 2855823 h 3555732"/>
                  <a:gd name="connsiteX10260" fmla="*/ 162566 w 3000547"/>
                  <a:gd name="connsiteY10260" fmla="*/ 2857596 h 3555732"/>
                  <a:gd name="connsiteX10261" fmla="*/ 160350 w 3000547"/>
                  <a:gd name="connsiteY10261" fmla="*/ 2857596 h 3555732"/>
                  <a:gd name="connsiteX10262" fmla="*/ 156471 w 3000547"/>
                  <a:gd name="connsiteY10262" fmla="*/ 2856155 h 3555732"/>
                  <a:gd name="connsiteX10263" fmla="*/ 146941 w 3000547"/>
                  <a:gd name="connsiteY10263" fmla="*/ 2855934 h 3555732"/>
                  <a:gd name="connsiteX10264" fmla="*/ 143617 w 3000547"/>
                  <a:gd name="connsiteY10264" fmla="*/ 2856820 h 3555732"/>
                  <a:gd name="connsiteX10265" fmla="*/ 139960 w 3000547"/>
                  <a:gd name="connsiteY10265" fmla="*/ 2859037 h 3555732"/>
                  <a:gd name="connsiteX10266" fmla="*/ 140403 w 3000547"/>
                  <a:gd name="connsiteY10266" fmla="*/ 2859812 h 3555732"/>
                  <a:gd name="connsiteX10267" fmla="*/ 141511 w 3000547"/>
                  <a:gd name="connsiteY10267" fmla="*/ 2862361 h 3555732"/>
                  <a:gd name="connsiteX10268" fmla="*/ 139960 w 3000547"/>
                  <a:gd name="connsiteY10268" fmla="*/ 2862804 h 3555732"/>
                  <a:gd name="connsiteX10269" fmla="*/ 138409 w 3000547"/>
                  <a:gd name="connsiteY10269" fmla="*/ 2864134 h 3555732"/>
                  <a:gd name="connsiteX10270" fmla="*/ 136968 w 3000547"/>
                  <a:gd name="connsiteY10270" fmla="*/ 2865907 h 3555732"/>
                  <a:gd name="connsiteX10271" fmla="*/ 135749 w 3000547"/>
                  <a:gd name="connsiteY10271" fmla="*/ 2867902 h 3555732"/>
                  <a:gd name="connsiteX10272" fmla="*/ 134308 w 3000547"/>
                  <a:gd name="connsiteY10272" fmla="*/ 2869342 h 3555732"/>
                  <a:gd name="connsiteX10273" fmla="*/ 134308 w 3000547"/>
                  <a:gd name="connsiteY10273" fmla="*/ 2866350 h 3555732"/>
                  <a:gd name="connsiteX10274" fmla="*/ 135416 w 3000547"/>
                  <a:gd name="connsiteY10274" fmla="*/ 2859812 h 3555732"/>
                  <a:gd name="connsiteX10275" fmla="*/ 133533 w 3000547"/>
                  <a:gd name="connsiteY10275" fmla="*/ 2857596 h 3555732"/>
                  <a:gd name="connsiteX10276" fmla="*/ 129211 w 3000547"/>
                  <a:gd name="connsiteY10276" fmla="*/ 2858704 h 3555732"/>
                  <a:gd name="connsiteX10277" fmla="*/ 124667 w 3000547"/>
                  <a:gd name="connsiteY10277" fmla="*/ 2861364 h 3555732"/>
                  <a:gd name="connsiteX10278" fmla="*/ 122119 w 3000547"/>
                  <a:gd name="connsiteY10278" fmla="*/ 2863913 h 3555732"/>
                  <a:gd name="connsiteX10279" fmla="*/ 120124 w 3000547"/>
                  <a:gd name="connsiteY10279" fmla="*/ 2862472 h 3555732"/>
                  <a:gd name="connsiteX10280" fmla="*/ 118129 w 3000547"/>
                  <a:gd name="connsiteY10280" fmla="*/ 2862472 h 3555732"/>
                  <a:gd name="connsiteX10281" fmla="*/ 114029 w 3000547"/>
                  <a:gd name="connsiteY10281" fmla="*/ 2863913 h 3555732"/>
                  <a:gd name="connsiteX10282" fmla="*/ 113586 w 3000547"/>
                  <a:gd name="connsiteY10282" fmla="*/ 2864577 h 3555732"/>
                  <a:gd name="connsiteX10283" fmla="*/ 115026 w 3000547"/>
                  <a:gd name="connsiteY10283" fmla="*/ 2866129 h 3555732"/>
                  <a:gd name="connsiteX10284" fmla="*/ 118351 w 3000547"/>
                  <a:gd name="connsiteY10284" fmla="*/ 2868677 h 3555732"/>
                  <a:gd name="connsiteX10285" fmla="*/ 118351 w 3000547"/>
                  <a:gd name="connsiteY10285" fmla="*/ 2870451 h 3555732"/>
                  <a:gd name="connsiteX10286" fmla="*/ 114694 w 3000547"/>
                  <a:gd name="connsiteY10286" fmla="*/ 2869786 h 3555732"/>
                  <a:gd name="connsiteX10287" fmla="*/ 110040 w 3000547"/>
                  <a:gd name="connsiteY10287" fmla="*/ 2867791 h 3555732"/>
                  <a:gd name="connsiteX10288" fmla="*/ 105496 w 3000547"/>
                  <a:gd name="connsiteY10288" fmla="*/ 2866904 h 3555732"/>
                  <a:gd name="connsiteX10289" fmla="*/ 101174 w 3000547"/>
                  <a:gd name="connsiteY10289" fmla="*/ 2870783 h 3555732"/>
                  <a:gd name="connsiteX10290" fmla="*/ 99512 w 3000547"/>
                  <a:gd name="connsiteY10290" fmla="*/ 2871559 h 3555732"/>
                  <a:gd name="connsiteX10291" fmla="*/ 97961 w 3000547"/>
                  <a:gd name="connsiteY10291" fmla="*/ 2872889 h 3555732"/>
                  <a:gd name="connsiteX10292" fmla="*/ 97296 w 3000547"/>
                  <a:gd name="connsiteY10292" fmla="*/ 2875991 h 3555732"/>
                  <a:gd name="connsiteX10293" fmla="*/ 97628 w 3000547"/>
                  <a:gd name="connsiteY10293" fmla="*/ 2878540 h 3555732"/>
                  <a:gd name="connsiteX10294" fmla="*/ 98293 w 3000547"/>
                  <a:gd name="connsiteY10294" fmla="*/ 2880756 h 3555732"/>
                  <a:gd name="connsiteX10295" fmla="*/ 98626 w 3000547"/>
                  <a:gd name="connsiteY10295" fmla="*/ 2882751 h 3555732"/>
                  <a:gd name="connsiteX10296" fmla="*/ 98072 w 3000547"/>
                  <a:gd name="connsiteY10296" fmla="*/ 2884635 h 3555732"/>
                  <a:gd name="connsiteX10297" fmla="*/ 96520 w 3000547"/>
                  <a:gd name="connsiteY10297" fmla="*/ 2885521 h 3555732"/>
                  <a:gd name="connsiteX10298" fmla="*/ 95856 w 3000547"/>
                  <a:gd name="connsiteY10298" fmla="*/ 2883416 h 3555732"/>
                  <a:gd name="connsiteX10299" fmla="*/ 95523 w 3000547"/>
                  <a:gd name="connsiteY10299" fmla="*/ 2880313 h 3555732"/>
                  <a:gd name="connsiteX10300" fmla="*/ 94858 w 3000547"/>
                  <a:gd name="connsiteY10300" fmla="*/ 2878318 h 3555732"/>
                  <a:gd name="connsiteX10301" fmla="*/ 93418 w 3000547"/>
                  <a:gd name="connsiteY10301" fmla="*/ 2877764 h 3555732"/>
                  <a:gd name="connsiteX10302" fmla="*/ 88320 w 3000547"/>
                  <a:gd name="connsiteY10302" fmla="*/ 2878318 h 3555732"/>
                  <a:gd name="connsiteX10303" fmla="*/ 81117 w 3000547"/>
                  <a:gd name="connsiteY10303" fmla="*/ 2876989 h 3555732"/>
                  <a:gd name="connsiteX10304" fmla="*/ 77571 w 3000547"/>
                  <a:gd name="connsiteY10304" fmla="*/ 2875548 h 3555732"/>
                  <a:gd name="connsiteX10305" fmla="*/ 68595 w 3000547"/>
                  <a:gd name="connsiteY10305" fmla="*/ 2869453 h 3555732"/>
                  <a:gd name="connsiteX10306" fmla="*/ 60948 w 3000547"/>
                  <a:gd name="connsiteY10306" fmla="*/ 2866683 h 3555732"/>
                  <a:gd name="connsiteX10307" fmla="*/ 53413 w 3000547"/>
                  <a:gd name="connsiteY10307" fmla="*/ 2867458 h 3555732"/>
                  <a:gd name="connsiteX10308" fmla="*/ 47429 w 3000547"/>
                  <a:gd name="connsiteY10308" fmla="*/ 2873775 h 3555732"/>
                  <a:gd name="connsiteX10309" fmla="*/ 46543 w 3000547"/>
                  <a:gd name="connsiteY10309" fmla="*/ 2876767 h 3555732"/>
                  <a:gd name="connsiteX10310" fmla="*/ 46099 w 3000547"/>
                  <a:gd name="connsiteY10310" fmla="*/ 2880867 h 3555732"/>
                  <a:gd name="connsiteX10311" fmla="*/ 46099 w 3000547"/>
                  <a:gd name="connsiteY10311" fmla="*/ 2885189 h 3555732"/>
                  <a:gd name="connsiteX10312" fmla="*/ 47097 w 3000547"/>
                  <a:gd name="connsiteY10312" fmla="*/ 2888846 h 3555732"/>
                  <a:gd name="connsiteX10313" fmla="*/ 48316 w 3000547"/>
                  <a:gd name="connsiteY10313" fmla="*/ 2889732 h 3555732"/>
                  <a:gd name="connsiteX10314" fmla="*/ 54521 w 3000547"/>
                  <a:gd name="connsiteY10314" fmla="*/ 2891284 h 3555732"/>
                  <a:gd name="connsiteX10315" fmla="*/ 56294 w 3000547"/>
                  <a:gd name="connsiteY10315" fmla="*/ 2890730 h 3555732"/>
                  <a:gd name="connsiteX10316" fmla="*/ 59397 w 3000547"/>
                  <a:gd name="connsiteY10316" fmla="*/ 2888403 h 3555732"/>
                  <a:gd name="connsiteX10317" fmla="*/ 60727 w 3000547"/>
                  <a:gd name="connsiteY10317" fmla="*/ 2887959 h 3555732"/>
                  <a:gd name="connsiteX10318" fmla="*/ 60727 w 3000547"/>
                  <a:gd name="connsiteY10318" fmla="*/ 2887738 h 3555732"/>
                  <a:gd name="connsiteX10319" fmla="*/ 60838 w 3000547"/>
                  <a:gd name="connsiteY10319" fmla="*/ 2887294 h 3555732"/>
                  <a:gd name="connsiteX10320" fmla="*/ 61503 w 3000547"/>
                  <a:gd name="connsiteY10320" fmla="*/ 2886630 h 3555732"/>
                  <a:gd name="connsiteX10321" fmla="*/ 61835 w 3000547"/>
                  <a:gd name="connsiteY10321" fmla="*/ 2891284 h 3555732"/>
                  <a:gd name="connsiteX10322" fmla="*/ 60505 w 3000547"/>
                  <a:gd name="connsiteY10322" fmla="*/ 2892835 h 3555732"/>
                  <a:gd name="connsiteX10323" fmla="*/ 58510 w 3000547"/>
                  <a:gd name="connsiteY10323" fmla="*/ 2893722 h 3555732"/>
                  <a:gd name="connsiteX10324" fmla="*/ 56737 w 3000547"/>
                  <a:gd name="connsiteY10324" fmla="*/ 2896270 h 3555732"/>
                  <a:gd name="connsiteX10325" fmla="*/ 56516 w 3000547"/>
                  <a:gd name="connsiteY10325" fmla="*/ 2899041 h 3555732"/>
                  <a:gd name="connsiteX10326" fmla="*/ 57513 w 3000547"/>
                  <a:gd name="connsiteY10326" fmla="*/ 2909790 h 3555732"/>
                  <a:gd name="connsiteX10327" fmla="*/ 57070 w 3000547"/>
                  <a:gd name="connsiteY10327" fmla="*/ 2913225 h 3555732"/>
                  <a:gd name="connsiteX10328" fmla="*/ 56073 w 3000547"/>
                  <a:gd name="connsiteY10328" fmla="*/ 2913225 h 3555732"/>
                  <a:gd name="connsiteX10329" fmla="*/ 55075 w 3000547"/>
                  <a:gd name="connsiteY10329" fmla="*/ 2910677 h 3555732"/>
                  <a:gd name="connsiteX10330" fmla="*/ 54632 w 3000547"/>
                  <a:gd name="connsiteY10330" fmla="*/ 2906687 h 3555732"/>
                  <a:gd name="connsiteX10331" fmla="*/ 55186 w 3000547"/>
                  <a:gd name="connsiteY10331" fmla="*/ 2898597 h 3555732"/>
                  <a:gd name="connsiteX10332" fmla="*/ 54632 w 3000547"/>
                  <a:gd name="connsiteY10332" fmla="*/ 2896603 h 3555732"/>
                  <a:gd name="connsiteX10333" fmla="*/ 52305 w 3000547"/>
                  <a:gd name="connsiteY10333" fmla="*/ 2894719 h 3555732"/>
                  <a:gd name="connsiteX10334" fmla="*/ 50089 w 3000547"/>
                  <a:gd name="connsiteY10334" fmla="*/ 2893611 h 3555732"/>
                  <a:gd name="connsiteX10335" fmla="*/ 47207 w 3000547"/>
                  <a:gd name="connsiteY10335" fmla="*/ 2892946 h 3555732"/>
                  <a:gd name="connsiteX10336" fmla="*/ 44770 w 3000547"/>
                  <a:gd name="connsiteY10336" fmla="*/ 2893500 h 3555732"/>
                  <a:gd name="connsiteX10337" fmla="*/ 43772 w 3000547"/>
                  <a:gd name="connsiteY10337" fmla="*/ 2896159 h 3555732"/>
                  <a:gd name="connsiteX10338" fmla="*/ 44326 w 3000547"/>
                  <a:gd name="connsiteY10338" fmla="*/ 2897822 h 3555732"/>
                  <a:gd name="connsiteX10339" fmla="*/ 46432 w 3000547"/>
                  <a:gd name="connsiteY10339" fmla="*/ 2900703 h 3555732"/>
                  <a:gd name="connsiteX10340" fmla="*/ 46875 w 3000547"/>
                  <a:gd name="connsiteY10340" fmla="*/ 2901811 h 3555732"/>
                  <a:gd name="connsiteX10341" fmla="*/ 46875 w 3000547"/>
                  <a:gd name="connsiteY10341" fmla="*/ 2904249 h 3555732"/>
                  <a:gd name="connsiteX10342" fmla="*/ 46986 w 3000547"/>
                  <a:gd name="connsiteY10342" fmla="*/ 2905690 h 3555732"/>
                  <a:gd name="connsiteX10343" fmla="*/ 47318 w 3000547"/>
                  <a:gd name="connsiteY10343" fmla="*/ 2906798 h 3555732"/>
                  <a:gd name="connsiteX10344" fmla="*/ 47983 w 3000547"/>
                  <a:gd name="connsiteY10344" fmla="*/ 2908239 h 3555732"/>
                  <a:gd name="connsiteX10345" fmla="*/ 48981 w 3000547"/>
                  <a:gd name="connsiteY10345" fmla="*/ 2911341 h 3555732"/>
                  <a:gd name="connsiteX10346" fmla="*/ 50310 w 3000547"/>
                  <a:gd name="connsiteY10346" fmla="*/ 2918212 h 3555732"/>
                  <a:gd name="connsiteX10347" fmla="*/ 51086 w 3000547"/>
                  <a:gd name="connsiteY10347" fmla="*/ 2920982 h 3555732"/>
                  <a:gd name="connsiteX10348" fmla="*/ 53302 w 3000547"/>
                  <a:gd name="connsiteY10348" fmla="*/ 2923309 h 3555732"/>
                  <a:gd name="connsiteX10349" fmla="*/ 58621 w 3000547"/>
                  <a:gd name="connsiteY10349" fmla="*/ 2922534 h 3555732"/>
                  <a:gd name="connsiteX10350" fmla="*/ 60838 w 3000547"/>
                  <a:gd name="connsiteY10350" fmla="*/ 2923198 h 3555732"/>
                  <a:gd name="connsiteX10351" fmla="*/ 59175 w 3000547"/>
                  <a:gd name="connsiteY10351" fmla="*/ 2924972 h 3555732"/>
                  <a:gd name="connsiteX10352" fmla="*/ 60616 w 3000547"/>
                  <a:gd name="connsiteY10352" fmla="*/ 2928518 h 3555732"/>
                  <a:gd name="connsiteX10353" fmla="*/ 62722 w 3000547"/>
                  <a:gd name="connsiteY10353" fmla="*/ 2927853 h 3555732"/>
                  <a:gd name="connsiteX10354" fmla="*/ 64384 w 3000547"/>
                  <a:gd name="connsiteY10354" fmla="*/ 2924196 h 3555732"/>
                  <a:gd name="connsiteX10355" fmla="*/ 64716 w 3000547"/>
                  <a:gd name="connsiteY10355" fmla="*/ 2918655 h 3555732"/>
                  <a:gd name="connsiteX10356" fmla="*/ 67043 w 3000547"/>
                  <a:gd name="connsiteY10356" fmla="*/ 2924972 h 3555732"/>
                  <a:gd name="connsiteX10357" fmla="*/ 72917 w 3000547"/>
                  <a:gd name="connsiteY10357" fmla="*/ 2927409 h 3555732"/>
                  <a:gd name="connsiteX10358" fmla="*/ 79011 w 3000547"/>
                  <a:gd name="connsiteY10358" fmla="*/ 2926080 h 3555732"/>
                  <a:gd name="connsiteX10359" fmla="*/ 81782 w 3000547"/>
                  <a:gd name="connsiteY10359" fmla="*/ 2921093 h 3555732"/>
                  <a:gd name="connsiteX10360" fmla="*/ 82779 w 3000547"/>
                  <a:gd name="connsiteY10360" fmla="*/ 2915552 h 3555732"/>
                  <a:gd name="connsiteX10361" fmla="*/ 85217 w 3000547"/>
                  <a:gd name="connsiteY10361" fmla="*/ 2913336 h 3555732"/>
                  <a:gd name="connsiteX10362" fmla="*/ 90980 w 3000547"/>
                  <a:gd name="connsiteY10362" fmla="*/ 2912339 h 3555732"/>
                  <a:gd name="connsiteX10363" fmla="*/ 99180 w 3000547"/>
                  <a:gd name="connsiteY10363" fmla="*/ 2906466 h 3555732"/>
                  <a:gd name="connsiteX10364" fmla="*/ 101950 w 3000547"/>
                  <a:gd name="connsiteY10364" fmla="*/ 2905911 h 3555732"/>
                  <a:gd name="connsiteX10365" fmla="*/ 99069 w 3000547"/>
                  <a:gd name="connsiteY10365" fmla="*/ 2909125 h 3555732"/>
                  <a:gd name="connsiteX10366" fmla="*/ 100066 w 3000547"/>
                  <a:gd name="connsiteY10366" fmla="*/ 2911784 h 3555732"/>
                  <a:gd name="connsiteX10367" fmla="*/ 103169 w 3000547"/>
                  <a:gd name="connsiteY10367" fmla="*/ 2913558 h 3555732"/>
                  <a:gd name="connsiteX10368" fmla="*/ 106604 w 3000547"/>
                  <a:gd name="connsiteY10368" fmla="*/ 2913890 h 3555732"/>
                  <a:gd name="connsiteX10369" fmla="*/ 103612 w 3000547"/>
                  <a:gd name="connsiteY10369" fmla="*/ 2916106 h 3555732"/>
                  <a:gd name="connsiteX10370" fmla="*/ 102061 w 3000547"/>
                  <a:gd name="connsiteY10370" fmla="*/ 2916882 h 3555732"/>
                  <a:gd name="connsiteX10371" fmla="*/ 100288 w 3000547"/>
                  <a:gd name="connsiteY10371" fmla="*/ 2917215 h 3555732"/>
                  <a:gd name="connsiteX10372" fmla="*/ 98404 w 3000547"/>
                  <a:gd name="connsiteY10372" fmla="*/ 2916771 h 3555732"/>
                  <a:gd name="connsiteX10373" fmla="*/ 96520 w 3000547"/>
                  <a:gd name="connsiteY10373" fmla="*/ 2915885 h 3555732"/>
                  <a:gd name="connsiteX10374" fmla="*/ 94525 w 3000547"/>
                  <a:gd name="connsiteY10374" fmla="*/ 2915442 h 3555732"/>
                  <a:gd name="connsiteX10375" fmla="*/ 86104 w 3000547"/>
                  <a:gd name="connsiteY10375" fmla="*/ 2919320 h 3555732"/>
                  <a:gd name="connsiteX10376" fmla="*/ 83998 w 3000547"/>
                  <a:gd name="connsiteY10376" fmla="*/ 2922312 h 3555732"/>
                  <a:gd name="connsiteX10377" fmla="*/ 85549 w 3000547"/>
                  <a:gd name="connsiteY10377" fmla="*/ 2928518 h 3555732"/>
                  <a:gd name="connsiteX10378" fmla="*/ 83001 w 3000547"/>
                  <a:gd name="connsiteY10378" fmla="*/ 2930180 h 3555732"/>
                  <a:gd name="connsiteX10379" fmla="*/ 77903 w 3000547"/>
                  <a:gd name="connsiteY10379" fmla="*/ 2931731 h 3555732"/>
                  <a:gd name="connsiteX10380" fmla="*/ 75465 w 3000547"/>
                  <a:gd name="connsiteY10380" fmla="*/ 2933283 h 3555732"/>
                  <a:gd name="connsiteX10381" fmla="*/ 72806 w 3000547"/>
                  <a:gd name="connsiteY10381" fmla="*/ 2936275 h 3555732"/>
                  <a:gd name="connsiteX10382" fmla="*/ 72473 w 3000547"/>
                  <a:gd name="connsiteY10382" fmla="*/ 2937050 h 3555732"/>
                  <a:gd name="connsiteX10383" fmla="*/ 72806 w 3000547"/>
                  <a:gd name="connsiteY10383" fmla="*/ 2939932 h 3555732"/>
                  <a:gd name="connsiteX10384" fmla="*/ 73692 w 3000547"/>
                  <a:gd name="connsiteY10384" fmla="*/ 2940597 h 3555732"/>
                  <a:gd name="connsiteX10385" fmla="*/ 74800 w 3000547"/>
                  <a:gd name="connsiteY10385" fmla="*/ 2940597 h 3555732"/>
                  <a:gd name="connsiteX10386" fmla="*/ 77903 w 3000547"/>
                  <a:gd name="connsiteY10386" fmla="*/ 2943589 h 3555732"/>
                  <a:gd name="connsiteX10387" fmla="*/ 80784 w 3000547"/>
                  <a:gd name="connsiteY10387" fmla="*/ 2944254 h 3555732"/>
                  <a:gd name="connsiteX10388" fmla="*/ 85882 w 3000547"/>
                  <a:gd name="connsiteY10388" fmla="*/ 2944254 h 3555732"/>
                  <a:gd name="connsiteX10389" fmla="*/ 86769 w 3000547"/>
                  <a:gd name="connsiteY10389" fmla="*/ 2944919 h 3555732"/>
                  <a:gd name="connsiteX10390" fmla="*/ 87101 w 3000547"/>
                  <a:gd name="connsiteY10390" fmla="*/ 2946692 h 3555732"/>
                  <a:gd name="connsiteX10391" fmla="*/ 87323 w 3000547"/>
                  <a:gd name="connsiteY10391" fmla="*/ 2948797 h 3555732"/>
                  <a:gd name="connsiteX10392" fmla="*/ 87877 w 3000547"/>
                  <a:gd name="connsiteY10392" fmla="*/ 2950459 h 3555732"/>
                  <a:gd name="connsiteX10393" fmla="*/ 88874 w 3000547"/>
                  <a:gd name="connsiteY10393" fmla="*/ 2951678 h 3555732"/>
                  <a:gd name="connsiteX10394" fmla="*/ 92531 w 3000547"/>
                  <a:gd name="connsiteY10394" fmla="*/ 2953784 h 3555732"/>
                  <a:gd name="connsiteX10395" fmla="*/ 92198 w 3000547"/>
                  <a:gd name="connsiteY10395" fmla="*/ 2957330 h 3555732"/>
                  <a:gd name="connsiteX10396" fmla="*/ 93196 w 3000547"/>
                  <a:gd name="connsiteY10396" fmla="*/ 2959213 h 3555732"/>
                  <a:gd name="connsiteX10397" fmla="*/ 94415 w 3000547"/>
                  <a:gd name="connsiteY10397" fmla="*/ 2960765 h 3555732"/>
                  <a:gd name="connsiteX10398" fmla="*/ 94747 w 3000547"/>
                  <a:gd name="connsiteY10398" fmla="*/ 2963314 h 3555732"/>
                  <a:gd name="connsiteX10399" fmla="*/ 93861 w 3000547"/>
                  <a:gd name="connsiteY10399" fmla="*/ 2963314 h 3555732"/>
                  <a:gd name="connsiteX10400" fmla="*/ 90204 w 3000547"/>
                  <a:gd name="connsiteY10400" fmla="*/ 2959213 h 3555732"/>
                  <a:gd name="connsiteX10401" fmla="*/ 88542 w 3000547"/>
                  <a:gd name="connsiteY10401" fmla="*/ 2958438 h 3555732"/>
                  <a:gd name="connsiteX10402" fmla="*/ 87544 w 3000547"/>
                  <a:gd name="connsiteY10402" fmla="*/ 2960654 h 3555732"/>
                  <a:gd name="connsiteX10403" fmla="*/ 89761 w 3000547"/>
                  <a:gd name="connsiteY10403" fmla="*/ 2964089 h 3555732"/>
                  <a:gd name="connsiteX10404" fmla="*/ 92863 w 3000547"/>
                  <a:gd name="connsiteY10404" fmla="*/ 2967857 h 3555732"/>
                  <a:gd name="connsiteX10405" fmla="*/ 94636 w 3000547"/>
                  <a:gd name="connsiteY10405" fmla="*/ 2971182 h 3555732"/>
                  <a:gd name="connsiteX10406" fmla="*/ 92198 w 3000547"/>
                  <a:gd name="connsiteY10406" fmla="*/ 2970184 h 3555732"/>
                  <a:gd name="connsiteX10407" fmla="*/ 87766 w 3000547"/>
                  <a:gd name="connsiteY10407" fmla="*/ 2965308 h 3555732"/>
                  <a:gd name="connsiteX10408" fmla="*/ 85328 w 3000547"/>
                  <a:gd name="connsiteY10408" fmla="*/ 2963314 h 3555732"/>
                  <a:gd name="connsiteX10409" fmla="*/ 85328 w 3000547"/>
                  <a:gd name="connsiteY10409" fmla="*/ 2965641 h 3555732"/>
                  <a:gd name="connsiteX10410" fmla="*/ 85882 w 3000547"/>
                  <a:gd name="connsiteY10410" fmla="*/ 2967414 h 3555732"/>
                  <a:gd name="connsiteX10411" fmla="*/ 86658 w 3000547"/>
                  <a:gd name="connsiteY10411" fmla="*/ 2968744 h 3555732"/>
                  <a:gd name="connsiteX10412" fmla="*/ 87655 w 3000547"/>
                  <a:gd name="connsiteY10412" fmla="*/ 2969630 h 3555732"/>
                  <a:gd name="connsiteX10413" fmla="*/ 84885 w 3000547"/>
                  <a:gd name="connsiteY10413" fmla="*/ 2968522 h 3555732"/>
                  <a:gd name="connsiteX10414" fmla="*/ 82447 w 3000547"/>
                  <a:gd name="connsiteY10414" fmla="*/ 2965087 h 3555732"/>
                  <a:gd name="connsiteX10415" fmla="*/ 80674 w 3000547"/>
                  <a:gd name="connsiteY10415" fmla="*/ 2960322 h 3555732"/>
                  <a:gd name="connsiteX10416" fmla="*/ 80009 w 3000547"/>
                  <a:gd name="connsiteY10416" fmla="*/ 2955335 h 3555732"/>
                  <a:gd name="connsiteX10417" fmla="*/ 80009 w 3000547"/>
                  <a:gd name="connsiteY10417" fmla="*/ 2952011 h 3555732"/>
                  <a:gd name="connsiteX10418" fmla="*/ 77349 w 3000547"/>
                  <a:gd name="connsiteY10418" fmla="*/ 2949683 h 3555732"/>
                  <a:gd name="connsiteX10419" fmla="*/ 65603 w 3000547"/>
                  <a:gd name="connsiteY10419" fmla="*/ 2945140 h 3555732"/>
                  <a:gd name="connsiteX10420" fmla="*/ 62500 w 3000547"/>
                  <a:gd name="connsiteY10420" fmla="*/ 2943035 h 3555732"/>
                  <a:gd name="connsiteX10421" fmla="*/ 57957 w 3000547"/>
                  <a:gd name="connsiteY10421" fmla="*/ 2937715 h 3555732"/>
                  <a:gd name="connsiteX10422" fmla="*/ 51972 w 3000547"/>
                  <a:gd name="connsiteY10422" fmla="*/ 2936496 h 3555732"/>
                  <a:gd name="connsiteX10423" fmla="*/ 46764 w 3000547"/>
                  <a:gd name="connsiteY10423" fmla="*/ 2931177 h 3555732"/>
                  <a:gd name="connsiteX10424" fmla="*/ 43440 w 3000547"/>
                  <a:gd name="connsiteY10424" fmla="*/ 2929515 h 3555732"/>
                  <a:gd name="connsiteX10425" fmla="*/ 40115 w 3000547"/>
                  <a:gd name="connsiteY10425" fmla="*/ 2929515 h 3555732"/>
                  <a:gd name="connsiteX10426" fmla="*/ 37345 w 3000547"/>
                  <a:gd name="connsiteY10426" fmla="*/ 2931510 h 3555732"/>
                  <a:gd name="connsiteX10427" fmla="*/ 40891 w 3000547"/>
                  <a:gd name="connsiteY10427" fmla="*/ 2932950 h 3555732"/>
                  <a:gd name="connsiteX10428" fmla="*/ 43994 w 3000547"/>
                  <a:gd name="connsiteY10428" fmla="*/ 2936164 h 3555732"/>
                  <a:gd name="connsiteX10429" fmla="*/ 49424 w 3000547"/>
                  <a:gd name="connsiteY10429" fmla="*/ 2945029 h 3555732"/>
                  <a:gd name="connsiteX10430" fmla="*/ 52637 w 3000547"/>
                  <a:gd name="connsiteY10430" fmla="*/ 2947578 h 3555732"/>
                  <a:gd name="connsiteX10431" fmla="*/ 56405 w 3000547"/>
                  <a:gd name="connsiteY10431" fmla="*/ 2947910 h 3555732"/>
                  <a:gd name="connsiteX10432" fmla="*/ 59951 w 3000547"/>
                  <a:gd name="connsiteY10432" fmla="*/ 2949019 h 3555732"/>
                  <a:gd name="connsiteX10433" fmla="*/ 62278 w 3000547"/>
                  <a:gd name="connsiteY10433" fmla="*/ 2953784 h 3555732"/>
                  <a:gd name="connsiteX10434" fmla="*/ 57181 w 3000547"/>
                  <a:gd name="connsiteY10434" fmla="*/ 2952011 h 3555732"/>
                  <a:gd name="connsiteX10435" fmla="*/ 55297 w 3000547"/>
                  <a:gd name="connsiteY10435" fmla="*/ 2952011 h 3555732"/>
                  <a:gd name="connsiteX10436" fmla="*/ 64051 w 3000547"/>
                  <a:gd name="connsiteY10436" fmla="*/ 2961651 h 3555732"/>
                  <a:gd name="connsiteX10437" fmla="*/ 71587 w 3000547"/>
                  <a:gd name="connsiteY10437" fmla="*/ 2972844 h 3555732"/>
                  <a:gd name="connsiteX10438" fmla="*/ 70922 w 3000547"/>
                  <a:gd name="connsiteY10438" fmla="*/ 2974285 h 3555732"/>
                  <a:gd name="connsiteX10439" fmla="*/ 63497 w 3000547"/>
                  <a:gd name="connsiteY10439" fmla="*/ 2966527 h 3555732"/>
                  <a:gd name="connsiteX10440" fmla="*/ 59730 w 3000547"/>
                  <a:gd name="connsiteY10440" fmla="*/ 2963979 h 3555732"/>
                  <a:gd name="connsiteX10441" fmla="*/ 55408 w 3000547"/>
                  <a:gd name="connsiteY10441" fmla="*/ 2963314 h 3555732"/>
                  <a:gd name="connsiteX10442" fmla="*/ 56848 w 3000547"/>
                  <a:gd name="connsiteY10442" fmla="*/ 2966527 h 3555732"/>
                  <a:gd name="connsiteX10443" fmla="*/ 63941 w 3000547"/>
                  <a:gd name="connsiteY10443" fmla="*/ 2974395 h 3555732"/>
                  <a:gd name="connsiteX10444" fmla="*/ 67154 w 3000547"/>
                  <a:gd name="connsiteY10444" fmla="*/ 2979271 h 3555732"/>
                  <a:gd name="connsiteX10445" fmla="*/ 71033 w 3000547"/>
                  <a:gd name="connsiteY10445" fmla="*/ 2983814 h 3555732"/>
                  <a:gd name="connsiteX10446" fmla="*/ 74136 w 3000547"/>
                  <a:gd name="connsiteY10446" fmla="*/ 2986252 h 3555732"/>
                  <a:gd name="connsiteX10447" fmla="*/ 76906 w 3000547"/>
                  <a:gd name="connsiteY10447" fmla="*/ 2987250 h 3555732"/>
                  <a:gd name="connsiteX10448" fmla="*/ 79787 w 3000547"/>
                  <a:gd name="connsiteY10448" fmla="*/ 2986917 h 3555732"/>
                  <a:gd name="connsiteX10449" fmla="*/ 87987 w 3000547"/>
                  <a:gd name="connsiteY10449" fmla="*/ 2982374 h 3555732"/>
                  <a:gd name="connsiteX10450" fmla="*/ 95966 w 3000547"/>
                  <a:gd name="connsiteY10450" fmla="*/ 2974506 h 3555732"/>
                  <a:gd name="connsiteX10451" fmla="*/ 102948 w 3000547"/>
                  <a:gd name="connsiteY10451" fmla="*/ 2971625 h 3555732"/>
                  <a:gd name="connsiteX10452" fmla="*/ 105496 w 3000547"/>
                  <a:gd name="connsiteY10452" fmla="*/ 2971293 h 3555732"/>
                  <a:gd name="connsiteX10453" fmla="*/ 106494 w 3000547"/>
                  <a:gd name="connsiteY10453" fmla="*/ 2968744 h 3555732"/>
                  <a:gd name="connsiteX10454" fmla="*/ 105053 w 3000547"/>
                  <a:gd name="connsiteY10454" fmla="*/ 2957773 h 3555732"/>
                  <a:gd name="connsiteX10455" fmla="*/ 106161 w 3000547"/>
                  <a:gd name="connsiteY10455" fmla="*/ 2955335 h 3555732"/>
                  <a:gd name="connsiteX10456" fmla="*/ 111148 w 3000547"/>
                  <a:gd name="connsiteY10456" fmla="*/ 2955778 h 3555732"/>
                  <a:gd name="connsiteX10457" fmla="*/ 112699 w 3000547"/>
                  <a:gd name="connsiteY10457" fmla="*/ 2955335 h 3555732"/>
                  <a:gd name="connsiteX10458" fmla="*/ 113808 w 3000547"/>
                  <a:gd name="connsiteY10458" fmla="*/ 2954338 h 3555732"/>
                  <a:gd name="connsiteX10459" fmla="*/ 115913 w 3000547"/>
                  <a:gd name="connsiteY10459" fmla="*/ 2951235 h 3555732"/>
                  <a:gd name="connsiteX10460" fmla="*/ 117021 w 3000547"/>
                  <a:gd name="connsiteY10460" fmla="*/ 2950570 h 3555732"/>
                  <a:gd name="connsiteX10461" fmla="*/ 119016 w 3000547"/>
                  <a:gd name="connsiteY10461" fmla="*/ 2948464 h 3555732"/>
                  <a:gd name="connsiteX10462" fmla="*/ 120567 w 3000547"/>
                  <a:gd name="connsiteY10462" fmla="*/ 2944364 h 3555732"/>
                  <a:gd name="connsiteX10463" fmla="*/ 122229 w 3000547"/>
                  <a:gd name="connsiteY10463" fmla="*/ 2941372 h 3555732"/>
                  <a:gd name="connsiteX10464" fmla="*/ 124446 w 3000547"/>
                  <a:gd name="connsiteY10464" fmla="*/ 2942591 h 3555732"/>
                  <a:gd name="connsiteX10465" fmla="*/ 123338 w 3000547"/>
                  <a:gd name="connsiteY10465" fmla="*/ 2944586 h 3555732"/>
                  <a:gd name="connsiteX10466" fmla="*/ 121786 w 3000547"/>
                  <a:gd name="connsiteY10466" fmla="*/ 2948354 h 3555732"/>
                  <a:gd name="connsiteX10467" fmla="*/ 120678 w 3000547"/>
                  <a:gd name="connsiteY10467" fmla="*/ 2952011 h 3555732"/>
                  <a:gd name="connsiteX10468" fmla="*/ 120900 w 3000547"/>
                  <a:gd name="connsiteY10468" fmla="*/ 2953673 h 3555732"/>
                  <a:gd name="connsiteX10469" fmla="*/ 125997 w 3000547"/>
                  <a:gd name="connsiteY10469" fmla="*/ 2954005 h 3555732"/>
                  <a:gd name="connsiteX10470" fmla="*/ 128213 w 3000547"/>
                  <a:gd name="connsiteY10470" fmla="*/ 2953119 h 3555732"/>
                  <a:gd name="connsiteX10471" fmla="*/ 130651 w 3000547"/>
                  <a:gd name="connsiteY10471" fmla="*/ 2950459 h 3555732"/>
                  <a:gd name="connsiteX10472" fmla="*/ 129433 w 3000547"/>
                  <a:gd name="connsiteY10472" fmla="*/ 2953451 h 3555732"/>
                  <a:gd name="connsiteX10473" fmla="*/ 127992 w 3000547"/>
                  <a:gd name="connsiteY10473" fmla="*/ 2957884 h 3555732"/>
                  <a:gd name="connsiteX10474" fmla="*/ 127660 w 3000547"/>
                  <a:gd name="connsiteY10474" fmla="*/ 2962095 h 3555732"/>
                  <a:gd name="connsiteX10475" fmla="*/ 129876 w 3000547"/>
                  <a:gd name="connsiteY10475" fmla="*/ 2964644 h 3555732"/>
                  <a:gd name="connsiteX10476" fmla="*/ 127438 w 3000547"/>
                  <a:gd name="connsiteY10476" fmla="*/ 2968633 h 3555732"/>
                  <a:gd name="connsiteX10477" fmla="*/ 126219 w 3000547"/>
                  <a:gd name="connsiteY10477" fmla="*/ 2977055 h 3555732"/>
                  <a:gd name="connsiteX10478" fmla="*/ 125886 w 3000547"/>
                  <a:gd name="connsiteY10478" fmla="*/ 2986363 h 3555732"/>
                  <a:gd name="connsiteX10479" fmla="*/ 125886 w 3000547"/>
                  <a:gd name="connsiteY10479" fmla="*/ 2993234 h 3555732"/>
                  <a:gd name="connsiteX10480" fmla="*/ 126662 w 3000547"/>
                  <a:gd name="connsiteY10480" fmla="*/ 3001102 h 3555732"/>
                  <a:gd name="connsiteX10481" fmla="*/ 126662 w 3000547"/>
                  <a:gd name="connsiteY10481" fmla="*/ 3004537 h 3555732"/>
                  <a:gd name="connsiteX10482" fmla="*/ 125997 w 3000547"/>
                  <a:gd name="connsiteY10482" fmla="*/ 3007529 h 3555732"/>
                  <a:gd name="connsiteX10483" fmla="*/ 124002 w 3000547"/>
                  <a:gd name="connsiteY10483" fmla="*/ 3009524 h 3555732"/>
                  <a:gd name="connsiteX10484" fmla="*/ 121232 w 3000547"/>
                  <a:gd name="connsiteY10484" fmla="*/ 3010853 h 3555732"/>
                  <a:gd name="connsiteX10485" fmla="*/ 119348 w 3000547"/>
                  <a:gd name="connsiteY10485" fmla="*/ 3012848 h 3555732"/>
                  <a:gd name="connsiteX10486" fmla="*/ 119791 w 3000547"/>
                  <a:gd name="connsiteY10486" fmla="*/ 3016727 h 3555732"/>
                  <a:gd name="connsiteX10487" fmla="*/ 115691 w 3000547"/>
                  <a:gd name="connsiteY10487" fmla="*/ 3019829 h 3555732"/>
                  <a:gd name="connsiteX10488" fmla="*/ 110705 w 3000547"/>
                  <a:gd name="connsiteY10488" fmla="*/ 3020384 h 3555732"/>
                  <a:gd name="connsiteX10489" fmla="*/ 105607 w 3000547"/>
                  <a:gd name="connsiteY10489" fmla="*/ 3019054 h 3555732"/>
                  <a:gd name="connsiteX10490" fmla="*/ 99734 w 3000547"/>
                  <a:gd name="connsiteY10490" fmla="*/ 3015729 h 3555732"/>
                  <a:gd name="connsiteX10491" fmla="*/ 96631 w 3000547"/>
                  <a:gd name="connsiteY10491" fmla="*/ 3013181 h 3555732"/>
                  <a:gd name="connsiteX10492" fmla="*/ 90758 w 3000547"/>
                  <a:gd name="connsiteY10492" fmla="*/ 3005091 h 3555732"/>
                  <a:gd name="connsiteX10493" fmla="*/ 89428 w 3000547"/>
                  <a:gd name="connsiteY10493" fmla="*/ 3004204 h 3555732"/>
                  <a:gd name="connsiteX10494" fmla="*/ 87101 w 3000547"/>
                  <a:gd name="connsiteY10494" fmla="*/ 3001988 h 3555732"/>
                  <a:gd name="connsiteX10495" fmla="*/ 83776 w 3000547"/>
                  <a:gd name="connsiteY10495" fmla="*/ 2997556 h 3555732"/>
                  <a:gd name="connsiteX10496" fmla="*/ 80341 w 3000547"/>
                  <a:gd name="connsiteY10496" fmla="*/ 2994342 h 3555732"/>
                  <a:gd name="connsiteX10497" fmla="*/ 77460 w 3000547"/>
                  <a:gd name="connsiteY10497" fmla="*/ 2995672 h 3555732"/>
                  <a:gd name="connsiteX10498" fmla="*/ 72695 w 3000547"/>
                  <a:gd name="connsiteY10498" fmla="*/ 3003318 h 3555732"/>
                  <a:gd name="connsiteX10499" fmla="*/ 72695 w 3000547"/>
                  <a:gd name="connsiteY10499" fmla="*/ 3006864 h 3555732"/>
                  <a:gd name="connsiteX10500" fmla="*/ 75465 w 3000547"/>
                  <a:gd name="connsiteY10500" fmla="*/ 3012183 h 3555732"/>
                  <a:gd name="connsiteX10501" fmla="*/ 74911 w 3000547"/>
                  <a:gd name="connsiteY10501" fmla="*/ 3013070 h 3555732"/>
                  <a:gd name="connsiteX10502" fmla="*/ 73914 w 3000547"/>
                  <a:gd name="connsiteY10502" fmla="*/ 3016727 h 3555732"/>
                  <a:gd name="connsiteX10503" fmla="*/ 77682 w 3000547"/>
                  <a:gd name="connsiteY10503" fmla="*/ 3023597 h 3555732"/>
                  <a:gd name="connsiteX10504" fmla="*/ 79344 w 3000547"/>
                  <a:gd name="connsiteY10504" fmla="*/ 3024705 h 3555732"/>
                  <a:gd name="connsiteX10505" fmla="*/ 75687 w 3000547"/>
                  <a:gd name="connsiteY10505" fmla="*/ 3026811 h 3555732"/>
                  <a:gd name="connsiteX10506" fmla="*/ 65714 w 3000547"/>
                  <a:gd name="connsiteY10506" fmla="*/ 3026478 h 3555732"/>
                  <a:gd name="connsiteX10507" fmla="*/ 62168 w 3000547"/>
                  <a:gd name="connsiteY10507" fmla="*/ 3031133 h 3555732"/>
                  <a:gd name="connsiteX10508" fmla="*/ 61503 w 3000547"/>
                  <a:gd name="connsiteY10508" fmla="*/ 3035011 h 3555732"/>
                  <a:gd name="connsiteX10509" fmla="*/ 62168 w 3000547"/>
                  <a:gd name="connsiteY10509" fmla="*/ 3036784 h 3555732"/>
                  <a:gd name="connsiteX10510" fmla="*/ 63386 w 3000547"/>
                  <a:gd name="connsiteY10510" fmla="*/ 3037228 h 3555732"/>
                  <a:gd name="connsiteX10511" fmla="*/ 67930 w 3000547"/>
                  <a:gd name="connsiteY10511" fmla="*/ 3038003 h 3555732"/>
                  <a:gd name="connsiteX10512" fmla="*/ 69371 w 3000547"/>
                  <a:gd name="connsiteY10512" fmla="*/ 3039222 h 3555732"/>
                  <a:gd name="connsiteX10513" fmla="*/ 71255 w 3000547"/>
                  <a:gd name="connsiteY10513" fmla="*/ 3041993 h 3555732"/>
                  <a:gd name="connsiteX10514" fmla="*/ 67819 w 3000547"/>
                  <a:gd name="connsiteY10514" fmla="*/ 3041550 h 3555732"/>
                  <a:gd name="connsiteX10515" fmla="*/ 65935 w 3000547"/>
                  <a:gd name="connsiteY10515" fmla="*/ 3041771 h 3555732"/>
                  <a:gd name="connsiteX10516" fmla="*/ 64716 w 3000547"/>
                  <a:gd name="connsiteY10516" fmla="*/ 3042879 h 3555732"/>
                  <a:gd name="connsiteX10517" fmla="*/ 64162 w 3000547"/>
                  <a:gd name="connsiteY10517" fmla="*/ 3044985 h 3555732"/>
                  <a:gd name="connsiteX10518" fmla="*/ 63719 w 3000547"/>
                  <a:gd name="connsiteY10518" fmla="*/ 3047977 h 3555732"/>
                  <a:gd name="connsiteX10519" fmla="*/ 63719 w 3000547"/>
                  <a:gd name="connsiteY10519" fmla="*/ 3050526 h 3555732"/>
                  <a:gd name="connsiteX10520" fmla="*/ 64716 w 3000547"/>
                  <a:gd name="connsiteY10520" fmla="*/ 3051634 h 3555732"/>
                  <a:gd name="connsiteX10521" fmla="*/ 76684 w 3000547"/>
                  <a:gd name="connsiteY10521" fmla="*/ 3054737 h 3555732"/>
                  <a:gd name="connsiteX10522" fmla="*/ 80563 w 3000547"/>
                  <a:gd name="connsiteY10522" fmla="*/ 3054515 h 3555732"/>
                  <a:gd name="connsiteX10523" fmla="*/ 79122 w 3000547"/>
                  <a:gd name="connsiteY10523" fmla="*/ 3058282 h 3555732"/>
                  <a:gd name="connsiteX10524" fmla="*/ 70700 w 3000547"/>
                  <a:gd name="connsiteY10524" fmla="*/ 3066926 h 3555732"/>
                  <a:gd name="connsiteX10525" fmla="*/ 73914 w 3000547"/>
                  <a:gd name="connsiteY10525" fmla="*/ 3067702 h 3555732"/>
                  <a:gd name="connsiteX10526" fmla="*/ 81893 w 3000547"/>
                  <a:gd name="connsiteY10526" fmla="*/ 3064488 h 3555732"/>
                  <a:gd name="connsiteX10527" fmla="*/ 85439 w 3000547"/>
                  <a:gd name="connsiteY10527" fmla="*/ 3065486 h 3555732"/>
                  <a:gd name="connsiteX10528" fmla="*/ 85439 w 3000547"/>
                  <a:gd name="connsiteY10528" fmla="*/ 3066926 h 3555732"/>
                  <a:gd name="connsiteX10529" fmla="*/ 82336 w 3000547"/>
                  <a:gd name="connsiteY10529" fmla="*/ 3068256 h 3555732"/>
                  <a:gd name="connsiteX10530" fmla="*/ 81006 w 3000547"/>
                  <a:gd name="connsiteY10530" fmla="*/ 3069586 h 3555732"/>
                  <a:gd name="connsiteX10531" fmla="*/ 80009 w 3000547"/>
                  <a:gd name="connsiteY10531" fmla="*/ 3071580 h 3555732"/>
                  <a:gd name="connsiteX10532" fmla="*/ 81782 w 3000547"/>
                  <a:gd name="connsiteY10532" fmla="*/ 3073575 h 3555732"/>
                  <a:gd name="connsiteX10533" fmla="*/ 87655 w 3000547"/>
                  <a:gd name="connsiteY10533" fmla="*/ 3076234 h 3555732"/>
                  <a:gd name="connsiteX10534" fmla="*/ 87655 w 3000547"/>
                  <a:gd name="connsiteY10534" fmla="*/ 3077897 h 3555732"/>
                  <a:gd name="connsiteX10535" fmla="*/ 86879 w 3000547"/>
                  <a:gd name="connsiteY10535" fmla="*/ 3078229 h 3555732"/>
                  <a:gd name="connsiteX10536" fmla="*/ 85328 w 3000547"/>
                  <a:gd name="connsiteY10536" fmla="*/ 3079559 h 3555732"/>
                  <a:gd name="connsiteX10537" fmla="*/ 89317 w 3000547"/>
                  <a:gd name="connsiteY10537" fmla="*/ 3082108 h 3555732"/>
                  <a:gd name="connsiteX10538" fmla="*/ 91977 w 3000547"/>
                  <a:gd name="connsiteY10538" fmla="*/ 3085100 h 3555732"/>
                  <a:gd name="connsiteX10539" fmla="*/ 92863 w 3000547"/>
                  <a:gd name="connsiteY10539" fmla="*/ 3083438 h 3555732"/>
                  <a:gd name="connsiteX10540" fmla="*/ 93418 w 3000547"/>
                  <a:gd name="connsiteY10540" fmla="*/ 3080445 h 3555732"/>
                  <a:gd name="connsiteX10541" fmla="*/ 93972 w 3000547"/>
                  <a:gd name="connsiteY10541" fmla="*/ 3078008 h 3555732"/>
                  <a:gd name="connsiteX10542" fmla="*/ 95301 w 3000547"/>
                  <a:gd name="connsiteY10542" fmla="*/ 3075902 h 3555732"/>
                  <a:gd name="connsiteX10543" fmla="*/ 99401 w 3000547"/>
                  <a:gd name="connsiteY10543" fmla="*/ 3072467 h 3555732"/>
                  <a:gd name="connsiteX10544" fmla="*/ 104167 w 3000547"/>
                  <a:gd name="connsiteY10544" fmla="*/ 3066483 h 3555732"/>
                  <a:gd name="connsiteX10545" fmla="*/ 105275 w 3000547"/>
                  <a:gd name="connsiteY10545" fmla="*/ 3065596 h 3555732"/>
                  <a:gd name="connsiteX10546" fmla="*/ 105607 w 3000547"/>
                  <a:gd name="connsiteY10546" fmla="*/ 3062715 h 3555732"/>
                  <a:gd name="connsiteX10547" fmla="*/ 109929 w 3000547"/>
                  <a:gd name="connsiteY10547" fmla="*/ 3050858 h 3555732"/>
                  <a:gd name="connsiteX10548" fmla="*/ 111037 w 3000547"/>
                  <a:gd name="connsiteY10548" fmla="*/ 3049085 h 3555732"/>
                  <a:gd name="connsiteX10549" fmla="*/ 111702 w 3000547"/>
                  <a:gd name="connsiteY10549" fmla="*/ 3044320 h 3555732"/>
                  <a:gd name="connsiteX10550" fmla="*/ 113364 w 3000547"/>
                  <a:gd name="connsiteY10550" fmla="*/ 3039001 h 3555732"/>
                  <a:gd name="connsiteX10551" fmla="*/ 115470 w 3000547"/>
                  <a:gd name="connsiteY10551" fmla="*/ 3034236 h 3555732"/>
                  <a:gd name="connsiteX10552" fmla="*/ 117243 w 3000547"/>
                  <a:gd name="connsiteY10552" fmla="*/ 3031133 h 3555732"/>
                  <a:gd name="connsiteX10553" fmla="*/ 117243 w 3000547"/>
                  <a:gd name="connsiteY10553" fmla="*/ 3032463 h 3555732"/>
                  <a:gd name="connsiteX10554" fmla="*/ 117908 w 3000547"/>
                  <a:gd name="connsiteY10554" fmla="*/ 3034568 h 3555732"/>
                  <a:gd name="connsiteX10555" fmla="*/ 117908 w 3000547"/>
                  <a:gd name="connsiteY10555" fmla="*/ 3035898 h 3555732"/>
                  <a:gd name="connsiteX10556" fmla="*/ 119127 w 3000547"/>
                  <a:gd name="connsiteY10556" fmla="*/ 3033681 h 3555732"/>
                  <a:gd name="connsiteX10557" fmla="*/ 120346 w 3000547"/>
                  <a:gd name="connsiteY10557" fmla="*/ 3031687 h 3555732"/>
                  <a:gd name="connsiteX10558" fmla="*/ 121786 w 3000547"/>
                  <a:gd name="connsiteY10558" fmla="*/ 3030136 h 3555732"/>
                  <a:gd name="connsiteX10559" fmla="*/ 123448 w 3000547"/>
                  <a:gd name="connsiteY10559" fmla="*/ 3029581 h 3555732"/>
                  <a:gd name="connsiteX10560" fmla="*/ 124335 w 3000547"/>
                  <a:gd name="connsiteY10560" fmla="*/ 3028473 h 3555732"/>
                  <a:gd name="connsiteX10561" fmla="*/ 126884 w 3000547"/>
                  <a:gd name="connsiteY10561" fmla="*/ 3026478 h 3555732"/>
                  <a:gd name="connsiteX10562" fmla="*/ 128989 w 3000547"/>
                  <a:gd name="connsiteY10562" fmla="*/ 3025814 h 3555732"/>
                  <a:gd name="connsiteX10563" fmla="*/ 128546 w 3000547"/>
                  <a:gd name="connsiteY10563" fmla="*/ 3028805 h 3555732"/>
                  <a:gd name="connsiteX10564" fmla="*/ 126995 w 3000547"/>
                  <a:gd name="connsiteY10564" fmla="*/ 3030800 h 3555732"/>
                  <a:gd name="connsiteX10565" fmla="*/ 123005 w 3000547"/>
                  <a:gd name="connsiteY10565" fmla="*/ 3032684 h 3555732"/>
                  <a:gd name="connsiteX10566" fmla="*/ 121121 w 3000547"/>
                  <a:gd name="connsiteY10566" fmla="*/ 3034346 h 3555732"/>
                  <a:gd name="connsiteX10567" fmla="*/ 120346 w 3000547"/>
                  <a:gd name="connsiteY10567" fmla="*/ 3036009 h 3555732"/>
                  <a:gd name="connsiteX10568" fmla="*/ 119570 w 3000547"/>
                  <a:gd name="connsiteY10568" fmla="*/ 3038557 h 3555732"/>
                  <a:gd name="connsiteX10569" fmla="*/ 118905 w 3000547"/>
                  <a:gd name="connsiteY10569" fmla="*/ 3040885 h 3555732"/>
                  <a:gd name="connsiteX10570" fmla="*/ 118905 w 3000547"/>
                  <a:gd name="connsiteY10570" fmla="*/ 3042103 h 3555732"/>
                  <a:gd name="connsiteX10571" fmla="*/ 117797 w 3000547"/>
                  <a:gd name="connsiteY10571" fmla="*/ 3043766 h 3555732"/>
                  <a:gd name="connsiteX10572" fmla="*/ 114805 w 3000547"/>
                  <a:gd name="connsiteY10572" fmla="*/ 3050415 h 3555732"/>
                  <a:gd name="connsiteX10573" fmla="*/ 114140 w 3000547"/>
                  <a:gd name="connsiteY10573" fmla="*/ 3052409 h 3555732"/>
                  <a:gd name="connsiteX10574" fmla="*/ 113475 w 3000547"/>
                  <a:gd name="connsiteY10574" fmla="*/ 3053850 h 3555732"/>
                  <a:gd name="connsiteX10575" fmla="*/ 112035 w 3000547"/>
                  <a:gd name="connsiteY10575" fmla="*/ 3054958 h 3555732"/>
                  <a:gd name="connsiteX10576" fmla="*/ 110705 w 3000547"/>
                  <a:gd name="connsiteY10576" fmla="*/ 3056953 h 3555732"/>
                  <a:gd name="connsiteX10577" fmla="*/ 110372 w 3000547"/>
                  <a:gd name="connsiteY10577" fmla="*/ 3060942 h 3555732"/>
                  <a:gd name="connsiteX10578" fmla="*/ 112145 w 3000547"/>
                  <a:gd name="connsiteY10578" fmla="*/ 3058947 h 3555732"/>
                  <a:gd name="connsiteX10579" fmla="*/ 113586 w 3000547"/>
                  <a:gd name="connsiteY10579" fmla="*/ 3055734 h 3555732"/>
                  <a:gd name="connsiteX10580" fmla="*/ 115137 w 3000547"/>
                  <a:gd name="connsiteY10580" fmla="*/ 3053185 h 3555732"/>
                  <a:gd name="connsiteX10581" fmla="*/ 117243 w 3000547"/>
                  <a:gd name="connsiteY10581" fmla="*/ 3053185 h 3555732"/>
                  <a:gd name="connsiteX10582" fmla="*/ 117797 w 3000547"/>
                  <a:gd name="connsiteY10582" fmla="*/ 3055069 h 3555732"/>
                  <a:gd name="connsiteX10583" fmla="*/ 116578 w 3000547"/>
                  <a:gd name="connsiteY10583" fmla="*/ 3057728 h 3555732"/>
                  <a:gd name="connsiteX10584" fmla="*/ 113253 w 3000547"/>
                  <a:gd name="connsiteY10584" fmla="*/ 3062383 h 3555732"/>
                  <a:gd name="connsiteX10585" fmla="*/ 116246 w 3000547"/>
                  <a:gd name="connsiteY10585" fmla="*/ 3061275 h 3555732"/>
                  <a:gd name="connsiteX10586" fmla="*/ 125776 w 3000547"/>
                  <a:gd name="connsiteY10586" fmla="*/ 3060942 h 3555732"/>
                  <a:gd name="connsiteX10587" fmla="*/ 125776 w 3000547"/>
                  <a:gd name="connsiteY10587" fmla="*/ 3062383 h 3555732"/>
                  <a:gd name="connsiteX10588" fmla="*/ 121454 w 3000547"/>
                  <a:gd name="connsiteY10588" fmla="*/ 3063602 h 3555732"/>
                  <a:gd name="connsiteX10589" fmla="*/ 113475 w 3000547"/>
                  <a:gd name="connsiteY10589" fmla="*/ 3068367 h 3555732"/>
                  <a:gd name="connsiteX10590" fmla="*/ 109375 w 3000547"/>
                  <a:gd name="connsiteY10590" fmla="*/ 3068810 h 3555732"/>
                  <a:gd name="connsiteX10591" fmla="*/ 109375 w 3000547"/>
                  <a:gd name="connsiteY10591" fmla="*/ 3070472 h 3555732"/>
                  <a:gd name="connsiteX10592" fmla="*/ 110926 w 3000547"/>
                  <a:gd name="connsiteY10592" fmla="*/ 3072467 h 3555732"/>
                  <a:gd name="connsiteX10593" fmla="*/ 110483 w 3000547"/>
                  <a:gd name="connsiteY10593" fmla="*/ 3075016 h 3555732"/>
                  <a:gd name="connsiteX10594" fmla="*/ 108932 w 3000547"/>
                  <a:gd name="connsiteY10594" fmla="*/ 3077232 h 3555732"/>
                  <a:gd name="connsiteX10595" fmla="*/ 107048 w 3000547"/>
                  <a:gd name="connsiteY10595" fmla="*/ 3078229 h 3555732"/>
                  <a:gd name="connsiteX10596" fmla="*/ 108267 w 3000547"/>
                  <a:gd name="connsiteY10596" fmla="*/ 3081000 h 3555732"/>
                  <a:gd name="connsiteX10597" fmla="*/ 110372 w 3000547"/>
                  <a:gd name="connsiteY10597" fmla="*/ 3083105 h 3555732"/>
                  <a:gd name="connsiteX10598" fmla="*/ 112699 w 3000547"/>
                  <a:gd name="connsiteY10598" fmla="*/ 3083770 h 3555732"/>
                  <a:gd name="connsiteX10599" fmla="*/ 115470 w 3000547"/>
                  <a:gd name="connsiteY10599" fmla="*/ 3081221 h 3555732"/>
                  <a:gd name="connsiteX10600" fmla="*/ 117797 w 3000547"/>
                  <a:gd name="connsiteY10600" fmla="*/ 3081775 h 3555732"/>
                  <a:gd name="connsiteX10601" fmla="*/ 118794 w 3000547"/>
                  <a:gd name="connsiteY10601" fmla="*/ 3081332 h 3555732"/>
                  <a:gd name="connsiteX10602" fmla="*/ 119348 w 3000547"/>
                  <a:gd name="connsiteY10602" fmla="*/ 3079781 h 3555732"/>
                  <a:gd name="connsiteX10603" fmla="*/ 119348 w 3000547"/>
                  <a:gd name="connsiteY10603" fmla="*/ 3076345 h 3555732"/>
                  <a:gd name="connsiteX10604" fmla="*/ 119681 w 3000547"/>
                  <a:gd name="connsiteY10604" fmla="*/ 3075237 h 3555732"/>
                  <a:gd name="connsiteX10605" fmla="*/ 122784 w 3000547"/>
                  <a:gd name="connsiteY10605" fmla="*/ 3072024 h 3555732"/>
                  <a:gd name="connsiteX10606" fmla="*/ 126995 w 3000547"/>
                  <a:gd name="connsiteY10606" fmla="*/ 3069364 h 3555732"/>
                  <a:gd name="connsiteX10607" fmla="*/ 131427 w 3000547"/>
                  <a:gd name="connsiteY10607" fmla="*/ 3067591 h 3555732"/>
                  <a:gd name="connsiteX10608" fmla="*/ 135084 w 3000547"/>
                  <a:gd name="connsiteY10608" fmla="*/ 3067369 h 3555732"/>
                  <a:gd name="connsiteX10609" fmla="*/ 135084 w 3000547"/>
                  <a:gd name="connsiteY10609" fmla="*/ 3068921 h 3555732"/>
                  <a:gd name="connsiteX10610" fmla="*/ 127660 w 3000547"/>
                  <a:gd name="connsiteY10610" fmla="*/ 3072910 h 3555732"/>
                  <a:gd name="connsiteX10611" fmla="*/ 125776 w 3000547"/>
                  <a:gd name="connsiteY10611" fmla="*/ 3075237 h 3555732"/>
                  <a:gd name="connsiteX10612" fmla="*/ 125443 w 3000547"/>
                  <a:gd name="connsiteY10612" fmla="*/ 3078894 h 3555732"/>
                  <a:gd name="connsiteX10613" fmla="*/ 128103 w 3000547"/>
                  <a:gd name="connsiteY10613" fmla="*/ 3085211 h 3555732"/>
                  <a:gd name="connsiteX10614" fmla="*/ 127660 w 3000547"/>
                  <a:gd name="connsiteY10614" fmla="*/ 3088424 h 3555732"/>
                  <a:gd name="connsiteX10615" fmla="*/ 125665 w 3000547"/>
                  <a:gd name="connsiteY10615" fmla="*/ 3090308 h 3555732"/>
                  <a:gd name="connsiteX10616" fmla="*/ 124778 w 3000547"/>
                  <a:gd name="connsiteY10616" fmla="*/ 3091638 h 3555732"/>
                  <a:gd name="connsiteX10617" fmla="*/ 125886 w 3000547"/>
                  <a:gd name="connsiteY10617" fmla="*/ 3092968 h 3555732"/>
                  <a:gd name="connsiteX10618" fmla="*/ 126440 w 3000547"/>
                  <a:gd name="connsiteY10618" fmla="*/ 3094519 h 3555732"/>
                  <a:gd name="connsiteX10619" fmla="*/ 127216 w 3000547"/>
                  <a:gd name="connsiteY10619" fmla="*/ 3096181 h 3555732"/>
                  <a:gd name="connsiteX10620" fmla="*/ 128435 w 3000547"/>
                  <a:gd name="connsiteY10620" fmla="*/ 3096846 h 3555732"/>
                  <a:gd name="connsiteX10621" fmla="*/ 129543 w 3000547"/>
                  <a:gd name="connsiteY10621" fmla="*/ 3096403 h 3555732"/>
                  <a:gd name="connsiteX10622" fmla="*/ 130097 w 3000547"/>
                  <a:gd name="connsiteY10622" fmla="*/ 3095295 h 3555732"/>
                  <a:gd name="connsiteX10623" fmla="*/ 130430 w 3000547"/>
                  <a:gd name="connsiteY10623" fmla="*/ 3094187 h 3555732"/>
                  <a:gd name="connsiteX10624" fmla="*/ 131095 w 3000547"/>
                  <a:gd name="connsiteY10624" fmla="*/ 3093743 h 3555732"/>
                  <a:gd name="connsiteX10625" fmla="*/ 135749 w 3000547"/>
                  <a:gd name="connsiteY10625" fmla="*/ 3093743 h 3555732"/>
                  <a:gd name="connsiteX10626" fmla="*/ 134973 w 3000547"/>
                  <a:gd name="connsiteY10626" fmla="*/ 3097733 h 3555732"/>
                  <a:gd name="connsiteX10627" fmla="*/ 133311 w 3000547"/>
                  <a:gd name="connsiteY10627" fmla="*/ 3100282 h 3555732"/>
                  <a:gd name="connsiteX10628" fmla="*/ 131095 w 3000547"/>
                  <a:gd name="connsiteY10628" fmla="*/ 3101390 h 3555732"/>
                  <a:gd name="connsiteX10629" fmla="*/ 128767 w 3000547"/>
                  <a:gd name="connsiteY10629" fmla="*/ 3101390 h 3555732"/>
                  <a:gd name="connsiteX10630" fmla="*/ 124667 w 3000547"/>
                  <a:gd name="connsiteY10630" fmla="*/ 3099949 h 3555732"/>
                  <a:gd name="connsiteX10631" fmla="*/ 123448 w 3000547"/>
                  <a:gd name="connsiteY10631" fmla="*/ 3101279 h 3555732"/>
                  <a:gd name="connsiteX10632" fmla="*/ 122673 w 3000547"/>
                  <a:gd name="connsiteY10632" fmla="*/ 3106044 h 3555732"/>
                  <a:gd name="connsiteX10633" fmla="*/ 123448 w 3000547"/>
                  <a:gd name="connsiteY10633" fmla="*/ 3106820 h 3555732"/>
                  <a:gd name="connsiteX10634" fmla="*/ 124224 w 3000547"/>
                  <a:gd name="connsiteY10634" fmla="*/ 3108039 h 3555732"/>
                  <a:gd name="connsiteX10635" fmla="*/ 124778 w 3000547"/>
                  <a:gd name="connsiteY10635" fmla="*/ 3109590 h 3555732"/>
                  <a:gd name="connsiteX10636" fmla="*/ 125000 w 3000547"/>
                  <a:gd name="connsiteY10636" fmla="*/ 3111474 h 3555732"/>
                  <a:gd name="connsiteX10637" fmla="*/ 125554 w 3000547"/>
                  <a:gd name="connsiteY10637" fmla="*/ 3113025 h 3555732"/>
                  <a:gd name="connsiteX10638" fmla="*/ 129322 w 3000547"/>
                  <a:gd name="connsiteY10638" fmla="*/ 3116239 h 3555732"/>
                  <a:gd name="connsiteX10639" fmla="*/ 131205 w 3000547"/>
                  <a:gd name="connsiteY10639" fmla="*/ 3117125 h 3555732"/>
                  <a:gd name="connsiteX10640" fmla="*/ 132978 w 3000547"/>
                  <a:gd name="connsiteY10640" fmla="*/ 3109701 h 3555732"/>
                  <a:gd name="connsiteX10641" fmla="*/ 135084 w 3000547"/>
                  <a:gd name="connsiteY10641" fmla="*/ 3110698 h 3555732"/>
                  <a:gd name="connsiteX10642" fmla="*/ 134641 w 3000547"/>
                  <a:gd name="connsiteY10642" fmla="*/ 3112360 h 3555732"/>
                  <a:gd name="connsiteX10643" fmla="*/ 134308 w 3000547"/>
                  <a:gd name="connsiteY10643" fmla="*/ 3113912 h 3555732"/>
                  <a:gd name="connsiteX10644" fmla="*/ 138963 w 3000547"/>
                  <a:gd name="connsiteY10644" fmla="*/ 3113247 h 3555732"/>
                  <a:gd name="connsiteX10645" fmla="*/ 142509 w 3000547"/>
                  <a:gd name="connsiteY10645" fmla="*/ 3109590 h 3555732"/>
                  <a:gd name="connsiteX10646" fmla="*/ 144503 w 3000547"/>
                  <a:gd name="connsiteY10646" fmla="*/ 3103384 h 3555732"/>
                  <a:gd name="connsiteX10647" fmla="*/ 144503 w 3000547"/>
                  <a:gd name="connsiteY10647" fmla="*/ 3095073 h 3555732"/>
                  <a:gd name="connsiteX10648" fmla="*/ 142176 w 3000547"/>
                  <a:gd name="connsiteY10648" fmla="*/ 3083770 h 3555732"/>
                  <a:gd name="connsiteX10649" fmla="*/ 142176 w 3000547"/>
                  <a:gd name="connsiteY10649" fmla="*/ 3080889 h 3555732"/>
                  <a:gd name="connsiteX10650" fmla="*/ 143063 w 3000547"/>
                  <a:gd name="connsiteY10650" fmla="*/ 3077786 h 3555732"/>
                  <a:gd name="connsiteX10651" fmla="*/ 144614 w 3000547"/>
                  <a:gd name="connsiteY10651" fmla="*/ 3077786 h 3555732"/>
                  <a:gd name="connsiteX10652" fmla="*/ 146387 w 3000547"/>
                  <a:gd name="connsiteY10652" fmla="*/ 3078562 h 3555732"/>
                  <a:gd name="connsiteX10653" fmla="*/ 148271 w 3000547"/>
                  <a:gd name="connsiteY10653" fmla="*/ 3077897 h 3555732"/>
                  <a:gd name="connsiteX10654" fmla="*/ 149158 w 3000547"/>
                  <a:gd name="connsiteY10654" fmla="*/ 3076456 h 3555732"/>
                  <a:gd name="connsiteX10655" fmla="*/ 151374 w 3000547"/>
                  <a:gd name="connsiteY10655" fmla="*/ 3071469 h 3555732"/>
                  <a:gd name="connsiteX10656" fmla="*/ 155363 w 3000547"/>
                  <a:gd name="connsiteY10656" fmla="*/ 3065375 h 3555732"/>
                  <a:gd name="connsiteX10657" fmla="*/ 156471 w 3000547"/>
                  <a:gd name="connsiteY10657" fmla="*/ 3061718 h 3555732"/>
                  <a:gd name="connsiteX10658" fmla="*/ 157247 w 3000547"/>
                  <a:gd name="connsiteY10658" fmla="*/ 3057839 h 3555732"/>
                  <a:gd name="connsiteX10659" fmla="*/ 158466 w 3000547"/>
                  <a:gd name="connsiteY10659" fmla="*/ 3054515 h 3555732"/>
                  <a:gd name="connsiteX10660" fmla="*/ 160793 w 3000547"/>
                  <a:gd name="connsiteY10660" fmla="*/ 3052742 h 3555732"/>
                  <a:gd name="connsiteX10661" fmla="*/ 163120 w 3000547"/>
                  <a:gd name="connsiteY10661" fmla="*/ 3053407 h 3555732"/>
                  <a:gd name="connsiteX10662" fmla="*/ 168439 w 3000547"/>
                  <a:gd name="connsiteY10662" fmla="*/ 3057728 h 3555732"/>
                  <a:gd name="connsiteX10663" fmla="*/ 170877 w 3000547"/>
                  <a:gd name="connsiteY10663" fmla="*/ 3058947 h 3555732"/>
                  <a:gd name="connsiteX10664" fmla="*/ 173094 w 3000547"/>
                  <a:gd name="connsiteY10664" fmla="*/ 3058615 h 3555732"/>
                  <a:gd name="connsiteX10665" fmla="*/ 174756 w 3000547"/>
                  <a:gd name="connsiteY10665" fmla="*/ 3056842 h 3555732"/>
                  <a:gd name="connsiteX10666" fmla="*/ 176086 w 3000547"/>
                  <a:gd name="connsiteY10666" fmla="*/ 3053850 h 3555732"/>
                  <a:gd name="connsiteX10667" fmla="*/ 177083 w 3000547"/>
                  <a:gd name="connsiteY10667" fmla="*/ 3049639 h 3555732"/>
                  <a:gd name="connsiteX10668" fmla="*/ 176307 w 3000547"/>
                  <a:gd name="connsiteY10668" fmla="*/ 3048531 h 3555732"/>
                  <a:gd name="connsiteX10669" fmla="*/ 175753 w 3000547"/>
                  <a:gd name="connsiteY10669" fmla="*/ 3047312 h 3555732"/>
                  <a:gd name="connsiteX10670" fmla="*/ 174867 w 3000547"/>
                  <a:gd name="connsiteY10670" fmla="*/ 3044874 h 3555732"/>
                  <a:gd name="connsiteX10671" fmla="*/ 176086 w 3000547"/>
                  <a:gd name="connsiteY10671" fmla="*/ 3041550 h 3555732"/>
                  <a:gd name="connsiteX10672" fmla="*/ 179300 w 3000547"/>
                  <a:gd name="connsiteY10672" fmla="*/ 3037228 h 3555732"/>
                  <a:gd name="connsiteX10673" fmla="*/ 180297 w 3000547"/>
                  <a:gd name="connsiteY10673" fmla="*/ 3033792 h 3555732"/>
                  <a:gd name="connsiteX10674" fmla="*/ 174091 w 3000547"/>
                  <a:gd name="connsiteY10674" fmla="*/ 3032241 h 3555732"/>
                  <a:gd name="connsiteX10675" fmla="*/ 172318 w 3000547"/>
                  <a:gd name="connsiteY10675" fmla="*/ 3030800 h 3555732"/>
                  <a:gd name="connsiteX10676" fmla="*/ 173869 w 3000547"/>
                  <a:gd name="connsiteY10676" fmla="*/ 3029581 h 3555732"/>
                  <a:gd name="connsiteX10677" fmla="*/ 177526 w 3000547"/>
                  <a:gd name="connsiteY10677" fmla="*/ 3029581 h 3555732"/>
                  <a:gd name="connsiteX10678" fmla="*/ 180518 w 3000547"/>
                  <a:gd name="connsiteY10678" fmla="*/ 3027254 h 3555732"/>
                  <a:gd name="connsiteX10679" fmla="*/ 184286 w 3000547"/>
                  <a:gd name="connsiteY10679" fmla="*/ 3029471 h 3555732"/>
                  <a:gd name="connsiteX10680" fmla="*/ 185838 w 3000547"/>
                  <a:gd name="connsiteY10680" fmla="*/ 3028362 h 3555732"/>
                  <a:gd name="connsiteX10681" fmla="*/ 186059 w 3000547"/>
                  <a:gd name="connsiteY10681" fmla="*/ 3026368 h 3555732"/>
                  <a:gd name="connsiteX10682" fmla="*/ 185062 w 3000547"/>
                  <a:gd name="connsiteY10682" fmla="*/ 3024705 h 3555732"/>
                  <a:gd name="connsiteX10683" fmla="*/ 182735 w 3000547"/>
                  <a:gd name="connsiteY10683" fmla="*/ 3022267 h 3555732"/>
                  <a:gd name="connsiteX10684" fmla="*/ 180518 w 3000547"/>
                  <a:gd name="connsiteY10684" fmla="*/ 3016173 h 3555732"/>
                  <a:gd name="connsiteX10685" fmla="*/ 179743 w 3000547"/>
                  <a:gd name="connsiteY10685" fmla="*/ 3014400 h 3555732"/>
                  <a:gd name="connsiteX10686" fmla="*/ 179078 w 3000547"/>
                  <a:gd name="connsiteY10686" fmla="*/ 3012405 h 3555732"/>
                  <a:gd name="connsiteX10687" fmla="*/ 178634 w 3000547"/>
                  <a:gd name="connsiteY10687" fmla="*/ 3009524 h 3555732"/>
                  <a:gd name="connsiteX10688" fmla="*/ 178856 w 3000547"/>
                  <a:gd name="connsiteY10688" fmla="*/ 3007418 h 3555732"/>
                  <a:gd name="connsiteX10689" fmla="*/ 180075 w 3000547"/>
                  <a:gd name="connsiteY10689" fmla="*/ 3007418 h 3555732"/>
                  <a:gd name="connsiteX10690" fmla="*/ 180851 w 3000547"/>
                  <a:gd name="connsiteY10690" fmla="*/ 3008970 h 3555732"/>
                  <a:gd name="connsiteX10691" fmla="*/ 182291 w 3000547"/>
                  <a:gd name="connsiteY10691" fmla="*/ 3016616 h 3555732"/>
                  <a:gd name="connsiteX10692" fmla="*/ 184175 w 3000547"/>
                  <a:gd name="connsiteY10692" fmla="*/ 3020827 h 3555732"/>
                  <a:gd name="connsiteX10693" fmla="*/ 186613 w 3000547"/>
                  <a:gd name="connsiteY10693" fmla="*/ 3024041 h 3555732"/>
                  <a:gd name="connsiteX10694" fmla="*/ 189383 w 3000547"/>
                  <a:gd name="connsiteY10694" fmla="*/ 3026035 h 3555732"/>
                  <a:gd name="connsiteX10695" fmla="*/ 192376 w 3000547"/>
                  <a:gd name="connsiteY10695" fmla="*/ 3026257 h 3555732"/>
                  <a:gd name="connsiteX10696" fmla="*/ 194924 w 3000547"/>
                  <a:gd name="connsiteY10696" fmla="*/ 3024484 h 3555732"/>
                  <a:gd name="connsiteX10697" fmla="*/ 200687 w 3000547"/>
                  <a:gd name="connsiteY10697" fmla="*/ 3018056 h 3555732"/>
                  <a:gd name="connsiteX10698" fmla="*/ 203679 w 3000547"/>
                  <a:gd name="connsiteY10698" fmla="*/ 3016616 h 3555732"/>
                  <a:gd name="connsiteX10699" fmla="*/ 207114 w 3000547"/>
                  <a:gd name="connsiteY10699" fmla="*/ 3015951 h 3555732"/>
                  <a:gd name="connsiteX10700" fmla="*/ 213430 w 3000547"/>
                  <a:gd name="connsiteY10700" fmla="*/ 3012848 h 3555732"/>
                  <a:gd name="connsiteX10701" fmla="*/ 216866 w 3000547"/>
                  <a:gd name="connsiteY10701" fmla="*/ 3012183 h 3555732"/>
                  <a:gd name="connsiteX10702" fmla="*/ 222296 w 3000547"/>
                  <a:gd name="connsiteY10702" fmla="*/ 3009302 h 3555732"/>
                  <a:gd name="connsiteX10703" fmla="*/ 232047 w 3000547"/>
                  <a:gd name="connsiteY10703" fmla="*/ 2997777 h 3555732"/>
                  <a:gd name="connsiteX10704" fmla="*/ 237367 w 3000547"/>
                  <a:gd name="connsiteY10704" fmla="*/ 2996448 h 3555732"/>
                  <a:gd name="connsiteX10705" fmla="*/ 234929 w 3000547"/>
                  <a:gd name="connsiteY10705" fmla="*/ 3000659 h 3555732"/>
                  <a:gd name="connsiteX10706" fmla="*/ 226839 w 3000547"/>
                  <a:gd name="connsiteY10706" fmla="*/ 3008748 h 3555732"/>
                  <a:gd name="connsiteX10707" fmla="*/ 225731 w 3000547"/>
                  <a:gd name="connsiteY10707" fmla="*/ 3013624 h 3555732"/>
                  <a:gd name="connsiteX10708" fmla="*/ 227282 w 3000547"/>
                  <a:gd name="connsiteY10708" fmla="*/ 3015951 h 3555732"/>
                  <a:gd name="connsiteX10709" fmla="*/ 230053 w 3000547"/>
                  <a:gd name="connsiteY10709" fmla="*/ 3016616 h 3555732"/>
                  <a:gd name="connsiteX10710" fmla="*/ 233045 w 3000547"/>
                  <a:gd name="connsiteY10710" fmla="*/ 3016173 h 3555732"/>
                  <a:gd name="connsiteX10711" fmla="*/ 235150 w 3000547"/>
                  <a:gd name="connsiteY10711" fmla="*/ 3015286 h 3555732"/>
                  <a:gd name="connsiteX10712" fmla="*/ 242132 w 3000547"/>
                  <a:gd name="connsiteY10712" fmla="*/ 3007418 h 3555732"/>
                  <a:gd name="connsiteX10713" fmla="*/ 246232 w 3000547"/>
                  <a:gd name="connsiteY10713" fmla="*/ 3004204 h 3555732"/>
                  <a:gd name="connsiteX10714" fmla="*/ 253878 w 3000547"/>
                  <a:gd name="connsiteY10714" fmla="*/ 3001767 h 3555732"/>
                  <a:gd name="connsiteX10715" fmla="*/ 255762 w 3000547"/>
                  <a:gd name="connsiteY10715" fmla="*/ 3000104 h 3555732"/>
                  <a:gd name="connsiteX10716" fmla="*/ 259308 w 3000547"/>
                  <a:gd name="connsiteY10716" fmla="*/ 2993234 h 3555732"/>
                  <a:gd name="connsiteX10717" fmla="*/ 262300 w 3000547"/>
                  <a:gd name="connsiteY10717" fmla="*/ 2988690 h 3555732"/>
                  <a:gd name="connsiteX10718" fmla="*/ 266511 w 3000547"/>
                  <a:gd name="connsiteY10718" fmla="*/ 2983593 h 3555732"/>
                  <a:gd name="connsiteX10719" fmla="*/ 270833 w 3000547"/>
                  <a:gd name="connsiteY10719" fmla="*/ 2980269 h 3555732"/>
                  <a:gd name="connsiteX10720" fmla="*/ 274157 w 3000547"/>
                  <a:gd name="connsiteY10720" fmla="*/ 2980712 h 3555732"/>
                  <a:gd name="connsiteX10721" fmla="*/ 267952 w 3000547"/>
                  <a:gd name="connsiteY10721" fmla="*/ 2991904 h 3555732"/>
                  <a:gd name="connsiteX10722" fmla="*/ 266954 w 3000547"/>
                  <a:gd name="connsiteY10722" fmla="*/ 2992458 h 3555732"/>
                  <a:gd name="connsiteX10723" fmla="*/ 265735 w 3000547"/>
                  <a:gd name="connsiteY10723" fmla="*/ 2992458 h 3555732"/>
                  <a:gd name="connsiteX10724" fmla="*/ 264627 w 3000547"/>
                  <a:gd name="connsiteY10724" fmla="*/ 2993345 h 3555732"/>
                  <a:gd name="connsiteX10725" fmla="*/ 264184 w 3000547"/>
                  <a:gd name="connsiteY10725" fmla="*/ 2995783 h 3555732"/>
                  <a:gd name="connsiteX10726" fmla="*/ 263851 w 3000547"/>
                  <a:gd name="connsiteY10726" fmla="*/ 2996780 h 3555732"/>
                  <a:gd name="connsiteX10727" fmla="*/ 262965 w 3000547"/>
                  <a:gd name="connsiteY10727" fmla="*/ 2997556 h 3555732"/>
                  <a:gd name="connsiteX10728" fmla="*/ 261968 w 3000547"/>
                  <a:gd name="connsiteY10728" fmla="*/ 2997999 h 3555732"/>
                  <a:gd name="connsiteX10729" fmla="*/ 261081 w 3000547"/>
                  <a:gd name="connsiteY10729" fmla="*/ 2997999 h 3555732"/>
                  <a:gd name="connsiteX10730" fmla="*/ 261081 w 3000547"/>
                  <a:gd name="connsiteY10730" fmla="*/ 2999550 h 3555732"/>
                  <a:gd name="connsiteX10731" fmla="*/ 284352 w 3000547"/>
                  <a:gd name="connsiteY10731" fmla="*/ 2999550 h 3555732"/>
                  <a:gd name="connsiteX10732" fmla="*/ 281249 w 3000547"/>
                  <a:gd name="connsiteY10732" fmla="*/ 3005645 h 3555732"/>
                  <a:gd name="connsiteX10733" fmla="*/ 276041 w 3000547"/>
                  <a:gd name="connsiteY10733" fmla="*/ 3005978 h 3555732"/>
                  <a:gd name="connsiteX10734" fmla="*/ 265846 w 3000547"/>
                  <a:gd name="connsiteY10734" fmla="*/ 3002653 h 3555732"/>
                  <a:gd name="connsiteX10735" fmla="*/ 249999 w 3000547"/>
                  <a:gd name="connsiteY10735" fmla="*/ 3007086 h 3555732"/>
                  <a:gd name="connsiteX10736" fmla="*/ 247783 w 3000547"/>
                  <a:gd name="connsiteY10736" fmla="*/ 3008416 h 3555732"/>
                  <a:gd name="connsiteX10737" fmla="*/ 245567 w 3000547"/>
                  <a:gd name="connsiteY10737" fmla="*/ 3010521 h 3555732"/>
                  <a:gd name="connsiteX10738" fmla="*/ 243794 w 3000547"/>
                  <a:gd name="connsiteY10738" fmla="*/ 3013070 h 3555732"/>
                  <a:gd name="connsiteX10739" fmla="*/ 240137 w 3000547"/>
                  <a:gd name="connsiteY10739" fmla="*/ 3021492 h 3555732"/>
                  <a:gd name="connsiteX10740" fmla="*/ 238585 w 3000547"/>
                  <a:gd name="connsiteY10740" fmla="*/ 3023819 h 3555732"/>
                  <a:gd name="connsiteX10741" fmla="*/ 235150 w 3000547"/>
                  <a:gd name="connsiteY10741" fmla="*/ 3025814 h 3555732"/>
                  <a:gd name="connsiteX10742" fmla="*/ 233156 w 3000547"/>
                  <a:gd name="connsiteY10742" fmla="*/ 3027698 h 3555732"/>
                  <a:gd name="connsiteX10743" fmla="*/ 230496 w 3000547"/>
                  <a:gd name="connsiteY10743" fmla="*/ 3033349 h 3555732"/>
                  <a:gd name="connsiteX10744" fmla="*/ 226618 w 3000547"/>
                  <a:gd name="connsiteY10744" fmla="*/ 3047644 h 3555732"/>
                  <a:gd name="connsiteX10745" fmla="*/ 223847 w 3000547"/>
                  <a:gd name="connsiteY10745" fmla="*/ 3052742 h 3555732"/>
                  <a:gd name="connsiteX10746" fmla="*/ 224955 w 3000547"/>
                  <a:gd name="connsiteY10746" fmla="*/ 3058282 h 3555732"/>
                  <a:gd name="connsiteX10747" fmla="*/ 224955 w 3000547"/>
                  <a:gd name="connsiteY10747" fmla="*/ 3060610 h 3555732"/>
                  <a:gd name="connsiteX10748" fmla="*/ 224623 w 3000547"/>
                  <a:gd name="connsiteY10748" fmla="*/ 3063713 h 3555732"/>
                  <a:gd name="connsiteX10749" fmla="*/ 221188 w 3000547"/>
                  <a:gd name="connsiteY10749" fmla="*/ 3073243 h 3555732"/>
                  <a:gd name="connsiteX10750" fmla="*/ 219082 w 3000547"/>
                  <a:gd name="connsiteY10750" fmla="*/ 3077565 h 3555732"/>
                  <a:gd name="connsiteX10751" fmla="*/ 218528 w 3000547"/>
                  <a:gd name="connsiteY10751" fmla="*/ 3084103 h 3555732"/>
                  <a:gd name="connsiteX10752" fmla="*/ 218528 w 3000547"/>
                  <a:gd name="connsiteY10752" fmla="*/ 3096514 h 3555732"/>
                  <a:gd name="connsiteX10753" fmla="*/ 217752 w 3000547"/>
                  <a:gd name="connsiteY10753" fmla="*/ 3096514 h 3555732"/>
                  <a:gd name="connsiteX10754" fmla="*/ 216977 w 3000547"/>
                  <a:gd name="connsiteY10754" fmla="*/ 3089865 h 3555732"/>
                  <a:gd name="connsiteX10755" fmla="*/ 216977 w 3000547"/>
                  <a:gd name="connsiteY10755" fmla="*/ 3084103 h 3555732"/>
                  <a:gd name="connsiteX10756" fmla="*/ 217309 w 3000547"/>
                  <a:gd name="connsiteY10756" fmla="*/ 3080113 h 3555732"/>
                  <a:gd name="connsiteX10757" fmla="*/ 218306 w 3000547"/>
                  <a:gd name="connsiteY10757" fmla="*/ 3072578 h 3555732"/>
                  <a:gd name="connsiteX10758" fmla="*/ 219304 w 3000547"/>
                  <a:gd name="connsiteY10758" fmla="*/ 3055180 h 3555732"/>
                  <a:gd name="connsiteX10759" fmla="*/ 220079 w 3000547"/>
                  <a:gd name="connsiteY10759" fmla="*/ 3052853 h 3555732"/>
                  <a:gd name="connsiteX10760" fmla="*/ 223515 w 3000547"/>
                  <a:gd name="connsiteY10760" fmla="*/ 3047866 h 3555732"/>
                  <a:gd name="connsiteX10761" fmla="*/ 224734 w 3000547"/>
                  <a:gd name="connsiteY10761" fmla="*/ 3044985 h 3555732"/>
                  <a:gd name="connsiteX10762" fmla="*/ 223958 w 3000547"/>
                  <a:gd name="connsiteY10762" fmla="*/ 3039444 h 3555732"/>
                  <a:gd name="connsiteX10763" fmla="*/ 226285 w 3000547"/>
                  <a:gd name="connsiteY10763" fmla="*/ 3031908 h 3555732"/>
                  <a:gd name="connsiteX10764" fmla="*/ 231826 w 3000547"/>
                  <a:gd name="connsiteY10764" fmla="*/ 3019829 h 3555732"/>
                  <a:gd name="connsiteX10765" fmla="*/ 224291 w 3000547"/>
                  <a:gd name="connsiteY10765" fmla="*/ 3016284 h 3555732"/>
                  <a:gd name="connsiteX10766" fmla="*/ 220190 w 3000547"/>
                  <a:gd name="connsiteY10766" fmla="*/ 3015729 h 3555732"/>
                  <a:gd name="connsiteX10767" fmla="*/ 216201 w 3000547"/>
                  <a:gd name="connsiteY10767" fmla="*/ 3016505 h 3555732"/>
                  <a:gd name="connsiteX10768" fmla="*/ 213430 w 3000547"/>
                  <a:gd name="connsiteY10768" fmla="*/ 3018943 h 3555732"/>
                  <a:gd name="connsiteX10769" fmla="*/ 209219 w 3000547"/>
                  <a:gd name="connsiteY10769" fmla="*/ 3026146 h 3555732"/>
                  <a:gd name="connsiteX10770" fmla="*/ 206449 w 3000547"/>
                  <a:gd name="connsiteY10770" fmla="*/ 3027587 h 3555732"/>
                  <a:gd name="connsiteX10771" fmla="*/ 202570 w 3000547"/>
                  <a:gd name="connsiteY10771" fmla="*/ 3028805 h 3555732"/>
                  <a:gd name="connsiteX10772" fmla="*/ 199025 w 3000547"/>
                  <a:gd name="connsiteY10772" fmla="*/ 3030800 h 3555732"/>
                  <a:gd name="connsiteX10773" fmla="*/ 198360 w 3000547"/>
                  <a:gd name="connsiteY10773" fmla="*/ 3031798 h 3555732"/>
                  <a:gd name="connsiteX10774" fmla="*/ 197805 w 3000547"/>
                  <a:gd name="connsiteY10774" fmla="*/ 3032906 h 3555732"/>
                  <a:gd name="connsiteX10775" fmla="*/ 197473 w 3000547"/>
                  <a:gd name="connsiteY10775" fmla="*/ 3033681 h 3555732"/>
                  <a:gd name="connsiteX10776" fmla="*/ 197473 w 3000547"/>
                  <a:gd name="connsiteY10776" fmla="*/ 3033681 h 3555732"/>
                  <a:gd name="connsiteX10777" fmla="*/ 197141 w 3000547"/>
                  <a:gd name="connsiteY10777" fmla="*/ 3034901 h 3555732"/>
                  <a:gd name="connsiteX10778" fmla="*/ 197141 w 3000547"/>
                  <a:gd name="connsiteY10778" fmla="*/ 3035898 h 3555732"/>
                  <a:gd name="connsiteX10779" fmla="*/ 196919 w 3000547"/>
                  <a:gd name="connsiteY10779" fmla="*/ 3036563 h 3555732"/>
                  <a:gd name="connsiteX10780" fmla="*/ 195589 w 3000547"/>
                  <a:gd name="connsiteY10780" fmla="*/ 3036895 h 3555732"/>
                  <a:gd name="connsiteX10781" fmla="*/ 194259 w 3000547"/>
                  <a:gd name="connsiteY10781" fmla="*/ 3037671 h 3555732"/>
                  <a:gd name="connsiteX10782" fmla="*/ 191821 w 3000547"/>
                  <a:gd name="connsiteY10782" fmla="*/ 3041660 h 3555732"/>
                  <a:gd name="connsiteX10783" fmla="*/ 190603 w 3000547"/>
                  <a:gd name="connsiteY10783" fmla="*/ 3043212 h 3555732"/>
                  <a:gd name="connsiteX10784" fmla="*/ 188497 w 3000547"/>
                  <a:gd name="connsiteY10784" fmla="*/ 3044430 h 3555732"/>
                  <a:gd name="connsiteX10785" fmla="*/ 182070 w 3000547"/>
                  <a:gd name="connsiteY10785" fmla="*/ 3046315 h 3555732"/>
                  <a:gd name="connsiteX10786" fmla="*/ 183400 w 3000547"/>
                  <a:gd name="connsiteY10786" fmla="*/ 3049417 h 3555732"/>
                  <a:gd name="connsiteX10787" fmla="*/ 182956 w 3000547"/>
                  <a:gd name="connsiteY10787" fmla="*/ 3051634 h 3555732"/>
                  <a:gd name="connsiteX10788" fmla="*/ 179743 w 3000547"/>
                  <a:gd name="connsiteY10788" fmla="*/ 3055734 h 3555732"/>
                  <a:gd name="connsiteX10789" fmla="*/ 178080 w 3000547"/>
                  <a:gd name="connsiteY10789" fmla="*/ 3059502 h 3555732"/>
                  <a:gd name="connsiteX10790" fmla="*/ 176862 w 3000547"/>
                  <a:gd name="connsiteY10790" fmla="*/ 3063048 h 3555732"/>
                  <a:gd name="connsiteX10791" fmla="*/ 175310 w 3000547"/>
                  <a:gd name="connsiteY10791" fmla="*/ 3065596 h 3555732"/>
                  <a:gd name="connsiteX10792" fmla="*/ 167664 w 3000547"/>
                  <a:gd name="connsiteY10792" fmla="*/ 3069475 h 3555732"/>
                  <a:gd name="connsiteX10793" fmla="*/ 168772 w 3000547"/>
                  <a:gd name="connsiteY10793" fmla="*/ 3076234 h 3555732"/>
                  <a:gd name="connsiteX10794" fmla="*/ 171431 w 3000547"/>
                  <a:gd name="connsiteY10794" fmla="*/ 3084103 h 3555732"/>
                  <a:gd name="connsiteX10795" fmla="*/ 171099 w 3000547"/>
                  <a:gd name="connsiteY10795" fmla="*/ 3090197 h 3555732"/>
                  <a:gd name="connsiteX10796" fmla="*/ 173869 w 3000547"/>
                  <a:gd name="connsiteY10796" fmla="*/ 3089865 h 3555732"/>
                  <a:gd name="connsiteX10797" fmla="*/ 178080 w 3000547"/>
                  <a:gd name="connsiteY10797" fmla="*/ 3088424 h 3555732"/>
                  <a:gd name="connsiteX10798" fmla="*/ 181848 w 3000547"/>
                  <a:gd name="connsiteY10798" fmla="*/ 3086097 h 3555732"/>
                  <a:gd name="connsiteX10799" fmla="*/ 183510 w 3000547"/>
                  <a:gd name="connsiteY10799" fmla="*/ 3083105 h 3555732"/>
                  <a:gd name="connsiteX10800" fmla="*/ 184175 w 3000547"/>
                  <a:gd name="connsiteY10800" fmla="*/ 3081443 h 3555732"/>
                  <a:gd name="connsiteX10801" fmla="*/ 185616 w 3000547"/>
                  <a:gd name="connsiteY10801" fmla="*/ 3079448 h 3555732"/>
                  <a:gd name="connsiteX10802" fmla="*/ 187167 w 3000547"/>
                  <a:gd name="connsiteY10802" fmla="*/ 3077897 h 3555732"/>
                  <a:gd name="connsiteX10803" fmla="*/ 188276 w 3000547"/>
                  <a:gd name="connsiteY10803" fmla="*/ 3077565 h 3555732"/>
                  <a:gd name="connsiteX10804" fmla="*/ 188940 w 3000547"/>
                  <a:gd name="connsiteY10804" fmla="*/ 3080002 h 3555732"/>
                  <a:gd name="connsiteX10805" fmla="*/ 188940 w 3000547"/>
                  <a:gd name="connsiteY10805" fmla="*/ 3083216 h 3555732"/>
                  <a:gd name="connsiteX10806" fmla="*/ 189383 w 3000547"/>
                  <a:gd name="connsiteY10806" fmla="*/ 3085543 h 3555732"/>
                  <a:gd name="connsiteX10807" fmla="*/ 192154 w 3000547"/>
                  <a:gd name="connsiteY10807" fmla="*/ 3085211 h 3555732"/>
                  <a:gd name="connsiteX10808" fmla="*/ 192154 w 3000547"/>
                  <a:gd name="connsiteY10808" fmla="*/ 3086873 h 3555732"/>
                  <a:gd name="connsiteX10809" fmla="*/ 170323 w 3000547"/>
                  <a:gd name="connsiteY10809" fmla="*/ 3093633 h 3555732"/>
                  <a:gd name="connsiteX10810" fmla="*/ 160350 w 3000547"/>
                  <a:gd name="connsiteY10810" fmla="*/ 3101390 h 3555732"/>
                  <a:gd name="connsiteX10811" fmla="*/ 153258 w 3000547"/>
                  <a:gd name="connsiteY10811" fmla="*/ 3115020 h 3555732"/>
                  <a:gd name="connsiteX10812" fmla="*/ 156693 w 3000547"/>
                  <a:gd name="connsiteY10812" fmla="*/ 3117901 h 3555732"/>
                  <a:gd name="connsiteX10813" fmla="*/ 157247 w 3000547"/>
                  <a:gd name="connsiteY10813" fmla="*/ 3118788 h 3555732"/>
                  <a:gd name="connsiteX10814" fmla="*/ 157026 w 3000547"/>
                  <a:gd name="connsiteY10814" fmla="*/ 3120228 h 3555732"/>
                  <a:gd name="connsiteX10815" fmla="*/ 156582 w 3000547"/>
                  <a:gd name="connsiteY10815" fmla="*/ 3122112 h 3555732"/>
                  <a:gd name="connsiteX10816" fmla="*/ 155917 w 3000547"/>
                  <a:gd name="connsiteY10816" fmla="*/ 3123664 h 3555732"/>
                  <a:gd name="connsiteX10817" fmla="*/ 155142 w 3000547"/>
                  <a:gd name="connsiteY10817" fmla="*/ 3124329 h 3555732"/>
                  <a:gd name="connsiteX10818" fmla="*/ 143174 w 3000547"/>
                  <a:gd name="connsiteY10818" fmla="*/ 3125547 h 3555732"/>
                  <a:gd name="connsiteX10819" fmla="*/ 138519 w 3000547"/>
                  <a:gd name="connsiteY10819" fmla="*/ 3126988 h 3555732"/>
                  <a:gd name="connsiteX10820" fmla="*/ 133200 w 3000547"/>
                  <a:gd name="connsiteY10820" fmla="*/ 3130091 h 3555732"/>
                  <a:gd name="connsiteX10821" fmla="*/ 129543 w 3000547"/>
                  <a:gd name="connsiteY10821" fmla="*/ 3134745 h 3555732"/>
                  <a:gd name="connsiteX10822" fmla="*/ 129876 w 3000547"/>
                  <a:gd name="connsiteY10822" fmla="*/ 3141062 h 3555732"/>
                  <a:gd name="connsiteX10823" fmla="*/ 124667 w 3000547"/>
                  <a:gd name="connsiteY10823" fmla="*/ 3145494 h 3555732"/>
                  <a:gd name="connsiteX10824" fmla="*/ 121675 w 3000547"/>
                  <a:gd name="connsiteY10824" fmla="*/ 3146935 h 3555732"/>
                  <a:gd name="connsiteX10825" fmla="*/ 118905 w 3000547"/>
                  <a:gd name="connsiteY10825" fmla="*/ 3147267 h 3555732"/>
                  <a:gd name="connsiteX10826" fmla="*/ 120456 w 3000547"/>
                  <a:gd name="connsiteY10826" fmla="*/ 3150481 h 3555732"/>
                  <a:gd name="connsiteX10827" fmla="*/ 122894 w 3000547"/>
                  <a:gd name="connsiteY10827" fmla="*/ 3150148 h 3555732"/>
                  <a:gd name="connsiteX10828" fmla="*/ 125554 w 3000547"/>
                  <a:gd name="connsiteY10828" fmla="*/ 3147932 h 3555732"/>
                  <a:gd name="connsiteX10829" fmla="*/ 127549 w 3000547"/>
                  <a:gd name="connsiteY10829" fmla="*/ 3145716 h 3555732"/>
                  <a:gd name="connsiteX10830" fmla="*/ 125886 w 3000547"/>
                  <a:gd name="connsiteY10830" fmla="*/ 3150924 h 3555732"/>
                  <a:gd name="connsiteX10831" fmla="*/ 126773 w 3000547"/>
                  <a:gd name="connsiteY10831" fmla="*/ 3152365 h 3555732"/>
                  <a:gd name="connsiteX10832" fmla="*/ 129100 w 3000547"/>
                  <a:gd name="connsiteY10832" fmla="*/ 3153030 h 3555732"/>
                  <a:gd name="connsiteX10833" fmla="*/ 131871 w 3000547"/>
                  <a:gd name="connsiteY10833" fmla="*/ 3155800 h 3555732"/>
                  <a:gd name="connsiteX10834" fmla="*/ 135306 w 3000547"/>
                  <a:gd name="connsiteY10834" fmla="*/ 3162006 h 3555732"/>
                  <a:gd name="connsiteX10835" fmla="*/ 137411 w 3000547"/>
                  <a:gd name="connsiteY10835" fmla="*/ 3164444 h 3555732"/>
                  <a:gd name="connsiteX10836" fmla="*/ 139960 w 3000547"/>
                  <a:gd name="connsiteY10836" fmla="*/ 3165773 h 3555732"/>
                  <a:gd name="connsiteX10837" fmla="*/ 142398 w 3000547"/>
                  <a:gd name="connsiteY10837" fmla="*/ 3165330 h 3555732"/>
                  <a:gd name="connsiteX10838" fmla="*/ 146055 w 3000547"/>
                  <a:gd name="connsiteY10838" fmla="*/ 3163779 h 3555732"/>
                  <a:gd name="connsiteX10839" fmla="*/ 149379 w 3000547"/>
                  <a:gd name="connsiteY10839" fmla="*/ 3161451 h 3555732"/>
                  <a:gd name="connsiteX10840" fmla="*/ 150820 w 3000547"/>
                  <a:gd name="connsiteY10840" fmla="*/ 3158903 h 3555732"/>
                  <a:gd name="connsiteX10841" fmla="*/ 150820 w 3000547"/>
                  <a:gd name="connsiteY10841" fmla="*/ 3154470 h 3555732"/>
                  <a:gd name="connsiteX10842" fmla="*/ 151596 w 3000547"/>
                  <a:gd name="connsiteY10842" fmla="*/ 3150259 h 3555732"/>
                  <a:gd name="connsiteX10843" fmla="*/ 153036 w 3000547"/>
                  <a:gd name="connsiteY10843" fmla="*/ 3147046 h 3555732"/>
                  <a:gd name="connsiteX10844" fmla="*/ 155585 w 3000547"/>
                  <a:gd name="connsiteY10844" fmla="*/ 3145827 h 3555732"/>
                  <a:gd name="connsiteX10845" fmla="*/ 154477 w 3000547"/>
                  <a:gd name="connsiteY10845" fmla="*/ 3148154 h 3555732"/>
                  <a:gd name="connsiteX10846" fmla="*/ 154255 w 3000547"/>
                  <a:gd name="connsiteY10846" fmla="*/ 3150259 h 3555732"/>
                  <a:gd name="connsiteX10847" fmla="*/ 154698 w 3000547"/>
                  <a:gd name="connsiteY10847" fmla="*/ 3155800 h 3555732"/>
                  <a:gd name="connsiteX10848" fmla="*/ 154034 w 3000547"/>
                  <a:gd name="connsiteY10848" fmla="*/ 3158127 h 3555732"/>
                  <a:gd name="connsiteX10849" fmla="*/ 152704 w 3000547"/>
                  <a:gd name="connsiteY10849" fmla="*/ 3159235 h 3555732"/>
                  <a:gd name="connsiteX10850" fmla="*/ 151596 w 3000547"/>
                  <a:gd name="connsiteY10850" fmla="*/ 3160787 h 3555732"/>
                  <a:gd name="connsiteX10851" fmla="*/ 151596 w 3000547"/>
                  <a:gd name="connsiteY10851" fmla="*/ 3164333 h 3555732"/>
                  <a:gd name="connsiteX10852" fmla="*/ 152814 w 3000547"/>
                  <a:gd name="connsiteY10852" fmla="*/ 3167325 h 3555732"/>
                  <a:gd name="connsiteX10853" fmla="*/ 154920 w 3000547"/>
                  <a:gd name="connsiteY10853" fmla="*/ 3168655 h 3555732"/>
                  <a:gd name="connsiteX10854" fmla="*/ 159242 w 3000547"/>
                  <a:gd name="connsiteY10854" fmla="*/ 3168987 h 3555732"/>
                  <a:gd name="connsiteX10855" fmla="*/ 161347 w 3000547"/>
                  <a:gd name="connsiteY10855" fmla="*/ 3168655 h 3555732"/>
                  <a:gd name="connsiteX10856" fmla="*/ 163231 w 3000547"/>
                  <a:gd name="connsiteY10856" fmla="*/ 3167657 h 3555732"/>
                  <a:gd name="connsiteX10857" fmla="*/ 172872 w 3000547"/>
                  <a:gd name="connsiteY10857" fmla="*/ 3158681 h 3555732"/>
                  <a:gd name="connsiteX10858" fmla="*/ 186724 w 3000547"/>
                  <a:gd name="connsiteY10858" fmla="*/ 3149927 h 3555732"/>
                  <a:gd name="connsiteX10859" fmla="*/ 194370 w 3000547"/>
                  <a:gd name="connsiteY10859" fmla="*/ 3147489 h 3555732"/>
                  <a:gd name="connsiteX10860" fmla="*/ 192154 w 3000547"/>
                  <a:gd name="connsiteY10860" fmla="*/ 3150592 h 3555732"/>
                  <a:gd name="connsiteX10861" fmla="*/ 183510 w 3000547"/>
                  <a:gd name="connsiteY10861" fmla="*/ 3153473 h 3555732"/>
                  <a:gd name="connsiteX10862" fmla="*/ 183067 w 3000547"/>
                  <a:gd name="connsiteY10862" fmla="*/ 3154138 h 3555732"/>
                  <a:gd name="connsiteX10863" fmla="*/ 181627 w 3000547"/>
                  <a:gd name="connsiteY10863" fmla="*/ 3157462 h 3555732"/>
                  <a:gd name="connsiteX10864" fmla="*/ 180851 w 3000547"/>
                  <a:gd name="connsiteY10864" fmla="*/ 3158238 h 3555732"/>
                  <a:gd name="connsiteX10865" fmla="*/ 179189 w 3000547"/>
                  <a:gd name="connsiteY10865" fmla="*/ 3158238 h 3555732"/>
                  <a:gd name="connsiteX10866" fmla="*/ 178413 w 3000547"/>
                  <a:gd name="connsiteY10866" fmla="*/ 3159014 h 3555732"/>
                  <a:gd name="connsiteX10867" fmla="*/ 177416 w 3000547"/>
                  <a:gd name="connsiteY10867" fmla="*/ 3160344 h 3555732"/>
                  <a:gd name="connsiteX10868" fmla="*/ 163342 w 3000547"/>
                  <a:gd name="connsiteY10868" fmla="*/ 3171979 h 3555732"/>
                  <a:gd name="connsiteX10869" fmla="*/ 157469 w 3000547"/>
                  <a:gd name="connsiteY10869" fmla="*/ 3174085 h 3555732"/>
                  <a:gd name="connsiteX10870" fmla="*/ 151596 w 3000547"/>
                  <a:gd name="connsiteY10870" fmla="*/ 3171979 h 3555732"/>
                  <a:gd name="connsiteX10871" fmla="*/ 150820 w 3000547"/>
                  <a:gd name="connsiteY10871" fmla="*/ 3170982 h 3555732"/>
                  <a:gd name="connsiteX10872" fmla="*/ 150044 w 3000547"/>
                  <a:gd name="connsiteY10872" fmla="*/ 3169430 h 3555732"/>
                  <a:gd name="connsiteX10873" fmla="*/ 149158 w 3000547"/>
                  <a:gd name="connsiteY10873" fmla="*/ 3168100 h 3555732"/>
                  <a:gd name="connsiteX10874" fmla="*/ 148050 w 3000547"/>
                  <a:gd name="connsiteY10874" fmla="*/ 3167547 h 3555732"/>
                  <a:gd name="connsiteX10875" fmla="*/ 147052 w 3000547"/>
                  <a:gd name="connsiteY10875" fmla="*/ 3168211 h 3555732"/>
                  <a:gd name="connsiteX10876" fmla="*/ 147052 w 3000547"/>
                  <a:gd name="connsiteY10876" fmla="*/ 3169874 h 3555732"/>
                  <a:gd name="connsiteX10877" fmla="*/ 146941 w 3000547"/>
                  <a:gd name="connsiteY10877" fmla="*/ 3171868 h 3555732"/>
                  <a:gd name="connsiteX10878" fmla="*/ 146165 w 3000547"/>
                  <a:gd name="connsiteY10878" fmla="*/ 3173531 h 3555732"/>
                  <a:gd name="connsiteX10879" fmla="*/ 144836 w 3000547"/>
                  <a:gd name="connsiteY10879" fmla="*/ 3174196 h 3555732"/>
                  <a:gd name="connsiteX10880" fmla="*/ 137965 w 3000547"/>
                  <a:gd name="connsiteY10880" fmla="*/ 3175636 h 3555732"/>
                  <a:gd name="connsiteX10881" fmla="*/ 137189 w 3000547"/>
                  <a:gd name="connsiteY10881" fmla="*/ 3176855 h 3555732"/>
                  <a:gd name="connsiteX10882" fmla="*/ 136746 w 3000547"/>
                  <a:gd name="connsiteY10882" fmla="*/ 3178406 h 3555732"/>
                  <a:gd name="connsiteX10883" fmla="*/ 136081 w 3000547"/>
                  <a:gd name="connsiteY10883" fmla="*/ 3179847 h 3555732"/>
                  <a:gd name="connsiteX10884" fmla="*/ 131316 w 3000547"/>
                  <a:gd name="connsiteY10884" fmla="*/ 3184723 h 3555732"/>
                  <a:gd name="connsiteX10885" fmla="*/ 130208 w 3000547"/>
                  <a:gd name="connsiteY10885" fmla="*/ 3187604 h 3555732"/>
                  <a:gd name="connsiteX10886" fmla="*/ 132203 w 3000547"/>
                  <a:gd name="connsiteY10886" fmla="*/ 3190596 h 3555732"/>
                  <a:gd name="connsiteX10887" fmla="*/ 135084 w 3000547"/>
                  <a:gd name="connsiteY10887" fmla="*/ 3191039 h 3555732"/>
                  <a:gd name="connsiteX10888" fmla="*/ 145390 w 3000547"/>
                  <a:gd name="connsiteY10888" fmla="*/ 3187383 h 3555732"/>
                  <a:gd name="connsiteX10889" fmla="*/ 145390 w 3000547"/>
                  <a:gd name="connsiteY10889" fmla="*/ 3192148 h 3555732"/>
                  <a:gd name="connsiteX10890" fmla="*/ 138630 w 3000547"/>
                  <a:gd name="connsiteY10890" fmla="*/ 3191372 h 3555732"/>
                  <a:gd name="connsiteX10891" fmla="*/ 135084 w 3000547"/>
                  <a:gd name="connsiteY10891" fmla="*/ 3191926 h 3555732"/>
                  <a:gd name="connsiteX10892" fmla="*/ 132535 w 3000547"/>
                  <a:gd name="connsiteY10892" fmla="*/ 3194364 h 3555732"/>
                  <a:gd name="connsiteX10893" fmla="*/ 132203 w 3000547"/>
                  <a:gd name="connsiteY10893" fmla="*/ 3195915 h 3555732"/>
                  <a:gd name="connsiteX10894" fmla="*/ 132203 w 3000547"/>
                  <a:gd name="connsiteY10894" fmla="*/ 3199904 h 3555732"/>
                  <a:gd name="connsiteX10895" fmla="*/ 132203 w 3000547"/>
                  <a:gd name="connsiteY10895" fmla="*/ 3201235 h 3555732"/>
                  <a:gd name="connsiteX10896" fmla="*/ 131205 w 3000547"/>
                  <a:gd name="connsiteY10896" fmla="*/ 3202342 h 3555732"/>
                  <a:gd name="connsiteX10897" fmla="*/ 129876 w 3000547"/>
                  <a:gd name="connsiteY10897" fmla="*/ 3202786 h 3555732"/>
                  <a:gd name="connsiteX10898" fmla="*/ 126773 w 3000547"/>
                  <a:gd name="connsiteY10898" fmla="*/ 3202786 h 3555732"/>
                  <a:gd name="connsiteX10899" fmla="*/ 128103 w 3000547"/>
                  <a:gd name="connsiteY10899" fmla="*/ 3198464 h 3555732"/>
                  <a:gd name="connsiteX10900" fmla="*/ 128546 w 3000547"/>
                  <a:gd name="connsiteY10900" fmla="*/ 3193921 h 3555732"/>
                  <a:gd name="connsiteX10901" fmla="*/ 127549 w 3000547"/>
                  <a:gd name="connsiteY10901" fmla="*/ 3190374 h 3555732"/>
                  <a:gd name="connsiteX10902" fmla="*/ 124446 w 3000547"/>
                  <a:gd name="connsiteY10902" fmla="*/ 3188934 h 3555732"/>
                  <a:gd name="connsiteX10903" fmla="*/ 116689 w 3000547"/>
                  <a:gd name="connsiteY10903" fmla="*/ 3188934 h 3555732"/>
                  <a:gd name="connsiteX10904" fmla="*/ 114694 w 3000547"/>
                  <a:gd name="connsiteY10904" fmla="*/ 3188490 h 3555732"/>
                  <a:gd name="connsiteX10905" fmla="*/ 111480 w 3000547"/>
                  <a:gd name="connsiteY10905" fmla="*/ 3186939 h 3555732"/>
                  <a:gd name="connsiteX10906" fmla="*/ 109597 w 3000547"/>
                  <a:gd name="connsiteY10906" fmla="*/ 3187493 h 3555732"/>
                  <a:gd name="connsiteX10907" fmla="*/ 108045 w 3000547"/>
                  <a:gd name="connsiteY10907" fmla="*/ 3190374 h 3555732"/>
                  <a:gd name="connsiteX10908" fmla="*/ 106161 w 3000547"/>
                  <a:gd name="connsiteY10908" fmla="*/ 3195583 h 3555732"/>
                  <a:gd name="connsiteX10909" fmla="*/ 104942 w 3000547"/>
                  <a:gd name="connsiteY10909" fmla="*/ 3200680 h 3555732"/>
                  <a:gd name="connsiteX10910" fmla="*/ 105275 w 3000547"/>
                  <a:gd name="connsiteY10910" fmla="*/ 3203007 h 3555732"/>
                  <a:gd name="connsiteX10911" fmla="*/ 106826 w 3000547"/>
                  <a:gd name="connsiteY10911" fmla="*/ 3205113 h 3555732"/>
                  <a:gd name="connsiteX10912" fmla="*/ 106494 w 3000547"/>
                  <a:gd name="connsiteY10912" fmla="*/ 3209878 h 3555732"/>
                  <a:gd name="connsiteX10913" fmla="*/ 105496 w 3000547"/>
                  <a:gd name="connsiteY10913" fmla="*/ 3214089 h 3555732"/>
                  <a:gd name="connsiteX10914" fmla="*/ 105275 w 3000547"/>
                  <a:gd name="connsiteY10914" fmla="*/ 3214975 h 3555732"/>
                  <a:gd name="connsiteX10915" fmla="*/ 104056 w 3000547"/>
                  <a:gd name="connsiteY10915" fmla="*/ 3218189 h 3555732"/>
                  <a:gd name="connsiteX10916" fmla="*/ 102837 w 3000547"/>
                  <a:gd name="connsiteY10916" fmla="*/ 3219519 h 3555732"/>
                  <a:gd name="connsiteX10917" fmla="*/ 95523 w 3000547"/>
                  <a:gd name="connsiteY10917" fmla="*/ 3222843 h 3555732"/>
                  <a:gd name="connsiteX10918" fmla="*/ 94747 w 3000547"/>
                  <a:gd name="connsiteY10918" fmla="*/ 3223508 h 3555732"/>
                  <a:gd name="connsiteX10919" fmla="*/ 93418 w 3000547"/>
                  <a:gd name="connsiteY10919" fmla="*/ 3225503 h 3555732"/>
                  <a:gd name="connsiteX10920" fmla="*/ 92752 w 3000547"/>
                  <a:gd name="connsiteY10920" fmla="*/ 3225946 h 3555732"/>
                  <a:gd name="connsiteX10921" fmla="*/ 91755 w 3000547"/>
                  <a:gd name="connsiteY10921" fmla="*/ 3224838 h 3555732"/>
                  <a:gd name="connsiteX10922" fmla="*/ 91755 w 3000547"/>
                  <a:gd name="connsiteY10922" fmla="*/ 3223398 h 3555732"/>
                  <a:gd name="connsiteX10923" fmla="*/ 91755 w 3000547"/>
                  <a:gd name="connsiteY10923" fmla="*/ 3222178 h 3555732"/>
                  <a:gd name="connsiteX10924" fmla="*/ 92198 w 3000547"/>
                  <a:gd name="connsiteY10924" fmla="*/ 3219297 h 3555732"/>
                  <a:gd name="connsiteX10925" fmla="*/ 92752 w 3000547"/>
                  <a:gd name="connsiteY10925" fmla="*/ 3217413 h 3555732"/>
                  <a:gd name="connsiteX10926" fmla="*/ 93528 w 3000547"/>
                  <a:gd name="connsiteY10926" fmla="*/ 3216638 h 3555732"/>
                  <a:gd name="connsiteX10927" fmla="*/ 94525 w 3000547"/>
                  <a:gd name="connsiteY10927" fmla="*/ 3216416 h 3555732"/>
                  <a:gd name="connsiteX10928" fmla="*/ 96520 w 3000547"/>
                  <a:gd name="connsiteY10928" fmla="*/ 3216638 h 3555732"/>
                  <a:gd name="connsiteX10929" fmla="*/ 96742 w 3000547"/>
                  <a:gd name="connsiteY10929" fmla="*/ 3216194 h 3555732"/>
                  <a:gd name="connsiteX10930" fmla="*/ 97296 w 3000547"/>
                  <a:gd name="connsiteY10930" fmla="*/ 3214311 h 3555732"/>
                  <a:gd name="connsiteX10931" fmla="*/ 97739 w 3000547"/>
                  <a:gd name="connsiteY10931" fmla="*/ 3213535 h 3555732"/>
                  <a:gd name="connsiteX10932" fmla="*/ 100399 w 3000547"/>
                  <a:gd name="connsiteY10932" fmla="*/ 3211318 h 3555732"/>
                  <a:gd name="connsiteX10933" fmla="*/ 100621 w 3000547"/>
                  <a:gd name="connsiteY10933" fmla="*/ 3210100 h 3555732"/>
                  <a:gd name="connsiteX10934" fmla="*/ 100621 w 3000547"/>
                  <a:gd name="connsiteY10934" fmla="*/ 3207329 h 3555732"/>
                  <a:gd name="connsiteX10935" fmla="*/ 100621 w 3000547"/>
                  <a:gd name="connsiteY10935" fmla="*/ 3204780 h 3555732"/>
                  <a:gd name="connsiteX10936" fmla="*/ 100066 w 3000547"/>
                  <a:gd name="connsiteY10936" fmla="*/ 3202232 h 3555732"/>
                  <a:gd name="connsiteX10937" fmla="*/ 99845 w 3000547"/>
                  <a:gd name="connsiteY10937" fmla="*/ 3199683 h 3555732"/>
                  <a:gd name="connsiteX10938" fmla="*/ 100399 w 3000547"/>
                  <a:gd name="connsiteY10938" fmla="*/ 3197245 h 3555732"/>
                  <a:gd name="connsiteX10939" fmla="*/ 101839 w 3000547"/>
                  <a:gd name="connsiteY10939" fmla="*/ 3193034 h 3555732"/>
                  <a:gd name="connsiteX10940" fmla="*/ 102615 w 3000547"/>
                  <a:gd name="connsiteY10940" fmla="*/ 3188269 h 3555732"/>
                  <a:gd name="connsiteX10941" fmla="*/ 102615 w 3000547"/>
                  <a:gd name="connsiteY10941" fmla="*/ 3183615 h 3555732"/>
                  <a:gd name="connsiteX10942" fmla="*/ 102394 w 3000547"/>
                  <a:gd name="connsiteY10942" fmla="*/ 3179736 h 3555732"/>
                  <a:gd name="connsiteX10943" fmla="*/ 102061 w 3000547"/>
                  <a:gd name="connsiteY10943" fmla="*/ 3178739 h 3555732"/>
                  <a:gd name="connsiteX10944" fmla="*/ 101396 w 3000547"/>
                  <a:gd name="connsiteY10944" fmla="*/ 3177852 h 3555732"/>
                  <a:gd name="connsiteX10945" fmla="*/ 100066 w 3000547"/>
                  <a:gd name="connsiteY10945" fmla="*/ 3176633 h 3555732"/>
                  <a:gd name="connsiteX10946" fmla="*/ 100288 w 3000547"/>
                  <a:gd name="connsiteY10946" fmla="*/ 3175747 h 3555732"/>
                  <a:gd name="connsiteX10947" fmla="*/ 100842 w 3000547"/>
                  <a:gd name="connsiteY10947" fmla="*/ 3173420 h 3555732"/>
                  <a:gd name="connsiteX10948" fmla="*/ 94969 w 3000547"/>
                  <a:gd name="connsiteY10948" fmla="*/ 3180179 h 3555732"/>
                  <a:gd name="connsiteX10949" fmla="*/ 92088 w 3000547"/>
                  <a:gd name="connsiteY10949" fmla="*/ 3184390 h 3555732"/>
                  <a:gd name="connsiteX10950" fmla="*/ 90758 w 3000547"/>
                  <a:gd name="connsiteY10950" fmla="*/ 3188712 h 3555732"/>
                  <a:gd name="connsiteX10951" fmla="*/ 90980 w 3000547"/>
                  <a:gd name="connsiteY10951" fmla="*/ 3190707 h 3555732"/>
                  <a:gd name="connsiteX10952" fmla="*/ 92863 w 3000547"/>
                  <a:gd name="connsiteY10952" fmla="*/ 3193256 h 3555732"/>
                  <a:gd name="connsiteX10953" fmla="*/ 93861 w 3000547"/>
                  <a:gd name="connsiteY10953" fmla="*/ 3196359 h 3555732"/>
                  <a:gd name="connsiteX10954" fmla="*/ 93861 w 3000547"/>
                  <a:gd name="connsiteY10954" fmla="*/ 3198797 h 3555732"/>
                  <a:gd name="connsiteX10955" fmla="*/ 92642 w 3000547"/>
                  <a:gd name="connsiteY10955" fmla="*/ 3201899 h 3555732"/>
                  <a:gd name="connsiteX10956" fmla="*/ 92309 w 3000547"/>
                  <a:gd name="connsiteY10956" fmla="*/ 3205667 h 3555732"/>
                  <a:gd name="connsiteX10957" fmla="*/ 90980 w 3000547"/>
                  <a:gd name="connsiteY10957" fmla="*/ 3203229 h 3555732"/>
                  <a:gd name="connsiteX10958" fmla="*/ 90093 w 3000547"/>
                  <a:gd name="connsiteY10958" fmla="*/ 3195915 h 3555732"/>
                  <a:gd name="connsiteX10959" fmla="*/ 89207 w 3000547"/>
                  <a:gd name="connsiteY10959" fmla="*/ 3193366 h 3555732"/>
                  <a:gd name="connsiteX10960" fmla="*/ 87101 w 3000547"/>
                  <a:gd name="connsiteY10960" fmla="*/ 3192591 h 3555732"/>
                  <a:gd name="connsiteX10961" fmla="*/ 84441 w 3000547"/>
                  <a:gd name="connsiteY10961" fmla="*/ 3193699 h 3555732"/>
                  <a:gd name="connsiteX10962" fmla="*/ 81893 w 3000547"/>
                  <a:gd name="connsiteY10962" fmla="*/ 3195804 h 3555732"/>
                  <a:gd name="connsiteX10963" fmla="*/ 79898 w 3000547"/>
                  <a:gd name="connsiteY10963" fmla="*/ 3198021 h 3555732"/>
                  <a:gd name="connsiteX10964" fmla="*/ 78347 w 3000547"/>
                  <a:gd name="connsiteY10964" fmla="*/ 3204115 h 3555732"/>
                  <a:gd name="connsiteX10965" fmla="*/ 72362 w 3000547"/>
                  <a:gd name="connsiteY10965" fmla="*/ 3213313 h 3555732"/>
                  <a:gd name="connsiteX10966" fmla="*/ 70589 w 3000547"/>
                  <a:gd name="connsiteY10966" fmla="*/ 3215086 h 3555732"/>
                  <a:gd name="connsiteX10967" fmla="*/ 68262 w 3000547"/>
                  <a:gd name="connsiteY10967" fmla="*/ 3216305 h 3555732"/>
                  <a:gd name="connsiteX10968" fmla="*/ 68262 w 3000547"/>
                  <a:gd name="connsiteY10968" fmla="*/ 3217857 h 3555732"/>
                  <a:gd name="connsiteX10969" fmla="*/ 72917 w 3000547"/>
                  <a:gd name="connsiteY10969" fmla="*/ 3219519 h 3555732"/>
                  <a:gd name="connsiteX10970" fmla="*/ 72917 w 3000547"/>
                  <a:gd name="connsiteY10970" fmla="*/ 3220960 h 3555732"/>
                  <a:gd name="connsiteX10971" fmla="*/ 69592 w 3000547"/>
                  <a:gd name="connsiteY10971" fmla="*/ 3220738 h 3555732"/>
                  <a:gd name="connsiteX10972" fmla="*/ 68041 w 3000547"/>
                  <a:gd name="connsiteY10972" fmla="*/ 3221181 h 3555732"/>
                  <a:gd name="connsiteX10973" fmla="*/ 66711 w 3000547"/>
                  <a:gd name="connsiteY10973" fmla="*/ 3222622 h 3555732"/>
                  <a:gd name="connsiteX10974" fmla="*/ 66046 w 3000547"/>
                  <a:gd name="connsiteY10974" fmla="*/ 3224173 h 3555732"/>
                  <a:gd name="connsiteX10975" fmla="*/ 66046 w 3000547"/>
                  <a:gd name="connsiteY10975" fmla="*/ 3225170 h 3555732"/>
                  <a:gd name="connsiteX10976" fmla="*/ 66489 w 3000547"/>
                  <a:gd name="connsiteY10976" fmla="*/ 3226057 h 3555732"/>
                  <a:gd name="connsiteX10977" fmla="*/ 66711 w 3000547"/>
                  <a:gd name="connsiteY10977" fmla="*/ 3227165 h 3555732"/>
                  <a:gd name="connsiteX10978" fmla="*/ 67154 w 3000547"/>
                  <a:gd name="connsiteY10978" fmla="*/ 3234922 h 3555732"/>
                  <a:gd name="connsiteX10979" fmla="*/ 67597 w 3000547"/>
                  <a:gd name="connsiteY10979" fmla="*/ 3239133 h 3555732"/>
                  <a:gd name="connsiteX10980" fmla="*/ 68262 w 3000547"/>
                  <a:gd name="connsiteY10980" fmla="*/ 3242347 h 3555732"/>
                  <a:gd name="connsiteX10981" fmla="*/ 71587 w 3000547"/>
                  <a:gd name="connsiteY10981" fmla="*/ 3243566 h 3555732"/>
                  <a:gd name="connsiteX10982" fmla="*/ 79122 w 3000547"/>
                  <a:gd name="connsiteY10982" fmla="*/ 3261296 h 3555732"/>
                  <a:gd name="connsiteX10983" fmla="*/ 83001 w 3000547"/>
                  <a:gd name="connsiteY10983" fmla="*/ 3259302 h 3555732"/>
                  <a:gd name="connsiteX10984" fmla="*/ 83001 w 3000547"/>
                  <a:gd name="connsiteY10984" fmla="*/ 3258415 h 3555732"/>
                  <a:gd name="connsiteX10985" fmla="*/ 83112 w 3000547"/>
                  <a:gd name="connsiteY10985" fmla="*/ 3246558 h 3555732"/>
                  <a:gd name="connsiteX10986" fmla="*/ 83555 w 3000547"/>
                  <a:gd name="connsiteY10986" fmla="*/ 3245782 h 3555732"/>
                  <a:gd name="connsiteX10987" fmla="*/ 84885 w 3000547"/>
                  <a:gd name="connsiteY10987" fmla="*/ 3245561 h 3555732"/>
                  <a:gd name="connsiteX10988" fmla="*/ 85439 w 3000547"/>
                  <a:gd name="connsiteY10988" fmla="*/ 3246669 h 3555732"/>
                  <a:gd name="connsiteX10989" fmla="*/ 85882 w 3000547"/>
                  <a:gd name="connsiteY10989" fmla="*/ 3249106 h 3555732"/>
                  <a:gd name="connsiteX10990" fmla="*/ 85882 w 3000547"/>
                  <a:gd name="connsiteY10990" fmla="*/ 3251877 h 3555732"/>
                  <a:gd name="connsiteX10991" fmla="*/ 84996 w 3000547"/>
                  <a:gd name="connsiteY10991" fmla="*/ 3256531 h 3555732"/>
                  <a:gd name="connsiteX10992" fmla="*/ 85439 w 3000547"/>
                  <a:gd name="connsiteY10992" fmla="*/ 3258969 h 3555732"/>
                  <a:gd name="connsiteX10993" fmla="*/ 86769 w 3000547"/>
                  <a:gd name="connsiteY10993" fmla="*/ 3262294 h 3555732"/>
                  <a:gd name="connsiteX10994" fmla="*/ 87212 w 3000547"/>
                  <a:gd name="connsiteY10994" fmla="*/ 3267169 h 3555732"/>
                  <a:gd name="connsiteX10995" fmla="*/ 87544 w 3000547"/>
                  <a:gd name="connsiteY10995" fmla="*/ 3269607 h 3555732"/>
                  <a:gd name="connsiteX10996" fmla="*/ 88320 w 3000547"/>
                  <a:gd name="connsiteY10996" fmla="*/ 3271380 h 3555732"/>
                  <a:gd name="connsiteX10997" fmla="*/ 89650 w 3000547"/>
                  <a:gd name="connsiteY10997" fmla="*/ 3272378 h 3555732"/>
                  <a:gd name="connsiteX10998" fmla="*/ 90647 w 3000547"/>
                  <a:gd name="connsiteY10998" fmla="*/ 3271934 h 3555732"/>
                  <a:gd name="connsiteX10999" fmla="*/ 91201 w 3000547"/>
                  <a:gd name="connsiteY10999" fmla="*/ 3270272 h 3555732"/>
                  <a:gd name="connsiteX11000" fmla="*/ 91423 w 3000547"/>
                  <a:gd name="connsiteY11000" fmla="*/ 3267613 h 3555732"/>
                  <a:gd name="connsiteX11001" fmla="*/ 90980 w 3000547"/>
                  <a:gd name="connsiteY11001" fmla="*/ 3258193 h 3555732"/>
                  <a:gd name="connsiteX11002" fmla="*/ 91201 w 3000547"/>
                  <a:gd name="connsiteY11002" fmla="*/ 3253761 h 3555732"/>
                  <a:gd name="connsiteX11003" fmla="*/ 92198 w 3000547"/>
                  <a:gd name="connsiteY11003" fmla="*/ 3250104 h 3555732"/>
                  <a:gd name="connsiteX11004" fmla="*/ 94415 w 3000547"/>
                  <a:gd name="connsiteY11004" fmla="*/ 3247998 h 3555732"/>
                  <a:gd name="connsiteX11005" fmla="*/ 95412 w 3000547"/>
                  <a:gd name="connsiteY11005" fmla="*/ 3250880 h 3555732"/>
                  <a:gd name="connsiteX11006" fmla="*/ 95412 w 3000547"/>
                  <a:gd name="connsiteY11006" fmla="*/ 3255866 h 3555732"/>
                  <a:gd name="connsiteX11007" fmla="*/ 94082 w 3000547"/>
                  <a:gd name="connsiteY11007" fmla="*/ 3260077 h 3555732"/>
                  <a:gd name="connsiteX11008" fmla="*/ 93307 w 3000547"/>
                  <a:gd name="connsiteY11008" fmla="*/ 3264621 h 3555732"/>
                  <a:gd name="connsiteX11009" fmla="*/ 94636 w 3000547"/>
                  <a:gd name="connsiteY11009" fmla="*/ 3269718 h 3555732"/>
                  <a:gd name="connsiteX11010" fmla="*/ 96963 w 3000547"/>
                  <a:gd name="connsiteY11010" fmla="*/ 3273929 h 3555732"/>
                  <a:gd name="connsiteX11011" fmla="*/ 99180 w 3000547"/>
                  <a:gd name="connsiteY11011" fmla="*/ 3276145 h 3555732"/>
                  <a:gd name="connsiteX11012" fmla="*/ 102615 w 3000547"/>
                  <a:gd name="connsiteY11012" fmla="*/ 3276367 h 3555732"/>
                  <a:gd name="connsiteX11013" fmla="*/ 105275 w 3000547"/>
                  <a:gd name="connsiteY11013" fmla="*/ 3274594 h 3555732"/>
                  <a:gd name="connsiteX11014" fmla="*/ 107491 w 3000547"/>
                  <a:gd name="connsiteY11014" fmla="*/ 3271491 h 3555732"/>
                  <a:gd name="connsiteX11015" fmla="*/ 109597 w 3000547"/>
                  <a:gd name="connsiteY11015" fmla="*/ 3267834 h 3555732"/>
                  <a:gd name="connsiteX11016" fmla="*/ 110594 w 3000547"/>
                  <a:gd name="connsiteY11016" fmla="*/ 3264178 h 3555732"/>
                  <a:gd name="connsiteX11017" fmla="*/ 110815 w 3000547"/>
                  <a:gd name="connsiteY11017" fmla="*/ 3254647 h 3555732"/>
                  <a:gd name="connsiteX11018" fmla="*/ 111702 w 3000547"/>
                  <a:gd name="connsiteY11018" fmla="*/ 3250326 h 3555732"/>
                  <a:gd name="connsiteX11019" fmla="*/ 110926 w 3000547"/>
                  <a:gd name="connsiteY11019" fmla="*/ 3248663 h 3555732"/>
                  <a:gd name="connsiteX11020" fmla="*/ 110040 w 3000547"/>
                  <a:gd name="connsiteY11020" fmla="*/ 3247666 h 3555732"/>
                  <a:gd name="connsiteX11021" fmla="*/ 108932 w 3000547"/>
                  <a:gd name="connsiteY11021" fmla="*/ 3247223 h 3555732"/>
                  <a:gd name="connsiteX11022" fmla="*/ 111813 w 3000547"/>
                  <a:gd name="connsiteY11022" fmla="*/ 3245671 h 3555732"/>
                  <a:gd name="connsiteX11023" fmla="*/ 114140 w 3000547"/>
                  <a:gd name="connsiteY11023" fmla="*/ 3251544 h 3555732"/>
                  <a:gd name="connsiteX11024" fmla="*/ 115913 w 3000547"/>
                  <a:gd name="connsiteY11024" fmla="*/ 3259523 h 3555732"/>
                  <a:gd name="connsiteX11025" fmla="*/ 118462 w 3000547"/>
                  <a:gd name="connsiteY11025" fmla="*/ 3264067 h 3555732"/>
                  <a:gd name="connsiteX11026" fmla="*/ 118462 w 3000547"/>
                  <a:gd name="connsiteY11026" fmla="*/ 3265729 h 3555732"/>
                  <a:gd name="connsiteX11027" fmla="*/ 117021 w 3000547"/>
                  <a:gd name="connsiteY11027" fmla="*/ 3266172 h 3555732"/>
                  <a:gd name="connsiteX11028" fmla="*/ 115359 w 3000547"/>
                  <a:gd name="connsiteY11028" fmla="*/ 3267945 h 3555732"/>
                  <a:gd name="connsiteX11029" fmla="*/ 114362 w 3000547"/>
                  <a:gd name="connsiteY11029" fmla="*/ 3270494 h 3555732"/>
                  <a:gd name="connsiteX11030" fmla="*/ 114583 w 3000547"/>
                  <a:gd name="connsiteY11030" fmla="*/ 3273264 h 3555732"/>
                  <a:gd name="connsiteX11031" fmla="*/ 115913 w 3000547"/>
                  <a:gd name="connsiteY11031" fmla="*/ 3273486 h 3555732"/>
                  <a:gd name="connsiteX11032" fmla="*/ 120678 w 3000547"/>
                  <a:gd name="connsiteY11032" fmla="*/ 3270716 h 3555732"/>
                  <a:gd name="connsiteX11033" fmla="*/ 121897 w 3000547"/>
                  <a:gd name="connsiteY11033" fmla="*/ 3269607 h 3555732"/>
                  <a:gd name="connsiteX11034" fmla="*/ 122451 w 3000547"/>
                  <a:gd name="connsiteY11034" fmla="*/ 3268943 h 3555732"/>
                  <a:gd name="connsiteX11035" fmla="*/ 123892 w 3000547"/>
                  <a:gd name="connsiteY11035" fmla="*/ 3267391 h 3555732"/>
                  <a:gd name="connsiteX11036" fmla="*/ 124224 w 3000547"/>
                  <a:gd name="connsiteY11036" fmla="*/ 3266061 h 3555732"/>
                  <a:gd name="connsiteX11037" fmla="*/ 124224 w 3000547"/>
                  <a:gd name="connsiteY11037" fmla="*/ 3264510 h 3555732"/>
                  <a:gd name="connsiteX11038" fmla="*/ 124224 w 3000547"/>
                  <a:gd name="connsiteY11038" fmla="*/ 3263291 h 3555732"/>
                  <a:gd name="connsiteX11039" fmla="*/ 125000 w 3000547"/>
                  <a:gd name="connsiteY11039" fmla="*/ 3262848 h 3555732"/>
                  <a:gd name="connsiteX11040" fmla="*/ 128767 w 3000547"/>
                  <a:gd name="connsiteY11040" fmla="*/ 3264067 h 3555732"/>
                  <a:gd name="connsiteX11041" fmla="*/ 130430 w 3000547"/>
                  <a:gd name="connsiteY11041" fmla="*/ 3263734 h 3555732"/>
                  <a:gd name="connsiteX11042" fmla="*/ 131649 w 3000547"/>
                  <a:gd name="connsiteY11042" fmla="*/ 3261185 h 3555732"/>
                  <a:gd name="connsiteX11043" fmla="*/ 133976 w 3000547"/>
                  <a:gd name="connsiteY11043" fmla="*/ 3262183 h 3555732"/>
                  <a:gd name="connsiteX11044" fmla="*/ 141068 w 3000547"/>
                  <a:gd name="connsiteY11044" fmla="*/ 3261407 h 3555732"/>
                  <a:gd name="connsiteX11045" fmla="*/ 142619 w 3000547"/>
                  <a:gd name="connsiteY11045" fmla="*/ 3260520 h 3555732"/>
                  <a:gd name="connsiteX11046" fmla="*/ 142619 w 3000547"/>
                  <a:gd name="connsiteY11046" fmla="*/ 3255202 h 3555732"/>
                  <a:gd name="connsiteX11047" fmla="*/ 141844 w 3000547"/>
                  <a:gd name="connsiteY11047" fmla="*/ 3252874 h 3555732"/>
                  <a:gd name="connsiteX11048" fmla="*/ 136192 w 3000547"/>
                  <a:gd name="connsiteY11048" fmla="*/ 3245117 h 3555732"/>
                  <a:gd name="connsiteX11049" fmla="*/ 134087 w 3000547"/>
                  <a:gd name="connsiteY11049" fmla="*/ 3243123 h 3555732"/>
                  <a:gd name="connsiteX11050" fmla="*/ 131649 w 3000547"/>
                  <a:gd name="connsiteY11050" fmla="*/ 3242457 h 3555732"/>
                  <a:gd name="connsiteX11051" fmla="*/ 128546 w 3000547"/>
                  <a:gd name="connsiteY11051" fmla="*/ 3243012 h 3555732"/>
                  <a:gd name="connsiteX11052" fmla="*/ 120456 w 3000547"/>
                  <a:gd name="connsiteY11052" fmla="*/ 3248109 h 3555732"/>
                  <a:gd name="connsiteX11053" fmla="*/ 118351 w 3000547"/>
                  <a:gd name="connsiteY11053" fmla="*/ 3247666 h 3555732"/>
                  <a:gd name="connsiteX11054" fmla="*/ 124002 w 3000547"/>
                  <a:gd name="connsiteY11054" fmla="*/ 3243012 h 3555732"/>
                  <a:gd name="connsiteX11055" fmla="*/ 125997 w 3000547"/>
                  <a:gd name="connsiteY11055" fmla="*/ 3239133 h 3555732"/>
                  <a:gd name="connsiteX11056" fmla="*/ 125332 w 3000547"/>
                  <a:gd name="connsiteY11056" fmla="*/ 3233814 h 3555732"/>
                  <a:gd name="connsiteX11057" fmla="*/ 126995 w 3000547"/>
                  <a:gd name="connsiteY11057" fmla="*/ 3238136 h 3555732"/>
                  <a:gd name="connsiteX11058" fmla="*/ 129876 w 3000547"/>
                  <a:gd name="connsiteY11058" fmla="*/ 3239355 h 3555732"/>
                  <a:gd name="connsiteX11059" fmla="*/ 133089 w 3000547"/>
                  <a:gd name="connsiteY11059" fmla="*/ 3238247 h 3555732"/>
                  <a:gd name="connsiteX11060" fmla="*/ 135527 w 3000547"/>
                  <a:gd name="connsiteY11060" fmla="*/ 3235476 h 3555732"/>
                  <a:gd name="connsiteX11061" fmla="*/ 136746 w 3000547"/>
                  <a:gd name="connsiteY11061" fmla="*/ 3231598 h 3555732"/>
                  <a:gd name="connsiteX11062" fmla="*/ 136303 w 3000547"/>
                  <a:gd name="connsiteY11062" fmla="*/ 3228384 h 3555732"/>
                  <a:gd name="connsiteX11063" fmla="*/ 133311 w 3000547"/>
                  <a:gd name="connsiteY11063" fmla="*/ 3221514 h 3555732"/>
                  <a:gd name="connsiteX11064" fmla="*/ 134641 w 3000547"/>
                  <a:gd name="connsiteY11064" fmla="*/ 3220849 h 3555732"/>
                  <a:gd name="connsiteX11065" fmla="*/ 136746 w 3000547"/>
                  <a:gd name="connsiteY11065" fmla="*/ 3218411 h 3555732"/>
                  <a:gd name="connsiteX11066" fmla="*/ 137965 w 3000547"/>
                  <a:gd name="connsiteY11066" fmla="*/ 3218411 h 3555732"/>
                  <a:gd name="connsiteX11067" fmla="*/ 138519 w 3000547"/>
                  <a:gd name="connsiteY11067" fmla="*/ 3219519 h 3555732"/>
                  <a:gd name="connsiteX11068" fmla="*/ 139849 w 3000547"/>
                  <a:gd name="connsiteY11068" fmla="*/ 3223730 h 3555732"/>
                  <a:gd name="connsiteX11069" fmla="*/ 140736 w 3000547"/>
                  <a:gd name="connsiteY11069" fmla="*/ 3224616 h 3555732"/>
                  <a:gd name="connsiteX11070" fmla="*/ 141511 w 3000547"/>
                  <a:gd name="connsiteY11070" fmla="*/ 3225281 h 3555732"/>
                  <a:gd name="connsiteX11071" fmla="*/ 143063 w 3000547"/>
                  <a:gd name="connsiteY11071" fmla="*/ 3228495 h 3555732"/>
                  <a:gd name="connsiteX11072" fmla="*/ 144060 w 3000547"/>
                  <a:gd name="connsiteY11072" fmla="*/ 3229936 h 3555732"/>
                  <a:gd name="connsiteX11073" fmla="*/ 145722 w 3000547"/>
                  <a:gd name="connsiteY11073" fmla="*/ 3231265 h 3555732"/>
                  <a:gd name="connsiteX11074" fmla="*/ 147385 w 3000547"/>
                  <a:gd name="connsiteY11074" fmla="*/ 3231930 h 3555732"/>
                  <a:gd name="connsiteX11075" fmla="*/ 161347 w 3000547"/>
                  <a:gd name="connsiteY11075" fmla="*/ 3233038 h 3555732"/>
                  <a:gd name="connsiteX11076" fmla="*/ 166888 w 3000547"/>
                  <a:gd name="connsiteY11076" fmla="*/ 3229825 h 3555732"/>
                  <a:gd name="connsiteX11077" fmla="*/ 170323 w 3000547"/>
                  <a:gd name="connsiteY11077" fmla="*/ 3228938 h 3555732"/>
                  <a:gd name="connsiteX11078" fmla="*/ 173648 w 3000547"/>
                  <a:gd name="connsiteY11078" fmla="*/ 3229603 h 3555732"/>
                  <a:gd name="connsiteX11079" fmla="*/ 175864 w 3000547"/>
                  <a:gd name="connsiteY11079" fmla="*/ 3232374 h 3555732"/>
                  <a:gd name="connsiteX11080" fmla="*/ 149933 w 3000547"/>
                  <a:gd name="connsiteY11080" fmla="*/ 3239355 h 3555732"/>
                  <a:gd name="connsiteX11081" fmla="*/ 145612 w 3000547"/>
                  <a:gd name="connsiteY11081" fmla="*/ 3239133 h 3555732"/>
                  <a:gd name="connsiteX11082" fmla="*/ 145612 w 3000547"/>
                  <a:gd name="connsiteY11082" fmla="*/ 3241904 h 3555732"/>
                  <a:gd name="connsiteX11083" fmla="*/ 145279 w 3000547"/>
                  <a:gd name="connsiteY11083" fmla="*/ 3244009 h 3555732"/>
                  <a:gd name="connsiteX11084" fmla="*/ 145279 w 3000547"/>
                  <a:gd name="connsiteY11084" fmla="*/ 3246226 h 3555732"/>
                  <a:gd name="connsiteX11085" fmla="*/ 145612 w 3000547"/>
                  <a:gd name="connsiteY11085" fmla="*/ 3249106 h 3555732"/>
                  <a:gd name="connsiteX11086" fmla="*/ 146387 w 3000547"/>
                  <a:gd name="connsiteY11086" fmla="*/ 3250658 h 3555732"/>
                  <a:gd name="connsiteX11087" fmla="*/ 147385 w 3000547"/>
                  <a:gd name="connsiteY11087" fmla="*/ 3251988 h 3555732"/>
                  <a:gd name="connsiteX11088" fmla="*/ 148382 w 3000547"/>
                  <a:gd name="connsiteY11088" fmla="*/ 3253539 h 3555732"/>
                  <a:gd name="connsiteX11089" fmla="*/ 148825 w 3000547"/>
                  <a:gd name="connsiteY11089" fmla="*/ 3255866 h 3555732"/>
                  <a:gd name="connsiteX11090" fmla="*/ 150044 w 3000547"/>
                  <a:gd name="connsiteY11090" fmla="*/ 3259413 h 3555732"/>
                  <a:gd name="connsiteX11091" fmla="*/ 152814 w 3000547"/>
                  <a:gd name="connsiteY11091" fmla="*/ 3258415 h 3555732"/>
                  <a:gd name="connsiteX11092" fmla="*/ 158134 w 3000547"/>
                  <a:gd name="connsiteY11092" fmla="*/ 3253761 h 3555732"/>
                  <a:gd name="connsiteX11093" fmla="*/ 157690 w 3000547"/>
                  <a:gd name="connsiteY11093" fmla="*/ 3251877 h 3555732"/>
                  <a:gd name="connsiteX11094" fmla="*/ 157026 w 3000547"/>
                  <a:gd name="connsiteY11094" fmla="*/ 3250436 h 3555732"/>
                  <a:gd name="connsiteX11095" fmla="*/ 156139 w 3000547"/>
                  <a:gd name="connsiteY11095" fmla="*/ 3249550 h 3555732"/>
                  <a:gd name="connsiteX11096" fmla="*/ 155031 w 3000547"/>
                  <a:gd name="connsiteY11096" fmla="*/ 3249106 h 3555732"/>
                  <a:gd name="connsiteX11097" fmla="*/ 155031 w 3000547"/>
                  <a:gd name="connsiteY11097" fmla="*/ 3247777 h 3555732"/>
                  <a:gd name="connsiteX11098" fmla="*/ 155696 w 3000547"/>
                  <a:gd name="connsiteY11098" fmla="*/ 3247444 h 3555732"/>
                  <a:gd name="connsiteX11099" fmla="*/ 156693 w 3000547"/>
                  <a:gd name="connsiteY11099" fmla="*/ 3246447 h 3555732"/>
                  <a:gd name="connsiteX11100" fmla="*/ 157247 w 3000547"/>
                  <a:gd name="connsiteY11100" fmla="*/ 3246004 h 3555732"/>
                  <a:gd name="connsiteX11101" fmla="*/ 156582 w 3000547"/>
                  <a:gd name="connsiteY11101" fmla="*/ 3243012 h 3555732"/>
                  <a:gd name="connsiteX11102" fmla="*/ 158355 w 3000547"/>
                  <a:gd name="connsiteY11102" fmla="*/ 3243233 h 3555732"/>
                  <a:gd name="connsiteX11103" fmla="*/ 159574 w 3000547"/>
                  <a:gd name="connsiteY11103" fmla="*/ 3247888 h 3555732"/>
                  <a:gd name="connsiteX11104" fmla="*/ 161569 w 3000547"/>
                  <a:gd name="connsiteY11104" fmla="*/ 3249106 h 3555732"/>
                  <a:gd name="connsiteX11105" fmla="*/ 163231 w 3000547"/>
                  <a:gd name="connsiteY11105" fmla="*/ 3248553 h 3555732"/>
                  <a:gd name="connsiteX11106" fmla="*/ 167331 w 3000547"/>
                  <a:gd name="connsiteY11106" fmla="*/ 3245339 h 3555732"/>
                  <a:gd name="connsiteX11107" fmla="*/ 169658 w 3000547"/>
                  <a:gd name="connsiteY11107" fmla="*/ 3242347 h 3555732"/>
                  <a:gd name="connsiteX11108" fmla="*/ 174313 w 3000547"/>
                  <a:gd name="connsiteY11108" fmla="*/ 3238468 h 3555732"/>
                  <a:gd name="connsiteX11109" fmla="*/ 175753 w 3000547"/>
                  <a:gd name="connsiteY11109" fmla="*/ 3236363 h 3555732"/>
                  <a:gd name="connsiteX11110" fmla="*/ 176862 w 3000547"/>
                  <a:gd name="connsiteY11110" fmla="*/ 3234368 h 3555732"/>
                  <a:gd name="connsiteX11111" fmla="*/ 180851 w 3000547"/>
                  <a:gd name="connsiteY11111" fmla="*/ 3224838 h 3555732"/>
                  <a:gd name="connsiteX11112" fmla="*/ 183178 w 3000547"/>
                  <a:gd name="connsiteY11112" fmla="*/ 3220849 h 3555732"/>
                  <a:gd name="connsiteX11113" fmla="*/ 185283 w 3000547"/>
                  <a:gd name="connsiteY11113" fmla="*/ 3216194 h 3555732"/>
                  <a:gd name="connsiteX11114" fmla="*/ 186281 w 3000547"/>
                  <a:gd name="connsiteY11114" fmla="*/ 3213424 h 3555732"/>
                  <a:gd name="connsiteX11115" fmla="*/ 186724 w 3000547"/>
                  <a:gd name="connsiteY11115" fmla="*/ 3211651 h 3555732"/>
                  <a:gd name="connsiteX11116" fmla="*/ 187278 w 3000547"/>
                  <a:gd name="connsiteY11116" fmla="*/ 3205889 h 3555732"/>
                  <a:gd name="connsiteX11117" fmla="*/ 188719 w 3000547"/>
                  <a:gd name="connsiteY11117" fmla="*/ 3199129 h 3555732"/>
                  <a:gd name="connsiteX11118" fmla="*/ 190935 w 3000547"/>
                  <a:gd name="connsiteY11118" fmla="*/ 3193810 h 3555732"/>
                  <a:gd name="connsiteX11119" fmla="*/ 193816 w 3000547"/>
                  <a:gd name="connsiteY11119" fmla="*/ 3192369 h 3555732"/>
                  <a:gd name="connsiteX11120" fmla="*/ 192154 w 3000547"/>
                  <a:gd name="connsiteY11120" fmla="*/ 3194696 h 3555732"/>
                  <a:gd name="connsiteX11121" fmla="*/ 191156 w 3000547"/>
                  <a:gd name="connsiteY11121" fmla="*/ 3198242 h 3555732"/>
                  <a:gd name="connsiteX11122" fmla="*/ 190713 w 3000547"/>
                  <a:gd name="connsiteY11122" fmla="*/ 3202453 h 3555732"/>
                  <a:gd name="connsiteX11123" fmla="*/ 190713 w 3000547"/>
                  <a:gd name="connsiteY11123" fmla="*/ 3206775 h 3555732"/>
                  <a:gd name="connsiteX11124" fmla="*/ 189938 w 3000547"/>
                  <a:gd name="connsiteY11124" fmla="*/ 3210986 h 3555732"/>
                  <a:gd name="connsiteX11125" fmla="*/ 188386 w 3000547"/>
                  <a:gd name="connsiteY11125" fmla="*/ 3214643 h 3555732"/>
                  <a:gd name="connsiteX11126" fmla="*/ 186613 w 3000547"/>
                  <a:gd name="connsiteY11126" fmla="*/ 3217967 h 3555732"/>
                  <a:gd name="connsiteX11127" fmla="*/ 185173 w 3000547"/>
                  <a:gd name="connsiteY11127" fmla="*/ 3221292 h 3555732"/>
                  <a:gd name="connsiteX11128" fmla="*/ 189273 w 3000547"/>
                  <a:gd name="connsiteY11128" fmla="*/ 3220738 h 3555732"/>
                  <a:gd name="connsiteX11129" fmla="*/ 196476 w 3000547"/>
                  <a:gd name="connsiteY11129" fmla="*/ 3215086 h 3555732"/>
                  <a:gd name="connsiteX11130" fmla="*/ 215647 w 3000547"/>
                  <a:gd name="connsiteY11130" fmla="*/ 3211097 h 3555732"/>
                  <a:gd name="connsiteX11131" fmla="*/ 220079 w 3000547"/>
                  <a:gd name="connsiteY11131" fmla="*/ 3213646 h 3555732"/>
                  <a:gd name="connsiteX11132" fmla="*/ 206892 w 3000547"/>
                  <a:gd name="connsiteY11132" fmla="*/ 3215640 h 3555732"/>
                  <a:gd name="connsiteX11133" fmla="*/ 185948 w 3000547"/>
                  <a:gd name="connsiteY11133" fmla="*/ 3224616 h 3555732"/>
                  <a:gd name="connsiteX11134" fmla="*/ 183732 w 3000547"/>
                  <a:gd name="connsiteY11134" fmla="*/ 3227498 h 3555732"/>
                  <a:gd name="connsiteX11135" fmla="*/ 183178 w 3000547"/>
                  <a:gd name="connsiteY11135" fmla="*/ 3229603 h 3555732"/>
                  <a:gd name="connsiteX11136" fmla="*/ 182956 w 3000547"/>
                  <a:gd name="connsiteY11136" fmla="*/ 3234146 h 3555732"/>
                  <a:gd name="connsiteX11137" fmla="*/ 182513 w 3000547"/>
                  <a:gd name="connsiteY11137" fmla="*/ 3235919 h 3555732"/>
                  <a:gd name="connsiteX11138" fmla="*/ 180962 w 3000547"/>
                  <a:gd name="connsiteY11138" fmla="*/ 3239133 h 3555732"/>
                  <a:gd name="connsiteX11139" fmla="*/ 180407 w 3000547"/>
                  <a:gd name="connsiteY11139" fmla="*/ 3240795 h 3555732"/>
                  <a:gd name="connsiteX11140" fmla="*/ 179853 w 3000547"/>
                  <a:gd name="connsiteY11140" fmla="*/ 3242679 h 3555732"/>
                  <a:gd name="connsiteX11141" fmla="*/ 179521 w 3000547"/>
                  <a:gd name="connsiteY11141" fmla="*/ 3241904 h 3555732"/>
                  <a:gd name="connsiteX11142" fmla="*/ 178634 w 3000547"/>
                  <a:gd name="connsiteY11142" fmla="*/ 3240463 h 3555732"/>
                  <a:gd name="connsiteX11143" fmla="*/ 178302 w 3000547"/>
                  <a:gd name="connsiteY11143" fmla="*/ 3239577 h 3555732"/>
                  <a:gd name="connsiteX11144" fmla="*/ 175975 w 3000547"/>
                  <a:gd name="connsiteY11144" fmla="*/ 3243233 h 3555732"/>
                  <a:gd name="connsiteX11145" fmla="*/ 173204 w 3000547"/>
                  <a:gd name="connsiteY11145" fmla="*/ 3245450 h 3555732"/>
                  <a:gd name="connsiteX11146" fmla="*/ 167442 w 3000547"/>
                  <a:gd name="connsiteY11146" fmla="*/ 3248774 h 3555732"/>
                  <a:gd name="connsiteX11147" fmla="*/ 164561 w 3000547"/>
                  <a:gd name="connsiteY11147" fmla="*/ 3251323 h 3555732"/>
                  <a:gd name="connsiteX11148" fmla="*/ 163231 w 3000547"/>
                  <a:gd name="connsiteY11148" fmla="*/ 3252874 h 3555732"/>
                  <a:gd name="connsiteX11149" fmla="*/ 162012 w 3000547"/>
                  <a:gd name="connsiteY11149" fmla="*/ 3254869 h 3555732"/>
                  <a:gd name="connsiteX11150" fmla="*/ 161126 w 3000547"/>
                  <a:gd name="connsiteY11150" fmla="*/ 3256975 h 3555732"/>
                  <a:gd name="connsiteX11151" fmla="*/ 160350 w 3000547"/>
                  <a:gd name="connsiteY11151" fmla="*/ 3259302 h 3555732"/>
                  <a:gd name="connsiteX11152" fmla="*/ 159463 w 3000547"/>
                  <a:gd name="connsiteY11152" fmla="*/ 3261296 h 3555732"/>
                  <a:gd name="connsiteX11153" fmla="*/ 158134 w 3000547"/>
                  <a:gd name="connsiteY11153" fmla="*/ 3262626 h 3555732"/>
                  <a:gd name="connsiteX11154" fmla="*/ 158134 w 3000547"/>
                  <a:gd name="connsiteY11154" fmla="*/ 3263956 h 3555732"/>
                  <a:gd name="connsiteX11155" fmla="*/ 160350 w 3000547"/>
                  <a:gd name="connsiteY11155" fmla="*/ 3265175 h 3555732"/>
                  <a:gd name="connsiteX11156" fmla="*/ 162899 w 3000547"/>
                  <a:gd name="connsiteY11156" fmla="*/ 3265396 h 3555732"/>
                  <a:gd name="connsiteX11157" fmla="*/ 164782 w 3000547"/>
                  <a:gd name="connsiteY11157" fmla="*/ 3263845 h 3555732"/>
                  <a:gd name="connsiteX11158" fmla="*/ 165226 w 3000547"/>
                  <a:gd name="connsiteY11158" fmla="*/ 3259523 h 3555732"/>
                  <a:gd name="connsiteX11159" fmla="*/ 165780 w 3000547"/>
                  <a:gd name="connsiteY11159" fmla="*/ 3262294 h 3555732"/>
                  <a:gd name="connsiteX11160" fmla="*/ 166445 w 3000547"/>
                  <a:gd name="connsiteY11160" fmla="*/ 3264510 h 3555732"/>
                  <a:gd name="connsiteX11161" fmla="*/ 167442 w 3000547"/>
                  <a:gd name="connsiteY11161" fmla="*/ 3266061 h 3555732"/>
                  <a:gd name="connsiteX11162" fmla="*/ 168993 w 3000547"/>
                  <a:gd name="connsiteY11162" fmla="*/ 3267169 h 3555732"/>
                  <a:gd name="connsiteX11163" fmla="*/ 169991 w 3000547"/>
                  <a:gd name="connsiteY11163" fmla="*/ 3267391 h 3555732"/>
                  <a:gd name="connsiteX11164" fmla="*/ 171210 w 3000547"/>
                  <a:gd name="connsiteY11164" fmla="*/ 3267391 h 3555732"/>
                  <a:gd name="connsiteX11165" fmla="*/ 172429 w 3000547"/>
                  <a:gd name="connsiteY11165" fmla="*/ 3267169 h 3555732"/>
                  <a:gd name="connsiteX11166" fmla="*/ 173204 w 3000547"/>
                  <a:gd name="connsiteY11166" fmla="*/ 3266394 h 3555732"/>
                  <a:gd name="connsiteX11167" fmla="*/ 174756 w 3000547"/>
                  <a:gd name="connsiteY11167" fmla="*/ 3263180 h 3555732"/>
                  <a:gd name="connsiteX11168" fmla="*/ 175088 w 3000547"/>
                  <a:gd name="connsiteY11168" fmla="*/ 3262626 h 3555732"/>
                  <a:gd name="connsiteX11169" fmla="*/ 176418 w 3000547"/>
                  <a:gd name="connsiteY11169" fmla="*/ 3263402 h 3555732"/>
                  <a:gd name="connsiteX11170" fmla="*/ 177083 w 3000547"/>
                  <a:gd name="connsiteY11170" fmla="*/ 3265396 h 3555732"/>
                  <a:gd name="connsiteX11171" fmla="*/ 177969 w 3000547"/>
                  <a:gd name="connsiteY11171" fmla="*/ 3266726 h 3555732"/>
                  <a:gd name="connsiteX11172" fmla="*/ 179853 w 3000547"/>
                  <a:gd name="connsiteY11172" fmla="*/ 3265507 h 3555732"/>
                  <a:gd name="connsiteX11173" fmla="*/ 180851 w 3000547"/>
                  <a:gd name="connsiteY11173" fmla="*/ 3263734 h 3555732"/>
                  <a:gd name="connsiteX11174" fmla="*/ 181183 w 3000547"/>
                  <a:gd name="connsiteY11174" fmla="*/ 3261629 h 3555732"/>
                  <a:gd name="connsiteX11175" fmla="*/ 180962 w 3000547"/>
                  <a:gd name="connsiteY11175" fmla="*/ 3259967 h 3555732"/>
                  <a:gd name="connsiteX11176" fmla="*/ 182402 w 3000547"/>
                  <a:gd name="connsiteY11176" fmla="*/ 3262626 h 3555732"/>
                  <a:gd name="connsiteX11177" fmla="*/ 184064 w 3000547"/>
                  <a:gd name="connsiteY11177" fmla="*/ 3264731 h 3555732"/>
                  <a:gd name="connsiteX11178" fmla="*/ 185173 w 3000547"/>
                  <a:gd name="connsiteY11178" fmla="*/ 3267059 h 3555732"/>
                  <a:gd name="connsiteX11179" fmla="*/ 185173 w 3000547"/>
                  <a:gd name="connsiteY11179" fmla="*/ 3268610 h 3555732"/>
                  <a:gd name="connsiteX11180" fmla="*/ 167996 w 3000547"/>
                  <a:gd name="connsiteY11180" fmla="*/ 3269940 h 3555732"/>
                  <a:gd name="connsiteX11181" fmla="*/ 171099 w 3000547"/>
                  <a:gd name="connsiteY11181" fmla="*/ 3277032 h 3555732"/>
                  <a:gd name="connsiteX11182" fmla="*/ 175864 w 3000547"/>
                  <a:gd name="connsiteY11182" fmla="*/ 3278583 h 3555732"/>
                  <a:gd name="connsiteX11183" fmla="*/ 181294 w 3000547"/>
                  <a:gd name="connsiteY11183" fmla="*/ 3276478 h 3555732"/>
                  <a:gd name="connsiteX11184" fmla="*/ 193927 w 3000547"/>
                  <a:gd name="connsiteY11184" fmla="*/ 3266283 h 3555732"/>
                  <a:gd name="connsiteX11185" fmla="*/ 196808 w 3000547"/>
                  <a:gd name="connsiteY11185" fmla="*/ 3265507 h 3555732"/>
                  <a:gd name="connsiteX11186" fmla="*/ 210660 w 3000547"/>
                  <a:gd name="connsiteY11186" fmla="*/ 3265507 h 3555732"/>
                  <a:gd name="connsiteX11187" fmla="*/ 210660 w 3000547"/>
                  <a:gd name="connsiteY11187" fmla="*/ 3267059 h 3555732"/>
                  <a:gd name="connsiteX11188" fmla="*/ 200243 w 3000547"/>
                  <a:gd name="connsiteY11188" fmla="*/ 3266726 h 3555732"/>
                  <a:gd name="connsiteX11189" fmla="*/ 195146 w 3000547"/>
                  <a:gd name="connsiteY11189" fmla="*/ 3268167 h 3555732"/>
                  <a:gd name="connsiteX11190" fmla="*/ 187056 w 3000547"/>
                  <a:gd name="connsiteY11190" fmla="*/ 3276589 h 3555732"/>
                  <a:gd name="connsiteX11191" fmla="*/ 177859 w 3000547"/>
                  <a:gd name="connsiteY11191" fmla="*/ 3280135 h 3555732"/>
                  <a:gd name="connsiteX11192" fmla="*/ 172651 w 3000547"/>
                  <a:gd name="connsiteY11192" fmla="*/ 3286230 h 3555732"/>
                  <a:gd name="connsiteX11193" fmla="*/ 167442 w 3000547"/>
                  <a:gd name="connsiteY11193" fmla="*/ 3289997 h 3555732"/>
                  <a:gd name="connsiteX11194" fmla="*/ 165780 w 3000547"/>
                  <a:gd name="connsiteY11194" fmla="*/ 3292103 h 3555732"/>
                  <a:gd name="connsiteX11195" fmla="*/ 161901 w 3000547"/>
                  <a:gd name="connsiteY11195" fmla="*/ 3299084 h 3555732"/>
                  <a:gd name="connsiteX11196" fmla="*/ 159463 w 3000547"/>
                  <a:gd name="connsiteY11196" fmla="*/ 3304958 h 3555732"/>
                  <a:gd name="connsiteX11197" fmla="*/ 162899 w 3000547"/>
                  <a:gd name="connsiteY11197" fmla="*/ 3305401 h 3555732"/>
                  <a:gd name="connsiteX11198" fmla="*/ 168550 w 3000547"/>
                  <a:gd name="connsiteY11198" fmla="*/ 3304182 h 3555732"/>
                  <a:gd name="connsiteX11199" fmla="*/ 172761 w 3000547"/>
                  <a:gd name="connsiteY11199" fmla="*/ 3305179 h 3555732"/>
                  <a:gd name="connsiteX11200" fmla="*/ 170767 w 3000547"/>
                  <a:gd name="connsiteY11200" fmla="*/ 3306509 h 3555732"/>
                  <a:gd name="connsiteX11201" fmla="*/ 164228 w 3000547"/>
                  <a:gd name="connsiteY11201" fmla="*/ 3308171 h 3555732"/>
                  <a:gd name="connsiteX11202" fmla="*/ 160904 w 3000547"/>
                  <a:gd name="connsiteY11202" fmla="*/ 3310055 h 3555732"/>
                  <a:gd name="connsiteX11203" fmla="*/ 149712 w 3000547"/>
                  <a:gd name="connsiteY11203" fmla="*/ 3312825 h 3555732"/>
                  <a:gd name="connsiteX11204" fmla="*/ 146055 w 3000547"/>
                  <a:gd name="connsiteY11204" fmla="*/ 3314931 h 3555732"/>
                  <a:gd name="connsiteX11205" fmla="*/ 144060 w 3000547"/>
                  <a:gd name="connsiteY11205" fmla="*/ 3318699 h 3555732"/>
                  <a:gd name="connsiteX11206" fmla="*/ 144392 w 3000547"/>
                  <a:gd name="connsiteY11206" fmla="*/ 3323242 h 3555732"/>
                  <a:gd name="connsiteX11207" fmla="*/ 146276 w 3000547"/>
                  <a:gd name="connsiteY11207" fmla="*/ 3327785 h 3555732"/>
                  <a:gd name="connsiteX11208" fmla="*/ 148825 w 3000547"/>
                  <a:gd name="connsiteY11208" fmla="*/ 3331553 h 3555732"/>
                  <a:gd name="connsiteX11209" fmla="*/ 151152 w 3000547"/>
                  <a:gd name="connsiteY11209" fmla="*/ 3333770 h 3555732"/>
                  <a:gd name="connsiteX11210" fmla="*/ 153368 w 3000547"/>
                  <a:gd name="connsiteY11210" fmla="*/ 3334102 h 3555732"/>
                  <a:gd name="connsiteX11211" fmla="*/ 157690 w 3000547"/>
                  <a:gd name="connsiteY11211" fmla="*/ 3332218 h 3555732"/>
                  <a:gd name="connsiteX11212" fmla="*/ 159574 w 3000547"/>
                  <a:gd name="connsiteY11212" fmla="*/ 3332218 h 3555732"/>
                  <a:gd name="connsiteX11213" fmla="*/ 160793 w 3000547"/>
                  <a:gd name="connsiteY11213" fmla="*/ 3333326 h 3555732"/>
                  <a:gd name="connsiteX11214" fmla="*/ 162788 w 3000547"/>
                  <a:gd name="connsiteY11214" fmla="*/ 3337094 h 3555732"/>
                  <a:gd name="connsiteX11215" fmla="*/ 164339 w 3000547"/>
                  <a:gd name="connsiteY11215" fmla="*/ 3338091 h 3555732"/>
                  <a:gd name="connsiteX11216" fmla="*/ 162234 w 3000547"/>
                  <a:gd name="connsiteY11216" fmla="*/ 3339310 h 3555732"/>
                  <a:gd name="connsiteX11217" fmla="*/ 159353 w 3000547"/>
                  <a:gd name="connsiteY11217" fmla="*/ 3339754 h 3555732"/>
                  <a:gd name="connsiteX11218" fmla="*/ 156804 w 3000547"/>
                  <a:gd name="connsiteY11218" fmla="*/ 3341305 h 3555732"/>
                  <a:gd name="connsiteX11219" fmla="*/ 155806 w 3000547"/>
                  <a:gd name="connsiteY11219" fmla="*/ 3345848 h 3555732"/>
                  <a:gd name="connsiteX11220" fmla="*/ 156693 w 3000547"/>
                  <a:gd name="connsiteY11220" fmla="*/ 3348397 h 3555732"/>
                  <a:gd name="connsiteX11221" fmla="*/ 162455 w 3000547"/>
                  <a:gd name="connsiteY11221" fmla="*/ 3358592 h 3555732"/>
                  <a:gd name="connsiteX11222" fmla="*/ 172983 w 3000547"/>
                  <a:gd name="connsiteY11222" fmla="*/ 3341416 h 3555732"/>
                  <a:gd name="connsiteX11223" fmla="*/ 176751 w 3000547"/>
                  <a:gd name="connsiteY11223" fmla="*/ 3338202 h 3555732"/>
                  <a:gd name="connsiteX11224" fmla="*/ 192376 w 3000547"/>
                  <a:gd name="connsiteY11224" fmla="*/ 3334545 h 3555732"/>
                  <a:gd name="connsiteX11225" fmla="*/ 198470 w 3000547"/>
                  <a:gd name="connsiteY11225" fmla="*/ 3330556 h 3555732"/>
                  <a:gd name="connsiteX11226" fmla="*/ 229499 w 3000547"/>
                  <a:gd name="connsiteY11226" fmla="*/ 3324683 h 3555732"/>
                  <a:gd name="connsiteX11227" fmla="*/ 229499 w 3000547"/>
                  <a:gd name="connsiteY11227" fmla="*/ 3326234 h 3555732"/>
                  <a:gd name="connsiteX11228" fmla="*/ 180629 w 3000547"/>
                  <a:gd name="connsiteY11228" fmla="*/ 3341416 h 3555732"/>
                  <a:gd name="connsiteX11229" fmla="*/ 172872 w 3000547"/>
                  <a:gd name="connsiteY11229" fmla="*/ 3346181 h 3555732"/>
                  <a:gd name="connsiteX11230" fmla="*/ 170434 w 3000547"/>
                  <a:gd name="connsiteY11230" fmla="*/ 3348730 h 3555732"/>
                  <a:gd name="connsiteX11231" fmla="*/ 167331 w 3000547"/>
                  <a:gd name="connsiteY11231" fmla="*/ 3353606 h 3555732"/>
                  <a:gd name="connsiteX11232" fmla="*/ 165780 w 3000547"/>
                  <a:gd name="connsiteY11232" fmla="*/ 3356819 h 3555732"/>
                  <a:gd name="connsiteX11233" fmla="*/ 165115 w 3000547"/>
                  <a:gd name="connsiteY11233" fmla="*/ 3359368 h 3555732"/>
                  <a:gd name="connsiteX11234" fmla="*/ 165891 w 3000547"/>
                  <a:gd name="connsiteY11234" fmla="*/ 3363025 h 3555732"/>
                  <a:gd name="connsiteX11235" fmla="*/ 167886 w 3000547"/>
                  <a:gd name="connsiteY11235" fmla="*/ 3366238 h 3555732"/>
                  <a:gd name="connsiteX11236" fmla="*/ 170213 w 3000547"/>
                  <a:gd name="connsiteY11236" fmla="*/ 3368676 h 3555732"/>
                  <a:gd name="connsiteX11237" fmla="*/ 172096 w 3000547"/>
                  <a:gd name="connsiteY11237" fmla="*/ 3370006 h 3555732"/>
                  <a:gd name="connsiteX11238" fmla="*/ 181959 w 3000547"/>
                  <a:gd name="connsiteY11238" fmla="*/ 3371003 h 3555732"/>
                  <a:gd name="connsiteX11239" fmla="*/ 184508 w 3000547"/>
                  <a:gd name="connsiteY11239" fmla="*/ 3372998 h 3555732"/>
                  <a:gd name="connsiteX11240" fmla="*/ 173869 w 3000547"/>
                  <a:gd name="connsiteY11240" fmla="*/ 3372998 h 3555732"/>
                  <a:gd name="connsiteX11241" fmla="*/ 168993 w 3000547"/>
                  <a:gd name="connsiteY11241" fmla="*/ 3371447 h 3555732"/>
                  <a:gd name="connsiteX11242" fmla="*/ 155142 w 3000547"/>
                  <a:gd name="connsiteY11242" fmla="*/ 3359146 h 3555732"/>
                  <a:gd name="connsiteX11243" fmla="*/ 153701 w 3000547"/>
                  <a:gd name="connsiteY11243" fmla="*/ 3356930 h 3555732"/>
                  <a:gd name="connsiteX11244" fmla="*/ 151041 w 3000547"/>
                  <a:gd name="connsiteY11244" fmla="*/ 3351943 h 3555732"/>
                  <a:gd name="connsiteX11245" fmla="*/ 149379 w 3000547"/>
                  <a:gd name="connsiteY11245" fmla="*/ 3349949 h 3555732"/>
                  <a:gd name="connsiteX11246" fmla="*/ 145168 w 3000547"/>
                  <a:gd name="connsiteY11246" fmla="*/ 3346846 h 3555732"/>
                  <a:gd name="connsiteX11247" fmla="*/ 143285 w 3000547"/>
                  <a:gd name="connsiteY11247" fmla="*/ 3345959 h 3555732"/>
                  <a:gd name="connsiteX11248" fmla="*/ 141844 w 3000547"/>
                  <a:gd name="connsiteY11248" fmla="*/ 3345627 h 3555732"/>
                  <a:gd name="connsiteX11249" fmla="*/ 138298 w 3000547"/>
                  <a:gd name="connsiteY11249" fmla="*/ 3345959 h 3555732"/>
                  <a:gd name="connsiteX11250" fmla="*/ 137744 w 3000547"/>
                  <a:gd name="connsiteY11250" fmla="*/ 3346735 h 3555732"/>
                  <a:gd name="connsiteX11251" fmla="*/ 137965 w 3000547"/>
                  <a:gd name="connsiteY11251" fmla="*/ 3350613 h 3555732"/>
                  <a:gd name="connsiteX11252" fmla="*/ 137965 w 3000547"/>
                  <a:gd name="connsiteY11252" fmla="*/ 3351943 h 3555732"/>
                  <a:gd name="connsiteX11253" fmla="*/ 135860 w 3000547"/>
                  <a:gd name="connsiteY11253" fmla="*/ 3352940 h 3555732"/>
                  <a:gd name="connsiteX11254" fmla="*/ 130540 w 3000547"/>
                  <a:gd name="connsiteY11254" fmla="*/ 3352497 h 3555732"/>
                  <a:gd name="connsiteX11255" fmla="*/ 128435 w 3000547"/>
                  <a:gd name="connsiteY11255" fmla="*/ 3353606 h 3555732"/>
                  <a:gd name="connsiteX11256" fmla="*/ 126219 w 3000547"/>
                  <a:gd name="connsiteY11256" fmla="*/ 3367014 h 3555732"/>
                  <a:gd name="connsiteX11257" fmla="*/ 124778 w 3000547"/>
                  <a:gd name="connsiteY11257" fmla="*/ 3362582 h 3555732"/>
                  <a:gd name="connsiteX11258" fmla="*/ 124557 w 3000547"/>
                  <a:gd name="connsiteY11258" fmla="*/ 3355711 h 3555732"/>
                  <a:gd name="connsiteX11259" fmla="*/ 125111 w 3000547"/>
                  <a:gd name="connsiteY11259" fmla="*/ 3348508 h 3555732"/>
                  <a:gd name="connsiteX11260" fmla="*/ 126219 w 3000547"/>
                  <a:gd name="connsiteY11260" fmla="*/ 3343078 h 3555732"/>
                  <a:gd name="connsiteX11261" fmla="*/ 107491 w 3000547"/>
                  <a:gd name="connsiteY11261" fmla="*/ 3329559 h 3555732"/>
                  <a:gd name="connsiteX11262" fmla="*/ 106604 w 3000547"/>
                  <a:gd name="connsiteY11262" fmla="*/ 3335875 h 3555732"/>
                  <a:gd name="connsiteX11263" fmla="*/ 105829 w 3000547"/>
                  <a:gd name="connsiteY11263" fmla="*/ 3338313 h 3555732"/>
                  <a:gd name="connsiteX11264" fmla="*/ 104388 w 3000547"/>
                  <a:gd name="connsiteY11264" fmla="*/ 3339864 h 3555732"/>
                  <a:gd name="connsiteX11265" fmla="*/ 106383 w 3000547"/>
                  <a:gd name="connsiteY11265" fmla="*/ 3341416 h 3555732"/>
                  <a:gd name="connsiteX11266" fmla="*/ 110705 w 3000547"/>
                  <a:gd name="connsiteY11266" fmla="*/ 3340419 h 3555732"/>
                  <a:gd name="connsiteX11267" fmla="*/ 112145 w 3000547"/>
                  <a:gd name="connsiteY11267" fmla="*/ 3343078 h 3555732"/>
                  <a:gd name="connsiteX11268" fmla="*/ 110926 w 3000547"/>
                  <a:gd name="connsiteY11268" fmla="*/ 3341970 h 3555732"/>
                  <a:gd name="connsiteX11269" fmla="*/ 109707 w 3000547"/>
                  <a:gd name="connsiteY11269" fmla="*/ 3341970 h 3555732"/>
                  <a:gd name="connsiteX11270" fmla="*/ 108599 w 3000547"/>
                  <a:gd name="connsiteY11270" fmla="*/ 3342857 h 3555732"/>
                  <a:gd name="connsiteX11271" fmla="*/ 107491 w 3000547"/>
                  <a:gd name="connsiteY11271" fmla="*/ 3344408 h 3555732"/>
                  <a:gd name="connsiteX11272" fmla="*/ 112367 w 3000547"/>
                  <a:gd name="connsiteY11272" fmla="*/ 3348951 h 3555732"/>
                  <a:gd name="connsiteX11273" fmla="*/ 114915 w 3000547"/>
                  <a:gd name="connsiteY11273" fmla="*/ 3352054 h 3555732"/>
                  <a:gd name="connsiteX11274" fmla="*/ 116024 w 3000547"/>
                  <a:gd name="connsiteY11274" fmla="*/ 3354270 h 3555732"/>
                  <a:gd name="connsiteX11275" fmla="*/ 115026 w 3000547"/>
                  <a:gd name="connsiteY11275" fmla="*/ 3358260 h 3555732"/>
                  <a:gd name="connsiteX11276" fmla="*/ 112810 w 3000547"/>
                  <a:gd name="connsiteY11276" fmla="*/ 3356487 h 3555732"/>
                  <a:gd name="connsiteX11277" fmla="*/ 109486 w 3000547"/>
                  <a:gd name="connsiteY11277" fmla="*/ 3350502 h 3555732"/>
                  <a:gd name="connsiteX11278" fmla="*/ 108267 w 3000547"/>
                  <a:gd name="connsiteY11278" fmla="*/ 3349505 h 3555732"/>
                  <a:gd name="connsiteX11279" fmla="*/ 107048 w 3000547"/>
                  <a:gd name="connsiteY11279" fmla="*/ 3347843 h 3555732"/>
                  <a:gd name="connsiteX11280" fmla="*/ 106050 w 3000547"/>
                  <a:gd name="connsiteY11280" fmla="*/ 3347511 h 3555732"/>
                  <a:gd name="connsiteX11281" fmla="*/ 106050 w 3000547"/>
                  <a:gd name="connsiteY11281" fmla="*/ 3349727 h 3555732"/>
                  <a:gd name="connsiteX11282" fmla="*/ 106715 w 3000547"/>
                  <a:gd name="connsiteY11282" fmla="*/ 3352165 h 3555732"/>
                  <a:gd name="connsiteX11283" fmla="*/ 107380 w 3000547"/>
                  <a:gd name="connsiteY11283" fmla="*/ 3355268 h 3555732"/>
                  <a:gd name="connsiteX11284" fmla="*/ 107380 w 3000547"/>
                  <a:gd name="connsiteY11284" fmla="*/ 3356376 h 3555732"/>
                  <a:gd name="connsiteX11285" fmla="*/ 108821 w 3000547"/>
                  <a:gd name="connsiteY11285" fmla="*/ 3358703 h 3555732"/>
                  <a:gd name="connsiteX11286" fmla="*/ 109818 w 3000547"/>
                  <a:gd name="connsiteY11286" fmla="*/ 3359811 h 3555732"/>
                  <a:gd name="connsiteX11287" fmla="*/ 110040 w 3000547"/>
                  <a:gd name="connsiteY11287" fmla="*/ 3361141 h 3555732"/>
                  <a:gd name="connsiteX11288" fmla="*/ 109042 w 3000547"/>
                  <a:gd name="connsiteY11288" fmla="*/ 3363911 h 3555732"/>
                  <a:gd name="connsiteX11289" fmla="*/ 107823 w 3000547"/>
                  <a:gd name="connsiteY11289" fmla="*/ 3364798 h 3555732"/>
                  <a:gd name="connsiteX11290" fmla="*/ 106161 w 3000547"/>
                  <a:gd name="connsiteY11290" fmla="*/ 3365352 h 3555732"/>
                  <a:gd name="connsiteX11291" fmla="*/ 105164 w 3000547"/>
                  <a:gd name="connsiteY11291" fmla="*/ 3366682 h 3555732"/>
                  <a:gd name="connsiteX11292" fmla="*/ 105829 w 3000547"/>
                  <a:gd name="connsiteY11292" fmla="*/ 3370006 h 3555732"/>
                  <a:gd name="connsiteX11293" fmla="*/ 106161 w 3000547"/>
                  <a:gd name="connsiteY11293" fmla="*/ 3374328 h 3555732"/>
                  <a:gd name="connsiteX11294" fmla="*/ 106161 w 3000547"/>
                  <a:gd name="connsiteY11294" fmla="*/ 3378317 h 3555732"/>
                  <a:gd name="connsiteX11295" fmla="*/ 105718 w 3000547"/>
                  <a:gd name="connsiteY11295" fmla="*/ 3381974 h 3555732"/>
                  <a:gd name="connsiteX11296" fmla="*/ 104721 w 3000547"/>
                  <a:gd name="connsiteY11296" fmla="*/ 3385188 h 3555732"/>
                  <a:gd name="connsiteX11297" fmla="*/ 101174 w 3000547"/>
                  <a:gd name="connsiteY11297" fmla="*/ 3389177 h 3555732"/>
                  <a:gd name="connsiteX11298" fmla="*/ 99180 w 3000547"/>
                  <a:gd name="connsiteY11298" fmla="*/ 3391615 h 3555732"/>
                  <a:gd name="connsiteX11299" fmla="*/ 102504 w 3000547"/>
                  <a:gd name="connsiteY11299" fmla="*/ 3397045 h 3555732"/>
                  <a:gd name="connsiteX11300" fmla="*/ 103723 w 3000547"/>
                  <a:gd name="connsiteY11300" fmla="*/ 3400480 h 3555732"/>
                  <a:gd name="connsiteX11301" fmla="*/ 104610 w 3000547"/>
                  <a:gd name="connsiteY11301" fmla="*/ 3404802 h 3555732"/>
                  <a:gd name="connsiteX11302" fmla="*/ 107048 w 3000547"/>
                  <a:gd name="connsiteY11302" fmla="*/ 3410786 h 3555732"/>
                  <a:gd name="connsiteX11303" fmla="*/ 109707 w 3000547"/>
                  <a:gd name="connsiteY11303" fmla="*/ 3419208 h 3555732"/>
                  <a:gd name="connsiteX11304" fmla="*/ 114583 w 3000547"/>
                  <a:gd name="connsiteY11304" fmla="*/ 3426854 h 3555732"/>
                  <a:gd name="connsiteX11305" fmla="*/ 118905 w 3000547"/>
                  <a:gd name="connsiteY11305" fmla="*/ 3433503 h 3555732"/>
                  <a:gd name="connsiteX11306" fmla="*/ 118240 w 3000547"/>
                  <a:gd name="connsiteY11306" fmla="*/ 3436606 h 3555732"/>
                  <a:gd name="connsiteX11307" fmla="*/ 124778 w 3000547"/>
                  <a:gd name="connsiteY11307" fmla="*/ 3442701 h 3555732"/>
                  <a:gd name="connsiteX11308" fmla="*/ 129100 w 3000547"/>
                  <a:gd name="connsiteY11308" fmla="*/ 3441371 h 3555732"/>
                  <a:gd name="connsiteX11309" fmla="*/ 133200 w 3000547"/>
                  <a:gd name="connsiteY11309" fmla="*/ 3442701 h 3555732"/>
                  <a:gd name="connsiteX11310" fmla="*/ 135306 w 3000547"/>
                  <a:gd name="connsiteY11310" fmla="*/ 3449571 h 3555732"/>
                  <a:gd name="connsiteX11311" fmla="*/ 139960 w 3000547"/>
                  <a:gd name="connsiteY11311" fmla="*/ 3451234 h 3555732"/>
                  <a:gd name="connsiteX11312" fmla="*/ 150266 w 3000547"/>
                  <a:gd name="connsiteY11312" fmla="*/ 3450791 h 3555732"/>
                  <a:gd name="connsiteX11313" fmla="*/ 153258 w 3000547"/>
                  <a:gd name="connsiteY11313" fmla="*/ 3452120 h 3555732"/>
                  <a:gd name="connsiteX11314" fmla="*/ 154366 w 3000547"/>
                  <a:gd name="connsiteY11314" fmla="*/ 3454115 h 3555732"/>
                  <a:gd name="connsiteX11315" fmla="*/ 154698 w 3000547"/>
                  <a:gd name="connsiteY11315" fmla="*/ 3456220 h 3555732"/>
                  <a:gd name="connsiteX11316" fmla="*/ 154698 w 3000547"/>
                  <a:gd name="connsiteY11316" fmla="*/ 3458437 h 3555732"/>
                  <a:gd name="connsiteX11317" fmla="*/ 154920 w 3000547"/>
                  <a:gd name="connsiteY11317" fmla="*/ 3460985 h 3555732"/>
                  <a:gd name="connsiteX11318" fmla="*/ 155474 w 3000547"/>
                  <a:gd name="connsiteY11318" fmla="*/ 3463645 h 3555732"/>
                  <a:gd name="connsiteX11319" fmla="*/ 156028 w 3000547"/>
                  <a:gd name="connsiteY11319" fmla="*/ 3465751 h 3555732"/>
                  <a:gd name="connsiteX11320" fmla="*/ 156693 w 3000547"/>
                  <a:gd name="connsiteY11320" fmla="*/ 3467524 h 3555732"/>
                  <a:gd name="connsiteX11321" fmla="*/ 158688 w 3000547"/>
                  <a:gd name="connsiteY11321" fmla="*/ 3471070 h 3555732"/>
                  <a:gd name="connsiteX11322" fmla="*/ 159685 w 3000547"/>
                  <a:gd name="connsiteY11322" fmla="*/ 3472178 h 3555732"/>
                  <a:gd name="connsiteX11323" fmla="*/ 160904 w 3000547"/>
                  <a:gd name="connsiteY11323" fmla="*/ 3472732 h 3555732"/>
                  <a:gd name="connsiteX11324" fmla="*/ 164228 w 3000547"/>
                  <a:gd name="connsiteY11324" fmla="*/ 3473286 h 3555732"/>
                  <a:gd name="connsiteX11325" fmla="*/ 165448 w 3000547"/>
                  <a:gd name="connsiteY11325" fmla="*/ 3474283 h 3555732"/>
                  <a:gd name="connsiteX11326" fmla="*/ 168107 w 3000547"/>
                  <a:gd name="connsiteY11326" fmla="*/ 3477386 h 3555732"/>
                  <a:gd name="connsiteX11327" fmla="*/ 174424 w 3000547"/>
                  <a:gd name="connsiteY11327" fmla="*/ 3481819 h 3555732"/>
                  <a:gd name="connsiteX11328" fmla="*/ 181627 w 3000547"/>
                  <a:gd name="connsiteY11328" fmla="*/ 3482705 h 3555732"/>
                  <a:gd name="connsiteX11329" fmla="*/ 183400 w 3000547"/>
                  <a:gd name="connsiteY11329" fmla="*/ 3483924 h 3555732"/>
                  <a:gd name="connsiteX11330" fmla="*/ 184729 w 3000547"/>
                  <a:gd name="connsiteY11330" fmla="*/ 3485365 h 3555732"/>
                  <a:gd name="connsiteX11331" fmla="*/ 186613 w 3000547"/>
                  <a:gd name="connsiteY11331" fmla="*/ 3486473 h 3555732"/>
                  <a:gd name="connsiteX11332" fmla="*/ 188608 w 3000547"/>
                  <a:gd name="connsiteY11332" fmla="*/ 3487249 h 3555732"/>
                  <a:gd name="connsiteX11333" fmla="*/ 190270 w 3000547"/>
                  <a:gd name="connsiteY11333" fmla="*/ 3487581 h 3555732"/>
                  <a:gd name="connsiteX11334" fmla="*/ 191489 w 3000547"/>
                  <a:gd name="connsiteY11334" fmla="*/ 3488468 h 3555732"/>
                  <a:gd name="connsiteX11335" fmla="*/ 197805 w 3000547"/>
                  <a:gd name="connsiteY11335" fmla="*/ 3493344 h 3555732"/>
                  <a:gd name="connsiteX11336" fmla="*/ 203790 w 3000547"/>
                  <a:gd name="connsiteY11336" fmla="*/ 3496225 h 3555732"/>
                  <a:gd name="connsiteX11337" fmla="*/ 214982 w 3000547"/>
                  <a:gd name="connsiteY11337" fmla="*/ 3498220 h 3555732"/>
                  <a:gd name="connsiteX11338" fmla="*/ 222185 w 3000547"/>
                  <a:gd name="connsiteY11338" fmla="*/ 3502431 h 3555732"/>
                  <a:gd name="connsiteX11339" fmla="*/ 229388 w 3000547"/>
                  <a:gd name="connsiteY11339" fmla="*/ 3502098 h 3555732"/>
                  <a:gd name="connsiteX11340" fmla="*/ 228612 w 3000547"/>
                  <a:gd name="connsiteY11340" fmla="*/ 3497776 h 3555732"/>
                  <a:gd name="connsiteX11341" fmla="*/ 228612 w 3000547"/>
                  <a:gd name="connsiteY11341" fmla="*/ 3486030 h 3555732"/>
                  <a:gd name="connsiteX11342" fmla="*/ 231050 w 3000547"/>
                  <a:gd name="connsiteY11342" fmla="*/ 3486584 h 3555732"/>
                  <a:gd name="connsiteX11343" fmla="*/ 233710 w 3000547"/>
                  <a:gd name="connsiteY11343" fmla="*/ 3485032 h 3555732"/>
                  <a:gd name="connsiteX11344" fmla="*/ 236369 w 3000547"/>
                  <a:gd name="connsiteY11344" fmla="*/ 3484257 h 3555732"/>
                  <a:gd name="connsiteX11345" fmla="*/ 238807 w 3000547"/>
                  <a:gd name="connsiteY11345" fmla="*/ 3487360 h 3555732"/>
                  <a:gd name="connsiteX11346" fmla="*/ 237256 w 3000547"/>
                  <a:gd name="connsiteY11346" fmla="*/ 3491903 h 3555732"/>
                  <a:gd name="connsiteX11347" fmla="*/ 235150 w 3000547"/>
                  <a:gd name="connsiteY11347" fmla="*/ 3489687 h 3555732"/>
                  <a:gd name="connsiteX11348" fmla="*/ 232823 w 3000547"/>
                  <a:gd name="connsiteY11348" fmla="*/ 3489687 h 3555732"/>
                  <a:gd name="connsiteX11349" fmla="*/ 231050 w 3000547"/>
                  <a:gd name="connsiteY11349" fmla="*/ 3491460 h 3555732"/>
                  <a:gd name="connsiteX11350" fmla="*/ 230274 w 3000547"/>
                  <a:gd name="connsiteY11350" fmla="*/ 3495560 h 3555732"/>
                  <a:gd name="connsiteX11351" fmla="*/ 230939 w 3000547"/>
                  <a:gd name="connsiteY11351" fmla="*/ 3497887 h 3555732"/>
                  <a:gd name="connsiteX11352" fmla="*/ 234264 w 3000547"/>
                  <a:gd name="connsiteY11352" fmla="*/ 3504869 h 3555732"/>
                  <a:gd name="connsiteX11353" fmla="*/ 235704 w 3000547"/>
                  <a:gd name="connsiteY11353" fmla="*/ 3506642 h 3555732"/>
                  <a:gd name="connsiteX11354" fmla="*/ 237588 w 3000547"/>
                  <a:gd name="connsiteY11354" fmla="*/ 3506309 h 3555732"/>
                  <a:gd name="connsiteX11355" fmla="*/ 244237 w 3000547"/>
                  <a:gd name="connsiteY11355" fmla="*/ 3499882 h 3555732"/>
                  <a:gd name="connsiteX11356" fmla="*/ 249445 w 3000547"/>
                  <a:gd name="connsiteY11356" fmla="*/ 3496446 h 3555732"/>
                  <a:gd name="connsiteX11357" fmla="*/ 252327 w 3000547"/>
                  <a:gd name="connsiteY11357" fmla="*/ 3495560 h 3555732"/>
                  <a:gd name="connsiteX11358" fmla="*/ 254321 w 3000547"/>
                  <a:gd name="connsiteY11358" fmla="*/ 3496225 h 3555732"/>
                  <a:gd name="connsiteX11359" fmla="*/ 245234 w 3000547"/>
                  <a:gd name="connsiteY11359" fmla="*/ 3501655 h 3555732"/>
                  <a:gd name="connsiteX11360" fmla="*/ 240580 w 3000547"/>
                  <a:gd name="connsiteY11360" fmla="*/ 3506974 h 3555732"/>
                  <a:gd name="connsiteX11361" fmla="*/ 234929 w 3000547"/>
                  <a:gd name="connsiteY11361" fmla="*/ 3510077 h 3555732"/>
                  <a:gd name="connsiteX11362" fmla="*/ 232491 w 3000547"/>
                  <a:gd name="connsiteY11362" fmla="*/ 3513845 h 3555732"/>
                  <a:gd name="connsiteX11363" fmla="*/ 233156 w 3000547"/>
                  <a:gd name="connsiteY11363" fmla="*/ 3514177 h 3555732"/>
                  <a:gd name="connsiteX11364" fmla="*/ 234818 w 3000547"/>
                  <a:gd name="connsiteY11364" fmla="*/ 3515507 h 3555732"/>
                  <a:gd name="connsiteX11365" fmla="*/ 232380 w 3000547"/>
                  <a:gd name="connsiteY11365" fmla="*/ 3516393 h 3555732"/>
                  <a:gd name="connsiteX11366" fmla="*/ 226064 w 3000547"/>
                  <a:gd name="connsiteY11366" fmla="*/ 3516726 h 3555732"/>
                  <a:gd name="connsiteX11367" fmla="*/ 224844 w 3000547"/>
                  <a:gd name="connsiteY11367" fmla="*/ 3519163 h 3555732"/>
                  <a:gd name="connsiteX11368" fmla="*/ 224291 w 3000547"/>
                  <a:gd name="connsiteY11368" fmla="*/ 3523264 h 3555732"/>
                  <a:gd name="connsiteX11369" fmla="*/ 222850 w 3000547"/>
                  <a:gd name="connsiteY11369" fmla="*/ 3526367 h 3555732"/>
                  <a:gd name="connsiteX11370" fmla="*/ 220855 w 3000547"/>
                  <a:gd name="connsiteY11370" fmla="*/ 3528250 h 3555732"/>
                  <a:gd name="connsiteX11371" fmla="*/ 218639 w 3000547"/>
                  <a:gd name="connsiteY11371" fmla="*/ 3528694 h 3555732"/>
                  <a:gd name="connsiteX11372" fmla="*/ 219969 w 3000547"/>
                  <a:gd name="connsiteY11372" fmla="*/ 3531464 h 3555732"/>
                  <a:gd name="connsiteX11373" fmla="*/ 226064 w 3000547"/>
                  <a:gd name="connsiteY11373" fmla="*/ 3538224 h 3555732"/>
                  <a:gd name="connsiteX11374" fmla="*/ 228612 w 3000547"/>
                  <a:gd name="connsiteY11374" fmla="*/ 3539886 h 3555732"/>
                  <a:gd name="connsiteX11375" fmla="*/ 240469 w 3000547"/>
                  <a:gd name="connsiteY11375" fmla="*/ 3540329 h 3555732"/>
                  <a:gd name="connsiteX11376" fmla="*/ 241688 w 3000547"/>
                  <a:gd name="connsiteY11376" fmla="*/ 3540662 h 3555732"/>
                  <a:gd name="connsiteX11377" fmla="*/ 244016 w 3000547"/>
                  <a:gd name="connsiteY11377" fmla="*/ 3541992 h 3555732"/>
                  <a:gd name="connsiteX11378" fmla="*/ 245124 w 3000547"/>
                  <a:gd name="connsiteY11378" fmla="*/ 3541992 h 3555732"/>
                  <a:gd name="connsiteX11379" fmla="*/ 247229 w 3000547"/>
                  <a:gd name="connsiteY11379" fmla="*/ 3540440 h 3555732"/>
                  <a:gd name="connsiteX11380" fmla="*/ 247229 w 3000547"/>
                  <a:gd name="connsiteY11380" fmla="*/ 3539443 h 3555732"/>
                  <a:gd name="connsiteX11381" fmla="*/ 246343 w 3000547"/>
                  <a:gd name="connsiteY11381" fmla="*/ 3538556 h 3555732"/>
                  <a:gd name="connsiteX11382" fmla="*/ 244016 w 3000547"/>
                  <a:gd name="connsiteY11382" fmla="*/ 3535897 h 3555732"/>
                  <a:gd name="connsiteX11383" fmla="*/ 241688 w 3000547"/>
                  <a:gd name="connsiteY11383" fmla="*/ 3534235 h 3555732"/>
                  <a:gd name="connsiteX11384" fmla="*/ 240469 w 3000547"/>
                  <a:gd name="connsiteY11384" fmla="*/ 3533015 h 3555732"/>
                  <a:gd name="connsiteX11385" fmla="*/ 239694 w 3000547"/>
                  <a:gd name="connsiteY11385" fmla="*/ 3531353 h 3555732"/>
                  <a:gd name="connsiteX11386" fmla="*/ 239140 w 3000547"/>
                  <a:gd name="connsiteY11386" fmla="*/ 3529691 h 3555732"/>
                  <a:gd name="connsiteX11387" fmla="*/ 238364 w 3000547"/>
                  <a:gd name="connsiteY11387" fmla="*/ 3528583 h 3555732"/>
                  <a:gd name="connsiteX11388" fmla="*/ 236702 w 3000547"/>
                  <a:gd name="connsiteY11388" fmla="*/ 3528583 h 3555732"/>
                  <a:gd name="connsiteX11389" fmla="*/ 238032 w 3000547"/>
                  <a:gd name="connsiteY11389" fmla="*/ 3525148 h 3555732"/>
                  <a:gd name="connsiteX11390" fmla="*/ 240580 w 3000547"/>
                  <a:gd name="connsiteY11390" fmla="*/ 3513734 h 3555732"/>
                  <a:gd name="connsiteX11391" fmla="*/ 240580 w 3000547"/>
                  <a:gd name="connsiteY11391" fmla="*/ 3517391 h 3555732"/>
                  <a:gd name="connsiteX11392" fmla="*/ 241134 w 3000547"/>
                  <a:gd name="connsiteY11392" fmla="*/ 3520604 h 3555732"/>
                  <a:gd name="connsiteX11393" fmla="*/ 241134 w 3000547"/>
                  <a:gd name="connsiteY11393" fmla="*/ 3523264 h 3555732"/>
                  <a:gd name="connsiteX11394" fmla="*/ 239805 w 3000547"/>
                  <a:gd name="connsiteY11394" fmla="*/ 3525480 h 3555732"/>
                  <a:gd name="connsiteX11395" fmla="*/ 241578 w 3000547"/>
                  <a:gd name="connsiteY11395" fmla="*/ 3528694 h 3555732"/>
                  <a:gd name="connsiteX11396" fmla="*/ 244459 w 3000547"/>
                  <a:gd name="connsiteY11396" fmla="*/ 3529470 h 3555732"/>
                  <a:gd name="connsiteX11397" fmla="*/ 250221 w 3000547"/>
                  <a:gd name="connsiteY11397" fmla="*/ 3528583 h 3555732"/>
                  <a:gd name="connsiteX11398" fmla="*/ 250775 w 3000547"/>
                  <a:gd name="connsiteY11398" fmla="*/ 3526921 h 3555732"/>
                  <a:gd name="connsiteX11399" fmla="*/ 246786 w 3000547"/>
                  <a:gd name="connsiteY11399" fmla="*/ 3515396 h 3555732"/>
                  <a:gd name="connsiteX11400" fmla="*/ 249445 w 3000547"/>
                  <a:gd name="connsiteY11400" fmla="*/ 3515950 h 3555732"/>
                  <a:gd name="connsiteX11401" fmla="*/ 254875 w 3000547"/>
                  <a:gd name="connsiteY11401" fmla="*/ 3522821 h 3555732"/>
                  <a:gd name="connsiteX11402" fmla="*/ 257646 w 3000547"/>
                  <a:gd name="connsiteY11402" fmla="*/ 3525591 h 3555732"/>
                  <a:gd name="connsiteX11403" fmla="*/ 261081 w 3000547"/>
                  <a:gd name="connsiteY11403" fmla="*/ 3526367 h 3555732"/>
                  <a:gd name="connsiteX11404" fmla="*/ 267287 w 3000547"/>
                  <a:gd name="connsiteY11404" fmla="*/ 3524483 h 3555732"/>
                  <a:gd name="connsiteX11405" fmla="*/ 270722 w 3000547"/>
                  <a:gd name="connsiteY11405" fmla="*/ 3524261 h 3555732"/>
                  <a:gd name="connsiteX11406" fmla="*/ 269060 w 3000547"/>
                  <a:gd name="connsiteY11406" fmla="*/ 3527364 h 3555732"/>
                  <a:gd name="connsiteX11407" fmla="*/ 266289 w 3000547"/>
                  <a:gd name="connsiteY11407" fmla="*/ 3528583 h 3555732"/>
                  <a:gd name="connsiteX11408" fmla="*/ 257313 w 3000547"/>
                  <a:gd name="connsiteY11408" fmla="*/ 3528915 h 3555732"/>
                  <a:gd name="connsiteX11409" fmla="*/ 254765 w 3000547"/>
                  <a:gd name="connsiteY11409" fmla="*/ 3529802 h 3555732"/>
                  <a:gd name="connsiteX11410" fmla="*/ 249778 w 3000547"/>
                  <a:gd name="connsiteY11410" fmla="*/ 3533015 h 3555732"/>
                  <a:gd name="connsiteX11411" fmla="*/ 250886 w 3000547"/>
                  <a:gd name="connsiteY11411" fmla="*/ 3534899 h 3555732"/>
                  <a:gd name="connsiteX11412" fmla="*/ 252881 w 3000547"/>
                  <a:gd name="connsiteY11412" fmla="*/ 3536340 h 3555732"/>
                  <a:gd name="connsiteX11413" fmla="*/ 255097 w 3000547"/>
                  <a:gd name="connsiteY11413" fmla="*/ 3537226 h 3555732"/>
                  <a:gd name="connsiteX11414" fmla="*/ 256759 w 3000547"/>
                  <a:gd name="connsiteY11414" fmla="*/ 3537226 h 3555732"/>
                  <a:gd name="connsiteX11415" fmla="*/ 258200 w 3000547"/>
                  <a:gd name="connsiteY11415" fmla="*/ 3536451 h 3555732"/>
                  <a:gd name="connsiteX11416" fmla="*/ 260084 w 3000547"/>
                  <a:gd name="connsiteY11416" fmla="*/ 3533902 h 3555732"/>
                  <a:gd name="connsiteX11417" fmla="*/ 261413 w 3000547"/>
                  <a:gd name="connsiteY11417" fmla="*/ 3533015 h 3555732"/>
                  <a:gd name="connsiteX11418" fmla="*/ 261968 w 3000547"/>
                  <a:gd name="connsiteY11418" fmla="*/ 3535897 h 3555732"/>
                  <a:gd name="connsiteX11419" fmla="*/ 261968 w 3000547"/>
                  <a:gd name="connsiteY11419" fmla="*/ 3538335 h 3555732"/>
                  <a:gd name="connsiteX11420" fmla="*/ 261303 w 3000547"/>
                  <a:gd name="connsiteY11420" fmla="*/ 3540662 h 3555732"/>
                  <a:gd name="connsiteX11421" fmla="*/ 260527 w 3000547"/>
                  <a:gd name="connsiteY11421" fmla="*/ 3543211 h 3555732"/>
                  <a:gd name="connsiteX11422" fmla="*/ 263186 w 3000547"/>
                  <a:gd name="connsiteY11422" fmla="*/ 3540440 h 3555732"/>
                  <a:gd name="connsiteX11423" fmla="*/ 269614 w 3000547"/>
                  <a:gd name="connsiteY11423" fmla="*/ 3531908 h 3555732"/>
                  <a:gd name="connsiteX11424" fmla="*/ 271387 w 3000547"/>
                  <a:gd name="connsiteY11424" fmla="*/ 3533015 h 3555732"/>
                  <a:gd name="connsiteX11425" fmla="*/ 269503 w 3000547"/>
                  <a:gd name="connsiteY11425" fmla="*/ 3535453 h 3555732"/>
                  <a:gd name="connsiteX11426" fmla="*/ 266400 w 3000547"/>
                  <a:gd name="connsiteY11426" fmla="*/ 3542102 h 3555732"/>
                  <a:gd name="connsiteX11427" fmla="*/ 264406 w 3000547"/>
                  <a:gd name="connsiteY11427" fmla="*/ 3544762 h 3555732"/>
                  <a:gd name="connsiteX11428" fmla="*/ 267065 w 3000547"/>
                  <a:gd name="connsiteY11428" fmla="*/ 3544762 h 3555732"/>
                  <a:gd name="connsiteX11429" fmla="*/ 275709 w 3000547"/>
                  <a:gd name="connsiteY11429" fmla="*/ 3541105 h 3555732"/>
                  <a:gd name="connsiteX11430" fmla="*/ 277593 w 3000547"/>
                  <a:gd name="connsiteY11430" fmla="*/ 3539664 h 3555732"/>
                  <a:gd name="connsiteX11431" fmla="*/ 279144 w 3000547"/>
                  <a:gd name="connsiteY11431" fmla="*/ 3537670 h 3555732"/>
                  <a:gd name="connsiteX11432" fmla="*/ 286236 w 3000547"/>
                  <a:gd name="connsiteY11432" fmla="*/ 3533459 h 3555732"/>
                  <a:gd name="connsiteX11433" fmla="*/ 288452 w 3000547"/>
                  <a:gd name="connsiteY11433" fmla="*/ 3532905 h 3555732"/>
                  <a:gd name="connsiteX11434" fmla="*/ 288452 w 3000547"/>
                  <a:gd name="connsiteY11434" fmla="*/ 3534345 h 3555732"/>
                  <a:gd name="connsiteX11435" fmla="*/ 287677 w 3000547"/>
                  <a:gd name="connsiteY11435" fmla="*/ 3535897 h 3555732"/>
                  <a:gd name="connsiteX11436" fmla="*/ 285904 w 3000547"/>
                  <a:gd name="connsiteY11436" fmla="*/ 3540773 h 3555732"/>
                  <a:gd name="connsiteX11437" fmla="*/ 285017 w 3000547"/>
                  <a:gd name="connsiteY11437" fmla="*/ 3541770 h 3555732"/>
                  <a:gd name="connsiteX11438" fmla="*/ 283909 w 3000547"/>
                  <a:gd name="connsiteY11438" fmla="*/ 3540994 h 3555732"/>
                  <a:gd name="connsiteX11439" fmla="*/ 282912 w 3000547"/>
                  <a:gd name="connsiteY11439" fmla="*/ 3539664 h 3555732"/>
                  <a:gd name="connsiteX11440" fmla="*/ 281804 w 3000547"/>
                  <a:gd name="connsiteY11440" fmla="*/ 3539221 h 3555732"/>
                  <a:gd name="connsiteX11441" fmla="*/ 280363 w 3000547"/>
                  <a:gd name="connsiteY11441" fmla="*/ 3540994 h 3555732"/>
                  <a:gd name="connsiteX11442" fmla="*/ 277925 w 3000547"/>
                  <a:gd name="connsiteY11442" fmla="*/ 3543100 h 3555732"/>
                  <a:gd name="connsiteX11443" fmla="*/ 274379 w 3000547"/>
                  <a:gd name="connsiteY11443" fmla="*/ 3545095 h 3555732"/>
                  <a:gd name="connsiteX11444" fmla="*/ 271719 w 3000547"/>
                  <a:gd name="connsiteY11444" fmla="*/ 3547754 h 3555732"/>
                  <a:gd name="connsiteX11445" fmla="*/ 272163 w 3000547"/>
                  <a:gd name="connsiteY11445" fmla="*/ 3551854 h 3555732"/>
                  <a:gd name="connsiteX11446" fmla="*/ 271498 w 3000547"/>
                  <a:gd name="connsiteY11446" fmla="*/ 3554846 h 3555732"/>
                  <a:gd name="connsiteX11447" fmla="*/ 272606 w 3000547"/>
                  <a:gd name="connsiteY11447" fmla="*/ 3555733 h 3555732"/>
                  <a:gd name="connsiteX11448" fmla="*/ 274490 w 3000547"/>
                  <a:gd name="connsiteY11448" fmla="*/ 3555400 h 3555732"/>
                  <a:gd name="connsiteX11449" fmla="*/ 278701 w 3000547"/>
                  <a:gd name="connsiteY11449" fmla="*/ 3553627 h 3555732"/>
                  <a:gd name="connsiteX11450" fmla="*/ 279587 w 3000547"/>
                  <a:gd name="connsiteY11450" fmla="*/ 3553627 h 3555732"/>
                  <a:gd name="connsiteX11451" fmla="*/ 280474 w 3000547"/>
                  <a:gd name="connsiteY11451" fmla="*/ 3552962 h 3555732"/>
                  <a:gd name="connsiteX11452" fmla="*/ 280474 w 3000547"/>
                  <a:gd name="connsiteY11452" fmla="*/ 3551633 h 3555732"/>
                  <a:gd name="connsiteX11453" fmla="*/ 280474 w 3000547"/>
                  <a:gd name="connsiteY11453" fmla="*/ 3550081 h 3555732"/>
                  <a:gd name="connsiteX11454" fmla="*/ 280696 w 3000547"/>
                  <a:gd name="connsiteY11454" fmla="*/ 3548973 h 3555732"/>
                  <a:gd name="connsiteX11455" fmla="*/ 280696 w 3000547"/>
                  <a:gd name="connsiteY11455" fmla="*/ 3548308 h 3555732"/>
                  <a:gd name="connsiteX11456" fmla="*/ 280696 w 3000547"/>
                  <a:gd name="connsiteY11456" fmla="*/ 3547311 h 3555732"/>
                  <a:gd name="connsiteX11457" fmla="*/ 281139 w 3000547"/>
                  <a:gd name="connsiteY11457" fmla="*/ 3546424 h 3555732"/>
                  <a:gd name="connsiteX11458" fmla="*/ 289339 w 3000547"/>
                  <a:gd name="connsiteY11458" fmla="*/ 3543543 h 3555732"/>
                  <a:gd name="connsiteX11459" fmla="*/ 290558 w 3000547"/>
                  <a:gd name="connsiteY11459" fmla="*/ 3544429 h 3555732"/>
                  <a:gd name="connsiteX11460" fmla="*/ 291555 w 3000547"/>
                  <a:gd name="connsiteY11460" fmla="*/ 3547643 h 3555732"/>
                  <a:gd name="connsiteX11461" fmla="*/ 293328 w 3000547"/>
                  <a:gd name="connsiteY11461" fmla="*/ 3545316 h 3555732"/>
                  <a:gd name="connsiteX11462" fmla="*/ 300088 w 3000547"/>
                  <a:gd name="connsiteY11462" fmla="*/ 3541770 h 3555732"/>
                  <a:gd name="connsiteX11463" fmla="*/ 300531 w 3000547"/>
                  <a:gd name="connsiteY11463" fmla="*/ 3544984 h 3555732"/>
                  <a:gd name="connsiteX11464" fmla="*/ 302083 w 3000547"/>
                  <a:gd name="connsiteY11464" fmla="*/ 3546646 h 3555732"/>
                  <a:gd name="connsiteX11465" fmla="*/ 316046 w 3000547"/>
                  <a:gd name="connsiteY11465" fmla="*/ 3550635 h 3555732"/>
                  <a:gd name="connsiteX11466" fmla="*/ 337433 w 3000547"/>
                  <a:gd name="connsiteY11466" fmla="*/ 3550635 h 3555732"/>
                  <a:gd name="connsiteX11467" fmla="*/ 336990 w 3000547"/>
                  <a:gd name="connsiteY11467" fmla="*/ 3548862 h 3555732"/>
                  <a:gd name="connsiteX11468" fmla="*/ 336990 w 3000547"/>
                  <a:gd name="connsiteY11468" fmla="*/ 3547533 h 3555732"/>
                  <a:gd name="connsiteX11469" fmla="*/ 337433 w 3000547"/>
                  <a:gd name="connsiteY11469" fmla="*/ 3544651 h 3555732"/>
                  <a:gd name="connsiteX11470" fmla="*/ 339206 w 3000547"/>
                  <a:gd name="connsiteY11470" fmla="*/ 3548751 h 3555732"/>
                  <a:gd name="connsiteX11471" fmla="*/ 341533 w 3000547"/>
                  <a:gd name="connsiteY11471" fmla="*/ 3549638 h 3555732"/>
                  <a:gd name="connsiteX11472" fmla="*/ 343195 w 3000547"/>
                  <a:gd name="connsiteY11472" fmla="*/ 3547643 h 3555732"/>
                  <a:gd name="connsiteX11473" fmla="*/ 342863 w 3000547"/>
                  <a:gd name="connsiteY11473" fmla="*/ 3543100 h 3555732"/>
                  <a:gd name="connsiteX11474" fmla="*/ 343749 w 3000547"/>
                  <a:gd name="connsiteY11474" fmla="*/ 3544097 h 3555732"/>
                  <a:gd name="connsiteX11475" fmla="*/ 344636 w 3000547"/>
                  <a:gd name="connsiteY11475" fmla="*/ 3544540 h 3555732"/>
                  <a:gd name="connsiteX11476" fmla="*/ 346741 w 3000547"/>
                  <a:gd name="connsiteY11476" fmla="*/ 3544540 h 3555732"/>
                  <a:gd name="connsiteX11477" fmla="*/ 345966 w 3000547"/>
                  <a:gd name="connsiteY11477" fmla="*/ 3540551 h 3555732"/>
                  <a:gd name="connsiteX11478" fmla="*/ 347185 w 3000547"/>
                  <a:gd name="connsiteY11478" fmla="*/ 3539997 h 3555732"/>
                  <a:gd name="connsiteX11479" fmla="*/ 350841 w 3000547"/>
                  <a:gd name="connsiteY11479" fmla="*/ 3541881 h 3555732"/>
                  <a:gd name="connsiteX11480" fmla="*/ 353058 w 3000547"/>
                  <a:gd name="connsiteY11480" fmla="*/ 3541437 h 3555732"/>
                  <a:gd name="connsiteX11481" fmla="*/ 357601 w 3000547"/>
                  <a:gd name="connsiteY11481" fmla="*/ 3539443 h 3555732"/>
                  <a:gd name="connsiteX11482" fmla="*/ 375775 w 3000547"/>
                  <a:gd name="connsiteY11482" fmla="*/ 3536894 h 3555732"/>
                  <a:gd name="connsiteX11483" fmla="*/ 380318 w 3000547"/>
                  <a:gd name="connsiteY11483" fmla="*/ 3534456 h 3555732"/>
                  <a:gd name="connsiteX11484" fmla="*/ 377770 w 3000547"/>
                  <a:gd name="connsiteY11484" fmla="*/ 3531021 h 3555732"/>
                  <a:gd name="connsiteX11485" fmla="*/ 379986 w 3000547"/>
                  <a:gd name="connsiteY11485" fmla="*/ 3527696 h 3555732"/>
                  <a:gd name="connsiteX11486" fmla="*/ 386081 w 3000547"/>
                  <a:gd name="connsiteY11486" fmla="*/ 3523485 h 3555732"/>
                  <a:gd name="connsiteX11487" fmla="*/ 387743 w 3000547"/>
                  <a:gd name="connsiteY11487" fmla="*/ 3519385 h 3555732"/>
                  <a:gd name="connsiteX11488" fmla="*/ 388297 w 3000547"/>
                  <a:gd name="connsiteY11488" fmla="*/ 3515174 h 3555732"/>
                  <a:gd name="connsiteX11489" fmla="*/ 387632 w 3000547"/>
                  <a:gd name="connsiteY11489" fmla="*/ 3510963 h 3555732"/>
                  <a:gd name="connsiteX11490" fmla="*/ 385638 w 3000547"/>
                  <a:gd name="connsiteY11490" fmla="*/ 3506642 h 3555732"/>
                  <a:gd name="connsiteX11491" fmla="*/ 388519 w 3000547"/>
                  <a:gd name="connsiteY11491" fmla="*/ 3506309 h 3555732"/>
                  <a:gd name="connsiteX11492" fmla="*/ 390402 w 3000547"/>
                  <a:gd name="connsiteY11492" fmla="*/ 3510742 h 3555732"/>
                  <a:gd name="connsiteX11493" fmla="*/ 392065 w 3000547"/>
                  <a:gd name="connsiteY11493" fmla="*/ 3516504 h 3555732"/>
                  <a:gd name="connsiteX11494" fmla="*/ 394281 w 3000547"/>
                  <a:gd name="connsiteY11494" fmla="*/ 3519829 h 3555732"/>
                  <a:gd name="connsiteX11495" fmla="*/ 392841 w 3000547"/>
                  <a:gd name="connsiteY11495" fmla="*/ 3521601 h 3555732"/>
                  <a:gd name="connsiteX11496" fmla="*/ 391289 w 3000547"/>
                  <a:gd name="connsiteY11496" fmla="*/ 3522821 h 3555732"/>
                  <a:gd name="connsiteX11497" fmla="*/ 387965 w 3000547"/>
                  <a:gd name="connsiteY11497" fmla="*/ 3524372 h 3555732"/>
                  <a:gd name="connsiteX11498" fmla="*/ 389183 w 3000547"/>
                  <a:gd name="connsiteY11498" fmla="*/ 3526699 h 3555732"/>
                  <a:gd name="connsiteX11499" fmla="*/ 390513 w 3000547"/>
                  <a:gd name="connsiteY11499" fmla="*/ 3529580 h 3555732"/>
                  <a:gd name="connsiteX11500" fmla="*/ 391178 w 3000547"/>
                  <a:gd name="connsiteY11500" fmla="*/ 3530356 h 3555732"/>
                  <a:gd name="connsiteX11501" fmla="*/ 392730 w 3000547"/>
                  <a:gd name="connsiteY11501" fmla="*/ 3531021 h 3555732"/>
                  <a:gd name="connsiteX11502" fmla="*/ 396387 w 3000547"/>
                  <a:gd name="connsiteY11502" fmla="*/ 3531464 h 3555732"/>
                  <a:gd name="connsiteX11503" fmla="*/ 397716 w 3000547"/>
                  <a:gd name="connsiteY11503" fmla="*/ 3532572 h 3555732"/>
                  <a:gd name="connsiteX11504" fmla="*/ 399157 w 3000547"/>
                  <a:gd name="connsiteY11504" fmla="*/ 3532905 h 3555732"/>
                  <a:gd name="connsiteX11505" fmla="*/ 400709 w 3000547"/>
                  <a:gd name="connsiteY11505" fmla="*/ 3530134 h 3555732"/>
                  <a:gd name="connsiteX11506" fmla="*/ 403146 w 3000547"/>
                  <a:gd name="connsiteY11506" fmla="*/ 3523818 h 3555732"/>
                  <a:gd name="connsiteX11507" fmla="*/ 404809 w 3000547"/>
                  <a:gd name="connsiteY11507" fmla="*/ 3523485 h 3555732"/>
                  <a:gd name="connsiteX11508" fmla="*/ 406360 w 3000547"/>
                  <a:gd name="connsiteY11508" fmla="*/ 3526367 h 3555732"/>
                  <a:gd name="connsiteX11509" fmla="*/ 408133 w 3000547"/>
                  <a:gd name="connsiteY11509" fmla="*/ 3528472 h 3555732"/>
                  <a:gd name="connsiteX11510" fmla="*/ 410571 w 3000547"/>
                  <a:gd name="connsiteY11510" fmla="*/ 3525923 h 3555732"/>
                  <a:gd name="connsiteX11511" fmla="*/ 410571 w 3000547"/>
                  <a:gd name="connsiteY11511" fmla="*/ 3524815 h 3555732"/>
                  <a:gd name="connsiteX11512" fmla="*/ 410571 w 3000547"/>
                  <a:gd name="connsiteY11512" fmla="*/ 3522377 h 3555732"/>
                  <a:gd name="connsiteX11513" fmla="*/ 410793 w 3000547"/>
                  <a:gd name="connsiteY11513" fmla="*/ 3521269 h 3555732"/>
                  <a:gd name="connsiteX11514" fmla="*/ 411125 w 3000547"/>
                  <a:gd name="connsiteY11514" fmla="*/ 3519939 h 3555732"/>
                  <a:gd name="connsiteX11515" fmla="*/ 413563 w 3000547"/>
                  <a:gd name="connsiteY11515" fmla="*/ 3518166 h 3555732"/>
                  <a:gd name="connsiteX11516" fmla="*/ 414561 w 3000547"/>
                  <a:gd name="connsiteY11516" fmla="*/ 3516615 h 3555732"/>
                  <a:gd name="connsiteX11517" fmla="*/ 416112 w 3000547"/>
                  <a:gd name="connsiteY11517" fmla="*/ 3512847 h 3555732"/>
                  <a:gd name="connsiteX11518" fmla="*/ 415336 w 3000547"/>
                  <a:gd name="connsiteY11518" fmla="*/ 3512293 h 3555732"/>
                  <a:gd name="connsiteX11519" fmla="*/ 413785 w 3000547"/>
                  <a:gd name="connsiteY11519" fmla="*/ 3511518 h 3555732"/>
                  <a:gd name="connsiteX11520" fmla="*/ 412898 w 3000547"/>
                  <a:gd name="connsiteY11520" fmla="*/ 3511518 h 3555732"/>
                  <a:gd name="connsiteX11521" fmla="*/ 414671 w 3000547"/>
                  <a:gd name="connsiteY11521" fmla="*/ 3510409 h 3555732"/>
                  <a:gd name="connsiteX11522" fmla="*/ 418772 w 3000547"/>
                  <a:gd name="connsiteY11522" fmla="*/ 3509301 h 3555732"/>
                  <a:gd name="connsiteX11523" fmla="*/ 420323 w 3000547"/>
                  <a:gd name="connsiteY11523" fmla="*/ 3507750 h 3555732"/>
                  <a:gd name="connsiteX11524" fmla="*/ 421320 w 3000547"/>
                  <a:gd name="connsiteY11524" fmla="*/ 3506420 h 3555732"/>
                  <a:gd name="connsiteX11525" fmla="*/ 424423 w 3000547"/>
                  <a:gd name="connsiteY11525" fmla="*/ 3503095 h 3555732"/>
                  <a:gd name="connsiteX11526" fmla="*/ 425420 w 3000547"/>
                  <a:gd name="connsiteY11526" fmla="*/ 3502431 h 3555732"/>
                  <a:gd name="connsiteX11527" fmla="*/ 429410 w 3000547"/>
                  <a:gd name="connsiteY11527" fmla="*/ 3502985 h 3555732"/>
                  <a:gd name="connsiteX11528" fmla="*/ 431404 w 3000547"/>
                  <a:gd name="connsiteY11528" fmla="*/ 3502431 h 3555732"/>
                  <a:gd name="connsiteX11529" fmla="*/ 431183 w 3000547"/>
                  <a:gd name="connsiteY11529" fmla="*/ 3500214 h 3555732"/>
                  <a:gd name="connsiteX11530" fmla="*/ 430739 w 3000547"/>
                  <a:gd name="connsiteY11530" fmla="*/ 3497776 h 3555732"/>
                  <a:gd name="connsiteX11531" fmla="*/ 431737 w 3000547"/>
                  <a:gd name="connsiteY11531" fmla="*/ 3496446 h 3555732"/>
                  <a:gd name="connsiteX11532" fmla="*/ 433288 w 3000547"/>
                  <a:gd name="connsiteY11532" fmla="*/ 3496890 h 3555732"/>
                  <a:gd name="connsiteX11533" fmla="*/ 434618 w 3000547"/>
                  <a:gd name="connsiteY11533" fmla="*/ 3499549 h 3555732"/>
                  <a:gd name="connsiteX11534" fmla="*/ 436945 w 3000547"/>
                  <a:gd name="connsiteY11534" fmla="*/ 3498220 h 3555732"/>
                  <a:gd name="connsiteX11535" fmla="*/ 439604 w 3000547"/>
                  <a:gd name="connsiteY11535" fmla="*/ 3499217 h 3555732"/>
                  <a:gd name="connsiteX11536" fmla="*/ 442043 w 3000547"/>
                  <a:gd name="connsiteY11536" fmla="*/ 3499660 h 3555732"/>
                  <a:gd name="connsiteX11537" fmla="*/ 443926 w 3000547"/>
                  <a:gd name="connsiteY11537" fmla="*/ 3496668 h 3555732"/>
                  <a:gd name="connsiteX11538" fmla="*/ 442597 w 3000547"/>
                  <a:gd name="connsiteY11538" fmla="*/ 3494119 h 3555732"/>
                  <a:gd name="connsiteX11539" fmla="*/ 443372 w 3000547"/>
                  <a:gd name="connsiteY11539" fmla="*/ 3491903 h 3555732"/>
                  <a:gd name="connsiteX11540" fmla="*/ 447029 w 3000547"/>
                  <a:gd name="connsiteY11540" fmla="*/ 3487692 h 3555732"/>
                  <a:gd name="connsiteX11541" fmla="*/ 450908 w 3000547"/>
                  <a:gd name="connsiteY11541" fmla="*/ 3480268 h 3555732"/>
                  <a:gd name="connsiteX11542" fmla="*/ 451905 w 3000547"/>
                  <a:gd name="connsiteY11542" fmla="*/ 3481597 h 3555732"/>
                  <a:gd name="connsiteX11543" fmla="*/ 451905 w 3000547"/>
                  <a:gd name="connsiteY11543" fmla="*/ 3483148 h 3555732"/>
                  <a:gd name="connsiteX11544" fmla="*/ 452681 w 3000547"/>
                  <a:gd name="connsiteY11544" fmla="*/ 3483703 h 3555732"/>
                  <a:gd name="connsiteX11545" fmla="*/ 454121 w 3000547"/>
                  <a:gd name="connsiteY11545" fmla="*/ 3483370 h 3555732"/>
                  <a:gd name="connsiteX11546" fmla="*/ 455452 w 3000547"/>
                  <a:gd name="connsiteY11546" fmla="*/ 3482151 h 3555732"/>
                  <a:gd name="connsiteX11547" fmla="*/ 456338 w 3000547"/>
                  <a:gd name="connsiteY11547" fmla="*/ 3480268 h 3555732"/>
                  <a:gd name="connsiteX11548" fmla="*/ 457113 w 3000547"/>
                  <a:gd name="connsiteY11548" fmla="*/ 3478273 h 3555732"/>
                  <a:gd name="connsiteX11549" fmla="*/ 458000 w 3000547"/>
                  <a:gd name="connsiteY11549" fmla="*/ 3476721 h 3555732"/>
                  <a:gd name="connsiteX11550" fmla="*/ 459219 w 3000547"/>
                  <a:gd name="connsiteY11550" fmla="*/ 3476167 h 3555732"/>
                  <a:gd name="connsiteX11551" fmla="*/ 460992 w 3000547"/>
                  <a:gd name="connsiteY11551" fmla="*/ 3475835 h 3555732"/>
                  <a:gd name="connsiteX11552" fmla="*/ 462543 w 3000547"/>
                  <a:gd name="connsiteY11552" fmla="*/ 3475170 h 3555732"/>
                  <a:gd name="connsiteX11553" fmla="*/ 465314 w 3000547"/>
                  <a:gd name="connsiteY11553" fmla="*/ 3473397 h 3555732"/>
                  <a:gd name="connsiteX11554" fmla="*/ 466089 w 3000547"/>
                  <a:gd name="connsiteY11554" fmla="*/ 3470627 h 3555732"/>
                  <a:gd name="connsiteX11555" fmla="*/ 468195 w 3000547"/>
                  <a:gd name="connsiteY11555" fmla="*/ 3467967 h 3555732"/>
                  <a:gd name="connsiteX11556" fmla="*/ 469082 w 3000547"/>
                  <a:gd name="connsiteY11556" fmla="*/ 3465418 h 3555732"/>
                  <a:gd name="connsiteX11557" fmla="*/ 470633 w 3000547"/>
                  <a:gd name="connsiteY11557" fmla="*/ 3462869 h 3555732"/>
                  <a:gd name="connsiteX11558" fmla="*/ 473293 w 3000547"/>
                  <a:gd name="connsiteY11558" fmla="*/ 3461429 h 3555732"/>
                  <a:gd name="connsiteX11559" fmla="*/ 475176 w 3000547"/>
                  <a:gd name="connsiteY11559" fmla="*/ 3460099 h 3555732"/>
                  <a:gd name="connsiteX11560" fmla="*/ 478501 w 3000547"/>
                  <a:gd name="connsiteY11560" fmla="*/ 3457440 h 3555732"/>
                  <a:gd name="connsiteX11561" fmla="*/ 481160 w 3000547"/>
                  <a:gd name="connsiteY11561" fmla="*/ 3454337 h 3555732"/>
                  <a:gd name="connsiteX11562" fmla="*/ 488252 w 3000547"/>
                  <a:gd name="connsiteY11562" fmla="*/ 3447133 h 3555732"/>
                  <a:gd name="connsiteX11563" fmla="*/ 490358 w 3000547"/>
                  <a:gd name="connsiteY11563" fmla="*/ 3444363 h 3555732"/>
                  <a:gd name="connsiteX11564" fmla="*/ 492131 w 3000547"/>
                  <a:gd name="connsiteY11564" fmla="*/ 3441704 h 3555732"/>
                  <a:gd name="connsiteX11565" fmla="*/ 492796 w 3000547"/>
                  <a:gd name="connsiteY11565" fmla="*/ 3437160 h 3555732"/>
                  <a:gd name="connsiteX11566" fmla="*/ 492353 w 3000547"/>
                  <a:gd name="connsiteY11566" fmla="*/ 3432395 h 3555732"/>
                  <a:gd name="connsiteX11567" fmla="*/ 492685 w 3000547"/>
                  <a:gd name="connsiteY11567" fmla="*/ 3430179 h 3555732"/>
                  <a:gd name="connsiteX11568" fmla="*/ 491799 w 3000547"/>
                  <a:gd name="connsiteY11568" fmla="*/ 3428628 h 3555732"/>
                  <a:gd name="connsiteX11569" fmla="*/ 489361 w 3000547"/>
                  <a:gd name="connsiteY11569" fmla="*/ 3426411 h 3555732"/>
                  <a:gd name="connsiteX11570" fmla="*/ 488806 w 3000547"/>
                  <a:gd name="connsiteY11570" fmla="*/ 3424195 h 3555732"/>
                  <a:gd name="connsiteX11571" fmla="*/ 490136 w 3000547"/>
                  <a:gd name="connsiteY11571" fmla="*/ 3424195 h 3555732"/>
                  <a:gd name="connsiteX11572" fmla="*/ 492907 w 3000547"/>
                  <a:gd name="connsiteY11572" fmla="*/ 3425636 h 3555732"/>
                  <a:gd name="connsiteX11573" fmla="*/ 493572 w 3000547"/>
                  <a:gd name="connsiteY11573" fmla="*/ 3426300 h 3555732"/>
                  <a:gd name="connsiteX11574" fmla="*/ 494569 w 3000547"/>
                  <a:gd name="connsiteY11574" fmla="*/ 3428184 h 3555732"/>
                  <a:gd name="connsiteX11575" fmla="*/ 495345 w 3000547"/>
                  <a:gd name="connsiteY11575" fmla="*/ 3428628 h 3555732"/>
                  <a:gd name="connsiteX11576" fmla="*/ 496121 w 3000547"/>
                  <a:gd name="connsiteY11576" fmla="*/ 3428295 h 3555732"/>
                  <a:gd name="connsiteX11577" fmla="*/ 496564 w 3000547"/>
                  <a:gd name="connsiteY11577" fmla="*/ 3427408 h 3555732"/>
                  <a:gd name="connsiteX11578" fmla="*/ 497007 w 3000547"/>
                  <a:gd name="connsiteY11578" fmla="*/ 3426411 h 3555732"/>
                  <a:gd name="connsiteX11579" fmla="*/ 497672 w 3000547"/>
                  <a:gd name="connsiteY11579" fmla="*/ 3425746 h 3555732"/>
                  <a:gd name="connsiteX11580" fmla="*/ 502548 w 3000547"/>
                  <a:gd name="connsiteY11580" fmla="*/ 3426965 h 3555732"/>
                  <a:gd name="connsiteX11581" fmla="*/ 508864 w 3000547"/>
                  <a:gd name="connsiteY11581" fmla="*/ 3422643 h 3555732"/>
                  <a:gd name="connsiteX11582" fmla="*/ 515956 w 3000547"/>
                  <a:gd name="connsiteY11582" fmla="*/ 3416327 h 3555732"/>
                  <a:gd name="connsiteX11583" fmla="*/ 520278 w 3000547"/>
                  <a:gd name="connsiteY11583" fmla="*/ 3411673 h 3555732"/>
                  <a:gd name="connsiteX11584" fmla="*/ 521497 w 3000547"/>
                  <a:gd name="connsiteY11584" fmla="*/ 3410011 h 3555732"/>
                  <a:gd name="connsiteX11585" fmla="*/ 519502 w 3000547"/>
                  <a:gd name="connsiteY11585" fmla="*/ 3407018 h 3555732"/>
                  <a:gd name="connsiteX11586" fmla="*/ 516510 w 3000547"/>
                  <a:gd name="connsiteY11586" fmla="*/ 3406575 h 3555732"/>
                  <a:gd name="connsiteX11587" fmla="*/ 508975 w 3000547"/>
                  <a:gd name="connsiteY11587" fmla="*/ 3407683 h 3555732"/>
                  <a:gd name="connsiteX11588" fmla="*/ 505651 w 3000547"/>
                  <a:gd name="connsiteY11588" fmla="*/ 3407683 h 3555732"/>
                  <a:gd name="connsiteX11589" fmla="*/ 509751 w 3000547"/>
                  <a:gd name="connsiteY11589" fmla="*/ 3406132 h 3555732"/>
                  <a:gd name="connsiteX11590" fmla="*/ 520167 w 3000547"/>
                  <a:gd name="connsiteY11590" fmla="*/ 3405800 h 3555732"/>
                  <a:gd name="connsiteX11591" fmla="*/ 523492 w 3000547"/>
                  <a:gd name="connsiteY11591" fmla="*/ 3403362 h 3555732"/>
                  <a:gd name="connsiteX11592" fmla="*/ 523270 w 3000547"/>
                  <a:gd name="connsiteY11592" fmla="*/ 3399262 h 3555732"/>
                  <a:gd name="connsiteX11593" fmla="*/ 510416 w 3000547"/>
                  <a:gd name="connsiteY11593" fmla="*/ 3395826 h 3555732"/>
                  <a:gd name="connsiteX11594" fmla="*/ 511967 w 3000547"/>
                  <a:gd name="connsiteY11594" fmla="*/ 3397267 h 3555732"/>
                  <a:gd name="connsiteX11595" fmla="*/ 518173 w 3000547"/>
                  <a:gd name="connsiteY11595" fmla="*/ 3400480 h 3555732"/>
                  <a:gd name="connsiteX11596" fmla="*/ 515291 w 3000547"/>
                  <a:gd name="connsiteY11596" fmla="*/ 3401921 h 3555732"/>
                  <a:gd name="connsiteX11597" fmla="*/ 506204 w 3000547"/>
                  <a:gd name="connsiteY11597" fmla="*/ 3398818 h 3555732"/>
                  <a:gd name="connsiteX11598" fmla="*/ 505651 w 3000547"/>
                  <a:gd name="connsiteY11598" fmla="*/ 3398153 h 3555732"/>
                  <a:gd name="connsiteX11599" fmla="*/ 506094 w 3000547"/>
                  <a:gd name="connsiteY11599" fmla="*/ 3396602 h 3555732"/>
                  <a:gd name="connsiteX11600" fmla="*/ 507091 w 3000547"/>
                  <a:gd name="connsiteY11600" fmla="*/ 3395050 h 3555732"/>
                  <a:gd name="connsiteX11601" fmla="*/ 508089 w 3000547"/>
                  <a:gd name="connsiteY11601" fmla="*/ 3394386 h 3555732"/>
                  <a:gd name="connsiteX11602" fmla="*/ 527260 w 3000547"/>
                  <a:gd name="connsiteY11602" fmla="*/ 3396713 h 3555732"/>
                  <a:gd name="connsiteX11603" fmla="*/ 533797 w 3000547"/>
                  <a:gd name="connsiteY11603" fmla="*/ 3395604 h 3555732"/>
                  <a:gd name="connsiteX11604" fmla="*/ 537676 w 3000547"/>
                  <a:gd name="connsiteY11604" fmla="*/ 3392834 h 3555732"/>
                  <a:gd name="connsiteX11605" fmla="*/ 538895 w 3000547"/>
                  <a:gd name="connsiteY11605" fmla="*/ 3389731 h 3555732"/>
                  <a:gd name="connsiteX11606" fmla="*/ 541112 w 3000547"/>
                  <a:gd name="connsiteY11606" fmla="*/ 3386961 h 3555732"/>
                  <a:gd name="connsiteX11607" fmla="*/ 543549 w 3000547"/>
                  <a:gd name="connsiteY11607" fmla="*/ 3384966 h 3555732"/>
                  <a:gd name="connsiteX11608" fmla="*/ 545434 w 3000547"/>
                  <a:gd name="connsiteY11608" fmla="*/ 3383858 h 3555732"/>
                  <a:gd name="connsiteX11609" fmla="*/ 545434 w 3000547"/>
                  <a:gd name="connsiteY11609" fmla="*/ 3382196 h 3555732"/>
                  <a:gd name="connsiteX11610" fmla="*/ 543106 w 3000547"/>
                  <a:gd name="connsiteY11610" fmla="*/ 3383304 h 3555732"/>
                  <a:gd name="connsiteX11611" fmla="*/ 540669 w 3000547"/>
                  <a:gd name="connsiteY11611" fmla="*/ 3383747 h 3555732"/>
                  <a:gd name="connsiteX11612" fmla="*/ 542995 w 3000547"/>
                  <a:gd name="connsiteY11612" fmla="*/ 3381309 h 3555732"/>
                  <a:gd name="connsiteX11613" fmla="*/ 548425 w 3000547"/>
                  <a:gd name="connsiteY11613" fmla="*/ 3377652 h 3555732"/>
                  <a:gd name="connsiteX11614" fmla="*/ 549977 w 3000547"/>
                  <a:gd name="connsiteY11614" fmla="*/ 3374882 h 3555732"/>
                  <a:gd name="connsiteX11615" fmla="*/ 547206 w 3000547"/>
                  <a:gd name="connsiteY11615" fmla="*/ 3373331 h 3555732"/>
                  <a:gd name="connsiteX11616" fmla="*/ 544658 w 3000547"/>
                  <a:gd name="connsiteY11616" fmla="*/ 3372444 h 3555732"/>
                  <a:gd name="connsiteX11617" fmla="*/ 541998 w 3000547"/>
                  <a:gd name="connsiteY11617" fmla="*/ 3372444 h 3555732"/>
                  <a:gd name="connsiteX11618" fmla="*/ 539117 w 3000547"/>
                  <a:gd name="connsiteY11618" fmla="*/ 3373331 h 3555732"/>
                  <a:gd name="connsiteX11619" fmla="*/ 535571 w 3000547"/>
                  <a:gd name="connsiteY11619" fmla="*/ 3375769 h 3555732"/>
                  <a:gd name="connsiteX11620" fmla="*/ 534352 w 3000547"/>
                  <a:gd name="connsiteY11620" fmla="*/ 3376212 h 3555732"/>
                  <a:gd name="connsiteX11621" fmla="*/ 533243 w 3000547"/>
                  <a:gd name="connsiteY11621" fmla="*/ 3375990 h 3555732"/>
                  <a:gd name="connsiteX11622" fmla="*/ 530917 w 3000547"/>
                  <a:gd name="connsiteY11622" fmla="*/ 3374660 h 3555732"/>
                  <a:gd name="connsiteX11623" fmla="*/ 529587 w 3000547"/>
                  <a:gd name="connsiteY11623" fmla="*/ 3374660 h 3555732"/>
                  <a:gd name="connsiteX11624" fmla="*/ 532247 w 3000547"/>
                  <a:gd name="connsiteY11624" fmla="*/ 3366903 h 3555732"/>
                  <a:gd name="connsiteX11625" fmla="*/ 532800 w 3000547"/>
                  <a:gd name="connsiteY11625" fmla="*/ 3364022 h 3555732"/>
                  <a:gd name="connsiteX11626" fmla="*/ 535017 w 3000547"/>
                  <a:gd name="connsiteY11626" fmla="*/ 3367458 h 3555732"/>
                  <a:gd name="connsiteX11627" fmla="*/ 537344 w 3000547"/>
                  <a:gd name="connsiteY11627" fmla="*/ 3368233 h 3555732"/>
                  <a:gd name="connsiteX11628" fmla="*/ 542441 w 3000547"/>
                  <a:gd name="connsiteY11628" fmla="*/ 3367236 h 3555732"/>
                  <a:gd name="connsiteX11629" fmla="*/ 543217 w 3000547"/>
                  <a:gd name="connsiteY11629" fmla="*/ 3366792 h 3555732"/>
                  <a:gd name="connsiteX11630" fmla="*/ 544104 w 3000547"/>
                  <a:gd name="connsiteY11630" fmla="*/ 3365684 h 3555732"/>
                  <a:gd name="connsiteX11631" fmla="*/ 544658 w 3000547"/>
                  <a:gd name="connsiteY11631" fmla="*/ 3364244 h 3555732"/>
                  <a:gd name="connsiteX11632" fmla="*/ 544436 w 3000547"/>
                  <a:gd name="connsiteY11632" fmla="*/ 3362582 h 3555732"/>
                  <a:gd name="connsiteX11633" fmla="*/ 543549 w 3000547"/>
                  <a:gd name="connsiteY11633" fmla="*/ 3362249 h 3555732"/>
                  <a:gd name="connsiteX11634" fmla="*/ 542109 w 3000547"/>
                  <a:gd name="connsiteY11634" fmla="*/ 3362692 h 3555732"/>
                  <a:gd name="connsiteX11635" fmla="*/ 539671 w 3000547"/>
                  <a:gd name="connsiteY11635" fmla="*/ 3364022 h 3555732"/>
                  <a:gd name="connsiteX11636" fmla="*/ 541223 w 3000547"/>
                  <a:gd name="connsiteY11636" fmla="*/ 3361030 h 3555732"/>
                  <a:gd name="connsiteX11637" fmla="*/ 544104 w 3000547"/>
                  <a:gd name="connsiteY11637" fmla="*/ 3360365 h 3555732"/>
                  <a:gd name="connsiteX11638" fmla="*/ 547317 w 3000547"/>
                  <a:gd name="connsiteY11638" fmla="*/ 3361584 h 3555732"/>
                  <a:gd name="connsiteX11639" fmla="*/ 549866 w 3000547"/>
                  <a:gd name="connsiteY11639" fmla="*/ 3364133 h 3555732"/>
                  <a:gd name="connsiteX11640" fmla="*/ 550531 w 3000547"/>
                  <a:gd name="connsiteY11640" fmla="*/ 3360587 h 3555732"/>
                  <a:gd name="connsiteX11641" fmla="*/ 552304 w 3000547"/>
                  <a:gd name="connsiteY11641" fmla="*/ 3359922 h 3555732"/>
                  <a:gd name="connsiteX11642" fmla="*/ 556847 w 3000547"/>
                  <a:gd name="connsiteY11642" fmla="*/ 3361141 h 3555732"/>
                  <a:gd name="connsiteX11643" fmla="*/ 558288 w 3000547"/>
                  <a:gd name="connsiteY11643" fmla="*/ 3360033 h 3555732"/>
                  <a:gd name="connsiteX11644" fmla="*/ 556515 w 3000547"/>
                  <a:gd name="connsiteY11644" fmla="*/ 3357706 h 3555732"/>
                  <a:gd name="connsiteX11645" fmla="*/ 552193 w 3000547"/>
                  <a:gd name="connsiteY11645" fmla="*/ 3353827 h 3555732"/>
                  <a:gd name="connsiteX11646" fmla="*/ 564161 w 3000547"/>
                  <a:gd name="connsiteY11646" fmla="*/ 3355378 h 3555732"/>
                  <a:gd name="connsiteX11647" fmla="*/ 567818 w 3000547"/>
                  <a:gd name="connsiteY11647" fmla="*/ 3353827 h 3555732"/>
                  <a:gd name="connsiteX11648" fmla="*/ 566710 w 3000547"/>
                  <a:gd name="connsiteY11648" fmla="*/ 3352497 h 3555732"/>
                  <a:gd name="connsiteX11649" fmla="*/ 566267 w 3000547"/>
                  <a:gd name="connsiteY11649" fmla="*/ 3352165 h 3555732"/>
                  <a:gd name="connsiteX11650" fmla="*/ 566267 w 3000547"/>
                  <a:gd name="connsiteY11650" fmla="*/ 3350613 h 3555732"/>
                  <a:gd name="connsiteX11651" fmla="*/ 574134 w 3000547"/>
                  <a:gd name="connsiteY11651" fmla="*/ 3347178 h 3555732"/>
                  <a:gd name="connsiteX11652" fmla="*/ 577127 w 3000547"/>
                  <a:gd name="connsiteY11652" fmla="*/ 3347622 h 3555732"/>
                  <a:gd name="connsiteX11653" fmla="*/ 576573 w 3000547"/>
                  <a:gd name="connsiteY11653" fmla="*/ 3345516 h 3555732"/>
                  <a:gd name="connsiteX11654" fmla="*/ 575686 w 3000547"/>
                  <a:gd name="connsiteY11654" fmla="*/ 3344075 h 3555732"/>
                  <a:gd name="connsiteX11655" fmla="*/ 574578 w 3000547"/>
                  <a:gd name="connsiteY11655" fmla="*/ 3343300 h 3555732"/>
                  <a:gd name="connsiteX11656" fmla="*/ 573248 w 3000547"/>
                  <a:gd name="connsiteY11656" fmla="*/ 3343078 h 3555732"/>
                  <a:gd name="connsiteX11657" fmla="*/ 573248 w 3000547"/>
                  <a:gd name="connsiteY11657" fmla="*/ 3341526 h 3555732"/>
                  <a:gd name="connsiteX11658" fmla="*/ 576573 w 3000547"/>
                  <a:gd name="connsiteY11658" fmla="*/ 3341526 h 3555732"/>
                  <a:gd name="connsiteX11659" fmla="*/ 577791 w 3000547"/>
                  <a:gd name="connsiteY11659" fmla="*/ 3340751 h 3555732"/>
                  <a:gd name="connsiteX11660" fmla="*/ 578678 w 3000547"/>
                  <a:gd name="connsiteY11660" fmla="*/ 3338313 h 3555732"/>
                  <a:gd name="connsiteX11661" fmla="*/ 579232 w 3000547"/>
                  <a:gd name="connsiteY11661" fmla="*/ 3339421 h 3555732"/>
                  <a:gd name="connsiteX11662" fmla="*/ 579897 w 3000547"/>
                  <a:gd name="connsiteY11662" fmla="*/ 3340529 h 3555732"/>
                  <a:gd name="connsiteX11663" fmla="*/ 580229 w 3000547"/>
                  <a:gd name="connsiteY11663" fmla="*/ 3341526 h 3555732"/>
                  <a:gd name="connsiteX11664" fmla="*/ 580894 w 3000547"/>
                  <a:gd name="connsiteY11664" fmla="*/ 3341526 h 3555732"/>
                  <a:gd name="connsiteX11665" fmla="*/ 581227 w 3000547"/>
                  <a:gd name="connsiteY11665" fmla="*/ 3334656 h 3555732"/>
                  <a:gd name="connsiteX11666" fmla="*/ 577570 w 3000547"/>
                  <a:gd name="connsiteY11666" fmla="*/ 3331553 h 3555732"/>
                  <a:gd name="connsiteX11667" fmla="*/ 573026 w 3000547"/>
                  <a:gd name="connsiteY11667" fmla="*/ 3329891 h 3555732"/>
                  <a:gd name="connsiteX11668" fmla="*/ 570810 w 3000547"/>
                  <a:gd name="connsiteY11668" fmla="*/ 3327232 h 3555732"/>
                  <a:gd name="connsiteX11669" fmla="*/ 569258 w 3000547"/>
                  <a:gd name="connsiteY11669" fmla="*/ 3321580 h 3555732"/>
                  <a:gd name="connsiteX11670" fmla="*/ 562166 w 3000547"/>
                  <a:gd name="connsiteY11670" fmla="*/ 3315596 h 3555732"/>
                  <a:gd name="connsiteX11671" fmla="*/ 559950 w 3000547"/>
                  <a:gd name="connsiteY11671" fmla="*/ 3311607 h 3555732"/>
                  <a:gd name="connsiteX11672" fmla="*/ 566932 w 3000547"/>
                  <a:gd name="connsiteY11672" fmla="*/ 3312715 h 3555732"/>
                  <a:gd name="connsiteX11673" fmla="*/ 570256 w 3000547"/>
                  <a:gd name="connsiteY11673" fmla="*/ 3309279 h 3555732"/>
                  <a:gd name="connsiteX11674" fmla="*/ 571253 w 3000547"/>
                  <a:gd name="connsiteY11674" fmla="*/ 3310166 h 3555732"/>
                  <a:gd name="connsiteX11675" fmla="*/ 571253 w 3000547"/>
                  <a:gd name="connsiteY11675" fmla="*/ 3312271 h 3555732"/>
                  <a:gd name="connsiteX11676" fmla="*/ 569923 w 3000547"/>
                  <a:gd name="connsiteY11676" fmla="*/ 3314377 h 3555732"/>
                  <a:gd name="connsiteX11677" fmla="*/ 571364 w 3000547"/>
                  <a:gd name="connsiteY11677" fmla="*/ 3315596 h 3555732"/>
                  <a:gd name="connsiteX11678" fmla="*/ 571808 w 3000547"/>
                  <a:gd name="connsiteY11678" fmla="*/ 3317480 h 3555732"/>
                  <a:gd name="connsiteX11679" fmla="*/ 571808 w 3000547"/>
                  <a:gd name="connsiteY11679" fmla="*/ 3319696 h 3555732"/>
                  <a:gd name="connsiteX11680" fmla="*/ 572251 w 3000547"/>
                  <a:gd name="connsiteY11680" fmla="*/ 3322023 h 3555732"/>
                  <a:gd name="connsiteX11681" fmla="*/ 573580 w 3000547"/>
                  <a:gd name="connsiteY11681" fmla="*/ 3325791 h 3555732"/>
                  <a:gd name="connsiteX11682" fmla="*/ 574467 w 3000547"/>
                  <a:gd name="connsiteY11682" fmla="*/ 3326899 h 3555732"/>
                  <a:gd name="connsiteX11683" fmla="*/ 576129 w 3000547"/>
                  <a:gd name="connsiteY11683" fmla="*/ 3328118 h 3555732"/>
                  <a:gd name="connsiteX11684" fmla="*/ 576462 w 3000547"/>
                  <a:gd name="connsiteY11684" fmla="*/ 3324461 h 3555732"/>
                  <a:gd name="connsiteX11685" fmla="*/ 576462 w 3000547"/>
                  <a:gd name="connsiteY11685" fmla="*/ 3320583 h 3555732"/>
                  <a:gd name="connsiteX11686" fmla="*/ 576684 w 3000547"/>
                  <a:gd name="connsiteY11686" fmla="*/ 3318255 h 3555732"/>
                  <a:gd name="connsiteX11687" fmla="*/ 578345 w 3000547"/>
                  <a:gd name="connsiteY11687" fmla="*/ 3319142 h 3555732"/>
                  <a:gd name="connsiteX11688" fmla="*/ 578345 w 3000547"/>
                  <a:gd name="connsiteY11688" fmla="*/ 3319696 h 3555732"/>
                  <a:gd name="connsiteX11689" fmla="*/ 578345 w 3000547"/>
                  <a:gd name="connsiteY11689" fmla="*/ 3322799 h 3555732"/>
                  <a:gd name="connsiteX11690" fmla="*/ 578678 w 3000547"/>
                  <a:gd name="connsiteY11690" fmla="*/ 3324018 h 3555732"/>
                  <a:gd name="connsiteX11691" fmla="*/ 579343 w 3000547"/>
                  <a:gd name="connsiteY11691" fmla="*/ 3324461 h 3555732"/>
                  <a:gd name="connsiteX11692" fmla="*/ 580119 w 3000547"/>
                  <a:gd name="connsiteY11692" fmla="*/ 3324683 h 3555732"/>
                  <a:gd name="connsiteX11693" fmla="*/ 580673 w 3000547"/>
                  <a:gd name="connsiteY11693" fmla="*/ 3325126 h 3555732"/>
                  <a:gd name="connsiteX11694" fmla="*/ 583443 w 3000547"/>
                  <a:gd name="connsiteY11694" fmla="*/ 3329891 h 3555732"/>
                  <a:gd name="connsiteX11695" fmla="*/ 584440 w 3000547"/>
                  <a:gd name="connsiteY11695" fmla="*/ 3331110 h 3555732"/>
                  <a:gd name="connsiteX11696" fmla="*/ 585327 w 3000547"/>
                  <a:gd name="connsiteY11696" fmla="*/ 3326677 h 3555732"/>
                  <a:gd name="connsiteX11697" fmla="*/ 587100 w 3000547"/>
                  <a:gd name="connsiteY11697" fmla="*/ 3326899 h 3555732"/>
                  <a:gd name="connsiteX11698" fmla="*/ 591422 w 3000547"/>
                  <a:gd name="connsiteY11698" fmla="*/ 3332550 h 3555732"/>
                  <a:gd name="connsiteX11699" fmla="*/ 593416 w 3000547"/>
                  <a:gd name="connsiteY11699" fmla="*/ 3336097 h 3555732"/>
                  <a:gd name="connsiteX11700" fmla="*/ 594414 w 3000547"/>
                  <a:gd name="connsiteY11700" fmla="*/ 3340529 h 3555732"/>
                  <a:gd name="connsiteX11701" fmla="*/ 593749 w 3000547"/>
                  <a:gd name="connsiteY11701" fmla="*/ 3344408 h 3555732"/>
                  <a:gd name="connsiteX11702" fmla="*/ 590757 w 3000547"/>
                  <a:gd name="connsiteY11702" fmla="*/ 3346292 h 3555732"/>
                  <a:gd name="connsiteX11703" fmla="*/ 594636 w 3000547"/>
                  <a:gd name="connsiteY11703" fmla="*/ 3347954 h 3555732"/>
                  <a:gd name="connsiteX11704" fmla="*/ 607268 w 3000547"/>
                  <a:gd name="connsiteY11704" fmla="*/ 3347732 h 3555732"/>
                  <a:gd name="connsiteX11705" fmla="*/ 610260 w 3000547"/>
                  <a:gd name="connsiteY11705" fmla="*/ 3346846 h 3555732"/>
                  <a:gd name="connsiteX11706" fmla="*/ 613806 w 3000547"/>
                  <a:gd name="connsiteY11706" fmla="*/ 3344186 h 3555732"/>
                  <a:gd name="connsiteX11707" fmla="*/ 615912 w 3000547"/>
                  <a:gd name="connsiteY11707" fmla="*/ 3339754 h 3555732"/>
                  <a:gd name="connsiteX11708" fmla="*/ 614028 w 3000547"/>
                  <a:gd name="connsiteY11708" fmla="*/ 3330888 h 3555732"/>
                  <a:gd name="connsiteX11709" fmla="*/ 615912 w 3000547"/>
                  <a:gd name="connsiteY11709" fmla="*/ 3331443 h 3555732"/>
                  <a:gd name="connsiteX11710" fmla="*/ 618239 w 3000547"/>
                  <a:gd name="connsiteY11710" fmla="*/ 3333215 h 3555732"/>
                  <a:gd name="connsiteX11711" fmla="*/ 618904 w 3000547"/>
                  <a:gd name="connsiteY11711" fmla="*/ 3334213 h 3555732"/>
                  <a:gd name="connsiteX11712" fmla="*/ 620788 w 3000547"/>
                  <a:gd name="connsiteY11712" fmla="*/ 3333548 h 3555732"/>
                  <a:gd name="connsiteX11713" fmla="*/ 623890 w 3000547"/>
                  <a:gd name="connsiteY11713" fmla="*/ 3330445 h 3555732"/>
                  <a:gd name="connsiteX11714" fmla="*/ 625442 w 3000547"/>
                  <a:gd name="connsiteY11714" fmla="*/ 3329780 h 3555732"/>
                  <a:gd name="connsiteX11715" fmla="*/ 628988 w 3000547"/>
                  <a:gd name="connsiteY11715" fmla="*/ 3326899 h 3555732"/>
                  <a:gd name="connsiteX11716" fmla="*/ 630651 w 3000547"/>
                  <a:gd name="connsiteY11716" fmla="*/ 3326899 h 3555732"/>
                  <a:gd name="connsiteX11717" fmla="*/ 631315 w 3000547"/>
                  <a:gd name="connsiteY11717" fmla="*/ 3330445 h 3555732"/>
                  <a:gd name="connsiteX11718" fmla="*/ 630429 w 3000547"/>
                  <a:gd name="connsiteY11718" fmla="*/ 3332218 h 3555732"/>
                  <a:gd name="connsiteX11719" fmla="*/ 626329 w 3000547"/>
                  <a:gd name="connsiteY11719" fmla="*/ 3335099 h 3555732"/>
                  <a:gd name="connsiteX11720" fmla="*/ 625110 w 3000547"/>
                  <a:gd name="connsiteY11720" fmla="*/ 3337205 h 3555732"/>
                  <a:gd name="connsiteX11721" fmla="*/ 628101 w 3000547"/>
                  <a:gd name="connsiteY11721" fmla="*/ 3338313 h 3555732"/>
                  <a:gd name="connsiteX11722" fmla="*/ 631980 w 3000547"/>
                  <a:gd name="connsiteY11722" fmla="*/ 3337094 h 3555732"/>
                  <a:gd name="connsiteX11723" fmla="*/ 635637 w 3000547"/>
                  <a:gd name="connsiteY11723" fmla="*/ 3334656 h 3555732"/>
                  <a:gd name="connsiteX11724" fmla="*/ 637964 w 3000547"/>
                  <a:gd name="connsiteY11724" fmla="*/ 3331886 h 3555732"/>
                  <a:gd name="connsiteX11725" fmla="*/ 638518 w 3000547"/>
                  <a:gd name="connsiteY11725" fmla="*/ 3329337 h 3555732"/>
                  <a:gd name="connsiteX11726" fmla="*/ 637853 w 3000547"/>
                  <a:gd name="connsiteY11726" fmla="*/ 3327121 h 3555732"/>
                  <a:gd name="connsiteX11727" fmla="*/ 636745 w 3000547"/>
                  <a:gd name="connsiteY11727" fmla="*/ 3325237 h 3555732"/>
                  <a:gd name="connsiteX11728" fmla="*/ 636191 w 3000547"/>
                  <a:gd name="connsiteY11728" fmla="*/ 3323574 h 3555732"/>
                  <a:gd name="connsiteX11729" fmla="*/ 636413 w 3000547"/>
                  <a:gd name="connsiteY11729" fmla="*/ 3321026 h 3555732"/>
                  <a:gd name="connsiteX11730" fmla="*/ 637521 w 3000547"/>
                  <a:gd name="connsiteY11730" fmla="*/ 3316039 h 3555732"/>
                  <a:gd name="connsiteX11731" fmla="*/ 637742 w 3000547"/>
                  <a:gd name="connsiteY11731" fmla="*/ 3313047 h 3555732"/>
                  <a:gd name="connsiteX11732" fmla="*/ 638518 w 3000547"/>
                  <a:gd name="connsiteY11732" fmla="*/ 3313047 h 3555732"/>
                  <a:gd name="connsiteX11733" fmla="*/ 641842 w 3000547"/>
                  <a:gd name="connsiteY11733" fmla="*/ 3327232 h 3555732"/>
                  <a:gd name="connsiteX11734" fmla="*/ 642064 w 3000547"/>
                  <a:gd name="connsiteY11734" fmla="*/ 3329780 h 3555732"/>
                  <a:gd name="connsiteX11735" fmla="*/ 642840 w 3000547"/>
                  <a:gd name="connsiteY11735" fmla="*/ 3327785 h 3555732"/>
                  <a:gd name="connsiteX11736" fmla="*/ 642618 w 3000547"/>
                  <a:gd name="connsiteY11736" fmla="*/ 3317480 h 3555732"/>
                  <a:gd name="connsiteX11737" fmla="*/ 643062 w 3000547"/>
                  <a:gd name="connsiteY11737" fmla="*/ 3313158 h 3555732"/>
                  <a:gd name="connsiteX11738" fmla="*/ 644170 w 3000547"/>
                  <a:gd name="connsiteY11738" fmla="*/ 3316371 h 3555732"/>
                  <a:gd name="connsiteX11739" fmla="*/ 644724 w 3000547"/>
                  <a:gd name="connsiteY11739" fmla="*/ 3319807 h 3555732"/>
                  <a:gd name="connsiteX11740" fmla="*/ 645389 w 3000547"/>
                  <a:gd name="connsiteY11740" fmla="*/ 3322910 h 3555732"/>
                  <a:gd name="connsiteX11741" fmla="*/ 647051 w 3000547"/>
                  <a:gd name="connsiteY11741" fmla="*/ 3325237 h 3555732"/>
                  <a:gd name="connsiteX11742" fmla="*/ 645832 w 3000547"/>
                  <a:gd name="connsiteY11742" fmla="*/ 3319696 h 3555732"/>
                  <a:gd name="connsiteX11743" fmla="*/ 644835 w 3000547"/>
                  <a:gd name="connsiteY11743" fmla="*/ 3313047 h 3555732"/>
                  <a:gd name="connsiteX11744" fmla="*/ 645167 w 3000547"/>
                  <a:gd name="connsiteY11744" fmla="*/ 3308725 h 3555732"/>
                  <a:gd name="connsiteX11745" fmla="*/ 647827 w 3000547"/>
                  <a:gd name="connsiteY11745" fmla="*/ 3310166 h 3555732"/>
                  <a:gd name="connsiteX11746" fmla="*/ 647605 w 3000547"/>
                  <a:gd name="connsiteY11746" fmla="*/ 3307617 h 3555732"/>
                  <a:gd name="connsiteX11747" fmla="*/ 647605 w 3000547"/>
                  <a:gd name="connsiteY11747" fmla="*/ 3303295 h 3555732"/>
                  <a:gd name="connsiteX11748" fmla="*/ 648159 w 3000547"/>
                  <a:gd name="connsiteY11748" fmla="*/ 3298863 h 3555732"/>
                  <a:gd name="connsiteX11749" fmla="*/ 649378 w 3000547"/>
                  <a:gd name="connsiteY11749" fmla="*/ 3293876 h 3555732"/>
                  <a:gd name="connsiteX11750" fmla="*/ 649600 w 3000547"/>
                  <a:gd name="connsiteY11750" fmla="*/ 3292214 h 3555732"/>
                  <a:gd name="connsiteX11751" fmla="*/ 650154 w 3000547"/>
                  <a:gd name="connsiteY11751" fmla="*/ 3291106 h 3555732"/>
                  <a:gd name="connsiteX11752" fmla="*/ 653257 w 3000547"/>
                  <a:gd name="connsiteY11752" fmla="*/ 3290108 h 3555732"/>
                  <a:gd name="connsiteX11753" fmla="*/ 653589 w 3000547"/>
                  <a:gd name="connsiteY11753" fmla="*/ 3288668 h 3555732"/>
                  <a:gd name="connsiteX11754" fmla="*/ 653146 w 3000547"/>
                  <a:gd name="connsiteY11754" fmla="*/ 3286008 h 3555732"/>
                  <a:gd name="connsiteX11755" fmla="*/ 653146 w 3000547"/>
                  <a:gd name="connsiteY11755" fmla="*/ 3284346 h 3555732"/>
                  <a:gd name="connsiteX11756" fmla="*/ 652924 w 3000547"/>
                  <a:gd name="connsiteY11756" fmla="*/ 3279913 h 3555732"/>
                  <a:gd name="connsiteX11757" fmla="*/ 653146 w 3000547"/>
                  <a:gd name="connsiteY11757" fmla="*/ 3278583 h 3555732"/>
                  <a:gd name="connsiteX11758" fmla="*/ 654365 w 3000547"/>
                  <a:gd name="connsiteY11758" fmla="*/ 3278029 h 3555732"/>
                  <a:gd name="connsiteX11759" fmla="*/ 659462 w 3000547"/>
                  <a:gd name="connsiteY11759" fmla="*/ 3279913 h 3555732"/>
                  <a:gd name="connsiteX11760" fmla="*/ 663452 w 3000547"/>
                  <a:gd name="connsiteY11760" fmla="*/ 3283459 h 3555732"/>
                  <a:gd name="connsiteX11761" fmla="*/ 665557 w 3000547"/>
                  <a:gd name="connsiteY11761" fmla="*/ 3283681 h 3555732"/>
                  <a:gd name="connsiteX11762" fmla="*/ 666444 w 3000547"/>
                  <a:gd name="connsiteY11762" fmla="*/ 3279138 h 3555732"/>
                  <a:gd name="connsiteX11763" fmla="*/ 667552 w 3000547"/>
                  <a:gd name="connsiteY11763" fmla="*/ 3275592 h 3555732"/>
                  <a:gd name="connsiteX11764" fmla="*/ 669546 w 3000547"/>
                  <a:gd name="connsiteY11764" fmla="*/ 3273486 h 3555732"/>
                  <a:gd name="connsiteX11765" fmla="*/ 670655 w 3000547"/>
                  <a:gd name="connsiteY11765" fmla="*/ 3271380 h 3555732"/>
                  <a:gd name="connsiteX11766" fmla="*/ 668881 w 3000547"/>
                  <a:gd name="connsiteY11766" fmla="*/ 3267613 h 3555732"/>
                  <a:gd name="connsiteX11767" fmla="*/ 664670 w 3000547"/>
                  <a:gd name="connsiteY11767" fmla="*/ 3264067 h 3555732"/>
                  <a:gd name="connsiteX11768" fmla="*/ 662676 w 3000547"/>
                  <a:gd name="connsiteY11768" fmla="*/ 3261185 h 3555732"/>
                  <a:gd name="connsiteX11769" fmla="*/ 662898 w 3000547"/>
                  <a:gd name="connsiteY11769" fmla="*/ 3257639 h 3555732"/>
                  <a:gd name="connsiteX11770" fmla="*/ 665779 w 3000547"/>
                  <a:gd name="connsiteY11770" fmla="*/ 3251212 h 3555732"/>
                  <a:gd name="connsiteX11771" fmla="*/ 666666 w 3000547"/>
                  <a:gd name="connsiteY11771" fmla="*/ 3247112 h 3555732"/>
                  <a:gd name="connsiteX11772" fmla="*/ 666333 w 3000547"/>
                  <a:gd name="connsiteY11772" fmla="*/ 3243233 h 3555732"/>
                  <a:gd name="connsiteX11773" fmla="*/ 664227 w 3000547"/>
                  <a:gd name="connsiteY11773" fmla="*/ 3240685 h 3555732"/>
                  <a:gd name="connsiteX11774" fmla="*/ 654032 w 3000547"/>
                  <a:gd name="connsiteY11774" fmla="*/ 3237471 h 3555732"/>
                  <a:gd name="connsiteX11775" fmla="*/ 649711 w 3000547"/>
                  <a:gd name="connsiteY11775" fmla="*/ 3228606 h 3555732"/>
                  <a:gd name="connsiteX11776" fmla="*/ 647383 w 3000547"/>
                  <a:gd name="connsiteY11776" fmla="*/ 3226500 h 3555732"/>
                  <a:gd name="connsiteX11777" fmla="*/ 645167 w 3000547"/>
                  <a:gd name="connsiteY11777" fmla="*/ 3225170 h 3555732"/>
                  <a:gd name="connsiteX11778" fmla="*/ 642507 w 3000547"/>
                  <a:gd name="connsiteY11778" fmla="*/ 3221957 h 3555732"/>
                  <a:gd name="connsiteX11779" fmla="*/ 640181 w 3000547"/>
                  <a:gd name="connsiteY11779" fmla="*/ 3217967 h 3555732"/>
                  <a:gd name="connsiteX11780" fmla="*/ 638962 w 3000547"/>
                  <a:gd name="connsiteY11780" fmla="*/ 3214200 h 3555732"/>
                  <a:gd name="connsiteX11781" fmla="*/ 642618 w 3000547"/>
                  <a:gd name="connsiteY11781" fmla="*/ 3214421 h 3555732"/>
                  <a:gd name="connsiteX11782" fmla="*/ 649821 w 3000547"/>
                  <a:gd name="connsiteY11782" fmla="*/ 3220294 h 3555732"/>
                  <a:gd name="connsiteX11783" fmla="*/ 653368 w 3000547"/>
                  <a:gd name="connsiteY11783" fmla="*/ 3221846 h 3555732"/>
                  <a:gd name="connsiteX11784" fmla="*/ 655251 w 3000547"/>
                  <a:gd name="connsiteY11784" fmla="*/ 3219740 h 3555732"/>
                  <a:gd name="connsiteX11785" fmla="*/ 656249 w 3000547"/>
                  <a:gd name="connsiteY11785" fmla="*/ 3214643 h 3555732"/>
                  <a:gd name="connsiteX11786" fmla="*/ 656692 w 3000547"/>
                  <a:gd name="connsiteY11786" fmla="*/ 3208327 h 3555732"/>
                  <a:gd name="connsiteX11787" fmla="*/ 656692 w 3000547"/>
                  <a:gd name="connsiteY11787" fmla="*/ 3202786 h 3555732"/>
                  <a:gd name="connsiteX11788" fmla="*/ 656359 w 3000547"/>
                  <a:gd name="connsiteY11788" fmla="*/ 3196691 h 3555732"/>
                  <a:gd name="connsiteX11789" fmla="*/ 655029 w 3000547"/>
                  <a:gd name="connsiteY11789" fmla="*/ 3192148 h 3555732"/>
                  <a:gd name="connsiteX11790" fmla="*/ 652814 w 3000547"/>
                  <a:gd name="connsiteY11790" fmla="*/ 3188934 h 3555732"/>
                  <a:gd name="connsiteX11791" fmla="*/ 645721 w 3000547"/>
                  <a:gd name="connsiteY11791" fmla="*/ 3184612 h 3555732"/>
                  <a:gd name="connsiteX11792" fmla="*/ 644281 w 3000547"/>
                  <a:gd name="connsiteY11792" fmla="*/ 3183725 h 3555732"/>
                  <a:gd name="connsiteX11793" fmla="*/ 642507 w 3000547"/>
                  <a:gd name="connsiteY11793" fmla="*/ 3183393 h 3555732"/>
                  <a:gd name="connsiteX11794" fmla="*/ 641178 w 3000547"/>
                  <a:gd name="connsiteY11794" fmla="*/ 3182507 h 3555732"/>
                  <a:gd name="connsiteX11795" fmla="*/ 639072 w 3000547"/>
                  <a:gd name="connsiteY11795" fmla="*/ 3178517 h 3555732"/>
                  <a:gd name="connsiteX11796" fmla="*/ 637521 w 3000547"/>
                  <a:gd name="connsiteY11796" fmla="*/ 3177409 h 3555732"/>
                  <a:gd name="connsiteX11797" fmla="*/ 639183 w 3000547"/>
                  <a:gd name="connsiteY11797" fmla="*/ 3174085 h 3555732"/>
                  <a:gd name="connsiteX11798" fmla="*/ 642397 w 3000547"/>
                  <a:gd name="connsiteY11798" fmla="*/ 3173863 h 3555732"/>
                  <a:gd name="connsiteX11799" fmla="*/ 645721 w 3000547"/>
                  <a:gd name="connsiteY11799" fmla="*/ 3175636 h 3555732"/>
                  <a:gd name="connsiteX11800" fmla="*/ 649711 w 3000547"/>
                  <a:gd name="connsiteY11800" fmla="*/ 3180290 h 3555732"/>
                  <a:gd name="connsiteX11801" fmla="*/ 651373 w 3000547"/>
                  <a:gd name="connsiteY11801" fmla="*/ 3180512 h 3555732"/>
                  <a:gd name="connsiteX11802" fmla="*/ 651927 w 3000547"/>
                  <a:gd name="connsiteY11802" fmla="*/ 3180512 h 3555732"/>
                  <a:gd name="connsiteX11803" fmla="*/ 652038 w 3000547"/>
                  <a:gd name="connsiteY11803" fmla="*/ 3180512 h 3555732"/>
                  <a:gd name="connsiteX11804" fmla="*/ 652814 w 3000547"/>
                  <a:gd name="connsiteY11804" fmla="*/ 3180512 h 3555732"/>
                  <a:gd name="connsiteX11805" fmla="*/ 654032 w 3000547"/>
                  <a:gd name="connsiteY11805" fmla="*/ 3181398 h 3555732"/>
                  <a:gd name="connsiteX11806" fmla="*/ 654365 w 3000547"/>
                  <a:gd name="connsiteY11806" fmla="*/ 3181952 h 3555732"/>
                  <a:gd name="connsiteX11807" fmla="*/ 657025 w 3000547"/>
                  <a:gd name="connsiteY11807" fmla="*/ 3185609 h 3555732"/>
                  <a:gd name="connsiteX11808" fmla="*/ 657579 w 3000547"/>
                  <a:gd name="connsiteY11808" fmla="*/ 3186828 h 3555732"/>
                  <a:gd name="connsiteX11809" fmla="*/ 658244 w 3000547"/>
                  <a:gd name="connsiteY11809" fmla="*/ 3189488 h 3555732"/>
                  <a:gd name="connsiteX11810" fmla="*/ 658576 w 3000547"/>
                  <a:gd name="connsiteY11810" fmla="*/ 3191483 h 3555732"/>
                  <a:gd name="connsiteX11811" fmla="*/ 659019 w 3000547"/>
                  <a:gd name="connsiteY11811" fmla="*/ 3196026 h 3555732"/>
                  <a:gd name="connsiteX11812" fmla="*/ 660349 w 3000547"/>
                  <a:gd name="connsiteY11812" fmla="*/ 3203783 h 3555732"/>
                  <a:gd name="connsiteX11813" fmla="*/ 660570 w 3000547"/>
                  <a:gd name="connsiteY11813" fmla="*/ 3205889 h 3555732"/>
                  <a:gd name="connsiteX11814" fmla="*/ 659795 w 3000547"/>
                  <a:gd name="connsiteY11814" fmla="*/ 3215640 h 3555732"/>
                  <a:gd name="connsiteX11815" fmla="*/ 659795 w 3000547"/>
                  <a:gd name="connsiteY11815" fmla="*/ 3220184 h 3555732"/>
                  <a:gd name="connsiteX11816" fmla="*/ 661457 w 3000547"/>
                  <a:gd name="connsiteY11816" fmla="*/ 3223619 h 3555732"/>
                  <a:gd name="connsiteX11817" fmla="*/ 666776 w 3000547"/>
                  <a:gd name="connsiteY11817" fmla="*/ 3224505 h 3555732"/>
                  <a:gd name="connsiteX11818" fmla="*/ 673425 w 3000547"/>
                  <a:gd name="connsiteY11818" fmla="*/ 3219851 h 3555732"/>
                  <a:gd name="connsiteX11819" fmla="*/ 679188 w 3000547"/>
                  <a:gd name="connsiteY11819" fmla="*/ 3212094 h 3555732"/>
                  <a:gd name="connsiteX11820" fmla="*/ 681625 w 3000547"/>
                  <a:gd name="connsiteY11820" fmla="*/ 3203783 h 3555732"/>
                  <a:gd name="connsiteX11821" fmla="*/ 681182 w 3000547"/>
                  <a:gd name="connsiteY11821" fmla="*/ 3200237 h 3555732"/>
                  <a:gd name="connsiteX11822" fmla="*/ 679853 w 3000547"/>
                  <a:gd name="connsiteY11822" fmla="*/ 3195583 h 3555732"/>
                  <a:gd name="connsiteX11823" fmla="*/ 677968 w 3000547"/>
                  <a:gd name="connsiteY11823" fmla="*/ 3191483 h 3555732"/>
                  <a:gd name="connsiteX11824" fmla="*/ 675752 w 3000547"/>
                  <a:gd name="connsiteY11824" fmla="*/ 3189710 h 3555732"/>
                  <a:gd name="connsiteX11825" fmla="*/ 673092 w 3000547"/>
                  <a:gd name="connsiteY11825" fmla="*/ 3188490 h 3555732"/>
                  <a:gd name="connsiteX11826" fmla="*/ 670766 w 3000547"/>
                  <a:gd name="connsiteY11826" fmla="*/ 3185388 h 3555732"/>
                  <a:gd name="connsiteX11827" fmla="*/ 668881 w 3000547"/>
                  <a:gd name="connsiteY11827" fmla="*/ 3180955 h 3555732"/>
                  <a:gd name="connsiteX11828" fmla="*/ 667663 w 3000547"/>
                  <a:gd name="connsiteY11828" fmla="*/ 3175858 h 3555732"/>
                  <a:gd name="connsiteX11829" fmla="*/ 666998 w 3000547"/>
                  <a:gd name="connsiteY11829" fmla="*/ 3169874 h 3555732"/>
                  <a:gd name="connsiteX11830" fmla="*/ 666998 w 3000547"/>
                  <a:gd name="connsiteY11830" fmla="*/ 3163003 h 3555732"/>
                  <a:gd name="connsiteX11831" fmla="*/ 667109 w 3000547"/>
                  <a:gd name="connsiteY11831" fmla="*/ 3159789 h 3555732"/>
                  <a:gd name="connsiteX11832" fmla="*/ 667330 w 3000547"/>
                  <a:gd name="connsiteY11832" fmla="*/ 3156797 h 3555732"/>
                  <a:gd name="connsiteX11833" fmla="*/ 668438 w 3000547"/>
                  <a:gd name="connsiteY11833" fmla="*/ 3152919 h 3555732"/>
                  <a:gd name="connsiteX11834" fmla="*/ 665668 w 3000547"/>
                  <a:gd name="connsiteY11834" fmla="*/ 3151146 h 3555732"/>
                  <a:gd name="connsiteX11835" fmla="*/ 665890 w 3000547"/>
                  <a:gd name="connsiteY11835" fmla="*/ 3149151 h 3555732"/>
                  <a:gd name="connsiteX11836" fmla="*/ 669546 w 3000547"/>
                  <a:gd name="connsiteY11836" fmla="*/ 3144275 h 3555732"/>
                  <a:gd name="connsiteX11837" fmla="*/ 671985 w 3000547"/>
                  <a:gd name="connsiteY11837" fmla="*/ 3141837 h 3555732"/>
                  <a:gd name="connsiteX11838" fmla="*/ 674644 w 3000547"/>
                  <a:gd name="connsiteY11838" fmla="*/ 3141394 h 3555732"/>
                  <a:gd name="connsiteX11839" fmla="*/ 679298 w 3000547"/>
                  <a:gd name="connsiteY11839" fmla="*/ 3141837 h 3555732"/>
                  <a:gd name="connsiteX11840" fmla="*/ 680296 w 3000547"/>
                  <a:gd name="connsiteY11840" fmla="*/ 3141062 h 3555732"/>
                  <a:gd name="connsiteX11841" fmla="*/ 681736 w 3000547"/>
                  <a:gd name="connsiteY11841" fmla="*/ 3138956 h 3555732"/>
                  <a:gd name="connsiteX11842" fmla="*/ 682401 w 3000547"/>
                  <a:gd name="connsiteY11842" fmla="*/ 3138624 h 3555732"/>
                  <a:gd name="connsiteX11843" fmla="*/ 687499 w 3000547"/>
                  <a:gd name="connsiteY11843" fmla="*/ 3140286 h 3555732"/>
                  <a:gd name="connsiteX11844" fmla="*/ 688385 w 3000547"/>
                  <a:gd name="connsiteY11844" fmla="*/ 3139067 h 3555732"/>
                  <a:gd name="connsiteX11845" fmla="*/ 689161 w 3000547"/>
                  <a:gd name="connsiteY11845" fmla="*/ 3136740 h 3555732"/>
                  <a:gd name="connsiteX11846" fmla="*/ 690047 w 3000547"/>
                  <a:gd name="connsiteY11846" fmla="*/ 3135188 h 3555732"/>
                  <a:gd name="connsiteX11847" fmla="*/ 692596 w 3000547"/>
                  <a:gd name="connsiteY11847" fmla="*/ 3137737 h 3555732"/>
                  <a:gd name="connsiteX11848" fmla="*/ 695920 w 3000547"/>
                  <a:gd name="connsiteY11848" fmla="*/ 3138956 h 3555732"/>
                  <a:gd name="connsiteX11849" fmla="*/ 697361 w 3000547"/>
                  <a:gd name="connsiteY11849" fmla="*/ 3140397 h 3555732"/>
                  <a:gd name="connsiteX11850" fmla="*/ 696475 w 3000547"/>
                  <a:gd name="connsiteY11850" fmla="*/ 3141948 h 3555732"/>
                  <a:gd name="connsiteX11851" fmla="*/ 698026 w 3000547"/>
                  <a:gd name="connsiteY11851" fmla="*/ 3149151 h 3555732"/>
                  <a:gd name="connsiteX11852" fmla="*/ 696807 w 3000547"/>
                  <a:gd name="connsiteY11852" fmla="*/ 3157241 h 3555732"/>
                  <a:gd name="connsiteX11853" fmla="*/ 694591 w 3000547"/>
                  <a:gd name="connsiteY11853" fmla="*/ 3165773 h 3555732"/>
                  <a:gd name="connsiteX11854" fmla="*/ 693372 w 3000547"/>
                  <a:gd name="connsiteY11854" fmla="*/ 3174417 h 3555732"/>
                  <a:gd name="connsiteX11855" fmla="*/ 691155 w 3000547"/>
                  <a:gd name="connsiteY11855" fmla="*/ 3165663 h 3555732"/>
                  <a:gd name="connsiteX11856" fmla="*/ 689161 w 3000547"/>
                  <a:gd name="connsiteY11856" fmla="*/ 3154359 h 3555732"/>
                  <a:gd name="connsiteX11857" fmla="*/ 686390 w 3000547"/>
                  <a:gd name="connsiteY11857" fmla="*/ 3147710 h 3555732"/>
                  <a:gd name="connsiteX11858" fmla="*/ 681736 w 3000547"/>
                  <a:gd name="connsiteY11858" fmla="*/ 3152919 h 3555732"/>
                  <a:gd name="connsiteX11859" fmla="*/ 680296 w 3000547"/>
                  <a:gd name="connsiteY11859" fmla="*/ 3157351 h 3555732"/>
                  <a:gd name="connsiteX11860" fmla="*/ 677525 w 3000547"/>
                  <a:gd name="connsiteY11860" fmla="*/ 3167990 h 3555732"/>
                  <a:gd name="connsiteX11861" fmla="*/ 675974 w 3000547"/>
                  <a:gd name="connsiteY11861" fmla="*/ 3172090 h 3555732"/>
                  <a:gd name="connsiteX11862" fmla="*/ 675642 w 3000547"/>
                  <a:gd name="connsiteY11862" fmla="*/ 3177076 h 3555732"/>
                  <a:gd name="connsiteX11863" fmla="*/ 677414 w 3000547"/>
                  <a:gd name="connsiteY11863" fmla="*/ 3183061 h 3555732"/>
                  <a:gd name="connsiteX11864" fmla="*/ 679963 w 3000547"/>
                  <a:gd name="connsiteY11864" fmla="*/ 3186385 h 3555732"/>
                  <a:gd name="connsiteX11865" fmla="*/ 681847 w 3000547"/>
                  <a:gd name="connsiteY11865" fmla="*/ 3183504 h 3555732"/>
                  <a:gd name="connsiteX11866" fmla="*/ 682179 w 3000547"/>
                  <a:gd name="connsiteY11866" fmla="*/ 3191150 h 3555732"/>
                  <a:gd name="connsiteX11867" fmla="*/ 683066 w 3000547"/>
                  <a:gd name="connsiteY11867" fmla="*/ 3196913 h 3555732"/>
                  <a:gd name="connsiteX11868" fmla="*/ 684507 w 3000547"/>
                  <a:gd name="connsiteY11868" fmla="*/ 3201678 h 3555732"/>
                  <a:gd name="connsiteX11869" fmla="*/ 686501 w 3000547"/>
                  <a:gd name="connsiteY11869" fmla="*/ 3206443 h 3555732"/>
                  <a:gd name="connsiteX11870" fmla="*/ 685393 w 3000547"/>
                  <a:gd name="connsiteY11870" fmla="*/ 3211429 h 3555732"/>
                  <a:gd name="connsiteX11871" fmla="*/ 685393 w 3000547"/>
                  <a:gd name="connsiteY11871" fmla="*/ 3216638 h 3555732"/>
                  <a:gd name="connsiteX11872" fmla="*/ 685836 w 3000547"/>
                  <a:gd name="connsiteY11872" fmla="*/ 3221735 h 3555732"/>
                  <a:gd name="connsiteX11873" fmla="*/ 687166 w 3000547"/>
                  <a:gd name="connsiteY11873" fmla="*/ 3226611 h 3555732"/>
                  <a:gd name="connsiteX11874" fmla="*/ 688385 w 3000547"/>
                  <a:gd name="connsiteY11874" fmla="*/ 3228716 h 3555732"/>
                  <a:gd name="connsiteX11875" fmla="*/ 689494 w 3000547"/>
                  <a:gd name="connsiteY11875" fmla="*/ 3230046 h 3555732"/>
                  <a:gd name="connsiteX11876" fmla="*/ 690269 w 3000547"/>
                  <a:gd name="connsiteY11876" fmla="*/ 3231930 h 3555732"/>
                  <a:gd name="connsiteX11877" fmla="*/ 690269 w 3000547"/>
                  <a:gd name="connsiteY11877" fmla="*/ 3235809 h 3555732"/>
                  <a:gd name="connsiteX11878" fmla="*/ 689715 w 3000547"/>
                  <a:gd name="connsiteY11878" fmla="*/ 3238690 h 3555732"/>
                  <a:gd name="connsiteX11879" fmla="*/ 688607 w 3000547"/>
                  <a:gd name="connsiteY11879" fmla="*/ 3240795 h 3555732"/>
                  <a:gd name="connsiteX11880" fmla="*/ 687166 w 3000547"/>
                  <a:gd name="connsiteY11880" fmla="*/ 3241460 h 3555732"/>
                  <a:gd name="connsiteX11881" fmla="*/ 685615 w 3000547"/>
                  <a:gd name="connsiteY11881" fmla="*/ 3240130 h 3555732"/>
                  <a:gd name="connsiteX11882" fmla="*/ 686944 w 3000547"/>
                  <a:gd name="connsiteY11882" fmla="*/ 3233592 h 3555732"/>
                  <a:gd name="connsiteX11883" fmla="*/ 687166 w 3000547"/>
                  <a:gd name="connsiteY11883" fmla="*/ 3230157 h 3555732"/>
                  <a:gd name="connsiteX11884" fmla="*/ 686390 w 3000547"/>
                  <a:gd name="connsiteY11884" fmla="*/ 3228163 h 3555732"/>
                  <a:gd name="connsiteX11885" fmla="*/ 685061 w 3000547"/>
                  <a:gd name="connsiteY11885" fmla="*/ 3229271 h 3555732"/>
                  <a:gd name="connsiteX11886" fmla="*/ 683177 w 3000547"/>
                  <a:gd name="connsiteY11886" fmla="*/ 3232484 h 3555732"/>
                  <a:gd name="connsiteX11887" fmla="*/ 680185 w 3000547"/>
                  <a:gd name="connsiteY11887" fmla="*/ 3238912 h 3555732"/>
                  <a:gd name="connsiteX11888" fmla="*/ 679077 w 3000547"/>
                  <a:gd name="connsiteY11888" fmla="*/ 3243233 h 3555732"/>
                  <a:gd name="connsiteX11889" fmla="*/ 679520 w 3000547"/>
                  <a:gd name="connsiteY11889" fmla="*/ 3244785 h 3555732"/>
                  <a:gd name="connsiteX11890" fmla="*/ 683953 w 3000547"/>
                  <a:gd name="connsiteY11890" fmla="*/ 3246558 h 3555732"/>
                  <a:gd name="connsiteX11891" fmla="*/ 685947 w 3000547"/>
                  <a:gd name="connsiteY11891" fmla="*/ 3248331 h 3555732"/>
                  <a:gd name="connsiteX11892" fmla="*/ 686723 w 3000547"/>
                  <a:gd name="connsiteY11892" fmla="*/ 3250104 h 3555732"/>
                  <a:gd name="connsiteX11893" fmla="*/ 686279 w 3000547"/>
                  <a:gd name="connsiteY11893" fmla="*/ 3252431 h 3555732"/>
                  <a:gd name="connsiteX11894" fmla="*/ 684729 w 3000547"/>
                  <a:gd name="connsiteY11894" fmla="*/ 3255755 h 3555732"/>
                  <a:gd name="connsiteX11895" fmla="*/ 686612 w 3000547"/>
                  <a:gd name="connsiteY11895" fmla="*/ 3259191 h 3555732"/>
                  <a:gd name="connsiteX11896" fmla="*/ 687277 w 3000547"/>
                  <a:gd name="connsiteY11896" fmla="*/ 3264288 h 3555732"/>
                  <a:gd name="connsiteX11897" fmla="*/ 688274 w 3000547"/>
                  <a:gd name="connsiteY11897" fmla="*/ 3268832 h 3555732"/>
                  <a:gd name="connsiteX11898" fmla="*/ 691266 w 3000547"/>
                  <a:gd name="connsiteY11898" fmla="*/ 3270827 h 3555732"/>
                  <a:gd name="connsiteX11899" fmla="*/ 692264 w 3000547"/>
                  <a:gd name="connsiteY11899" fmla="*/ 3269829 h 3555732"/>
                  <a:gd name="connsiteX11900" fmla="*/ 694037 w 3000547"/>
                  <a:gd name="connsiteY11900" fmla="*/ 3265618 h 3555732"/>
                  <a:gd name="connsiteX11901" fmla="*/ 695145 w 3000547"/>
                  <a:gd name="connsiteY11901" fmla="*/ 3264621 h 3555732"/>
                  <a:gd name="connsiteX11902" fmla="*/ 696253 w 3000547"/>
                  <a:gd name="connsiteY11902" fmla="*/ 3265396 h 3555732"/>
                  <a:gd name="connsiteX11903" fmla="*/ 697250 w 3000547"/>
                  <a:gd name="connsiteY11903" fmla="*/ 3267169 h 3555732"/>
                  <a:gd name="connsiteX11904" fmla="*/ 698470 w 3000547"/>
                  <a:gd name="connsiteY11904" fmla="*/ 3268832 h 3555732"/>
                  <a:gd name="connsiteX11905" fmla="*/ 700242 w 3000547"/>
                  <a:gd name="connsiteY11905" fmla="*/ 3269386 h 3555732"/>
                  <a:gd name="connsiteX11906" fmla="*/ 698248 w 3000547"/>
                  <a:gd name="connsiteY11906" fmla="*/ 3273708 h 3555732"/>
                  <a:gd name="connsiteX11907" fmla="*/ 696253 w 3000547"/>
                  <a:gd name="connsiteY11907" fmla="*/ 3279359 h 3555732"/>
                  <a:gd name="connsiteX11908" fmla="*/ 695034 w 3000547"/>
                  <a:gd name="connsiteY11908" fmla="*/ 3285343 h 3555732"/>
                  <a:gd name="connsiteX11909" fmla="*/ 695588 w 3000547"/>
                  <a:gd name="connsiteY11909" fmla="*/ 3290662 h 3555732"/>
                  <a:gd name="connsiteX11910" fmla="*/ 696807 w 3000547"/>
                  <a:gd name="connsiteY11910" fmla="*/ 3289111 h 3555732"/>
                  <a:gd name="connsiteX11911" fmla="*/ 698248 w 3000547"/>
                  <a:gd name="connsiteY11911" fmla="*/ 3284457 h 3555732"/>
                  <a:gd name="connsiteX11912" fmla="*/ 699467 w 3000547"/>
                  <a:gd name="connsiteY11912" fmla="*/ 3282905 h 3555732"/>
                  <a:gd name="connsiteX11913" fmla="*/ 698691 w 3000547"/>
                  <a:gd name="connsiteY11913" fmla="*/ 3287449 h 3555732"/>
                  <a:gd name="connsiteX11914" fmla="*/ 700685 w 3000547"/>
                  <a:gd name="connsiteY11914" fmla="*/ 3293100 h 3555732"/>
                  <a:gd name="connsiteX11915" fmla="*/ 700131 w 3000547"/>
                  <a:gd name="connsiteY11915" fmla="*/ 3296868 h 3555732"/>
                  <a:gd name="connsiteX11916" fmla="*/ 702681 w 3000547"/>
                  <a:gd name="connsiteY11916" fmla="*/ 3296868 h 3555732"/>
                  <a:gd name="connsiteX11917" fmla="*/ 705007 w 3000547"/>
                  <a:gd name="connsiteY11917" fmla="*/ 3302520 h 3555732"/>
                  <a:gd name="connsiteX11918" fmla="*/ 707113 w 3000547"/>
                  <a:gd name="connsiteY11918" fmla="*/ 3303074 h 3555732"/>
                  <a:gd name="connsiteX11919" fmla="*/ 707889 w 3000547"/>
                  <a:gd name="connsiteY11919" fmla="*/ 3301966 h 3555732"/>
                  <a:gd name="connsiteX11920" fmla="*/ 707889 w 3000547"/>
                  <a:gd name="connsiteY11920" fmla="*/ 3300414 h 3555732"/>
                  <a:gd name="connsiteX11921" fmla="*/ 708110 w 3000547"/>
                  <a:gd name="connsiteY11921" fmla="*/ 3298973 h 3555732"/>
                  <a:gd name="connsiteX11922" fmla="*/ 709329 w 3000547"/>
                  <a:gd name="connsiteY11922" fmla="*/ 3298309 h 3555732"/>
                  <a:gd name="connsiteX11923" fmla="*/ 710548 w 3000547"/>
                  <a:gd name="connsiteY11923" fmla="*/ 3297976 h 3555732"/>
                  <a:gd name="connsiteX11924" fmla="*/ 711657 w 3000547"/>
                  <a:gd name="connsiteY11924" fmla="*/ 3297311 h 3555732"/>
                  <a:gd name="connsiteX11925" fmla="*/ 713872 w 3000547"/>
                  <a:gd name="connsiteY11925" fmla="*/ 3295317 h 3555732"/>
                  <a:gd name="connsiteX11926" fmla="*/ 713318 w 3000547"/>
                  <a:gd name="connsiteY11926" fmla="*/ 3298863 h 3555732"/>
                  <a:gd name="connsiteX11927" fmla="*/ 713651 w 3000547"/>
                  <a:gd name="connsiteY11927" fmla="*/ 3302630 h 3555732"/>
                  <a:gd name="connsiteX11928" fmla="*/ 714427 w 3000547"/>
                  <a:gd name="connsiteY11928" fmla="*/ 3305733 h 3555732"/>
                  <a:gd name="connsiteX11929" fmla="*/ 715424 w 3000547"/>
                  <a:gd name="connsiteY11929" fmla="*/ 3307395 h 3555732"/>
                  <a:gd name="connsiteX11930" fmla="*/ 717419 w 3000547"/>
                  <a:gd name="connsiteY11930" fmla="*/ 3307839 h 3555732"/>
                  <a:gd name="connsiteX11931" fmla="*/ 718527 w 3000547"/>
                  <a:gd name="connsiteY11931" fmla="*/ 3305844 h 3555732"/>
                  <a:gd name="connsiteX11932" fmla="*/ 718527 w 3000547"/>
                  <a:gd name="connsiteY11932" fmla="*/ 3302409 h 3555732"/>
                  <a:gd name="connsiteX11933" fmla="*/ 717640 w 3000547"/>
                  <a:gd name="connsiteY11933" fmla="*/ 3298419 h 3555732"/>
                  <a:gd name="connsiteX11934" fmla="*/ 719081 w 3000547"/>
                  <a:gd name="connsiteY11934" fmla="*/ 3298419 h 3555732"/>
                  <a:gd name="connsiteX11935" fmla="*/ 723735 w 3000547"/>
                  <a:gd name="connsiteY11935" fmla="*/ 3300082 h 3555732"/>
                  <a:gd name="connsiteX11936" fmla="*/ 724733 w 3000547"/>
                  <a:gd name="connsiteY11936" fmla="*/ 3300857 h 3555732"/>
                  <a:gd name="connsiteX11937" fmla="*/ 725841 w 3000547"/>
                  <a:gd name="connsiteY11937" fmla="*/ 3303739 h 3555732"/>
                  <a:gd name="connsiteX11938" fmla="*/ 727946 w 3000547"/>
                  <a:gd name="connsiteY11938" fmla="*/ 3305401 h 3555732"/>
                  <a:gd name="connsiteX11939" fmla="*/ 729387 w 3000547"/>
                  <a:gd name="connsiteY11939" fmla="*/ 3307174 h 3555732"/>
                  <a:gd name="connsiteX11940" fmla="*/ 728500 w 3000547"/>
                  <a:gd name="connsiteY11940" fmla="*/ 3310609 h 3555732"/>
                  <a:gd name="connsiteX11941" fmla="*/ 735149 w 3000547"/>
                  <a:gd name="connsiteY11941" fmla="*/ 3310609 h 3555732"/>
                  <a:gd name="connsiteX11942" fmla="*/ 736035 w 3000547"/>
                  <a:gd name="connsiteY11942" fmla="*/ 3309279 h 3555732"/>
                  <a:gd name="connsiteX11943" fmla="*/ 735814 w 3000547"/>
                  <a:gd name="connsiteY11943" fmla="*/ 3306066 h 3555732"/>
                  <a:gd name="connsiteX11944" fmla="*/ 734706 w 3000547"/>
                  <a:gd name="connsiteY11944" fmla="*/ 3300082 h 3555732"/>
                  <a:gd name="connsiteX11945" fmla="*/ 736922 w 3000547"/>
                  <a:gd name="connsiteY11945" fmla="*/ 3305622 h 3555732"/>
                  <a:gd name="connsiteX11946" fmla="*/ 738252 w 3000547"/>
                  <a:gd name="connsiteY11946" fmla="*/ 3307506 h 3555732"/>
                  <a:gd name="connsiteX11947" fmla="*/ 740136 w 3000547"/>
                  <a:gd name="connsiteY11947" fmla="*/ 3307506 h 3555732"/>
                  <a:gd name="connsiteX11948" fmla="*/ 741466 w 3000547"/>
                  <a:gd name="connsiteY11948" fmla="*/ 3305844 h 3555732"/>
                  <a:gd name="connsiteX11949" fmla="*/ 742131 w 3000547"/>
                  <a:gd name="connsiteY11949" fmla="*/ 3303074 h 3555732"/>
                  <a:gd name="connsiteX11950" fmla="*/ 741798 w 3000547"/>
                  <a:gd name="connsiteY11950" fmla="*/ 3300303 h 3555732"/>
                  <a:gd name="connsiteX11951" fmla="*/ 740136 w 3000547"/>
                  <a:gd name="connsiteY11951" fmla="*/ 3298530 h 3555732"/>
                  <a:gd name="connsiteX11952" fmla="*/ 743682 w 3000547"/>
                  <a:gd name="connsiteY11952" fmla="*/ 3296535 h 3555732"/>
                  <a:gd name="connsiteX11953" fmla="*/ 744790 w 3000547"/>
                  <a:gd name="connsiteY11953" fmla="*/ 3295538 h 3555732"/>
                  <a:gd name="connsiteX11954" fmla="*/ 745344 w 3000547"/>
                  <a:gd name="connsiteY11954" fmla="*/ 3297533 h 3555732"/>
                  <a:gd name="connsiteX11955" fmla="*/ 745344 w 3000547"/>
                  <a:gd name="connsiteY11955" fmla="*/ 3298419 h 3555732"/>
                  <a:gd name="connsiteX11956" fmla="*/ 745011 w 3000547"/>
                  <a:gd name="connsiteY11956" fmla="*/ 3299195 h 3555732"/>
                  <a:gd name="connsiteX11957" fmla="*/ 744790 w 3000547"/>
                  <a:gd name="connsiteY11957" fmla="*/ 3301079 h 3555732"/>
                  <a:gd name="connsiteX11958" fmla="*/ 745011 w 3000547"/>
                  <a:gd name="connsiteY11958" fmla="*/ 3302741 h 3555732"/>
                  <a:gd name="connsiteX11959" fmla="*/ 745566 w 3000547"/>
                  <a:gd name="connsiteY11959" fmla="*/ 3303849 h 3555732"/>
                  <a:gd name="connsiteX11960" fmla="*/ 746342 w 3000547"/>
                  <a:gd name="connsiteY11960" fmla="*/ 3304958 h 3555732"/>
                  <a:gd name="connsiteX11961" fmla="*/ 746785 w 3000547"/>
                  <a:gd name="connsiteY11961" fmla="*/ 3304404 h 3555732"/>
                  <a:gd name="connsiteX11962" fmla="*/ 747672 w 3000547"/>
                  <a:gd name="connsiteY11962" fmla="*/ 3305511 h 3555732"/>
                  <a:gd name="connsiteX11963" fmla="*/ 748226 w 3000547"/>
                  <a:gd name="connsiteY11963" fmla="*/ 3307063 h 3555732"/>
                  <a:gd name="connsiteX11964" fmla="*/ 747561 w 3000547"/>
                  <a:gd name="connsiteY11964" fmla="*/ 3307839 h 3555732"/>
                  <a:gd name="connsiteX11965" fmla="*/ 745566 w 3000547"/>
                  <a:gd name="connsiteY11965" fmla="*/ 3307839 h 3555732"/>
                  <a:gd name="connsiteX11966" fmla="*/ 744568 w 3000547"/>
                  <a:gd name="connsiteY11966" fmla="*/ 3308171 h 3555732"/>
                  <a:gd name="connsiteX11967" fmla="*/ 744015 w 3000547"/>
                  <a:gd name="connsiteY11967" fmla="*/ 3309501 h 3555732"/>
                  <a:gd name="connsiteX11968" fmla="*/ 745344 w 3000547"/>
                  <a:gd name="connsiteY11968" fmla="*/ 3313601 h 3555732"/>
                  <a:gd name="connsiteX11969" fmla="*/ 749222 w 3000547"/>
                  <a:gd name="connsiteY11969" fmla="*/ 3314820 h 3555732"/>
                  <a:gd name="connsiteX11970" fmla="*/ 760194 w 3000547"/>
                  <a:gd name="connsiteY11970" fmla="*/ 3313823 h 3555732"/>
                  <a:gd name="connsiteX11971" fmla="*/ 763629 w 3000547"/>
                  <a:gd name="connsiteY11971" fmla="*/ 3314709 h 3555732"/>
                  <a:gd name="connsiteX11972" fmla="*/ 766510 w 3000547"/>
                  <a:gd name="connsiteY11972" fmla="*/ 3317036 h 3555732"/>
                  <a:gd name="connsiteX11973" fmla="*/ 768615 w 3000547"/>
                  <a:gd name="connsiteY11973" fmla="*/ 3321469 h 3555732"/>
                  <a:gd name="connsiteX11974" fmla="*/ 769170 w 3000547"/>
                  <a:gd name="connsiteY11974" fmla="*/ 3323796 h 3555732"/>
                  <a:gd name="connsiteX11975" fmla="*/ 769835 w 3000547"/>
                  <a:gd name="connsiteY11975" fmla="*/ 3328672 h 3555732"/>
                  <a:gd name="connsiteX11976" fmla="*/ 770278 w 3000547"/>
                  <a:gd name="connsiteY11976" fmla="*/ 3330667 h 3555732"/>
                  <a:gd name="connsiteX11977" fmla="*/ 774156 w 3000547"/>
                  <a:gd name="connsiteY11977" fmla="*/ 3339532 h 3555732"/>
                  <a:gd name="connsiteX11978" fmla="*/ 774156 w 3000547"/>
                  <a:gd name="connsiteY11978" fmla="*/ 3340973 h 3555732"/>
                  <a:gd name="connsiteX11979" fmla="*/ 774156 w 3000547"/>
                  <a:gd name="connsiteY11979" fmla="*/ 3340973 h 3555732"/>
                  <a:gd name="connsiteX11980" fmla="*/ 774156 w 3000547"/>
                  <a:gd name="connsiteY11980" fmla="*/ 3340973 h 3555732"/>
                  <a:gd name="connsiteX11981" fmla="*/ 774156 w 3000547"/>
                  <a:gd name="connsiteY11981" fmla="*/ 3341083 h 3555732"/>
                  <a:gd name="connsiteX11982" fmla="*/ 775818 w 3000547"/>
                  <a:gd name="connsiteY11982" fmla="*/ 3347843 h 3555732"/>
                  <a:gd name="connsiteX11983" fmla="*/ 775818 w 3000547"/>
                  <a:gd name="connsiteY11983" fmla="*/ 3361917 h 3555732"/>
                  <a:gd name="connsiteX11984" fmla="*/ 779143 w 3000547"/>
                  <a:gd name="connsiteY11984" fmla="*/ 3363911 h 3555732"/>
                  <a:gd name="connsiteX11985" fmla="*/ 786457 w 3000547"/>
                  <a:gd name="connsiteY11985" fmla="*/ 3364354 h 3555732"/>
                  <a:gd name="connsiteX11986" fmla="*/ 793770 w 3000547"/>
                  <a:gd name="connsiteY11986" fmla="*/ 3362471 h 3555732"/>
                  <a:gd name="connsiteX11987" fmla="*/ 799754 w 3000547"/>
                  <a:gd name="connsiteY11987" fmla="*/ 3356598 h 3555732"/>
                  <a:gd name="connsiteX11988" fmla="*/ 803079 w 3000547"/>
                  <a:gd name="connsiteY11988" fmla="*/ 3344851 h 3555732"/>
                  <a:gd name="connsiteX11989" fmla="*/ 803855 w 3000547"/>
                  <a:gd name="connsiteY11989" fmla="*/ 3339199 h 3555732"/>
                  <a:gd name="connsiteX11990" fmla="*/ 804852 w 3000547"/>
                  <a:gd name="connsiteY11990" fmla="*/ 3334213 h 3555732"/>
                  <a:gd name="connsiteX11991" fmla="*/ 807733 w 3000547"/>
                  <a:gd name="connsiteY11991" fmla="*/ 3324572 h 3555732"/>
                  <a:gd name="connsiteX11992" fmla="*/ 808952 w 3000547"/>
                  <a:gd name="connsiteY11992" fmla="*/ 3318699 h 3555732"/>
                  <a:gd name="connsiteX11993" fmla="*/ 809285 w 3000547"/>
                  <a:gd name="connsiteY11993" fmla="*/ 3308171 h 3555732"/>
                  <a:gd name="connsiteX11994" fmla="*/ 812387 w 3000547"/>
                  <a:gd name="connsiteY11994" fmla="*/ 3294430 h 3555732"/>
                  <a:gd name="connsiteX11995" fmla="*/ 813385 w 3000547"/>
                  <a:gd name="connsiteY11995" fmla="*/ 3290995 h 3555732"/>
                  <a:gd name="connsiteX11996" fmla="*/ 815380 w 3000547"/>
                  <a:gd name="connsiteY11996" fmla="*/ 3287449 h 3555732"/>
                  <a:gd name="connsiteX11997" fmla="*/ 816377 w 3000547"/>
                  <a:gd name="connsiteY11997" fmla="*/ 3284235 h 3555732"/>
                  <a:gd name="connsiteX11998" fmla="*/ 816377 w 3000547"/>
                  <a:gd name="connsiteY11998" fmla="*/ 3284013 h 3555732"/>
                  <a:gd name="connsiteX11999" fmla="*/ 816377 w 3000547"/>
                  <a:gd name="connsiteY11999" fmla="*/ 3279359 h 3555732"/>
                  <a:gd name="connsiteX12000" fmla="*/ 815823 w 3000547"/>
                  <a:gd name="connsiteY12000" fmla="*/ 3274372 h 3555732"/>
                  <a:gd name="connsiteX12001" fmla="*/ 813274 w 3000547"/>
                  <a:gd name="connsiteY12001" fmla="*/ 3259523 h 3555732"/>
                  <a:gd name="connsiteX12002" fmla="*/ 801195 w 3000547"/>
                  <a:gd name="connsiteY12002" fmla="*/ 3215308 h 3555732"/>
                  <a:gd name="connsiteX12003" fmla="*/ 800419 w 3000547"/>
                  <a:gd name="connsiteY12003" fmla="*/ 3210543 h 3555732"/>
                  <a:gd name="connsiteX12004" fmla="*/ 800863 w 3000547"/>
                  <a:gd name="connsiteY12004" fmla="*/ 3204559 h 3555732"/>
                  <a:gd name="connsiteX12005" fmla="*/ 802968 w 3000547"/>
                  <a:gd name="connsiteY12005" fmla="*/ 3201124 h 3555732"/>
                  <a:gd name="connsiteX12006" fmla="*/ 818261 w 3000547"/>
                  <a:gd name="connsiteY12006" fmla="*/ 3192702 h 3555732"/>
                  <a:gd name="connsiteX12007" fmla="*/ 821031 w 3000547"/>
                  <a:gd name="connsiteY12007" fmla="*/ 3189599 h 3555732"/>
                  <a:gd name="connsiteX12008" fmla="*/ 825464 w 3000547"/>
                  <a:gd name="connsiteY12008" fmla="*/ 3182285 h 3555732"/>
                  <a:gd name="connsiteX12009" fmla="*/ 826128 w 3000547"/>
                  <a:gd name="connsiteY12009" fmla="*/ 3180401 h 3555732"/>
                  <a:gd name="connsiteX12010" fmla="*/ 826128 w 3000547"/>
                  <a:gd name="connsiteY12010" fmla="*/ 3176301 h 3555732"/>
                  <a:gd name="connsiteX12011" fmla="*/ 826793 w 3000547"/>
                  <a:gd name="connsiteY12011" fmla="*/ 3167768 h 3555732"/>
                  <a:gd name="connsiteX12012" fmla="*/ 826793 w 3000547"/>
                  <a:gd name="connsiteY12012" fmla="*/ 3164333 h 3555732"/>
                  <a:gd name="connsiteX12013" fmla="*/ 825242 w 3000547"/>
                  <a:gd name="connsiteY12013" fmla="*/ 3160676 h 3555732"/>
                  <a:gd name="connsiteX12014" fmla="*/ 824577 w 3000547"/>
                  <a:gd name="connsiteY12014" fmla="*/ 3159789 h 3555732"/>
                  <a:gd name="connsiteX12015" fmla="*/ 821252 w 3000547"/>
                  <a:gd name="connsiteY12015" fmla="*/ 3155578 h 3555732"/>
                  <a:gd name="connsiteX12016" fmla="*/ 819923 w 3000547"/>
                  <a:gd name="connsiteY12016" fmla="*/ 3152365 h 3555732"/>
                  <a:gd name="connsiteX12017" fmla="*/ 820699 w 3000547"/>
                  <a:gd name="connsiteY12017" fmla="*/ 3144719 h 3555732"/>
                  <a:gd name="connsiteX12018" fmla="*/ 823580 w 3000547"/>
                  <a:gd name="connsiteY12018" fmla="*/ 3141948 h 3555732"/>
                  <a:gd name="connsiteX12019" fmla="*/ 825353 w 3000547"/>
                  <a:gd name="connsiteY12019" fmla="*/ 3140175 h 3555732"/>
                  <a:gd name="connsiteX12020" fmla="*/ 831226 w 3000547"/>
                  <a:gd name="connsiteY12020" fmla="*/ 3138070 h 3555732"/>
                  <a:gd name="connsiteX12021" fmla="*/ 849400 w 3000547"/>
                  <a:gd name="connsiteY12021" fmla="*/ 3139843 h 3555732"/>
                  <a:gd name="connsiteX12022" fmla="*/ 854054 w 3000547"/>
                  <a:gd name="connsiteY12022" fmla="*/ 3138845 h 3555732"/>
                  <a:gd name="connsiteX12023" fmla="*/ 870676 w 3000547"/>
                  <a:gd name="connsiteY12023" fmla="*/ 3125215 h 3555732"/>
                  <a:gd name="connsiteX12024" fmla="*/ 888407 w 3000547"/>
                  <a:gd name="connsiteY12024" fmla="*/ 3104271 h 3555732"/>
                  <a:gd name="connsiteX12025" fmla="*/ 892507 w 3000547"/>
                  <a:gd name="connsiteY12025" fmla="*/ 3097400 h 3555732"/>
                  <a:gd name="connsiteX12026" fmla="*/ 895610 w 3000547"/>
                  <a:gd name="connsiteY12026" fmla="*/ 3089089 h 3555732"/>
                  <a:gd name="connsiteX12027" fmla="*/ 897161 w 3000547"/>
                  <a:gd name="connsiteY12027" fmla="*/ 3079116 h 3555732"/>
                  <a:gd name="connsiteX12028" fmla="*/ 896829 w 3000547"/>
                  <a:gd name="connsiteY12028" fmla="*/ 3070916 h 3555732"/>
                  <a:gd name="connsiteX12029" fmla="*/ 893837 w 3000547"/>
                  <a:gd name="connsiteY12029" fmla="*/ 3056288 h 3555732"/>
                  <a:gd name="connsiteX12030" fmla="*/ 892839 w 3000547"/>
                  <a:gd name="connsiteY12030" fmla="*/ 3048531 h 3555732"/>
                  <a:gd name="connsiteX12031" fmla="*/ 893393 w 3000547"/>
                  <a:gd name="connsiteY12031" fmla="*/ 3044763 h 3555732"/>
                  <a:gd name="connsiteX12032" fmla="*/ 894834 w 3000547"/>
                  <a:gd name="connsiteY12032" fmla="*/ 3041771 h 3555732"/>
                  <a:gd name="connsiteX12033" fmla="*/ 900929 w 3000547"/>
                  <a:gd name="connsiteY12033" fmla="*/ 3033903 h 3555732"/>
                  <a:gd name="connsiteX12034" fmla="*/ 903145 w 3000547"/>
                  <a:gd name="connsiteY12034" fmla="*/ 3030246 h 3555732"/>
                  <a:gd name="connsiteX12035" fmla="*/ 904919 w 3000547"/>
                  <a:gd name="connsiteY12035" fmla="*/ 3025814 h 3555732"/>
                  <a:gd name="connsiteX12036" fmla="*/ 906248 w 3000547"/>
                  <a:gd name="connsiteY12036" fmla="*/ 3020273 h 3555732"/>
                  <a:gd name="connsiteX12037" fmla="*/ 907134 w 3000547"/>
                  <a:gd name="connsiteY12037" fmla="*/ 3011962 h 3555732"/>
                  <a:gd name="connsiteX12038" fmla="*/ 906691 w 3000547"/>
                  <a:gd name="connsiteY12038" fmla="*/ 3004870 h 3555732"/>
                  <a:gd name="connsiteX12039" fmla="*/ 905029 w 3000547"/>
                  <a:gd name="connsiteY12039" fmla="*/ 2998331 h 3555732"/>
                  <a:gd name="connsiteX12040" fmla="*/ 892396 w 3000547"/>
                  <a:gd name="connsiteY12040" fmla="*/ 2965530 h 3555732"/>
                  <a:gd name="connsiteX12041" fmla="*/ 880428 w 3000547"/>
                  <a:gd name="connsiteY12041" fmla="*/ 2943145 h 3555732"/>
                  <a:gd name="connsiteX12042" fmla="*/ 877325 w 3000547"/>
                  <a:gd name="connsiteY12042" fmla="*/ 2934058 h 3555732"/>
                  <a:gd name="connsiteX12043" fmla="*/ 875663 w 3000547"/>
                  <a:gd name="connsiteY12043" fmla="*/ 2925858 h 3555732"/>
                  <a:gd name="connsiteX12044" fmla="*/ 873225 w 3000547"/>
                  <a:gd name="connsiteY12044" fmla="*/ 2908904 h 3555732"/>
                  <a:gd name="connsiteX12045" fmla="*/ 871119 w 3000547"/>
                  <a:gd name="connsiteY12045" fmla="*/ 2901146 h 3555732"/>
                  <a:gd name="connsiteX12046" fmla="*/ 866687 w 3000547"/>
                  <a:gd name="connsiteY12046" fmla="*/ 2890397 h 3555732"/>
                  <a:gd name="connsiteX12047" fmla="*/ 866354 w 3000547"/>
                  <a:gd name="connsiteY12047" fmla="*/ 2885632 h 3555732"/>
                  <a:gd name="connsiteX12048" fmla="*/ 869458 w 3000547"/>
                  <a:gd name="connsiteY12048" fmla="*/ 2882529 h 3555732"/>
                  <a:gd name="connsiteX12049" fmla="*/ 895610 w 3000547"/>
                  <a:gd name="connsiteY12049" fmla="*/ 2874551 h 3555732"/>
                  <a:gd name="connsiteX12050" fmla="*/ 902148 w 3000547"/>
                  <a:gd name="connsiteY12050" fmla="*/ 2874218 h 3555732"/>
                  <a:gd name="connsiteX12051" fmla="*/ 914892 w 3000547"/>
                  <a:gd name="connsiteY12051" fmla="*/ 2876656 h 3555732"/>
                  <a:gd name="connsiteX12052" fmla="*/ 917330 w 3000547"/>
                  <a:gd name="connsiteY12052" fmla="*/ 2875326 h 3555732"/>
                  <a:gd name="connsiteX12053" fmla="*/ 918106 w 3000547"/>
                  <a:gd name="connsiteY12053" fmla="*/ 2872778 h 3555732"/>
                  <a:gd name="connsiteX12054" fmla="*/ 918438 w 3000547"/>
                  <a:gd name="connsiteY12054" fmla="*/ 2871780 h 3555732"/>
                  <a:gd name="connsiteX12055" fmla="*/ 920654 w 3000547"/>
                  <a:gd name="connsiteY12055" fmla="*/ 2855823 h 3555732"/>
                  <a:gd name="connsiteX12056" fmla="*/ 921319 w 3000547"/>
                  <a:gd name="connsiteY12056" fmla="*/ 2852720 h 3555732"/>
                  <a:gd name="connsiteX12057" fmla="*/ 922206 w 3000547"/>
                  <a:gd name="connsiteY12057" fmla="*/ 2850615 h 3555732"/>
                  <a:gd name="connsiteX12058" fmla="*/ 930517 w 3000547"/>
                  <a:gd name="connsiteY12058" fmla="*/ 2838092 h 3555732"/>
                  <a:gd name="connsiteX12059" fmla="*/ 932844 w 3000547"/>
                  <a:gd name="connsiteY12059" fmla="*/ 2832884 h 3555732"/>
                  <a:gd name="connsiteX12060" fmla="*/ 934506 w 3000547"/>
                  <a:gd name="connsiteY12060" fmla="*/ 2826235 h 3555732"/>
                  <a:gd name="connsiteX12061" fmla="*/ 938273 w 3000547"/>
                  <a:gd name="connsiteY12061" fmla="*/ 2803961 h 3555732"/>
                  <a:gd name="connsiteX12062" fmla="*/ 938273 w 3000547"/>
                  <a:gd name="connsiteY12062" fmla="*/ 2801191 h 3555732"/>
                  <a:gd name="connsiteX12063" fmla="*/ 937055 w 3000547"/>
                  <a:gd name="connsiteY12063" fmla="*/ 2798975 h 3555732"/>
                  <a:gd name="connsiteX12064" fmla="*/ 907245 w 3000547"/>
                  <a:gd name="connsiteY12064" fmla="*/ 2757308 h 3555732"/>
                  <a:gd name="connsiteX12065" fmla="*/ 903810 w 3000547"/>
                  <a:gd name="connsiteY12065" fmla="*/ 2753984 h 3555732"/>
                  <a:gd name="connsiteX12066" fmla="*/ 900153 w 3000547"/>
                  <a:gd name="connsiteY12066" fmla="*/ 2752654 h 3555732"/>
                  <a:gd name="connsiteX12067" fmla="*/ 892396 w 3000547"/>
                  <a:gd name="connsiteY12067" fmla="*/ 2752100 h 3555732"/>
                  <a:gd name="connsiteX12068" fmla="*/ 888074 w 3000547"/>
                  <a:gd name="connsiteY12068" fmla="*/ 2751102 h 3555732"/>
                  <a:gd name="connsiteX12069" fmla="*/ 884861 w 3000547"/>
                  <a:gd name="connsiteY12069" fmla="*/ 2748997 h 3555732"/>
                  <a:gd name="connsiteX12070" fmla="*/ 875995 w 3000547"/>
                  <a:gd name="connsiteY12070" fmla="*/ 2736918 h 3555732"/>
                  <a:gd name="connsiteX12071" fmla="*/ 870676 w 3000547"/>
                  <a:gd name="connsiteY12071" fmla="*/ 2732596 h 3555732"/>
                  <a:gd name="connsiteX12072" fmla="*/ 857600 w 3000547"/>
                  <a:gd name="connsiteY12072" fmla="*/ 2718190 h 3555732"/>
                  <a:gd name="connsiteX12073" fmla="*/ 856049 w 3000547"/>
                  <a:gd name="connsiteY12073" fmla="*/ 2714977 h 3555732"/>
                  <a:gd name="connsiteX12074" fmla="*/ 864914 w 3000547"/>
                  <a:gd name="connsiteY12074" fmla="*/ 2653917 h 3555732"/>
                  <a:gd name="connsiteX12075" fmla="*/ 873780 w 3000547"/>
                  <a:gd name="connsiteY12075" fmla="*/ 2592304 h 3555732"/>
                  <a:gd name="connsiteX12076" fmla="*/ 873558 w 3000547"/>
                  <a:gd name="connsiteY12076" fmla="*/ 2583106 h 3555732"/>
                  <a:gd name="connsiteX12077" fmla="*/ 873558 w 3000547"/>
                  <a:gd name="connsiteY12077" fmla="*/ 2579560 h 3555732"/>
                  <a:gd name="connsiteX12078" fmla="*/ 870344 w 3000547"/>
                  <a:gd name="connsiteY12078" fmla="*/ 2567592 h 3555732"/>
                  <a:gd name="connsiteX12079" fmla="*/ 869568 w 3000547"/>
                  <a:gd name="connsiteY12079" fmla="*/ 2565487 h 3555732"/>
                  <a:gd name="connsiteX12080" fmla="*/ 848181 w 3000547"/>
                  <a:gd name="connsiteY12080" fmla="*/ 2506200 h 3555732"/>
                  <a:gd name="connsiteX12081" fmla="*/ 848181 w 3000547"/>
                  <a:gd name="connsiteY12081" fmla="*/ 2501324 h 3555732"/>
                  <a:gd name="connsiteX12082" fmla="*/ 849511 w 3000547"/>
                  <a:gd name="connsiteY12082" fmla="*/ 2494454 h 3555732"/>
                  <a:gd name="connsiteX12083" fmla="*/ 853500 w 3000547"/>
                  <a:gd name="connsiteY12083" fmla="*/ 2482486 h 3555732"/>
                  <a:gd name="connsiteX12084" fmla="*/ 855273 w 3000547"/>
                  <a:gd name="connsiteY12084" fmla="*/ 2475615 h 3555732"/>
                  <a:gd name="connsiteX12085" fmla="*/ 855495 w 3000547"/>
                  <a:gd name="connsiteY12085" fmla="*/ 2469853 h 3555732"/>
                  <a:gd name="connsiteX12086" fmla="*/ 848735 w 3000547"/>
                  <a:gd name="connsiteY12086" fmla="*/ 2431954 h 3555732"/>
                  <a:gd name="connsiteX12087" fmla="*/ 848291 w 3000547"/>
                  <a:gd name="connsiteY12087" fmla="*/ 2426746 h 3555732"/>
                  <a:gd name="connsiteX12088" fmla="*/ 849511 w 3000547"/>
                  <a:gd name="connsiteY12088" fmla="*/ 2422756 h 3555732"/>
                  <a:gd name="connsiteX12089" fmla="*/ 862919 w 3000547"/>
                  <a:gd name="connsiteY12089" fmla="*/ 2403253 h 3555732"/>
                  <a:gd name="connsiteX12090" fmla="*/ 844413 w 3000547"/>
                  <a:gd name="connsiteY12090" fmla="*/ 2352389 h 3555732"/>
                  <a:gd name="connsiteX12091" fmla="*/ 836767 w 3000547"/>
                  <a:gd name="connsiteY12091" fmla="*/ 2331223 h 3555732"/>
                  <a:gd name="connsiteX12092" fmla="*/ 860814 w 3000547"/>
                  <a:gd name="connsiteY12092" fmla="*/ 2289335 h 3555732"/>
                  <a:gd name="connsiteX12093" fmla="*/ 862476 w 3000547"/>
                  <a:gd name="connsiteY12093" fmla="*/ 2284348 h 3555732"/>
                  <a:gd name="connsiteX12094" fmla="*/ 862476 w 3000547"/>
                  <a:gd name="connsiteY12094" fmla="*/ 2278696 h 3555732"/>
                  <a:gd name="connsiteX12095" fmla="*/ 856824 w 3000547"/>
                  <a:gd name="connsiteY12095" fmla="*/ 2252876 h 3555732"/>
                  <a:gd name="connsiteX12096" fmla="*/ 870787 w 3000547"/>
                  <a:gd name="connsiteY12096" fmla="*/ 2237916 h 3555732"/>
                  <a:gd name="connsiteX12097" fmla="*/ 892286 w 3000547"/>
                  <a:gd name="connsiteY12097" fmla="*/ 2198909 h 3555732"/>
                  <a:gd name="connsiteX12098" fmla="*/ 914892 w 3000547"/>
                  <a:gd name="connsiteY12098" fmla="*/ 2161121 h 3555732"/>
                  <a:gd name="connsiteX12099" fmla="*/ 923203 w 3000547"/>
                  <a:gd name="connsiteY12099" fmla="*/ 2152035 h 3555732"/>
                  <a:gd name="connsiteX12100" fmla="*/ 948912 w 3000547"/>
                  <a:gd name="connsiteY12100" fmla="*/ 2134636 h 3555732"/>
                  <a:gd name="connsiteX12101" fmla="*/ 977392 w 3000547"/>
                  <a:gd name="connsiteY12101" fmla="*/ 2126325 h 3555732"/>
                  <a:gd name="connsiteX12102" fmla="*/ 1017396 w 3000547"/>
                  <a:gd name="connsiteY12102" fmla="*/ 2136853 h 3555732"/>
                  <a:gd name="connsiteX12103" fmla="*/ 1057400 w 3000547"/>
                  <a:gd name="connsiteY12103" fmla="*/ 2147380 h 3555732"/>
                  <a:gd name="connsiteX12104" fmla="*/ 1060170 w 3000547"/>
                  <a:gd name="connsiteY12104" fmla="*/ 2147380 h 3555732"/>
                  <a:gd name="connsiteX12105" fmla="*/ 1062166 w 3000547"/>
                  <a:gd name="connsiteY12105" fmla="*/ 2144831 h 3555732"/>
                  <a:gd name="connsiteX12106" fmla="*/ 1080893 w 3000547"/>
                  <a:gd name="connsiteY12106" fmla="*/ 2106046 h 3555732"/>
                  <a:gd name="connsiteX12107" fmla="*/ 1082333 w 3000547"/>
                  <a:gd name="connsiteY12107" fmla="*/ 2101281 h 3555732"/>
                  <a:gd name="connsiteX12108" fmla="*/ 1082333 w 3000547"/>
                  <a:gd name="connsiteY12108" fmla="*/ 2096516 h 3555732"/>
                  <a:gd name="connsiteX12109" fmla="*/ 1077236 w 3000547"/>
                  <a:gd name="connsiteY12109" fmla="*/ 2034903 h 3555732"/>
                  <a:gd name="connsiteX12110" fmla="*/ 1075131 w 3000547"/>
                  <a:gd name="connsiteY12110" fmla="*/ 2028586 h 3555732"/>
                  <a:gd name="connsiteX12111" fmla="*/ 1071031 w 3000547"/>
                  <a:gd name="connsiteY12111" fmla="*/ 2025594 h 3555732"/>
                  <a:gd name="connsiteX12112" fmla="*/ 1062166 w 3000547"/>
                  <a:gd name="connsiteY12112" fmla="*/ 2023599 h 3555732"/>
                  <a:gd name="connsiteX12113" fmla="*/ 1057400 w 3000547"/>
                  <a:gd name="connsiteY12113" fmla="*/ 2021826 h 3555732"/>
                  <a:gd name="connsiteX12114" fmla="*/ 1023712 w 3000547"/>
                  <a:gd name="connsiteY12114" fmla="*/ 1997447 h 3555732"/>
                  <a:gd name="connsiteX12115" fmla="*/ 1053744 w 3000547"/>
                  <a:gd name="connsiteY12115" fmla="*/ 1943480 h 3555732"/>
                  <a:gd name="connsiteX12116" fmla="*/ 1083774 w 3000547"/>
                  <a:gd name="connsiteY12116" fmla="*/ 1889180 h 3555732"/>
                  <a:gd name="connsiteX12117" fmla="*/ 1083774 w 3000547"/>
                  <a:gd name="connsiteY12117" fmla="*/ 1889180 h 3555732"/>
                  <a:gd name="connsiteX12118" fmla="*/ 1099399 w 3000547"/>
                  <a:gd name="connsiteY12118" fmla="*/ 1864247 h 3555732"/>
                  <a:gd name="connsiteX12119" fmla="*/ 1101837 w 3000547"/>
                  <a:gd name="connsiteY12119" fmla="*/ 1856268 h 3555732"/>
                  <a:gd name="connsiteX12120" fmla="*/ 1101837 w 3000547"/>
                  <a:gd name="connsiteY12120" fmla="*/ 1855936 h 3555732"/>
                  <a:gd name="connsiteX12121" fmla="*/ 1102613 w 3000547"/>
                  <a:gd name="connsiteY12121" fmla="*/ 1853830 h 3555732"/>
                  <a:gd name="connsiteX12122" fmla="*/ 1105716 w 3000547"/>
                  <a:gd name="connsiteY12122" fmla="*/ 1828786 h 3555732"/>
                  <a:gd name="connsiteX12123" fmla="*/ 1107378 w 3000547"/>
                  <a:gd name="connsiteY12123" fmla="*/ 1822137 h 3555732"/>
                  <a:gd name="connsiteX12124" fmla="*/ 1109705 w 3000547"/>
                  <a:gd name="connsiteY12124" fmla="*/ 1818037 h 3555732"/>
                  <a:gd name="connsiteX12125" fmla="*/ 1119013 w 3000547"/>
                  <a:gd name="connsiteY12125" fmla="*/ 1809061 h 3555732"/>
                  <a:gd name="connsiteX12126" fmla="*/ 1122670 w 3000547"/>
                  <a:gd name="connsiteY12126" fmla="*/ 1801082 h 3555732"/>
                  <a:gd name="connsiteX12127" fmla="*/ 1123114 w 3000547"/>
                  <a:gd name="connsiteY12127" fmla="*/ 1788449 h 3555732"/>
                  <a:gd name="connsiteX12128" fmla="*/ 1122338 w 3000547"/>
                  <a:gd name="connsiteY12128" fmla="*/ 1774154 h 3555732"/>
                  <a:gd name="connsiteX12129" fmla="*/ 1122338 w 3000547"/>
                  <a:gd name="connsiteY12129" fmla="*/ 1761189 h 3555732"/>
                  <a:gd name="connsiteX12130" fmla="*/ 1127879 w 3000547"/>
                  <a:gd name="connsiteY12130" fmla="*/ 1696473 h 3555732"/>
                  <a:gd name="connsiteX12131" fmla="*/ 1128987 w 3000547"/>
                  <a:gd name="connsiteY12131" fmla="*/ 1692151 h 3555732"/>
                  <a:gd name="connsiteX12132" fmla="*/ 1136522 w 3000547"/>
                  <a:gd name="connsiteY12132" fmla="*/ 1674420 h 3555732"/>
                  <a:gd name="connsiteX12133" fmla="*/ 1137852 w 3000547"/>
                  <a:gd name="connsiteY12133" fmla="*/ 1668547 h 3555732"/>
                  <a:gd name="connsiteX12134" fmla="*/ 1137298 w 3000547"/>
                  <a:gd name="connsiteY12134" fmla="*/ 1657355 h 3555732"/>
                  <a:gd name="connsiteX12135" fmla="*/ 1125552 w 3000547"/>
                  <a:gd name="connsiteY12135" fmla="*/ 1578786 h 3555732"/>
                  <a:gd name="connsiteX12136" fmla="*/ 1154585 w 3000547"/>
                  <a:gd name="connsiteY12136" fmla="*/ 1574908 h 3555732"/>
                  <a:gd name="connsiteX12137" fmla="*/ 1183619 w 3000547"/>
                  <a:gd name="connsiteY12137" fmla="*/ 1571029 h 3555732"/>
                  <a:gd name="connsiteX12138" fmla="*/ 1232156 w 3000547"/>
                  <a:gd name="connsiteY12138" fmla="*/ 1536898 h 3555732"/>
                  <a:gd name="connsiteX12139" fmla="*/ 1233265 w 3000547"/>
                  <a:gd name="connsiteY12139" fmla="*/ 1533241 h 3555732"/>
                  <a:gd name="connsiteX12140" fmla="*/ 1233043 w 3000547"/>
                  <a:gd name="connsiteY12140" fmla="*/ 1527479 h 3555732"/>
                  <a:gd name="connsiteX12141" fmla="*/ 1232156 w 3000547"/>
                  <a:gd name="connsiteY12141" fmla="*/ 1518392 h 3555732"/>
                  <a:gd name="connsiteX12142" fmla="*/ 1231491 w 3000547"/>
                  <a:gd name="connsiteY12142" fmla="*/ 1514403 h 3555732"/>
                  <a:gd name="connsiteX12143" fmla="*/ 1226283 w 3000547"/>
                  <a:gd name="connsiteY12143" fmla="*/ 1483707 h 3555732"/>
                  <a:gd name="connsiteX12144" fmla="*/ 1225839 w 3000547"/>
                  <a:gd name="connsiteY12144" fmla="*/ 1475839 h 3555732"/>
                  <a:gd name="connsiteX12145" fmla="*/ 1253432 w 3000547"/>
                  <a:gd name="connsiteY12145" fmla="*/ 1445032 h 3555732"/>
                  <a:gd name="connsiteX12146" fmla="*/ 1295321 w 3000547"/>
                  <a:gd name="connsiteY12146" fmla="*/ 1362364 h 3555732"/>
                  <a:gd name="connsiteX12147" fmla="*/ 1305184 w 3000547"/>
                  <a:gd name="connsiteY12147" fmla="*/ 1348845 h 3555732"/>
                  <a:gd name="connsiteX12148" fmla="*/ 1326127 w 3000547"/>
                  <a:gd name="connsiteY12148" fmla="*/ 1327014 h 3555732"/>
                  <a:gd name="connsiteX12149" fmla="*/ 1332777 w 3000547"/>
                  <a:gd name="connsiteY12149" fmla="*/ 1322803 h 3555732"/>
                  <a:gd name="connsiteX12150" fmla="*/ 1336212 w 3000547"/>
                  <a:gd name="connsiteY12150" fmla="*/ 1319368 h 3555732"/>
                  <a:gd name="connsiteX12151" fmla="*/ 1337985 w 3000547"/>
                  <a:gd name="connsiteY12151" fmla="*/ 1314492 h 3555732"/>
                  <a:gd name="connsiteX12152" fmla="*/ 1341199 w 3000547"/>
                  <a:gd name="connsiteY12152" fmla="*/ 1276704 h 3555732"/>
                  <a:gd name="connsiteX12153" fmla="*/ 1340534 w 3000547"/>
                  <a:gd name="connsiteY12153" fmla="*/ 1271496 h 3555732"/>
                  <a:gd name="connsiteX12154" fmla="*/ 1305295 w 3000547"/>
                  <a:gd name="connsiteY12154" fmla="*/ 1206225 h 3555732"/>
                  <a:gd name="connsiteX12155" fmla="*/ 1311389 w 3000547"/>
                  <a:gd name="connsiteY12155" fmla="*/ 1184505 h 3555732"/>
                  <a:gd name="connsiteX12156" fmla="*/ 1313495 w 3000547"/>
                  <a:gd name="connsiteY12156" fmla="*/ 1180959 h 3555732"/>
                  <a:gd name="connsiteX12157" fmla="*/ 1332444 w 3000547"/>
                  <a:gd name="connsiteY12157" fmla="*/ 1176970 h 3555732"/>
                  <a:gd name="connsiteX12158" fmla="*/ 1339425 w 3000547"/>
                  <a:gd name="connsiteY12158" fmla="*/ 1173313 h 3555732"/>
                  <a:gd name="connsiteX12159" fmla="*/ 1345631 w 3000547"/>
                  <a:gd name="connsiteY12159" fmla="*/ 1166221 h 3555732"/>
                  <a:gd name="connsiteX12160" fmla="*/ 1357488 w 3000547"/>
                  <a:gd name="connsiteY12160" fmla="*/ 1146053 h 3555732"/>
                  <a:gd name="connsiteX12161" fmla="*/ 1359926 w 3000547"/>
                  <a:gd name="connsiteY12161" fmla="*/ 1139736 h 3555732"/>
                  <a:gd name="connsiteX12162" fmla="*/ 1377325 w 3000547"/>
                  <a:gd name="connsiteY12162" fmla="*/ 1070920 h 3555732"/>
                  <a:gd name="connsiteX12163" fmla="*/ 1379651 w 3000547"/>
                  <a:gd name="connsiteY12163" fmla="*/ 1064936 h 3555732"/>
                  <a:gd name="connsiteX12164" fmla="*/ 1382533 w 3000547"/>
                  <a:gd name="connsiteY12164" fmla="*/ 1060836 h 3555732"/>
                  <a:gd name="connsiteX12165" fmla="*/ 1429186 w 3000547"/>
                  <a:gd name="connsiteY12165" fmla="*/ 1021718 h 3555732"/>
                  <a:gd name="connsiteX12166" fmla="*/ 1438273 w 3000547"/>
                  <a:gd name="connsiteY12166" fmla="*/ 1004209 h 3555732"/>
                  <a:gd name="connsiteX12167" fmla="*/ 1440711 w 3000547"/>
                  <a:gd name="connsiteY12167" fmla="*/ 1001993 h 3555732"/>
                  <a:gd name="connsiteX12168" fmla="*/ 1473290 w 3000547"/>
                  <a:gd name="connsiteY12168" fmla="*/ 1022604 h 3555732"/>
                  <a:gd name="connsiteX12169" fmla="*/ 1505870 w 3000547"/>
                  <a:gd name="connsiteY12169" fmla="*/ 1043105 h 3555732"/>
                  <a:gd name="connsiteX12170" fmla="*/ 1508751 w 3000547"/>
                  <a:gd name="connsiteY12170" fmla="*/ 1042108 h 3555732"/>
                  <a:gd name="connsiteX12171" fmla="*/ 1512076 w 3000547"/>
                  <a:gd name="connsiteY12171" fmla="*/ 1036567 h 3555732"/>
                  <a:gd name="connsiteX12172" fmla="*/ 1515622 w 3000547"/>
                  <a:gd name="connsiteY12172" fmla="*/ 1029032 h 3555732"/>
                  <a:gd name="connsiteX12173" fmla="*/ 1536566 w 3000547"/>
                  <a:gd name="connsiteY12173" fmla="*/ 985814 h 3555732"/>
                  <a:gd name="connsiteX12174" fmla="*/ 1539004 w 3000547"/>
                  <a:gd name="connsiteY12174" fmla="*/ 973513 h 3555732"/>
                  <a:gd name="connsiteX12175" fmla="*/ 1533020 w 3000547"/>
                  <a:gd name="connsiteY12175" fmla="*/ 913229 h 3555732"/>
                  <a:gd name="connsiteX12176" fmla="*/ 1533020 w 3000547"/>
                  <a:gd name="connsiteY12176" fmla="*/ 903810 h 3555732"/>
                  <a:gd name="connsiteX12177" fmla="*/ 1535347 w 3000547"/>
                  <a:gd name="connsiteY12177" fmla="*/ 875331 h 3555732"/>
                  <a:gd name="connsiteX12178" fmla="*/ 1535901 w 3000547"/>
                  <a:gd name="connsiteY12178" fmla="*/ 871784 h 3555732"/>
                  <a:gd name="connsiteX12179" fmla="*/ 1537120 w 3000547"/>
                  <a:gd name="connsiteY12179" fmla="*/ 870011 h 3555732"/>
                  <a:gd name="connsiteX12180" fmla="*/ 1539115 w 3000547"/>
                  <a:gd name="connsiteY12180" fmla="*/ 869236 h 3555732"/>
                  <a:gd name="connsiteX12181" fmla="*/ 1567151 w 3000547"/>
                  <a:gd name="connsiteY12181" fmla="*/ 858265 h 3555732"/>
                  <a:gd name="connsiteX12182" fmla="*/ 1572359 w 3000547"/>
                  <a:gd name="connsiteY12182" fmla="*/ 861922 h 3555732"/>
                  <a:gd name="connsiteX12183" fmla="*/ 1590754 w 3000547"/>
                  <a:gd name="connsiteY12183" fmla="*/ 880761 h 3555732"/>
                  <a:gd name="connsiteX12184" fmla="*/ 1597071 w 3000547"/>
                  <a:gd name="connsiteY12184" fmla="*/ 882534 h 3555732"/>
                  <a:gd name="connsiteX12185" fmla="*/ 1635413 w 3000547"/>
                  <a:gd name="connsiteY12185" fmla="*/ 879431 h 3555732"/>
                  <a:gd name="connsiteX12186" fmla="*/ 1685723 w 3000547"/>
                  <a:gd name="connsiteY12186" fmla="*/ 904586 h 3555732"/>
                  <a:gd name="connsiteX12187" fmla="*/ 1736699 w 3000547"/>
                  <a:gd name="connsiteY12187" fmla="*/ 927303 h 3555732"/>
                  <a:gd name="connsiteX12188" fmla="*/ 1741242 w 3000547"/>
                  <a:gd name="connsiteY12188" fmla="*/ 926971 h 3555732"/>
                  <a:gd name="connsiteX12189" fmla="*/ 1745675 w 3000547"/>
                  <a:gd name="connsiteY12189" fmla="*/ 923092 h 3555732"/>
                  <a:gd name="connsiteX12190" fmla="*/ 1772381 w 3000547"/>
                  <a:gd name="connsiteY12190" fmla="*/ 888185 h 3555732"/>
                  <a:gd name="connsiteX12191" fmla="*/ 1740245 w 3000547"/>
                  <a:gd name="connsiteY12191" fmla="*/ 868460 h 3555732"/>
                  <a:gd name="connsiteX12192" fmla="*/ 1761742 w 3000547"/>
                  <a:gd name="connsiteY12192" fmla="*/ 848070 h 3555732"/>
                  <a:gd name="connsiteX12193" fmla="*/ 1771384 w 3000547"/>
                  <a:gd name="connsiteY12193" fmla="*/ 831780 h 3555732"/>
                  <a:gd name="connsiteX12194" fmla="*/ 1783019 w 3000547"/>
                  <a:gd name="connsiteY12194" fmla="*/ 798536 h 3555732"/>
                  <a:gd name="connsiteX12195" fmla="*/ 1784571 w 3000547"/>
                  <a:gd name="connsiteY12195" fmla="*/ 792219 h 3555732"/>
                  <a:gd name="connsiteX12196" fmla="*/ 1785014 w 3000547"/>
                  <a:gd name="connsiteY12196" fmla="*/ 786346 h 3555732"/>
                  <a:gd name="connsiteX12197" fmla="*/ 1784127 w 3000547"/>
                  <a:gd name="connsiteY12197" fmla="*/ 758531 h 3555732"/>
                  <a:gd name="connsiteX12198" fmla="*/ 1783241 w 3000547"/>
                  <a:gd name="connsiteY12198" fmla="*/ 753212 h 3555732"/>
                  <a:gd name="connsiteX12199" fmla="*/ 1756202 w 3000547"/>
                  <a:gd name="connsiteY12199" fmla="*/ 717862 h 3555732"/>
                  <a:gd name="connsiteX12200" fmla="*/ 1785679 w 3000547"/>
                  <a:gd name="connsiteY12200" fmla="*/ 715646 h 3555732"/>
                  <a:gd name="connsiteX12201" fmla="*/ 1815155 w 3000547"/>
                  <a:gd name="connsiteY12201" fmla="*/ 713429 h 3555732"/>
                  <a:gd name="connsiteX12202" fmla="*/ 1825794 w 3000547"/>
                  <a:gd name="connsiteY12202" fmla="*/ 693593 h 3555732"/>
                  <a:gd name="connsiteX12203" fmla="*/ 1828897 w 3000547"/>
                  <a:gd name="connsiteY12203" fmla="*/ 691820 h 3555732"/>
                  <a:gd name="connsiteX12204" fmla="*/ 1861587 w 3000547"/>
                  <a:gd name="connsiteY12204" fmla="*/ 711878 h 3555732"/>
                  <a:gd name="connsiteX12205" fmla="*/ 1866020 w 3000547"/>
                  <a:gd name="connsiteY12205" fmla="*/ 713208 h 3555732"/>
                  <a:gd name="connsiteX12206" fmla="*/ 1869123 w 3000547"/>
                  <a:gd name="connsiteY12206" fmla="*/ 710991 h 3555732"/>
                  <a:gd name="connsiteX12207" fmla="*/ 1875661 w 3000547"/>
                  <a:gd name="connsiteY12207" fmla="*/ 697139 h 3555732"/>
                  <a:gd name="connsiteX12208" fmla="*/ 1861698 w 3000547"/>
                  <a:gd name="connsiteY12208" fmla="*/ 667330 h 3555732"/>
                  <a:gd name="connsiteX12209" fmla="*/ 1865022 w 3000547"/>
                  <a:gd name="connsiteY12209" fmla="*/ 656581 h 3555732"/>
                  <a:gd name="connsiteX12210" fmla="*/ 1866907 w 3000547"/>
                  <a:gd name="connsiteY12210" fmla="*/ 651705 h 3555732"/>
                  <a:gd name="connsiteX12211" fmla="*/ 1869012 w 3000547"/>
                  <a:gd name="connsiteY12211" fmla="*/ 648713 h 3555732"/>
                  <a:gd name="connsiteX12212" fmla="*/ 1893391 w 3000547"/>
                  <a:gd name="connsiteY12212" fmla="*/ 632091 h 3555732"/>
                  <a:gd name="connsiteX12213" fmla="*/ 1930293 w 3000547"/>
                  <a:gd name="connsiteY12213" fmla="*/ 638518 h 3555732"/>
                  <a:gd name="connsiteX12214" fmla="*/ 1933063 w 3000547"/>
                  <a:gd name="connsiteY12214" fmla="*/ 641178 h 3555732"/>
                  <a:gd name="connsiteX12215" fmla="*/ 1965200 w 3000547"/>
                  <a:gd name="connsiteY12215" fmla="*/ 704121 h 3555732"/>
                  <a:gd name="connsiteX12216" fmla="*/ 1973954 w 3000547"/>
                  <a:gd name="connsiteY12216" fmla="*/ 721076 h 3555732"/>
                  <a:gd name="connsiteX12217" fmla="*/ 1989579 w 3000547"/>
                  <a:gd name="connsiteY12217" fmla="*/ 738695 h 3555732"/>
                  <a:gd name="connsiteX12218" fmla="*/ 1991130 w 3000547"/>
                  <a:gd name="connsiteY12218" fmla="*/ 742574 h 3555732"/>
                  <a:gd name="connsiteX12219" fmla="*/ 1992793 w 3000547"/>
                  <a:gd name="connsiteY12219" fmla="*/ 750442 h 3555732"/>
                  <a:gd name="connsiteX12220" fmla="*/ 1994123 w 3000547"/>
                  <a:gd name="connsiteY12220" fmla="*/ 753655 h 3555732"/>
                  <a:gd name="connsiteX12221" fmla="*/ 2002877 w 3000547"/>
                  <a:gd name="connsiteY12221" fmla="*/ 769724 h 3555732"/>
                  <a:gd name="connsiteX12222" fmla="*/ 2011853 w 3000547"/>
                  <a:gd name="connsiteY12222" fmla="*/ 777481 h 3555732"/>
                  <a:gd name="connsiteX12223" fmla="*/ 2013515 w 3000547"/>
                  <a:gd name="connsiteY12223" fmla="*/ 780694 h 3555732"/>
                  <a:gd name="connsiteX12224" fmla="*/ 2016397 w 3000547"/>
                  <a:gd name="connsiteY12224" fmla="*/ 809063 h 3555732"/>
                  <a:gd name="connsiteX12225" fmla="*/ 2017837 w 3000547"/>
                  <a:gd name="connsiteY12225" fmla="*/ 814936 h 3555732"/>
                  <a:gd name="connsiteX12226" fmla="*/ 2020054 w 3000547"/>
                  <a:gd name="connsiteY12226" fmla="*/ 815823 h 3555732"/>
                  <a:gd name="connsiteX12227" fmla="*/ 2033019 w 3000547"/>
                  <a:gd name="connsiteY12227" fmla="*/ 810836 h 3555732"/>
                  <a:gd name="connsiteX12228" fmla="*/ 2036121 w 3000547"/>
                  <a:gd name="connsiteY12228" fmla="*/ 810614 h 3555732"/>
                  <a:gd name="connsiteX12229" fmla="*/ 2039114 w 3000547"/>
                  <a:gd name="connsiteY12229" fmla="*/ 811279 h 3555732"/>
                  <a:gd name="connsiteX12230" fmla="*/ 2068036 w 3000547"/>
                  <a:gd name="connsiteY12230" fmla="*/ 826572 h 3555732"/>
                  <a:gd name="connsiteX12231" fmla="*/ 2086986 w 3000547"/>
                  <a:gd name="connsiteY12231" fmla="*/ 823137 h 3555732"/>
                  <a:gd name="connsiteX12232" fmla="*/ 2092859 w 3000547"/>
                  <a:gd name="connsiteY12232" fmla="*/ 824910 h 3555732"/>
                  <a:gd name="connsiteX12233" fmla="*/ 2095851 w 3000547"/>
                  <a:gd name="connsiteY12233" fmla="*/ 828234 h 3555732"/>
                  <a:gd name="connsiteX12234" fmla="*/ 2104605 w 3000547"/>
                  <a:gd name="connsiteY12234" fmla="*/ 843305 h 3555732"/>
                  <a:gd name="connsiteX12235" fmla="*/ 2107154 w 3000547"/>
                  <a:gd name="connsiteY12235" fmla="*/ 844413 h 3555732"/>
                  <a:gd name="connsiteX12236" fmla="*/ 2139401 w 3000547"/>
                  <a:gd name="connsiteY12236" fmla="*/ 823358 h 3555732"/>
                  <a:gd name="connsiteX12237" fmla="*/ 2157575 w 3000547"/>
                  <a:gd name="connsiteY12237" fmla="*/ 820477 h 3555732"/>
                  <a:gd name="connsiteX12238" fmla="*/ 2168103 w 3000547"/>
                  <a:gd name="connsiteY12238" fmla="*/ 814050 h 3555732"/>
                  <a:gd name="connsiteX12239" fmla="*/ 2171870 w 3000547"/>
                  <a:gd name="connsiteY12239" fmla="*/ 801417 h 3555732"/>
                  <a:gd name="connsiteX12240" fmla="*/ 2174087 w 3000547"/>
                  <a:gd name="connsiteY12240" fmla="*/ 787676 h 3555732"/>
                  <a:gd name="connsiteX12241" fmla="*/ 2181511 w 3000547"/>
                  <a:gd name="connsiteY12241" fmla="*/ 782357 h 3555732"/>
                  <a:gd name="connsiteX12242" fmla="*/ 2190155 w 3000547"/>
                  <a:gd name="connsiteY12242" fmla="*/ 782357 h 3555732"/>
                  <a:gd name="connsiteX12243" fmla="*/ 2213094 w 3000547"/>
                  <a:gd name="connsiteY12243" fmla="*/ 794989 h 3555732"/>
                  <a:gd name="connsiteX12244" fmla="*/ 2216751 w 3000547"/>
                  <a:gd name="connsiteY12244" fmla="*/ 801638 h 3555732"/>
                  <a:gd name="connsiteX12245" fmla="*/ 2219410 w 3000547"/>
                  <a:gd name="connsiteY12245" fmla="*/ 804852 h 3555732"/>
                  <a:gd name="connsiteX12246" fmla="*/ 2235922 w 3000547"/>
                  <a:gd name="connsiteY12246" fmla="*/ 816044 h 3555732"/>
                  <a:gd name="connsiteX12247" fmla="*/ 2252766 w 3000547"/>
                  <a:gd name="connsiteY12247" fmla="*/ 822139 h 3555732"/>
                  <a:gd name="connsiteX12248" fmla="*/ 2273377 w 3000547"/>
                  <a:gd name="connsiteY12248" fmla="*/ 829342 h 3555732"/>
                  <a:gd name="connsiteX12249" fmla="*/ 2283683 w 3000547"/>
                  <a:gd name="connsiteY12249" fmla="*/ 838097 h 3555732"/>
                  <a:gd name="connsiteX12250" fmla="*/ 2292216 w 3000547"/>
                  <a:gd name="connsiteY12250" fmla="*/ 851727 h 3555732"/>
                  <a:gd name="connsiteX12251" fmla="*/ 2295762 w 3000547"/>
                  <a:gd name="connsiteY12251" fmla="*/ 861257 h 3555732"/>
                  <a:gd name="connsiteX12252" fmla="*/ 2297867 w 3000547"/>
                  <a:gd name="connsiteY12252" fmla="*/ 863917 h 3555732"/>
                  <a:gd name="connsiteX12253" fmla="*/ 2300859 w 3000547"/>
                  <a:gd name="connsiteY12253" fmla="*/ 863252 h 3555732"/>
                  <a:gd name="connsiteX12254" fmla="*/ 2303298 w 3000547"/>
                  <a:gd name="connsiteY12254" fmla="*/ 859041 h 3555732"/>
                  <a:gd name="connsiteX12255" fmla="*/ 2304517 w 3000547"/>
                  <a:gd name="connsiteY12255" fmla="*/ 853500 h 3555732"/>
                  <a:gd name="connsiteX12256" fmla="*/ 2306068 w 3000547"/>
                  <a:gd name="connsiteY12256" fmla="*/ 848292 h 3555732"/>
                  <a:gd name="connsiteX12257" fmla="*/ 2309392 w 3000547"/>
                  <a:gd name="connsiteY12257" fmla="*/ 845189 h 3555732"/>
                  <a:gd name="connsiteX12258" fmla="*/ 2312274 w 3000547"/>
                  <a:gd name="connsiteY12258" fmla="*/ 845189 h 3555732"/>
                  <a:gd name="connsiteX12259" fmla="*/ 2319587 w 3000547"/>
                  <a:gd name="connsiteY12259" fmla="*/ 840091 h 3555732"/>
                  <a:gd name="connsiteX12260" fmla="*/ 2322579 w 3000547"/>
                  <a:gd name="connsiteY12260" fmla="*/ 839316 h 3555732"/>
                  <a:gd name="connsiteX12261" fmla="*/ 2324796 w 3000547"/>
                  <a:gd name="connsiteY12261" fmla="*/ 838097 h 3555732"/>
                  <a:gd name="connsiteX12262" fmla="*/ 2326458 w 3000547"/>
                  <a:gd name="connsiteY12262" fmla="*/ 834994 h 3555732"/>
                  <a:gd name="connsiteX12263" fmla="*/ 2327787 w 3000547"/>
                  <a:gd name="connsiteY12263" fmla="*/ 828677 h 3555732"/>
                  <a:gd name="connsiteX12264" fmla="*/ 2326458 w 3000547"/>
                  <a:gd name="connsiteY12264" fmla="*/ 826018 h 3555732"/>
                  <a:gd name="connsiteX12265" fmla="*/ 2326458 w 3000547"/>
                  <a:gd name="connsiteY12265" fmla="*/ 824134 h 3555732"/>
                  <a:gd name="connsiteX12266" fmla="*/ 2327234 w 3000547"/>
                  <a:gd name="connsiteY12266" fmla="*/ 822361 h 3555732"/>
                  <a:gd name="connsiteX12267" fmla="*/ 2327677 w 3000547"/>
                  <a:gd name="connsiteY12267" fmla="*/ 819923 h 3555732"/>
                  <a:gd name="connsiteX12268" fmla="*/ 2327898 w 3000547"/>
                  <a:gd name="connsiteY12268" fmla="*/ 805406 h 3555732"/>
                  <a:gd name="connsiteX12269" fmla="*/ 2328452 w 3000547"/>
                  <a:gd name="connsiteY12269" fmla="*/ 798536 h 3555732"/>
                  <a:gd name="connsiteX12270" fmla="*/ 2329893 w 3000547"/>
                  <a:gd name="connsiteY12270" fmla="*/ 792330 h 3555732"/>
                  <a:gd name="connsiteX12271" fmla="*/ 2334215 w 3000547"/>
                  <a:gd name="connsiteY12271" fmla="*/ 783575 h 3555732"/>
                  <a:gd name="connsiteX12272" fmla="*/ 2355270 w 3000547"/>
                  <a:gd name="connsiteY12272" fmla="*/ 764183 h 3555732"/>
                  <a:gd name="connsiteX12273" fmla="*/ 2360589 w 3000547"/>
                  <a:gd name="connsiteY12273" fmla="*/ 761302 h 3555732"/>
                  <a:gd name="connsiteX12274" fmla="*/ 2365908 w 3000547"/>
                  <a:gd name="connsiteY12274" fmla="*/ 760083 h 3555732"/>
                  <a:gd name="connsiteX12275" fmla="*/ 2379649 w 3000547"/>
                  <a:gd name="connsiteY12275" fmla="*/ 764958 h 3555732"/>
                  <a:gd name="connsiteX12276" fmla="*/ 2382530 w 3000547"/>
                  <a:gd name="connsiteY12276" fmla="*/ 764294 h 3555732"/>
                  <a:gd name="connsiteX12277" fmla="*/ 2385190 w 3000547"/>
                  <a:gd name="connsiteY12277" fmla="*/ 761302 h 3555732"/>
                  <a:gd name="connsiteX12278" fmla="*/ 2386852 w 3000547"/>
                  <a:gd name="connsiteY12278" fmla="*/ 756980 h 3555732"/>
                  <a:gd name="connsiteX12279" fmla="*/ 2388182 w 3000547"/>
                  <a:gd name="connsiteY12279" fmla="*/ 752215 h 3555732"/>
                  <a:gd name="connsiteX12280" fmla="*/ 2390066 w 3000547"/>
                  <a:gd name="connsiteY12280" fmla="*/ 748115 h 3555732"/>
                  <a:gd name="connsiteX12281" fmla="*/ 2393612 w 3000547"/>
                  <a:gd name="connsiteY12281" fmla="*/ 742795 h 3555732"/>
                  <a:gd name="connsiteX12282" fmla="*/ 2394831 w 3000547"/>
                  <a:gd name="connsiteY12282" fmla="*/ 739582 h 3555732"/>
                  <a:gd name="connsiteX12283" fmla="*/ 2395385 w 3000547"/>
                  <a:gd name="connsiteY12283" fmla="*/ 735371 h 3555732"/>
                  <a:gd name="connsiteX12284" fmla="*/ 2396604 w 3000547"/>
                  <a:gd name="connsiteY12284" fmla="*/ 731381 h 3555732"/>
                  <a:gd name="connsiteX12285" fmla="*/ 2401369 w 3000547"/>
                  <a:gd name="connsiteY12285" fmla="*/ 726616 h 3555732"/>
                  <a:gd name="connsiteX12286" fmla="*/ 2402367 w 3000547"/>
                  <a:gd name="connsiteY12286" fmla="*/ 722516 h 3555732"/>
                  <a:gd name="connsiteX12287" fmla="*/ 2401923 w 3000547"/>
                  <a:gd name="connsiteY12287" fmla="*/ 720300 h 3555732"/>
                  <a:gd name="connsiteX12288" fmla="*/ 2401036 w 3000547"/>
                  <a:gd name="connsiteY12288" fmla="*/ 718749 h 3555732"/>
                  <a:gd name="connsiteX12289" fmla="*/ 2398821 w 3000547"/>
                  <a:gd name="connsiteY12289" fmla="*/ 716421 h 3555732"/>
                  <a:gd name="connsiteX12290" fmla="*/ 2397934 w 3000547"/>
                  <a:gd name="connsiteY12290" fmla="*/ 714759 h 3555732"/>
                  <a:gd name="connsiteX12291" fmla="*/ 2397934 w 3000547"/>
                  <a:gd name="connsiteY12291" fmla="*/ 713318 h 3555732"/>
                  <a:gd name="connsiteX12292" fmla="*/ 2397934 w 3000547"/>
                  <a:gd name="connsiteY12292" fmla="*/ 711989 h 3555732"/>
                  <a:gd name="connsiteX12293" fmla="*/ 2397934 w 3000547"/>
                  <a:gd name="connsiteY12293" fmla="*/ 710659 h 3555732"/>
                  <a:gd name="connsiteX12294" fmla="*/ 2396160 w 3000547"/>
                  <a:gd name="connsiteY12294" fmla="*/ 705672 h 3555732"/>
                  <a:gd name="connsiteX12295" fmla="*/ 2396160 w 3000547"/>
                  <a:gd name="connsiteY12295" fmla="*/ 703678 h 3555732"/>
                  <a:gd name="connsiteX12296" fmla="*/ 2396936 w 3000547"/>
                  <a:gd name="connsiteY12296" fmla="*/ 700686 h 3555732"/>
                  <a:gd name="connsiteX12297" fmla="*/ 2397158 w 3000547"/>
                  <a:gd name="connsiteY12297" fmla="*/ 698469 h 3555732"/>
                  <a:gd name="connsiteX12298" fmla="*/ 2397158 w 3000547"/>
                  <a:gd name="connsiteY12298" fmla="*/ 687942 h 3555732"/>
                  <a:gd name="connsiteX12299" fmla="*/ 2397491 w 3000547"/>
                  <a:gd name="connsiteY12299" fmla="*/ 686612 h 3555732"/>
                  <a:gd name="connsiteX12300" fmla="*/ 2397934 w 3000547"/>
                  <a:gd name="connsiteY12300" fmla="*/ 685504 h 3555732"/>
                  <a:gd name="connsiteX12301" fmla="*/ 2398377 w 3000547"/>
                  <a:gd name="connsiteY12301" fmla="*/ 684063 h 3555732"/>
                  <a:gd name="connsiteX12302" fmla="*/ 2398377 w 3000547"/>
                  <a:gd name="connsiteY12302" fmla="*/ 681625 h 3555732"/>
                  <a:gd name="connsiteX12303" fmla="*/ 2398156 w 3000547"/>
                  <a:gd name="connsiteY12303" fmla="*/ 679409 h 3555732"/>
                  <a:gd name="connsiteX12304" fmla="*/ 2396715 w 3000547"/>
                  <a:gd name="connsiteY12304" fmla="*/ 673868 h 3555732"/>
                  <a:gd name="connsiteX12305" fmla="*/ 2396050 w 3000547"/>
                  <a:gd name="connsiteY12305" fmla="*/ 672095 h 3555732"/>
                  <a:gd name="connsiteX12306" fmla="*/ 2394277 w 3000547"/>
                  <a:gd name="connsiteY12306" fmla="*/ 663784 h 3555732"/>
                  <a:gd name="connsiteX12307" fmla="*/ 2394609 w 3000547"/>
                  <a:gd name="connsiteY12307" fmla="*/ 655251 h 3555732"/>
                  <a:gd name="connsiteX12308" fmla="*/ 2398821 w 3000547"/>
                  <a:gd name="connsiteY12308" fmla="*/ 629431 h 3555732"/>
                  <a:gd name="connsiteX12309" fmla="*/ 2400150 w 3000547"/>
                  <a:gd name="connsiteY12309" fmla="*/ 624999 h 3555732"/>
                  <a:gd name="connsiteX12310" fmla="*/ 2410456 w 3000547"/>
                  <a:gd name="connsiteY12310" fmla="*/ 606382 h 3555732"/>
                  <a:gd name="connsiteX12311" fmla="*/ 2409902 w 3000547"/>
                  <a:gd name="connsiteY12311" fmla="*/ 603722 h 3555732"/>
                  <a:gd name="connsiteX12312" fmla="*/ 2406356 w 3000547"/>
                  <a:gd name="connsiteY12312" fmla="*/ 591311 h 3555732"/>
                  <a:gd name="connsiteX12313" fmla="*/ 2409126 w 3000547"/>
                  <a:gd name="connsiteY12313" fmla="*/ 583775 h 3555732"/>
                  <a:gd name="connsiteX12314" fmla="*/ 2410456 w 3000547"/>
                  <a:gd name="connsiteY12314" fmla="*/ 581781 h 3555732"/>
                  <a:gd name="connsiteX12315" fmla="*/ 2411453 w 3000547"/>
                  <a:gd name="connsiteY12315" fmla="*/ 579121 h 3555732"/>
                  <a:gd name="connsiteX12316" fmla="*/ 2411453 w 3000547"/>
                  <a:gd name="connsiteY12316" fmla="*/ 571364 h 3555732"/>
                  <a:gd name="connsiteX12317" fmla="*/ 2412118 w 3000547"/>
                  <a:gd name="connsiteY12317" fmla="*/ 567596 h 3555732"/>
                  <a:gd name="connsiteX12318" fmla="*/ 2413780 w 3000547"/>
                  <a:gd name="connsiteY12318" fmla="*/ 564050 h 3555732"/>
                  <a:gd name="connsiteX12319" fmla="*/ 2413226 w 3000547"/>
                  <a:gd name="connsiteY12319" fmla="*/ 561723 h 3555732"/>
                  <a:gd name="connsiteX12320" fmla="*/ 2412008 w 3000547"/>
                  <a:gd name="connsiteY12320" fmla="*/ 559839 h 3555732"/>
                  <a:gd name="connsiteX12321" fmla="*/ 2411564 w 3000547"/>
                  <a:gd name="connsiteY12321" fmla="*/ 557845 h 3555732"/>
                  <a:gd name="connsiteX12322" fmla="*/ 2413115 w 3000547"/>
                  <a:gd name="connsiteY12322" fmla="*/ 554188 h 3555732"/>
                  <a:gd name="connsiteX12323" fmla="*/ 2419875 w 3000547"/>
                  <a:gd name="connsiteY12323" fmla="*/ 548758 h 3555732"/>
                  <a:gd name="connsiteX12324" fmla="*/ 2422867 w 3000547"/>
                  <a:gd name="connsiteY12324" fmla="*/ 543328 h 3555732"/>
                  <a:gd name="connsiteX12325" fmla="*/ 2424862 w 3000547"/>
                  <a:gd name="connsiteY12325" fmla="*/ 536236 h 3555732"/>
                  <a:gd name="connsiteX12326" fmla="*/ 2424862 w 3000547"/>
                  <a:gd name="connsiteY12326" fmla="*/ 528589 h 3555732"/>
                  <a:gd name="connsiteX12327" fmla="*/ 2422313 w 3000547"/>
                  <a:gd name="connsiteY12327" fmla="*/ 521276 h 3555732"/>
                  <a:gd name="connsiteX12328" fmla="*/ 2420429 w 3000547"/>
                  <a:gd name="connsiteY12328" fmla="*/ 518283 h 3555732"/>
                  <a:gd name="connsiteX12329" fmla="*/ 2420097 w 3000547"/>
                  <a:gd name="connsiteY12329" fmla="*/ 515070 h 3555732"/>
                  <a:gd name="connsiteX12330" fmla="*/ 2420873 w 3000547"/>
                  <a:gd name="connsiteY12330" fmla="*/ 511635 h 3555732"/>
                  <a:gd name="connsiteX12331" fmla="*/ 2422313 w 3000547"/>
                  <a:gd name="connsiteY12331" fmla="*/ 507867 h 3555732"/>
                  <a:gd name="connsiteX12332" fmla="*/ 2424973 w 3000547"/>
                  <a:gd name="connsiteY12332" fmla="*/ 503102 h 3555732"/>
                  <a:gd name="connsiteX12333" fmla="*/ 2427965 w 3000547"/>
                  <a:gd name="connsiteY12333" fmla="*/ 500664 h 3555732"/>
                  <a:gd name="connsiteX12334" fmla="*/ 2444919 w 3000547"/>
                  <a:gd name="connsiteY12334" fmla="*/ 495899 h 3555732"/>
                  <a:gd name="connsiteX12335" fmla="*/ 2446803 w 3000547"/>
                  <a:gd name="connsiteY12335" fmla="*/ 494569 h 3555732"/>
                  <a:gd name="connsiteX12336" fmla="*/ 2448244 w 3000547"/>
                  <a:gd name="connsiteY12336" fmla="*/ 492131 h 3555732"/>
                  <a:gd name="connsiteX12337" fmla="*/ 2449573 w 3000547"/>
                  <a:gd name="connsiteY12337" fmla="*/ 489139 h 3555732"/>
                  <a:gd name="connsiteX12338" fmla="*/ 2454671 w 3000547"/>
                  <a:gd name="connsiteY12338" fmla="*/ 480495 h 3555732"/>
                  <a:gd name="connsiteX12339" fmla="*/ 2460212 w 3000547"/>
                  <a:gd name="connsiteY12339" fmla="*/ 468527 h 3555732"/>
                  <a:gd name="connsiteX12340" fmla="*/ 2471737 w 3000547"/>
                  <a:gd name="connsiteY12340" fmla="*/ 455119 h 3555732"/>
                  <a:gd name="connsiteX12341" fmla="*/ 2475062 w 3000547"/>
                  <a:gd name="connsiteY12341" fmla="*/ 448359 h 3555732"/>
                  <a:gd name="connsiteX12342" fmla="*/ 2473731 w 3000547"/>
                  <a:gd name="connsiteY12342" fmla="*/ 442375 h 3555732"/>
                  <a:gd name="connsiteX12343" fmla="*/ 2474840 w 3000547"/>
                  <a:gd name="connsiteY12343" fmla="*/ 439937 h 3555732"/>
                  <a:gd name="connsiteX12344" fmla="*/ 2478829 w 3000547"/>
                  <a:gd name="connsiteY12344" fmla="*/ 434175 h 3555732"/>
                  <a:gd name="connsiteX12345" fmla="*/ 2481045 w 3000547"/>
                  <a:gd name="connsiteY12345" fmla="*/ 427969 h 3555732"/>
                  <a:gd name="connsiteX12346" fmla="*/ 2484813 w 3000547"/>
                  <a:gd name="connsiteY12346" fmla="*/ 425642 h 3555732"/>
                  <a:gd name="connsiteX12347" fmla="*/ 2504427 w 3000547"/>
                  <a:gd name="connsiteY12347" fmla="*/ 422428 h 3555732"/>
                  <a:gd name="connsiteX12348" fmla="*/ 2511741 w 3000547"/>
                  <a:gd name="connsiteY12348" fmla="*/ 424645 h 3555732"/>
                  <a:gd name="connsiteX12349" fmla="*/ 2522268 w 3000547"/>
                  <a:gd name="connsiteY12349" fmla="*/ 421431 h 3555732"/>
                  <a:gd name="connsiteX12350" fmla="*/ 2525814 w 3000547"/>
                  <a:gd name="connsiteY12350" fmla="*/ 422650 h 3555732"/>
                  <a:gd name="connsiteX12351" fmla="*/ 2532131 w 3000547"/>
                  <a:gd name="connsiteY12351" fmla="*/ 427304 h 3555732"/>
                  <a:gd name="connsiteX12352" fmla="*/ 2535566 w 3000547"/>
                  <a:gd name="connsiteY12352" fmla="*/ 426307 h 3555732"/>
                  <a:gd name="connsiteX12353" fmla="*/ 2538559 w 3000547"/>
                  <a:gd name="connsiteY12353" fmla="*/ 426528 h 3555732"/>
                  <a:gd name="connsiteX12354" fmla="*/ 2546870 w 3000547"/>
                  <a:gd name="connsiteY12354" fmla="*/ 432956 h 3555732"/>
                  <a:gd name="connsiteX12355" fmla="*/ 2549086 w 3000547"/>
                  <a:gd name="connsiteY12355" fmla="*/ 433399 h 3555732"/>
                  <a:gd name="connsiteX12356" fmla="*/ 2573022 w 3000547"/>
                  <a:gd name="connsiteY12356" fmla="*/ 424201 h 3555732"/>
                  <a:gd name="connsiteX12357" fmla="*/ 2577676 w 3000547"/>
                  <a:gd name="connsiteY12357" fmla="*/ 417885 h 3555732"/>
                  <a:gd name="connsiteX12358" fmla="*/ 2576790 w 3000547"/>
                  <a:gd name="connsiteY12358" fmla="*/ 417220 h 3555732"/>
                  <a:gd name="connsiteX12359" fmla="*/ 2575127 w 3000547"/>
                  <a:gd name="connsiteY12359" fmla="*/ 415004 h 3555732"/>
                  <a:gd name="connsiteX12360" fmla="*/ 2574241 w 3000547"/>
                  <a:gd name="connsiteY12360" fmla="*/ 414228 h 3555732"/>
                  <a:gd name="connsiteX12361" fmla="*/ 2575570 w 3000547"/>
                  <a:gd name="connsiteY12361" fmla="*/ 411236 h 3555732"/>
                  <a:gd name="connsiteX12362" fmla="*/ 2577233 w 3000547"/>
                  <a:gd name="connsiteY12362" fmla="*/ 410349 h 3555732"/>
                  <a:gd name="connsiteX12363" fmla="*/ 2579006 w 3000547"/>
                  <a:gd name="connsiteY12363" fmla="*/ 410349 h 3555732"/>
                  <a:gd name="connsiteX12364" fmla="*/ 2580779 w 3000547"/>
                  <a:gd name="connsiteY12364" fmla="*/ 409352 h 3555732"/>
                  <a:gd name="connsiteX12365" fmla="*/ 2588093 w 3000547"/>
                  <a:gd name="connsiteY12365" fmla="*/ 399711 h 3555732"/>
                  <a:gd name="connsiteX12366" fmla="*/ 2601502 w 3000547"/>
                  <a:gd name="connsiteY12366" fmla="*/ 392951 h 3555732"/>
                  <a:gd name="connsiteX12367" fmla="*/ 2602388 w 3000547"/>
                  <a:gd name="connsiteY12367" fmla="*/ 387189 h 3555732"/>
                  <a:gd name="connsiteX12368" fmla="*/ 2607153 w 3000547"/>
                  <a:gd name="connsiteY12368" fmla="*/ 380208 h 3555732"/>
                  <a:gd name="connsiteX12369" fmla="*/ 2613137 w 3000547"/>
                  <a:gd name="connsiteY12369" fmla="*/ 378102 h 3555732"/>
                  <a:gd name="connsiteX12370" fmla="*/ 2627543 w 3000547"/>
                  <a:gd name="connsiteY12370" fmla="*/ 381205 h 3555732"/>
                  <a:gd name="connsiteX12371" fmla="*/ 2635965 w 3000547"/>
                  <a:gd name="connsiteY12371" fmla="*/ 375775 h 3555732"/>
                  <a:gd name="connsiteX12372" fmla="*/ 2639400 w 3000547"/>
                  <a:gd name="connsiteY12372" fmla="*/ 377326 h 3555732"/>
                  <a:gd name="connsiteX12373" fmla="*/ 2642835 w 3000547"/>
                  <a:gd name="connsiteY12373" fmla="*/ 383089 h 3555732"/>
                  <a:gd name="connsiteX12374" fmla="*/ 2648931 w 3000547"/>
                  <a:gd name="connsiteY12374" fmla="*/ 397606 h 3555732"/>
                  <a:gd name="connsiteX12375" fmla="*/ 2670096 w 3000547"/>
                  <a:gd name="connsiteY12375" fmla="*/ 435726 h 3555732"/>
                  <a:gd name="connsiteX12376" fmla="*/ 2672534 w 3000547"/>
                  <a:gd name="connsiteY12376" fmla="*/ 438496 h 3555732"/>
                  <a:gd name="connsiteX12377" fmla="*/ 2694254 w 3000547"/>
                  <a:gd name="connsiteY12377" fmla="*/ 448359 h 3555732"/>
                  <a:gd name="connsiteX12378" fmla="*/ 2694254 w 3000547"/>
                  <a:gd name="connsiteY12378" fmla="*/ 459441 h 3555732"/>
                  <a:gd name="connsiteX12379" fmla="*/ 2696913 w 3000547"/>
                  <a:gd name="connsiteY12379" fmla="*/ 466089 h 3555732"/>
                  <a:gd name="connsiteX12380" fmla="*/ 2701235 w 3000547"/>
                  <a:gd name="connsiteY12380" fmla="*/ 469636 h 3555732"/>
                  <a:gd name="connsiteX12381" fmla="*/ 2705557 w 3000547"/>
                  <a:gd name="connsiteY12381" fmla="*/ 471519 h 3555732"/>
                  <a:gd name="connsiteX12382" fmla="*/ 2742458 w 3000547"/>
                  <a:gd name="connsiteY12382" fmla="*/ 489804 h 3555732"/>
                  <a:gd name="connsiteX12383" fmla="*/ 2779360 w 3000547"/>
                  <a:gd name="connsiteY12383" fmla="*/ 507978 h 3555732"/>
                  <a:gd name="connsiteX12384" fmla="*/ 2781133 w 3000547"/>
                  <a:gd name="connsiteY12384" fmla="*/ 511302 h 3555732"/>
                  <a:gd name="connsiteX12385" fmla="*/ 2787450 w 3000547"/>
                  <a:gd name="connsiteY12385" fmla="*/ 536679 h 3555732"/>
                  <a:gd name="connsiteX12386" fmla="*/ 2803518 w 3000547"/>
                  <a:gd name="connsiteY12386" fmla="*/ 576018 h 3555732"/>
                  <a:gd name="connsiteX12387" fmla="*/ 2790442 w 3000547"/>
                  <a:gd name="connsiteY12387" fmla="*/ 604276 h 3555732"/>
                  <a:gd name="connsiteX12388" fmla="*/ 2749108 w 3000547"/>
                  <a:gd name="connsiteY12388" fmla="*/ 655584 h 3555732"/>
                  <a:gd name="connsiteX12389" fmla="*/ 2747667 w 3000547"/>
                  <a:gd name="connsiteY12389" fmla="*/ 659795 h 3555732"/>
                  <a:gd name="connsiteX12390" fmla="*/ 2746780 w 3000547"/>
                  <a:gd name="connsiteY12390" fmla="*/ 666887 h 3555732"/>
                  <a:gd name="connsiteX12391" fmla="*/ 2744786 w 3000547"/>
                  <a:gd name="connsiteY12391" fmla="*/ 690601 h 3555732"/>
                  <a:gd name="connsiteX12392" fmla="*/ 2744786 w 3000547"/>
                  <a:gd name="connsiteY12392" fmla="*/ 695699 h 3555732"/>
                  <a:gd name="connsiteX12393" fmla="*/ 2746226 w 3000547"/>
                  <a:gd name="connsiteY12393" fmla="*/ 699023 h 3555732"/>
                  <a:gd name="connsiteX12394" fmla="*/ 2759192 w 3000547"/>
                  <a:gd name="connsiteY12394" fmla="*/ 715867 h 3555732"/>
                  <a:gd name="connsiteX12395" fmla="*/ 2761408 w 3000547"/>
                  <a:gd name="connsiteY12395" fmla="*/ 713651 h 3555732"/>
                  <a:gd name="connsiteX12396" fmla="*/ 2765287 w 3000547"/>
                  <a:gd name="connsiteY12396" fmla="*/ 712764 h 3555732"/>
                  <a:gd name="connsiteX12397" fmla="*/ 2771714 w 3000547"/>
                  <a:gd name="connsiteY12397" fmla="*/ 713429 h 3555732"/>
                  <a:gd name="connsiteX12398" fmla="*/ 2778030 w 3000547"/>
                  <a:gd name="connsiteY12398" fmla="*/ 709551 h 3555732"/>
                  <a:gd name="connsiteX12399" fmla="*/ 2784014 w 3000547"/>
                  <a:gd name="connsiteY12399" fmla="*/ 702459 h 3555732"/>
                  <a:gd name="connsiteX12400" fmla="*/ 2789445 w 3000547"/>
                  <a:gd name="connsiteY12400" fmla="*/ 693261 h 3555732"/>
                  <a:gd name="connsiteX12401" fmla="*/ 2791660 w 3000547"/>
                  <a:gd name="connsiteY12401" fmla="*/ 687942 h 3555732"/>
                  <a:gd name="connsiteX12402" fmla="*/ 2792880 w 3000547"/>
                  <a:gd name="connsiteY12402" fmla="*/ 682955 h 3555732"/>
                  <a:gd name="connsiteX12403" fmla="*/ 2794874 w 3000547"/>
                  <a:gd name="connsiteY12403" fmla="*/ 671541 h 3555732"/>
                  <a:gd name="connsiteX12404" fmla="*/ 2795761 w 3000547"/>
                  <a:gd name="connsiteY12404" fmla="*/ 668549 h 3555732"/>
                  <a:gd name="connsiteX12405" fmla="*/ 2797756 w 3000547"/>
                  <a:gd name="connsiteY12405" fmla="*/ 663562 h 3555732"/>
                  <a:gd name="connsiteX12406" fmla="*/ 2798642 w 3000547"/>
                  <a:gd name="connsiteY12406" fmla="*/ 660681 h 3555732"/>
                  <a:gd name="connsiteX12407" fmla="*/ 2798975 w 3000547"/>
                  <a:gd name="connsiteY12407" fmla="*/ 657800 h 3555732"/>
                  <a:gd name="connsiteX12408" fmla="*/ 2798975 w 3000547"/>
                  <a:gd name="connsiteY12408" fmla="*/ 655140 h 3555732"/>
                  <a:gd name="connsiteX12409" fmla="*/ 2799196 w 3000547"/>
                  <a:gd name="connsiteY12409" fmla="*/ 652481 h 3555732"/>
                  <a:gd name="connsiteX12410" fmla="*/ 2800193 w 3000547"/>
                  <a:gd name="connsiteY12410" fmla="*/ 649710 h 3555732"/>
                  <a:gd name="connsiteX12411" fmla="*/ 2801412 w 3000547"/>
                  <a:gd name="connsiteY12411" fmla="*/ 640845 h 3555732"/>
                  <a:gd name="connsiteX12412" fmla="*/ 2802299 w 3000547"/>
                  <a:gd name="connsiteY12412" fmla="*/ 636080 h 3555732"/>
                  <a:gd name="connsiteX12413" fmla="*/ 2807064 w 3000547"/>
                  <a:gd name="connsiteY12413" fmla="*/ 628323 h 3555732"/>
                  <a:gd name="connsiteX12414" fmla="*/ 2813602 w 3000547"/>
                  <a:gd name="connsiteY12414" fmla="*/ 624999 h 3555732"/>
                  <a:gd name="connsiteX12415" fmla="*/ 2832884 w 3000547"/>
                  <a:gd name="connsiteY12415" fmla="*/ 623890 h 3555732"/>
                  <a:gd name="connsiteX12416" fmla="*/ 2839422 w 3000547"/>
                  <a:gd name="connsiteY12416" fmla="*/ 620788 h 3555732"/>
                  <a:gd name="connsiteX12417" fmla="*/ 2846958 w 3000547"/>
                  <a:gd name="connsiteY12417" fmla="*/ 612255 h 3555732"/>
                  <a:gd name="connsiteX12418" fmla="*/ 2849617 w 3000547"/>
                  <a:gd name="connsiteY12418" fmla="*/ 610482 h 3555732"/>
                  <a:gd name="connsiteX12419" fmla="*/ 2866572 w 3000547"/>
                  <a:gd name="connsiteY12419" fmla="*/ 610149 h 3555732"/>
                  <a:gd name="connsiteX12420" fmla="*/ 2871891 w 3000547"/>
                  <a:gd name="connsiteY12420" fmla="*/ 607822 h 3555732"/>
                  <a:gd name="connsiteX12421" fmla="*/ 2874107 w 3000547"/>
                  <a:gd name="connsiteY12421" fmla="*/ 605274 h 3555732"/>
                  <a:gd name="connsiteX12422" fmla="*/ 2877986 w 3000547"/>
                  <a:gd name="connsiteY12422" fmla="*/ 598514 h 3555732"/>
                  <a:gd name="connsiteX12423" fmla="*/ 2891727 w 3000547"/>
                  <a:gd name="connsiteY12423" fmla="*/ 583221 h 3555732"/>
                  <a:gd name="connsiteX12424" fmla="*/ 2893279 w 3000547"/>
                  <a:gd name="connsiteY12424" fmla="*/ 579675 h 3555732"/>
                  <a:gd name="connsiteX12425" fmla="*/ 2893611 w 3000547"/>
                  <a:gd name="connsiteY12425" fmla="*/ 576018 h 3555732"/>
                  <a:gd name="connsiteX12426" fmla="*/ 2893611 w 3000547"/>
                  <a:gd name="connsiteY12426" fmla="*/ 572029 h 3555732"/>
                  <a:gd name="connsiteX12427" fmla="*/ 2894054 w 3000547"/>
                  <a:gd name="connsiteY12427" fmla="*/ 567375 h 3555732"/>
                  <a:gd name="connsiteX12428" fmla="*/ 2895162 w 3000547"/>
                  <a:gd name="connsiteY12428" fmla="*/ 562499 h 3555732"/>
                  <a:gd name="connsiteX12429" fmla="*/ 2896160 w 3000547"/>
                  <a:gd name="connsiteY12429" fmla="*/ 560615 h 3555732"/>
                  <a:gd name="connsiteX12430" fmla="*/ 2899373 w 3000547"/>
                  <a:gd name="connsiteY12430" fmla="*/ 558288 h 3555732"/>
                  <a:gd name="connsiteX12431" fmla="*/ 2901479 w 3000547"/>
                  <a:gd name="connsiteY12431" fmla="*/ 555407 h 3555732"/>
                  <a:gd name="connsiteX12432" fmla="*/ 2903030 w 3000547"/>
                  <a:gd name="connsiteY12432" fmla="*/ 551306 h 3555732"/>
                  <a:gd name="connsiteX12433" fmla="*/ 2903806 w 3000547"/>
                  <a:gd name="connsiteY12433" fmla="*/ 545655 h 3555732"/>
                  <a:gd name="connsiteX12434" fmla="*/ 2903473 w 3000547"/>
                  <a:gd name="connsiteY12434" fmla="*/ 538009 h 3555732"/>
                  <a:gd name="connsiteX12435" fmla="*/ 2902476 w 3000547"/>
                  <a:gd name="connsiteY12435" fmla="*/ 532135 h 3555732"/>
                  <a:gd name="connsiteX12436" fmla="*/ 2901146 w 3000547"/>
                  <a:gd name="connsiteY12436" fmla="*/ 529365 h 3555732"/>
                  <a:gd name="connsiteX12437" fmla="*/ 2894276 w 3000547"/>
                  <a:gd name="connsiteY12437" fmla="*/ 526151 h 3555732"/>
                  <a:gd name="connsiteX12438" fmla="*/ 2891838 w 3000547"/>
                  <a:gd name="connsiteY12438" fmla="*/ 523603 h 3555732"/>
                  <a:gd name="connsiteX12439" fmla="*/ 2890951 w 3000547"/>
                  <a:gd name="connsiteY12439" fmla="*/ 520943 h 3555732"/>
                  <a:gd name="connsiteX12440" fmla="*/ 2893500 w 3000547"/>
                  <a:gd name="connsiteY12440" fmla="*/ 519170 h 3555732"/>
                  <a:gd name="connsiteX12441" fmla="*/ 2898598 w 3000547"/>
                  <a:gd name="connsiteY12441" fmla="*/ 518727 h 3555732"/>
                  <a:gd name="connsiteX12442" fmla="*/ 2903695 w 3000547"/>
                  <a:gd name="connsiteY12442" fmla="*/ 520057 h 3555732"/>
                  <a:gd name="connsiteX12443" fmla="*/ 2910898 w 3000547"/>
                  <a:gd name="connsiteY12443" fmla="*/ 525597 h 3555732"/>
                  <a:gd name="connsiteX12444" fmla="*/ 2932064 w 3000547"/>
                  <a:gd name="connsiteY12444" fmla="*/ 550309 h 3555732"/>
                  <a:gd name="connsiteX12445" fmla="*/ 2935610 w 3000547"/>
                  <a:gd name="connsiteY12445" fmla="*/ 552858 h 3555732"/>
                  <a:gd name="connsiteX12446" fmla="*/ 2963203 w 3000547"/>
                  <a:gd name="connsiteY12446" fmla="*/ 557623 h 3555732"/>
                  <a:gd name="connsiteX12447" fmla="*/ 2974285 w 3000547"/>
                  <a:gd name="connsiteY12447" fmla="*/ 555739 h 3555732"/>
                  <a:gd name="connsiteX12448" fmla="*/ 2979382 w 3000547"/>
                  <a:gd name="connsiteY12448" fmla="*/ 550309 h 3555732"/>
                  <a:gd name="connsiteX12449" fmla="*/ 2982596 w 3000547"/>
                  <a:gd name="connsiteY12449" fmla="*/ 539228 h 3555732"/>
                  <a:gd name="connsiteX12450" fmla="*/ 2983039 w 3000547"/>
                  <a:gd name="connsiteY12450" fmla="*/ 533908 h 3555732"/>
                  <a:gd name="connsiteX12451" fmla="*/ 2982707 w 3000547"/>
                  <a:gd name="connsiteY12451" fmla="*/ 508753 h 3555732"/>
                  <a:gd name="connsiteX12452" fmla="*/ 2979714 w 3000547"/>
                  <a:gd name="connsiteY12452" fmla="*/ 503213 h 3555732"/>
                  <a:gd name="connsiteX12453" fmla="*/ 2977831 w 3000547"/>
                  <a:gd name="connsiteY12453" fmla="*/ 498891 h 3555732"/>
                  <a:gd name="connsiteX12454" fmla="*/ 2977498 w 3000547"/>
                  <a:gd name="connsiteY12454" fmla="*/ 496231 h 3555732"/>
                  <a:gd name="connsiteX12455" fmla="*/ 2977498 w 3000547"/>
                  <a:gd name="connsiteY12455" fmla="*/ 493128 h 3555732"/>
                  <a:gd name="connsiteX12456" fmla="*/ 2977055 w 3000547"/>
                  <a:gd name="connsiteY12456" fmla="*/ 487366 h 3555732"/>
                  <a:gd name="connsiteX12457" fmla="*/ 2976057 w 3000547"/>
                  <a:gd name="connsiteY12457" fmla="*/ 483598 h 3555732"/>
                  <a:gd name="connsiteX12458" fmla="*/ 2973398 w 3000547"/>
                  <a:gd name="connsiteY12458" fmla="*/ 477947 h 3555732"/>
                  <a:gd name="connsiteX12459" fmla="*/ 2973066 w 3000547"/>
                  <a:gd name="connsiteY12459" fmla="*/ 464981 h 3555732"/>
                  <a:gd name="connsiteX12460" fmla="*/ 2967192 w 3000547"/>
                  <a:gd name="connsiteY12460" fmla="*/ 469968 h 3555732"/>
                  <a:gd name="connsiteX12461" fmla="*/ 2966306 w 3000547"/>
                  <a:gd name="connsiteY12461" fmla="*/ 469968 h 3555732"/>
                  <a:gd name="connsiteX12462" fmla="*/ 2962649 w 3000547"/>
                  <a:gd name="connsiteY12462" fmla="*/ 474401 h 3555732"/>
                  <a:gd name="connsiteX12463" fmla="*/ 2960765 w 3000547"/>
                  <a:gd name="connsiteY12463" fmla="*/ 476063 h 3555732"/>
                  <a:gd name="connsiteX12464" fmla="*/ 2958992 w 3000547"/>
                  <a:gd name="connsiteY12464" fmla="*/ 476728 h 3555732"/>
                  <a:gd name="connsiteX12465" fmla="*/ 2957440 w 3000547"/>
                  <a:gd name="connsiteY12465" fmla="*/ 475398 h 3555732"/>
                  <a:gd name="connsiteX12466" fmla="*/ 2957108 w 3000547"/>
                  <a:gd name="connsiteY12466" fmla="*/ 472406 h 3555732"/>
                  <a:gd name="connsiteX12467" fmla="*/ 2957773 w 3000547"/>
                  <a:gd name="connsiteY12467" fmla="*/ 469303 h 3555732"/>
                  <a:gd name="connsiteX12468" fmla="*/ 2959324 w 3000547"/>
                  <a:gd name="connsiteY12468" fmla="*/ 467752 h 3555732"/>
                  <a:gd name="connsiteX12469" fmla="*/ 2956886 w 3000547"/>
                  <a:gd name="connsiteY12469" fmla="*/ 464206 h 3555732"/>
                  <a:gd name="connsiteX12470" fmla="*/ 2932396 w 3000547"/>
                  <a:gd name="connsiteY12470" fmla="*/ 460992 h 3555732"/>
                  <a:gd name="connsiteX12471" fmla="*/ 2928740 w 3000547"/>
                  <a:gd name="connsiteY12471" fmla="*/ 463541 h 3555732"/>
                  <a:gd name="connsiteX12472" fmla="*/ 2929737 w 3000547"/>
                  <a:gd name="connsiteY12472" fmla="*/ 469968 h 3555732"/>
                  <a:gd name="connsiteX12473" fmla="*/ 2928850 w 3000547"/>
                  <a:gd name="connsiteY12473" fmla="*/ 472960 h 3555732"/>
                  <a:gd name="connsiteX12474" fmla="*/ 2929183 w 3000547"/>
                  <a:gd name="connsiteY12474" fmla="*/ 475730 h 3555732"/>
                  <a:gd name="connsiteX12475" fmla="*/ 2930069 w 3000547"/>
                  <a:gd name="connsiteY12475" fmla="*/ 478722 h 3555732"/>
                  <a:gd name="connsiteX12476" fmla="*/ 2930512 w 3000547"/>
                  <a:gd name="connsiteY12476" fmla="*/ 482490 h 3555732"/>
                  <a:gd name="connsiteX12477" fmla="*/ 2930512 w 3000547"/>
                  <a:gd name="connsiteY12477" fmla="*/ 484374 h 3555732"/>
                  <a:gd name="connsiteX12478" fmla="*/ 2930291 w 3000547"/>
                  <a:gd name="connsiteY12478" fmla="*/ 486147 h 3555732"/>
                  <a:gd name="connsiteX12479" fmla="*/ 2929958 w 3000547"/>
                  <a:gd name="connsiteY12479" fmla="*/ 487477 h 3555732"/>
                  <a:gd name="connsiteX12480" fmla="*/ 2928296 w 3000547"/>
                  <a:gd name="connsiteY12480" fmla="*/ 488917 h 3555732"/>
                  <a:gd name="connsiteX12481" fmla="*/ 2928296 w 3000547"/>
                  <a:gd name="connsiteY12481" fmla="*/ 491023 h 3555732"/>
                  <a:gd name="connsiteX12482" fmla="*/ 2928850 w 3000547"/>
                  <a:gd name="connsiteY12482" fmla="*/ 494901 h 3555732"/>
                  <a:gd name="connsiteX12483" fmla="*/ 2928407 w 3000547"/>
                  <a:gd name="connsiteY12483" fmla="*/ 503434 h 3555732"/>
                  <a:gd name="connsiteX12484" fmla="*/ 2927853 w 3000547"/>
                  <a:gd name="connsiteY12484" fmla="*/ 506869 h 3555732"/>
                  <a:gd name="connsiteX12485" fmla="*/ 2926301 w 3000547"/>
                  <a:gd name="connsiteY12485" fmla="*/ 508310 h 3555732"/>
                  <a:gd name="connsiteX12486" fmla="*/ 2918433 w 3000547"/>
                  <a:gd name="connsiteY12486" fmla="*/ 510416 h 3555732"/>
                  <a:gd name="connsiteX12487" fmla="*/ 2915774 w 3000547"/>
                  <a:gd name="connsiteY12487" fmla="*/ 508310 h 3555732"/>
                  <a:gd name="connsiteX12488" fmla="*/ 2921536 w 3000547"/>
                  <a:gd name="connsiteY12488" fmla="*/ 506205 h 3555732"/>
                  <a:gd name="connsiteX12489" fmla="*/ 2923974 w 3000547"/>
                  <a:gd name="connsiteY12489" fmla="*/ 499002 h 3555732"/>
                  <a:gd name="connsiteX12490" fmla="*/ 2924418 w 3000547"/>
                  <a:gd name="connsiteY12490" fmla="*/ 487809 h 3555732"/>
                  <a:gd name="connsiteX12491" fmla="*/ 2924418 w 3000547"/>
                  <a:gd name="connsiteY12491" fmla="*/ 473403 h 3555732"/>
                  <a:gd name="connsiteX12492" fmla="*/ 2924085 w 3000547"/>
                  <a:gd name="connsiteY12492" fmla="*/ 472960 h 3555732"/>
                  <a:gd name="connsiteX12493" fmla="*/ 2923420 w 3000547"/>
                  <a:gd name="connsiteY12493" fmla="*/ 465646 h 3555732"/>
                  <a:gd name="connsiteX12494" fmla="*/ 2923420 w 3000547"/>
                  <a:gd name="connsiteY12494" fmla="*/ 462765 h 3555732"/>
                  <a:gd name="connsiteX12495" fmla="*/ 2923309 w 3000547"/>
                  <a:gd name="connsiteY12495" fmla="*/ 459773 h 3555732"/>
                  <a:gd name="connsiteX12496" fmla="*/ 2923309 w 3000547"/>
                  <a:gd name="connsiteY12496" fmla="*/ 456892 h 3555732"/>
                  <a:gd name="connsiteX12497" fmla="*/ 2922755 w 3000547"/>
                  <a:gd name="connsiteY12497" fmla="*/ 454454 h 3555732"/>
                  <a:gd name="connsiteX12498" fmla="*/ 2919763 w 3000547"/>
                  <a:gd name="connsiteY12498" fmla="*/ 451462 h 3555732"/>
                  <a:gd name="connsiteX12499" fmla="*/ 2911563 w 3000547"/>
                  <a:gd name="connsiteY12499" fmla="*/ 454565 h 3555732"/>
                  <a:gd name="connsiteX12500" fmla="*/ 2908127 w 3000547"/>
                  <a:gd name="connsiteY12500" fmla="*/ 452238 h 3555732"/>
                  <a:gd name="connsiteX12501" fmla="*/ 2913779 w 3000547"/>
                  <a:gd name="connsiteY12501" fmla="*/ 447694 h 3555732"/>
                  <a:gd name="connsiteX12502" fmla="*/ 2914444 w 3000547"/>
                  <a:gd name="connsiteY12502" fmla="*/ 445145 h 3555732"/>
                  <a:gd name="connsiteX12503" fmla="*/ 2912006 w 3000547"/>
                  <a:gd name="connsiteY12503" fmla="*/ 439826 h 3555732"/>
                  <a:gd name="connsiteX12504" fmla="*/ 2910455 w 3000547"/>
                  <a:gd name="connsiteY12504" fmla="*/ 438718 h 3555732"/>
                  <a:gd name="connsiteX12505" fmla="*/ 2905025 w 3000547"/>
                  <a:gd name="connsiteY12505" fmla="*/ 441045 h 3555732"/>
                  <a:gd name="connsiteX12506" fmla="*/ 2896492 w 3000547"/>
                  <a:gd name="connsiteY12506" fmla="*/ 441045 h 3555732"/>
                  <a:gd name="connsiteX12507" fmla="*/ 2896714 w 3000547"/>
                  <a:gd name="connsiteY12507" fmla="*/ 444591 h 3555732"/>
                  <a:gd name="connsiteX12508" fmla="*/ 2896714 w 3000547"/>
                  <a:gd name="connsiteY12508" fmla="*/ 451905 h 3555732"/>
                  <a:gd name="connsiteX12509" fmla="*/ 2896603 w 3000547"/>
                  <a:gd name="connsiteY12509" fmla="*/ 459330 h 3555732"/>
                  <a:gd name="connsiteX12510" fmla="*/ 2895827 w 3000547"/>
                  <a:gd name="connsiteY12510" fmla="*/ 463541 h 3555732"/>
                  <a:gd name="connsiteX12511" fmla="*/ 2897600 w 3000547"/>
                  <a:gd name="connsiteY12511" fmla="*/ 466754 h 3555732"/>
                  <a:gd name="connsiteX12512" fmla="*/ 2899927 w 3000547"/>
                  <a:gd name="connsiteY12512" fmla="*/ 469303 h 3555732"/>
                  <a:gd name="connsiteX12513" fmla="*/ 2901590 w 3000547"/>
                  <a:gd name="connsiteY12513" fmla="*/ 472295 h 3555732"/>
                  <a:gd name="connsiteX12514" fmla="*/ 2901368 w 3000547"/>
                  <a:gd name="connsiteY12514" fmla="*/ 476949 h 3555732"/>
                  <a:gd name="connsiteX12515" fmla="*/ 2899373 w 3000547"/>
                  <a:gd name="connsiteY12515" fmla="*/ 479498 h 3555732"/>
                  <a:gd name="connsiteX12516" fmla="*/ 2892946 w 3000547"/>
                  <a:gd name="connsiteY12516" fmla="*/ 480274 h 3555732"/>
                  <a:gd name="connsiteX12517" fmla="*/ 2890508 w 3000547"/>
                  <a:gd name="connsiteY12517" fmla="*/ 481604 h 3555732"/>
                  <a:gd name="connsiteX12518" fmla="*/ 2891838 w 3000547"/>
                  <a:gd name="connsiteY12518" fmla="*/ 485593 h 3555732"/>
                  <a:gd name="connsiteX12519" fmla="*/ 2896381 w 3000547"/>
                  <a:gd name="connsiteY12519" fmla="*/ 496010 h 3555732"/>
                  <a:gd name="connsiteX12520" fmla="*/ 2898487 w 3000547"/>
                  <a:gd name="connsiteY12520" fmla="*/ 499223 h 3555732"/>
                  <a:gd name="connsiteX12521" fmla="*/ 2899262 w 3000547"/>
                  <a:gd name="connsiteY12521" fmla="*/ 501218 h 3555732"/>
                  <a:gd name="connsiteX12522" fmla="*/ 2899041 w 3000547"/>
                  <a:gd name="connsiteY12522" fmla="*/ 503767 h 3555732"/>
                  <a:gd name="connsiteX12523" fmla="*/ 2897822 w 3000547"/>
                  <a:gd name="connsiteY12523" fmla="*/ 504210 h 3555732"/>
                  <a:gd name="connsiteX12524" fmla="*/ 2890951 w 3000547"/>
                  <a:gd name="connsiteY12524" fmla="*/ 497783 h 3555732"/>
                  <a:gd name="connsiteX12525" fmla="*/ 2889511 w 3000547"/>
                  <a:gd name="connsiteY12525" fmla="*/ 494458 h 3555732"/>
                  <a:gd name="connsiteX12526" fmla="*/ 2887184 w 3000547"/>
                  <a:gd name="connsiteY12526" fmla="*/ 487144 h 3555732"/>
                  <a:gd name="connsiteX12527" fmla="*/ 2886075 w 3000547"/>
                  <a:gd name="connsiteY12527" fmla="*/ 486701 h 3555732"/>
                  <a:gd name="connsiteX12528" fmla="*/ 2881199 w 3000547"/>
                  <a:gd name="connsiteY12528" fmla="*/ 492353 h 3555732"/>
                  <a:gd name="connsiteX12529" fmla="*/ 2875437 w 3000547"/>
                  <a:gd name="connsiteY12529" fmla="*/ 495012 h 3555732"/>
                  <a:gd name="connsiteX12530" fmla="*/ 2872556 w 3000547"/>
                  <a:gd name="connsiteY12530" fmla="*/ 497893 h 3555732"/>
                  <a:gd name="connsiteX12531" fmla="*/ 2871116 w 3000547"/>
                  <a:gd name="connsiteY12531" fmla="*/ 503656 h 3555732"/>
                  <a:gd name="connsiteX12532" fmla="*/ 2870783 w 3000547"/>
                  <a:gd name="connsiteY12532" fmla="*/ 497783 h 3555732"/>
                  <a:gd name="connsiteX12533" fmla="*/ 2872888 w 3000547"/>
                  <a:gd name="connsiteY12533" fmla="*/ 494680 h 3555732"/>
                  <a:gd name="connsiteX12534" fmla="*/ 2878097 w 3000547"/>
                  <a:gd name="connsiteY12534" fmla="*/ 491355 h 3555732"/>
                  <a:gd name="connsiteX12535" fmla="*/ 2880092 w 3000547"/>
                  <a:gd name="connsiteY12535" fmla="*/ 487477 h 3555732"/>
                  <a:gd name="connsiteX12536" fmla="*/ 2882862 w 3000547"/>
                  <a:gd name="connsiteY12536" fmla="*/ 479609 h 3555732"/>
                  <a:gd name="connsiteX12537" fmla="*/ 2885078 w 3000547"/>
                  <a:gd name="connsiteY12537" fmla="*/ 476728 h 3555732"/>
                  <a:gd name="connsiteX12538" fmla="*/ 2881421 w 3000547"/>
                  <a:gd name="connsiteY12538" fmla="*/ 474844 h 3555732"/>
                  <a:gd name="connsiteX12539" fmla="*/ 2877210 w 3000547"/>
                  <a:gd name="connsiteY12539" fmla="*/ 477393 h 3555732"/>
                  <a:gd name="connsiteX12540" fmla="*/ 2867680 w 3000547"/>
                  <a:gd name="connsiteY12540" fmla="*/ 487366 h 3555732"/>
                  <a:gd name="connsiteX12541" fmla="*/ 2866904 w 3000547"/>
                  <a:gd name="connsiteY12541" fmla="*/ 487698 h 3555732"/>
                  <a:gd name="connsiteX12542" fmla="*/ 2857818 w 3000547"/>
                  <a:gd name="connsiteY12542" fmla="*/ 485150 h 3555732"/>
                  <a:gd name="connsiteX12543" fmla="*/ 2845849 w 3000547"/>
                  <a:gd name="connsiteY12543" fmla="*/ 486036 h 3555732"/>
                  <a:gd name="connsiteX12544" fmla="*/ 2841860 w 3000547"/>
                  <a:gd name="connsiteY12544" fmla="*/ 487920 h 3555732"/>
                  <a:gd name="connsiteX12545" fmla="*/ 2829116 w 3000547"/>
                  <a:gd name="connsiteY12545" fmla="*/ 501107 h 3555732"/>
                  <a:gd name="connsiteX12546" fmla="*/ 2825792 w 3000547"/>
                  <a:gd name="connsiteY12546" fmla="*/ 507645 h 3555732"/>
                  <a:gd name="connsiteX12547" fmla="*/ 2823908 w 3000547"/>
                  <a:gd name="connsiteY12547" fmla="*/ 509751 h 3555732"/>
                  <a:gd name="connsiteX12548" fmla="*/ 2820029 w 3000547"/>
                  <a:gd name="connsiteY12548" fmla="*/ 512189 h 3555732"/>
                  <a:gd name="connsiteX12549" fmla="*/ 2822135 w 3000547"/>
                  <a:gd name="connsiteY12549" fmla="*/ 506980 h 3555732"/>
                  <a:gd name="connsiteX12550" fmla="*/ 2825238 w 3000547"/>
                  <a:gd name="connsiteY12550" fmla="*/ 500996 h 3555732"/>
                  <a:gd name="connsiteX12551" fmla="*/ 2826346 w 3000547"/>
                  <a:gd name="connsiteY12551" fmla="*/ 496785 h 3555732"/>
                  <a:gd name="connsiteX12552" fmla="*/ 2822356 w 3000547"/>
                  <a:gd name="connsiteY12552" fmla="*/ 496785 h 3555732"/>
                  <a:gd name="connsiteX12553" fmla="*/ 2824684 w 3000547"/>
                  <a:gd name="connsiteY12553" fmla="*/ 495234 h 3555732"/>
                  <a:gd name="connsiteX12554" fmla="*/ 2829449 w 3000547"/>
                  <a:gd name="connsiteY12554" fmla="*/ 494126 h 3555732"/>
                  <a:gd name="connsiteX12555" fmla="*/ 2831665 w 3000547"/>
                  <a:gd name="connsiteY12555" fmla="*/ 492131 h 3555732"/>
                  <a:gd name="connsiteX12556" fmla="*/ 2833106 w 3000547"/>
                  <a:gd name="connsiteY12556" fmla="*/ 488696 h 3555732"/>
                  <a:gd name="connsiteX12557" fmla="*/ 2834214 w 3000547"/>
                  <a:gd name="connsiteY12557" fmla="*/ 484817 h 3555732"/>
                  <a:gd name="connsiteX12558" fmla="*/ 2835654 w 3000547"/>
                  <a:gd name="connsiteY12558" fmla="*/ 481825 h 3555732"/>
                  <a:gd name="connsiteX12559" fmla="*/ 2837982 w 3000547"/>
                  <a:gd name="connsiteY12559" fmla="*/ 481160 h 3555732"/>
                  <a:gd name="connsiteX12560" fmla="*/ 2837982 w 3000547"/>
                  <a:gd name="connsiteY12560" fmla="*/ 478722 h 3555732"/>
                  <a:gd name="connsiteX12561" fmla="*/ 2838425 w 3000547"/>
                  <a:gd name="connsiteY12561" fmla="*/ 475952 h 3555732"/>
                  <a:gd name="connsiteX12562" fmla="*/ 2844077 w 3000547"/>
                  <a:gd name="connsiteY12562" fmla="*/ 468971 h 3555732"/>
                  <a:gd name="connsiteX12563" fmla="*/ 2848288 w 3000547"/>
                  <a:gd name="connsiteY12563" fmla="*/ 465757 h 3555732"/>
                  <a:gd name="connsiteX12564" fmla="*/ 2850393 w 3000547"/>
                  <a:gd name="connsiteY12564" fmla="*/ 457224 h 3555732"/>
                  <a:gd name="connsiteX12565" fmla="*/ 2852609 w 3000547"/>
                  <a:gd name="connsiteY12565" fmla="*/ 454011 h 3555732"/>
                  <a:gd name="connsiteX12566" fmla="*/ 2848731 w 3000547"/>
                  <a:gd name="connsiteY12566" fmla="*/ 445034 h 3555732"/>
                  <a:gd name="connsiteX12567" fmla="*/ 2849285 w 3000547"/>
                  <a:gd name="connsiteY12567" fmla="*/ 441267 h 3555732"/>
                  <a:gd name="connsiteX12568" fmla="*/ 2848398 w 3000547"/>
                  <a:gd name="connsiteY12568" fmla="*/ 438496 h 3555732"/>
                  <a:gd name="connsiteX12569" fmla="*/ 2847623 w 3000547"/>
                  <a:gd name="connsiteY12569" fmla="*/ 435615 h 3555732"/>
                  <a:gd name="connsiteX12570" fmla="*/ 2848731 w 3000547"/>
                  <a:gd name="connsiteY12570" fmla="*/ 431293 h 3555732"/>
                  <a:gd name="connsiteX12571" fmla="*/ 2845738 w 3000547"/>
                  <a:gd name="connsiteY12571" fmla="*/ 429299 h 3555732"/>
                  <a:gd name="connsiteX12572" fmla="*/ 2840419 w 3000547"/>
                  <a:gd name="connsiteY12572" fmla="*/ 433399 h 3555732"/>
                  <a:gd name="connsiteX12573" fmla="*/ 2836208 w 3000547"/>
                  <a:gd name="connsiteY12573" fmla="*/ 431515 h 3555732"/>
                  <a:gd name="connsiteX12574" fmla="*/ 2833327 w 3000547"/>
                  <a:gd name="connsiteY12574" fmla="*/ 433399 h 3555732"/>
                  <a:gd name="connsiteX12575" fmla="*/ 2831776 w 3000547"/>
                  <a:gd name="connsiteY12575" fmla="*/ 432512 h 3555732"/>
                  <a:gd name="connsiteX12576" fmla="*/ 2830336 w 3000547"/>
                  <a:gd name="connsiteY12576" fmla="*/ 430739 h 3555732"/>
                  <a:gd name="connsiteX12577" fmla="*/ 2828784 w 3000547"/>
                  <a:gd name="connsiteY12577" fmla="*/ 429520 h 3555732"/>
                  <a:gd name="connsiteX12578" fmla="*/ 2827232 w 3000547"/>
                  <a:gd name="connsiteY12578" fmla="*/ 428966 h 3555732"/>
                  <a:gd name="connsiteX12579" fmla="*/ 2825570 w 3000547"/>
                  <a:gd name="connsiteY12579" fmla="*/ 428966 h 3555732"/>
                  <a:gd name="connsiteX12580" fmla="*/ 2823354 w 3000547"/>
                  <a:gd name="connsiteY12580" fmla="*/ 430739 h 3555732"/>
                  <a:gd name="connsiteX12581" fmla="*/ 2818367 w 3000547"/>
                  <a:gd name="connsiteY12581" fmla="*/ 437832 h 3555732"/>
                  <a:gd name="connsiteX12582" fmla="*/ 2814378 w 3000547"/>
                  <a:gd name="connsiteY12582" fmla="*/ 446253 h 3555732"/>
                  <a:gd name="connsiteX12583" fmla="*/ 2811829 w 3000547"/>
                  <a:gd name="connsiteY12583" fmla="*/ 448027 h 3555732"/>
                  <a:gd name="connsiteX12584" fmla="*/ 2806177 w 3000547"/>
                  <a:gd name="connsiteY12584" fmla="*/ 447140 h 3555732"/>
                  <a:gd name="connsiteX12585" fmla="*/ 2809169 w 3000547"/>
                  <a:gd name="connsiteY12585" fmla="*/ 445034 h 3555732"/>
                  <a:gd name="connsiteX12586" fmla="*/ 2810056 w 3000547"/>
                  <a:gd name="connsiteY12586" fmla="*/ 443926 h 3555732"/>
                  <a:gd name="connsiteX12587" fmla="*/ 2811164 w 3000547"/>
                  <a:gd name="connsiteY12587" fmla="*/ 441821 h 3555732"/>
                  <a:gd name="connsiteX12588" fmla="*/ 2811608 w 3000547"/>
                  <a:gd name="connsiteY12588" fmla="*/ 440602 h 3555732"/>
                  <a:gd name="connsiteX12589" fmla="*/ 2811940 w 3000547"/>
                  <a:gd name="connsiteY12589" fmla="*/ 439272 h 3555732"/>
                  <a:gd name="connsiteX12590" fmla="*/ 2812716 w 3000547"/>
                  <a:gd name="connsiteY12590" fmla="*/ 437056 h 3555732"/>
                  <a:gd name="connsiteX12591" fmla="*/ 2814821 w 3000547"/>
                  <a:gd name="connsiteY12591" fmla="*/ 433621 h 3555732"/>
                  <a:gd name="connsiteX12592" fmla="*/ 2820029 w 3000547"/>
                  <a:gd name="connsiteY12592" fmla="*/ 430407 h 3555732"/>
                  <a:gd name="connsiteX12593" fmla="*/ 2824905 w 3000547"/>
                  <a:gd name="connsiteY12593" fmla="*/ 425531 h 3555732"/>
                  <a:gd name="connsiteX12594" fmla="*/ 2830114 w 3000547"/>
                  <a:gd name="connsiteY12594" fmla="*/ 422096 h 3555732"/>
                  <a:gd name="connsiteX12595" fmla="*/ 2840087 w 3000547"/>
                  <a:gd name="connsiteY12595" fmla="*/ 412122 h 3555732"/>
                  <a:gd name="connsiteX12596" fmla="*/ 2842636 w 3000547"/>
                  <a:gd name="connsiteY12596" fmla="*/ 410903 h 3555732"/>
                  <a:gd name="connsiteX12597" fmla="*/ 2809059 w 3000547"/>
                  <a:gd name="connsiteY12597" fmla="*/ 399268 h 3555732"/>
                  <a:gd name="connsiteX12598" fmla="*/ 2803851 w 3000547"/>
                  <a:gd name="connsiteY12598" fmla="*/ 395278 h 3555732"/>
                  <a:gd name="connsiteX12599" fmla="*/ 2782906 w 3000547"/>
                  <a:gd name="connsiteY12599" fmla="*/ 397827 h 3555732"/>
                  <a:gd name="connsiteX12600" fmla="*/ 2779693 w 3000547"/>
                  <a:gd name="connsiteY12600" fmla="*/ 395278 h 3555732"/>
                  <a:gd name="connsiteX12601" fmla="*/ 2785788 w 3000547"/>
                  <a:gd name="connsiteY12601" fmla="*/ 389959 h 3555732"/>
                  <a:gd name="connsiteX12602" fmla="*/ 2786785 w 3000547"/>
                  <a:gd name="connsiteY12602" fmla="*/ 388519 h 3555732"/>
                  <a:gd name="connsiteX12603" fmla="*/ 2785677 w 3000547"/>
                  <a:gd name="connsiteY12603" fmla="*/ 386413 h 3555732"/>
                  <a:gd name="connsiteX12604" fmla="*/ 2783239 w 3000547"/>
                  <a:gd name="connsiteY12604" fmla="*/ 385859 h 3555732"/>
                  <a:gd name="connsiteX12605" fmla="*/ 2779028 w 3000547"/>
                  <a:gd name="connsiteY12605" fmla="*/ 386192 h 3555732"/>
                  <a:gd name="connsiteX12606" fmla="*/ 2779582 w 3000547"/>
                  <a:gd name="connsiteY12606" fmla="*/ 384973 h 3555732"/>
                  <a:gd name="connsiteX12607" fmla="*/ 2780579 w 3000547"/>
                  <a:gd name="connsiteY12607" fmla="*/ 381648 h 3555732"/>
                  <a:gd name="connsiteX12608" fmla="*/ 2764178 w 3000547"/>
                  <a:gd name="connsiteY12608" fmla="*/ 382202 h 3555732"/>
                  <a:gd name="connsiteX12609" fmla="*/ 2756310 w 3000547"/>
                  <a:gd name="connsiteY12609" fmla="*/ 376218 h 3555732"/>
                  <a:gd name="connsiteX12610" fmla="*/ 2734591 w 3000547"/>
                  <a:gd name="connsiteY12610" fmla="*/ 372340 h 3555732"/>
                  <a:gd name="connsiteX12611" fmla="*/ 2737583 w 3000547"/>
                  <a:gd name="connsiteY12611" fmla="*/ 369680 h 3555732"/>
                  <a:gd name="connsiteX12612" fmla="*/ 2747889 w 3000547"/>
                  <a:gd name="connsiteY12612" fmla="*/ 370013 h 3555732"/>
                  <a:gd name="connsiteX12613" fmla="*/ 2747889 w 3000547"/>
                  <a:gd name="connsiteY12613" fmla="*/ 368018 h 3555732"/>
                  <a:gd name="connsiteX12614" fmla="*/ 2746115 w 3000547"/>
                  <a:gd name="connsiteY12614" fmla="*/ 367685 h 3555732"/>
                  <a:gd name="connsiteX12615" fmla="*/ 2740686 w 3000547"/>
                  <a:gd name="connsiteY12615" fmla="*/ 363807 h 3555732"/>
                  <a:gd name="connsiteX12616" fmla="*/ 2739245 w 3000547"/>
                  <a:gd name="connsiteY12616" fmla="*/ 363807 h 3555732"/>
                  <a:gd name="connsiteX12617" fmla="*/ 2734591 w 3000547"/>
                  <a:gd name="connsiteY12617" fmla="*/ 368018 h 3555732"/>
                  <a:gd name="connsiteX12618" fmla="*/ 2726945 w 3000547"/>
                  <a:gd name="connsiteY12618" fmla="*/ 367575 h 3555732"/>
                  <a:gd name="connsiteX12619" fmla="*/ 2722955 w 3000547"/>
                  <a:gd name="connsiteY12619" fmla="*/ 365247 h 3555732"/>
                  <a:gd name="connsiteX12620" fmla="*/ 2720850 w 3000547"/>
                  <a:gd name="connsiteY12620" fmla="*/ 360815 h 3555732"/>
                  <a:gd name="connsiteX12621" fmla="*/ 2724617 w 3000547"/>
                  <a:gd name="connsiteY12621" fmla="*/ 359596 h 3555732"/>
                  <a:gd name="connsiteX12622" fmla="*/ 2729937 w 3000547"/>
                  <a:gd name="connsiteY12622" fmla="*/ 356161 h 3555732"/>
                  <a:gd name="connsiteX12623" fmla="*/ 2734702 w 3000547"/>
                  <a:gd name="connsiteY12623" fmla="*/ 351063 h 3555732"/>
                  <a:gd name="connsiteX12624" fmla="*/ 2737139 w 3000547"/>
                  <a:gd name="connsiteY12624" fmla="*/ 344968 h 3555732"/>
                  <a:gd name="connsiteX12625" fmla="*/ 2719298 w 3000547"/>
                  <a:gd name="connsiteY12625" fmla="*/ 347074 h 3555732"/>
                  <a:gd name="connsiteX12626" fmla="*/ 2721515 w 3000547"/>
                  <a:gd name="connsiteY12626" fmla="*/ 341865 h 3555732"/>
                  <a:gd name="connsiteX12627" fmla="*/ 2725726 w 3000547"/>
                  <a:gd name="connsiteY12627" fmla="*/ 340092 h 3555732"/>
                  <a:gd name="connsiteX12628" fmla="*/ 2758195 w 3000547"/>
                  <a:gd name="connsiteY12628" fmla="*/ 350398 h 3555732"/>
                  <a:gd name="connsiteX12629" fmla="*/ 2790663 w 3000547"/>
                  <a:gd name="connsiteY12629" fmla="*/ 360704 h 3555732"/>
                  <a:gd name="connsiteX12630" fmla="*/ 2789999 w 3000547"/>
                  <a:gd name="connsiteY12630" fmla="*/ 360704 h 3555732"/>
                  <a:gd name="connsiteX12631" fmla="*/ 2843190 w 3000547"/>
                  <a:gd name="connsiteY12631" fmla="*/ 368904 h 3555732"/>
                  <a:gd name="connsiteX12632" fmla="*/ 2896381 w 3000547"/>
                  <a:gd name="connsiteY12632" fmla="*/ 376994 h 3555732"/>
                  <a:gd name="connsiteX12633" fmla="*/ 2893500 w 3000547"/>
                  <a:gd name="connsiteY12633" fmla="*/ 376440 h 3555732"/>
                  <a:gd name="connsiteX12634" fmla="*/ 2891727 w 3000547"/>
                  <a:gd name="connsiteY12634" fmla="*/ 374778 h 3555732"/>
                  <a:gd name="connsiteX12635" fmla="*/ 2891949 w 3000547"/>
                  <a:gd name="connsiteY12635" fmla="*/ 372450 h 3555732"/>
                  <a:gd name="connsiteX12636" fmla="*/ 2894829 w 3000547"/>
                  <a:gd name="connsiteY12636" fmla="*/ 369902 h 3555732"/>
                  <a:gd name="connsiteX12637" fmla="*/ 2914333 w 3000547"/>
                  <a:gd name="connsiteY12637" fmla="*/ 361591 h 3555732"/>
                  <a:gd name="connsiteX12638" fmla="*/ 2918655 w 3000547"/>
                  <a:gd name="connsiteY12638" fmla="*/ 357490 h 3555732"/>
                  <a:gd name="connsiteX12639" fmla="*/ 2921979 w 3000547"/>
                  <a:gd name="connsiteY12639" fmla="*/ 349401 h 3555732"/>
                  <a:gd name="connsiteX12640" fmla="*/ 2918988 w 3000547"/>
                  <a:gd name="connsiteY12640" fmla="*/ 346963 h 3555732"/>
                  <a:gd name="connsiteX12641" fmla="*/ 2918988 w 3000547"/>
                  <a:gd name="connsiteY12641" fmla="*/ 342974 h 3555732"/>
                  <a:gd name="connsiteX12642" fmla="*/ 2920982 w 3000547"/>
                  <a:gd name="connsiteY12642" fmla="*/ 338763 h 3555732"/>
                  <a:gd name="connsiteX12643" fmla="*/ 2923642 w 3000547"/>
                  <a:gd name="connsiteY12643" fmla="*/ 335549 h 3555732"/>
                  <a:gd name="connsiteX12644" fmla="*/ 2933837 w 3000547"/>
                  <a:gd name="connsiteY12644" fmla="*/ 333000 h 3555732"/>
                  <a:gd name="connsiteX12645" fmla="*/ 2936718 w 3000547"/>
                  <a:gd name="connsiteY12645" fmla="*/ 328678 h 3555732"/>
                  <a:gd name="connsiteX12646" fmla="*/ 2936718 w 3000547"/>
                  <a:gd name="connsiteY12646" fmla="*/ 320921 h 3555732"/>
                  <a:gd name="connsiteX12647" fmla="*/ 2940596 w 3000547"/>
                  <a:gd name="connsiteY12647" fmla="*/ 317708 h 3555732"/>
                  <a:gd name="connsiteX12648" fmla="*/ 2984258 w 3000547"/>
                  <a:gd name="connsiteY12648" fmla="*/ 312610 h 3555732"/>
                  <a:gd name="connsiteX12649" fmla="*/ 2996448 w 3000547"/>
                  <a:gd name="connsiteY12649" fmla="*/ 305518 h 3555732"/>
                  <a:gd name="connsiteX12650" fmla="*/ 3000548 w 3000547"/>
                  <a:gd name="connsiteY12650" fmla="*/ 305740 h 3555732"/>
                  <a:gd name="connsiteX12651" fmla="*/ 2999329 w 3000547"/>
                  <a:gd name="connsiteY12651" fmla="*/ 300310 h 3555732"/>
                  <a:gd name="connsiteX12652" fmla="*/ 2340975 w 3000547"/>
                  <a:gd name="connsiteY12652" fmla="*/ 50753 h 3555732"/>
                  <a:gd name="connsiteX12653" fmla="*/ 2342415 w 3000547"/>
                  <a:gd name="connsiteY12653" fmla="*/ 53967 h 3555732"/>
                  <a:gd name="connsiteX12654" fmla="*/ 2344521 w 3000547"/>
                  <a:gd name="connsiteY12654" fmla="*/ 55297 h 3555732"/>
                  <a:gd name="connsiteX12655" fmla="*/ 2359148 w 3000547"/>
                  <a:gd name="connsiteY12655" fmla="*/ 47429 h 3555732"/>
                  <a:gd name="connsiteX12656" fmla="*/ 2361143 w 3000547"/>
                  <a:gd name="connsiteY12656" fmla="*/ 48205 h 3555732"/>
                  <a:gd name="connsiteX12657" fmla="*/ 2363249 w 3000547"/>
                  <a:gd name="connsiteY12657" fmla="*/ 50199 h 3555732"/>
                  <a:gd name="connsiteX12658" fmla="*/ 2371227 w 3000547"/>
                  <a:gd name="connsiteY12658" fmla="*/ 51862 h 3555732"/>
                  <a:gd name="connsiteX12659" fmla="*/ 2368678 w 3000547"/>
                  <a:gd name="connsiteY12659" fmla="*/ 56737 h 3555732"/>
                  <a:gd name="connsiteX12660" fmla="*/ 2354826 w 3000547"/>
                  <a:gd name="connsiteY12660" fmla="*/ 63830 h 3555732"/>
                  <a:gd name="connsiteX12661" fmla="*/ 2359370 w 3000547"/>
                  <a:gd name="connsiteY12661" fmla="*/ 67487 h 3555732"/>
                  <a:gd name="connsiteX12662" fmla="*/ 2363359 w 3000547"/>
                  <a:gd name="connsiteY12662" fmla="*/ 72141 h 3555732"/>
                  <a:gd name="connsiteX12663" fmla="*/ 2366352 w 3000547"/>
                  <a:gd name="connsiteY12663" fmla="*/ 78679 h 3555732"/>
                  <a:gd name="connsiteX12664" fmla="*/ 2368014 w 3000547"/>
                  <a:gd name="connsiteY12664" fmla="*/ 81560 h 3555732"/>
                  <a:gd name="connsiteX12665" fmla="*/ 2370230 w 3000547"/>
                  <a:gd name="connsiteY12665" fmla="*/ 82890 h 3555732"/>
                  <a:gd name="connsiteX12666" fmla="*/ 2375549 w 3000547"/>
                  <a:gd name="connsiteY12666" fmla="*/ 81449 h 3555732"/>
                  <a:gd name="connsiteX12667" fmla="*/ 2383195 w 3000547"/>
                  <a:gd name="connsiteY12667" fmla="*/ 76795 h 3555732"/>
                  <a:gd name="connsiteX12668" fmla="*/ 2392836 w 3000547"/>
                  <a:gd name="connsiteY12668" fmla="*/ 77903 h 3555732"/>
                  <a:gd name="connsiteX12669" fmla="*/ 2392836 w 3000547"/>
                  <a:gd name="connsiteY12669" fmla="*/ 75354 h 3555732"/>
                  <a:gd name="connsiteX12670" fmla="*/ 2391839 w 3000547"/>
                  <a:gd name="connsiteY12670" fmla="*/ 75133 h 3555732"/>
                  <a:gd name="connsiteX12671" fmla="*/ 2388958 w 3000547"/>
                  <a:gd name="connsiteY12671" fmla="*/ 73138 h 3555732"/>
                  <a:gd name="connsiteX12672" fmla="*/ 2390398 w 3000547"/>
                  <a:gd name="connsiteY12672" fmla="*/ 66378 h 3555732"/>
                  <a:gd name="connsiteX12673" fmla="*/ 2392836 w 3000547"/>
                  <a:gd name="connsiteY12673" fmla="*/ 66046 h 3555732"/>
                  <a:gd name="connsiteX12674" fmla="*/ 2398266 w 3000547"/>
                  <a:gd name="connsiteY12674" fmla="*/ 70922 h 3555732"/>
                  <a:gd name="connsiteX12675" fmla="*/ 2409569 w 3000547"/>
                  <a:gd name="connsiteY12675" fmla="*/ 71365 h 3555732"/>
                  <a:gd name="connsiteX12676" fmla="*/ 2412229 w 3000547"/>
                  <a:gd name="connsiteY12676" fmla="*/ 69814 h 3555732"/>
                  <a:gd name="connsiteX12677" fmla="*/ 2414999 w 3000547"/>
                  <a:gd name="connsiteY12677" fmla="*/ 66600 h 3555732"/>
                  <a:gd name="connsiteX12678" fmla="*/ 2417326 w 3000547"/>
                  <a:gd name="connsiteY12678" fmla="*/ 65603 h 3555732"/>
                  <a:gd name="connsiteX12679" fmla="*/ 2429073 w 3000547"/>
                  <a:gd name="connsiteY12679" fmla="*/ 66489 h 3555732"/>
                  <a:gd name="connsiteX12680" fmla="*/ 2430846 w 3000547"/>
                  <a:gd name="connsiteY12680" fmla="*/ 64938 h 3555732"/>
                  <a:gd name="connsiteX12681" fmla="*/ 2432841 w 3000547"/>
                  <a:gd name="connsiteY12681" fmla="*/ 60727 h 3555732"/>
                  <a:gd name="connsiteX12682" fmla="*/ 2433727 w 3000547"/>
                  <a:gd name="connsiteY12682" fmla="*/ 59397 h 3555732"/>
                  <a:gd name="connsiteX12683" fmla="*/ 2441262 w 3000547"/>
                  <a:gd name="connsiteY12683" fmla="*/ 56848 h 3555732"/>
                  <a:gd name="connsiteX12684" fmla="*/ 2444255 w 3000547"/>
                  <a:gd name="connsiteY12684" fmla="*/ 53191 h 3555732"/>
                  <a:gd name="connsiteX12685" fmla="*/ 2445584 w 3000547"/>
                  <a:gd name="connsiteY12685" fmla="*/ 46764 h 3555732"/>
                  <a:gd name="connsiteX12686" fmla="*/ 2444476 w 3000547"/>
                  <a:gd name="connsiteY12686" fmla="*/ 40448 h 3555732"/>
                  <a:gd name="connsiteX12687" fmla="*/ 2441817 w 3000547"/>
                  <a:gd name="connsiteY12687" fmla="*/ 40448 h 3555732"/>
                  <a:gd name="connsiteX12688" fmla="*/ 2436276 w 3000547"/>
                  <a:gd name="connsiteY12688" fmla="*/ 44548 h 3555732"/>
                  <a:gd name="connsiteX12689" fmla="*/ 2433949 w 3000547"/>
                  <a:gd name="connsiteY12689" fmla="*/ 46099 h 3555732"/>
                  <a:gd name="connsiteX12690" fmla="*/ 2429295 w 3000547"/>
                  <a:gd name="connsiteY12690" fmla="*/ 53413 h 3555732"/>
                  <a:gd name="connsiteX12691" fmla="*/ 2426967 w 3000547"/>
                  <a:gd name="connsiteY12691" fmla="*/ 56183 h 3555732"/>
                  <a:gd name="connsiteX12692" fmla="*/ 2423864 w 3000547"/>
                  <a:gd name="connsiteY12692" fmla="*/ 57624 h 3555732"/>
                  <a:gd name="connsiteX12693" fmla="*/ 2419875 w 3000547"/>
                  <a:gd name="connsiteY12693" fmla="*/ 58067 h 3555732"/>
                  <a:gd name="connsiteX12694" fmla="*/ 2415886 w 3000547"/>
                  <a:gd name="connsiteY12694" fmla="*/ 56959 h 3555732"/>
                  <a:gd name="connsiteX12695" fmla="*/ 2412894 w 3000547"/>
                  <a:gd name="connsiteY12695" fmla="*/ 53856 h 3555732"/>
                  <a:gd name="connsiteX12696" fmla="*/ 2414002 w 3000547"/>
                  <a:gd name="connsiteY12696" fmla="*/ 53856 h 3555732"/>
                  <a:gd name="connsiteX12697" fmla="*/ 2416773 w 3000547"/>
                  <a:gd name="connsiteY12697" fmla="*/ 51640 h 3555732"/>
                  <a:gd name="connsiteX12698" fmla="*/ 2416773 w 3000547"/>
                  <a:gd name="connsiteY12698" fmla="*/ 44548 h 3555732"/>
                  <a:gd name="connsiteX12699" fmla="*/ 2414556 w 3000547"/>
                  <a:gd name="connsiteY12699" fmla="*/ 44548 h 3555732"/>
                  <a:gd name="connsiteX12700" fmla="*/ 2412340 w 3000547"/>
                  <a:gd name="connsiteY12700" fmla="*/ 43883 h 3555732"/>
                  <a:gd name="connsiteX12701" fmla="*/ 2410234 w 3000547"/>
                  <a:gd name="connsiteY12701" fmla="*/ 42221 h 3555732"/>
                  <a:gd name="connsiteX12702" fmla="*/ 2408350 w 3000547"/>
                  <a:gd name="connsiteY12702" fmla="*/ 39561 h 3555732"/>
                  <a:gd name="connsiteX12703" fmla="*/ 2413226 w 3000547"/>
                  <a:gd name="connsiteY12703" fmla="*/ 38342 h 3555732"/>
                  <a:gd name="connsiteX12704" fmla="*/ 2419764 w 3000547"/>
                  <a:gd name="connsiteY12704" fmla="*/ 34242 h 3555732"/>
                  <a:gd name="connsiteX12705" fmla="*/ 2424640 w 3000547"/>
                  <a:gd name="connsiteY12705" fmla="*/ 27150 h 3555732"/>
                  <a:gd name="connsiteX12706" fmla="*/ 2424197 w 3000547"/>
                  <a:gd name="connsiteY12706" fmla="*/ 16955 h 3555732"/>
                  <a:gd name="connsiteX12707" fmla="*/ 2421538 w 3000547"/>
                  <a:gd name="connsiteY12707" fmla="*/ 13963 h 3555732"/>
                  <a:gd name="connsiteX12708" fmla="*/ 2416329 w 3000547"/>
                  <a:gd name="connsiteY12708" fmla="*/ 20168 h 3555732"/>
                  <a:gd name="connsiteX12709" fmla="*/ 2413669 w 3000547"/>
                  <a:gd name="connsiteY12709" fmla="*/ 19393 h 3555732"/>
                  <a:gd name="connsiteX12710" fmla="*/ 2411897 w 3000547"/>
                  <a:gd name="connsiteY12710" fmla="*/ 20390 h 3555732"/>
                  <a:gd name="connsiteX12711" fmla="*/ 2409126 w 3000547"/>
                  <a:gd name="connsiteY12711" fmla="*/ 23271 h 3555732"/>
                  <a:gd name="connsiteX12712" fmla="*/ 2407132 w 3000547"/>
                  <a:gd name="connsiteY12712" fmla="*/ 23936 h 3555732"/>
                  <a:gd name="connsiteX12713" fmla="*/ 2407464 w 3000547"/>
                  <a:gd name="connsiteY12713" fmla="*/ 18063 h 3555732"/>
                  <a:gd name="connsiteX12714" fmla="*/ 2404804 w 3000547"/>
                  <a:gd name="connsiteY12714" fmla="*/ 18063 h 3555732"/>
                  <a:gd name="connsiteX12715" fmla="*/ 2398710 w 3000547"/>
                  <a:gd name="connsiteY12715" fmla="*/ 24269 h 3555732"/>
                  <a:gd name="connsiteX12716" fmla="*/ 2396271 w 3000547"/>
                  <a:gd name="connsiteY12716" fmla="*/ 21831 h 3555732"/>
                  <a:gd name="connsiteX12717" fmla="*/ 2396271 w 3000547"/>
                  <a:gd name="connsiteY12717" fmla="*/ 18617 h 3555732"/>
                  <a:gd name="connsiteX12718" fmla="*/ 2398266 w 3000547"/>
                  <a:gd name="connsiteY12718" fmla="*/ 8311 h 3555732"/>
                  <a:gd name="connsiteX12719" fmla="*/ 2398931 w 3000547"/>
                  <a:gd name="connsiteY12719" fmla="*/ 3768 h 3555732"/>
                  <a:gd name="connsiteX12720" fmla="*/ 2384969 w 3000547"/>
                  <a:gd name="connsiteY12720" fmla="*/ 7203 h 3555732"/>
                  <a:gd name="connsiteX12721" fmla="*/ 2384193 w 3000547"/>
                  <a:gd name="connsiteY12721" fmla="*/ 1662 h 3555732"/>
                  <a:gd name="connsiteX12722" fmla="*/ 2383084 w 3000547"/>
                  <a:gd name="connsiteY12722" fmla="*/ 0 h 3555732"/>
                  <a:gd name="connsiteX12723" fmla="*/ 2381533 w 3000547"/>
                  <a:gd name="connsiteY12723" fmla="*/ 222 h 3555732"/>
                  <a:gd name="connsiteX12724" fmla="*/ 2379871 w 3000547"/>
                  <a:gd name="connsiteY12724" fmla="*/ 1995 h 3555732"/>
                  <a:gd name="connsiteX12725" fmla="*/ 2378430 w 3000547"/>
                  <a:gd name="connsiteY12725" fmla="*/ 5097 h 3555732"/>
                  <a:gd name="connsiteX12726" fmla="*/ 2376325 w 3000547"/>
                  <a:gd name="connsiteY12726" fmla="*/ 7203 h 3555732"/>
                  <a:gd name="connsiteX12727" fmla="*/ 2371560 w 3000547"/>
                  <a:gd name="connsiteY12727" fmla="*/ 4654 h 3555732"/>
                  <a:gd name="connsiteX12728" fmla="*/ 2370230 w 3000547"/>
                  <a:gd name="connsiteY12728" fmla="*/ 8644 h 3555732"/>
                  <a:gd name="connsiteX12729" fmla="*/ 2384969 w 3000547"/>
                  <a:gd name="connsiteY12729" fmla="*/ 25266 h 3555732"/>
                  <a:gd name="connsiteX12730" fmla="*/ 2386963 w 3000547"/>
                  <a:gd name="connsiteY12730" fmla="*/ 28480 h 3555732"/>
                  <a:gd name="connsiteX12731" fmla="*/ 2388404 w 3000547"/>
                  <a:gd name="connsiteY12731" fmla="*/ 33134 h 3555732"/>
                  <a:gd name="connsiteX12732" fmla="*/ 2388958 w 3000547"/>
                  <a:gd name="connsiteY12732" fmla="*/ 39672 h 3555732"/>
                  <a:gd name="connsiteX12733" fmla="*/ 2387849 w 3000547"/>
                  <a:gd name="connsiteY12733" fmla="*/ 36126 h 3555732"/>
                  <a:gd name="connsiteX12734" fmla="*/ 2379428 w 3000547"/>
                  <a:gd name="connsiteY12734" fmla="*/ 29699 h 3555732"/>
                  <a:gd name="connsiteX12735" fmla="*/ 2374552 w 3000547"/>
                  <a:gd name="connsiteY12735" fmla="*/ 30474 h 3555732"/>
                  <a:gd name="connsiteX12736" fmla="*/ 2372557 w 3000547"/>
                  <a:gd name="connsiteY12736" fmla="*/ 28923 h 3555732"/>
                  <a:gd name="connsiteX12737" fmla="*/ 2371006 w 3000547"/>
                  <a:gd name="connsiteY12737" fmla="*/ 26263 h 3555732"/>
                  <a:gd name="connsiteX12738" fmla="*/ 2370230 w 3000547"/>
                  <a:gd name="connsiteY12738" fmla="*/ 25377 h 3555732"/>
                  <a:gd name="connsiteX12739" fmla="*/ 2367127 w 3000547"/>
                  <a:gd name="connsiteY12739" fmla="*/ 25377 h 3555732"/>
                  <a:gd name="connsiteX12740" fmla="*/ 2362916 w 3000547"/>
                  <a:gd name="connsiteY12740" fmla="*/ 22163 h 3555732"/>
                  <a:gd name="connsiteX12741" fmla="*/ 2360921 w 3000547"/>
                  <a:gd name="connsiteY12741" fmla="*/ 21831 h 3555732"/>
                  <a:gd name="connsiteX12742" fmla="*/ 2359259 w 3000547"/>
                  <a:gd name="connsiteY12742" fmla="*/ 25155 h 3555732"/>
                  <a:gd name="connsiteX12743" fmla="*/ 2360035 w 3000547"/>
                  <a:gd name="connsiteY12743" fmla="*/ 26374 h 3555732"/>
                  <a:gd name="connsiteX12744" fmla="*/ 2361032 w 3000547"/>
                  <a:gd name="connsiteY12744" fmla="*/ 28923 h 3555732"/>
                  <a:gd name="connsiteX12745" fmla="*/ 2361697 w 3000547"/>
                  <a:gd name="connsiteY12745" fmla="*/ 30142 h 3555732"/>
                  <a:gd name="connsiteX12746" fmla="*/ 2359481 w 3000547"/>
                  <a:gd name="connsiteY12746" fmla="*/ 32469 h 3555732"/>
                  <a:gd name="connsiteX12747" fmla="*/ 2357265 w 3000547"/>
                  <a:gd name="connsiteY12747" fmla="*/ 31250 h 3555732"/>
                  <a:gd name="connsiteX12748" fmla="*/ 2355048 w 3000547"/>
                  <a:gd name="connsiteY12748" fmla="*/ 28812 h 3555732"/>
                  <a:gd name="connsiteX12749" fmla="*/ 2352721 w 3000547"/>
                  <a:gd name="connsiteY12749" fmla="*/ 27482 h 3555732"/>
                  <a:gd name="connsiteX12750" fmla="*/ 2347734 w 3000547"/>
                  <a:gd name="connsiteY12750" fmla="*/ 28369 h 3555732"/>
                  <a:gd name="connsiteX12751" fmla="*/ 2345075 w 3000547"/>
                  <a:gd name="connsiteY12751" fmla="*/ 29809 h 3555732"/>
                  <a:gd name="connsiteX12752" fmla="*/ 2342969 w 3000547"/>
                  <a:gd name="connsiteY12752" fmla="*/ 32247 h 3555732"/>
                  <a:gd name="connsiteX12753" fmla="*/ 2346848 w 3000547"/>
                  <a:gd name="connsiteY12753" fmla="*/ 34574 h 3555732"/>
                  <a:gd name="connsiteX12754" fmla="*/ 2340642 w 3000547"/>
                  <a:gd name="connsiteY12754" fmla="*/ 41777 h 3555732"/>
                  <a:gd name="connsiteX12755" fmla="*/ 2340642 w 3000547"/>
                  <a:gd name="connsiteY12755" fmla="*/ 44991 h 3555732"/>
                  <a:gd name="connsiteX12756" fmla="*/ 2340642 w 3000547"/>
                  <a:gd name="connsiteY12756" fmla="*/ 47761 h 3555732"/>
                  <a:gd name="connsiteX12757" fmla="*/ 2340864 w 3000547"/>
                  <a:gd name="connsiteY12757" fmla="*/ 50532 h 355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  <a:cxn ang="0">
                    <a:pos x="connsiteX8609" y="connsiteY8609"/>
                  </a:cxn>
                  <a:cxn ang="0">
                    <a:pos x="connsiteX8610" y="connsiteY8610"/>
                  </a:cxn>
                  <a:cxn ang="0">
                    <a:pos x="connsiteX8611" y="connsiteY8611"/>
                  </a:cxn>
                  <a:cxn ang="0">
                    <a:pos x="connsiteX8612" y="connsiteY8612"/>
                  </a:cxn>
                  <a:cxn ang="0">
                    <a:pos x="connsiteX8613" y="connsiteY8613"/>
                  </a:cxn>
                  <a:cxn ang="0">
                    <a:pos x="connsiteX8614" y="connsiteY8614"/>
                  </a:cxn>
                  <a:cxn ang="0">
                    <a:pos x="connsiteX8615" y="connsiteY8615"/>
                  </a:cxn>
                  <a:cxn ang="0">
                    <a:pos x="connsiteX8616" y="connsiteY8616"/>
                  </a:cxn>
                  <a:cxn ang="0">
                    <a:pos x="connsiteX8617" y="connsiteY8617"/>
                  </a:cxn>
                  <a:cxn ang="0">
                    <a:pos x="connsiteX8618" y="connsiteY8618"/>
                  </a:cxn>
                  <a:cxn ang="0">
                    <a:pos x="connsiteX8619" y="connsiteY8619"/>
                  </a:cxn>
                  <a:cxn ang="0">
                    <a:pos x="connsiteX8620" y="connsiteY8620"/>
                  </a:cxn>
                  <a:cxn ang="0">
                    <a:pos x="connsiteX8621" y="connsiteY8621"/>
                  </a:cxn>
                  <a:cxn ang="0">
                    <a:pos x="connsiteX8622" y="connsiteY8622"/>
                  </a:cxn>
                  <a:cxn ang="0">
                    <a:pos x="connsiteX8623" y="connsiteY8623"/>
                  </a:cxn>
                  <a:cxn ang="0">
                    <a:pos x="connsiteX8624" y="connsiteY8624"/>
                  </a:cxn>
                  <a:cxn ang="0">
                    <a:pos x="connsiteX8625" y="connsiteY8625"/>
                  </a:cxn>
                  <a:cxn ang="0">
                    <a:pos x="connsiteX8626" y="connsiteY8626"/>
                  </a:cxn>
                  <a:cxn ang="0">
                    <a:pos x="connsiteX8627" y="connsiteY8627"/>
                  </a:cxn>
                  <a:cxn ang="0">
                    <a:pos x="connsiteX8628" y="connsiteY8628"/>
                  </a:cxn>
                  <a:cxn ang="0">
                    <a:pos x="connsiteX8629" y="connsiteY8629"/>
                  </a:cxn>
                  <a:cxn ang="0">
                    <a:pos x="connsiteX8630" y="connsiteY8630"/>
                  </a:cxn>
                  <a:cxn ang="0">
                    <a:pos x="connsiteX8631" y="connsiteY8631"/>
                  </a:cxn>
                  <a:cxn ang="0">
                    <a:pos x="connsiteX8632" y="connsiteY8632"/>
                  </a:cxn>
                  <a:cxn ang="0">
                    <a:pos x="connsiteX8633" y="connsiteY8633"/>
                  </a:cxn>
                  <a:cxn ang="0">
                    <a:pos x="connsiteX8634" y="connsiteY8634"/>
                  </a:cxn>
                  <a:cxn ang="0">
                    <a:pos x="connsiteX8635" y="connsiteY8635"/>
                  </a:cxn>
                  <a:cxn ang="0">
                    <a:pos x="connsiteX8636" y="connsiteY8636"/>
                  </a:cxn>
                  <a:cxn ang="0">
                    <a:pos x="connsiteX8637" y="connsiteY8637"/>
                  </a:cxn>
                  <a:cxn ang="0">
                    <a:pos x="connsiteX8638" y="connsiteY8638"/>
                  </a:cxn>
                  <a:cxn ang="0">
                    <a:pos x="connsiteX8639" y="connsiteY8639"/>
                  </a:cxn>
                  <a:cxn ang="0">
                    <a:pos x="connsiteX8640" y="connsiteY8640"/>
                  </a:cxn>
                  <a:cxn ang="0">
                    <a:pos x="connsiteX8641" y="connsiteY8641"/>
                  </a:cxn>
                  <a:cxn ang="0">
                    <a:pos x="connsiteX8642" y="connsiteY8642"/>
                  </a:cxn>
                  <a:cxn ang="0">
                    <a:pos x="connsiteX8643" y="connsiteY8643"/>
                  </a:cxn>
                  <a:cxn ang="0">
                    <a:pos x="connsiteX8644" y="connsiteY8644"/>
                  </a:cxn>
                  <a:cxn ang="0">
                    <a:pos x="connsiteX8645" y="connsiteY8645"/>
                  </a:cxn>
                  <a:cxn ang="0">
                    <a:pos x="connsiteX8646" y="connsiteY8646"/>
                  </a:cxn>
                  <a:cxn ang="0">
                    <a:pos x="connsiteX8647" y="connsiteY8647"/>
                  </a:cxn>
                  <a:cxn ang="0">
                    <a:pos x="connsiteX8648" y="connsiteY8648"/>
                  </a:cxn>
                  <a:cxn ang="0">
                    <a:pos x="connsiteX8649" y="connsiteY8649"/>
                  </a:cxn>
                  <a:cxn ang="0">
                    <a:pos x="connsiteX8650" y="connsiteY8650"/>
                  </a:cxn>
                  <a:cxn ang="0">
                    <a:pos x="connsiteX8651" y="connsiteY8651"/>
                  </a:cxn>
                  <a:cxn ang="0">
                    <a:pos x="connsiteX8652" y="connsiteY8652"/>
                  </a:cxn>
                  <a:cxn ang="0">
                    <a:pos x="connsiteX8653" y="connsiteY8653"/>
                  </a:cxn>
                  <a:cxn ang="0">
                    <a:pos x="connsiteX8654" y="connsiteY8654"/>
                  </a:cxn>
                  <a:cxn ang="0">
                    <a:pos x="connsiteX8655" y="connsiteY8655"/>
                  </a:cxn>
                  <a:cxn ang="0">
                    <a:pos x="connsiteX8656" y="connsiteY8656"/>
                  </a:cxn>
                  <a:cxn ang="0">
                    <a:pos x="connsiteX8657" y="connsiteY8657"/>
                  </a:cxn>
                  <a:cxn ang="0">
                    <a:pos x="connsiteX8658" y="connsiteY8658"/>
                  </a:cxn>
                  <a:cxn ang="0">
                    <a:pos x="connsiteX8659" y="connsiteY8659"/>
                  </a:cxn>
                  <a:cxn ang="0">
                    <a:pos x="connsiteX8660" y="connsiteY8660"/>
                  </a:cxn>
                  <a:cxn ang="0">
                    <a:pos x="connsiteX8661" y="connsiteY8661"/>
                  </a:cxn>
                  <a:cxn ang="0">
                    <a:pos x="connsiteX8662" y="connsiteY8662"/>
                  </a:cxn>
                  <a:cxn ang="0">
                    <a:pos x="connsiteX8663" y="connsiteY8663"/>
                  </a:cxn>
                  <a:cxn ang="0">
                    <a:pos x="connsiteX8664" y="connsiteY8664"/>
                  </a:cxn>
                  <a:cxn ang="0">
                    <a:pos x="connsiteX8665" y="connsiteY8665"/>
                  </a:cxn>
                  <a:cxn ang="0">
                    <a:pos x="connsiteX8666" y="connsiteY8666"/>
                  </a:cxn>
                  <a:cxn ang="0">
                    <a:pos x="connsiteX8667" y="connsiteY8667"/>
                  </a:cxn>
                  <a:cxn ang="0">
                    <a:pos x="connsiteX8668" y="connsiteY8668"/>
                  </a:cxn>
                  <a:cxn ang="0">
                    <a:pos x="connsiteX8669" y="connsiteY8669"/>
                  </a:cxn>
                  <a:cxn ang="0">
                    <a:pos x="connsiteX8670" y="connsiteY8670"/>
                  </a:cxn>
                  <a:cxn ang="0">
                    <a:pos x="connsiteX8671" y="connsiteY8671"/>
                  </a:cxn>
                  <a:cxn ang="0">
                    <a:pos x="connsiteX8672" y="connsiteY8672"/>
                  </a:cxn>
                  <a:cxn ang="0">
                    <a:pos x="connsiteX8673" y="connsiteY8673"/>
                  </a:cxn>
                  <a:cxn ang="0">
                    <a:pos x="connsiteX8674" y="connsiteY8674"/>
                  </a:cxn>
                  <a:cxn ang="0">
                    <a:pos x="connsiteX8675" y="connsiteY8675"/>
                  </a:cxn>
                  <a:cxn ang="0">
                    <a:pos x="connsiteX8676" y="connsiteY8676"/>
                  </a:cxn>
                  <a:cxn ang="0">
                    <a:pos x="connsiteX8677" y="connsiteY8677"/>
                  </a:cxn>
                  <a:cxn ang="0">
                    <a:pos x="connsiteX8678" y="connsiteY8678"/>
                  </a:cxn>
                  <a:cxn ang="0">
                    <a:pos x="connsiteX8679" y="connsiteY8679"/>
                  </a:cxn>
                  <a:cxn ang="0">
                    <a:pos x="connsiteX8680" y="connsiteY8680"/>
                  </a:cxn>
                  <a:cxn ang="0">
                    <a:pos x="connsiteX8681" y="connsiteY8681"/>
                  </a:cxn>
                  <a:cxn ang="0">
                    <a:pos x="connsiteX8682" y="connsiteY8682"/>
                  </a:cxn>
                  <a:cxn ang="0">
                    <a:pos x="connsiteX8683" y="connsiteY8683"/>
                  </a:cxn>
                  <a:cxn ang="0">
                    <a:pos x="connsiteX8684" y="connsiteY8684"/>
                  </a:cxn>
                  <a:cxn ang="0">
                    <a:pos x="connsiteX8685" y="connsiteY8685"/>
                  </a:cxn>
                  <a:cxn ang="0">
                    <a:pos x="connsiteX8686" y="connsiteY8686"/>
                  </a:cxn>
                  <a:cxn ang="0">
                    <a:pos x="connsiteX8687" y="connsiteY8687"/>
                  </a:cxn>
                  <a:cxn ang="0">
                    <a:pos x="connsiteX8688" y="connsiteY8688"/>
                  </a:cxn>
                  <a:cxn ang="0">
                    <a:pos x="connsiteX8689" y="connsiteY8689"/>
                  </a:cxn>
                  <a:cxn ang="0">
                    <a:pos x="connsiteX8690" y="connsiteY8690"/>
                  </a:cxn>
                  <a:cxn ang="0">
                    <a:pos x="connsiteX8691" y="connsiteY8691"/>
                  </a:cxn>
                  <a:cxn ang="0">
                    <a:pos x="connsiteX8692" y="connsiteY8692"/>
                  </a:cxn>
                  <a:cxn ang="0">
                    <a:pos x="connsiteX8693" y="connsiteY8693"/>
                  </a:cxn>
                  <a:cxn ang="0">
                    <a:pos x="connsiteX8694" y="connsiteY8694"/>
                  </a:cxn>
                  <a:cxn ang="0">
                    <a:pos x="connsiteX8695" y="connsiteY8695"/>
                  </a:cxn>
                  <a:cxn ang="0">
                    <a:pos x="connsiteX8696" y="connsiteY8696"/>
                  </a:cxn>
                  <a:cxn ang="0">
                    <a:pos x="connsiteX8697" y="connsiteY8697"/>
                  </a:cxn>
                  <a:cxn ang="0">
                    <a:pos x="connsiteX8698" y="connsiteY8698"/>
                  </a:cxn>
                  <a:cxn ang="0">
                    <a:pos x="connsiteX8699" y="connsiteY8699"/>
                  </a:cxn>
                  <a:cxn ang="0">
                    <a:pos x="connsiteX8700" y="connsiteY8700"/>
                  </a:cxn>
                  <a:cxn ang="0">
                    <a:pos x="connsiteX8701" y="connsiteY8701"/>
                  </a:cxn>
                  <a:cxn ang="0">
                    <a:pos x="connsiteX8702" y="connsiteY8702"/>
                  </a:cxn>
                  <a:cxn ang="0">
                    <a:pos x="connsiteX8703" y="connsiteY8703"/>
                  </a:cxn>
                  <a:cxn ang="0">
                    <a:pos x="connsiteX8704" y="connsiteY8704"/>
                  </a:cxn>
                  <a:cxn ang="0">
                    <a:pos x="connsiteX8705" y="connsiteY8705"/>
                  </a:cxn>
                  <a:cxn ang="0">
                    <a:pos x="connsiteX8706" y="connsiteY8706"/>
                  </a:cxn>
                  <a:cxn ang="0">
                    <a:pos x="connsiteX8707" y="connsiteY8707"/>
                  </a:cxn>
                  <a:cxn ang="0">
                    <a:pos x="connsiteX8708" y="connsiteY8708"/>
                  </a:cxn>
                  <a:cxn ang="0">
                    <a:pos x="connsiteX8709" y="connsiteY8709"/>
                  </a:cxn>
                  <a:cxn ang="0">
                    <a:pos x="connsiteX8710" y="connsiteY8710"/>
                  </a:cxn>
                  <a:cxn ang="0">
                    <a:pos x="connsiteX8711" y="connsiteY8711"/>
                  </a:cxn>
                  <a:cxn ang="0">
                    <a:pos x="connsiteX8712" y="connsiteY8712"/>
                  </a:cxn>
                  <a:cxn ang="0">
                    <a:pos x="connsiteX8713" y="connsiteY8713"/>
                  </a:cxn>
                  <a:cxn ang="0">
                    <a:pos x="connsiteX8714" y="connsiteY8714"/>
                  </a:cxn>
                  <a:cxn ang="0">
                    <a:pos x="connsiteX8715" y="connsiteY8715"/>
                  </a:cxn>
                  <a:cxn ang="0">
                    <a:pos x="connsiteX8716" y="connsiteY8716"/>
                  </a:cxn>
                  <a:cxn ang="0">
                    <a:pos x="connsiteX8717" y="connsiteY8717"/>
                  </a:cxn>
                  <a:cxn ang="0">
                    <a:pos x="connsiteX8718" y="connsiteY8718"/>
                  </a:cxn>
                  <a:cxn ang="0">
                    <a:pos x="connsiteX8719" y="connsiteY8719"/>
                  </a:cxn>
                  <a:cxn ang="0">
                    <a:pos x="connsiteX8720" y="connsiteY8720"/>
                  </a:cxn>
                  <a:cxn ang="0">
                    <a:pos x="connsiteX8721" y="connsiteY8721"/>
                  </a:cxn>
                  <a:cxn ang="0">
                    <a:pos x="connsiteX8722" y="connsiteY8722"/>
                  </a:cxn>
                  <a:cxn ang="0">
                    <a:pos x="connsiteX8723" y="connsiteY8723"/>
                  </a:cxn>
                  <a:cxn ang="0">
                    <a:pos x="connsiteX8724" y="connsiteY8724"/>
                  </a:cxn>
                  <a:cxn ang="0">
                    <a:pos x="connsiteX8725" y="connsiteY8725"/>
                  </a:cxn>
                  <a:cxn ang="0">
                    <a:pos x="connsiteX8726" y="connsiteY8726"/>
                  </a:cxn>
                  <a:cxn ang="0">
                    <a:pos x="connsiteX8727" y="connsiteY8727"/>
                  </a:cxn>
                  <a:cxn ang="0">
                    <a:pos x="connsiteX8728" y="connsiteY8728"/>
                  </a:cxn>
                  <a:cxn ang="0">
                    <a:pos x="connsiteX8729" y="connsiteY8729"/>
                  </a:cxn>
                  <a:cxn ang="0">
                    <a:pos x="connsiteX8730" y="connsiteY8730"/>
                  </a:cxn>
                  <a:cxn ang="0">
                    <a:pos x="connsiteX8731" y="connsiteY8731"/>
                  </a:cxn>
                  <a:cxn ang="0">
                    <a:pos x="connsiteX8732" y="connsiteY8732"/>
                  </a:cxn>
                  <a:cxn ang="0">
                    <a:pos x="connsiteX8733" y="connsiteY8733"/>
                  </a:cxn>
                  <a:cxn ang="0">
                    <a:pos x="connsiteX8734" y="connsiteY8734"/>
                  </a:cxn>
                  <a:cxn ang="0">
                    <a:pos x="connsiteX8735" y="connsiteY8735"/>
                  </a:cxn>
                  <a:cxn ang="0">
                    <a:pos x="connsiteX8736" y="connsiteY8736"/>
                  </a:cxn>
                  <a:cxn ang="0">
                    <a:pos x="connsiteX8737" y="connsiteY8737"/>
                  </a:cxn>
                  <a:cxn ang="0">
                    <a:pos x="connsiteX8738" y="connsiteY8738"/>
                  </a:cxn>
                  <a:cxn ang="0">
                    <a:pos x="connsiteX8739" y="connsiteY8739"/>
                  </a:cxn>
                  <a:cxn ang="0">
                    <a:pos x="connsiteX8740" y="connsiteY8740"/>
                  </a:cxn>
                  <a:cxn ang="0">
                    <a:pos x="connsiteX8741" y="connsiteY8741"/>
                  </a:cxn>
                  <a:cxn ang="0">
                    <a:pos x="connsiteX8742" y="connsiteY8742"/>
                  </a:cxn>
                  <a:cxn ang="0">
                    <a:pos x="connsiteX8743" y="connsiteY8743"/>
                  </a:cxn>
                  <a:cxn ang="0">
                    <a:pos x="connsiteX8744" y="connsiteY8744"/>
                  </a:cxn>
                  <a:cxn ang="0">
                    <a:pos x="connsiteX8745" y="connsiteY8745"/>
                  </a:cxn>
                  <a:cxn ang="0">
                    <a:pos x="connsiteX8746" y="connsiteY8746"/>
                  </a:cxn>
                  <a:cxn ang="0">
                    <a:pos x="connsiteX8747" y="connsiteY8747"/>
                  </a:cxn>
                  <a:cxn ang="0">
                    <a:pos x="connsiteX8748" y="connsiteY8748"/>
                  </a:cxn>
                  <a:cxn ang="0">
                    <a:pos x="connsiteX8749" y="connsiteY8749"/>
                  </a:cxn>
                  <a:cxn ang="0">
                    <a:pos x="connsiteX8750" y="connsiteY8750"/>
                  </a:cxn>
                  <a:cxn ang="0">
                    <a:pos x="connsiteX8751" y="connsiteY8751"/>
                  </a:cxn>
                  <a:cxn ang="0">
                    <a:pos x="connsiteX8752" y="connsiteY8752"/>
                  </a:cxn>
                  <a:cxn ang="0">
                    <a:pos x="connsiteX8753" y="connsiteY8753"/>
                  </a:cxn>
                  <a:cxn ang="0">
                    <a:pos x="connsiteX8754" y="connsiteY8754"/>
                  </a:cxn>
                  <a:cxn ang="0">
                    <a:pos x="connsiteX8755" y="connsiteY8755"/>
                  </a:cxn>
                  <a:cxn ang="0">
                    <a:pos x="connsiteX8756" y="connsiteY8756"/>
                  </a:cxn>
                  <a:cxn ang="0">
                    <a:pos x="connsiteX8757" y="connsiteY8757"/>
                  </a:cxn>
                  <a:cxn ang="0">
                    <a:pos x="connsiteX8758" y="connsiteY8758"/>
                  </a:cxn>
                  <a:cxn ang="0">
                    <a:pos x="connsiteX8759" y="connsiteY8759"/>
                  </a:cxn>
                  <a:cxn ang="0">
                    <a:pos x="connsiteX8760" y="connsiteY8760"/>
                  </a:cxn>
                  <a:cxn ang="0">
                    <a:pos x="connsiteX8761" y="connsiteY8761"/>
                  </a:cxn>
                  <a:cxn ang="0">
                    <a:pos x="connsiteX8762" y="connsiteY8762"/>
                  </a:cxn>
                  <a:cxn ang="0">
                    <a:pos x="connsiteX8763" y="connsiteY8763"/>
                  </a:cxn>
                  <a:cxn ang="0">
                    <a:pos x="connsiteX8764" y="connsiteY8764"/>
                  </a:cxn>
                  <a:cxn ang="0">
                    <a:pos x="connsiteX8765" y="connsiteY8765"/>
                  </a:cxn>
                  <a:cxn ang="0">
                    <a:pos x="connsiteX8766" y="connsiteY8766"/>
                  </a:cxn>
                  <a:cxn ang="0">
                    <a:pos x="connsiteX8767" y="connsiteY8767"/>
                  </a:cxn>
                  <a:cxn ang="0">
                    <a:pos x="connsiteX8768" y="connsiteY8768"/>
                  </a:cxn>
                  <a:cxn ang="0">
                    <a:pos x="connsiteX8769" y="connsiteY8769"/>
                  </a:cxn>
                  <a:cxn ang="0">
                    <a:pos x="connsiteX8770" y="connsiteY8770"/>
                  </a:cxn>
                  <a:cxn ang="0">
                    <a:pos x="connsiteX8771" y="connsiteY8771"/>
                  </a:cxn>
                  <a:cxn ang="0">
                    <a:pos x="connsiteX8772" y="connsiteY8772"/>
                  </a:cxn>
                  <a:cxn ang="0">
                    <a:pos x="connsiteX8773" y="connsiteY8773"/>
                  </a:cxn>
                  <a:cxn ang="0">
                    <a:pos x="connsiteX8774" y="connsiteY8774"/>
                  </a:cxn>
                  <a:cxn ang="0">
                    <a:pos x="connsiteX8775" y="connsiteY8775"/>
                  </a:cxn>
                  <a:cxn ang="0">
                    <a:pos x="connsiteX8776" y="connsiteY8776"/>
                  </a:cxn>
                  <a:cxn ang="0">
                    <a:pos x="connsiteX8777" y="connsiteY8777"/>
                  </a:cxn>
                  <a:cxn ang="0">
                    <a:pos x="connsiteX8778" y="connsiteY8778"/>
                  </a:cxn>
                  <a:cxn ang="0">
                    <a:pos x="connsiteX8779" y="connsiteY8779"/>
                  </a:cxn>
                  <a:cxn ang="0">
                    <a:pos x="connsiteX8780" y="connsiteY8780"/>
                  </a:cxn>
                  <a:cxn ang="0">
                    <a:pos x="connsiteX8781" y="connsiteY8781"/>
                  </a:cxn>
                  <a:cxn ang="0">
                    <a:pos x="connsiteX8782" y="connsiteY8782"/>
                  </a:cxn>
                  <a:cxn ang="0">
                    <a:pos x="connsiteX8783" y="connsiteY8783"/>
                  </a:cxn>
                  <a:cxn ang="0">
                    <a:pos x="connsiteX8784" y="connsiteY8784"/>
                  </a:cxn>
                  <a:cxn ang="0">
                    <a:pos x="connsiteX8785" y="connsiteY8785"/>
                  </a:cxn>
                  <a:cxn ang="0">
                    <a:pos x="connsiteX8786" y="connsiteY8786"/>
                  </a:cxn>
                  <a:cxn ang="0">
                    <a:pos x="connsiteX8787" y="connsiteY8787"/>
                  </a:cxn>
                  <a:cxn ang="0">
                    <a:pos x="connsiteX8788" y="connsiteY8788"/>
                  </a:cxn>
                  <a:cxn ang="0">
                    <a:pos x="connsiteX8789" y="connsiteY8789"/>
                  </a:cxn>
                  <a:cxn ang="0">
                    <a:pos x="connsiteX8790" y="connsiteY8790"/>
                  </a:cxn>
                  <a:cxn ang="0">
                    <a:pos x="connsiteX8791" y="connsiteY8791"/>
                  </a:cxn>
                  <a:cxn ang="0">
                    <a:pos x="connsiteX8792" y="connsiteY8792"/>
                  </a:cxn>
                  <a:cxn ang="0">
                    <a:pos x="connsiteX8793" y="connsiteY8793"/>
                  </a:cxn>
                  <a:cxn ang="0">
                    <a:pos x="connsiteX8794" y="connsiteY8794"/>
                  </a:cxn>
                  <a:cxn ang="0">
                    <a:pos x="connsiteX8795" y="connsiteY8795"/>
                  </a:cxn>
                  <a:cxn ang="0">
                    <a:pos x="connsiteX8796" y="connsiteY8796"/>
                  </a:cxn>
                  <a:cxn ang="0">
                    <a:pos x="connsiteX8797" y="connsiteY8797"/>
                  </a:cxn>
                  <a:cxn ang="0">
                    <a:pos x="connsiteX8798" y="connsiteY8798"/>
                  </a:cxn>
                  <a:cxn ang="0">
                    <a:pos x="connsiteX8799" y="connsiteY8799"/>
                  </a:cxn>
                  <a:cxn ang="0">
                    <a:pos x="connsiteX8800" y="connsiteY8800"/>
                  </a:cxn>
                  <a:cxn ang="0">
                    <a:pos x="connsiteX8801" y="connsiteY8801"/>
                  </a:cxn>
                  <a:cxn ang="0">
                    <a:pos x="connsiteX8802" y="connsiteY8802"/>
                  </a:cxn>
                  <a:cxn ang="0">
                    <a:pos x="connsiteX8803" y="connsiteY8803"/>
                  </a:cxn>
                  <a:cxn ang="0">
                    <a:pos x="connsiteX8804" y="connsiteY8804"/>
                  </a:cxn>
                  <a:cxn ang="0">
                    <a:pos x="connsiteX8805" y="connsiteY8805"/>
                  </a:cxn>
                  <a:cxn ang="0">
                    <a:pos x="connsiteX8806" y="connsiteY8806"/>
                  </a:cxn>
                  <a:cxn ang="0">
                    <a:pos x="connsiteX8807" y="connsiteY8807"/>
                  </a:cxn>
                  <a:cxn ang="0">
                    <a:pos x="connsiteX8808" y="connsiteY8808"/>
                  </a:cxn>
                  <a:cxn ang="0">
                    <a:pos x="connsiteX8809" y="connsiteY8809"/>
                  </a:cxn>
                  <a:cxn ang="0">
                    <a:pos x="connsiteX8810" y="connsiteY8810"/>
                  </a:cxn>
                  <a:cxn ang="0">
                    <a:pos x="connsiteX8811" y="connsiteY8811"/>
                  </a:cxn>
                  <a:cxn ang="0">
                    <a:pos x="connsiteX8812" y="connsiteY8812"/>
                  </a:cxn>
                  <a:cxn ang="0">
                    <a:pos x="connsiteX8813" y="connsiteY8813"/>
                  </a:cxn>
                  <a:cxn ang="0">
                    <a:pos x="connsiteX8814" y="connsiteY8814"/>
                  </a:cxn>
                  <a:cxn ang="0">
                    <a:pos x="connsiteX8815" y="connsiteY8815"/>
                  </a:cxn>
                  <a:cxn ang="0">
                    <a:pos x="connsiteX8816" y="connsiteY8816"/>
                  </a:cxn>
                  <a:cxn ang="0">
                    <a:pos x="connsiteX8817" y="connsiteY8817"/>
                  </a:cxn>
                  <a:cxn ang="0">
                    <a:pos x="connsiteX8818" y="connsiteY8818"/>
                  </a:cxn>
                  <a:cxn ang="0">
                    <a:pos x="connsiteX8819" y="connsiteY8819"/>
                  </a:cxn>
                  <a:cxn ang="0">
                    <a:pos x="connsiteX8820" y="connsiteY8820"/>
                  </a:cxn>
                  <a:cxn ang="0">
                    <a:pos x="connsiteX8821" y="connsiteY8821"/>
                  </a:cxn>
                  <a:cxn ang="0">
                    <a:pos x="connsiteX8822" y="connsiteY8822"/>
                  </a:cxn>
                  <a:cxn ang="0">
                    <a:pos x="connsiteX8823" y="connsiteY8823"/>
                  </a:cxn>
                  <a:cxn ang="0">
                    <a:pos x="connsiteX8824" y="connsiteY8824"/>
                  </a:cxn>
                  <a:cxn ang="0">
                    <a:pos x="connsiteX8825" y="connsiteY8825"/>
                  </a:cxn>
                  <a:cxn ang="0">
                    <a:pos x="connsiteX8826" y="connsiteY8826"/>
                  </a:cxn>
                  <a:cxn ang="0">
                    <a:pos x="connsiteX8827" y="connsiteY8827"/>
                  </a:cxn>
                  <a:cxn ang="0">
                    <a:pos x="connsiteX8828" y="connsiteY8828"/>
                  </a:cxn>
                  <a:cxn ang="0">
                    <a:pos x="connsiteX8829" y="connsiteY8829"/>
                  </a:cxn>
                  <a:cxn ang="0">
                    <a:pos x="connsiteX8830" y="connsiteY8830"/>
                  </a:cxn>
                  <a:cxn ang="0">
                    <a:pos x="connsiteX8831" y="connsiteY8831"/>
                  </a:cxn>
                  <a:cxn ang="0">
                    <a:pos x="connsiteX8832" y="connsiteY8832"/>
                  </a:cxn>
                  <a:cxn ang="0">
                    <a:pos x="connsiteX8833" y="connsiteY8833"/>
                  </a:cxn>
                  <a:cxn ang="0">
                    <a:pos x="connsiteX8834" y="connsiteY8834"/>
                  </a:cxn>
                  <a:cxn ang="0">
                    <a:pos x="connsiteX8835" y="connsiteY8835"/>
                  </a:cxn>
                  <a:cxn ang="0">
                    <a:pos x="connsiteX8836" y="connsiteY8836"/>
                  </a:cxn>
                  <a:cxn ang="0">
                    <a:pos x="connsiteX8837" y="connsiteY8837"/>
                  </a:cxn>
                  <a:cxn ang="0">
                    <a:pos x="connsiteX8838" y="connsiteY8838"/>
                  </a:cxn>
                  <a:cxn ang="0">
                    <a:pos x="connsiteX8839" y="connsiteY8839"/>
                  </a:cxn>
                  <a:cxn ang="0">
                    <a:pos x="connsiteX8840" y="connsiteY8840"/>
                  </a:cxn>
                  <a:cxn ang="0">
                    <a:pos x="connsiteX8841" y="connsiteY8841"/>
                  </a:cxn>
                  <a:cxn ang="0">
                    <a:pos x="connsiteX8842" y="connsiteY8842"/>
                  </a:cxn>
                  <a:cxn ang="0">
                    <a:pos x="connsiteX8843" y="connsiteY8843"/>
                  </a:cxn>
                  <a:cxn ang="0">
                    <a:pos x="connsiteX8844" y="connsiteY8844"/>
                  </a:cxn>
                  <a:cxn ang="0">
                    <a:pos x="connsiteX8845" y="connsiteY8845"/>
                  </a:cxn>
                  <a:cxn ang="0">
                    <a:pos x="connsiteX8846" y="connsiteY8846"/>
                  </a:cxn>
                  <a:cxn ang="0">
                    <a:pos x="connsiteX8847" y="connsiteY8847"/>
                  </a:cxn>
                  <a:cxn ang="0">
                    <a:pos x="connsiteX8848" y="connsiteY8848"/>
                  </a:cxn>
                  <a:cxn ang="0">
                    <a:pos x="connsiteX8849" y="connsiteY8849"/>
                  </a:cxn>
                  <a:cxn ang="0">
                    <a:pos x="connsiteX8850" y="connsiteY8850"/>
                  </a:cxn>
                  <a:cxn ang="0">
                    <a:pos x="connsiteX8851" y="connsiteY8851"/>
                  </a:cxn>
                  <a:cxn ang="0">
                    <a:pos x="connsiteX8852" y="connsiteY8852"/>
                  </a:cxn>
                  <a:cxn ang="0">
                    <a:pos x="connsiteX8853" y="connsiteY8853"/>
                  </a:cxn>
                  <a:cxn ang="0">
                    <a:pos x="connsiteX8854" y="connsiteY8854"/>
                  </a:cxn>
                  <a:cxn ang="0">
                    <a:pos x="connsiteX8855" y="connsiteY8855"/>
                  </a:cxn>
                  <a:cxn ang="0">
                    <a:pos x="connsiteX8856" y="connsiteY8856"/>
                  </a:cxn>
                  <a:cxn ang="0">
                    <a:pos x="connsiteX8857" y="connsiteY8857"/>
                  </a:cxn>
                  <a:cxn ang="0">
                    <a:pos x="connsiteX8858" y="connsiteY8858"/>
                  </a:cxn>
                  <a:cxn ang="0">
                    <a:pos x="connsiteX8859" y="connsiteY8859"/>
                  </a:cxn>
                  <a:cxn ang="0">
                    <a:pos x="connsiteX8860" y="connsiteY8860"/>
                  </a:cxn>
                  <a:cxn ang="0">
                    <a:pos x="connsiteX8861" y="connsiteY8861"/>
                  </a:cxn>
                  <a:cxn ang="0">
                    <a:pos x="connsiteX8862" y="connsiteY8862"/>
                  </a:cxn>
                  <a:cxn ang="0">
                    <a:pos x="connsiteX8863" y="connsiteY8863"/>
                  </a:cxn>
                  <a:cxn ang="0">
                    <a:pos x="connsiteX8864" y="connsiteY8864"/>
                  </a:cxn>
                  <a:cxn ang="0">
                    <a:pos x="connsiteX8865" y="connsiteY8865"/>
                  </a:cxn>
                  <a:cxn ang="0">
                    <a:pos x="connsiteX8866" y="connsiteY8866"/>
                  </a:cxn>
                  <a:cxn ang="0">
                    <a:pos x="connsiteX8867" y="connsiteY8867"/>
                  </a:cxn>
                  <a:cxn ang="0">
                    <a:pos x="connsiteX8868" y="connsiteY8868"/>
                  </a:cxn>
                  <a:cxn ang="0">
                    <a:pos x="connsiteX8869" y="connsiteY8869"/>
                  </a:cxn>
                  <a:cxn ang="0">
                    <a:pos x="connsiteX8870" y="connsiteY8870"/>
                  </a:cxn>
                  <a:cxn ang="0">
                    <a:pos x="connsiteX8871" y="connsiteY8871"/>
                  </a:cxn>
                  <a:cxn ang="0">
                    <a:pos x="connsiteX8872" y="connsiteY8872"/>
                  </a:cxn>
                  <a:cxn ang="0">
                    <a:pos x="connsiteX8873" y="connsiteY8873"/>
                  </a:cxn>
                  <a:cxn ang="0">
                    <a:pos x="connsiteX8874" y="connsiteY8874"/>
                  </a:cxn>
                  <a:cxn ang="0">
                    <a:pos x="connsiteX8875" y="connsiteY8875"/>
                  </a:cxn>
                  <a:cxn ang="0">
                    <a:pos x="connsiteX8876" y="connsiteY8876"/>
                  </a:cxn>
                  <a:cxn ang="0">
                    <a:pos x="connsiteX8877" y="connsiteY8877"/>
                  </a:cxn>
                  <a:cxn ang="0">
                    <a:pos x="connsiteX8878" y="connsiteY8878"/>
                  </a:cxn>
                  <a:cxn ang="0">
                    <a:pos x="connsiteX8879" y="connsiteY8879"/>
                  </a:cxn>
                  <a:cxn ang="0">
                    <a:pos x="connsiteX8880" y="connsiteY8880"/>
                  </a:cxn>
                  <a:cxn ang="0">
                    <a:pos x="connsiteX8881" y="connsiteY8881"/>
                  </a:cxn>
                  <a:cxn ang="0">
                    <a:pos x="connsiteX8882" y="connsiteY8882"/>
                  </a:cxn>
                  <a:cxn ang="0">
                    <a:pos x="connsiteX8883" y="connsiteY8883"/>
                  </a:cxn>
                  <a:cxn ang="0">
                    <a:pos x="connsiteX8884" y="connsiteY8884"/>
                  </a:cxn>
                  <a:cxn ang="0">
                    <a:pos x="connsiteX8885" y="connsiteY8885"/>
                  </a:cxn>
                  <a:cxn ang="0">
                    <a:pos x="connsiteX8886" y="connsiteY8886"/>
                  </a:cxn>
                  <a:cxn ang="0">
                    <a:pos x="connsiteX8887" y="connsiteY8887"/>
                  </a:cxn>
                  <a:cxn ang="0">
                    <a:pos x="connsiteX8888" y="connsiteY8888"/>
                  </a:cxn>
                  <a:cxn ang="0">
                    <a:pos x="connsiteX8889" y="connsiteY8889"/>
                  </a:cxn>
                  <a:cxn ang="0">
                    <a:pos x="connsiteX8890" y="connsiteY8890"/>
                  </a:cxn>
                  <a:cxn ang="0">
                    <a:pos x="connsiteX8891" y="connsiteY8891"/>
                  </a:cxn>
                  <a:cxn ang="0">
                    <a:pos x="connsiteX8892" y="connsiteY8892"/>
                  </a:cxn>
                  <a:cxn ang="0">
                    <a:pos x="connsiteX8893" y="connsiteY8893"/>
                  </a:cxn>
                  <a:cxn ang="0">
                    <a:pos x="connsiteX8894" y="connsiteY8894"/>
                  </a:cxn>
                  <a:cxn ang="0">
                    <a:pos x="connsiteX8895" y="connsiteY8895"/>
                  </a:cxn>
                  <a:cxn ang="0">
                    <a:pos x="connsiteX8896" y="connsiteY8896"/>
                  </a:cxn>
                  <a:cxn ang="0">
                    <a:pos x="connsiteX8897" y="connsiteY8897"/>
                  </a:cxn>
                  <a:cxn ang="0">
                    <a:pos x="connsiteX8898" y="connsiteY8898"/>
                  </a:cxn>
                  <a:cxn ang="0">
                    <a:pos x="connsiteX8899" y="connsiteY8899"/>
                  </a:cxn>
                  <a:cxn ang="0">
                    <a:pos x="connsiteX8900" y="connsiteY8900"/>
                  </a:cxn>
                  <a:cxn ang="0">
                    <a:pos x="connsiteX8901" y="connsiteY8901"/>
                  </a:cxn>
                  <a:cxn ang="0">
                    <a:pos x="connsiteX8902" y="connsiteY8902"/>
                  </a:cxn>
                  <a:cxn ang="0">
                    <a:pos x="connsiteX8903" y="connsiteY8903"/>
                  </a:cxn>
                  <a:cxn ang="0">
                    <a:pos x="connsiteX8904" y="connsiteY8904"/>
                  </a:cxn>
                  <a:cxn ang="0">
                    <a:pos x="connsiteX8905" y="connsiteY8905"/>
                  </a:cxn>
                  <a:cxn ang="0">
                    <a:pos x="connsiteX8906" y="connsiteY8906"/>
                  </a:cxn>
                  <a:cxn ang="0">
                    <a:pos x="connsiteX8907" y="connsiteY8907"/>
                  </a:cxn>
                  <a:cxn ang="0">
                    <a:pos x="connsiteX8908" y="connsiteY8908"/>
                  </a:cxn>
                  <a:cxn ang="0">
                    <a:pos x="connsiteX8909" y="connsiteY8909"/>
                  </a:cxn>
                  <a:cxn ang="0">
                    <a:pos x="connsiteX8910" y="connsiteY8910"/>
                  </a:cxn>
                  <a:cxn ang="0">
                    <a:pos x="connsiteX8911" y="connsiteY8911"/>
                  </a:cxn>
                  <a:cxn ang="0">
                    <a:pos x="connsiteX8912" y="connsiteY8912"/>
                  </a:cxn>
                  <a:cxn ang="0">
                    <a:pos x="connsiteX8913" y="connsiteY8913"/>
                  </a:cxn>
                  <a:cxn ang="0">
                    <a:pos x="connsiteX8914" y="connsiteY8914"/>
                  </a:cxn>
                  <a:cxn ang="0">
                    <a:pos x="connsiteX8915" y="connsiteY8915"/>
                  </a:cxn>
                  <a:cxn ang="0">
                    <a:pos x="connsiteX8916" y="connsiteY8916"/>
                  </a:cxn>
                  <a:cxn ang="0">
                    <a:pos x="connsiteX8917" y="connsiteY8917"/>
                  </a:cxn>
                  <a:cxn ang="0">
                    <a:pos x="connsiteX8918" y="connsiteY8918"/>
                  </a:cxn>
                  <a:cxn ang="0">
                    <a:pos x="connsiteX8919" y="connsiteY8919"/>
                  </a:cxn>
                  <a:cxn ang="0">
                    <a:pos x="connsiteX8920" y="connsiteY8920"/>
                  </a:cxn>
                  <a:cxn ang="0">
                    <a:pos x="connsiteX8921" y="connsiteY8921"/>
                  </a:cxn>
                  <a:cxn ang="0">
                    <a:pos x="connsiteX8922" y="connsiteY8922"/>
                  </a:cxn>
                  <a:cxn ang="0">
                    <a:pos x="connsiteX8923" y="connsiteY8923"/>
                  </a:cxn>
                  <a:cxn ang="0">
                    <a:pos x="connsiteX8924" y="connsiteY8924"/>
                  </a:cxn>
                  <a:cxn ang="0">
                    <a:pos x="connsiteX8925" y="connsiteY8925"/>
                  </a:cxn>
                  <a:cxn ang="0">
                    <a:pos x="connsiteX8926" y="connsiteY8926"/>
                  </a:cxn>
                  <a:cxn ang="0">
                    <a:pos x="connsiteX8927" y="connsiteY8927"/>
                  </a:cxn>
                  <a:cxn ang="0">
                    <a:pos x="connsiteX8928" y="connsiteY8928"/>
                  </a:cxn>
                  <a:cxn ang="0">
                    <a:pos x="connsiteX8929" y="connsiteY8929"/>
                  </a:cxn>
                  <a:cxn ang="0">
                    <a:pos x="connsiteX8930" y="connsiteY8930"/>
                  </a:cxn>
                  <a:cxn ang="0">
                    <a:pos x="connsiteX8931" y="connsiteY8931"/>
                  </a:cxn>
                  <a:cxn ang="0">
                    <a:pos x="connsiteX8932" y="connsiteY8932"/>
                  </a:cxn>
                  <a:cxn ang="0">
                    <a:pos x="connsiteX8933" y="connsiteY8933"/>
                  </a:cxn>
                  <a:cxn ang="0">
                    <a:pos x="connsiteX8934" y="connsiteY8934"/>
                  </a:cxn>
                  <a:cxn ang="0">
                    <a:pos x="connsiteX8935" y="connsiteY8935"/>
                  </a:cxn>
                  <a:cxn ang="0">
                    <a:pos x="connsiteX8936" y="connsiteY8936"/>
                  </a:cxn>
                  <a:cxn ang="0">
                    <a:pos x="connsiteX8937" y="connsiteY8937"/>
                  </a:cxn>
                  <a:cxn ang="0">
                    <a:pos x="connsiteX8938" y="connsiteY8938"/>
                  </a:cxn>
                  <a:cxn ang="0">
                    <a:pos x="connsiteX8939" y="connsiteY8939"/>
                  </a:cxn>
                  <a:cxn ang="0">
                    <a:pos x="connsiteX8940" y="connsiteY8940"/>
                  </a:cxn>
                  <a:cxn ang="0">
                    <a:pos x="connsiteX8941" y="connsiteY8941"/>
                  </a:cxn>
                  <a:cxn ang="0">
                    <a:pos x="connsiteX8942" y="connsiteY8942"/>
                  </a:cxn>
                  <a:cxn ang="0">
                    <a:pos x="connsiteX8943" y="connsiteY8943"/>
                  </a:cxn>
                  <a:cxn ang="0">
                    <a:pos x="connsiteX8944" y="connsiteY8944"/>
                  </a:cxn>
                  <a:cxn ang="0">
                    <a:pos x="connsiteX8945" y="connsiteY8945"/>
                  </a:cxn>
                  <a:cxn ang="0">
                    <a:pos x="connsiteX8946" y="connsiteY8946"/>
                  </a:cxn>
                  <a:cxn ang="0">
                    <a:pos x="connsiteX8947" y="connsiteY8947"/>
                  </a:cxn>
                  <a:cxn ang="0">
                    <a:pos x="connsiteX8948" y="connsiteY8948"/>
                  </a:cxn>
                  <a:cxn ang="0">
                    <a:pos x="connsiteX8949" y="connsiteY8949"/>
                  </a:cxn>
                  <a:cxn ang="0">
                    <a:pos x="connsiteX8950" y="connsiteY8950"/>
                  </a:cxn>
                  <a:cxn ang="0">
                    <a:pos x="connsiteX8951" y="connsiteY8951"/>
                  </a:cxn>
                  <a:cxn ang="0">
                    <a:pos x="connsiteX8952" y="connsiteY8952"/>
                  </a:cxn>
                  <a:cxn ang="0">
                    <a:pos x="connsiteX8953" y="connsiteY8953"/>
                  </a:cxn>
                  <a:cxn ang="0">
                    <a:pos x="connsiteX8954" y="connsiteY8954"/>
                  </a:cxn>
                  <a:cxn ang="0">
                    <a:pos x="connsiteX8955" y="connsiteY8955"/>
                  </a:cxn>
                  <a:cxn ang="0">
                    <a:pos x="connsiteX8956" y="connsiteY8956"/>
                  </a:cxn>
                  <a:cxn ang="0">
                    <a:pos x="connsiteX8957" y="connsiteY8957"/>
                  </a:cxn>
                  <a:cxn ang="0">
                    <a:pos x="connsiteX8958" y="connsiteY8958"/>
                  </a:cxn>
                  <a:cxn ang="0">
                    <a:pos x="connsiteX8959" y="connsiteY8959"/>
                  </a:cxn>
                  <a:cxn ang="0">
                    <a:pos x="connsiteX8960" y="connsiteY8960"/>
                  </a:cxn>
                  <a:cxn ang="0">
                    <a:pos x="connsiteX8961" y="connsiteY8961"/>
                  </a:cxn>
                  <a:cxn ang="0">
                    <a:pos x="connsiteX8962" y="connsiteY8962"/>
                  </a:cxn>
                  <a:cxn ang="0">
                    <a:pos x="connsiteX8963" y="connsiteY8963"/>
                  </a:cxn>
                  <a:cxn ang="0">
                    <a:pos x="connsiteX8964" y="connsiteY8964"/>
                  </a:cxn>
                  <a:cxn ang="0">
                    <a:pos x="connsiteX8965" y="connsiteY8965"/>
                  </a:cxn>
                  <a:cxn ang="0">
                    <a:pos x="connsiteX8966" y="connsiteY8966"/>
                  </a:cxn>
                  <a:cxn ang="0">
                    <a:pos x="connsiteX8967" y="connsiteY8967"/>
                  </a:cxn>
                  <a:cxn ang="0">
                    <a:pos x="connsiteX8968" y="connsiteY8968"/>
                  </a:cxn>
                  <a:cxn ang="0">
                    <a:pos x="connsiteX8969" y="connsiteY8969"/>
                  </a:cxn>
                  <a:cxn ang="0">
                    <a:pos x="connsiteX8970" y="connsiteY8970"/>
                  </a:cxn>
                  <a:cxn ang="0">
                    <a:pos x="connsiteX8971" y="connsiteY8971"/>
                  </a:cxn>
                  <a:cxn ang="0">
                    <a:pos x="connsiteX8972" y="connsiteY8972"/>
                  </a:cxn>
                  <a:cxn ang="0">
                    <a:pos x="connsiteX8973" y="connsiteY8973"/>
                  </a:cxn>
                  <a:cxn ang="0">
                    <a:pos x="connsiteX8974" y="connsiteY8974"/>
                  </a:cxn>
                  <a:cxn ang="0">
                    <a:pos x="connsiteX8975" y="connsiteY8975"/>
                  </a:cxn>
                  <a:cxn ang="0">
                    <a:pos x="connsiteX8976" y="connsiteY8976"/>
                  </a:cxn>
                  <a:cxn ang="0">
                    <a:pos x="connsiteX8977" y="connsiteY8977"/>
                  </a:cxn>
                  <a:cxn ang="0">
                    <a:pos x="connsiteX8978" y="connsiteY8978"/>
                  </a:cxn>
                  <a:cxn ang="0">
                    <a:pos x="connsiteX8979" y="connsiteY8979"/>
                  </a:cxn>
                  <a:cxn ang="0">
                    <a:pos x="connsiteX8980" y="connsiteY8980"/>
                  </a:cxn>
                  <a:cxn ang="0">
                    <a:pos x="connsiteX8981" y="connsiteY8981"/>
                  </a:cxn>
                  <a:cxn ang="0">
                    <a:pos x="connsiteX8982" y="connsiteY8982"/>
                  </a:cxn>
                  <a:cxn ang="0">
                    <a:pos x="connsiteX8983" y="connsiteY8983"/>
                  </a:cxn>
                  <a:cxn ang="0">
                    <a:pos x="connsiteX8984" y="connsiteY8984"/>
                  </a:cxn>
                  <a:cxn ang="0">
                    <a:pos x="connsiteX8985" y="connsiteY8985"/>
                  </a:cxn>
                  <a:cxn ang="0">
                    <a:pos x="connsiteX8986" y="connsiteY8986"/>
                  </a:cxn>
                  <a:cxn ang="0">
                    <a:pos x="connsiteX8987" y="connsiteY8987"/>
                  </a:cxn>
                  <a:cxn ang="0">
                    <a:pos x="connsiteX8988" y="connsiteY8988"/>
                  </a:cxn>
                  <a:cxn ang="0">
                    <a:pos x="connsiteX8989" y="connsiteY8989"/>
                  </a:cxn>
                  <a:cxn ang="0">
                    <a:pos x="connsiteX8990" y="connsiteY8990"/>
                  </a:cxn>
                  <a:cxn ang="0">
                    <a:pos x="connsiteX8991" y="connsiteY8991"/>
                  </a:cxn>
                  <a:cxn ang="0">
                    <a:pos x="connsiteX8992" y="connsiteY8992"/>
                  </a:cxn>
                  <a:cxn ang="0">
                    <a:pos x="connsiteX8993" y="connsiteY8993"/>
                  </a:cxn>
                  <a:cxn ang="0">
                    <a:pos x="connsiteX8994" y="connsiteY8994"/>
                  </a:cxn>
                  <a:cxn ang="0">
                    <a:pos x="connsiteX8995" y="connsiteY8995"/>
                  </a:cxn>
                  <a:cxn ang="0">
                    <a:pos x="connsiteX8996" y="connsiteY8996"/>
                  </a:cxn>
                  <a:cxn ang="0">
                    <a:pos x="connsiteX8997" y="connsiteY8997"/>
                  </a:cxn>
                  <a:cxn ang="0">
                    <a:pos x="connsiteX8998" y="connsiteY8998"/>
                  </a:cxn>
                  <a:cxn ang="0">
                    <a:pos x="connsiteX8999" y="connsiteY8999"/>
                  </a:cxn>
                  <a:cxn ang="0">
                    <a:pos x="connsiteX9000" y="connsiteY9000"/>
                  </a:cxn>
                  <a:cxn ang="0">
                    <a:pos x="connsiteX9001" y="connsiteY9001"/>
                  </a:cxn>
                  <a:cxn ang="0">
                    <a:pos x="connsiteX9002" y="connsiteY9002"/>
                  </a:cxn>
                  <a:cxn ang="0">
                    <a:pos x="connsiteX9003" y="connsiteY9003"/>
                  </a:cxn>
                  <a:cxn ang="0">
                    <a:pos x="connsiteX9004" y="connsiteY9004"/>
                  </a:cxn>
                  <a:cxn ang="0">
                    <a:pos x="connsiteX9005" y="connsiteY9005"/>
                  </a:cxn>
                  <a:cxn ang="0">
                    <a:pos x="connsiteX9006" y="connsiteY9006"/>
                  </a:cxn>
                  <a:cxn ang="0">
                    <a:pos x="connsiteX9007" y="connsiteY9007"/>
                  </a:cxn>
                  <a:cxn ang="0">
                    <a:pos x="connsiteX9008" y="connsiteY9008"/>
                  </a:cxn>
                  <a:cxn ang="0">
                    <a:pos x="connsiteX9009" y="connsiteY9009"/>
                  </a:cxn>
                  <a:cxn ang="0">
                    <a:pos x="connsiteX9010" y="connsiteY9010"/>
                  </a:cxn>
                  <a:cxn ang="0">
                    <a:pos x="connsiteX9011" y="connsiteY9011"/>
                  </a:cxn>
                  <a:cxn ang="0">
                    <a:pos x="connsiteX9012" y="connsiteY9012"/>
                  </a:cxn>
                  <a:cxn ang="0">
                    <a:pos x="connsiteX9013" y="connsiteY9013"/>
                  </a:cxn>
                  <a:cxn ang="0">
                    <a:pos x="connsiteX9014" y="connsiteY9014"/>
                  </a:cxn>
                  <a:cxn ang="0">
                    <a:pos x="connsiteX9015" y="connsiteY9015"/>
                  </a:cxn>
                  <a:cxn ang="0">
                    <a:pos x="connsiteX9016" y="connsiteY9016"/>
                  </a:cxn>
                  <a:cxn ang="0">
                    <a:pos x="connsiteX9017" y="connsiteY9017"/>
                  </a:cxn>
                  <a:cxn ang="0">
                    <a:pos x="connsiteX9018" y="connsiteY9018"/>
                  </a:cxn>
                  <a:cxn ang="0">
                    <a:pos x="connsiteX9019" y="connsiteY9019"/>
                  </a:cxn>
                  <a:cxn ang="0">
                    <a:pos x="connsiteX9020" y="connsiteY9020"/>
                  </a:cxn>
                  <a:cxn ang="0">
                    <a:pos x="connsiteX9021" y="connsiteY9021"/>
                  </a:cxn>
                  <a:cxn ang="0">
                    <a:pos x="connsiteX9022" y="connsiteY9022"/>
                  </a:cxn>
                  <a:cxn ang="0">
                    <a:pos x="connsiteX9023" y="connsiteY9023"/>
                  </a:cxn>
                  <a:cxn ang="0">
                    <a:pos x="connsiteX9024" y="connsiteY9024"/>
                  </a:cxn>
                  <a:cxn ang="0">
                    <a:pos x="connsiteX9025" y="connsiteY9025"/>
                  </a:cxn>
                  <a:cxn ang="0">
                    <a:pos x="connsiteX9026" y="connsiteY9026"/>
                  </a:cxn>
                  <a:cxn ang="0">
                    <a:pos x="connsiteX9027" y="connsiteY9027"/>
                  </a:cxn>
                  <a:cxn ang="0">
                    <a:pos x="connsiteX9028" y="connsiteY9028"/>
                  </a:cxn>
                  <a:cxn ang="0">
                    <a:pos x="connsiteX9029" y="connsiteY9029"/>
                  </a:cxn>
                  <a:cxn ang="0">
                    <a:pos x="connsiteX9030" y="connsiteY9030"/>
                  </a:cxn>
                  <a:cxn ang="0">
                    <a:pos x="connsiteX9031" y="connsiteY9031"/>
                  </a:cxn>
                  <a:cxn ang="0">
                    <a:pos x="connsiteX9032" y="connsiteY9032"/>
                  </a:cxn>
                  <a:cxn ang="0">
                    <a:pos x="connsiteX9033" y="connsiteY9033"/>
                  </a:cxn>
                  <a:cxn ang="0">
                    <a:pos x="connsiteX9034" y="connsiteY9034"/>
                  </a:cxn>
                  <a:cxn ang="0">
                    <a:pos x="connsiteX9035" y="connsiteY9035"/>
                  </a:cxn>
                  <a:cxn ang="0">
                    <a:pos x="connsiteX9036" y="connsiteY9036"/>
                  </a:cxn>
                  <a:cxn ang="0">
                    <a:pos x="connsiteX9037" y="connsiteY9037"/>
                  </a:cxn>
                  <a:cxn ang="0">
                    <a:pos x="connsiteX9038" y="connsiteY9038"/>
                  </a:cxn>
                  <a:cxn ang="0">
                    <a:pos x="connsiteX9039" y="connsiteY9039"/>
                  </a:cxn>
                  <a:cxn ang="0">
                    <a:pos x="connsiteX9040" y="connsiteY9040"/>
                  </a:cxn>
                  <a:cxn ang="0">
                    <a:pos x="connsiteX9041" y="connsiteY9041"/>
                  </a:cxn>
                  <a:cxn ang="0">
                    <a:pos x="connsiteX9042" y="connsiteY9042"/>
                  </a:cxn>
                  <a:cxn ang="0">
                    <a:pos x="connsiteX9043" y="connsiteY9043"/>
                  </a:cxn>
                  <a:cxn ang="0">
                    <a:pos x="connsiteX9044" y="connsiteY9044"/>
                  </a:cxn>
                  <a:cxn ang="0">
                    <a:pos x="connsiteX9045" y="connsiteY9045"/>
                  </a:cxn>
                  <a:cxn ang="0">
                    <a:pos x="connsiteX9046" y="connsiteY9046"/>
                  </a:cxn>
                  <a:cxn ang="0">
                    <a:pos x="connsiteX9047" y="connsiteY9047"/>
                  </a:cxn>
                  <a:cxn ang="0">
                    <a:pos x="connsiteX9048" y="connsiteY9048"/>
                  </a:cxn>
                  <a:cxn ang="0">
                    <a:pos x="connsiteX9049" y="connsiteY9049"/>
                  </a:cxn>
                  <a:cxn ang="0">
                    <a:pos x="connsiteX9050" y="connsiteY9050"/>
                  </a:cxn>
                  <a:cxn ang="0">
                    <a:pos x="connsiteX9051" y="connsiteY9051"/>
                  </a:cxn>
                  <a:cxn ang="0">
                    <a:pos x="connsiteX9052" y="connsiteY9052"/>
                  </a:cxn>
                  <a:cxn ang="0">
                    <a:pos x="connsiteX9053" y="connsiteY9053"/>
                  </a:cxn>
                  <a:cxn ang="0">
                    <a:pos x="connsiteX9054" y="connsiteY9054"/>
                  </a:cxn>
                  <a:cxn ang="0">
                    <a:pos x="connsiteX9055" y="connsiteY9055"/>
                  </a:cxn>
                  <a:cxn ang="0">
                    <a:pos x="connsiteX9056" y="connsiteY9056"/>
                  </a:cxn>
                  <a:cxn ang="0">
                    <a:pos x="connsiteX9057" y="connsiteY9057"/>
                  </a:cxn>
                  <a:cxn ang="0">
                    <a:pos x="connsiteX9058" y="connsiteY9058"/>
                  </a:cxn>
                  <a:cxn ang="0">
                    <a:pos x="connsiteX9059" y="connsiteY9059"/>
                  </a:cxn>
                  <a:cxn ang="0">
                    <a:pos x="connsiteX9060" y="connsiteY9060"/>
                  </a:cxn>
                  <a:cxn ang="0">
                    <a:pos x="connsiteX9061" y="connsiteY9061"/>
                  </a:cxn>
                  <a:cxn ang="0">
                    <a:pos x="connsiteX9062" y="connsiteY9062"/>
                  </a:cxn>
                  <a:cxn ang="0">
                    <a:pos x="connsiteX9063" y="connsiteY9063"/>
                  </a:cxn>
                  <a:cxn ang="0">
                    <a:pos x="connsiteX9064" y="connsiteY9064"/>
                  </a:cxn>
                  <a:cxn ang="0">
                    <a:pos x="connsiteX9065" y="connsiteY9065"/>
                  </a:cxn>
                  <a:cxn ang="0">
                    <a:pos x="connsiteX9066" y="connsiteY9066"/>
                  </a:cxn>
                  <a:cxn ang="0">
                    <a:pos x="connsiteX9067" y="connsiteY9067"/>
                  </a:cxn>
                  <a:cxn ang="0">
                    <a:pos x="connsiteX9068" y="connsiteY9068"/>
                  </a:cxn>
                  <a:cxn ang="0">
                    <a:pos x="connsiteX9069" y="connsiteY9069"/>
                  </a:cxn>
                  <a:cxn ang="0">
                    <a:pos x="connsiteX9070" y="connsiteY9070"/>
                  </a:cxn>
                  <a:cxn ang="0">
                    <a:pos x="connsiteX9071" y="connsiteY9071"/>
                  </a:cxn>
                  <a:cxn ang="0">
                    <a:pos x="connsiteX9072" y="connsiteY9072"/>
                  </a:cxn>
                  <a:cxn ang="0">
                    <a:pos x="connsiteX9073" y="connsiteY9073"/>
                  </a:cxn>
                  <a:cxn ang="0">
                    <a:pos x="connsiteX9074" y="connsiteY9074"/>
                  </a:cxn>
                  <a:cxn ang="0">
                    <a:pos x="connsiteX9075" y="connsiteY9075"/>
                  </a:cxn>
                  <a:cxn ang="0">
                    <a:pos x="connsiteX9076" y="connsiteY9076"/>
                  </a:cxn>
                  <a:cxn ang="0">
                    <a:pos x="connsiteX9077" y="connsiteY9077"/>
                  </a:cxn>
                  <a:cxn ang="0">
                    <a:pos x="connsiteX9078" y="connsiteY9078"/>
                  </a:cxn>
                  <a:cxn ang="0">
                    <a:pos x="connsiteX9079" y="connsiteY9079"/>
                  </a:cxn>
                  <a:cxn ang="0">
                    <a:pos x="connsiteX9080" y="connsiteY9080"/>
                  </a:cxn>
                  <a:cxn ang="0">
                    <a:pos x="connsiteX9081" y="connsiteY9081"/>
                  </a:cxn>
                  <a:cxn ang="0">
                    <a:pos x="connsiteX9082" y="connsiteY9082"/>
                  </a:cxn>
                  <a:cxn ang="0">
                    <a:pos x="connsiteX9083" y="connsiteY9083"/>
                  </a:cxn>
                  <a:cxn ang="0">
                    <a:pos x="connsiteX9084" y="connsiteY9084"/>
                  </a:cxn>
                  <a:cxn ang="0">
                    <a:pos x="connsiteX9085" y="connsiteY9085"/>
                  </a:cxn>
                  <a:cxn ang="0">
                    <a:pos x="connsiteX9086" y="connsiteY9086"/>
                  </a:cxn>
                  <a:cxn ang="0">
                    <a:pos x="connsiteX9087" y="connsiteY9087"/>
                  </a:cxn>
                  <a:cxn ang="0">
                    <a:pos x="connsiteX9088" y="connsiteY9088"/>
                  </a:cxn>
                  <a:cxn ang="0">
                    <a:pos x="connsiteX9089" y="connsiteY9089"/>
                  </a:cxn>
                  <a:cxn ang="0">
                    <a:pos x="connsiteX9090" y="connsiteY9090"/>
                  </a:cxn>
                  <a:cxn ang="0">
                    <a:pos x="connsiteX9091" y="connsiteY9091"/>
                  </a:cxn>
                  <a:cxn ang="0">
                    <a:pos x="connsiteX9092" y="connsiteY9092"/>
                  </a:cxn>
                  <a:cxn ang="0">
                    <a:pos x="connsiteX9093" y="connsiteY9093"/>
                  </a:cxn>
                  <a:cxn ang="0">
                    <a:pos x="connsiteX9094" y="connsiteY9094"/>
                  </a:cxn>
                  <a:cxn ang="0">
                    <a:pos x="connsiteX9095" y="connsiteY9095"/>
                  </a:cxn>
                  <a:cxn ang="0">
                    <a:pos x="connsiteX9096" y="connsiteY9096"/>
                  </a:cxn>
                  <a:cxn ang="0">
                    <a:pos x="connsiteX9097" y="connsiteY9097"/>
                  </a:cxn>
                  <a:cxn ang="0">
                    <a:pos x="connsiteX9098" y="connsiteY9098"/>
                  </a:cxn>
                  <a:cxn ang="0">
                    <a:pos x="connsiteX9099" y="connsiteY9099"/>
                  </a:cxn>
                  <a:cxn ang="0">
                    <a:pos x="connsiteX9100" y="connsiteY9100"/>
                  </a:cxn>
                  <a:cxn ang="0">
                    <a:pos x="connsiteX9101" y="connsiteY9101"/>
                  </a:cxn>
                  <a:cxn ang="0">
                    <a:pos x="connsiteX9102" y="connsiteY9102"/>
                  </a:cxn>
                  <a:cxn ang="0">
                    <a:pos x="connsiteX9103" y="connsiteY9103"/>
                  </a:cxn>
                  <a:cxn ang="0">
                    <a:pos x="connsiteX9104" y="connsiteY9104"/>
                  </a:cxn>
                  <a:cxn ang="0">
                    <a:pos x="connsiteX9105" y="connsiteY9105"/>
                  </a:cxn>
                  <a:cxn ang="0">
                    <a:pos x="connsiteX9106" y="connsiteY9106"/>
                  </a:cxn>
                  <a:cxn ang="0">
                    <a:pos x="connsiteX9107" y="connsiteY9107"/>
                  </a:cxn>
                  <a:cxn ang="0">
                    <a:pos x="connsiteX9108" y="connsiteY9108"/>
                  </a:cxn>
                  <a:cxn ang="0">
                    <a:pos x="connsiteX9109" y="connsiteY9109"/>
                  </a:cxn>
                  <a:cxn ang="0">
                    <a:pos x="connsiteX9110" y="connsiteY9110"/>
                  </a:cxn>
                  <a:cxn ang="0">
                    <a:pos x="connsiteX9111" y="connsiteY9111"/>
                  </a:cxn>
                  <a:cxn ang="0">
                    <a:pos x="connsiteX9112" y="connsiteY9112"/>
                  </a:cxn>
                  <a:cxn ang="0">
                    <a:pos x="connsiteX9113" y="connsiteY9113"/>
                  </a:cxn>
                  <a:cxn ang="0">
                    <a:pos x="connsiteX9114" y="connsiteY9114"/>
                  </a:cxn>
                  <a:cxn ang="0">
                    <a:pos x="connsiteX9115" y="connsiteY9115"/>
                  </a:cxn>
                  <a:cxn ang="0">
                    <a:pos x="connsiteX9116" y="connsiteY9116"/>
                  </a:cxn>
                  <a:cxn ang="0">
                    <a:pos x="connsiteX9117" y="connsiteY9117"/>
                  </a:cxn>
                  <a:cxn ang="0">
                    <a:pos x="connsiteX9118" y="connsiteY9118"/>
                  </a:cxn>
                  <a:cxn ang="0">
                    <a:pos x="connsiteX9119" y="connsiteY9119"/>
                  </a:cxn>
                  <a:cxn ang="0">
                    <a:pos x="connsiteX9120" y="connsiteY9120"/>
                  </a:cxn>
                  <a:cxn ang="0">
                    <a:pos x="connsiteX9121" y="connsiteY9121"/>
                  </a:cxn>
                  <a:cxn ang="0">
                    <a:pos x="connsiteX9122" y="connsiteY9122"/>
                  </a:cxn>
                  <a:cxn ang="0">
                    <a:pos x="connsiteX9123" y="connsiteY9123"/>
                  </a:cxn>
                  <a:cxn ang="0">
                    <a:pos x="connsiteX9124" y="connsiteY9124"/>
                  </a:cxn>
                  <a:cxn ang="0">
                    <a:pos x="connsiteX9125" y="connsiteY9125"/>
                  </a:cxn>
                  <a:cxn ang="0">
                    <a:pos x="connsiteX9126" y="connsiteY9126"/>
                  </a:cxn>
                  <a:cxn ang="0">
                    <a:pos x="connsiteX9127" y="connsiteY9127"/>
                  </a:cxn>
                  <a:cxn ang="0">
                    <a:pos x="connsiteX9128" y="connsiteY9128"/>
                  </a:cxn>
                  <a:cxn ang="0">
                    <a:pos x="connsiteX9129" y="connsiteY9129"/>
                  </a:cxn>
                  <a:cxn ang="0">
                    <a:pos x="connsiteX9130" y="connsiteY9130"/>
                  </a:cxn>
                  <a:cxn ang="0">
                    <a:pos x="connsiteX9131" y="connsiteY9131"/>
                  </a:cxn>
                  <a:cxn ang="0">
                    <a:pos x="connsiteX9132" y="connsiteY9132"/>
                  </a:cxn>
                  <a:cxn ang="0">
                    <a:pos x="connsiteX9133" y="connsiteY9133"/>
                  </a:cxn>
                  <a:cxn ang="0">
                    <a:pos x="connsiteX9134" y="connsiteY9134"/>
                  </a:cxn>
                  <a:cxn ang="0">
                    <a:pos x="connsiteX9135" y="connsiteY9135"/>
                  </a:cxn>
                  <a:cxn ang="0">
                    <a:pos x="connsiteX9136" y="connsiteY9136"/>
                  </a:cxn>
                  <a:cxn ang="0">
                    <a:pos x="connsiteX9137" y="connsiteY9137"/>
                  </a:cxn>
                  <a:cxn ang="0">
                    <a:pos x="connsiteX9138" y="connsiteY9138"/>
                  </a:cxn>
                  <a:cxn ang="0">
                    <a:pos x="connsiteX9139" y="connsiteY9139"/>
                  </a:cxn>
                  <a:cxn ang="0">
                    <a:pos x="connsiteX9140" y="connsiteY9140"/>
                  </a:cxn>
                  <a:cxn ang="0">
                    <a:pos x="connsiteX9141" y="connsiteY9141"/>
                  </a:cxn>
                  <a:cxn ang="0">
                    <a:pos x="connsiteX9142" y="connsiteY9142"/>
                  </a:cxn>
                  <a:cxn ang="0">
                    <a:pos x="connsiteX9143" y="connsiteY9143"/>
                  </a:cxn>
                  <a:cxn ang="0">
                    <a:pos x="connsiteX9144" y="connsiteY9144"/>
                  </a:cxn>
                  <a:cxn ang="0">
                    <a:pos x="connsiteX9145" y="connsiteY9145"/>
                  </a:cxn>
                  <a:cxn ang="0">
                    <a:pos x="connsiteX9146" y="connsiteY9146"/>
                  </a:cxn>
                  <a:cxn ang="0">
                    <a:pos x="connsiteX9147" y="connsiteY9147"/>
                  </a:cxn>
                  <a:cxn ang="0">
                    <a:pos x="connsiteX9148" y="connsiteY9148"/>
                  </a:cxn>
                  <a:cxn ang="0">
                    <a:pos x="connsiteX9149" y="connsiteY9149"/>
                  </a:cxn>
                  <a:cxn ang="0">
                    <a:pos x="connsiteX9150" y="connsiteY9150"/>
                  </a:cxn>
                  <a:cxn ang="0">
                    <a:pos x="connsiteX9151" y="connsiteY9151"/>
                  </a:cxn>
                  <a:cxn ang="0">
                    <a:pos x="connsiteX9152" y="connsiteY9152"/>
                  </a:cxn>
                  <a:cxn ang="0">
                    <a:pos x="connsiteX9153" y="connsiteY9153"/>
                  </a:cxn>
                  <a:cxn ang="0">
                    <a:pos x="connsiteX9154" y="connsiteY9154"/>
                  </a:cxn>
                  <a:cxn ang="0">
                    <a:pos x="connsiteX9155" y="connsiteY9155"/>
                  </a:cxn>
                  <a:cxn ang="0">
                    <a:pos x="connsiteX9156" y="connsiteY9156"/>
                  </a:cxn>
                  <a:cxn ang="0">
                    <a:pos x="connsiteX9157" y="connsiteY9157"/>
                  </a:cxn>
                  <a:cxn ang="0">
                    <a:pos x="connsiteX9158" y="connsiteY9158"/>
                  </a:cxn>
                  <a:cxn ang="0">
                    <a:pos x="connsiteX9159" y="connsiteY9159"/>
                  </a:cxn>
                  <a:cxn ang="0">
                    <a:pos x="connsiteX9160" y="connsiteY9160"/>
                  </a:cxn>
                  <a:cxn ang="0">
                    <a:pos x="connsiteX9161" y="connsiteY9161"/>
                  </a:cxn>
                  <a:cxn ang="0">
                    <a:pos x="connsiteX9162" y="connsiteY9162"/>
                  </a:cxn>
                  <a:cxn ang="0">
                    <a:pos x="connsiteX9163" y="connsiteY9163"/>
                  </a:cxn>
                  <a:cxn ang="0">
                    <a:pos x="connsiteX9164" y="connsiteY9164"/>
                  </a:cxn>
                  <a:cxn ang="0">
                    <a:pos x="connsiteX9165" y="connsiteY9165"/>
                  </a:cxn>
                  <a:cxn ang="0">
                    <a:pos x="connsiteX9166" y="connsiteY9166"/>
                  </a:cxn>
                  <a:cxn ang="0">
                    <a:pos x="connsiteX9167" y="connsiteY9167"/>
                  </a:cxn>
                  <a:cxn ang="0">
                    <a:pos x="connsiteX9168" y="connsiteY9168"/>
                  </a:cxn>
                  <a:cxn ang="0">
                    <a:pos x="connsiteX9169" y="connsiteY9169"/>
                  </a:cxn>
                  <a:cxn ang="0">
                    <a:pos x="connsiteX9170" y="connsiteY9170"/>
                  </a:cxn>
                  <a:cxn ang="0">
                    <a:pos x="connsiteX9171" y="connsiteY9171"/>
                  </a:cxn>
                  <a:cxn ang="0">
                    <a:pos x="connsiteX9172" y="connsiteY9172"/>
                  </a:cxn>
                  <a:cxn ang="0">
                    <a:pos x="connsiteX9173" y="connsiteY9173"/>
                  </a:cxn>
                  <a:cxn ang="0">
                    <a:pos x="connsiteX9174" y="connsiteY9174"/>
                  </a:cxn>
                  <a:cxn ang="0">
                    <a:pos x="connsiteX9175" y="connsiteY9175"/>
                  </a:cxn>
                  <a:cxn ang="0">
                    <a:pos x="connsiteX9176" y="connsiteY9176"/>
                  </a:cxn>
                  <a:cxn ang="0">
                    <a:pos x="connsiteX9177" y="connsiteY9177"/>
                  </a:cxn>
                  <a:cxn ang="0">
                    <a:pos x="connsiteX9178" y="connsiteY9178"/>
                  </a:cxn>
                  <a:cxn ang="0">
                    <a:pos x="connsiteX9179" y="connsiteY9179"/>
                  </a:cxn>
                  <a:cxn ang="0">
                    <a:pos x="connsiteX9180" y="connsiteY9180"/>
                  </a:cxn>
                  <a:cxn ang="0">
                    <a:pos x="connsiteX9181" y="connsiteY9181"/>
                  </a:cxn>
                  <a:cxn ang="0">
                    <a:pos x="connsiteX9182" y="connsiteY9182"/>
                  </a:cxn>
                  <a:cxn ang="0">
                    <a:pos x="connsiteX9183" y="connsiteY9183"/>
                  </a:cxn>
                  <a:cxn ang="0">
                    <a:pos x="connsiteX9184" y="connsiteY9184"/>
                  </a:cxn>
                  <a:cxn ang="0">
                    <a:pos x="connsiteX9185" y="connsiteY9185"/>
                  </a:cxn>
                  <a:cxn ang="0">
                    <a:pos x="connsiteX9186" y="connsiteY9186"/>
                  </a:cxn>
                  <a:cxn ang="0">
                    <a:pos x="connsiteX9187" y="connsiteY9187"/>
                  </a:cxn>
                  <a:cxn ang="0">
                    <a:pos x="connsiteX9188" y="connsiteY9188"/>
                  </a:cxn>
                  <a:cxn ang="0">
                    <a:pos x="connsiteX9189" y="connsiteY9189"/>
                  </a:cxn>
                  <a:cxn ang="0">
                    <a:pos x="connsiteX9190" y="connsiteY9190"/>
                  </a:cxn>
                  <a:cxn ang="0">
                    <a:pos x="connsiteX9191" y="connsiteY9191"/>
                  </a:cxn>
                  <a:cxn ang="0">
                    <a:pos x="connsiteX9192" y="connsiteY9192"/>
                  </a:cxn>
                  <a:cxn ang="0">
                    <a:pos x="connsiteX9193" y="connsiteY9193"/>
                  </a:cxn>
                  <a:cxn ang="0">
                    <a:pos x="connsiteX9194" y="connsiteY9194"/>
                  </a:cxn>
                  <a:cxn ang="0">
                    <a:pos x="connsiteX9195" y="connsiteY9195"/>
                  </a:cxn>
                  <a:cxn ang="0">
                    <a:pos x="connsiteX9196" y="connsiteY9196"/>
                  </a:cxn>
                  <a:cxn ang="0">
                    <a:pos x="connsiteX9197" y="connsiteY9197"/>
                  </a:cxn>
                  <a:cxn ang="0">
                    <a:pos x="connsiteX9198" y="connsiteY9198"/>
                  </a:cxn>
                  <a:cxn ang="0">
                    <a:pos x="connsiteX9199" y="connsiteY9199"/>
                  </a:cxn>
                  <a:cxn ang="0">
                    <a:pos x="connsiteX9200" y="connsiteY9200"/>
                  </a:cxn>
                  <a:cxn ang="0">
                    <a:pos x="connsiteX9201" y="connsiteY9201"/>
                  </a:cxn>
                  <a:cxn ang="0">
                    <a:pos x="connsiteX9202" y="connsiteY9202"/>
                  </a:cxn>
                  <a:cxn ang="0">
                    <a:pos x="connsiteX9203" y="connsiteY9203"/>
                  </a:cxn>
                  <a:cxn ang="0">
                    <a:pos x="connsiteX9204" y="connsiteY9204"/>
                  </a:cxn>
                  <a:cxn ang="0">
                    <a:pos x="connsiteX9205" y="connsiteY9205"/>
                  </a:cxn>
                  <a:cxn ang="0">
                    <a:pos x="connsiteX9206" y="connsiteY9206"/>
                  </a:cxn>
                  <a:cxn ang="0">
                    <a:pos x="connsiteX9207" y="connsiteY9207"/>
                  </a:cxn>
                  <a:cxn ang="0">
                    <a:pos x="connsiteX9208" y="connsiteY9208"/>
                  </a:cxn>
                  <a:cxn ang="0">
                    <a:pos x="connsiteX9209" y="connsiteY9209"/>
                  </a:cxn>
                  <a:cxn ang="0">
                    <a:pos x="connsiteX9210" y="connsiteY9210"/>
                  </a:cxn>
                  <a:cxn ang="0">
                    <a:pos x="connsiteX9211" y="connsiteY9211"/>
                  </a:cxn>
                  <a:cxn ang="0">
                    <a:pos x="connsiteX9212" y="connsiteY9212"/>
                  </a:cxn>
                  <a:cxn ang="0">
                    <a:pos x="connsiteX9213" y="connsiteY9213"/>
                  </a:cxn>
                  <a:cxn ang="0">
                    <a:pos x="connsiteX9214" y="connsiteY9214"/>
                  </a:cxn>
                  <a:cxn ang="0">
                    <a:pos x="connsiteX9215" y="connsiteY9215"/>
                  </a:cxn>
                  <a:cxn ang="0">
                    <a:pos x="connsiteX9216" y="connsiteY9216"/>
                  </a:cxn>
                  <a:cxn ang="0">
                    <a:pos x="connsiteX9217" y="connsiteY9217"/>
                  </a:cxn>
                  <a:cxn ang="0">
                    <a:pos x="connsiteX9218" y="connsiteY9218"/>
                  </a:cxn>
                  <a:cxn ang="0">
                    <a:pos x="connsiteX9219" y="connsiteY9219"/>
                  </a:cxn>
                  <a:cxn ang="0">
                    <a:pos x="connsiteX9220" y="connsiteY9220"/>
                  </a:cxn>
                  <a:cxn ang="0">
                    <a:pos x="connsiteX9221" y="connsiteY9221"/>
                  </a:cxn>
                  <a:cxn ang="0">
                    <a:pos x="connsiteX9222" y="connsiteY9222"/>
                  </a:cxn>
                  <a:cxn ang="0">
                    <a:pos x="connsiteX9223" y="connsiteY9223"/>
                  </a:cxn>
                  <a:cxn ang="0">
                    <a:pos x="connsiteX9224" y="connsiteY9224"/>
                  </a:cxn>
                  <a:cxn ang="0">
                    <a:pos x="connsiteX9225" y="connsiteY9225"/>
                  </a:cxn>
                  <a:cxn ang="0">
                    <a:pos x="connsiteX9226" y="connsiteY9226"/>
                  </a:cxn>
                  <a:cxn ang="0">
                    <a:pos x="connsiteX9227" y="connsiteY9227"/>
                  </a:cxn>
                  <a:cxn ang="0">
                    <a:pos x="connsiteX9228" y="connsiteY9228"/>
                  </a:cxn>
                  <a:cxn ang="0">
                    <a:pos x="connsiteX9229" y="connsiteY9229"/>
                  </a:cxn>
                  <a:cxn ang="0">
                    <a:pos x="connsiteX9230" y="connsiteY9230"/>
                  </a:cxn>
                  <a:cxn ang="0">
                    <a:pos x="connsiteX9231" y="connsiteY9231"/>
                  </a:cxn>
                  <a:cxn ang="0">
                    <a:pos x="connsiteX9232" y="connsiteY9232"/>
                  </a:cxn>
                  <a:cxn ang="0">
                    <a:pos x="connsiteX9233" y="connsiteY9233"/>
                  </a:cxn>
                  <a:cxn ang="0">
                    <a:pos x="connsiteX9234" y="connsiteY9234"/>
                  </a:cxn>
                  <a:cxn ang="0">
                    <a:pos x="connsiteX9235" y="connsiteY9235"/>
                  </a:cxn>
                  <a:cxn ang="0">
                    <a:pos x="connsiteX9236" y="connsiteY9236"/>
                  </a:cxn>
                  <a:cxn ang="0">
                    <a:pos x="connsiteX9237" y="connsiteY9237"/>
                  </a:cxn>
                  <a:cxn ang="0">
                    <a:pos x="connsiteX9238" y="connsiteY9238"/>
                  </a:cxn>
                  <a:cxn ang="0">
                    <a:pos x="connsiteX9239" y="connsiteY9239"/>
                  </a:cxn>
                  <a:cxn ang="0">
                    <a:pos x="connsiteX9240" y="connsiteY9240"/>
                  </a:cxn>
                  <a:cxn ang="0">
                    <a:pos x="connsiteX9241" y="connsiteY9241"/>
                  </a:cxn>
                  <a:cxn ang="0">
                    <a:pos x="connsiteX9242" y="connsiteY9242"/>
                  </a:cxn>
                  <a:cxn ang="0">
                    <a:pos x="connsiteX9243" y="connsiteY9243"/>
                  </a:cxn>
                  <a:cxn ang="0">
                    <a:pos x="connsiteX9244" y="connsiteY9244"/>
                  </a:cxn>
                  <a:cxn ang="0">
                    <a:pos x="connsiteX9245" y="connsiteY9245"/>
                  </a:cxn>
                  <a:cxn ang="0">
                    <a:pos x="connsiteX9246" y="connsiteY9246"/>
                  </a:cxn>
                  <a:cxn ang="0">
                    <a:pos x="connsiteX9247" y="connsiteY9247"/>
                  </a:cxn>
                  <a:cxn ang="0">
                    <a:pos x="connsiteX9248" y="connsiteY9248"/>
                  </a:cxn>
                  <a:cxn ang="0">
                    <a:pos x="connsiteX9249" y="connsiteY9249"/>
                  </a:cxn>
                  <a:cxn ang="0">
                    <a:pos x="connsiteX9250" y="connsiteY9250"/>
                  </a:cxn>
                  <a:cxn ang="0">
                    <a:pos x="connsiteX9251" y="connsiteY9251"/>
                  </a:cxn>
                  <a:cxn ang="0">
                    <a:pos x="connsiteX9252" y="connsiteY9252"/>
                  </a:cxn>
                  <a:cxn ang="0">
                    <a:pos x="connsiteX9253" y="connsiteY9253"/>
                  </a:cxn>
                  <a:cxn ang="0">
                    <a:pos x="connsiteX9254" y="connsiteY9254"/>
                  </a:cxn>
                  <a:cxn ang="0">
                    <a:pos x="connsiteX9255" y="connsiteY9255"/>
                  </a:cxn>
                  <a:cxn ang="0">
                    <a:pos x="connsiteX9256" y="connsiteY9256"/>
                  </a:cxn>
                  <a:cxn ang="0">
                    <a:pos x="connsiteX9257" y="connsiteY9257"/>
                  </a:cxn>
                  <a:cxn ang="0">
                    <a:pos x="connsiteX9258" y="connsiteY9258"/>
                  </a:cxn>
                  <a:cxn ang="0">
                    <a:pos x="connsiteX9259" y="connsiteY9259"/>
                  </a:cxn>
                  <a:cxn ang="0">
                    <a:pos x="connsiteX9260" y="connsiteY9260"/>
                  </a:cxn>
                  <a:cxn ang="0">
                    <a:pos x="connsiteX9261" y="connsiteY9261"/>
                  </a:cxn>
                  <a:cxn ang="0">
                    <a:pos x="connsiteX9262" y="connsiteY9262"/>
                  </a:cxn>
                  <a:cxn ang="0">
                    <a:pos x="connsiteX9263" y="connsiteY9263"/>
                  </a:cxn>
                  <a:cxn ang="0">
                    <a:pos x="connsiteX9264" y="connsiteY9264"/>
                  </a:cxn>
                  <a:cxn ang="0">
                    <a:pos x="connsiteX9265" y="connsiteY9265"/>
                  </a:cxn>
                  <a:cxn ang="0">
                    <a:pos x="connsiteX9266" y="connsiteY9266"/>
                  </a:cxn>
                  <a:cxn ang="0">
                    <a:pos x="connsiteX9267" y="connsiteY9267"/>
                  </a:cxn>
                  <a:cxn ang="0">
                    <a:pos x="connsiteX9268" y="connsiteY9268"/>
                  </a:cxn>
                  <a:cxn ang="0">
                    <a:pos x="connsiteX9269" y="connsiteY9269"/>
                  </a:cxn>
                  <a:cxn ang="0">
                    <a:pos x="connsiteX9270" y="connsiteY9270"/>
                  </a:cxn>
                  <a:cxn ang="0">
                    <a:pos x="connsiteX9271" y="connsiteY9271"/>
                  </a:cxn>
                  <a:cxn ang="0">
                    <a:pos x="connsiteX9272" y="connsiteY9272"/>
                  </a:cxn>
                  <a:cxn ang="0">
                    <a:pos x="connsiteX9273" y="connsiteY9273"/>
                  </a:cxn>
                  <a:cxn ang="0">
                    <a:pos x="connsiteX9274" y="connsiteY9274"/>
                  </a:cxn>
                  <a:cxn ang="0">
                    <a:pos x="connsiteX9275" y="connsiteY9275"/>
                  </a:cxn>
                  <a:cxn ang="0">
                    <a:pos x="connsiteX9276" y="connsiteY9276"/>
                  </a:cxn>
                  <a:cxn ang="0">
                    <a:pos x="connsiteX9277" y="connsiteY9277"/>
                  </a:cxn>
                  <a:cxn ang="0">
                    <a:pos x="connsiteX9278" y="connsiteY9278"/>
                  </a:cxn>
                  <a:cxn ang="0">
                    <a:pos x="connsiteX9279" y="connsiteY9279"/>
                  </a:cxn>
                  <a:cxn ang="0">
                    <a:pos x="connsiteX9280" y="connsiteY9280"/>
                  </a:cxn>
                  <a:cxn ang="0">
                    <a:pos x="connsiteX9281" y="connsiteY9281"/>
                  </a:cxn>
                  <a:cxn ang="0">
                    <a:pos x="connsiteX9282" y="connsiteY9282"/>
                  </a:cxn>
                  <a:cxn ang="0">
                    <a:pos x="connsiteX9283" y="connsiteY9283"/>
                  </a:cxn>
                  <a:cxn ang="0">
                    <a:pos x="connsiteX9284" y="connsiteY9284"/>
                  </a:cxn>
                  <a:cxn ang="0">
                    <a:pos x="connsiteX9285" y="connsiteY9285"/>
                  </a:cxn>
                  <a:cxn ang="0">
                    <a:pos x="connsiteX9286" y="connsiteY9286"/>
                  </a:cxn>
                  <a:cxn ang="0">
                    <a:pos x="connsiteX9287" y="connsiteY9287"/>
                  </a:cxn>
                  <a:cxn ang="0">
                    <a:pos x="connsiteX9288" y="connsiteY9288"/>
                  </a:cxn>
                  <a:cxn ang="0">
                    <a:pos x="connsiteX9289" y="connsiteY9289"/>
                  </a:cxn>
                  <a:cxn ang="0">
                    <a:pos x="connsiteX9290" y="connsiteY9290"/>
                  </a:cxn>
                  <a:cxn ang="0">
                    <a:pos x="connsiteX9291" y="connsiteY9291"/>
                  </a:cxn>
                  <a:cxn ang="0">
                    <a:pos x="connsiteX9292" y="connsiteY9292"/>
                  </a:cxn>
                  <a:cxn ang="0">
                    <a:pos x="connsiteX9293" y="connsiteY9293"/>
                  </a:cxn>
                  <a:cxn ang="0">
                    <a:pos x="connsiteX9294" y="connsiteY9294"/>
                  </a:cxn>
                  <a:cxn ang="0">
                    <a:pos x="connsiteX9295" y="connsiteY9295"/>
                  </a:cxn>
                  <a:cxn ang="0">
                    <a:pos x="connsiteX9296" y="connsiteY9296"/>
                  </a:cxn>
                  <a:cxn ang="0">
                    <a:pos x="connsiteX9297" y="connsiteY9297"/>
                  </a:cxn>
                  <a:cxn ang="0">
                    <a:pos x="connsiteX9298" y="connsiteY9298"/>
                  </a:cxn>
                  <a:cxn ang="0">
                    <a:pos x="connsiteX9299" y="connsiteY9299"/>
                  </a:cxn>
                  <a:cxn ang="0">
                    <a:pos x="connsiteX9300" y="connsiteY9300"/>
                  </a:cxn>
                  <a:cxn ang="0">
                    <a:pos x="connsiteX9301" y="connsiteY9301"/>
                  </a:cxn>
                  <a:cxn ang="0">
                    <a:pos x="connsiteX9302" y="connsiteY9302"/>
                  </a:cxn>
                  <a:cxn ang="0">
                    <a:pos x="connsiteX9303" y="connsiteY9303"/>
                  </a:cxn>
                  <a:cxn ang="0">
                    <a:pos x="connsiteX9304" y="connsiteY9304"/>
                  </a:cxn>
                  <a:cxn ang="0">
                    <a:pos x="connsiteX9305" y="connsiteY9305"/>
                  </a:cxn>
                  <a:cxn ang="0">
                    <a:pos x="connsiteX9306" y="connsiteY9306"/>
                  </a:cxn>
                  <a:cxn ang="0">
                    <a:pos x="connsiteX9307" y="connsiteY9307"/>
                  </a:cxn>
                  <a:cxn ang="0">
                    <a:pos x="connsiteX9308" y="connsiteY9308"/>
                  </a:cxn>
                  <a:cxn ang="0">
                    <a:pos x="connsiteX9309" y="connsiteY9309"/>
                  </a:cxn>
                  <a:cxn ang="0">
                    <a:pos x="connsiteX9310" y="connsiteY9310"/>
                  </a:cxn>
                  <a:cxn ang="0">
                    <a:pos x="connsiteX9311" y="connsiteY9311"/>
                  </a:cxn>
                  <a:cxn ang="0">
                    <a:pos x="connsiteX9312" y="connsiteY9312"/>
                  </a:cxn>
                  <a:cxn ang="0">
                    <a:pos x="connsiteX9313" y="connsiteY9313"/>
                  </a:cxn>
                  <a:cxn ang="0">
                    <a:pos x="connsiteX9314" y="connsiteY9314"/>
                  </a:cxn>
                  <a:cxn ang="0">
                    <a:pos x="connsiteX9315" y="connsiteY9315"/>
                  </a:cxn>
                  <a:cxn ang="0">
                    <a:pos x="connsiteX9316" y="connsiteY9316"/>
                  </a:cxn>
                  <a:cxn ang="0">
                    <a:pos x="connsiteX9317" y="connsiteY9317"/>
                  </a:cxn>
                  <a:cxn ang="0">
                    <a:pos x="connsiteX9318" y="connsiteY9318"/>
                  </a:cxn>
                  <a:cxn ang="0">
                    <a:pos x="connsiteX9319" y="connsiteY9319"/>
                  </a:cxn>
                  <a:cxn ang="0">
                    <a:pos x="connsiteX9320" y="connsiteY9320"/>
                  </a:cxn>
                  <a:cxn ang="0">
                    <a:pos x="connsiteX9321" y="connsiteY9321"/>
                  </a:cxn>
                  <a:cxn ang="0">
                    <a:pos x="connsiteX9322" y="connsiteY9322"/>
                  </a:cxn>
                  <a:cxn ang="0">
                    <a:pos x="connsiteX9323" y="connsiteY9323"/>
                  </a:cxn>
                  <a:cxn ang="0">
                    <a:pos x="connsiteX9324" y="connsiteY9324"/>
                  </a:cxn>
                  <a:cxn ang="0">
                    <a:pos x="connsiteX9325" y="connsiteY9325"/>
                  </a:cxn>
                  <a:cxn ang="0">
                    <a:pos x="connsiteX9326" y="connsiteY9326"/>
                  </a:cxn>
                  <a:cxn ang="0">
                    <a:pos x="connsiteX9327" y="connsiteY9327"/>
                  </a:cxn>
                  <a:cxn ang="0">
                    <a:pos x="connsiteX9328" y="connsiteY9328"/>
                  </a:cxn>
                  <a:cxn ang="0">
                    <a:pos x="connsiteX9329" y="connsiteY9329"/>
                  </a:cxn>
                  <a:cxn ang="0">
                    <a:pos x="connsiteX9330" y="connsiteY9330"/>
                  </a:cxn>
                  <a:cxn ang="0">
                    <a:pos x="connsiteX9331" y="connsiteY9331"/>
                  </a:cxn>
                  <a:cxn ang="0">
                    <a:pos x="connsiteX9332" y="connsiteY9332"/>
                  </a:cxn>
                  <a:cxn ang="0">
                    <a:pos x="connsiteX9333" y="connsiteY9333"/>
                  </a:cxn>
                  <a:cxn ang="0">
                    <a:pos x="connsiteX9334" y="connsiteY9334"/>
                  </a:cxn>
                  <a:cxn ang="0">
                    <a:pos x="connsiteX9335" y="connsiteY9335"/>
                  </a:cxn>
                  <a:cxn ang="0">
                    <a:pos x="connsiteX9336" y="connsiteY9336"/>
                  </a:cxn>
                  <a:cxn ang="0">
                    <a:pos x="connsiteX9337" y="connsiteY9337"/>
                  </a:cxn>
                  <a:cxn ang="0">
                    <a:pos x="connsiteX9338" y="connsiteY9338"/>
                  </a:cxn>
                  <a:cxn ang="0">
                    <a:pos x="connsiteX9339" y="connsiteY9339"/>
                  </a:cxn>
                  <a:cxn ang="0">
                    <a:pos x="connsiteX9340" y="connsiteY9340"/>
                  </a:cxn>
                  <a:cxn ang="0">
                    <a:pos x="connsiteX9341" y="connsiteY9341"/>
                  </a:cxn>
                  <a:cxn ang="0">
                    <a:pos x="connsiteX9342" y="connsiteY9342"/>
                  </a:cxn>
                  <a:cxn ang="0">
                    <a:pos x="connsiteX9343" y="connsiteY9343"/>
                  </a:cxn>
                  <a:cxn ang="0">
                    <a:pos x="connsiteX9344" y="connsiteY9344"/>
                  </a:cxn>
                  <a:cxn ang="0">
                    <a:pos x="connsiteX9345" y="connsiteY9345"/>
                  </a:cxn>
                  <a:cxn ang="0">
                    <a:pos x="connsiteX9346" y="connsiteY9346"/>
                  </a:cxn>
                  <a:cxn ang="0">
                    <a:pos x="connsiteX9347" y="connsiteY9347"/>
                  </a:cxn>
                  <a:cxn ang="0">
                    <a:pos x="connsiteX9348" y="connsiteY9348"/>
                  </a:cxn>
                  <a:cxn ang="0">
                    <a:pos x="connsiteX9349" y="connsiteY9349"/>
                  </a:cxn>
                  <a:cxn ang="0">
                    <a:pos x="connsiteX9350" y="connsiteY9350"/>
                  </a:cxn>
                  <a:cxn ang="0">
                    <a:pos x="connsiteX9351" y="connsiteY9351"/>
                  </a:cxn>
                  <a:cxn ang="0">
                    <a:pos x="connsiteX9352" y="connsiteY9352"/>
                  </a:cxn>
                  <a:cxn ang="0">
                    <a:pos x="connsiteX9353" y="connsiteY9353"/>
                  </a:cxn>
                  <a:cxn ang="0">
                    <a:pos x="connsiteX9354" y="connsiteY9354"/>
                  </a:cxn>
                  <a:cxn ang="0">
                    <a:pos x="connsiteX9355" y="connsiteY9355"/>
                  </a:cxn>
                  <a:cxn ang="0">
                    <a:pos x="connsiteX9356" y="connsiteY9356"/>
                  </a:cxn>
                  <a:cxn ang="0">
                    <a:pos x="connsiteX9357" y="connsiteY9357"/>
                  </a:cxn>
                  <a:cxn ang="0">
                    <a:pos x="connsiteX9358" y="connsiteY9358"/>
                  </a:cxn>
                  <a:cxn ang="0">
                    <a:pos x="connsiteX9359" y="connsiteY9359"/>
                  </a:cxn>
                  <a:cxn ang="0">
                    <a:pos x="connsiteX9360" y="connsiteY9360"/>
                  </a:cxn>
                  <a:cxn ang="0">
                    <a:pos x="connsiteX9361" y="connsiteY9361"/>
                  </a:cxn>
                  <a:cxn ang="0">
                    <a:pos x="connsiteX9362" y="connsiteY9362"/>
                  </a:cxn>
                  <a:cxn ang="0">
                    <a:pos x="connsiteX9363" y="connsiteY9363"/>
                  </a:cxn>
                  <a:cxn ang="0">
                    <a:pos x="connsiteX9364" y="connsiteY9364"/>
                  </a:cxn>
                  <a:cxn ang="0">
                    <a:pos x="connsiteX9365" y="connsiteY9365"/>
                  </a:cxn>
                  <a:cxn ang="0">
                    <a:pos x="connsiteX9366" y="connsiteY9366"/>
                  </a:cxn>
                  <a:cxn ang="0">
                    <a:pos x="connsiteX9367" y="connsiteY9367"/>
                  </a:cxn>
                  <a:cxn ang="0">
                    <a:pos x="connsiteX9368" y="connsiteY9368"/>
                  </a:cxn>
                  <a:cxn ang="0">
                    <a:pos x="connsiteX9369" y="connsiteY9369"/>
                  </a:cxn>
                  <a:cxn ang="0">
                    <a:pos x="connsiteX9370" y="connsiteY9370"/>
                  </a:cxn>
                  <a:cxn ang="0">
                    <a:pos x="connsiteX9371" y="connsiteY9371"/>
                  </a:cxn>
                  <a:cxn ang="0">
                    <a:pos x="connsiteX9372" y="connsiteY9372"/>
                  </a:cxn>
                  <a:cxn ang="0">
                    <a:pos x="connsiteX9373" y="connsiteY9373"/>
                  </a:cxn>
                  <a:cxn ang="0">
                    <a:pos x="connsiteX9374" y="connsiteY9374"/>
                  </a:cxn>
                  <a:cxn ang="0">
                    <a:pos x="connsiteX9375" y="connsiteY9375"/>
                  </a:cxn>
                  <a:cxn ang="0">
                    <a:pos x="connsiteX9376" y="connsiteY9376"/>
                  </a:cxn>
                  <a:cxn ang="0">
                    <a:pos x="connsiteX9377" y="connsiteY9377"/>
                  </a:cxn>
                  <a:cxn ang="0">
                    <a:pos x="connsiteX9378" y="connsiteY9378"/>
                  </a:cxn>
                  <a:cxn ang="0">
                    <a:pos x="connsiteX9379" y="connsiteY9379"/>
                  </a:cxn>
                  <a:cxn ang="0">
                    <a:pos x="connsiteX9380" y="connsiteY9380"/>
                  </a:cxn>
                  <a:cxn ang="0">
                    <a:pos x="connsiteX9381" y="connsiteY9381"/>
                  </a:cxn>
                  <a:cxn ang="0">
                    <a:pos x="connsiteX9382" y="connsiteY9382"/>
                  </a:cxn>
                  <a:cxn ang="0">
                    <a:pos x="connsiteX9383" y="connsiteY9383"/>
                  </a:cxn>
                  <a:cxn ang="0">
                    <a:pos x="connsiteX9384" y="connsiteY9384"/>
                  </a:cxn>
                  <a:cxn ang="0">
                    <a:pos x="connsiteX9385" y="connsiteY9385"/>
                  </a:cxn>
                  <a:cxn ang="0">
                    <a:pos x="connsiteX9386" y="connsiteY9386"/>
                  </a:cxn>
                  <a:cxn ang="0">
                    <a:pos x="connsiteX9387" y="connsiteY9387"/>
                  </a:cxn>
                  <a:cxn ang="0">
                    <a:pos x="connsiteX9388" y="connsiteY9388"/>
                  </a:cxn>
                  <a:cxn ang="0">
                    <a:pos x="connsiteX9389" y="connsiteY9389"/>
                  </a:cxn>
                  <a:cxn ang="0">
                    <a:pos x="connsiteX9390" y="connsiteY9390"/>
                  </a:cxn>
                  <a:cxn ang="0">
                    <a:pos x="connsiteX9391" y="connsiteY9391"/>
                  </a:cxn>
                  <a:cxn ang="0">
                    <a:pos x="connsiteX9392" y="connsiteY9392"/>
                  </a:cxn>
                  <a:cxn ang="0">
                    <a:pos x="connsiteX9393" y="connsiteY9393"/>
                  </a:cxn>
                  <a:cxn ang="0">
                    <a:pos x="connsiteX9394" y="connsiteY9394"/>
                  </a:cxn>
                  <a:cxn ang="0">
                    <a:pos x="connsiteX9395" y="connsiteY9395"/>
                  </a:cxn>
                  <a:cxn ang="0">
                    <a:pos x="connsiteX9396" y="connsiteY9396"/>
                  </a:cxn>
                  <a:cxn ang="0">
                    <a:pos x="connsiteX9397" y="connsiteY9397"/>
                  </a:cxn>
                  <a:cxn ang="0">
                    <a:pos x="connsiteX9398" y="connsiteY9398"/>
                  </a:cxn>
                  <a:cxn ang="0">
                    <a:pos x="connsiteX9399" y="connsiteY9399"/>
                  </a:cxn>
                  <a:cxn ang="0">
                    <a:pos x="connsiteX9400" y="connsiteY9400"/>
                  </a:cxn>
                  <a:cxn ang="0">
                    <a:pos x="connsiteX9401" y="connsiteY9401"/>
                  </a:cxn>
                  <a:cxn ang="0">
                    <a:pos x="connsiteX9402" y="connsiteY9402"/>
                  </a:cxn>
                  <a:cxn ang="0">
                    <a:pos x="connsiteX9403" y="connsiteY9403"/>
                  </a:cxn>
                  <a:cxn ang="0">
                    <a:pos x="connsiteX9404" y="connsiteY9404"/>
                  </a:cxn>
                  <a:cxn ang="0">
                    <a:pos x="connsiteX9405" y="connsiteY9405"/>
                  </a:cxn>
                  <a:cxn ang="0">
                    <a:pos x="connsiteX9406" y="connsiteY9406"/>
                  </a:cxn>
                  <a:cxn ang="0">
                    <a:pos x="connsiteX9407" y="connsiteY9407"/>
                  </a:cxn>
                  <a:cxn ang="0">
                    <a:pos x="connsiteX9408" y="connsiteY9408"/>
                  </a:cxn>
                  <a:cxn ang="0">
                    <a:pos x="connsiteX9409" y="connsiteY9409"/>
                  </a:cxn>
                  <a:cxn ang="0">
                    <a:pos x="connsiteX9410" y="connsiteY9410"/>
                  </a:cxn>
                  <a:cxn ang="0">
                    <a:pos x="connsiteX9411" y="connsiteY9411"/>
                  </a:cxn>
                  <a:cxn ang="0">
                    <a:pos x="connsiteX9412" y="connsiteY9412"/>
                  </a:cxn>
                  <a:cxn ang="0">
                    <a:pos x="connsiteX9413" y="connsiteY9413"/>
                  </a:cxn>
                  <a:cxn ang="0">
                    <a:pos x="connsiteX9414" y="connsiteY9414"/>
                  </a:cxn>
                  <a:cxn ang="0">
                    <a:pos x="connsiteX9415" y="connsiteY9415"/>
                  </a:cxn>
                  <a:cxn ang="0">
                    <a:pos x="connsiteX9416" y="connsiteY9416"/>
                  </a:cxn>
                  <a:cxn ang="0">
                    <a:pos x="connsiteX9417" y="connsiteY9417"/>
                  </a:cxn>
                  <a:cxn ang="0">
                    <a:pos x="connsiteX9418" y="connsiteY9418"/>
                  </a:cxn>
                  <a:cxn ang="0">
                    <a:pos x="connsiteX9419" y="connsiteY9419"/>
                  </a:cxn>
                  <a:cxn ang="0">
                    <a:pos x="connsiteX9420" y="connsiteY9420"/>
                  </a:cxn>
                  <a:cxn ang="0">
                    <a:pos x="connsiteX9421" y="connsiteY9421"/>
                  </a:cxn>
                  <a:cxn ang="0">
                    <a:pos x="connsiteX9422" y="connsiteY9422"/>
                  </a:cxn>
                  <a:cxn ang="0">
                    <a:pos x="connsiteX9423" y="connsiteY9423"/>
                  </a:cxn>
                  <a:cxn ang="0">
                    <a:pos x="connsiteX9424" y="connsiteY9424"/>
                  </a:cxn>
                  <a:cxn ang="0">
                    <a:pos x="connsiteX9425" y="connsiteY9425"/>
                  </a:cxn>
                  <a:cxn ang="0">
                    <a:pos x="connsiteX9426" y="connsiteY9426"/>
                  </a:cxn>
                  <a:cxn ang="0">
                    <a:pos x="connsiteX9427" y="connsiteY9427"/>
                  </a:cxn>
                  <a:cxn ang="0">
                    <a:pos x="connsiteX9428" y="connsiteY9428"/>
                  </a:cxn>
                  <a:cxn ang="0">
                    <a:pos x="connsiteX9429" y="connsiteY9429"/>
                  </a:cxn>
                  <a:cxn ang="0">
                    <a:pos x="connsiteX9430" y="connsiteY9430"/>
                  </a:cxn>
                  <a:cxn ang="0">
                    <a:pos x="connsiteX9431" y="connsiteY9431"/>
                  </a:cxn>
                  <a:cxn ang="0">
                    <a:pos x="connsiteX9432" y="connsiteY9432"/>
                  </a:cxn>
                  <a:cxn ang="0">
                    <a:pos x="connsiteX9433" y="connsiteY9433"/>
                  </a:cxn>
                  <a:cxn ang="0">
                    <a:pos x="connsiteX9434" y="connsiteY9434"/>
                  </a:cxn>
                  <a:cxn ang="0">
                    <a:pos x="connsiteX9435" y="connsiteY9435"/>
                  </a:cxn>
                  <a:cxn ang="0">
                    <a:pos x="connsiteX9436" y="connsiteY9436"/>
                  </a:cxn>
                  <a:cxn ang="0">
                    <a:pos x="connsiteX9437" y="connsiteY9437"/>
                  </a:cxn>
                  <a:cxn ang="0">
                    <a:pos x="connsiteX9438" y="connsiteY9438"/>
                  </a:cxn>
                  <a:cxn ang="0">
                    <a:pos x="connsiteX9439" y="connsiteY9439"/>
                  </a:cxn>
                  <a:cxn ang="0">
                    <a:pos x="connsiteX9440" y="connsiteY9440"/>
                  </a:cxn>
                  <a:cxn ang="0">
                    <a:pos x="connsiteX9441" y="connsiteY9441"/>
                  </a:cxn>
                  <a:cxn ang="0">
                    <a:pos x="connsiteX9442" y="connsiteY9442"/>
                  </a:cxn>
                  <a:cxn ang="0">
                    <a:pos x="connsiteX9443" y="connsiteY9443"/>
                  </a:cxn>
                  <a:cxn ang="0">
                    <a:pos x="connsiteX9444" y="connsiteY9444"/>
                  </a:cxn>
                  <a:cxn ang="0">
                    <a:pos x="connsiteX9445" y="connsiteY9445"/>
                  </a:cxn>
                  <a:cxn ang="0">
                    <a:pos x="connsiteX9446" y="connsiteY9446"/>
                  </a:cxn>
                  <a:cxn ang="0">
                    <a:pos x="connsiteX9447" y="connsiteY9447"/>
                  </a:cxn>
                  <a:cxn ang="0">
                    <a:pos x="connsiteX9448" y="connsiteY9448"/>
                  </a:cxn>
                  <a:cxn ang="0">
                    <a:pos x="connsiteX9449" y="connsiteY9449"/>
                  </a:cxn>
                  <a:cxn ang="0">
                    <a:pos x="connsiteX9450" y="connsiteY9450"/>
                  </a:cxn>
                  <a:cxn ang="0">
                    <a:pos x="connsiteX9451" y="connsiteY9451"/>
                  </a:cxn>
                  <a:cxn ang="0">
                    <a:pos x="connsiteX9452" y="connsiteY9452"/>
                  </a:cxn>
                  <a:cxn ang="0">
                    <a:pos x="connsiteX9453" y="connsiteY9453"/>
                  </a:cxn>
                  <a:cxn ang="0">
                    <a:pos x="connsiteX9454" y="connsiteY9454"/>
                  </a:cxn>
                  <a:cxn ang="0">
                    <a:pos x="connsiteX9455" y="connsiteY9455"/>
                  </a:cxn>
                  <a:cxn ang="0">
                    <a:pos x="connsiteX9456" y="connsiteY9456"/>
                  </a:cxn>
                  <a:cxn ang="0">
                    <a:pos x="connsiteX9457" y="connsiteY9457"/>
                  </a:cxn>
                  <a:cxn ang="0">
                    <a:pos x="connsiteX9458" y="connsiteY9458"/>
                  </a:cxn>
                  <a:cxn ang="0">
                    <a:pos x="connsiteX9459" y="connsiteY9459"/>
                  </a:cxn>
                  <a:cxn ang="0">
                    <a:pos x="connsiteX9460" y="connsiteY9460"/>
                  </a:cxn>
                  <a:cxn ang="0">
                    <a:pos x="connsiteX9461" y="connsiteY9461"/>
                  </a:cxn>
                  <a:cxn ang="0">
                    <a:pos x="connsiteX9462" y="connsiteY9462"/>
                  </a:cxn>
                  <a:cxn ang="0">
                    <a:pos x="connsiteX9463" y="connsiteY9463"/>
                  </a:cxn>
                  <a:cxn ang="0">
                    <a:pos x="connsiteX9464" y="connsiteY9464"/>
                  </a:cxn>
                  <a:cxn ang="0">
                    <a:pos x="connsiteX9465" y="connsiteY9465"/>
                  </a:cxn>
                  <a:cxn ang="0">
                    <a:pos x="connsiteX9466" y="connsiteY9466"/>
                  </a:cxn>
                  <a:cxn ang="0">
                    <a:pos x="connsiteX9467" y="connsiteY9467"/>
                  </a:cxn>
                  <a:cxn ang="0">
                    <a:pos x="connsiteX9468" y="connsiteY9468"/>
                  </a:cxn>
                  <a:cxn ang="0">
                    <a:pos x="connsiteX9469" y="connsiteY9469"/>
                  </a:cxn>
                  <a:cxn ang="0">
                    <a:pos x="connsiteX9470" y="connsiteY9470"/>
                  </a:cxn>
                  <a:cxn ang="0">
                    <a:pos x="connsiteX9471" y="connsiteY9471"/>
                  </a:cxn>
                  <a:cxn ang="0">
                    <a:pos x="connsiteX9472" y="connsiteY9472"/>
                  </a:cxn>
                  <a:cxn ang="0">
                    <a:pos x="connsiteX9473" y="connsiteY9473"/>
                  </a:cxn>
                  <a:cxn ang="0">
                    <a:pos x="connsiteX9474" y="connsiteY9474"/>
                  </a:cxn>
                  <a:cxn ang="0">
                    <a:pos x="connsiteX9475" y="connsiteY9475"/>
                  </a:cxn>
                  <a:cxn ang="0">
                    <a:pos x="connsiteX9476" y="connsiteY9476"/>
                  </a:cxn>
                  <a:cxn ang="0">
                    <a:pos x="connsiteX9477" y="connsiteY9477"/>
                  </a:cxn>
                  <a:cxn ang="0">
                    <a:pos x="connsiteX9478" y="connsiteY9478"/>
                  </a:cxn>
                  <a:cxn ang="0">
                    <a:pos x="connsiteX9479" y="connsiteY9479"/>
                  </a:cxn>
                  <a:cxn ang="0">
                    <a:pos x="connsiteX9480" y="connsiteY9480"/>
                  </a:cxn>
                  <a:cxn ang="0">
                    <a:pos x="connsiteX9481" y="connsiteY9481"/>
                  </a:cxn>
                  <a:cxn ang="0">
                    <a:pos x="connsiteX9482" y="connsiteY9482"/>
                  </a:cxn>
                  <a:cxn ang="0">
                    <a:pos x="connsiteX9483" y="connsiteY9483"/>
                  </a:cxn>
                  <a:cxn ang="0">
                    <a:pos x="connsiteX9484" y="connsiteY9484"/>
                  </a:cxn>
                  <a:cxn ang="0">
                    <a:pos x="connsiteX9485" y="connsiteY9485"/>
                  </a:cxn>
                  <a:cxn ang="0">
                    <a:pos x="connsiteX9486" y="connsiteY9486"/>
                  </a:cxn>
                  <a:cxn ang="0">
                    <a:pos x="connsiteX9487" y="connsiteY9487"/>
                  </a:cxn>
                  <a:cxn ang="0">
                    <a:pos x="connsiteX9488" y="connsiteY9488"/>
                  </a:cxn>
                  <a:cxn ang="0">
                    <a:pos x="connsiteX9489" y="connsiteY9489"/>
                  </a:cxn>
                  <a:cxn ang="0">
                    <a:pos x="connsiteX9490" y="connsiteY9490"/>
                  </a:cxn>
                  <a:cxn ang="0">
                    <a:pos x="connsiteX9491" y="connsiteY9491"/>
                  </a:cxn>
                  <a:cxn ang="0">
                    <a:pos x="connsiteX9492" y="connsiteY9492"/>
                  </a:cxn>
                  <a:cxn ang="0">
                    <a:pos x="connsiteX9493" y="connsiteY9493"/>
                  </a:cxn>
                  <a:cxn ang="0">
                    <a:pos x="connsiteX9494" y="connsiteY9494"/>
                  </a:cxn>
                  <a:cxn ang="0">
                    <a:pos x="connsiteX9495" y="connsiteY9495"/>
                  </a:cxn>
                  <a:cxn ang="0">
                    <a:pos x="connsiteX9496" y="connsiteY9496"/>
                  </a:cxn>
                  <a:cxn ang="0">
                    <a:pos x="connsiteX9497" y="connsiteY9497"/>
                  </a:cxn>
                  <a:cxn ang="0">
                    <a:pos x="connsiteX9498" y="connsiteY9498"/>
                  </a:cxn>
                  <a:cxn ang="0">
                    <a:pos x="connsiteX9499" y="connsiteY9499"/>
                  </a:cxn>
                  <a:cxn ang="0">
                    <a:pos x="connsiteX9500" y="connsiteY9500"/>
                  </a:cxn>
                  <a:cxn ang="0">
                    <a:pos x="connsiteX9501" y="connsiteY9501"/>
                  </a:cxn>
                  <a:cxn ang="0">
                    <a:pos x="connsiteX9502" y="connsiteY9502"/>
                  </a:cxn>
                  <a:cxn ang="0">
                    <a:pos x="connsiteX9503" y="connsiteY9503"/>
                  </a:cxn>
                  <a:cxn ang="0">
                    <a:pos x="connsiteX9504" y="connsiteY9504"/>
                  </a:cxn>
                  <a:cxn ang="0">
                    <a:pos x="connsiteX9505" y="connsiteY9505"/>
                  </a:cxn>
                  <a:cxn ang="0">
                    <a:pos x="connsiteX9506" y="connsiteY9506"/>
                  </a:cxn>
                  <a:cxn ang="0">
                    <a:pos x="connsiteX9507" y="connsiteY9507"/>
                  </a:cxn>
                  <a:cxn ang="0">
                    <a:pos x="connsiteX9508" y="connsiteY9508"/>
                  </a:cxn>
                  <a:cxn ang="0">
                    <a:pos x="connsiteX9509" y="connsiteY9509"/>
                  </a:cxn>
                  <a:cxn ang="0">
                    <a:pos x="connsiteX9510" y="connsiteY9510"/>
                  </a:cxn>
                  <a:cxn ang="0">
                    <a:pos x="connsiteX9511" y="connsiteY9511"/>
                  </a:cxn>
                  <a:cxn ang="0">
                    <a:pos x="connsiteX9512" y="connsiteY9512"/>
                  </a:cxn>
                  <a:cxn ang="0">
                    <a:pos x="connsiteX9513" y="connsiteY9513"/>
                  </a:cxn>
                  <a:cxn ang="0">
                    <a:pos x="connsiteX9514" y="connsiteY9514"/>
                  </a:cxn>
                  <a:cxn ang="0">
                    <a:pos x="connsiteX9515" y="connsiteY9515"/>
                  </a:cxn>
                  <a:cxn ang="0">
                    <a:pos x="connsiteX9516" y="connsiteY9516"/>
                  </a:cxn>
                  <a:cxn ang="0">
                    <a:pos x="connsiteX9517" y="connsiteY9517"/>
                  </a:cxn>
                  <a:cxn ang="0">
                    <a:pos x="connsiteX9518" y="connsiteY9518"/>
                  </a:cxn>
                  <a:cxn ang="0">
                    <a:pos x="connsiteX9519" y="connsiteY9519"/>
                  </a:cxn>
                  <a:cxn ang="0">
                    <a:pos x="connsiteX9520" y="connsiteY9520"/>
                  </a:cxn>
                  <a:cxn ang="0">
                    <a:pos x="connsiteX9521" y="connsiteY9521"/>
                  </a:cxn>
                  <a:cxn ang="0">
                    <a:pos x="connsiteX9522" y="connsiteY9522"/>
                  </a:cxn>
                  <a:cxn ang="0">
                    <a:pos x="connsiteX9523" y="connsiteY9523"/>
                  </a:cxn>
                  <a:cxn ang="0">
                    <a:pos x="connsiteX9524" y="connsiteY9524"/>
                  </a:cxn>
                  <a:cxn ang="0">
                    <a:pos x="connsiteX9525" y="connsiteY9525"/>
                  </a:cxn>
                  <a:cxn ang="0">
                    <a:pos x="connsiteX9526" y="connsiteY9526"/>
                  </a:cxn>
                  <a:cxn ang="0">
                    <a:pos x="connsiteX9527" y="connsiteY9527"/>
                  </a:cxn>
                  <a:cxn ang="0">
                    <a:pos x="connsiteX9528" y="connsiteY9528"/>
                  </a:cxn>
                  <a:cxn ang="0">
                    <a:pos x="connsiteX9529" y="connsiteY9529"/>
                  </a:cxn>
                  <a:cxn ang="0">
                    <a:pos x="connsiteX9530" y="connsiteY9530"/>
                  </a:cxn>
                  <a:cxn ang="0">
                    <a:pos x="connsiteX9531" y="connsiteY9531"/>
                  </a:cxn>
                  <a:cxn ang="0">
                    <a:pos x="connsiteX9532" y="connsiteY9532"/>
                  </a:cxn>
                  <a:cxn ang="0">
                    <a:pos x="connsiteX9533" y="connsiteY9533"/>
                  </a:cxn>
                  <a:cxn ang="0">
                    <a:pos x="connsiteX9534" y="connsiteY9534"/>
                  </a:cxn>
                  <a:cxn ang="0">
                    <a:pos x="connsiteX9535" y="connsiteY9535"/>
                  </a:cxn>
                  <a:cxn ang="0">
                    <a:pos x="connsiteX9536" y="connsiteY9536"/>
                  </a:cxn>
                  <a:cxn ang="0">
                    <a:pos x="connsiteX9537" y="connsiteY9537"/>
                  </a:cxn>
                  <a:cxn ang="0">
                    <a:pos x="connsiteX9538" y="connsiteY9538"/>
                  </a:cxn>
                  <a:cxn ang="0">
                    <a:pos x="connsiteX9539" y="connsiteY9539"/>
                  </a:cxn>
                  <a:cxn ang="0">
                    <a:pos x="connsiteX9540" y="connsiteY9540"/>
                  </a:cxn>
                  <a:cxn ang="0">
                    <a:pos x="connsiteX9541" y="connsiteY9541"/>
                  </a:cxn>
                  <a:cxn ang="0">
                    <a:pos x="connsiteX9542" y="connsiteY9542"/>
                  </a:cxn>
                  <a:cxn ang="0">
                    <a:pos x="connsiteX9543" y="connsiteY9543"/>
                  </a:cxn>
                  <a:cxn ang="0">
                    <a:pos x="connsiteX9544" y="connsiteY9544"/>
                  </a:cxn>
                  <a:cxn ang="0">
                    <a:pos x="connsiteX9545" y="connsiteY9545"/>
                  </a:cxn>
                  <a:cxn ang="0">
                    <a:pos x="connsiteX9546" y="connsiteY9546"/>
                  </a:cxn>
                  <a:cxn ang="0">
                    <a:pos x="connsiteX9547" y="connsiteY9547"/>
                  </a:cxn>
                  <a:cxn ang="0">
                    <a:pos x="connsiteX9548" y="connsiteY9548"/>
                  </a:cxn>
                  <a:cxn ang="0">
                    <a:pos x="connsiteX9549" y="connsiteY9549"/>
                  </a:cxn>
                  <a:cxn ang="0">
                    <a:pos x="connsiteX9550" y="connsiteY9550"/>
                  </a:cxn>
                  <a:cxn ang="0">
                    <a:pos x="connsiteX9551" y="connsiteY9551"/>
                  </a:cxn>
                  <a:cxn ang="0">
                    <a:pos x="connsiteX9552" y="connsiteY9552"/>
                  </a:cxn>
                  <a:cxn ang="0">
                    <a:pos x="connsiteX9553" y="connsiteY9553"/>
                  </a:cxn>
                  <a:cxn ang="0">
                    <a:pos x="connsiteX9554" y="connsiteY9554"/>
                  </a:cxn>
                  <a:cxn ang="0">
                    <a:pos x="connsiteX9555" y="connsiteY9555"/>
                  </a:cxn>
                  <a:cxn ang="0">
                    <a:pos x="connsiteX9556" y="connsiteY9556"/>
                  </a:cxn>
                  <a:cxn ang="0">
                    <a:pos x="connsiteX9557" y="connsiteY9557"/>
                  </a:cxn>
                  <a:cxn ang="0">
                    <a:pos x="connsiteX9558" y="connsiteY9558"/>
                  </a:cxn>
                  <a:cxn ang="0">
                    <a:pos x="connsiteX9559" y="connsiteY9559"/>
                  </a:cxn>
                  <a:cxn ang="0">
                    <a:pos x="connsiteX9560" y="connsiteY9560"/>
                  </a:cxn>
                  <a:cxn ang="0">
                    <a:pos x="connsiteX9561" y="connsiteY9561"/>
                  </a:cxn>
                  <a:cxn ang="0">
                    <a:pos x="connsiteX9562" y="connsiteY9562"/>
                  </a:cxn>
                  <a:cxn ang="0">
                    <a:pos x="connsiteX9563" y="connsiteY9563"/>
                  </a:cxn>
                  <a:cxn ang="0">
                    <a:pos x="connsiteX9564" y="connsiteY9564"/>
                  </a:cxn>
                  <a:cxn ang="0">
                    <a:pos x="connsiteX9565" y="connsiteY9565"/>
                  </a:cxn>
                  <a:cxn ang="0">
                    <a:pos x="connsiteX9566" y="connsiteY9566"/>
                  </a:cxn>
                  <a:cxn ang="0">
                    <a:pos x="connsiteX9567" y="connsiteY9567"/>
                  </a:cxn>
                  <a:cxn ang="0">
                    <a:pos x="connsiteX9568" y="connsiteY9568"/>
                  </a:cxn>
                  <a:cxn ang="0">
                    <a:pos x="connsiteX9569" y="connsiteY9569"/>
                  </a:cxn>
                  <a:cxn ang="0">
                    <a:pos x="connsiteX9570" y="connsiteY9570"/>
                  </a:cxn>
                  <a:cxn ang="0">
                    <a:pos x="connsiteX9571" y="connsiteY9571"/>
                  </a:cxn>
                  <a:cxn ang="0">
                    <a:pos x="connsiteX9572" y="connsiteY9572"/>
                  </a:cxn>
                  <a:cxn ang="0">
                    <a:pos x="connsiteX9573" y="connsiteY9573"/>
                  </a:cxn>
                  <a:cxn ang="0">
                    <a:pos x="connsiteX9574" y="connsiteY9574"/>
                  </a:cxn>
                  <a:cxn ang="0">
                    <a:pos x="connsiteX9575" y="connsiteY9575"/>
                  </a:cxn>
                  <a:cxn ang="0">
                    <a:pos x="connsiteX9576" y="connsiteY9576"/>
                  </a:cxn>
                  <a:cxn ang="0">
                    <a:pos x="connsiteX9577" y="connsiteY9577"/>
                  </a:cxn>
                  <a:cxn ang="0">
                    <a:pos x="connsiteX9578" y="connsiteY9578"/>
                  </a:cxn>
                  <a:cxn ang="0">
                    <a:pos x="connsiteX9579" y="connsiteY9579"/>
                  </a:cxn>
                  <a:cxn ang="0">
                    <a:pos x="connsiteX9580" y="connsiteY9580"/>
                  </a:cxn>
                  <a:cxn ang="0">
                    <a:pos x="connsiteX9581" y="connsiteY9581"/>
                  </a:cxn>
                  <a:cxn ang="0">
                    <a:pos x="connsiteX9582" y="connsiteY9582"/>
                  </a:cxn>
                  <a:cxn ang="0">
                    <a:pos x="connsiteX9583" y="connsiteY9583"/>
                  </a:cxn>
                  <a:cxn ang="0">
                    <a:pos x="connsiteX9584" y="connsiteY9584"/>
                  </a:cxn>
                  <a:cxn ang="0">
                    <a:pos x="connsiteX9585" y="connsiteY9585"/>
                  </a:cxn>
                  <a:cxn ang="0">
                    <a:pos x="connsiteX9586" y="connsiteY9586"/>
                  </a:cxn>
                  <a:cxn ang="0">
                    <a:pos x="connsiteX9587" y="connsiteY9587"/>
                  </a:cxn>
                  <a:cxn ang="0">
                    <a:pos x="connsiteX9588" y="connsiteY9588"/>
                  </a:cxn>
                  <a:cxn ang="0">
                    <a:pos x="connsiteX9589" y="connsiteY9589"/>
                  </a:cxn>
                  <a:cxn ang="0">
                    <a:pos x="connsiteX9590" y="connsiteY9590"/>
                  </a:cxn>
                  <a:cxn ang="0">
                    <a:pos x="connsiteX9591" y="connsiteY9591"/>
                  </a:cxn>
                  <a:cxn ang="0">
                    <a:pos x="connsiteX9592" y="connsiteY9592"/>
                  </a:cxn>
                  <a:cxn ang="0">
                    <a:pos x="connsiteX9593" y="connsiteY9593"/>
                  </a:cxn>
                  <a:cxn ang="0">
                    <a:pos x="connsiteX9594" y="connsiteY9594"/>
                  </a:cxn>
                  <a:cxn ang="0">
                    <a:pos x="connsiteX9595" y="connsiteY9595"/>
                  </a:cxn>
                  <a:cxn ang="0">
                    <a:pos x="connsiteX9596" y="connsiteY9596"/>
                  </a:cxn>
                  <a:cxn ang="0">
                    <a:pos x="connsiteX9597" y="connsiteY9597"/>
                  </a:cxn>
                  <a:cxn ang="0">
                    <a:pos x="connsiteX9598" y="connsiteY9598"/>
                  </a:cxn>
                  <a:cxn ang="0">
                    <a:pos x="connsiteX9599" y="connsiteY9599"/>
                  </a:cxn>
                  <a:cxn ang="0">
                    <a:pos x="connsiteX9600" y="connsiteY9600"/>
                  </a:cxn>
                  <a:cxn ang="0">
                    <a:pos x="connsiteX9601" y="connsiteY9601"/>
                  </a:cxn>
                  <a:cxn ang="0">
                    <a:pos x="connsiteX9602" y="connsiteY9602"/>
                  </a:cxn>
                  <a:cxn ang="0">
                    <a:pos x="connsiteX9603" y="connsiteY9603"/>
                  </a:cxn>
                  <a:cxn ang="0">
                    <a:pos x="connsiteX9604" y="connsiteY9604"/>
                  </a:cxn>
                  <a:cxn ang="0">
                    <a:pos x="connsiteX9605" y="connsiteY9605"/>
                  </a:cxn>
                  <a:cxn ang="0">
                    <a:pos x="connsiteX9606" y="connsiteY9606"/>
                  </a:cxn>
                  <a:cxn ang="0">
                    <a:pos x="connsiteX9607" y="connsiteY9607"/>
                  </a:cxn>
                  <a:cxn ang="0">
                    <a:pos x="connsiteX9608" y="connsiteY9608"/>
                  </a:cxn>
                  <a:cxn ang="0">
                    <a:pos x="connsiteX9609" y="connsiteY9609"/>
                  </a:cxn>
                  <a:cxn ang="0">
                    <a:pos x="connsiteX9610" y="connsiteY9610"/>
                  </a:cxn>
                  <a:cxn ang="0">
                    <a:pos x="connsiteX9611" y="connsiteY9611"/>
                  </a:cxn>
                  <a:cxn ang="0">
                    <a:pos x="connsiteX9612" y="connsiteY9612"/>
                  </a:cxn>
                  <a:cxn ang="0">
                    <a:pos x="connsiteX9613" y="connsiteY9613"/>
                  </a:cxn>
                  <a:cxn ang="0">
                    <a:pos x="connsiteX9614" y="connsiteY9614"/>
                  </a:cxn>
                  <a:cxn ang="0">
                    <a:pos x="connsiteX9615" y="connsiteY9615"/>
                  </a:cxn>
                  <a:cxn ang="0">
                    <a:pos x="connsiteX9616" y="connsiteY9616"/>
                  </a:cxn>
                  <a:cxn ang="0">
                    <a:pos x="connsiteX9617" y="connsiteY9617"/>
                  </a:cxn>
                  <a:cxn ang="0">
                    <a:pos x="connsiteX9618" y="connsiteY9618"/>
                  </a:cxn>
                  <a:cxn ang="0">
                    <a:pos x="connsiteX9619" y="connsiteY9619"/>
                  </a:cxn>
                  <a:cxn ang="0">
                    <a:pos x="connsiteX9620" y="connsiteY9620"/>
                  </a:cxn>
                  <a:cxn ang="0">
                    <a:pos x="connsiteX9621" y="connsiteY9621"/>
                  </a:cxn>
                  <a:cxn ang="0">
                    <a:pos x="connsiteX9622" y="connsiteY9622"/>
                  </a:cxn>
                  <a:cxn ang="0">
                    <a:pos x="connsiteX9623" y="connsiteY9623"/>
                  </a:cxn>
                  <a:cxn ang="0">
                    <a:pos x="connsiteX9624" y="connsiteY9624"/>
                  </a:cxn>
                  <a:cxn ang="0">
                    <a:pos x="connsiteX9625" y="connsiteY9625"/>
                  </a:cxn>
                  <a:cxn ang="0">
                    <a:pos x="connsiteX9626" y="connsiteY9626"/>
                  </a:cxn>
                  <a:cxn ang="0">
                    <a:pos x="connsiteX9627" y="connsiteY9627"/>
                  </a:cxn>
                  <a:cxn ang="0">
                    <a:pos x="connsiteX9628" y="connsiteY9628"/>
                  </a:cxn>
                  <a:cxn ang="0">
                    <a:pos x="connsiteX9629" y="connsiteY9629"/>
                  </a:cxn>
                  <a:cxn ang="0">
                    <a:pos x="connsiteX9630" y="connsiteY9630"/>
                  </a:cxn>
                  <a:cxn ang="0">
                    <a:pos x="connsiteX9631" y="connsiteY9631"/>
                  </a:cxn>
                  <a:cxn ang="0">
                    <a:pos x="connsiteX9632" y="connsiteY9632"/>
                  </a:cxn>
                  <a:cxn ang="0">
                    <a:pos x="connsiteX9633" y="connsiteY9633"/>
                  </a:cxn>
                  <a:cxn ang="0">
                    <a:pos x="connsiteX9634" y="connsiteY9634"/>
                  </a:cxn>
                  <a:cxn ang="0">
                    <a:pos x="connsiteX9635" y="connsiteY9635"/>
                  </a:cxn>
                  <a:cxn ang="0">
                    <a:pos x="connsiteX9636" y="connsiteY9636"/>
                  </a:cxn>
                  <a:cxn ang="0">
                    <a:pos x="connsiteX9637" y="connsiteY9637"/>
                  </a:cxn>
                  <a:cxn ang="0">
                    <a:pos x="connsiteX9638" y="connsiteY9638"/>
                  </a:cxn>
                  <a:cxn ang="0">
                    <a:pos x="connsiteX9639" y="connsiteY9639"/>
                  </a:cxn>
                  <a:cxn ang="0">
                    <a:pos x="connsiteX9640" y="connsiteY9640"/>
                  </a:cxn>
                  <a:cxn ang="0">
                    <a:pos x="connsiteX9641" y="connsiteY9641"/>
                  </a:cxn>
                  <a:cxn ang="0">
                    <a:pos x="connsiteX9642" y="connsiteY9642"/>
                  </a:cxn>
                  <a:cxn ang="0">
                    <a:pos x="connsiteX9643" y="connsiteY9643"/>
                  </a:cxn>
                  <a:cxn ang="0">
                    <a:pos x="connsiteX9644" y="connsiteY9644"/>
                  </a:cxn>
                  <a:cxn ang="0">
                    <a:pos x="connsiteX9645" y="connsiteY9645"/>
                  </a:cxn>
                  <a:cxn ang="0">
                    <a:pos x="connsiteX9646" y="connsiteY9646"/>
                  </a:cxn>
                  <a:cxn ang="0">
                    <a:pos x="connsiteX9647" y="connsiteY9647"/>
                  </a:cxn>
                  <a:cxn ang="0">
                    <a:pos x="connsiteX9648" y="connsiteY9648"/>
                  </a:cxn>
                  <a:cxn ang="0">
                    <a:pos x="connsiteX9649" y="connsiteY9649"/>
                  </a:cxn>
                  <a:cxn ang="0">
                    <a:pos x="connsiteX9650" y="connsiteY9650"/>
                  </a:cxn>
                  <a:cxn ang="0">
                    <a:pos x="connsiteX9651" y="connsiteY9651"/>
                  </a:cxn>
                  <a:cxn ang="0">
                    <a:pos x="connsiteX9652" y="connsiteY9652"/>
                  </a:cxn>
                  <a:cxn ang="0">
                    <a:pos x="connsiteX9653" y="connsiteY9653"/>
                  </a:cxn>
                  <a:cxn ang="0">
                    <a:pos x="connsiteX9654" y="connsiteY9654"/>
                  </a:cxn>
                  <a:cxn ang="0">
                    <a:pos x="connsiteX9655" y="connsiteY9655"/>
                  </a:cxn>
                  <a:cxn ang="0">
                    <a:pos x="connsiteX9656" y="connsiteY9656"/>
                  </a:cxn>
                  <a:cxn ang="0">
                    <a:pos x="connsiteX9657" y="connsiteY9657"/>
                  </a:cxn>
                  <a:cxn ang="0">
                    <a:pos x="connsiteX9658" y="connsiteY9658"/>
                  </a:cxn>
                  <a:cxn ang="0">
                    <a:pos x="connsiteX9659" y="connsiteY9659"/>
                  </a:cxn>
                  <a:cxn ang="0">
                    <a:pos x="connsiteX9660" y="connsiteY9660"/>
                  </a:cxn>
                  <a:cxn ang="0">
                    <a:pos x="connsiteX9661" y="connsiteY9661"/>
                  </a:cxn>
                  <a:cxn ang="0">
                    <a:pos x="connsiteX9662" y="connsiteY9662"/>
                  </a:cxn>
                  <a:cxn ang="0">
                    <a:pos x="connsiteX9663" y="connsiteY9663"/>
                  </a:cxn>
                  <a:cxn ang="0">
                    <a:pos x="connsiteX9664" y="connsiteY9664"/>
                  </a:cxn>
                  <a:cxn ang="0">
                    <a:pos x="connsiteX9665" y="connsiteY9665"/>
                  </a:cxn>
                  <a:cxn ang="0">
                    <a:pos x="connsiteX9666" y="connsiteY9666"/>
                  </a:cxn>
                  <a:cxn ang="0">
                    <a:pos x="connsiteX9667" y="connsiteY9667"/>
                  </a:cxn>
                  <a:cxn ang="0">
                    <a:pos x="connsiteX9668" y="connsiteY9668"/>
                  </a:cxn>
                  <a:cxn ang="0">
                    <a:pos x="connsiteX9669" y="connsiteY9669"/>
                  </a:cxn>
                  <a:cxn ang="0">
                    <a:pos x="connsiteX9670" y="connsiteY9670"/>
                  </a:cxn>
                  <a:cxn ang="0">
                    <a:pos x="connsiteX9671" y="connsiteY9671"/>
                  </a:cxn>
                  <a:cxn ang="0">
                    <a:pos x="connsiteX9672" y="connsiteY9672"/>
                  </a:cxn>
                  <a:cxn ang="0">
                    <a:pos x="connsiteX9673" y="connsiteY9673"/>
                  </a:cxn>
                  <a:cxn ang="0">
                    <a:pos x="connsiteX9674" y="connsiteY9674"/>
                  </a:cxn>
                  <a:cxn ang="0">
                    <a:pos x="connsiteX9675" y="connsiteY9675"/>
                  </a:cxn>
                  <a:cxn ang="0">
                    <a:pos x="connsiteX9676" y="connsiteY9676"/>
                  </a:cxn>
                  <a:cxn ang="0">
                    <a:pos x="connsiteX9677" y="connsiteY9677"/>
                  </a:cxn>
                  <a:cxn ang="0">
                    <a:pos x="connsiteX9678" y="connsiteY9678"/>
                  </a:cxn>
                  <a:cxn ang="0">
                    <a:pos x="connsiteX9679" y="connsiteY9679"/>
                  </a:cxn>
                  <a:cxn ang="0">
                    <a:pos x="connsiteX9680" y="connsiteY9680"/>
                  </a:cxn>
                  <a:cxn ang="0">
                    <a:pos x="connsiteX9681" y="connsiteY9681"/>
                  </a:cxn>
                  <a:cxn ang="0">
                    <a:pos x="connsiteX9682" y="connsiteY9682"/>
                  </a:cxn>
                  <a:cxn ang="0">
                    <a:pos x="connsiteX9683" y="connsiteY9683"/>
                  </a:cxn>
                  <a:cxn ang="0">
                    <a:pos x="connsiteX9684" y="connsiteY9684"/>
                  </a:cxn>
                  <a:cxn ang="0">
                    <a:pos x="connsiteX9685" y="connsiteY9685"/>
                  </a:cxn>
                  <a:cxn ang="0">
                    <a:pos x="connsiteX9686" y="connsiteY9686"/>
                  </a:cxn>
                  <a:cxn ang="0">
                    <a:pos x="connsiteX9687" y="connsiteY9687"/>
                  </a:cxn>
                  <a:cxn ang="0">
                    <a:pos x="connsiteX9688" y="connsiteY9688"/>
                  </a:cxn>
                  <a:cxn ang="0">
                    <a:pos x="connsiteX9689" y="connsiteY9689"/>
                  </a:cxn>
                  <a:cxn ang="0">
                    <a:pos x="connsiteX9690" y="connsiteY9690"/>
                  </a:cxn>
                  <a:cxn ang="0">
                    <a:pos x="connsiteX9691" y="connsiteY9691"/>
                  </a:cxn>
                  <a:cxn ang="0">
                    <a:pos x="connsiteX9692" y="connsiteY9692"/>
                  </a:cxn>
                  <a:cxn ang="0">
                    <a:pos x="connsiteX9693" y="connsiteY9693"/>
                  </a:cxn>
                  <a:cxn ang="0">
                    <a:pos x="connsiteX9694" y="connsiteY9694"/>
                  </a:cxn>
                  <a:cxn ang="0">
                    <a:pos x="connsiteX9695" y="connsiteY9695"/>
                  </a:cxn>
                  <a:cxn ang="0">
                    <a:pos x="connsiteX9696" y="connsiteY9696"/>
                  </a:cxn>
                  <a:cxn ang="0">
                    <a:pos x="connsiteX9697" y="connsiteY9697"/>
                  </a:cxn>
                  <a:cxn ang="0">
                    <a:pos x="connsiteX9698" y="connsiteY9698"/>
                  </a:cxn>
                  <a:cxn ang="0">
                    <a:pos x="connsiteX9699" y="connsiteY9699"/>
                  </a:cxn>
                  <a:cxn ang="0">
                    <a:pos x="connsiteX9700" y="connsiteY9700"/>
                  </a:cxn>
                  <a:cxn ang="0">
                    <a:pos x="connsiteX9701" y="connsiteY9701"/>
                  </a:cxn>
                  <a:cxn ang="0">
                    <a:pos x="connsiteX9702" y="connsiteY9702"/>
                  </a:cxn>
                  <a:cxn ang="0">
                    <a:pos x="connsiteX9703" y="connsiteY9703"/>
                  </a:cxn>
                  <a:cxn ang="0">
                    <a:pos x="connsiteX9704" y="connsiteY9704"/>
                  </a:cxn>
                  <a:cxn ang="0">
                    <a:pos x="connsiteX9705" y="connsiteY9705"/>
                  </a:cxn>
                  <a:cxn ang="0">
                    <a:pos x="connsiteX9706" y="connsiteY9706"/>
                  </a:cxn>
                  <a:cxn ang="0">
                    <a:pos x="connsiteX9707" y="connsiteY9707"/>
                  </a:cxn>
                  <a:cxn ang="0">
                    <a:pos x="connsiteX9708" y="connsiteY9708"/>
                  </a:cxn>
                  <a:cxn ang="0">
                    <a:pos x="connsiteX9709" y="connsiteY9709"/>
                  </a:cxn>
                  <a:cxn ang="0">
                    <a:pos x="connsiteX9710" y="connsiteY9710"/>
                  </a:cxn>
                  <a:cxn ang="0">
                    <a:pos x="connsiteX9711" y="connsiteY9711"/>
                  </a:cxn>
                  <a:cxn ang="0">
                    <a:pos x="connsiteX9712" y="connsiteY9712"/>
                  </a:cxn>
                  <a:cxn ang="0">
                    <a:pos x="connsiteX9713" y="connsiteY9713"/>
                  </a:cxn>
                  <a:cxn ang="0">
                    <a:pos x="connsiteX9714" y="connsiteY9714"/>
                  </a:cxn>
                  <a:cxn ang="0">
                    <a:pos x="connsiteX9715" y="connsiteY9715"/>
                  </a:cxn>
                  <a:cxn ang="0">
                    <a:pos x="connsiteX9716" y="connsiteY9716"/>
                  </a:cxn>
                  <a:cxn ang="0">
                    <a:pos x="connsiteX9717" y="connsiteY9717"/>
                  </a:cxn>
                  <a:cxn ang="0">
                    <a:pos x="connsiteX9718" y="connsiteY9718"/>
                  </a:cxn>
                  <a:cxn ang="0">
                    <a:pos x="connsiteX9719" y="connsiteY9719"/>
                  </a:cxn>
                  <a:cxn ang="0">
                    <a:pos x="connsiteX9720" y="connsiteY9720"/>
                  </a:cxn>
                  <a:cxn ang="0">
                    <a:pos x="connsiteX9721" y="connsiteY9721"/>
                  </a:cxn>
                  <a:cxn ang="0">
                    <a:pos x="connsiteX9722" y="connsiteY9722"/>
                  </a:cxn>
                  <a:cxn ang="0">
                    <a:pos x="connsiteX9723" y="connsiteY9723"/>
                  </a:cxn>
                  <a:cxn ang="0">
                    <a:pos x="connsiteX9724" y="connsiteY9724"/>
                  </a:cxn>
                  <a:cxn ang="0">
                    <a:pos x="connsiteX9725" y="connsiteY9725"/>
                  </a:cxn>
                  <a:cxn ang="0">
                    <a:pos x="connsiteX9726" y="connsiteY9726"/>
                  </a:cxn>
                  <a:cxn ang="0">
                    <a:pos x="connsiteX9727" y="connsiteY9727"/>
                  </a:cxn>
                  <a:cxn ang="0">
                    <a:pos x="connsiteX9728" y="connsiteY9728"/>
                  </a:cxn>
                  <a:cxn ang="0">
                    <a:pos x="connsiteX9729" y="connsiteY9729"/>
                  </a:cxn>
                  <a:cxn ang="0">
                    <a:pos x="connsiteX9730" y="connsiteY9730"/>
                  </a:cxn>
                  <a:cxn ang="0">
                    <a:pos x="connsiteX9731" y="connsiteY9731"/>
                  </a:cxn>
                  <a:cxn ang="0">
                    <a:pos x="connsiteX9732" y="connsiteY9732"/>
                  </a:cxn>
                  <a:cxn ang="0">
                    <a:pos x="connsiteX9733" y="connsiteY9733"/>
                  </a:cxn>
                  <a:cxn ang="0">
                    <a:pos x="connsiteX9734" y="connsiteY9734"/>
                  </a:cxn>
                  <a:cxn ang="0">
                    <a:pos x="connsiteX9735" y="connsiteY9735"/>
                  </a:cxn>
                  <a:cxn ang="0">
                    <a:pos x="connsiteX9736" y="connsiteY9736"/>
                  </a:cxn>
                  <a:cxn ang="0">
                    <a:pos x="connsiteX9737" y="connsiteY9737"/>
                  </a:cxn>
                  <a:cxn ang="0">
                    <a:pos x="connsiteX9738" y="connsiteY9738"/>
                  </a:cxn>
                  <a:cxn ang="0">
                    <a:pos x="connsiteX9739" y="connsiteY9739"/>
                  </a:cxn>
                  <a:cxn ang="0">
                    <a:pos x="connsiteX9740" y="connsiteY9740"/>
                  </a:cxn>
                  <a:cxn ang="0">
                    <a:pos x="connsiteX9741" y="connsiteY9741"/>
                  </a:cxn>
                  <a:cxn ang="0">
                    <a:pos x="connsiteX9742" y="connsiteY9742"/>
                  </a:cxn>
                  <a:cxn ang="0">
                    <a:pos x="connsiteX9743" y="connsiteY9743"/>
                  </a:cxn>
                  <a:cxn ang="0">
                    <a:pos x="connsiteX9744" y="connsiteY9744"/>
                  </a:cxn>
                  <a:cxn ang="0">
                    <a:pos x="connsiteX9745" y="connsiteY9745"/>
                  </a:cxn>
                  <a:cxn ang="0">
                    <a:pos x="connsiteX9746" y="connsiteY9746"/>
                  </a:cxn>
                  <a:cxn ang="0">
                    <a:pos x="connsiteX9747" y="connsiteY9747"/>
                  </a:cxn>
                  <a:cxn ang="0">
                    <a:pos x="connsiteX9748" y="connsiteY9748"/>
                  </a:cxn>
                  <a:cxn ang="0">
                    <a:pos x="connsiteX9749" y="connsiteY9749"/>
                  </a:cxn>
                  <a:cxn ang="0">
                    <a:pos x="connsiteX9750" y="connsiteY9750"/>
                  </a:cxn>
                  <a:cxn ang="0">
                    <a:pos x="connsiteX9751" y="connsiteY9751"/>
                  </a:cxn>
                  <a:cxn ang="0">
                    <a:pos x="connsiteX9752" y="connsiteY9752"/>
                  </a:cxn>
                  <a:cxn ang="0">
                    <a:pos x="connsiteX9753" y="connsiteY9753"/>
                  </a:cxn>
                  <a:cxn ang="0">
                    <a:pos x="connsiteX9754" y="connsiteY9754"/>
                  </a:cxn>
                  <a:cxn ang="0">
                    <a:pos x="connsiteX9755" y="connsiteY9755"/>
                  </a:cxn>
                  <a:cxn ang="0">
                    <a:pos x="connsiteX9756" y="connsiteY9756"/>
                  </a:cxn>
                  <a:cxn ang="0">
                    <a:pos x="connsiteX9757" y="connsiteY9757"/>
                  </a:cxn>
                  <a:cxn ang="0">
                    <a:pos x="connsiteX9758" y="connsiteY9758"/>
                  </a:cxn>
                  <a:cxn ang="0">
                    <a:pos x="connsiteX9759" y="connsiteY9759"/>
                  </a:cxn>
                  <a:cxn ang="0">
                    <a:pos x="connsiteX9760" y="connsiteY9760"/>
                  </a:cxn>
                  <a:cxn ang="0">
                    <a:pos x="connsiteX9761" y="connsiteY9761"/>
                  </a:cxn>
                  <a:cxn ang="0">
                    <a:pos x="connsiteX9762" y="connsiteY9762"/>
                  </a:cxn>
                  <a:cxn ang="0">
                    <a:pos x="connsiteX9763" y="connsiteY9763"/>
                  </a:cxn>
                  <a:cxn ang="0">
                    <a:pos x="connsiteX9764" y="connsiteY9764"/>
                  </a:cxn>
                  <a:cxn ang="0">
                    <a:pos x="connsiteX9765" y="connsiteY9765"/>
                  </a:cxn>
                  <a:cxn ang="0">
                    <a:pos x="connsiteX9766" y="connsiteY9766"/>
                  </a:cxn>
                  <a:cxn ang="0">
                    <a:pos x="connsiteX9767" y="connsiteY9767"/>
                  </a:cxn>
                  <a:cxn ang="0">
                    <a:pos x="connsiteX9768" y="connsiteY9768"/>
                  </a:cxn>
                  <a:cxn ang="0">
                    <a:pos x="connsiteX9769" y="connsiteY9769"/>
                  </a:cxn>
                  <a:cxn ang="0">
                    <a:pos x="connsiteX9770" y="connsiteY9770"/>
                  </a:cxn>
                  <a:cxn ang="0">
                    <a:pos x="connsiteX9771" y="connsiteY9771"/>
                  </a:cxn>
                  <a:cxn ang="0">
                    <a:pos x="connsiteX9772" y="connsiteY9772"/>
                  </a:cxn>
                  <a:cxn ang="0">
                    <a:pos x="connsiteX9773" y="connsiteY9773"/>
                  </a:cxn>
                  <a:cxn ang="0">
                    <a:pos x="connsiteX9774" y="connsiteY9774"/>
                  </a:cxn>
                  <a:cxn ang="0">
                    <a:pos x="connsiteX9775" y="connsiteY9775"/>
                  </a:cxn>
                  <a:cxn ang="0">
                    <a:pos x="connsiteX9776" y="connsiteY9776"/>
                  </a:cxn>
                  <a:cxn ang="0">
                    <a:pos x="connsiteX9777" y="connsiteY9777"/>
                  </a:cxn>
                  <a:cxn ang="0">
                    <a:pos x="connsiteX9778" y="connsiteY9778"/>
                  </a:cxn>
                  <a:cxn ang="0">
                    <a:pos x="connsiteX9779" y="connsiteY9779"/>
                  </a:cxn>
                  <a:cxn ang="0">
                    <a:pos x="connsiteX9780" y="connsiteY9780"/>
                  </a:cxn>
                  <a:cxn ang="0">
                    <a:pos x="connsiteX9781" y="connsiteY9781"/>
                  </a:cxn>
                  <a:cxn ang="0">
                    <a:pos x="connsiteX9782" y="connsiteY9782"/>
                  </a:cxn>
                  <a:cxn ang="0">
                    <a:pos x="connsiteX9783" y="connsiteY9783"/>
                  </a:cxn>
                  <a:cxn ang="0">
                    <a:pos x="connsiteX9784" y="connsiteY9784"/>
                  </a:cxn>
                  <a:cxn ang="0">
                    <a:pos x="connsiteX9785" y="connsiteY9785"/>
                  </a:cxn>
                  <a:cxn ang="0">
                    <a:pos x="connsiteX9786" y="connsiteY9786"/>
                  </a:cxn>
                  <a:cxn ang="0">
                    <a:pos x="connsiteX9787" y="connsiteY9787"/>
                  </a:cxn>
                  <a:cxn ang="0">
                    <a:pos x="connsiteX9788" y="connsiteY9788"/>
                  </a:cxn>
                  <a:cxn ang="0">
                    <a:pos x="connsiteX9789" y="connsiteY9789"/>
                  </a:cxn>
                  <a:cxn ang="0">
                    <a:pos x="connsiteX9790" y="connsiteY9790"/>
                  </a:cxn>
                  <a:cxn ang="0">
                    <a:pos x="connsiteX9791" y="connsiteY9791"/>
                  </a:cxn>
                  <a:cxn ang="0">
                    <a:pos x="connsiteX9792" y="connsiteY9792"/>
                  </a:cxn>
                  <a:cxn ang="0">
                    <a:pos x="connsiteX9793" y="connsiteY9793"/>
                  </a:cxn>
                  <a:cxn ang="0">
                    <a:pos x="connsiteX9794" y="connsiteY9794"/>
                  </a:cxn>
                  <a:cxn ang="0">
                    <a:pos x="connsiteX9795" y="connsiteY9795"/>
                  </a:cxn>
                  <a:cxn ang="0">
                    <a:pos x="connsiteX9796" y="connsiteY9796"/>
                  </a:cxn>
                  <a:cxn ang="0">
                    <a:pos x="connsiteX9797" y="connsiteY9797"/>
                  </a:cxn>
                  <a:cxn ang="0">
                    <a:pos x="connsiteX9798" y="connsiteY9798"/>
                  </a:cxn>
                  <a:cxn ang="0">
                    <a:pos x="connsiteX9799" y="connsiteY9799"/>
                  </a:cxn>
                  <a:cxn ang="0">
                    <a:pos x="connsiteX9800" y="connsiteY9800"/>
                  </a:cxn>
                  <a:cxn ang="0">
                    <a:pos x="connsiteX9801" y="connsiteY9801"/>
                  </a:cxn>
                  <a:cxn ang="0">
                    <a:pos x="connsiteX9802" y="connsiteY9802"/>
                  </a:cxn>
                  <a:cxn ang="0">
                    <a:pos x="connsiteX9803" y="connsiteY9803"/>
                  </a:cxn>
                  <a:cxn ang="0">
                    <a:pos x="connsiteX9804" y="connsiteY9804"/>
                  </a:cxn>
                  <a:cxn ang="0">
                    <a:pos x="connsiteX9805" y="connsiteY9805"/>
                  </a:cxn>
                  <a:cxn ang="0">
                    <a:pos x="connsiteX9806" y="connsiteY9806"/>
                  </a:cxn>
                  <a:cxn ang="0">
                    <a:pos x="connsiteX9807" y="connsiteY9807"/>
                  </a:cxn>
                  <a:cxn ang="0">
                    <a:pos x="connsiteX9808" y="connsiteY9808"/>
                  </a:cxn>
                  <a:cxn ang="0">
                    <a:pos x="connsiteX9809" y="connsiteY9809"/>
                  </a:cxn>
                  <a:cxn ang="0">
                    <a:pos x="connsiteX9810" y="connsiteY9810"/>
                  </a:cxn>
                  <a:cxn ang="0">
                    <a:pos x="connsiteX9811" y="connsiteY9811"/>
                  </a:cxn>
                  <a:cxn ang="0">
                    <a:pos x="connsiteX9812" y="connsiteY9812"/>
                  </a:cxn>
                  <a:cxn ang="0">
                    <a:pos x="connsiteX9813" y="connsiteY9813"/>
                  </a:cxn>
                  <a:cxn ang="0">
                    <a:pos x="connsiteX9814" y="connsiteY9814"/>
                  </a:cxn>
                  <a:cxn ang="0">
                    <a:pos x="connsiteX9815" y="connsiteY9815"/>
                  </a:cxn>
                  <a:cxn ang="0">
                    <a:pos x="connsiteX9816" y="connsiteY9816"/>
                  </a:cxn>
                  <a:cxn ang="0">
                    <a:pos x="connsiteX9817" y="connsiteY9817"/>
                  </a:cxn>
                  <a:cxn ang="0">
                    <a:pos x="connsiteX9818" y="connsiteY9818"/>
                  </a:cxn>
                  <a:cxn ang="0">
                    <a:pos x="connsiteX9819" y="connsiteY9819"/>
                  </a:cxn>
                  <a:cxn ang="0">
                    <a:pos x="connsiteX9820" y="connsiteY9820"/>
                  </a:cxn>
                  <a:cxn ang="0">
                    <a:pos x="connsiteX9821" y="connsiteY9821"/>
                  </a:cxn>
                  <a:cxn ang="0">
                    <a:pos x="connsiteX9822" y="connsiteY9822"/>
                  </a:cxn>
                  <a:cxn ang="0">
                    <a:pos x="connsiteX9823" y="connsiteY9823"/>
                  </a:cxn>
                  <a:cxn ang="0">
                    <a:pos x="connsiteX9824" y="connsiteY9824"/>
                  </a:cxn>
                  <a:cxn ang="0">
                    <a:pos x="connsiteX9825" y="connsiteY9825"/>
                  </a:cxn>
                  <a:cxn ang="0">
                    <a:pos x="connsiteX9826" y="connsiteY9826"/>
                  </a:cxn>
                  <a:cxn ang="0">
                    <a:pos x="connsiteX9827" y="connsiteY9827"/>
                  </a:cxn>
                  <a:cxn ang="0">
                    <a:pos x="connsiteX9828" y="connsiteY9828"/>
                  </a:cxn>
                  <a:cxn ang="0">
                    <a:pos x="connsiteX9829" y="connsiteY9829"/>
                  </a:cxn>
                  <a:cxn ang="0">
                    <a:pos x="connsiteX9830" y="connsiteY9830"/>
                  </a:cxn>
                  <a:cxn ang="0">
                    <a:pos x="connsiteX9831" y="connsiteY9831"/>
                  </a:cxn>
                  <a:cxn ang="0">
                    <a:pos x="connsiteX9832" y="connsiteY9832"/>
                  </a:cxn>
                  <a:cxn ang="0">
                    <a:pos x="connsiteX9833" y="connsiteY9833"/>
                  </a:cxn>
                  <a:cxn ang="0">
                    <a:pos x="connsiteX9834" y="connsiteY9834"/>
                  </a:cxn>
                  <a:cxn ang="0">
                    <a:pos x="connsiteX9835" y="connsiteY9835"/>
                  </a:cxn>
                  <a:cxn ang="0">
                    <a:pos x="connsiteX9836" y="connsiteY9836"/>
                  </a:cxn>
                  <a:cxn ang="0">
                    <a:pos x="connsiteX9837" y="connsiteY9837"/>
                  </a:cxn>
                  <a:cxn ang="0">
                    <a:pos x="connsiteX9838" y="connsiteY9838"/>
                  </a:cxn>
                  <a:cxn ang="0">
                    <a:pos x="connsiteX9839" y="connsiteY9839"/>
                  </a:cxn>
                  <a:cxn ang="0">
                    <a:pos x="connsiteX9840" y="connsiteY9840"/>
                  </a:cxn>
                  <a:cxn ang="0">
                    <a:pos x="connsiteX9841" y="connsiteY9841"/>
                  </a:cxn>
                  <a:cxn ang="0">
                    <a:pos x="connsiteX9842" y="connsiteY9842"/>
                  </a:cxn>
                  <a:cxn ang="0">
                    <a:pos x="connsiteX9843" y="connsiteY9843"/>
                  </a:cxn>
                  <a:cxn ang="0">
                    <a:pos x="connsiteX9844" y="connsiteY9844"/>
                  </a:cxn>
                  <a:cxn ang="0">
                    <a:pos x="connsiteX9845" y="connsiteY9845"/>
                  </a:cxn>
                  <a:cxn ang="0">
                    <a:pos x="connsiteX9846" y="connsiteY9846"/>
                  </a:cxn>
                  <a:cxn ang="0">
                    <a:pos x="connsiteX9847" y="connsiteY9847"/>
                  </a:cxn>
                  <a:cxn ang="0">
                    <a:pos x="connsiteX9848" y="connsiteY9848"/>
                  </a:cxn>
                  <a:cxn ang="0">
                    <a:pos x="connsiteX9849" y="connsiteY9849"/>
                  </a:cxn>
                  <a:cxn ang="0">
                    <a:pos x="connsiteX9850" y="connsiteY9850"/>
                  </a:cxn>
                  <a:cxn ang="0">
                    <a:pos x="connsiteX9851" y="connsiteY9851"/>
                  </a:cxn>
                  <a:cxn ang="0">
                    <a:pos x="connsiteX9852" y="connsiteY9852"/>
                  </a:cxn>
                  <a:cxn ang="0">
                    <a:pos x="connsiteX9853" y="connsiteY9853"/>
                  </a:cxn>
                  <a:cxn ang="0">
                    <a:pos x="connsiteX9854" y="connsiteY9854"/>
                  </a:cxn>
                  <a:cxn ang="0">
                    <a:pos x="connsiteX9855" y="connsiteY9855"/>
                  </a:cxn>
                  <a:cxn ang="0">
                    <a:pos x="connsiteX9856" y="connsiteY9856"/>
                  </a:cxn>
                  <a:cxn ang="0">
                    <a:pos x="connsiteX9857" y="connsiteY9857"/>
                  </a:cxn>
                  <a:cxn ang="0">
                    <a:pos x="connsiteX9858" y="connsiteY9858"/>
                  </a:cxn>
                  <a:cxn ang="0">
                    <a:pos x="connsiteX9859" y="connsiteY9859"/>
                  </a:cxn>
                  <a:cxn ang="0">
                    <a:pos x="connsiteX9860" y="connsiteY9860"/>
                  </a:cxn>
                  <a:cxn ang="0">
                    <a:pos x="connsiteX9861" y="connsiteY9861"/>
                  </a:cxn>
                  <a:cxn ang="0">
                    <a:pos x="connsiteX9862" y="connsiteY9862"/>
                  </a:cxn>
                  <a:cxn ang="0">
                    <a:pos x="connsiteX9863" y="connsiteY9863"/>
                  </a:cxn>
                  <a:cxn ang="0">
                    <a:pos x="connsiteX9864" y="connsiteY9864"/>
                  </a:cxn>
                  <a:cxn ang="0">
                    <a:pos x="connsiteX9865" y="connsiteY9865"/>
                  </a:cxn>
                  <a:cxn ang="0">
                    <a:pos x="connsiteX9866" y="connsiteY9866"/>
                  </a:cxn>
                  <a:cxn ang="0">
                    <a:pos x="connsiteX9867" y="connsiteY9867"/>
                  </a:cxn>
                  <a:cxn ang="0">
                    <a:pos x="connsiteX9868" y="connsiteY9868"/>
                  </a:cxn>
                  <a:cxn ang="0">
                    <a:pos x="connsiteX9869" y="connsiteY9869"/>
                  </a:cxn>
                  <a:cxn ang="0">
                    <a:pos x="connsiteX9870" y="connsiteY9870"/>
                  </a:cxn>
                  <a:cxn ang="0">
                    <a:pos x="connsiteX9871" y="connsiteY9871"/>
                  </a:cxn>
                  <a:cxn ang="0">
                    <a:pos x="connsiteX9872" y="connsiteY9872"/>
                  </a:cxn>
                  <a:cxn ang="0">
                    <a:pos x="connsiteX9873" y="connsiteY9873"/>
                  </a:cxn>
                  <a:cxn ang="0">
                    <a:pos x="connsiteX9874" y="connsiteY9874"/>
                  </a:cxn>
                  <a:cxn ang="0">
                    <a:pos x="connsiteX9875" y="connsiteY9875"/>
                  </a:cxn>
                  <a:cxn ang="0">
                    <a:pos x="connsiteX9876" y="connsiteY9876"/>
                  </a:cxn>
                  <a:cxn ang="0">
                    <a:pos x="connsiteX9877" y="connsiteY9877"/>
                  </a:cxn>
                  <a:cxn ang="0">
                    <a:pos x="connsiteX9878" y="connsiteY9878"/>
                  </a:cxn>
                  <a:cxn ang="0">
                    <a:pos x="connsiteX9879" y="connsiteY9879"/>
                  </a:cxn>
                  <a:cxn ang="0">
                    <a:pos x="connsiteX9880" y="connsiteY9880"/>
                  </a:cxn>
                  <a:cxn ang="0">
                    <a:pos x="connsiteX9881" y="connsiteY9881"/>
                  </a:cxn>
                  <a:cxn ang="0">
                    <a:pos x="connsiteX9882" y="connsiteY9882"/>
                  </a:cxn>
                  <a:cxn ang="0">
                    <a:pos x="connsiteX9883" y="connsiteY9883"/>
                  </a:cxn>
                  <a:cxn ang="0">
                    <a:pos x="connsiteX9884" y="connsiteY9884"/>
                  </a:cxn>
                  <a:cxn ang="0">
                    <a:pos x="connsiteX9885" y="connsiteY9885"/>
                  </a:cxn>
                  <a:cxn ang="0">
                    <a:pos x="connsiteX9886" y="connsiteY9886"/>
                  </a:cxn>
                  <a:cxn ang="0">
                    <a:pos x="connsiteX9887" y="connsiteY9887"/>
                  </a:cxn>
                  <a:cxn ang="0">
                    <a:pos x="connsiteX9888" y="connsiteY9888"/>
                  </a:cxn>
                  <a:cxn ang="0">
                    <a:pos x="connsiteX9889" y="connsiteY9889"/>
                  </a:cxn>
                  <a:cxn ang="0">
                    <a:pos x="connsiteX9890" y="connsiteY9890"/>
                  </a:cxn>
                  <a:cxn ang="0">
                    <a:pos x="connsiteX9891" y="connsiteY9891"/>
                  </a:cxn>
                  <a:cxn ang="0">
                    <a:pos x="connsiteX9892" y="connsiteY9892"/>
                  </a:cxn>
                  <a:cxn ang="0">
                    <a:pos x="connsiteX9893" y="connsiteY9893"/>
                  </a:cxn>
                  <a:cxn ang="0">
                    <a:pos x="connsiteX9894" y="connsiteY9894"/>
                  </a:cxn>
                  <a:cxn ang="0">
                    <a:pos x="connsiteX9895" y="connsiteY9895"/>
                  </a:cxn>
                  <a:cxn ang="0">
                    <a:pos x="connsiteX9896" y="connsiteY9896"/>
                  </a:cxn>
                  <a:cxn ang="0">
                    <a:pos x="connsiteX9897" y="connsiteY9897"/>
                  </a:cxn>
                  <a:cxn ang="0">
                    <a:pos x="connsiteX9898" y="connsiteY9898"/>
                  </a:cxn>
                  <a:cxn ang="0">
                    <a:pos x="connsiteX9899" y="connsiteY9899"/>
                  </a:cxn>
                  <a:cxn ang="0">
                    <a:pos x="connsiteX9900" y="connsiteY9900"/>
                  </a:cxn>
                  <a:cxn ang="0">
                    <a:pos x="connsiteX9901" y="connsiteY9901"/>
                  </a:cxn>
                  <a:cxn ang="0">
                    <a:pos x="connsiteX9902" y="connsiteY9902"/>
                  </a:cxn>
                  <a:cxn ang="0">
                    <a:pos x="connsiteX9903" y="connsiteY9903"/>
                  </a:cxn>
                  <a:cxn ang="0">
                    <a:pos x="connsiteX9904" y="connsiteY9904"/>
                  </a:cxn>
                  <a:cxn ang="0">
                    <a:pos x="connsiteX9905" y="connsiteY9905"/>
                  </a:cxn>
                  <a:cxn ang="0">
                    <a:pos x="connsiteX9906" y="connsiteY9906"/>
                  </a:cxn>
                  <a:cxn ang="0">
                    <a:pos x="connsiteX9907" y="connsiteY9907"/>
                  </a:cxn>
                  <a:cxn ang="0">
                    <a:pos x="connsiteX9908" y="connsiteY9908"/>
                  </a:cxn>
                  <a:cxn ang="0">
                    <a:pos x="connsiteX9909" y="connsiteY9909"/>
                  </a:cxn>
                  <a:cxn ang="0">
                    <a:pos x="connsiteX9910" y="connsiteY9910"/>
                  </a:cxn>
                  <a:cxn ang="0">
                    <a:pos x="connsiteX9911" y="connsiteY9911"/>
                  </a:cxn>
                  <a:cxn ang="0">
                    <a:pos x="connsiteX9912" y="connsiteY9912"/>
                  </a:cxn>
                  <a:cxn ang="0">
                    <a:pos x="connsiteX9913" y="connsiteY9913"/>
                  </a:cxn>
                  <a:cxn ang="0">
                    <a:pos x="connsiteX9914" y="connsiteY9914"/>
                  </a:cxn>
                  <a:cxn ang="0">
                    <a:pos x="connsiteX9915" y="connsiteY9915"/>
                  </a:cxn>
                  <a:cxn ang="0">
                    <a:pos x="connsiteX9916" y="connsiteY9916"/>
                  </a:cxn>
                  <a:cxn ang="0">
                    <a:pos x="connsiteX9917" y="connsiteY9917"/>
                  </a:cxn>
                  <a:cxn ang="0">
                    <a:pos x="connsiteX9918" y="connsiteY9918"/>
                  </a:cxn>
                  <a:cxn ang="0">
                    <a:pos x="connsiteX9919" y="connsiteY9919"/>
                  </a:cxn>
                  <a:cxn ang="0">
                    <a:pos x="connsiteX9920" y="connsiteY9920"/>
                  </a:cxn>
                  <a:cxn ang="0">
                    <a:pos x="connsiteX9921" y="connsiteY9921"/>
                  </a:cxn>
                  <a:cxn ang="0">
                    <a:pos x="connsiteX9922" y="connsiteY9922"/>
                  </a:cxn>
                  <a:cxn ang="0">
                    <a:pos x="connsiteX9923" y="connsiteY9923"/>
                  </a:cxn>
                  <a:cxn ang="0">
                    <a:pos x="connsiteX9924" y="connsiteY9924"/>
                  </a:cxn>
                  <a:cxn ang="0">
                    <a:pos x="connsiteX9925" y="connsiteY9925"/>
                  </a:cxn>
                  <a:cxn ang="0">
                    <a:pos x="connsiteX9926" y="connsiteY9926"/>
                  </a:cxn>
                  <a:cxn ang="0">
                    <a:pos x="connsiteX9927" y="connsiteY9927"/>
                  </a:cxn>
                  <a:cxn ang="0">
                    <a:pos x="connsiteX9928" y="connsiteY9928"/>
                  </a:cxn>
                  <a:cxn ang="0">
                    <a:pos x="connsiteX9929" y="connsiteY9929"/>
                  </a:cxn>
                  <a:cxn ang="0">
                    <a:pos x="connsiteX9930" y="connsiteY9930"/>
                  </a:cxn>
                  <a:cxn ang="0">
                    <a:pos x="connsiteX9931" y="connsiteY9931"/>
                  </a:cxn>
                  <a:cxn ang="0">
                    <a:pos x="connsiteX9932" y="connsiteY9932"/>
                  </a:cxn>
                  <a:cxn ang="0">
                    <a:pos x="connsiteX9933" y="connsiteY9933"/>
                  </a:cxn>
                  <a:cxn ang="0">
                    <a:pos x="connsiteX9934" y="connsiteY9934"/>
                  </a:cxn>
                  <a:cxn ang="0">
                    <a:pos x="connsiteX9935" y="connsiteY9935"/>
                  </a:cxn>
                  <a:cxn ang="0">
                    <a:pos x="connsiteX9936" y="connsiteY9936"/>
                  </a:cxn>
                  <a:cxn ang="0">
                    <a:pos x="connsiteX9937" y="connsiteY9937"/>
                  </a:cxn>
                  <a:cxn ang="0">
                    <a:pos x="connsiteX9938" y="connsiteY9938"/>
                  </a:cxn>
                  <a:cxn ang="0">
                    <a:pos x="connsiteX9939" y="connsiteY9939"/>
                  </a:cxn>
                  <a:cxn ang="0">
                    <a:pos x="connsiteX9940" y="connsiteY9940"/>
                  </a:cxn>
                  <a:cxn ang="0">
                    <a:pos x="connsiteX9941" y="connsiteY9941"/>
                  </a:cxn>
                  <a:cxn ang="0">
                    <a:pos x="connsiteX9942" y="connsiteY9942"/>
                  </a:cxn>
                  <a:cxn ang="0">
                    <a:pos x="connsiteX9943" y="connsiteY9943"/>
                  </a:cxn>
                  <a:cxn ang="0">
                    <a:pos x="connsiteX9944" y="connsiteY9944"/>
                  </a:cxn>
                  <a:cxn ang="0">
                    <a:pos x="connsiteX9945" y="connsiteY9945"/>
                  </a:cxn>
                  <a:cxn ang="0">
                    <a:pos x="connsiteX9946" y="connsiteY9946"/>
                  </a:cxn>
                  <a:cxn ang="0">
                    <a:pos x="connsiteX9947" y="connsiteY9947"/>
                  </a:cxn>
                  <a:cxn ang="0">
                    <a:pos x="connsiteX9948" y="connsiteY9948"/>
                  </a:cxn>
                  <a:cxn ang="0">
                    <a:pos x="connsiteX9949" y="connsiteY9949"/>
                  </a:cxn>
                  <a:cxn ang="0">
                    <a:pos x="connsiteX9950" y="connsiteY9950"/>
                  </a:cxn>
                  <a:cxn ang="0">
                    <a:pos x="connsiteX9951" y="connsiteY9951"/>
                  </a:cxn>
                  <a:cxn ang="0">
                    <a:pos x="connsiteX9952" y="connsiteY9952"/>
                  </a:cxn>
                  <a:cxn ang="0">
                    <a:pos x="connsiteX9953" y="connsiteY9953"/>
                  </a:cxn>
                  <a:cxn ang="0">
                    <a:pos x="connsiteX9954" y="connsiteY9954"/>
                  </a:cxn>
                  <a:cxn ang="0">
                    <a:pos x="connsiteX9955" y="connsiteY9955"/>
                  </a:cxn>
                  <a:cxn ang="0">
                    <a:pos x="connsiteX9956" y="connsiteY9956"/>
                  </a:cxn>
                  <a:cxn ang="0">
                    <a:pos x="connsiteX9957" y="connsiteY9957"/>
                  </a:cxn>
                  <a:cxn ang="0">
                    <a:pos x="connsiteX9958" y="connsiteY9958"/>
                  </a:cxn>
                  <a:cxn ang="0">
                    <a:pos x="connsiteX9959" y="connsiteY9959"/>
                  </a:cxn>
                  <a:cxn ang="0">
                    <a:pos x="connsiteX9960" y="connsiteY9960"/>
                  </a:cxn>
                  <a:cxn ang="0">
                    <a:pos x="connsiteX9961" y="connsiteY9961"/>
                  </a:cxn>
                  <a:cxn ang="0">
                    <a:pos x="connsiteX9962" y="connsiteY9962"/>
                  </a:cxn>
                  <a:cxn ang="0">
                    <a:pos x="connsiteX9963" y="connsiteY9963"/>
                  </a:cxn>
                  <a:cxn ang="0">
                    <a:pos x="connsiteX9964" y="connsiteY9964"/>
                  </a:cxn>
                  <a:cxn ang="0">
                    <a:pos x="connsiteX9965" y="connsiteY9965"/>
                  </a:cxn>
                  <a:cxn ang="0">
                    <a:pos x="connsiteX9966" y="connsiteY9966"/>
                  </a:cxn>
                  <a:cxn ang="0">
                    <a:pos x="connsiteX9967" y="connsiteY9967"/>
                  </a:cxn>
                  <a:cxn ang="0">
                    <a:pos x="connsiteX9968" y="connsiteY9968"/>
                  </a:cxn>
                  <a:cxn ang="0">
                    <a:pos x="connsiteX9969" y="connsiteY9969"/>
                  </a:cxn>
                  <a:cxn ang="0">
                    <a:pos x="connsiteX9970" y="connsiteY9970"/>
                  </a:cxn>
                  <a:cxn ang="0">
                    <a:pos x="connsiteX9971" y="connsiteY9971"/>
                  </a:cxn>
                  <a:cxn ang="0">
                    <a:pos x="connsiteX9972" y="connsiteY9972"/>
                  </a:cxn>
                  <a:cxn ang="0">
                    <a:pos x="connsiteX9973" y="connsiteY9973"/>
                  </a:cxn>
                  <a:cxn ang="0">
                    <a:pos x="connsiteX9974" y="connsiteY9974"/>
                  </a:cxn>
                  <a:cxn ang="0">
                    <a:pos x="connsiteX9975" y="connsiteY9975"/>
                  </a:cxn>
                  <a:cxn ang="0">
                    <a:pos x="connsiteX9976" y="connsiteY9976"/>
                  </a:cxn>
                  <a:cxn ang="0">
                    <a:pos x="connsiteX9977" y="connsiteY9977"/>
                  </a:cxn>
                  <a:cxn ang="0">
                    <a:pos x="connsiteX9978" y="connsiteY9978"/>
                  </a:cxn>
                  <a:cxn ang="0">
                    <a:pos x="connsiteX9979" y="connsiteY9979"/>
                  </a:cxn>
                  <a:cxn ang="0">
                    <a:pos x="connsiteX9980" y="connsiteY9980"/>
                  </a:cxn>
                  <a:cxn ang="0">
                    <a:pos x="connsiteX9981" y="connsiteY9981"/>
                  </a:cxn>
                  <a:cxn ang="0">
                    <a:pos x="connsiteX9982" y="connsiteY9982"/>
                  </a:cxn>
                  <a:cxn ang="0">
                    <a:pos x="connsiteX9983" y="connsiteY9983"/>
                  </a:cxn>
                  <a:cxn ang="0">
                    <a:pos x="connsiteX9984" y="connsiteY9984"/>
                  </a:cxn>
                  <a:cxn ang="0">
                    <a:pos x="connsiteX9985" y="connsiteY9985"/>
                  </a:cxn>
                  <a:cxn ang="0">
                    <a:pos x="connsiteX9986" y="connsiteY9986"/>
                  </a:cxn>
                  <a:cxn ang="0">
                    <a:pos x="connsiteX9987" y="connsiteY9987"/>
                  </a:cxn>
                  <a:cxn ang="0">
                    <a:pos x="connsiteX9988" y="connsiteY9988"/>
                  </a:cxn>
                  <a:cxn ang="0">
                    <a:pos x="connsiteX9989" y="connsiteY9989"/>
                  </a:cxn>
                  <a:cxn ang="0">
                    <a:pos x="connsiteX9990" y="connsiteY9990"/>
                  </a:cxn>
                  <a:cxn ang="0">
                    <a:pos x="connsiteX9991" y="connsiteY9991"/>
                  </a:cxn>
                  <a:cxn ang="0">
                    <a:pos x="connsiteX9992" y="connsiteY9992"/>
                  </a:cxn>
                  <a:cxn ang="0">
                    <a:pos x="connsiteX9993" y="connsiteY9993"/>
                  </a:cxn>
                  <a:cxn ang="0">
                    <a:pos x="connsiteX9994" y="connsiteY9994"/>
                  </a:cxn>
                  <a:cxn ang="0">
                    <a:pos x="connsiteX9995" y="connsiteY9995"/>
                  </a:cxn>
                  <a:cxn ang="0">
                    <a:pos x="connsiteX9996" y="connsiteY9996"/>
                  </a:cxn>
                  <a:cxn ang="0">
                    <a:pos x="connsiteX9997" y="connsiteY9997"/>
                  </a:cxn>
                  <a:cxn ang="0">
                    <a:pos x="connsiteX9998" y="connsiteY9998"/>
                  </a:cxn>
                  <a:cxn ang="0">
                    <a:pos x="connsiteX9999" y="connsiteY9999"/>
                  </a:cxn>
                  <a:cxn ang="0">
                    <a:pos x="connsiteX10000" y="connsiteY10000"/>
                  </a:cxn>
                  <a:cxn ang="0">
                    <a:pos x="connsiteX10001" y="connsiteY10001"/>
                  </a:cxn>
                  <a:cxn ang="0">
                    <a:pos x="connsiteX10002" y="connsiteY10002"/>
                  </a:cxn>
                  <a:cxn ang="0">
                    <a:pos x="connsiteX10003" y="connsiteY10003"/>
                  </a:cxn>
                  <a:cxn ang="0">
                    <a:pos x="connsiteX10004" y="connsiteY10004"/>
                  </a:cxn>
                  <a:cxn ang="0">
                    <a:pos x="connsiteX10005" y="connsiteY10005"/>
                  </a:cxn>
                  <a:cxn ang="0">
                    <a:pos x="connsiteX10006" y="connsiteY10006"/>
                  </a:cxn>
                  <a:cxn ang="0">
                    <a:pos x="connsiteX10007" y="connsiteY10007"/>
                  </a:cxn>
                  <a:cxn ang="0">
                    <a:pos x="connsiteX10008" y="connsiteY10008"/>
                  </a:cxn>
                  <a:cxn ang="0">
                    <a:pos x="connsiteX10009" y="connsiteY10009"/>
                  </a:cxn>
                  <a:cxn ang="0">
                    <a:pos x="connsiteX10010" y="connsiteY10010"/>
                  </a:cxn>
                  <a:cxn ang="0">
                    <a:pos x="connsiteX10011" y="connsiteY10011"/>
                  </a:cxn>
                  <a:cxn ang="0">
                    <a:pos x="connsiteX10012" y="connsiteY10012"/>
                  </a:cxn>
                  <a:cxn ang="0">
                    <a:pos x="connsiteX10013" y="connsiteY10013"/>
                  </a:cxn>
                  <a:cxn ang="0">
                    <a:pos x="connsiteX10014" y="connsiteY10014"/>
                  </a:cxn>
                  <a:cxn ang="0">
                    <a:pos x="connsiteX10015" y="connsiteY10015"/>
                  </a:cxn>
                  <a:cxn ang="0">
                    <a:pos x="connsiteX10016" y="connsiteY10016"/>
                  </a:cxn>
                  <a:cxn ang="0">
                    <a:pos x="connsiteX10017" y="connsiteY10017"/>
                  </a:cxn>
                  <a:cxn ang="0">
                    <a:pos x="connsiteX10018" y="connsiteY10018"/>
                  </a:cxn>
                  <a:cxn ang="0">
                    <a:pos x="connsiteX10019" y="connsiteY10019"/>
                  </a:cxn>
                  <a:cxn ang="0">
                    <a:pos x="connsiteX10020" y="connsiteY10020"/>
                  </a:cxn>
                  <a:cxn ang="0">
                    <a:pos x="connsiteX10021" y="connsiteY10021"/>
                  </a:cxn>
                  <a:cxn ang="0">
                    <a:pos x="connsiteX10022" y="connsiteY10022"/>
                  </a:cxn>
                  <a:cxn ang="0">
                    <a:pos x="connsiteX10023" y="connsiteY10023"/>
                  </a:cxn>
                  <a:cxn ang="0">
                    <a:pos x="connsiteX10024" y="connsiteY10024"/>
                  </a:cxn>
                  <a:cxn ang="0">
                    <a:pos x="connsiteX10025" y="connsiteY10025"/>
                  </a:cxn>
                  <a:cxn ang="0">
                    <a:pos x="connsiteX10026" y="connsiteY10026"/>
                  </a:cxn>
                  <a:cxn ang="0">
                    <a:pos x="connsiteX10027" y="connsiteY10027"/>
                  </a:cxn>
                  <a:cxn ang="0">
                    <a:pos x="connsiteX10028" y="connsiteY10028"/>
                  </a:cxn>
                  <a:cxn ang="0">
                    <a:pos x="connsiteX10029" y="connsiteY10029"/>
                  </a:cxn>
                  <a:cxn ang="0">
                    <a:pos x="connsiteX10030" y="connsiteY10030"/>
                  </a:cxn>
                  <a:cxn ang="0">
                    <a:pos x="connsiteX10031" y="connsiteY10031"/>
                  </a:cxn>
                  <a:cxn ang="0">
                    <a:pos x="connsiteX10032" y="connsiteY10032"/>
                  </a:cxn>
                  <a:cxn ang="0">
                    <a:pos x="connsiteX10033" y="connsiteY10033"/>
                  </a:cxn>
                  <a:cxn ang="0">
                    <a:pos x="connsiteX10034" y="connsiteY10034"/>
                  </a:cxn>
                  <a:cxn ang="0">
                    <a:pos x="connsiteX10035" y="connsiteY10035"/>
                  </a:cxn>
                  <a:cxn ang="0">
                    <a:pos x="connsiteX10036" y="connsiteY10036"/>
                  </a:cxn>
                  <a:cxn ang="0">
                    <a:pos x="connsiteX10037" y="connsiteY10037"/>
                  </a:cxn>
                  <a:cxn ang="0">
                    <a:pos x="connsiteX10038" y="connsiteY10038"/>
                  </a:cxn>
                  <a:cxn ang="0">
                    <a:pos x="connsiteX10039" y="connsiteY10039"/>
                  </a:cxn>
                  <a:cxn ang="0">
                    <a:pos x="connsiteX10040" y="connsiteY10040"/>
                  </a:cxn>
                  <a:cxn ang="0">
                    <a:pos x="connsiteX10041" y="connsiteY10041"/>
                  </a:cxn>
                  <a:cxn ang="0">
                    <a:pos x="connsiteX10042" y="connsiteY10042"/>
                  </a:cxn>
                  <a:cxn ang="0">
                    <a:pos x="connsiteX10043" y="connsiteY10043"/>
                  </a:cxn>
                  <a:cxn ang="0">
                    <a:pos x="connsiteX10044" y="connsiteY10044"/>
                  </a:cxn>
                  <a:cxn ang="0">
                    <a:pos x="connsiteX10045" y="connsiteY10045"/>
                  </a:cxn>
                  <a:cxn ang="0">
                    <a:pos x="connsiteX10046" y="connsiteY10046"/>
                  </a:cxn>
                  <a:cxn ang="0">
                    <a:pos x="connsiteX10047" y="connsiteY10047"/>
                  </a:cxn>
                  <a:cxn ang="0">
                    <a:pos x="connsiteX10048" y="connsiteY10048"/>
                  </a:cxn>
                  <a:cxn ang="0">
                    <a:pos x="connsiteX10049" y="connsiteY10049"/>
                  </a:cxn>
                  <a:cxn ang="0">
                    <a:pos x="connsiteX10050" y="connsiteY10050"/>
                  </a:cxn>
                  <a:cxn ang="0">
                    <a:pos x="connsiteX10051" y="connsiteY10051"/>
                  </a:cxn>
                  <a:cxn ang="0">
                    <a:pos x="connsiteX10052" y="connsiteY10052"/>
                  </a:cxn>
                  <a:cxn ang="0">
                    <a:pos x="connsiteX10053" y="connsiteY10053"/>
                  </a:cxn>
                  <a:cxn ang="0">
                    <a:pos x="connsiteX10054" y="connsiteY10054"/>
                  </a:cxn>
                  <a:cxn ang="0">
                    <a:pos x="connsiteX10055" y="connsiteY10055"/>
                  </a:cxn>
                  <a:cxn ang="0">
                    <a:pos x="connsiteX10056" y="connsiteY10056"/>
                  </a:cxn>
                  <a:cxn ang="0">
                    <a:pos x="connsiteX10057" y="connsiteY10057"/>
                  </a:cxn>
                  <a:cxn ang="0">
                    <a:pos x="connsiteX10058" y="connsiteY10058"/>
                  </a:cxn>
                  <a:cxn ang="0">
                    <a:pos x="connsiteX10059" y="connsiteY10059"/>
                  </a:cxn>
                  <a:cxn ang="0">
                    <a:pos x="connsiteX10060" y="connsiteY10060"/>
                  </a:cxn>
                  <a:cxn ang="0">
                    <a:pos x="connsiteX10061" y="connsiteY10061"/>
                  </a:cxn>
                  <a:cxn ang="0">
                    <a:pos x="connsiteX10062" y="connsiteY10062"/>
                  </a:cxn>
                  <a:cxn ang="0">
                    <a:pos x="connsiteX10063" y="connsiteY10063"/>
                  </a:cxn>
                  <a:cxn ang="0">
                    <a:pos x="connsiteX10064" y="connsiteY10064"/>
                  </a:cxn>
                  <a:cxn ang="0">
                    <a:pos x="connsiteX10065" y="connsiteY10065"/>
                  </a:cxn>
                  <a:cxn ang="0">
                    <a:pos x="connsiteX10066" y="connsiteY10066"/>
                  </a:cxn>
                  <a:cxn ang="0">
                    <a:pos x="connsiteX10067" y="connsiteY10067"/>
                  </a:cxn>
                  <a:cxn ang="0">
                    <a:pos x="connsiteX10068" y="connsiteY10068"/>
                  </a:cxn>
                  <a:cxn ang="0">
                    <a:pos x="connsiteX10069" y="connsiteY10069"/>
                  </a:cxn>
                  <a:cxn ang="0">
                    <a:pos x="connsiteX10070" y="connsiteY10070"/>
                  </a:cxn>
                  <a:cxn ang="0">
                    <a:pos x="connsiteX10071" y="connsiteY10071"/>
                  </a:cxn>
                  <a:cxn ang="0">
                    <a:pos x="connsiteX10072" y="connsiteY10072"/>
                  </a:cxn>
                  <a:cxn ang="0">
                    <a:pos x="connsiteX10073" y="connsiteY10073"/>
                  </a:cxn>
                  <a:cxn ang="0">
                    <a:pos x="connsiteX10074" y="connsiteY10074"/>
                  </a:cxn>
                  <a:cxn ang="0">
                    <a:pos x="connsiteX10075" y="connsiteY10075"/>
                  </a:cxn>
                  <a:cxn ang="0">
                    <a:pos x="connsiteX10076" y="connsiteY10076"/>
                  </a:cxn>
                  <a:cxn ang="0">
                    <a:pos x="connsiteX10077" y="connsiteY10077"/>
                  </a:cxn>
                  <a:cxn ang="0">
                    <a:pos x="connsiteX10078" y="connsiteY10078"/>
                  </a:cxn>
                  <a:cxn ang="0">
                    <a:pos x="connsiteX10079" y="connsiteY10079"/>
                  </a:cxn>
                  <a:cxn ang="0">
                    <a:pos x="connsiteX10080" y="connsiteY10080"/>
                  </a:cxn>
                  <a:cxn ang="0">
                    <a:pos x="connsiteX10081" y="connsiteY10081"/>
                  </a:cxn>
                  <a:cxn ang="0">
                    <a:pos x="connsiteX10082" y="connsiteY10082"/>
                  </a:cxn>
                  <a:cxn ang="0">
                    <a:pos x="connsiteX10083" y="connsiteY10083"/>
                  </a:cxn>
                  <a:cxn ang="0">
                    <a:pos x="connsiteX10084" y="connsiteY10084"/>
                  </a:cxn>
                  <a:cxn ang="0">
                    <a:pos x="connsiteX10085" y="connsiteY10085"/>
                  </a:cxn>
                  <a:cxn ang="0">
                    <a:pos x="connsiteX10086" y="connsiteY10086"/>
                  </a:cxn>
                  <a:cxn ang="0">
                    <a:pos x="connsiteX10087" y="connsiteY10087"/>
                  </a:cxn>
                  <a:cxn ang="0">
                    <a:pos x="connsiteX10088" y="connsiteY10088"/>
                  </a:cxn>
                  <a:cxn ang="0">
                    <a:pos x="connsiteX10089" y="connsiteY10089"/>
                  </a:cxn>
                  <a:cxn ang="0">
                    <a:pos x="connsiteX10090" y="connsiteY10090"/>
                  </a:cxn>
                  <a:cxn ang="0">
                    <a:pos x="connsiteX10091" y="connsiteY10091"/>
                  </a:cxn>
                  <a:cxn ang="0">
                    <a:pos x="connsiteX10092" y="connsiteY10092"/>
                  </a:cxn>
                  <a:cxn ang="0">
                    <a:pos x="connsiteX10093" y="connsiteY10093"/>
                  </a:cxn>
                  <a:cxn ang="0">
                    <a:pos x="connsiteX10094" y="connsiteY10094"/>
                  </a:cxn>
                  <a:cxn ang="0">
                    <a:pos x="connsiteX10095" y="connsiteY10095"/>
                  </a:cxn>
                  <a:cxn ang="0">
                    <a:pos x="connsiteX10096" y="connsiteY10096"/>
                  </a:cxn>
                  <a:cxn ang="0">
                    <a:pos x="connsiteX10097" y="connsiteY10097"/>
                  </a:cxn>
                  <a:cxn ang="0">
                    <a:pos x="connsiteX10098" y="connsiteY10098"/>
                  </a:cxn>
                  <a:cxn ang="0">
                    <a:pos x="connsiteX10099" y="connsiteY10099"/>
                  </a:cxn>
                  <a:cxn ang="0">
                    <a:pos x="connsiteX10100" y="connsiteY10100"/>
                  </a:cxn>
                  <a:cxn ang="0">
                    <a:pos x="connsiteX10101" y="connsiteY10101"/>
                  </a:cxn>
                  <a:cxn ang="0">
                    <a:pos x="connsiteX10102" y="connsiteY10102"/>
                  </a:cxn>
                  <a:cxn ang="0">
                    <a:pos x="connsiteX10103" y="connsiteY10103"/>
                  </a:cxn>
                  <a:cxn ang="0">
                    <a:pos x="connsiteX10104" y="connsiteY10104"/>
                  </a:cxn>
                  <a:cxn ang="0">
                    <a:pos x="connsiteX10105" y="connsiteY10105"/>
                  </a:cxn>
                  <a:cxn ang="0">
                    <a:pos x="connsiteX10106" y="connsiteY10106"/>
                  </a:cxn>
                  <a:cxn ang="0">
                    <a:pos x="connsiteX10107" y="connsiteY10107"/>
                  </a:cxn>
                  <a:cxn ang="0">
                    <a:pos x="connsiteX10108" y="connsiteY10108"/>
                  </a:cxn>
                  <a:cxn ang="0">
                    <a:pos x="connsiteX10109" y="connsiteY10109"/>
                  </a:cxn>
                  <a:cxn ang="0">
                    <a:pos x="connsiteX10110" y="connsiteY10110"/>
                  </a:cxn>
                  <a:cxn ang="0">
                    <a:pos x="connsiteX10111" y="connsiteY10111"/>
                  </a:cxn>
                  <a:cxn ang="0">
                    <a:pos x="connsiteX10112" y="connsiteY10112"/>
                  </a:cxn>
                  <a:cxn ang="0">
                    <a:pos x="connsiteX10113" y="connsiteY10113"/>
                  </a:cxn>
                  <a:cxn ang="0">
                    <a:pos x="connsiteX10114" y="connsiteY10114"/>
                  </a:cxn>
                  <a:cxn ang="0">
                    <a:pos x="connsiteX10115" y="connsiteY10115"/>
                  </a:cxn>
                  <a:cxn ang="0">
                    <a:pos x="connsiteX10116" y="connsiteY10116"/>
                  </a:cxn>
                  <a:cxn ang="0">
                    <a:pos x="connsiteX10117" y="connsiteY10117"/>
                  </a:cxn>
                  <a:cxn ang="0">
                    <a:pos x="connsiteX10118" y="connsiteY10118"/>
                  </a:cxn>
                  <a:cxn ang="0">
                    <a:pos x="connsiteX10119" y="connsiteY10119"/>
                  </a:cxn>
                  <a:cxn ang="0">
                    <a:pos x="connsiteX10120" y="connsiteY10120"/>
                  </a:cxn>
                  <a:cxn ang="0">
                    <a:pos x="connsiteX10121" y="connsiteY10121"/>
                  </a:cxn>
                  <a:cxn ang="0">
                    <a:pos x="connsiteX10122" y="connsiteY10122"/>
                  </a:cxn>
                  <a:cxn ang="0">
                    <a:pos x="connsiteX10123" y="connsiteY10123"/>
                  </a:cxn>
                  <a:cxn ang="0">
                    <a:pos x="connsiteX10124" y="connsiteY10124"/>
                  </a:cxn>
                  <a:cxn ang="0">
                    <a:pos x="connsiteX10125" y="connsiteY10125"/>
                  </a:cxn>
                  <a:cxn ang="0">
                    <a:pos x="connsiteX10126" y="connsiteY10126"/>
                  </a:cxn>
                  <a:cxn ang="0">
                    <a:pos x="connsiteX10127" y="connsiteY10127"/>
                  </a:cxn>
                  <a:cxn ang="0">
                    <a:pos x="connsiteX10128" y="connsiteY10128"/>
                  </a:cxn>
                  <a:cxn ang="0">
                    <a:pos x="connsiteX10129" y="connsiteY10129"/>
                  </a:cxn>
                  <a:cxn ang="0">
                    <a:pos x="connsiteX10130" y="connsiteY10130"/>
                  </a:cxn>
                  <a:cxn ang="0">
                    <a:pos x="connsiteX10131" y="connsiteY10131"/>
                  </a:cxn>
                  <a:cxn ang="0">
                    <a:pos x="connsiteX10132" y="connsiteY10132"/>
                  </a:cxn>
                  <a:cxn ang="0">
                    <a:pos x="connsiteX10133" y="connsiteY10133"/>
                  </a:cxn>
                  <a:cxn ang="0">
                    <a:pos x="connsiteX10134" y="connsiteY10134"/>
                  </a:cxn>
                  <a:cxn ang="0">
                    <a:pos x="connsiteX10135" y="connsiteY10135"/>
                  </a:cxn>
                  <a:cxn ang="0">
                    <a:pos x="connsiteX10136" y="connsiteY10136"/>
                  </a:cxn>
                  <a:cxn ang="0">
                    <a:pos x="connsiteX10137" y="connsiteY10137"/>
                  </a:cxn>
                  <a:cxn ang="0">
                    <a:pos x="connsiteX10138" y="connsiteY10138"/>
                  </a:cxn>
                  <a:cxn ang="0">
                    <a:pos x="connsiteX10139" y="connsiteY10139"/>
                  </a:cxn>
                  <a:cxn ang="0">
                    <a:pos x="connsiteX10140" y="connsiteY10140"/>
                  </a:cxn>
                  <a:cxn ang="0">
                    <a:pos x="connsiteX10141" y="connsiteY10141"/>
                  </a:cxn>
                  <a:cxn ang="0">
                    <a:pos x="connsiteX10142" y="connsiteY10142"/>
                  </a:cxn>
                  <a:cxn ang="0">
                    <a:pos x="connsiteX10143" y="connsiteY10143"/>
                  </a:cxn>
                  <a:cxn ang="0">
                    <a:pos x="connsiteX10144" y="connsiteY10144"/>
                  </a:cxn>
                  <a:cxn ang="0">
                    <a:pos x="connsiteX10145" y="connsiteY10145"/>
                  </a:cxn>
                  <a:cxn ang="0">
                    <a:pos x="connsiteX10146" y="connsiteY10146"/>
                  </a:cxn>
                  <a:cxn ang="0">
                    <a:pos x="connsiteX10147" y="connsiteY10147"/>
                  </a:cxn>
                  <a:cxn ang="0">
                    <a:pos x="connsiteX10148" y="connsiteY10148"/>
                  </a:cxn>
                  <a:cxn ang="0">
                    <a:pos x="connsiteX10149" y="connsiteY10149"/>
                  </a:cxn>
                  <a:cxn ang="0">
                    <a:pos x="connsiteX10150" y="connsiteY10150"/>
                  </a:cxn>
                  <a:cxn ang="0">
                    <a:pos x="connsiteX10151" y="connsiteY10151"/>
                  </a:cxn>
                  <a:cxn ang="0">
                    <a:pos x="connsiteX10152" y="connsiteY10152"/>
                  </a:cxn>
                  <a:cxn ang="0">
                    <a:pos x="connsiteX10153" y="connsiteY10153"/>
                  </a:cxn>
                  <a:cxn ang="0">
                    <a:pos x="connsiteX10154" y="connsiteY10154"/>
                  </a:cxn>
                  <a:cxn ang="0">
                    <a:pos x="connsiteX10155" y="connsiteY10155"/>
                  </a:cxn>
                  <a:cxn ang="0">
                    <a:pos x="connsiteX10156" y="connsiteY10156"/>
                  </a:cxn>
                  <a:cxn ang="0">
                    <a:pos x="connsiteX10157" y="connsiteY10157"/>
                  </a:cxn>
                  <a:cxn ang="0">
                    <a:pos x="connsiteX10158" y="connsiteY10158"/>
                  </a:cxn>
                  <a:cxn ang="0">
                    <a:pos x="connsiteX10159" y="connsiteY10159"/>
                  </a:cxn>
                  <a:cxn ang="0">
                    <a:pos x="connsiteX10160" y="connsiteY10160"/>
                  </a:cxn>
                  <a:cxn ang="0">
                    <a:pos x="connsiteX10161" y="connsiteY10161"/>
                  </a:cxn>
                  <a:cxn ang="0">
                    <a:pos x="connsiteX10162" y="connsiteY10162"/>
                  </a:cxn>
                  <a:cxn ang="0">
                    <a:pos x="connsiteX10163" y="connsiteY10163"/>
                  </a:cxn>
                  <a:cxn ang="0">
                    <a:pos x="connsiteX10164" y="connsiteY10164"/>
                  </a:cxn>
                  <a:cxn ang="0">
                    <a:pos x="connsiteX10165" y="connsiteY10165"/>
                  </a:cxn>
                  <a:cxn ang="0">
                    <a:pos x="connsiteX10166" y="connsiteY10166"/>
                  </a:cxn>
                  <a:cxn ang="0">
                    <a:pos x="connsiteX10167" y="connsiteY10167"/>
                  </a:cxn>
                  <a:cxn ang="0">
                    <a:pos x="connsiteX10168" y="connsiteY10168"/>
                  </a:cxn>
                  <a:cxn ang="0">
                    <a:pos x="connsiteX10169" y="connsiteY10169"/>
                  </a:cxn>
                  <a:cxn ang="0">
                    <a:pos x="connsiteX10170" y="connsiteY10170"/>
                  </a:cxn>
                  <a:cxn ang="0">
                    <a:pos x="connsiteX10171" y="connsiteY10171"/>
                  </a:cxn>
                  <a:cxn ang="0">
                    <a:pos x="connsiteX10172" y="connsiteY10172"/>
                  </a:cxn>
                  <a:cxn ang="0">
                    <a:pos x="connsiteX10173" y="connsiteY10173"/>
                  </a:cxn>
                  <a:cxn ang="0">
                    <a:pos x="connsiteX10174" y="connsiteY10174"/>
                  </a:cxn>
                  <a:cxn ang="0">
                    <a:pos x="connsiteX10175" y="connsiteY10175"/>
                  </a:cxn>
                  <a:cxn ang="0">
                    <a:pos x="connsiteX10176" y="connsiteY10176"/>
                  </a:cxn>
                  <a:cxn ang="0">
                    <a:pos x="connsiteX10177" y="connsiteY10177"/>
                  </a:cxn>
                  <a:cxn ang="0">
                    <a:pos x="connsiteX10178" y="connsiteY10178"/>
                  </a:cxn>
                  <a:cxn ang="0">
                    <a:pos x="connsiteX10179" y="connsiteY10179"/>
                  </a:cxn>
                  <a:cxn ang="0">
                    <a:pos x="connsiteX10180" y="connsiteY10180"/>
                  </a:cxn>
                  <a:cxn ang="0">
                    <a:pos x="connsiteX10181" y="connsiteY10181"/>
                  </a:cxn>
                  <a:cxn ang="0">
                    <a:pos x="connsiteX10182" y="connsiteY10182"/>
                  </a:cxn>
                  <a:cxn ang="0">
                    <a:pos x="connsiteX10183" y="connsiteY10183"/>
                  </a:cxn>
                  <a:cxn ang="0">
                    <a:pos x="connsiteX10184" y="connsiteY10184"/>
                  </a:cxn>
                  <a:cxn ang="0">
                    <a:pos x="connsiteX10185" y="connsiteY10185"/>
                  </a:cxn>
                  <a:cxn ang="0">
                    <a:pos x="connsiteX10186" y="connsiteY10186"/>
                  </a:cxn>
                  <a:cxn ang="0">
                    <a:pos x="connsiteX10187" y="connsiteY10187"/>
                  </a:cxn>
                  <a:cxn ang="0">
                    <a:pos x="connsiteX10188" y="connsiteY10188"/>
                  </a:cxn>
                  <a:cxn ang="0">
                    <a:pos x="connsiteX10189" y="connsiteY10189"/>
                  </a:cxn>
                  <a:cxn ang="0">
                    <a:pos x="connsiteX10190" y="connsiteY10190"/>
                  </a:cxn>
                  <a:cxn ang="0">
                    <a:pos x="connsiteX10191" y="connsiteY10191"/>
                  </a:cxn>
                  <a:cxn ang="0">
                    <a:pos x="connsiteX10192" y="connsiteY10192"/>
                  </a:cxn>
                  <a:cxn ang="0">
                    <a:pos x="connsiteX10193" y="connsiteY10193"/>
                  </a:cxn>
                  <a:cxn ang="0">
                    <a:pos x="connsiteX10194" y="connsiteY10194"/>
                  </a:cxn>
                  <a:cxn ang="0">
                    <a:pos x="connsiteX10195" y="connsiteY10195"/>
                  </a:cxn>
                  <a:cxn ang="0">
                    <a:pos x="connsiteX10196" y="connsiteY10196"/>
                  </a:cxn>
                  <a:cxn ang="0">
                    <a:pos x="connsiteX10197" y="connsiteY10197"/>
                  </a:cxn>
                  <a:cxn ang="0">
                    <a:pos x="connsiteX10198" y="connsiteY10198"/>
                  </a:cxn>
                  <a:cxn ang="0">
                    <a:pos x="connsiteX10199" y="connsiteY10199"/>
                  </a:cxn>
                  <a:cxn ang="0">
                    <a:pos x="connsiteX10200" y="connsiteY10200"/>
                  </a:cxn>
                  <a:cxn ang="0">
                    <a:pos x="connsiteX10201" y="connsiteY10201"/>
                  </a:cxn>
                  <a:cxn ang="0">
                    <a:pos x="connsiteX10202" y="connsiteY10202"/>
                  </a:cxn>
                  <a:cxn ang="0">
                    <a:pos x="connsiteX10203" y="connsiteY10203"/>
                  </a:cxn>
                  <a:cxn ang="0">
                    <a:pos x="connsiteX10204" y="connsiteY10204"/>
                  </a:cxn>
                  <a:cxn ang="0">
                    <a:pos x="connsiteX10205" y="connsiteY10205"/>
                  </a:cxn>
                  <a:cxn ang="0">
                    <a:pos x="connsiteX10206" y="connsiteY10206"/>
                  </a:cxn>
                  <a:cxn ang="0">
                    <a:pos x="connsiteX10207" y="connsiteY10207"/>
                  </a:cxn>
                  <a:cxn ang="0">
                    <a:pos x="connsiteX10208" y="connsiteY10208"/>
                  </a:cxn>
                  <a:cxn ang="0">
                    <a:pos x="connsiteX10209" y="connsiteY10209"/>
                  </a:cxn>
                  <a:cxn ang="0">
                    <a:pos x="connsiteX10210" y="connsiteY10210"/>
                  </a:cxn>
                  <a:cxn ang="0">
                    <a:pos x="connsiteX10211" y="connsiteY10211"/>
                  </a:cxn>
                  <a:cxn ang="0">
                    <a:pos x="connsiteX10212" y="connsiteY10212"/>
                  </a:cxn>
                  <a:cxn ang="0">
                    <a:pos x="connsiteX10213" y="connsiteY10213"/>
                  </a:cxn>
                  <a:cxn ang="0">
                    <a:pos x="connsiteX10214" y="connsiteY10214"/>
                  </a:cxn>
                  <a:cxn ang="0">
                    <a:pos x="connsiteX10215" y="connsiteY10215"/>
                  </a:cxn>
                  <a:cxn ang="0">
                    <a:pos x="connsiteX10216" y="connsiteY10216"/>
                  </a:cxn>
                  <a:cxn ang="0">
                    <a:pos x="connsiteX10217" y="connsiteY10217"/>
                  </a:cxn>
                  <a:cxn ang="0">
                    <a:pos x="connsiteX10218" y="connsiteY10218"/>
                  </a:cxn>
                  <a:cxn ang="0">
                    <a:pos x="connsiteX10219" y="connsiteY10219"/>
                  </a:cxn>
                  <a:cxn ang="0">
                    <a:pos x="connsiteX10220" y="connsiteY10220"/>
                  </a:cxn>
                  <a:cxn ang="0">
                    <a:pos x="connsiteX10221" y="connsiteY10221"/>
                  </a:cxn>
                  <a:cxn ang="0">
                    <a:pos x="connsiteX10222" y="connsiteY10222"/>
                  </a:cxn>
                  <a:cxn ang="0">
                    <a:pos x="connsiteX10223" y="connsiteY10223"/>
                  </a:cxn>
                  <a:cxn ang="0">
                    <a:pos x="connsiteX10224" y="connsiteY10224"/>
                  </a:cxn>
                  <a:cxn ang="0">
                    <a:pos x="connsiteX10225" y="connsiteY10225"/>
                  </a:cxn>
                  <a:cxn ang="0">
                    <a:pos x="connsiteX10226" y="connsiteY10226"/>
                  </a:cxn>
                  <a:cxn ang="0">
                    <a:pos x="connsiteX10227" y="connsiteY10227"/>
                  </a:cxn>
                  <a:cxn ang="0">
                    <a:pos x="connsiteX10228" y="connsiteY10228"/>
                  </a:cxn>
                  <a:cxn ang="0">
                    <a:pos x="connsiteX10229" y="connsiteY10229"/>
                  </a:cxn>
                  <a:cxn ang="0">
                    <a:pos x="connsiteX10230" y="connsiteY10230"/>
                  </a:cxn>
                  <a:cxn ang="0">
                    <a:pos x="connsiteX10231" y="connsiteY10231"/>
                  </a:cxn>
                  <a:cxn ang="0">
                    <a:pos x="connsiteX10232" y="connsiteY10232"/>
                  </a:cxn>
                  <a:cxn ang="0">
                    <a:pos x="connsiteX10233" y="connsiteY10233"/>
                  </a:cxn>
                  <a:cxn ang="0">
                    <a:pos x="connsiteX10234" y="connsiteY10234"/>
                  </a:cxn>
                  <a:cxn ang="0">
                    <a:pos x="connsiteX10235" y="connsiteY10235"/>
                  </a:cxn>
                  <a:cxn ang="0">
                    <a:pos x="connsiteX10236" y="connsiteY10236"/>
                  </a:cxn>
                  <a:cxn ang="0">
                    <a:pos x="connsiteX10237" y="connsiteY10237"/>
                  </a:cxn>
                  <a:cxn ang="0">
                    <a:pos x="connsiteX10238" y="connsiteY10238"/>
                  </a:cxn>
                  <a:cxn ang="0">
                    <a:pos x="connsiteX10239" y="connsiteY10239"/>
                  </a:cxn>
                  <a:cxn ang="0">
                    <a:pos x="connsiteX10240" y="connsiteY10240"/>
                  </a:cxn>
                  <a:cxn ang="0">
                    <a:pos x="connsiteX10241" y="connsiteY10241"/>
                  </a:cxn>
                  <a:cxn ang="0">
                    <a:pos x="connsiteX10242" y="connsiteY10242"/>
                  </a:cxn>
                  <a:cxn ang="0">
                    <a:pos x="connsiteX10243" y="connsiteY10243"/>
                  </a:cxn>
                  <a:cxn ang="0">
                    <a:pos x="connsiteX10244" y="connsiteY10244"/>
                  </a:cxn>
                  <a:cxn ang="0">
                    <a:pos x="connsiteX10245" y="connsiteY10245"/>
                  </a:cxn>
                  <a:cxn ang="0">
                    <a:pos x="connsiteX10246" y="connsiteY10246"/>
                  </a:cxn>
                  <a:cxn ang="0">
                    <a:pos x="connsiteX10247" y="connsiteY10247"/>
                  </a:cxn>
                  <a:cxn ang="0">
                    <a:pos x="connsiteX10248" y="connsiteY10248"/>
                  </a:cxn>
                  <a:cxn ang="0">
                    <a:pos x="connsiteX10249" y="connsiteY10249"/>
                  </a:cxn>
                  <a:cxn ang="0">
                    <a:pos x="connsiteX10250" y="connsiteY10250"/>
                  </a:cxn>
                  <a:cxn ang="0">
                    <a:pos x="connsiteX10251" y="connsiteY10251"/>
                  </a:cxn>
                  <a:cxn ang="0">
                    <a:pos x="connsiteX10252" y="connsiteY10252"/>
                  </a:cxn>
                  <a:cxn ang="0">
                    <a:pos x="connsiteX10253" y="connsiteY10253"/>
                  </a:cxn>
                  <a:cxn ang="0">
                    <a:pos x="connsiteX10254" y="connsiteY10254"/>
                  </a:cxn>
                  <a:cxn ang="0">
                    <a:pos x="connsiteX10255" y="connsiteY10255"/>
                  </a:cxn>
                  <a:cxn ang="0">
                    <a:pos x="connsiteX10256" y="connsiteY10256"/>
                  </a:cxn>
                  <a:cxn ang="0">
                    <a:pos x="connsiteX10257" y="connsiteY10257"/>
                  </a:cxn>
                  <a:cxn ang="0">
                    <a:pos x="connsiteX10258" y="connsiteY10258"/>
                  </a:cxn>
                  <a:cxn ang="0">
                    <a:pos x="connsiteX10259" y="connsiteY10259"/>
                  </a:cxn>
                  <a:cxn ang="0">
                    <a:pos x="connsiteX10260" y="connsiteY10260"/>
                  </a:cxn>
                  <a:cxn ang="0">
                    <a:pos x="connsiteX10261" y="connsiteY10261"/>
                  </a:cxn>
                  <a:cxn ang="0">
                    <a:pos x="connsiteX10262" y="connsiteY10262"/>
                  </a:cxn>
                  <a:cxn ang="0">
                    <a:pos x="connsiteX10263" y="connsiteY10263"/>
                  </a:cxn>
                  <a:cxn ang="0">
                    <a:pos x="connsiteX10264" y="connsiteY10264"/>
                  </a:cxn>
                  <a:cxn ang="0">
                    <a:pos x="connsiteX10265" y="connsiteY10265"/>
                  </a:cxn>
                  <a:cxn ang="0">
                    <a:pos x="connsiteX10266" y="connsiteY10266"/>
                  </a:cxn>
                  <a:cxn ang="0">
                    <a:pos x="connsiteX10267" y="connsiteY10267"/>
                  </a:cxn>
                  <a:cxn ang="0">
                    <a:pos x="connsiteX10268" y="connsiteY10268"/>
                  </a:cxn>
                  <a:cxn ang="0">
                    <a:pos x="connsiteX10269" y="connsiteY10269"/>
                  </a:cxn>
                  <a:cxn ang="0">
                    <a:pos x="connsiteX10270" y="connsiteY10270"/>
                  </a:cxn>
                  <a:cxn ang="0">
                    <a:pos x="connsiteX10271" y="connsiteY10271"/>
                  </a:cxn>
                  <a:cxn ang="0">
                    <a:pos x="connsiteX10272" y="connsiteY10272"/>
                  </a:cxn>
                  <a:cxn ang="0">
                    <a:pos x="connsiteX10273" y="connsiteY10273"/>
                  </a:cxn>
                  <a:cxn ang="0">
                    <a:pos x="connsiteX10274" y="connsiteY10274"/>
                  </a:cxn>
                  <a:cxn ang="0">
                    <a:pos x="connsiteX10275" y="connsiteY10275"/>
                  </a:cxn>
                  <a:cxn ang="0">
                    <a:pos x="connsiteX10276" y="connsiteY10276"/>
                  </a:cxn>
                  <a:cxn ang="0">
                    <a:pos x="connsiteX10277" y="connsiteY10277"/>
                  </a:cxn>
                  <a:cxn ang="0">
                    <a:pos x="connsiteX10278" y="connsiteY10278"/>
                  </a:cxn>
                  <a:cxn ang="0">
                    <a:pos x="connsiteX10279" y="connsiteY10279"/>
                  </a:cxn>
                  <a:cxn ang="0">
                    <a:pos x="connsiteX10280" y="connsiteY10280"/>
                  </a:cxn>
                  <a:cxn ang="0">
                    <a:pos x="connsiteX10281" y="connsiteY10281"/>
                  </a:cxn>
                  <a:cxn ang="0">
                    <a:pos x="connsiteX10282" y="connsiteY10282"/>
                  </a:cxn>
                  <a:cxn ang="0">
                    <a:pos x="connsiteX10283" y="connsiteY10283"/>
                  </a:cxn>
                  <a:cxn ang="0">
                    <a:pos x="connsiteX10284" y="connsiteY10284"/>
                  </a:cxn>
                  <a:cxn ang="0">
                    <a:pos x="connsiteX10285" y="connsiteY10285"/>
                  </a:cxn>
                  <a:cxn ang="0">
                    <a:pos x="connsiteX10286" y="connsiteY10286"/>
                  </a:cxn>
                  <a:cxn ang="0">
                    <a:pos x="connsiteX10287" y="connsiteY10287"/>
                  </a:cxn>
                  <a:cxn ang="0">
                    <a:pos x="connsiteX10288" y="connsiteY10288"/>
                  </a:cxn>
                  <a:cxn ang="0">
                    <a:pos x="connsiteX10289" y="connsiteY10289"/>
                  </a:cxn>
                  <a:cxn ang="0">
                    <a:pos x="connsiteX10290" y="connsiteY10290"/>
                  </a:cxn>
                  <a:cxn ang="0">
                    <a:pos x="connsiteX10291" y="connsiteY10291"/>
                  </a:cxn>
                  <a:cxn ang="0">
                    <a:pos x="connsiteX10292" y="connsiteY10292"/>
                  </a:cxn>
                  <a:cxn ang="0">
                    <a:pos x="connsiteX10293" y="connsiteY10293"/>
                  </a:cxn>
                  <a:cxn ang="0">
                    <a:pos x="connsiteX10294" y="connsiteY10294"/>
                  </a:cxn>
                  <a:cxn ang="0">
                    <a:pos x="connsiteX10295" y="connsiteY10295"/>
                  </a:cxn>
                  <a:cxn ang="0">
                    <a:pos x="connsiteX10296" y="connsiteY10296"/>
                  </a:cxn>
                  <a:cxn ang="0">
                    <a:pos x="connsiteX10297" y="connsiteY10297"/>
                  </a:cxn>
                  <a:cxn ang="0">
                    <a:pos x="connsiteX10298" y="connsiteY10298"/>
                  </a:cxn>
                  <a:cxn ang="0">
                    <a:pos x="connsiteX10299" y="connsiteY10299"/>
                  </a:cxn>
                  <a:cxn ang="0">
                    <a:pos x="connsiteX10300" y="connsiteY10300"/>
                  </a:cxn>
                  <a:cxn ang="0">
                    <a:pos x="connsiteX10301" y="connsiteY10301"/>
                  </a:cxn>
                  <a:cxn ang="0">
                    <a:pos x="connsiteX10302" y="connsiteY10302"/>
                  </a:cxn>
                  <a:cxn ang="0">
                    <a:pos x="connsiteX10303" y="connsiteY10303"/>
                  </a:cxn>
                  <a:cxn ang="0">
                    <a:pos x="connsiteX10304" y="connsiteY10304"/>
                  </a:cxn>
                  <a:cxn ang="0">
                    <a:pos x="connsiteX10305" y="connsiteY10305"/>
                  </a:cxn>
                  <a:cxn ang="0">
                    <a:pos x="connsiteX10306" y="connsiteY10306"/>
                  </a:cxn>
                  <a:cxn ang="0">
                    <a:pos x="connsiteX10307" y="connsiteY10307"/>
                  </a:cxn>
                  <a:cxn ang="0">
                    <a:pos x="connsiteX10308" y="connsiteY10308"/>
                  </a:cxn>
                  <a:cxn ang="0">
                    <a:pos x="connsiteX10309" y="connsiteY10309"/>
                  </a:cxn>
                  <a:cxn ang="0">
                    <a:pos x="connsiteX10310" y="connsiteY10310"/>
                  </a:cxn>
                  <a:cxn ang="0">
                    <a:pos x="connsiteX10311" y="connsiteY10311"/>
                  </a:cxn>
                  <a:cxn ang="0">
                    <a:pos x="connsiteX10312" y="connsiteY10312"/>
                  </a:cxn>
                  <a:cxn ang="0">
                    <a:pos x="connsiteX10313" y="connsiteY10313"/>
                  </a:cxn>
                  <a:cxn ang="0">
                    <a:pos x="connsiteX10314" y="connsiteY10314"/>
                  </a:cxn>
                  <a:cxn ang="0">
                    <a:pos x="connsiteX10315" y="connsiteY10315"/>
                  </a:cxn>
                  <a:cxn ang="0">
                    <a:pos x="connsiteX10316" y="connsiteY10316"/>
                  </a:cxn>
                  <a:cxn ang="0">
                    <a:pos x="connsiteX10317" y="connsiteY10317"/>
                  </a:cxn>
                  <a:cxn ang="0">
                    <a:pos x="connsiteX10318" y="connsiteY10318"/>
                  </a:cxn>
                  <a:cxn ang="0">
                    <a:pos x="connsiteX10319" y="connsiteY10319"/>
                  </a:cxn>
                  <a:cxn ang="0">
                    <a:pos x="connsiteX10320" y="connsiteY10320"/>
                  </a:cxn>
                  <a:cxn ang="0">
                    <a:pos x="connsiteX10321" y="connsiteY10321"/>
                  </a:cxn>
                  <a:cxn ang="0">
                    <a:pos x="connsiteX10322" y="connsiteY10322"/>
                  </a:cxn>
                  <a:cxn ang="0">
                    <a:pos x="connsiteX10323" y="connsiteY10323"/>
                  </a:cxn>
                  <a:cxn ang="0">
                    <a:pos x="connsiteX10324" y="connsiteY10324"/>
                  </a:cxn>
                  <a:cxn ang="0">
                    <a:pos x="connsiteX10325" y="connsiteY10325"/>
                  </a:cxn>
                  <a:cxn ang="0">
                    <a:pos x="connsiteX10326" y="connsiteY10326"/>
                  </a:cxn>
                  <a:cxn ang="0">
                    <a:pos x="connsiteX10327" y="connsiteY10327"/>
                  </a:cxn>
                  <a:cxn ang="0">
                    <a:pos x="connsiteX10328" y="connsiteY10328"/>
                  </a:cxn>
                  <a:cxn ang="0">
                    <a:pos x="connsiteX10329" y="connsiteY10329"/>
                  </a:cxn>
                  <a:cxn ang="0">
                    <a:pos x="connsiteX10330" y="connsiteY10330"/>
                  </a:cxn>
                  <a:cxn ang="0">
                    <a:pos x="connsiteX10331" y="connsiteY10331"/>
                  </a:cxn>
                  <a:cxn ang="0">
                    <a:pos x="connsiteX10332" y="connsiteY10332"/>
                  </a:cxn>
                  <a:cxn ang="0">
                    <a:pos x="connsiteX10333" y="connsiteY10333"/>
                  </a:cxn>
                  <a:cxn ang="0">
                    <a:pos x="connsiteX10334" y="connsiteY10334"/>
                  </a:cxn>
                  <a:cxn ang="0">
                    <a:pos x="connsiteX10335" y="connsiteY10335"/>
                  </a:cxn>
                  <a:cxn ang="0">
                    <a:pos x="connsiteX10336" y="connsiteY10336"/>
                  </a:cxn>
                  <a:cxn ang="0">
                    <a:pos x="connsiteX10337" y="connsiteY10337"/>
                  </a:cxn>
                  <a:cxn ang="0">
                    <a:pos x="connsiteX10338" y="connsiteY10338"/>
                  </a:cxn>
                  <a:cxn ang="0">
                    <a:pos x="connsiteX10339" y="connsiteY10339"/>
                  </a:cxn>
                  <a:cxn ang="0">
                    <a:pos x="connsiteX10340" y="connsiteY10340"/>
                  </a:cxn>
                  <a:cxn ang="0">
                    <a:pos x="connsiteX10341" y="connsiteY10341"/>
                  </a:cxn>
                  <a:cxn ang="0">
                    <a:pos x="connsiteX10342" y="connsiteY10342"/>
                  </a:cxn>
                  <a:cxn ang="0">
                    <a:pos x="connsiteX10343" y="connsiteY10343"/>
                  </a:cxn>
                  <a:cxn ang="0">
                    <a:pos x="connsiteX10344" y="connsiteY10344"/>
                  </a:cxn>
                  <a:cxn ang="0">
                    <a:pos x="connsiteX10345" y="connsiteY10345"/>
                  </a:cxn>
                  <a:cxn ang="0">
                    <a:pos x="connsiteX10346" y="connsiteY10346"/>
                  </a:cxn>
                  <a:cxn ang="0">
                    <a:pos x="connsiteX10347" y="connsiteY10347"/>
                  </a:cxn>
                  <a:cxn ang="0">
                    <a:pos x="connsiteX10348" y="connsiteY10348"/>
                  </a:cxn>
                  <a:cxn ang="0">
                    <a:pos x="connsiteX10349" y="connsiteY10349"/>
                  </a:cxn>
                  <a:cxn ang="0">
                    <a:pos x="connsiteX10350" y="connsiteY10350"/>
                  </a:cxn>
                  <a:cxn ang="0">
                    <a:pos x="connsiteX10351" y="connsiteY10351"/>
                  </a:cxn>
                  <a:cxn ang="0">
                    <a:pos x="connsiteX10352" y="connsiteY10352"/>
                  </a:cxn>
                  <a:cxn ang="0">
                    <a:pos x="connsiteX10353" y="connsiteY10353"/>
                  </a:cxn>
                  <a:cxn ang="0">
                    <a:pos x="connsiteX10354" y="connsiteY10354"/>
                  </a:cxn>
                  <a:cxn ang="0">
                    <a:pos x="connsiteX10355" y="connsiteY10355"/>
                  </a:cxn>
                  <a:cxn ang="0">
                    <a:pos x="connsiteX10356" y="connsiteY10356"/>
                  </a:cxn>
                  <a:cxn ang="0">
                    <a:pos x="connsiteX10357" y="connsiteY10357"/>
                  </a:cxn>
                  <a:cxn ang="0">
                    <a:pos x="connsiteX10358" y="connsiteY10358"/>
                  </a:cxn>
                  <a:cxn ang="0">
                    <a:pos x="connsiteX10359" y="connsiteY10359"/>
                  </a:cxn>
                  <a:cxn ang="0">
                    <a:pos x="connsiteX10360" y="connsiteY10360"/>
                  </a:cxn>
                  <a:cxn ang="0">
                    <a:pos x="connsiteX10361" y="connsiteY10361"/>
                  </a:cxn>
                  <a:cxn ang="0">
                    <a:pos x="connsiteX10362" y="connsiteY10362"/>
                  </a:cxn>
                  <a:cxn ang="0">
                    <a:pos x="connsiteX10363" y="connsiteY10363"/>
                  </a:cxn>
                  <a:cxn ang="0">
                    <a:pos x="connsiteX10364" y="connsiteY10364"/>
                  </a:cxn>
                  <a:cxn ang="0">
                    <a:pos x="connsiteX10365" y="connsiteY10365"/>
                  </a:cxn>
                  <a:cxn ang="0">
                    <a:pos x="connsiteX10366" y="connsiteY10366"/>
                  </a:cxn>
                  <a:cxn ang="0">
                    <a:pos x="connsiteX10367" y="connsiteY10367"/>
                  </a:cxn>
                  <a:cxn ang="0">
                    <a:pos x="connsiteX10368" y="connsiteY10368"/>
                  </a:cxn>
                  <a:cxn ang="0">
                    <a:pos x="connsiteX10369" y="connsiteY10369"/>
                  </a:cxn>
                  <a:cxn ang="0">
                    <a:pos x="connsiteX10370" y="connsiteY10370"/>
                  </a:cxn>
                  <a:cxn ang="0">
                    <a:pos x="connsiteX10371" y="connsiteY10371"/>
                  </a:cxn>
                  <a:cxn ang="0">
                    <a:pos x="connsiteX10372" y="connsiteY10372"/>
                  </a:cxn>
                  <a:cxn ang="0">
                    <a:pos x="connsiteX10373" y="connsiteY10373"/>
                  </a:cxn>
                  <a:cxn ang="0">
                    <a:pos x="connsiteX10374" y="connsiteY10374"/>
                  </a:cxn>
                  <a:cxn ang="0">
                    <a:pos x="connsiteX10375" y="connsiteY10375"/>
                  </a:cxn>
                  <a:cxn ang="0">
                    <a:pos x="connsiteX10376" y="connsiteY10376"/>
                  </a:cxn>
                  <a:cxn ang="0">
                    <a:pos x="connsiteX10377" y="connsiteY10377"/>
                  </a:cxn>
                  <a:cxn ang="0">
                    <a:pos x="connsiteX10378" y="connsiteY10378"/>
                  </a:cxn>
                  <a:cxn ang="0">
                    <a:pos x="connsiteX10379" y="connsiteY10379"/>
                  </a:cxn>
                  <a:cxn ang="0">
                    <a:pos x="connsiteX10380" y="connsiteY10380"/>
                  </a:cxn>
                  <a:cxn ang="0">
                    <a:pos x="connsiteX10381" y="connsiteY10381"/>
                  </a:cxn>
                  <a:cxn ang="0">
                    <a:pos x="connsiteX10382" y="connsiteY10382"/>
                  </a:cxn>
                  <a:cxn ang="0">
                    <a:pos x="connsiteX10383" y="connsiteY10383"/>
                  </a:cxn>
                  <a:cxn ang="0">
                    <a:pos x="connsiteX10384" y="connsiteY10384"/>
                  </a:cxn>
                  <a:cxn ang="0">
                    <a:pos x="connsiteX10385" y="connsiteY10385"/>
                  </a:cxn>
                  <a:cxn ang="0">
                    <a:pos x="connsiteX10386" y="connsiteY10386"/>
                  </a:cxn>
                  <a:cxn ang="0">
                    <a:pos x="connsiteX10387" y="connsiteY10387"/>
                  </a:cxn>
                  <a:cxn ang="0">
                    <a:pos x="connsiteX10388" y="connsiteY10388"/>
                  </a:cxn>
                  <a:cxn ang="0">
                    <a:pos x="connsiteX10389" y="connsiteY10389"/>
                  </a:cxn>
                  <a:cxn ang="0">
                    <a:pos x="connsiteX10390" y="connsiteY10390"/>
                  </a:cxn>
                  <a:cxn ang="0">
                    <a:pos x="connsiteX10391" y="connsiteY10391"/>
                  </a:cxn>
                  <a:cxn ang="0">
                    <a:pos x="connsiteX10392" y="connsiteY10392"/>
                  </a:cxn>
                  <a:cxn ang="0">
                    <a:pos x="connsiteX10393" y="connsiteY10393"/>
                  </a:cxn>
                  <a:cxn ang="0">
                    <a:pos x="connsiteX10394" y="connsiteY10394"/>
                  </a:cxn>
                  <a:cxn ang="0">
                    <a:pos x="connsiteX10395" y="connsiteY10395"/>
                  </a:cxn>
                  <a:cxn ang="0">
                    <a:pos x="connsiteX10396" y="connsiteY10396"/>
                  </a:cxn>
                  <a:cxn ang="0">
                    <a:pos x="connsiteX10397" y="connsiteY10397"/>
                  </a:cxn>
                  <a:cxn ang="0">
                    <a:pos x="connsiteX10398" y="connsiteY10398"/>
                  </a:cxn>
                  <a:cxn ang="0">
                    <a:pos x="connsiteX10399" y="connsiteY10399"/>
                  </a:cxn>
                  <a:cxn ang="0">
                    <a:pos x="connsiteX10400" y="connsiteY10400"/>
                  </a:cxn>
                  <a:cxn ang="0">
                    <a:pos x="connsiteX10401" y="connsiteY10401"/>
                  </a:cxn>
                  <a:cxn ang="0">
                    <a:pos x="connsiteX10402" y="connsiteY10402"/>
                  </a:cxn>
                  <a:cxn ang="0">
                    <a:pos x="connsiteX10403" y="connsiteY10403"/>
                  </a:cxn>
                  <a:cxn ang="0">
                    <a:pos x="connsiteX10404" y="connsiteY10404"/>
                  </a:cxn>
                  <a:cxn ang="0">
                    <a:pos x="connsiteX10405" y="connsiteY10405"/>
                  </a:cxn>
                  <a:cxn ang="0">
                    <a:pos x="connsiteX10406" y="connsiteY10406"/>
                  </a:cxn>
                  <a:cxn ang="0">
                    <a:pos x="connsiteX10407" y="connsiteY10407"/>
                  </a:cxn>
                  <a:cxn ang="0">
                    <a:pos x="connsiteX10408" y="connsiteY10408"/>
                  </a:cxn>
                  <a:cxn ang="0">
                    <a:pos x="connsiteX10409" y="connsiteY10409"/>
                  </a:cxn>
                  <a:cxn ang="0">
                    <a:pos x="connsiteX10410" y="connsiteY10410"/>
                  </a:cxn>
                  <a:cxn ang="0">
                    <a:pos x="connsiteX10411" y="connsiteY10411"/>
                  </a:cxn>
                  <a:cxn ang="0">
                    <a:pos x="connsiteX10412" y="connsiteY10412"/>
                  </a:cxn>
                  <a:cxn ang="0">
                    <a:pos x="connsiteX10413" y="connsiteY10413"/>
                  </a:cxn>
                  <a:cxn ang="0">
                    <a:pos x="connsiteX10414" y="connsiteY10414"/>
                  </a:cxn>
                  <a:cxn ang="0">
                    <a:pos x="connsiteX10415" y="connsiteY10415"/>
                  </a:cxn>
                  <a:cxn ang="0">
                    <a:pos x="connsiteX10416" y="connsiteY10416"/>
                  </a:cxn>
                  <a:cxn ang="0">
                    <a:pos x="connsiteX10417" y="connsiteY10417"/>
                  </a:cxn>
                  <a:cxn ang="0">
                    <a:pos x="connsiteX10418" y="connsiteY10418"/>
                  </a:cxn>
                  <a:cxn ang="0">
                    <a:pos x="connsiteX10419" y="connsiteY10419"/>
                  </a:cxn>
                  <a:cxn ang="0">
                    <a:pos x="connsiteX10420" y="connsiteY10420"/>
                  </a:cxn>
                  <a:cxn ang="0">
                    <a:pos x="connsiteX10421" y="connsiteY10421"/>
                  </a:cxn>
                  <a:cxn ang="0">
                    <a:pos x="connsiteX10422" y="connsiteY10422"/>
                  </a:cxn>
                  <a:cxn ang="0">
                    <a:pos x="connsiteX10423" y="connsiteY10423"/>
                  </a:cxn>
                  <a:cxn ang="0">
                    <a:pos x="connsiteX10424" y="connsiteY10424"/>
                  </a:cxn>
                  <a:cxn ang="0">
                    <a:pos x="connsiteX10425" y="connsiteY10425"/>
                  </a:cxn>
                  <a:cxn ang="0">
                    <a:pos x="connsiteX10426" y="connsiteY10426"/>
                  </a:cxn>
                  <a:cxn ang="0">
                    <a:pos x="connsiteX10427" y="connsiteY10427"/>
                  </a:cxn>
                  <a:cxn ang="0">
                    <a:pos x="connsiteX10428" y="connsiteY10428"/>
                  </a:cxn>
                  <a:cxn ang="0">
                    <a:pos x="connsiteX10429" y="connsiteY10429"/>
                  </a:cxn>
                  <a:cxn ang="0">
                    <a:pos x="connsiteX10430" y="connsiteY10430"/>
                  </a:cxn>
                  <a:cxn ang="0">
                    <a:pos x="connsiteX10431" y="connsiteY10431"/>
                  </a:cxn>
                  <a:cxn ang="0">
                    <a:pos x="connsiteX10432" y="connsiteY10432"/>
                  </a:cxn>
                  <a:cxn ang="0">
                    <a:pos x="connsiteX10433" y="connsiteY10433"/>
                  </a:cxn>
                  <a:cxn ang="0">
                    <a:pos x="connsiteX10434" y="connsiteY10434"/>
                  </a:cxn>
                  <a:cxn ang="0">
                    <a:pos x="connsiteX10435" y="connsiteY10435"/>
                  </a:cxn>
                  <a:cxn ang="0">
                    <a:pos x="connsiteX10436" y="connsiteY10436"/>
                  </a:cxn>
                  <a:cxn ang="0">
                    <a:pos x="connsiteX10437" y="connsiteY10437"/>
                  </a:cxn>
                  <a:cxn ang="0">
                    <a:pos x="connsiteX10438" y="connsiteY10438"/>
                  </a:cxn>
                  <a:cxn ang="0">
                    <a:pos x="connsiteX10439" y="connsiteY10439"/>
                  </a:cxn>
                  <a:cxn ang="0">
                    <a:pos x="connsiteX10440" y="connsiteY10440"/>
                  </a:cxn>
                  <a:cxn ang="0">
                    <a:pos x="connsiteX10441" y="connsiteY10441"/>
                  </a:cxn>
                  <a:cxn ang="0">
                    <a:pos x="connsiteX10442" y="connsiteY10442"/>
                  </a:cxn>
                  <a:cxn ang="0">
                    <a:pos x="connsiteX10443" y="connsiteY10443"/>
                  </a:cxn>
                  <a:cxn ang="0">
                    <a:pos x="connsiteX10444" y="connsiteY10444"/>
                  </a:cxn>
                  <a:cxn ang="0">
                    <a:pos x="connsiteX10445" y="connsiteY10445"/>
                  </a:cxn>
                  <a:cxn ang="0">
                    <a:pos x="connsiteX10446" y="connsiteY10446"/>
                  </a:cxn>
                  <a:cxn ang="0">
                    <a:pos x="connsiteX10447" y="connsiteY10447"/>
                  </a:cxn>
                  <a:cxn ang="0">
                    <a:pos x="connsiteX10448" y="connsiteY10448"/>
                  </a:cxn>
                  <a:cxn ang="0">
                    <a:pos x="connsiteX10449" y="connsiteY10449"/>
                  </a:cxn>
                  <a:cxn ang="0">
                    <a:pos x="connsiteX10450" y="connsiteY10450"/>
                  </a:cxn>
                  <a:cxn ang="0">
                    <a:pos x="connsiteX10451" y="connsiteY10451"/>
                  </a:cxn>
                  <a:cxn ang="0">
                    <a:pos x="connsiteX10452" y="connsiteY10452"/>
                  </a:cxn>
                  <a:cxn ang="0">
                    <a:pos x="connsiteX10453" y="connsiteY10453"/>
                  </a:cxn>
                  <a:cxn ang="0">
                    <a:pos x="connsiteX10454" y="connsiteY10454"/>
                  </a:cxn>
                  <a:cxn ang="0">
                    <a:pos x="connsiteX10455" y="connsiteY10455"/>
                  </a:cxn>
                  <a:cxn ang="0">
                    <a:pos x="connsiteX10456" y="connsiteY10456"/>
                  </a:cxn>
                  <a:cxn ang="0">
                    <a:pos x="connsiteX10457" y="connsiteY10457"/>
                  </a:cxn>
                  <a:cxn ang="0">
                    <a:pos x="connsiteX10458" y="connsiteY10458"/>
                  </a:cxn>
                  <a:cxn ang="0">
                    <a:pos x="connsiteX10459" y="connsiteY10459"/>
                  </a:cxn>
                  <a:cxn ang="0">
                    <a:pos x="connsiteX10460" y="connsiteY10460"/>
                  </a:cxn>
                  <a:cxn ang="0">
                    <a:pos x="connsiteX10461" y="connsiteY10461"/>
                  </a:cxn>
                  <a:cxn ang="0">
                    <a:pos x="connsiteX10462" y="connsiteY10462"/>
                  </a:cxn>
                  <a:cxn ang="0">
                    <a:pos x="connsiteX10463" y="connsiteY10463"/>
                  </a:cxn>
                  <a:cxn ang="0">
                    <a:pos x="connsiteX10464" y="connsiteY10464"/>
                  </a:cxn>
                  <a:cxn ang="0">
                    <a:pos x="connsiteX10465" y="connsiteY10465"/>
                  </a:cxn>
                  <a:cxn ang="0">
                    <a:pos x="connsiteX10466" y="connsiteY10466"/>
                  </a:cxn>
                  <a:cxn ang="0">
                    <a:pos x="connsiteX10467" y="connsiteY10467"/>
                  </a:cxn>
                  <a:cxn ang="0">
                    <a:pos x="connsiteX10468" y="connsiteY10468"/>
                  </a:cxn>
                  <a:cxn ang="0">
                    <a:pos x="connsiteX10469" y="connsiteY10469"/>
                  </a:cxn>
                  <a:cxn ang="0">
                    <a:pos x="connsiteX10470" y="connsiteY10470"/>
                  </a:cxn>
                  <a:cxn ang="0">
                    <a:pos x="connsiteX10471" y="connsiteY10471"/>
                  </a:cxn>
                  <a:cxn ang="0">
                    <a:pos x="connsiteX10472" y="connsiteY10472"/>
                  </a:cxn>
                  <a:cxn ang="0">
                    <a:pos x="connsiteX10473" y="connsiteY10473"/>
                  </a:cxn>
                  <a:cxn ang="0">
                    <a:pos x="connsiteX10474" y="connsiteY10474"/>
                  </a:cxn>
                  <a:cxn ang="0">
                    <a:pos x="connsiteX10475" y="connsiteY10475"/>
                  </a:cxn>
                  <a:cxn ang="0">
                    <a:pos x="connsiteX10476" y="connsiteY10476"/>
                  </a:cxn>
                  <a:cxn ang="0">
                    <a:pos x="connsiteX10477" y="connsiteY10477"/>
                  </a:cxn>
                  <a:cxn ang="0">
                    <a:pos x="connsiteX10478" y="connsiteY10478"/>
                  </a:cxn>
                  <a:cxn ang="0">
                    <a:pos x="connsiteX10479" y="connsiteY10479"/>
                  </a:cxn>
                  <a:cxn ang="0">
                    <a:pos x="connsiteX10480" y="connsiteY10480"/>
                  </a:cxn>
                  <a:cxn ang="0">
                    <a:pos x="connsiteX10481" y="connsiteY10481"/>
                  </a:cxn>
                  <a:cxn ang="0">
                    <a:pos x="connsiteX10482" y="connsiteY10482"/>
                  </a:cxn>
                  <a:cxn ang="0">
                    <a:pos x="connsiteX10483" y="connsiteY10483"/>
                  </a:cxn>
                  <a:cxn ang="0">
                    <a:pos x="connsiteX10484" y="connsiteY10484"/>
                  </a:cxn>
                  <a:cxn ang="0">
                    <a:pos x="connsiteX10485" y="connsiteY10485"/>
                  </a:cxn>
                  <a:cxn ang="0">
                    <a:pos x="connsiteX10486" y="connsiteY10486"/>
                  </a:cxn>
                  <a:cxn ang="0">
                    <a:pos x="connsiteX10487" y="connsiteY10487"/>
                  </a:cxn>
                  <a:cxn ang="0">
                    <a:pos x="connsiteX10488" y="connsiteY10488"/>
                  </a:cxn>
                  <a:cxn ang="0">
                    <a:pos x="connsiteX10489" y="connsiteY10489"/>
                  </a:cxn>
                  <a:cxn ang="0">
                    <a:pos x="connsiteX10490" y="connsiteY10490"/>
                  </a:cxn>
                  <a:cxn ang="0">
                    <a:pos x="connsiteX10491" y="connsiteY10491"/>
                  </a:cxn>
                  <a:cxn ang="0">
                    <a:pos x="connsiteX10492" y="connsiteY10492"/>
                  </a:cxn>
                  <a:cxn ang="0">
                    <a:pos x="connsiteX10493" y="connsiteY10493"/>
                  </a:cxn>
                  <a:cxn ang="0">
                    <a:pos x="connsiteX10494" y="connsiteY10494"/>
                  </a:cxn>
                  <a:cxn ang="0">
                    <a:pos x="connsiteX10495" y="connsiteY10495"/>
                  </a:cxn>
                  <a:cxn ang="0">
                    <a:pos x="connsiteX10496" y="connsiteY10496"/>
                  </a:cxn>
                  <a:cxn ang="0">
                    <a:pos x="connsiteX10497" y="connsiteY10497"/>
                  </a:cxn>
                  <a:cxn ang="0">
                    <a:pos x="connsiteX10498" y="connsiteY10498"/>
                  </a:cxn>
                  <a:cxn ang="0">
                    <a:pos x="connsiteX10499" y="connsiteY10499"/>
                  </a:cxn>
                  <a:cxn ang="0">
                    <a:pos x="connsiteX10500" y="connsiteY10500"/>
                  </a:cxn>
                  <a:cxn ang="0">
                    <a:pos x="connsiteX10501" y="connsiteY10501"/>
                  </a:cxn>
                  <a:cxn ang="0">
                    <a:pos x="connsiteX10502" y="connsiteY10502"/>
                  </a:cxn>
                  <a:cxn ang="0">
                    <a:pos x="connsiteX10503" y="connsiteY10503"/>
                  </a:cxn>
                  <a:cxn ang="0">
                    <a:pos x="connsiteX10504" y="connsiteY10504"/>
                  </a:cxn>
                  <a:cxn ang="0">
                    <a:pos x="connsiteX10505" y="connsiteY10505"/>
                  </a:cxn>
                  <a:cxn ang="0">
                    <a:pos x="connsiteX10506" y="connsiteY10506"/>
                  </a:cxn>
                  <a:cxn ang="0">
                    <a:pos x="connsiteX10507" y="connsiteY10507"/>
                  </a:cxn>
                  <a:cxn ang="0">
                    <a:pos x="connsiteX10508" y="connsiteY10508"/>
                  </a:cxn>
                  <a:cxn ang="0">
                    <a:pos x="connsiteX10509" y="connsiteY10509"/>
                  </a:cxn>
                  <a:cxn ang="0">
                    <a:pos x="connsiteX10510" y="connsiteY10510"/>
                  </a:cxn>
                  <a:cxn ang="0">
                    <a:pos x="connsiteX10511" y="connsiteY10511"/>
                  </a:cxn>
                  <a:cxn ang="0">
                    <a:pos x="connsiteX10512" y="connsiteY10512"/>
                  </a:cxn>
                  <a:cxn ang="0">
                    <a:pos x="connsiteX10513" y="connsiteY10513"/>
                  </a:cxn>
                  <a:cxn ang="0">
                    <a:pos x="connsiteX10514" y="connsiteY10514"/>
                  </a:cxn>
                  <a:cxn ang="0">
                    <a:pos x="connsiteX10515" y="connsiteY10515"/>
                  </a:cxn>
                  <a:cxn ang="0">
                    <a:pos x="connsiteX10516" y="connsiteY10516"/>
                  </a:cxn>
                  <a:cxn ang="0">
                    <a:pos x="connsiteX10517" y="connsiteY10517"/>
                  </a:cxn>
                  <a:cxn ang="0">
                    <a:pos x="connsiteX10518" y="connsiteY10518"/>
                  </a:cxn>
                  <a:cxn ang="0">
                    <a:pos x="connsiteX10519" y="connsiteY10519"/>
                  </a:cxn>
                  <a:cxn ang="0">
                    <a:pos x="connsiteX10520" y="connsiteY10520"/>
                  </a:cxn>
                  <a:cxn ang="0">
                    <a:pos x="connsiteX10521" y="connsiteY10521"/>
                  </a:cxn>
                  <a:cxn ang="0">
                    <a:pos x="connsiteX10522" y="connsiteY10522"/>
                  </a:cxn>
                  <a:cxn ang="0">
                    <a:pos x="connsiteX10523" y="connsiteY10523"/>
                  </a:cxn>
                  <a:cxn ang="0">
                    <a:pos x="connsiteX10524" y="connsiteY10524"/>
                  </a:cxn>
                  <a:cxn ang="0">
                    <a:pos x="connsiteX10525" y="connsiteY10525"/>
                  </a:cxn>
                  <a:cxn ang="0">
                    <a:pos x="connsiteX10526" y="connsiteY10526"/>
                  </a:cxn>
                  <a:cxn ang="0">
                    <a:pos x="connsiteX10527" y="connsiteY10527"/>
                  </a:cxn>
                  <a:cxn ang="0">
                    <a:pos x="connsiteX10528" y="connsiteY10528"/>
                  </a:cxn>
                  <a:cxn ang="0">
                    <a:pos x="connsiteX10529" y="connsiteY10529"/>
                  </a:cxn>
                  <a:cxn ang="0">
                    <a:pos x="connsiteX10530" y="connsiteY10530"/>
                  </a:cxn>
                  <a:cxn ang="0">
                    <a:pos x="connsiteX10531" y="connsiteY10531"/>
                  </a:cxn>
                  <a:cxn ang="0">
                    <a:pos x="connsiteX10532" y="connsiteY10532"/>
                  </a:cxn>
                  <a:cxn ang="0">
                    <a:pos x="connsiteX10533" y="connsiteY10533"/>
                  </a:cxn>
                  <a:cxn ang="0">
                    <a:pos x="connsiteX10534" y="connsiteY10534"/>
                  </a:cxn>
                  <a:cxn ang="0">
                    <a:pos x="connsiteX10535" y="connsiteY10535"/>
                  </a:cxn>
                  <a:cxn ang="0">
                    <a:pos x="connsiteX10536" y="connsiteY10536"/>
                  </a:cxn>
                  <a:cxn ang="0">
                    <a:pos x="connsiteX10537" y="connsiteY10537"/>
                  </a:cxn>
                  <a:cxn ang="0">
                    <a:pos x="connsiteX10538" y="connsiteY10538"/>
                  </a:cxn>
                  <a:cxn ang="0">
                    <a:pos x="connsiteX10539" y="connsiteY10539"/>
                  </a:cxn>
                  <a:cxn ang="0">
                    <a:pos x="connsiteX10540" y="connsiteY10540"/>
                  </a:cxn>
                  <a:cxn ang="0">
                    <a:pos x="connsiteX10541" y="connsiteY10541"/>
                  </a:cxn>
                  <a:cxn ang="0">
                    <a:pos x="connsiteX10542" y="connsiteY10542"/>
                  </a:cxn>
                  <a:cxn ang="0">
                    <a:pos x="connsiteX10543" y="connsiteY10543"/>
                  </a:cxn>
                  <a:cxn ang="0">
                    <a:pos x="connsiteX10544" y="connsiteY10544"/>
                  </a:cxn>
                  <a:cxn ang="0">
                    <a:pos x="connsiteX10545" y="connsiteY10545"/>
                  </a:cxn>
                  <a:cxn ang="0">
                    <a:pos x="connsiteX10546" y="connsiteY10546"/>
                  </a:cxn>
                  <a:cxn ang="0">
                    <a:pos x="connsiteX10547" y="connsiteY10547"/>
                  </a:cxn>
                  <a:cxn ang="0">
                    <a:pos x="connsiteX10548" y="connsiteY10548"/>
                  </a:cxn>
                  <a:cxn ang="0">
                    <a:pos x="connsiteX10549" y="connsiteY10549"/>
                  </a:cxn>
                  <a:cxn ang="0">
                    <a:pos x="connsiteX10550" y="connsiteY10550"/>
                  </a:cxn>
                  <a:cxn ang="0">
                    <a:pos x="connsiteX10551" y="connsiteY10551"/>
                  </a:cxn>
                  <a:cxn ang="0">
                    <a:pos x="connsiteX10552" y="connsiteY10552"/>
                  </a:cxn>
                  <a:cxn ang="0">
                    <a:pos x="connsiteX10553" y="connsiteY10553"/>
                  </a:cxn>
                  <a:cxn ang="0">
                    <a:pos x="connsiteX10554" y="connsiteY10554"/>
                  </a:cxn>
                  <a:cxn ang="0">
                    <a:pos x="connsiteX10555" y="connsiteY10555"/>
                  </a:cxn>
                  <a:cxn ang="0">
                    <a:pos x="connsiteX10556" y="connsiteY10556"/>
                  </a:cxn>
                  <a:cxn ang="0">
                    <a:pos x="connsiteX10557" y="connsiteY10557"/>
                  </a:cxn>
                  <a:cxn ang="0">
                    <a:pos x="connsiteX10558" y="connsiteY10558"/>
                  </a:cxn>
                  <a:cxn ang="0">
                    <a:pos x="connsiteX10559" y="connsiteY10559"/>
                  </a:cxn>
                  <a:cxn ang="0">
                    <a:pos x="connsiteX10560" y="connsiteY10560"/>
                  </a:cxn>
                  <a:cxn ang="0">
                    <a:pos x="connsiteX10561" y="connsiteY10561"/>
                  </a:cxn>
                  <a:cxn ang="0">
                    <a:pos x="connsiteX10562" y="connsiteY10562"/>
                  </a:cxn>
                  <a:cxn ang="0">
                    <a:pos x="connsiteX10563" y="connsiteY10563"/>
                  </a:cxn>
                  <a:cxn ang="0">
                    <a:pos x="connsiteX10564" y="connsiteY10564"/>
                  </a:cxn>
                  <a:cxn ang="0">
                    <a:pos x="connsiteX10565" y="connsiteY10565"/>
                  </a:cxn>
                  <a:cxn ang="0">
                    <a:pos x="connsiteX10566" y="connsiteY10566"/>
                  </a:cxn>
                  <a:cxn ang="0">
                    <a:pos x="connsiteX10567" y="connsiteY10567"/>
                  </a:cxn>
                  <a:cxn ang="0">
                    <a:pos x="connsiteX10568" y="connsiteY10568"/>
                  </a:cxn>
                  <a:cxn ang="0">
                    <a:pos x="connsiteX10569" y="connsiteY10569"/>
                  </a:cxn>
                  <a:cxn ang="0">
                    <a:pos x="connsiteX10570" y="connsiteY10570"/>
                  </a:cxn>
                  <a:cxn ang="0">
                    <a:pos x="connsiteX10571" y="connsiteY10571"/>
                  </a:cxn>
                  <a:cxn ang="0">
                    <a:pos x="connsiteX10572" y="connsiteY10572"/>
                  </a:cxn>
                  <a:cxn ang="0">
                    <a:pos x="connsiteX10573" y="connsiteY10573"/>
                  </a:cxn>
                  <a:cxn ang="0">
                    <a:pos x="connsiteX10574" y="connsiteY10574"/>
                  </a:cxn>
                  <a:cxn ang="0">
                    <a:pos x="connsiteX10575" y="connsiteY10575"/>
                  </a:cxn>
                  <a:cxn ang="0">
                    <a:pos x="connsiteX10576" y="connsiteY10576"/>
                  </a:cxn>
                  <a:cxn ang="0">
                    <a:pos x="connsiteX10577" y="connsiteY10577"/>
                  </a:cxn>
                  <a:cxn ang="0">
                    <a:pos x="connsiteX10578" y="connsiteY10578"/>
                  </a:cxn>
                  <a:cxn ang="0">
                    <a:pos x="connsiteX10579" y="connsiteY10579"/>
                  </a:cxn>
                  <a:cxn ang="0">
                    <a:pos x="connsiteX10580" y="connsiteY10580"/>
                  </a:cxn>
                  <a:cxn ang="0">
                    <a:pos x="connsiteX10581" y="connsiteY10581"/>
                  </a:cxn>
                  <a:cxn ang="0">
                    <a:pos x="connsiteX10582" y="connsiteY10582"/>
                  </a:cxn>
                  <a:cxn ang="0">
                    <a:pos x="connsiteX10583" y="connsiteY10583"/>
                  </a:cxn>
                  <a:cxn ang="0">
                    <a:pos x="connsiteX10584" y="connsiteY10584"/>
                  </a:cxn>
                  <a:cxn ang="0">
                    <a:pos x="connsiteX10585" y="connsiteY10585"/>
                  </a:cxn>
                  <a:cxn ang="0">
                    <a:pos x="connsiteX10586" y="connsiteY10586"/>
                  </a:cxn>
                  <a:cxn ang="0">
                    <a:pos x="connsiteX10587" y="connsiteY10587"/>
                  </a:cxn>
                  <a:cxn ang="0">
                    <a:pos x="connsiteX10588" y="connsiteY10588"/>
                  </a:cxn>
                  <a:cxn ang="0">
                    <a:pos x="connsiteX10589" y="connsiteY10589"/>
                  </a:cxn>
                  <a:cxn ang="0">
                    <a:pos x="connsiteX10590" y="connsiteY10590"/>
                  </a:cxn>
                  <a:cxn ang="0">
                    <a:pos x="connsiteX10591" y="connsiteY10591"/>
                  </a:cxn>
                  <a:cxn ang="0">
                    <a:pos x="connsiteX10592" y="connsiteY10592"/>
                  </a:cxn>
                  <a:cxn ang="0">
                    <a:pos x="connsiteX10593" y="connsiteY10593"/>
                  </a:cxn>
                  <a:cxn ang="0">
                    <a:pos x="connsiteX10594" y="connsiteY10594"/>
                  </a:cxn>
                  <a:cxn ang="0">
                    <a:pos x="connsiteX10595" y="connsiteY10595"/>
                  </a:cxn>
                  <a:cxn ang="0">
                    <a:pos x="connsiteX10596" y="connsiteY10596"/>
                  </a:cxn>
                  <a:cxn ang="0">
                    <a:pos x="connsiteX10597" y="connsiteY10597"/>
                  </a:cxn>
                  <a:cxn ang="0">
                    <a:pos x="connsiteX10598" y="connsiteY10598"/>
                  </a:cxn>
                  <a:cxn ang="0">
                    <a:pos x="connsiteX10599" y="connsiteY10599"/>
                  </a:cxn>
                  <a:cxn ang="0">
                    <a:pos x="connsiteX10600" y="connsiteY10600"/>
                  </a:cxn>
                  <a:cxn ang="0">
                    <a:pos x="connsiteX10601" y="connsiteY10601"/>
                  </a:cxn>
                  <a:cxn ang="0">
                    <a:pos x="connsiteX10602" y="connsiteY10602"/>
                  </a:cxn>
                  <a:cxn ang="0">
                    <a:pos x="connsiteX10603" y="connsiteY10603"/>
                  </a:cxn>
                  <a:cxn ang="0">
                    <a:pos x="connsiteX10604" y="connsiteY10604"/>
                  </a:cxn>
                  <a:cxn ang="0">
                    <a:pos x="connsiteX10605" y="connsiteY10605"/>
                  </a:cxn>
                  <a:cxn ang="0">
                    <a:pos x="connsiteX10606" y="connsiteY10606"/>
                  </a:cxn>
                  <a:cxn ang="0">
                    <a:pos x="connsiteX10607" y="connsiteY10607"/>
                  </a:cxn>
                  <a:cxn ang="0">
                    <a:pos x="connsiteX10608" y="connsiteY10608"/>
                  </a:cxn>
                  <a:cxn ang="0">
                    <a:pos x="connsiteX10609" y="connsiteY10609"/>
                  </a:cxn>
                  <a:cxn ang="0">
                    <a:pos x="connsiteX10610" y="connsiteY10610"/>
                  </a:cxn>
                  <a:cxn ang="0">
                    <a:pos x="connsiteX10611" y="connsiteY10611"/>
                  </a:cxn>
                  <a:cxn ang="0">
                    <a:pos x="connsiteX10612" y="connsiteY10612"/>
                  </a:cxn>
                  <a:cxn ang="0">
                    <a:pos x="connsiteX10613" y="connsiteY10613"/>
                  </a:cxn>
                  <a:cxn ang="0">
                    <a:pos x="connsiteX10614" y="connsiteY10614"/>
                  </a:cxn>
                  <a:cxn ang="0">
                    <a:pos x="connsiteX10615" y="connsiteY10615"/>
                  </a:cxn>
                  <a:cxn ang="0">
                    <a:pos x="connsiteX10616" y="connsiteY10616"/>
                  </a:cxn>
                  <a:cxn ang="0">
                    <a:pos x="connsiteX10617" y="connsiteY10617"/>
                  </a:cxn>
                  <a:cxn ang="0">
                    <a:pos x="connsiteX10618" y="connsiteY10618"/>
                  </a:cxn>
                  <a:cxn ang="0">
                    <a:pos x="connsiteX10619" y="connsiteY10619"/>
                  </a:cxn>
                  <a:cxn ang="0">
                    <a:pos x="connsiteX10620" y="connsiteY10620"/>
                  </a:cxn>
                  <a:cxn ang="0">
                    <a:pos x="connsiteX10621" y="connsiteY10621"/>
                  </a:cxn>
                  <a:cxn ang="0">
                    <a:pos x="connsiteX10622" y="connsiteY10622"/>
                  </a:cxn>
                  <a:cxn ang="0">
                    <a:pos x="connsiteX10623" y="connsiteY10623"/>
                  </a:cxn>
                  <a:cxn ang="0">
                    <a:pos x="connsiteX10624" y="connsiteY10624"/>
                  </a:cxn>
                  <a:cxn ang="0">
                    <a:pos x="connsiteX10625" y="connsiteY10625"/>
                  </a:cxn>
                  <a:cxn ang="0">
                    <a:pos x="connsiteX10626" y="connsiteY10626"/>
                  </a:cxn>
                  <a:cxn ang="0">
                    <a:pos x="connsiteX10627" y="connsiteY10627"/>
                  </a:cxn>
                  <a:cxn ang="0">
                    <a:pos x="connsiteX10628" y="connsiteY10628"/>
                  </a:cxn>
                  <a:cxn ang="0">
                    <a:pos x="connsiteX10629" y="connsiteY10629"/>
                  </a:cxn>
                  <a:cxn ang="0">
                    <a:pos x="connsiteX10630" y="connsiteY10630"/>
                  </a:cxn>
                  <a:cxn ang="0">
                    <a:pos x="connsiteX10631" y="connsiteY10631"/>
                  </a:cxn>
                  <a:cxn ang="0">
                    <a:pos x="connsiteX10632" y="connsiteY10632"/>
                  </a:cxn>
                  <a:cxn ang="0">
                    <a:pos x="connsiteX10633" y="connsiteY10633"/>
                  </a:cxn>
                  <a:cxn ang="0">
                    <a:pos x="connsiteX10634" y="connsiteY10634"/>
                  </a:cxn>
                  <a:cxn ang="0">
                    <a:pos x="connsiteX10635" y="connsiteY10635"/>
                  </a:cxn>
                  <a:cxn ang="0">
                    <a:pos x="connsiteX10636" y="connsiteY10636"/>
                  </a:cxn>
                  <a:cxn ang="0">
                    <a:pos x="connsiteX10637" y="connsiteY10637"/>
                  </a:cxn>
                  <a:cxn ang="0">
                    <a:pos x="connsiteX10638" y="connsiteY10638"/>
                  </a:cxn>
                  <a:cxn ang="0">
                    <a:pos x="connsiteX10639" y="connsiteY10639"/>
                  </a:cxn>
                  <a:cxn ang="0">
                    <a:pos x="connsiteX10640" y="connsiteY10640"/>
                  </a:cxn>
                  <a:cxn ang="0">
                    <a:pos x="connsiteX10641" y="connsiteY10641"/>
                  </a:cxn>
                  <a:cxn ang="0">
                    <a:pos x="connsiteX10642" y="connsiteY10642"/>
                  </a:cxn>
                  <a:cxn ang="0">
                    <a:pos x="connsiteX10643" y="connsiteY10643"/>
                  </a:cxn>
                  <a:cxn ang="0">
                    <a:pos x="connsiteX10644" y="connsiteY10644"/>
                  </a:cxn>
                  <a:cxn ang="0">
                    <a:pos x="connsiteX10645" y="connsiteY10645"/>
                  </a:cxn>
                  <a:cxn ang="0">
                    <a:pos x="connsiteX10646" y="connsiteY10646"/>
                  </a:cxn>
                  <a:cxn ang="0">
                    <a:pos x="connsiteX10647" y="connsiteY10647"/>
                  </a:cxn>
                  <a:cxn ang="0">
                    <a:pos x="connsiteX10648" y="connsiteY10648"/>
                  </a:cxn>
                  <a:cxn ang="0">
                    <a:pos x="connsiteX10649" y="connsiteY10649"/>
                  </a:cxn>
                  <a:cxn ang="0">
                    <a:pos x="connsiteX10650" y="connsiteY10650"/>
                  </a:cxn>
                  <a:cxn ang="0">
                    <a:pos x="connsiteX10651" y="connsiteY10651"/>
                  </a:cxn>
                  <a:cxn ang="0">
                    <a:pos x="connsiteX10652" y="connsiteY10652"/>
                  </a:cxn>
                  <a:cxn ang="0">
                    <a:pos x="connsiteX10653" y="connsiteY10653"/>
                  </a:cxn>
                  <a:cxn ang="0">
                    <a:pos x="connsiteX10654" y="connsiteY10654"/>
                  </a:cxn>
                  <a:cxn ang="0">
                    <a:pos x="connsiteX10655" y="connsiteY10655"/>
                  </a:cxn>
                  <a:cxn ang="0">
                    <a:pos x="connsiteX10656" y="connsiteY10656"/>
                  </a:cxn>
                  <a:cxn ang="0">
                    <a:pos x="connsiteX10657" y="connsiteY10657"/>
                  </a:cxn>
                  <a:cxn ang="0">
                    <a:pos x="connsiteX10658" y="connsiteY10658"/>
                  </a:cxn>
                  <a:cxn ang="0">
                    <a:pos x="connsiteX10659" y="connsiteY10659"/>
                  </a:cxn>
                  <a:cxn ang="0">
                    <a:pos x="connsiteX10660" y="connsiteY10660"/>
                  </a:cxn>
                  <a:cxn ang="0">
                    <a:pos x="connsiteX10661" y="connsiteY10661"/>
                  </a:cxn>
                  <a:cxn ang="0">
                    <a:pos x="connsiteX10662" y="connsiteY10662"/>
                  </a:cxn>
                  <a:cxn ang="0">
                    <a:pos x="connsiteX10663" y="connsiteY10663"/>
                  </a:cxn>
                  <a:cxn ang="0">
                    <a:pos x="connsiteX10664" y="connsiteY10664"/>
                  </a:cxn>
                  <a:cxn ang="0">
                    <a:pos x="connsiteX10665" y="connsiteY10665"/>
                  </a:cxn>
                  <a:cxn ang="0">
                    <a:pos x="connsiteX10666" y="connsiteY10666"/>
                  </a:cxn>
                  <a:cxn ang="0">
                    <a:pos x="connsiteX10667" y="connsiteY10667"/>
                  </a:cxn>
                  <a:cxn ang="0">
                    <a:pos x="connsiteX10668" y="connsiteY10668"/>
                  </a:cxn>
                  <a:cxn ang="0">
                    <a:pos x="connsiteX10669" y="connsiteY10669"/>
                  </a:cxn>
                  <a:cxn ang="0">
                    <a:pos x="connsiteX10670" y="connsiteY10670"/>
                  </a:cxn>
                  <a:cxn ang="0">
                    <a:pos x="connsiteX10671" y="connsiteY10671"/>
                  </a:cxn>
                  <a:cxn ang="0">
                    <a:pos x="connsiteX10672" y="connsiteY10672"/>
                  </a:cxn>
                  <a:cxn ang="0">
                    <a:pos x="connsiteX10673" y="connsiteY10673"/>
                  </a:cxn>
                  <a:cxn ang="0">
                    <a:pos x="connsiteX10674" y="connsiteY10674"/>
                  </a:cxn>
                  <a:cxn ang="0">
                    <a:pos x="connsiteX10675" y="connsiteY10675"/>
                  </a:cxn>
                  <a:cxn ang="0">
                    <a:pos x="connsiteX10676" y="connsiteY10676"/>
                  </a:cxn>
                  <a:cxn ang="0">
                    <a:pos x="connsiteX10677" y="connsiteY10677"/>
                  </a:cxn>
                  <a:cxn ang="0">
                    <a:pos x="connsiteX10678" y="connsiteY10678"/>
                  </a:cxn>
                  <a:cxn ang="0">
                    <a:pos x="connsiteX10679" y="connsiteY10679"/>
                  </a:cxn>
                  <a:cxn ang="0">
                    <a:pos x="connsiteX10680" y="connsiteY10680"/>
                  </a:cxn>
                  <a:cxn ang="0">
                    <a:pos x="connsiteX10681" y="connsiteY10681"/>
                  </a:cxn>
                  <a:cxn ang="0">
                    <a:pos x="connsiteX10682" y="connsiteY10682"/>
                  </a:cxn>
                  <a:cxn ang="0">
                    <a:pos x="connsiteX10683" y="connsiteY10683"/>
                  </a:cxn>
                  <a:cxn ang="0">
                    <a:pos x="connsiteX10684" y="connsiteY10684"/>
                  </a:cxn>
                  <a:cxn ang="0">
                    <a:pos x="connsiteX10685" y="connsiteY10685"/>
                  </a:cxn>
                  <a:cxn ang="0">
                    <a:pos x="connsiteX10686" y="connsiteY10686"/>
                  </a:cxn>
                  <a:cxn ang="0">
                    <a:pos x="connsiteX10687" y="connsiteY10687"/>
                  </a:cxn>
                  <a:cxn ang="0">
                    <a:pos x="connsiteX10688" y="connsiteY10688"/>
                  </a:cxn>
                  <a:cxn ang="0">
                    <a:pos x="connsiteX10689" y="connsiteY10689"/>
                  </a:cxn>
                  <a:cxn ang="0">
                    <a:pos x="connsiteX10690" y="connsiteY10690"/>
                  </a:cxn>
                  <a:cxn ang="0">
                    <a:pos x="connsiteX10691" y="connsiteY10691"/>
                  </a:cxn>
                  <a:cxn ang="0">
                    <a:pos x="connsiteX10692" y="connsiteY10692"/>
                  </a:cxn>
                  <a:cxn ang="0">
                    <a:pos x="connsiteX10693" y="connsiteY10693"/>
                  </a:cxn>
                  <a:cxn ang="0">
                    <a:pos x="connsiteX10694" y="connsiteY10694"/>
                  </a:cxn>
                  <a:cxn ang="0">
                    <a:pos x="connsiteX10695" y="connsiteY10695"/>
                  </a:cxn>
                  <a:cxn ang="0">
                    <a:pos x="connsiteX10696" y="connsiteY10696"/>
                  </a:cxn>
                  <a:cxn ang="0">
                    <a:pos x="connsiteX10697" y="connsiteY10697"/>
                  </a:cxn>
                  <a:cxn ang="0">
                    <a:pos x="connsiteX10698" y="connsiteY10698"/>
                  </a:cxn>
                  <a:cxn ang="0">
                    <a:pos x="connsiteX10699" y="connsiteY10699"/>
                  </a:cxn>
                  <a:cxn ang="0">
                    <a:pos x="connsiteX10700" y="connsiteY10700"/>
                  </a:cxn>
                  <a:cxn ang="0">
                    <a:pos x="connsiteX10701" y="connsiteY10701"/>
                  </a:cxn>
                  <a:cxn ang="0">
                    <a:pos x="connsiteX10702" y="connsiteY10702"/>
                  </a:cxn>
                  <a:cxn ang="0">
                    <a:pos x="connsiteX10703" y="connsiteY10703"/>
                  </a:cxn>
                  <a:cxn ang="0">
                    <a:pos x="connsiteX10704" y="connsiteY10704"/>
                  </a:cxn>
                  <a:cxn ang="0">
                    <a:pos x="connsiteX10705" y="connsiteY10705"/>
                  </a:cxn>
                  <a:cxn ang="0">
                    <a:pos x="connsiteX10706" y="connsiteY10706"/>
                  </a:cxn>
                  <a:cxn ang="0">
                    <a:pos x="connsiteX10707" y="connsiteY10707"/>
                  </a:cxn>
                  <a:cxn ang="0">
                    <a:pos x="connsiteX10708" y="connsiteY10708"/>
                  </a:cxn>
                  <a:cxn ang="0">
                    <a:pos x="connsiteX10709" y="connsiteY10709"/>
                  </a:cxn>
                  <a:cxn ang="0">
                    <a:pos x="connsiteX10710" y="connsiteY10710"/>
                  </a:cxn>
                  <a:cxn ang="0">
                    <a:pos x="connsiteX10711" y="connsiteY10711"/>
                  </a:cxn>
                  <a:cxn ang="0">
                    <a:pos x="connsiteX10712" y="connsiteY10712"/>
                  </a:cxn>
                  <a:cxn ang="0">
                    <a:pos x="connsiteX10713" y="connsiteY10713"/>
                  </a:cxn>
                  <a:cxn ang="0">
                    <a:pos x="connsiteX10714" y="connsiteY10714"/>
                  </a:cxn>
                  <a:cxn ang="0">
                    <a:pos x="connsiteX10715" y="connsiteY10715"/>
                  </a:cxn>
                  <a:cxn ang="0">
                    <a:pos x="connsiteX10716" y="connsiteY10716"/>
                  </a:cxn>
                  <a:cxn ang="0">
                    <a:pos x="connsiteX10717" y="connsiteY10717"/>
                  </a:cxn>
                  <a:cxn ang="0">
                    <a:pos x="connsiteX10718" y="connsiteY10718"/>
                  </a:cxn>
                  <a:cxn ang="0">
                    <a:pos x="connsiteX10719" y="connsiteY10719"/>
                  </a:cxn>
                  <a:cxn ang="0">
                    <a:pos x="connsiteX10720" y="connsiteY10720"/>
                  </a:cxn>
                  <a:cxn ang="0">
                    <a:pos x="connsiteX10721" y="connsiteY10721"/>
                  </a:cxn>
                  <a:cxn ang="0">
                    <a:pos x="connsiteX10722" y="connsiteY10722"/>
                  </a:cxn>
                  <a:cxn ang="0">
                    <a:pos x="connsiteX10723" y="connsiteY10723"/>
                  </a:cxn>
                  <a:cxn ang="0">
                    <a:pos x="connsiteX10724" y="connsiteY10724"/>
                  </a:cxn>
                  <a:cxn ang="0">
                    <a:pos x="connsiteX10725" y="connsiteY10725"/>
                  </a:cxn>
                  <a:cxn ang="0">
                    <a:pos x="connsiteX10726" y="connsiteY10726"/>
                  </a:cxn>
                  <a:cxn ang="0">
                    <a:pos x="connsiteX10727" y="connsiteY10727"/>
                  </a:cxn>
                  <a:cxn ang="0">
                    <a:pos x="connsiteX10728" y="connsiteY10728"/>
                  </a:cxn>
                  <a:cxn ang="0">
                    <a:pos x="connsiteX10729" y="connsiteY10729"/>
                  </a:cxn>
                  <a:cxn ang="0">
                    <a:pos x="connsiteX10730" y="connsiteY10730"/>
                  </a:cxn>
                  <a:cxn ang="0">
                    <a:pos x="connsiteX10731" y="connsiteY10731"/>
                  </a:cxn>
                  <a:cxn ang="0">
                    <a:pos x="connsiteX10732" y="connsiteY10732"/>
                  </a:cxn>
                  <a:cxn ang="0">
                    <a:pos x="connsiteX10733" y="connsiteY10733"/>
                  </a:cxn>
                  <a:cxn ang="0">
                    <a:pos x="connsiteX10734" y="connsiteY10734"/>
                  </a:cxn>
                  <a:cxn ang="0">
                    <a:pos x="connsiteX10735" y="connsiteY10735"/>
                  </a:cxn>
                  <a:cxn ang="0">
                    <a:pos x="connsiteX10736" y="connsiteY10736"/>
                  </a:cxn>
                  <a:cxn ang="0">
                    <a:pos x="connsiteX10737" y="connsiteY10737"/>
                  </a:cxn>
                  <a:cxn ang="0">
                    <a:pos x="connsiteX10738" y="connsiteY10738"/>
                  </a:cxn>
                  <a:cxn ang="0">
                    <a:pos x="connsiteX10739" y="connsiteY10739"/>
                  </a:cxn>
                  <a:cxn ang="0">
                    <a:pos x="connsiteX10740" y="connsiteY10740"/>
                  </a:cxn>
                  <a:cxn ang="0">
                    <a:pos x="connsiteX10741" y="connsiteY10741"/>
                  </a:cxn>
                  <a:cxn ang="0">
                    <a:pos x="connsiteX10742" y="connsiteY10742"/>
                  </a:cxn>
                  <a:cxn ang="0">
                    <a:pos x="connsiteX10743" y="connsiteY10743"/>
                  </a:cxn>
                  <a:cxn ang="0">
                    <a:pos x="connsiteX10744" y="connsiteY10744"/>
                  </a:cxn>
                  <a:cxn ang="0">
                    <a:pos x="connsiteX10745" y="connsiteY10745"/>
                  </a:cxn>
                  <a:cxn ang="0">
                    <a:pos x="connsiteX10746" y="connsiteY10746"/>
                  </a:cxn>
                  <a:cxn ang="0">
                    <a:pos x="connsiteX10747" y="connsiteY10747"/>
                  </a:cxn>
                  <a:cxn ang="0">
                    <a:pos x="connsiteX10748" y="connsiteY10748"/>
                  </a:cxn>
                  <a:cxn ang="0">
                    <a:pos x="connsiteX10749" y="connsiteY10749"/>
                  </a:cxn>
                  <a:cxn ang="0">
                    <a:pos x="connsiteX10750" y="connsiteY10750"/>
                  </a:cxn>
                  <a:cxn ang="0">
                    <a:pos x="connsiteX10751" y="connsiteY10751"/>
                  </a:cxn>
                  <a:cxn ang="0">
                    <a:pos x="connsiteX10752" y="connsiteY10752"/>
                  </a:cxn>
                  <a:cxn ang="0">
                    <a:pos x="connsiteX10753" y="connsiteY10753"/>
                  </a:cxn>
                  <a:cxn ang="0">
                    <a:pos x="connsiteX10754" y="connsiteY10754"/>
                  </a:cxn>
                  <a:cxn ang="0">
                    <a:pos x="connsiteX10755" y="connsiteY10755"/>
                  </a:cxn>
                  <a:cxn ang="0">
                    <a:pos x="connsiteX10756" y="connsiteY10756"/>
                  </a:cxn>
                  <a:cxn ang="0">
                    <a:pos x="connsiteX10757" y="connsiteY10757"/>
                  </a:cxn>
                  <a:cxn ang="0">
                    <a:pos x="connsiteX10758" y="connsiteY10758"/>
                  </a:cxn>
                  <a:cxn ang="0">
                    <a:pos x="connsiteX10759" y="connsiteY10759"/>
                  </a:cxn>
                  <a:cxn ang="0">
                    <a:pos x="connsiteX10760" y="connsiteY10760"/>
                  </a:cxn>
                  <a:cxn ang="0">
                    <a:pos x="connsiteX10761" y="connsiteY10761"/>
                  </a:cxn>
                  <a:cxn ang="0">
                    <a:pos x="connsiteX10762" y="connsiteY10762"/>
                  </a:cxn>
                  <a:cxn ang="0">
                    <a:pos x="connsiteX10763" y="connsiteY10763"/>
                  </a:cxn>
                  <a:cxn ang="0">
                    <a:pos x="connsiteX10764" y="connsiteY10764"/>
                  </a:cxn>
                  <a:cxn ang="0">
                    <a:pos x="connsiteX10765" y="connsiteY10765"/>
                  </a:cxn>
                  <a:cxn ang="0">
                    <a:pos x="connsiteX10766" y="connsiteY10766"/>
                  </a:cxn>
                  <a:cxn ang="0">
                    <a:pos x="connsiteX10767" y="connsiteY10767"/>
                  </a:cxn>
                  <a:cxn ang="0">
                    <a:pos x="connsiteX10768" y="connsiteY10768"/>
                  </a:cxn>
                  <a:cxn ang="0">
                    <a:pos x="connsiteX10769" y="connsiteY10769"/>
                  </a:cxn>
                  <a:cxn ang="0">
                    <a:pos x="connsiteX10770" y="connsiteY10770"/>
                  </a:cxn>
                  <a:cxn ang="0">
                    <a:pos x="connsiteX10771" y="connsiteY10771"/>
                  </a:cxn>
                  <a:cxn ang="0">
                    <a:pos x="connsiteX10772" y="connsiteY10772"/>
                  </a:cxn>
                  <a:cxn ang="0">
                    <a:pos x="connsiteX10773" y="connsiteY10773"/>
                  </a:cxn>
                  <a:cxn ang="0">
                    <a:pos x="connsiteX10774" y="connsiteY10774"/>
                  </a:cxn>
                  <a:cxn ang="0">
                    <a:pos x="connsiteX10775" y="connsiteY10775"/>
                  </a:cxn>
                  <a:cxn ang="0">
                    <a:pos x="connsiteX10776" y="connsiteY10776"/>
                  </a:cxn>
                  <a:cxn ang="0">
                    <a:pos x="connsiteX10777" y="connsiteY10777"/>
                  </a:cxn>
                  <a:cxn ang="0">
                    <a:pos x="connsiteX10778" y="connsiteY10778"/>
                  </a:cxn>
                  <a:cxn ang="0">
                    <a:pos x="connsiteX10779" y="connsiteY10779"/>
                  </a:cxn>
                  <a:cxn ang="0">
                    <a:pos x="connsiteX10780" y="connsiteY10780"/>
                  </a:cxn>
                  <a:cxn ang="0">
                    <a:pos x="connsiteX10781" y="connsiteY10781"/>
                  </a:cxn>
                  <a:cxn ang="0">
                    <a:pos x="connsiteX10782" y="connsiteY10782"/>
                  </a:cxn>
                  <a:cxn ang="0">
                    <a:pos x="connsiteX10783" y="connsiteY10783"/>
                  </a:cxn>
                  <a:cxn ang="0">
                    <a:pos x="connsiteX10784" y="connsiteY10784"/>
                  </a:cxn>
                  <a:cxn ang="0">
                    <a:pos x="connsiteX10785" y="connsiteY10785"/>
                  </a:cxn>
                  <a:cxn ang="0">
                    <a:pos x="connsiteX10786" y="connsiteY10786"/>
                  </a:cxn>
                  <a:cxn ang="0">
                    <a:pos x="connsiteX10787" y="connsiteY10787"/>
                  </a:cxn>
                  <a:cxn ang="0">
                    <a:pos x="connsiteX10788" y="connsiteY10788"/>
                  </a:cxn>
                  <a:cxn ang="0">
                    <a:pos x="connsiteX10789" y="connsiteY10789"/>
                  </a:cxn>
                  <a:cxn ang="0">
                    <a:pos x="connsiteX10790" y="connsiteY10790"/>
                  </a:cxn>
                  <a:cxn ang="0">
                    <a:pos x="connsiteX10791" y="connsiteY10791"/>
                  </a:cxn>
                  <a:cxn ang="0">
                    <a:pos x="connsiteX10792" y="connsiteY10792"/>
                  </a:cxn>
                  <a:cxn ang="0">
                    <a:pos x="connsiteX10793" y="connsiteY10793"/>
                  </a:cxn>
                  <a:cxn ang="0">
                    <a:pos x="connsiteX10794" y="connsiteY10794"/>
                  </a:cxn>
                  <a:cxn ang="0">
                    <a:pos x="connsiteX10795" y="connsiteY10795"/>
                  </a:cxn>
                  <a:cxn ang="0">
                    <a:pos x="connsiteX10796" y="connsiteY10796"/>
                  </a:cxn>
                  <a:cxn ang="0">
                    <a:pos x="connsiteX10797" y="connsiteY10797"/>
                  </a:cxn>
                  <a:cxn ang="0">
                    <a:pos x="connsiteX10798" y="connsiteY10798"/>
                  </a:cxn>
                  <a:cxn ang="0">
                    <a:pos x="connsiteX10799" y="connsiteY10799"/>
                  </a:cxn>
                  <a:cxn ang="0">
                    <a:pos x="connsiteX10800" y="connsiteY10800"/>
                  </a:cxn>
                  <a:cxn ang="0">
                    <a:pos x="connsiteX10801" y="connsiteY10801"/>
                  </a:cxn>
                  <a:cxn ang="0">
                    <a:pos x="connsiteX10802" y="connsiteY10802"/>
                  </a:cxn>
                  <a:cxn ang="0">
                    <a:pos x="connsiteX10803" y="connsiteY10803"/>
                  </a:cxn>
                  <a:cxn ang="0">
                    <a:pos x="connsiteX10804" y="connsiteY10804"/>
                  </a:cxn>
                  <a:cxn ang="0">
                    <a:pos x="connsiteX10805" y="connsiteY10805"/>
                  </a:cxn>
                  <a:cxn ang="0">
                    <a:pos x="connsiteX10806" y="connsiteY10806"/>
                  </a:cxn>
                  <a:cxn ang="0">
                    <a:pos x="connsiteX10807" y="connsiteY10807"/>
                  </a:cxn>
                  <a:cxn ang="0">
                    <a:pos x="connsiteX10808" y="connsiteY10808"/>
                  </a:cxn>
                  <a:cxn ang="0">
                    <a:pos x="connsiteX10809" y="connsiteY10809"/>
                  </a:cxn>
                  <a:cxn ang="0">
                    <a:pos x="connsiteX10810" y="connsiteY10810"/>
                  </a:cxn>
                  <a:cxn ang="0">
                    <a:pos x="connsiteX10811" y="connsiteY10811"/>
                  </a:cxn>
                  <a:cxn ang="0">
                    <a:pos x="connsiteX10812" y="connsiteY10812"/>
                  </a:cxn>
                  <a:cxn ang="0">
                    <a:pos x="connsiteX10813" y="connsiteY10813"/>
                  </a:cxn>
                  <a:cxn ang="0">
                    <a:pos x="connsiteX10814" y="connsiteY10814"/>
                  </a:cxn>
                  <a:cxn ang="0">
                    <a:pos x="connsiteX10815" y="connsiteY10815"/>
                  </a:cxn>
                  <a:cxn ang="0">
                    <a:pos x="connsiteX10816" y="connsiteY10816"/>
                  </a:cxn>
                  <a:cxn ang="0">
                    <a:pos x="connsiteX10817" y="connsiteY10817"/>
                  </a:cxn>
                  <a:cxn ang="0">
                    <a:pos x="connsiteX10818" y="connsiteY10818"/>
                  </a:cxn>
                  <a:cxn ang="0">
                    <a:pos x="connsiteX10819" y="connsiteY10819"/>
                  </a:cxn>
                  <a:cxn ang="0">
                    <a:pos x="connsiteX10820" y="connsiteY10820"/>
                  </a:cxn>
                  <a:cxn ang="0">
                    <a:pos x="connsiteX10821" y="connsiteY10821"/>
                  </a:cxn>
                  <a:cxn ang="0">
                    <a:pos x="connsiteX10822" y="connsiteY10822"/>
                  </a:cxn>
                  <a:cxn ang="0">
                    <a:pos x="connsiteX10823" y="connsiteY10823"/>
                  </a:cxn>
                  <a:cxn ang="0">
                    <a:pos x="connsiteX10824" y="connsiteY10824"/>
                  </a:cxn>
                  <a:cxn ang="0">
                    <a:pos x="connsiteX10825" y="connsiteY10825"/>
                  </a:cxn>
                  <a:cxn ang="0">
                    <a:pos x="connsiteX10826" y="connsiteY10826"/>
                  </a:cxn>
                  <a:cxn ang="0">
                    <a:pos x="connsiteX10827" y="connsiteY10827"/>
                  </a:cxn>
                  <a:cxn ang="0">
                    <a:pos x="connsiteX10828" y="connsiteY10828"/>
                  </a:cxn>
                  <a:cxn ang="0">
                    <a:pos x="connsiteX10829" y="connsiteY10829"/>
                  </a:cxn>
                  <a:cxn ang="0">
                    <a:pos x="connsiteX10830" y="connsiteY10830"/>
                  </a:cxn>
                  <a:cxn ang="0">
                    <a:pos x="connsiteX10831" y="connsiteY10831"/>
                  </a:cxn>
                  <a:cxn ang="0">
                    <a:pos x="connsiteX10832" y="connsiteY10832"/>
                  </a:cxn>
                  <a:cxn ang="0">
                    <a:pos x="connsiteX10833" y="connsiteY10833"/>
                  </a:cxn>
                  <a:cxn ang="0">
                    <a:pos x="connsiteX10834" y="connsiteY10834"/>
                  </a:cxn>
                  <a:cxn ang="0">
                    <a:pos x="connsiteX10835" y="connsiteY10835"/>
                  </a:cxn>
                  <a:cxn ang="0">
                    <a:pos x="connsiteX10836" y="connsiteY10836"/>
                  </a:cxn>
                  <a:cxn ang="0">
                    <a:pos x="connsiteX10837" y="connsiteY10837"/>
                  </a:cxn>
                  <a:cxn ang="0">
                    <a:pos x="connsiteX10838" y="connsiteY10838"/>
                  </a:cxn>
                  <a:cxn ang="0">
                    <a:pos x="connsiteX10839" y="connsiteY10839"/>
                  </a:cxn>
                  <a:cxn ang="0">
                    <a:pos x="connsiteX10840" y="connsiteY10840"/>
                  </a:cxn>
                  <a:cxn ang="0">
                    <a:pos x="connsiteX10841" y="connsiteY10841"/>
                  </a:cxn>
                  <a:cxn ang="0">
                    <a:pos x="connsiteX10842" y="connsiteY10842"/>
                  </a:cxn>
                  <a:cxn ang="0">
                    <a:pos x="connsiteX10843" y="connsiteY10843"/>
                  </a:cxn>
                  <a:cxn ang="0">
                    <a:pos x="connsiteX10844" y="connsiteY10844"/>
                  </a:cxn>
                  <a:cxn ang="0">
                    <a:pos x="connsiteX10845" y="connsiteY10845"/>
                  </a:cxn>
                  <a:cxn ang="0">
                    <a:pos x="connsiteX10846" y="connsiteY10846"/>
                  </a:cxn>
                  <a:cxn ang="0">
                    <a:pos x="connsiteX10847" y="connsiteY10847"/>
                  </a:cxn>
                  <a:cxn ang="0">
                    <a:pos x="connsiteX10848" y="connsiteY10848"/>
                  </a:cxn>
                  <a:cxn ang="0">
                    <a:pos x="connsiteX10849" y="connsiteY10849"/>
                  </a:cxn>
                  <a:cxn ang="0">
                    <a:pos x="connsiteX10850" y="connsiteY10850"/>
                  </a:cxn>
                  <a:cxn ang="0">
                    <a:pos x="connsiteX10851" y="connsiteY10851"/>
                  </a:cxn>
                  <a:cxn ang="0">
                    <a:pos x="connsiteX10852" y="connsiteY10852"/>
                  </a:cxn>
                  <a:cxn ang="0">
                    <a:pos x="connsiteX10853" y="connsiteY10853"/>
                  </a:cxn>
                  <a:cxn ang="0">
                    <a:pos x="connsiteX10854" y="connsiteY10854"/>
                  </a:cxn>
                  <a:cxn ang="0">
                    <a:pos x="connsiteX10855" y="connsiteY10855"/>
                  </a:cxn>
                  <a:cxn ang="0">
                    <a:pos x="connsiteX10856" y="connsiteY10856"/>
                  </a:cxn>
                  <a:cxn ang="0">
                    <a:pos x="connsiteX10857" y="connsiteY10857"/>
                  </a:cxn>
                  <a:cxn ang="0">
                    <a:pos x="connsiteX10858" y="connsiteY10858"/>
                  </a:cxn>
                  <a:cxn ang="0">
                    <a:pos x="connsiteX10859" y="connsiteY10859"/>
                  </a:cxn>
                  <a:cxn ang="0">
                    <a:pos x="connsiteX10860" y="connsiteY10860"/>
                  </a:cxn>
                  <a:cxn ang="0">
                    <a:pos x="connsiteX10861" y="connsiteY10861"/>
                  </a:cxn>
                  <a:cxn ang="0">
                    <a:pos x="connsiteX10862" y="connsiteY10862"/>
                  </a:cxn>
                  <a:cxn ang="0">
                    <a:pos x="connsiteX10863" y="connsiteY10863"/>
                  </a:cxn>
                  <a:cxn ang="0">
                    <a:pos x="connsiteX10864" y="connsiteY10864"/>
                  </a:cxn>
                  <a:cxn ang="0">
                    <a:pos x="connsiteX10865" y="connsiteY10865"/>
                  </a:cxn>
                  <a:cxn ang="0">
                    <a:pos x="connsiteX10866" y="connsiteY10866"/>
                  </a:cxn>
                  <a:cxn ang="0">
                    <a:pos x="connsiteX10867" y="connsiteY10867"/>
                  </a:cxn>
                  <a:cxn ang="0">
                    <a:pos x="connsiteX10868" y="connsiteY10868"/>
                  </a:cxn>
                  <a:cxn ang="0">
                    <a:pos x="connsiteX10869" y="connsiteY10869"/>
                  </a:cxn>
                  <a:cxn ang="0">
                    <a:pos x="connsiteX10870" y="connsiteY10870"/>
                  </a:cxn>
                  <a:cxn ang="0">
                    <a:pos x="connsiteX10871" y="connsiteY10871"/>
                  </a:cxn>
                  <a:cxn ang="0">
                    <a:pos x="connsiteX10872" y="connsiteY10872"/>
                  </a:cxn>
                  <a:cxn ang="0">
                    <a:pos x="connsiteX10873" y="connsiteY10873"/>
                  </a:cxn>
                  <a:cxn ang="0">
                    <a:pos x="connsiteX10874" y="connsiteY10874"/>
                  </a:cxn>
                  <a:cxn ang="0">
                    <a:pos x="connsiteX10875" y="connsiteY10875"/>
                  </a:cxn>
                  <a:cxn ang="0">
                    <a:pos x="connsiteX10876" y="connsiteY10876"/>
                  </a:cxn>
                  <a:cxn ang="0">
                    <a:pos x="connsiteX10877" y="connsiteY10877"/>
                  </a:cxn>
                  <a:cxn ang="0">
                    <a:pos x="connsiteX10878" y="connsiteY10878"/>
                  </a:cxn>
                  <a:cxn ang="0">
                    <a:pos x="connsiteX10879" y="connsiteY10879"/>
                  </a:cxn>
                  <a:cxn ang="0">
                    <a:pos x="connsiteX10880" y="connsiteY10880"/>
                  </a:cxn>
                  <a:cxn ang="0">
                    <a:pos x="connsiteX10881" y="connsiteY10881"/>
                  </a:cxn>
                  <a:cxn ang="0">
                    <a:pos x="connsiteX10882" y="connsiteY10882"/>
                  </a:cxn>
                  <a:cxn ang="0">
                    <a:pos x="connsiteX10883" y="connsiteY10883"/>
                  </a:cxn>
                  <a:cxn ang="0">
                    <a:pos x="connsiteX10884" y="connsiteY10884"/>
                  </a:cxn>
                  <a:cxn ang="0">
                    <a:pos x="connsiteX10885" y="connsiteY10885"/>
                  </a:cxn>
                  <a:cxn ang="0">
                    <a:pos x="connsiteX10886" y="connsiteY10886"/>
                  </a:cxn>
                  <a:cxn ang="0">
                    <a:pos x="connsiteX10887" y="connsiteY10887"/>
                  </a:cxn>
                  <a:cxn ang="0">
                    <a:pos x="connsiteX10888" y="connsiteY10888"/>
                  </a:cxn>
                  <a:cxn ang="0">
                    <a:pos x="connsiteX10889" y="connsiteY10889"/>
                  </a:cxn>
                  <a:cxn ang="0">
                    <a:pos x="connsiteX10890" y="connsiteY10890"/>
                  </a:cxn>
                  <a:cxn ang="0">
                    <a:pos x="connsiteX10891" y="connsiteY10891"/>
                  </a:cxn>
                  <a:cxn ang="0">
                    <a:pos x="connsiteX10892" y="connsiteY10892"/>
                  </a:cxn>
                  <a:cxn ang="0">
                    <a:pos x="connsiteX10893" y="connsiteY10893"/>
                  </a:cxn>
                  <a:cxn ang="0">
                    <a:pos x="connsiteX10894" y="connsiteY10894"/>
                  </a:cxn>
                  <a:cxn ang="0">
                    <a:pos x="connsiteX10895" y="connsiteY10895"/>
                  </a:cxn>
                  <a:cxn ang="0">
                    <a:pos x="connsiteX10896" y="connsiteY10896"/>
                  </a:cxn>
                  <a:cxn ang="0">
                    <a:pos x="connsiteX10897" y="connsiteY10897"/>
                  </a:cxn>
                  <a:cxn ang="0">
                    <a:pos x="connsiteX10898" y="connsiteY10898"/>
                  </a:cxn>
                  <a:cxn ang="0">
                    <a:pos x="connsiteX10899" y="connsiteY10899"/>
                  </a:cxn>
                  <a:cxn ang="0">
                    <a:pos x="connsiteX10900" y="connsiteY10900"/>
                  </a:cxn>
                  <a:cxn ang="0">
                    <a:pos x="connsiteX10901" y="connsiteY10901"/>
                  </a:cxn>
                  <a:cxn ang="0">
                    <a:pos x="connsiteX10902" y="connsiteY10902"/>
                  </a:cxn>
                  <a:cxn ang="0">
                    <a:pos x="connsiteX10903" y="connsiteY10903"/>
                  </a:cxn>
                  <a:cxn ang="0">
                    <a:pos x="connsiteX10904" y="connsiteY10904"/>
                  </a:cxn>
                  <a:cxn ang="0">
                    <a:pos x="connsiteX10905" y="connsiteY10905"/>
                  </a:cxn>
                  <a:cxn ang="0">
                    <a:pos x="connsiteX10906" y="connsiteY10906"/>
                  </a:cxn>
                  <a:cxn ang="0">
                    <a:pos x="connsiteX10907" y="connsiteY10907"/>
                  </a:cxn>
                  <a:cxn ang="0">
                    <a:pos x="connsiteX10908" y="connsiteY10908"/>
                  </a:cxn>
                  <a:cxn ang="0">
                    <a:pos x="connsiteX10909" y="connsiteY10909"/>
                  </a:cxn>
                  <a:cxn ang="0">
                    <a:pos x="connsiteX10910" y="connsiteY10910"/>
                  </a:cxn>
                  <a:cxn ang="0">
                    <a:pos x="connsiteX10911" y="connsiteY10911"/>
                  </a:cxn>
                  <a:cxn ang="0">
                    <a:pos x="connsiteX10912" y="connsiteY10912"/>
                  </a:cxn>
                  <a:cxn ang="0">
                    <a:pos x="connsiteX10913" y="connsiteY10913"/>
                  </a:cxn>
                  <a:cxn ang="0">
                    <a:pos x="connsiteX10914" y="connsiteY10914"/>
                  </a:cxn>
                  <a:cxn ang="0">
                    <a:pos x="connsiteX10915" y="connsiteY10915"/>
                  </a:cxn>
                  <a:cxn ang="0">
                    <a:pos x="connsiteX10916" y="connsiteY10916"/>
                  </a:cxn>
                  <a:cxn ang="0">
                    <a:pos x="connsiteX10917" y="connsiteY10917"/>
                  </a:cxn>
                  <a:cxn ang="0">
                    <a:pos x="connsiteX10918" y="connsiteY10918"/>
                  </a:cxn>
                  <a:cxn ang="0">
                    <a:pos x="connsiteX10919" y="connsiteY10919"/>
                  </a:cxn>
                  <a:cxn ang="0">
                    <a:pos x="connsiteX10920" y="connsiteY10920"/>
                  </a:cxn>
                  <a:cxn ang="0">
                    <a:pos x="connsiteX10921" y="connsiteY10921"/>
                  </a:cxn>
                  <a:cxn ang="0">
                    <a:pos x="connsiteX10922" y="connsiteY10922"/>
                  </a:cxn>
                  <a:cxn ang="0">
                    <a:pos x="connsiteX10923" y="connsiteY10923"/>
                  </a:cxn>
                  <a:cxn ang="0">
                    <a:pos x="connsiteX10924" y="connsiteY10924"/>
                  </a:cxn>
                  <a:cxn ang="0">
                    <a:pos x="connsiteX10925" y="connsiteY10925"/>
                  </a:cxn>
                  <a:cxn ang="0">
                    <a:pos x="connsiteX10926" y="connsiteY10926"/>
                  </a:cxn>
                  <a:cxn ang="0">
                    <a:pos x="connsiteX10927" y="connsiteY10927"/>
                  </a:cxn>
                  <a:cxn ang="0">
                    <a:pos x="connsiteX10928" y="connsiteY10928"/>
                  </a:cxn>
                  <a:cxn ang="0">
                    <a:pos x="connsiteX10929" y="connsiteY10929"/>
                  </a:cxn>
                  <a:cxn ang="0">
                    <a:pos x="connsiteX10930" y="connsiteY10930"/>
                  </a:cxn>
                  <a:cxn ang="0">
                    <a:pos x="connsiteX10931" y="connsiteY10931"/>
                  </a:cxn>
                  <a:cxn ang="0">
                    <a:pos x="connsiteX10932" y="connsiteY10932"/>
                  </a:cxn>
                  <a:cxn ang="0">
                    <a:pos x="connsiteX10933" y="connsiteY10933"/>
                  </a:cxn>
                  <a:cxn ang="0">
                    <a:pos x="connsiteX10934" y="connsiteY10934"/>
                  </a:cxn>
                  <a:cxn ang="0">
                    <a:pos x="connsiteX10935" y="connsiteY10935"/>
                  </a:cxn>
                  <a:cxn ang="0">
                    <a:pos x="connsiteX10936" y="connsiteY10936"/>
                  </a:cxn>
                  <a:cxn ang="0">
                    <a:pos x="connsiteX10937" y="connsiteY10937"/>
                  </a:cxn>
                  <a:cxn ang="0">
                    <a:pos x="connsiteX10938" y="connsiteY10938"/>
                  </a:cxn>
                  <a:cxn ang="0">
                    <a:pos x="connsiteX10939" y="connsiteY10939"/>
                  </a:cxn>
                  <a:cxn ang="0">
                    <a:pos x="connsiteX10940" y="connsiteY10940"/>
                  </a:cxn>
                  <a:cxn ang="0">
                    <a:pos x="connsiteX10941" y="connsiteY10941"/>
                  </a:cxn>
                  <a:cxn ang="0">
                    <a:pos x="connsiteX10942" y="connsiteY10942"/>
                  </a:cxn>
                  <a:cxn ang="0">
                    <a:pos x="connsiteX10943" y="connsiteY10943"/>
                  </a:cxn>
                  <a:cxn ang="0">
                    <a:pos x="connsiteX10944" y="connsiteY10944"/>
                  </a:cxn>
                  <a:cxn ang="0">
                    <a:pos x="connsiteX10945" y="connsiteY10945"/>
                  </a:cxn>
                  <a:cxn ang="0">
                    <a:pos x="connsiteX10946" y="connsiteY10946"/>
                  </a:cxn>
                  <a:cxn ang="0">
                    <a:pos x="connsiteX10947" y="connsiteY10947"/>
                  </a:cxn>
                  <a:cxn ang="0">
                    <a:pos x="connsiteX10948" y="connsiteY10948"/>
                  </a:cxn>
                  <a:cxn ang="0">
                    <a:pos x="connsiteX10949" y="connsiteY10949"/>
                  </a:cxn>
                  <a:cxn ang="0">
                    <a:pos x="connsiteX10950" y="connsiteY10950"/>
                  </a:cxn>
                  <a:cxn ang="0">
                    <a:pos x="connsiteX10951" y="connsiteY10951"/>
                  </a:cxn>
                  <a:cxn ang="0">
                    <a:pos x="connsiteX10952" y="connsiteY10952"/>
                  </a:cxn>
                  <a:cxn ang="0">
                    <a:pos x="connsiteX10953" y="connsiteY10953"/>
                  </a:cxn>
                  <a:cxn ang="0">
                    <a:pos x="connsiteX10954" y="connsiteY10954"/>
                  </a:cxn>
                  <a:cxn ang="0">
                    <a:pos x="connsiteX10955" y="connsiteY10955"/>
                  </a:cxn>
                  <a:cxn ang="0">
                    <a:pos x="connsiteX10956" y="connsiteY10956"/>
                  </a:cxn>
                  <a:cxn ang="0">
                    <a:pos x="connsiteX10957" y="connsiteY10957"/>
                  </a:cxn>
                  <a:cxn ang="0">
                    <a:pos x="connsiteX10958" y="connsiteY10958"/>
                  </a:cxn>
                  <a:cxn ang="0">
                    <a:pos x="connsiteX10959" y="connsiteY10959"/>
                  </a:cxn>
                  <a:cxn ang="0">
                    <a:pos x="connsiteX10960" y="connsiteY10960"/>
                  </a:cxn>
                  <a:cxn ang="0">
                    <a:pos x="connsiteX10961" y="connsiteY10961"/>
                  </a:cxn>
                  <a:cxn ang="0">
                    <a:pos x="connsiteX10962" y="connsiteY10962"/>
                  </a:cxn>
                  <a:cxn ang="0">
                    <a:pos x="connsiteX10963" y="connsiteY10963"/>
                  </a:cxn>
                  <a:cxn ang="0">
                    <a:pos x="connsiteX10964" y="connsiteY10964"/>
                  </a:cxn>
                  <a:cxn ang="0">
                    <a:pos x="connsiteX10965" y="connsiteY10965"/>
                  </a:cxn>
                  <a:cxn ang="0">
                    <a:pos x="connsiteX10966" y="connsiteY10966"/>
                  </a:cxn>
                  <a:cxn ang="0">
                    <a:pos x="connsiteX10967" y="connsiteY10967"/>
                  </a:cxn>
                  <a:cxn ang="0">
                    <a:pos x="connsiteX10968" y="connsiteY10968"/>
                  </a:cxn>
                  <a:cxn ang="0">
                    <a:pos x="connsiteX10969" y="connsiteY10969"/>
                  </a:cxn>
                  <a:cxn ang="0">
                    <a:pos x="connsiteX10970" y="connsiteY10970"/>
                  </a:cxn>
                  <a:cxn ang="0">
                    <a:pos x="connsiteX10971" y="connsiteY10971"/>
                  </a:cxn>
                  <a:cxn ang="0">
                    <a:pos x="connsiteX10972" y="connsiteY10972"/>
                  </a:cxn>
                  <a:cxn ang="0">
                    <a:pos x="connsiteX10973" y="connsiteY10973"/>
                  </a:cxn>
                  <a:cxn ang="0">
                    <a:pos x="connsiteX10974" y="connsiteY10974"/>
                  </a:cxn>
                  <a:cxn ang="0">
                    <a:pos x="connsiteX10975" y="connsiteY10975"/>
                  </a:cxn>
                  <a:cxn ang="0">
                    <a:pos x="connsiteX10976" y="connsiteY10976"/>
                  </a:cxn>
                  <a:cxn ang="0">
                    <a:pos x="connsiteX10977" y="connsiteY10977"/>
                  </a:cxn>
                  <a:cxn ang="0">
                    <a:pos x="connsiteX10978" y="connsiteY10978"/>
                  </a:cxn>
                  <a:cxn ang="0">
                    <a:pos x="connsiteX10979" y="connsiteY10979"/>
                  </a:cxn>
                  <a:cxn ang="0">
                    <a:pos x="connsiteX10980" y="connsiteY10980"/>
                  </a:cxn>
                  <a:cxn ang="0">
                    <a:pos x="connsiteX10981" y="connsiteY10981"/>
                  </a:cxn>
                  <a:cxn ang="0">
                    <a:pos x="connsiteX10982" y="connsiteY10982"/>
                  </a:cxn>
                  <a:cxn ang="0">
                    <a:pos x="connsiteX10983" y="connsiteY10983"/>
                  </a:cxn>
                  <a:cxn ang="0">
                    <a:pos x="connsiteX10984" y="connsiteY10984"/>
                  </a:cxn>
                  <a:cxn ang="0">
                    <a:pos x="connsiteX10985" y="connsiteY10985"/>
                  </a:cxn>
                  <a:cxn ang="0">
                    <a:pos x="connsiteX10986" y="connsiteY10986"/>
                  </a:cxn>
                  <a:cxn ang="0">
                    <a:pos x="connsiteX10987" y="connsiteY10987"/>
                  </a:cxn>
                  <a:cxn ang="0">
                    <a:pos x="connsiteX10988" y="connsiteY10988"/>
                  </a:cxn>
                  <a:cxn ang="0">
                    <a:pos x="connsiteX10989" y="connsiteY10989"/>
                  </a:cxn>
                  <a:cxn ang="0">
                    <a:pos x="connsiteX10990" y="connsiteY10990"/>
                  </a:cxn>
                  <a:cxn ang="0">
                    <a:pos x="connsiteX10991" y="connsiteY10991"/>
                  </a:cxn>
                  <a:cxn ang="0">
                    <a:pos x="connsiteX10992" y="connsiteY10992"/>
                  </a:cxn>
                  <a:cxn ang="0">
                    <a:pos x="connsiteX10993" y="connsiteY10993"/>
                  </a:cxn>
                  <a:cxn ang="0">
                    <a:pos x="connsiteX10994" y="connsiteY10994"/>
                  </a:cxn>
                  <a:cxn ang="0">
                    <a:pos x="connsiteX10995" y="connsiteY10995"/>
                  </a:cxn>
                  <a:cxn ang="0">
                    <a:pos x="connsiteX10996" y="connsiteY10996"/>
                  </a:cxn>
                  <a:cxn ang="0">
                    <a:pos x="connsiteX10997" y="connsiteY10997"/>
                  </a:cxn>
                  <a:cxn ang="0">
                    <a:pos x="connsiteX10998" y="connsiteY10998"/>
                  </a:cxn>
                  <a:cxn ang="0">
                    <a:pos x="connsiteX10999" y="connsiteY10999"/>
                  </a:cxn>
                  <a:cxn ang="0">
                    <a:pos x="connsiteX11000" y="connsiteY11000"/>
                  </a:cxn>
                  <a:cxn ang="0">
                    <a:pos x="connsiteX11001" y="connsiteY11001"/>
                  </a:cxn>
                  <a:cxn ang="0">
                    <a:pos x="connsiteX11002" y="connsiteY11002"/>
                  </a:cxn>
                  <a:cxn ang="0">
                    <a:pos x="connsiteX11003" y="connsiteY11003"/>
                  </a:cxn>
                  <a:cxn ang="0">
                    <a:pos x="connsiteX11004" y="connsiteY11004"/>
                  </a:cxn>
                  <a:cxn ang="0">
                    <a:pos x="connsiteX11005" y="connsiteY11005"/>
                  </a:cxn>
                  <a:cxn ang="0">
                    <a:pos x="connsiteX11006" y="connsiteY11006"/>
                  </a:cxn>
                  <a:cxn ang="0">
                    <a:pos x="connsiteX11007" y="connsiteY11007"/>
                  </a:cxn>
                  <a:cxn ang="0">
                    <a:pos x="connsiteX11008" y="connsiteY11008"/>
                  </a:cxn>
                  <a:cxn ang="0">
                    <a:pos x="connsiteX11009" y="connsiteY11009"/>
                  </a:cxn>
                  <a:cxn ang="0">
                    <a:pos x="connsiteX11010" y="connsiteY11010"/>
                  </a:cxn>
                  <a:cxn ang="0">
                    <a:pos x="connsiteX11011" y="connsiteY11011"/>
                  </a:cxn>
                  <a:cxn ang="0">
                    <a:pos x="connsiteX11012" y="connsiteY11012"/>
                  </a:cxn>
                  <a:cxn ang="0">
                    <a:pos x="connsiteX11013" y="connsiteY11013"/>
                  </a:cxn>
                  <a:cxn ang="0">
                    <a:pos x="connsiteX11014" y="connsiteY11014"/>
                  </a:cxn>
                  <a:cxn ang="0">
                    <a:pos x="connsiteX11015" y="connsiteY11015"/>
                  </a:cxn>
                  <a:cxn ang="0">
                    <a:pos x="connsiteX11016" y="connsiteY11016"/>
                  </a:cxn>
                  <a:cxn ang="0">
                    <a:pos x="connsiteX11017" y="connsiteY11017"/>
                  </a:cxn>
                  <a:cxn ang="0">
                    <a:pos x="connsiteX11018" y="connsiteY11018"/>
                  </a:cxn>
                  <a:cxn ang="0">
                    <a:pos x="connsiteX11019" y="connsiteY11019"/>
                  </a:cxn>
                  <a:cxn ang="0">
                    <a:pos x="connsiteX11020" y="connsiteY11020"/>
                  </a:cxn>
                  <a:cxn ang="0">
                    <a:pos x="connsiteX11021" y="connsiteY11021"/>
                  </a:cxn>
                  <a:cxn ang="0">
                    <a:pos x="connsiteX11022" y="connsiteY11022"/>
                  </a:cxn>
                  <a:cxn ang="0">
                    <a:pos x="connsiteX11023" y="connsiteY11023"/>
                  </a:cxn>
                  <a:cxn ang="0">
                    <a:pos x="connsiteX11024" y="connsiteY11024"/>
                  </a:cxn>
                  <a:cxn ang="0">
                    <a:pos x="connsiteX11025" y="connsiteY11025"/>
                  </a:cxn>
                  <a:cxn ang="0">
                    <a:pos x="connsiteX11026" y="connsiteY11026"/>
                  </a:cxn>
                  <a:cxn ang="0">
                    <a:pos x="connsiteX11027" y="connsiteY11027"/>
                  </a:cxn>
                  <a:cxn ang="0">
                    <a:pos x="connsiteX11028" y="connsiteY11028"/>
                  </a:cxn>
                  <a:cxn ang="0">
                    <a:pos x="connsiteX11029" y="connsiteY11029"/>
                  </a:cxn>
                  <a:cxn ang="0">
                    <a:pos x="connsiteX11030" y="connsiteY11030"/>
                  </a:cxn>
                  <a:cxn ang="0">
                    <a:pos x="connsiteX11031" y="connsiteY11031"/>
                  </a:cxn>
                  <a:cxn ang="0">
                    <a:pos x="connsiteX11032" y="connsiteY11032"/>
                  </a:cxn>
                  <a:cxn ang="0">
                    <a:pos x="connsiteX11033" y="connsiteY11033"/>
                  </a:cxn>
                  <a:cxn ang="0">
                    <a:pos x="connsiteX11034" y="connsiteY11034"/>
                  </a:cxn>
                  <a:cxn ang="0">
                    <a:pos x="connsiteX11035" y="connsiteY11035"/>
                  </a:cxn>
                  <a:cxn ang="0">
                    <a:pos x="connsiteX11036" y="connsiteY11036"/>
                  </a:cxn>
                  <a:cxn ang="0">
                    <a:pos x="connsiteX11037" y="connsiteY11037"/>
                  </a:cxn>
                  <a:cxn ang="0">
                    <a:pos x="connsiteX11038" y="connsiteY11038"/>
                  </a:cxn>
                  <a:cxn ang="0">
                    <a:pos x="connsiteX11039" y="connsiteY11039"/>
                  </a:cxn>
                  <a:cxn ang="0">
                    <a:pos x="connsiteX11040" y="connsiteY11040"/>
                  </a:cxn>
                  <a:cxn ang="0">
                    <a:pos x="connsiteX11041" y="connsiteY11041"/>
                  </a:cxn>
                  <a:cxn ang="0">
                    <a:pos x="connsiteX11042" y="connsiteY11042"/>
                  </a:cxn>
                  <a:cxn ang="0">
                    <a:pos x="connsiteX11043" y="connsiteY11043"/>
                  </a:cxn>
                  <a:cxn ang="0">
                    <a:pos x="connsiteX11044" y="connsiteY11044"/>
                  </a:cxn>
                  <a:cxn ang="0">
                    <a:pos x="connsiteX11045" y="connsiteY11045"/>
                  </a:cxn>
                  <a:cxn ang="0">
                    <a:pos x="connsiteX11046" y="connsiteY11046"/>
                  </a:cxn>
                  <a:cxn ang="0">
                    <a:pos x="connsiteX11047" y="connsiteY11047"/>
                  </a:cxn>
                  <a:cxn ang="0">
                    <a:pos x="connsiteX11048" y="connsiteY11048"/>
                  </a:cxn>
                  <a:cxn ang="0">
                    <a:pos x="connsiteX11049" y="connsiteY11049"/>
                  </a:cxn>
                  <a:cxn ang="0">
                    <a:pos x="connsiteX11050" y="connsiteY11050"/>
                  </a:cxn>
                  <a:cxn ang="0">
                    <a:pos x="connsiteX11051" y="connsiteY11051"/>
                  </a:cxn>
                  <a:cxn ang="0">
                    <a:pos x="connsiteX11052" y="connsiteY11052"/>
                  </a:cxn>
                  <a:cxn ang="0">
                    <a:pos x="connsiteX11053" y="connsiteY11053"/>
                  </a:cxn>
                  <a:cxn ang="0">
                    <a:pos x="connsiteX11054" y="connsiteY11054"/>
                  </a:cxn>
                  <a:cxn ang="0">
                    <a:pos x="connsiteX11055" y="connsiteY11055"/>
                  </a:cxn>
                  <a:cxn ang="0">
                    <a:pos x="connsiteX11056" y="connsiteY11056"/>
                  </a:cxn>
                  <a:cxn ang="0">
                    <a:pos x="connsiteX11057" y="connsiteY11057"/>
                  </a:cxn>
                  <a:cxn ang="0">
                    <a:pos x="connsiteX11058" y="connsiteY11058"/>
                  </a:cxn>
                  <a:cxn ang="0">
                    <a:pos x="connsiteX11059" y="connsiteY11059"/>
                  </a:cxn>
                  <a:cxn ang="0">
                    <a:pos x="connsiteX11060" y="connsiteY11060"/>
                  </a:cxn>
                  <a:cxn ang="0">
                    <a:pos x="connsiteX11061" y="connsiteY11061"/>
                  </a:cxn>
                  <a:cxn ang="0">
                    <a:pos x="connsiteX11062" y="connsiteY11062"/>
                  </a:cxn>
                  <a:cxn ang="0">
                    <a:pos x="connsiteX11063" y="connsiteY11063"/>
                  </a:cxn>
                  <a:cxn ang="0">
                    <a:pos x="connsiteX11064" y="connsiteY11064"/>
                  </a:cxn>
                  <a:cxn ang="0">
                    <a:pos x="connsiteX11065" y="connsiteY11065"/>
                  </a:cxn>
                  <a:cxn ang="0">
                    <a:pos x="connsiteX11066" y="connsiteY11066"/>
                  </a:cxn>
                  <a:cxn ang="0">
                    <a:pos x="connsiteX11067" y="connsiteY11067"/>
                  </a:cxn>
                  <a:cxn ang="0">
                    <a:pos x="connsiteX11068" y="connsiteY11068"/>
                  </a:cxn>
                  <a:cxn ang="0">
                    <a:pos x="connsiteX11069" y="connsiteY11069"/>
                  </a:cxn>
                  <a:cxn ang="0">
                    <a:pos x="connsiteX11070" y="connsiteY11070"/>
                  </a:cxn>
                  <a:cxn ang="0">
                    <a:pos x="connsiteX11071" y="connsiteY11071"/>
                  </a:cxn>
                  <a:cxn ang="0">
                    <a:pos x="connsiteX11072" y="connsiteY11072"/>
                  </a:cxn>
                  <a:cxn ang="0">
                    <a:pos x="connsiteX11073" y="connsiteY11073"/>
                  </a:cxn>
                  <a:cxn ang="0">
                    <a:pos x="connsiteX11074" y="connsiteY11074"/>
                  </a:cxn>
                  <a:cxn ang="0">
                    <a:pos x="connsiteX11075" y="connsiteY11075"/>
                  </a:cxn>
                  <a:cxn ang="0">
                    <a:pos x="connsiteX11076" y="connsiteY11076"/>
                  </a:cxn>
                  <a:cxn ang="0">
                    <a:pos x="connsiteX11077" y="connsiteY11077"/>
                  </a:cxn>
                  <a:cxn ang="0">
                    <a:pos x="connsiteX11078" y="connsiteY11078"/>
                  </a:cxn>
                  <a:cxn ang="0">
                    <a:pos x="connsiteX11079" y="connsiteY11079"/>
                  </a:cxn>
                  <a:cxn ang="0">
                    <a:pos x="connsiteX11080" y="connsiteY11080"/>
                  </a:cxn>
                  <a:cxn ang="0">
                    <a:pos x="connsiteX11081" y="connsiteY11081"/>
                  </a:cxn>
                  <a:cxn ang="0">
                    <a:pos x="connsiteX11082" y="connsiteY11082"/>
                  </a:cxn>
                  <a:cxn ang="0">
                    <a:pos x="connsiteX11083" y="connsiteY11083"/>
                  </a:cxn>
                  <a:cxn ang="0">
                    <a:pos x="connsiteX11084" y="connsiteY11084"/>
                  </a:cxn>
                  <a:cxn ang="0">
                    <a:pos x="connsiteX11085" y="connsiteY11085"/>
                  </a:cxn>
                  <a:cxn ang="0">
                    <a:pos x="connsiteX11086" y="connsiteY11086"/>
                  </a:cxn>
                  <a:cxn ang="0">
                    <a:pos x="connsiteX11087" y="connsiteY11087"/>
                  </a:cxn>
                  <a:cxn ang="0">
                    <a:pos x="connsiteX11088" y="connsiteY11088"/>
                  </a:cxn>
                  <a:cxn ang="0">
                    <a:pos x="connsiteX11089" y="connsiteY11089"/>
                  </a:cxn>
                  <a:cxn ang="0">
                    <a:pos x="connsiteX11090" y="connsiteY11090"/>
                  </a:cxn>
                  <a:cxn ang="0">
                    <a:pos x="connsiteX11091" y="connsiteY11091"/>
                  </a:cxn>
                  <a:cxn ang="0">
                    <a:pos x="connsiteX11092" y="connsiteY11092"/>
                  </a:cxn>
                  <a:cxn ang="0">
                    <a:pos x="connsiteX11093" y="connsiteY11093"/>
                  </a:cxn>
                  <a:cxn ang="0">
                    <a:pos x="connsiteX11094" y="connsiteY11094"/>
                  </a:cxn>
                  <a:cxn ang="0">
                    <a:pos x="connsiteX11095" y="connsiteY11095"/>
                  </a:cxn>
                  <a:cxn ang="0">
                    <a:pos x="connsiteX11096" y="connsiteY11096"/>
                  </a:cxn>
                  <a:cxn ang="0">
                    <a:pos x="connsiteX11097" y="connsiteY11097"/>
                  </a:cxn>
                  <a:cxn ang="0">
                    <a:pos x="connsiteX11098" y="connsiteY11098"/>
                  </a:cxn>
                  <a:cxn ang="0">
                    <a:pos x="connsiteX11099" y="connsiteY11099"/>
                  </a:cxn>
                  <a:cxn ang="0">
                    <a:pos x="connsiteX11100" y="connsiteY11100"/>
                  </a:cxn>
                  <a:cxn ang="0">
                    <a:pos x="connsiteX11101" y="connsiteY11101"/>
                  </a:cxn>
                  <a:cxn ang="0">
                    <a:pos x="connsiteX11102" y="connsiteY11102"/>
                  </a:cxn>
                  <a:cxn ang="0">
                    <a:pos x="connsiteX11103" y="connsiteY11103"/>
                  </a:cxn>
                  <a:cxn ang="0">
                    <a:pos x="connsiteX11104" y="connsiteY11104"/>
                  </a:cxn>
                  <a:cxn ang="0">
                    <a:pos x="connsiteX11105" y="connsiteY11105"/>
                  </a:cxn>
                  <a:cxn ang="0">
                    <a:pos x="connsiteX11106" y="connsiteY11106"/>
                  </a:cxn>
                  <a:cxn ang="0">
                    <a:pos x="connsiteX11107" y="connsiteY11107"/>
                  </a:cxn>
                  <a:cxn ang="0">
                    <a:pos x="connsiteX11108" y="connsiteY11108"/>
                  </a:cxn>
                  <a:cxn ang="0">
                    <a:pos x="connsiteX11109" y="connsiteY11109"/>
                  </a:cxn>
                  <a:cxn ang="0">
                    <a:pos x="connsiteX11110" y="connsiteY11110"/>
                  </a:cxn>
                  <a:cxn ang="0">
                    <a:pos x="connsiteX11111" y="connsiteY11111"/>
                  </a:cxn>
                  <a:cxn ang="0">
                    <a:pos x="connsiteX11112" y="connsiteY11112"/>
                  </a:cxn>
                  <a:cxn ang="0">
                    <a:pos x="connsiteX11113" y="connsiteY11113"/>
                  </a:cxn>
                  <a:cxn ang="0">
                    <a:pos x="connsiteX11114" y="connsiteY11114"/>
                  </a:cxn>
                  <a:cxn ang="0">
                    <a:pos x="connsiteX11115" y="connsiteY11115"/>
                  </a:cxn>
                  <a:cxn ang="0">
                    <a:pos x="connsiteX11116" y="connsiteY11116"/>
                  </a:cxn>
                  <a:cxn ang="0">
                    <a:pos x="connsiteX11117" y="connsiteY11117"/>
                  </a:cxn>
                  <a:cxn ang="0">
                    <a:pos x="connsiteX11118" y="connsiteY11118"/>
                  </a:cxn>
                  <a:cxn ang="0">
                    <a:pos x="connsiteX11119" y="connsiteY11119"/>
                  </a:cxn>
                  <a:cxn ang="0">
                    <a:pos x="connsiteX11120" y="connsiteY11120"/>
                  </a:cxn>
                  <a:cxn ang="0">
                    <a:pos x="connsiteX11121" y="connsiteY11121"/>
                  </a:cxn>
                  <a:cxn ang="0">
                    <a:pos x="connsiteX11122" y="connsiteY11122"/>
                  </a:cxn>
                  <a:cxn ang="0">
                    <a:pos x="connsiteX11123" y="connsiteY11123"/>
                  </a:cxn>
                  <a:cxn ang="0">
                    <a:pos x="connsiteX11124" y="connsiteY11124"/>
                  </a:cxn>
                  <a:cxn ang="0">
                    <a:pos x="connsiteX11125" y="connsiteY11125"/>
                  </a:cxn>
                  <a:cxn ang="0">
                    <a:pos x="connsiteX11126" y="connsiteY11126"/>
                  </a:cxn>
                  <a:cxn ang="0">
                    <a:pos x="connsiteX11127" y="connsiteY11127"/>
                  </a:cxn>
                  <a:cxn ang="0">
                    <a:pos x="connsiteX11128" y="connsiteY11128"/>
                  </a:cxn>
                  <a:cxn ang="0">
                    <a:pos x="connsiteX11129" y="connsiteY11129"/>
                  </a:cxn>
                  <a:cxn ang="0">
                    <a:pos x="connsiteX11130" y="connsiteY11130"/>
                  </a:cxn>
                  <a:cxn ang="0">
                    <a:pos x="connsiteX11131" y="connsiteY11131"/>
                  </a:cxn>
                  <a:cxn ang="0">
                    <a:pos x="connsiteX11132" y="connsiteY11132"/>
                  </a:cxn>
                  <a:cxn ang="0">
                    <a:pos x="connsiteX11133" y="connsiteY11133"/>
                  </a:cxn>
                  <a:cxn ang="0">
                    <a:pos x="connsiteX11134" y="connsiteY11134"/>
                  </a:cxn>
                  <a:cxn ang="0">
                    <a:pos x="connsiteX11135" y="connsiteY11135"/>
                  </a:cxn>
                  <a:cxn ang="0">
                    <a:pos x="connsiteX11136" y="connsiteY11136"/>
                  </a:cxn>
                  <a:cxn ang="0">
                    <a:pos x="connsiteX11137" y="connsiteY11137"/>
                  </a:cxn>
                  <a:cxn ang="0">
                    <a:pos x="connsiteX11138" y="connsiteY11138"/>
                  </a:cxn>
                  <a:cxn ang="0">
                    <a:pos x="connsiteX11139" y="connsiteY11139"/>
                  </a:cxn>
                  <a:cxn ang="0">
                    <a:pos x="connsiteX11140" y="connsiteY11140"/>
                  </a:cxn>
                  <a:cxn ang="0">
                    <a:pos x="connsiteX11141" y="connsiteY11141"/>
                  </a:cxn>
                  <a:cxn ang="0">
                    <a:pos x="connsiteX11142" y="connsiteY11142"/>
                  </a:cxn>
                  <a:cxn ang="0">
                    <a:pos x="connsiteX11143" y="connsiteY11143"/>
                  </a:cxn>
                  <a:cxn ang="0">
                    <a:pos x="connsiteX11144" y="connsiteY11144"/>
                  </a:cxn>
                  <a:cxn ang="0">
                    <a:pos x="connsiteX11145" y="connsiteY11145"/>
                  </a:cxn>
                  <a:cxn ang="0">
                    <a:pos x="connsiteX11146" y="connsiteY11146"/>
                  </a:cxn>
                  <a:cxn ang="0">
                    <a:pos x="connsiteX11147" y="connsiteY11147"/>
                  </a:cxn>
                  <a:cxn ang="0">
                    <a:pos x="connsiteX11148" y="connsiteY11148"/>
                  </a:cxn>
                  <a:cxn ang="0">
                    <a:pos x="connsiteX11149" y="connsiteY11149"/>
                  </a:cxn>
                  <a:cxn ang="0">
                    <a:pos x="connsiteX11150" y="connsiteY11150"/>
                  </a:cxn>
                  <a:cxn ang="0">
                    <a:pos x="connsiteX11151" y="connsiteY11151"/>
                  </a:cxn>
                  <a:cxn ang="0">
                    <a:pos x="connsiteX11152" y="connsiteY11152"/>
                  </a:cxn>
                  <a:cxn ang="0">
                    <a:pos x="connsiteX11153" y="connsiteY11153"/>
                  </a:cxn>
                  <a:cxn ang="0">
                    <a:pos x="connsiteX11154" y="connsiteY11154"/>
                  </a:cxn>
                  <a:cxn ang="0">
                    <a:pos x="connsiteX11155" y="connsiteY11155"/>
                  </a:cxn>
                  <a:cxn ang="0">
                    <a:pos x="connsiteX11156" y="connsiteY11156"/>
                  </a:cxn>
                  <a:cxn ang="0">
                    <a:pos x="connsiteX11157" y="connsiteY11157"/>
                  </a:cxn>
                  <a:cxn ang="0">
                    <a:pos x="connsiteX11158" y="connsiteY11158"/>
                  </a:cxn>
                  <a:cxn ang="0">
                    <a:pos x="connsiteX11159" y="connsiteY11159"/>
                  </a:cxn>
                  <a:cxn ang="0">
                    <a:pos x="connsiteX11160" y="connsiteY11160"/>
                  </a:cxn>
                  <a:cxn ang="0">
                    <a:pos x="connsiteX11161" y="connsiteY11161"/>
                  </a:cxn>
                  <a:cxn ang="0">
                    <a:pos x="connsiteX11162" y="connsiteY11162"/>
                  </a:cxn>
                  <a:cxn ang="0">
                    <a:pos x="connsiteX11163" y="connsiteY11163"/>
                  </a:cxn>
                  <a:cxn ang="0">
                    <a:pos x="connsiteX11164" y="connsiteY11164"/>
                  </a:cxn>
                  <a:cxn ang="0">
                    <a:pos x="connsiteX11165" y="connsiteY11165"/>
                  </a:cxn>
                  <a:cxn ang="0">
                    <a:pos x="connsiteX11166" y="connsiteY11166"/>
                  </a:cxn>
                  <a:cxn ang="0">
                    <a:pos x="connsiteX11167" y="connsiteY11167"/>
                  </a:cxn>
                  <a:cxn ang="0">
                    <a:pos x="connsiteX11168" y="connsiteY11168"/>
                  </a:cxn>
                  <a:cxn ang="0">
                    <a:pos x="connsiteX11169" y="connsiteY11169"/>
                  </a:cxn>
                  <a:cxn ang="0">
                    <a:pos x="connsiteX11170" y="connsiteY11170"/>
                  </a:cxn>
                  <a:cxn ang="0">
                    <a:pos x="connsiteX11171" y="connsiteY11171"/>
                  </a:cxn>
                  <a:cxn ang="0">
                    <a:pos x="connsiteX11172" y="connsiteY11172"/>
                  </a:cxn>
                  <a:cxn ang="0">
                    <a:pos x="connsiteX11173" y="connsiteY11173"/>
                  </a:cxn>
                  <a:cxn ang="0">
                    <a:pos x="connsiteX11174" y="connsiteY11174"/>
                  </a:cxn>
                  <a:cxn ang="0">
                    <a:pos x="connsiteX11175" y="connsiteY11175"/>
                  </a:cxn>
                  <a:cxn ang="0">
                    <a:pos x="connsiteX11176" y="connsiteY11176"/>
                  </a:cxn>
                  <a:cxn ang="0">
                    <a:pos x="connsiteX11177" y="connsiteY11177"/>
                  </a:cxn>
                  <a:cxn ang="0">
                    <a:pos x="connsiteX11178" y="connsiteY11178"/>
                  </a:cxn>
                  <a:cxn ang="0">
                    <a:pos x="connsiteX11179" y="connsiteY11179"/>
                  </a:cxn>
                  <a:cxn ang="0">
                    <a:pos x="connsiteX11180" y="connsiteY11180"/>
                  </a:cxn>
                  <a:cxn ang="0">
                    <a:pos x="connsiteX11181" y="connsiteY11181"/>
                  </a:cxn>
                  <a:cxn ang="0">
                    <a:pos x="connsiteX11182" y="connsiteY11182"/>
                  </a:cxn>
                  <a:cxn ang="0">
                    <a:pos x="connsiteX11183" y="connsiteY11183"/>
                  </a:cxn>
                  <a:cxn ang="0">
                    <a:pos x="connsiteX11184" y="connsiteY11184"/>
                  </a:cxn>
                  <a:cxn ang="0">
                    <a:pos x="connsiteX11185" y="connsiteY11185"/>
                  </a:cxn>
                  <a:cxn ang="0">
                    <a:pos x="connsiteX11186" y="connsiteY11186"/>
                  </a:cxn>
                  <a:cxn ang="0">
                    <a:pos x="connsiteX11187" y="connsiteY11187"/>
                  </a:cxn>
                  <a:cxn ang="0">
                    <a:pos x="connsiteX11188" y="connsiteY11188"/>
                  </a:cxn>
                  <a:cxn ang="0">
                    <a:pos x="connsiteX11189" y="connsiteY11189"/>
                  </a:cxn>
                  <a:cxn ang="0">
                    <a:pos x="connsiteX11190" y="connsiteY11190"/>
                  </a:cxn>
                  <a:cxn ang="0">
                    <a:pos x="connsiteX11191" y="connsiteY11191"/>
                  </a:cxn>
                  <a:cxn ang="0">
                    <a:pos x="connsiteX11192" y="connsiteY11192"/>
                  </a:cxn>
                  <a:cxn ang="0">
                    <a:pos x="connsiteX11193" y="connsiteY11193"/>
                  </a:cxn>
                  <a:cxn ang="0">
                    <a:pos x="connsiteX11194" y="connsiteY11194"/>
                  </a:cxn>
                  <a:cxn ang="0">
                    <a:pos x="connsiteX11195" y="connsiteY11195"/>
                  </a:cxn>
                  <a:cxn ang="0">
                    <a:pos x="connsiteX11196" y="connsiteY11196"/>
                  </a:cxn>
                  <a:cxn ang="0">
                    <a:pos x="connsiteX11197" y="connsiteY11197"/>
                  </a:cxn>
                  <a:cxn ang="0">
                    <a:pos x="connsiteX11198" y="connsiteY11198"/>
                  </a:cxn>
                  <a:cxn ang="0">
                    <a:pos x="connsiteX11199" y="connsiteY11199"/>
                  </a:cxn>
                  <a:cxn ang="0">
                    <a:pos x="connsiteX11200" y="connsiteY11200"/>
                  </a:cxn>
                  <a:cxn ang="0">
                    <a:pos x="connsiteX11201" y="connsiteY11201"/>
                  </a:cxn>
                  <a:cxn ang="0">
                    <a:pos x="connsiteX11202" y="connsiteY11202"/>
                  </a:cxn>
                  <a:cxn ang="0">
                    <a:pos x="connsiteX11203" y="connsiteY11203"/>
                  </a:cxn>
                  <a:cxn ang="0">
                    <a:pos x="connsiteX11204" y="connsiteY11204"/>
                  </a:cxn>
                  <a:cxn ang="0">
                    <a:pos x="connsiteX11205" y="connsiteY11205"/>
                  </a:cxn>
                  <a:cxn ang="0">
                    <a:pos x="connsiteX11206" y="connsiteY11206"/>
                  </a:cxn>
                  <a:cxn ang="0">
                    <a:pos x="connsiteX11207" y="connsiteY11207"/>
                  </a:cxn>
                  <a:cxn ang="0">
                    <a:pos x="connsiteX11208" y="connsiteY11208"/>
                  </a:cxn>
                  <a:cxn ang="0">
                    <a:pos x="connsiteX11209" y="connsiteY11209"/>
                  </a:cxn>
                  <a:cxn ang="0">
                    <a:pos x="connsiteX11210" y="connsiteY11210"/>
                  </a:cxn>
                  <a:cxn ang="0">
                    <a:pos x="connsiteX11211" y="connsiteY11211"/>
                  </a:cxn>
                  <a:cxn ang="0">
                    <a:pos x="connsiteX11212" y="connsiteY11212"/>
                  </a:cxn>
                  <a:cxn ang="0">
                    <a:pos x="connsiteX11213" y="connsiteY11213"/>
                  </a:cxn>
                  <a:cxn ang="0">
                    <a:pos x="connsiteX11214" y="connsiteY11214"/>
                  </a:cxn>
                  <a:cxn ang="0">
                    <a:pos x="connsiteX11215" y="connsiteY11215"/>
                  </a:cxn>
                  <a:cxn ang="0">
                    <a:pos x="connsiteX11216" y="connsiteY11216"/>
                  </a:cxn>
                  <a:cxn ang="0">
                    <a:pos x="connsiteX11217" y="connsiteY11217"/>
                  </a:cxn>
                  <a:cxn ang="0">
                    <a:pos x="connsiteX11218" y="connsiteY11218"/>
                  </a:cxn>
                  <a:cxn ang="0">
                    <a:pos x="connsiteX11219" y="connsiteY11219"/>
                  </a:cxn>
                  <a:cxn ang="0">
                    <a:pos x="connsiteX11220" y="connsiteY11220"/>
                  </a:cxn>
                  <a:cxn ang="0">
                    <a:pos x="connsiteX11221" y="connsiteY11221"/>
                  </a:cxn>
                  <a:cxn ang="0">
                    <a:pos x="connsiteX11222" y="connsiteY11222"/>
                  </a:cxn>
                  <a:cxn ang="0">
                    <a:pos x="connsiteX11223" y="connsiteY11223"/>
                  </a:cxn>
                  <a:cxn ang="0">
                    <a:pos x="connsiteX11224" y="connsiteY11224"/>
                  </a:cxn>
                  <a:cxn ang="0">
                    <a:pos x="connsiteX11225" y="connsiteY11225"/>
                  </a:cxn>
                  <a:cxn ang="0">
                    <a:pos x="connsiteX11226" y="connsiteY11226"/>
                  </a:cxn>
                  <a:cxn ang="0">
                    <a:pos x="connsiteX11227" y="connsiteY11227"/>
                  </a:cxn>
                  <a:cxn ang="0">
                    <a:pos x="connsiteX11228" y="connsiteY11228"/>
                  </a:cxn>
                  <a:cxn ang="0">
                    <a:pos x="connsiteX11229" y="connsiteY11229"/>
                  </a:cxn>
                  <a:cxn ang="0">
                    <a:pos x="connsiteX11230" y="connsiteY11230"/>
                  </a:cxn>
                  <a:cxn ang="0">
                    <a:pos x="connsiteX11231" y="connsiteY11231"/>
                  </a:cxn>
                  <a:cxn ang="0">
                    <a:pos x="connsiteX11232" y="connsiteY11232"/>
                  </a:cxn>
                  <a:cxn ang="0">
                    <a:pos x="connsiteX11233" y="connsiteY11233"/>
                  </a:cxn>
                  <a:cxn ang="0">
                    <a:pos x="connsiteX11234" y="connsiteY11234"/>
                  </a:cxn>
                  <a:cxn ang="0">
                    <a:pos x="connsiteX11235" y="connsiteY11235"/>
                  </a:cxn>
                  <a:cxn ang="0">
                    <a:pos x="connsiteX11236" y="connsiteY11236"/>
                  </a:cxn>
                  <a:cxn ang="0">
                    <a:pos x="connsiteX11237" y="connsiteY11237"/>
                  </a:cxn>
                  <a:cxn ang="0">
                    <a:pos x="connsiteX11238" y="connsiteY11238"/>
                  </a:cxn>
                  <a:cxn ang="0">
                    <a:pos x="connsiteX11239" y="connsiteY11239"/>
                  </a:cxn>
                  <a:cxn ang="0">
                    <a:pos x="connsiteX11240" y="connsiteY11240"/>
                  </a:cxn>
                  <a:cxn ang="0">
                    <a:pos x="connsiteX11241" y="connsiteY11241"/>
                  </a:cxn>
                  <a:cxn ang="0">
                    <a:pos x="connsiteX11242" y="connsiteY11242"/>
                  </a:cxn>
                  <a:cxn ang="0">
                    <a:pos x="connsiteX11243" y="connsiteY11243"/>
                  </a:cxn>
                  <a:cxn ang="0">
                    <a:pos x="connsiteX11244" y="connsiteY11244"/>
                  </a:cxn>
                  <a:cxn ang="0">
                    <a:pos x="connsiteX11245" y="connsiteY11245"/>
                  </a:cxn>
                  <a:cxn ang="0">
                    <a:pos x="connsiteX11246" y="connsiteY11246"/>
                  </a:cxn>
                  <a:cxn ang="0">
                    <a:pos x="connsiteX11247" y="connsiteY11247"/>
                  </a:cxn>
                  <a:cxn ang="0">
                    <a:pos x="connsiteX11248" y="connsiteY11248"/>
                  </a:cxn>
                  <a:cxn ang="0">
                    <a:pos x="connsiteX11249" y="connsiteY11249"/>
                  </a:cxn>
                  <a:cxn ang="0">
                    <a:pos x="connsiteX11250" y="connsiteY11250"/>
                  </a:cxn>
                  <a:cxn ang="0">
                    <a:pos x="connsiteX11251" y="connsiteY11251"/>
                  </a:cxn>
                  <a:cxn ang="0">
                    <a:pos x="connsiteX11252" y="connsiteY11252"/>
                  </a:cxn>
                  <a:cxn ang="0">
                    <a:pos x="connsiteX11253" y="connsiteY11253"/>
                  </a:cxn>
                  <a:cxn ang="0">
                    <a:pos x="connsiteX11254" y="connsiteY11254"/>
                  </a:cxn>
                  <a:cxn ang="0">
                    <a:pos x="connsiteX11255" y="connsiteY11255"/>
                  </a:cxn>
                  <a:cxn ang="0">
                    <a:pos x="connsiteX11256" y="connsiteY11256"/>
                  </a:cxn>
                  <a:cxn ang="0">
                    <a:pos x="connsiteX11257" y="connsiteY11257"/>
                  </a:cxn>
                  <a:cxn ang="0">
                    <a:pos x="connsiteX11258" y="connsiteY11258"/>
                  </a:cxn>
                  <a:cxn ang="0">
                    <a:pos x="connsiteX11259" y="connsiteY11259"/>
                  </a:cxn>
                  <a:cxn ang="0">
                    <a:pos x="connsiteX11260" y="connsiteY11260"/>
                  </a:cxn>
                  <a:cxn ang="0">
                    <a:pos x="connsiteX11261" y="connsiteY11261"/>
                  </a:cxn>
                  <a:cxn ang="0">
                    <a:pos x="connsiteX11262" y="connsiteY11262"/>
                  </a:cxn>
                  <a:cxn ang="0">
                    <a:pos x="connsiteX11263" y="connsiteY11263"/>
                  </a:cxn>
                  <a:cxn ang="0">
                    <a:pos x="connsiteX11264" y="connsiteY11264"/>
                  </a:cxn>
                  <a:cxn ang="0">
                    <a:pos x="connsiteX11265" y="connsiteY11265"/>
                  </a:cxn>
                  <a:cxn ang="0">
                    <a:pos x="connsiteX11266" y="connsiteY11266"/>
                  </a:cxn>
                  <a:cxn ang="0">
                    <a:pos x="connsiteX11267" y="connsiteY11267"/>
                  </a:cxn>
                  <a:cxn ang="0">
                    <a:pos x="connsiteX11268" y="connsiteY11268"/>
                  </a:cxn>
                  <a:cxn ang="0">
                    <a:pos x="connsiteX11269" y="connsiteY11269"/>
                  </a:cxn>
                  <a:cxn ang="0">
                    <a:pos x="connsiteX11270" y="connsiteY11270"/>
                  </a:cxn>
                  <a:cxn ang="0">
                    <a:pos x="connsiteX11271" y="connsiteY11271"/>
                  </a:cxn>
                  <a:cxn ang="0">
                    <a:pos x="connsiteX11272" y="connsiteY11272"/>
                  </a:cxn>
                  <a:cxn ang="0">
                    <a:pos x="connsiteX11273" y="connsiteY11273"/>
                  </a:cxn>
                  <a:cxn ang="0">
                    <a:pos x="connsiteX11274" y="connsiteY11274"/>
                  </a:cxn>
                  <a:cxn ang="0">
                    <a:pos x="connsiteX11275" y="connsiteY11275"/>
                  </a:cxn>
                  <a:cxn ang="0">
                    <a:pos x="connsiteX11276" y="connsiteY11276"/>
                  </a:cxn>
                  <a:cxn ang="0">
                    <a:pos x="connsiteX11277" y="connsiteY11277"/>
                  </a:cxn>
                  <a:cxn ang="0">
                    <a:pos x="connsiteX11278" y="connsiteY11278"/>
                  </a:cxn>
                  <a:cxn ang="0">
                    <a:pos x="connsiteX11279" y="connsiteY11279"/>
                  </a:cxn>
                  <a:cxn ang="0">
                    <a:pos x="connsiteX11280" y="connsiteY11280"/>
                  </a:cxn>
                  <a:cxn ang="0">
                    <a:pos x="connsiteX11281" y="connsiteY11281"/>
                  </a:cxn>
                  <a:cxn ang="0">
                    <a:pos x="connsiteX11282" y="connsiteY11282"/>
                  </a:cxn>
                  <a:cxn ang="0">
                    <a:pos x="connsiteX11283" y="connsiteY11283"/>
                  </a:cxn>
                  <a:cxn ang="0">
                    <a:pos x="connsiteX11284" y="connsiteY11284"/>
                  </a:cxn>
                  <a:cxn ang="0">
                    <a:pos x="connsiteX11285" y="connsiteY11285"/>
                  </a:cxn>
                  <a:cxn ang="0">
                    <a:pos x="connsiteX11286" y="connsiteY11286"/>
                  </a:cxn>
                  <a:cxn ang="0">
                    <a:pos x="connsiteX11287" y="connsiteY11287"/>
                  </a:cxn>
                  <a:cxn ang="0">
                    <a:pos x="connsiteX11288" y="connsiteY11288"/>
                  </a:cxn>
                  <a:cxn ang="0">
                    <a:pos x="connsiteX11289" y="connsiteY11289"/>
                  </a:cxn>
                  <a:cxn ang="0">
                    <a:pos x="connsiteX11290" y="connsiteY11290"/>
                  </a:cxn>
                  <a:cxn ang="0">
                    <a:pos x="connsiteX11291" y="connsiteY11291"/>
                  </a:cxn>
                  <a:cxn ang="0">
                    <a:pos x="connsiteX11292" y="connsiteY11292"/>
                  </a:cxn>
                  <a:cxn ang="0">
                    <a:pos x="connsiteX11293" y="connsiteY11293"/>
                  </a:cxn>
                  <a:cxn ang="0">
                    <a:pos x="connsiteX11294" y="connsiteY11294"/>
                  </a:cxn>
                  <a:cxn ang="0">
                    <a:pos x="connsiteX11295" y="connsiteY11295"/>
                  </a:cxn>
                  <a:cxn ang="0">
                    <a:pos x="connsiteX11296" y="connsiteY11296"/>
                  </a:cxn>
                  <a:cxn ang="0">
                    <a:pos x="connsiteX11297" y="connsiteY11297"/>
                  </a:cxn>
                  <a:cxn ang="0">
                    <a:pos x="connsiteX11298" y="connsiteY11298"/>
                  </a:cxn>
                  <a:cxn ang="0">
                    <a:pos x="connsiteX11299" y="connsiteY11299"/>
                  </a:cxn>
                  <a:cxn ang="0">
                    <a:pos x="connsiteX11300" y="connsiteY11300"/>
                  </a:cxn>
                  <a:cxn ang="0">
                    <a:pos x="connsiteX11301" y="connsiteY11301"/>
                  </a:cxn>
                  <a:cxn ang="0">
                    <a:pos x="connsiteX11302" y="connsiteY11302"/>
                  </a:cxn>
                  <a:cxn ang="0">
                    <a:pos x="connsiteX11303" y="connsiteY11303"/>
                  </a:cxn>
                  <a:cxn ang="0">
                    <a:pos x="connsiteX11304" y="connsiteY11304"/>
                  </a:cxn>
                  <a:cxn ang="0">
                    <a:pos x="connsiteX11305" y="connsiteY11305"/>
                  </a:cxn>
                  <a:cxn ang="0">
                    <a:pos x="connsiteX11306" y="connsiteY11306"/>
                  </a:cxn>
                  <a:cxn ang="0">
                    <a:pos x="connsiteX11307" y="connsiteY11307"/>
                  </a:cxn>
                  <a:cxn ang="0">
                    <a:pos x="connsiteX11308" y="connsiteY11308"/>
                  </a:cxn>
                  <a:cxn ang="0">
                    <a:pos x="connsiteX11309" y="connsiteY11309"/>
                  </a:cxn>
                  <a:cxn ang="0">
                    <a:pos x="connsiteX11310" y="connsiteY11310"/>
                  </a:cxn>
                  <a:cxn ang="0">
                    <a:pos x="connsiteX11311" y="connsiteY11311"/>
                  </a:cxn>
                  <a:cxn ang="0">
                    <a:pos x="connsiteX11312" y="connsiteY11312"/>
                  </a:cxn>
                  <a:cxn ang="0">
                    <a:pos x="connsiteX11313" y="connsiteY11313"/>
                  </a:cxn>
                  <a:cxn ang="0">
                    <a:pos x="connsiteX11314" y="connsiteY11314"/>
                  </a:cxn>
                  <a:cxn ang="0">
                    <a:pos x="connsiteX11315" y="connsiteY11315"/>
                  </a:cxn>
                  <a:cxn ang="0">
                    <a:pos x="connsiteX11316" y="connsiteY11316"/>
                  </a:cxn>
                  <a:cxn ang="0">
                    <a:pos x="connsiteX11317" y="connsiteY11317"/>
                  </a:cxn>
                  <a:cxn ang="0">
                    <a:pos x="connsiteX11318" y="connsiteY11318"/>
                  </a:cxn>
                  <a:cxn ang="0">
                    <a:pos x="connsiteX11319" y="connsiteY11319"/>
                  </a:cxn>
                  <a:cxn ang="0">
                    <a:pos x="connsiteX11320" y="connsiteY11320"/>
                  </a:cxn>
                  <a:cxn ang="0">
                    <a:pos x="connsiteX11321" y="connsiteY11321"/>
                  </a:cxn>
                  <a:cxn ang="0">
                    <a:pos x="connsiteX11322" y="connsiteY11322"/>
                  </a:cxn>
                  <a:cxn ang="0">
                    <a:pos x="connsiteX11323" y="connsiteY11323"/>
                  </a:cxn>
                  <a:cxn ang="0">
                    <a:pos x="connsiteX11324" y="connsiteY11324"/>
                  </a:cxn>
                  <a:cxn ang="0">
                    <a:pos x="connsiteX11325" y="connsiteY11325"/>
                  </a:cxn>
                  <a:cxn ang="0">
                    <a:pos x="connsiteX11326" y="connsiteY11326"/>
                  </a:cxn>
                  <a:cxn ang="0">
                    <a:pos x="connsiteX11327" y="connsiteY11327"/>
                  </a:cxn>
                  <a:cxn ang="0">
                    <a:pos x="connsiteX11328" y="connsiteY11328"/>
                  </a:cxn>
                  <a:cxn ang="0">
                    <a:pos x="connsiteX11329" y="connsiteY11329"/>
                  </a:cxn>
                  <a:cxn ang="0">
                    <a:pos x="connsiteX11330" y="connsiteY11330"/>
                  </a:cxn>
                  <a:cxn ang="0">
                    <a:pos x="connsiteX11331" y="connsiteY11331"/>
                  </a:cxn>
                  <a:cxn ang="0">
                    <a:pos x="connsiteX11332" y="connsiteY11332"/>
                  </a:cxn>
                  <a:cxn ang="0">
                    <a:pos x="connsiteX11333" y="connsiteY11333"/>
                  </a:cxn>
                  <a:cxn ang="0">
                    <a:pos x="connsiteX11334" y="connsiteY11334"/>
                  </a:cxn>
                  <a:cxn ang="0">
                    <a:pos x="connsiteX11335" y="connsiteY11335"/>
                  </a:cxn>
                  <a:cxn ang="0">
                    <a:pos x="connsiteX11336" y="connsiteY11336"/>
                  </a:cxn>
                  <a:cxn ang="0">
                    <a:pos x="connsiteX11337" y="connsiteY11337"/>
                  </a:cxn>
                  <a:cxn ang="0">
                    <a:pos x="connsiteX11338" y="connsiteY11338"/>
                  </a:cxn>
                  <a:cxn ang="0">
                    <a:pos x="connsiteX11339" y="connsiteY11339"/>
                  </a:cxn>
                  <a:cxn ang="0">
                    <a:pos x="connsiteX11340" y="connsiteY11340"/>
                  </a:cxn>
                  <a:cxn ang="0">
                    <a:pos x="connsiteX11341" y="connsiteY11341"/>
                  </a:cxn>
                  <a:cxn ang="0">
                    <a:pos x="connsiteX11342" y="connsiteY11342"/>
                  </a:cxn>
                  <a:cxn ang="0">
                    <a:pos x="connsiteX11343" y="connsiteY11343"/>
                  </a:cxn>
                  <a:cxn ang="0">
                    <a:pos x="connsiteX11344" y="connsiteY11344"/>
                  </a:cxn>
                  <a:cxn ang="0">
                    <a:pos x="connsiteX11345" y="connsiteY11345"/>
                  </a:cxn>
                  <a:cxn ang="0">
                    <a:pos x="connsiteX11346" y="connsiteY11346"/>
                  </a:cxn>
                  <a:cxn ang="0">
                    <a:pos x="connsiteX11347" y="connsiteY11347"/>
                  </a:cxn>
                  <a:cxn ang="0">
                    <a:pos x="connsiteX11348" y="connsiteY11348"/>
                  </a:cxn>
                  <a:cxn ang="0">
                    <a:pos x="connsiteX11349" y="connsiteY11349"/>
                  </a:cxn>
                  <a:cxn ang="0">
                    <a:pos x="connsiteX11350" y="connsiteY11350"/>
                  </a:cxn>
                  <a:cxn ang="0">
                    <a:pos x="connsiteX11351" y="connsiteY11351"/>
                  </a:cxn>
                  <a:cxn ang="0">
                    <a:pos x="connsiteX11352" y="connsiteY11352"/>
                  </a:cxn>
                  <a:cxn ang="0">
                    <a:pos x="connsiteX11353" y="connsiteY11353"/>
                  </a:cxn>
                  <a:cxn ang="0">
                    <a:pos x="connsiteX11354" y="connsiteY11354"/>
                  </a:cxn>
                  <a:cxn ang="0">
                    <a:pos x="connsiteX11355" y="connsiteY11355"/>
                  </a:cxn>
                  <a:cxn ang="0">
                    <a:pos x="connsiteX11356" y="connsiteY11356"/>
                  </a:cxn>
                  <a:cxn ang="0">
                    <a:pos x="connsiteX11357" y="connsiteY11357"/>
                  </a:cxn>
                  <a:cxn ang="0">
                    <a:pos x="connsiteX11358" y="connsiteY11358"/>
                  </a:cxn>
                  <a:cxn ang="0">
                    <a:pos x="connsiteX11359" y="connsiteY11359"/>
                  </a:cxn>
                  <a:cxn ang="0">
                    <a:pos x="connsiteX11360" y="connsiteY11360"/>
                  </a:cxn>
                  <a:cxn ang="0">
                    <a:pos x="connsiteX11361" y="connsiteY11361"/>
                  </a:cxn>
                  <a:cxn ang="0">
                    <a:pos x="connsiteX11362" y="connsiteY11362"/>
                  </a:cxn>
                  <a:cxn ang="0">
                    <a:pos x="connsiteX11363" y="connsiteY11363"/>
                  </a:cxn>
                  <a:cxn ang="0">
                    <a:pos x="connsiteX11364" y="connsiteY11364"/>
                  </a:cxn>
                  <a:cxn ang="0">
                    <a:pos x="connsiteX11365" y="connsiteY11365"/>
                  </a:cxn>
                  <a:cxn ang="0">
                    <a:pos x="connsiteX11366" y="connsiteY11366"/>
                  </a:cxn>
                  <a:cxn ang="0">
                    <a:pos x="connsiteX11367" y="connsiteY11367"/>
                  </a:cxn>
                  <a:cxn ang="0">
                    <a:pos x="connsiteX11368" y="connsiteY11368"/>
                  </a:cxn>
                  <a:cxn ang="0">
                    <a:pos x="connsiteX11369" y="connsiteY11369"/>
                  </a:cxn>
                  <a:cxn ang="0">
                    <a:pos x="connsiteX11370" y="connsiteY11370"/>
                  </a:cxn>
                  <a:cxn ang="0">
                    <a:pos x="connsiteX11371" y="connsiteY11371"/>
                  </a:cxn>
                  <a:cxn ang="0">
                    <a:pos x="connsiteX11372" y="connsiteY11372"/>
                  </a:cxn>
                  <a:cxn ang="0">
                    <a:pos x="connsiteX11373" y="connsiteY11373"/>
                  </a:cxn>
                  <a:cxn ang="0">
                    <a:pos x="connsiteX11374" y="connsiteY11374"/>
                  </a:cxn>
                  <a:cxn ang="0">
                    <a:pos x="connsiteX11375" y="connsiteY11375"/>
                  </a:cxn>
                  <a:cxn ang="0">
                    <a:pos x="connsiteX11376" y="connsiteY11376"/>
                  </a:cxn>
                  <a:cxn ang="0">
                    <a:pos x="connsiteX11377" y="connsiteY11377"/>
                  </a:cxn>
                  <a:cxn ang="0">
                    <a:pos x="connsiteX11378" y="connsiteY11378"/>
                  </a:cxn>
                  <a:cxn ang="0">
                    <a:pos x="connsiteX11379" y="connsiteY11379"/>
                  </a:cxn>
                  <a:cxn ang="0">
                    <a:pos x="connsiteX11380" y="connsiteY11380"/>
                  </a:cxn>
                  <a:cxn ang="0">
                    <a:pos x="connsiteX11381" y="connsiteY11381"/>
                  </a:cxn>
                  <a:cxn ang="0">
                    <a:pos x="connsiteX11382" y="connsiteY11382"/>
                  </a:cxn>
                  <a:cxn ang="0">
                    <a:pos x="connsiteX11383" y="connsiteY11383"/>
                  </a:cxn>
                  <a:cxn ang="0">
                    <a:pos x="connsiteX11384" y="connsiteY11384"/>
                  </a:cxn>
                  <a:cxn ang="0">
                    <a:pos x="connsiteX11385" y="connsiteY11385"/>
                  </a:cxn>
                  <a:cxn ang="0">
                    <a:pos x="connsiteX11386" y="connsiteY11386"/>
                  </a:cxn>
                  <a:cxn ang="0">
                    <a:pos x="connsiteX11387" y="connsiteY11387"/>
                  </a:cxn>
                  <a:cxn ang="0">
                    <a:pos x="connsiteX11388" y="connsiteY11388"/>
                  </a:cxn>
                  <a:cxn ang="0">
                    <a:pos x="connsiteX11389" y="connsiteY11389"/>
                  </a:cxn>
                  <a:cxn ang="0">
                    <a:pos x="connsiteX11390" y="connsiteY11390"/>
                  </a:cxn>
                  <a:cxn ang="0">
                    <a:pos x="connsiteX11391" y="connsiteY11391"/>
                  </a:cxn>
                  <a:cxn ang="0">
                    <a:pos x="connsiteX11392" y="connsiteY11392"/>
                  </a:cxn>
                  <a:cxn ang="0">
                    <a:pos x="connsiteX11393" y="connsiteY11393"/>
                  </a:cxn>
                  <a:cxn ang="0">
                    <a:pos x="connsiteX11394" y="connsiteY11394"/>
                  </a:cxn>
                  <a:cxn ang="0">
                    <a:pos x="connsiteX11395" y="connsiteY11395"/>
                  </a:cxn>
                  <a:cxn ang="0">
                    <a:pos x="connsiteX11396" y="connsiteY11396"/>
                  </a:cxn>
                  <a:cxn ang="0">
                    <a:pos x="connsiteX11397" y="connsiteY11397"/>
                  </a:cxn>
                  <a:cxn ang="0">
                    <a:pos x="connsiteX11398" y="connsiteY11398"/>
                  </a:cxn>
                  <a:cxn ang="0">
                    <a:pos x="connsiteX11399" y="connsiteY11399"/>
                  </a:cxn>
                  <a:cxn ang="0">
                    <a:pos x="connsiteX11400" y="connsiteY11400"/>
                  </a:cxn>
                  <a:cxn ang="0">
                    <a:pos x="connsiteX11401" y="connsiteY11401"/>
                  </a:cxn>
                  <a:cxn ang="0">
                    <a:pos x="connsiteX11402" y="connsiteY11402"/>
                  </a:cxn>
                  <a:cxn ang="0">
                    <a:pos x="connsiteX11403" y="connsiteY11403"/>
                  </a:cxn>
                  <a:cxn ang="0">
                    <a:pos x="connsiteX11404" y="connsiteY11404"/>
                  </a:cxn>
                  <a:cxn ang="0">
                    <a:pos x="connsiteX11405" y="connsiteY11405"/>
                  </a:cxn>
                  <a:cxn ang="0">
                    <a:pos x="connsiteX11406" y="connsiteY11406"/>
                  </a:cxn>
                  <a:cxn ang="0">
                    <a:pos x="connsiteX11407" y="connsiteY11407"/>
                  </a:cxn>
                  <a:cxn ang="0">
                    <a:pos x="connsiteX11408" y="connsiteY11408"/>
                  </a:cxn>
                  <a:cxn ang="0">
                    <a:pos x="connsiteX11409" y="connsiteY11409"/>
                  </a:cxn>
                  <a:cxn ang="0">
                    <a:pos x="connsiteX11410" y="connsiteY11410"/>
                  </a:cxn>
                  <a:cxn ang="0">
                    <a:pos x="connsiteX11411" y="connsiteY11411"/>
                  </a:cxn>
                  <a:cxn ang="0">
                    <a:pos x="connsiteX11412" y="connsiteY11412"/>
                  </a:cxn>
                  <a:cxn ang="0">
                    <a:pos x="connsiteX11413" y="connsiteY11413"/>
                  </a:cxn>
                  <a:cxn ang="0">
                    <a:pos x="connsiteX11414" y="connsiteY11414"/>
                  </a:cxn>
                  <a:cxn ang="0">
                    <a:pos x="connsiteX11415" y="connsiteY11415"/>
                  </a:cxn>
                  <a:cxn ang="0">
                    <a:pos x="connsiteX11416" y="connsiteY11416"/>
                  </a:cxn>
                  <a:cxn ang="0">
                    <a:pos x="connsiteX11417" y="connsiteY11417"/>
                  </a:cxn>
                  <a:cxn ang="0">
                    <a:pos x="connsiteX11418" y="connsiteY11418"/>
                  </a:cxn>
                  <a:cxn ang="0">
                    <a:pos x="connsiteX11419" y="connsiteY11419"/>
                  </a:cxn>
                  <a:cxn ang="0">
                    <a:pos x="connsiteX11420" y="connsiteY11420"/>
                  </a:cxn>
                  <a:cxn ang="0">
                    <a:pos x="connsiteX11421" y="connsiteY11421"/>
                  </a:cxn>
                  <a:cxn ang="0">
                    <a:pos x="connsiteX11422" y="connsiteY11422"/>
                  </a:cxn>
                  <a:cxn ang="0">
                    <a:pos x="connsiteX11423" y="connsiteY11423"/>
                  </a:cxn>
                  <a:cxn ang="0">
                    <a:pos x="connsiteX11424" y="connsiteY11424"/>
                  </a:cxn>
                  <a:cxn ang="0">
                    <a:pos x="connsiteX11425" y="connsiteY11425"/>
                  </a:cxn>
                  <a:cxn ang="0">
                    <a:pos x="connsiteX11426" y="connsiteY11426"/>
                  </a:cxn>
                  <a:cxn ang="0">
                    <a:pos x="connsiteX11427" y="connsiteY11427"/>
                  </a:cxn>
                  <a:cxn ang="0">
                    <a:pos x="connsiteX11428" y="connsiteY11428"/>
                  </a:cxn>
                  <a:cxn ang="0">
                    <a:pos x="connsiteX11429" y="connsiteY11429"/>
                  </a:cxn>
                  <a:cxn ang="0">
                    <a:pos x="connsiteX11430" y="connsiteY11430"/>
                  </a:cxn>
                  <a:cxn ang="0">
                    <a:pos x="connsiteX11431" y="connsiteY11431"/>
                  </a:cxn>
                  <a:cxn ang="0">
                    <a:pos x="connsiteX11432" y="connsiteY11432"/>
                  </a:cxn>
                  <a:cxn ang="0">
                    <a:pos x="connsiteX11433" y="connsiteY11433"/>
                  </a:cxn>
                  <a:cxn ang="0">
                    <a:pos x="connsiteX11434" y="connsiteY11434"/>
                  </a:cxn>
                  <a:cxn ang="0">
                    <a:pos x="connsiteX11435" y="connsiteY11435"/>
                  </a:cxn>
                  <a:cxn ang="0">
                    <a:pos x="connsiteX11436" y="connsiteY11436"/>
                  </a:cxn>
                  <a:cxn ang="0">
                    <a:pos x="connsiteX11437" y="connsiteY11437"/>
                  </a:cxn>
                  <a:cxn ang="0">
                    <a:pos x="connsiteX11438" y="connsiteY11438"/>
                  </a:cxn>
                  <a:cxn ang="0">
                    <a:pos x="connsiteX11439" y="connsiteY11439"/>
                  </a:cxn>
                  <a:cxn ang="0">
                    <a:pos x="connsiteX11440" y="connsiteY11440"/>
                  </a:cxn>
                  <a:cxn ang="0">
                    <a:pos x="connsiteX11441" y="connsiteY11441"/>
                  </a:cxn>
                  <a:cxn ang="0">
                    <a:pos x="connsiteX11442" y="connsiteY11442"/>
                  </a:cxn>
                  <a:cxn ang="0">
                    <a:pos x="connsiteX11443" y="connsiteY11443"/>
                  </a:cxn>
                  <a:cxn ang="0">
                    <a:pos x="connsiteX11444" y="connsiteY11444"/>
                  </a:cxn>
                  <a:cxn ang="0">
                    <a:pos x="connsiteX11445" y="connsiteY11445"/>
                  </a:cxn>
                  <a:cxn ang="0">
                    <a:pos x="connsiteX11446" y="connsiteY11446"/>
                  </a:cxn>
                  <a:cxn ang="0">
                    <a:pos x="connsiteX11447" y="connsiteY11447"/>
                  </a:cxn>
                  <a:cxn ang="0">
                    <a:pos x="connsiteX11448" y="connsiteY11448"/>
                  </a:cxn>
                  <a:cxn ang="0">
                    <a:pos x="connsiteX11449" y="connsiteY11449"/>
                  </a:cxn>
                  <a:cxn ang="0">
                    <a:pos x="connsiteX11450" y="connsiteY11450"/>
                  </a:cxn>
                  <a:cxn ang="0">
                    <a:pos x="connsiteX11451" y="connsiteY11451"/>
                  </a:cxn>
                  <a:cxn ang="0">
                    <a:pos x="connsiteX11452" y="connsiteY11452"/>
                  </a:cxn>
                  <a:cxn ang="0">
                    <a:pos x="connsiteX11453" y="connsiteY11453"/>
                  </a:cxn>
                  <a:cxn ang="0">
                    <a:pos x="connsiteX11454" y="connsiteY11454"/>
                  </a:cxn>
                  <a:cxn ang="0">
                    <a:pos x="connsiteX11455" y="connsiteY11455"/>
                  </a:cxn>
                  <a:cxn ang="0">
                    <a:pos x="connsiteX11456" y="connsiteY11456"/>
                  </a:cxn>
                  <a:cxn ang="0">
                    <a:pos x="connsiteX11457" y="connsiteY11457"/>
                  </a:cxn>
                  <a:cxn ang="0">
                    <a:pos x="connsiteX11458" y="connsiteY11458"/>
                  </a:cxn>
                  <a:cxn ang="0">
                    <a:pos x="connsiteX11459" y="connsiteY11459"/>
                  </a:cxn>
                  <a:cxn ang="0">
                    <a:pos x="connsiteX11460" y="connsiteY11460"/>
                  </a:cxn>
                  <a:cxn ang="0">
                    <a:pos x="connsiteX11461" y="connsiteY11461"/>
                  </a:cxn>
                  <a:cxn ang="0">
                    <a:pos x="connsiteX11462" y="connsiteY11462"/>
                  </a:cxn>
                  <a:cxn ang="0">
                    <a:pos x="connsiteX11463" y="connsiteY11463"/>
                  </a:cxn>
                  <a:cxn ang="0">
                    <a:pos x="connsiteX11464" y="connsiteY11464"/>
                  </a:cxn>
                  <a:cxn ang="0">
                    <a:pos x="connsiteX11465" y="connsiteY11465"/>
                  </a:cxn>
                  <a:cxn ang="0">
                    <a:pos x="connsiteX11466" y="connsiteY11466"/>
                  </a:cxn>
                  <a:cxn ang="0">
                    <a:pos x="connsiteX11467" y="connsiteY11467"/>
                  </a:cxn>
                  <a:cxn ang="0">
                    <a:pos x="connsiteX11468" y="connsiteY11468"/>
                  </a:cxn>
                  <a:cxn ang="0">
                    <a:pos x="connsiteX11469" y="connsiteY11469"/>
                  </a:cxn>
                  <a:cxn ang="0">
                    <a:pos x="connsiteX11470" y="connsiteY11470"/>
                  </a:cxn>
                  <a:cxn ang="0">
                    <a:pos x="connsiteX11471" y="connsiteY11471"/>
                  </a:cxn>
                  <a:cxn ang="0">
                    <a:pos x="connsiteX11472" y="connsiteY11472"/>
                  </a:cxn>
                  <a:cxn ang="0">
                    <a:pos x="connsiteX11473" y="connsiteY11473"/>
                  </a:cxn>
                  <a:cxn ang="0">
                    <a:pos x="connsiteX11474" y="connsiteY11474"/>
                  </a:cxn>
                  <a:cxn ang="0">
                    <a:pos x="connsiteX11475" y="connsiteY11475"/>
                  </a:cxn>
                  <a:cxn ang="0">
                    <a:pos x="connsiteX11476" y="connsiteY11476"/>
                  </a:cxn>
                  <a:cxn ang="0">
                    <a:pos x="connsiteX11477" y="connsiteY11477"/>
                  </a:cxn>
                  <a:cxn ang="0">
                    <a:pos x="connsiteX11478" y="connsiteY11478"/>
                  </a:cxn>
                  <a:cxn ang="0">
                    <a:pos x="connsiteX11479" y="connsiteY11479"/>
                  </a:cxn>
                  <a:cxn ang="0">
                    <a:pos x="connsiteX11480" y="connsiteY11480"/>
                  </a:cxn>
                  <a:cxn ang="0">
                    <a:pos x="connsiteX11481" y="connsiteY11481"/>
                  </a:cxn>
                  <a:cxn ang="0">
                    <a:pos x="connsiteX11482" y="connsiteY11482"/>
                  </a:cxn>
                  <a:cxn ang="0">
                    <a:pos x="connsiteX11483" y="connsiteY11483"/>
                  </a:cxn>
                  <a:cxn ang="0">
                    <a:pos x="connsiteX11484" y="connsiteY11484"/>
                  </a:cxn>
                  <a:cxn ang="0">
                    <a:pos x="connsiteX11485" y="connsiteY11485"/>
                  </a:cxn>
                  <a:cxn ang="0">
                    <a:pos x="connsiteX11486" y="connsiteY11486"/>
                  </a:cxn>
                  <a:cxn ang="0">
                    <a:pos x="connsiteX11487" y="connsiteY11487"/>
                  </a:cxn>
                  <a:cxn ang="0">
                    <a:pos x="connsiteX11488" y="connsiteY11488"/>
                  </a:cxn>
                  <a:cxn ang="0">
                    <a:pos x="connsiteX11489" y="connsiteY11489"/>
                  </a:cxn>
                  <a:cxn ang="0">
                    <a:pos x="connsiteX11490" y="connsiteY11490"/>
                  </a:cxn>
                  <a:cxn ang="0">
                    <a:pos x="connsiteX11491" y="connsiteY11491"/>
                  </a:cxn>
                  <a:cxn ang="0">
                    <a:pos x="connsiteX11492" y="connsiteY11492"/>
                  </a:cxn>
                  <a:cxn ang="0">
                    <a:pos x="connsiteX11493" y="connsiteY11493"/>
                  </a:cxn>
                  <a:cxn ang="0">
                    <a:pos x="connsiteX11494" y="connsiteY11494"/>
                  </a:cxn>
                  <a:cxn ang="0">
                    <a:pos x="connsiteX11495" y="connsiteY11495"/>
                  </a:cxn>
                  <a:cxn ang="0">
                    <a:pos x="connsiteX11496" y="connsiteY11496"/>
                  </a:cxn>
                  <a:cxn ang="0">
                    <a:pos x="connsiteX11497" y="connsiteY11497"/>
                  </a:cxn>
                  <a:cxn ang="0">
                    <a:pos x="connsiteX11498" y="connsiteY11498"/>
                  </a:cxn>
                  <a:cxn ang="0">
                    <a:pos x="connsiteX11499" y="connsiteY11499"/>
                  </a:cxn>
                  <a:cxn ang="0">
                    <a:pos x="connsiteX11500" y="connsiteY11500"/>
                  </a:cxn>
                  <a:cxn ang="0">
                    <a:pos x="connsiteX11501" y="connsiteY11501"/>
                  </a:cxn>
                  <a:cxn ang="0">
                    <a:pos x="connsiteX11502" y="connsiteY11502"/>
                  </a:cxn>
                  <a:cxn ang="0">
                    <a:pos x="connsiteX11503" y="connsiteY11503"/>
                  </a:cxn>
                  <a:cxn ang="0">
                    <a:pos x="connsiteX11504" y="connsiteY11504"/>
                  </a:cxn>
                  <a:cxn ang="0">
                    <a:pos x="connsiteX11505" y="connsiteY11505"/>
                  </a:cxn>
                  <a:cxn ang="0">
                    <a:pos x="connsiteX11506" y="connsiteY11506"/>
                  </a:cxn>
                  <a:cxn ang="0">
                    <a:pos x="connsiteX11507" y="connsiteY11507"/>
                  </a:cxn>
                  <a:cxn ang="0">
                    <a:pos x="connsiteX11508" y="connsiteY11508"/>
                  </a:cxn>
                  <a:cxn ang="0">
                    <a:pos x="connsiteX11509" y="connsiteY11509"/>
                  </a:cxn>
                  <a:cxn ang="0">
                    <a:pos x="connsiteX11510" y="connsiteY11510"/>
                  </a:cxn>
                  <a:cxn ang="0">
                    <a:pos x="connsiteX11511" y="connsiteY11511"/>
                  </a:cxn>
                  <a:cxn ang="0">
                    <a:pos x="connsiteX11512" y="connsiteY11512"/>
                  </a:cxn>
                  <a:cxn ang="0">
                    <a:pos x="connsiteX11513" y="connsiteY11513"/>
                  </a:cxn>
                  <a:cxn ang="0">
                    <a:pos x="connsiteX11514" y="connsiteY11514"/>
                  </a:cxn>
                  <a:cxn ang="0">
                    <a:pos x="connsiteX11515" y="connsiteY11515"/>
                  </a:cxn>
                  <a:cxn ang="0">
                    <a:pos x="connsiteX11516" y="connsiteY11516"/>
                  </a:cxn>
                  <a:cxn ang="0">
                    <a:pos x="connsiteX11517" y="connsiteY11517"/>
                  </a:cxn>
                  <a:cxn ang="0">
                    <a:pos x="connsiteX11518" y="connsiteY11518"/>
                  </a:cxn>
                  <a:cxn ang="0">
                    <a:pos x="connsiteX11519" y="connsiteY11519"/>
                  </a:cxn>
                  <a:cxn ang="0">
                    <a:pos x="connsiteX11520" y="connsiteY11520"/>
                  </a:cxn>
                  <a:cxn ang="0">
                    <a:pos x="connsiteX11521" y="connsiteY11521"/>
                  </a:cxn>
                  <a:cxn ang="0">
                    <a:pos x="connsiteX11522" y="connsiteY11522"/>
                  </a:cxn>
                  <a:cxn ang="0">
                    <a:pos x="connsiteX11523" y="connsiteY11523"/>
                  </a:cxn>
                  <a:cxn ang="0">
                    <a:pos x="connsiteX11524" y="connsiteY11524"/>
                  </a:cxn>
                  <a:cxn ang="0">
                    <a:pos x="connsiteX11525" y="connsiteY11525"/>
                  </a:cxn>
                  <a:cxn ang="0">
                    <a:pos x="connsiteX11526" y="connsiteY11526"/>
                  </a:cxn>
                  <a:cxn ang="0">
                    <a:pos x="connsiteX11527" y="connsiteY11527"/>
                  </a:cxn>
                  <a:cxn ang="0">
                    <a:pos x="connsiteX11528" y="connsiteY11528"/>
                  </a:cxn>
                  <a:cxn ang="0">
                    <a:pos x="connsiteX11529" y="connsiteY11529"/>
                  </a:cxn>
                  <a:cxn ang="0">
                    <a:pos x="connsiteX11530" y="connsiteY11530"/>
                  </a:cxn>
                  <a:cxn ang="0">
                    <a:pos x="connsiteX11531" y="connsiteY11531"/>
                  </a:cxn>
                  <a:cxn ang="0">
                    <a:pos x="connsiteX11532" y="connsiteY11532"/>
                  </a:cxn>
                  <a:cxn ang="0">
                    <a:pos x="connsiteX11533" y="connsiteY11533"/>
                  </a:cxn>
                  <a:cxn ang="0">
                    <a:pos x="connsiteX11534" y="connsiteY11534"/>
                  </a:cxn>
                  <a:cxn ang="0">
                    <a:pos x="connsiteX11535" y="connsiteY11535"/>
                  </a:cxn>
                  <a:cxn ang="0">
                    <a:pos x="connsiteX11536" y="connsiteY11536"/>
                  </a:cxn>
                  <a:cxn ang="0">
                    <a:pos x="connsiteX11537" y="connsiteY11537"/>
                  </a:cxn>
                  <a:cxn ang="0">
                    <a:pos x="connsiteX11538" y="connsiteY11538"/>
                  </a:cxn>
                  <a:cxn ang="0">
                    <a:pos x="connsiteX11539" y="connsiteY11539"/>
                  </a:cxn>
                  <a:cxn ang="0">
                    <a:pos x="connsiteX11540" y="connsiteY11540"/>
                  </a:cxn>
                  <a:cxn ang="0">
                    <a:pos x="connsiteX11541" y="connsiteY11541"/>
                  </a:cxn>
                  <a:cxn ang="0">
                    <a:pos x="connsiteX11542" y="connsiteY11542"/>
                  </a:cxn>
                  <a:cxn ang="0">
                    <a:pos x="connsiteX11543" y="connsiteY11543"/>
                  </a:cxn>
                  <a:cxn ang="0">
                    <a:pos x="connsiteX11544" y="connsiteY11544"/>
                  </a:cxn>
                  <a:cxn ang="0">
                    <a:pos x="connsiteX11545" y="connsiteY11545"/>
                  </a:cxn>
                  <a:cxn ang="0">
                    <a:pos x="connsiteX11546" y="connsiteY11546"/>
                  </a:cxn>
                  <a:cxn ang="0">
                    <a:pos x="connsiteX11547" y="connsiteY11547"/>
                  </a:cxn>
                  <a:cxn ang="0">
                    <a:pos x="connsiteX11548" y="connsiteY11548"/>
                  </a:cxn>
                  <a:cxn ang="0">
                    <a:pos x="connsiteX11549" y="connsiteY11549"/>
                  </a:cxn>
                  <a:cxn ang="0">
                    <a:pos x="connsiteX11550" y="connsiteY11550"/>
                  </a:cxn>
                  <a:cxn ang="0">
                    <a:pos x="connsiteX11551" y="connsiteY11551"/>
                  </a:cxn>
                  <a:cxn ang="0">
                    <a:pos x="connsiteX11552" y="connsiteY11552"/>
                  </a:cxn>
                  <a:cxn ang="0">
                    <a:pos x="connsiteX11553" y="connsiteY11553"/>
                  </a:cxn>
                  <a:cxn ang="0">
                    <a:pos x="connsiteX11554" y="connsiteY11554"/>
                  </a:cxn>
                  <a:cxn ang="0">
                    <a:pos x="connsiteX11555" y="connsiteY11555"/>
                  </a:cxn>
                  <a:cxn ang="0">
                    <a:pos x="connsiteX11556" y="connsiteY11556"/>
                  </a:cxn>
                  <a:cxn ang="0">
                    <a:pos x="connsiteX11557" y="connsiteY11557"/>
                  </a:cxn>
                  <a:cxn ang="0">
                    <a:pos x="connsiteX11558" y="connsiteY11558"/>
                  </a:cxn>
                  <a:cxn ang="0">
                    <a:pos x="connsiteX11559" y="connsiteY11559"/>
                  </a:cxn>
                  <a:cxn ang="0">
                    <a:pos x="connsiteX11560" y="connsiteY11560"/>
                  </a:cxn>
                  <a:cxn ang="0">
                    <a:pos x="connsiteX11561" y="connsiteY11561"/>
                  </a:cxn>
                  <a:cxn ang="0">
                    <a:pos x="connsiteX11562" y="connsiteY11562"/>
                  </a:cxn>
                  <a:cxn ang="0">
                    <a:pos x="connsiteX11563" y="connsiteY11563"/>
                  </a:cxn>
                  <a:cxn ang="0">
                    <a:pos x="connsiteX11564" y="connsiteY11564"/>
                  </a:cxn>
                  <a:cxn ang="0">
                    <a:pos x="connsiteX11565" y="connsiteY11565"/>
                  </a:cxn>
                  <a:cxn ang="0">
                    <a:pos x="connsiteX11566" y="connsiteY11566"/>
                  </a:cxn>
                  <a:cxn ang="0">
                    <a:pos x="connsiteX11567" y="connsiteY11567"/>
                  </a:cxn>
                  <a:cxn ang="0">
                    <a:pos x="connsiteX11568" y="connsiteY11568"/>
                  </a:cxn>
                  <a:cxn ang="0">
                    <a:pos x="connsiteX11569" y="connsiteY11569"/>
                  </a:cxn>
                  <a:cxn ang="0">
                    <a:pos x="connsiteX11570" y="connsiteY11570"/>
                  </a:cxn>
                  <a:cxn ang="0">
                    <a:pos x="connsiteX11571" y="connsiteY11571"/>
                  </a:cxn>
                  <a:cxn ang="0">
                    <a:pos x="connsiteX11572" y="connsiteY11572"/>
                  </a:cxn>
                  <a:cxn ang="0">
                    <a:pos x="connsiteX11573" y="connsiteY11573"/>
                  </a:cxn>
                  <a:cxn ang="0">
                    <a:pos x="connsiteX11574" y="connsiteY11574"/>
                  </a:cxn>
                  <a:cxn ang="0">
                    <a:pos x="connsiteX11575" y="connsiteY11575"/>
                  </a:cxn>
                  <a:cxn ang="0">
                    <a:pos x="connsiteX11576" y="connsiteY11576"/>
                  </a:cxn>
                  <a:cxn ang="0">
                    <a:pos x="connsiteX11577" y="connsiteY11577"/>
                  </a:cxn>
                  <a:cxn ang="0">
                    <a:pos x="connsiteX11578" y="connsiteY11578"/>
                  </a:cxn>
                  <a:cxn ang="0">
                    <a:pos x="connsiteX11579" y="connsiteY11579"/>
                  </a:cxn>
                  <a:cxn ang="0">
                    <a:pos x="connsiteX11580" y="connsiteY11580"/>
                  </a:cxn>
                  <a:cxn ang="0">
                    <a:pos x="connsiteX11581" y="connsiteY11581"/>
                  </a:cxn>
                  <a:cxn ang="0">
                    <a:pos x="connsiteX11582" y="connsiteY11582"/>
                  </a:cxn>
                  <a:cxn ang="0">
                    <a:pos x="connsiteX11583" y="connsiteY11583"/>
                  </a:cxn>
                  <a:cxn ang="0">
                    <a:pos x="connsiteX11584" y="connsiteY11584"/>
                  </a:cxn>
                  <a:cxn ang="0">
                    <a:pos x="connsiteX11585" y="connsiteY11585"/>
                  </a:cxn>
                  <a:cxn ang="0">
                    <a:pos x="connsiteX11586" y="connsiteY11586"/>
                  </a:cxn>
                  <a:cxn ang="0">
                    <a:pos x="connsiteX11587" y="connsiteY11587"/>
                  </a:cxn>
                  <a:cxn ang="0">
                    <a:pos x="connsiteX11588" y="connsiteY11588"/>
                  </a:cxn>
                  <a:cxn ang="0">
                    <a:pos x="connsiteX11589" y="connsiteY11589"/>
                  </a:cxn>
                  <a:cxn ang="0">
                    <a:pos x="connsiteX11590" y="connsiteY11590"/>
                  </a:cxn>
                  <a:cxn ang="0">
                    <a:pos x="connsiteX11591" y="connsiteY11591"/>
                  </a:cxn>
                  <a:cxn ang="0">
                    <a:pos x="connsiteX11592" y="connsiteY11592"/>
                  </a:cxn>
                  <a:cxn ang="0">
                    <a:pos x="connsiteX11593" y="connsiteY11593"/>
                  </a:cxn>
                  <a:cxn ang="0">
                    <a:pos x="connsiteX11594" y="connsiteY11594"/>
                  </a:cxn>
                  <a:cxn ang="0">
                    <a:pos x="connsiteX11595" y="connsiteY11595"/>
                  </a:cxn>
                  <a:cxn ang="0">
                    <a:pos x="connsiteX11596" y="connsiteY11596"/>
                  </a:cxn>
                  <a:cxn ang="0">
                    <a:pos x="connsiteX11597" y="connsiteY11597"/>
                  </a:cxn>
                  <a:cxn ang="0">
                    <a:pos x="connsiteX11598" y="connsiteY11598"/>
                  </a:cxn>
                  <a:cxn ang="0">
                    <a:pos x="connsiteX11599" y="connsiteY11599"/>
                  </a:cxn>
                  <a:cxn ang="0">
                    <a:pos x="connsiteX11600" y="connsiteY11600"/>
                  </a:cxn>
                  <a:cxn ang="0">
                    <a:pos x="connsiteX11601" y="connsiteY11601"/>
                  </a:cxn>
                  <a:cxn ang="0">
                    <a:pos x="connsiteX11602" y="connsiteY11602"/>
                  </a:cxn>
                  <a:cxn ang="0">
                    <a:pos x="connsiteX11603" y="connsiteY11603"/>
                  </a:cxn>
                  <a:cxn ang="0">
                    <a:pos x="connsiteX11604" y="connsiteY11604"/>
                  </a:cxn>
                  <a:cxn ang="0">
                    <a:pos x="connsiteX11605" y="connsiteY11605"/>
                  </a:cxn>
                  <a:cxn ang="0">
                    <a:pos x="connsiteX11606" y="connsiteY11606"/>
                  </a:cxn>
                  <a:cxn ang="0">
                    <a:pos x="connsiteX11607" y="connsiteY11607"/>
                  </a:cxn>
                  <a:cxn ang="0">
                    <a:pos x="connsiteX11608" y="connsiteY11608"/>
                  </a:cxn>
                  <a:cxn ang="0">
                    <a:pos x="connsiteX11609" y="connsiteY11609"/>
                  </a:cxn>
                  <a:cxn ang="0">
                    <a:pos x="connsiteX11610" y="connsiteY11610"/>
                  </a:cxn>
                  <a:cxn ang="0">
                    <a:pos x="connsiteX11611" y="connsiteY11611"/>
                  </a:cxn>
                  <a:cxn ang="0">
                    <a:pos x="connsiteX11612" y="connsiteY11612"/>
                  </a:cxn>
                  <a:cxn ang="0">
                    <a:pos x="connsiteX11613" y="connsiteY11613"/>
                  </a:cxn>
                  <a:cxn ang="0">
                    <a:pos x="connsiteX11614" y="connsiteY11614"/>
                  </a:cxn>
                  <a:cxn ang="0">
                    <a:pos x="connsiteX11615" y="connsiteY11615"/>
                  </a:cxn>
                  <a:cxn ang="0">
                    <a:pos x="connsiteX11616" y="connsiteY11616"/>
                  </a:cxn>
                  <a:cxn ang="0">
                    <a:pos x="connsiteX11617" y="connsiteY11617"/>
                  </a:cxn>
                  <a:cxn ang="0">
                    <a:pos x="connsiteX11618" y="connsiteY11618"/>
                  </a:cxn>
                  <a:cxn ang="0">
                    <a:pos x="connsiteX11619" y="connsiteY11619"/>
                  </a:cxn>
                  <a:cxn ang="0">
                    <a:pos x="connsiteX11620" y="connsiteY11620"/>
                  </a:cxn>
                  <a:cxn ang="0">
                    <a:pos x="connsiteX11621" y="connsiteY11621"/>
                  </a:cxn>
                  <a:cxn ang="0">
                    <a:pos x="connsiteX11622" y="connsiteY11622"/>
                  </a:cxn>
                  <a:cxn ang="0">
                    <a:pos x="connsiteX11623" y="connsiteY11623"/>
                  </a:cxn>
                  <a:cxn ang="0">
                    <a:pos x="connsiteX11624" y="connsiteY11624"/>
                  </a:cxn>
                  <a:cxn ang="0">
                    <a:pos x="connsiteX11625" y="connsiteY11625"/>
                  </a:cxn>
                  <a:cxn ang="0">
                    <a:pos x="connsiteX11626" y="connsiteY11626"/>
                  </a:cxn>
                  <a:cxn ang="0">
                    <a:pos x="connsiteX11627" y="connsiteY11627"/>
                  </a:cxn>
                  <a:cxn ang="0">
                    <a:pos x="connsiteX11628" y="connsiteY11628"/>
                  </a:cxn>
                  <a:cxn ang="0">
                    <a:pos x="connsiteX11629" y="connsiteY11629"/>
                  </a:cxn>
                  <a:cxn ang="0">
                    <a:pos x="connsiteX11630" y="connsiteY11630"/>
                  </a:cxn>
                  <a:cxn ang="0">
                    <a:pos x="connsiteX11631" y="connsiteY11631"/>
                  </a:cxn>
                  <a:cxn ang="0">
                    <a:pos x="connsiteX11632" y="connsiteY11632"/>
                  </a:cxn>
                  <a:cxn ang="0">
                    <a:pos x="connsiteX11633" y="connsiteY11633"/>
                  </a:cxn>
                  <a:cxn ang="0">
                    <a:pos x="connsiteX11634" y="connsiteY11634"/>
                  </a:cxn>
                  <a:cxn ang="0">
                    <a:pos x="connsiteX11635" y="connsiteY11635"/>
                  </a:cxn>
                  <a:cxn ang="0">
                    <a:pos x="connsiteX11636" y="connsiteY11636"/>
                  </a:cxn>
                  <a:cxn ang="0">
                    <a:pos x="connsiteX11637" y="connsiteY11637"/>
                  </a:cxn>
                  <a:cxn ang="0">
                    <a:pos x="connsiteX11638" y="connsiteY11638"/>
                  </a:cxn>
                  <a:cxn ang="0">
                    <a:pos x="connsiteX11639" y="connsiteY11639"/>
                  </a:cxn>
                  <a:cxn ang="0">
                    <a:pos x="connsiteX11640" y="connsiteY11640"/>
                  </a:cxn>
                  <a:cxn ang="0">
                    <a:pos x="connsiteX11641" y="connsiteY11641"/>
                  </a:cxn>
                  <a:cxn ang="0">
                    <a:pos x="connsiteX11642" y="connsiteY11642"/>
                  </a:cxn>
                  <a:cxn ang="0">
                    <a:pos x="connsiteX11643" y="connsiteY11643"/>
                  </a:cxn>
                  <a:cxn ang="0">
                    <a:pos x="connsiteX11644" y="connsiteY11644"/>
                  </a:cxn>
                  <a:cxn ang="0">
                    <a:pos x="connsiteX11645" y="connsiteY11645"/>
                  </a:cxn>
                  <a:cxn ang="0">
                    <a:pos x="connsiteX11646" y="connsiteY11646"/>
                  </a:cxn>
                  <a:cxn ang="0">
                    <a:pos x="connsiteX11647" y="connsiteY11647"/>
                  </a:cxn>
                  <a:cxn ang="0">
                    <a:pos x="connsiteX11648" y="connsiteY11648"/>
                  </a:cxn>
                  <a:cxn ang="0">
                    <a:pos x="connsiteX11649" y="connsiteY11649"/>
                  </a:cxn>
                  <a:cxn ang="0">
                    <a:pos x="connsiteX11650" y="connsiteY11650"/>
                  </a:cxn>
                  <a:cxn ang="0">
                    <a:pos x="connsiteX11651" y="connsiteY11651"/>
                  </a:cxn>
                  <a:cxn ang="0">
                    <a:pos x="connsiteX11652" y="connsiteY11652"/>
                  </a:cxn>
                  <a:cxn ang="0">
                    <a:pos x="connsiteX11653" y="connsiteY11653"/>
                  </a:cxn>
                  <a:cxn ang="0">
                    <a:pos x="connsiteX11654" y="connsiteY11654"/>
                  </a:cxn>
                  <a:cxn ang="0">
                    <a:pos x="connsiteX11655" y="connsiteY11655"/>
                  </a:cxn>
                  <a:cxn ang="0">
                    <a:pos x="connsiteX11656" y="connsiteY11656"/>
                  </a:cxn>
                  <a:cxn ang="0">
                    <a:pos x="connsiteX11657" y="connsiteY11657"/>
                  </a:cxn>
                  <a:cxn ang="0">
                    <a:pos x="connsiteX11658" y="connsiteY11658"/>
                  </a:cxn>
                  <a:cxn ang="0">
                    <a:pos x="connsiteX11659" y="connsiteY11659"/>
                  </a:cxn>
                  <a:cxn ang="0">
                    <a:pos x="connsiteX11660" y="connsiteY11660"/>
                  </a:cxn>
                  <a:cxn ang="0">
                    <a:pos x="connsiteX11661" y="connsiteY11661"/>
                  </a:cxn>
                  <a:cxn ang="0">
                    <a:pos x="connsiteX11662" y="connsiteY11662"/>
                  </a:cxn>
                  <a:cxn ang="0">
                    <a:pos x="connsiteX11663" y="connsiteY11663"/>
                  </a:cxn>
                  <a:cxn ang="0">
                    <a:pos x="connsiteX11664" y="connsiteY11664"/>
                  </a:cxn>
                  <a:cxn ang="0">
                    <a:pos x="connsiteX11665" y="connsiteY11665"/>
                  </a:cxn>
                  <a:cxn ang="0">
                    <a:pos x="connsiteX11666" y="connsiteY11666"/>
                  </a:cxn>
                  <a:cxn ang="0">
                    <a:pos x="connsiteX11667" y="connsiteY11667"/>
                  </a:cxn>
                  <a:cxn ang="0">
                    <a:pos x="connsiteX11668" y="connsiteY11668"/>
                  </a:cxn>
                  <a:cxn ang="0">
                    <a:pos x="connsiteX11669" y="connsiteY11669"/>
                  </a:cxn>
                  <a:cxn ang="0">
                    <a:pos x="connsiteX11670" y="connsiteY11670"/>
                  </a:cxn>
                  <a:cxn ang="0">
                    <a:pos x="connsiteX11671" y="connsiteY11671"/>
                  </a:cxn>
                  <a:cxn ang="0">
                    <a:pos x="connsiteX11672" y="connsiteY11672"/>
                  </a:cxn>
                  <a:cxn ang="0">
                    <a:pos x="connsiteX11673" y="connsiteY11673"/>
                  </a:cxn>
                  <a:cxn ang="0">
                    <a:pos x="connsiteX11674" y="connsiteY11674"/>
                  </a:cxn>
                  <a:cxn ang="0">
                    <a:pos x="connsiteX11675" y="connsiteY11675"/>
                  </a:cxn>
                  <a:cxn ang="0">
                    <a:pos x="connsiteX11676" y="connsiteY11676"/>
                  </a:cxn>
                  <a:cxn ang="0">
                    <a:pos x="connsiteX11677" y="connsiteY11677"/>
                  </a:cxn>
                  <a:cxn ang="0">
                    <a:pos x="connsiteX11678" y="connsiteY11678"/>
                  </a:cxn>
                  <a:cxn ang="0">
                    <a:pos x="connsiteX11679" y="connsiteY11679"/>
                  </a:cxn>
                  <a:cxn ang="0">
                    <a:pos x="connsiteX11680" y="connsiteY11680"/>
                  </a:cxn>
                  <a:cxn ang="0">
                    <a:pos x="connsiteX11681" y="connsiteY11681"/>
                  </a:cxn>
                  <a:cxn ang="0">
                    <a:pos x="connsiteX11682" y="connsiteY11682"/>
                  </a:cxn>
                  <a:cxn ang="0">
                    <a:pos x="connsiteX11683" y="connsiteY11683"/>
                  </a:cxn>
                  <a:cxn ang="0">
                    <a:pos x="connsiteX11684" y="connsiteY11684"/>
                  </a:cxn>
                  <a:cxn ang="0">
                    <a:pos x="connsiteX11685" y="connsiteY11685"/>
                  </a:cxn>
                  <a:cxn ang="0">
                    <a:pos x="connsiteX11686" y="connsiteY11686"/>
                  </a:cxn>
                  <a:cxn ang="0">
                    <a:pos x="connsiteX11687" y="connsiteY11687"/>
                  </a:cxn>
                  <a:cxn ang="0">
                    <a:pos x="connsiteX11688" y="connsiteY11688"/>
                  </a:cxn>
                  <a:cxn ang="0">
                    <a:pos x="connsiteX11689" y="connsiteY11689"/>
                  </a:cxn>
                  <a:cxn ang="0">
                    <a:pos x="connsiteX11690" y="connsiteY11690"/>
                  </a:cxn>
                  <a:cxn ang="0">
                    <a:pos x="connsiteX11691" y="connsiteY11691"/>
                  </a:cxn>
                  <a:cxn ang="0">
                    <a:pos x="connsiteX11692" y="connsiteY11692"/>
                  </a:cxn>
                  <a:cxn ang="0">
                    <a:pos x="connsiteX11693" y="connsiteY11693"/>
                  </a:cxn>
                  <a:cxn ang="0">
                    <a:pos x="connsiteX11694" y="connsiteY11694"/>
                  </a:cxn>
                  <a:cxn ang="0">
                    <a:pos x="connsiteX11695" y="connsiteY11695"/>
                  </a:cxn>
                  <a:cxn ang="0">
                    <a:pos x="connsiteX11696" y="connsiteY11696"/>
                  </a:cxn>
                  <a:cxn ang="0">
                    <a:pos x="connsiteX11697" y="connsiteY11697"/>
                  </a:cxn>
                  <a:cxn ang="0">
                    <a:pos x="connsiteX11698" y="connsiteY11698"/>
                  </a:cxn>
                  <a:cxn ang="0">
                    <a:pos x="connsiteX11699" y="connsiteY11699"/>
                  </a:cxn>
                  <a:cxn ang="0">
                    <a:pos x="connsiteX11700" y="connsiteY11700"/>
                  </a:cxn>
                  <a:cxn ang="0">
                    <a:pos x="connsiteX11701" y="connsiteY11701"/>
                  </a:cxn>
                  <a:cxn ang="0">
                    <a:pos x="connsiteX11702" y="connsiteY11702"/>
                  </a:cxn>
                  <a:cxn ang="0">
                    <a:pos x="connsiteX11703" y="connsiteY11703"/>
                  </a:cxn>
                  <a:cxn ang="0">
                    <a:pos x="connsiteX11704" y="connsiteY11704"/>
                  </a:cxn>
                  <a:cxn ang="0">
                    <a:pos x="connsiteX11705" y="connsiteY11705"/>
                  </a:cxn>
                  <a:cxn ang="0">
                    <a:pos x="connsiteX11706" y="connsiteY11706"/>
                  </a:cxn>
                  <a:cxn ang="0">
                    <a:pos x="connsiteX11707" y="connsiteY11707"/>
                  </a:cxn>
                  <a:cxn ang="0">
                    <a:pos x="connsiteX11708" y="connsiteY11708"/>
                  </a:cxn>
                  <a:cxn ang="0">
                    <a:pos x="connsiteX11709" y="connsiteY11709"/>
                  </a:cxn>
                  <a:cxn ang="0">
                    <a:pos x="connsiteX11710" y="connsiteY11710"/>
                  </a:cxn>
                  <a:cxn ang="0">
                    <a:pos x="connsiteX11711" y="connsiteY11711"/>
                  </a:cxn>
                  <a:cxn ang="0">
                    <a:pos x="connsiteX11712" y="connsiteY11712"/>
                  </a:cxn>
                  <a:cxn ang="0">
                    <a:pos x="connsiteX11713" y="connsiteY11713"/>
                  </a:cxn>
                  <a:cxn ang="0">
                    <a:pos x="connsiteX11714" y="connsiteY11714"/>
                  </a:cxn>
                  <a:cxn ang="0">
                    <a:pos x="connsiteX11715" y="connsiteY11715"/>
                  </a:cxn>
                  <a:cxn ang="0">
                    <a:pos x="connsiteX11716" y="connsiteY11716"/>
                  </a:cxn>
                  <a:cxn ang="0">
                    <a:pos x="connsiteX11717" y="connsiteY11717"/>
                  </a:cxn>
                  <a:cxn ang="0">
                    <a:pos x="connsiteX11718" y="connsiteY11718"/>
                  </a:cxn>
                  <a:cxn ang="0">
                    <a:pos x="connsiteX11719" y="connsiteY11719"/>
                  </a:cxn>
                  <a:cxn ang="0">
                    <a:pos x="connsiteX11720" y="connsiteY11720"/>
                  </a:cxn>
                  <a:cxn ang="0">
                    <a:pos x="connsiteX11721" y="connsiteY11721"/>
                  </a:cxn>
                  <a:cxn ang="0">
                    <a:pos x="connsiteX11722" y="connsiteY11722"/>
                  </a:cxn>
                  <a:cxn ang="0">
                    <a:pos x="connsiteX11723" y="connsiteY11723"/>
                  </a:cxn>
                  <a:cxn ang="0">
                    <a:pos x="connsiteX11724" y="connsiteY11724"/>
                  </a:cxn>
                  <a:cxn ang="0">
                    <a:pos x="connsiteX11725" y="connsiteY11725"/>
                  </a:cxn>
                  <a:cxn ang="0">
                    <a:pos x="connsiteX11726" y="connsiteY11726"/>
                  </a:cxn>
                  <a:cxn ang="0">
                    <a:pos x="connsiteX11727" y="connsiteY11727"/>
                  </a:cxn>
                  <a:cxn ang="0">
                    <a:pos x="connsiteX11728" y="connsiteY11728"/>
                  </a:cxn>
                  <a:cxn ang="0">
                    <a:pos x="connsiteX11729" y="connsiteY11729"/>
                  </a:cxn>
                  <a:cxn ang="0">
                    <a:pos x="connsiteX11730" y="connsiteY11730"/>
                  </a:cxn>
                  <a:cxn ang="0">
                    <a:pos x="connsiteX11731" y="connsiteY11731"/>
                  </a:cxn>
                  <a:cxn ang="0">
                    <a:pos x="connsiteX11732" y="connsiteY11732"/>
                  </a:cxn>
                  <a:cxn ang="0">
                    <a:pos x="connsiteX11733" y="connsiteY11733"/>
                  </a:cxn>
                  <a:cxn ang="0">
                    <a:pos x="connsiteX11734" y="connsiteY11734"/>
                  </a:cxn>
                  <a:cxn ang="0">
                    <a:pos x="connsiteX11735" y="connsiteY11735"/>
                  </a:cxn>
                  <a:cxn ang="0">
                    <a:pos x="connsiteX11736" y="connsiteY11736"/>
                  </a:cxn>
                  <a:cxn ang="0">
                    <a:pos x="connsiteX11737" y="connsiteY11737"/>
                  </a:cxn>
                  <a:cxn ang="0">
                    <a:pos x="connsiteX11738" y="connsiteY11738"/>
                  </a:cxn>
                  <a:cxn ang="0">
                    <a:pos x="connsiteX11739" y="connsiteY11739"/>
                  </a:cxn>
                  <a:cxn ang="0">
                    <a:pos x="connsiteX11740" y="connsiteY11740"/>
                  </a:cxn>
                  <a:cxn ang="0">
                    <a:pos x="connsiteX11741" y="connsiteY11741"/>
                  </a:cxn>
                  <a:cxn ang="0">
                    <a:pos x="connsiteX11742" y="connsiteY11742"/>
                  </a:cxn>
                  <a:cxn ang="0">
                    <a:pos x="connsiteX11743" y="connsiteY11743"/>
                  </a:cxn>
                  <a:cxn ang="0">
                    <a:pos x="connsiteX11744" y="connsiteY11744"/>
                  </a:cxn>
                  <a:cxn ang="0">
                    <a:pos x="connsiteX11745" y="connsiteY11745"/>
                  </a:cxn>
                  <a:cxn ang="0">
                    <a:pos x="connsiteX11746" y="connsiteY11746"/>
                  </a:cxn>
                  <a:cxn ang="0">
                    <a:pos x="connsiteX11747" y="connsiteY11747"/>
                  </a:cxn>
                  <a:cxn ang="0">
                    <a:pos x="connsiteX11748" y="connsiteY11748"/>
                  </a:cxn>
                  <a:cxn ang="0">
                    <a:pos x="connsiteX11749" y="connsiteY11749"/>
                  </a:cxn>
                  <a:cxn ang="0">
                    <a:pos x="connsiteX11750" y="connsiteY11750"/>
                  </a:cxn>
                  <a:cxn ang="0">
                    <a:pos x="connsiteX11751" y="connsiteY11751"/>
                  </a:cxn>
                  <a:cxn ang="0">
                    <a:pos x="connsiteX11752" y="connsiteY11752"/>
                  </a:cxn>
                  <a:cxn ang="0">
                    <a:pos x="connsiteX11753" y="connsiteY11753"/>
                  </a:cxn>
                  <a:cxn ang="0">
                    <a:pos x="connsiteX11754" y="connsiteY11754"/>
                  </a:cxn>
                  <a:cxn ang="0">
                    <a:pos x="connsiteX11755" y="connsiteY11755"/>
                  </a:cxn>
                  <a:cxn ang="0">
                    <a:pos x="connsiteX11756" y="connsiteY11756"/>
                  </a:cxn>
                  <a:cxn ang="0">
                    <a:pos x="connsiteX11757" y="connsiteY11757"/>
                  </a:cxn>
                  <a:cxn ang="0">
                    <a:pos x="connsiteX11758" y="connsiteY11758"/>
                  </a:cxn>
                  <a:cxn ang="0">
                    <a:pos x="connsiteX11759" y="connsiteY11759"/>
                  </a:cxn>
                  <a:cxn ang="0">
                    <a:pos x="connsiteX11760" y="connsiteY11760"/>
                  </a:cxn>
                  <a:cxn ang="0">
                    <a:pos x="connsiteX11761" y="connsiteY11761"/>
                  </a:cxn>
                  <a:cxn ang="0">
                    <a:pos x="connsiteX11762" y="connsiteY11762"/>
                  </a:cxn>
                  <a:cxn ang="0">
                    <a:pos x="connsiteX11763" y="connsiteY11763"/>
                  </a:cxn>
                  <a:cxn ang="0">
                    <a:pos x="connsiteX11764" y="connsiteY11764"/>
                  </a:cxn>
                  <a:cxn ang="0">
                    <a:pos x="connsiteX11765" y="connsiteY11765"/>
                  </a:cxn>
                  <a:cxn ang="0">
                    <a:pos x="connsiteX11766" y="connsiteY11766"/>
                  </a:cxn>
                  <a:cxn ang="0">
                    <a:pos x="connsiteX11767" y="connsiteY11767"/>
                  </a:cxn>
                  <a:cxn ang="0">
                    <a:pos x="connsiteX11768" y="connsiteY11768"/>
                  </a:cxn>
                  <a:cxn ang="0">
                    <a:pos x="connsiteX11769" y="connsiteY11769"/>
                  </a:cxn>
                  <a:cxn ang="0">
                    <a:pos x="connsiteX11770" y="connsiteY11770"/>
                  </a:cxn>
                  <a:cxn ang="0">
                    <a:pos x="connsiteX11771" y="connsiteY11771"/>
                  </a:cxn>
                  <a:cxn ang="0">
                    <a:pos x="connsiteX11772" y="connsiteY11772"/>
                  </a:cxn>
                  <a:cxn ang="0">
                    <a:pos x="connsiteX11773" y="connsiteY11773"/>
                  </a:cxn>
                  <a:cxn ang="0">
                    <a:pos x="connsiteX11774" y="connsiteY11774"/>
                  </a:cxn>
                  <a:cxn ang="0">
                    <a:pos x="connsiteX11775" y="connsiteY11775"/>
                  </a:cxn>
                  <a:cxn ang="0">
                    <a:pos x="connsiteX11776" y="connsiteY11776"/>
                  </a:cxn>
                  <a:cxn ang="0">
                    <a:pos x="connsiteX11777" y="connsiteY11777"/>
                  </a:cxn>
                  <a:cxn ang="0">
                    <a:pos x="connsiteX11778" y="connsiteY11778"/>
                  </a:cxn>
                  <a:cxn ang="0">
                    <a:pos x="connsiteX11779" y="connsiteY11779"/>
                  </a:cxn>
                  <a:cxn ang="0">
                    <a:pos x="connsiteX11780" y="connsiteY11780"/>
                  </a:cxn>
                  <a:cxn ang="0">
                    <a:pos x="connsiteX11781" y="connsiteY11781"/>
                  </a:cxn>
                  <a:cxn ang="0">
                    <a:pos x="connsiteX11782" y="connsiteY11782"/>
                  </a:cxn>
                  <a:cxn ang="0">
                    <a:pos x="connsiteX11783" y="connsiteY11783"/>
                  </a:cxn>
                  <a:cxn ang="0">
                    <a:pos x="connsiteX11784" y="connsiteY11784"/>
                  </a:cxn>
                  <a:cxn ang="0">
                    <a:pos x="connsiteX11785" y="connsiteY11785"/>
                  </a:cxn>
                  <a:cxn ang="0">
                    <a:pos x="connsiteX11786" y="connsiteY11786"/>
                  </a:cxn>
                  <a:cxn ang="0">
                    <a:pos x="connsiteX11787" y="connsiteY11787"/>
                  </a:cxn>
                  <a:cxn ang="0">
                    <a:pos x="connsiteX11788" y="connsiteY11788"/>
                  </a:cxn>
                  <a:cxn ang="0">
                    <a:pos x="connsiteX11789" y="connsiteY11789"/>
                  </a:cxn>
                  <a:cxn ang="0">
                    <a:pos x="connsiteX11790" y="connsiteY11790"/>
                  </a:cxn>
                  <a:cxn ang="0">
                    <a:pos x="connsiteX11791" y="connsiteY11791"/>
                  </a:cxn>
                  <a:cxn ang="0">
                    <a:pos x="connsiteX11792" y="connsiteY11792"/>
                  </a:cxn>
                  <a:cxn ang="0">
                    <a:pos x="connsiteX11793" y="connsiteY11793"/>
                  </a:cxn>
                  <a:cxn ang="0">
                    <a:pos x="connsiteX11794" y="connsiteY11794"/>
                  </a:cxn>
                  <a:cxn ang="0">
                    <a:pos x="connsiteX11795" y="connsiteY11795"/>
                  </a:cxn>
                  <a:cxn ang="0">
                    <a:pos x="connsiteX11796" y="connsiteY11796"/>
                  </a:cxn>
                  <a:cxn ang="0">
                    <a:pos x="connsiteX11797" y="connsiteY11797"/>
                  </a:cxn>
                  <a:cxn ang="0">
                    <a:pos x="connsiteX11798" y="connsiteY11798"/>
                  </a:cxn>
                  <a:cxn ang="0">
                    <a:pos x="connsiteX11799" y="connsiteY11799"/>
                  </a:cxn>
                  <a:cxn ang="0">
                    <a:pos x="connsiteX11800" y="connsiteY11800"/>
                  </a:cxn>
                  <a:cxn ang="0">
                    <a:pos x="connsiteX11801" y="connsiteY11801"/>
                  </a:cxn>
                  <a:cxn ang="0">
                    <a:pos x="connsiteX11802" y="connsiteY11802"/>
                  </a:cxn>
                  <a:cxn ang="0">
                    <a:pos x="connsiteX11803" y="connsiteY11803"/>
                  </a:cxn>
                  <a:cxn ang="0">
                    <a:pos x="connsiteX11804" y="connsiteY11804"/>
                  </a:cxn>
                  <a:cxn ang="0">
                    <a:pos x="connsiteX11805" y="connsiteY11805"/>
                  </a:cxn>
                  <a:cxn ang="0">
                    <a:pos x="connsiteX11806" y="connsiteY11806"/>
                  </a:cxn>
                  <a:cxn ang="0">
                    <a:pos x="connsiteX11807" y="connsiteY11807"/>
                  </a:cxn>
                  <a:cxn ang="0">
                    <a:pos x="connsiteX11808" y="connsiteY11808"/>
                  </a:cxn>
                  <a:cxn ang="0">
                    <a:pos x="connsiteX11809" y="connsiteY11809"/>
                  </a:cxn>
                  <a:cxn ang="0">
                    <a:pos x="connsiteX11810" y="connsiteY11810"/>
                  </a:cxn>
                  <a:cxn ang="0">
                    <a:pos x="connsiteX11811" y="connsiteY11811"/>
                  </a:cxn>
                  <a:cxn ang="0">
                    <a:pos x="connsiteX11812" y="connsiteY11812"/>
                  </a:cxn>
                  <a:cxn ang="0">
                    <a:pos x="connsiteX11813" y="connsiteY11813"/>
                  </a:cxn>
                  <a:cxn ang="0">
                    <a:pos x="connsiteX11814" y="connsiteY11814"/>
                  </a:cxn>
                  <a:cxn ang="0">
                    <a:pos x="connsiteX11815" y="connsiteY11815"/>
                  </a:cxn>
                  <a:cxn ang="0">
                    <a:pos x="connsiteX11816" y="connsiteY11816"/>
                  </a:cxn>
                  <a:cxn ang="0">
                    <a:pos x="connsiteX11817" y="connsiteY11817"/>
                  </a:cxn>
                  <a:cxn ang="0">
                    <a:pos x="connsiteX11818" y="connsiteY11818"/>
                  </a:cxn>
                  <a:cxn ang="0">
                    <a:pos x="connsiteX11819" y="connsiteY11819"/>
                  </a:cxn>
                  <a:cxn ang="0">
                    <a:pos x="connsiteX11820" y="connsiteY11820"/>
                  </a:cxn>
                  <a:cxn ang="0">
                    <a:pos x="connsiteX11821" y="connsiteY11821"/>
                  </a:cxn>
                  <a:cxn ang="0">
                    <a:pos x="connsiteX11822" y="connsiteY11822"/>
                  </a:cxn>
                  <a:cxn ang="0">
                    <a:pos x="connsiteX11823" y="connsiteY11823"/>
                  </a:cxn>
                  <a:cxn ang="0">
                    <a:pos x="connsiteX11824" y="connsiteY11824"/>
                  </a:cxn>
                  <a:cxn ang="0">
                    <a:pos x="connsiteX11825" y="connsiteY11825"/>
                  </a:cxn>
                  <a:cxn ang="0">
                    <a:pos x="connsiteX11826" y="connsiteY11826"/>
                  </a:cxn>
                  <a:cxn ang="0">
                    <a:pos x="connsiteX11827" y="connsiteY11827"/>
                  </a:cxn>
                  <a:cxn ang="0">
                    <a:pos x="connsiteX11828" y="connsiteY11828"/>
                  </a:cxn>
                  <a:cxn ang="0">
                    <a:pos x="connsiteX11829" y="connsiteY11829"/>
                  </a:cxn>
                  <a:cxn ang="0">
                    <a:pos x="connsiteX11830" y="connsiteY11830"/>
                  </a:cxn>
                  <a:cxn ang="0">
                    <a:pos x="connsiteX11831" y="connsiteY11831"/>
                  </a:cxn>
                  <a:cxn ang="0">
                    <a:pos x="connsiteX11832" y="connsiteY11832"/>
                  </a:cxn>
                  <a:cxn ang="0">
                    <a:pos x="connsiteX11833" y="connsiteY11833"/>
                  </a:cxn>
                  <a:cxn ang="0">
                    <a:pos x="connsiteX11834" y="connsiteY11834"/>
                  </a:cxn>
                  <a:cxn ang="0">
                    <a:pos x="connsiteX11835" y="connsiteY11835"/>
                  </a:cxn>
                  <a:cxn ang="0">
                    <a:pos x="connsiteX11836" y="connsiteY11836"/>
                  </a:cxn>
                  <a:cxn ang="0">
                    <a:pos x="connsiteX11837" y="connsiteY11837"/>
                  </a:cxn>
                  <a:cxn ang="0">
                    <a:pos x="connsiteX11838" y="connsiteY11838"/>
                  </a:cxn>
                  <a:cxn ang="0">
                    <a:pos x="connsiteX11839" y="connsiteY11839"/>
                  </a:cxn>
                  <a:cxn ang="0">
                    <a:pos x="connsiteX11840" y="connsiteY11840"/>
                  </a:cxn>
                  <a:cxn ang="0">
                    <a:pos x="connsiteX11841" y="connsiteY11841"/>
                  </a:cxn>
                  <a:cxn ang="0">
                    <a:pos x="connsiteX11842" y="connsiteY11842"/>
                  </a:cxn>
                  <a:cxn ang="0">
                    <a:pos x="connsiteX11843" y="connsiteY11843"/>
                  </a:cxn>
                  <a:cxn ang="0">
                    <a:pos x="connsiteX11844" y="connsiteY11844"/>
                  </a:cxn>
                  <a:cxn ang="0">
                    <a:pos x="connsiteX11845" y="connsiteY11845"/>
                  </a:cxn>
                  <a:cxn ang="0">
                    <a:pos x="connsiteX11846" y="connsiteY11846"/>
                  </a:cxn>
                  <a:cxn ang="0">
                    <a:pos x="connsiteX11847" y="connsiteY11847"/>
                  </a:cxn>
                  <a:cxn ang="0">
                    <a:pos x="connsiteX11848" y="connsiteY11848"/>
                  </a:cxn>
                  <a:cxn ang="0">
                    <a:pos x="connsiteX11849" y="connsiteY11849"/>
                  </a:cxn>
                  <a:cxn ang="0">
                    <a:pos x="connsiteX11850" y="connsiteY11850"/>
                  </a:cxn>
                  <a:cxn ang="0">
                    <a:pos x="connsiteX11851" y="connsiteY11851"/>
                  </a:cxn>
                  <a:cxn ang="0">
                    <a:pos x="connsiteX11852" y="connsiteY11852"/>
                  </a:cxn>
                  <a:cxn ang="0">
                    <a:pos x="connsiteX11853" y="connsiteY11853"/>
                  </a:cxn>
                  <a:cxn ang="0">
                    <a:pos x="connsiteX11854" y="connsiteY11854"/>
                  </a:cxn>
                  <a:cxn ang="0">
                    <a:pos x="connsiteX11855" y="connsiteY11855"/>
                  </a:cxn>
                  <a:cxn ang="0">
                    <a:pos x="connsiteX11856" y="connsiteY11856"/>
                  </a:cxn>
                  <a:cxn ang="0">
                    <a:pos x="connsiteX11857" y="connsiteY11857"/>
                  </a:cxn>
                  <a:cxn ang="0">
                    <a:pos x="connsiteX11858" y="connsiteY11858"/>
                  </a:cxn>
                  <a:cxn ang="0">
                    <a:pos x="connsiteX11859" y="connsiteY11859"/>
                  </a:cxn>
                  <a:cxn ang="0">
                    <a:pos x="connsiteX11860" y="connsiteY11860"/>
                  </a:cxn>
                  <a:cxn ang="0">
                    <a:pos x="connsiteX11861" y="connsiteY11861"/>
                  </a:cxn>
                  <a:cxn ang="0">
                    <a:pos x="connsiteX11862" y="connsiteY11862"/>
                  </a:cxn>
                  <a:cxn ang="0">
                    <a:pos x="connsiteX11863" y="connsiteY11863"/>
                  </a:cxn>
                  <a:cxn ang="0">
                    <a:pos x="connsiteX11864" y="connsiteY11864"/>
                  </a:cxn>
                  <a:cxn ang="0">
                    <a:pos x="connsiteX11865" y="connsiteY11865"/>
                  </a:cxn>
                  <a:cxn ang="0">
                    <a:pos x="connsiteX11866" y="connsiteY11866"/>
                  </a:cxn>
                  <a:cxn ang="0">
                    <a:pos x="connsiteX11867" y="connsiteY11867"/>
                  </a:cxn>
                  <a:cxn ang="0">
                    <a:pos x="connsiteX11868" y="connsiteY11868"/>
                  </a:cxn>
                  <a:cxn ang="0">
                    <a:pos x="connsiteX11869" y="connsiteY11869"/>
                  </a:cxn>
                  <a:cxn ang="0">
                    <a:pos x="connsiteX11870" y="connsiteY11870"/>
                  </a:cxn>
                  <a:cxn ang="0">
                    <a:pos x="connsiteX11871" y="connsiteY11871"/>
                  </a:cxn>
                  <a:cxn ang="0">
                    <a:pos x="connsiteX11872" y="connsiteY11872"/>
                  </a:cxn>
                  <a:cxn ang="0">
                    <a:pos x="connsiteX11873" y="connsiteY11873"/>
                  </a:cxn>
                  <a:cxn ang="0">
                    <a:pos x="connsiteX11874" y="connsiteY11874"/>
                  </a:cxn>
                  <a:cxn ang="0">
                    <a:pos x="connsiteX11875" y="connsiteY11875"/>
                  </a:cxn>
                  <a:cxn ang="0">
                    <a:pos x="connsiteX11876" y="connsiteY11876"/>
                  </a:cxn>
                  <a:cxn ang="0">
                    <a:pos x="connsiteX11877" y="connsiteY11877"/>
                  </a:cxn>
                  <a:cxn ang="0">
                    <a:pos x="connsiteX11878" y="connsiteY11878"/>
                  </a:cxn>
                  <a:cxn ang="0">
                    <a:pos x="connsiteX11879" y="connsiteY11879"/>
                  </a:cxn>
                  <a:cxn ang="0">
                    <a:pos x="connsiteX11880" y="connsiteY11880"/>
                  </a:cxn>
                  <a:cxn ang="0">
                    <a:pos x="connsiteX11881" y="connsiteY11881"/>
                  </a:cxn>
                  <a:cxn ang="0">
                    <a:pos x="connsiteX11882" y="connsiteY11882"/>
                  </a:cxn>
                  <a:cxn ang="0">
                    <a:pos x="connsiteX11883" y="connsiteY11883"/>
                  </a:cxn>
                  <a:cxn ang="0">
                    <a:pos x="connsiteX11884" y="connsiteY11884"/>
                  </a:cxn>
                  <a:cxn ang="0">
                    <a:pos x="connsiteX11885" y="connsiteY11885"/>
                  </a:cxn>
                  <a:cxn ang="0">
                    <a:pos x="connsiteX11886" y="connsiteY11886"/>
                  </a:cxn>
                  <a:cxn ang="0">
                    <a:pos x="connsiteX11887" y="connsiteY11887"/>
                  </a:cxn>
                  <a:cxn ang="0">
                    <a:pos x="connsiteX11888" y="connsiteY11888"/>
                  </a:cxn>
                  <a:cxn ang="0">
                    <a:pos x="connsiteX11889" y="connsiteY11889"/>
                  </a:cxn>
                  <a:cxn ang="0">
                    <a:pos x="connsiteX11890" y="connsiteY11890"/>
                  </a:cxn>
                  <a:cxn ang="0">
                    <a:pos x="connsiteX11891" y="connsiteY11891"/>
                  </a:cxn>
                  <a:cxn ang="0">
                    <a:pos x="connsiteX11892" y="connsiteY11892"/>
                  </a:cxn>
                  <a:cxn ang="0">
                    <a:pos x="connsiteX11893" y="connsiteY11893"/>
                  </a:cxn>
                  <a:cxn ang="0">
                    <a:pos x="connsiteX11894" y="connsiteY11894"/>
                  </a:cxn>
                  <a:cxn ang="0">
                    <a:pos x="connsiteX11895" y="connsiteY11895"/>
                  </a:cxn>
                  <a:cxn ang="0">
                    <a:pos x="connsiteX11896" y="connsiteY11896"/>
                  </a:cxn>
                  <a:cxn ang="0">
                    <a:pos x="connsiteX11897" y="connsiteY11897"/>
                  </a:cxn>
                  <a:cxn ang="0">
                    <a:pos x="connsiteX11898" y="connsiteY11898"/>
                  </a:cxn>
                  <a:cxn ang="0">
                    <a:pos x="connsiteX11899" y="connsiteY11899"/>
                  </a:cxn>
                  <a:cxn ang="0">
                    <a:pos x="connsiteX11900" y="connsiteY11900"/>
                  </a:cxn>
                  <a:cxn ang="0">
                    <a:pos x="connsiteX11901" y="connsiteY11901"/>
                  </a:cxn>
                  <a:cxn ang="0">
                    <a:pos x="connsiteX11902" y="connsiteY11902"/>
                  </a:cxn>
                  <a:cxn ang="0">
                    <a:pos x="connsiteX11903" y="connsiteY11903"/>
                  </a:cxn>
                  <a:cxn ang="0">
                    <a:pos x="connsiteX11904" y="connsiteY11904"/>
                  </a:cxn>
                  <a:cxn ang="0">
                    <a:pos x="connsiteX11905" y="connsiteY11905"/>
                  </a:cxn>
                  <a:cxn ang="0">
                    <a:pos x="connsiteX11906" y="connsiteY11906"/>
                  </a:cxn>
                  <a:cxn ang="0">
                    <a:pos x="connsiteX11907" y="connsiteY11907"/>
                  </a:cxn>
                  <a:cxn ang="0">
                    <a:pos x="connsiteX11908" y="connsiteY11908"/>
                  </a:cxn>
                  <a:cxn ang="0">
                    <a:pos x="connsiteX11909" y="connsiteY11909"/>
                  </a:cxn>
                  <a:cxn ang="0">
                    <a:pos x="connsiteX11910" y="connsiteY11910"/>
                  </a:cxn>
                  <a:cxn ang="0">
                    <a:pos x="connsiteX11911" y="connsiteY11911"/>
                  </a:cxn>
                  <a:cxn ang="0">
                    <a:pos x="connsiteX11912" y="connsiteY11912"/>
                  </a:cxn>
                  <a:cxn ang="0">
                    <a:pos x="connsiteX11913" y="connsiteY11913"/>
                  </a:cxn>
                  <a:cxn ang="0">
                    <a:pos x="connsiteX11914" y="connsiteY11914"/>
                  </a:cxn>
                  <a:cxn ang="0">
                    <a:pos x="connsiteX11915" y="connsiteY11915"/>
                  </a:cxn>
                  <a:cxn ang="0">
                    <a:pos x="connsiteX11916" y="connsiteY11916"/>
                  </a:cxn>
                  <a:cxn ang="0">
                    <a:pos x="connsiteX11917" y="connsiteY11917"/>
                  </a:cxn>
                  <a:cxn ang="0">
                    <a:pos x="connsiteX11918" y="connsiteY11918"/>
                  </a:cxn>
                  <a:cxn ang="0">
                    <a:pos x="connsiteX11919" y="connsiteY11919"/>
                  </a:cxn>
                  <a:cxn ang="0">
                    <a:pos x="connsiteX11920" y="connsiteY11920"/>
                  </a:cxn>
                  <a:cxn ang="0">
                    <a:pos x="connsiteX11921" y="connsiteY11921"/>
                  </a:cxn>
                  <a:cxn ang="0">
                    <a:pos x="connsiteX11922" y="connsiteY11922"/>
                  </a:cxn>
                  <a:cxn ang="0">
                    <a:pos x="connsiteX11923" y="connsiteY11923"/>
                  </a:cxn>
                  <a:cxn ang="0">
                    <a:pos x="connsiteX11924" y="connsiteY11924"/>
                  </a:cxn>
                  <a:cxn ang="0">
                    <a:pos x="connsiteX11925" y="connsiteY11925"/>
                  </a:cxn>
                  <a:cxn ang="0">
                    <a:pos x="connsiteX11926" y="connsiteY11926"/>
                  </a:cxn>
                  <a:cxn ang="0">
                    <a:pos x="connsiteX11927" y="connsiteY11927"/>
                  </a:cxn>
                  <a:cxn ang="0">
                    <a:pos x="connsiteX11928" y="connsiteY11928"/>
                  </a:cxn>
                  <a:cxn ang="0">
                    <a:pos x="connsiteX11929" y="connsiteY11929"/>
                  </a:cxn>
                  <a:cxn ang="0">
                    <a:pos x="connsiteX11930" y="connsiteY11930"/>
                  </a:cxn>
                  <a:cxn ang="0">
                    <a:pos x="connsiteX11931" y="connsiteY11931"/>
                  </a:cxn>
                  <a:cxn ang="0">
                    <a:pos x="connsiteX11932" y="connsiteY11932"/>
                  </a:cxn>
                  <a:cxn ang="0">
                    <a:pos x="connsiteX11933" y="connsiteY11933"/>
                  </a:cxn>
                  <a:cxn ang="0">
                    <a:pos x="connsiteX11934" y="connsiteY11934"/>
                  </a:cxn>
                  <a:cxn ang="0">
                    <a:pos x="connsiteX11935" y="connsiteY11935"/>
                  </a:cxn>
                  <a:cxn ang="0">
                    <a:pos x="connsiteX11936" y="connsiteY11936"/>
                  </a:cxn>
                  <a:cxn ang="0">
                    <a:pos x="connsiteX11937" y="connsiteY11937"/>
                  </a:cxn>
                  <a:cxn ang="0">
                    <a:pos x="connsiteX11938" y="connsiteY11938"/>
                  </a:cxn>
                  <a:cxn ang="0">
                    <a:pos x="connsiteX11939" y="connsiteY11939"/>
                  </a:cxn>
                  <a:cxn ang="0">
                    <a:pos x="connsiteX11940" y="connsiteY11940"/>
                  </a:cxn>
                  <a:cxn ang="0">
                    <a:pos x="connsiteX11941" y="connsiteY11941"/>
                  </a:cxn>
                  <a:cxn ang="0">
                    <a:pos x="connsiteX11942" y="connsiteY11942"/>
                  </a:cxn>
                  <a:cxn ang="0">
                    <a:pos x="connsiteX11943" y="connsiteY11943"/>
                  </a:cxn>
                  <a:cxn ang="0">
                    <a:pos x="connsiteX11944" y="connsiteY11944"/>
                  </a:cxn>
                  <a:cxn ang="0">
                    <a:pos x="connsiteX11945" y="connsiteY11945"/>
                  </a:cxn>
                  <a:cxn ang="0">
                    <a:pos x="connsiteX11946" y="connsiteY11946"/>
                  </a:cxn>
                  <a:cxn ang="0">
                    <a:pos x="connsiteX11947" y="connsiteY11947"/>
                  </a:cxn>
                  <a:cxn ang="0">
                    <a:pos x="connsiteX11948" y="connsiteY11948"/>
                  </a:cxn>
                  <a:cxn ang="0">
                    <a:pos x="connsiteX11949" y="connsiteY11949"/>
                  </a:cxn>
                  <a:cxn ang="0">
                    <a:pos x="connsiteX11950" y="connsiteY11950"/>
                  </a:cxn>
                  <a:cxn ang="0">
                    <a:pos x="connsiteX11951" y="connsiteY11951"/>
                  </a:cxn>
                  <a:cxn ang="0">
                    <a:pos x="connsiteX11952" y="connsiteY11952"/>
                  </a:cxn>
                  <a:cxn ang="0">
                    <a:pos x="connsiteX11953" y="connsiteY11953"/>
                  </a:cxn>
                  <a:cxn ang="0">
                    <a:pos x="connsiteX11954" y="connsiteY11954"/>
                  </a:cxn>
                  <a:cxn ang="0">
                    <a:pos x="connsiteX11955" y="connsiteY11955"/>
                  </a:cxn>
                  <a:cxn ang="0">
                    <a:pos x="connsiteX11956" y="connsiteY11956"/>
                  </a:cxn>
                  <a:cxn ang="0">
                    <a:pos x="connsiteX11957" y="connsiteY11957"/>
                  </a:cxn>
                  <a:cxn ang="0">
                    <a:pos x="connsiteX11958" y="connsiteY11958"/>
                  </a:cxn>
                  <a:cxn ang="0">
                    <a:pos x="connsiteX11959" y="connsiteY11959"/>
                  </a:cxn>
                  <a:cxn ang="0">
                    <a:pos x="connsiteX11960" y="connsiteY11960"/>
                  </a:cxn>
                  <a:cxn ang="0">
                    <a:pos x="connsiteX11961" y="connsiteY11961"/>
                  </a:cxn>
                  <a:cxn ang="0">
                    <a:pos x="connsiteX11962" y="connsiteY11962"/>
                  </a:cxn>
                  <a:cxn ang="0">
                    <a:pos x="connsiteX11963" y="connsiteY11963"/>
                  </a:cxn>
                  <a:cxn ang="0">
                    <a:pos x="connsiteX11964" y="connsiteY11964"/>
                  </a:cxn>
                  <a:cxn ang="0">
                    <a:pos x="connsiteX11965" y="connsiteY11965"/>
                  </a:cxn>
                  <a:cxn ang="0">
                    <a:pos x="connsiteX11966" y="connsiteY11966"/>
                  </a:cxn>
                  <a:cxn ang="0">
                    <a:pos x="connsiteX11967" y="connsiteY11967"/>
                  </a:cxn>
                  <a:cxn ang="0">
                    <a:pos x="connsiteX11968" y="connsiteY11968"/>
                  </a:cxn>
                  <a:cxn ang="0">
                    <a:pos x="connsiteX11969" y="connsiteY11969"/>
                  </a:cxn>
                  <a:cxn ang="0">
                    <a:pos x="connsiteX11970" y="connsiteY11970"/>
                  </a:cxn>
                  <a:cxn ang="0">
                    <a:pos x="connsiteX11971" y="connsiteY11971"/>
                  </a:cxn>
                  <a:cxn ang="0">
                    <a:pos x="connsiteX11972" y="connsiteY11972"/>
                  </a:cxn>
                  <a:cxn ang="0">
                    <a:pos x="connsiteX11973" y="connsiteY11973"/>
                  </a:cxn>
                  <a:cxn ang="0">
                    <a:pos x="connsiteX11974" y="connsiteY11974"/>
                  </a:cxn>
                  <a:cxn ang="0">
                    <a:pos x="connsiteX11975" y="connsiteY11975"/>
                  </a:cxn>
                  <a:cxn ang="0">
                    <a:pos x="connsiteX11976" y="connsiteY11976"/>
                  </a:cxn>
                  <a:cxn ang="0">
                    <a:pos x="connsiteX11977" y="connsiteY11977"/>
                  </a:cxn>
                  <a:cxn ang="0">
                    <a:pos x="connsiteX11978" y="connsiteY11978"/>
                  </a:cxn>
                  <a:cxn ang="0">
                    <a:pos x="connsiteX11979" y="connsiteY11979"/>
                  </a:cxn>
                  <a:cxn ang="0">
                    <a:pos x="connsiteX11980" y="connsiteY11980"/>
                  </a:cxn>
                  <a:cxn ang="0">
                    <a:pos x="connsiteX11981" y="connsiteY11981"/>
                  </a:cxn>
                  <a:cxn ang="0">
                    <a:pos x="connsiteX11982" y="connsiteY11982"/>
                  </a:cxn>
                  <a:cxn ang="0">
                    <a:pos x="connsiteX11983" y="connsiteY11983"/>
                  </a:cxn>
                  <a:cxn ang="0">
                    <a:pos x="connsiteX11984" y="connsiteY11984"/>
                  </a:cxn>
                  <a:cxn ang="0">
                    <a:pos x="connsiteX11985" y="connsiteY11985"/>
                  </a:cxn>
                  <a:cxn ang="0">
                    <a:pos x="connsiteX11986" y="connsiteY11986"/>
                  </a:cxn>
                  <a:cxn ang="0">
                    <a:pos x="connsiteX11987" y="connsiteY11987"/>
                  </a:cxn>
                  <a:cxn ang="0">
                    <a:pos x="connsiteX11988" y="connsiteY11988"/>
                  </a:cxn>
                  <a:cxn ang="0">
                    <a:pos x="connsiteX11989" y="connsiteY11989"/>
                  </a:cxn>
                  <a:cxn ang="0">
                    <a:pos x="connsiteX11990" y="connsiteY11990"/>
                  </a:cxn>
                  <a:cxn ang="0">
                    <a:pos x="connsiteX11991" y="connsiteY11991"/>
                  </a:cxn>
                  <a:cxn ang="0">
                    <a:pos x="connsiteX11992" y="connsiteY11992"/>
                  </a:cxn>
                  <a:cxn ang="0">
                    <a:pos x="connsiteX11993" y="connsiteY11993"/>
                  </a:cxn>
                  <a:cxn ang="0">
                    <a:pos x="connsiteX11994" y="connsiteY11994"/>
                  </a:cxn>
                  <a:cxn ang="0">
                    <a:pos x="connsiteX11995" y="connsiteY11995"/>
                  </a:cxn>
                  <a:cxn ang="0">
                    <a:pos x="connsiteX11996" y="connsiteY11996"/>
                  </a:cxn>
                  <a:cxn ang="0">
                    <a:pos x="connsiteX11997" y="connsiteY11997"/>
                  </a:cxn>
                  <a:cxn ang="0">
                    <a:pos x="connsiteX11998" y="connsiteY11998"/>
                  </a:cxn>
                  <a:cxn ang="0">
                    <a:pos x="connsiteX11999" y="connsiteY11999"/>
                  </a:cxn>
                  <a:cxn ang="0">
                    <a:pos x="connsiteX12000" y="connsiteY12000"/>
                  </a:cxn>
                  <a:cxn ang="0">
                    <a:pos x="connsiteX12001" y="connsiteY12001"/>
                  </a:cxn>
                  <a:cxn ang="0">
                    <a:pos x="connsiteX12002" y="connsiteY12002"/>
                  </a:cxn>
                  <a:cxn ang="0">
                    <a:pos x="connsiteX12003" y="connsiteY12003"/>
                  </a:cxn>
                  <a:cxn ang="0">
                    <a:pos x="connsiteX12004" y="connsiteY12004"/>
                  </a:cxn>
                  <a:cxn ang="0">
                    <a:pos x="connsiteX12005" y="connsiteY12005"/>
                  </a:cxn>
                  <a:cxn ang="0">
                    <a:pos x="connsiteX12006" y="connsiteY12006"/>
                  </a:cxn>
                  <a:cxn ang="0">
                    <a:pos x="connsiteX12007" y="connsiteY12007"/>
                  </a:cxn>
                  <a:cxn ang="0">
                    <a:pos x="connsiteX12008" y="connsiteY12008"/>
                  </a:cxn>
                  <a:cxn ang="0">
                    <a:pos x="connsiteX12009" y="connsiteY12009"/>
                  </a:cxn>
                  <a:cxn ang="0">
                    <a:pos x="connsiteX12010" y="connsiteY12010"/>
                  </a:cxn>
                  <a:cxn ang="0">
                    <a:pos x="connsiteX12011" y="connsiteY12011"/>
                  </a:cxn>
                  <a:cxn ang="0">
                    <a:pos x="connsiteX12012" y="connsiteY12012"/>
                  </a:cxn>
                  <a:cxn ang="0">
                    <a:pos x="connsiteX12013" y="connsiteY12013"/>
                  </a:cxn>
                  <a:cxn ang="0">
                    <a:pos x="connsiteX12014" y="connsiteY12014"/>
                  </a:cxn>
                  <a:cxn ang="0">
                    <a:pos x="connsiteX12015" y="connsiteY12015"/>
                  </a:cxn>
                  <a:cxn ang="0">
                    <a:pos x="connsiteX12016" y="connsiteY12016"/>
                  </a:cxn>
                  <a:cxn ang="0">
                    <a:pos x="connsiteX12017" y="connsiteY12017"/>
                  </a:cxn>
                  <a:cxn ang="0">
                    <a:pos x="connsiteX12018" y="connsiteY12018"/>
                  </a:cxn>
                  <a:cxn ang="0">
                    <a:pos x="connsiteX12019" y="connsiteY12019"/>
                  </a:cxn>
                  <a:cxn ang="0">
                    <a:pos x="connsiteX12020" y="connsiteY12020"/>
                  </a:cxn>
                  <a:cxn ang="0">
                    <a:pos x="connsiteX12021" y="connsiteY12021"/>
                  </a:cxn>
                  <a:cxn ang="0">
                    <a:pos x="connsiteX12022" y="connsiteY12022"/>
                  </a:cxn>
                  <a:cxn ang="0">
                    <a:pos x="connsiteX12023" y="connsiteY12023"/>
                  </a:cxn>
                  <a:cxn ang="0">
                    <a:pos x="connsiteX12024" y="connsiteY12024"/>
                  </a:cxn>
                  <a:cxn ang="0">
                    <a:pos x="connsiteX12025" y="connsiteY12025"/>
                  </a:cxn>
                  <a:cxn ang="0">
                    <a:pos x="connsiteX12026" y="connsiteY12026"/>
                  </a:cxn>
                  <a:cxn ang="0">
                    <a:pos x="connsiteX12027" y="connsiteY12027"/>
                  </a:cxn>
                  <a:cxn ang="0">
                    <a:pos x="connsiteX12028" y="connsiteY12028"/>
                  </a:cxn>
                  <a:cxn ang="0">
                    <a:pos x="connsiteX12029" y="connsiteY12029"/>
                  </a:cxn>
                  <a:cxn ang="0">
                    <a:pos x="connsiteX12030" y="connsiteY12030"/>
                  </a:cxn>
                  <a:cxn ang="0">
                    <a:pos x="connsiteX12031" y="connsiteY12031"/>
                  </a:cxn>
                  <a:cxn ang="0">
                    <a:pos x="connsiteX12032" y="connsiteY12032"/>
                  </a:cxn>
                  <a:cxn ang="0">
                    <a:pos x="connsiteX12033" y="connsiteY12033"/>
                  </a:cxn>
                  <a:cxn ang="0">
                    <a:pos x="connsiteX12034" y="connsiteY12034"/>
                  </a:cxn>
                  <a:cxn ang="0">
                    <a:pos x="connsiteX12035" y="connsiteY12035"/>
                  </a:cxn>
                  <a:cxn ang="0">
                    <a:pos x="connsiteX12036" y="connsiteY12036"/>
                  </a:cxn>
                  <a:cxn ang="0">
                    <a:pos x="connsiteX12037" y="connsiteY12037"/>
                  </a:cxn>
                  <a:cxn ang="0">
                    <a:pos x="connsiteX12038" y="connsiteY12038"/>
                  </a:cxn>
                  <a:cxn ang="0">
                    <a:pos x="connsiteX12039" y="connsiteY12039"/>
                  </a:cxn>
                  <a:cxn ang="0">
                    <a:pos x="connsiteX12040" y="connsiteY12040"/>
                  </a:cxn>
                  <a:cxn ang="0">
                    <a:pos x="connsiteX12041" y="connsiteY12041"/>
                  </a:cxn>
                  <a:cxn ang="0">
                    <a:pos x="connsiteX12042" y="connsiteY12042"/>
                  </a:cxn>
                  <a:cxn ang="0">
                    <a:pos x="connsiteX12043" y="connsiteY12043"/>
                  </a:cxn>
                  <a:cxn ang="0">
                    <a:pos x="connsiteX12044" y="connsiteY12044"/>
                  </a:cxn>
                  <a:cxn ang="0">
                    <a:pos x="connsiteX12045" y="connsiteY12045"/>
                  </a:cxn>
                  <a:cxn ang="0">
                    <a:pos x="connsiteX12046" y="connsiteY12046"/>
                  </a:cxn>
                  <a:cxn ang="0">
                    <a:pos x="connsiteX12047" y="connsiteY12047"/>
                  </a:cxn>
                  <a:cxn ang="0">
                    <a:pos x="connsiteX12048" y="connsiteY12048"/>
                  </a:cxn>
                  <a:cxn ang="0">
                    <a:pos x="connsiteX12049" y="connsiteY12049"/>
                  </a:cxn>
                  <a:cxn ang="0">
                    <a:pos x="connsiteX12050" y="connsiteY12050"/>
                  </a:cxn>
                  <a:cxn ang="0">
                    <a:pos x="connsiteX12051" y="connsiteY12051"/>
                  </a:cxn>
                  <a:cxn ang="0">
                    <a:pos x="connsiteX12052" y="connsiteY12052"/>
                  </a:cxn>
                  <a:cxn ang="0">
                    <a:pos x="connsiteX12053" y="connsiteY12053"/>
                  </a:cxn>
                  <a:cxn ang="0">
                    <a:pos x="connsiteX12054" y="connsiteY12054"/>
                  </a:cxn>
                  <a:cxn ang="0">
                    <a:pos x="connsiteX12055" y="connsiteY12055"/>
                  </a:cxn>
                  <a:cxn ang="0">
                    <a:pos x="connsiteX12056" y="connsiteY12056"/>
                  </a:cxn>
                  <a:cxn ang="0">
                    <a:pos x="connsiteX12057" y="connsiteY12057"/>
                  </a:cxn>
                  <a:cxn ang="0">
                    <a:pos x="connsiteX12058" y="connsiteY12058"/>
                  </a:cxn>
                  <a:cxn ang="0">
                    <a:pos x="connsiteX12059" y="connsiteY12059"/>
                  </a:cxn>
                  <a:cxn ang="0">
                    <a:pos x="connsiteX12060" y="connsiteY12060"/>
                  </a:cxn>
                  <a:cxn ang="0">
                    <a:pos x="connsiteX12061" y="connsiteY12061"/>
                  </a:cxn>
                  <a:cxn ang="0">
                    <a:pos x="connsiteX12062" y="connsiteY12062"/>
                  </a:cxn>
                  <a:cxn ang="0">
                    <a:pos x="connsiteX12063" y="connsiteY12063"/>
                  </a:cxn>
                  <a:cxn ang="0">
                    <a:pos x="connsiteX12064" y="connsiteY12064"/>
                  </a:cxn>
                  <a:cxn ang="0">
                    <a:pos x="connsiteX12065" y="connsiteY12065"/>
                  </a:cxn>
                  <a:cxn ang="0">
                    <a:pos x="connsiteX12066" y="connsiteY12066"/>
                  </a:cxn>
                  <a:cxn ang="0">
                    <a:pos x="connsiteX12067" y="connsiteY12067"/>
                  </a:cxn>
                  <a:cxn ang="0">
                    <a:pos x="connsiteX12068" y="connsiteY12068"/>
                  </a:cxn>
                  <a:cxn ang="0">
                    <a:pos x="connsiteX12069" y="connsiteY12069"/>
                  </a:cxn>
                  <a:cxn ang="0">
                    <a:pos x="connsiteX12070" y="connsiteY12070"/>
                  </a:cxn>
                  <a:cxn ang="0">
                    <a:pos x="connsiteX12071" y="connsiteY12071"/>
                  </a:cxn>
                  <a:cxn ang="0">
                    <a:pos x="connsiteX12072" y="connsiteY12072"/>
                  </a:cxn>
                  <a:cxn ang="0">
                    <a:pos x="connsiteX12073" y="connsiteY12073"/>
                  </a:cxn>
                  <a:cxn ang="0">
                    <a:pos x="connsiteX12074" y="connsiteY12074"/>
                  </a:cxn>
                  <a:cxn ang="0">
                    <a:pos x="connsiteX12075" y="connsiteY12075"/>
                  </a:cxn>
                  <a:cxn ang="0">
                    <a:pos x="connsiteX12076" y="connsiteY12076"/>
                  </a:cxn>
                  <a:cxn ang="0">
                    <a:pos x="connsiteX12077" y="connsiteY12077"/>
                  </a:cxn>
                  <a:cxn ang="0">
                    <a:pos x="connsiteX12078" y="connsiteY12078"/>
                  </a:cxn>
                  <a:cxn ang="0">
                    <a:pos x="connsiteX12079" y="connsiteY12079"/>
                  </a:cxn>
                  <a:cxn ang="0">
                    <a:pos x="connsiteX12080" y="connsiteY12080"/>
                  </a:cxn>
                  <a:cxn ang="0">
                    <a:pos x="connsiteX12081" y="connsiteY12081"/>
                  </a:cxn>
                  <a:cxn ang="0">
                    <a:pos x="connsiteX12082" y="connsiteY12082"/>
                  </a:cxn>
                  <a:cxn ang="0">
                    <a:pos x="connsiteX12083" y="connsiteY12083"/>
                  </a:cxn>
                  <a:cxn ang="0">
                    <a:pos x="connsiteX12084" y="connsiteY12084"/>
                  </a:cxn>
                  <a:cxn ang="0">
                    <a:pos x="connsiteX12085" y="connsiteY12085"/>
                  </a:cxn>
                  <a:cxn ang="0">
                    <a:pos x="connsiteX12086" y="connsiteY12086"/>
                  </a:cxn>
                  <a:cxn ang="0">
                    <a:pos x="connsiteX12087" y="connsiteY12087"/>
                  </a:cxn>
                  <a:cxn ang="0">
                    <a:pos x="connsiteX12088" y="connsiteY12088"/>
                  </a:cxn>
                  <a:cxn ang="0">
                    <a:pos x="connsiteX12089" y="connsiteY12089"/>
                  </a:cxn>
                  <a:cxn ang="0">
                    <a:pos x="connsiteX12090" y="connsiteY12090"/>
                  </a:cxn>
                  <a:cxn ang="0">
                    <a:pos x="connsiteX12091" y="connsiteY12091"/>
                  </a:cxn>
                  <a:cxn ang="0">
                    <a:pos x="connsiteX12092" y="connsiteY12092"/>
                  </a:cxn>
                  <a:cxn ang="0">
                    <a:pos x="connsiteX12093" y="connsiteY12093"/>
                  </a:cxn>
                  <a:cxn ang="0">
                    <a:pos x="connsiteX12094" y="connsiteY12094"/>
                  </a:cxn>
                  <a:cxn ang="0">
                    <a:pos x="connsiteX12095" y="connsiteY12095"/>
                  </a:cxn>
                  <a:cxn ang="0">
                    <a:pos x="connsiteX12096" y="connsiteY12096"/>
                  </a:cxn>
                  <a:cxn ang="0">
                    <a:pos x="connsiteX12097" y="connsiteY12097"/>
                  </a:cxn>
                  <a:cxn ang="0">
                    <a:pos x="connsiteX12098" y="connsiteY12098"/>
                  </a:cxn>
                  <a:cxn ang="0">
                    <a:pos x="connsiteX12099" y="connsiteY12099"/>
                  </a:cxn>
                  <a:cxn ang="0">
                    <a:pos x="connsiteX12100" y="connsiteY12100"/>
                  </a:cxn>
                  <a:cxn ang="0">
                    <a:pos x="connsiteX12101" y="connsiteY12101"/>
                  </a:cxn>
                  <a:cxn ang="0">
                    <a:pos x="connsiteX12102" y="connsiteY12102"/>
                  </a:cxn>
                  <a:cxn ang="0">
                    <a:pos x="connsiteX12103" y="connsiteY12103"/>
                  </a:cxn>
                  <a:cxn ang="0">
                    <a:pos x="connsiteX12104" y="connsiteY12104"/>
                  </a:cxn>
                  <a:cxn ang="0">
                    <a:pos x="connsiteX12105" y="connsiteY12105"/>
                  </a:cxn>
                  <a:cxn ang="0">
                    <a:pos x="connsiteX12106" y="connsiteY12106"/>
                  </a:cxn>
                  <a:cxn ang="0">
                    <a:pos x="connsiteX12107" y="connsiteY12107"/>
                  </a:cxn>
                  <a:cxn ang="0">
                    <a:pos x="connsiteX12108" y="connsiteY12108"/>
                  </a:cxn>
                  <a:cxn ang="0">
                    <a:pos x="connsiteX12109" y="connsiteY12109"/>
                  </a:cxn>
                  <a:cxn ang="0">
                    <a:pos x="connsiteX12110" y="connsiteY12110"/>
                  </a:cxn>
                  <a:cxn ang="0">
                    <a:pos x="connsiteX12111" y="connsiteY12111"/>
                  </a:cxn>
                  <a:cxn ang="0">
                    <a:pos x="connsiteX12112" y="connsiteY12112"/>
                  </a:cxn>
                  <a:cxn ang="0">
                    <a:pos x="connsiteX12113" y="connsiteY12113"/>
                  </a:cxn>
                  <a:cxn ang="0">
                    <a:pos x="connsiteX12114" y="connsiteY12114"/>
                  </a:cxn>
                  <a:cxn ang="0">
                    <a:pos x="connsiteX12115" y="connsiteY12115"/>
                  </a:cxn>
                  <a:cxn ang="0">
                    <a:pos x="connsiteX12116" y="connsiteY12116"/>
                  </a:cxn>
                  <a:cxn ang="0">
                    <a:pos x="connsiteX12117" y="connsiteY12117"/>
                  </a:cxn>
                  <a:cxn ang="0">
                    <a:pos x="connsiteX12118" y="connsiteY12118"/>
                  </a:cxn>
                  <a:cxn ang="0">
                    <a:pos x="connsiteX12119" y="connsiteY12119"/>
                  </a:cxn>
                  <a:cxn ang="0">
                    <a:pos x="connsiteX12120" y="connsiteY12120"/>
                  </a:cxn>
                  <a:cxn ang="0">
                    <a:pos x="connsiteX12121" y="connsiteY12121"/>
                  </a:cxn>
                  <a:cxn ang="0">
                    <a:pos x="connsiteX12122" y="connsiteY12122"/>
                  </a:cxn>
                  <a:cxn ang="0">
                    <a:pos x="connsiteX12123" y="connsiteY12123"/>
                  </a:cxn>
                  <a:cxn ang="0">
                    <a:pos x="connsiteX12124" y="connsiteY12124"/>
                  </a:cxn>
                  <a:cxn ang="0">
                    <a:pos x="connsiteX12125" y="connsiteY12125"/>
                  </a:cxn>
                  <a:cxn ang="0">
                    <a:pos x="connsiteX12126" y="connsiteY12126"/>
                  </a:cxn>
                  <a:cxn ang="0">
                    <a:pos x="connsiteX12127" y="connsiteY12127"/>
                  </a:cxn>
                  <a:cxn ang="0">
                    <a:pos x="connsiteX12128" y="connsiteY12128"/>
                  </a:cxn>
                  <a:cxn ang="0">
                    <a:pos x="connsiteX12129" y="connsiteY12129"/>
                  </a:cxn>
                  <a:cxn ang="0">
                    <a:pos x="connsiteX12130" y="connsiteY12130"/>
                  </a:cxn>
                  <a:cxn ang="0">
                    <a:pos x="connsiteX12131" y="connsiteY12131"/>
                  </a:cxn>
                  <a:cxn ang="0">
                    <a:pos x="connsiteX12132" y="connsiteY12132"/>
                  </a:cxn>
                  <a:cxn ang="0">
                    <a:pos x="connsiteX12133" y="connsiteY12133"/>
                  </a:cxn>
                  <a:cxn ang="0">
                    <a:pos x="connsiteX12134" y="connsiteY12134"/>
                  </a:cxn>
                  <a:cxn ang="0">
                    <a:pos x="connsiteX12135" y="connsiteY12135"/>
                  </a:cxn>
                  <a:cxn ang="0">
                    <a:pos x="connsiteX12136" y="connsiteY12136"/>
                  </a:cxn>
                  <a:cxn ang="0">
                    <a:pos x="connsiteX12137" y="connsiteY12137"/>
                  </a:cxn>
                  <a:cxn ang="0">
                    <a:pos x="connsiteX12138" y="connsiteY12138"/>
                  </a:cxn>
                  <a:cxn ang="0">
                    <a:pos x="connsiteX12139" y="connsiteY12139"/>
                  </a:cxn>
                  <a:cxn ang="0">
                    <a:pos x="connsiteX12140" y="connsiteY12140"/>
                  </a:cxn>
                  <a:cxn ang="0">
                    <a:pos x="connsiteX12141" y="connsiteY12141"/>
                  </a:cxn>
                  <a:cxn ang="0">
                    <a:pos x="connsiteX12142" y="connsiteY12142"/>
                  </a:cxn>
                  <a:cxn ang="0">
                    <a:pos x="connsiteX12143" y="connsiteY12143"/>
                  </a:cxn>
                  <a:cxn ang="0">
                    <a:pos x="connsiteX12144" y="connsiteY12144"/>
                  </a:cxn>
                  <a:cxn ang="0">
                    <a:pos x="connsiteX12145" y="connsiteY12145"/>
                  </a:cxn>
                  <a:cxn ang="0">
                    <a:pos x="connsiteX12146" y="connsiteY12146"/>
                  </a:cxn>
                  <a:cxn ang="0">
                    <a:pos x="connsiteX12147" y="connsiteY12147"/>
                  </a:cxn>
                  <a:cxn ang="0">
                    <a:pos x="connsiteX12148" y="connsiteY12148"/>
                  </a:cxn>
                  <a:cxn ang="0">
                    <a:pos x="connsiteX12149" y="connsiteY12149"/>
                  </a:cxn>
                  <a:cxn ang="0">
                    <a:pos x="connsiteX12150" y="connsiteY12150"/>
                  </a:cxn>
                  <a:cxn ang="0">
                    <a:pos x="connsiteX12151" y="connsiteY12151"/>
                  </a:cxn>
                  <a:cxn ang="0">
                    <a:pos x="connsiteX12152" y="connsiteY12152"/>
                  </a:cxn>
                  <a:cxn ang="0">
                    <a:pos x="connsiteX12153" y="connsiteY12153"/>
                  </a:cxn>
                  <a:cxn ang="0">
                    <a:pos x="connsiteX12154" y="connsiteY12154"/>
                  </a:cxn>
                  <a:cxn ang="0">
                    <a:pos x="connsiteX12155" y="connsiteY12155"/>
                  </a:cxn>
                  <a:cxn ang="0">
                    <a:pos x="connsiteX12156" y="connsiteY12156"/>
                  </a:cxn>
                  <a:cxn ang="0">
                    <a:pos x="connsiteX12157" y="connsiteY12157"/>
                  </a:cxn>
                  <a:cxn ang="0">
                    <a:pos x="connsiteX12158" y="connsiteY12158"/>
                  </a:cxn>
                  <a:cxn ang="0">
                    <a:pos x="connsiteX12159" y="connsiteY12159"/>
                  </a:cxn>
                  <a:cxn ang="0">
                    <a:pos x="connsiteX12160" y="connsiteY12160"/>
                  </a:cxn>
                  <a:cxn ang="0">
                    <a:pos x="connsiteX12161" y="connsiteY12161"/>
                  </a:cxn>
                  <a:cxn ang="0">
                    <a:pos x="connsiteX12162" y="connsiteY12162"/>
                  </a:cxn>
                  <a:cxn ang="0">
                    <a:pos x="connsiteX12163" y="connsiteY12163"/>
                  </a:cxn>
                  <a:cxn ang="0">
                    <a:pos x="connsiteX12164" y="connsiteY12164"/>
                  </a:cxn>
                  <a:cxn ang="0">
                    <a:pos x="connsiteX12165" y="connsiteY12165"/>
                  </a:cxn>
                  <a:cxn ang="0">
                    <a:pos x="connsiteX12166" y="connsiteY12166"/>
                  </a:cxn>
                  <a:cxn ang="0">
                    <a:pos x="connsiteX12167" y="connsiteY12167"/>
                  </a:cxn>
                  <a:cxn ang="0">
                    <a:pos x="connsiteX12168" y="connsiteY12168"/>
                  </a:cxn>
                  <a:cxn ang="0">
                    <a:pos x="connsiteX12169" y="connsiteY12169"/>
                  </a:cxn>
                  <a:cxn ang="0">
                    <a:pos x="connsiteX12170" y="connsiteY12170"/>
                  </a:cxn>
                  <a:cxn ang="0">
                    <a:pos x="connsiteX12171" y="connsiteY12171"/>
                  </a:cxn>
                  <a:cxn ang="0">
                    <a:pos x="connsiteX12172" y="connsiteY12172"/>
                  </a:cxn>
                  <a:cxn ang="0">
                    <a:pos x="connsiteX12173" y="connsiteY12173"/>
                  </a:cxn>
                  <a:cxn ang="0">
                    <a:pos x="connsiteX12174" y="connsiteY12174"/>
                  </a:cxn>
                  <a:cxn ang="0">
                    <a:pos x="connsiteX12175" y="connsiteY12175"/>
                  </a:cxn>
                  <a:cxn ang="0">
                    <a:pos x="connsiteX12176" y="connsiteY12176"/>
                  </a:cxn>
                  <a:cxn ang="0">
                    <a:pos x="connsiteX12177" y="connsiteY12177"/>
                  </a:cxn>
                  <a:cxn ang="0">
                    <a:pos x="connsiteX12178" y="connsiteY12178"/>
                  </a:cxn>
                  <a:cxn ang="0">
                    <a:pos x="connsiteX12179" y="connsiteY12179"/>
                  </a:cxn>
                  <a:cxn ang="0">
                    <a:pos x="connsiteX12180" y="connsiteY12180"/>
                  </a:cxn>
                  <a:cxn ang="0">
                    <a:pos x="connsiteX12181" y="connsiteY12181"/>
                  </a:cxn>
                  <a:cxn ang="0">
                    <a:pos x="connsiteX12182" y="connsiteY12182"/>
                  </a:cxn>
                  <a:cxn ang="0">
                    <a:pos x="connsiteX12183" y="connsiteY12183"/>
                  </a:cxn>
                  <a:cxn ang="0">
                    <a:pos x="connsiteX12184" y="connsiteY12184"/>
                  </a:cxn>
                  <a:cxn ang="0">
                    <a:pos x="connsiteX12185" y="connsiteY12185"/>
                  </a:cxn>
                  <a:cxn ang="0">
                    <a:pos x="connsiteX12186" y="connsiteY12186"/>
                  </a:cxn>
                  <a:cxn ang="0">
                    <a:pos x="connsiteX12187" y="connsiteY12187"/>
                  </a:cxn>
                  <a:cxn ang="0">
                    <a:pos x="connsiteX12188" y="connsiteY12188"/>
                  </a:cxn>
                  <a:cxn ang="0">
                    <a:pos x="connsiteX12189" y="connsiteY12189"/>
                  </a:cxn>
                  <a:cxn ang="0">
                    <a:pos x="connsiteX12190" y="connsiteY12190"/>
                  </a:cxn>
                  <a:cxn ang="0">
                    <a:pos x="connsiteX12191" y="connsiteY12191"/>
                  </a:cxn>
                  <a:cxn ang="0">
                    <a:pos x="connsiteX12192" y="connsiteY12192"/>
                  </a:cxn>
                  <a:cxn ang="0">
                    <a:pos x="connsiteX12193" y="connsiteY12193"/>
                  </a:cxn>
                  <a:cxn ang="0">
                    <a:pos x="connsiteX12194" y="connsiteY12194"/>
                  </a:cxn>
                  <a:cxn ang="0">
                    <a:pos x="connsiteX12195" y="connsiteY12195"/>
                  </a:cxn>
                  <a:cxn ang="0">
                    <a:pos x="connsiteX12196" y="connsiteY12196"/>
                  </a:cxn>
                  <a:cxn ang="0">
                    <a:pos x="connsiteX12197" y="connsiteY12197"/>
                  </a:cxn>
                  <a:cxn ang="0">
                    <a:pos x="connsiteX12198" y="connsiteY12198"/>
                  </a:cxn>
                  <a:cxn ang="0">
                    <a:pos x="connsiteX12199" y="connsiteY12199"/>
                  </a:cxn>
                  <a:cxn ang="0">
                    <a:pos x="connsiteX12200" y="connsiteY12200"/>
                  </a:cxn>
                  <a:cxn ang="0">
                    <a:pos x="connsiteX12201" y="connsiteY12201"/>
                  </a:cxn>
                  <a:cxn ang="0">
                    <a:pos x="connsiteX12202" y="connsiteY12202"/>
                  </a:cxn>
                  <a:cxn ang="0">
                    <a:pos x="connsiteX12203" y="connsiteY12203"/>
                  </a:cxn>
                  <a:cxn ang="0">
                    <a:pos x="connsiteX12204" y="connsiteY12204"/>
                  </a:cxn>
                  <a:cxn ang="0">
                    <a:pos x="connsiteX12205" y="connsiteY12205"/>
                  </a:cxn>
                  <a:cxn ang="0">
                    <a:pos x="connsiteX12206" y="connsiteY12206"/>
                  </a:cxn>
                  <a:cxn ang="0">
                    <a:pos x="connsiteX12207" y="connsiteY12207"/>
                  </a:cxn>
                  <a:cxn ang="0">
                    <a:pos x="connsiteX12208" y="connsiteY12208"/>
                  </a:cxn>
                  <a:cxn ang="0">
                    <a:pos x="connsiteX12209" y="connsiteY12209"/>
                  </a:cxn>
                  <a:cxn ang="0">
                    <a:pos x="connsiteX12210" y="connsiteY12210"/>
                  </a:cxn>
                  <a:cxn ang="0">
                    <a:pos x="connsiteX12211" y="connsiteY12211"/>
                  </a:cxn>
                  <a:cxn ang="0">
                    <a:pos x="connsiteX12212" y="connsiteY12212"/>
                  </a:cxn>
                  <a:cxn ang="0">
                    <a:pos x="connsiteX12213" y="connsiteY12213"/>
                  </a:cxn>
                  <a:cxn ang="0">
                    <a:pos x="connsiteX12214" y="connsiteY12214"/>
                  </a:cxn>
                  <a:cxn ang="0">
                    <a:pos x="connsiteX12215" y="connsiteY12215"/>
                  </a:cxn>
                  <a:cxn ang="0">
                    <a:pos x="connsiteX12216" y="connsiteY12216"/>
                  </a:cxn>
                  <a:cxn ang="0">
                    <a:pos x="connsiteX12217" y="connsiteY12217"/>
                  </a:cxn>
                  <a:cxn ang="0">
                    <a:pos x="connsiteX12218" y="connsiteY12218"/>
                  </a:cxn>
                  <a:cxn ang="0">
                    <a:pos x="connsiteX12219" y="connsiteY12219"/>
                  </a:cxn>
                  <a:cxn ang="0">
                    <a:pos x="connsiteX12220" y="connsiteY12220"/>
                  </a:cxn>
                  <a:cxn ang="0">
                    <a:pos x="connsiteX12221" y="connsiteY12221"/>
                  </a:cxn>
                  <a:cxn ang="0">
                    <a:pos x="connsiteX12222" y="connsiteY12222"/>
                  </a:cxn>
                  <a:cxn ang="0">
                    <a:pos x="connsiteX12223" y="connsiteY12223"/>
                  </a:cxn>
                  <a:cxn ang="0">
                    <a:pos x="connsiteX12224" y="connsiteY12224"/>
                  </a:cxn>
                  <a:cxn ang="0">
                    <a:pos x="connsiteX12225" y="connsiteY12225"/>
                  </a:cxn>
                  <a:cxn ang="0">
                    <a:pos x="connsiteX12226" y="connsiteY12226"/>
                  </a:cxn>
                  <a:cxn ang="0">
                    <a:pos x="connsiteX12227" y="connsiteY12227"/>
                  </a:cxn>
                  <a:cxn ang="0">
                    <a:pos x="connsiteX12228" y="connsiteY12228"/>
                  </a:cxn>
                  <a:cxn ang="0">
                    <a:pos x="connsiteX12229" y="connsiteY12229"/>
                  </a:cxn>
                  <a:cxn ang="0">
                    <a:pos x="connsiteX12230" y="connsiteY12230"/>
                  </a:cxn>
                  <a:cxn ang="0">
                    <a:pos x="connsiteX12231" y="connsiteY12231"/>
                  </a:cxn>
                  <a:cxn ang="0">
                    <a:pos x="connsiteX12232" y="connsiteY12232"/>
                  </a:cxn>
                  <a:cxn ang="0">
                    <a:pos x="connsiteX12233" y="connsiteY12233"/>
                  </a:cxn>
                  <a:cxn ang="0">
                    <a:pos x="connsiteX12234" y="connsiteY12234"/>
                  </a:cxn>
                  <a:cxn ang="0">
                    <a:pos x="connsiteX12235" y="connsiteY12235"/>
                  </a:cxn>
                  <a:cxn ang="0">
                    <a:pos x="connsiteX12236" y="connsiteY12236"/>
                  </a:cxn>
                  <a:cxn ang="0">
                    <a:pos x="connsiteX12237" y="connsiteY12237"/>
                  </a:cxn>
                  <a:cxn ang="0">
                    <a:pos x="connsiteX12238" y="connsiteY12238"/>
                  </a:cxn>
                  <a:cxn ang="0">
                    <a:pos x="connsiteX12239" y="connsiteY12239"/>
                  </a:cxn>
                  <a:cxn ang="0">
                    <a:pos x="connsiteX12240" y="connsiteY12240"/>
                  </a:cxn>
                  <a:cxn ang="0">
                    <a:pos x="connsiteX12241" y="connsiteY12241"/>
                  </a:cxn>
                  <a:cxn ang="0">
                    <a:pos x="connsiteX12242" y="connsiteY12242"/>
                  </a:cxn>
                  <a:cxn ang="0">
                    <a:pos x="connsiteX12243" y="connsiteY12243"/>
                  </a:cxn>
                  <a:cxn ang="0">
                    <a:pos x="connsiteX12244" y="connsiteY12244"/>
                  </a:cxn>
                  <a:cxn ang="0">
                    <a:pos x="connsiteX12245" y="connsiteY12245"/>
                  </a:cxn>
                  <a:cxn ang="0">
                    <a:pos x="connsiteX12246" y="connsiteY12246"/>
                  </a:cxn>
                  <a:cxn ang="0">
                    <a:pos x="connsiteX12247" y="connsiteY12247"/>
                  </a:cxn>
                  <a:cxn ang="0">
                    <a:pos x="connsiteX12248" y="connsiteY12248"/>
                  </a:cxn>
                  <a:cxn ang="0">
                    <a:pos x="connsiteX12249" y="connsiteY12249"/>
                  </a:cxn>
                  <a:cxn ang="0">
                    <a:pos x="connsiteX12250" y="connsiteY12250"/>
                  </a:cxn>
                  <a:cxn ang="0">
                    <a:pos x="connsiteX12251" y="connsiteY12251"/>
                  </a:cxn>
                  <a:cxn ang="0">
                    <a:pos x="connsiteX12252" y="connsiteY12252"/>
                  </a:cxn>
                  <a:cxn ang="0">
                    <a:pos x="connsiteX12253" y="connsiteY12253"/>
                  </a:cxn>
                  <a:cxn ang="0">
                    <a:pos x="connsiteX12254" y="connsiteY12254"/>
                  </a:cxn>
                  <a:cxn ang="0">
                    <a:pos x="connsiteX12255" y="connsiteY12255"/>
                  </a:cxn>
                  <a:cxn ang="0">
                    <a:pos x="connsiteX12256" y="connsiteY12256"/>
                  </a:cxn>
                  <a:cxn ang="0">
                    <a:pos x="connsiteX12257" y="connsiteY12257"/>
                  </a:cxn>
                  <a:cxn ang="0">
                    <a:pos x="connsiteX12258" y="connsiteY12258"/>
                  </a:cxn>
                  <a:cxn ang="0">
                    <a:pos x="connsiteX12259" y="connsiteY12259"/>
                  </a:cxn>
                  <a:cxn ang="0">
                    <a:pos x="connsiteX12260" y="connsiteY12260"/>
                  </a:cxn>
                  <a:cxn ang="0">
                    <a:pos x="connsiteX12261" y="connsiteY12261"/>
                  </a:cxn>
                  <a:cxn ang="0">
                    <a:pos x="connsiteX12262" y="connsiteY12262"/>
                  </a:cxn>
                  <a:cxn ang="0">
                    <a:pos x="connsiteX12263" y="connsiteY12263"/>
                  </a:cxn>
                  <a:cxn ang="0">
                    <a:pos x="connsiteX12264" y="connsiteY12264"/>
                  </a:cxn>
                  <a:cxn ang="0">
                    <a:pos x="connsiteX12265" y="connsiteY12265"/>
                  </a:cxn>
                  <a:cxn ang="0">
                    <a:pos x="connsiteX12266" y="connsiteY12266"/>
                  </a:cxn>
                  <a:cxn ang="0">
                    <a:pos x="connsiteX12267" y="connsiteY12267"/>
                  </a:cxn>
                  <a:cxn ang="0">
                    <a:pos x="connsiteX12268" y="connsiteY12268"/>
                  </a:cxn>
                  <a:cxn ang="0">
                    <a:pos x="connsiteX12269" y="connsiteY12269"/>
                  </a:cxn>
                  <a:cxn ang="0">
                    <a:pos x="connsiteX12270" y="connsiteY12270"/>
                  </a:cxn>
                  <a:cxn ang="0">
                    <a:pos x="connsiteX12271" y="connsiteY12271"/>
                  </a:cxn>
                  <a:cxn ang="0">
                    <a:pos x="connsiteX12272" y="connsiteY12272"/>
                  </a:cxn>
                  <a:cxn ang="0">
                    <a:pos x="connsiteX12273" y="connsiteY12273"/>
                  </a:cxn>
                  <a:cxn ang="0">
                    <a:pos x="connsiteX12274" y="connsiteY12274"/>
                  </a:cxn>
                  <a:cxn ang="0">
                    <a:pos x="connsiteX12275" y="connsiteY12275"/>
                  </a:cxn>
                  <a:cxn ang="0">
                    <a:pos x="connsiteX12276" y="connsiteY12276"/>
                  </a:cxn>
                  <a:cxn ang="0">
                    <a:pos x="connsiteX12277" y="connsiteY12277"/>
                  </a:cxn>
                  <a:cxn ang="0">
                    <a:pos x="connsiteX12278" y="connsiteY12278"/>
                  </a:cxn>
                  <a:cxn ang="0">
                    <a:pos x="connsiteX12279" y="connsiteY12279"/>
                  </a:cxn>
                  <a:cxn ang="0">
                    <a:pos x="connsiteX12280" y="connsiteY12280"/>
                  </a:cxn>
                  <a:cxn ang="0">
                    <a:pos x="connsiteX12281" y="connsiteY12281"/>
                  </a:cxn>
                  <a:cxn ang="0">
                    <a:pos x="connsiteX12282" y="connsiteY12282"/>
                  </a:cxn>
                  <a:cxn ang="0">
                    <a:pos x="connsiteX12283" y="connsiteY12283"/>
                  </a:cxn>
                  <a:cxn ang="0">
                    <a:pos x="connsiteX12284" y="connsiteY12284"/>
                  </a:cxn>
                  <a:cxn ang="0">
                    <a:pos x="connsiteX12285" y="connsiteY12285"/>
                  </a:cxn>
                  <a:cxn ang="0">
                    <a:pos x="connsiteX12286" y="connsiteY12286"/>
                  </a:cxn>
                  <a:cxn ang="0">
                    <a:pos x="connsiteX12287" y="connsiteY12287"/>
                  </a:cxn>
                  <a:cxn ang="0">
                    <a:pos x="connsiteX12288" y="connsiteY12288"/>
                  </a:cxn>
                  <a:cxn ang="0">
                    <a:pos x="connsiteX12289" y="connsiteY12289"/>
                  </a:cxn>
                  <a:cxn ang="0">
                    <a:pos x="connsiteX12290" y="connsiteY12290"/>
                  </a:cxn>
                  <a:cxn ang="0">
                    <a:pos x="connsiteX12291" y="connsiteY12291"/>
                  </a:cxn>
                  <a:cxn ang="0">
                    <a:pos x="connsiteX12292" y="connsiteY12292"/>
                  </a:cxn>
                  <a:cxn ang="0">
                    <a:pos x="connsiteX12293" y="connsiteY12293"/>
                  </a:cxn>
                  <a:cxn ang="0">
                    <a:pos x="connsiteX12294" y="connsiteY12294"/>
                  </a:cxn>
                  <a:cxn ang="0">
                    <a:pos x="connsiteX12295" y="connsiteY12295"/>
                  </a:cxn>
                  <a:cxn ang="0">
                    <a:pos x="connsiteX12296" y="connsiteY12296"/>
                  </a:cxn>
                  <a:cxn ang="0">
                    <a:pos x="connsiteX12297" y="connsiteY12297"/>
                  </a:cxn>
                  <a:cxn ang="0">
                    <a:pos x="connsiteX12298" y="connsiteY12298"/>
                  </a:cxn>
                  <a:cxn ang="0">
                    <a:pos x="connsiteX12299" y="connsiteY12299"/>
                  </a:cxn>
                  <a:cxn ang="0">
                    <a:pos x="connsiteX12300" y="connsiteY12300"/>
                  </a:cxn>
                  <a:cxn ang="0">
                    <a:pos x="connsiteX12301" y="connsiteY12301"/>
                  </a:cxn>
                  <a:cxn ang="0">
                    <a:pos x="connsiteX12302" y="connsiteY12302"/>
                  </a:cxn>
                  <a:cxn ang="0">
                    <a:pos x="connsiteX12303" y="connsiteY12303"/>
                  </a:cxn>
                  <a:cxn ang="0">
                    <a:pos x="connsiteX12304" y="connsiteY12304"/>
                  </a:cxn>
                  <a:cxn ang="0">
                    <a:pos x="connsiteX12305" y="connsiteY12305"/>
                  </a:cxn>
                  <a:cxn ang="0">
                    <a:pos x="connsiteX12306" y="connsiteY12306"/>
                  </a:cxn>
                  <a:cxn ang="0">
                    <a:pos x="connsiteX12307" y="connsiteY12307"/>
                  </a:cxn>
                  <a:cxn ang="0">
                    <a:pos x="connsiteX12308" y="connsiteY12308"/>
                  </a:cxn>
                  <a:cxn ang="0">
                    <a:pos x="connsiteX12309" y="connsiteY12309"/>
                  </a:cxn>
                  <a:cxn ang="0">
                    <a:pos x="connsiteX12310" y="connsiteY12310"/>
                  </a:cxn>
                  <a:cxn ang="0">
                    <a:pos x="connsiteX12311" y="connsiteY12311"/>
                  </a:cxn>
                  <a:cxn ang="0">
                    <a:pos x="connsiteX12312" y="connsiteY12312"/>
                  </a:cxn>
                  <a:cxn ang="0">
                    <a:pos x="connsiteX12313" y="connsiteY12313"/>
                  </a:cxn>
                  <a:cxn ang="0">
                    <a:pos x="connsiteX12314" y="connsiteY12314"/>
                  </a:cxn>
                  <a:cxn ang="0">
                    <a:pos x="connsiteX12315" y="connsiteY12315"/>
                  </a:cxn>
                  <a:cxn ang="0">
                    <a:pos x="connsiteX12316" y="connsiteY12316"/>
                  </a:cxn>
                  <a:cxn ang="0">
                    <a:pos x="connsiteX12317" y="connsiteY12317"/>
                  </a:cxn>
                  <a:cxn ang="0">
                    <a:pos x="connsiteX12318" y="connsiteY12318"/>
                  </a:cxn>
                  <a:cxn ang="0">
                    <a:pos x="connsiteX12319" y="connsiteY12319"/>
                  </a:cxn>
                  <a:cxn ang="0">
                    <a:pos x="connsiteX12320" y="connsiteY12320"/>
                  </a:cxn>
                  <a:cxn ang="0">
                    <a:pos x="connsiteX12321" y="connsiteY12321"/>
                  </a:cxn>
                  <a:cxn ang="0">
                    <a:pos x="connsiteX12322" y="connsiteY12322"/>
                  </a:cxn>
                  <a:cxn ang="0">
                    <a:pos x="connsiteX12323" y="connsiteY12323"/>
                  </a:cxn>
                  <a:cxn ang="0">
                    <a:pos x="connsiteX12324" y="connsiteY12324"/>
                  </a:cxn>
                  <a:cxn ang="0">
                    <a:pos x="connsiteX12325" y="connsiteY12325"/>
                  </a:cxn>
                  <a:cxn ang="0">
                    <a:pos x="connsiteX12326" y="connsiteY12326"/>
                  </a:cxn>
                  <a:cxn ang="0">
                    <a:pos x="connsiteX12327" y="connsiteY12327"/>
                  </a:cxn>
                  <a:cxn ang="0">
                    <a:pos x="connsiteX12328" y="connsiteY12328"/>
                  </a:cxn>
                  <a:cxn ang="0">
                    <a:pos x="connsiteX12329" y="connsiteY12329"/>
                  </a:cxn>
                  <a:cxn ang="0">
                    <a:pos x="connsiteX12330" y="connsiteY12330"/>
                  </a:cxn>
                  <a:cxn ang="0">
                    <a:pos x="connsiteX12331" y="connsiteY12331"/>
                  </a:cxn>
                  <a:cxn ang="0">
                    <a:pos x="connsiteX12332" y="connsiteY12332"/>
                  </a:cxn>
                  <a:cxn ang="0">
                    <a:pos x="connsiteX12333" y="connsiteY12333"/>
                  </a:cxn>
                  <a:cxn ang="0">
                    <a:pos x="connsiteX12334" y="connsiteY12334"/>
                  </a:cxn>
                  <a:cxn ang="0">
                    <a:pos x="connsiteX12335" y="connsiteY12335"/>
                  </a:cxn>
                  <a:cxn ang="0">
                    <a:pos x="connsiteX12336" y="connsiteY12336"/>
                  </a:cxn>
                  <a:cxn ang="0">
                    <a:pos x="connsiteX12337" y="connsiteY12337"/>
                  </a:cxn>
                  <a:cxn ang="0">
                    <a:pos x="connsiteX12338" y="connsiteY12338"/>
                  </a:cxn>
                  <a:cxn ang="0">
                    <a:pos x="connsiteX12339" y="connsiteY12339"/>
                  </a:cxn>
                  <a:cxn ang="0">
                    <a:pos x="connsiteX12340" y="connsiteY12340"/>
                  </a:cxn>
                  <a:cxn ang="0">
                    <a:pos x="connsiteX12341" y="connsiteY12341"/>
                  </a:cxn>
                  <a:cxn ang="0">
                    <a:pos x="connsiteX12342" y="connsiteY12342"/>
                  </a:cxn>
                  <a:cxn ang="0">
                    <a:pos x="connsiteX12343" y="connsiteY12343"/>
                  </a:cxn>
                  <a:cxn ang="0">
                    <a:pos x="connsiteX12344" y="connsiteY12344"/>
                  </a:cxn>
                  <a:cxn ang="0">
                    <a:pos x="connsiteX12345" y="connsiteY12345"/>
                  </a:cxn>
                  <a:cxn ang="0">
                    <a:pos x="connsiteX12346" y="connsiteY12346"/>
                  </a:cxn>
                  <a:cxn ang="0">
                    <a:pos x="connsiteX12347" y="connsiteY12347"/>
                  </a:cxn>
                  <a:cxn ang="0">
                    <a:pos x="connsiteX12348" y="connsiteY12348"/>
                  </a:cxn>
                  <a:cxn ang="0">
                    <a:pos x="connsiteX12349" y="connsiteY12349"/>
                  </a:cxn>
                  <a:cxn ang="0">
                    <a:pos x="connsiteX12350" y="connsiteY12350"/>
                  </a:cxn>
                  <a:cxn ang="0">
                    <a:pos x="connsiteX12351" y="connsiteY12351"/>
                  </a:cxn>
                  <a:cxn ang="0">
                    <a:pos x="connsiteX12352" y="connsiteY12352"/>
                  </a:cxn>
                  <a:cxn ang="0">
                    <a:pos x="connsiteX12353" y="connsiteY12353"/>
                  </a:cxn>
                  <a:cxn ang="0">
                    <a:pos x="connsiteX12354" y="connsiteY12354"/>
                  </a:cxn>
                  <a:cxn ang="0">
                    <a:pos x="connsiteX12355" y="connsiteY12355"/>
                  </a:cxn>
                  <a:cxn ang="0">
                    <a:pos x="connsiteX12356" y="connsiteY12356"/>
                  </a:cxn>
                  <a:cxn ang="0">
                    <a:pos x="connsiteX12357" y="connsiteY12357"/>
                  </a:cxn>
                  <a:cxn ang="0">
                    <a:pos x="connsiteX12358" y="connsiteY12358"/>
                  </a:cxn>
                  <a:cxn ang="0">
                    <a:pos x="connsiteX12359" y="connsiteY12359"/>
                  </a:cxn>
                  <a:cxn ang="0">
                    <a:pos x="connsiteX12360" y="connsiteY12360"/>
                  </a:cxn>
                  <a:cxn ang="0">
                    <a:pos x="connsiteX12361" y="connsiteY12361"/>
                  </a:cxn>
                  <a:cxn ang="0">
                    <a:pos x="connsiteX12362" y="connsiteY12362"/>
                  </a:cxn>
                  <a:cxn ang="0">
                    <a:pos x="connsiteX12363" y="connsiteY12363"/>
                  </a:cxn>
                  <a:cxn ang="0">
                    <a:pos x="connsiteX12364" y="connsiteY12364"/>
                  </a:cxn>
                  <a:cxn ang="0">
                    <a:pos x="connsiteX12365" y="connsiteY12365"/>
                  </a:cxn>
                  <a:cxn ang="0">
                    <a:pos x="connsiteX12366" y="connsiteY12366"/>
                  </a:cxn>
                  <a:cxn ang="0">
                    <a:pos x="connsiteX12367" y="connsiteY12367"/>
                  </a:cxn>
                  <a:cxn ang="0">
                    <a:pos x="connsiteX12368" y="connsiteY12368"/>
                  </a:cxn>
                  <a:cxn ang="0">
                    <a:pos x="connsiteX12369" y="connsiteY12369"/>
                  </a:cxn>
                  <a:cxn ang="0">
                    <a:pos x="connsiteX12370" y="connsiteY12370"/>
                  </a:cxn>
                  <a:cxn ang="0">
                    <a:pos x="connsiteX12371" y="connsiteY12371"/>
                  </a:cxn>
                  <a:cxn ang="0">
                    <a:pos x="connsiteX12372" y="connsiteY12372"/>
                  </a:cxn>
                  <a:cxn ang="0">
                    <a:pos x="connsiteX12373" y="connsiteY12373"/>
                  </a:cxn>
                  <a:cxn ang="0">
                    <a:pos x="connsiteX12374" y="connsiteY12374"/>
                  </a:cxn>
                  <a:cxn ang="0">
                    <a:pos x="connsiteX12375" y="connsiteY12375"/>
                  </a:cxn>
                  <a:cxn ang="0">
                    <a:pos x="connsiteX12376" y="connsiteY12376"/>
                  </a:cxn>
                  <a:cxn ang="0">
                    <a:pos x="connsiteX12377" y="connsiteY12377"/>
                  </a:cxn>
                  <a:cxn ang="0">
                    <a:pos x="connsiteX12378" y="connsiteY12378"/>
                  </a:cxn>
                  <a:cxn ang="0">
                    <a:pos x="connsiteX12379" y="connsiteY12379"/>
                  </a:cxn>
                  <a:cxn ang="0">
                    <a:pos x="connsiteX12380" y="connsiteY12380"/>
                  </a:cxn>
                  <a:cxn ang="0">
                    <a:pos x="connsiteX12381" y="connsiteY12381"/>
                  </a:cxn>
                  <a:cxn ang="0">
                    <a:pos x="connsiteX12382" y="connsiteY12382"/>
                  </a:cxn>
                  <a:cxn ang="0">
                    <a:pos x="connsiteX12383" y="connsiteY12383"/>
                  </a:cxn>
                  <a:cxn ang="0">
                    <a:pos x="connsiteX12384" y="connsiteY12384"/>
                  </a:cxn>
                  <a:cxn ang="0">
                    <a:pos x="connsiteX12385" y="connsiteY12385"/>
                  </a:cxn>
                  <a:cxn ang="0">
                    <a:pos x="connsiteX12386" y="connsiteY12386"/>
                  </a:cxn>
                  <a:cxn ang="0">
                    <a:pos x="connsiteX12387" y="connsiteY12387"/>
                  </a:cxn>
                  <a:cxn ang="0">
                    <a:pos x="connsiteX12388" y="connsiteY12388"/>
                  </a:cxn>
                  <a:cxn ang="0">
                    <a:pos x="connsiteX12389" y="connsiteY12389"/>
                  </a:cxn>
                  <a:cxn ang="0">
                    <a:pos x="connsiteX12390" y="connsiteY12390"/>
                  </a:cxn>
                  <a:cxn ang="0">
                    <a:pos x="connsiteX12391" y="connsiteY12391"/>
                  </a:cxn>
                  <a:cxn ang="0">
                    <a:pos x="connsiteX12392" y="connsiteY12392"/>
                  </a:cxn>
                  <a:cxn ang="0">
                    <a:pos x="connsiteX12393" y="connsiteY12393"/>
                  </a:cxn>
                  <a:cxn ang="0">
                    <a:pos x="connsiteX12394" y="connsiteY12394"/>
                  </a:cxn>
                  <a:cxn ang="0">
                    <a:pos x="connsiteX12395" y="connsiteY12395"/>
                  </a:cxn>
                  <a:cxn ang="0">
                    <a:pos x="connsiteX12396" y="connsiteY12396"/>
                  </a:cxn>
                  <a:cxn ang="0">
                    <a:pos x="connsiteX12397" y="connsiteY12397"/>
                  </a:cxn>
                  <a:cxn ang="0">
                    <a:pos x="connsiteX12398" y="connsiteY12398"/>
                  </a:cxn>
                  <a:cxn ang="0">
                    <a:pos x="connsiteX12399" y="connsiteY12399"/>
                  </a:cxn>
                  <a:cxn ang="0">
                    <a:pos x="connsiteX12400" y="connsiteY12400"/>
                  </a:cxn>
                  <a:cxn ang="0">
                    <a:pos x="connsiteX12401" y="connsiteY12401"/>
                  </a:cxn>
                  <a:cxn ang="0">
                    <a:pos x="connsiteX12402" y="connsiteY12402"/>
                  </a:cxn>
                  <a:cxn ang="0">
                    <a:pos x="connsiteX12403" y="connsiteY12403"/>
                  </a:cxn>
                  <a:cxn ang="0">
                    <a:pos x="connsiteX12404" y="connsiteY12404"/>
                  </a:cxn>
                  <a:cxn ang="0">
                    <a:pos x="connsiteX12405" y="connsiteY12405"/>
                  </a:cxn>
                  <a:cxn ang="0">
                    <a:pos x="connsiteX12406" y="connsiteY12406"/>
                  </a:cxn>
                  <a:cxn ang="0">
                    <a:pos x="connsiteX12407" y="connsiteY12407"/>
                  </a:cxn>
                  <a:cxn ang="0">
                    <a:pos x="connsiteX12408" y="connsiteY12408"/>
                  </a:cxn>
                  <a:cxn ang="0">
                    <a:pos x="connsiteX12409" y="connsiteY12409"/>
                  </a:cxn>
                  <a:cxn ang="0">
                    <a:pos x="connsiteX12410" y="connsiteY12410"/>
                  </a:cxn>
                  <a:cxn ang="0">
                    <a:pos x="connsiteX12411" y="connsiteY12411"/>
                  </a:cxn>
                  <a:cxn ang="0">
                    <a:pos x="connsiteX12412" y="connsiteY12412"/>
                  </a:cxn>
                  <a:cxn ang="0">
                    <a:pos x="connsiteX12413" y="connsiteY12413"/>
                  </a:cxn>
                  <a:cxn ang="0">
                    <a:pos x="connsiteX12414" y="connsiteY12414"/>
                  </a:cxn>
                  <a:cxn ang="0">
                    <a:pos x="connsiteX12415" y="connsiteY12415"/>
                  </a:cxn>
                  <a:cxn ang="0">
                    <a:pos x="connsiteX12416" y="connsiteY12416"/>
                  </a:cxn>
                  <a:cxn ang="0">
                    <a:pos x="connsiteX12417" y="connsiteY12417"/>
                  </a:cxn>
                  <a:cxn ang="0">
                    <a:pos x="connsiteX12418" y="connsiteY12418"/>
                  </a:cxn>
                  <a:cxn ang="0">
                    <a:pos x="connsiteX12419" y="connsiteY12419"/>
                  </a:cxn>
                  <a:cxn ang="0">
                    <a:pos x="connsiteX12420" y="connsiteY12420"/>
                  </a:cxn>
                  <a:cxn ang="0">
                    <a:pos x="connsiteX12421" y="connsiteY12421"/>
                  </a:cxn>
                  <a:cxn ang="0">
                    <a:pos x="connsiteX12422" y="connsiteY12422"/>
                  </a:cxn>
                  <a:cxn ang="0">
                    <a:pos x="connsiteX12423" y="connsiteY12423"/>
                  </a:cxn>
                  <a:cxn ang="0">
                    <a:pos x="connsiteX12424" y="connsiteY12424"/>
                  </a:cxn>
                  <a:cxn ang="0">
                    <a:pos x="connsiteX12425" y="connsiteY12425"/>
                  </a:cxn>
                  <a:cxn ang="0">
                    <a:pos x="connsiteX12426" y="connsiteY12426"/>
                  </a:cxn>
                  <a:cxn ang="0">
                    <a:pos x="connsiteX12427" y="connsiteY12427"/>
                  </a:cxn>
                  <a:cxn ang="0">
                    <a:pos x="connsiteX12428" y="connsiteY12428"/>
                  </a:cxn>
                  <a:cxn ang="0">
                    <a:pos x="connsiteX12429" y="connsiteY12429"/>
                  </a:cxn>
                  <a:cxn ang="0">
                    <a:pos x="connsiteX12430" y="connsiteY12430"/>
                  </a:cxn>
                  <a:cxn ang="0">
                    <a:pos x="connsiteX12431" y="connsiteY12431"/>
                  </a:cxn>
                  <a:cxn ang="0">
                    <a:pos x="connsiteX12432" y="connsiteY12432"/>
                  </a:cxn>
                  <a:cxn ang="0">
                    <a:pos x="connsiteX12433" y="connsiteY12433"/>
                  </a:cxn>
                  <a:cxn ang="0">
                    <a:pos x="connsiteX12434" y="connsiteY12434"/>
                  </a:cxn>
                  <a:cxn ang="0">
                    <a:pos x="connsiteX12435" y="connsiteY12435"/>
                  </a:cxn>
                  <a:cxn ang="0">
                    <a:pos x="connsiteX12436" y="connsiteY12436"/>
                  </a:cxn>
                  <a:cxn ang="0">
                    <a:pos x="connsiteX12437" y="connsiteY12437"/>
                  </a:cxn>
                  <a:cxn ang="0">
                    <a:pos x="connsiteX12438" y="connsiteY12438"/>
                  </a:cxn>
                  <a:cxn ang="0">
                    <a:pos x="connsiteX12439" y="connsiteY12439"/>
                  </a:cxn>
                  <a:cxn ang="0">
                    <a:pos x="connsiteX12440" y="connsiteY12440"/>
                  </a:cxn>
                  <a:cxn ang="0">
                    <a:pos x="connsiteX12441" y="connsiteY12441"/>
                  </a:cxn>
                  <a:cxn ang="0">
                    <a:pos x="connsiteX12442" y="connsiteY12442"/>
                  </a:cxn>
                  <a:cxn ang="0">
                    <a:pos x="connsiteX12443" y="connsiteY12443"/>
                  </a:cxn>
                  <a:cxn ang="0">
                    <a:pos x="connsiteX12444" y="connsiteY12444"/>
                  </a:cxn>
                  <a:cxn ang="0">
                    <a:pos x="connsiteX12445" y="connsiteY12445"/>
                  </a:cxn>
                  <a:cxn ang="0">
                    <a:pos x="connsiteX12446" y="connsiteY12446"/>
                  </a:cxn>
                  <a:cxn ang="0">
                    <a:pos x="connsiteX12447" y="connsiteY12447"/>
                  </a:cxn>
                  <a:cxn ang="0">
                    <a:pos x="connsiteX12448" y="connsiteY12448"/>
                  </a:cxn>
                  <a:cxn ang="0">
                    <a:pos x="connsiteX12449" y="connsiteY12449"/>
                  </a:cxn>
                  <a:cxn ang="0">
                    <a:pos x="connsiteX12450" y="connsiteY12450"/>
                  </a:cxn>
                  <a:cxn ang="0">
                    <a:pos x="connsiteX12451" y="connsiteY12451"/>
                  </a:cxn>
                  <a:cxn ang="0">
                    <a:pos x="connsiteX12452" y="connsiteY12452"/>
                  </a:cxn>
                  <a:cxn ang="0">
                    <a:pos x="connsiteX12453" y="connsiteY12453"/>
                  </a:cxn>
                  <a:cxn ang="0">
                    <a:pos x="connsiteX12454" y="connsiteY12454"/>
                  </a:cxn>
                  <a:cxn ang="0">
                    <a:pos x="connsiteX12455" y="connsiteY12455"/>
                  </a:cxn>
                  <a:cxn ang="0">
                    <a:pos x="connsiteX12456" y="connsiteY12456"/>
                  </a:cxn>
                  <a:cxn ang="0">
                    <a:pos x="connsiteX12457" y="connsiteY12457"/>
                  </a:cxn>
                  <a:cxn ang="0">
                    <a:pos x="connsiteX12458" y="connsiteY12458"/>
                  </a:cxn>
                  <a:cxn ang="0">
                    <a:pos x="connsiteX12459" y="connsiteY12459"/>
                  </a:cxn>
                  <a:cxn ang="0">
                    <a:pos x="connsiteX12460" y="connsiteY12460"/>
                  </a:cxn>
                  <a:cxn ang="0">
                    <a:pos x="connsiteX12461" y="connsiteY12461"/>
                  </a:cxn>
                  <a:cxn ang="0">
                    <a:pos x="connsiteX12462" y="connsiteY12462"/>
                  </a:cxn>
                  <a:cxn ang="0">
                    <a:pos x="connsiteX12463" y="connsiteY12463"/>
                  </a:cxn>
                  <a:cxn ang="0">
                    <a:pos x="connsiteX12464" y="connsiteY12464"/>
                  </a:cxn>
                  <a:cxn ang="0">
                    <a:pos x="connsiteX12465" y="connsiteY12465"/>
                  </a:cxn>
                  <a:cxn ang="0">
                    <a:pos x="connsiteX12466" y="connsiteY12466"/>
                  </a:cxn>
                  <a:cxn ang="0">
                    <a:pos x="connsiteX12467" y="connsiteY12467"/>
                  </a:cxn>
                  <a:cxn ang="0">
                    <a:pos x="connsiteX12468" y="connsiteY12468"/>
                  </a:cxn>
                  <a:cxn ang="0">
                    <a:pos x="connsiteX12469" y="connsiteY12469"/>
                  </a:cxn>
                  <a:cxn ang="0">
                    <a:pos x="connsiteX12470" y="connsiteY12470"/>
                  </a:cxn>
                  <a:cxn ang="0">
                    <a:pos x="connsiteX12471" y="connsiteY12471"/>
                  </a:cxn>
                  <a:cxn ang="0">
                    <a:pos x="connsiteX12472" y="connsiteY12472"/>
                  </a:cxn>
                  <a:cxn ang="0">
                    <a:pos x="connsiteX12473" y="connsiteY12473"/>
                  </a:cxn>
                  <a:cxn ang="0">
                    <a:pos x="connsiteX12474" y="connsiteY12474"/>
                  </a:cxn>
                  <a:cxn ang="0">
                    <a:pos x="connsiteX12475" y="connsiteY12475"/>
                  </a:cxn>
                  <a:cxn ang="0">
                    <a:pos x="connsiteX12476" y="connsiteY12476"/>
                  </a:cxn>
                  <a:cxn ang="0">
                    <a:pos x="connsiteX12477" y="connsiteY12477"/>
                  </a:cxn>
                  <a:cxn ang="0">
                    <a:pos x="connsiteX12478" y="connsiteY12478"/>
                  </a:cxn>
                  <a:cxn ang="0">
                    <a:pos x="connsiteX12479" y="connsiteY12479"/>
                  </a:cxn>
                  <a:cxn ang="0">
                    <a:pos x="connsiteX12480" y="connsiteY12480"/>
                  </a:cxn>
                  <a:cxn ang="0">
                    <a:pos x="connsiteX12481" y="connsiteY12481"/>
                  </a:cxn>
                  <a:cxn ang="0">
                    <a:pos x="connsiteX12482" y="connsiteY12482"/>
                  </a:cxn>
                  <a:cxn ang="0">
                    <a:pos x="connsiteX12483" y="connsiteY12483"/>
                  </a:cxn>
                  <a:cxn ang="0">
                    <a:pos x="connsiteX12484" y="connsiteY12484"/>
                  </a:cxn>
                  <a:cxn ang="0">
                    <a:pos x="connsiteX12485" y="connsiteY12485"/>
                  </a:cxn>
                  <a:cxn ang="0">
                    <a:pos x="connsiteX12486" y="connsiteY12486"/>
                  </a:cxn>
                  <a:cxn ang="0">
                    <a:pos x="connsiteX12487" y="connsiteY12487"/>
                  </a:cxn>
                  <a:cxn ang="0">
                    <a:pos x="connsiteX12488" y="connsiteY12488"/>
                  </a:cxn>
                  <a:cxn ang="0">
                    <a:pos x="connsiteX12489" y="connsiteY12489"/>
                  </a:cxn>
                  <a:cxn ang="0">
                    <a:pos x="connsiteX12490" y="connsiteY12490"/>
                  </a:cxn>
                  <a:cxn ang="0">
                    <a:pos x="connsiteX12491" y="connsiteY12491"/>
                  </a:cxn>
                  <a:cxn ang="0">
                    <a:pos x="connsiteX12492" y="connsiteY12492"/>
                  </a:cxn>
                  <a:cxn ang="0">
                    <a:pos x="connsiteX12493" y="connsiteY12493"/>
                  </a:cxn>
                  <a:cxn ang="0">
                    <a:pos x="connsiteX12494" y="connsiteY12494"/>
                  </a:cxn>
                  <a:cxn ang="0">
                    <a:pos x="connsiteX12495" y="connsiteY12495"/>
                  </a:cxn>
                  <a:cxn ang="0">
                    <a:pos x="connsiteX12496" y="connsiteY12496"/>
                  </a:cxn>
                  <a:cxn ang="0">
                    <a:pos x="connsiteX12497" y="connsiteY12497"/>
                  </a:cxn>
                  <a:cxn ang="0">
                    <a:pos x="connsiteX12498" y="connsiteY12498"/>
                  </a:cxn>
                  <a:cxn ang="0">
                    <a:pos x="connsiteX12499" y="connsiteY12499"/>
                  </a:cxn>
                  <a:cxn ang="0">
                    <a:pos x="connsiteX12500" y="connsiteY12500"/>
                  </a:cxn>
                  <a:cxn ang="0">
                    <a:pos x="connsiteX12501" y="connsiteY12501"/>
                  </a:cxn>
                  <a:cxn ang="0">
                    <a:pos x="connsiteX12502" y="connsiteY12502"/>
                  </a:cxn>
                  <a:cxn ang="0">
                    <a:pos x="connsiteX12503" y="connsiteY12503"/>
                  </a:cxn>
                  <a:cxn ang="0">
                    <a:pos x="connsiteX12504" y="connsiteY12504"/>
                  </a:cxn>
                  <a:cxn ang="0">
                    <a:pos x="connsiteX12505" y="connsiteY12505"/>
                  </a:cxn>
                  <a:cxn ang="0">
                    <a:pos x="connsiteX12506" y="connsiteY12506"/>
                  </a:cxn>
                  <a:cxn ang="0">
                    <a:pos x="connsiteX12507" y="connsiteY12507"/>
                  </a:cxn>
                  <a:cxn ang="0">
                    <a:pos x="connsiteX12508" y="connsiteY12508"/>
                  </a:cxn>
                  <a:cxn ang="0">
                    <a:pos x="connsiteX12509" y="connsiteY12509"/>
                  </a:cxn>
                  <a:cxn ang="0">
                    <a:pos x="connsiteX12510" y="connsiteY12510"/>
                  </a:cxn>
                  <a:cxn ang="0">
                    <a:pos x="connsiteX12511" y="connsiteY12511"/>
                  </a:cxn>
                  <a:cxn ang="0">
                    <a:pos x="connsiteX12512" y="connsiteY12512"/>
                  </a:cxn>
                  <a:cxn ang="0">
                    <a:pos x="connsiteX12513" y="connsiteY12513"/>
                  </a:cxn>
                  <a:cxn ang="0">
                    <a:pos x="connsiteX12514" y="connsiteY12514"/>
                  </a:cxn>
                  <a:cxn ang="0">
                    <a:pos x="connsiteX12515" y="connsiteY12515"/>
                  </a:cxn>
                  <a:cxn ang="0">
                    <a:pos x="connsiteX12516" y="connsiteY12516"/>
                  </a:cxn>
                  <a:cxn ang="0">
                    <a:pos x="connsiteX12517" y="connsiteY12517"/>
                  </a:cxn>
                  <a:cxn ang="0">
                    <a:pos x="connsiteX12518" y="connsiteY12518"/>
                  </a:cxn>
                  <a:cxn ang="0">
                    <a:pos x="connsiteX12519" y="connsiteY12519"/>
                  </a:cxn>
                  <a:cxn ang="0">
                    <a:pos x="connsiteX12520" y="connsiteY12520"/>
                  </a:cxn>
                  <a:cxn ang="0">
                    <a:pos x="connsiteX12521" y="connsiteY12521"/>
                  </a:cxn>
                  <a:cxn ang="0">
                    <a:pos x="connsiteX12522" y="connsiteY12522"/>
                  </a:cxn>
                  <a:cxn ang="0">
                    <a:pos x="connsiteX12523" y="connsiteY12523"/>
                  </a:cxn>
                  <a:cxn ang="0">
                    <a:pos x="connsiteX12524" y="connsiteY12524"/>
                  </a:cxn>
                  <a:cxn ang="0">
                    <a:pos x="connsiteX12525" y="connsiteY12525"/>
                  </a:cxn>
                  <a:cxn ang="0">
                    <a:pos x="connsiteX12526" y="connsiteY12526"/>
                  </a:cxn>
                  <a:cxn ang="0">
                    <a:pos x="connsiteX12527" y="connsiteY12527"/>
                  </a:cxn>
                  <a:cxn ang="0">
                    <a:pos x="connsiteX12528" y="connsiteY12528"/>
                  </a:cxn>
                  <a:cxn ang="0">
                    <a:pos x="connsiteX12529" y="connsiteY12529"/>
                  </a:cxn>
                  <a:cxn ang="0">
                    <a:pos x="connsiteX12530" y="connsiteY12530"/>
                  </a:cxn>
                  <a:cxn ang="0">
                    <a:pos x="connsiteX12531" y="connsiteY12531"/>
                  </a:cxn>
                  <a:cxn ang="0">
                    <a:pos x="connsiteX12532" y="connsiteY12532"/>
                  </a:cxn>
                  <a:cxn ang="0">
                    <a:pos x="connsiteX12533" y="connsiteY12533"/>
                  </a:cxn>
                  <a:cxn ang="0">
                    <a:pos x="connsiteX12534" y="connsiteY12534"/>
                  </a:cxn>
                  <a:cxn ang="0">
                    <a:pos x="connsiteX12535" y="connsiteY12535"/>
                  </a:cxn>
                  <a:cxn ang="0">
                    <a:pos x="connsiteX12536" y="connsiteY12536"/>
                  </a:cxn>
                  <a:cxn ang="0">
                    <a:pos x="connsiteX12537" y="connsiteY12537"/>
                  </a:cxn>
                  <a:cxn ang="0">
                    <a:pos x="connsiteX12538" y="connsiteY12538"/>
                  </a:cxn>
                  <a:cxn ang="0">
                    <a:pos x="connsiteX12539" y="connsiteY12539"/>
                  </a:cxn>
                  <a:cxn ang="0">
                    <a:pos x="connsiteX12540" y="connsiteY12540"/>
                  </a:cxn>
                  <a:cxn ang="0">
                    <a:pos x="connsiteX12541" y="connsiteY12541"/>
                  </a:cxn>
                  <a:cxn ang="0">
                    <a:pos x="connsiteX12542" y="connsiteY12542"/>
                  </a:cxn>
                  <a:cxn ang="0">
                    <a:pos x="connsiteX12543" y="connsiteY12543"/>
                  </a:cxn>
                  <a:cxn ang="0">
                    <a:pos x="connsiteX12544" y="connsiteY12544"/>
                  </a:cxn>
                  <a:cxn ang="0">
                    <a:pos x="connsiteX12545" y="connsiteY12545"/>
                  </a:cxn>
                  <a:cxn ang="0">
                    <a:pos x="connsiteX12546" y="connsiteY12546"/>
                  </a:cxn>
                  <a:cxn ang="0">
                    <a:pos x="connsiteX12547" y="connsiteY12547"/>
                  </a:cxn>
                  <a:cxn ang="0">
                    <a:pos x="connsiteX12548" y="connsiteY12548"/>
                  </a:cxn>
                  <a:cxn ang="0">
                    <a:pos x="connsiteX12549" y="connsiteY12549"/>
                  </a:cxn>
                  <a:cxn ang="0">
                    <a:pos x="connsiteX12550" y="connsiteY12550"/>
                  </a:cxn>
                  <a:cxn ang="0">
                    <a:pos x="connsiteX12551" y="connsiteY12551"/>
                  </a:cxn>
                  <a:cxn ang="0">
                    <a:pos x="connsiteX12552" y="connsiteY12552"/>
                  </a:cxn>
                  <a:cxn ang="0">
                    <a:pos x="connsiteX12553" y="connsiteY12553"/>
                  </a:cxn>
                  <a:cxn ang="0">
                    <a:pos x="connsiteX12554" y="connsiteY12554"/>
                  </a:cxn>
                  <a:cxn ang="0">
                    <a:pos x="connsiteX12555" y="connsiteY12555"/>
                  </a:cxn>
                  <a:cxn ang="0">
                    <a:pos x="connsiteX12556" y="connsiteY12556"/>
                  </a:cxn>
                  <a:cxn ang="0">
                    <a:pos x="connsiteX12557" y="connsiteY12557"/>
                  </a:cxn>
                  <a:cxn ang="0">
                    <a:pos x="connsiteX12558" y="connsiteY12558"/>
                  </a:cxn>
                  <a:cxn ang="0">
                    <a:pos x="connsiteX12559" y="connsiteY12559"/>
                  </a:cxn>
                  <a:cxn ang="0">
                    <a:pos x="connsiteX12560" y="connsiteY12560"/>
                  </a:cxn>
                  <a:cxn ang="0">
                    <a:pos x="connsiteX12561" y="connsiteY12561"/>
                  </a:cxn>
                  <a:cxn ang="0">
                    <a:pos x="connsiteX12562" y="connsiteY12562"/>
                  </a:cxn>
                  <a:cxn ang="0">
                    <a:pos x="connsiteX12563" y="connsiteY12563"/>
                  </a:cxn>
                  <a:cxn ang="0">
                    <a:pos x="connsiteX12564" y="connsiteY12564"/>
                  </a:cxn>
                  <a:cxn ang="0">
                    <a:pos x="connsiteX12565" y="connsiteY12565"/>
                  </a:cxn>
                  <a:cxn ang="0">
                    <a:pos x="connsiteX12566" y="connsiteY12566"/>
                  </a:cxn>
                  <a:cxn ang="0">
                    <a:pos x="connsiteX12567" y="connsiteY12567"/>
                  </a:cxn>
                  <a:cxn ang="0">
                    <a:pos x="connsiteX12568" y="connsiteY12568"/>
                  </a:cxn>
                  <a:cxn ang="0">
                    <a:pos x="connsiteX12569" y="connsiteY12569"/>
                  </a:cxn>
                  <a:cxn ang="0">
                    <a:pos x="connsiteX12570" y="connsiteY12570"/>
                  </a:cxn>
                  <a:cxn ang="0">
                    <a:pos x="connsiteX12571" y="connsiteY12571"/>
                  </a:cxn>
                  <a:cxn ang="0">
                    <a:pos x="connsiteX12572" y="connsiteY12572"/>
                  </a:cxn>
                  <a:cxn ang="0">
                    <a:pos x="connsiteX12573" y="connsiteY12573"/>
                  </a:cxn>
                  <a:cxn ang="0">
                    <a:pos x="connsiteX12574" y="connsiteY12574"/>
                  </a:cxn>
                  <a:cxn ang="0">
                    <a:pos x="connsiteX12575" y="connsiteY12575"/>
                  </a:cxn>
                  <a:cxn ang="0">
                    <a:pos x="connsiteX12576" y="connsiteY12576"/>
                  </a:cxn>
                  <a:cxn ang="0">
                    <a:pos x="connsiteX12577" y="connsiteY12577"/>
                  </a:cxn>
                  <a:cxn ang="0">
                    <a:pos x="connsiteX12578" y="connsiteY12578"/>
                  </a:cxn>
                  <a:cxn ang="0">
                    <a:pos x="connsiteX12579" y="connsiteY12579"/>
                  </a:cxn>
                  <a:cxn ang="0">
                    <a:pos x="connsiteX12580" y="connsiteY12580"/>
                  </a:cxn>
                  <a:cxn ang="0">
                    <a:pos x="connsiteX12581" y="connsiteY12581"/>
                  </a:cxn>
                  <a:cxn ang="0">
                    <a:pos x="connsiteX12582" y="connsiteY12582"/>
                  </a:cxn>
                  <a:cxn ang="0">
                    <a:pos x="connsiteX12583" y="connsiteY12583"/>
                  </a:cxn>
                  <a:cxn ang="0">
                    <a:pos x="connsiteX12584" y="connsiteY12584"/>
                  </a:cxn>
                  <a:cxn ang="0">
                    <a:pos x="connsiteX12585" y="connsiteY12585"/>
                  </a:cxn>
                  <a:cxn ang="0">
                    <a:pos x="connsiteX12586" y="connsiteY12586"/>
                  </a:cxn>
                  <a:cxn ang="0">
                    <a:pos x="connsiteX12587" y="connsiteY12587"/>
                  </a:cxn>
                  <a:cxn ang="0">
                    <a:pos x="connsiteX12588" y="connsiteY12588"/>
                  </a:cxn>
                  <a:cxn ang="0">
                    <a:pos x="connsiteX12589" y="connsiteY12589"/>
                  </a:cxn>
                  <a:cxn ang="0">
                    <a:pos x="connsiteX12590" y="connsiteY12590"/>
                  </a:cxn>
                  <a:cxn ang="0">
                    <a:pos x="connsiteX12591" y="connsiteY12591"/>
                  </a:cxn>
                  <a:cxn ang="0">
                    <a:pos x="connsiteX12592" y="connsiteY12592"/>
                  </a:cxn>
                  <a:cxn ang="0">
                    <a:pos x="connsiteX12593" y="connsiteY12593"/>
                  </a:cxn>
                  <a:cxn ang="0">
                    <a:pos x="connsiteX12594" y="connsiteY12594"/>
                  </a:cxn>
                  <a:cxn ang="0">
                    <a:pos x="connsiteX12595" y="connsiteY12595"/>
                  </a:cxn>
                  <a:cxn ang="0">
                    <a:pos x="connsiteX12596" y="connsiteY12596"/>
                  </a:cxn>
                  <a:cxn ang="0">
                    <a:pos x="connsiteX12597" y="connsiteY12597"/>
                  </a:cxn>
                  <a:cxn ang="0">
                    <a:pos x="connsiteX12598" y="connsiteY12598"/>
                  </a:cxn>
                  <a:cxn ang="0">
                    <a:pos x="connsiteX12599" y="connsiteY12599"/>
                  </a:cxn>
                  <a:cxn ang="0">
                    <a:pos x="connsiteX12600" y="connsiteY12600"/>
                  </a:cxn>
                  <a:cxn ang="0">
                    <a:pos x="connsiteX12601" y="connsiteY12601"/>
                  </a:cxn>
                  <a:cxn ang="0">
                    <a:pos x="connsiteX12602" y="connsiteY12602"/>
                  </a:cxn>
                  <a:cxn ang="0">
                    <a:pos x="connsiteX12603" y="connsiteY12603"/>
                  </a:cxn>
                  <a:cxn ang="0">
                    <a:pos x="connsiteX12604" y="connsiteY12604"/>
                  </a:cxn>
                  <a:cxn ang="0">
                    <a:pos x="connsiteX12605" y="connsiteY12605"/>
                  </a:cxn>
                  <a:cxn ang="0">
                    <a:pos x="connsiteX12606" y="connsiteY12606"/>
                  </a:cxn>
                  <a:cxn ang="0">
                    <a:pos x="connsiteX12607" y="connsiteY12607"/>
                  </a:cxn>
                  <a:cxn ang="0">
                    <a:pos x="connsiteX12608" y="connsiteY12608"/>
                  </a:cxn>
                  <a:cxn ang="0">
                    <a:pos x="connsiteX12609" y="connsiteY12609"/>
                  </a:cxn>
                  <a:cxn ang="0">
                    <a:pos x="connsiteX12610" y="connsiteY12610"/>
                  </a:cxn>
                  <a:cxn ang="0">
                    <a:pos x="connsiteX12611" y="connsiteY12611"/>
                  </a:cxn>
                  <a:cxn ang="0">
                    <a:pos x="connsiteX12612" y="connsiteY12612"/>
                  </a:cxn>
                  <a:cxn ang="0">
                    <a:pos x="connsiteX12613" y="connsiteY12613"/>
                  </a:cxn>
                  <a:cxn ang="0">
                    <a:pos x="connsiteX12614" y="connsiteY12614"/>
                  </a:cxn>
                  <a:cxn ang="0">
                    <a:pos x="connsiteX12615" y="connsiteY12615"/>
                  </a:cxn>
                  <a:cxn ang="0">
                    <a:pos x="connsiteX12616" y="connsiteY12616"/>
                  </a:cxn>
                  <a:cxn ang="0">
                    <a:pos x="connsiteX12617" y="connsiteY12617"/>
                  </a:cxn>
                  <a:cxn ang="0">
                    <a:pos x="connsiteX12618" y="connsiteY12618"/>
                  </a:cxn>
                  <a:cxn ang="0">
                    <a:pos x="connsiteX12619" y="connsiteY12619"/>
                  </a:cxn>
                  <a:cxn ang="0">
                    <a:pos x="connsiteX12620" y="connsiteY12620"/>
                  </a:cxn>
                  <a:cxn ang="0">
                    <a:pos x="connsiteX12621" y="connsiteY12621"/>
                  </a:cxn>
                  <a:cxn ang="0">
                    <a:pos x="connsiteX12622" y="connsiteY12622"/>
                  </a:cxn>
                  <a:cxn ang="0">
                    <a:pos x="connsiteX12623" y="connsiteY12623"/>
                  </a:cxn>
                  <a:cxn ang="0">
                    <a:pos x="connsiteX12624" y="connsiteY12624"/>
                  </a:cxn>
                  <a:cxn ang="0">
                    <a:pos x="connsiteX12625" y="connsiteY12625"/>
                  </a:cxn>
                  <a:cxn ang="0">
                    <a:pos x="connsiteX12626" y="connsiteY12626"/>
                  </a:cxn>
                  <a:cxn ang="0">
                    <a:pos x="connsiteX12627" y="connsiteY12627"/>
                  </a:cxn>
                  <a:cxn ang="0">
                    <a:pos x="connsiteX12628" y="connsiteY12628"/>
                  </a:cxn>
                  <a:cxn ang="0">
                    <a:pos x="connsiteX12629" y="connsiteY12629"/>
                  </a:cxn>
                  <a:cxn ang="0">
                    <a:pos x="connsiteX12630" y="connsiteY12630"/>
                  </a:cxn>
                  <a:cxn ang="0">
                    <a:pos x="connsiteX12631" y="connsiteY12631"/>
                  </a:cxn>
                  <a:cxn ang="0">
                    <a:pos x="connsiteX12632" y="connsiteY12632"/>
                  </a:cxn>
                  <a:cxn ang="0">
                    <a:pos x="connsiteX12633" y="connsiteY12633"/>
                  </a:cxn>
                  <a:cxn ang="0">
                    <a:pos x="connsiteX12634" y="connsiteY12634"/>
                  </a:cxn>
                  <a:cxn ang="0">
                    <a:pos x="connsiteX12635" y="connsiteY12635"/>
                  </a:cxn>
                  <a:cxn ang="0">
                    <a:pos x="connsiteX12636" y="connsiteY12636"/>
                  </a:cxn>
                  <a:cxn ang="0">
                    <a:pos x="connsiteX12637" y="connsiteY12637"/>
                  </a:cxn>
                  <a:cxn ang="0">
                    <a:pos x="connsiteX12638" y="connsiteY12638"/>
                  </a:cxn>
                  <a:cxn ang="0">
                    <a:pos x="connsiteX12639" y="connsiteY12639"/>
                  </a:cxn>
                  <a:cxn ang="0">
                    <a:pos x="connsiteX12640" y="connsiteY12640"/>
                  </a:cxn>
                  <a:cxn ang="0">
                    <a:pos x="connsiteX12641" y="connsiteY12641"/>
                  </a:cxn>
                  <a:cxn ang="0">
                    <a:pos x="connsiteX12642" y="connsiteY12642"/>
                  </a:cxn>
                  <a:cxn ang="0">
                    <a:pos x="connsiteX12643" y="connsiteY12643"/>
                  </a:cxn>
                  <a:cxn ang="0">
                    <a:pos x="connsiteX12644" y="connsiteY12644"/>
                  </a:cxn>
                  <a:cxn ang="0">
                    <a:pos x="connsiteX12645" y="connsiteY12645"/>
                  </a:cxn>
                  <a:cxn ang="0">
                    <a:pos x="connsiteX12646" y="connsiteY12646"/>
                  </a:cxn>
                  <a:cxn ang="0">
                    <a:pos x="connsiteX12647" y="connsiteY12647"/>
                  </a:cxn>
                  <a:cxn ang="0">
                    <a:pos x="connsiteX12648" y="connsiteY12648"/>
                  </a:cxn>
                  <a:cxn ang="0">
                    <a:pos x="connsiteX12649" y="connsiteY12649"/>
                  </a:cxn>
                  <a:cxn ang="0">
                    <a:pos x="connsiteX12650" y="connsiteY12650"/>
                  </a:cxn>
                  <a:cxn ang="0">
                    <a:pos x="connsiteX12651" y="connsiteY12651"/>
                  </a:cxn>
                  <a:cxn ang="0">
                    <a:pos x="connsiteX12652" y="connsiteY12652"/>
                  </a:cxn>
                  <a:cxn ang="0">
                    <a:pos x="connsiteX12653" y="connsiteY12653"/>
                  </a:cxn>
                  <a:cxn ang="0">
                    <a:pos x="connsiteX12654" y="connsiteY12654"/>
                  </a:cxn>
                  <a:cxn ang="0">
                    <a:pos x="connsiteX12655" y="connsiteY12655"/>
                  </a:cxn>
                  <a:cxn ang="0">
                    <a:pos x="connsiteX12656" y="connsiteY12656"/>
                  </a:cxn>
                  <a:cxn ang="0">
                    <a:pos x="connsiteX12657" y="connsiteY12657"/>
                  </a:cxn>
                  <a:cxn ang="0">
                    <a:pos x="connsiteX12658" y="connsiteY12658"/>
                  </a:cxn>
                  <a:cxn ang="0">
                    <a:pos x="connsiteX12659" y="connsiteY12659"/>
                  </a:cxn>
                  <a:cxn ang="0">
                    <a:pos x="connsiteX12660" y="connsiteY12660"/>
                  </a:cxn>
                  <a:cxn ang="0">
                    <a:pos x="connsiteX12661" y="connsiteY12661"/>
                  </a:cxn>
                  <a:cxn ang="0">
                    <a:pos x="connsiteX12662" y="connsiteY12662"/>
                  </a:cxn>
                  <a:cxn ang="0">
                    <a:pos x="connsiteX12663" y="connsiteY12663"/>
                  </a:cxn>
                  <a:cxn ang="0">
                    <a:pos x="connsiteX12664" y="connsiteY12664"/>
                  </a:cxn>
                  <a:cxn ang="0">
                    <a:pos x="connsiteX12665" y="connsiteY12665"/>
                  </a:cxn>
                  <a:cxn ang="0">
                    <a:pos x="connsiteX12666" y="connsiteY12666"/>
                  </a:cxn>
                  <a:cxn ang="0">
                    <a:pos x="connsiteX12667" y="connsiteY12667"/>
                  </a:cxn>
                  <a:cxn ang="0">
                    <a:pos x="connsiteX12668" y="connsiteY12668"/>
                  </a:cxn>
                  <a:cxn ang="0">
                    <a:pos x="connsiteX12669" y="connsiteY12669"/>
                  </a:cxn>
                  <a:cxn ang="0">
                    <a:pos x="connsiteX12670" y="connsiteY12670"/>
                  </a:cxn>
                  <a:cxn ang="0">
                    <a:pos x="connsiteX12671" y="connsiteY12671"/>
                  </a:cxn>
                  <a:cxn ang="0">
                    <a:pos x="connsiteX12672" y="connsiteY12672"/>
                  </a:cxn>
                  <a:cxn ang="0">
                    <a:pos x="connsiteX12673" y="connsiteY12673"/>
                  </a:cxn>
                  <a:cxn ang="0">
                    <a:pos x="connsiteX12674" y="connsiteY12674"/>
                  </a:cxn>
                  <a:cxn ang="0">
                    <a:pos x="connsiteX12675" y="connsiteY12675"/>
                  </a:cxn>
                  <a:cxn ang="0">
                    <a:pos x="connsiteX12676" y="connsiteY12676"/>
                  </a:cxn>
                  <a:cxn ang="0">
                    <a:pos x="connsiteX12677" y="connsiteY12677"/>
                  </a:cxn>
                  <a:cxn ang="0">
                    <a:pos x="connsiteX12678" y="connsiteY12678"/>
                  </a:cxn>
                  <a:cxn ang="0">
                    <a:pos x="connsiteX12679" y="connsiteY12679"/>
                  </a:cxn>
                  <a:cxn ang="0">
                    <a:pos x="connsiteX12680" y="connsiteY12680"/>
                  </a:cxn>
                  <a:cxn ang="0">
                    <a:pos x="connsiteX12681" y="connsiteY12681"/>
                  </a:cxn>
                  <a:cxn ang="0">
                    <a:pos x="connsiteX12682" y="connsiteY12682"/>
                  </a:cxn>
                  <a:cxn ang="0">
                    <a:pos x="connsiteX12683" y="connsiteY12683"/>
                  </a:cxn>
                  <a:cxn ang="0">
                    <a:pos x="connsiteX12684" y="connsiteY12684"/>
                  </a:cxn>
                  <a:cxn ang="0">
                    <a:pos x="connsiteX12685" y="connsiteY12685"/>
                  </a:cxn>
                  <a:cxn ang="0">
                    <a:pos x="connsiteX12686" y="connsiteY12686"/>
                  </a:cxn>
                  <a:cxn ang="0">
                    <a:pos x="connsiteX12687" y="connsiteY12687"/>
                  </a:cxn>
                  <a:cxn ang="0">
                    <a:pos x="connsiteX12688" y="connsiteY12688"/>
                  </a:cxn>
                  <a:cxn ang="0">
                    <a:pos x="connsiteX12689" y="connsiteY12689"/>
                  </a:cxn>
                  <a:cxn ang="0">
                    <a:pos x="connsiteX12690" y="connsiteY12690"/>
                  </a:cxn>
                  <a:cxn ang="0">
                    <a:pos x="connsiteX12691" y="connsiteY12691"/>
                  </a:cxn>
                  <a:cxn ang="0">
                    <a:pos x="connsiteX12692" y="connsiteY12692"/>
                  </a:cxn>
                  <a:cxn ang="0">
                    <a:pos x="connsiteX12693" y="connsiteY12693"/>
                  </a:cxn>
                  <a:cxn ang="0">
                    <a:pos x="connsiteX12694" y="connsiteY12694"/>
                  </a:cxn>
                  <a:cxn ang="0">
                    <a:pos x="connsiteX12695" y="connsiteY12695"/>
                  </a:cxn>
                  <a:cxn ang="0">
                    <a:pos x="connsiteX12696" y="connsiteY12696"/>
                  </a:cxn>
                  <a:cxn ang="0">
                    <a:pos x="connsiteX12697" y="connsiteY12697"/>
                  </a:cxn>
                  <a:cxn ang="0">
                    <a:pos x="connsiteX12698" y="connsiteY12698"/>
                  </a:cxn>
                  <a:cxn ang="0">
                    <a:pos x="connsiteX12699" y="connsiteY12699"/>
                  </a:cxn>
                  <a:cxn ang="0">
                    <a:pos x="connsiteX12700" y="connsiteY12700"/>
                  </a:cxn>
                  <a:cxn ang="0">
                    <a:pos x="connsiteX12701" y="connsiteY12701"/>
                  </a:cxn>
                  <a:cxn ang="0">
                    <a:pos x="connsiteX12702" y="connsiteY12702"/>
                  </a:cxn>
                  <a:cxn ang="0">
                    <a:pos x="connsiteX12703" y="connsiteY12703"/>
                  </a:cxn>
                  <a:cxn ang="0">
                    <a:pos x="connsiteX12704" y="connsiteY12704"/>
                  </a:cxn>
                  <a:cxn ang="0">
                    <a:pos x="connsiteX12705" y="connsiteY12705"/>
                  </a:cxn>
                  <a:cxn ang="0">
                    <a:pos x="connsiteX12706" y="connsiteY12706"/>
                  </a:cxn>
                  <a:cxn ang="0">
                    <a:pos x="connsiteX12707" y="connsiteY12707"/>
                  </a:cxn>
                  <a:cxn ang="0">
                    <a:pos x="connsiteX12708" y="connsiteY12708"/>
                  </a:cxn>
                  <a:cxn ang="0">
                    <a:pos x="connsiteX12709" y="connsiteY12709"/>
                  </a:cxn>
                  <a:cxn ang="0">
                    <a:pos x="connsiteX12710" y="connsiteY12710"/>
                  </a:cxn>
                  <a:cxn ang="0">
                    <a:pos x="connsiteX12711" y="connsiteY12711"/>
                  </a:cxn>
                  <a:cxn ang="0">
                    <a:pos x="connsiteX12712" y="connsiteY12712"/>
                  </a:cxn>
                  <a:cxn ang="0">
                    <a:pos x="connsiteX12713" y="connsiteY12713"/>
                  </a:cxn>
                  <a:cxn ang="0">
                    <a:pos x="connsiteX12714" y="connsiteY12714"/>
                  </a:cxn>
                  <a:cxn ang="0">
                    <a:pos x="connsiteX12715" y="connsiteY12715"/>
                  </a:cxn>
                  <a:cxn ang="0">
                    <a:pos x="connsiteX12716" y="connsiteY12716"/>
                  </a:cxn>
                  <a:cxn ang="0">
                    <a:pos x="connsiteX12717" y="connsiteY12717"/>
                  </a:cxn>
                  <a:cxn ang="0">
                    <a:pos x="connsiteX12718" y="connsiteY12718"/>
                  </a:cxn>
                  <a:cxn ang="0">
                    <a:pos x="connsiteX12719" y="connsiteY12719"/>
                  </a:cxn>
                  <a:cxn ang="0">
                    <a:pos x="connsiteX12720" y="connsiteY12720"/>
                  </a:cxn>
                  <a:cxn ang="0">
                    <a:pos x="connsiteX12721" y="connsiteY12721"/>
                  </a:cxn>
                  <a:cxn ang="0">
                    <a:pos x="connsiteX12722" y="connsiteY12722"/>
                  </a:cxn>
                  <a:cxn ang="0">
                    <a:pos x="connsiteX12723" y="connsiteY12723"/>
                  </a:cxn>
                  <a:cxn ang="0">
                    <a:pos x="connsiteX12724" y="connsiteY12724"/>
                  </a:cxn>
                  <a:cxn ang="0">
                    <a:pos x="connsiteX12725" y="connsiteY12725"/>
                  </a:cxn>
                  <a:cxn ang="0">
                    <a:pos x="connsiteX12726" y="connsiteY12726"/>
                  </a:cxn>
                  <a:cxn ang="0">
                    <a:pos x="connsiteX12727" y="connsiteY12727"/>
                  </a:cxn>
                  <a:cxn ang="0">
                    <a:pos x="connsiteX12728" y="connsiteY12728"/>
                  </a:cxn>
                  <a:cxn ang="0">
                    <a:pos x="connsiteX12729" y="connsiteY12729"/>
                  </a:cxn>
                  <a:cxn ang="0">
                    <a:pos x="connsiteX12730" y="connsiteY12730"/>
                  </a:cxn>
                  <a:cxn ang="0">
                    <a:pos x="connsiteX12731" y="connsiteY12731"/>
                  </a:cxn>
                  <a:cxn ang="0">
                    <a:pos x="connsiteX12732" y="connsiteY12732"/>
                  </a:cxn>
                  <a:cxn ang="0">
                    <a:pos x="connsiteX12733" y="connsiteY12733"/>
                  </a:cxn>
                  <a:cxn ang="0">
                    <a:pos x="connsiteX12734" y="connsiteY12734"/>
                  </a:cxn>
                  <a:cxn ang="0">
                    <a:pos x="connsiteX12735" y="connsiteY12735"/>
                  </a:cxn>
                  <a:cxn ang="0">
                    <a:pos x="connsiteX12736" y="connsiteY12736"/>
                  </a:cxn>
                  <a:cxn ang="0">
                    <a:pos x="connsiteX12737" y="connsiteY12737"/>
                  </a:cxn>
                  <a:cxn ang="0">
                    <a:pos x="connsiteX12738" y="connsiteY12738"/>
                  </a:cxn>
                  <a:cxn ang="0">
                    <a:pos x="connsiteX12739" y="connsiteY12739"/>
                  </a:cxn>
                  <a:cxn ang="0">
                    <a:pos x="connsiteX12740" y="connsiteY12740"/>
                  </a:cxn>
                  <a:cxn ang="0">
                    <a:pos x="connsiteX12741" y="connsiteY12741"/>
                  </a:cxn>
                  <a:cxn ang="0">
                    <a:pos x="connsiteX12742" y="connsiteY12742"/>
                  </a:cxn>
                  <a:cxn ang="0">
                    <a:pos x="connsiteX12743" y="connsiteY12743"/>
                  </a:cxn>
                  <a:cxn ang="0">
                    <a:pos x="connsiteX12744" y="connsiteY12744"/>
                  </a:cxn>
                  <a:cxn ang="0">
                    <a:pos x="connsiteX12745" y="connsiteY12745"/>
                  </a:cxn>
                  <a:cxn ang="0">
                    <a:pos x="connsiteX12746" y="connsiteY12746"/>
                  </a:cxn>
                  <a:cxn ang="0">
                    <a:pos x="connsiteX12747" y="connsiteY12747"/>
                  </a:cxn>
                  <a:cxn ang="0">
                    <a:pos x="connsiteX12748" y="connsiteY12748"/>
                  </a:cxn>
                  <a:cxn ang="0">
                    <a:pos x="connsiteX12749" y="connsiteY12749"/>
                  </a:cxn>
                  <a:cxn ang="0">
                    <a:pos x="connsiteX12750" y="connsiteY12750"/>
                  </a:cxn>
                  <a:cxn ang="0">
                    <a:pos x="connsiteX12751" y="connsiteY12751"/>
                  </a:cxn>
                  <a:cxn ang="0">
                    <a:pos x="connsiteX12752" y="connsiteY12752"/>
                  </a:cxn>
                  <a:cxn ang="0">
                    <a:pos x="connsiteX12753" y="connsiteY12753"/>
                  </a:cxn>
                  <a:cxn ang="0">
                    <a:pos x="connsiteX12754" y="connsiteY12754"/>
                  </a:cxn>
                  <a:cxn ang="0">
                    <a:pos x="connsiteX12755" y="connsiteY12755"/>
                  </a:cxn>
                  <a:cxn ang="0">
                    <a:pos x="connsiteX12756" y="connsiteY12756"/>
                  </a:cxn>
                  <a:cxn ang="0">
                    <a:pos x="connsiteX12757" y="connsiteY12757"/>
                  </a:cxn>
                </a:cxnLst>
                <a:rect l="l" t="t" r="r" b="b"/>
                <a:pathLst>
                  <a:path w="3000547" h="3555732">
                    <a:moveTo>
                      <a:pt x="728500" y="3317369"/>
                    </a:moveTo>
                    <a:lnTo>
                      <a:pt x="728500" y="3317701"/>
                    </a:lnTo>
                    <a:cubicBezTo>
                      <a:pt x="728500" y="3317701"/>
                      <a:pt x="728500" y="3318255"/>
                      <a:pt x="728500" y="3318255"/>
                    </a:cubicBezTo>
                    <a:lnTo>
                      <a:pt x="725952" y="3318588"/>
                    </a:lnTo>
                    <a:lnTo>
                      <a:pt x="725065" y="3318366"/>
                    </a:lnTo>
                    <a:lnTo>
                      <a:pt x="725065" y="3316925"/>
                    </a:lnTo>
                    <a:cubicBezTo>
                      <a:pt x="725065" y="3316925"/>
                      <a:pt x="724400" y="3315153"/>
                      <a:pt x="724400" y="3315153"/>
                    </a:cubicBezTo>
                    <a:lnTo>
                      <a:pt x="722848" y="3314598"/>
                    </a:lnTo>
                    <a:lnTo>
                      <a:pt x="720854" y="3315596"/>
                    </a:lnTo>
                    <a:lnTo>
                      <a:pt x="719746" y="3317812"/>
                    </a:lnTo>
                    <a:lnTo>
                      <a:pt x="719746" y="3320915"/>
                    </a:lnTo>
                    <a:cubicBezTo>
                      <a:pt x="719746" y="3320915"/>
                      <a:pt x="719524" y="3324350"/>
                      <a:pt x="719524" y="3324350"/>
                    </a:cubicBezTo>
                    <a:lnTo>
                      <a:pt x="719524" y="3327232"/>
                    </a:lnTo>
                    <a:cubicBezTo>
                      <a:pt x="719524" y="3327232"/>
                      <a:pt x="720522" y="3328118"/>
                      <a:pt x="720522" y="3328118"/>
                    </a:cubicBezTo>
                    <a:lnTo>
                      <a:pt x="721408" y="3328118"/>
                    </a:lnTo>
                    <a:cubicBezTo>
                      <a:pt x="721408" y="3328118"/>
                      <a:pt x="721741" y="3329005"/>
                      <a:pt x="721741" y="3329005"/>
                    </a:cubicBezTo>
                    <a:lnTo>
                      <a:pt x="721962" y="3329780"/>
                    </a:lnTo>
                    <a:lnTo>
                      <a:pt x="722516" y="3330334"/>
                    </a:lnTo>
                    <a:lnTo>
                      <a:pt x="723957" y="3330002"/>
                    </a:lnTo>
                    <a:lnTo>
                      <a:pt x="725730" y="3328672"/>
                    </a:lnTo>
                    <a:lnTo>
                      <a:pt x="726727" y="3326677"/>
                    </a:lnTo>
                    <a:lnTo>
                      <a:pt x="726173" y="3325237"/>
                    </a:lnTo>
                    <a:lnTo>
                      <a:pt x="726173" y="3324350"/>
                    </a:lnTo>
                    <a:cubicBezTo>
                      <a:pt x="726173" y="3324350"/>
                      <a:pt x="727835" y="3323131"/>
                      <a:pt x="727835" y="3323131"/>
                    </a:cubicBezTo>
                    <a:lnTo>
                      <a:pt x="729055" y="3321580"/>
                    </a:lnTo>
                    <a:lnTo>
                      <a:pt x="729830" y="3319585"/>
                    </a:lnTo>
                    <a:lnTo>
                      <a:pt x="729830" y="3317480"/>
                    </a:lnTo>
                    <a:cubicBezTo>
                      <a:pt x="729830" y="3317480"/>
                      <a:pt x="729055" y="3316815"/>
                      <a:pt x="729055" y="3316815"/>
                    </a:cubicBezTo>
                    <a:lnTo>
                      <a:pt x="728500" y="3317036"/>
                    </a:lnTo>
                    <a:close/>
                    <a:moveTo>
                      <a:pt x="710437" y="3309169"/>
                    </a:moveTo>
                    <a:lnTo>
                      <a:pt x="708996" y="3309390"/>
                    </a:lnTo>
                    <a:lnTo>
                      <a:pt x="706116" y="3311385"/>
                    </a:lnTo>
                    <a:lnTo>
                      <a:pt x="704453" y="3313047"/>
                    </a:lnTo>
                    <a:lnTo>
                      <a:pt x="704231" y="3312271"/>
                    </a:lnTo>
                    <a:lnTo>
                      <a:pt x="704564" y="3311496"/>
                    </a:lnTo>
                    <a:lnTo>
                      <a:pt x="705229" y="3310831"/>
                    </a:lnTo>
                    <a:lnTo>
                      <a:pt x="705561" y="3309833"/>
                    </a:lnTo>
                    <a:lnTo>
                      <a:pt x="705229" y="3309058"/>
                    </a:lnTo>
                    <a:lnTo>
                      <a:pt x="704121" y="3309279"/>
                    </a:lnTo>
                    <a:lnTo>
                      <a:pt x="702681" y="3310498"/>
                    </a:lnTo>
                    <a:lnTo>
                      <a:pt x="701572" y="3311717"/>
                    </a:lnTo>
                    <a:lnTo>
                      <a:pt x="701129" y="3312825"/>
                    </a:lnTo>
                    <a:lnTo>
                      <a:pt x="702126" y="3315707"/>
                    </a:lnTo>
                    <a:lnTo>
                      <a:pt x="702459" y="3317036"/>
                    </a:lnTo>
                    <a:lnTo>
                      <a:pt x="702902" y="3318034"/>
                    </a:lnTo>
                    <a:lnTo>
                      <a:pt x="704010" y="3318366"/>
                    </a:lnTo>
                    <a:lnTo>
                      <a:pt x="705561" y="3317701"/>
                    </a:lnTo>
                    <a:lnTo>
                      <a:pt x="706116" y="3318034"/>
                    </a:lnTo>
                    <a:lnTo>
                      <a:pt x="706448" y="3319031"/>
                    </a:lnTo>
                    <a:lnTo>
                      <a:pt x="707113" y="3318809"/>
                    </a:lnTo>
                    <a:lnTo>
                      <a:pt x="709772" y="3314709"/>
                    </a:lnTo>
                    <a:lnTo>
                      <a:pt x="710659" y="3312493"/>
                    </a:lnTo>
                    <a:lnTo>
                      <a:pt x="710659" y="3310055"/>
                    </a:lnTo>
                    <a:cubicBezTo>
                      <a:pt x="710659" y="3310055"/>
                      <a:pt x="710216" y="3308947"/>
                      <a:pt x="710216" y="3308947"/>
                    </a:cubicBezTo>
                    <a:close/>
                    <a:moveTo>
                      <a:pt x="125554" y="3318920"/>
                    </a:moveTo>
                    <a:lnTo>
                      <a:pt x="128324" y="3317147"/>
                    </a:lnTo>
                    <a:lnTo>
                      <a:pt x="128767" y="3312604"/>
                    </a:lnTo>
                    <a:lnTo>
                      <a:pt x="128435" y="3310055"/>
                    </a:lnTo>
                    <a:lnTo>
                      <a:pt x="127105" y="3308947"/>
                    </a:lnTo>
                    <a:lnTo>
                      <a:pt x="124335" y="3307506"/>
                    </a:lnTo>
                    <a:lnTo>
                      <a:pt x="122229" y="3307174"/>
                    </a:lnTo>
                    <a:lnTo>
                      <a:pt x="119570" y="3308393"/>
                    </a:lnTo>
                    <a:lnTo>
                      <a:pt x="117243" y="3307839"/>
                    </a:lnTo>
                    <a:lnTo>
                      <a:pt x="113808" y="3306066"/>
                    </a:lnTo>
                    <a:lnTo>
                      <a:pt x="112478" y="3305844"/>
                    </a:lnTo>
                    <a:lnTo>
                      <a:pt x="111259" y="3305844"/>
                    </a:lnTo>
                    <a:cubicBezTo>
                      <a:pt x="111259" y="3305844"/>
                      <a:pt x="109375" y="3305179"/>
                      <a:pt x="109375" y="3305179"/>
                    </a:cubicBezTo>
                    <a:lnTo>
                      <a:pt x="107713" y="3305622"/>
                    </a:lnTo>
                    <a:lnTo>
                      <a:pt x="106715" y="3306842"/>
                    </a:lnTo>
                    <a:lnTo>
                      <a:pt x="105607" y="3307506"/>
                    </a:lnTo>
                    <a:lnTo>
                      <a:pt x="108599" y="3309390"/>
                    </a:lnTo>
                    <a:lnTo>
                      <a:pt x="116024" y="3312604"/>
                    </a:lnTo>
                    <a:lnTo>
                      <a:pt x="125554" y="3318809"/>
                    </a:lnTo>
                    <a:close/>
                    <a:moveTo>
                      <a:pt x="92863" y="3288335"/>
                    </a:moveTo>
                    <a:lnTo>
                      <a:pt x="91755" y="3285897"/>
                    </a:lnTo>
                    <a:lnTo>
                      <a:pt x="90315" y="3284124"/>
                    </a:lnTo>
                    <a:lnTo>
                      <a:pt x="89539" y="3283459"/>
                    </a:lnTo>
                    <a:lnTo>
                      <a:pt x="88763" y="3282684"/>
                    </a:lnTo>
                    <a:lnTo>
                      <a:pt x="87433" y="3281686"/>
                    </a:lnTo>
                    <a:lnTo>
                      <a:pt x="86325" y="3281354"/>
                    </a:lnTo>
                    <a:lnTo>
                      <a:pt x="85217" y="3281686"/>
                    </a:lnTo>
                    <a:lnTo>
                      <a:pt x="84220" y="3283127"/>
                    </a:lnTo>
                    <a:lnTo>
                      <a:pt x="83444" y="3284789"/>
                    </a:lnTo>
                    <a:lnTo>
                      <a:pt x="83112" y="3286562"/>
                    </a:lnTo>
                    <a:lnTo>
                      <a:pt x="83333" y="3289111"/>
                    </a:lnTo>
                    <a:lnTo>
                      <a:pt x="84220" y="3291770"/>
                    </a:lnTo>
                    <a:lnTo>
                      <a:pt x="85439" y="3293433"/>
                    </a:lnTo>
                    <a:lnTo>
                      <a:pt x="88320" y="3295649"/>
                    </a:lnTo>
                    <a:lnTo>
                      <a:pt x="88985" y="3296314"/>
                    </a:lnTo>
                    <a:lnTo>
                      <a:pt x="89539" y="3297200"/>
                    </a:lnTo>
                    <a:lnTo>
                      <a:pt x="89539" y="3297976"/>
                    </a:lnTo>
                    <a:cubicBezTo>
                      <a:pt x="89539" y="3297976"/>
                      <a:pt x="89428" y="3298530"/>
                      <a:pt x="89428" y="3298530"/>
                    </a:cubicBezTo>
                    <a:lnTo>
                      <a:pt x="89871" y="3299306"/>
                    </a:lnTo>
                    <a:lnTo>
                      <a:pt x="90869" y="3299749"/>
                    </a:lnTo>
                    <a:lnTo>
                      <a:pt x="91755" y="3298752"/>
                    </a:lnTo>
                    <a:lnTo>
                      <a:pt x="93307" y="3294430"/>
                    </a:lnTo>
                    <a:lnTo>
                      <a:pt x="93750" y="3291438"/>
                    </a:lnTo>
                    <a:lnTo>
                      <a:pt x="93528" y="3289665"/>
                    </a:lnTo>
                    <a:lnTo>
                      <a:pt x="93085" y="3288224"/>
                    </a:lnTo>
                    <a:close/>
                    <a:moveTo>
                      <a:pt x="160239" y="3281686"/>
                    </a:moveTo>
                    <a:lnTo>
                      <a:pt x="164228" y="3277143"/>
                    </a:lnTo>
                    <a:lnTo>
                      <a:pt x="165115" y="3273818"/>
                    </a:lnTo>
                    <a:lnTo>
                      <a:pt x="162012" y="3271934"/>
                    </a:lnTo>
                    <a:lnTo>
                      <a:pt x="155585" y="3270383"/>
                    </a:lnTo>
                    <a:lnTo>
                      <a:pt x="152371" y="3270716"/>
                    </a:lnTo>
                    <a:lnTo>
                      <a:pt x="148382" y="3272267"/>
                    </a:lnTo>
                    <a:lnTo>
                      <a:pt x="146165" y="3275592"/>
                    </a:lnTo>
                    <a:lnTo>
                      <a:pt x="145833" y="3281243"/>
                    </a:lnTo>
                    <a:lnTo>
                      <a:pt x="149047" y="3284678"/>
                    </a:lnTo>
                    <a:lnTo>
                      <a:pt x="154255" y="3284013"/>
                    </a:lnTo>
                    <a:lnTo>
                      <a:pt x="160128" y="3281797"/>
                    </a:lnTo>
                    <a:close/>
                    <a:moveTo>
                      <a:pt x="73914" y="3272378"/>
                    </a:moveTo>
                    <a:lnTo>
                      <a:pt x="72141" y="3270272"/>
                    </a:lnTo>
                    <a:lnTo>
                      <a:pt x="71919" y="3268832"/>
                    </a:lnTo>
                    <a:lnTo>
                      <a:pt x="72141" y="3266394"/>
                    </a:lnTo>
                    <a:lnTo>
                      <a:pt x="72695" y="3265175"/>
                    </a:lnTo>
                    <a:lnTo>
                      <a:pt x="72917" y="3264067"/>
                    </a:lnTo>
                    <a:lnTo>
                      <a:pt x="72252" y="3261850"/>
                    </a:lnTo>
                    <a:lnTo>
                      <a:pt x="71365" y="3260631"/>
                    </a:lnTo>
                    <a:lnTo>
                      <a:pt x="70257" y="3259413"/>
                    </a:lnTo>
                    <a:lnTo>
                      <a:pt x="69260" y="3257861"/>
                    </a:lnTo>
                    <a:lnTo>
                      <a:pt x="68262" y="3253096"/>
                    </a:lnTo>
                    <a:lnTo>
                      <a:pt x="64162" y="3242679"/>
                    </a:lnTo>
                    <a:lnTo>
                      <a:pt x="61613" y="3242901"/>
                    </a:lnTo>
                    <a:lnTo>
                      <a:pt x="60948" y="3246004"/>
                    </a:lnTo>
                    <a:lnTo>
                      <a:pt x="61946" y="3249661"/>
                    </a:lnTo>
                    <a:lnTo>
                      <a:pt x="64162" y="3251655"/>
                    </a:lnTo>
                    <a:lnTo>
                      <a:pt x="63054" y="3254537"/>
                    </a:lnTo>
                    <a:lnTo>
                      <a:pt x="61503" y="3255866"/>
                    </a:lnTo>
                    <a:lnTo>
                      <a:pt x="60284" y="3257307"/>
                    </a:lnTo>
                    <a:lnTo>
                      <a:pt x="60284" y="3260631"/>
                    </a:lnTo>
                    <a:cubicBezTo>
                      <a:pt x="60284" y="3260631"/>
                      <a:pt x="61170" y="3263734"/>
                      <a:pt x="61170" y="3263734"/>
                    </a:cubicBezTo>
                    <a:lnTo>
                      <a:pt x="66379" y="3271380"/>
                    </a:lnTo>
                    <a:lnTo>
                      <a:pt x="60727" y="3269940"/>
                    </a:lnTo>
                    <a:lnTo>
                      <a:pt x="59175" y="3274151"/>
                    </a:lnTo>
                    <a:lnTo>
                      <a:pt x="60062" y="3275148"/>
                    </a:lnTo>
                    <a:lnTo>
                      <a:pt x="60062" y="3277475"/>
                    </a:lnTo>
                    <a:cubicBezTo>
                      <a:pt x="60062" y="3277475"/>
                      <a:pt x="60062" y="3281243"/>
                      <a:pt x="60062" y="3281243"/>
                    </a:cubicBezTo>
                    <a:lnTo>
                      <a:pt x="59175" y="3286341"/>
                    </a:lnTo>
                    <a:lnTo>
                      <a:pt x="59397" y="3291327"/>
                    </a:lnTo>
                    <a:lnTo>
                      <a:pt x="60838" y="3296868"/>
                    </a:lnTo>
                    <a:lnTo>
                      <a:pt x="61946" y="3299749"/>
                    </a:lnTo>
                    <a:lnTo>
                      <a:pt x="64273" y="3302963"/>
                    </a:lnTo>
                    <a:lnTo>
                      <a:pt x="67376" y="3303406"/>
                    </a:lnTo>
                    <a:lnTo>
                      <a:pt x="70479" y="3301079"/>
                    </a:lnTo>
                    <a:lnTo>
                      <a:pt x="74357" y="3297311"/>
                    </a:lnTo>
                    <a:lnTo>
                      <a:pt x="74911" y="3289222"/>
                    </a:lnTo>
                    <a:lnTo>
                      <a:pt x="76573" y="3284013"/>
                    </a:lnTo>
                    <a:lnTo>
                      <a:pt x="76573" y="3277919"/>
                    </a:lnTo>
                    <a:cubicBezTo>
                      <a:pt x="76573" y="3277919"/>
                      <a:pt x="76241" y="3274151"/>
                      <a:pt x="76241" y="3274151"/>
                    </a:cubicBezTo>
                    <a:lnTo>
                      <a:pt x="74136" y="3272156"/>
                    </a:lnTo>
                    <a:close/>
                    <a:moveTo>
                      <a:pt x="61503" y="3201456"/>
                    </a:moveTo>
                    <a:lnTo>
                      <a:pt x="62389" y="3200237"/>
                    </a:lnTo>
                    <a:lnTo>
                      <a:pt x="63276" y="3198575"/>
                    </a:lnTo>
                    <a:lnTo>
                      <a:pt x="62389" y="3197023"/>
                    </a:lnTo>
                    <a:lnTo>
                      <a:pt x="63165" y="3194364"/>
                    </a:lnTo>
                    <a:lnTo>
                      <a:pt x="62722" y="3192591"/>
                    </a:lnTo>
                    <a:lnTo>
                      <a:pt x="61946" y="3191150"/>
                    </a:lnTo>
                    <a:lnTo>
                      <a:pt x="61724" y="3189266"/>
                    </a:lnTo>
                    <a:lnTo>
                      <a:pt x="62168" y="3187493"/>
                    </a:lnTo>
                    <a:lnTo>
                      <a:pt x="64051" y="3183172"/>
                    </a:lnTo>
                    <a:lnTo>
                      <a:pt x="62278" y="3184723"/>
                    </a:lnTo>
                    <a:lnTo>
                      <a:pt x="60284" y="3187826"/>
                    </a:lnTo>
                    <a:lnTo>
                      <a:pt x="58621" y="3189377"/>
                    </a:lnTo>
                    <a:lnTo>
                      <a:pt x="57957" y="3186053"/>
                    </a:lnTo>
                    <a:lnTo>
                      <a:pt x="58621" y="3183172"/>
                    </a:lnTo>
                    <a:lnTo>
                      <a:pt x="61724" y="3178628"/>
                    </a:lnTo>
                    <a:lnTo>
                      <a:pt x="62389" y="3176079"/>
                    </a:lnTo>
                    <a:lnTo>
                      <a:pt x="62389" y="3173974"/>
                    </a:lnTo>
                    <a:cubicBezTo>
                      <a:pt x="62389" y="3173974"/>
                      <a:pt x="61946" y="3172422"/>
                      <a:pt x="61946" y="3172422"/>
                    </a:cubicBezTo>
                    <a:lnTo>
                      <a:pt x="61946" y="3170982"/>
                    </a:lnTo>
                    <a:cubicBezTo>
                      <a:pt x="61946" y="3170982"/>
                      <a:pt x="62389" y="3169098"/>
                      <a:pt x="62389" y="3169098"/>
                    </a:cubicBezTo>
                    <a:lnTo>
                      <a:pt x="63165" y="3168100"/>
                    </a:lnTo>
                    <a:lnTo>
                      <a:pt x="64273" y="3167214"/>
                    </a:lnTo>
                    <a:lnTo>
                      <a:pt x="65381" y="3166771"/>
                    </a:lnTo>
                    <a:lnTo>
                      <a:pt x="65935" y="3166771"/>
                    </a:lnTo>
                    <a:cubicBezTo>
                      <a:pt x="65935" y="3166771"/>
                      <a:pt x="67708" y="3169652"/>
                      <a:pt x="67708" y="3169652"/>
                    </a:cubicBezTo>
                    <a:lnTo>
                      <a:pt x="69924" y="3171536"/>
                    </a:lnTo>
                    <a:lnTo>
                      <a:pt x="71365" y="3171314"/>
                    </a:lnTo>
                    <a:lnTo>
                      <a:pt x="71033" y="3167547"/>
                    </a:lnTo>
                    <a:lnTo>
                      <a:pt x="73249" y="3167990"/>
                    </a:lnTo>
                    <a:lnTo>
                      <a:pt x="74246" y="3170982"/>
                    </a:lnTo>
                    <a:lnTo>
                      <a:pt x="74800" y="3174971"/>
                    </a:lnTo>
                    <a:lnTo>
                      <a:pt x="75687" y="3178406"/>
                    </a:lnTo>
                    <a:lnTo>
                      <a:pt x="72362" y="3181066"/>
                    </a:lnTo>
                    <a:lnTo>
                      <a:pt x="71144" y="3181398"/>
                    </a:lnTo>
                    <a:lnTo>
                      <a:pt x="71144" y="3182950"/>
                    </a:lnTo>
                    <a:lnTo>
                      <a:pt x="73471" y="3182950"/>
                    </a:lnTo>
                    <a:cubicBezTo>
                      <a:pt x="73471" y="3182950"/>
                      <a:pt x="75576" y="3181288"/>
                      <a:pt x="75576" y="3181288"/>
                    </a:cubicBezTo>
                    <a:lnTo>
                      <a:pt x="79566" y="3176744"/>
                    </a:lnTo>
                    <a:lnTo>
                      <a:pt x="78347" y="3174196"/>
                    </a:lnTo>
                    <a:lnTo>
                      <a:pt x="76463" y="3167325"/>
                    </a:lnTo>
                    <a:lnTo>
                      <a:pt x="75244" y="3165884"/>
                    </a:lnTo>
                    <a:lnTo>
                      <a:pt x="73692" y="3164554"/>
                    </a:lnTo>
                    <a:lnTo>
                      <a:pt x="72141" y="3161562"/>
                    </a:lnTo>
                    <a:lnTo>
                      <a:pt x="69924" y="3156022"/>
                    </a:lnTo>
                    <a:lnTo>
                      <a:pt x="68817" y="3155357"/>
                    </a:lnTo>
                    <a:lnTo>
                      <a:pt x="67487" y="3155357"/>
                    </a:lnTo>
                    <a:cubicBezTo>
                      <a:pt x="67487" y="3155357"/>
                      <a:pt x="66268" y="3155024"/>
                      <a:pt x="66268" y="3155024"/>
                    </a:cubicBezTo>
                    <a:lnTo>
                      <a:pt x="65824" y="3152919"/>
                    </a:lnTo>
                    <a:lnTo>
                      <a:pt x="65492" y="3150702"/>
                    </a:lnTo>
                    <a:lnTo>
                      <a:pt x="64716" y="3150038"/>
                    </a:lnTo>
                    <a:lnTo>
                      <a:pt x="63608" y="3149816"/>
                    </a:lnTo>
                    <a:lnTo>
                      <a:pt x="62500" y="3149040"/>
                    </a:lnTo>
                    <a:lnTo>
                      <a:pt x="59619" y="3145383"/>
                    </a:lnTo>
                    <a:lnTo>
                      <a:pt x="58621" y="3143167"/>
                    </a:lnTo>
                    <a:lnTo>
                      <a:pt x="57957" y="3139843"/>
                    </a:lnTo>
                    <a:lnTo>
                      <a:pt x="55075" y="3139843"/>
                    </a:lnTo>
                    <a:cubicBezTo>
                      <a:pt x="55075" y="3139843"/>
                      <a:pt x="53746" y="3140175"/>
                      <a:pt x="53746" y="3140175"/>
                    </a:cubicBezTo>
                    <a:lnTo>
                      <a:pt x="52416" y="3141283"/>
                    </a:lnTo>
                    <a:lnTo>
                      <a:pt x="56294" y="3147489"/>
                    </a:lnTo>
                    <a:lnTo>
                      <a:pt x="57181" y="3150481"/>
                    </a:lnTo>
                    <a:lnTo>
                      <a:pt x="56073" y="3149705"/>
                    </a:lnTo>
                    <a:lnTo>
                      <a:pt x="55186" y="3149705"/>
                    </a:lnTo>
                    <a:cubicBezTo>
                      <a:pt x="55186" y="3149705"/>
                      <a:pt x="54521" y="3150370"/>
                      <a:pt x="54521" y="3150370"/>
                    </a:cubicBezTo>
                    <a:lnTo>
                      <a:pt x="54078" y="3152254"/>
                    </a:lnTo>
                    <a:lnTo>
                      <a:pt x="53635" y="3151811"/>
                    </a:lnTo>
                    <a:lnTo>
                      <a:pt x="52416" y="3151035"/>
                    </a:lnTo>
                    <a:lnTo>
                      <a:pt x="51862" y="3150592"/>
                    </a:lnTo>
                    <a:lnTo>
                      <a:pt x="51862" y="3154692"/>
                    </a:lnTo>
                    <a:cubicBezTo>
                      <a:pt x="51862" y="3154692"/>
                      <a:pt x="50643" y="3156576"/>
                      <a:pt x="50643" y="3156576"/>
                    </a:cubicBezTo>
                    <a:lnTo>
                      <a:pt x="49424" y="3158016"/>
                    </a:lnTo>
                    <a:lnTo>
                      <a:pt x="48759" y="3160676"/>
                    </a:lnTo>
                    <a:lnTo>
                      <a:pt x="49424" y="3164333"/>
                    </a:lnTo>
                    <a:lnTo>
                      <a:pt x="50975" y="3165220"/>
                    </a:lnTo>
                    <a:lnTo>
                      <a:pt x="52748" y="3164000"/>
                    </a:lnTo>
                    <a:lnTo>
                      <a:pt x="54189" y="3161451"/>
                    </a:lnTo>
                    <a:lnTo>
                      <a:pt x="54965" y="3165330"/>
                    </a:lnTo>
                    <a:lnTo>
                      <a:pt x="57181" y="3166327"/>
                    </a:lnTo>
                    <a:lnTo>
                      <a:pt x="62057" y="3166106"/>
                    </a:lnTo>
                    <a:lnTo>
                      <a:pt x="58400" y="3171425"/>
                    </a:lnTo>
                    <a:lnTo>
                      <a:pt x="55630" y="3176633"/>
                    </a:lnTo>
                    <a:lnTo>
                      <a:pt x="53967" y="3182507"/>
                    </a:lnTo>
                    <a:lnTo>
                      <a:pt x="53413" y="3189931"/>
                    </a:lnTo>
                    <a:lnTo>
                      <a:pt x="53856" y="3193588"/>
                    </a:lnTo>
                    <a:lnTo>
                      <a:pt x="54854" y="3196913"/>
                    </a:lnTo>
                    <a:lnTo>
                      <a:pt x="56183" y="3199572"/>
                    </a:lnTo>
                    <a:lnTo>
                      <a:pt x="57403" y="3201456"/>
                    </a:lnTo>
                    <a:lnTo>
                      <a:pt x="58067" y="3202897"/>
                    </a:lnTo>
                    <a:lnTo>
                      <a:pt x="58067" y="3203562"/>
                    </a:lnTo>
                    <a:cubicBezTo>
                      <a:pt x="58067" y="3203562"/>
                      <a:pt x="58400" y="3203562"/>
                      <a:pt x="58400" y="3203562"/>
                    </a:cubicBezTo>
                    <a:lnTo>
                      <a:pt x="60838" y="3202232"/>
                    </a:lnTo>
                    <a:lnTo>
                      <a:pt x="61835" y="3201345"/>
                    </a:lnTo>
                    <a:close/>
                    <a:moveTo>
                      <a:pt x="78679" y="3118123"/>
                    </a:moveTo>
                    <a:lnTo>
                      <a:pt x="77349" y="3117125"/>
                    </a:lnTo>
                    <a:lnTo>
                      <a:pt x="76020" y="3116793"/>
                    </a:lnTo>
                    <a:lnTo>
                      <a:pt x="74911" y="3116793"/>
                    </a:lnTo>
                    <a:cubicBezTo>
                      <a:pt x="74911" y="3116793"/>
                      <a:pt x="73914" y="3117790"/>
                      <a:pt x="73914" y="3117790"/>
                    </a:cubicBezTo>
                    <a:lnTo>
                      <a:pt x="72584" y="3119453"/>
                    </a:lnTo>
                    <a:lnTo>
                      <a:pt x="71698" y="3121004"/>
                    </a:lnTo>
                    <a:lnTo>
                      <a:pt x="72252" y="3121669"/>
                    </a:lnTo>
                    <a:lnTo>
                      <a:pt x="74246" y="3122888"/>
                    </a:lnTo>
                    <a:lnTo>
                      <a:pt x="73138" y="3125880"/>
                    </a:lnTo>
                    <a:lnTo>
                      <a:pt x="68927" y="3132307"/>
                    </a:lnTo>
                    <a:lnTo>
                      <a:pt x="69814" y="3133637"/>
                    </a:lnTo>
                    <a:lnTo>
                      <a:pt x="70257" y="3135521"/>
                    </a:lnTo>
                    <a:lnTo>
                      <a:pt x="70257" y="3137737"/>
                    </a:lnTo>
                    <a:cubicBezTo>
                      <a:pt x="70257" y="3137737"/>
                      <a:pt x="69592" y="3140064"/>
                      <a:pt x="69592" y="3140064"/>
                    </a:cubicBezTo>
                    <a:lnTo>
                      <a:pt x="71476" y="3142946"/>
                    </a:lnTo>
                    <a:lnTo>
                      <a:pt x="72806" y="3145937"/>
                    </a:lnTo>
                    <a:lnTo>
                      <a:pt x="75022" y="3153805"/>
                    </a:lnTo>
                    <a:lnTo>
                      <a:pt x="75687" y="3157906"/>
                    </a:lnTo>
                    <a:lnTo>
                      <a:pt x="76130" y="3159124"/>
                    </a:lnTo>
                    <a:lnTo>
                      <a:pt x="77238" y="3160676"/>
                    </a:lnTo>
                    <a:lnTo>
                      <a:pt x="78568" y="3161562"/>
                    </a:lnTo>
                    <a:lnTo>
                      <a:pt x="80341" y="3161895"/>
                    </a:lnTo>
                    <a:lnTo>
                      <a:pt x="81893" y="3161230"/>
                    </a:lnTo>
                    <a:lnTo>
                      <a:pt x="82558" y="3159124"/>
                    </a:lnTo>
                    <a:lnTo>
                      <a:pt x="83222" y="3158349"/>
                    </a:lnTo>
                    <a:lnTo>
                      <a:pt x="84552" y="3158571"/>
                    </a:lnTo>
                    <a:lnTo>
                      <a:pt x="85882" y="3159679"/>
                    </a:lnTo>
                    <a:lnTo>
                      <a:pt x="86436" y="3161562"/>
                    </a:lnTo>
                    <a:lnTo>
                      <a:pt x="85660" y="3163335"/>
                    </a:lnTo>
                    <a:lnTo>
                      <a:pt x="84109" y="3163114"/>
                    </a:lnTo>
                    <a:lnTo>
                      <a:pt x="82336" y="3162560"/>
                    </a:lnTo>
                    <a:lnTo>
                      <a:pt x="81006" y="3163114"/>
                    </a:lnTo>
                    <a:lnTo>
                      <a:pt x="81560" y="3164998"/>
                    </a:lnTo>
                    <a:lnTo>
                      <a:pt x="84552" y="3166217"/>
                    </a:lnTo>
                    <a:lnTo>
                      <a:pt x="88209" y="3166217"/>
                    </a:lnTo>
                    <a:cubicBezTo>
                      <a:pt x="88209" y="3166217"/>
                      <a:pt x="94969" y="3159679"/>
                      <a:pt x="94969" y="3159679"/>
                    </a:cubicBezTo>
                    <a:lnTo>
                      <a:pt x="96742" y="3156243"/>
                    </a:lnTo>
                    <a:lnTo>
                      <a:pt x="96188" y="3151700"/>
                    </a:lnTo>
                    <a:lnTo>
                      <a:pt x="95966" y="3145383"/>
                    </a:lnTo>
                    <a:lnTo>
                      <a:pt x="95745" y="3143389"/>
                    </a:lnTo>
                    <a:lnTo>
                      <a:pt x="93307" y="3138624"/>
                    </a:lnTo>
                    <a:lnTo>
                      <a:pt x="90869" y="3131975"/>
                    </a:lnTo>
                    <a:lnTo>
                      <a:pt x="87987" y="3125880"/>
                    </a:lnTo>
                    <a:lnTo>
                      <a:pt x="84331" y="3121558"/>
                    </a:lnTo>
                    <a:lnTo>
                      <a:pt x="79455" y="3120118"/>
                    </a:lnTo>
                    <a:lnTo>
                      <a:pt x="78679" y="3118344"/>
                    </a:lnTo>
                    <a:close/>
                    <a:moveTo>
                      <a:pt x="82890" y="3111252"/>
                    </a:moveTo>
                    <a:lnTo>
                      <a:pt x="81338" y="3112915"/>
                    </a:lnTo>
                    <a:lnTo>
                      <a:pt x="82558" y="3116904"/>
                    </a:lnTo>
                    <a:lnTo>
                      <a:pt x="84441" y="3119453"/>
                    </a:lnTo>
                    <a:lnTo>
                      <a:pt x="86879" y="3121447"/>
                    </a:lnTo>
                    <a:lnTo>
                      <a:pt x="89428" y="3122666"/>
                    </a:lnTo>
                    <a:lnTo>
                      <a:pt x="91866" y="3122999"/>
                    </a:lnTo>
                    <a:lnTo>
                      <a:pt x="92198" y="3122223"/>
                    </a:lnTo>
                    <a:lnTo>
                      <a:pt x="93307" y="3120782"/>
                    </a:lnTo>
                    <a:lnTo>
                      <a:pt x="94525" y="3120339"/>
                    </a:lnTo>
                    <a:lnTo>
                      <a:pt x="95080" y="3122445"/>
                    </a:lnTo>
                    <a:lnTo>
                      <a:pt x="95966" y="3131088"/>
                    </a:lnTo>
                    <a:lnTo>
                      <a:pt x="98072" y="3134856"/>
                    </a:lnTo>
                    <a:lnTo>
                      <a:pt x="100288" y="3134302"/>
                    </a:lnTo>
                    <a:lnTo>
                      <a:pt x="105164" y="3129537"/>
                    </a:lnTo>
                    <a:lnTo>
                      <a:pt x="107380" y="3129537"/>
                    </a:lnTo>
                    <a:cubicBezTo>
                      <a:pt x="107380" y="3129537"/>
                      <a:pt x="110926" y="3132196"/>
                      <a:pt x="110926" y="3132196"/>
                    </a:cubicBezTo>
                    <a:lnTo>
                      <a:pt x="112921" y="3131199"/>
                    </a:lnTo>
                    <a:lnTo>
                      <a:pt x="110926" y="3125991"/>
                    </a:lnTo>
                    <a:lnTo>
                      <a:pt x="109153" y="3123331"/>
                    </a:lnTo>
                    <a:lnTo>
                      <a:pt x="109153" y="3120672"/>
                    </a:lnTo>
                    <a:cubicBezTo>
                      <a:pt x="109153" y="3120672"/>
                      <a:pt x="114472" y="3111917"/>
                      <a:pt x="114472" y="3111917"/>
                    </a:cubicBezTo>
                    <a:lnTo>
                      <a:pt x="115359" y="3108260"/>
                    </a:lnTo>
                    <a:lnTo>
                      <a:pt x="115359" y="3097068"/>
                    </a:lnTo>
                    <a:lnTo>
                      <a:pt x="114915" y="3094297"/>
                    </a:lnTo>
                    <a:lnTo>
                      <a:pt x="113808" y="3093965"/>
                    </a:lnTo>
                    <a:lnTo>
                      <a:pt x="110705" y="3095406"/>
                    </a:lnTo>
                    <a:lnTo>
                      <a:pt x="109707" y="3095406"/>
                    </a:lnTo>
                    <a:cubicBezTo>
                      <a:pt x="109707" y="3095406"/>
                      <a:pt x="109375" y="3095849"/>
                      <a:pt x="109375" y="3095849"/>
                    </a:cubicBezTo>
                    <a:lnTo>
                      <a:pt x="109375" y="3096514"/>
                    </a:lnTo>
                    <a:cubicBezTo>
                      <a:pt x="109375" y="3096514"/>
                      <a:pt x="108710" y="3097733"/>
                      <a:pt x="108710" y="3097733"/>
                    </a:cubicBezTo>
                    <a:lnTo>
                      <a:pt x="107823" y="3098508"/>
                    </a:lnTo>
                    <a:lnTo>
                      <a:pt x="107159" y="3098065"/>
                    </a:lnTo>
                    <a:lnTo>
                      <a:pt x="106494" y="3097290"/>
                    </a:lnTo>
                    <a:lnTo>
                      <a:pt x="105829" y="3096957"/>
                    </a:lnTo>
                    <a:lnTo>
                      <a:pt x="98515" y="3098398"/>
                    </a:lnTo>
                    <a:lnTo>
                      <a:pt x="98072" y="3098730"/>
                    </a:lnTo>
                    <a:lnTo>
                      <a:pt x="96742" y="3100171"/>
                    </a:lnTo>
                    <a:lnTo>
                      <a:pt x="96299" y="3100835"/>
                    </a:lnTo>
                    <a:lnTo>
                      <a:pt x="95301" y="3101611"/>
                    </a:lnTo>
                    <a:lnTo>
                      <a:pt x="94304" y="3101057"/>
                    </a:lnTo>
                    <a:lnTo>
                      <a:pt x="93418" y="3100282"/>
                    </a:lnTo>
                    <a:lnTo>
                      <a:pt x="92642" y="3100282"/>
                    </a:lnTo>
                    <a:cubicBezTo>
                      <a:pt x="92642" y="3100282"/>
                      <a:pt x="91645" y="3101279"/>
                      <a:pt x="91645" y="3101279"/>
                    </a:cubicBezTo>
                    <a:lnTo>
                      <a:pt x="90647" y="3102830"/>
                    </a:lnTo>
                    <a:lnTo>
                      <a:pt x="90204" y="3104825"/>
                    </a:lnTo>
                    <a:lnTo>
                      <a:pt x="90758" y="3107041"/>
                    </a:lnTo>
                    <a:lnTo>
                      <a:pt x="91755" y="3109922"/>
                    </a:lnTo>
                    <a:lnTo>
                      <a:pt x="91312" y="3110920"/>
                    </a:lnTo>
                    <a:lnTo>
                      <a:pt x="82890" y="3111474"/>
                    </a:lnTo>
                    <a:close/>
                    <a:moveTo>
                      <a:pt x="66600" y="3102609"/>
                    </a:moveTo>
                    <a:lnTo>
                      <a:pt x="65714" y="3102166"/>
                    </a:lnTo>
                    <a:lnTo>
                      <a:pt x="65270" y="3100171"/>
                    </a:lnTo>
                    <a:lnTo>
                      <a:pt x="64938" y="3097844"/>
                    </a:lnTo>
                    <a:lnTo>
                      <a:pt x="64273" y="3095627"/>
                    </a:lnTo>
                    <a:lnTo>
                      <a:pt x="63830" y="3093743"/>
                    </a:lnTo>
                    <a:lnTo>
                      <a:pt x="63830" y="3092081"/>
                    </a:lnTo>
                    <a:cubicBezTo>
                      <a:pt x="63830" y="3092081"/>
                      <a:pt x="63386" y="3091749"/>
                      <a:pt x="63386" y="3091749"/>
                    </a:cubicBezTo>
                    <a:lnTo>
                      <a:pt x="62611" y="3093190"/>
                    </a:lnTo>
                    <a:lnTo>
                      <a:pt x="60616" y="3096292"/>
                    </a:lnTo>
                    <a:lnTo>
                      <a:pt x="59841" y="3099506"/>
                    </a:lnTo>
                    <a:lnTo>
                      <a:pt x="59841" y="3100503"/>
                    </a:lnTo>
                    <a:cubicBezTo>
                      <a:pt x="59841" y="3100503"/>
                      <a:pt x="59951" y="3101279"/>
                      <a:pt x="59951" y="3101279"/>
                    </a:cubicBezTo>
                    <a:lnTo>
                      <a:pt x="62722" y="3104049"/>
                    </a:lnTo>
                    <a:lnTo>
                      <a:pt x="63054" y="3105047"/>
                    </a:lnTo>
                    <a:lnTo>
                      <a:pt x="63054" y="3106266"/>
                    </a:lnTo>
                    <a:cubicBezTo>
                      <a:pt x="63054" y="3106266"/>
                      <a:pt x="63497" y="3108039"/>
                      <a:pt x="63497" y="3108039"/>
                    </a:cubicBezTo>
                    <a:lnTo>
                      <a:pt x="65049" y="3109701"/>
                    </a:lnTo>
                    <a:lnTo>
                      <a:pt x="66489" y="3110255"/>
                    </a:lnTo>
                    <a:lnTo>
                      <a:pt x="67487" y="3110255"/>
                    </a:lnTo>
                    <a:cubicBezTo>
                      <a:pt x="67487" y="3110255"/>
                      <a:pt x="68041" y="3110698"/>
                      <a:pt x="68041" y="3110698"/>
                    </a:cubicBezTo>
                    <a:lnTo>
                      <a:pt x="68041" y="3112028"/>
                    </a:lnTo>
                    <a:cubicBezTo>
                      <a:pt x="68041" y="3112028"/>
                      <a:pt x="68927" y="3113247"/>
                      <a:pt x="68927" y="3113247"/>
                    </a:cubicBezTo>
                    <a:lnTo>
                      <a:pt x="70589" y="3112804"/>
                    </a:lnTo>
                    <a:lnTo>
                      <a:pt x="71587" y="3110809"/>
                    </a:lnTo>
                    <a:lnTo>
                      <a:pt x="71808" y="3108814"/>
                    </a:lnTo>
                    <a:lnTo>
                      <a:pt x="73803" y="3105379"/>
                    </a:lnTo>
                    <a:lnTo>
                      <a:pt x="74025" y="3103052"/>
                    </a:lnTo>
                    <a:lnTo>
                      <a:pt x="74025" y="3101168"/>
                    </a:lnTo>
                    <a:cubicBezTo>
                      <a:pt x="74025" y="3101168"/>
                      <a:pt x="74246" y="3100171"/>
                      <a:pt x="74246" y="3100171"/>
                    </a:cubicBezTo>
                    <a:lnTo>
                      <a:pt x="74025" y="3098176"/>
                    </a:lnTo>
                    <a:lnTo>
                      <a:pt x="73027" y="3094852"/>
                    </a:lnTo>
                    <a:lnTo>
                      <a:pt x="71808" y="3093300"/>
                    </a:lnTo>
                    <a:lnTo>
                      <a:pt x="71033" y="3092746"/>
                    </a:lnTo>
                    <a:lnTo>
                      <a:pt x="70257" y="3092968"/>
                    </a:lnTo>
                    <a:lnTo>
                      <a:pt x="69924" y="3094630"/>
                    </a:lnTo>
                    <a:lnTo>
                      <a:pt x="69592" y="3094630"/>
                    </a:lnTo>
                    <a:cubicBezTo>
                      <a:pt x="69592" y="3094630"/>
                      <a:pt x="68817" y="3092414"/>
                      <a:pt x="68817" y="3092414"/>
                    </a:cubicBezTo>
                    <a:lnTo>
                      <a:pt x="68595" y="3091416"/>
                    </a:lnTo>
                    <a:lnTo>
                      <a:pt x="69038" y="3091416"/>
                    </a:lnTo>
                    <a:cubicBezTo>
                      <a:pt x="69038" y="3091416"/>
                      <a:pt x="68373" y="3089311"/>
                      <a:pt x="68373" y="3089311"/>
                    </a:cubicBezTo>
                    <a:lnTo>
                      <a:pt x="66379" y="3086208"/>
                    </a:lnTo>
                    <a:lnTo>
                      <a:pt x="65492" y="3085100"/>
                    </a:lnTo>
                    <a:lnTo>
                      <a:pt x="64938" y="3084767"/>
                    </a:lnTo>
                    <a:lnTo>
                      <a:pt x="63608" y="3084989"/>
                    </a:lnTo>
                    <a:lnTo>
                      <a:pt x="63608" y="3087316"/>
                    </a:lnTo>
                    <a:cubicBezTo>
                      <a:pt x="63608" y="3087316"/>
                      <a:pt x="64716" y="3091416"/>
                      <a:pt x="64716" y="3091416"/>
                    </a:cubicBezTo>
                    <a:lnTo>
                      <a:pt x="65049" y="3091638"/>
                    </a:lnTo>
                    <a:lnTo>
                      <a:pt x="65381" y="3092192"/>
                    </a:lnTo>
                    <a:lnTo>
                      <a:pt x="65603" y="3093743"/>
                    </a:lnTo>
                    <a:lnTo>
                      <a:pt x="66268" y="3096292"/>
                    </a:lnTo>
                    <a:lnTo>
                      <a:pt x="67708" y="3098952"/>
                    </a:lnTo>
                    <a:lnTo>
                      <a:pt x="68262" y="3099838"/>
                    </a:lnTo>
                    <a:lnTo>
                      <a:pt x="67708" y="3099838"/>
                    </a:lnTo>
                    <a:cubicBezTo>
                      <a:pt x="67708" y="3099838"/>
                      <a:pt x="67487" y="3100282"/>
                      <a:pt x="67487" y="3100282"/>
                    </a:cubicBezTo>
                    <a:lnTo>
                      <a:pt x="67708" y="3100946"/>
                    </a:lnTo>
                    <a:lnTo>
                      <a:pt x="67376" y="3101611"/>
                    </a:lnTo>
                    <a:lnTo>
                      <a:pt x="66489" y="3102387"/>
                    </a:lnTo>
                    <a:close/>
                    <a:moveTo>
                      <a:pt x="52083" y="3068478"/>
                    </a:moveTo>
                    <a:lnTo>
                      <a:pt x="53081" y="3066261"/>
                    </a:lnTo>
                    <a:lnTo>
                      <a:pt x="53081" y="3062937"/>
                    </a:lnTo>
                    <a:cubicBezTo>
                      <a:pt x="53081" y="3062937"/>
                      <a:pt x="52748" y="3059723"/>
                      <a:pt x="52748" y="3059723"/>
                    </a:cubicBezTo>
                    <a:lnTo>
                      <a:pt x="52305" y="3056953"/>
                    </a:lnTo>
                    <a:lnTo>
                      <a:pt x="51640" y="3054737"/>
                    </a:lnTo>
                    <a:lnTo>
                      <a:pt x="50199" y="3052409"/>
                    </a:lnTo>
                    <a:lnTo>
                      <a:pt x="47097" y="3049306"/>
                    </a:lnTo>
                    <a:lnTo>
                      <a:pt x="46210" y="3046758"/>
                    </a:lnTo>
                    <a:lnTo>
                      <a:pt x="49867" y="3046758"/>
                    </a:lnTo>
                    <a:cubicBezTo>
                      <a:pt x="49867" y="3046758"/>
                      <a:pt x="51529" y="3043987"/>
                      <a:pt x="51529" y="3043987"/>
                    </a:cubicBezTo>
                    <a:lnTo>
                      <a:pt x="51086" y="3039001"/>
                    </a:lnTo>
                    <a:lnTo>
                      <a:pt x="48426" y="3032795"/>
                    </a:lnTo>
                    <a:lnTo>
                      <a:pt x="40669" y="3020827"/>
                    </a:lnTo>
                    <a:lnTo>
                      <a:pt x="38342" y="3012405"/>
                    </a:lnTo>
                    <a:lnTo>
                      <a:pt x="37788" y="3011297"/>
                    </a:lnTo>
                    <a:lnTo>
                      <a:pt x="36791" y="3010743"/>
                    </a:lnTo>
                    <a:lnTo>
                      <a:pt x="34574" y="3011851"/>
                    </a:lnTo>
                    <a:lnTo>
                      <a:pt x="34131" y="3013846"/>
                    </a:lnTo>
                    <a:lnTo>
                      <a:pt x="35240" y="3019386"/>
                    </a:lnTo>
                    <a:lnTo>
                      <a:pt x="35793" y="3021270"/>
                    </a:lnTo>
                    <a:lnTo>
                      <a:pt x="36791" y="3022600"/>
                    </a:lnTo>
                    <a:lnTo>
                      <a:pt x="37123" y="3024484"/>
                    </a:lnTo>
                    <a:lnTo>
                      <a:pt x="35904" y="3028141"/>
                    </a:lnTo>
                    <a:lnTo>
                      <a:pt x="36347" y="3030136"/>
                    </a:lnTo>
                    <a:lnTo>
                      <a:pt x="37012" y="3036230"/>
                    </a:lnTo>
                    <a:lnTo>
                      <a:pt x="37788" y="3037560"/>
                    </a:lnTo>
                    <a:lnTo>
                      <a:pt x="39561" y="3038668"/>
                    </a:lnTo>
                    <a:lnTo>
                      <a:pt x="41002" y="3040774"/>
                    </a:lnTo>
                    <a:lnTo>
                      <a:pt x="42553" y="3041993"/>
                    </a:lnTo>
                    <a:lnTo>
                      <a:pt x="44437" y="3040663"/>
                    </a:lnTo>
                    <a:lnTo>
                      <a:pt x="42885" y="3046868"/>
                    </a:lnTo>
                    <a:lnTo>
                      <a:pt x="41113" y="3044763"/>
                    </a:lnTo>
                    <a:lnTo>
                      <a:pt x="39450" y="3044430"/>
                    </a:lnTo>
                    <a:lnTo>
                      <a:pt x="33688" y="3045760"/>
                    </a:lnTo>
                    <a:lnTo>
                      <a:pt x="33023" y="3047090"/>
                    </a:lnTo>
                    <a:lnTo>
                      <a:pt x="33356" y="3049528"/>
                    </a:lnTo>
                    <a:lnTo>
                      <a:pt x="34464" y="3053185"/>
                    </a:lnTo>
                    <a:lnTo>
                      <a:pt x="36347" y="3056731"/>
                    </a:lnTo>
                    <a:lnTo>
                      <a:pt x="39561" y="3060831"/>
                    </a:lnTo>
                    <a:lnTo>
                      <a:pt x="42332" y="3061829"/>
                    </a:lnTo>
                    <a:lnTo>
                      <a:pt x="42996" y="3056288"/>
                    </a:lnTo>
                    <a:lnTo>
                      <a:pt x="44437" y="3057950"/>
                    </a:lnTo>
                    <a:lnTo>
                      <a:pt x="45656" y="3061053"/>
                    </a:lnTo>
                    <a:lnTo>
                      <a:pt x="46543" y="3064710"/>
                    </a:lnTo>
                    <a:lnTo>
                      <a:pt x="46875" y="3068034"/>
                    </a:lnTo>
                    <a:lnTo>
                      <a:pt x="47872" y="3068588"/>
                    </a:lnTo>
                    <a:lnTo>
                      <a:pt x="49978" y="3069142"/>
                    </a:lnTo>
                    <a:lnTo>
                      <a:pt x="52083" y="3068699"/>
                    </a:lnTo>
                    <a:close/>
                    <a:moveTo>
                      <a:pt x="53524" y="3014289"/>
                    </a:moveTo>
                    <a:lnTo>
                      <a:pt x="53856" y="3017724"/>
                    </a:lnTo>
                    <a:lnTo>
                      <a:pt x="54632" y="3020162"/>
                    </a:lnTo>
                    <a:lnTo>
                      <a:pt x="56294" y="3020162"/>
                    </a:lnTo>
                    <a:cubicBezTo>
                      <a:pt x="56294" y="3020162"/>
                      <a:pt x="62278" y="3016394"/>
                      <a:pt x="62278" y="3016394"/>
                    </a:cubicBezTo>
                    <a:lnTo>
                      <a:pt x="63608" y="3013402"/>
                    </a:lnTo>
                    <a:lnTo>
                      <a:pt x="63608" y="3009413"/>
                    </a:lnTo>
                    <a:cubicBezTo>
                      <a:pt x="63608" y="3009413"/>
                      <a:pt x="62500" y="3004315"/>
                      <a:pt x="62500" y="3004315"/>
                    </a:cubicBezTo>
                    <a:lnTo>
                      <a:pt x="57513" y="2997334"/>
                    </a:lnTo>
                    <a:lnTo>
                      <a:pt x="43440" y="2992347"/>
                    </a:lnTo>
                    <a:lnTo>
                      <a:pt x="38453" y="2985366"/>
                    </a:lnTo>
                    <a:lnTo>
                      <a:pt x="37788" y="2985145"/>
                    </a:lnTo>
                    <a:lnTo>
                      <a:pt x="37234" y="2985145"/>
                    </a:lnTo>
                    <a:cubicBezTo>
                      <a:pt x="37234" y="2985145"/>
                      <a:pt x="36126" y="2983814"/>
                      <a:pt x="36126" y="2983814"/>
                    </a:cubicBezTo>
                    <a:lnTo>
                      <a:pt x="38010" y="2992015"/>
                    </a:lnTo>
                    <a:lnTo>
                      <a:pt x="39450" y="2996226"/>
                    </a:lnTo>
                    <a:lnTo>
                      <a:pt x="41223" y="2997999"/>
                    </a:lnTo>
                    <a:lnTo>
                      <a:pt x="42664" y="2997445"/>
                    </a:lnTo>
                    <a:lnTo>
                      <a:pt x="44105" y="2996559"/>
                    </a:lnTo>
                    <a:lnTo>
                      <a:pt x="45545" y="2996115"/>
                    </a:lnTo>
                    <a:lnTo>
                      <a:pt x="46654" y="2997112"/>
                    </a:lnTo>
                    <a:lnTo>
                      <a:pt x="47097" y="2999439"/>
                    </a:lnTo>
                    <a:lnTo>
                      <a:pt x="47097" y="3001656"/>
                    </a:lnTo>
                    <a:cubicBezTo>
                      <a:pt x="47097" y="3001656"/>
                      <a:pt x="47651" y="3002986"/>
                      <a:pt x="47651" y="3002986"/>
                    </a:cubicBezTo>
                    <a:lnTo>
                      <a:pt x="49313" y="3002764"/>
                    </a:lnTo>
                    <a:lnTo>
                      <a:pt x="49313" y="3004315"/>
                    </a:lnTo>
                    <a:lnTo>
                      <a:pt x="48759" y="3004537"/>
                    </a:lnTo>
                    <a:lnTo>
                      <a:pt x="48426" y="3004870"/>
                    </a:lnTo>
                    <a:lnTo>
                      <a:pt x="47761" y="3005867"/>
                    </a:lnTo>
                    <a:lnTo>
                      <a:pt x="49424" y="3007972"/>
                    </a:lnTo>
                    <a:lnTo>
                      <a:pt x="55519" y="3010632"/>
                    </a:lnTo>
                    <a:lnTo>
                      <a:pt x="53967" y="3012516"/>
                    </a:lnTo>
                    <a:lnTo>
                      <a:pt x="53524" y="3014178"/>
                    </a:lnTo>
                    <a:close/>
                    <a:moveTo>
                      <a:pt x="22939" y="2968300"/>
                    </a:moveTo>
                    <a:lnTo>
                      <a:pt x="22052" y="2967746"/>
                    </a:lnTo>
                    <a:lnTo>
                      <a:pt x="21055" y="2967968"/>
                    </a:lnTo>
                    <a:lnTo>
                      <a:pt x="20833" y="2967525"/>
                    </a:lnTo>
                    <a:lnTo>
                      <a:pt x="21277" y="2966527"/>
                    </a:lnTo>
                    <a:lnTo>
                      <a:pt x="21277" y="2965530"/>
                    </a:lnTo>
                    <a:cubicBezTo>
                      <a:pt x="21277" y="2965530"/>
                      <a:pt x="20612" y="2964754"/>
                      <a:pt x="20612" y="2964754"/>
                    </a:cubicBezTo>
                    <a:lnTo>
                      <a:pt x="20390" y="2964089"/>
                    </a:lnTo>
                    <a:lnTo>
                      <a:pt x="20390" y="2962981"/>
                    </a:lnTo>
                    <a:cubicBezTo>
                      <a:pt x="20390" y="2962981"/>
                      <a:pt x="20058" y="2961873"/>
                      <a:pt x="20058" y="2961873"/>
                    </a:cubicBezTo>
                    <a:lnTo>
                      <a:pt x="18839" y="2960765"/>
                    </a:lnTo>
                    <a:lnTo>
                      <a:pt x="17841" y="2959435"/>
                    </a:lnTo>
                    <a:lnTo>
                      <a:pt x="16733" y="2959657"/>
                    </a:lnTo>
                    <a:lnTo>
                      <a:pt x="16179" y="2961984"/>
                    </a:lnTo>
                    <a:lnTo>
                      <a:pt x="16179" y="2964754"/>
                    </a:lnTo>
                    <a:cubicBezTo>
                      <a:pt x="16179" y="2964754"/>
                      <a:pt x="16401" y="2966195"/>
                      <a:pt x="16401" y="2966195"/>
                    </a:cubicBezTo>
                    <a:lnTo>
                      <a:pt x="16733" y="2967968"/>
                    </a:lnTo>
                    <a:lnTo>
                      <a:pt x="17066" y="2970849"/>
                    </a:lnTo>
                    <a:lnTo>
                      <a:pt x="17066" y="2971403"/>
                    </a:lnTo>
                    <a:cubicBezTo>
                      <a:pt x="17066" y="2971403"/>
                      <a:pt x="16844" y="2971625"/>
                      <a:pt x="16844" y="2971625"/>
                    </a:cubicBezTo>
                    <a:lnTo>
                      <a:pt x="16512" y="2971625"/>
                    </a:lnTo>
                    <a:cubicBezTo>
                      <a:pt x="16512" y="2971625"/>
                      <a:pt x="16179" y="2971293"/>
                      <a:pt x="16179" y="2971293"/>
                    </a:cubicBezTo>
                    <a:lnTo>
                      <a:pt x="16179" y="2972179"/>
                    </a:lnTo>
                    <a:cubicBezTo>
                      <a:pt x="16179" y="2972179"/>
                      <a:pt x="16733" y="2974838"/>
                      <a:pt x="16733" y="2974838"/>
                    </a:cubicBezTo>
                    <a:lnTo>
                      <a:pt x="16512" y="2975503"/>
                    </a:lnTo>
                    <a:lnTo>
                      <a:pt x="15403" y="2975282"/>
                    </a:lnTo>
                    <a:lnTo>
                      <a:pt x="15847" y="2976612"/>
                    </a:lnTo>
                    <a:lnTo>
                      <a:pt x="17952" y="2977941"/>
                    </a:lnTo>
                    <a:lnTo>
                      <a:pt x="20168" y="2978606"/>
                    </a:lnTo>
                    <a:lnTo>
                      <a:pt x="21942" y="2978052"/>
                    </a:lnTo>
                    <a:lnTo>
                      <a:pt x="22717" y="2977387"/>
                    </a:lnTo>
                    <a:lnTo>
                      <a:pt x="22385" y="2973509"/>
                    </a:lnTo>
                    <a:lnTo>
                      <a:pt x="22828" y="2972401"/>
                    </a:lnTo>
                    <a:lnTo>
                      <a:pt x="23604" y="2971736"/>
                    </a:lnTo>
                    <a:lnTo>
                      <a:pt x="23604" y="2970184"/>
                    </a:lnTo>
                    <a:cubicBezTo>
                      <a:pt x="23604" y="2970184"/>
                      <a:pt x="22939" y="2968522"/>
                      <a:pt x="22939" y="2968522"/>
                    </a:cubicBezTo>
                    <a:close/>
                    <a:moveTo>
                      <a:pt x="118351" y="2972068"/>
                    </a:moveTo>
                    <a:lnTo>
                      <a:pt x="118351" y="2957108"/>
                    </a:lnTo>
                    <a:lnTo>
                      <a:pt x="115913" y="2954338"/>
                    </a:lnTo>
                    <a:lnTo>
                      <a:pt x="112588" y="2953451"/>
                    </a:lnTo>
                    <a:lnTo>
                      <a:pt x="109486" y="2954448"/>
                    </a:lnTo>
                    <a:lnTo>
                      <a:pt x="107602" y="2957219"/>
                    </a:lnTo>
                    <a:lnTo>
                      <a:pt x="107270" y="2959768"/>
                    </a:lnTo>
                    <a:lnTo>
                      <a:pt x="107270" y="2965087"/>
                    </a:lnTo>
                    <a:cubicBezTo>
                      <a:pt x="107270" y="2965087"/>
                      <a:pt x="106494" y="2967414"/>
                      <a:pt x="106494" y="2967414"/>
                    </a:cubicBezTo>
                    <a:lnTo>
                      <a:pt x="105164" y="2969076"/>
                    </a:lnTo>
                    <a:lnTo>
                      <a:pt x="102172" y="2970849"/>
                    </a:lnTo>
                    <a:lnTo>
                      <a:pt x="99734" y="2973398"/>
                    </a:lnTo>
                    <a:lnTo>
                      <a:pt x="94415" y="2976168"/>
                    </a:lnTo>
                    <a:lnTo>
                      <a:pt x="89761" y="2979936"/>
                    </a:lnTo>
                    <a:lnTo>
                      <a:pt x="88542" y="2981598"/>
                    </a:lnTo>
                    <a:lnTo>
                      <a:pt x="87544" y="2983593"/>
                    </a:lnTo>
                    <a:lnTo>
                      <a:pt x="86879" y="2984479"/>
                    </a:lnTo>
                    <a:lnTo>
                      <a:pt x="84220" y="2985588"/>
                    </a:lnTo>
                    <a:lnTo>
                      <a:pt x="78900" y="2985809"/>
                    </a:lnTo>
                    <a:lnTo>
                      <a:pt x="77238" y="2987028"/>
                    </a:lnTo>
                    <a:lnTo>
                      <a:pt x="84996" y="2995007"/>
                    </a:lnTo>
                    <a:lnTo>
                      <a:pt x="89871" y="3003207"/>
                    </a:lnTo>
                    <a:lnTo>
                      <a:pt x="90869" y="3004426"/>
                    </a:lnTo>
                    <a:lnTo>
                      <a:pt x="92531" y="3005535"/>
                    </a:lnTo>
                    <a:lnTo>
                      <a:pt x="95523" y="3010632"/>
                    </a:lnTo>
                    <a:lnTo>
                      <a:pt x="97296" y="3012294"/>
                    </a:lnTo>
                    <a:lnTo>
                      <a:pt x="100399" y="3012737"/>
                    </a:lnTo>
                    <a:lnTo>
                      <a:pt x="109486" y="3010743"/>
                    </a:lnTo>
                    <a:lnTo>
                      <a:pt x="109818" y="3009745"/>
                    </a:lnTo>
                    <a:lnTo>
                      <a:pt x="110372" y="3007640"/>
                    </a:lnTo>
                    <a:lnTo>
                      <a:pt x="111259" y="3005535"/>
                    </a:lnTo>
                    <a:lnTo>
                      <a:pt x="112588" y="3004537"/>
                    </a:lnTo>
                    <a:lnTo>
                      <a:pt x="115581" y="3004759"/>
                    </a:lnTo>
                    <a:lnTo>
                      <a:pt x="117021" y="3004094"/>
                    </a:lnTo>
                    <a:lnTo>
                      <a:pt x="117686" y="3002099"/>
                    </a:lnTo>
                    <a:lnTo>
                      <a:pt x="116910" y="2991128"/>
                    </a:lnTo>
                    <a:lnTo>
                      <a:pt x="116910" y="2987028"/>
                    </a:lnTo>
                    <a:cubicBezTo>
                      <a:pt x="116910" y="2987028"/>
                      <a:pt x="118240" y="2975725"/>
                      <a:pt x="118240" y="2975725"/>
                    </a:cubicBezTo>
                    <a:lnTo>
                      <a:pt x="118462" y="2972068"/>
                    </a:lnTo>
                    <a:close/>
                    <a:moveTo>
                      <a:pt x="32358" y="2914333"/>
                    </a:moveTo>
                    <a:lnTo>
                      <a:pt x="32358" y="2913668"/>
                    </a:lnTo>
                    <a:cubicBezTo>
                      <a:pt x="32358" y="2913668"/>
                      <a:pt x="31582" y="2912893"/>
                      <a:pt x="31582" y="2912893"/>
                    </a:cubicBezTo>
                    <a:lnTo>
                      <a:pt x="31361" y="2912671"/>
                    </a:lnTo>
                    <a:lnTo>
                      <a:pt x="31804" y="2912006"/>
                    </a:lnTo>
                    <a:lnTo>
                      <a:pt x="31582" y="2910344"/>
                    </a:lnTo>
                    <a:lnTo>
                      <a:pt x="28701" y="2903584"/>
                    </a:lnTo>
                    <a:lnTo>
                      <a:pt x="27371" y="2902144"/>
                    </a:lnTo>
                    <a:lnTo>
                      <a:pt x="26153" y="2901257"/>
                    </a:lnTo>
                    <a:lnTo>
                      <a:pt x="25820" y="2899817"/>
                    </a:lnTo>
                    <a:lnTo>
                      <a:pt x="26485" y="2899263"/>
                    </a:lnTo>
                    <a:lnTo>
                      <a:pt x="27371" y="2899263"/>
                    </a:lnTo>
                    <a:cubicBezTo>
                      <a:pt x="27371" y="2899263"/>
                      <a:pt x="27261" y="2898265"/>
                      <a:pt x="27261" y="2898265"/>
                    </a:cubicBezTo>
                    <a:lnTo>
                      <a:pt x="25931" y="2897600"/>
                    </a:lnTo>
                    <a:lnTo>
                      <a:pt x="24269" y="2897600"/>
                    </a:lnTo>
                    <a:cubicBezTo>
                      <a:pt x="24269" y="2897600"/>
                      <a:pt x="20944" y="2898487"/>
                      <a:pt x="20944" y="2898487"/>
                    </a:cubicBezTo>
                    <a:lnTo>
                      <a:pt x="20722" y="2898265"/>
                    </a:lnTo>
                    <a:lnTo>
                      <a:pt x="22052" y="2897490"/>
                    </a:lnTo>
                    <a:lnTo>
                      <a:pt x="22828" y="2896159"/>
                    </a:lnTo>
                    <a:lnTo>
                      <a:pt x="22052" y="2895162"/>
                    </a:lnTo>
                    <a:lnTo>
                      <a:pt x="17287" y="2896159"/>
                    </a:lnTo>
                    <a:lnTo>
                      <a:pt x="15736" y="2897046"/>
                    </a:lnTo>
                    <a:lnTo>
                      <a:pt x="15182" y="2898265"/>
                    </a:lnTo>
                    <a:lnTo>
                      <a:pt x="15736" y="2899706"/>
                    </a:lnTo>
                    <a:lnTo>
                      <a:pt x="15957" y="2900592"/>
                    </a:lnTo>
                    <a:lnTo>
                      <a:pt x="15736" y="2901146"/>
                    </a:lnTo>
                    <a:lnTo>
                      <a:pt x="15957" y="2901146"/>
                    </a:lnTo>
                    <a:cubicBezTo>
                      <a:pt x="15957" y="2901146"/>
                      <a:pt x="16844" y="2900925"/>
                      <a:pt x="16844" y="2900925"/>
                    </a:cubicBezTo>
                    <a:lnTo>
                      <a:pt x="17841" y="2901257"/>
                    </a:lnTo>
                    <a:lnTo>
                      <a:pt x="18839" y="2902476"/>
                    </a:lnTo>
                    <a:lnTo>
                      <a:pt x="19615" y="2902476"/>
                    </a:lnTo>
                    <a:cubicBezTo>
                      <a:pt x="19615" y="2902476"/>
                      <a:pt x="20058" y="2900925"/>
                      <a:pt x="20058" y="2900925"/>
                    </a:cubicBezTo>
                    <a:lnTo>
                      <a:pt x="20501" y="2900481"/>
                    </a:lnTo>
                    <a:lnTo>
                      <a:pt x="21166" y="2901922"/>
                    </a:lnTo>
                    <a:lnTo>
                      <a:pt x="21388" y="2903363"/>
                    </a:lnTo>
                    <a:lnTo>
                      <a:pt x="21166" y="2904803"/>
                    </a:lnTo>
                    <a:lnTo>
                      <a:pt x="21609" y="2906466"/>
                    </a:lnTo>
                    <a:lnTo>
                      <a:pt x="22828" y="2907684"/>
                    </a:lnTo>
                    <a:lnTo>
                      <a:pt x="24601" y="2908904"/>
                    </a:lnTo>
                    <a:lnTo>
                      <a:pt x="25155" y="2908682"/>
                    </a:lnTo>
                    <a:lnTo>
                      <a:pt x="25488" y="2908239"/>
                    </a:lnTo>
                    <a:lnTo>
                      <a:pt x="25931" y="2909125"/>
                    </a:lnTo>
                    <a:lnTo>
                      <a:pt x="25931" y="2911231"/>
                    </a:lnTo>
                    <a:cubicBezTo>
                      <a:pt x="25931" y="2911231"/>
                      <a:pt x="26707" y="2913558"/>
                      <a:pt x="26707" y="2913558"/>
                    </a:cubicBezTo>
                    <a:lnTo>
                      <a:pt x="28923" y="2915109"/>
                    </a:lnTo>
                    <a:lnTo>
                      <a:pt x="31250" y="2915774"/>
                    </a:lnTo>
                    <a:lnTo>
                      <a:pt x="32026" y="2915774"/>
                    </a:lnTo>
                    <a:cubicBezTo>
                      <a:pt x="32026" y="2915774"/>
                      <a:pt x="32469" y="2914998"/>
                      <a:pt x="32469" y="2914998"/>
                    </a:cubicBezTo>
                    <a:lnTo>
                      <a:pt x="32469" y="2914444"/>
                    </a:lnTo>
                    <a:close/>
                    <a:moveTo>
                      <a:pt x="8755" y="2872556"/>
                    </a:moveTo>
                    <a:lnTo>
                      <a:pt x="7646" y="2870672"/>
                    </a:lnTo>
                    <a:lnTo>
                      <a:pt x="7646" y="2869010"/>
                    </a:lnTo>
                    <a:cubicBezTo>
                      <a:pt x="7646" y="2869010"/>
                      <a:pt x="7979" y="2867902"/>
                      <a:pt x="7979" y="2867902"/>
                    </a:cubicBezTo>
                    <a:lnTo>
                      <a:pt x="7314" y="2866240"/>
                    </a:lnTo>
                    <a:lnTo>
                      <a:pt x="6870" y="2864134"/>
                    </a:lnTo>
                    <a:lnTo>
                      <a:pt x="6206" y="2862693"/>
                    </a:lnTo>
                    <a:lnTo>
                      <a:pt x="4987" y="2862693"/>
                    </a:lnTo>
                    <a:cubicBezTo>
                      <a:pt x="4987" y="2862693"/>
                      <a:pt x="3990" y="2863248"/>
                      <a:pt x="3990" y="2863248"/>
                    </a:cubicBezTo>
                    <a:lnTo>
                      <a:pt x="3435" y="2864688"/>
                    </a:lnTo>
                    <a:lnTo>
                      <a:pt x="2770" y="2865907"/>
                    </a:lnTo>
                    <a:lnTo>
                      <a:pt x="2216" y="2866129"/>
                    </a:lnTo>
                    <a:lnTo>
                      <a:pt x="1663" y="2866461"/>
                    </a:lnTo>
                    <a:lnTo>
                      <a:pt x="0" y="2867791"/>
                    </a:lnTo>
                    <a:lnTo>
                      <a:pt x="0" y="2868456"/>
                    </a:lnTo>
                    <a:cubicBezTo>
                      <a:pt x="0" y="2868456"/>
                      <a:pt x="443" y="2869121"/>
                      <a:pt x="443" y="2869121"/>
                    </a:cubicBezTo>
                    <a:lnTo>
                      <a:pt x="443" y="2869675"/>
                    </a:lnTo>
                    <a:cubicBezTo>
                      <a:pt x="443" y="2869675"/>
                      <a:pt x="0" y="2871226"/>
                      <a:pt x="0" y="2871226"/>
                    </a:cubicBezTo>
                    <a:lnTo>
                      <a:pt x="0" y="2873442"/>
                    </a:lnTo>
                    <a:cubicBezTo>
                      <a:pt x="0" y="2873442"/>
                      <a:pt x="443" y="2875769"/>
                      <a:pt x="443" y="2875769"/>
                    </a:cubicBezTo>
                    <a:lnTo>
                      <a:pt x="1330" y="2877432"/>
                    </a:lnTo>
                    <a:lnTo>
                      <a:pt x="2327" y="2877654"/>
                    </a:lnTo>
                    <a:lnTo>
                      <a:pt x="2770" y="2878762"/>
                    </a:lnTo>
                    <a:lnTo>
                      <a:pt x="3214" y="2881310"/>
                    </a:lnTo>
                    <a:lnTo>
                      <a:pt x="4100" y="2882751"/>
                    </a:lnTo>
                    <a:lnTo>
                      <a:pt x="4987" y="2882197"/>
                    </a:lnTo>
                    <a:lnTo>
                      <a:pt x="5319" y="2881532"/>
                    </a:lnTo>
                    <a:lnTo>
                      <a:pt x="5984" y="2880313"/>
                    </a:lnTo>
                    <a:lnTo>
                      <a:pt x="6870" y="2877764"/>
                    </a:lnTo>
                    <a:lnTo>
                      <a:pt x="7203" y="2877543"/>
                    </a:lnTo>
                    <a:lnTo>
                      <a:pt x="6870" y="2879759"/>
                    </a:lnTo>
                    <a:lnTo>
                      <a:pt x="6427" y="2881865"/>
                    </a:lnTo>
                    <a:lnTo>
                      <a:pt x="6427" y="2883748"/>
                    </a:lnTo>
                    <a:cubicBezTo>
                      <a:pt x="6427" y="2883748"/>
                      <a:pt x="7092" y="2884967"/>
                      <a:pt x="7092" y="2884967"/>
                    </a:cubicBezTo>
                    <a:lnTo>
                      <a:pt x="8422" y="2884413"/>
                    </a:lnTo>
                    <a:lnTo>
                      <a:pt x="9863" y="2882308"/>
                    </a:lnTo>
                    <a:lnTo>
                      <a:pt x="10749" y="2879094"/>
                    </a:lnTo>
                    <a:lnTo>
                      <a:pt x="10749" y="2875880"/>
                    </a:lnTo>
                    <a:cubicBezTo>
                      <a:pt x="10749" y="2875880"/>
                      <a:pt x="10084" y="2874107"/>
                      <a:pt x="10084" y="2874107"/>
                    </a:cubicBezTo>
                    <a:lnTo>
                      <a:pt x="8865" y="2872889"/>
                    </a:lnTo>
                    <a:close/>
                    <a:moveTo>
                      <a:pt x="17177" y="2852499"/>
                    </a:moveTo>
                    <a:lnTo>
                      <a:pt x="17177" y="2854271"/>
                    </a:lnTo>
                    <a:cubicBezTo>
                      <a:pt x="17177" y="2854271"/>
                      <a:pt x="17177" y="2862582"/>
                      <a:pt x="17177" y="2862582"/>
                    </a:cubicBezTo>
                    <a:lnTo>
                      <a:pt x="17398" y="2867237"/>
                    </a:lnTo>
                    <a:lnTo>
                      <a:pt x="18063" y="2871005"/>
                    </a:lnTo>
                    <a:lnTo>
                      <a:pt x="19060" y="2869231"/>
                    </a:lnTo>
                    <a:lnTo>
                      <a:pt x="19282" y="2867569"/>
                    </a:lnTo>
                    <a:lnTo>
                      <a:pt x="19282" y="2865796"/>
                    </a:lnTo>
                    <a:cubicBezTo>
                      <a:pt x="19282" y="2865796"/>
                      <a:pt x="20058" y="2863802"/>
                      <a:pt x="20058" y="2863802"/>
                    </a:cubicBezTo>
                    <a:lnTo>
                      <a:pt x="20612" y="2863358"/>
                    </a:lnTo>
                    <a:lnTo>
                      <a:pt x="23936" y="2859369"/>
                    </a:lnTo>
                    <a:lnTo>
                      <a:pt x="24269" y="2858261"/>
                    </a:lnTo>
                    <a:lnTo>
                      <a:pt x="26153" y="2860920"/>
                    </a:lnTo>
                    <a:lnTo>
                      <a:pt x="27150" y="2865575"/>
                    </a:lnTo>
                    <a:lnTo>
                      <a:pt x="28147" y="2868788"/>
                    </a:lnTo>
                    <a:lnTo>
                      <a:pt x="29920" y="2867015"/>
                    </a:lnTo>
                    <a:lnTo>
                      <a:pt x="31804" y="2864245"/>
                    </a:lnTo>
                    <a:lnTo>
                      <a:pt x="36458" y="2860366"/>
                    </a:lnTo>
                    <a:lnTo>
                      <a:pt x="38453" y="2857374"/>
                    </a:lnTo>
                    <a:lnTo>
                      <a:pt x="38675" y="2853939"/>
                    </a:lnTo>
                    <a:lnTo>
                      <a:pt x="35683" y="2840419"/>
                    </a:lnTo>
                    <a:lnTo>
                      <a:pt x="34796" y="2838647"/>
                    </a:lnTo>
                    <a:lnTo>
                      <a:pt x="33688" y="2837427"/>
                    </a:lnTo>
                    <a:lnTo>
                      <a:pt x="32469" y="2836984"/>
                    </a:lnTo>
                    <a:lnTo>
                      <a:pt x="31029" y="2837317"/>
                    </a:lnTo>
                    <a:lnTo>
                      <a:pt x="31582" y="2838425"/>
                    </a:lnTo>
                    <a:lnTo>
                      <a:pt x="32137" y="2839865"/>
                    </a:lnTo>
                    <a:lnTo>
                      <a:pt x="32691" y="2840530"/>
                    </a:lnTo>
                    <a:lnTo>
                      <a:pt x="31804" y="2841528"/>
                    </a:lnTo>
                    <a:lnTo>
                      <a:pt x="30918" y="2842192"/>
                    </a:lnTo>
                    <a:lnTo>
                      <a:pt x="30031" y="2842525"/>
                    </a:lnTo>
                    <a:lnTo>
                      <a:pt x="28923" y="2842525"/>
                    </a:lnTo>
                    <a:cubicBezTo>
                      <a:pt x="28923" y="2842525"/>
                      <a:pt x="29255" y="2843855"/>
                      <a:pt x="29255" y="2843855"/>
                    </a:cubicBezTo>
                    <a:lnTo>
                      <a:pt x="29477" y="2845850"/>
                    </a:lnTo>
                    <a:lnTo>
                      <a:pt x="29477" y="2847844"/>
                    </a:lnTo>
                    <a:cubicBezTo>
                      <a:pt x="29477" y="2847844"/>
                      <a:pt x="29144" y="2849396"/>
                      <a:pt x="29144" y="2849396"/>
                    </a:cubicBezTo>
                    <a:lnTo>
                      <a:pt x="28258" y="2849950"/>
                    </a:lnTo>
                    <a:lnTo>
                      <a:pt x="27704" y="2848066"/>
                    </a:lnTo>
                    <a:lnTo>
                      <a:pt x="27150" y="2843855"/>
                    </a:lnTo>
                    <a:lnTo>
                      <a:pt x="25709" y="2836430"/>
                    </a:lnTo>
                    <a:lnTo>
                      <a:pt x="24490" y="2834325"/>
                    </a:lnTo>
                    <a:lnTo>
                      <a:pt x="22496" y="2835765"/>
                    </a:lnTo>
                    <a:lnTo>
                      <a:pt x="25377" y="2846847"/>
                    </a:lnTo>
                    <a:lnTo>
                      <a:pt x="25598" y="2850061"/>
                    </a:lnTo>
                    <a:lnTo>
                      <a:pt x="24601" y="2853496"/>
                    </a:lnTo>
                    <a:lnTo>
                      <a:pt x="23271" y="2851723"/>
                    </a:lnTo>
                    <a:lnTo>
                      <a:pt x="20944" y="2843744"/>
                    </a:lnTo>
                    <a:lnTo>
                      <a:pt x="19615" y="2845628"/>
                    </a:lnTo>
                    <a:lnTo>
                      <a:pt x="16955" y="2846071"/>
                    </a:lnTo>
                    <a:lnTo>
                      <a:pt x="16512" y="2847844"/>
                    </a:lnTo>
                    <a:lnTo>
                      <a:pt x="16512" y="2850061"/>
                    </a:lnTo>
                    <a:cubicBezTo>
                      <a:pt x="16512" y="2850061"/>
                      <a:pt x="17066" y="2852609"/>
                      <a:pt x="17066" y="2852609"/>
                    </a:cubicBezTo>
                    <a:close/>
                    <a:moveTo>
                      <a:pt x="25598" y="2713204"/>
                    </a:moveTo>
                    <a:lnTo>
                      <a:pt x="24823" y="2714755"/>
                    </a:lnTo>
                    <a:lnTo>
                      <a:pt x="24269" y="2716195"/>
                    </a:lnTo>
                    <a:lnTo>
                      <a:pt x="23160" y="2716195"/>
                    </a:lnTo>
                    <a:cubicBezTo>
                      <a:pt x="23160" y="2716195"/>
                      <a:pt x="22052" y="2716860"/>
                      <a:pt x="22052" y="2716860"/>
                    </a:cubicBezTo>
                    <a:lnTo>
                      <a:pt x="21388" y="2717747"/>
                    </a:lnTo>
                    <a:lnTo>
                      <a:pt x="21055" y="2719077"/>
                    </a:lnTo>
                    <a:lnTo>
                      <a:pt x="21277" y="2721071"/>
                    </a:lnTo>
                    <a:lnTo>
                      <a:pt x="21831" y="2722734"/>
                    </a:lnTo>
                    <a:lnTo>
                      <a:pt x="22385" y="2723953"/>
                    </a:lnTo>
                    <a:lnTo>
                      <a:pt x="23160" y="2725061"/>
                    </a:lnTo>
                    <a:lnTo>
                      <a:pt x="23715" y="2725504"/>
                    </a:lnTo>
                    <a:lnTo>
                      <a:pt x="24158" y="2725947"/>
                    </a:lnTo>
                    <a:lnTo>
                      <a:pt x="25044" y="2726501"/>
                    </a:lnTo>
                    <a:lnTo>
                      <a:pt x="27150" y="2725282"/>
                    </a:lnTo>
                    <a:lnTo>
                      <a:pt x="28147" y="2725615"/>
                    </a:lnTo>
                    <a:lnTo>
                      <a:pt x="28923" y="2726391"/>
                    </a:lnTo>
                    <a:lnTo>
                      <a:pt x="29255" y="2727499"/>
                    </a:lnTo>
                    <a:lnTo>
                      <a:pt x="29255" y="2728053"/>
                    </a:lnTo>
                    <a:cubicBezTo>
                      <a:pt x="29255" y="2728053"/>
                      <a:pt x="29477" y="2726169"/>
                      <a:pt x="29477" y="2726169"/>
                    </a:cubicBezTo>
                    <a:lnTo>
                      <a:pt x="29477" y="2722401"/>
                    </a:lnTo>
                    <a:cubicBezTo>
                      <a:pt x="29477" y="2722401"/>
                      <a:pt x="28480" y="2720406"/>
                      <a:pt x="28480" y="2720406"/>
                    </a:cubicBezTo>
                    <a:lnTo>
                      <a:pt x="27815" y="2719520"/>
                    </a:lnTo>
                    <a:lnTo>
                      <a:pt x="27261" y="2717747"/>
                    </a:lnTo>
                    <a:lnTo>
                      <a:pt x="26485" y="2716528"/>
                    </a:lnTo>
                    <a:lnTo>
                      <a:pt x="26707" y="2713868"/>
                    </a:lnTo>
                    <a:lnTo>
                      <a:pt x="25598" y="2713204"/>
                    </a:lnTo>
                    <a:close/>
                    <a:moveTo>
                      <a:pt x="28701" y="2686275"/>
                    </a:moveTo>
                    <a:lnTo>
                      <a:pt x="31915" y="2686054"/>
                    </a:lnTo>
                    <a:lnTo>
                      <a:pt x="30474" y="2688935"/>
                    </a:lnTo>
                    <a:lnTo>
                      <a:pt x="29699" y="2690154"/>
                    </a:lnTo>
                    <a:lnTo>
                      <a:pt x="28812" y="2691040"/>
                    </a:lnTo>
                    <a:lnTo>
                      <a:pt x="26596" y="2689378"/>
                    </a:lnTo>
                    <a:lnTo>
                      <a:pt x="25488" y="2689600"/>
                    </a:lnTo>
                    <a:lnTo>
                      <a:pt x="25488" y="2692703"/>
                    </a:lnTo>
                    <a:cubicBezTo>
                      <a:pt x="25488" y="2692703"/>
                      <a:pt x="27593" y="2696470"/>
                      <a:pt x="27593" y="2696470"/>
                    </a:cubicBezTo>
                    <a:lnTo>
                      <a:pt x="30585" y="2697468"/>
                    </a:lnTo>
                    <a:lnTo>
                      <a:pt x="41556" y="2693921"/>
                    </a:lnTo>
                    <a:lnTo>
                      <a:pt x="46099" y="2690819"/>
                    </a:lnTo>
                    <a:lnTo>
                      <a:pt x="50310" y="2686165"/>
                    </a:lnTo>
                    <a:lnTo>
                      <a:pt x="54300" y="2679516"/>
                    </a:lnTo>
                    <a:lnTo>
                      <a:pt x="55630" y="2681510"/>
                    </a:lnTo>
                    <a:lnTo>
                      <a:pt x="55630" y="2683948"/>
                    </a:lnTo>
                    <a:cubicBezTo>
                      <a:pt x="55630" y="2683948"/>
                      <a:pt x="54965" y="2686275"/>
                      <a:pt x="54965" y="2686275"/>
                    </a:cubicBezTo>
                    <a:lnTo>
                      <a:pt x="53413" y="2687938"/>
                    </a:lnTo>
                    <a:lnTo>
                      <a:pt x="60062" y="2686829"/>
                    </a:lnTo>
                    <a:lnTo>
                      <a:pt x="63276" y="2684835"/>
                    </a:lnTo>
                    <a:lnTo>
                      <a:pt x="65270" y="2681400"/>
                    </a:lnTo>
                    <a:lnTo>
                      <a:pt x="34685" y="2669764"/>
                    </a:lnTo>
                    <a:lnTo>
                      <a:pt x="29809" y="2669431"/>
                    </a:lnTo>
                    <a:lnTo>
                      <a:pt x="24823" y="2671537"/>
                    </a:lnTo>
                    <a:lnTo>
                      <a:pt x="24823" y="2675415"/>
                    </a:lnTo>
                    <a:cubicBezTo>
                      <a:pt x="24823" y="2675415"/>
                      <a:pt x="22717" y="2677964"/>
                      <a:pt x="22717" y="2677964"/>
                    </a:cubicBezTo>
                    <a:lnTo>
                      <a:pt x="19947" y="2680180"/>
                    </a:lnTo>
                    <a:lnTo>
                      <a:pt x="17841" y="2683062"/>
                    </a:lnTo>
                    <a:lnTo>
                      <a:pt x="20833" y="2684835"/>
                    </a:lnTo>
                    <a:lnTo>
                      <a:pt x="28591" y="2686497"/>
                    </a:lnTo>
                    <a:close/>
                    <a:moveTo>
                      <a:pt x="38453" y="2642392"/>
                    </a:moveTo>
                    <a:lnTo>
                      <a:pt x="38675" y="2643390"/>
                    </a:lnTo>
                    <a:lnTo>
                      <a:pt x="40115" y="2645606"/>
                    </a:lnTo>
                    <a:lnTo>
                      <a:pt x="46432" y="2651368"/>
                    </a:lnTo>
                    <a:lnTo>
                      <a:pt x="46654" y="2654582"/>
                    </a:lnTo>
                    <a:lnTo>
                      <a:pt x="45767" y="2656023"/>
                    </a:lnTo>
                    <a:lnTo>
                      <a:pt x="45323" y="2655025"/>
                    </a:lnTo>
                    <a:lnTo>
                      <a:pt x="44437" y="2653917"/>
                    </a:lnTo>
                    <a:lnTo>
                      <a:pt x="43107" y="2654250"/>
                    </a:lnTo>
                    <a:lnTo>
                      <a:pt x="42110" y="2656134"/>
                    </a:lnTo>
                    <a:lnTo>
                      <a:pt x="42110" y="2658350"/>
                    </a:lnTo>
                    <a:cubicBezTo>
                      <a:pt x="42110" y="2658350"/>
                      <a:pt x="42664" y="2659458"/>
                      <a:pt x="42664" y="2659458"/>
                    </a:cubicBezTo>
                    <a:lnTo>
                      <a:pt x="44105" y="2660344"/>
                    </a:lnTo>
                    <a:lnTo>
                      <a:pt x="44880" y="2660344"/>
                    </a:lnTo>
                    <a:cubicBezTo>
                      <a:pt x="44880" y="2660344"/>
                      <a:pt x="48759" y="2662228"/>
                      <a:pt x="48759" y="2662228"/>
                    </a:cubicBezTo>
                    <a:lnTo>
                      <a:pt x="50975" y="2662228"/>
                    </a:lnTo>
                    <a:cubicBezTo>
                      <a:pt x="50975" y="2662228"/>
                      <a:pt x="52970" y="2659901"/>
                      <a:pt x="52970" y="2659901"/>
                    </a:cubicBezTo>
                    <a:lnTo>
                      <a:pt x="54189" y="2657020"/>
                    </a:lnTo>
                    <a:lnTo>
                      <a:pt x="54743" y="2654693"/>
                    </a:lnTo>
                    <a:lnTo>
                      <a:pt x="54965" y="2653474"/>
                    </a:lnTo>
                    <a:lnTo>
                      <a:pt x="55962" y="2649595"/>
                    </a:lnTo>
                    <a:lnTo>
                      <a:pt x="57070" y="2647490"/>
                    </a:lnTo>
                    <a:lnTo>
                      <a:pt x="57403" y="2645274"/>
                    </a:lnTo>
                    <a:lnTo>
                      <a:pt x="55297" y="2639954"/>
                    </a:lnTo>
                    <a:lnTo>
                      <a:pt x="53746" y="2638514"/>
                    </a:lnTo>
                    <a:lnTo>
                      <a:pt x="51640" y="2639622"/>
                    </a:lnTo>
                    <a:lnTo>
                      <a:pt x="50199" y="2640952"/>
                    </a:lnTo>
                    <a:lnTo>
                      <a:pt x="49867" y="2642282"/>
                    </a:lnTo>
                    <a:lnTo>
                      <a:pt x="49202" y="2643279"/>
                    </a:lnTo>
                    <a:lnTo>
                      <a:pt x="47872" y="2642725"/>
                    </a:lnTo>
                    <a:lnTo>
                      <a:pt x="41334" y="2637516"/>
                    </a:lnTo>
                    <a:lnTo>
                      <a:pt x="39450" y="2636409"/>
                    </a:lnTo>
                    <a:lnTo>
                      <a:pt x="38564" y="2636741"/>
                    </a:lnTo>
                    <a:lnTo>
                      <a:pt x="38564" y="2638292"/>
                    </a:lnTo>
                    <a:cubicBezTo>
                      <a:pt x="38564" y="2638292"/>
                      <a:pt x="38564" y="2640398"/>
                      <a:pt x="38564" y="2640398"/>
                    </a:cubicBezTo>
                    <a:lnTo>
                      <a:pt x="38564" y="2642614"/>
                    </a:lnTo>
                    <a:close/>
                    <a:moveTo>
                      <a:pt x="99069" y="2593190"/>
                    </a:moveTo>
                    <a:lnTo>
                      <a:pt x="99512" y="2595074"/>
                    </a:lnTo>
                    <a:lnTo>
                      <a:pt x="100399" y="2596736"/>
                    </a:lnTo>
                    <a:lnTo>
                      <a:pt x="101285" y="2597401"/>
                    </a:lnTo>
                    <a:lnTo>
                      <a:pt x="102283" y="2597955"/>
                    </a:lnTo>
                    <a:lnTo>
                      <a:pt x="119791" y="2598399"/>
                    </a:lnTo>
                    <a:lnTo>
                      <a:pt x="128546" y="2594409"/>
                    </a:lnTo>
                    <a:lnTo>
                      <a:pt x="129987" y="2592526"/>
                    </a:lnTo>
                    <a:lnTo>
                      <a:pt x="129987" y="2591528"/>
                    </a:lnTo>
                    <a:cubicBezTo>
                      <a:pt x="129987" y="2591528"/>
                      <a:pt x="130762" y="2588425"/>
                      <a:pt x="130762" y="2588425"/>
                    </a:cubicBezTo>
                    <a:lnTo>
                      <a:pt x="130430" y="2588647"/>
                    </a:lnTo>
                    <a:lnTo>
                      <a:pt x="129876" y="2587982"/>
                    </a:lnTo>
                    <a:lnTo>
                      <a:pt x="129322" y="2586874"/>
                    </a:lnTo>
                    <a:lnTo>
                      <a:pt x="129100" y="2585877"/>
                    </a:lnTo>
                    <a:lnTo>
                      <a:pt x="129322" y="2583660"/>
                    </a:lnTo>
                    <a:lnTo>
                      <a:pt x="129765" y="2581887"/>
                    </a:lnTo>
                    <a:lnTo>
                      <a:pt x="130540" y="2580668"/>
                    </a:lnTo>
                    <a:lnTo>
                      <a:pt x="131538" y="2580003"/>
                    </a:lnTo>
                    <a:lnTo>
                      <a:pt x="131205" y="2577455"/>
                    </a:lnTo>
                    <a:lnTo>
                      <a:pt x="128989" y="2576568"/>
                    </a:lnTo>
                    <a:lnTo>
                      <a:pt x="123892" y="2576790"/>
                    </a:lnTo>
                    <a:lnTo>
                      <a:pt x="122784" y="2576457"/>
                    </a:lnTo>
                    <a:lnTo>
                      <a:pt x="121897" y="2575571"/>
                    </a:lnTo>
                    <a:lnTo>
                      <a:pt x="121121" y="2574241"/>
                    </a:lnTo>
                    <a:lnTo>
                      <a:pt x="120346" y="2572690"/>
                    </a:lnTo>
                    <a:lnTo>
                      <a:pt x="119348" y="2571692"/>
                    </a:lnTo>
                    <a:lnTo>
                      <a:pt x="118351" y="2572135"/>
                    </a:lnTo>
                    <a:lnTo>
                      <a:pt x="117353" y="2573022"/>
                    </a:lnTo>
                    <a:lnTo>
                      <a:pt x="116356" y="2573576"/>
                    </a:lnTo>
                    <a:lnTo>
                      <a:pt x="108156" y="2572911"/>
                    </a:lnTo>
                    <a:lnTo>
                      <a:pt x="104167" y="2574241"/>
                    </a:lnTo>
                    <a:lnTo>
                      <a:pt x="101950" y="2578674"/>
                    </a:lnTo>
                    <a:lnTo>
                      <a:pt x="102504" y="2579449"/>
                    </a:lnTo>
                    <a:lnTo>
                      <a:pt x="102837" y="2580225"/>
                    </a:lnTo>
                    <a:lnTo>
                      <a:pt x="103058" y="2581001"/>
                    </a:lnTo>
                    <a:lnTo>
                      <a:pt x="103391" y="2581777"/>
                    </a:lnTo>
                    <a:lnTo>
                      <a:pt x="101396" y="2582220"/>
                    </a:lnTo>
                    <a:lnTo>
                      <a:pt x="99623" y="2583993"/>
                    </a:lnTo>
                    <a:lnTo>
                      <a:pt x="98958" y="2585877"/>
                    </a:lnTo>
                    <a:lnTo>
                      <a:pt x="100288" y="2586763"/>
                    </a:lnTo>
                    <a:lnTo>
                      <a:pt x="104610" y="2587539"/>
                    </a:lnTo>
                    <a:lnTo>
                      <a:pt x="106937" y="2588536"/>
                    </a:lnTo>
                    <a:lnTo>
                      <a:pt x="108932" y="2590088"/>
                    </a:lnTo>
                    <a:lnTo>
                      <a:pt x="106383" y="2591861"/>
                    </a:lnTo>
                    <a:lnTo>
                      <a:pt x="97185" y="2590088"/>
                    </a:lnTo>
                    <a:lnTo>
                      <a:pt x="98515" y="2591417"/>
                    </a:lnTo>
                    <a:lnTo>
                      <a:pt x="99069" y="2593190"/>
                    </a:lnTo>
                    <a:close/>
                    <a:moveTo>
                      <a:pt x="112367" y="2567260"/>
                    </a:moveTo>
                    <a:lnTo>
                      <a:pt x="113918" y="2567260"/>
                    </a:lnTo>
                    <a:cubicBezTo>
                      <a:pt x="113918" y="2567260"/>
                      <a:pt x="114362" y="2566041"/>
                      <a:pt x="114362" y="2566041"/>
                    </a:cubicBezTo>
                    <a:lnTo>
                      <a:pt x="115026" y="2565154"/>
                    </a:lnTo>
                    <a:lnTo>
                      <a:pt x="115913" y="2564711"/>
                    </a:lnTo>
                    <a:lnTo>
                      <a:pt x="116135" y="2565265"/>
                    </a:lnTo>
                    <a:lnTo>
                      <a:pt x="116799" y="2566484"/>
                    </a:lnTo>
                    <a:lnTo>
                      <a:pt x="119570" y="2566816"/>
                    </a:lnTo>
                    <a:lnTo>
                      <a:pt x="122894" y="2565487"/>
                    </a:lnTo>
                    <a:lnTo>
                      <a:pt x="124113" y="2564046"/>
                    </a:lnTo>
                    <a:lnTo>
                      <a:pt x="123559" y="2564046"/>
                    </a:lnTo>
                    <a:cubicBezTo>
                      <a:pt x="123559" y="2564046"/>
                      <a:pt x="123559" y="2562716"/>
                      <a:pt x="123559" y="2562716"/>
                    </a:cubicBezTo>
                    <a:lnTo>
                      <a:pt x="124446" y="2559835"/>
                    </a:lnTo>
                    <a:lnTo>
                      <a:pt x="124446" y="2557175"/>
                    </a:lnTo>
                    <a:cubicBezTo>
                      <a:pt x="124446" y="2557175"/>
                      <a:pt x="123005" y="2556954"/>
                      <a:pt x="123005" y="2556954"/>
                    </a:cubicBezTo>
                    <a:lnTo>
                      <a:pt x="122119" y="2557286"/>
                    </a:lnTo>
                    <a:lnTo>
                      <a:pt x="121897" y="2556511"/>
                    </a:lnTo>
                    <a:lnTo>
                      <a:pt x="121454" y="2555957"/>
                    </a:lnTo>
                    <a:lnTo>
                      <a:pt x="119348" y="2555957"/>
                    </a:lnTo>
                    <a:cubicBezTo>
                      <a:pt x="119348" y="2555957"/>
                      <a:pt x="118019" y="2556732"/>
                      <a:pt x="118019" y="2556732"/>
                    </a:cubicBezTo>
                    <a:lnTo>
                      <a:pt x="117243" y="2558394"/>
                    </a:lnTo>
                    <a:lnTo>
                      <a:pt x="117243" y="2560611"/>
                    </a:lnTo>
                    <a:cubicBezTo>
                      <a:pt x="117243" y="2560611"/>
                      <a:pt x="116578" y="2561276"/>
                      <a:pt x="116578" y="2561276"/>
                    </a:cubicBezTo>
                    <a:lnTo>
                      <a:pt x="114472" y="2560943"/>
                    </a:lnTo>
                    <a:lnTo>
                      <a:pt x="111702" y="2561719"/>
                    </a:lnTo>
                    <a:lnTo>
                      <a:pt x="109375" y="2563714"/>
                    </a:lnTo>
                    <a:lnTo>
                      <a:pt x="108599" y="2564933"/>
                    </a:lnTo>
                    <a:lnTo>
                      <a:pt x="109818" y="2565930"/>
                    </a:lnTo>
                    <a:lnTo>
                      <a:pt x="112367" y="2567260"/>
                    </a:lnTo>
                    <a:close/>
                    <a:moveTo>
                      <a:pt x="98626" y="2560832"/>
                    </a:moveTo>
                    <a:lnTo>
                      <a:pt x="98626" y="2562051"/>
                    </a:lnTo>
                    <a:cubicBezTo>
                      <a:pt x="98626" y="2562051"/>
                      <a:pt x="99401" y="2563381"/>
                      <a:pt x="99401" y="2563381"/>
                    </a:cubicBezTo>
                    <a:lnTo>
                      <a:pt x="101839" y="2564157"/>
                    </a:lnTo>
                    <a:lnTo>
                      <a:pt x="105718" y="2563270"/>
                    </a:lnTo>
                    <a:lnTo>
                      <a:pt x="107602" y="2562162"/>
                    </a:lnTo>
                    <a:lnTo>
                      <a:pt x="108045" y="2560943"/>
                    </a:lnTo>
                    <a:lnTo>
                      <a:pt x="108045" y="2558616"/>
                    </a:lnTo>
                    <a:cubicBezTo>
                      <a:pt x="108045" y="2558616"/>
                      <a:pt x="106272" y="2557508"/>
                      <a:pt x="106272" y="2557508"/>
                    </a:cubicBezTo>
                    <a:lnTo>
                      <a:pt x="104388" y="2556954"/>
                    </a:lnTo>
                    <a:lnTo>
                      <a:pt x="102394" y="2555292"/>
                    </a:lnTo>
                    <a:lnTo>
                      <a:pt x="99734" y="2554848"/>
                    </a:lnTo>
                    <a:lnTo>
                      <a:pt x="98183" y="2556289"/>
                    </a:lnTo>
                    <a:lnTo>
                      <a:pt x="98958" y="2559835"/>
                    </a:lnTo>
                    <a:lnTo>
                      <a:pt x="98737" y="2560832"/>
                    </a:lnTo>
                    <a:close/>
                    <a:moveTo>
                      <a:pt x="134198" y="2564711"/>
                    </a:moveTo>
                    <a:lnTo>
                      <a:pt x="135638" y="2568700"/>
                    </a:lnTo>
                    <a:lnTo>
                      <a:pt x="134530" y="2575128"/>
                    </a:lnTo>
                    <a:lnTo>
                      <a:pt x="135084" y="2575349"/>
                    </a:lnTo>
                    <a:lnTo>
                      <a:pt x="136192" y="2576347"/>
                    </a:lnTo>
                    <a:lnTo>
                      <a:pt x="136746" y="2576679"/>
                    </a:lnTo>
                    <a:lnTo>
                      <a:pt x="135527" y="2579228"/>
                    </a:lnTo>
                    <a:lnTo>
                      <a:pt x="132978" y="2582441"/>
                    </a:lnTo>
                    <a:lnTo>
                      <a:pt x="132203" y="2585101"/>
                    </a:lnTo>
                    <a:lnTo>
                      <a:pt x="139295" y="2582774"/>
                    </a:lnTo>
                    <a:lnTo>
                      <a:pt x="157801" y="2563381"/>
                    </a:lnTo>
                    <a:lnTo>
                      <a:pt x="160128" y="2561940"/>
                    </a:lnTo>
                    <a:lnTo>
                      <a:pt x="161347" y="2561608"/>
                    </a:lnTo>
                    <a:lnTo>
                      <a:pt x="162566" y="2561608"/>
                    </a:lnTo>
                    <a:cubicBezTo>
                      <a:pt x="162566" y="2561608"/>
                      <a:pt x="161126" y="2560167"/>
                      <a:pt x="161126" y="2560167"/>
                    </a:cubicBezTo>
                    <a:lnTo>
                      <a:pt x="156693" y="2557286"/>
                    </a:lnTo>
                    <a:lnTo>
                      <a:pt x="155142" y="2556732"/>
                    </a:lnTo>
                    <a:lnTo>
                      <a:pt x="153590" y="2555846"/>
                    </a:lnTo>
                    <a:lnTo>
                      <a:pt x="153036" y="2553629"/>
                    </a:lnTo>
                    <a:lnTo>
                      <a:pt x="152814" y="2550970"/>
                    </a:lnTo>
                    <a:lnTo>
                      <a:pt x="152371" y="2548532"/>
                    </a:lnTo>
                    <a:lnTo>
                      <a:pt x="149933" y="2543434"/>
                    </a:lnTo>
                    <a:lnTo>
                      <a:pt x="147274" y="2540775"/>
                    </a:lnTo>
                    <a:lnTo>
                      <a:pt x="144282" y="2540332"/>
                    </a:lnTo>
                    <a:lnTo>
                      <a:pt x="140847" y="2541772"/>
                    </a:lnTo>
                    <a:lnTo>
                      <a:pt x="138076" y="2543767"/>
                    </a:lnTo>
                    <a:lnTo>
                      <a:pt x="135195" y="2546759"/>
                    </a:lnTo>
                    <a:lnTo>
                      <a:pt x="132868" y="2551081"/>
                    </a:lnTo>
                    <a:lnTo>
                      <a:pt x="131649" y="2556732"/>
                    </a:lnTo>
                    <a:lnTo>
                      <a:pt x="132424" y="2561386"/>
                    </a:lnTo>
                    <a:lnTo>
                      <a:pt x="134419" y="2564822"/>
                    </a:lnTo>
                    <a:close/>
                    <a:moveTo>
                      <a:pt x="172318" y="2548310"/>
                    </a:moveTo>
                    <a:lnTo>
                      <a:pt x="189716" y="2546537"/>
                    </a:lnTo>
                    <a:lnTo>
                      <a:pt x="190159" y="2545872"/>
                    </a:lnTo>
                    <a:lnTo>
                      <a:pt x="190492" y="2545207"/>
                    </a:lnTo>
                    <a:lnTo>
                      <a:pt x="190824" y="2544764"/>
                    </a:lnTo>
                    <a:lnTo>
                      <a:pt x="191378" y="2544764"/>
                    </a:lnTo>
                    <a:cubicBezTo>
                      <a:pt x="191378" y="2544764"/>
                      <a:pt x="190159" y="2541772"/>
                      <a:pt x="190159" y="2541772"/>
                    </a:cubicBezTo>
                    <a:lnTo>
                      <a:pt x="188165" y="2541218"/>
                    </a:lnTo>
                    <a:lnTo>
                      <a:pt x="183621" y="2541550"/>
                    </a:lnTo>
                    <a:lnTo>
                      <a:pt x="178302" y="2537229"/>
                    </a:lnTo>
                    <a:lnTo>
                      <a:pt x="176640" y="2536342"/>
                    </a:lnTo>
                    <a:lnTo>
                      <a:pt x="156471" y="2538115"/>
                    </a:lnTo>
                    <a:lnTo>
                      <a:pt x="164118" y="2546648"/>
                    </a:lnTo>
                    <a:lnTo>
                      <a:pt x="172540" y="2548089"/>
                    </a:lnTo>
                    <a:close/>
                    <a:moveTo>
                      <a:pt x="228723" y="2479937"/>
                    </a:moveTo>
                    <a:lnTo>
                      <a:pt x="229166" y="2481267"/>
                    </a:lnTo>
                    <a:lnTo>
                      <a:pt x="229166" y="2483594"/>
                    </a:lnTo>
                    <a:cubicBezTo>
                      <a:pt x="229166" y="2483594"/>
                      <a:pt x="229831" y="2484702"/>
                      <a:pt x="229831" y="2484702"/>
                    </a:cubicBezTo>
                    <a:lnTo>
                      <a:pt x="231050" y="2484370"/>
                    </a:lnTo>
                    <a:lnTo>
                      <a:pt x="238585" y="2479715"/>
                    </a:lnTo>
                    <a:lnTo>
                      <a:pt x="257313" y="2474396"/>
                    </a:lnTo>
                    <a:lnTo>
                      <a:pt x="257868" y="2469742"/>
                    </a:lnTo>
                    <a:lnTo>
                      <a:pt x="256205" y="2465974"/>
                    </a:lnTo>
                    <a:lnTo>
                      <a:pt x="253324" y="2463426"/>
                    </a:lnTo>
                    <a:lnTo>
                      <a:pt x="250332" y="2462650"/>
                    </a:lnTo>
                    <a:lnTo>
                      <a:pt x="238032" y="2468302"/>
                    </a:lnTo>
                    <a:lnTo>
                      <a:pt x="234818" y="2467637"/>
                    </a:lnTo>
                    <a:lnTo>
                      <a:pt x="235594" y="2465753"/>
                    </a:lnTo>
                    <a:lnTo>
                      <a:pt x="233377" y="2465088"/>
                    </a:lnTo>
                    <a:lnTo>
                      <a:pt x="231272" y="2466528"/>
                    </a:lnTo>
                    <a:lnTo>
                      <a:pt x="230164" y="2469742"/>
                    </a:lnTo>
                    <a:lnTo>
                      <a:pt x="230939" y="2474396"/>
                    </a:lnTo>
                    <a:lnTo>
                      <a:pt x="230053" y="2475837"/>
                    </a:lnTo>
                    <a:lnTo>
                      <a:pt x="229166" y="2476834"/>
                    </a:lnTo>
                    <a:lnTo>
                      <a:pt x="228169" y="2477499"/>
                    </a:lnTo>
                    <a:lnTo>
                      <a:pt x="227061" y="2477832"/>
                    </a:lnTo>
                    <a:lnTo>
                      <a:pt x="227061" y="2479383"/>
                    </a:lnTo>
                    <a:lnTo>
                      <a:pt x="228169" y="2479605"/>
                    </a:lnTo>
                    <a:lnTo>
                      <a:pt x="228945" y="2480159"/>
                    </a:lnTo>
                    <a:close/>
                    <a:moveTo>
                      <a:pt x="248781" y="2450460"/>
                    </a:moveTo>
                    <a:lnTo>
                      <a:pt x="252105" y="2454117"/>
                    </a:lnTo>
                    <a:lnTo>
                      <a:pt x="254100" y="2455225"/>
                    </a:lnTo>
                    <a:lnTo>
                      <a:pt x="255651" y="2454006"/>
                    </a:lnTo>
                    <a:lnTo>
                      <a:pt x="255984" y="2451458"/>
                    </a:lnTo>
                    <a:lnTo>
                      <a:pt x="255430" y="2449241"/>
                    </a:lnTo>
                    <a:lnTo>
                      <a:pt x="254321" y="2447690"/>
                    </a:lnTo>
                    <a:lnTo>
                      <a:pt x="253324" y="2447025"/>
                    </a:lnTo>
                    <a:lnTo>
                      <a:pt x="255208" y="2444144"/>
                    </a:lnTo>
                    <a:lnTo>
                      <a:pt x="260416" y="2442592"/>
                    </a:lnTo>
                    <a:lnTo>
                      <a:pt x="260416" y="2438714"/>
                    </a:lnTo>
                    <a:lnTo>
                      <a:pt x="258422" y="2434946"/>
                    </a:lnTo>
                    <a:lnTo>
                      <a:pt x="254986" y="2435611"/>
                    </a:lnTo>
                    <a:lnTo>
                      <a:pt x="251108" y="2437827"/>
                    </a:lnTo>
                    <a:lnTo>
                      <a:pt x="248005" y="2438714"/>
                    </a:lnTo>
                    <a:lnTo>
                      <a:pt x="245013" y="2435500"/>
                    </a:lnTo>
                    <a:lnTo>
                      <a:pt x="243240" y="2434724"/>
                    </a:lnTo>
                    <a:lnTo>
                      <a:pt x="241799" y="2436830"/>
                    </a:lnTo>
                    <a:lnTo>
                      <a:pt x="241799" y="2439046"/>
                    </a:lnTo>
                    <a:cubicBezTo>
                      <a:pt x="241799" y="2439046"/>
                      <a:pt x="242686" y="2440930"/>
                      <a:pt x="242686" y="2440930"/>
                    </a:cubicBezTo>
                    <a:lnTo>
                      <a:pt x="244902" y="2443368"/>
                    </a:lnTo>
                    <a:lnTo>
                      <a:pt x="242686" y="2442925"/>
                    </a:lnTo>
                    <a:lnTo>
                      <a:pt x="241245" y="2443368"/>
                    </a:lnTo>
                    <a:lnTo>
                      <a:pt x="241023" y="2444698"/>
                    </a:lnTo>
                    <a:lnTo>
                      <a:pt x="242575" y="2446914"/>
                    </a:lnTo>
                    <a:lnTo>
                      <a:pt x="248892" y="2450239"/>
                    </a:lnTo>
                    <a:close/>
                    <a:moveTo>
                      <a:pt x="352393" y="2391063"/>
                    </a:moveTo>
                    <a:lnTo>
                      <a:pt x="352836" y="2391507"/>
                    </a:lnTo>
                    <a:lnTo>
                      <a:pt x="354277" y="2393612"/>
                    </a:lnTo>
                    <a:lnTo>
                      <a:pt x="355163" y="2394277"/>
                    </a:lnTo>
                    <a:lnTo>
                      <a:pt x="356272" y="2394277"/>
                    </a:lnTo>
                    <a:cubicBezTo>
                      <a:pt x="356272" y="2394277"/>
                      <a:pt x="358266" y="2392836"/>
                      <a:pt x="358266" y="2392836"/>
                    </a:cubicBezTo>
                    <a:lnTo>
                      <a:pt x="362477" y="2391285"/>
                    </a:lnTo>
                    <a:lnTo>
                      <a:pt x="365913" y="2388071"/>
                    </a:lnTo>
                    <a:lnTo>
                      <a:pt x="368904" y="2383639"/>
                    </a:lnTo>
                    <a:lnTo>
                      <a:pt x="370567" y="2378873"/>
                    </a:lnTo>
                    <a:lnTo>
                      <a:pt x="367353" y="2374330"/>
                    </a:lnTo>
                    <a:lnTo>
                      <a:pt x="363031" y="2374773"/>
                    </a:lnTo>
                    <a:lnTo>
                      <a:pt x="355053" y="2378873"/>
                    </a:lnTo>
                    <a:lnTo>
                      <a:pt x="349955" y="2375438"/>
                    </a:lnTo>
                    <a:lnTo>
                      <a:pt x="349179" y="2375882"/>
                    </a:lnTo>
                    <a:lnTo>
                      <a:pt x="348514" y="2376768"/>
                    </a:lnTo>
                    <a:lnTo>
                      <a:pt x="347628" y="2377211"/>
                    </a:lnTo>
                    <a:lnTo>
                      <a:pt x="347185" y="2378541"/>
                    </a:lnTo>
                    <a:lnTo>
                      <a:pt x="346963" y="2381422"/>
                    </a:lnTo>
                    <a:lnTo>
                      <a:pt x="346187" y="2383860"/>
                    </a:lnTo>
                    <a:lnTo>
                      <a:pt x="344192" y="2384082"/>
                    </a:lnTo>
                    <a:lnTo>
                      <a:pt x="344192" y="2385633"/>
                    </a:lnTo>
                    <a:lnTo>
                      <a:pt x="350288" y="2390398"/>
                    </a:lnTo>
                    <a:lnTo>
                      <a:pt x="352393" y="2391063"/>
                    </a:lnTo>
                    <a:close/>
                    <a:moveTo>
                      <a:pt x="311502" y="2404472"/>
                    </a:moveTo>
                    <a:lnTo>
                      <a:pt x="319702" y="2408018"/>
                    </a:lnTo>
                    <a:lnTo>
                      <a:pt x="320589" y="2408794"/>
                    </a:lnTo>
                    <a:lnTo>
                      <a:pt x="322473" y="2412561"/>
                    </a:lnTo>
                    <a:lnTo>
                      <a:pt x="322473" y="2413116"/>
                    </a:lnTo>
                    <a:cubicBezTo>
                      <a:pt x="322473" y="2413116"/>
                      <a:pt x="324689" y="2413670"/>
                      <a:pt x="324689" y="2413670"/>
                    </a:cubicBezTo>
                    <a:lnTo>
                      <a:pt x="326684" y="2412894"/>
                    </a:lnTo>
                    <a:lnTo>
                      <a:pt x="334884" y="2405691"/>
                    </a:lnTo>
                    <a:lnTo>
                      <a:pt x="336103" y="2403807"/>
                    </a:lnTo>
                    <a:lnTo>
                      <a:pt x="337765" y="2402034"/>
                    </a:lnTo>
                    <a:lnTo>
                      <a:pt x="342309" y="2401147"/>
                    </a:lnTo>
                    <a:lnTo>
                      <a:pt x="344303" y="2400261"/>
                    </a:lnTo>
                    <a:lnTo>
                      <a:pt x="347074" y="2397823"/>
                    </a:lnTo>
                    <a:lnTo>
                      <a:pt x="346076" y="2397158"/>
                    </a:lnTo>
                    <a:lnTo>
                      <a:pt x="344192" y="2394498"/>
                    </a:lnTo>
                    <a:lnTo>
                      <a:pt x="342087" y="2388958"/>
                    </a:lnTo>
                    <a:lnTo>
                      <a:pt x="340868" y="2386631"/>
                    </a:lnTo>
                    <a:lnTo>
                      <a:pt x="339538" y="2385855"/>
                    </a:lnTo>
                    <a:lnTo>
                      <a:pt x="340536" y="2382309"/>
                    </a:lnTo>
                    <a:lnTo>
                      <a:pt x="340536" y="2379538"/>
                    </a:lnTo>
                    <a:cubicBezTo>
                      <a:pt x="340536" y="2379538"/>
                      <a:pt x="340425" y="2376546"/>
                      <a:pt x="340425" y="2376546"/>
                    </a:cubicBezTo>
                    <a:lnTo>
                      <a:pt x="340425" y="2372225"/>
                    </a:lnTo>
                    <a:cubicBezTo>
                      <a:pt x="340425" y="2372225"/>
                      <a:pt x="339206" y="2370673"/>
                      <a:pt x="339206" y="2370673"/>
                    </a:cubicBezTo>
                    <a:lnTo>
                      <a:pt x="337322" y="2370230"/>
                    </a:lnTo>
                    <a:lnTo>
                      <a:pt x="333333" y="2370452"/>
                    </a:lnTo>
                    <a:lnTo>
                      <a:pt x="335660" y="2377101"/>
                    </a:lnTo>
                    <a:lnTo>
                      <a:pt x="335660" y="2379982"/>
                    </a:lnTo>
                    <a:cubicBezTo>
                      <a:pt x="335660" y="2379982"/>
                      <a:pt x="334552" y="2383417"/>
                      <a:pt x="334552" y="2383417"/>
                    </a:cubicBezTo>
                    <a:lnTo>
                      <a:pt x="333776" y="2383860"/>
                    </a:lnTo>
                    <a:lnTo>
                      <a:pt x="332114" y="2385301"/>
                    </a:lnTo>
                    <a:lnTo>
                      <a:pt x="330895" y="2386852"/>
                    </a:lnTo>
                    <a:lnTo>
                      <a:pt x="332225" y="2388404"/>
                    </a:lnTo>
                    <a:lnTo>
                      <a:pt x="332225" y="2390398"/>
                    </a:lnTo>
                    <a:cubicBezTo>
                      <a:pt x="332225" y="2390398"/>
                      <a:pt x="331781" y="2392615"/>
                      <a:pt x="331781" y="2392615"/>
                    </a:cubicBezTo>
                    <a:lnTo>
                      <a:pt x="331116" y="2394388"/>
                    </a:lnTo>
                    <a:lnTo>
                      <a:pt x="326795" y="2387850"/>
                    </a:lnTo>
                    <a:lnTo>
                      <a:pt x="324246" y="2385855"/>
                    </a:lnTo>
                    <a:lnTo>
                      <a:pt x="321032" y="2385633"/>
                    </a:lnTo>
                    <a:lnTo>
                      <a:pt x="322584" y="2382420"/>
                    </a:lnTo>
                    <a:lnTo>
                      <a:pt x="315048" y="2384193"/>
                    </a:lnTo>
                    <a:lnTo>
                      <a:pt x="312499" y="2384193"/>
                    </a:lnTo>
                    <a:cubicBezTo>
                      <a:pt x="312499" y="2384193"/>
                      <a:pt x="312499" y="2385633"/>
                      <a:pt x="312499" y="2385633"/>
                    </a:cubicBezTo>
                    <a:lnTo>
                      <a:pt x="313608" y="2385633"/>
                    </a:lnTo>
                    <a:cubicBezTo>
                      <a:pt x="313608" y="2385633"/>
                      <a:pt x="314494" y="2386077"/>
                      <a:pt x="314494" y="2386077"/>
                    </a:cubicBezTo>
                    <a:lnTo>
                      <a:pt x="316378" y="2387517"/>
                    </a:lnTo>
                    <a:lnTo>
                      <a:pt x="314716" y="2388625"/>
                    </a:lnTo>
                    <a:lnTo>
                      <a:pt x="314383" y="2390398"/>
                    </a:lnTo>
                    <a:lnTo>
                      <a:pt x="315048" y="2392504"/>
                    </a:lnTo>
                    <a:lnTo>
                      <a:pt x="316489" y="2394388"/>
                    </a:lnTo>
                    <a:lnTo>
                      <a:pt x="312056" y="2396272"/>
                    </a:lnTo>
                    <a:lnTo>
                      <a:pt x="309729" y="2397934"/>
                    </a:lnTo>
                    <a:lnTo>
                      <a:pt x="308732" y="2400261"/>
                    </a:lnTo>
                    <a:lnTo>
                      <a:pt x="309618" y="2402699"/>
                    </a:lnTo>
                    <a:lnTo>
                      <a:pt x="311724" y="2404583"/>
                    </a:lnTo>
                    <a:close/>
                    <a:moveTo>
                      <a:pt x="399046" y="2345961"/>
                    </a:moveTo>
                    <a:lnTo>
                      <a:pt x="400044" y="2347069"/>
                    </a:lnTo>
                    <a:lnTo>
                      <a:pt x="400930" y="2348953"/>
                    </a:lnTo>
                    <a:lnTo>
                      <a:pt x="401928" y="2355602"/>
                    </a:lnTo>
                    <a:lnTo>
                      <a:pt x="402481" y="2357597"/>
                    </a:lnTo>
                    <a:lnTo>
                      <a:pt x="404033" y="2359038"/>
                    </a:lnTo>
                    <a:lnTo>
                      <a:pt x="406471" y="2359481"/>
                    </a:lnTo>
                    <a:lnTo>
                      <a:pt x="415004" y="2357597"/>
                    </a:lnTo>
                    <a:lnTo>
                      <a:pt x="417109" y="2356600"/>
                    </a:lnTo>
                    <a:lnTo>
                      <a:pt x="416333" y="2354937"/>
                    </a:lnTo>
                    <a:lnTo>
                      <a:pt x="416001" y="2354051"/>
                    </a:lnTo>
                    <a:lnTo>
                      <a:pt x="415004" y="2352278"/>
                    </a:lnTo>
                    <a:lnTo>
                      <a:pt x="413009" y="2350172"/>
                    </a:lnTo>
                    <a:lnTo>
                      <a:pt x="411790" y="2349175"/>
                    </a:lnTo>
                    <a:lnTo>
                      <a:pt x="406914" y="2343634"/>
                    </a:lnTo>
                    <a:lnTo>
                      <a:pt x="404144" y="2342305"/>
                    </a:lnTo>
                    <a:lnTo>
                      <a:pt x="401595" y="2342858"/>
                    </a:lnTo>
                    <a:lnTo>
                      <a:pt x="399600" y="2344188"/>
                    </a:lnTo>
                    <a:lnTo>
                      <a:pt x="399046" y="2345851"/>
                    </a:lnTo>
                    <a:close/>
                    <a:moveTo>
                      <a:pt x="397938" y="2346626"/>
                    </a:moveTo>
                    <a:lnTo>
                      <a:pt x="395389" y="2341972"/>
                    </a:lnTo>
                    <a:lnTo>
                      <a:pt x="393173" y="2339423"/>
                    </a:lnTo>
                    <a:lnTo>
                      <a:pt x="389183" y="2338980"/>
                    </a:lnTo>
                    <a:lnTo>
                      <a:pt x="385748" y="2341640"/>
                    </a:lnTo>
                    <a:lnTo>
                      <a:pt x="379321" y="2349729"/>
                    </a:lnTo>
                    <a:lnTo>
                      <a:pt x="373337" y="2352832"/>
                    </a:lnTo>
                    <a:lnTo>
                      <a:pt x="372229" y="2354937"/>
                    </a:lnTo>
                    <a:lnTo>
                      <a:pt x="377770" y="2363692"/>
                    </a:lnTo>
                    <a:lnTo>
                      <a:pt x="382645" y="2365022"/>
                    </a:lnTo>
                    <a:lnTo>
                      <a:pt x="401706" y="2360146"/>
                    </a:lnTo>
                    <a:lnTo>
                      <a:pt x="401706" y="2358262"/>
                    </a:lnTo>
                    <a:lnTo>
                      <a:pt x="401041" y="2357708"/>
                    </a:lnTo>
                    <a:lnTo>
                      <a:pt x="399379" y="2355048"/>
                    </a:lnTo>
                    <a:lnTo>
                      <a:pt x="399711" y="2351724"/>
                    </a:lnTo>
                    <a:lnTo>
                      <a:pt x="398049" y="2346848"/>
                    </a:lnTo>
                    <a:close/>
                    <a:moveTo>
                      <a:pt x="419437" y="2355270"/>
                    </a:moveTo>
                    <a:lnTo>
                      <a:pt x="422761" y="2358151"/>
                    </a:lnTo>
                    <a:lnTo>
                      <a:pt x="428302" y="2359148"/>
                    </a:lnTo>
                    <a:lnTo>
                      <a:pt x="444480" y="2354937"/>
                    </a:lnTo>
                    <a:lnTo>
                      <a:pt x="445478" y="2349507"/>
                    </a:lnTo>
                    <a:lnTo>
                      <a:pt x="442486" y="2344632"/>
                    </a:lnTo>
                    <a:lnTo>
                      <a:pt x="435172" y="2337650"/>
                    </a:lnTo>
                    <a:lnTo>
                      <a:pt x="432402" y="2331001"/>
                    </a:lnTo>
                    <a:lnTo>
                      <a:pt x="430850" y="2328453"/>
                    </a:lnTo>
                    <a:lnTo>
                      <a:pt x="428856" y="2327455"/>
                    </a:lnTo>
                    <a:lnTo>
                      <a:pt x="426750" y="2328563"/>
                    </a:lnTo>
                    <a:lnTo>
                      <a:pt x="425752" y="2331444"/>
                    </a:lnTo>
                    <a:lnTo>
                      <a:pt x="425752" y="2335323"/>
                    </a:lnTo>
                    <a:cubicBezTo>
                      <a:pt x="425752" y="2335323"/>
                      <a:pt x="426528" y="2339645"/>
                      <a:pt x="426528" y="2339645"/>
                    </a:cubicBezTo>
                    <a:lnTo>
                      <a:pt x="425198" y="2342748"/>
                    </a:lnTo>
                    <a:lnTo>
                      <a:pt x="423647" y="2340310"/>
                    </a:lnTo>
                    <a:lnTo>
                      <a:pt x="421985" y="2335766"/>
                    </a:lnTo>
                    <a:lnTo>
                      <a:pt x="420323" y="2332663"/>
                    </a:lnTo>
                    <a:lnTo>
                      <a:pt x="419326" y="2332885"/>
                    </a:lnTo>
                    <a:lnTo>
                      <a:pt x="418328" y="2333993"/>
                    </a:lnTo>
                    <a:lnTo>
                      <a:pt x="417220" y="2334658"/>
                    </a:lnTo>
                    <a:lnTo>
                      <a:pt x="416112" y="2333550"/>
                    </a:lnTo>
                    <a:lnTo>
                      <a:pt x="415226" y="2331999"/>
                    </a:lnTo>
                    <a:lnTo>
                      <a:pt x="414228" y="2330780"/>
                    </a:lnTo>
                    <a:lnTo>
                      <a:pt x="413120" y="2330226"/>
                    </a:lnTo>
                    <a:lnTo>
                      <a:pt x="411901" y="2330780"/>
                    </a:lnTo>
                    <a:lnTo>
                      <a:pt x="411347" y="2332663"/>
                    </a:lnTo>
                    <a:lnTo>
                      <a:pt x="411014" y="2338758"/>
                    </a:lnTo>
                    <a:lnTo>
                      <a:pt x="410350" y="2341418"/>
                    </a:lnTo>
                    <a:lnTo>
                      <a:pt x="413563" y="2345518"/>
                    </a:lnTo>
                    <a:lnTo>
                      <a:pt x="419437" y="2355492"/>
                    </a:lnTo>
                    <a:close/>
                    <a:moveTo>
                      <a:pt x="356715" y="2297978"/>
                    </a:moveTo>
                    <a:lnTo>
                      <a:pt x="356161" y="2303297"/>
                    </a:lnTo>
                    <a:lnTo>
                      <a:pt x="358377" y="2306179"/>
                    </a:lnTo>
                    <a:lnTo>
                      <a:pt x="376218" y="2310722"/>
                    </a:lnTo>
                    <a:lnTo>
                      <a:pt x="379986" y="2313382"/>
                    </a:lnTo>
                    <a:lnTo>
                      <a:pt x="372672" y="2312495"/>
                    </a:lnTo>
                    <a:lnTo>
                      <a:pt x="370567" y="2313382"/>
                    </a:lnTo>
                    <a:lnTo>
                      <a:pt x="372672" y="2315376"/>
                    </a:lnTo>
                    <a:lnTo>
                      <a:pt x="377327" y="2317593"/>
                    </a:lnTo>
                    <a:lnTo>
                      <a:pt x="377659" y="2320363"/>
                    </a:lnTo>
                    <a:lnTo>
                      <a:pt x="379654" y="2320363"/>
                    </a:lnTo>
                    <a:cubicBezTo>
                      <a:pt x="379654" y="2320363"/>
                      <a:pt x="382867" y="2317593"/>
                      <a:pt x="382867" y="2317593"/>
                    </a:cubicBezTo>
                    <a:lnTo>
                      <a:pt x="384640" y="2316928"/>
                    </a:lnTo>
                    <a:lnTo>
                      <a:pt x="390181" y="2316928"/>
                    </a:lnTo>
                    <a:lnTo>
                      <a:pt x="390735" y="2316374"/>
                    </a:lnTo>
                    <a:lnTo>
                      <a:pt x="391068" y="2314379"/>
                    </a:lnTo>
                    <a:lnTo>
                      <a:pt x="391622" y="2313492"/>
                    </a:lnTo>
                    <a:lnTo>
                      <a:pt x="394724" y="2312163"/>
                    </a:lnTo>
                    <a:lnTo>
                      <a:pt x="395943" y="2311276"/>
                    </a:lnTo>
                    <a:lnTo>
                      <a:pt x="397384" y="2309060"/>
                    </a:lnTo>
                    <a:lnTo>
                      <a:pt x="400819" y="2301414"/>
                    </a:lnTo>
                    <a:lnTo>
                      <a:pt x="399711" y="2297424"/>
                    </a:lnTo>
                    <a:lnTo>
                      <a:pt x="394281" y="2292438"/>
                    </a:lnTo>
                    <a:lnTo>
                      <a:pt x="391622" y="2282797"/>
                    </a:lnTo>
                    <a:lnTo>
                      <a:pt x="388187" y="2280470"/>
                    </a:lnTo>
                    <a:lnTo>
                      <a:pt x="380651" y="2280470"/>
                    </a:lnTo>
                    <a:cubicBezTo>
                      <a:pt x="380651" y="2280470"/>
                      <a:pt x="377437" y="2282575"/>
                      <a:pt x="377437" y="2282575"/>
                    </a:cubicBezTo>
                    <a:lnTo>
                      <a:pt x="371564" y="2289667"/>
                    </a:lnTo>
                    <a:lnTo>
                      <a:pt x="368572" y="2291219"/>
                    </a:lnTo>
                    <a:lnTo>
                      <a:pt x="361812" y="2291883"/>
                    </a:lnTo>
                    <a:lnTo>
                      <a:pt x="358599" y="2293324"/>
                    </a:lnTo>
                    <a:lnTo>
                      <a:pt x="355053" y="2296205"/>
                    </a:lnTo>
                    <a:lnTo>
                      <a:pt x="356050" y="2297646"/>
                    </a:lnTo>
                    <a:lnTo>
                      <a:pt x="356493" y="2298089"/>
                    </a:lnTo>
                    <a:close/>
                    <a:moveTo>
                      <a:pt x="450797" y="2245674"/>
                    </a:moveTo>
                    <a:lnTo>
                      <a:pt x="446476" y="2244787"/>
                    </a:lnTo>
                    <a:lnTo>
                      <a:pt x="444480" y="2245230"/>
                    </a:lnTo>
                    <a:lnTo>
                      <a:pt x="442264" y="2247668"/>
                    </a:lnTo>
                    <a:lnTo>
                      <a:pt x="446697" y="2251547"/>
                    </a:lnTo>
                    <a:lnTo>
                      <a:pt x="457667" y="2253652"/>
                    </a:lnTo>
                    <a:lnTo>
                      <a:pt x="462432" y="2256423"/>
                    </a:lnTo>
                    <a:lnTo>
                      <a:pt x="460881" y="2257531"/>
                    </a:lnTo>
                    <a:lnTo>
                      <a:pt x="458776" y="2257531"/>
                    </a:lnTo>
                    <a:cubicBezTo>
                      <a:pt x="458776" y="2257531"/>
                      <a:pt x="450465" y="2255758"/>
                      <a:pt x="450465" y="2255758"/>
                    </a:cubicBezTo>
                    <a:lnTo>
                      <a:pt x="429742" y="2257974"/>
                    </a:lnTo>
                    <a:lnTo>
                      <a:pt x="427193" y="2259082"/>
                    </a:lnTo>
                    <a:lnTo>
                      <a:pt x="416333" y="2270385"/>
                    </a:lnTo>
                    <a:lnTo>
                      <a:pt x="414450" y="2273377"/>
                    </a:lnTo>
                    <a:lnTo>
                      <a:pt x="413009" y="2277145"/>
                    </a:lnTo>
                    <a:lnTo>
                      <a:pt x="411790" y="2282243"/>
                    </a:lnTo>
                    <a:lnTo>
                      <a:pt x="412565" y="2282243"/>
                    </a:lnTo>
                    <a:lnTo>
                      <a:pt x="412344" y="2285124"/>
                    </a:lnTo>
                    <a:lnTo>
                      <a:pt x="413009" y="2286786"/>
                    </a:lnTo>
                    <a:lnTo>
                      <a:pt x="414228" y="2287562"/>
                    </a:lnTo>
                    <a:lnTo>
                      <a:pt x="415779" y="2287562"/>
                    </a:lnTo>
                    <a:cubicBezTo>
                      <a:pt x="415779" y="2287562"/>
                      <a:pt x="416444" y="2287118"/>
                      <a:pt x="416444" y="2287118"/>
                    </a:cubicBezTo>
                    <a:lnTo>
                      <a:pt x="416776" y="2285899"/>
                    </a:lnTo>
                    <a:lnTo>
                      <a:pt x="417220" y="2284680"/>
                    </a:lnTo>
                    <a:lnTo>
                      <a:pt x="418106" y="2284126"/>
                    </a:lnTo>
                    <a:lnTo>
                      <a:pt x="418882" y="2284348"/>
                    </a:lnTo>
                    <a:lnTo>
                      <a:pt x="419215" y="2284902"/>
                    </a:lnTo>
                    <a:lnTo>
                      <a:pt x="419437" y="2285456"/>
                    </a:lnTo>
                    <a:lnTo>
                      <a:pt x="419658" y="2285789"/>
                    </a:lnTo>
                    <a:lnTo>
                      <a:pt x="424645" y="2290443"/>
                    </a:lnTo>
                    <a:lnTo>
                      <a:pt x="426750" y="2291108"/>
                    </a:lnTo>
                    <a:lnTo>
                      <a:pt x="434507" y="2291108"/>
                    </a:lnTo>
                    <a:lnTo>
                      <a:pt x="437499" y="2290332"/>
                    </a:lnTo>
                    <a:lnTo>
                      <a:pt x="445367" y="2284016"/>
                    </a:lnTo>
                    <a:lnTo>
                      <a:pt x="455452" y="2281688"/>
                    </a:lnTo>
                    <a:lnTo>
                      <a:pt x="461767" y="2277699"/>
                    </a:lnTo>
                    <a:lnTo>
                      <a:pt x="477725" y="2276923"/>
                    </a:lnTo>
                    <a:lnTo>
                      <a:pt x="505872" y="2265177"/>
                    </a:lnTo>
                    <a:lnTo>
                      <a:pt x="509862" y="2259747"/>
                    </a:lnTo>
                    <a:lnTo>
                      <a:pt x="513740" y="2257863"/>
                    </a:lnTo>
                    <a:lnTo>
                      <a:pt x="513740" y="2256423"/>
                    </a:lnTo>
                    <a:lnTo>
                      <a:pt x="509529" y="2256423"/>
                    </a:lnTo>
                    <a:lnTo>
                      <a:pt x="508199" y="2256090"/>
                    </a:lnTo>
                    <a:lnTo>
                      <a:pt x="507978" y="2255204"/>
                    </a:lnTo>
                    <a:lnTo>
                      <a:pt x="507978" y="2254095"/>
                    </a:lnTo>
                    <a:cubicBezTo>
                      <a:pt x="507978" y="2254095"/>
                      <a:pt x="507645" y="2252876"/>
                      <a:pt x="507645" y="2252876"/>
                    </a:cubicBezTo>
                    <a:lnTo>
                      <a:pt x="502991" y="2246671"/>
                    </a:lnTo>
                    <a:lnTo>
                      <a:pt x="499445" y="2246228"/>
                    </a:lnTo>
                    <a:lnTo>
                      <a:pt x="495677" y="2248998"/>
                    </a:lnTo>
                    <a:lnTo>
                      <a:pt x="492685" y="2250106"/>
                    </a:lnTo>
                    <a:lnTo>
                      <a:pt x="491134" y="2243125"/>
                    </a:lnTo>
                    <a:lnTo>
                      <a:pt x="489582" y="2242017"/>
                    </a:lnTo>
                    <a:lnTo>
                      <a:pt x="489139" y="2240576"/>
                    </a:lnTo>
                    <a:lnTo>
                      <a:pt x="489471" y="2239579"/>
                    </a:lnTo>
                    <a:lnTo>
                      <a:pt x="490136" y="2238138"/>
                    </a:lnTo>
                    <a:lnTo>
                      <a:pt x="490912" y="2237030"/>
                    </a:lnTo>
                    <a:lnTo>
                      <a:pt x="491356" y="2237030"/>
                    </a:lnTo>
                    <a:cubicBezTo>
                      <a:pt x="491356" y="2237030"/>
                      <a:pt x="490026" y="2234038"/>
                      <a:pt x="490026" y="2234038"/>
                    </a:cubicBezTo>
                    <a:lnTo>
                      <a:pt x="488474" y="2233705"/>
                    </a:lnTo>
                    <a:lnTo>
                      <a:pt x="484706" y="2235368"/>
                    </a:lnTo>
                    <a:lnTo>
                      <a:pt x="480939" y="2235811"/>
                    </a:lnTo>
                    <a:lnTo>
                      <a:pt x="479055" y="2236587"/>
                    </a:lnTo>
                    <a:lnTo>
                      <a:pt x="478169" y="2238027"/>
                    </a:lnTo>
                    <a:lnTo>
                      <a:pt x="478169" y="2241130"/>
                    </a:lnTo>
                    <a:cubicBezTo>
                      <a:pt x="478169" y="2241130"/>
                      <a:pt x="477504" y="2243236"/>
                      <a:pt x="477504" y="2243236"/>
                    </a:cubicBezTo>
                    <a:lnTo>
                      <a:pt x="476617" y="2244233"/>
                    </a:lnTo>
                    <a:lnTo>
                      <a:pt x="475176" y="2244011"/>
                    </a:lnTo>
                    <a:lnTo>
                      <a:pt x="474511" y="2238138"/>
                    </a:lnTo>
                    <a:lnTo>
                      <a:pt x="470079" y="2238138"/>
                    </a:lnTo>
                    <a:cubicBezTo>
                      <a:pt x="470079" y="2238138"/>
                      <a:pt x="451130" y="2245674"/>
                      <a:pt x="451130" y="2245674"/>
                    </a:cubicBezTo>
                    <a:close/>
                    <a:moveTo>
                      <a:pt x="502437" y="2244898"/>
                    </a:moveTo>
                    <a:lnTo>
                      <a:pt x="506315" y="2242792"/>
                    </a:lnTo>
                    <a:lnTo>
                      <a:pt x="508754" y="2240908"/>
                    </a:lnTo>
                    <a:lnTo>
                      <a:pt x="512078" y="2239579"/>
                    </a:lnTo>
                    <a:lnTo>
                      <a:pt x="513075" y="2237695"/>
                    </a:lnTo>
                    <a:lnTo>
                      <a:pt x="512632" y="2236254"/>
                    </a:lnTo>
                    <a:lnTo>
                      <a:pt x="511856" y="2236254"/>
                    </a:lnTo>
                    <a:cubicBezTo>
                      <a:pt x="511856" y="2236254"/>
                      <a:pt x="511524" y="2235922"/>
                      <a:pt x="511524" y="2235922"/>
                    </a:cubicBezTo>
                    <a:lnTo>
                      <a:pt x="510859" y="2235257"/>
                    </a:lnTo>
                    <a:lnTo>
                      <a:pt x="510194" y="2234924"/>
                    </a:lnTo>
                    <a:lnTo>
                      <a:pt x="507756" y="2235589"/>
                    </a:lnTo>
                    <a:lnTo>
                      <a:pt x="507313" y="2235146"/>
                    </a:lnTo>
                    <a:lnTo>
                      <a:pt x="507313" y="2234260"/>
                    </a:lnTo>
                    <a:cubicBezTo>
                      <a:pt x="507313" y="2234260"/>
                      <a:pt x="505983" y="2233151"/>
                      <a:pt x="505983" y="2233151"/>
                    </a:cubicBezTo>
                    <a:lnTo>
                      <a:pt x="503434" y="2232597"/>
                    </a:lnTo>
                    <a:lnTo>
                      <a:pt x="500443" y="2232819"/>
                    </a:lnTo>
                    <a:lnTo>
                      <a:pt x="499334" y="2233262"/>
                    </a:lnTo>
                    <a:lnTo>
                      <a:pt x="498558" y="2234370"/>
                    </a:lnTo>
                    <a:lnTo>
                      <a:pt x="498558" y="2235700"/>
                    </a:lnTo>
                    <a:cubicBezTo>
                      <a:pt x="498558" y="2235700"/>
                      <a:pt x="498226" y="2237030"/>
                      <a:pt x="498226" y="2237030"/>
                    </a:cubicBezTo>
                    <a:lnTo>
                      <a:pt x="497450" y="2238581"/>
                    </a:lnTo>
                    <a:lnTo>
                      <a:pt x="497450" y="2239911"/>
                    </a:lnTo>
                    <a:cubicBezTo>
                      <a:pt x="497450" y="2239911"/>
                      <a:pt x="497007" y="2240576"/>
                      <a:pt x="497007" y="2240576"/>
                    </a:cubicBezTo>
                    <a:lnTo>
                      <a:pt x="495567" y="2241462"/>
                    </a:lnTo>
                    <a:lnTo>
                      <a:pt x="497339" y="2243900"/>
                    </a:lnTo>
                    <a:lnTo>
                      <a:pt x="502548" y="2245009"/>
                    </a:lnTo>
                    <a:close/>
                    <a:moveTo>
                      <a:pt x="416001" y="2230824"/>
                    </a:moveTo>
                    <a:lnTo>
                      <a:pt x="418439" y="2230824"/>
                    </a:lnTo>
                    <a:lnTo>
                      <a:pt x="421320" y="2230048"/>
                    </a:lnTo>
                    <a:lnTo>
                      <a:pt x="427415" y="2227167"/>
                    </a:lnTo>
                    <a:lnTo>
                      <a:pt x="430518" y="2226613"/>
                    </a:lnTo>
                    <a:lnTo>
                      <a:pt x="432180" y="2228497"/>
                    </a:lnTo>
                    <a:lnTo>
                      <a:pt x="433842" y="2226724"/>
                    </a:lnTo>
                    <a:lnTo>
                      <a:pt x="440048" y="2224840"/>
                    </a:lnTo>
                    <a:lnTo>
                      <a:pt x="432180" y="2230048"/>
                    </a:lnTo>
                    <a:lnTo>
                      <a:pt x="434396" y="2231822"/>
                    </a:lnTo>
                    <a:lnTo>
                      <a:pt x="442264" y="2228386"/>
                    </a:lnTo>
                    <a:lnTo>
                      <a:pt x="464760" y="2225727"/>
                    </a:lnTo>
                    <a:lnTo>
                      <a:pt x="470300" y="2223178"/>
                    </a:lnTo>
                    <a:lnTo>
                      <a:pt x="474179" y="2217637"/>
                    </a:lnTo>
                    <a:lnTo>
                      <a:pt x="474179" y="2213980"/>
                    </a:lnTo>
                    <a:cubicBezTo>
                      <a:pt x="474179" y="2213980"/>
                      <a:pt x="473736" y="2211764"/>
                      <a:pt x="473736" y="2211764"/>
                    </a:cubicBezTo>
                    <a:lnTo>
                      <a:pt x="473182" y="2209880"/>
                    </a:lnTo>
                    <a:lnTo>
                      <a:pt x="472628" y="2207221"/>
                    </a:lnTo>
                    <a:lnTo>
                      <a:pt x="472406" y="2201901"/>
                    </a:lnTo>
                    <a:lnTo>
                      <a:pt x="471741" y="2199464"/>
                    </a:lnTo>
                    <a:lnTo>
                      <a:pt x="470189" y="2198466"/>
                    </a:lnTo>
                    <a:lnTo>
                      <a:pt x="470189" y="2196693"/>
                    </a:lnTo>
                    <a:lnTo>
                      <a:pt x="470743" y="2195807"/>
                    </a:lnTo>
                    <a:lnTo>
                      <a:pt x="471076" y="2195031"/>
                    </a:lnTo>
                    <a:lnTo>
                      <a:pt x="471298" y="2194144"/>
                    </a:lnTo>
                    <a:lnTo>
                      <a:pt x="471630" y="2193147"/>
                    </a:lnTo>
                    <a:lnTo>
                      <a:pt x="469636" y="2193923"/>
                    </a:lnTo>
                    <a:lnTo>
                      <a:pt x="467641" y="2195696"/>
                    </a:lnTo>
                    <a:lnTo>
                      <a:pt x="465757" y="2196582"/>
                    </a:lnTo>
                    <a:lnTo>
                      <a:pt x="463984" y="2194698"/>
                    </a:lnTo>
                    <a:lnTo>
                      <a:pt x="457778" y="2202123"/>
                    </a:lnTo>
                    <a:lnTo>
                      <a:pt x="457002" y="2205337"/>
                    </a:lnTo>
                    <a:lnTo>
                      <a:pt x="458665" y="2203674"/>
                    </a:lnTo>
                    <a:lnTo>
                      <a:pt x="460770" y="2202345"/>
                    </a:lnTo>
                    <a:lnTo>
                      <a:pt x="462876" y="2202123"/>
                    </a:lnTo>
                    <a:lnTo>
                      <a:pt x="464649" y="2203564"/>
                    </a:lnTo>
                    <a:lnTo>
                      <a:pt x="439161" y="2217526"/>
                    </a:lnTo>
                    <a:lnTo>
                      <a:pt x="417996" y="2222070"/>
                    </a:lnTo>
                    <a:lnTo>
                      <a:pt x="411236" y="2226392"/>
                    </a:lnTo>
                    <a:lnTo>
                      <a:pt x="413674" y="2229384"/>
                    </a:lnTo>
                    <a:lnTo>
                      <a:pt x="416001" y="2230713"/>
                    </a:lnTo>
                    <a:close/>
                    <a:moveTo>
                      <a:pt x="590979" y="2139623"/>
                    </a:moveTo>
                    <a:lnTo>
                      <a:pt x="592197" y="2139623"/>
                    </a:lnTo>
                    <a:cubicBezTo>
                      <a:pt x="592197" y="2139623"/>
                      <a:pt x="593084" y="2139845"/>
                      <a:pt x="593084" y="2139845"/>
                    </a:cubicBezTo>
                    <a:lnTo>
                      <a:pt x="593749" y="2140510"/>
                    </a:lnTo>
                    <a:lnTo>
                      <a:pt x="592973" y="2141396"/>
                    </a:lnTo>
                    <a:lnTo>
                      <a:pt x="590979" y="2142283"/>
                    </a:lnTo>
                    <a:lnTo>
                      <a:pt x="590757" y="2143280"/>
                    </a:lnTo>
                    <a:lnTo>
                      <a:pt x="592308" y="2143945"/>
                    </a:lnTo>
                    <a:lnTo>
                      <a:pt x="593860" y="2144942"/>
                    </a:lnTo>
                    <a:lnTo>
                      <a:pt x="595190" y="2146383"/>
                    </a:lnTo>
                    <a:lnTo>
                      <a:pt x="596962" y="2146383"/>
                    </a:lnTo>
                    <a:cubicBezTo>
                      <a:pt x="596962" y="2146383"/>
                      <a:pt x="599290" y="2144831"/>
                      <a:pt x="599290" y="2144831"/>
                    </a:cubicBezTo>
                    <a:lnTo>
                      <a:pt x="601062" y="2142726"/>
                    </a:lnTo>
                    <a:lnTo>
                      <a:pt x="600619" y="2139956"/>
                    </a:lnTo>
                    <a:lnTo>
                      <a:pt x="599622" y="2138515"/>
                    </a:lnTo>
                    <a:lnTo>
                      <a:pt x="598403" y="2138293"/>
                    </a:lnTo>
                    <a:lnTo>
                      <a:pt x="598403" y="2137518"/>
                    </a:lnTo>
                    <a:cubicBezTo>
                      <a:pt x="598403" y="2137518"/>
                      <a:pt x="598181" y="2136077"/>
                      <a:pt x="598181" y="2136077"/>
                    </a:cubicBezTo>
                    <a:lnTo>
                      <a:pt x="596630" y="2133972"/>
                    </a:lnTo>
                    <a:lnTo>
                      <a:pt x="594968" y="2133085"/>
                    </a:lnTo>
                    <a:lnTo>
                      <a:pt x="593971" y="2134526"/>
                    </a:lnTo>
                    <a:lnTo>
                      <a:pt x="593416" y="2135855"/>
                    </a:lnTo>
                    <a:lnTo>
                      <a:pt x="590646" y="2135855"/>
                    </a:lnTo>
                    <a:cubicBezTo>
                      <a:pt x="590646" y="2135855"/>
                      <a:pt x="589870" y="2137185"/>
                      <a:pt x="589870" y="2137185"/>
                    </a:cubicBezTo>
                    <a:lnTo>
                      <a:pt x="590314" y="2138958"/>
                    </a:lnTo>
                    <a:lnTo>
                      <a:pt x="591422" y="2139734"/>
                    </a:lnTo>
                    <a:close/>
                    <a:moveTo>
                      <a:pt x="759972" y="1993568"/>
                    </a:moveTo>
                    <a:lnTo>
                      <a:pt x="759639" y="1995896"/>
                    </a:lnTo>
                    <a:lnTo>
                      <a:pt x="760415" y="1998333"/>
                    </a:lnTo>
                    <a:lnTo>
                      <a:pt x="764294" y="2001436"/>
                    </a:lnTo>
                    <a:lnTo>
                      <a:pt x="767507" y="2003209"/>
                    </a:lnTo>
                    <a:lnTo>
                      <a:pt x="769613" y="2004096"/>
                    </a:lnTo>
                    <a:lnTo>
                      <a:pt x="770167" y="2003763"/>
                    </a:lnTo>
                    <a:lnTo>
                      <a:pt x="769835" y="2002766"/>
                    </a:lnTo>
                    <a:lnTo>
                      <a:pt x="770278" y="2002101"/>
                    </a:lnTo>
                    <a:lnTo>
                      <a:pt x="773381" y="2001769"/>
                    </a:lnTo>
                    <a:lnTo>
                      <a:pt x="775043" y="2000439"/>
                    </a:lnTo>
                    <a:lnTo>
                      <a:pt x="775265" y="1998444"/>
                    </a:lnTo>
                    <a:lnTo>
                      <a:pt x="774267" y="1996893"/>
                    </a:lnTo>
                    <a:lnTo>
                      <a:pt x="773381" y="1992017"/>
                    </a:lnTo>
                    <a:lnTo>
                      <a:pt x="772161" y="1990576"/>
                    </a:lnTo>
                    <a:lnTo>
                      <a:pt x="770943" y="1990022"/>
                    </a:lnTo>
                    <a:lnTo>
                      <a:pt x="766288" y="1982819"/>
                    </a:lnTo>
                    <a:lnTo>
                      <a:pt x="765180" y="1981933"/>
                    </a:lnTo>
                    <a:lnTo>
                      <a:pt x="764737" y="1983373"/>
                    </a:lnTo>
                    <a:lnTo>
                      <a:pt x="765070" y="1985811"/>
                    </a:lnTo>
                    <a:lnTo>
                      <a:pt x="762188" y="1979606"/>
                    </a:lnTo>
                    <a:lnTo>
                      <a:pt x="761634" y="1981379"/>
                    </a:lnTo>
                    <a:lnTo>
                      <a:pt x="762410" y="1987806"/>
                    </a:lnTo>
                    <a:lnTo>
                      <a:pt x="762410" y="1991131"/>
                    </a:lnTo>
                    <a:cubicBezTo>
                      <a:pt x="762410" y="1991131"/>
                      <a:pt x="760748" y="1992128"/>
                      <a:pt x="760748" y="1992128"/>
                    </a:cubicBezTo>
                    <a:lnTo>
                      <a:pt x="760083" y="1993347"/>
                    </a:lnTo>
                    <a:close/>
                    <a:moveTo>
                      <a:pt x="736590" y="1996560"/>
                    </a:moveTo>
                    <a:lnTo>
                      <a:pt x="735149" y="2000661"/>
                    </a:lnTo>
                    <a:lnTo>
                      <a:pt x="741022" y="2013404"/>
                    </a:lnTo>
                    <a:lnTo>
                      <a:pt x="748558" y="2011299"/>
                    </a:lnTo>
                    <a:lnTo>
                      <a:pt x="752769" y="2011853"/>
                    </a:lnTo>
                    <a:lnTo>
                      <a:pt x="754542" y="2016175"/>
                    </a:lnTo>
                    <a:lnTo>
                      <a:pt x="756315" y="2018502"/>
                    </a:lnTo>
                    <a:lnTo>
                      <a:pt x="764848" y="2019832"/>
                    </a:lnTo>
                    <a:lnTo>
                      <a:pt x="767729" y="2022491"/>
                    </a:lnTo>
                    <a:lnTo>
                      <a:pt x="769280" y="2016175"/>
                    </a:lnTo>
                    <a:lnTo>
                      <a:pt x="770167" y="2013515"/>
                    </a:lnTo>
                    <a:lnTo>
                      <a:pt x="771607" y="2011410"/>
                    </a:lnTo>
                    <a:lnTo>
                      <a:pt x="768726" y="2004872"/>
                    </a:lnTo>
                    <a:lnTo>
                      <a:pt x="755872" y="2004872"/>
                    </a:lnTo>
                    <a:cubicBezTo>
                      <a:pt x="755872" y="2004872"/>
                      <a:pt x="752991" y="1999774"/>
                      <a:pt x="752991" y="1999774"/>
                    </a:cubicBezTo>
                    <a:lnTo>
                      <a:pt x="751107" y="1991020"/>
                    </a:lnTo>
                    <a:lnTo>
                      <a:pt x="746563" y="1986033"/>
                    </a:lnTo>
                    <a:lnTo>
                      <a:pt x="736700" y="1980825"/>
                    </a:lnTo>
                    <a:lnTo>
                      <a:pt x="732600" y="1976835"/>
                    </a:lnTo>
                    <a:lnTo>
                      <a:pt x="730274" y="1975284"/>
                    </a:lnTo>
                    <a:lnTo>
                      <a:pt x="728057" y="1975284"/>
                    </a:lnTo>
                    <a:cubicBezTo>
                      <a:pt x="728057" y="1975284"/>
                      <a:pt x="726616" y="1977389"/>
                      <a:pt x="726616" y="1977389"/>
                    </a:cubicBezTo>
                    <a:lnTo>
                      <a:pt x="725287" y="1980936"/>
                    </a:lnTo>
                    <a:lnTo>
                      <a:pt x="724733" y="1985146"/>
                    </a:lnTo>
                    <a:lnTo>
                      <a:pt x="725398" y="1989025"/>
                    </a:lnTo>
                    <a:lnTo>
                      <a:pt x="730052" y="1992128"/>
                    </a:lnTo>
                    <a:lnTo>
                      <a:pt x="742241" y="1990244"/>
                    </a:lnTo>
                    <a:lnTo>
                      <a:pt x="746009" y="1997114"/>
                    </a:lnTo>
                    <a:lnTo>
                      <a:pt x="739803" y="1995896"/>
                    </a:lnTo>
                    <a:lnTo>
                      <a:pt x="736590" y="1996671"/>
                    </a:lnTo>
                    <a:close/>
                    <a:moveTo>
                      <a:pt x="754985" y="1964646"/>
                    </a:moveTo>
                    <a:lnTo>
                      <a:pt x="741576" y="1969522"/>
                    </a:lnTo>
                    <a:lnTo>
                      <a:pt x="740246" y="1970851"/>
                    </a:lnTo>
                    <a:lnTo>
                      <a:pt x="739914" y="1972181"/>
                    </a:lnTo>
                    <a:lnTo>
                      <a:pt x="739582" y="1973289"/>
                    </a:lnTo>
                    <a:lnTo>
                      <a:pt x="741133" y="1973843"/>
                    </a:lnTo>
                    <a:lnTo>
                      <a:pt x="741133" y="1974951"/>
                    </a:lnTo>
                    <a:cubicBezTo>
                      <a:pt x="741133" y="1974951"/>
                      <a:pt x="739803" y="1977279"/>
                      <a:pt x="739803" y="1977279"/>
                    </a:cubicBezTo>
                    <a:lnTo>
                      <a:pt x="740136" y="1979162"/>
                    </a:lnTo>
                    <a:lnTo>
                      <a:pt x="745455" y="1980160"/>
                    </a:lnTo>
                    <a:lnTo>
                      <a:pt x="746452" y="1979938"/>
                    </a:lnTo>
                    <a:lnTo>
                      <a:pt x="746674" y="1979384"/>
                    </a:lnTo>
                    <a:lnTo>
                      <a:pt x="747228" y="1978719"/>
                    </a:lnTo>
                    <a:lnTo>
                      <a:pt x="748226" y="1978719"/>
                    </a:lnTo>
                    <a:cubicBezTo>
                      <a:pt x="748226" y="1978719"/>
                      <a:pt x="749333" y="1980160"/>
                      <a:pt x="749333" y="1980160"/>
                    </a:cubicBezTo>
                    <a:lnTo>
                      <a:pt x="750552" y="1983152"/>
                    </a:lnTo>
                    <a:lnTo>
                      <a:pt x="752215" y="1986033"/>
                    </a:lnTo>
                    <a:lnTo>
                      <a:pt x="754209" y="1988249"/>
                    </a:lnTo>
                    <a:lnTo>
                      <a:pt x="755872" y="1989247"/>
                    </a:lnTo>
                    <a:lnTo>
                      <a:pt x="756869" y="1988249"/>
                    </a:lnTo>
                    <a:lnTo>
                      <a:pt x="757423" y="1986587"/>
                    </a:lnTo>
                    <a:lnTo>
                      <a:pt x="757755" y="1985479"/>
                    </a:lnTo>
                    <a:lnTo>
                      <a:pt x="758309" y="1984703"/>
                    </a:lnTo>
                    <a:lnTo>
                      <a:pt x="758974" y="1983706"/>
                    </a:lnTo>
                    <a:lnTo>
                      <a:pt x="759196" y="1982930"/>
                    </a:lnTo>
                    <a:lnTo>
                      <a:pt x="759196" y="1981490"/>
                    </a:lnTo>
                    <a:cubicBezTo>
                      <a:pt x="759196" y="1981490"/>
                      <a:pt x="759418" y="1978719"/>
                      <a:pt x="759418" y="1978719"/>
                    </a:cubicBezTo>
                    <a:lnTo>
                      <a:pt x="760194" y="1975395"/>
                    </a:lnTo>
                    <a:lnTo>
                      <a:pt x="760748" y="1971184"/>
                    </a:lnTo>
                    <a:lnTo>
                      <a:pt x="759307" y="1968413"/>
                    </a:lnTo>
                    <a:lnTo>
                      <a:pt x="756315" y="1967638"/>
                    </a:lnTo>
                    <a:lnTo>
                      <a:pt x="756315" y="1965311"/>
                    </a:lnTo>
                    <a:cubicBezTo>
                      <a:pt x="756315" y="1965311"/>
                      <a:pt x="754874" y="1964646"/>
                      <a:pt x="754874" y="1964646"/>
                    </a:cubicBezTo>
                    <a:close/>
                    <a:moveTo>
                      <a:pt x="730606" y="1895940"/>
                    </a:moveTo>
                    <a:lnTo>
                      <a:pt x="700907" y="1920763"/>
                    </a:lnTo>
                    <a:lnTo>
                      <a:pt x="700907" y="1922757"/>
                    </a:lnTo>
                    <a:lnTo>
                      <a:pt x="703567" y="1922979"/>
                    </a:lnTo>
                    <a:lnTo>
                      <a:pt x="706892" y="1922314"/>
                    </a:lnTo>
                    <a:lnTo>
                      <a:pt x="709994" y="1920763"/>
                    </a:lnTo>
                    <a:lnTo>
                      <a:pt x="713762" y="1916108"/>
                    </a:lnTo>
                    <a:lnTo>
                      <a:pt x="721187" y="1909792"/>
                    </a:lnTo>
                    <a:lnTo>
                      <a:pt x="729720" y="1909792"/>
                    </a:lnTo>
                    <a:cubicBezTo>
                      <a:pt x="729720" y="1909792"/>
                      <a:pt x="730827" y="1909016"/>
                      <a:pt x="730827" y="1909016"/>
                    </a:cubicBezTo>
                    <a:lnTo>
                      <a:pt x="730827" y="1912230"/>
                    </a:lnTo>
                    <a:cubicBezTo>
                      <a:pt x="730827" y="1912230"/>
                      <a:pt x="729609" y="1916108"/>
                      <a:pt x="729609" y="1916108"/>
                    </a:cubicBezTo>
                    <a:lnTo>
                      <a:pt x="727614" y="1919433"/>
                    </a:lnTo>
                    <a:lnTo>
                      <a:pt x="725730" y="1920763"/>
                    </a:lnTo>
                    <a:lnTo>
                      <a:pt x="725730" y="1922757"/>
                    </a:lnTo>
                    <a:lnTo>
                      <a:pt x="726949" y="1921871"/>
                    </a:lnTo>
                    <a:lnTo>
                      <a:pt x="728168" y="1921428"/>
                    </a:lnTo>
                    <a:lnTo>
                      <a:pt x="729387" y="1921649"/>
                    </a:lnTo>
                    <a:lnTo>
                      <a:pt x="730495" y="1922647"/>
                    </a:lnTo>
                    <a:lnTo>
                      <a:pt x="730163" y="1923755"/>
                    </a:lnTo>
                    <a:lnTo>
                      <a:pt x="729720" y="1926525"/>
                    </a:lnTo>
                    <a:lnTo>
                      <a:pt x="735482" y="1925749"/>
                    </a:lnTo>
                    <a:lnTo>
                      <a:pt x="740468" y="1923201"/>
                    </a:lnTo>
                    <a:lnTo>
                      <a:pt x="745122" y="1918657"/>
                    </a:lnTo>
                    <a:lnTo>
                      <a:pt x="749887" y="1911897"/>
                    </a:lnTo>
                    <a:lnTo>
                      <a:pt x="750220" y="1911676"/>
                    </a:lnTo>
                    <a:lnTo>
                      <a:pt x="750552" y="1911676"/>
                    </a:lnTo>
                    <a:cubicBezTo>
                      <a:pt x="750552" y="1911676"/>
                      <a:pt x="750663" y="1911233"/>
                      <a:pt x="750663" y="1911233"/>
                    </a:cubicBezTo>
                    <a:lnTo>
                      <a:pt x="750663" y="1909903"/>
                    </a:lnTo>
                    <a:cubicBezTo>
                      <a:pt x="750663" y="1909903"/>
                      <a:pt x="743904" y="1907022"/>
                      <a:pt x="743904" y="1907022"/>
                    </a:cubicBezTo>
                    <a:lnTo>
                      <a:pt x="742796" y="1905359"/>
                    </a:lnTo>
                    <a:lnTo>
                      <a:pt x="742241" y="1903032"/>
                    </a:lnTo>
                    <a:lnTo>
                      <a:pt x="740911" y="1900927"/>
                    </a:lnTo>
                    <a:lnTo>
                      <a:pt x="739360" y="1899486"/>
                    </a:lnTo>
                    <a:lnTo>
                      <a:pt x="736368" y="1898378"/>
                    </a:lnTo>
                    <a:lnTo>
                      <a:pt x="733598" y="1895829"/>
                    </a:lnTo>
                    <a:lnTo>
                      <a:pt x="731935" y="1895275"/>
                    </a:lnTo>
                    <a:lnTo>
                      <a:pt x="730495" y="1895940"/>
                    </a:lnTo>
                    <a:close/>
                    <a:moveTo>
                      <a:pt x="691266" y="1920098"/>
                    </a:moveTo>
                    <a:lnTo>
                      <a:pt x="690823" y="1922647"/>
                    </a:lnTo>
                    <a:lnTo>
                      <a:pt x="699799" y="1917771"/>
                    </a:lnTo>
                    <a:lnTo>
                      <a:pt x="702570" y="1915444"/>
                    </a:lnTo>
                    <a:lnTo>
                      <a:pt x="709107" y="1907243"/>
                    </a:lnTo>
                    <a:lnTo>
                      <a:pt x="716643" y="1904473"/>
                    </a:lnTo>
                    <a:lnTo>
                      <a:pt x="732490" y="1891397"/>
                    </a:lnTo>
                    <a:lnTo>
                      <a:pt x="732822" y="1891397"/>
                    </a:lnTo>
                    <a:cubicBezTo>
                      <a:pt x="732822" y="1891397"/>
                      <a:pt x="733155" y="1890843"/>
                      <a:pt x="733155" y="1890843"/>
                    </a:cubicBezTo>
                    <a:lnTo>
                      <a:pt x="733487" y="1889956"/>
                    </a:lnTo>
                    <a:lnTo>
                      <a:pt x="730938" y="1887075"/>
                    </a:lnTo>
                    <a:lnTo>
                      <a:pt x="727170" y="1885302"/>
                    </a:lnTo>
                    <a:lnTo>
                      <a:pt x="724289" y="1885856"/>
                    </a:lnTo>
                    <a:lnTo>
                      <a:pt x="724289" y="1889956"/>
                    </a:lnTo>
                    <a:cubicBezTo>
                      <a:pt x="724289" y="1889956"/>
                      <a:pt x="716311" y="1894056"/>
                      <a:pt x="716311" y="1894056"/>
                    </a:cubicBezTo>
                    <a:lnTo>
                      <a:pt x="711878" y="1898267"/>
                    </a:lnTo>
                    <a:lnTo>
                      <a:pt x="705894" y="1902035"/>
                    </a:lnTo>
                    <a:lnTo>
                      <a:pt x="703567" y="1902700"/>
                    </a:lnTo>
                    <a:lnTo>
                      <a:pt x="695920" y="1903032"/>
                    </a:lnTo>
                    <a:lnTo>
                      <a:pt x="693815" y="1904584"/>
                    </a:lnTo>
                    <a:lnTo>
                      <a:pt x="692153" y="1908462"/>
                    </a:lnTo>
                    <a:lnTo>
                      <a:pt x="691155" y="1913006"/>
                    </a:lnTo>
                    <a:lnTo>
                      <a:pt x="689937" y="1916995"/>
                    </a:lnTo>
                    <a:lnTo>
                      <a:pt x="687720" y="1919211"/>
                    </a:lnTo>
                    <a:lnTo>
                      <a:pt x="691599" y="1919211"/>
                    </a:lnTo>
                    <a:lnTo>
                      <a:pt x="691266" y="1920209"/>
                    </a:lnTo>
                    <a:close/>
                    <a:moveTo>
                      <a:pt x="786235" y="1871228"/>
                    </a:moveTo>
                    <a:lnTo>
                      <a:pt x="788895" y="1869677"/>
                    </a:lnTo>
                    <a:lnTo>
                      <a:pt x="791554" y="1867017"/>
                    </a:lnTo>
                    <a:lnTo>
                      <a:pt x="794103" y="1865134"/>
                    </a:lnTo>
                    <a:lnTo>
                      <a:pt x="794989" y="1865134"/>
                    </a:lnTo>
                    <a:cubicBezTo>
                      <a:pt x="794989" y="1865134"/>
                      <a:pt x="794324" y="1866463"/>
                      <a:pt x="794324" y="1866463"/>
                    </a:cubicBezTo>
                    <a:lnTo>
                      <a:pt x="794324" y="1867128"/>
                    </a:lnTo>
                    <a:cubicBezTo>
                      <a:pt x="794324" y="1867128"/>
                      <a:pt x="794435" y="1868790"/>
                      <a:pt x="794435" y="1868790"/>
                    </a:cubicBezTo>
                    <a:lnTo>
                      <a:pt x="794214" y="1870342"/>
                    </a:lnTo>
                    <a:lnTo>
                      <a:pt x="794878" y="1871228"/>
                    </a:lnTo>
                    <a:lnTo>
                      <a:pt x="796209" y="1870563"/>
                    </a:lnTo>
                    <a:lnTo>
                      <a:pt x="797871" y="1869012"/>
                    </a:lnTo>
                    <a:lnTo>
                      <a:pt x="799422" y="1867128"/>
                    </a:lnTo>
                    <a:lnTo>
                      <a:pt x="799644" y="1865134"/>
                    </a:lnTo>
                    <a:lnTo>
                      <a:pt x="798203" y="1864136"/>
                    </a:lnTo>
                    <a:lnTo>
                      <a:pt x="796541" y="1864136"/>
                    </a:lnTo>
                    <a:cubicBezTo>
                      <a:pt x="796541" y="1864136"/>
                      <a:pt x="796541" y="1863250"/>
                      <a:pt x="796541" y="1863250"/>
                    </a:cubicBezTo>
                    <a:lnTo>
                      <a:pt x="798314" y="1861809"/>
                    </a:lnTo>
                    <a:lnTo>
                      <a:pt x="800641" y="1860590"/>
                    </a:lnTo>
                    <a:lnTo>
                      <a:pt x="804741" y="1856933"/>
                    </a:lnTo>
                    <a:lnTo>
                      <a:pt x="806958" y="1855049"/>
                    </a:lnTo>
                    <a:lnTo>
                      <a:pt x="808287" y="1852944"/>
                    </a:lnTo>
                    <a:lnTo>
                      <a:pt x="808287" y="1850727"/>
                    </a:lnTo>
                    <a:cubicBezTo>
                      <a:pt x="808287" y="1850727"/>
                      <a:pt x="806515" y="1850506"/>
                      <a:pt x="806515" y="1850506"/>
                    </a:cubicBezTo>
                    <a:lnTo>
                      <a:pt x="804409" y="1851614"/>
                    </a:lnTo>
                    <a:lnTo>
                      <a:pt x="803300" y="1852500"/>
                    </a:lnTo>
                    <a:lnTo>
                      <a:pt x="803079" y="1853387"/>
                    </a:lnTo>
                    <a:lnTo>
                      <a:pt x="802525" y="1853941"/>
                    </a:lnTo>
                    <a:lnTo>
                      <a:pt x="801750" y="1853498"/>
                    </a:lnTo>
                    <a:lnTo>
                      <a:pt x="800419" y="1852057"/>
                    </a:lnTo>
                    <a:lnTo>
                      <a:pt x="798314" y="1850949"/>
                    </a:lnTo>
                    <a:lnTo>
                      <a:pt x="795211" y="1850949"/>
                    </a:lnTo>
                    <a:cubicBezTo>
                      <a:pt x="795211" y="1850949"/>
                      <a:pt x="786013" y="1853165"/>
                      <a:pt x="786013" y="1853165"/>
                    </a:cubicBezTo>
                    <a:lnTo>
                      <a:pt x="784351" y="1854717"/>
                    </a:lnTo>
                    <a:lnTo>
                      <a:pt x="783132" y="1856822"/>
                    </a:lnTo>
                    <a:lnTo>
                      <a:pt x="781581" y="1858041"/>
                    </a:lnTo>
                    <a:lnTo>
                      <a:pt x="780473" y="1859814"/>
                    </a:lnTo>
                    <a:lnTo>
                      <a:pt x="780251" y="1862474"/>
                    </a:lnTo>
                    <a:lnTo>
                      <a:pt x="779808" y="1865134"/>
                    </a:lnTo>
                    <a:lnTo>
                      <a:pt x="780140" y="1865577"/>
                    </a:lnTo>
                    <a:lnTo>
                      <a:pt x="779919" y="1866020"/>
                    </a:lnTo>
                    <a:lnTo>
                      <a:pt x="779032" y="1866906"/>
                    </a:lnTo>
                    <a:lnTo>
                      <a:pt x="779032" y="1868015"/>
                    </a:lnTo>
                    <a:cubicBezTo>
                      <a:pt x="779032" y="1868015"/>
                      <a:pt x="783465" y="1871339"/>
                      <a:pt x="783465" y="1871339"/>
                    </a:cubicBezTo>
                    <a:lnTo>
                      <a:pt x="785902" y="1871339"/>
                    </a:lnTo>
                    <a:close/>
                    <a:moveTo>
                      <a:pt x="833110" y="1859371"/>
                    </a:moveTo>
                    <a:lnTo>
                      <a:pt x="831448" y="1860368"/>
                    </a:lnTo>
                    <a:lnTo>
                      <a:pt x="833775" y="1862474"/>
                    </a:lnTo>
                    <a:lnTo>
                      <a:pt x="839205" y="1864025"/>
                    </a:lnTo>
                    <a:lnTo>
                      <a:pt x="841865" y="1864025"/>
                    </a:lnTo>
                    <a:cubicBezTo>
                      <a:pt x="841865" y="1864025"/>
                      <a:pt x="844191" y="1864801"/>
                      <a:pt x="844191" y="1864801"/>
                    </a:cubicBezTo>
                    <a:lnTo>
                      <a:pt x="848846" y="1867571"/>
                    </a:lnTo>
                    <a:lnTo>
                      <a:pt x="851506" y="1867793"/>
                    </a:lnTo>
                    <a:lnTo>
                      <a:pt x="859928" y="1864247"/>
                    </a:lnTo>
                    <a:lnTo>
                      <a:pt x="864360" y="1860922"/>
                    </a:lnTo>
                    <a:lnTo>
                      <a:pt x="867795" y="1856711"/>
                    </a:lnTo>
                    <a:lnTo>
                      <a:pt x="868793" y="1852944"/>
                    </a:lnTo>
                    <a:lnTo>
                      <a:pt x="866022" y="1851392"/>
                    </a:lnTo>
                    <a:lnTo>
                      <a:pt x="862033" y="1850617"/>
                    </a:lnTo>
                    <a:lnTo>
                      <a:pt x="859263" y="1849398"/>
                    </a:lnTo>
                    <a:lnTo>
                      <a:pt x="863030" y="1842860"/>
                    </a:lnTo>
                    <a:lnTo>
                      <a:pt x="864471" y="1838316"/>
                    </a:lnTo>
                    <a:lnTo>
                      <a:pt x="861035" y="1834548"/>
                    </a:lnTo>
                    <a:lnTo>
                      <a:pt x="857267" y="1826791"/>
                    </a:lnTo>
                    <a:lnTo>
                      <a:pt x="855384" y="1825018"/>
                    </a:lnTo>
                    <a:lnTo>
                      <a:pt x="852724" y="1825794"/>
                    </a:lnTo>
                    <a:lnTo>
                      <a:pt x="849621" y="1827789"/>
                    </a:lnTo>
                    <a:lnTo>
                      <a:pt x="846741" y="1830781"/>
                    </a:lnTo>
                    <a:lnTo>
                      <a:pt x="844635" y="1834548"/>
                    </a:lnTo>
                    <a:lnTo>
                      <a:pt x="844856" y="1835435"/>
                    </a:lnTo>
                    <a:lnTo>
                      <a:pt x="844635" y="1838981"/>
                    </a:lnTo>
                    <a:lnTo>
                      <a:pt x="844191" y="1842527"/>
                    </a:lnTo>
                    <a:lnTo>
                      <a:pt x="843859" y="1843524"/>
                    </a:lnTo>
                    <a:lnTo>
                      <a:pt x="844413" y="1846073"/>
                    </a:lnTo>
                    <a:lnTo>
                      <a:pt x="845078" y="1847514"/>
                    </a:lnTo>
                    <a:lnTo>
                      <a:pt x="846076" y="1847846"/>
                    </a:lnTo>
                    <a:lnTo>
                      <a:pt x="847738" y="1847181"/>
                    </a:lnTo>
                    <a:lnTo>
                      <a:pt x="845189" y="1849287"/>
                    </a:lnTo>
                    <a:lnTo>
                      <a:pt x="840756" y="1850838"/>
                    </a:lnTo>
                    <a:lnTo>
                      <a:pt x="838872" y="1853719"/>
                    </a:lnTo>
                    <a:lnTo>
                      <a:pt x="838872" y="1855714"/>
                    </a:lnTo>
                    <a:cubicBezTo>
                      <a:pt x="838872" y="1855714"/>
                      <a:pt x="839426" y="1857820"/>
                      <a:pt x="839426" y="1857820"/>
                    </a:cubicBezTo>
                    <a:lnTo>
                      <a:pt x="839426" y="1859482"/>
                    </a:lnTo>
                    <a:cubicBezTo>
                      <a:pt x="839426" y="1859482"/>
                      <a:pt x="837765" y="1860147"/>
                      <a:pt x="837765" y="1860147"/>
                    </a:cubicBezTo>
                    <a:lnTo>
                      <a:pt x="833221" y="1859149"/>
                    </a:lnTo>
                    <a:close/>
                    <a:moveTo>
                      <a:pt x="854719" y="1816042"/>
                    </a:moveTo>
                    <a:lnTo>
                      <a:pt x="855827" y="1814823"/>
                    </a:lnTo>
                    <a:lnTo>
                      <a:pt x="858930" y="1809615"/>
                    </a:lnTo>
                    <a:lnTo>
                      <a:pt x="860592" y="1808396"/>
                    </a:lnTo>
                    <a:lnTo>
                      <a:pt x="861922" y="1806955"/>
                    </a:lnTo>
                    <a:lnTo>
                      <a:pt x="860592" y="1803963"/>
                    </a:lnTo>
                    <a:lnTo>
                      <a:pt x="858597" y="1801304"/>
                    </a:lnTo>
                    <a:lnTo>
                      <a:pt x="857711" y="1800861"/>
                    </a:lnTo>
                    <a:lnTo>
                      <a:pt x="856935" y="1796317"/>
                    </a:lnTo>
                    <a:lnTo>
                      <a:pt x="857711" y="1794876"/>
                    </a:lnTo>
                    <a:lnTo>
                      <a:pt x="860925" y="1795431"/>
                    </a:lnTo>
                    <a:lnTo>
                      <a:pt x="872006" y="1792993"/>
                    </a:lnTo>
                    <a:lnTo>
                      <a:pt x="873780" y="1791663"/>
                    </a:lnTo>
                    <a:lnTo>
                      <a:pt x="875330" y="1789557"/>
                    </a:lnTo>
                    <a:lnTo>
                      <a:pt x="876771" y="1786787"/>
                    </a:lnTo>
                    <a:lnTo>
                      <a:pt x="878212" y="1785125"/>
                    </a:lnTo>
                    <a:lnTo>
                      <a:pt x="884085" y="1782244"/>
                    </a:lnTo>
                    <a:lnTo>
                      <a:pt x="885636" y="1779141"/>
                    </a:lnTo>
                    <a:lnTo>
                      <a:pt x="889404" y="1777700"/>
                    </a:lnTo>
                    <a:lnTo>
                      <a:pt x="891067" y="1774819"/>
                    </a:lnTo>
                    <a:lnTo>
                      <a:pt x="889293" y="1774819"/>
                    </a:lnTo>
                    <a:cubicBezTo>
                      <a:pt x="889293" y="1774819"/>
                      <a:pt x="887521" y="1773489"/>
                      <a:pt x="887521" y="1773489"/>
                    </a:cubicBezTo>
                    <a:lnTo>
                      <a:pt x="885969" y="1770830"/>
                    </a:lnTo>
                    <a:lnTo>
                      <a:pt x="884861" y="1767173"/>
                    </a:lnTo>
                    <a:lnTo>
                      <a:pt x="884306" y="1763848"/>
                    </a:lnTo>
                    <a:lnTo>
                      <a:pt x="884306" y="1758418"/>
                    </a:lnTo>
                    <a:cubicBezTo>
                      <a:pt x="884306" y="1758418"/>
                      <a:pt x="884085" y="1756091"/>
                      <a:pt x="884085" y="1756091"/>
                    </a:cubicBezTo>
                    <a:lnTo>
                      <a:pt x="878766" y="1745010"/>
                    </a:lnTo>
                    <a:lnTo>
                      <a:pt x="877547" y="1743237"/>
                    </a:lnTo>
                    <a:lnTo>
                      <a:pt x="871784" y="1739690"/>
                    </a:lnTo>
                    <a:lnTo>
                      <a:pt x="870565" y="1738471"/>
                    </a:lnTo>
                    <a:lnTo>
                      <a:pt x="869568" y="1735923"/>
                    </a:lnTo>
                    <a:lnTo>
                      <a:pt x="867463" y="1729052"/>
                    </a:lnTo>
                    <a:lnTo>
                      <a:pt x="864804" y="1724730"/>
                    </a:lnTo>
                    <a:lnTo>
                      <a:pt x="863030" y="1726725"/>
                    </a:lnTo>
                    <a:lnTo>
                      <a:pt x="861368" y="1731047"/>
                    </a:lnTo>
                    <a:lnTo>
                      <a:pt x="859152" y="1733706"/>
                    </a:lnTo>
                    <a:lnTo>
                      <a:pt x="859706" y="1734260"/>
                    </a:lnTo>
                    <a:lnTo>
                      <a:pt x="860703" y="1735479"/>
                    </a:lnTo>
                    <a:lnTo>
                      <a:pt x="861479" y="1735812"/>
                    </a:lnTo>
                    <a:lnTo>
                      <a:pt x="860925" y="1740023"/>
                    </a:lnTo>
                    <a:lnTo>
                      <a:pt x="859817" y="1743791"/>
                    </a:lnTo>
                    <a:lnTo>
                      <a:pt x="856935" y="1750550"/>
                    </a:lnTo>
                    <a:lnTo>
                      <a:pt x="860038" y="1750550"/>
                    </a:lnTo>
                    <a:lnTo>
                      <a:pt x="856049" y="1754318"/>
                    </a:lnTo>
                    <a:lnTo>
                      <a:pt x="859595" y="1755759"/>
                    </a:lnTo>
                    <a:lnTo>
                      <a:pt x="862919" y="1754540"/>
                    </a:lnTo>
                    <a:lnTo>
                      <a:pt x="869236" y="1748556"/>
                    </a:lnTo>
                    <a:lnTo>
                      <a:pt x="869236" y="1750661"/>
                    </a:lnTo>
                    <a:cubicBezTo>
                      <a:pt x="869236" y="1750661"/>
                      <a:pt x="869568" y="1752434"/>
                      <a:pt x="869568" y="1752434"/>
                    </a:cubicBezTo>
                    <a:lnTo>
                      <a:pt x="870012" y="1754207"/>
                    </a:lnTo>
                    <a:lnTo>
                      <a:pt x="870787" y="1756202"/>
                    </a:lnTo>
                    <a:lnTo>
                      <a:pt x="863917" y="1760967"/>
                    </a:lnTo>
                    <a:lnTo>
                      <a:pt x="857489" y="1767284"/>
                    </a:lnTo>
                    <a:lnTo>
                      <a:pt x="853389" y="1773822"/>
                    </a:lnTo>
                    <a:lnTo>
                      <a:pt x="851838" y="1775484"/>
                    </a:lnTo>
                    <a:lnTo>
                      <a:pt x="852392" y="1776814"/>
                    </a:lnTo>
                    <a:lnTo>
                      <a:pt x="853278" y="1778033"/>
                    </a:lnTo>
                    <a:lnTo>
                      <a:pt x="853611" y="1778365"/>
                    </a:lnTo>
                    <a:lnTo>
                      <a:pt x="854387" y="1778808"/>
                    </a:lnTo>
                    <a:lnTo>
                      <a:pt x="857489" y="1778365"/>
                    </a:lnTo>
                    <a:lnTo>
                      <a:pt x="857489" y="1780360"/>
                    </a:lnTo>
                    <a:lnTo>
                      <a:pt x="856492" y="1781911"/>
                    </a:lnTo>
                    <a:lnTo>
                      <a:pt x="854830" y="1786565"/>
                    </a:lnTo>
                    <a:lnTo>
                      <a:pt x="854054" y="1787563"/>
                    </a:lnTo>
                    <a:lnTo>
                      <a:pt x="852946" y="1787009"/>
                    </a:lnTo>
                    <a:lnTo>
                      <a:pt x="851173" y="1784460"/>
                    </a:lnTo>
                    <a:lnTo>
                      <a:pt x="849732" y="1784017"/>
                    </a:lnTo>
                    <a:lnTo>
                      <a:pt x="847405" y="1785790"/>
                    </a:lnTo>
                    <a:lnTo>
                      <a:pt x="845965" y="1789668"/>
                    </a:lnTo>
                    <a:lnTo>
                      <a:pt x="844635" y="1794433"/>
                    </a:lnTo>
                    <a:lnTo>
                      <a:pt x="842751" y="1798977"/>
                    </a:lnTo>
                    <a:lnTo>
                      <a:pt x="843859" y="1800196"/>
                    </a:lnTo>
                    <a:lnTo>
                      <a:pt x="844967" y="1800750"/>
                    </a:lnTo>
                    <a:lnTo>
                      <a:pt x="846186" y="1800750"/>
                    </a:lnTo>
                    <a:cubicBezTo>
                      <a:pt x="846186" y="1800750"/>
                      <a:pt x="847405" y="1800639"/>
                      <a:pt x="847405" y="1800639"/>
                    </a:cubicBezTo>
                    <a:lnTo>
                      <a:pt x="844302" y="1813272"/>
                    </a:lnTo>
                    <a:lnTo>
                      <a:pt x="842308" y="1819256"/>
                    </a:lnTo>
                    <a:lnTo>
                      <a:pt x="839648" y="1822913"/>
                    </a:lnTo>
                    <a:lnTo>
                      <a:pt x="842751" y="1824243"/>
                    </a:lnTo>
                    <a:lnTo>
                      <a:pt x="854497" y="1815488"/>
                    </a:lnTo>
                    <a:close/>
                    <a:moveTo>
                      <a:pt x="816598" y="1716198"/>
                    </a:moveTo>
                    <a:lnTo>
                      <a:pt x="819037" y="1717195"/>
                    </a:lnTo>
                    <a:lnTo>
                      <a:pt x="816709" y="1718857"/>
                    </a:lnTo>
                    <a:lnTo>
                      <a:pt x="817928" y="1720409"/>
                    </a:lnTo>
                    <a:lnTo>
                      <a:pt x="818926" y="1720187"/>
                    </a:lnTo>
                    <a:lnTo>
                      <a:pt x="820034" y="1719300"/>
                    </a:lnTo>
                    <a:lnTo>
                      <a:pt x="821363" y="1718746"/>
                    </a:lnTo>
                    <a:lnTo>
                      <a:pt x="822361" y="1719522"/>
                    </a:lnTo>
                    <a:lnTo>
                      <a:pt x="822804" y="1721184"/>
                    </a:lnTo>
                    <a:lnTo>
                      <a:pt x="823358" y="1722625"/>
                    </a:lnTo>
                    <a:lnTo>
                      <a:pt x="824467" y="1722625"/>
                    </a:lnTo>
                    <a:cubicBezTo>
                      <a:pt x="824467" y="1722625"/>
                      <a:pt x="825574" y="1720963"/>
                      <a:pt x="825574" y="1720963"/>
                    </a:cubicBezTo>
                    <a:lnTo>
                      <a:pt x="829121" y="1713760"/>
                    </a:lnTo>
                    <a:lnTo>
                      <a:pt x="830561" y="1711322"/>
                    </a:lnTo>
                    <a:lnTo>
                      <a:pt x="831115" y="1708551"/>
                    </a:lnTo>
                    <a:lnTo>
                      <a:pt x="830783" y="1706335"/>
                    </a:lnTo>
                    <a:lnTo>
                      <a:pt x="829121" y="1702124"/>
                    </a:lnTo>
                    <a:lnTo>
                      <a:pt x="832445" y="1700240"/>
                    </a:lnTo>
                    <a:lnTo>
                      <a:pt x="833886" y="1698578"/>
                    </a:lnTo>
                    <a:lnTo>
                      <a:pt x="834550" y="1695364"/>
                    </a:lnTo>
                    <a:lnTo>
                      <a:pt x="833775" y="1692483"/>
                    </a:lnTo>
                    <a:lnTo>
                      <a:pt x="832002" y="1692483"/>
                    </a:lnTo>
                    <a:cubicBezTo>
                      <a:pt x="832002" y="1692483"/>
                      <a:pt x="830118" y="1693591"/>
                      <a:pt x="830118" y="1693591"/>
                    </a:cubicBezTo>
                    <a:lnTo>
                      <a:pt x="828899" y="1693591"/>
                    </a:lnTo>
                    <a:cubicBezTo>
                      <a:pt x="828899" y="1693591"/>
                      <a:pt x="825685" y="1690156"/>
                      <a:pt x="825685" y="1690156"/>
                    </a:cubicBezTo>
                    <a:lnTo>
                      <a:pt x="821696" y="1690821"/>
                    </a:lnTo>
                    <a:lnTo>
                      <a:pt x="814161" y="1694478"/>
                    </a:lnTo>
                    <a:lnTo>
                      <a:pt x="812276" y="1697248"/>
                    </a:lnTo>
                    <a:lnTo>
                      <a:pt x="809617" y="1703454"/>
                    </a:lnTo>
                    <a:lnTo>
                      <a:pt x="807401" y="1710435"/>
                    </a:lnTo>
                    <a:lnTo>
                      <a:pt x="806736" y="1715089"/>
                    </a:lnTo>
                    <a:lnTo>
                      <a:pt x="809063" y="1718081"/>
                    </a:lnTo>
                    <a:lnTo>
                      <a:pt x="816709" y="1716087"/>
                    </a:lnTo>
                    <a:close/>
                    <a:moveTo>
                      <a:pt x="885858" y="1642173"/>
                    </a:moveTo>
                    <a:lnTo>
                      <a:pt x="884306" y="1643170"/>
                    </a:lnTo>
                    <a:lnTo>
                      <a:pt x="882756" y="1645276"/>
                    </a:lnTo>
                    <a:lnTo>
                      <a:pt x="886745" y="1644722"/>
                    </a:lnTo>
                    <a:lnTo>
                      <a:pt x="889737" y="1642949"/>
                    </a:lnTo>
                    <a:lnTo>
                      <a:pt x="904586" y="1625662"/>
                    </a:lnTo>
                    <a:lnTo>
                      <a:pt x="910459" y="1622891"/>
                    </a:lnTo>
                    <a:lnTo>
                      <a:pt x="917219" y="1616353"/>
                    </a:lnTo>
                    <a:lnTo>
                      <a:pt x="931182" y="1609372"/>
                    </a:lnTo>
                    <a:lnTo>
                      <a:pt x="934838" y="1609150"/>
                    </a:lnTo>
                    <a:lnTo>
                      <a:pt x="936390" y="1605382"/>
                    </a:lnTo>
                    <a:lnTo>
                      <a:pt x="931403" y="1602169"/>
                    </a:lnTo>
                    <a:lnTo>
                      <a:pt x="924643" y="1602723"/>
                    </a:lnTo>
                    <a:lnTo>
                      <a:pt x="917884" y="1605825"/>
                    </a:lnTo>
                    <a:lnTo>
                      <a:pt x="913008" y="1610258"/>
                    </a:lnTo>
                    <a:lnTo>
                      <a:pt x="910902" y="1612807"/>
                    </a:lnTo>
                    <a:lnTo>
                      <a:pt x="908464" y="1614912"/>
                    </a:lnTo>
                    <a:lnTo>
                      <a:pt x="905916" y="1616353"/>
                    </a:lnTo>
                    <a:lnTo>
                      <a:pt x="903589" y="1616907"/>
                    </a:lnTo>
                    <a:lnTo>
                      <a:pt x="902813" y="1615356"/>
                    </a:lnTo>
                    <a:lnTo>
                      <a:pt x="904143" y="1611699"/>
                    </a:lnTo>
                    <a:lnTo>
                      <a:pt x="907467" y="1605604"/>
                    </a:lnTo>
                    <a:lnTo>
                      <a:pt x="904919" y="1603388"/>
                    </a:lnTo>
                    <a:lnTo>
                      <a:pt x="902037" y="1603720"/>
                    </a:lnTo>
                    <a:lnTo>
                      <a:pt x="889515" y="1612364"/>
                    </a:lnTo>
                    <a:lnTo>
                      <a:pt x="887410" y="1615023"/>
                    </a:lnTo>
                    <a:lnTo>
                      <a:pt x="886191" y="1618015"/>
                    </a:lnTo>
                    <a:lnTo>
                      <a:pt x="884196" y="1625218"/>
                    </a:lnTo>
                    <a:lnTo>
                      <a:pt x="882756" y="1628432"/>
                    </a:lnTo>
                    <a:lnTo>
                      <a:pt x="877436" y="1635635"/>
                    </a:lnTo>
                    <a:lnTo>
                      <a:pt x="875774" y="1639735"/>
                    </a:lnTo>
                    <a:lnTo>
                      <a:pt x="888185" y="1637851"/>
                    </a:lnTo>
                    <a:lnTo>
                      <a:pt x="887299" y="1640843"/>
                    </a:lnTo>
                    <a:lnTo>
                      <a:pt x="885858" y="1642284"/>
                    </a:lnTo>
                    <a:close/>
                    <a:moveTo>
                      <a:pt x="899045" y="1588428"/>
                    </a:moveTo>
                    <a:lnTo>
                      <a:pt x="900819" y="1585879"/>
                    </a:lnTo>
                    <a:lnTo>
                      <a:pt x="901926" y="1584881"/>
                    </a:lnTo>
                    <a:lnTo>
                      <a:pt x="906470" y="1584438"/>
                    </a:lnTo>
                    <a:lnTo>
                      <a:pt x="907467" y="1583330"/>
                    </a:lnTo>
                    <a:lnTo>
                      <a:pt x="908243" y="1580560"/>
                    </a:lnTo>
                    <a:lnTo>
                      <a:pt x="907134" y="1578011"/>
                    </a:lnTo>
                    <a:lnTo>
                      <a:pt x="905029" y="1577568"/>
                    </a:lnTo>
                    <a:lnTo>
                      <a:pt x="900486" y="1578565"/>
                    </a:lnTo>
                    <a:lnTo>
                      <a:pt x="900486" y="1576792"/>
                    </a:lnTo>
                    <a:lnTo>
                      <a:pt x="902480" y="1575351"/>
                    </a:lnTo>
                    <a:lnTo>
                      <a:pt x="904364" y="1573024"/>
                    </a:lnTo>
                    <a:lnTo>
                      <a:pt x="895832" y="1573024"/>
                    </a:lnTo>
                    <a:lnTo>
                      <a:pt x="895832" y="1570919"/>
                    </a:lnTo>
                    <a:lnTo>
                      <a:pt x="900708" y="1568370"/>
                    </a:lnTo>
                    <a:lnTo>
                      <a:pt x="903145" y="1565821"/>
                    </a:lnTo>
                    <a:lnTo>
                      <a:pt x="903145" y="1562275"/>
                    </a:lnTo>
                    <a:cubicBezTo>
                      <a:pt x="903145" y="1562275"/>
                      <a:pt x="902258" y="1558951"/>
                      <a:pt x="902258" y="1558951"/>
                    </a:cubicBezTo>
                    <a:lnTo>
                      <a:pt x="901815" y="1555404"/>
                    </a:lnTo>
                    <a:lnTo>
                      <a:pt x="901151" y="1552191"/>
                    </a:lnTo>
                    <a:lnTo>
                      <a:pt x="899599" y="1549753"/>
                    </a:lnTo>
                    <a:lnTo>
                      <a:pt x="897383" y="1547647"/>
                    </a:lnTo>
                    <a:lnTo>
                      <a:pt x="896275" y="1547869"/>
                    </a:lnTo>
                    <a:lnTo>
                      <a:pt x="895278" y="1553077"/>
                    </a:lnTo>
                    <a:lnTo>
                      <a:pt x="894280" y="1553964"/>
                    </a:lnTo>
                    <a:lnTo>
                      <a:pt x="893061" y="1554185"/>
                    </a:lnTo>
                    <a:lnTo>
                      <a:pt x="882645" y="1561278"/>
                    </a:lnTo>
                    <a:lnTo>
                      <a:pt x="882645" y="1563162"/>
                    </a:lnTo>
                    <a:lnTo>
                      <a:pt x="886523" y="1560834"/>
                    </a:lnTo>
                    <a:lnTo>
                      <a:pt x="890956" y="1560391"/>
                    </a:lnTo>
                    <a:lnTo>
                      <a:pt x="895278" y="1561832"/>
                    </a:lnTo>
                    <a:lnTo>
                      <a:pt x="898934" y="1565267"/>
                    </a:lnTo>
                    <a:lnTo>
                      <a:pt x="893172" y="1570254"/>
                    </a:lnTo>
                    <a:lnTo>
                      <a:pt x="889182" y="1571805"/>
                    </a:lnTo>
                    <a:lnTo>
                      <a:pt x="888407" y="1574132"/>
                    </a:lnTo>
                    <a:lnTo>
                      <a:pt x="888074" y="1576681"/>
                    </a:lnTo>
                    <a:lnTo>
                      <a:pt x="887521" y="1578454"/>
                    </a:lnTo>
                    <a:lnTo>
                      <a:pt x="885747" y="1579562"/>
                    </a:lnTo>
                    <a:lnTo>
                      <a:pt x="879320" y="1580449"/>
                    </a:lnTo>
                    <a:lnTo>
                      <a:pt x="877769" y="1581335"/>
                    </a:lnTo>
                    <a:lnTo>
                      <a:pt x="874555" y="1585103"/>
                    </a:lnTo>
                    <a:lnTo>
                      <a:pt x="872893" y="1586211"/>
                    </a:lnTo>
                    <a:lnTo>
                      <a:pt x="872893" y="1588317"/>
                    </a:lnTo>
                    <a:lnTo>
                      <a:pt x="875109" y="1587984"/>
                    </a:lnTo>
                    <a:lnTo>
                      <a:pt x="879209" y="1584992"/>
                    </a:lnTo>
                    <a:lnTo>
                      <a:pt x="881426" y="1584217"/>
                    </a:lnTo>
                    <a:lnTo>
                      <a:pt x="882866" y="1585103"/>
                    </a:lnTo>
                    <a:lnTo>
                      <a:pt x="881869" y="1587098"/>
                    </a:lnTo>
                    <a:lnTo>
                      <a:pt x="878766" y="1590755"/>
                    </a:lnTo>
                    <a:lnTo>
                      <a:pt x="877215" y="1593525"/>
                    </a:lnTo>
                    <a:lnTo>
                      <a:pt x="875552" y="1594966"/>
                    </a:lnTo>
                    <a:lnTo>
                      <a:pt x="873890" y="1595963"/>
                    </a:lnTo>
                    <a:lnTo>
                      <a:pt x="872117" y="1597514"/>
                    </a:lnTo>
                    <a:lnTo>
                      <a:pt x="867574" y="1605161"/>
                    </a:lnTo>
                    <a:lnTo>
                      <a:pt x="894723" y="1592417"/>
                    </a:lnTo>
                    <a:lnTo>
                      <a:pt x="899378" y="1588206"/>
                    </a:lnTo>
                    <a:close/>
                    <a:moveTo>
                      <a:pt x="915556" y="1541553"/>
                    </a:moveTo>
                    <a:lnTo>
                      <a:pt x="917995" y="1541996"/>
                    </a:lnTo>
                    <a:lnTo>
                      <a:pt x="919103" y="1544434"/>
                    </a:lnTo>
                    <a:lnTo>
                      <a:pt x="920211" y="1547537"/>
                    </a:lnTo>
                    <a:lnTo>
                      <a:pt x="923203" y="1548866"/>
                    </a:lnTo>
                    <a:lnTo>
                      <a:pt x="925752" y="1547093"/>
                    </a:lnTo>
                    <a:lnTo>
                      <a:pt x="927414" y="1549199"/>
                    </a:lnTo>
                    <a:lnTo>
                      <a:pt x="929852" y="1546318"/>
                    </a:lnTo>
                    <a:lnTo>
                      <a:pt x="931071" y="1544101"/>
                    </a:lnTo>
                    <a:lnTo>
                      <a:pt x="932290" y="1542550"/>
                    </a:lnTo>
                    <a:lnTo>
                      <a:pt x="933508" y="1541442"/>
                    </a:lnTo>
                    <a:lnTo>
                      <a:pt x="934395" y="1537674"/>
                    </a:lnTo>
                    <a:lnTo>
                      <a:pt x="933841" y="1532022"/>
                    </a:lnTo>
                    <a:lnTo>
                      <a:pt x="933065" y="1529584"/>
                    </a:lnTo>
                    <a:lnTo>
                      <a:pt x="932844" y="1528809"/>
                    </a:lnTo>
                    <a:lnTo>
                      <a:pt x="932179" y="1527812"/>
                    </a:lnTo>
                    <a:lnTo>
                      <a:pt x="931293" y="1527590"/>
                    </a:lnTo>
                    <a:lnTo>
                      <a:pt x="928965" y="1527590"/>
                    </a:lnTo>
                    <a:cubicBezTo>
                      <a:pt x="928965" y="1527590"/>
                      <a:pt x="928522" y="1527368"/>
                      <a:pt x="928522" y="1527368"/>
                    </a:cubicBezTo>
                    <a:lnTo>
                      <a:pt x="927857" y="1526703"/>
                    </a:lnTo>
                    <a:lnTo>
                      <a:pt x="927303" y="1525817"/>
                    </a:lnTo>
                    <a:lnTo>
                      <a:pt x="925973" y="1526482"/>
                    </a:lnTo>
                    <a:lnTo>
                      <a:pt x="925419" y="1524487"/>
                    </a:lnTo>
                    <a:lnTo>
                      <a:pt x="924643" y="1522160"/>
                    </a:lnTo>
                    <a:lnTo>
                      <a:pt x="923979" y="1522382"/>
                    </a:lnTo>
                    <a:lnTo>
                      <a:pt x="924200" y="1524155"/>
                    </a:lnTo>
                    <a:lnTo>
                      <a:pt x="924200" y="1525484"/>
                    </a:lnTo>
                    <a:cubicBezTo>
                      <a:pt x="924200" y="1525484"/>
                      <a:pt x="923979" y="1527036"/>
                      <a:pt x="923979" y="1527036"/>
                    </a:cubicBezTo>
                    <a:lnTo>
                      <a:pt x="919989" y="1531912"/>
                    </a:lnTo>
                    <a:lnTo>
                      <a:pt x="917773" y="1533906"/>
                    </a:lnTo>
                    <a:lnTo>
                      <a:pt x="915224" y="1537120"/>
                    </a:lnTo>
                    <a:lnTo>
                      <a:pt x="914116" y="1539447"/>
                    </a:lnTo>
                    <a:lnTo>
                      <a:pt x="913562" y="1541553"/>
                    </a:lnTo>
                    <a:lnTo>
                      <a:pt x="914116" y="1542107"/>
                    </a:lnTo>
                    <a:lnTo>
                      <a:pt x="915778" y="1541553"/>
                    </a:lnTo>
                    <a:close/>
                    <a:moveTo>
                      <a:pt x="935060" y="1494678"/>
                    </a:moveTo>
                    <a:lnTo>
                      <a:pt x="936058" y="1492794"/>
                    </a:lnTo>
                    <a:lnTo>
                      <a:pt x="936390" y="1496007"/>
                    </a:lnTo>
                    <a:lnTo>
                      <a:pt x="936944" y="1497670"/>
                    </a:lnTo>
                    <a:lnTo>
                      <a:pt x="937941" y="1498889"/>
                    </a:lnTo>
                    <a:lnTo>
                      <a:pt x="939604" y="1500329"/>
                    </a:lnTo>
                    <a:lnTo>
                      <a:pt x="940490" y="1498889"/>
                    </a:lnTo>
                    <a:lnTo>
                      <a:pt x="941709" y="1494788"/>
                    </a:lnTo>
                    <a:lnTo>
                      <a:pt x="942263" y="1488029"/>
                    </a:lnTo>
                    <a:lnTo>
                      <a:pt x="943704" y="1482377"/>
                    </a:lnTo>
                    <a:lnTo>
                      <a:pt x="943039" y="1480604"/>
                    </a:lnTo>
                    <a:lnTo>
                      <a:pt x="940823" y="1480383"/>
                    </a:lnTo>
                    <a:lnTo>
                      <a:pt x="939493" y="1481047"/>
                    </a:lnTo>
                    <a:lnTo>
                      <a:pt x="939493" y="1482599"/>
                    </a:lnTo>
                    <a:cubicBezTo>
                      <a:pt x="939493" y="1482599"/>
                      <a:pt x="939493" y="1485591"/>
                      <a:pt x="939493" y="1485591"/>
                    </a:cubicBezTo>
                    <a:lnTo>
                      <a:pt x="938495" y="1488583"/>
                    </a:lnTo>
                    <a:lnTo>
                      <a:pt x="937720" y="1488583"/>
                    </a:lnTo>
                    <a:cubicBezTo>
                      <a:pt x="937720" y="1488583"/>
                      <a:pt x="937498" y="1487031"/>
                      <a:pt x="937498" y="1487031"/>
                    </a:cubicBezTo>
                    <a:lnTo>
                      <a:pt x="937055" y="1485480"/>
                    </a:lnTo>
                    <a:lnTo>
                      <a:pt x="936501" y="1484372"/>
                    </a:lnTo>
                    <a:lnTo>
                      <a:pt x="936501" y="1482488"/>
                    </a:lnTo>
                    <a:cubicBezTo>
                      <a:pt x="936501" y="1482488"/>
                      <a:pt x="935836" y="1481602"/>
                      <a:pt x="935836" y="1481602"/>
                    </a:cubicBezTo>
                    <a:lnTo>
                      <a:pt x="934728" y="1481602"/>
                    </a:lnTo>
                    <a:cubicBezTo>
                      <a:pt x="934728" y="1481602"/>
                      <a:pt x="928190" y="1484150"/>
                      <a:pt x="928190" y="1484150"/>
                    </a:cubicBezTo>
                    <a:lnTo>
                      <a:pt x="926860" y="1485480"/>
                    </a:lnTo>
                    <a:lnTo>
                      <a:pt x="926860" y="1486921"/>
                    </a:lnTo>
                    <a:cubicBezTo>
                      <a:pt x="926860" y="1486921"/>
                      <a:pt x="927857" y="1487253"/>
                      <a:pt x="927857" y="1487253"/>
                    </a:cubicBezTo>
                    <a:lnTo>
                      <a:pt x="928854" y="1490799"/>
                    </a:lnTo>
                    <a:lnTo>
                      <a:pt x="930517" y="1494788"/>
                    </a:lnTo>
                    <a:lnTo>
                      <a:pt x="929741" y="1498002"/>
                    </a:lnTo>
                    <a:lnTo>
                      <a:pt x="926084" y="1500551"/>
                    </a:lnTo>
                    <a:lnTo>
                      <a:pt x="924976" y="1501881"/>
                    </a:lnTo>
                    <a:lnTo>
                      <a:pt x="926749" y="1502878"/>
                    </a:lnTo>
                    <a:lnTo>
                      <a:pt x="927968" y="1504097"/>
                    </a:lnTo>
                    <a:lnTo>
                      <a:pt x="928411" y="1505094"/>
                    </a:lnTo>
                    <a:lnTo>
                      <a:pt x="929076" y="1505759"/>
                    </a:lnTo>
                    <a:lnTo>
                      <a:pt x="930295" y="1505538"/>
                    </a:lnTo>
                    <a:lnTo>
                      <a:pt x="931514" y="1507089"/>
                    </a:lnTo>
                    <a:lnTo>
                      <a:pt x="932512" y="1507865"/>
                    </a:lnTo>
                    <a:lnTo>
                      <a:pt x="933508" y="1509084"/>
                    </a:lnTo>
                    <a:lnTo>
                      <a:pt x="935947" y="1510192"/>
                    </a:lnTo>
                    <a:lnTo>
                      <a:pt x="935503" y="1508640"/>
                    </a:lnTo>
                    <a:lnTo>
                      <a:pt x="934284" y="1504097"/>
                    </a:lnTo>
                    <a:lnTo>
                      <a:pt x="933952" y="1500108"/>
                    </a:lnTo>
                    <a:lnTo>
                      <a:pt x="934506" y="1497005"/>
                    </a:lnTo>
                    <a:lnTo>
                      <a:pt x="935060" y="1494788"/>
                    </a:lnTo>
                    <a:close/>
                    <a:moveTo>
                      <a:pt x="1087874" y="1291996"/>
                    </a:moveTo>
                    <a:lnTo>
                      <a:pt x="1089980" y="1285569"/>
                    </a:lnTo>
                    <a:lnTo>
                      <a:pt x="1091642" y="1277369"/>
                    </a:lnTo>
                    <a:lnTo>
                      <a:pt x="1088650" y="1275042"/>
                    </a:lnTo>
                    <a:lnTo>
                      <a:pt x="1085548" y="1280250"/>
                    </a:lnTo>
                    <a:lnTo>
                      <a:pt x="1082666" y="1288007"/>
                    </a:lnTo>
                    <a:lnTo>
                      <a:pt x="1080118" y="1293326"/>
                    </a:lnTo>
                    <a:lnTo>
                      <a:pt x="1077901" y="1294545"/>
                    </a:lnTo>
                    <a:lnTo>
                      <a:pt x="1075796" y="1293659"/>
                    </a:lnTo>
                    <a:lnTo>
                      <a:pt x="1068260" y="1286456"/>
                    </a:lnTo>
                    <a:lnTo>
                      <a:pt x="1067152" y="1287010"/>
                    </a:lnTo>
                    <a:lnTo>
                      <a:pt x="1067706" y="1291221"/>
                    </a:lnTo>
                    <a:lnTo>
                      <a:pt x="1064160" y="1297205"/>
                    </a:lnTo>
                    <a:lnTo>
                      <a:pt x="1062166" y="1299532"/>
                    </a:lnTo>
                    <a:lnTo>
                      <a:pt x="1059838" y="1301305"/>
                    </a:lnTo>
                    <a:lnTo>
                      <a:pt x="1059838" y="1303078"/>
                    </a:lnTo>
                    <a:lnTo>
                      <a:pt x="1068260" y="1305405"/>
                    </a:lnTo>
                    <a:lnTo>
                      <a:pt x="1071917" y="1307732"/>
                    </a:lnTo>
                    <a:lnTo>
                      <a:pt x="1076461" y="1315157"/>
                    </a:lnTo>
                    <a:lnTo>
                      <a:pt x="1077236" y="1316154"/>
                    </a:lnTo>
                    <a:lnTo>
                      <a:pt x="1077568" y="1317816"/>
                    </a:lnTo>
                    <a:lnTo>
                      <a:pt x="1077568" y="1322138"/>
                    </a:lnTo>
                    <a:cubicBezTo>
                      <a:pt x="1077568" y="1322138"/>
                      <a:pt x="1078455" y="1325130"/>
                      <a:pt x="1078455" y="1325130"/>
                    </a:cubicBezTo>
                    <a:lnTo>
                      <a:pt x="1080228" y="1325573"/>
                    </a:lnTo>
                    <a:lnTo>
                      <a:pt x="1082333" y="1324465"/>
                    </a:lnTo>
                    <a:lnTo>
                      <a:pt x="1083885" y="1322914"/>
                    </a:lnTo>
                    <a:lnTo>
                      <a:pt x="1083664" y="1322027"/>
                    </a:lnTo>
                    <a:lnTo>
                      <a:pt x="1083331" y="1319922"/>
                    </a:lnTo>
                    <a:lnTo>
                      <a:pt x="1082998" y="1318814"/>
                    </a:lnTo>
                    <a:lnTo>
                      <a:pt x="1084883" y="1315932"/>
                    </a:lnTo>
                    <a:lnTo>
                      <a:pt x="1084661" y="1311057"/>
                    </a:lnTo>
                    <a:lnTo>
                      <a:pt x="1082333" y="1300972"/>
                    </a:lnTo>
                    <a:lnTo>
                      <a:pt x="1085215" y="1296872"/>
                    </a:lnTo>
                    <a:lnTo>
                      <a:pt x="1087653" y="1291775"/>
                    </a:lnTo>
                    <a:close/>
                    <a:moveTo>
                      <a:pt x="1092972" y="1214647"/>
                    </a:moveTo>
                    <a:lnTo>
                      <a:pt x="1102281" y="1211323"/>
                    </a:lnTo>
                    <a:lnTo>
                      <a:pt x="1105161" y="1209106"/>
                    </a:lnTo>
                    <a:lnTo>
                      <a:pt x="1107489" y="1204785"/>
                    </a:lnTo>
                    <a:lnTo>
                      <a:pt x="1108154" y="1201682"/>
                    </a:lnTo>
                    <a:lnTo>
                      <a:pt x="1107378" y="1201128"/>
                    </a:lnTo>
                    <a:lnTo>
                      <a:pt x="1106935" y="1201128"/>
                    </a:lnTo>
                    <a:cubicBezTo>
                      <a:pt x="1106935" y="1201128"/>
                      <a:pt x="1105937" y="1202125"/>
                      <a:pt x="1105937" y="1202125"/>
                    </a:cubicBezTo>
                    <a:lnTo>
                      <a:pt x="1105937" y="1201571"/>
                    </a:lnTo>
                    <a:cubicBezTo>
                      <a:pt x="1105937" y="1201571"/>
                      <a:pt x="1106381" y="1199687"/>
                      <a:pt x="1106381" y="1199687"/>
                    </a:cubicBezTo>
                    <a:lnTo>
                      <a:pt x="1106048" y="1197803"/>
                    </a:lnTo>
                    <a:lnTo>
                      <a:pt x="1104829" y="1196474"/>
                    </a:lnTo>
                    <a:lnTo>
                      <a:pt x="1102724" y="1196474"/>
                    </a:lnTo>
                    <a:cubicBezTo>
                      <a:pt x="1102724" y="1196474"/>
                      <a:pt x="1095631" y="1201793"/>
                      <a:pt x="1095631" y="1201793"/>
                    </a:cubicBezTo>
                    <a:lnTo>
                      <a:pt x="1092196" y="1206004"/>
                    </a:lnTo>
                    <a:lnTo>
                      <a:pt x="1091088" y="1208442"/>
                    </a:lnTo>
                    <a:lnTo>
                      <a:pt x="1089980" y="1209882"/>
                    </a:lnTo>
                    <a:lnTo>
                      <a:pt x="1088872" y="1209882"/>
                    </a:lnTo>
                    <a:cubicBezTo>
                      <a:pt x="1088872" y="1209882"/>
                      <a:pt x="1088429" y="1210769"/>
                      <a:pt x="1088429" y="1210769"/>
                    </a:cubicBezTo>
                    <a:lnTo>
                      <a:pt x="1088761" y="1211877"/>
                    </a:lnTo>
                    <a:lnTo>
                      <a:pt x="1086545" y="1213317"/>
                    </a:lnTo>
                    <a:lnTo>
                      <a:pt x="1086323" y="1215312"/>
                    </a:lnTo>
                    <a:lnTo>
                      <a:pt x="1087653" y="1216310"/>
                    </a:lnTo>
                    <a:lnTo>
                      <a:pt x="1089648" y="1216310"/>
                    </a:lnTo>
                    <a:cubicBezTo>
                      <a:pt x="1089648" y="1216310"/>
                      <a:pt x="1091753" y="1215534"/>
                      <a:pt x="1091753" y="1215534"/>
                    </a:cubicBezTo>
                    <a:lnTo>
                      <a:pt x="1092861" y="1214758"/>
                    </a:lnTo>
                    <a:close/>
                    <a:moveTo>
                      <a:pt x="1170100" y="1043881"/>
                    </a:moveTo>
                    <a:lnTo>
                      <a:pt x="1169656" y="1047205"/>
                    </a:lnTo>
                    <a:lnTo>
                      <a:pt x="1170543" y="1052192"/>
                    </a:lnTo>
                    <a:lnTo>
                      <a:pt x="1170876" y="1054851"/>
                    </a:lnTo>
                    <a:lnTo>
                      <a:pt x="1171762" y="1055406"/>
                    </a:lnTo>
                    <a:lnTo>
                      <a:pt x="1176527" y="1054076"/>
                    </a:lnTo>
                    <a:lnTo>
                      <a:pt x="1187498" y="1054962"/>
                    </a:lnTo>
                    <a:lnTo>
                      <a:pt x="1190711" y="1056514"/>
                    </a:lnTo>
                    <a:lnTo>
                      <a:pt x="1192484" y="1056514"/>
                    </a:lnTo>
                    <a:cubicBezTo>
                      <a:pt x="1192484" y="1056514"/>
                      <a:pt x="1201460" y="1053743"/>
                      <a:pt x="1201460" y="1053743"/>
                    </a:cubicBezTo>
                    <a:lnTo>
                      <a:pt x="1201904" y="1054297"/>
                    </a:lnTo>
                    <a:lnTo>
                      <a:pt x="1202679" y="1054741"/>
                    </a:lnTo>
                    <a:lnTo>
                      <a:pt x="1206669" y="1051970"/>
                    </a:lnTo>
                    <a:lnTo>
                      <a:pt x="1208441" y="1048424"/>
                    </a:lnTo>
                    <a:lnTo>
                      <a:pt x="1208441" y="1046208"/>
                    </a:lnTo>
                    <a:cubicBezTo>
                      <a:pt x="1208441" y="1046208"/>
                      <a:pt x="1207444" y="1046208"/>
                      <a:pt x="1207444" y="1046208"/>
                    </a:cubicBezTo>
                    <a:lnTo>
                      <a:pt x="1205671" y="1046984"/>
                    </a:lnTo>
                    <a:lnTo>
                      <a:pt x="1205671" y="1047870"/>
                    </a:lnTo>
                    <a:cubicBezTo>
                      <a:pt x="1205671" y="1047870"/>
                      <a:pt x="1203676" y="1050086"/>
                      <a:pt x="1203676" y="1050086"/>
                    </a:cubicBezTo>
                    <a:lnTo>
                      <a:pt x="1203012" y="1047649"/>
                    </a:lnTo>
                    <a:lnTo>
                      <a:pt x="1201793" y="1047316"/>
                    </a:lnTo>
                    <a:lnTo>
                      <a:pt x="1200020" y="1047316"/>
                    </a:lnTo>
                    <a:cubicBezTo>
                      <a:pt x="1200020" y="1047316"/>
                      <a:pt x="1199687" y="1045543"/>
                      <a:pt x="1199687" y="1045543"/>
                    </a:cubicBezTo>
                    <a:lnTo>
                      <a:pt x="1197804" y="1044435"/>
                    </a:lnTo>
                    <a:lnTo>
                      <a:pt x="1192263" y="1043548"/>
                    </a:lnTo>
                    <a:lnTo>
                      <a:pt x="1189714" y="1042218"/>
                    </a:lnTo>
                    <a:lnTo>
                      <a:pt x="1186168" y="1036899"/>
                    </a:lnTo>
                    <a:lnTo>
                      <a:pt x="1185946" y="1035459"/>
                    </a:lnTo>
                    <a:lnTo>
                      <a:pt x="1186500" y="1033575"/>
                    </a:lnTo>
                    <a:lnTo>
                      <a:pt x="1186833" y="1031248"/>
                    </a:lnTo>
                    <a:lnTo>
                      <a:pt x="1186500" y="1029586"/>
                    </a:lnTo>
                    <a:lnTo>
                      <a:pt x="1185946" y="1029586"/>
                    </a:lnTo>
                    <a:cubicBezTo>
                      <a:pt x="1185946" y="1029586"/>
                      <a:pt x="1184838" y="1031469"/>
                      <a:pt x="1184838" y="1031469"/>
                    </a:cubicBezTo>
                    <a:lnTo>
                      <a:pt x="1181846" y="1035459"/>
                    </a:lnTo>
                    <a:lnTo>
                      <a:pt x="1181070" y="1037343"/>
                    </a:lnTo>
                    <a:lnTo>
                      <a:pt x="1179962" y="1039227"/>
                    </a:lnTo>
                    <a:lnTo>
                      <a:pt x="1178411" y="1039448"/>
                    </a:lnTo>
                    <a:lnTo>
                      <a:pt x="1176194" y="1038562"/>
                    </a:lnTo>
                    <a:lnTo>
                      <a:pt x="1171540" y="1038118"/>
                    </a:lnTo>
                    <a:lnTo>
                      <a:pt x="1170876" y="1038672"/>
                    </a:lnTo>
                    <a:lnTo>
                      <a:pt x="1171429" y="1040556"/>
                    </a:lnTo>
                    <a:lnTo>
                      <a:pt x="1171429" y="1041997"/>
                    </a:lnTo>
                    <a:cubicBezTo>
                      <a:pt x="1171429" y="1041997"/>
                      <a:pt x="1170100" y="1043992"/>
                      <a:pt x="1170100" y="1043992"/>
                    </a:cubicBezTo>
                    <a:close/>
                    <a:moveTo>
                      <a:pt x="1231159" y="1031026"/>
                    </a:moveTo>
                    <a:lnTo>
                      <a:pt x="1231934" y="1031802"/>
                    </a:lnTo>
                    <a:lnTo>
                      <a:pt x="1233375" y="1032688"/>
                    </a:lnTo>
                    <a:lnTo>
                      <a:pt x="1244013" y="1034129"/>
                    </a:lnTo>
                    <a:lnTo>
                      <a:pt x="1248003" y="1033575"/>
                    </a:lnTo>
                    <a:lnTo>
                      <a:pt x="1249000" y="1033132"/>
                    </a:lnTo>
                    <a:lnTo>
                      <a:pt x="1250995" y="1031580"/>
                    </a:lnTo>
                    <a:lnTo>
                      <a:pt x="1253987" y="1025929"/>
                    </a:lnTo>
                    <a:lnTo>
                      <a:pt x="1256536" y="1025929"/>
                    </a:lnTo>
                    <a:cubicBezTo>
                      <a:pt x="1256536" y="1025929"/>
                      <a:pt x="1263073" y="1031691"/>
                      <a:pt x="1263073" y="1031691"/>
                    </a:cubicBezTo>
                    <a:lnTo>
                      <a:pt x="1269280" y="1034572"/>
                    </a:lnTo>
                    <a:lnTo>
                      <a:pt x="1274155" y="1034572"/>
                    </a:lnTo>
                    <a:cubicBezTo>
                      <a:pt x="1274155" y="1034572"/>
                      <a:pt x="1278810" y="1031802"/>
                      <a:pt x="1278810" y="1031802"/>
                    </a:cubicBezTo>
                    <a:lnTo>
                      <a:pt x="1279807" y="1030583"/>
                    </a:lnTo>
                    <a:lnTo>
                      <a:pt x="1279807" y="1028477"/>
                    </a:lnTo>
                    <a:cubicBezTo>
                      <a:pt x="1279807" y="1028477"/>
                      <a:pt x="1279474" y="1027258"/>
                      <a:pt x="1279474" y="1027258"/>
                    </a:cubicBezTo>
                    <a:lnTo>
                      <a:pt x="1278145" y="1025485"/>
                    </a:lnTo>
                    <a:lnTo>
                      <a:pt x="1275042" y="1024156"/>
                    </a:lnTo>
                    <a:lnTo>
                      <a:pt x="1271384" y="1021496"/>
                    </a:lnTo>
                    <a:lnTo>
                      <a:pt x="1239027" y="1022050"/>
                    </a:lnTo>
                    <a:lnTo>
                      <a:pt x="1234705" y="1023491"/>
                    </a:lnTo>
                    <a:lnTo>
                      <a:pt x="1233043" y="1025042"/>
                    </a:lnTo>
                    <a:lnTo>
                      <a:pt x="1231602" y="1027369"/>
                    </a:lnTo>
                    <a:lnTo>
                      <a:pt x="1230161" y="1028145"/>
                    </a:lnTo>
                    <a:lnTo>
                      <a:pt x="1228832" y="1028145"/>
                    </a:lnTo>
                    <a:cubicBezTo>
                      <a:pt x="1228832" y="1028145"/>
                      <a:pt x="1228832" y="1029032"/>
                      <a:pt x="1228832" y="1029032"/>
                    </a:cubicBezTo>
                    <a:lnTo>
                      <a:pt x="1230383" y="1030583"/>
                    </a:lnTo>
                    <a:lnTo>
                      <a:pt x="1231269" y="1031248"/>
                    </a:lnTo>
                    <a:close/>
                    <a:moveTo>
                      <a:pt x="1203344" y="1026704"/>
                    </a:moveTo>
                    <a:lnTo>
                      <a:pt x="1201350" y="1020831"/>
                    </a:lnTo>
                    <a:lnTo>
                      <a:pt x="1200241" y="1018504"/>
                    </a:lnTo>
                    <a:lnTo>
                      <a:pt x="1199244" y="1018282"/>
                    </a:lnTo>
                    <a:lnTo>
                      <a:pt x="1199244" y="1020055"/>
                    </a:lnTo>
                    <a:cubicBezTo>
                      <a:pt x="1199244" y="1020055"/>
                      <a:pt x="1198025" y="1021829"/>
                      <a:pt x="1198025" y="1021829"/>
                    </a:cubicBezTo>
                    <a:lnTo>
                      <a:pt x="1195587" y="1023823"/>
                    </a:lnTo>
                    <a:lnTo>
                      <a:pt x="1194146" y="1026039"/>
                    </a:lnTo>
                    <a:lnTo>
                      <a:pt x="1193593" y="1027923"/>
                    </a:lnTo>
                    <a:lnTo>
                      <a:pt x="1192706" y="1029364"/>
                    </a:lnTo>
                    <a:lnTo>
                      <a:pt x="1192263" y="1030805"/>
                    </a:lnTo>
                    <a:lnTo>
                      <a:pt x="1192263" y="1031691"/>
                    </a:lnTo>
                    <a:cubicBezTo>
                      <a:pt x="1192263" y="1031691"/>
                      <a:pt x="1193039" y="1033464"/>
                      <a:pt x="1193039" y="1033464"/>
                    </a:cubicBezTo>
                    <a:lnTo>
                      <a:pt x="1193814" y="1037121"/>
                    </a:lnTo>
                    <a:lnTo>
                      <a:pt x="1195144" y="1039559"/>
                    </a:lnTo>
                    <a:lnTo>
                      <a:pt x="1204563" y="1039559"/>
                    </a:lnTo>
                    <a:cubicBezTo>
                      <a:pt x="1204563" y="1039559"/>
                      <a:pt x="1206669" y="1036456"/>
                      <a:pt x="1206669" y="1036456"/>
                    </a:cubicBezTo>
                    <a:lnTo>
                      <a:pt x="1205339" y="1030915"/>
                    </a:lnTo>
                    <a:lnTo>
                      <a:pt x="1203455" y="1026594"/>
                    </a:lnTo>
                    <a:close/>
                    <a:moveTo>
                      <a:pt x="932733" y="1082334"/>
                    </a:moveTo>
                    <a:lnTo>
                      <a:pt x="934173" y="1077458"/>
                    </a:lnTo>
                    <a:lnTo>
                      <a:pt x="935725" y="1073136"/>
                    </a:lnTo>
                    <a:lnTo>
                      <a:pt x="946585" y="1068260"/>
                    </a:lnTo>
                    <a:lnTo>
                      <a:pt x="948912" y="1066155"/>
                    </a:lnTo>
                    <a:lnTo>
                      <a:pt x="949134" y="1065268"/>
                    </a:lnTo>
                    <a:lnTo>
                      <a:pt x="949134" y="1063828"/>
                    </a:lnTo>
                    <a:cubicBezTo>
                      <a:pt x="949134" y="1063828"/>
                      <a:pt x="949466" y="1062609"/>
                      <a:pt x="949466" y="1062609"/>
                    </a:cubicBezTo>
                    <a:lnTo>
                      <a:pt x="951128" y="1060946"/>
                    </a:lnTo>
                    <a:lnTo>
                      <a:pt x="952125" y="1058287"/>
                    </a:lnTo>
                    <a:lnTo>
                      <a:pt x="952569" y="1055184"/>
                    </a:lnTo>
                    <a:lnTo>
                      <a:pt x="952015" y="1052746"/>
                    </a:lnTo>
                    <a:lnTo>
                      <a:pt x="950020" y="1051195"/>
                    </a:lnTo>
                    <a:lnTo>
                      <a:pt x="946031" y="1050530"/>
                    </a:lnTo>
                    <a:lnTo>
                      <a:pt x="944036" y="1049532"/>
                    </a:lnTo>
                    <a:lnTo>
                      <a:pt x="942706" y="1047538"/>
                    </a:lnTo>
                    <a:lnTo>
                      <a:pt x="942706" y="1045875"/>
                    </a:lnTo>
                    <a:cubicBezTo>
                      <a:pt x="942706" y="1045875"/>
                      <a:pt x="943925" y="1044989"/>
                      <a:pt x="943925" y="1044989"/>
                    </a:cubicBezTo>
                    <a:lnTo>
                      <a:pt x="945588" y="1045432"/>
                    </a:lnTo>
                    <a:lnTo>
                      <a:pt x="944590" y="1038894"/>
                    </a:lnTo>
                    <a:lnTo>
                      <a:pt x="946696" y="1040335"/>
                    </a:lnTo>
                    <a:lnTo>
                      <a:pt x="951793" y="1047649"/>
                    </a:lnTo>
                    <a:lnTo>
                      <a:pt x="953566" y="1048203"/>
                    </a:lnTo>
                    <a:lnTo>
                      <a:pt x="959218" y="1047649"/>
                    </a:lnTo>
                    <a:lnTo>
                      <a:pt x="961212" y="1046540"/>
                    </a:lnTo>
                    <a:lnTo>
                      <a:pt x="961988" y="1043992"/>
                    </a:lnTo>
                    <a:lnTo>
                      <a:pt x="961988" y="1040556"/>
                    </a:lnTo>
                    <a:lnTo>
                      <a:pt x="961434" y="1033575"/>
                    </a:lnTo>
                    <a:lnTo>
                      <a:pt x="960437" y="1028367"/>
                    </a:lnTo>
                    <a:lnTo>
                      <a:pt x="959661" y="1021053"/>
                    </a:lnTo>
                    <a:lnTo>
                      <a:pt x="958442" y="1021939"/>
                    </a:lnTo>
                    <a:lnTo>
                      <a:pt x="956891" y="1024931"/>
                    </a:lnTo>
                    <a:lnTo>
                      <a:pt x="955672" y="1026704"/>
                    </a:lnTo>
                    <a:lnTo>
                      <a:pt x="953899" y="1026150"/>
                    </a:lnTo>
                    <a:lnTo>
                      <a:pt x="952901" y="1024488"/>
                    </a:lnTo>
                    <a:lnTo>
                      <a:pt x="952901" y="1022050"/>
                    </a:lnTo>
                    <a:lnTo>
                      <a:pt x="954121" y="1019391"/>
                    </a:lnTo>
                    <a:lnTo>
                      <a:pt x="956336" y="1018172"/>
                    </a:lnTo>
                    <a:lnTo>
                      <a:pt x="958664" y="1018393"/>
                    </a:lnTo>
                    <a:lnTo>
                      <a:pt x="960769" y="1017839"/>
                    </a:lnTo>
                    <a:lnTo>
                      <a:pt x="962542" y="1014182"/>
                    </a:lnTo>
                    <a:lnTo>
                      <a:pt x="957888" y="1014182"/>
                    </a:lnTo>
                    <a:lnTo>
                      <a:pt x="957888" y="1012077"/>
                    </a:lnTo>
                    <a:lnTo>
                      <a:pt x="959440" y="1011523"/>
                    </a:lnTo>
                    <a:lnTo>
                      <a:pt x="960880" y="1010525"/>
                    </a:lnTo>
                    <a:lnTo>
                      <a:pt x="962210" y="1008752"/>
                    </a:lnTo>
                    <a:lnTo>
                      <a:pt x="963318" y="1005871"/>
                    </a:lnTo>
                    <a:lnTo>
                      <a:pt x="964869" y="1005871"/>
                    </a:lnTo>
                    <a:lnTo>
                      <a:pt x="964869" y="1003544"/>
                    </a:lnTo>
                    <a:lnTo>
                      <a:pt x="956115" y="997782"/>
                    </a:lnTo>
                    <a:lnTo>
                      <a:pt x="953345" y="997560"/>
                    </a:lnTo>
                    <a:lnTo>
                      <a:pt x="953345" y="999665"/>
                    </a:lnTo>
                    <a:lnTo>
                      <a:pt x="953899" y="1000552"/>
                    </a:lnTo>
                    <a:lnTo>
                      <a:pt x="954896" y="1002657"/>
                    </a:lnTo>
                    <a:lnTo>
                      <a:pt x="955672" y="1003655"/>
                    </a:lnTo>
                    <a:lnTo>
                      <a:pt x="954231" y="1007977"/>
                    </a:lnTo>
                    <a:lnTo>
                      <a:pt x="952569" y="1009860"/>
                    </a:lnTo>
                    <a:lnTo>
                      <a:pt x="948801" y="1012077"/>
                    </a:lnTo>
                    <a:lnTo>
                      <a:pt x="946142" y="1015844"/>
                    </a:lnTo>
                    <a:lnTo>
                      <a:pt x="944923" y="1018282"/>
                    </a:lnTo>
                    <a:lnTo>
                      <a:pt x="939493" y="1032688"/>
                    </a:lnTo>
                    <a:lnTo>
                      <a:pt x="939271" y="1034351"/>
                    </a:lnTo>
                    <a:lnTo>
                      <a:pt x="939271" y="1038229"/>
                    </a:lnTo>
                    <a:cubicBezTo>
                      <a:pt x="939271" y="1038229"/>
                      <a:pt x="939049" y="1040002"/>
                      <a:pt x="939049" y="1040002"/>
                    </a:cubicBezTo>
                    <a:lnTo>
                      <a:pt x="938273" y="1041110"/>
                    </a:lnTo>
                    <a:lnTo>
                      <a:pt x="936612" y="1041110"/>
                    </a:lnTo>
                    <a:cubicBezTo>
                      <a:pt x="936612" y="1041110"/>
                      <a:pt x="935836" y="1042108"/>
                      <a:pt x="935836" y="1042108"/>
                    </a:cubicBezTo>
                    <a:lnTo>
                      <a:pt x="935060" y="1044989"/>
                    </a:lnTo>
                    <a:lnTo>
                      <a:pt x="934617" y="1050973"/>
                    </a:lnTo>
                    <a:lnTo>
                      <a:pt x="933508" y="1054519"/>
                    </a:lnTo>
                    <a:lnTo>
                      <a:pt x="931071" y="1059838"/>
                    </a:lnTo>
                    <a:lnTo>
                      <a:pt x="930073" y="1062609"/>
                    </a:lnTo>
                    <a:lnTo>
                      <a:pt x="929187" y="1065822"/>
                    </a:lnTo>
                    <a:lnTo>
                      <a:pt x="929187" y="1067263"/>
                    </a:lnTo>
                    <a:cubicBezTo>
                      <a:pt x="929187" y="1067263"/>
                      <a:pt x="929741" y="1071252"/>
                      <a:pt x="929741" y="1071252"/>
                    </a:cubicBezTo>
                    <a:lnTo>
                      <a:pt x="929962" y="1073136"/>
                    </a:lnTo>
                    <a:lnTo>
                      <a:pt x="929630" y="1073801"/>
                    </a:lnTo>
                    <a:lnTo>
                      <a:pt x="927968" y="1076017"/>
                    </a:lnTo>
                    <a:lnTo>
                      <a:pt x="923868" y="1083442"/>
                    </a:lnTo>
                    <a:lnTo>
                      <a:pt x="923092" y="1086545"/>
                    </a:lnTo>
                    <a:lnTo>
                      <a:pt x="929297" y="1084883"/>
                    </a:lnTo>
                    <a:lnTo>
                      <a:pt x="932622" y="1082001"/>
                    </a:lnTo>
                    <a:close/>
                    <a:moveTo>
                      <a:pt x="966975" y="1026926"/>
                    </a:moveTo>
                    <a:lnTo>
                      <a:pt x="968305" y="1026926"/>
                    </a:lnTo>
                    <a:cubicBezTo>
                      <a:pt x="968305" y="1026926"/>
                      <a:pt x="969302" y="1024599"/>
                      <a:pt x="969302" y="1024599"/>
                    </a:cubicBezTo>
                    <a:lnTo>
                      <a:pt x="969302" y="1021829"/>
                    </a:lnTo>
                    <a:cubicBezTo>
                      <a:pt x="969302" y="1021829"/>
                      <a:pt x="969745" y="1019501"/>
                      <a:pt x="969745" y="1019501"/>
                    </a:cubicBezTo>
                    <a:lnTo>
                      <a:pt x="971851" y="1018504"/>
                    </a:lnTo>
                    <a:lnTo>
                      <a:pt x="972516" y="1019834"/>
                    </a:lnTo>
                    <a:lnTo>
                      <a:pt x="972848" y="1023047"/>
                    </a:lnTo>
                    <a:lnTo>
                      <a:pt x="972848" y="1029918"/>
                    </a:lnTo>
                    <a:cubicBezTo>
                      <a:pt x="972848" y="1029918"/>
                      <a:pt x="974510" y="1033907"/>
                      <a:pt x="974510" y="1033907"/>
                    </a:cubicBezTo>
                    <a:lnTo>
                      <a:pt x="977946" y="1030250"/>
                    </a:lnTo>
                    <a:lnTo>
                      <a:pt x="983930" y="1020499"/>
                    </a:lnTo>
                    <a:lnTo>
                      <a:pt x="985260" y="1021496"/>
                    </a:lnTo>
                    <a:lnTo>
                      <a:pt x="987919" y="1026261"/>
                    </a:lnTo>
                    <a:lnTo>
                      <a:pt x="989027" y="1025596"/>
                    </a:lnTo>
                    <a:lnTo>
                      <a:pt x="989581" y="1022937"/>
                    </a:lnTo>
                    <a:lnTo>
                      <a:pt x="990579" y="1015734"/>
                    </a:lnTo>
                    <a:lnTo>
                      <a:pt x="990579" y="1014293"/>
                    </a:lnTo>
                    <a:cubicBezTo>
                      <a:pt x="990579" y="1014293"/>
                      <a:pt x="992351" y="1011301"/>
                      <a:pt x="992351" y="1011301"/>
                    </a:cubicBezTo>
                    <a:lnTo>
                      <a:pt x="994346" y="1004430"/>
                    </a:lnTo>
                    <a:lnTo>
                      <a:pt x="997006" y="991354"/>
                    </a:lnTo>
                    <a:lnTo>
                      <a:pt x="995898" y="990024"/>
                    </a:lnTo>
                    <a:lnTo>
                      <a:pt x="993792" y="986035"/>
                    </a:lnTo>
                    <a:lnTo>
                      <a:pt x="992795" y="985259"/>
                    </a:lnTo>
                    <a:lnTo>
                      <a:pt x="984927" y="982267"/>
                    </a:lnTo>
                    <a:lnTo>
                      <a:pt x="980938" y="983265"/>
                    </a:lnTo>
                    <a:lnTo>
                      <a:pt x="979275" y="990357"/>
                    </a:lnTo>
                    <a:lnTo>
                      <a:pt x="980827" y="993681"/>
                    </a:lnTo>
                    <a:lnTo>
                      <a:pt x="983819" y="998003"/>
                    </a:lnTo>
                    <a:lnTo>
                      <a:pt x="985925" y="1003544"/>
                    </a:lnTo>
                    <a:lnTo>
                      <a:pt x="984816" y="1010415"/>
                    </a:lnTo>
                    <a:lnTo>
                      <a:pt x="982932" y="1011966"/>
                    </a:lnTo>
                    <a:lnTo>
                      <a:pt x="981381" y="1009750"/>
                    </a:lnTo>
                    <a:lnTo>
                      <a:pt x="978943" y="1002879"/>
                    </a:lnTo>
                    <a:lnTo>
                      <a:pt x="976838" y="1000663"/>
                    </a:lnTo>
                    <a:lnTo>
                      <a:pt x="974732" y="1001771"/>
                    </a:lnTo>
                    <a:lnTo>
                      <a:pt x="967751" y="1011634"/>
                    </a:lnTo>
                    <a:lnTo>
                      <a:pt x="966642" y="1014625"/>
                    </a:lnTo>
                    <a:lnTo>
                      <a:pt x="966088" y="1018615"/>
                    </a:lnTo>
                    <a:lnTo>
                      <a:pt x="966088" y="1021939"/>
                    </a:lnTo>
                    <a:cubicBezTo>
                      <a:pt x="966088" y="1021939"/>
                      <a:pt x="966310" y="1025042"/>
                      <a:pt x="966310" y="1025042"/>
                    </a:cubicBezTo>
                    <a:lnTo>
                      <a:pt x="967086" y="1026926"/>
                    </a:lnTo>
                    <a:close/>
                    <a:moveTo>
                      <a:pt x="1153477" y="948025"/>
                    </a:moveTo>
                    <a:lnTo>
                      <a:pt x="1150928" y="954785"/>
                    </a:lnTo>
                    <a:lnTo>
                      <a:pt x="1153034" y="959107"/>
                    </a:lnTo>
                    <a:lnTo>
                      <a:pt x="1156469" y="960658"/>
                    </a:lnTo>
                    <a:lnTo>
                      <a:pt x="1159683" y="961877"/>
                    </a:lnTo>
                    <a:lnTo>
                      <a:pt x="1162453" y="955561"/>
                    </a:lnTo>
                    <a:lnTo>
                      <a:pt x="1168770" y="945255"/>
                    </a:lnTo>
                    <a:lnTo>
                      <a:pt x="1167329" y="937720"/>
                    </a:lnTo>
                    <a:lnTo>
                      <a:pt x="1161235" y="938163"/>
                    </a:lnTo>
                    <a:lnTo>
                      <a:pt x="1153366" y="948136"/>
                    </a:lnTo>
                    <a:close/>
                    <a:moveTo>
                      <a:pt x="1067485" y="939271"/>
                    </a:moveTo>
                    <a:lnTo>
                      <a:pt x="1072914" y="939714"/>
                    </a:lnTo>
                    <a:lnTo>
                      <a:pt x="1077347" y="939714"/>
                    </a:lnTo>
                    <a:lnTo>
                      <a:pt x="1076461" y="942928"/>
                    </a:lnTo>
                    <a:lnTo>
                      <a:pt x="1077015" y="946474"/>
                    </a:lnTo>
                    <a:lnTo>
                      <a:pt x="1079231" y="949688"/>
                    </a:lnTo>
                    <a:lnTo>
                      <a:pt x="1083553" y="954120"/>
                    </a:lnTo>
                    <a:lnTo>
                      <a:pt x="1088318" y="951682"/>
                    </a:lnTo>
                    <a:lnTo>
                      <a:pt x="1091309" y="943704"/>
                    </a:lnTo>
                    <a:lnTo>
                      <a:pt x="1088207" y="934174"/>
                    </a:lnTo>
                    <a:lnTo>
                      <a:pt x="1083442" y="933730"/>
                    </a:lnTo>
                    <a:lnTo>
                      <a:pt x="1080007" y="931736"/>
                    </a:lnTo>
                    <a:lnTo>
                      <a:pt x="1077458" y="927746"/>
                    </a:lnTo>
                    <a:lnTo>
                      <a:pt x="1074022" y="926971"/>
                    </a:lnTo>
                    <a:lnTo>
                      <a:pt x="1068260" y="928522"/>
                    </a:lnTo>
                    <a:lnTo>
                      <a:pt x="1069701" y="933730"/>
                    </a:lnTo>
                    <a:lnTo>
                      <a:pt x="1065268" y="934506"/>
                    </a:lnTo>
                    <a:lnTo>
                      <a:pt x="1067374" y="939271"/>
                    </a:lnTo>
                    <a:close/>
                    <a:moveTo>
                      <a:pt x="999222" y="1008087"/>
                    </a:moveTo>
                    <a:lnTo>
                      <a:pt x="1005538" y="1017285"/>
                    </a:lnTo>
                    <a:lnTo>
                      <a:pt x="1007201" y="1016399"/>
                    </a:lnTo>
                    <a:lnTo>
                      <a:pt x="1008420" y="1012963"/>
                    </a:lnTo>
                    <a:lnTo>
                      <a:pt x="1009417" y="1008087"/>
                    </a:lnTo>
                    <a:lnTo>
                      <a:pt x="1009750" y="1008420"/>
                    </a:lnTo>
                    <a:lnTo>
                      <a:pt x="1010747" y="1006868"/>
                    </a:lnTo>
                    <a:lnTo>
                      <a:pt x="1011412" y="1004874"/>
                    </a:lnTo>
                    <a:lnTo>
                      <a:pt x="1010636" y="1003876"/>
                    </a:lnTo>
                    <a:lnTo>
                      <a:pt x="1009971" y="1003433"/>
                    </a:lnTo>
                    <a:lnTo>
                      <a:pt x="1009417" y="1002214"/>
                    </a:lnTo>
                    <a:lnTo>
                      <a:pt x="1008974" y="1000552"/>
                    </a:lnTo>
                    <a:lnTo>
                      <a:pt x="1008753" y="998890"/>
                    </a:lnTo>
                    <a:lnTo>
                      <a:pt x="1010747" y="993349"/>
                    </a:lnTo>
                    <a:lnTo>
                      <a:pt x="1014847" y="993017"/>
                    </a:lnTo>
                    <a:lnTo>
                      <a:pt x="1018172" y="996895"/>
                    </a:lnTo>
                    <a:lnTo>
                      <a:pt x="1017950" y="1003766"/>
                    </a:lnTo>
                    <a:lnTo>
                      <a:pt x="1018726" y="1004209"/>
                    </a:lnTo>
                    <a:lnTo>
                      <a:pt x="1020277" y="1005649"/>
                    </a:lnTo>
                    <a:lnTo>
                      <a:pt x="1021053" y="1006093"/>
                    </a:lnTo>
                    <a:lnTo>
                      <a:pt x="1020166" y="1008087"/>
                    </a:lnTo>
                    <a:lnTo>
                      <a:pt x="1022604" y="1008087"/>
                    </a:lnTo>
                    <a:cubicBezTo>
                      <a:pt x="1022604" y="1008087"/>
                      <a:pt x="1024599" y="1008420"/>
                      <a:pt x="1024599" y="1008420"/>
                    </a:cubicBezTo>
                    <a:lnTo>
                      <a:pt x="1026483" y="1008420"/>
                    </a:lnTo>
                    <a:cubicBezTo>
                      <a:pt x="1026483" y="1008420"/>
                      <a:pt x="1028699" y="1005982"/>
                      <a:pt x="1028699" y="1005982"/>
                    </a:cubicBezTo>
                    <a:lnTo>
                      <a:pt x="1027812" y="1004874"/>
                    </a:lnTo>
                    <a:lnTo>
                      <a:pt x="1027259" y="1003544"/>
                    </a:lnTo>
                    <a:lnTo>
                      <a:pt x="1026372" y="999887"/>
                    </a:lnTo>
                    <a:lnTo>
                      <a:pt x="1027480" y="997338"/>
                    </a:lnTo>
                    <a:lnTo>
                      <a:pt x="1028145" y="994568"/>
                    </a:lnTo>
                    <a:lnTo>
                      <a:pt x="1029142" y="992352"/>
                    </a:lnTo>
                    <a:lnTo>
                      <a:pt x="1031359" y="991465"/>
                    </a:lnTo>
                    <a:lnTo>
                      <a:pt x="1032134" y="992352"/>
                    </a:lnTo>
                    <a:lnTo>
                      <a:pt x="1032688" y="996452"/>
                    </a:lnTo>
                    <a:lnTo>
                      <a:pt x="1033353" y="997892"/>
                    </a:lnTo>
                    <a:lnTo>
                      <a:pt x="1034905" y="998779"/>
                    </a:lnTo>
                    <a:lnTo>
                      <a:pt x="1040778" y="997338"/>
                    </a:lnTo>
                    <a:lnTo>
                      <a:pt x="1042329" y="995787"/>
                    </a:lnTo>
                    <a:lnTo>
                      <a:pt x="1043105" y="993238"/>
                    </a:lnTo>
                    <a:lnTo>
                      <a:pt x="1042662" y="989692"/>
                    </a:lnTo>
                    <a:lnTo>
                      <a:pt x="1040667" y="986368"/>
                    </a:lnTo>
                    <a:lnTo>
                      <a:pt x="1036124" y="985259"/>
                    </a:lnTo>
                    <a:lnTo>
                      <a:pt x="1034905" y="981381"/>
                    </a:lnTo>
                    <a:lnTo>
                      <a:pt x="1042551" y="981381"/>
                    </a:lnTo>
                    <a:lnTo>
                      <a:pt x="1044103" y="980384"/>
                    </a:lnTo>
                    <a:lnTo>
                      <a:pt x="1044989" y="978278"/>
                    </a:lnTo>
                    <a:lnTo>
                      <a:pt x="1045654" y="976062"/>
                    </a:lnTo>
                    <a:lnTo>
                      <a:pt x="1046429" y="974843"/>
                    </a:lnTo>
                    <a:lnTo>
                      <a:pt x="1047981" y="975508"/>
                    </a:lnTo>
                    <a:lnTo>
                      <a:pt x="1049089" y="977392"/>
                    </a:lnTo>
                    <a:lnTo>
                      <a:pt x="1050308" y="978832"/>
                    </a:lnTo>
                    <a:lnTo>
                      <a:pt x="1051970" y="978056"/>
                    </a:lnTo>
                    <a:lnTo>
                      <a:pt x="1053300" y="976616"/>
                    </a:lnTo>
                    <a:lnTo>
                      <a:pt x="1054519" y="975729"/>
                    </a:lnTo>
                    <a:lnTo>
                      <a:pt x="1064271" y="974843"/>
                    </a:lnTo>
                    <a:lnTo>
                      <a:pt x="1065379" y="973956"/>
                    </a:lnTo>
                    <a:lnTo>
                      <a:pt x="1066266" y="972072"/>
                    </a:lnTo>
                    <a:lnTo>
                      <a:pt x="1067485" y="968637"/>
                    </a:lnTo>
                    <a:lnTo>
                      <a:pt x="1073025" y="966864"/>
                    </a:lnTo>
                    <a:lnTo>
                      <a:pt x="1078455" y="952126"/>
                    </a:lnTo>
                    <a:lnTo>
                      <a:pt x="1074577" y="946142"/>
                    </a:lnTo>
                    <a:lnTo>
                      <a:pt x="1070255" y="943704"/>
                    </a:lnTo>
                    <a:lnTo>
                      <a:pt x="1063495" y="949799"/>
                    </a:lnTo>
                    <a:lnTo>
                      <a:pt x="1059616" y="951239"/>
                    </a:lnTo>
                    <a:lnTo>
                      <a:pt x="1056625" y="947693"/>
                    </a:lnTo>
                    <a:lnTo>
                      <a:pt x="1061168" y="940158"/>
                    </a:lnTo>
                    <a:lnTo>
                      <a:pt x="1058398" y="926971"/>
                    </a:lnTo>
                    <a:lnTo>
                      <a:pt x="1051194" y="925752"/>
                    </a:lnTo>
                    <a:lnTo>
                      <a:pt x="1045986" y="930517"/>
                    </a:lnTo>
                    <a:lnTo>
                      <a:pt x="1042883" y="937720"/>
                    </a:lnTo>
                    <a:lnTo>
                      <a:pt x="1040889" y="941266"/>
                    </a:lnTo>
                    <a:lnTo>
                      <a:pt x="1039892" y="942152"/>
                    </a:lnTo>
                    <a:lnTo>
                      <a:pt x="1038562" y="946363"/>
                    </a:lnTo>
                    <a:lnTo>
                      <a:pt x="1037786" y="947804"/>
                    </a:lnTo>
                    <a:lnTo>
                      <a:pt x="1036678" y="948247"/>
                    </a:lnTo>
                    <a:lnTo>
                      <a:pt x="1034351" y="944590"/>
                    </a:lnTo>
                    <a:lnTo>
                      <a:pt x="1032024" y="943814"/>
                    </a:lnTo>
                    <a:lnTo>
                      <a:pt x="1030251" y="945033"/>
                    </a:lnTo>
                    <a:lnTo>
                      <a:pt x="1028034" y="946252"/>
                    </a:lnTo>
                    <a:lnTo>
                      <a:pt x="1026483" y="945033"/>
                    </a:lnTo>
                    <a:lnTo>
                      <a:pt x="1024820" y="942263"/>
                    </a:lnTo>
                    <a:lnTo>
                      <a:pt x="1023823" y="941377"/>
                    </a:lnTo>
                    <a:lnTo>
                      <a:pt x="1022494" y="941377"/>
                    </a:lnTo>
                    <a:cubicBezTo>
                      <a:pt x="1022494" y="941377"/>
                      <a:pt x="1019169" y="940268"/>
                      <a:pt x="1019169" y="940268"/>
                    </a:cubicBezTo>
                    <a:lnTo>
                      <a:pt x="1003655" y="956226"/>
                    </a:lnTo>
                    <a:lnTo>
                      <a:pt x="1011079" y="957556"/>
                    </a:lnTo>
                    <a:lnTo>
                      <a:pt x="1012964" y="958110"/>
                    </a:lnTo>
                    <a:lnTo>
                      <a:pt x="1014625" y="959439"/>
                    </a:lnTo>
                    <a:lnTo>
                      <a:pt x="1016731" y="960880"/>
                    </a:lnTo>
                    <a:lnTo>
                      <a:pt x="1011744" y="963650"/>
                    </a:lnTo>
                    <a:lnTo>
                      <a:pt x="1005428" y="966088"/>
                    </a:lnTo>
                    <a:lnTo>
                      <a:pt x="1001327" y="973070"/>
                    </a:lnTo>
                    <a:lnTo>
                      <a:pt x="1005538" y="975397"/>
                    </a:lnTo>
                    <a:lnTo>
                      <a:pt x="1006758" y="977170"/>
                    </a:lnTo>
                    <a:lnTo>
                      <a:pt x="1001327" y="979054"/>
                    </a:lnTo>
                    <a:lnTo>
                      <a:pt x="1003101" y="980938"/>
                    </a:lnTo>
                    <a:lnTo>
                      <a:pt x="1004098" y="981381"/>
                    </a:lnTo>
                    <a:lnTo>
                      <a:pt x="1005206" y="981381"/>
                    </a:lnTo>
                    <a:cubicBezTo>
                      <a:pt x="1005206" y="981381"/>
                      <a:pt x="1004652" y="984151"/>
                      <a:pt x="1004652" y="984151"/>
                    </a:cubicBezTo>
                    <a:lnTo>
                      <a:pt x="1003766" y="986035"/>
                    </a:lnTo>
                    <a:lnTo>
                      <a:pt x="1002657" y="987032"/>
                    </a:lnTo>
                    <a:lnTo>
                      <a:pt x="1001327" y="987254"/>
                    </a:lnTo>
                    <a:lnTo>
                      <a:pt x="1001327" y="989470"/>
                    </a:lnTo>
                    <a:lnTo>
                      <a:pt x="1004763" y="988141"/>
                    </a:lnTo>
                    <a:lnTo>
                      <a:pt x="1010747" y="979719"/>
                    </a:lnTo>
                    <a:lnTo>
                      <a:pt x="1013739" y="981159"/>
                    </a:lnTo>
                    <a:lnTo>
                      <a:pt x="1001992" y="997227"/>
                    </a:lnTo>
                    <a:lnTo>
                      <a:pt x="998668" y="1008087"/>
                    </a:lnTo>
                    <a:close/>
                    <a:moveTo>
                      <a:pt x="1091864" y="957556"/>
                    </a:moveTo>
                    <a:lnTo>
                      <a:pt x="1094967" y="957888"/>
                    </a:lnTo>
                    <a:lnTo>
                      <a:pt x="1101172" y="955893"/>
                    </a:lnTo>
                    <a:lnTo>
                      <a:pt x="1096850" y="958885"/>
                    </a:lnTo>
                    <a:lnTo>
                      <a:pt x="1087431" y="962653"/>
                    </a:lnTo>
                    <a:lnTo>
                      <a:pt x="1083331" y="968416"/>
                    </a:lnTo>
                    <a:lnTo>
                      <a:pt x="1083664" y="970299"/>
                    </a:lnTo>
                    <a:lnTo>
                      <a:pt x="1084107" y="971962"/>
                    </a:lnTo>
                    <a:lnTo>
                      <a:pt x="1084772" y="973402"/>
                    </a:lnTo>
                    <a:lnTo>
                      <a:pt x="1085548" y="974510"/>
                    </a:lnTo>
                    <a:lnTo>
                      <a:pt x="1085548" y="975951"/>
                    </a:lnTo>
                    <a:cubicBezTo>
                      <a:pt x="1085548" y="975951"/>
                      <a:pt x="1085548" y="976394"/>
                      <a:pt x="1085548" y="976394"/>
                    </a:cubicBezTo>
                    <a:lnTo>
                      <a:pt x="1085215" y="976394"/>
                    </a:lnTo>
                    <a:cubicBezTo>
                      <a:pt x="1085215" y="976394"/>
                      <a:pt x="1084883" y="976727"/>
                      <a:pt x="1084883" y="976727"/>
                    </a:cubicBezTo>
                    <a:lnTo>
                      <a:pt x="1084439" y="978167"/>
                    </a:lnTo>
                    <a:lnTo>
                      <a:pt x="1083331" y="983043"/>
                    </a:lnTo>
                    <a:lnTo>
                      <a:pt x="1084994" y="983043"/>
                    </a:lnTo>
                    <a:cubicBezTo>
                      <a:pt x="1084994" y="983043"/>
                      <a:pt x="1088872" y="981381"/>
                      <a:pt x="1088872" y="981381"/>
                    </a:cubicBezTo>
                    <a:lnTo>
                      <a:pt x="1092307" y="978500"/>
                    </a:lnTo>
                    <a:lnTo>
                      <a:pt x="1096296" y="978500"/>
                    </a:lnTo>
                    <a:cubicBezTo>
                      <a:pt x="1096296" y="978500"/>
                      <a:pt x="1098070" y="976837"/>
                      <a:pt x="1098070" y="976837"/>
                    </a:cubicBezTo>
                    <a:lnTo>
                      <a:pt x="1097848" y="975729"/>
                    </a:lnTo>
                    <a:lnTo>
                      <a:pt x="1097405" y="972737"/>
                    </a:lnTo>
                    <a:lnTo>
                      <a:pt x="1099178" y="972737"/>
                    </a:lnTo>
                    <a:cubicBezTo>
                      <a:pt x="1099178" y="972737"/>
                      <a:pt x="1102613" y="974510"/>
                      <a:pt x="1102613" y="974510"/>
                    </a:cubicBezTo>
                    <a:lnTo>
                      <a:pt x="1104275" y="974510"/>
                    </a:lnTo>
                    <a:cubicBezTo>
                      <a:pt x="1104275" y="974510"/>
                      <a:pt x="1105161" y="973845"/>
                      <a:pt x="1105161" y="973845"/>
                    </a:cubicBezTo>
                    <a:lnTo>
                      <a:pt x="1106935" y="971075"/>
                    </a:lnTo>
                    <a:lnTo>
                      <a:pt x="1108154" y="970521"/>
                    </a:lnTo>
                    <a:lnTo>
                      <a:pt x="1117241" y="969745"/>
                    </a:lnTo>
                    <a:lnTo>
                      <a:pt x="1119900" y="968416"/>
                    </a:lnTo>
                    <a:lnTo>
                      <a:pt x="1123779" y="964094"/>
                    </a:lnTo>
                    <a:lnTo>
                      <a:pt x="1125663" y="962653"/>
                    </a:lnTo>
                    <a:lnTo>
                      <a:pt x="1130539" y="961212"/>
                    </a:lnTo>
                    <a:lnTo>
                      <a:pt x="1135304" y="956226"/>
                    </a:lnTo>
                    <a:lnTo>
                      <a:pt x="1136966" y="953566"/>
                    </a:lnTo>
                    <a:lnTo>
                      <a:pt x="1132200" y="951017"/>
                    </a:lnTo>
                    <a:lnTo>
                      <a:pt x="1131536" y="949577"/>
                    </a:lnTo>
                    <a:lnTo>
                      <a:pt x="1132090" y="948025"/>
                    </a:lnTo>
                    <a:lnTo>
                      <a:pt x="1133309" y="946585"/>
                    </a:lnTo>
                    <a:lnTo>
                      <a:pt x="1134639" y="945587"/>
                    </a:lnTo>
                    <a:lnTo>
                      <a:pt x="1137409" y="944479"/>
                    </a:lnTo>
                    <a:lnTo>
                      <a:pt x="1139515" y="942374"/>
                    </a:lnTo>
                    <a:lnTo>
                      <a:pt x="1140622" y="939160"/>
                    </a:lnTo>
                    <a:lnTo>
                      <a:pt x="1139404" y="935060"/>
                    </a:lnTo>
                    <a:lnTo>
                      <a:pt x="1141398" y="928189"/>
                    </a:lnTo>
                    <a:lnTo>
                      <a:pt x="1142396" y="926749"/>
                    </a:lnTo>
                    <a:lnTo>
                      <a:pt x="1144058" y="926749"/>
                    </a:lnTo>
                    <a:cubicBezTo>
                      <a:pt x="1144058" y="926749"/>
                      <a:pt x="1144944" y="928300"/>
                      <a:pt x="1144944" y="928300"/>
                    </a:cubicBezTo>
                    <a:lnTo>
                      <a:pt x="1145609" y="930960"/>
                    </a:lnTo>
                    <a:lnTo>
                      <a:pt x="1146717" y="933065"/>
                    </a:lnTo>
                    <a:lnTo>
                      <a:pt x="1148712" y="933065"/>
                    </a:lnTo>
                    <a:cubicBezTo>
                      <a:pt x="1148712" y="933065"/>
                      <a:pt x="1144612" y="939714"/>
                      <a:pt x="1144612" y="939714"/>
                    </a:cubicBezTo>
                    <a:lnTo>
                      <a:pt x="1142839" y="944701"/>
                    </a:lnTo>
                    <a:lnTo>
                      <a:pt x="1142507" y="949909"/>
                    </a:lnTo>
                    <a:lnTo>
                      <a:pt x="1144280" y="952236"/>
                    </a:lnTo>
                    <a:lnTo>
                      <a:pt x="1147383" y="951017"/>
                    </a:lnTo>
                    <a:lnTo>
                      <a:pt x="1166997" y="929963"/>
                    </a:lnTo>
                    <a:lnTo>
                      <a:pt x="1171872" y="926971"/>
                    </a:lnTo>
                    <a:lnTo>
                      <a:pt x="1170100" y="924643"/>
                    </a:lnTo>
                    <a:lnTo>
                      <a:pt x="1168105" y="922760"/>
                    </a:lnTo>
                    <a:lnTo>
                      <a:pt x="1174311" y="918549"/>
                    </a:lnTo>
                    <a:lnTo>
                      <a:pt x="1174532" y="917662"/>
                    </a:lnTo>
                    <a:lnTo>
                      <a:pt x="1174532" y="916111"/>
                    </a:lnTo>
                    <a:cubicBezTo>
                      <a:pt x="1174532" y="916111"/>
                      <a:pt x="1174754" y="914670"/>
                      <a:pt x="1174754" y="914670"/>
                    </a:cubicBezTo>
                    <a:lnTo>
                      <a:pt x="1175862" y="914116"/>
                    </a:lnTo>
                    <a:lnTo>
                      <a:pt x="1176416" y="915003"/>
                    </a:lnTo>
                    <a:lnTo>
                      <a:pt x="1176416" y="916886"/>
                    </a:lnTo>
                    <a:lnTo>
                      <a:pt x="1176194" y="918992"/>
                    </a:lnTo>
                    <a:lnTo>
                      <a:pt x="1175973" y="920432"/>
                    </a:lnTo>
                    <a:lnTo>
                      <a:pt x="1178189" y="918992"/>
                    </a:lnTo>
                    <a:lnTo>
                      <a:pt x="1191819" y="895831"/>
                    </a:lnTo>
                    <a:lnTo>
                      <a:pt x="1193814" y="890956"/>
                    </a:lnTo>
                    <a:lnTo>
                      <a:pt x="1185724" y="891177"/>
                    </a:lnTo>
                    <a:lnTo>
                      <a:pt x="1181402" y="892729"/>
                    </a:lnTo>
                    <a:lnTo>
                      <a:pt x="1175308" y="899045"/>
                    </a:lnTo>
                    <a:lnTo>
                      <a:pt x="1166221" y="896164"/>
                    </a:lnTo>
                    <a:lnTo>
                      <a:pt x="1162564" y="897272"/>
                    </a:lnTo>
                    <a:lnTo>
                      <a:pt x="1161124" y="901594"/>
                    </a:lnTo>
                    <a:lnTo>
                      <a:pt x="1160680" y="912010"/>
                    </a:lnTo>
                    <a:lnTo>
                      <a:pt x="1159461" y="914116"/>
                    </a:lnTo>
                    <a:lnTo>
                      <a:pt x="1156026" y="915557"/>
                    </a:lnTo>
                    <a:lnTo>
                      <a:pt x="1149598" y="921762"/>
                    </a:lnTo>
                    <a:lnTo>
                      <a:pt x="1146274" y="922649"/>
                    </a:lnTo>
                    <a:lnTo>
                      <a:pt x="1146274" y="920322"/>
                    </a:lnTo>
                    <a:lnTo>
                      <a:pt x="1153920" y="910791"/>
                    </a:lnTo>
                    <a:lnTo>
                      <a:pt x="1154363" y="909129"/>
                    </a:lnTo>
                    <a:lnTo>
                      <a:pt x="1154031" y="904586"/>
                    </a:lnTo>
                    <a:lnTo>
                      <a:pt x="1153145" y="901705"/>
                    </a:lnTo>
                    <a:lnTo>
                      <a:pt x="1151150" y="899377"/>
                    </a:lnTo>
                    <a:lnTo>
                      <a:pt x="1147161" y="897161"/>
                    </a:lnTo>
                    <a:lnTo>
                      <a:pt x="1145055" y="897161"/>
                    </a:lnTo>
                    <a:cubicBezTo>
                      <a:pt x="1145055" y="897161"/>
                      <a:pt x="1143282" y="898380"/>
                      <a:pt x="1143282" y="898380"/>
                    </a:cubicBezTo>
                    <a:lnTo>
                      <a:pt x="1141842" y="900486"/>
                    </a:lnTo>
                    <a:lnTo>
                      <a:pt x="1140844" y="903478"/>
                    </a:lnTo>
                    <a:lnTo>
                      <a:pt x="1141287" y="911013"/>
                    </a:lnTo>
                    <a:lnTo>
                      <a:pt x="1141066" y="914338"/>
                    </a:lnTo>
                    <a:lnTo>
                      <a:pt x="1139736" y="912897"/>
                    </a:lnTo>
                    <a:lnTo>
                      <a:pt x="1137741" y="908797"/>
                    </a:lnTo>
                    <a:lnTo>
                      <a:pt x="1137187" y="906359"/>
                    </a:lnTo>
                    <a:lnTo>
                      <a:pt x="1136966" y="902259"/>
                    </a:lnTo>
                    <a:lnTo>
                      <a:pt x="1134861" y="898713"/>
                    </a:lnTo>
                    <a:lnTo>
                      <a:pt x="1122227" y="905694"/>
                    </a:lnTo>
                    <a:lnTo>
                      <a:pt x="1123446" y="909351"/>
                    </a:lnTo>
                    <a:lnTo>
                      <a:pt x="1126660" y="913340"/>
                    </a:lnTo>
                    <a:lnTo>
                      <a:pt x="1127546" y="918216"/>
                    </a:lnTo>
                    <a:lnTo>
                      <a:pt x="1124554" y="917219"/>
                    </a:lnTo>
                    <a:lnTo>
                      <a:pt x="1119568" y="912897"/>
                    </a:lnTo>
                    <a:lnTo>
                      <a:pt x="1116687" y="911900"/>
                    </a:lnTo>
                    <a:lnTo>
                      <a:pt x="1104275" y="915889"/>
                    </a:lnTo>
                    <a:lnTo>
                      <a:pt x="1105716" y="917551"/>
                    </a:lnTo>
                    <a:lnTo>
                      <a:pt x="1110481" y="920100"/>
                    </a:lnTo>
                    <a:lnTo>
                      <a:pt x="1110259" y="924533"/>
                    </a:lnTo>
                    <a:lnTo>
                      <a:pt x="1111146" y="926638"/>
                    </a:lnTo>
                    <a:lnTo>
                      <a:pt x="1112476" y="926638"/>
                    </a:lnTo>
                    <a:cubicBezTo>
                      <a:pt x="1112476" y="926638"/>
                      <a:pt x="1113583" y="924422"/>
                      <a:pt x="1113583" y="924422"/>
                    </a:cubicBezTo>
                    <a:lnTo>
                      <a:pt x="1115578" y="928744"/>
                    </a:lnTo>
                    <a:lnTo>
                      <a:pt x="1117019" y="933176"/>
                    </a:lnTo>
                    <a:lnTo>
                      <a:pt x="1117019" y="936279"/>
                    </a:lnTo>
                    <a:cubicBezTo>
                      <a:pt x="1117019" y="936279"/>
                      <a:pt x="1114359" y="936833"/>
                      <a:pt x="1114359" y="936833"/>
                    </a:cubicBezTo>
                    <a:lnTo>
                      <a:pt x="1112143" y="933619"/>
                    </a:lnTo>
                    <a:lnTo>
                      <a:pt x="1110924" y="932401"/>
                    </a:lnTo>
                    <a:lnTo>
                      <a:pt x="1110370" y="933730"/>
                    </a:lnTo>
                    <a:lnTo>
                      <a:pt x="1109594" y="936390"/>
                    </a:lnTo>
                    <a:lnTo>
                      <a:pt x="1108265" y="937720"/>
                    </a:lnTo>
                    <a:lnTo>
                      <a:pt x="1107600" y="938828"/>
                    </a:lnTo>
                    <a:lnTo>
                      <a:pt x="1108929" y="940933"/>
                    </a:lnTo>
                    <a:lnTo>
                      <a:pt x="1108929" y="943260"/>
                    </a:lnTo>
                    <a:lnTo>
                      <a:pt x="1105605" y="941931"/>
                    </a:lnTo>
                    <a:lnTo>
                      <a:pt x="1101394" y="931736"/>
                    </a:lnTo>
                    <a:lnTo>
                      <a:pt x="1098070" y="930627"/>
                    </a:lnTo>
                    <a:lnTo>
                      <a:pt x="1095299" y="934284"/>
                    </a:lnTo>
                    <a:lnTo>
                      <a:pt x="1094524" y="940047"/>
                    </a:lnTo>
                    <a:lnTo>
                      <a:pt x="1095521" y="945809"/>
                    </a:lnTo>
                    <a:lnTo>
                      <a:pt x="1098070" y="949466"/>
                    </a:lnTo>
                    <a:lnTo>
                      <a:pt x="1093637" y="949688"/>
                    </a:lnTo>
                    <a:lnTo>
                      <a:pt x="1091531" y="950796"/>
                    </a:lnTo>
                    <a:lnTo>
                      <a:pt x="1089648" y="953455"/>
                    </a:lnTo>
                    <a:lnTo>
                      <a:pt x="1091975" y="957334"/>
                    </a:lnTo>
                    <a:close/>
                    <a:moveTo>
                      <a:pt x="1337763" y="888296"/>
                    </a:moveTo>
                    <a:lnTo>
                      <a:pt x="1340423" y="886412"/>
                    </a:lnTo>
                    <a:lnTo>
                      <a:pt x="1339204" y="883974"/>
                    </a:lnTo>
                    <a:lnTo>
                      <a:pt x="1336655" y="881315"/>
                    </a:lnTo>
                    <a:lnTo>
                      <a:pt x="1335547" y="879209"/>
                    </a:lnTo>
                    <a:lnTo>
                      <a:pt x="1335103" y="876660"/>
                    </a:lnTo>
                    <a:lnTo>
                      <a:pt x="1334882" y="873447"/>
                    </a:lnTo>
                    <a:lnTo>
                      <a:pt x="1334328" y="870676"/>
                    </a:lnTo>
                    <a:lnTo>
                      <a:pt x="1333220" y="869457"/>
                    </a:lnTo>
                    <a:lnTo>
                      <a:pt x="1331668" y="868793"/>
                    </a:lnTo>
                    <a:lnTo>
                      <a:pt x="1328233" y="865911"/>
                    </a:lnTo>
                    <a:lnTo>
                      <a:pt x="1326571" y="865246"/>
                    </a:lnTo>
                    <a:lnTo>
                      <a:pt x="1312719" y="869347"/>
                    </a:lnTo>
                    <a:lnTo>
                      <a:pt x="1309395" y="872117"/>
                    </a:lnTo>
                    <a:lnTo>
                      <a:pt x="1306735" y="876993"/>
                    </a:lnTo>
                    <a:lnTo>
                      <a:pt x="1303189" y="886412"/>
                    </a:lnTo>
                    <a:lnTo>
                      <a:pt x="1300973" y="897161"/>
                    </a:lnTo>
                    <a:lnTo>
                      <a:pt x="1304075" y="898823"/>
                    </a:lnTo>
                    <a:lnTo>
                      <a:pt x="1305627" y="899156"/>
                    </a:lnTo>
                    <a:lnTo>
                      <a:pt x="1307178" y="899156"/>
                    </a:lnTo>
                    <a:cubicBezTo>
                      <a:pt x="1307178" y="899156"/>
                      <a:pt x="1300751" y="904364"/>
                      <a:pt x="1300751" y="904364"/>
                    </a:cubicBezTo>
                    <a:lnTo>
                      <a:pt x="1298423" y="908354"/>
                    </a:lnTo>
                    <a:lnTo>
                      <a:pt x="1300973" y="912010"/>
                    </a:lnTo>
                    <a:lnTo>
                      <a:pt x="1301637" y="914005"/>
                    </a:lnTo>
                    <a:lnTo>
                      <a:pt x="1303632" y="912565"/>
                    </a:lnTo>
                    <a:lnTo>
                      <a:pt x="1307954" y="907689"/>
                    </a:lnTo>
                    <a:lnTo>
                      <a:pt x="1313827" y="904697"/>
                    </a:lnTo>
                    <a:lnTo>
                      <a:pt x="1332888" y="903478"/>
                    </a:lnTo>
                    <a:lnTo>
                      <a:pt x="1334660" y="901926"/>
                    </a:lnTo>
                    <a:lnTo>
                      <a:pt x="1333663" y="898491"/>
                    </a:lnTo>
                    <a:lnTo>
                      <a:pt x="1331558" y="894945"/>
                    </a:lnTo>
                    <a:lnTo>
                      <a:pt x="1329895" y="892950"/>
                    </a:lnTo>
                    <a:lnTo>
                      <a:pt x="1332223" y="890401"/>
                    </a:lnTo>
                    <a:lnTo>
                      <a:pt x="1337985" y="888296"/>
                    </a:lnTo>
                    <a:close/>
                    <a:moveTo>
                      <a:pt x="1150153" y="853722"/>
                    </a:moveTo>
                    <a:lnTo>
                      <a:pt x="1141731" y="852946"/>
                    </a:lnTo>
                    <a:lnTo>
                      <a:pt x="1136744" y="849732"/>
                    </a:lnTo>
                    <a:lnTo>
                      <a:pt x="1131092" y="854941"/>
                    </a:lnTo>
                    <a:lnTo>
                      <a:pt x="1129320" y="858597"/>
                    </a:lnTo>
                    <a:lnTo>
                      <a:pt x="1131868" y="863473"/>
                    </a:lnTo>
                    <a:lnTo>
                      <a:pt x="1135525" y="867463"/>
                    </a:lnTo>
                    <a:lnTo>
                      <a:pt x="1140733" y="872671"/>
                    </a:lnTo>
                    <a:lnTo>
                      <a:pt x="1142174" y="879542"/>
                    </a:lnTo>
                    <a:lnTo>
                      <a:pt x="1147383" y="878323"/>
                    </a:lnTo>
                    <a:lnTo>
                      <a:pt x="1162010" y="878323"/>
                    </a:lnTo>
                    <a:lnTo>
                      <a:pt x="1166443" y="874666"/>
                    </a:lnTo>
                    <a:lnTo>
                      <a:pt x="1166443" y="874666"/>
                    </a:lnTo>
                    <a:cubicBezTo>
                      <a:pt x="1166443" y="874666"/>
                      <a:pt x="1166443" y="874666"/>
                      <a:pt x="1166443" y="874666"/>
                    </a:cubicBezTo>
                    <a:lnTo>
                      <a:pt x="1166443" y="874666"/>
                    </a:lnTo>
                    <a:cubicBezTo>
                      <a:pt x="1166443" y="874666"/>
                      <a:pt x="1166443" y="874666"/>
                      <a:pt x="1166443" y="874666"/>
                    </a:cubicBezTo>
                    <a:lnTo>
                      <a:pt x="1166443" y="874666"/>
                    </a:lnTo>
                    <a:cubicBezTo>
                      <a:pt x="1166443" y="874666"/>
                      <a:pt x="1166443" y="874555"/>
                      <a:pt x="1166443" y="874555"/>
                    </a:cubicBezTo>
                    <a:lnTo>
                      <a:pt x="1166443" y="874555"/>
                    </a:lnTo>
                    <a:cubicBezTo>
                      <a:pt x="1166443" y="874555"/>
                      <a:pt x="1166443" y="874333"/>
                      <a:pt x="1166443" y="874333"/>
                    </a:cubicBezTo>
                    <a:lnTo>
                      <a:pt x="1166443" y="874333"/>
                    </a:lnTo>
                    <a:cubicBezTo>
                      <a:pt x="1166443" y="874333"/>
                      <a:pt x="1166443" y="874112"/>
                      <a:pt x="1166443" y="874112"/>
                    </a:cubicBezTo>
                    <a:lnTo>
                      <a:pt x="1166443" y="874112"/>
                    </a:lnTo>
                    <a:cubicBezTo>
                      <a:pt x="1166443" y="874112"/>
                      <a:pt x="1166554" y="873890"/>
                      <a:pt x="1166554" y="873890"/>
                    </a:cubicBezTo>
                    <a:lnTo>
                      <a:pt x="1166664" y="873890"/>
                    </a:lnTo>
                    <a:cubicBezTo>
                      <a:pt x="1166664" y="873890"/>
                      <a:pt x="1166775" y="873557"/>
                      <a:pt x="1166775" y="873557"/>
                    </a:cubicBezTo>
                    <a:lnTo>
                      <a:pt x="1166886" y="873557"/>
                    </a:lnTo>
                    <a:cubicBezTo>
                      <a:pt x="1166886" y="873557"/>
                      <a:pt x="1166997" y="873225"/>
                      <a:pt x="1166997" y="873225"/>
                    </a:cubicBezTo>
                    <a:lnTo>
                      <a:pt x="1166997" y="873003"/>
                    </a:lnTo>
                    <a:cubicBezTo>
                      <a:pt x="1166997" y="873003"/>
                      <a:pt x="1167329" y="872782"/>
                      <a:pt x="1167329" y="872782"/>
                    </a:cubicBezTo>
                    <a:lnTo>
                      <a:pt x="1167329" y="872560"/>
                    </a:lnTo>
                    <a:cubicBezTo>
                      <a:pt x="1167329" y="872560"/>
                      <a:pt x="1167661" y="872339"/>
                      <a:pt x="1167661" y="872339"/>
                    </a:cubicBezTo>
                    <a:lnTo>
                      <a:pt x="1167661" y="872117"/>
                    </a:lnTo>
                    <a:cubicBezTo>
                      <a:pt x="1167661" y="872117"/>
                      <a:pt x="1167994" y="871895"/>
                      <a:pt x="1167994" y="871895"/>
                    </a:cubicBezTo>
                    <a:lnTo>
                      <a:pt x="1168215" y="871674"/>
                    </a:lnTo>
                    <a:lnTo>
                      <a:pt x="1168437" y="871452"/>
                    </a:lnTo>
                    <a:lnTo>
                      <a:pt x="1168659" y="871230"/>
                    </a:lnTo>
                    <a:lnTo>
                      <a:pt x="1168991" y="870898"/>
                    </a:lnTo>
                    <a:lnTo>
                      <a:pt x="1169213" y="870676"/>
                    </a:lnTo>
                    <a:lnTo>
                      <a:pt x="1169435" y="870455"/>
                    </a:lnTo>
                    <a:lnTo>
                      <a:pt x="1169656" y="870233"/>
                    </a:lnTo>
                    <a:lnTo>
                      <a:pt x="1169656" y="870011"/>
                    </a:lnTo>
                    <a:cubicBezTo>
                      <a:pt x="1169656" y="870011"/>
                      <a:pt x="1169989" y="869790"/>
                      <a:pt x="1169989" y="869790"/>
                    </a:cubicBezTo>
                    <a:lnTo>
                      <a:pt x="1169989" y="869568"/>
                    </a:lnTo>
                    <a:cubicBezTo>
                      <a:pt x="1169989" y="869568"/>
                      <a:pt x="1170321" y="869347"/>
                      <a:pt x="1170321" y="869347"/>
                    </a:cubicBezTo>
                    <a:lnTo>
                      <a:pt x="1170432" y="869347"/>
                    </a:lnTo>
                    <a:cubicBezTo>
                      <a:pt x="1170432" y="869347"/>
                      <a:pt x="1170543" y="869014"/>
                      <a:pt x="1170543" y="869014"/>
                    </a:cubicBezTo>
                    <a:lnTo>
                      <a:pt x="1170654" y="869014"/>
                    </a:lnTo>
                    <a:cubicBezTo>
                      <a:pt x="1170654" y="869014"/>
                      <a:pt x="1170765" y="868682"/>
                      <a:pt x="1170765" y="868682"/>
                    </a:cubicBezTo>
                    <a:lnTo>
                      <a:pt x="1170876" y="868682"/>
                    </a:lnTo>
                    <a:cubicBezTo>
                      <a:pt x="1170876" y="868682"/>
                      <a:pt x="1170986" y="868460"/>
                      <a:pt x="1170986" y="868460"/>
                    </a:cubicBezTo>
                    <a:lnTo>
                      <a:pt x="1171097" y="868460"/>
                    </a:lnTo>
                    <a:cubicBezTo>
                      <a:pt x="1171097" y="868460"/>
                      <a:pt x="1171097" y="868238"/>
                      <a:pt x="1171097" y="868238"/>
                    </a:cubicBezTo>
                    <a:lnTo>
                      <a:pt x="1171097" y="868238"/>
                    </a:lnTo>
                    <a:cubicBezTo>
                      <a:pt x="1171097" y="868238"/>
                      <a:pt x="1171097" y="868017"/>
                      <a:pt x="1171097" y="868017"/>
                    </a:cubicBezTo>
                    <a:lnTo>
                      <a:pt x="1171097" y="868017"/>
                    </a:lnTo>
                    <a:cubicBezTo>
                      <a:pt x="1171097" y="868017"/>
                      <a:pt x="1171097" y="867906"/>
                      <a:pt x="1171097" y="867906"/>
                    </a:cubicBezTo>
                    <a:lnTo>
                      <a:pt x="1171097" y="867906"/>
                    </a:lnTo>
                    <a:cubicBezTo>
                      <a:pt x="1171097" y="867906"/>
                      <a:pt x="1171097" y="867906"/>
                      <a:pt x="1171097" y="867906"/>
                    </a:cubicBezTo>
                    <a:lnTo>
                      <a:pt x="1171097" y="867906"/>
                    </a:lnTo>
                    <a:cubicBezTo>
                      <a:pt x="1171097" y="867906"/>
                      <a:pt x="1171097" y="867906"/>
                      <a:pt x="1171097" y="867906"/>
                    </a:cubicBezTo>
                    <a:lnTo>
                      <a:pt x="1171097" y="867906"/>
                    </a:lnTo>
                    <a:cubicBezTo>
                      <a:pt x="1171097" y="867906"/>
                      <a:pt x="1171097" y="867906"/>
                      <a:pt x="1171097" y="867906"/>
                    </a:cubicBezTo>
                    <a:lnTo>
                      <a:pt x="1171097" y="867906"/>
                    </a:lnTo>
                    <a:cubicBezTo>
                      <a:pt x="1171097" y="867906"/>
                      <a:pt x="1171097" y="867906"/>
                      <a:pt x="1171097" y="867906"/>
                    </a:cubicBezTo>
                    <a:lnTo>
                      <a:pt x="1171097" y="867906"/>
                    </a:lnTo>
                    <a:cubicBezTo>
                      <a:pt x="1171097" y="867906"/>
                      <a:pt x="1171097" y="867906"/>
                      <a:pt x="1171097" y="867906"/>
                    </a:cubicBezTo>
                    <a:lnTo>
                      <a:pt x="1171097" y="867906"/>
                    </a:lnTo>
                    <a:cubicBezTo>
                      <a:pt x="1171097" y="867906"/>
                      <a:pt x="1171097" y="867906"/>
                      <a:pt x="1171097" y="867906"/>
                    </a:cubicBezTo>
                    <a:lnTo>
                      <a:pt x="1171097" y="867906"/>
                    </a:lnTo>
                    <a:cubicBezTo>
                      <a:pt x="1171097" y="867906"/>
                      <a:pt x="1171097" y="867906"/>
                      <a:pt x="1171097" y="867906"/>
                    </a:cubicBezTo>
                    <a:lnTo>
                      <a:pt x="1171097" y="867906"/>
                    </a:lnTo>
                    <a:cubicBezTo>
                      <a:pt x="1171097" y="867906"/>
                      <a:pt x="1171097" y="867906"/>
                      <a:pt x="1171097" y="867906"/>
                    </a:cubicBezTo>
                    <a:lnTo>
                      <a:pt x="1171097" y="867906"/>
                    </a:lnTo>
                    <a:cubicBezTo>
                      <a:pt x="1171097" y="867906"/>
                      <a:pt x="1171097" y="867795"/>
                      <a:pt x="1171097" y="867795"/>
                    </a:cubicBezTo>
                    <a:lnTo>
                      <a:pt x="1171097" y="867795"/>
                    </a:lnTo>
                    <a:cubicBezTo>
                      <a:pt x="1171097" y="867795"/>
                      <a:pt x="1171097" y="867684"/>
                      <a:pt x="1171097" y="867684"/>
                    </a:cubicBezTo>
                    <a:lnTo>
                      <a:pt x="1171097" y="867684"/>
                    </a:lnTo>
                    <a:cubicBezTo>
                      <a:pt x="1171097" y="867684"/>
                      <a:pt x="1171097" y="867574"/>
                      <a:pt x="1171097" y="867574"/>
                    </a:cubicBezTo>
                    <a:lnTo>
                      <a:pt x="1171097" y="867574"/>
                    </a:lnTo>
                    <a:cubicBezTo>
                      <a:pt x="1171097" y="867574"/>
                      <a:pt x="1171097" y="867463"/>
                      <a:pt x="1171097" y="867463"/>
                    </a:cubicBezTo>
                    <a:lnTo>
                      <a:pt x="1171097" y="867463"/>
                    </a:lnTo>
                    <a:cubicBezTo>
                      <a:pt x="1171097" y="867463"/>
                      <a:pt x="1171097" y="867352"/>
                      <a:pt x="1171097" y="867352"/>
                    </a:cubicBezTo>
                    <a:lnTo>
                      <a:pt x="1171097" y="867352"/>
                    </a:lnTo>
                    <a:cubicBezTo>
                      <a:pt x="1171097" y="867352"/>
                      <a:pt x="1171097" y="867019"/>
                      <a:pt x="1171097" y="867019"/>
                    </a:cubicBezTo>
                    <a:lnTo>
                      <a:pt x="1171097" y="867019"/>
                    </a:lnTo>
                    <a:cubicBezTo>
                      <a:pt x="1171097" y="867019"/>
                      <a:pt x="1171097" y="866909"/>
                      <a:pt x="1171097" y="866909"/>
                    </a:cubicBezTo>
                    <a:lnTo>
                      <a:pt x="1171097" y="866909"/>
                    </a:lnTo>
                    <a:cubicBezTo>
                      <a:pt x="1171097" y="866909"/>
                      <a:pt x="1171097" y="866798"/>
                      <a:pt x="1171097" y="866798"/>
                    </a:cubicBezTo>
                    <a:lnTo>
                      <a:pt x="1171097" y="866798"/>
                    </a:lnTo>
                    <a:cubicBezTo>
                      <a:pt x="1171097" y="866798"/>
                      <a:pt x="1171097" y="866687"/>
                      <a:pt x="1171097" y="866687"/>
                    </a:cubicBezTo>
                    <a:lnTo>
                      <a:pt x="1171097" y="866687"/>
                    </a:lnTo>
                    <a:cubicBezTo>
                      <a:pt x="1171097" y="866687"/>
                      <a:pt x="1171097" y="866576"/>
                      <a:pt x="1171097" y="866576"/>
                    </a:cubicBezTo>
                    <a:lnTo>
                      <a:pt x="1171097" y="866576"/>
                    </a:lnTo>
                    <a:cubicBezTo>
                      <a:pt x="1171097" y="866576"/>
                      <a:pt x="1171097" y="866465"/>
                      <a:pt x="1171097" y="866465"/>
                    </a:cubicBezTo>
                    <a:lnTo>
                      <a:pt x="1171097" y="866465"/>
                    </a:lnTo>
                    <a:cubicBezTo>
                      <a:pt x="1171097" y="866465"/>
                      <a:pt x="1171097" y="866465"/>
                      <a:pt x="1171097" y="866465"/>
                    </a:cubicBezTo>
                    <a:lnTo>
                      <a:pt x="1171097" y="866465"/>
                    </a:lnTo>
                    <a:cubicBezTo>
                      <a:pt x="1171097" y="866465"/>
                      <a:pt x="1171097" y="866465"/>
                      <a:pt x="1171097" y="866465"/>
                    </a:cubicBezTo>
                    <a:lnTo>
                      <a:pt x="1171097" y="866465"/>
                    </a:lnTo>
                    <a:cubicBezTo>
                      <a:pt x="1171097" y="866465"/>
                      <a:pt x="1171097" y="866465"/>
                      <a:pt x="1171097" y="866465"/>
                    </a:cubicBezTo>
                    <a:lnTo>
                      <a:pt x="1171097" y="866465"/>
                    </a:lnTo>
                    <a:cubicBezTo>
                      <a:pt x="1171097" y="866465"/>
                      <a:pt x="1171097" y="866465"/>
                      <a:pt x="1171097" y="866465"/>
                    </a:cubicBezTo>
                    <a:lnTo>
                      <a:pt x="1171097" y="866465"/>
                    </a:lnTo>
                    <a:cubicBezTo>
                      <a:pt x="1171097" y="866465"/>
                      <a:pt x="1171097" y="866465"/>
                      <a:pt x="1171097" y="866465"/>
                    </a:cubicBezTo>
                    <a:lnTo>
                      <a:pt x="1171097" y="866465"/>
                    </a:lnTo>
                    <a:cubicBezTo>
                      <a:pt x="1171097" y="866465"/>
                      <a:pt x="1171097" y="866465"/>
                      <a:pt x="1171097" y="866465"/>
                    </a:cubicBezTo>
                    <a:lnTo>
                      <a:pt x="1171097" y="860371"/>
                    </a:lnTo>
                    <a:cubicBezTo>
                      <a:pt x="1171097" y="860371"/>
                      <a:pt x="1163561" y="858376"/>
                      <a:pt x="1163561" y="858376"/>
                    </a:cubicBezTo>
                    <a:lnTo>
                      <a:pt x="1156137" y="855938"/>
                    </a:lnTo>
                    <a:lnTo>
                      <a:pt x="1147161" y="854276"/>
                    </a:lnTo>
                    <a:close/>
                    <a:moveTo>
                      <a:pt x="1406912" y="777924"/>
                    </a:moveTo>
                    <a:lnTo>
                      <a:pt x="1404031" y="768726"/>
                    </a:lnTo>
                    <a:lnTo>
                      <a:pt x="1403477" y="768172"/>
                    </a:lnTo>
                    <a:lnTo>
                      <a:pt x="1402812" y="764626"/>
                    </a:lnTo>
                    <a:lnTo>
                      <a:pt x="1401149" y="765069"/>
                    </a:lnTo>
                    <a:lnTo>
                      <a:pt x="1398157" y="769169"/>
                    </a:lnTo>
                    <a:lnTo>
                      <a:pt x="1390955" y="784351"/>
                    </a:lnTo>
                    <a:lnTo>
                      <a:pt x="1387187" y="787343"/>
                    </a:lnTo>
                    <a:lnTo>
                      <a:pt x="1383419" y="791776"/>
                    </a:lnTo>
                    <a:lnTo>
                      <a:pt x="1382643" y="793881"/>
                    </a:lnTo>
                    <a:lnTo>
                      <a:pt x="1382422" y="797095"/>
                    </a:lnTo>
                    <a:lnTo>
                      <a:pt x="1381868" y="799976"/>
                    </a:lnTo>
                    <a:lnTo>
                      <a:pt x="1381092" y="802192"/>
                    </a:lnTo>
                    <a:lnTo>
                      <a:pt x="1380316" y="803522"/>
                    </a:lnTo>
                    <a:lnTo>
                      <a:pt x="1383087" y="806736"/>
                    </a:lnTo>
                    <a:lnTo>
                      <a:pt x="1413007" y="796541"/>
                    </a:lnTo>
                    <a:lnTo>
                      <a:pt x="1417661" y="792662"/>
                    </a:lnTo>
                    <a:lnTo>
                      <a:pt x="1416110" y="788562"/>
                    </a:lnTo>
                    <a:lnTo>
                      <a:pt x="1409461" y="779586"/>
                    </a:lnTo>
                    <a:lnTo>
                      <a:pt x="1407133" y="777924"/>
                    </a:lnTo>
                    <a:close/>
                    <a:moveTo>
                      <a:pt x="1420431" y="768394"/>
                    </a:moveTo>
                    <a:lnTo>
                      <a:pt x="1421096" y="778700"/>
                    </a:lnTo>
                    <a:lnTo>
                      <a:pt x="1422759" y="782135"/>
                    </a:lnTo>
                    <a:lnTo>
                      <a:pt x="1426194" y="785570"/>
                    </a:lnTo>
                    <a:lnTo>
                      <a:pt x="1430516" y="785348"/>
                    </a:lnTo>
                    <a:lnTo>
                      <a:pt x="1434727" y="782246"/>
                    </a:lnTo>
                    <a:lnTo>
                      <a:pt x="1440268" y="772383"/>
                    </a:lnTo>
                    <a:lnTo>
                      <a:pt x="1450684" y="762742"/>
                    </a:lnTo>
                    <a:lnTo>
                      <a:pt x="1446694" y="754431"/>
                    </a:lnTo>
                    <a:lnTo>
                      <a:pt x="1442040" y="749112"/>
                    </a:lnTo>
                    <a:lnTo>
                      <a:pt x="1436943" y="746231"/>
                    </a:lnTo>
                    <a:lnTo>
                      <a:pt x="1426194" y="745344"/>
                    </a:lnTo>
                    <a:lnTo>
                      <a:pt x="1423977" y="747782"/>
                    </a:lnTo>
                    <a:lnTo>
                      <a:pt x="1423977" y="754099"/>
                    </a:lnTo>
                    <a:cubicBezTo>
                      <a:pt x="1423977" y="754099"/>
                      <a:pt x="1425640" y="757534"/>
                      <a:pt x="1425640" y="757534"/>
                    </a:cubicBezTo>
                    <a:lnTo>
                      <a:pt x="1430627" y="761745"/>
                    </a:lnTo>
                    <a:lnTo>
                      <a:pt x="1432621" y="764958"/>
                    </a:lnTo>
                    <a:lnTo>
                      <a:pt x="1429629" y="765956"/>
                    </a:lnTo>
                    <a:lnTo>
                      <a:pt x="1426194" y="764072"/>
                    </a:lnTo>
                    <a:lnTo>
                      <a:pt x="1422870" y="760526"/>
                    </a:lnTo>
                    <a:lnTo>
                      <a:pt x="1420099" y="756426"/>
                    </a:lnTo>
                    <a:lnTo>
                      <a:pt x="1415444" y="747117"/>
                    </a:lnTo>
                    <a:lnTo>
                      <a:pt x="1412453" y="744125"/>
                    </a:lnTo>
                    <a:lnTo>
                      <a:pt x="1410125" y="747671"/>
                    </a:lnTo>
                    <a:lnTo>
                      <a:pt x="1410569" y="752436"/>
                    </a:lnTo>
                    <a:lnTo>
                      <a:pt x="1413118" y="756315"/>
                    </a:lnTo>
                    <a:lnTo>
                      <a:pt x="1418658" y="762742"/>
                    </a:lnTo>
                    <a:lnTo>
                      <a:pt x="1420210" y="768394"/>
                    </a:lnTo>
                    <a:close/>
                    <a:moveTo>
                      <a:pt x="1156469" y="756647"/>
                    </a:moveTo>
                    <a:lnTo>
                      <a:pt x="1158131" y="757312"/>
                    </a:lnTo>
                    <a:lnTo>
                      <a:pt x="1161899" y="760415"/>
                    </a:lnTo>
                    <a:lnTo>
                      <a:pt x="1162896" y="760748"/>
                    </a:lnTo>
                    <a:lnTo>
                      <a:pt x="1169324" y="759750"/>
                    </a:lnTo>
                    <a:lnTo>
                      <a:pt x="1172648" y="756758"/>
                    </a:lnTo>
                    <a:lnTo>
                      <a:pt x="1173646" y="751439"/>
                    </a:lnTo>
                    <a:lnTo>
                      <a:pt x="1172094" y="746342"/>
                    </a:lnTo>
                    <a:lnTo>
                      <a:pt x="1169324" y="743682"/>
                    </a:lnTo>
                    <a:lnTo>
                      <a:pt x="1162675" y="742131"/>
                    </a:lnTo>
                    <a:lnTo>
                      <a:pt x="1159683" y="742685"/>
                    </a:lnTo>
                    <a:lnTo>
                      <a:pt x="1157910" y="744568"/>
                    </a:lnTo>
                    <a:lnTo>
                      <a:pt x="1157245" y="745898"/>
                    </a:lnTo>
                    <a:lnTo>
                      <a:pt x="1157467" y="747560"/>
                    </a:lnTo>
                    <a:lnTo>
                      <a:pt x="1157467" y="749555"/>
                    </a:lnTo>
                    <a:cubicBezTo>
                      <a:pt x="1157467" y="749555"/>
                      <a:pt x="1155915" y="754431"/>
                      <a:pt x="1155915" y="754431"/>
                    </a:cubicBezTo>
                    <a:lnTo>
                      <a:pt x="1156359" y="756426"/>
                    </a:lnTo>
                    <a:close/>
                    <a:moveTo>
                      <a:pt x="1224067" y="853943"/>
                    </a:moveTo>
                    <a:lnTo>
                      <a:pt x="1225507" y="858930"/>
                    </a:lnTo>
                    <a:lnTo>
                      <a:pt x="1223513" y="857600"/>
                    </a:lnTo>
                    <a:lnTo>
                      <a:pt x="1220299" y="851838"/>
                    </a:lnTo>
                    <a:lnTo>
                      <a:pt x="1219080" y="850508"/>
                    </a:lnTo>
                    <a:lnTo>
                      <a:pt x="1209328" y="852392"/>
                    </a:lnTo>
                    <a:lnTo>
                      <a:pt x="1210991" y="857268"/>
                    </a:lnTo>
                    <a:lnTo>
                      <a:pt x="1209661" y="858487"/>
                    </a:lnTo>
                    <a:lnTo>
                      <a:pt x="1204674" y="856824"/>
                    </a:lnTo>
                    <a:lnTo>
                      <a:pt x="1201350" y="856824"/>
                    </a:lnTo>
                    <a:lnTo>
                      <a:pt x="1198911" y="859152"/>
                    </a:lnTo>
                    <a:lnTo>
                      <a:pt x="1196806" y="863473"/>
                    </a:lnTo>
                    <a:lnTo>
                      <a:pt x="1194479" y="869568"/>
                    </a:lnTo>
                    <a:lnTo>
                      <a:pt x="1205006" y="871895"/>
                    </a:lnTo>
                    <a:lnTo>
                      <a:pt x="1205450" y="872893"/>
                    </a:lnTo>
                    <a:lnTo>
                      <a:pt x="1205450" y="875109"/>
                    </a:lnTo>
                    <a:cubicBezTo>
                      <a:pt x="1205450" y="875109"/>
                      <a:pt x="1205450" y="877325"/>
                      <a:pt x="1205450" y="877325"/>
                    </a:cubicBezTo>
                    <a:lnTo>
                      <a:pt x="1206226" y="878323"/>
                    </a:lnTo>
                    <a:lnTo>
                      <a:pt x="1212431" y="880428"/>
                    </a:lnTo>
                    <a:lnTo>
                      <a:pt x="1205893" y="879985"/>
                    </a:lnTo>
                    <a:lnTo>
                      <a:pt x="1202458" y="881093"/>
                    </a:lnTo>
                    <a:lnTo>
                      <a:pt x="1201571" y="884639"/>
                    </a:lnTo>
                    <a:lnTo>
                      <a:pt x="1203787" y="887188"/>
                    </a:lnTo>
                    <a:lnTo>
                      <a:pt x="1211766" y="887742"/>
                    </a:lnTo>
                    <a:lnTo>
                      <a:pt x="1214758" y="888850"/>
                    </a:lnTo>
                    <a:lnTo>
                      <a:pt x="1204674" y="888850"/>
                    </a:lnTo>
                    <a:lnTo>
                      <a:pt x="1202901" y="890069"/>
                    </a:lnTo>
                    <a:lnTo>
                      <a:pt x="1199576" y="894280"/>
                    </a:lnTo>
                    <a:lnTo>
                      <a:pt x="1196141" y="897050"/>
                    </a:lnTo>
                    <a:lnTo>
                      <a:pt x="1188273" y="909905"/>
                    </a:lnTo>
                    <a:lnTo>
                      <a:pt x="1186057" y="914670"/>
                    </a:lnTo>
                    <a:lnTo>
                      <a:pt x="1181957" y="926416"/>
                    </a:lnTo>
                    <a:lnTo>
                      <a:pt x="1180516" y="928744"/>
                    </a:lnTo>
                    <a:lnTo>
                      <a:pt x="1178078" y="930295"/>
                    </a:lnTo>
                    <a:lnTo>
                      <a:pt x="1175308" y="934174"/>
                    </a:lnTo>
                    <a:lnTo>
                      <a:pt x="1173756" y="939049"/>
                    </a:lnTo>
                    <a:lnTo>
                      <a:pt x="1175087" y="943482"/>
                    </a:lnTo>
                    <a:lnTo>
                      <a:pt x="1174532" y="945033"/>
                    </a:lnTo>
                    <a:lnTo>
                      <a:pt x="1173978" y="946252"/>
                    </a:lnTo>
                    <a:lnTo>
                      <a:pt x="1173424" y="947028"/>
                    </a:lnTo>
                    <a:lnTo>
                      <a:pt x="1172759" y="947582"/>
                    </a:lnTo>
                    <a:lnTo>
                      <a:pt x="1174311" y="952569"/>
                    </a:lnTo>
                    <a:lnTo>
                      <a:pt x="1178854" y="951461"/>
                    </a:lnTo>
                    <a:lnTo>
                      <a:pt x="1183952" y="947139"/>
                    </a:lnTo>
                    <a:lnTo>
                      <a:pt x="1187165" y="942374"/>
                    </a:lnTo>
                    <a:lnTo>
                      <a:pt x="1189492" y="935836"/>
                    </a:lnTo>
                    <a:lnTo>
                      <a:pt x="1190711" y="934284"/>
                    </a:lnTo>
                    <a:lnTo>
                      <a:pt x="1198801" y="927414"/>
                    </a:lnTo>
                    <a:lnTo>
                      <a:pt x="1200685" y="926749"/>
                    </a:lnTo>
                    <a:lnTo>
                      <a:pt x="1199909" y="923314"/>
                    </a:lnTo>
                    <a:lnTo>
                      <a:pt x="1198579" y="922206"/>
                    </a:lnTo>
                    <a:lnTo>
                      <a:pt x="1195254" y="922538"/>
                    </a:lnTo>
                    <a:lnTo>
                      <a:pt x="1198247" y="918105"/>
                    </a:lnTo>
                    <a:lnTo>
                      <a:pt x="1205782" y="915889"/>
                    </a:lnTo>
                    <a:lnTo>
                      <a:pt x="1209993" y="909018"/>
                    </a:lnTo>
                    <a:lnTo>
                      <a:pt x="1215312" y="905805"/>
                    </a:lnTo>
                    <a:lnTo>
                      <a:pt x="1216088" y="903810"/>
                    </a:lnTo>
                    <a:lnTo>
                      <a:pt x="1216753" y="902370"/>
                    </a:lnTo>
                    <a:lnTo>
                      <a:pt x="1217639" y="901483"/>
                    </a:lnTo>
                    <a:lnTo>
                      <a:pt x="1219967" y="903256"/>
                    </a:lnTo>
                    <a:lnTo>
                      <a:pt x="1220742" y="903589"/>
                    </a:lnTo>
                    <a:lnTo>
                      <a:pt x="1223845" y="902037"/>
                    </a:lnTo>
                    <a:lnTo>
                      <a:pt x="1235480" y="887299"/>
                    </a:lnTo>
                    <a:lnTo>
                      <a:pt x="1236810" y="884528"/>
                    </a:lnTo>
                    <a:lnTo>
                      <a:pt x="1236810" y="880650"/>
                    </a:lnTo>
                    <a:cubicBezTo>
                      <a:pt x="1236810" y="880650"/>
                      <a:pt x="1235480" y="873890"/>
                      <a:pt x="1235480" y="873890"/>
                    </a:cubicBezTo>
                    <a:lnTo>
                      <a:pt x="1236810" y="873447"/>
                    </a:lnTo>
                    <a:lnTo>
                      <a:pt x="1238030" y="874112"/>
                    </a:lnTo>
                    <a:lnTo>
                      <a:pt x="1238916" y="875995"/>
                    </a:lnTo>
                    <a:lnTo>
                      <a:pt x="1239248" y="879431"/>
                    </a:lnTo>
                    <a:lnTo>
                      <a:pt x="1239802" y="880761"/>
                    </a:lnTo>
                    <a:lnTo>
                      <a:pt x="1243238" y="884639"/>
                    </a:lnTo>
                    <a:lnTo>
                      <a:pt x="1238584" y="888296"/>
                    </a:lnTo>
                    <a:lnTo>
                      <a:pt x="1231491" y="900818"/>
                    </a:lnTo>
                    <a:lnTo>
                      <a:pt x="1227613" y="905916"/>
                    </a:lnTo>
                    <a:lnTo>
                      <a:pt x="1219967" y="910237"/>
                    </a:lnTo>
                    <a:lnTo>
                      <a:pt x="1217972" y="913119"/>
                    </a:lnTo>
                    <a:lnTo>
                      <a:pt x="1214647" y="921541"/>
                    </a:lnTo>
                    <a:lnTo>
                      <a:pt x="1212874" y="923646"/>
                    </a:lnTo>
                    <a:lnTo>
                      <a:pt x="1210658" y="922649"/>
                    </a:lnTo>
                    <a:lnTo>
                      <a:pt x="1212431" y="928633"/>
                    </a:lnTo>
                    <a:lnTo>
                      <a:pt x="1216642" y="929963"/>
                    </a:lnTo>
                    <a:lnTo>
                      <a:pt x="1233819" y="926860"/>
                    </a:lnTo>
                    <a:lnTo>
                      <a:pt x="1235702" y="927968"/>
                    </a:lnTo>
                    <a:lnTo>
                      <a:pt x="1239248" y="932511"/>
                    </a:lnTo>
                    <a:lnTo>
                      <a:pt x="1241686" y="932955"/>
                    </a:lnTo>
                    <a:lnTo>
                      <a:pt x="1241686" y="935282"/>
                    </a:lnTo>
                    <a:lnTo>
                      <a:pt x="1240910" y="936057"/>
                    </a:lnTo>
                    <a:lnTo>
                      <a:pt x="1240135" y="937166"/>
                    </a:lnTo>
                    <a:lnTo>
                      <a:pt x="1241908" y="937166"/>
                    </a:lnTo>
                    <a:cubicBezTo>
                      <a:pt x="1241908" y="937166"/>
                      <a:pt x="1244900" y="938274"/>
                      <a:pt x="1244900" y="938274"/>
                    </a:cubicBezTo>
                    <a:lnTo>
                      <a:pt x="1246451" y="937166"/>
                    </a:lnTo>
                    <a:lnTo>
                      <a:pt x="1246673" y="933065"/>
                    </a:lnTo>
                    <a:lnTo>
                      <a:pt x="1252435" y="925197"/>
                    </a:lnTo>
                    <a:lnTo>
                      <a:pt x="1254097" y="920322"/>
                    </a:lnTo>
                    <a:lnTo>
                      <a:pt x="1252657" y="920543"/>
                    </a:lnTo>
                    <a:lnTo>
                      <a:pt x="1251217" y="920211"/>
                    </a:lnTo>
                    <a:lnTo>
                      <a:pt x="1249887" y="919546"/>
                    </a:lnTo>
                    <a:lnTo>
                      <a:pt x="1248667" y="918438"/>
                    </a:lnTo>
                    <a:lnTo>
                      <a:pt x="1250441" y="916554"/>
                    </a:lnTo>
                    <a:lnTo>
                      <a:pt x="1252325" y="916000"/>
                    </a:lnTo>
                    <a:lnTo>
                      <a:pt x="1256314" y="916221"/>
                    </a:lnTo>
                    <a:lnTo>
                      <a:pt x="1256093" y="914892"/>
                    </a:lnTo>
                    <a:lnTo>
                      <a:pt x="1255760" y="911346"/>
                    </a:lnTo>
                    <a:lnTo>
                      <a:pt x="1255538" y="909905"/>
                    </a:lnTo>
                    <a:lnTo>
                      <a:pt x="1256979" y="907356"/>
                    </a:lnTo>
                    <a:lnTo>
                      <a:pt x="1257754" y="903145"/>
                    </a:lnTo>
                    <a:lnTo>
                      <a:pt x="1258641" y="899932"/>
                    </a:lnTo>
                    <a:lnTo>
                      <a:pt x="1260193" y="900375"/>
                    </a:lnTo>
                    <a:lnTo>
                      <a:pt x="1261522" y="903699"/>
                    </a:lnTo>
                    <a:lnTo>
                      <a:pt x="1262408" y="907245"/>
                    </a:lnTo>
                    <a:lnTo>
                      <a:pt x="1263739" y="909794"/>
                    </a:lnTo>
                    <a:lnTo>
                      <a:pt x="1266398" y="910016"/>
                    </a:lnTo>
                    <a:lnTo>
                      <a:pt x="1265401" y="906913"/>
                    </a:lnTo>
                    <a:lnTo>
                      <a:pt x="1262298" y="902148"/>
                    </a:lnTo>
                    <a:lnTo>
                      <a:pt x="1261633" y="898380"/>
                    </a:lnTo>
                    <a:lnTo>
                      <a:pt x="1262408" y="896164"/>
                    </a:lnTo>
                    <a:lnTo>
                      <a:pt x="1264071" y="897494"/>
                    </a:lnTo>
                    <a:lnTo>
                      <a:pt x="1265955" y="899821"/>
                    </a:lnTo>
                    <a:lnTo>
                      <a:pt x="1267174" y="900596"/>
                    </a:lnTo>
                    <a:lnTo>
                      <a:pt x="1270166" y="897272"/>
                    </a:lnTo>
                    <a:lnTo>
                      <a:pt x="1271052" y="895388"/>
                    </a:lnTo>
                    <a:lnTo>
                      <a:pt x="1271828" y="891177"/>
                    </a:lnTo>
                    <a:lnTo>
                      <a:pt x="1271828" y="887188"/>
                    </a:lnTo>
                    <a:cubicBezTo>
                      <a:pt x="1271828" y="887188"/>
                      <a:pt x="1271274" y="884085"/>
                      <a:pt x="1271274" y="884085"/>
                    </a:cubicBezTo>
                    <a:lnTo>
                      <a:pt x="1271274" y="881315"/>
                    </a:lnTo>
                    <a:cubicBezTo>
                      <a:pt x="1271274" y="881315"/>
                      <a:pt x="1272493" y="878433"/>
                      <a:pt x="1272493" y="878433"/>
                    </a:cubicBezTo>
                    <a:lnTo>
                      <a:pt x="1272493" y="883642"/>
                    </a:lnTo>
                    <a:cubicBezTo>
                      <a:pt x="1272493" y="883642"/>
                      <a:pt x="1273047" y="887299"/>
                      <a:pt x="1273047" y="887299"/>
                    </a:cubicBezTo>
                    <a:lnTo>
                      <a:pt x="1273712" y="890512"/>
                    </a:lnTo>
                    <a:lnTo>
                      <a:pt x="1274045" y="894280"/>
                    </a:lnTo>
                    <a:lnTo>
                      <a:pt x="1273601" y="899045"/>
                    </a:lnTo>
                    <a:lnTo>
                      <a:pt x="1272825" y="903367"/>
                    </a:lnTo>
                    <a:lnTo>
                      <a:pt x="1272493" y="907689"/>
                    </a:lnTo>
                    <a:lnTo>
                      <a:pt x="1273380" y="912343"/>
                    </a:lnTo>
                    <a:lnTo>
                      <a:pt x="1273158" y="917440"/>
                    </a:lnTo>
                    <a:lnTo>
                      <a:pt x="1276260" y="917219"/>
                    </a:lnTo>
                    <a:lnTo>
                      <a:pt x="1280471" y="914005"/>
                    </a:lnTo>
                    <a:lnTo>
                      <a:pt x="1283353" y="910127"/>
                    </a:lnTo>
                    <a:lnTo>
                      <a:pt x="1286567" y="898934"/>
                    </a:lnTo>
                    <a:lnTo>
                      <a:pt x="1288450" y="893504"/>
                    </a:lnTo>
                    <a:lnTo>
                      <a:pt x="1293104" y="887964"/>
                    </a:lnTo>
                    <a:lnTo>
                      <a:pt x="1294988" y="880539"/>
                    </a:lnTo>
                    <a:lnTo>
                      <a:pt x="1296429" y="872339"/>
                    </a:lnTo>
                    <a:lnTo>
                      <a:pt x="1297648" y="866798"/>
                    </a:lnTo>
                    <a:lnTo>
                      <a:pt x="1299088" y="865246"/>
                    </a:lnTo>
                    <a:lnTo>
                      <a:pt x="1300419" y="866576"/>
                    </a:lnTo>
                    <a:lnTo>
                      <a:pt x="1301748" y="868793"/>
                    </a:lnTo>
                    <a:lnTo>
                      <a:pt x="1303078" y="870011"/>
                    </a:lnTo>
                    <a:lnTo>
                      <a:pt x="1304629" y="869679"/>
                    </a:lnTo>
                    <a:lnTo>
                      <a:pt x="1312165" y="862587"/>
                    </a:lnTo>
                    <a:lnTo>
                      <a:pt x="1326238" y="858819"/>
                    </a:lnTo>
                    <a:lnTo>
                      <a:pt x="1334549" y="859484"/>
                    </a:lnTo>
                    <a:lnTo>
                      <a:pt x="1339093" y="862033"/>
                    </a:lnTo>
                    <a:lnTo>
                      <a:pt x="1341642" y="862476"/>
                    </a:lnTo>
                    <a:lnTo>
                      <a:pt x="1343414" y="860481"/>
                    </a:lnTo>
                    <a:lnTo>
                      <a:pt x="1344412" y="856049"/>
                    </a:lnTo>
                    <a:lnTo>
                      <a:pt x="1343858" y="853722"/>
                    </a:lnTo>
                    <a:lnTo>
                      <a:pt x="1343304" y="852613"/>
                    </a:lnTo>
                    <a:lnTo>
                      <a:pt x="1342860" y="851727"/>
                    </a:lnTo>
                    <a:lnTo>
                      <a:pt x="1342307" y="847848"/>
                    </a:lnTo>
                    <a:lnTo>
                      <a:pt x="1342750" y="844413"/>
                    </a:lnTo>
                    <a:lnTo>
                      <a:pt x="1343858" y="842418"/>
                    </a:lnTo>
                    <a:lnTo>
                      <a:pt x="1345188" y="840978"/>
                    </a:lnTo>
                    <a:lnTo>
                      <a:pt x="1346518" y="839205"/>
                    </a:lnTo>
                    <a:lnTo>
                      <a:pt x="1348512" y="834772"/>
                    </a:lnTo>
                    <a:lnTo>
                      <a:pt x="1350396" y="829121"/>
                    </a:lnTo>
                    <a:lnTo>
                      <a:pt x="1350618" y="824023"/>
                    </a:lnTo>
                    <a:lnTo>
                      <a:pt x="1347625" y="821142"/>
                    </a:lnTo>
                    <a:lnTo>
                      <a:pt x="1351283" y="815490"/>
                    </a:lnTo>
                    <a:lnTo>
                      <a:pt x="1352391" y="812831"/>
                    </a:lnTo>
                    <a:lnTo>
                      <a:pt x="1346850" y="808398"/>
                    </a:lnTo>
                    <a:lnTo>
                      <a:pt x="1347404" y="802414"/>
                    </a:lnTo>
                    <a:lnTo>
                      <a:pt x="1346518" y="798868"/>
                    </a:lnTo>
                    <a:lnTo>
                      <a:pt x="1346518" y="796208"/>
                    </a:lnTo>
                    <a:cubicBezTo>
                      <a:pt x="1346518" y="796208"/>
                      <a:pt x="1349953" y="793327"/>
                      <a:pt x="1349953" y="793327"/>
                    </a:cubicBezTo>
                    <a:lnTo>
                      <a:pt x="1348955" y="789449"/>
                    </a:lnTo>
                    <a:lnTo>
                      <a:pt x="1347182" y="787454"/>
                    </a:lnTo>
                    <a:lnTo>
                      <a:pt x="1345077" y="786789"/>
                    </a:lnTo>
                    <a:lnTo>
                      <a:pt x="1343082" y="787011"/>
                    </a:lnTo>
                    <a:lnTo>
                      <a:pt x="1344301" y="782911"/>
                    </a:lnTo>
                    <a:lnTo>
                      <a:pt x="1348180" y="779254"/>
                    </a:lnTo>
                    <a:lnTo>
                      <a:pt x="1349953" y="776151"/>
                    </a:lnTo>
                    <a:lnTo>
                      <a:pt x="1347072" y="775818"/>
                    </a:lnTo>
                    <a:lnTo>
                      <a:pt x="1338539" y="779143"/>
                    </a:lnTo>
                    <a:lnTo>
                      <a:pt x="1336766" y="775153"/>
                    </a:lnTo>
                    <a:lnTo>
                      <a:pt x="1336766" y="770721"/>
                    </a:lnTo>
                    <a:cubicBezTo>
                      <a:pt x="1336766" y="770721"/>
                      <a:pt x="1336655" y="768505"/>
                      <a:pt x="1336655" y="768505"/>
                    </a:cubicBezTo>
                    <a:lnTo>
                      <a:pt x="1335658" y="767729"/>
                    </a:lnTo>
                    <a:lnTo>
                      <a:pt x="1331225" y="766953"/>
                    </a:lnTo>
                    <a:lnTo>
                      <a:pt x="1322582" y="762077"/>
                    </a:lnTo>
                    <a:lnTo>
                      <a:pt x="1315822" y="751661"/>
                    </a:lnTo>
                    <a:lnTo>
                      <a:pt x="1314935" y="752658"/>
                    </a:lnTo>
                    <a:lnTo>
                      <a:pt x="1315268" y="757645"/>
                    </a:lnTo>
                    <a:lnTo>
                      <a:pt x="1316708" y="763185"/>
                    </a:lnTo>
                    <a:lnTo>
                      <a:pt x="1320476" y="766842"/>
                    </a:lnTo>
                    <a:lnTo>
                      <a:pt x="1320476" y="769169"/>
                    </a:lnTo>
                    <a:cubicBezTo>
                      <a:pt x="1320476" y="769169"/>
                      <a:pt x="1319257" y="771386"/>
                      <a:pt x="1319257" y="771386"/>
                    </a:cubicBezTo>
                    <a:lnTo>
                      <a:pt x="1317484" y="771940"/>
                    </a:lnTo>
                    <a:lnTo>
                      <a:pt x="1315822" y="770610"/>
                    </a:lnTo>
                    <a:lnTo>
                      <a:pt x="1312497" y="766510"/>
                    </a:lnTo>
                    <a:lnTo>
                      <a:pt x="1310503" y="765734"/>
                    </a:lnTo>
                    <a:lnTo>
                      <a:pt x="1308730" y="766177"/>
                    </a:lnTo>
                    <a:lnTo>
                      <a:pt x="1299199" y="772826"/>
                    </a:lnTo>
                    <a:lnTo>
                      <a:pt x="1298091" y="774378"/>
                    </a:lnTo>
                    <a:lnTo>
                      <a:pt x="1297094" y="779475"/>
                    </a:lnTo>
                    <a:lnTo>
                      <a:pt x="1297759" y="783575"/>
                    </a:lnTo>
                    <a:lnTo>
                      <a:pt x="1299310" y="786789"/>
                    </a:lnTo>
                    <a:lnTo>
                      <a:pt x="1301084" y="789116"/>
                    </a:lnTo>
                    <a:lnTo>
                      <a:pt x="1307289" y="792995"/>
                    </a:lnTo>
                    <a:lnTo>
                      <a:pt x="1309838" y="796430"/>
                    </a:lnTo>
                    <a:lnTo>
                      <a:pt x="1311167" y="804298"/>
                    </a:lnTo>
                    <a:lnTo>
                      <a:pt x="1299199" y="802746"/>
                    </a:lnTo>
                    <a:lnTo>
                      <a:pt x="1295653" y="804298"/>
                    </a:lnTo>
                    <a:lnTo>
                      <a:pt x="1294767" y="805628"/>
                    </a:lnTo>
                    <a:lnTo>
                      <a:pt x="1292218" y="810725"/>
                    </a:lnTo>
                    <a:lnTo>
                      <a:pt x="1290888" y="811833"/>
                    </a:lnTo>
                    <a:lnTo>
                      <a:pt x="1291553" y="814271"/>
                    </a:lnTo>
                    <a:lnTo>
                      <a:pt x="1292883" y="816598"/>
                    </a:lnTo>
                    <a:lnTo>
                      <a:pt x="1293437" y="817263"/>
                    </a:lnTo>
                    <a:lnTo>
                      <a:pt x="1296318" y="823912"/>
                    </a:lnTo>
                    <a:lnTo>
                      <a:pt x="1297316" y="829010"/>
                    </a:lnTo>
                    <a:lnTo>
                      <a:pt x="1296540" y="834440"/>
                    </a:lnTo>
                    <a:lnTo>
                      <a:pt x="1294102" y="837099"/>
                    </a:lnTo>
                    <a:lnTo>
                      <a:pt x="1292329" y="833110"/>
                    </a:lnTo>
                    <a:lnTo>
                      <a:pt x="1290334" y="823469"/>
                    </a:lnTo>
                    <a:lnTo>
                      <a:pt x="1287786" y="822361"/>
                    </a:lnTo>
                    <a:lnTo>
                      <a:pt x="1284682" y="824245"/>
                    </a:lnTo>
                    <a:lnTo>
                      <a:pt x="1279474" y="830007"/>
                    </a:lnTo>
                    <a:lnTo>
                      <a:pt x="1271163" y="835880"/>
                    </a:lnTo>
                    <a:lnTo>
                      <a:pt x="1268725" y="838540"/>
                    </a:lnTo>
                    <a:lnTo>
                      <a:pt x="1266509" y="843194"/>
                    </a:lnTo>
                    <a:lnTo>
                      <a:pt x="1266287" y="847183"/>
                    </a:lnTo>
                    <a:lnTo>
                      <a:pt x="1266730" y="851616"/>
                    </a:lnTo>
                    <a:lnTo>
                      <a:pt x="1266398" y="857711"/>
                    </a:lnTo>
                    <a:lnTo>
                      <a:pt x="1264847" y="861700"/>
                    </a:lnTo>
                    <a:lnTo>
                      <a:pt x="1262408" y="864803"/>
                    </a:lnTo>
                    <a:lnTo>
                      <a:pt x="1257754" y="868238"/>
                    </a:lnTo>
                    <a:lnTo>
                      <a:pt x="1259084" y="863363"/>
                    </a:lnTo>
                    <a:lnTo>
                      <a:pt x="1260636" y="860814"/>
                    </a:lnTo>
                    <a:lnTo>
                      <a:pt x="1261854" y="858265"/>
                    </a:lnTo>
                    <a:lnTo>
                      <a:pt x="1262298" y="853168"/>
                    </a:lnTo>
                    <a:lnTo>
                      <a:pt x="1261744" y="848957"/>
                    </a:lnTo>
                    <a:lnTo>
                      <a:pt x="1260858" y="845521"/>
                    </a:lnTo>
                    <a:lnTo>
                      <a:pt x="1260525" y="841643"/>
                    </a:lnTo>
                    <a:lnTo>
                      <a:pt x="1261522" y="836434"/>
                    </a:lnTo>
                    <a:lnTo>
                      <a:pt x="1263628" y="833221"/>
                    </a:lnTo>
                    <a:lnTo>
                      <a:pt x="1269834" y="831559"/>
                    </a:lnTo>
                    <a:lnTo>
                      <a:pt x="1272382" y="830118"/>
                    </a:lnTo>
                    <a:lnTo>
                      <a:pt x="1273269" y="828566"/>
                    </a:lnTo>
                    <a:lnTo>
                      <a:pt x="1275152" y="824356"/>
                    </a:lnTo>
                    <a:lnTo>
                      <a:pt x="1276260" y="822472"/>
                    </a:lnTo>
                    <a:lnTo>
                      <a:pt x="1277480" y="821363"/>
                    </a:lnTo>
                    <a:lnTo>
                      <a:pt x="1278477" y="821031"/>
                    </a:lnTo>
                    <a:lnTo>
                      <a:pt x="1279474" y="820366"/>
                    </a:lnTo>
                    <a:lnTo>
                      <a:pt x="1280471" y="818371"/>
                    </a:lnTo>
                    <a:lnTo>
                      <a:pt x="1281801" y="813939"/>
                    </a:lnTo>
                    <a:lnTo>
                      <a:pt x="1283796" y="805406"/>
                    </a:lnTo>
                    <a:lnTo>
                      <a:pt x="1285236" y="801195"/>
                    </a:lnTo>
                    <a:lnTo>
                      <a:pt x="1285902" y="795544"/>
                    </a:lnTo>
                    <a:lnTo>
                      <a:pt x="1284461" y="790003"/>
                    </a:lnTo>
                    <a:lnTo>
                      <a:pt x="1282023" y="786789"/>
                    </a:lnTo>
                    <a:lnTo>
                      <a:pt x="1279807" y="788230"/>
                    </a:lnTo>
                    <a:lnTo>
                      <a:pt x="1275706" y="795544"/>
                    </a:lnTo>
                    <a:lnTo>
                      <a:pt x="1270609" y="800530"/>
                    </a:lnTo>
                    <a:lnTo>
                      <a:pt x="1265179" y="803411"/>
                    </a:lnTo>
                    <a:lnTo>
                      <a:pt x="1260193" y="804298"/>
                    </a:lnTo>
                    <a:lnTo>
                      <a:pt x="1267284" y="797871"/>
                    </a:lnTo>
                    <a:lnTo>
                      <a:pt x="1269169" y="794657"/>
                    </a:lnTo>
                    <a:lnTo>
                      <a:pt x="1270055" y="792662"/>
                    </a:lnTo>
                    <a:lnTo>
                      <a:pt x="1271828" y="789560"/>
                    </a:lnTo>
                    <a:lnTo>
                      <a:pt x="1272715" y="787232"/>
                    </a:lnTo>
                    <a:lnTo>
                      <a:pt x="1273158" y="784905"/>
                    </a:lnTo>
                    <a:lnTo>
                      <a:pt x="1273158" y="780805"/>
                    </a:lnTo>
                    <a:cubicBezTo>
                      <a:pt x="1273158" y="780805"/>
                      <a:pt x="1273490" y="778589"/>
                      <a:pt x="1273490" y="778589"/>
                    </a:cubicBezTo>
                    <a:lnTo>
                      <a:pt x="1277591" y="762299"/>
                    </a:lnTo>
                    <a:lnTo>
                      <a:pt x="1278588" y="756980"/>
                    </a:lnTo>
                    <a:lnTo>
                      <a:pt x="1277812" y="754099"/>
                    </a:lnTo>
                    <a:lnTo>
                      <a:pt x="1276371" y="751550"/>
                    </a:lnTo>
                    <a:lnTo>
                      <a:pt x="1275595" y="747339"/>
                    </a:lnTo>
                    <a:lnTo>
                      <a:pt x="1276150" y="741244"/>
                    </a:lnTo>
                    <a:lnTo>
                      <a:pt x="1276925" y="737144"/>
                    </a:lnTo>
                    <a:lnTo>
                      <a:pt x="1276704" y="734706"/>
                    </a:lnTo>
                    <a:lnTo>
                      <a:pt x="1276704" y="734041"/>
                    </a:lnTo>
                    <a:cubicBezTo>
                      <a:pt x="1276704" y="734041"/>
                      <a:pt x="1274045" y="731271"/>
                      <a:pt x="1274045" y="731271"/>
                    </a:cubicBezTo>
                    <a:lnTo>
                      <a:pt x="1271052" y="730717"/>
                    </a:lnTo>
                    <a:lnTo>
                      <a:pt x="1262076" y="735592"/>
                    </a:lnTo>
                    <a:lnTo>
                      <a:pt x="1250552" y="733044"/>
                    </a:lnTo>
                    <a:lnTo>
                      <a:pt x="1246895" y="735592"/>
                    </a:lnTo>
                    <a:lnTo>
                      <a:pt x="1245232" y="738695"/>
                    </a:lnTo>
                    <a:lnTo>
                      <a:pt x="1242905" y="746674"/>
                    </a:lnTo>
                    <a:lnTo>
                      <a:pt x="1241465" y="750552"/>
                    </a:lnTo>
                    <a:lnTo>
                      <a:pt x="1242573" y="751217"/>
                    </a:lnTo>
                    <a:lnTo>
                      <a:pt x="1243459" y="752547"/>
                    </a:lnTo>
                    <a:lnTo>
                      <a:pt x="1244124" y="754542"/>
                    </a:lnTo>
                    <a:lnTo>
                      <a:pt x="1244567" y="757201"/>
                    </a:lnTo>
                    <a:lnTo>
                      <a:pt x="1239027" y="758310"/>
                    </a:lnTo>
                    <a:lnTo>
                      <a:pt x="1236478" y="761412"/>
                    </a:lnTo>
                    <a:lnTo>
                      <a:pt x="1235924" y="767729"/>
                    </a:lnTo>
                    <a:lnTo>
                      <a:pt x="1237586" y="771829"/>
                    </a:lnTo>
                    <a:lnTo>
                      <a:pt x="1240578" y="773713"/>
                    </a:lnTo>
                    <a:lnTo>
                      <a:pt x="1243792" y="774710"/>
                    </a:lnTo>
                    <a:lnTo>
                      <a:pt x="1246008" y="776262"/>
                    </a:lnTo>
                    <a:lnTo>
                      <a:pt x="1243238" y="778478"/>
                    </a:lnTo>
                    <a:lnTo>
                      <a:pt x="1236810" y="775818"/>
                    </a:lnTo>
                    <a:lnTo>
                      <a:pt x="1233708" y="776262"/>
                    </a:lnTo>
                    <a:lnTo>
                      <a:pt x="1232710" y="777924"/>
                    </a:lnTo>
                    <a:lnTo>
                      <a:pt x="1232045" y="780140"/>
                    </a:lnTo>
                    <a:lnTo>
                      <a:pt x="1231269" y="782135"/>
                    </a:lnTo>
                    <a:lnTo>
                      <a:pt x="1230051" y="782911"/>
                    </a:lnTo>
                    <a:lnTo>
                      <a:pt x="1228832" y="782578"/>
                    </a:lnTo>
                    <a:lnTo>
                      <a:pt x="1226393" y="781027"/>
                    </a:lnTo>
                    <a:lnTo>
                      <a:pt x="1225064" y="780583"/>
                    </a:lnTo>
                    <a:lnTo>
                      <a:pt x="1225839" y="785348"/>
                    </a:lnTo>
                    <a:lnTo>
                      <a:pt x="1225396" y="793881"/>
                    </a:lnTo>
                    <a:lnTo>
                      <a:pt x="1225839" y="797981"/>
                    </a:lnTo>
                    <a:lnTo>
                      <a:pt x="1227613" y="800863"/>
                    </a:lnTo>
                    <a:lnTo>
                      <a:pt x="1230494" y="802082"/>
                    </a:lnTo>
                    <a:lnTo>
                      <a:pt x="1246230" y="802082"/>
                    </a:lnTo>
                    <a:cubicBezTo>
                      <a:pt x="1246230" y="802082"/>
                      <a:pt x="1249221" y="804409"/>
                      <a:pt x="1249221" y="804409"/>
                    </a:cubicBezTo>
                    <a:lnTo>
                      <a:pt x="1249554" y="805517"/>
                    </a:lnTo>
                    <a:lnTo>
                      <a:pt x="1250330" y="809506"/>
                    </a:lnTo>
                    <a:lnTo>
                      <a:pt x="1250662" y="810836"/>
                    </a:lnTo>
                    <a:lnTo>
                      <a:pt x="1251549" y="812166"/>
                    </a:lnTo>
                    <a:lnTo>
                      <a:pt x="1254652" y="815158"/>
                    </a:lnTo>
                    <a:lnTo>
                      <a:pt x="1248889" y="809617"/>
                    </a:lnTo>
                    <a:lnTo>
                      <a:pt x="1246562" y="808398"/>
                    </a:lnTo>
                    <a:lnTo>
                      <a:pt x="1243792" y="805517"/>
                    </a:lnTo>
                    <a:lnTo>
                      <a:pt x="1242351" y="804520"/>
                    </a:lnTo>
                    <a:lnTo>
                      <a:pt x="1241021" y="804963"/>
                    </a:lnTo>
                    <a:lnTo>
                      <a:pt x="1239691" y="805960"/>
                    </a:lnTo>
                    <a:lnTo>
                      <a:pt x="1238251" y="806514"/>
                    </a:lnTo>
                    <a:lnTo>
                      <a:pt x="1224732" y="806514"/>
                    </a:lnTo>
                    <a:cubicBezTo>
                      <a:pt x="1224732" y="806514"/>
                      <a:pt x="1223956" y="808287"/>
                      <a:pt x="1223956" y="808287"/>
                    </a:cubicBezTo>
                    <a:lnTo>
                      <a:pt x="1223513" y="813274"/>
                    </a:lnTo>
                    <a:lnTo>
                      <a:pt x="1223845" y="821253"/>
                    </a:lnTo>
                    <a:lnTo>
                      <a:pt x="1225618" y="826018"/>
                    </a:lnTo>
                    <a:lnTo>
                      <a:pt x="1227945" y="829564"/>
                    </a:lnTo>
                    <a:lnTo>
                      <a:pt x="1230161" y="833664"/>
                    </a:lnTo>
                    <a:lnTo>
                      <a:pt x="1231934" y="835659"/>
                    </a:lnTo>
                    <a:lnTo>
                      <a:pt x="1237475" y="835991"/>
                    </a:lnTo>
                    <a:lnTo>
                      <a:pt x="1239691" y="836767"/>
                    </a:lnTo>
                    <a:lnTo>
                      <a:pt x="1241021" y="838761"/>
                    </a:lnTo>
                    <a:lnTo>
                      <a:pt x="1242241" y="841089"/>
                    </a:lnTo>
                    <a:lnTo>
                      <a:pt x="1243459" y="842862"/>
                    </a:lnTo>
                    <a:lnTo>
                      <a:pt x="1245121" y="843083"/>
                    </a:lnTo>
                    <a:lnTo>
                      <a:pt x="1243570" y="844746"/>
                    </a:lnTo>
                    <a:lnTo>
                      <a:pt x="1242019" y="845189"/>
                    </a:lnTo>
                    <a:lnTo>
                      <a:pt x="1240467" y="844746"/>
                    </a:lnTo>
                    <a:lnTo>
                      <a:pt x="1238916" y="843527"/>
                    </a:lnTo>
                    <a:lnTo>
                      <a:pt x="1238030" y="842197"/>
                    </a:lnTo>
                    <a:lnTo>
                      <a:pt x="1236810" y="839205"/>
                    </a:lnTo>
                    <a:lnTo>
                      <a:pt x="1235924" y="838651"/>
                    </a:lnTo>
                    <a:lnTo>
                      <a:pt x="1223402" y="840535"/>
                    </a:lnTo>
                    <a:lnTo>
                      <a:pt x="1223402" y="842862"/>
                    </a:lnTo>
                    <a:lnTo>
                      <a:pt x="1223956" y="843859"/>
                    </a:lnTo>
                    <a:lnTo>
                      <a:pt x="1224953" y="847294"/>
                    </a:lnTo>
                    <a:lnTo>
                      <a:pt x="1223069" y="847294"/>
                    </a:lnTo>
                    <a:cubicBezTo>
                      <a:pt x="1223069" y="847294"/>
                      <a:pt x="1219856" y="845189"/>
                      <a:pt x="1219856" y="845189"/>
                    </a:cubicBezTo>
                    <a:lnTo>
                      <a:pt x="1218082" y="845189"/>
                    </a:lnTo>
                    <a:cubicBezTo>
                      <a:pt x="1218082" y="845189"/>
                      <a:pt x="1223513" y="854830"/>
                      <a:pt x="1223513" y="854830"/>
                    </a:cubicBezTo>
                    <a:close/>
                    <a:moveTo>
                      <a:pt x="1326571" y="741355"/>
                    </a:moveTo>
                    <a:lnTo>
                      <a:pt x="1332333" y="751328"/>
                    </a:lnTo>
                    <a:lnTo>
                      <a:pt x="1336877" y="754653"/>
                    </a:lnTo>
                    <a:lnTo>
                      <a:pt x="1341531" y="756426"/>
                    </a:lnTo>
                    <a:lnTo>
                      <a:pt x="1351836" y="755872"/>
                    </a:lnTo>
                    <a:lnTo>
                      <a:pt x="1354164" y="752658"/>
                    </a:lnTo>
                    <a:lnTo>
                      <a:pt x="1353721" y="745233"/>
                    </a:lnTo>
                    <a:lnTo>
                      <a:pt x="1355826" y="742020"/>
                    </a:lnTo>
                    <a:lnTo>
                      <a:pt x="1355494" y="737033"/>
                    </a:lnTo>
                    <a:lnTo>
                      <a:pt x="1353831" y="732379"/>
                    </a:lnTo>
                    <a:lnTo>
                      <a:pt x="1351726" y="730384"/>
                    </a:lnTo>
                    <a:lnTo>
                      <a:pt x="1346518" y="732379"/>
                    </a:lnTo>
                    <a:lnTo>
                      <a:pt x="1340423" y="732379"/>
                    </a:lnTo>
                    <a:lnTo>
                      <a:pt x="1334549" y="729165"/>
                    </a:lnTo>
                    <a:lnTo>
                      <a:pt x="1328233" y="723624"/>
                    </a:lnTo>
                    <a:lnTo>
                      <a:pt x="1322249" y="721962"/>
                    </a:lnTo>
                    <a:lnTo>
                      <a:pt x="1317151" y="730495"/>
                    </a:lnTo>
                    <a:lnTo>
                      <a:pt x="1319811" y="735592"/>
                    </a:lnTo>
                    <a:lnTo>
                      <a:pt x="1326460" y="741355"/>
                    </a:lnTo>
                    <a:close/>
                    <a:moveTo>
                      <a:pt x="1104940" y="825907"/>
                    </a:moveTo>
                    <a:lnTo>
                      <a:pt x="1106048" y="827015"/>
                    </a:lnTo>
                    <a:lnTo>
                      <a:pt x="1107267" y="826461"/>
                    </a:lnTo>
                    <a:lnTo>
                      <a:pt x="1107932" y="824466"/>
                    </a:lnTo>
                    <a:lnTo>
                      <a:pt x="1108708" y="823247"/>
                    </a:lnTo>
                    <a:lnTo>
                      <a:pt x="1109927" y="825020"/>
                    </a:lnTo>
                    <a:lnTo>
                      <a:pt x="1108486" y="828677"/>
                    </a:lnTo>
                    <a:lnTo>
                      <a:pt x="1107822" y="834440"/>
                    </a:lnTo>
                    <a:lnTo>
                      <a:pt x="1108265" y="839648"/>
                    </a:lnTo>
                    <a:lnTo>
                      <a:pt x="1110259" y="841975"/>
                    </a:lnTo>
                    <a:lnTo>
                      <a:pt x="1116687" y="843637"/>
                    </a:lnTo>
                    <a:lnTo>
                      <a:pt x="1119900" y="842862"/>
                    </a:lnTo>
                    <a:lnTo>
                      <a:pt x="1122670" y="838651"/>
                    </a:lnTo>
                    <a:lnTo>
                      <a:pt x="1124222" y="837210"/>
                    </a:lnTo>
                    <a:lnTo>
                      <a:pt x="1130871" y="837653"/>
                    </a:lnTo>
                    <a:lnTo>
                      <a:pt x="1131536" y="836656"/>
                    </a:lnTo>
                    <a:lnTo>
                      <a:pt x="1131868" y="831559"/>
                    </a:lnTo>
                    <a:lnTo>
                      <a:pt x="1132422" y="829121"/>
                    </a:lnTo>
                    <a:lnTo>
                      <a:pt x="1135968" y="822582"/>
                    </a:lnTo>
                    <a:lnTo>
                      <a:pt x="1137298" y="818593"/>
                    </a:lnTo>
                    <a:lnTo>
                      <a:pt x="1137852" y="812166"/>
                    </a:lnTo>
                    <a:lnTo>
                      <a:pt x="1139736" y="818482"/>
                    </a:lnTo>
                    <a:lnTo>
                      <a:pt x="1142617" y="823026"/>
                    </a:lnTo>
                    <a:lnTo>
                      <a:pt x="1145831" y="824799"/>
                    </a:lnTo>
                    <a:lnTo>
                      <a:pt x="1148602" y="822693"/>
                    </a:lnTo>
                    <a:lnTo>
                      <a:pt x="1149820" y="819923"/>
                    </a:lnTo>
                    <a:lnTo>
                      <a:pt x="1151150" y="814382"/>
                    </a:lnTo>
                    <a:lnTo>
                      <a:pt x="1152148" y="811168"/>
                    </a:lnTo>
                    <a:lnTo>
                      <a:pt x="1153256" y="810060"/>
                    </a:lnTo>
                    <a:lnTo>
                      <a:pt x="1154031" y="812387"/>
                    </a:lnTo>
                    <a:lnTo>
                      <a:pt x="1154031" y="816488"/>
                    </a:lnTo>
                    <a:cubicBezTo>
                      <a:pt x="1154031" y="816488"/>
                      <a:pt x="1152591" y="820588"/>
                      <a:pt x="1152591" y="820588"/>
                    </a:cubicBezTo>
                    <a:lnTo>
                      <a:pt x="1154696" y="822915"/>
                    </a:lnTo>
                    <a:lnTo>
                      <a:pt x="1158574" y="817817"/>
                    </a:lnTo>
                    <a:lnTo>
                      <a:pt x="1160680" y="819590"/>
                    </a:lnTo>
                    <a:lnTo>
                      <a:pt x="1163007" y="820477"/>
                    </a:lnTo>
                    <a:lnTo>
                      <a:pt x="1165778" y="816155"/>
                    </a:lnTo>
                    <a:lnTo>
                      <a:pt x="1168215" y="810060"/>
                    </a:lnTo>
                    <a:lnTo>
                      <a:pt x="1169546" y="805406"/>
                    </a:lnTo>
                    <a:lnTo>
                      <a:pt x="1169767" y="807844"/>
                    </a:lnTo>
                    <a:lnTo>
                      <a:pt x="1169989" y="808620"/>
                    </a:lnTo>
                    <a:lnTo>
                      <a:pt x="1169989" y="809506"/>
                    </a:lnTo>
                    <a:lnTo>
                      <a:pt x="1169546" y="812166"/>
                    </a:lnTo>
                    <a:lnTo>
                      <a:pt x="1172648" y="813717"/>
                    </a:lnTo>
                    <a:lnTo>
                      <a:pt x="1176416" y="810725"/>
                    </a:lnTo>
                    <a:lnTo>
                      <a:pt x="1179852" y="805184"/>
                    </a:lnTo>
                    <a:lnTo>
                      <a:pt x="1181957" y="799311"/>
                    </a:lnTo>
                    <a:lnTo>
                      <a:pt x="1175751" y="794768"/>
                    </a:lnTo>
                    <a:lnTo>
                      <a:pt x="1173535" y="794768"/>
                    </a:lnTo>
                    <a:cubicBezTo>
                      <a:pt x="1173535" y="794768"/>
                      <a:pt x="1177191" y="792219"/>
                      <a:pt x="1177191" y="792219"/>
                    </a:cubicBezTo>
                    <a:lnTo>
                      <a:pt x="1191376" y="796984"/>
                    </a:lnTo>
                    <a:lnTo>
                      <a:pt x="1190600" y="802082"/>
                    </a:lnTo>
                    <a:lnTo>
                      <a:pt x="1190822" y="806514"/>
                    </a:lnTo>
                    <a:lnTo>
                      <a:pt x="1191709" y="810393"/>
                    </a:lnTo>
                    <a:lnTo>
                      <a:pt x="1192928" y="814050"/>
                    </a:lnTo>
                    <a:lnTo>
                      <a:pt x="1190157" y="816044"/>
                    </a:lnTo>
                    <a:lnTo>
                      <a:pt x="1184284" y="816044"/>
                    </a:lnTo>
                    <a:lnTo>
                      <a:pt x="1181292" y="818482"/>
                    </a:lnTo>
                    <a:lnTo>
                      <a:pt x="1180627" y="820034"/>
                    </a:lnTo>
                    <a:lnTo>
                      <a:pt x="1179962" y="822139"/>
                    </a:lnTo>
                    <a:lnTo>
                      <a:pt x="1179187" y="824023"/>
                    </a:lnTo>
                    <a:lnTo>
                      <a:pt x="1178189" y="824910"/>
                    </a:lnTo>
                    <a:lnTo>
                      <a:pt x="1171208" y="824910"/>
                    </a:lnTo>
                    <a:lnTo>
                      <a:pt x="1168437" y="825685"/>
                    </a:lnTo>
                    <a:lnTo>
                      <a:pt x="1160348" y="831226"/>
                    </a:lnTo>
                    <a:lnTo>
                      <a:pt x="1155472" y="831780"/>
                    </a:lnTo>
                    <a:lnTo>
                      <a:pt x="1153477" y="833886"/>
                    </a:lnTo>
                    <a:lnTo>
                      <a:pt x="1152702" y="839537"/>
                    </a:lnTo>
                    <a:lnTo>
                      <a:pt x="1152480" y="840645"/>
                    </a:lnTo>
                    <a:lnTo>
                      <a:pt x="1152702" y="841089"/>
                    </a:lnTo>
                    <a:lnTo>
                      <a:pt x="1158907" y="844081"/>
                    </a:lnTo>
                    <a:lnTo>
                      <a:pt x="1158353" y="845078"/>
                    </a:lnTo>
                    <a:lnTo>
                      <a:pt x="1157245" y="847405"/>
                    </a:lnTo>
                    <a:lnTo>
                      <a:pt x="1156580" y="848292"/>
                    </a:lnTo>
                    <a:lnTo>
                      <a:pt x="1160015" y="850508"/>
                    </a:lnTo>
                    <a:lnTo>
                      <a:pt x="1181513" y="852392"/>
                    </a:lnTo>
                    <a:lnTo>
                      <a:pt x="1212542" y="829342"/>
                    </a:lnTo>
                    <a:lnTo>
                      <a:pt x="1216974" y="824023"/>
                    </a:lnTo>
                    <a:lnTo>
                      <a:pt x="1219523" y="816488"/>
                    </a:lnTo>
                    <a:lnTo>
                      <a:pt x="1219080" y="804963"/>
                    </a:lnTo>
                    <a:lnTo>
                      <a:pt x="1214980" y="800198"/>
                    </a:lnTo>
                    <a:lnTo>
                      <a:pt x="1209661" y="798203"/>
                    </a:lnTo>
                    <a:lnTo>
                      <a:pt x="1205450" y="794989"/>
                    </a:lnTo>
                    <a:lnTo>
                      <a:pt x="1206336" y="794103"/>
                    </a:lnTo>
                    <a:lnTo>
                      <a:pt x="1208663" y="790668"/>
                    </a:lnTo>
                    <a:lnTo>
                      <a:pt x="1205893" y="785903"/>
                    </a:lnTo>
                    <a:lnTo>
                      <a:pt x="1205561" y="784240"/>
                    </a:lnTo>
                    <a:lnTo>
                      <a:pt x="1206669" y="782246"/>
                    </a:lnTo>
                    <a:lnTo>
                      <a:pt x="1208441" y="782467"/>
                    </a:lnTo>
                    <a:lnTo>
                      <a:pt x="1211877" y="784240"/>
                    </a:lnTo>
                    <a:lnTo>
                      <a:pt x="1214204" y="782357"/>
                    </a:lnTo>
                    <a:lnTo>
                      <a:pt x="1215534" y="777813"/>
                    </a:lnTo>
                    <a:lnTo>
                      <a:pt x="1216531" y="772162"/>
                    </a:lnTo>
                    <a:lnTo>
                      <a:pt x="1217972" y="766842"/>
                    </a:lnTo>
                    <a:lnTo>
                      <a:pt x="1213872" y="768505"/>
                    </a:lnTo>
                    <a:lnTo>
                      <a:pt x="1213317" y="767840"/>
                    </a:lnTo>
                    <a:lnTo>
                      <a:pt x="1212985" y="765734"/>
                    </a:lnTo>
                    <a:lnTo>
                      <a:pt x="1212320" y="764737"/>
                    </a:lnTo>
                    <a:lnTo>
                      <a:pt x="1211434" y="764737"/>
                    </a:lnTo>
                    <a:lnTo>
                      <a:pt x="1210769" y="765734"/>
                    </a:lnTo>
                    <a:lnTo>
                      <a:pt x="1208774" y="769613"/>
                    </a:lnTo>
                    <a:lnTo>
                      <a:pt x="1201793" y="775264"/>
                    </a:lnTo>
                    <a:lnTo>
                      <a:pt x="1205450" y="766177"/>
                    </a:lnTo>
                    <a:lnTo>
                      <a:pt x="1206447" y="762410"/>
                    </a:lnTo>
                    <a:lnTo>
                      <a:pt x="1207998" y="749555"/>
                    </a:lnTo>
                    <a:lnTo>
                      <a:pt x="1205339" y="745566"/>
                    </a:lnTo>
                    <a:lnTo>
                      <a:pt x="1198911" y="757534"/>
                    </a:lnTo>
                    <a:lnTo>
                      <a:pt x="1195587" y="756204"/>
                    </a:lnTo>
                    <a:lnTo>
                      <a:pt x="1196695" y="752658"/>
                    </a:lnTo>
                    <a:lnTo>
                      <a:pt x="1198247" y="750663"/>
                    </a:lnTo>
                    <a:lnTo>
                      <a:pt x="1201793" y="747339"/>
                    </a:lnTo>
                    <a:lnTo>
                      <a:pt x="1199244" y="744014"/>
                    </a:lnTo>
                    <a:lnTo>
                      <a:pt x="1197804" y="743017"/>
                    </a:lnTo>
                    <a:lnTo>
                      <a:pt x="1196252" y="743017"/>
                    </a:lnTo>
                    <a:cubicBezTo>
                      <a:pt x="1196252" y="743017"/>
                      <a:pt x="1196252" y="740912"/>
                      <a:pt x="1196252" y="740912"/>
                    </a:cubicBezTo>
                    <a:lnTo>
                      <a:pt x="1196695" y="740579"/>
                    </a:lnTo>
                    <a:lnTo>
                      <a:pt x="1197804" y="738917"/>
                    </a:lnTo>
                    <a:lnTo>
                      <a:pt x="1196252" y="738141"/>
                    </a:lnTo>
                    <a:lnTo>
                      <a:pt x="1191598" y="732046"/>
                    </a:lnTo>
                    <a:lnTo>
                      <a:pt x="1193814" y="728389"/>
                    </a:lnTo>
                    <a:lnTo>
                      <a:pt x="1193593" y="723846"/>
                    </a:lnTo>
                    <a:lnTo>
                      <a:pt x="1191930" y="719303"/>
                    </a:lnTo>
                    <a:lnTo>
                      <a:pt x="1190046" y="715978"/>
                    </a:lnTo>
                    <a:lnTo>
                      <a:pt x="1188495" y="715313"/>
                    </a:lnTo>
                    <a:lnTo>
                      <a:pt x="1186278" y="715535"/>
                    </a:lnTo>
                    <a:lnTo>
                      <a:pt x="1184063" y="716532"/>
                    </a:lnTo>
                    <a:lnTo>
                      <a:pt x="1175308" y="726062"/>
                    </a:lnTo>
                    <a:lnTo>
                      <a:pt x="1175530" y="731603"/>
                    </a:lnTo>
                    <a:lnTo>
                      <a:pt x="1176637" y="737476"/>
                    </a:lnTo>
                    <a:lnTo>
                      <a:pt x="1177635" y="740801"/>
                    </a:lnTo>
                    <a:lnTo>
                      <a:pt x="1181846" y="747450"/>
                    </a:lnTo>
                    <a:lnTo>
                      <a:pt x="1183176" y="751882"/>
                    </a:lnTo>
                    <a:lnTo>
                      <a:pt x="1182289" y="758199"/>
                    </a:lnTo>
                    <a:lnTo>
                      <a:pt x="1184838" y="762188"/>
                    </a:lnTo>
                    <a:lnTo>
                      <a:pt x="1188052" y="765291"/>
                    </a:lnTo>
                    <a:lnTo>
                      <a:pt x="1190933" y="769724"/>
                    </a:lnTo>
                    <a:lnTo>
                      <a:pt x="1192374" y="777591"/>
                    </a:lnTo>
                    <a:lnTo>
                      <a:pt x="1188384" y="775043"/>
                    </a:lnTo>
                    <a:lnTo>
                      <a:pt x="1184063" y="768837"/>
                    </a:lnTo>
                    <a:lnTo>
                      <a:pt x="1180073" y="766510"/>
                    </a:lnTo>
                    <a:lnTo>
                      <a:pt x="1176859" y="775264"/>
                    </a:lnTo>
                    <a:lnTo>
                      <a:pt x="1177524" y="776816"/>
                    </a:lnTo>
                    <a:lnTo>
                      <a:pt x="1177524" y="778589"/>
                    </a:lnTo>
                    <a:cubicBezTo>
                      <a:pt x="1177524" y="778589"/>
                      <a:pt x="1177302" y="780583"/>
                      <a:pt x="1177302" y="780583"/>
                    </a:cubicBezTo>
                    <a:lnTo>
                      <a:pt x="1176527" y="782911"/>
                    </a:lnTo>
                    <a:lnTo>
                      <a:pt x="1175197" y="785016"/>
                    </a:lnTo>
                    <a:lnTo>
                      <a:pt x="1174532" y="783354"/>
                    </a:lnTo>
                    <a:lnTo>
                      <a:pt x="1173867" y="777591"/>
                    </a:lnTo>
                    <a:lnTo>
                      <a:pt x="1173646" y="775264"/>
                    </a:lnTo>
                    <a:lnTo>
                      <a:pt x="1173646" y="772383"/>
                    </a:lnTo>
                    <a:cubicBezTo>
                      <a:pt x="1173646" y="772383"/>
                      <a:pt x="1173646" y="769945"/>
                      <a:pt x="1173646" y="769945"/>
                    </a:cubicBezTo>
                    <a:lnTo>
                      <a:pt x="1171983" y="768061"/>
                    </a:lnTo>
                    <a:lnTo>
                      <a:pt x="1169324" y="762410"/>
                    </a:lnTo>
                    <a:lnTo>
                      <a:pt x="1167994" y="764294"/>
                    </a:lnTo>
                    <a:lnTo>
                      <a:pt x="1163783" y="768837"/>
                    </a:lnTo>
                    <a:lnTo>
                      <a:pt x="1169213" y="777591"/>
                    </a:lnTo>
                    <a:lnTo>
                      <a:pt x="1168548" y="780029"/>
                    </a:lnTo>
                    <a:lnTo>
                      <a:pt x="1168105" y="782689"/>
                    </a:lnTo>
                    <a:lnTo>
                      <a:pt x="1168105" y="785459"/>
                    </a:lnTo>
                    <a:cubicBezTo>
                      <a:pt x="1168105" y="785459"/>
                      <a:pt x="1168437" y="788119"/>
                      <a:pt x="1168437" y="788119"/>
                    </a:cubicBezTo>
                    <a:lnTo>
                      <a:pt x="1166554" y="789670"/>
                    </a:lnTo>
                    <a:lnTo>
                      <a:pt x="1164115" y="795544"/>
                    </a:lnTo>
                    <a:lnTo>
                      <a:pt x="1162675" y="796873"/>
                    </a:lnTo>
                    <a:lnTo>
                      <a:pt x="1161124" y="795654"/>
                    </a:lnTo>
                    <a:lnTo>
                      <a:pt x="1160237" y="792773"/>
                    </a:lnTo>
                    <a:lnTo>
                      <a:pt x="1160237" y="789227"/>
                    </a:lnTo>
                    <a:cubicBezTo>
                      <a:pt x="1160237" y="789227"/>
                      <a:pt x="1161567" y="786124"/>
                      <a:pt x="1161567" y="786124"/>
                    </a:cubicBezTo>
                    <a:lnTo>
                      <a:pt x="1157024" y="784240"/>
                    </a:lnTo>
                    <a:lnTo>
                      <a:pt x="1152258" y="786457"/>
                    </a:lnTo>
                    <a:lnTo>
                      <a:pt x="1143061" y="794768"/>
                    </a:lnTo>
                    <a:lnTo>
                      <a:pt x="1139293" y="796430"/>
                    </a:lnTo>
                    <a:lnTo>
                      <a:pt x="1138517" y="793327"/>
                    </a:lnTo>
                    <a:lnTo>
                      <a:pt x="1139958" y="779586"/>
                    </a:lnTo>
                    <a:lnTo>
                      <a:pt x="1138517" y="777591"/>
                    </a:lnTo>
                    <a:lnTo>
                      <a:pt x="1139293" y="775264"/>
                    </a:lnTo>
                    <a:lnTo>
                      <a:pt x="1137409" y="773380"/>
                    </a:lnTo>
                    <a:lnTo>
                      <a:pt x="1135082" y="772826"/>
                    </a:lnTo>
                    <a:lnTo>
                      <a:pt x="1132755" y="773824"/>
                    </a:lnTo>
                    <a:lnTo>
                      <a:pt x="1131092" y="776594"/>
                    </a:lnTo>
                    <a:lnTo>
                      <a:pt x="1130428" y="780916"/>
                    </a:lnTo>
                    <a:lnTo>
                      <a:pt x="1131425" y="783465"/>
                    </a:lnTo>
                    <a:lnTo>
                      <a:pt x="1134528" y="786235"/>
                    </a:lnTo>
                    <a:lnTo>
                      <a:pt x="1132200" y="788008"/>
                    </a:lnTo>
                    <a:lnTo>
                      <a:pt x="1130539" y="790003"/>
                    </a:lnTo>
                    <a:lnTo>
                      <a:pt x="1129320" y="793327"/>
                    </a:lnTo>
                    <a:lnTo>
                      <a:pt x="1128433" y="799200"/>
                    </a:lnTo>
                    <a:lnTo>
                      <a:pt x="1129541" y="799644"/>
                    </a:lnTo>
                    <a:lnTo>
                      <a:pt x="1130539" y="800530"/>
                    </a:lnTo>
                    <a:lnTo>
                      <a:pt x="1131536" y="801749"/>
                    </a:lnTo>
                    <a:lnTo>
                      <a:pt x="1132422" y="803301"/>
                    </a:lnTo>
                    <a:lnTo>
                      <a:pt x="1130317" y="803301"/>
                    </a:lnTo>
                    <a:cubicBezTo>
                      <a:pt x="1130317" y="803301"/>
                      <a:pt x="1128322" y="802192"/>
                      <a:pt x="1128322" y="802192"/>
                    </a:cubicBezTo>
                    <a:lnTo>
                      <a:pt x="1126660" y="799976"/>
                    </a:lnTo>
                    <a:lnTo>
                      <a:pt x="1125441" y="796984"/>
                    </a:lnTo>
                    <a:lnTo>
                      <a:pt x="1124665" y="792441"/>
                    </a:lnTo>
                    <a:lnTo>
                      <a:pt x="1124444" y="784905"/>
                    </a:lnTo>
                    <a:lnTo>
                      <a:pt x="1123889" y="781913"/>
                    </a:lnTo>
                    <a:lnTo>
                      <a:pt x="1121119" y="780916"/>
                    </a:lnTo>
                    <a:lnTo>
                      <a:pt x="1117130" y="784573"/>
                    </a:lnTo>
                    <a:lnTo>
                      <a:pt x="1113362" y="790668"/>
                    </a:lnTo>
                    <a:lnTo>
                      <a:pt x="1111368" y="796873"/>
                    </a:lnTo>
                    <a:lnTo>
                      <a:pt x="1120233" y="801084"/>
                    </a:lnTo>
                    <a:lnTo>
                      <a:pt x="1123114" y="801084"/>
                    </a:lnTo>
                    <a:lnTo>
                      <a:pt x="1123114" y="803190"/>
                    </a:lnTo>
                    <a:lnTo>
                      <a:pt x="1114359" y="806625"/>
                    </a:lnTo>
                    <a:lnTo>
                      <a:pt x="1110037" y="809728"/>
                    </a:lnTo>
                    <a:lnTo>
                      <a:pt x="1110037" y="813828"/>
                    </a:lnTo>
                    <a:cubicBezTo>
                      <a:pt x="1110037" y="813828"/>
                      <a:pt x="1106492" y="813828"/>
                      <a:pt x="1106492" y="813828"/>
                    </a:cubicBezTo>
                    <a:lnTo>
                      <a:pt x="1104940" y="815047"/>
                    </a:lnTo>
                    <a:lnTo>
                      <a:pt x="1103721" y="818261"/>
                    </a:lnTo>
                    <a:lnTo>
                      <a:pt x="1105051" y="823801"/>
                    </a:lnTo>
                    <a:lnTo>
                      <a:pt x="1105716" y="825464"/>
                    </a:lnTo>
                    <a:close/>
                    <a:moveTo>
                      <a:pt x="1465201" y="693261"/>
                    </a:moveTo>
                    <a:lnTo>
                      <a:pt x="1465866" y="692153"/>
                    </a:lnTo>
                    <a:lnTo>
                      <a:pt x="1464314" y="691377"/>
                    </a:lnTo>
                    <a:lnTo>
                      <a:pt x="1463096" y="691377"/>
                    </a:lnTo>
                    <a:cubicBezTo>
                      <a:pt x="1463096" y="691377"/>
                      <a:pt x="1452235" y="693593"/>
                      <a:pt x="1452235" y="693593"/>
                    </a:cubicBezTo>
                    <a:lnTo>
                      <a:pt x="1448579" y="695366"/>
                    </a:lnTo>
                    <a:lnTo>
                      <a:pt x="1444811" y="700353"/>
                    </a:lnTo>
                    <a:lnTo>
                      <a:pt x="1442262" y="705561"/>
                    </a:lnTo>
                    <a:lnTo>
                      <a:pt x="1440932" y="709440"/>
                    </a:lnTo>
                    <a:lnTo>
                      <a:pt x="1440489" y="712875"/>
                    </a:lnTo>
                    <a:lnTo>
                      <a:pt x="1440711" y="715313"/>
                    </a:lnTo>
                    <a:lnTo>
                      <a:pt x="1440711" y="717530"/>
                    </a:lnTo>
                    <a:cubicBezTo>
                      <a:pt x="1440711" y="717530"/>
                      <a:pt x="1439935" y="719413"/>
                      <a:pt x="1439935" y="719413"/>
                    </a:cubicBezTo>
                    <a:lnTo>
                      <a:pt x="1440822" y="721740"/>
                    </a:lnTo>
                    <a:lnTo>
                      <a:pt x="1443592" y="723735"/>
                    </a:lnTo>
                    <a:lnTo>
                      <a:pt x="1446362" y="723735"/>
                    </a:lnTo>
                    <a:lnTo>
                      <a:pt x="1448357" y="721519"/>
                    </a:lnTo>
                    <a:lnTo>
                      <a:pt x="1451016" y="715092"/>
                    </a:lnTo>
                    <a:lnTo>
                      <a:pt x="1452790" y="711767"/>
                    </a:lnTo>
                    <a:lnTo>
                      <a:pt x="1455116" y="709440"/>
                    </a:lnTo>
                    <a:lnTo>
                      <a:pt x="1457666" y="707889"/>
                    </a:lnTo>
                    <a:lnTo>
                      <a:pt x="1460325" y="705229"/>
                    </a:lnTo>
                    <a:lnTo>
                      <a:pt x="1461876" y="702791"/>
                    </a:lnTo>
                    <a:lnTo>
                      <a:pt x="1462541" y="701240"/>
                    </a:lnTo>
                    <a:lnTo>
                      <a:pt x="1462874" y="699134"/>
                    </a:lnTo>
                    <a:lnTo>
                      <a:pt x="1462874" y="696807"/>
                    </a:lnTo>
                    <a:cubicBezTo>
                      <a:pt x="1462874" y="696807"/>
                      <a:pt x="1463317" y="694702"/>
                      <a:pt x="1463317" y="694702"/>
                    </a:cubicBezTo>
                    <a:lnTo>
                      <a:pt x="1465090" y="693261"/>
                    </a:lnTo>
                    <a:close/>
                    <a:moveTo>
                      <a:pt x="1221739" y="747671"/>
                    </a:moveTo>
                    <a:lnTo>
                      <a:pt x="1223180" y="756980"/>
                    </a:lnTo>
                    <a:lnTo>
                      <a:pt x="1226837" y="757645"/>
                    </a:lnTo>
                    <a:lnTo>
                      <a:pt x="1231048" y="753323"/>
                    </a:lnTo>
                    <a:lnTo>
                      <a:pt x="1234151" y="747671"/>
                    </a:lnTo>
                    <a:lnTo>
                      <a:pt x="1238140" y="735814"/>
                    </a:lnTo>
                    <a:lnTo>
                      <a:pt x="1238805" y="732379"/>
                    </a:lnTo>
                    <a:lnTo>
                      <a:pt x="1238805" y="727503"/>
                    </a:lnTo>
                    <a:cubicBezTo>
                      <a:pt x="1238805" y="727503"/>
                      <a:pt x="1237697" y="723624"/>
                      <a:pt x="1237697" y="723624"/>
                    </a:cubicBezTo>
                    <a:lnTo>
                      <a:pt x="1236035" y="720411"/>
                    </a:lnTo>
                    <a:lnTo>
                      <a:pt x="1234151" y="717530"/>
                    </a:lnTo>
                    <a:lnTo>
                      <a:pt x="1236478" y="715313"/>
                    </a:lnTo>
                    <a:lnTo>
                      <a:pt x="1238473" y="716421"/>
                    </a:lnTo>
                    <a:lnTo>
                      <a:pt x="1241797" y="721851"/>
                    </a:lnTo>
                    <a:lnTo>
                      <a:pt x="1245897" y="724733"/>
                    </a:lnTo>
                    <a:lnTo>
                      <a:pt x="1260414" y="718749"/>
                    </a:lnTo>
                    <a:lnTo>
                      <a:pt x="1266730" y="713097"/>
                    </a:lnTo>
                    <a:lnTo>
                      <a:pt x="1270277" y="711324"/>
                    </a:lnTo>
                    <a:lnTo>
                      <a:pt x="1271384" y="709883"/>
                    </a:lnTo>
                    <a:lnTo>
                      <a:pt x="1272825" y="706670"/>
                    </a:lnTo>
                    <a:lnTo>
                      <a:pt x="1273158" y="704786"/>
                    </a:lnTo>
                    <a:lnTo>
                      <a:pt x="1273158" y="702680"/>
                    </a:lnTo>
                    <a:cubicBezTo>
                      <a:pt x="1273158" y="702680"/>
                      <a:pt x="1273601" y="700907"/>
                      <a:pt x="1273601" y="700907"/>
                    </a:cubicBezTo>
                    <a:lnTo>
                      <a:pt x="1275374" y="699799"/>
                    </a:lnTo>
                    <a:lnTo>
                      <a:pt x="1277258" y="697694"/>
                    </a:lnTo>
                    <a:lnTo>
                      <a:pt x="1277812" y="696918"/>
                    </a:lnTo>
                    <a:lnTo>
                      <a:pt x="1280028" y="691155"/>
                    </a:lnTo>
                    <a:lnTo>
                      <a:pt x="1281358" y="688496"/>
                    </a:lnTo>
                    <a:lnTo>
                      <a:pt x="1282466" y="687388"/>
                    </a:lnTo>
                    <a:lnTo>
                      <a:pt x="1284018" y="686280"/>
                    </a:lnTo>
                    <a:lnTo>
                      <a:pt x="1289004" y="678744"/>
                    </a:lnTo>
                    <a:lnTo>
                      <a:pt x="1294323" y="674976"/>
                    </a:lnTo>
                    <a:lnTo>
                      <a:pt x="1296097" y="671984"/>
                    </a:lnTo>
                    <a:lnTo>
                      <a:pt x="1297537" y="666444"/>
                    </a:lnTo>
                    <a:lnTo>
                      <a:pt x="1298645" y="653811"/>
                    </a:lnTo>
                    <a:lnTo>
                      <a:pt x="1300419" y="647051"/>
                    </a:lnTo>
                    <a:lnTo>
                      <a:pt x="1302413" y="641732"/>
                    </a:lnTo>
                    <a:lnTo>
                      <a:pt x="1304075" y="635194"/>
                    </a:lnTo>
                    <a:lnTo>
                      <a:pt x="1304408" y="628323"/>
                    </a:lnTo>
                    <a:lnTo>
                      <a:pt x="1302302" y="621896"/>
                    </a:lnTo>
                    <a:lnTo>
                      <a:pt x="1298867" y="620566"/>
                    </a:lnTo>
                    <a:lnTo>
                      <a:pt x="1284571" y="629542"/>
                    </a:lnTo>
                    <a:lnTo>
                      <a:pt x="1279696" y="637188"/>
                    </a:lnTo>
                    <a:lnTo>
                      <a:pt x="1277923" y="638518"/>
                    </a:lnTo>
                    <a:lnTo>
                      <a:pt x="1274045" y="640070"/>
                    </a:lnTo>
                    <a:lnTo>
                      <a:pt x="1272160" y="641510"/>
                    </a:lnTo>
                    <a:lnTo>
                      <a:pt x="1272382" y="642951"/>
                    </a:lnTo>
                    <a:lnTo>
                      <a:pt x="1272604" y="646608"/>
                    </a:lnTo>
                    <a:lnTo>
                      <a:pt x="1272825" y="648048"/>
                    </a:lnTo>
                    <a:lnTo>
                      <a:pt x="1269723" y="650819"/>
                    </a:lnTo>
                    <a:lnTo>
                      <a:pt x="1263849" y="669657"/>
                    </a:lnTo>
                    <a:lnTo>
                      <a:pt x="1260082" y="674201"/>
                    </a:lnTo>
                    <a:lnTo>
                      <a:pt x="1249000" y="676971"/>
                    </a:lnTo>
                    <a:lnTo>
                      <a:pt x="1243459" y="681071"/>
                    </a:lnTo>
                    <a:lnTo>
                      <a:pt x="1238805" y="687499"/>
                    </a:lnTo>
                    <a:lnTo>
                      <a:pt x="1235702" y="695256"/>
                    </a:lnTo>
                    <a:lnTo>
                      <a:pt x="1232932" y="703788"/>
                    </a:lnTo>
                    <a:lnTo>
                      <a:pt x="1226393" y="716754"/>
                    </a:lnTo>
                    <a:lnTo>
                      <a:pt x="1225839" y="720743"/>
                    </a:lnTo>
                    <a:lnTo>
                      <a:pt x="1223180" y="728057"/>
                    </a:lnTo>
                    <a:lnTo>
                      <a:pt x="1222515" y="732933"/>
                    </a:lnTo>
                    <a:lnTo>
                      <a:pt x="1222515" y="737809"/>
                    </a:lnTo>
                    <a:cubicBezTo>
                      <a:pt x="1222515" y="737809"/>
                      <a:pt x="1222958" y="741576"/>
                      <a:pt x="1222958" y="741576"/>
                    </a:cubicBezTo>
                    <a:lnTo>
                      <a:pt x="1222958" y="744790"/>
                    </a:lnTo>
                    <a:cubicBezTo>
                      <a:pt x="1222958" y="744790"/>
                      <a:pt x="1221850" y="748225"/>
                      <a:pt x="1221850" y="748225"/>
                    </a:cubicBezTo>
                    <a:close/>
                    <a:moveTo>
                      <a:pt x="1379429" y="700021"/>
                    </a:moveTo>
                    <a:lnTo>
                      <a:pt x="1380981" y="703234"/>
                    </a:lnTo>
                    <a:lnTo>
                      <a:pt x="1413450" y="693593"/>
                    </a:lnTo>
                    <a:lnTo>
                      <a:pt x="1416664" y="697583"/>
                    </a:lnTo>
                    <a:lnTo>
                      <a:pt x="1414890" y="698802"/>
                    </a:lnTo>
                    <a:lnTo>
                      <a:pt x="1413007" y="699467"/>
                    </a:lnTo>
                    <a:lnTo>
                      <a:pt x="1411455" y="700907"/>
                    </a:lnTo>
                    <a:lnTo>
                      <a:pt x="1410569" y="704564"/>
                    </a:lnTo>
                    <a:lnTo>
                      <a:pt x="1411012" y="705007"/>
                    </a:lnTo>
                    <a:lnTo>
                      <a:pt x="1412120" y="706559"/>
                    </a:lnTo>
                    <a:lnTo>
                      <a:pt x="1410015" y="706891"/>
                    </a:lnTo>
                    <a:lnTo>
                      <a:pt x="1407688" y="708110"/>
                    </a:lnTo>
                    <a:lnTo>
                      <a:pt x="1406025" y="710770"/>
                    </a:lnTo>
                    <a:lnTo>
                      <a:pt x="1406025" y="715202"/>
                    </a:lnTo>
                    <a:cubicBezTo>
                      <a:pt x="1406025" y="715202"/>
                      <a:pt x="1409350" y="717973"/>
                      <a:pt x="1409350" y="717973"/>
                    </a:cubicBezTo>
                    <a:lnTo>
                      <a:pt x="1415777" y="716865"/>
                    </a:lnTo>
                    <a:lnTo>
                      <a:pt x="1422094" y="712764"/>
                    </a:lnTo>
                    <a:lnTo>
                      <a:pt x="1425307" y="706559"/>
                    </a:lnTo>
                    <a:lnTo>
                      <a:pt x="1423645" y="705229"/>
                    </a:lnTo>
                    <a:lnTo>
                      <a:pt x="1420542" y="706116"/>
                    </a:lnTo>
                    <a:lnTo>
                      <a:pt x="1418991" y="704675"/>
                    </a:lnTo>
                    <a:lnTo>
                      <a:pt x="1422316" y="694147"/>
                    </a:lnTo>
                    <a:lnTo>
                      <a:pt x="1427524" y="686944"/>
                    </a:lnTo>
                    <a:lnTo>
                      <a:pt x="1443814" y="671763"/>
                    </a:lnTo>
                    <a:lnTo>
                      <a:pt x="1448468" y="663230"/>
                    </a:lnTo>
                    <a:lnTo>
                      <a:pt x="1451570" y="659351"/>
                    </a:lnTo>
                    <a:lnTo>
                      <a:pt x="1454452" y="657024"/>
                    </a:lnTo>
                    <a:lnTo>
                      <a:pt x="1457444" y="656138"/>
                    </a:lnTo>
                    <a:lnTo>
                      <a:pt x="1460990" y="656692"/>
                    </a:lnTo>
                    <a:lnTo>
                      <a:pt x="1458109" y="663452"/>
                    </a:lnTo>
                    <a:lnTo>
                      <a:pt x="1457000" y="666887"/>
                    </a:lnTo>
                    <a:lnTo>
                      <a:pt x="1456335" y="671652"/>
                    </a:lnTo>
                    <a:lnTo>
                      <a:pt x="1459771" y="670433"/>
                    </a:lnTo>
                    <a:lnTo>
                      <a:pt x="1470187" y="671652"/>
                    </a:lnTo>
                    <a:lnTo>
                      <a:pt x="1481048" y="665668"/>
                    </a:lnTo>
                    <a:lnTo>
                      <a:pt x="1493902" y="666776"/>
                    </a:lnTo>
                    <a:lnTo>
                      <a:pt x="1509527" y="663230"/>
                    </a:lnTo>
                    <a:lnTo>
                      <a:pt x="1512962" y="661014"/>
                    </a:lnTo>
                    <a:lnTo>
                      <a:pt x="1515289" y="656692"/>
                    </a:lnTo>
                    <a:lnTo>
                      <a:pt x="1513295" y="656027"/>
                    </a:lnTo>
                    <a:lnTo>
                      <a:pt x="1510746" y="656249"/>
                    </a:lnTo>
                    <a:lnTo>
                      <a:pt x="1508530" y="655362"/>
                    </a:lnTo>
                    <a:lnTo>
                      <a:pt x="1507533" y="651040"/>
                    </a:lnTo>
                    <a:lnTo>
                      <a:pt x="1506646" y="648381"/>
                    </a:lnTo>
                    <a:lnTo>
                      <a:pt x="1504540" y="646164"/>
                    </a:lnTo>
                    <a:lnTo>
                      <a:pt x="1500551" y="643394"/>
                    </a:lnTo>
                    <a:lnTo>
                      <a:pt x="1500551" y="641178"/>
                    </a:lnTo>
                    <a:lnTo>
                      <a:pt x="1505981" y="641843"/>
                    </a:lnTo>
                    <a:lnTo>
                      <a:pt x="1508640" y="640734"/>
                    </a:lnTo>
                    <a:lnTo>
                      <a:pt x="1510524" y="636745"/>
                    </a:lnTo>
                    <a:lnTo>
                      <a:pt x="1509527" y="635194"/>
                    </a:lnTo>
                    <a:lnTo>
                      <a:pt x="1506867" y="631980"/>
                    </a:lnTo>
                    <a:lnTo>
                      <a:pt x="1505870" y="630096"/>
                    </a:lnTo>
                    <a:lnTo>
                      <a:pt x="1505316" y="626772"/>
                    </a:lnTo>
                    <a:lnTo>
                      <a:pt x="1505316" y="623558"/>
                    </a:lnTo>
                    <a:cubicBezTo>
                      <a:pt x="1505316" y="623558"/>
                      <a:pt x="1505094" y="620899"/>
                      <a:pt x="1505094" y="620899"/>
                    </a:cubicBezTo>
                    <a:lnTo>
                      <a:pt x="1503654" y="618904"/>
                    </a:lnTo>
                    <a:lnTo>
                      <a:pt x="1505648" y="614471"/>
                    </a:lnTo>
                    <a:lnTo>
                      <a:pt x="1509305" y="611147"/>
                    </a:lnTo>
                    <a:lnTo>
                      <a:pt x="1516176" y="607933"/>
                    </a:lnTo>
                    <a:lnTo>
                      <a:pt x="1522381" y="609041"/>
                    </a:lnTo>
                    <a:lnTo>
                      <a:pt x="1523933" y="607933"/>
                    </a:lnTo>
                    <a:lnTo>
                      <a:pt x="1524598" y="606049"/>
                    </a:lnTo>
                    <a:lnTo>
                      <a:pt x="1525374" y="603057"/>
                    </a:lnTo>
                    <a:lnTo>
                      <a:pt x="1525374" y="600287"/>
                    </a:lnTo>
                    <a:cubicBezTo>
                      <a:pt x="1525374" y="600287"/>
                      <a:pt x="1524265" y="599068"/>
                      <a:pt x="1524265" y="599068"/>
                    </a:cubicBezTo>
                    <a:lnTo>
                      <a:pt x="1523489" y="596519"/>
                    </a:lnTo>
                    <a:lnTo>
                      <a:pt x="1523268" y="584440"/>
                    </a:lnTo>
                    <a:lnTo>
                      <a:pt x="1522381" y="580229"/>
                    </a:lnTo>
                    <a:lnTo>
                      <a:pt x="1519833" y="578567"/>
                    </a:lnTo>
                    <a:lnTo>
                      <a:pt x="1517173" y="579232"/>
                    </a:lnTo>
                    <a:lnTo>
                      <a:pt x="1515511" y="581781"/>
                    </a:lnTo>
                    <a:lnTo>
                      <a:pt x="1516176" y="585770"/>
                    </a:lnTo>
                    <a:lnTo>
                      <a:pt x="1514624" y="589316"/>
                    </a:lnTo>
                    <a:lnTo>
                      <a:pt x="1512408" y="588319"/>
                    </a:lnTo>
                    <a:lnTo>
                      <a:pt x="1507643" y="583443"/>
                    </a:lnTo>
                    <a:lnTo>
                      <a:pt x="1512630" y="576572"/>
                    </a:lnTo>
                    <a:lnTo>
                      <a:pt x="1513738" y="572251"/>
                    </a:lnTo>
                    <a:lnTo>
                      <a:pt x="1512408" y="565934"/>
                    </a:lnTo>
                    <a:lnTo>
                      <a:pt x="1516841" y="566377"/>
                    </a:lnTo>
                    <a:lnTo>
                      <a:pt x="1518835" y="565158"/>
                    </a:lnTo>
                    <a:lnTo>
                      <a:pt x="1520165" y="561501"/>
                    </a:lnTo>
                    <a:lnTo>
                      <a:pt x="1511300" y="553744"/>
                    </a:lnTo>
                    <a:lnTo>
                      <a:pt x="1508087" y="552636"/>
                    </a:lnTo>
                    <a:lnTo>
                      <a:pt x="1506978" y="553634"/>
                    </a:lnTo>
                    <a:lnTo>
                      <a:pt x="1505094" y="558177"/>
                    </a:lnTo>
                    <a:lnTo>
                      <a:pt x="1502102" y="560504"/>
                    </a:lnTo>
                    <a:lnTo>
                      <a:pt x="1501105" y="563496"/>
                    </a:lnTo>
                    <a:lnTo>
                      <a:pt x="1500218" y="569037"/>
                    </a:lnTo>
                    <a:lnTo>
                      <a:pt x="1498224" y="575464"/>
                    </a:lnTo>
                    <a:lnTo>
                      <a:pt x="1496783" y="577791"/>
                    </a:lnTo>
                    <a:lnTo>
                      <a:pt x="1495232" y="576794"/>
                    </a:lnTo>
                    <a:lnTo>
                      <a:pt x="1494346" y="573802"/>
                    </a:lnTo>
                    <a:lnTo>
                      <a:pt x="1494567" y="571142"/>
                    </a:lnTo>
                    <a:lnTo>
                      <a:pt x="1496007" y="565823"/>
                    </a:lnTo>
                    <a:lnTo>
                      <a:pt x="1496340" y="562610"/>
                    </a:lnTo>
                    <a:lnTo>
                      <a:pt x="1496340" y="560837"/>
                    </a:lnTo>
                    <a:cubicBezTo>
                      <a:pt x="1496340" y="560837"/>
                      <a:pt x="1496783" y="559285"/>
                      <a:pt x="1496783" y="559285"/>
                    </a:cubicBezTo>
                    <a:lnTo>
                      <a:pt x="1497559" y="556958"/>
                    </a:lnTo>
                    <a:lnTo>
                      <a:pt x="1498667" y="554742"/>
                    </a:lnTo>
                    <a:lnTo>
                      <a:pt x="1501105" y="551306"/>
                    </a:lnTo>
                    <a:lnTo>
                      <a:pt x="1502213" y="548093"/>
                    </a:lnTo>
                    <a:lnTo>
                      <a:pt x="1500107" y="536346"/>
                    </a:lnTo>
                    <a:lnTo>
                      <a:pt x="1498446" y="531914"/>
                    </a:lnTo>
                    <a:lnTo>
                      <a:pt x="1496007" y="530141"/>
                    </a:lnTo>
                    <a:lnTo>
                      <a:pt x="1493791" y="531803"/>
                    </a:lnTo>
                    <a:lnTo>
                      <a:pt x="1491796" y="535681"/>
                    </a:lnTo>
                    <a:lnTo>
                      <a:pt x="1488694" y="544547"/>
                    </a:lnTo>
                    <a:lnTo>
                      <a:pt x="1486477" y="546874"/>
                    </a:lnTo>
                    <a:lnTo>
                      <a:pt x="1484483" y="543328"/>
                    </a:lnTo>
                    <a:lnTo>
                      <a:pt x="1481269" y="532357"/>
                    </a:lnTo>
                    <a:lnTo>
                      <a:pt x="1480383" y="530252"/>
                    </a:lnTo>
                    <a:lnTo>
                      <a:pt x="1479053" y="527814"/>
                    </a:lnTo>
                    <a:lnTo>
                      <a:pt x="1477501" y="526484"/>
                    </a:lnTo>
                    <a:lnTo>
                      <a:pt x="1475839" y="527703"/>
                    </a:lnTo>
                    <a:lnTo>
                      <a:pt x="1475174" y="529476"/>
                    </a:lnTo>
                    <a:lnTo>
                      <a:pt x="1475174" y="530916"/>
                    </a:lnTo>
                    <a:cubicBezTo>
                      <a:pt x="1475174" y="530916"/>
                      <a:pt x="1475618" y="532468"/>
                      <a:pt x="1475618" y="532468"/>
                    </a:cubicBezTo>
                    <a:lnTo>
                      <a:pt x="1475839" y="534684"/>
                    </a:lnTo>
                    <a:lnTo>
                      <a:pt x="1475839" y="537455"/>
                    </a:lnTo>
                    <a:cubicBezTo>
                      <a:pt x="1475839" y="537455"/>
                      <a:pt x="1476504" y="543439"/>
                      <a:pt x="1476504" y="543439"/>
                    </a:cubicBezTo>
                    <a:lnTo>
                      <a:pt x="1476504" y="546763"/>
                    </a:lnTo>
                    <a:cubicBezTo>
                      <a:pt x="1476504" y="546763"/>
                      <a:pt x="1477058" y="549533"/>
                      <a:pt x="1477058" y="549533"/>
                    </a:cubicBezTo>
                    <a:lnTo>
                      <a:pt x="1479274" y="550309"/>
                    </a:lnTo>
                    <a:lnTo>
                      <a:pt x="1479718" y="553412"/>
                    </a:lnTo>
                    <a:lnTo>
                      <a:pt x="1478498" y="556958"/>
                    </a:lnTo>
                    <a:lnTo>
                      <a:pt x="1475728" y="557180"/>
                    </a:lnTo>
                    <a:lnTo>
                      <a:pt x="1472847" y="555739"/>
                    </a:lnTo>
                    <a:lnTo>
                      <a:pt x="1471296" y="554409"/>
                    </a:lnTo>
                    <a:lnTo>
                      <a:pt x="1464093" y="535681"/>
                    </a:lnTo>
                    <a:lnTo>
                      <a:pt x="1459881" y="528478"/>
                    </a:lnTo>
                    <a:lnTo>
                      <a:pt x="1454341" y="527592"/>
                    </a:lnTo>
                    <a:lnTo>
                      <a:pt x="1455006" y="529587"/>
                    </a:lnTo>
                    <a:lnTo>
                      <a:pt x="1455006" y="531803"/>
                    </a:lnTo>
                    <a:cubicBezTo>
                      <a:pt x="1455006" y="531803"/>
                      <a:pt x="1454452" y="534241"/>
                      <a:pt x="1454452" y="534241"/>
                    </a:cubicBezTo>
                    <a:lnTo>
                      <a:pt x="1453455" y="536679"/>
                    </a:lnTo>
                    <a:lnTo>
                      <a:pt x="1454341" y="540557"/>
                    </a:lnTo>
                    <a:lnTo>
                      <a:pt x="1455006" y="542774"/>
                    </a:lnTo>
                    <a:lnTo>
                      <a:pt x="1457333" y="546763"/>
                    </a:lnTo>
                    <a:lnTo>
                      <a:pt x="1465422" y="552415"/>
                    </a:lnTo>
                    <a:lnTo>
                      <a:pt x="1465977" y="553855"/>
                    </a:lnTo>
                    <a:lnTo>
                      <a:pt x="1467417" y="560837"/>
                    </a:lnTo>
                    <a:lnTo>
                      <a:pt x="1468082" y="563274"/>
                    </a:lnTo>
                    <a:lnTo>
                      <a:pt x="1469412" y="565712"/>
                    </a:lnTo>
                    <a:lnTo>
                      <a:pt x="1470963" y="567707"/>
                    </a:lnTo>
                    <a:lnTo>
                      <a:pt x="1474177" y="570145"/>
                    </a:lnTo>
                    <a:lnTo>
                      <a:pt x="1474177" y="572361"/>
                    </a:lnTo>
                    <a:lnTo>
                      <a:pt x="1469190" y="571807"/>
                    </a:lnTo>
                    <a:lnTo>
                      <a:pt x="1467085" y="570477"/>
                    </a:lnTo>
                    <a:lnTo>
                      <a:pt x="1461211" y="563274"/>
                    </a:lnTo>
                    <a:lnTo>
                      <a:pt x="1459106" y="561945"/>
                    </a:lnTo>
                    <a:lnTo>
                      <a:pt x="1456446" y="561391"/>
                    </a:lnTo>
                    <a:lnTo>
                      <a:pt x="1455227" y="560283"/>
                    </a:lnTo>
                    <a:lnTo>
                      <a:pt x="1453344" y="555628"/>
                    </a:lnTo>
                    <a:lnTo>
                      <a:pt x="1452125" y="554520"/>
                    </a:lnTo>
                    <a:lnTo>
                      <a:pt x="1448800" y="553744"/>
                    </a:lnTo>
                    <a:lnTo>
                      <a:pt x="1447027" y="552747"/>
                    </a:lnTo>
                    <a:lnTo>
                      <a:pt x="1443259" y="549090"/>
                    </a:lnTo>
                    <a:lnTo>
                      <a:pt x="1440046" y="547871"/>
                    </a:lnTo>
                    <a:lnTo>
                      <a:pt x="1437054" y="548647"/>
                    </a:lnTo>
                    <a:lnTo>
                      <a:pt x="1435503" y="552415"/>
                    </a:lnTo>
                    <a:lnTo>
                      <a:pt x="1438162" y="554188"/>
                    </a:lnTo>
                    <a:lnTo>
                      <a:pt x="1442816" y="562942"/>
                    </a:lnTo>
                    <a:lnTo>
                      <a:pt x="1445476" y="565712"/>
                    </a:lnTo>
                    <a:lnTo>
                      <a:pt x="1443259" y="567486"/>
                    </a:lnTo>
                    <a:lnTo>
                      <a:pt x="1435392" y="565712"/>
                    </a:lnTo>
                    <a:lnTo>
                      <a:pt x="1435946" y="567375"/>
                    </a:lnTo>
                    <a:lnTo>
                      <a:pt x="1436832" y="572361"/>
                    </a:lnTo>
                    <a:lnTo>
                      <a:pt x="1435170" y="571807"/>
                    </a:lnTo>
                    <a:lnTo>
                      <a:pt x="1432842" y="569702"/>
                    </a:lnTo>
                    <a:lnTo>
                      <a:pt x="1430737" y="566931"/>
                    </a:lnTo>
                    <a:lnTo>
                      <a:pt x="1428853" y="561280"/>
                    </a:lnTo>
                    <a:lnTo>
                      <a:pt x="1426526" y="559728"/>
                    </a:lnTo>
                    <a:lnTo>
                      <a:pt x="1422094" y="559174"/>
                    </a:lnTo>
                    <a:lnTo>
                      <a:pt x="1428521" y="574689"/>
                    </a:lnTo>
                    <a:lnTo>
                      <a:pt x="1437829" y="579675"/>
                    </a:lnTo>
                    <a:lnTo>
                      <a:pt x="1457111" y="583221"/>
                    </a:lnTo>
                    <a:lnTo>
                      <a:pt x="1451570" y="587765"/>
                    </a:lnTo>
                    <a:lnTo>
                      <a:pt x="1432953" y="587765"/>
                    </a:lnTo>
                    <a:cubicBezTo>
                      <a:pt x="1432953" y="587765"/>
                      <a:pt x="1434505" y="588762"/>
                      <a:pt x="1434505" y="588762"/>
                    </a:cubicBezTo>
                    <a:lnTo>
                      <a:pt x="1438383" y="594524"/>
                    </a:lnTo>
                    <a:lnTo>
                      <a:pt x="1442927" y="596630"/>
                    </a:lnTo>
                    <a:lnTo>
                      <a:pt x="1445033" y="598735"/>
                    </a:lnTo>
                    <a:lnTo>
                      <a:pt x="1446140" y="603279"/>
                    </a:lnTo>
                    <a:lnTo>
                      <a:pt x="1442594" y="603057"/>
                    </a:lnTo>
                    <a:lnTo>
                      <a:pt x="1432178" y="594524"/>
                    </a:lnTo>
                    <a:lnTo>
                      <a:pt x="1416996" y="592308"/>
                    </a:lnTo>
                    <a:lnTo>
                      <a:pt x="1415112" y="593084"/>
                    </a:lnTo>
                    <a:lnTo>
                      <a:pt x="1411677" y="596408"/>
                    </a:lnTo>
                    <a:lnTo>
                      <a:pt x="1409572" y="596852"/>
                    </a:lnTo>
                    <a:lnTo>
                      <a:pt x="1408020" y="595854"/>
                    </a:lnTo>
                    <a:lnTo>
                      <a:pt x="1405361" y="592862"/>
                    </a:lnTo>
                    <a:lnTo>
                      <a:pt x="1403366" y="592197"/>
                    </a:lnTo>
                    <a:lnTo>
                      <a:pt x="1402590" y="592862"/>
                    </a:lnTo>
                    <a:lnTo>
                      <a:pt x="1401482" y="595965"/>
                    </a:lnTo>
                    <a:lnTo>
                      <a:pt x="1400817" y="596741"/>
                    </a:lnTo>
                    <a:lnTo>
                      <a:pt x="1400042" y="596408"/>
                    </a:lnTo>
                    <a:lnTo>
                      <a:pt x="1398712" y="594746"/>
                    </a:lnTo>
                    <a:lnTo>
                      <a:pt x="1395387" y="592862"/>
                    </a:lnTo>
                    <a:lnTo>
                      <a:pt x="1394057" y="592862"/>
                    </a:lnTo>
                    <a:cubicBezTo>
                      <a:pt x="1394057" y="592862"/>
                      <a:pt x="1392727" y="594303"/>
                      <a:pt x="1392727" y="594303"/>
                    </a:cubicBezTo>
                    <a:lnTo>
                      <a:pt x="1393281" y="597406"/>
                    </a:lnTo>
                    <a:lnTo>
                      <a:pt x="1393614" y="598625"/>
                    </a:lnTo>
                    <a:lnTo>
                      <a:pt x="1390622" y="602282"/>
                    </a:lnTo>
                    <a:lnTo>
                      <a:pt x="1389071" y="603168"/>
                    </a:lnTo>
                    <a:lnTo>
                      <a:pt x="1387408" y="603168"/>
                    </a:lnTo>
                    <a:cubicBezTo>
                      <a:pt x="1387408" y="603168"/>
                      <a:pt x="1387408" y="605274"/>
                      <a:pt x="1387408" y="605274"/>
                    </a:cubicBezTo>
                    <a:lnTo>
                      <a:pt x="1397936" y="606160"/>
                    </a:lnTo>
                    <a:lnTo>
                      <a:pt x="1407466" y="603611"/>
                    </a:lnTo>
                    <a:lnTo>
                      <a:pt x="1410790" y="604498"/>
                    </a:lnTo>
                    <a:lnTo>
                      <a:pt x="1413783" y="607490"/>
                    </a:lnTo>
                    <a:lnTo>
                      <a:pt x="1409793" y="607490"/>
                    </a:lnTo>
                    <a:cubicBezTo>
                      <a:pt x="1409793" y="607490"/>
                      <a:pt x="1407909" y="608376"/>
                      <a:pt x="1407909" y="608376"/>
                    </a:cubicBezTo>
                    <a:lnTo>
                      <a:pt x="1406025" y="609928"/>
                    </a:lnTo>
                    <a:lnTo>
                      <a:pt x="1407909" y="613363"/>
                    </a:lnTo>
                    <a:lnTo>
                      <a:pt x="1410125" y="614582"/>
                    </a:lnTo>
                    <a:lnTo>
                      <a:pt x="1414669" y="614250"/>
                    </a:lnTo>
                    <a:lnTo>
                      <a:pt x="1413118" y="616244"/>
                    </a:lnTo>
                    <a:lnTo>
                      <a:pt x="1415444" y="619901"/>
                    </a:lnTo>
                    <a:lnTo>
                      <a:pt x="1416331" y="620788"/>
                    </a:lnTo>
                    <a:lnTo>
                      <a:pt x="1391730" y="618682"/>
                    </a:lnTo>
                    <a:lnTo>
                      <a:pt x="1389736" y="620566"/>
                    </a:lnTo>
                    <a:lnTo>
                      <a:pt x="1390733" y="624999"/>
                    </a:lnTo>
                    <a:lnTo>
                      <a:pt x="1392949" y="626439"/>
                    </a:lnTo>
                    <a:lnTo>
                      <a:pt x="1402258" y="624999"/>
                    </a:lnTo>
                    <a:lnTo>
                      <a:pt x="1400928" y="628212"/>
                    </a:lnTo>
                    <a:lnTo>
                      <a:pt x="1400263" y="628988"/>
                    </a:lnTo>
                    <a:lnTo>
                      <a:pt x="1399266" y="629542"/>
                    </a:lnTo>
                    <a:lnTo>
                      <a:pt x="1399266" y="631758"/>
                    </a:lnTo>
                    <a:lnTo>
                      <a:pt x="1406025" y="634529"/>
                    </a:lnTo>
                    <a:lnTo>
                      <a:pt x="1409461" y="634529"/>
                    </a:lnTo>
                    <a:cubicBezTo>
                      <a:pt x="1409461" y="634529"/>
                      <a:pt x="1410901" y="630650"/>
                      <a:pt x="1410901" y="630650"/>
                    </a:cubicBezTo>
                    <a:lnTo>
                      <a:pt x="1411455" y="627658"/>
                    </a:lnTo>
                    <a:lnTo>
                      <a:pt x="1412674" y="630318"/>
                    </a:lnTo>
                    <a:lnTo>
                      <a:pt x="1413783" y="634529"/>
                    </a:lnTo>
                    <a:lnTo>
                      <a:pt x="1413783" y="636191"/>
                    </a:lnTo>
                    <a:cubicBezTo>
                      <a:pt x="1413783" y="636191"/>
                      <a:pt x="1413783" y="636745"/>
                      <a:pt x="1413783" y="636745"/>
                    </a:cubicBezTo>
                    <a:lnTo>
                      <a:pt x="1413561" y="638297"/>
                    </a:lnTo>
                    <a:lnTo>
                      <a:pt x="1413783" y="639848"/>
                    </a:lnTo>
                    <a:lnTo>
                      <a:pt x="1414780" y="640624"/>
                    </a:lnTo>
                    <a:lnTo>
                      <a:pt x="1415444" y="640402"/>
                    </a:lnTo>
                    <a:lnTo>
                      <a:pt x="1417883" y="638407"/>
                    </a:lnTo>
                    <a:lnTo>
                      <a:pt x="1411234" y="647162"/>
                    </a:lnTo>
                    <a:lnTo>
                      <a:pt x="1395166" y="644724"/>
                    </a:lnTo>
                    <a:lnTo>
                      <a:pt x="1387630" y="649267"/>
                    </a:lnTo>
                    <a:lnTo>
                      <a:pt x="1388849" y="649267"/>
                    </a:lnTo>
                    <a:cubicBezTo>
                      <a:pt x="1388849" y="649267"/>
                      <a:pt x="1389957" y="649710"/>
                      <a:pt x="1389957" y="649710"/>
                    </a:cubicBezTo>
                    <a:lnTo>
                      <a:pt x="1392173" y="651484"/>
                    </a:lnTo>
                    <a:lnTo>
                      <a:pt x="1391620" y="653367"/>
                    </a:lnTo>
                    <a:lnTo>
                      <a:pt x="1391398" y="654586"/>
                    </a:lnTo>
                    <a:lnTo>
                      <a:pt x="1390955" y="655362"/>
                    </a:lnTo>
                    <a:lnTo>
                      <a:pt x="1389846" y="656027"/>
                    </a:lnTo>
                    <a:lnTo>
                      <a:pt x="1389846" y="658022"/>
                    </a:lnTo>
                    <a:lnTo>
                      <a:pt x="1398379" y="658022"/>
                    </a:lnTo>
                    <a:lnTo>
                      <a:pt x="1406912" y="662565"/>
                    </a:lnTo>
                    <a:lnTo>
                      <a:pt x="1410679" y="662233"/>
                    </a:lnTo>
                    <a:lnTo>
                      <a:pt x="1420875" y="656027"/>
                    </a:lnTo>
                    <a:lnTo>
                      <a:pt x="1417772" y="661457"/>
                    </a:lnTo>
                    <a:lnTo>
                      <a:pt x="1407799" y="669103"/>
                    </a:lnTo>
                    <a:lnTo>
                      <a:pt x="1408131" y="670211"/>
                    </a:lnTo>
                    <a:lnTo>
                      <a:pt x="1408353" y="671319"/>
                    </a:lnTo>
                    <a:lnTo>
                      <a:pt x="1408685" y="672317"/>
                    </a:lnTo>
                    <a:lnTo>
                      <a:pt x="1409350" y="673314"/>
                    </a:lnTo>
                    <a:lnTo>
                      <a:pt x="1407799" y="677858"/>
                    </a:lnTo>
                    <a:lnTo>
                      <a:pt x="1405250" y="678079"/>
                    </a:lnTo>
                    <a:lnTo>
                      <a:pt x="1400153" y="675641"/>
                    </a:lnTo>
                    <a:lnTo>
                      <a:pt x="1389292" y="679741"/>
                    </a:lnTo>
                    <a:lnTo>
                      <a:pt x="1389736" y="686834"/>
                    </a:lnTo>
                    <a:lnTo>
                      <a:pt x="1387076" y="686834"/>
                    </a:lnTo>
                    <a:cubicBezTo>
                      <a:pt x="1387076" y="686834"/>
                      <a:pt x="1380760" y="682069"/>
                      <a:pt x="1380760" y="682069"/>
                    </a:cubicBezTo>
                    <a:lnTo>
                      <a:pt x="1377325" y="685615"/>
                    </a:lnTo>
                    <a:lnTo>
                      <a:pt x="1375773" y="691931"/>
                    </a:lnTo>
                    <a:lnTo>
                      <a:pt x="1376549" y="697694"/>
                    </a:lnTo>
                    <a:lnTo>
                      <a:pt x="1379984" y="699467"/>
                    </a:lnTo>
                    <a:close/>
                    <a:moveTo>
                      <a:pt x="1519722" y="537344"/>
                    </a:moveTo>
                    <a:lnTo>
                      <a:pt x="1526260" y="537344"/>
                    </a:lnTo>
                    <a:cubicBezTo>
                      <a:pt x="1526260" y="537344"/>
                      <a:pt x="1528920" y="539671"/>
                      <a:pt x="1528920" y="539671"/>
                    </a:cubicBezTo>
                    <a:lnTo>
                      <a:pt x="1533463" y="547650"/>
                    </a:lnTo>
                    <a:lnTo>
                      <a:pt x="1536344" y="550752"/>
                    </a:lnTo>
                    <a:lnTo>
                      <a:pt x="1544102" y="550752"/>
                    </a:lnTo>
                    <a:cubicBezTo>
                      <a:pt x="1544102" y="550752"/>
                      <a:pt x="1569478" y="541666"/>
                      <a:pt x="1569478" y="541666"/>
                    </a:cubicBezTo>
                    <a:lnTo>
                      <a:pt x="1578011" y="541887"/>
                    </a:lnTo>
                    <a:lnTo>
                      <a:pt x="1580227" y="540890"/>
                    </a:lnTo>
                    <a:lnTo>
                      <a:pt x="1584106" y="536457"/>
                    </a:lnTo>
                    <a:lnTo>
                      <a:pt x="1585435" y="535460"/>
                    </a:lnTo>
                    <a:lnTo>
                      <a:pt x="1597404" y="539560"/>
                    </a:lnTo>
                    <a:lnTo>
                      <a:pt x="1601615" y="537455"/>
                    </a:lnTo>
                    <a:lnTo>
                      <a:pt x="1607709" y="531249"/>
                    </a:lnTo>
                    <a:lnTo>
                      <a:pt x="1609261" y="526816"/>
                    </a:lnTo>
                    <a:lnTo>
                      <a:pt x="1608263" y="520832"/>
                    </a:lnTo>
                    <a:lnTo>
                      <a:pt x="1606491" y="518727"/>
                    </a:lnTo>
                    <a:lnTo>
                      <a:pt x="1604385" y="517951"/>
                    </a:lnTo>
                    <a:lnTo>
                      <a:pt x="1602501" y="516732"/>
                    </a:lnTo>
                    <a:lnTo>
                      <a:pt x="1601615" y="513075"/>
                    </a:lnTo>
                    <a:lnTo>
                      <a:pt x="1602058" y="510305"/>
                    </a:lnTo>
                    <a:lnTo>
                      <a:pt x="1603166" y="506869"/>
                    </a:lnTo>
                    <a:lnTo>
                      <a:pt x="1604496" y="503656"/>
                    </a:lnTo>
                    <a:lnTo>
                      <a:pt x="1605604" y="501661"/>
                    </a:lnTo>
                    <a:lnTo>
                      <a:pt x="1609593" y="499112"/>
                    </a:lnTo>
                    <a:lnTo>
                      <a:pt x="1614026" y="498226"/>
                    </a:lnTo>
                    <a:lnTo>
                      <a:pt x="1618237" y="496010"/>
                    </a:lnTo>
                    <a:lnTo>
                      <a:pt x="1624554" y="484817"/>
                    </a:lnTo>
                    <a:lnTo>
                      <a:pt x="1631756" y="481493"/>
                    </a:lnTo>
                    <a:lnTo>
                      <a:pt x="1634416" y="475065"/>
                    </a:lnTo>
                    <a:lnTo>
                      <a:pt x="1634748" y="467308"/>
                    </a:lnTo>
                    <a:lnTo>
                      <a:pt x="1632865" y="462322"/>
                    </a:lnTo>
                    <a:lnTo>
                      <a:pt x="1630094" y="458332"/>
                    </a:lnTo>
                    <a:lnTo>
                      <a:pt x="1627767" y="453567"/>
                    </a:lnTo>
                    <a:lnTo>
                      <a:pt x="1626326" y="451905"/>
                    </a:lnTo>
                    <a:lnTo>
                      <a:pt x="1616353" y="447251"/>
                    </a:lnTo>
                    <a:lnTo>
                      <a:pt x="1611920" y="448470"/>
                    </a:lnTo>
                    <a:lnTo>
                      <a:pt x="1609482" y="448137"/>
                    </a:lnTo>
                    <a:lnTo>
                      <a:pt x="1610258" y="444370"/>
                    </a:lnTo>
                    <a:lnTo>
                      <a:pt x="1610812" y="442818"/>
                    </a:lnTo>
                    <a:lnTo>
                      <a:pt x="1611810" y="441378"/>
                    </a:lnTo>
                    <a:lnTo>
                      <a:pt x="1609926" y="437388"/>
                    </a:lnTo>
                    <a:lnTo>
                      <a:pt x="1607709" y="434729"/>
                    </a:lnTo>
                    <a:lnTo>
                      <a:pt x="1605382" y="434285"/>
                    </a:lnTo>
                    <a:lnTo>
                      <a:pt x="1603277" y="436834"/>
                    </a:lnTo>
                    <a:lnTo>
                      <a:pt x="1604828" y="438940"/>
                    </a:lnTo>
                    <a:lnTo>
                      <a:pt x="1601060" y="440048"/>
                    </a:lnTo>
                    <a:lnTo>
                      <a:pt x="1595852" y="436169"/>
                    </a:lnTo>
                    <a:lnTo>
                      <a:pt x="1591419" y="434729"/>
                    </a:lnTo>
                    <a:lnTo>
                      <a:pt x="1590090" y="443372"/>
                    </a:lnTo>
                    <a:lnTo>
                      <a:pt x="1590865" y="447472"/>
                    </a:lnTo>
                    <a:lnTo>
                      <a:pt x="1592528" y="451240"/>
                    </a:lnTo>
                    <a:lnTo>
                      <a:pt x="1602280" y="464316"/>
                    </a:lnTo>
                    <a:lnTo>
                      <a:pt x="1604052" y="468195"/>
                    </a:lnTo>
                    <a:lnTo>
                      <a:pt x="1600285" y="478722"/>
                    </a:lnTo>
                    <a:lnTo>
                      <a:pt x="1598512" y="489028"/>
                    </a:lnTo>
                    <a:lnTo>
                      <a:pt x="1598069" y="493682"/>
                    </a:lnTo>
                    <a:lnTo>
                      <a:pt x="1598623" y="497450"/>
                    </a:lnTo>
                    <a:lnTo>
                      <a:pt x="1600950" y="499666"/>
                    </a:lnTo>
                    <a:lnTo>
                      <a:pt x="1594744" y="499999"/>
                    </a:lnTo>
                    <a:lnTo>
                      <a:pt x="1589757" y="491466"/>
                    </a:lnTo>
                    <a:lnTo>
                      <a:pt x="1587319" y="477503"/>
                    </a:lnTo>
                    <a:lnTo>
                      <a:pt x="1588649" y="461546"/>
                    </a:lnTo>
                    <a:lnTo>
                      <a:pt x="1580892" y="461878"/>
                    </a:lnTo>
                    <a:lnTo>
                      <a:pt x="1577678" y="464095"/>
                    </a:lnTo>
                    <a:lnTo>
                      <a:pt x="1575019" y="469303"/>
                    </a:lnTo>
                    <a:lnTo>
                      <a:pt x="1573689" y="475287"/>
                    </a:lnTo>
                    <a:lnTo>
                      <a:pt x="1572913" y="477947"/>
                    </a:lnTo>
                    <a:lnTo>
                      <a:pt x="1571694" y="479387"/>
                    </a:lnTo>
                    <a:lnTo>
                      <a:pt x="1569478" y="479055"/>
                    </a:lnTo>
                    <a:lnTo>
                      <a:pt x="1569478" y="476506"/>
                    </a:lnTo>
                    <a:cubicBezTo>
                      <a:pt x="1569478" y="476506"/>
                      <a:pt x="1569811" y="473182"/>
                      <a:pt x="1569811" y="473182"/>
                    </a:cubicBezTo>
                    <a:lnTo>
                      <a:pt x="1569367" y="470522"/>
                    </a:lnTo>
                    <a:lnTo>
                      <a:pt x="1567594" y="469525"/>
                    </a:lnTo>
                    <a:lnTo>
                      <a:pt x="1564159" y="470744"/>
                    </a:lnTo>
                    <a:lnTo>
                      <a:pt x="1562275" y="469414"/>
                    </a:lnTo>
                    <a:lnTo>
                      <a:pt x="1560391" y="465646"/>
                    </a:lnTo>
                    <a:lnTo>
                      <a:pt x="1559504" y="464316"/>
                    </a:lnTo>
                    <a:lnTo>
                      <a:pt x="1558064" y="463873"/>
                    </a:lnTo>
                    <a:lnTo>
                      <a:pt x="1555183" y="465425"/>
                    </a:lnTo>
                    <a:lnTo>
                      <a:pt x="1552634" y="469303"/>
                    </a:lnTo>
                    <a:lnTo>
                      <a:pt x="1551748" y="474401"/>
                    </a:lnTo>
                    <a:lnTo>
                      <a:pt x="1553742" y="479498"/>
                    </a:lnTo>
                    <a:lnTo>
                      <a:pt x="1554518" y="486036"/>
                    </a:lnTo>
                    <a:lnTo>
                      <a:pt x="1558729" y="489361"/>
                    </a:lnTo>
                    <a:lnTo>
                      <a:pt x="1581889" y="492353"/>
                    </a:lnTo>
                    <a:lnTo>
                      <a:pt x="1586322" y="495234"/>
                    </a:lnTo>
                    <a:lnTo>
                      <a:pt x="1583884" y="498226"/>
                    </a:lnTo>
                    <a:lnTo>
                      <a:pt x="1568924" y="493018"/>
                    </a:lnTo>
                    <a:lnTo>
                      <a:pt x="1554739" y="494347"/>
                    </a:lnTo>
                    <a:lnTo>
                      <a:pt x="1549974" y="493018"/>
                    </a:lnTo>
                    <a:lnTo>
                      <a:pt x="1550639" y="493018"/>
                    </a:lnTo>
                    <a:lnTo>
                      <a:pt x="1539004" y="491245"/>
                    </a:lnTo>
                    <a:lnTo>
                      <a:pt x="1535901" y="493018"/>
                    </a:lnTo>
                    <a:lnTo>
                      <a:pt x="1547758" y="515735"/>
                    </a:lnTo>
                    <a:lnTo>
                      <a:pt x="1549310" y="517286"/>
                    </a:lnTo>
                    <a:lnTo>
                      <a:pt x="1551526" y="517619"/>
                    </a:lnTo>
                    <a:lnTo>
                      <a:pt x="1560170" y="515181"/>
                    </a:lnTo>
                    <a:lnTo>
                      <a:pt x="1558950" y="517175"/>
                    </a:lnTo>
                    <a:lnTo>
                      <a:pt x="1556180" y="519281"/>
                    </a:lnTo>
                    <a:lnTo>
                      <a:pt x="1555072" y="521054"/>
                    </a:lnTo>
                    <a:lnTo>
                      <a:pt x="1553853" y="522384"/>
                    </a:lnTo>
                    <a:lnTo>
                      <a:pt x="1551415" y="522384"/>
                    </a:lnTo>
                    <a:cubicBezTo>
                      <a:pt x="1551415" y="522384"/>
                      <a:pt x="1551637" y="524378"/>
                      <a:pt x="1551637" y="524378"/>
                    </a:cubicBezTo>
                    <a:lnTo>
                      <a:pt x="1550418" y="525376"/>
                    </a:lnTo>
                    <a:lnTo>
                      <a:pt x="1548645" y="529919"/>
                    </a:lnTo>
                    <a:lnTo>
                      <a:pt x="1547869" y="531027"/>
                    </a:lnTo>
                    <a:lnTo>
                      <a:pt x="1546539" y="530252"/>
                    </a:lnTo>
                    <a:lnTo>
                      <a:pt x="1546318" y="528589"/>
                    </a:lnTo>
                    <a:lnTo>
                      <a:pt x="1546650" y="527038"/>
                    </a:lnTo>
                    <a:lnTo>
                      <a:pt x="1547093" y="526595"/>
                    </a:lnTo>
                    <a:lnTo>
                      <a:pt x="1545542" y="522827"/>
                    </a:lnTo>
                    <a:lnTo>
                      <a:pt x="1544766" y="521386"/>
                    </a:lnTo>
                    <a:lnTo>
                      <a:pt x="1541885" y="518948"/>
                    </a:lnTo>
                    <a:lnTo>
                      <a:pt x="1530361" y="516510"/>
                    </a:lnTo>
                    <a:lnTo>
                      <a:pt x="1527700" y="517729"/>
                    </a:lnTo>
                    <a:lnTo>
                      <a:pt x="1525374" y="520389"/>
                    </a:lnTo>
                    <a:lnTo>
                      <a:pt x="1524265" y="521054"/>
                    </a:lnTo>
                    <a:lnTo>
                      <a:pt x="1522935" y="520500"/>
                    </a:lnTo>
                    <a:lnTo>
                      <a:pt x="1520719" y="518505"/>
                    </a:lnTo>
                    <a:lnTo>
                      <a:pt x="1519611" y="517951"/>
                    </a:lnTo>
                    <a:lnTo>
                      <a:pt x="1518392" y="517619"/>
                    </a:lnTo>
                    <a:lnTo>
                      <a:pt x="1518946" y="520832"/>
                    </a:lnTo>
                    <a:lnTo>
                      <a:pt x="1519279" y="522051"/>
                    </a:lnTo>
                    <a:lnTo>
                      <a:pt x="1517949" y="523713"/>
                    </a:lnTo>
                    <a:lnTo>
                      <a:pt x="1515622" y="528146"/>
                    </a:lnTo>
                    <a:lnTo>
                      <a:pt x="1514513" y="530916"/>
                    </a:lnTo>
                    <a:lnTo>
                      <a:pt x="1517395" y="535903"/>
                    </a:lnTo>
                    <a:lnTo>
                      <a:pt x="1520498" y="537455"/>
                    </a:lnTo>
                    <a:close/>
                    <a:moveTo>
                      <a:pt x="1820696" y="433731"/>
                    </a:moveTo>
                    <a:lnTo>
                      <a:pt x="1821805" y="432291"/>
                    </a:lnTo>
                    <a:lnTo>
                      <a:pt x="1822248" y="431958"/>
                    </a:lnTo>
                    <a:lnTo>
                      <a:pt x="1822913" y="430850"/>
                    </a:lnTo>
                    <a:lnTo>
                      <a:pt x="1822913" y="428634"/>
                    </a:lnTo>
                    <a:cubicBezTo>
                      <a:pt x="1822913" y="428634"/>
                      <a:pt x="1821805" y="426861"/>
                      <a:pt x="1821805" y="426861"/>
                    </a:cubicBezTo>
                    <a:lnTo>
                      <a:pt x="1808839" y="428523"/>
                    </a:lnTo>
                    <a:lnTo>
                      <a:pt x="1806401" y="429631"/>
                    </a:lnTo>
                    <a:lnTo>
                      <a:pt x="1804850" y="431293"/>
                    </a:lnTo>
                    <a:lnTo>
                      <a:pt x="1804296" y="433288"/>
                    </a:lnTo>
                    <a:lnTo>
                      <a:pt x="1803964" y="436058"/>
                    </a:lnTo>
                    <a:lnTo>
                      <a:pt x="1803298" y="438829"/>
                    </a:lnTo>
                    <a:lnTo>
                      <a:pt x="1801082" y="445145"/>
                    </a:lnTo>
                    <a:lnTo>
                      <a:pt x="1800307" y="450021"/>
                    </a:lnTo>
                    <a:lnTo>
                      <a:pt x="1800750" y="456005"/>
                    </a:lnTo>
                    <a:lnTo>
                      <a:pt x="1801414" y="458886"/>
                    </a:lnTo>
                    <a:lnTo>
                      <a:pt x="1803853" y="462765"/>
                    </a:lnTo>
                    <a:lnTo>
                      <a:pt x="1809726" y="464981"/>
                    </a:lnTo>
                    <a:lnTo>
                      <a:pt x="1815931" y="461878"/>
                    </a:lnTo>
                    <a:lnTo>
                      <a:pt x="1821140" y="457335"/>
                    </a:lnTo>
                    <a:lnTo>
                      <a:pt x="1822691" y="450797"/>
                    </a:lnTo>
                    <a:lnTo>
                      <a:pt x="1820807" y="442929"/>
                    </a:lnTo>
                    <a:lnTo>
                      <a:pt x="1819920" y="437388"/>
                    </a:lnTo>
                    <a:lnTo>
                      <a:pt x="1820142" y="435394"/>
                    </a:lnTo>
                    <a:lnTo>
                      <a:pt x="1820696" y="433842"/>
                    </a:lnTo>
                    <a:close/>
                    <a:moveTo>
                      <a:pt x="2859147" y="465979"/>
                    </a:moveTo>
                    <a:lnTo>
                      <a:pt x="2861364" y="468971"/>
                    </a:lnTo>
                    <a:lnTo>
                      <a:pt x="2863690" y="470411"/>
                    </a:lnTo>
                    <a:lnTo>
                      <a:pt x="2866351" y="468860"/>
                    </a:lnTo>
                    <a:lnTo>
                      <a:pt x="2871669" y="462876"/>
                    </a:lnTo>
                    <a:lnTo>
                      <a:pt x="2880867" y="459773"/>
                    </a:lnTo>
                    <a:lnTo>
                      <a:pt x="2884303" y="457335"/>
                    </a:lnTo>
                    <a:lnTo>
                      <a:pt x="2886518" y="453567"/>
                    </a:lnTo>
                    <a:lnTo>
                      <a:pt x="2885632" y="451683"/>
                    </a:lnTo>
                    <a:lnTo>
                      <a:pt x="2876767" y="452348"/>
                    </a:lnTo>
                    <a:lnTo>
                      <a:pt x="2876988" y="450908"/>
                    </a:lnTo>
                    <a:lnTo>
                      <a:pt x="2877321" y="447140"/>
                    </a:lnTo>
                    <a:lnTo>
                      <a:pt x="2877542" y="445589"/>
                    </a:lnTo>
                    <a:lnTo>
                      <a:pt x="2874883" y="442264"/>
                    </a:lnTo>
                    <a:lnTo>
                      <a:pt x="2874329" y="441267"/>
                    </a:lnTo>
                    <a:lnTo>
                      <a:pt x="2873886" y="438496"/>
                    </a:lnTo>
                    <a:lnTo>
                      <a:pt x="2874107" y="433953"/>
                    </a:lnTo>
                    <a:lnTo>
                      <a:pt x="2873664" y="432069"/>
                    </a:lnTo>
                    <a:lnTo>
                      <a:pt x="2871005" y="429299"/>
                    </a:lnTo>
                    <a:lnTo>
                      <a:pt x="2860366" y="425309"/>
                    </a:lnTo>
                    <a:lnTo>
                      <a:pt x="2856377" y="427082"/>
                    </a:lnTo>
                    <a:lnTo>
                      <a:pt x="2853385" y="432956"/>
                    </a:lnTo>
                    <a:lnTo>
                      <a:pt x="2852499" y="441267"/>
                    </a:lnTo>
                    <a:lnTo>
                      <a:pt x="2854936" y="450243"/>
                    </a:lnTo>
                    <a:lnTo>
                      <a:pt x="2851723" y="456116"/>
                    </a:lnTo>
                    <a:lnTo>
                      <a:pt x="2844298" y="466089"/>
                    </a:lnTo>
                    <a:lnTo>
                      <a:pt x="2841749" y="474844"/>
                    </a:lnTo>
                    <a:lnTo>
                      <a:pt x="2851058" y="477282"/>
                    </a:lnTo>
                    <a:lnTo>
                      <a:pt x="2855269" y="472960"/>
                    </a:lnTo>
                    <a:lnTo>
                      <a:pt x="2856710" y="469525"/>
                    </a:lnTo>
                    <a:lnTo>
                      <a:pt x="2854936" y="465868"/>
                    </a:lnTo>
                    <a:lnTo>
                      <a:pt x="2856820" y="463984"/>
                    </a:lnTo>
                    <a:lnTo>
                      <a:pt x="2858925" y="465868"/>
                    </a:lnTo>
                    <a:close/>
                    <a:moveTo>
                      <a:pt x="1932066" y="420101"/>
                    </a:moveTo>
                    <a:lnTo>
                      <a:pt x="1933174" y="420877"/>
                    </a:lnTo>
                    <a:lnTo>
                      <a:pt x="1934504" y="419547"/>
                    </a:lnTo>
                    <a:lnTo>
                      <a:pt x="1935834" y="418771"/>
                    </a:lnTo>
                    <a:lnTo>
                      <a:pt x="1936942" y="417331"/>
                    </a:lnTo>
                    <a:lnTo>
                      <a:pt x="1937717" y="414006"/>
                    </a:lnTo>
                    <a:lnTo>
                      <a:pt x="1935834" y="412455"/>
                    </a:lnTo>
                    <a:lnTo>
                      <a:pt x="1933950" y="411901"/>
                    </a:lnTo>
                    <a:lnTo>
                      <a:pt x="1932066" y="412455"/>
                    </a:lnTo>
                    <a:lnTo>
                      <a:pt x="1930182" y="414006"/>
                    </a:lnTo>
                    <a:lnTo>
                      <a:pt x="1930626" y="416666"/>
                    </a:lnTo>
                    <a:lnTo>
                      <a:pt x="1931290" y="418660"/>
                    </a:lnTo>
                    <a:lnTo>
                      <a:pt x="1932176" y="419990"/>
                    </a:lnTo>
                    <a:close/>
                    <a:moveTo>
                      <a:pt x="1718303" y="395611"/>
                    </a:moveTo>
                    <a:lnTo>
                      <a:pt x="1715311" y="395611"/>
                    </a:lnTo>
                    <a:cubicBezTo>
                      <a:pt x="1715311" y="395611"/>
                      <a:pt x="1712541" y="398714"/>
                      <a:pt x="1712541" y="398714"/>
                    </a:cubicBezTo>
                    <a:lnTo>
                      <a:pt x="1709881" y="404033"/>
                    </a:lnTo>
                    <a:lnTo>
                      <a:pt x="1706114" y="409130"/>
                    </a:lnTo>
                    <a:lnTo>
                      <a:pt x="1695032" y="418771"/>
                    </a:lnTo>
                    <a:lnTo>
                      <a:pt x="1689602" y="421763"/>
                    </a:lnTo>
                    <a:lnTo>
                      <a:pt x="1688051" y="423758"/>
                    </a:lnTo>
                    <a:lnTo>
                      <a:pt x="1685391" y="432180"/>
                    </a:lnTo>
                    <a:lnTo>
                      <a:pt x="1677745" y="443816"/>
                    </a:lnTo>
                    <a:lnTo>
                      <a:pt x="1676747" y="449689"/>
                    </a:lnTo>
                    <a:lnTo>
                      <a:pt x="1682399" y="450464"/>
                    </a:lnTo>
                    <a:lnTo>
                      <a:pt x="1704340" y="444924"/>
                    </a:lnTo>
                    <a:lnTo>
                      <a:pt x="1709216" y="441821"/>
                    </a:lnTo>
                    <a:lnTo>
                      <a:pt x="1713427" y="432845"/>
                    </a:lnTo>
                    <a:lnTo>
                      <a:pt x="1717306" y="421874"/>
                    </a:lnTo>
                    <a:lnTo>
                      <a:pt x="1722071" y="413785"/>
                    </a:lnTo>
                    <a:lnTo>
                      <a:pt x="1724509" y="406028"/>
                    </a:lnTo>
                    <a:lnTo>
                      <a:pt x="1721960" y="398825"/>
                    </a:lnTo>
                    <a:lnTo>
                      <a:pt x="1719633" y="396276"/>
                    </a:lnTo>
                    <a:lnTo>
                      <a:pt x="1718192" y="395722"/>
                    </a:lnTo>
                    <a:close/>
                    <a:moveTo>
                      <a:pt x="1735036" y="388186"/>
                    </a:moveTo>
                    <a:lnTo>
                      <a:pt x="1731823" y="389073"/>
                    </a:lnTo>
                    <a:lnTo>
                      <a:pt x="1729606" y="391511"/>
                    </a:lnTo>
                    <a:lnTo>
                      <a:pt x="1730493" y="392508"/>
                    </a:lnTo>
                    <a:lnTo>
                      <a:pt x="1731379" y="393173"/>
                    </a:lnTo>
                    <a:lnTo>
                      <a:pt x="1735147" y="393727"/>
                    </a:lnTo>
                    <a:lnTo>
                      <a:pt x="1740355" y="391400"/>
                    </a:lnTo>
                    <a:lnTo>
                      <a:pt x="1738139" y="388851"/>
                    </a:lnTo>
                    <a:lnTo>
                      <a:pt x="1734925" y="388075"/>
                    </a:lnTo>
                    <a:close/>
                    <a:moveTo>
                      <a:pt x="1838427" y="382424"/>
                    </a:moveTo>
                    <a:lnTo>
                      <a:pt x="1834438" y="382756"/>
                    </a:lnTo>
                    <a:lnTo>
                      <a:pt x="1831889" y="384529"/>
                    </a:lnTo>
                    <a:lnTo>
                      <a:pt x="1829783" y="388962"/>
                    </a:lnTo>
                    <a:lnTo>
                      <a:pt x="1827124" y="397051"/>
                    </a:lnTo>
                    <a:lnTo>
                      <a:pt x="1827124" y="401041"/>
                    </a:lnTo>
                    <a:cubicBezTo>
                      <a:pt x="1827124" y="401041"/>
                      <a:pt x="1828786" y="406138"/>
                      <a:pt x="1828786" y="406138"/>
                    </a:cubicBezTo>
                    <a:lnTo>
                      <a:pt x="1832111" y="414006"/>
                    </a:lnTo>
                    <a:lnTo>
                      <a:pt x="1836322" y="417552"/>
                    </a:lnTo>
                    <a:lnTo>
                      <a:pt x="1841862" y="417552"/>
                    </a:lnTo>
                    <a:cubicBezTo>
                      <a:pt x="1841862" y="417552"/>
                      <a:pt x="1847403" y="414560"/>
                      <a:pt x="1847403" y="414560"/>
                    </a:cubicBezTo>
                    <a:lnTo>
                      <a:pt x="1851392" y="409352"/>
                    </a:lnTo>
                    <a:lnTo>
                      <a:pt x="1851946" y="403146"/>
                    </a:lnTo>
                    <a:lnTo>
                      <a:pt x="1865355" y="393616"/>
                    </a:lnTo>
                    <a:lnTo>
                      <a:pt x="1849398" y="396054"/>
                    </a:lnTo>
                    <a:lnTo>
                      <a:pt x="1846738" y="393949"/>
                    </a:lnTo>
                    <a:lnTo>
                      <a:pt x="1841197" y="384640"/>
                    </a:lnTo>
                    <a:lnTo>
                      <a:pt x="1838205" y="382535"/>
                    </a:lnTo>
                    <a:close/>
                    <a:moveTo>
                      <a:pt x="1859593" y="384086"/>
                    </a:moveTo>
                    <a:lnTo>
                      <a:pt x="1858928" y="376661"/>
                    </a:lnTo>
                    <a:lnTo>
                      <a:pt x="1856601" y="375886"/>
                    </a:lnTo>
                    <a:lnTo>
                      <a:pt x="1853387" y="379875"/>
                    </a:lnTo>
                    <a:lnTo>
                      <a:pt x="1850506" y="385305"/>
                    </a:lnTo>
                    <a:lnTo>
                      <a:pt x="1849287" y="388962"/>
                    </a:lnTo>
                    <a:lnTo>
                      <a:pt x="1856601" y="387632"/>
                    </a:lnTo>
                    <a:lnTo>
                      <a:pt x="1859593" y="383975"/>
                    </a:lnTo>
                    <a:close/>
                    <a:moveTo>
                      <a:pt x="1613582" y="389073"/>
                    </a:moveTo>
                    <a:lnTo>
                      <a:pt x="1610037" y="392065"/>
                    </a:lnTo>
                    <a:lnTo>
                      <a:pt x="1608485" y="397162"/>
                    </a:lnTo>
                    <a:lnTo>
                      <a:pt x="1610037" y="402925"/>
                    </a:lnTo>
                    <a:lnTo>
                      <a:pt x="1613582" y="405917"/>
                    </a:lnTo>
                    <a:lnTo>
                      <a:pt x="1620121" y="407136"/>
                    </a:lnTo>
                    <a:lnTo>
                      <a:pt x="1617904" y="409574"/>
                    </a:lnTo>
                    <a:lnTo>
                      <a:pt x="1614469" y="415114"/>
                    </a:lnTo>
                    <a:lnTo>
                      <a:pt x="1612364" y="416112"/>
                    </a:lnTo>
                    <a:lnTo>
                      <a:pt x="1601504" y="411790"/>
                    </a:lnTo>
                    <a:lnTo>
                      <a:pt x="1596960" y="414228"/>
                    </a:lnTo>
                    <a:lnTo>
                      <a:pt x="1597515" y="419658"/>
                    </a:lnTo>
                    <a:lnTo>
                      <a:pt x="1601060" y="425088"/>
                    </a:lnTo>
                    <a:lnTo>
                      <a:pt x="1609926" y="428966"/>
                    </a:lnTo>
                    <a:lnTo>
                      <a:pt x="1632643" y="450243"/>
                    </a:lnTo>
                    <a:lnTo>
                      <a:pt x="1633973" y="452570"/>
                    </a:lnTo>
                    <a:lnTo>
                      <a:pt x="1637630" y="462543"/>
                    </a:lnTo>
                    <a:lnTo>
                      <a:pt x="1641397" y="466865"/>
                    </a:lnTo>
                    <a:lnTo>
                      <a:pt x="1665444" y="458776"/>
                    </a:lnTo>
                    <a:lnTo>
                      <a:pt x="1670099" y="455230"/>
                    </a:lnTo>
                    <a:lnTo>
                      <a:pt x="1673756" y="450243"/>
                    </a:lnTo>
                    <a:lnTo>
                      <a:pt x="1674531" y="448027"/>
                    </a:lnTo>
                    <a:lnTo>
                      <a:pt x="1674974" y="445589"/>
                    </a:lnTo>
                    <a:lnTo>
                      <a:pt x="1675639" y="442929"/>
                    </a:lnTo>
                    <a:lnTo>
                      <a:pt x="1676858" y="440159"/>
                    </a:lnTo>
                    <a:lnTo>
                      <a:pt x="1681291" y="434507"/>
                    </a:lnTo>
                    <a:lnTo>
                      <a:pt x="1682732" y="431072"/>
                    </a:lnTo>
                    <a:lnTo>
                      <a:pt x="1683507" y="429520"/>
                    </a:lnTo>
                    <a:lnTo>
                      <a:pt x="1685391" y="427526"/>
                    </a:lnTo>
                    <a:lnTo>
                      <a:pt x="1686277" y="425420"/>
                    </a:lnTo>
                    <a:lnTo>
                      <a:pt x="1686610" y="423647"/>
                    </a:lnTo>
                    <a:lnTo>
                      <a:pt x="1686832" y="420101"/>
                    </a:lnTo>
                    <a:lnTo>
                      <a:pt x="1687053" y="418660"/>
                    </a:lnTo>
                    <a:lnTo>
                      <a:pt x="1688162" y="414893"/>
                    </a:lnTo>
                    <a:lnTo>
                      <a:pt x="1689048" y="413120"/>
                    </a:lnTo>
                    <a:lnTo>
                      <a:pt x="1701238" y="407025"/>
                    </a:lnTo>
                    <a:lnTo>
                      <a:pt x="1705227" y="401817"/>
                    </a:lnTo>
                    <a:lnTo>
                      <a:pt x="1705449" y="394835"/>
                    </a:lnTo>
                    <a:lnTo>
                      <a:pt x="1703675" y="391289"/>
                    </a:lnTo>
                    <a:lnTo>
                      <a:pt x="1701792" y="389959"/>
                    </a:lnTo>
                    <a:lnTo>
                      <a:pt x="1699797" y="390181"/>
                    </a:lnTo>
                    <a:lnTo>
                      <a:pt x="1698024" y="391511"/>
                    </a:lnTo>
                    <a:lnTo>
                      <a:pt x="1696694" y="394170"/>
                    </a:lnTo>
                    <a:lnTo>
                      <a:pt x="1695253" y="397716"/>
                    </a:lnTo>
                    <a:lnTo>
                      <a:pt x="1693923" y="399268"/>
                    </a:lnTo>
                    <a:lnTo>
                      <a:pt x="1692705" y="396054"/>
                    </a:lnTo>
                    <a:lnTo>
                      <a:pt x="1692705" y="392397"/>
                    </a:lnTo>
                    <a:lnTo>
                      <a:pt x="1693480" y="389294"/>
                    </a:lnTo>
                    <a:lnTo>
                      <a:pt x="1693923" y="385859"/>
                    </a:lnTo>
                    <a:lnTo>
                      <a:pt x="1693037" y="381205"/>
                    </a:lnTo>
                    <a:lnTo>
                      <a:pt x="1691043" y="378102"/>
                    </a:lnTo>
                    <a:lnTo>
                      <a:pt x="1688605" y="378102"/>
                    </a:lnTo>
                    <a:cubicBezTo>
                      <a:pt x="1688605" y="378102"/>
                      <a:pt x="1680958" y="381537"/>
                      <a:pt x="1680958" y="381537"/>
                    </a:cubicBezTo>
                    <a:lnTo>
                      <a:pt x="1677634" y="385970"/>
                    </a:lnTo>
                    <a:lnTo>
                      <a:pt x="1675417" y="392508"/>
                    </a:lnTo>
                    <a:lnTo>
                      <a:pt x="1675639" y="400487"/>
                    </a:lnTo>
                    <a:lnTo>
                      <a:pt x="1672536" y="399711"/>
                    </a:lnTo>
                    <a:lnTo>
                      <a:pt x="1666552" y="391178"/>
                    </a:lnTo>
                    <a:lnTo>
                      <a:pt x="1661233" y="386746"/>
                    </a:lnTo>
                    <a:lnTo>
                      <a:pt x="1661455" y="381316"/>
                    </a:lnTo>
                    <a:lnTo>
                      <a:pt x="1663117" y="375221"/>
                    </a:lnTo>
                    <a:lnTo>
                      <a:pt x="1665001" y="370899"/>
                    </a:lnTo>
                    <a:lnTo>
                      <a:pt x="1662119" y="368572"/>
                    </a:lnTo>
                    <a:lnTo>
                      <a:pt x="1659571" y="371121"/>
                    </a:lnTo>
                    <a:lnTo>
                      <a:pt x="1657244" y="374667"/>
                    </a:lnTo>
                    <a:lnTo>
                      <a:pt x="1654917" y="375442"/>
                    </a:lnTo>
                    <a:lnTo>
                      <a:pt x="1653587" y="372561"/>
                    </a:lnTo>
                    <a:lnTo>
                      <a:pt x="1653919" y="369015"/>
                    </a:lnTo>
                    <a:lnTo>
                      <a:pt x="1653919" y="365912"/>
                    </a:lnTo>
                    <a:cubicBezTo>
                      <a:pt x="1653919" y="365912"/>
                      <a:pt x="1651925" y="364250"/>
                      <a:pt x="1651925" y="364250"/>
                    </a:cubicBezTo>
                    <a:lnTo>
                      <a:pt x="1641730" y="372894"/>
                    </a:lnTo>
                    <a:lnTo>
                      <a:pt x="1639846" y="373669"/>
                    </a:lnTo>
                    <a:lnTo>
                      <a:pt x="1637962" y="373115"/>
                    </a:lnTo>
                    <a:lnTo>
                      <a:pt x="1635524" y="370899"/>
                    </a:lnTo>
                    <a:lnTo>
                      <a:pt x="1635856" y="376661"/>
                    </a:lnTo>
                    <a:lnTo>
                      <a:pt x="1637519" y="380318"/>
                    </a:lnTo>
                    <a:lnTo>
                      <a:pt x="1639735" y="383310"/>
                    </a:lnTo>
                    <a:lnTo>
                      <a:pt x="1641730" y="387078"/>
                    </a:lnTo>
                    <a:lnTo>
                      <a:pt x="1636521" y="391732"/>
                    </a:lnTo>
                    <a:lnTo>
                      <a:pt x="1634638" y="391732"/>
                    </a:lnTo>
                    <a:cubicBezTo>
                      <a:pt x="1634638" y="391732"/>
                      <a:pt x="1634305" y="390403"/>
                      <a:pt x="1634305" y="390403"/>
                    </a:cubicBezTo>
                    <a:lnTo>
                      <a:pt x="1633862" y="388075"/>
                    </a:lnTo>
                    <a:lnTo>
                      <a:pt x="1633086" y="385748"/>
                    </a:lnTo>
                    <a:lnTo>
                      <a:pt x="1631534" y="384751"/>
                    </a:lnTo>
                    <a:lnTo>
                      <a:pt x="1630205" y="385416"/>
                    </a:lnTo>
                    <a:lnTo>
                      <a:pt x="1627989" y="388408"/>
                    </a:lnTo>
                    <a:lnTo>
                      <a:pt x="1626548" y="389073"/>
                    </a:lnTo>
                    <a:lnTo>
                      <a:pt x="1620675" y="386967"/>
                    </a:lnTo>
                    <a:lnTo>
                      <a:pt x="1614137" y="388962"/>
                    </a:lnTo>
                    <a:close/>
                    <a:moveTo>
                      <a:pt x="1589868" y="387965"/>
                    </a:moveTo>
                    <a:lnTo>
                      <a:pt x="1592528" y="388297"/>
                    </a:lnTo>
                    <a:lnTo>
                      <a:pt x="1592306" y="389738"/>
                    </a:lnTo>
                    <a:lnTo>
                      <a:pt x="1590422" y="393062"/>
                    </a:lnTo>
                    <a:lnTo>
                      <a:pt x="1590422" y="397384"/>
                    </a:lnTo>
                    <a:cubicBezTo>
                      <a:pt x="1590422" y="397384"/>
                      <a:pt x="1592417" y="400930"/>
                      <a:pt x="1592417" y="400930"/>
                    </a:cubicBezTo>
                    <a:lnTo>
                      <a:pt x="1593968" y="402149"/>
                    </a:lnTo>
                    <a:lnTo>
                      <a:pt x="1594633" y="401484"/>
                    </a:lnTo>
                    <a:lnTo>
                      <a:pt x="1595298" y="400598"/>
                    </a:lnTo>
                    <a:lnTo>
                      <a:pt x="1595963" y="400043"/>
                    </a:lnTo>
                    <a:lnTo>
                      <a:pt x="1597293" y="396941"/>
                    </a:lnTo>
                    <a:lnTo>
                      <a:pt x="1601282" y="390513"/>
                    </a:lnTo>
                    <a:lnTo>
                      <a:pt x="1609371" y="384197"/>
                    </a:lnTo>
                    <a:lnTo>
                      <a:pt x="1617793" y="381870"/>
                    </a:lnTo>
                    <a:lnTo>
                      <a:pt x="1620897" y="379210"/>
                    </a:lnTo>
                    <a:lnTo>
                      <a:pt x="1623334" y="375775"/>
                    </a:lnTo>
                    <a:lnTo>
                      <a:pt x="1625108" y="372561"/>
                    </a:lnTo>
                    <a:lnTo>
                      <a:pt x="1624332" y="369015"/>
                    </a:lnTo>
                    <a:lnTo>
                      <a:pt x="1618791" y="364693"/>
                    </a:lnTo>
                    <a:lnTo>
                      <a:pt x="1617239" y="362034"/>
                    </a:lnTo>
                    <a:lnTo>
                      <a:pt x="1615245" y="361812"/>
                    </a:lnTo>
                    <a:lnTo>
                      <a:pt x="1608263" y="372783"/>
                    </a:lnTo>
                    <a:lnTo>
                      <a:pt x="1607156" y="375664"/>
                    </a:lnTo>
                    <a:lnTo>
                      <a:pt x="1605826" y="377326"/>
                    </a:lnTo>
                    <a:lnTo>
                      <a:pt x="1604939" y="375221"/>
                    </a:lnTo>
                    <a:lnTo>
                      <a:pt x="1604606" y="369015"/>
                    </a:lnTo>
                    <a:lnTo>
                      <a:pt x="1602944" y="363142"/>
                    </a:lnTo>
                    <a:lnTo>
                      <a:pt x="1599841" y="359817"/>
                    </a:lnTo>
                    <a:lnTo>
                      <a:pt x="1596185" y="358488"/>
                    </a:lnTo>
                    <a:lnTo>
                      <a:pt x="1594079" y="360039"/>
                    </a:lnTo>
                    <a:lnTo>
                      <a:pt x="1594301" y="363031"/>
                    </a:lnTo>
                    <a:lnTo>
                      <a:pt x="1594965" y="365691"/>
                    </a:lnTo>
                    <a:lnTo>
                      <a:pt x="1594744" y="368350"/>
                    </a:lnTo>
                    <a:lnTo>
                      <a:pt x="1595187" y="369348"/>
                    </a:lnTo>
                    <a:lnTo>
                      <a:pt x="1593968" y="371675"/>
                    </a:lnTo>
                    <a:lnTo>
                      <a:pt x="1590976" y="375775"/>
                    </a:lnTo>
                    <a:lnTo>
                      <a:pt x="1588982" y="381094"/>
                    </a:lnTo>
                    <a:lnTo>
                      <a:pt x="1589314" y="385970"/>
                    </a:lnTo>
                    <a:lnTo>
                      <a:pt x="1590090" y="387965"/>
                    </a:lnTo>
                    <a:close/>
                    <a:moveTo>
                      <a:pt x="1830892" y="357601"/>
                    </a:moveTo>
                    <a:lnTo>
                      <a:pt x="1831557" y="366134"/>
                    </a:lnTo>
                    <a:lnTo>
                      <a:pt x="1832664" y="370345"/>
                    </a:lnTo>
                    <a:lnTo>
                      <a:pt x="1834659" y="372783"/>
                    </a:lnTo>
                    <a:lnTo>
                      <a:pt x="1838759" y="374113"/>
                    </a:lnTo>
                    <a:lnTo>
                      <a:pt x="1842416" y="370567"/>
                    </a:lnTo>
                    <a:lnTo>
                      <a:pt x="1844744" y="365247"/>
                    </a:lnTo>
                    <a:lnTo>
                      <a:pt x="1844744" y="361147"/>
                    </a:lnTo>
                    <a:cubicBezTo>
                      <a:pt x="1844744" y="361147"/>
                      <a:pt x="1838094" y="348847"/>
                      <a:pt x="1838094" y="348847"/>
                    </a:cubicBezTo>
                    <a:lnTo>
                      <a:pt x="1835213" y="346852"/>
                    </a:lnTo>
                    <a:lnTo>
                      <a:pt x="1832443" y="350177"/>
                    </a:lnTo>
                    <a:lnTo>
                      <a:pt x="1830781" y="357380"/>
                    </a:lnTo>
                    <a:close/>
                    <a:moveTo>
                      <a:pt x="1668325" y="359596"/>
                    </a:moveTo>
                    <a:lnTo>
                      <a:pt x="1674974" y="362588"/>
                    </a:lnTo>
                    <a:lnTo>
                      <a:pt x="1683286" y="366023"/>
                    </a:lnTo>
                    <a:lnTo>
                      <a:pt x="1688715" y="366023"/>
                    </a:lnTo>
                    <a:cubicBezTo>
                      <a:pt x="1688715" y="366023"/>
                      <a:pt x="1690045" y="365691"/>
                      <a:pt x="1690045" y="365691"/>
                    </a:cubicBezTo>
                    <a:lnTo>
                      <a:pt x="1692151" y="363585"/>
                    </a:lnTo>
                    <a:lnTo>
                      <a:pt x="1692594" y="360150"/>
                    </a:lnTo>
                    <a:lnTo>
                      <a:pt x="1690156" y="357047"/>
                    </a:lnTo>
                    <a:lnTo>
                      <a:pt x="1678188" y="345522"/>
                    </a:lnTo>
                    <a:lnTo>
                      <a:pt x="1673756" y="343306"/>
                    </a:lnTo>
                    <a:lnTo>
                      <a:pt x="1669101" y="345966"/>
                    </a:lnTo>
                    <a:lnTo>
                      <a:pt x="1666109" y="350620"/>
                    </a:lnTo>
                    <a:lnTo>
                      <a:pt x="1665444" y="354720"/>
                    </a:lnTo>
                    <a:lnTo>
                      <a:pt x="1666331" y="357934"/>
                    </a:lnTo>
                    <a:lnTo>
                      <a:pt x="1668104" y="359707"/>
                    </a:lnTo>
                    <a:close/>
                    <a:moveTo>
                      <a:pt x="1786344" y="368794"/>
                    </a:moveTo>
                    <a:lnTo>
                      <a:pt x="1787895" y="372340"/>
                    </a:lnTo>
                    <a:lnTo>
                      <a:pt x="1789890" y="374667"/>
                    </a:lnTo>
                    <a:lnTo>
                      <a:pt x="1792106" y="375775"/>
                    </a:lnTo>
                    <a:lnTo>
                      <a:pt x="1794101" y="375775"/>
                    </a:lnTo>
                    <a:cubicBezTo>
                      <a:pt x="1794101" y="375775"/>
                      <a:pt x="1798423" y="377880"/>
                      <a:pt x="1798423" y="377880"/>
                    </a:cubicBezTo>
                    <a:lnTo>
                      <a:pt x="1799974" y="376551"/>
                    </a:lnTo>
                    <a:lnTo>
                      <a:pt x="1799642" y="371121"/>
                    </a:lnTo>
                    <a:lnTo>
                      <a:pt x="1804961" y="371121"/>
                    </a:lnTo>
                    <a:lnTo>
                      <a:pt x="1804407" y="366134"/>
                    </a:lnTo>
                    <a:lnTo>
                      <a:pt x="1804961" y="362477"/>
                    </a:lnTo>
                    <a:lnTo>
                      <a:pt x="1806290" y="360815"/>
                    </a:lnTo>
                    <a:lnTo>
                      <a:pt x="1808064" y="362034"/>
                    </a:lnTo>
                    <a:lnTo>
                      <a:pt x="1809061" y="365026"/>
                    </a:lnTo>
                    <a:lnTo>
                      <a:pt x="1809061" y="368572"/>
                    </a:lnTo>
                    <a:cubicBezTo>
                      <a:pt x="1809061" y="368572"/>
                      <a:pt x="1808839" y="375664"/>
                      <a:pt x="1808839" y="375664"/>
                    </a:cubicBezTo>
                    <a:lnTo>
                      <a:pt x="1808396" y="378102"/>
                    </a:lnTo>
                    <a:lnTo>
                      <a:pt x="1807620" y="380318"/>
                    </a:lnTo>
                    <a:lnTo>
                      <a:pt x="1807620" y="381981"/>
                    </a:lnTo>
                    <a:cubicBezTo>
                      <a:pt x="1807620" y="381981"/>
                      <a:pt x="1809172" y="382645"/>
                      <a:pt x="1809172" y="382645"/>
                    </a:cubicBezTo>
                    <a:lnTo>
                      <a:pt x="1810501" y="382313"/>
                    </a:lnTo>
                    <a:lnTo>
                      <a:pt x="1812940" y="380651"/>
                    </a:lnTo>
                    <a:lnTo>
                      <a:pt x="1814159" y="380208"/>
                    </a:lnTo>
                    <a:lnTo>
                      <a:pt x="1815599" y="379210"/>
                    </a:lnTo>
                    <a:lnTo>
                      <a:pt x="1817261" y="374667"/>
                    </a:lnTo>
                    <a:lnTo>
                      <a:pt x="1818813" y="373669"/>
                    </a:lnTo>
                    <a:lnTo>
                      <a:pt x="1820696" y="374778"/>
                    </a:lnTo>
                    <a:lnTo>
                      <a:pt x="1822913" y="377105"/>
                    </a:lnTo>
                    <a:lnTo>
                      <a:pt x="1825461" y="378767"/>
                    </a:lnTo>
                    <a:lnTo>
                      <a:pt x="1828121" y="378213"/>
                    </a:lnTo>
                    <a:lnTo>
                      <a:pt x="1829894" y="376551"/>
                    </a:lnTo>
                    <a:lnTo>
                      <a:pt x="1830781" y="374778"/>
                    </a:lnTo>
                    <a:lnTo>
                      <a:pt x="1830781" y="371896"/>
                    </a:lnTo>
                    <a:cubicBezTo>
                      <a:pt x="1830781" y="371896"/>
                      <a:pt x="1830448" y="366688"/>
                      <a:pt x="1830448" y="366688"/>
                    </a:cubicBezTo>
                    <a:lnTo>
                      <a:pt x="1830227" y="366245"/>
                    </a:lnTo>
                    <a:lnTo>
                      <a:pt x="1828453" y="361036"/>
                    </a:lnTo>
                    <a:lnTo>
                      <a:pt x="1828121" y="359042"/>
                    </a:lnTo>
                    <a:lnTo>
                      <a:pt x="1828343" y="357490"/>
                    </a:lnTo>
                    <a:lnTo>
                      <a:pt x="1828675" y="356050"/>
                    </a:lnTo>
                    <a:lnTo>
                      <a:pt x="1829229" y="350066"/>
                    </a:lnTo>
                    <a:lnTo>
                      <a:pt x="1830227" y="346520"/>
                    </a:lnTo>
                    <a:lnTo>
                      <a:pt x="1832332" y="340536"/>
                    </a:lnTo>
                    <a:lnTo>
                      <a:pt x="1834105" y="332779"/>
                    </a:lnTo>
                    <a:lnTo>
                      <a:pt x="1834105" y="327681"/>
                    </a:lnTo>
                    <a:cubicBezTo>
                      <a:pt x="1834105" y="327681"/>
                      <a:pt x="1832332" y="324135"/>
                      <a:pt x="1832332" y="324135"/>
                    </a:cubicBezTo>
                    <a:lnTo>
                      <a:pt x="1828786" y="321032"/>
                    </a:lnTo>
                    <a:lnTo>
                      <a:pt x="1823910" y="318594"/>
                    </a:lnTo>
                    <a:lnTo>
                      <a:pt x="1807288" y="318816"/>
                    </a:lnTo>
                    <a:lnTo>
                      <a:pt x="1804296" y="319813"/>
                    </a:lnTo>
                    <a:lnTo>
                      <a:pt x="1803188" y="321032"/>
                    </a:lnTo>
                    <a:lnTo>
                      <a:pt x="1802744" y="322584"/>
                    </a:lnTo>
                    <a:lnTo>
                      <a:pt x="1802523" y="324911"/>
                    </a:lnTo>
                    <a:lnTo>
                      <a:pt x="1802523" y="327016"/>
                    </a:lnTo>
                    <a:cubicBezTo>
                      <a:pt x="1802523" y="327016"/>
                      <a:pt x="1802412" y="328013"/>
                      <a:pt x="1802412" y="328013"/>
                    </a:cubicBezTo>
                    <a:lnTo>
                      <a:pt x="1800196" y="329897"/>
                    </a:lnTo>
                    <a:lnTo>
                      <a:pt x="1793103" y="332446"/>
                    </a:lnTo>
                    <a:lnTo>
                      <a:pt x="1790333" y="335438"/>
                    </a:lnTo>
                    <a:lnTo>
                      <a:pt x="1787784" y="340536"/>
                    </a:lnTo>
                    <a:lnTo>
                      <a:pt x="1786011" y="347628"/>
                    </a:lnTo>
                    <a:lnTo>
                      <a:pt x="1785346" y="356604"/>
                    </a:lnTo>
                    <a:lnTo>
                      <a:pt x="1785125" y="361258"/>
                    </a:lnTo>
                    <a:lnTo>
                      <a:pt x="1784903" y="363585"/>
                    </a:lnTo>
                    <a:lnTo>
                      <a:pt x="1784903" y="365580"/>
                    </a:lnTo>
                    <a:cubicBezTo>
                      <a:pt x="1784903" y="365580"/>
                      <a:pt x="1786011" y="369237"/>
                      <a:pt x="1786011" y="369237"/>
                    </a:cubicBezTo>
                    <a:close/>
                    <a:moveTo>
                      <a:pt x="1631202" y="350398"/>
                    </a:moveTo>
                    <a:lnTo>
                      <a:pt x="1639292" y="358377"/>
                    </a:lnTo>
                    <a:lnTo>
                      <a:pt x="1643614" y="360372"/>
                    </a:lnTo>
                    <a:lnTo>
                      <a:pt x="1647382" y="358931"/>
                    </a:lnTo>
                    <a:lnTo>
                      <a:pt x="1653365" y="352282"/>
                    </a:lnTo>
                    <a:lnTo>
                      <a:pt x="1653697" y="350620"/>
                    </a:lnTo>
                    <a:lnTo>
                      <a:pt x="1653365" y="349068"/>
                    </a:lnTo>
                    <a:lnTo>
                      <a:pt x="1653365" y="347517"/>
                    </a:lnTo>
                    <a:cubicBezTo>
                      <a:pt x="1653365" y="347517"/>
                      <a:pt x="1653254" y="345966"/>
                      <a:pt x="1653254" y="345966"/>
                    </a:cubicBezTo>
                    <a:lnTo>
                      <a:pt x="1653697" y="343971"/>
                    </a:lnTo>
                    <a:lnTo>
                      <a:pt x="1656025" y="339206"/>
                    </a:lnTo>
                    <a:lnTo>
                      <a:pt x="1656247" y="334995"/>
                    </a:lnTo>
                    <a:lnTo>
                      <a:pt x="1655803" y="332668"/>
                    </a:lnTo>
                    <a:lnTo>
                      <a:pt x="1655138" y="330341"/>
                    </a:lnTo>
                    <a:lnTo>
                      <a:pt x="1653476" y="326573"/>
                    </a:lnTo>
                    <a:lnTo>
                      <a:pt x="1653697" y="323581"/>
                    </a:lnTo>
                    <a:lnTo>
                      <a:pt x="1653697" y="319037"/>
                    </a:lnTo>
                    <a:cubicBezTo>
                      <a:pt x="1653697" y="319037"/>
                      <a:pt x="1651593" y="313608"/>
                      <a:pt x="1651593" y="313608"/>
                    </a:cubicBezTo>
                    <a:lnTo>
                      <a:pt x="1650927" y="312389"/>
                    </a:lnTo>
                    <a:lnTo>
                      <a:pt x="1649930" y="311502"/>
                    </a:lnTo>
                    <a:lnTo>
                      <a:pt x="1649265" y="312389"/>
                    </a:lnTo>
                    <a:lnTo>
                      <a:pt x="1648489" y="312721"/>
                    </a:lnTo>
                    <a:lnTo>
                      <a:pt x="1647603" y="311945"/>
                    </a:lnTo>
                    <a:lnTo>
                      <a:pt x="1646606" y="312278"/>
                    </a:lnTo>
                    <a:lnTo>
                      <a:pt x="1645608" y="314494"/>
                    </a:lnTo>
                    <a:lnTo>
                      <a:pt x="1645165" y="316378"/>
                    </a:lnTo>
                    <a:lnTo>
                      <a:pt x="1645165" y="317597"/>
                    </a:lnTo>
                    <a:cubicBezTo>
                      <a:pt x="1645165" y="317597"/>
                      <a:pt x="1644721" y="318151"/>
                      <a:pt x="1644721" y="318151"/>
                    </a:cubicBezTo>
                    <a:lnTo>
                      <a:pt x="1643946" y="317486"/>
                    </a:lnTo>
                    <a:lnTo>
                      <a:pt x="1642727" y="316932"/>
                    </a:lnTo>
                    <a:lnTo>
                      <a:pt x="1639292" y="316932"/>
                    </a:lnTo>
                    <a:cubicBezTo>
                      <a:pt x="1639292" y="316932"/>
                      <a:pt x="1637741" y="317929"/>
                      <a:pt x="1637741" y="317929"/>
                    </a:cubicBezTo>
                    <a:lnTo>
                      <a:pt x="1637519" y="319370"/>
                    </a:lnTo>
                    <a:lnTo>
                      <a:pt x="1638295" y="320589"/>
                    </a:lnTo>
                    <a:lnTo>
                      <a:pt x="1639846" y="322473"/>
                    </a:lnTo>
                    <a:lnTo>
                      <a:pt x="1640289" y="323802"/>
                    </a:lnTo>
                    <a:lnTo>
                      <a:pt x="1640067" y="325243"/>
                    </a:lnTo>
                    <a:lnTo>
                      <a:pt x="1640843" y="327681"/>
                    </a:lnTo>
                    <a:lnTo>
                      <a:pt x="1643060" y="330008"/>
                    </a:lnTo>
                    <a:lnTo>
                      <a:pt x="1643060" y="331560"/>
                    </a:lnTo>
                    <a:cubicBezTo>
                      <a:pt x="1643060" y="331560"/>
                      <a:pt x="1640400" y="332889"/>
                      <a:pt x="1640400" y="332889"/>
                    </a:cubicBezTo>
                    <a:lnTo>
                      <a:pt x="1638516" y="335327"/>
                    </a:lnTo>
                    <a:lnTo>
                      <a:pt x="1638516" y="344636"/>
                    </a:lnTo>
                    <a:cubicBezTo>
                      <a:pt x="1638516" y="344636"/>
                      <a:pt x="1637297" y="344747"/>
                      <a:pt x="1637297" y="344747"/>
                    </a:cubicBezTo>
                    <a:lnTo>
                      <a:pt x="1636078" y="341644"/>
                    </a:lnTo>
                    <a:lnTo>
                      <a:pt x="1634748" y="340425"/>
                    </a:lnTo>
                    <a:lnTo>
                      <a:pt x="1632643" y="340868"/>
                    </a:lnTo>
                    <a:lnTo>
                      <a:pt x="1627656" y="344414"/>
                    </a:lnTo>
                    <a:lnTo>
                      <a:pt x="1626991" y="346520"/>
                    </a:lnTo>
                    <a:lnTo>
                      <a:pt x="1628543" y="348625"/>
                    </a:lnTo>
                    <a:lnTo>
                      <a:pt x="1630980" y="350287"/>
                    </a:lnTo>
                    <a:close/>
                    <a:moveTo>
                      <a:pt x="1699354" y="324135"/>
                    </a:moveTo>
                    <a:lnTo>
                      <a:pt x="1702899" y="328789"/>
                    </a:lnTo>
                    <a:lnTo>
                      <a:pt x="1704008" y="331116"/>
                    </a:lnTo>
                    <a:lnTo>
                      <a:pt x="1706114" y="334441"/>
                    </a:lnTo>
                    <a:lnTo>
                      <a:pt x="1707221" y="336879"/>
                    </a:lnTo>
                    <a:lnTo>
                      <a:pt x="1709992" y="347185"/>
                    </a:lnTo>
                    <a:lnTo>
                      <a:pt x="1710989" y="349512"/>
                    </a:lnTo>
                    <a:lnTo>
                      <a:pt x="1711875" y="350509"/>
                    </a:lnTo>
                    <a:lnTo>
                      <a:pt x="1712430" y="352060"/>
                    </a:lnTo>
                    <a:lnTo>
                      <a:pt x="1712651" y="356161"/>
                    </a:lnTo>
                    <a:lnTo>
                      <a:pt x="1712430" y="366134"/>
                    </a:lnTo>
                    <a:lnTo>
                      <a:pt x="1712651" y="368794"/>
                    </a:lnTo>
                    <a:lnTo>
                      <a:pt x="1715644" y="374888"/>
                    </a:lnTo>
                    <a:lnTo>
                      <a:pt x="1720519" y="377216"/>
                    </a:lnTo>
                    <a:lnTo>
                      <a:pt x="1738471" y="377216"/>
                    </a:lnTo>
                    <a:cubicBezTo>
                      <a:pt x="1738471" y="377216"/>
                      <a:pt x="1742904" y="374223"/>
                      <a:pt x="1742904" y="374223"/>
                    </a:cubicBezTo>
                    <a:lnTo>
                      <a:pt x="1744455" y="372229"/>
                    </a:lnTo>
                    <a:lnTo>
                      <a:pt x="1745010" y="369680"/>
                    </a:lnTo>
                    <a:lnTo>
                      <a:pt x="1743569" y="366577"/>
                    </a:lnTo>
                    <a:lnTo>
                      <a:pt x="1747004" y="363585"/>
                    </a:lnTo>
                    <a:lnTo>
                      <a:pt x="1758307" y="359817"/>
                    </a:lnTo>
                    <a:lnTo>
                      <a:pt x="1758307" y="357380"/>
                    </a:lnTo>
                    <a:lnTo>
                      <a:pt x="1753542" y="357380"/>
                    </a:lnTo>
                    <a:cubicBezTo>
                      <a:pt x="1753542" y="357380"/>
                      <a:pt x="1738914" y="348514"/>
                      <a:pt x="1738914" y="348514"/>
                    </a:cubicBezTo>
                    <a:lnTo>
                      <a:pt x="1736144" y="345966"/>
                    </a:lnTo>
                    <a:lnTo>
                      <a:pt x="1733928" y="342863"/>
                    </a:lnTo>
                    <a:lnTo>
                      <a:pt x="1733042" y="338541"/>
                    </a:lnTo>
                    <a:lnTo>
                      <a:pt x="1734260" y="332224"/>
                    </a:lnTo>
                    <a:lnTo>
                      <a:pt x="1728609" y="326019"/>
                    </a:lnTo>
                    <a:lnTo>
                      <a:pt x="1726503" y="325354"/>
                    </a:lnTo>
                    <a:lnTo>
                      <a:pt x="1725727" y="327127"/>
                    </a:lnTo>
                    <a:lnTo>
                      <a:pt x="1724287" y="335881"/>
                    </a:lnTo>
                    <a:lnTo>
                      <a:pt x="1723401" y="338984"/>
                    </a:lnTo>
                    <a:lnTo>
                      <a:pt x="1720076" y="340757"/>
                    </a:lnTo>
                    <a:lnTo>
                      <a:pt x="1718525" y="334884"/>
                    </a:lnTo>
                    <a:lnTo>
                      <a:pt x="1717306" y="327127"/>
                    </a:lnTo>
                    <a:lnTo>
                      <a:pt x="1714979" y="323248"/>
                    </a:lnTo>
                    <a:lnTo>
                      <a:pt x="1712984" y="322584"/>
                    </a:lnTo>
                    <a:lnTo>
                      <a:pt x="1710768" y="320700"/>
                    </a:lnTo>
                    <a:lnTo>
                      <a:pt x="1708773" y="317708"/>
                    </a:lnTo>
                    <a:lnTo>
                      <a:pt x="1707221" y="313940"/>
                    </a:lnTo>
                    <a:lnTo>
                      <a:pt x="1706778" y="310505"/>
                    </a:lnTo>
                    <a:lnTo>
                      <a:pt x="1706446" y="305961"/>
                    </a:lnTo>
                    <a:lnTo>
                      <a:pt x="1705892" y="302083"/>
                    </a:lnTo>
                    <a:lnTo>
                      <a:pt x="1704562" y="300420"/>
                    </a:lnTo>
                    <a:lnTo>
                      <a:pt x="1697470" y="304188"/>
                    </a:lnTo>
                    <a:lnTo>
                      <a:pt x="1694367" y="307845"/>
                    </a:lnTo>
                    <a:lnTo>
                      <a:pt x="1694699" y="311724"/>
                    </a:lnTo>
                    <a:lnTo>
                      <a:pt x="1694699" y="314051"/>
                    </a:lnTo>
                    <a:lnTo>
                      <a:pt x="1691486" y="311945"/>
                    </a:lnTo>
                    <a:lnTo>
                      <a:pt x="1689934" y="311945"/>
                    </a:lnTo>
                    <a:cubicBezTo>
                      <a:pt x="1689934" y="311945"/>
                      <a:pt x="1688605" y="314051"/>
                      <a:pt x="1688605" y="314051"/>
                    </a:cubicBezTo>
                    <a:lnTo>
                      <a:pt x="1691153" y="320367"/>
                    </a:lnTo>
                    <a:lnTo>
                      <a:pt x="1699464" y="324357"/>
                    </a:lnTo>
                    <a:close/>
                    <a:moveTo>
                      <a:pt x="1933950" y="309951"/>
                    </a:moveTo>
                    <a:lnTo>
                      <a:pt x="1935280" y="310505"/>
                    </a:lnTo>
                    <a:lnTo>
                      <a:pt x="1937052" y="308842"/>
                    </a:lnTo>
                    <a:lnTo>
                      <a:pt x="1939047" y="305629"/>
                    </a:lnTo>
                    <a:lnTo>
                      <a:pt x="1940820" y="301418"/>
                    </a:lnTo>
                    <a:lnTo>
                      <a:pt x="1944145" y="289117"/>
                    </a:lnTo>
                    <a:lnTo>
                      <a:pt x="1944810" y="281139"/>
                    </a:lnTo>
                    <a:lnTo>
                      <a:pt x="1944034" y="277482"/>
                    </a:lnTo>
                    <a:lnTo>
                      <a:pt x="1937828" y="270722"/>
                    </a:lnTo>
                    <a:lnTo>
                      <a:pt x="1936831" y="269171"/>
                    </a:lnTo>
                    <a:lnTo>
                      <a:pt x="1934837" y="266954"/>
                    </a:lnTo>
                    <a:lnTo>
                      <a:pt x="1933839" y="267952"/>
                    </a:lnTo>
                    <a:lnTo>
                      <a:pt x="1933839" y="271276"/>
                    </a:lnTo>
                    <a:cubicBezTo>
                      <a:pt x="1933839" y="271276"/>
                      <a:pt x="1933174" y="273160"/>
                      <a:pt x="1933174" y="273160"/>
                    </a:cubicBezTo>
                    <a:lnTo>
                      <a:pt x="1932620" y="273382"/>
                    </a:lnTo>
                    <a:lnTo>
                      <a:pt x="1932066" y="273714"/>
                    </a:lnTo>
                    <a:lnTo>
                      <a:pt x="1931623" y="275487"/>
                    </a:lnTo>
                    <a:lnTo>
                      <a:pt x="1932176" y="278590"/>
                    </a:lnTo>
                    <a:lnTo>
                      <a:pt x="1932176" y="285017"/>
                    </a:lnTo>
                    <a:cubicBezTo>
                      <a:pt x="1932176" y="285017"/>
                      <a:pt x="1931069" y="294436"/>
                      <a:pt x="1931069" y="294436"/>
                    </a:cubicBezTo>
                    <a:lnTo>
                      <a:pt x="1930847" y="301972"/>
                    </a:lnTo>
                    <a:lnTo>
                      <a:pt x="1932287" y="306737"/>
                    </a:lnTo>
                    <a:lnTo>
                      <a:pt x="1933839" y="309618"/>
                    </a:lnTo>
                    <a:close/>
                    <a:moveTo>
                      <a:pt x="2018945" y="281803"/>
                    </a:moveTo>
                    <a:lnTo>
                      <a:pt x="2017394" y="278257"/>
                    </a:lnTo>
                    <a:lnTo>
                      <a:pt x="2015288" y="276374"/>
                    </a:lnTo>
                    <a:lnTo>
                      <a:pt x="2012629" y="277703"/>
                    </a:lnTo>
                    <a:lnTo>
                      <a:pt x="2010523" y="281360"/>
                    </a:lnTo>
                    <a:lnTo>
                      <a:pt x="2009969" y="286458"/>
                    </a:lnTo>
                    <a:lnTo>
                      <a:pt x="2010856" y="288563"/>
                    </a:lnTo>
                    <a:lnTo>
                      <a:pt x="2018058" y="300088"/>
                    </a:lnTo>
                    <a:lnTo>
                      <a:pt x="2050528" y="311724"/>
                    </a:lnTo>
                    <a:lnTo>
                      <a:pt x="2081112" y="314272"/>
                    </a:lnTo>
                    <a:lnTo>
                      <a:pt x="2082775" y="312499"/>
                    </a:lnTo>
                    <a:lnTo>
                      <a:pt x="2083107" y="308953"/>
                    </a:lnTo>
                    <a:lnTo>
                      <a:pt x="2081888" y="303634"/>
                    </a:lnTo>
                    <a:lnTo>
                      <a:pt x="2079672" y="299534"/>
                    </a:lnTo>
                    <a:lnTo>
                      <a:pt x="2077123" y="297872"/>
                    </a:lnTo>
                    <a:lnTo>
                      <a:pt x="2074575" y="297096"/>
                    </a:lnTo>
                    <a:lnTo>
                      <a:pt x="2072247" y="295655"/>
                    </a:lnTo>
                    <a:lnTo>
                      <a:pt x="2073023" y="292996"/>
                    </a:lnTo>
                    <a:lnTo>
                      <a:pt x="2073910" y="290890"/>
                    </a:lnTo>
                    <a:lnTo>
                      <a:pt x="2074907" y="289450"/>
                    </a:lnTo>
                    <a:lnTo>
                      <a:pt x="2076015" y="288674"/>
                    </a:lnTo>
                    <a:lnTo>
                      <a:pt x="2061498" y="285793"/>
                    </a:lnTo>
                    <a:lnTo>
                      <a:pt x="2058949" y="282912"/>
                    </a:lnTo>
                    <a:lnTo>
                      <a:pt x="2058173" y="274600"/>
                    </a:lnTo>
                    <a:lnTo>
                      <a:pt x="2056179" y="268062"/>
                    </a:lnTo>
                    <a:lnTo>
                      <a:pt x="2053408" y="265070"/>
                    </a:lnTo>
                    <a:lnTo>
                      <a:pt x="2050528" y="267730"/>
                    </a:lnTo>
                    <a:lnTo>
                      <a:pt x="2051303" y="275155"/>
                    </a:lnTo>
                    <a:lnTo>
                      <a:pt x="2050417" y="282025"/>
                    </a:lnTo>
                    <a:lnTo>
                      <a:pt x="2048644" y="284574"/>
                    </a:lnTo>
                    <a:lnTo>
                      <a:pt x="2046649" y="279144"/>
                    </a:lnTo>
                    <a:lnTo>
                      <a:pt x="2046427" y="275819"/>
                    </a:lnTo>
                    <a:lnTo>
                      <a:pt x="2046427" y="268173"/>
                    </a:lnTo>
                    <a:cubicBezTo>
                      <a:pt x="2046427" y="268173"/>
                      <a:pt x="2045873" y="265292"/>
                      <a:pt x="2045873" y="265292"/>
                    </a:cubicBezTo>
                    <a:lnTo>
                      <a:pt x="2044211" y="263741"/>
                    </a:lnTo>
                    <a:lnTo>
                      <a:pt x="2042660" y="264849"/>
                    </a:lnTo>
                    <a:lnTo>
                      <a:pt x="2041551" y="267952"/>
                    </a:lnTo>
                    <a:lnTo>
                      <a:pt x="2041219" y="272495"/>
                    </a:lnTo>
                    <a:lnTo>
                      <a:pt x="2040443" y="272495"/>
                    </a:lnTo>
                    <a:lnTo>
                      <a:pt x="2039557" y="268284"/>
                    </a:lnTo>
                    <a:lnTo>
                      <a:pt x="2038006" y="267730"/>
                    </a:lnTo>
                    <a:lnTo>
                      <a:pt x="2036565" y="270057"/>
                    </a:lnTo>
                    <a:lnTo>
                      <a:pt x="2035900" y="274490"/>
                    </a:lnTo>
                    <a:lnTo>
                      <a:pt x="2033019" y="269392"/>
                    </a:lnTo>
                    <a:lnTo>
                      <a:pt x="2027921" y="275376"/>
                    </a:lnTo>
                    <a:lnTo>
                      <a:pt x="2022824" y="268506"/>
                    </a:lnTo>
                    <a:lnTo>
                      <a:pt x="2021494" y="269946"/>
                    </a:lnTo>
                    <a:lnTo>
                      <a:pt x="2020829" y="274046"/>
                    </a:lnTo>
                    <a:lnTo>
                      <a:pt x="2021051" y="279144"/>
                    </a:lnTo>
                    <a:lnTo>
                      <a:pt x="2021715" y="280917"/>
                    </a:lnTo>
                    <a:lnTo>
                      <a:pt x="2025040" y="288563"/>
                    </a:lnTo>
                    <a:lnTo>
                      <a:pt x="2021051" y="284463"/>
                    </a:lnTo>
                    <a:lnTo>
                      <a:pt x="2019167" y="281693"/>
                    </a:lnTo>
                    <a:close/>
                    <a:moveTo>
                      <a:pt x="2125217" y="189494"/>
                    </a:moveTo>
                    <a:lnTo>
                      <a:pt x="2125993" y="191046"/>
                    </a:lnTo>
                    <a:lnTo>
                      <a:pt x="2132753" y="193484"/>
                    </a:lnTo>
                    <a:lnTo>
                      <a:pt x="2132088" y="195146"/>
                    </a:lnTo>
                    <a:lnTo>
                      <a:pt x="2130979" y="199024"/>
                    </a:lnTo>
                    <a:lnTo>
                      <a:pt x="2130425" y="200687"/>
                    </a:lnTo>
                    <a:lnTo>
                      <a:pt x="2136410" y="205563"/>
                    </a:lnTo>
                    <a:lnTo>
                      <a:pt x="2139401" y="209219"/>
                    </a:lnTo>
                    <a:lnTo>
                      <a:pt x="2142061" y="214317"/>
                    </a:lnTo>
                    <a:lnTo>
                      <a:pt x="2138072" y="214317"/>
                    </a:lnTo>
                    <a:cubicBezTo>
                      <a:pt x="2138072" y="214317"/>
                      <a:pt x="2127766" y="208555"/>
                      <a:pt x="2127766" y="208555"/>
                    </a:cubicBezTo>
                    <a:lnTo>
                      <a:pt x="2124996" y="214317"/>
                    </a:lnTo>
                    <a:lnTo>
                      <a:pt x="2125660" y="215314"/>
                    </a:lnTo>
                    <a:lnTo>
                      <a:pt x="2127323" y="218971"/>
                    </a:lnTo>
                    <a:lnTo>
                      <a:pt x="2124885" y="218417"/>
                    </a:lnTo>
                    <a:lnTo>
                      <a:pt x="2121117" y="213652"/>
                    </a:lnTo>
                    <a:lnTo>
                      <a:pt x="2118901" y="211990"/>
                    </a:lnTo>
                    <a:lnTo>
                      <a:pt x="2116020" y="212433"/>
                    </a:lnTo>
                    <a:lnTo>
                      <a:pt x="2115022" y="214871"/>
                    </a:lnTo>
                    <a:lnTo>
                      <a:pt x="2115687" y="217641"/>
                    </a:lnTo>
                    <a:lnTo>
                      <a:pt x="2118125" y="218971"/>
                    </a:lnTo>
                    <a:lnTo>
                      <a:pt x="2116352" y="223182"/>
                    </a:lnTo>
                    <a:lnTo>
                      <a:pt x="2114136" y="235039"/>
                    </a:lnTo>
                    <a:lnTo>
                      <a:pt x="2112695" y="237477"/>
                    </a:lnTo>
                    <a:lnTo>
                      <a:pt x="2110701" y="236037"/>
                    </a:lnTo>
                    <a:lnTo>
                      <a:pt x="2110701" y="232269"/>
                    </a:lnTo>
                    <a:cubicBezTo>
                      <a:pt x="2110701" y="232269"/>
                      <a:pt x="2111476" y="227393"/>
                      <a:pt x="2111476" y="227393"/>
                    </a:cubicBezTo>
                    <a:lnTo>
                      <a:pt x="2111919" y="222406"/>
                    </a:lnTo>
                    <a:lnTo>
                      <a:pt x="2110811" y="217198"/>
                    </a:lnTo>
                    <a:lnTo>
                      <a:pt x="2108262" y="213984"/>
                    </a:lnTo>
                    <a:lnTo>
                      <a:pt x="2105381" y="212322"/>
                    </a:lnTo>
                    <a:lnTo>
                      <a:pt x="2103386" y="211879"/>
                    </a:lnTo>
                    <a:lnTo>
                      <a:pt x="2101060" y="213320"/>
                    </a:lnTo>
                    <a:lnTo>
                      <a:pt x="2101725" y="216422"/>
                    </a:lnTo>
                    <a:lnTo>
                      <a:pt x="2103940" y="219636"/>
                    </a:lnTo>
                    <a:lnTo>
                      <a:pt x="2106490" y="221409"/>
                    </a:lnTo>
                    <a:lnTo>
                      <a:pt x="2106490" y="223515"/>
                    </a:lnTo>
                    <a:lnTo>
                      <a:pt x="2103940" y="224844"/>
                    </a:lnTo>
                    <a:lnTo>
                      <a:pt x="2100838" y="228612"/>
                    </a:lnTo>
                    <a:lnTo>
                      <a:pt x="2098289" y="230053"/>
                    </a:lnTo>
                    <a:lnTo>
                      <a:pt x="2097181" y="224734"/>
                    </a:lnTo>
                    <a:lnTo>
                      <a:pt x="2095186" y="222517"/>
                    </a:lnTo>
                    <a:lnTo>
                      <a:pt x="2083218" y="230496"/>
                    </a:lnTo>
                    <a:lnTo>
                      <a:pt x="2082553" y="231826"/>
                    </a:lnTo>
                    <a:lnTo>
                      <a:pt x="2081445" y="236037"/>
                    </a:lnTo>
                    <a:lnTo>
                      <a:pt x="2080780" y="237367"/>
                    </a:lnTo>
                    <a:lnTo>
                      <a:pt x="2080004" y="237588"/>
                    </a:lnTo>
                    <a:lnTo>
                      <a:pt x="2077899" y="237145"/>
                    </a:lnTo>
                    <a:lnTo>
                      <a:pt x="2076901" y="237367"/>
                    </a:lnTo>
                    <a:lnTo>
                      <a:pt x="2076680" y="239694"/>
                    </a:lnTo>
                    <a:lnTo>
                      <a:pt x="2076347" y="241245"/>
                    </a:lnTo>
                    <a:lnTo>
                      <a:pt x="2075793" y="241910"/>
                    </a:lnTo>
                    <a:lnTo>
                      <a:pt x="2074796" y="242132"/>
                    </a:lnTo>
                    <a:lnTo>
                      <a:pt x="2074021" y="242575"/>
                    </a:lnTo>
                    <a:lnTo>
                      <a:pt x="2072469" y="244237"/>
                    </a:lnTo>
                    <a:lnTo>
                      <a:pt x="2069588" y="246010"/>
                    </a:lnTo>
                    <a:lnTo>
                      <a:pt x="2069366" y="247672"/>
                    </a:lnTo>
                    <a:lnTo>
                      <a:pt x="2070918" y="251440"/>
                    </a:lnTo>
                    <a:lnTo>
                      <a:pt x="2072136" y="252881"/>
                    </a:lnTo>
                    <a:lnTo>
                      <a:pt x="2077123" y="256094"/>
                    </a:lnTo>
                    <a:lnTo>
                      <a:pt x="2074464" y="260970"/>
                    </a:lnTo>
                    <a:lnTo>
                      <a:pt x="2067704" y="258532"/>
                    </a:lnTo>
                    <a:lnTo>
                      <a:pt x="2064712" y="260749"/>
                    </a:lnTo>
                    <a:lnTo>
                      <a:pt x="2066706" y="262522"/>
                    </a:lnTo>
                    <a:lnTo>
                      <a:pt x="2074353" y="275709"/>
                    </a:lnTo>
                    <a:lnTo>
                      <a:pt x="2075572" y="277038"/>
                    </a:lnTo>
                    <a:lnTo>
                      <a:pt x="2077234" y="277482"/>
                    </a:lnTo>
                    <a:lnTo>
                      <a:pt x="2079007" y="277260"/>
                    </a:lnTo>
                    <a:lnTo>
                      <a:pt x="2080669" y="277814"/>
                    </a:lnTo>
                    <a:lnTo>
                      <a:pt x="2082110" y="280363"/>
                    </a:lnTo>
                    <a:lnTo>
                      <a:pt x="2085545" y="283244"/>
                    </a:lnTo>
                    <a:lnTo>
                      <a:pt x="2089645" y="276817"/>
                    </a:lnTo>
                    <a:lnTo>
                      <a:pt x="2096405" y="258421"/>
                    </a:lnTo>
                    <a:lnTo>
                      <a:pt x="2096849" y="263076"/>
                    </a:lnTo>
                    <a:lnTo>
                      <a:pt x="2096516" y="268284"/>
                    </a:lnTo>
                    <a:lnTo>
                      <a:pt x="2095519" y="273160"/>
                    </a:lnTo>
                    <a:lnTo>
                      <a:pt x="2094078" y="277038"/>
                    </a:lnTo>
                    <a:lnTo>
                      <a:pt x="2091086" y="287455"/>
                    </a:lnTo>
                    <a:lnTo>
                      <a:pt x="2090532" y="296431"/>
                    </a:lnTo>
                    <a:lnTo>
                      <a:pt x="2093081" y="302637"/>
                    </a:lnTo>
                    <a:lnTo>
                      <a:pt x="2098843" y="304631"/>
                    </a:lnTo>
                    <a:lnTo>
                      <a:pt x="2105825" y="302748"/>
                    </a:lnTo>
                    <a:lnTo>
                      <a:pt x="2124553" y="290780"/>
                    </a:lnTo>
                    <a:lnTo>
                      <a:pt x="2122447" y="288120"/>
                    </a:lnTo>
                    <a:lnTo>
                      <a:pt x="2119677" y="286569"/>
                    </a:lnTo>
                    <a:lnTo>
                      <a:pt x="2116795" y="285904"/>
                    </a:lnTo>
                    <a:lnTo>
                      <a:pt x="2114357" y="286125"/>
                    </a:lnTo>
                    <a:lnTo>
                      <a:pt x="2117349" y="282690"/>
                    </a:lnTo>
                    <a:lnTo>
                      <a:pt x="2127433" y="279033"/>
                    </a:lnTo>
                    <a:lnTo>
                      <a:pt x="2148266" y="258089"/>
                    </a:lnTo>
                    <a:lnTo>
                      <a:pt x="2153032" y="250554"/>
                    </a:lnTo>
                    <a:lnTo>
                      <a:pt x="2156246" y="239583"/>
                    </a:lnTo>
                    <a:lnTo>
                      <a:pt x="2155248" y="238475"/>
                    </a:lnTo>
                    <a:lnTo>
                      <a:pt x="2153253" y="235039"/>
                    </a:lnTo>
                    <a:lnTo>
                      <a:pt x="2152367" y="232934"/>
                    </a:lnTo>
                    <a:lnTo>
                      <a:pt x="2153253" y="232047"/>
                    </a:lnTo>
                    <a:lnTo>
                      <a:pt x="2154805" y="229388"/>
                    </a:lnTo>
                    <a:lnTo>
                      <a:pt x="2155581" y="228390"/>
                    </a:lnTo>
                    <a:lnTo>
                      <a:pt x="2153142" y="225953"/>
                    </a:lnTo>
                    <a:lnTo>
                      <a:pt x="2150594" y="225398"/>
                    </a:lnTo>
                    <a:lnTo>
                      <a:pt x="2148377" y="223958"/>
                    </a:lnTo>
                    <a:lnTo>
                      <a:pt x="2147048" y="218971"/>
                    </a:lnTo>
                    <a:lnTo>
                      <a:pt x="2147048" y="214982"/>
                    </a:lnTo>
                    <a:cubicBezTo>
                      <a:pt x="2147048" y="214982"/>
                      <a:pt x="2147713" y="211214"/>
                      <a:pt x="2147713" y="211214"/>
                    </a:cubicBezTo>
                    <a:lnTo>
                      <a:pt x="2148599" y="207225"/>
                    </a:lnTo>
                    <a:lnTo>
                      <a:pt x="2149375" y="202681"/>
                    </a:lnTo>
                    <a:lnTo>
                      <a:pt x="2145607" y="196365"/>
                    </a:lnTo>
                    <a:lnTo>
                      <a:pt x="2144610" y="193373"/>
                    </a:lnTo>
                    <a:lnTo>
                      <a:pt x="2146161" y="191046"/>
                    </a:lnTo>
                    <a:lnTo>
                      <a:pt x="2144277" y="189051"/>
                    </a:lnTo>
                    <a:lnTo>
                      <a:pt x="2139955" y="191932"/>
                    </a:lnTo>
                    <a:lnTo>
                      <a:pt x="2137961" y="189827"/>
                    </a:lnTo>
                    <a:lnTo>
                      <a:pt x="2136077" y="187056"/>
                    </a:lnTo>
                    <a:lnTo>
                      <a:pt x="2133750" y="187056"/>
                    </a:lnTo>
                    <a:cubicBezTo>
                      <a:pt x="2133750" y="187056"/>
                      <a:pt x="2125439" y="189383"/>
                      <a:pt x="2125439" y="189383"/>
                    </a:cubicBezTo>
                    <a:close/>
                    <a:moveTo>
                      <a:pt x="2159127" y="172429"/>
                    </a:moveTo>
                    <a:lnTo>
                      <a:pt x="2158462" y="175421"/>
                    </a:lnTo>
                    <a:lnTo>
                      <a:pt x="2157575" y="176972"/>
                    </a:lnTo>
                    <a:lnTo>
                      <a:pt x="2155248" y="179078"/>
                    </a:lnTo>
                    <a:lnTo>
                      <a:pt x="2157907" y="183067"/>
                    </a:lnTo>
                    <a:lnTo>
                      <a:pt x="2157907" y="186946"/>
                    </a:lnTo>
                    <a:cubicBezTo>
                      <a:pt x="2157907" y="186946"/>
                      <a:pt x="2156356" y="191046"/>
                      <a:pt x="2156356" y="191046"/>
                    </a:cubicBezTo>
                    <a:lnTo>
                      <a:pt x="2153697" y="195589"/>
                    </a:lnTo>
                    <a:lnTo>
                      <a:pt x="2158794" y="195589"/>
                    </a:lnTo>
                    <a:lnTo>
                      <a:pt x="2159348" y="196808"/>
                    </a:lnTo>
                    <a:lnTo>
                      <a:pt x="2159570" y="199689"/>
                    </a:lnTo>
                    <a:lnTo>
                      <a:pt x="2159570" y="202903"/>
                    </a:lnTo>
                    <a:cubicBezTo>
                      <a:pt x="2159570" y="202903"/>
                      <a:pt x="2159903" y="205119"/>
                      <a:pt x="2159903" y="205119"/>
                    </a:cubicBezTo>
                    <a:lnTo>
                      <a:pt x="2161343" y="209663"/>
                    </a:lnTo>
                    <a:lnTo>
                      <a:pt x="2164557" y="216976"/>
                    </a:lnTo>
                    <a:lnTo>
                      <a:pt x="2165997" y="221409"/>
                    </a:lnTo>
                    <a:lnTo>
                      <a:pt x="2171981" y="224955"/>
                    </a:lnTo>
                    <a:lnTo>
                      <a:pt x="2179184" y="225288"/>
                    </a:lnTo>
                    <a:lnTo>
                      <a:pt x="2186055" y="221631"/>
                    </a:lnTo>
                    <a:lnTo>
                      <a:pt x="2195474" y="206449"/>
                    </a:lnTo>
                    <a:lnTo>
                      <a:pt x="2205559" y="199357"/>
                    </a:lnTo>
                    <a:lnTo>
                      <a:pt x="2208550" y="188719"/>
                    </a:lnTo>
                    <a:lnTo>
                      <a:pt x="2203453" y="183289"/>
                    </a:lnTo>
                    <a:lnTo>
                      <a:pt x="2201458" y="179853"/>
                    </a:lnTo>
                    <a:lnTo>
                      <a:pt x="2201680" y="174756"/>
                    </a:lnTo>
                    <a:lnTo>
                      <a:pt x="2200904" y="171764"/>
                    </a:lnTo>
                    <a:lnTo>
                      <a:pt x="2200018" y="169215"/>
                    </a:lnTo>
                    <a:lnTo>
                      <a:pt x="2199020" y="167110"/>
                    </a:lnTo>
                    <a:lnTo>
                      <a:pt x="2197801" y="165226"/>
                    </a:lnTo>
                    <a:lnTo>
                      <a:pt x="2191596" y="159020"/>
                    </a:lnTo>
                    <a:lnTo>
                      <a:pt x="2190044" y="158134"/>
                    </a:lnTo>
                    <a:lnTo>
                      <a:pt x="2179184" y="158134"/>
                    </a:lnTo>
                    <a:lnTo>
                      <a:pt x="2177744" y="158798"/>
                    </a:lnTo>
                    <a:lnTo>
                      <a:pt x="2176414" y="159907"/>
                    </a:lnTo>
                    <a:lnTo>
                      <a:pt x="2175084" y="160128"/>
                    </a:lnTo>
                    <a:lnTo>
                      <a:pt x="2173644" y="158023"/>
                    </a:lnTo>
                    <a:lnTo>
                      <a:pt x="2174752" y="157579"/>
                    </a:lnTo>
                    <a:lnTo>
                      <a:pt x="2175416" y="156804"/>
                    </a:lnTo>
                    <a:lnTo>
                      <a:pt x="2175970" y="155474"/>
                    </a:lnTo>
                    <a:lnTo>
                      <a:pt x="2176746" y="153258"/>
                    </a:lnTo>
                    <a:lnTo>
                      <a:pt x="2175305" y="152371"/>
                    </a:lnTo>
                    <a:lnTo>
                      <a:pt x="2174641" y="150820"/>
                    </a:lnTo>
                    <a:lnTo>
                      <a:pt x="2174862" y="148714"/>
                    </a:lnTo>
                    <a:lnTo>
                      <a:pt x="2175970" y="146276"/>
                    </a:lnTo>
                    <a:lnTo>
                      <a:pt x="2173200" y="143617"/>
                    </a:lnTo>
                    <a:lnTo>
                      <a:pt x="2161121" y="144503"/>
                    </a:lnTo>
                    <a:lnTo>
                      <a:pt x="2159792" y="146276"/>
                    </a:lnTo>
                    <a:lnTo>
                      <a:pt x="2157353" y="153258"/>
                    </a:lnTo>
                    <a:lnTo>
                      <a:pt x="2154583" y="157801"/>
                    </a:lnTo>
                    <a:lnTo>
                      <a:pt x="2153364" y="160461"/>
                    </a:lnTo>
                    <a:lnTo>
                      <a:pt x="2152810" y="163896"/>
                    </a:lnTo>
                    <a:lnTo>
                      <a:pt x="2153586" y="166223"/>
                    </a:lnTo>
                    <a:lnTo>
                      <a:pt x="2158905" y="172207"/>
                    </a:lnTo>
                    <a:close/>
                    <a:moveTo>
                      <a:pt x="1968524" y="184175"/>
                    </a:moveTo>
                    <a:lnTo>
                      <a:pt x="1975727" y="184175"/>
                    </a:lnTo>
                    <a:cubicBezTo>
                      <a:pt x="1975727" y="184175"/>
                      <a:pt x="1974065" y="187278"/>
                      <a:pt x="1974065" y="187278"/>
                    </a:cubicBezTo>
                    <a:lnTo>
                      <a:pt x="1970408" y="191600"/>
                    </a:lnTo>
                    <a:lnTo>
                      <a:pt x="1968856" y="195811"/>
                    </a:lnTo>
                    <a:lnTo>
                      <a:pt x="1972181" y="197805"/>
                    </a:lnTo>
                    <a:lnTo>
                      <a:pt x="1975395" y="198138"/>
                    </a:lnTo>
                    <a:lnTo>
                      <a:pt x="1976392" y="197473"/>
                    </a:lnTo>
                    <a:lnTo>
                      <a:pt x="1978054" y="194259"/>
                    </a:lnTo>
                    <a:lnTo>
                      <a:pt x="1978941" y="193484"/>
                    </a:lnTo>
                    <a:lnTo>
                      <a:pt x="2005426" y="191156"/>
                    </a:lnTo>
                    <a:lnTo>
                      <a:pt x="2002877" y="195146"/>
                    </a:lnTo>
                    <a:lnTo>
                      <a:pt x="1994566" y="202792"/>
                    </a:lnTo>
                    <a:lnTo>
                      <a:pt x="1996782" y="205008"/>
                    </a:lnTo>
                    <a:lnTo>
                      <a:pt x="1997669" y="205341"/>
                    </a:lnTo>
                    <a:lnTo>
                      <a:pt x="1995563" y="210438"/>
                    </a:lnTo>
                    <a:lnTo>
                      <a:pt x="1990687" y="214760"/>
                    </a:lnTo>
                    <a:lnTo>
                      <a:pt x="1988693" y="217974"/>
                    </a:lnTo>
                    <a:lnTo>
                      <a:pt x="1985922" y="225842"/>
                    </a:lnTo>
                    <a:lnTo>
                      <a:pt x="1984814" y="229831"/>
                    </a:lnTo>
                    <a:lnTo>
                      <a:pt x="1983595" y="235483"/>
                    </a:lnTo>
                    <a:lnTo>
                      <a:pt x="1985147" y="239029"/>
                    </a:lnTo>
                    <a:lnTo>
                      <a:pt x="1988804" y="238807"/>
                    </a:lnTo>
                    <a:lnTo>
                      <a:pt x="1992793" y="236258"/>
                    </a:lnTo>
                    <a:lnTo>
                      <a:pt x="1995230" y="233156"/>
                    </a:lnTo>
                    <a:lnTo>
                      <a:pt x="1998001" y="219747"/>
                    </a:lnTo>
                    <a:lnTo>
                      <a:pt x="1999995" y="215425"/>
                    </a:lnTo>
                    <a:lnTo>
                      <a:pt x="2003099" y="218971"/>
                    </a:lnTo>
                    <a:lnTo>
                      <a:pt x="2000882" y="224623"/>
                    </a:lnTo>
                    <a:lnTo>
                      <a:pt x="2002656" y="228390"/>
                    </a:lnTo>
                    <a:lnTo>
                      <a:pt x="2006423" y="229831"/>
                    </a:lnTo>
                    <a:lnTo>
                      <a:pt x="2009969" y="228390"/>
                    </a:lnTo>
                    <a:lnTo>
                      <a:pt x="2012850" y="224734"/>
                    </a:lnTo>
                    <a:lnTo>
                      <a:pt x="2013847" y="224512"/>
                    </a:lnTo>
                    <a:lnTo>
                      <a:pt x="2015510" y="225842"/>
                    </a:lnTo>
                    <a:lnTo>
                      <a:pt x="2016397" y="227393"/>
                    </a:lnTo>
                    <a:lnTo>
                      <a:pt x="2018502" y="230274"/>
                    </a:lnTo>
                    <a:lnTo>
                      <a:pt x="2020719" y="231161"/>
                    </a:lnTo>
                    <a:lnTo>
                      <a:pt x="2021715" y="227061"/>
                    </a:lnTo>
                    <a:lnTo>
                      <a:pt x="2023045" y="218639"/>
                    </a:lnTo>
                    <a:lnTo>
                      <a:pt x="2026148" y="220079"/>
                    </a:lnTo>
                    <a:lnTo>
                      <a:pt x="2031689" y="228390"/>
                    </a:lnTo>
                    <a:lnTo>
                      <a:pt x="2032354" y="227836"/>
                    </a:lnTo>
                    <a:lnTo>
                      <a:pt x="2033130" y="226396"/>
                    </a:lnTo>
                    <a:lnTo>
                      <a:pt x="2033795" y="224512"/>
                    </a:lnTo>
                    <a:lnTo>
                      <a:pt x="2034349" y="219747"/>
                    </a:lnTo>
                    <a:lnTo>
                      <a:pt x="2035013" y="219747"/>
                    </a:lnTo>
                    <a:cubicBezTo>
                      <a:pt x="2035013" y="219747"/>
                      <a:pt x="2035900" y="220744"/>
                      <a:pt x="2035900" y="220744"/>
                    </a:cubicBezTo>
                    <a:lnTo>
                      <a:pt x="2036676" y="221409"/>
                    </a:lnTo>
                    <a:lnTo>
                      <a:pt x="2038006" y="221409"/>
                    </a:lnTo>
                    <a:cubicBezTo>
                      <a:pt x="2038006" y="221409"/>
                      <a:pt x="2039114" y="220523"/>
                      <a:pt x="2039114" y="220523"/>
                    </a:cubicBezTo>
                    <a:lnTo>
                      <a:pt x="2039557" y="218417"/>
                    </a:lnTo>
                    <a:lnTo>
                      <a:pt x="2038560" y="214206"/>
                    </a:lnTo>
                    <a:lnTo>
                      <a:pt x="2039446" y="211879"/>
                    </a:lnTo>
                    <a:lnTo>
                      <a:pt x="2040554" y="207668"/>
                    </a:lnTo>
                    <a:lnTo>
                      <a:pt x="2045762" y="207890"/>
                    </a:lnTo>
                    <a:lnTo>
                      <a:pt x="2055847" y="211990"/>
                    </a:lnTo>
                    <a:lnTo>
                      <a:pt x="2054517" y="215979"/>
                    </a:lnTo>
                    <a:lnTo>
                      <a:pt x="2054295" y="218971"/>
                    </a:lnTo>
                    <a:lnTo>
                      <a:pt x="2055182" y="220744"/>
                    </a:lnTo>
                    <a:lnTo>
                      <a:pt x="2056955" y="221409"/>
                    </a:lnTo>
                    <a:lnTo>
                      <a:pt x="2058173" y="219969"/>
                    </a:lnTo>
                    <a:lnTo>
                      <a:pt x="2060612" y="213430"/>
                    </a:lnTo>
                    <a:lnTo>
                      <a:pt x="2061941" y="211990"/>
                    </a:lnTo>
                    <a:lnTo>
                      <a:pt x="2063160" y="212765"/>
                    </a:lnTo>
                    <a:lnTo>
                      <a:pt x="2066263" y="216090"/>
                    </a:lnTo>
                    <a:lnTo>
                      <a:pt x="2068258" y="216533"/>
                    </a:lnTo>
                    <a:lnTo>
                      <a:pt x="2069810" y="215868"/>
                    </a:lnTo>
                    <a:lnTo>
                      <a:pt x="2071139" y="214539"/>
                    </a:lnTo>
                    <a:lnTo>
                      <a:pt x="2072358" y="212544"/>
                    </a:lnTo>
                    <a:lnTo>
                      <a:pt x="2073577" y="209552"/>
                    </a:lnTo>
                    <a:lnTo>
                      <a:pt x="2067371" y="205119"/>
                    </a:lnTo>
                    <a:lnTo>
                      <a:pt x="2067371" y="202570"/>
                    </a:lnTo>
                    <a:lnTo>
                      <a:pt x="2070142" y="202792"/>
                    </a:lnTo>
                    <a:lnTo>
                      <a:pt x="2075461" y="206892"/>
                    </a:lnTo>
                    <a:lnTo>
                      <a:pt x="2078232" y="207225"/>
                    </a:lnTo>
                    <a:lnTo>
                      <a:pt x="2080558" y="204676"/>
                    </a:lnTo>
                    <a:lnTo>
                      <a:pt x="2081777" y="200465"/>
                    </a:lnTo>
                    <a:lnTo>
                      <a:pt x="2081445" y="196697"/>
                    </a:lnTo>
                    <a:lnTo>
                      <a:pt x="2079118" y="195589"/>
                    </a:lnTo>
                    <a:lnTo>
                      <a:pt x="2082997" y="194038"/>
                    </a:lnTo>
                    <a:lnTo>
                      <a:pt x="2087208" y="198360"/>
                    </a:lnTo>
                    <a:lnTo>
                      <a:pt x="2091086" y="200133"/>
                    </a:lnTo>
                    <a:lnTo>
                      <a:pt x="2093967" y="190935"/>
                    </a:lnTo>
                    <a:lnTo>
                      <a:pt x="2087762" y="186502"/>
                    </a:lnTo>
                    <a:lnTo>
                      <a:pt x="2089978" y="185283"/>
                    </a:lnTo>
                    <a:lnTo>
                      <a:pt x="2094632" y="187278"/>
                    </a:lnTo>
                    <a:lnTo>
                      <a:pt x="2097070" y="186502"/>
                    </a:lnTo>
                    <a:lnTo>
                      <a:pt x="2098289" y="184397"/>
                    </a:lnTo>
                    <a:lnTo>
                      <a:pt x="2100284" y="178745"/>
                    </a:lnTo>
                    <a:lnTo>
                      <a:pt x="2101725" y="176972"/>
                    </a:lnTo>
                    <a:lnTo>
                      <a:pt x="2098621" y="176418"/>
                    </a:lnTo>
                    <a:lnTo>
                      <a:pt x="2097292" y="175310"/>
                    </a:lnTo>
                    <a:lnTo>
                      <a:pt x="2096405" y="172318"/>
                    </a:lnTo>
                    <a:lnTo>
                      <a:pt x="2097181" y="171653"/>
                    </a:lnTo>
                    <a:lnTo>
                      <a:pt x="2097957" y="170434"/>
                    </a:lnTo>
                    <a:lnTo>
                      <a:pt x="2098510" y="168772"/>
                    </a:lnTo>
                    <a:lnTo>
                      <a:pt x="2099175" y="163342"/>
                    </a:lnTo>
                    <a:lnTo>
                      <a:pt x="2100062" y="163342"/>
                    </a:lnTo>
                    <a:cubicBezTo>
                      <a:pt x="2100062" y="163342"/>
                      <a:pt x="2101835" y="165115"/>
                      <a:pt x="2101835" y="165115"/>
                    </a:cubicBezTo>
                    <a:lnTo>
                      <a:pt x="2111919" y="167664"/>
                    </a:lnTo>
                    <a:lnTo>
                      <a:pt x="2111365" y="166666"/>
                    </a:lnTo>
                    <a:lnTo>
                      <a:pt x="2109703" y="163009"/>
                    </a:lnTo>
                    <a:lnTo>
                      <a:pt x="2113138" y="160571"/>
                    </a:lnTo>
                    <a:lnTo>
                      <a:pt x="2114912" y="157690"/>
                    </a:lnTo>
                    <a:lnTo>
                      <a:pt x="2115909" y="157690"/>
                    </a:lnTo>
                    <a:cubicBezTo>
                      <a:pt x="2115909" y="157690"/>
                      <a:pt x="2116795" y="158244"/>
                      <a:pt x="2116795" y="158244"/>
                    </a:cubicBezTo>
                    <a:lnTo>
                      <a:pt x="2117349" y="158023"/>
                    </a:lnTo>
                    <a:lnTo>
                      <a:pt x="2117903" y="154587"/>
                    </a:lnTo>
                    <a:lnTo>
                      <a:pt x="2118125" y="146830"/>
                    </a:lnTo>
                    <a:lnTo>
                      <a:pt x="2118901" y="143949"/>
                    </a:lnTo>
                    <a:lnTo>
                      <a:pt x="2120674" y="143063"/>
                    </a:lnTo>
                    <a:lnTo>
                      <a:pt x="2124774" y="146387"/>
                    </a:lnTo>
                    <a:lnTo>
                      <a:pt x="2126658" y="146387"/>
                    </a:lnTo>
                    <a:cubicBezTo>
                      <a:pt x="2126658" y="146387"/>
                      <a:pt x="2127212" y="145057"/>
                      <a:pt x="2127212" y="145057"/>
                    </a:cubicBezTo>
                    <a:lnTo>
                      <a:pt x="2127655" y="140957"/>
                    </a:lnTo>
                    <a:lnTo>
                      <a:pt x="2128209" y="139295"/>
                    </a:lnTo>
                    <a:lnTo>
                      <a:pt x="2129317" y="138408"/>
                    </a:lnTo>
                    <a:lnTo>
                      <a:pt x="2131755" y="138076"/>
                    </a:lnTo>
                    <a:lnTo>
                      <a:pt x="2132974" y="136968"/>
                    </a:lnTo>
                    <a:lnTo>
                      <a:pt x="2128764" y="135970"/>
                    </a:lnTo>
                    <a:lnTo>
                      <a:pt x="2126768" y="134641"/>
                    </a:lnTo>
                    <a:lnTo>
                      <a:pt x="2125106" y="132314"/>
                    </a:lnTo>
                    <a:lnTo>
                      <a:pt x="2127877" y="129765"/>
                    </a:lnTo>
                    <a:lnTo>
                      <a:pt x="2133307" y="130097"/>
                    </a:lnTo>
                    <a:lnTo>
                      <a:pt x="2135966" y="127327"/>
                    </a:lnTo>
                    <a:lnTo>
                      <a:pt x="2134082" y="126662"/>
                    </a:lnTo>
                    <a:lnTo>
                      <a:pt x="2132642" y="125221"/>
                    </a:lnTo>
                    <a:lnTo>
                      <a:pt x="2131644" y="122229"/>
                    </a:lnTo>
                    <a:lnTo>
                      <a:pt x="2131312" y="116910"/>
                    </a:lnTo>
                    <a:lnTo>
                      <a:pt x="2130314" y="116910"/>
                    </a:lnTo>
                    <a:cubicBezTo>
                      <a:pt x="2130314" y="116910"/>
                      <a:pt x="2125993" y="112145"/>
                      <a:pt x="2125993" y="112145"/>
                    </a:cubicBezTo>
                    <a:lnTo>
                      <a:pt x="2124663" y="109818"/>
                    </a:lnTo>
                    <a:lnTo>
                      <a:pt x="2123223" y="106494"/>
                    </a:lnTo>
                    <a:lnTo>
                      <a:pt x="2121560" y="104721"/>
                    </a:lnTo>
                    <a:lnTo>
                      <a:pt x="2119788" y="104056"/>
                    </a:lnTo>
                    <a:lnTo>
                      <a:pt x="2118014" y="104056"/>
                    </a:lnTo>
                    <a:cubicBezTo>
                      <a:pt x="2118014" y="104056"/>
                      <a:pt x="2116463" y="105607"/>
                      <a:pt x="2116463" y="105607"/>
                    </a:cubicBezTo>
                    <a:lnTo>
                      <a:pt x="2116684" y="109375"/>
                    </a:lnTo>
                    <a:lnTo>
                      <a:pt x="2117460" y="113697"/>
                    </a:lnTo>
                    <a:lnTo>
                      <a:pt x="2117460" y="116910"/>
                    </a:lnTo>
                    <a:cubicBezTo>
                      <a:pt x="2117460" y="116910"/>
                      <a:pt x="2117349" y="120456"/>
                      <a:pt x="2117349" y="120456"/>
                    </a:cubicBezTo>
                    <a:lnTo>
                      <a:pt x="2119566" y="127327"/>
                    </a:lnTo>
                    <a:lnTo>
                      <a:pt x="2119566" y="132092"/>
                    </a:lnTo>
                    <a:cubicBezTo>
                      <a:pt x="2119566" y="132092"/>
                      <a:pt x="2118236" y="133865"/>
                      <a:pt x="2118236" y="133865"/>
                    </a:cubicBezTo>
                    <a:lnTo>
                      <a:pt x="2113471" y="134973"/>
                    </a:lnTo>
                    <a:lnTo>
                      <a:pt x="2111808" y="134641"/>
                    </a:lnTo>
                    <a:lnTo>
                      <a:pt x="2108595" y="131205"/>
                    </a:lnTo>
                    <a:lnTo>
                      <a:pt x="2102611" y="121343"/>
                    </a:lnTo>
                    <a:lnTo>
                      <a:pt x="2099397" y="118018"/>
                    </a:lnTo>
                    <a:lnTo>
                      <a:pt x="2099397" y="120567"/>
                    </a:lnTo>
                    <a:lnTo>
                      <a:pt x="2101503" y="123116"/>
                    </a:lnTo>
                    <a:lnTo>
                      <a:pt x="2102389" y="125997"/>
                    </a:lnTo>
                    <a:lnTo>
                      <a:pt x="2101725" y="128435"/>
                    </a:lnTo>
                    <a:lnTo>
                      <a:pt x="2099397" y="129654"/>
                    </a:lnTo>
                    <a:lnTo>
                      <a:pt x="2096627" y="128213"/>
                    </a:lnTo>
                    <a:lnTo>
                      <a:pt x="2091529" y="122008"/>
                    </a:lnTo>
                    <a:lnTo>
                      <a:pt x="2088537" y="122451"/>
                    </a:lnTo>
                    <a:lnTo>
                      <a:pt x="2089423" y="124556"/>
                    </a:lnTo>
                    <a:lnTo>
                      <a:pt x="2090310" y="125997"/>
                    </a:lnTo>
                    <a:lnTo>
                      <a:pt x="2091308" y="126884"/>
                    </a:lnTo>
                    <a:lnTo>
                      <a:pt x="2092416" y="127105"/>
                    </a:lnTo>
                    <a:lnTo>
                      <a:pt x="2086543" y="127659"/>
                    </a:lnTo>
                    <a:lnTo>
                      <a:pt x="2084437" y="129876"/>
                    </a:lnTo>
                    <a:lnTo>
                      <a:pt x="2086986" y="135749"/>
                    </a:lnTo>
                    <a:lnTo>
                      <a:pt x="2089091" y="137854"/>
                    </a:lnTo>
                    <a:lnTo>
                      <a:pt x="2095519" y="141290"/>
                    </a:lnTo>
                    <a:lnTo>
                      <a:pt x="2095851" y="142287"/>
                    </a:lnTo>
                    <a:lnTo>
                      <a:pt x="2095851" y="143949"/>
                    </a:lnTo>
                    <a:cubicBezTo>
                      <a:pt x="2095851" y="143949"/>
                      <a:pt x="2096405" y="145501"/>
                      <a:pt x="2096405" y="145501"/>
                    </a:cubicBezTo>
                    <a:lnTo>
                      <a:pt x="2097514" y="146165"/>
                    </a:lnTo>
                    <a:lnTo>
                      <a:pt x="2099729" y="146387"/>
                    </a:lnTo>
                    <a:lnTo>
                      <a:pt x="2100727" y="147163"/>
                    </a:lnTo>
                    <a:lnTo>
                      <a:pt x="2101725" y="148714"/>
                    </a:lnTo>
                    <a:lnTo>
                      <a:pt x="2099840" y="150709"/>
                    </a:lnTo>
                    <a:lnTo>
                      <a:pt x="2092638" y="148714"/>
                    </a:lnTo>
                    <a:lnTo>
                      <a:pt x="2091751" y="150044"/>
                    </a:lnTo>
                    <a:lnTo>
                      <a:pt x="2092416" y="153036"/>
                    </a:lnTo>
                    <a:lnTo>
                      <a:pt x="2093745" y="156139"/>
                    </a:lnTo>
                    <a:lnTo>
                      <a:pt x="2094964" y="157801"/>
                    </a:lnTo>
                    <a:lnTo>
                      <a:pt x="2092194" y="157469"/>
                    </a:lnTo>
                    <a:lnTo>
                      <a:pt x="2086875" y="153258"/>
                    </a:lnTo>
                    <a:lnTo>
                      <a:pt x="2084105" y="153036"/>
                    </a:lnTo>
                    <a:lnTo>
                      <a:pt x="2084880" y="160461"/>
                    </a:lnTo>
                    <a:lnTo>
                      <a:pt x="2083440" y="163674"/>
                    </a:lnTo>
                    <a:lnTo>
                      <a:pt x="2080891" y="165115"/>
                    </a:lnTo>
                    <a:lnTo>
                      <a:pt x="2078564" y="167331"/>
                    </a:lnTo>
                    <a:lnTo>
                      <a:pt x="2080115" y="171985"/>
                    </a:lnTo>
                    <a:lnTo>
                      <a:pt x="2077677" y="174202"/>
                    </a:lnTo>
                    <a:lnTo>
                      <a:pt x="2074796" y="171099"/>
                    </a:lnTo>
                    <a:lnTo>
                      <a:pt x="2071915" y="166001"/>
                    </a:lnTo>
                    <a:lnTo>
                      <a:pt x="2069366" y="162566"/>
                    </a:lnTo>
                    <a:lnTo>
                      <a:pt x="2072358" y="158466"/>
                    </a:lnTo>
                    <a:lnTo>
                      <a:pt x="2073466" y="155252"/>
                    </a:lnTo>
                    <a:lnTo>
                      <a:pt x="2072580" y="152482"/>
                    </a:lnTo>
                    <a:lnTo>
                      <a:pt x="2070474" y="151485"/>
                    </a:lnTo>
                    <a:lnTo>
                      <a:pt x="2066706" y="153147"/>
                    </a:lnTo>
                    <a:lnTo>
                      <a:pt x="2064601" y="153147"/>
                    </a:lnTo>
                    <a:lnTo>
                      <a:pt x="2064601" y="150709"/>
                    </a:lnTo>
                    <a:lnTo>
                      <a:pt x="2066042" y="150709"/>
                    </a:lnTo>
                    <a:lnTo>
                      <a:pt x="2064269" y="146609"/>
                    </a:lnTo>
                    <a:lnTo>
                      <a:pt x="2059725" y="145722"/>
                    </a:lnTo>
                    <a:lnTo>
                      <a:pt x="2057620" y="143617"/>
                    </a:lnTo>
                    <a:lnTo>
                      <a:pt x="2058173" y="142509"/>
                    </a:lnTo>
                    <a:lnTo>
                      <a:pt x="2059171" y="138962"/>
                    </a:lnTo>
                    <a:lnTo>
                      <a:pt x="2053298" y="143173"/>
                    </a:lnTo>
                    <a:lnTo>
                      <a:pt x="2049752" y="144282"/>
                    </a:lnTo>
                    <a:lnTo>
                      <a:pt x="2049419" y="145944"/>
                    </a:lnTo>
                    <a:lnTo>
                      <a:pt x="2049862" y="148160"/>
                    </a:lnTo>
                    <a:lnTo>
                      <a:pt x="2050528" y="150598"/>
                    </a:lnTo>
                    <a:lnTo>
                      <a:pt x="2053076" y="156028"/>
                    </a:lnTo>
                    <a:lnTo>
                      <a:pt x="2055847" y="159352"/>
                    </a:lnTo>
                    <a:lnTo>
                      <a:pt x="2057509" y="163009"/>
                    </a:lnTo>
                    <a:lnTo>
                      <a:pt x="2056733" y="169548"/>
                    </a:lnTo>
                    <a:lnTo>
                      <a:pt x="2059282" y="173426"/>
                    </a:lnTo>
                    <a:lnTo>
                      <a:pt x="2061388" y="178634"/>
                    </a:lnTo>
                    <a:lnTo>
                      <a:pt x="2055403" y="177859"/>
                    </a:lnTo>
                    <a:lnTo>
                      <a:pt x="2052522" y="178856"/>
                    </a:lnTo>
                    <a:lnTo>
                      <a:pt x="2051303" y="182402"/>
                    </a:lnTo>
                    <a:lnTo>
                      <a:pt x="2051303" y="186613"/>
                    </a:lnTo>
                    <a:cubicBezTo>
                      <a:pt x="2051303" y="186613"/>
                      <a:pt x="2050749" y="191267"/>
                      <a:pt x="2050749" y="191267"/>
                    </a:cubicBezTo>
                    <a:lnTo>
                      <a:pt x="2049973" y="193816"/>
                    </a:lnTo>
                    <a:lnTo>
                      <a:pt x="2048644" y="191711"/>
                    </a:lnTo>
                    <a:lnTo>
                      <a:pt x="2048090" y="187389"/>
                    </a:lnTo>
                    <a:lnTo>
                      <a:pt x="2048090" y="182180"/>
                    </a:lnTo>
                    <a:cubicBezTo>
                      <a:pt x="2048090" y="182180"/>
                      <a:pt x="2047425" y="177305"/>
                      <a:pt x="2047425" y="177305"/>
                    </a:cubicBezTo>
                    <a:lnTo>
                      <a:pt x="2045873" y="174091"/>
                    </a:lnTo>
                    <a:lnTo>
                      <a:pt x="2043768" y="175199"/>
                    </a:lnTo>
                    <a:lnTo>
                      <a:pt x="2041662" y="179410"/>
                    </a:lnTo>
                    <a:lnTo>
                      <a:pt x="2039335" y="182735"/>
                    </a:lnTo>
                    <a:lnTo>
                      <a:pt x="2036565" y="181183"/>
                    </a:lnTo>
                    <a:lnTo>
                      <a:pt x="2035235" y="177083"/>
                    </a:lnTo>
                    <a:lnTo>
                      <a:pt x="2036343" y="174423"/>
                    </a:lnTo>
                    <a:lnTo>
                      <a:pt x="2040443" y="170656"/>
                    </a:lnTo>
                    <a:lnTo>
                      <a:pt x="2042106" y="167110"/>
                    </a:lnTo>
                    <a:lnTo>
                      <a:pt x="2041551" y="165115"/>
                    </a:lnTo>
                    <a:lnTo>
                      <a:pt x="2032021" y="156471"/>
                    </a:lnTo>
                    <a:lnTo>
                      <a:pt x="2029030" y="154920"/>
                    </a:lnTo>
                    <a:lnTo>
                      <a:pt x="2026370" y="155585"/>
                    </a:lnTo>
                    <a:lnTo>
                      <a:pt x="2024597" y="158134"/>
                    </a:lnTo>
                    <a:lnTo>
                      <a:pt x="2023821" y="161347"/>
                    </a:lnTo>
                    <a:lnTo>
                      <a:pt x="2024154" y="164561"/>
                    </a:lnTo>
                    <a:lnTo>
                      <a:pt x="2025705" y="167220"/>
                    </a:lnTo>
                    <a:lnTo>
                      <a:pt x="2023599" y="169215"/>
                    </a:lnTo>
                    <a:lnTo>
                      <a:pt x="2021051" y="168883"/>
                    </a:lnTo>
                    <a:lnTo>
                      <a:pt x="2018613" y="166888"/>
                    </a:lnTo>
                    <a:lnTo>
                      <a:pt x="2016729" y="163674"/>
                    </a:lnTo>
                    <a:lnTo>
                      <a:pt x="2015510" y="159907"/>
                    </a:lnTo>
                    <a:lnTo>
                      <a:pt x="2014734" y="158244"/>
                    </a:lnTo>
                    <a:lnTo>
                      <a:pt x="2013626" y="157690"/>
                    </a:lnTo>
                    <a:lnTo>
                      <a:pt x="2011299" y="157690"/>
                    </a:lnTo>
                    <a:cubicBezTo>
                      <a:pt x="2011299" y="157690"/>
                      <a:pt x="2010080" y="161569"/>
                      <a:pt x="2010080" y="161569"/>
                    </a:cubicBezTo>
                    <a:lnTo>
                      <a:pt x="2011188" y="170102"/>
                    </a:lnTo>
                    <a:lnTo>
                      <a:pt x="2013182" y="178967"/>
                    </a:lnTo>
                    <a:lnTo>
                      <a:pt x="2014734" y="183621"/>
                    </a:lnTo>
                    <a:lnTo>
                      <a:pt x="2014734" y="186170"/>
                    </a:lnTo>
                    <a:lnTo>
                      <a:pt x="2003985" y="174202"/>
                    </a:lnTo>
                    <a:lnTo>
                      <a:pt x="1997780" y="169548"/>
                    </a:lnTo>
                    <a:lnTo>
                      <a:pt x="1993680" y="169548"/>
                    </a:lnTo>
                    <a:cubicBezTo>
                      <a:pt x="1993680" y="169548"/>
                      <a:pt x="1995341" y="171764"/>
                      <a:pt x="1995341" y="171764"/>
                    </a:cubicBezTo>
                    <a:lnTo>
                      <a:pt x="1996117" y="174867"/>
                    </a:lnTo>
                    <a:lnTo>
                      <a:pt x="1996117" y="178302"/>
                    </a:lnTo>
                    <a:cubicBezTo>
                      <a:pt x="1996117" y="178302"/>
                      <a:pt x="1995230" y="181294"/>
                      <a:pt x="1995230" y="181294"/>
                    </a:cubicBezTo>
                    <a:lnTo>
                      <a:pt x="1992793" y="184286"/>
                    </a:lnTo>
                    <a:lnTo>
                      <a:pt x="1989801" y="184286"/>
                    </a:lnTo>
                    <a:cubicBezTo>
                      <a:pt x="1989801" y="184286"/>
                      <a:pt x="1972624" y="174756"/>
                      <a:pt x="1972624" y="174756"/>
                    </a:cubicBezTo>
                    <a:lnTo>
                      <a:pt x="1966086" y="173869"/>
                    </a:lnTo>
                    <a:lnTo>
                      <a:pt x="1961986" y="178856"/>
                    </a:lnTo>
                    <a:lnTo>
                      <a:pt x="1964978" y="182402"/>
                    </a:lnTo>
                    <a:lnTo>
                      <a:pt x="1968524" y="183732"/>
                    </a:lnTo>
                    <a:close/>
                    <a:moveTo>
                      <a:pt x="2187717" y="65603"/>
                    </a:moveTo>
                    <a:lnTo>
                      <a:pt x="2195031" y="63719"/>
                    </a:lnTo>
                    <a:lnTo>
                      <a:pt x="2198688" y="66046"/>
                    </a:lnTo>
                    <a:lnTo>
                      <a:pt x="2195253" y="69481"/>
                    </a:lnTo>
                    <a:lnTo>
                      <a:pt x="2187496" y="70368"/>
                    </a:lnTo>
                    <a:lnTo>
                      <a:pt x="2183949" y="73249"/>
                    </a:lnTo>
                    <a:lnTo>
                      <a:pt x="2192704" y="77903"/>
                    </a:lnTo>
                    <a:lnTo>
                      <a:pt x="2194033" y="81560"/>
                    </a:lnTo>
                    <a:lnTo>
                      <a:pt x="2194809" y="84552"/>
                    </a:lnTo>
                    <a:lnTo>
                      <a:pt x="2196804" y="86547"/>
                    </a:lnTo>
                    <a:lnTo>
                      <a:pt x="2199131" y="87544"/>
                    </a:lnTo>
                    <a:lnTo>
                      <a:pt x="2203231" y="87323"/>
                    </a:lnTo>
                    <a:lnTo>
                      <a:pt x="2204450" y="85106"/>
                    </a:lnTo>
                    <a:lnTo>
                      <a:pt x="2205226" y="82225"/>
                    </a:lnTo>
                    <a:lnTo>
                      <a:pt x="2206445" y="80230"/>
                    </a:lnTo>
                    <a:lnTo>
                      <a:pt x="2208550" y="80230"/>
                    </a:lnTo>
                    <a:cubicBezTo>
                      <a:pt x="2208550" y="80230"/>
                      <a:pt x="2210434" y="82003"/>
                      <a:pt x="2210434" y="82003"/>
                    </a:cubicBezTo>
                    <a:lnTo>
                      <a:pt x="2212318" y="82779"/>
                    </a:lnTo>
                    <a:lnTo>
                      <a:pt x="2214202" y="80230"/>
                    </a:lnTo>
                    <a:lnTo>
                      <a:pt x="2213315" y="77903"/>
                    </a:lnTo>
                    <a:lnTo>
                      <a:pt x="2214978" y="78346"/>
                    </a:lnTo>
                    <a:lnTo>
                      <a:pt x="2216751" y="78125"/>
                    </a:lnTo>
                    <a:lnTo>
                      <a:pt x="2217970" y="76573"/>
                    </a:lnTo>
                    <a:lnTo>
                      <a:pt x="2217970" y="73138"/>
                    </a:lnTo>
                    <a:lnTo>
                      <a:pt x="2221848" y="73138"/>
                    </a:lnTo>
                    <a:lnTo>
                      <a:pt x="2217859" y="69260"/>
                    </a:lnTo>
                    <a:lnTo>
                      <a:pt x="2202344" y="70811"/>
                    </a:lnTo>
                    <a:lnTo>
                      <a:pt x="2204007" y="68595"/>
                    </a:lnTo>
                    <a:lnTo>
                      <a:pt x="2203674" y="66932"/>
                    </a:lnTo>
                    <a:lnTo>
                      <a:pt x="2203453" y="65714"/>
                    </a:lnTo>
                    <a:lnTo>
                      <a:pt x="2203120" y="64605"/>
                    </a:lnTo>
                    <a:lnTo>
                      <a:pt x="2202344" y="63608"/>
                    </a:lnTo>
                    <a:lnTo>
                      <a:pt x="2206112" y="59840"/>
                    </a:lnTo>
                    <a:lnTo>
                      <a:pt x="2215310" y="61392"/>
                    </a:lnTo>
                    <a:lnTo>
                      <a:pt x="2219521" y="58843"/>
                    </a:lnTo>
                    <a:lnTo>
                      <a:pt x="2215310" y="55962"/>
                    </a:lnTo>
                    <a:lnTo>
                      <a:pt x="2206445" y="56959"/>
                    </a:lnTo>
                    <a:lnTo>
                      <a:pt x="2202344" y="53856"/>
                    </a:lnTo>
                    <a:lnTo>
                      <a:pt x="2203009" y="52637"/>
                    </a:lnTo>
                    <a:lnTo>
                      <a:pt x="2204007" y="49313"/>
                    </a:lnTo>
                    <a:lnTo>
                      <a:pt x="2189601" y="47761"/>
                    </a:lnTo>
                    <a:lnTo>
                      <a:pt x="2185390" y="51751"/>
                    </a:lnTo>
                    <a:lnTo>
                      <a:pt x="2186498" y="52416"/>
                    </a:lnTo>
                    <a:lnTo>
                      <a:pt x="2187274" y="53635"/>
                    </a:lnTo>
                    <a:lnTo>
                      <a:pt x="2188493" y="56294"/>
                    </a:lnTo>
                    <a:lnTo>
                      <a:pt x="2182287" y="56959"/>
                    </a:lnTo>
                    <a:lnTo>
                      <a:pt x="2181290" y="59065"/>
                    </a:lnTo>
                    <a:lnTo>
                      <a:pt x="2183949" y="63608"/>
                    </a:lnTo>
                    <a:lnTo>
                      <a:pt x="2187717" y="65492"/>
                    </a:lnTo>
                    <a:close/>
                    <a:moveTo>
                      <a:pt x="2270274" y="42886"/>
                    </a:moveTo>
                    <a:lnTo>
                      <a:pt x="2272159" y="44548"/>
                    </a:lnTo>
                    <a:lnTo>
                      <a:pt x="2274153" y="46875"/>
                    </a:lnTo>
                    <a:lnTo>
                      <a:pt x="2276148" y="48537"/>
                    </a:lnTo>
                    <a:lnTo>
                      <a:pt x="2280026" y="48980"/>
                    </a:lnTo>
                    <a:lnTo>
                      <a:pt x="2281578" y="48648"/>
                    </a:lnTo>
                    <a:lnTo>
                      <a:pt x="2283683" y="41334"/>
                    </a:lnTo>
                    <a:lnTo>
                      <a:pt x="2283683" y="39229"/>
                    </a:lnTo>
                    <a:lnTo>
                      <a:pt x="2282243" y="37123"/>
                    </a:lnTo>
                    <a:lnTo>
                      <a:pt x="2283461" y="34131"/>
                    </a:lnTo>
                    <a:lnTo>
                      <a:pt x="2287008" y="32026"/>
                    </a:lnTo>
                    <a:lnTo>
                      <a:pt x="2287783" y="30917"/>
                    </a:lnTo>
                    <a:lnTo>
                      <a:pt x="2286232" y="29809"/>
                    </a:lnTo>
                    <a:lnTo>
                      <a:pt x="2286786" y="27704"/>
                    </a:lnTo>
                    <a:lnTo>
                      <a:pt x="2289113" y="24601"/>
                    </a:lnTo>
                    <a:lnTo>
                      <a:pt x="2289113" y="22939"/>
                    </a:lnTo>
                    <a:cubicBezTo>
                      <a:pt x="2289113" y="22939"/>
                      <a:pt x="2286897" y="23160"/>
                      <a:pt x="2286897" y="23160"/>
                    </a:cubicBezTo>
                    <a:lnTo>
                      <a:pt x="2285789" y="23604"/>
                    </a:lnTo>
                    <a:lnTo>
                      <a:pt x="2283683" y="25155"/>
                    </a:lnTo>
                    <a:lnTo>
                      <a:pt x="2282686" y="24933"/>
                    </a:lnTo>
                    <a:lnTo>
                      <a:pt x="2282021" y="24158"/>
                    </a:lnTo>
                    <a:lnTo>
                      <a:pt x="2281467" y="22939"/>
                    </a:lnTo>
                    <a:lnTo>
                      <a:pt x="2281024" y="21055"/>
                    </a:lnTo>
                    <a:lnTo>
                      <a:pt x="2278807" y="19614"/>
                    </a:lnTo>
                    <a:lnTo>
                      <a:pt x="2275150" y="20058"/>
                    </a:lnTo>
                    <a:lnTo>
                      <a:pt x="2274818" y="23493"/>
                    </a:lnTo>
                    <a:lnTo>
                      <a:pt x="2277256" y="28369"/>
                    </a:lnTo>
                    <a:lnTo>
                      <a:pt x="2278142" y="32026"/>
                    </a:lnTo>
                    <a:lnTo>
                      <a:pt x="2277478" y="33688"/>
                    </a:lnTo>
                    <a:lnTo>
                      <a:pt x="2276148" y="33909"/>
                    </a:lnTo>
                    <a:lnTo>
                      <a:pt x="2274374" y="33466"/>
                    </a:lnTo>
                    <a:lnTo>
                      <a:pt x="2274042" y="32358"/>
                    </a:lnTo>
                    <a:lnTo>
                      <a:pt x="2274374" y="30142"/>
                    </a:lnTo>
                    <a:lnTo>
                      <a:pt x="2273045" y="27815"/>
                    </a:lnTo>
                    <a:lnTo>
                      <a:pt x="2270607" y="26817"/>
                    </a:lnTo>
                    <a:lnTo>
                      <a:pt x="2267726" y="28701"/>
                    </a:lnTo>
                    <a:lnTo>
                      <a:pt x="2264623" y="33355"/>
                    </a:lnTo>
                    <a:lnTo>
                      <a:pt x="2264069" y="37788"/>
                    </a:lnTo>
                    <a:lnTo>
                      <a:pt x="2266285" y="40558"/>
                    </a:lnTo>
                    <a:lnTo>
                      <a:pt x="2270496" y="42553"/>
                    </a:lnTo>
                    <a:close/>
                    <a:moveTo>
                      <a:pt x="2995229" y="296985"/>
                    </a:moveTo>
                    <a:lnTo>
                      <a:pt x="2993455" y="294215"/>
                    </a:lnTo>
                    <a:lnTo>
                      <a:pt x="2991572" y="292109"/>
                    </a:lnTo>
                    <a:lnTo>
                      <a:pt x="2990131" y="288674"/>
                    </a:lnTo>
                    <a:lnTo>
                      <a:pt x="2989909" y="283687"/>
                    </a:lnTo>
                    <a:lnTo>
                      <a:pt x="2991128" y="280695"/>
                    </a:lnTo>
                    <a:lnTo>
                      <a:pt x="2993123" y="278147"/>
                    </a:lnTo>
                    <a:lnTo>
                      <a:pt x="2994896" y="274600"/>
                    </a:lnTo>
                    <a:lnTo>
                      <a:pt x="2988358" y="260305"/>
                    </a:lnTo>
                    <a:lnTo>
                      <a:pt x="2986363" y="258421"/>
                    </a:lnTo>
                    <a:lnTo>
                      <a:pt x="2984701" y="256205"/>
                    </a:lnTo>
                    <a:lnTo>
                      <a:pt x="2981709" y="246453"/>
                    </a:lnTo>
                    <a:lnTo>
                      <a:pt x="2979382" y="244348"/>
                    </a:lnTo>
                    <a:lnTo>
                      <a:pt x="2969298" y="252659"/>
                    </a:lnTo>
                    <a:lnTo>
                      <a:pt x="2967746" y="254986"/>
                    </a:lnTo>
                    <a:lnTo>
                      <a:pt x="2966416" y="258421"/>
                    </a:lnTo>
                    <a:lnTo>
                      <a:pt x="2963535" y="256427"/>
                    </a:lnTo>
                    <a:lnTo>
                      <a:pt x="2958438" y="249224"/>
                    </a:lnTo>
                    <a:lnTo>
                      <a:pt x="2957440" y="240359"/>
                    </a:lnTo>
                    <a:lnTo>
                      <a:pt x="2938270" y="223625"/>
                    </a:lnTo>
                    <a:lnTo>
                      <a:pt x="2942481" y="219525"/>
                    </a:lnTo>
                    <a:lnTo>
                      <a:pt x="2940486" y="215314"/>
                    </a:lnTo>
                    <a:lnTo>
                      <a:pt x="2931399" y="209773"/>
                    </a:lnTo>
                    <a:lnTo>
                      <a:pt x="2926301" y="208887"/>
                    </a:lnTo>
                    <a:lnTo>
                      <a:pt x="2893057" y="221298"/>
                    </a:lnTo>
                    <a:lnTo>
                      <a:pt x="2874662" y="216755"/>
                    </a:lnTo>
                    <a:lnTo>
                      <a:pt x="2874662" y="214428"/>
                    </a:lnTo>
                    <a:lnTo>
                      <a:pt x="2879316" y="214428"/>
                    </a:lnTo>
                    <a:cubicBezTo>
                      <a:pt x="2879316" y="214428"/>
                      <a:pt x="2888735" y="218860"/>
                      <a:pt x="2888735" y="218860"/>
                    </a:cubicBezTo>
                    <a:lnTo>
                      <a:pt x="2893390" y="218860"/>
                    </a:lnTo>
                    <a:cubicBezTo>
                      <a:pt x="2893390" y="218860"/>
                      <a:pt x="2892835" y="215536"/>
                      <a:pt x="2892835" y="215536"/>
                    </a:cubicBezTo>
                    <a:lnTo>
                      <a:pt x="2891727" y="214095"/>
                    </a:lnTo>
                    <a:lnTo>
                      <a:pt x="2890397" y="213874"/>
                    </a:lnTo>
                    <a:lnTo>
                      <a:pt x="2888846" y="214428"/>
                    </a:lnTo>
                    <a:lnTo>
                      <a:pt x="2888846" y="212101"/>
                    </a:lnTo>
                    <a:lnTo>
                      <a:pt x="2892059" y="209884"/>
                    </a:lnTo>
                    <a:lnTo>
                      <a:pt x="2904803" y="206006"/>
                    </a:lnTo>
                    <a:lnTo>
                      <a:pt x="2911895" y="200797"/>
                    </a:lnTo>
                    <a:lnTo>
                      <a:pt x="2914222" y="196919"/>
                    </a:lnTo>
                    <a:lnTo>
                      <a:pt x="2913003" y="193484"/>
                    </a:lnTo>
                    <a:lnTo>
                      <a:pt x="2902144" y="184064"/>
                    </a:lnTo>
                    <a:lnTo>
                      <a:pt x="2889621" y="182291"/>
                    </a:lnTo>
                    <a:lnTo>
                      <a:pt x="2885743" y="179188"/>
                    </a:lnTo>
                    <a:lnTo>
                      <a:pt x="2892503" y="176418"/>
                    </a:lnTo>
                    <a:lnTo>
                      <a:pt x="2895827" y="173426"/>
                    </a:lnTo>
                    <a:lnTo>
                      <a:pt x="2898154" y="167664"/>
                    </a:lnTo>
                    <a:lnTo>
                      <a:pt x="2886629" y="157579"/>
                    </a:lnTo>
                    <a:lnTo>
                      <a:pt x="2882640" y="155917"/>
                    </a:lnTo>
                    <a:lnTo>
                      <a:pt x="2873997" y="156804"/>
                    </a:lnTo>
                    <a:lnTo>
                      <a:pt x="2870118" y="159685"/>
                    </a:lnTo>
                    <a:lnTo>
                      <a:pt x="2860034" y="173426"/>
                    </a:lnTo>
                    <a:lnTo>
                      <a:pt x="2858593" y="176307"/>
                    </a:lnTo>
                    <a:lnTo>
                      <a:pt x="2857596" y="179299"/>
                    </a:lnTo>
                    <a:lnTo>
                      <a:pt x="2856488" y="181959"/>
                    </a:lnTo>
                    <a:lnTo>
                      <a:pt x="2854604" y="183954"/>
                    </a:lnTo>
                    <a:lnTo>
                      <a:pt x="2838314" y="188608"/>
                    </a:lnTo>
                    <a:lnTo>
                      <a:pt x="2840973" y="181959"/>
                    </a:lnTo>
                    <a:lnTo>
                      <a:pt x="2847733" y="173426"/>
                    </a:lnTo>
                    <a:lnTo>
                      <a:pt x="2849949" y="165115"/>
                    </a:lnTo>
                    <a:lnTo>
                      <a:pt x="2849617" y="152260"/>
                    </a:lnTo>
                    <a:lnTo>
                      <a:pt x="2845849" y="146720"/>
                    </a:lnTo>
                    <a:lnTo>
                      <a:pt x="2840641" y="146387"/>
                    </a:lnTo>
                    <a:lnTo>
                      <a:pt x="2820029" y="159352"/>
                    </a:lnTo>
                    <a:lnTo>
                      <a:pt x="2805734" y="162234"/>
                    </a:lnTo>
                    <a:lnTo>
                      <a:pt x="2803186" y="165115"/>
                    </a:lnTo>
                    <a:lnTo>
                      <a:pt x="2798532" y="174977"/>
                    </a:lnTo>
                    <a:lnTo>
                      <a:pt x="2795982" y="177415"/>
                    </a:lnTo>
                    <a:lnTo>
                      <a:pt x="2793101" y="174645"/>
                    </a:lnTo>
                    <a:lnTo>
                      <a:pt x="2794653" y="169991"/>
                    </a:lnTo>
                    <a:lnTo>
                      <a:pt x="2793877" y="169215"/>
                    </a:lnTo>
                    <a:lnTo>
                      <a:pt x="2793545" y="168661"/>
                    </a:lnTo>
                    <a:lnTo>
                      <a:pt x="2793101" y="167664"/>
                    </a:lnTo>
                    <a:lnTo>
                      <a:pt x="2795539" y="165669"/>
                    </a:lnTo>
                    <a:lnTo>
                      <a:pt x="2798532" y="164782"/>
                    </a:lnTo>
                    <a:lnTo>
                      <a:pt x="2801191" y="163009"/>
                    </a:lnTo>
                    <a:lnTo>
                      <a:pt x="2802521" y="158134"/>
                    </a:lnTo>
                    <a:lnTo>
                      <a:pt x="2800969" y="158577"/>
                    </a:lnTo>
                    <a:lnTo>
                      <a:pt x="2799529" y="158577"/>
                    </a:lnTo>
                    <a:cubicBezTo>
                      <a:pt x="2799529" y="158577"/>
                      <a:pt x="2798421" y="157025"/>
                      <a:pt x="2798421" y="157025"/>
                    </a:cubicBezTo>
                    <a:lnTo>
                      <a:pt x="2797756" y="153479"/>
                    </a:lnTo>
                    <a:lnTo>
                      <a:pt x="2803407" y="153147"/>
                    </a:lnTo>
                    <a:lnTo>
                      <a:pt x="2806399" y="151706"/>
                    </a:lnTo>
                    <a:lnTo>
                      <a:pt x="2808505" y="149047"/>
                    </a:lnTo>
                    <a:lnTo>
                      <a:pt x="2797645" y="149379"/>
                    </a:lnTo>
                    <a:lnTo>
                      <a:pt x="2794542" y="146387"/>
                    </a:lnTo>
                    <a:lnTo>
                      <a:pt x="2804294" y="137522"/>
                    </a:lnTo>
                    <a:lnTo>
                      <a:pt x="2807064" y="132314"/>
                    </a:lnTo>
                    <a:lnTo>
                      <a:pt x="2804404" y="129432"/>
                    </a:lnTo>
                    <a:lnTo>
                      <a:pt x="2795428" y="127438"/>
                    </a:lnTo>
                    <a:lnTo>
                      <a:pt x="2793212" y="125221"/>
                    </a:lnTo>
                    <a:lnTo>
                      <a:pt x="2792104" y="123670"/>
                    </a:lnTo>
                    <a:lnTo>
                      <a:pt x="2791217" y="121786"/>
                    </a:lnTo>
                    <a:lnTo>
                      <a:pt x="2790885" y="119791"/>
                    </a:lnTo>
                    <a:lnTo>
                      <a:pt x="2790885" y="114916"/>
                    </a:lnTo>
                    <a:cubicBezTo>
                      <a:pt x="2790885" y="114916"/>
                      <a:pt x="2790885" y="113253"/>
                      <a:pt x="2790885" y="113253"/>
                    </a:cubicBezTo>
                    <a:lnTo>
                      <a:pt x="2786341" y="107823"/>
                    </a:lnTo>
                    <a:lnTo>
                      <a:pt x="2768279" y="106383"/>
                    </a:lnTo>
                    <a:lnTo>
                      <a:pt x="2768279" y="104056"/>
                    </a:lnTo>
                    <a:lnTo>
                      <a:pt x="2772822" y="103280"/>
                    </a:lnTo>
                    <a:lnTo>
                      <a:pt x="2773044" y="101839"/>
                    </a:lnTo>
                    <a:lnTo>
                      <a:pt x="2770606" y="99180"/>
                    </a:lnTo>
                    <a:lnTo>
                      <a:pt x="2767725" y="98072"/>
                    </a:lnTo>
                    <a:lnTo>
                      <a:pt x="2737915" y="101839"/>
                    </a:lnTo>
                    <a:lnTo>
                      <a:pt x="2734147" y="105053"/>
                    </a:lnTo>
                    <a:lnTo>
                      <a:pt x="2730158" y="110261"/>
                    </a:lnTo>
                    <a:lnTo>
                      <a:pt x="2726502" y="116910"/>
                    </a:lnTo>
                    <a:lnTo>
                      <a:pt x="2720850" y="130873"/>
                    </a:lnTo>
                    <a:lnTo>
                      <a:pt x="2710876" y="144282"/>
                    </a:lnTo>
                    <a:lnTo>
                      <a:pt x="2707663" y="154144"/>
                    </a:lnTo>
                    <a:lnTo>
                      <a:pt x="2709325" y="158577"/>
                    </a:lnTo>
                    <a:lnTo>
                      <a:pt x="2713315" y="161126"/>
                    </a:lnTo>
                    <a:lnTo>
                      <a:pt x="2717193" y="165447"/>
                    </a:lnTo>
                    <a:lnTo>
                      <a:pt x="2718301" y="169104"/>
                    </a:lnTo>
                    <a:lnTo>
                      <a:pt x="2717525" y="170656"/>
                    </a:lnTo>
                    <a:lnTo>
                      <a:pt x="2713204" y="170323"/>
                    </a:lnTo>
                    <a:lnTo>
                      <a:pt x="2708439" y="168439"/>
                    </a:lnTo>
                    <a:lnTo>
                      <a:pt x="2706554" y="169104"/>
                    </a:lnTo>
                    <a:lnTo>
                      <a:pt x="2704671" y="172650"/>
                    </a:lnTo>
                    <a:lnTo>
                      <a:pt x="2703895" y="175975"/>
                    </a:lnTo>
                    <a:lnTo>
                      <a:pt x="2702898" y="183621"/>
                    </a:lnTo>
                    <a:lnTo>
                      <a:pt x="2702233" y="186946"/>
                    </a:lnTo>
                    <a:lnTo>
                      <a:pt x="2693478" y="209884"/>
                    </a:lnTo>
                    <a:lnTo>
                      <a:pt x="2693035" y="213541"/>
                    </a:lnTo>
                    <a:lnTo>
                      <a:pt x="2694032" y="214649"/>
                    </a:lnTo>
                    <a:lnTo>
                      <a:pt x="2700017" y="223958"/>
                    </a:lnTo>
                    <a:lnTo>
                      <a:pt x="2702565" y="225842"/>
                    </a:lnTo>
                    <a:lnTo>
                      <a:pt x="2710876" y="226285"/>
                    </a:lnTo>
                    <a:lnTo>
                      <a:pt x="2710876" y="228834"/>
                    </a:lnTo>
                    <a:lnTo>
                      <a:pt x="2707552" y="230718"/>
                    </a:lnTo>
                    <a:lnTo>
                      <a:pt x="2705889" y="232712"/>
                    </a:lnTo>
                    <a:lnTo>
                      <a:pt x="2704782" y="235815"/>
                    </a:lnTo>
                    <a:lnTo>
                      <a:pt x="2704782" y="238807"/>
                    </a:lnTo>
                    <a:cubicBezTo>
                      <a:pt x="2704782" y="238807"/>
                      <a:pt x="2705446" y="241467"/>
                      <a:pt x="2705446" y="241467"/>
                    </a:cubicBezTo>
                    <a:lnTo>
                      <a:pt x="2706000" y="244237"/>
                    </a:lnTo>
                    <a:lnTo>
                      <a:pt x="2705557" y="247340"/>
                    </a:lnTo>
                    <a:lnTo>
                      <a:pt x="2703563" y="248559"/>
                    </a:lnTo>
                    <a:lnTo>
                      <a:pt x="2701346" y="245234"/>
                    </a:lnTo>
                    <a:lnTo>
                      <a:pt x="2699906" y="239583"/>
                    </a:lnTo>
                    <a:lnTo>
                      <a:pt x="2700238" y="233599"/>
                    </a:lnTo>
                    <a:lnTo>
                      <a:pt x="2696802" y="231382"/>
                    </a:lnTo>
                    <a:lnTo>
                      <a:pt x="2692481" y="232269"/>
                    </a:lnTo>
                    <a:lnTo>
                      <a:pt x="2688270" y="235483"/>
                    </a:lnTo>
                    <a:lnTo>
                      <a:pt x="2685500" y="240248"/>
                    </a:lnTo>
                    <a:lnTo>
                      <a:pt x="2685056" y="243683"/>
                    </a:lnTo>
                    <a:lnTo>
                      <a:pt x="2685056" y="247562"/>
                    </a:lnTo>
                    <a:cubicBezTo>
                      <a:pt x="2685056" y="247562"/>
                      <a:pt x="2684502" y="250775"/>
                      <a:pt x="2684502" y="250775"/>
                    </a:cubicBezTo>
                    <a:lnTo>
                      <a:pt x="2681178" y="252770"/>
                    </a:lnTo>
                    <a:lnTo>
                      <a:pt x="2677410" y="256870"/>
                    </a:lnTo>
                    <a:lnTo>
                      <a:pt x="2676080" y="259086"/>
                    </a:lnTo>
                    <a:lnTo>
                      <a:pt x="2674529" y="264295"/>
                    </a:lnTo>
                    <a:lnTo>
                      <a:pt x="2674085" y="269614"/>
                    </a:lnTo>
                    <a:lnTo>
                      <a:pt x="2674085" y="275487"/>
                    </a:lnTo>
                    <a:lnTo>
                      <a:pt x="2673642" y="282358"/>
                    </a:lnTo>
                    <a:lnTo>
                      <a:pt x="2672645" y="287566"/>
                    </a:lnTo>
                    <a:lnTo>
                      <a:pt x="2670207" y="297096"/>
                    </a:lnTo>
                    <a:lnTo>
                      <a:pt x="2669764" y="302969"/>
                    </a:lnTo>
                    <a:lnTo>
                      <a:pt x="2670539" y="311170"/>
                    </a:lnTo>
                    <a:lnTo>
                      <a:pt x="2670872" y="313386"/>
                    </a:lnTo>
                    <a:lnTo>
                      <a:pt x="2671204" y="315935"/>
                    </a:lnTo>
                    <a:lnTo>
                      <a:pt x="2670539" y="322473"/>
                    </a:lnTo>
                    <a:lnTo>
                      <a:pt x="2670539" y="325908"/>
                    </a:lnTo>
                    <a:lnTo>
                      <a:pt x="2671648" y="332114"/>
                    </a:lnTo>
                    <a:lnTo>
                      <a:pt x="2672867" y="335992"/>
                    </a:lnTo>
                    <a:lnTo>
                      <a:pt x="2673532" y="339982"/>
                    </a:lnTo>
                    <a:lnTo>
                      <a:pt x="2672867" y="346741"/>
                    </a:lnTo>
                    <a:lnTo>
                      <a:pt x="2668877" y="359485"/>
                    </a:lnTo>
                    <a:lnTo>
                      <a:pt x="2662561" y="370788"/>
                    </a:lnTo>
                    <a:lnTo>
                      <a:pt x="2655580" y="376883"/>
                    </a:lnTo>
                    <a:lnTo>
                      <a:pt x="2649596" y="374113"/>
                    </a:lnTo>
                    <a:lnTo>
                      <a:pt x="2652587" y="374113"/>
                    </a:lnTo>
                    <a:cubicBezTo>
                      <a:pt x="2652587" y="374113"/>
                      <a:pt x="2656133" y="372118"/>
                      <a:pt x="2656133" y="372118"/>
                    </a:cubicBezTo>
                    <a:lnTo>
                      <a:pt x="2659458" y="368572"/>
                    </a:lnTo>
                    <a:lnTo>
                      <a:pt x="2663448" y="359928"/>
                    </a:lnTo>
                    <a:lnTo>
                      <a:pt x="2665331" y="356715"/>
                    </a:lnTo>
                    <a:lnTo>
                      <a:pt x="2667104" y="352836"/>
                    </a:lnTo>
                    <a:lnTo>
                      <a:pt x="2668324" y="346741"/>
                    </a:lnTo>
                    <a:lnTo>
                      <a:pt x="2668324" y="337211"/>
                    </a:lnTo>
                    <a:cubicBezTo>
                      <a:pt x="2668324" y="337211"/>
                      <a:pt x="2666107" y="315491"/>
                      <a:pt x="2666107" y="315491"/>
                    </a:cubicBezTo>
                    <a:lnTo>
                      <a:pt x="2666107" y="303080"/>
                    </a:lnTo>
                    <a:cubicBezTo>
                      <a:pt x="2666107" y="303080"/>
                      <a:pt x="2667437" y="292663"/>
                      <a:pt x="2667437" y="292663"/>
                    </a:cubicBezTo>
                    <a:lnTo>
                      <a:pt x="2667880" y="286790"/>
                    </a:lnTo>
                    <a:lnTo>
                      <a:pt x="2667326" y="281249"/>
                    </a:lnTo>
                    <a:lnTo>
                      <a:pt x="2666218" y="274933"/>
                    </a:lnTo>
                    <a:lnTo>
                      <a:pt x="2666439" y="269946"/>
                    </a:lnTo>
                    <a:lnTo>
                      <a:pt x="2667769" y="265624"/>
                    </a:lnTo>
                    <a:lnTo>
                      <a:pt x="2672424" y="256870"/>
                    </a:lnTo>
                    <a:lnTo>
                      <a:pt x="2676191" y="247783"/>
                    </a:lnTo>
                    <a:lnTo>
                      <a:pt x="2678186" y="241688"/>
                    </a:lnTo>
                    <a:lnTo>
                      <a:pt x="2680291" y="237367"/>
                    </a:lnTo>
                    <a:lnTo>
                      <a:pt x="2682618" y="234818"/>
                    </a:lnTo>
                    <a:lnTo>
                      <a:pt x="2684724" y="231272"/>
                    </a:lnTo>
                    <a:lnTo>
                      <a:pt x="2686165" y="224290"/>
                    </a:lnTo>
                    <a:lnTo>
                      <a:pt x="2681400" y="224290"/>
                    </a:lnTo>
                    <a:cubicBezTo>
                      <a:pt x="2681400" y="224290"/>
                      <a:pt x="2676745" y="226839"/>
                      <a:pt x="2676745" y="226839"/>
                    </a:cubicBezTo>
                    <a:lnTo>
                      <a:pt x="2672313" y="231715"/>
                    </a:lnTo>
                    <a:lnTo>
                      <a:pt x="2668213" y="238142"/>
                    </a:lnTo>
                    <a:lnTo>
                      <a:pt x="2663669" y="248337"/>
                    </a:lnTo>
                    <a:lnTo>
                      <a:pt x="2662561" y="249999"/>
                    </a:lnTo>
                    <a:lnTo>
                      <a:pt x="2660344" y="248670"/>
                    </a:lnTo>
                    <a:lnTo>
                      <a:pt x="2659901" y="245788"/>
                    </a:lnTo>
                    <a:lnTo>
                      <a:pt x="2660677" y="243461"/>
                    </a:lnTo>
                    <a:lnTo>
                      <a:pt x="2662783" y="240691"/>
                    </a:lnTo>
                    <a:lnTo>
                      <a:pt x="2662893" y="240691"/>
                    </a:lnTo>
                    <a:cubicBezTo>
                      <a:pt x="2662893" y="240691"/>
                      <a:pt x="2660898" y="242575"/>
                      <a:pt x="2660898" y="242575"/>
                    </a:cubicBezTo>
                    <a:lnTo>
                      <a:pt x="2658017" y="246786"/>
                    </a:lnTo>
                    <a:lnTo>
                      <a:pt x="2653806" y="249778"/>
                    </a:lnTo>
                    <a:lnTo>
                      <a:pt x="2652809" y="249002"/>
                    </a:lnTo>
                    <a:lnTo>
                      <a:pt x="2654028" y="244015"/>
                    </a:lnTo>
                    <a:lnTo>
                      <a:pt x="2657242" y="238031"/>
                    </a:lnTo>
                    <a:lnTo>
                      <a:pt x="2669210" y="229166"/>
                    </a:lnTo>
                    <a:lnTo>
                      <a:pt x="2654804" y="232712"/>
                    </a:lnTo>
                    <a:lnTo>
                      <a:pt x="2641174" y="240580"/>
                    </a:lnTo>
                    <a:lnTo>
                      <a:pt x="2643390" y="235593"/>
                    </a:lnTo>
                    <a:lnTo>
                      <a:pt x="2645828" y="231272"/>
                    </a:lnTo>
                    <a:lnTo>
                      <a:pt x="2641839" y="233931"/>
                    </a:lnTo>
                    <a:lnTo>
                      <a:pt x="2639954" y="236148"/>
                    </a:lnTo>
                    <a:lnTo>
                      <a:pt x="2638403" y="239361"/>
                    </a:lnTo>
                    <a:lnTo>
                      <a:pt x="2636076" y="250886"/>
                    </a:lnTo>
                    <a:lnTo>
                      <a:pt x="2634857" y="254654"/>
                    </a:lnTo>
                    <a:lnTo>
                      <a:pt x="2633306" y="244348"/>
                    </a:lnTo>
                    <a:lnTo>
                      <a:pt x="2632419" y="240580"/>
                    </a:lnTo>
                    <a:lnTo>
                      <a:pt x="2630978" y="236148"/>
                    </a:lnTo>
                    <a:lnTo>
                      <a:pt x="2633749" y="230828"/>
                    </a:lnTo>
                    <a:lnTo>
                      <a:pt x="2638070" y="226396"/>
                    </a:lnTo>
                    <a:lnTo>
                      <a:pt x="2647379" y="221298"/>
                    </a:lnTo>
                    <a:lnTo>
                      <a:pt x="2651811" y="216312"/>
                    </a:lnTo>
                    <a:lnTo>
                      <a:pt x="2654582" y="211436"/>
                    </a:lnTo>
                    <a:lnTo>
                      <a:pt x="2666883" y="200465"/>
                    </a:lnTo>
                    <a:lnTo>
                      <a:pt x="2674418" y="191046"/>
                    </a:lnTo>
                    <a:lnTo>
                      <a:pt x="2680624" y="177859"/>
                    </a:lnTo>
                    <a:lnTo>
                      <a:pt x="2682175" y="161126"/>
                    </a:lnTo>
                    <a:lnTo>
                      <a:pt x="2680180" y="155696"/>
                    </a:lnTo>
                    <a:lnTo>
                      <a:pt x="2676745" y="156471"/>
                    </a:lnTo>
                    <a:lnTo>
                      <a:pt x="2665442" y="169658"/>
                    </a:lnTo>
                    <a:lnTo>
                      <a:pt x="2624773" y="191600"/>
                    </a:lnTo>
                    <a:lnTo>
                      <a:pt x="2608372" y="194149"/>
                    </a:lnTo>
                    <a:lnTo>
                      <a:pt x="2611364" y="190935"/>
                    </a:lnTo>
                    <a:lnTo>
                      <a:pt x="2616461" y="188719"/>
                    </a:lnTo>
                    <a:lnTo>
                      <a:pt x="2620008" y="185505"/>
                    </a:lnTo>
                    <a:lnTo>
                      <a:pt x="2624551" y="183732"/>
                    </a:lnTo>
                    <a:lnTo>
                      <a:pt x="2633970" y="175421"/>
                    </a:lnTo>
                    <a:lnTo>
                      <a:pt x="2633638" y="173980"/>
                    </a:lnTo>
                    <a:lnTo>
                      <a:pt x="2633195" y="173094"/>
                    </a:lnTo>
                    <a:lnTo>
                      <a:pt x="2640398" y="166445"/>
                    </a:lnTo>
                    <a:lnTo>
                      <a:pt x="2656133" y="160904"/>
                    </a:lnTo>
                    <a:lnTo>
                      <a:pt x="2662672" y="149712"/>
                    </a:lnTo>
                    <a:lnTo>
                      <a:pt x="2660012" y="147052"/>
                    </a:lnTo>
                    <a:lnTo>
                      <a:pt x="2657020" y="146387"/>
                    </a:lnTo>
                    <a:lnTo>
                      <a:pt x="2648598" y="147384"/>
                    </a:lnTo>
                    <a:lnTo>
                      <a:pt x="2647490" y="146387"/>
                    </a:lnTo>
                    <a:lnTo>
                      <a:pt x="2647047" y="143506"/>
                    </a:lnTo>
                    <a:lnTo>
                      <a:pt x="2646271" y="142509"/>
                    </a:lnTo>
                    <a:lnTo>
                      <a:pt x="2636409" y="138630"/>
                    </a:lnTo>
                    <a:lnTo>
                      <a:pt x="2631643" y="140403"/>
                    </a:lnTo>
                    <a:lnTo>
                      <a:pt x="2622113" y="147052"/>
                    </a:lnTo>
                    <a:lnTo>
                      <a:pt x="2623111" y="143063"/>
                    </a:lnTo>
                    <a:lnTo>
                      <a:pt x="2624773" y="141068"/>
                    </a:lnTo>
                    <a:lnTo>
                      <a:pt x="2626657" y="139738"/>
                    </a:lnTo>
                    <a:lnTo>
                      <a:pt x="2628319" y="137633"/>
                    </a:lnTo>
                    <a:lnTo>
                      <a:pt x="2626435" y="135638"/>
                    </a:lnTo>
                    <a:lnTo>
                      <a:pt x="2622446" y="133976"/>
                    </a:lnTo>
                    <a:lnTo>
                      <a:pt x="2620561" y="130541"/>
                    </a:lnTo>
                    <a:lnTo>
                      <a:pt x="2622002" y="130541"/>
                    </a:lnTo>
                    <a:cubicBezTo>
                      <a:pt x="2622002" y="130541"/>
                      <a:pt x="2624883" y="128767"/>
                      <a:pt x="2624883" y="128767"/>
                    </a:cubicBezTo>
                    <a:lnTo>
                      <a:pt x="2625992" y="129322"/>
                    </a:lnTo>
                    <a:lnTo>
                      <a:pt x="2627543" y="130651"/>
                    </a:lnTo>
                    <a:lnTo>
                      <a:pt x="2642060" y="128435"/>
                    </a:lnTo>
                    <a:lnTo>
                      <a:pt x="2643057" y="125997"/>
                    </a:lnTo>
                    <a:lnTo>
                      <a:pt x="2644609" y="124889"/>
                    </a:lnTo>
                    <a:lnTo>
                      <a:pt x="2646050" y="123227"/>
                    </a:lnTo>
                    <a:lnTo>
                      <a:pt x="2647490" y="122340"/>
                    </a:lnTo>
                    <a:lnTo>
                      <a:pt x="2649152" y="123448"/>
                    </a:lnTo>
                    <a:lnTo>
                      <a:pt x="2648709" y="129100"/>
                    </a:lnTo>
                    <a:lnTo>
                      <a:pt x="2650261" y="130208"/>
                    </a:lnTo>
                    <a:lnTo>
                      <a:pt x="2654582" y="128213"/>
                    </a:lnTo>
                    <a:lnTo>
                      <a:pt x="2656687" y="128767"/>
                    </a:lnTo>
                    <a:lnTo>
                      <a:pt x="2663115" y="133089"/>
                    </a:lnTo>
                    <a:lnTo>
                      <a:pt x="2667880" y="133643"/>
                    </a:lnTo>
                    <a:lnTo>
                      <a:pt x="2672867" y="132646"/>
                    </a:lnTo>
                    <a:lnTo>
                      <a:pt x="2677632" y="129543"/>
                    </a:lnTo>
                    <a:lnTo>
                      <a:pt x="2681621" y="123559"/>
                    </a:lnTo>
                    <a:lnTo>
                      <a:pt x="2677189" y="121121"/>
                    </a:lnTo>
                    <a:lnTo>
                      <a:pt x="2675083" y="119237"/>
                    </a:lnTo>
                    <a:lnTo>
                      <a:pt x="2673089" y="116689"/>
                    </a:lnTo>
                    <a:lnTo>
                      <a:pt x="2688713" y="119016"/>
                    </a:lnTo>
                    <a:lnTo>
                      <a:pt x="2688159" y="117021"/>
                    </a:lnTo>
                    <a:lnTo>
                      <a:pt x="2687937" y="115802"/>
                    </a:lnTo>
                    <a:lnTo>
                      <a:pt x="2687494" y="114916"/>
                    </a:lnTo>
                    <a:lnTo>
                      <a:pt x="2686497" y="114029"/>
                    </a:lnTo>
                    <a:lnTo>
                      <a:pt x="2686497" y="111924"/>
                    </a:lnTo>
                    <a:lnTo>
                      <a:pt x="2692591" y="111480"/>
                    </a:lnTo>
                    <a:lnTo>
                      <a:pt x="2695362" y="109375"/>
                    </a:lnTo>
                    <a:lnTo>
                      <a:pt x="2697911" y="104831"/>
                    </a:lnTo>
                    <a:lnTo>
                      <a:pt x="2695584" y="102837"/>
                    </a:lnTo>
                    <a:lnTo>
                      <a:pt x="2693146" y="102837"/>
                    </a:lnTo>
                    <a:cubicBezTo>
                      <a:pt x="2693146" y="102837"/>
                      <a:pt x="2690930" y="101839"/>
                      <a:pt x="2690930" y="101839"/>
                    </a:cubicBezTo>
                    <a:lnTo>
                      <a:pt x="2689378" y="97739"/>
                    </a:lnTo>
                    <a:lnTo>
                      <a:pt x="2697689" y="98736"/>
                    </a:lnTo>
                    <a:lnTo>
                      <a:pt x="2702233" y="96853"/>
                    </a:lnTo>
                    <a:lnTo>
                      <a:pt x="2704228" y="89317"/>
                    </a:lnTo>
                    <a:lnTo>
                      <a:pt x="2704782" y="86325"/>
                    </a:lnTo>
                    <a:lnTo>
                      <a:pt x="2707441" y="79676"/>
                    </a:lnTo>
                    <a:lnTo>
                      <a:pt x="2708328" y="73027"/>
                    </a:lnTo>
                    <a:lnTo>
                      <a:pt x="2709436" y="70035"/>
                    </a:lnTo>
                    <a:lnTo>
                      <a:pt x="2709657" y="68041"/>
                    </a:lnTo>
                    <a:lnTo>
                      <a:pt x="2709325" y="65492"/>
                    </a:lnTo>
                    <a:lnTo>
                      <a:pt x="2708549" y="64605"/>
                    </a:lnTo>
                    <a:lnTo>
                      <a:pt x="2707663" y="64162"/>
                    </a:lnTo>
                    <a:lnTo>
                      <a:pt x="2703230" y="58511"/>
                    </a:lnTo>
                    <a:lnTo>
                      <a:pt x="2686497" y="56959"/>
                    </a:lnTo>
                    <a:lnTo>
                      <a:pt x="2673975" y="66378"/>
                    </a:lnTo>
                    <a:lnTo>
                      <a:pt x="2670761" y="64273"/>
                    </a:lnTo>
                    <a:lnTo>
                      <a:pt x="2671980" y="62943"/>
                    </a:lnTo>
                    <a:lnTo>
                      <a:pt x="2673089" y="60948"/>
                    </a:lnTo>
                    <a:lnTo>
                      <a:pt x="2673975" y="58178"/>
                    </a:lnTo>
                    <a:lnTo>
                      <a:pt x="2674639" y="54632"/>
                    </a:lnTo>
                    <a:lnTo>
                      <a:pt x="2670096" y="58843"/>
                    </a:lnTo>
                    <a:lnTo>
                      <a:pt x="2668434" y="59619"/>
                    </a:lnTo>
                    <a:lnTo>
                      <a:pt x="2669210" y="56737"/>
                    </a:lnTo>
                    <a:lnTo>
                      <a:pt x="2670096" y="54521"/>
                    </a:lnTo>
                    <a:lnTo>
                      <a:pt x="2671094" y="53081"/>
                    </a:lnTo>
                    <a:lnTo>
                      <a:pt x="2672313" y="52416"/>
                    </a:lnTo>
                    <a:lnTo>
                      <a:pt x="2669985" y="52416"/>
                    </a:lnTo>
                    <a:lnTo>
                      <a:pt x="2671426" y="48759"/>
                    </a:lnTo>
                    <a:lnTo>
                      <a:pt x="2673753" y="47097"/>
                    </a:lnTo>
                    <a:lnTo>
                      <a:pt x="2675969" y="44769"/>
                    </a:lnTo>
                    <a:lnTo>
                      <a:pt x="2676967" y="39007"/>
                    </a:lnTo>
                    <a:lnTo>
                      <a:pt x="2675969" y="34574"/>
                    </a:lnTo>
                    <a:lnTo>
                      <a:pt x="2673753" y="31250"/>
                    </a:lnTo>
                    <a:lnTo>
                      <a:pt x="2671094" y="29144"/>
                    </a:lnTo>
                    <a:lnTo>
                      <a:pt x="2668988" y="28369"/>
                    </a:lnTo>
                    <a:lnTo>
                      <a:pt x="2666218" y="29588"/>
                    </a:lnTo>
                    <a:lnTo>
                      <a:pt x="2663669" y="32580"/>
                    </a:lnTo>
                    <a:lnTo>
                      <a:pt x="2657131" y="43883"/>
                    </a:lnTo>
                    <a:lnTo>
                      <a:pt x="2656466" y="44105"/>
                    </a:lnTo>
                    <a:lnTo>
                      <a:pt x="2655136" y="42664"/>
                    </a:lnTo>
                    <a:lnTo>
                      <a:pt x="2654582" y="41002"/>
                    </a:lnTo>
                    <a:lnTo>
                      <a:pt x="2654582" y="38896"/>
                    </a:lnTo>
                    <a:cubicBezTo>
                      <a:pt x="2654582" y="38896"/>
                      <a:pt x="2654582" y="36902"/>
                      <a:pt x="2654582" y="36902"/>
                    </a:cubicBezTo>
                    <a:lnTo>
                      <a:pt x="2654361" y="35461"/>
                    </a:lnTo>
                    <a:lnTo>
                      <a:pt x="2652255" y="33577"/>
                    </a:lnTo>
                    <a:lnTo>
                      <a:pt x="2649706" y="33577"/>
                    </a:lnTo>
                    <a:lnTo>
                      <a:pt x="2647268" y="35350"/>
                    </a:lnTo>
                    <a:lnTo>
                      <a:pt x="2645495" y="38896"/>
                    </a:lnTo>
                    <a:lnTo>
                      <a:pt x="2643279" y="42110"/>
                    </a:lnTo>
                    <a:lnTo>
                      <a:pt x="2633416" y="45213"/>
                    </a:lnTo>
                    <a:lnTo>
                      <a:pt x="2631089" y="44105"/>
                    </a:lnTo>
                    <a:lnTo>
                      <a:pt x="2626102" y="38896"/>
                    </a:lnTo>
                    <a:lnTo>
                      <a:pt x="2623443" y="37677"/>
                    </a:lnTo>
                    <a:lnTo>
                      <a:pt x="2615907" y="37677"/>
                    </a:lnTo>
                    <a:cubicBezTo>
                      <a:pt x="2615907" y="37677"/>
                      <a:pt x="2613248" y="35572"/>
                      <a:pt x="2613248" y="35572"/>
                    </a:cubicBezTo>
                    <a:lnTo>
                      <a:pt x="2616240" y="26928"/>
                    </a:lnTo>
                    <a:lnTo>
                      <a:pt x="2615243" y="22052"/>
                    </a:lnTo>
                    <a:lnTo>
                      <a:pt x="2607818" y="14074"/>
                    </a:lnTo>
                    <a:lnTo>
                      <a:pt x="2606931" y="25155"/>
                    </a:lnTo>
                    <a:lnTo>
                      <a:pt x="2603274" y="26042"/>
                    </a:lnTo>
                    <a:lnTo>
                      <a:pt x="2598620" y="24490"/>
                    </a:lnTo>
                    <a:lnTo>
                      <a:pt x="2594742" y="28369"/>
                    </a:lnTo>
                    <a:lnTo>
                      <a:pt x="2593633" y="32469"/>
                    </a:lnTo>
                    <a:lnTo>
                      <a:pt x="2593633" y="35239"/>
                    </a:lnTo>
                    <a:cubicBezTo>
                      <a:pt x="2593633" y="35239"/>
                      <a:pt x="2593855" y="38564"/>
                      <a:pt x="2593855" y="38564"/>
                    </a:cubicBezTo>
                    <a:lnTo>
                      <a:pt x="2594077" y="43994"/>
                    </a:lnTo>
                    <a:lnTo>
                      <a:pt x="2594631" y="48426"/>
                    </a:lnTo>
                    <a:lnTo>
                      <a:pt x="2596183" y="50532"/>
                    </a:lnTo>
                    <a:lnTo>
                      <a:pt x="2600283" y="52416"/>
                    </a:lnTo>
                    <a:lnTo>
                      <a:pt x="2598842" y="56183"/>
                    </a:lnTo>
                    <a:lnTo>
                      <a:pt x="2598288" y="60394"/>
                    </a:lnTo>
                    <a:lnTo>
                      <a:pt x="2598509" y="64827"/>
                    </a:lnTo>
                    <a:lnTo>
                      <a:pt x="2599507" y="69260"/>
                    </a:lnTo>
                    <a:lnTo>
                      <a:pt x="2597069" y="73914"/>
                    </a:lnTo>
                    <a:lnTo>
                      <a:pt x="2594298" y="73914"/>
                    </a:lnTo>
                    <a:cubicBezTo>
                      <a:pt x="2594298" y="73914"/>
                      <a:pt x="2591972" y="69260"/>
                      <a:pt x="2591972" y="69260"/>
                    </a:cubicBezTo>
                    <a:lnTo>
                      <a:pt x="2590974" y="60505"/>
                    </a:lnTo>
                    <a:lnTo>
                      <a:pt x="2588315" y="55962"/>
                    </a:lnTo>
                    <a:lnTo>
                      <a:pt x="2563049" y="49091"/>
                    </a:lnTo>
                    <a:lnTo>
                      <a:pt x="2559503" y="51640"/>
                    </a:lnTo>
                    <a:lnTo>
                      <a:pt x="2560722" y="59397"/>
                    </a:lnTo>
                    <a:lnTo>
                      <a:pt x="2562494" y="62057"/>
                    </a:lnTo>
                    <a:lnTo>
                      <a:pt x="2567149" y="65492"/>
                    </a:lnTo>
                    <a:lnTo>
                      <a:pt x="2569255" y="67819"/>
                    </a:lnTo>
                    <a:lnTo>
                      <a:pt x="2571914" y="71919"/>
                    </a:lnTo>
                    <a:lnTo>
                      <a:pt x="2573133" y="74690"/>
                    </a:lnTo>
                    <a:lnTo>
                      <a:pt x="2573909" y="78346"/>
                    </a:lnTo>
                    <a:lnTo>
                      <a:pt x="2553740" y="69814"/>
                    </a:lnTo>
                    <a:lnTo>
                      <a:pt x="2551192" y="70811"/>
                    </a:lnTo>
                    <a:lnTo>
                      <a:pt x="2549529" y="75576"/>
                    </a:lnTo>
                    <a:lnTo>
                      <a:pt x="2548310" y="85439"/>
                    </a:lnTo>
                    <a:lnTo>
                      <a:pt x="2551856" y="90979"/>
                    </a:lnTo>
                    <a:lnTo>
                      <a:pt x="2556068" y="94747"/>
                    </a:lnTo>
                    <a:lnTo>
                      <a:pt x="2572468" y="98515"/>
                    </a:lnTo>
                    <a:lnTo>
                      <a:pt x="2574795" y="97518"/>
                    </a:lnTo>
                    <a:lnTo>
                      <a:pt x="2576346" y="95301"/>
                    </a:lnTo>
                    <a:lnTo>
                      <a:pt x="2579117" y="89539"/>
                    </a:lnTo>
                    <a:lnTo>
                      <a:pt x="2581001" y="87987"/>
                    </a:lnTo>
                    <a:lnTo>
                      <a:pt x="2580336" y="90758"/>
                    </a:lnTo>
                    <a:lnTo>
                      <a:pt x="2578341" y="95744"/>
                    </a:lnTo>
                    <a:lnTo>
                      <a:pt x="2577898" y="98515"/>
                    </a:lnTo>
                    <a:lnTo>
                      <a:pt x="2578785" y="101064"/>
                    </a:lnTo>
                    <a:lnTo>
                      <a:pt x="2580890" y="101064"/>
                    </a:lnTo>
                    <a:cubicBezTo>
                      <a:pt x="2580890" y="101064"/>
                      <a:pt x="2584879" y="99623"/>
                      <a:pt x="2584879" y="99623"/>
                    </a:cubicBezTo>
                    <a:lnTo>
                      <a:pt x="2585877" y="100066"/>
                    </a:lnTo>
                    <a:lnTo>
                      <a:pt x="2586209" y="100510"/>
                    </a:lnTo>
                    <a:lnTo>
                      <a:pt x="2586431" y="101507"/>
                    </a:lnTo>
                    <a:lnTo>
                      <a:pt x="2586874" y="103391"/>
                    </a:lnTo>
                    <a:lnTo>
                      <a:pt x="2587761" y="104721"/>
                    </a:lnTo>
                    <a:lnTo>
                      <a:pt x="2589977" y="104277"/>
                    </a:lnTo>
                    <a:lnTo>
                      <a:pt x="2591085" y="104610"/>
                    </a:lnTo>
                    <a:lnTo>
                      <a:pt x="2592193" y="106161"/>
                    </a:lnTo>
                    <a:lnTo>
                      <a:pt x="2593633" y="109707"/>
                    </a:lnTo>
                    <a:lnTo>
                      <a:pt x="2594963" y="111591"/>
                    </a:lnTo>
                    <a:lnTo>
                      <a:pt x="2593412" y="113032"/>
                    </a:lnTo>
                    <a:lnTo>
                      <a:pt x="2591972" y="115026"/>
                    </a:lnTo>
                    <a:lnTo>
                      <a:pt x="2590531" y="116467"/>
                    </a:lnTo>
                    <a:lnTo>
                      <a:pt x="2588758" y="116245"/>
                    </a:lnTo>
                    <a:lnTo>
                      <a:pt x="2588758" y="118572"/>
                    </a:lnTo>
                    <a:lnTo>
                      <a:pt x="2605713" y="125665"/>
                    </a:lnTo>
                    <a:lnTo>
                      <a:pt x="2573909" y="118572"/>
                    </a:lnTo>
                    <a:lnTo>
                      <a:pt x="2571027" y="119237"/>
                    </a:lnTo>
                    <a:lnTo>
                      <a:pt x="2569587" y="121121"/>
                    </a:lnTo>
                    <a:lnTo>
                      <a:pt x="2567259" y="129100"/>
                    </a:lnTo>
                    <a:lnTo>
                      <a:pt x="2566041" y="136081"/>
                    </a:lnTo>
                    <a:lnTo>
                      <a:pt x="2567592" y="139849"/>
                    </a:lnTo>
                    <a:lnTo>
                      <a:pt x="2570362" y="141400"/>
                    </a:lnTo>
                    <a:lnTo>
                      <a:pt x="2573022" y="141954"/>
                    </a:lnTo>
                    <a:lnTo>
                      <a:pt x="2571581" y="146941"/>
                    </a:lnTo>
                    <a:lnTo>
                      <a:pt x="2570141" y="148382"/>
                    </a:lnTo>
                    <a:lnTo>
                      <a:pt x="2566816" y="146830"/>
                    </a:lnTo>
                    <a:lnTo>
                      <a:pt x="2550083" y="147828"/>
                    </a:lnTo>
                    <a:lnTo>
                      <a:pt x="2546759" y="151928"/>
                    </a:lnTo>
                    <a:lnTo>
                      <a:pt x="2543434" y="160904"/>
                    </a:lnTo>
                    <a:lnTo>
                      <a:pt x="2545540" y="162899"/>
                    </a:lnTo>
                    <a:lnTo>
                      <a:pt x="2550083" y="165447"/>
                    </a:lnTo>
                    <a:lnTo>
                      <a:pt x="2552078" y="168107"/>
                    </a:lnTo>
                    <a:lnTo>
                      <a:pt x="2546205" y="176861"/>
                    </a:lnTo>
                    <a:lnTo>
                      <a:pt x="2545540" y="181848"/>
                    </a:lnTo>
                    <a:lnTo>
                      <a:pt x="2548975" y="186946"/>
                    </a:lnTo>
                    <a:lnTo>
                      <a:pt x="2560943" y="195257"/>
                    </a:lnTo>
                    <a:lnTo>
                      <a:pt x="2564489" y="200908"/>
                    </a:lnTo>
                    <a:lnTo>
                      <a:pt x="2561719" y="200908"/>
                    </a:lnTo>
                    <a:cubicBezTo>
                      <a:pt x="2561719" y="200908"/>
                      <a:pt x="2553629" y="196032"/>
                      <a:pt x="2553629" y="196032"/>
                    </a:cubicBezTo>
                    <a:lnTo>
                      <a:pt x="2548975" y="196476"/>
                    </a:lnTo>
                    <a:lnTo>
                      <a:pt x="2547424" y="196032"/>
                    </a:lnTo>
                    <a:lnTo>
                      <a:pt x="2546427" y="195035"/>
                    </a:lnTo>
                    <a:lnTo>
                      <a:pt x="2544321" y="192154"/>
                    </a:lnTo>
                    <a:lnTo>
                      <a:pt x="2543434" y="191378"/>
                    </a:lnTo>
                    <a:lnTo>
                      <a:pt x="2540331" y="192375"/>
                    </a:lnTo>
                    <a:lnTo>
                      <a:pt x="2536675" y="196254"/>
                    </a:lnTo>
                    <a:lnTo>
                      <a:pt x="2533350" y="201795"/>
                    </a:lnTo>
                    <a:lnTo>
                      <a:pt x="2531244" y="207779"/>
                    </a:lnTo>
                    <a:lnTo>
                      <a:pt x="2532242" y="208000"/>
                    </a:lnTo>
                    <a:lnTo>
                      <a:pt x="2535123" y="210106"/>
                    </a:lnTo>
                    <a:lnTo>
                      <a:pt x="2534347" y="213320"/>
                    </a:lnTo>
                    <a:lnTo>
                      <a:pt x="2533240" y="215093"/>
                    </a:lnTo>
                    <a:lnTo>
                      <a:pt x="2530469" y="216976"/>
                    </a:lnTo>
                    <a:lnTo>
                      <a:pt x="2531577" y="220633"/>
                    </a:lnTo>
                    <a:lnTo>
                      <a:pt x="2537340" y="228834"/>
                    </a:lnTo>
                    <a:lnTo>
                      <a:pt x="2539334" y="234153"/>
                    </a:lnTo>
                    <a:lnTo>
                      <a:pt x="2540442" y="235815"/>
                    </a:lnTo>
                    <a:lnTo>
                      <a:pt x="2544542" y="238696"/>
                    </a:lnTo>
                    <a:lnTo>
                      <a:pt x="2545872" y="240248"/>
                    </a:lnTo>
                    <a:lnTo>
                      <a:pt x="2542991" y="238696"/>
                    </a:lnTo>
                    <a:lnTo>
                      <a:pt x="2540110" y="238142"/>
                    </a:lnTo>
                    <a:lnTo>
                      <a:pt x="2528474" y="242796"/>
                    </a:lnTo>
                    <a:lnTo>
                      <a:pt x="2526590" y="241467"/>
                    </a:lnTo>
                    <a:lnTo>
                      <a:pt x="2528142" y="235926"/>
                    </a:lnTo>
                    <a:lnTo>
                      <a:pt x="2513071" y="236923"/>
                    </a:lnTo>
                    <a:lnTo>
                      <a:pt x="2512184" y="240469"/>
                    </a:lnTo>
                    <a:lnTo>
                      <a:pt x="2511630" y="245567"/>
                    </a:lnTo>
                    <a:lnTo>
                      <a:pt x="2509525" y="251108"/>
                    </a:lnTo>
                    <a:lnTo>
                      <a:pt x="2506422" y="254875"/>
                    </a:lnTo>
                    <a:lnTo>
                      <a:pt x="2503097" y="257092"/>
                    </a:lnTo>
                    <a:lnTo>
                      <a:pt x="2499662" y="257313"/>
                    </a:lnTo>
                    <a:lnTo>
                      <a:pt x="2496227" y="255208"/>
                    </a:lnTo>
                    <a:lnTo>
                      <a:pt x="2495562" y="255762"/>
                    </a:lnTo>
                    <a:lnTo>
                      <a:pt x="2493124" y="259751"/>
                    </a:lnTo>
                    <a:lnTo>
                      <a:pt x="2492570" y="261524"/>
                    </a:lnTo>
                    <a:lnTo>
                      <a:pt x="2492792" y="263741"/>
                    </a:lnTo>
                    <a:lnTo>
                      <a:pt x="2494897" y="270944"/>
                    </a:lnTo>
                    <a:lnTo>
                      <a:pt x="2493235" y="272052"/>
                    </a:lnTo>
                    <a:lnTo>
                      <a:pt x="2490243" y="270611"/>
                    </a:lnTo>
                    <a:lnTo>
                      <a:pt x="2488692" y="270944"/>
                    </a:lnTo>
                    <a:lnTo>
                      <a:pt x="2487362" y="272827"/>
                    </a:lnTo>
                    <a:lnTo>
                      <a:pt x="2486808" y="274933"/>
                    </a:lnTo>
                    <a:lnTo>
                      <a:pt x="2486475" y="277038"/>
                    </a:lnTo>
                    <a:lnTo>
                      <a:pt x="2485588" y="279033"/>
                    </a:lnTo>
                    <a:lnTo>
                      <a:pt x="2484038" y="280030"/>
                    </a:lnTo>
                    <a:lnTo>
                      <a:pt x="2479716" y="277925"/>
                    </a:lnTo>
                    <a:lnTo>
                      <a:pt x="2478497" y="276706"/>
                    </a:lnTo>
                    <a:lnTo>
                      <a:pt x="2478497" y="274157"/>
                    </a:lnTo>
                    <a:cubicBezTo>
                      <a:pt x="2478497" y="274157"/>
                      <a:pt x="2479051" y="271719"/>
                      <a:pt x="2479051" y="271719"/>
                    </a:cubicBezTo>
                    <a:lnTo>
                      <a:pt x="2479383" y="271054"/>
                    </a:lnTo>
                    <a:lnTo>
                      <a:pt x="2479605" y="268727"/>
                    </a:lnTo>
                    <a:lnTo>
                      <a:pt x="2480602" y="264073"/>
                    </a:lnTo>
                    <a:lnTo>
                      <a:pt x="2480934" y="261635"/>
                    </a:lnTo>
                    <a:lnTo>
                      <a:pt x="2480934" y="259751"/>
                    </a:lnTo>
                    <a:cubicBezTo>
                      <a:pt x="2480934" y="259751"/>
                      <a:pt x="2479605" y="256316"/>
                      <a:pt x="2479605" y="256316"/>
                    </a:cubicBezTo>
                    <a:lnTo>
                      <a:pt x="2479383" y="253656"/>
                    </a:lnTo>
                    <a:lnTo>
                      <a:pt x="2480270" y="248005"/>
                    </a:lnTo>
                    <a:lnTo>
                      <a:pt x="2482486" y="243572"/>
                    </a:lnTo>
                    <a:lnTo>
                      <a:pt x="2487029" y="238475"/>
                    </a:lnTo>
                    <a:lnTo>
                      <a:pt x="2486143" y="234042"/>
                    </a:lnTo>
                    <a:lnTo>
                      <a:pt x="2485145" y="231604"/>
                    </a:lnTo>
                    <a:lnTo>
                      <a:pt x="2484481" y="229166"/>
                    </a:lnTo>
                    <a:lnTo>
                      <a:pt x="2484702" y="224623"/>
                    </a:lnTo>
                    <a:lnTo>
                      <a:pt x="2486143" y="220966"/>
                    </a:lnTo>
                    <a:lnTo>
                      <a:pt x="2488359" y="218417"/>
                    </a:lnTo>
                    <a:lnTo>
                      <a:pt x="2489799" y="215536"/>
                    </a:lnTo>
                    <a:lnTo>
                      <a:pt x="2489246" y="210771"/>
                    </a:lnTo>
                    <a:lnTo>
                      <a:pt x="2495451" y="182845"/>
                    </a:lnTo>
                    <a:lnTo>
                      <a:pt x="2491573" y="178967"/>
                    </a:lnTo>
                    <a:lnTo>
                      <a:pt x="2481821" y="175532"/>
                    </a:lnTo>
                    <a:lnTo>
                      <a:pt x="2477499" y="175864"/>
                    </a:lnTo>
                    <a:lnTo>
                      <a:pt x="2463425" y="183621"/>
                    </a:lnTo>
                    <a:lnTo>
                      <a:pt x="2459658" y="180407"/>
                    </a:lnTo>
                    <a:lnTo>
                      <a:pt x="2493568" y="160350"/>
                    </a:lnTo>
                    <a:lnTo>
                      <a:pt x="2499330" y="150266"/>
                    </a:lnTo>
                    <a:lnTo>
                      <a:pt x="2498665" y="143838"/>
                    </a:lnTo>
                    <a:lnTo>
                      <a:pt x="2499330" y="137522"/>
                    </a:lnTo>
                    <a:lnTo>
                      <a:pt x="2500770" y="131649"/>
                    </a:lnTo>
                    <a:lnTo>
                      <a:pt x="2502433" y="126440"/>
                    </a:lnTo>
                    <a:lnTo>
                      <a:pt x="2504316" y="122894"/>
                    </a:lnTo>
                    <a:lnTo>
                      <a:pt x="2505314" y="120124"/>
                    </a:lnTo>
                    <a:lnTo>
                      <a:pt x="2505536" y="117132"/>
                    </a:lnTo>
                    <a:lnTo>
                      <a:pt x="2504427" y="114916"/>
                    </a:lnTo>
                    <a:lnTo>
                      <a:pt x="2502765" y="116024"/>
                    </a:lnTo>
                    <a:lnTo>
                      <a:pt x="2500881" y="118240"/>
                    </a:lnTo>
                    <a:lnTo>
                      <a:pt x="2499330" y="119459"/>
                    </a:lnTo>
                    <a:lnTo>
                      <a:pt x="2498111" y="119016"/>
                    </a:lnTo>
                    <a:lnTo>
                      <a:pt x="2497114" y="117686"/>
                    </a:lnTo>
                    <a:lnTo>
                      <a:pt x="2496449" y="115137"/>
                    </a:lnTo>
                    <a:lnTo>
                      <a:pt x="2496227" y="111259"/>
                    </a:lnTo>
                    <a:lnTo>
                      <a:pt x="2496781" y="107713"/>
                    </a:lnTo>
                    <a:lnTo>
                      <a:pt x="2498222" y="106604"/>
                    </a:lnTo>
                    <a:lnTo>
                      <a:pt x="2499884" y="106050"/>
                    </a:lnTo>
                    <a:lnTo>
                      <a:pt x="2501214" y="104166"/>
                    </a:lnTo>
                    <a:lnTo>
                      <a:pt x="2502876" y="100399"/>
                    </a:lnTo>
                    <a:lnTo>
                      <a:pt x="2503651" y="97961"/>
                    </a:lnTo>
                    <a:lnTo>
                      <a:pt x="2503984" y="94526"/>
                    </a:lnTo>
                    <a:lnTo>
                      <a:pt x="2503540" y="91423"/>
                    </a:lnTo>
                    <a:lnTo>
                      <a:pt x="2502765" y="89982"/>
                    </a:lnTo>
                    <a:lnTo>
                      <a:pt x="2502322" y="88209"/>
                    </a:lnTo>
                    <a:lnTo>
                      <a:pt x="2502987" y="84109"/>
                    </a:lnTo>
                    <a:lnTo>
                      <a:pt x="2497557" y="79122"/>
                    </a:lnTo>
                    <a:lnTo>
                      <a:pt x="2498665" y="75465"/>
                    </a:lnTo>
                    <a:lnTo>
                      <a:pt x="2499108" y="74357"/>
                    </a:lnTo>
                    <a:lnTo>
                      <a:pt x="2490353" y="76684"/>
                    </a:lnTo>
                    <a:lnTo>
                      <a:pt x="2463204" y="104610"/>
                    </a:lnTo>
                    <a:lnTo>
                      <a:pt x="2455669" y="116799"/>
                    </a:lnTo>
                    <a:lnTo>
                      <a:pt x="2449684" y="129211"/>
                    </a:lnTo>
                    <a:lnTo>
                      <a:pt x="2442482" y="137411"/>
                    </a:lnTo>
                    <a:lnTo>
                      <a:pt x="2439268" y="142841"/>
                    </a:lnTo>
                    <a:lnTo>
                      <a:pt x="2438492" y="145501"/>
                    </a:lnTo>
                    <a:lnTo>
                      <a:pt x="2437162" y="151928"/>
                    </a:lnTo>
                    <a:lnTo>
                      <a:pt x="2436165" y="154809"/>
                    </a:lnTo>
                    <a:lnTo>
                      <a:pt x="2434171" y="156804"/>
                    </a:lnTo>
                    <a:lnTo>
                      <a:pt x="2430071" y="157136"/>
                    </a:lnTo>
                    <a:lnTo>
                      <a:pt x="2428740" y="158466"/>
                    </a:lnTo>
                    <a:lnTo>
                      <a:pt x="2426746" y="165226"/>
                    </a:lnTo>
                    <a:lnTo>
                      <a:pt x="2422091" y="187943"/>
                    </a:lnTo>
                    <a:lnTo>
                      <a:pt x="2419654" y="194703"/>
                    </a:lnTo>
                    <a:lnTo>
                      <a:pt x="2416219" y="200687"/>
                    </a:lnTo>
                    <a:lnTo>
                      <a:pt x="2412451" y="205008"/>
                    </a:lnTo>
                    <a:lnTo>
                      <a:pt x="2409015" y="206671"/>
                    </a:lnTo>
                    <a:lnTo>
                      <a:pt x="2405912" y="209219"/>
                    </a:lnTo>
                    <a:lnTo>
                      <a:pt x="2381755" y="251108"/>
                    </a:lnTo>
                    <a:lnTo>
                      <a:pt x="2357375" y="284352"/>
                    </a:lnTo>
                    <a:lnTo>
                      <a:pt x="2355380" y="290115"/>
                    </a:lnTo>
                    <a:lnTo>
                      <a:pt x="2366019" y="294769"/>
                    </a:lnTo>
                    <a:lnTo>
                      <a:pt x="2368678" y="299312"/>
                    </a:lnTo>
                    <a:lnTo>
                      <a:pt x="2366019" y="305961"/>
                    </a:lnTo>
                    <a:lnTo>
                      <a:pt x="2358484" y="315491"/>
                    </a:lnTo>
                    <a:lnTo>
                      <a:pt x="2356932" y="321032"/>
                    </a:lnTo>
                    <a:lnTo>
                      <a:pt x="2356156" y="324578"/>
                    </a:lnTo>
                    <a:lnTo>
                      <a:pt x="2354273" y="328678"/>
                    </a:lnTo>
                    <a:lnTo>
                      <a:pt x="2352167" y="332114"/>
                    </a:lnTo>
                    <a:lnTo>
                      <a:pt x="2350726" y="333554"/>
                    </a:lnTo>
                    <a:lnTo>
                      <a:pt x="2348289" y="333998"/>
                    </a:lnTo>
                    <a:lnTo>
                      <a:pt x="2346072" y="335438"/>
                    </a:lnTo>
                    <a:lnTo>
                      <a:pt x="2344078" y="337876"/>
                    </a:lnTo>
                    <a:lnTo>
                      <a:pt x="2342526" y="341644"/>
                    </a:lnTo>
                    <a:lnTo>
                      <a:pt x="2338426" y="357823"/>
                    </a:lnTo>
                    <a:lnTo>
                      <a:pt x="2335988" y="364915"/>
                    </a:lnTo>
                    <a:lnTo>
                      <a:pt x="2333217" y="367907"/>
                    </a:lnTo>
                    <a:lnTo>
                      <a:pt x="2330558" y="368572"/>
                    </a:lnTo>
                    <a:lnTo>
                      <a:pt x="2325350" y="371675"/>
                    </a:lnTo>
                    <a:lnTo>
                      <a:pt x="2322690" y="372340"/>
                    </a:lnTo>
                    <a:lnTo>
                      <a:pt x="2320141" y="371121"/>
                    </a:lnTo>
                    <a:lnTo>
                      <a:pt x="2318811" y="368239"/>
                    </a:lnTo>
                    <a:lnTo>
                      <a:pt x="2317815" y="365137"/>
                    </a:lnTo>
                    <a:lnTo>
                      <a:pt x="2316485" y="363253"/>
                    </a:lnTo>
                    <a:lnTo>
                      <a:pt x="2317482" y="359707"/>
                    </a:lnTo>
                    <a:lnTo>
                      <a:pt x="2319033" y="358155"/>
                    </a:lnTo>
                    <a:lnTo>
                      <a:pt x="2322579" y="356382"/>
                    </a:lnTo>
                    <a:lnTo>
                      <a:pt x="2321028" y="354498"/>
                    </a:lnTo>
                    <a:lnTo>
                      <a:pt x="2319365" y="355052"/>
                    </a:lnTo>
                    <a:lnTo>
                      <a:pt x="2317482" y="356271"/>
                    </a:lnTo>
                    <a:lnTo>
                      <a:pt x="2315487" y="356271"/>
                    </a:lnTo>
                    <a:cubicBezTo>
                      <a:pt x="2315487" y="356271"/>
                      <a:pt x="2317039" y="349401"/>
                      <a:pt x="2317039" y="349401"/>
                    </a:cubicBezTo>
                    <a:lnTo>
                      <a:pt x="2317815" y="347295"/>
                    </a:lnTo>
                    <a:lnTo>
                      <a:pt x="2310168" y="350952"/>
                    </a:lnTo>
                    <a:lnTo>
                      <a:pt x="2308395" y="353944"/>
                    </a:lnTo>
                    <a:lnTo>
                      <a:pt x="2307730" y="359042"/>
                    </a:lnTo>
                    <a:lnTo>
                      <a:pt x="2308395" y="362366"/>
                    </a:lnTo>
                    <a:lnTo>
                      <a:pt x="2309725" y="364915"/>
                    </a:lnTo>
                    <a:lnTo>
                      <a:pt x="2310833" y="367685"/>
                    </a:lnTo>
                    <a:lnTo>
                      <a:pt x="2311276" y="376994"/>
                    </a:lnTo>
                    <a:lnTo>
                      <a:pt x="2307508" y="376994"/>
                    </a:lnTo>
                    <a:cubicBezTo>
                      <a:pt x="2307508" y="376994"/>
                      <a:pt x="2302854" y="371675"/>
                      <a:pt x="2302854" y="371675"/>
                    </a:cubicBezTo>
                    <a:lnTo>
                      <a:pt x="2300638" y="364361"/>
                    </a:lnTo>
                    <a:lnTo>
                      <a:pt x="2300859" y="348958"/>
                    </a:lnTo>
                    <a:lnTo>
                      <a:pt x="2301081" y="345966"/>
                    </a:lnTo>
                    <a:lnTo>
                      <a:pt x="2303076" y="341865"/>
                    </a:lnTo>
                    <a:lnTo>
                      <a:pt x="2303741" y="339538"/>
                    </a:lnTo>
                    <a:lnTo>
                      <a:pt x="2303076" y="334662"/>
                    </a:lnTo>
                    <a:lnTo>
                      <a:pt x="2303076" y="332114"/>
                    </a:lnTo>
                    <a:cubicBezTo>
                      <a:pt x="2303076" y="332114"/>
                      <a:pt x="2303630" y="329676"/>
                      <a:pt x="2303630" y="329676"/>
                    </a:cubicBezTo>
                    <a:lnTo>
                      <a:pt x="2304406" y="326573"/>
                    </a:lnTo>
                    <a:lnTo>
                      <a:pt x="2304406" y="325576"/>
                    </a:lnTo>
                    <a:cubicBezTo>
                      <a:pt x="2304406" y="325576"/>
                      <a:pt x="2304406" y="323138"/>
                      <a:pt x="2304406" y="323138"/>
                    </a:cubicBezTo>
                    <a:lnTo>
                      <a:pt x="2304627" y="321919"/>
                    </a:lnTo>
                    <a:lnTo>
                      <a:pt x="2305735" y="321586"/>
                    </a:lnTo>
                    <a:lnTo>
                      <a:pt x="2306289" y="320700"/>
                    </a:lnTo>
                    <a:lnTo>
                      <a:pt x="2307176" y="318705"/>
                    </a:lnTo>
                    <a:lnTo>
                      <a:pt x="2308506" y="316821"/>
                    </a:lnTo>
                    <a:lnTo>
                      <a:pt x="2309835" y="315491"/>
                    </a:lnTo>
                    <a:lnTo>
                      <a:pt x="2313382" y="313497"/>
                    </a:lnTo>
                    <a:lnTo>
                      <a:pt x="2329671" y="295877"/>
                    </a:lnTo>
                    <a:lnTo>
                      <a:pt x="2330558" y="292663"/>
                    </a:lnTo>
                    <a:lnTo>
                      <a:pt x="2330004" y="287566"/>
                    </a:lnTo>
                    <a:lnTo>
                      <a:pt x="2328009" y="285128"/>
                    </a:lnTo>
                    <a:lnTo>
                      <a:pt x="2325461" y="287233"/>
                    </a:lnTo>
                    <a:lnTo>
                      <a:pt x="2322801" y="290669"/>
                    </a:lnTo>
                    <a:lnTo>
                      <a:pt x="2320695" y="292220"/>
                    </a:lnTo>
                    <a:lnTo>
                      <a:pt x="2318701" y="289893"/>
                    </a:lnTo>
                    <a:lnTo>
                      <a:pt x="2318701" y="286236"/>
                    </a:lnTo>
                    <a:cubicBezTo>
                      <a:pt x="2318701" y="286236"/>
                      <a:pt x="2320141" y="282579"/>
                      <a:pt x="2320141" y="282579"/>
                    </a:cubicBezTo>
                    <a:lnTo>
                      <a:pt x="2322136" y="280474"/>
                    </a:lnTo>
                    <a:lnTo>
                      <a:pt x="2318922" y="280474"/>
                    </a:lnTo>
                    <a:cubicBezTo>
                      <a:pt x="2318922" y="280474"/>
                      <a:pt x="2317371" y="279920"/>
                      <a:pt x="2317371" y="279920"/>
                    </a:cubicBezTo>
                    <a:lnTo>
                      <a:pt x="2315930" y="278368"/>
                    </a:lnTo>
                    <a:lnTo>
                      <a:pt x="2324463" y="266733"/>
                    </a:lnTo>
                    <a:lnTo>
                      <a:pt x="2329117" y="264516"/>
                    </a:lnTo>
                    <a:lnTo>
                      <a:pt x="2335767" y="269281"/>
                    </a:lnTo>
                    <a:lnTo>
                      <a:pt x="2336653" y="267065"/>
                    </a:lnTo>
                    <a:lnTo>
                      <a:pt x="2336653" y="262854"/>
                    </a:lnTo>
                    <a:cubicBezTo>
                      <a:pt x="2336653" y="262854"/>
                      <a:pt x="2334547" y="252991"/>
                      <a:pt x="2334547" y="252991"/>
                    </a:cubicBezTo>
                    <a:lnTo>
                      <a:pt x="2335212" y="248448"/>
                    </a:lnTo>
                    <a:lnTo>
                      <a:pt x="2336985" y="245788"/>
                    </a:lnTo>
                    <a:lnTo>
                      <a:pt x="2339202" y="245788"/>
                    </a:lnTo>
                    <a:cubicBezTo>
                      <a:pt x="2339202" y="245788"/>
                      <a:pt x="2334215" y="238142"/>
                      <a:pt x="2334215" y="238142"/>
                    </a:cubicBezTo>
                    <a:lnTo>
                      <a:pt x="2317704" y="240580"/>
                    </a:lnTo>
                    <a:lnTo>
                      <a:pt x="2313493" y="234374"/>
                    </a:lnTo>
                    <a:lnTo>
                      <a:pt x="2334215" y="235372"/>
                    </a:lnTo>
                    <a:lnTo>
                      <a:pt x="2339313" y="227171"/>
                    </a:lnTo>
                    <a:lnTo>
                      <a:pt x="2334658" y="221298"/>
                    </a:lnTo>
                    <a:lnTo>
                      <a:pt x="2315154" y="229609"/>
                    </a:lnTo>
                    <a:lnTo>
                      <a:pt x="2318258" y="222850"/>
                    </a:lnTo>
                    <a:lnTo>
                      <a:pt x="2333882" y="208665"/>
                    </a:lnTo>
                    <a:lnTo>
                      <a:pt x="2335656" y="206117"/>
                    </a:lnTo>
                    <a:lnTo>
                      <a:pt x="2339313" y="199135"/>
                    </a:lnTo>
                    <a:lnTo>
                      <a:pt x="2341528" y="196919"/>
                    </a:lnTo>
                    <a:lnTo>
                      <a:pt x="2346848" y="194259"/>
                    </a:lnTo>
                    <a:lnTo>
                      <a:pt x="2355270" y="182180"/>
                    </a:lnTo>
                    <a:lnTo>
                      <a:pt x="2357375" y="175532"/>
                    </a:lnTo>
                    <a:lnTo>
                      <a:pt x="2364800" y="172318"/>
                    </a:lnTo>
                    <a:lnTo>
                      <a:pt x="2370230" y="162788"/>
                    </a:lnTo>
                    <a:lnTo>
                      <a:pt x="2374441" y="160682"/>
                    </a:lnTo>
                    <a:lnTo>
                      <a:pt x="2376990" y="158244"/>
                    </a:lnTo>
                    <a:lnTo>
                      <a:pt x="2379317" y="154587"/>
                    </a:lnTo>
                    <a:lnTo>
                      <a:pt x="2381090" y="150044"/>
                    </a:lnTo>
                    <a:lnTo>
                      <a:pt x="2379317" y="145722"/>
                    </a:lnTo>
                    <a:lnTo>
                      <a:pt x="2378652" y="143506"/>
                    </a:lnTo>
                    <a:lnTo>
                      <a:pt x="2378098" y="140403"/>
                    </a:lnTo>
                    <a:lnTo>
                      <a:pt x="2389069" y="136414"/>
                    </a:lnTo>
                    <a:lnTo>
                      <a:pt x="2392171" y="133311"/>
                    </a:lnTo>
                    <a:lnTo>
                      <a:pt x="2397491" y="122673"/>
                    </a:lnTo>
                    <a:lnTo>
                      <a:pt x="2400261" y="118572"/>
                    </a:lnTo>
                    <a:lnTo>
                      <a:pt x="2405137" y="115802"/>
                    </a:lnTo>
                    <a:lnTo>
                      <a:pt x="2408240" y="110926"/>
                    </a:lnTo>
                    <a:lnTo>
                      <a:pt x="2411564" y="108710"/>
                    </a:lnTo>
                    <a:lnTo>
                      <a:pt x="2411564" y="106050"/>
                    </a:lnTo>
                    <a:cubicBezTo>
                      <a:pt x="2411564" y="106050"/>
                      <a:pt x="2410788" y="102837"/>
                      <a:pt x="2410788" y="102837"/>
                    </a:cubicBezTo>
                    <a:lnTo>
                      <a:pt x="2409902" y="100177"/>
                    </a:lnTo>
                    <a:lnTo>
                      <a:pt x="2406688" y="94969"/>
                    </a:lnTo>
                    <a:lnTo>
                      <a:pt x="2403475" y="95523"/>
                    </a:lnTo>
                    <a:lnTo>
                      <a:pt x="2400039" y="98404"/>
                    </a:lnTo>
                    <a:lnTo>
                      <a:pt x="2396382" y="100177"/>
                    </a:lnTo>
                    <a:lnTo>
                      <a:pt x="2395828" y="101285"/>
                    </a:lnTo>
                    <a:lnTo>
                      <a:pt x="2395052" y="103834"/>
                    </a:lnTo>
                    <a:lnTo>
                      <a:pt x="2393945" y="106383"/>
                    </a:lnTo>
                    <a:lnTo>
                      <a:pt x="2392504" y="107491"/>
                    </a:lnTo>
                    <a:lnTo>
                      <a:pt x="2391506" y="106494"/>
                    </a:lnTo>
                    <a:lnTo>
                      <a:pt x="2390288" y="104166"/>
                    </a:lnTo>
                    <a:lnTo>
                      <a:pt x="2389290" y="101396"/>
                    </a:lnTo>
                    <a:lnTo>
                      <a:pt x="2388958" y="99180"/>
                    </a:lnTo>
                    <a:lnTo>
                      <a:pt x="2386852" y="95080"/>
                    </a:lnTo>
                    <a:lnTo>
                      <a:pt x="2381976" y="95080"/>
                    </a:lnTo>
                    <a:cubicBezTo>
                      <a:pt x="2381976" y="95080"/>
                      <a:pt x="2376768" y="97518"/>
                      <a:pt x="2376768" y="97518"/>
                    </a:cubicBezTo>
                    <a:lnTo>
                      <a:pt x="2373665" y="100288"/>
                    </a:lnTo>
                    <a:lnTo>
                      <a:pt x="2370452" y="108488"/>
                    </a:lnTo>
                    <a:lnTo>
                      <a:pt x="2369676" y="109929"/>
                    </a:lnTo>
                    <a:lnTo>
                      <a:pt x="2368014" y="109375"/>
                    </a:lnTo>
                    <a:lnTo>
                      <a:pt x="2366019" y="104277"/>
                    </a:lnTo>
                    <a:lnTo>
                      <a:pt x="2365021" y="104056"/>
                    </a:lnTo>
                    <a:lnTo>
                      <a:pt x="2359702" y="112921"/>
                    </a:lnTo>
                    <a:lnTo>
                      <a:pt x="2356932" y="113807"/>
                    </a:lnTo>
                    <a:lnTo>
                      <a:pt x="2354826" y="107602"/>
                    </a:lnTo>
                    <a:lnTo>
                      <a:pt x="2357154" y="106604"/>
                    </a:lnTo>
                    <a:lnTo>
                      <a:pt x="2362695" y="101285"/>
                    </a:lnTo>
                    <a:lnTo>
                      <a:pt x="2364911" y="98182"/>
                    </a:lnTo>
                    <a:lnTo>
                      <a:pt x="2366573" y="94415"/>
                    </a:lnTo>
                    <a:lnTo>
                      <a:pt x="2367681" y="89650"/>
                    </a:lnTo>
                    <a:lnTo>
                      <a:pt x="2367681" y="85660"/>
                    </a:lnTo>
                    <a:cubicBezTo>
                      <a:pt x="2367681" y="85660"/>
                      <a:pt x="2354162" y="71254"/>
                      <a:pt x="2354162" y="71254"/>
                    </a:cubicBezTo>
                    <a:lnTo>
                      <a:pt x="2348178" y="67265"/>
                    </a:lnTo>
                    <a:lnTo>
                      <a:pt x="2345518" y="75354"/>
                    </a:lnTo>
                    <a:lnTo>
                      <a:pt x="2346183" y="79565"/>
                    </a:lnTo>
                    <a:lnTo>
                      <a:pt x="2347624" y="84663"/>
                    </a:lnTo>
                    <a:lnTo>
                      <a:pt x="2349286" y="88985"/>
                    </a:lnTo>
                    <a:lnTo>
                      <a:pt x="2350394" y="90758"/>
                    </a:lnTo>
                    <a:lnTo>
                      <a:pt x="2351613" y="93307"/>
                    </a:lnTo>
                    <a:lnTo>
                      <a:pt x="2351169" y="98958"/>
                    </a:lnTo>
                    <a:lnTo>
                      <a:pt x="2346404" y="121675"/>
                    </a:lnTo>
                    <a:lnTo>
                      <a:pt x="2345518" y="123781"/>
                    </a:lnTo>
                    <a:lnTo>
                      <a:pt x="2342083" y="123227"/>
                    </a:lnTo>
                    <a:lnTo>
                      <a:pt x="2340199" y="123448"/>
                    </a:lnTo>
                    <a:lnTo>
                      <a:pt x="2338869" y="125111"/>
                    </a:lnTo>
                    <a:lnTo>
                      <a:pt x="2337872" y="127992"/>
                    </a:lnTo>
                    <a:lnTo>
                      <a:pt x="2336985" y="130097"/>
                    </a:lnTo>
                    <a:lnTo>
                      <a:pt x="2335877" y="131316"/>
                    </a:lnTo>
                    <a:lnTo>
                      <a:pt x="2334547" y="131095"/>
                    </a:lnTo>
                    <a:lnTo>
                      <a:pt x="2336874" y="119348"/>
                    </a:lnTo>
                    <a:lnTo>
                      <a:pt x="2334104" y="106604"/>
                    </a:lnTo>
                    <a:lnTo>
                      <a:pt x="2332996" y="102837"/>
                    </a:lnTo>
                    <a:lnTo>
                      <a:pt x="2327123" y="92309"/>
                    </a:lnTo>
                    <a:lnTo>
                      <a:pt x="2325571" y="90869"/>
                    </a:lnTo>
                    <a:lnTo>
                      <a:pt x="2325239" y="90093"/>
                    </a:lnTo>
                    <a:lnTo>
                      <a:pt x="2324796" y="88431"/>
                    </a:lnTo>
                    <a:lnTo>
                      <a:pt x="2324130" y="86768"/>
                    </a:lnTo>
                    <a:lnTo>
                      <a:pt x="2322912" y="85993"/>
                    </a:lnTo>
                    <a:lnTo>
                      <a:pt x="2322026" y="86658"/>
                    </a:lnTo>
                    <a:lnTo>
                      <a:pt x="2319365" y="90204"/>
                    </a:lnTo>
                    <a:lnTo>
                      <a:pt x="2315376" y="98847"/>
                    </a:lnTo>
                    <a:lnTo>
                      <a:pt x="2314379" y="102726"/>
                    </a:lnTo>
                    <a:lnTo>
                      <a:pt x="2314379" y="109707"/>
                    </a:lnTo>
                    <a:cubicBezTo>
                      <a:pt x="2314379" y="109707"/>
                      <a:pt x="2312274" y="107934"/>
                      <a:pt x="2312274" y="107934"/>
                    </a:cubicBezTo>
                    <a:lnTo>
                      <a:pt x="2307287" y="106715"/>
                    </a:lnTo>
                    <a:lnTo>
                      <a:pt x="2305403" y="103834"/>
                    </a:lnTo>
                    <a:lnTo>
                      <a:pt x="2303519" y="101618"/>
                    </a:lnTo>
                    <a:lnTo>
                      <a:pt x="2299197" y="104610"/>
                    </a:lnTo>
                    <a:lnTo>
                      <a:pt x="2297313" y="102615"/>
                    </a:lnTo>
                    <a:lnTo>
                      <a:pt x="2301081" y="100620"/>
                    </a:lnTo>
                    <a:lnTo>
                      <a:pt x="2305513" y="96299"/>
                    </a:lnTo>
                    <a:lnTo>
                      <a:pt x="2309725" y="90425"/>
                    </a:lnTo>
                    <a:lnTo>
                      <a:pt x="2312828" y="83666"/>
                    </a:lnTo>
                    <a:lnTo>
                      <a:pt x="2313936" y="73360"/>
                    </a:lnTo>
                    <a:lnTo>
                      <a:pt x="2310611" y="68595"/>
                    </a:lnTo>
                    <a:lnTo>
                      <a:pt x="2306068" y="68373"/>
                    </a:lnTo>
                    <a:lnTo>
                      <a:pt x="2303519" y="71698"/>
                    </a:lnTo>
                    <a:lnTo>
                      <a:pt x="2305403" y="73249"/>
                    </a:lnTo>
                    <a:lnTo>
                      <a:pt x="2304295" y="77571"/>
                    </a:lnTo>
                    <a:lnTo>
                      <a:pt x="2303187" y="83112"/>
                    </a:lnTo>
                    <a:lnTo>
                      <a:pt x="2305070" y="88541"/>
                    </a:lnTo>
                    <a:lnTo>
                      <a:pt x="2286454" y="90647"/>
                    </a:lnTo>
                    <a:lnTo>
                      <a:pt x="2288337" y="87877"/>
                    </a:lnTo>
                    <a:lnTo>
                      <a:pt x="2290221" y="85882"/>
                    </a:lnTo>
                    <a:lnTo>
                      <a:pt x="2290997" y="83666"/>
                    </a:lnTo>
                    <a:lnTo>
                      <a:pt x="2289556" y="80120"/>
                    </a:lnTo>
                    <a:lnTo>
                      <a:pt x="2288226" y="78790"/>
                    </a:lnTo>
                    <a:lnTo>
                      <a:pt x="2285013" y="77127"/>
                    </a:lnTo>
                    <a:lnTo>
                      <a:pt x="2283905" y="75244"/>
                    </a:lnTo>
                    <a:lnTo>
                      <a:pt x="2283018" y="72362"/>
                    </a:lnTo>
                    <a:lnTo>
                      <a:pt x="2282353" y="70700"/>
                    </a:lnTo>
                    <a:lnTo>
                      <a:pt x="2281356" y="69924"/>
                    </a:lnTo>
                    <a:lnTo>
                      <a:pt x="2269055" y="66600"/>
                    </a:lnTo>
                    <a:lnTo>
                      <a:pt x="2265731" y="67265"/>
                    </a:lnTo>
                    <a:lnTo>
                      <a:pt x="2262517" y="69038"/>
                    </a:lnTo>
                    <a:lnTo>
                      <a:pt x="2260190" y="71808"/>
                    </a:lnTo>
                    <a:lnTo>
                      <a:pt x="2261963" y="74025"/>
                    </a:lnTo>
                    <a:lnTo>
                      <a:pt x="2266063" y="74357"/>
                    </a:lnTo>
                    <a:lnTo>
                      <a:pt x="2267948" y="76241"/>
                    </a:lnTo>
                    <a:lnTo>
                      <a:pt x="2265731" y="76241"/>
                    </a:lnTo>
                    <a:cubicBezTo>
                      <a:pt x="2265731" y="76241"/>
                      <a:pt x="2263182" y="77017"/>
                      <a:pt x="2263182" y="77017"/>
                    </a:cubicBezTo>
                    <a:lnTo>
                      <a:pt x="2260633" y="78790"/>
                    </a:lnTo>
                    <a:lnTo>
                      <a:pt x="2258750" y="81228"/>
                    </a:lnTo>
                    <a:lnTo>
                      <a:pt x="2259636" y="84995"/>
                    </a:lnTo>
                    <a:lnTo>
                      <a:pt x="2261077" y="87212"/>
                    </a:lnTo>
                    <a:lnTo>
                      <a:pt x="2264955" y="90758"/>
                    </a:lnTo>
                    <a:lnTo>
                      <a:pt x="2264180" y="91755"/>
                    </a:lnTo>
                    <a:lnTo>
                      <a:pt x="2262739" y="95523"/>
                    </a:lnTo>
                    <a:lnTo>
                      <a:pt x="2266063" y="95523"/>
                    </a:lnTo>
                    <a:cubicBezTo>
                      <a:pt x="2266063" y="95523"/>
                      <a:pt x="2275926" y="102837"/>
                      <a:pt x="2275926" y="102837"/>
                    </a:cubicBezTo>
                    <a:lnTo>
                      <a:pt x="2274263" y="107713"/>
                    </a:lnTo>
                    <a:lnTo>
                      <a:pt x="2271272" y="107380"/>
                    </a:lnTo>
                    <a:lnTo>
                      <a:pt x="2267837" y="105385"/>
                    </a:lnTo>
                    <a:lnTo>
                      <a:pt x="2265066" y="105164"/>
                    </a:lnTo>
                    <a:lnTo>
                      <a:pt x="2263293" y="107602"/>
                    </a:lnTo>
                    <a:lnTo>
                      <a:pt x="2263072" y="110372"/>
                    </a:lnTo>
                    <a:lnTo>
                      <a:pt x="2263072" y="114029"/>
                    </a:lnTo>
                    <a:cubicBezTo>
                      <a:pt x="2263072" y="114029"/>
                      <a:pt x="2261852" y="119348"/>
                      <a:pt x="2261852" y="119348"/>
                    </a:cubicBezTo>
                    <a:lnTo>
                      <a:pt x="2265066" y="122783"/>
                    </a:lnTo>
                    <a:lnTo>
                      <a:pt x="2266396" y="125221"/>
                    </a:lnTo>
                    <a:lnTo>
                      <a:pt x="2267393" y="128546"/>
                    </a:lnTo>
                    <a:lnTo>
                      <a:pt x="2265731" y="135084"/>
                    </a:lnTo>
                    <a:lnTo>
                      <a:pt x="2263515" y="135084"/>
                    </a:lnTo>
                    <a:cubicBezTo>
                      <a:pt x="2263515" y="135084"/>
                      <a:pt x="2258750" y="128546"/>
                      <a:pt x="2258750" y="128546"/>
                    </a:cubicBezTo>
                    <a:lnTo>
                      <a:pt x="2252655" y="124113"/>
                    </a:lnTo>
                    <a:lnTo>
                      <a:pt x="2246338" y="121897"/>
                    </a:lnTo>
                    <a:lnTo>
                      <a:pt x="2246560" y="116245"/>
                    </a:lnTo>
                    <a:lnTo>
                      <a:pt x="2244898" y="113918"/>
                    </a:lnTo>
                    <a:lnTo>
                      <a:pt x="2240133" y="112256"/>
                    </a:lnTo>
                    <a:lnTo>
                      <a:pt x="2241019" y="109929"/>
                    </a:lnTo>
                    <a:lnTo>
                      <a:pt x="2238692" y="105053"/>
                    </a:lnTo>
                    <a:lnTo>
                      <a:pt x="2235035" y="106494"/>
                    </a:lnTo>
                    <a:lnTo>
                      <a:pt x="2224397" y="114916"/>
                    </a:lnTo>
                    <a:lnTo>
                      <a:pt x="2224175" y="121010"/>
                    </a:lnTo>
                    <a:lnTo>
                      <a:pt x="2224175" y="128103"/>
                    </a:lnTo>
                    <a:cubicBezTo>
                      <a:pt x="2224175" y="128103"/>
                      <a:pt x="2221626" y="133533"/>
                      <a:pt x="2221626" y="133533"/>
                    </a:cubicBezTo>
                    <a:lnTo>
                      <a:pt x="2223954" y="138519"/>
                    </a:lnTo>
                    <a:lnTo>
                      <a:pt x="2226946" y="140514"/>
                    </a:lnTo>
                    <a:lnTo>
                      <a:pt x="2233151" y="140514"/>
                    </a:lnTo>
                    <a:cubicBezTo>
                      <a:pt x="2233151" y="140514"/>
                      <a:pt x="2246338" y="145279"/>
                      <a:pt x="2246338" y="145279"/>
                    </a:cubicBezTo>
                    <a:lnTo>
                      <a:pt x="2252211" y="144725"/>
                    </a:lnTo>
                    <a:lnTo>
                      <a:pt x="2254096" y="145279"/>
                    </a:lnTo>
                    <a:lnTo>
                      <a:pt x="2255425" y="146720"/>
                    </a:lnTo>
                    <a:lnTo>
                      <a:pt x="2257974" y="152371"/>
                    </a:lnTo>
                    <a:lnTo>
                      <a:pt x="2260412" y="155141"/>
                    </a:lnTo>
                    <a:lnTo>
                      <a:pt x="2268058" y="159463"/>
                    </a:lnTo>
                    <a:lnTo>
                      <a:pt x="2267061" y="161347"/>
                    </a:lnTo>
                    <a:lnTo>
                      <a:pt x="2266507" y="161790"/>
                    </a:lnTo>
                    <a:lnTo>
                      <a:pt x="2268723" y="166777"/>
                    </a:lnTo>
                    <a:lnTo>
                      <a:pt x="2275926" y="174645"/>
                    </a:lnTo>
                    <a:lnTo>
                      <a:pt x="2277478" y="181848"/>
                    </a:lnTo>
                    <a:lnTo>
                      <a:pt x="2275815" y="189716"/>
                    </a:lnTo>
                    <a:lnTo>
                      <a:pt x="2271826" y="192043"/>
                    </a:lnTo>
                    <a:lnTo>
                      <a:pt x="2267172" y="190824"/>
                    </a:lnTo>
                    <a:lnTo>
                      <a:pt x="2263515" y="188054"/>
                    </a:lnTo>
                    <a:lnTo>
                      <a:pt x="2250328" y="170323"/>
                    </a:lnTo>
                    <a:lnTo>
                      <a:pt x="2248000" y="168550"/>
                    </a:lnTo>
                    <a:lnTo>
                      <a:pt x="2240244" y="169215"/>
                    </a:lnTo>
                    <a:lnTo>
                      <a:pt x="2235922" y="166334"/>
                    </a:lnTo>
                    <a:lnTo>
                      <a:pt x="2233927" y="165891"/>
                    </a:lnTo>
                    <a:lnTo>
                      <a:pt x="2231822" y="167885"/>
                    </a:lnTo>
                    <a:lnTo>
                      <a:pt x="2227278" y="174313"/>
                    </a:lnTo>
                    <a:lnTo>
                      <a:pt x="2225948" y="177305"/>
                    </a:lnTo>
                    <a:lnTo>
                      <a:pt x="2225283" y="180851"/>
                    </a:lnTo>
                    <a:lnTo>
                      <a:pt x="2225283" y="189162"/>
                    </a:lnTo>
                    <a:cubicBezTo>
                      <a:pt x="2225283" y="189162"/>
                      <a:pt x="2224840" y="192486"/>
                      <a:pt x="2224840" y="192486"/>
                    </a:cubicBezTo>
                    <a:lnTo>
                      <a:pt x="2223954" y="194813"/>
                    </a:lnTo>
                    <a:lnTo>
                      <a:pt x="2223067" y="195811"/>
                    </a:lnTo>
                    <a:lnTo>
                      <a:pt x="2222070" y="196254"/>
                    </a:lnTo>
                    <a:lnTo>
                      <a:pt x="2221072" y="197141"/>
                    </a:lnTo>
                    <a:lnTo>
                      <a:pt x="2217970" y="202016"/>
                    </a:lnTo>
                    <a:lnTo>
                      <a:pt x="2206777" y="214428"/>
                    </a:lnTo>
                    <a:lnTo>
                      <a:pt x="2205669" y="216976"/>
                    </a:lnTo>
                    <a:lnTo>
                      <a:pt x="2206999" y="218085"/>
                    </a:lnTo>
                    <a:lnTo>
                      <a:pt x="2220186" y="222961"/>
                    </a:lnTo>
                    <a:lnTo>
                      <a:pt x="2223289" y="226396"/>
                    </a:lnTo>
                    <a:lnTo>
                      <a:pt x="2229716" y="236812"/>
                    </a:lnTo>
                    <a:lnTo>
                      <a:pt x="2233040" y="239029"/>
                    </a:lnTo>
                    <a:lnTo>
                      <a:pt x="2234259" y="240580"/>
                    </a:lnTo>
                    <a:lnTo>
                      <a:pt x="2234481" y="243683"/>
                    </a:lnTo>
                    <a:lnTo>
                      <a:pt x="2233705" y="245899"/>
                    </a:lnTo>
                    <a:lnTo>
                      <a:pt x="2231822" y="244791"/>
                    </a:lnTo>
                    <a:lnTo>
                      <a:pt x="2229272" y="241134"/>
                    </a:lnTo>
                    <a:lnTo>
                      <a:pt x="2227832" y="239583"/>
                    </a:lnTo>
                    <a:lnTo>
                      <a:pt x="2215199" y="233045"/>
                    </a:lnTo>
                    <a:lnTo>
                      <a:pt x="2184836" y="227836"/>
                    </a:lnTo>
                    <a:lnTo>
                      <a:pt x="2176081" y="232047"/>
                    </a:lnTo>
                    <a:lnTo>
                      <a:pt x="2173311" y="235483"/>
                    </a:lnTo>
                    <a:lnTo>
                      <a:pt x="2165997" y="248448"/>
                    </a:lnTo>
                    <a:lnTo>
                      <a:pt x="2153697" y="261192"/>
                    </a:lnTo>
                    <a:lnTo>
                      <a:pt x="2147823" y="269392"/>
                    </a:lnTo>
                    <a:lnTo>
                      <a:pt x="2144610" y="272717"/>
                    </a:lnTo>
                    <a:lnTo>
                      <a:pt x="2141618" y="274046"/>
                    </a:lnTo>
                    <a:lnTo>
                      <a:pt x="2139069" y="276595"/>
                    </a:lnTo>
                    <a:lnTo>
                      <a:pt x="2135523" y="288452"/>
                    </a:lnTo>
                    <a:lnTo>
                      <a:pt x="2133418" y="292442"/>
                    </a:lnTo>
                    <a:lnTo>
                      <a:pt x="2135634" y="293439"/>
                    </a:lnTo>
                    <a:lnTo>
                      <a:pt x="2140399" y="290558"/>
                    </a:lnTo>
                    <a:lnTo>
                      <a:pt x="2142837" y="290115"/>
                    </a:lnTo>
                    <a:lnTo>
                      <a:pt x="2139734" y="296653"/>
                    </a:lnTo>
                    <a:lnTo>
                      <a:pt x="2138958" y="299312"/>
                    </a:lnTo>
                    <a:lnTo>
                      <a:pt x="2150594" y="296985"/>
                    </a:lnTo>
                    <a:lnTo>
                      <a:pt x="2145607" y="301639"/>
                    </a:lnTo>
                    <a:lnTo>
                      <a:pt x="2126214" y="305629"/>
                    </a:lnTo>
                    <a:lnTo>
                      <a:pt x="2116352" y="312943"/>
                    </a:lnTo>
                    <a:lnTo>
                      <a:pt x="2114025" y="317375"/>
                    </a:lnTo>
                    <a:lnTo>
                      <a:pt x="2134193" y="313275"/>
                    </a:lnTo>
                    <a:lnTo>
                      <a:pt x="2137850" y="314162"/>
                    </a:lnTo>
                    <a:lnTo>
                      <a:pt x="2141175" y="317375"/>
                    </a:lnTo>
                    <a:lnTo>
                      <a:pt x="2138183" y="317375"/>
                    </a:lnTo>
                    <a:lnTo>
                      <a:pt x="2137961" y="319481"/>
                    </a:lnTo>
                    <a:lnTo>
                      <a:pt x="2136188" y="320146"/>
                    </a:lnTo>
                    <a:lnTo>
                      <a:pt x="2128320" y="320589"/>
                    </a:lnTo>
                    <a:lnTo>
                      <a:pt x="2124885" y="322251"/>
                    </a:lnTo>
                    <a:lnTo>
                      <a:pt x="2112141" y="323802"/>
                    </a:lnTo>
                    <a:lnTo>
                      <a:pt x="2108484" y="326905"/>
                    </a:lnTo>
                    <a:lnTo>
                      <a:pt x="2112695" y="332779"/>
                    </a:lnTo>
                    <a:lnTo>
                      <a:pt x="2118125" y="334552"/>
                    </a:lnTo>
                    <a:lnTo>
                      <a:pt x="2128764" y="333776"/>
                    </a:lnTo>
                    <a:lnTo>
                      <a:pt x="2126658" y="338652"/>
                    </a:lnTo>
                    <a:lnTo>
                      <a:pt x="2118125" y="340425"/>
                    </a:lnTo>
                    <a:lnTo>
                      <a:pt x="2114912" y="343084"/>
                    </a:lnTo>
                    <a:lnTo>
                      <a:pt x="2117682" y="345855"/>
                    </a:lnTo>
                    <a:lnTo>
                      <a:pt x="2123998" y="349068"/>
                    </a:lnTo>
                    <a:lnTo>
                      <a:pt x="2126547" y="352171"/>
                    </a:lnTo>
                    <a:lnTo>
                      <a:pt x="2123998" y="357823"/>
                    </a:lnTo>
                    <a:lnTo>
                      <a:pt x="2121560" y="360482"/>
                    </a:lnTo>
                    <a:lnTo>
                      <a:pt x="2112251" y="361701"/>
                    </a:lnTo>
                    <a:lnTo>
                      <a:pt x="2110479" y="362810"/>
                    </a:lnTo>
                    <a:lnTo>
                      <a:pt x="2108816" y="364804"/>
                    </a:lnTo>
                    <a:lnTo>
                      <a:pt x="2106933" y="366356"/>
                    </a:lnTo>
                    <a:lnTo>
                      <a:pt x="2102832" y="366356"/>
                    </a:lnTo>
                    <a:cubicBezTo>
                      <a:pt x="2102832" y="366356"/>
                      <a:pt x="2100949" y="368129"/>
                      <a:pt x="2100949" y="368129"/>
                    </a:cubicBezTo>
                    <a:lnTo>
                      <a:pt x="2111919" y="383421"/>
                    </a:lnTo>
                    <a:lnTo>
                      <a:pt x="2114690" y="385637"/>
                    </a:lnTo>
                    <a:lnTo>
                      <a:pt x="2136410" y="387521"/>
                    </a:lnTo>
                    <a:lnTo>
                      <a:pt x="2142172" y="390846"/>
                    </a:lnTo>
                    <a:lnTo>
                      <a:pt x="2140288" y="393838"/>
                    </a:lnTo>
                    <a:lnTo>
                      <a:pt x="2137961" y="395057"/>
                    </a:lnTo>
                    <a:lnTo>
                      <a:pt x="2135966" y="396719"/>
                    </a:lnTo>
                    <a:lnTo>
                      <a:pt x="2135190" y="401152"/>
                    </a:lnTo>
                    <a:lnTo>
                      <a:pt x="2134082" y="403479"/>
                    </a:lnTo>
                    <a:lnTo>
                      <a:pt x="2128764" y="406028"/>
                    </a:lnTo>
                    <a:lnTo>
                      <a:pt x="2118457" y="415890"/>
                    </a:lnTo>
                    <a:lnTo>
                      <a:pt x="2116130" y="415447"/>
                    </a:lnTo>
                    <a:lnTo>
                      <a:pt x="2116130" y="414006"/>
                    </a:lnTo>
                    <a:lnTo>
                      <a:pt x="2119233" y="407911"/>
                    </a:lnTo>
                    <a:lnTo>
                      <a:pt x="2119455" y="406249"/>
                    </a:lnTo>
                    <a:lnTo>
                      <a:pt x="2119012" y="405141"/>
                    </a:lnTo>
                    <a:lnTo>
                      <a:pt x="2117682" y="403479"/>
                    </a:lnTo>
                    <a:lnTo>
                      <a:pt x="2116906" y="401041"/>
                    </a:lnTo>
                    <a:lnTo>
                      <a:pt x="2116684" y="400043"/>
                    </a:lnTo>
                    <a:lnTo>
                      <a:pt x="2115022" y="400043"/>
                    </a:lnTo>
                    <a:cubicBezTo>
                      <a:pt x="2115022" y="400043"/>
                      <a:pt x="2113249" y="401041"/>
                      <a:pt x="2113249" y="401041"/>
                    </a:cubicBezTo>
                    <a:lnTo>
                      <a:pt x="2099175" y="415004"/>
                    </a:lnTo>
                    <a:lnTo>
                      <a:pt x="2095408" y="417220"/>
                    </a:lnTo>
                    <a:lnTo>
                      <a:pt x="2091862" y="413674"/>
                    </a:lnTo>
                    <a:lnTo>
                      <a:pt x="2093635" y="413009"/>
                    </a:lnTo>
                    <a:lnTo>
                      <a:pt x="2095186" y="411790"/>
                    </a:lnTo>
                    <a:lnTo>
                      <a:pt x="2096627" y="409906"/>
                    </a:lnTo>
                    <a:lnTo>
                      <a:pt x="2098067" y="406914"/>
                    </a:lnTo>
                    <a:lnTo>
                      <a:pt x="2095297" y="402925"/>
                    </a:lnTo>
                    <a:lnTo>
                      <a:pt x="2094743" y="399268"/>
                    </a:lnTo>
                    <a:lnTo>
                      <a:pt x="2095297" y="394614"/>
                    </a:lnTo>
                    <a:lnTo>
                      <a:pt x="2095740" y="387743"/>
                    </a:lnTo>
                    <a:lnTo>
                      <a:pt x="2094188" y="384640"/>
                    </a:lnTo>
                    <a:lnTo>
                      <a:pt x="2090753" y="385748"/>
                    </a:lnTo>
                    <a:lnTo>
                      <a:pt x="2087097" y="388186"/>
                    </a:lnTo>
                    <a:lnTo>
                      <a:pt x="2084769" y="388851"/>
                    </a:lnTo>
                    <a:lnTo>
                      <a:pt x="2083440" y="386302"/>
                    </a:lnTo>
                    <a:lnTo>
                      <a:pt x="2082221" y="382202"/>
                    </a:lnTo>
                    <a:lnTo>
                      <a:pt x="2081334" y="377105"/>
                    </a:lnTo>
                    <a:lnTo>
                      <a:pt x="2081002" y="371675"/>
                    </a:lnTo>
                    <a:lnTo>
                      <a:pt x="2081002" y="365469"/>
                    </a:lnTo>
                    <a:cubicBezTo>
                      <a:pt x="2081002" y="365469"/>
                      <a:pt x="2081556" y="361036"/>
                      <a:pt x="2081556" y="361036"/>
                    </a:cubicBezTo>
                    <a:lnTo>
                      <a:pt x="2083329" y="350177"/>
                    </a:lnTo>
                    <a:lnTo>
                      <a:pt x="2078786" y="350731"/>
                    </a:lnTo>
                    <a:lnTo>
                      <a:pt x="2066153" y="363807"/>
                    </a:lnTo>
                    <a:lnTo>
                      <a:pt x="2048754" y="367353"/>
                    </a:lnTo>
                    <a:lnTo>
                      <a:pt x="2041219" y="373891"/>
                    </a:lnTo>
                    <a:lnTo>
                      <a:pt x="2012629" y="378767"/>
                    </a:lnTo>
                    <a:lnTo>
                      <a:pt x="2008528" y="383754"/>
                    </a:lnTo>
                    <a:lnTo>
                      <a:pt x="2005426" y="385637"/>
                    </a:lnTo>
                    <a:lnTo>
                      <a:pt x="2002323" y="386081"/>
                    </a:lnTo>
                    <a:lnTo>
                      <a:pt x="2000106" y="384419"/>
                    </a:lnTo>
                    <a:lnTo>
                      <a:pt x="2012296" y="376551"/>
                    </a:lnTo>
                    <a:lnTo>
                      <a:pt x="2017061" y="369569"/>
                    </a:lnTo>
                    <a:lnTo>
                      <a:pt x="2021826" y="368904"/>
                    </a:lnTo>
                    <a:lnTo>
                      <a:pt x="2030470" y="370677"/>
                    </a:lnTo>
                    <a:lnTo>
                      <a:pt x="2051303" y="365247"/>
                    </a:lnTo>
                    <a:lnTo>
                      <a:pt x="2058949" y="360261"/>
                    </a:lnTo>
                    <a:lnTo>
                      <a:pt x="2062606" y="359153"/>
                    </a:lnTo>
                    <a:lnTo>
                      <a:pt x="2065266" y="357158"/>
                    </a:lnTo>
                    <a:lnTo>
                      <a:pt x="2077788" y="336103"/>
                    </a:lnTo>
                    <a:lnTo>
                      <a:pt x="2078453" y="332889"/>
                    </a:lnTo>
                    <a:lnTo>
                      <a:pt x="2077345" y="330008"/>
                    </a:lnTo>
                    <a:lnTo>
                      <a:pt x="2044322" y="324800"/>
                    </a:lnTo>
                    <a:lnTo>
                      <a:pt x="2036232" y="326351"/>
                    </a:lnTo>
                    <a:lnTo>
                      <a:pt x="2035124" y="325132"/>
                    </a:lnTo>
                    <a:lnTo>
                      <a:pt x="2035789" y="320256"/>
                    </a:lnTo>
                    <a:lnTo>
                      <a:pt x="2034349" y="318373"/>
                    </a:lnTo>
                    <a:lnTo>
                      <a:pt x="2033130" y="318816"/>
                    </a:lnTo>
                    <a:lnTo>
                      <a:pt x="2031910" y="319813"/>
                    </a:lnTo>
                    <a:lnTo>
                      <a:pt x="2030581" y="319592"/>
                    </a:lnTo>
                    <a:lnTo>
                      <a:pt x="2025927" y="314494"/>
                    </a:lnTo>
                    <a:lnTo>
                      <a:pt x="2020829" y="312389"/>
                    </a:lnTo>
                    <a:lnTo>
                      <a:pt x="2016950" y="312056"/>
                    </a:lnTo>
                    <a:lnTo>
                      <a:pt x="2013182" y="312943"/>
                    </a:lnTo>
                    <a:lnTo>
                      <a:pt x="2010080" y="315713"/>
                    </a:lnTo>
                    <a:lnTo>
                      <a:pt x="2010080" y="316932"/>
                    </a:lnTo>
                    <a:cubicBezTo>
                      <a:pt x="2010080" y="316932"/>
                      <a:pt x="2008639" y="327127"/>
                      <a:pt x="2008639" y="327127"/>
                    </a:cubicBezTo>
                    <a:lnTo>
                      <a:pt x="2005426" y="339095"/>
                    </a:lnTo>
                    <a:lnTo>
                      <a:pt x="2004650" y="343306"/>
                    </a:lnTo>
                    <a:lnTo>
                      <a:pt x="2025262" y="350287"/>
                    </a:lnTo>
                    <a:lnTo>
                      <a:pt x="2028586" y="352725"/>
                    </a:lnTo>
                    <a:lnTo>
                      <a:pt x="2031135" y="357047"/>
                    </a:lnTo>
                    <a:lnTo>
                      <a:pt x="2027256" y="358044"/>
                    </a:lnTo>
                    <a:lnTo>
                      <a:pt x="2013626" y="350177"/>
                    </a:lnTo>
                    <a:lnTo>
                      <a:pt x="1998888" y="354055"/>
                    </a:lnTo>
                    <a:lnTo>
                      <a:pt x="1994676" y="352504"/>
                    </a:lnTo>
                    <a:lnTo>
                      <a:pt x="1996006" y="349068"/>
                    </a:lnTo>
                    <a:lnTo>
                      <a:pt x="1999331" y="346520"/>
                    </a:lnTo>
                    <a:lnTo>
                      <a:pt x="2000882" y="343417"/>
                    </a:lnTo>
                    <a:lnTo>
                      <a:pt x="1999663" y="337544"/>
                    </a:lnTo>
                    <a:lnTo>
                      <a:pt x="1999220" y="331781"/>
                    </a:lnTo>
                    <a:lnTo>
                      <a:pt x="1998555" y="326573"/>
                    </a:lnTo>
                    <a:lnTo>
                      <a:pt x="1996893" y="322694"/>
                    </a:lnTo>
                    <a:lnTo>
                      <a:pt x="1998998" y="319481"/>
                    </a:lnTo>
                    <a:lnTo>
                      <a:pt x="2001769" y="314162"/>
                    </a:lnTo>
                    <a:lnTo>
                      <a:pt x="2003431" y="308288"/>
                    </a:lnTo>
                    <a:lnTo>
                      <a:pt x="2002323" y="303412"/>
                    </a:lnTo>
                    <a:lnTo>
                      <a:pt x="1998001" y="300753"/>
                    </a:lnTo>
                    <a:lnTo>
                      <a:pt x="1983706" y="304410"/>
                    </a:lnTo>
                    <a:lnTo>
                      <a:pt x="1985147" y="312721"/>
                    </a:lnTo>
                    <a:lnTo>
                      <a:pt x="1985147" y="317043"/>
                    </a:lnTo>
                    <a:cubicBezTo>
                      <a:pt x="1985147" y="317043"/>
                      <a:pt x="1983706" y="320367"/>
                      <a:pt x="1983706" y="320367"/>
                    </a:cubicBezTo>
                    <a:lnTo>
                      <a:pt x="1981046" y="321365"/>
                    </a:lnTo>
                    <a:lnTo>
                      <a:pt x="1979938" y="317375"/>
                    </a:lnTo>
                    <a:lnTo>
                      <a:pt x="1979938" y="301085"/>
                    </a:lnTo>
                    <a:cubicBezTo>
                      <a:pt x="1979938" y="301085"/>
                      <a:pt x="1979606" y="297650"/>
                      <a:pt x="1979606" y="297650"/>
                    </a:cubicBezTo>
                    <a:lnTo>
                      <a:pt x="1978498" y="296431"/>
                    </a:lnTo>
                    <a:lnTo>
                      <a:pt x="1975838" y="297428"/>
                    </a:lnTo>
                    <a:lnTo>
                      <a:pt x="1968746" y="303523"/>
                    </a:lnTo>
                    <a:lnTo>
                      <a:pt x="1965865" y="304299"/>
                    </a:lnTo>
                    <a:lnTo>
                      <a:pt x="1966751" y="300420"/>
                    </a:lnTo>
                    <a:lnTo>
                      <a:pt x="1969854" y="295988"/>
                    </a:lnTo>
                    <a:lnTo>
                      <a:pt x="1971295" y="292885"/>
                    </a:lnTo>
                    <a:lnTo>
                      <a:pt x="1968856" y="290780"/>
                    </a:lnTo>
                    <a:lnTo>
                      <a:pt x="1966197" y="291223"/>
                    </a:lnTo>
                    <a:lnTo>
                      <a:pt x="1947469" y="309618"/>
                    </a:lnTo>
                    <a:lnTo>
                      <a:pt x="1945696" y="313386"/>
                    </a:lnTo>
                    <a:lnTo>
                      <a:pt x="1946028" y="319148"/>
                    </a:lnTo>
                    <a:lnTo>
                      <a:pt x="1948134" y="323692"/>
                    </a:lnTo>
                    <a:lnTo>
                      <a:pt x="1953343" y="327238"/>
                    </a:lnTo>
                    <a:lnTo>
                      <a:pt x="1955780" y="329787"/>
                    </a:lnTo>
                    <a:lnTo>
                      <a:pt x="1954894" y="329454"/>
                    </a:lnTo>
                    <a:lnTo>
                      <a:pt x="1953675" y="329454"/>
                    </a:lnTo>
                    <a:lnTo>
                      <a:pt x="1952567" y="330119"/>
                    </a:lnTo>
                    <a:lnTo>
                      <a:pt x="1951902" y="331781"/>
                    </a:lnTo>
                    <a:lnTo>
                      <a:pt x="1951902" y="334552"/>
                    </a:lnTo>
                    <a:cubicBezTo>
                      <a:pt x="1951902" y="334552"/>
                      <a:pt x="1952013" y="335438"/>
                      <a:pt x="1952013" y="335438"/>
                    </a:cubicBezTo>
                    <a:lnTo>
                      <a:pt x="1952456" y="335660"/>
                    </a:lnTo>
                    <a:lnTo>
                      <a:pt x="1952678" y="336325"/>
                    </a:lnTo>
                    <a:lnTo>
                      <a:pt x="1953010" y="339871"/>
                    </a:lnTo>
                    <a:lnTo>
                      <a:pt x="1953675" y="342641"/>
                    </a:lnTo>
                    <a:lnTo>
                      <a:pt x="1954007" y="345744"/>
                    </a:lnTo>
                    <a:lnTo>
                      <a:pt x="1953343" y="350287"/>
                    </a:lnTo>
                    <a:lnTo>
                      <a:pt x="1948356" y="343195"/>
                    </a:lnTo>
                    <a:lnTo>
                      <a:pt x="1947248" y="340979"/>
                    </a:lnTo>
                    <a:lnTo>
                      <a:pt x="1946028" y="336435"/>
                    </a:lnTo>
                    <a:lnTo>
                      <a:pt x="1945474" y="333222"/>
                    </a:lnTo>
                    <a:lnTo>
                      <a:pt x="1944588" y="330451"/>
                    </a:lnTo>
                    <a:lnTo>
                      <a:pt x="1934726" y="315824"/>
                    </a:lnTo>
                    <a:lnTo>
                      <a:pt x="1931955" y="313940"/>
                    </a:lnTo>
                    <a:lnTo>
                      <a:pt x="1926415" y="312056"/>
                    </a:lnTo>
                    <a:lnTo>
                      <a:pt x="1923865" y="309175"/>
                    </a:lnTo>
                    <a:lnTo>
                      <a:pt x="1921095" y="303302"/>
                    </a:lnTo>
                    <a:lnTo>
                      <a:pt x="1920874" y="301418"/>
                    </a:lnTo>
                    <a:lnTo>
                      <a:pt x="1920874" y="296431"/>
                    </a:lnTo>
                    <a:cubicBezTo>
                      <a:pt x="1920874" y="296431"/>
                      <a:pt x="1920763" y="294991"/>
                      <a:pt x="1920763" y="294991"/>
                    </a:cubicBezTo>
                    <a:lnTo>
                      <a:pt x="1919100" y="292774"/>
                    </a:lnTo>
                    <a:lnTo>
                      <a:pt x="1916995" y="292109"/>
                    </a:lnTo>
                    <a:lnTo>
                      <a:pt x="1914889" y="293550"/>
                    </a:lnTo>
                    <a:lnTo>
                      <a:pt x="1913006" y="297650"/>
                    </a:lnTo>
                    <a:lnTo>
                      <a:pt x="1912341" y="301418"/>
                    </a:lnTo>
                    <a:lnTo>
                      <a:pt x="1912341" y="305186"/>
                    </a:lnTo>
                    <a:cubicBezTo>
                      <a:pt x="1912341" y="305186"/>
                      <a:pt x="1912341" y="309175"/>
                      <a:pt x="1912341" y="309175"/>
                    </a:cubicBezTo>
                    <a:lnTo>
                      <a:pt x="1912341" y="313608"/>
                    </a:lnTo>
                    <a:cubicBezTo>
                      <a:pt x="1912341" y="313608"/>
                      <a:pt x="1911787" y="315713"/>
                      <a:pt x="1911787" y="315713"/>
                    </a:cubicBezTo>
                    <a:lnTo>
                      <a:pt x="1910235" y="319259"/>
                    </a:lnTo>
                    <a:lnTo>
                      <a:pt x="1909903" y="321697"/>
                    </a:lnTo>
                    <a:lnTo>
                      <a:pt x="1909903" y="324467"/>
                    </a:lnTo>
                    <a:cubicBezTo>
                      <a:pt x="1909903" y="324467"/>
                      <a:pt x="1910235" y="325686"/>
                      <a:pt x="1910235" y="325686"/>
                    </a:cubicBezTo>
                    <a:lnTo>
                      <a:pt x="1910235" y="327016"/>
                    </a:lnTo>
                    <a:cubicBezTo>
                      <a:pt x="1910235" y="327016"/>
                      <a:pt x="1909903" y="329897"/>
                      <a:pt x="1909903" y="329897"/>
                    </a:cubicBezTo>
                    <a:lnTo>
                      <a:pt x="1904805" y="320035"/>
                    </a:lnTo>
                    <a:lnTo>
                      <a:pt x="1903698" y="315935"/>
                    </a:lnTo>
                    <a:lnTo>
                      <a:pt x="1904141" y="309397"/>
                    </a:lnTo>
                    <a:lnTo>
                      <a:pt x="1900483" y="310172"/>
                    </a:lnTo>
                    <a:lnTo>
                      <a:pt x="1892837" y="315935"/>
                    </a:lnTo>
                    <a:lnTo>
                      <a:pt x="1889180" y="316932"/>
                    </a:lnTo>
                    <a:lnTo>
                      <a:pt x="1885080" y="319702"/>
                    </a:lnTo>
                    <a:lnTo>
                      <a:pt x="1881202" y="324135"/>
                    </a:lnTo>
                    <a:lnTo>
                      <a:pt x="1880980" y="324578"/>
                    </a:lnTo>
                    <a:lnTo>
                      <a:pt x="1878209" y="329897"/>
                    </a:lnTo>
                    <a:lnTo>
                      <a:pt x="1878874" y="330562"/>
                    </a:lnTo>
                    <a:lnTo>
                      <a:pt x="1882531" y="332889"/>
                    </a:lnTo>
                    <a:lnTo>
                      <a:pt x="1884083" y="335327"/>
                    </a:lnTo>
                    <a:lnTo>
                      <a:pt x="1885302" y="338430"/>
                    </a:lnTo>
                    <a:lnTo>
                      <a:pt x="1886521" y="340646"/>
                    </a:lnTo>
                    <a:lnTo>
                      <a:pt x="1887961" y="342309"/>
                    </a:lnTo>
                    <a:lnTo>
                      <a:pt x="1889956" y="343638"/>
                    </a:lnTo>
                    <a:lnTo>
                      <a:pt x="1895165" y="344857"/>
                    </a:lnTo>
                    <a:lnTo>
                      <a:pt x="1910900" y="341201"/>
                    </a:lnTo>
                    <a:lnTo>
                      <a:pt x="1909016" y="343971"/>
                    </a:lnTo>
                    <a:lnTo>
                      <a:pt x="1906135" y="346520"/>
                    </a:lnTo>
                    <a:lnTo>
                      <a:pt x="1904030" y="349622"/>
                    </a:lnTo>
                    <a:lnTo>
                      <a:pt x="1904362" y="353723"/>
                    </a:lnTo>
                    <a:lnTo>
                      <a:pt x="1907687" y="363918"/>
                    </a:lnTo>
                    <a:lnTo>
                      <a:pt x="1909238" y="366577"/>
                    </a:lnTo>
                    <a:lnTo>
                      <a:pt x="1912784" y="368904"/>
                    </a:lnTo>
                    <a:lnTo>
                      <a:pt x="1924087" y="366577"/>
                    </a:lnTo>
                    <a:lnTo>
                      <a:pt x="1926082" y="368018"/>
                    </a:lnTo>
                    <a:lnTo>
                      <a:pt x="1932620" y="377770"/>
                    </a:lnTo>
                    <a:lnTo>
                      <a:pt x="1936166" y="379321"/>
                    </a:lnTo>
                    <a:lnTo>
                      <a:pt x="1945807" y="375775"/>
                    </a:lnTo>
                    <a:lnTo>
                      <a:pt x="1947137" y="374667"/>
                    </a:lnTo>
                    <a:lnTo>
                      <a:pt x="1948578" y="369902"/>
                    </a:lnTo>
                    <a:lnTo>
                      <a:pt x="1949685" y="368794"/>
                    </a:lnTo>
                    <a:lnTo>
                      <a:pt x="1963205" y="371453"/>
                    </a:lnTo>
                    <a:lnTo>
                      <a:pt x="1966308" y="369902"/>
                    </a:lnTo>
                    <a:lnTo>
                      <a:pt x="1968746" y="365469"/>
                    </a:lnTo>
                    <a:lnTo>
                      <a:pt x="1970076" y="365137"/>
                    </a:lnTo>
                    <a:lnTo>
                      <a:pt x="1979052" y="359485"/>
                    </a:lnTo>
                    <a:lnTo>
                      <a:pt x="1978498" y="364693"/>
                    </a:lnTo>
                    <a:lnTo>
                      <a:pt x="1977167" y="367464"/>
                    </a:lnTo>
                    <a:lnTo>
                      <a:pt x="1973622" y="371121"/>
                    </a:lnTo>
                    <a:lnTo>
                      <a:pt x="1970076" y="376994"/>
                    </a:lnTo>
                    <a:lnTo>
                      <a:pt x="1968302" y="379099"/>
                    </a:lnTo>
                    <a:lnTo>
                      <a:pt x="1965865" y="380318"/>
                    </a:lnTo>
                    <a:lnTo>
                      <a:pt x="1949464" y="381094"/>
                    </a:lnTo>
                    <a:lnTo>
                      <a:pt x="1944921" y="387078"/>
                    </a:lnTo>
                    <a:lnTo>
                      <a:pt x="1952567" y="395500"/>
                    </a:lnTo>
                    <a:lnTo>
                      <a:pt x="1962208" y="395500"/>
                    </a:lnTo>
                    <a:cubicBezTo>
                      <a:pt x="1962208" y="395500"/>
                      <a:pt x="1980714" y="389405"/>
                      <a:pt x="1980714" y="389405"/>
                    </a:cubicBezTo>
                    <a:lnTo>
                      <a:pt x="1980714" y="391511"/>
                    </a:lnTo>
                    <a:lnTo>
                      <a:pt x="1978941" y="391511"/>
                    </a:lnTo>
                    <a:cubicBezTo>
                      <a:pt x="1978941" y="391511"/>
                      <a:pt x="1975506" y="393505"/>
                      <a:pt x="1975506" y="393505"/>
                    </a:cubicBezTo>
                    <a:lnTo>
                      <a:pt x="1973732" y="393949"/>
                    </a:lnTo>
                    <a:lnTo>
                      <a:pt x="1974619" y="402925"/>
                    </a:lnTo>
                    <a:lnTo>
                      <a:pt x="1974952" y="413785"/>
                    </a:lnTo>
                    <a:lnTo>
                      <a:pt x="1973954" y="419769"/>
                    </a:lnTo>
                    <a:lnTo>
                      <a:pt x="1970852" y="414228"/>
                    </a:lnTo>
                    <a:lnTo>
                      <a:pt x="1971959" y="408133"/>
                    </a:lnTo>
                    <a:lnTo>
                      <a:pt x="1971959" y="406249"/>
                    </a:lnTo>
                    <a:lnTo>
                      <a:pt x="1970741" y="404254"/>
                    </a:lnTo>
                    <a:lnTo>
                      <a:pt x="1969189" y="404033"/>
                    </a:lnTo>
                    <a:lnTo>
                      <a:pt x="1966197" y="405030"/>
                    </a:lnTo>
                    <a:lnTo>
                      <a:pt x="1961210" y="404144"/>
                    </a:lnTo>
                    <a:lnTo>
                      <a:pt x="1959880" y="405030"/>
                    </a:lnTo>
                    <a:lnTo>
                      <a:pt x="1959105" y="407136"/>
                    </a:lnTo>
                    <a:lnTo>
                      <a:pt x="1959326" y="408798"/>
                    </a:lnTo>
                    <a:lnTo>
                      <a:pt x="1959880" y="410238"/>
                    </a:lnTo>
                    <a:lnTo>
                      <a:pt x="1959880" y="411790"/>
                    </a:lnTo>
                    <a:cubicBezTo>
                      <a:pt x="1959880" y="411790"/>
                      <a:pt x="1958218" y="417552"/>
                      <a:pt x="1958218" y="417552"/>
                    </a:cubicBezTo>
                    <a:lnTo>
                      <a:pt x="1958218" y="419990"/>
                    </a:lnTo>
                    <a:cubicBezTo>
                      <a:pt x="1958218" y="419990"/>
                      <a:pt x="1959548" y="424423"/>
                      <a:pt x="1959548" y="424423"/>
                    </a:cubicBezTo>
                    <a:lnTo>
                      <a:pt x="1959991" y="428966"/>
                    </a:lnTo>
                    <a:lnTo>
                      <a:pt x="1959991" y="434507"/>
                    </a:lnTo>
                    <a:cubicBezTo>
                      <a:pt x="1959991" y="434507"/>
                      <a:pt x="1959991" y="439161"/>
                      <a:pt x="1959991" y="439161"/>
                    </a:cubicBezTo>
                    <a:lnTo>
                      <a:pt x="1961432" y="441156"/>
                    </a:lnTo>
                    <a:lnTo>
                      <a:pt x="1966641" y="442929"/>
                    </a:lnTo>
                    <a:lnTo>
                      <a:pt x="1969189" y="445699"/>
                    </a:lnTo>
                    <a:lnTo>
                      <a:pt x="1969854" y="450354"/>
                    </a:lnTo>
                    <a:lnTo>
                      <a:pt x="1967748" y="453678"/>
                    </a:lnTo>
                    <a:lnTo>
                      <a:pt x="1960656" y="451240"/>
                    </a:lnTo>
                    <a:lnTo>
                      <a:pt x="1958218" y="452570"/>
                    </a:lnTo>
                    <a:lnTo>
                      <a:pt x="1968967" y="461214"/>
                    </a:lnTo>
                    <a:lnTo>
                      <a:pt x="1974176" y="467419"/>
                    </a:lnTo>
                    <a:lnTo>
                      <a:pt x="1974508" y="475065"/>
                    </a:lnTo>
                    <a:lnTo>
                      <a:pt x="1978276" y="479166"/>
                    </a:lnTo>
                    <a:lnTo>
                      <a:pt x="1978941" y="481714"/>
                    </a:lnTo>
                    <a:lnTo>
                      <a:pt x="1977611" y="485039"/>
                    </a:lnTo>
                    <a:lnTo>
                      <a:pt x="1974730" y="487034"/>
                    </a:lnTo>
                    <a:lnTo>
                      <a:pt x="1971184" y="486701"/>
                    </a:lnTo>
                    <a:lnTo>
                      <a:pt x="1967748" y="484706"/>
                    </a:lnTo>
                    <a:lnTo>
                      <a:pt x="1965089" y="481604"/>
                    </a:lnTo>
                    <a:lnTo>
                      <a:pt x="1969411" y="483598"/>
                    </a:lnTo>
                    <a:lnTo>
                      <a:pt x="1971516" y="483820"/>
                    </a:lnTo>
                    <a:lnTo>
                      <a:pt x="1973511" y="481604"/>
                    </a:lnTo>
                    <a:lnTo>
                      <a:pt x="1962873" y="472406"/>
                    </a:lnTo>
                    <a:lnTo>
                      <a:pt x="1961210" y="469303"/>
                    </a:lnTo>
                    <a:lnTo>
                      <a:pt x="1959880" y="462433"/>
                    </a:lnTo>
                    <a:lnTo>
                      <a:pt x="1956889" y="456892"/>
                    </a:lnTo>
                    <a:lnTo>
                      <a:pt x="1940266" y="437942"/>
                    </a:lnTo>
                    <a:lnTo>
                      <a:pt x="1931955" y="435504"/>
                    </a:lnTo>
                    <a:lnTo>
                      <a:pt x="1927633" y="432623"/>
                    </a:lnTo>
                    <a:lnTo>
                      <a:pt x="1923422" y="428301"/>
                    </a:lnTo>
                    <a:lnTo>
                      <a:pt x="1919987" y="422982"/>
                    </a:lnTo>
                    <a:lnTo>
                      <a:pt x="1923090" y="414006"/>
                    </a:lnTo>
                    <a:lnTo>
                      <a:pt x="1918879" y="410682"/>
                    </a:lnTo>
                    <a:lnTo>
                      <a:pt x="1917328" y="407468"/>
                    </a:lnTo>
                    <a:lnTo>
                      <a:pt x="1917549" y="402703"/>
                    </a:lnTo>
                    <a:lnTo>
                      <a:pt x="1898822" y="389627"/>
                    </a:lnTo>
                    <a:lnTo>
                      <a:pt x="1892061" y="389184"/>
                    </a:lnTo>
                    <a:lnTo>
                      <a:pt x="1887185" y="392286"/>
                    </a:lnTo>
                    <a:lnTo>
                      <a:pt x="1882974" y="398270"/>
                    </a:lnTo>
                    <a:lnTo>
                      <a:pt x="1879872" y="407690"/>
                    </a:lnTo>
                    <a:lnTo>
                      <a:pt x="1878099" y="420877"/>
                    </a:lnTo>
                    <a:lnTo>
                      <a:pt x="1881313" y="420877"/>
                    </a:lnTo>
                    <a:lnTo>
                      <a:pt x="1885080" y="422539"/>
                    </a:lnTo>
                    <a:lnTo>
                      <a:pt x="1888626" y="425642"/>
                    </a:lnTo>
                    <a:lnTo>
                      <a:pt x="1891286" y="429853"/>
                    </a:lnTo>
                    <a:lnTo>
                      <a:pt x="1878099" y="429853"/>
                    </a:lnTo>
                    <a:lnTo>
                      <a:pt x="1879761" y="446364"/>
                    </a:lnTo>
                    <a:lnTo>
                      <a:pt x="1879761" y="450354"/>
                    </a:lnTo>
                    <a:cubicBezTo>
                      <a:pt x="1879761" y="450354"/>
                      <a:pt x="1877766" y="455119"/>
                      <a:pt x="1877766" y="455119"/>
                    </a:cubicBezTo>
                    <a:lnTo>
                      <a:pt x="1874663" y="458886"/>
                    </a:lnTo>
                    <a:lnTo>
                      <a:pt x="1871339" y="461103"/>
                    </a:lnTo>
                    <a:lnTo>
                      <a:pt x="1868679" y="461546"/>
                    </a:lnTo>
                    <a:lnTo>
                      <a:pt x="1870231" y="457003"/>
                    </a:lnTo>
                    <a:lnTo>
                      <a:pt x="1874774" y="447251"/>
                    </a:lnTo>
                    <a:lnTo>
                      <a:pt x="1875661" y="442264"/>
                    </a:lnTo>
                    <a:lnTo>
                      <a:pt x="1873555" y="440269"/>
                    </a:lnTo>
                    <a:lnTo>
                      <a:pt x="1863915" y="443372"/>
                    </a:lnTo>
                    <a:lnTo>
                      <a:pt x="1860922" y="445478"/>
                    </a:lnTo>
                    <a:lnTo>
                      <a:pt x="1862031" y="451019"/>
                    </a:lnTo>
                    <a:lnTo>
                      <a:pt x="1859814" y="454565"/>
                    </a:lnTo>
                    <a:lnTo>
                      <a:pt x="1856379" y="456338"/>
                    </a:lnTo>
                    <a:lnTo>
                      <a:pt x="1853831" y="456892"/>
                    </a:lnTo>
                    <a:lnTo>
                      <a:pt x="1854828" y="460438"/>
                    </a:lnTo>
                    <a:lnTo>
                      <a:pt x="1858263" y="463319"/>
                    </a:lnTo>
                    <a:lnTo>
                      <a:pt x="1860036" y="465868"/>
                    </a:lnTo>
                    <a:lnTo>
                      <a:pt x="1856601" y="468971"/>
                    </a:lnTo>
                    <a:lnTo>
                      <a:pt x="1853720" y="467198"/>
                    </a:lnTo>
                    <a:lnTo>
                      <a:pt x="1847624" y="458886"/>
                    </a:lnTo>
                    <a:lnTo>
                      <a:pt x="1848179" y="456670"/>
                    </a:lnTo>
                    <a:lnTo>
                      <a:pt x="1848844" y="455230"/>
                    </a:lnTo>
                    <a:lnTo>
                      <a:pt x="1849620" y="454565"/>
                    </a:lnTo>
                    <a:lnTo>
                      <a:pt x="1850727" y="454565"/>
                    </a:lnTo>
                    <a:cubicBezTo>
                      <a:pt x="1850727" y="454565"/>
                      <a:pt x="1849176" y="449910"/>
                      <a:pt x="1849176" y="449910"/>
                    </a:cubicBezTo>
                    <a:lnTo>
                      <a:pt x="1847070" y="449024"/>
                    </a:lnTo>
                    <a:lnTo>
                      <a:pt x="1844633" y="449024"/>
                    </a:lnTo>
                    <a:cubicBezTo>
                      <a:pt x="1844633" y="449024"/>
                      <a:pt x="1842305" y="447694"/>
                      <a:pt x="1842305" y="447694"/>
                    </a:cubicBezTo>
                    <a:lnTo>
                      <a:pt x="1842305" y="445478"/>
                    </a:lnTo>
                    <a:lnTo>
                      <a:pt x="1845187" y="443151"/>
                    </a:lnTo>
                    <a:lnTo>
                      <a:pt x="1852390" y="430850"/>
                    </a:lnTo>
                    <a:lnTo>
                      <a:pt x="1864912" y="418217"/>
                    </a:lnTo>
                    <a:lnTo>
                      <a:pt x="1864912" y="416223"/>
                    </a:lnTo>
                    <a:lnTo>
                      <a:pt x="1860257" y="417441"/>
                    </a:lnTo>
                    <a:lnTo>
                      <a:pt x="1834992" y="437832"/>
                    </a:lnTo>
                    <a:lnTo>
                      <a:pt x="1830670" y="438940"/>
                    </a:lnTo>
                    <a:lnTo>
                      <a:pt x="1831557" y="443261"/>
                    </a:lnTo>
                    <a:lnTo>
                      <a:pt x="1833218" y="447362"/>
                    </a:lnTo>
                    <a:lnTo>
                      <a:pt x="1834438" y="451462"/>
                    </a:lnTo>
                    <a:lnTo>
                      <a:pt x="1834105" y="455673"/>
                    </a:lnTo>
                    <a:lnTo>
                      <a:pt x="1832000" y="461103"/>
                    </a:lnTo>
                    <a:lnTo>
                      <a:pt x="1829894" y="464427"/>
                    </a:lnTo>
                    <a:lnTo>
                      <a:pt x="1813826" y="473957"/>
                    </a:lnTo>
                    <a:lnTo>
                      <a:pt x="1798977" y="474955"/>
                    </a:lnTo>
                    <a:lnTo>
                      <a:pt x="1795653" y="476949"/>
                    </a:lnTo>
                    <a:lnTo>
                      <a:pt x="1795653" y="479387"/>
                    </a:lnTo>
                    <a:lnTo>
                      <a:pt x="1799198" y="481714"/>
                    </a:lnTo>
                    <a:lnTo>
                      <a:pt x="1801636" y="487698"/>
                    </a:lnTo>
                    <a:lnTo>
                      <a:pt x="1802412" y="495899"/>
                    </a:lnTo>
                    <a:lnTo>
                      <a:pt x="1800750" y="504875"/>
                    </a:lnTo>
                    <a:lnTo>
                      <a:pt x="1796317" y="514516"/>
                    </a:lnTo>
                    <a:lnTo>
                      <a:pt x="1795653" y="518283"/>
                    </a:lnTo>
                    <a:lnTo>
                      <a:pt x="1796760" y="521386"/>
                    </a:lnTo>
                    <a:lnTo>
                      <a:pt x="1802190" y="526927"/>
                    </a:lnTo>
                    <a:lnTo>
                      <a:pt x="1811942" y="532135"/>
                    </a:lnTo>
                    <a:lnTo>
                      <a:pt x="1814269" y="535127"/>
                    </a:lnTo>
                    <a:lnTo>
                      <a:pt x="1815488" y="538009"/>
                    </a:lnTo>
                    <a:lnTo>
                      <a:pt x="1818480" y="547317"/>
                    </a:lnTo>
                    <a:lnTo>
                      <a:pt x="1822248" y="553634"/>
                    </a:lnTo>
                    <a:lnTo>
                      <a:pt x="1832886" y="559396"/>
                    </a:lnTo>
                    <a:lnTo>
                      <a:pt x="1837540" y="564050"/>
                    </a:lnTo>
                    <a:lnTo>
                      <a:pt x="1835768" y="565934"/>
                    </a:lnTo>
                    <a:lnTo>
                      <a:pt x="1834216" y="564604"/>
                    </a:lnTo>
                    <a:lnTo>
                      <a:pt x="1832554" y="561945"/>
                    </a:lnTo>
                    <a:lnTo>
                      <a:pt x="1830670" y="559728"/>
                    </a:lnTo>
                    <a:lnTo>
                      <a:pt x="1814269" y="555961"/>
                    </a:lnTo>
                    <a:lnTo>
                      <a:pt x="1805626" y="548314"/>
                    </a:lnTo>
                    <a:lnTo>
                      <a:pt x="1800418" y="541887"/>
                    </a:lnTo>
                    <a:lnTo>
                      <a:pt x="1798866" y="539449"/>
                    </a:lnTo>
                    <a:lnTo>
                      <a:pt x="1797203" y="537676"/>
                    </a:lnTo>
                    <a:lnTo>
                      <a:pt x="1795542" y="537676"/>
                    </a:lnTo>
                    <a:cubicBezTo>
                      <a:pt x="1795542" y="537676"/>
                      <a:pt x="1794433" y="539006"/>
                      <a:pt x="1794433" y="539006"/>
                    </a:cubicBezTo>
                    <a:lnTo>
                      <a:pt x="1793214" y="541666"/>
                    </a:lnTo>
                    <a:lnTo>
                      <a:pt x="1792106" y="544658"/>
                    </a:lnTo>
                    <a:lnTo>
                      <a:pt x="1791663" y="547317"/>
                    </a:lnTo>
                    <a:lnTo>
                      <a:pt x="1790887" y="555407"/>
                    </a:lnTo>
                    <a:lnTo>
                      <a:pt x="1788781" y="560504"/>
                    </a:lnTo>
                    <a:lnTo>
                      <a:pt x="1783130" y="568483"/>
                    </a:lnTo>
                    <a:lnTo>
                      <a:pt x="1781025" y="573026"/>
                    </a:lnTo>
                    <a:lnTo>
                      <a:pt x="1772270" y="597516"/>
                    </a:lnTo>
                    <a:lnTo>
                      <a:pt x="1771162" y="598957"/>
                    </a:lnTo>
                    <a:lnTo>
                      <a:pt x="1766397" y="600065"/>
                    </a:lnTo>
                    <a:lnTo>
                      <a:pt x="1748888" y="615579"/>
                    </a:lnTo>
                    <a:lnTo>
                      <a:pt x="1746229" y="620123"/>
                    </a:lnTo>
                    <a:lnTo>
                      <a:pt x="1744012" y="625664"/>
                    </a:lnTo>
                    <a:lnTo>
                      <a:pt x="1740910" y="631758"/>
                    </a:lnTo>
                    <a:lnTo>
                      <a:pt x="1737696" y="636745"/>
                    </a:lnTo>
                    <a:lnTo>
                      <a:pt x="1735036" y="638961"/>
                    </a:lnTo>
                    <a:lnTo>
                      <a:pt x="1731490" y="636967"/>
                    </a:lnTo>
                    <a:lnTo>
                      <a:pt x="1733817" y="630872"/>
                    </a:lnTo>
                    <a:lnTo>
                      <a:pt x="1741242" y="619015"/>
                    </a:lnTo>
                    <a:lnTo>
                      <a:pt x="1740577" y="618128"/>
                    </a:lnTo>
                    <a:lnTo>
                      <a:pt x="1739469" y="615690"/>
                    </a:lnTo>
                    <a:lnTo>
                      <a:pt x="1738914" y="614693"/>
                    </a:lnTo>
                    <a:lnTo>
                      <a:pt x="1740910" y="611701"/>
                    </a:lnTo>
                    <a:lnTo>
                      <a:pt x="1747447" y="608155"/>
                    </a:lnTo>
                    <a:lnTo>
                      <a:pt x="1754097" y="600619"/>
                    </a:lnTo>
                    <a:lnTo>
                      <a:pt x="1760081" y="597184"/>
                    </a:lnTo>
                    <a:lnTo>
                      <a:pt x="1762629" y="590868"/>
                    </a:lnTo>
                    <a:lnTo>
                      <a:pt x="1764292" y="582335"/>
                    </a:lnTo>
                    <a:lnTo>
                      <a:pt x="1765289" y="573026"/>
                    </a:lnTo>
                    <a:lnTo>
                      <a:pt x="1768281" y="575908"/>
                    </a:lnTo>
                    <a:lnTo>
                      <a:pt x="1771162" y="573248"/>
                    </a:lnTo>
                    <a:lnTo>
                      <a:pt x="1772492" y="567707"/>
                    </a:lnTo>
                    <a:lnTo>
                      <a:pt x="1770829" y="562056"/>
                    </a:lnTo>
                    <a:lnTo>
                      <a:pt x="1771494" y="557401"/>
                    </a:lnTo>
                    <a:lnTo>
                      <a:pt x="1772381" y="553634"/>
                    </a:lnTo>
                    <a:lnTo>
                      <a:pt x="1773711" y="550752"/>
                    </a:lnTo>
                    <a:lnTo>
                      <a:pt x="1775484" y="548647"/>
                    </a:lnTo>
                    <a:lnTo>
                      <a:pt x="1772049" y="543328"/>
                    </a:lnTo>
                    <a:lnTo>
                      <a:pt x="1773932" y="539117"/>
                    </a:lnTo>
                    <a:lnTo>
                      <a:pt x="1778365" y="536346"/>
                    </a:lnTo>
                    <a:lnTo>
                      <a:pt x="1782465" y="535349"/>
                    </a:lnTo>
                    <a:lnTo>
                      <a:pt x="1783684" y="534130"/>
                    </a:lnTo>
                    <a:lnTo>
                      <a:pt x="1784349" y="531027"/>
                    </a:lnTo>
                    <a:lnTo>
                      <a:pt x="1784681" y="527038"/>
                    </a:lnTo>
                    <a:lnTo>
                      <a:pt x="1784681" y="523159"/>
                    </a:lnTo>
                    <a:cubicBezTo>
                      <a:pt x="1784681" y="523159"/>
                      <a:pt x="1784460" y="519281"/>
                      <a:pt x="1784460" y="519281"/>
                    </a:cubicBezTo>
                    <a:lnTo>
                      <a:pt x="1783573" y="516843"/>
                    </a:lnTo>
                    <a:lnTo>
                      <a:pt x="1778476" y="509972"/>
                    </a:lnTo>
                    <a:lnTo>
                      <a:pt x="1777590" y="508088"/>
                    </a:lnTo>
                    <a:lnTo>
                      <a:pt x="1777146" y="504099"/>
                    </a:lnTo>
                    <a:lnTo>
                      <a:pt x="1777479" y="502659"/>
                    </a:lnTo>
                    <a:lnTo>
                      <a:pt x="1779030" y="489804"/>
                    </a:lnTo>
                    <a:lnTo>
                      <a:pt x="1779805" y="487144"/>
                    </a:lnTo>
                    <a:lnTo>
                      <a:pt x="1780692" y="483377"/>
                    </a:lnTo>
                    <a:lnTo>
                      <a:pt x="1781357" y="479498"/>
                    </a:lnTo>
                    <a:lnTo>
                      <a:pt x="1781690" y="476284"/>
                    </a:lnTo>
                    <a:lnTo>
                      <a:pt x="1782244" y="472406"/>
                    </a:lnTo>
                    <a:lnTo>
                      <a:pt x="1783462" y="469081"/>
                    </a:lnTo>
                    <a:lnTo>
                      <a:pt x="1784792" y="466311"/>
                    </a:lnTo>
                    <a:lnTo>
                      <a:pt x="1785568" y="463984"/>
                    </a:lnTo>
                    <a:lnTo>
                      <a:pt x="1785901" y="461103"/>
                    </a:lnTo>
                    <a:lnTo>
                      <a:pt x="1785901" y="454232"/>
                    </a:lnTo>
                    <a:cubicBezTo>
                      <a:pt x="1785901" y="454232"/>
                      <a:pt x="1786344" y="450464"/>
                      <a:pt x="1786344" y="450464"/>
                    </a:cubicBezTo>
                    <a:lnTo>
                      <a:pt x="1787452" y="446475"/>
                    </a:lnTo>
                    <a:lnTo>
                      <a:pt x="1788671" y="443261"/>
                    </a:lnTo>
                    <a:lnTo>
                      <a:pt x="1789225" y="439937"/>
                    </a:lnTo>
                    <a:lnTo>
                      <a:pt x="1788338" y="435615"/>
                    </a:lnTo>
                    <a:lnTo>
                      <a:pt x="1776703" y="411347"/>
                    </a:lnTo>
                    <a:lnTo>
                      <a:pt x="1774154" y="409019"/>
                    </a:lnTo>
                    <a:lnTo>
                      <a:pt x="1771605" y="410017"/>
                    </a:lnTo>
                    <a:lnTo>
                      <a:pt x="1767727" y="417331"/>
                    </a:lnTo>
                    <a:lnTo>
                      <a:pt x="1764513" y="421874"/>
                    </a:lnTo>
                    <a:lnTo>
                      <a:pt x="1763848" y="424423"/>
                    </a:lnTo>
                    <a:lnTo>
                      <a:pt x="1764624" y="439161"/>
                    </a:lnTo>
                    <a:lnTo>
                      <a:pt x="1764624" y="445921"/>
                    </a:lnTo>
                    <a:lnTo>
                      <a:pt x="1763959" y="445921"/>
                    </a:lnTo>
                    <a:lnTo>
                      <a:pt x="1762851" y="443040"/>
                    </a:lnTo>
                    <a:lnTo>
                      <a:pt x="1761188" y="441267"/>
                    </a:lnTo>
                    <a:lnTo>
                      <a:pt x="1760413" y="438940"/>
                    </a:lnTo>
                    <a:lnTo>
                      <a:pt x="1760191" y="433731"/>
                    </a:lnTo>
                    <a:lnTo>
                      <a:pt x="1760191" y="425753"/>
                    </a:lnTo>
                    <a:cubicBezTo>
                      <a:pt x="1760191" y="425753"/>
                      <a:pt x="1760413" y="423647"/>
                      <a:pt x="1760413" y="423647"/>
                    </a:cubicBezTo>
                    <a:lnTo>
                      <a:pt x="1760413" y="422428"/>
                    </a:lnTo>
                    <a:cubicBezTo>
                      <a:pt x="1760413" y="422428"/>
                      <a:pt x="1760191" y="418660"/>
                      <a:pt x="1760191" y="418660"/>
                    </a:cubicBezTo>
                    <a:lnTo>
                      <a:pt x="1758751" y="421098"/>
                    </a:lnTo>
                    <a:lnTo>
                      <a:pt x="1757532" y="425309"/>
                    </a:lnTo>
                    <a:lnTo>
                      <a:pt x="1754318" y="439715"/>
                    </a:lnTo>
                    <a:lnTo>
                      <a:pt x="1750218" y="450575"/>
                    </a:lnTo>
                    <a:lnTo>
                      <a:pt x="1745231" y="468638"/>
                    </a:lnTo>
                    <a:lnTo>
                      <a:pt x="1742129" y="475841"/>
                    </a:lnTo>
                    <a:lnTo>
                      <a:pt x="1737807" y="477503"/>
                    </a:lnTo>
                    <a:lnTo>
                      <a:pt x="1739469" y="466643"/>
                    </a:lnTo>
                    <a:lnTo>
                      <a:pt x="1741685" y="458665"/>
                    </a:lnTo>
                    <a:lnTo>
                      <a:pt x="1742350" y="454121"/>
                    </a:lnTo>
                    <a:lnTo>
                      <a:pt x="1742018" y="451462"/>
                    </a:lnTo>
                    <a:lnTo>
                      <a:pt x="1740134" y="452902"/>
                    </a:lnTo>
                    <a:lnTo>
                      <a:pt x="1738914" y="455562"/>
                    </a:lnTo>
                    <a:lnTo>
                      <a:pt x="1735147" y="467530"/>
                    </a:lnTo>
                    <a:lnTo>
                      <a:pt x="1733263" y="470854"/>
                    </a:lnTo>
                    <a:lnTo>
                      <a:pt x="1728941" y="473847"/>
                    </a:lnTo>
                    <a:lnTo>
                      <a:pt x="1726947" y="477614"/>
                    </a:lnTo>
                    <a:lnTo>
                      <a:pt x="1727612" y="483820"/>
                    </a:lnTo>
                    <a:lnTo>
                      <a:pt x="1725617" y="487588"/>
                    </a:lnTo>
                    <a:lnTo>
                      <a:pt x="1722957" y="490469"/>
                    </a:lnTo>
                    <a:lnTo>
                      <a:pt x="1721627" y="494458"/>
                    </a:lnTo>
                    <a:lnTo>
                      <a:pt x="1721406" y="501994"/>
                    </a:lnTo>
                    <a:lnTo>
                      <a:pt x="1721627" y="504321"/>
                    </a:lnTo>
                    <a:lnTo>
                      <a:pt x="1722182" y="506980"/>
                    </a:lnTo>
                    <a:lnTo>
                      <a:pt x="1723623" y="511524"/>
                    </a:lnTo>
                    <a:lnTo>
                      <a:pt x="1723955" y="514516"/>
                    </a:lnTo>
                    <a:lnTo>
                      <a:pt x="1725395" y="522051"/>
                    </a:lnTo>
                    <a:lnTo>
                      <a:pt x="1728831" y="524822"/>
                    </a:lnTo>
                    <a:lnTo>
                      <a:pt x="1732931" y="525819"/>
                    </a:lnTo>
                    <a:lnTo>
                      <a:pt x="1736366" y="527924"/>
                    </a:lnTo>
                    <a:lnTo>
                      <a:pt x="1740245" y="531914"/>
                    </a:lnTo>
                    <a:lnTo>
                      <a:pt x="1745010" y="534684"/>
                    </a:lnTo>
                    <a:lnTo>
                      <a:pt x="1749886" y="536014"/>
                    </a:lnTo>
                    <a:lnTo>
                      <a:pt x="1754097" y="535681"/>
                    </a:lnTo>
                    <a:lnTo>
                      <a:pt x="1748112" y="537676"/>
                    </a:lnTo>
                    <a:lnTo>
                      <a:pt x="1740688" y="534463"/>
                    </a:lnTo>
                    <a:lnTo>
                      <a:pt x="1733263" y="529254"/>
                    </a:lnTo>
                    <a:lnTo>
                      <a:pt x="1719079" y="526373"/>
                    </a:lnTo>
                    <a:lnTo>
                      <a:pt x="1714646" y="527259"/>
                    </a:lnTo>
                    <a:lnTo>
                      <a:pt x="1712319" y="526927"/>
                    </a:lnTo>
                    <a:lnTo>
                      <a:pt x="1712651" y="528257"/>
                    </a:lnTo>
                    <a:lnTo>
                      <a:pt x="1712873" y="529254"/>
                    </a:lnTo>
                    <a:lnTo>
                      <a:pt x="1713206" y="530141"/>
                    </a:lnTo>
                    <a:lnTo>
                      <a:pt x="1713871" y="531138"/>
                    </a:lnTo>
                    <a:lnTo>
                      <a:pt x="1708330" y="553523"/>
                    </a:lnTo>
                    <a:lnTo>
                      <a:pt x="1710214" y="558288"/>
                    </a:lnTo>
                    <a:lnTo>
                      <a:pt x="1709216" y="566045"/>
                    </a:lnTo>
                    <a:lnTo>
                      <a:pt x="1707221" y="574467"/>
                    </a:lnTo>
                    <a:lnTo>
                      <a:pt x="1706114" y="581337"/>
                    </a:lnTo>
                    <a:lnTo>
                      <a:pt x="1688162" y="595633"/>
                    </a:lnTo>
                    <a:lnTo>
                      <a:pt x="1690599" y="589316"/>
                    </a:lnTo>
                    <a:lnTo>
                      <a:pt x="1693923" y="583775"/>
                    </a:lnTo>
                    <a:lnTo>
                      <a:pt x="1697581" y="579786"/>
                    </a:lnTo>
                    <a:lnTo>
                      <a:pt x="1700905" y="578235"/>
                    </a:lnTo>
                    <a:lnTo>
                      <a:pt x="1701681" y="576572"/>
                    </a:lnTo>
                    <a:lnTo>
                      <a:pt x="1700905" y="572694"/>
                    </a:lnTo>
                    <a:lnTo>
                      <a:pt x="1699686" y="568150"/>
                    </a:lnTo>
                    <a:lnTo>
                      <a:pt x="1699021" y="564826"/>
                    </a:lnTo>
                    <a:lnTo>
                      <a:pt x="1699021" y="560837"/>
                    </a:lnTo>
                    <a:lnTo>
                      <a:pt x="1699354" y="556847"/>
                    </a:lnTo>
                    <a:lnTo>
                      <a:pt x="1700019" y="553301"/>
                    </a:lnTo>
                    <a:lnTo>
                      <a:pt x="1700905" y="550420"/>
                    </a:lnTo>
                    <a:lnTo>
                      <a:pt x="1707332" y="533244"/>
                    </a:lnTo>
                    <a:lnTo>
                      <a:pt x="1709105" y="527149"/>
                    </a:lnTo>
                    <a:lnTo>
                      <a:pt x="1710436" y="517508"/>
                    </a:lnTo>
                    <a:lnTo>
                      <a:pt x="1709105" y="513297"/>
                    </a:lnTo>
                    <a:lnTo>
                      <a:pt x="1706557" y="510416"/>
                    </a:lnTo>
                    <a:lnTo>
                      <a:pt x="1704451" y="504653"/>
                    </a:lnTo>
                    <a:lnTo>
                      <a:pt x="1706224" y="501772"/>
                    </a:lnTo>
                    <a:lnTo>
                      <a:pt x="1708551" y="496896"/>
                    </a:lnTo>
                    <a:lnTo>
                      <a:pt x="1710657" y="491134"/>
                    </a:lnTo>
                    <a:lnTo>
                      <a:pt x="1711543" y="485704"/>
                    </a:lnTo>
                    <a:lnTo>
                      <a:pt x="1711322" y="481160"/>
                    </a:lnTo>
                    <a:lnTo>
                      <a:pt x="1710989" y="480163"/>
                    </a:lnTo>
                    <a:lnTo>
                      <a:pt x="1715311" y="471187"/>
                    </a:lnTo>
                    <a:lnTo>
                      <a:pt x="1716197" y="468749"/>
                    </a:lnTo>
                    <a:lnTo>
                      <a:pt x="1716973" y="464538"/>
                    </a:lnTo>
                    <a:lnTo>
                      <a:pt x="1711654" y="461657"/>
                    </a:lnTo>
                    <a:lnTo>
                      <a:pt x="1691486" y="465868"/>
                    </a:lnTo>
                    <a:lnTo>
                      <a:pt x="1682953" y="472073"/>
                    </a:lnTo>
                    <a:lnTo>
                      <a:pt x="1678521" y="473514"/>
                    </a:lnTo>
                    <a:lnTo>
                      <a:pt x="1661676" y="471630"/>
                    </a:lnTo>
                    <a:lnTo>
                      <a:pt x="1656358" y="473514"/>
                    </a:lnTo>
                    <a:lnTo>
                      <a:pt x="1654584" y="475620"/>
                    </a:lnTo>
                    <a:lnTo>
                      <a:pt x="1651038" y="481271"/>
                    </a:lnTo>
                    <a:lnTo>
                      <a:pt x="1649154" y="482379"/>
                    </a:lnTo>
                    <a:lnTo>
                      <a:pt x="1644057" y="483155"/>
                    </a:lnTo>
                    <a:lnTo>
                      <a:pt x="1641619" y="484485"/>
                    </a:lnTo>
                    <a:lnTo>
                      <a:pt x="1639402" y="486812"/>
                    </a:lnTo>
                    <a:lnTo>
                      <a:pt x="1637851" y="500775"/>
                    </a:lnTo>
                    <a:lnTo>
                      <a:pt x="1621893" y="526262"/>
                    </a:lnTo>
                    <a:lnTo>
                      <a:pt x="1623445" y="543882"/>
                    </a:lnTo>
                    <a:lnTo>
                      <a:pt x="1625108" y="547317"/>
                    </a:lnTo>
                    <a:lnTo>
                      <a:pt x="1627545" y="550863"/>
                    </a:lnTo>
                    <a:lnTo>
                      <a:pt x="1629983" y="552525"/>
                    </a:lnTo>
                    <a:lnTo>
                      <a:pt x="1631867" y="550531"/>
                    </a:lnTo>
                    <a:lnTo>
                      <a:pt x="1634084" y="546763"/>
                    </a:lnTo>
                    <a:lnTo>
                      <a:pt x="1639735" y="545544"/>
                    </a:lnTo>
                    <a:lnTo>
                      <a:pt x="1644721" y="542663"/>
                    </a:lnTo>
                    <a:lnTo>
                      <a:pt x="1653919" y="541666"/>
                    </a:lnTo>
                    <a:lnTo>
                      <a:pt x="1654363" y="546431"/>
                    </a:lnTo>
                    <a:lnTo>
                      <a:pt x="1655471" y="549423"/>
                    </a:lnTo>
                    <a:lnTo>
                      <a:pt x="1656690" y="552193"/>
                    </a:lnTo>
                    <a:lnTo>
                      <a:pt x="1657687" y="556072"/>
                    </a:lnTo>
                    <a:lnTo>
                      <a:pt x="1656247" y="555628"/>
                    </a:lnTo>
                    <a:lnTo>
                      <a:pt x="1654584" y="554409"/>
                    </a:lnTo>
                    <a:lnTo>
                      <a:pt x="1653033" y="552636"/>
                    </a:lnTo>
                    <a:lnTo>
                      <a:pt x="1649930" y="547206"/>
                    </a:lnTo>
                    <a:lnTo>
                      <a:pt x="1647935" y="547206"/>
                    </a:lnTo>
                    <a:cubicBezTo>
                      <a:pt x="1647935" y="547206"/>
                      <a:pt x="1635745" y="552747"/>
                      <a:pt x="1635745" y="552747"/>
                    </a:cubicBezTo>
                    <a:lnTo>
                      <a:pt x="1631534" y="556626"/>
                    </a:lnTo>
                    <a:lnTo>
                      <a:pt x="1628543" y="561501"/>
                    </a:lnTo>
                    <a:lnTo>
                      <a:pt x="1627102" y="568926"/>
                    </a:lnTo>
                    <a:lnTo>
                      <a:pt x="1628099" y="575021"/>
                    </a:lnTo>
                    <a:lnTo>
                      <a:pt x="1630426" y="579564"/>
                    </a:lnTo>
                    <a:lnTo>
                      <a:pt x="1632865" y="582446"/>
                    </a:lnTo>
                    <a:lnTo>
                      <a:pt x="1635856" y="583665"/>
                    </a:lnTo>
                    <a:lnTo>
                      <a:pt x="1636743" y="584662"/>
                    </a:lnTo>
                    <a:lnTo>
                      <a:pt x="1637297" y="586435"/>
                    </a:lnTo>
                    <a:lnTo>
                      <a:pt x="1637297" y="588208"/>
                    </a:lnTo>
                    <a:cubicBezTo>
                      <a:pt x="1637297" y="588208"/>
                      <a:pt x="1637297" y="589870"/>
                      <a:pt x="1637297" y="589870"/>
                    </a:cubicBezTo>
                    <a:lnTo>
                      <a:pt x="1637519" y="591200"/>
                    </a:lnTo>
                    <a:lnTo>
                      <a:pt x="1640289" y="598292"/>
                    </a:lnTo>
                    <a:lnTo>
                      <a:pt x="1641397" y="600176"/>
                    </a:lnTo>
                    <a:lnTo>
                      <a:pt x="1645608" y="603057"/>
                    </a:lnTo>
                    <a:lnTo>
                      <a:pt x="1661676" y="600287"/>
                    </a:lnTo>
                    <a:lnTo>
                      <a:pt x="1664669" y="600841"/>
                    </a:lnTo>
                    <a:lnTo>
                      <a:pt x="1667549" y="602392"/>
                    </a:lnTo>
                    <a:lnTo>
                      <a:pt x="1676526" y="614360"/>
                    </a:lnTo>
                    <a:lnTo>
                      <a:pt x="1678742" y="619790"/>
                    </a:lnTo>
                    <a:lnTo>
                      <a:pt x="1679296" y="621896"/>
                    </a:lnTo>
                    <a:lnTo>
                      <a:pt x="1679296" y="625885"/>
                    </a:lnTo>
                    <a:lnTo>
                      <a:pt x="1678742" y="628323"/>
                    </a:lnTo>
                    <a:lnTo>
                      <a:pt x="1678077" y="630318"/>
                    </a:lnTo>
                    <a:lnTo>
                      <a:pt x="1677745" y="633088"/>
                    </a:lnTo>
                    <a:lnTo>
                      <a:pt x="1678631" y="640513"/>
                    </a:lnTo>
                    <a:lnTo>
                      <a:pt x="1680626" y="644170"/>
                    </a:lnTo>
                    <a:lnTo>
                      <a:pt x="1683064" y="646608"/>
                    </a:lnTo>
                    <a:lnTo>
                      <a:pt x="1685502" y="650486"/>
                    </a:lnTo>
                    <a:lnTo>
                      <a:pt x="1681845" y="653146"/>
                    </a:lnTo>
                    <a:lnTo>
                      <a:pt x="1674531" y="646940"/>
                    </a:lnTo>
                    <a:lnTo>
                      <a:pt x="1670763" y="646164"/>
                    </a:lnTo>
                    <a:lnTo>
                      <a:pt x="1669101" y="647605"/>
                    </a:lnTo>
                    <a:lnTo>
                      <a:pt x="1665888" y="651816"/>
                    </a:lnTo>
                    <a:lnTo>
                      <a:pt x="1663782" y="652703"/>
                    </a:lnTo>
                    <a:lnTo>
                      <a:pt x="1661898" y="652148"/>
                    </a:lnTo>
                    <a:lnTo>
                      <a:pt x="1657687" y="648602"/>
                    </a:lnTo>
                    <a:lnTo>
                      <a:pt x="1656136" y="646275"/>
                    </a:lnTo>
                    <a:lnTo>
                      <a:pt x="1658795" y="643172"/>
                    </a:lnTo>
                    <a:lnTo>
                      <a:pt x="1658352" y="638740"/>
                    </a:lnTo>
                    <a:lnTo>
                      <a:pt x="1656358" y="636191"/>
                    </a:lnTo>
                    <a:lnTo>
                      <a:pt x="1654252" y="638629"/>
                    </a:lnTo>
                    <a:lnTo>
                      <a:pt x="1653365" y="640070"/>
                    </a:lnTo>
                    <a:lnTo>
                      <a:pt x="1650262" y="643505"/>
                    </a:lnTo>
                    <a:lnTo>
                      <a:pt x="1649265" y="644059"/>
                    </a:lnTo>
                    <a:lnTo>
                      <a:pt x="1648157" y="642729"/>
                    </a:lnTo>
                    <a:lnTo>
                      <a:pt x="1647160" y="640513"/>
                    </a:lnTo>
                    <a:lnTo>
                      <a:pt x="1646938" y="638407"/>
                    </a:lnTo>
                    <a:lnTo>
                      <a:pt x="1649487" y="636745"/>
                    </a:lnTo>
                    <a:lnTo>
                      <a:pt x="1652479" y="633753"/>
                    </a:lnTo>
                    <a:lnTo>
                      <a:pt x="1654030" y="633088"/>
                    </a:lnTo>
                    <a:lnTo>
                      <a:pt x="1660347" y="635748"/>
                    </a:lnTo>
                    <a:lnTo>
                      <a:pt x="1667771" y="630983"/>
                    </a:lnTo>
                    <a:lnTo>
                      <a:pt x="1670099" y="627880"/>
                    </a:lnTo>
                    <a:lnTo>
                      <a:pt x="1670985" y="620899"/>
                    </a:lnTo>
                    <a:lnTo>
                      <a:pt x="1667328" y="613696"/>
                    </a:lnTo>
                    <a:lnTo>
                      <a:pt x="1644500" y="611036"/>
                    </a:lnTo>
                    <a:lnTo>
                      <a:pt x="1641841" y="609041"/>
                    </a:lnTo>
                    <a:lnTo>
                      <a:pt x="1634527" y="600287"/>
                    </a:lnTo>
                    <a:lnTo>
                      <a:pt x="1629651" y="596741"/>
                    </a:lnTo>
                    <a:lnTo>
                      <a:pt x="1628432" y="593195"/>
                    </a:lnTo>
                    <a:lnTo>
                      <a:pt x="1629097" y="586657"/>
                    </a:lnTo>
                    <a:lnTo>
                      <a:pt x="1620675" y="580894"/>
                    </a:lnTo>
                    <a:lnTo>
                      <a:pt x="1618569" y="577126"/>
                    </a:lnTo>
                    <a:lnTo>
                      <a:pt x="1618126" y="574689"/>
                    </a:lnTo>
                    <a:lnTo>
                      <a:pt x="1617904" y="569480"/>
                    </a:lnTo>
                    <a:lnTo>
                      <a:pt x="1617350" y="566931"/>
                    </a:lnTo>
                    <a:lnTo>
                      <a:pt x="1615910" y="564383"/>
                    </a:lnTo>
                    <a:lnTo>
                      <a:pt x="1614026" y="562942"/>
                    </a:lnTo>
                    <a:lnTo>
                      <a:pt x="1612142" y="562499"/>
                    </a:lnTo>
                    <a:lnTo>
                      <a:pt x="1610369" y="562720"/>
                    </a:lnTo>
                    <a:lnTo>
                      <a:pt x="1611367" y="560947"/>
                    </a:lnTo>
                    <a:lnTo>
                      <a:pt x="1612142" y="558953"/>
                    </a:lnTo>
                    <a:lnTo>
                      <a:pt x="1612585" y="556515"/>
                    </a:lnTo>
                    <a:lnTo>
                      <a:pt x="1612585" y="553634"/>
                    </a:lnTo>
                    <a:cubicBezTo>
                      <a:pt x="1612585" y="553634"/>
                      <a:pt x="1612253" y="548425"/>
                      <a:pt x="1612253" y="548425"/>
                    </a:cubicBezTo>
                    <a:lnTo>
                      <a:pt x="1611256" y="546652"/>
                    </a:lnTo>
                    <a:lnTo>
                      <a:pt x="1586100" y="550309"/>
                    </a:lnTo>
                    <a:lnTo>
                      <a:pt x="1578676" y="554963"/>
                    </a:lnTo>
                    <a:lnTo>
                      <a:pt x="1571030" y="556404"/>
                    </a:lnTo>
                    <a:lnTo>
                      <a:pt x="1568370" y="558177"/>
                    </a:lnTo>
                    <a:lnTo>
                      <a:pt x="1567705" y="562166"/>
                    </a:lnTo>
                    <a:lnTo>
                      <a:pt x="1570032" y="569259"/>
                    </a:lnTo>
                    <a:lnTo>
                      <a:pt x="1568813" y="570145"/>
                    </a:lnTo>
                    <a:lnTo>
                      <a:pt x="1567483" y="572029"/>
                    </a:lnTo>
                    <a:lnTo>
                      <a:pt x="1566486" y="574799"/>
                    </a:lnTo>
                    <a:lnTo>
                      <a:pt x="1566265" y="578345"/>
                    </a:lnTo>
                    <a:lnTo>
                      <a:pt x="1567594" y="581337"/>
                    </a:lnTo>
                    <a:lnTo>
                      <a:pt x="1570254" y="582446"/>
                    </a:lnTo>
                    <a:lnTo>
                      <a:pt x="1574797" y="582446"/>
                    </a:lnTo>
                    <a:cubicBezTo>
                      <a:pt x="1574797" y="582446"/>
                      <a:pt x="1578565" y="583997"/>
                      <a:pt x="1578565" y="583997"/>
                    </a:cubicBezTo>
                    <a:lnTo>
                      <a:pt x="1580227" y="585770"/>
                    </a:lnTo>
                    <a:lnTo>
                      <a:pt x="1581778" y="589205"/>
                    </a:lnTo>
                    <a:lnTo>
                      <a:pt x="1582333" y="591976"/>
                    </a:lnTo>
                    <a:lnTo>
                      <a:pt x="1582776" y="595743"/>
                    </a:lnTo>
                    <a:lnTo>
                      <a:pt x="1583441" y="598957"/>
                    </a:lnTo>
                    <a:lnTo>
                      <a:pt x="1584438" y="600398"/>
                    </a:lnTo>
                    <a:lnTo>
                      <a:pt x="1586211" y="601395"/>
                    </a:lnTo>
                    <a:lnTo>
                      <a:pt x="1589979" y="605828"/>
                    </a:lnTo>
                    <a:lnTo>
                      <a:pt x="1620453" y="617131"/>
                    </a:lnTo>
                    <a:lnTo>
                      <a:pt x="1622780" y="619015"/>
                    </a:lnTo>
                    <a:lnTo>
                      <a:pt x="1626659" y="625774"/>
                    </a:lnTo>
                    <a:lnTo>
                      <a:pt x="1627878" y="626772"/>
                    </a:lnTo>
                    <a:lnTo>
                      <a:pt x="1628764" y="627215"/>
                    </a:lnTo>
                    <a:lnTo>
                      <a:pt x="1629540" y="628323"/>
                    </a:lnTo>
                    <a:lnTo>
                      <a:pt x="1629873" y="630096"/>
                    </a:lnTo>
                    <a:lnTo>
                      <a:pt x="1629430" y="632312"/>
                    </a:lnTo>
                    <a:lnTo>
                      <a:pt x="1628543" y="632756"/>
                    </a:lnTo>
                    <a:lnTo>
                      <a:pt x="1620010" y="629431"/>
                    </a:lnTo>
                    <a:lnTo>
                      <a:pt x="1612474" y="621896"/>
                    </a:lnTo>
                    <a:lnTo>
                      <a:pt x="1608042" y="620012"/>
                    </a:lnTo>
                    <a:lnTo>
                      <a:pt x="1597958" y="620344"/>
                    </a:lnTo>
                    <a:lnTo>
                      <a:pt x="1592860" y="622339"/>
                    </a:lnTo>
                    <a:lnTo>
                      <a:pt x="1591087" y="626772"/>
                    </a:lnTo>
                    <a:lnTo>
                      <a:pt x="1591863" y="629210"/>
                    </a:lnTo>
                    <a:lnTo>
                      <a:pt x="1593193" y="630429"/>
                    </a:lnTo>
                    <a:lnTo>
                      <a:pt x="1594411" y="631980"/>
                    </a:lnTo>
                    <a:lnTo>
                      <a:pt x="1594965" y="635415"/>
                    </a:lnTo>
                    <a:lnTo>
                      <a:pt x="1594411" y="639959"/>
                    </a:lnTo>
                    <a:lnTo>
                      <a:pt x="1593082" y="639626"/>
                    </a:lnTo>
                    <a:lnTo>
                      <a:pt x="1591641" y="636856"/>
                    </a:lnTo>
                    <a:lnTo>
                      <a:pt x="1590644" y="634196"/>
                    </a:lnTo>
                    <a:lnTo>
                      <a:pt x="1588539" y="631648"/>
                    </a:lnTo>
                    <a:lnTo>
                      <a:pt x="1585546" y="630096"/>
                    </a:lnTo>
                    <a:lnTo>
                      <a:pt x="1582887" y="627880"/>
                    </a:lnTo>
                    <a:lnTo>
                      <a:pt x="1581778" y="623226"/>
                    </a:lnTo>
                    <a:lnTo>
                      <a:pt x="1581446" y="617242"/>
                    </a:lnTo>
                    <a:lnTo>
                      <a:pt x="1580449" y="610925"/>
                    </a:lnTo>
                    <a:lnTo>
                      <a:pt x="1578787" y="607157"/>
                    </a:lnTo>
                    <a:lnTo>
                      <a:pt x="1576459" y="608820"/>
                    </a:lnTo>
                    <a:lnTo>
                      <a:pt x="1575795" y="612477"/>
                    </a:lnTo>
                    <a:lnTo>
                      <a:pt x="1575573" y="618571"/>
                    </a:lnTo>
                    <a:lnTo>
                      <a:pt x="1575573" y="629764"/>
                    </a:lnTo>
                    <a:cubicBezTo>
                      <a:pt x="1575573" y="629764"/>
                      <a:pt x="1575241" y="634972"/>
                      <a:pt x="1575241" y="634972"/>
                    </a:cubicBezTo>
                    <a:lnTo>
                      <a:pt x="1574354" y="640070"/>
                    </a:lnTo>
                    <a:lnTo>
                      <a:pt x="1571805" y="648602"/>
                    </a:lnTo>
                    <a:lnTo>
                      <a:pt x="1571251" y="645610"/>
                    </a:lnTo>
                    <a:lnTo>
                      <a:pt x="1571251" y="643283"/>
                    </a:lnTo>
                    <a:cubicBezTo>
                      <a:pt x="1571251" y="643283"/>
                      <a:pt x="1572027" y="641178"/>
                      <a:pt x="1572027" y="641178"/>
                    </a:cubicBezTo>
                    <a:lnTo>
                      <a:pt x="1573024" y="638629"/>
                    </a:lnTo>
                    <a:lnTo>
                      <a:pt x="1573467" y="635526"/>
                    </a:lnTo>
                    <a:lnTo>
                      <a:pt x="1572691" y="633310"/>
                    </a:lnTo>
                    <a:lnTo>
                      <a:pt x="1571141" y="630872"/>
                    </a:lnTo>
                    <a:lnTo>
                      <a:pt x="1571362" y="625553"/>
                    </a:lnTo>
                    <a:lnTo>
                      <a:pt x="1572359" y="615690"/>
                    </a:lnTo>
                    <a:lnTo>
                      <a:pt x="1572581" y="609928"/>
                    </a:lnTo>
                    <a:lnTo>
                      <a:pt x="1571916" y="605384"/>
                    </a:lnTo>
                    <a:lnTo>
                      <a:pt x="1570143" y="601506"/>
                    </a:lnTo>
                    <a:lnTo>
                      <a:pt x="1567926" y="598846"/>
                    </a:lnTo>
                    <a:lnTo>
                      <a:pt x="1565711" y="597849"/>
                    </a:lnTo>
                    <a:lnTo>
                      <a:pt x="1556734" y="598292"/>
                    </a:lnTo>
                    <a:lnTo>
                      <a:pt x="1556402" y="598514"/>
                    </a:lnTo>
                    <a:lnTo>
                      <a:pt x="1556845" y="597960"/>
                    </a:lnTo>
                    <a:lnTo>
                      <a:pt x="1557732" y="593306"/>
                    </a:lnTo>
                    <a:lnTo>
                      <a:pt x="1558507" y="591089"/>
                    </a:lnTo>
                    <a:lnTo>
                      <a:pt x="1558950" y="588651"/>
                    </a:lnTo>
                    <a:lnTo>
                      <a:pt x="1558396" y="585659"/>
                    </a:lnTo>
                    <a:lnTo>
                      <a:pt x="1553742" y="573913"/>
                    </a:lnTo>
                    <a:lnTo>
                      <a:pt x="1551637" y="570256"/>
                    </a:lnTo>
                    <a:lnTo>
                      <a:pt x="1549199" y="567707"/>
                    </a:lnTo>
                    <a:lnTo>
                      <a:pt x="1546318" y="566710"/>
                    </a:lnTo>
                    <a:lnTo>
                      <a:pt x="1544877" y="567264"/>
                    </a:lnTo>
                    <a:lnTo>
                      <a:pt x="1543991" y="568483"/>
                    </a:lnTo>
                    <a:lnTo>
                      <a:pt x="1543326" y="569923"/>
                    </a:lnTo>
                    <a:lnTo>
                      <a:pt x="1542439" y="571142"/>
                    </a:lnTo>
                    <a:lnTo>
                      <a:pt x="1537009" y="573248"/>
                    </a:lnTo>
                    <a:lnTo>
                      <a:pt x="1533796" y="576240"/>
                    </a:lnTo>
                    <a:lnTo>
                      <a:pt x="1533020" y="576462"/>
                    </a:lnTo>
                    <a:lnTo>
                      <a:pt x="1532687" y="577126"/>
                    </a:lnTo>
                    <a:lnTo>
                      <a:pt x="1532355" y="580118"/>
                    </a:lnTo>
                    <a:lnTo>
                      <a:pt x="1532687" y="582113"/>
                    </a:lnTo>
                    <a:lnTo>
                      <a:pt x="1533685" y="583110"/>
                    </a:lnTo>
                    <a:lnTo>
                      <a:pt x="1534350" y="584773"/>
                    </a:lnTo>
                    <a:lnTo>
                      <a:pt x="1533796" y="588873"/>
                    </a:lnTo>
                    <a:lnTo>
                      <a:pt x="1534350" y="589649"/>
                    </a:lnTo>
                    <a:lnTo>
                      <a:pt x="1534904" y="591643"/>
                    </a:lnTo>
                    <a:lnTo>
                      <a:pt x="1535458" y="593084"/>
                    </a:lnTo>
                    <a:lnTo>
                      <a:pt x="1533796" y="597627"/>
                    </a:lnTo>
                    <a:lnTo>
                      <a:pt x="1531358" y="601395"/>
                    </a:lnTo>
                    <a:lnTo>
                      <a:pt x="1529806" y="605495"/>
                    </a:lnTo>
                    <a:lnTo>
                      <a:pt x="1530693" y="610925"/>
                    </a:lnTo>
                    <a:lnTo>
                      <a:pt x="1527700" y="617020"/>
                    </a:lnTo>
                    <a:lnTo>
                      <a:pt x="1520054" y="622117"/>
                    </a:lnTo>
                    <a:lnTo>
                      <a:pt x="1516730" y="626328"/>
                    </a:lnTo>
                    <a:lnTo>
                      <a:pt x="1515289" y="632202"/>
                    </a:lnTo>
                    <a:lnTo>
                      <a:pt x="1515289" y="643616"/>
                    </a:lnTo>
                    <a:cubicBezTo>
                      <a:pt x="1515289" y="643616"/>
                      <a:pt x="1513627" y="648381"/>
                      <a:pt x="1513627" y="648381"/>
                    </a:cubicBezTo>
                    <a:lnTo>
                      <a:pt x="1516730" y="650265"/>
                    </a:lnTo>
                    <a:lnTo>
                      <a:pt x="1523600" y="647716"/>
                    </a:lnTo>
                    <a:lnTo>
                      <a:pt x="1526814" y="650265"/>
                    </a:lnTo>
                    <a:lnTo>
                      <a:pt x="1525152" y="654808"/>
                    </a:lnTo>
                    <a:lnTo>
                      <a:pt x="1523933" y="657246"/>
                    </a:lnTo>
                    <a:lnTo>
                      <a:pt x="1523268" y="660349"/>
                    </a:lnTo>
                    <a:lnTo>
                      <a:pt x="1523046" y="666665"/>
                    </a:lnTo>
                    <a:lnTo>
                      <a:pt x="1524155" y="669325"/>
                    </a:lnTo>
                    <a:lnTo>
                      <a:pt x="1532244" y="674201"/>
                    </a:lnTo>
                    <a:lnTo>
                      <a:pt x="1517727" y="673647"/>
                    </a:lnTo>
                    <a:lnTo>
                      <a:pt x="1510303" y="675974"/>
                    </a:lnTo>
                    <a:lnTo>
                      <a:pt x="1500107" y="684617"/>
                    </a:lnTo>
                    <a:lnTo>
                      <a:pt x="1476283" y="686058"/>
                    </a:lnTo>
                    <a:lnTo>
                      <a:pt x="1473179" y="689715"/>
                    </a:lnTo>
                    <a:lnTo>
                      <a:pt x="1474509" y="691266"/>
                    </a:lnTo>
                    <a:lnTo>
                      <a:pt x="1477280" y="692818"/>
                    </a:lnTo>
                    <a:lnTo>
                      <a:pt x="1478609" y="694147"/>
                    </a:lnTo>
                    <a:lnTo>
                      <a:pt x="1476061" y="698469"/>
                    </a:lnTo>
                    <a:lnTo>
                      <a:pt x="1469966" y="704010"/>
                    </a:lnTo>
                    <a:lnTo>
                      <a:pt x="1464979" y="713208"/>
                    </a:lnTo>
                    <a:lnTo>
                      <a:pt x="1456890" y="724622"/>
                    </a:lnTo>
                    <a:lnTo>
                      <a:pt x="1456890" y="726727"/>
                    </a:lnTo>
                    <a:lnTo>
                      <a:pt x="1460436" y="726173"/>
                    </a:lnTo>
                    <a:lnTo>
                      <a:pt x="1461766" y="727281"/>
                    </a:lnTo>
                    <a:lnTo>
                      <a:pt x="1462431" y="730938"/>
                    </a:lnTo>
                    <a:lnTo>
                      <a:pt x="1462209" y="735482"/>
                    </a:lnTo>
                    <a:lnTo>
                      <a:pt x="1461101" y="737365"/>
                    </a:lnTo>
                    <a:lnTo>
                      <a:pt x="1457887" y="737365"/>
                    </a:lnTo>
                    <a:cubicBezTo>
                      <a:pt x="1457887" y="737365"/>
                      <a:pt x="1456114" y="739693"/>
                      <a:pt x="1456114" y="739693"/>
                    </a:cubicBezTo>
                    <a:lnTo>
                      <a:pt x="1451238" y="750552"/>
                    </a:lnTo>
                    <a:lnTo>
                      <a:pt x="1450130" y="754985"/>
                    </a:lnTo>
                    <a:lnTo>
                      <a:pt x="1453676" y="754985"/>
                    </a:lnTo>
                    <a:cubicBezTo>
                      <a:pt x="1453676" y="754985"/>
                      <a:pt x="1460879" y="749555"/>
                      <a:pt x="1460879" y="749555"/>
                    </a:cubicBezTo>
                    <a:lnTo>
                      <a:pt x="1483485" y="744014"/>
                    </a:lnTo>
                    <a:lnTo>
                      <a:pt x="1482488" y="748890"/>
                    </a:lnTo>
                    <a:lnTo>
                      <a:pt x="1482045" y="750442"/>
                    </a:lnTo>
                    <a:lnTo>
                      <a:pt x="1495453" y="756758"/>
                    </a:lnTo>
                    <a:lnTo>
                      <a:pt x="1498335" y="763407"/>
                    </a:lnTo>
                    <a:lnTo>
                      <a:pt x="1495232" y="764848"/>
                    </a:lnTo>
                    <a:lnTo>
                      <a:pt x="1492129" y="764848"/>
                    </a:lnTo>
                    <a:cubicBezTo>
                      <a:pt x="1492129" y="764848"/>
                      <a:pt x="1489026" y="763740"/>
                      <a:pt x="1489026" y="763740"/>
                    </a:cubicBezTo>
                    <a:lnTo>
                      <a:pt x="1485923" y="761523"/>
                    </a:lnTo>
                    <a:lnTo>
                      <a:pt x="1483264" y="757755"/>
                    </a:lnTo>
                    <a:lnTo>
                      <a:pt x="1482045" y="756980"/>
                    </a:lnTo>
                    <a:lnTo>
                      <a:pt x="1480604" y="757423"/>
                    </a:lnTo>
                    <a:lnTo>
                      <a:pt x="1477280" y="760637"/>
                    </a:lnTo>
                    <a:lnTo>
                      <a:pt x="1473401" y="762077"/>
                    </a:lnTo>
                    <a:lnTo>
                      <a:pt x="1471074" y="763740"/>
                    </a:lnTo>
                    <a:lnTo>
                      <a:pt x="1463871" y="771386"/>
                    </a:lnTo>
                    <a:lnTo>
                      <a:pt x="1455006" y="776372"/>
                    </a:lnTo>
                    <a:lnTo>
                      <a:pt x="1475174" y="787122"/>
                    </a:lnTo>
                    <a:lnTo>
                      <a:pt x="1485813" y="788895"/>
                    </a:lnTo>
                    <a:lnTo>
                      <a:pt x="1490799" y="792995"/>
                    </a:lnTo>
                    <a:lnTo>
                      <a:pt x="1490799" y="802192"/>
                    </a:lnTo>
                    <a:cubicBezTo>
                      <a:pt x="1490799" y="802192"/>
                      <a:pt x="1483818" y="792884"/>
                      <a:pt x="1483818" y="792884"/>
                    </a:cubicBezTo>
                    <a:lnTo>
                      <a:pt x="1466087" y="789670"/>
                    </a:lnTo>
                    <a:lnTo>
                      <a:pt x="1454341" y="781359"/>
                    </a:lnTo>
                    <a:lnTo>
                      <a:pt x="1450573" y="783575"/>
                    </a:lnTo>
                    <a:lnTo>
                      <a:pt x="1446916" y="787232"/>
                    </a:lnTo>
                    <a:lnTo>
                      <a:pt x="1439824" y="790114"/>
                    </a:lnTo>
                    <a:lnTo>
                      <a:pt x="1431846" y="795987"/>
                    </a:lnTo>
                    <a:lnTo>
                      <a:pt x="1428631" y="799755"/>
                    </a:lnTo>
                    <a:lnTo>
                      <a:pt x="1434948" y="805849"/>
                    </a:lnTo>
                    <a:lnTo>
                      <a:pt x="1438716" y="807401"/>
                    </a:lnTo>
                    <a:lnTo>
                      <a:pt x="1441486" y="805074"/>
                    </a:lnTo>
                    <a:lnTo>
                      <a:pt x="1444479" y="801528"/>
                    </a:lnTo>
                    <a:lnTo>
                      <a:pt x="1447803" y="803411"/>
                    </a:lnTo>
                    <a:lnTo>
                      <a:pt x="1450795" y="807955"/>
                    </a:lnTo>
                    <a:lnTo>
                      <a:pt x="1452790" y="812609"/>
                    </a:lnTo>
                    <a:lnTo>
                      <a:pt x="1458109" y="820366"/>
                    </a:lnTo>
                    <a:lnTo>
                      <a:pt x="1472404" y="823137"/>
                    </a:lnTo>
                    <a:lnTo>
                      <a:pt x="1479053" y="829675"/>
                    </a:lnTo>
                    <a:lnTo>
                      <a:pt x="1476393" y="830672"/>
                    </a:lnTo>
                    <a:lnTo>
                      <a:pt x="1467417" y="825464"/>
                    </a:lnTo>
                    <a:lnTo>
                      <a:pt x="1457555" y="828123"/>
                    </a:lnTo>
                    <a:lnTo>
                      <a:pt x="1454120" y="827791"/>
                    </a:lnTo>
                    <a:lnTo>
                      <a:pt x="1451903" y="826793"/>
                    </a:lnTo>
                    <a:lnTo>
                      <a:pt x="1449687" y="825020"/>
                    </a:lnTo>
                    <a:lnTo>
                      <a:pt x="1447692" y="822250"/>
                    </a:lnTo>
                    <a:lnTo>
                      <a:pt x="1443924" y="813939"/>
                    </a:lnTo>
                    <a:lnTo>
                      <a:pt x="1441708" y="813496"/>
                    </a:lnTo>
                    <a:lnTo>
                      <a:pt x="1439492" y="814604"/>
                    </a:lnTo>
                    <a:lnTo>
                      <a:pt x="1437164" y="815047"/>
                    </a:lnTo>
                    <a:lnTo>
                      <a:pt x="1432732" y="811168"/>
                    </a:lnTo>
                    <a:lnTo>
                      <a:pt x="1430405" y="809950"/>
                    </a:lnTo>
                    <a:lnTo>
                      <a:pt x="1425307" y="813828"/>
                    </a:lnTo>
                    <a:lnTo>
                      <a:pt x="1415112" y="817707"/>
                    </a:lnTo>
                    <a:lnTo>
                      <a:pt x="1414337" y="818371"/>
                    </a:lnTo>
                    <a:lnTo>
                      <a:pt x="1413450" y="820366"/>
                    </a:lnTo>
                    <a:lnTo>
                      <a:pt x="1413118" y="822361"/>
                    </a:lnTo>
                    <a:lnTo>
                      <a:pt x="1413118" y="824799"/>
                    </a:lnTo>
                    <a:cubicBezTo>
                      <a:pt x="1413118" y="824799"/>
                      <a:pt x="1413450" y="826904"/>
                      <a:pt x="1413450" y="826904"/>
                    </a:cubicBezTo>
                    <a:lnTo>
                      <a:pt x="1414226" y="827791"/>
                    </a:lnTo>
                    <a:lnTo>
                      <a:pt x="1415444" y="828456"/>
                    </a:lnTo>
                    <a:lnTo>
                      <a:pt x="1417107" y="831337"/>
                    </a:lnTo>
                    <a:lnTo>
                      <a:pt x="1418548" y="832002"/>
                    </a:lnTo>
                    <a:lnTo>
                      <a:pt x="1421318" y="832334"/>
                    </a:lnTo>
                    <a:lnTo>
                      <a:pt x="1422426" y="833664"/>
                    </a:lnTo>
                    <a:lnTo>
                      <a:pt x="1423202" y="836434"/>
                    </a:lnTo>
                    <a:lnTo>
                      <a:pt x="1421096" y="837875"/>
                    </a:lnTo>
                    <a:lnTo>
                      <a:pt x="1418991" y="838429"/>
                    </a:lnTo>
                    <a:lnTo>
                      <a:pt x="1416885" y="837986"/>
                    </a:lnTo>
                    <a:lnTo>
                      <a:pt x="1412342" y="834994"/>
                    </a:lnTo>
                    <a:lnTo>
                      <a:pt x="1411566" y="834107"/>
                    </a:lnTo>
                    <a:lnTo>
                      <a:pt x="1411344" y="832667"/>
                    </a:lnTo>
                    <a:lnTo>
                      <a:pt x="1411344" y="830561"/>
                    </a:lnTo>
                    <a:cubicBezTo>
                      <a:pt x="1411344" y="830561"/>
                      <a:pt x="1411344" y="828677"/>
                      <a:pt x="1411344" y="828677"/>
                    </a:cubicBezTo>
                    <a:lnTo>
                      <a:pt x="1407355" y="825020"/>
                    </a:lnTo>
                    <a:lnTo>
                      <a:pt x="1404474" y="819369"/>
                    </a:lnTo>
                    <a:lnTo>
                      <a:pt x="1401371" y="814936"/>
                    </a:lnTo>
                    <a:lnTo>
                      <a:pt x="1397714" y="816044"/>
                    </a:lnTo>
                    <a:lnTo>
                      <a:pt x="1393725" y="819590"/>
                    </a:lnTo>
                    <a:lnTo>
                      <a:pt x="1380649" y="823469"/>
                    </a:lnTo>
                    <a:lnTo>
                      <a:pt x="1367905" y="832888"/>
                    </a:lnTo>
                    <a:lnTo>
                      <a:pt x="1360259" y="835659"/>
                    </a:lnTo>
                    <a:lnTo>
                      <a:pt x="1356601" y="839426"/>
                    </a:lnTo>
                    <a:lnTo>
                      <a:pt x="1353721" y="844856"/>
                    </a:lnTo>
                    <a:lnTo>
                      <a:pt x="1352723" y="851284"/>
                    </a:lnTo>
                    <a:lnTo>
                      <a:pt x="1353166" y="855495"/>
                    </a:lnTo>
                    <a:lnTo>
                      <a:pt x="1353942" y="858154"/>
                    </a:lnTo>
                    <a:lnTo>
                      <a:pt x="1355051" y="860038"/>
                    </a:lnTo>
                    <a:lnTo>
                      <a:pt x="1356601" y="861811"/>
                    </a:lnTo>
                    <a:lnTo>
                      <a:pt x="1358597" y="863252"/>
                    </a:lnTo>
                    <a:lnTo>
                      <a:pt x="1360148" y="863806"/>
                    </a:lnTo>
                    <a:lnTo>
                      <a:pt x="1360591" y="865246"/>
                    </a:lnTo>
                    <a:lnTo>
                      <a:pt x="1359372" y="869236"/>
                    </a:lnTo>
                    <a:lnTo>
                      <a:pt x="1357488" y="870676"/>
                    </a:lnTo>
                    <a:lnTo>
                      <a:pt x="1354829" y="868903"/>
                    </a:lnTo>
                    <a:lnTo>
                      <a:pt x="1350396" y="866022"/>
                    </a:lnTo>
                    <a:lnTo>
                      <a:pt x="1343969" y="870566"/>
                    </a:lnTo>
                    <a:lnTo>
                      <a:pt x="1342639" y="872339"/>
                    </a:lnTo>
                    <a:lnTo>
                      <a:pt x="1341642" y="876439"/>
                    </a:lnTo>
                    <a:lnTo>
                      <a:pt x="1341974" y="878433"/>
                    </a:lnTo>
                    <a:lnTo>
                      <a:pt x="1342971" y="880096"/>
                    </a:lnTo>
                    <a:lnTo>
                      <a:pt x="1344080" y="882977"/>
                    </a:lnTo>
                    <a:lnTo>
                      <a:pt x="1345299" y="887742"/>
                    </a:lnTo>
                    <a:lnTo>
                      <a:pt x="1345520" y="890180"/>
                    </a:lnTo>
                    <a:lnTo>
                      <a:pt x="1345520" y="894612"/>
                    </a:lnTo>
                    <a:cubicBezTo>
                      <a:pt x="1345520" y="894612"/>
                      <a:pt x="1346739" y="897604"/>
                      <a:pt x="1346739" y="897604"/>
                    </a:cubicBezTo>
                    <a:lnTo>
                      <a:pt x="1349399" y="898491"/>
                    </a:lnTo>
                    <a:lnTo>
                      <a:pt x="1364581" y="898491"/>
                    </a:lnTo>
                    <a:cubicBezTo>
                      <a:pt x="1364581" y="898491"/>
                      <a:pt x="1372559" y="894169"/>
                      <a:pt x="1372559" y="894169"/>
                    </a:cubicBezTo>
                    <a:lnTo>
                      <a:pt x="1384970" y="895277"/>
                    </a:lnTo>
                    <a:lnTo>
                      <a:pt x="1389514" y="890291"/>
                    </a:lnTo>
                    <a:lnTo>
                      <a:pt x="1390844" y="887520"/>
                    </a:lnTo>
                    <a:lnTo>
                      <a:pt x="1399488" y="876993"/>
                    </a:lnTo>
                    <a:lnTo>
                      <a:pt x="1400706" y="876550"/>
                    </a:lnTo>
                    <a:lnTo>
                      <a:pt x="1401925" y="877214"/>
                    </a:lnTo>
                    <a:lnTo>
                      <a:pt x="1404142" y="880206"/>
                    </a:lnTo>
                    <a:lnTo>
                      <a:pt x="1405250" y="880871"/>
                    </a:lnTo>
                    <a:lnTo>
                      <a:pt x="1407244" y="881315"/>
                    </a:lnTo>
                    <a:lnTo>
                      <a:pt x="1410015" y="882755"/>
                    </a:lnTo>
                    <a:lnTo>
                      <a:pt x="1412342" y="885304"/>
                    </a:lnTo>
                    <a:lnTo>
                      <a:pt x="1412896" y="889072"/>
                    </a:lnTo>
                    <a:lnTo>
                      <a:pt x="1411123" y="892285"/>
                    </a:lnTo>
                    <a:lnTo>
                      <a:pt x="1404585" y="894058"/>
                    </a:lnTo>
                    <a:lnTo>
                      <a:pt x="1402147" y="895499"/>
                    </a:lnTo>
                    <a:lnTo>
                      <a:pt x="1407244" y="899599"/>
                    </a:lnTo>
                    <a:lnTo>
                      <a:pt x="1431402" y="893061"/>
                    </a:lnTo>
                    <a:lnTo>
                      <a:pt x="1439048" y="881979"/>
                    </a:lnTo>
                    <a:lnTo>
                      <a:pt x="1443259" y="878323"/>
                    </a:lnTo>
                    <a:lnTo>
                      <a:pt x="1451681" y="877214"/>
                    </a:lnTo>
                    <a:lnTo>
                      <a:pt x="1456446" y="872893"/>
                    </a:lnTo>
                    <a:lnTo>
                      <a:pt x="1461433" y="870233"/>
                    </a:lnTo>
                    <a:lnTo>
                      <a:pt x="1463871" y="869901"/>
                    </a:lnTo>
                    <a:lnTo>
                      <a:pt x="1463539" y="873447"/>
                    </a:lnTo>
                    <a:lnTo>
                      <a:pt x="1454895" y="895388"/>
                    </a:lnTo>
                    <a:lnTo>
                      <a:pt x="1471296" y="894391"/>
                    </a:lnTo>
                    <a:lnTo>
                      <a:pt x="1494346" y="910902"/>
                    </a:lnTo>
                    <a:lnTo>
                      <a:pt x="1500661" y="912232"/>
                    </a:lnTo>
                    <a:lnTo>
                      <a:pt x="1494456" y="914781"/>
                    </a:lnTo>
                    <a:lnTo>
                      <a:pt x="1482266" y="906470"/>
                    </a:lnTo>
                    <a:lnTo>
                      <a:pt x="1463096" y="901372"/>
                    </a:lnTo>
                    <a:lnTo>
                      <a:pt x="1446694" y="903034"/>
                    </a:lnTo>
                    <a:lnTo>
                      <a:pt x="1443259" y="906026"/>
                    </a:lnTo>
                    <a:lnTo>
                      <a:pt x="1463760" y="917330"/>
                    </a:lnTo>
                    <a:lnTo>
                      <a:pt x="1467307" y="922870"/>
                    </a:lnTo>
                    <a:lnTo>
                      <a:pt x="1458109" y="920987"/>
                    </a:lnTo>
                    <a:lnTo>
                      <a:pt x="1439048" y="907689"/>
                    </a:lnTo>
                    <a:lnTo>
                      <a:pt x="1429962" y="908464"/>
                    </a:lnTo>
                    <a:lnTo>
                      <a:pt x="1430516" y="911346"/>
                    </a:lnTo>
                    <a:lnTo>
                      <a:pt x="1430848" y="912454"/>
                    </a:lnTo>
                    <a:lnTo>
                      <a:pt x="1428631" y="916443"/>
                    </a:lnTo>
                    <a:lnTo>
                      <a:pt x="1426416" y="917108"/>
                    </a:lnTo>
                    <a:lnTo>
                      <a:pt x="1425196" y="918659"/>
                    </a:lnTo>
                    <a:lnTo>
                      <a:pt x="1426083" y="925308"/>
                    </a:lnTo>
                    <a:lnTo>
                      <a:pt x="1427081" y="928965"/>
                    </a:lnTo>
                    <a:lnTo>
                      <a:pt x="1428521" y="932401"/>
                    </a:lnTo>
                    <a:lnTo>
                      <a:pt x="1430294" y="935503"/>
                    </a:lnTo>
                    <a:lnTo>
                      <a:pt x="1432178" y="938052"/>
                    </a:lnTo>
                    <a:lnTo>
                      <a:pt x="1441708" y="945920"/>
                    </a:lnTo>
                    <a:lnTo>
                      <a:pt x="1446030" y="951350"/>
                    </a:lnTo>
                    <a:lnTo>
                      <a:pt x="1449465" y="960769"/>
                    </a:lnTo>
                    <a:lnTo>
                      <a:pt x="1444257" y="961656"/>
                    </a:lnTo>
                    <a:lnTo>
                      <a:pt x="1441819" y="963872"/>
                    </a:lnTo>
                    <a:lnTo>
                      <a:pt x="1442040" y="968305"/>
                    </a:lnTo>
                    <a:lnTo>
                      <a:pt x="1443038" y="972294"/>
                    </a:lnTo>
                    <a:lnTo>
                      <a:pt x="1443038" y="976727"/>
                    </a:lnTo>
                    <a:cubicBezTo>
                      <a:pt x="1443038" y="976727"/>
                      <a:pt x="1442151" y="980273"/>
                      <a:pt x="1442151" y="980273"/>
                    </a:cubicBezTo>
                    <a:lnTo>
                      <a:pt x="1439824" y="981713"/>
                    </a:lnTo>
                    <a:lnTo>
                      <a:pt x="1438051" y="980827"/>
                    </a:lnTo>
                    <a:lnTo>
                      <a:pt x="1438051" y="978278"/>
                    </a:lnTo>
                    <a:cubicBezTo>
                      <a:pt x="1438051" y="978278"/>
                      <a:pt x="1439048" y="974289"/>
                      <a:pt x="1439048" y="974289"/>
                    </a:cubicBezTo>
                    <a:lnTo>
                      <a:pt x="1439381" y="969302"/>
                    </a:lnTo>
                    <a:lnTo>
                      <a:pt x="1438938" y="967640"/>
                    </a:lnTo>
                    <a:lnTo>
                      <a:pt x="1438162" y="966310"/>
                    </a:lnTo>
                    <a:lnTo>
                      <a:pt x="1437386" y="964648"/>
                    </a:lnTo>
                    <a:lnTo>
                      <a:pt x="1437054" y="961877"/>
                    </a:lnTo>
                    <a:lnTo>
                      <a:pt x="1437275" y="960548"/>
                    </a:lnTo>
                    <a:lnTo>
                      <a:pt x="1439381" y="954674"/>
                    </a:lnTo>
                    <a:lnTo>
                      <a:pt x="1427302" y="946031"/>
                    </a:lnTo>
                    <a:lnTo>
                      <a:pt x="1424199" y="941044"/>
                    </a:lnTo>
                    <a:lnTo>
                      <a:pt x="1423756" y="938828"/>
                    </a:lnTo>
                    <a:lnTo>
                      <a:pt x="1422648" y="929630"/>
                    </a:lnTo>
                    <a:lnTo>
                      <a:pt x="1421761" y="928411"/>
                    </a:lnTo>
                    <a:lnTo>
                      <a:pt x="1418326" y="920100"/>
                    </a:lnTo>
                    <a:lnTo>
                      <a:pt x="1416331" y="918881"/>
                    </a:lnTo>
                    <a:lnTo>
                      <a:pt x="1407244" y="921984"/>
                    </a:lnTo>
                    <a:lnTo>
                      <a:pt x="1405250" y="923314"/>
                    </a:lnTo>
                    <a:lnTo>
                      <a:pt x="1401260" y="927525"/>
                    </a:lnTo>
                    <a:lnTo>
                      <a:pt x="1384527" y="933952"/>
                    </a:lnTo>
                    <a:lnTo>
                      <a:pt x="1381868" y="933730"/>
                    </a:lnTo>
                    <a:lnTo>
                      <a:pt x="1383197" y="931182"/>
                    </a:lnTo>
                    <a:lnTo>
                      <a:pt x="1387187" y="925752"/>
                    </a:lnTo>
                    <a:lnTo>
                      <a:pt x="1388073" y="924311"/>
                    </a:lnTo>
                    <a:lnTo>
                      <a:pt x="1387076" y="918992"/>
                    </a:lnTo>
                    <a:lnTo>
                      <a:pt x="1384749" y="917219"/>
                    </a:lnTo>
                    <a:lnTo>
                      <a:pt x="1379540" y="916997"/>
                    </a:lnTo>
                    <a:lnTo>
                      <a:pt x="1370343" y="910237"/>
                    </a:lnTo>
                    <a:lnTo>
                      <a:pt x="1367240" y="909018"/>
                    </a:lnTo>
                    <a:lnTo>
                      <a:pt x="1336434" y="914005"/>
                    </a:lnTo>
                    <a:lnTo>
                      <a:pt x="1328898" y="919657"/>
                    </a:lnTo>
                    <a:lnTo>
                      <a:pt x="1318481" y="922316"/>
                    </a:lnTo>
                    <a:lnTo>
                      <a:pt x="1313495" y="925641"/>
                    </a:lnTo>
                    <a:lnTo>
                      <a:pt x="1315157" y="927525"/>
                    </a:lnTo>
                    <a:lnTo>
                      <a:pt x="1318592" y="926971"/>
                    </a:lnTo>
                    <a:lnTo>
                      <a:pt x="1320365" y="927746"/>
                    </a:lnTo>
                    <a:lnTo>
                      <a:pt x="1315822" y="931736"/>
                    </a:lnTo>
                    <a:lnTo>
                      <a:pt x="1318481" y="933952"/>
                    </a:lnTo>
                    <a:lnTo>
                      <a:pt x="1324576" y="932401"/>
                    </a:lnTo>
                    <a:lnTo>
                      <a:pt x="1327125" y="934949"/>
                    </a:lnTo>
                    <a:lnTo>
                      <a:pt x="1329119" y="937720"/>
                    </a:lnTo>
                    <a:lnTo>
                      <a:pt x="1335214" y="941709"/>
                    </a:lnTo>
                    <a:lnTo>
                      <a:pt x="1347736" y="944701"/>
                    </a:lnTo>
                    <a:lnTo>
                      <a:pt x="1352834" y="948580"/>
                    </a:lnTo>
                    <a:lnTo>
                      <a:pt x="1356934" y="954896"/>
                    </a:lnTo>
                    <a:lnTo>
                      <a:pt x="1355715" y="959883"/>
                    </a:lnTo>
                    <a:lnTo>
                      <a:pt x="1357932" y="966088"/>
                    </a:lnTo>
                    <a:lnTo>
                      <a:pt x="1361477" y="971407"/>
                    </a:lnTo>
                    <a:lnTo>
                      <a:pt x="1371451" y="979054"/>
                    </a:lnTo>
                    <a:lnTo>
                      <a:pt x="1372559" y="981048"/>
                    </a:lnTo>
                    <a:lnTo>
                      <a:pt x="1373446" y="984705"/>
                    </a:lnTo>
                    <a:lnTo>
                      <a:pt x="1379540" y="992573"/>
                    </a:lnTo>
                    <a:lnTo>
                      <a:pt x="1375994" y="992573"/>
                    </a:lnTo>
                    <a:cubicBezTo>
                      <a:pt x="1375994" y="992573"/>
                      <a:pt x="1372338" y="990579"/>
                      <a:pt x="1372338" y="990579"/>
                    </a:cubicBezTo>
                    <a:lnTo>
                      <a:pt x="1352280" y="973735"/>
                    </a:lnTo>
                    <a:lnTo>
                      <a:pt x="1351947" y="961988"/>
                    </a:lnTo>
                    <a:lnTo>
                      <a:pt x="1346075" y="955118"/>
                    </a:lnTo>
                    <a:lnTo>
                      <a:pt x="1333663" y="948580"/>
                    </a:lnTo>
                    <a:lnTo>
                      <a:pt x="1332444" y="946363"/>
                    </a:lnTo>
                    <a:lnTo>
                      <a:pt x="1326903" y="947693"/>
                    </a:lnTo>
                    <a:lnTo>
                      <a:pt x="1324355" y="946696"/>
                    </a:lnTo>
                    <a:lnTo>
                      <a:pt x="1323690" y="945366"/>
                    </a:lnTo>
                    <a:lnTo>
                      <a:pt x="1322803" y="941598"/>
                    </a:lnTo>
                    <a:lnTo>
                      <a:pt x="1322027" y="940158"/>
                    </a:lnTo>
                    <a:lnTo>
                      <a:pt x="1320476" y="939160"/>
                    </a:lnTo>
                    <a:lnTo>
                      <a:pt x="1319257" y="939382"/>
                    </a:lnTo>
                    <a:lnTo>
                      <a:pt x="1318038" y="939936"/>
                    </a:lnTo>
                    <a:lnTo>
                      <a:pt x="1316597" y="940158"/>
                    </a:lnTo>
                    <a:lnTo>
                      <a:pt x="1314271" y="939271"/>
                    </a:lnTo>
                    <a:lnTo>
                      <a:pt x="1310281" y="936501"/>
                    </a:lnTo>
                    <a:lnTo>
                      <a:pt x="1308065" y="935836"/>
                    </a:lnTo>
                    <a:lnTo>
                      <a:pt x="1305516" y="937276"/>
                    </a:lnTo>
                    <a:lnTo>
                      <a:pt x="1302302" y="944369"/>
                    </a:lnTo>
                    <a:lnTo>
                      <a:pt x="1300308" y="946474"/>
                    </a:lnTo>
                    <a:lnTo>
                      <a:pt x="1302191" y="949355"/>
                    </a:lnTo>
                    <a:lnTo>
                      <a:pt x="1310281" y="954009"/>
                    </a:lnTo>
                    <a:lnTo>
                      <a:pt x="1327236" y="956669"/>
                    </a:lnTo>
                    <a:lnTo>
                      <a:pt x="1328233" y="957666"/>
                    </a:lnTo>
                    <a:lnTo>
                      <a:pt x="1329009" y="959883"/>
                    </a:lnTo>
                    <a:lnTo>
                      <a:pt x="1329009" y="962099"/>
                    </a:lnTo>
                    <a:cubicBezTo>
                      <a:pt x="1329009" y="962099"/>
                      <a:pt x="1328123" y="963096"/>
                      <a:pt x="1328123" y="963096"/>
                    </a:cubicBezTo>
                    <a:lnTo>
                      <a:pt x="1312940" y="963761"/>
                    </a:lnTo>
                    <a:lnTo>
                      <a:pt x="1309505" y="965313"/>
                    </a:lnTo>
                    <a:lnTo>
                      <a:pt x="1307067" y="968416"/>
                    </a:lnTo>
                    <a:lnTo>
                      <a:pt x="1308175" y="970743"/>
                    </a:lnTo>
                    <a:lnTo>
                      <a:pt x="1334660" y="969413"/>
                    </a:lnTo>
                    <a:lnTo>
                      <a:pt x="1335990" y="968416"/>
                    </a:lnTo>
                    <a:lnTo>
                      <a:pt x="1338649" y="964094"/>
                    </a:lnTo>
                    <a:lnTo>
                      <a:pt x="1339979" y="963096"/>
                    </a:lnTo>
                    <a:lnTo>
                      <a:pt x="1340755" y="964426"/>
                    </a:lnTo>
                    <a:lnTo>
                      <a:pt x="1340755" y="970189"/>
                    </a:lnTo>
                    <a:cubicBezTo>
                      <a:pt x="1340755" y="970189"/>
                      <a:pt x="1341420" y="971518"/>
                      <a:pt x="1341420" y="971518"/>
                    </a:cubicBezTo>
                    <a:lnTo>
                      <a:pt x="1342528" y="972183"/>
                    </a:lnTo>
                    <a:lnTo>
                      <a:pt x="1348955" y="978610"/>
                    </a:lnTo>
                    <a:lnTo>
                      <a:pt x="1353499" y="979940"/>
                    </a:lnTo>
                    <a:lnTo>
                      <a:pt x="1355494" y="981935"/>
                    </a:lnTo>
                    <a:lnTo>
                      <a:pt x="1350396" y="982600"/>
                    </a:lnTo>
                    <a:lnTo>
                      <a:pt x="1335325" y="975951"/>
                    </a:lnTo>
                    <a:lnTo>
                      <a:pt x="1335325" y="977835"/>
                    </a:lnTo>
                    <a:lnTo>
                      <a:pt x="1339314" y="980051"/>
                    </a:lnTo>
                    <a:lnTo>
                      <a:pt x="1341199" y="982378"/>
                    </a:lnTo>
                    <a:lnTo>
                      <a:pt x="1342196" y="986368"/>
                    </a:lnTo>
                    <a:lnTo>
                      <a:pt x="1339979" y="986146"/>
                    </a:lnTo>
                    <a:lnTo>
                      <a:pt x="1337763" y="985038"/>
                    </a:lnTo>
                    <a:lnTo>
                      <a:pt x="1335658" y="984595"/>
                    </a:lnTo>
                    <a:lnTo>
                      <a:pt x="1333663" y="986368"/>
                    </a:lnTo>
                    <a:lnTo>
                      <a:pt x="1334438" y="987587"/>
                    </a:lnTo>
                    <a:lnTo>
                      <a:pt x="1335214" y="988473"/>
                    </a:lnTo>
                    <a:lnTo>
                      <a:pt x="1333995" y="991133"/>
                    </a:lnTo>
                    <a:lnTo>
                      <a:pt x="1329230" y="989027"/>
                    </a:lnTo>
                    <a:lnTo>
                      <a:pt x="1324687" y="994568"/>
                    </a:lnTo>
                    <a:lnTo>
                      <a:pt x="1321695" y="994568"/>
                    </a:lnTo>
                    <a:cubicBezTo>
                      <a:pt x="1321695" y="994568"/>
                      <a:pt x="1315822" y="992573"/>
                      <a:pt x="1315822" y="992573"/>
                    </a:cubicBezTo>
                    <a:lnTo>
                      <a:pt x="1317262" y="995787"/>
                    </a:lnTo>
                    <a:lnTo>
                      <a:pt x="1319036" y="997338"/>
                    </a:lnTo>
                    <a:lnTo>
                      <a:pt x="1322803" y="998779"/>
                    </a:lnTo>
                    <a:lnTo>
                      <a:pt x="1321806" y="1003433"/>
                    </a:lnTo>
                    <a:lnTo>
                      <a:pt x="1321251" y="1004985"/>
                    </a:lnTo>
                    <a:lnTo>
                      <a:pt x="1327790" y="1007755"/>
                    </a:lnTo>
                    <a:lnTo>
                      <a:pt x="1338982" y="997671"/>
                    </a:lnTo>
                    <a:lnTo>
                      <a:pt x="1345299" y="996784"/>
                    </a:lnTo>
                    <a:lnTo>
                      <a:pt x="1347625" y="998779"/>
                    </a:lnTo>
                    <a:lnTo>
                      <a:pt x="1351393" y="1004652"/>
                    </a:lnTo>
                    <a:lnTo>
                      <a:pt x="1353942" y="1006979"/>
                    </a:lnTo>
                    <a:lnTo>
                      <a:pt x="1366686" y="1011301"/>
                    </a:lnTo>
                    <a:lnTo>
                      <a:pt x="1365356" y="1012077"/>
                    </a:lnTo>
                    <a:lnTo>
                      <a:pt x="1364027" y="1013628"/>
                    </a:lnTo>
                    <a:lnTo>
                      <a:pt x="1365799" y="1015290"/>
                    </a:lnTo>
                    <a:lnTo>
                      <a:pt x="1366464" y="1015512"/>
                    </a:lnTo>
                    <a:lnTo>
                      <a:pt x="1363805" y="1017507"/>
                    </a:lnTo>
                    <a:lnTo>
                      <a:pt x="1351061" y="1012742"/>
                    </a:lnTo>
                    <a:lnTo>
                      <a:pt x="1343858" y="1005095"/>
                    </a:lnTo>
                    <a:lnTo>
                      <a:pt x="1341199" y="1004209"/>
                    </a:lnTo>
                    <a:lnTo>
                      <a:pt x="1339869" y="1006536"/>
                    </a:lnTo>
                    <a:lnTo>
                      <a:pt x="1338871" y="1009750"/>
                    </a:lnTo>
                    <a:lnTo>
                      <a:pt x="1336988" y="1011301"/>
                    </a:lnTo>
                    <a:lnTo>
                      <a:pt x="1334882" y="1012188"/>
                    </a:lnTo>
                    <a:lnTo>
                      <a:pt x="1332777" y="1014736"/>
                    </a:lnTo>
                    <a:lnTo>
                      <a:pt x="1331003" y="1018615"/>
                    </a:lnTo>
                    <a:lnTo>
                      <a:pt x="1330006" y="1023602"/>
                    </a:lnTo>
                    <a:lnTo>
                      <a:pt x="1345410" y="1027702"/>
                    </a:lnTo>
                    <a:lnTo>
                      <a:pt x="1342417" y="1033242"/>
                    </a:lnTo>
                    <a:lnTo>
                      <a:pt x="1341199" y="1036345"/>
                    </a:lnTo>
                    <a:lnTo>
                      <a:pt x="1341199" y="1039227"/>
                    </a:lnTo>
                    <a:lnTo>
                      <a:pt x="1343193" y="1041886"/>
                    </a:lnTo>
                    <a:lnTo>
                      <a:pt x="1348069" y="1042551"/>
                    </a:lnTo>
                    <a:lnTo>
                      <a:pt x="1350175" y="1044546"/>
                    </a:lnTo>
                    <a:lnTo>
                      <a:pt x="1346850" y="1045765"/>
                    </a:lnTo>
                    <a:lnTo>
                      <a:pt x="1343304" y="1045765"/>
                    </a:lnTo>
                    <a:cubicBezTo>
                      <a:pt x="1343304" y="1045765"/>
                      <a:pt x="1339869" y="1043992"/>
                      <a:pt x="1339869" y="1043992"/>
                    </a:cubicBezTo>
                    <a:lnTo>
                      <a:pt x="1336988" y="1040224"/>
                    </a:lnTo>
                    <a:lnTo>
                      <a:pt x="1333663" y="1032467"/>
                    </a:lnTo>
                    <a:lnTo>
                      <a:pt x="1331779" y="1030029"/>
                    </a:lnTo>
                    <a:lnTo>
                      <a:pt x="1329230" y="1030029"/>
                    </a:lnTo>
                    <a:cubicBezTo>
                      <a:pt x="1329230" y="1030029"/>
                      <a:pt x="1326571" y="1032024"/>
                      <a:pt x="1326571" y="1032024"/>
                    </a:cubicBezTo>
                    <a:lnTo>
                      <a:pt x="1326571" y="1034461"/>
                    </a:lnTo>
                    <a:cubicBezTo>
                      <a:pt x="1326571" y="1034461"/>
                      <a:pt x="1330893" y="1040224"/>
                      <a:pt x="1330893" y="1040224"/>
                    </a:cubicBezTo>
                    <a:lnTo>
                      <a:pt x="1333663" y="1045211"/>
                    </a:lnTo>
                    <a:lnTo>
                      <a:pt x="1334771" y="1046430"/>
                    </a:lnTo>
                    <a:lnTo>
                      <a:pt x="1339979" y="1048978"/>
                    </a:lnTo>
                    <a:lnTo>
                      <a:pt x="1341642" y="1050751"/>
                    </a:lnTo>
                    <a:lnTo>
                      <a:pt x="1340977" y="1051638"/>
                    </a:lnTo>
                    <a:lnTo>
                      <a:pt x="1339869" y="1053965"/>
                    </a:lnTo>
                    <a:lnTo>
                      <a:pt x="1339314" y="1054851"/>
                    </a:lnTo>
                    <a:lnTo>
                      <a:pt x="1340644" y="1058619"/>
                    </a:lnTo>
                    <a:lnTo>
                      <a:pt x="1341199" y="1060614"/>
                    </a:lnTo>
                    <a:lnTo>
                      <a:pt x="1341642" y="1063052"/>
                    </a:lnTo>
                    <a:lnTo>
                      <a:pt x="1340090" y="1063273"/>
                    </a:lnTo>
                    <a:lnTo>
                      <a:pt x="1335547" y="1061057"/>
                    </a:lnTo>
                    <a:lnTo>
                      <a:pt x="1334771" y="1057068"/>
                    </a:lnTo>
                    <a:lnTo>
                      <a:pt x="1322914" y="1034683"/>
                    </a:lnTo>
                    <a:lnTo>
                      <a:pt x="1319922" y="1031026"/>
                    </a:lnTo>
                    <a:lnTo>
                      <a:pt x="1316597" y="1029918"/>
                    </a:lnTo>
                    <a:lnTo>
                      <a:pt x="1312275" y="1032024"/>
                    </a:lnTo>
                    <a:lnTo>
                      <a:pt x="1316376" y="1034572"/>
                    </a:lnTo>
                    <a:lnTo>
                      <a:pt x="1318371" y="1036789"/>
                    </a:lnTo>
                    <a:lnTo>
                      <a:pt x="1320033" y="1040335"/>
                    </a:lnTo>
                    <a:lnTo>
                      <a:pt x="1319590" y="1043437"/>
                    </a:lnTo>
                    <a:lnTo>
                      <a:pt x="1320143" y="1050751"/>
                    </a:lnTo>
                    <a:lnTo>
                      <a:pt x="1320143" y="1054962"/>
                    </a:lnTo>
                    <a:cubicBezTo>
                      <a:pt x="1320143" y="1054962"/>
                      <a:pt x="1319257" y="1057844"/>
                      <a:pt x="1319257" y="1057844"/>
                    </a:cubicBezTo>
                    <a:lnTo>
                      <a:pt x="1318149" y="1060281"/>
                    </a:lnTo>
                    <a:lnTo>
                      <a:pt x="1317816" y="1062830"/>
                    </a:lnTo>
                    <a:lnTo>
                      <a:pt x="1319368" y="1066155"/>
                    </a:lnTo>
                    <a:lnTo>
                      <a:pt x="1324133" y="1070809"/>
                    </a:lnTo>
                    <a:lnTo>
                      <a:pt x="1340312" y="1077679"/>
                    </a:lnTo>
                    <a:lnTo>
                      <a:pt x="1339204" y="1083553"/>
                    </a:lnTo>
                    <a:lnTo>
                      <a:pt x="1341088" y="1087653"/>
                    </a:lnTo>
                    <a:lnTo>
                      <a:pt x="1344412" y="1090312"/>
                    </a:lnTo>
                    <a:lnTo>
                      <a:pt x="1347293" y="1091753"/>
                    </a:lnTo>
                    <a:lnTo>
                      <a:pt x="1343858" y="1093637"/>
                    </a:lnTo>
                    <a:lnTo>
                      <a:pt x="1338539" y="1090756"/>
                    </a:lnTo>
                    <a:lnTo>
                      <a:pt x="1324133" y="1074687"/>
                    </a:lnTo>
                    <a:lnTo>
                      <a:pt x="1322914" y="1072471"/>
                    </a:lnTo>
                    <a:lnTo>
                      <a:pt x="1320919" y="1069922"/>
                    </a:lnTo>
                    <a:lnTo>
                      <a:pt x="1315822" y="1068039"/>
                    </a:lnTo>
                    <a:lnTo>
                      <a:pt x="1313938" y="1065268"/>
                    </a:lnTo>
                    <a:lnTo>
                      <a:pt x="1313162" y="1059617"/>
                    </a:lnTo>
                    <a:lnTo>
                      <a:pt x="1313162" y="1052635"/>
                    </a:lnTo>
                    <a:cubicBezTo>
                      <a:pt x="1313162" y="1052635"/>
                      <a:pt x="1312830" y="1045321"/>
                      <a:pt x="1312830" y="1045321"/>
                    </a:cubicBezTo>
                    <a:lnTo>
                      <a:pt x="1310835" y="1038451"/>
                    </a:lnTo>
                    <a:lnTo>
                      <a:pt x="1306845" y="1032910"/>
                    </a:lnTo>
                    <a:lnTo>
                      <a:pt x="1293658" y="1023823"/>
                    </a:lnTo>
                    <a:lnTo>
                      <a:pt x="1294988" y="1020388"/>
                    </a:lnTo>
                    <a:lnTo>
                      <a:pt x="1296762" y="1018172"/>
                    </a:lnTo>
                    <a:lnTo>
                      <a:pt x="1298423" y="1015401"/>
                    </a:lnTo>
                    <a:lnTo>
                      <a:pt x="1299088" y="1010304"/>
                    </a:lnTo>
                    <a:lnTo>
                      <a:pt x="1297316" y="1002879"/>
                    </a:lnTo>
                    <a:lnTo>
                      <a:pt x="1296762" y="998668"/>
                    </a:lnTo>
                    <a:lnTo>
                      <a:pt x="1299088" y="994679"/>
                    </a:lnTo>
                    <a:lnTo>
                      <a:pt x="1300197" y="989692"/>
                    </a:lnTo>
                    <a:lnTo>
                      <a:pt x="1300640" y="984151"/>
                    </a:lnTo>
                    <a:lnTo>
                      <a:pt x="1299864" y="980162"/>
                    </a:lnTo>
                    <a:lnTo>
                      <a:pt x="1298091" y="980494"/>
                    </a:lnTo>
                    <a:lnTo>
                      <a:pt x="1295875" y="982932"/>
                    </a:lnTo>
                    <a:lnTo>
                      <a:pt x="1293658" y="983486"/>
                    </a:lnTo>
                    <a:lnTo>
                      <a:pt x="1291997" y="977835"/>
                    </a:lnTo>
                    <a:lnTo>
                      <a:pt x="1293215" y="977502"/>
                    </a:lnTo>
                    <a:lnTo>
                      <a:pt x="1294323" y="976283"/>
                    </a:lnTo>
                    <a:lnTo>
                      <a:pt x="1295321" y="974178"/>
                    </a:lnTo>
                    <a:lnTo>
                      <a:pt x="1296097" y="971518"/>
                    </a:lnTo>
                    <a:lnTo>
                      <a:pt x="1294545" y="968305"/>
                    </a:lnTo>
                    <a:lnTo>
                      <a:pt x="1294102" y="963318"/>
                    </a:lnTo>
                    <a:lnTo>
                      <a:pt x="1293215" y="958775"/>
                    </a:lnTo>
                    <a:lnTo>
                      <a:pt x="1290556" y="956780"/>
                    </a:lnTo>
                    <a:lnTo>
                      <a:pt x="1286567" y="956780"/>
                    </a:lnTo>
                    <a:cubicBezTo>
                      <a:pt x="1286567" y="956780"/>
                      <a:pt x="1284793" y="957445"/>
                      <a:pt x="1284793" y="957445"/>
                    </a:cubicBezTo>
                    <a:lnTo>
                      <a:pt x="1283132" y="959994"/>
                    </a:lnTo>
                    <a:lnTo>
                      <a:pt x="1282577" y="962431"/>
                    </a:lnTo>
                    <a:lnTo>
                      <a:pt x="1282799" y="965091"/>
                    </a:lnTo>
                    <a:lnTo>
                      <a:pt x="1283242" y="967861"/>
                    </a:lnTo>
                    <a:lnTo>
                      <a:pt x="1283464" y="970521"/>
                    </a:lnTo>
                    <a:lnTo>
                      <a:pt x="1282245" y="976173"/>
                    </a:lnTo>
                    <a:lnTo>
                      <a:pt x="1279363" y="975840"/>
                    </a:lnTo>
                    <a:lnTo>
                      <a:pt x="1276260" y="974178"/>
                    </a:lnTo>
                    <a:lnTo>
                      <a:pt x="1274266" y="975840"/>
                    </a:lnTo>
                    <a:lnTo>
                      <a:pt x="1274488" y="981048"/>
                    </a:lnTo>
                    <a:lnTo>
                      <a:pt x="1276371" y="985703"/>
                    </a:lnTo>
                    <a:lnTo>
                      <a:pt x="1280471" y="992352"/>
                    </a:lnTo>
                    <a:lnTo>
                      <a:pt x="1278366" y="992352"/>
                    </a:lnTo>
                    <a:cubicBezTo>
                      <a:pt x="1278366" y="992352"/>
                      <a:pt x="1276704" y="994457"/>
                      <a:pt x="1276704" y="994457"/>
                    </a:cubicBezTo>
                    <a:lnTo>
                      <a:pt x="1273601" y="1000663"/>
                    </a:lnTo>
                    <a:lnTo>
                      <a:pt x="1271384" y="1003322"/>
                    </a:lnTo>
                    <a:lnTo>
                      <a:pt x="1269058" y="1004541"/>
                    </a:lnTo>
                    <a:lnTo>
                      <a:pt x="1263849" y="1004874"/>
                    </a:lnTo>
                    <a:lnTo>
                      <a:pt x="1262519" y="1005428"/>
                    </a:lnTo>
                    <a:lnTo>
                      <a:pt x="1262187" y="1006647"/>
                    </a:lnTo>
                    <a:lnTo>
                      <a:pt x="1262187" y="1007977"/>
                    </a:lnTo>
                    <a:cubicBezTo>
                      <a:pt x="1262187" y="1007977"/>
                      <a:pt x="1261965" y="1008974"/>
                      <a:pt x="1261965" y="1008974"/>
                    </a:cubicBezTo>
                    <a:lnTo>
                      <a:pt x="1258973" y="1010525"/>
                    </a:lnTo>
                    <a:lnTo>
                      <a:pt x="1251549" y="1010525"/>
                    </a:lnTo>
                    <a:lnTo>
                      <a:pt x="1250219" y="1012188"/>
                    </a:lnTo>
                    <a:lnTo>
                      <a:pt x="1251217" y="1017174"/>
                    </a:lnTo>
                    <a:lnTo>
                      <a:pt x="1249776" y="1017396"/>
                    </a:lnTo>
                    <a:lnTo>
                      <a:pt x="1248335" y="1017174"/>
                    </a:lnTo>
                    <a:lnTo>
                      <a:pt x="1247006" y="1016399"/>
                    </a:lnTo>
                    <a:lnTo>
                      <a:pt x="1245786" y="1015180"/>
                    </a:lnTo>
                    <a:lnTo>
                      <a:pt x="1246562" y="1012188"/>
                    </a:lnTo>
                    <a:lnTo>
                      <a:pt x="1247006" y="1009417"/>
                    </a:lnTo>
                    <a:lnTo>
                      <a:pt x="1246784" y="1006979"/>
                    </a:lnTo>
                    <a:lnTo>
                      <a:pt x="1245676" y="1004985"/>
                    </a:lnTo>
                    <a:lnTo>
                      <a:pt x="1248667" y="1003322"/>
                    </a:lnTo>
                    <a:lnTo>
                      <a:pt x="1256093" y="1006979"/>
                    </a:lnTo>
                    <a:lnTo>
                      <a:pt x="1258863" y="1004985"/>
                    </a:lnTo>
                    <a:lnTo>
                      <a:pt x="1259195" y="1001549"/>
                    </a:lnTo>
                    <a:lnTo>
                      <a:pt x="1258198" y="998446"/>
                    </a:lnTo>
                    <a:lnTo>
                      <a:pt x="1256536" y="996009"/>
                    </a:lnTo>
                    <a:lnTo>
                      <a:pt x="1254984" y="994568"/>
                    </a:lnTo>
                    <a:lnTo>
                      <a:pt x="1256979" y="992906"/>
                    </a:lnTo>
                    <a:lnTo>
                      <a:pt x="1258752" y="990468"/>
                    </a:lnTo>
                    <a:lnTo>
                      <a:pt x="1256757" y="988695"/>
                    </a:lnTo>
                    <a:lnTo>
                      <a:pt x="1252325" y="987697"/>
                    </a:lnTo>
                    <a:lnTo>
                      <a:pt x="1250219" y="986478"/>
                    </a:lnTo>
                    <a:lnTo>
                      <a:pt x="1250441" y="985370"/>
                    </a:lnTo>
                    <a:lnTo>
                      <a:pt x="1250441" y="984373"/>
                    </a:lnTo>
                    <a:cubicBezTo>
                      <a:pt x="1250441" y="984373"/>
                      <a:pt x="1250773" y="983376"/>
                      <a:pt x="1250773" y="983376"/>
                    </a:cubicBezTo>
                    <a:lnTo>
                      <a:pt x="1251106" y="982157"/>
                    </a:lnTo>
                    <a:lnTo>
                      <a:pt x="1248557" y="981602"/>
                    </a:lnTo>
                    <a:lnTo>
                      <a:pt x="1247670" y="982600"/>
                    </a:lnTo>
                    <a:lnTo>
                      <a:pt x="1247892" y="989470"/>
                    </a:lnTo>
                    <a:lnTo>
                      <a:pt x="1247006" y="992019"/>
                    </a:lnTo>
                    <a:lnTo>
                      <a:pt x="1242795" y="997782"/>
                    </a:lnTo>
                    <a:lnTo>
                      <a:pt x="1241686" y="998890"/>
                    </a:lnTo>
                    <a:lnTo>
                      <a:pt x="1236589" y="998890"/>
                    </a:lnTo>
                    <a:lnTo>
                      <a:pt x="1236256" y="999887"/>
                    </a:lnTo>
                    <a:lnTo>
                      <a:pt x="1236256" y="1004209"/>
                    </a:lnTo>
                    <a:cubicBezTo>
                      <a:pt x="1236256" y="1004209"/>
                      <a:pt x="1235591" y="1005095"/>
                      <a:pt x="1235591" y="1005095"/>
                    </a:cubicBezTo>
                    <a:lnTo>
                      <a:pt x="1233819" y="1003766"/>
                    </a:lnTo>
                    <a:lnTo>
                      <a:pt x="1232821" y="1000884"/>
                    </a:lnTo>
                    <a:lnTo>
                      <a:pt x="1232599" y="997006"/>
                    </a:lnTo>
                    <a:lnTo>
                      <a:pt x="1233265" y="992684"/>
                    </a:lnTo>
                    <a:lnTo>
                      <a:pt x="1228278" y="995122"/>
                    </a:lnTo>
                    <a:lnTo>
                      <a:pt x="1221518" y="1001106"/>
                    </a:lnTo>
                    <a:lnTo>
                      <a:pt x="1215977" y="1008531"/>
                    </a:lnTo>
                    <a:lnTo>
                      <a:pt x="1214647" y="1015401"/>
                    </a:lnTo>
                    <a:lnTo>
                      <a:pt x="1212763" y="1016509"/>
                    </a:lnTo>
                    <a:lnTo>
                      <a:pt x="1210880" y="1017174"/>
                    </a:lnTo>
                    <a:lnTo>
                      <a:pt x="1209106" y="1018393"/>
                    </a:lnTo>
                    <a:lnTo>
                      <a:pt x="1207666" y="1021607"/>
                    </a:lnTo>
                    <a:lnTo>
                      <a:pt x="1211655" y="1029586"/>
                    </a:lnTo>
                    <a:lnTo>
                      <a:pt x="1216199" y="1034018"/>
                    </a:lnTo>
                    <a:lnTo>
                      <a:pt x="1220853" y="1034351"/>
                    </a:lnTo>
                    <a:lnTo>
                      <a:pt x="1225396" y="1029918"/>
                    </a:lnTo>
                    <a:lnTo>
                      <a:pt x="1223623" y="1029364"/>
                    </a:lnTo>
                    <a:lnTo>
                      <a:pt x="1221739" y="1029807"/>
                    </a:lnTo>
                    <a:lnTo>
                      <a:pt x="1220078" y="1029253"/>
                    </a:lnTo>
                    <a:lnTo>
                      <a:pt x="1219080" y="1025707"/>
                    </a:lnTo>
                    <a:lnTo>
                      <a:pt x="1234594" y="1013517"/>
                    </a:lnTo>
                    <a:lnTo>
                      <a:pt x="1236035" y="1011412"/>
                    </a:lnTo>
                    <a:lnTo>
                      <a:pt x="1237365" y="1010082"/>
                    </a:lnTo>
                    <a:lnTo>
                      <a:pt x="1238916" y="1010415"/>
                    </a:lnTo>
                    <a:lnTo>
                      <a:pt x="1240910" y="1013517"/>
                    </a:lnTo>
                    <a:lnTo>
                      <a:pt x="1242241" y="1017174"/>
                    </a:lnTo>
                    <a:lnTo>
                      <a:pt x="1242905" y="1019723"/>
                    </a:lnTo>
                    <a:lnTo>
                      <a:pt x="1244013" y="1021164"/>
                    </a:lnTo>
                    <a:lnTo>
                      <a:pt x="1265179" y="1022383"/>
                    </a:lnTo>
                    <a:lnTo>
                      <a:pt x="1268282" y="1018615"/>
                    </a:lnTo>
                    <a:lnTo>
                      <a:pt x="1269280" y="1016731"/>
                    </a:lnTo>
                    <a:lnTo>
                      <a:pt x="1273823" y="1012188"/>
                    </a:lnTo>
                    <a:lnTo>
                      <a:pt x="1275263" y="1011301"/>
                    </a:lnTo>
                    <a:lnTo>
                      <a:pt x="1277591" y="1012520"/>
                    </a:lnTo>
                    <a:lnTo>
                      <a:pt x="1276482" y="1015180"/>
                    </a:lnTo>
                    <a:lnTo>
                      <a:pt x="1272160" y="1019723"/>
                    </a:lnTo>
                    <a:lnTo>
                      <a:pt x="1272160" y="1021607"/>
                    </a:lnTo>
                    <a:lnTo>
                      <a:pt x="1277923" y="1025596"/>
                    </a:lnTo>
                    <a:lnTo>
                      <a:pt x="1296318" y="1027813"/>
                    </a:lnTo>
                    <a:lnTo>
                      <a:pt x="1296318" y="1029807"/>
                    </a:lnTo>
                    <a:lnTo>
                      <a:pt x="1289226" y="1028921"/>
                    </a:lnTo>
                    <a:lnTo>
                      <a:pt x="1285569" y="1030029"/>
                    </a:lnTo>
                    <a:lnTo>
                      <a:pt x="1283796" y="1034129"/>
                    </a:lnTo>
                    <a:lnTo>
                      <a:pt x="1285236" y="1034129"/>
                    </a:lnTo>
                    <a:lnTo>
                      <a:pt x="1283685" y="1040556"/>
                    </a:lnTo>
                    <a:lnTo>
                      <a:pt x="1282799" y="1043105"/>
                    </a:lnTo>
                    <a:lnTo>
                      <a:pt x="1281358" y="1045432"/>
                    </a:lnTo>
                    <a:lnTo>
                      <a:pt x="1276039" y="1051195"/>
                    </a:lnTo>
                    <a:lnTo>
                      <a:pt x="1274377" y="1054851"/>
                    </a:lnTo>
                    <a:lnTo>
                      <a:pt x="1273712" y="1062054"/>
                    </a:lnTo>
                    <a:lnTo>
                      <a:pt x="1273158" y="1063052"/>
                    </a:lnTo>
                    <a:lnTo>
                      <a:pt x="1272050" y="1063495"/>
                    </a:lnTo>
                    <a:lnTo>
                      <a:pt x="1270941" y="1062719"/>
                    </a:lnTo>
                    <a:lnTo>
                      <a:pt x="1270498" y="1059949"/>
                    </a:lnTo>
                    <a:lnTo>
                      <a:pt x="1269944" y="1054741"/>
                    </a:lnTo>
                    <a:lnTo>
                      <a:pt x="1268614" y="1051638"/>
                    </a:lnTo>
                    <a:lnTo>
                      <a:pt x="1264958" y="1047538"/>
                    </a:lnTo>
                    <a:lnTo>
                      <a:pt x="1260858" y="1047316"/>
                    </a:lnTo>
                    <a:lnTo>
                      <a:pt x="1244013" y="1053854"/>
                    </a:lnTo>
                    <a:lnTo>
                      <a:pt x="1243349" y="1058065"/>
                    </a:lnTo>
                    <a:lnTo>
                      <a:pt x="1241797" y="1060060"/>
                    </a:lnTo>
                    <a:lnTo>
                      <a:pt x="1239802" y="1061279"/>
                    </a:lnTo>
                    <a:lnTo>
                      <a:pt x="1237808" y="1063273"/>
                    </a:lnTo>
                    <a:lnTo>
                      <a:pt x="1236256" y="1066266"/>
                    </a:lnTo>
                    <a:lnTo>
                      <a:pt x="1235037" y="1069812"/>
                    </a:lnTo>
                    <a:lnTo>
                      <a:pt x="1235037" y="1073136"/>
                    </a:lnTo>
                    <a:cubicBezTo>
                      <a:pt x="1235037" y="1073136"/>
                      <a:pt x="1237032" y="1075574"/>
                      <a:pt x="1237032" y="1075574"/>
                    </a:cubicBezTo>
                    <a:lnTo>
                      <a:pt x="1236035" y="1077458"/>
                    </a:lnTo>
                    <a:lnTo>
                      <a:pt x="1235037" y="1077679"/>
                    </a:lnTo>
                    <a:lnTo>
                      <a:pt x="1234040" y="1076350"/>
                    </a:lnTo>
                    <a:lnTo>
                      <a:pt x="1233265" y="1073579"/>
                    </a:lnTo>
                    <a:lnTo>
                      <a:pt x="1232710" y="1070587"/>
                    </a:lnTo>
                    <a:lnTo>
                      <a:pt x="1232932" y="1069147"/>
                    </a:lnTo>
                    <a:lnTo>
                      <a:pt x="1233486" y="1068149"/>
                    </a:lnTo>
                    <a:lnTo>
                      <a:pt x="1234372" y="1066376"/>
                    </a:lnTo>
                    <a:lnTo>
                      <a:pt x="1237254" y="1058065"/>
                    </a:lnTo>
                    <a:lnTo>
                      <a:pt x="1236367" y="1057179"/>
                    </a:lnTo>
                    <a:lnTo>
                      <a:pt x="1230383" y="1057844"/>
                    </a:lnTo>
                    <a:lnTo>
                      <a:pt x="1216420" y="1065711"/>
                    </a:lnTo>
                    <a:lnTo>
                      <a:pt x="1213982" y="1065711"/>
                    </a:lnTo>
                    <a:cubicBezTo>
                      <a:pt x="1213982" y="1065711"/>
                      <a:pt x="1213872" y="1063384"/>
                      <a:pt x="1213872" y="1063384"/>
                    </a:cubicBezTo>
                    <a:lnTo>
                      <a:pt x="1209882" y="1066155"/>
                    </a:lnTo>
                    <a:lnTo>
                      <a:pt x="1198247" y="1083885"/>
                    </a:lnTo>
                    <a:lnTo>
                      <a:pt x="1197582" y="1079009"/>
                    </a:lnTo>
                    <a:lnTo>
                      <a:pt x="1198468" y="1075242"/>
                    </a:lnTo>
                    <a:lnTo>
                      <a:pt x="1200130" y="1072693"/>
                    </a:lnTo>
                    <a:lnTo>
                      <a:pt x="1202015" y="1071474"/>
                    </a:lnTo>
                    <a:lnTo>
                      <a:pt x="1197360" y="1067263"/>
                    </a:lnTo>
                    <a:lnTo>
                      <a:pt x="1185170" y="1066930"/>
                    </a:lnTo>
                    <a:lnTo>
                      <a:pt x="1179630" y="1064714"/>
                    </a:lnTo>
                    <a:lnTo>
                      <a:pt x="1175419" y="1064382"/>
                    </a:lnTo>
                    <a:lnTo>
                      <a:pt x="1169324" y="1067041"/>
                    </a:lnTo>
                    <a:lnTo>
                      <a:pt x="1164115" y="1071141"/>
                    </a:lnTo>
                    <a:lnTo>
                      <a:pt x="1162343" y="1075463"/>
                    </a:lnTo>
                    <a:lnTo>
                      <a:pt x="1160459" y="1077458"/>
                    </a:lnTo>
                    <a:lnTo>
                      <a:pt x="1159572" y="1077901"/>
                    </a:lnTo>
                    <a:lnTo>
                      <a:pt x="1158464" y="1077679"/>
                    </a:lnTo>
                    <a:lnTo>
                      <a:pt x="1158464" y="1079563"/>
                    </a:lnTo>
                    <a:lnTo>
                      <a:pt x="1184063" y="1074577"/>
                    </a:lnTo>
                    <a:lnTo>
                      <a:pt x="1187165" y="1077679"/>
                    </a:lnTo>
                    <a:lnTo>
                      <a:pt x="1182622" y="1081447"/>
                    </a:lnTo>
                    <a:lnTo>
                      <a:pt x="1170876" y="1081890"/>
                    </a:lnTo>
                    <a:lnTo>
                      <a:pt x="1161124" y="1086212"/>
                    </a:lnTo>
                    <a:lnTo>
                      <a:pt x="1153588" y="1085547"/>
                    </a:lnTo>
                    <a:lnTo>
                      <a:pt x="1151593" y="1086323"/>
                    </a:lnTo>
                    <a:lnTo>
                      <a:pt x="1149709" y="1088429"/>
                    </a:lnTo>
                    <a:lnTo>
                      <a:pt x="1147604" y="1092085"/>
                    </a:lnTo>
                    <a:lnTo>
                      <a:pt x="1148380" y="1094302"/>
                    </a:lnTo>
                    <a:lnTo>
                      <a:pt x="1149266" y="1096296"/>
                    </a:lnTo>
                    <a:lnTo>
                      <a:pt x="1150263" y="1097737"/>
                    </a:lnTo>
                    <a:lnTo>
                      <a:pt x="1151372" y="1098402"/>
                    </a:lnTo>
                    <a:lnTo>
                      <a:pt x="1152923" y="1095078"/>
                    </a:lnTo>
                    <a:lnTo>
                      <a:pt x="1154807" y="1094080"/>
                    </a:lnTo>
                    <a:lnTo>
                      <a:pt x="1156137" y="1095742"/>
                    </a:lnTo>
                    <a:lnTo>
                      <a:pt x="1155915" y="1100507"/>
                    </a:lnTo>
                    <a:lnTo>
                      <a:pt x="1157134" y="1101505"/>
                    </a:lnTo>
                    <a:lnTo>
                      <a:pt x="1157467" y="1102502"/>
                    </a:lnTo>
                    <a:lnTo>
                      <a:pt x="1157134" y="1103499"/>
                    </a:lnTo>
                    <a:lnTo>
                      <a:pt x="1155915" y="1104497"/>
                    </a:lnTo>
                    <a:lnTo>
                      <a:pt x="1161345" y="1101283"/>
                    </a:lnTo>
                    <a:lnTo>
                      <a:pt x="1179187" y="1098402"/>
                    </a:lnTo>
                    <a:lnTo>
                      <a:pt x="1176970" y="1100840"/>
                    </a:lnTo>
                    <a:lnTo>
                      <a:pt x="1174532" y="1102502"/>
                    </a:lnTo>
                    <a:lnTo>
                      <a:pt x="1176970" y="1109262"/>
                    </a:lnTo>
                    <a:lnTo>
                      <a:pt x="1180848" y="1109816"/>
                    </a:lnTo>
                    <a:lnTo>
                      <a:pt x="1185060" y="1108708"/>
                    </a:lnTo>
                    <a:lnTo>
                      <a:pt x="1188384" y="1110702"/>
                    </a:lnTo>
                    <a:lnTo>
                      <a:pt x="1161013" y="1113916"/>
                    </a:lnTo>
                    <a:lnTo>
                      <a:pt x="1158907" y="1115689"/>
                    </a:lnTo>
                    <a:lnTo>
                      <a:pt x="1156802" y="1115911"/>
                    </a:lnTo>
                    <a:lnTo>
                      <a:pt x="1154142" y="1114581"/>
                    </a:lnTo>
                    <a:lnTo>
                      <a:pt x="1151704" y="1114581"/>
                    </a:lnTo>
                    <a:cubicBezTo>
                      <a:pt x="1151704" y="1114581"/>
                      <a:pt x="1150374" y="1118903"/>
                      <a:pt x="1150374" y="1118903"/>
                    </a:cubicBezTo>
                    <a:lnTo>
                      <a:pt x="1161235" y="1120898"/>
                    </a:lnTo>
                    <a:lnTo>
                      <a:pt x="1161235" y="1123114"/>
                    </a:lnTo>
                    <a:lnTo>
                      <a:pt x="1144169" y="1135303"/>
                    </a:lnTo>
                    <a:lnTo>
                      <a:pt x="1147050" y="1138739"/>
                    </a:lnTo>
                    <a:lnTo>
                      <a:pt x="1153366" y="1138739"/>
                    </a:lnTo>
                    <a:cubicBezTo>
                      <a:pt x="1153366" y="1138739"/>
                      <a:pt x="1156469" y="1140401"/>
                      <a:pt x="1156469" y="1140401"/>
                    </a:cubicBezTo>
                    <a:lnTo>
                      <a:pt x="1165778" y="1137741"/>
                    </a:lnTo>
                    <a:lnTo>
                      <a:pt x="1167772" y="1136301"/>
                    </a:lnTo>
                    <a:lnTo>
                      <a:pt x="1169656" y="1134084"/>
                    </a:lnTo>
                    <a:lnTo>
                      <a:pt x="1179630" y="1129984"/>
                    </a:lnTo>
                    <a:lnTo>
                      <a:pt x="1193482" y="1119568"/>
                    </a:lnTo>
                    <a:lnTo>
                      <a:pt x="1195698" y="1118903"/>
                    </a:lnTo>
                    <a:lnTo>
                      <a:pt x="1197028" y="1117351"/>
                    </a:lnTo>
                    <a:lnTo>
                      <a:pt x="1200463" y="1110370"/>
                    </a:lnTo>
                    <a:lnTo>
                      <a:pt x="1204785" y="1107710"/>
                    </a:lnTo>
                    <a:lnTo>
                      <a:pt x="1210104" y="1100618"/>
                    </a:lnTo>
                    <a:lnTo>
                      <a:pt x="1218637" y="1092307"/>
                    </a:lnTo>
                    <a:lnTo>
                      <a:pt x="1218082" y="1088983"/>
                    </a:lnTo>
                    <a:lnTo>
                      <a:pt x="1215977" y="1080450"/>
                    </a:lnTo>
                    <a:lnTo>
                      <a:pt x="1215645" y="1078123"/>
                    </a:lnTo>
                    <a:lnTo>
                      <a:pt x="1217085" y="1073912"/>
                    </a:lnTo>
                    <a:lnTo>
                      <a:pt x="1218637" y="1076904"/>
                    </a:lnTo>
                    <a:lnTo>
                      <a:pt x="1220964" y="1086212"/>
                    </a:lnTo>
                    <a:lnTo>
                      <a:pt x="1221739" y="1081004"/>
                    </a:lnTo>
                    <a:lnTo>
                      <a:pt x="1222848" y="1076461"/>
                    </a:lnTo>
                    <a:lnTo>
                      <a:pt x="1224178" y="1075242"/>
                    </a:lnTo>
                    <a:lnTo>
                      <a:pt x="1225729" y="1080007"/>
                    </a:lnTo>
                    <a:lnTo>
                      <a:pt x="1225729" y="1083885"/>
                    </a:lnTo>
                    <a:cubicBezTo>
                      <a:pt x="1225729" y="1083885"/>
                      <a:pt x="1222958" y="1089647"/>
                      <a:pt x="1222958" y="1089647"/>
                    </a:cubicBezTo>
                    <a:lnTo>
                      <a:pt x="1221850" y="1094634"/>
                    </a:lnTo>
                    <a:lnTo>
                      <a:pt x="1242684" y="1101394"/>
                    </a:lnTo>
                    <a:lnTo>
                      <a:pt x="1244456" y="1100618"/>
                    </a:lnTo>
                    <a:lnTo>
                      <a:pt x="1249997" y="1095410"/>
                    </a:lnTo>
                    <a:lnTo>
                      <a:pt x="1251771" y="1094523"/>
                    </a:lnTo>
                    <a:lnTo>
                      <a:pt x="1253765" y="1094523"/>
                    </a:lnTo>
                    <a:cubicBezTo>
                      <a:pt x="1253765" y="1094523"/>
                      <a:pt x="1251882" y="1097072"/>
                      <a:pt x="1251882" y="1097072"/>
                    </a:cubicBezTo>
                    <a:lnTo>
                      <a:pt x="1249776" y="1098734"/>
                    </a:lnTo>
                    <a:lnTo>
                      <a:pt x="1247892" y="1100840"/>
                    </a:lnTo>
                    <a:lnTo>
                      <a:pt x="1246784" y="1104718"/>
                    </a:lnTo>
                    <a:lnTo>
                      <a:pt x="1251217" y="1104940"/>
                    </a:lnTo>
                    <a:lnTo>
                      <a:pt x="1264736" y="1115024"/>
                    </a:lnTo>
                    <a:lnTo>
                      <a:pt x="1264404" y="1116908"/>
                    </a:lnTo>
                    <a:lnTo>
                      <a:pt x="1264404" y="1119124"/>
                    </a:lnTo>
                    <a:cubicBezTo>
                      <a:pt x="1264404" y="1119124"/>
                      <a:pt x="1263960" y="1121119"/>
                      <a:pt x="1263960" y="1121119"/>
                    </a:cubicBezTo>
                    <a:lnTo>
                      <a:pt x="1265290" y="1123335"/>
                    </a:lnTo>
                    <a:lnTo>
                      <a:pt x="1266730" y="1124776"/>
                    </a:lnTo>
                    <a:lnTo>
                      <a:pt x="1268393" y="1125441"/>
                    </a:lnTo>
                    <a:lnTo>
                      <a:pt x="1270166" y="1125441"/>
                    </a:lnTo>
                    <a:cubicBezTo>
                      <a:pt x="1270166" y="1125441"/>
                      <a:pt x="1268504" y="1130095"/>
                      <a:pt x="1268504" y="1130095"/>
                    </a:cubicBezTo>
                    <a:lnTo>
                      <a:pt x="1265955" y="1129763"/>
                    </a:lnTo>
                    <a:lnTo>
                      <a:pt x="1249997" y="1113030"/>
                    </a:lnTo>
                    <a:lnTo>
                      <a:pt x="1243016" y="1108929"/>
                    </a:lnTo>
                    <a:lnTo>
                      <a:pt x="1221185" y="1111035"/>
                    </a:lnTo>
                    <a:lnTo>
                      <a:pt x="1221185" y="1113030"/>
                    </a:lnTo>
                    <a:lnTo>
                      <a:pt x="1227169" y="1121119"/>
                    </a:lnTo>
                    <a:lnTo>
                      <a:pt x="1230494" y="1123779"/>
                    </a:lnTo>
                    <a:lnTo>
                      <a:pt x="1237475" y="1120122"/>
                    </a:lnTo>
                    <a:lnTo>
                      <a:pt x="1241908" y="1122227"/>
                    </a:lnTo>
                    <a:lnTo>
                      <a:pt x="1249997" y="1129319"/>
                    </a:lnTo>
                    <a:lnTo>
                      <a:pt x="1233708" y="1125219"/>
                    </a:lnTo>
                    <a:lnTo>
                      <a:pt x="1234483" y="1126549"/>
                    </a:lnTo>
                    <a:lnTo>
                      <a:pt x="1236700" y="1131314"/>
                    </a:lnTo>
                    <a:lnTo>
                      <a:pt x="1222072" y="1126771"/>
                    </a:lnTo>
                    <a:lnTo>
                      <a:pt x="1217085" y="1120343"/>
                    </a:lnTo>
                    <a:lnTo>
                      <a:pt x="1212763" y="1117351"/>
                    </a:lnTo>
                    <a:lnTo>
                      <a:pt x="1211102" y="1116908"/>
                    </a:lnTo>
                    <a:lnTo>
                      <a:pt x="1209439" y="1117462"/>
                    </a:lnTo>
                    <a:lnTo>
                      <a:pt x="1208331" y="1119014"/>
                    </a:lnTo>
                    <a:lnTo>
                      <a:pt x="1206447" y="1125219"/>
                    </a:lnTo>
                    <a:lnTo>
                      <a:pt x="1208109" y="1126881"/>
                    </a:lnTo>
                    <a:lnTo>
                      <a:pt x="1209882" y="1127436"/>
                    </a:lnTo>
                    <a:lnTo>
                      <a:pt x="1213539" y="1127214"/>
                    </a:lnTo>
                    <a:lnTo>
                      <a:pt x="1197582" y="1139958"/>
                    </a:lnTo>
                    <a:lnTo>
                      <a:pt x="1195587" y="1147715"/>
                    </a:lnTo>
                    <a:lnTo>
                      <a:pt x="1197360" y="1150596"/>
                    </a:lnTo>
                    <a:lnTo>
                      <a:pt x="1200574" y="1149599"/>
                    </a:lnTo>
                    <a:lnTo>
                      <a:pt x="1206447" y="1145609"/>
                    </a:lnTo>
                    <a:lnTo>
                      <a:pt x="1209439" y="1146828"/>
                    </a:lnTo>
                    <a:lnTo>
                      <a:pt x="1212763" y="1149709"/>
                    </a:lnTo>
                    <a:lnTo>
                      <a:pt x="1215977" y="1151482"/>
                    </a:lnTo>
                    <a:lnTo>
                      <a:pt x="1218747" y="1149377"/>
                    </a:lnTo>
                    <a:lnTo>
                      <a:pt x="1218304" y="1148491"/>
                    </a:lnTo>
                    <a:lnTo>
                      <a:pt x="1217196" y="1145498"/>
                    </a:lnTo>
                    <a:lnTo>
                      <a:pt x="1219191" y="1143393"/>
                    </a:lnTo>
                    <a:lnTo>
                      <a:pt x="1221296" y="1143725"/>
                    </a:lnTo>
                    <a:lnTo>
                      <a:pt x="1223291" y="1145942"/>
                    </a:lnTo>
                    <a:lnTo>
                      <a:pt x="1224953" y="1149377"/>
                    </a:lnTo>
                    <a:lnTo>
                      <a:pt x="1223291" y="1151261"/>
                    </a:lnTo>
                    <a:lnTo>
                      <a:pt x="1222626" y="1151593"/>
                    </a:lnTo>
                    <a:lnTo>
                      <a:pt x="1227945" y="1159683"/>
                    </a:lnTo>
                    <a:lnTo>
                      <a:pt x="1227058" y="1162232"/>
                    </a:lnTo>
                    <a:lnTo>
                      <a:pt x="1225729" y="1164337"/>
                    </a:lnTo>
                    <a:lnTo>
                      <a:pt x="1224621" y="1164891"/>
                    </a:lnTo>
                    <a:lnTo>
                      <a:pt x="1223402" y="1159129"/>
                    </a:lnTo>
                    <a:lnTo>
                      <a:pt x="1221739" y="1157910"/>
                    </a:lnTo>
                    <a:lnTo>
                      <a:pt x="1217861" y="1157688"/>
                    </a:lnTo>
                    <a:lnTo>
                      <a:pt x="1210104" y="1154696"/>
                    </a:lnTo>
                    <a:lnTo>
                      <a:pt x="1206447" y="1154918"/>
                    </a:lnTo>
                    <a:lnTo>
                      <a:pt x="1202458" y="1157688"/>
                    </a:lnTo>
                    <a:lnTo>
                      <a:pt x="1204120" y="1159350"/>
                    </a:lnTo>
                    <a:lnTo>
                      <a:pt x="1204785" y="1159794"/>
                    </a:lnTo>
                    <a:lnTo>
                      <a:pt x="1201682" y="1162896"/>
                    </a:lnTo>
                    <a:lnTo>
                      <a:pt x="1201128" y="1165224"/>
                    </a:lnTo>
                    <a:lnTo>
                      <a:pt x="1201128" y="1170986"/>
                    </a:lnTo>
                    <a:cubicBezTo>
                      <a:pt x="1201128" y="1170986"/>
                      <a:pt x="1202347" y="1173978"/>
                      <a:pt x="1202347" y="1173978"/>
                    </a:cubicBezTo>
                    <a:lnTo>
                      <a:pt x="1205561" y="1175419"/>
                    </a:lnTo>
                    <a:lnTo>
                      <a:pt x="1231824" y="1179519"/>
                    </a:lnTo>
                    <a:lnTo>
                      <a:pt x="1238362" y="1177857"/>
                    </a:lnTo>
                    <a:lnTo>
                      <a:pt x="1251106" y="1167218"/>
                    </a:lnTo>
                    <a:lnTo>
                      <a:pt x="1273823" y="1160902"/>
                    </a:lnTo>
                    <a:lnTo>
                      <a:pt x="1277147" y="1165778"/>
                    </a:lnTo>
                    <a:lnTo>
                      <a:pt x="1264514" y="1167662"/>
                    </a:lnTo>
                    <a:lnTo>
                      <a:pt x="1243127" y="1179740"/>
                    </a:lnTo>
                    <a:lnTo>
                      <a:pt x="1238694" y="1184616"/>
                    </a:lnTo>
                    <a:lnTo>
                      <a:pt x="1235369" y="1192263"/>
                    </a:lnTo>
                    <a:lnTo>
                      <a:pt x="1236700" y="1193703"/>
                    </a:lnTo>
                    <a:lnTo>
                      <a:pt x="1238251" y="1194257"/>
                    </a:lnTo>
                    <a:lnTo>
                      <a:pt x="1241465" y="1194036"/>
                    </a:lnTo>
                    <a:lnTo>
                      <a:pt x="1239580" y="1197028"/>
                    </a:lnTo>
                    <a:lnTo>
                      <a:pt x="1235480" y="1200685"/>
                    </a:lnTo>
                    <a:lnTo>
                      <a:pt x="1233708" y="1204341"/>
                    </a:lnTo>
                    <a:lnTo>
                      <a:pt x="1238916" y="1209328"/>
                    </a:lnTo>
                    <a:lnTo>
                      <a:pt x="1241797" y="1213428"/>
                    </a:lnTo>
                    <a:lnTo>
                      <a:pt x="1243016" y="1217307"/>
                    </a:lnTo>
                    <a:lnTo>
                      <a:pt x="1243349" y="1218969"/>
                    </a:lnTo>
                    <a:lnTo>
                      <a:pt x="1245454" y="1224621"/>
                    </a:lnTo>
                    <a:lnTo>
                      <a:pt x="1245786" y="1228056"/>
                    </a:lnTo>
                    <a:lnTo>
                      <a:pt x="1245565" y="1229940"/>
                    </a:lnTo>
                    <a:lnTo>
                      <a:pt x="1245897" y="1231713"/>
                    </a:lnTo>
                    <a:lnTo>
                      <a:pt x="1247781" y="1234483"/>
                    </a:lnTo>
                    <a:lnTo>
                      <a:pt x="1253987" y="1237918"/>
                    </a:lnTo>
                    <a:lnTo>
                      <a:pt x="1254873" y="1240689"/>
                    </a:lnTo>
                    <a:lnTo>
                      <a:pt x="1250108" y="1248668"/>
                    </a:lnTo>
                    <a:lnTo>
                      <a:pt x="1246451" y="1249554"/>
                    </a:lnTo>
                    <a:lnTo>
                      <a:pt x="1243902" y="1247338"/>
                    </a:lnTo>
                    <a:lnTo>
                      <a:pt x="1243902" y="1244235"/>
                    </a:lnTo>
                    <a:cubicBezTo>
                      <a:pt x="1243902" y="1244235"/>
                      <a:pt x="1248557" y="1242683"/>
                      <a:pt x="1248557" y="1242683"/>
                    </a:cubicBezTo>
                    <a:lnTo>
                      <a:pt x="1248557" y="1240689"/>
                    </a:lnTo>
                    <a:lnTo>
                      <a:pt x="1244567" y="1237143"/>
                    </a:lnTo>
                    <a:lnTo>
                      <a:pt x="1240800" y="1232488"/>
                    </a:lnTo>
                    <a:lnTo>
                      <a:pt x="1238030" y="1226837"/>
                    </a:lnTo>
                    <a:lnTo>
                      <a:pt x="1237697" y="1226505"/>
                    </a:lnTo>
                    <a:lnTo>
                      <a:pt x="1237365" y="1224399"/>
                    </a:lnTo>
                    <a:lnTo>
                      <a:pt x="1237143" y="1219966"/>
                    </a:lnTo>
                    <a:lnTo>
                      <a:pt x="1236921" y="1218193"/>
                    </a:lnTo>
                    <a:lnTo>
                      <a:pt x="1231269" y="1202790"/>
                    </a:lnTo>
                    <a:lnTo>
                      <a:pt x="1229829" y="1196474"/>
                    </a:lnTo>
                    <a:lnTo>
                      <a:pt x="1229054" y="1193925"/>
                    </a:lnTo>
                    <a:lnTo>
                      <a:pt x="1224067" y="1187497"/>
                    </a:lnTo>
                    <a:lnTo>
                      <a:pt x="1217528" y="1186057"/>
                    </a:lnTo>
                    <a:lnTo>
                      <a:pt x="1202790" y="1188606"/>
                    </a:lnTo>
                    <a:lnTo>
                      <a:pt x="1201682" y="1189492"/>
                    </a:lnTo>
                    <a:lnTo>
                      <a:pt x="1201239" y="1190933"/>
                    </a:lnTo>
                    <a:lnTo>
                      <a:pt x="1201239" y="1193260"/>
                    </a:lnTo>
                    <a:cubicBezTo>
                      <a:pt x="1201239" y="1193260"/>
                      <a:pt x="1200685" y="1195587"/>
                      <a:pt x="1200685" y="1195587"/>
                    </a:cubicBezTo>
                    <a:lnTo>
                      <a:pt x="1200020" y="1197360"/>
                    </a:lnTo>
                    <a:lnTo>
                      <a:pt x="1199133" y="1198136"/>
                    </a:lnTo>
                    <a:lnTo>
                      <a:pt x="1196806" y="1199355"/>
                    </a:lnTo>
                    <a:lnTo>
                      <a:pt x="1193039" y="1204785"/>
                    </a:lnTo>
                    <a:lnTo>
                      <a:pt x="1191043" y="1206004"/>
                    </a:lnTo>
                    <a:lnTo>
                      <a:pt x="1191709" y="1201128"/>
                    </a:lnTo>
                    <a:lnTo>
                      <a:pt x="1192817" y="1198247"/>
                    </a:lnTo>
                    <a:lnTo>
                      <a:pt x="1194036" y="1195698"/>
                    </a:lnTo>
                    <a:lnTo>
                      <a:pt x="1194922" y="1192041"/>
                    </a:lnTo>
                    <a:lnTo>
                      <a:pt x="1193149" y="1190157"/>
                    </a:lnTo>
                    <a:lnTo>
                      <a:pt x="1192484" y="1189825"/>
                    </a:lnTo>
                    <a:lnTo>
                      <a:pt x="1192484" y="1188052"/>
                    </a:lnTo>
                    <a:lnTo>
                      <a:pt x="1196030" y="1187830"/>
                    </a:lnTo>
                    <a:lnTo>
                      <a:pt x="1197693" y="1187165"/>
                    </a:lnTo>
                    <a:lnTo>
                      <a:pt x="1199354" y="1185835"/>
                    </a:lnTo>
                    <a:lnTo>
                      <a:pt x="1199354" y="1184062"/>
                    </a:lnTo>
                    <a:lnTo>
                      <a:pt x="1197914" y="1183619"/>
                    </a:lnTo>
                    <a:lnTo>
                      <a:pt x="1196917" y="1182068"/>
                    </a:lnTo>
                    <a:lnTo>
                      <a:pt x="1196584" y="1179962"/>
                    </a:lnTo>
                    <a:lnTo>
                      <a:pt x="1197139" y="1177857"/>
                    </a:lnTo>
                    <a:lnTo>
                      <a:pt x="1195254" y="1176305"/>
                    </a:lnTo>
                    <a:lnTo>
                      <a:pt x="1193371" y="1177967"/>
                    </a:lnTo>
                    <a:lnTo>
                      <a:pt x="1191376" y="1180627"/>
                    </a:lnTo>
                    <a:lnTo>
                      <a:pt x="1189381" y="1181957"/>
                    </a:lnTo>
                    <a:lnTo>
                      <a:pt x="1187054" y="1182400"/>
                    </a:lnTo>
                    <a:lnTo>
                      <a:pt x="1184284" y="1183730"/>
                    </a:lnTo>
                    <a:lnTo>
                      <a:pt x="1181624" y="1185946"/>
                    </a:lnTo>
                    <a:lnTo>
                      <a:pt x="1179630" y="1189160"/>
                    </a:lnTo>
                    <a:lnTo>
                      <a:pt x="1177191" y="1191930"/>
                    </a:lnTo>
                    <a:lnTo>
                      <a:pt x="1173867" y="1192706"/>
                    </a:lnTo>
                    <a:lnTo>
                      <a:pt x="1158796" y="1191487"/>
                    </a:lnTo>
                    <a:lnTo>
                      <a:pt x="1156026" y="1190046"/>
                    </a:lnTo>
                    <a:lnTo>
                      <a:pt x="1162343" y="1186722"/>
                    </a:lnTo>
                    <a:lnTo>
                      <a:pt x="1176527" y="1186500"/>
                    </a:lnTo>
                    <a:lnTo>
                      <a:pt x="1181624" y="1177967"/>
                    </a:lnTo>
                    <a:lnTo>
                      <a:pt x="1179519" y="1177192"/>
                    </a:lnTo>
                    <a:lnTo>
                      <a:pt x="1176084" y="1170543"/>
                    </a:lnTo>
                    <a:lnTo>
                      <a:pt x="1173867" y="1167994"/>
                    </a:lnTo>
                    <a:lnTo>
                      <a:pt x="1176305" y="1163783"/>
                    </a:lnTo>
                    <a:lnTo>
                      <a:pt x="1178743" y="1164891"/>
                    </a:lnTo>
                    <a:lnTo>
                      <a:pt x="1181181" y="1167994"/>
                    </a:lnTo>
                    <a:lnTo>
                      <a:pt x="1184506" y="1170432"/>
                    </a:lnTo>
                    <a:lnTo>
                      <a:pt x="1186389" y="1173202"/>
                    </a:lnTo>
                    <a:lnTo>
                      <a:pt x="1187498" y="1173867"/>
                    </a:lnTo>
                    <a:lnTo>
                      <a:pt x="1190489" y="1173646"/>
                    </a:lnTo>
                    <a:lnTo>
                      <a:pt x="1191930" y="1173092"/>
                    </a:lnTo>
                    <a:lnTo>
                      <a:pt x="1193371" y="1172094"/>
                    </a:lnTo>
                    <a:lnTo>
                      <a:pt x="1191709" y="1167662"/>
                    </a:lnTo>
                    <a:lnTo>
                      <a:pt x="1188495" y="1163672"/>
                    </a:lnTo>
                    <a:lnTo>
                      <a:pt x="1184838" y="1160791"/>
                    </a:lnTo>
                    <a:lnTo>
                      <a:pt x="1182067" y="1159683"/>
                    </a:lnTo>
                    <a:lnTo>
                      <a:pt x="1174311" y="1161677"/>
                    </a:lnTo>
                    <a:lnTo>
                      <a:pt x="1152037" y="1175086"/>
                    </a:lnTo>
                    <a:lnTo>
                      <a:pt x="1148823" y="1178300"/>
                    </a:lnTo>
                    <a:lnTo>
                      <a:pt x="1145942" y="1182289"/>
                    </a:lnTo>
                    <a:lnTo>
                      <a:pt x="1144390" y="1185946"/>
                    </a:lnTo>
                    <a:lnTo>
                      <a:pt x="1146052" y="1186168"/>
                    </a:lnTo>
                    <a:lnTo>
                      <a:pt x="1147604" y="1186943"/>
                    </a:lnTo>
                    <a:lnTo>
                      <a:pt x="1149155" y="1188273"/>
                    </a:lnTo>
                    <a:lnTo>
                      <a:pt x="1150485" y="1189935"/>
                    </a:lnTo>
                    <a:lnTo>
                      <a:pt x="1149045" y="1192152"/>
                    </a:lnTo>
                    <a:lnTo>
                      <a:pt x="1150928" y="1193592"/>
                    </a:lnTo>
                    <a:lnTo>
                      <a:pt x="1155250" y="1192595"/>
                    </a:lnTo>
                    <a:lnTo>
                      <a:pt x="1157578" y="1193925"/>
                    </a:lnTo>
                    <a:lnTo>
                      <a:pt x="1155915" y="1197249"/>
                    </a:lnTo>
                    <a:lnTo>
                      <a:pt x="1155250" y="1198136"/>
                    </a:lnTo>
                    <a:lnTo>
                      <a:pt x="1168437" y="1199909"/>
                    </a:lnTo>
                    <a:lnTo>
                      <a:pt x="1180848" y="1198136"/>
                    </a:lnTo>
                    <a:lnTo>
                      <a:pt x="1173313" y="1205006"/>
                    </a:lnTo>
                    <a:lnTo>
                      <a:pt x="1168991" y="1207334"/>
                    </a:lnTo>
                    <a:lnTo>
                      <a:pt x="1165224" y="1208220"/>
                    </a:lnTo>
                    <a:lnTo>
                      <a:pt x="1162010" y="1210658"/>
                    </a:lnTo>
                    <a:lnTo>
                      <a:pt x="1158685" y="1215312"/>
                    </a:lnTo>
                    <a:lnTo>
                      <a:pt x="1155361" y="1218415"/>
                    </a:lnTo>
                    <a:lnTo>
                      <a:pt x="1152037" y="1216310"/>
                    </a:lnTo>
                    <a:lnTo>
                      <a:pt x="1153477" y="1212653"/>
                    </a:lnTo>
                    <a:lnTo>
                      <a:pt x="1154253" y="1211212"/>
                    </a:lnTo>
                    <a:lnTo>
                      <a:pt x="1155139" y="1210215"/>
                    </a:lnTo>
                    <a:lnTo>
                      <a:pt x="1152591" y="1205560"/>
                    </a:lnTo>
                    <a:lnTo>
                      <a:pt x="1149377" y="1205117"/>
                    </a:lnTo>
                    <a:lnTo>
                      <a:pt x="1146052" y="1206115"/>
                    </a:lnTo>
                    <a:lnTo>
                      <a:pt x="1135857" y="1204231"/>
                    </a:lnTo>
                    <a:lnTo>
                      <a:pt x="1132533" y="1205893"/>
                    </a:lnTo>
                    <a:lnTo>
                      <a:pt x="1131868" y="1210215"/>
                    </a:lnTo>
                    <a:lnTo>
                      <a:pt x="1129652" y="1211988"/>
                    </a:lnTo>
                    <a:lnTo>
                      <a:pt x="1128433" y="1212431"/>
                    </a:lnTo>
                    <a:lnTo>
                      <a:pt x="1127214" y="1212431"/>
                    </a:lnTo>
                    <a:lnTo>
                      <a:pt x="1127214" y="1214315"/>
                    </a:lnTo>
                    <a:lnTo>
                      <a:pt x="1130539" y="1213872"/>
                    </a:lnTo>
                    <a:lnTo>
                      <a:pt x="1131203" y="1215645"/>
                    </a:lnTo>
                    <a:lnTo>
                      <a:pt x="1130095" y="1218747"/>
                    </a:lnTo>
                    <a:lnTo>
                      <a:pt x="1117684" y="1234705"/>
                    </a:lnTo>
                    <a:lnTo>
                      <a:pt x="1113140" y="1242573"/>
                    </a:lnTo>
                    <a:lnTo>
                      <a:pt x="1109262" y="1246008"/>
                    </a:lnTo>
                    <a:lnTo>
                      <a:pt x="1108043" y="1247892"/>
                    </a:lnTo>
                    <a:lnTo>
                      <a:pt x="1108597" y="1250441"/>
                    </a:lnTo>
                    <a:lnTo>
                      <a:pt x="1106381" y="1253322"/>
                    </a:lnTo>
                    <a:lnTo>
                      <a:pt x="1099178" y="1258641"/>
                    </a:lnTo>
                    <a:lnTo>
                      <a:pt x="1101616" y="1260525"/>
                    </a:lnTo>
                    <a:lnTo>
                      <a:pt x="1103943" y="1259638"/>
                    </a:lnTo>
                    <a:lnTo>
                      <a:pt x="1106270" y="1257754"/>
                    </a:lnTo>
                    <a:lnTo>
                      <a:pt x="1108597" y="1256757"/>
                    </a:lnTo>
                    <a:lnTo>
                      <a:pt x="1127324" y="1255538"/>
                    </a:lnTo>
                    <a:lnTo>
                      <a:pt x="1132755" y="1252546"/>
                    </a:lnTo>
                    <a:lnTo>
                      <a:pt x="1137187" y="1248889"/>
                    </a:lnTo>
                    <a:lnTo>
                      <a:pt x="1139404" y="1247892"/>
                    </a:lnTo>
                    <a:lnTo>
                      <a:pt x="1141398" y="1248668"/>
                    </a:lnTo>
                    <a:lnTo>
                      <a:pt x="1140512" y="1250441"/>
                    </a:lnTo>
                    <a:lnTo>
                      <a:pt x="1140844" y="1256646"/>
                    </a:lnTo>
                    <a:lnTo>
                      <a:pt x="1138406" y="1260968"/>
                    </a:lnTo>
                    <a:lnTo>
                      <a:pt x="1132090" y="1266620"/>
                    </a:lnTo>
                    <a:lnTo>
                      <a:pt x="1138517" y="1265955"/>
                    </a:lnTo>
                    <a:lnTo>
                      <a:pt x="1154142" y="1257754"/>
                    </a:lnTo>
                    <a:lnTo>
                      <a:pt x="1156913" y="1254652"/>
                    </a:lnTo>
                    <a:lnTo>
                      <a:pt x="1155250" y="1252879"/>
                    </a:lnTo>
                    <a:lnTo>
                      <a:pt x="1151704" y="1252103"/>
                    </a:lnTo>
                    <a:lnTo>
                      <a:pt x="1150042" y="1250441"/>
                    </a:lnTo>
                    <a:lnTo>
                      <a:pt x="1165335" y="1248889"/>
                    </a:lnTo>
                    <a:lnTo>
                      <a:pt x="1173313" y="1250441"/>
                    </a:lnTo>
                    <a:lnTo>
                      <a:pt x="1174421" y="1250108"/>
                    </a:lnTo>
                    <a:lnTo>
                      <a:pt x="1175419" y="1249222"/>
                    </a:lnTo>
                    <a:lnTo>
                      <a:pt x="1176194" y="1247670"/>
                    </a:lnTo>
                    <a:lnTo>
                      <a:pt x="1176527" y="1245454"/>
                    </a:lnTo>
                    <a:lnTo>
                      <a:pt x="1177191" y="1243902"/>
                    </a:lnTo>
                    <a:lnTo>
                      <a:pt x="1178854" y="1243127"/>
                    </a:lnTo>
                    <a:lnTo>
                      <a:pt x="1181957" y="1242573"/>
                    </a:lnTo>
                    <a:lnTo>
                      <a:pt x="1191376" y="1238251"/>
                    </a:lnTo>
                    <a:lnTo>
                      <a:pt x="1194479" y="1238251"/>
                    </a:lnTo>
                    <a:cubicBezTo>
                      <a:pt x="1194479" y="1238251"/>
                      <a:pt x="1192484" y="1248003"/>
                      <a:pt x="1192484" y="1248003"/>
                    </a:cubicBezTo>
                    <a:lnTo>
                      <a:pt x="1191376" y="1250441"/>
                    </a:lnTo>
                    <a:lnTo>
                      <a:pt x="1189271" y="1251992"/>
                    </a:lnTo>
                    <a:lnTo>
                      <a:pt x="1186833" y="1252214"/>
                    </a:lnTo>
                    <a:lnTo>
                      <a:pt x="1184506" y="1253211"/>
                    </a:lnTo>
                    <a:lnTo>
                      <a:pt x="1182732" y="1256979"/>
                    </a:lnTo>
                    <a:lnTo>
                      <a:pt x="1199798" y="1260746"/>
                    </a:lnTo>
                    <a:lnTo>
                      <a:pt x="1203012" y="1260082"/>
                    </a:lnTo>
                    <a:lnTo>
                      <a:pt x="1204674" y="1259195"/>
                    </a:lnTo>
                    <a:lnTo>
                      <a:pt x="1206115" y="1257865"/>
                    </a:lnTo>
                    <a:lnTo>
                      <a:pt x="1207777" y="1257200"/>
                    </a:lnTo>
                    <a:lnTo>
                      <a:pt x="1214537" y="1258752"/>
                    </a:lnTo>
                    <a:lnTo>
                      <a:pt x="1212985" y="1263184"/>
                    </a:lnTo>
                    <a:lnTo>
                      <a:pt x="1210547" y="1264514"/>
                    </a:lnTo>
                    <a:lnTo>
                      <a:pt x="1207777" y="1264847"/>
                    </a:lnTo>
                    <a:lnTo>
                      <a:pt x="1205339" y="1266731"/>
                    </a:lnTo>
                    <a:lnTo>
                      <a:pt x="1208331" y="1269279"/>
                    </a:lnTo>
                    <a:lnTo>
                      <a:pt x="1211102" y="1268282"/>
                    </a:lnTo>
                    <a:lnTo>
                      <a:pt x="1216199" y="1262741"/>
                    </a:lnTo>
                    <a:lnTo>
                      <a:pt x="1219191" y="1260746"/>
                    </a:lnTo>
                    <a:lnTo>
                      <a:pt x="1221961" y="1260414"/>
                    </a:lnTo>
                    <a:lnTo>
                      <a:pt x="1238140" y="1265179"/>
                    </a:lnTo>
                    <a:lnTo>
                      <a:pt x="1244456" y="1270055"/>
                    </a:lnTo>
                    <a:lnTo>
                      <a:pt x="1255760" y="1266731"/>
                    </a:lnTo>
                    <a:lnTo>
                      <a:pt x="1254208" y="1268947"/>
                    </a:lnTo>
                    <a:lnTo>
                      <a:pt x="1255649" y="1271717"/>
                    </a:lnTo>
                    <a:lnTo>
                      <a:pt x="1257311" y="1272936"/>
                    </a:lnTo>
                    <a:lnTo>
                      <a:pt x="1258752" y="1274598"/>
                    </a:lnTo>
                    <a:lnTo>
                      <a:pt x="1259528" y="1278809"/>
                    </a:lnTo>
                    <a:lnTo>
                      <a:pt x="1256757" y="1278809"/>
                    </a:lnTo>
                    <a:lnTo>
                      <a:pt x="1227169" y="1267063"/>
                    </a:lnTo>
                    <a:lnTo>
                      <a:pt x="1222072" y="1267063"/>
                    </a:lnTo>
                    <a:cubicBezTo>
                      <a:pt x="1222072" y="1267063"/>
                      <a:pt x="1218193" y="1270831"/>
                      <a:pt x="1218193" y="1270831"/>
                    </a:cubicBezTo>
                    <a:lnTo>
                      <a:pt x="1220964" y="1274598"/>
                    </a:lnTo>
                    <a:lnTo>
                      <a:pt x="1227169" y="1279253"/>
                    </a:lnTo>
                    <a:lnTo>
                      <a:pt x="1229164" y="1284793"/>
                    </a:lnTo>
                    <a:lnTo>
                      <a:pt x="1230051" y="1284793"/>
                    </a:lnTo>
                    <a:lnTo>
                      <a:pt x="1228943" y="1287675"/>
                    </a:lnTo>
                    <a:lnTo>
                      <a:pt x="1225396" y="1294656"/>
                    </a:lnTo>
                    <a:lnTo>
                      <a:pt x="1225839" y="1297759"/>
                    </a:lnTo>
                    <a:lnTo>
                      <a:pt x="1225396" y="1300751"/>
                    </a:lnTo>
                    <a:lnTo>
                      <a:pt x="1227169" y="1302967"/>
                    </a:lnTo>
                    <a:lnTo>
                      <a:pt x="1231269" y="1305737"/>
                    </a:lnTo>
                    <a:lnTo>
                      <a:pt x="1232378" y="1308730"/>
                    </a:lnTo>
                    <a:lnTo>
                      <a:pt x="1228721" y="1308508"/>
                    </a:lnTo>
                    <a:lnTo>
                      <a:pt x="1224953" y="1307178"/>
                    </a:lnTo>
                    <a:lnTo>
                      <a:pt x="1221407" y="1304629"/>
                    </a:lnTo>
                    <a:lnTo>
                      <a:pt x="1218304" y="1300751"/>
                    </a:lnTo>
                    <a:lnTo>
                      <a:pt x="1220078" y="1293659"/>
                    </a:lnTo>
                    <a:lnTo>
                      <a:pt x="1220410" y="1287896"/>
                    </a:lnTo>
                    <a:lnTo>
                      <a:pt x="1219080" y="1283574"/>
                    </a:lnTo>
                    <a:lnTo>
                      <a:pt x="1216088" y="1280915"/>
                    </a:lnTo>
                    <a:lnTo>
                      <a:pt x="1209771" y="1280028"/>
                    </a:lnTo>
                    <a:lnTo>
                      <a:pt x="1207666" y="1278809"/>
                    </a:lnTo>
                    <a:lnTo>
                      <a:pt x="1202901" y="1274598"/>
                    </a:lnTo>
                    <a:lnTo>
                      <a:pt x="1200574" y="1273269"/>
                    </a:lnTo>
                    <a:lnTo>
                      <a:pt x="1192928" y="1273047"/>
                    </a:lnTo>
                    <a:lnTo>
                      <a:pt x="1190600" y="1272271"/>
                    </a:lnTo>
                    <a:lnTo>
                      <a:pt x="1186611" y="1267174"/>
                    </a:lnTo>
                    <a:lnTo>
                      <a:pt x="1184284" y="1267174"/>
                    </a:lnTo>
                    <a:lnTo>
                      <a:pt x="1178078" y="1269833"/>
                    </a:lnTo>
                    <a:lnTo>
                      <a:pt x="1176527" y="1271828"/>
                    </a:lnTo>
                    <a:lnTo>
                      <a:pt x="1169546" y="1283464"/>
                    </a:lnTo>
                    <a:lnTo>
                      <a:pt x="1168105" y="1284904"/>
                    </a:lnTo>
                    <a:lnTo>
                      <a:pt x="1170100" y="1288118"/>
                    </a:lnTo>
                    <a:lnTo>
                      <a:pt x="1174311" y="1292107"/>
                    </a:lnTo>
                    <a:lnTo>
                      <a:pt x="1176305" y="1295986"/>
                    </a:lnTo>
                    <a:lnTo>
                      <a:pt x="1176748" y="1299643"/>
                    </a:lnTo>
                    <a:lnTo>
                      <a:pt x="1175197" y="1300529"/>
                    </a:lnTo>
                    <a:lnTo>
                      <a:pt x="1172870" y="1299089"/>
                    </a:lnTo>
                    <a:lnTo>
                      <a:pt x="1169324" y="1293326"/>
                    </a:lnTo>
                    <a:lnTo>
                      <a:pt x="1164559" y="1288118"/>
                    </a:lnTo>
                    <a:lnTo>
                      <a:pt x="1163561" y="1284793"/>
                    </a:lnTo>
                    <a:lnTo>
                      <a:pt x="1164670" y="1281026"/>
                    </a:lnTo>
                    <a:lnTo>
                      <a:pt x="1166775" y="1279253"/>
                    </a:lnTo>
                    <a:lnTo>
                      <a:pt x="1168215" y="1276815"/>
                    </a:lnTo>
                    <a:lnTo>
                      <a:pt x="1167329" y="1270941"/>
                    </a:lnTo>
                    <a:lnTo>
                      <a:pt x="1168770" y="1269833"/>
                    </a:lnTo>
                    <a:lnTo>
                      <a:pt x="1173535" y="1269168"/>
                    </a:lnTo>
                    <a:lnTo>
                      <a:pt x="1173535" y="1266952"/>
                    </a:lnTo>
                    <a:lnTo>
                      <a:pt x="1162564" y="1269279"/>
                    </a:lnTo>
                    <a:lnTo>
                      <a:pt x="1151039" y="1266952"/>
                    </a:lnTo>
                    <a:lnTo>
                      <a:pt x="1149488" y="1267617"/>
                    </a:lnTo>
                    <a:lnTo>
                      <a:pt x="1146717" y="1270387"/>
                    </a:lnTo>
                    <a:lnTo>
                      <a:pt x="1142507" y="1272382"/>
                    </a:lnTo>
                    <a:lnTo>
                      <a:pt x="1139404" y="1274709"/>
                    </a:lnTo>
                    <a:lnTo>
                      <a:pt x="1136301" y="1275485"/>
                    </a:lnTo>
                    <a:lnTo>
                      <a:pt x="1133531" y="1271939"/>
                    </a:lnTo>
                    <a:lnTo>
                      <a:pt x="1130871" y="1269833"/>
                    </a:lnTo>
                    <a:lnTo>
                      <a:pt x="1126992" y="1271052"/>
                    </a:lnTo>
                    <a:lnTo>
                      <a:pt x="1123224" y="1273933"/>
                    </a:lnTo>
                    <a:lnTo>
                      <a:pt x="1120676" y="1276815"/>
                    </a:lnTo>
                    <a:lnTo>
                      <a:pt x="1136301" y="1277812"/>
                    </a:lnTo>
                    <a:lnTo>
                      <a:pt x="1144390" y="1282355"/>
                    </a:lnTo>
                    <a:lnTo>
                      <a:pt x="1145942" y="1283907"/>
                    </a:lnTo>
                    <a:lnTo>
                      <a:pt x="1147161" y="1286899"/>
                    </a:lnTo>
                    <a:lnTo>
                      <a:pt x="1147604" y="1289891"/>
                    </a:lnTo>
                    <a:lnTo>
                      <a:pt x="1147604" y="1293215"/>
                    </a:lnTo>
                    <a:cubicBezTo>
                      <a:pt x="1147604" y="1293215"/>
                      <a:pt x="1146717" y="1294878"/>
                      <a:pt x="1146717" y="1294878"/>
                    </a:cubicBezTo>
                    <a:lnTo>
                      <a:pt x="1145609" y="1292994"/>
                    </a:lnTo>
                    <a:lnTo>
                      <a:pt x="1142839" y="1285458"/>
                    </a:lnTo>
                    <a:lnTo>
                      <a:pt x="1139182" y="1282910"/>
                    </a:lnTo>
                    <a:lnTo>
                      <a:pt x="1114470" y="1284904"/>
                    </a:lnTo>
                    <a:lnTo>
                      <a:pt x="1114803" y="1286012"/>
                    </a:lnTo>
                    <a:lnTo>
                      <a:pt x="1115024" y="1287010"/>
                    </a:lnTo>
                    <a:lnTo>
                      <a:pt x="1115357" y="1287896"/>
                    </a:lnTo>
                    <a:lnTo>
                      <a:pt x="1116022" y="1288894"/>
                    </a:lnTo>
                    <a:lnTo>
                      <a:pt x="1114470" y="1292218"/>
                    </a:lnTo>
                    <a:lnTo>
                      <a:pt x="1112365" y="1295875"/>
                    </a:lnTo>
                    <a:lnTo>
                      <a:pt x="1110370" y="1297537"/>
                    </a:lnTo>
                    <a:lnTo>
                      <a:pt x="1109040" y="1294878"/>
                    </a:lnTo>
                    <a:lnTo>
                      <a:pt x="1109483" y="1291775"/>
                    </a:lnTo>
                    <a:lnTo>
                      <a:pt x="1110924" y="1287231"/>
                    </a:lnTo>
                    <a:lnTo>
                      <a:pt x="1112476" y="1283131"/>
                    </a:lnTo>
                    <a:lnTo>
                      <a:pt x="1113583" y="1281247"/>
                    </a:lnTo>
                    <a:lnTo>
                      <a:pt x="1103500" y="1283020"/>
                    </a:lnTo>
                    <a:lnTo>
                      <a:pt x="1101505" y="1284350"/>
                    </a:lnTo>
                    <a:lnTo>
                      <a:pt x="1099621" y="1286788"/>
                    </a:lnTo>
                    <a:lnTo>
                      <a:pt x="1098956" y="1289891"/>
                    </a:lnTo>
                    <a:lnTo>
                      <a:pt x="1100507" y="1293215"/>
                    </a:lnTo>
                    <a:lnTo>
                      <a:pt x="1098624" y="1296429"/>
                    </a:lnTo>
                    <a:lnTo>
                      <a:pt x="1096850" y="1300197"/>
                    </a:lnTo>
                    <a:lnTo>
                      <a:pt x="1094967" y="1303410"/>
                    </a:lnTo>
                    <a:lnTo>
                      <a:pt x="1092750" y="1305073"/>
                    </a:lnTo>
                    <a:lnTo>
                      <a:pt x="1095299" y="1307400"/>
                    </a:lnTo>
                    <a:lnTo>
                      <a:pt x="1105161" y="1306846"/>
                    </a:lnTo>
                    <a:lnTo>
                      <a:pt x="1118792" y="1310946"/>
                    </a:lnTo>
                    <a:lnTo>
                      <a:pt x="1124998" y="1310724"/>
                    </a:lnTo>
                    <a:lnTo>
                      <a:pt x="1128322" y="1312386"/>
                    </a:lnTo>
                    <a:lnTo>
                      <a:pt x="1129985" y="1316930"/>
                    </a:lnTo>
                    <a:lnTo>
                      <a:pt x="1129098" y="1321584"/>
                    </a:lnTo>
                    <a:lnTo>
                      <a:pt x="1126881" y="1324133"/>
                    </a:lnTo>
                    <a:lnTo>
                      <a:pt x="1125109" y="1324133"/>
                    </a:lnTo>
                    <a:cubicBezTo>
                      <a:pt x="1125109" y="1324133"/>
                      <a:pt x="1125441" y="1320919"/>
                      <a:pt x="1125441" y="1320919"/>
                    </a:cubicBezTo>
                    <a:lnTo>
                      <a:pt x="1124222" y="1316265"/>
                    </a:lnTo>
                    <a:lnTo>
                      <a:pt x="1122559" y="1315378"/>
                    </a:lnTo>
                    <a:lnTo>
                      <a:pt x="1118459" y="1317041"/>
                    </a:lnTo>
                    <a:lnTo>
                      <a:pt x="1116243" y="1316154"/>
                    </a:lnTo>
                    <a:lnTo>
                      <a:pt x="1112033" y="1312054"/>
                    </a:lnTo>
                    <a:lnTo>
                      <a:pt x="1109816" y="1311167"/>
                    </a:lnTo>
                    <a:lnTo>
                      <a:pt x="1093305" y="1312165"/>
                    </a:lnTo>
                    <a:lnTo>
                      <a:pt x="1090423" y="1315157"/>
                    </a:lnTo>
                    <a:lnTo>
                      <a:pt x="1093194" y="1317041"/>
                    </a:lnTo>
                    <a:lnTo>
                      <a:pt x="1092972" y="1322581"/>
                    </a:lnTo>
                    <a:lnTo>
                      <a:pt x="1090977" y="1328455"/>
                    </a:lnTo>
                    <a:lnTo>
                      <a:pt x="1088429" y="1331114"/>
                    </a:lnTo>
                    <a:lnTo>
                      <a:pt x="1088096" y="1331668"/>
                    </a:lnTo>
                    <a:lnTo>
                      <a:pt x="1088096" y="1334217"/>
                    </a:lnTo>
                    <a:cubicBezTo>
                      <a:pt x="1088096" y="1334217"/>
                      <a:pt x="1087764" y="1334771"/>
                      <a:pt x="1087764" y="1334771"/>
                    </a:cubicBezTo>
                    <a:lnTo>
                      <a:pt x="1086434" y="1335214"/>
                    </a:lnTo>
                    <a:lnTo>
                      <a:pt x="1085326" y="1335990"/>
                    </a:lnTo>
                    <a:lnTo>
                      <a:pt x="1084218" y="1336323"/>
                    </a:lnTo>
                    <a:lnTo>
                      <a:pt x="1082666" y="1335436"/>
                    </a:lnTo>
                    <a:lnTo>
                      <a:pt x="1081226" y="1335436"/>
                    </a:lnTo>
                    <a:cubicBezTo>
                      <a:pt x="1081226" y="1335436"/>
                      <a:pt x="1079785" y="1337763"/>
                      <a:pt x="1079785" y="1337763"/>
                    </a:cubicBezTo>
                    <a:lnTo>
                      <a:pt x="1075020" y="1332222"/>
                    </a:lnTo>
                    <a:lnTo>
                      <a:pt x="1073912" y="1328676"/>
                    </a:lnTo>
                    <a:lnTo>
                      <a:pt x="1072360" y="1320698"/>
                    </a:lnTo>
                    <a:lnTo>
                      <a:pt x="1072360" y="1318814"/>
                    </a:lnTo>
                    <a:cubicBezTo>
                      <a:pt x="1072360" y="1318814"/>
                      <a:pt x="1071585" y="1317151"/>
                      <a:pt x="1071585" y="1317151"/>
                    </a:cubicBezTo>
                    <a:lnTo>
                      <a:pt x="1070809" y="1313938"/>
                    </a:lnTo>
                    <a:lnTo>
                      <a:pt x="1069479" y="1311722"/>
                    </a:lnTo>
                    <a:lnTo>
                      <a:pt x="1067263" y="1313162"/>
                    </a:lnTo>
                    <a:lnTo>
                      <a:pt x="1066376" y="1315268"/>
                    </a:lnTo>
                    <a:lnTo>
                      <a:pt x="1065268" y="1320698"/>
                    </a:lnTo>
                    <a:lnTo>
                      <a:pt x="1064271" y="1322914"/>
                    </a:lnTo>
                    <a:lnTo>
                      <a:pt x="1066155" y="1326792"/>
                    </a:lnTo>
                    <a:lnTo>
                      <a:pt x="1067485" y="1330893"/>
                    </a:lnTo>
                    <a:lnTo>
                      <a:pt x="1067485" y="1334993"/>
                    </a:lnTo>
                    <a:cubicBezTo>
                      <a:pt x="1067485" y="1334993"/>
                      <a:pt x="1065822" y="1338761"/>
                      <a:pt x="1065822" y="1338761"/>
                    </a:cubicBezTo>
                    <a:lnTo>
                      <a:pt x="1065046" y="1339204"/>
                    </a:lnTo>
                    <a:lnTo>
                      <a:pt x="1061944" y="1338761"/>
                    </a:lnTo>
                    <a:lnTo>
                      <a:pt x="1061168" y="1339314"/>
                    </a:lnTo>
                    <a:lnTo>
                      <a:pt x="1060835" y="1340533"/>
                    </a:lnTo>
                    <a:lnTo>
                      <a:pt x="1060835" y="1341974"/>
                    </a:lnTo>
                    <a:cubicBezTo>
                      <a:pt x="1060835" y="1341974"/>
                      <a:pt x="1060503" y="1342861"/>
                      <a:pt x="1060503" y="1342861"/>
                    </a:cubicBezTo>
                    <a:lnTo>
                      <a:pt x="1055073" y="1348734"/>
                    </a:lnTo>
                    <a:lnTo>
                      <a:pt x="1057400" y="1350175"/>
                    </a:lnTo>
                    <a:lnTo>
                      <a:pt x="1058176" y="1350507"/>
                    </a:lnTo>
                    <a:lnTo>
                      <a:pt x="1055405" y="1351837"/>
                    </a:lnTo>
                    <a:lnTo>
                      <a:pt x="1053522" y="1349842"/>
                    </a:lnTo>
                    <a:lnTo>
                      <a:pt x="1050419" y="1342750"/>
                    </a:lnTo>
                    <a:lnTo>
                      <a:pt x="1052968" y="1340312"/>
                    </a:lnTo>
                    <a:lnTo>
                      <a:pt x="1055627" y="1339093"/>
                    </a:lnTo>
                    <a:lnTo>
                      <a:pt x="1058065" y="1336766"/>
                    </a:lnTo>
                    <a:lnTo>
                      <a:pt x="1059727" y="1330782"/>
                    </a:lnTo>
                    <a:lnTo>
                      <a:pt x="1055849" y="1330782"/>
                    </a:lnTo>
                    <a:lnTo>
                      <a:pt x="1052968" y="1331003"/>
                    </a:lnTo>
                    <a:lnTo>
                      <a:pt x="1051638" y="1331557"/>
                    </a:lnTo>
                    <a:lnTo>
                      <a:pt x="1050308" y="1332666"/>
                    </a:lnTo>
                    <a:lnTo>
                      <a:pt x="1049422" y="1334106"/>
                    </a:lnTo>
                    <a:lnTo>
                      <a:pt x="1047981" y="1337542"/>
                    </a:lnTo>
                    <a:lnTo>
                      <a:pt x="1047316" y="1338650"/>
                    </a:lnTo>
                    <a:lnTo>
                      <a:pt x="1044657" y="1339758"/>
                    </a:lnTo>
                    <a:lnTo>
                      <a:pt x="1035681" y="1338650"/>
                    </a:lnTo>
                    <a:lnTo>
                      <a:pt x="1036567" y="1342085"/>
                    </a:lnTo>
                    <a:lnTo>
                      <a:pt x="1037121" y="1343636"/>
                    </a:lnTo>
                    <a:lnTo>
                      <a:pt x="1037897" y="1344966"/>
                    </a:lnTo>
                    <a:lnTo>
                      <a:pt x="1033797" y="1347626"/>
                    </a:lnTo>
                    <a:lnTo>
                      <a:pt x="1016288" y="1347293"/>
                    </a:lnTo>
                    <a:lnTo>
                      <a:pt x="1013518" y="1348956"/>
                    </a:lnTo>
                    <a:lnTo>
                      <a:pt x="1011079" y="1351947"/>
                    </a:lnTo>
                    <a:lnTo>
                      <a:pt x="1008531" y="1356602"/>
                    </a:lnTo>
                    <a:lnTo>
                      <a:pt x="1011523" y="1358375"/>
                    </a:lnTo>
                    <a:lnTo>
                      <a:pt x="1018172" y="1356269"/>
                    </a:lnTo>
                    <a:lnTo>
                      <a:pt x="1020942" y="1358375"/>
                    </a:lnTo>
                    <a:lnTo>
                      <a:pt x="1021607" y="1360702"/>
                    </a:lnTo>
                    <a:lnTo>
                      <a:pt x="1021829" y="1365578"/>
                    </a:lnTo>
                    <a:lnTo>
                      <a:pt x="1022494" y="1367462"/>
                    </a:lnTo>
                    <a:lnTo>
                      <a:pt x="1023934" y="1368681"/>
                    </a:lnTo>
                    <a:lnTo>
                      <a:pt x="1027148" y="1369346"/>
                    </a:lnTo>
                    <a:lnTo>
                      <a:pt x="1028588" y="1370343"/>
                    </a:lnTo>
                    <a:lnTo>
                      <a:pt x="1028034" y="1370786"/>
                    </a:lnTo>
                    <a:lnTo>
                      <a:pt x="1027037" y="1372005"/>
                    </a:lnTo>
                    <a:lnTo>
                      <a:pt x="1026372" y="1372338"/>
                    </a:lnTo>
                    <a:lnTo>
                      <a:pt x="1027591" y="1376992"/>
                    </a:lnTo>
                    <a:lnTo>
                      <a:pt x="1029253" y="1377767"/>
                    </a:lnTo>
                    <a:lnTo>
                      <a:pt x="1033353" y="1376216"/>
                    </a:lnTo>
                    <a:lnTo>
                      <a:pt x="1035570" y="1377767"/>
                    </a:lnTo>
                    <a:lnTo>
                      <a:pt x="1038672" y="1383087"/>
                    </a:lnTo>
                    <a:lnTo>
                      <a:pt x="1040446" y="1384305"/>
                    </a:lnTo>
                    <a:lnTo>
                      <a:pt x="1057068" y="1386965"/>
                    </a:lnTo>
                    <a:lnTo>
                      <a:pt x="1062166" y="1389957"/>
                    </a:lnTo>
                    <a:lnTo>
                      <a:pt x="1036678" y="1389181"/>
                    </a:lnTo>
                    <a:lnTo>
                      <a:pt x="1027480" y="1385081"/>
                    </a:lnTo>
                    <a:lnTo>
                      <a:pt x="1018947" y="1384305"/>
                    </a:lnTo>
                    <a:lnTo>
                      <a:pt x="1010968" y="1386190"/>
                    </a:lnTo>
                    <a:lnTo>
                      <a:pt x="1006979" y="1392173"/>
                    </a:lnTo>
                    <a:lnTo>
                      <a:pt x="1011079" y="1395276"/>
                    </a:lnTo>
                    <a:lnTo>
                      <a:pt x="1011966" y="1395055"/>
                    </a:lnTo>
                    <a:lnTo>
                      <a:pt x="1013407" y="1393725"/>
                    </a:lnTo>
                    <a:lnTo>
                      <a:pt x="1031248" y="1395941"/>
                    </a:lnTo>
                    <a:lnTo>
                      <a:pt x="1034905" y="1398157"/>
                    </a:lnTo>
                    <a:lnTo>
                      <a:pt x="1030916" y="1401371"/>
                    </a:lnTo>
                    <a:lnTo>
                      <a:pt x="1016288" y="1398157"/>
                    </a:lnTo>
                    <a:lnTo>
                      <a:pt x="1012853" y="1400485"/>
                    </a:lnTo>
                    <a:lnTo>
                      <a:pt x="1011079" y="1404585"/>
                    </a:lnTo>
                    <a:lnTo>
                      <a:pt x="1011523" y="1408907"/>
                    </a:lnTo>
                    <a:lnTo>
                      <a:pt x="1014736" y="1411899"/>
                    </a:lnTo>
                    <a:lnTo>
                      <a:pt x="1018726" y="1411899"/>
                    </a:lnTo>
                    <a:cubicBezTo>
                      <a:pt x="1018726" y="1411899"/>
                      <a:pt x="1026261" y="1407134"/>
                      <a:pt x="1026261" y="1407134"/>
                    </a:cubicBezTo>
                    <a:lnTo>
                      <a:pt x="1030251" y="1405915"/>
                    </a:lnTo>
                    <a:lnTo>
                      <a:pt x="1050419" y="1405915"/>
                    </a:lnTo>
                    <a:lnTo>
                      <a:pt x="1045986" y="1411012"/>
                    </a:lnTo>
                    <a:lnTo>
                      <a:pt x="1040113" y="1412674"/>
                    </a:lnTo>
                    <a:lnTo>
                      <a:pt x="1028699" y="1411899"/>
                    </a:lnTo>
                    <a:lnTo>
                      <a:pt x="1028699" y="1413893"/>
                    </a:lnTo>
                    <a:lnTo>
                      <a:pt x="1031027" y="1415888"/>
                    </a:lnTo>
                    <a:lnTo>
                      <a:pt x="1028145" y="1418437"/>
                    </a:lnTo>
                    <a:lnTo>
                      <a:pt x="1009417" y="1417772"/>
                    </a:lnTo>
                    <a:lnTo>
                      <a:pt x="1008198" y="1416885"/>
                    </a:lnTo>
                    <a:lnTo>
                      <a:pt x="1006314" y="1412896"/>
                    </a:lnTo>
                    <a:lnTo>
                      <a:pt x="1005538" y="1412009"/>
                    </a:lnTo>
                    <a:lnTo>
                      <a:pt x="978610" y="1409128"/>
                    </a:lnTo>
                    <a:lnTo>
                      <a:pt x="975175" y="1412009"/>
                    </a:lnTo>
                    <a:lnTo>
                      <a:pt x="979829" y="1415556"/>
                    </a:lnTo>
                    <a:lnTo>
                      <a:pt x="1003988" y="1423091"/>
                    </a:lnTo>
                    <a:lnTo>
                      <a:pt x="1008753" y="1427191"/>
                    </a:lnTo>
                    <a:lnTo>
                      <a:pt x="1011523" y="1433729"/>
                    </a:lnTo>
                    <a:lnTo>
                      <a:pt x="1008531" y="1433064"/>
                    </a:lnTo>
                    <a:lnTo>
                      <a:pt x="1000663" y="1427856"/>
                    </a:lnTo>
                    <a:lnTo>
                      <a:pt x="997671" y="1427856"/>
                    </a:lnTo>
                    <a:cubicBezTo>
                      <a:pt x="997671" y="1427856"/>
                      <a:pt x="992019" y="1430848"/>
                      <a:pt x="992019" y="1430848"/>
                    </a:cubicBezTo>
                    <a:lnTo>
                      <a:pt x="989027" y="1431513"/>
                    </a:lnTo>
                    <a:lnTo>
                      <a:pt x="986811" y="1430294"/>
                    </a:lnTo>
                    <a:lnTo>
                      <a:pt x="984373" y="1428299"/>
                    </a:lnTo>
                    <a:lnTo>
                      <a:pt x="981714" y="1427191"/>
                    </a:lnTo>
                    <a:lnTo>
                      <a:pt x="979054" y="1428743"/>
                    </a:lnTo>
                    <a:lnTo>
                      <a:pt x="976505" y="1429075"/>
                    </a:lnTo>
                    <a:lnTo>
                      <a:pt x="973845" y="1426637"/>
                    </a:lnTo>
                    <a:lnTo>
                      <a:pt x="971297" y="1425529"/>
                    </a:lnTo>
                    <a:lnTo>
                      <a:pt x="968970" y="1429740"/>
                    </a:lnTo>
                    <a:lnTo>
                      <a:pt x="978056" y="1435059"/>
                    </a:lnTo>
                    <a:lnTo>
                      <a:pt x="991908" y="1435059"/>
                    </a:lnTo>
                    <a:cubicBezTo>
                      <a:pt x="991908" y="1435059"/>
                      <a:pt x="995344" y="1437275"/>
                      <a:pt x="995344" y="1437275"/>
                    </a:cubicBezTo>
                    <a:lnTo>
                      <a:pt x="992906" y="1439048"/>
                    </a:lnTo>
                    <a:lnTo>
                      <a:pt x="987254" y="1436943"/>
                    </a:lnTo>
                    <a:lnTo>
                      <a:pt x="982268" y="1439713"/>
                    </a:lnTo>
                    <a:lnTo>
                      <a:pt x="977946" y="1440489"/>
                    </a:lnTo>
                    <a:lnTo>
                      <a:pt x="975951" y="1443038"/>
                    </a:lnTo>
                    <a:lnTo>
                      <a:pt x="976727" y="1444146"/>
                    </a:lnTo>
                    <a:lnTo>
                      <a:pt x="977503" y="1445032"/>
                    </a:lnTo>
                    <a:lnTo>
                      <a:pt x="974399" y="1449243"/>
                    </a:lnTo>
                    <a:lnTo>
                      <a:pt x="973402" y="1451903"/>
                    </a:lnTo>
                    <a:lnTo>
                      <a:pt x="972848" y="1456890"/>
                    </a:lnTo>
                    <a:lnTo>
                      <a:pt x="976727" y="1459106"/>
                    </a:lnTo>
                    <a:lnTo>
                      <a:pt x="980273" y="1459106"/>
                    </a:lnTo>
                    <a:cubicBezTo>
                      <a:pt x="980273" y="1459106"/>
                      <a:pt x="987586" y="1456890"/>
                      <a:pt x="987586" y="1456890"/>
                    </a:cubicBezTo>
                    <a:lnTo>
                      <a:pt x="994568" y="1456557"/>
                    </a:lnTo>
                    <a:lnTo>
                      <a:pt x="997671" y="1455006"/>
                    </a:lnTo>
                    <a:lnTo>
                      <a:pt x="1003212" y="1445143"/>
                    </a:lnTo>
                    <a:lnTo>
                      <a:pt x="1006647" y="1442484"/>
                    </a:lnTo>
                    <a:lnTo>
                      <a:pt x="1027591" y="1439824"/>
                    </a:lnTo>
                    <a:lnTo>
                      <a:pt x="1032024" y="1442927"/>
                    </a:lnTo>
                    <a:lnTo>
                      <a:pt x="1017839" y="1442262"/>
                    </a:lnTo>
                    <a:lnTo>
                      <a:pt x="1007201" y="1448800"/>
                    </a:lnTo>
                    <a:lnTo>
                      <a:pt x="1001771" y="1454673"/>
                    </a:lnTo>
                    <a:lnTo>
                      <a:pt x="1004209" y="1457222"/>
                    </a:lnTo>
                    <a:lnTo>
                      <a:pt x="1020499" y="1461876"/>
                    </a:lnTo>
                    <a:lnTo>
                      <a:pt x="1023380" y="1464203"/>
                    </a:lnTo>
                    <a:lnTo>
                      <a:pt x="1025929" y="1468525"/>
                    </a:lnTo>
                    <a:lnTo>
                      <a:pt x="1020055" y="1467528"/>
                    </a:lnTo>
                    <a:lnTo>
                      <a:pt x="1014293" y="1464868"/>
                    </a:lnTo>
                    <a:lnTo>
                      <a:pt x="1008531" y="1460325"/>
                    </a:lnTo>
                    <a:lnTo>
                      <a:pt x="1005317" y="1458773"/>
                    </a:lnTo>
                    <a:lnTo>
                      <a:pt x="1002657" y="1459771"/>
                    </a:lnTo>
                    <a:lnTo>
                      <a:pt x="999887" y="1461655"/>
                    </a:lnTo>
                    <a:lnTo>
                      <a:pt x="990246" y="1460879"/>
                    </a:lnTo>
                    <a:lnTo>
                      <a:pt x="987365" y="1461987"/>
                    </a:lnTo>
                    <a:lnTo>
                      <a:pt x="982268" y="1466198"/>
                    </a:lnTo>
                    <a:lnTo>
                      <a:pt x="979386" y="1466752"/>
                    </a:lnTo>
                    <a:lnTo>
                      <a:pt x="979386" y="1468747"/>
                    </a:lnTo>
                    <a:lnTo>
                      <a:pt x="982600" y="1470409"/>
                    </a:lnTo>
                    <a:lnTo>
                      <a:pt x="982268" y="1473512"/>
                    </a:lnTo>
                    <a:lnTo>
                      <a:pt x="980716" y="1477723"/>
                    </a:lnTo>
                    <a:lnTo>
                      <a:pt x="980273" y="1482488"/>
                    </a:lnTo>
                    <a:lnTo>
                      <a:pt x="982600" y="1484483"/>
                    </a:lnTo>
                    <a:lnTo>
                      <a:pt x="995012" y="1482488"/>
                    </a:lnTo>
                    <a:lnTo>
                      <a:pt x="991022" y="1485702"/>
                    </a:lnTo>
                    <a:lnTo>
                      <a:pt x="975508" y="1486145"/>
                    </a:lnTo>
                    <a:lnTo>
                      <a:pt x="975508" y="1484372"/>
                    </a:lnTo>
                    <a:lnTo>
                      <a:pt x="976173" y="1482155"/>
                    </a:lnTo>
                    <a:lnTo>
                      <a:pt x="975840" y="1479164"/>
                    </a:lnTo>
                    <a:lnTo>
                      <a:pt x="975175" y="1475617"/>
                    </a:lnTo>
                    <a:lnTo>
                      <a:pt x="974843" y="1471628"/>
                    </a:lnTo>
                    <a:lnTo>
                      <a:pt x="973735" y="1468969"/>
                    </a:lnTo>
                    <a:lnTo>
                      <a:pt x="971075" y="1466863"/>
                    </a:lnTo>
                    <a:lnTo>
                      <a:pt x="965091" y="1464314"/>
                    </a:lnTo>
                    <a:lnTo>
                      <a:pt x="962875" y="1461544"/>
                    </a:lnTo>
                    <a:lnTo>
                      <a:pt x="961656" y="1460879"/>
                    </a:lnTo>
                    <a:lnTo>
                      <a:pt x="946806" y="1466752"/>
                    </a:lnTo>
                    <a:lnTo>
                      <a:pt x="949466" y="1469744"/>
                    </a:lnTo>
                    <a:lnTo>
                      <a:pt x="951904" y="1471628"/>
                    </a:lnTo>
                    <a:lnTo>
                      <a:pt x="954564" y="1472515"/>
                    </a:lnTo>
                    <a:lnTo>
                      <a:pt x="957666" y="1472736"/>
                    </a:lnTo>
                    <a:lnTo>
                      <a:pt x="959218" y="1473623"/>
                    </a:lnTo>
                    <a:lnTo>
                      <a:pt x="959883" y="1475728"/>
                    </a:lnTo>
                    <a:lnTo>
                      <a:pt x="960437" y="1478166"/>
                    </a:lnTo>
                    <a:lnTo>
                      <a:pt x="961545" y="1480272"/>
                    </a:lnTo>
                    <a:lnTo>
                      <a:pt x="963207" y="1481158"/>
                    </a:lnTo>
                    <a:lnTo>
                      <a:pt x="966753" y="1481491"/>
                    </a:lnTo>
                    <a:lnTo>
                      <a:pt x="968416" y="1482488"/>
                    </a:lnTo>
                    <a:lnTo>
                      <a:pt x="968416" y="1484372"/>
                    </a:lnTo>
                    <a:lnTo>
                      <a:pt x="964759" y="1484150"/>
                    </a:lnTo>
                    <a:lnTo>
                      <a:pt x="962986" y="1484593"/>
                    </a:lnTo>
                    <a:lnTo>
                      <a:pt x="961434" y="1486145"/>
                    </a:lnTo>
                    <a:lnTo>
                      <a:pt x="966753" y="1489137"/>
                    </a:lnTo>
                    <a:lnTo>
                      <a:pt x="967529" y="1491132"/>
                    </a:lnTo>
                    <a:lnTo>
                      <a:pt x="967529" y="1493348"/>
                    </a:lnTo>
                    <a:cubicBezTo>
                      <a:pt x="967529" y="1493348"/>
                      <a:pt x="967973" y="1495343"/>
                      <a:pt x="967973" y="1495343"/>
                    </a:cubicBezTo>
                    <a:lnTo>
                      <a:pt x="968527" y="1496894"/>
                    </a:lnTo>
                    <a:lnTo>
                      <a:pt x="969080" y="1498002"/>
                    </a:lnTo>
                    <a:lnTo>
                      <a:pt x="965756" y="1505427"/>
                    </a:lnTo>
                    <a:lnTo>
                      <a:pt x="949799" y="1513627"/>
                    </a:lnTo>
                    <a:lnTo>
                      <a:pt x="951571" y="1520165"/>
                    </a:lnTo>
                    <a:lnTo>
                      <a:pt x="954010" y="1524155"/>
                    </a:lnTo>
                    <a:lnTo>
                      <a:pt x="957001" y="1525706"/>
                    </a:lnTo>
                    <a:lnTo>
                      <a:pt x="960547" y="1525041"/>
                    </a:lnTo>
                    <a:lnTo>
                      <a:pt x="964869" y="1521606"/>
                    </a:lnTo>
                    <a:lnTo>
                      <a:pt x="966753" y="1521163"/>
                    </a:lnTo>
                    <a:lnTo>
                      <a:pt x="968083" y="1522160"/>
                    </a:lnTo>
                    <a:lnTo>
                      <a:pt x="967640" y="1524598"/>
                    </a:lnTo>
                    <a:lnTo>
                      <a:pt x="966421" y="1527147"/>
                    </a:lnTo>
                    <a:lnTo>
                      <a:pt x="965312" y="1528809"/>
                    </a:lnTo>
                    <a:lnTo>
                      <a:pt x="967418" y="1528809"/>
                    </a:lnTo>
                    <a:cubicBezTo>
                      <a:pt x="967418" y="1528809"/>
                      <a:pt x="973845" y="1530914"/>
                      <a:pt x="973845" y="1530914"/>
                    </a:cubicBezTo>
                    <a:lnTo>
                      <a:pt x="975508" y="1530471"/>
                    </a:lnTo>
                    <a:lnTo>
                      <a:pt x="985814" y="1523600"/>
                    </a:lnTo>
                    <a:lnTo>
                      <a:pt x="987476" y="1523046"/>
                    </a:lnTo>
                    <a:lnTo>
                      <a:pt x="988140" y="1521827"/>
                    </a:lnTo>
                    <a:lnTo>
                      <a:pt x="987365" y="1519168"/>
                    </a:lnTo>
                    <a:lnTo>
                      <a:pt x="985592" y="1515400"/>
                    </a:lnTo>
                    <a:lnTo>
                      <a:pt x="984705" y="1510081"/>
                    </a:lnTo>
                    <a:lnTo>
                      <a:pt x="985149" y="1508530"/>
                    </a:lnTo>
                    <a:lnTo>
                      <a:pt x="986589" y="1509970"/>
                    </a:lnTo>
                    <a:lnTo>
                      <a:pt x="988695" y="1513405"/>
                    </a:lnTo>
                    <a:lnTo>
                      <a:pt x="989914" y="1516065"/>
                    </a:lnTo>
                    <a:lnTo>
                      <a:pt x="990579" y="1517838"/>
                    </a:lnTo>
                    <a:lnTo>
                      <a:pt x="991354" y="1518836"/>
                    </a:lnTo>
                    <a:lnTo>
                      <a:pt x="993016" y="1519168"/>
                    </a:lnTo>
                    <a:lnTo>
                      <a:pt x="997006" y="1517617"/>
                    </a:lnTo>
                    <a:lnTo>
                      <a:pt x="999001" y="1517395"/>
                    </a:lnTo>
                    <a:lnTo>
                      <a:pt x="1001106" y="1519057"/>
                    </a:lnTo>
                    <a:lnTo>
                      <a:pt x="997892" y="1520387"/>
                    </a:lnTo>
                    <a:lnTo>
                      <a:pt x="996562" y="1521827"/>
                    </a:lnTo>
                    <a:lnTo>
                      <a:pt x="995676" y="1524819"/>
                    </a:lnTo>
                    <a:lnTo>
                      <a:pt x="1007201" y="1524265"/>
                    </a:lnTo>
                    <a:lnTo>
                      <a:pt x="1010414" y="1526925"/>
                    </a:lnTo>
                    <a:lnTo>
                      <a:pt x="1005871" y="1529584"/>
                    </a:lnTo>
                    <a:lnTo>
                      <a:pt x="986257" y="1529584"/>
                    </a:lnTo>
                    <a:cubicBezTo>
                      <a:pt x="986257" y="1529584"/>
                      <a:pt x="968305" y="1541109"/>
                      <a:pt x="968305" y="1541109"/>
                    </a:cubicBezTo>
                    <a:lnTo>
                      <a:pt x="965091" y="1544545"/>
                    </a:lnTo>
                    <a:lnTo>
                      <a:pt x="962653" y="1549088"/>
                    </a:lnTo>
                    <a:lnTo>
                      <a:pt x="959994" y="1551969"/>
                    </a:lnTo>
                    <a:lnTo>
                      <a:pt x="956115" y="1554740"/>
                    </a:lnTo>
                    <a:lnTo>
                      <a:pt x="953456" y="1558286"/>
                    </a:lnTo>
                    <a:lnTo>
                      <a:pt x="954453" y="1563494"/>
                    </a:lnTo>
                    <a:lnTo>
                      <a:pt x="957777" y="1565045"/>
                    </a:lnTo>
                    <a:lnTo>
                      <a:pt x="973181" y="1556513"/>
                    </a:lnTo>
                    <a:lnTo>
                      <a:pt x="982489" y="1546318"/>
                    </a:lnTo>
                    <a:lnTo>
                      <a:pt x="987032" y="1544988"/>
                    </a:lnTo>
                    <a:lnTo>
                      <a:pt x="996784" y="1545764"/>
                    </a:lnTo>
                    <a:lnTo>
                      <a:pt x="1002879" y="1542328"/>
                    </a:lnTo>
                    <a:lnTo>
                      <a:pt x="1006868" y="1541331"/>
                    </a:lnTo>
                    <a:lnTo>
                      <a:pt x="1013739" y="1533685"/>
                    </a:lnTo>
                    <a:lnTo>
                      <a:pt x="1015069" y="1532798"/>
                    </a:lnTo>
                    <a:lnTo>
                      <a:pt x="1016509" y="1532798"/>
                    </a:lnTo>
                    <a:cubicBezTo>
                      <a:pt x="1016509" y="1532798"/>
                      <a:pt x="1017950" y="1533795"/>
                      <a:pt x="1017950" y="1533795"/>
                    </a:cubicBezTo>
                    <a:lnTo>
                      <a:pt x="1019279" y="1535236"/>
                    </a:lnTo>
                    <a:lnTo>
                      <a:pt x="1020388" y="1536898"/>
                    </a:lnTo>
                    <a:lnTo>
                      <a:pt x="1014958" y="1540555"/>
                    </a:lnTo>
                    <a:lnTo>
                      <a:pt x="1016842" y="1545653"/>
                    </a:lnTo>
                    <a:lnTo>
                      <a:pt x="1020055" y="1546428"/>
                    </a:lnTo>
                    <a:lnTo>
                      <a:pt x="1029031" y="1542993"/>
                    </a:lnTo>
                    <a:lnTo>
                      <a:pt x="1031802" y="1539890"/>
                    </a:lnTo>
                    <a:lnTo>
                      <a:pt x="1033686" y="1536123"/>
                    </a:lnTo>
                    <a:lnTo>
                      <a:pt x="1033686" y="1532798"/>
                    </a:lnTo>
                    <a:cubicBezTo>
                      <a:pt x="1033686" y="1532798"/>
                      <a:pt x="1035237" y="1531025"/>
                      <a:pt x="1035237" y="1531025"/>
                    </a:cubicBezTo>
                    <a:lnTo>
                      <a:pt x="1036456" y="1531690"/>
                    </a:lnTo>
                    <a:lnTo>
                      <a:pt x="1038229" y="1534793"/>
                    </a:lnTo>
                    <a:lnTo>
                      <a:pt x="1040889" y="1536123"/>
                    </a:lnTo>
                    <a:lnTo>
                      <a:pt x="1052635" y="1538782"/>
                    </a:lnTo>
                    <a:lnTo>
                      <a:pt x="1053522" y="1537785"/>
                    </a:lnTo>
                    <a:lnTo>
                      <a:pt x="1056181" y="1531136"/>
                    </a:lnTo>
                    <a:lnTo>
                      <a:pt x="1059063" y="1528587"/>
                    </a:lnTo>
                    <a:lnTo>
                      <a:pt x="1068592" y="1525152"/>
                    </a:lnTo>
                    <a:lnTo>
                      <a:pt x="1074466" y="1519500"/>
                    </a:lnTo>
                    <a:lnTo>
                      <a:pt x="1077901" y="1517727"/>
                    </a:lnTo>
                    <a:lnTo>
                      <a:pt x="1079453" y="1520387"/>
                    </a:lnTo>
                    <a:lnTo>
                      <a:pt x="1078455" y="1525263"/>
                    </a:lnTo>
                    <a:lnTo>
                      <a:pt x="1076018" y="1529252"/>
                    </a:lnTo>
                    <a:lnTo>
                      <a:pt x="1073025" y="1531912"/>
                    </a:lnTo>
                    <a:lnTo>
                      <a:pt x="1069036" y="1533463"/>
                    </a:lnTo>
                    <a:lnTo>
                      <a:pt x="1067263" y="1536233"/>
                    </a:lnTo>
                    <a:lnTo>
                      <a:pt x="1064271" y="1538117"/>
                    </a:lnTo>
                    <a:lnTo>
                      <a:pt x="1063384" y="1540888"/>
                    </a:lnTo>
                    <a:lnTo>
                      <a:pt x="1062720" y="1544101"/>
                    </a:lnTo>
                    <a:lnTo>
                      <a:pt x="1061611" y="1546539"/>
                    </a:lnTo>
                    <a:lnTo>
                      <a:pt x="1060060" y="1547426"/>
                    </a:lnTo>
                    <a:lnTo>
                      <a:pt x="1044657" y="1551858"/>
                    </a:lnTo>
                    <a:lnTo>
                      <a:pt x="1039227" y="1557842"/>
                    </a:lnTo>
                    <a:lnTo>
                      <a:pt x="1036013" y="1558175"/>
                    </a:lnTo>
                    <a:lnTo>
                      <a:pt x="1037453" y="1555183"/>
                    </a:lnTo>
                    <a:lnTo>
                      <a:pt x="1040446" y="1551415"/>
                    </a:lnTo>
                    <a:lnTo>
                      <a:pt x="1041443" y="1548534"/>
                    </a:lnTo>
                    <a:lnTo>
                      <a:pt x="1035792" y="1546207"/>
                    </a:lnTo>
                    <a:lnTo>
                      <a:pt x="1028810" y="1547204"/>
                    </a:lnTo>
                    <a:lnTo>
                      <a:pt x="1022494" y="1552302"/>
                    </a:lnTo>
                    <a:lnTo>
                      <a:pt x="1018947" y="1562053"/>
                    </a:lnTo>
                    <a:lnTo>
                      <a:pt x="1029807" y="1565710"/>
                    </a:lnTo>
                    <a:lnTo>
                      <a:pt x="1037897" y="1564713"/>
                    </a:lnTo>
                    <a:lnTo>
                      <a:pt x="1043105" y="1565932"/>
                    </a:lnTo>
                    <a:lnTo>
                      <a:pt x="1044213" y="1566818"/>
                    </a:lnTo>
                    <a:lnTo>
                      <a:pt x="1044546" y="1569589"/>
                    </a:lnTo>
                    <a:lnTo>
                      <a:pt x="1043992" y="1572359"/>
                    </a:lnTo>
                    <a:lnTo>
                      <a:pt x="1042994" y="1572803"/>
                    </a:lnTo>
                    <a:lnTo>
                      <a:pt x="1039338" y="1570475"/>
                    </a:lnTo>
                    <a:lnTo>
                      <a:pt x="1037232" y="1568259"/>
                    </a:lnTo>
                    <a:lnTo>
                      <a:pt x="1036013" y="1567483"/>
                    </a:lnTo>
                    <a:lnTo>
                      <a:pt x="1034462" y="1567483"/>
                    </a:lnTo>
                    <a:cubicBezTo>
                      <a:pt x="1034462" y="1567483"/>
                      <a:pt x="1030583" y="1569589"/>
                      <a:pt x="1030583" y="1569589"/>
                    </a:cubicBezTo>
                    <a:lnTo>
                      <a:pt x="1022383" y="1569921"/>
                    </a:lnTo>
                    <a:lnTo>
                      <a:pt x="1019834" y="1571362"/>
                    </a:lnTo>
                    <a:lnTo>
                      <a:pt x="1018061" y="1573911"/>
                    </a:lnTo>
                    <a:lnTo>
                      <a:pt x="1014958" y="1580670"/>
                    </a:lnTo>
                    <a:lnTo>
                      <a:pt x="1013628" y="1582887"/>
                    </a:lnTo>
                    <a:lnTo>
                      <a:pt x="1012077" y="1583773"/>
                    </a:lnTo>
                    <a:lnTo>
                      <a:pt x="1010747" y="1583108"/>
                    </a:lnTo>
                    <a:lnTo>
                      <a:pt x="1010082" y="1580338"/>
                    </a:lnTo>
                    <a:lnTo>
                      <a:pt x="1010525" y="1575240"/>
                    </a:lnTo>
                    <a:lnTo>
                      <a:pt x="1011634" y="1571473"/>
                    </a:lnTo>
                    <a:lnTo>
                      <a:pt x="1014736" y="1565710"/>
                    </a:lnTo>
                    <a:lnTo>
                      <a:pt x="1015955" y="1561943"/>
                    </a:lnTo>
                    <a:lnTo>
                      <a:pt x="1005871" y="1561943"/>
                    </a:lnTo>
                    <a:lnTo>
                      <a:pt x="1005871" y="1559837"/>
                    </a:lnTo>
                    <a:lnTo>
                      <a:pt x="1009306" y="1559172"/>
                    </a:lnTo>
                    <a:lnTo>
                      <a:pt x="1013185" y="1556513"/>
                    </a:lnTo>
                    <a:lnTo>
                      <a:pt x="1015401" y="1552634"/>
                    </a:lnTo>
                    <a:lnTo>
                      <a:pt x="1013739" y="1548312"/>
                    </a:lnTo>
                    <a:lnTo>
                      <a:pt x="1009860" y="1546650"/>
                    </a:lnTo>
                    <a:lnTo>
                      <a:pt x="984816" y="1552856"/>
                    </a:lnTo>
                    <a:lnTo>
                      <a:pt x="975729" y="1561832"/>
                    </a:lnTo>
                    <a:lnTo>
                      <a:pt x="969856" y="1564713"/>
                    </a:lnTo>
                    <a:lnTo>
                      <a:pt x="967973" y="1566375"/>
                    </a:lnTo>
                    <a:lnTo>
                      <a:pt x="961988" y="1568592"/>
                    </a:lnTo>
                    <a:lnTo>
                      <a:pt x="961101" y="1570365"/>
                    </a:lnTo>
                    <a:lnTo>
                      <a:pt x="960437" y="1572913"/>
                    </a:lnTo>
                    <a:lnTo>
                      <a:pt x="958886" y="1572913"/>
                    </a:lnTo>
                    <a:cubicBezTo>
                      <a:pt x="958886" y="1572913"/>
                      <a:pt x="955782" y="1571140"/>
                      <a:pt x="955782" y="1571140"/>
                    </a:cubicBezTo>
                    <a:lnTo>
                      <a:pt x="935503" y="1576127"/>
                    </a:lnTo>
                    <a:lnTo>
                      <a:pt x="928300" y="1581335"/>
                    </a:lnTo>
                    <a:lnTo>
                      <a:pt x="924643" y="1582554"/>
                    </a:lnTo>
                    <a:lnTo>
                      <a:pt x="922206" y="1584327"/>
                    </a:lnTo>
                    <a:lnTo>
                      <a:pt x="914892" y="1592860"/>
                    </a:lnTo>
                    <a:lnTo>
                      <a:pt x="913008" y="1596185"/>
                    </a:lnTo>
                    <a:lnTo>
                      <a:pt x="916332" y="1596185"/>
                    </a:lnTo>
                    <a:cubicBezTo>
                      <a:pt x="916332" y="1596185"/>
                      <a:pt x="917884" y="1596628"/>
                      <a:pt x="917884" y="1596628"/>
                    </a:cubicBezTo>
                    <a:lnTo>
                      <a:pt x="919324" y="1598179"/>
                    </a:lnTo>
                    <a:lnTo>
                      <a:pt x="918660" y="1599066"/>
                    </a:lnTo>
                    <a:lnTo>
                      <a:pt x="918327" y="1599842"/>
                    </a:lnTo>
                    <a:lnTo>
                      <a:pt x="918106" y="1600728"/>
                    </a:lnTo>
                    <a:lnTo>
                      <a:pt x="917773" y="1601947"/>
                    </a:lnTo>
                    <a:lnTo>
                      <a:pt x="942152" y="1596628"/>
                    </a:lnTo>
                    <a:lnTo>
                      <a:pt x="950685" y="1590755"/>
                    </a:lnTo>
                    <a:lnTo>
                      <a:pt x="955007" y="1590533"/>
                    </a:lnTo>
                    <a:lnTo>
                      <a:pt x="953123" y="1595076"/>
                    </a:lnTo>
                    <a:lnTo>
                      <a:pt x="947139" y="1599066"/>
                    </a:lnTo>
                    <a:lnTo>
                      <a:pt x="945034" y="1603831"/>
                    </a:lnTo>
                    <a:lnTo>
                      <a:pt x="946917" y="1607377"/>
                    </a:lnTo>
                    <a:lnTo>
                      <a:pt x="946363" y="1610923"/>
                    </a:lnTo>
                    <a:lnTo>
                      <a:pt x="944369" y="1613804"/>
                    </a:lnTo>
                    <a:lnTo>
                      <a:pt x="941931" y="1615466"/>
                    </a:lnTo>
                    <a:lnTo>
                      <a:pt x="943925" y="1621118"/>
                    </a:lnTo>
                    <a:lnTo>
                      <a:pt x="948025" y="1624996"/>
                    </a:lnTo>
                    <a:lnTo>
                      <a:pt x="956004" y="1628653"/>
                    </a:lnTo>
                    <a:lnTo>
                      <a:pt x="963318" y="1628653"/>
                    </a:lnTo>
                    <a:lnTo>
                      <a:pt x="964537" y="1629651"/>
                    </a:lnTo>
                    <a:lnTo>
                      <a:pt x="964869" y="1632310"/>
                    </a:lnTo>
                    <a:lnTo>
                      <a:pt x="965756" y="1634859"/>
                    </a:lnTo>
                    <a:lnTo>
                      <a:pt x="967529" y="1638184"/>
                    </a:lnTo>
                    <a:lnTo>
                      <a:pt x="967529" y="1643614"/>
                    </a:lnTo>
                    <a:cubicBezTo>
                      <a:pt x="967529" y="1643614"/>
                      <a:pt x="969523" y="1649376"/>
                      <a:pt x="969523" y="1649376"/>
                    </a:cubicBezTo>
                    <a:lnTo>
                      <a:pt x="970521" y="1653809"/>
                    </a:lnTo>
                    <a:lnTo>
                      <a:pt x="968416" y="1655249"/>
                    </a:lnTo>
                    <a:lnTo>
                      <a:pt x="964537" y="1647714"/>
                    </a:lnTo>
                    <a:lnTo>
                      <a:pt x="964537" y="1647270"/>
                    </a:lnTo>
                    <a:cubicBezTo>
                      <a:pt x="964537" y="1647270"/>
                      <a:pt x="964537" y="1644833"/>
                      <a:pt x="964537" y="1644833"/>
                    </a:cubicBezTo>
                    <a:lnTo>
                      <a:pt x="964315" y="1643724"/>
                    </a:lnTo>
                    <a:lnTo>
                      <a:pt x="963651" y="1643724"/>
                    </a:lnTo>
                    <a:cubicBezTo>
                      <a:pt x="963651" y="1643724"/>
                      <a:pt x="962875" y="1643946"/>
                      <a:pt x="962875" y="1643946"/>
                    </a:cubicBezTo>
                    <a:lnTo>
                      <a:pt x="962210" y="1643946"/>
                    </a:lnTo>
                    <a:cubicBezTo>
                      <a:pt x="962210" y="1643946"/>
                      <a:pt x="961212" y="1643281"/>
                      <a:pt x="961212" y="1643281"/>
                    </a:cubicBezTo>
                    <a:lnTo>
                      <a:pt x="959329" y="1642838"/>
                    </a:lnTo>
                    <a:lnTo>
                      <a:pt x="958331" y="1642062"/>
                    </a:lnTo>
                    <a:lnTo>
                      <a:pt x="957334" y="1640178"/>
                    </a:lnTo>
                    <a:lnTo>
                      <a:pt x="956115" y="1636078"/>
                    </a:lnTo>
                    <a:lnTo>
                      <a:pt x="955229" y="1634416"/>
                    </a:lnTo>
                    <a:lnTo>
                      <a:pt x="953234" y="1633308"/>
                    </a:lnTo>
                    <a:lnTo>
                      <a:pt x="949023" y="1634527"/>
                    </a:lnTo>
                    <a:lnTo>
                      <a:pt x="946806" y="1634527"/>
                    </a:lnTo>
                    <a:cubicBezTo>
                      <a:pt x="946806" y="1634527"/>
                      <a:pt x="945255" y="1632975"/>
                      <a:pt x="945255" y="1632975"/>
                    </a:cubicBezTo>
                    <a:lnTo>
                      <a:pt x="942817" y="1628653"/>
                    </a:lnTo>
                    <a:lnTo>
                      <a:pt x="941488" y="1626770"/>
                    </a:lnTo>
                    <a:lnTo>
                      <a:pt x="933619" y="1623002"/>
                    </a:lnTo>
                    <a:lnTo>
                      <a:pt x="930073" y="1622448"/>
                    </a:lnTo>
                    <a:lnTo>
                      <a:pt x="926860" y="1623445"/>
                    </a:lnTo>
                    <a:lnTo>
                      <a:pt x="914781" y="1634083"/>
                    </a:lnTo>
                    <a:lnTo>
                      <a:pt x="912343" y="1638184"/>
                    </a:lnTo>
                    <a:lnTo>
                      <a:pt x="910348" y="1643835"/>
                    </a:lnTo>
                    <a:lnTo>
                      <a:pt x="910127" y="1645497"/>
                    </a:lnTo>
                    <a:lnTo>
                      <a:pt x="909905" y="1649487"/>
                    </a:lnTo>
                    <a:lnTo>
                      <a:pt x="909573" y="1651371"/>
                    </a:lnTo>
                    <a:lnTo>
                      <a:pt x="909019" y="1652590"/>
                    </a:lnTo>
                    <a:lnTo>
                      <a:pt x="907689" y="1653809"/>
                    </a:lnTo>
                    <a:lnTo>
                      <a:pt x="907245" y="1655138"/>
                    </a:lnTo>
                    <a:lnTo>
                      <a:pt x="906802" y="1659571"/>
                    </a:lnTo>
                    <a:lnTo>
                      <a:pt x="907245" y="1661455"/>
                    </a:lnTo>
                    <a:lnTo>
                      <a:pt x="908464" y="1661455"/>
                    </a:lnTo>
                    <a:cubicBezTo>
                      <a:pt x="908464" y="1661455"/>
                      <a:pt x="913008" y="1659682"/>
                      <a:pt x="913008" y="1659682"/>
                    </a:cubicBezTo>
                    <a:lnTo>
                      <a:pt x="916110" y="1659349"/>
                    </a:lnTo>
                    <a:lnTo>
                      <a:pt x="918106" y="1661677"/>
                    </a:lnTo>
                    <a:lnTo>
                      <a:pt x="917330" y="1668547"/>
                    </a:lnTo>
                    <a:lnTo>
                      <a:pt x="918771" y="1672204"/>
                    </a:lnTo>
                    <a:lnTo>
                      <a:pt x="916665" y="1671761"/>
                    </a:lnTo>
                    <a:lnTo>
                      <a:pt x="915113" y="1669766"/>
                    </a:lnTo>
                    <a:lnTo>
                      <a:pt x="913784" y="1667550"/>
                    </a:lnTo>
                    <a:lnTo>
                      <a:pt x="912343" y="1666441"/>
                    </a:lnTo>
                    <a:lnTo>
                      <a:pt x="910681" y="1666996"/>
                    </a:lnTo>
                    <a:lnTo>
                      <a:pt x="909462" y="1668325"/>
                    </a:lnTo>
                    <a:lnTo>
                      <a:pt x="907356" y="1672093"/>
                    </a:lnTo>
                    <a:lnTo>
                      <a:pt x="901815" y="1678299"/>
                    </a:lnTo>
                    <a:lnTo>
                      <a:pt x="900708" y="1681845"/>
                    </a:lnTo>
                    <a:lnTo>
                      <a:pt x="902591" y="1687275"/>
                    </a:lnTo>
                    <a:lnTo>
                      <a:pt x="903921" y="1688937"/>
                    </a:lnTo>
                    <a:lnTo>
                      <a:pt x="908132" y="1692261"/>
                    </a:lnTo>
                    <a:lnTo>
                      <a:pt x="911124" y="1693813"/>
                    </a:lnTo>
                    <a:lnTo>
                      <a:pt x="911789" y="1696251"/>
                    </a:lnTo>
                    <a:lnTo>
                      <a:pt x="912121" y="1699243"/>
                    </a:lnTo>
                    <a:lnTo>
                      <a:pt x="912675" y="1702235"/>
                    </a:lnTo>
                    <a:lnTo>
                      <a:pt x="913895" y="1705449"/>
                    </a:lnTo>
                    <a:lnTo>
                      <a:pt x="914892" y="1707111"/>
                    </a:lnTo>
                    <a:lnTo>
                      <a:pt x="916332" y="1707776"/>
                    </a:lnTo>
                    <a:lnTo>
                      <a:pt x="920876" y="1707997"/>
                    </a:lnTo>
                    <a:lnTo>
                      <a:pt x="923314" y="1708773"/>
                    </a:lnTo>
                    <a:lnTo>
                      <a:pt x="925419" y="1710435"/>
                    </a:lnTo>
                    <a:lnTo>
                      <a:pt x="926527" y="1713316"/>
                    </a:lnTo>
                    <a:lnTo>
                      <a:pt x="925197" y="1714535"/>
                    </a:lnTo>
                    <a:lnTo>
                      <a:pt x="923314" y="1715533"/>
                    </a:lnTo>
                    <a:lnTo>
                      <a:pt x="921430" y="1715533"/>
                    </a:lnTo>
                    <a:cubicBezTo>
                      <a:pt x="921430" y="1715533"/>
                      <a:pt x="918216" y="1711765"/>
                      <a:pt x="918216" y="1711765"/>
                    </a:cubicBezTo>
                    <a:lnTo>
                      <a:pt x="916000" y="1711765"/>
                    </a:lnTo>
                    <a:cubicBezTo>
                      <a:pt x="916000" y="1711765"/>
                      <a:pt x="911900" y="1713316"/>
                      <a:pt x="911900" y="1713316"/>
                    </a:cubicBezTo>
                    <a:lnTo>
                      <a:pt x="907134" y="1709438"/>
                    </a:lnTo>
                    <a:lnTo>
                      <a:pt x="906359" y="1709770"/>
                    </a:lnTo>
                    <a:lnTo>
                      <a:pt x="906359" y="1706557"/>
                    </a:lnTo>
                    <a:cubicBezTo>
                      <a:pt x="906359" y="1706557"/>
                      <a:pt x="907134" y="1703786"/>
                      <a:pt x="907134" y="1703786"/>
                    </a:cubicBezTo>
                    <a:lnTo>
                      <a:pt x="908354" y="1701681"/>
                    </a:lnTo>
                    <a:lnTo>
                      <a:pt x="909462" y="1700240"/>
                    </a:lnTo>
                    <a:lnTo>
                      <a:pt x="904697" y="1700240"/>
                    </a:lnTo>
                    <a:cubicBezTo>
                      <a:pt x="904697" y="1700240"/>
                      <a:pt x="904032" y="1699354"/>
                      <a:pt x="904032" y="1699354"/>
                    </a:cubicBezTo>
                    <a:lnTo>
                      <a:pt x="904032" y="1696694"/>
                    </a:lnTo>
                    <a:cubicBezTo>
                      <a:pt x="904032" y="1696694"/>
                      <a:pt x="903810" y="1694699"/>
                      <a:pt x="903810" y="1694699"/>
                    </a:cubicBezTo>
                    <a:lnTo>
                      <a:pt x="903367" y="1692926"/>
                    </a:lnTo>
                    <a:lnTo>
                      <a:pt x="902591" y="1690932"/>
                    </a:lnTo>
                    <a:lnTo>
                      <a:pt x="900375" y="1688383"/>
                    </a:lnTo>
                    <a:lnTo>
                      <a:pt x="897050" y="1687053"/>
                    </a:lnTo>
                    <a:lnTo>
                      <a:pt x="893726" y="1687386"/>
                    </a:lnTo>
                    <a:lnTo>
                      <a:pt x="891510" y="1689934"/>
                    </a:lnTo>
                    <a:lnTo>
                      <a:pt x="890512" y="1691929"/>
                    </a:lnTo>
                    <a:lnTo>
                      <a:pt x="888407" y="1693702"/>
                    </a:lnTo>
                    <a:lnTo>
                      <a:pt x="887299" y="1694921"/>
                    </a:lnTo>
                    <a:lnTo>
                      <a:pt x="886412" y="1696473"/>
                    </a:lnTo>
                    <a:lnTo>
                      <a:pt x="884528" y="1701348"/>
                    </a:lnTo>
                    <a:lnTo>
                      <a:pt x="882756" y="1704562"/>
                    </a:lnTo>
                    <a:lnTo>
                      <a:pt x="878877" y="1709659"/>
                    </a:lnTo>
                    <a:lnTo>
                      <a:pt x="877104" y="1713538"/>
                    </a:lnTo>
                    <a:lnTo>
                      <a:pt x="878101" y="1715976"/>
                    </a:lnTo>
                    <a:lnTo>
                      <a:pt x="878323" y="1719190"/>
                    </a:lnTo>
                    <a:lnTo>
                      <a:pt x="878101" y="1721849"/>
                    </a:lnTo>
                    <a:lnTo>
                      <a:pt x="877880" y="1722846"/>
                    </a:lnTo>
                    <a:lnTo>
                      <a:pt x="879431" y="1725949"/>
                    </a:lnTo>
                    <a:lnTo>
                      <a:pt x="880982" y="1725949"/>
                    </a:lnTo>
                    <a:cubicBezTo>
                      <a:pt x="880982" y="1725949"/>
                      <a:pt x="882756" y="1724952"/>
                      <a:pt x="882756" y="1724952"/>
                    </a:cubicBezTo>
                    <a:lnTo>
                      <a:pt x="884971" y="1724952"/>
                    </a:lnTo>
                    <a:cubicBezTo>
                      <a:pt x="884971" y="1724952"/>
                      <a:pt x="883531" y="1731047"/>
                      <a:pt x="883531" y="1731047"/>
                    </a:cubicBezTo>
                    <a:lnTo>
                      <a:pt x="882645" y="1737142"/>
                    </a:lnTo>
                    <a:lnTo>
                      <a:pt x="883531" y="1741796"/>
                    </a:lnTo>
                    <a:lnTo>
                      <a:pt x="887410" y="1743569"/>
                    </a:lnTo>
                    <a:lnTo>
                      <a:pt x="890623" y="1741242"/>
                    </a:lnTo>
                    <a:lnTo>
                      <a:pt x="895499" y="1731158"/>
                    </a:lnTo>
                    <a:lnTo>
                      <a:pt x="898158" y="1728609"/>
                    </a:lnTo>
                    <a:lnTo>
                      <a:pt x="897272" y="1734482"/>
                    </a:lnTo>
                    <a:lnTo>
                      <a:pt x="895278" y="1737917"/>
                    </a:lnTo>
                    <a:lnTo>
                      <a:pt x="892839" y="1740909"/>
                    </a:lnTo>
                    <a:lnTo>
                      <a:pt x="890402" y="1745342"/>
                    </a:lnTo>
                    <a:lnTo>
                      <a:pt x="895943" y="1747891"/>
                    </a:lnTo>
                    <a:lnTo>
                      <a:pt x="898602" y="1741685"/>
                    </a:lnTo>
                    <a:lnTo>
                      <a:pt x="900264" y="1732598"/>
                    </a:lnTo>
                    <a:lnTo>
                      <a:pt x="902813" y="1726614"/>
                    </a:lnTo>
                    <a:lnTo>
                      <a:pt x="902591" y="1732155"/>
                    </a:lnTo>
                    <a:lnTo>
                      <a:pt x="903367" y="1737696"/>
                    </a:lnTo>
                    <a:lnTo>
                      <a:pt x="905029" y="1741907"/>
                    </a:lnTo>
                    <a:lnTo>
                      <a:pt x="907467" y="1743458"/>
                    </a:lnTo>
                    <a:lnTo>
                      <a:pt x="904919" y="1745231"/>
                    </a:lnTo>
                    <a:lnTo>
                      <a:pt x="902591" y="1746007"/>
                    </a:lnTo>
                    <a:lnTo>
                      <a:pt x="901594" y="1747558"/>
                    </a:lnTo>
                    <a:lnTo>
                      <a:pt x="903145" y="1751880"/>
                    </a:lnTo>
                    <a:lnTo>
                      <a:pt x="905251" y="1754429"/>
                    </a:lnTo>
                    <a:lnTo>
                      <a:pt x="909462" y="1754429"/>
                    </a:lnTo>
                    <a:cubicBezTo>
                      <a:pt x="909462" y="1754429"/>
                      <a:pt x="912121" y="1756534"/>
                      <a:pt x="912121" y="1756534"/>
                    </a:cubicBezTo>
                    <a:lnTo>
                      <a:pt x="910681" y="1757199"/>
                    </a:lnTo>
                    <a:lnTo>
                      <a:pt x="908021" y="1759526"/>
                    </a:lnTo>
                    <a:lnTo>
                      <a:pt x="906580" y="1760302"/>
                    </a:lnTo>
                    <a:lnTo>
                      <a:pt x="906580" y="1762297"/>
                    </a:lnTo>
                    <a:lnTo>
                      <a:pt x="921651" y="1760080"/>
                    </a:lnTo>
                    <a:lnTo>
                      <a:pt x="926084" y="1762297"/>
                    </a:lnTo>
                    <a:lnTo>
                      <a:pt x="911234" y="1764846"/>
                    </a:lnTo>
                    <a:lnTo>
                      <a:pt x="908908" y="1769721"/>
                    </a:lnTo>
                    <a:lnTo>
                      <a:pt x="910238" y="1774043"/>
                    </a:lnTo>
                    <a:lnTo>
                      <a:pt x="918327" y="1786455"/>
                    </a:lnTo>
                    <a:lnTo>
                      <a:pt x="914781" y="1784017"/>
                    </a:lnTo>
                    <a:lnTo>
                      <a:pt x="908908" y="1772824"/>
                    </a:lnTo>
                    <a:lnTo>
                      <a:pt x="905805" y="1769832"/>
                    </a:lnTo>
                    <a:lnTo>
                      <a:pt x="904586" y="1770497"/>
                    </a:lnTo>
                    <a:lnTo>
                      <a:pt x="903699" y="1773711"/>
                    </a:lnTo>
                    <a:lnTo>
                      <a:pt x="902702" y="1773489"/>
                    </a:lnTo>
                    <a:lnTo>
                      <a:pt x="902148" y="1772159"/>
                    </a:lnTo>
                    <a:lnTo>
                      <a:pt x="902148" y="1768946"/>
                    </a:lnTo>
                    <a:cubicBezTo>
                      <a:pt x="902148" y="1768946"/>
                      <a:pt x="901926" y="1767727"/>
                      <a:pt x="901926" y="1767727"/>
                    </a:cubicBezTo>
                    <a:lnTo>
                      <a:pt x="899821" y="1765732"/>
                    </a:lnTo>
                    <a:lnTo>
                      <a:pt x="897494" y="1765289"/>
                    </a:lnTo>
                    <a:lnTo>
                      <a:pt x="891953" y="1765843"/>
                    </a:lnTo>
                    <a:lnTo>
                      <a:pt x="893061" y="1769721"/>
                    </a:lnTo>
                    <a:lnTo>
                      <a:pt x="896053" y="1773932"/>
                    </a:lnTo>
                    <a:lnTo>
                      <a:pt x="897383" y="1777035"/>
                    </a:lnTo>
                    <a:lnTo>
                      <a:pt x="898158" y="1780803"/>
                    </a:lnTo>
                    <a:lnTo>
                      <a:pt x="898602" y="1786122"/>
                    </a:lnTo>
                    <a:lnTo>
                      <a:pt x="899599" y="1788449"/>
                    </a:lnTo>
                    <a:lnTo>
                      <a:pt x="903699" y="1790001"/>
                    </a:lnTo>
                    <a:lnTo>
                      <a:pt x="908354" y="1790222"/>
                    </a:lnTo>
                    <a:lnTo>
                      <a:pt x="912675" y="1790998"/>
                    </a:lnTo>
                    <a:lnTo>
                      <a:pt x="915889" y="1797758"/>
                    </a:lnTo>
                    <a:lnTo>
                      <a:pt x="914005" y="1799752"/>
                    </a:lnTo>
                    <a:lnTo>
                      <a:pt x="912010" y="1798866"/>
                    </a:lnTo>
                    <a:lnTo>
                      <a:pt x="910127" y="1796317"/>
                    </a:lnTo>
                    <a:lnTo>
                      <a:pt x="908575" y="1793104"/>
                    </a:lnTo>
                    <a:lnTo>
                      <a:pt x="905805" y="1791109"/>
                    </a:lnTo>
                    <a:lnTo>
                      <a:pt x="896275" y="1790444"/>
                    </a:lnTo>
                    <a:lnTo>
                      <a:pt x="895832" y="1789890"/>
                    </a:lnTo>
                    <a:lnTo>
                      <a:pt x="895499" y="1788560"/>
                    </a:lnTo>
                    <a:lnTo>
                      <a:pt x="895056" y="1787230"/>
                    </a:lnTo>
                    <a:lnTo>
                      <a:pt x="894280" y="1786676"/>
                    </a:lnTo>
                    <a:lnTo>
                      <a:pt x="893504" y="1787119"/>
                    </a:lnTo>
                    <a:lnTo>
                      <a:pt x="886856" y="1793768"/>
                    </a:lnTo>
                    <a:lnTo>
                      <a:pt x="885193" y="1796317"/>
                    </a:lnTo>
                    <a:lnTo>
                      <a:pt x="884306" y="1799752"/>
                    </a:lnTo>
                    <a:lnTo>
                      <a:pt x="889958" y="1795874"/>
                    </a:lnTo>
                    <a:lnTo>
                      <a:pt x="892064" y="1795874"/>
                    </a:lnTo>
                    <a:cubicBezTo>
                      <a:pt x="892064" y="1795874"/>
                      <a:pt x="888961" y="1802190"/>
                      <a:pt x="888961" y="1802190"/>
                    </a:cubicBezTo>
                    <a:lnTo>
                      <a:pt x="884971" y="1803520"/>
                    </a:lnTo>
                    <a:lnTo>
                      <a:pt x="880650" y="1803520"/>
                    </a:lnTo>
                    <a:cubicBezTo>
                      <a:pt x="880650" y="1803520"/>
                      <a:pt x="876550" y="1805182"/>
                      <a:pt x="876550" y="1805182"/>
                    </a:cubicBezTo>
                    <a:lnTo>
                      <a:pt x="875220" y="1807177"/>
                    </a:lnTo>
                    <a:lnTo>
                      <a:pt x="873115" y="1812275"/>
                    </a:lnTo>
                    <a:lnTo>
                      <a:pt x="871784" y="1814602"/>
                    </a:lnTo>
                    <a:lnTo>
                      <a:pt x="866908" y="1820696"/>
                    </a:lnTo>
                    <a:lnTo>
                      <a:pt x="865579" y="1823799"/>
                    </a:lnTo>
                    <a:lnTo>
                      <a:pt x="869125" y="1824132"/>
                    </a:lnTo>
                    <a:lnTo>
                      <a:pt x="871784" y="1820807"/>
                    </a:lnTo>
                    <a:lnTo>
                      <a:pt x="874223" y="1816596"/>
                    </a:lnTo>
                    <a:lnTo>
                      <a:pt x="876993" y="1814602"/>
                    </a:lnTo>
                    <a:lnTo>
                      <a:pt x="887188" y="1813050"/>
                    </a:lnTo>
                    <a:lnTo>
                      <a:pt x="890512" y="1814602"/>
                    </a:lnTo>
                    <a:lnTo>
                      <a:pt x="890291" y="1815599"/>
                    </a:lnTo>
                    <a:lnTo>
                      <a:pt x="889737" y="1818259"/>
                    </a:lnTo>
                    <a:lnTo>
                      <a:pt x="891621" y="1817926"/>
                    </a:lnTo>
                    <a:lnTo>
                      <a:pt x="894834" y="1815267"/>
                    </a:lnTo>
                    <a:lnTo>
                      <a:pt x="896386" y="1814602"/>
                    </a:lnTo>
                    <a:lnTo>
                      <a:pt x="904475" y="1816485"/>
                    </a:lnTo>
                    <a:lnTo>
                      <a:pt x="915003" y="1816042"/>
                    </a:lnTo>
                    <a:lnTo>
                      <a:pt x="918549" y="1818369"/>
                    </a:lnTo>
                    <a:lnTo>
                      <a:pt x="914559" y="1819699"/>
                    </a:lnTo>
                    <a:lnTo>
                      <a:pt x="896829" y="1819256"/>
                    </a:lnTo>
                    <a:lnTo>
                      <a:pt x="895499" y="1822026"/>
                    </a:lnTo>
                    <a:lnTo>
                      <a:pt x="892286" y="1822026"/>
                    </a:lnTo>
                    <a:cubicBezTo>
                      <a:pt x="892286" y="1822026"/>
                      <a:pt x="886745" y="1820253"/>
                      <a:pt x="886745" y="1820253"/>
                    </a:cubicBezTo>
                    <a:lnTo>
                      <a:pt x="884196" y="1820253"/>
                    </a:lnTo>
                    <a:cubicBezTo>
                      <a:pt x="884196" y="1820253"/>
                      <a:pt x="882091" y="1821472"/>
                      <a:pt x="882091" y="1821472"/>
                    </a:cubicBezTo>
                    <a:lnTo>
                      <a:pt x="878101" y="1825794"/>
                    </a:lnTo>
                    <a:lnTo>
                      <a:pt x="878101" y="1827678"/>
                    </a:lnTo>
                    <a:lnTo>
                      <a:pt x="880650" y="1827345"/>
                    </a:lnTo>
                    <a:lnTo>
                      <a:pt x="885082" y="1824907"/>
                    </a:lnTo>
                    <a:lnTo>
                      <a:pt x="887521" y="1825794"/>
                    </a:lnTo>
                    <a:lnTo>
                      <a:pt x="887521" y="1826348"/>
                    </a:lnTo>
                    <a:cubicBezTo>
                      <a:pt x="887521" y="1826348"/>
                      <a:pt x="887521" y="1828675"/>
                      <a:pt x="887521" y="1828675"/>
                    </a:cubicBezTo>
                    <a:lnTo>
                      <a:pt x="887521" y="1829340"/>
                    </a:lnTo>
                    <a:cubicBezTo>
                      <a:pt x="887521" y="1829340"/>
                      <a:pt x="889071" y="1831335"/>
                      <a:pt x="889071" y="1831335"/>
                    </a:cubicBezTo>
                    <a:lnTo>
                      <a:pt x="890180" y="1832332"/>
                    </a:lnTo>
                    <a:lnTo>
                      <a:pt x="893172" y="1833108"/>
                    </a:lnTo>
                    <a:lnTo>
                      <a:pt x="894502" y="1833108"/>
                    </a:lnTo>
                    <a:cubicBezTo>
                      <a:pt x="894502" y="1833108"/>
                      <a:pt x="891288" y="1837762"/>
                      <a:pt x="891288" y="1837762"/>
                    </a:cubicBezTo>
                    <a:lnTo>
                      <a:pt x="881204" y="1839203"/>
                    </a:lnTo>
                    <a:lnTo>
                      <a:pt x="879763" y="1846073"/>
                    </a:lnTo>
                    <a:lnTo>
                      <a:pt x="882201" y="1848511"/>
                    </a:lnTo>
                    <a:lnTo>
                      <a:pt x="886634" y="1849398"/>
                    </a:lnTo>
                    <a:lnTo>
                      <a:pt x="894945" y="1847846"/>
                    </a:lnTo>
                    <a:lnTo>
                      <a:pt x="896275" y="1846960"/>
                    </a:lnTo>
                    <a:lnTo>
                      <a:pt x="899267" y="1843192"/>
                    </a:lnTo>
                    <a:lnTo>
                      <a:pt x="900708" y="1842305"/>
                    </a:lnTo>
                    <a:lnTo>
                      <a:pt x="902369" y="1841973"/>
                    </a:lnTo>
                    <a:lnTo>
                      <a:pt x="913673" y="1834105"/>
                    </a:lnTo>
                    <a:lnTo>
                      <a:pt x="931514" y="1812829"/>
                    </a:lnTo>
                    <a:lnTo>
                      <a:pt x="933841" y="1808839"/>
                    </a:lnTo>
                    <a:lnTo>
                      <a:pt x="935060" y="1807177"/>
                    </a:lnTo>
                    <a:lnTo>
                      <a:pt x="939604" y="1802744"/>
                    </a:lnTo>
                    <a:lnTo>
                      <a:pt x="943593" y="1796982"/>
                    </a:lnTo>
                    <a:lnTo>
                      <a:pt x="944479" y="1798423"/>
                    </a:lnTo>
                    <a:lnTo>
                      <a:pt x="943482" y="1802633"/>
                    </a:lnTo>
                    <a:lnTo>
                      <a:pt x="932955" y="1818591"/>
                    </a:lnTo>
                    <a:lnTo>
                      <a:pt x="930627" y="1820253"/>
                    </a:lnTo>
                    <a:lnTo>
                      <a:pt x="929408" y="1821694"/>
                    </a:lnTo>
                    <a:lnTo>
                      <a:pt x="928744" y="1824797"/>
                    </a:lnTo>
                    <a:lnTo>
                      <a:pt x="928190" y="1827900"/>
                    </a:lnTo>
                    <a:lnTo>
                      <a:pt x="927525" y="1829340"/>
                    </a:lnTo>
                    <a:lnTo>
                      <a:pt x="925752" y="1829894"/>
                    </a:lnTo>
                    <a:lnTo>
                      <a:pt x="919103" y="1837208"/>
                    </a:lnTo>
                    <a:lnTo>
                      <a:pt x="914781" y="1844079"/>
                    </a:lnTo>
                    <a:lnTo>
                      <a:pt x="912675" y="1845297"/>
                    </a:lnTo>
                    <a:lnTo>
                      <a:pt x="910238" y="1845519"/>
                    </a:lnTo>
                    <a:lnTo>
                      <a:pt x="908021" y="1846516"/>
                    </a:lnTo>
                    <a:lnTo>
                      <a:pt x="906359" y="1849841"/>
                    </a:lnTo>
                    <a:lnTo>
                      <a:pt x="907467" y="1849619"/>
                    </a:lnTo>
                    <a:lnTo>
                      <a:pt x="908464" y="1849952"/>
                    </a:lnTo>
                    <a:lnTo>
                      <a:pt x="910238" y="1851503"/>
                    </a:lnTo>
                    <a:lnTo>
                      <a:pt x="906913" y="1852944"/>
                    </a:lnTo>
                    <a:lnTo>
                      <a:pt x="895721" y="1854163"/>
                    </a:lnTo>
                    <a:lnTo>
                      <a:pt x="893282" y="1856268"/>
                    </a:lnTo>
                    <a:lnTo>
                      <a:pt x="891621" y="1862806"/>
                    </a:lnTo>
                    <a:lnTo>
                      <a:pt x="887853" y="1864025"/>
                    </a:lnTo>
                    <a:lnTo>
                      <a:pt x="879985" y="1862474"/>
                    </a:lnTo>
                    <a:lnTo>
                      <a:pt x="876660" y="1864579"/>
                    </a:lnTo>
                    <a:lnTo>
                      <a:pt x="870122" y="1870563"/>
                    </a:lnTo>
                    <a:lnTo>
                      <a:pt x="860149" y="1873112"/>
                    </a:lnTo>
                    <a:lnTo>
                      <a:pt x="859152" y="1874442"/>
                    </a:lnTo>
                    <a:lnTo>
                      <a:pt x="859484" y="1877434"/>
                    </a:lnTo>
                    <a:lnTo>
                      <a:pt x="860149" y="1879761"/>
                    </a:lnTo>
                    <a:lnTo>
                      <a:pt x="861146" y="1881534"/>
                    </a:lnTo>
                    <a:lnTo>
                      <a:pt x="862254" y="1882864"/>
                    </a:lnTo>
                    <a:lnTo>
                      <a:pt x="861811" y="1885191"/>
                    </a:lnTo>
                    <a:lnTo>
                      <a:pt x="861146" y="1886964"/>
                    </a:lnTo>
                    <a:lnTo>
                      <a:pt x="861146" y="1886964"/>
                    </a:lnTo>
                    <a:cubicBezTo>
                      <a:pt x="861146" y="1886964"/>
                      <a:pt x="860260" y="1888183"/>
                      <a:pt x="860260" y="1888183"/>
                    </a:cubicBezTo>
                    <a:lnTo>
                      <a:pt x="859152" y="1888405"/>
                    </a:lnTo>
                    <a:lnTo>
                      <a:pt x="857932" y="1887407"/>
                    </a:lnTo>
                    <a:lnTo>
                      <a:pt x="857932" y="1885856"/>
                    </a:lnTo>
                    <a:cubicBezTo>
                      <a:pt x="857932" y="1885856"/>
                      <a:pt x="858265" y="1884194"/>
                      <a:pt x="858265" y="1884194"/>
                    </a:cubicBezTo>
                    <a:lnTo>
                      <a:pt x="858265" y="1883750"/>
                    </a:lnTo>
                    <a:cubicBezTo>
                      <a:pt x="858265" y="1883750"/>
                      <a:pt x="858376" y="1882864"/>
                      <a:pt x="858376" y="1882864"/>
                    </a:cubicBezTo>
                    <a:lnTo>
                      <a:pt x="857157" y="1879096"/>
                    </a:lnTo>
                    <a:lnTo>
                      <a:pt x="855717" y="1876104"/>
                    </a:lnTo>
                    <a:lnTo>
                      <a:pt x="853943" y="1874110"/>
                    </a:lnTo>
                    <a:lnTo>
                      <a:pt x="851506" y="1873445"/>
                    </a:lnTo>
                    <a:lnTo>
                      <a:pt x="850176" y="1874220"/>
                    </a:lnTo>
                    <a:lnTo>
                      <a:pt x="848624" y="1875550"/>
                    </a:lnTo>
                    <a:lnTo>
                      <a:pt x="847073" y="1876104"/>
                    </a:lnTo>
                    <a:lnTo>
                      <a:pt x="845743" y="1874442"/>
                    </a:lnTo>
                    <a:lnTo>
                      <a:pt x="845743" y="1873112"/>
                    </a:lnTo>
                    <a:cubicBezTo>
                      <a:pt x="845743" y="1873112"/>
                      <a:pt x="845411" y="1870563"/>
                      <a:pt x="845411" y="1870563"/>
                    </a:cubicBezTo>
                    <a:lnTo>
                      <a:pt x="844745" y="1869123"/>
                    </a:lnTo>
                    <a:lnTo>
                      <a:pt x="843526" y="1870896"/>
                    </a:lnTo>
                    <a:lnTo>
                      <a:pt x="842973" y="1872891"/>
                    </a:lnTo>
                    <a:lnTo>
                      <a:pt x="842197" y="1876991"/>
                    </a:lnTo>
                    <a:lnTo>
                      <a:pt x="841643" y="1878320"/>
                    </a:lnTo>
                    <a:lnTo>
                      <a:pt x="840424" y="1878764"/>
                    </a:lnTo>
                    <a:lnTo>
                      <a:pt x="839870" y="1877101"/>
                    </a:lnTo>
                    <a:lnTo>
                      <a:pt x="839870" y="1874331"/>
                    </a:lnTo>
                    <a:cubicBezTo>
                      <a:pt x="839870" y="1874331"/>
                      <a:pt x="840091" y="1871782"/>
                      <a:pt x="840091" y="1871782"/>
                    </a:cubicBezTo>
                    <a:lnTo>
                      <a:pt x="836213" y="1868236"/>
                    </a:lnTo>
                    <a:lnTo>
                      <a:pt x="832224" y="1869899"/>
                    </a:lnTo>
                    <a:lnTo>
                      <a:pt x="828234" y="1873445"/>
                    </a:lnTo>
                    <a:lnTo>
                      <a:pt x="824245" y="1875439"/>
                    </a:lnTo>
                    <a:lnTo>
                      <a:pt x="817596" y="1881867"/>
                    </a:lnTo>
                    <a:lnTo>
                      <a:pt x="816155" y="1884637"/>
                    </a:lnTo>
                    <a:lnTo>
                      <a:pt x="816488" y="1887075"/>
                    </a:lnTo>
                    <a:lnTo>
                      <a:pt x="817928" y="1888959"/>
                    </a:lnTo>
                    <a:lnTo>
                      <a:pt x="819923" y="1890178"/>
                    </a:lnTo>
                    <a:lnTo>
                      <a:pt x="818261" y="1891618"/>
                    </a:lnTo>
                    <a:lnTo>
                      <a:pt x="813274" y="1892837"/>
                    </a:lnTo>
                    <a:lnTo>
                      <a:pt x="812166" y="1894389"/>
                    </a:lnTo>
                    <a:lnTo>
                      <a:pt x="805850" y="1898046"/>
                    </a:lnTo>
                    <a:lnTo>
                      <a:pt x="800419" y="1899154"/>
                    </a:lnTo>
                    <a:lnTo>
                      <a:pt x="798979" y="1898267"/>
                    </a:lnTo>
                    <a:lnTo>
                      <a:pt x="797760" y="1896605"/>
                    </a:lnTo>
                    <a:lnTo>
                      <a:pt x="796541" y="1895829"/>
                    </a:lnTo>
                    <a:lnTo>
                      <a:pt x="795100" y="1897381"/>
                    </a:lnTo>
                    <a:lnTo>
                      <a:pt x="795876" y="1898267"/>
                    </a:lnTo>
                    <a:lnTo>
                      <a:pt x="796763" y="1900262"/>
                    </a:lnTo>
                    <a:lnTo>
                      <a:pt x="797317" y="1901149"/>
                    </a:lnTo>
                    <a:lnTo>
                      <a:pt x="795654" y="1901481"/>
                    </a:lnTo>
                    <a:lnTo>
                      <a:pt x="791000" y="1899265"/>
                    </a:lnTo>
                    <a:lnTo>
                      <a:pt x="788784" y="1899265"/>
                    </a:lnTo>
                    <a:cubicBezTo>
                      <a:pt x="788784" y="1899265"/>
                      <a:pt x="781470" y="1902478"/>
                      <a:pt x="781470" y="1902478"/>
                    </a:cubicBezTo>
                    <a:lnTo>
                      <a:pt x="779476" y="1904695"/>
                    </a:lnTo>
                    <a:lnTo>
                      <a:pt x="784573" y="1911233"/>
                    </a:lnTo>
                    <a:lnTo>
                      <a:pt x="785902" y="1912119"/>
                    </a:lnTo>
                    <a:lnTo>
                      <a:pt x="787676" y="1911233"/>
                    </a:lnTo>
                    <a:lnTo>
                      <a:pt x="790889" y="1907354"/>
                    </a:lnTo>
                    <a:lnTo>
                      <a:pt x="792774" y="1906689"/>
                    </a:lnTo>
                    <a:lnTo>
                      <a:pt x="792774" y="1908462"/>
                    </a:lnTo>
                    <a:lnTo>
                      <a:pt x="790446" y="1911565"/>
                    </a:lnTo>
                    <a:lnTo>
                      <a:pt x="788119" y="1913671"/>
                    </a:lnTo>
                    <a:lnTo>
                      <a:pt x="785792" y="1914557"/>
                    </a:lnTo>
                    <a:lnTo>
                      <a:pt x="783354" y="1913892"/>
                    </a:lnTo>
                    <a:lnTo>
                      <a:pt x="776372" y="1907576"/>
                    </a:lnTo>
                    <a:lnTo>
                      <a:pt x="773270" y="1906800"/>
                    </a:lnTo>
                    <a:lnTo>
                      <a:pt x="770832" y="1907576"/>
                    </a:lnTo>
                    <a:lnTo>
                      <a:pt x="755650" y="1921539"/>
                    </a:lnTo>
                    <a:lnTo>
                      <a:pt x="753212" y="1924752"/>
                    </a:lnTo>
                    <a:lnTo>
                      <a:pt x="793549" y="1915776"/>
                    </a:lnTo>
                    <a:lnTo>
                      <a:pt x="801639" y="1910125"/>
                    </a:lnTo>
                    <a:lnTo>
                      <a:pt x="804409" y="1910125"/>
                    </a:lnTo>
                    <a:cubicBezTo>
                      <a:pt x="804409" y="1910125"/>
                      <a:pt x="800752" y="1915222"/>
                      <a:pt x="800752" y="1915222"/>
                    </a:cubicBezTo>
                    <a:lnTo>
                      <a:pt x="784794" y="1923422"/>
                    </a:lnTo>
                    <a:lnTo>
                      <a:pt x="757423" y="1928187"/>
                    </a:lnTo>
                    <a:lnTo>
                      <a:pt x="754098" y="1929960"/>
                    </a:lnTo>
                    <a:lnTo>
                      <a:pt x="751772" y="1933950"/>
                    </a:lnTo>
                    <a:lnTo>
                      <a:pt x="754431" y="1935612"/>
                    </a:lnTo>
                    <a:lnTo>
                      <a:pt x="759750" y="1934171"/>
                    </a:lnTo>
                    <a:lnTo>
                      <a:pt x="764737" y="1938715"/>
                    </a:lnTo>
                    <a:lnTo>
                      <a:pt x="774156" y="1935834"/>
                    </a:lnTo>
                    <a:lnTo>
                      <a:pt x="773270" y="1937828"/>
                    </a:lnTo>
                    <a:lnTo>
                      <a:pt x="766399" y="1947691"/>
                    </a:lnTo>
                    <a:lnTo>
                      <a:pt x="765402" y="1948688"/>
                    </a:lnTo>
                    <a:lnTo>
                      <a:pt x="763850" y="1949242"/>
                    </a:lnTo>
                    <a:lnTo>
                      <a:pt x="760748" y="1951680"/>
                    </a:lnTo>
                    <a:lnTo>
                      <a:pt x="754098" y="1954561"/>
                    </a:lnTo>
                    <a:lnTo>
                      <a:pt x="752658" y="1955891"/>
                    </a:lnTo>
                    <a:lnTo>
                      <a:pt x="755207" y="1957443"/>
                    </a:lnTo>
                    <a:lnTo>
                      <a:pt x="768505" y="1952678"/>
                    </a:lnTo>
                    <a:lnTo>
                      <a:pt x="771275" y="1950794"/>
                    </a:lnTo>
                    <a:lnTo>
                      <a:pt x="773935" y="1948023"/>
                    </a:lnTo>
                    <a:lnTo>
                      <a:pt x="776261" y="1944145"/>
                    </a:lnTo>
                    <a:lnTo>
                      <a:pt x="778256" y="1939823"/>
                    </a:lnTo>
                    <a:lnTo>
                      <a:pt x="779808" y="1937274"/>
                    </a:lnTo>
                    <a:lnTo>
                      <a:pt x="781692" y="1936166"/>
                    </a:lnTo>
                    <a:lnTo>
                      <a:pt x="784794" y="1935945"/>
                    </a:lnTo>
                    <a:lnTo>
                      <a:pt x="787676" y="1934947"/>
                    </a:lnTo>
                    <a:lnTo>
                      <a:pt x="796098" y="1928631"/>
                    </a:lnTo>
                    <a:lnTo>
                      <a:pt x="796098" y="1926747"/>
                    </a:lnTo>
                    <a:lnTo>
                      <a:pt x="794546" y="1923533"/>
                    </a:lnTo>
                    <a:lnTo>
                      <a:pt x="795544" y="1921539"/>
                    </a:lnTo>
                    <a:lnTo>
                      <a:pt x="809396" y="1915776"/>
                    </a:lnTo>
                    <a:lnTo>
                      <a:pt x="829010" y="1900151"/>
                    </a:lnTo>
                    <a:lnTo>
                      <a:pt x="836989" y="1899154"/>
                    </a:lnTo>
                    <a:lnTo>
                      <a:pt x="838761" y="1898378"/>
                    </a:lnTo>
                    <a:lnTo>
                      <a:pt x="842751" y="1894721"/>
                    </a:lnTo>
                    <a:lnTo>
                      <a:pt x="844967" y="1893945"/>
                    </a:lnTo>
                    <a:lnTo>
                      <a:pt x="855162" y="1894943"/>
                    </a:lnTo>
                    <a:lnTo>
                      <a:pt x="859928" y="1897602"/>
                    </a:lnTo>
                    <a:lnTo>
                      <a:pt x="864249" y="1903032"/>
                    </a:lnTo>
                    <a:lnTo>
                      <a:pt x="845965" y="1897602"/>
                    </a:lnTo>
                    <a:lnTo>
                      <a:pt x="844524" y="1898267"/>
                    </a:lnTo>
                    <a:lnTo>
                      <a:pt x="840978" y="1902035"/>
                    </a:lnTo>
                    <a:lnTo>
                      <a:pt x="839759" y="1903919"/>
                    </a:lnTo>
                    <a:lnTo>
                      <a:pt x="837875" y="1905470"/>
                    </a:lnTo>
                    <a:lnTo>
                      <a:pt x="829342" y="1906800"/>
                    </a:lnTo>
                    <a:lnTo>
                      <a:pt x="817707" y="1914890"/>
                    </a:lnTo>
                    <a:lnTo>
                      <a:pt x="812276" y="1916441"/>
                    </a:lnTo>
                    <a:lnTo>
                      <a:pt x="809950" y="1917771"/>
                    </a:lnTo>
                    <a:lnTo>
                      <a:pt x="807733" y="1919765"/>
                    </a:lnTo>
                    <a:lnTo>
                      <a:pt x="805739" y="1924641"/>
                    </a:lnTo>
                    <a:lnTo>
                      <a:pt x="799089" y="1928631"/>
                    </a:lnTo>
                    <a:lnTo>
                      <a:pt x="802968" y="1930293"/>
                    </a:lnTo>
                    <a:lnTo>
                      <a:pt x="806958" y="1929185"/>
                    </a:lnTo>
                    <a:lnTo>
                      <a:pt x="814715" y="1924863"/>
                    </a:lnTo>
                    <a:lnTo>
                      <a:pt x="813828" y="1926858"/>
                    </a:lnTo>
                    <a:lnTo>
                      <a:pt x="814493" y="1928520"/>
                    </a:lnTo>
                    <a:lnTo>
                      <a:pt x="814493" y="1929296"/>
                    </a:lnTo>
                    <a:cubicBezTo>
                      <a:pt x="814493" y="1929296"/>
                      <a:pt x="814715" y="1930625"/>
                      <a:pt x="814715" y="1930625"/>
                    </a:cubicBezTo>
                    <a:lnTo>
                      <a:pt x="802193" y="1931623"/>
                    </a:lnTo>
                    <a:lnTo>
                      <a:pt x="798314" y="1934061"/>
                    </a:lnTo>
                    <a:lnTo>
                      <a:pt x="801417" y="1934615"/>
                    </a:lnTo>
                    <a:lnTo>
                      <a:pt x="806625" y="1937164"/>
                    </a:lnTo>
                    <a:lnTo>
                      <a:pt x="809950" y="1937717"/>
                    </a:lnTo>
                    <a:lnTo>
                      <a:pt x="809174" y="1939491"/>
                    </a:lnTo>
                    <a:lnTo>
                      <a:pt x="820809" y="1939491"/>
                    </a:lnTo>
                    <a:lnTo>
                      <a:pt x="820809" y="1941485"/>
                    </a:lnTo>
                    <a:lnTo>
                      <a:pt x="818704" y="1941818"/>
                    </a:lnTo>
                    <a:lnTo>
                      <a:pt x="814937" y="1944477"/>
                    </a:lnTo>
                    <a:lnTo>
                      <a:pt x="788008" y="1948799"/>
                    </a:lnTo>
                    <a:lnTo>
                      <a:pt x="789670" y="1949907"/>
                    </a:lnTo>
                    <a:lnTo>
                      <a:pt x="791554" y="1950240"/>
                    </a:lnTo>
                    <a:lnTo>
                      <a:pt x="792774" y="1951126"/>
                    </a:lnTo>
                    <a:lnTo>
                      <a:pt x="792774" y="1954007"/>
                    </a:lnTo>
                    <a:cubicBezTo>
                      <a:pt x="792774" y="1954007"/>
                      <a:pt x="794435" y="1955670"/>
                      <a:pt x="794435" y="1955670"/>
                    </a:cubicBezTo>
                    <a:lnTo>
                      <a:pt x="795100" y="1956002"/>
                    </a:lnTo>
                    <a:lnTo>
                      <a:pt x="791998" y="1956999"/>
                    </a:lnTo>
                    <a:lnTo>
                      <a:pt x="788784" y="1955448"/>
                    </a:lnTo>
                    <a:lnTo>
                      <a:pt x="785570" y="1954894"/>
                    </a:lnTo>
                    <a:lnTo>
                      <a:pt x="779697" y="1961543"/>
                    </a:lnTo>
                    <a:lnTo>
                      <a:pt x="773048" y="1963094"/>
                    </a:lnTo>
                    <a:lnTo>
                      <a:pt x="770278" y="1964978"/>
                    </a:lnTo>
                    <a:lnTo>
                      <a:pt x="771053" y="1965311"/>
                    </a:lnTo>
                    <a:lnTo>
                      <a:pt x="772050" y="1965975"/>
                    </a:lnTo>
                    <a:lnTo>
                      <a:pt x="772937" y="1966862"/>
                    </a:lnTo>
                    <a:lnTo>
                      <a:pt x="773381" y="1967748"/>
                    </a:lnTo>
                    <a:lnTo>
                      <a:pt x="772937" y="1970297"/>
                    </a:lnTo>
                    <a:lnTo>
                      <a:pt x="771940" y="1970297"/>
                    </a:lnTo>
                    <a:lnTo>
                      <a:pt x="770832" y="1969743"/>
                    </a:lnTo>
                    <a:lnTo>
                      <a:pt x="770167" y="1970408"/>
                    </a:lnTo>
                    <a:lnTo>
                      <a:pt x="770167" y="1973843"/>
                    </a:lnTo>
                    <a:cubicBezTo>
                      <a:pt x="770167" y="1973843"/>
                      <a:pt x="770832" y="1976392"/>
                      <a:pt x="770832" y="1976392"/>
                    </a:cubicBezTo>
                    <a:lnTo>
                      <a:pt x="772050" y="1978276"/>
                    </a:lnTo>
                    <a:lnTo>
                      <a:pt x="773381" y="1979495"/>
                    </a:lnTo>
                    <a:lnTo>
                      <a:pt x="773381" y="1981490"/>
                    </a:lnTo>
                    <a:lnTo>
                      <a:pt x="772937" y="1983484"/>
                    </a:lnTo>
                    <a:lnTo>
                      <a:pt x="773935" y="1984703"/>
                    </a:lnTo>
                    <a:lnTo>
                      <a:pt x="775486" y="1985922"/>
                    </a:lnTo>
                    <a:lnTo>
                      <a:pt x="776705" y="1987695"/>
                    </a:lnTo>
                    <a:lnTo>
                      <a:pt x="777813" y="1990133"/>
                    </a:lnTo>
                    <a:lnTo>
                      <a:pt x="780251" y="1994344"/>
                    </a:lnTo>
                    <a:lnTo>
                      <a:pt x="781359" y="1996671"/>
                    </a:lnTo>
                    <a:lnTo>
                      <a:pt x="783797" y="2000217"/>
                    </a:lnTo>
                    <a:lnTo>
                      <a:pt x="787343" y="2001436"/>
                    </a:lnTo>
                    <a:lnTo>
                      <a:pt x="790668" y="1999663"/>
                    </a:lnTo>
                    <a:lnTo>
                      <a:pt x="792663" y="1993901"/>
                    </a:lnTo>
                    <a:lnTo>
                      <a:pt x="791443" y="1994123"/>
                    </a:lnTo>
                    <a:lnTo>
                      <a:pt x="790224" y="1994123"/>
                    </a:lnTo>
                    <a:cubicBezTo>
                      <a:pt x="790224" y="1994123"/>
                      <a:pt x="789116" y="1993458"/>
                      <a:pt x="789116" y="1993458"/>
                    </a:cubicBezTo>
                    <a:lnTo>
                      <a:pt x="788008" y="1992239"/>
                    </a:lnTo>
                    <a:lnTo>
                      <a:pt x="789670" y="1989690"/>
                    </a:lnTo>
                    <a:lnTo>
                      <a:pt x="792108" y="1986919"/>
                    </a:lnTo>
                    <a:lnTo>
                      <a:pt x="794657" y="1985479"/>
                    </a:lnTo>
                    <a:lnTo>
                      <a:pt x="796652" y="1986698"/>
                    </a:lnTo>
                    <a:lnTo>
                      <a:pt x="797206" y="1989690"/>
                    </a:lnTo>
                    <a:lnTo>
                      <a:pt x="796541" y="1992460"/>
                    </a:lnTo>
                    <a:lnTo>
                      <a:pt x="796209" y="1995120"/>
                    </a:lnTo>
                    <a:lnTo>
                      <a:pt x="797428" y="1997779"/>
                    </a:lnTo>
                    <a:lnTo>
                      <a:pt x="800087" y="1994677"/>
                    </a:lnTo>
                    <a:lnTo>
                      <a:pt x="813717" y="1994012"/>
                    </a:lnTo>
                    <a:lnTo>
                      <a:pt x="810393" y="1997004"/>
                    </a:lnTo>
                    <a:lnTo>
                      <a:pt x="799754" y="2001215"/>
                    </a:lnTo>
                    <a:lnTo>
                      <a:pt x="790003" y="2009747"/>
                    </a:lnTo>
                    <a:lnTo>
                      <a:pt x="787343" y="2008639"/>
                    </a:lnTo>
                    <a:lnTo>
                      <a:pt x="788230" y="2007864"/>
                    </a:lnTo>
                    <a:lnTo>
                      <a:pt x="790446" y="2004872"/>
                    </a:lnTo>
                    <a:lnTo>
                      <a:pt x="782800" y="2006866"/>
                    </a:lnTo>
                    <a:lnTo>
                      <a:pt x="783243" y="2009193"/>
                    </a:lnTo>
                    <a:lnTo>
                      <a:pt x="784130" y="2010856"/>
                    </a:lnTo>
                    <a:lnTo>
                      <a:pt x="785237" y="2011853"/>
                    </a:lnTo>
                    <a:lnTo>
                      <a:pt x="786567" y="2012185"/>
                    </a:lnTo>
                    <a:lnTo>
                      <a:pt x="786567" y="2013958"/>
                    </a:lnTo>
                    <a:lnTo>
                      <a:pt x="784462" y="2014734"/>
                    </a:lnTo>
                    <a:lnTo>
                      <a:pt x="779254" y="2014956"/>
                    </a:lnTo>
                    <a:lnTo>
                      <a:pt x="777591" y="2016507"/>
                    </a:lnTo>
                    <a:lnTo>
                      <a:pt x="776594" y="2020386"/>
                    </a:lnTo>
                    <a:lnTo>
                      <a:pt x="776151" y="2025483"/>
                    </a:lnTo>
                    <a:lnTo>
                      <a:pt x="775043" y="2028365"/>
                    </a:lnTo>
                    <a:lnTo>
                      <a:pt x="799865" y="2024597"/>
                    </a:lnTo>
                    <a:lnTo>
                      <a:pt x="794878" y="2027367"/>
                    </a:lnTo>
                    <a:lnTo>
                      <a:pt x="784462" y="2029251"/>
                    </a:lnTo>
                    <a:lnTo>
                      <a:pt x="779586" y="2031911"/>
                    </a:lnTo>
                    <a:lnTo>
                      <a:pt x="776926" y="2035124"/>
                    </a:lnTo>
                    <a:lnTo>
                      <a:pt x="775708" y="2035457"/>
                    </a:lnTo>
                    <a:lnTo>
                      <a:pt x="774711" y="2034792"/>
                    </a:lnTo>
                    <a:lnTo>
                      <a:pt x="772715" y="2032243"/>
                    </a:lnTo>
                    <a:lnTo>
                      <a:pt x="771940" y="2031800"/>
                    </a:lnTo>
                    <a:lnTo>
                      <a:pt x="770500" y="2033462"/>
                    </a:lnTo>
                    <a:lnTo>
                      <a:pt x="767396" y="2040222"/>
                    </a:lnTo>
                    <a:lnTo>
                      <a:pt x="766510" y="2042549"/>
                    </a:lnTo>
                    <a:lnTo>
                      <a:pt x="767396" y="2042549"/>
                    </a:lnTo>
                    <a:cubicBezTo>
                      <a:pt x="767396" y="2042549"/>
                      <a:pt x="769613" y="2044211"/>
                      <a:pt x="769613" y="2044211"/>
                    </a:cubicBezTo>
                    <a:lnTo>
                      <a:pt x="768283" y="2046317"/>
                    </a:lnTo>
                    <a:lnTo>
                      <a:pt x="759529" y="2053298"/>
                    </a:lnTo>
                    <a:lnTo>
                      <a:pt x="755872" y="2061387"/>
                    </a:lnTo>
                    <a:lnTo>
                      <a:pt x="753655" y="2065044"/>
                    </a:lnTo>
                    <a:lnTo>
                      <a:pt x="751107" y="2065820"/>
                    </a:lnTo>
                    <a:lnTo>
                      <a:pt x="756093" y="2054295"/>
                    </a:lnTo>
                    <a:lnTo>
                      <a:pt x="761967" y="2045873"/>
                    </a:lnTo>
                    <a:lnTo>
                      <a:pt x="763296" y="2042327"/>
                    </a:lnTo>
                    <a:lnTo>
                      <a:pt x="764404" y="2037230"/>
                    </a:lnTo>
                    <a:lnTo>
                      <a:pt x="761745" y="2034459"/>
                    </a:lnTo>
                    <a:lnTo>
                      <a:pt x="759085" y="2032575"/>
                    </a:lnTo>
                    <a:lnTo>
                      <a:pt x="756315" y="2031689"/>
                    </a:lnTo>
                    <a:lnTo>
                      <a:pt x="753544" y="2031689"/>
                    </a:lnTo>
                    <a:cubicBezTo>
                      <a:pt x="753544" y="2031689"/>
                      <a:pt x="746674" y="2034570"/>
                      <a:pt x="746674" y="2034570"/>
                    </a:cubicBezTo>
                    <a:lnTo>
                      <a:pt x="744125" y="2033462"/>
                    </a:lnTo>
                    <a:lnTo>
                      <a:pt x="745677" y="2028365"/>
                    </a:lnTo>
                    <a:lnTo>
                      <a:pt x="745898" y="2024929"/>
                    </a:lnTo>
                    <a:lnTo>
                      <a:pt x="744679" y="2022159"/>
                    </a:lnTo>
                    <a:lnTo>
                      <a:pt x="737255" y="2013737"/>
                    </a:lnTo>
                    <a:lnTo>
                      <a:pt x="735371" y="2013737"/>
                    </a:lnTo>
                    <a:cubicBezTo>
                      <a:pt x="735371" y="2013737"/>
                      <a:pt x="734485" y="2013072"/>
                      <a:pt x="734485" y="2013072"/>
                    </a:cubicBezTo>
                    <a:lnTo>
                      <a:pt x="733044" y="2009193"/>
                    </a:lnTo>
                    <a:lnTo>
                      <a:pt x="732600" y="2006756"/>
                    </a:lnTo>
                    <a:lnTo>
                      <a:pt x="733044" y="2001769"/>
                    </a:lnTo>
                    <a:lnTo>
                      <a:pt x="732711" y="1999220"/>
                    </a:lnTo>
                    <a:lnTo>
                      <a:pt x="731714" y="1998112"/>
                    </a:lnTo>
                    <a:lnTo>
                      <a:pt x="725287" y="1994787"/>
                    </a:lnTo>
                    <a:lnTo>
                      <a:pt x="722516" y="1992128"/>
                    </a:lnTo>
                    <a:lnTo>
                      <a:pt x="720854" y="1992128"/>
                    </a:lnTo>
                    <a:cubicBezTo>
                      <a:pt x="720854" y="1992128"/>
                      <a:pt x="720854" y="1992460"/>
                      <a:pt x="720854" y="1992460"/>
                    </a:cubicBezTo>
                    <a:lnTo>
                      <a:pt x="720854" y="1993568"/>
                    </a:lnTo>
                    <a:cubicBezTo>
                      <a:pt x="720854" y="1993568"/>
                      <a:pt x="720411" y="1994787"/>
                      <a:pt x="720411" y="1994787"/>
                    </a:cubicBezTo>
                    <a:lnTo>
                      <a:pt x="720078" y="1995452"/>
                    </a:lnTo>
                    <a:lnTo>
                      <a:pt x="718305" y="1997114"/>
                    </a:lnTo>
                    <a:lnTo>
                      <a:pt x="717419" y="1997558"/>
                    </a:lnTo>
                    <a:lnTo>
                      <a:pt x="716200" y="1997558"/>
                    </a:lnTo>
                    <a:cubicBezTo>
                      <a:pt x="716200" y="1997558"/>
                      <a:pt x="716200" y="1999220"/>
                      <a:pt x="716200" y="1999220"/>
                    </a:cubicBezTo>
                    <a:lnTo>
                      <a:pt x="717308" y="2000107"/>
                    </a:lnTo>
                    <a:lnTo>
                      <a:pt x="718859" y="2001769"/>
                    </a:lnTo>
                    <a:lnTo>
                      <a:pt x="720189" y="2003653"/>
                    </a:lnTo>
                    <a:lnTo>
                      <a:pt x="720744" y="2005426"/>
                    </a:lnTo>
                    <a:lnTo>
                      <a:pt x="720411" y="2008861"/>
                    </a:lnTo>
                    <a:lnTo>
                      <a:pt x="719857" y="2011631"/>
                    </a:lnTo>
                    <a:lnTo>
                      <a:pt x="719857" y="2013848"/>
                    </a:lnTo>
                    <a:cubicBezTo>
                      <a:pt x="719857" y="2013848"/>
                      <a:pt x="721630" y="2015288"/>
                      <a:pt x="721630" y="2015288"/>
                    </a:cubicBezTo>
                    <a:lnTo>
                      <a:pt x="721630" y="2017283"/>
                    </a:lnTo>
                    <a:lnTo>
                      <a:pt x="718748" y="2015842"/>
                    </a:lnTo>
                    <a:lnTo>
                      <a:pt x="717529" y="2015842"/>
                    </a:lnTo>
                    <a:cubicBezTo>
                      <a:pt x="717529" y="2015842"/>
                      <a:pt x="716976" y="2017283"/>
                      <a:pt x="716976" y="2017283"/>
                    </a:cubicBezTo>
                    <a:lnTo>
                      <a:pt x="717419" y="2018723"/>
                    </a:lnTo>
                    <a:lnTo>
                      <a:pt x="720854" y="2022713"/>
                    </a:lnTo>
                    <a:lnTo>
                      <a:pt x="719635" y="2023489"/>
                    </a:lnTo>
                    <a:lnTo>
                      <a:pt x="718638" y="2022602"/>
                    </a:lnTo>
                    <a:lnTo>
                      <a:pt x="717640" y="2021383"/>
                    </a:lnTo>
                    <a:lnTo>
                      <a:pt x="716422" y="2021161"/>
                    </a:lnTo>
                    <a:lnTo>
                      <a:pt x="715535" y="2022380"/>
                    </a:lnTo>
                    <a:lnTo>
                      <a:pt x="714648" y="2024486"/>
                    </a:lnTo>
                    <a:lnTo>
                      <a:pt x="713762" y="2026037"/>
                    </a:lnTo>
                    <a:lnTo>
                      <a:pt x="712986" y="2025594"/>
                    </a:lnTo>
                    <a:lnTo>
                      <a:pt x="711213" y="2021494"/>
                    </a:lnTo>
                    <a:lnTo>
                      <a:pt x="708886" y="2018059"/>
                    </a:lnTo>
                    <a:lnTo>
                      <a:pt x="706226" y="2016396"/>
                    </a:lnTo>
                    <a:lnTo>
                      <a:pt x="703456" y="2017394"/>
                    </a:lnTo>
                    <a:lnTo>
                      <a:pt x="705118" y="2019832"/>
                    </a:lnTo>
                    <a:lnTo>
                      <a:pt x="706559" y="2021494"/>
                    </a:lnTo>
                    <a:lnTo>
                      <a:pt x="707667" y="2023821"/>
                    </a:lnTo>
                    <a:lnTo>
                      <a:pt x="708110" y="2028254"/>
                    </a:lnTo>
                    <a:lnTo>
                      <a:pt x="706559" y="2027921"/>
                    </a:lnTo>
                    <a:lnTo>
                      <a:pt x="704121" y="2025483"/>
                    </a:lnTo>
                    <a:lnTo>
                      <a:pt x="702681" y="2024486"/>
                    </a:lnTo>
                    <a:lnTo>
                      <a:pt x="699245" y="2024486"/>
                    </a:lnTo>
                    <a:lnTo>
                      <a:pt x="698691" y="2025040"/>
                    </a:lnTo>
                    <a:lnTo>
                      <a:pt x="698359" y="2026370"/>
                    </a:lnTo>
                    <a:lnTo>
                      <a:pt x="698137" y="2027700"/>
                    </a:lnTo>
                    <a:lnTo>
                      <a:pt x="698137" y="2028254"/>
                    </a:lnTo>
                    <a:cubicBezTo>
                      <a:pt x="698137" y="2028254"/>
                      <a:pt x="696696" y="2028032"/>
                      <a:pt x="696696" y="2028032"/>
                    </a:cubicBezTo>
                    <a:lnTo>
                      <a:pt x="693926" y="2026481"/>
                    </a:lnTo>
                    <a:lnTo>
                      <a:pt x="692707" y="2026481"/>
                    </a:lnTo>
                    <a:cubicBezTo>
                      <a:pt x="692707" y="2026481"/>
                      <a:pt x="691377" y="2027700"/>
                      <a:pt x="691377" y="2027700"/>
                    </a:cubicBezTo>
                    <a:lnTo>
                      <a:pt x="688939" y="2031246"/>
                    </a:lnTo>
                    <a:lnTo>
                      <a:pt x="687388" y="2031800"/>
                    </a:lnTo>
                    <a:lnTo>
                      <a:pt x="687388" y="2033462"/>
                    </a:lnTo>
                    <a:lnTo>
                      <a:pt x="690047" y="2035235"/>
                    </a:lnTo>
                    <a:lnTo>
                      <a:pt x="698248" y="2033462"/>
                    </a:lnTo>
                    <a:lnTo>
                      <a:pt x="700685" y="2034570"/>
                    </a:lnTo>
                    <a:lnTo>
                      <a:pt x="703235" y="2037119"/>
                    </a:lnTo>
                    <a:lnTo>
                      <a:pt x="704231" y="2040111"/>
                    </a:lnTo>
                    <a:lnTo>
                      <a:pt x="702126" y="2042660"/>
                    </a:lnTo>
                    <a:lnTo>
                      <a:pt x="703567" y="2045430"/>
                    </a:lnTo>
                    <a:lnTo>
                      <a:pt x="709883" y="2051414"/>
                    </a:lnTo>
                    <a:lnTo>
                      <a:pt x="707667" y="2053630"/>
                    </a:lnTo>
                    <a:lnTo>
                      <a:pt x="705451" y="2053298"/>
                    </a:lnTo>
                    <a:lnTo>
                      <a:pt x="698470" y="2047314"/>
                    </a:lnTo>
                    <a:lnTo>
                      <a:pt x="697472" y="2046095"/>
                    </a:lnTo>
                    <a:lnTo>
                      <a:pt x="696807" y="2044543"/>
                    </a:lnTo>
                    <a:lnTo>
                      <a:pt x="696475" y="2042771"/>
                    </a:lnTo>
                    <a:lnTo>
                      <a:pt x="695920" y="2041330"/>
                    </a:lnTo>
                    <a:lnTo>
                      <a:pt x="694702" y="2040665"/>
                    </a:lnTo>
                    <a:lnTo>
                      <a:pt x="688496" y="2040665"/>
                    </a:lnTo>
                    <a:lnTo>
                      <a:pt x="687609" y="2039778"/>
                    </a:lnTo>
                    <a:lnTo>
                      <a:pt x="686169" y="2036122"/>
                    </a:lnTo>
                    <a:lnTo>
                      <a:pt x="685393" y="2035235"/>
                    </a:lnTo>
                    <a:lnTo>
                      <a:pt x="684507" y="2034681"/>
                    </a:lnTo>
                    <a:lnTo>
                      <a:pt x="682733" y="2032243"/>
                    </a:lnTo>
                    <a:lnTo>
                      <a:pt x="681514" y="2031689"/>
                    </a:lnTo>
                    <a:lnTo>
                      <a:pt x="680850" y="2032575"/>
                    </a:lnTo>
                    <a:lnTo>
                      <a:pt x="680185" y="2034570"/>
                    </a:lnTo>
                    <a:lnTo>
                      <a:pt x="679298" y="2036454"/>
                    </a:lnTo>
                    <a:lnTo>
                      <a:pt x="679520" y="2036897"/>
                    </a:lnTo>
                    <a:lnTo>
                      <a:pt x="679963" y="2037562"/>
                    </a:lnTo>
                    <a:lnTo>
                      <a:pt x="680185" y="2038892"/>
                    </a:lnTo>
                    <a:lnTo>
                      <a:pt x="681071" y="2038449"/>
                    </a:lnTo>
                    <a:lnTo>
                      <a:pt x="682290" y="2039889"/>
                    </a:lnTo>
                    <a:lnTo>
                      <a:pt x="683398" y="2042660"/>
                    </a:lnTo>
                    <a:lnTo>
                      <a:pt x="683953" y="2045984"/>
                    </a:lnTo>
                    <a:lnTo>
                      <a:pt x="680628" y="2044876"/>
                    </a:lnTo>
                    <a:lnTo>
                      <a:pt x="674422" y="2038559"/>
                    </a:lnTo>
                    <a:lnTo>
                      <a:pt x="670766" y="2037119"/>
                    </a:lnTo>
                    <a:lnTo>
                      <a:pt x="669103" y="2037784"/>
                    </a:lnTo>
                    <a:lnTo>
                      <a:pt x="667441" y="2039224"/>
                    </a:lnTo>
                    <a:lnTo>
                      <a:pt x="666111" y="2041330"/>
                    </a:lnTo>
                    <a:lnTo>
                      <a:pt x="665336" y="2044100"/>
                    </a:lnTo>
                    <a:lnTo>
                      <a:pt x="675420" y="2044100"/>
                    </a:lnTo>
                    <a:lnTo>
                      <a:pt x="676196" y="2044654"/>
                    </a:lnTo>
                    <a:lnTo>
                      <a:pt x="676639" y="2045984"/>
                    </a:lnTo>
                    <a:lnTo>
                      <a:pt x="676971" y="2047314"/>
                    </a:lnTo>
                    <a:lnTo>
                      <a:pt x="677303" y="2047868"/>
                    </a:lnTo>
                    <a:lnTo>
                      <a:pt x="678522" y="2047868"/>
                    </a:lnTo>
                    <a:cubicBezTo>
                      <a:pt x="678522" y="2047868"/>
                      <a:pt x="679631" y="2048644"/>
                      <a:pt x="679631" y="2048644"/>
                    </a:cubicBezTo>
                    <a:lnTo>
                      <a:pt x="680407" y="2049973"/>
                    </a:lnTo>
                    <a:lnTo>
                      <a:pt x="680739" y="2052301"/>
                    </a:lnTo>
                    <a:lnTo>
                      <a:pt x="681404" y="2054517"/>
                    </a:lnTo>
                    <a:lnTo>
                      <a:pt x="682955" y="2055182"/>
                    </a:lnTo>
                    <a:lnTo>
                      <a:pt x="686169" y="2054849"/>
                    </a:lnTo>
                    <a:lnTo>
                      <a:pt x="686169" y="2056844"/>
                    </a:lnTo>
                    <a:lnTo>
                      <a:pt x="682290" y="2059504"/>
                    </a:lnTo>
                    <a:lnTo>
                      <a:pt x="680407" y="2059725"/>
                    </a:lnTo>
                    <a:lnTo>
                      <a:pt x="676860" y="2054960"/>
                    </a:lnTo>
                    <a:lnTo>
                      <a:pt x="674644" y="2053630"/>
                    </a:lnTo>
                    <a:lnTo>
                      <a:pt x="669768" y="2053298"/>
                    </a:lnTo>
                    <a:lnTo>
                      <a:pt x="669768" y="2054960"/>
                    </a:lnTo>
                    <a:lnTo>
                      <a:pt x="673647" y="2057841"/>
                    </a:lnTo>
                    <a:lnTo>
                      <a:pt x="675309" y="2060390"/>
                    </a:lnTo>
                    <a:lnTo>
                      <a:pt x="675974" y="2064047"/>
                    </a:lnTo>
                    <a:lnTo>
                      <a:pt x="671209" y="2058617"/>
                    </a:lnTo>
                    <a:lnTo>
                      <a:pt x="668549" y="2056955"/>
                    </a:lnTo>
                    <a:lnTo>
                      <a:pt x="665890" y="2056955"/>
                    </a:lnTo>
                    <a:cubicBezTo>
                      <a:pt x="665890" y="2056955"/>
                      <a:pt x="666666" y="2058728"/>
                      <a:pt x="666666" y="2058728"/>
                    </a:cubicBezTo>
                    <a:lnTo>
                      <a:pt x="665890" y="2058728"/>
                    </a:lnTo>
                    <a:cubicBezTo>
                      <a:pt x="665890" y="2058728"/>
                      <a:pt x="663562" y="2058728"/>
                      <a:pt x="663562" y="2058728"/>
                    </a:cubicBezTo>
                    <a:lnTo>
                      <a:pt x="663784" y="2063604"/>
                    </a:lnTo>
                    <a:lnTo>
                      <a:pt x="663452" y="2068369"/>
                    </a:lnTo>
                    <a:lnTo>
                      <a:pt x="664338" y="2071472"/>
                    </a:lnTo>
                    <a:lnTo>
                      <a:pt x="668106" y="2071472"/>
                    </a:lnTo>
                    <a:cubicBezTo>
                      <a:pt x="668106" y="2071472"/>
                      <a:pt x="668106" y="2073023"/>
                      <a:pt x="668106" y="2073023"/>
                    </a:cubicBezTo>
                    <a:lnTo>
                      <a:pt x="666444" y="2073023"/>
                    </a:lnTo>
                    <a:cubicBezTo>
                      <a:pt x="666444" y="2073023"/>
                      <a:pt x="664892" y="2073356"/>
                      <a:pt x="664892" y="2073356"/>
                    </a:cubicBezTo>
                    <a:lnTo>
                      <a:pt x="663452" y="2074353"/>
                    </a:lnTo>
                    <a:lnTo>
                      <a:pt x="662011" y="2075793"/>
                    </a:lnTo>
                    <a:lnTo>
                      <a:pt x="658797" y="2074685"/>
                    </a:lnTo>
                    <a:lnTo>
                      <a:pt x="657025" y="2075129"/>
                    </a:lnTo>
                    <a:lnTo>
                      <a:pt x="657025" y="2077788"/>
                    </a:lnTo>
                    <a:cubicBezTo>
                      <a:pt x="657025" y="2077788"/>
                      <a:pt x="657690" y="2081223"/>
                      <a:pt x="657690" y="2081223"/>
                    </a:cubicBezTo>
                    <a:lnTo>
                      <a:pt x="652481" y="2078453"/>
                    </a:lnTo>
                    <a:lnTo>
                      <a:pt x="649711" y="2078675"/>
                    </a:lnTo>
                    <a:lnTo>
                      <a:pt x="650154" y="2081334"/>
                    </a:lnTo>
                    <a:lnTo>
                      <a:pt x="650486" y="2082332"/>
                    </a:lnTo>
                    <a:lnTo>
                      <a:pt x="644835" y="2084437"/>
                    </a:lnTo>
                    <a:lnTo>
                      <a:pt x="642064" y="2086210"/>
                    </a:lnTo>
                    <a:lnTo>
                      <a:pt x="640513" y="2089313"/>
                    </a:lnTo>
                    <a:lnTo>
                      <a:pt x="649378" y="2092305"/>
                    </a:lnTo>
                    <a:lnTo>
                      <a:pt x="654143" y="2096183"/>
                    </a:lnTo>
                    <a:lnTo>
                      <a:pt x="655140" y="2101835"/>
                    </a:lnTo>
                    <a:lnTo>
                      <a:pt x="654032" y="2101835"/>
                    </a:lnTo>
                    <a:cubicBezTo>
                      <a:pt x="654032" y="2101835"/>
                      <a:pt x="648935" y="2096516"/>
                      <a:pt x="648935" y="2096516"/>
                    </a:cubicBezTo>
                    <a:lnTo>
                      <a:pt x="646386" y="2095408"/>
                    </a:lnTo>
                    <a:lnTo>
                      <a:pt x="641621" y="2096516"/>
                    </a:lnTo>
                    <a:lnTo>
                      <a:pt x="638962" y="2096516"/>
                    </a:lnTo>
                    <a:cubicBezTo>
                      <a:pt x="638962" y="2096516"/>
                      <a:pt x="639183" y="2097624"/>
                      <a:pt x="639183" y="2097624"/>
                    </a:cubicBezTo>
                    <a:lnTo>
                      <a:pt x="639294" y="2097624"/>
                    </a:lnTo>
                    <a:cubicBezTo>
                      <a:pt x="639294" y="2097624"/>
                      <a:pt x="639627" y="2098289"/>
                      <a:pt x="639627" y="2098289"/>
                    </a:cubicBezTo>
                    <a:lnTo>
                      <a:pt x="637964" y="2099951"/>
                    </a:lnTo>
                    <a:lnTo>
                      <a:pt x="636080" y="2099619"/>
                    </a:lnTo>
                    <a:lnTo>
                      <a:pt x="634086" y="2098621"/>
                    </a:lnTo>
                    <a:lnTo>
                      <a:pt x="632091" y="2098400"/>
                    </a:lnTo>
                    <a:lnTo>
                      <a:pt x="632423" y="2099176"/>
                    </a:lnTo>
                    <a:lnTo>
                      <a:pt x="632645" y="2100062"/>
                    </a:lnTo>
                    <a:lnTo>
                      <a:pt x="632977" y="2100949"/>
                    </a:lnTo>
                    <a:lnTo>
                      <a:pt x="633642" y="2101946"/>
                    </a:lnTo>
                    <a:lnTo>
                      <a:pt x="632866" y="2104605"/>
                    </a:lnTo>
                    <a:lnTo>
                      <a:pt x="632866" y="2106711"/>
                    </a:lnTo>
                    <a:cubicBezTo>
                      <a:pt x="632866" y="2106711"/>
                      <a:pt x="633864" y="2108262"/>
                      <a:pt x="633864" y="2108262"/>
                    </a:cubicBezTo>
                    <a:lnTo>
                      <a:pt x="635194" y="2109038"/>
                    </a:lnTo>
                    <a:lnTo>
                      <a:pt x="630540" y="2109038"/>
                    </a:lnTo>
                    <a:lnTo>
                      <a:pt x="630540" y="2110811"/>
                    </a:lnTo>
                    <a:lnTo>
                      <a:pt x="631094" y="2111698"/>
                    </a:lnTo>
                    <a:lnTo>
                      <a:pt x="632091" y="2114468"/>
                    </a:lnTo>
                    <a:lnTo>
                      <a:pt x="630207" y="2113471"/>
                    </a:lnTo>
                    <a:lnTo>
                      <a:pt x="628101" y="2114025"/>
                    </a:lnTo>
                    <a:lnTo>
                      <a:pt x="626218" y="2116130"/>
                    </a:lnTo>
                    <a:lnTo>
                      <a:pt x="625110" y="2119566"/>
                    </a:lnTo>
                    <a:lnTo>
                      <a:pt x="634640" y="2119566"/>
                    </a:lnTo>
                    <a:cubicBezTo>
                      <a:pt x="634640" y="2119566"/>
                      <a:pt x="637632" y="2117792"/>
                      <a:pt x="637632" y="2117792"/>
                    </a:cubicBezTo>
                    <a:lnTo>
                      <a:pt x="636634" y="2121449"/>
                    </a:lnTo>
                    <a:lnTo>
                      <a:pt x="634751" y="2123555"/>
                    </a:lnTo>
                    <a:lnTo>
                      <a:pt x="625220" y="2126547"/>
                    </a:lnTo>
                    <a:lnTo>
                      <a:pt x="624112" y="2125993"/>
                    </a:lnTo>
                    <a:lnTo>
                      <a:pt x="622561" y="2123555"/>
                    </a:lnTo>
                    <a:lnTo>
                      <a:pt x="617020" y="2119898"/>
                    </a:lnTo>
                    <a:lnTo>
                      <a:pt x="614471" y="2119011"/>
                    </a:lnTo>
                    <a:lnTo>
                      <a:pt x="612699" y="2121449"/>
                    </a:lnTo>
                    <a:lnTo>
                      <a:pt x="612477" y="2125106"/>
                    </a:lnTo>
                    <a:lnTo>
                      <a:pt x="613363" y="2128542"/>
                    </a:lnTo>
                    <a:lnTo>
                      <a:pt x="614693" y="2131534"/>
                    </a:lnTo>
                    <a:lnTo>
                      <a:pt x="615912" y="2133639"/>
                    </a:lnTo>
                    <a:lnTo>
                      <a:pt x="614693" y="2137074"/>
                    </a:lnTo>
                    <a:lnTo>
                      <a:pt x="614693" y="2138404"/>
                    </a:lnTo>
                    <a:cubicBezTo>
                      <a:pt x="614693" y="2138404"/>
                      <a:pt x="615136" y="2140731"/>
                      <a:pt x="615136" y="2140731"/>
                    </a:cubicBezTo>
                    <a:lnTo>
                      <a:pt x="612809" y="2140399"/>
                    </a:lnTo>
                    <a:lnTo>
                      <a:pt x="612033" y="2143169"/>
                    </a:lnTo>
                    <a:lnTo>
                      <a:pt x="611812" y="2147380"/>
                    </a:lnTo>
                    <a:lnTo>
                      <a:pt x="611258" y="2151480"/>
                    </a:lnTo>
                    <a:lnTo>
                      <a:pt x="609928" y="2153918"/>
                    </a:lnTo>
                    <a:lnTo>
                      <a:pt x="606825" y="2157021"/>
                    </a:lnTo>
                    <a:lnTo>
                      <a:pt x="605827" y="2160124"/>
                    </a:lnTo>
                    <a:lnTo>
                      <a:pt x="608820" y="2160124"/>
                    </a:lnTo>
                    <a:cubicBezTo>
                      <a:pt x="608820" y="2160124"/>
                      <a:pt x="612255" y="2158794"/>
                      <a:pt x="612255" y="2158794"/>
                    </a:cubicBezTo>
                    <a:lnTo>
                      <a:pt x="619679" y="2153032"/>
                    </a:lnTo>
                    <a:lnTo>
                      <a:pt x="620344" y="2154029"/>
                    </a:lnTo>
                    <a:lnTo>
                      <a:pt x="620899" y="2155691"/>
                    </a:lnTo>
                    <a:lnTo>
                      <a:pt x="622118" y="2156578"/>
                    </a:lnTo>
                    <a:lnTo>
                      <a:pt x="623447" y="2155802"/>
                    </a:lnTo>
                    <a:lnTo>
                      <a:pt x="624555" y="2154251"/>
                    </a:lnTo>
                    <a:lnTo>
                      <a:pt x="625775" y="2153032"/>
                    </a:lnTo>
                    <a:lnTo>
                      <a:pt x="627437" y="2153032"/>
                    </a:lnTo>
                    <a:cubicBezTo>
                      <a:pt x="627437" y="2153032"/>
                      <a:pt x="622782" y="2158351"/>
                      <a:pt x="622782" y="2158351"/>
                    </a:cubicBezTo>
                    <a:lnTo>
                      <a:pt x="609817" y="2164667"/>
                    </a:lnTo>
                    <a:lnTo>
                      <a:pt x="606492" y="2170651"/>
                    </a:lnTo>
                    <a:lnTo>
                      <a:pt x="608598" y="2170651"/>
                    </a:lnTo>
                    <a:cubicBezTo>
                      <a:pt x="608598" y="2170651"/>
                      <a:pt x="612255" y="2167770"/>
                      <a:pt x="612255" y="2167770"/>
                    </a:cubicBezTo>
                    <a:lnTo>
                      <a:pt x="616466" y="2166551"/>
                    </a:lnTo>
                    <a:lnTo>
                      <a:pt x="620123" y="2164113"/>
                    </a:lnTo>
                    <a:lnTo>
                      <a:pt x="623669" y="2162783"/>
                    </a:lnTo>
                    <a:lnTo>
                      <a:pt x="627104" y="2159348"/>
                    </a:lnTo>
                    <a:lnTo>
                      <a:pt x="628877" y="2158462"/>
                    </a:lnTo>
                    <a:lnTo>
                      <a:pt x="630761" y="2158905"/>
                    </a:lnTo>
                    <a:lnTo>
                      <a:pt x="632312" y="2160567"/>
                    </a:lnTo>
                    <a:lnTo>
                      <a:pt x="635083" y="2165443"/>
                    </a:lnTo>
                    <a:lnTo>
                      <a:pt x="632423" y="2166551"/>
                    </a:lnTo>
                    <a:lnTo>
                      <a:pt x="625885" y="2164778"/>
                    </a:lnTo>
                    <a:lnTo>
                      <a:pt x="620455" y="2170762"/>
                    </a:lnTo>
                    <a:lnTo>
                      <a:pt x="609374" y="2174198"/>
                    </a:lnTo>
                    <a:lnTo>
                      <a:pt x="605606" y="2178852"/>
                    </a:lnTo>
                    <a:lnTo>
                      <a:pt x="604387" y="2179517"/>
                    </a:lnTo>
                    <a:lnTo>
                      <a:pt x="602282" y="2179517"/>
                    </a:lnTo>
                    <a:cubicBezTo>
                      <a:pt x="602282" y="2179517"/>
                      <a:pt x="602282" y="2178852"/>
                      <a:pt x="602282" y="2178852"/>
                    </a:cubicBezTo>
                    <a:lnTo>
                      <a:pt x="603057" y="2177522"/>
                    </a:lnTo>
                    <a:lnTo>
                      <a:pt x="602836" y="2175084"/>
                    </a:lnTo>
                    <a:lnTo>
                      <a:pt x="600508" y="2174641"/>
                    </a:lnTo>
                    <a:lnTo>
                      <a:pt x="589205" y="2179517"/>
                    </a:lnTo>
                    <a:lnTo>
                      <a:pt x="591311" y="2181844"/>
                    </a:lnTo>
                    <a:lnTo>
                      <a:pt x="593527" y="2182952"/>
                    </a:lnTo>
                    <a:lnTo>
                      <a:pt x="598514" y="2183284"/>
                    </a:lnTo>
                    <a:lnTo>
                      <a:pt x="598514" y="2184836"/>
                    </a:lnTo>
                    <a:lnTo>
                      <a:pt x="593638" y="2185279"/>
                    </a:lnTo>
                    <a:lnTo>
                      <a:pt x="574578" y="2196250"/>
                    </a:lnTo>
                    <a:lnTo>
                      <a:pt x="561280" y="2207664"/>
                    </a:lnTo>
                    <a:lnTo>
                      <a:pt x="565269" y="2211542"/>
                    </a:lnTo>
                    <a:lnTo>
                      <a:pt x="587543" y="2207664"/>
                    </a:lnTo>
                    <a:lnTo>
                      <a:pt x="587543" y="2209437"/>
                    </a:lnTo>
                    <a:lnTo>
                      <a:pt x="580894" y="2210656"/>
                    </a:lnTo>
                    <a:lnTo>
                      <a:pt x="561945" y="2220075"/>
                    </a:lnTo>
                    <a:lnTo>
                      <a:pt x="561945" y="2221627"/>
                    </a:lnTo>
                    <a:lnTo>
                      <a:pt x="563607" y="2224951"/>
                    </a:lnTo>
                    <a:lnTo>
                      <a:pt x="561723" y="2231046"/>
                    </a:lnTo>
                    <a:lnTo>
                      <a:pt x="560947" y="2235479"/>
                    </a:lnTo>
                    <a:lnTo>
                      <a:pt x="565823" y="2234038"/>
                    </a:lnTo>
                    <a:lnTo>
                      <a:pt x="569702" y="2230603"/>
                    </a:lnTo>
                    <a:lnTo>
                      <a:pt x="570256" y="2230381"/>
                    </a:lnTo>
                    <a:lnTo>
                      <a:pt x="571475" y="2230824"/>
                    </a:lnTo>
                    <a:lnTo>
                      <a:pt x="572029" y="2230603"/>
                    </a:lnTo>
                    <a:lnTo>
                      <a:pt x="572029" y="2230048"/>
                    </a:lnTo>
                    <a:cubicBezTo>
                      <a:pt x="572029" y="2230048"/>
                      <a:pt x="572251" y="2228940"/>
                      <a:pt x="572251" y="2228940"/>
                    </a:cubicBezTo>
                    <a:lnTo>
                      <a:pt x="572473" y="2227721"/>
                    </a:lnTo>
                    <a:lnTo>
                      <a:pt x="572805" y="2226946"/>
                    </a:lnTo>
                    <a:lnTo>
                      <a:pt x="581892" y="2226281"/>
                    </a:lnTo>
                    <a:lnTo>
                      <a:pt x="587654" y="2220851"/>
                    </a:lnTo>
                    <a:lnTo>
                      <a:pt x="596519" y="2218745"/>
                    </a:lnTo>
                    <a:lnTo>
                      <a:pt x="602060" y="2212207"/>
                    </a:lnTo>
                    <a:lnTo>
                      <a:pt x="607601" y="2209880"/>
                    </a:lnTo>
                    <a:lnTo>
                      <a:pt x="609595" y="2209548"/>
                    </a:lnTo>
                    <a:lnTo>
                      <a:pt x="611590" y="2208440"/>
                    </a:lnTo>
                    <a:lnTo>
                      <a:pt x="613917" y="2206334"/>
                    </a:lnTo>
                    <a:lnTo>
                      <a:pt x="615912" y="2205447"/>
                    </a:lnTo>
                    <a:lnTo>
                      <a:pt x="617020" y="2207775"/>
                    </a:lnTo>
                    <a:lnTo>
                      <a:pt x="615690" y="2208550"/>
                    </a:lnTo>
                    <a:lnTo>
                      <a:pt x="614471" y="2209991"/>
                    </a:lnTo>
                    <a:lnTo>
                      <a:pt x="613585" y="2212096"/>
                    </a:lnTo>
                    <a:lnTo>
                      <a:pt x="613142" y="2214978"/>
                    </a:lnTo>
                    <a:lnTo>
                      <a:pt x="616023" y="2214645"/>
                    </a:lnTo>
                    <a:lnTo>
                      <a:pt x="621231" y="2210102"/>
                    </a:lnTo>
                    <a:lnTo>
                      <a:pt x="624112" y="2209659"/>
                    </a:lnTo>
                    <a:lnTo>
                      <a:pt x="620677" y="2214202"/>
                    </a:lnTo>
                    <a:lnTo>
                      <a:pt x="616799" y="2218080"/>
                    </a:lnTo>
                    <a:lnTo>
                      <a:pt x="612699" y="2220851"/>
                    </a:lnTo>
                    <a:lnTo>
                      <a:pt x="604055" y="2222956"/>
                    </a:lnTo>
                    <a:lnTo>
                      <a:pt x="594968" y="2227832"/>
                    </a:lnTo>
                    <a:lnTo>
                      <a:pt x="589981" y="2228940"/>
                    </a:lnTo>
                    <a:lnTo>
                      <a:pt x="590425" y="2231600"/>
                    </a:lnTo>
                    <a:lnTo>
                      <a:pt x="590757" y="2232597"/>
                    </a:lnTo>
                    <a:lnTo>
                      <a:pt x="590092" y="2233373"/>
                    </a:lnTo>
                    <a:lnTo>
                      <a:pt x="589760" y="2234149"/>
                    </a:lnTo>
                    <a:lnTo>
                      <a:pt x="589538" y="2234924"/>
                    </a:lnTo>
                    <a:lnTo>
                      <a:pt x="589205" y="2235922"/>
                    </a:lnTo>
                    <a:lnTo>
                      <a:pt x="591975" y="2237362"/>
                    </a:lnTo>
                    <a:lnTo>
                      <a:pt x="592973" y="2238692"/>
                    </a:lnTo>
                    <a:lnTo>
                      <a:pt x="593749" y="2241130"/>
                    </a:lnTo>
                    <a:lnTo>
                      <a:pt x="591643" y="2242571"/>
                    </a:lnTo>
                    <a:lnTo>
                      <a:pt x="591200" y="2245452"/>
                    </a:lnTo>
                    <a:lnTo>
                      <a:pt x="592086" y="2248776"/>
                    </a:lnTo>
                    <a:lnTo>
                      <a:pt x="593749" y="2251768"/>
                    </a:lnTo>
                    <a:lnTo>
                      <a:pt x="595633" y="2253098"/>
                    </a:lnTo>
                    <a:lnTo>
                      <a:pt x="599733" y="2253652"/>
                    </a:lnTo>
                    <a:lnTo>
                      <a:pt x="601617" y="2255093"/>
                    </a:lnTo>
                    <a:lnTo>
                      <a:pt x="601173" y="2255868"/>
                    </a:lnTo>
                    <a:lnTo>
                      <a:pt x="599955" y="2258750"/>
                    </a:lnTo>
                    <a:lnTo>
                      <a:pt x="601727" y="2263958"/>
                    </a:lnTo>
                    <a:lnTo>
                      <a:pt x="602282" y="2269610"/>
                    </a:lnTo>
                    <a:lnTo>
                      <a:pt x="603390" y="2274153"/>
                    </a:lnTo>
                    <a:lnTo>
                      <a:pt x="607712" y="2276258"/>
                    </a:lnTo>
                    <a:lnTo>
                      <a:pt x="608488" y="2276923"/>
                    </a:lnTo>
                    <a:lnTo>
                      <a:pt x="609263" y="2277810"/>
                    </a:lnTo>
                    <a:lnTo>
                      <a:pt x="609817" y="2278696"/>
                    </a:lnTo>
                    <a:lnTo>
                      <a:pt x="610482" y="2279583"/>
                    </a:lnTo>
                    <a:lnTo>
                      <a:pt x="611147" y="2279140"/>
                    </a:lnTo>
                    <a:lnTo>
                      <a:pt x="611812" y="2278364"/>
                    </a:lnTo>
                    <a:lnTo>
                      <a:pt x="612588" y="2277921"/>
                    </a:lnTo>
                    <a:lnTo>
                      <a:pt x="617464" y="2277477"/>
                    </a:lnTo>
                    <a:lnTo>
                      <a:pt x="621896" y="2276037"/>
                    </a:lnTo>
                    <a:lnTo>
                      <a:pt x="631648" y="2268612"/>
                    </a:lnTo>
                    <a:lnTo>
                      <a:pt x="634751" y="2267615"/>
                    </a:lnTo>
                    <a:lnTo>
                      <a:pt x="635970" y="2266728"/>
                    </a:lnTo>
                    <a:lnTo>
                      <a:pt x="638629" y="2263071"/>
                    </a:lnTo>
                    <a:lnTo>
                      <a:pt x="640070" y="2262185"/>
                    </a:lnTo>
                    <a:lnTo>
                      <a:pt x="649046" y="2262185"/>
                    </a:lnTo>
                    <a:lnTo>
                      <a:pt x="650818" y="2261742"/>
                    </a:lnTo>
                    <a:lnTo>
                      <a:pt x="654365" y="2259414"/>
                    </a:lnTo>
                    <a:lnTo>
                      <a:pt x="658354" y="2258639"/>
                    </a:lnTo>
                    <a:lnTo>
                      <a:pt x="659905" y="2257863"/>
                    </a:lnTo>
                    <a:lnTo>
                      <a:pt x="672760" y="2247668"/>
                    </a:lnTo>
                    <a:lnTo>
                      <a:pt x="676971" y="2246228"/>
                    </a:lnTo>
                    <a:lnTo>
                      <a:pt x="680961" y="2243457"/>
                    </a:lnTo>
                    <a:lnTo>
                      <a:pt x="681958" y="2242349"/>
                    </a:lnTo>
                    <a:lnTo>
                      <a:pt x="684396" y="2234924"/>
                    </a:lnTo>
                    <a:lnTo>
                      <a:pt x="685393" y="2232930"/>
                    </a:lnTo>
                    <a:lnTo>
                      <a:pt x="688718" y="2230603"/>
                    </a:lnTo>
                    <a:lnTo>
                      <a:pt x="696585" y="2229716"/>
                    </a:lnTo>
                    <a:lnTo>
                      <a:pt x="704564" y="2222070"/>
                    </a:lnTo>
                    <a:lnTo>
                      <a:pt x="715757" y="2219299"/>
                    </a:lnTo>
                    <a:lnTo>
                      <a:pt x="719968" y="2214423"/>
                    </a:lnTo>
                    <a:lnTo>
                      <a:pt x="720854" y="2212983"/>
                    </a:lnTo>
                    <a:lnTo>
                      <a:pt x="722738" y="2211099"/>
                    </a:lnTo>
                    <a:lnTo>
                      <a:pt x="723403" y="2209991"/>
                    </a:lnTo>
                    <a:lnTo>
                      <a:pt x="723846" y="2207885"/>
                    </a:lnTo>
                    <a:lnTo>
                      <a:pt x="724400" y="2203120"/>
                    </a:lnTo>
                    <a:lnTo>
                      <a:pt x="724844" y="2201236"/>
                    </a:lnTo>
                    <a:lnTo>
                      <a:pt x="726616" y="2198355"/>
                    </a:lnTo>
                    <a:lnTo>
                      <a:pt x="729165" y="2195696"/>
                    </a:lnTo>
                    <a:lnTo>
                      <a:pt x="731825" y="2193590"/>
                    </a:lnTo>
                    <a:lnTo>
                      <a:pt x="734152" y="2192482"/>
                    </a:lnTo>
                    <a:lnTo>
                      <a:pt x="732157" y="2185944"/>
                    </a:lnTo>
                    <a:lnTo>
                      <a:pt x="729276" y="2183174"/>
                    </a:lnTo>
                    <a:lnTo>
                      <a:pt x="725952" y="2181733"/>
                    </a:lnTo>
                    <a:lnTo>
                      <a:pt x="718527" y="2176414"/>
                    </a:lnTo>
                    <a:lnTo>
                      <a:pt x="714648" y="2177300"/>
                    </a:lnTo>
                    <a:lnTo>
                      <a:pt x="699910" y="2188714"/>
                    </a:lnTo>
                    <a:lnTo>
                      <a:pt x="692042" y="2190709"/>
                    </a:lnTo>
                    <a:lnTo>
                      <a:pt x="690712" y="2191374"/>
                    </a:lnTo>
                    <a:lnTo>
                      <a:pt x="684174" y="2197469"/>
                    </a:lnTo>
                    <a:lnTo>
                      <a:pt x="682068" y="2198688"/>
                    </a:lnTo>
                    <a:lnTo>
                      <a:pt x="679853" y="2199353"/>
                    </a:lnTo>
                    <a:lnTo>
                      <a:pt x="677636" y="2199353"/>
                    </a:lnTo>
                    <a:cubicBezTo>
                      <a:pt x="677636" y="2199353"/>
                      <a:pt x="680074" y="2196361"/>
                      <a:pt x="680074" y="2196361"/>
                    </a:cubicBezTo>
                    <a:lnTo>
                      <a:pt x="685836" y="2193036"/>
                    </a:lnTo>
                    <a:lnTo>
                      <a:pt x="690601" y="2186055"/>
                    </a:lnTo>
                    <a:lnTo>
                      <a:pt x="694148" y="2183617"/>
                    </a:lnTo>
                    <a:lnTo>
                      <a:pt x="707556" y="2179073"/>
                    </a:lnTo>
                    <a:lnTo>
                      <a:pt x="711324" y="2176525"/>
                    </a:lnTo>
                    <a:lnTo>
                      <a:pt x="713651" y="2173865"/>
                    </a:lnTo>
                    <a:lnTo>
                      <a:pt x="715757" y="2170208"/>
                    </a:lnTo>
                    <a:lnTo>
                      <a:pt x="718638" y="2166440"/>
                    </a:lnTo>
                    <a:lnTo>
                      <a:pt x="721630" y="2163449"/>
                    </a:lnTo>
                    <a:lnTo>
                      <a:pt x="745677" y="2148156"/>
                    </a:lnTo>
                    <a:lnTo>
                      <a:pt x="748226" y="2144610"/>
                    </a:lnTo>
                    <a:lnTo>
                      <a:pt x="748890" y="2142948"/>
                    </a:lnTo>
                    <a:lnTo>
                      <a:pt x="751328" y="2131423"/>
                    </a:lnTo>
                    <a:lnTo>
                      <a:pt x="759750" y="2122336"/>
                    </a:lnTo>
                    <a:lnTo>
                      <a:pt x="762964" y="2120452"/>
                    </a:lnTo>
                    <a:lnTo>
                      <a:pt x="766732" y="2119787"/>
                    </a:lnTo>
                    <a:lnTo>
                      <a:pt x="764848" y="2123001"/>
                    </a:lnTo>
                    <a:lnTo>
                      <a:pt x="757423" y="2130425"/>
                    </a:lnTo>
                    <a:lnTo>
                      <a:pt x="754320" y="2132531"/>
                    </a:lnTo>
                    <a:lnTo>
                      <a:pt x="752991" y="2134304"/>
                    </a:lnTo>
                    <a:lnTo>
                      <a:pt x="752991" y="2136742"/>
                    </a:lnTo>
                    <a:cubicBezTo>
                      <a:pt x="752991" y="2136742"/>
                      <a:pt x="754542" y="2140288"/>
                      <a:pt x="754542" y="2140288"/>
                    </a:cubicBezTo>
                    <a:lnTo>
                      <a:pt x="755428" y="2140731"/>
                    </a:lnTo>
                    <a:lnTo>
                      <a:pt x="767285" y="2143058"/>
                    </a:lnTo>
                    <a:lnTo>
                      <a:pt x="774046" y="2142615"/>
                    </a:lnTo>
                    <a:lnTo>
                      <a:pt x="775818" y="2143391"/>
                    </a:lnTo>
                    <a:lnTo>
                      <a:pt x="777259" y="2145496"/>
                    </a:lnTo>
                    <a:lnTo>
                      <a:pt x="782135" y="2144610"/>
                    </a:lnTo>
                    <a:lnTo>
                      <a:pt x="780916" y="2148267"/>
                    </a:lnTo>
                    <a:lnTo>
                      <a:pt x="778256" y="2151702"/>
                    </a:lnTo>
                    <a:lnTo>
                      <a:pt x="775265" y="2154362"/>
                    </a:lnTo>
                    <a:lnTo>
                      <a:pt x="759750" y="2158905"/>
                    </a:lnTo>
                    <a:lnTo>
                      <a:pt x="751107" y="2164113"/>
                    </a:lnTo>
                    <a:lnTo>
                      <a:pt x="749666" y="2166773"/>
                    </a:lnTo>
                    <a:lnTo>
                      <a:pt x="748558" y="2170762"/>
                    </a:lnTo>
                    <a:lnTo>
                      <a:pt x="745898" y="2173422"/>
                    </a:lnTo>
                    <a:lnTo>
                      <a:pt x="738585" y="2177300"/>
                    </a:lnTo>
                    <a:lnTo>
                      <a:pt x="737366" y="2177300"/>
                    </a:lnTo>
                    <a:cubicBezTo>
                      <a:pt x="737366" y="2177300"/>
                      <a:pt x="736700" y="2178408"/>
                      <a:pt x="736700" y="2178408"/>
                    </a:cubicBezTo>
                    <a:lnTo>
                      <a:pt x="736479" y="2181733"/>
                    </a:lnTo>
                    <a:lnTo>
                      <a:pt x="736479" y="2184282"/>
                    </a:lnTo>
                    <a:cubicBezTo>
                      <a:pt x="736479" y="2184282"/>
                      <a:pt x="736700" y="2186498"/>
                      <a:pt x="736700" y="2186498"/>
                    </a:cubicBezTo>
                    <a:lnTo>
                      <a:pt x="737255" y="2188050"/>
                    </a:lnTo>
                    <a:lnTo>
                      <a:pt x="738363" y="2188603"/>
                    </a:lnTo>
                    <a:lnTo>
                      <a:pt x="754209" y="2184060"/>
                    </a:lnTo>
                    <a:lnTo>
                      <a:pt x="757091" y="2184060"/>
                    </a:lnTo>
                    <a:cubicBezTo>
                      <a:pt x="757091" y="2184060"/>
                      <a:pt x="759861" y="2185168"/>
                      <a:pt x="759861" y="2185168"/>
                    </a:cubicBezTo>
                    <a:lnTo>
                      <a:pt x="762742" y="2187717"/>
                    </a:lnTo>
                    <a:lnTo>
                      <a:pt x="765845" y="2188936"/>
                    </a:lnTo>
                    <a:lnTo>
                      <a:pt x="772715" y="2188382"/>
                    </a:lnTo>
                    <a:lnTo>
                      <a:pt x="775265" y="2192039"/>
                    </a:lnTo>
                    <a:lnTo>
                      <a:pt x="774821" y="2192815"/>
                    </a:lnTo>
                    <a:lnTo>
                      <a:pt x="774046" y="2194698"/>
                    </a:lnTo>
                    <a:lnTo>
                      <a:pt x="773602" y="2195474"/>
                    </a:lnTo>
                    <a:lnTo>
                      <a:pt x="775043" y="2195474"/>
                    </a:lnTo>
                    <a:cubicBezTo>
                      <a:pt x="775043" y="2195474"/>
                      <a:pt x="776483" y="2196361"/>
                      <a:pt x="776483" y="2196361"/>
                    </a:cubicBezTo>
                    <a:lnTo>
                      <a:pt x="777702" y="2198023"/>
                    </a:lnTo>
                    <a:lnTo>
                      <a:pt x="778146" y="2200793"/>
                    </a:lnTo>
                    <a:lnTo>
                      <a:pt x="777481" y="2203785"/>
                    </a:lnTo>
                    <a:lnTo>
                      <a:pt x="775818" y="2204783"/>
                    </a:lnTo>
                    <a:lnTo>
                      <a:pt x="763850" y="2205226"/>
                    </a:lnTo>
                    <a:lnTo>
                      <a:pt x="755761" y="2207775"/>
                    </a:lnTo>
                    <a:lnTo>
                      <a:pt x="753101" y="2210213"/>
                    </a:lnTo>
                    <a:lnTo>
                      <a:pt x="749001" y="2218191"/>
                    </a:lnTo>
                    <a:lnTo>
                      <a:pt x="746563" y="2221737"/>
                    </a:lnTo>
                    <a:lnTo>
                      <a:pt x="743461" y="2223954"/>
                    </a:lnTo>
                    <a:lnTo>
                      <a:pt x="739250" y="2225616"/>
                    </a:lnTo>
                    <a:lnTo>
                      <a:pt x="735149" y="2225616"/>
                    </a:lnTo>
                    <a:cubicBezTo>
                      <a:pt x="735149" y="2225616"/>
                      <a:pt x="732157" y="2222624"/>
                      <a:pt x="732157" y="2222624"/>
                    </a:cubicBezTo>
                    <a:lnTo>
                      <a:pt x="729498" y="2221848"/>
                    </a:lnTo>
                    <a:lnTo>
                      <a:pt x="714981" y="2230713"/>
                    </a:lnTo>
                    <a:lnTo>
                      <a:pt x="710327" y="2239135"/>
                    </a:lnTo>
                    <a:lnTo>
                      <a:pt x="708110" y="2241019"/>
                    </a:lnTo>
                    <a:lnTo>
                      <a:pt x="701683" y="2243346"/>
                    </a:lnTo>
                    <a:lnTo>
                      <a:pt x="698026" y="2245784"/>
                    </a:lnTo>
                    <a:lnTo>
                      <a:pt x="695699" y="2248776"/>
                    </a:lnTo>
                    <a:lnTo>
                      <a:pt x="695145" y="2249884"/>
                    </a:lnTo>
                    <a:lnTo>
                      <a:pt x="694037" y="2251214"/>
                    </a:lnTo>
                    <a:lnTo>
                      <a:pt x="693483" y="2252322"/>
                    </a:lnTo>
                    <a:lnTo>
                      <a:pt x="693040" y="2253763"/>
                    </a:lnTo>
                    <a:lnTo>
                      <a:pt x="692818" y="2255204"/>
                    </a:lnTo>
                    <a:lnTo>
                      <a:pt x="692485" y="2256312"/>
                    </a:lnTo>
                    <a:lnTo>
                      <a:pt x="691599" y="2256755"/>
                    </a:lnTo>
                    <a:lnTo>
                      <a:pt x="690380" y="2257863"/>
                    </a:lnTo>
                    <a:lnTo>
                      <a:pt x="689715" y="2260412"/>
                    </a:lnTo>
                    <a:lnTo>
                      <a:pt x="688829" y="2262850"/>
                    </a:lnTo>
                    <a:lnTo>
                      <a:pt x="686944" y="2263736"/>
                    </a:lnTo>
                    <a:lnTo>
                      <a:pt x="686944" y="2265288"/>
                    </a:lnTo>
                    <a:lnTo>
                      <a:pt x="688718" y="2265288"/>
                    </a:lnTo>
                    <a:cubicBezTo>
                      <a:pt x="688718" y="2265288"/>
                      <a:pt x="690490" y="2264401"/>
                      <a:pt x="690490" y="2264401"/>
                    </a:cubicBezTo>
                    <a:lnTo>
                      <a:pt x="692153" y="2262961"/>
                    </a:lnTo>
                    <a:lnTo>
                      <a:pt x="693483" y="2261077"/>
                    </a:lnTo>
                    <a:lnTo>
                      <a:pt x="695255" y="2259304"/>
                    </a:lnTo>
                    <a:lnTo>
                      <a:pt x="699577" y="2258750"/>
                    </a:lnTo>
                    <a:lnTo>
                      <a:pt x="701572" y="2257642"/>
                    </a:lnTo>
                    <a:lnTo>
                      <a:pt x="705118" y="2254539"/>
                    </a:lnTo>
                    <a:lnTo>
                      <a:pt x="708996" y="2252655"/>
                    </a:lnTo>
                    <a:lnTo>
                      <a:pt x="717086" y="2251547"/>
                    </a:lnTo>
                    <a:lnTo>
                      <a:pt x="715978" y="2255093"/>
                    </a:lnTo>
                    <a:lnTo>
                      <a:pt x="714205" y="2256201"/>
                    </a:lnTo>
                    <a:lnTo>
                      <a:pt x="712211" y="2256423"/>
                    </a:lnTo>
                    <a:lnTo>
                      <a:pt x="710216" y="2257642"/>
                    </a:lnTo>
                    <a:lnTo>
                      <a:pt x="709662" y="2259969"/>
                    </a:lnTo>
                    <a:lnTo>
                      <a:pt x="711989" y="2261188"/>
                    </a:lnTo>
                    <a:lnTo>
                      <a:pt x="717086" y="2261742"/>
                    </a:lnTo>
                    <a:lnTo>
                      <a:pt x="717086" y="2263626"/>
                    </a:lnTo>
                    <a:lnTo>
                      <a:pt x="706670" y="2264734"/>
                    </a:lnTo>
                    <a:lnTo>
                      <a:pt x="701018" y="2267615"/>
                    </a:lnTo>
                    <a:lnTo>
                      <a:pt x="698580" y="2273045"/>
                    </a:lnTo>
                    <a:lnTo>
                      <a:pt x="700685" y="2280691"/>
                    </a:lnTo>
                    <a:lnTo>
                      <a:pt x="705783" y="2283683"/>
                    </a:lnTo>
                    <a:lnTo>
                      <a:pt x="716422" y="2286010"/>
                    </a:lnTo>
                    <a:lnTo>
                      <a:pt x="715535" y="2288670"/>
                    </a:lnTo>
                    <a:lnTo>
                      <a:pt x="713872" y="2290332"/>
                    </a:lnTo>
                    <a:lnTo>
                      <a:pt x="711989" y="2291219"/>
                    </a:lnTo>
                    <a:lnTo>
                      <a:pt x="711989" y="2291219"/>
                    </a:lnTo>
                    <a:cubicBezTo>
                      <a:pt x="711989" y="2291219"/>
                      <a:pt x="708000" y="2291662"/>
                      <a:pt x="708000" y="2291662"/>
                    </a:cubicBezTo>
                    <a:lnTo>
                      <a:pt x="706781" y="2292548"/>
                    </a:lnTo>
                    <a:lnTo>
                      <a:pt x="704564" y="2297424"/>
                    </a:lnTo>
                    <a:lnTo>
                      <a:pt x="703124" y="2298422"/>
                    </a:lnTo>
                    <a:lnTo>
                      <a:pt x="701572" y="2296981"/>
                    </a:lnTo>
                    <a:lnTo>
                      <a:pt x="698802" y="2292992"/>
                    </a:lnTo>
                    <a:lnTo>
                      <a:pt x="691709" y="2290775"/>
                    </a:lnTo>
                    <a:lnTo>
                      <a:pt x="691044" y="2289556"/>
                    </a:lnTo>
                    <a:lnTo>
                      <a:pt x="678190" y="2294986"/>
                    </a:lnTo>
                    <a:lnTo>
                      <a:pt x="674755" y="2293989"/>
                    </a:lnTo>
                    <a:lnTo>
                      <a:pt x="671320" y="2290886"/>
                    </a:lnTo>
                    <a:lnTo>
                      <a:pt x="667441" y="2289002"/>
                    </a:lnTo>
                    <a:lnTo>
                      <a:pt x="663562" y="2288448"/>
                    </a:lnTo>
                    <a:lnTo>
                      <a:pt x="660016" y="2289556"/>
                    </a:lnTo>
                    <a:lnTo>
                      <a:pt x="656803" y="2291883"/>
                    </a:lnTo>
                    <a:lnTo>
                      <a:pt x="655251" y="2292216"/>
                    </a:lnTo>
                    <a:lnTo>
                      <a:pt x="653146" y="2291440"/>
                    </a:lnTo>
                    <a:lnTo>
                      <a:pt x="648935" y="2286675"/>
                    </a:lnTo>
                    <a:lnTo>
                      <a:pt x="647051" y="2285899"/>
                    </a:lnTo>
                    <a:lnTo>
                      <a:pt x="630651" y="2289446"/>
                    </a:lnTo>
                    <a:lnTo>
                      <a:pt x="623669" y="2292881"/>
                    </a:lnTo>
                    <a:lnTo>
                      <a:pt x="622450" y="2294432"/>
                    </a:lnTo>
                    <a:lnTo>
                      <a:pt x="619790" y="2298865"/>
                    </a:lnTo>
                    <a:lnTo>
                      <a:pt x="618571" y="2299751"/>
                    </a:lnTo>
                    <a:lnTo>
                      <a:pt x="617574" y="2300970"/>
                    </a:lnTo>
                    <a:lnTo>
                      <a:pt x="617574" y="2303962"/>
                    </a:lnTo>
                    <a:cubicBezTo>
                      <a:pt x="617574" y="2303962"/>
                      <a:pt x="618461" y="2307176"/>
                      <a:pt x="618461" y="2307176"/>
                    </a:cubicBezTo>
                    <a:lnTo>
                      <a:pt x="619236" y="2309503"/>
                    </a:lnTo>
                    <a:lnTo>
                      <a:pt x="620677" y="2311387"/>
                    </a:lnTo>
                    <a:lnTo>
                      <a:pt x="622450" y="2312495"/>
                    </a:lnTo>
                    <a:lnTo>
                      <a:pt x="640735" y="2316817"/>
                    </a:lnTo>
                    <a:lnTo>
                      <a:pt x="643062" y="2319920"/>
                    </a:lnTo>
                    <a:lnTo>
                      <a:pt x="643283" y="2320695"/>
                    </a:lnTo>
                    <a:lnTo>
                      <a:pt x="643838" y="2321249"/>
                    </a:lnTo>
                    <a:lnTo>
                      <a:pt x="644392" y="2322025"/>
                    </a:lnTo>
                    <a:lnTo>
                      <a:pt x="644613" y="2323466"/>
                    </a:lnTo>
                    <a:lnTo>
                      <a:pt x="644613" y="2325017"/>
                    </a:lnTo>
                    <a:cubicBezTo>
                      <a:pt x="644613" y="2325017"/>
                      <a:pt x="644170" y="2325682"/>
                      <a:pt x="644170" y="2325682"/>
                    </a:cubicBezTo>
                    <a:lnTo>
                      <a:pt x="643948" y="2326125"/>
                    </a:lnTo>
                    <a:lnTo>
                      <a:pt x="643948" y="2326901"/>
                    </a:lnTo>
                    <a:cubicBezTo>
                      <a:pt x="643948" y="2326901"/>
                      <a:pt x="643838" y="2332774"/>
                      <a:pt x="643838" y="2332774"/>
                    </a:cubicBezTo>
                    <a:lnTo>
                      <a:pt x="643394" y="2334991"/>
                    </a:lnTo>
                    <a:lnTo>
                      <a:pt x="642286" y="2336431"/>
                    </a:lnTo>
                    <a:lnTo>
                      <a:pt x="641732" y="2324574"/>
                    </a:lnTo>
                    <a:lnTo>
                      <a:pt x="640402" y="2321582"/>
                    </a:lnTo>
                    <a:lnTo>
                      <a:pt x="636856" y="2320917"/>
                    </a:lnTo>
                    <a:lnTo>
                      <a:pt x="628655" y="2322579"/>
                    </a:lnTo>
                    <a:lnTo>
                      <a:pt x="624112" y="2321914"/>
                    </a:lnTo>
                    <a:lnTo>
                      <a:pt x="618239" y="2315044"/>
                    </a:lnTo>
                    <a:lnTo>
                      <a:pt x="614471" y="2312606"/>
                    </a:lnTo>
                    <a:lnTo>
                      <a:pt x="610593" y="2312163"/>
                    </a:lnTo>
                    <a:lnTo>
                      <a:pt x="605163" y="2317593"/>
                    </a:lnTo>
                    <a:lnTo>
                      <a:pt x="600951" y="2320252"/>
                    </a:lnTo>
                    <a:lnTo>
                      <a:pt x="596741" y="2321693"/>
                    </a:lnTo>
                    <a:lnTo>
                      <a:pt x="594081" y="2320806"/>
                    </a:lnTo>
                    <a:lnTo>
                      <a:pt x="604830" y="2308617"/>
                    </a:lnTo>
                    <a:lnTo>
                      <a:pt x="606271" y="2304295"/>
                    </a:lnTo>
                    <a:lnTo>
                      <a:pt x="608488" y="2295873"/>
                    </a:lnTo>
                    <a:lnTo>
                      <a:pt x="607047" y="2290332"/>
                    </a:lnTo>
                    <a:lnTo>
                      <a:pt x="601506" y="2283240"/>
                    </a:lnTo>
                    <a:lnTo>
                      <a:pt x="590979" y="2274042"/>
                    </a:lnTo>
                    <a:lnTo>
                      <a:pt x="591865" y="2269388"/>
                    </a:lnTo>
                    <a:lnTo>
                      <a:pt x="591532" y="2265177"/>
                    </a:lnTo>
                    <a:lnTo>
                      <a:pt x="590314" y="2261520"/>
                    </a:lnTo>
                    <a:lnTo>
                      <a:pt x="588651" y="2258417"/>
                    </a:lnTo>
                    <a:lnTo>
                      <a:pt x="583443" y="2251436"/>
                    </a:lnTo>
                    <a:lnTo>
                      <a:pt x="581227" y="2246782"/>
                    </a:lnTo>
                    <a:lnTo>
                      <a:pt x="581670" y="2242681"/>
                    </a:lnTo>
                    <a:lnTo>
                      <a:pt x="578899" y="2240687"/>
                    </a:lnTo>
                    <a:lnTo>
                      <a:pt x="575353" y="2242349"/>
                    </a:lnTo>
                    <a:lnTo>
                      <a:pt x="568594" y="2247668"/>
                    </a:lnTo>
                    <a:lnTo>
                      <a:pt x="561612" y="2249330"/>
                    </a:lnTo>
                    <a:lnTo>
                      <a:pt x="558288" y="2250993"/>
                    </a:lnTo>
                    <a:lnTo>
                      <a:pt x="555296" y="2254650"/>
                    </a:lnTo>
                    <a:lnTo>
                      <a:pt x="559064" y="2255093"/>
                    </a:lnTo>
                    <a:lnTo>
                      <a:pt x="561501" y="2256866"/>
                    </a:lnTo>
                    <a:lnTo>
                      <a:pt x="563164" y="2260633"/>
                    </a:lnTo>
                    <a:lnTo>
                      <a:pt x="564604" y="2266950"/>
                    </a:lnTo>
                    <a:lnTo>
                      <a:pt x="563053" y="2265731"/>
                    </a:lnTo>
                    <a:lnTo>
                      <a:pt x="560393" y="2260301"/>
                    </a:lnTo>
                    <a:lnTo>
                      <a:pt x="558399" y="2258306"/>
                    </a:lnTo>
                    <a:lnTo>
                      <a:pt x="555739" y="2257863"/>
                    </a:lnTo>
                    <a:lnTo>
                      <a:pt x="553634" y="2259193"/>
                    </a:lnTo>
                    <a:lnTo>
                      <a:pt x="551750" y="2261742"/>
                    </a:lnTo>
                    <a:lnTo>
                      <a:pt x="546874" y="2271050"/>
                    </a:lnTo>
                    <a:lnTo>
                      <a:pt x="545323" y="2272712"/>
                    </a:lnTo>
                    <a:lnTo>
                      <a:pt x="543660" y="2272047"/>
                    </a:lnTo>
                    <a:lnTo>
                      <a:pt x="542552" y="2269720"/>
                    </a:lnTo>
                    <a:lnTo>
                      <a:pt x="542109" y="2266728"/>
                    </a:lnTo>
                    <a:lnTo>
                      <a:pt x="542441" y="2263847"/>
                    </a:lnTo>
                    <a:lnTo>
                      <a:pt x="543660" y="2261742"/>
                    </a:lnTo>
                    <a:lnTo>
                      <a:pt x="541333" y="2261409"/>
                    </a:lnTo>
                    <a:lnTo>
                      <a:pt x="538452" y="2263404"/>
                    </a:lnTo>
                    <a:lnTo>
                      <a:pt x="535793" y="2266507"/>
                    </a:lnTo>
                    <a:lnTo>
                      <a:pt x="533908" y="2269720"/>
                    </a:lnTo>
                    <a:lnTo>
                      <a:pt x="531803" y="2270053"/>
                    </a:lnTo>
                    <a:lnTo>
                      <a:pt x="528700" y="2268612"/>
                    </a:lnTo>
                    <a:lnTo>
                      <a:pt x="526595" y="2268834"/>
                    </a:lnTo>
                    <a:lnTo>
                      <a:pt x="527371" y="2274153"/>
                    </a:lnTo>
                    <a:lnTo>
                      <a:pt x="521497" y="2274153"/>
                    </a:lnTo>
                    <a:cubicBezTo>
                      <a:pt x="521497" y="2274153"/>
                      <a:pt x="518062" y="2275815"/>
                      <a:pt x="518062" y="2275815"/>
                    </a:cubicBezTo>
                    <a:lnTo>
                      <a:pt x="516510" y="2281245"/>
                    </a:lnTo>
                    <a:lnTo>
                      <a:pt x="518616" y="2286010"/>
                    </a:lnTo>
                    <a:lnTo>
                      <a:pt x="523492" y="2287894"/>
                    </a:lnTo>
                    <a:lnTo>
                      <a:pt x="532800" y="2287894"/>
                    </a:lnTo>
                    <a:cubicBezTo>
                      <a:pt x="532800" y="2287894"/>
                      <a:pt x="531138" y="2286564"/>
                      <a:pt x="531138" y="2286564"/>
                    </a:cubicBezTo>
                    <a:lnTo>
                      <a:pt x="530030" y="2284348"/>
                    </a:lnTo>
                    <a:lnTo>
                      <a:pt x="529365" y="2281356"/>
                    </a:lnTo>
                    <a:lnTo>
                      <a:pt x="528922" y="2277588"/>
                    </a:lnTo>
                    <a:lnTo>
                      <a:pt x="530030" y="2278696"/>
                    </a:lnTo>
                    <a:lnTo>
                      <a:pt x="531360" y="2282021"/>
                    </a:lnTo>
                    <a:lnTo>
                      <a:pt x="531914" y="2282686"/>
                    </a:lnTo>
                    <a:lnTo>
                      <a:pt x="533687" y="2283129"/>
                    </a:lnTo>
                    <a:lnTo>
                      <a:pt x="537344" y="2286010"/>
                    </a:lnTo>
                    <a:lnTo>
                      <a:pt x="540890" y="2286010"/>
                    </a:lnTo>
                    <a:cubicBezTo>
                      <a:pt x="540890" y="2286010"/>
                      <a:pt x="551306" y="2282686"/>
                      <a:pt x="551306" y="2282686"/>
                    </a:cubicBezTo>
                    <a:lnTo>
                      <a:pt x="553080" y="2281134"/>
                    </a:lnTo>
                    <a:lnTo>
                      <a:pt x="554077" y="2280802"/>
                    </a:lnTo>
                    <a:lnTo>
                      <a:pt x="554521" y="2281910"/>
                    </a:lnTo>
                    <a:lnTo>
                      <a:pt x="554521" y="2283572"/>
                    </a:lnTo>
                    <a:cubicBezTo>
                      <a:pt x="554521" y="2283572"/>
                      <a:pt x="554299" y="2284348"/>
                      <a:pt x="554299" y="2284348"/>
                    </a:cubicBezTo>
                    <a:lnTo>
                      <a:pt x="520389" y="2294100"/>
                    </a:lnTo>
                    <a:lnTo>
                      <a:pt x="518838" y="2297424"/>
                    </a:lnTo>
                    <a:lnTo>
                      <a:pt x="518838" y="2302300"/>
                    </a:lnTo>
                    <a:cubicBezTo>
                      <a:pt x="518838" y="2302300"/>
                      <a:pt x="521386" y="2306954"/>
                      <a:pt x="521386" y="2306954"/>
                    </a:cubicBezTo>
                    <a:lnTo>
                      <a:pt x="522827" y="2308727"/>
                    </a:lnTo>
                    <a:lnTo>
                      <a:pt x="524378" y="2309836"/>
                    </a:lnTo>
                    <a:lnTo>
                      <a:pt x="525708" y="2309614"/>
                    </a:lnTo>
                    <a:lnTo>
                      <a:pt x="529143" y="2307508"/>
                    </a:lnTo>
                    <a:lnTo>
                      <a:pt x="544325" y="2306179"/>
                    </a:lnTo>
                    <a:lnTo>
                      <a:pt x="550642" y="2302522"/>
                    </a:lnTo>
                    <a:lnTo>
                      <a:pt x="553745" y="2301746"/>
                    </a:lnTo>
                    <a:lnTo>
                      <a:pt x="548980" y="2307619"/>
                    </a:lnTo>
                    <a:lnTo>
                      <a:pt x="529697" y="2312052"/>
                    </a:lnTo>
                    <a:lnTo>
                      <a:pt x="521386" y="2318258"/>
                    </a:lnTo>
                    <a:lnTo>
                      <a:pt x="515845" y="2320141"/>
                    </a:lnTo>
                    <a:lnTo>
                      <a:pt x="513851" y="2322690"/>
                    </a:lnTo>
                    <a:lnTo>
                      <a:pt x="510194" y="2329450"/>
                    </a:lnTo>
                    <a:lnTo>
                      <a:pt x="509640" y="2322912"/>
                    </a:lnTo>
                    <a:lnTo>
                      <a:pt x="511191" y="2317039"/>
                    </a:lnTo>
                    <a:lnTo>
                      <a:pt x="513851" y="2312273"/>
                    </a:lnTo>
                    <a:lnTo>
                      <a:pt x="516400" y="2308838"/>
                    </a:lnTo>
                    <a:lnTo>
                      <a:pt x="514959" y="2306733"/>
                    </a:lnTo>
                    <a:lnTo>
                      <a:pt x="514184" y="2303962"/>
                    </a:lnTo>
                    <a:lnTo>
                      <a:pt x="513519" y="2300970"/>
                    </a:lnTo>
                    <a:lnTo>
                      <a:pt x="512521" y="2298200"/>
                    </a:lnTo>
                    <a:lnTo>
                      <a:pt x="505540" y="2289556"/>
                    </a:lnTo>
                    <a:lnTo>
                      <a:pt x="501661" y="2286010"/>
                    </a:lnTo>
                    <a:lnTo>
                      <a:pt x="500332" y="2285789"/>
                    </a:lnTo>
                    <a:lnTo>
                      <a:pt x="499667" y="2286121"/>
                    </a:lnTo>
                    <a:lnTo>
                      <a:pt x="496675" y="2291108"/>
                    </a:lnTo>
                    <a:lnTo>
                      <a:pt x="495788" y="2294432"/>
                    </a:lnTo>
                    <a:lnTo>
                      <a:pt x="496453" y="2296759"/>
                    </a:lnTo>
                    <a:lnTo>
                      <a:pt x="499113" y="2296759"/>
                    </a:lnTo>
                    <a:lnTo>
                      <a:pt x="499113" y="2298311"/>
                    </a:lnTo>
                    <a:lnTo>
                      <a:pt x="495788" y="2298311"/>
                    </a:lnTo>
                    <a:cubicBezTo>
                      <a:pt x="495788" y="2298311"/>
                      <a:pt x="491134" y="2296870"/>
                      <a:pt x="491134" y="2296870"/>
                    </a:cubicBezTo>
                    <a:lnTo>
                      <a:pt x="487145" y="2297535"/>
                    </a:lnTo>
                    <a:lnTo>
                      <a:pt x="486036" y="2303519"/>
                    </a:lnTo>
                    <a:lnTo>
                      <a:pt x="483487" y="2300860"/>
                    </a:lnTo>
                    <a:lnTo>
                      <a:pt x="481604" y="2297867"/>
                    </a:lnTo>
                    <a:lnTo>
                      <a:pt x="479387" y="2295540"/>
                    </a:lnTo>
                    <a:lnTo>
                      <a:pt x="475841" y="2295097"/>
                    </a:lnTo>
                    <a:lnTo>
                      <a:pt x="475176" y="2295429"/>
                    </a:lnTo>
                    <a:lnTo>
                      <a:pt x="472849" y="2296759"/>
                    </a:lnTo>
                    <a:lnTo>
                      <a:pt x="470079" y="2299419"/>
                    </a:lnTo>
                    <a:lnTo>
                      <a:pt x="467530" y="2300970"/>
                    </a:lnTo>
                    <a:lnTo>
                      <a:pt x="462322" y="2297646"/>
                    </a:lnTo>
                    <a:lnTo>
                      <a:pt x="459441" y="2300638"/>
                    </a:lnTo>
                    <a:lnTo>
                      <a:pt x="458554" y="2304960"/>
                    </a:lnTo>
                    <a:lnTo>
                      <a:pt x="462543" y="2308062"/>
                    </a:lnTo>
                    <a:lnTo>
                      <a:pt x="463430" y="2310057"/>
                    </a:lnTo>
                    <a:lnTo>
                      <a:pt x="464206" y="2312273"/>
                    </a:lnTo>
                    <a:lnTo>
                      <a:pt x="464981" y="2313825"/>
                    </a:lnTo>
                    <a:lnTo>
                      <a:pt x="466754" y="2315155"/>
                    </a:lnTo>
                    <a:lnTo>
                      <a:pt x="468639" y="2315709"/>
                    </a:lnTo>
                    <a:lnTo>
                      <a:pt x="472739" y="2315709"/>
                    </a:lnTo>
                    <a:cubicBezTo>
                      <a:pt x="472739" y="2315709"/>
                      <a:pt x="469746" y="2319366"/>
                      <a:pt x="469746" y="2319366"/>
                    </a:cubicBezTo>
                    <a:lnTo>
                      <a:pt x="465757" y="2322025"/>
                    </a:lnTo>
                    <a:lnTo>
                      <a:pt x="444480" y="2326569"/>
                    </a:lnTo>
                    <a:lnTo>
                      <a:pt x="440159" y="2329561"/>
                    </a:lnTo>
                    <a:lnTo>
                      <a:pt x="443040" y="2330891"/>
                    </a:lnTo>
                    <a:lnTo>
                      <a:pt x="445921" y="2333328"/>
                    </a:lnTo>
                    <a:lnTo>
                      <a:pt x="451130" y="2339867"/>
                    </a:lnTo>
                    <a:lnTo>
                      <a:pt x="453346" y="2344299"/>
                    </a:lnTo>
                    <a:lnTo>
                      <a:pt x="454454" y="2347180"/>
                    </a:lnTo>
                    <a:lnTo>
                      <a:pt x="455452" y="2352278"/>
                    </a:lnTo>
                    <a:lnTo>
                      <a:pt x="456781" y="2352832"/>
                    </a:lnTo>
                    <a:lnTo>
                      <a:pt x="459552" y="2351724"/>
                    </a:lnTo>
                    <a:lnTo>
                      <a:pt x="484595" y="2350616"/>
                    </a:lnTo>
                    <a:lnTo>
                      <a:pt x="493017" y="2350172"/>
                    </a:lnTo>
                    <a:lnTo>
                      <a:pt x="482491" y="2352389"/>
                    </a:lnTo>
                    <a:lnTo>
                      <a:pt x="455119" y="2358040"/>
                    </a:lnTo>
                    <a:lnTo>
                      <a:pt x="451684" y="2359702"/>
                    </a:lnTo>
                    <a:lnTo>
                      <a:pt x="450243" y="2363027"/>
                    </a:lnTo>
                    <a:lnTo>
                      <a:pt x="451351" y="2367238"/>
                    </a:lnTo>
                    <a:lnTo>
                      <a:pt x="456892" y="2371227"/>
                    </a:lnTo>
                    <a:lnTo>
                      <a:pt x="458776" y="2375882"/>
                    </a:lnTo>
                    <a:lnTo>
                      <a:pt x="447694" y="2370230"/>
                    </a:lnTo>
                    <a:lnTo>
                      <a:pt x="412898" y="2365687"/>
                    </a:lnTo>
                    <a:lnTo>
                      <a:pt x="412898" y="2367570"/>
                    </a:lnTo>
                    <a:lnTo>
                      <a:pt x="418217" y="2370119"/>
                    </a:lnTo>
                    <a:lnTo>
                      <a:pt x="420655" y="2372114"/>
                    </a:lnTo>
                    <a:lnTo>
                      <a:pt x="422317" y="2375992"/>
                    </a:lnTo>
                    <a:lnTo>
                      <a:pt x="421652" y="2377876"/>
                    </a:lnTo>
                    <a:lnTo>
                      <a:pt x="422207" y="2378984"/>
                    </a:lnTo>
                    <a:lnTo>
                      <a:pt x="422982" y="2379871"/>
                    </a:lnTo>
                    <a:lnTo>
                      <a:pt x="422982" y="2381201"/>
                    </a:lnTo>
                    <a:cubicBezTo>
                      <a:pt x="422982" y="2381201"/>
                      <a:pt x="422207" y="2382752"/>
                      <a:pt x="422207" y="2382752"/>
                    </a:cubicBezTo>
                    <a:lnTo>
                      <a:pt x="420877" y="2383749"/>
                    </a:lnTo>
                    <a:lnTo>
                      <a:pt x="418328" y="2384525"/>
                    </a:lnTo>
                    <a:lnTo>
                      <a:pt x="418550" y="2383417"/>
                    </a:lnTo>
                    <a:lnTo>
                      <a:pt x="418882" y="2380647"/>
                    </a:lnTo>
                    <a:lnTo>
                      <a:pt x="419104" y="2379538"/>
                    </a:lnTo>
                    <a:lnTo>
                      <a:pt x="415890" y="2376657"/>
                    </a:lnTo>
                    <a:lnTo>
                      <a:pt x="413452" y="2372668"/>
                    </a:lnTo>
                    <a:lnTo>
                      <a:pt x="410904" y="2369897"/>
                    </a:lnTo>
                    <a:lnTo>
                      <a:pt x="407357" y="2371006"/>
                    </a:lnTo>
                    <a:lnTo>
                      <a:pt x="404809" y="2374663"/>
                    </a:lnTo>
                    <a:lnTo>
                      <a:pt x="406249" y="2377211"/>
                    </a:lnTo>
                    <a:lnTo>
                      <a:pt x="409020" y="2380314"/>
                    </a:lnTo>
                    <a:lnTo>
                      <a:pt x="410571" y="2385522"/>
                    </a:lnTo>
                    <a:lnTo>
                      <a:pt x="410904" y="2386409"/>
                    </a:lnTo>
                    <a:lnTo>
                      <a:pt x="411568" y="2387074"/>
                    </a:lnTo>
                    <a:lnTo>
                      <a:pt x="412011" y="2387850"/>
                    </a:lnTo>
                    <a:lnTo>
                      <a:pt x="411457" y="2390177"/>
                    </a:lnTo>
                    <a:lnTo>
                      <a:pt x="411236" y="2392061"/>
                    </a:lnTo>
                    <a:lnTo>
                      <a:pt x="411236" y="2394055"/>
                    </a:lnTo>
                    <a:cubicBezTo>
                      <a:pt x="411236" y="2394055"/>
                      <a:pt x="411236" y="2395385"/>
                      <a:pt x="411236" y="2395385"/>
                    </a:cubicBezTo>
                    <a:lnTo>
                      <a:pt x="413009" y="2397380"/>
                    </a:lnTo>
                    <a:lnTo>
                      <a:pt x="415669" y="2398377"/>
                    </a:lnTo>
                    <a:lnTo>
                      <a:pt x="420544" y="2398709"/>
                    </a:lnTo>
                    <a:lnTo>
                      <a:pt x="435283" y="2395939"/>
                    </a:lnTo>
                    <a:lnTo>
                      <a:pt x="439272" y="2398709"/>
                    </a:lnTo>
                    <a:lnTo>
                      <a:pt x="435283" y="2401258"/>
                    </a:lnTo>
                    <a:lnTo>
                      <a:pt x="426196" y="2401591"/>
                    </a:lnTo>
                    <a:lnTo>
                      <a:pt x="422096" y="2403696"/>
                    </a:lnTo>
                    <a:lnTo>
                      <a:pt x="424977" y="2405358"/>
                    </a:lnTo>
                    <a:lnTo>
                      <a:pt x="425863" y="2406134"/>
                    </a:lnTo>
                    <a:lnTo>
                      <a:pt x="426528" y="2407131"/>
                    </a:lnTo>
                    <a:lnTo>
                      <a:pt x="427748" y="2409680"/>
                    </a:lnTo>
                    <a:lnTo>
                      <a:pt x="428302" y="2410345"/>
                    </a:lnTo>
                    <a:lnTo>
                      <a:pt x="430518" y="2410345"/>
                    </a:lnTo>
                    <a:cubicBezTo>
                      <a:pt x="430518" y="2410345"/>
                      <a:pt x="441267" y="2405137"/>
                      <a:pt x="441267" y="2405137"/>
                    </a:cubicBezTo>
                    <a:lnTo>
                      <a:pt x="448691" y="2398045"/>
                    </a:lnTo>
                    <a:lnTo>
                      <a:pt x="452348" y="2398599"/>
                    </a:lnTo>
                    <a:lnTo>
                      <a:pt x="446365" y="2403585"/>
                    </a:lnTo>
                    <a:lnTo>
                      <a:pt x="445035" y="2406356"/>
                    </a:lnTo>
                    <a:lnTo>
                      <a:pt x="447694" y="2408794"/>
                    </a:lnTo>
                    <a:lnTo>
                      <a:pt x="451130" y="2408794"/>
                    </a:lnTo>
                    <a:cubicBezTo>
                      <a:pt x="451130" y="2408794"/>
                      <a:pt x="458443" y="2406467"/>
                      <a:pt x="458443" y="2406467"/>
                    </a:cubicBezTo>
                    <a:lnTo>
                      <a:pt x="461657" y="2408794"/>
                    </a:lnTo>
                    <a:lnTo>
                      <a:pt x="458887" y="2411786"/>
                    </a:lnTo>
                    <a:lnTo>
                      <a:pt x="432956" y="2413891"/>
                    </a:lnTo>
                    <a:lnTo>
                      <a:pt x="433731" y="2416662"/>
                    </a:lnTo>
                    <a:lnTo>
                      <a:pt x="440159" y="2426746"/>
                    </a:lnTo>
                    <a:lnTo>
                      <a:pt x="442375" y="2428962"/>
                    </a:lnTo>
                    <a:lnTo>
                      <a:pt x="444813" y="2430513"/>
                    </a:lnTo>
                    <a:lnTo>
                      <a:pt x="453346" y="2432287"/>
                    </a:lnTo>
                    <a:lnTo>
                      <a:pt x="456005" y="2434060"/>
                    </a:lnTo>
                    <a:lnTo>
                      <a:pt x="465425" y="2447912"/>
                    </a:lnTo>
                    <a:lnTo>
                      <a:pt x="463430" y="2446360"/>
                    </a:lnTo>
                    <a:lnTo>
                      <a:pt x="459441" y="2444476"/>
                    </a:lnTo>
                    <a:lnTo>
                      <a:pt x="457667" y="2443036"/>
                    </a:lnTo>
                    <a:lnTo>
                      <a:pt x="456448" y="2441484"/>
                    </a:lnTo>
                    <a:lnTo>
                      <a:pt x="454343" y="2437827"/>
                    </a:lnTo>
                    <a:lnTo>
                      <a:pt x="453013" y="2436165"/>
                    </a:lnTo>
                    <a:lnTo>
                      <a:pt x="450797" y="2434724"/>
                    </a:lnTo>
                    <a:lnTo>
                      <a:pt x="436834" y="2429738"/>
                    </a:lnTo>
                    <a:lnTo>
                      <a:pt x="434396" y="2429405"/>
                    </a:lnTo>
                    <a:lnTo>
                      <a:pt x="437278" y="2432730"/>
                    </a:lnTo>
                    <a:lnTo>
                      <a:pt x="445145" y="2435722"/>
                    </a:lnTo>
                    <a:lnTo>
                      <a:pt x="446808" y="2440376"/>
                    </a:lnTo>
                    <a:lnTo>
                      <a:pt x="445035" y="2442371"/>
                    </a:lnTo>
                    <a:lnTo>
                      <a:pt x="441045" y="2440265"/>
                    </a:lnTo>
                    <a:lnTo>
                      <a:pt x="431404" y="2431843"/>
                    </a:lnTo>
                    <a:lnTo>
                      <a:pt x="429853" y="2431068"/>
                    </a:lnTo>
                    <a:lnTo>
                      <a:pt x="428080" y="2431068"/>
                    </a:lnTo>
                    <a:cubicBezTo>
                      <a:pt x="428080" y="2431068"/>
                      <a:pt x="424755" y="2432951"/>
                      <a:pt x="424755" y="2432951"/>
                    </a:cubicBezTo>
                    <a:lnTo>
                      <a:pt x="422982" y="2433395"/>
                    </a:lnTo>
                    <a:lnTo>
                      <a:pt x="422982" y="2431843"/>
                    </a:lnTo>
                    <a:cubicBezTo>
                      <a:pt x="422982" y="2431843"/>
                      <a:pt x="423758" y="2425527"/>
                      <a:pt x="423758" y="2425527"/>
                    </a:cubicBezTo>
                    <a:lnTo>
                      <a:pt x="421763" y="2421094"/>
                    </a:lnTo>
                    <a:lnTo>
                      <a:pt x="420655" y="2417548"/>
                    </a:lnTo>
                    <a:lnTo>
                      <a:pt x="424091" y="2414002"/>
                    </a:lnTo>
                    <a:lnTo>
                      <a:pt x="423647" y="2412007"/>
                    </a:lnTo>
                    <a:lnTo>
                      <a:pt x="422982" y="2410456"/>
                    </a:lnTo>
                    <a:lnTo>
                      <a:pt x="422096" y="2409348"/>
                    </a:lnTo>
                    <a:lnTo>
                      <a:pt x="420987" y="2408904"/>
                    </a:lnTo>
                    <a:lnTo>
                      <a:pt x="418993" y="2408904"/>
                    </a:lnTo>
                    <a:cubicBezTo>
                      <a:pt x="418993" y="2408904"/>
                      <a:pt x="417885" y="2408240"/>
                      <a:pt x="417885" y="2408240"/>
                    </a:cubicBezTo>
                    <a:lnTo>
                      <a:pt x="415890" y="2404583"/>
                    </a:lnTo>
                    <a:lnTo>
                      <a:pt x="413452" y="2401812"/>
                    </a:lnTo>
                    <a:lnTo>
                      <a:pt x="405363" y="2398709"/>
                    </a:lnTo>
                    <a:lnTo>
                      <a:pt x="403700" y="2397158"/>
                    </a:lnTo>
                    <a:lnTo>
                      <a:pt x="401595" y="2394498"/>
                    </a:lnTo>
                    <a:lnTo>
                      <a:pt x="400154" y="2391174"/>
                    </a:lnTo>
                    <a:lnTo>
                      <a:pt x="400819" y="2383639"/>
                    </a:lnTo>
                    <a:lnTo>
                      <a:pt x="399379" y="2380203"/>
                    </a:lnTo>
                    <a:lnTo>
                      <a:pt x="397273" y="2377655"/>
                    </a:lnTo>
                    <a:lnTo>
                      <a:pt x="395500" y="2376325"/>
                    </a:lnTo>
                    <a:lnTo>
                      <a:pt x="392952" y="2375992"/>
                    </a:lnTo>
                    <a:lnTo>
                      <a:pt x="390181" y="2376879"/>
                    </a:lnTo>
                    <a:lnTo>
                      <a:pt x="387521" y="2378541"/>
                    </a:lnTo>
                    <a:lnTo>
                      <a:pt x="385305" y="2380757"/>
                    </a:lnTo>
                    <a:lnTo>
                      <a:pt x="383532" y="2383528"/>
                    </a:lnTo>
                    <a:lnTo>
                      <a:pt x="379875" y="2391950"/>
                    </a:lnTo>
                    <a:lnTo>
                      <a:pt x="377880" y="2394388"/>
                    </a:lnTo>
                    <a:lnTo>
                      <a:pt x="373559" y="2398155"/>
                    </a:lnTo>
                    <a:lnTo>
                      <a:pt x="371786" y="2401258"/>
                    </a:lnTo>
                    <a:lnTo>
                      <a:pt x="372672" y="2402810"/>
                    </a:lnTo>
                    <a:lnTo>
                      <a:pt x="375997" y="2403364"/>
                    </a:lnTo>
                    <a:lnTo>
                      <a:pt x="379875" y="2403031"/>
                    </a:lnTo>
                    <a:lnTo>
                      <a:pt x="382313" y="2402145"/>
                    </a:lnTo>
                    <a:lnTo>
                      <a:pt x="381759" y="2400261"/>
                    </a:lnTo>
                    <a:lnTo>
                      <a:pt x="381205" y="2399153"/>
                    </a:lnTo>
                    <a:lnTo>
                      <a:pt x="380429" y="2398599"/>
                    </a:lnTo>
                    <a:lnTo>
                      <a:pt x="379100" y="2398599"/>
                    </a:lnTo>
                    <a:cubicBezTo>
                      <a:pt x="379100" y="2398599"/>
                      <a:pt x="380097" y="2397491"/>
                      <a:pt x="380097" y="2397491"/>
                    </a:cubicBezTo>
                    <a:lnTo>
                      <a:pt x="381205" y="2396715"/>
                    </a:lnTo>
                    <a:lnTo>
                      <a:pt x="382424" y="2396493"/>
                    </a:lnTo>
                    <a:lnTo>
                      <a:pt x="383643" y="2396936"/>
                    </a:lnTo>
                    <a:lnTo>
                      <a:pt x="384197" y="2397934"/>
                    </a:lnTo>
                    <a:lnTo>
                      <a:pt x="385194" y="2401258"/>
                    </a:lnTo>
                    <a:lnTo>
                      <a:pt x="385638" y="2401923"/>
                    </a:lnTo>
                    <a:lnTo>
                      <a:pt x="395389" y="2411786"/>
                    </a:lnTo>
                    <a:lnTo>
                      <a:pt x="400154" y="2413670"/>
                    </a:lnTo>
                    <a:lnTo>
                      <a:pt x="402260" y="2415775"/>
                    </a:lnTo>
                    <a:lnTo>
                      <a:pt x="402924" y="2417326"/>
                    </a:lnTo>
                    <a:lnTo>
                      <a:pt x="403589" y="2419986"/>
                    </a:lnTo>
                    <a:lnTo>
                      <a:pt x="404144" y="2421648"/>
                    </a:lnTo>
                    <a:lnTo>
                      <a:pt x="405252" y="2423532"/>
                    </a:lnTo>
                    <a:lnTo>
                      <a:pt x="406471" y="2424419"/>
                    </a:lnTo>
                    <a:lnTo>
                      <a:pt x="407800" y="2424973"/>
                    </a:lnTo>
                    <a:lnTo>
                      <a:pt x="409130" y="2425970"/>
                    </a:lnTo>
                    <a:lnTo>
                      <a:pt x="407136" y="2426635"/>
                    </a:lnTo>
                    <a:lnTo>
                      <a:pt x="405695" y="2428186"/>
                    </a:lnTo>
                    <a:lnTo>
                      <a:pt x="404809" y="2430735"/>
                    </a:lnTo>
                    <a:lnTo>
                      <a:pt x="404476" y="2434392"/>
                    </a:lnTo>
                    <a:lnTo>
                      <a:pt x="404920" y="2438936"/>
                    </a:lnTo>
                    <a:lnTo>
                      <a:pt x="406249" y="2441595"/>
                    </a:lnTo>
                    <a:lnTo>
                      <a:pt x="413341" y="2449463"/>
                    </a:lnTo>
                    <a:lnTo>
                      <a:pt x="422982" y="2453341"/>
                    </a:lnTo>
                    <a:lnTo>
                      <a:pt x="428191" y="2459215"/>
                    </a:lnTo>
                    <a:lnTo>
                      <a:pt x="437056" y="2464423"/>
                    </a:lnTo>
                    <a:lnTo>
                      <a:pt x="447140" y="2473177"/>
                    </a:lnTo>
                    <a:lnTo>
                      <a:pt x="449467" y="2477388"/>
                    </a:lnTo>
                    <a:lnTo>
                      <a:pt x="449689" y="2482597"/>
                    </a:lnTo>
                    <a:lnTo>
                      <a:pt x="447251" y="2488802"/>
                    </a:lnTo>
                    <a:lnTo>
                      <a:pt x="446365" y="2481045"/>
                    </a:lnTo>
                    <a:lnTo>
                      <a:pt x="443594" y="2476391"/>
                    </a:lnTo>
                    <a:lnTo>
                      <a:pt x="439937" y="2474064"/>
                    </a:lnTo>
                    <a:lnTo>
                      <a:pt x="436391" y="2473399"/>
                    </a:lnTo>
                    <a:lnTo>
                      <a:pt x="432513" y="2471848"/>
                    </a:lnTo>
                    <a:lnTo>
                      <a:pt x="421652" y="2459215"/>
                    </a:lnTo>
                    <a:lnTo>
                      <a:pt x="416998" y="2456777"/>
                    </a:lnTo>
                    <a:lnTo>
                      <a:pt x="406914" y="2454117"/>
                    </a:lnTo>
                    <a:lnTo>
                      <a:pt x="402924" y="2449906"/>
                    </a:lnTo>
                    <a:lnTo>
                      <a:pt x="401263" y="2444698"/>
                    </a:lnTo>
                    <a:lnTo>
                      <a:pt x="399600" y="2436719"/>
                    </a:lnTo>
                    <a:lnTo>
                      <a:pt x="398492" y="2428962"/>
                    </a:lnTo>
                    <a:lnTo>
                      <a:pt x="398492" y="2424308"/>
                    </a:lnTo>
                    <a:cubicBezTo>
                      <a:pt x="398492" y="2424308"/>
                      <a:pt x="397052" y="2423200"/>
                      <a:pt x="397052" y="2423200"/>
                    </a:cubicBezTo>
                    <a:lnTo>
                      <a:pt x="396498" y="2421427"/>
                    </a:lnTo>
                    <a:lnTo>
                      <a:pt x="396165" y="2419432"/>
                    </a:lnTo>
                    <a:lnTo>
                      <a:pt x="395500" y="2417437"/>
                    </a:lnTo>
                    <a:lnTo>
                      <a:pt x="394281" y="2415997"/>
                    </a:lnTo>
                    <a:lnTo>
                      <a:pt x="382756" y="2409459"/>
                    </a:lnTo>
                    <a:lnTo>
                      <a:pt x="378878" y="2409459"/>
                    </a:lnTo>
                    <a:cubicBezTo>
                      <a:pt x="378878" y="2409459"/>
                      <a:pt x="374334" y="2414778"/>
                      <a:pt x="374334" y="2414778"/>
                    </a:cubicBezTo>
                    <a:lnTo>
                      <a:pt x="372229" y="2415553"/>
                    </a:lnTo>
                    <a:lnTo>
                      <a:pt x="368240" y="2415886"/>
                    </a:lnTo>
                    <a:lnTo>
                      <a:pt x="366577" y="2416329"/>
                    </a:lnTo>
                    <a:lnTo>
                      <a:pt x="350952" y="2425638"/>
                    </a:lnTo>
                    <a:lnTo>
                      <a:pt x="347961" y="2424197"/>
                    </a:lnTo>
                    <a:lnTo>
                      <a:pt x="357047" y="2418213"/>
                    </a:lnTo>
                    <a:lnTo>
                      <a:pt x="359264" y="2414999"/>
                    </a:lnTo>
                    <a:lnTo>
                      <a:pt x="360261" y="2412561"/>
                    </a:lnTo>
                    <a:lnTo>
                      <a:pt x="360704" y="2410678"/>
                    </a:lnTo>
                    <a:lnTo>
                      <a:pt x="360150" y="2409459"/>
                    </a:lnTo>
                    <a:lnTo>
                      <a:pt x="350398" y="2408572"/>
                    </a:lnTo>
                    <a:lnTo>
                      <a:pt x="347961" y="2409015"/>
                    </a:lnTo>
                    <a:lnTo>
                      <a:pt x="341976" y="2413780"/>
                    </a:lnTo>
                    <a:lnTo>
                      <a:pt x="335660" y="2420983"/>
                    </a:lnTo>
                    <a:lnTo>
                      <a:pt x="329011" y="2426081"/>
                    </a:lnTo>
                    <a:lnTo>
                      <a:pt x="322251" y="2424308"/>
                    </a:lnTo>
                    <a:lnTo>
                      <a:pt x="320478" y="2417548"/>
                    </a:lnTo>
                    <a:lnTo>
                      <a:pt x="319924" y="2415997"/>
                    </a:lnTo>
                    <a:lnTo>
                      <a:pt x="314162" y="2410567"/>
                    </a:lnTo>
                    <a:lnTo>
                      <a:pt x="311170" y="2409237"/>
                    </a:lnTo>
                    <a:lnTo>
                      <a:pt x="305961" y="2402810"/>
                    </a:lnTo>
                    <a:lnTo>
                      <a:pt x="302969" y="2400372"/>
                    </a:lnTo>
                    <a:lnTo>
                      <a:pt x="299201" y="2400372"/>
                    </a:lnTo>
                    <a:cubicBezTo>
                      <a:pt x="299201" y="2400372"/>
                      <a:pt x="291777" y="2404361"/>
                      <a:pt x="291777" y="2404361"/>
                    </a:cubicBezTo>
                    <a:lnTo>
                      <a:pt x="284574" y="2406245"/>
                    </a:lnTo>
                    <a:lnTo>
                      <a:pt x="280917" y="2408240"/>
                    </a:lnTo>
                    <a:lnTo>
                      <a:pt x="272273" y="2416107"/>
                    </a:lnTo>
                    <a:lnTo>
                      <a:pt x="262079" y="2421537"/>
                    </a:lnTo>
                    <a:lnTo>
                      <a:pt x="259973" y="2423421"/>
                    </a:lnTo>
                    <a:lnTo>
                      <a:pt x="258754" y="2426081"/>
                    </a:lnTo>
                    <a:lnTo>
                      <a:pt x="264295" y="2425859"/>
                    </a:lnTo>
                    <a:lnTo>
                      <a:pt x="266400" y="2427522"/>
                    </a:lnTo>
                    <a:lnTo>
                      <a:pt x="267287" y="2432176"/>
                    </a:lnTo>
                    <a:lnTo>
                      <a:pt x="272717" y="2441706"/>
                    </a:lnTo>
                    <a:lnTo>
                      <a:pt x="274157" y="2443368"/>
                    </a:lnTo>
                    <a:lnTo>
                      <a:pt x="287344" y="2441484"/>
                    </a:lnTo>
                    <a:lnTo>
                      <a:pt x="289782" y="2442925"/>
                    </a:lnTo>
                    <a:lnTo>
                      <a:pt x="293993" y="2448133"/>
                    </a:lnTo>
                    <a:lnTo>
                      <a:pt x="296653" y="2449906"/>
                    </a:lnTo>
                    <a:lnTo>
                      <a:pt x="278922" y="2447025"/>
                    </a:lnTo>
                    <a:lnTo>
                      <a:pt x="273271" y="2449906"/>
                    </a:lnTo>
                    <a:lnTo>
                      <a:pt x="269503" y="2454339"/>
                    </a:lnTo>
                    <a:lnTo>
                      <a:pt x="267841" y="2457552"/>
                    </a:lnTo>
                    <a:lnTo>
                      <a:pt x="267176" y="2460988"/>
                    </a:lnTo>
                    <a:lnTo>
                      <a:pt x="267619" y="2462318"/>
                    </a:lnTo>
                    <a:lnTo>
                      <a:pt x="269725" y="2463758"/>
                    </a:lnTo>
                    <a:lnTo>
                      <a:pt x="270168" y="2465199"/>
                    </a:lnTo>
                    <a:lnTo>
                      <a:pt x="269835" y="2467858"/>
                    </a:lnTo>
                    <a:lnTo>
                      <a:pt x="268949" y="2469521"/>
                    </a:lnTo>
                    <a:lnTo>
                      <a:pt x="267730" y="2470296"/>
                    </a:lnTo>
                    <a:lnTo>
                      <a:pt x="266400" y="2470296"/>
                    </a:lnTo>
                    <a:cubicBezTo>
                      <a:pt x="266400" y="2470296"/>
                      <a:pt x="268838" y="2471958"/>
                      <a:pt x="268838" y="2471958"/>
                    </a:cubicBezTo>
                    <a:lnTo>
                      <a:pt x="307624" y="2467415"/>
                    </a:lnTo>
                    <a:lnTo>
                      <a:pt x="312056" y="2464645"/>
                    </a:lnTo>
                    <a:lnTo>
                      <a:pt x="317043" y="2464312"/>
                    </a:lnTo>
                    <a:lnTo>
                      <a:pt x="319259" y="2463537"/>
                    </a:lnTo>
                    <a:lnTo>
                      <a:pt x="323249" y="2460655"/>
                    </a:lnTo>
                    <a:lnTo>
                      <a:pt x="341312" y="2454560"/>
                    </a:lnTo>
                    <a:lnTo>
                      <a:pt x="346741" y="2455336"/>
                    </a:lnTo>
                    <a:lnTo>
                      <a:pt x="349512" y="2455004"/>
                    </a:lnTo>
                    <a:lnTo>
                      <a:pt x="325687" y="2461763"/>
                    </a:lnTo>
                    <a:lnTo>
                      <a:pt x="317929" y="2468856"/>
                    </a:lnTo>
                    <a:lnTo>
                      <a:pt x="313829" y="2470296"/>
                    </a:lnTo>
                    <a:lnTo>
                      <a:pt x="316932" y="2473177"/>
                    </a:lnTo>
                    <a:lnTo>
                      <a:pt x="317929" y="2475394"/>
                    </a:lnTo>
                    <a:lnTo>
                      <a:pt x="316710" y="2477167"/>
                    </a:lnTo>
                    <a:lnTo>
                      <a:pt x="312943" y="2478718"/>
                    </a:lnTo>
                    <a:lnTo>
                      <a:pt x="315824" y="2481378"/>
                    </a:lnTo>
                    <a:lnTo>
                      <a:pt x="327681" y="2481599"/>
                    </a:lnTo>
                    <a:lnTo>
                      <a:pt x="331671" y="2480380"/>
                    </a:lnTo>
                    <a:lnTo>
                      <a:pt x="345412" y="2471294"/>
                    </a:lnTo>
                    <a:lnTo>
                      <a:pt x="370234" y="2466085"/>
                    </a:lnTo>
                    <a:lnTo>
                      <a:pt x="375221" y="2462650"/>
                    </a:lnTo>
                    <a:lnTo>
                      <a:pt x="385638" y="2460988"/>
                    </a:lnTo>
                    <a:lnTo>
                      <a:pt x="391068" y="2458771"/>
                    </a:lnTo>
                    <a:lnTo>
                      <a:pt x="393838" y="2458550"/>
                    </a:lnTo>
                    <a:lnTo>
                      <a:pt x="393395" y="2460544"/>
                    </a:lnTo>
                    <a:lnTo>
                      <a:pt x="392619" y="2462096"/>
                    </a:lnTo>
                    <a:lnTo>
                      <a:pt x="391733" y="2463204"/>
                    </a:lnTo>
                    <a:lnTo>
                      <a:pt x="390735" y="2463758"/>
                    </a:lnTo>
                    <a:lnTo>
                      <a:pt x="392952" y="2468745"/>
                    </a:lnTo>
                    <a:lnTo>
                      <a:pt x="400265" y="2473842"/>
                    </a:lnTo>
                    <a:lnTo>
                      <a:pt x="402260" y="2480380"/>
                    </a:lnTo>
                    <a:lnTo>
                      <a:pt x="399933" y="2479937"/>
                    </a:lnTo>
                    <a:lnTo>
                      <a:pt x="390292" y="2471515"/>
                    </a:lnTo>
                    <a:lnTo>
                      <a:pt x="387743" y="2470075"/>
                    </a:lnTo>
                    <a:lnTo>
                      <a:pt x="385083" y="2469631"/>
                    </a:lnTo>
                    <a:lnTo>
                      <a:pt x="379764" y="2470739"/>
                    </a:lnTo>
                    <a:lnTo>
                      <a:pt x="367020" y="2470407"/>
                    </a:lnTo>
                    <a:lnTo>
                      <a:pt x="342198" y="2478275"/>
                    </a:lnTo>
                    <a:lnTo>
                      <a:pt x="336990" y="2482708"/>
                    </a:lnTo>
                    <a:lnTo>
                      <a:pt x="331560" y="2484591"/>
                    </a:lnTo>
                    <a:lnTo>
                      <a:pt x="330119" y="2487140"/>
                    </a:lnTo>
                    <a:lnTo>
                      <a:pt x="330119" y="2490686"/>
                    </a:lnTo>
                    <a:cubicBezTo>
                      <a:pt x="330119" y="2490686"/>
                      <a:pt x="332668" y="2499552"/>
                      <a:pt x="332668" y="2499552"/>
                    </a:cubicBezTo>
                    <a:lnTo>
                      <a:pt x="332668" y="2503984"/>
                    </a:lnTo>
                    <a:cubicBezTo>
                      <a:pt x="332668" y="2503984"/>
                      <a:pt x="331227" y="2506533"/>
                      <a:pt x="331227" y="2506533"/>
                    </a:cubicBezTo>
                    <a:lnTo>
                      <a:pt x="328568" y="2505646"/>
                    </a:lnTo>
                    <a:lnTo>
                      <a:pt x="328900" y="2497889"/>
                    </a:lnTo>
                    <a:lnTo>
                      <a:pt x="326351" y="2493013"/>
                    </a:lnTo>
                    <a:lnTo>
                      <a:pt x="322584" y="2491794"/>
                    </a:lnTo>
                    <a:lnTo>
                      <a:pt x="319591" y="2494676"/>
                    </a:lnTo>
                    <a:lnTo>
                      <a:pt x="318927" y="2499219"/>
                    </a:lnTo>
                    <a:lnTo>
                      <a:pt x="320035" y="2503319"/>
                    </a:lnTo>
                    <a:lnTo>
                      <a:pt x="322140" y="2506754"/>
                    </a:lnTo>
                    <a:lnTo>
                      <a:pt x="324578" y="2509081"/>
                    </a:lnTo>
                    <a:lnTo>
                      <a:pt x="329343" y="2511076"/>
                    </a:lnTo>
                    <a:lnTo>
                      <a:pt x="356604" y="2506200"/>
                    </a:lnTo>
                    <a:lnTo>
                      <a:pt x="360372" y="2508971"/>
                    </a:lnTo>
                    <a:lnTo>
                      <a:pt x="338874" y="2513957"/>
                    </a:lnTo>
                    <a:lnTo>
                      <a:pt x="337100" y="2514955"/>
                    </a:lnTo>
                    <a:lnTo>
                      <a:pt x="336546" y="2517393"/>
                    </a:lnTo>
                    <a:lnTo>
                      <a:pt x="336546" y="2520385"/>
                    </a:lnTo>
                    <a:cubicBezTo>
                      <a:pt x="336546" y="2520385"/>
                      <a:pt x="335881" y="2523044"/>
                      <a:pt x="335881" y="2523044"/>
                    </a:cubicBezTo>
                    <a:lnTo>
                      <a:pt x="333665" y="2526258"/>
                    </a:lnTo>
                    <a:lnTo>
                      <a:pt x="332668" y="2524485"/>
                    </a:lnTo>
                    <a:lnTo>
                      <a:pt x="332003" y="2520496"/>
                    </a:lnTo>
                    <a:lnTo>
                      <a:pt x="330895" y="2517060"/>
                    </a:lnTo>
                    <a:lnTo>
                      <a:pt x="327681" y="2515066"/>
                    </a:lnTo>
                    <a:lnTo>
                      <a:pt x="321032" y="2515287"/>
                    </a:lnTo>
                    <a:lnTo>
                      <a:pt x="313608" y="2504317"/>
                    </a:lnTo>
                    <a:lnTo>
                      <a:pt x="307956" y="2501324"/>
                    </a:lnTo>
                    <a:lnTo>
                      <a:pt x="295877" y="2498665"/>
                    </a:lnTo>
                    <a:lnTo>
                      <a:pt x="291666" y="2495673"/>
                    </a:lnTo>
                    <a:lnTo>
                      <a:pt x="290004" y="2495230"/>
                    </a:lnTo>
                    <a:lnTo>
                      <a:pt x="287234" y="2502654"/>
                    </a:lnTo>
                    <a:lnTo>
                      <a:pt x="287566" y="2503873"/>
                    </a:lnTo>
                    <a:lnTo>
                      <a:pt x="289117" y="2506865"/>
                    </a:lnTo>
                    <a:lnTo>
                      <a:pt x="289450" y="2508638"/>
                    </a:lnTo>
                    <a:lnTo>
                      <a:pt x="289117" y="2510522"/>
                    </a:lnTo>
                    <a:lnTo>
                      <a:pt x="287566" y="2516285"/>
                    </a:lnTo>
                    <a:lnTo>
                      <a:pt x="287123" y="2518612"/>
                    </a:lnTo>
                    <a:lnTo>
                      <a:pt x="286458" y="2518612"/>
                    </a:lnTo>
                    <a:lnTo>
                      <a:pt x="286236" y="2513736"/>
                    </a:lnTo>
                    <a:lnTo>
                      <a:pt x="284463" y="2506422"/>
                    </a:lnTo>
                    <a:lnTo>
                      <a:pt x="284020" y="2502543"/>
                    </a:lnTo>
                    <a:lnTo>
                      <a:pt x="282912" y="2499330"/>
                    </a:lnTo>
                    <a:lnTo>
                      <a:pt x="277814" y="2499995"/>
                    </a:lnTo>
                    <a:lnTo>
                      <a:pt x="276152" y="2496670"/>
                    </a:lnTo>
                    <a:lnTo>
                      <a:pt x="277925" y="2496116"/>
                    </a:lnTo>
                    <a:lnTo>
                      <a:pt x="279809" y="2494897"/>
                    </a:lnTo>
                    <a:lnTo>
                      <a:pt x="281360" y="2492792"/>
                    </a:lnTo>
                    <a:lnTo>
                      <a:pt x="282247" y="2489800"/>
                    </a:lnTo>
                    <a:lnTo>
                      <a:pt x="264073" y="2488692"/>
                    </a:lnTo>
                    <a:lnTo>
                      <a:pt x="259086" y="2491573"/>
                    </a:lnTo>
                    <a:lnTo>
                      <a:pt x="260084" y="2493789"/>
                    </a:lnTo>
                    <a:lnTo>
                      <a:pt x="261192" y="2495341"/>
                    </a:lnTo>
                    <a:lnTo>
                      <a:pt x="262411" y="2496338"/>
                    </a:lnTo>
                    <a:lnTo>
                      <a:pt x="263741" y="2496670"/>
                    </a:lnTo>
                    <a:lnTo>
                      <a:pt x="262189" y="2500660"/>
                    </a:lnTo>
                    <a:lnTo>
                      <a:pt x="261413" y="2501768"/>
                    </a:lnTo>
                    <a:lnTo>
                      <a:pt x="262079" y="2503098"/>
                    </a:lnTo>
                    <a:lnTo>
                      <a:pt x="262854" y="2505425"/>
                    </a:lnTo>
                    <a:lnTo>
                      <a:pt x="263186" y="2507641"/>
                    </a:lnTo>
                    <a:lnTo>
                      <a:pt x="262522" y="2508638"/>
                    </a:lnTo>
                    <a:lnTo>
                      <a:pt x="260527" y="2508417"/>
                    </a:lnTo>
                    <a:lnTo>
                      <a:pt x="260306" y="2507752"/>
                    </a:lnTo>
                    <a:lnTo>
                      <a:pt x="260749" y="2506754"/>
                    </a:lnTo>
                    <a:lnTo>
                      <a:pt x="260749" y="2505314"/>
                    </a:lnTo>
                    <a:cubicBezTo>
                      <a:pt x="260749" y="2505314"/>
                      <a:pt x="258532" y="2502100"/>
                      <a:pt x="258532" y="2502100"/>
                    </a:cubicBezTo>
                    <a:lnTo>
                      <a:pt x="246675" y="2490132"/>
                    </a:lnTo>
                    <a:lnTo>
                      <a:pt x="244348" y="2489024"/>
                    </a:lnTo>
                    <a:lnTo>
                      <a:pt x="241356" y="2489910"/>
                    </a:lnTo>
                    <a:lnTo>
                      <a:pt x="236480" y="2494122"/>
                    </a:lnTo>
                    <a:lnTo>
                      <a:pt x="231937" y="2500105"/>
                    </a:lnTo>
                    <a:lnTo>
                      <a:pt x="231383" y="2497668"/>
                    </a:lnTo>
                    <a:lnTo>
                      <a:pt x="230385" y="2496781"/>
                    </a:lnTo>
                    <a:lnTo>
                      <a:pt x="229166" y="2497557"/>
                    </a:lnTo>
                    <a:lnTo>
                      <a:pt x="228169" y="2500105"/>
                    </a:lnTo>
                    <a:lnTo>
                      <a:pt x="229277" y="2502100"/>
                    </a:lnTo>
                    <a:lnTo>
                      <a:pt x="229277" y="2505203"/>
                    </a:lnTo>
                    <a:cubicBezTo>
                      <a:pt x="229277" y="2505203"/>
                      <a:pt x="228169" y="2512074"/>
                      <a:pt x="228169" y="2512074"/>
                    </a:cubicBezTo>
                    <a:lnTo>
                      <a:pt x="227393" y="2512074"/>
                    </a:lnTo>
                    <a:lnTo>
                      <a:pt x="226839" y="2506976"/>
                    </a:lnTo>
                    <a:lnTo>
                      <a:pt x="224844" y="2502654"/>
                    </a:lnTo>
                    <a:lnTo>
                      <a:pt x="222185" y="2499773"/>
                    </a:lnTo>
                    <a:lnTo>
                      <a:pt x="219636" y="2498665"/>
                    </a:lnTo>
                    <a:lnTo>
                      <a:pt x="194924" y="2500438"/>
                    </a:lnTo>
                    <a:lnTo>
                      <a:pt x="191711" y="2501879"/>
                    </a:lnTo>
                    <a:lnTo>
                      <a:pt x="188940" y="2504206"/>
                    </a:lnTo>
                    <a:lnTo>
                      <a:pt x="187721" y="2506200"/>
                    </a:lnTo>
                    <a:lnTo>
                      <a:pt x="187056" y="2508749"/>
                    </a:lnTo>
                    <a:lnTo>
                      <a:pt x="187611" y="2510522"/>
                    </a:lnTo>
                    <a:lnTo>
                      <a:pt x="188719" y="2511741"/>
                    </a:lnTo>
                    <a:lnTo>
                      <a:pt x="189383" y="2513625"/>
                    </a:lnTo>
                    <a:lnTo>
                      <a:pt x="188497" y="2517060"/>
                    </a:lnTo>
                    <a:lnTo>
                      <a:pt x="188829" y="2517947"/>
                    </a:lnTo>
                    <a:lnTo>
                      <a:pt x="189051" y="2517947"/>
                    </a:lnTo>
                    <a:cubicBezTo>
                      <a:pt x="189051" y="2517947"/>
                      <a:pt x="189051" y="2518501"/>
                      <a:pt x="189051" y="2518501"/>
                    </a:cubicBezTo>
                    <a:lnTo>
                      <a:pt x="188608" y="2520385"/>
                    </a:lnTo>
                    <a:lnTo>
                      <a:pt x="219193" y="2518058"/>
                    </a:lnTo>
                    <a:lnTo>
                      <a:pt x="222739" y="2520385"/>
                    </a:lnTo>
                    <a:lnTo>
                      <a:pt x="220301" y="2520163"/>
                    </a:lnTo>
                    <a:lnTo>
                      <a:pt x="212655" y="2522158"/>
                    </a:lnTo>
                    <a:lnTo>
                      <a:pt x="212655" y="2523820"/>
                    </a:lnTo>
                    <a:lnTo>
                      <a:pt x="222960" y="2524485"/>
                    </a:lnTo>
                    <a:lnTo>
                      <a:pt x="228280" y="2522047"/>
                    </a:lnTo>
                    <a:lnTo>
                      <a:pt x="232602" y="2526147"/>
                    </a:lnTo>
                    <a:lnTo>
                      <a:pt x="235150" y="2527034"/>
                    </a:lnTo>
                    <a:lnTo>
                      <a:pt x="235150" y="2528696"/>
                    </a:lnTo>
                    <a:lnTo>
                      <a:pt x="223404" y="2528696"/>
                    </a:lnTo>
                    <a:cubicBezTo>
                      <a:pt x="223404" y="2528696"/>
                      <a:pt x="219082" y="2526590"/>
                      <a:pt x="219082" y="2526590"/>
                    </a:cubicBezTo>
                    <a:lnTo>
                      <a:pt x="210106" y="2526258"/>
                    </a:lnTo>
                    <a:lnTo>
                      <a:pt x="207557" y="2527809"/>
                    </a:lnTo>
                    <a:lnTo>
                      <a:pt x="205784" y="2529472"/>
                    </a:lnTo>
                    <a:lnTo>
                      <a:pt x="197141" y="2533683"/>
                    </a:lnTo>
                    <a:lnTo>
                      <a:pt x="187056" y="2534680"/>
                    </a:lnTo>
                    <a:lnTo>
                      <a:pt x="183954" y="2536785"/>
                    </a:lnTo>
                    <a:lnTo>
                      <a:pt x="186281" y="2538780"/>
                    </a:lnTo>
                    <a:lnTo>
                      <a:pt x="188608" y="2538337"/>
                    </a:lnTo>
                    <a:lnTo>
                      <a:pt x="190935" y="2537118"/>
                    </a:lnTo>
                    <a:lnTo>
                      <a:pt x="193262" y="2536785"/>
                    </a:lnTo>
                    <a:lnTo>
                      <a:pt x="194924" y="2538004"/>
                    </a:lnTo>
                    <a:lnTo>
                      <a:pt x="197695" y="2541883"/>
                    </a:lnTo>
                    <a:lnTo>
                      <a:pt x="199468" y="2543656"/>
                    </a:lnTo>
                    <a:lnTo>
                      <a:pt x="203790" y="2545207"/>
                    </a:lnTo>
                    <a:lnTo>
                      <a:pt x="213541" y="2543767"/>
                    </a:lnTo>
                    <a:lnTo>
                      <a:pt x="236923" y="2532353"/>
                    </a:lnTo>
                    <a:lnTo>
                      <a:pt x="248337" y="2532131"/>
                    </a:lnTo>
                    <a:lnTo>
                      <a:pt x="246454" y="2534126"/>
                    </a:lnTo>
                    <a:lnTo>
                      <a:pt x="244459" y="2535456"/>
                    </a:lnTo>
                    <a:lnTo>
                      <a:pt x="246675" y="2536675"/>
                    </a:lnTo>
                    <a:lnTo>
                      <a:pt x="251440" y="2536231"/>
                    </a:lnTo>
                    <a:lnTo>
                      <a:pt x="253767" y="2536785"/>
                    </a:lnTo>
                    <a:lnTo>
                      <a:pt x="255097" y="2537894"/>
                    </a:lnTo>
                    <a:lnTo>
                      <a:pt x="269171" y="2556954"/>
                    </a:lnTo>
                    <a:lnTo>
                      <a:pt x="267619" y="2558173"/>
                    </a:lnTo>
                    <a:lnTo>
                      <a:pt x="265957" y="2558616"/>
                    </a:lnTo>
                    <a:lnTo>
                      <a:pt x="262300" y="2558616"/>
                    </a:lnTo>
                    <a:cubicBezTo>
                      <a:pt x="262300" y="2558616"/>
                      <a:pt x="267176" y="2569476"/>
                      <a:pt x="267176" y="2569476"/>
                    </a:cubicBezTo>
                    <a:lnTo>
                      <a:pt x="274490" y="2574684"/>
                    </a:lnTo>
                    <a:lnTo>
                      <a:pt x="290336" y="2578895"/>
                    </a:lnTo>
                    <a:lnTo>
                      <a:pt x="305297" y="2576125"/>
                    </a:lnTo>
                    <a:lnTo>
                      <a:pt x="308510" y="2578009"/>
                    </a:lnTo>
                    <a:lnTo>
                      <a:pt x="309618" y="2579228"/>
                    </a:lnTo>
                    <a:lnTo>
                      <a:pt x="314383" y="2582220"/>
                    </a:lnTo>
                    <a:lnTo>
                      <a:pt x="319038" y="2590420"/>
                    </a:lnTo>
                    <a:lnTo>
                      <a:pt x="319038" y="2592193"/>
                    </a:lnTo>
                    <a:lnTo>
                      <a:pt x="316821" y="2591528"/>
                    </a:lnTo>
                    <a:lnTo>
                      <a:pt x="314273" y="2589201"/>
                    </a:lnTo>
                    <a:lnTo>
                      <a:pt x="311835" y="2586098"/>
                    </a:lnTo>
                    <a:lnTo>
                      <a:pt x="310062" y="2583106"/>
                    </a:lnTo>
                    <a:lnTo>
                      <a:pt x="307180" y="2580225"/>
                    </a:lnTo>
                    <a:lnTo>
                      <a:pt x="303856" y="2580447"/>
                    </a:lnTo>
                    <a:lnTo>
                      <a:pt x="300642" y="2582774"/>
                    </a:lnTo>
                    <a:lnTo>
                      <a:pt x="298315" y="2586431"/>
                    </a:lnTo>
                    <a:lnTo>
                      <a:pt x="295656" y="2587760"/>
                    </a:lnTo>
                    <a:lnTo>
                      <a:pt x="284685" y="2580558"/>
                    </a:lnTo>
                    <a:lnTo>
                      <a:pt x="277703" y="2581666"/>
                    </a:lnTo>
                    <a:lnTo>
                      <a:pt x="276152" y="2582441"/>
                    </a:lnTo>
                    <a:lnTo>
                      <a:pt x="275044" y="2584104"/>
                    </a:lnTo>
                    <a:lnTo>
                      <a:pt x="274822" y="2585544"/>
                    </a:lnTo>
                    <a:lnTo>
                      <a:pt x="276152" y="2599396"/>
                    </a:lnTo>
                    <a:lnTo>
                      <a:pt x="276152" y="2604050"/>
                    </a:lnTo>
                    <a:cubicBezTo>
                      <a:pt x="276152" y="2604050"/>
                      <a:pt x="274933" y="2608040"/>
                      <a:pt x="274933" y="2608040"/>
                    </a:cubicBezTo>
                    <a:lnTo>
                      <a:pt x="270279" y="2614024"/>
                    </a:lnTo>
                    <a:lnTo>
                      <a:pt x="268838" y="2617237"/>
                    </a:lnTo>
                    <a:lnTo>
                      <a:pt x="269503" y="2621227"/>
                    </a:lnTo>
                    <a:lnTo>
                      <a:pt x="275265" y="2624219"/>
                    </a:lnTo>
                    <a:lnTo>
                      <a:pt x="288785" y="2616905"/>
                    </a:lnTo>
                    <a:lnTo>
                      <a:pt x="293107" y="2623775"/>
                    </a:lnTo>
                    <a:lnTo>
                      <a:pt x="289117" y="2620673"/>
                    </a:lnTo>
                    <a:lnTo>
                      <a:pt x="287677" y="2620229"/>
                    </a:lnTo>
                    <a:lnTo>
                      <a:pt x="286014" y="2620784"/>
                    </a:lnTo>
                    <a:lnTo>
                      <a:pt x="283244" y="2623111"/>
                    </a:lnTo>
                    <a:lnTo>
                      <a:pt x="274379" y="2626435"/>
                    </a:lnTo>
                    <a:lnTo>
                      <a:pt x="270611" y="2626767"/>
                    </a:lnTo>
                    <a:lnTo>
                      <a:pt x="266954" y="2623665"/>
                    </a:lnTo>
                    <a:lnTo>
                      <a:pt x="265070" y="2618900"/>
                    </a:lnTo>
                    <a:lnTo>
                      <a:pt x="265514" y="2615132"/>
                    </a:lnTo>
                    <a:lnTo>
                      <a:pt x="271609" y="2604161"/>
                    </a:lnTo>
                    <a:lnTo>
                      <a:pt x="272606" y="2601280"/>
                    </a:lnTo>
                    <a:lnTo>
                      <a:pt x="272827" y="2597734"/>
                    </a:lnTo>
                    <a:lnTo>
                      <a:pt x="271941" y="2586874"/>
                    </a:lnTo>
                    <a:lnTo>
                      <a:pt x="271609" y="2584879"/>
                    </a:lnTo>
                    <a:lnTo>
                      <a:pt x="270833" y="2582109"/>
                    </a:lnTo>
                    <a:lnTo>
                      <a:pt x="269614" y="2579560"/>
                    </a:lnTo>
                    <a:lnTo>
                      <a:pt x="259086" y="2565597"/>
                    </a:lnTo>
                    <a:lnTo>
                      <a:pt x="257646" y="2562051"/>
                    </a:lnTo>
                    <a:lnTo>
                      <a:pt x="257646" y="2555957"/>
                    </a:lnTo>
                    <a:cubicBezTo>
                      <a:pt x="257646" y="2555957"/>
                      <a:pt x="258422" y="2550637"/>
                      <a:pt x="258422" y="2550637"/>
                    </a:cubicBezTo>
                    <a:lnTo>
                      <a:pt x="258200" y="2546870"/>
                    </a:lnTo>
                    <a:lnTo>
                      <a:pt x="243351" y="2542880"/>
                    </a:lnTo>
                    <a:lnTo>
                      <a:pt x="240580" y="2539667"/>
                    </a:lnTo>
                    <a:lnTo>
                      <a:pt x="238918" y="2538669"/>
                    </a:lnTo>
                    <a:lnTo>
                      <a:pt x="236702" y="2539113"/>
                    </a:lnTo>
                    <a:lnTo>
                      <a:pt x="232158" y="2542769"/>
                    </a:lnTo>
                    <a:lnTo>
                      <a:pt x="222517" y="2546981"/>
                    </a:lnTo>
                    <a:lnTo>
                      <a:pt x="220301" y="2548643"/>
                    </a:lnTo>
                    <a:lnTo>
                      <a:pt x="220301" y="2550305"/>
                    </a:lnTo>
                    <a:lnTo>
                      <a:pt x="221963" y="2551635"/>
                    </a:lnTo>
                    <a:lnTo>
                      <a:pt x="222407" y="2554516"/>
                    </a:lnTo>
                    <a:lnTo>
                      <a:pt x="222407" y="2558173"/>
                    </a:lnTo>
                    <a:cubicBezTo>
                      <a:pt x="222407" y="2558173"/>
                      <a:pt x="222628" y="2562051"/>
                      <a:pt x="222628" y="2562051"/>
                    </a:cubicBezTo>
                    <a:lnTo>
                      <a:pt x="219193" y="2555181"/>
                    </a:lnTo>
                    <a:lnTo>
                      <a:pt x="218085" y="2553519"/>
                    </a:lnTo>
                    <a:lnTo>
                      <a:pt x="215425" y="2551302"/>
                    </a:lnTo>
                    <a:lnTo>
                      <a:pt x="213098" y="2550970"/>
                    </a:lnTo>
                    <a:lnTo>
                      <a:pt x="208001" y="2551967"/>
                    </a:lnTo>
                    <a:lnTo>
                      <a:pt x="204122" y="2554183"/>
                    </a:lnTo>
                    <a:lnTo>
                      <a:pt x="203014" y="2559724"/>
                    </a:lnTo>
                    <a:lnTo>
                      <a:pt x="203901" y="2566595"/>
                    </a:lnTo>
                    <a:lnTo>
                      <a:pt x="206117" y="2572800"/>
                    </a:lnTo>
                    <a:lnTo>
                      <a:pt x="214871" y="2586985"/>
                    </a:lnTo>
                    <a:lnTo>
                      <a:pt x="224623" y="2609480"/>
                    </a:lnTo>
                    <a:lnTo>
                      <a:pt x="225842" y="2615464"/>
                    </a:lnTo>
                    <a:lnTo>
                      <a:pt x="218860" y="2621891"/>
                    </a:lnTo>
                    <a:lnTo>
                      <a:pt x="221853" y="2614799"/>
                    </a:lnTo>
                    <a:lnTo>
                      <a:pt x="222296" y="2611475"/>
                    </a:lnTo>
                    <a:lnTo>
                      <a:pt x="221077" y="2606931"/>
                    </a:lnTo>
                    <a:lnTo>
                      <a:pt x="213320" y="2592082"/>
                    </a:lnTo>
                    <a:lnTo>
                      <a:pt x="210771" y="2588204"/>
                    </a:lnTo>
                    <a:lnTo>
                      <a:pt x="205452" y="2583660"/>
                    </a:lnTo>
                    <a:lnTo>
                      <a:pt x="203235" y="2580225"/>
                    </a:lnTo>
                    <a:lnTo>
                      <a:pt x="200908" y="2571914"/>
                    </a:lnTo>
                    <a:lnTo>
                      <a:pt x="197584" y="2564378"/>
                    </a:lnTo>
                    <a:lnTo>
                      <a:pt x="197141" y="2562716"/>
                    </a:lnTo>
                    <a:lnTo>
                      <a:pt x="193927" y="2557951"/>
                    </a:lnTo>
                    <a:lnTo>
                      <a:pt x="186724" y="2560611"/>
                    </a:lnTo>
                    <a:lnTo>
                      <a:pt x="173759" y="2568589"/>
                    </a:lnTo>
                    <a:lnTo>
                      <a:pt x="168107" y="2570030"/>
                    </a:lnTo>
                    <a:lnTo>
                      <a:pt x="161790" y="2574130"/>
                    </a:lnTo>
                    <a:lnTo>
                      <a:pt x="156250" y="2580447"/>
                    </a:lnTo>
                    <a:lnTo>
                      <a:pt x="152814" y="2588758"/>
                    </a:lnTo>
                    <a:lnTo>
                      <a:pt x="154809" y="2589090"/>
                    </a:lnTo>
                    <a:lnTo>
                      <a:pt x="155917" y="2591417"/>
                    </a:lnTo>
                    <a:lnTo>
                      <a:pt x="156693" y="2594077"/>
                    </a:lnTo>
                    <a:lnTo>
                      <a:pt x="157801" y="2595296"/>
                    </a:lnTo>
                    <a:lnTo>
                      <a:pt x="162123" y="2596182"/>
                    </a:lnTo>
                    <a:lnTo>
                      <a:pt x="164450" y="2597180"/>
                    </a:lnTo>
                    <a:lnTo>
                      <a:pt x="166112" y="2598510"/>
                    </a:lnTo>
                    <a:lnTo>
                      <a:pt x="160793" y="2597955"/>
                    </a:lnTo>
                    <a:lnTo>
                      <a:pt x="158466" y="2596958"/>
                    </a:lnTo>
                    <a:lnTo>
                      <a:pt x="154034" y="2593523"/>
                    </a:lnTo>
                    <a:lnTo>
                      <a:pt x="152039" y="2592526"/>
                    </a:lnTo>
                    <a:lnTo>
                      <a:pt x="150487" y="2593523"/>
                    </a:lnTo>
                    <a:lnTo>
                      <a:pt x="149823" y="2597734"/>
                    </a:lnTo>
                    <a:lnTo>
                      <a:pt x="150709" y="2599950"/>
                    </a:lnTo>
                    <a:lnTo>
                      <a:pt x="156804" y="2603496"/>
                    </a:lnTo>
                    <a:lnTo>
                      <a:pt x="161901" y="2612140"/>
                    </a:lnTo>
                    <a:lnTo>
                      <a:pt x="163342" y="2613470"/>
                    </a:lnTo>
                    <a:lnTo>
                      <a:pt x="164228" y="2614799"/>
                    </a:lnTo>
                    <a:lnTo>
                      <a:pt x="167331" y="2620451"/>
                    </a:lnTo>
                    <a:lnTo>
                      <a:pt x="168772" y="2621781"/>
                    </a:lnTo>
                    <a:lnTo>
                      <a:pt x="200243" y="2631643"/>
                    </a:lnTo>
                    <a:lnTo>
                      <a:pt x="200243" y="2633306"/>
                    </a:lnTo>
                    <a:lnTo>
                      <a:pt x="182291" y="2628540"/>
                    </a:lnTo>
                    <a:lnTo>
                      <a:pt x="172872" y="2628208"/>
                    </a:lnTo>
                    <a:lnTo>
                      <a:pt x="168772" y="2629427"/>
                    </a:lnTo>
                    <a:lnTo>
                      <a:pt x="164450" y="2631643"/>
                    </a:lnTo>
                    <a:lnTo>
                      <a:pt x="165004" y="2627322"/>
                    </a:lnTo>
                    <a:lnTo>
                      <a:pt x="163785" y="2624108"/>
                    </a:lnTo>
                    <a:lnTo>
                      <a:pt x="155474" y="2614467"/>
                    </a:lnTo>
                    <a:lnTo>
                      <a:pt x="153590" y="2614245"/>
                    </a:lnTo>
                    <a:lnTo>
                      <a:pt x="151596" y="2626989"/>
                    </a:lnTo>
                    <a:lnTo>
                      <a:pt x="148493" y="2633306"/>
                    </a:lnTo>
                    <a:lnTo>
                      <a:pt x="141179" y="2643279"/>
                    </a:lnTo>
                    <a:lnTo>
                      <a:pt x="141954" y="2635633"/>
                    </a:lnTo>
                    <a:lnTo>
                      <a:pt x="148160" y="2625438"/>
                    </a:lnTo>
                    <a:lnTo>
                      <a:pt x="149712" y="2619121"/>
                    </a:lnTo>
                    <a:lnTo>
                      <a:pt x="150155" y="2611807"/>
                    </a:lnTo>
                    <a:lnTo>
                      <a:pt x="150155" y="2608483"/>
                    </a:lnTo>
                    <a:cubicBezTo>
                      <a:pt x="150155" y="2608483"/>
                      <a:pt x="149712" y="2604937"/>
                      <a:pt x="149712" y="2604937"/>
                    </a:cubicBezTo>
                    <a:lnTo>
                      <a:pt x="148050" y="2601834"/>
                    </a:lnTo>
                    <a:lnTo>
                      <a:pt x="145390" y="2599618"/>
                    </a:lnTo>
                    <a:lnTo>
                      <a:pt x="142619" y="2598620"/>
                    </a:lnTo>
                    <a:lnTo>
                      <a:pt x="140514" y="2599396"/>
                    </a:lnTo>
                    <a:lnTo>
                      <a:pt x="134530" y="2604383"/>
                    </a:lnTo>
                    <a:lnTo>
                      <a:pt x="132757" y="2604937"/>
                    </a:lnTo>
                    <a:lnTo>
                      <a:pt x="126440" y="2604272"/>
                    </a:lnTo>
                    <a:lnTo>
                      <a:pt x="123005" y="2604715"/>
                    </a:lnTo>
                    <a:lnTo>
                      <a:pt x="121011" y="2606710"/>
                    </a:lnTo>
                    <a:lnTo>
                      <a:pt x="121011" y="2613248"/>
                    </a:lnTo>
                    <a:cubicBezTo>
                      <a:pt x="121011" y="2613248"/>
                      <a:pt x="124224" y="2618345"/>
                      <a:pt x="124224" y="2618345"/>
                    </a:cubicBezTo>
                    <a:lnTo>
                      <a:pt x="128103" y="2622557"/>
                    </a:lnTo>
                    <a:lnTo>
                      <a:pt x="130319" y="2626546"/>
                    </a:lnTo>
                    <a:lnTo>
                      <a:pt x="123892" y="2620673"/>
                    </a:lnTo>
                    <a:lnTo>
                      <a:pt x="120346" y="2618678"/>
                    </a:lnTo>
                    <a:lnTo>
                      <a:pt x="119459" y="2615908"/>
                    </a:lnTo>
                    <a:lnTo>
                      <a:pt x="118905" y="2612583"/>
                    </a:lnTo>
                    <a:lnTo>
                      <a:pt x="118019" y="2609924"/>
                    </a:lnTo>
                    <a:lnTo>
                      <a:pt x="116024" y="2608150"/>
                    </a:lnTo>
                    <a:lnTo>
                      <a:pt x="104942" y="2605934"/>
                    </a:lnTo>
                    <a:lnTo>
                      <a:pt x="99845" y="2602388"/>
                    </a:lnTo>
                    <a:lnTo>
                      <a:pt x="97074" y="2601723"/>
                    </a:lnTo>
                    <a:lnTo>
                      <a:pt x="94415" y="2602942"/>
                    </a:lnTo>
                    <a:lnTo>
                      <a:pt x="93196" y="2605380"/>
                    </a:lnTo>
                    <a:lnTo>
                      <a:pt x="92420" y="2608705"/>
                    </a:lnTo>
                    <a:lnTo>
                      <a:pt x="89871" y="2615797"/>
                    </a:lnTo>
                    <a:lnTo>
                      <a:pt x="89871" y="2618124"/>
                    </a:lnTo>
                    <a:cubicBezTo>
                      <a:pt x="89871" y="2618124"/>
                      <a:pt x="90869" y="2619897"/>
                      <a:pt x="90869" y="2619897"/>
                    </a:cubicBezTo>
                    <a:lnTo>
                      <a:pt x="93085" y="2621559"/>
                    </a:lnTo>
                    <a:lnTo>
                      <a:pt x="109486" y="2626213"/>
                    </a:lnTo>
                    <a:lnTo>
                      <a:pt x="112478" y="2631422"/>
                    </a:lnTo>
                    <a:lnTo>
                      <a:pt x="111259" y="2630868"/>
                    </a:lnTo>
                    <a:lnTo>
                      <a:pt x="109042" y="2628651"/>
                    </a:lnTo>
                    <a:lnTo>
                      <a:pt x="107823" y="2628208"/>
                    </a:lnTo>
                    <a:lnTo>
                      <a:pt x="106272" y="2628762"/>
                    </a:lnTo>
                    <a:lnTo>
                      <a:pt x="105607" y="2629760"/>
                    </a:lnTo>
                    <a:lnTo>
                      <a:pt x="105275" y="2631200"/>
                    </a:lnTo>
                    <a:lnTo>
                      <a:pt x="101618" y="2641174"/>
                    </a:lnTo>
                    <a:lnTo>
                      <a:pt x="99956" y="2644498"/>
                    </a:lnTo>
                    <a:lnTo>
                      <a:pt x="98515" y="2645606"/>
                    </a:lnTo>
                    <a:lnTo>
                      <a:pt x="97850" y="2646160"/>
                    </a:lnTo>
                    <a:lnTo>
                      <a:pt x="96742" y="2632862"/>
                    </a:lnTo>
                    <a:lnTo>
                      <a:pt x="89871" y="2626435"/>
                    </a:lnTo>
                    <a:lnTo>
                      <a:pt x="81560" y="2622002"/>
                    </a:lnTo>
                    <a:lnTo>
                      <a:pt x="76130" y="2614910"/>
                    </a:lnTo>
                    <a:lnTo>
                      <a:pt x="76130" y="2613691"/>
                    </a:lnTo>
                    <a:cubicBezTo>
                      <a:pt x="76130" y="2613691"/>
                      <a:pt x="76684" y="2610478"/>
                      <a:pt x="76684" y="2610478"/>
                    </a:cubicBezTo>
                    <a:lnTo>
                      <a:pt x="76906" y="2608926"/>
                    </a:lnTo>
                    <a:lnTo>
                      <a:pt x="76684" y="2606821"/>
                    </a:lnTo>
                    <a:lnTo>
                      <a:pt x="76020" y="2606599"/>
                    </a:lnTo>
                    <a:lnTo>
                      <a:pt x="75133" y="2606599"/>
                    </a:lnTo>
                    <a:cubicBezTo>
                      <a:pt x="75133" y="2606599"/>
                      <a:pt x="74246" y="2605602"/>
                      <a:pt x="74246" y="2605602"/>
                    </a:cubicBezTo>
                    <a:lnTo>
                      <a:pt x="72917" y="2603496"/>
                    </a:lnTo>
                    <a:lnTo>
                      <a:pt x="69371" y="2600726"/>
                    </a:lnTo>
                    <a:lnTo>
                      <a:pt x="66157" y="2596293"/>
                    </a:lnTo>
                    <a:lnTo>
                      <a:pt x="64827" y="2595850"/>
                    </a:lnTo>
                    <a:lnTo>
                      <a:pt x="62168" y="2598177"/>
                    </a:lnTo>
                    <a:lnTo>
                      <a:pt x="62168" y="2598731"/>
                    </a:lnTo>
                    <a:cubicBezTo>
                      <a:pt x="62168" y="2598731"/>
                      <a:pt x="62168" y="2600948"/>
                      <a:pt x="62168" y="2600948"/>
                    </a:cubicBezTo>
                    <a:lnTo>
                      <a:pt x="62168" y="2601502"/>
                    </a:lnTo>
                    <a:cubicBezTo>
                      <a:pt x="62168" y="2601502"/>
                      <a:pt x="61613" y="2601612"/>
                      <a:pt x="61613" y="2601612"/>
                    </a:cubicBezTo>
                    <a:lnTo>
                      <a:pt x="60395" y="2601391"/>
                    </a:lnTo>
                    <a:lnTo>
                      <a:pt x="59841" y="2601391"/>
                    </a:lnTo>
                    <a:cubicBezTo>
                      <a:pt x="59841" y="2601391"/>
                      <a:pt x="56516" y="2600948"/>
                      <a:pt x="56516" y="2600948"/>
                    </a:cubicBezTo>
                    <a:lnTo>
                      <a:pt x="55297" y="2601502"/>
                    </a:lnTo>
                    <a:lnTo>
                      <a:pt x="55297" y="2603053"/>
                    </a:lnTo>
                    <a:cubicBezTo>
                      <a:pt x="55297" y="2603053"/>
                      <a:pt x="54965" y="2603275"/>
                      <a:pt x="54965" y="2603275"/>
                    </a:cubicBezTo>
                    <a:lnTo>
                      <a:pt x="54521" y="2603275"/>
                    </a:lnTo>
                    <a:cubicBezTo>
                      <a:pt x="54521" y="2603275"/>
                      <a:pt x="54965" y="2603940"/>
                      <a:pt x="54965" y="2603940"/>
                    </a:cubicBezTo>
                    <a:lnTo>
                      <a:pt x="55630" y="2605713"/>
                    </a:lnTo>
                    <a:lnTo>
                      <a:pt x="56073" y="2606488"/>
                    </a:lnTo>
                    <a:lnTo>
                      <a:pt x="55519" y="2606821"/>
                    </a:lnTo>
                    <a:lnTo>
                      <a:pt x="54410" y="2607818"/>
                    </a:lnTo>
                    <a:lnTo>
                      <a:pt x="53746" y="2608150"/>
                    </a:lnTo>
                    <a:lnTo>
                      <a:pt x="54854" y="2610921"/>
                    </a:lnTo>
                    <a:lnTo>
                      <a:pt x="58400" y="2614024"/>
                    </a:lnTo>
                    <a:lnTo>
                      <a:pt x="60062" y="2616462"/>
                    </a:lnTo>
                    <a:lnTo>
                      <a:pt x="58178" y="2617681"/>
                    </a:lnTo>
                    <a:lnTo>
                      <a:pt x="57292" y="2618013"/>
                    </a:lnTo>
                    <a:lnTo>
                      <a:pt x="56183" y="2618013"/>
                    </a:lnTo>
                    <a:cubicBezTo>
                      <a:pt x="56183" y="2618013"/>
                      <a:pt x="58178" y="2621338"/>
                      <a:pt x="58178" y="2621338"/>
                    </a:cubicBezTo>
                    <a:lnTo>
                      <a:pt x="69481" y="2623000"/>
                    </a:lnTo>
                    <a:lnTo>
                      <a:pt x="79566" y="2631200"/>
                    </a:lnTo>
                    <a:lnTo>
                      <a:pt x="81338" y="2633860"/>
                    </a:lnTo>
                    <a:lnTo>
                      <a:pt x="83001" y="2637073"/>
                    </a:lnTo>
                    <a:lnTo>
                      <a:pt x="84552" y="2638736"/>
                    </a:lnTo>
                    <a:lnTo>
                      <a:pt x="88098" y="2638736"/>
                    </a:lnTo>
                    <a:cubicBezTo>
                      <a:pt x="88098" y="2638736"/>
                      <a:pt x="89650" y="2639400"/>
                      <a:pt x="89650" y="2639400"/>
                    </a:cubicBezTo>
                    <a:lnTo>
                      <a:pt x="91201" y="2642725"/>
                    </a:lnTo>
                    <a:lnTo>
                      <a:pt x="88542" y="2643722"/>
                    </a:lnTo>
                    <a:lnTo>
                      <a:pt x="84220" y="2642947"/>
                    </a:lnTo>
                    <a:lnTo>
                      <a:pt x="81006" y="2641174"/>
                    </a:lnTo>
                    <a:lnTo>
                      <a:pt x="80009" y="2646936"/>
                    </a:lnTo>
                    <a:lnTo>
                      <a:pt x="78568" y="2649374"/>
                    </a:lnTo>
                    <a:lnTo>
                      <a:pt x="74136" y="2652698"/>
                    </a:lnTo>
                    <a:lnTo>
                      <a:pt x="73138" y="2654582"/>
                    </a:lnTo>
                    <a:lnTo>
                      <a:pt x="73138" y="2656023"/>
                    </a:lnTo>
                    <a:cubicBezTo>
                      <a:pt x="73138" y="2656023"/>
                      <a:pt x="72806" y="2657020"/>
                      <a:pt x="72806" y="2657020"/>
                    </a:cubicBezTo>
                    <a:lnTo>
                      <a:pt x="71587" y="2657574"/>
                    </a:lnTo>
                    <a:lnTo>
                      <a:pt x="71033" y="2657242"/>
                    </a:lnTo>
                    <a:lnTo>
                      <a:pt x="69481" y="2655136"/>
                    </a:lnTo>
                    <a:lnTo>
                      <a:pt x="68484" y="2654471"/>
                    </a:lnTo>
                    <a:lnTo>
                      <a:pt x="67708" y="2654915"/>
                    </a:lnTo>
                    <a:lnTo>
                      <a:pt x="67154" y="2656134"/>
                    </a:lnTo>
                    <a:lnTo>
                      <a:pt x="66489" y="2657353"/>
                    </a:lnTo>
                    <a:lnTo>
                      <a:pt x="65381" y="2657685"/>
                    </a:lnTo>
                    <a:lnTo>
                      <a:pt x="64384" y="2656466"/>
                    </a:lnTo>
                    <a:lnTo>
                      <a:pt x="63941" y="2654582"/>
                    </a:lnTo>
                    <a:lnTo>
                      <a:pt x="63276" y="2653474"/>
                    </a:lnTo>
                    <a:lnTo>
                      <a:pt x="61503" y="2654582"/>
                    </a:lnTo>
                    <a:lnTo>
                      <a:pt x="61503" y="2655358"/>
                    </a:lnTo>
                    <a:cubicBezTo>
                      <a:pt x="61503" y="2655358"/>
                      <a:pt x="59841" y="2661120"/>
                      <a:pt x="59841" y="2661120"/>
                    </a:cubicBezTo>
                    <a:lnTo>
                      <a:pt x="58510" y="2664445"/>
                    </a:lnTo>
                    <a:lnTo>
                      <a:pt x="56848" y="2667658"/>
                    </a:lnTo>
                    <a:lnTo>
                      <a:pt x="60948" y="2671315"/>
                    </a:lnTo>
                    <a:lnTo>
                      <a:pt x="63276" y="2672534"/>
                    </a:lnTo>
                    <a:lnTo>
                      <a:pt x="64938" y="2671648"/>
                    </a:lnTo>
                    <a:lnTo>
                      <a:pt x="67597" y="2668656"/>
                    </a:lnTo>
                    <a:lnTo>
                      <a:pt x="70700" y="2668213"/>
                    </a:lnTo>
                    <a:lnTo>
                      <a:pt x="77017" y="2669321"/>
                    </a:lnTo>
                    <a:lnTo>
                      <a:pt x="79898" y="2668434"/>
                    </a:lnTo>
                    <a:lnTo>
                      <a:pt x="85217" y="2665110"/>
                    </a:lnTo>
                    <a:lnTo>
                      <a:pt x="94082" y="2662561"/>
                    </a:lnTo>
                    <a:lnTo>
                      <a:pt x="95190" y="2663226"/>
                    </a:lnTo>
                    <a:lnTo>
                      <a:pt x="95966" y="2664666"/>
                    </a:lnTo>
                    <a:lnTo>
                      <a:pt x="96742" y="2665664"/>
                    </a:lnTo>
                    <a:lnTo>
                      <a:pt x="104277" y="2662561"/>
                    </a:lnTo>
                    <a:lnTo>
                      <a:pt x="118905" y="2665775"/>
                    </a:lnTo>
                    <a:lnTo>
                      <a:pt x="154698" y="2667769"/>
                    </a:lnTo>
                    <a:lnTo>
                      <a:pt x="154698" y="2669431"/>
                    </a:lnTo>
                    <a:lnTo>
                      <a:pt x="151485" y="2671094"/>
                    </a:lnTo>
                    <a:lnTo>
                      <a:pt x="128324" y="2672534"/>
                    </a:lnTo>
                    <a:lnTo>
                      <a:pt x="128324" y="2674307"/>
                    </a:lnTo>
                    <a:lnTo>
                      <a:pt x="135971" y="2681954"/>
                    </a:lnTo>
                    <a:lnTo>
                      <a:pt x="136857" y="2682286"/>
                    </a:lnTo>
                    <a:lnTo>
                      <a:pt x="137522" y="2681732"/>
                    </a:lnTo>
                    <a:lnTo>
                      <a:pt x="138852" y="2679516"/>
                    </a:lnTo>
                    <a:lnTo>
                      <a:pt x="139517" y="2678962"/>
                    </a:lnTo>
                    <a:lnTo>
                      <a:pt x="141179" y="2678407"/>
                    </a:lnTo>
                    <a:lnTo>
                      <a:pt x="144392" y="2676191"/>
                    </a:lnTo>
                    <a:lnTo>
                      <a:pt x="146055" y="2675637"/>
                    </a:lnTo>
                    <a:lnTo>
                      <a:pt x="148382" y="2676080"/>
                    </a:lnTo>
                    <a:lnTo>
                      <a:pt x="154588" y="2678962"/>
                    </a:lnTo>
                    <a:lnTo>
                      <a:pt x="161015" y="2678629"/>
                    </a:lnTo>
                    <a:lnTo>
                      <a:pt x="163120" y="2678962"/>
                    </a:lnTo>
                    <a:lnTo>
                      <a:pt x="168218" y="2683394"/>
                    </a:lnTo>
                    <a:lnTo>
                      <a:pt x="169769" y="2684059"/>
                    </a:lnTo>
                    <a:lnTo>
                      <a:pt x="188276" y="2682175"/>
                    </a:lnTo>
                    <a:lnTo>
                      <a:pt x="212987" y="2689600"/>
                    </a:lnTo>
                    <a:lnTo>
                      <a:pt x="216866" y="2687162"/>
                    </a:lnTo>
                    <a:lnTo>
                      <a:pt x="218639" y="2683505"/>
                    </a:lnTo>
                    <a:lnTo>
                      <a:pt x="220079" y="2679737"/>
                    </a:lnTo>
                    <a:lnTo>
                      <a:pt x="221963" y="2676856"/>
                    </a:lnTo>
                    <a:lnTo>
                      <a:pt x="233488" y="2674196"/>
                    </a:lnTo>
                    <a:lnTo>
                      <a:pt x="234042" y="2673864"/>
                    </a:lnTo>
                    <a:lnTo>
                      <a:pt x="235150" y="2672645"/>
                    </a:lnTo>
                    <a:lnTo>
                      <a:pt x="235815" y="2672313"/>
                    </a:lnTo>
                    <a:lnTo>
                      <a:pt x="236480" y="2672756"/>
                    </a:lnTo>
                    <a:lnTo>
                      <a:pt x="237256" y="2674862"/>
                    </a:lnTo>
                    <a:lnTo>
                      <a:pt x="237810" y="2675526"/>
                    </a:lnTo>
                    <a:lnTo>
                      <a:pt x="243240" y="2676967"/>
                    </a:lnTo>
                    <a:lnTo>
                      <a:pt x="244902" y="2678075"/>
                    </a:lnTo>
                    <a:lnTo>
                      <a:pt x="246454" y="2678740"/>
                    </a:lnTo>
                    <a:lnTo>
                      <a:pt x="249999" y="2677410"/>
                    </a:lnTo>
                    <a:lnTo>
                      <a:pt x="251883" y="2677410"/>
                    </a:lnTo>
                    <a:cubicBezTo>
                      <a:pt x="251883" y="2677410"/>
                      <a:pt x="251883" y="2678962"/>
                      <a:pt x="251883" y="2678962"/>
                    </a:cubicBezTo>
                    <a:lnTo>
                      <a:pt x="250886" y="2679959"/>
                    </a:lnTo>
                    <a:lnTo>
                      <a:pt x="249999" y="2681289"/>
                    </a:lnTo>
                    <a:lnTo>
                      <a:pt x="248337" y="2684835"/>
                    </a:lnTo>
                    <a:lnTo>
                      <a:pt x="247229" y="2685721"/>
                    </a:lnTo>
                    <a:lnTo>
                      <a:pt x="246010" y="2684613"/>
                    </a:lnTo>
                    <a:lnTo>
                      <a:pt x="244791" y="2682951"/>
                    </a:lnTo>
                    <a:lnTo>
                      <a:pt x="243683" y="2682175"/>
                    </a:lnTo>
                    <a:lnTo>
                      <a:pt x="240802" y="2681400"/>
                    </a:lnTo>
                    <a:lnTo>
                      <a:pt x="234707" y="2677964"/>
                    </a:lnTo>
                    <a:lnTo>
                      <a:pt x="231604" y="2677189"/>
                    </a:lnTo>
                    <a:lnTo>
                      <a:pt x="228612" y="2677521"/>
                    </a:lnTo>
                    <a:lnTo>
                      <a:pt x="225842" y="2678518"/>
                    </a:lnTo>
                    <a:lnTo>
                      <a:pt x="223404" y="2680513"/>
                    </a:lnTo>
                    <a:lnTo>
                      <a:pt x="221409" y="2683838"/>
                    </a:lnTo>
                    <a:lnTo>
                      <a:pt x="219415" y="2689600"/>
                    </a:lnTo>
                    <a:lnTo>
                      <a:pt x="218085" y="2692038"/>
                    </a:lnTo>
                    <a:lnTo>
                      <a:pt x="215979" y="2693700"/>
                    </a:lnTo>
                    <a:lnTo>
                      <a:pt x="212655" y="2694365"/>
                    </a:lnTo>
                    <a:lnTo>
                      <a:pt x="202460" y="2693700"/>
                    </a:lnTo>
                    <a:lnTo>
                      <a:pt x="199689" y="2692592"/>
                    </a:lnTo>
                    <a:lnTo>
                      <a:pt x="194481" y="2687938"/>
                    </a:lnTo>
                    <a:lnTo>
                      <a:pt x="191932" y="2686940"/>
                    </a:lnTo>
                    <a:lnTo>
                      <a:pt x="165558" y="2686940"/>
                    </a:lnTo>
                    <a:lnTo>
                      <a:pt x="165558" y="2688713"/>
                    </a:lnTo>
                    <a:lnTo>
                      <a:pt x="167553" y="2689489"/>
                    </a:lnTo>
                    <a:lnTo>
                      <a:pt x="169548" y="2691151"/>
                    </a:lnTo>
                    <a:lnTo>
                      <a:pt x="171431" y="2693478"/>
                    </a:lnTo>
                    <a:lnTo>
                      <a:pt x="172983" y="2696138"/>
                    </a:lnTo>
                    <a:lnTo>
                      <a:pt x="174645" y="2698022"/>
                    </a:lnTo>
                    <a:lnTo>
                      <a:pt x="176640" y="2698797"/>
                    </a:lnTo>
                    <a:lnTo>
                      <a:pt x="178413" y="2700127"/>
                    </a:lnTo>
                    <a:lnTo>
                      <a:pt x="179521" y="2703452"/>
                    </a:lnTo>
                    <a:lnTo>
                      <a:pt x="172983" y="2702676"/>
                    </a:lnTo>
                    <a:lnTo>
                      <a:pt x="170213" y="2700570"/>
                    </a:lnTo>
                    <a:lnTo>
                      <a:pt x="165669" y="2693478"/>
                    </a:lnTo>
                    <a:lnTo>
                      <a:pt x="160128" y="2687938"/>
                    </a:lnTo>
                    <a:lnTo>
                      <a:pt x="158023" y="2686940"/>
                    </a:lnTo>
                    <a:lnTo>
                      <a:pt x="155806" y="2687938"/>
                    </a:lnTo>
                    <a:lnTo>
                      <a:pt x="154809" y="2690597"/>
                    </a:lnTo>
                    <a:lnTo>
                      <a:pt x="153701" y="2698465"/>
                    </a:lnTo>
                    <a:lnTo>
                      <a:pt x="152261" y="2702898"/>
                    </a:lnTo>
                    <a:lnTo>
                      <a:pt x="150930" y="2705114"/>
                    </a:lnTo>
                    <a:lnTo>
                      <a:pt x="149379" y="2706998"/>
                    </a:lnTo>
                    <a:lnTo>
                      <a:pt x="147495" y="2710101"/>
                    </a:lnTo>
                    <a:lnTo>
                      <a:pt x="147495" y="2707219"/>
                    </a:lnTo>
                    <a:cubicBezTo>
                      <a:pt x="147495" y="2707219"/>
                      <a:pt x="150598" y="2699573"/>
                      <a:pt x="150598" y="2699573"/>
                    </a:cubicBezTo>
                    <a:lnTo>
                      <a:pt x="151706" y="2691705"/>
                    </a:lnTo>
                    <a:lnTo>
                      <a:pt x="152371" y="2688935"/>
                    </a:lnTo>
                    <a:lnTo>
                      <a:pt x="152704" y="2686386"/>
                    </a:lnTo>
                    <a:lnTo>
                      <a:pt x="152039" y="2684502"/>
                    </a:lnTo>
                    <a:lnTo>
                      <a:pt x="149933" y="2683283"/>
                    </a:lnTo>
                    <a:lnTo>
                      <a:pt x="128767" y="2686829"/>
                    </a:lnTo>
                    <a:lnTo>
                      <a:pt x="118794" y="2691705"/>
                    </a:lnTo>
                    <a:lnTo>
                      <a:pt x="115691" y="2691705"/>
                    </a:lnTo>
                    <a:cubicBezTo>
                      <a:pt x="115691" y="2691705"/>
                      <a:pt x="118129" y="2686940"/>
                      <a:pt x="118129" y="2686940"/>
                    </a:cubicBezTo>
                    <a:lnTo>
                      <a:pt x="122008" y="2685832"/>
                    </a:lnTo>
                    <a:lnTo>
                      <a:pt x="126219" y="2685610"/>
                    </a:lnTo>
                    <a:lnTo>
                      <a:pt x="129654" y="2683727"/>
                    </a:lnTo>
                    <a:lnTo>
                      <a:pt x="126662" y="2680513"/>
                    </a:lnTo>
                    <a:lnTo>
                      <a:pt x="123892" y="2676191"/>
                    </a:lnTo>
                    <a:lnTo>
                      <a:pt x="122119" y="2674418"/>
                    </a:lnTo>
                    <a:lnTo>
                      <a:pt x="117686" y="2673975"/>
                    </a:lnTo>
                    <a:lnTo>
                      <a:pt x="113586" y="2671537"/>
                    </a:lnTo>
                    <a:lnTo>
                      <a:pt x="111370" y="2671537"/>
                    </a:lnTo>
                    <a:cubicBezTo>
                      <a:pt x="111370" y="2671537"/>
                      <a:pt x="106826" y="2672091"/>
                      <a:pt x="106826" y="2672091"/>
                    </a:cubicBezTo>
                    <a:lnTo>
                      <a:pt x="104832" y="2671648"/>
                    </a:lnTo>
                    <a:lnTo>
                      <a:pt x="100953" y="2669542"/>
                    </a:lnTo>
                    <a:lnTo>
                      <a:pt x="90425" y="2668766"/>
                    </a:lnTo>
                    <a:lnTo>
                      <a:pt x="86769" y="2670096"/>
                    </a:lnTo>
                    <a:lnTo>
                      <a:pt x="79344" y="2678962"/>
                    </a:lnTo>
                    <a:lnTo>
                      <a:pt x="78568" y="2680402"/>
                    </a:lnTo>
                    <a:lnTo>
                      <a:pt x="78568" y="2682951"/>
                    </a:lnTo>
                    <a:cubicBezTo>
                      <a:pt x="78568" y="2682951"/>
                      <a:pt x="80009" y="2683616"/>
                      <a:pt x="80009" y="2683616"/>
                    </a:cubicBezTo>
                    <a:lnTo>
                      <a:pt x="82004" y="2683838"/>
                    </a:lnTo>
                    <a:lnTo>
                      <a:pt x="83887" y="2685278"/>
                    </a:lnTo>
                    <a:lnTo>
                      <a:pt x="79122" y="2685500"/>
                    </a:lnTo>
                    <a:lnTo>
                      <a:pt x="74690" y="2686829"/>
                    </a:lnTo>
                    <a:lnTo>
                      <a:pt x="75355" y="2687938"/>
                    </a:lnTo>
                    <a:lnTo>
                      <a:pt x="75687" y="2688270"/>
                    </a:lnTo>
                    <a:lnTo>
                      <a:pt x="76241" y="2688603"/>
                    </a:lnTo>
                    <a:lnTo>
                      <a:pt x="73360" y="2691151"/>
                    </a:lnTo>
                    <a:lnTo>
                      <a:pt x="60616" y="2696581"/>
                    </a:lnTo>
                    <a:lnTo>
                      <a:pt x="57513" y="2698797"/>
                    </a:lnTo>
                    <a:lnTo>
                      <a:pt x="54743" y="2701568"/>
                    </a:lnTo>
                    <a:lnTo>
                      <a:pt x="53081" y="2704892"/>
                    </a:lnTo>
                    <a:lnTo>
                      <a:pt x="67376" y="2702676"/>
                    </a:lnTo>
                    <a:lnTo>
                      <a:pt x="62611" y="2705003"/>
                    </a:lnTo>
                    <a:lnTo>
                      <a:pt x="60062" y="2706665"/>
                    </a:lnTo>
                    <a:lnTo>
                      <a:pt x="61170" y="2708660"/>
                    </a:lnTo>
                    <a:lnTo>
                      <a:pt x="64827" y="2712982"/>
                    </a:lnTo>
                    <a:lnTo>
                      <a:pt x="62389" y="2714866"/>
                    </a:lnTo>
                    <a:lnTo>
                      <a:pt x="61392" y="2714866"/>
                    </a:lnTo>
                    <a:cubicBezTo>
                      <a:pt x="61392" y="2714866"/>
                      <a:pt x="60062" y="2714755"/>
                      <a:pt x="60062" y="2714755"/>
                    </a:cubicBezTo>
                    <a:lnTo>
                      <a:pt x="59619" y="2714201"/>
                    </a:lnTo>
                    <a:lnTo>
                      <a:pt x="57735" y="2711320"/>
                    </a:lnTo>
                    <a:lnTo>
                      <a:pt x="57070" y="2710987"/>
                    </a:lnTo>
                    <a:lnTo>
                      <a:pt x="55408" y="2711430"/>
                    </a:lnTo>
                    <a:lnTo>
                      <a:pt x="54632" y="2711430"/>
                    </a:lnTo>
                    <a:cubicBezTo>
                      <a:pt x="54632" y="2711430"/>
                      <a:pt x="54521" y="2710766"/>
                      <a:pt x="54521" y="2710766"/>
                    </a:cubicBezTo>
                    <a:lnTo>
                      <a:pt x="54521" y="2708771"/>
                    </a:lnTo>
                    <a:cubicBezTo>
                      <a:pt x="54521" y="2708771"/>
                      <a:pt x="53856" y="2707995"/>
                      <a:pt x="53856" y="2707995"/>
                    </a:cubicBezTo>
                    <a:lnTo>
                      <a:pt x="51972" y="2706998"/>
                    </a:lnTo>
                    <a:lnTo>
                      <a:pt x="49978" y="2706555"/>
                    </a:lnTo>
                    <a:lnTo>
                      <a:pt x="46210" y="2706776"/>
                    </a:lnTo>
                    <a:lnTo>
                      <a:pt x="44437" y="2707773"/>
                    </a:lnTo>
                    <a:lnTo>
                      <a:pt x="42885" y="2709768"/>
                    </a:lnTo>
                    <a:lnTo>
                      <a:pt x="43551" y="2710433"/>
                    </a:lnTo>
                    <a:lnTo>
                      <a:pt x="43883" y="2711098"/>
                    </a:lnTo>
                    <a:lnTo>
                      <a:pt x="44105" y="2711874"/>
                    </a:lnTo>
                    <a:lnTo>
                      <a:pt x="44437" y="2712871"/>
                    </a:lnTo>
                    <a:lnTo>
                      <a:pt x="42664" y="2713093"/>
                    </a:lnTo>
                    <a:lnTo>
                      <a:pt x="41556" y="2714977"/>
                    </a:lnTo>
                    <a:lnTo>
                      <a:pt x="41334" y="2717415"/>
                    </a:lnTo>
                    <a:lnTo>
                      <a:pt x="42221" y="2719520"/>
                    </a:lnTo>
                    <a:lnTo>
                      <a:pt x="41002" y="2720406"/>
                    </a:lnTo>
                    <a:lnTo>
                      <a:pt x="39672" y="2721958"/>
                    </a:lnTo>
                    <a:lnTo>
                      <a:pt x="38896" y="2724174"/>
                    </a:lnTo>
                    <a:lnTo>
                      <a:pt x="39450" y="2726834"/>
                    </a:lnTo>
                    <a:lnTo>
                      <a:pt x="41556" y="2732929"/>
                    </a:lnTo>
                    <a:lnTo>
                      <a:pt x="42221" y="2734258"/>
                    </a:lnTo>
                    <a:lnTo>
                      <a:pt x="44991" y="2735588"/>
                    </a:lnTo>
                    <a:lnTo>
                      <a:pt x="71808" y="2736031"/>
                    </a:lnTo>
                    <a:lnTo>
                      <a:pt x="73249" y="2735588"/>
                    </a:lnTo>
                    <a:lnTo>
                      <a:pt x="78014" y="2732818"/>
                    </a:lnTo>
                    <a:lnTo>
                      <a:pt x="84441" y="2732596"/>
                    </a:lnTo>
                    <a:lnTo>
                      <a:pt x="82114" y="2736031"/>
                    </a:lnTo>
                    <a:lnTo>
                      <a:pt x="76463" y="2739134"/>
                    </a:lnTo>
                    <a:lnTo>
                      <a:pt x="85549" y="2741351"/>
                    </a:lnTo>
                    <a:lnTo>
                      <a:pt x="94193" y="2745561"/>
                    </a:lnTo>
                    <a:lnTo>
                      <a:pt x="91423" y="2747556"/>
                    </a:lnTo>
                    <a:lnTo>
                      <a:pt x="81006" y="2747113"/>
                    </a:lnTo>
                    <a:lnTo>
                      <a:pt x="81006" y="2745561"/>
                    </a:lnTo>
                    <a:lnTo>
                      <a:pt x="81893" y="2745340"/>
                    </a:lnTo>
                    <a:lnTo>
                      <a:pt x="84109" y="2744010"/>
                    </a:lnTo>
                    <a:lnTo>
                      <a:pt x="62500" y="2744010"/>
                    </a:lnTo>
                    <a:lnTo>
                      <a:pt x="65381" y="2746337"/>
                    </a:lnTo>
                    <a:lnTo>
                      <a:pt x="83444" y="2752100"/>
                    </a:lnTo>
                    <a:lnTo>
                      <a:pt x="86436" y="2752100"/>
                    </a:lnTo>
                    <a:lnTo>
                      <a:pt x="86436" y="2753762"/>
                    </a:lnTo>
                    <a:lnTo>
                      <a:pt x="73803" y="2753762"/>
                    </a:lnTo>
                    <a:lnTo>
                      <a:pt x="70146" y="2755313"/>
                    </a:lnTo>
                    <a:lnTo>
                      <a:pt x="68706" y="2755535"/>
                    </a:lnTo>
                    <a:lnTo>
                      <a:pt x="63608" y="2753762"/>
                    </a:lnTo>
                    <a:lnTo>
                      <a:pt x="61724" y="2753762"/>
                    </a:lnTo>
                    <a:lnTo>
                      <a:pt x="61724" y="2755535"/>
                    </a:lnTo>
                    <a:lnTo>
                      <a:pt x="61724" y="2755535"/>
                    </a:lnTo>
                    <a:lnTo>
                      <a:pt x="62389" y="2757197"/>
                    </a:lnTo>
                    <a:lnTo>
                      <a:pt x="61503" y="2760965"/>
                    </a:lnTo>
                    <a:lnTo>
                      <a:pt x="65935" y="2764400"/>
                    </a:lnTo>
                    <a:lnTo>
                      <a:pt x="74468" y="2767835"/>
                    </a:lnTo>
                    <a:lnTo>
                      <a:pt x="78679" y="2771492"/>
                    </a:lnTo>
                    <a:lnTo>
                      <a:pt x="90869" y="2769830"/>
                    </a:lnTo>
                    <a:lnTo>
                      <a:pt x="95745" y="2771714"/>
                    </a:lnTo>
                    <a:lnTo>
                      <a:pt x="95412" y="2776147"/>
                    </a:lnTo>
                    <a:lnTo>
                      <a:pt x="97961" y="2777920"/>
                    </a:lnTo>
                    <a:lnTo>
                      <a:pt x="101507" y="2777587"/>
                    </a:lnTo>
                    <a:lnTo>
                      <a:pt x="105053" y="2775038"/>
                    </a:lnTo>
                    <a:lnTo>
                      <a:pt x="110815" y="2775038"/>
                    </a:lnTo>
                    <a:cubicBezTo>
                      <a:pt x="110815" y="2775038"/>
                      <a:pt x="111813" y="2774374"/>
                      <a:pt x="111813" y="2774374"/>
                    </a:cubicBezTo>
                    <a:lnTo>
                      <a:pt x="115026" y="2770162"/>
                    </a:lnTo>
                    <a:lnTo>
                      <a:pt x="117908" y="2768057"/>
                    </a:lnTo>
                    <a:lnTo>
                      <a:pt x="121011" y="2767060"/>
                    </a:lnTo>
                    <a:lnTo>
                      <a:pt x="127549" y="2767060"/>
                    </a:lnTo>
                    <a:cubicBezTo>
                      <a:pt x="127549" y="2767060"/>
                      <a:pt x="130319" y="2768279"/>
                      <a:pt x="130319" y="2768279"/>
                    </a:cubicBezTo>
                    <a:lnTo>
                      <a:pt x="134308" y="2774706"/>
                    </a:lnTo>
                    <a:lnTo>
                      <a:pt x="136857" y="2776479"/>
                    </a:lnTo>
                    <a:lnTo>
                      <a:pt x="136857" y="2778141"/>
                    </a:lnTo>
                    <a:lnTo>
                      <a:pt x="134419" y="2778141"/>
                    </a:lnTo>
                    <a:cubicBezTo>
                      <a:pt x="134419" y="2778141"/>
                      <a:pt x="133089" y="2777144"/>
                      <a:pt x="133089" y="2777144"/>
                    </a:cubicBezTo>
                    <a:lnTo>
                      <a:pt x="131095" y="2772268"/>
                    </a:lnTo>
                    <a:lnTo>
                      <a:pt x="129211" y="2770162"/>
                    </a:lnTo>
                    <a:lnTo>
                      <a:pt x="126551" y="2769609"/>
                    </a:lnTo>
                    <a:lnTo>
                      <a:pt x="121454" y="2770052"/>
                    </a:lnTo>
                    <a:lnTo>
                      <a:pt x="119570" y="2770827"/>
                    </a:lnTo>
                    <a:lnTo>
                      <a:pt x="118129" y="2772711"/>
                    </a:lnTo>
                    <a:lnTo>
                      <a:pt x="117021" y="2774817"/>
                    </a:lnTo>
                    <a:lnTo>
                      <a:pt x="116024" y="2776368"/>
                    </a:lnTo>
                    <a:lnTo>
                      <a:pt x="113808" y="2777698"/>
                    </a:lnTo>
                    <a:lnTo>
                      <a:pt x="108932" y="2778363"/>
                    </a:lnTo>
                    <a:lnTo>
                      <a:pt x="106715" y="2779693"/>
                    </a:lnTo>
                    <a:lnTo>
                      <a:pt x="107491" y="2781466"/>
                    </a:lnTo>
                    <a:lnTo>
                      <a:pt x="104721" y="2783128"/>
                    </a:lnTo>
                    <a:lnTo>
                      <a:pt x="100731" y="2782796"/>
                    </a:lnTo>
                    <a:lnTo>
                      <a:pt x="84109" y="2774928"/>
                    </a:lnTo>
                    <a:lnTo>
                      <a:pt x="81117" y="2778585"/>
                    </a:lnTo>
                    <a:lnTo>
                      <a:pt x="76020" y="2777144"/>
                    </a:lnTo>
                    <a:lnTo>
                      <a:pt x="70589" y="2774152"/>
                    </a:lnTo>
                    <a:lnTo>
                      <a:pt x="66379" y="2773044"/>
                    </a:lnTo>
                    <a:lnTo>
                      <a:pt x="67265" y="2774817"/>
                    </a:lnTo>
                    <a:lnTo>
                      <a:pt x="64495" y="2778141"/>
                    </a:lnTo>
                    <a:lnTo>
                      <a:pt x="52416" y="2779693"/>
                    </a:lnTo>
                    <a:lnTo>
                      <a:pt x="40005" y="2786342"/>
                    </a:lnTo>
                    <a:lnTo>
                      <a:pt x="40005" y="2787782"/>
                    </a:lnTo>
                    <a:lnTo>
                      <a:pt x="44659" y="2787561"/>
                    </a:lnTo>
                    <a:lnTo>
                      <a:pt x="49202" y="2786342"/>
                    </a:lnTo>
                    <a:lnTo>
                      <a:pt x="53967" y="2786342"/>
                    </a:lnTo>
                    <a:cubicBezTo>
                      <a:pt x="53967" y="2786342"/>
                      <a:pt x="56294" y="2785455"/>
                      <a:pt x="56294" y="2785455"/>
                    </a:cubicBezTo>
                    <a:lnTo>
                      <a:pt x="58510" y="2783017"/>
                    </a:lnTo>
                    <a:lnTo>
                      <a:pt x="58843" y="2783904"/>
                    </a:lnTo>
                    <a:lnTo>
                      <a:pt x="59065" y="2784569"/>
                    </a:lnTo>
                    <a:lnTo>
                      <a:pt x="59065" y="2785234"/>
                    </a:lnTo>
                    <a:cubicBezTo>
                      <a:pt x="59065" y="2785234"/>
                      <a:pt x="59286" y="2786342"/>
                      <a:pt x="59286" y="2786342"/>
                    </a:cubicBezTo>
                    <a:lnTo>
                      <a:pt x="55519" y="2787007"/>
                    </a:lnTo>
                    <a:lnTo>
                      <a:pt x="54743" y="2787782"/>
                    </a:lnTo>
                    <a:lnTo>
                      <a:pt x="54743" y="2789112"/>
                    </a:lnTo>
                    <a:cubicBezTo>
                      <a:pt x="54743" y="2789112"/>
                      <a:pt x="54854" y="2792990"/>
                      <a:pt x="54854" y="2792990"/>
                    </a:cubicBezTo>
                    <a:lnTo>
                      <a:pt x="54854" y="2794210"/>
                    </a:lnTo>
                    <a:cubicBezTo>
                      <a:pt x="54854" y="2794210"/>
                      <a:pt x="52970" y="2796204"/>
                      <a:pt x="52970" y="2796204"/>
                    </a:cubicBezTo>
                    <a:lnTo>
                      <a:pt x="52416" y="2794763"/>
                    </a:lnTo>
                    <a:lnTo>
                      <a:pt x="52083" y="2791883"/>
                    </a:lnTo>
                    <a:lnTo>
                      <a:pt x="50864" y="2789555"/>
                    </a:lnTo>
                    <a:lnTo>
                      <a:pt x="49091" y="2789888"/>
                    </a:lnTo>
                    <a:lnTo>
                      <a:pt x="47207" y="2792215"/>
                    </a:lnTo>
                    <a:lnTo>
                      <a:pt x="45767" y="2795650"/>
                    </a:lnTo>
                    <a:lnTo>
                      <a:pt x="45434" y="2799196"/>
                    </a:lnTo>
                    <a:lnTo>
                      <a:pt x="46654" y="2802632"/>
                    </a:lnTo>
                    <a:lnTo>
                      <a:pt x="48870" y="2804515"/>
                    </a:lnTo>
                    <a:lnTo>
                      <a:pt x="50089" y="2807175"/>
                    </a:lnTo>
                    <a:lnTo>
                      <a:pt x="52527" y="2808283"/>
                    </a:lnTo>
                    <a:lnTo>
                      <a:pt x="56516" y="2807064"/>
                    </a:lnTo>
                    <a:lnTo>
                      <a:pt x="60395" y="2804515"/>
                    </a:lnTo>
                    <a:lnTo>
                      <a:pt x="62943" y="2801745"/>
                    </a:lnTo>
                    <a:lnTo>
                      <a:pt x="64495" y="2800637"/>
                    </a:lnTo>
                    <a:lnTo>
                      <a:pt x="108710" y="2795428"/>
                    </a:lnTo>
                    <a:lnTo>
                      <a:pt x="113808" y="2795983"/>
                    </a:lnTo>
                    <a:lnTo>
                      <a:pt x="117575" y="2799307"/>
                    </a:lnTo>
                    <a:lnTo>
                      <a:pt x="95745" y="2797977"/>
                    </a:lnTo>
                    <a:lnTo>
                      <a:pt x="74911" y="2802521"/>
                    </a:lnTo>
                    <a:lnTo>
                      <a:pt x="76684" y="2804737"/>
                    </a:lnTo>
                    <a:lnTo>
                      <a:pt x="80452" y="2807175"/>
                    </a:lnTo>
                    <a:lnTo>
                      <a:pt x="82225" y="2809724"/>
                    </a:lnTo>
                    <a:lnTo>
                      <a:pt x="83001" y="2812494"/>
                    </a:lnTo>
                    <a:lnTo>
                      <a:pt x="83776" y="2816816"/>
                    </a:lnTo>
                    <a:lnTo>
                      <a:pt x="84109" y="2821249"/>
                    </a:lnTo>
                    <a:lnTo>
                      <a:pt x="83776" y="2824240"/>
                    </a:lnTo>
                    <a:lnTo>
                      <a:pt x="82225" y="2825127"/>
                    </a:lnTo>
                    <a:lnTo>
                      <a:pt x="81006" y="2821692"/>
                    </a:lnTo>
                    <a:lnTo>
                      <a:pt x="79566" y="2813713"/>
                    </a:lnTo>
                    <a:lnTo>
                      <a:pt x="78679" y="2811053"/>
                    </a:lnTo>
                    <a:lnTo>
                      <a:pt x="77571" y="2808948"/>
                    </a:lnTo>
                    <a:lnTo>
                      <a:pt x="76130" y="2807175"/>
                    </a:lnTo>
                    <a:lnTo>
                      <a:pt x="74357" y="2805845"/>
                    </a:lnTo>
                    <a:lnTo>
                      <a:pt x="71919" y="2804626"/>
                    </a:lnTo>
                    <a:lnTo>
                      <a:pt x="68817" y="2803850"/>
                    </a:lnTo>
                    <a:lnTo>
                      <a:pt x="66157" y="2804626"/>
                    </a:lnTo>
                    <a:lnTo>
                      <a:pt x="64051" y="2811275"/>
                    </a:lnTo>
                    <a:lnTo>
                      <a:pt x="61835" y="2812383"/>
                    </a:lnTo>
                    <a:lnTo>
                      <a:pt x="56848" y="2812162"/>
                    </a:lnTo>
                    <a:lnTo>
                      <a:pt x="56294" y="2812716"/>
                    </a:lnTo>
                    <a:lnTo>
                      <a:pt x="54410" y="2814932"/>
                    </a:lnTo>
                    <a:lnTo>
                      <a:pt x="53302" y="2815486"/>
                    </a:lnTo>
                    <a:lnTo>
                      <a:pt x="50532" y="2815818"/>
                    </a:lnTo>
                    <a:lnTo>
                      <a:pt x="47872" y="2816927"/>
                    </a:lnTo>
                    <a:lnTo>
                      <a:pt x="43772" y="2819697"/>
                    </a:lnTo>
                    <a:lnTo>
                      <a:pt x="41999" y="2821913"/>
                    </a:lnTo>
                    <a:lnTo>
                      <a:pt x="40891" y="2825016"/>
                    </a:lnTo>
                    <a:lnTo>
                      <a:pt x="42996" y="2824019"/>
                    </a:lnTo>
                    <a:lnTo>
                      <a:pt x="44105" y="2824019"/>
                    </a:lnTo>
                    <a:cubicBezTo>
                      <a:pt x="44105" y="2824019"/>
                      <a:pt x="44880" y="2825127"/>
                      <a:pt x="44880" y="2825127"/>
                    </a:cubicBezTo>
                    <a:lnTo>
                      <a:pt x="45989" y="2827454"/>
                    </a:lnTo>
                    <a:lnTo>
                      <a:pt x="47540" y="2828784"/>
                    </a:lnTo>
                    <a:lnTo>
                      <a:pt x="49534" y="2828451"/>
                    </a:lnTo>
                    <a:lnTo>
                      <a:pt x="53302" y="2826567"/>
                    </a:lnTo>
                    <a:lnTo>
                      <a:pt x="51972" y="2829338"/>
                    </a:lnTo>
                    <a:lnTo>
                      <a:pt x="49645" y="2830114"/>
                    </a:lnTo>
                    <a:lnTo>
                      <a:pt x="46986" y="2830335"/>
                    </a:lnTo>
                    <a:lnTo>
                      <a:pt x="44770" y="2831443"/>
                    </a:lnTo>
                    <a:lnTo>
                      <a:pt x="48426" y="2833327"/>
                    </a:lnTo>
                    <a:lnTo>
                      <a:pt x="61946" y="2831443"/>
                    </a:lnTo>
                    <a:lnTo>
                      <a:pt x="65159" y="2832330"/>
                    </a:lnTo>
                    <a:lnTo>
                      <a:pt x="68484" y="2834657"/>
                    </a:lnTo>
                    <a:lnTo>
                      <a:pt x="74468" y="2841085"/>
                    </a:lnTo>
                    <a:lnTo>
                      <a:pt x="70479" y="2841085"/>
                    </a:lnTo>
                    <a:lnTo>
                      <a:pt x="70700" y="2842192"/>
                    </a:lnTo>
                    <a:lnTo>
                      <a:pt x="71144" y="2844852"/>
                    </a:lnTo>
                    <a:lnTo>
                      <a:pt x="71365" y="2845850"/>
                    </a:lnTo>
                    <a:lnTo>
                      <a:pt x="59508" y="2840530"/>
                    </a:lnTo>
                    <a:lnTo>
                      <a:pt x="52859" y="2840087"/>
                    </a:lnTo>
                    <a:lnTo>
                      <a:pt x="51086" y="2845850"/>
                    </a:lnTo>
                    <a:lnTo>
                      <a:pt x="52748" y="2847068"/>
                    </a:lnTo>
                    <a:lnTo>
                      <a:pt x="60173" y="2850061"/>
                    </a:lnTo>
                    <a:lnTo>
                      <a:pt x="62278" y="2849839"/>
                    </a:lnTo>
                    <a:lnTo>
                      <a:pt x="64384" y="2847512"/>
                    </a:lnTo>
                    <a:lnTo>
                      <a:pt x="66711" y="2848066"/>
                    </a:lnTo>
                    <a:lnTo>
                      <a:pt x="69260" y="2849728"/>
                    </a:lnTo>
                    <a:lnTo>
                      <a:pt x="71808" y="2850725"/>
                    </a:lnTo>
                    <a:lnTo>
                      <a:pt x="69703" y="2851612"/>
                    </a:lnTo>
                    <a:lnTo>
                      <a:pt x="67265" y="2851168"/>
                    </a:lnTo>
                    <a:lnTo>
                      <a:pt x="65159" y="2851168"/>
                    </a:lnTo>
                    <a:cubicBezTo>
                      <a:pt x="65159" y="2851168"/>
                      <a:pt x="64051" y="2853828"/>
                      <a:pt x="64051" y="2853828"/>
                    </a:cubicBezTo>
                    <a:lnTo>
                      <a:pt x="65049" y="2854493"/>
                    </a:lnTo>
                    <a:lnTo>
                      <a:pt x="65603" y="2855380"/>
                    </a:lnTo>
                    <a:lnTo>
                      <a:pt x="66711" y="2857817"/>
                    </a:lnTo>
                    <a:lnTo>
                      <a:pt x="67819" y="2859258"/>
                    </a:lnTo>
                    <a:lnTo>
                      <a:pt x="68484" y="2859258"/>
                    </a:lnTo>
                    <a:cubicBezTo>
                      <a:pt x="68484" y="2859258"/>
                      <a:pt x="69149" y="2858815"/>
                      <a:pt x="69149" y="2858815"/>
                    </a:cubicBezTo>
                    <a:lnTo>
                      <a:pt x="75355" y="2858261"/>
                    </a:lnTo>
                    <a:lnTo>
                      <a:pt x="77793" y="2856820"/>
                    </a:lnTo>
                    <a:lnTo>
                      <a:pt x="79676" y="2853828"/>
                    </a:lnTo>
                    <a:lnTo>
                      <a:pt x="83776" y="2861364"/>
                    </a:lnTo>
                    <a:lnTo>
                      <a:pt x="88542" y="2865242"/>
                    </a:lnTo>
                    <a:lnTo>
                      <a:pt x="93861" y="2865464"/>
                    </a:lnTo>
                    <a:lnTo>
                      <a:pt x="99734" y="2862028"/>
                    </a:lnTo>
                    <a:lnTo>
                      <a:pt x="106715" y="2853385"/>
                    </a:lnTo>
                    <a:lnTo>
                      <a:pt x="109042" y="2852166"/>
                    </a:lnTo>
                    <a:lnTo>
                      <a:pt x="122451" y="2850836"/>
                    </a:lnTo>
                    <a:lnTo>
                      <a:pt x="124667" y="2849950"/>
                    </a:lnTo>
                    <a:lnTo>
                      <a:pt x="125443" y="2847733"/>
                    </a:lnTo>
                    <a:lnTo>
                      <a:pt x="127327" y="2847512"/>
                    </a:lnTo>
                    <a:lnTo>
                      <a:pt x="129433" y="2847955"/>
                    </a:lnTo>
                    <a:lnTo>
                      <a:pt x="130873" y="2847733"/>
                    </a:lnTo>
                    <a:lnTo>
                      <a:pt x="131871" y="2845850"/>
                    </a:lnTo>
                    <a:lnTo>
                      <a:pt x="132314" y="2841639"/>
                    </a:lnTo>
                    <a:lnTo>
                      <a:pt x="133089" y="2839422"/>
                    </a:lnTo>
                    <a:lnTo>
                      <a:pt x="134530" y="2838092"/>
                    </a:lnTo>
                    <a:lnTo>
                      <a:pt x="134530" y="2841195"/>
                    </a:lnTo>
                    <a:cubicBezTo>
                      <a:pt x="134530" y="2841195"/>
                      <a:pt x="134530" y="2845517"/>
                      <a:pt x="134530" y="2845517"/>
                    </a:cubicBezTo>
                    <a:lnTo>
                      <a:pt x="136857" y="2847733"/>
                    </a:lnTo>
                    <a:lnTo>
                      <a:pt x="144836" y="2847068"/>
                    </a:lnTo>
                    <a:lnTo>
                      <a:pt x="152371" y="2844298"/>
                    </a:lnTo>
                    <a:lnTo>
                      <a:pt x="163231" y="2836319"/>
                    </a:lnTo>
                    <a:lnTo>
                      <a:pt x="162123" y="2840087"/>
                    </a:lnTo>
                    <a:lnTo>
                      <a:pt x="159685" y="2842414"/>
                    </a:lnTo>
                    <a:lnTo>
                      <a:pt x="154588" y="2845850"/>
                    </a:lnTo>
                    <a:lnTo>
                      <a:pt x="160572" y="2849063"/>
                    </a:lnTo>
                    <a:lnTo>
                      <a:pt x="167331" y="2849396"/>
                    </a:lnTo>
                    <a:lnTo>
                      <a:pt x="173759" y="2846736"/>
                    </a:lnTo>
                    <a:lnTo>
                      <a:pt x="178745" y="2840974"/>
                    </a:lnTo>
                    <a:lnTo>
                      <a:pt x="182070" y="2849174"/>
                    </a:lnTo>
                    <a:lnTo>
                      <a:pt x="191046" y="2854604"/>
                    </a:lnTo>
                    <a:lnTo>
                      <a:pt x="201241" y="2857264"/>
                    </a:lnTo>
                    <a:lnTo>
                      <a:pt x="208222" y="2857264"/>
                    </a:lnTo>
                    <a:cubicBezTo>
                      <a:pt x="208222" y="2857264"/>
                      <a:pt x="213984" y="2853385"/>
                      <a:pt x="213984" y="2853385"/>
                    </a:cubicBezTo>
                    <a:lnTo>
                      <a:pt x="215315" y="2852055"/>
                    </a:lnTo>
                    <a:lnTo>
                      <a:pt x="216422" y="2849617"/>
                    </a:lnTo>
                    <a:lnTo>
                      <a:pt x="216422" y="2847401"/>
                    </a:lnTo>
                    <a:cubicBezTo>
                      <a:pt x="216422" y="2847401"/>
                      <a:pt x="216201" y="2844963"/>
                      <a:pt x="216201" y="2844963"/>
                    </a:cubicBezTo>
                    <a:lnTo>
                      <a:pt x="215979" y="2841749"/>
                    </a:lnTo>
                    <a:lnTo>
                      <a:pt x="215536" y="2838979"/>
                    </a:lnTo>
                    <a:lnTo>
                      <a:pt x="214428" y="2837649"/>
                    </a:lnTo>
                    <a:lnTo>
                      <a:pt x="212987" y="2836763"/>
                    </a:lnTo>
                    <a:lnTo>
                      <a:pt x="211768" y="2835322"/>
                    </a:lnTo>
                    <a:lnTo>
                      <a:pt x="212433" y="2834436"/>
                    </a:lnTo>
                    <a:lnTo>
                      <a:pt x="219969" y="2836098"/>
                    </a:lnTo>
                    <a:lnTo>
                      <a:pt x="218750" y="2834214"/>
                    </a:lnTo>
                    <a:lnTo>
                      <a:pt x="218417" y="2832441"/>
                    </a:lnTo>
                    <a:lnTo>
                      <a:pt x="218417" y="2830889"/>
                    </a:lnTo>
                    <a:cubicBezTo>
                      <a:pt x="218417" y="2830889"/>
                      <a:pt x="218417" y="2829670"/>
                      <a:pt x="218417" y="2829670"/>
                    </a:cubicBezTo>
                    <a:lnTo>
                      <a:pt x="217198" y="2826014"/>
                    </a:lnTo>
                    <a:lnTo>
                      <a:pt x="215647" y="2822467"/>
                    </a:lnTo>
                    <a:lnTo>
                      <a:pt x="215868" y="2821138"/>
                    </a:lnTo>
                    <a:lnTo>
                      <a:pt x="216755" y="2819143"/>
                    </a:lnTo>
                    <a:lnTo>
                      <a:pt x="217863" y="2817370"/>
                    </a:lnTo>
                    <a:lnTo>
                      <a:pt x="218750" y="2816594"/>
                    </a:lnTo>
                    <a:lnTo>
                      <a:pt x="219969" y="2817370"/>
                    </a:lnTo>
                    <a:lnTo>
                      <a:pt x="221742" y="2820916"/>
                    </a:lnTo>
                    <a:lnTo>
                      <a:pt x="223071" y="2821692"/>
                    </a:lnTo>
                    <a:lnTo>
                      <a:pt x="227504" y="2818589"/>
                    </a:lnTo>
                    <a:lnTo>
                      <a:pt x="231272" y="2811386"/>
                    </a:lnTo>
                    <a:lnTo>
                      <a:pt x="238142" y="2790220"/>
                    </a:lnTo>
                    <a:lnTo>
                      <a:pt x="238696" y="2789445"/>
                    </a:lnTo>
                    <a:lnTo>
                      <a:pt x="240137" y="2789999"/>
                    </a:lnTo>
                    <a:lnTo>
                      <a:pt x="240137" y="2792215"/>
                    </a:lnTo>
                    <a:cubicBezTo>
                      <a:pt x="240137" y="2792215"/>
                      <a:pt x="239694" y="2794653"/>
                      <a:pt x="239694" y="2794653"/>
                    </a:cubicBezTo>
                    <a:lnTo>
                      <a:pt x="239140" y="2795761"/>
                    </a:lnTo>
                    <a:lnTo>
                      <a:pt x="238807" y="2796648"/>
                    </a:lnTo>
                    <a:lnTo>
                      <a:pt x="238142" y="2801191"/>
                    </a:lnTo>
                    <a:lnTo>
                      <a:pt x="238142" y="2802964"/>
                    </a:lnTo>
                    <a:cubicBezTo>
                      <a:pt x="238142" y="2802964"/>
                      <a:pt x="237478" y="2803961"/>
                      <a:pt x="237478" y="2803961"/>
                    </a:cubicBezTo>
                    <a:lnTo>
                      <a:pt x="234929" y="2807175"/>
                    </a:lnTo>
                    <a:lnTo>
                      <a:pt x="234042" y="2808615"/>
                    </a:lnTo>
                    <a:lnTo>
                      <a:pt x="229831" y="2820805"/>
                    </a:lnTo>
                    <a:lnTo>
                      <a:pt x="227947" y="2823576"/>
                    </a:lnTo>
                    <a:lnTo>
                      <a:pt x="223736" y="2827454"/>
                    </a:lnTo>
                    <a:lnTo>
                      <a:pt x="222407" y="2831222"/>
                    </a:lnTo>
                    <a:lnTo>
                      <a:pt x="234485" y="2838092"/>
                    </a:lnTo>
                    <a:lnTo>
                      <a:pt x="250997" y="2841306"/>
                    </a:lnTo>
                    <a:lnTo>
                      <a:pt x="260527" y="2845628"/>
                    </a:lnTo>
                    <a:lnTo>
                      <a:pt x="263741" y="2845960"/>
                    </a:lnTo>
                    <a:lnTo>
                      <a:pt x="266954" y="2844741"/>
                    </a:lnTo>
                    <a:lnTo>
                      <a:pt x="272938" y="2840863"/>
                    </a:lnTo>
                    <a:lnTo>
                      <a:pt x="270279" y="2844852"/>
                    </a:lnTo>
                    <a:lnTo>
                      <a:pt x="265957" y="2848288"/>
                    </a:lnTo>
                    <a:lnTo>
                      <a:pt x="263186" y="2852055"/>
                    </a:lnTo>
                    <a:lnTo>
                      <a:pt x="265181" y="2857153"/>
                    </a:lnTo>
                    <a:lnTo>
                      <a:pt x="267176" y="2857928"/>
                    </a:lnTo>
                    <a:lnTo>
                      <a:pt x="269503" y="2856931"/>
                    </a:lnTo>
                    <a:lnTo>
                      <a:pt x="273603" y="2853828"/>
                    </a:lnTo>
                    <a:lnTo>
                      <a:pt x="288009" y="2849950"/>
                    </a:lnTo>
                    <a:lnTo>
                      <a:pt x="289117" y="2849063"/>
                    </a:lnTo>
                    <a:lnTo>
                      <a:pt x="289782" y="2847844"/>
                    </a:lnTo>
                    <a:lnTo>
                      <a:pt x="290115" y="2846403"/>
                    </a:lnTo>
                    <a:lnTo>
                      <a:pt x="290336" y="2845074"/>
                    </a:lnTo>
                    <a:lnTo>
                      <a:pt x="290669" y="2844298"/>
                    </a:lnTo>
                    <a:lnTo>
                      <a:pt x="292220" y="2842968"/>
                    </a:lnTo>
                    <a:lnTo>
                      <a:pt x="296542" y="2841085"/>
                    </a:lnTo>
                    <a:lnTo>
                      <a:pt x="298315" y="2841085"/>
                    </a:lnTo>
                    <a:lnTo>
                      <a:pt x="298980" y="2841639"/>
                    </a:lnTo>
                    <a:lnTo>
                      <a:pt x="300642" y="2843633"/>
                    </a:lnTo>
                    <a:lnTo>
                      <a:pt x="301418" y="2844298"/>
                    </a:lnTo>
                    <a:lnTo>
                      <a:pt x="304077" y="2845739"/>
                    </a:lnTo>
                    <a:lnTo>
                      <a:pt x="305407" y="2846071"/>
                    </a:lnTo>
                    <a:lnTo>
                      <a:pt x="306848" y="2845850"/>
                    </a:lnTo>
                    <a:lnTo>
                      <a:pt x="308399" y="2844852"/>
                    </a:lnTo>
                    <a:lnTo>
                      <a:pt x="312943" y="2839311"/>
                    </a:lnTo>
                    <a:lnTo>
                      <a:pt x="310726" y="2837871"/>
                    </a:lnTo>
                    <a:lnTo>
                      <a:pt x="308732" y="2835987"/>
                    </a:lnTo>
                    <a:lnTo>
                      <a:pt x="307291" y="2833106"/>
                    </a:lnTo>
                    <a:lnTo>
                      <a:pt x="305961" y="2823022"/>
                    </a:lnTo>
                    <a:lnTo>
                      <a:pt x="303967" y="2819919"/>
                    </a:lnTo>
                    <a:lnTo>
                      <a:pt x="301529" y="2817702"/>
                    </a:lnTo>
                    <a:lnTo>
                      <a:pt x="299312" y="2814378"/>
                    </a:lnTo>
                    <a:lnTo>
                      <a:pt x="299866" y="2811829"/>
                    </a:lnTo>
                    <a:lnTo>
                      <a:pt x="306737" y="2802410"/>
                    </a:lnTo>
                    <a:lnTo>
                      <a:pt x="307180" y="2798753"/>
                    </a:lnTo>
                    <a:lnTo>
                      <a:pt x="306072" y="2796315"/>
                    </a:lnTo>
                    <a:lnTo>
                      <a:pt x="304077" y="2794099"/>
                    </a:lnTo>
                    <a:lnTo>
                      <a:pt x="302083" y="2791107"/>
                    </a:lnTo>
                    <a:lnTo>
                      <a:pt x="304521" y="2791439"/>
                    </a:lnTo>
                    <a:lnTo>
                      <a:pt x="308842" y="2793434"/>
                    </a:lnTo>
                    <a:lnTo>
                      <a:pt x="311391" y="2792658"/>
                    </a:lnTo>
                    <a:lnTo>
                      <a:pt x="327570" y="2775814"/>
                    </a:lnTo>
                    <a:lnTo>
                      <a:pt x="336990" y="2769941"/>
                    </a:lnTo>
                    <a:lnTo>
                      <a:pt x="335327" y="2773709"/>
                    </a:lnTo>
                    <a:lnTo>
                      <a:pt x="332889" y="2776811"/>
                    </a:lnTo>
                    <a:lnTo>
                      <a:pt x="330119" y="2778917"/>
                    </a:lnTo>
                    <a:lnTo>
                      <a:pt x="327460" y="2779693"/>
                    </a:lnTo>
                    <a:lnTo>
                      <a:pt x="325243" y="2781133"/>
                    </a:lnTo>
                    <a:lnTo>
                      <a:pt x="323470" y="2784458"/>
                    </a:lnTo>
                    <a:lnTo>
                      <a:pt x="321808" y="2788225"/>
                    </a:lnTo>
                    <a:lnTo>
                      <a:pt x="320035" y="2791218"/>
                    </a:lnTo>
                    <a:lnTo>
                      <a:pt x="315491" y="2795428"/>
                    </a:lnTo>
                    <a:lnTo>
                      <a:pt x="314273" y="2798088"/>
                    </a:lnTo>
                    <a:lnTo>
                      <a:pt x="313829" y="2803407"/>
                    </a:lnTo>
                    <a:lnTo>
                      <a:pt x="312610" y="2807729"/>
                    </a:lnTo>
                    <a:lnTo>
                      <a:pt x="307845" y="2811940"/>
                    </a:lnTo>
                    <a:lnTo>
                      <a:pt x="307624" y="2816927"/>
                    </a:lnTo>
                    <a:lnTo>
                      <a:pt x="308288" y="2818256"/>
                    </a:lnTo>
                    <a:lnTo>
                      <a:pt x="309286" y="2818921"/>
                    </a:lnTo>
                    <a:lnTo>
                      <a:pt x="310172" y="2820029"/>
                    </a:lnTo>
                    <a:lnTo>
                      <a:pt x="310615" y="2822800"/>
                    </a:lnTo>
                    <a:lnTo>
                      <a:pt x="310615" y="2825238"/>
                    </a:lnTo>
                    <a:cubicBezTo>
                      <a:pt x="310615" y="2825238"/>
                      <a:pt x="311280" y="2829781"/>
                      <a:pt x="311280" y="2829781"/>
                    </a:cubicBezTo>
                    <a:lnTo>
                      <a:pt x="311280" y="2832441"/>
                    </a:lnTo>
                    <a:cubicBezTo>
                      <a:pt x="311280" y="2832441"/>
                      <a:pt x="312832" y="2836209"/>
                      <a:pt x="312832" y="2836209"/>
                    </a:cubicBezTo>
                    <a:lnTo>
                      <a:pt x="316156" y="2837981"/>
                    </a:lnTo>
                    <a:lnTo>
                      <a:pt x="323027" y="2838203"/>
                    </a:lnTo>
                    <a:lnTo>
                      <a:pt x="340203" y="2834657"/>
                    </a:lnTo>
                    <a:lnTo>
                      <a:pt x="343971" y="2831776"/>
                    </a:lnTo>
                    <a:lnTo>
                      <a:pt x="346963" y="2830557"/>
                    </a:lnTo>
                    <a:lnTo>
                      <a:pt x="350841" y="2830003"/>
                    </a:lnTo>
                    <a:lnTo>
                      <a:pt x="346298" y="2835987"/>
                    </a:lnTo>
                    <a:lnTo>
                      <a:pt x="340757" y="2837981"/>
                    </a:lnTo>
                    <a:lnTo>
                      <a:pt x="323581" y="2839311"/>
                    </a:lnTo>
                    <a:lnTo>
                      <a:pt x="320478" y="2840974"/>
                    </a:lnTo>
                    <a:lnTo>
                      <a:pt x="319148" y="2843855"/>
                    </a:lnTo>
                    <a:lnTo>
                      <a:pt x="318040" y="2845295"/>
                    </a:lnTo>
                    <a:lnTo>
                      <a:pt x="312832" y="2848841"/>
                    </a:lnTo>
                    <a:lnTo>
                      <a:pt x="311280" y="2851058"/>
                    </a:lnTo>
                    <a:lnTo>
                      <a:pt x="312389" y="2852166"/>
                    </a:lnTo>
                    <a:lnTo>
                      <a:pt x="316489" y="2857264"/>
                    </a:lnTo>
                    <a:lnTo>
                      <a:pt x="317819" y="2858261"/>
                    </a:lnTo>
                    <a:lnTo>
                      <a:pt x="319370" y="2858815"/>
                    </a:lnTo>
                    <a:lnTo>
                      <a:pt x="321475" y="2859037"/>
                    </a:lnTo>
                    <a:lnTo>
                      <a:pt x="321475" y="2860810"/>
                    </a:lnTo>
                    <a:lnTo>
                      <a:pt x="313940" y="2860034"/>
                    </a:lnTo>
                    <a:lnTo>
                      <a:pt x="310505" y="2858372"/>
                    </a:lnTo>
                    <a:lnTo>
                      <a:pt x="307956" y="2855158"/>
                    </a:lnTo>
                    <a:lnTo>
                      <a:pt x="306737" y="2854050"/>
                    </a:lnTo>
                    <a:lnTo>
                      <a:pt x="297428" y="2851723"/>
                    </a:lnTo>
                    <a:lnTo>
                      <a:pt x="295877" y="2852055"/>
                    </a:lnTo>
                    <a:lnTo>
                      <a:pt x="294326" y="2854382"/>
                    </a:lnTo>
                    <a:lnTo>
                      <a:pt x="291001" y="2858815"/>
                    </a:lnTo>
                    <a:lnTo>
                      <a:pt x="278922" y="2859480"/>
                    </a:lnTo>
                    <a:lnTo>
                      <a:pt x="274157" y="2860810"/>
                    </a:lnTo>
                    <a:lnTo>
                      <a:pt x="272273" y="2862693"/>
                    </a:lnTo>
                    <a:lnTo>
                      <a:pt x="272273" y="2864023"/>
                    </a:lnTo>
                    <a:cubicBezTo>
                      <a:pt x="272273" y="2864023"/>
                      <a:pt x="272827" y="2865907"/>
                      <a:pt x="272827" y="2865907"/>
                    </a:cubicBezTo>
                    <a:lnTo>
                      <a:pt x="273714" y="2872334"/>
                    </a:lnTo>
                    <a:lnTo>
                      <a:pt x="274711" y="2874329"/>
                    </a:lnTo>
                    <a:lnTo>
                      <a:pt x="275931" y="2876102"/>
                    </a:lnTo>
                    <a:lnTo>
                      <a:pt x="277038" y="2878207"/>
                    </a:lnTo>
                    <a:lnTo>
                      <a:pt x="281360" y="2890286"/>
                    </a:lnTo>
                    <a:lnTo>
                      <a:pt x="282690" y="2892835"/>
                    </a:lnTo>
                    <a:lnTo>
                      <a:pt x="283466" y="2893832"/>
                    </a:lnTo>
                    <a:lnTo>
                      <a:pt x="289339" y="2895273"/>
                    </a:lnTo>
                    <a:lnTo>
                      <a:pt x="290336" y="2895827"/>
                    </a:lnTo>
                    <a:lnTo>
                      <a:pt x="291445" y="2902033"/>
                    </a:lnTo>
                    <a:lnTo>
                      <a:pt x="289893" y="2908239"/>
                    </a:lnTo>
                    <a:lnTo>
                      <a:pt x="287012" y="2913336"/>
                    </a:lnTo>
                    <a:lnTo>
                      <a:pt x="284131" y="2916550"/>
                    </a:lnTo>
                    <a:lnTo>
                      <a:pt x="287012" y="2904803"/>
                    </a:lnTo>
                    <a:lnTo>
                      <a:pt x="286790" y="2901368"/>
                    </a:lnTo>
                    <a:lnTo>
                      <a:pt x="285017" y="2898376"/>
                    </a:lnTo>
                    <a:lnTo>
                      <a:pt x="277814" y="2892503"/>
                    </a:lnTo>
                    <a:lnTo>
                      <a:pt x="273271" y="2890951"/>
                    </a:lnTo>
                    <a:lnTo>
                      <a:pt x="268062" y="2892281"/>
                    </a:lnTo>
                    <a:lnTo>
                      <a:pt x="257757" y="2898819"/>
                    </a:lnTo>
                    <a:lnTo>
                      <a:pt x="265181" y="2890397"/>
                    </a:lnTo>
                    <a:lnTo>
                      <a:pt x="268727" y="2888403"/>
                    </a:lnTo>
                    <a:lnTo>
                      <a:pt x="270611" y="2886408"/>
                    </a:lnTo>
                    <a:lnTo>
                      <a:pt x="272384" y="2884081"/>
                    </a:lnTo>
                    <a:lnTo>
                      <a:pt x="273160" y="2882086"/>
                    </a:lnTo>
                    <a:lnTo>
                      <a:pt x="272827" y="2879648"/>
                    </a:lnTo>
                    <a:lnTo>
                      <a:pt x="272052" y="2877432"/>
                    </a:lnTo>
                    <a:lnTo>
                      <a:pt x="270168" y="2873332"/>
                    </a:lnTo>
                    <a:lnTo>
                      <a:pt x="268173" y="2865464"/>
                    </a:lnTo>
                    <a:lnTo>
                      <a:pt x="267176" y="2863691"/>
                    </a:lnTo>
                    <a:lnTo>
                      <a:pt x="265292" y="2862915"/>
                    </a:lnTo>
                    <a:lnTo>
                      <a:pt x="258643" y="2863691"/>
                    </a:lnTo>
                    <a:lnTo>
                      <a:pt x="257203" y="2863137"/>
                    </a:lnTo>
                    <a:lnTo>
                      <a:pt x="256538" y="2861696"/>
                    </a:lnTo>
                    <a:lnTo>
                      <a:pt x="256316" y="2859480"/>
                    </a:lnTo>
                    <a:lnTo>
                      <a:pt x="256316" y="2856599"/>
                    </a:lnTo>
                    <a:cubicBezTo>
                      <a:pt x="256316" y="2856599"/>
                      <a:pt x="255873" y="2854382"/>
                      <a:pt x="255873" y="2854382"/>
                    </a:cubicBezTo>
                    <a:lnTo>
                      <a:pt x="254875" y="2852831"/>
                    </a:lnTo>
                    <a:lnTo>
                      <a:pt x="253657" y="2851723"/>
                    </a:lnTo>
                    <a:lnTo>
                      <a:pt x="248005" y="2849174"/>
                    </a:lnTo>
                    <a:lnTo>
                      <a:pt x="232269" y="2847512"/>
                    </a:lnTo>
                    <a:lnTo>
                      <a:pt x="230939" y="2846514"/>
                    </a:lnTo>
                    <a:lnTo>
                      <a:pt x="228280" y="2843744"/>
                    </a:lnTo>
                    <a:lnTo>
                      <a:pt x="226950" y="2843412"/>
                    </a:lnTo>
                    <a:lnTo>
                      <a:pt x="226174" y="2845406"/>
                    </a:lnTo>
                    <a:lnTo>
                      <a:pt x="225288" y="2851058"/>
                    </a:lnTo>
                    <a:lnTo>
                      <a:pt x="223071" y="2856599"/>
                    </a:lnTo>
                    <a:lnTo>
                      <a:pt x="220744" y="2860034"/>
                    </a:lnTo>
                    <a:lnTo>
                      <a:pt x="218085" y="2861807"/>
                    </a:lnTo>
                    <a:lnTo>
                      <a:pt x="211657" y="2863137"/>
                    </a:lnTo>
                    <a:lnTo>
                      <a:pt x="208555" y="2865353"/>
                    </a:lnTo>
                    <a:lnTo>
                      <a:pt x="205784" y="2868456"/>
                    </a:lnTo>
                    <a:lnTo>
                      <a:pt x="202460" y="2873664"/>
                    </a:lnTo>
                    <a:lnTo>
                      <a:pt x="201463" y="2875659"/>
                    </a:lnTo>
                    <a:lnTo>
                      <a:pt x="200908" y="2878207"/>
                    </a:lnTo>
                    <a:lnTo>
                      <a:pt x="201241" y="2881532"/>
                    </a:lnTo>
                    <a:lnTo>
                      <a:pt x="199357" y="2881865"/>
                    </a:lnTo>
                    <a:lnTo>
                      <a:pt x="197362" y="2881532"/>
                    </a:lnTo>
                    <a:lnTo>
                      <a:pt x="198470" y="2877321"/>
                    </a:lnTo>
                    <a:lnTo>
                      <a:pt x="200133" y="2873996"/>
                    </a:lnTo>
                    <a:lnTo>
                      <a:pt x="201019" y="2871226"/>
                    </a:lnTo>
                    <a:lnTo>
                      <a:pt x="199800" y="2868567"/>
                    </a:lnTo>
                    <a:lnTo>
                      <a:pt x="198470" y="2868013"/>
                    </a:lnTo>
                    <a:lnTo>
                      <a:pt x="196476" y="2868013"/>
                    </a:lnTo>
                    <a:cubicBezTo>
                      <a:pt x="196476" y="2868013"/>
                      <a:pt x="194481" y="2868345"/>
                      <a:pt x="194481" y="2868345"/>
                    </a:cubicBezTo>
                    <a:lnTo>
                      <a:pt x="193262" y="2869453"/>
                    </a:lnTo>
                    <a:lnTo>
                      <a:pt x="191711" y="2872002"/>
                    </a:lnTo>
                    <a:lnTo>
                      <a:pt x="190270" y="2873221"/>
                    </a:lnTo>
                    <a:lnTo>
                      <a:pt x="186613" y="2873553"/>
                    </a:lnTo>
                    <a:lnTo>
                      <a:pt x="189273" y="2870672"/>
                    </a:lnTo>
                    <a:lnTo>
                      <a:pt x="189827" y="2866350"/>
                    </a:lnTo>
                    <a:lnTo>
                      <a:pt x="188386" y="2862472"/>
                    </a:lnTo>
                    <a:lnTo>
                      <a:pt x="185173" y="2860810"/>
                    </a:lnTo>
                    <a:lnTo>
                      <a:pt x="181294" y="2860034"/>
                    </a:lnTo>
                    <a:lnTo>
                      <a:pt x="174091" y="2856709"/>
                    </a:lnTo>
                    <a:lnTo>
                      <a:pt x="170323" y="2855823"/>
                    </a:lnTo>
                    <a:lnTo>
                      <a:pt x="162566" y="2857596"/>
                    </a:lnTo>
                    <a:lnTo>
                      <a:pt x="160350" y="2857596"/>
                    </a:lnTo>
                    <a:cubicBezTo>
                      <a:pt x="160350" y="2857596"/>
                      <a:pt x="156471" y="2856155"/>
                      <a:pt x="156471" y="2856155"/>
                    </a:cubicBezTo>
                    <a:lnTo>
                      <a:pt x="146941" y="2855934"/>
                    </a:lnTo>
                    <a:lnTo>
                      <a:pt x="143617" y="2856820"/>
                    </a:lnTo>
                    <a:lnTo>
                      <a:pt x="139960" y="2859037"/>
                    </a:lnTo>
                    <a:lnTo>
                      <a:pt x="140403" y="2859812"/>
                    </a:lnTo>
                    <a:lnTo>
                      <a:pt x="141511" y="2862361"/>
                    </a:lnTo>
                    <a:lnTo>
                      <a:pt x="139960" y="2862804"/>
                    </a:lnTo>
                    <a:lnTo>
                      <a:pt x="138409" y="2864134"/>
                    </a:lnTo>
                    <a:lnTo>
                      <a:pt x="136968" y="2865907"/>
                    </a:lnTo>
                    <a:lnTo>
                      <a:pt x="135749" y="2867902"/>
                    </a:lnTo>
                    <a:lnTo>
                      <a:pt x="134308" y="2869342"/>
                    </a:lnTo>
                    <a:lnTo>
                      <a:pt x="134308" y="2866350"/>
                    </a:lnTo>
                    <a:cubicBezTo>
                      <a:pt x="134308" y="2866350"/>
                      <a:pt x="135416" y="2859812"/>
                      <a:pt x="135416" y="2859812"/>
                    </a:cubicBezTo>
                    <a:lnTo>
                      <a:pt x="133533" y="2857596"/>
                    </a:lnTo>
                    <a:lnTo>
                      <a:pt x="129211" y="2858704"/>
                    </a:lnTo>
                    <a:lnTo>
                      <a:pt x="124667" y="2861364"/>
                    </a:lnTo>
                    <a:lnTo>
                      <a:pt x="122119" y="2863913"/>
                    </a:lnTo>
                    <a:lnTo>
                      <a:pt x="120124" y="2862472"/>
                    </a:lnTo>
                    <a:lnTo>
                      <a:pt x="118129" y="2862472"/>
                    </a:lnTo>
                    <a:cubicBezTo>
                      <a:pt x="118129" y="2862472"/>
                      <a:pt x="114029" y="2863913"/>
                      <a:pt x="114029" y="2863913"/>
                    </a:cubicBezTo>
                    <a:lnTo>
                      <a:pt x="113586" y="2864577"/>
                    </a:lnTo>
                    <a:lnTo>
                      <a:pt x="115026" y="2866129"/>
                    </a:lnTo>
                    <a:lnTo>
                      <a:pt x="118351" y="2868677"/>
                    </a:lnTo>
                    <a:lnTo>
                      <a:pt x="118351" y="2870451"/>
                    </a:lnTo>
                    <a:lnTo>
                      <a:pt x="114694" y="2869786"/>
                    </a:lnTo>
                    <a:lnTo>
                      <a:pt x="110040" y="2867791"/>
                    </a:lnTo>
                    <a:lnTo>
                      <a:pt x="105496" y="2866904"/>
                    </a:lnTo>
                    <a:lnTo>
                      <a:pt x="101174" y="2870783"/>
                    </a:lnTo>
                    <a:lnTo>
                      <a:pt x="99512" y="2871559"/>
                    </a:lnTo>
                    <a:lnTo>
                      <a:pt x="97961" y="2872889"/>
                    </a:lnTo>
                    <a:lnTo>
                      <a:pt x="97296" y="2875991"/>
                    </a:lnTo>
                    <a:lnTo>
                      <a:pt x="97628" y="2878540"/>
                    </a:lnTo>
                    <a:lnTo>
                      <a:pt x="98293" y="2880756"/>
                    </a:lnTo>
                    <a:lnTo>
                      <a:pt x="98626" y="2882751"/>
                    </a:lnTo>
                    <a:lnTo>
                      <a:pt x="98072" y="2884635"/>
                    </a:lnTo>
                    <a:lnTo>
                      <a:pt x="96520" y="2885521"/>
                    </a:lnTo>
                    <a:lnTo>
                      <a:pt x="95856" y="2883416"/>
                    </a:lnTo>
                    <a:lnTo>
                      <a:pt x="95523" y="2880313"/>
                    </a:lnTo>
                    <a:lnTo>
                      <a:pt x="94858" y="2878318"/>
                    </a:lnTo>
                    <a:lnTo>
                      <a:pt x="93418" y="2877764"/>
                    </a:lnTo>
                    <a:lnTo>
                      <a:pt x="88320" y="2878318"/>
                    </a:lnTo>
                    <a:lnTo>
                      <a:pt x="81117" y="2876989"/>
                    </a:lnTo>
                    <a:lnTo>
                      <a:pt x="77571" y="2875548"/>
                    </a:lnTo>
                    <a:lnTo>
                      <a:pt x="68595" y="2869453"/>
                    </a:lnTo>
                    <a:lnTo>
                      <a:pt x="60948" y="2866683"/>
                    </a:lnTo>
                    <a:lnTo>
                      <a:pt x="53413" y="2867458"/>
                    </a:lnTo>
                    <a:lnTo>
                      <a:pt x="47429" y="2873775"/>
                    </a:lnTo>
                    <a:lnTo>
                      <a:pt x="46543" y="2876767"/>
                    </a:lnTo>
                    <a:lnTo>
                      <a:pt x="46099" y="2880867"/>
                    </a:lnTo>
                    <a:lnTo>
                      <a:pt x="46099" y="2885189"/>
                    </a:lnTo>
                    <a:cubicBezTo>
                      <a:pt x="46099" y="2885189"/>
                      <a:pt x="47097" y="2888846"/>
                      <a:pt x="47097" y="2888846"/>
                    </a:cubicBezTo>
                    <a:lnTo>
                      <a:pt x="48316" y="2889732"/>
                    </a:lnTo>
                    <a:lnTo>
                      <a:pt x="54521" y="2891284"/>
                    </a:lnTo>
                    <a:lnTo>
                      <a:pt x="56294" y="2890730"/>
                    </a:lnTo>
                    <a:lnTo>
                      <a:pt x="59397" y="2888403"/>
                    </a:lnTo>
                    <a:lnTo>
                      <a:pt x="60727" y="2887959"/>
                    </a:lnTo>
                    <a:lnTo>
                      <a:pt x="60727" y="2887738"/>
                    </a:lnTo>
                    <a:cubicBezTo>
                      <a:pt x="60727" y="2887738"/>
                      <a:pt x="60838" y="2887294"/>
                      <a:pt x="60838" y="2887294"/>
                    </a:cubicBezTo>
                    <a:lnTo>
                      <a:pt x="61503" y="2886630"/>
                    </a:lnTo>
                    <a:lnTo>
                      <a:pt x="61835" y="2891284"/>
                    </a:lnTo>
                    <a:lnTo>
                      <a:pt x="60505" y="2892835"/>
                    </a:lnTo>
                    <a:lnTo>
                      <a:pt x="58510" y="2893722"/>
                    </a:lnTo>
                    <a:lnTo>
                      <a:pt x="56737" y="2896270"/>
                    </a:lnTo>
                    <a:lnTo>
                      <a:pt x="56516" y="2899041"/>
                    </a:lnTo>
                    <a:lnTo>
                      <a:pt x="57513" y="2909790"/>
                    </a:lnTo>
                    <a:lnTo>
                      <a:pt x="57070" y="2913225"/>
                    </a:lnTo>
                    <a:lnTo>
                      <a:pt x="56073" y="2913225"/>
                    </a:lnTo>
                    <a:cubicBezTo>
                      <a:pt x="56073" y="2913225"/>
                      <a:pt x="55075" y="2910677"/>
                      <a:pt x="55075" y="2910677"/>
                    </a:cubicBezTo>
                    <a:lnTo>
                      <a:pt x="54632" y="2906687"/>
                    </a:lnTo>
                    <a:lnTo>
                      <a:pt x="55186" y="2898597"/>
                    </a:lnTo>
                    <a:lnTo>
                      <a:pt x="54632" y="2896603"/>
                    </a:lnTo>
                    <a:lnTo>
                      <a:pt x="52305" y="2894719"/>
                    </a:lnTo>
                    <a:lnTo>
                      <a:pt x="50089" y="2893611"/>
                    </a:lnTo>
                    <a:lnTo>
                      <a:pt x="47207" y="2892946"/>
                    </a:lnTo>
                    <a:lnTo>
                      <a:pt x="44770" y="2893500"/>
                    </a:lnTo>
                    <a:lnTo>
                      <a:pt x="43772" y="2896159"/>
                    </a:lnTo>
                    <a:lnTo>
                      <a:pt x="44326" y="2897822"/>
                    </a:lnTo>
                    <a:lnTo>
                      <a:pt x="46432" y="2900703"/>
                    </a:lnTo>
                    <a:lnTo>
                      <a:pt x="46875" y="2901811"/>
                    </a:lnTo>
                    <a:lnTo>
                      <a:pt x="46875" y="2904249"/>
                    </a:lnTo>
                    <a:cubicBezTo>
                      <a:pt x="46875" y="2904249"/>
                      <a:pt x="46986" y="2905690"/>
                      <a:pt x="46986" y="2905690"/>
                    </a:cubicBezTo>
                    <a:lnTo>
                      <a:pt x="47318" y="2906798"/>
                    </a:lnTo>
                    <a:lnTo>
                      <a:pt x="47983" y="2908239"/>
                    </a:lnTo>
                    <a:lnTo>
                      <a:pt x="48981" y="2911341"/>
                    </a:lnTo>
                    <a:lnTo>
                      <a:pt x="50310" y="2918212"/>
                    </a:lnTo>
                    <a:lnTo>
                      <a:pt x="51086" y="2920982"/>
                    </a:lnTo>
                    <a:lnTo>
                      <a:pt x="53302" y="2923309"/>
                    </a:lnTo>
                    <a:lnTo>
                      <a:pt x="58621" y="2922534"/>
                    </a:lnTo>
                    <a:lnTo>
                      <a:pt x="60838" y="2923198"/>
                    </a:lnTo>
                    <a:lnTo>
                      <a:pt x="59175" y="2924972"/>
                    </a:lnTo>
                    <a:lnTo>
                      <a:pt x="60616" y="2928518"/>
                    </a:lnTo>
                    <a:lnTo>
                      <a:pt x="62722" y="2927853"/>
                    </a:lnTo>
                    <a:lnTo>
                      <a:pt x="64384" y="2924196"/>
                    </a:lnTo>
                    <a:lnTo>
                      <a:pt x="64716" y="2918655"/>
                    </a:lnTo>
                    <a:lnTo>
                      <a:pt x="67043" y="2924972"/>
                    </a:lnTo>
                    <a:lnTo>
                      <a:pt x="72917" y="2927409"/>
                    </a:lnTo>
                    <a:lnTo>
                      <a:pt x="79011" y="2926080"/>
                    </a:lnTo>
                    <a:lnTo>
                      <a:pt x="81782" y="2921093"/>
                    </a:lnTo>
                    <a:lnTo>
                      <a:pt x="82779" y="2915552"/>
                    </a:lnTo>
                    <a:lnTo>
                      <a:pt x="85217" y="2913336"/>
                    </a:lnTo>
                    <a:lnTo>
                      <a:pt x="90980" y="2912339"/>
                    </a:lnTo>
                    <a:lnTo>
                      <a:pt x="99180" y="2906466"/>
                    </a:lnTo>
                    <a:lnTo>
                      <a:pt x="101950" y="2905911"/>
                    </a:lnTo>
                    <a:lnTo>
                      <a:pt x="99069" y="2909125"/>
                    </a:lnTo>
                    <a:lnTo>
                      <a:pt x="100066" y="2911784"/>
                    </a:lnTo>
                    <a:lnTo>
                      <a:pt x="103169" y="2913558"/>
                    </a:lnTo>
                    <a:lnTo>
                      <a:pt x="106604" y="2913890"/>
                    </a:lnTo>
                    <a:lnTo>
                      <a:pt x="103612" y="2916106"/>
                    </a:lnTo>
                    <a:lnTo>
                      <a:pt x="102061" y="2916882"/>
                    </a:lnTo>
                    <a:lnTo>
                      <a:pt x="100288" y="2917215"/>
                    </a:lnTo>
                    <a:lnTo>
                      <a:pt x="98404" y="2916771"/>
                    </a:lnTo>
                    <a:lnTo>
                      <a:pt x="96520" y="2915885"/>
                    </a:lnTo>
                    <a:lnTo>
                      <a:pt x="94525" y="2915442"/>
                    </a:lnTo>
                    <a:lnTo>
                      <a:pt x="86104" y="2919320"/>
                    </a:lnTo>
                    <a:lnTo>
                      <a:pt x="83998" y="2922312"/>
                    </a:lnTo>
                    <a:lnTo>
                      <a:pt x="85549" y="2928518"/>
                    </a:lnTo>
                    <a:lnTo>
                      <a:pt x="83001" y="2930180"/>
                    </a:lnTo>
                    <a:lnTo>
                      <a:pt x="77903" y="2931731"/>
                    </a:lnTo>
                    <a:lnTo>
                      <a:pt x="75465" y="2933283"/>
                    </a:lnTo>
                    <a:lnTo>
                      <a:pt x="72806" y="2936275"/>
                    </a:lnTo>
                    <a:lnTo>
                      <a:pt x="72473" y="2937050"/>
                    </a:lnTo>
                    <a:lnTo>
                      <a:pt x="72806" y="2939932"/>
                    </a:lnTo>
                    <a:lnTo>
                      <a:pt x="73692" y="2940597"/>
                    </a:lnTo>
                    <a:lnTo>
                      <a:pt x="74800" y="2940597"/>
                    </a:lnTo>
                    <a:cubicBezTo>
                      <a:pt x="74800" y="2940597"/>
                      <a:pt x="77903" y="2943589"/>
                      <a:pt x="77903" y="2943589"/>
                    </a:cubicBezTo>
                    <a:lnTo>
                      <a:pt x="80784" y="2944254"/>
                    </a:lnTo>
                    <a:lnTo>
                      <a:pt x="85882" y="2944254"/>
                    </a:lnTo>
                    <a:cubicBezTo>
                      <a:pt x="85882" y="2944254"/>
                      <a:pt x="86769" y="2944919"/>
                      <a:pt x="86769" y="2944919"/>
                    </a:cubicBezTo>
                    <a:lnTo>
                      <a:pt x="87101" y="2946692"/>
                    </a:lnTo>
                    <a:lnTo>
                      <a:pt x="87323" y="2948797"/>
                    </a:lnTo>
                    <a:lnTo>
                      <a:pt x="87877" y="2950459"/>
                    </a:lnTo>
                    <a:lnTo>
                      <a:pt x="88874" y="2951678"/>
                    </a:lnTo>
                    <a:lnTo>
                      <a:pt x="92531" y="2953784"/>
                    </a:lnTo>
                    <a:lnTo>
                      <a:pt x="92198" y="2957330"/>
                    </a:lnTo>
                    <a:lnTo>
                      <a:pt x="93196" y="2959213"/>
                    </a:lnTo>
                    <a:lnTo>
                      <a:pt x="94415" y="2960765"/>
                    </a:lnTo>
                    <a:lnTo>
                      <a:pt x="94747" y="2963314"/>
                    </a:lnTo>
                    <a:lnTo>
                      <a:pt x="93861" y="2963314"/>
                    </a:lnTo>
                    <a:cubicBezTo>
                      <a:pt x="93861" y="2963314"/>
                      <a:pt x="90204" y="2959213"/>
                      <a:pt x="90204" y="2959213"/>
                    </a:cubicBezTo>
                    <a:lnTo>
                      <a:pt x="88542" y="2958438"/>
                    </a:lnTo>
                    <a:lnTo>
                      <a:pt x="87544" y="2960654"/>
                    </a:lnTo>
                    <a:lnTo>
                      <a:pt x="89761" y="2964089"/>
                    </a:lnTo>
                    <a:lnTo>
                      <a:pt x="92863" y="2967857"/>
                    </a:lnTo>
                    <a:lnTo>
                      <a:pt x="94636" y="2971182"/>
                    </a:lnTo>
                    <a:lnTo>
                      <a:pt x="92198" y="2970184"/>
                    </a:lnTo>
                    <a:lnTo>
                      <a:pt x="87766" y="2965308"/>
                    </a:lnTo>
                    <a:lnTo>
                      <a:pt x="85328" y="2963314"/>
                    </a:lnTo>
                    <a:lnTo>
                      <a:pt x="85328" y="2965641"/>
                    </a:lnTo>
                    <a:cubicBezTo>
                      <a:pt x="85328" y="2965641"/>
                      <a:pt x="85882" y="2967414"/>
                      <a:pt x="85882" y="2967414"/>
                    </a:cubicBezTo>
                    <a:lnTo>
                      <a:pt x="86658" y="2968744"/>
                    </a:lnTo>
                    <a:lnTo>
                      <a:pt x="87655" y="2969630"/>
                    </a:lnTo>
                    <a:lnTo>
                      <a:pt x="84885" y="2968522"/>
                    </a:lnTo>
                    <a:lnTo>
                      <a:pt x="82447" y="2965087"/>
                    </a:lnTo>
                    <a:lnTo>
                      <a:pt x="80674" y="2960322"/>
                    </a:lnTo>
                    <a:lnTo>
                      <a:pt x="80009" y="2955335"/>
                    </a:lnTo>
                    <a:lnTo>
                      <a:pt x="80009" y="2952011"/>
                    </a:lnTo>
                    <a:cubicBezTo>
                      <a:pt x="80009" y="2952011"/>
                      <a:pt x="77349" y="2949683"/>
                      <a:pt x="77349" y="2949683"/>
                    </a:cubicBezTo>
                    <a:lnTo>
                      <a:pt x="65603" y="2945140"/>
                    </a:lnTo>
                    <a:lnTo>
                      <a:pt x="62500" y="2943035"/>
                    </a:lnTo>
                    <a:lnTo>
                      <a:pt x="57957" y="2937715"/>
                    </a:lnTo>
                    <a:lnTo>
                      <a:pt x="51972" y="2936496"/>
                    </a:lnTo>
                    <a:lnTo>
                      <a:pt x="46764" y="2931177"/>
                    </a:lnTo>
                    <a:lnTo>
                      <a:pt x="43440" y="2929515"/>
                    </a:lnTo>
                    <a:lnTo>
                      <a:pt x="40115" y="2929515"/>
                    </a:lnTo>
                    <a:cubicBezTo>
                      <a:pt x="40115" y="2929515"/>
                      <a:pt x="37345" y="2931510"/>
                      <a:pt x="37345" y="2931510"/>
                    </a:cubicBezTo>
                    <a:lnTo>
                      <a:pt x="40891" y="2932950"/>
                    </a:lnTo>
                    <a:lnTo>
                      <a:pt x="43994" y="2936164"/>
                    </a:lnTo>
                    <a:lnTo>
                      <a:pt x="49424" y="2945029"/>
                    </a:lnTo>
                    <a:lnTo>
                      <a:pt x="52637" y="2947578"/>
                    </a:lnTo>
                    <a:lnTo>
                      <a:pt x="56405" y="2947910"/>
                    </a:lnTo>
                    <a:lnTo>
                      <a:pt x="59951" y="2949019"/>
                    </a:lnTo>
                    <a:lnTo>
                      <a:pt x="62278" y="2953784"/>
                    </a:lnTo>
                    <a:lnTo>
                      <a:pt x="57181" y="2952011"/>
                    </a:lnTo>
                    <a:lnTo>
                      <a:pt x="55297" y="2952011"/>
                    </a:lnTo>
                    <a:cubicBezTo>
                      <a:pt x="55297" y="2952011"/>
                      <a:pt x="64051" y="2961651"/>
                      <a:pt x="64051" y="2961651"/>
                    </a:cubicBezTo>
                    <a:lnTo>
                      <a:pt x="71587" y="2972844"/>
                    </a:lnTo>
                    <a:lnTo>
                      <a:pt x="70922" y="2974285"/>
                    </a:lnTo>
                    <a:lnTo>
                      <a:pt x="63497" y="2966527"/>
                    </a:lnTo>
                    <a:lnTo>
                      <a:pt x="59730" y="2963979"/>
                    </a:lnTo>
                    <a:lnTo>
                      <a:pt x="55408" y="2963314"/>
                    </a:lnTo>
                    <a:lnTo>
                      <a:pt x="56848" y="2966527"/>
                    </a:lnTo>
                    <a:lnTo>
                      <a:pt x="63941" y="2974395"/>
                    </a:lnTo>
                    <a:lnTo>
                      <a:pt x="67154" y="2979271"/>
                    </a:lnTo>
                    <a:lnTo>
                      <a:pt x="71033" y="2983814"/>
                    </a:lnTo>
                    <a:lnTo>
                      <a:pt x="74136" y="2986252"/>
                    </a:lnTo>
                    <a:lnTo>
                      <a:pt x="76906" y="2987250"/>
                    </a:lnTo>
                    <a:lnTo>
                      <a:pt x="79787" y="2986917"/>
                    </a:lnTo>
                    <a:lnTo>
                      <a:pt x="87987" y="2982374"/>
                    </a:lnTo>
                    <a:lnTo>
                      <a:pt x="95966" y="2974506"/>
                    </a:lnTo>
                    <a:lnTo>
                      <a:pt x="102948" y="2971625"/>
                    </a:lnTo>
                    <a:lnTo>
                      <a:pt x="105496" y="2971293"/>
                    </a:lnTo>
                    <a:lnTo>
                      <a:pt x="106494" y="2968744"/>
                    </a:lnTo>
                    <a:lnTo>
                      <a:pt x="105053" y="2957773"/>
                    </a:lnTo>
                    <a:lnTo>
                      <a:pt x="106161" y="2955335"/>
                    </a:lnTo>
                    <a:lnTo>
                      <a:pt x="111148" y="2955778"/>
                    </a:lnTo>
                    <a:lnTo>
                      <a:pt x="112699" y="2955335"/>
                    </a:lnTo>
                    <a:lnTo>
                      <a:pt x="113808" y="2954338"/>
                    </a:lnTo>
                    <a:lnTo>
                      <a:pt x="115913" y="2951235"/>
                    </a:lnTo>
                    <a:lnTo>
                      <a:pt x="117021" y="2950570"/>
                    </a:lnTo>
                    <a:lnTo>
                      <a:pt x="119016" y="2948464"/>
                    </a:lnTo>
                    <a:lnTo>
                      <a:pt x="120567" y="2944364"/>
                    </a:lnTo>
                    <a:lnTo>
                      <a:pt x="122229" y="2941372"/>
                    </a:lnTo>
                    <a:lnTo>
                      <a:pt x="124446" y="2942591"/>
                    </a:lnTo>
                    <a:lnTo>
                      <a:pt x="123338" y="2944586"/>
                    </a:lnTo>
                    <a:lnTo>
                      <a:pt x="121786" y="2948354"/>
                    </a:lnTo>
                    <a:lnTo>
                      <a:pt x="120678" y="2952011"/>
                    </a:lnTo>
                    <a:lnTo>
                      <a:pt x="120900" y="2953673"/>
                    </a:lnTo>
                    <a:lnTo>
                      <a:pt x="125997" y="2954005"/>
                    </a:lnTo>
                    <a:lnTo>
                      <a:pt x="128213" y="2953119"/>
                    </a:lnTo>
                    <a:lnTo>
                      <a:pt x="130651" y="2950459"/>
                    </a:lnTo>
                    <a:lnTo>
                      <a:pt x="129433" y="2953451"/>
                    </a:lnTo>
                    <a:lnTo>
                      <a:pt x="127992" y="2957884"/>
                    </a:lnTo>
                    <a:lnTo>
                      <a:pt x="127660" y="2962095"/>
                    </a:lnTo>
                    <a:lnTo>
                      <a:pt x="129876" y="2964644"/>
                    </a:lnTo>
                    <a:lnTo>
                      <a:pt x="127438" y="2968633"/>
                    </a:lnTo>
                    <a:lnTo>
                      <a:pt x="126219" y="2977055"/>
                    </a:lnTo>
                    <a:lnTo>
                      <a:pt x="125886" y="2986363"/>
                    </a:lnTo>
                    <a:lnTo>
                      <a:pt x="125886" y="2993234"/>
                    </a:lnTo>
                    <a:cubicBezTo>
                      <a:pt x="125886" y="2993234"/>
                      <a:pt x="126662" y="3001102"/>
                      <a:pt x="126662" y="3001102"/>
                    </a:cubicBezTo>
                    <a:lnTo>
                      <a:pt x="126662" y="3004537"/>
                    </a:lnTo>
                    <a:cubicBezTo>
                      <a:pt x="126662" y="3004537"/>
                      <a:pt x="125997" y="3007529"/>
                      <a:pt x="125997" y="3007529"/>
                    </a:cubicBezTo>
                    <a:lnTo>
                      <a:pt x="124002" y="3009524"/>
                    </a:lnTo>
                    <a:lnTo>
                      <a:pt x="121232" y="3010853"/>
                    </a:lnTo>
                    <a:lnTo>
                      <a:pt x="119348" y="3012848"/>
                    </a:lnTo>
                    <a:lnTo>
                      <a:pt x="119791" y="3016727"/>
                    </a:lnTo>
                    <a:lnTo>
                      <a:pt x="115691" y="3019829"/>
                    </a:lnTo>
                    <a:lnTo>
                      <a:pt x="110705" y="3020384"/>
                    </a:lnTo>
                    <a:lnTo>
                      <a:pt x="105607" y="3019054"/>
                    </a:lnTo>
                    <a:lnTo>
                      <a:pt x="99734" y="3015729"/>
                    </a:lnTo>
                    <a:lnTo>
                      <a:pt x="96631" y="3013181"/>
                    </a:lnTo>
                    <a:lnTo>
                      <a:pt x="90758" y="3005091"/>
                    </a:lnTo>
                    <a:lnTo>
                      <a:pt x="89428" y="3004204"/>
                    </a:lnTo>
                    <a:lnTo>
                      <a:pt x="87101" y="3001988"/>
                    </a:lnTo>
                    <a:lnTo>
                      <a:pt x="83776" y="2997556"/>
                    </a:lnTo>
                    <a:lnTo>
                      <a:pt x="80341" y="2994342"/>
                    </a:lnTo>
                    <a:lnTo>
                      <a:pt x="77460" y="2995672"/>
                    </a:lnTo>
                    <a:lnTo>
                      <a:pt x="72695" y="3003318"/>
                    </a:lnTo>
                    <a:lnTo>
                      <a:pt x="72695" y="3006864"/>
                    </a:lnTo>
                    <a:cubicBezTo>
                      <a:pt x="72695" y="3006864"/>
                      <a:pt x="75465" y="3012183"/>
                      <a:pt x="75465" y="3012183"/>
                    </a:cubicBezTo>
                    <a:lnTo>
                      <a:pt x="74911" y="3013070"/>
                    </a:lnTo>
                    <a:lnTo>
                      <a:pt x="73914" y="3016727"/>
                    </a:lnTo>
                    <a:lnTo>
                      <a:pt x="77682" y="3023597"/>
                    </a:lnTo>
                    <a:lnTo>
                      <a:pt x="79344" y="3024705"/>
                    </a:lnTo>
                    <a:lnTo>
                      <a:pt x="75687" y="3026811"/>
                    </a:lnTo>
                    <a:lnTo>
                      <a:pt x="65714" y="3026478"/>
                    </a:lnTo>
                    <a:lnTo>
                      <a:pt x="62168" y="3031133"/>
                    </a:lnTo>
                    <a:lnTo>
                      <a:pt x="61503" y="3035011"/>
                    </a:lnTo>
                    <a:lnTo>
                      <a:pt x="62168" y="3036784"/>
                    </a:lnTo>
                    <a:lnTo>
                      <a:pt x="63386" y="3037228"/>
                    </a:lnTo>
                    <a:lnTo>
                      <a:pt x="67930" y="3038003"/>
                    </a:lnTo>
                    <a:lnTo>
                      <a:pt x="69371" y="3039222"/>
                    </a:lnTo>
                    <a:lnTo>
                      <a:pt x="71255" y="3041993"/>
                    </a:lnTo>
                    <a:lnTo>
                      <a:pt x="67819" y="3041550"/>
                    </a:lnTo>
                    <a:lnTo>
                      <a:pt x="65935" y="3041771"/>
                    </a:lnTo>
                    <a:lnTo>
                      <a:pt x="64716" y="3042879"/>
                    </a:lnTo>
                    <a:lnTo>
                      <a:pt x="64162" y="3044985"/>
                    </a:lnTo>
                    <a:lnTo>
                      <a:pt x="63719" y="3047977"/>
                    </a:lnTo>
                    <a:lnTo>
                      <a:pt x="63719" y="3050526"/>
                    </a:lnTo>
                    <a:cubicBezTo>
                      <a:pt x="63719" y="3050526"/>
                      <a:pt x="64716" y="3051634"/>
                      <a:pt x="64716" y="3051634"/>
                    </a:cubicBezTo>
                    <a:lnTo>
                      <a:pt x="76684" y="3054737"/>
                    </a:lnTo>
                    <a:lnTo>
                      <a:pt x="80563" y="3054515"/>
                    </a:lnTo>
                    <a:lnTo>
                      <a:pt x="79122" y="3058282"/>
                    </a:lnTo>
                    <a:lnTo>
                      <a:pt x="70700" y="3066926"/>
                    </a:lnTo>
                    <a:lnTo>
                      <a:pt x="73914" y="3067702"/>
                    </a:lnTo>
                    <a:lnTo>
                      <a:pt x="81893" y="3064488"/>
                    </a:lnTo>
                    <a:lnTo>
                      <a:pt x="85439" y="3065486"/>
                    </a:lnTo>
                    <a:lnTo>
                      <a:pt x="85439" y="3066926"/>
                    </a:lnTo>
                    <a:lnTo>
                      <a:pt x="82336" y="3068256"/>
                    </a:lnTo>
                    <a:lnTo>
                      <a:pt x="81006" y="3069586"/>
                    </a:lnTo>
                    <a:lnTo>
                      <a:pt x="80009" y="3071580"/>
                    </a:lnTo>
                    <a:lnTo>
                      <a:pt x="81782" y="3073575"/>
                    </a:lnTo>
                    <a:lnTo>
                      <a:pt x="87655" y="3076234"/>
                    </a:lnTo>
                    <a:lnTo>
                      <a:pt x="87655" y="3077897"/>
                    </a:lnTo>
                    <a:lnTo>
                      <a:pt x="86879" y="3078229"/>
                    </a:lnTo>
                    <a:lnTo>
                      <a:pt x="85328" y="3079559"/>
                    </a:lnTo>
                    <a:lnTo>
                      <a:pt x="89317" y="3082108"/>
                    </a:lnTo>
                    <a:lnTo>
                      <a:pt x="91977" y="3085100"/>
                    </a:lnTo>
                    <a:lnTo>
                      <a:pt x="92863" y="3083438"/>
                    </a:lnTo>
                    <a:lnTo>
                      <a:pt x="93418" y="3080445"/>
                    </a:lnTo>
                    <a:lnTo>
                      <a:pt x="93972" y="3078008"/>
                    </a:lnTo>
                    <a:lnTo>
                      <a:pt x="95301" y="3075902"/>
                    </a:lnTo>
                    <a:lnTo>
                      <a:pt x="99401" y="3072467"/>
                    </a:lnTo>
                    <a:lnTo>
                      <a:pt x="104167" y="3066483"/>
                    </a:lnTo>
                    <a:lnTo>
                      <a:pt x="105275" y="3065596"/>
                    </a:lnTo>
                    <a:lnTo>
                      <a:pt x="105607" y="3062715"/>
                    </a:lnTo>
                    <a:lnTo>
                      <a:pt x="109929" y="3050858"/>
                    </a:lnTo>
                    <a:lnTo>
                      <a:pt x="111037" y="3049085"/>
                    </a:lnTo>
                    <a:lnTo>
                      <a:pt x="111702" y="3044320"/>
                    </a:lnTo>
                    <a:lnTo>
                      <a:pt x="113364" y="3039001"/>
                    </a:lnTo>
                    <a:lnTo>
                      <a:pt x="115470" y="3034236"/>
                    </a:lnTo>
                    <a:lnTo>
                      <a:pt x="117243" y="3031133"/>
                    </a:lnTo>
                    <a:lnTo>
                      <a:pt x="117243" y="3032463"/>
                    </a:lnTo>
                    <a:cubicBezTo>
                      <a:pt x="117243" y="3032463"/>
                      <a:pt x="117908" y="3034568"/>
                      <a:pt x="117908" y="3034568"/>
                    </a:cubicBezTo>
                    <a:lnTo>
                      <a:pt x="117908" y="3035898"/>
                    </a:lnTo>
                    <a:cubicBezTo>
                      <a:pt x="117908" y="3035898"/>
                      <a:pt x="119127" y="3033681"/>
                      <a:pt x="119127" y="3033681"/>
                    </a:cubicBezTo>
                    <a:lnTo>
                      <a:pt x="120346" y="3031687"/>
                    </a:lnTo>
                    <a:lnTo>
                      <a:pt x="121786" y="3030136"/>
                    </a:lnTo>
                    <a:lnTo>
                      <a:pt x="123448" y="3029581"/>
                    </a:lnTo>
                    <a:lnTo>
                      <a:pt x="124335" y="3028473"/>
                    </a:lnTo>
                    <a:lnTo>
                      <a:pt x="126884" y="3026478"/>
                    </a:lnTo>
                    <a:lnTo>
                      <a:pt x="128989" y="3025814"/>
                    </a:lnTo>
                    <a:lnTo>
                      <a:pt x="128546" y="3028805"/>
                    </a:lnTo>
                    <a:lnTo>
                      <a:pt x="126995" y="3030800"/>
                    </a:lnTo>
                    <a:lnTo>
                      <a:pt x="123005" y="3032684"/>
                    </a:lnTo>
                    <a:lnTo>
                      <a:pt x="121121" y="3034346"/>
                    </a:lnTo>
                    <a:lnTo>
                      <a:pt x="120346" y="3036009"/>
                    </a:lnTo>
                    <a:lnTo>
                      <a:pt x="119570" y="3038557"/>
                    </a:lnTo>
                    <a:lnTo>
                      <a:pt x="118905" y="3040885"/>
                    </a:lnTo>
                    <a:lnTo>
                      <a:pt x="118905" y="3042103"/>
                    </a:lnTo>
                    <a:cubicBezTo>
                      <a:pt x="118905" y="3042103"/>
                      <a:pt x="117797" y="3043766"/>
                      <a:pt x="117797" y="3043766"/>
                    </a:cubicBezTo>
                    <a:lnTo>
                      <a:pt x="114805" y="3050415"/>
                    </a:lnTo>
                    <a:lnTo>
                      <a:pt x="114140" y="3052409"/>
                    </a:lnTo>
                    <a:lnTo>
                      <a:pt x="113475" y="3053850"/>
                    </a:lnTo>
                    <a:lnTo>
                      <a:pt x="112035" y="3054958"/>
                    </a:lnTo>
                    <a:lnTo>
                      <a:pt x="110705" y="3056953"/>
                    </a:lnTo>
                    <a:lnTo>
                      <a:pt x="110372" y="3060942"/>
                    </a:lnTo>
                    <a:lnTo>
                      <a:pt x="112145" y="3058947"/>
                    </a:lnTo>
                    <a:lnTo>
                      <a:pt x="113586" y="3055734"/>
                    </a:lnTo>
                    <a:lnTo>
                      <a:pt x="115137" y="3053185"/>
                    </a:lnTo>
                    <a:lnTo>
                      <a:pt x="117243" y="3053185"/>
                    </a:lnTo>
                    <a:cubicBezTo>
                      <a:pt x="117243" y="3053185"/>
                      <a:pt x="117797" y="3055069"/>
                      <a:pt x="117797" y="3055069"/>
                    </a:cubicBezTo>
                    <a:lnTo>
                      <a:pt x="116578" y="3057728"/>
                    </a:lnTo>
                    <a:lnTo>
                      <a:pt x="113253" y="3062383"/>
                    </a:lnTo>
                    <a:lnTo>
                      <a:pt x="116246" y="3061275"/>
                    </a:lnTo>
                    <a:lnTo>
                      <a:pt x="125776" y="3060942"/>
                    </a:lnTo>
                    <a:lnTo>
                      <a:pt x="125776" y="3062383"/>
                    </a:lnTo>
                    <a:lnTo>
                      <a:pt x="121454" y="3063602"/>
                    </a:lnTo>
                    <a:lnTo>
                      <a:pt x="113475" y="3068367"/>
                    </a:lnTo>
                    <a:lnTo>
                      <a:pt x="109375" y="3068810"/>
                    </a:lnTo>
                    <a:lnTo>
                      <a:pt x="109375" y="3070472"/>
                    </a:lnTo>
                    <a:lnTo>
                      <a:pt x="110926" y="3072467"/>
                    </a:lnTo>
                    <a:lnTo>
                      <a:pt x="110483" y="3075016"/>
                    </a:lnTo>
                    <a:lnTo>
                      <a:pt x="108932" y="3077232"/>
                    </a:lnTo>
                    <a:lnTo>
                      <a:pt x="107048" y="3078229"/>
                    </a:lnTo>
                    <a:lnTo>
                      <a:pt x="108267" y="3081000"/>
                    </a:lnTo>
                    <a:lnTo>
                      <a:pt x="110372" y="3083105"/>
                    </a:lnTo>
                    <a:lnTo>
                      <a:pt x="112699" y="3083770"/>
                    </a:lnTo>
                    <a:lnTo>
                      <a:pt x="115470" y="3081221"/>
                    </a:lnTo>
                    <a:lnTo>
                      <a:pt x="117797" y="3081775"/>
                    </a:lnTo>
                    <a:lnTo>
                      <a:pt x="118794" y="3081332"/>
                    </a:lnTo>
                    <a:lnTo>
                      <a:pt x="119348" y="3079781"/>
                    </a:lnTo>
                    <a:lnTo>
                      <a:pt x="119348" y="3076345"/>
                    </a:lnTo>
                    <a:cubicBezTo>
                      <a:pt x="119348" y="3076345"/>
                      <a:pt x="119681" y="3075237"/>
                      <a:pt x="119681" y="3075237"/>
                    </a:cubicBezTo>
                    <a:lnTo>
                      <a:pt x="122784" y="3072024"/>
                    </a:lnTo>
                    <a:lnTo>
                      <a:pt x="126995" y="3069364"/>
                    </a:lnTo>
                    <a:lnTo>
                      <a:pt x="131427" y="3067591"/>
                    </a:lnTo>
                    <a:lnTo>
                      <a:pt x="135084" y="3067369"/>
                    </a:lnTo>
                    <a:lnTo>
                      <a:pt x="135084" y="3068921"/>
                    </a:lnTo>
                    <a:lnTo>
                      <a:pt x="127660" y="3072910"/>
                    </a:lnTo>
                    <a:lnTo>
                      <a:pt x="125776" y="3075237"/>
                    </a:lnTo>
                    <a:lnTo>
                      <a:pt x="125443" y="3078894"/>
                    </a:lnTo>
                    <a:lnTo>
                      <a:pt x="128103" y="3085211"/>
                    </a:lnTo>
                    <a:lnTo>
                      <a:pt x="127660" y="3088424"/>
                    </a:lnTo>
                    <a:lnTo>
                      <a:pt x="125665" y="3090308"/>
                    </a:lnTo>
                    <a:lnTo>
                      <a:pt x="124778" y="3091638"/>
                    </a:lnTo>
                    <a:lnTo>
                      <a:pt x="125886" y="3092968"/>
                    </a:lnTo>
                    <a:lnTo>
                      <a:pt x="126440" y="3094519"/>
                    </a:lnTo>
                    <a:lnTo>
                      <a:pt x="127216" y="3096181"/>
                    </a:lnTo>
                    <a:lnTo>
                      <a:pt x="128435" y="3096846"/>
                    </a:lnTo>
                    <a:lnTo>
                      <a:pt x="129543" y="3096403"/>
                    </a:lnTo>
                    <a:lnTo>
                      <a:pt x="130097" y="3095295"/>
                    </a:lnTo>
                    <a:lnTo>
                      <a:pt x="130430" y="3094187"/>
                    </a:lnTo>
                    <a:lnTo>
                      <a:pt x="131095" y="3093743"/>
                    </a:lnTo>
                    <a:lnTo>
                      <a:pt x="135749" y="3093743"/>
                    </a:lnTo>
                    <a:lnTo>
                      <a:pt x="134973" y="3097733"/>
                    </a:lnTo>
                    <a:lnTo>
                      <a:pt x="133311" y="3100282"/>
                    </a:lnTo>
                    <a:lnTo>
                      <a:pt x="131095" y="3101390"/>
                    </a:lnTo>
                    <a:lnTo>
                      <a:pt x="128767" y="3101390"/>
                    </a:lnTo>
                    <a:cubicBezTo>
                      <a:pt x="128767" y="3101390"/>
                      <a:pt x="124667" y="3099949"/>
                      <a:pt x="124667" y="3099949"/>
                    </a:cubicBezTo>
                    <a:lnTo>
                      <a:pt x="123448" y="3101279"/>
                    </a:lnTo>
                    <a:lnTo>
                      <a:pt x="122673" y="3106044"/>
                    </a:lnTo>
                    <a:lnTo>
                      <a:pt x="123448" y="3106820"/>
                    </a:lnTo>
                    <a:lnTo>
                      <a:pt x="124224" y="3108039"/>
                    </a:lnTo>
                    <a:lnTo>
                      <a:pt x="124778" y="3109590"/>
                    </a:lnTo>
                    <a:lnTo>
                      <a:pt x="125000" y="3111474"/>
                    </a:lnTo>
                    <a:lnTo>
                      <a:pt x="125554" y="3113025"/>
                    </a:lnTo>
                    <a:lnTo>
                      <a:pt x="129322" y="3116239"/>
                    </a:lnTo>
                    <a:lnTo>
                      <a:pt x="131205" y="3117125"/>
                    </a:lnTo>
                    <a:lnTo>
                      <a:pt x="132978" y="3109701"/>
                    </a:lnTo>
                    <a:lnTo>
                      <a:pt x="135084" y="3110698"/>
                    </a:lnTo>
                    <a:lnTo>
                      <a:pt x="134641" y="3112360"/>
                    </a:lnTo>
                    <a:lnTo>
                      <a:pt x="134308" y="3113912"/>
                    </a:lnTo>
                    <a:lnTo>
                      <a:pt x="138963" y="3113247"/>
                    </a:lnTo>
                    <a:lnTo>
                      <a:pt x="142509" y="3109590"/>
                    </a:lnTo>
                    <a:lnTo>
                      <a:pt x="144503" y="3103384"/>
                    </a:lnTo>
                    <a:lnTo>
                      <a:pt x="144503" y="3095073"/>
                    </a:lnTo>
                    <a:cubicBezTo>
                      <a:pt x="144503" y="3095073"/>
                      <a:pt x="142176" y="3083770"/>
                      <a:pt x="142176" y="3083770"/>
                    </a:cubicBezTo>
                    <a:lnTo>
                      <a:pt x="142176" y="3080889"/>
                    </a:lnTo>
                    <a:cubicBezTo>
                      <a:pt x="142176" y="3080889"/>
                      <a:pt x="143063" y="3077786"/>
                      <a:pt x="143063" y="3077786"/>
                    </a:cubicBezTo>
                    <a:lnTo>
                      <a:pt x="144614" y="3077786"/>
                    </a:lnTo>
                    <a:cubicBezTo>
                      <a:pt x="144614" y="3077786"/>
                      <a:pt x="146387" y="3078562"/>
                      <a:pt x="146387" y="3078562"/>
                    </a:cubicBezTo>
                    <a:lnTo>
                      <a:pt x="148271" y="3077897"/>
                    </a:lnTo>
                    <a:lnTo>
                      <a:pt x="149158" y="3076456"/>
                    </a:lnTo>
                    <a:lnTo>
                      <a:pt x="151374" y="3071469"/>
                    </a:lnTo>
                    <a:lnTo>
                      <a:pt x="155363" y="3065375"/>
                    </a:lnTo>
                    <a:lnTo>
                      <a:pt x="156471" y="3061718"/>
                    </a:lnTo>
                    <a:lnTo>
                      <a:pt x="157247" y="3057839"/>
                    </a:lnTo>
                    <a:lnTo>
                      <a:pt x="158466" y="3054515"/>
                    </a:lnTo>
                    <a:lnTo>
                      <a:pt x="160793" y="3052742"/>
                    </a:lnTo>
                    <a:lnTo>
                      <a:pt x="163120" y="3053407"/>
                    </a:lnTo>
                    <a:lnTo>
                      <a:pt x="168439" y="3057728"/>
                    </a:lnTo>
                    <a:lnTo>
                      <a:pt x="170877" y="3058947"/>
                    </a:lnTo>
                    <a:lnTo>
                      <a:pt x="173094" y="3058615"/>
                    </a:lnTo>
                    <a:lnTo>
                      <a:pt x="174756" y="3056842"/>
                    </a:lnTo>
                    <a:lnTo>
                      <a:pt x="176086" y="3053850"/>
                    </a:lnTo>
                    <a:lnTo>
                      <a:pt x="177083" y="3049639"/>
                    </a:lnTo>
                    <a:lnTo>
                      <a:pt x="176307" y="3048531"/>
                    </a:lnTo>
                    <a:lnTo>
                      <a:pt x="175753" y="3047312"/>
                    </a:lnTo>
                    <a:lnTo>
                      <a:pt x="174867" y="3044874"/>
                    </a:lnTo>
                    <a:lnTo>
                      <a:pt x="176086" y="3041550"/>
                    </a:lnTo>
                    <a:lnTo>
                      <a:pt x="179300" y="3037228"/>
                    </a:lnTo>
                    <a:lnTo>
                      <a:pt x="180297" y="3033792"/>
                    </a:lnTo>
                    <a:lnTo>
                      <a:pt x="174091" y="3032241"/>
                    </a:lnTo>
                    <a:lnTo>
                      <a:pt x="172318" y="3030800"/>
                    </a:lnTo>
                    <a:lnTo>
                      <a:pt x="173869" y="3029581"/>
                    </a:lnTo>
                    <a:lnTo>
                      <a:pt x="177526" y="3029581"/>
                    </a:lnTo>
                    <a:cubicBezTo>
                      <a:pt x="177526" y="3029581"/>
                      <a:pt x="180518" y="3027254"/>
                      <a:pt x="180518" y="3027254"/>
                    </a:cubicBezTo>
                    <a:lnTo>
                      <a:pt x="184286" y="3029471"/>
                    </a:lnTo>
                    <a:lnTo>
                      <a:pt x="185838" y="3028362"/>
                    </a:lnTo>
                    <a:lnTo>
                      <a:pt x="186059" y="3026368"/>
                    </a:lnTo>
                    <a:lnTo>
                      <a:pt x="185062" y="3024705"/>
                    </a:lnTo>
                    <a:lnTo>
                      <a:pt x="182735" y="3022267"/>
                    </a:lnTo>
                    <a:lnTo>
                      <a:pt x="180518" y="3016173"/>
                    </a:lnTo>
                    <a:lnTo>
                      <a:pt x="179743" y="3014400"/>
                    </a:lnTo>
                    <a:lnTo>
                      <a:pt x="179078" y="3012405"/>
                    </a:lnTo>
                    <a:lnTo>
                      <a:pt x="178634" y="3009524"/>
                    </a:lnTo>
                    <a:lnTo>
                      <a:pt x="178856" y="3007418"/>
                    </a:lnTo>
                    <a:lnTo>
                      <a:pt x="180075" y="3007418"/>
                    </a:lnTo>
                    <a:cubicBezTo>
                      <a:pt x="180075" y="3007418"/>
                      <a:pt x="180851" y="3008970"/>
                      <a:pt x="180851" y="3008970"/>
                    </a:cubicBezTo>
                    <a:lnTo>
                      <a:pt x="182291" y="3016616"/>
                    </a:lnTo>
                    <a:lnTo>
                      <a:pt x="184175" y="3020827"/>
                    </a:lnTo>
                    <a:lnTo>
                      <a:pt x="186613" y="3024041"/>
                    </a:lnTo>
                    <a:lnTo>
                      <a:pt x="189383" y="3026035"/>
                    </a:lnTo>
                    <a:lnTo>
                      <a:pt x="192376" y="3026257"/>
                    </a:lnTo>
                    <a:lnTo>
                      <a:pt x="194924" y="3024484"/>
                    </a:lnTo>
                    <a:lnTo>
                      <a:pt x="200687" y="3018056"/>
                    </a:lnTo>
                    <a:lnTo>
                      <a:pt x="203679" y="3016616"/>
                    </a:lnTo>
                    <a:lnTo>
                      <a:pt x="207114" y="3015951"/>
                    </a:lnTo>
                    <a:lnTo>
                      <a:pt x="213430" y="3012848"/>
                    </a:lnTo>
                    <a:lnTo>
                      <a:pt x="216866" y="3012183"/>
                    </a:lnTo>
                    <a:lnTo>
                      <a:pt x="222296" y="3009302"/>
                    </a:lnTo>
                    <a:lnTo>
                      <a:pt x="232047" y="2997777"/>
                    </a:lnTo>
                    <a:lnTo>
                      <a:pt x="237367" y="2996448"/>
                    </a:lnTo>
                    <a:lnTo>
                      <a:pt x="234929" y="3000659"/>
                    </a:lnTo>
                    <a:lnTo>
                      <a:pt x="226839" y="3008748"/>
                    </a:lnTo>
                    <a:lnTo>
                      <a:pt x="225731" y="3013624"/>
                    </a:lnTo>
                    <a:lnTo>
                      <a:pt x="227282" y="3015951"/>
                    </a:lnTo>
                    <a:lnTo>
                      <a:pt x="230053" y="3016616"/>
                    </a:lnTo>
                    <a:lnTo>
                      <a:pt x="233045" y="3016173"/>
                    </a:lnTo>
                    <a:lnTo>
                      <a:pt x="235150" y="3015286"/>
                    </a:lnTo>
                    <a:lnTo>
                      <a:pt x="242132" y="3007418"/>
                    </a:lnTo>
                    <a:lnTo>
                      <a:pt x="246232" y="3004204"/>
                    </a:lnTo>
                    <a:lnTo>
                      <a:pt x="253878" y="3001767"/>
                    </a:lnTo>
                    <a:lnTo>
                      <a:pt x="255762" y="3000104"/>
                    </a:lnTo>
                    <a:lnTo>
                      <a:pt x="259308" y="2993234"/>
                    </a:lnTo>
                    <a:lnTo>
                      <a:pt x="262300" y="2988690"/>
                    </a:lnTo>
                    <a:lnTo>
                      <a:pt x="266511" y="2983593"/>
                    </a:lnTo>
                    <a:lnTo>
                      <a:pt x="270833" y="2980269"/>
                    </a:lnTo>
                    <a:lnTo>
                      <a:pt x="274157" y="2980712"/>
                    </a:lnTo>
                    <a:lnTo>
                      <a:pt x="267952" y="2991904"/>
                    </a:lnTo>
                    <a:lnTo>
                      <a:pt x="266954" y="2992458"/>
                    </a:lnTo>
                    <a:lnTo>
                      <a:pt x="265735" y="2992458"/>
                    </a:lnTo>
                    <a:cubicBezTo>
                      <a:pt x="265735" y="2992458"/>
                      <a:pt x="264627" y="2993345"/>
                      <a:pt x="264627" y="2993345"/>
                    </a:cubicBezTo>
                    <a:lnTo>
                      <a:pt x="264184" y="2995783"/>
                    </a:lnTo>
                    <a:lnTo>
                      <a:pt x="263851" y="2996780"/>
                    </a:lnTo>
                    <a:lnTo>
                      <a:pt x="262965" y="2997556"/>
                    </a:lnTo>
                    <a:lnTo>
                      <a:pt x="261968" y="2997999"/>
                    </a:lnTo>
                    <a:lnTo>
                      <a:pt x="261081" y="2997999"/>
                    </a:lnTo>
                    <a:lnTo>
                      <a:pt x="261081" y="2999550"/>
                    </a:lnTo>
                    <a:lnTo>
                      <a:pt x="284352" y="2999550"/>
                    </a:lnTo>
                    <a:lnTo>
                      <a:pt x="281249" y="3005645"/>
                    </a:lnTo>
                    <a:lnTo>
                      <a:pt x="276041" y="3005978"/>
                    </a:lnTo>
                    <a:lnTo>
                      <a:pt x="265846" y="3002653"/>
                    </a:lnTo>
                    <a:lnTo>
                      <a:pt x="249999" y="3007086"/>
                    </a:lnTo>
                    <a:lnTo>
                      <a:pt x="247783" y="3008416"/>
                    </a:lnTo>
                    <a:lnTo>
                      <a:pt x="245567" y="3010521"/>
                    </a:lnTo>
                    <a:lnTo>
                      <a:pt x="243794" y="3013070"/>
                    </a:lnTo>
                    <a:lnTo>
                      <a:pt x="240137" y="3021492"/>
                    </a:lnTo>
                    <a:lnTo>
                      <a:pt x="238585" y="3023819"/>
                    </a:lnTo>
                    <a:lnTo>
                      <a:pt x="235150" y="3025814"/>
                    </a:lnTo>
                    <a:lnTo>
                      <a:pt x="233156" y="3027698"/>
                    </a:lnTo>
                    <a:lnTo>
                      <a:pt x="230496" y="3033349"/>
                    </a:lnTo>
                    <a:lnTo>
                      <a:pt x="226618" y="3047644"/>
                    </a:lnTo>
                    <a:lnTo>
                      <a:pt x="223847" y="3052742"/>
                    </a:lnTo>
                    <a:lnTo>
                      <a:pt x="224955" y="3058282"/>
                    </a:lnTo>
                    <a:lnTo>
                      <a:pt x="224955" y="3060610"/>
                    </a:lnTo>
                    <a:cubicBezTo>
                      <a:pt x="224955" y="3060610"/>
                      <a:pt x="224623" y="3063713"/>
                      <a:pt x="224623" y="3063713"/>
                    </a:cubicBezTo>
                    <a:lnTo>
                      <a:pt x="221188" y="3073243"/>
                    </a:lnTo>
                    <a:lnTo>
                      <a:pt x="219082" y="3077565"/>
                    </a:lnTo>
                    <a:lnTo>
                      <a:pt x="218528" y="3084103"/>
                    </a:lnTo>
                    <a:lnTo>
                      <a:pt x="218528" y="3096514"/>
                    </a:lnTo>
                    <a:lnTo>
                      <a:pt x="217752" y="3096514"/>
                    </a:lnTo>
                    <a:lnTo>
                      <a:pt x="216977" y="3089865"/>
                    </a:lnTo>
                    <a:lnTo>
                      <a:pt x="216977" y="3084103"/>
                    </a:lnTo>
                    <a:lnTo>
                      <a:pt x="217309" y="3080113"/>
                    </a:lnTo>
                    <a:lnTo>
                      <a:pt x="218306" y="3072578"/>
                    </a:lnTo>
                    <a:lnTo>
                      <a:pt x="219304" y="3055180"/>
                    </a:lnTo>
                    <a:lnTo>
                      <a:pt x="220079" y="3052853"/>
                    </a:lnTo>
                    <a:lnTo>
                      <a:pt x="223515" y="3047866"/>
                    </a:lnTo>
                    <a:lnTo>
                      <a:pt x="224734" y="3044985"/>
                    </a:lnTo>
                    <a:lnTo>
                      <a:pt x="223958" y="3039444"/>
                    </a:lnTo>
                    <a:lnTo>
                      <a:pt x="226285" y="3031908"/>
                    </a:lnTo>
                    <a:lnTo>
                      <a:pt x="231826" y="3019829"/>
                    </a:lnTo>
                    <a:lnTo>
                      <a:pt x="224291" y="3016284"/>
                    </a:lnTo>
                    <a:lnTo>
                      <a:pt x="220190" y="3015729"/>
                    </a:lnTo>
                    <a:lnTo>
                      <a:pt x="216201" y="3016505"/>
                    </a:lnTo>
                    <a:lnTo>
                      <a:pt x="213430" y="3018943"/>
                    </a:lnTo>
                    <a:lnTo>
                      <a:pt x="209219" y="3026146"/>
                    </a:lnTo>
                    <a:lnTo>
                      <a:pt x="206449" y="3027587"/>
                    </a:lnTo>
                    <a:lnTo>
                      <a:pt x="202570" y="3028805"/>
                    </a:lnTo>
                    <a:lnTo>
                      <a:pt x="199025" y="3030800"/>
                    </a:lnTo>
                    <a:lnTo>
                      <a:pt x="198360" y="3031798"/>
                    </a:lnTo>
                    <a:lnTo>
                      <a:pt x="197805" y="3032906"/>
                    </a:lnTo>
                    <a:lnTo>
                      <a:pt x="197473" y="3033681"/>
                    </a:lnTo>
                    <a:lnTo>
                      <a:pt x="197473" y="3033681"/>
                    </a:lnTo>
                    <a:cubicBezTo>
                      <a:pt x="197473" y="3033681"/>
                      <a:pt x="197141" y="3034901"/>
                      <a:pt x="197141" y="3034901"/>
                    </a:cubicBezTo>
                    <a:lnTo>
                      <a:pt x="197141" y="3035898"/>
                    </a:lnTo>
                    <a:cubicBezTo>
                      <a:pt x="197141" y="3035898"/>
                      <a:pt x="196919" y="3036563"/>
                      <a:pt x="196919" y="3036563"/>
                    </a:cubicBezTo>
                    <a:lnTo>
                      <a:pt x="195589" y="3036895"/>
                    </a:lnTo>
                    <a:lnTo>
                      <a:pt x="194259" y="3037671"/>
                    </a:lnTo>
                    <a:lnTo>
                      <a:pt x="191821" y="3041660"/>
                    </a:lnTo>
                    <a:lnTo>
                      <a:pt x="190603" y="3043212"/>
                    </a:lnTo>
                    <a:lnTo>
                      <a:pt x="188497" y="3044430"/>
                    </a:lnTo>
                    <a:lnTo>
                      <a:pt x="182070" y="3046315"/>
                    </a:lnTo>
                    <a:lnTo>
                      <a:pt x="183400" y="3049417"/>
                    </a:lnTo>
                    <a:lnTo>
                      <a:pt x="182956" y="3051634"/>
                    </a:lnTo>
                    <a:lnTo>
                      <a:pt x="179743" y="3055734"/>
                    </a:lnTo>
                    <a:lnTo>
                      <a:pt x="178080" y="3059502"/>
                    </a:lnTo>
                    <a:lnTo>
                      <a:pt x="176862" y="3063048"/>
                    </a:lnTo>
                    <a:lnTo>
                      <a:pt x="175310" y="3065596"/>
                    </a:lnTo>
                    <a:lnTo>
                      <a:pt x="167664" y="3069475"/>
                    </a:lnTo>
                    <a:lnTo>
                      <a:pt x="168772" y="3076234"/>
                    </a:lnTo>
                    <a:lnTo>
                      <a:pt x="171431" y="3084103"/>
                    </a:lnTo>
                    <a:lnTo>
                      <a:pt x="171099" y="3090197"/>
                    </a:lnTo>
                    <a:lnTo>
                      <a:pt x="173869" y="3089865"/>
                    </a:lnTo>
                    <a:lnTo>
                      <a:pt x="178080" y="3088424"/>
                    </a:lnTo>
                    <a:lnTo>
                      <a:pt x="181848" y="3086097"/>
                    </a:lnTo>
                    <a:lnTo>
                      <a:pt x="183510" y="3083105"/>
                    </a:lnTo>
                    <a:lnTo>
                      <a:pt x="184175" y="3081443"/>
                    </a:lnTo>
                    <a:lnTo>
                      <a:pt x="185616" y="3079448"/>
                    </a:lnTo>
                    <a:lnTo>
                      <a:pt x="187167" y="3077897"/>
                    </a:lnTo>
                    <a:lnTo>
                      <a:pt x="188276" y="3077565"/>
                    </a:lnTo>
                    <a:lnTo>
                      <a:pt x="188940" y="3080002"/>
                    </a:lnTo>
                    <a:lnTo>
                      <a:pt x="188940" y="3083216"/>
                    </a:lnTo>
                    <a:cubicBezTo>
                      <a:pt x="188940" y="3083216"/>
                      <a:pt x="189383" y="3085543"/>
                      <a:pt x="189383" y="3085543"/>
                    </a:cubicBezTo>
                    <a:lnTo>
                      <a:pt x="192154" y="3085211"/>
                    </a:lnTo>
                    <a:lnTo>
                      <a:pt x="192154" y="3086873"/>
                    </a:lnTo>
                    <a:lnTo>
                      <a:pt x="170323" y="3093633"/>
                    </a:lnTo>
                    <a:lnTo>
                      <a:pt x="160350" y="3101390"/>
                    </a:lnTo>
                    <a:lnTo>
                      <a:pt x="153258" y="3115020"/>
                    </a:lnTo>
                    <a:lnTo>
                      <a:pt x="156693" y="3117901"/>
                    </a:lnTo>
                    <a:lnTo>
                      <a:pt x="157247" y="3118788"/>
                    </a:lnTo>
                    <a:lnTo>
                      <a:pt x="157026" y="3120228"/>
                    </a:lnTo>
                    <a:lnTo>
                      <a:pt x="156582" y="3122112"/>
                    </a:lnTo>
                    <a:lnTo>
                      <a:pt x="155917" y="3123664"/>
                    </a:lnTo>
                    <a:lnTo>
                      <a:pt x="155142" y="3124329"/>
                    </a:lnTo>
                    <a:lnTo>
                      <a:pt x="143174" y="3125547"/>
                    </a:lnTo>
                    <a:lnTo>
                      <a:pt x="138519" y="3126988"/>
                    </a:lnTo>
                    <a:lnTo>
                      <a:pt x="133200" y="3130091"/>
                    </a:lnTo>
                    <a:lnTo>
                      <a:pt x="129543" y="3134745"/>
                    </a:lnTo>
                    <a:lnTo>
                      <a:pt x="129876" y="3141062"/>
                    </a:lnTo>
                    <a:lnTo>
                      <a:pt x="124667" y="3145494"/>
                    </a:lnTo>
                    <a:lnTo>
                      <a:pt x="121675" y="3146935"/>
                    </a:lnTo>
                    <a:lnTo>
                      <a:pt x="118905" y="3147267"/>
                    </a:lnTo>
                    <a:lnTo>
                      <a:pt x="120456" y="3150481"/>
                    </a:lnTo>
                    <a:lnTo>
                      <a:pt x="122894" y="3150148"/>
                    </a:lnTo>
                    <a:lnTo>
                      <a:pt x="125554" y="3147932"/>
                    </a:lnTo>
                    <a:lnTo>
                      <a:pt x="127549" y="3145716"/>
                    </a:lnTo>
                    <a:lnTo>
                      <a:pt x="125886" y="3150924"/>
                    </a:lnTo>
                    <a:lnTo>
                      <a:pt x="126773" y="3152365"/>
                    </a:lnTo>
                    <a:lnTo>
                      <a:pt x="129100" y="3153030"/>
                    </a:lnTo>
                    <a:lnTo>
                      <a:pt x="131871" y="3155800"/>
                    </a:lnTo>
                    <a:lnTo>
                      <a:pt x="135306" y="3162006"/>
                    </a:lnTo>
                    <a:lnTo>
                      <a:pt x="137411" y="3164444"/>
                    </a:lnTo>
                    <a:lnTo>
                      <a:pt x="139960" y="3165773"/>
                    </a:lnTo>
                    <a:lnTo>
                      <a:pt x="142398" y="3165330"/>
                    </a:lnTo>
                    <a:lnTo>
                      <a:pt x="146055" y="3163779"/>
                    </a:lnTo>
                    <a:lnTo>
                      <a:pt x="149379" y="3161451"/>
                    </a:lnTo>
                    <a:lnTo>
                      <a:pt x="150820" y="3158903"/>
                    </a:lnTo>
                    <a:lnTo>
                      <a:pt x="150820" y="3154470"/>
                    </a:lnTo>
                    <a:cubicBezTo>
                      <a:pt x="150820" y="3154470"/>
                      <a:pt x="151596" y="3150259"/>
                      <a:pt x="151596" y="3150259"/>
                    </a:cubicBezTo>
                    <a:lnTo>
                      <a:pt x="153036" y="3147046"/>
                    </a:lnTo>
                    <a:lnTo>
                      <a:pt x="155585" y="3145827"/>
                    </a:lnTo>
                    <a:lnTo>
                      <a:pt x="154477" y="3148154"/>
                    </a:lnTo>
                    <a:lnTo>
                      <a:pt x="154255" y="3150259"/>
                    </a:lnTo>
                    <a:lnTo>
                      <a:pt x="154698" y="3155800"/>
                    </a:lnTo>
                    <a:lnTo>
                      <a:pt x="154034" y="3158127"/>
                    </a:lnTo>
                    <a:lnTo>
                      <a:pt x="152704" y="3159235"/>
                    </a:lnTo>
                    <a:lnTo>
                      <a:pt x="151596" y="3160787"/>
                    </a:lnTo>
                    <a:lnTo>
                      <a:pt x="151596" y="3164333"/>
                    </a:lnTo>
                    <a:cubicBezTo>
                      <a:pt x="151596" y="3164333"/>
                      <a:pt x="152814" y="3167325"/>
                      <a:pt x="152814" y="3167325"/>
                    </a:cubicBezTo>
                    <a:lnTo>
                      <a:pt x="154920" y="3168655"/>
                    </a:lnTo>
                    <a:lnTo>
                      <a:pt x="159242" y="3168987"/>
                    </a:lnTo>
                    <a:lnTo>
                      <a:pt x="161347" y="3168655"/>
                    </a:lnTo>
                    <a:lnTo>
                      <a:pt x="163231" y="3167657"/>
                    </a:lnTo>
                    <a:lnTo>
                      <a:pt x="172872" y="3158681"/>
                    </a:lnTo>
                    <a:lnTo>
                      <a:pt x="186724" y="3149927"/>
                    </a:lnTo>
                    <a:lnTo>
                      <a:pt x="194370" y="3147489"/>
                    </a:lnTo>
                    <a:lnTo>
                      <a:pt x="192154" y="3150592"/>
                    </a:lnTo>
                    <a:lnTo>
                      <a:pt x="183510" y="3153473"/>
                    </a:lnTo>
                    <a:lnTo>
                      <a:pt x="183067" y="3154138"/>
                    </a:lnTo>
                    <a:lnTo>
                      <a:pt x="181627" y="3157462"/>
                    </a:lnTo>
                    <a:lnTo>
                      <a:pt x="180851" y="3158238"/>
                    </a:lnTo>
                    <a:lnTo>
                      <a:pt x="179189" y="3158238"/>
                    </a:lnTo>
                    <a:cubicBezTo>
                      <a:pt x="179189" y="3158238"/>
                      <a:pt x="178413" y="3159014"/>
                      <a:pt x="178413" y="3159014"/>
                    </a:cubicBezTo>
                    <a:lnTo>
                      <a:pt x="177416" y="3160344"/>
                    </a:lnTo>
                    <a:lnTo>
                      <a:pt x="163342" y="3171979"/>
                    </a:lnTo>
                    <a:lnTo>
                      <a:pt x="157469" y="3174085"/>
                    </a:lnTo>
                    <a:lnTo>
                      <a:pt x="151596" y="3171979"/>
                    </a:lnTo>
                    <a:lnTo>
                      <a:pt x="150820" y="3170982"/>
                    </a:lnTo>
                    <a:lnTo>
                      <a:pt x="150044" y="3169430"/>
                    </a:lnTo>
                    <a:lnTo>
                      <a:pt x="149158" y="3168100"/>
                    </a:lnTo>
                    <a:lnTo>
                      <a:pt x="148050" y="3167547"/>
                    </a:lnTo>
                    <a:lnTo>
                      <a:pt x="147052" y="3168211"/>
                    </a:lnTo>
                    <a:lnTo>
                      <a:pt x="147052" y="3169874"/>
                    </a:lnTo>
                    <a:cubicBezTo>
                      <a:pt x="147052" y="3169874"/>
                      <a:pt x="146941" y="3171868"/>
                      <a:pt x="146941" y="3171868"/>
                    </a:cubicBezTo>
                    <a:lnTo>
                      <a:pt x="146165" y="3173531"/>
                    </a:lnTo>
                    <a:lnTo>
                      <a:pt x="144836" y="3174196"/>
                    </a:lnTo>
                    <a:lnTo>
                      <a:pt x="137965" y="3175636"/>
                    </a:lnTo>
                    <a:lnTo>
                      <a:pt x="137189" y="3176855"/>
                    </a:lnTo>
                    <a:lnTo>
                      <a:pt x="136746" y="3178406"/>
                    </a:lnTo>
                    <a:lnTo>
                      <a:pt x="136081" y="3179847"/>
                    </a:lnTo>
                    <a:lnTo>
                      <a:pt x="131316" y="3184723"/>
                    </a:lnTo>
                    <a:lnTo>
                      <a:pt x="130208" y="3187604"/>
                    </a:lnTo>
                    <a:lnTo>
                      <a:pt x="132203" y="3190596"/>
                    </a:lnTo>
                    <a:lnTo>
                      <a:pt x="135084" y="3191039"/>
                    </a:lnTo>
                    <a:lnTo>
                      <a:pt x="145390" y="3187383"/>
                    </a:lnTo>
                    <a:lnTo>
                      <a:pt x="145390" y="3192148"/>
                    </a:lnTo>
                    <a:lnTo>
                      <a:pt x="138630" y="3191372"/>
                    </a:lnTo>
                    <a:lnTo>
                      <a:pt x="135084" y="3191926"/>
                    </a:lnTo>
                    <a:lnTo>
                      <a:pt x="132535" y="3194364"/>
                    </a:lnTo>
                    <a:lnTo>
                      <a:pt x="132203" y="3195915"/>
                    </a:lnTo>
                    <a:lnTo>
                      <a:pt x="132203" y="3199904"/>
                    </a:lnTo>
                    <a:cubicBezTo>
                      <a:pt x="132203" y="3199904"/>
                      <a:pt x="132203" y="3201235"/>
                      <a:pt x="132203" y="3201235"/>
                    </a:cubicBezTo>
                    <a:lnTo>
                      <a:pt x="131205" y="3202342"/>
                    </a:lnTo>
                    <a:lnTo>
                      <a:pt x="129876" y="3202786"/>
                    </a:lnTo>
                    <a:lnTo>
                      <a:pt x="126773" y="3202786"/>
                    </a:lnTo>
                    <a:cubicBezTo>
                      <a:pt x="126773" y="3202786"/>
                      <a:pt x="128103" y="3198464"/>
                      <a:pt x="128103" y="3198464"/>
                    </a:cubicBezTo>
                    <a:lnTo>
                      <a:pt x="128546" y="3193921"/>
                    </a:lnTo>
                    <a:lnTo>
                      <a:pt x="127549" y="3190374"/>
                    </a:lnTo>
                    <a:lnTo>
                      <a:pt x="124446" y="3188934"/>
                    </a:lnTo>
                    <a:lnTo>
                      <a:pt x="116689" y="3188934"/>
                    </a:lnTo>
                    <a:lnTo>
                      <a:pt x="114694" y="3188490"/>
                    </a:lnTo>
                    <a:lnTo>
                      <a:pt x="111480" y="3186939"/>
                    </a:lnTo>
                    <a:lnTo>
                      <a:pt x="109597" y="3187493"/>
                    </a:lnTo>
                    <a:lnTo>
                      <a:pt x="108045" y="3190374"/>
                    </a:lnTo>
                    <a:lnTo>
                      <a:pt x="106161" y="3195583"/>
                    </a:lnTo>
                    <a:lnTo>
                      <a:pt x="104942" y="3200680"/>
                    </a:lnTo>
                    <a:lnTo>
                      <a:pt x="105275" y="3203007"/>
                    </a:lnTo>
                    <a:lnTo>
                      <a:pt x="106826" y="3205113"/>
                    </a:lnTo>
                    <a:lnTo>
                      <a:pt x="106494" y="3209878"/>
                    </a:lnTo>
                    <a:lnTo>
                      <a:pt x="105496" y="3214089"/>
                    </a:lnTo>
                    <a:lnTo>
                      <a:pt x="105275" y="3214975"/>
                    </a:lnTo>
                    <a:lnTo>
                      <a:pt x="104056" y="3218189"/>
                    </a:lnTo>
                    <a:lnTo>
                      <a:pt x="102837" y="3219519"/>
                    </a:lnTo>
                    <a:lnTo>
                      <a:pt x="95523" y="3222843"/>
                    </a:lnTo>
                    <a:lnTo>
                      <a:pt x="94747" y="3223508"/>
                    </a:lnTo>
                    <a:lnTo>
                      <a:pt x="93418" y="3225503"/>
                    </a:lnTo>
                    <a:lnTo>
                      <a:pt x="92752" y="3225946"/>
                    </a:lnTo>
                    <a:lnTo>
                      <a:pt x="91755" y="3224838"/>
                    </a:lnTo>
                    <a:lnTo>
                      <a:pt x="91755" y="3223398"/>
                    </a:lnTo>
                    <a:cubicBezTo>
                      <a:pt x="91755" y="3223398"/>
                      <a:pt x="91755" y="3222178"/>
                      <a:pt x="91755" y="3222178"/>
                    </a:cubicBezTo>
                    <a:lnTo>
                      <a:pt x="92198" y="3219297"/>
                    </a:lnTo>
                    <a:lnTo>
                      <a:pt x="92752" y="3217413"/>
                    </a:lnTo>
                    <a:lnTo>
                      <a:pt x="93528" y="3216638"/>
                    </a:lnTo>
                    <a:lnTo>
                      <a:pt x="94525" y="3216416"/>
                    </a:lnTo>
                    <a:lnTo>
                      <a:pt x="96520" y="3216638"/>
                    </a:lnTo>
                    <a:lnTo>
                      <a:pt x="96742" y="3216194"/>
                    </a:lnTo>
                    <a:lnTo>
                      <a:pt x="97296" y="3214311"/>
                    </a:lnTo>
                    <a:lnTo>
                      <a:pt x="97739" y="3213535"/>
                    </a:lnTo>
                    <a:lnTo>
                      <a:pt x="100399" y="3211318"/>
                    </a:lnTo>
                    <a:lnTo>
                      <a:pt x="100621" y="3210100"/>
                    </a:lnTo>
                    <a:lnTo>
                      <a:pt x="100621" y="3207329"/>
                    </a:lnTo>
                    <a:cubicBezTo>
                      <a:pt x="100621" y="3207329"/>
                      <a:pt x="100621" y="3204780"/>
                      <a:pt x="100621" y="3204780"/>
                    </a:cubicBezTo>
                    <a:lnTo>
                      <a:pt x="100066" y="3202232"/>
                    </a:lnTo>
                    <a:lnTo>
                      <a:pt x="99845" y="3199683"/>
                    </a:lnTo>
                    <a:lnTo>
                      <a:pt x="100399" y="3197245"/>
                    </a:lnTo>
                    <a:lnTo>
                      <a:pt x="101839" y="3193034"/>
                    </a:lnTo>
                    <a:lnTo>
                      <a:pt x="102615" y="3188269"/>
                    </a:lnTo>
                    <a:lnTo>
                      <a:pt x="102615" y="3183615"/>
                    </a:lnTo>
                    <a:cubicBezTo>
                      <a:pt x="102615" y="3183615"/>
                      <a:pt x="102394" y="3179736"/>
                      <a:pt x="102394" y="3179736"/>
                    </a:cubicBezTo>
                    <a:lnTo>
                      <a:pt x="102061" y="3178739"/>
                    </a:lnTo>
                    <a:lnTo>
                      <a:pt x="101396" y="3177852"/>
                    </a:lnTo>
                    <a:lnTo>
                      <a:pt x="100066" y="3176633"/>
                    </a:lnTo>
                    <a:lnTo>
                      <a:pt x="100288" y="3175747"/>
                    </a:lnTo>
                    <a:lnTo>
                      <a:pt x="100842" y="3173420"/>
                    </a:lnTo>
                    <a:lnTo>
                      <a:pt x="94969" y="3180179"/>
                    </a:lnTo>
                    <a:lnTo>
                      <a:pt x="92088" y="3184390"/>
                    </a:lnTo>
                    <a:lnTo>
                      <a:pt x="90758" y="3188712"/>
                    </a:lnTo>
                    <a:lnTo>
                      <a:pt x="90980" y="3190707"/>
                    </a:lnTo>
                    <a:lnTo>
                      <a:pt x="92863" y="3193256"/>
                    </a:lnTo>
                    <a:lnTo>
                      <a:pt x="93861" y="3196359"/>
                    </a:lnTo>
                    <a:lnTo>
                      <a:pt x="93861" y="3198797"/>
                    </a:lnTo>
                    <a:cubicBezTo>
                      <a:pt x="93861" y="3198797"/>
                      <a:pt x="92642" y="3201899"/>
                      <a:pt x="92642" y="3201899"/>
                    </a:cubicBezTo>
                    <a:lnTo>
                      <a:pt x="92309" y="3205667"/>
                    </a:lnTo>
                    <a:lnTo>
                      <a:pt x="90980" y="3203229"/>
                    </a:lnTo>
                    <a:lnTo>
                      <a:pt x="90093" y="3195915"/>
                    </a:lnTo>
                    <a:lnTo>
                      <a:pt x="89207" y="3193366"/>
                    </a:lnTo>
                    <a:lnTo>
                      <a:pt x="87101" y="3192591"/>
                    </a:lnTo>
                    <a:lnTo>
                      <a:pt x="84441" y="3193699"/>
                    </a:lnTo>
                    <a:lnTo>
                      <a:pt x="81893" y="3195804"/>
                    </a:lnTo>
                    <a:lnTo>
                      <a:pt x="79898" y="3198021"/>
                    </a:lnTo>
                    <a:lnTo>
                      <a:pt x="78347" y="3204115"/>
                    </a:lnTo>
                    <a:lnTo>
                      <a:pt x="72362" y="3213313"/>
                    </a:lnTo>
                    <a:lnTo>
                      <a:pt x="70589" y="3215086"/>
                    </a:lnTo>
                    <a:lnTo>
                      <a:pt x="68262" y="3216305"/>
                    </a:lnTo>
                    <a:lnTo>
                      <a:pt x="68262" y="3217857"/>
                    </a:lnTo>
                    <a:lnTo>
                      <a:pt x="72917" y="3219519"/>
                    </a:lnTo>
                    <a:lnTo>
                      <a:pt x="72917" y="3220960"/>
                    </a:lnTo>
                    <a:lnTo>
                      <a:pt x="69592" y="3220738"/>
                    </a:lnTo>
                    <a:lnTo>
                      <a:pt x="68041" y="3221181"/>
                    </a:lnTo>
                    <a:lnTo>
                      <a:pt x="66711" y="3222622"/>
                    </a:lnTo>
                    <a:lnTo>
                      <a:pt x="66046" y="3224173"/>
                    </a:lnTo>
                    <a:lnTo>
                      <a:pt x="66046" y="3225170"/>
                    </a:lnTo>
                    <a:cubicBezTo>
                      <a:pt x="66046" y="3225170"/>
                      <a:pt x="66489" y="3226057"/>
                      <a:pt x="66489" y="3226057"/>
                    </a:cubicBezTo>
                    <a:lnTo>
                      <a:pt x="66711" y="3227165"/>
                    </a:lnTo>
                    <a:lnTo>
                      <a:pt x="67154" y="3234922"/>
                    </a:lnTo>
                    <a:lnTo>
                      <a:pt x="67597" y="3239133"/>
                    </a:lnTo>
                    <a:lnTo>
                      <a:pt x="68262" y="3242347"/>
                    </a:lnTo>
                    <a:lnTo>
                      <a:pt x="71587" y="3243566"/>
                    </a:lnTo>
                    <a:lnTo>
                      <a:pt x="79122" y="3261296"/>
                    </a:lnTo>
                    <a:lnTo>
                      <a:pt x="83001" y="3259302"/>
                    </a:lnTo>
                    <a:lnTo>
                      <a:pt x="83001" y="3258415"/>
                    </a:lnTo>
                    <a:cubicBezTo>
                      <a:pt x="83001" y="3258415"/>
                      <a:pt x="83112" y="3246558"/>
                      <a:pt x="83112" y="3246558"/>
                    </a:cubicBezTo>
                    <a:lnTo>
                      <a:pt x="83555" y="3245782"/>
                    </a:lnTo>
                    <a:lnTo>
                      <a:pt x="84885" y="3245561"/>
                    </a:lnTo>
                    <a:lnTo>
                      <a:pt x="85439" y="3246669"/>
                    </a:lnTo>
                    <a:lnTo>
                      <a:pt x="85882" y="3249106"/>
                    </a:lnTo>
                    <a:lnTo>
                      <a:pt x="85882" y="3251877"/>
                    </a:lnTo>
                    <a:cubicBezTo>
                      <a:pt x="85882" y="3251877"/>
                      <a:pt x="84996" y="3256531"/>
                      <a:pt x="84996" y="3256531"/>
                    </a:cubicBezTo>
                    <a:lnTo>
                      <a:pt x="85439" y="3258969"/>
                    </a:lnTo>
                    <a:lnTo>
                      <a:pt x="86769" y="3262294"/>
                    </a:lnTo>
                    <a:lnTo>
                      <a:pt x="87212" y="3267169"/>
                    </a:lnTo>
                    <a:lnTo>
                      <a:pt x="87544" y="3269607"/>
                    </a:lnTo>
                    <a:lnTo>
                      <a:pt x="88320" y="3271380"/>
                    </a:lnTo>
                    <a:lnTo>
                      <a:pt x="89650" y="3272378"/>
                    </a:lnTo>
                    <a:lnTo>
                      <a:pt x="90647" y="3271934"/>
                    </a:lnTo>
                    <a:lnTo>
                      <a:pt x="91201" y="3270272"/>
                    </a:lnTo>
                    <a:lnTo>
                      <a:pt x="91423" y="3267613"/>
                    </a:lnTo>
                    <a:lnTo>
                      <a:pt x="90980" y="3258193"/>
                    </a:lnTo>
                    <a:lnTo>
                      <a:pt x="91201" y="3253761"/>
                    </a:lnTo>
                    <a:lnTo>
                      <a:pt x="92198" y="3250104"/>
                    </a:lnTo>
                    <a:lnTo>
                      <a:pt x="94415" y="3247998"/>
                    </a:lnTo>
                    <a:lnTo>
                      <a:pt x="95412" y="3250880"/>
                    </a:lnTo>
                    <a:lnTo>
                      <a:pt x="95412" y="3255866"/>
                    </a:lnTo>
                    <a:cubicBezTo>
                      <a:pt x="95412" y="3255866"/>
                      <a:pt x="94082" y="3260077"/>
                      <a:pt x="94082" y="3260077"/>
                    </a:cubicBezTo>
                    <a:lnTo>
                      <a:pt x="93307" y="3264621"/>
                    </a:lnTo>
                    <a:lnTo>
                      <a:pt x="94636" y="3269718"/>
                    </a:lnTo>
                    <a:lnTo>
                      <a:pt x="96963" y="3273929"/>
                    </a:lnTo>
                    <a:lnTo>
                      <a:pt x="99180" y="3276145"/>
                    </a:lnTo>
                    <a:lnTo>
                      <a:pt x="102615" y="3276367"/>
                    </a:lnTo>
                    <a:lnTo>
                      <a:pt x="105275" y="3274594"/>
                    </a:lnTo>
                    <a:lnTo>
                      <a:pt x="107491" y="3271491"/>
                    </a:lnTo>
                    <a:lnTo>
                      <a:pt x="109597" y="3267834"/>
                    </a:lnTo>
                    <a:lnTo>
                      <a:pt x="110594" y="3264178"/>
                    </a:lnTo>
                    <a:lnTo>
                      <a:pt x="110815" y="3254647"/>
                    </a:lnTo>
                    <a:lnTo>
                      <a:pt x="111702" y="3250326"/>
                    </a:lnTo>
                    <a:lnTo>
                      <a:pt x="110926" y="3248663"/>
                    </a:lnTo>
                    <a:lnTo>
                      <a:pt x="110040" y="3247666"/>
                    </a:lnTo>
                    <a:lnTo>
                      <a:pt x="108932" y="3247223"/>
                    </a:lnTo>
                    <a:lnTo>
                      <a:pt x="111813" y="3245671"/>
                    </a:lnTo>
                    <a:lnTo>
                      <a:pt x="114140" y="3251544"/>
                    </a:lnTo>
                    <a:lnTo>
                      <a:pt x="115913" y="3259523"/>
                    </a:lnTo>
                    <a:lnTo>
                      <a:pt x="118462" y="3264067"/>
                    </a:lnTo>
                    <a:lnTo>
                      <a:pt x="118462" y="3265729"/>
                    </a:lnTo>
                    <a:lnTo>
                      <a:pt x="117021" y="3266172"/>
                    </a:lnTo>
                    <a:lnTo>
                      <a:pt x="115359" y="3267945"/>
                    </a:lnTo>
                    <a:lnTo>
                      <a:pt x="114362" y="3270494"/>
                    </a:lnTo>
                    <a:lnTo>
                      <a:pt x="114583" y="3273264"/>
                    </a:lnTo>
                    <a:lnTo>
                      <a:pt x="115913" y="3273486"/>
                    </a:lnTo>
                    <a:lnTo>
                      <a:pt x="120678" y="3270716"/>
                    </a:lnTo>
                    <a:lnTo>
                      <a:pt x="121897" y="3269607"/>
                    </a:lnTo>
                    <a:lnTo>
                      <a:pt x="122451" y="3268943"/>
                    </a:lnTo>
                    <a:lnTo>
                      <a:pt x="123892" y="3267391"/>
                    </a:lnTo>
                    <a:lnTo>
                      <a:pt x="124224" y="3266061"/>
                    </a:lnTo>
                    <a:lnTo>
                      <a:pt x="124224" y="3264510"/>
                    </a:lnTo>
                    <a:cubicBezTo>
                      <a:pt x="124224" y="3264510"/>
                      <a:pt x="124224" y="3263291"/>
                      <a:pt x="124224" y="3263291"/>
                    </a:cubicBezTo>
                    <a:lnTo>
                      <a:pt x="125000" y="3262848"/>
                    </a:lnTo>
                    <a:lnTo>
                      <a:pt x="128767" y="3264067"/>
                    </a:lnTo>
                    <a:lnTo>
                      <a:pt x="130430" y="3263734"/>
                    </a:lnTo>
                    <a:lnTo>
                      <a:pt x="131649" y="3261185"/>
                    </a:lnTo>
                    <a:lnTo>
                      <a:pt x="133976" y="3262183"/>
                    </a:lnTo>
                    <a:lnTo>
                      <a:pt x="141068" y="3261407"/>
                    </a:lnTo>
                    <a:lnTo>
                      <a:pt x="142619" y="3260520"/>
                    </a:lnTo>
                    <a:lnTo>
                      <a:pt x="142619" y="3255202"/>
                    </a:lnTo>
                    <a:cubicBezTo>
                      <a:pt x="142619" y="3255202"/>
                      <a:pt x="141844" y="3252874"/>
                      <a:pt x="141844" y="3252874"/>
                    </a:cubicBezTo>
                    <a:lnTo>
                      <a:pt x="136192" y="3245117"/>
                    </a:lnTo>
                    <a:lnTo>
                      <a:pt x="134087" y="3243123"/>
                    </a:lnTo>
                    <a:lnTo>
                      <a:pt x="131649" y="3242457"/>
                    </a:lnTo>
                    <a:lnTo>
                      <a:pt x="128546" y="3243012"/>
                    </a:lnTo>
                    <a:lnTo>
                      <a:pt x="120456" y="3248109"/>
                    </a:lnTo>
                    <a:lnTo>
                      <a:pt x="118351" y="3247666"/>
                    </a:lnTo>
                    <a:lnTo>
                      <a:pt x="124002" y="3243012"/>
                    </a:lnTo>
                    <a:lnTo>
                      <a:pt x="125997" y="3239133"/>
                    </a:lnTo>
                    <a:lnTo>
                      <a:pt x="125332" y="3233814"/>
                    </a:lnTo>
                    <a:lnTo>
                      <a:pt x="126995" y="3238136"/>
                    </a:lnTo>
                    <a:lnTo>
                      <a:pt x="129876" y="3239355"/>
                    </a:lnTo>
                    <a:lnTo>
                      <a:pt x="133089" y="3238247"/>
                    </a:lnTo>
                    <a:lnTo>
                      <a:pt x="135527" y="3235476"/>
                    </a:lnTo>
                    <a:lnTo>
                      <a:pt x="136746" y="3231598"/>
                    </a:lnTo>
                    <a:lnTo>
                      <a:pt x="136303" y="3228384"/>
                    </a:lnTo>
                    <a:lnTo>
                      <a:pt x="133311" y="3221514"/>
                    </a:lnTo>
                    <a:lnTo>
                      <a:pt x="134641" y="3220849"/>
                    </a:lnTo>
                    <a:lnTo>
                      <a:pt x="136746" y="3218411"/>
                    </a:lnTo>
                    <a:lnTo>
                      <a:pt x="137965" y="3218411"/>
                    </a:lnTo>
                    <a:cubicBezTo>
                      <a:pt x="137965" y="3218411"/>
                      <a:pt x="138519" y="3219519"/>
                      <a:pt x="138519" y="3219519"/>
                    </a:cubicBezTo>
                    <a:lnTo>
                      <a:pt x="139849" y="3223730"/>
                    </a:lnTo>
                    <a:lnTo>
                      <a:pt x="140736" y="3224616"/>
                    </a:lnTo>
                    <a:lnTo>
                      <a:pt x="141511" y="3225281"/>
                    </a:lnTo>
                    <a:lnTo>
                      <a:pt x="143063" y="3228495"/>
                    </a:lnTo>
                    <a:lnTo>
                      <a:pt x="144060" y="3229936"/>
                    </a:lnTo>
                    <a:lnTo>
                      <a:pt x="145722" y="3231265"/>
                    </a:lnTo>
                    <a:lnTo>
                      <a:pt x="147385" y="3231930"/>
                    </a:lnTo>
                    <a:lnTo>
                      <a:pt x="161347" y="3233038"/>
                    </a:lnTo>
                    <a:lnTo>
                      <a:pt x="166888" y="3229825"/>
                    </a:lnTo>
                    <a:lnTo>
                      <a:pt x="170323" y="3228938"/>
                    </a:lnTo>
                    <a:lnTo>
                      <a:pt x="173648" y="3229603"/>
                    </a:lnTo>
                    <a:lnTo>
                      <a:pt x="175864" y="3232374"/>
                    </a:lnTo>
                    <a:lnTo>
                      <a:pt x="149933" y="3239355"/>
                    </a:lnTo>
                    <a:lnTo>
                      <a:pt x="145612" y="3239133"/>
                    </a:lnTo>
                    <a:lnTo>
                      <a:pt x="145612" y="3241904"/>
                    </a:lnTo>
                    <a:cubicBezTo>
                      <a:pt x="145612" y="3241904"/>
                      <a:pt x="145279" y="3244009"/>
                      <a:pt x="145279" y="3244009"/>
                    </a:cubicBezTo>
                    <a:lnTo>
                      <a:pt x="145279" y="3246226"/>
                    </a:lnTo>
                    <a:cubicBezTo>
                      <a:pt x="145279" y="3246226"/>
                      <a:pt x="145612" y="3249106"/>
                      <a:pt x="145612" y="3249106"/>
                    </a:cubicBezTo>
                    <a:lnTo>
                      <a:pt x="146387" y="3250658"/>
                    </a:lnTo>
                    <a:lnTo>
                      <a:pt x="147385" y="3251988"/>
                    </a:lnTo>
                    <a:lnTo>
                      <a:pt x="148382" y="3253539"/>
                    </a:lnTo>
                    <a:lnTo>
                      <a:pt x="148825" y="3255866"/>
                    </a:lnTo>
                    <a:lnTo>
                      <a:pt x="150044" y="3259413"/>
                    </a:lnTo>
                    <a:lnTo>
                      <a:pt x="152814" y="3258415"/>
                    </a:lnTo>
                    <a:lnTo>
                      <a:pt x="158134" y="3253761"/>
                    </a:lnTo>
                    <a:lnTo>
                      <a:pt x="157690" y="3251877"/>
                    </a:lnTo>
                    <a:lnTo>
                      <a:pt x="157026" y="3250436"/>
                    </a:lnTo>
                    <a:lnTo>
                      <a:pt x="156139" y="3249550"/>
                    </a:lnTo>
                    <a:lnTo>
                      <a:pt x="155031" y="3249106"/>
                    </a:lnTo>
                    <a:lnTo>
                      <a:pt x="155031" y="3247777"/>
                    </a:lnTo>
                    <a:lnTo>
                      <a:pt x="155696" y="3247444"/>
                    </a:lnTo>
                    <a:lnTo>
                      <a:pt x="156693" y="3246447"/>
                    </a:lnTo>
                    <a:lnTo>
                      <a:pt x="157247" y="3246004"/>
                    </a:lnTo>
                    <a:lnTo>
                      <a:pt x="156582" y="3243012"/>
                    </a:lnTo>
                    <a:lnTo>
                      <a:pt x="158355" y="3243233"/>
                    </a:lnTo>
                    <a:lnTo>
                      <a:pt x="159574" y="3247888"/>
                    </a:lnTo>
                    <a:lnTo>
                      <a:pt x="161569" y="3249106"/>
                    </a:lnTo>
                    <a:lnTo>
                      <a:pt x="163231" y="3248553"/>
                    </a:lnTo>
                    <a:lnTo>
                      <a:pt x="167331" y="3245339"/>
                    </a:lnTo>
                    <a:lnTo>
                      <a:pt x="169658" y="3242347"/>
                    </a:lnTo>
                    <a:lnTo>
                      <a:pt x="174313" y="3238468"/>
                    </a:lnTo>
                    <a:lnTo>
                      <a:pt x="175753" y="3236363"/>
                    </a:lnTo>
                    <a:lnTo>
                      <a:pt x="176862" y="3234368"/>
                    </a:lnTo>
                    <a:lnTo>
                      <a:pt x="180851" y="3224838"/>
                    </a:lnTo>
                    <a:lnTo>
                      <a:pt x="183178" y="3220849"/>
                    </a:lnTo>
                    <a:lnTo>
                      <a:pt x="185283" y="3216194"/>
                    </a:lnTo>
                    <a:lnTo>
                      <a:pt x="186281" y="3213424"/>
                    </a:lnTo>
                    <a:lnTo>
                      <a:pt x="186724" y="3211651"/>
                    </a:lnTo>
                    <a:lnTo>
                      <a:pt x="187278" y="3205889"/>
                    </a:lnTo>
                    <a:lnTo>
                      <a:pt x="188719" y="3199129"/>
                    </a:lnTo>
                    <a:lnTo>
                      <a:pt x="190935" y="3193810"/>
                    </a:lnTo>
                    <a:lnTo>
                      <a:pt x="193816" y="3192369"/>
                    </a:lnTo>
                    <a:lnTo>
                      <a:pt x="192154" y="3194696"/>
                    </a:lnTo>
                    <a:lnTo>
                      <a:pt x="191156" y="3198242"/>
                    </a:lnTo>
                    <a:lnTo>
                      <a:pt x="190713" y="3202453"/>
                    </a:lnTo>
                    <a:lnTo>
                      <a:pt x="190713" y="3206775"/>
                    </a:lnTo>
                    <a:cubicBezTo>
                      <a:pt x="190713" y="3206775"/>
                      <a:pt x="189938" y="3210986"/>
                      <a:pt x="189938" y="3210986"/>
                    </a:cubicBezTo>
                    <a:lnTo>
                      <a:pt x="188386" y="3214643"/>
                    </a:lnTo>
                    <a:lnTo>
                      <a:pt x="186613" y="3217967"/>
                    </a:lnTo>
                    <a:lnTo>
                      <a:pt x="185173" y="3221292"/>
                    </a:lnTo>
                    <a:lnTo>
                      <a:pt x="189273" y="3220738"/>
                    </a:lnTo>
                    <a:lnTo>
                      <a:pt x="196476" y="3215086"/>
                    </a:lnTo>
                    <a:lnTo>
                      <a:pt x="215647" y="3211097"/>
                    </a:lnTo>
                    <a:lnTo>
                      <a:pt x="220079" y="3213646"/>
                    </a:lnTo>
                    <a:lnTo>
                      <a:pt x="206892" y="3215640"/>
                    </a:lnTo>
                    <a:lnTo>
                      <a:pt x="185948" y="3224616"/>
                    </a:lnTo>
                    <a:lnTo>
                      <a:pt x="183732" y="3227498"/>
                    </a:lnTo>
                    <a:lnTo>
                      <a:pt x="183178" y="3229603"/>
                    </a:lnTo>
                    <a:lnTo>
                      <a:pt x="182956" y="3234146"/>
                    </a:lnTo>
                    <a:lnTo>
                      <a:pt x="182513" y="3235919"/>
                    </a:lnTo>
                    <a:lnTo>
                      <a:pt x="180962" y="3239133"/>
                    </a:lnTo>
                    <a:lnTo>
                      <a:pt x="180407" y="3240795"/>
                    </a:lnTo>
                    <a:lnTo>
                      <a:pt x="179853" y="3242679"/>
                    </a:lnTo>
                    <a:lnTo>
                      <a:pt x="179521" y="3241904"/>
                    </a:lnTo>
                    <a:lnTo>
                      <a:pt x="178634" y="3240463"/>
                    </a:lnTo>
                    <a:lnTo>
                      <a:pt x="178302" y="3239577"/>
                    </a:lnTo>
                    <a:lnTo>
                      <a:pt x="175975" y="3243233"/>
                    </a:lnTo>
                    <a:lnTo>
                      <a:pt x="173204" y="3245450"/>
                    </a:lnTo>
                    <a:lnTo>
                      <a:pt x="167442" y="3248774"/>
                    </a:lnTo>
                    <a:lnTo>
                      <a:pt x="164561" y="3251323"/>
                    </a:lnTo>
                    <a:lnTo>
                      <a:pt x="163231" y="3252874"/>
                    </a:lnTo>
                    <a:lnTo>
                      <a:pt x="162012" y="3254869"/>
                    </a:lnTo>
                    <a:lnTo>
                      <a:pt x="161126" y="3256975"/>
                    </a:lnTo>
                    <a:lnTo>
                      <a:pt x="160350" y="3259302"/>
                    </a:lnTo>
                    <a:lnTo>
                      <a:pt x="159463" y="3261296"/>
                    </a:lnTo>
                    <a:lnTo>
                      <a:pt x="158134" y="3262626"/>
                    </a:lnTo>
                    <a:lnTo>
                      <a:pt x="158134" y="3263956"/>
                    </a:lnTo>
                    <a:lnTo>
                      <a:pt x="160350" y="3265175"/>
                    </a:lnTo>
                    <a:lnTo>
                      <a:pt x="162899" y="3265396"/>
                    </a:lnTo>
                    <a:lnTo>
                      <a:pt x="164782" y="3263845"/>
                    </a:lnTo>
                    <a:lnTo>
                      <a:pt x="165226" y="3259523"/>
                    </a:lnTo>
                    <a:lnTo>
                      <a:pt x="165780" y="3262294"/>
                    </a:lnTo>
                    <a:lnTo>
                      <a:pt x="166445" y="3264510"/>
                    </a:lnTo>
                    <a:lnTo>
                      <a:pt x="167442" y="3266061"/>
                    </a:lnTo>
                    <a:lnTo>
                      <a:pt x="168993" y="3267169"/>
                    </a:lnTo>
                    <a:lnTo>
                      <a:pt x="169991" y="3267391"/>
                    </a:lnTo>
                    <a:lnTo>
                      <a:pt x="171210" y="3267391"/>
                    </a:lnTo>
                    <a:cubicBezTo>
                      <a:pt x="171210" y="3267391"/>
                      <a:pt x="172429" y="3267169"/>
                      <a:pt x="172429" y="3267169"/>
                    </a:cubicBezTo>
                    <a:lnTo>
                      <a:pt x="173204" y="3266394"/>
                    </a:lnTo>
                    <a:lnTo>
                      <a:pt x="174756" y="3263180"/>
                    </a:lnTo>
                    <a:lnTo>
                      <a:pt x="175088" y="3262626"/>
                    </a:lnTo>
                    <a:lnTo>
                      <a:pt x="176418" y="3263402"/>
                    </a:lnTo>
                    <a:lnTo>
                      <a:pt x="177083" y="3265396"/>
                    </a:lnTo>
                    <a:lnTo>
                      <a:pt x="177969" y="3266726"/>
                    </a:lnTo>
                    <a:lnTo>
                      <a:pt x="179853" y="3265507"/>
                    </a:lnTo>
                    <a:lnTo>
                      <a:pt x="180851" y="3263734"/>
                    </a:lnTo>
                    <a:lnTo>
                      <a:pt x="181183" y="3261629"/>
                    </a:lnTo>
                    <a:lnTo>
                      <a:pt x="180962" y="3259967"/>
                    </a:lnTo>
                    <a:lnTo>
                      <a:pt x="182402" y="3262626"/>
                    </a:lnTo>
                    <a:lnTo>
                      <a:pt x="184064" y="3264731"/>
                    </a:lnTo>
                    <a:lnTo>
                      <a:pt x="185173" y="3267059"/>
                    </a:lnTo>
                    <a:lnTo>
                      <a:pt x="185173" y="3268610"/>
                    </a:lnTo>
                    <a:lnTo>
                      <a:pt x="167996" y="3269940"/>
                    </a:lnTo>
                    <a:lnTo>
                      <a:pt x="171099" y="3277032"/>
                    </a:lnTo>
                    <a:lnTo>
                      <a:pt x="175864" y="3278583"/>
                    </a:lnTo>
                    <a:lnTo>
                      <a:pt x="181294" y="3276478"/>
                    </a:lnTo>
                    <a:lnTo>
                      <a:pt x="193927" y="3266283"/>
                    </a:lnTo>
                    <a:lnTo>
                      <a:pt x="196808" y="3265507"/>
                    </a:lnTo>
                    <a:lnTo>
                      <a:pt x="210660" y="3265507"/>
                    </a:lnTo>
                    <a:lnTo>
                      <a:pt x="210660" y="3267059"/>
                    </a:lnTo>
                    <a:lnTo>
                      <a:pt x="200243" y="3266726"/>
                    </a:lnTo>
                    <a:lnTo>
                      <a:pt x="195146" y="3268167"/>
                    </a:lnTo>
                    <a:lnTo>
                      <a:pt x="187056" y="3276589"/>
                    </a:lnTo>
                    <a:lnTo>
                      <a:pt x="177859" y="3280135"/>
                    </a:lnTo>
                    <a:lnTo>
                      <a:pt x="172651" y="3286230"/>
                    </a:lnTo>
                    <a:lnTo>
                      <a:pt x="167442" y="3289997"/>
                    </a:lnTo>
                    <a:lnTo>
                      <a:pt x="165780" y="3292103"/>
                    </a:lnTo>
                    <a:lnTo>
                      <a:pt x="161901" y="3299084"/>
                    </a:lnTo>
                    <a:lnTo>
                      <a:pt x="159463" y="3304958"/>
                    </a:lnTo>
                    <a:lnTo>
                      <a:pt x="162899" y="3305401"/>
                    </a:lnTo>
                    <a:lnTo>
                      <a:pt x="168550" y="3304182"/>
                    </a:lnTo>
                    <a:lnTo>
                      <a:pt x="172761" y="3305179"/>
                    </a:lnTo>
                    <a:lnTo>
                      <a:pt x="170767" y="3306509"/>
                    </a:lnTo>
                    <a:lnTo>
                      <a:pt x="164228" y="3308171"/>
                    </a:lnTo>
                    <a:lnTo>
                      <a:pt x="160904" y="3310055"/>
                    </a:lnTo>
                    <a:lnTo>
                      <a:pt x="149712" y="3312825"/>
                    </a:lnTo>
                    <a:lnTo>
                      <a:pt x="146055" y="3314931"/>
                    </a:lnTo>
                    <a:lnTo>
                      <a:pt x="144060" y="3318699"/>
                    </a:lnTo>
                    <a:lnTo>
                      <a:pt x="144392" y="3323242"/>
                    </a:lnTo>
                    <a:lnTo>
                      <a:pt x="146276" y="3327785"/>
                    </a:lnTo>
                    <a:lnTo>
                      <a:pt x="148825" y="3331553"/>
                    </a:lnTo>
                    <a:lnTo>
                      <a:pt x="151152" y="3333770"/>
                    </a:lnTo>
                    <a:lnTo>
                      <a:pt x="153368" y="3334102"/>
                    </a:lnTo>
                    <a:lnTo>
                      <a:pt x="157690" y="3332218"/>
                    </a:lnTo>
                    <a:lnTo>
                      <a:pt x="159574" y="3332218"/>
                    </a:lnTo>
                    <a:cubicBezTo>
                      <a:pt x="159574" y="3332218"/>
                      <a:pt x="160793" y="3333326"/>
                      <a:pt x="160793" y="3333326"/>
                    </a:cubicBezTo>
                    <a:lnTo>
                      <a:pt x="162788" y="3337094"/>
                    </a:lnTo>
                    <a:lnTo>
                      <a:pt x="164339" y="3338091"/>
                    </a:lnTo>
                    <a:lnTo>
                      <a:pt x="162234" y="3339310"/>
                    </a:lnTo>
                    <a:lnTo>
                      <a:pt x="159353" y="3339754"/>
                    </a:lnTo>
                    <a:lnTo>
                      <a:pt x="156804" y="3341305"/>
                    </a:lnTo>
                    <a:lnTo>
                      <a:pt x="155806" y="3345848"/>
                    </a:lnTo>
                    <a:lnTo>
                      <a:pt x="156693" y="3348397"/>
                    </a:lnTo>
                    <a:lnTo>
                      <a:pt x="162455" y="3358592"/>
                    </a:lnTo>
                    <a:lnTo>
                      <a:pt x="172983" y="3341416"/>
                    </a:lnTo>
                    <a:lnTo>
                      <a:pt x="176751" y="3338202"/>
                    </a:lnTo>
                    <a:lnTo>
                      <a:pt x="192376" y="3334545"/>
                    </a:lnTo>
                    <a:lnTo>
                      <a:pt x="198470" y="3330556"/>
                    </a:lnTo>
                    <a:lnTo>
                      <a:pt x="229499" y="3324683"/>
                    </a:lnTo>
                    <a:lnTo>
                      <a:pt x="229499" y="3326234"/>
                    </a:lnTo>
                    <a:lnTo>
                      <a:pt x="180629" y="3341416"/>
                    </a:lnTo>
                    <a:lnTo>
                      <a:pt x="172872" y="3346181"/>
                    </a:lnTo>
                    <a:lnTo>
                      <a:pt x="170434" y="3348730"/>
                    </a:lnTo>
                    <a:lnTo>
                      <a:pt x="167331" y="3353606"/>
                    </a:lnTo>
                    <a:lnTo>
                      <a:pt x="165780" y="3356819"/>
                    </a:lnTo>
                    <a:lnTo>
                      <a:pt x="165115" y="3359368"/>
                    </a:lnTo>
                    <a:lnTo>
                      <a:pt x="165891" y="3363025"/>
                    </a:lnTo>
                    <a:lnTo>
                      <a:pt x="167886" y="3366238"/>
                    </a:lnTo>
                    <a:lnTo>
                      <a:pt x="170213" y="3368676"/>
                    </a:lnTo>
                    <a:lnTo>
                      <a:pt x="172096" y="3370006"/>
                    </a:lnTo>
                    <a:lnTo>
                      <a:pt x="181959" y="3371003"/>
                    </a:lnTo>
                    <a:lnTo>
                      <a:pt x="184508" y="3372998"/>
                    </a:lnTo>
                    <a:lnTo>
                      <a:pt x="173869" y="3372998"/>
                    </a:lnTo>
                    <a:cubicBezTo>
                      <a:pt x="173869" y="3372998"/>
                      <a:pt x="168993" y="3371447"/>
                      <a:pt x="168993" y="3371447"/>
                    </a:cubicBezTo>
                    <a:lnTo>
                      <a:pt x="155142" y="3359146"/>
                    </a:lnTo>
                    <a:lnTo>
                      <a:pt x="153701" y="3356930"/>
                    </a:lnTo>
                    <a:lnTo>
                      <a:pt x="151041" y="3351943"/>
                    </a:lnTo>
                    <a:lnTo>
                      <a:pt x="149379" y="3349949"/>
                    </a:lnTo>
                    <a:lnTo>
                      <a:pt x="145168" y="3346846"/>
                    </a:lnTo>
                    <a:lnTo>
                      <a:pt x="143285" y="3345959"/>
                    </a:lnTo>
                    <a:lnTo>
                      <a:pt x="141844" y="3345627"/>
                    </a:lnTo>
                    <a:lnTo>
                      <a:pt x="138298" y="3345959"/>
                    </a:lnTo>
                    <a:lnTo>
                      <a:pt x="137744" y="3346735"/>
                    </a:lnTo>
                    <a:lnTo>
                      <a:pt x="137965" y="3350613"/>
                    </a:lnTo>
                    <a:lnTo>
                      <a:pt x="137965" y="3351943"/>
                    </a:lnTo>
                    <a:cubicBezTo>
                      <a:pt x="137965" y="3351943"/>
                      <a:pt x="135860" y="3352940"/>
                      <a:pt x="135860" y="3352940"/>
                    </a:cubicBezTo>
                    <a:lnTo>
                      <a:pt x="130540" y="3352497"/>
                    </a:lnTo>
                    <a:lnTo>
                      <a:pt x="128435" y="3353606"/>
                    </a:lnTo>
                    <a:lnTo>
                      <a:pt x="126219" y="3367014"/>
                    </a:lnTo>
                    <a:lnTo>
                      <a:pt x="124778" y="3362582"/>
                    </a:lnTo>
                    <a:lnTo>
                      <a:pt x="124557" y="3355711"/>
                    </a:lnTo>
                    <a:lnTo>
                      <a:pt x="125111" y="3348508"/>
                    </a:lnTo>
                    <a:lnTo>
                      <a:pt x="126219" y="3343078"/>
                    </a:lnTo>
                    <a:lnTo>
                      <a:pt x="107491" y="3329559"/>
                    </a:lnTo>
                    <a:lnTo>
                      <a:pt x="106604" y="3335875"/>
                    </a:lnTo>
                    <a:lnTo>
                      <a:pt x="105829" y="3338313"/>
                    </a:lnTo>
                    <a:lnTo>
                      <a:pt x="104388" y="3339864"/>
                    </a:lnTo>
                    <a:lnTo>
                      <a:pt x="106383" y="3341416"/>
                    </a:lnTo>
                    <a:lnTo>
                      <a:pt x="110705" y="3340419"/>
                    </a:lnTo>
                    <a:lnTo>
                      <a:pt x="112145" y="3343078"/>
                    </a:lnTo>
                    <a:lnTo>
                      <a:pt x="110926" y="3341970"/>
                    </a:lnTo>
                    <a:lnTo>
                      <a:pt x="109707" y="3341970"/>
                    </a:lnTo>
                    <a:cubicBezTo>
                      <a:pt x="109707" y="3341970"/>
                      <a:pt x="108599" y="3342857"/>
                      <a:pt x="108599" y="3342857"/>
                    </a:cubicBezTo>
                    <a:lnTo>
                      <a:pt x="107491" y="3344408"/>
                    </a:lnTo>
                    <a:lnTo>
                      <a:pt x="112367" y="3348951"/>
                    </a:lnTo>
                    <a:lnTo>
                      <a:pt x="114915" y="3352054"/>
                    </a:lnTo>
                    <a:lnTo>
                      <a:pt x="116024" y="3354270"/>
                    </a:lnTo>
                    <a:lnTo>
                      <a:pt x="115026" y="3358260"/>
                    </a:lnTo>
                    <a:lnTo>
                      <a:pt x="112810" y="3356487"/>
                    </a:lnTo>
                    <a:lnTo>
                      <a:pt x="109486" y="3350502"/>
                    </a:lnTo>
                    <a:lnTo>
                      <a:pt x="108267" y="3349505"/>
                    </a:lnTo>
                    <a:lnTo>
                      <a:pt x="107048" y="3347843"/>
                    </a:lnTo>
                    <a:lnTo>
                      <a:pt x="106050" y="3347511"/>
                    </a:lnTo>
                    <a:lnTo>
                      <a:pt x="106050" y="3349727"/>
                    </a:lnTo>
                    <a:cubicBezTo>
                      <a:pt x="106050" y="3349727"/>
                      <a:pt x="106715" y="3352165"/>
                      <a:pt x="106715" y="3352165"/>
                    </a:cubicBezTo>
                    <a:lnTo>
                      <a:pt x="107380" y="3355268"/>
                    </a:lnTo>
                    <a:lnTo>
                      <a:pt x="107380" y="3356376"/>
                    </a:lnTo>
                    <a:cubicBezTo>
                      <a:pt x="107380" y="3356376"/>
                      <a:pt x="108821" y="3358703"/>
                      <a:pt x="108821" y="3358703"/>
                    </a:cubicBezTo>
                    <a:lnTo>
                      <a:pt x="109818" y="3359811"/>
                    </a:lnTo>
                    <a:lnTo>
                      <a:pt x="110040" y="3361141"/>
                    </a:lnTo>
                    <a:lnTo>
                      <a:pt x="109042" y="3363911"/>
                    </a:lnTo>
                    <a:lnTo>
                      <a:pt x="107823" y="3364798"/>
                    </a:lnTo>
                    <a:lnTo>
                      <a:pt x="106161" y="3365352"/>
                    </a:lnTo>
                    <a:lnTo>
                      <a:pt x="105164" y="3366682"/>
                    </a:lnTo>
                    <a:lnTo>
                      <a:pt x="105829" y="3370006"/>
                    </a:lnTo>
                    <a:lnTo>
                      <a:pt x="106161" y="3374328"/>
                    </a:lnTo>
                    <a:lnTo>
                      <a:pt x="106161" y="3378317"/>
                    </a:lnTo>
                    <a:cubicBezTo>
                      <a:pt x="106161" y="3378317"/>
                      <a:pt x="105718" y="3381974"/>
                      <a:pt x="105718" y="3381974"/>
                    </a:cubicBezTo>
                    <a:lnTo>
                      <a:pt x="104721" y="3385188"/>
                    </a:lnTo>
                    <a:lnTo>
                      <a:pt x="101174" y="3389177"/>
                    </a:lnTo>
                    <a:lnTo>
                      <a:pt x="99180" y="3391615"/>
                    </a:lnTo>
                    <a:lnTo>
                      <a:pt x="102504" y="3397045"/>
                    </a:lnTo>
                    <a:lnTo>
                      <a:pt x="103723" y="3400480"/>
                    </a:lnTo>
                    <a:lnTo>
                      <a:pt x="104610" y="3404802"/>
                    </a:lnTo>
                    <a:lnTo>
                      <a:pt x="107048" y="3410786"/>
                    </a:lnTo>
                    <a:lnTo>
                      <a:pt x="109707" y="3419208"/>
                    </a:lnTo>
                    <a:lnTo>
                      <a:pt x="114583" y="3426854"/>
                    </a:lnTo>
                    <a:lnTo>
                      <a:pt x="118905" y="3433503"/>
                    </a:lnTo>
                    <a:lnTo>
                      <a:pt x="118240" y="3436606"/>
                    </a:lnTo>
                    <a:lnTo>
                      <a:pt x="124778" y="3442701"/>
                    </a:lnTo>
                    <a:lnTo>
                      <a:pt x="129100" y="3441371"/>
                    </a:lnTo>
                    <a:lnTo>
                      <a:pt x="133200" y="3442701"/>
                    </a:lnTo>
                    <a:lnTo>
                      <a:pt x="135306" y="3449571"/>
                    </a:lnTo>
                    <a:lnTo>
                      <a:pt x="139960" y="3451234"/>
                    </a:lnTo>
                    <a:lnTo>
                      <a:pt x="150266" y="3450791"/>
                    </a:lnTo>
                    <a:lnTo>
                      <a:pt x="153258" y="3452120"/>
                    </a:lnTo>
                    <a:lnTo>
                      <a:pt x="154366" y="3454115"/>
                    </a:lnTo>
                    <a:lnTo>
                      <a:pt x="154698" y="3456220"/>
                    </a:lnTo>
                    <a:lnTo>
                      <a:pt x="154698" y="3458437"/>
                    </a:lnTo>
                    <a:cubicBezTo>
                      <a:pt x="154698" y="3458437"/>
                      <a:pt x="154920" y="3460985"/>
                      <a:pt x="154920" y="3460985"/>
                    </a:cubicBezTo>
                    <a:lnTo>
                      <a:pt x="155474" y="3463645"/>
                    </a:lnTo>
                    <a:lnTo>
                      <a:pt x="156028" y="3465751"/>
                    </a:lnTo>
                    <a:lnTo>
                      <a:pt x="156693" y="3467524"/>
                    </a:lnTo>
                    <a:lnTo>
                      <a:pt x="158688" y="3471070"/>
                    </a:lnTo>
                    <a:lnTo>
                      <a:pt x="159685" y="3472178"/>
                    </a:lnTo>
                    <a:lnTo>
                      <a:pt x="160904" y="3472732"/>
                    </a:lnTo>
                    <a:lnTo>
                      <a:pt x="164228" y="3473286"/>
                    </a:lnTo>
                    <a:lnTo>
                      <a:pt x="165448" y="3474283"/>
                    </a:lnTo>
                    <a:lnTo>
                      <a:pt x="168107" y="3477386"/>
                    </a:lnTo>
                    <a:lnTo>
                      <a:pt x="174424" y="3481819"/>
                    </a:lnTo>
                    <a:lnTo>
                      <a:pt x="181627" y="3482705"/>
                    </a:lnTo>
                    <a:lnTo>
                      <a:pt x="183400" y="3483924"/>
                    </a:lnTo>
                    <a:lnTo>
                      <a:pt x="184729" y="3485365"/>
                    </a:lnTo>
                    <a:lnTo>
                      <a:pt x="186613" y="3486473"/>
                    </a:lnTo>
                    <a:lnTo>
                      <a:pt x="188608" y="3487249"/>
                    </a:lnTo>
                    <a:lnTo>
                      <a:pt x="190270" y="3487581"/>
                    </a:lnTo>
                    <a:lnTo>
                      <a:pt x="191489" y="3488468"/>
                    </a:lnTo>
                    <a:lnTo>
                      <a:pt x="197805" y="3493344"/>
                    </a:lnTo>
                    <a:lnTo>
                      <a:pt x="203790" y="3496225"/>
                    </a:lnTo>
                    <a:lnTo>
                      <a:pt x="214982" y="3498220"/>
                    </a:lnTo>
                    <a:lnTo>
                      <a:pt x="222185" y="3502431"/>
                    </a:lnTo>
                    <a:lnTo>
                      <a:pt x="229388" y="3502098"/>
                    </a:lnTo>
                    <a:lnTo>
                      <a:pt x="228612" y="3497776"/>
                    </a:lnTo>
                    <a:lnTo>
                      <a:pt x="228612" y="3486030"/>
                    </a:lnTo>
                    <a:cubicBezTo>
                      <a:pt x="228612" y="3486030"/>
                      <a:pt x="231050" y="3486584"/>
                      <a:pt x="231050" y="3486584"/>
                    </a:cubicBezTo>
                    <a:lnTo>
                      <a:pt x="233710" y="3485032"/>
                    </a:lnTo>
                    <a:lnTo>
                      <a:pt x="236369" y="3484257"/>
                    </a:lnTo>
                    <a:lnTo>
                      <a:pt x="238807" y="3487360"/>
                    </a:lnTo>
                    <a:lnTo>
                      <a:pt x="237256" y="3491903"/>
                    </a:lnTo>
                    <a:lnTo>
                      <a:pt x="235150" y="3489687"/>
                    </a:lnTo>
                    <a:lnTo>
                      <a:pt x="232823" y="3489687"/>
                    </a:lnTo>
                    <a:cubicBezTo>
                      <a:pt x="232823" y="3489687"/>
                      <a:pt x="231050" y="3491460"/>
                      <a:pt x="231050" y="3491460"/>
                    </a:cubicBezTo>
                    <a:lnTo>
                      <a:pt x="230274" y="3495560"/>
                    </a:lnTo>
                    <a:lnTo>
                      <a:pt x="230939" y="3497887"/>
                    </a:lnTo>
                    <a:lnTo>
                      <a:pt x="234264" y="3504869"/>
                    </a:lnTo>
                    <a:lnTo>
                      <a:pt x="235704" y="3506642"/>
                    </a:lnTo>
                    <a:lnTo>
                      <a:pt x="237588" y="3506309"/>
                    </a:lnTo>
                    <a:lnTo>
                      <a:pt x="244237" y="3499882"/>
                    </a:lnTo>
                    <a:lnTo>
                      <a:pt x="249445" y="3496446"/>
                    </a:lnTo>
                    <a:lnTo>
                      <a:pt x="252327" y="3495560"/>
                    </a:lnTo>
                    <a:lnTo>
                      <a:pt x="254321" y="3496225"/>
                    </a:lnTo>
                    <a:lnTo>
                      <a:pt x="245234" y="3501655"/>
                    </a:lnTo>
                    <a:lnTo>
                      <a:pt x="240580" y="3506974"/>
                    </a:lnTo>
                    <a:lnTo>
                      <a:pt x="234929" y="3510077"/>
                    </a:lnTo>
                    <a:lnTo>
                      <a:pt x="232491" y="3513845"/>
                    </a:lnTo>
                    <a:lnTo>
                      <a:pt x="233156" y="3514177"/>
                    </a:lnTo>
                    <a:lnTo>
                      <a:pt x="234818" y="3515507"/>
                    </a:lnTo>
                    <a:lnTo>
                      <a:pt x="232380" y="3516393"/>
                    </a:lnTo>
                    <a:lnTo>
                      <a:pt x="226064" y="3516726"/>
                    </a:lnTo>
                    <a:lnTo>
                      <a:pt x="224844" y="3519163"/>
                    </a:lnTo>
                    <a:lnTo>
                      <a:pt x="224291" y="3523264"/>
                    </a:lnTo>
                    <a:lnTo>
                      <a:pt x="222850" y="3526367"/>
                    </a:lnTo>
                    <a:lnTo>
                      <a:pt x="220855" y="3528250"/>
                    </a:lnTo>
                    <a:lnTo>
                      <a:pt x="218639" y="3528694"/>
                    </a:lnTo>
                    <a:lnTo>
                      <a:pt x="219969" y="3531464"/>
                    </a:lnTo>
                    <a:lnTo>
                      <a:pt x="226064" y="3538224"/>
                    </a:lnTo>
                    <a:lnTo>
                      <a:pt x="228612" y="3539886"/>
                    </a:lnTo>
                    <a:lnTo>
                      <a:pt x="240469" y="3540329"/>
                    </a:lnTo>
                    <a:lnTo>
                      <a:pt x="241688" y="3540662"/>
                    </a:lnTo>
                    <a:lnTo>
                      <a:pt x="244016" y="3541992"/>
                    </a:lnTo>
                    <a:lnTo>
                      <a:pt x="245124" y="3541992"/>
                    </a:lnTo>
                    <a:cubicBezTo>
                      <a:pt x="245124" y="3541992"/>
                      <a:pt x="247229" y="3540440"/>
                      <a:pt x="247229" y="3540440"/>
                    </a:cubicBezTo>
                    <a:lnTo>
                      <a:pt x="247229" y="3539443"/>
                    </a:lnTo>
                    <a:cubicBezTo>
                      <a:pt x="247229" y="3539443"/>
                      <a:pt x="246343" y="3538556"/>
                      <a:pt x="246343" y="3538556"/>
                    </a:cubicBezTo>
                    <a:lnTo>
                      <a:pt x="244016" y="3535897"/>
                    </a:lnTo>
                    <a:lnTo>
                      <a:pt x="241688" y="3534235"/>
                    </a:lnTo>
                    <a:lnTo>
                      <a:pt x="240469" y="3533015"/>
                    </a:lnTo>
                    <a:lnTo>
                      <a:pt x="239694" y="3531353"/>
                    </a:lnTo>
                    <a:lnTo>
                      <a:pt x="239140" y="3529691"/>
                    </a:lnTo>
                    <a:lnTo>
                      <a:pt x="238364" y="3528583"/>
                    </a:lnTo>
                    <a:lnTo>
                      <a:pt x="236702" y="3528583"/>
                    </a:lnTo>
                    <a:cubicBezTo>
                      <a:pt x="236702" y="3528583"/>
                      <a:pt x="238032" y="3525148"/>
                      <a:pt x="238032" y="3525148"/>
                    </a:cubicBezTo>
                    <a:lnTo>
                      <a:pt x="240580" y="3513734"/>
                    </a:lnTo>
                    <a:lnTo>
                      <a:pt x="240580" y="3517391"/>
                    </a:lnTo>
                    <a:cubicBezTo>
                      <a:pt x="240580" y="3517391"/>
                      <a:pt x="241134" y="3520604"/>
                      <a:pt x="241134" y="3520604"/>
                    </a:cubicBezTo>
                    <a:lnTo>
                      <a:pt x="241134" y="3523264"/>
                    </a:lnTo>
                    <a:lnTo>
                      <a:pt x="239805" y="3525480"/>
                    </a:lnTo>
                    <a:lnTo>
                      <a:pt x="241578" y="3528694"/>
                    </a:lnTo>
                    <a:lnTo>
                      <a:pt x="244459" y="3529470"/>
                    </a:lnTo>
                    <a:lnTo>
                      <a:pt x="250221" y="3528583"/>
                    </a:lnTo>
                    <a:lnTo>
                      <a:pt x="250775" y="3526921"/>
                    </a:lnTo>
                    <a:lnTo>
                      <a:pt x="246786" y="3515396"/>
                    </a:lnTo>
                    <a:lnTo>
                      <a:pt x="249445" y="3515950"/>
                    </a:lnTo>
                    <a:lnTo>
                      <a:pt x="254875" y="3522821"/>
                    </a:lnTo>
                    <a:lnTo>
                      <a:pt x="257646" y="3525591"/>
                    </a:lnTo>
                    <a:lnTo>
                      <a:pt x="261081" y="3526367"/>
                    </a:lnTo>
                    <a:lnTo>
                      <a:pt x="267287" y="3524483"/>
                    </a:lnTo>
                    <a:lnTo>
                      <a:pt x="270722" y="3524261"/>
                    </a:lnTo>
                    <a:lnTo>
                      <a:pt x="269060" y="3527364"/>
                    </a:lnTo>
                    <a:lnTo>
                      <a:pt x="266289" y="3528583"/>
                    </a:lnTo>
                    <a:lnTo>
                      <a:pt x="257313" y="3528915"/>
                    </a:lnTo>
                    <a:lnTo>
                      <a:pt x="254765" y="3529802"/>
                    </a:lnTo>
                    <a:lnTo>
                      <a:pt x="249778" y="3533015"/>
                    </a:lnTo>
                    <a:lnTo>
                      <a:pt x="250886" y="3534899"/>
                    </a:lnTo>
                    <a:lnTo>
                      <a:pt x="252881" y="3536340"/>
                    </a:lnTo>
                    <a:lnTo>
                      <a:pt x="255097" y="3537226"/>
                    </a:lnTo>
                    <a:lnTo>
                      <a:pt x="256759" y="3537226"/>
                    </a:lnTo>
                    <a:cubicBezTo>
                      <a:pt x="256759" y="3537226"/>
                      <a:pt x="258200" y="3536451"/>
                      <a:pt x="258200" y="3536451"/>
                    </a:cubicBezTo>
                    <a:lnTo>
                      <a:pt x="260084" y="3533902"/>
                    </a:lnTo>
                    <a:lnTo>
                      <a:pt x="261413" y="3533015"/>
                    </a:lnTo>
                    <a:lnTo>
                      <a:pt x="261968" y="3535897"/>
                    </a:lnTo>
                    <a:lnTo>
                      <a:pt x="261968" y="3538335"/>
                    </a:lnTo>
                    <a:cubicBezTo>
                      <a:pt x="261968" y="3538335"/>
                      <a:pt x="261303" y="3540662"/>
                      <a:pt x="261303" y="3540662"/>
                    </a:cubicBezTo>
                    <a:lnTo>
                      <a:pt x="260527" y="3543211"/>
                    </a:lnTo>
                    <a:lnTo>
                      <a:pt x="263186" y="3540440"/>
                    </a:lnTo>
                    <a:lnTo>
                      <a:pt x="269614" y="3531908"/>
                    </a:lnTo>
                    <a:lnTo>
                      <a:pt x="271387" y="3533015"/>
                    </a:lnTo>
                    <a:lnTo>
                      <a:pt x="269503" y="3535453"/>
                    </a:lnTo>
                    <a:lnTo>
                      <a:pt x="266400" y="3542102"/>
                    </a:lnTo>
                    <a:lnTo>
                      <a:pt x="264406" y="3544762"/>
                    </a:lnTo>
                    <a:lnTo>
                      <a:pt x="267065" y="3544762"/>
                    </a:lnTo>
                    <a:cubicBezTo>
                      <a:pt x="267065" y="3544762"/>
                      <a:pt x="275709" y="3541105"/>
                      <a:pt x="275709" y="3541105"/>
                    </a:cubicBezTo>
                    <a:lnTo>
                      <a:pt x="277593" y="3539664"/>
                    </a:lnTo>
                    <a:lnTo>
                      <a:pt x="279144" y="3537670"/>
                    </a:lnTo>
                    <a:lnTo>
                      <a:pt x="286236" y="3533459"/>
                    </a:lnTo>
                    <a:lnTo>
                      <a:pt x="288452" y="3532905"/>
                    </a:lnTo>
                    <a:lnTo>
                      <a:pt x="288452" y="3534345"/>
                    </a:lnTo>
                    <a:lnTo>
                      <a:pt x="287677" y="3535897"/>
                    </a:lnTo>
                    <a:lnTo>
                      <a:pt x="285904" y="3540773"/>
                    </a:lnTo>
                    <a:lnTo>
                      <a:pt x="285017" y="3541770"/>
                    </a:lnTo>
                    <a:lnTo>
                      <a:pt x="283909" y="3540994"/>
                    </a:lnTo>
                    <a:lnTo>
                      <a:pt x="282912" y="3539664"/>
                    </a:lnTo>
                    <a:lnTo>
                      <a:pt x="281804" y="3539221"/>
                    </a:lnTo>
                    <a:lnTo>
                      <a:pt x="280363" y="3540994"/>
                    </a:lnTo>
                    <a:lnTo>
                      <a:pt x="277925" y="3543100"/>
                    </a:lnTo>
                    <a:lnTo>
                      <a:pt x="274379" y="3545095"/>
                    </a:lnTo>
                    <a:lnTo>
                      <a:pt x="271719" y="3547754"/>
                    </a:lnTo>
                    <a:lnTo>
                      <a:pt x="272163" y="3551854"/>
                    </a:lnTo>
                    <a:lnTo>
                      <a:pt x="271498" y="3554846"/>
                    </a:lnTo>
                    <a:lnTo>
                      <a:pt x="272606" y="3555733"/>
                    </a:lnTo>
                    <a:lnTo>
                      <a:pt x="274490" y="3555400"/>
                    </a:lnTo>
                    <a:lnTo>
                      <a:pt x="278701" y="3553627"/>
                    </a:lnTo>
                    <a:lnTo>
                      <a:pt x="279587" y="3553627"/>
                    </a:lnTo>
                    <a:cubicBezTo>
                      <a:pt x="279587" y="3553627"/>
                      <a:pt x="280474" y="3552962"/>
                      <a:pt x="280474" y="3552962"/>
                    </a:cubicBezTo>
                    <a:lnTo>
                      <a:pt x="280474" y="3551633"/>
                    </a:lnTo>
                    <a:cubicBezTo>
                      <a:pt x="280474" y="3551633"/>
                      <a:pt x="280474" y="3550081"/>
                      <a:pt x="280474" y="3550081"/>
                    </a:cubicBezTo>
                    <a:lnTo>
                      <a:pt x="280696" y="3548973"/>
                    </a:lnTo>
                    <a:lnTo>
                      <a:pt x="280696" y="3548308"/>
                    </a:lnTo>
                    <a:cubicBezTo>
                      <a:pt x="280696" y="3548308"/>
                      <a:pt x="280696" y="3547311"/>
                      <a:pt x="280696" y="3547311"/>
                    </a:cubicBezTo>
                    <a:lnTo>
                      <a:pt x="281139" y="3546424"/>
                    </a:lnTo>
                    <a:lnTo>
                      <a:pt x="289339" y="3543543"/>
                    </a:lnTo>
                    <a:lnTo>
                      <a:pt x="290558" y="3544429"/>
                    </a:lnTo>
                    <a:lnTo>
                      <a:pt x="291555" y="3547643"/>
                    </a:lnTo>
                    <a:lnTo>
                      <a:pt x="293328" y="3545316"/>
                    </a:lnTo>
                    <a:lnTo>
                      <a:pt x="300088" y="3541770"/>
                    </a:lnTo>
                    <a:lnTo>
                      <a:pt x="300531" y="3544984"/>
                    </a:lnTo>
                    <a:lnTo>
                      <a:pt x="302083" y="3546646"/>
                    </a:lnTo>
                    <a:lnTo>
                      <a:pt x="316046" y="3550635"/>
                    </a:lnTo>
                    <a:lnTo>
                      <a:pt x="337433" y="3550635"/>
                    </a:lnTo>
                    <a:lnTo>
                      <a:pt x="336990" y="3548862"/>
                    </a:lnTo>
                    <a:lnTo>
                      <a:pt x="336990" y="3547533"/>
                    </a:lnTo>
                    <a:cubicBezTo>
                      <a:pt x="336990" y="3547533"/>
                      <a:pt x="337433" y="3544651"/>
                      <a:pt x="337433" y="3544651"/>
                    </a:cubicBezTo>
                    <a:lnTo>
                      <a:pt x="339206" y="3548751"/>
                    </a:lnTo>
                    <a:lnTo>
                      <a:pt x="341533" y="3549638"/>
                    </a:lnTo>
                    <a:lnTo>
                      <a:pt x="343195" y="3547643"/>
                    </a:lnTo>
                    <a:lnTo>
                      <a:pt x="342863" y="3543100"/>
                    </a:lnTo>
                    <a:lnTo>
                      <a:pt x="343749" y="3544097"/>
                    </a:lnTo>
                    <a:lnTo>
                      <a:pt x="344636" y="3544540"/>
                    </a:lnTo>
                    <a:lnTo>
                      <a:pt x="346741" y="3544540"/>
                    </a:lnTo>
                    <a:cubicBezTo>
                      <a:pt x="346741" y="3544540"/>
                      <a:pt x="345966" y="3540551"/>
                      <a:pt x="345966" y="3540551"/>
                    </a:cubicBezTo>
                    <a:lnTo>
                      <a:pt x="347185" y="3539997"/>
                    </a:lnTo>
                    <a:lnTo>
                      <a:pt x="350841" y="3541881"/>
                    </a:lnTo>
                    <a:lnTo>
                      <a:pt x="353058" y="3541437"/>
                    </a:lnTo>
                    <a:lnTo>
                      <a:pt x="357601" y="3539443"/>
                    </a:lnTo>
                    <a:lnTo>
                      <a:pt x="375775" y="3536894"/>
                    </a:lnTo>
                    <a:lnTo>
                      <a:pt x="380318" y="3534456"/>
                    </a:lnTo>
                    <a:lnTo>
                      <a:pt x="377770" y="3531021"/>
                    </a:lnTo>
                    <a:lnTo>
                      <a:pt x="379986" y="3527696"/>
                    </a:lnTo>
                    <a:lnTo>
                      <a:pt x="386081" y="3523485"/>
                    </a:lnTo>
                    <a:lnTo>
                      <a:pt x="387743" y="3519385"/>
                    </a:lnTo>
                    <a:lnTo>
                      <a:pt x="388297" y="3515174"/>
                    </a:lnTo>
                    <a:lnTo>
                      <a:pt x="387632" y="3510963"/>
                    </a:lnTo>
                    <a:lnTo>
                      <a:pt x="385638" y="3506642"/>
                    </a:lnTo>
                    <a:lnTo>
                      <a:pt x="388519" y="3506309"/>
                    </a:lnTo>
                    <a:lnTo>
                      <a:pt x="390402" y="3510742"/>
                    </a:lnTo>
                    <a:lnTo>
                      <a:pt x="392065" y="3516504"/>
                    </a:lnTo>
                    <a:lnTo>
                      <a:pt x="394281" y="3519829"/>
                    </a:lnTo>
                    <a:lnTo>
                      <a:pt x="392841" y="3521601"/>
                    </a:lnTo>
                    <a:lnTo>
                      <a:pt x="391289" y="3522821"/>
                    </a:lnTo>
                    <a:lnTo>
                      <a:pt x="387965" y="3524372"/>
                    </a:lnTo>
                    <a:lnTo>
                      <a:pt x="389183" y="3526699"/>
                    </a:lnTo>
                    <a:lnTo>
                      <a:pt x="390513" y="3529580"/>
                    </a:lnTo>
                    <a:lnTo>
                      <a:pt x="391178" y="3530356"/>
                    </a:lnTo>
                    <a:lnTo>
                      <a:pt x="392730" y="3531021"/>
                    </a:lnTo>
                    <a:lnTo>
                      <a:pt x="396387" y="3531464"/>
                    </a:lnTo>
                    <a:lnTo>
                      <a:pt x="397716" y="3532572"/>
                    </a:lnTo>
                    <a:lnTo>
                      <a:pt x="399157" y="3532905"/>
                    </a:lnTo>
                    <a:lnTo>
                      <a:pt x="400709" y="3530134"/>
                    </a:lnTo>
                    <a:lnTo>
                      <a:pt x="403146" y="3523818"/>
                    </a:lnTo>
                    <a:lnTo>
                      <a:pt x="404809" y="3523485"/>
                    </a:lnTo>
                    <a:lnTo>
                      <a:pt x="406360" y="3526367"/>
                    </a:lnTo>
                    <a:lnTo>
                      <a:pt x="408133" y="3528472"/>
                    </a:lnTo>
                    <a:lnTo>
                      <a:pt x="410571" y="3525923"/>
                    </a:lnTo>
                    <a:lnTo>
                      <a:pt x="410571" y="3524815"/>
                    </a:lnTo>
                    <a:cubicBezTo>
                      <a:pt x="410571" y="3524815"/>
                      <a:pt x="410571" y="3522377"/>
                      <a:pt x="410571" y="3522377"/>
                    </a:cubicBezTo>
                    <a:lnTo>
                      <a:pt x="410793" y="3521269"/>
                    </a:lnTo>
                    <a:lnTo>
                      <a:pt x="411125" y="3519939"/>
                    </a:lnTo>
                    <a:lnTo>
                      <a:pt x="413563" y="3518166"/>
                    </a:lnTo>
                    <a:lnTo>
                      <a:pt x="414561" y="3516615"/>
                    </a:lnTo>
                    <a:lnTo>
                      <a:pt x="416112" y="3512847"/>
                    </a:lnTo>
                    <a:lnTo>
                      <a:pt x="415336" y="3512293"/>
                    </a:lnTo>
                    <a:lnTo>
                      <a:pt x="413785" y="3511518"/>
                    </a:lnTo>
                    <a:lnTo>
                      <a:pt x="412898" y="3511518"/>
                    </a:lnTo>
                    <a:cubicBezTo>
                      <a:pt x="412898" y="3511518"/>
                      <a:pt x="414671" y="3510409"/>
                      <a:pt x="414671" y="3510409"/>
                    </a:cubicBezTo>
                    <a:lnTo>
                      <a:pt x="418772" y="3509301"/>
                    </a:lnTo>
                    <a:lnTo>
                      <a:pt x="420323" y="3507750"/>
                    </a:lnTo>
                    <a:lnTo>
                      <a:pt x="421320" y="3506420"/>
                    </a:lnTo>
                    <a:lnTo>
                      <a:pt x="424423" y="3503095"/>
                    </a:lnTo>
                    <a:lnTo>
                      <a:pt x="425420" y="3502431"/>
                    </a:lnTo>
                    <a:lnTo>
                      <a:pt x="429410" y="3502985"/>
                    </a:lnTo>
                    <a:lnTo>
                      <a:pt x="431404" y="3502431"/>
                    </a:lnTo>
                    <a:lnTo>
                      <a:pt x="431183" y="3500214"/>
                    </a:lnTo>
                    <a:lnTo>
                      <a:pt x="430739" y="3497776"/>
                    </a:lnTo>
                    <a:lnTo>
                      <a:pt x="431737" y="3496446"/>
                    </a:lnTo>
                    <a:lnTo>
                      <a:pt x="433288" y="3496890"/>
                    </a:lnTo>
                    <a:lnTo>
                      <a:pt x="434618" y="3499549"/>
                    </a:lnTo>
                    <a:lnTo>
                      <a:pt x="436945" y="3498220"/>
                    </a:lnTo>
                    <a:lnTo>
                      <a:pt x="439604" y="3499217"/>
                    </a:lnTo>
                    <a:lnTo>
                      <a:pt x="442043" y="3499660"/>
                    </a:lnTo>
                    <a:lnTo>
                      <a:pt x="443926" y="3496668"/>
                    </a:lnTo>
                    <a:lnTo>
                      <a:pt x="442597" y="3494119"/>
                    </a:lnTo>
                    <a:lnTo>
                      <a:pt x="443372" y="3491903"/>
                    </a:lnTo>
                    <a:lnTo>
                      <a:pt x="447029" y="3487692"/>
                    </a:lnTo>
                    <a:lnTo>
                      <a:pt x="450908" y="3480268"/>
                    </a:lnTo>
                    <a:lnTo>
                      <a:pt x="451905" y="3481597"/>
                    </a:lnTo>
                    <a:lnTo>
                      <a:pt x="451905" y="3483148"/>
                    </a:lnTo>
                    <a:cubicBezTo>
                      <a:pt x="451905" y="3483148"/>
                      <a:pt x="452681" y="3483703"/>
                      <a:pt x="452681" y="3483703"/>
                    </a:cubicBezTo>
                    <a:lnTo>
                      <a:pt x="454121" y="3483370"/>
                    </a:lnTo>
                    <a:lnTo>
                      <a:pt x="455452" y="3482151"/>
                    </a:lnTo>
                    <a:lnTo>
                      <a:pt x="456338" y="3480268"/>
                    </a:lnTo>
                    <a:lnTo>
                      <a:pt x="457113" y="3478273"/>
                    </a:lnTo>
                    <a:lnTo>
                      <a:pt x="458000" y="3476721"/>
                    </a:lnTo>
                    <a:lnTo>
                      <a:pt x="459219" y="3476167"/>
                    </a:lnTo>
                    <a:lnTo>
                      <a:pt x="460992" y="3475835"/>
                    </a:lnTo>
                    <a:lnTo>
                      <a:pt x="462543" y="3475170"/>
                    </a:lnTo>
                    <a:lnTo>
                      <a:pt x="465314" y="3473397"/>
                    </a:lnTo>
                    <a:lnTo>
                      <a:pt x="466089" y="3470627"/>
                    </a:lnTo>
                    <a:lnTo>
                      <a:pt x="468195" y="3467967"/>
                    </a:lnTo>
                    <a:lnTo>
                      <a:pt x="469082" y="3465418"/>
                    </a:lnTo>
                    <a:lnTo>
                      <a:pt x="470633" y="3462869"/>
                    </a:lnTo>
                    <a:lnTo>
                      <a:pt x="473293" y="3461429"/>
                    </a:lnTo>
                    <a:lnTo>
                      <a:pt x="475176" y="3460099"/>
                    </a:lnTo>
                    <a:lnTo>
                      <a:pt x="478501" y="3457440"/>
                    </a:lnTo>
                    <a:lnTo>
                      <a:pt x="481160" y="3454337"/>
                    </a:lnTo>
                    <a:lnTo>
                      <a:pt x="488252" y="3447133"/>
                    </a:lnTo>
                    <a:lnTo>
                      <a:pt x="490358" y="3444363"/>
                    </a:lnTo>
                    <a:lnTo>
                      <a:pt x="492131" y="3441704"/>
                    </a:lnTo>
                    <a:lnTo>
                      <a:pt x="492796" y="3437160"/>
                    </a:lnTo>
                    <a:lnTo>
                      <a:pt x="492353" y="3432395"/>
                    </a:lnTo>
                    <a:lnTo>
                      <a:pt x="492685" y="3430179"/>
                    </a:lnTo>
                    <a:lnTo>
                      <a:pt x="491799" y="3428628"/>
                    </a:lnTo>
                    <a:lnTo>
                      <a:pt x="489361" y="3426411"/>
                    </a:lnTo>
                    <a:lnTo>
                      <a:pt x="488806" y="3424195"/>
                    </a:lnTo>
                    <a:lnTo>
                      <a:pt x="490136" y="3424195"/>
                    </a:lnTo>
                    <a:cubicBezTo>
                      <a:pt x="490136" y="3424195"/>
                      <a:pt x="492907" y="3425636"/>
                      <a:pt x="492907" y="3425636"/>
                    </a:cubicBezTo>
                    <a:lnTo>
                      <a:pt x="493572" y="3426300"/>
                    </a:lnTo>
                    <a:lnTo>
                      <a:pt x="494569" y="3428184"/>
                    </a:lnTo>
                    <a:lnTo>
                      <a:pt x="495345" y="3428628"/>
                    </a:lnTo>
                    <a:lnTo>
                      <a:pt x="496121" y="3428295"/>
                    </a:lnTo>
                    <a:lnTo>
                      <a:pt x="496564" y="3427408"/>
                    </a:lnTo>
                    <a:lnTo>
                      <a:pt x="497007" y="3426411"/>
                    </a:lnTo>
                    <a:lnTo>
                      <a:pt x="497672" y="3425746"/>
                    </a:lnTo>
                    <a:lnTo>
                      <a:pt x="502548" y="3426965"/>
                    </a:lnTo>
                    <a:lnTo>
                      <a:pt x="508864" y="3422643"/>
                    </a:lnTo>
                    <a:lnTo>
                      <a:pt x="515956" y="3416327"/>
                    </a:lnTo>
                    <a:lnTo>
                      <a:pt x="520278" y="3411673"/>
                    </a:lnTo>
                    <a:lnTo>
                      <a:pt x="521497" y="3410011"/>
                    </a:lnTo>
                    <a:lnTo>
                      <a:pt x="519502" y="3407018"/>
                    </a:lnTo>
                    <a:lnTo>
                      <a:pt x="516510" y="3406575"/>
                    </a:lnTo>
                    <a:lnTo>
                      <a:pt x="508975" y="3407683"/>
                    </a:lnTo>
                    <a:lnTo>
                      <a:pt x="505651" y="3407683"/>
                    </a:lnTo>
                    <a:cubicBezTo>
                      <a:pt x="505651" y="3407683"/>
                      <a:pt x="509751" y="3406132"/>
                      <a:pt x="509751" y="3406132"/>
                    </a:cubicBezTo>
                    <a:lnTo>
                      <a:pt x="520167" y="3405800"/>
                    </a:lnTo>
                    <a:lnTo>
                      <a:pt x="523492" y="3403362"/>
                    </a:lnTo>
                    <a:lnTo>
                      <a:pt x="523270" y="3399262"/>
                    </a:lnTo>
                    <a:lnTo>
                      <a:pt x="510416" y="3395826"/>
                    </a:lnTo>
                    <a:lnTo>
                      <a:pt x="511967" y="3397267"/>
                    </a:lnTo>
                    <a:lnTo>
                      <a:pt x="518173" y="3400480"/>
                    </a:lnTo>
                    <a:lnTo>
                      <a:pt x="515291" y="3401921"/>
                    </a:lnTo>
                    <a:lnTo>
                      <a:pt x="506204" y="3398818"/>
                    </a:lnTo>
                    <a:lnTo>
                      <a:pt x="505651" y="3398153"/>
                    </a:lnTo>
                    <a:lnTo>
                      <a:pt x="506094" y="3396602"/>
                    </a:lnTo>
                    <a:lnTo>
                      <a:pt x="507091" y="3395050"/>
                    </a:lnTo>
                    <a:lnTo>
                      <a:pt x="508089" y="3394386"/>
                    </a:lnTo>
                    <a:lnTo>
                      <a:pt x="527260" y="3396713"/>
                    </a:lnTo>
                    <a:lnTo>
                      <a:pt x="533797" y="3395604"/>
                    </a:lnTo>
                    <a:lnTo>
                      <a:pt x="537676" y="3392834"/>
                    </a:lnTo>
                    <a:lnTo>
                      <a:pt x="538895" y="3389731"/>
                    </a:lnTo>
                    <a:lnTo>
                      <a:pt x="541112" y="3386961"/>
                    </a:lnTo>
                    <a:lnTo>
                      <a:pt x="543549" y="3384966"/>
                    </a:lnTo>
                    <a:lnTo>
                      <a:pt x="545434" y="3383858"/>
                    </a:lnTo>
                    <a:lnTo>
                      <a:pt x="545434" y="3382196"/>
                    </a:lnTo>
                    <a:lnTo>
                      <a:pt x="543106" y="3383304"/>
                    </a:lnTo>
                    <a:lnTo>
                      <a:pt x="540669" y="3383747"/>
                    </a:lnTo>
                    <a:lnTo>
                      <a:pt x="542995" y="3381309"/>
                    </a:lnTo>
                    <a:lnTo>
                      <a:pt x="548425" y="3377652"/>
                    </a:lnTo>
                    <a:lnTo>
                      <a:pt x="549977" y="3374882"/>
                    </a:lnTo>
                    <a:lnTo>
                      <a:pt x="547206" y="3373331"/>
                    </a:lnTo>
                    <a:lnTo>
                      <a:pt x="544658" y="3372444"/>
                    </a:lnTo>
                    <a:lnTo>
                      <a:pt x="541998" y="3372444"/>
                    </a:lnTo>
                    <a:cubicBezTo>
                      <a:pt x="541998" y="3372444"/>
                      <a:pt x="539117" y="3373331"/>
                      <a:pt x="539117" y="3373331"/>
                    </a:cubicBezTo>
                    <a:lnTo>
                      <a:pt x="535571" y="3375769"/>
                    </a:lnTo>
                    <a:lnTo>
                      <a:pt x="534352" y="3376212"/>
                    </a:lnTo>
                    <a:lnTo>
                      <a:pt x="533243" y="3375990"/>
                    </a:lnTo>
                    <a:lnTo>
                      <a:pt x="530917" y="3374660"/>
                    </a:lnTo>
                    <a:lnTo>
                      <a:pt x="529587" y="3374660"/>
                    </a:lnTo>
                    <a:cubicBezTo>
                      <a:pt x="529587" y="3374660"/>
                      <a:pt x="532247" y="3366903"/>
                      <a:pt x="532247" y="3366903"/>
                    </a:cubicBezTo>
                    <a:lnTo>
                      <a:pt x="532800" y="3364022"/>
                    </a:lnTo>
                    <a:lnTo>
                      <a:pt x="535017" y="3367458"/>
                    </a:lnTo>
                    <a:lnTo>
                      <a:pt x="537344" y="3368233"/>
                    </a:lnTo>
                    <a:lnTo>
                      <a:pt x="542441" y="3367236"/>
                    </a:lnTo>
                    <a:lnTo>
                      <a:pt x="543217" y="3366792"/>
                    </a:lnTo>
                    <a:lnTo>
                      <a:pt x="544104" y="3365684"/>
                    </a:lnTo>
                    <a:lnTo>
                      <a:pt x="544658" y="3364244"/>
                    </a:lnTo>
                    <a:lnTo>
                      <a:pt x="544436" y="3362582"/>
                    </a:lnTo>
                    <a:lnTo>
                      <a:pt x="543549" y="3362249"/>
                    </a:lnTo>
                    <a:lnTo>
                      <a:pt x="542109" y="3362692"/>
                    </a:lnTo>
                    <a:lnTo>
                      <a:pt x="539671" y="3364022"/>
                    </a:lnTo>
                    <a:lnTo>
                      <a:pt x="541223" y="3361030"/>
                    </a:lnTo>
                    <a:lnTo>
                      <a:pt x="544104" y="3360365"/>
                    </a:lnTo>
                    <a:lnTo>
                      <a:pt x="547317" y="3361584"/>
                    </a:lnTo>
                    <a:lnTo>
                      <a:pt x="549866" y="3364133"/>
                    </a:lnTo>
                    <a:lnTo>
                      <a:pt x="550531" y="3360587"/>
                    </a:lnTo>
                    <a:lnTo>
                      <a:pt x="552304" y="3359922"/>
                    </a:lnTo>
                    <a:lnTo>
                      <a:pt x="556847" y="3361141"/>
                    </a:lnTo>
                    <a:lnTo>
                      <a:pt x="558288" y="3360033"/>
                    </a:lnTo>
                    <a:lnTo>
                      <a:pt x="556515" y="3357706"/>
                    </a:lnTo>
                    <a:lnTo>
                      <a:pt x="552193" y="3353827"/>
                    </a:lnTo>
                    <a:lnTo>
                      <a:pt x="564161" y="3355378"/>
                    </a:lnTo>
                    <a:lnTo>
                      <a:pt x="567818" y="3353827"/>
                    </a:lnTo>
                    <a:lnTo>
                      <a:pt x="566710" y="3352497"/>
                    </a:lnTo>
                    <a:lnTo>
                      <a:pt x="566267" y="3352165"/>
                    </a:lnTo>
                    <a:lnTo>
                      <a:pt x="566267" y="3350613"/>
                    </a:lnTo>
                    <a:lnTo>
                      <a:pt x="574134" y="3347178"/>
                    </a:lnTo>
                    <a:lnTo>
                      <a:pt x="577127" y="3347622"/>
                    </a:lnTo>
                    <a:lnTo>
                      <a:pt x="576573" y="3345516"/>
                    </a:lnTo>
                    <a:lnTo>
                      <a:pt x="575686" y="3344075"/>
                    </a:lnTo>
                    <a:lnTo>
                      <a:pt x="574578" y="3343300"/>
                    </a:lnTo>
                    <a:lnTo>
                      <a:pt x="573248" y="3343078"/>
                    </a:lnTo>
                    <a:lnTo>
                      <a:pt x="573248" y="3341526"/>
                    </a:lnTo>
                    <a:lnTo>
                      <a:pt x="576573" y="3341526"/>
                    </a:lnTo>
                    <a:cubicBezTo>
                      <a:pt x="576573" y="3341526"/>
                      <a:pt x="577791" y="3340751"/>
                      <a:pt x="577791" y="3340751"/>
                    </a:cubicBezTo>
                    <a:lnTo>
                      <a:pt x="578678" y="3338313"/>
                    </a:lnTo>
                    <a:lnTo>
                      <a:pt x="579232" y="3339421"/>
                    </a:lnTo>
                    <a:lnTo>
                      <a:pt x="579897" y="3340529"/>
                    </a:lnTo>
                    <a:lnTo>
                      <a:pt x="580229" y="3341526"/>
                    </a:lnTo>
                    <a:lnTo>
                      <a:pt x="580894" y="3341526"/>
                    </a:lnTo>
                    <a:lnTo>
                      <a:pt x="581227" y="3334656"/>
                    </a:lnTo>
                    <a:lnTo>
                      <a:pt x="577570" y="3331553"/>
                    </a:lnTo>
                    <a:lnTo>
                      <a:pt x="573026" y="3329891"/>
                    </a:lnTo>
                    <a:lnTo>
                      <a:pt x="570810" y="3327232"/>
                    </a:lnTo>
                    <a:lnTo>
                      <a:pt x="569258" y="3321580"/>
                    </a:lnTo>
                    <a:lnTo>
                      <a:pt x="562166" y="3315596"/>
                    </a:lnTo>
                    <a:lnTo>
                      <a:pt x="559950" y="3311607"/>
                    </a:lnTo>
                    <a:lnTo>
                      <a:pt x="566932" y="3312715"/>
                    </a:lnTo>
                    <a:lnTo>
                      <a:pt x="570256" y="3309279"/>
                    </a:lnTo>
                    <a:lnTo>
                      <a:pt x="571253" y="3310166"/>
                    </a:lnTo>
                    <a:lnTo>
                      <a:pt x="571253" y="3312271"/>
                    </a:lnTo>
                    <a:cubicBezTo>
                      <a:pt x="571253" y="3312271"/>
                      <a:pt x="569923" y="3314377"/>
                      <a:pt x="569923" y="3314377"/>
                    </a:cubicBezTo>
                    <a:lnTo>
                      <a:pt x="571364" y="3315596"/>
                    </a:lnTo>
                    <a:lnTo>
                      <a:pt x="571808" y="3317480"/>
                    </a:lnTo>
                    <a:lnTo>
                      <a:pt x="571808" y="3319696"/>
                    </a:lnTo>
                    <a:cubicBezTo>
                      <a:pt x="571808" y="3319696"/>
                      <a:pt x="572251" y="3322023"/>
                      <a:pt x="572251" y="3322023"/>
                    </a:cubicBezTo>
                    <a:lnTo>
                      <a:pt x="573580" y="3325791"/>
                    </a:lnTo>
                    <a:lnTo>
                      <a:pt x="574467" y="3326899"/>
                    </a:lnTo>
                    <a:lnTo>
                      <a:pt x="576129" y="3328118"/>
                    </a:lnTo>
                    <a:lnTo>
                      <a:pt x="576462" y="3324461"/>
                    </a:lnTo>
                    <a:lnTo>
                      <a:pt x="576462" y="3320583"/>
                    </a:lnTo>
                    <a:cubicBezTo>
                      <a:pt x="576462" y="3320583"/>
                      <a:pt x="576684" y="3318255"/>
                      <a:pt x="576684" y="3318255"/>
                    </a:cubicBezTo>
                    <a:lnTo>
                      <a:pt x="578345" y="3319142"/>
                    </a:lnTo>
                    <a:lnTo>
                      <a:pt x="578345" y="3319696"/>
                    </a:lnTo>
                    <a:cubicBezTo>
                      <a:pt x="578345" y="3319696"/>
                      <a:pt x="578345" y="3322799"/>
                      <a:pt x="578345" y="3322799"/>
                    </a:cubicBezTo>
                    <a:lnTo>
                      <a:pt x="578678" y="3324018"/>
                    </a:lnTo>
                    <a:lnTo>
                      <a:pt x="579343" y="3324461"/>
                    </a:lnTo>
                    <a:lnTo>
                      <a:pt x="580119" y="3324683"/>
                    </a:lnTo>
                    <a:lnTo>
                      <a:pt x="580673" y="3325126"/>
                    </a:lnTo>
                    <a:lnTo>
                      <a:pt x="583443" y="3329891"/>
                    </a:lnTo>
                    <a:lnTo>
                      <a:pt x="584440" y="3331110"/>
                    </a:lnTo>
                    <a:lnTo>
                      <a:pt x="585327" y="3326677"/>
                    </a:lnTo>
                    <a:lnTo>
                      <a:pt x="587100" y="3326899"/>
                    </a:lnTo>
                    <a:lnTo>
                      <a:pt x="591422" y="3332550"/>
                    </a:lnTo>
                    <a:lnTo>
                      <a:pt x="593416" y="3336097"/>
                    </a:lnTo>
                    <a:lnTo>
                      <a:pt x="594414" y="3340529"/>
                    </a:lnTo>
                    <a:lnTo>
                      <a:pt x="593749" y="3344408"/>
                    </a:lnTo>
                    <a:lnTo>
                      <a:pt x="590757" y="3346292"/>
                    </a:lnTo>
                    <a:lnTo>
                      <a:pt x="594636" y="3347954"/>
                    </a:lnTo>
                    <a:lnTo>
                      <a:pt x="607268" y="3347732"/>
                    </a:lnTo>
                    <a:lnTo>
                      <a:pt x="610260" y="3346846"/>
                    </a:lnTo>
                    <a:lnTo>
                      <a:pt x="613806" y="3344186"/>
                    </a:lnTo>
                    <a:lnTo>
                      <a:pt x="615912" y="3339754"/>
                    </a:lnTo>
                    <a:lnTo>
                      <a:pt x="614028" y="3330888"/>
                    </a:lnTo>
                    <a:lnTo>
                      <a:pt x="615912" y="3331443"/>
                    </a:lnTo>
                    <a:lnTo>
                      <a:pt x="618239" y="3333215"/>
                    </a:lnTo>
                    <a:lnTo>
                      <a:pt x="618904" y="3334213"/>
                    </a:lnTo>
                    <a:lnTo>
                      <a:pt x="620788" y="3333548"/>
                    </a:lnTo>
                    <a:lnTo>
                      <a:pt x="623890" y="3330445"/>
                    </a:lnTo>
                    <a:lnTo>
                      <a:pt x="625442" y="3329780"/>
                    </a:lnTo>
                    <a:lnTo>
                      <a:pt x="628988" y="3326899"/>
                    </a:lnTo>
                    <a:lnTo>
                      <a:pt x="630651" y="3326899"/>
                    </a:lnTo>
                    <a:cubicBezTo>
                      <a:pt x="630651" y="3326899"/>
                      <a:pt x="631315" y="3330445"/>
                      <a:pt x="631315" y="3330445"/>
                    </a:cubicBezTo>
                    <a:lnTo>
                      <a:pt x="630429" y="3332218"/>
                    </a:lnTo>
                    <a:lnTo>
                      <a:pt x="626329" y="3335099"/>
                    </a:lnTo>
                    <a:lnTo>
                      <a:pt x="625110" y="3337205"/>
                    </a:lnTo>
                    <a:lnTo>
                      <a:pt x="628101" y="3338313"/>
                    </a:lnTo>
                    <a:lnTo>
                      <a:pt x="631980" y="3337094"/>
                    </a:lnTo>
                    <a:lnTo>
                      <a:pt x="635637" y="3334656"/>
                    </a:lnTo>
                    <a:lnTo>
                      <a:pt x="637964" y="3331886"/>
                    </a:lnTo>
                    <a:lnTo>
                      <a:pt x="638518" y="3329337"/>
                    </a:lnTo>
                    <a:lnTo>
                      <a:pt x="637853" y="3327121"/>
                    </a:lnTo>
                    <a:lnTo>
                      <a:pt x="636745" y="3325237"/>
                    </a:lnTo>
                    <a:lnTo>
                      <a:pt x="636191" y="3323574"/>
                    </a:lnTo>
                    <a:lnTo>
                      <a:pt x="636413" y="3321026"/>
                    </a:lnTo>
                    <a:lnTo>
                      <a:pt x="637521" y="3316039"/>
                    </a:lnTo>
                    <a:lnTo>
                      <a:pt x="637742" y="3313047"/>
                    </a:lnTo>
                    <a:lnTo>
                      <a:pt x="638518" y="3313047"/>
                    </a:lnTo>
                    <a:lnTo>
                      <a:pt x="641842" y="3327232"/>
                    </a:lnTo>
                    <a:lnTo>
                      <a:pt x="642064" y="3329780"/>
                    </a:lnTo>
                    <a:lnTo>
                      <a:pt x="642840" y="3327785"/>
                    </a:lnTo>
                    <a:lnTo>
                      <a:pt x="642618" y="3317480"/>
                    </a:lnTo>
                    <a:lnTo>
                      <a:pt x="643062" y="3313158"/>
                    </a:lnTo>
                    <a:lnTo>
                      <a:pt x="644170" y="3316371"/>
                    </a:lnTo>
                    <a:lnTo>
                      <a:pt x="644724" y="3319807"/>
                    </a:lnTo>
                    <a:lnTo>
                      <a:pt x="645389" y="3322910"/>
                    </a:lnTo>
                    <a:lnTo>
                      <a:pt x="647051" y="3325237"/>
                    </a:lnTo>
                    <a:lnTo>
                      <a:pt x="645832" y="3319696"/>
                    </a:lnTo>
                    <a:lnTo>
                      <a:pt x="644835" y="3313047"/>
                    </a:lnTo>
                    <a:lnTo>
                      <a:pt x="645167" y="3308725"/>
                    </a:lnTo>
                    <a:lnTo>
                      <a:pt x="647827" y="3310166"/>
                    </a:lnTo>
                    <a:lnTo>
                      <a:pt x="647605" y="3307617"/>
                    </a:lnTo>
                    <a:lnTo>
                      <a:pt x="647605" y="3303295"/>
                    </a:lnTo>
                    <a:cubicBezTo>
                      <a:pt x="647605" y="3303295"/>
                      <a:pt x="648159" y="3298863"/>
                      <a:pt x="648159" y="3298863"/>
                    </a:cubicBezTo>
                    <a:lnTo>
                      <a:pt x="649378" y="3293876"/>
                    </a:lnTo>
                    <a:lnTo>
                      <a:pt x="649600" y="3292214"/>
                    </a:lnTo>
                    <a:lnTo>
                      <a:pt x="650154" y="3291106"/>
                    </a:lnTo>
                    <a:lnTo>
                      <a:pt x="653257" y="3290108"/>
                    </a:lnTo>
                    <a:lnTo>
                      <a:pt x="653589" y="3288668"/>
                    </a:lnTo>
                    <a:lnTo>
                      <a:pt x="653146" y="3286008"/>
                    </a:lnTo>
                    <a:lnTo>
                      <a:pt x="653146" y="3284346"/>
                    </a:lnTo>
                    <a:cubicBezTo>
                      <a:pt x="653146" y="3284346"/>
                      <a:pt x="652924" y="3279913"/>
                      <a:pt x="652924" y="3279913"/>
                    </a:cubicBezTo>
                    <a:lnTo>
                      <a:pt x="653146" y="3278583"/>
                    </a:lnTo>
                    <a:lnTo>
                      <a:pt x="654365" y="3278029"/>
                    </a:lnTo>
                    <a:lnTo>
                      <a:pt x="659462" y="3279913"/>
                    </a:lnTo>
                    <a:lnTo>
                      <a:pt x="663452" y="3283459"/>
                    </a:lnTo>
                    <a:lnTo>
                      <a:pt x="665557" y="3283681"/>
                    </a:lnTo>
                    <a:lnTo>
                      <a:pt x="666444" y="3279138"/>
                    </a:lnTo>
                    <a:lnTo>
                      <a:pt x="667552" y="3275592"/>
                    </a:lnTo>
                    <a:lnTo>
                      <a:pt x="669546" y="3273486"/>
                    </a:lnTo>
                    <a:lnTo>
                      <a:pt x="670655" y="3271380"/>
                    </a:lnTo>
                    <a:lnTo>
                      <a:pt x="668881" y="3267613"/>
                    </a:lnTo>
                    <a:lnTo>
                      <a:pt x="664670" y="3264067"/>
                    </a:lnTo>
                    <a:lnTo>
                      <a:pt x="662676" y="3261185"/>
                    </a:lnTo>
                    <a:lnTo>
                      <a:pt x="662898" y="3257639"/>
                    </a:lnTo>
                    <a:lnTo>
                      <a:pt x="665779" y="3251212"/>
                    </a:lnTo>
                    <a:lnTo>
                      <a:pt x="666666" y="3247112"/>
                    </a:lnTo>
                    <a:lnTo>
                      <a:pt x="666333" y="3243233"/>
                    </a:lnTo>
                    <a:lnTo>
                      <a:pt x="664227" y="3240685"/>
                    </a:lnTo>
                    <a:lnTo>
                      <a:pt x="654032" y="3237471"/>
                    </a:lnTo>
                    <a:lnTo>
                      <a:pt x="649711" y="3228606"/>
                    </a:lnTo>
                    <a:lnTo>
                      <a:pt x="647383" y="3226500"/>
                    </a:lnTo>
                    <a:lnTo>
                      <a:pt x="645167" y="3225170"/>
                    </a:lnTo>
                    <a:lnTo>
                      <a:pt x="642507" y="3221957"/>
                    </a:lnTo>
                    <a:lnTo>
                      <a:pt x="640181" y="3217967"/>
                    </a:lnTo>
                    <a:lnTo>
                      <a:pt x="638962" y="3214200"/>
                    </a:lnTo>
                    <a:lnTo>
                      <a:pt x="642618" y="3214421"/>
                    </a:lnTo>
                    <a:lnTo>
                      <a:pt x="649821" y="3220294"/>
                    </a:lnTo>
                    <a:lnTo>
                      <a:pt x="653368" y="3221846"/>
                    </a:lnTo>
                    <a:lnTo>
                      <a:pt x="655251" y="3219740"/>
                    </a:lnTo>
                    <a:lnTo>
                      <a:pt x="656249" y="3214643"/>
                    </a:lnTo>
                    <a:lnTo>
                      <a:pt x="656692" y="3208327"/>
                    </a:lnTo>
                    <a:lnTo>
                      <a:pt x="656692" y="3202786"/>
                    </a:lnTo>
                    <a:cubicBezTo>
                      <a:pt x="656692" y="3202786"/>
                      <a:pt x="656359" y="3196691"/>
                      <a:pt x="656359" y="3196691"/>
                    </a:cubicBezTo>
                    <a:lnTo>
                      <a:pt x="655029" y="3192148"/>
                    </a:lnTo>
                    <a:lnTo>
                      <a:pt x="652814" y="3188934"/>
                    </a:lnTo>
                    <a:lnTo>
                      <a:pt x="645721" y="3184612"/>
                    </a:lnTo>
                    <a:lnTo>
                      <a:pt x="644281" y="3183725"/>
                    </a:lnTo>
                    <a:lnTo>
                      <a:pt x="642507" y="3183393"/>
                    </a:lnTo>
                    <a:lnTo>
                      <a:pt x="641178" y="3182507"/>
                    </a:lnTo>
                    <a:lnTo>
                      <a:pt x="639072" y="3178517"/>
                    </a:lnTo>
                    <a:lnTo>
                      <a:pt x="637521" y="3177409"/>
                    </a:lnTo>
                    <a:lnTo>
                      <a:pt x="639183" y="3174085"/>
                    </a:lnTo>
                    <a:lnTo>
                      <a:pt x="642397" y="3173863"/>
                    </a:lnTo>
                    <a:lnTo>
                      <a:pt x="645721" y="3175636"/>
                    </a:lnTo>
                    <a:lnTo>
                      <a:pt x="649711" y="3180290"/>
                    </a:lnTo>
                    <a:lnTo>
                      <a:pt x="651373" y="3180512"/>
                    </a:lnTo>
                    <a:lnTo>
                      <a:pt x="651927" y="3180512"/>
                    </a:lnTo>
                    <a:cubicBezTo>
                      <a:pt x="651927" y="3180512"/>
                      <a:pt x="652038" y="3180512"/>
                      <a:pt x="652038" y="3180512"/>
                    </a:cubicBezTo>
                    <a:lnTo>
                      <a:pt x="652814" y="3180512"/>
                    </a:lnTo>
                    <a:cubicBezTo>
                      <a:pt x="652814" y="3180512"/>
                      <a:pt x="654032" y="3181398"/>
                      <a:pt x="654032" y="3181398"/>
                    </a:cubicBezTo>
                    <a:lnTo>
                      <a:pt x="654365" y="3181952"/>
                    </a:lnTo>
                    <a:lnTo>
                      <a:pt x="657025" y="3185609"/>
                    </a:lnTo>
                    <a:lnTo>
                      <a:pt x="657579" y="3186828"/>
                    </a:lnTo>
                    <a:lnTo>
                      <a:pt x="658244" y="3189488"/>
                    </a:lnTo>
                    <a:lnTo>
                      <a:pt x="658576" y="3191483"/>
                    </a:lnTo>
                    <a:lnTo>
                      <a:pt x="659019" y="3196026"/>
                    </a:lnTo>
                    <a:lnTo>
                      <a:pt x="660349" y="3203783"/>
                    </a:lnTo>
                    <a:lnTo>
                      <a:pt x="660570" y="3205889"/>
                    </a:lnTo>
                    <a:lnTo>
                      <a:pt x="659795" y="3215640"/>
                    </a:lnTo>
                    <a:lnTo>
                      <a:pt x="659795" y="3220184"/>
                    </a:lnTo>
                    <a:cubicBezTo>
                      <a:pt x="659795" y="3220184"/>
                      <a:pt x="661457" y="3223619"/>
                      <a:pt x="661457" y="3223619"/>
                    </a:cubicBezTo>
                    <a:lnTo>
                      <a:pt x="666776" y="3224505"/>
                    </a:lnTo>
                    <a:lnTo>
                      <a:pt x="673425" y="3219851"/>
                    </a:lnTo>
                    <a:lnTo>
                      <a:pt x="679188" y="3212094"/>
                    </a:lnTo>
                    <a:lnTo>
                      <a:pt x="681625" y="3203783"/>
                    </a:lnTo>
                    <a:lnTo>
                      <a:pt x="681182" y="3200237"/>
                    </a:lnTo>
                    <a:lnTo>
                      <a:pt x="679853" y="3195583"/>
                    </a:lnTo>
                    <a:lnTo>
                      <a:pt x="677968" y="3191483"/>
                    </a:lnTo>
                    <a:lnTo>
                      <a:pt x="675752" y="3189710"/>
                    </a:lnTo>
                    <a:lnTo>
                      <a:pt x="673092" y="3188490"/>
                    </a:lnTo>
                    <a:lnTo>
                      <a:pt x="670766" y="3185388"/>
                    </a:lnTo>
                    <a:lnTo>
                      <a:pt x="668881" y="3180955"/>
                    </a:lnTo>
                    <a:lnTo>
                      <a:pt x="667663" y="3175858"/>
                    </a:lnTo>
                    <a:lnTo>
                      <a:pt x="666998" y="3169874"/>
                    </a:lnTo>
                    <a:lnTo>
                      <a:pt x="666998" y="3163003"/>
                    </a:lnTo>
                    <a:cubicBezTo>
                      <a:pt x="666998" y="3163003"/>
                      <a:pt x="667109" y="3159789"/>
                      <a:pt x="667109" y="3159789"/>
                    </a:cubicBezTo>
                    <a:lnTo>
                      <a:pt x="667330" y="3156797"/>
                    </a:lnTo>
                    <a:lnTo>
                      <a:pt x="668438" y="3152919"/>
                    </a:lnTo>
                    <a:lnTo>
                      <a:pt x="665668" y="3151146"/>
                    </a:lnTo>
                    <a:lnTo>
                      <a:pt x="665890" y="3149151"/>
                    </a:lnTo>
                    <a:lnTo>
                      <a:pt x="669546" y="3144275"/>
                    </a:lnTo>
                    <a:lnTo>
                      <a:pt x="671985" y="3141837"/>
                    </a:lnTo>
                    <a:lnTo>
                      <a:pt x="674644" y="3141394"/>
                    </a:lnTo>
                    <a:lnTo>
                      <a:pt x="679298" y="3141837"/>
                    </a:lnTo>
                    <a:lnTo>
                      <a:pt x="680296" y="3141062"/>
                    </a:lnTo>
                    <a:lnTo>
                      <a:pt x="681736" y="3138956"/>
                    </a:lnTo>
                    <a:lnTo>
                      <a:pt x="682401" y="3138624"/>
                    </a:lnTo>
                    <a:lnTo>
                      <a:pt x="687499" y="3140286"/>
                    </a:lnTo>
                    <a:lnTo>
                      <a:pt x="688385" y="3139067"/>
                    </a:lnTo>
                    <a:lnTo>
                      <a:pt x="689161" y="3136740"/>
                    </a:lnTo>
                    <a:lnTo>
                      <a:pt x="690047" y="3135188"/>
                    </a:lnTo>
                    <a:lnTo>
                      <a:pt x="692596" y="3137737"/>
                    </a:lnTo>
                    <a:lnTo>
                      <a:pt x="695920" y="3138956"/>
                    </a:lnTo>
                    <a:lnTo>
                      <a:pt x="697361" y="3140397"/>
                    </a:lnTo>
                    <a:lnTo>
                      <a:pt x="696475" y="3141948"/>
                    </a:lnTo>
                    <a:lnTo>
                      <a:pt x="698026" y="3149151"/>
                    </a:lnTo>
                    <a:lnTo>
                      <a:pt x="696807" y="3157241"/>
                    </a:lnTo>
                    <a:lnTo>
                      <a:pt x="694591" y="3165773"/>
                    </a:lnTo>
                    <a:lnTo>
                      <a:pt x="693372" y="3174417"/>
                    </a:lnTo>
                    <a:lnTo>
                      <a:pt x="691155" y="3165663"/>
                    </a:lnTo>
                    <a:lnTo>
                      <a:pt x="689161" y="3154359"/>
                    </a:lnTo>
                    <a:lnTo>
                      <a:pt x="686390" y="3147710"/>
                    </a:lnTo>
                    <a:lnTo>
                      <a:pt x="681736" y="3152919"/>
                    </a:lnTo>
                    <a:lnTo>
                      <a:pt x="680296" y="3157351"/>
                    </a:lnTo>
                    <a:lnTo>
                      <a:pt x="677525" y="3167990"/>
                    </a:lnTo>
                    <a:lnTo>
                      <a:pt x="675974" y="3172090"/>
                    </a:lnTo>
                    <a:lnTo>
                      <a:pt x="675642" y="3177076"/>
                    </a:lnTo>
                    <a:lnTo>
                      <a:pt x="677414" y="3183061"/>
                    </a:lnTo>
                    <a:lnTo>
                      <a:pt x="679963" y="3186385"/>
                    </a:lnTo>
                    <a:lnTo>
                      <a:pt x="681847" y="3183504"/>
                    </a:lnTo>
                    <a:lnTo>
                      <a:pt x="682179" y="3191150"/>
                    </a:lnTo>
                    <a:lnTo>
                      <a:pt x="683066" y="3196913"/>
                    </a:lnTo>
                    <a:lnTo>
                      <a:pt x="684507" y="3201678"/>
                    </a:lnTo>
                    <a:lnTo>
                      <a:pt x="686501" y="3206443"/>
                    </a:lnTo>
                    <a:lnTo>
                      <a:pt x="685393" y="3211429"/>
                    </a:lnTo>
                    <a:lnTo>
                      <a:pt x="685393" y="3216638"/>
                    </a:lnTo>
                    <a:cubicBezTo>
                      <a:pt x="685393" y="3216638"/>
                      <a:pt x="685836" y="3221735"/>
                      <a:pt x="685836" y="3221735"/>
                    </a:cubicBezTo>
                    <a:lnTo>
                      <a:pt x="687166" y="3226611"/>
                    </a:lnTo>
                    <a:lnTo>
                      <a:pt x="688385" y="3228716"/>
                    </a:lnTo>
                    <a:lnTo>
                      <a:pt x="689494" y="3230046"/>
                    </a:lnTo>
                    <a:lnTo>
                      <a:pt x="690269" y="3231930"/>
                    </a:lnTo>
                    <a:lnTo>
                      <a:pt x="690269" y="3235809"/>
                    </a:lnTo>
                    <a:cubicBezTo>
                      <a:pt x="690269" y="3235809"/>
                      <a:pt x="689715" y="3238690"/>
                      <a:pt x="689715" y="3238690"/>
                    </a:cubicBezTo>
                    <a:lnTo>
                      <a:pt x="688607" y="3240795"/>
                    </a:lnTo>
                    <a:lnTo>
                      <a:pt x="687166" y="3241460"/>
                    </a:lnTo>
                    <a:lnTo>
                      <a:pt x="685615" y="3240130"/>
                    </a:lnTo>
                    <a:lnTo>
                      <a:pt x="686944" y="3233592"/>
                    </a:lnTo>
                    <a:lnTo>
                      <a:pt x="687166" y="3230157"/>
                    </a:lnTo>
                    <a:lnTo>
                      <a:pt x="686390" y="3228163"/>
                    </a:lnTo>
                    <a:lnTo>
                      <a:pt x="685061" y="3229271"/>
                    </a:lnTo>
                    <a:lnTo>
                      <a:pt x="683177" y="3232484"/>
                    </a:lnTo>
                    <a:lnTo>
                      <a:pt x="680185" y="3238912"/>
                    </a:lnTo>
                    <a:lnTo>
                      <a:pt x="679077" y="3243233"/>
                    </a:lnTo>
                    <a:lnTo>
                      <a:pt x="679520" y="3244785"/>
                    </a:lnTo>
                    <a:lnTo>
                      <a:pt x="683953" y="3246558"/>
                    </a:lnTo>
                    <a:lnTo>
                      <a:pt x="685947" y="3248331"/>
                    </a:lnTo>
                    <a:lnTo>
                      <a:pt x="686723" y="3250104"/>
                    </a:lnTo>
                    <a:lnTo>
                      <a:pt x="686279" y="3252431"/>
                    </a:lnTo>
                    <a:lnTo>
                      <a:pt x="684729" y="3255755"/>
                    </a:lnTo>
                    <a:lnTo>
                      <a:pt x="686612" y="3259191"/>
                    </a:lnTo>
                    <a:lnTo>
                      <a:pt x="687277" y="3264288"/>
                    </a:lnTo>
                    <a:lnTo>
                      <a:pt x="688274" y="3268832"/>
                    </a:lnTo>
                    <a:lnTo>
                      <a:pt x="691266" y="3270827"/>
                    </a:lnTo>
                    <a:lnTo>
                      <a:pt x="692264" y="3269829"/>
                    </a:lnTo>
                    <a:lnTo>
                      <a:pt x="694037" y="3265618"/>
                    </a:lnTo>
                    <a:lnTo>
                      <a:pt x="695145" y="3264621"/>
                    </a:lnTo>
                    <a:lnTo>
                      <a:pt x="696253" y="3265396"/>
                    </a:lnTo>
                    <a:lnTo>
                      <a:pt x="697250" y="3267169"/>
                    </a:lnTo>
                    <a:lnTo>
                      <a:pt x="698470" y="3268832"/>
                    </a:lnTo>
                    <a:lnTo>
                      <a:pt x="700242" y="3269386"/>
                    </a:lnTo>
                    <a:lnTo>
                      <a:pt x="698248" y="3273708"/>
                    </a:lnTo>
                    <a:lnTo>
                      <a:pt x="696253" y="3279359"/>
                    </a:lnTo>
                    <a:lnTo>
                      <a:pt x="695034" y="3285343"/>
                    </a:lnTo>
                    <a:lnTo>
                      <a:pt x="695588" y="3290662"/>
                    </a:lnTo>
                    <a:lnTo>
                      <a:pt x="696807" y="3289111"/>
                    </a:lnTo>
                    <a:lnTo>
                      <a:pt x="698248" y="3284457"/>
                    </a:lnTo>
                    <a:lnTo>
                      <a:pt x="699467" y="3282905"/>
                    </a:lnTo>
                    <a:lnTo>
                      <a:pt x="698691" y="3287449"/>
                    </a:lnTo>
                    <a:lnTo>
                      <a:pt x="700685" y="3293100"/>
                    </a:lnTo>
                    <a:lnTo>
                      <a:pt x="700131" y="3296868"/>
                    </a:lnTo>
                    <a:lnTo>
                      <a:pt x="702681" y="3296868"/>
                    </a:lnTo>
                    <a:cubicBezTo>
                      <a:pt x="702681" y="3296868"/>
                      <a:pt x="705007" y="3302520"/>
                      <a:pt x="705007" y="3302520"/>
                    </a:cubicBezTo>
                    <a:lnTo>
                      <a:pt x="707113" y="3303074"/>
                    </a:lnTo>
                    <a:lnTo>
                      <a:pt x="707889" y="3301966"/>
                    </a:lnTo>
                    <a:lnTo>
                      <a:pt x="707889" y="3300414"/>
                    </a:lnTo>
                    <a:cubicBezTo>
                      <a:pt x="707889" y="3300414"/>
                      <a:pt x="708110" y="3298973"/>
                      <a:pt x="708110" y="3298973"/>
                    </a:cubicBezTo>
                    <a:lnTo>
                      <a:pt x="709329" y="3298309"/>
                    </a:lnTo>
                    <a:lnTo>
                      <a:pt x="710548" y="3297976"/>
                    </a:lnTo>
                    <a:lnTo>
                      <a:pt x="711657" y="3297311"/>
                    </a:lnTo>
                    <a:lnTo>
                      <a:pt x="713872" y="3295317"/>
                    </a:lnTo>
                    <a:lnTo>
                      <a:pt x="713318" y="3298863"/>
                    </a:lnTo>
                    <a:lnTo>
                      <a:pt x="713651" y="3302630"/>
                    </a:lnTo>
                    <a:lnTo>
                      <a:pt x="714427" y="3305733"/>
                    </a:lnTo>
                    <a:lnTo>
                      <a:pt x="715424" y="3307395"/>
                    </a:lnTo>
                    <a:lnTo>
                      <a:pt x="717419" y="3307839"/>
                    </a:lnTo>
                    <a:lnTo>
                      <a:pt x="718527" y="3305844"/>
                    </a:lnTo>
                    <a:lnTo>
                      <a:pt x="718527" y="3302409"/>
                    </a:lnTo>
                    <a:cubicBezTo>
                      <a:pt x="718527" y="3302409"/>
                      <a:pt x="717640" y="3298419"/>
                      <a:pt x="717640" y="3298419"/>
                    </a:cubicBezTo>
                    <a:lnTo>
                      <a:pt x="719081" y="3298419"/>
                    </a:lnTo>
                    <a:cubicBezTo>
                      <a:pt x="719081" y="3298419"/>
                      <a:pt x="723735" y="3300082"/>
                      <a:pt x="723735" y="3300082"/>
                    </a:cubicBezTo>
                    <a:lnTo>
                      <a:pt x="724733" y="3300857"/>
                    </a:lnTo>
                    <a:lnTo>
                      <a:pt x="725841" y="3303739"/>
                    </a:lnTo>
                    <a:lnTo>
                      <a:pt x="727946" y="3305401"/>
                    </a:lnTo>
                    <a:lnTo>
                      <a:pt x="729387" y="3307174"/>
                    </a:lnTo>
                    <a:lnTo>
                      <a:pt x="728500" y="3310609"/>
                    </a:lnTo>
                    <a:lnTo>
                      <a:pt x="735149" y="3310609"/>
                    </a:lnTo>
                    <a:lnTo>
                      <a:pt x="736035" y="3309279"/>
                    </a:lnTo>
                    <a:lnTo>
                      <a:pt x="735814" y="3306066"/>
                    </a:lnTo>
                    <a:lnTo>
                      <a:pt x="734706" y="3300082"/>
                    </a:lnTo>
                    <a:lnTo>
                      <a:pt x="736922" y="3305622"/>
                    </a:lnTo>
                    <a:lnTo>
                      <a:pt x="738252" y="3307506"/>
                    </a:lnTo>
                    <a:lnTo>
                      <a:pt x="740136" y="3307506"/>
                    </a:lnTo>
                    <a:cubicBezTo>
                      <a:pt x="740136" y="3307506"/>
                      <a:pt x="741466" y="3305844"/>
                      <a:pt x="741466" y="3305844"/>
                    </a:cubicBezTo>
                    <a:lnTo>
                      <a:pt x="742131" y="3303074"/>
                    </a:lnTo>
                    <a:lnTo>
                      <a:pt x="741798" y="3300303"/>
                    </a:lnTo>
                    <a:lnTo>
                      <a:pt x="740136" y="3298530"/>
                    </a:lnTo>
                    <a:lnTo>
                      <a:pt x="743682" y="3296535"/>
                    </a:lnTo>
                    <a:lnTo>
                      <a:pt x="744790" y="3295538"/>
                    </a:lnTo>
                    <a:lnTo>
                      <a:pt x="745344" y="3297533"/>
                    </a:lnTo>
                    <a:lnTo>
                      <a:pt x="745344" y="3298419"/>
                    </a:lnTo>
                    <a:cubicBezTo>
                      <a:pt x="745344" y="3298419"/>
                      <a:pt x="745011" y="3299195"/>
                      <a:pt x="745011" y="3299195"/>
                    </a:cubicBezTo>
                    <a:lnTo>
                      <a:pt x="744790" y="3301079"/>
                    </a:lnTo>
                    <a:lnTo>
                      <a:pt x="745011" y="3302741"/>
                    </a:lnTo>
                    <a:lnTo>
                      <a:pt x="745566" y="3303849"/>
                    </a:lnTo>
                    <a:lnTo>
                      <a:pt x="746342" y="3304958"/>
                    </a:lnTo>
                    <a:lnTo>
                      <a:pt x="746785" y="3304404"/>
                    </a:lnTo>
                    <a:lnTo>
                      <a:pt x="747672" y="3305511"/>
                    </a:lnTo>
                    <a:lnTo>
                      <a:pt x="748226" y="3307063"/>
                    </a:lnTo>
                    <a:lnTo>
                      <a:pt x="747561" y="3307839"/>
                    </a:lnTo>
                    <a:lnTo>
                      <a:pt x="745566" y="3307839"/>
                    </a:lnTo>
                    <a:cubicBezTo>
                      <a:pt x="745566" y="3307839"/>
                      <a:pt x="744568" y="3308171"/>
                      <a:pt x="744568" y="3308171"/>
                    </a:cubicBezTo>
                    <a:lnTo>
                      <a:pt x="744015" y="3309501"/>
                    </a:lnTo>
                    <a:lnTo>
                      <a:pt x="745344" y="3313601"/>
                    </a:lnTo>
                    <a:lnTo>
                      <a:pt x="749222" y="3314820"/>
                    </a:lnTo>
                    <a:lnTo>
                      <a:pt x="760194" y="3313823"/>
                    </a:lnTo>
                    <a:lnTo>
                      <a:pt x="763629" y="3314709"/>
                    </a:lnTo>
                    <a:lnTo>
                      <a:pt x="766510" y="3317036"/>
                    </a:lnTo>
                    <a:lnTo>
                      <a:pt x="768615" y="3321469"/>
                    </a:lnTo>
                    <a:lnTo>
                      <a:pt x="769170" y="3323796"/>
                    </a:lnTo>
                    <a:lnTo>
                      <a:pt x="769835" y="3328672"/>
                    </a:lnTo>
                    <a:lnTo>
                      <a:pt x="770278" y="3330667"/>
                    </a:lnTo>
                    <a:lnTo>
                      <a:pt x="774156" y="3339532"/>
                    </a:lnTo>
                    <a:lnTo>
                      <a:pt x="774156" y="3340973"/>
                    </a:lnTo>
                    <a:lnTo>
                      <a:pt x="774156" y="3340973"/>
                    </a:lnTo>
                    <a:lnTo>
                      <a:pt x="774156" y="3340973"/>
                    </a:lnTo>
                    <a:cubicBezTo>
                      <a:pt x="774156" y="3340973"/>
                      <a:pt x="774156" y="3341083"/>
                      <a:pt x="774156" y="3341083"/>
                    </a:cubicBezTo>
                    <a:lnTo>
                      <a:pt x="775818" y="3347843"/>
                    </a:lnTo>
                    <a:lnTo>
                      <a:pt x="775818" y="3361917"/>
                    </a:lnTo>
                    <a:cubicBezTo>
                      <a:pt x="775818" y="3361917"/>
                      <a:pt x="779143" y="3363911"/>
                      <a:pt x="779143" y="3363911"/>
                    </a:cubicBezTo>
                    <a:lnTo>
                      <a:pt x="786457" y="3364354"/>
                    </a:lnTo>
                    <a:lnTo>
                      <a:pt x="793770" y="3362471"/>
                    </a:lnTo>
                    <a:lnTo>
                      <a:pt x="799754" y="3356598"/>
                    </a:lnTo>
                    <a:lnTo>
                      <a:pt x="803079" y="3344851"/>
                    </a:lnTo>
                    <a:lnTo>
                      <a:pt x="803855" y="3339199"/>
                    </a:lnTo>
                    <a:lnTo>
                      <a:pt x="804852" y="3334213"/>
                    </a:lnTo>
                    <a:lnTo>
                      <a:pt x="807733" y="3324572"/>
                    </a:lnTo>
                    <a:lnTo>
                      <a:pt x="808952" y="3318699"/>
                    </a:lnTo>
                    <a:lnTo>
                      <a:pt x="809285" y="3308171"/>
                    </a:lnTo>
                    <a:lnTo>
                      <a:pt x="812387" y="3294430"/>
                    </a:lnTo>
                    <a:lnTo>
                      <a:pt x="813385" y="3290995"/>
                    </a:lnTo>
                    <a:lnTo>
                      <a:pt x="815380" y="3287449"/>
                    </a:lnTo>
                    <a:lnTo>
                      <a:pt x="816377" y="3284235"/>
                    </a:lnTo>
                    <a:lnTo>
                      <a:pt x="816377" y="3284013"/>
                    </a:lnTo>
                    <a:cubicBezTo>
                      <a:pt x="816377" y="3284013"/>
                      <a:pt x="816377" y="3279359"/>
                      <a:pt x="816377" y="3279359"/>
                    </a:cubicBezTo>
                    <a:lnTo>
                      <a:pt x="815823" y="3274372"/>
                    </a:lnTo>
                    <a:lnTo>
                      <a:pt x="813274" y="3259523"/>
                    </a:lnTo>
                    <a:lnTo>
                      <a:pt x="801195" y="3215308"/>
                    </a:lnTo>
                    <a:lnTo>
                      <a:pt x="800419" y="3210543"/>
                    </a:lnTo>
                    <a:lnTo>
                      <a:pt x="800863" y="3204559"/>
                    </a:lnTo>
                    <a:lnTo>
                      <a:pt x="802968" y="3201124"/>
                    </a:lnTo>
                    <a:lnTo>
                      <a:pt x="818261" y="3192702"/>
                    </a:lnTo>
                    <a:lnTo>
                      <a:pt x="821031" y="3189599"/>
                    </a:lnTo>
                    <a:lnTo>
                      <a:pt x="825464" y="3182285"/>
                    </a:lnTo>
                    <a:lnTo>
                      <a:pt x="826128" y="3180401"/>
                    </a:lnTo>
                    <a:lnTo>
                      <a:pt x="826128" y="3176301"/>
                    </a:lnTo>
                    <a:lnTo>
                      <a:pt x="826793" y="3167768"/>
                    </a:lnTo>
                    <a:lnTo>
                      <a:pt x="826793" y="3164333"/>
                    </a:lnTo>
                    <a:cubicBezTo>
                      <a:pt x="826793" y="3164333"/>
                      <a:pt x="825242" y="3160676"/>
                      <a:pt x="825242" y="3160676"/>
                    </a:cubicBezTo>
                    <a:lnTo>
                      <a:pt x="824577" y="3159789"/>
                    </a:lnTo>
                    <a:lnTo>
                      <a:pt x="821252" y="3155578"/>
                    </a:lnTo>
                    <a:lnTo>
                      <a:pt x="819923" y="3152365"/>
                    </a:lnTo>
                    <a:lnTo>
                      <a:pt x="820699" y="3144719"/>
                    </a:lnTo>
                    <a:lnTo>
                      <a:pt x="823580" y="3141948"/>
                    </a:lnTo>
                    <a:lnTo>
                      <a:pt x="825353" y="3140175"/>
                    </a:lnTo>
                    <a:lnTo>
                      <a:pt x="831226" y="3138070"/>
                    </a:lnTo>
                    <a:lnTo>
                      <a:pt x="849400" y="3139843"/>
                    </a:lnTo>
                    <a:lnTo>
                      <a:pt x="854054" y="3138845"/>
                    </a:lnTo>
                    <a:lnTo>
                      <a:pt x="870676" y="3125215"/>
                    </a:lnTo>
                    <a:lnTo>
                      <a:pt x="888407" y="3104271"/>
                    </a:lnTo>
                    <a:lnTo>
                      <a:pt x="892507" y="3097400"/>
                    </a:lnTo>
                    <a:lnTo>
                      <a:pt x="895610" y="3089089"/>
                    </a:lnTo>
                    <a:lnTo>
                      <a:pt x="897161" y="3079116"/>
                    </a:lnTo>
                    <a:lnTo>
                      <a:pt x="896829" y="3070916"/>
                    </a:lnTo>
                    <a:lnTo>
                      <a:pt x="893837" y="3056288"/>
                    </a:lnTo>
                    <a:lnTo>
                      <a:pt x="892839" y="3048531"/>
                    </a:lnTo>
                    <a:lnTo>
                      <a:pt x="893393" y="3044763"/>
                    </a:lnTo>
                    <a:lnTo>
                      <a:pt x="894834" y="3041771"/>
                    </a:lnTo>
                    <a:lnTo>
                      <a:pt x="900929" y="3033903"/>
                    </a:lnTo>
                    <a:lnTo>
                      <a:pt x="903145" y="3030246"/>
                    </a:lnTo>
                    <a:lnTo>
                      <a:pt x="904919" y="3025814"/>
                    </a:lnTo>
                    <a:lnTo>
                      <a:pt x="906248" y="3020273"/>
                    </a:lnTo>
                    <a:lnTo>
                      <a:pt x="907134" y="3011962"/>
                    </a:lnTo>
                    <a:lnTo>
                      <a:pt x="906691" y="3004870"/>
                    </a:lnTo>
                    <a:lnTo>
                      <a:pt x="905029" y="2998331"/>
                    </a:lnTo>
                    <a:lnTo>
                      <a:pt x="892396" y="2965530"/>
                    </a:lnTo>
                    <a:lnTo>
                      <a:pt x="880428" y="2943145"/>
                    </a:lnTo>
                    <a:lnTo>
                      <a:pt x="877325" y="2934058"/>
                    </a:lnTo>
                    <a:lnTo>
                      <a:pt x="875663" y="2925858"/>
                    </a:lnTo>
                    <a:lnTo>
                      <a:pt x="873225" y="2908904"/>
                    </a:lnTo>
                    <a:lnTo>
                      <a:pt x="871119" y="2901146"/>
                    </a:lnTo>
                    <a:lnTo>
                      <a:pt x="866687" y="2890397"/>
                    </a:lnTo>
                    <a:lnTo>
                      <a:pt x="866354" y="2885632"/>
                    </a:lnTo>
                    <a:lnTo>
                      <a:pt x="869458" y="2882529"/>
                    </a:lnTo>
                    <a:lnTo>
                      <a:pt x="895610" y="2874551"/>
                    </a:lnTo>
                    <a:lnTo>
                      <a:pt x="902148" y="2874218"/>
                    </a:lnTo>
                    <a:lnTo>
                      <a:pt x="914892" y="2876656"/>
                    </a:lnTo>
                    <a:lnTo>
                      <a:pt x="917330" y="2875326"/>
                    </a:lnTo>
                    <a:lnTo>
                      <a:pt x="918106" y="2872778"/>
                    </a:lnTo>
                    <a:lnTo>
                      <a:pt x="918438" y="2871780"/>
                    </a:lnTo>
                    <a:lnTo>
                      <a:pt x="920654" y="2855823"/>
                    </a:lnTo>
                    <a:lnTo>
                      <a:pt x="921319" y="2852720"/>
                    </a:lnTo>
                    <a:lnTo>
                      <a:pt x="922206" y="2850615"/>
                    </a:lnTo>
                    <a:lnTo>
                      <a:pt x="930517" y="2838092"/>
                    </a:lnTo>
                    <a:lnTo>
                      <a:pt x="932844" y="2832884"/>
                    </a:lnTo>
                    <a:lnTo>
                      <a:pt x="934506" y="2826235"/>
                    </a:lnTo>
                    <a:lnTo>
                      <a:pt x="938273" y="2803961"/>
                    </a:lnTo>
                    <a:lnTo>
                      <a:pt x="938273" y="2801191"/>
                    </a:lnTo>
                    <a:cubicBezTo>
                      <a:pt x="938273" y="2801191"/>
                      <a:pt x="937055" y="2798975"/>
                      <a:pt x="937055" y="2798975"/>
                    </a:cubicBezTo>
                    <a:lnTo>
                      <a:pt x="907245" y="2757308"/>
                    </a:lnTo>
                    <a:lnTo>
                      <a:pt x="903810" y="2753984"/>
                    </a:lnTo>
                    <a:lnTo>
                      <a:pt x="900153" y="2752654"/>
                    </a:lnTo>
                    <a:lnTo>
                      <a:pt x="892396" y="2752100"/>
                    </a:lnTo>
                    <a:lnTo>
                      <a:pt x="888074" y="2751102"/>
                    </a:lnTo>
                    <a:lnTo>
                      <a:pt x="884861" y="2748997"/>
                    </a:lnTo>
                    <a:lnTo>
                      <a:pt x="875995" y="2736918"/>
                    </a:lnTo>
                    <a:lnTo>
                      <a:pt x="870676" y="2732596"/>
                    </a:lnTo>
                    <a:lnTo>
                      <a:pt x="857600" y="2718190"/>
                    </a:lnTo>
                    <a:lnTo>
                      <a:pt x="856049" y="2714977"/>
                    </a:lnTo>
                    <a:lnTo>
                      <a:pt x="864914" y="2653917"/>
                    </a:lnTo>
                    <a:lnTo>
                      <a:pt x="873780" y="2592304"/>
                    </a:lnTo>
                    <a:lnTo>
                      <a:pt x="873558" y="2583106"/>
                    </a:lnTo>
                    <a:lnTo>
                      <a:pt x="873558" y="2579560"/>
                    </a:lnTo>
                    <a:cubicBezTo>
                      <a:pt x="873558" y="2579560"/>
                      <a:pt x="870344" y="2567592"/>
                      <a:pt x="870344" y="2567592"/>
                    </a:cubicBezTo>
                    <a:lnTo>
                      <a:pt x="869568" y="2565487"/>
                    </a:lnTo>
                    <a:lnTo>
                      <a:pt x="848181" y="2506200"/>
                    </a:lnTo>
                    <a:lnTo>
                      <a:pt x="848181" y="2501324"/>
                    </a:lnTo>
                    <a:cubicBezTo>
                      <a:pt x="848181" y="2501324"/>
                      <a:pt x="849511" y="2494454"/>
                      <a:pt x="849511" y="2494454"/>
                    </a:cubicBezTo>
                    <a:lnTo>
                      <a:pt x="853500" y="2482486"/>
                    </a:lnTo>
                    <a:lnTo>
                      <a:pt x="855273" y="2475615"/>
                    </a:lnTo>
                    <a:lnTo>
                      <a:pt x="855495" y="2469853"/>
                    </a:lnTo>
                    <a:lnTo>
                      <a:pt x="848735" y="2431954"/>
                    </a:lnTo>
                    <a:lnTo>
                      <a:pt x="848291" y="2426746"/>
                    </a:lnTo>
                    <a:lnTo>
                      <a:pt x="849511" y="2422756"/>
                    </a:lnTo>
                    <a:lnTo>
                      <a:pt x="862919" y="2403253"/>
                    </a:lnTo>
                    <a:lnTo>
                      <a:pt x="844413" y="2352389"/>
                    </a:lnTo>
                    <a:lnTo>
                      <a:pt x="836767" y="2331223"/>
                    </a:lnTo>
                    <a:lnTo>
                      <a:pt x="860814" y="2289335"/>
                    </a:lnTo>
                    <a:lnTo>
                      <a:pt x="862476" y="2284348"/>
                    </a:lnTo>
                    <a:lnTo>
                      <a:pt x="862476" y="2278696"/>
                    </a:lnTo>
                    <a:cubicBezTo>
                      <a:pt x="862476" y="2278696"/>
                      <a:pt x="856824" y="2252876"/>
                      <a:pt x="856824" y="2252876"/>
                    </a:cubicBezTo>
                    <a:lnTo>
                      <a:pt x="870787" y="2237916"/>
                    </a:lnTo>
                    <a:lnTo>
                      <a:pt x="892286" y="2198909"/>
                    </a:lnTo>
                    <a:lnTo>
                      <a:pt x="914892" y="2161121"/>
                    </a:lnTo>
                    <a:lnTo>
                      <a:pt x="923203" y="2152035"/>
                    </a:lnTo>
                    <a:lnTo>
                      <a:pt x="948912" y="2134636"/>
                    </a:lnTo>
                    <a:lnTo>
                      <a:pt x="977392" y="2126325"/>
                    </a:lnTo>
                    <a:lnTo>
                      <a:pt x="1017396" y="2136853"/>
                    </a:lnTo>
                    <a:lnTo>
                      <a:pt x="1057400" y="2147380"/>
                    </a:lnTo>
                    <a:lnTo>
                      <a:pt x="1060170" y="2147380"/>
                    </a:lnTo>
                    <a:lnTo>
                      <a:pt x="1062166" y="2144831"/>
                    </a:lnTo>
                    <a:lnTo>
                      <a:pt x="1080893" y="2106046"/>
                    </a:lnTo>
                    <a:lnTo>
                      <a:pt x="1082333" y="2101281"/>
                    </a:lnTo>
                    <a:lnTo>
                      <a:pt x="1082333" y="2096516"/>
                    </a:lnTo>
                    <a:cubicBezTo>
                      <a:pt x="1082333" y="2096516"/>
                      <a:pt x="1077236" y="2034903"/>
                      <a:pt x="1077236" y="2034903"/>
                    </a:cubicBezTo>
                    <a:lnTo>
                      <a:pt x="1075131" y="2028586"/>
                    </a:lnTo>
                    <a:lnTo>
                      <a:pt x="1071031" y="2025594"/>
                    </a:lnTo>
                    <a:lnTo>
                      <a:pt x="1062166" y="2023599"/>
                    </a:lnTo>
                    <a:lnTo>
                      <a:pt x="1057400" y="2021826"/>
                    </a:lnTo>
                    <a:lnTo>
                      <a:pt x="1023712" y="1997447"/>
                    </a:lnTo>
                    <a:lnTo>
                      <a:pt x="1053744" y="1943480"/>
                    </a:lnTo>
                    <a:lnTo>
                      <a:pt x="1083774" y="1889180"/>
                    </a:lnTo>
                    <a:lnTo>
                      <a:pt x="1083774" y="1889180"/>
                    </a:lnTo>
                    <a:cubicBezTo>
                      <a:pt x="1083774" y="1889180"/>
                      <a:pt x="1099399" y="1864247"/>
                      <a:pt x="1099399" y="1864247"/>
                    </a:cubicBezTo>
                    <a:lnTo>
                      <a:pt x="1101837" y="1856268"/>
                    </a:lnTo>
                    <a:lnTo>
                      <a:pt x="1101837" y="1855936"/>
                    </a:lnTo>
                    <a:cubicBezTo>
                      <a:pt x="1101837" y="1855936"/>
                      <a:pt x="1102613" y="1853830"/>
                      <a:pt x="1102613" y="1853830"/>
                    </a:cubicBezTo>
                    <a:lnTo>
                      <a:pt x="1105716" y="1828786"/>
                    </a:lnTo>
                    <a:lnTo>
                      <a:pt x="1107378" y="1822137"/>
                    </a:lnTo>
                    <a:lnTo>
                      <a:pt x="1109705" y="1818037"/>
                    </a:lnTo>
                    <a:lnTo>
                      <a:pt x="1119013" y="1809061"/>
                    </a:lnTo>
                    <a:lnTo>
                      <a:pt x="1122670" y="1801082"/>
                    </a:lnTo>
                    <a:lnTo>
                      <a:pt x="1123114" y="1788449"/>
                    </a:lnTo>
                    <a:lnTo>
                      <a:pt x="1122338" y="1774154"/>
                    </a:lnTo>
                    <a:lnTo>
                      <a:pt x="1122338" y="1761189"/>
                    </a:lnTo>
                    <a:cubicBezTo>
                      <a:pt x="1122338" y="1761189"/>
                      <a:pt x="1127879" y="1696473"/>
                      <a:pt x="1127879" y="1696473"/>
                    </a:cubicBezTo>
                    <a:lnTo>
                      <a:pt x="1128987" y="1692151"/>
                    </a:lnTo>
                    <a:lnTo>
                      <a:pt x="1136522" y="1674420"/>
                    </a:lnTo>
                    <a:lnTo>
                      <a:pt x="1137852" y="1668547"/>
                    </a:lnTo>
                    <a:lnTo>
                      <a:pt x="1137298" y="1657355"/>
                    </a:lnTo>
                    <a:lnTo>
                      <a:pt x="1125552" y="1578786"/>
                    </a:lnTo>
                    <a:lnTo>
                      <a:pt x="1154585" y="1574908"/>
                    </a:lnTo>
                    <a:lnTo>
                      <a:pt x="1183619" y="1571029"/>
                    </a:lnTo>
                    <a:lnTo>
                      <a:pt x="1232156" y="1536898"/>
                    </a:lnTo>
                    <a:lnTo>
                      <a:pt x="1233265" y="1533241"/>
                    </a:lnTo>
                    <a:lnTo>
                      <a:pt x="1233043" y="1527479"/>
                    </a:lnTo>
                    <a:lnTo>
                      <a:pt x="1232156" y="1518392"/>
                    </a:lnTo>
                    <a:lnTo>
                      <a:pt x="1231491" y="1514403"/>
                    </a:lnTo>
                    <a:lnTo>
                      <a:pt x="1226283" y="1483707"/>
                    </a:lnTo>
                    <a:lnTo>
                      <a:pt x="1225839" y="1475839"/>
                    </a:lnTo>
                    <a:lnTo>
                      <a:pt x="1253432" y="1445032"/>
                    </a:lnTo>
                    <a:lnTo>
                      <a:pt x="1295321" y="1362364"/>
                    </a:lnTo>
                    <a:lnTo>
                      <a:pt x="1305184" y="1348845"/>
                    </a:lnTo>
                    <a:lnTo>
                      <a:pt x="1326127" y="1327014"/>
                    </a:lnTo>
                    <a:lnTo>
                      <a:pt x="1332777" y="1322803"/>
                    </a:lnTo>
                    <a:lnTo>
                      <a:pt x="1336212" y="1319368"/>
                    </a:lnTo>
                    <a:lnTo>
                      <a:pt x="1337985" y="1314492"/>
                    </a:lnTo>
                    <a:lnTo>
                      <a:pt x="1341199" y="1276704"/>
                    </a:lnTo>
                    <a:lnTo>
                      <a:pt x="1340534" y="1271496"/>
                    </a:lnTo>
                    <a:lnTo>
                      <a:pt x="1305295" y="1206225"/>
                    </a:lnTo>
                    <a:lnTo>
                      <a:pt x="1311389" y="1184505"/>
                    </a:lnTo>
                    <a:lnTo>
                      <a:pt x="1313495" y="1180959"/>
                    </a:lnTo>
                    <a:lnTo>
                      <a:pt x="1332444" y="1176970"/>
                    </a:lnTo>
                    <a:lnTo>
                      <a:pt x="1339425" y="1173313"/>
                    </a:lnTo>
                    <a:lnTo>
                      <a:pt x="1345631" y="1166221"/>
                    </a:lnTo>
                    <a:lnTo>
                      <a:pt x="1357488" y="1146053"/>
                    </a:lnTo>
                    <a:lnTo>
                      <a:pt x="1359926" y="1139736"/>
                    </a:lnTo>
                    <a:lnTo>
                      <a:pt x="1377325" y="1070920"/>
                    </a:lnTo>
                    <a:lnTo>
                      <a:pt x="1379651" y="1064936"/>
                    </a:lnTo>
                    <a:lnTo>
                      <a:pt x="1382533" y="1060836"/>
                    </a:lnTo>
                    <a:lnTo>
                      <a:pt x="1429186" y="1021718"/>
                    </a:lnTo>
                    <a:lnTo>
                      <a:pt x="1438273" y="1004209"/>
                    </a:lnTo>
                    <a:lnTo>
                      <a:pt x="1440711" y="1001993"/>
                    </a:lnTo>
                    <a:lnTo>
                      <a:pt x="1473290" y="1022604"/>
                    </a:lnTo>
                    <a:lnTo>
                      <a:pt x="1505870" y="1043105"/>
                    </a:lnTo>
                    <a:lnTo>
                      <a:pt x="1508751" y="1042108"/>
                    </a:lnTo>
                    <a:lnTo>
                      <a:pt x="1512076" y="1036567"/>
                    </a:lnTo>
                    <a:lnTo>
                      <a:pt x="1515622" y="1029032"/>
                    </a:lnTo>
                    <a:lnTo>
                      <a:pt x="1536566" y="985814"/>
                    </a:lnTo>
                    <a:lnTo>
                      <a:pt x="1539004" y="973513"/>
                    </a:lnTo>
                    <a:lnTo>
                      <a:pt x="1533020" y="913229"/>
                    </a:lnTo>
                    <a:lnTo>
                      <a:pt x="1533020" y="903810"/>
                    </a:lnTo>
                    <a:cubicBezTo>
                      <a:pt x="1533020" y="903810"/>
                      <a:pt x="1535347" y="875331"/>
                      <a:pt x="1535347" y="875331"/>
                    </a:cubicBezTo>
                    <a:lnTo>
                      <a:pt x="1535901" y="871784"/>
                    </a:lnTo>
                    <a:lnTo>
                      <a:pt x="1537120" y="870011"/>
                    </a:lnTo>
                    <a:lnTo>
                      <a:pt x="1539115" y="869236"/>
                    </a:lnTo>
                    <a:lnTo>
                      <a:pt x="1567151" y="858265"/>
                    </a:lnTo>
                    <a:lnTo>
                      <a:pt x="1572359" y="861922"/>
                    </a:lnTo>
                    <a:lnTo>
                      <a:pt x="1590754" y="880761"/>
                    </a:lnTo>
                    <a:lnTo>
                      <a:pt x="1597071" y="882534"/>
                    </a:lnTo>
                    <a:lnTo>
                      <a:pt x="1635413" y="879431"/>
                    </a:lnTo>
                    <a:lnTo>
                      <a:pt x="1685723" y="904586"/>
                    </a:lnTo>
                    <a:lnTo>
                      <a:pt x="1736699" y="927303"/>
                    </a:lnTo>
                    <a:lnTo>
                      <a:pt x="1741242" y="926971"/>
                    </a:lnTo>
                    <a:lnTo>
                      <a:pt x="1745675" y="923092"/>
                    </a:lnTo>
                    <a:lnTo>
                      <a:pt x="1772381" y="888185"/>
                    </a:lnTo>
                    <a:lnTo>
                      <a:pt x="1740245" y="868460"/>
                    </a:lnTo>
                    <a:lnTo>
                      <a:pt x="1761742" y="848070"/>
                    </a:lnTo>
                    <a:lnTo>
                      <a:pt x="1771384" y="831780"/>
                    </a:lnTo>
                    <a:lnTo>
                      <a:pt x="1783019" y="798536"/>
                    </a:lnTo>
                    <a:lnTo>
                      <a:pt x="1784571" y="792219"/>
                    </a:lnTo>
                    <a:lnTo>
                      <a:pt x="1785014" y="786346"/>
                    </a:lnTo>
                    <a:lnTo>
                      <a:pt x="1784127" y="758531"/>
                    </a:lnTo>
                    <a:lnTo>
                      <a:pt x="1783241" y="753212"/>
                    </a:lnTo>
                    <a:lnTo>
                      <a:pt x="1756202" y="717862"/>
                    </a:lnTo>
                    <a:lnTo>
                      <a:pt x="1785679" y="715646"/>
                    </a:lnTo>
                    <a:lnTo>
                      <a:pt x="1815155" y="713429"/>
                    </a:lnTo>
                    <a:lnTo>
                      <a:pt x="1825794" y="693593"/>
                    </a:lnTo>
                    <a:lnTo>
                      <a:pt x="1828897" y="691820"/>
                    </a:lnTo>
                    <a:lnTo>
                      <a:pt x="1861587" y="711878"/>
                    </a:lnTo>
                    <a:lnTo>
                      <a:pt x="1866020" y="713208"/>
                    </a:lnTo>
                    <a:lnTo>
                      <a:pt x="1869123" y="710991"/>
                    </a:lnTo>
                    <a:lnTo>
                      <a:pt x="1875661" y="697139"/>
                    </a:lnTo>
                    <a:lnTo>
                      <a:pt x="1861698" y="667330"/>
                    </a:lnTo>
                    <a:lnTo>
                      <a:pt x="1865022" y="656581"/>
                    </a:lnTo>
                    <a:lnTo>
                      <a:pt x="1866907" y="651705"/>
                    </a:lnTo>
                    <a:lnTo>
                      <a:pt x="1869012" y="648713"/>
                    </a:lnTo>
                    <a:lnTo>
                      <a:pt x="1893391" y="632091"/>
                    </a:lnTo>
                    <a:lnTo>
                      <a:pt x="1930293" y="638518"/>
                    </a:lnTo>
                    <a:lnTo>
                      <a:pt x="1933063" y="641178"/>
                    </a:lnTo>
                    <a:lnTo>
                      <a:pt x="1965200" y="704121"/>
                    </a:lnTo>
                    <a:lnTo>
                      <a:pt x="1973954" y="721076"/>
                    </a:lnTo>
                    <a:lnTo>
                      <a:pt x="1989579" y="738695"/>
                    </a:lnTo>
                    <a:lnTo>
                      <a:pt x="1991130" y="742574"/>
                    </a:lnTo>
                    <a:lnTo>
                      <a:pt x="1992793" y="750442"/>
                    </a:lnTo>
                    <a:lnTo>
                      <a:pt x="1994123" y="753655"/>
                    </a:lnTo>
                    <a:lnTo>
                      <a:pt x="2002877" y="769724"/>
                    </a:lnTo>
                    <a:lnTo>
                      <a:pt x="2011853" y="777481"/>
                    </a:lnTo>
                    <a:lnTo>
                      <a:pt x="2013515" y="780694"/>
                    </a:lnTo>
                    <a:lnTo>
                      <a:pt x="2016397" y="809063"/>
                    </a:lnTo>
                    <a:lnTo>
                      <a:pt x="2017837" y="814936"/>
                    </a:lnTo>
                    <a:lnTo>
                      <a:pt x="2020054" y="815823"/>
                    </a:lnTo>
                    <a:lnTo>
                      <a:pt x="2033019" y="810836"/>
                    </a:lnTo>
                    <a:lnTo>
                      <a:pt x="2036121" y="810614"/>
                    </a:lnTo>
                    <a:lnTo>
                      <a:pt x="2039114" y="811279"/>
                    </a:lnTo>
                    <a:lnTo>
                      <a:pt x="2068036" y="826572"/>
                    </a:lnTo>
                    <a:lnTo>
                      <a:pt x="2086986" y="823137"/>
                    </a:lnTo>
                    <a:lnTo>
                      <a:pt x="2092859" y="824910"/>
                    </a:lnTo>
                    <a:lnTo>
                      <a:pt x="2095851" y="828234"/>
                    </a:lnTo>
                    <a:lnTo>
                      <a:pt x="2104605" y="843305"/>
                    </a:lnTo>
                    <a:lnTo>
                      <a:pt x="2107154" y="844413"/>
                    </a:lnTo>
                    <a:lnTo>
                      <a:pt x="2139401" y="823358"/>
                    </a:lnTo>
                    <a:lnTo>
                      <a:pt x="2157575" y="820477"/>
                    </a:lnTo>
                    <a:lnTo>
                      <a:pt x="2168103" y="814050"/>
                    </a:lnTo>
                    <a:lnTo>
                      <a:pt x="2171870" y="801417"/>
                    </a:lnTo>
                    <a:lnTo>
                      <a:pt x="2174087" y="787676"/>
                    </a:lnTo>
                    <a:lnTo>
                      <a:pt x="2181511" y="782357"/>
                    </a:lnTo>
                    <a:lnTo>
                      <a:pt x="2190155" y="782357"/>
                    </a:lnTo>
                    <a:cubicBezTo>
                      <a:pt x="2190155" y="782357"/>
                      <a:pt x="2213094" y="794989"/>
                      <a:pt x="2213094" y="794989"/>
                    </a:cubicBezTo>
                    <a:lnTo>
                      <a:pt x="2216751" y="801638"/>
                    </a:lnTo>
                    <a:lnTo>
                      <a:pt x="2219410" y="804852"/>
                    </a:lnTo>
                    <a:lnTo>
                      <a:pt x="2235922" y="816044"/>
                    </a:lnTo>
                    <a:lnTo>
                      <a:pt x="2252766" y="822139"/>
                    </a:lnTo>
                    <a:lnTo>
                      <a:pt x="2273377" y="829342"/>
                    </a:lnTo>
                    <a:lnTo>
                      <a:pt x="2283683" y="838097"/>
                    </a:lnTo>
                    <a:lnTo>
                      <a:pt x="2292216" y="851727"/>
                    </a:lnTo>
                    <a:lnTo>
                      <a:pt x="2295762" y="861257"/>
                    </a:lnTo>
                    <a:lnTo>
                      <a:pt x="2297867" y="863917"/>
                    </a:lnTo>
                    <a:lnTo>
                      <a:pt x="2300859" y="863252"/>
                    </a:lnTo>
                    <a:lnTo>
                      <a:pt x="2303298" y="859041"/>
                    </a:lnTo>
                    <a:lnTo>
                      <a:pt x="2304517" y="853500"/>
                    </a:lnTo>
                    <a:lnTo>
                      <a:pt x="2306068" y="848292"/>
                    </a:lnTo>
                    <a:lnTo>
                      <a:pt x="2309392" y="845189"/>
                    </a:lnTo>
                    <a:lnTo>
                      <a:pt x="2312274" y="845189"/>
                    </a:lnTo>
                    <a:cubicBezTo>
                      <a:pt x="2312274" y="845189"/>
                      <a:pt x="2319587" y="840091"/>
                      <a:pt x="2319587" y="840091"/>
                    </a:cubicBezTo>
                    <a:lnTo>
                      <a:pt x="2322579" y="839316"/>
                    </a:lnTo>
                    <a:lnTo>
                      <a:pt x="2324796" y="838097"/>
                    </a:lnTo>
                    <a:lnTo>
                      <a:pt x="2326458" y="834994"/>
                    </a:lnTo>
                    <a:lnTo>
                      <a:pt x="2327787" y="828677"/>
                    </a:lnTo>
                    <a:lnTo>
                      <a:pt x="2326458" y="826018"/>
                    </a:lnTo>
                    <a:lnTo>
                      <a:pt x="2326458" y="824134"/>
                    </a:lnTo>
                    <a:cubicBezTo>
                      <a:pt x="2326458" y="824134"/>
                      <a:pt x="2327234" y="822361"/>
                      <a:pt x="2327234" y="822361"/>
                    </a:cubicBezTo>
                    <a:lnTo>
                      <a:pt x="2327677" y="819923"/>
                    </a:lnTo>
                    <a:lnTo>
                      <a:pt x="2327898" y="805406"/>
                    </a:lnTo>
                    <a:lnTo>
                      <a:pt x="2328452" y="798536"/>
                    </a:lnTo>
                    <a:lnTo>
                      <a:pt x="2329893" y="792330"/>
                    </a:lnTo>
                    <a:lnTo>
                      <a:pt x="2334215" y="783575"/>
                    </a:lnTo>
                    <a:lnTo>
                      <a:pt x="2355270" y="764183"/>
                    </a:lnTo>
                    <a:lnTo>
                      <a:pt x="2360589" y="761302"/>
                    </a:lnTo>
                    <a:lnTo>
                      <a:pt x="2365908" y="760083"/>
                    </a:lnTo>
                    <a:lnTo>
                      <a:pt x="2379649" y="764958"/>
                    </a:lnTo>
                    <a:lnTo>
                      <a:pt x="2382530" y="764294"/>
                    </a:lnTo>
                    <a:lnTo>
                      <a:pt x="2385190" y="761302"/>
                    </a:lnTo>
                    <a:lnTo>
                      <a:pt x="2386852" y="756980"/>
                    </a:lnTo>
                    <a:lnTo>
                      <a:pt x="2388182" y="752215"/>
                    </a:lnTo>
                    <a:lnTo>
                      <a:pt x="2390066" y="748115"/>
                    </a:lnTo>
                    <a:lnTo>
                      <a:pt x="2393612" y="742795"/>
                    </a:lnTo>
                    <a:lnTo>
                      <a:pt x="2394831" y="739582"/>
                    </a:lnTo>
                    <a:lnTo>
                      <a:pt x="2395385" y="735371"/>
                    </a:lnTo>
                    <a:lnTo>
                      <a:pt x="2396604" y="731381"/>
                    </a:lnTo>
                    <a:lnTo>
                      <a:pt x="2401369" y="726616"/>
                    </a:lnTo>
                    <a:lnTo>
                      <a:pt x="2402367" y="722516"/>
                    </a:lnTo>
                    <a:lnTo>
                      <a:pt x="2401923" y="720300"/>
                    </a:lnTo>
                    <a:lnTo>
                      <a:pt x="2401036" y="718749"/>
                    </a:lnTo>
                    <a:lnTo>
                      <a:pt x="2398821" y="716421"/>
                    </a:lnTo>
                    <a:lnTo>
                      <a:pt x="2397934" y="714759"/>
                    </a:lnTo>
                    <a:lnTo>
                      <a:pt x="2397934" y="713318"/>
                    </a:lnTo>
                    <a:cubicBezTo>
                      <a:pt x="2397934" y="713318"/>
                      <a:pt x="2397934" y="711989"/>
                      <a:pt x="2397934" y="711989"/>
                    </a:cubicBezTo>
                    <a:lnTo>
                      <a:pt x="2397934" y="710659"/>
                    </a:lnTo>
                    <a:cubicBezTo>
                      <a:pt x="2397934" y="710659"/>
                      <a:pt x="2396160" y="705672"/>
                      <a:pt x="2396160" y="705672"/>
                    </a:cubicBezTo>
                    <a:lnTo>
                      <a:pt x="2396160" y="703678"/>
                    </a:lnTo>
                    <a:cubicBezTo>
                      <a:pt x="2396160" y="703678"/>
                      <a:pt x="2396936" y="700686"/>
                      <a:pt x="2396936" y="700686"/>
                    </a:cubicBezTo>
                    <a:lnTo>
                      <a:pt x="2397158" y="698469"/>
                    </a:lnTo>
                    <a:lnTo>
                      <a:pt x="2397158" y="687942"/>
                    </a:lnTo>
                    <a:cubicBezTo>
                      <a:pt x="2397158" y="687942"/>
                      <a:pt x="2397491" y="686612"/>
                      <a:pt x="2397491" y="686612"/>
                    </a:cubicBezTo>
                    <a:lnTo>
                      <a:pt x="2397934" y="685504"/>
                    </a:lnTo>
                    <a:lnTo>
                      <a:pt x="2398377" y="684063"/>
                    </a:lnTo>
                    <a:lnTo>
                      <a:pt x="2398377" y="681625"/>
                    </a:lnTo>
                    <a:cubicBezTo>
                      <a:pt x="2398377" y="681625"/>
                      <a:pt x="2398156" y="679409"/>
                      <a:pt x="2398156" y="679409"/>
                    </a:cubicBezTo>
                    <a:lnTo>
                      <a:pt x="2396715" y="673868"/>
                    </a:lnTo>
                    <a:lnTo>
                      <a:pt x="2396050" y="672095"/>
                    </a:lnTo>
                    <a:lnTo>
                      <a:pt x="2394277" y="663784"/>
                    </a:lnTo>
                    <a:lnTo>
                      <a:pt x="2394609" y="655251"/>
                    </a:lnTo>
                    <a:lnTo>
                      <a:pt x="2398821" y="629431"/>
                    </a:lnTo>
                    <a:lnTo>
                      <a:pt x="2400150" y="624999"/>
                    </a:lnTo>
                    <a:lnTo>
                      <a:pt x="2410456" y="606382"/>
                    </a:lnTo>
                    <a:lnTo>
                      <a:pt x="2409902" y="603722"/>
                    </a:lnTo>
                    <a:lnTo>
                      <a:pt x="2406356" y="591311"/>
                    </a:lnTo>
                    <a:lnTo>
                      <a:pt x="2409126" y="583775"/>
                    </a:lnTo>
                    <a:lnTo>
                      <a:pt x="2410456" y="581781"/>
                    </a:lnTo>
                    <a:lnTo>
                      <a:pt x="2411453" y="579121"/>
                    </a:lnTo>
                    <a:lnTo>
                      <a:pt x="2411453" y="571364"/>
                    </a:lnTo>
                    <a:cubicBezTo>
                      <a:pt x="2411453" y="571364"/>
                      <a:pt x="2412118" y="567596"/>
                      <a:pt x="2412118" y="567596"/>
                    </a:cubicBezTo>
                    <a:lnTo>
                      <a:pt x="2413780" y="564050"/>
                    </a:lnTo>
                    <a:lnTo>
                      <a:pt x="2413226" y="561723"/>
                    </a:lnTo>
                    <a:lnTo>
                      <a:pt x="2412008" y="559839"/>
                    </a:lnTo>
                    <a:lnTo>
                      <a:pt x="2411564" y="557845"/>
                    </a:lnTo>
                    <a:lnTo>
                      <a:pt x="2413115" y="554188"/>
                    </a:lnTo>
                    <a:lnTo>
                      <a:pt x="2419875" y="548758"/>
                    </a:lnTo>
                    <a:lnTo>
                      <a:pt x="2422867" y="543328"/>
                    </a:lnTo>
                    <a:lnTo>
                      <a:pt x="2424862" y="536236"/>
                    </a:lnTo>
                    <a:lnTo>
                      <a:pt x="2424862" y="528589"/>
                    </a:lnTo>
                    <a:cubicBezTo>
                      <a:pt x="2424862" y="528589"/>
                      <a:pt x="2422313" y="521276"/>
                      <a:pt x="2422313" y="521276"/>
                    </a:cubicBezTo>
                    <a:lnTo>
                      <a:pt x="2420429" y="518283"/>
                    </a:lnTo>
                    <a:lnTo>
                      <a:pt x="2420097" y="515070"/>
                    </a:lnTo>
                    <a:lnTo>
                      <a:pt x="2420873" y="511635"/>
                    </a:lnTo>
                    <a:lnTo>
                      <a:pt x="2422313" y="507867"/>
                    </a:lnTo>
                    <a:lnTo>
                      <a:pt x="2424973" y="503102"/>
                    </a:lnTo>
                    <a:lnTo>
                      <a:pt x="2427965" y="500664"/>
                    </a:lnTo>
                    <a:lnTo>
                      <a:pt x="2444919" y="495899"/>
                    </a:lnTo>
                    <a:lnTo>
                      <a:pt x="2446803" y="494569"/>
                    </a:lnTo>
                    <a:lnTo>
                      <a:pt x="2448244" y="492131"/>
                    </a:lnTo>
                    <a:lnTo>
                      <a:pt x="2449573" y="489139"/>
                    </a:lnTo>
                    <a:lnTo>
                      <a:pt x="2454671" y="480495"/>
                    </a:lnTo>
                    <a:lnTo>
                      <a:pt x="2460212" y="468527"/>
                    </a:lnTo>
                    <a:lnTo>
                      <a:pt x="2471737" y="455119"/>
                    </a:lnTo>
                    <a:lnTo>
                      <a:pt x="2475062" y="448359"/>
                    </a:lnTo>
                    <a:lnTo>
                      <a:pt x="2473731" y="442375"/>
                    </a:lnTo>
                    <a:lnTo>
                      <a:pt x="2474840" y="439937"/>
                    </a:lnTo>
                    <a:lnTo>
                      <a:pt x="2478829" y="434175"/>
                    </a:lnTo>
                    <a:lnTo>
                      <a:pt x="2481045" y="427969"/>
                    </a:lnTo>
                    <a:lnTo>
                      <a:pt x="2484813" y="425642"/>
                    </a:lnTo>
                    <a:lnTo>
                      <a:pt x="2504427" y="422428"/>
                    </a:lnTo>
                    <a:lnTo>
                      <a:pt x="2511741" y="424645"/>
                    </a:lnTo>
                    <a:lnTo>
                      <a:pt x="2522268" y="421431"/>
                    </a:lnTo>
                    <a:lnTo>
                      <a:pt x="2525814" y="422650"/>
                    </a:lnTo>
                    <a:lnTo>
                      <a:pt x="2532131" y="427304"/>
                    </a:lnTo>
                    <a:lnTo>
                      <a:pt x="2535566" y="426307"/>
                    </a:lnTo>
                    <a:lnTo>
                      <a:pt x="2538559" y="426528"/>
                    </a:lnTo>
                    <a:lnTo>
                      <a:pt x="2546870" y="432956"/>
                    </a:lnTo>
                    <a:lnTo>
                      <a:pt x="2549086" y="433399"/>
                    </a:lnTo>
                    <a:lnTo>
                      <a:pt x="2573022" y="424201"/>
                    </a:lnTo>
                    <a:lnTo>
                      <a:pt x="2577676" y="417885"/>
                    </a:lnTo>
                    <a:lnTo>
                      <a:pt x="2576790" y="417220"/>
                    </a:lnTo>
                    <a:lnTo>
                      <a:pt x="2575127" y="415004"/>
                    </a:lnTo>
                    <a:lnTo>
                      <a:pt x="2574241" y="414228"/>
                    </a:lnTo>
                    <a:lnTo>
                      <a:pt x="2575570" y="411236"/>
                    </a:lnTo>
                    <a:lnTo>
                      <a:pt x="2577233" y="410349"/>
                    </a:lnTo>
                    <a:lnTo>
                      <a:pt x="2579006" y="410349"/>
                    </a:lnTo>
                    <a:cubicBezTo>
                      <a:pt x="2579006" y="410349"/>
                      <a:pt x="2580779" y="409352"/>
                      <a:pt x="2580779" y="409352"/>
                    </a:cubicBezTo>
                    <a:lnTo>
                      <a:pt x="2588093" y="399711"/>
                    </a:lnTo>
                    <a:lnTo>
                      <a:pt x="2601502" y="392951"/>
                    </a:lnTo>
                    <a:lnTo>
                      <a:pt x="2602388" y="387189"/>
                    </a:lnTo>
                    <a:lnTo>
                      <a:pt x="2607153" y="380208"/>
                    </a:lnTo>
                    <a:lnTo>
                      <a:pt x="2613137" y="378102"/>
                    </a:lnTo>
                    <a:lnTo>
                      <a:pt x="2627543" y="381205"/>
                    </a:lnTo>
                    <a:lnTo>
                      <a:pt x="2635965" y="375775"/>
                    </a:lnTo>
                    <a:lnTo>
                      <a:pt x="2639400" y="377326"/>
                    </a:lnTo>
                    <a:lnTo>
                      <a:pt x="2642835" y="383089"/>
                    </a:lnTo>
                    <a:lnTo>
                      <a:pt x="2648931" y="397606"/>
                    </a:lnTo>
                    <a:lnTo>
                      <a:pt x="2670096" y="435726"/>
                    </a:lnTo>
                    <a:lnTo>
                      <a:pt x="2672534" y="438496"/>
                    </a:lnTo>
                    <a:lnTo>
                      <a:pt x="2694254" y="448359"/>
                    </a:lnTo>
                    <a:lnTo>
                      <a:pt x="2694254" y="459441"/>
                    </a:lnTo>
                    <a:cubicBezTo>
                      <a:pt x="2694254" y="459441"/>
                      <a:pt x="2696913" y="466089"/>
                      <a:pt x="2696913" y="466089"/>
                    </a:cubicBezTo>
                    <a:lnTo>
                      <a:pt x="2701235" y="469636"/>
                    </a:lnTo>
                    <a:lnTo>
                      <a:pt x="2705557" y="471519"/>
                    </a:lnTo>
                    <a:lnTo>
                      <a:pt x="2742458" y="489804"/>
                    </a:lnTo>
                    <a:lnTo>
                      <a:pt x="2779360" y="507978"/>
                    </a:lnTo>
                    <a:lnTo>
                      <a:pt x="2781133" y="511302"/>
                    </a:lnTo>
                    <a:lnTo>
                      <a:pt x="2787450" y="536679"/>
                    </a:lnTo>
                    <a:lnTo>
                      <a:pt x="2803518" y="576018"/>
                    </a:lnTo>
                    <a:lnTo>
                      <a:pt x="2790442" y="604276"/>
                    </a:lnTo>
                    <a:lnTo>
                      <a:pt x="2749108" y="655584"/>
                    </a:lnTo>
                    <a:lnTo>
                      <a:pt x="2747667" y="659795"/>
                    </a:lnTo>
                    <a:lnTo>
                      <a:pt x="2746780" y="666887"/>
                    </a:lnTo>
                    <a:lnTo>
                      <a:pt x="2744786" y="690601"/>
                    </a:lnTo>
                    <a:lnTo>
                      <a:pt x="2744786" y="695699"/>
                    </a:lnTo>
                    <a:cubicBezTo>
                      <a:pt x="2744786" y="695699"/>
                      <a:pt x="2746226" y="699023"/>
                      <a:pt x="2746226" y="699023"/>
                    </a:cubicBezTo>
                    <a:lnTo>
                      <a:pt x="2759192" y="715867"/>
                    </a:lnTo>
                    <a:lnTo>
                      <a:pt x="2761408" y="713651"/>
                    </a:lnTo>
                    <a:lnTo>
                      <a:pt x="2765287" y="712764"/>
                    </a:lnTo>
                    <a:lnTo>
                      <a:pt x="2771714" y="713429"/>
                    </a:lnTo>
                    <a:lnTo>
                      <a:pt x="2778030" y="709551"/>
                    </a:lnTo>
                    <a:lnTo>
                      <a:pt x="2784014" y="702459"/>
                    </a:lnTo>
                    <a:lnTo>
                      <a:pt x="2789445" y="693261"/>
                    </a:lnTo>
                    <a:lnTo>
                      <a:pt x="2791660" y="687942"/>
                    </a:lnTo>
                    <a:lnTo>
                      <a:pt x="2792880" y="682955"/>
                    </a:lnTo>
                    <a:lnTo>
                      <a:pt x="2794874" y="671541"/>
                    </a:lnTo>
                    <a:lnTo>
                      <a:pt x="2795761" y="668549"/>
                    </a:lnTo>
                    <a:lnTo>
                      <a:pt x="2797756" y="663562"/>
                    </a:lnTo>
                    <a:lnTo>
                      <a:pt x="2798642" y="660681"/>
                    </a:lnTo>
                    <a:lnTo>
                      <a:pt x="2798975" y="657800"/>
                    </a:lnTo>
                    <a:lnTo>
                      <a:pt x="2798975" y="655140"/>
                    </a:lnTo>
                    <a:cubicBezTo>
                      <a:pt x="2798975" y="655140"/>
                      <a:pt x="2799196" y="652481"/>
                      <a:pt x="2799196" y="652481"/>
                    </a:cubicBezTo>
                    <a:lnTo>
                      <a:pt x="2800193" y="649710"/>
                    </a:lnTo>
                    <a:lnTo>
                      <a:pt x="2801412" y="640845"/>
                    </a:lnTo>
                    <a:lnTo>
                      <a:pt x="2802299" y="636080"/>
                    </a:lnTo>
                    <a:lnTo>
                      <a:pt x="2807064" y="628323"/>
                    </a:lnTo>
                    <a:lnTo>
                      <a:pt x="2813602" y="624999"/>
                    </a:lnTo>
                    <a:lnTo>
                      <a:pt x="2832884" y="623890"/>
                    </a:lnTo>
                    <a:lnTo>
                      <a:pt x="2839422" y="620788"/>
                    </a:lnTo>
                    <a:lnTo>
                      <a:pt x="2846958" y="612255"/>
                    </a:lnTo>
                    <a:lnTo>
                      <a:pt x="2849617" y="610482"/>
                    </a:lnTo>
                    <a:lnTo>
                      <a:pt x="2866572" y="610149"/>
                    </a:lnTo>
                    <a:lnTo>
                      <a:pt x="2871891" y="607822"/>
                    </a:lnTo>
                    <a:lnTo>
                      <a:pt x="2874107" y="605274"/>
                    </a:lnTo>
                    <a:lnTo>
                      <a:pt x="2877986" y="598514"/>
                    </a:lnTo>
                    <a:lnTo>
                      <a:pt x="2891727" y="583221"/>
                    </a:lnTo>
                    <a:lnTo>
                      <a:pt x="2893279" y="579675"/>
                    </a:lnTo>
                    <a:lnTo>
                      <a:pt x="2893611" y="576018"/>
                    </a:lnTo>
                    <a:lnTo>
                      <a:pt x="2893611" y="572029"/>
                    </a:lnTo>
                    <a:cubicBezTo>
                      <a:pt x="2893611" y="572029"/>
                      <a:pt x="2894054" y="567375"/>
                      <a:pt x="2894054" y="567375"/>
                    </a:cubicBezTo>
                    <a:lnTo>
                      <a:pt x="2895162" y="562499"/>
                    </a:lnTo>
                    <a:lnTo>
                      <a:pt x="2896160" y="560615"/>
                    </a:lnTo>
                    <a:lnTo>
                      <a:pt x="2899373" y="558288"/>
                    </a:lnTo>
                    <a:lnTo>
                      <a:pt x="2901479" y="555407"/>
                    </a:lnTo>
                    <a:lnTo>
                      <a:pt x="2903030" y="551306"/>
                    </a:lnTo>
                    <a:lnTo>
                      <a:pt x="2903806" y="545655"/>
                    </a:lnTo>
                    <a:lnTo>
                      <a:pt x="2903473" y="538009"/>
                    </a:lnTo>
                    <a:lnTo>
                      <a:pt x="2902476" y="532135"/>
                    </a:lnTo>
                    <a:lnTo>
                      <a:pt x="2901146" y="529365"/>
                    </a:lnTo>
                    <a:lnTo>
                      <a:pt x="2894276" y="526151"/>
                    </a:lnTo>
                    <a:lnTo>
                      <a:pt x="2891838" y="523603"/>
                    </a:lnTo>
                    <a:lnTo>
                      <a:pt x="2890951" y="520943"/>
                    </a:lnTo>
                    <a:lnTo>
                      <a:pt x="2893500" y="519170"/>
                    </a:lnTo>
                    <a:lnTo>
                      <a:pt x="2898598" y="518727"/>
                    </a:lnTo>
                    <a:lnTo>
                      <a:pt x="2903695" y="520057"/>
                    </a:lnTo>
                    <a:lnTo>
                      <a:pt x="2910898" y="525597"/>
                    </a:lnTo>
                    <a:lnTo>
                      <a:pt x="2932064" y="550309"/>
                    </a:lnTo>
                    <a:lnTo>
                      <a:pt x="2935610" y="552858"/>
                    </a:lnTo>
                    <a:lnTo>
                      <a:pt x="2963203" y="557623"/>
                    </a:lnTo>
                    <a:lnTo>
                      <a:pt x="2974285" y="555739"/>
                    </a:lnTo>
                    <a:lnTo>
                      <a:pt x="2979382" y="550309"/>
                    </a:lnTo>
                    <a:lnTo>
                      <a:pt x="2982596" y="539228"/>
                    </a:lnTo>
                    <a:lnTo>
                      <a:pt x="2983039" y="533908"/>
                    </a:lnTo>
                    <a:lnTo>
                      <a:pt x="2982707" y="508753"/>
                    </a:lnTo>
                    <a:lnTo>
                      <a:pt x="2979714" y="503213"/>
                    </a:lnTo>
                    <a:lnTo>
                      <a:pt x="2977831" y="498891"/>
                    </a:lnTo>
                    <a:lnTo>
                      <a:pt x="2977498" y="496231"/>
                    </a:lnTo>
                    <a:lnTo>
                      <a:pt x="2977498" y="493128"/>
                    </a:lnTo>
                    <a:cubicBezTo>
                      <a:pt x="2977498" y="493128"/>
                      <a:pt x="2977055" y="487366"/>
                      <a:pt x="2977055" y="487366"/>
                    </a:cubicBezTo>
                    <a:lnTo>
                      <a:pt x="2976057" y="483598"/>
                    </a:lnTo>
                    <a:lnTo>
                      <a:pt x="2973398" y="477947"/>
                    </a:lnTo>
                    <a:lnTo>
                      <a:pt x="2973066" y="464981"/>
                    </a:lnTo>
                    <a:lnTo>
                      <a:pt x="2967192" y="469968"/>
                    </a:lnTo>
                    <a:lnTo>
                      <a:pt x="2966306" y="469968"/>
                    </a:lnTo>
                    <a:lnTo>
                      <a:pt x="2962649" y="474401"/>
                    </a:lnTo>
                    <a:lnTo>
                      <a:pt x="2960765" y="476063"/>
                    </a:lnTo>
                    <a:lnTo>
                      <a:pt x="2958992" y="476728"/>
                    </a:lnTo>
                    <a:lnTo>
                      <a:pt x="2957440" y="475398"/>
                    </a:lnTo>
                    <a:lnTo>
                      <a:pt x="2957108" y="472406"/>
                    </a:lnTo>
                    <a:lnTo>
                      <a:pt x="2957773" y="469303"/>
                    </a:lnTo>
                    <a:lnTo>
                      <a:pt x="2959324" y="467752"/>
                    </a:lnTo>
                    <a:lnTo>
                      <a:pt x="2956886" y="464206"/>
                    </a:lnTo>
                    <a:lnTo>
                      <a:pt x="2932396" y="460992"/>
                    </a:lnTo>
                    <a:lnTo>
                      <a:pt x="2928740" y="463541"/>
                    </a:lnTo>
                    <a:lnTo>
                      <a:pt x="2929737" y="469968"/>
                    </a:lnTo>
                    <a:lnTo>
                      <a:pt x="2928850" y="472960"/>
                    </a:lnTo>
                    <a:lnTo>
                      <a:pt x="2929183" y="475730"/>
                    </a:lnTo>
                    <a:lnTo>
                      <a:pt x="2930069" y="478722"/>
                    </a:lnTo>
                    <a:lnTo>
                      <a:pt x="2930512" y="482490"/>
                    </a:lnTo>
                    <a:lnTo>
                      <a:pt x="2930512" y="484374"/>
                    </a:lnTo>
                    <a:cubicBezTo>
                      <a:pt x="2930512" y="484374"/>
                      <a:pt x="2930291" y="486147"/>
                      <a:pt x="2930291" y="486147"/>
                    </a:cubicBezTo>
                    <a:lnTo>
                      <a:pt x="2929958" y="487477"/>
                    </a:lnTo>
                    <a:lnTo>
                      <a:pt x="2928296" y="488917"/>
                    </a:lnTo>
                    <a:lnTo>
                      <a:pt x="2928296" y="491023"/>
                    </a:lnTo>
                    <a:lnTo>
                      <a:pt x="2928850" y="494901"/>
                    </a:lnTo>
                    <a:lnTo>
                      <a:pt x="2928407" y="503434"/>
                    </a:lnTo>
                    <a:lnTo>
                      <a:pt x="2927853" y="506869"/>
                    </a:lnTo>
                    <a:lnTo>
                      <a:pt x="2926301" y="508310"/>
                    </a:lnTo>
                    <a:lnTo>
                      <a:pt x="2918433" y="510416"/>
                    </a:lnTo>
                    <a:lnTo>
                      <a:pt x="2915774" y="508310"/>
                    </a:lnTo>
                    <a:lnTo>
                      <a:pt x="2921536" y="506205"/>
                    </a:lnTo>
                    <a:lnTo>
                      <a:pt x="2923974" y="499002"/>
                    </a:lnTo>
                    <a:lnTo>
                      <a:pt x="2924418" y="487809"/>
                    </a:lnTo>
                    <a:lnTo>
                      <a:pt x="2924418" y="473403"/>
                    </a:lnTo>
                    <a:cubicBezTo>
                      <a:pt x="2924418" y="473403"/>
                      <a:pt x="2924085" y="472960"/>
                      <a:pt x="2924085" y="472960"/>
                    </a:cubicBezTo>
                    <a:lnTo>
                      <a:pt x="2923420" y="465646"/>
                    </a:lnTo>
                    <a:lnTo>
                      <a:pt x="2923420" y="462765"/>
                    </a:lnTo>
                    <a:cubicBezTo>
                      <a:pt x="2923420" y="462765"/>
                      <a:pt x="2923309" y="459773"/>
                      <a:pt x="2923309" y="459773"/>
                    </a:cubicBezTo>
                    <a:lnTo>
                      <a:pt x="2923309" y="456892"/>
                    </a:lnTo>
                    <a:cubicBezTo>
                      <a:pt x="2923309" y="456892"/>
                      <a:pt x="2922755" y="454454"/>
                      <a:pt x="2922755" y="454454"/>
                    </a:cubicBezTo>
                    <a:lnTo>
                      <a:pt x="2919763" y="451462"/>
                    </a:lnTo>
                    <a:lnTo>
                      <a:pt x="2911563" y="454565"/>
                    </a:lnTo>
                    <a:lnTo>
                      <a:pt x="2908127" y="452238"/>
                    </a:lnTo>
                    <a:lnTo>
                      <a:pt x="2913779" y="447694"/>
                    </a:lnTo>
                    <a:lnTo>
                      <a:pt x="2914444" y="445145"/>
                    </a:lnTo>
                    <a:lnTo>
                      <a:pt x="2912006" y="439826"/>
                    </a:lnTo>
                    <a:lnTo>
                      <a:pt x="2910455" y="438718"/>
                    </a:lnTo>
                    <a:lnTo>
                      <a:pt x="2905025" y="441045"/>
                    </a:lnTo>
                    <a:lnTo>
                      <a:pt x="2896492" y="441045"/>
                    </a:lnTo>
                    <a:lnTo>
                      <a:pt x="2896714" y="444591"/>
                    </a:lnTo>
                    <a:lnTo>
                      <a:pt x="2896714" y="451905"/>
                    </a:lnTo>
                    <a:cubicBezTo>
                      <a:pt x="2896714" y="451905"/>
                      <a:pt x="2896603" y="459330"/>
                      <a:pt x="2896603" y="459330"/>
                    </a:cubicBezTo>
                    <a:lnTo>
                      <a:pt x="2895827" y="463541"/>
                    </a:lnTo>
                    <a:lnTo>
                      <a:pt x="2897600" y="466754"/>
                    </a:lnTo>
                    <a:lnTo>
                      <a:pt x="2899927" y="469303"/>
                    </a:lnTo>
                    <a:lnTo>
                      <a:pt x="2901590" y="472295"/>
                    </a:lnTo>
                    <a:lnTo>
                      <a:pt x="2901368" y="476949"/>
                    </a:lnTo>
                    <a:lnTo>
                      <a:pt x="2899373" y="479498"/>
                    </a:lnTo>
                    <a:lnTo>
                      <a:pt x="2892946" y="480274"/>
                    </a:lnTo>
                    <a:lnTo>
                      <a:pt x="2890508" y="481604"/>
                    </a:lnTo>
                    <a:lnTo>
                      <a:pt x="2891838" y="485593"/>
                    </a:lnTo>
                    <a:lnTo>
                      <a:pt x="2896381" y="496010"/>
                    </a:lnTo>
                    <a:lnTo>
                      <a:pt x="2898487" y="499223"/>
                    </a:lnTo>
                    <a:lnTo>
                      <a:pt x="2899262" y="501218"/>
                    </a:lnTo>
                    <a:lnTo>
                      <a:pt x="2899041" y="503767"/>
                    </a:lnTo>
                    <a:lnTo>
                      <a:pt x="2897822" y="504210"/>
                    </a:lnTo>
                    <a:lnTo>
                      <a:pt x="2890951" y="497783"/>
                    </a:lnTo>
                    <a:lnTo>
                      <a:pt x="2889511" y="494458"/>
                    </a:lnTo>
                    <a:lnTo>
                      <a:pt x="2887184" y="487144"/>
                    </a:lnTo>
                    <a:lnTo>
                      <a:pt x="2886075" y="486701"/>
                    </a:lnTo>
                    <a:lnTo>
                      <a:pt x="2881199" y="492353"/>
                    </a:lnTo>
                    <a:lnTo>
                      <a:pt x="2875437" y="495012"/>
                    </a:lnTo>
                    <a:lnTo>
                      <a:pt x="2872556" y="497893"/>
                    </a:lnTo>
                    <a:lnTo>
                      <a:pt x="2871116" y="503656"/>
                    </a:lnTo>
                    <a:lnTo>
                      <a:pt x="2870783" y="497783"/>
                    </a:lnTo>
                    <a:lnTo>
                      <a:pt x="2872888" y="494680"/>
                    </a:lnTo>
                    <a:lnTo>
                      <a:pt x="2878097" y="491355"/>
                    </a:lnTo>
                    <a:lnTo>
                      <a:pt x="2880092" y="487477"/>
                    </a:lnTo>
                    <a:lnTo>
                      <a:pt x="2882862" y="479609"/>
                    </a:lnTo>
                    <a:lnTo>
                      <a:pt x="2885078" y="476728"/>
                    </a:lnTo>
                    <a:lnTo>
                      <a:pt x="2881421" y="474844"/>
                    </a:lnTo>
                    <a:lnTo>
                      <a:pt x="2877210" y="477393"/>
                    </a:lnTo>
                    <a:lnTo>
                      <a:pt x="2867680" y="487366"/>
                    </a:lnTo>
                    <a:lnTo>
                      <a:pt x="2866904" y="487698"/>
                    </a:lnTo>
                    <a:lnTo>
                      <a:pt x="2857818" y="485150"/>
                    </a:lnTo>
                    <a:lnTo>
                      <a:pt x="2845849" y="486036"/>
                    </a:lnTo>
                    <a:lnTo>
                      <a:pt x="2841860" y="487920"/>
                    </a:lnTo>
                    <a:lnTo>
                      <a:pt x="2829116" y="501107"/>
                    </a:lnTo>
                    <a:lnTo>
                      <a:pt x="2825792" y="507645"/>
                    </a:lnTo>
                    <a:lnTo>
                      <a:pt x="2823908" y="509751"/>
                    </a:lnTo>
                    <a:lnTo>
                      <a:pt x="2820029" y="512189"/>
                    </a:lnTo>
                    <a:lnTo>
                      <a:pt x="2822135" y="506980"/>
                    </a:lnTo>
                    <a:lnTo>
                      <a:pt x="2825238" y="500996"/>
                    </a:lnTo>
                    <a:lnTo>
                      <a:pt x="2826346" y="496785"/>
                    </a:lnTo>
                    <a:lnTo>
                      <a:pt x="2822356" y="496785"/>
                    </a:lnTo>
                    <a:cubicBezTo>
                      <a:pt x="2822356" y="496785"/>
                      <a:pt x="2824684" y="495234"/>
                      <a:pt x="2824684" y="495234"/>
                    </a:cubicBezTo>
                    <a:lnTo>
                      <a:pt x="2829449" y="494126"/>
                    </a:lnTo>
                    <a:lnTo>
                      <a:pt x="2831665" y="492131"/>
                    </a:lnTo>
                    <a:lnTo>
                      <a:pt x="2833106" y="488696"/>
                    </a:lnTo>
                    <a:lnTo>
                      <a:pt x="2834214" y="484817"/>
                    </a:lnTo>
                    <a:lnTo>
                      <a:pt x="2835654" y="481825"/>
                    </a:lnTo>
                    <a:lnTo>
                      <a:pt x="2837982" y="481160"/>
                    </a:lnTo>
                    <a:lnTo>
                      <a:pt x="2837982" y="478722"/>
                    </a:lnTo>
                    <a:lnTo>
                      <a:pt x="2838425" y="475952"/>
                    </a:lnTo>
                    <a:lnTo>
                      <a:pt x="2844077" y="468971"/>
                    </a:lnTo>
                    <a:lnTo>
                      <a:pt x="2848288" y="465757"/>
                    </a:lnTo>
                    <a:lnTo>
                      <a:pt x="2850393" y="457224"/>
                    </a:lnTo>
                    <a:lnTo>
                      <a:pt x="2852609" y="454011"/>
                    </a:lnTo>
                    <a:lnTo>
                      <a:pt x="2848731" y="445034"/>
                    </a:lnTo>
                    <a:lnTo>
                      <a:pt x="2849285" y="441267"/>
                    </a:lnTo>
                    <a:lnTo>
                      <a:pt x="2848398" y="438496"/>
                    </a:lnTo>
                    <a:lnTo>
                      <a:pt x="2847623" y="435615"/>
                    </a:lnTo>
                    <a:lnTo>
                      <a:pt x="2848731" y="431293"/>
                    </a:lnTo>
                    <a:lnTo>
                      <a:pt x="2845738" y="429299"/>
                    </a:lnTo>
                    <a:lnTo>
                      <a:pt x="2840419" y="433399"/>
                    </a:lnTo>
                    <a:lnTo>
                      <a:pt x="2836208" y="431515"/>
                    </a:lnTo>
                    <a:lnTo>
                      <a:pt x="2833327" y="433399"/>
                    </a:lnTo>
                    <a:lnTo>
                      <a:pt x="2831776" y="432512"/>
                    </a:lnTo>
                    <a:lnTo>
                      <a:pt x="2830336" y="430739"/>
                    </a:lnTo>
                    <a:lnTo>
                      <a:pt x="2828784" y="429520"/>
                    </a:lnTo>
                    <a:lnTo>
                      <a:pt x="2827232" y="428966"/>
                    </a:lnTo>
                    <a:lnTo>
                      <a:pt x="2825570" y="428966"/>
                    </a:lnTo>
                    <a:cubicBezTo>
                      <a:pt x="2825570" y="428966"/>
                      <a:pt x="2823354" y="430739"/>
                      <a:pt x="2823354" y="430739"/>
                    </a:cubicBezTo>
                    <a:lnTo>
                      <a:pt x="2818367" y="437832"/>
                    </a:lnTo>
                    <a:lnTo>
                      <a:pt x="2814378" y="446253"/>
                    </a:lnTo>
                    <a:lnTo>
                      <a:pt x="2811829" y="448027"/>
                    </a:lnTo>
                    <a:lnTo>
                      <a:pt x="2806177" y="447140"/>
                    </a:lnTo>
                    <a:lnTo>
                      <a:pt x="2809169" y="445034"/>
                    </a:lnTo>
                    <a:lnTo>
                      <a:pt x="2810056" y="443926"/>
                    </a:lnTo>
                    <a:lnTo>
                      <a:pt x="2811164" y="441821"/>
                    </a:lnTo>
                    <a:lnTo>
                      <a:pt x="2811608" y="440602"/>
                    </a:lnTo>
                    <a:lnTo>
                      <a:pt x="2811940" y="439272"/>
                    </a:lnTo>
                    <a:lnTo>
                      <a:pt x="2812716" y="437056"/>
                    </a:lnTo>
                    <a:lnTo>
                      <a:pt x="2814821" y="433621"/>
                    </a:lnTo>
                    <a:lnTo>
                      <a:pt x="2820029" y="430407"/>
                    </a:lnTo>
                    <a:lnTo>
                      <a:pt x="2824905" y="425531"/>
                    </a:lnTo>
                    <a:lnTo>
                      <a:pt x="2830114" y="422096"/>
                    </a:lnTo>
                    <a:lnTo>
                      <a:pt x="2840087" y="412122"/>
                    </a:lnTo>
                    <a:lnTo>
                      <a:pt x="2842636" y="410903"/>
                    </a:lnTo>
                    <a:lnTo>
                      <a:pt x="2809059" y="399268"/>
                    </a:lnTo>
                    <a:lnTo>
                      <a:pt x="2803851" y="395278"/>
                    </a:lnTo>
                    <a:lnTo>
                      <a:pt x="2782906" y="397827"/>
                    </a:lnTo>
                    <a:lnTo>
                      <a:pt x="2779693" y="395278"/>
                    </a:lnTo>
                    <a:lnTo>
                      <a:pt x="2785788" y="389959"/>
                    </a:lnTo>
                    <a:lnTo>
                      <a:pt x="2786785" y="388519"/>
                    </a:lnTo>
                    <a:lnTo>
                      <a:pt x="2785677" y="386413"/>
                    </a:lnTo>
                    <a:lnTo>
                      <a:pt x="2783239" y="385859"/>
                    </a:lnTo>
                    <a:lnTo>
                      <a:pt x="2779028" y="386192"/>
                    </a:lnTo>
                    <a:lnTo>
                      <a:pt x="2779582" y="384973"/>
                    </a:lnTo>
                    <a:lnTo>
                      <a:pt x="2780579" y="381648"/>
                    </a:lnTo>
                    <a:lnTo>
                      <a:pt x="2764178" y="382202"/>
                    </a:lnTo>
                    <a:lnTo>
                      <a:pt x="2756310" y="376218"/>
                    </a:lnTo>
                    <a:lnTo>
                      <a:pt x="2734591" y="372340"/>
                    </a:lnTo>
                    <a:lnTo>
                      <a:pt x="2737583" y="369680"/>
                    </a:lnTo>
                    <a:lnTo>
                      <a:pt x="2747889" y="370013"/>
                    </a:lnTo>
                    <a:lnTo>
                      <a:pt x="2747889" y="368018"/>
                    </a:lnTo>
                    <a:lnTo>
                      <a:pt x="2746115" y="367685"/>
                    </a:lnTo>
                    <a:lnTo>
                      <a:pt x="2740686" y="363807"/>
                    </a:lnTo>
                    <a:lnTo>
                      <a:pt x="2739245" y="363807"/>
                    </a:lnTo>
                    <a:cubicBezTo>
                      <a:pt x="2739245" y="363807"/>
                      <a:pt x="2734591" y="368018"/>
                      <a:pt x="2734591" y="368018"/>
                    </a:cubicBezTo>
                    <a:lnTo>
                      <a:pt x="2726945" y="367575"/>
                    </a:lnTo>
                    <a:lnTo>
                      <a:pt x="2722955" y="365247"/>
                    </a:lnTo>
                    <a:lnTo>
                      <a:pt x="2720850" y="360815"/>
                    </a:lnTo>
                    <a:lnTo>
                      <a:pt x="2724617" y="359596"/>
                    </a:lnTo>
                    <a:lnTo>
                      <a:pt x="2729937" y="356161"/>
                    </a:lnTo>
                    <a:lnTo>
                      <a:pt x="2734702" y="351063"/>
                    </a:lnTo>
                    <a:lnTo>
                      <a:pt x="2737139" y="344968"/>
                    </a:lnTo>
                    <a:lnTo>
                      <a:pt x="2719298" y="347074"/>
                    </a:lnTo>
                    <a:lnTo>
                      <a:pt x="2721515" y="341865"/>
                    </a:lnTo>
                    <a:lnTo>
                      <a:pt x="2725726" y="340092"/>
                    </a:lnTo>
                    <a:lnTo>
                      <a:pt x="2758195" y="350398"/>
                    </a:lnTo>
                    <a:lnTo>
                      <a:pt x="2790663" y="360704"/>
                    </a:lnTo>
                    <a:lnTo>
                      <a:pt x="2789999" y="360704"/>
                    </a:lnTo>
                    <a:lnTo>
                      <a:pt x="2843190" y="368904"/>
                    </a:lnTo>
                    <a:lnTo>
                      <a:pt x="2896381" y="376994"/>
                    </a:lnTo>
                    <a:lnTo>
                      <a:pt x="2893500" y="376440"/>
                    </a:lnTo>
                    <a:lnTo>
                      <a:pt x="2891727" y="374778"/>
                    </a:lnTo>
                    <a:lnTo>
                      <a:pt x="2891949" y="372450"/>
                    </a:lnTo>
                    <a:lnTo>
                      <a:pt x="2894829" y="369902"/>
                    </a:lnTo>
                    <a:lnTo>
                      <a:pt x="2914333" y="361591"/>
                    </a:lnTo>
                    <a:lnTo>
                      <a:pt x="2918655" y="357490"/>
                    </a:lnTo>
                    <a:lnTo>
                      <a:pt x="2921979" y="349401"/>
                    </a:lnTo>
                    <a:lnTo>
                      <a:pt x="2918988" y="346963"/>
                    </a:lnTo>
                    <a:lnTo>
                      <a:pt x="2918988" y="342974"/>
                    </a:lnTo>
                    <a:cubicBezTo>
                      <a:pt x="2918988" y="342974"/>
                      <a:pt x="2920982" y="338763"/>
                      <a:pt x="2920982" y="338763"/>
                    </a:cubicBezTo>
                    <a:lnTo>
                      <a:pt x="2923642" y="335549"/>
                    </a:lnTo>
                    <a:lnTo>
                      <a:pt x="2933837" y="333000"/>
                    </a:lnTo>
                    <a:lnTo>
                      <a:pt x="2936718" y="328678"/>
                    </a:lnTo>
                    <a:lnTo>
                      <a:pt x="2936718" y="320921"/>
                    </a:lnTo>
                    <a:cubicBezTo>
                      <a:pt x="2936718" y="320921"/>
                      <a:pt x="2940596" y="317708"/>
                      <a:pt x="2940596" y="317708"/>
                    </a:cubicBezTo>
                    <a:lnTo>
                      <a:pt x="2984258" y="312610"/>
                    </a:lnTo>
                    <a:lnTo>
                      <a:pt x="2996448" y="305518"/>
                    </a:lnTo>
                    <a:lnTo>
                      <a:pt x="3000548" y="305740"/>
                    </a:lnTo>
                    <a:lnTo>
                      <a:pt x="2999329" y="300310"/>
                    </a:lnTo>
                    <a:close/>
                    <a:moveTo>
                      <a:pt x="2340975" y="50753"/>
                    </a:moveTo>
                    <a:lnTo>
                      <a:pt x="2342415" y="53967"/>
                    </a:lnTo>
                    <a:lnTo>
                      <a:pt x="2344521" y="55297"/>
                    </a:lnTo>
                    <a:lnTo>
                      <a:pt x="2359148" y="47429"/>
                    </a:lnTo>
                    <a:lnTo>
                      <a:pt x="2361143" y="48205"/>
                    </a:lnTo>
                    <a:lnTo>
                      <a:pt x="2363249" y="50199"/>
                    </a:lnTo>
                    <a:lnTo>
                      <a:pt x="2371227" y="51862"/>
                    </a:lnTo>
                    <a:lnTo>
                      <a:pt x="2368678" y="56737"/>
                    </a:lnTo>
                    <a:lnTo>
                      <a:pt x="2354826" y="63830"/>
                    </a:lnTo>
                    <a:lnTo>
                      <a:pt x="2359370" y="67487"/>
                    </a:lnTo>
                    <a:lnTo>
                      <a:pt x="2363359" y="72141"/>
                    </a:lnTo>
                    <a:lnTo>
                      <a:pt x="2366352" y="78679"/>
                    </a:lnTo>
                    <a:lnTo>
                      <a:pt x="2368014" y="81560"/>
                    </a:lnTo>
                    <a:lnTo>
                      <a:pt x="2370230" y="82890"/>
                    </a:lnTo>
                    <a:lnTo>
                      <a:pt x="2375549" y="81449"/>
                    </a:lnTo>
                    <a:lnTo>
                      <a:pt x="2383195" y="76795"/>
                    </a:lnTo>
                    <a:lnTo>
                      <a:pt x="2392836" y="77903"/>
                    </a:lnTo>
                    <a:lnTo>
                      <a:pt x="2392836" y="75354"/>
                    </a:lnTo>
                    <a:lnTo>
                      <a:pt x="2391839" y="75133"/>
                    </a:lnTo>
                    <a:lnTo>
                      <a:pt x="2388958" y="73138"/>
                    </a:lnTo>
                    <a:lnTo>
                      <a:pt x="2390398" y="66378"/>
                    </a:lnTo>
                    <a:lnTo>
                      <a:pt x="2392836" y="66046"/>
                    </a:lnTo>
                    <a:lnTo>
                      <a:pt x="2398266" y="70922"/>
                    </a:lnTo>
                    <a:lnTo>
                      <a:pt x="2409569" y="71365"/>
                    </a:lnTo>
                    <a:lnTo>
                      <a:pt x="2412229" y="69814"/>
                    </a:lnTo>
                    <a:lnTo>
                      <a:pt x="2414999" y="66600"/>
                    </a:lnTo>
                    <a:lnTo>
                      <a:pt x="2417326" y="65603"/>
                    </a:lnTo>
                    <a:lnTo>
                      <a:pt x="2429073" y="66489"/>
                    </a:lnTo>
                    <a:lnTo>
                      <a:pt x="2430846" y="64938"/>
                    </a:lnTo>
                    <a:lnTo>
                      <a:pt x="2432841" y="60727"/>
                    </a:lnTo>
                    <a:lnTo>
                      <a:pt x="2433727" y="59397"/>
                    </a:lnTo>
                    <a:lnTo>
                      <a:pt x="2441262" y="56848"/>
                    </a:lnTo>
                    <a:lnTo>
                      <a:pt x="2444255" y="53191"/>
                    </a:lnTo>
                    <a:lnTo>
                      <a:pt x="2445584" y="46764"/>
                    </a:lnTo>
                    <a:lnTo>
                      <a:pt x="2444476" y="40448"/>
                    </a:lnTo>
                    <a:lnTo>
                      <a:pt x="2441817" y="40448"/>
                    </a:lnTo>
                    <a:cubicBezTo>
                      <a:pt x="2441817" y="40448"/>
                      <a:pt x="2436276" y="44548"/>
                      <a:pt x="2436276" y="44548"/>
                    </a:cubicBezTo>
                    <a:lnTo>
                      <a:pt x="2433949" y="46099"/>
                    </a:lnTo>
                    <a:lnTo>
                      <a:pt x="2429295" y="53413"/>
                    </a:lnTo>
                    <a:lnTo>
                      <a:pt x="2426967" y="56183"/>
                    </a:lnTo>
                    <a:lnTo>
                      <a:pt x="2423864" y="57624"/>
                    </a:lnTo>
                    <a:lnTo>
                      <a:pt x="2419875" y="58067"/>
                    </a:lnTo>
                    <a:lnTo>
                      <a:pt x="2415886" y="56959"/>
                    </a:lnTo>
                    <a:lnTo>
                      <a:pt x="2412894" y="53856"/>
                    </a:lnTo>
                    <a:lnTo>
                      <a:pt x="2414002" y="53856"/>
                    </a:lnTo>
                    <a:cubicBezTo>
                      <a:pt x="2414002" y="53856"/>
                      <a:pt x="2416773" y="51640"/>
                      <a:pt x="2416773" y="51640"/>
                    </a:cubicBezTo>
                    <a:lnTo>
                      <a:pt x="2416773" y="44548"/>
                    </a:lnTo>
                    <a:lnTo>
                      <a:pt x="2414556" y="44548"/>
                    </a:lnTo>
                    <a:cubicBezTo>
                      <a:pt x="2414556" y="44548"/>
                      <a:pt x="2412340" y="43883"/>
                      <a:pt x="2412340" y="43883"/>
                    </a:cubicBezTo>
                    <a:lnTo>
                      <a:pt x="2410234" y="42221"/>
                    </a:lnTo>
                    <a:lnTo>
                      <a:pt x="2408350" y="39561"/>
                    </a:lnTo>
                    <a:lnTo>
                      <a:pt x="2413226" y="38342"/>
                    </a:lnTo>
                    <a:lnTo>
                      <a:pt x="2419764" y="34242"/>
                    </a:lnTo>
                    <a:lnTo>
                      <a:pt x="2424640" y="27150"/>
                    </a:lnTo>
                    <a:lnTo>
                      <a:pt x="2424197" y="16955"/>
                    </a:lnTo>
                    <a:lnTo>
                      <a:pt x="2421538" y="13963"/>
                    </a:lnTo>
                    <a:lnTo>
                      <a:pt x="2416329" y="20168"/>
                    </a:lnTo>
                    <a:lnTo>
                      <a:pt x="2413669" y="19393"/>
                    </a:lnTo>
                    <a:lnTo>
                      <a:pt x="2411897" y="20390"/>
                    </a:lnTo>
                    <a:lnTo>
                      <a:pt x="2409126" y="23271"/>
                    </a:lnTo>
                    <a:lnTo>
                      <a:pt x="2407132" y="23936"/>
                    </a:lnTo>
                    <a:lnTo>
                      <a:pt x="2407464" y="18063"/>
                    </a:lnTo>
                    <a:lnTo>
                      <a:pt x="2404804" y="18063"/>
                    </a:lnTo>
                    <a:cubicBezTo>
                      <a:pt x="2404804" y="18063"/>
                      <a:pt x="2398710" y="24269"/>
                      <a:pt x="2398710" y="24269"/>
                    </a:cubicBezTo>
                    <a:lnTo>
                      <a:pt x="2396271" y="21831"/>
                    </a:lnTo>
                    <a:lnTo>
                      <a:pt x="2396271" y="18617"/>
                    </a:lnTo>
                    <a:cubicBezTo>
                      <a:pt x="2396271" y="18617"/>
                      <a:pt x="2398266" y="8311"/>
                      <a:pt x="2398266" y="8311"/>
                    </a:cubicBezTo>
                    <a:lnTo>
                      <a:pt x="2398931" y="3768"/>
                    </a:lnTo>
                    <a:lnTo>
                      <a:pt x="2384969" y="7203"/>
                    </a:lnTo>
                    <a:lnTo>
                      <a:pt x="2384193" y="1662"/>
                    </a:lnTo>
                    <a:lnTo>
                      <a:pt x="2383084" y="0"/>
                    </a:lnTo>
                    <a:lnTo>
                      <a:pt x="2381533" y="222"/>
                    </a:lnTo>
                    <a:lnTo>
                      <a:pt x="2379871" y="1995"/>
                    </a:lnTo>
                    <a:lnTo>
                      <a:pt x="2378430" y="5097"/>
                    </a:lnTo>
                    <a:lnTo>
                      <a:pt x="2376325" y="7203"/>
                    </a:lnTo>
                    <a:lnTo>
                      <a:pt x="2371560" y="4654"/>
                    </a:lnTo>
                    <a:lnTo>
                      <a:pt x="2370230" y="8644"/>
                    </a:lnTo>
                    <a:lnTo>
                      <a:pt x="2384969" y="25266"/>
                    </a:lnTo>
                    <a:lnTo>
                      <a:pt x="2386963" y="28480"/>
                    </a:lnTo>
                    <a:lnTo>
                      <a:pt x="2388404" y="33134"/>
                    </a:lnTo>
                    <a:lnTo>
                      <a:pt x="2388958" y="39672"/>
                    </a:lnTo>
                    <a:lnTo>
                      <a:pt x="2387849" y="36126"/>
                    </a:lnTo>
                    <a:lnTo>
                      <a:pt x="2379428" y="29699"/>
                    </a:lnTo>
                    <a:lnTo>
                      <a:pt x="2374552" y="30474"/>
                    </a:lnTo>
                    <a:lnTo>
                      <a:pt x="2372557" y="28923"/>
                    </a:lnTo>
                    <a:lnTo>
                      <a:pt x="2371006" y="26263"/>
                    </a:lnTo>
                    <a:lnTo>
                      <a:pt x="2370230" y="25377"/>
                    </a:lnTo>
                    <a:lnTo>
                      <a:pt x="2367127" y="25377"/>
                    </a:lnTo>
                    <a:cubicBezTo>
                      <a:pt x="2367127" y="25377"/>
                      <a:pt x="2362916" y="22163"/>
                      <a:pt x="2362916" y="22163"/>
                    </a:cubicBezTo>
                    <a:lnTo>
                      <a:pt x="2360921" y="21831"/>
                    </a:lnTo>
                    <a:lnTo>
                      <a:pt x="2359259" y="25155"/>
                    </a:lnTo>
                    <a:lnTo>
                      <a:pt x="2360035" y="26374"/>
                    </a:lnTo>
                    <a:lnTo>
                      <a:pt x="2361032" y="28923"/>
                    </a:lnTo>
                    <a:lnTo>
                      <a:pt x="2361697" y="30142"/>
                    </a:lnTo>
                    <a:lnTo>
                      <a:pt x="2359481" y="32469"/>
                    </a:lnTo>
                    <a:lnTo>
                      <a:pt x="2357265" y="31250"/>
                    </a:lnTo>
                    <a:lnTo>
                      <a:pt x="2355048" y="28812"/>
                    </a:lnTo>
                    <a:lnTo>
                      <a:pt x="2352721" y="27482"/>
                    </a:lnTo>
                    <a:lnTo>
                      <a:pt x="2347734" y="28369"/>
                    </a:lnTo>
                    <a:lnTo>
                      <a:pt x="2345075" y="29809"/>
                    </a:lnTo>
                    <a:lnTo>
                      <a:pt x="2342969" y="32247"/>
                    </a:lnTo>
                    <a:lnTo>
                      <a:pt x="2346848" y="34574"/>
                    </a:lnTo>
                    <a:lnTo>
                      <a:pt x="2340642" y="41777"/>
                    </a:lnTo>
                    <a:lnTo>
                      <a:pt x="2340642" y="44991"/>
                    </a:lnTo>
                    <a:cubicBezTo>
                      <a:pt x="2340642" y="44991"/>
                      <a:pt x="2340642" y="47761"/>
                      <a:pt x="2340642" y="47761"/>
                    </a:cubicBezTo>
                    <a:lnTo>
                      <a:pt x="2340864" y="50532"/>
                    </a:lnTo>
                    <a:close/>
                  </a:path>
                </a:pathLst>
              </a:custGeom>
              <a:solidFill>
                <a:srgbClr val="E6D4C2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8807387-6C7A-8751-5455-D3DBADE12173}"/>
                  </a:ext>
                </a:extLst>
              </p:cNvPr>
              <p:cNvSpPr/>
              <p:nvPr/>
            </p:nvSpPr>
            <p:spPr>
              <a:xfrm>
                <a:off x="7373581" y="4039147"/>
                <a:ext cx="511412" cy="327016"/>
              </a:xfrm>
              <a:custGeom>
                <a:avLst/>
                <a:gdLst>
                  <a:gd name="connsiteX0" fmla="*/ 510526 w 511412"/>
                  <a:gd name="connsiteY0" fmla="*/ 195921 h 327016"/>
                  <a:gd name="connsiteX1" fmla="*/ 508199 w 511412"/>
                  <a:gd name="connsiteY1" fmla="*/ 193927 h 327016"/>
                  <a:gd name="connsiteX2" fmla="*/ 503324 w 511412"/>
                  <a:gd name="connsiteY2" fmla="*/ 193373 h 327016"/>
                  <a:gd name="connsiteX3" fmla="*/ 501329 w 511412"/>
                  <a:gd name="connsiteY3" fmla="*/ 191046 h 327016"/>
                  <a:gd name="connsiteX4" fmla="*/ 500331 w 511412"/>
                  <a:gd name="connsiteY4" fmla="*/ 187832 h 327016"/>
                  <a:gd name="connsiteX5" fmla="*/ 500885 w 511412"/>
                  <a:gd name="connsiteY5" fmla="*/ 186281 h 327016"/>
                  <a:gd name="connsiteX6" fmla="*/ 502104 w 511412"/>
                  <a:gd name="connsiteY6" fmla="*/ 185173 h 327016"/>
                  <a:gd name="connsiteX7" fmla="*/ 503213 w 511412"/>
                  <a:gd name="connsiteY7" fmla="*/ 183178 h 327016"/>
                  <a:gd name="connsiteX8" fmla="*/ 503434 w 511412"/>
                  <a:gd name="connsiteY8" fmla="*/ 180851 h 327016"/>
                  <a:gd name="connsiteX9" fmla="*/ 503324 w 511412"/>
                  <a:gd name="connsiteY9" fmla="*/ 178967 h 327016"/>
                  <a:gd name="connsiteX10" fmla="*/ 503767 w 511412"/>
                  <a:gd name="connsiteY10" fmla="*/ 177526 h 327016"/>
                  <a:gd name="connsiteX11" fmla="*/ 505761 w 511412"/>
                  <a:gd name="connsiteY11" fmla="*/ 176197 h 327016"/>
                  <a:gd name="connsiteX12" fmla="*/ 507091 w 511412"/>
                  <a:gd name="connsiteY12" fmla="*/ 174202 h 327016"/>
                  <a:gd name="connsiteX13" fmla="*/ 506759 w 511412"/>
                  <a:gd name="connsiteY13" fmla="*/ 171875 h 327016"/>
                  <a:gd name="connsiteX14" fmla="*/ 505983 w 511412"/>
                  <a:gd name="connsiteY14" fmla="*/ 169437 h 327016"/>
                  <a:gd name="connsiteX15" fmla="*/ 505761 w 511412"/>
                  <a:gd name="connsiteY15" fmla="*/ 166999 h 327016"/>
                  <a:gd name="connsiteX16" fmla="*/ 508310 w 511412"/>
                  <a:gd name="connsiteY16" fmla="*/ 164007 h 327016"/>
                  <a:gd name="connsiteX17" fmla="*/ 508975 w 511412"/>
                  <a:gd name="connsiteY17" fmla="*/ 163010 h 327016"/>
                  <a:gd name="connsiteX18" fmla="*/ 509307 w 511412"/>
                  <a:gd name="connsiteY18" fmla="*/ 161569 h 327016"/>
                  <a:gd name="connsiteX19" fmla="*/ 509972 w 511412"/>
                  <a:gd name="connsiteY19" fmla="*/ 156250 h 327016"/>
                  <a:gd name="connsiteX20" fmla="*/ 509640 w 511412"/>
                  <a:gd name="connsiteY20" fmla="*/ 152704 h 327016"/>
                  <a:gd name="connsiteX21" fmla="*/ 511081 w 511412"/>
                  <a:gd name="connsiteY21" fmla="*/ 147052 h 327016"/>
                  <a:gd name="connsiteX22" fmla="*/ 510415 w 511412"/>
                  <a:gd name="connsiteY22" fmla="*/ 144282 h 327016"/>
                  <a:gd name="connsiteX23" fmla="*/ 509418 w 511412"/>
                  <a:gd name="connsiteY23" fmla="*/ 143063 h 327016"/>
                  <a:gd name="connsiteX24" fmla="*/ 505650 w 511412"/>
                  <a:gd name="connsiteY24" fmla="*/ 139960 h 327016"/>
                  <a:gd name="connsiteX25" fmla="*/ 503213 w 511412"/>
                  <a:gd name="connsiteY25" fmla="*/ 136193 h 327016"/>
                  <a:gd name="connsiteX26" fmla="*/ 502104 w 511412"/>
                  <a:gd name="connsiteY26" fmla="*/ 134973 h 327016"/>
                  <a:gd name="connsiteX27" fmla="*/ 502104 w 511412"/>
                  <a:gd name="connsiteY27" fmla="*/ 134862 h 327016"/>
                  <a:gd name="connsiteX28" fmla="*/ 501994 w 511412"/>
                  <a:gd name="connsiteY28" fmla="*/ 134862 h 327016"/>
                  <a:gd name="connsiteX29" fmla="*/ 501439 w 511412"/>
                  <a:gd name="connsiteY29" fmla="*/ 134530 h 327016"/>
                  <a:gd name="connsiteX30" fmla="*/ 500774 w 511412"/>
                  <a:gd name="connsiteY30" fmla="*/ 134419 h 327016"/>
                  <a:gd name="connsiteX31" fmla="*/ 500220 w 511412"/>
                  <a:gd name="connsiteY31" fmla="*/ 134530 h 327016"/>
                  <a:gd name="connsiteX32" fmla="*/ 496896 w 511412"/>
                  <a:gd name="connsiteY32" fmla="*/ 136414 h 327016"/>
                  <a:gd name="connsiteX33" fmla="*/ 494015 w 511412"/>
                  <a:gd name="connsiteY33" fmla="*/ 139628 h 327016"/>
                  <a:gd name="connsiteX34" fmla="*/ 492020 w 511412"/>
                  <a:gd name="connsiteY34" fmla="*/ 143506 h 327016"/>
                  <a:gd name="connsiteX35" fmla="*/ 492020 w 511412"/>
                  <a:gd name="connsiteY35" fmla="*/ 146609 h 327016"/>
                  <a:gd name="connsiteX36" fmla="*/ 489139 w 511412"/>
                  <a:gd name="connsiteY36" fmla="*/ 146719 h 327016"/>
                  <a:gd name="connsiteX37" fmla="*/ 487033 w 511412"/>
                  <a:gd name="connsiteY37" fmla="*/ 146165 h 327016"/>
                  <a:gd name="connsiteX38" fmla="*/ 485150 w 511412"/>
                  <a:gd name="connsiteY38" fmla="*/ 146498 h 327016"/>
                  <a:gd name="connsiteX39" fmla="*/ 483377 w 511412"/>
                  <a:gd name="connsiteY39" fmla="*/ 149380 h 327016"/>
                  <a:gd name="connsiteX40" fmla="*/ 482933 w 511412"/>
                  <a:gd name="connsiteY40" fmla="*/ 151484 h 327016"/>
                  <a:gd name="connsiteX41" fmla="*/ 482822 w 511412"/>
                  <a:gd name="connsiteY41" fmla="*/ 152815 h 327016"/>
                  <a:gd name="connsiteX42" fmla="*/ 482490 w 511412"/>
                  <a:gd name="connsiteY42" fmla="*/ 154145 h 327016"/>
                  <a:gd name="connsiteX43" fmla="*/ 481271 w 511412"/>
                  <a:gd name="connsiteY43" fmla="*/ 155806 h 327016"/>
                  <a:gd name="connsiteX44" fmla="*/ 476395 w 511412"/>
                  <a:gd name="connsiteY44" fmla="*/ 158356 h 327016"/>
                  <a:gd name="connsiteX45" fmla="*/ 473403 w 511412"/>
                  <a:gd name="connsiteY45" fmla="*/ 159131 h 327016"/>
                  <a:gd name="connsiteX46" fmla="*/ 472627 w 511412"/>
                  <a:gd name="connsiteY46" fmla="*/ 159131 h 327016"/>
                  <a:gd name="connsiteX47" fmla="*/ 471076 w 511412"/>
                  <a:gd name="connsiteY47" fmla="*/ 159020 h 327016"/>
                  <a:gd name="connsiteX48" fmla="*/ 466200 w 511412"/>
                  <a:gd name="connsiteY48" fmla="*/ 157469 h 327016"/>
                  <a:gd name="connsiteX49" fmla="*/ 463651 w 511412"/>
                  <a:gd name="connsiteY49" fmla="*/ 156028 h 327016"/>
                  <a:gd name="connsiteX50" fmla="*/ 459219 w 511412"/>
                  <a:gd name="connsiteY50" fmla="*/ 151817 h 327016"/>
                  <a:gd name="connsiteX51" fmla="*/ 447140 w 511412"/>
                  <a:gd name="connsiteY51" fmla="*/ 147939 h 327016"/>
                  <a:gd name="connsiteX52" fmla="*/ 444370 w 511412"/>
                  <a:gd name="connsiteY52" fmla="*/ 145833 h 327016"/>
                  <a:gd name="connsiteX53" fmla="*/ 442929 w 511412"/>
                  <a:gd name="connsiteY53" fmla="*/ 143728 h 327016"/>
                  <a:gd name="connsiteX54" fmla="*/ 442707 w 511412"/>
                  <a:gd name="connsiteY54" fmla="*/ 142176 h 327016"/>
                  <a:gd name="connsiteX55" fmla="*/ 443040 w 511412"/>
                  <a:gd name="connsiteY55" fmla="*/ 140403 h 327016"/>
                  <a:gd name="connsiteX56" fmla="*/ 443372 w 511412"/>
                  <a:gd name="connsiteY56" fmla="*/ 136525 h 327016"/>
                  <a:gd name="connsiteX57" fmla="*/ 443816 w 511412"/>
                  <a:gd name="connsiteY57" fmla="*/ 134973 h 327016"/>
                  <a:gd name="connsiteX58" fmla="*/ 443816 w 511412"/>
                  <a:gd name="connsiteY58" fmla="*/ 133976 h 327016"/>
                  <a:gd name="connsiteX59" fmla="*/ 443372 w 511412"/>
                  <a:gd name="connsiteY59" fmla="*/ 133422 h 327016"/>
                  <a:gd name="connsiteX60" fmla="*/ 442707 w 511412"/>
                  <a:gd name="connsiteY60" fmla="*/ 133532 h 327016"/>
                  <a:gd name="connsiteX61" fmla="*/ 442153 w 511412"/>
                  <a:gd name="connsiteY61" fmla="*/ 133089 h 327016"/>
                  <a:gd name="connsiteX62" fmla="*/ 442375 w 511412"/>
                  <a:gd name="connsiteY62" fmla="*/ 131206 h 327016"/>
                  <a:gd name="connsiteX63" fmla="*/ 420988 w 511412"/>
                  <a:gd name="connsiteY63" fmla="*/ 124446 h 327016"/>
                  <a:gd name="connsiteX64" fmla="*/ 419103 w 511412"/>
                  <a:gd name="connsiteY64" fmla="*/ 124113 h 327016"/>
                  <a:gd name="connsiteX65" fmla="*/ 413120 w 511412"/>
                  <a:gd name="connsiteY65" fmla="*/ 124889 h 327016"/>
                  <a:gd name="connsiteX66" fmla="*/ 411014 w 511412"/>
                  <a:gd name="connsiteY66" fmla="*/ 124335 h 327016"/>
                  <a:gd name="connsiteX67" fmla="*/ 408687 w 511412"/>
                  <a:gd name="connsiteY67" fmla="*/ 125111 h 327016"/>
                  <a:gd name="connsiteX68" fmla="*/ 401816 w 511412"/>
                  <a:gd name="connsiteY68" fmla="*/ 123891 h 327016"/>
                  <a:gd name="connsiteX69" fmla="*/ 399157 w 511412"/>
                  <a:gd name="connsiteY69" fmla="*/ 123227 h 327016"/>
                  <a:gd name="connsiteX70" fmla="*/ 399046 w 511412"/>
                  <a:gd name="connsiteY70" fmla="*/ 121676 h 327016"/>
                  <a:gd name="connsiteX71" fmla="*/ 400376 w 511412"/>
                  <a:gd name="connsiteY71" fmla="*/ 119902 h 327016"/>
                  <a:gd name="connsiteX72" fmla="*/ 402149 w 511412"/>
                  <a:gd name="connsiteY72" fmla="*/ 118019 h 327016"/>
                  <a:gd name="connsiteX73" fmla="*/ 403257 w 511412"/>
                  <a:gd name="connsiteY73" fmla="*/ 115802 h 327016"/>
                  <a:gd name="connsiteX74" fmla="*/ 403146 w 511412"/>
                  <a:gd name="connsiteY74" fmla="*/ 112256 h 327016"/>
                  <a:gd name="connsiteX75" fmla="*/ 402260 w 511412"/>
                  <a:gd name="connsiteY75" fmla="*/ 109597 h 327016"/>
                  <a:gd name="connsiteX76" fmla="*/ 400930 w 511412"/>
                  <a:gd name="connsiteY76" fmla="*/ 107269 h 327016"/>
                  <a:gd name="connsiteX77" fmla="*/ 400154 w 511412"/>
                  <a:gd name="connsiteY77" fmla="*/ 104499 h 327016"/>
                  <a:gd name="connsiteX78" fmla="*/ 400376 w 511412"/>
                  <a:gd name="connsiteY78" fmla="*/ 98958 h 327016"/>
                  <a:gd name="connsiteX79" fmla="*/ 402370 w 511412"/>
                  <a:gd name="connsiteY79" fmla="*/ 93306 h 327016"/>
                  <a:gd name="connsiteX80" fmla="*/ 404255 w 511412"/>
                  <a:gd name="connsiteY80" fmla="*/ 90093 h 327016"/>
                  <a:gd name="connsiteX81" fmla="*/ 407911 w 511412"/>
                  <a:gd name="connsiteY81" fmla="*/ 83998 h 327016"/>
                  <a:gd name="connsiteX82" fmla="*/ 411679 w 511412"/>
                  <a:gd name="connsiteY82" fmla="*/ 79233 h 327016"/>
                  <a:gd name="connsiteX83" fmla="*/ 412122 w 511412"/>
                  <a:gd name="connsiteY83" fmla="*/ 78125 h 327016"/>
                  <a:gd name="connsiteX84" fmla="*/ 412787 w 511412"/>
                  <a:gd name="connsiteY84" fmla="*/ 75244 h 327016"/>
                  <a:gd name="connsiteX85" fmla="*/ 413231 w 511412"/>
                  <a:gd name="connsiteY85" fmla="*/ 73692 h 327016"/>
                  <a:gd name="connsiteX86" fmla="*/ 417663 w 511412"/>
                  <a:gd name="connsiteY86" fmla="*/ 68152 h 327016"/>
                  <a:gd name="connsiteX87" fmla="*/ 418771 w 511412"/>
                  <a:gd name="connsiteY87" fmla="*/ 65603 h 327016"/>
                  <a:gd name="connsiteX88" fmla="*/ 418882 w 511412"/>
                  <a:gd name="connsiteY88" fmla="*/ 58511 h 327016"/>
                  <a:gd name="connsiteX89" fmla="*/ 415557 w 511412"/>
                  <a:gd name="connsiteY89" fmla="*/ 55740 h 327016"/>
                  <a:gd name="connsiteX90" fmla="*/ 411347 w 511412"/>
                  <a:gd name="connsiteY90" fmla="*/ 53746 h 327016"/>
                  <a:gd name="connsiteX91" fmla="*/ 408022 w 511412"/>
                  <a:gd name="connsiteY91" fmla="*/ 48759 h 327016"/>
                  <a:gd name="connsiteX92" fmla="*/ 407801 w 511412"/>
                  <a:gd name="connsiteY92" fmla="*/ 47761 h 327016"/>
                  <a:gd name="connsiteX93" fmla="*/ 407246 w 511412"/>
                  <a:gd name="connsiteY93" fmla="*/ 44770 h 327016"/>
                  <a:gd name="connsiteX94" fmla="*/ 376107 w 511412"/>
                  <a:gd name="connsiteY94" fmla="*/ 25377 h 327016"/>
                  <a:gd name="connsiteX95" fmla="*/ 371675 w 511412"/>
                  <a:gd name="connsiteY95" fmla="*/ 24380 h 327016"/>
                  <a:gd name="connsiteX96" fmla="*/ 367464 w 511412"/>
                  <a:gd name="connsiteY96" fmla="*/ 24380 h 327016"/>
                  <a:gd name="connsiteX97" fmla="*/ 365912 w 511412"/>
                  <a:gd name="connsiteY97" fmla="*/ 21942 h 327016"/>
                  <a:gd name="connsiteX98" fmla="*/ 359707 w 511412"/>
                  <a:gd name="connsiteY98" fmla="*/ 21942 h 327016"/>
                  <a:gd name="connsiteX99" fmla="*/ 347073 w 511412"/>
                  <a:gd name="connsiteY99" fmla="*/ 20611 h 327016"/>
                  <a:gd name="connsiteX100" fmla="*/ 344858 w 511412"/>
                  <a:gd name="connsiteY100" fmla="*/ 21387 h 327016"/>
                  <a:gd name="connsiteX101" fmla="*/ 343084 w 511412"/>
                  <a:gd name="connsiteY101" fmla="*/ 23382 h 327016"/>
                  <a:gd name="connsiteX102" fmla="*/ 338984 w 511412"/>
                  <a:gd name="connsiteY102" fmla="*/ 24712 h 327016"/>
                  <a:gd name="connsiteX103" fmla="*/ 334551 w 511412"/>
                  <a:gd name="connsiteY103" fmla="*/ 25155 h 327016"/>
                  <a:gd name="connsiteX104" fmla="*/ 331781 w 511412"/>
                  <a:gd name="connsiteY104" fmla="*/ 24380 h 327016"/>
                  <a:gd name="connsiteX105" fmla="*/ 328457 w 511412"/>
                  <a:gd name="connsiteY105" fmla="*/ 21942 h 327016"/>
                  <a:gd name="connsiteX106" fmla="*/ 328346 w 511412"/>
                  <a:gd name="connsiteY106" fmla="*/ 21831 h 327016"/>
                  <a:gd name="connsiteX107" fmla="*/ 326795 w 511412"/>
                  <a:gd name="connsiteY107" fmla="*/ 20279 h 327016"/>
                  <a:gd name="connsiteX108" fmla="*/ 326795 w 511412"/>
                  <a:gd name="connsiteY108" fmla="*/ 19061 h 327016"/>
                  <a:gd name="connsiteX109" fmla="*/ 328789 w 511412"/>
                  <a:gd name="connsiteY109" fmla="*/ 18617 h 327016"/>
                  <a:gd name="connsiteX110" fmla="*/ 325908 w 511412"/>
                  <a:gd name="connsiteY110" fmla="*/ 15847 h 327016"/>
                  <a:gd name="connsiteX111" fmla="*/ 322140 w 511412"/>
                  <a:gd name="connsiteY111" fmla="*/ 13631 h 327016"/>
                  <a:gd name="connsiteX112" fmla="*/ 319148 w 511412"/>
                  <a:gd name="connsiteY112" fmla="*/ 13520 h 327016"/>
                  <a:gd name="connsiteX113" fmla="*/ 318151 w 511412"/>
                  <a:gd name="connsiteY113" fmla="*/ 16844 h 327016"/>
                  <a:gd name="connsiteX114" fmla="*/ 319038 w 511412"/>
                  <a:gd name="connsiteY114" fmla="*/ 17841 h 327016"/>
                  <a:gd name="connsiteX115" fmla="*/ 313053 w 511412"/>
                  <a:gd name="connsiteY115" fmla="*/ 17952 h 327016"/>
                  <a:gd name="connsiteX116" fmla="*/ 312832 w 511412"/>
                  <a:gd name="connsiteY116" fmla="*/ 16844 h 327016"/>
                  <a:gd name="connsiteX117" fmla="*/ 312610 w 511412"/>
                  <a:gd name="connsiteY117" fmla="*/ 15514 h 327016"/>
                  <a:gd name="connsiteX118" fmla="*/ 311613 w 511412"/>
                  <a:gd name="connsiteY118" fmla="*/ 14406 h 327016"/>
                  <a:gd name="connsiteX119" fmla="*/ 311169 w 511412"/>
                  <a:gd name="connsiteY119" fmla="*/ 13076 h 327016"/>
                  <a:gd name="connsiteX120" fmla="*/ 311613 w 511412"/>
                  <a:gd name="connsiteY120" fmla="*/ 11968 h 327016"/>
                  <a:gd name="connsiteX121" fmla="*/ 313053 w 511412"/>
                  <a:gd name="connsiteY121" fmla="*/ 9752 h 327016"/>
                  <a:gd name="connsiteX122" fmla="*/ 313386 w 511412"/>
                  <a:gd name="connsiteY122" fmla="*/ 9087 h 327016"/>
                  <a:gd name="connsiteX123" fmla="*/ 312610 w 511412"/>
                  <a:gd name="connsiteY123" fmla="*/ 7314 h 327016"/>
                  <a:gd name="connsiteX124" fmla="*/ 311502 w 511412"/>
                  <a:gd name="connsiteY124" fmla="*/ 7203 h 327016"/>
                  <a:gd name="connsiteX125" fmla="*/ 310283 w 511412"/>
                  <a:gd name="connsiteY125" fmla="*/ 7424 h 327016"/>
                  <a:gd name="connsiteX126" fmla="*/ 309064 w 511412"/>
                  <a:gd name="connsiteY126" fmla="*/ 7203 h 327016"/>
                  <a:gd name="connsiteX127" fmla="*/ 308288 w 511412"/>
                  <a:gd name="connsiteY127" fmla="*/ 5763 h 327016"/>
                  <a:gd name="connsiteX128" fmla="*/ 307402 w 511412"/>
                  <a:gd name="connsiteY128" fmla="*/ 3879 h 327016"/>
                  <a:gd name="connsiteX129" fmla="*/ 306293 w 511412"/>
                  <a:gd name="connsiteY129" fmla="*/ 2216 h 327016"/>
                  <a:gd name="connsiteX130" fmla="*/ 304853 w 511412"/>
                  <a:gd name="connsiteY130" fmla="*/ 1773 h 327016"/>
                  <a:gd name="connsiteX131" fmla="*/ 303745 w 511412"/>
                  <a:gd name="connsiteY131" fmla="*/ 2770 h 327016"/>
                  <a:gd name="connsiteX132" fmla="*/ 303191 w 511412"/>
                  <a:gd name="connsiteY132" fmla="*/ 6427 h 327016"/>
                  <a:gd name="connsiteX133" fmla="*/ 301750 w 511412"/>
                  <a:gd name="connsiteY133" fmla="*/ 7424 h 327016"/>
                  <a:gd name="connsiteX134" fmla="*/ 300642 w 511412"/>
                  <a:gd name="connsiteY134" fmla="*/ 6538 h 327016"/>
                  <a:gd name="connsiteX135" fmla="*/ 300310 w 511412"/>
                  <a:gd name="connsiteY135" fmla="*/ 4544 h 327016"/>
                  <a:gd name="connsiteX136" fmla="*/ 300199 w 511412"/>
                  <a:gd name="connsiteY136" fmla="*/ 2327 h 327016"/>
                  <a:gd name="connsiteX137" fmla="*/ 299977 w 511412"/>
                  <a:gd name="connsiteY137" fmla="*/ 1109 h 327016"/>
                  <a:gd name="connsiteX138" fmla="*/ 297871 w 511412"/>
                  <a:gd name="connsiteY138" fmla="*/ 222 h 327016"/>
                  <a:gd name="connsiteX139" fmla="*/ 295101 w 511412"/>
                  <a:gd name="connsiteY139" fmla="*/ 0 h 327016"/>
                  <a:gd name="connsiteX140" fmla="*/ 293217 w 511412"/>
                  <a:gd name="connsiteY140" fmla="*/ 998 h 327016"/>
                  <a:gd name="connsiteX141" fmla="*/ 294325 w 511412"/>
                  <a:gd name="connsiteY141" fmla="*/ 3657 h 327016"/>
                  <a:gd name="connsiteX142" fmla="*/ 292552 w 511412"/>
                  <a:gd name="connsiteY142" fmla="*/ 4544 h 327016"/>
                  <a:gd name="connsiteX143" fmla="*/ 286458 w 511412"/>
                  <a:gd name="connsiteY143" fmla="*/ 5763 h 327016"/>
                  <a:gd name="connsiteX144" fmla="*/ 285239 w 511412"/>
                  <a:gd name="connsiteY144" fmla="*/ 5763 h 327016"/>
                  <a:gd name="connsiteX145" fmla="*/ 284352 w 511412"/>
                  <a:gd name="connsiteY145" fmla="*/ 6317 h 327016"/>
                  <a:gd name="connsiteX146" fmla="*/ 282801 w 511412"/>
                  <a:gd name="connsiteY146" fmla="*/ 8533 h 327016"/>
                  <a:gd name="connsiteX147" fmla="*/ 282247 w 511412"/>
                  <a:gd name="connsiteY147" fmla="*/ 9752 h 327016"/>
                  <a:gd name="connsiteX148" fmla="*/ 281471 w 511412"/>
                  <a:gd name="connsiteY148" fmla="*/ 13076 h 327016"/>
                  <a:gd name="connsiteX149" fmla="*/ 280252 w 511412"/>
                  <a:gd name="connsiteY149" fmla="*/ 14296 h 327016"/>
                  <a:gd name="connsiteX150" fmla="*/ 277371 w 511412"/>
                  <a:gd name="connsiteY150" fmla="*/ 15847 h 327016"/>
                  <a:gd name="connsiteX151" fmla="*/ 276263 w 511412"/>
                  <a:gd name="connsiteY151" fmla="*/ 17066 h 327016"/>
                  <a:gd name="connsiteX152" fmla="*/ 276152 w 511412"/>
                  <a:gd name="connsiteY152" fmla="*/ 18285 h 327016"/>
                  <a:gd name="connsiteX153" fmla="*/ 276595 w 511412"/>
                  <a:gd name="connsiteY153" fmla="*/ 19615 h 327016"/>
                  <a:gd name="connsiteX154" fmla="*/ 276817 w 511412"/>
                  <a:gd name="connsiteY154" fmla="*/ 20944 h 327016"/>
                  <a:gd name="connsiteX155" fmla="*/ 276152 w 511412"/>
                  <a:gd name="connsiteY155" fmla="*/ 22828 h 327016"/>
                  <a:gd name="connsiteX156" fmla="*/ 277925 w 511412"/>
                  <a:gd name="connsiteY156" fmla="*/ 23493 h 327016"/>
                  <a:gd name="connsiteX157" fmla="*/ 278479 w 511412"/>
                  <a:gd name="connsiteY157" fmla="*/ 23604 h 327016"/>
                  <a:gd name="connsiteX158" fmla="*/ 281360 w 511412"/>
                  <a:gd name="connsiteY158" fmla="*/ 25820 h 327016"/>
                  <a:gd name="connsiteX159" fmla="*/ 283687 w 511412"/>
                  <a:gd name="connsiteY159" fmla="*/ 27150 h 327016"/>
                  <a:gd name="connsiteX160" fmla="*/ 285793 w 511412"/>
                  <a:gd name="connsiteY160" fmla="*/ 27039 h 327016"/>
                  <a:gd name="connsiteX161" fmla="*/ 287455 w 511412"/>
                  <a:gd name="connsiteY161" fmla="*/ 26152 h 327016"/>
                  <a:gd name="connsiteX162" fmla="*/ 289006 w 511412"/>
                  <a:gd name="connsiteY162" fmla="*/ 25044 h 327016"/>
                  <a:gd name="connsiteX163" fmla="*/ 290669 w 511412"/>
                  <a:gd name="connsiteY163" fmla="*/ 24158 h 327016"/>
                  <a:gd name="connsiteX164" fmla="*/ 296210 w 511412"/>
                  <a:gd name="connsiteY164" fmla="*/ 23272 h 327016"/>
                  <a:gd name="connsiteX165" fmla="*/ 297761 w 511412"/>
                  <a:gd name="connsiteY165" fmla="*/ 23493 h 327016"/>
                  <a:gd name="connsiteX166" fmla="*/ 299091 w 511412"/>
                  <a:gd name="connsiteY166" fmla="*/ 24047 h 327016"/>
                  <a:gd name="connsiteX167" fmla="*/ 299645 w 511412"/>
                  <a:gd name="connsiteY167" fmla="*/ 24269 h 327016"/>
                  <a:gd name="connsiteX168" fmla="*/ 300642 w 511412"/>
                  <a:gd name="connsiteY168" fmla="*/ 24380 h 327016"/>
                  <a:gd name="connsiteX169" fmla="*/ 299977 w 511412"/>
                  <a:gd name="connsiteY169" fmla="*/ 28369 h 327016"/>
                  <a:gd name="connsiteX170" fmla="*/ 299201 w 511412"/>
                  <a:gd name="connsiteY170" fmla="*/ 27926 h 327016"/>
                  <a:gd name="connsiteX171" fmla="*/ 299201 w 511412"/>
                  <a:gd name="connsiteY171" fmla="*/ 26928 h 327016"/>
                  <a:gd name="connsiteX172" fmla="*/ 299091 w 511412"/>
                  <a:gd name="connsiteY172" fmla="*/ 26707 h 327016"/>
                  <a:gd name="connsiteX173" fmla="*/ 298536 w 511412"/>
                  <a:gd name="connsiteY173" fmla="*/ 26707 h 327016"/>
                  <a:gd name="connsiteX174" fmla="*/ 297982 w 511412"/>
                  <a:gd name="connsiteY174" fmla="*/ 26928 h 327016"/>
                  <a:gd name="connsiteX175" fmla="*/ 297539 w 511412"/>
                  <a:gd name="connsiteY175" fmla="*/ 27261 h 327016"/>
                  <a:gd name="connsiteX176" fmla="*/ 297317 w 511412"/>
                  <a:gd name="connsiteY176" fmla="*/ 28148 h 327016"/>
                  <a:gd name="connsiteX177" fmla="*/ 297539 w 511412"/>
                  <a:gd name="connsiteY177" fmla="*/ 28923 h 327016"/>
                  <a:gd name="connsiteX178" fmla="*/ 297761 w 511412"/>
                  <a:gd name="connsiteY178" fmla="*/ 29588 h 327016"/>
                  <a:gd name="connsiteX179" fmla="*/ 297871 w 511412"/>
                  <a:gd name="connsiteY179" fmla="*/ 30142 h 327016"/>
                  <a:gd name="connsiteX180" fmla="*/ 297650 w 511412"/>
                  <a:gd name="connsiteY180" fmla="*/ 31361 h 327016"/>
                  <a:gd name="connsiteX181" fmla="*/ 297761 w 511412"/>
                  <a:gd name="connsiteY181" fmla="*/ 32469 h 327016"/>
                  <a:gd name="connsiteX182" fmla="*/ 297650 w 511412"/>
                  <a:gd name="connsiteY182" fmla="*/ 33799 h 327016"/>
                  <a:gd name="connsiteX183" fmla="*/ 297096 w 511412"/>
                  <a:gd name="connsiteY183" fmla="*/ 34574 h 327016"/>
                  <a:gd name="connsiteX184" fmla="*/ 296874 w 511412"/>
                  <a:gd name="connsiteY184" fmla="*/ 35018 h 327016"/>
                  <a:gd name="connsiteX185" fmla="*/ 295323 w 511412"/>
                  <a:gd name="connsiteY185" fmla="*/ 35572 h 327016"/>
                  <a:gd name="connsiteX186" fmla="*/ 294325 w 511412"/>
                  <a:gd name="connsiteY186" fmla="*/ 34353 h 327016"/>
                  <a:gd name="connsiteX187" fmla="*/ 294104 w 511412"/>
                  <a:gd name="connsiteY187" fmla="*/ 34020 h 327016"/>
                  <a:gd name="connsiteX188" fmla="*/ 292774 w 511412"/>
                  <a:gd name="connsiteY188" fmla="*/ 31804 h 327016"/>
                  <a:gd name="connsiteX189" fmla="*/ 291001 w 511412"/>
                  <a:gd name="connsiteY189" fmla="*/ 30142 h 327016"/>
                  <a:gd name="connsiteX190" fmla="*/ 287566 w 511412"/>
                  <a:gd name="connsiteY190" fmla="*/ 30474 h 327016"/>
                  <a:gd name="connsiteX191" fmla="*/ 284130 w 511412"/>
                  <a:gd name="connsiteY191" fmla="*/ 32802 h 327016"/>
                  <a:gd name="connsiteX192" fmla="*/ 282801 w 511412"/>
                  <a:gd name="connsiteY192" fmla="*/ 35683 h 327016"/>
                  <a:gd name="connsiteX193" fmla="*/ 282690 w 511412"/>
                  <a:gd name="connsiteY193" fmla="*/ 36459 h 327016"/>
                  <a:gd name="connsiteX194" fmla="*/ 279476 w 511412"/>
                  <a:gd name="connsiteY194" fmla="*/ 36902 h 327016"/>
                  <a:gd name="connsiteX195" fmla="*/ 279144 w 511412"/>
                  <a:gd name="connsiteY195" fmla="*/ 37013 h 327016"/>
                  <a:gd name="connsiteX196" fmla="*/ 271941 w 511412"/>
                  <a:gd name="connsiteY196" fmla="*/ 37013 h 327016"/>
                  <a:gd name="connsiteX197" fmla="*/ 267619 w 511412"/>
                  <a:gd name="connsiteY197" fmla="*/ 35794 h 327016"/>
                  <a:gd name="connsiteX198" fmla="*/ 266511 w 511412"/>
                  <a:gd name="connsiteY198" fmla="*/ 35128 h 327016"/>
                  <a:gd name="connsiteX199" fmla="*/ 265735 w 511412"/>
                  <a:gd name="connsiteY199" fmla="*/ 33466 h 327016"/>
                  <a:gd name="connsiteX200" fmla="*/ 265070 w 511412"/>
                  <a:gd name="connsiteY200" fmla="*/ 31915 h 327016"/>
                  <a:gd name="connsiteX201" fmla="*/ 264517 w 511412"/>
                  <a:gd name="connsiteY201" fmla="*/ 31139 h 327016"/>
                  <a:gd name="connsiteX202" fmla="*/ 263186 w 511412"/>
                  <a:gd name="connsiteY202" fmla="*/ 31028 h 327016"/>
                  <a:gd name="connsiteX203" fmla="*/ 260195 w 511412"/>
                  <a:gd name="connsiteY203" fmla="*/ 30142 h 327016"/>
                  <a:gd name="connsiteX204" fmla="*/ 258200 w 511412"/>
                  <a:gd name="connsiteY204" fmla="*/ 30142 h 327016"/>
                  <a:gd name="connsiteX205" fmla="*/ 252105 w 511412"/>
                  <a:gd name="connsiteY205" fmla="*/ 31139 h 327016"/>
                  <a:gd name="connsiteX206" fmla="*/ 251440 w 511412"/>
                  <a:gd name="connsiteY206" fmla="*/ 31472 h 327016"/>
                  <a:gd name="connsiteX207" fmla="*/ 250886 w 511412"/>
                  <a:gd name="connsiteY207" fmla="*/ 32358 h 327016"/>
                  <a:gd name="connsiteX208" fmla="*/ 250110 w 511412"/>
                  <a:gd name="connsiteY208" fmla="*/ 33134 h 327016"/>
                  <a:gd name="connsiteX209" fmla="*/ 248115 w 511412"/>
                  <a:gd name="connsiteY209" fmla="*/ 33799 h 327016"/>
                  <a:gd name="connsiteX210" fmla="*/ 245678 w 511412"/>
                  <a:gd name="connsiteY210" fmla="*/ 35128 h 327016"/>
                  <a:gd name="connsiteX211" fmla="*/ 244680 w 511412"/>
                  <a:gd name="connsiteY211" fmla="*/ 35794 h 327016"/>
                  <a:gd name="connsiteX212" fmla="*/ 243793 w 511412"/>
                  <a:gd name="connsiteY212" fmla="*/ 36902 h 327016"/>
                  <a:gd name="connsiteX213" fmla="*/ 243240 w 511412"/>
                  <a:gd name="connsiteY213" fmla="*/ 37788 h 327016"/>
                  <a:gd name="connsiteX214" fmla="*/ 242796 w 511412"/>
                  <a:gd name="connsiteY214" fmla="*/ 38453 h 327016"/>
                  <a:gd name="connsiteX215" fmla="*/ 241688 w 511412"/>
                  <a:gd name="connsiteY215" fmla="*/ 39229 h 327016"/>
                  <a:gd name="connsiteX216" fmla="*/ 236591 w 511412"/>
                  <a:gd name="connsiteY216" fmla="*/ 40448 h 327016"/>
                  <a:gd name="connsiteX217" fmla="*/ 221852 w 511412"/>
                  <a:gd name="connsiteY217" fmla="*/ 40448 h 327016"/>
                  <a:gd name="connsiteX218" fmla="*/ 221520 w 511412"/>
                  <a:gd name="connsiteY218" fmla="*/ 39672 h 327016"/>
                  <a:gd name="connsiteX219" fmla="*/ 221298 w 511412"/>
                  <a:gd name="connsiteY219" fmla="*/ 38121 h 327016"/>
                  <a:gd name="connsiteX220" fmla="*/ 220966 w 511412"/>
                  <a:gd name="connsiteY220" fmla="*/ 36569 h 327016"/>
                  <a:gd name="connsiteX221" fmla="*/ 220301 w 511412"/>
                  <a:gd name="connsiteY221" fmla="*/ 35794 h 327016"/>
                  <a:gd name="connsiteX222" fmla="*/ 212987 w 511412"/>
                  <a:gd name="connsiteY222" fmla="*/ 35350 h 327016"/>
                  <a:gd name="connsiteX223" fmla="*/ 211325 w 511412"/>
                  <a:gd name="connsiteY223" fmla="*/ 34574 h 327016"/>
                  <a:gd name="connsiteX224" fmla="*/ 209330 w 511412"/>
                  <a:gd name="connsiteY224" fmla="*/ 37788 h 327016"/>
                  <a:gd name="connsiteX225" fmla="*/ 207446 w 511412"/>
                  <a:gd name="connsiteY225" fmla="*/ 40004 h 327016"/>
                  <a:gd name="connsiteX226" fmla="*/ 205341 w 511412"/>
                  <a:gd name="connsiteY226" fmla="*/ 41113 h 327016"/>
                  <a:gd name="connsiteX227" fmla="*/ 200908 w 511412"/>
                  <a:gd name="connsiteY227" fmla="*/ 42110 h 327016"/>
                  <a:gd name="connsiteX228" fmla="*/ 195921 w 511412"/>
                  <a:gd name="connsiteY228" fmla="*/ 43107 h 327016"/>
                  <a:gd name="connsiteX229" fmla="*/ 193373 w 511412"/>
                  <a:gd name="connsiteY229" fmla="*/ 42775 h 327016"/>
                  <a:gd name="connsiteX230" fmla="*/ 191821 w 511412"/>
                  <a:gd name="connsiteY230" fmla="*/ 41889 h 327016"/>
                  <a:gd name="connsiteX231" fmla="*/ 187499 w 511412"/>
                  <a:gd name="connsiteY231" fmla="*/ 39672 h 327016"/>
                  <a:gd name="connsiteX232" fmla="*/ 187832 w 511412"/>
                  <a:gd name="connsiteY232" fmla="*/ 39672 h 327016"/>
                  <a:gd name="connsiteX233" fmla="*/ 190492 w 511412"/>
                  <a:gd name="connsiteY233" fmla="*/ 39672 h 327016"/>
                  <a:gd name="connsiteX234" fmla="*/ 191710 w 511412"/>
                  <a:gd name="connsiteY234" fmla="*/ 38564 h 327016"/>
                  <a:gd name="connsiteX235" fmla="*/ 193262 w 511412"/>
                  <a:gd name="connsiteY235" fmla="*/ 34353 h 327016"/>
                  <a:gd name="connsiteX236" fmla="*/ 190602 w 511412"/>
                  <a:gd name="connsiteY236" fmla="*/ 34685 h 327016"/>
                  <a:gd name="connsiteX237" fmla="*/ 184840 w 511412"/>
                  <a:gd name="connsiteY237" fmla="*/ 36348 h 327016"/>
                  <a:gd name="connsiteX238" fmla="*/ 184840 w 511412"/>
                  <a:gd name="connsiteY238" fmla="*/ 36348 h 327016"/>
                  <a:gd name="connsiteX239" fmla="*/ 180851 w 511412"/>
                  <a:gd name="connsiteY239" fmla="*/ 37899 h 327016"/>
                  <a:gd name="connsiteX240" fmla="*/ 178080 w 511412"/>
                  <a:gd name="connsiteY240" fmla="*/ 39450 h 327016"/>
                  <a:gd name="connsiteX241" fmla="*/ 177526 w 511412"/>
                  <a:gd name="connsiteY241" fmla="*/ 39894 h 327016"/>
                  <a:gd name="connsiteX242" fmla="*/ 173204 w 511412"/>
                  <a:gd name="connsiteY242" fmla="*/ 43439 h 327016"/>
                  <a:gd name="connsiteX243" fmla="*/ 173426 w 511412"/>
                  <a:gd name="connsiteY243" fmla="*/ 43550 h 327016"/>
                  <a:gd name="connsiteX244" fmla="*/ 175310 w 511412"/>
                  <a:gd name="connsiteY244" fmla="*/ 44991 h 327016"/>
                  <a:gd name="connsiteX245" fmla="*/ 175753 w 511412"/>
                  <a:gd name="connsiteY245" fmla="*/ 44991 h 327016"/>
                  <a:gd name="connsiteX246" fmla="*/ 175753 w 511412"/>
                  <a:gd name="connsiteY246" fmla="*/ 46654 h 327016"/>
                  <a:gd name="connsiteX247" fmla="*/ 175199 w 511412"/>
                  <a:gd name="connsiteY247" fmla="*/ 47650 h 327016"/>
                  <a:gd name="connsiteX248" fmla="*/ 174313 w 511412"/>
                  <a:gd name="connsiteY248" fmla="*/ 47983 h 327016"/>
                  <a:gd name="connsiteX249" fmla="*/ 173204 w 511412"/>
                  <a:gd name="connsiteY249" fmla="*/ 47650 h 327016"/>
                  <a:gd name="connsiteX250" fmla="*/ 172540 w 511412"/>
                  <a:gd name="connsiteY250" fmla="*/ 48094 h 327016"/>
                  <a:gd name="connsiteX251" fmla="*/ 172318 w 511412"/>
                  <a:gd name="connsiteY251" fmla="*/ 48537 h 327016"/>
                  <a:gd name="connsiteX252" fmla="*/ 172650 w 511412"/>
                  <a:gd name="connsiteY252" fmla="*/ 49202 h 327016"/>
                  <a:gd name="connsiteX253" fmla="*/ 173426 w 511412"/>
                  <a:gd name="connsiteY253" fmla="*/ 50421 h 327016"/>
                  <a:gd name="connsiteX254" fmla="*/ 173537 w 511412"/>
                  <a:gd name="connsiteY254" fmla="*/ 50754 h 327016"/>
                  <a:gd name="connsiteX255" fmla="*/ 173537 w 511412"/>
                  <a:gd name="connsiteY255" fmla="*/ 50754 h 327016"/>
                  <a:gd name="connsiteX256" fmla="*/ 173537 w 511412"/>
                  <a:gd name="connsiteY256" fmla="*/ 51197 h 327016"/>
                  <a:gd name="connsiteX257" fmla="*/ 173315 w 511412"/>
                  <a:gd name="connsiteY257" fmla="*/ 51751 h 327016"/>
                  <a:gd name="connsiteX258" fmla="*/ 173204 w 511412"/>
                  <a:gd name="connsiteY258" fmla="*/ 51972 h 327016"/>
                  <a:gd name="connsiteX259" fmla="*/ 171431 w 511412"/>
                  <a:gd name="connsiteY259" fmla="*/ 53524 h 327016"/>
                  <a:gd name="connsiteX260" fmla="*/ 169991 w 511412"/>
                  <a:gd name="connsiteY260" fmla="*/ 53302 h 327016"/>
                  <a:gd name="connsiteX261" fmla="*/ 168993 w 511412"/>
                  <a:gd name="connsiteY261" fmla="*/ 52748 h 327016"/>
                  <a:gd name="connsiteX262" fmla="*/ 168439 w 511412"/>
                  <a:gd name="connsiteY262" fmla="*/ 52416 h 327016"/>
                  <a:gd name="connsiteX263" fmla="*/ 166777 w 511412"/>
                  <a:gd name="connsiteY263" fmla="*/ 51751 h 327016"/>
                  <a:gd name="connsiteX264" fmla="*/ 165447 w 511412"/>
                  <a:gd name="connsiteY264" fmla="*/ 52194 h 327016"/>
                  <a:gd name="connsiteX265" fmla="*/ 165447 w 511412"/>
                  <a:gd name="connsiteY265" fmla="*/ 53191 h 327016"/>
                  <a:gd name="connsiteX266" fmla="*/ 166002 w 511412"/>
                  <a:gd name="connsiteY266" fmla="*/ 54189 h 327016"/>
                  <a:gd name="connsiteX267" fmla="*/ 166334 w 511412"/>
                  <a:gd name="connsiteY267" fmla="*/ 54632 h 327016"/>
                  <a:gd name="connsiteX268" fmla="*/ 166888 w 511412"/>
                  <a:gd name="connsiteY268" fmla="*/ 55408 h 327016"/>
                  <a:gd name="connsiteX269" fmla="*/ 167109 w 511412"/>
                  <a:gd name="connsiteY269" fmla="*/ 56405 h 327016"/>
                  <a:gd name="connsiteX270" fmla="*/ 166777 w 511412"/>
                  <a:gd name="connsiteY270" fmla="*/ 57957 h 327016"/>
                  <a:gd name="connsiteX271" fmla="*/ 166112 w 511412"/>
                  <a:gd name="connsiteY271" fmla="*/ 58732 h 327016"/>
                  <a:gd name="connsiteX272" fmla="*/ 164450 w 511412"/>
                  <a:gd name="connsiteY272" fmla="*/ 60838 h 327016"/>
                  <a:gd name="connsiteX273" fmla="*/ 162455 w 511412"/>
                  <a:gd name="connsiteY273" fmla="*/ 61724 h 327016"/>
                  <a:gd name="connsiteX274" fmla="*/ 161347 w 511412"/>
                  <a:gd name="connsiteY274" fmla="*/ 62167 h 327016"/>
                  <a:gd name="connsiteX275" fmla="*/ 156582 w 511412"/>
                  <a:gd name="connsiteY275" fmla="*/ 61946 h 327016"/>
                  <a:gd name="connsiteX276" fmla="*/ 153479 w 511412"/>
                  <a:gd name="connsiteY276" fmla="*/ 61835 h 327016"/>
                  <a:gd name="connsiteX277" fmla="*/ 150487 w 511412"/>
                  <a:gd name="connsiteY277" fmla="*/ 62389 h 327016"/>
                  <a:gd name="connsiteX278" fmla="*/ 146165 w 511412"/>
                  <a:gd name="connsiteY278" fmla="*/ 64273 h 327016"/>
                  <a:gd name="connsiteX279" fmla="*/ 145390 w 511412"/>
                  <a:gd name="connsiteY279" fmla="*/ 64495 h 327016"/>
                  <a:gd name="connsiteX280" fmla="*/ 144503 w 511412"/>
                  <a:gd name="connsiteY280" fmla="*/ 64052 h 327016"/>
                  <a:gd name="connsiteX281" fmla="*/ 144060 w 511412"/>
                  <a:gd name="connsiteY281" fmla="*/ 63498 h 327016"/>
                  <a:gd name="connsiteX282" fmla="*/ 143728 w 511412"/>
                  <a:gd name="connsiteY282" fmla="*/ 62832 h 327016"/>
                  <a:gd name="connsiteX283" fmla="*/ 143284 w 511412"/>
                  <a:gd name="connsiteY283" fmla="*/ 62500 h 327016"/>
                  <a:gd name="connsiteX284" fmla="*/ 139960 w 511412"/>
                  <a:gd name="connsiteY284" fmla="*/ 61392 h 327016"/>
                  <a:gd name="connsiteX285" fmla="*/ 137522 w 511412"/>
                  <a:gd name="connsiteY285" fmla="*/ 59951 h 327016"/>
                  <a:gd name="connsiteX286" fmla="*/ 136857 w 511412"/>
                  <a:gd name="connsiteY286" fmla="*/ 57291 h 327016"/>
                  <a:gd name="connsiteX287" fmla="*/ 138963 w 511412"/>
                  <a:gd name="connsiteY287" fmla="*/ 52526 h 327016"/>
                  <a:gd name="connsiteX288" fmla="*/ 135860 w 511412"/>
                  <a:gd name="connsiteY288" fmla="*/ 52859 h 327016"/>
                  <a:gd name="connsiteX289" fmla="*/ 134530 w 511412"/>
                  <a:gd name="connsiteY289" fmla="*/ 52637 h 327016"/>
                  <a:gd name="connsiteX290" fmla="*/ 134308 w 511412"/>
                  <a:gd name="connsiteY290" fmla="*/ 52526 h 327016"/>
                  <a:gd name="connsiteX291" fmla="*/ 132868 w 511412"/>
                  <a:gd name="connsiteY291" fmla="*/ 51751 h 327016"/>
                  <a:gd name="connsiteX292" fmla="*/ 130208 w 511412"/>
                  <a:gd name="connsiteY292" fmla="*/ 51197 h 327016"/>
                  <a:gd name="connsiteX293" fmla="*/ 124556 w 511412"/>
                  <a:gd name="connsiteY293" fmla="*/ 52194 h 327016"/>
                  <a:gd name="connsiteX294" fmla="*/ 121564 w 511412"/>
                  <a:gd name="connsiteY294" fmla="*/ 51751 h 327016"/>
                  <a:gd name="connsiteX295" fmla="*/ 120567 w 511412"/>
                  <a:gd name="connsiteY295" fmla="*/ 50975 h 327016"/>
                  <a:gd name="connsiteX296" fmla="*/ 119570 w 511412"/>
                  <a:gd name="connsiteY296" fmla="*/ 50643 h 327016"/>
                  <a:gd name="connsiteX297" fmla="*/ 118572 w 511412"/>
                  <a:gd name="connsiteY297" fmla="*/ 50975 h 327016"/>
                  <a:gd name="connsiteX298" fmla="*/ 117575 w 511412"/>
                  <a:gd name="connsiteY298" fmla="*/ 51751 h 327016"/>
                  <a:gd name="connsiteX299" fmla="*/ 115359 w 511412"/>
                  <a:gd name="connsiteY299" fmla="*/ 52305 h 327016"/>
                  <a:gd name="connsiteX300" fmla="*/ 115691 w 511412"/>
                  <a:gd name="connsiteY300" fmla="*/ 54189 h 327016"/>
                  <a:gd name="connsiteX301" fmla="*/ 116910 w 511412"/>
                  <a:gd name="connsiteY301" fmla="*/ 56516 h 327016"/>
                  <a:gd name="connsiteX302" fmla="*/ 117464 w 511412"/>
                  <a:gd name="connsiteY302" fmla="*/ 58511 h 327016"/>
                  <a:gd name="connsiteX303" fmla="*/ 116578 w 511412"/>
                  <a:gd name="connsiteY303" fmla="*/ 59951 h 327016"/>
                  <a:gd name="connsiteX304" fmla="*/ 114915 w 511412"/>
                  <a:gd name="connsiteY304" fmla="*/ 61392 h 327016"/>
                  <a:gd name="connsiteX305" fmla="*/ 113031 w 511412"/>
                  <a:gd name="connsiteY305" fmla="*/ 62389 h 327016"/>
                  <a:gd name="connsiteX306" fmla="*/ 110040 w 511412"/>
                  <a:gd name="connsiteY306" fmla="*/ 63054 h 327016"/>
                  <a:gd name="connsiteX307" fmla="*/ 109929 w 511412"/>
                  <a:gd name="connsiteY307" fmla="*/ 66268 h 327016"/>
                  <a:gd name="connsiteX308" fmla="*/ 106937 w 511412"/>
                  <a:gd name="connsiteY308" fmla="*/ 67930 h 327016"/>
                  <a:gd name="connsiteX309" fmla="*/ 105275 w 511412"/>
                  <a:gd name="connsiteY309" fmla="*/ 70146 h 327016"/>
                  <a:gd name="connsiteX310" fmla="*/ 103834 w 511412"/>
                  <a:gd name="connsiteY310" fmla="*/ 72806 h 327016"/>
                  <a:gd name="connsiteX311" fmla="*/ 103280 w 511412"/>
                  <a:gd name="connsiteY311" fmla="*/ 74911 h 327016"/>
                  <a:gd name="connsiteX312" fmla="*/ 116799 w 511412"/>
                  <a:gd name="connsiteY312" fmla="*/ 73582 h 327016"/>
                  <a:gd name="connsiteX313" fmla="*/ 118905 w 511412"/>
                  <a:gd name="connsiteY313" fmla="*/ 72584 h 327016"/>
                  <a:gd name="connsiteX314" fmla="*/ 120567 w 511412"/>
                  <a:gd name="connsiteY314" fmla="*/ 73914 h 327016"/>
                  <a:gd name="connsiteX315" fmla="*/ 122229 w 511412"/>
                  <a:gd name="connsiteY315" fmla="*/ 75465 h 327016"/>
                  <a:gd name="connsiteX316" fmla="*/ 123448 w 511412"/>
                  <a:gd name="connsiteY316" fmla="*/ 77128 h 327016"/>
                  <a:gd name="connsiteX317" fmla="*/ 122562 w 511412"/>
                  <a:gd name="connsiteY317" fmla="*/ 79011 h 327016"/>
                  <a:gd name="connsiteX318" fmla="*/ 121564 w 511412"/>
                  <a:gd name="connsiteY318" fmla="*/ 79676 h 327016"/>
                  <a:gd name="connsiteX319" fmla="*/ 120345 w 511412"/>
                  <a:gd name="connsiteY319" fmla="*/ 80009 h 327016"/>
                  <a:gd name="connsiteX320" fmla="*/ 119127 w 511412"/>
                  <a:gd name="connsiteY320" fmla="*/ 80674 h 327016"/>
                  <a:gd name="connsiteX321" fmla="*/ 117575 w 511412"/>
                  <a:gd name="connsiteY321" fmla="*/ 82890 h 327016"/>
                  <a:gd name="connsiteX322" fmla="*/ 116910 w 511412"/>
                  <a:gd name="connsiteY322" fmla="*/ 83222 h 327016"/>
                  <a:gd name="connsiteX323" fmla="*/ 115913 w 511412"/>
                  <a:gd name="connsiteY323" fmla="*/ 83333 h 327016"/>
                  <a:gd name="connsiteX324" fmla="*/ 113697 w 511412"/>
                  <a:gd name="connsiteY324" fmla="*/ 85550 h 327016"/>
                  <a:gd name="connsiteX325" fmla="*/ 113031 w 511412"/>
                  <a:gd name="connsiteY325" fmla="*/ 88874 h 327016"/>
                  <a:gd name="connsiteX326" fmla="*/ 113475 w 511412"/>
                  <a:gd name="connsiteY326" fmla="*/ 93085 h 327016"/>
                  <a:gd name="connsiteX327" fmla="*/ 105829 w 511412"/>
                  <a:gd name="connsiteY327" fmla="*/ 98737 h 327016"/>
                  <a:gd name="connsiteX328" fmla="*/ 102504 w 511412"/>
                  <a:gd name="connsiteY328" fmla="*/ 102061 h 327016"/>
                  <a:gd name="connsiteX329" fmla="*/ 100288 w 511412"/>
                  <a:gd name="connsiteY329" fmla="*/ 105607 h 327016"/>
                  <a:gd name="connsiteX330" fmla="*/ 100066 w 511412"/>
                  <a:gd name="connsiteY330" fmla="*/ 105829 h 327016"/>
                  <a:gd name="connsiteX331" fmla="*/ 92863 w 511412"/>
                  <a:gd name="connsiteY331" fmla="*/ 112478 h 327016"/>
                  <a:gd name="connsiteX332" fmla="*/ 89539 w 511412"/>
                  <a:gd name="connsiteY332" fmla="*/ 113697 h 327016"/>
                  <a:gd name="connsiteX333" fmla="*/ 89650 w 511412"/>
                  <a:gd name="connsiteY333" fmla="*/ 116578 h 327016"/>
                  <a:gd name="connsiteX334" fmla="*/ 87987 w 511412"/>
                  <a:gd name="connsiteY334" fmla="*/ 117354 h 327016"/>
                  <a:gd name="connsiteX335" fmla="*/ 87655 w 511412"/>
                  <a:gd name="connsiteY335" fmla="*/ 117686 h 327016"/>
                  <a:gd name="connsiteX336" fmla="*/ 87212 w 511412"/>
                  <a:gd name="connsiteY336" fmla="*/ 118684 h 327016"/>
                  <a:gd name="connsiteX337" fmla="*/ 84330 w 511412"/>
                  <a:gd name="connsiteY337" fmla="*/ 119791 h 327016"/>
                  <a:gd name="connsiteX338" fmla="*/ 83222 w 511412"/>
                  <a:gd name="connsiteY338" fmla="*/ 120789 h 327016"/>
                  <a:gd name="connsiteX339" fmla="*/ 81782 w 511412"/>
                  <a:gd name="connsiteY339" fmla="*/ 123448 h 327016"/>
                  <a:gd name="connsiteX340" fmla="*/ 83112 w 511412"/>
                  <a:gd name="connsiteY340" fmla="*/ 126551 h 327016"/>
                  <a:gd name="connsiteX341" fmla="*/ 80563 w 511412"/>
                  <a:gd name="connsiteY341" fmla="*/ 130208 h 327016"/>
                  <a:gd name="connsiteX342" fmla="*/ 72916 w 511412"/>
                  <a:gd name="connsiteY342" fmla="*/ 135971 h 327016"/>
                  <a:gd name="connsiteX343" fmla="*/ 60727 w 511412"/>
                  <a:gd name="connsiteY343" fmla="*/ 139849 h 327016"/>
                  <a:gd name="connsiteX344" fmla="*/ 55297 w 511412"/>
                  <a:gd name="connsiteY344" fmla="*/ 143063 h 327016"/>
                  <a:gd name="connsiteX345" fmla="*/ 53524 w 511412"/>
                  <a:gd name="connsiteY345" fmla="*/ 148825 h 327016"/>
                  <a:gd name="connsiteX346" fmla="*/ 54078 w 511412"/>
                  <a:gd name="connsiteY346" fmla="*/ 150266 h 327016"/>
                  <a:gd name="connsiteX347" fmla="*/ 55519 w 511412"/>
                  <a:gd name="connsiteY347" fmla="*/ 153147 h 327016"/>
                  <a:gd name="connsiteX348" fmla="*/ 55962 w 511412"/>
                  <a:gd name="connsiteY348" fmla="*/ 155031 h 327016"/>
                  <a:gd name="connsiteX349" fmla="*/ 55740 w 511412"/>
                  <a:gd name="connsiteY349" fmla="*/ 157358 h 327016"/>
                  <a:gd name="connsiteX350" fmla="*/ 55297 w 511412"/>
                  <a:gd name="connsiteY350" fmla="*/ 158356 h 327016"/>
                  <a:gd name="connsiteX351" fmla="*/ 55075 w 511412"/>
                  <a:gd name="connsiteY351" fmla="*/ 158910 h 327016"/>
                  <a:gd name="connsiteX352" fmla="*/ 54299 w 511412"/>
                  <a:gd name="connsiteY352" fmla="*/ 160350 h 327016"/>
                  <a:gd name="connsiteX353" fmla="*/ 52526 w 511412"/>
                  <a:gd name="connsiteY353" fmla="*/ 165669 h 327016"/>
                  <a:gd name="connsiteX354" fmla="*/ 52416 w 511412"/>
                  <a:gd name="connsiteY354" fmla="*/ 166445 h 327016"/>
                  <a:gd name="connsiteX355" fmla="*/ 52637 w 511412"/>
                  <a:gd name="connsiteY355" fmla="*/ 167442 h 327016"/>
                  <a:gd name="connsiteX356" fmla="*/ 53302 w 511412"/>
                  <a:gd name="connsiteY356" fmla="*/ 168218 h 327016"/>
                  <a:gd name="connsiteX357" fmla="*/ 54078 w 511412"/>
                  <a:gd name="connsiteY357" fmla="*/ 169104 h 327016"/>
                  <a:gd name="connsiteX358" fmla="*/ 54189 w 511412"/>
                  <a:gd name="connsiteY358" fmla="*/ 171986 h 327016"/>
                  <a:gd name="connsiteX359" fmla="*/ 53746 w 511412"/>
                  <a:gd name="connsiteY359" fmla="*/ 173315 h 327016"/>
                  <a:gd name="connsiteX360" fmla="*/ 52416 w 511412"/>
                  <a:gd name="connsiteY360" fmla="*/ 174867 h 327016"/>
                  <a:gd name="connsiteX361" fmla="*/ 51308 w 511412"/>
                  <a:gd name="connsiteY361" fmla="*/ 175753 h 327016"/>
                  <a:gd name="connsiteX362" fmla="*/ 47540 w 511412"/>
                  <a:gd name="connsiteY362" fmla="*/ 177748 h 327016"/>
                  <a:gd name="connsiteX363" fmla="*/ 44548 w 511412"/>
                  <a:gd name="connsiteY363" fmla="*/ 181184 h 327016"/>
                  <a:gd name="connsiteX364" fmla="*/ 43439 w 511412"/>
                  <a:gd name="connsiteY364" fmla="*/ 182070 h 327016"/>
                  <a:gd name="connsiteX365" fmla="*/ 35239 w 511412"/>
                  <a:gd name="connsiteY365" fmla="*/ 186613 h 327016"/>
                  <a:gd name="connsiteX366" fmla="*/ 20058 w 511412"/>
                  <a:gd name="connsiteY366" fmla="*/ 200465 h 327016"/>
                  <a:gd name="connsiteX367" fmla="*/ 18506 w 511412"/>
                  <a:gd name="connsiteY367" fmla="*/ 202460 h 327016"/>
                  <a:gd name="connsiteX368" fmla="*/ 18838 w 511412"/>
                  <a:gd name="connsiteY368" fmla="*/ 204676 h 327016"/>
                  <a:gd name="connsiteX369" fmla="*/ 21609 w 511412"/>
                  <a:gd name="connsiteY369" fmla="*/ 207779 h 327016"/>
                  <a:gd name="connsiteX370" fmla="*/ 17620 w 511412"/>
                  <a:gd name="connsiteY370" fmla="*/ 212766 h 327016"/>
                  <a:gd name="connsiteX371" fmla="*/ 13630 w 511412"/>
                  <a:gd name="connsiteY371" fmla="*/ 219525 h 327016"/>
                  <a:gd name="connsiteX372" fmla="*/ 12411 w 511412"/>
                  <a:gd name="connsiteY372" fmla="*/ 220966 h 327016"/>
                  <a:gd name="connsiteX373" fmla="*/ 11968 w 511412"/>
                  <a:gd name="connsiteY373" fmla="*/ 221964 h 327016"/>
                  <a:gd name="connsiteX374" fmla="*/ 11968 w 511412"/>
                  <a:gd name="connsiteY374" fmla="*/ 222850 h 327016"/>
                  <a:gd name="connsiteX375" fmla="*/ 12190 w 511412"/>
                  <a:gd name="connsiteY375" fmla="*/ 223625 h 327016"/>
                  <a:gd name="connsiteX376" fmla="*/ 12411 w 511412"/>
                  <a:gd name="connsiteY376" fmla="*/ 224290 h 327016"/>
                  <a:gd name="connsiteX377" fmla="*/ 12522 w 511412"/>
                  <a:gd name="connsiteY377" fmla="*/ 224734 h 327016"/>
                  <a:gd name="connsiteX378" fmla="*/ 12522 w 511412"/>
                  <a:gd name="connsiteY378" fmla="*/ 225953 h 327016"/>
                  <a:gd name="connsiteX379" fmla="*/ 12744 w 511412"/>
                  <a:gd name="connsiteY379" fmla="*/ 227172 h 327016"/>
                  <a:gd name="connsiteX380" fmla="*/ 12522 w 511412"/>
                  <a:gd name="connsiteY380" fmla="*/ 228169 h 327016"/>
                  <a:gd name="connsiteX381" fmla="*/ 11192 w 511412"/>
                  <a:gd name="connsiteY381" fmla="*/ 229388 h 327016"/>
                  <a:gd name="connsiteX382" fmla="*/ 11746 w 511412"/>
                  <a:gd name="connsiteY382" fmla="*/ 229721 h 327016"/>
                  <a:gd name="connsiteX383" fmla="*/ 17398 w 511412"/>
                  <a:gd name="connsiteY383" fmla="*/ 233156 h 327016"/>
                  <a:gd name="connsiteX384" fmla="*/ 19060 w 511412"/>
                  <a:gd name="connsiteY384" fmla="*/ 235040 h 327016"/>
                  <a:gd name="connsiteX385" fmla="*/ 20390 w 511412"/>
                  <a:gd name="connsiteY385" fmla="*/ 237477 h 327016"/>
                  <a:gd name="connsiteX386" fmla="*/ 20501 w 511412"/>
                  <a:gd name="connsiteY386" fmla="*/ 239251 h 327016"/>
                  <a:gd name="connsiteX387" fmla="*/ 18506 w 511412"/>
                  <a:gd name="connsiteY387" fmla="*/ 243794 h 327016"/>
                  <a:gd name="connsiteX388" fmla="*/ 16844 w 511412"/>
                  <a:gd name="connsiteY388" fmla="*/ 247451 h 327016"/>
                  <a:gd name="connsiteX389" fmla="*/ 16511 w 511412"/>
                  <a:gd name="connsiteY389" fmla="*/ 248781 h 327016"/>
                  <a:gd name="connsiteX390" fmla="*/ 15736 w 511412"/>
                  <a:gd name="connsiteY390" fmla="*/ 253435 h 327016"/>
                  <a:gd name="connsiteX391" fmla="*/ 15625 w 511412"/>
                  <a:gd name="connsiteY391" fmla="*/ 255208 h 327016"/>
                  <a:gd name="connsiteX392" fmla="*/ 15736 w 511412"/>
                  <a:gd name="connsiteY392" fmla="*/ 256649 h 327016"/>
                  <a:gd name="connsiteX393" fmla="*/ 15293 w 511412"/>
                  <a:gd name="connsiteY393" fmla="*/ 257757 h 327016"/>
                  <a:gd name="connsiteX394" fmla="*/ 12744 w 511412"/>
                  <a:gd name="connsiteY394" fmla="*/ 258532 h 327016"/>
                  <a:gd name="connsiteX395" fmla="*/ 12079 w 511412"/>
                  <a:gd name="connsiteY395" fmla="*/ 258643 h 327016"/>
                  <a:gd name="connsiteX396" fmla="*/ 11414 w 511412"/>
                  <a:gd name="connsiteY396" fmla="*/ 258532 h 327016"/>
                  <a:gd name="connsiteX397" fmla="*/ 10527 w 511412"/>
                  <a:gd name="connsiteY397" fmla="*/ 258200 h 327016"/>
                  <a:gd name="connsiteX398" fmla="*/ 10306 w 511412"/>
                  <a:gd name="connsiteY398" fmla="*/ 258200 h 327016"/>
                  <a:gd name="connsiteX399" fmla="*/ 10084 w 511412"/>
                  <a:gd name="connsiteY399" fmla="*/ 258200 h 327016"/>
                  <a:gd name="connsiteX400" fmla="*/ 9973 w 511412"/>
                  <a:gd name="connsiteY400" fmla="*/ 258311 h 327016"/>
                  <a:gd name="connsiteX401" fmla="*/ 3103 w 511412"/>
                  <a:gd name="connsiteY401" fmla="*/ 261635 h 327016"/>
                  <a:gd name="connsiteX402" fmla="*/ 443 w 511412"/>
                  <a:gd name="connsiteY402" fmla="*/ 263408 h 327016"/>
                  <a:gd name="connsiteX403" fmla="*/ 0 w 511412"/>
                  <a:gd name="connsiteY403" fmla="*/ 265292 h 327016"/>
                  <a:gd name="connsiteX404" fmla="*/ 1108 w 511412"/>
                  <a:gd name="connsiteY404" fmla="*/ 267619 h 327016"/>
                  <a:gd name="connsiteX405" fmla="*/ 3103 w 511412"/>
                  <a:gd name="connsiteY405" fmla="*/ 270057 h 327016"/>
                  <a:gd name="connsiteX406" fmla="*/ 2770 w 511412"/>
                  <a:gd name="connsiteY406" fmla="*/ 271498 h 327016"/>
                  <a:gd name="connsiteX407" fmla="*/ 1884 w 511412"/>
                  <a:gd name="connsiteY407" fmla="*/ 273160 h 327016"/>
                  <a:gd name="connsiteX408" fmla="*/ 443 w 511412"/>
                  <a:gd name="connsiteY408" fmla="*/ 276706 h 327016"/>
                  <a:gd name="connsiteX409" fmla="*/ 3103 w 511412"/>
                  <a:gd name="connsiteY409" fmla="*/ 275044 h 327016"/>
                  <a:gd name="connsiteX410" fmla="*/ 8311 w 511412"/>
                  <a:gd name="connsiteY410" fmla="*/ 273825 h 327016"/>
                  <a:gd name="connsiteX411" fmla="*/ 13409 w 511412"/>
                  <a:gd name="connsiteY411" fmla="*/ 273603 h 327016"/>
                  <a:gd name="connsiteX412" fmla="*/ 17287 w 511412"/>
                  <a:gd name="connsiteY412" fmla="*/ 275377 h 327016"/>
                  <a:gd name="connsiteX413" fmla="*/ 20944 w 511412"/>
                  <a:gd name="connsiteY413" fmla="*/ 273492 h 327016"/>
                  <a:gd name="connsiteX414" fmla="*/ 26817 w 511412"/>
                  <a:gd name="connsiteY414" fmla="*/ 266733 h 327016"/>
                  <a:gd name="connsiteX415" fmla="*/ 34020 w 511412"/>
                  <a:gd name="connsiteY415" fmla="*/ 261857 h 327016"/>
                  <a:gd name="connsiteX416" fmla="*/ 37012 w 511412"/>
                  <a:gd name="connsiteY416" fmla="*/ 258754 h 327016"/>
                  <a:gd name="connsiteX417" fmla="*/ 36347 w 511412"/>
                  <a:gd name="connsiteY417" fmla="*/ 254986 h 327016"/>
                  <a:gd name="connsiteX418" fmla="*/ 35572 w 511412"/>
                  <a:gd name="connsiteY418" fmla="*/ 254654 h 327016"/>
                  <a:gd name="connsiteX419" fmla="*/ 33688 w 511412"/>
                  <a:gd name="connsiteY419" fmla="*/ 255540 h 327016"/>
                  <a:gd name="connsiteX420" fmla="*/ 32469 w 511412"/>
                  <a:gd name="connsiteY420" fmla="*/ 254875 h 327016"/>
                  <a:gd name="connsiteX421" fmla="*/ 32025 w 511412"/>
                  <a:gd name="connsiteY421" fmla="*/ 254210 h 327016"/>
                  <a:gd name="connsiteX422" fmla="*/ 30918 w 511412"/>
                  <a:gd name="connsiteY422" fmla="*/ 251551 h 327016"/>
                  <a:gd name="connsiteX423" fmla="*/ 30918 w 511412"/>
                  <a:gd name="connsiteY423" fmla="*/ 250886 h 327016"/>
                  <a:gd name="connsiteX424" fmla="*/ 29809 w 511412"/>
                  <a:gd name="connsiteY424" fmla="*/ 248116 h 327016"/>
                  <a:gd name="connsiteX425" fmla="*/ 29366 w 511412"/>
                  <a:gd name="connsiteY425" fmla="*/ 246453 h 327016"/>
                  <a:gd name="connsiteX426" fmla="*/ 29920 w 511412"/>
                  <a:gd name="connsiteY426" fmla="*/ 244238 h 327016"/>
                  <a:gd name="connsiteX427" fmla="*/ 32358 w 511412"/>
                  <a:gd name="connsiteY427" fmla="*/ 241023 h 327016"/>
                  <a:gd name="connsiteX428" fmla="*/ 35572 w 511412"/>
                  <a:gd name="connsiteY428" fmla="*/ 236701 h 327016"/>
                  <a:gd name="connsiteX429" fmla="*/ 39229 w 511412"/>
                  <a:gd name="connsiteY429" fmla="*/ 233488 h 327016"/>
                  <a:gd name="connsiteX430" fmla="*/ 42775 w 511412"/>
                  <a:gd name="connsiteY430" fmla="*/ 232380 h 327016"/>
                  <a:gd name="connsiteX431" fmla="*/ 46542 w 511412"/>
                  <a:gd name="connsiteY431" fmla="*/ 232269 h 327016"/>
                  <a:gd name="connsiteX432" fmla="*/ 50199 w 511412"/>
                  <a:gd name="connsiteY432" fmla="*/ 231272 h 327016"/>
                  <a:gd name="connsiteX433" fmla="*/ 59840 w 511412"/>
                  <a:gd name="connsiteY433" fmla="*/ 224623 h 327016"/>
                  <a:gd name="connsiteX434" fmla="*/ 67043 w 511412"/>
                  <a:gd name="connsiteY434" fmla="*/ 223182 h 327016"/>
                  <a:gd name="connsiteX435" fmla="*/ 74689 w 511412"/>
                  <a:gd name="connsiteY435" fmla="*/ 223404 h 327016"/>
                  <a:gd name="connsiteX436" fmla="*/ 91534 w 511412"/>
                  <a:gd name="connsiteY436" fmla="*/ 227836 h 327016"/>
                  <a:gd name="connsiteX437" fmla="*/ 93196 w 511412"/>
                  <a:gd name="connsiteY437" fmla="*/ 228723 h 327016"/>
                  <a:gd name="connsiteX438" fmla="*/ 93196 w 511412"/>
                  <a:gd name="connsiteY438" fmla="*/ 228723 h 327016"/>
                  <a:gd name="connsiteX439" fmla="*/ 94304 w 511412"/>
                  <a:gd name="connsiteY439" fmla="*/ 230275 h 327016"/>
                  <a:gd name="connsiteX440" fmla="*/ 94415 w 511412"/>
                  <a:gd name="connsiteY440" fmla="*/ 231826 h 327016"/>
                  <a:gd name="connsiteX441" fmla="*/ 94525 w 511412"/>
                  <a:gd name="connsiteY441" fmla="*/ 233377 h 327016"/>
                  <a:gd name="connsiteX442" fmla="*/ 93750 w 511412"/>
                  <a:gd name="connsiteY442" fmla="*/ 236148 h 327016"/>
                  <a:gd name="connsiteX443" fmla="*/ 90758 w 511412"/>
                  <a:gd name="connsiteY443" fmla="*/ 239694 h 327016"/>
                  <a:gd name="connsiteX444" fmla="*/ 90093 w 511412"/>
                  <a:gd name="connsiteY444" fmla="*/ 241577 h 327016"/>
                  <a:gd name="connsiteX445" fmla="*/ 92309 w 511412"/>
                  <a:gd name="connsiteY445" fmla="*/ 245234 h 327016"/>
                  <a:gd name="connsiteX446" fmla="*/ 96299 w 511412"/>
                  <a:gd name="connsiteY446" fmla="*/ 249556 h 327016"/>
                  <a:gd name="connsiteX447" fmla="*/ 98958 w 511412"/>
                  <a:gd name="connsiteY447" fmla="*/ 253989 h 327016"/>
                  <a:gd name="connsiteX448" fmla="*/ 94858 w 511412"/>
                  <a:gd name="connsiteY448" fmla="*/ 261746 h 327016"/>
                  <a:gd name="connsiteX449" fmla="*/ 92974 w 511412"/>
                  <a:gd name="connsiteY449" fmla="*/ 267619 h 327016"/>
                  <a:gd name="connsiteX450" fmla="*/ 91866 w 511412"/>
                  <a:gd name="connsiteY450" fmla="*/ 273271 h 327016"/>
                  <a:gd name="connsiteX451" fmla="*/ 92863 w 511412"/>
                  <a:gd name="connsiteY451" fmla="*/ 275931 h 327016"/>
                  <a:gd name="connsiteX452" fmla="*/ 101839 w 511412"/>
                  <a:gd name="connsiteY452" fmla="*/ 277925 h 327016"/>
                  <a:gd name="connsiteX453" fmla="*/ 103612 w 511412"/>
                  <a:gd name="connsiteY453" fmla="*/ 279588 h 327016"/>
                  <a:gd name="connsiteX454" fmla="*/ 103502 w 511412"/>
                  <a:gd name="connsiteY454" fmla="*/ 280917 h 327016"/>
                  <a:gd name="connsiteX455" fmla="*/ 102726 w 511412"/>
                  <a:gd name="connsiteY455" fmla="*/ 282136 h 327016"/>
                  <a:gd name="connsiteX456" fmla="*/ 101839 w 511412"/>
                  <a:gd name="connsiteY456" fmla="*/ 283244 h 327016"/>
                  <a:gd name="connsiteX457" fmla="*/ 101285 w 511412"/>
                  <a:gd name="connsiteY457" fmla="*/ 284131 h 327016"/>
                  <a:gd name="connsiteX458" fmla="*/ 101617 w 511412"/>
                  <a:gd name="connsiteY458" fmla="*/ 283909 h 327016"/>
                  <a:gd name="connsiteX459" fmla="*/ 101839 w 511412"/>
                  <a:gd name="connsiteY459" fmla="*/ 285571 h 327016"/>
                  <a:gd name="connsiteX460" fmla="*/ 101839 w 511412"/>
                  <a:gd name="connsiteY460" fmla="*/ 287233 h 327016"/>
                  <a:gd name="connsiteX461" fmla="*/ 101617 w 511412"/>
                  <a:gd name="connsiteY461" fmla="*/ 287344 h 327016"/>
                  <a:gd name="connsiteX462" fmla="*/ 101728 w 511412"/>
                  <a:gd name="connsiteY462" fmla="*/ 288674 h 327016"/>
                  <a:gd name="connsiteX463" fmla="*/ 101507 w 511412"/>
                  <a:gd name="connsiteY463" fmla="*/ 289339 h 327016"/>
                  <a:gd name="connsiteX464" fmla="*/ 101507 w 511412"/>
                  <a:gd name="connsiteY464" fmla="*/ 289893 h 327016"/>
                  <a:gd name="connsiteX465" fmla="*/ 102504 w 511412"/>
                  <a:gd name="connsiteY465" fmla="*/ 290558 h 327016"/>
                  <a:gd name="connsiteX466" fmla="*/ 103612 w 511412"/>
                  <a:gd name="connsiteY466" fmla="*/ 290779 h 327016"/>
                  <a:gd name="connsiteX467" fmla="*/ 104499 w 511412"/>
                  <a:gd name="connsiteY467" fmla="*/ 290115 h 327016"/>
                  <a:gd name="connsiteX468" fmla="*/ 105275 w 511412"/>
                  <a:gd name="connsiteY468" fmla="*/ 289229 h 327016"/>
                  <a:gd name="connsiteX469" fmla="*/ 106272 w 511412"/>
                  <a:gd name="connsiteY469" fmla="*/ 288896 h 327016"/>
                  <a:gd name="connsiteX470" fmla="*/ 108821 w 511412"/>
                  <a:gd name="connsiteY470" fmla="*/ 290004 h 327016"/>
                  <a:gd name="connsiteX471" fmla="*/ 116467 w 511412"/>
                  <a:gd name="connsiteY471" fmla="*/ 298648 h 327016"/>
                  <a:gd name="connsiteX472" fmla="*/ 117021 w 511412"/>
                  <a:gd name="connsiteY472" fmla="*/ 299091 h 327016"/>
                  <a:gd name="connsiteX473" fmla="*/ 117464 w 511412"/>
                  <a:gd name="connsiteY473" fmla="*/ 300753 h 327016"/>
                  <a:gd name="connsiteX474" fmla="*/ 118794 w 511412"/>
                  <a:gd name="connsiteY474" fmla="*/ 304188 h 327016"/>
                  <a:gd name="connsiteX475" fmla="*/ 119570 w 511412"/>
                  <a:gd name="connsiteY475" fmla="*/ 307070 h 327016"/>
                  <a:gd name="connsiteX476" fmla="*/ 120124 w 511412"/>
                  <a:gd name="connsiteY476" fmla="*/ 308731 h 327016"/>
                  <a:gd name="connsiteX477" fmla="*/ 120900 w 511412"/>
                  <a:gd name="connsiteY477" fmla="*/ 310062 h 327016"/>
                  <a:gd name="connsiteX478" fmla="*/ 125997 w 511412"/>
                  <a:gd name="connsiteY478" fmla="*/ 315713 h 327016"/>
                  <a:gd name="connsiteX479" fmla="*/ 128656 w 511412"/>
                  <a:gd name="connsiteY479" fmla="*/ 317375 h 327016"/>
                  <a:gd name="connsiteX480" fmla="*/ 132092 w 511412"/>
                  <a:gd name="connsiteY480" fmla="*/ 318040 h 327016"/>
                  <a:gd name="connsiteX481" fmla="*/ 135860 w 511412"/>
                  <a:gd name="connsiteY481" fmla="*/ 317929 h 327016"/>
                  <a:gd name="connsiteX482" fmla="*/ 139295 w 511412"/>
                  <a:gd name="connsiteY482" fmla="*/ 317375 h 327016"/>
                  <a:gd name="connsiteX483" fmla="*/ 146276 w 511412"/>
                  <a:gd name="connsiteY483" fmla="*/ 314494 h 327016"/>
                  <a:gd name="connsiteX484" fmla="*/ 149490 w 511412"/>
                  <a:gd name="connsiteY484" fmla="*/ 312499 h 327016"/>
                  <a:gd name="connsiteX485" fmla="*/ 150930 w 511412"/>
                  <a:gd name="connsiteY485" fmla="*/ 311946 h 327016"/>
                  <a:gd name="connsiteX486" fmla="*/ 159463 w 511412"/>
                  <a:gd name="connsiteY486" fmla="*/ 312942 h 327016"/>
                  <a:gd name="connsiteX487" fmla="*/ 163120 w 511412"/>
                  <a:gd name="connsiteY487" fmla="*/ 311613 h 327016"/>
                  <a:gd name="connsiteX488" fmla="*/ 169769 w 511412"/>
                  <a:gd name="connsiteY488" fmla="*/ 306737 h 327016"/>
                  <a:gd name="connsiteX489" fmla="*/ 173204 w 511412"/>
                  <a:gd name="connsiteY489" fmla="*/ 305296 h 327016"/>
                  <a:gd name="connsiteX490" fmla="*/ 175531 w 511412"/>
                  <a:gd name="connsiteY490" fmla="*/ 304964 h 327016"/>
                  <a:gd name="connsiteX491" fmla="*/ 176750 w 511412"/>
                  <a:gd name="connsiteY491" fmla="*/ 303302 h 327016"/>
                  <a:gd name="connsiteX492" fmla="*/ 177859 w 511412"/>
                  <a:gd name="connsiteY492" fmla="*/ 301529 h 327016"/>
                  <a:gd name="connsiteX493" fmla="*/ 179743 w 511412"/>
                  <a:gd name="connsiteY493" fmla="*/ 300531 h 327016"/>
                  <a:gd name="connsiteX494" fmla="*/ 191378 w 511412"/>
                  <a:gd name="connsiteY494" fmla="*/ 303413 h 327016"/>
                  <a:gd name="connsiteX495" fmla="*/ 193151 w 511412"/>
                  <a:gd name="connsiteY495" fmla="*/ 304410 h 327016"/>
                  <a:gd name="connsiteX496" fmla="*/ 194813 w 511412"/>
                  <a:gd name="connsiteY496" fmla="*/ 305961 h 327016"/>
                  <a:gd name="connsiteX497" fmla="*/ 196919 w 511412"/>
                  <a:gd name="connsiteY497" fmla="*/ 309064 h 327016"/>
                  <a:gd name="connsiteX498" fmla="*/ 197141 w 511412"/>
                  <a:gd name="connsiteY498" fmla="*/ 309507 h 327016"/>
                  <a:gd name="connsiteX499" fmla="*/ 198470 w 511412"/>
                  <a:gd name="connsiteY499" fmla="*/ 309951 h 327016"/>
                  <a:gd name="connsiteX500" fmla="*/ 199468 w 511412"/>
                  <a:gd name="connsiteY500" fmla="*/ 309729 h 327016"/>
                  <a:gd name="connsiteX501" fmla="*/ 200354 w 511412"/>
                  <a:gd name="connsiteY501" fmla="*/ 309396 h 327016"/>
                  <a:gd name="connsiteX502" fmla="*/ 201462 w 511412"/>
                  <a:gd name="connsiteY502" fmla="*/ 309286 h 327016"/>
                  <a:gd name="connsiteX503" fmla="*/ 206892 w 511412"/>
                  <a:gd name="connsiteY503" fmla="*/ 311281 h 327016"/>
                  <a:gd name="connsiteX504" fmla="*/ 209995 w 511412"/>
                  <a:gd name="connsiteY504" fmla="*/ 311170 h 327016"/>
                  <a:gd name="connsiteX505" fmla="*/ 211990 w 511412"/>
                  <a:gd name="connsiteY505" fmla="*/ 311835 h 327016"/>
                  <a:gd name="connsiteX506" fmla="*/ 212655 w 511412"/>
                  <a:gd name="connsiteY506" fmla="*/ 311835 h 327016"/>
                  <a:gd name="connsiteX507" fmla="*/ 214095 w 511412"/>
                  <a:gd name="connsiteY507" fmla="*/ 311059 h 327016"/>
                  <a:gd name="connsiteX508" fmla="*/ 214317 w 511412"/>
                  <a:gd name="connsiteY508" fmla="*/ 310505 h 327016"/>
                  <a:gd name="connsiteX509" fmla="*/ 214206 w 511412"/>
                  <a:gd name="connsiteY509" fmla="*/ 309618 h 327016"/>
                  <a:gd name="connsiteX510" fmla="*/ 214649 w 511412"/>
                  <a:gd name="connsiteY510" fmla="*/ 307956 h 327016"/>
                  <a:gd name="connsiteX511" fmla="*/ 214760 w 511412"/>
                  <a:gd name="connsiteY511" fmla="*/ 307734 h 327016"/>
                  <a:gd name="connsiteX512" fmla="*/ 217198 w 511412"/>
                  <a:gd name="connsiteY512" fmla="*/ 302970 h 327016"/>
                  <a:gd name="connsiteX513" fmla="*/ 220301 w 511412"/>
                  <a:gd name="connsiteY513" fmla="*/ 300864 h 327016"/>
                  <a:gd name="connsiteX514" fmla="*/ 228280 w 511412"/>
                  <a:gd name="connsiteY514" fmla="*/ 299091 h 327016"/>
                  <a:gd name="connsiteX515" fmla="*/ 229388 w 511412"/>
                  <a:gd name="connsiteY515" fmla="*/ 298758 h 327016"/>
                  <a:gd name="connsiteX516" fmla="*/ 230163 w 511412"/>
                  <a:gd name="connsiteY516" fmla="*/ 297983 h 327016"/>
                  <a:gd name="connsiteX517" fmla="*/ 231604 w 511412"/>
                  <a:gd name="connsiteY517" fmla="*/ 296210 h 327016"/>
                  <a:gd name="connsiteX518" fmla="*/ 231715 w 511412"/>
                  <a:gd name="connsiteY518" fmla="*/ 295877 h 327016"/>
                  <a:gd name="connsiteX519" fmla="*/ 232823 w 511412"/>
                  <a:gd name="connsiteY519" fmla="*/ 293440 h 327016"/>
                  <a:gd name="connsiteX520" fmla="*/ 233045 w 511412"/>
                  <a:gd name="connsiteY520" fmla="*/ 293107 h 327016"/>
                  <a:gd name="connsiteX521" fmla="*/ 233599 w 511412"/>
                  <a:gd name="connsiteY521" fmla="*/ 288453 h 327016"/>
                  <a:gd name="connsiteX522" fmla="*/ 233599 w 511412"/>
                  <a:gd name="connsiteY522" fmla="*/ 286679 h 327016"/>
                  <a:gd name="connsiteX523" fmla="*/ 233820 w 511412"/>
                  <a:gd name="connsiteY523" fmla="*/ 284796 h 327016"/>
                  <a:gd name="connsiteX524" fmla="*/ 234707 w 511412"/>
                  <a:gd name="connsiteY524" fmla="*/ 283133 h 327016"/>
                  <a:gd name="connsiteX525" fmla="*/ 235815 w 511412"/>
                  <a:gd name="connsiteY525" fmla="*/ 282247 h 327016"/>
                  <a:gd name="connsiteX526" fmla="*/ 238142 w 511412"/>
                  <a:gd name="connsiteY526" fmla="*/ 281914 h 327016"/>
                  <a:gd name="connsiteX527" fmla="*/ 239361 w 511412"/>
                  <a:gd name="connsiteY527" fmla="*/ 281582 h 327016"/>
                  <a:gd name="connsiteX528" fmla="*/ 244348 w 511412"/>
                  <a:gd name="connsiteY528" fmla="*/ 277260 h 327016"/>
                  <a:gd name="connsiteX529" fmla="*/ 246786 w 511412"/>
                  <a:gd name="connsiteY529" fmla="*/ 271941 h 327016"/>
                  <a:gd name="connsiteX530" fmla="*/ 246454 w 511412"/>
                  <a:gd name="connsiteY530" fmla="*/ 265957 h 327016"/>
                  <a:gd name="connsiteX531" fmla="*/ 243129 w 511412"/>
                  <a:gd name="connsiteY531" fmla="*/ 259529 h 327016"/>
                  <a:gd name="connsiteX532" fmla="*/ 240469 w 511412"/>
                  <a:gd name="connsiteY532" fmla="*/ 257203 h 327016"/>
                  <a:gd name="connsiteX533" fmla="*/ 240026 w 511412"/>
                  <a:gd name="connsiteY533" fmla="*/ 256538 h 327016"/>
                  <a:gd name="connsiteX534" fmla="*/ 240580 w 511412"/>
                  <a:gd name="connsiteY534" fmla="*/ 255208 h 327016"/>
                  <a:gd name="connsiteX535" fmla="*/ 241688 w 511412"/>
                  <a:gd name="connsiteY535" fmla="*/ 253657 h 327016"/>
                  <a:gd name="connsiteX536" fmla="*/ 243904 w 511412"/>
                  <a:gd name="connsiteY536" fmla="*/ 251329 h 327016"/>
                  <a:gd name="connsiteX537" fmla="*/ 246343 w 511412"/>
                  <a:gd name="connsiteY537" fmla="*/ 250221 h 327016"/>
                  <a:gd name="connsiteX538" fmla="*/ 251219 w 511412"/>
                  <a:gd name="connsiteY538" fmla="*/ 249113 h 327016"/>
                  <a:gd name="connsiteX539" fmla="*/ 253656 w 511412"/>
                  <a:gd name="connsiteY539" fmla="*/ 247451 h 327016"/>
                  <a:gd name="connsiteX540" fmla="*/ 259197 w 511412"/>
                  <a:gd name="connsiteY540" fmla="*/ 240137 h 327016"/>
                  <a:gd name="connsiteX541" fmla="*/ 262411 w 511412"/>
                  <a:gd name="connsiteY541" fmla="*/ 238475 h 327016"/>
                  <a:gd name="connsiteX542" fmla="*/ 263741 w 511412"/>
                  <a:gd name="connsiteY542" fmla="*/ 237477 h 327016"/>
                  <a:gd name="connsiteX543" fmla="*/ 264849 w 511412"/>
                  <a:gd name="connsiteY543" fmla="*/ 236148 h 327016"/>
                  <a:gd name="connsiteX544" fmla="*/ 265514 w 511412"/>
                  <a:gd name="connsiteY544" fmla="*/ 234707 h 327016"/>
                  <a:gd name="connsiteX545" fmla="*/ 265514 w 511412"/>
                  <a:gd name="connsiteY545" fmla="*/ 233045 h 327016"/>
                  <a:gd name="connsiteX546" fmla="*/ 264738 w 511412"/>
                  <a:gd name="connsiteY546" fmla="*/ 232491 h 327016"/>
                  <a:gd name="connsiteX547" fmla="*/ 264295 w 511412"/>
                  <a:gd name="connsiteY547" fmla="*/ 231715 h 327016"/>
                  <a:gd name="connsiteX548" fmla="*/ 265181 w 511412"/>
                  <a:gd name="connsiteY548" fmla="*/ 229721 h 327016"/>
                  <a:gd name="connsiteX549" fmla="*/ 267619 w 511412"/>
                  <a:gd name="connsiteY549" fmla="*/ 227061 h 327016"/>
                  <a:gd name="connsiteX550" fmla="*/ 270722 w 511412"/>
                  <a:gd name="connsiteY550" fmla="*/ 225399 h 327016"/>
                  <a:gd name="connsiteX551" fmla="*/ 275487 w 511412"/>
                  <a:gd name="connsiteY551" fmla="*/ 224401 h 327016"/>
                  <a:gd name="connsiteX552" fmla="*/ 277038 w 511412"/>
                  <a:gd name="connsiteY552" fmla="*/ 224069 h 327016"/>
                  <a:gd name="connsiteX553" fmla="*/ 280252 w 511412"/>
                  <a:gd name="connsiteY553" fmla="*/ 224623 h 327016"/>
                  <a:gd name="connsiteX554" fmla="*/ 281804 w 511412"/>
                  <a:gd name="connsiteY554" fmla="*/ 226950 h 327016"/>
                  <a:gd name="connsiteX555" fmla="*/ 282358 w 511412"/>
                  <a:gd name="connsiteY555" fmla="*/ 230607 h 327016"/>
                  <a:gd name="connsiteX556" fmla="*/ 282358 w 511412"/>
                  <a:gd name="connsiteY556" fmla="*/ 235594 h 327016"/>
                  <a:gd name="connsiteX557" fmla="*/ 282025 w 511412"/>
                  <a:gd name="connsiteY557" fmla="*/ 240248 h 327016"/>
                  <a:gd name="connsiteX558" fmla="*/ 280141 w 511412"/>
                  <a:gd name="connsiteY558" fmla="*/ 248781 h 327016"/>
                  <a:gd name="connsiteX559" fmla="*/ 279808 w 511412"/>
                  <a:gd name="connsiteY559" fmla="*/ 252992 h 327016"/>
                  <a:gd name="connsiteX560" fmla="*/ 280252 w 511412"/>
                  <a:gd name="connsiteY560" fmla="*/ 256981 h 327016"/>
                  <a:gd name="connsiteX561" fmla="*/ 281471 w 511412"/>
                  <a:gd name="connsiteY561" fmla="*/ 259529 h 327016"/>
                  <a:gd name="connsiteX562" fmla="*/ 283576 w 511412"/>
                  <a:gd name="connsiteY562" fmla="*/ 261303 h 327016"/>
                  <a:gd name="connsiteX563" fmla="*/ 286458 w 511412"/>
                  <a:gd name="connsiteY563" fmla="*/ 262522 h 327016"/>
                  <a:gd name="connsiteX564" fmla="*/ 289671 w 511412"/>
                  <a:gd name="connsiteY564" fmla="*/ 264073 h 327016"/>
                  <a:gd name="connsiteX565" fmla="*/ 292885 w 511412"/>
                  <a:gd name="connsiteY565" fmla="*/ 267398 h 327016"/>
                  <a:gd name="connsiteX566" fmla="*/ 299977 w 511412"/>
                  <a:gd name="connsiteY566" fmla="*/ 277925 h 327016"/>
                  <a:gd name="connsiteX567" fmla="*/ 301085 w 511412"/>
                  <a:gd name="connsiteY567" fmla="*/ 278479 h 327016"/>
                  <a:gd name="connsiteX568" fmla="*/ 303302 w 511412"/>
                  <a:gd name="connsiteY568" fmla="*/ 279255 h 327016"/>
                  <a:gd name="connsiteX569" fmla="*/ 308621 w 511412"/>
                  <a:gd name="connsiteY569" fmla="*/ 282358 h 327016"/>
                  <a:gd name="connsiteX570" fmla="*/ 310615 w 511412"/>
                  <a:gd name="connsiteY570" fmla="*/ 282468 h 327016"/>
                  <a:gd name="connsiteX571" fmla="*/ 311391 w 511412"/>
                  <a:gd name="connsiteY571" fmla="*/ 282025 h 327016"/>
                  <a:gd name="connsiteX572" fmla="*/ 313164 w 511412"/>
                  <a:gd name="connsiteY572" fmla="*/ 280363 h 327016"/>
                  <a:gd name="connsiteX573" fmla="*/ 313829 w 511412"/>
                  <a:gd name="connsiteY573" fmla="*/ 280142 h 327016"/>
                  <a:gd name="connsiteX574" fmla="*/ 314383 w 511412"/>
                  <a:gd name="connsiteY574" fmla="*/ 280253 h 327016"/>
                  <a:gd name="connsiteX575" fmla="*/ 314826 w 511412"/>
                  <a:gd name="connsiteY575" fmla="*/ 280474 h 327016"/>
                  <a:gd name="connsiteX576" fmla="*/ 315602 w 511412"/>
                  <a:gd name="connsiteY576" fmla="*/ 281914 h 327016"/>
                  <a:gd name="connsiteX577" fmla="*/ 316488 w 511412"/>
                  <a:gd name="connsiteY577" fmla="*/ 282579 h 327016"/>
                  <a:gd name="connsiteX578" fmla="*/ 318262 w 511412"/>
                  <a:gd name="connsiteY578" fmla="*/ 282801 h 327016"/>
                  <a:gd name="connsiteX579" fmla="*/ 321808 w 511412"/>
                  <a:gd name="connsiteY579" fmla="*/ 282690 h 327016"/>
                  <a:gd name="connsiteX580" fmla="*/ 323470 w 511412"/>
                  <a:gd name="connsiteY580" fmla="*/ 283355 h 327016"/>
                  <a:gd name="connsiteX581" fmla="*/ 326351 w 511412"/>
                  <a:gd name="connsiteY581" fmla="*/ 287123 h 327016"/>
                  <a:gd name="connsiteX582" fmla="*/ 324689 w 511412"/>
                  <a:gd name="connsiteY582" fmla="*/ 290890 h 327016"/>
                  <a:gd name="connsiteX583" fmla="*/ 321475 w 511412"/>
                  <a:gd name="connsiteY583" fmla="*/ 294880 h 327016"/>
                  <a:gd name="connsiteX584" fmla="*/ 319481 w 511412"/>
                  <a:gd name="connsiteY584" fmla="*/ 299423 h 327016"/>
                  <a:gd name="connsiteX585" fmla="*/ 319038 w 511412"/>
                  <a:gd name="connsiteY585" fmla="*/ 300199 h 327016"/>
                  <a:gd name="connsiteX586" fmla="*/ 318816 w 511412"/>
                  <a:gd name="connsiteY586" fmla="*/ 300642 h 327016"/>
                  <a:gd name="connsiteX587" fmla="*/ 320810 w 511412"/>
                  <a:gd name="connsiteY587" fmla="*/ 300753 h 327016"/>
                  <a:gd name="connsiteX588" fmla="*/ 322473 w 511412"/>
                  <a:gd name="connsiteY588" fmla="*/ 301418 h 327016"/>
                  <a:gd name="connsiteX589" fmla="*/ 329010 w 511412"/>
                  <a:gd name="connsiteY589" fmla="*/ 304853 h 327016"/>
                  <a:gd name="connsiteX590" fmla="*/ 329786 w 511412"/>
                  <a:gd name="connsiteY590" fmla="*/ 305518 h 327016"/>
                  <a:gd name="connsiteX591" fmla="*/ 330562 w 511412"/>
                  <a:gd name="connsiteY591" fmla="*/ 306516 h 327016"/>
                  <a:gd name="connsiteX592" fmla="*/ 331671 w 511412"/>
                  <a:gd name="connsiteY592" fmla="*/ 309064 h 327016"/>
                  <a:gd name="connsiteX593" fmla="*/ 333554 w 511412"/>
                  <a:gd name="connsiteY593" fmla="*/ 312610 h 327016"/>
                  <a:gd name="connsiteX594" fmla="*/ 334551 w 511412"/>
                  <a:gd name="connsiteY594" fmla="*/ 314716 h 327016"/>
                  <a:gd name="connsiteX595" fmla="*/ 335216 w 511412"/>
                  <a:gd name="connsiteY595" fmla="*/ 316821 h 327016"/>
                  <a:gd name="connsiteX596" fmla="*/ 335327 w 511412"/>
                  <a:gd name="connsiteY596" fmla="*/ 319703 h 327016"/>
                  <a:gd name="connsiteX597" fmla="*/ 334884 w 511412"/>
                  <a:gd name="connsiteY597" fmla="*/ 321697 h 327016"/>
                  <a:gd name="connsiteX598" fmla="*/ 334219 w 511412"/>
                  <a:gd name="connsiteY598" fmla="*/ 323581 h 327016"/>
                  <a:gd name="connsiteX599" fmla="*/ 333776 w 511412"/>
                  <a:gd name="connsiteY599" fmla="*/ 326130 h 327016"/>
                  <a:gd name="connsiteX600" fmla="*/ 338319 w 511412"/>
                  <a:gd name="connsiteY600" fmla="*/ 324800 h 327016"/>
                  <a:gd name="connsiteX601" fmla="*/ 341976 w 511412"/>
                  <a:gd name="connsiteY601" fmla="*/ 326351 h 327016"/>
                  <a:gd name="connsiteX602" fmla="*/ 345412 w 511412"/>
                  <a:gd name="connsiteY602" fmla="*/ 327016 h 327016"/>
                  <a:gd name="connsiteX603" fmla="*/ 349068 w 511412"/>
                  <a:gd name="connsiteY603" fmla="*/ 322583 h 327016"/>
                  <a:gd name="connsiteX604" fmla="*/ 351838 w 511412"/>
                  <a:gd name="connsiteY604" fmla="*/ 317043 h 327016"/>
                  <a:gd name="connsiteX605" fmla="*/ 352282 w 511412"/>
                  <a:gd name="connsiteY605" fmla="*/ 314383 h 327016"/>
                  <a:gd name="connsiteX606" fmla="*/ 350952 w 511412"/>
                  <a:gd name="connsiteY606" fmla="*/ 311613 h 327016"/>
                  <a:gd name="connsiteX607" fmla="*/ 349955 w 511412"/>
                  <a:gd name="connsiteY607" fmla="*/ 310948 h 327016"/>
                  <a:gd name="connsiteX608" fmla="*/ 347517 w 511412"/>
                  <a:gd name="connsiteY608" fmla="*/ 310505 h 327016"/>
                  <a:gd name="connsiteX609" fmla="*/ 346409 w 511412"/>
                  <a:gd name="connsiteY609" fmla="*/ 309840 h 327016"/>
                  <a:gd name="connsiteX610" fmla="*/ 345301 w 511412"/>
                  <a:gd name="connsiteY610" fmla="*/ 308288 h 327016"/>
                  <a:gd name="connsiteX611" fmla="*/ 344414 w 511412"/>
                  <a:gd name="connsiteY611" fmla="*/ 305407 h 327016"/>
                  <a:gd name="connsiteX612" fmla="*/ 343195 w 511412"/>
                  <a:gd name="connsiteY612" fmla="*/ 304077 h 327016"/>
                  <a:gd name="connsiteX613" fmla="*/ 342973 w 511412"/>
                  <a:gd name="connsiteY613" fmla="*/ 303745 h 327016"/>
                  <a:gd name="connsiteX614" fmla="*/ 342862 w 511412"/>
                  <a:gd name="connsiteY614" fmla="*/ 303302 h 327016"/>
                  <a:gd name="connsiteX615" fmla="*/ 342973 w 511412"/>
                  <a:gd name="connsiteY615" fmla="*/ 302859 h 327016"/>
                  <a:gd name="connsiteX616" fmla="*/ 343195 w 511412"/>
                  <a:gd name="connsiteY616" fmla="*/ 302526 h 327016"/>
                  <a:gd name="connsiteX617" fmla="*/ 346852 w 511412"/>
                  <a:gd name="connsiteY617" fmla="*/ 299091 h 327016"/>
                  <a:gd name="connsiteX618" fmla="*/ 344858 w 511412"/>
                  <a:gd name="connsiteY618" fmla="*/ 293329 h 327016"/>
                  <a:gd name="connsiteX619" fmla="*/ 345412 w 511412"/>
                  <a:gd name="connsiteY619" fmla="*/ 291555 h 327016"/>
                  <a:gd name="connsiteX620" fmla="*/ 348293 w 511412"/>
                  <a:gd name="connsiteY620" fmla="*/ 289229 h 327016"/>
                  <a:gd name="connsiteX621" fmla="*/ 350731 w 511412"/>
                  <a:gd name="connsiteY621" fmla="*/ 288453 h 327016"/>
                  <a:gd name="connsiteX622" fmla="*/ 351838 w 511412"/>
                  <a:gd name="connsiteY622" fmla="*/ 287899 h 327016"/>
                  <a:gd name="connsiteX623" fmla="*/ 352725 w 511412"/>
                  <a:gd name="connsiteY623" fmla="*/ 286347 h 327016"/>
                  <a:gd name="connsiteX624" fmla="*/ 353058 w 511412"/>
                  <a:gd name="connsiteY624" fmla="*/ 284353 h 327016"/>
                  <a:gd name="connsiteX625" fmla="*/ 352836 w 511412"/>
                  <a:gd name="connsiteY625" fmla="*/ 280696 h 327016"/>
                  <a:gd name="connsiteX626" fmla="*/ 353279 w 511412"/>
                  <a:gd name="connsiteY626" fmla="*/ 278590 h 327016"/>
                  <a:gd name="connsiteX627" fmla="*/ 355385 w 511412"/>
                  <a:gd name="connsiteY627" fmla="*/ 275377 h 327016"/>
                  <a:gd name="connsiteX628" fmla="*/ 363696 w 511412"/>
                  <a:gd name="connsiteY628" fmla="*/ 269836 h 327016"/>
                  <a:gd name="connsiteX629" fmla="*/ 363696 w 511412"/>
                  <a:gd name="connsiteY629" fmla="*/ 269725 h 327016"/>
                  <a:gd name="connsiteX630" fmla="*/ 364582 w 511412"/>
                  <a:gd name="connsiteY630" fmla="*/ 268173 h 327016"/>
                  <a:gd name="connsiteX631" fmla="*/ 365025 w 511412"/>
                  <a:gd name="connsiteY631" fmla="*/ 266290 h 327016"/>
                  <a:gd name="connsiteX632" fmla="*/ 365690 w 511412"/>
                  <a:gd name="connsiteY632" fmla="*/ 264627 h 327016"/>
                  <a:gd name="connsiteX633" fmla="*/ 366910 w 511412"/>
                  <a:gd name="connsiteY633" fmla="*/ 263740 h 327016"/>
                  <a:gd name="connsiteX634" fmla="*/ 368240 w 511412"/>
                  <a:gd name="connsiteY634" fmla="*/ 263076 h 327016"/>
                  <a:gd name="connsiteX635" fmla="*/ 369569 w 511412"/>
                  <a:gd name="connsiteY635" fmla="*/ 261857 h 327016"/>
                  <a:gd name="connsiteX636" fmla="*/ 370677 w 511412"/>
                  <a:gd name="connsiteY636" fmla="*/ 260195 h 327016"/>
                  <a:gd name="connsiteX637" fmla="*/ 372340 w 511412"/>
                  <a:gd name="connsiteY637" fmla="*/ 254432 h 327016"/>
                  <a:gd name="connsiteX638" fmla="*/ 375664 w 511412"/>
                  <a:gd name="connsiteY638" fmla="*/ 247451 h 327016"/>
                  <a:gd name="connsiteX639" fmla="*/ 376329 w 511412"/>
                  <a:gd name="connsiteY639" fmla="*/ 243905 h 327016"/>
                  <a:gd name="connsiteX640" fmla="*/ 376218 w 511412"/>
                  <a:gd name="connsiteY640" fmla="*/ 241799 h 327016"/>
                  <a:gd name="connsiteX641" fmla="*/ 374666 w 511412"/>
                  <a:gd name="connsiteY641" fmla="*/ 235926 h 327016"/>
                  <a:gd name="connsiteX642" fmla="*/ 374666 w 511412"/>
                  <a:gd name="connsiteY642" fmla="*/ 233599 h 327016"/>
                  <a:gd name="connsiteX643" fmla="*/ 374888 w 511412"/>
                  <a:gd name="connsiteY643" fmla="*/ 231493 h 327016"/>
                  <a:gd name="connsiteX644" fmla="*/ 374666 w 511412"/>
                  <a:gd name="connsiteY644" fmla="*/ 229942 h 327016"/>
                  <a:gd name="connsiteX645" fmla="*/ 373226 w 511412"/>
                  <a:gd name="connsiteY645" fmla="*/ 228834 h 327016"/>
                  <a:gd name="connsiteX646" fmla="*/ 372118 w 511412"/>
                  <a:gd name="connsiteY646" fmla="*/ 226618 h 327016"/>
                  <a:gd name="connsiteX647" fmla="*/ 373005 w 511412"/>
                  <a:gd name="connsiteY647" fmla="*/ 222628 h 327016"/>
                  <a:gd name="connsiteX648" fmla="*/ 374999 w 511412"/>
                  <a:gd name="connsiteY648" fmla="*/ 218639 h 327016"/>
                  <a:gd name="connsiteX649" fmla="*/ 377105 w 511412"/>
                  <a:gd name="connsiteY649" fmla="*/ 216644 h 327016"/>
                  <a:gd name="connsiteX650" fmla="*/ 382645 w 511412"/>
                  <a:gd name="connsiteY650" fmla="*/ 215979 h 327016"/>
                  <a:gd name="connsiteX651" fmla="*/ 384862 w 511412"/>
                  <a:gd name="connsiteY651" fmla="*/ 216534 h 327016"/>
                  <a:gd name="connsiteX652" fmla="*/ 384973 w 511412"/>
                  <a:gd name="connsiteY652" fmla="*/ 218639 h 327016"/>
                  <a:gd name="connsiteX653" fmla="*/ 387853 w 511412"/>
                  <a:gd name="connsiteY653" fmla="*/ 221410 h 327016"/>
                  <a:gd name="connsiteX654" fmla="*/ 388740 w 511412"/>
                  <a:gd name="connsiteY654" fmla="*/ 221742 h 327016"/>
                  <a:gd name="connsiteX655" fmla="*/ 389959 w 511412"/>
                  <a:gd name="connsiteY655" fmla="*/ 221188 h 327016"/>
                  <a:gd name="connsiteX656" fmla="*/ 390514 w 511412"/>
                  <a:gd name="connsiteY656" fmla="*/ 220301 h 327016"/>
                  <a:gd name="connsiteX657" fmla="*/ 390957 w 511412"/>
                  <a:gd name="connsiteY657" fmla="*/ 219082 h 327016"/>
                  <a:gd name="connsiteX658" fmla="*/ 391732 w 511412"/>
                  <a:gd name="connsiteY658" fmla="*/ 218085 h 327016"/>
                  <a:gd name="connsiteX659" fmla="*/ 393505 w 511412"/>
                  <a:gd name="connsiteY659" fmla="*/ 216644 h 327016"/>
                  <a:gd name="connsiteX660" fmla="*/ 394392 w 511412"/>
                  <a:gd name="connsiteY660" fmla="*/ 216534 h 327016"/>
                  <a:gd name="connsiteX661" fmla="*/ 394725 w 511412"/>
                  <a:gd name="connsiteY661" fmla="*/ 217531 h 327016"/>
                  <a:gd name="connsiteX662" fmla="*/ 395500 w 511412"/>
                  <a:gd name="connsiteY662" fmla="*/ 233266 h 327016"/>
                  <a:gd name="connsiteX663" fmla="*/ 395279 w 511412"/>
                  <a:gd name="connsiteY663" fmla="*/ 235705 h 327016"/>
                  <a:gd name="connsiteX664" fmla="*/ 395500 w 511412"/>
                  <a:gd name="connsiteY664" fmla="*/ 236701 h 327016"/>
                  <a:gd name="connsiteX665" fmla="*/ 396276 w 511412"/>
                  <a:gd name="connsiteY665" fmla="*/ 237477 h 327016"/>
                  <a:gd name="connsiteX666" fmla="*/ 398825 w 511412"/>
                  <a:gd name="connsiteY666" fmla="*/ 238918 h 327016"/>
                  <a:gd name="connsiteX667" fmla="*/ 399822 w 511412"/>
                  <a:gd name="connsiteY667" fmla="*/ 239694 h 327016"/>
                  <a:gd name="connsiteX668" fmla="*/ 402149 w 511412"/>
                  <a:gd name="connsiteY668" fmla="*/ 245567 h 327016"/>
                  <a:gd name="connsiteX669" fmla="*/ 403590 w 511412"/>
                  <a:gd name="connsiteY669" fmla="*/ 247562 h 327016"/>
                  <a:gd name="connsiteX670" fmla="*/ 405916 w 511412"/>
                  <a:gd name="connsiteY670" fmla="*/ 249224 h 327016"/>
                  <a:gd name="connsiteX671" fmla="*/ 408577 w 511412"/>
                  <a:gd name="connsiteY671" fmla="*/ 250221 h 327016"/>
                  <a:gd name="connsiteX672" fmla="*/ 421542 w 511412"/>
                  <a:gd name="connsiteY672" fmla="*/ 250332 h 327016"/>
                  <a:gd name="connsiteX673" fmla="*/ 423758 w 511412"/>
                  <a:gd name="connsiteY673" fmla="*/ 249445 h 327016"/>
                  <a:gd name="connsiteX674" fmla="*/ 425420 w 511412"/>
                  <a:gd name="connsiteY674" fmla="*/ 247118 h 327016"/>
                  <a:gd name="connsiteX675" fmla="*/ 425531 w 511412"/>
                  <a:gd name="connsiteY675" fmla="*/ 245788 h 327016"/>
                  <a:gd name="connsiteX676" fmla="*/ 425309 w 511412"/>
                  <a:gd name="connsiteY676" fmla="*/ 243905 h 327016"/>
                  <a:gd name="connsiteX677" fmla="*/ 425531 w 511412"/>
                  <a:gd name="connsiteY677" fmla="*/ 242021 h 327016"/>
                  <a:gd name="connsiteX678" fmla="*/ 426750 w 511412"/>
                  <a:gd name="connsiteY678" fmla="*/ 240691 h 327016"/>
                  <a:gd name="connsiteX679" fmla="*/ 427969 w 511412"/>
                  <a:gd name="connsiteY679" fmla="*/ 240691 h 327016"/>
                  <a:gd name="connsiteX680" fmla="*/ 430740 w 511412"/>
                  <a:gd name="connsiteY680" fmla="*/ 242353 h 327016"/>
                  <a:gd name="connsiteX681" fmla="*/ 432180 w 511412"/>
                  <a:gd name="connsiteY681" fmla="*/ 242686 h 327016"/>
                  <a:gd name="connsiteX682" fmla="*/ 434507 w 511412"/>
                  <a:gd name="connsiteY682" fmla="*/ 241910 h 327016"/>
                  <a:gd name="connsiteX683" fmla="*/ 442153 w 511412"/>
                  <a:gd name="connsiteY683" fmla="*/ 238032 h 327016"/>
                  <a:gd name="connsiteX684" fmla="*/ 447029 w 511412"/>
                  <a:gd name="connsiteY684" fmla="*/ 237145 h 327016"/>
                  <a:gd name="connsiteX685" fmla="*/ 449246 w 511412"/>
                  <a:gd name="connsiteY685" fmla="*/ 237366 h 327016"/>
                  <a:gd name="connsiteX686" fmla="*/ 451572 w 511412"/>
                  <a:gd name="connsiteY686" fmla="*/ 237921 h 327016"/>
                  <a:gd name="connsiteX687" fmla="*/ 454454 w 511412"/>
                  <a:gd name="connsiteY687" fmla="*/ 239805 h 327016"/>
                  <a:gd name="connsiteX688" fmla="*/ 455118 w 511412"/>
                  <a:gd name="connsiteY688" fmla="*/ 242464 h 327016"/>
                  <a:gd name="connsiteX689" fmla="*/ 455229 w 511412"/>
                  <a:gd name="connsiteY689" fmla="*/ 245677 h 327016"/>
                  <a:gd name="connsiteX690" fmla="*/ 455894 w 511412"/>
                  <a:gd name="connsiteY690" fmla="*/ 249335 h 327016"/>
                  <a:gd name="connsiteX691" fmla="*/ 457557 w 511412"/>
                  <a:gd name="connsiteY691" fmla="*/ 251551 h 327016"/>
                  <a:gd name="connsiteX692" fmla="*/ 462100 w 511412"/>
                  <a:gd name="connsiteY692" fmla="*/ 255540 h 327016"/>
                  <a:gd name="connsiteX693" fmla="*/ 463208 w 511412"/>
                  <a:gd name="connsiteY693" fmla="*/ 258311 h 327016"/>
                  <a:gd name="connsiteX694" fmla="*/ 463319 w 511412"/>
                  <a:gd name="connsiteY694" fmla="*/ 261968 h 327016"/>
                  <a:gd name="connsiteX695" fmla="*/ 467087 w 511412"/>
                  <a:gd name="connsiteY695" fmla="*/ 262079 h 327016"/>
                  <a:gd name="connsiteX696" fmla="*/ 471852 w 511412"/>
                  <a:gd name="connsiteY696" fmla="*/ 260195 h 327016"/>
                  <a:gd name="connsiteX697" fmla="*/ 475066 w 511412"/>
                  <a:gd name="connsiteY697" fmla="*/ 258311 h 327016"/>
                  <a:gd name="connsiteX698" fmla="*/ 476506 w 511412"/>
                  <a:gd name="connsiteY698" fmla="*/ 255097 h 327016"/>
                  <a:gd name="connsiteX699" fmla="*/ 475066 w 511412"/>
                  <a:gd name="connsiteY699" fmla="*/ 252216 h 327016"/>
                  <a:gd name="connsiteX700" fmla="*/ 470411 w 511412"/>
                  <a:gd name="connsiteY700" fmla="*/ 247451 h 327016"/>
                  <a:gd name="connsiteX701" fmla="*/ 469303 w 511412"/>
                  <a:gd name="connsiteY701" fmla="*/ 245677 h 327016"/>
                  <a:gd name="connsiteX702" fmla="*/ 468859 w 511412"/>
                  <a:gd name="connsiteY702" fmla="*/ 244238 h 327016"/>
                  <a:gd name="connsiteX703" fmla="*/ 468970 w 511412"/>
                  <a:gd name="connsiteY703" fmla="*/ 242797 h 327016"/>
                  <a:gd name="connsiteX704" fmla="*/ 469525 w 511412"/>
                  <a:gd name="connsiteY704" fmla="*/ 240580 h 327016"/>
                  <a:gd name="connsiteX705" fmla="*/ 470411 w 511412"/>
                  <a:gd name="connsiteY705" fmla="*/ 238918 h 327016"/>
                  <a:gd name="connsiteX706" fmla="*/ 472738 w 511412"/>
                  <a:gd name="connsiteY706" fmla="*/ 236812 h 327016"/>
                  <a:gd name="connsiteX707" fmla="*/ 473625 w 511412"/>
                  <a:gd name="connsiteY707" fmla="*/ 235705 h 327016"/>
                  <a:gd name="connsiteX708" fmla="*/ 474400 w 511412"/>
                  <a:gd name="connsiteY708" fmla="*/ 232158 h 327016"/>
                  <a:gd name="connsiteX709" fmla="*/ 473625 w 511412"/>
                  <a:gd name="connsiteY709" fmla="*/ 230275 h 327016"/>
                  <a:gd name="connsiteX710" fmla="*/ 471630 w 511412"/>
                  <a:gd name="connsiteY710" fmla="*/ 229499 h 327016"/>
                  <a:gd name="connsiteX711" fmla="*/ 466533 w 511412"/>
                  <a:gd name="connsiteY711" fmla="*/ 228501 h 327016"/>
                  <a:gd name="connsiteX712" fmla="*/ 463208 w 511412"/>
                  <a:gd name="connsiteY712" fmla="*/ 227282 h 327016"/>
                  <a:gd name="connsiteX713" fmla="*/ 461435 w 511412"/>
                  <a:gd name="connsiteY713" fmla="*/ 225066 h 327016"/>
                  <a:gd name="connsiteX714" fmla="*/ 463430 w 511412"/>
                  <a:gd name="connsiteY714" fmla="*/ 221631 h 327016"/>
                  <a:gd name="connsiteX715" fmla="*/ 462544 w 511412"/>
                  <a:gd name="connsiteY715" fmla="*/ 220966 h 327016"/>
                  <a:gd name="connsiteX716" fmla="*/ 461989 w 511412"/>
                  <a:gd name="connsiteY716" fmla="*/ 220079 h 327016"/>
                  <a:gd name="connsiteX717" fmla="*/ 461657 w 511412"/>
                  <a:gd name="connsiteY717" fmla="*/ 218860 h 327016"/>
                  <a:gd name="connsiteX718" fmla="*/ 461546 w 511412"/>
                  <a:gd name="connsiteY718" fmla="*/ 217309 h 327016"/>
                  <a:gd name="connsiteX719" fmla="*/ 461989 w 511412"/>
                  <a:gd name="connsiteY719" fmla="*/ 215647 h 327016"/>
                  <a:gd name="connsiteX720" fmla="*/ 462100 w 511412"/>
                  <a:gd name="connsiteY720" fmla="*/ 211990 h 327016"/>
                  <a:gd name="connsiteX721" fmla="*/ 462211 w 511412"/>
                  <a:gd name="connsiteY721" fmla="*/ 210771 h 327016"/>
                  <a:gd name="connsiteX722" fmla="*/ 463208 w 511412"/>
                  <a:gd name="connsiteY722" fmla="*/ 209330 h 327016"/>
                  <a:gd name="connsiteX723" fmla="*/ 465646 w 511412"/>
                  <a:gd name="connsiteY723" fmla="*/ 206892 h 327016"/>
                  <a:gd name="connsiteX724" fmla="*/ 466533 w 511412"/>
                  <a:gd name="connsiteY724" fmla="*/ 205673 h 327016"/>
                  <a:gd name="connsiteX725" fmla="*/ 467973 w 511412"/>
                  <a:gd name="connsiteY725" fmla="*/ 200243 h 327016"/>
                  <a:gd name="connsiteX726" fmla="*/ 468416 w 511412"/>
                  <a:gd name="connsiteY726" fmla="*/ 199025 h 327016"/>
                  <a:gd name="connsiteX727" fmla="*/ 469525 w 511412"/>
                  <a:gd name="connsiteY727" fmla="*/ 198471 h 327016"/>
                  <a:gd name="connsiteX728" fmla="*/ 480274 w 511412"/>
                  <a:gd name="connsiteY728" fmla="*/ 195368 h 327016"/>
                  <a:gd name="connsiteX729" fmla="*/ 483155 w 511412"/>
                  <a:gd name="connsiteY729" fmla="*/ 195368 h 327016"/>
                  <a:gd name="connsiteX730" fmla="*/ 485039 w 511412"/>
                  <a:gd name="connsiteY730" fmla="*/ 196808 h 327016"/>
                  <a:gd name="connsiteX731" fmla="*/ 485261 w 511412"/>
                  <a:gd name="connsiteY731" fmla="*/ 198692 h 327016"/>
                  <a:gd name="connsiteX732" fmla="*/ 484596 w 511412"/>
                  <a:gd name="connsiteY732" fmla="*/ 202127 h 327016"/>
                  <a:gd name="connsiteX733" fmla="*/ 485039 w 511412"/>
                  <a:gd name="connsiteY733" fmla="*/ 203901 h 327016"/>
                  <a:gd name="connsiteX734" fmla="*/ 489804 w 511412"/>
                  <a:gd name="connsiteY734" fmla="*/ 205452 h 327016"/>
                  <a:gd name="connsiteX735" fmla="*/ 490690 w 511412"/>
                  <a:gd name="connsiteY735" fmla="*/ 206227 h 327016"/>
                  <a:gd name="connsiteX736" fmla="*/ 491244 w 511412"/>
                  <a:gd name="connsiteY736" fmla="*/ 207114 h 327016"/>
                  <a:gd name="connsiteX737" fmla="*/ 492020 w 511412"/>
                  <a:gd name="connsiteY737" fmla="*/ 207890 h 327016"/>
                  <a:gd name="connsiteX738" fmla="*/ 493239 w 511412"/>
                  <a:gd name="connsiteY738" fmla="*/ 208444 h 327016"/>
                  <a:gd name="connsiteX739" fmla="*/ 494680 w 511412"/>
                  <a:gd name="connsiteY739" fmla="*/ 208666 h 327016"/>
                  <a:gd name="connsiteX740" fmla="*/ 498669 w 511412"/>
                  <a:gd name="connsiteY740" fmla="*/ 208333 h 327016"/>
                  <a:gd name="connsiteX741" fmla="*/ 506759 w 511412"/>
                  <a:gd name="connsiteY741" fmla="*/ 210438 h 327016"/>
                  <a:gd name="connsiteX742" fmla="*/ 508864 w 511412"/>
                  <a:gd name="connsiteY742" fmla="*/ 209995 h 327016"/>
                  <a:gd name="connsiteX743" fmla="*/ 509750 w 511412"/>
                  <a:gd name="connsiteY743" fmla="*/ 208555 h 327016"/>
                  <a:gd name="connsiteX744" fmla="*/ 510415 w 511412"/>
                  <a:gd name="connsiteY744" fmla="*/ 207447 h 327016"/>
                  <a:gd name="connsiteX745" fmla="*/ 511302 w 511412"/>
                  <a:gd name="connsiteY745" fmla="*/ 203347 h 327016"/>
                  <a:gd name="connsiteX746" fmla="*/ 511413 w 511412"/>
                  <a:gd name="connsiteY746" fmla="*/ 199136 h 327016"/>
                  <a:gd name="connsiteX747" fmla="*/ 510526 w 511412"/>
                  <a:gd name="connsiteY747" fmla="*/ 195921 h 327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</a:cxnLst>
                <a:rect l="l" t="t" r="r" b="b"/>
                <a:pathLst>
                  <a:path w="511412" h="327016">
                    <a:moveTo>
                      <a:pt x="510526" y="195921"/>
                    </a:moveTo>
                    <a:lnTo>
                      <a:pt x="508199" y="193927"/>
                    </a:lnTo>
                    <a:lnTo>
                      <a:pt x="503324" y="193373"/>
                    </a:lnTo>
                    <a:lnTo>
                      <a:pt x="501329" y="191046"/>
                    </a:lnTo>
                    <a:lnTo>
                      <a:pt x="500331" y="187832"/>
                    </a:lnTo>
                    <a:lnTo>
                      <a:pt x="500885" y="186281"/>
                    </a:lnTo>
                    <a:lnTo>
                      <a:pt x="502104" y="185173"/>
                    </a:lnTo>
                    <a:lnTo>
                      <a:pt x="503213" y="183178"/>
                    </a:lnTo>
                    <a:lnTo>
                      <a:pt x="503434" y="180851"/>
                    </a:lnTo>
                    <a:lnTo>
                      <a:pt x="503324" y="178967"/>
                    </a:lnTo>
                    <a:lnTo>
                      <a:pt x="503767" y="177526"/>
                    </a:lnTo>
                    <a:lnTo>
                      <a:pt x="505761" y="176197"/>
                    </a:lnTo>
                    <a:lnTo>
                      <a:pt x="507091" y="174202"/>
                    </a:lnTo>
                    <a:lnTo>
                      <a:pt x="506759" y="171875"/>
                    </a:lnTo>
                    <a:lnTo>
                      <a:pt x="505983" y="169437"/>
                    </a:lnTo>
                    <a:lnTo>
                      <a:pt x="505761" y="166999"/>
                    </a:lnTo>
                    <a:lnTo>
                      <a:pt x="508310" y="164007"/>
                    </a:lnTo>
                    <a:lnTo>
                      <a:pt x="508975" y="163010"/>
                    </a:lnTo>
                    <a:lnTo>
                      <a:pt x="509307" y="161569"/>
                    </a:lnTo>
                    <a:lnTo>
                      <a:pt x="509972" y="156250"/>
                    </a:lnTo>
                    <a:lnTo>
                      <a:pt x="509640" y="152704"/>
                    </a:lnTo>
                    <a:lnTo>
                      <a:pt x="511081" y="147052"/>
                    </a:lnTo>
                    <a:lnTo>
                      <a:pt x="510415" y="144282"/>
                    </a:lnTo>
                    <a:lnTo>
                      <a:pt x="509418" y="143063"/>
                    </a:lnTo>
                    <a:lnTo>
                      <a:pt x="505650" y="139960"/>
                    </a:lnTo>
                    <a:lnTo>
                      <a:pt x="503213" y="136193"/>
                    </a:lnTo>
                    <a:lnTo>
                      <a:pt x="502104" y="134973"/>
                    </a:lnTo>
                    <a:lnTo>
                      <a:pt x="502104" y="134862"/>
                    </a:lnTo>
                    <a:lnTo>
                      <a:pt x="501994" y="134862"/>
                    </a:lnTo>
                    <a:lnTo>
                      <a:pt x="501439" y="134530"/>
                    </a:lnTo>
                    <a:lnTo>
                      <a:pt x="500774" y="134419"/>
                    </a:lnTo>
                    <a:lnTo>
                      <a:pt x="500220" y="134530"/>
                    </a:lnTo>
                    <a:lnTo>
                      <a:pt x="496896" y="136414"/>
                    </a:lnTo>
                    <a:lnTo>
                      <a:pt x="494015" y="139628"/>
                    </a:lnTo>
                    <a:lnTo>
                      <a:pt x="492020" y="143506"/>
                    </a:lnTo>
                    <a:lnTo>
                      <a:pt x="492020" y="146609"/>
                    </a:lnTo>
                    <a:lnTo>
                      <a:pt x="489139" y="146719"/>
                    </a:lnTo>
                    <a:lnTo>
                      <a:pt x="487033" y="146165"/>
                    </a:lnTo>
                    <a:lnTo>
                      <a:pt x="485150" y="146498"/>
                    </a:lnTo>
                    <a:lnTo>
                      <a:pt x="483377" y="149380"/>
                    </a:lnTo>
                    <a:lnTo>
                      <a:pt x="482933" y="151484"/>
                    </a:lnTo>
                    <a:lnTo>
                      <a:pt x="482822" y="152815"/>
                    </a:lnTo>
                    <a:lnTo>
                      <a:pt x="482490" y="154145"/>
                    </a:lnTo>
                    <a:lnTo>
                      <a:pt x="481271" y="155806"/>
                    </a:lnTo>
                    <a:lnTo>
                      <a:pt x="476395" y="158356"/>
                    </a:lnTo>
                    <a:lnTo>
                      <a:pt x="473403" y="159131"/>
                    </a:lnTo>
                    <a:lnTo>
                      <a:pt x="472627" y="159131"/>
                    </a:lnTo>
                    <a:lnTo>
                      <a:pt x="471076" y="159020"/>
                    </a:lnTo>
                    <a:lnTo>
                      <a:pt x="466200" y="157469"/>
                    </a:lnTo>
                    <a:lnTo>
                      <a:pt x="463651" y="156028"/>
                    </a:lnTo>
                    <a:lnTo>
                      <a:pt x="459219" y="151817"/>
                    </a:lnTo>
                    <a:lnTo>
                      <a:pt x="447140" y="147939"/>
                    </a:lnTo>
                    <a:lnTo>
                      <a:pt x="444370" y="145833"/>
                    </a:lnTo>
                    <a:lnTo>
                      <a:pt x="442929" y="143728"/>
                    </a:lnTo>
                    <a:lnTo>
                      <a:pt x="442707" y="142176"/>
                    </a:lnTo>
                    <a:lnTo>
                      <a:pt x="443040" y="140403"/>
                    </a:lnTo>
                    <a:lnTo>
                      <a:pt x="443372" y="136525"/>
                    </a:lnTo>
                    <a:lnTo>
                      <a:pt x="443816" y="134973"/>
                    </a:lnTo>
                    <a:lnTo>
                      <a:pt x="443816" y="133976"/>
                    </a:lnTo>
                    <a:lnTo>
                      <a:pt x="443372" y="133422"/>
                    </a:lnTo>
                    <a:lnTo>
                      <a:pt x="442707" y="133532"/>
                    </a:lnTo>
                    <a:lnTo>
                      <a:pt x="442153" y="133089"/>
                    </a:lnTo>
                    <a:lnTo>
                      <a:pt x="442375" y="131206"/>
                    </a:lnTo>
                    <a:lnTo>
                      <a:pt x="420988" y="124446"/>
                    </a:lnTo>
                    <a:lnTo>
                      <a:pt x="419103" y="124113"/>
                    </a:lnTo>
                    <a:lnTo>
                      <a:pt x="413120" y="124889"/>
                    </a:lnTo>
                    <a:lnTo>
                      <a:pt x="411014" y="124335"/>
                    </a:lnTo>
                    <a:lnTo>
                      <a:pt x="408687" y="125111"/>
                    </a:lnTo>
                    <a:lnTo>
                      <a:pt x="401816" y="123891"/>
                    </a:lnTo>
                    <a:lnTo>
                      <a:pt x="399157" y="123227"/>
                    </a:lnTo>
                    <a:lnTo>
                      <a:pt x="399046" y="121676"/>
                    </a:lnTo>
                    <a:lnTo>
                      <a:pt x="400376" y="119902"/>
                    </a:lnTo>
                    <a:lnTo>
                      <a:pt x="402149" y="118019"/>
                    </a:lnTo>
                    <a:lnTo>
                      <a:pt x="403257" y="115802"/>
                    </a:lnTo>
                    <a:lnTo>
                      <a:pt x="403146" y="112256"/>
                    </a:lnTo>
                    <a:lnTo>
                      <a:pt x="402260" y="109597"/>
                    </a:lnTo>
                    <a:lnTo>
                      <a:pt x="400930" y="107269"/>
                    </a:lnTo>
                    <a:lnTo>
                      <a:pt x="400154" y="104499"/>
                    </a:lnTo>
                    <a:lnTo>
                      <a:pt x="400376" y="98958"/>
                    </a:lnTo>
                    <a:lnTo>
                      <a:pt x="402370" y="93306"/>
                    </a:lnTo>
                    <a:lnTo>
                      <a:pt x="404255" y="90093"/>
                    </a:lnTo>
                    <a:lnTo>
                      <a:pt x="407911" y="83998"/>
                    </a:lnTo>
                    <a:lnTo>
                      <a:pt x="411679" y="79233"/>
                    </a:lnTo>
                    <a:lnTo>
                      <a:pt x="412122" y="78125"/>
                    </a:lnTo>
                    <a:lnTo>
                      <a:pt x="412787" y="75244"/>
                    </a:lnTo>
                    <a:lnTo>
                      <a:pt x="413231" y="73692"/>
                    </a:lnTo>
                    <a:lnTo>
                      <a:pt x="417663" y="68152"/>
                    </a:lnTo>
                    <a:lnTo>
                      <a:pt x="418771" y="65603"/>
                    </a:lnTo>
                    <a:lnTo>
                      <a:pt x="418882" y="58511"/>
                    </a:lnTo>
                    <a:lnTo>
                      <a:pt x="415557" y="55740"/>
                    </a:lnTo>
                    <a:lnTo>
                      <a:pt x="411347" y="53746"/>
                    </a:lnTo>
                    <a:lnTo>
                      <a:pt x="408022" y="48759"/>
                    </a:lnTo>
                    <a:lnTo>
                      <a:pt x="407801" y="47761"/>
                    </a:lnTo>
                    <a:lnTo>
                      <a:pt x="407246" y="44770"/>
                    </a:lnTo>
                    <a:lnTo>
                      <a:pt x="376107" y="25377"/>
                    </a:lnTo>
                    <a:lnTo>
                      <a:pt x="371675" y="24380"/>
                    </a:lnTo>
                    <a:lnTo>
                      <a:pt x="367464" y="24380"/>
                    </a:lnTo>
                    <a:lnTo>
                      <a:pt x="365912" y="21942"/>
                    </a:lnTo>
                    <a:lnTo>
                      <a:pt x="359707" y="21942"/>
                    </a:lnTo>
                    <a:lnTo>
                      <a:pt x="347073" y="20611"/>
                    </a:lnTo>
                    <a:lnTo>
                      <a:pt x="344858" y="21387"/>
                    </a:lnTo>
                    <a:lnTo>
                      <a:pt x="343084" y="23382"/>
                    </a:lnTo>
                    <a:lnTo>
                      <a:pt x="338984" y="24712"/>
                    </a:lnTo>
                    <a:lnTo>
                      <a:pt x="334551" y="25155"/>
                    </a:lnTo>
                    <a:lnTo>
                      <a:pt x="331781" y="24380"/>
                    </a:lnTo>
                    <a:lnTo>
                      <a:pt x="328457" y="21942"/>
                    </a:lnTo>
                    <a:lnTo>
                      <a:pt x="328346" y="21831"/>
                    </a:lnTo>
                    <a:lnTo>
                      <a:pt x="326795" y="20279"/>
                    </a:lnTo>
                    <a:lnTo>
                      <a:pt x="326795" y="19061"/>
                    </a:lnTo>
                    <a:lnTo>
                      <a:pt x="328789" y="18617"/>
                    </a:lnTo>
                    <a:lnTo>
                      <a:pt x="325908" y="15847"/>
                    </a:lnTo>
                    <a:lnTo>
                      <a:pt x="322140" y="13631"/>
                    </a:lnTo>
                    <a:lnTo>
                      <a:pt x="319148" y="13520"/>
                    </a:lnTo>
                    <a:lnTo>
                      <a:pt x="318151" y="16844"/>
                    </a:lnTo>
                    <a:lnTo>
                      <a:pt x="319038" y="17841"/>
                    </a:lnTo>
                    <a:lnTo>
                      <a:pt x="313053" y="17952"/>
                    </a:lnTo>
                    <a:lnTo>
                      <a:pt x="312832" y="16844"/>
                    </a:lnTo>
                    <a:lnTo>
                      <a:pt x="312610" y="15514"/>
                    </a:lnTo>
                    <a:lnTo>
                      <a:pt x="311613" y="14406"/>
                    </a:lnTo>
                    <a:lnTo>
                      <a:pt x="311169" y="13076"/>
                    </a:lnTo>
                    <a:lnTo>
                      <a:pt x="311613" y="11968"/>
                    </a:lnTo>
                    <a:lnTo>
                      <a:pt x="313053" y="9752"/>
                    </a:lnTo>
                    <a:lnTo>
                      <a:pt x="313386" y="9087"/>
                    </a:lnTo>
                    <a:lnTo>
                      <a:pt x="312610" y="7314"/>
                    </a:lnTo>
                    <a:lnTo>
                      <a:pt x="311502" y="7203"/>
                    </a:lnTo>
                    <a:lnTo>
                      <a:pt x="310283" y="7424"/>
                    </a:lnTo>
                    <a:lnTo>
                      <a:pt x="309064" y="7203"/>
                    </a:lnTo>
                    <a:lnTo>
                      <a:pt x="308288" y="5763"/>
                    </a:lnTo>
                    <a:lnTo>
                      <a:pt x="307402" y="3879"/>
                    </a:lnTo>
                    <a:lnTo>
                      <a:pt x="306293" y="2216"/>
                    </a:lnTo>
                    <a:lnTo>
                      <a:pt x="304853" y="1773"/>
                    </a:lnTo>
                    <a:lnTo>
                      <a:pt x="303745" y="2770"/>
                    </a:lnTo>
                    <a:lnTo>
                      <a:pt x="303191" y="6427"/>
                    </a:lnTo>
                    <a:lnTo>
                      <a:pt x="301750" y="7424"/>
                    </a:lnTo>
                    <a:lnTo>
                      <a:pt x="300642" y="6538"/>
                    </a:lnTo>
                    <a:lnTo>
                      <a:pt x="300310" y="4544"/>
                    </a:lnTo>
                    <a:lnTo>
                      <a:pt x="300199" y="2327"/>
                    </a:lnTo>
                    <a:lnTo>
                      <a:pt x="299977" y="1109"/>
                    </a:lnTo>
                    <a:lnTo>
                      <a:pt x="297871" y="222"/>
                    </a:lnTo>
                    <a:lnTo>
                      <a:pt x="295101" y="0"/>
                    </a:lnTo>
                    <a:lnTo>
                      <a:pt x="293217" y="998"/>
                    </a:lnTo>
                    <a:lnTo>
                      <a:pt x="294325" y="3657"/>
                    </a:lnTo>
                    <a:lnTo>
                      <a:pt x="292552" y="4544"/>
                    </a:lnTo>
                    <a:lnTo>
                      <a:pt x="286458" y="5763"/>
                    </a:lnTo>
                    <a:lnTo>
                      <a:pt x="285239" y="5763"/>
                    </a:lnTo>
                    <a:lnTo>
                      <a:pt x="284352" y="6317"/>
                    </a:lnTo>
                    <a:lnTo>
                      <a:pt x="282801" y="8533"/>
                    </a:lnTo>
                    <a:lnTo>
                      <a:pt x="282247" y="9752"/>
                    </a:lnTo>
                    <a:lnTo>
                      <a:pt x="281471" y="13076"/>
                    </a:lnTo>
                    <a:lnTo>
                      <a:pt x="280252" y="14296"/>
                    </a:lnTo>
                    <a:lnTo>
                      <a:pt x="277371" y="15847"/>
                    </a:lnTo>
                    <a:lnTo>
                      <a:pt x="276263" y="17066"/>
                    </a:lnTo>
                    <a:lnTo>
                      <a:pt x="276152" y="18285"/>
                    </a:lnTo>
                    <a:lnTo>
                      <a:pt x="276595" y="19615"/>
                    </a:lnTo>
                    <a:lnTo>
                      <a:pt x="276817" y="20944"/>
                    </a:lnTo>
                    <a:lnTo>
                      <a:pt x="276152" y="22828"/>
                    </a:lnTo>
                    <a:lnTo>
                      <a:pt x="277925" y="23493"/>
                    </a:lnTo>
                    <a:lnTo>
                      <a:pt x="278479" y="23604"/>
                    </a:lnTo>
                    <a:lnTo>
                      <a:pt x="281360" y="25820"/>
                    </a:lnTo>
                    <a:lnTo>
                      <a:pt x="283687" y="27150"/>
                    </a:lnTo>
                    <a:lnTo>
                      <a:pt x="285793" y="27039"/>
                    </a:lnTo>
                    <a:lnTo>
                      <a:pt x="287455" y="26152"/>
                    </a:lnTo>
                    <a:lnTo>
                      <a:pt x="289006" y="25044"/>
                    </a:lnTo>
                    <a:lnTo>
                      <a:pt x="290669" y="24158"/>
                    </a:lnTo>
                    <a:lnTo>
                      <a:pt x="296210" y="23272"/>
                    </a:lnTo>
                    <a:lnTo>
                      <a:pt x="297761" y="23493"/>
                    </a:lnTo>
                    <a:lnTo>
                      <a:pt x="299091" y="24047"/>
                    </a:lnTo>
                    <a:lnTo>
                      <a:pt x="299645" y="24269"/>
                    </a:lnTo>
                    <a:lnTo>
                      <a:pt x="300642" y="24380"/>
                    </a:lnTo>
                    <a:lnTo>
                      <a:pt x="299977" y="28369"/>
                    </a:lnTo>
                    <a:lnTo>
                      <a:pt x="299201" y="27926"/>
                    </a:lnTo>
                    <a:lnTo>
                      <a:pt x="299201" y="26928"/>
                    </a:lnTo>
                    <a:lnTo>
                      <a:pt x="299091" y="26707"/>
                    </a:lnTo>
                    <a:lnTo>
                      <a:pt x="298536" y="26707"/>
                    </a:lnTo>
                    <a:lnTo>
                      <a:pt x="297982" y="26928"/>
                    </a:lnTo>
                    <a:lnTo>
                      <a:pt x="297539" y="27261"/>
                    </a:lnTo>
                    <a:lnTo>
                      <a:pt x="297317" y="28148"/>
                    </a:lnTo>
                    <a:lnTo>
                      <a:pt x="297539" y="28923"/>
                    </a:lnTo>
                    <a:lnTo>
                      <a:pt x="297761" y="29588"/>
                    </a:lnTo>
                    <a:lnTo>
                      <a:pt x="297871" y="30142"/>
                    </a:lnTo>
                    <a:lnTo>
                      <a:pt x="297650" y="31361"/>
                    </a:lnTo>
                    <a:lnTo>
                      <a:pt x="297761" y="32469"/>
                    </a:lnTo>
                    <a:lnTo>
                      <a:pt x="297650" y="33799"/>
                    </a:lnTo>
                    <a:lnTo>
                      <a:pt x="297096" y="34574"/>
                    </a:lnTo>
                    <a:lnTo>
                      <a:pt x="296874" y="35018"/>
                    </a:lnTo>
                    <a:lnTo>
                      <a:pt x="295323" y="35572"/>
                    </a:lnTo>
                    <a:lnTo>
                      <a:pt x="294325" y="34353"/>
                    </a:lnTo>
                    <a:lnTo>
                      <a:pt x="294104" y="34020"/>
                    </a:lnTo>
                    <a:lnTo>
                      <a:pt x="292774" y="31804"/>
                    </a:lnTo>
                    <a:lnTo>
                      <a:pt x="291001" y="30142"/>
                    </a:lnTo>
                    <a:lnTo>
                      <a:pt x="287566" y="30474"/>
                    </a:lnTo>
                    <a:lnTo>
                      <a:pt x="284130" y="32802"/>
                    </a:lnTo>
                    <a:lnTo>
                      <a:pt x="282801" y="35683"/>
                    </a:lnTo>
                    <a:lnTo>
                      <a:pt x="282690" y="36459"/>
                    </a:lnTo>
                    <a:lnTo>
                      <a:pt x="279476" y="36902"/>
                    </a:lnTo>
                    <a:lnTo>
                      <a:pt x="279144" y="37013"/>
                    </a:lnTo>
                    <a:lnTo>
                      <a:pt x="271941" y="37013"/>
                    </a:lnTo>
                    <a:lnTo>
                      <a:pt x="267619" y="35794"/>
                    </a:lnTo>
                    <a:lnTo>
                      <a:pt x="266511" y="35128"/>
                    </a:lnTo>
                    <a:lnTo>
                      <a:pt x="265735" y="33466"/>
                    </a:lnTo>
                    <a:lnTo>
                      <a:pt x="265070" y="31915"/>
                    </a:lnTo>
                    <a:lnTo>
                      <a:pt x="264517" y="31139"/>
                    </a:lnTo>
                    <a:lnTo>
                      <a:pt x="263186" y="31028"/>
                    </a:lnTo>
                    <a:lnTo>
                      <a:pt x="260195" y="30142"/>
                    </a:lnTo>
                    <a:lnTo>
                      <a:pt x="258200" y="30142"/>
                    </a:lnTo>
                    <a:lnTo>
                      <a:pt x="252105" y="31139"/>
                    </a:lnTo>
                    <a:lnTo>
                      <a:pt x="251440" y="31472"/>
                    </a:lnTo>
                    <a:lnTo>
                      <a:pt x="250886" y="32358"/>
                    </a:lnTo>
                    <a:lnTo>
                      <a:pt x="250110" y="33134"/>
                    </a:lnTo>
                    <a:lnTo>
                      <a:pt x="248115" y="33799"/>
                    </a:lnTo>
                    <a:lnTo>
                      <a:pt x="245678" y="35128"/>
                    </a:lnTo>
                    <a:lnTo>
                      <a:pt x="244680" y="35794"/>
                    </a:lnTo>
                    <a:lnTo>
                      <a:pt x="243793" y="36902"/>
                    </a:lnTo>
                    <a:lnTo>
                      <a:pt x="243240" y="37788"/>
                    </a:lnTo>
                    <a:lnTo>
                      <a:pt x="242796" y="38453"/>
                    </a:lnTo>
                    <a:lnTo>
                      <a:pt x="241688" y="39229"/>
                    </a:lnTo>
                    <a:lnTo>
                      <a:pt x="236591" y="40448"/>
                    </a:lnTo>
                    <a:lnTo>
                      <a:pt x="221852" y="40448"/>
                    </a:lnTo>
                    <a:lnTo>
                      <a:pt x="221520" y="39672"/>
                    </a:lnTo>
                    <a:lnTo>
                      <a:pt x="221298" y="38121"/>
                    </a:lnTo>
                    <a:lnTo>
                      <a:pt x="220966" y="36569"/>
                    </a:lnTo>
                    <a:lnTo>
                      <a:pt x="220301" y="35794"/>
                    </a:lnTo>
                    <a:lnTo>
                      <a:pt x="212987" y="35350"/>
                    </a:lnTo>
                    <a:lnTo>
                      <a:pt x="211325" y="34574"/>
                    </a:lnTo>
                    <a:lnTo>
                      <a:pt x="209330" y="37788"/>
                    </a:lnTo>
                    <a:lnTo>
                      <a:pt x="207446" y="40004"/>
                    </a:lnTo>
                    <a:lnTo>
                      <a:pt x="205341" y="41113"/>
                    </a:lnTo>
                    <a:lnTo>
                      <a:pt x="200908" y="42110"/>
                    </a:lnTo>
                    <a:lnTo>
                      <a:pt x="195921" y="43107"/>
                    </a:lnTo>
                    <a:lnTo>
                      <a:pt x="193373" y="42775"/>
                    </a:lnTo>
                    <a:lnTo>
                      <a:pt x="191821" y="41889"/>
                    </a:lnTo>
                    <a:lnTo>
                      <a:pt x="187499" y="39672"/>
                    </a:lnTo>
                    <a:lnTo>
                      <a:pt x="187832" y="39672"/>
                    </a:lnTo>
                    <a:lnTo>
                      <a:pt x="190492" y="39672"/>
                    </a:lnTo>
                    <a:lnTo>
                      <a:pt x="191710" y="38564"/>
                    </a:lnTo>
                    <a:lnTo>
                      <a:pt x="193262" y="34353"/>
                    </a:lnTo>
                    <a:lnTo>
                      <a:pt x="190602" y="34685"/>
                    </a:lnTo>
                    <a:lnTo>
                      <a:pt x="184840" y="36348"/>
                    </a:lnTo>
                    <a:lnTo>
                      <a:pt x="184840" y="36348"/>
                    </a:lnTo>
                    <a:lnTo>
                      <a:pt x="180851" y="37899"/>
                    </a:lnTo>
                    <a:lnTo>
                      <a:pt x="178080" y="39450"/>
                    </a:lnTo>
                    <a:lnTo>
                      <a:pt x="177526" y="39894"/>
                    </a:lnTo>
                    <a:lnTo>
                      <a:pt x="173204" y="43439"/>
                    </a:lnTo>
                    <a:lnTo>
                      <a:pt x="173426" y="43550"/>
                    </a:lnTo>
                    <a:lnTo>
                      <a:pt x="175310" y="44991"/>
                    </a:lnTo>
                    <a:lnTo>
                      <a:pt x="175753" y="44991"/>
                    </a:lnTo>
                    <a:lnTo>
                      <a:pt x="175753" y="46654"/>
                    </a:lnTo>
                    <a:lnTo>
                      <a:pt x="175199" y="47650"/>
                    </a:lnTo>
                    <a:lnTo>
                      <a:pt x="174313" y="47983"/>
                    </a:lnTo>
                    <a:lnTo>
                      <a:pt x="173204" y="47650"/>
                    </a:lnTo>
                    <a:lnTo>
                      <a:pt x="172540" y="48094"/>
                    </a:lnTo>
                    <a:lnTo>
                      <a:pt x="172318" y="48537"/>
                    </a:lnTo>
                    <a:lnTo>
                      <a:pt x="172650" y="49202"/>
                    </a:lnTo>
                    <a:lnTo>
                      <a:pt x="173426" y="50421"/>
                    </a:lnTo>
                    <a:lnTo>
                      <a:pt x="173537" y="50754"/>
                    </a:lnTo>
                    <a:lnTo>
                      <a:pt x="173537" y="50754"/>
                    </a:lnTo>
                    <a:lnTo>
                      <a:pt x="173537" y="51197"/>
                    </a:lnTo>
                    <a:lnTo>
                      <a:pt x="173315" y="51751"/>
                    </a:lnTo>
                    <a:lnTo>
                      <a:pt x="173204" y="51972"/>
                    </a:lnTo>
                    <a:lnTo>
                      <a:pt x="171431" y="53524"/>
                    </a:lnTo>
                    <a:lnTo>
                      <a:pt x="169991" y="53302"/>
                    </a:lnTo>
                    <a:lnTo>
                      <a:pt x="168993" y="52748"/>
                    </a:lnTo>
                    <a:lnTo>
                      <a:pt x="168439" y="52416"/>
                    </a:lnTo>
                    <a:lnTo>
                      <a:pt x="166777" y="51751"/>
                    </a:lnTo>
                    <a:lnTo>
                      <a:pt x="165447" y="52194"/>
                    </a:lnTo>
                    <a:lnTo>
                      <a:pt x="165447" y="53191"/>
                    </a:lnTo>
                    <a:lnTo>
                      <a:pt x="166002" y="54189"/>
                    </a:lnTo>
                    <a:lnTo>
                      <a:pt x="166334" y="54632"/>
                    </a:lnTo>
                    <a:lnTo>
                      <a:pt x="166888" y="55408"/>
                    </a:lnTo>
                    <a:lnTo>
                      <a:pt x="167109" y="56405"/>
                    </a:lnTo>
                    <a:lnTo>
                      <a:pt x="166777" y="57957"/>
                    </a:lnTo>
                    <a:lnTo>
                      <a:pt x="166112" y="58732"/>
                    </a:lnTo>
                    <a:lnTo>
                      <a:pt x="164450" y="60838"/>
                    </a:lnTo>
                    <a:lnTo>
                      <a:pt x="162455" y="61724"/>
                    </a:lnTo>
                    <a:lnTo>
                      <a:pt x="161347" y="62167"/>
                    </a:lnTo>
                    <a:lnTo>
                      <a:pt x="156582" y="61946"/>
                    </a:lnTo>
                    <a:lnTo>
                      <a:pt x="153479" y="61835"/>
                    </a:lnTo>
                    <a:lnTo>
                      <a:pt x="150487" y="62389"/>
                    </a:lnTo>
                    <a:lnTo>
                      <a:pt x="146165" y="64273"/>
                    </a:lnTo>
                    <a:lnTo>
                      <a:pt x="145390" y="64495"/>
                    </a:lnTo>
                    <a:lnTo>
                      <a:pt x="144503" y="64052"/>
                    </a:lnTo>
                    <a:lnTo>
                      <a:pt x="144060" y="63498"/>
                    </a:lnTo>
                    <a:lnTo>
                      <a:pt x="143728" y="62832"/>
                    </a:lnTo>
                    <a:lnTo>
                      <a:pt x="143284" y="62500"/>
                    </a:lnTo>
                    <a:lnTo>
                      <a:pt x="139960" y="61392"/>
                    </a:lnTo>
                    <a:lnTo>
                      <a:pt x="137522" y="59951"/>
                    </a:lnTo>
                    <a:lnTo>
                      <a:pt x="136857" y="57291"/>
                    </a:lnTo>
                    <a:lnTo>
                      <a:pt x="138963" y="52526"/>
                    </a:lnTo>
                    <a:lnTo>
                      <a:pt x="135860" y="52859"/>
                    </a:lnTo>
                    <a:lnTo>
                      <a:pt x="134530" y="52637"/>
                    </a:lnTo>
                    <a:lnTo>
                      <a:pt x="134308" y="52526"/>
                    </a:lnTo>
                    <a:lnTo>
                      <a:pt x="132868" y="51751"/>
                    </a:lnTo>
                    <a:lnTo>
                      <a:pt x="130208" y="51197"/>
                    </a:lnTo>
                    <a:lnTo>
                      <a:pt x="124556" y="52194"/>
                    </a:lnTo>
                    <a:lnTo>
                      <a:pt x="121564" y="51751"/>
                    </a:lnTo>
                    <a:lnTo>
                      <a:pt x="120567" y="50975"/>
                    </a:lnTo>
                    <a:lnTo>
                      <a:pt x="119570" y="50643"/>
                    </a:lnTo>
                    <a:lnTo>
                      <a:pt x="118572" y="50975"/>
                    </a:lnTo>
                    <a:lnTo>
                      <a:pt x="117575" y="51751"/>
                    </a:lnTo>
                    <a:lnTo>
                      <a:pt x="115359" y="52305"/>
                    </a:lnTo>
                    <a:lnTo>
                      <a:pt x="115691" y="54189"/>
                    </a:lnTo>
                    <a:lnTo>
                      <a:pt x="116910" y="56516"/>
                    </a:lnTo>
                    <a:lnTo>
                      <a:pt x="117464" y="58511"/>
                    </a:lnTo>
                    <a:lnTo>
                      <a:pt x="116578" y="59951"/>
                    </a:lnTo>
                    <a:lnTo>
                      <a:pt x="114915" y="61392"/>
                    </a:lnTo>
                    <a:lnTo>
                      <a:pt x="113031" y="62389"/>
                    </a:lnTo>
                    <a:lnTo>
                      <a:pt x="110040" y="63054"/>
                    </a:lnTo>
                    <a:lnTo>
                      <a:pt x="109929" y="66268"/>
                    </a:lnTo>
                    <a:lnTo>
                      <a:pt x="106937" y="67930"/>
                    </a:lnTo>
                    <a:lnTo>
                      <a:pt x="105275" y="70146"/>
                    </a:lnTo>
                    <a:lnTo>
                      <a:pt x="103834" y="72806"/>
                    </a:lnTo>
                    <a:lnTo>
                      <a:pt x="103280" y="74911"/>
                    </a:lnTo>
                    <a:lnTo>
                      <a:pt x="116799" y="73582"/>
                    </a:lnTo>
                    <a:lnTo>
                      <a:pt x="118905" y="72584"/>
                    </a:lnTo>
                    <a:lnTo>
                      <a:pt x="120567" y="73914"/>
                    </a:lnTo>
                    <a:lnTo>
                      <a:pt x="122229" y="75465"/>
                    </a:lnTo>
                    <a:lnTo>
                      <a:pt x="123448" y="77128"/>
                    </a:lnTo>
                    <a:lnTo>
                      <a:pt x="122562" y="79011"/>
                    </a:lnTo>
                    <a:lnTo>
                      <a:pt x="121564" y="79676"/>
                    </a:lnTo>
                    <a:lnTo>
                      <a:pt x="120345" y="80009"/>
                    </a:lnTo>
                    <a:lnTo>
                      <a:pt x="119127" y="80674"/>
                    </a:lnTo>
                    <a:lnTo>
                      <a:pt x="117575" y="82890"/>
                    </a:lnTo>
                    <a:lnTo>
                      <a:pt x="116910" y="83222"/>
                    </a:lnTo>
                    <a:lnTo>
                      <a:pt x="115913" y="83333"/>
                    </a:lnTo>
                    <a:lnTo>
                      <a:pt x="113697" y="85550"/>
                    </a:lnTo>
                    <a:lnTo>
                      <a:pt x="113031" y="88874"/>
                    </a:lnTo>
                    <a:lnTo>
                      <a:pt x="113475" y="93085"/>
                    </a:lnTo>
                    <a:lnTo>
                      <a:pt x="105829" y="98737"/>
                    </a:lnTo>
                    <a:lnTo>
                      <a:pt x="102504" y="102061"/>
                    </a:lnTo>
                    <a:lnTo>
                      <a:pt x="100288" y="105607"/>
                    </a:lnTo>
                    <a:lnTo>
                      <a:pt x="100066" y="105829"/>
                    </a:lnTo>
                    <a:lnTo>
                      <a:pt x="92863" y="112478"/>
                    </a:lnTo>
                    <a:lnTo>
                      <a:pt x="89539" y="113697"/>
                    </a:lnTo>
                    <a:lnTo>
                      <a:pt x="89650" y="116578"/>
                    </a:lnTo>
                    <a:lnTo>
                      <a:pt x="87987" y="117354"/>
                    </a:lnTo>
                    <a:lnTo>
                      <a:pt x="87655" y="117686"/>
                    </a:lnTo>
                    <a:lnTo>
                      <a:pt x="87212" y="118684"/>
                    </a:lnTo>
                    <a:lnTo>
                      <a:pt x="84330" y="119791"/>
                    </a:lnTo>
                    <a:lnTo>
                      <a:pt x="83222" y="120789"/>
                    </a:lnTo>
                    <a:lnTo>
                      <a:pt x="81782" y="123448"/>
                    </a:lnTo>
                    <a:lnTo>
                      <a:pt x="83112" y="126551"/>
                    </a:lnTo>
                    <a:lnTo>
                      <a:pt x="80563" y="130208"/>
                    </a:lnTo>
                    <a:lnTo>
                      <a:pt x="72916" y="135971"/>
                    </a:lnTo>
                    <a:lnTo>
                      <a:pt x="60727" y="139849"/>
                    </a:lnTo>
                    <a:lnTo>
                      <a:pt x="55297" y="143063"/>
                    </a:lnTo>
                    <a:lnTo>
                      <a:pt x="53524" y="148825"/>
                    </a:lnTo>
                    <a:lnTo>
                      <a:pt x="54078" y="150266"/>
                    </a:lnTo>
                    <a:lnTo>
                      <a:pt x="55519" y="153147"/>
                    </a:lnTo>
                    <a:lnTo>
                      <a:pt x="55962" y="155031"/>
                    </a:lnTo>
                    <a:lnTo>
                      <a:pt x="55740" y="157358"/>
                    </a:lnTo>
                    <a:lnTo>
                      <a:pt x="55297" y="158356"/>
                    </a:lnTo>
                    <a:lnTo>
                      <a:pt x="55075" y="158910"/>
                    </a:lnTo>
                    <a:lnTo>
                      <a:pt x="54299" y="160350"/>
                    </a:lnTo>
                    <a:lnTo>
                      <a:pt x="52526" y="165669"/>
                    </a:lnTo>
                    <a:lnTo>
                      <a:pt x="52416" y="166445"/>
                    </a:lnTo>
                    <a:lnTo>
                      <a:pt x="52637" y="167442"/>
                    </a:lnTo>
                    <a:lnTo>
                      <a:pt x="53302" y="168218"/>
                    </a:lnTo>
                    <a:lnTo>
                      <a:pt x="54078" y="169104"/>
                    </a:lnTo>
                    <a:lnTo>
                      <a:pt x="54189" y="171986"/>
                    </a:lnTo>
                    <a:lnTo>
                      <a:pt x="53746" y="173315"/>
                    </a:lnTo>
                    <a:lnTo>
                      <a:pt x="52416" y="174867"/>
                    </a:lnTo>
                    <a:lnTo>
                      <a:pt x="51308" y="175753"/>
                    </a:lnTo>
                    <a:lnTo>
                      <a:pt x="47540" y="177748"/>
                    </a:lnTo>
                    <a:lnTo>
                      <a:pt x="44548" y="181184"/>
                    </a:lnTo>
                    <a:lnTo>
                      <a:pt x="43439" y="182070"/>
                    </a:lnTo>
                    <a:lnTo>
                      <a:pt x="35239" y="186613"/>
                    </a:lnTo>
                    <a:lnTo>
                      <a:pt x="20058" y="200465"/>
                    </a:lnTo>
                    <a:lnTo>
                      <a:pt x="18506" y="202460"/>
                    </a:lnTo>
                    <a:lnTo>
                      <a:pt x="18838" y="204676"/>
                    </a:lnTo>
                    <a:lnTo>
                      <a:pt x="21609" y="207779"/>
                    </a:lnTo>
                    <a:lnTo>
                      <a:pt x="17620" y="212766"/>
                    </a:lnTo>
                    <a:lnTo>
                      <a:pt x="13630" y="219525"/>
                    </a:lnTo>
                    <a:lnTo>
                      <a:pt x="12411" y="220966"/>
                    </a:lnTo>
                    <a:lnTo>
                      <a:pt x="11968" y="221964"/>
                    </a:lnTo>
                    <a:lnTo>
                      <a:pt x="11968" y="222850"/>
                    </a:lnTo>
                    <a:lnTo>
                      <a:pt x="12190" y="223625"/>
                    </a:lnTo>
                    <a:lnTo>
                      <a:pt x="12411" y="224290"/>
                    </a:lnTo>
                    <a:lnTo>
                      <a:pt x="12522" y="224734"/>
                    </a:lnTo>
                    <a:lnTo>
                      <a:pt x="12522" y="225953"/>
                    </a:lnTo>
                    <a:lnTo>
                      <a:pt x="12744" y="227172"/>
                    </a:lnTo>
                    <a:lnTo>
                      <a:pt x="12522" y="228169"/>
                    </a:lnTo>
                    <a:lnTo>
                      <a:pt x="11192" y="229388"/>
                    </a:lnTo>
                    <a:lnTo>
                      <a:pt x="11746" y="229721"/>
                    </a:lnTo>
                    <a:lnTo>
                      <a:pt x="17398" y="233156"/>
                    </a:lnTo>
                    <a:lnTo>
                      <a:pt x="19060" y="235040"/>
                    </a:lnTo>
                    <a:lnTo>
                      <a:pt x="20390" y="237477"/>
                    </a:lnTo>
                    <a:lnTo>
                      <a:pt x="20501" y="239251"/>
                    </a:lnTo>
                    <a:lnTo>
                      <a:pt x="18506" y="243794"/>
                    </a:lnTo>
                    <a:lnTo>
                      <a:pt x="16844" y="247451"/>
                    </a:lnTo>
                    <a:lnTo>
                      <a:pt x="16511" y="248781"/>
                    </a:lnTo>
                    <a:lnTo>
                      <a:pt x="15736" y="253435"/>
                    </a:lnTo>
                    <a:lnTo>
                      <a:pt x="15625" y="255208"/>
                    </a:lnTo>
                    <a:lnTo>
                      <a:pt x="15736" y="256649"/>
                    </a:lnTo>
                    <a:lnTo>
                      <a:pt x="15293" y="257757"/>
                    </a:lnTo>
                    <a:lnTo>
                      <a:pt x="12744" y="258532"/>
                    </a:lnTo>
                    <a:lnTo>
                      <a:pt x="12079" y="258643"/>
                    </a:lnTo>
                    <a:lnTo>
                      <a:pt x="11414" y="258532"/>
                    </a:lnTo>
                    <a:lnTo>
                      <a:pt x="10527" y="258200"/>
                    </a:lnTo>
                    <a:lnTo>
                      <a:pt x="10306" y="258200"/>
                    </a:lnTo>
                    <a:lnTo>
                      <a:pt x="10084" y="258200"/>
                    </a:lnTo>
                    <a:lnTo>
                      <a:pt x="9973" y="258311"/>
                    </a:lnTo>
                    <a:lnTo>
                      <a:pt x="3103" y="261635"/>
                    </a:lnTo>
                    <a:lnTo>
                      <a:pt x="443" y="263408"/>
                    </a:lnTo>
                    <a:lnTo>
                      <a:pt x="0" y="265292"/>
                    </a:lnTo>
                    <a:lnTo>
                      <a:pt x="1108" y="267619"/>
                    </a:lnTo>
                    <a:lnTo>
                      <a:pt x="3103" y="270057"/>
                    </a:lnTo>
                    <a:lnTo>
                      <a:pt x="2770" y="271498"/>
                    </a:lnTo>
                    <a:lnTo>
                      <a:pt x="1884" y="273160"/>
                    </a:lnTo>
                    <a:lnTo>
                      <a:pt x="443" y="276706"/>
                    </a:lnTo>
                    <a:lnTo>
                      <a:pt x="3103" y="275044"/>
                    </a:lnTo>
                    <a:lnTo>
                      <a:pt x="8311" y="273825"/>
                    </a:lnTo>
                    <a:lnTo>
                      <a:pt x="13409" y="273603"/>
                    </a:lnTo>
                    <a:lnTo>
                      <a:pt x="17287" y="275377"/>
                    </a:lnTo>
                    <a:lnTo>
                      <a:pt x="20944" y="273492"/>
                    </a:lnTo>
                    <a:lnTo>
                      <a:pt x="26817" y="266733"/>
                    </a:lnTo>
                    <a:lnTo>
                      <a:pt x="34020" y="261857"/>
                    </a:lnTo>
                    <a:lnTo>
                      <a:pt x="37012" y="258754"/>
                    </a:lnTo>
                    <a:lnTo>
                      <a:pt x="36347" y="254986"/>
                    </a:lnTo>
                    <a:lnTo>
                      <a:pt x="35572" y="254654"/>
                    </a:lnTo>
                    <a:lnTo>
                      <a:pt x="33688" y="255540"/>
                    </a:lnTo>
                    <a:lnTo>
                      <a:pt x="32469" y="254875"/>
                    </a:lnTo>
                    <a:lnTo>
                      <a:pt x="32025" y="254210"/>
                    </a:lnTo>
                    <a:lnTo>
                      <a:pt x="30918" y="251551"/>
                    </a:lnTo>
                    <a:lnTo>
                      <a:pt x="30918" y="250886"/>
                    </a:lnTo>
                    <a:lnTo>
                      <a:pt x="29809" y="248116"/>
                    </a:lnTo>
                    <a:lnTo>
                      <a:pt x="29366" y="246453"/>
                    </a:lnTo>
                    <a:lnTo>
                      <a:pt x="29920" y="244238"/>
                    </a:lnTo>
                    <a:lnTo>
                      <a:pt x="32358" y="241023"/>
                    </a:lnTo>
                    <a:lnTo>
                      <a:pt x="35572" y="236701"/>
                    </a:lnTo>
                    <a:lnTo>
                      <a:pt x="39229" y="233488"/>
                    </a:lnTo>
                    <a:lnTo>
                      <a:pt x="42775" y="232380"/>
                    </a:lnTo>
                    <a:lnTo>
                      <a:pt x="46542" y="232269"/>
                    </a:lnTo>
                    <a:lnTo>
                      <a:pt x="50199" y="231272"/>
                    </a:lnTo>
                    <a:lnTo>
                      <a:pt x="59840" y="224623"/>
                    </a:lnTo>
                    <a:lnTo>
                      <a:pt x="67043" y="223182"/>
                    </a:lnTo>
                    <a:lnTo>
                      <a:pt x="74689" y="223404"/>
                    </a:lnTo>
                    <a:lnTo>
                      <a:pt x="91534" y="227836"/>
                    </a:lnTo>
                    <a:lnTo>
                      <a:pt x="93196" y="228723"/>
                    </a:lnTo>
                    <a:lnTo>
                      <a:pt x="93196" y="228723"/>
                    </a:lnTo>
                    <a:lnTo>
                      <a:pt x="94304" y="230275"/>
                    </a:lnTo>
                    <a:lnTo>
                      <a:pt x="94415" y="231826"/>
                    </a:lnTo>
                    <a:lnTo>
                      <a:pt x="94525" y="233377"/>
                    </a:lnTo>
                    <a:lnTo>
                      <a:pt x="93750" y="236148"/>
                    </a:lnTo>
                    <a:lnTo>
                      <a:pt x="90758" y="239694"/>
                    </a:lnTo>
                    <a:lnTo>
                      <a:pt x="90093" y="241577"/>
                    </a:lnTo>
                    <a:lnTo>
                      <a:pt x="92309" y="245234"/>
                    </a:lnTo>
                    <a:lnTo>
                      <a:pt x="96299" y="249556"/>
                    </a:lnTo>
                    <a:lnTo>
                      <a:pt x="98958" y="253989"/>
                    </a:lnTo>
                    <a:lnTo>
                      <a:pt x="94858" y="261746"/>
                    </a:lnTo>
                    <a:lnTo>
                      <a:pt x="92974" y="267619"/>
                    </a:lnTo>
                    <a:lnTo>
                      <a:pt x="91866" y="273271"/>
                    </a:lnTo>
                    <a:lnTo>
                      <a:pt x="92863" y="275931"/>
                    </a:lnTo>
                    <a:lnTo>
                      <a:pt x="101839" y="277925"/>
                    </a:lnTo>
                    <a:lnTo>
                      <a:pt x="103612" y="279588"/>
                    </a:lnTo>
                    <a:lnTo>
                      <a:pt x="103502" y="280917"/>
                    </a:lnTo>
                    <a:lnTo>
                      <a:pt x="102726" y="282136"/>
                    </a:lnTo>
                    <a:lnTo>
                      <a:pt x="101839" y="283244"/>
                    </a:lnTo>
                    <a:lnTo>
                      <a:pt x="101285" y="284131"/>
                    </a:lnTo>
                    <a:lnTo>
                      <a:pt x="101617" y="283909"/>
                    </a:lnTo>
                    <a:lnTo>
                      <a:pt x="101839" y="285571"/>
                    </a:lnTo>
                    <a:lnTo>
                      <a:pt x="101839" y="287233"/>
                    </a:lnTo>
                    <a:lnTo>
                      <a:pt x="101617" y="287344"/>
                    </a:lnTo>
                    <a:lnTo>
                      <a:pt x="101728" y="288674"/>
                    </a:lnTo>
                    <a:lnTo>
                      <a:pt x="101507" y="289339"/>
                    </a:lnTo>
                    <a:lnTo>
                      <a:pt x="101507" y="289893"/>
                    </a:lnTo>
                    <a:lnTo>
                      <a:pt x="102504" y="290558"/>
                    </a:lnTo>
                    <a:lnTo>
                      <a:pt x="103612" y="290779"/>
                    </a:lnTo>
                    <a:lnTo>
                      <a:pt x="104499" y="290115"/>
                    </a:lnTo>
                    <a:lnTo>
                      <a:pt x="105275" y="289229"/>
                    </a:lnTo>
                    <a:lnTo>
                      <a:pt x="106272" y="288896"/>
                    </a:lnTo>
                    <a:lnTo>
                      <a:pt x="108821" y="290004"/>
                    </a:lnTo>
                    <a:lnTo>
                      <a:pt x="116467" y="298648"/>
                    </a:lnTo>
                    <a:lnTo>
                      <a:pt x="117021" y="299091"/>
                    </a:lnTo>
                    <a:lnTo>
                      <a:pt x="117464" y="300753"/>
                    </a:lnTo>
                    <a:lnTo>
                      <a:pt x="118794" y="304188"/>
                    </a:lnTo>
                    <a:lnTo>
                      <a:pt x="119570" y="307070"/>
                    </a:lnTo>
                    <a:lnTo>
                      <a:pt x="120124" y="308731"/>
                    </a:lnTo>
                    <a:lnTo>
                      <a:pt x="120900" y="310062"/>
                    </a:lnTo>
                    <a:lnTo>
                      <a:pt x="125997" y="315713"/>
                    </a:lnTo>
                    <a:lnTo>
                      <a:pt x="128656" y="317375"/>
                    </a:lnTo>
                    <a:lnTo>
                      <a:pt x="132092" y="318040"/>
                    </a:lnTo>
                    <a:lnTo>
                      <a:pt x="135860" y="317929"/>
                    </a:lnTo>
                    <a:lnTo>
                      <a:pt x="139295" y="317375"/>
                    </a:lnTo>
                    <a:lnTo>
                      <a:pt x="146276" y="314494"/>
                    </a:lnTo>
                    <a:lnTo>
                      <a:pt x="149490" y="312499"/>
                    </a:lnTo>
                    <a:lnTo>
                      <a:pt x="150930" y="311946"/>
                    </a:lnTo>
                    <a:lnTo>
                      <a:pt x="159463" y="312942"/>
                    </a:lnTo>
                    <a:lnTo>
                      <a:pt x="163120" y="311613"/>
                    </a:lnTo>
                    <a:lnTo>
                      <a:pt x="169769" y="306737"/>
                    </a:lnTo>
                    <a:lnTo>
                      <a:pt x="173204" y="305296"/>
                    </a:lnTo>
                    <a:lnTo>
                      <a:pt x="175531" y="304964"/>
                    </a:lnTo>
                    <a:lnTo>
                      <a:pt x="176750" y="303302"/>
                    </a:lnTo>
                    <a:lnTo>
                      <a:pt x="177859" y="301529"/>
                    </a:lnTo>
                    <a:lnTo>
                      <a:pt x="179743" y="300531"/>
                    </a:lnTo>
                    <a:lnTo>
                      <a:pt x="191378" y="303413"/>
                    </a:lnTo>
                    <a:lnTo>
                      <a:pt x="193151" y="304410"/>
                    </a:lnTo>
                    <a:lnTo>
                      <a:pt x="194813" y="305961"/>
                    </a:lnTo>
                    <a:lnTo>
                      <a:pt x="196919" y="309064"/>
                    </a:lnTo>
                    <a:lnTo>
                      <a:pt x="197141" y="309507"/>
                    </a:lnTo>
                    <a:lnTo>
                      <a:pt x="198470" y="309951"/>
                    </a:lnTo>
                    <a:lnTo>
                      <a:pt x="199468" y="309729"/>
                    </a:lnTo>
                    <a:lnTo>
                      <a:pt x="200354" y="309396"/>
                    </a:lnTo>
                    <a:lnTo>
                      <a:pt x="201462" y="309286"/>
                    </a:lnTo>
                    <a:lnTo>
                      <a:pt x="206892" y="311281"/>
                    </a:lnTo>
                    <a:lnTo>
                      <a:pt x="209995" y="311170"/>
                    </a:lnTo>
                    <a:lnTo>
                      <a:pt x="211990" y="311835"/>
                    </a:lnTo>
                    <a:lnTo>
                      <a:pt x="212655" y="311835"/>
                    </a:lnTo>
                    <a:lnTo>
                      <a:pt x="214095" y="311059"/>
                    </a:lnTo>
                    <a:lnTo>
                      <a:pt x="214317" y="310505"/>
                    </a:lnTo>
                    <a:lnTo>
                      <a:pt x="214206" y="309618"/>
                    </a:lnTo>
                    <a:lnTo>
                      <a:pt x="214649" y="307956"/>
                    </a:lnTo>
                    <a:lnTo>
                      <a:pt x="214760" y="307734"/>
                    </a:lnTo>
                    <a:lnTo>
                      <a:pt x="217198" y="302970"/>
                    </a:lnTo>
                    <a:lnTo>
                      <a:pt x="220301" y="300864"/>
                    </a:lnTo>
                    <a:lnTo>
                      <a:pt x="228280" y="299091"/>
                    </a:lnTo>
                    <a:lnTo>
                      <a:pt x="229388" y="298758"/>
                    </a:lnTo>
                    <a:lnTo>
                      <a:pt x="230163" y="297983"/>
                    </a:lnTo>
                    <a:lnTo>
                      <a:pt x="231604" y="296210"/>
                    </a:lnTo>
                    <a:lnTo>
                      <a:pt x="231715" y="295877"/>
                    </a:lnTo>
                    <a:lnTo>
                      <a:pt x="232823" y="293440"/>
                    </a:lnTo>
                    <a:lnTo>
                      <a:pt x="233045" y="293107"/>
                    </a:lnTo>
                    <a:lnTo>
                      <a:pt x="233599" y="288453"/>
                    </a:lnTo>
                    <a:lnTo>
                      <a:pt x="233599" y="286679"/>
                    </a:lnTo>
                    <a:lnTo>
                      <a:pt x="233820" y="284796"/>
                    </a:lnTo>
                    <a:lnTo>
                      <a:pt x="234707" y="283133"/>
                    </a:lnTo>
                    <a:lnTo>
                      <a:pt x="235815" y="282247"/>
                    </a:lnTo>
                    <a:lnTo>
                      <a:pt x="238142" y="281914"/>
                    </a:lnTo>
                    <a:lnTo>
                      <a:pt x="239361" y="281582"/>
                    </a:lnTo>
                    <a:lnTo>
                      <a:pt x="244348" y="277260"/>
                    </a:lnTo>
                    <a:lnTo>
                      <a:pt x="246786" y="271941"/>
                    </a:lnTo>
                    <a:lnTo>
                      <a:pt x="246454" y="265957"/>
                    </a:lnTo>
                    <a:lnTo>
                      <a:pt x="243129" y="259529"/>
                    </a:lnTo>
                    <a:lnTo>
                      <a:pt x="240469" y="257203"/>
                    </a:lnTo>
                    <a:lnTo>
                      <a:pt x="240026" y="256538"/>
                    </a:lnTo>
                    <a:lnTo>
                      <a:pt x="240580" y="255208"/>
                    </a:lnTo>
                    <a:lnTo>
                      <a:pt x="241688" y="253657"/>
                    </a:lnTo>
                    <a:lnTo>
                      <a:pt x="243904" y="251329"/>
                    </a:lnTo>
                    <a:lnTo>
                      <a:pt x="246343" y="250221"/>
                    </a:lnTo>
                    <a:lnTo>
                      <a:pt x="251219" y="249113"/>
                    </a:lnTo>
                    <a:lnTo>
                      <a:pt x="253656" y="247451"/>
                    </a:lnTo>
                    <a:lnTo>
                      <a:pt x="259197" y="240137"/>
                    </a:lnTo>
                    <a:lnTo>
                      <a:pt x="262411" y="238475"/>
                    </a:lnTo>
                    <a:lnTo>
                      <a:pt x="263741" y="237477"/>
                    </a:lnTo>
                    <a:lnTo>
                      <a:pt x="264849" y="236148"/>
                    </a:lnTo>
                    <a:lnTo>
                      <a:pt x="265514" y="234707"/>
                    </a:lnTo>
                    <a:lnTo>
                      <a:pt x="265514" y="233045"/>
                    </a:lnTo>
                    <a:lnTo>
                      <a:pt x="264738" y="232491"/>
                    </a:lnTo>
                    <a:lnTo>
                      <a:pt x="264295" y="231715"/>
                    </a:lnTo>
                    <a:lnTo>
                      <a:pt x="265181" y="229721"/>
                    </a:lnTo>
                    <a:lnTo>
                      <a:pt x="267619" y="227061"/>
                    </a:lnTo>
                    <a:lnTo>
                      <a:pt x="270722" y="225399"/>
                    </a:lnTo>
                    <a:lnTo>
                      <a:pt x="275487" y="224401"/>
                    </a:lnTo>
                    <a:lnTo>
                      <a:pt x="277038" y="224069"/>
                    </a:lnTo>
                    <a:lnTo>
                      <a:pt x="280252" y="224623"/>
                    </a:lnTo>
                    <a:lnTo>
                      <a:pt x="281804" y="226950"/>
                    </a:lnTo>
                    <a:lnTo>
                      <a:pt x="282358" y="230607"/>
                    </a:lnTo>
                    <a:lnTo>
                      <a:pt x="282358" y="235594"/>
                    </a:lnTo>
                    <a:lnTo>
                      <a:pt x="282025" y="240248"/>
                    </a:lnTo>
                    <a:lnTo>
                      <a:pt x="280141" y="248781"/>
                    </a:lnTo>
                    <a:lnTo>
                      <a:pt x="279808" y="252992"/>
                    </a:lnTo>
                    <a:lnTo>
                      <a:pt x="280252" y="256981"/>
                    </a:lnTo>
                    <a:lnTo>
                      <a:pt x="281471" y="259529"/>
                    </a:lnTo>
                    <a:lnTo>
                      <a:pt x="283576" y="261303"/>
                    </a:lnTo>
                    <a:lnTo>
                      <a:pt x="286458" y="262522"/>
                    </a:lnTo>
                    <a:lnTo>
                      <a:pt x="289671" y="264073"/>
                    </a:lnTo>
                    <a:lnTo>
                      <a:pt x="292885" y="267398"/>
                    </a:lnTo>
                    <a:lnTo>
                      <a:pt x="299977" y="277925"/>
                    </a:lnTo>
                    <a:lnTo>
                      <a:pt x="301085" y="278479"/>
                    </a:lnTo>
                    <a:lnTo>
                      <a:pt x="303302" y="279255"/>
                    </a:lnTo>
                    <a:lnTo>
                      <a:pt x="308621" y="282358"/>
                    </a:lnTo>
                    <a:lnTo>
                      <a:pt x="310615" y="282468"/>
                    </a:lnTo>
                    <a:lnTo>
                      <a:pt x="311391" y="282025"/>
                    </a:lnTo>
                    <a:lnTo>
                      <a:pt x="313164" y="280363"/>
                    </a:lnTo>
                    <a:lnTo>
                      <a:pt x="313829" y="280142"/>
                    </a:lnTo>
                    <a:lnTo>
                      <a:pt x="314383" y="280253"/>
                    </a:lnTo>
                    <a:lnTo>
                      <a:pt x="314826" y="280474"/>
                    </a:lnTo>
                    <a:lnTo>
                      <a:pt x="315602" y="281914"/>
                    </a:lnTo>
                    <a:lnTo>
                      <a:pt x="316488" y="282579"/>
                    </a:lnTo>
                    <a:lnTo>
                      <a:pt x="318262" y="282801"/>
                    </a:lnTo>
                    <a:lnTo>
                      <a:pt x="321808" y="282690"/>
                    </a:lnTo>
                    <a:lnTo>
                      <a:pt x="323470" y="283355"/>
                    </a:lnTo>
                    <a:lnTo>
                      <a:pt x="326351" y="287123"/>
                    </a:lnTo>
                    <a:lnTo>
                      <a:pt x="324689" y="290890"/>
                    </a:lnTo>
                    <a:lnTo>
                      <a:pt x="321475" y="294880"/>
                    </a:lnTo>
                    <a:lnTo>
                      <a:pt x="319481" y="299423"/>
                    </a:lnTo>
                    <a:lnTo>
                      <a:pt x="319038" y="300199"/>
                    </a:lnTo>
                    <a:lnTo>
                      <a:pt x="318816" y="300642"/>
                    </a:lnTo>
                    <a:lnTo>
                      <a:pt x="320810" y="300753"/>
                    </a:lnTo>
                    <a:lnTo>
                      <a:pt x="322473" y="301418"/>
                    </a:lnTo>
                    <a:lnTo>
                      <a:pt x="329010" y="304853"/>
                    </a:lnTo>
                    <a:lnTo>
                      <a:pt x="329786" y="305518"/>
                    </a:lnTo>
                    <a:lnTo>
                      <a:pt x="330562" y="306516"/>
                    </a:lnTo>
                    <a:lnTo>
                      <a:pt x="331671" y="309064"/>
                    </a:lnTo>
                    <a:lnTo>
                      <a:pt x="333554" y="312610"/>
                    </a:lnTo>
                    <a:lnTo>
                      <a:pt x="334551" y="314716"/>
                    </a:lnTo>
                    <a:lnTo>
                      <a:pt x="335216" y="316821"/>
                    </a:lnTo>
                    <a:lnTo>
                      <a:pt x="335327" y="319703"/>
                    </a:lnTo>
                    <a:lnTo>
                      <a:pt x="334884" y="321697"/>
                    </a:lnTo>
                    <a:lnTo>
                      <a:pt x="334219" y="323581"/>
                    </a:lnTo>
                    <a:lnTo>
                      <a:pt x="333776" y="326130"/>
                    </a:lnTo>
                    <a:lnTo>
                      <a:pt x="338319" y="324800"/>
                    </a:lnTo>
                    <a:lnTo>
                      <a:pt x="341976" y="326351"/>
                    </a:lnTo>
                    <a:lnTo>
                      <a:pt x="345412" y="327016"/>
                    </a:lnTo>
                    <a:lnTo>
                      <a:pt x="349068" y="322583"/>
                    </a:lnTo>
                    <a:lnTo>
                      <a:pt x="351838" y="317043"/>
                    </a:lnTo>
                    <a:lnTo>
                      <a:pt x="352282" y="314383"/>
                    </a:lnTo>
                    <a:lnTo>
                      <a:pt x="350952" y="311613"/>
                    </a:lnTo>
                    <a:lnTo>
                      <a:pt x="349955" y="310948"/>
                    </a:lnTo>
                    <a:lnTo>
                      <a:pt x="347517" y="310505"/>
                    </a:lnTo>
                    <a:lnTo>
                      <a:pt x="346409" y="309840"/>
                    </a:lnTo>
                    <a:lnTo>
                      <a:pt x="345301" y="308288"/>
                    </a:lnTo>
                    <a:lnTo>
                      <a:pt x="344414" y="305407"/>
                    </a:lnTo>
                    <a:lnTo>
                      <a:pt x="343195" y="304077"/>
                    </a:lnTo>
                    <a:lnTo>
                      <a:pt x="342973" y="303745"/>
                    </a:lnTo>
                    <a:lnTo>
                      <a:pt x="342862" y="303302"/>
                    </a:lnTo>
                    <a:lnTo>
                      <a:pt x="342973" y="302859"/>
                    </a:lnTo>
                    <a:lnTo>
                      <a:pt x="343195" y="302526"/>
                    </a:lnTo>
                    <a:lnTo>
                      <a:pt x="346852" y="299091"/>
                    </a:lnTo>
                    <a:lnTo>
                      <a:pt x="344858" y="293329"/>
                    </a:lnTo>
                    <a:lnTo>
                      <a:pt x="345412" y="291555"/>
                    </a:lnTo>
                    <a:lnTo>
                      <a:pt x="348293" y="289229"/>
                    </a:lnTo>
                    <a:lnTo>
                      <a:pt x="350731" y="288453"/>
                    </a:lnTo>
                    <a:lnTo>
                      <a:pt x="351838" y="287899"/>
                    </a:lnTo>
                    <a:lnTo>
                      <a:pt x="352725" y="286347"/>
                    </a:lnTo>
                    <a:lnTo>
                      <a:pt x="353058" y="284353"/>
                    </a:lnTo>
                    <a:lnTo>
                      <a:pt x="352836" y="280696"/>
                    </a:lnTo>
                    <a:lnTo>
                      <a:pt x="353279" y="278590"/>
                    </a:lnTo>
                    <a:lnTo>
                      <a:pt x="355385" y="275377"/>
                    </a:lnTo>
                    <a:lnTo>
                      <a:pt x="363696" y="269836"/>
                    </a:lnTo>
                    <a:lnTo>
                      <a:pt x="363696" y="269725"/>
                    </a:lnTo>
                    <a:lnTo>
                      <a:pt x="364582" y="268173"/>
                    </a:lnTo>
                    <a:lnTo>
                      <a:pt x="365025" y="266290"/>
                    </a:lnTo>
                    <a:lnTo>
                      <a:pt x="365690" y="264627"/>
                    </a:lnTo>
                    <a:lnTo>
                      <a:pt x="366910" y="263740"/>
                    </a:lnTo>
                    <a:lnTo>
                      <a:pt x="368240" y="263076"/>
                    </a:lnTo>
                    <a:lnTo>
                      <a:pt x="369569" y="261857"/>
                    </a:lnTo>
                    <a:lnTo>
                      <a:pt x="370677" y="260195"/>
                    </a:lnTo>
                    <a:lnTo>
                      <a:pt x="372340" y="254432"/>
                    </a:lnTo>
                    <a:lnTo>
                      <a:pt x="375664" y="247451"/>
                    </a:lnTo>
                    <a:lnTo>
                      <a:pt x="376329" y="243905"/>
                    </a:lnTo>
                    <a:lnTo>
                      <a:pt x="376218" y="241799"/>
                    </a:lnTo>
                    <a:lnTo>
                      <a:pt x="374666" y="235926"/>
                    </a:lnTo>
                    <a:lnTo>
                      <a:pt x="374666" y="233599"/>
                    </a:lnTo>
                    <a:lnTo>
                      <a:pt x="374888" y="231493"/>
                    </a:lnTo>
                    <a:lnTo>
                      <a:pt x="374666" y="229942"/>
                    </a:lnTo>
                    <a:lnTo>
                      <a:pt x="373226" y="228834"/>
                    </a:lnTo>
                    <a:lnTo>
                      <a:pt x="372118" y="226618"/>
                    </a:lnTo>
                    <a:lnTo>
                      <a:pt x="373005" y="222628"/>
                    </a:lnTo>
                    <a:lnTo>
                      <a:pt x="374999" y="218639"/>
                    </a:lnTo>
                    <a:lnTo>
                      <a:pt x="377105" y="216644"/>
                    </a:lnTo>
                    <a:lnTo>
                      <a:pt x="382645" y="215979"/>
                    </a:lnTo>
                    <a:lnTo>
                      <a:pt x="384862" y="216534"/>
                    </a:lnTo>
                    <a:lnTo>
                      <a:pt x="384973" y="218639"/>
                    </a:lnTo>
                    <a:lnTo>
                      <a:pt x="387853" y="221410"/>
                    </a:lnTo>
                    <a:lnTo>
                      <a:pt x="388740" y="221742"/>
                    </a:lnTo>
                    <a:lnTo>
                      <a:pt x="389959" y="221188"/>
                    </a:lnTo>
                    <a:lnTo>
                      <a:pt x="390514" y="220301"/>
                    </a:lnTo>
                    <a:lnTo>
                      <a:pt x="390957" y="219082"/>
                    </a:lnTo>
                    <a:lnTo>
                      <a:pt x="391732" y="218085"/>
                    </a:lnTo>
                    <a:lnTo>
                      <a:pt x="393505" y="216644"/>
                    </a:lnTo>
                    <a:lnTo>
                      <a:pt x="394392" y="216534"/>
                    </a:lnTo>
                    <a:lnTo>
                      <a:pt x="394725" y="217531"/>
                    </a:lnTo>
                    <a:lnTo>
                      <a:pt x="395500" y="233266"/>
                    </a:lnTo>
                    <a:lnTo>
                      <a:pt x="395279" y="235705"/>
                    </a:lnTo>
                    <a:lnTo>
                      <a:pt x="395500" y="236701"/>
                    </a:lnTo>
                    <a:lnTo>
                      <a:pt x="396276" y="237477"/>
                    </a:lnTo>
                    <a:lnTo>
                      <a:pt x="398825" y="238918"/>
                    </a:lnTo>
                    <a:lnTo>
                      <a:pt x="399822" y="239694"/>
                    </a:lnTo>
                    <a:lnTo>
                      <a:pt x="402149" y="245567"/>
                    </a:lnTo>
                    <a:lnTo>
                      <a:pt x="403590" y="247562"/>
                    </a:lnTo>
                    <a:lnTo>
                      <a:pt x="405916" y="249224"/>
                    </a:lnTo>
                    <a:lnTo>
                      <a:pt x="408577" y="250221"/>
                    </a:lnTo>
                    <a:lnTo>
                      <a:pt x="421542" y="250332"/>
                    </a:lnTo>
                    <a:lnTo>
                      <a:pt x="423758" y="249445"/>
                    </a:lnTo>
                    <a:lnTo>
                      <a:pt x="425420" y="247118"/>
                    </a:lnTo>
                    <a:lnTo>
                      <a:pt x="425531" y="245788"/>
                    </a:lnTo>
                    <a:lnTo>
                      <a:pt x="425309" y="243905"/>
                    </a:lnTo>
                    <a:lnTo>
                      <a:pt x="425531" y="242021"/>
                    </a:lnTo>
                    <a:lnTo>
                      <a:pt x="426750" y="240691"/>
                    </a:lnTo>
                    <a:lnTo>
                      <a:pt x="427969" y="240691"/>
                    </a:lnTo>
                    <a:lnTo>
                      <a:pt x="430740" y="242353"/>
                    </a:lnTo>
                    <a:lnTo>
                      <a:pt x="432180" y="242686"/>
                    </a:lnTo>
                    <a:lnTo>
                      <a:pt x="434507" y="241910"/>
                    </a:lnTo>
                    <a:lnTo>
                      <a:pt x="442153" y="238032"/>
                    </a:lnTo>
                    <a:lnTo>
                      <a:pt x="447029" y="237145"/>
                    </a:lnTo>
                    <a:lnTo>
                      <a:pt x="449246" y="237366"/>
                    </a:lnTo>
                    <a:lnTo>
                      <a:pt x="451572" y="237921"/>
                    </a:lnTo>
                    <a:lnTo>
                      <a:pt x="454454" y="239805"/>
                    </a:lnTo>
                    <a:lnTo>
                      <a:pt x="455118" y="242464"/>
                    </a:lnTo>
                    <a:lnTo>
                      <a:pt x="455229" y="245677"/>
                    </a:lnTo>
                    <a:lnTo>
                      <a:pt x="455894" y="249335"/>
                    </a:lnTo>
                    <a:lnTo>
                      <a:pt x="457557" y="251551"/>
                    </a:lnTo>
                    <a:lnTo>
                      <a:pt x="462100" y="255540"/>
                    </a:lnTo>
                    <a:lnTo>
                      <a:pt x="463208" y="258311"/>
                    </a:lnTo>
                    <a:lnTo>
                      <a:pt x="463319" y="261968"/>
                    </a:lnTo>
                    <a:lnTo>
                      <a:pt x="467087" y="262079"/>
                    </a:lnTo>
                    <a:lnTo>
                      <a:pt x="471852" y="260195"/>
                    </a:lnTo>
                    <a:lnTo>
                      <a:pt x="475066" y="258311"/>
                    </a:lnTo>
                    <a:lnTo>
                      <a:pt x="476506" y="255097"/>
                    </a:lnTo>
                    <a:lnTo>
                      <a:pt x="475066" y="252216"/>
                    </a:lnTo>
                    <a:lnTo>
                      <a:pt x="470411" y="247451"/>
                    </a:lnTo>
                    <a:lnTo>
                      <a:pt x="469303" y="245677"/>
                    </a:lnTo>
                    <a:lnTo>
                      <a:pt x="468859" y="244238"/>
                    </a:lnTo>
                    <a:lnTo>
                      <a:pt x="468970" y="242797"/>
                    </a:lnTo>
                    <a:lnTo>
                      <a:pt x="469525" y="240580"/>
                    </a:lnTo>
                    <a:lnTo>
                      <a:pt x="470411" y="238918"/>
                    </a:lnTo>
                    <a:lnTo>
                      <a:pt x="472738" y="236812"/>
                    </a:lnTo>
                    <a:lnTo>
                      <a:pt x="473625" y="235705"/>
                    </a:lnTo>
                    <a:lnTo>
                      <a:pt x="474400" y="232158"/>
                    </a:lnTo>
                    <a:lnTo>
                      <a:pt x="473625" y="230275"/>
                    </a:lnTo>
                    <a:lnTo>
                      <a:pt x="471630" y="229499"/>
                    </a:lnTo>
                    <a:lnTo>
                      <a:pt x="466533" y="228501"/>
                    </a:lnTo>
                    <a:lnTo>
                      <a:pt x="463208" y="227282"/>
                    </a:lnTo>
                    <a:lnTo>
                      <a:pt x="461435" y="225066"/>
                    </a:lnTo>
                    <a:lnTo>
                      <a:pt x="463430" y="221631"/>
                    </a:lnTo>
                    <a:lnTo>
                      <a:pt x="462544" y="220966"/>
                    </a:lnTo>
                    <a:lnTo>
                      <a:pt x="461989" y="220079"/>
                    </a:lnTo>
                    <a:lnTo>
                      <a:pt x="461657" y="218860"/>
                    </a:lnTo>
                    <a:lnTo>
                      <a:pt x="461546" y="217309"/>
                    </a:lnTo>
                    <a:lnTo>
                      <a:pt x="461989" y="215647"/>
                    </a:lnTo>
                    <a:lnTo>
                      <a:pt x="462100" y="211990"/>
                    </a:lnTo>
                    <a:lnTo>
                      <a:pt x="462211" y="210771"/>
                    </a:lnTo>
                    <a:lnTo>
                      <a:pt x="463208" y="209330"/>
                    </a:lnTo>
                    <a:lnTo>
                      <a:pt x="465646" y="206892"/>
                    </a:lnTo>
                    <a:lnTo>
                      <a:pt x="466533" y="205673"/>
                    </a:lnTo>
                    <a:lnTo>
                      <a:pt x="467973" y="200243"/>
                    </a:lnTo>
                    <a:lnTo>
                      <a:pt x="468416" y="199025"/>
                    </a:lnTo>
                    <a:lnTo>
                      <a:pt x="469525" y="198471"/>
                    </a:lnTo>
                    <a:lnTo>
                      <a:pt x="480274" y="195368"/>
                    </a:lnTo>
                    <a:lnTo>
                      <a:pt x="483155" y="195368"/>
                    </a:lnTo>
                    <a:lnTo>
                      <a:pt x="485039" y="196808"/>
                    </a:lnTo>
                    <a:lnTo>
                      <a:pt x="485261" y="198692"/>
                    </a:lnTo>
                    <a:lnTo>
                      <a:pt x="484596" y="202127"/>
                    </a:lnTo>
                    <a:lnTo>
                      <a:pt x="485039" y="203901"/>
                    </a:lnTo>
                    <a:lnTo>
                      <a:pt x="489804" y="205452"/>
                    </a:lnTo>
                    <a:lnTo>
                      <a:pt x="490690" y="206227"/>
                    </a:lnTo>
                    <a:lnTo>
                      <a:pt x="491244" y="207114"/>
                    </a:lnTo>
                    <a:lnTo>
                      <a:pt x="492020" y="207890"/>
                    </a:lnTo>
                    <a:lnTo>
                      <a:pt x="493239" y="208444"/>
                    </a:lnTo>
                    <a:lnTo>
                      <a:pt x="494680" y="208666"/>
                    </a:lnTo>
                    <a:lnTo>
                      <a:pt x="498669" y="208333"/>
                    </a:lnTo>
                    <a:lnTo>
                      <a:pt x="506759" y="210438"/>
                    </a:lnTo>
                    <a:lnTo>
                      <a:pt x="508864" y="209995"/>
                    </a:lnTo>
                    <a:lnTo>
                      <a:pt x="509750" y="208555"/>
                    </a:lnTo>
                    <a:lnTo>
                      <a:pt x="510415" y="207447"/>
                    </a:lnTo>
                    <a:lnTo>
                      <a:pt x="511302" y="203347"/>
                    </a:lnTo>
                    <a:lnTo>
                      <a:pt x="511413" y="199136"/>
                    </a:lnTo>
                    <a:lnTo>
                      <a:pt x="510526" y="195921"/>
                    </a:lnTo>
                    <a:close/>
                  </a:path>
                </a:pathLst>
              </a:custGeom>
              <a:solidFill>
                <a:srgbClr val="E6D4C2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9DF112B6-D84E-DCF0-ABD3-7ABB0A8E1E72}"/>
                  </a:ext>
                </a:extLst>
              </p:cNvPr>
              <p:cNvSpPr/>
              <p:nvPr/>
            </p:nvSpPr>
            <p:spPr>
              <a:xfrm>
                <a:off x="8102525" y="4659381"/>
                <a:ext cx="12079" cy="14184"/>
              </a:xfrm>
              <a:custGeom>
                <a:avLst/>
                <a:gdLst>
                  <a:gd name="connsiteX0" fmla="*/ 11746 w 12079"/>
                  <a:gd name="connsiteY0" fmla="*/ 1441 h 14184"/>
                  <a:gd name="connsiteX1" fmla="*/ 10860 w 12079"/>
                  <a:gd name="connsiteY1" fmla="*/ 0 h 14184"/>
                  <a:gd name="connsiteX2" fmla="*/ 7646 w 12079"/>
                  <a:gd name="connsiteY2" fmla="*/ 554 h 14184"/>
                  <a:gd name="connsiteX3" fmla="*/ 3989 w 12079"/>
                  <a:gd name="connsiteY3" fmla="*/ 2438 h 14184"/>
                  <a:gd name="connsiteX4" fmla="*/ 2881 w 12079"/>
                  <a:gd name="connsiteY4" fmla="*/ 3546 h 14184"/>
                  <a:gd name="connsiteX5" fmla="*/ 1108 w 12079"/>
                  <a:gd name="connsiteY5" fmla="*/ 5319 h 14184"/>
                  <a:gd name="connsiteX6" fmla="*/ 0 w 12079"/>
                  <a:gd name="connsiteY6" fmla="*/ 9087 h 14184"/>
                  <a:gd name="connsiteX7" fmla="*/ 1552 w 12079"/>
                  <a:gd name="connsiteY7" fmla="*/ 12411 h 14184"/>
                  <a:gd name="connsiteX8" fmla="*/ 4876 w 12079"/>
                  <a:gd name="connsiteY8" fmla="*/ 14184 h 14184"/>
                  <a:gd name="connsiteX9" fmla="*/ 8422 w 12079"/>
                  <a:gd name="connsiteY9" fmla="*/ 13741 h 14184"/>
                  <a:gd name="connsiteX10" fmla="*/ 10417 w 12079"/>
                  <a:gd name="connsiteY10" fmla="*/ 10306 h 14184"/>
                  <a:gd name="connsiteX11" fmla="*/ 10417 w 12079"/>
                  <a:gd name="connsiteY11" fmla="*/ 9752 h 14184"/>
                  <a:gd name="connsiteX12" fmla="*/ 10417 w 12079"/>
                  <a:gd name="connsiteY12" fmla="*/ 9308 h 14184"/>
                  <a:gd name="connsiteX13" fmla="*/ 10639 w 12079"/>
                  <a:gd name="connsiteY13" fmla="*/ 8865 h 14184"/>
                  <a:gd name="connsiteX14" fmla="*/ 10860 w 12079"/>
                  <a:gd name="connsiteY14" fmla="*/ 8532 h 14184"/>
                  <a:gd name="connsiteX15" fmla="*/ 10971 w 12079"/>
                  <a:gd name="connsiteY15" fmla="*/ 8422 h 14184"/>
                  <a:gd name="connsiteX16" fmla="*/ 11857 w 12079"/>
                  <a:gd name="connsiteY16" fmla="*/ 6760 h 14184"/>
                  <a:gd name="connsiteX17" fmla="*/ 12079 w 12079"/>
                  <a:gd name="connsiteY17" fmla="*/ 4100 h 14184"/>
                  <a:gd name="connsiteX18" fmla="*/ 11746 w 12079"/>
                  <a:gd name="connsiteY18" fmla="*/ 1441 h 1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79" h="14184">
                    <a:moveTo>
                      <a:pt x="11746" y="1441"/>
                    </a:moveTo>
                    <a:lnTo>
                      <a:pt x="10860" y="0"/>
                    </a:lnTo>
                    <a:lnTo>
                      <a:pt x="7646" y="554"/>
                    </a:lnTo>
                    <a:lnTo>
                      <a:pt x="3989" y="2438"/>
                    </a:lnTo>
                    <a:lnTo>
                      <a:pt x="2881" y="3546"/>
                    </a:lnTo>
                    <a:lnTo>
                      <a:pt x="1108" y="5319"/>
                    </a:lnTo>
                    <a:lnTo>
                      <a:pt x="0" y="9087"/>
                    </a:lnTo>
                    <a:lnTo>
                      <a:pt x="1552" y="12411"/>
                    </a:lnTo>
                    <a:lnTo>
                      <a:pt x="4876" y="14184"/>
                    </a:lnTo>
                    <a:lnTo>
                      <a:pt x="8422" y="13741"/>
                    </a:lnTo>
                    <a:lnTo>
                      <a:pt x="10417" y="10306"/>
                    </a:lnTo>
                    <a:lnTo>
                      <a:pt x="10417" y="9752"/>
                    </a:lnTo>
                    <a:lnTo>
                      <a:pt x="10417" y="9308"/>
                    </a:lnTo>
                    <a:lnTo>
                      <a:pt x="10639" y="8865"/>
                    </a:lnTo>
                    <a:lnTo>
                      <a:pt x="10860" y="8532"/>
                    </a:lnTo>
                    <a:lnTo>
                      <a:pt x="10971" y="8422"/>
                    </a:lnTo>
                    <a:lnTo>
                      <a:pt x="11857" y="6760"/>
                    </a:lnTo>
                    <a:lnTo>
                      <a:pt x="12079" y="4100"/>
                    </a:lnTo>
                    <a:lnTo>
                      <a:pt x="11746" y="1441"/>
                    </a:lnTo>
                    <a:close/>
                  </a:path>
                </a:pathLst>
              </a:custGeom>
              <a:solidFill>
                <a:srgbClr val="E6D4C2"/>
              </a:solidFill>
              <a:ln w="5537" cap="flat">
                <a:solidFill>
                  <a:srgbClr val="B5B5B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B71C5DA9-1AD0-C0DC-7B29-CA8086262097}"/>
                  </a:ext>
                </a:extLst>
              </p:cNvPr>
              <p:cNvSpPr/>
              <p:nvPr/>
            </p:nvSpPr>
            <p:spPr>
              <a:xfrm>
                <a:off x="8834682" y="4308761"/>
                <a:ext cx="469191" cy="680406"/>
              </a:xfrm>
              <a:custGeom>
                <a:avLst/>
                <a:gdLst>
                  <a:gd name="connsiteX0" fmla="*/ 468971 w 469191"/>
                  <a:gd name="connsiteY0" fmla="*/ 474622 h 680406"/>
                  <a:gd name="connsiteX1" fmla="*/ 468860 w 469191"/>
                  <a:gd name="connsiteY1" fmla="*/ 472849 h 680406"/>
                  <a:gd name="connsiteX2" fmla="*/ 466976 w 469191"/>
                  <a:gd name="connsiteY2" fmla="*/ 471962 h 680406"/>
                  <a:gd name="connsiteX3" fmla="*/ 461324 w 469191"/>
                  <a:gd name="connsiteY3" fmla="*/ 470743 h 680406"/>
                  <a:gd name="connsiteX4" fmla="*/ 459330 w 469191"/>
                  <a:gd name="connsiteY4" fmla="*/ 469525 h 680406"/>
                  <a:gd name="connsiteX5" fmla="*/ 457778 w 469191"/>
                  <a:gd name="connsiteY5" fmla="*/ 467973 h 680406"/>
                  <a:gd name="connsiteX6" fmla="*/ 454786 w 469191"/>
                  <a:gd name="connsiteY6" fmla="*/ 463873 h 680406"/>
                  <a:gd name="connsiteX7" fmla="*/ 452016 w 469191"/>
                  <a:gd name="connsiteY7" fmla="*/ 461103 h 680406"/>
                  <a:gd name="connsiteX8" fmla="*/ 451351 w 469191"/>
                  <a:gd name="connsiteY8" fmla="*/ 459995 h 680406"/>
                  <a:gd name="connsiteX9" fmla="*/ 451019 w 469191"/>
                  <a:gd name="connsiteY9" fmla="*/ 458776 h 680406"/>
                  <a:gd name="connsiteX10" fmla="*/ 450575 w 469191"/>
                  <a:gd name="connsiteY10" fmla="*/ 456006 h 680406"/>
                  <a:gd name="connsiteX11" fmla="*/ 450243 w 469191"/>
                  <a:gd name="connsiteY11" fmla="*/ 454786 h 680406"/>
                  <a:gd name="connsiteX12" fmla="*/ 448802 w 469191"/>
                  <a:gd name="connsiteY12" fmla="*/ 452681 h 680406"/>
                  <a:gd name="connsiteX13" fmla="*/ 440713 w 469191"/>
                  <a:gd name="connsiteY13" fmla="*/ 444480 h 680406"/>
                  <a:gd name="connsiteX14" fmla="*/ 439715 w 469191"/>
                  <a:gd name="connsiteY14" fmla="*/ 443815 h 680406"/>
                  <a:gd name="connsiteX15" fmla="*/ 439161 w 469191"/>
                  <a:gd name="connsiteY15" fmla="*/ 443372 h 680406"/>
                  <a:gd name="connsiteX16" fmla="*/ 437277 w 469191"/>
                  <a:gd name="connsiteY16" fmla="*/ 442597 h 680406"/>
                  <a:gd name="connsiteX17" fmla="*/ 436169 w 469191"/>
                  <a:gd name="connsiteY17" fmla="*/ 442375 h 680406"/>
                  <a:gd name="connsiteX18" fmla="*/ 434064 w 469191"/>
                  <a:gd name="connsiteY18" fmla="*/ 442486 h 680406"/>
                  <a:gd name="connsiteX19" fmla="*/ 432956 w 469191"/>
                  <a:gd name="connsiteY19" fmla="*/ 442154 h 680406"/>
                  <a:gd name="connsiteX20" fmla="*/ 432291 w 469191"/>
                  <a:gd name="connsiteY20" fmla="*/ 441378 h 680406"/>
                  <a:gd name="connsiteX21" fmla="*/ 431958 w 469191"/>
                  <a:gd name="connsiteY21" fmla="*/ 441156 h 680406"/>
                  <a:gd name="connsiteX22" fmla="*/ 430739 w 469191"/>
                  <a:gd name="connsiteY22" fmla="*/ 438496 h 680406"/>
                  <a:gd name="connsiteX23" fmla="*/ 429853 w 469191"/>
                  <a:gd name="connsiteY23" fmla="*/ 437499 h 680406"/>
                  <a:gd name="connsiteX24" fmla="*/ 428856 w 469191"/>
                  <a:gd name="connsiteY24" fmla="*/ 437278 h 680406"/>
                  <a:gd name="connsiteX25" fmla="*/ 426417 w 469191"/>
                  <a:gd name="connsiteY25" fmla="*/ 437388 h 680406"/>
                  <a:gd name="connsiteX26" fmla="*/ 425198 w 469191"/>
                  <a:gd name="connsiteY26" fmla="*/ 437056 h 680406"/>
                  <a:gd name="connsiteX27" fmla="*/ 424091 w 469191"/>
                  <a:gd name="connsiteY27" fmla="*/ 436280 h 680406"/>
                  <a:gd name="connsiteX28" fmla="*/ 422539 w 469191"/>
                  <a:gd name="connsiteY28" fmla="*/ 434175 h 680406"/>
                  <a:gd name="connsiteX29" fmla="*/ 421763 w 469191"/>
                  <a:gd name="connsiteY29" fmla="*/ 433288 h 680406"/>
                  <a:gd name="connsiteX30" fmla="*/ 417995 w 469191"/>
                  <a:gd name="connsiteY30" fmla="*/ 431515 h 680406"/>
                  <a:gd name="connsiteX31" fmla="*/ 416444 w 469191"/>
                  <a:gd name="connsiteY31" fmla="*/ 430074 h 680406"/>
                  <a:gd name="connsiteX32" fmla="*/ 415336 w 469191"/>
                  <a:gd name="connsiteY32" fmla="*/ 427082 h 680406"/>
                  <a:gd name="connsiteX33" fmla="*/ 413230 w 469191"/>
                  <a:gd name="connsiteY33" fmla="*/ 419658 h 680406"/>
                  <a:gd name="connsiteX34" fmla="*/ 411790 w 469191"/>
                  <a:gd name="connsiteY34" fmla="*/ 416887 h 680406"/>
                  <a:gd name="connsiteX35" fmla="*/ 411679 w 469191"/>
                  <a:gd name="connsiteY35" fmla="*/ 416112 h 680406"/>
                  <a:gd name="connsiteX36" fmla="*/ 411901 w 469191"/>
                  <a:gd name="connsiteY36" fmla="*/ 415336 h 680406"/>
                  <a:gd name="connsiteX37" fmla="*/ 412122 w 469191"/>
                  <a:gd name="connsiteY37" fmla="*/ 414560 h 680406"/>
                  <a:gd name="connsiteX38" fmla="*/ 412344 w 469191"/>
                  <a:gd name="connsiteY38" fmla="*/ 414117 h 680406"/>
                  <a:gd name="connsiteX39" fmla="*/ 412344 w 469191"/>
                  <a:gd name="connsiteY39" fmla="*/ 413674 h 680406"/>
                  <a:gd name="connsiteX40" fmla="*/ 412344 w 469191"/>
                  <a:gd name="connsiteY40" fmla="*/ 413341 h 680406"/>
                  <a:gd name="connsiteX41" fmla="*/ 412122 w 469191"/>
                  <a:gd name="connsiteY41" fmla="*/ 412898 h 680406"/>
                  <a:gd name="connsiteX42" fmla="*/ 411790 w 469191"/>
                  <a:gd name="connsiteY42" fmla="*/ 412454 h 680406"/>
                  <a:gd name="connsiteX43" fmla="*/ 411679 w 469191"/>
                  <a:gd name="connsiteY43" fmla="*/ 411790 h 680406"/>
                  <a:gd name="connsiteX44" fmla="*/ 411790 w 469191"/>
                  <a:gd name="connsiteY44" fmla="*/ 411236 h 680406"/>
                  <a:gd name="connsiteX45" fmla="*/ 412122 w 469191"/>
                  <a:gd name="connsiteY45" fmla="*/ 410682 h 680406"/>
                  <a:gd name="connsiteX46" fmla="*/ 412233 w 469191"/>
                  <a:gd name="connsiteY46" fmla="*/ 410682 h 680406"/>
                  <a:gd name="connsiteX47" fmla="*/ 412233 w 469191"/>
                  <a:gd name="connsiteY47" fmla="*/ 410571 h 680406"/>
                  <a:gd name="connsiteX48" fmla="*/ 412233 w 469191"/>
                  <a:gd name="connsiteY48" fmla="*/ 410460 h 680406"/>
                  <a:gd name="connsiteX49" fmla="*/ 412122 w 469191"/>
                  <a:gd name="connsiteY49" fmla="*/ 410349 h 680406"/>
                  <a:gd name="connsiteX50" fmla="*/ 411347 w 469191"/>
                  <a:gd name="connsiteY50" fmla="*/ 408465 h 680406"/>
                  <a:gd name="connsiteX51" fmla="*/ 411236 w 469191"/>
                  <a:gd name="connsiteY51" fmla="*/ 404919 h 680406"/>
                  <a:gd name="connsiteX52" fmla="*/ 410460 w 469191"/>
                  <a:gd name="connsiteY52" fmla="*/ 402814 h 680406"/>
                  <a:gd name="connsiteX53" fmla="*/ 409241 w 469191"/>
                  <a:gd name="connsiteY53" fmla="*/ 401706 h 680406"/>
                  <a:gd name="connsiteX54" fmla="*/ 405917 w 469191"/>
                  <a:gd name="connsiteY54" fmla="*/ 399822 h 680406"/>
                  <a:gd name="connsiteX55" fmla="*/ 404476 w 469191"/>
                  <a:gd name="connsiteY55" fmla="*/ 398492 h 680406"/>
                  <a:gd name="connsiteX56" fmla="*/ 403478 w 469191"/>
                  <a:gd name="connsiteY56" fmla="*/ 396830 h 680406"/>
                  <a:gd name="connsiteX57" fmla="*/ 402592 w 469191"/>
                  <a:gd name="connsiteY57" fmla="*/ 394946 h 680406"/>
                  <a:gd name="connsiteX58" fmla="*/ 401817 w 469191"/>
                  <a:gd name="connsiteY58" fmla="*/ 392952 h 680406"/>
                  <a:gd name="connsiteX59" fmla="*/ 401373 w 469191"/>
                  <a:gd name="connsiteY59" fmla="*/ 390846 h 680406"/>
                  <a:gd name="connsiteX60" fmla="*/ 401373 w 469191"/>
                  <a:gd name="connsiteY60" fmla="*/ 389627 h 680406"/>
                  <a:gd name="connsiteX61" fmla="*/ 401706 w 469191"/>
                  <a:gd name="connsiteY61" fmla="*/ 386967 h 680406"/>
                  <a:gd name="connsiteX62" fmla="*/ 401595 w 469191"/>
                  <a:gd name="connsiteY62" fmla="*/ 385748 h 680406"/>
                  <a:gd name="connsiteX63" fmla="*/ 398713 w 469191"/>
                  <a:gd name="connsiteY63" fmla="*/ 382202 h 680406"/>
                  <a:gd name="connsiteX64" fmla="*/ 397162 w 469191"/>
                  <a:gd name="connsiteY64" fmla="*/ 377991 h 680406"/>
                  <a:gd name="connsiteX65" fmla="*/ 397827 w 469191"/>
                  <a:gd name="connsiteY65" fmla="*/ 374556 h 680406"/>
                  <a:gd name="connsiteX66" fmla="*/ 399267 w 469191"/>
                  <a:gd name="connsiteY66" fmla="*/ 371010 h 680406"/>
                  <a:gd name="connsiteX67" fmla="*/ 400376 w 469191"/>
                  <a:gd name="connsiteY67" fmla="*/ 366134 h 680406"/>
                  <a:gd name="connsiteX68" fmla="*/ 400597 w 469191"/>
                  <a:gd name="connsiteY68" fmla="*/ 361480 h 680406"/>
                  <a:gd name="connsiteX69" fmla="*/ 400930 w 469191"/>
                  <a:gd name="connsiteY69" fmla="*/ 360704 h 680406"/>
                  <a:gd name="connsiteX70" fmla="*/ 402038 w 469191"/>
                  <a:gd name="connsiteY70" fmla="*/ 358598 h 680406"/>
                  <a:gd name="connsiteX71" fmla="*/ 402260 w 469191"/>
                  <a:gd name="connsiteY71" fmla="*/ 357823 h 680406"/>
                  <a:gd name="connsiteX72" fmla="*/ 402592 w 469191"/>
                  <a:gd name="connsiteY72" fmla="*/ 355385 h 680406"/>
                  <a:gd name="connsiteX73" fmla="*/ 402592 w 469191"/>
                  <a:gd name="connsiteY73" fmla="*/ 350841 h 680406"/>
                  <a:gd name="connsiteX74" fmla="*/ 402924 w 469191"/>
                  <a:gd name="connsiteY74" fmla="*/ 348957 h 680406"/>
                  <a:gd name="connsiteX75" fmla="*/ 404254 w 469191"/>
                  <a:gd name="connsiteY75" fmla="*/ 346741 h 680406"/>
                  <a:gd name="connsiteX76" fmla="*/ 406803 w 469191"/>
                  <a:gd name="connsiteY76" fmla="*/ 345744 h 680406"/>
                  <a:gd name="connsiteX77" fmla="*/ 410349 w 469191"/>
                  <a:gd name="connsiteY77" fmla="*/ 345079 h 680406"/>
                  <a:gd name="connsiteX78" fmla="*/ 412122 w 469191"/>
                  <a:gd name="connsiteY78" fmla="*/ 344857 h 680406"/>
                  <a:gd name="connsiteX79" fmla="*/ 414671 w 469191"/>
                  <a:gd name="connsiteY79" fmla="*/ 344746 h 680406"/>
                  <a:gd name="connsiteX80" fmla="*/ 416001 w 469191"/>
                  <a:gd name="connsiteY80" fmla="*/ 343085 h 680406"/>
                  <a:gd name="connsiteX81" fmla="*/ 416776 w 469191"/>
                  <a:gd name="connsiteY81" fmla="*/ 340868 h 680406"/>
                  <a:gd name="connsiteX82" fmla="*/ 418106 w 469191"/>
                  <a:gd name="connsiteY82" fmla="*/ 338874 h 680406"/>
                  <a:gd name="connsiteX83" fmla="*/ 420434 w 469191"/>
                  <a:gd name="connsiteY83" fmla="*/ 338098 h 680406"/>
                  <a:gd name="connsiteX84" fmla="*/ 422760 w 469191"/>
                  <a:gd name="connsiteY84" fmla="*/ 338209 h 680406"/>
                  <a:gd name="connsiteX85" fmla="*/ 424755 w 469191"/>
                  <a:gd name="connsiteY85" fmla="*/ 337876 h 680406"/>
                  <a:gd name="connsiteX86" fmla="*/ 426085 w 469191"/>
                  <a:gd name="connsiteY86" fmla="*/ 335438 h 680406"/>
                  <a:gd name="connsiteX87" fmla="*/ 426085 w 469191"/>
                  <a:gd name="connsiteY87" fmla="*/ 333998 h 680406"/>
                  <a:gd name="connsiteX88" fmla="*/ 425420 w 469191"/>
                  <a:gd name="connsiteY88" fmla="*/ 330673 h 680406"/>
                  <a:gd name="connsiteX89" fmla="*/ 425309 w 469191"/>
                  <a:gd name="connsiteY89" fmla="*/ 329122 h 680406"/>
                  <a:gd name="connsiteX90" fmla="*/ 425531 w 469191"/>
                  <a:gd name="connsiteY90" fmla="*/ 327348 h 680406"/>
                  <a:gd name="connsiteX91" fmla="*/ 426639 w 469191"/>
                  <a:gd name="connsiteY91" fmla="*/ 322694 h 680406"/>
                  <a:gd name="connsiteX92" fmla="*/ 426528 w 469191"/>
                  <a:gd name="connsiteY92" fmla="*/ 322694 h 680406"/>
                  <a:gd name="connsiteX93" fmla="*/ 426306 w 469191"/>
                  <a:gd name="connsiteY93" fmla="*/ 322251 h 680406"/>
                  <a:gd name="connsiteX94" fmla="*/ 426195 w 469191"/>
                  <a:gd name="connsiteY94" fmla="*/ 321365 h 680406"/>
                  <a:gd name="connsiteX95" fmla="*/ 426306 w 469191"/>
                  <a:gd name="connsiteY95" fmla="*/ 320478 h 680406"/>
                  <a:gd name="connsiteX96" fmla="*/ 426528 w 469191"/>
                  <a:gd name="connsiteY96" fmla="*/ 320257 h 680406"/>
                  <a:gd name="connsiteX97" fmla="*/ 428412 w 469191"/>
                  <a:gd name="connsiteY97" fmla="*/ 318040 h 680406"/>
                  <a:gd name="connsiteX98" fmla="*/ 430185 w 469191"/>
                  <a:gd name="connsiteY98" fmla="*/ 315270 h 680406"/>
                  <a:gd name="connsiteX99" fmla="*/ 431182 w 469191"/>
                  <a:gd name="connsiteY99" fmla="*/ 314161 h 680406"/>
                  <a:gd name="connsiteX100" fmla="*/ 435947 w 469191"/>
                  <a:gd name="connsiteY100" fmla="*/ 311946 h 680406"/>
                  <a:gd name="connsiteX101" fmla="*/ 435837 w 469191"/>
                  <a:gd name="connsiteY101" fmla="*/ 311835 h 680406"/>
                  <a:gd name="connsiteX102" fmla="*/ 435282 w 469191"/>
                  <a:gd name="connsiteY102" fmla="*/ 309507 h 680406"/>
                  <a:gd name="connsiteX103" fmla="*/ 435726 w 469191"/>
                  <a:gd name="connsiteY103" fmla="*/ 301972 h 680406"/>
                  <a:gd name="connsiteX104" fmla="*/ 434839 w 469191"/>
                  <a:gd name="connsiteY104" fmla="*/ 299866 h 680406"/>
                  <a:gd name="connsiteX105" fmla="*/ 432734 w 469191"/>
                  <a:gd name="connsiteY105" fmla="*/ 298758 h 680406"/>
                  <a:gd name="connsiteX106" fmla="*/ 427969 w 469191"/>
                  <a:gd name="connsiteY106" fmla="*/ 298094 h 680406"/>
                  <a:gd name="connsiteX107" fmla="*/ 423647 w 469191"/>
                  <a:gd name="connsiteY107" fmla="*/ 296209 h 680406"/>
                  <a:gd name="connsiteX108" fmla="*/ 419880 w 469191"/>
                  <a:gd name="connsiteY108" fmla="*/ 292885 h 680406"/>
                  <a:gd name="connsiteX109" fmla="*/ 416887 w 469191"/>
                  <a:gd name="connsiteY109" fmla="*/ 288785 h 680406"/>
                  <a:gd name="connsiteX110" fmla="*/ 414893 w 469191"/>
                  <a:gd name="connsiteY110" fmla="*/ 284242 h 680406"/>
                  <a:gd name="connsiteX111" fmla="*/ 414671 w 469191"/>
                  <a:gd name="connsiteY111" fmla="*/ 283022 h 680406"/>
                  <a:gd name="connsiteX112" fmla="*/ 415004 w 469191"/>
                  <a:gd name="connsiteY112" fmla="*/ 280474 h 680406"/>
                  <a:gd name="connsiteX113" fmla="*/ 414893 w 469191"/>
                  <a:gd name="connsiteY113" fmla="*/ 279366 h 680406"/>
                  <a:gd name="connsiteX114" fmla="*/ 414339 w 469191"/>
                  <a:gd name="connsiteY114" fmla="*/ 278257 h 680406"/>
                  <a:gd name="connsiteX115" fmla="*/ 412011 w 469191"/>
                  <a:gd name="connsiteY115" fmla="*/ 276041 h 680406"/>
                  <a:gd name="connsiteX116" fmla="*/ 411679 w 469191"/>
                  <a:gd name="connsiteY116" fmla="*/ 274711 h 680406"/>
                  <a:gd name="connsiteX117" fmla="*/ 411679 w 469191"/>
                  <a:gd name="connsiteY117" fmla="*/ 272716 h 680406"/>
                  <a:gd name="connsiteX118" fmla="*/ 412011 w 469191"/>
                  <a:gd name="connsiteY118" fmla="*/ 270500 h 680406"/>
                  <a:gd name="connsiteX119" fmla="*/ 412454 w 469191"/>
                  <a:gd name="connsiteY119" fmla="*/ 269059 h 680406"/>
                  <a:gd name="connsiteX120" fmla="*/ 413230 w 469191"/>
                  <a:gd name="connsiteY120" fmla="*/ 268395 h 680406"/>
                  <a:gd name="connsiteX121" fmla="*/ 414339 w 469191"/>
                  <a:gd name="connsiteY121" fmla="*/ 268062 h 680406"/>
                  <a:gd name="connsiteX122" fmla="*/ 418328 w 469191"/>
                  <a:gd name="connsiteY122" fmla="*/ 267841 h 680406"/>
                  <a:gd name="connsiteX123" fmla="*/ 419769 w 469191"/>
                  <a:gd name="connsiteY123" fmla="*/ 267176 h 680406"/>
                  <a:gd name="connsiteX124" fmla="*/ 420655 w 469191"/>
                  <a:gd name="connsiteY124" fmla="*/ 265624 h 680406"/>
                  <a:gd name="connsiteX125" fmla="*/ 420987 w 469191"/>
                  <a:gd name="connsiteY125" fmla="*/ 262854 h 680406"/>
                  <a:gd name="connsiteX126" fmla="*/ 421652 w 469191"/>
                  <a:gd name="connsiteY126" fmla="*/ 260194 h 680406"/>
                  <a:gd name="connsiteX127" fmla="*/ 423425 w 469191"/>
                  <a:gd name="connsiteY127" fmla="*/ 258643 h 680406"/>
                  <a:gd name="connsiteX128" fmla="*/ 425642 w 469191"/>
                  <a:gd name="connsiteY128" fmla="*/ 257978 h 680406"/>
                  <a:gd name="connsiteX129" fmla="*/ 427969 w 469191"/>
                  <a:gd name="connsiteY129" fmla="*/ 258089 h 680406"/>
                  <a:gd name="connsiteX130" fmla="*/ 430406 w 469191"/>
                  <a:gd name="connsiteY130" fmla="*/ 258975 h 680406"/>
                  <a:gd name="connsiteX131" fmla="*/ 434507 w 469191"/>
                  <a:gd name="connsiteY131" fmla="*/ 261857 h 680406"/>
                  <a:gd name="connsiteX132" fmla="*/ 436945 w 469191"/>
                  <a:gd name="connsiteY132" fmla="*/ 262411 h 680406"/>
                  <a:gd name="connsiteX133" fmla="*/ 439161 w 469191"/>
                  <a:gd name="connsiteY133" fmla="*/ 261968 h 680406"/>
                  <a:gd name="connsiteX134" fmla="*/ 441710 w 469191"/>
                  <a:gd name="connsiteY134" fmla="*/ 260859 h 680406"/>
                  <a:gd name="connsiteX135" fmla="*/ 443704 w 469191"/>
                  <a:gd name="connsiteY135" fmla="*/ 258754 h 680406"/>
                  <a:gd name="connsiteX136" fmla="*/ 444369 w 469191"/>
                  <a:gd name="connsiteY136" fmla="*/ 255872 h 680406"/>
                  <a:gd name="connsiteX137" fmla="*/ 438607 w 469191"/>
                  <a:gd name="connsiteY137" fmla="*/ 249556 h 680406"/>
                  <a:gd name="connsiteX138" fmla="*/ 436945 w 469191"/>
                  <a:gd name="connsiteY138" fmla="*/ 248337 h 680406"/>
                  <a:gd name="connsiteX139" fmla="*/ 427969 w 469191"/>
                  <a:gd name="connsiteY139" fmla="*/ 247229 h 680406"/>
                  <a:gd name="connsiteX140" fmla="*/ 424201 w 469191"/>
                  <a:gd name="connsiteY140" fmla="*/ 245345 h 680406"/>
                  <a:gd name="connsiteX141" fmla="*/ 420323 w 469191"/>
                  <a:gd name="connsiteY141" fmla="*/ 242242 h 680406"/>
                  <a:gd name="connsiteX142" fmla="*/ 412454 w 469191"/>
                  <a:gd name="connsiteY142" fmla="*/ 233488 h 680406"/>
                  <a:gd name="connsiteX143" fmla="*/ 410793 w 469191"/>
                  <a:gd name="connsiteY143" fmla="*/ 232490 h 680406"/>
                  <a:gd name="connsiteX144" fmla="*/ 408687 w 469191"/>
                  <a:gd name="connsiteY144" fmla="*/ 232047 h 680406"/>
                  <a:gd name="connsiteX145" fmla="*/ 405917 w 469191"/>
                  <a:gd name="connsiteY145" fmla="*/ 231936 h 680406"/>
                  <a:gd name="connsiteX146" fmla="*/ 404698 w 469191"/>
                  <a:gd name="connsiteY146" fmla="*/ 232934 h 680406"/>
                  <a:gd name="connsiteX147" fmla="*/ 400708 w 469191"/>
                  <a:gd name="connsiteY147" fmla="*/ 237255 h 680406"/>
                  <a:gd name="connsiteX148" fmla="*/ 398492 w 469191"/>
                  <a:gd name="connsiteY148" fmla="*/ 238585 h 680406"/>
                  <a:gd name="connsiteX149" fmla="*/ 393838 w 469191"/>
                  <a:gd name="connsiteY149" fmla="*/ 239583 h 680406"/>
                  <a:gd name="connsiteX150" fmla="*/ 392176 w 469191"/>
                  <a:gd name="connsiteY150" fmla="*/ 240912 h 680406"/>
                  <a:gd name="connsiteX151" fmla="*/ 391511 w 469191"/>
                  <a:gd name="connsiteY151" fmla="*/ 243351 h 680406"/>
                  <a:gd name="connsiteX152" fmla="*/ 378545 w 469191"/>
                  <a:gd name="connsiteY152" fmla="*/ 266622 h 680406"/>
                  <a:gd name="connsiteX153" fmla="*/ 377104 w 469191"/>
                  <a:gd name="connsiteY153" fmla="*/ 268173 h 680406"/>
                  <a:gd name="connsiteX154" fmla="*/ 374445 w 469191"/>
                  <a:gd name="connsiteY154" fmla="*/ 268838 h 680406"/>
                  <a:gd name="connsiteX155" fmla="*/ 371896 w 469191"/>
                  <a:gd name="connsiteY155" fmla="*/ 268616 h 680406"/>
                  <a:gd name="connsiteX156" fmla="*/ 369458 w 469191"/>
                  <a:gd name="connsiteY156" fmla="*/ 267508 h 680406"/>
                  <a:gd name="connsiteX157" fmla="*/ 367463 w 469191"/>
                  <a:gd name="connsiteY157" fmla="*/ 265624 h 680406"/>
                  <a:gd name="connsiteX158" fmla="*/ 366245 w 469191"/>
                  <a:gd name="connsiteY158" fmla="*/ 260970 h 680406"/>
                  <a:gd name="connsiteX159" fmla="*/ 365247 w 469191"/>
                  <a:gd name="connsiteY159" fmla="*/ 259973 h 680406"/>
                  <a:gd name="connsiteX160" fmla="*/ 363917 w 469191"/>
                  <a:gd name="connsiteY160" fmla="*/ 259197 h 680406"/>
                  <a:gd name="connsiteX161" fmla="*/ 362698 w 469191"/>
                  <a:gd name="connsiteY161" fmla="*/ 258089 h 680406"/>
                  <a:gd name="connsiteX162" fmla="*/ 362145 w 469191"/>
                  <a:gd name="connsiteY162" fmla="*/ 256870 h 680406"/>
                  <a:gd name="connsiteX163" fmla="*/ 361702 w 469191"/>
                  <a:gd name="connsiteY163" fmla="*/ 254875 h 680406"/>
                  <a:gd name="connsiteX164" fmla="*/ 361480 w 469191"/>
                  <a:gd name="connsiteY164" fmla="*/ 253767 h 680406"/>
                  <a:gd name="connsiteX165" fmla="*/ 361258 w 469191"/>
                  <a:gd name="connsiteY165" fmla="*/ 252659 h 680406"/>
                  <a:gd name="connsiteX166" fmla="*/ 358044 w 469191"/>
                  <a:gd name="connsiteY166" fmla="*/ 245013 h 680406"/>
                  <a:gd name="connsiteX167" fmla="*/ 356936 w 469191"/>
                  <a:gd name="connsiteY167" fmla="*/ 243905 h 680406"/>
                  <a:gd name="connsiteX168" fmla="*/ 353279 w 469191"/>
                  <a:gd name="connsiteY168" fmla="*/ 243240 h 680406"/>
                  <a:gd name="connsiteX169" fmla="*/ 343084 w 469191"/>
                  <a:gd name="connsiteY169" fmla="*/ 237920 h 680406"/>
                  <a:gd name="connsiteX170" fmla="*/ 341200 w 469191"/>
                  <a:gd name="connsiteY170" fmla="*/ 237588 h 680406"/>
                  <a:gd name="connsiteX171" fmla="*/ 339206 w 469191"/>
                  <a:gd name="connsiteY171" fmla="*/ 238031 h 680406"/>
                  <a:gd name="connsiteX172" fmla="*/ 335106 w 469191"/>
                  <a:gd name="connsiteY172" fmla="*/ 239916 h 680406"/>
                  <a:gd name="connsiteX173" fmla="*/ 330008 w 469191"/>
                  <a:gd name="connsiteY173" fmla="*/ 240912 h 680406"/>
                  <a:gd name="connsiteX174" fmla="*/ 324135 w 469191"/>
                  <a:gd name="connsiteY174" fmla="*/ 240912 h 680406"/>
                  <a:gd name="connsiteX175" fmla="*/ 318594 w 469191"/>
                  <a:gd name="connsiteY175" fmla="*/ 239250 h 680406"/>
                  <a:gd name="connsiteX176" fmla="*/ 314494 w 469191"/>
                  <a:gd name="connsiteY176" fmla="*/ 235040 h 680406"/>
                  <a:gd name="connsiteX177" fmla="*/ 313385 w 469191"/>
                  <a:gd name="connsiteY177" fmla="*/ 232269 h 680406"/>
                  <a:gd name="connsiteX178" fmla="*/ 312721 w 469191"/>
                  <a:gd name="connsiteY178" fmla="*/ 229388 h 680406"/>
                  <a:gd name="connsiteX179" fmla="*/ 311724 w 469191"/>
                  <a:gd name="connsiteY179" fmla="*/ 226839 h 680406"/>
                  <a:gd name="connsiteX180" fmla="*/ 309729 w 469191"/>
                  <a:gd name="connsiteY180" fmla="*/ 224955 h 680406"/>
                  <a:gd name="connsiteX181" fmla="*/ 307513 w 469191"/>
                  <a:gd name="connsiteY181" fmla="*/ 224290 h 680406"/>
                  <a:gd name="connsiteX182" fmla="*/ 300642 w 469191"/>
                  <a:gd name="connsiteY182" fmla="*/ 224844 h 680406"/>
                  <a:gd name="connsiteX183" fmla="*/ 291001 w 469191"/>
                  <a:gd name="connsiteY183" fmla="*/ 223847 h 680406"/>
                  <a:gd name="connsiteX184" fmla="*/ 289117 w 469191"/>
                  <a:gd name="connsiteY184" fmla="*/ 222960 h 680406"/>
                  <a:gd name="connsiteX185" fmla="*/ 287122 w 469191"/>
                  <a:gd name="connsiteY185" fmla="*/ 218749 h 680406"/>
                  <a:gd name="connsiteX186" fmla="*/ 285128 w 469191"/>
                  <a:gd name="connsiteY186" fmla="*/ 217198 h 680406"/>
                  <a:gd name="connsiteX187" fmla="*/ 285017 w 469191"/>
                  <a:gd name="connsiteY187" fmla="*/ 217198 h 680406"/>
                  <a:gd name="connsiteX188" fmla="*/ 285017 w 469191"/>
                  <a:gd name="connsiteY188" fmla="*/ 217198 h 680406"/>
                  <a:gd name="connsiteX189" fmla="*/ 283133 w 469191"/>
                  <a:gd name="connsiteY189" fmla="*/ 216312 h 680406"/>
                  <a:gd name="connsiteX190" fmla="*/ 283466 w 469191"/>
                  <a:gd name="connsiteY190" fmla="*/ 214095 h 680406"/>
                  <a:gd name="connsiteX191" fmla="*/ 284574 w 469191"/>
                  <a:gd name="connsiteY191" fmla="*/ 212433 h 680406"/>
                  <a:gd name="connsiteX192" fmla="*/ 286014 w 469191"/>
                  <a:gd name="connsiteY192" fmla="*/ 211103 h 680406"/>
                  <a:gd name="connsiteX193" fmla="*/ 289007 w 469191"/>
                  <a:gd name="connsiteY193" fmla="*/ 209995 h 680406"/>
                  <a:gd name="connsiteX194" fmla="*/ 295655 w 469191"/>
                  <a:gd name="connsiteY194" fmla="*/ 210327 h 680406"/>
                  <a:gd name="connsiteX195" fmla="*/ 298869 w 469191"/>
                  <a:gd name="connsiteY195" fmla="*/ 209773 h 680406"/>
                  <a:gd name="connsiteX196" fmla="*/ 303413 w 469191"/>
                  <a:gd name="connsiteY196" fmla="*/ 208555 h 680406"/>
                  <a:gd name="connsiteX197" fmla="*/ 305074 w 469191"/>
                  <a:gd name="connsiteY197" fmla="*/ 207114 h 680406"/>
                  <a:gd name="connsiteX198" fmla="*/ 305296 w 469191"/>
                  <a:gd name="connsiteY198" fmla="*/ 204122 h 680406"/>
                  <a:gd name="connsiteX199" fmla="*/ 304409 w 469191"/>
                  <a:gd name="connsiteY199" fmla="*/ 201573 h 680406"/>
                  <a:gd name="connsiteX200" fmla="*/ 302748 w 469191"/>
                  <a:gd name="connsiteY200" fmla="*/ 200022 h 680406"/>
                  <a:gd name="connsiteX201" fmla="*/ 298869 w 469191"/>
                  <a:gd name="connsiteY201" fmla="*/ 198470 h 680406"/>
                  <a:gd name="connsiteX202" fmla="*/ 295987 w 469191"/>
                  <a:gd name="connsiteY202" fmla="*/ 197140 h 680406"/>
                  <a:gd name="connsiteX203" fmla="*/ 290558 w 469191"/>
                  <a:gd name="connsiteY203" fmla="*/ 196143 h 680406"/>
                  <a:gd name="connsiteX204" fmla="*/ 287898 w 469191"/>
                  <a:gd name="connsiteY204" fmla="*/ 194370 h 680406"/>
                  <a:gd name="connsiteX205" fmla="*/ 287787 w 469191"/>
                  <a:gd name="connsiteY205" fmla="*/ 193484 h 680406"/>
                  <a:gd name="connsiteX206" fmla="*/ 288120 w 469191"/>
                  <a:gd name="connsiteY206" fmla="*/ 192486 h 680406"/>
                  <a:gd name="connsiteX207" fmla="*/ 287787 w 469191"/>
                  <a:gd name="connsiteY207" fmla="*/ 191600 h 680406"/>
                  <a:gd name="connsiteX208" fmla="*/ 285793 w 469191"/>
                  <a:gd name="connsiteY208" fmla="*/ 191489 h 680406"/>
                  <a:gd name="connsiteX209" fmla="*/ 284352 w 469191"/>
                  <a:gd name="connsiteY209" fmla="*/ 191157 h 680406"/>
                  <a:gd name="connsiteX210" fmla="*/ 284020 w 469191"/>
                  <a:gd name="connsiteY210" fmla="*/ 189827 h 680406"/>
                  <a:gd name="connsiteX211" fmla="*/ 284574 w 469191"/>
                  <a:gd name="connsiteY211" fmla="*/ 188164 h 680406"/>
                  <a:gd name="connsiteX212" fmla="*/ 285460 w 469191"/>
                  <a:gd name="connsiteY212" fmla="*/ 186835 h 680406"/>
                  <a:gd name="connsiteX213" fmla="*/ 286568 w 469191"/>
                  <a:gd name="connsiteY213" fmla="*/ 186281 h 680406"/>
                  <a:gd name="connsiteX214" fmla="*/ 289450 w 469191"/>
                  <a:gd name="connsiteY214" fmla="*/ 186059 h 680406"/>
                  <a:gd name="connsiteX215" fmla="*/ 290668 w 469191"/>
                  <a:gd name="connsiteY215" fmla="*/ 185616 h 680406"/>
                  <a:gd name="connsiteX216" fmla="*/ 292109 w 469191"/>
                  <a:gd name="connsiteY216" fmla="*/ 184508 h 680406"/>
                  <a:gd name="connsiteX217" fmla="*/ 292442 w 469191"/>
                  <a:gd name="connsiteY217" fmla="*/ 183732 h 680406"/>
                  <a:gd name="connsiteX218" fmla="*/ 292442 w 469191"/>
                  <a:gd name="connsiteY218" fmla="*/ 182624 h 680406"/>
                  <a:gd name="connsiteX219" fmla="*/ 292885 w 469191"/>
                  <a:gd name="connsiteY219" fmla="*/ 180297 h 680406"/>
                  <a:gd name="connsiteX220" fmla="*/ 293217 w 469191"/>
                  <a:gd name="connsiteY220" fmla="*/ 179632 h 680406"/>
                  <a:gd name="connsiteX221" fmla="*/ 294215 w 469191"/>
                  <a:gd name="connsiteY221" fmla="*/ 178523 h 680406"/>
                  <a:gd name="connsiteX222" fmla="*/ 294547 w 469191"/>
                  <a:gd name="connsiteY222" fmla="*/ 177859 h 680406"/>
                  <a:gd name="connsiteX223" fmla="*/ 294658 w 469191"/>
                  <a:gd name="connsiteY223" fmla="*/ 177083 h 680406"/>
                  <a:gd name="connsiteX224" fmla="*/ 294658 w 469191"/>
                  <a:gd name="connsiteY224" fmla="*/ 175864 h 680406"/>
                  <a:gd name="connsiteX225" fmla="*/ 294547 w 469191"/>
                  <a:gd name="connsiteY225" fmla="*/ 174866 h 680406"/>
                  <a:gd name="connsiteX226" fmla="*/ 294437 w 469191"/>
                  <a:gd name="connsiteY226" fmla="*/ 174645 h 680406"/>
                  <a:gd name="connsiteX227" fmla="*/ 295212 w 469191"/>
                  <a:gd name="connsiteY227" fmla="*/ 173315 h 680406"/>
                  <a:gd name="connsiteX228" fmla="*/ 296209 w 469191"/>
                  <a:gd name="connsiteY228" fmla="*/ 172318 h 680406"/>
                  <a:gd name="connsiteX229" fmla="*/ 297428 w 469191"/>
                  <a:gd name="connsiteY229" fmla="*/ 171764 h 680406"/>
                  <a:gd name="connsiteX230" fmla="*/ 298869 w 469191"/>
                  <a:gd name="connsiteY230" fmla="*/ 171653 h 680406"/>
                  <a:gd name="connsiteX231" fmla="*/ 300198 w 469191"/>
                  <a:gd name="connsiteY231" fmla="*/ 170434 h 680406"/>
                  <a:gd name="connsiteX232" fmla="*/ 300642 w 469191"/>
                  <a:gd name="connsiteY232" fmla="*/ 168439 h 680406"/>
                  <a:gd name="connsiteX233" fmla="*/ 300198 w 469191"/>
                  <a:gd name="connsiteY233" fmla="*/ 166334 h 680406"/>
                  <a:gd name="connsiteX234" fmla="*/ 299091 w 469191"/>
                  <a:gd name="connsiteY234" fmla="*/ 165115 h 680406"/>
                  <a:gd name="connsiteX235" fmla="*/ 296320 w 469191"/>
                  <a:gd name="connsiteY235" fmla="*/ 161679 h 680406"/>
                  <a:gd name="connsiteX236" fmla="*/ 293439 w 469191"/>
                  <a:gd name="connsiteY236" fmla="*/ 159242 h 680406"/>
                  <a:gd name="connsiteX237" fmla="*/ 290225 w 469191"/>
                  <a:gd name="connsiteY237" fmla="*/ 157579 h 680406"/>
                  <a:gd name="connsiteX238" fmla="*/ 278146 w 469191"/>
                  <a:gd name="connsiteY238" fmla="*/ 153812 h 680406"/>
                  <a:gd name="connsiteX239" fmla="*/ 273381 w 469191"/>
                  <a:gd name="connsiteY239" fmla="*/ 153590 h 680406"/>
                  <a:gd name="connsiteX240" fmla="*/ 271387 w 469191"/>
                  <a:gd name="connsiteY240" fmla="*/ 152814 h 680406"/>
                  <a:gd name="connsiteX241" fmla="*/ 267619 w 469191"/>
                  <a:gd name="connsiteY241" fmla="*/ 150155 h 680406"/>
                  <a:gd name="connsiteX242" fmla="*/ 265735 w 469191"/>
                  <a:gd name="connsiteY242" fmla="*/ 147938 h 680406"/>
                  <a:gd name="connsiteX243" fmla="*/ 261857 w 469191"/>
                  <a:gd name="connsiteY243" fmla="*/ 142176 h 680406"/>
                  <a:gd name="connsiteX244" fmla="*/ 260083 w 469191"/>
                  <a:gd name="connsiteY244" fmla="*/ 140847 h 680406"/>
                  <a:gd name="connsiteX245" fmla="*/ 258865 w 469191"/>
                  <a:gd name="connsiteY245" fmla="*/ 141179 h 680406"/>
                  <a:gd name="connsiteX246" fmla="*/ 257092 w 469191"/>
                  <a:gd name="connsiteY246" fmla="*/ 143173 h 680406"/>
                  <a:gd name="connsiteX247" fmla="*/ 255983 w 469191"/>
                  <a:gd name="connsiteY247" fmla="*/ 143727 h 680406"/>
                  <a:gd name="connsiteX248" fmla="*/ 254653 w 469191"/>
                  <a:gd name="connsiteY248" fmla="*/ 143395 h 680406"/>
                  <a:gd name="connsiteX249" fmla="*/ 253657 w 469191"/>
                  <a:gd name="connsiteY249" fmla="*/ 142508 h 680406"/>
                  <a:gd name="connsiteX250" fmla="*/ 252659 w 469191"/>
                  <a:gd name="connsiteY250" fmla="*/ 141401 h 680406"/>
                  <a:gd name="connsiteX251" fmla="*/ 251440 w 469191"/>
                  <a:gd name="connsiteY251" fmla="*/ 140403 h 680406"/>
                  <a:gd name="connsiteX252" fmla="*/ 246120 w 469191"/>
                  <a:gd name="connsiteY252" fmla="*/ 137965 h 680406"/>
                  <a:gd name="connsiteX253" fmla="*/ 242131 w 469191"/>
                  <a:gd name="connsiteY253" fmla="*/ 136192 h 680406"/>
                  <a:gd name="connsiteX254" fmla="*/ 240359 w 469191"/>
                  <a:gd name="connsiteY254" fmla="*/ 134751 h 680406"/>
                  <a:gd name="connsiteX255" fmla="*/ 236037 w 469191"/>
                  <a:gd name="connsiteY255" fmla="*/ 128989 h 680406"/>
                  <a:gd name="connsiteX256" fmla="*/ 228723 w 469191"/>
                  <a:gd name="connsiteY256" fmla="*/ 122340 h 680406"/>
                  <a:gd name="connsiteX257" fmla="*/ 225066 w 469191"/>
                  <a:gd name="connsiteY257" fmla="*/ 116910 h 680406"/>
                  <a:gd name="connsiteX258" fmla="*/ 223403 w 469191"/>
                  <a:gd name="connsiteY258" fmla="*/ 115248 h 680406"/>
                  <a:gd name="connsiteX259" fmla="*/ 221520 w 469191"/>
                  <a:gd name="connsiteY259" fmla="*/ 114362 h 680406"/>
                  <a:gd name="connsiteX260" fmla="*/ 219525 w 469191"/>
                  <a:gd name="connsiteY260" fmla="*/ 113697 h 680406"/>
                  <a:gd name="connsiteX261" fmla="*/ 217863 w 469191"/>
                  <a:gd name="connsiteY261" fmla="*/ 112588 h 680406"/>
                  <a:gd name="connsiteX262" fmla="*/ 217087 w 469191"/>
                  <a:gd name="connsiteY262" fmla="*/ 110372 h 680406"/>
                  <a:gd name="connsiteX263" fmla="*/ 219636 w 469191"/>
                  <a:gd name="connsiteY263" fmla="*/ 108267 h 680406"/>
                  <a:gd name="connsiteX264" fmla="*/ 221298 w 469191"/>
                  <a:gd name="connsiteY264" fmla="*/ 106604 h 680406"/>
                  <a:gd name="connsiteX265" fmla="*/ 221631 w 469191"/>
                  <a:gd name="connsiteY265" fmla="*/ 104388 h 680406"/>
                  <a:gd name="connsiteX266" fmla="*/ 220190 w 469191"/>
                  <a:gd name="connsiteY266" fmla="*/ 100621 h 680406"/>
                  <a:gd name="connsiteX267" fmla="*/ 216866 w 469191"/>
                  <a:gd name="connsiteY267" fmla="*/ 94858 h 680406"/>
                  <a:gd name="connsiteX268" fmla="*/ 216422 w 469191"/>
                  <a:gd name="connsiteY268" fmla="*/ 92198 h 680406"/>
                  <a:gd name="connsiteX269" fmla="*/ 217309 w 469191"/>
                  <a:gd name="connsiteY269" fmla="*/ 88209 h 680406"/>
                  <a:gd name="connsiteX270" fmla="*/ 218528 w 469191"/>
                  <a:gd name="connsiteY270" fmla="*/ 85217 h 680406"/>
                  <a:gd name="connsiteX271" fmla="*/ 218971 w 469191"/>
                  <a:gd name="connsiteY271" fmla="*/ 83887 h 680406"/>
                  <a:gd name="connsiteX272" fmla="*/ 219303 w 469191"/>
                  <a:gd name="connsiteY272" fmla="*/ 81560 h 680406"/>
                  <a:gd name="connsiteX273" fmla="*/ 219192 w 469191"/>
                  <a:gd name="connsiteY273" fmla="*/ 73138 h 680406"/>
                  <a:gd name="connsiteX274" fmla="*/ 219525 w 469191"/>
                  <a:gd name="connsiteY274" fmla="*/ 71476 h 680406"/>
                  <a:gd name="connsiteX275" fmla="*/ 219968 w 469191"/>
                  <a:gd name="connsiteY275" fmla="*/ 69924 h 680406"/>
                  <a:gd name="connsiteX276" fmla="*/ 219968 w 469191"/>
                  <a:gd name="connsiteY276" fmla="*/ 68484 h 680406"/>
                  <a:gd name="connsiteX277" fmla="*/ 218971 w 469191"/>
                  <a:gd name="connsiteY277" fmla="*/ 66932 h 680406"/>
                  <a:gd name="connsiteX278" fmla="*/ 217642 w 469191"/>
                  <a:gd name="connsiteY278" fmla="*/ 66156 h 680406"/>
                  <a:gd name="connsiteX279" fmla="*/ 216422 w 469191"/>
                  <a:gd name="connsiteY279" fmla="*/ 66711 h 680406"/>
                  <a:gd name="connsiteX280" fmla="*/ 215425 w 469191"/>
                  <a:gd name="connsiteY280" fmla="*/ 68041 h 680406"/>
                  <a:gd name="connsiteX281" fmla="*/ 214649 w 469191"/>
                  <a:gd name="connsiteY281" fmla="*/ 69924 h 680406"/>
                  <a:gd name="connsiteX282" fmla="*/ 213320 w 469191"/>
                  <a:gd name="connsiteY282" fmla="*/ 71143 h 680406"/>
                  <a:gd name="connsiteX283" fmla="*/ 211768 w 469191"/>
                  <a:gd name="connsiteY283" fmla="*/ 71587 h 680406"/>
                  <a:gd name="connsiteX284" fmla="*/ 210216 w 469191"/>
                  <a:gd name="connsiteY284" fmla="*/ 71254 h 680406"/>
                  <a:gd name="connsiteX285" fmla="*/ 208887 w 469191"/>
                  <a:gd name="connsiteY285" fmla="*/ 70035 h 680406"/>
                  <a:gd name="connsiteX286" fmla="*/ 207779 w 469191"/>
                  <a:gd name="connsiteY286" fmla="*/ 67819 h 680406"/>
                  <a:gd name="connsiteX287" fmla="*/ 205230 w 469191"/>
                  <a:gd name="connsiteY287" fmla="*/ 64495 h 680406"/>
                  <a:gd name="connsiteX288" fmla="*/ 204122 w 469191"/>
                  <a:gd name="connsiteY288" fmla="*/ 62611 h 680406"/>
                  <a:gd name="connsiteX289" fmla="*/ 203790 w 469191"/>
                  <a:gd name="connsiteY289" fmla="*/ 61613 h 680406"/>
                  <a:gd name="connsiteX290" fmla="*/ 203679 w 469191"/>
                  <a:gd name="connsiteY290" fmla="*/ 61059 h 680406"/>
                  <a:gd name="connsiteX291" fmla="*/ 203457 w 469191"/>
                  <a:gd name="connsiteY291" fmla="*/ 57735 h 680406"/>
                  <a:gd name="connsiteX292" fmla="*/ 203014 w 469191"/>
                  <a:gd name="connsiteY292" fmla="*/ 56405 h 680406"/>
                  <a:gd name="connsiteX293" fmla="*/ 202238 w 469191"/>
                  <a:gd name="connsiteY293" fmla="*/ 55408 h 680406"/>
                  <a:gd name="connsiteX294" fmla="*/ 200243 w 469191"/>
                  <a:gd name="connsiteY294" fmla="*/ 54078 h 680406"/>
                  <a:gd name="connsiteX295" fmla="*/ 199468 w 469191"/>
                  <a:gd name="connsiteY295" fmla="*/ 53302 h 680406"/>
                  <a:gd name="connsiteX296" fmla="*/ 195700 w 469191"/>
                  <a:gd name="connsiteY296" fmla="*/ 46543 h 680406"/>
                  <a:gd name="connsiteX297" fmla="*/ 194038 w 469191"/>
                  <a:gd name="connsiteY297" fmla="*/ 44769 h 680406"/>
                  <a:gd name="connsiteX298" fmla="*/ 191821 w 469191"/>
                  <a:gd name="connsiteY298" fmla="*/ 43993 h 680406"/>
                  <a:gd name="connsiteX299" fmla="*/ 187499 w 469191"/>
                  <a:gd name="connsiteY299" fmla="*/ 43439 h 680406"/>
                  <a:gd name="connsiteX300" fmla="*/ 185505 w 469191"/>
                  <a:gd name="connsiteY300" fmla="*/ 42442 h 680406"/>
                  <a:gd name="connsiteX301" fmla="*/ 179521 w 469191"/>
                  <a:gd name="connsiteY301" fmla="*/ 37012 h 680406"/>
                  <a:gd name="connsiteX302" fmla="*/ 177416 w 469191"/>
                  <a:gd name="connsiteY302" fmla="*/ 35572 h 680406"/>
                  <a:gd name="connsiteX303" fmla="*/ 172983 w 469191"/>
                  <a:gd name="connsiteY303" fmla="*/ 33577 h 680406"/>
                  <a:gd name="connsiteX304" fmla="*/ 170988 w 469191"/>
                  <a:gd name="connsiteY304" fmla="*/ 32137 h 680406"/>
                  <a:gd name="connsiteX305" fmla="*/ 169326 w 469191"/>
                  <a:gd name="connsiteY305" fmla="*/ 29477 h 680406"/>
                  <a:gd name="connsiteX306" fmla="*/ 166888 w 469191"/>
                  <a:gd name="connsiteY306" fmla="*/ 22052 h 680406"/>
                  <a:gd name="connsiteX307" fmla="*/ 165558 w 469191"/>
                  <a:gd name="connsiteY307" fmla="*/ 19615 h 680406"/>
                  <a:gd name="connsiteX308" fmla="*/ 158466 w 469191"/>
                  <a:gd name="connsiteY308" fmla="*/ 10749 h 680406"/>
                  <a:gd name="connsiteX309" fmla="*/ 152260 w 469191"/>
                  <a:gd name="connsiteY309" fmla="*/ 5430 h 680406"/>
                  <a:gd name="connsiteX310" fmla="*/ 150266 w 469191"/>
                  <a:gd name="connsiteY310" fmla="*/ 4654 h 680406"/>
                  <a:gd name="connsiteX311" fmla="*/ 147384 w 469191"/>
                  <a:gd name="connsiteY311" fmla="*/ 5984 h 680406"/>
                  <a:gd name="connsiteX312" fmla="*/ 146498 w 469191"/>
                  <a:gd name="connsiteY312" fmla="*/ 6095 h 680406"/>
                  <a:gd name="connsiteX313" fmla="*/ 145722 w 469191"/>
                  <a:gd name="connsiteY313" fmla="*/ 5652 h 680406"/>
                  <a:gd name="connsiteX314" fmla="*/ 144503 w 469191"/>
                  <a:gd name="connsiteY314" fmla="*/ 3989 h 680406"/>
                  <a:gd name="connsiteX315" fmla="*/ 143949 w 469191"/>
                  <a:gd name="connsiteY315" fmla="*/ 3546 h 680406"/>
                  <a:gd name="connsiteX316" fmla="*/ 142065 w 469191"/>
                  <a:gd name="connsiteY316" fmla="*/ 3102 h 680406"/>
                  <a:gd name="connsiteX317" fmla="*/ 140957 w 469191"/>
                  <a:gd name="connsiteY317" fmla="*/ 3213 h 680406"/>
                  <a:gd name="connsiteX318" fmla="*/ 138076 w 469191"/>
                  <a:gd name="connsiteY318" fmla="*/ 4654 h 680406"/>
                  <a:gd name="connsiteX319" fmla="*/ 134862 w 469191"/>
                  <a:gd name="connsiteY319" fmla="*/ 4987 h 680406"/>
                  <a:gd name="connsiteX320" fmla="*/ 130097 w 469191"/>
                  <a:gd name="connsiteY320" fmla="*/ 2327 h 680406"/>
                  <a:gd name="connsiteX321" fmla="*/ 122894 w 469191"/>
                  <a:gd name="connsiteY321" fmla="*/ 1663 h 680406"/>
                  <a:gd name="connsiteX322" fmla="*/ 118351 w 469191"/>
                  <a:gd name="connsiteY322" fmla="*/ 2659 h 680406"/>
                  <a:gd name="connsiteX323" fmla="*/ 116578 w 469191"/>
                  <a:gd name="connsiteY323" fmla="*/ 3435 h 680406"/>
                  <a:gd name="connsiteX324" fmla="*/ 107158 w 469191"/>
                  <a:gd name="connsiteY324" fmla="*/ 7314 h 680406"/>
                  <a:gd name="connsiteX325" fmla="*/ 105164 w 469191"/>
                  <a:gd name="connsiteY325" fmla="*/ 6870 h 680406"/>
                  <a:gd name="connsiteX326" fmla="*/ 98182 w 469191"/>
                  <a:gd name="connsiteY326" fmla="*/ 2438 h 680406"/>
                  <a:gd name="connsiteX327" fmla="*/ 95745 w 469191"/>
                  <a:gd name="connsiteY327" fmla="*/ 887 h 680406"/>
                  <a:gd name="connsiteX328" fmla="*/ 93417 w 469191"/>
                  <a:gd name="connsiteY328" fmla="*/ 111 h 680406"/>
                  <a:gd name="connsiteX329" fmla="*/ 90979 w 469191"/>
                  <a:gd name="connsiteY329" fmla="*/ 0 h 680406"/>
                  <a:gd name="connsiteX330" fmla="*/ 84441 w 469191"/>
                  <a:gd name="connsiteY330" fmla="*/ 1219 h 680406"/>
                  <a:gd name="connsiteX331" fmla="*/ 82003 w 469191"/>
                  <a:gd name="connsiteY331" fmla="*/ 1219 h 680406"/>
                  <a:gd name="connsiteX332" fmla="*/ 79897 w 469191"/>
                  <a:gd name="connsiteY332" fmla="*/ 1552 h 680406"/>
                  <a:gd name="connsiteX333" fmla="*/ 77127 w 469191"/>
                  <a:gd name="connsiteY333" fmla="*/ 2881 h 680406"/>
                  <a:gd name="connsiteX334" fmla="*/ 74468 w 469191"/>
                  <a:gd name="connsiteY334" fmla="*/ 4543 h 680406"/>
                  <a:gd name="connsiteX335" fmla="*/ 72806 w 469191"/>
                  <a:gd name="connsiteY335" fmla="*/ 6427 h 680406"/>
                  <a:gd name="connsiteX336" fmla="*/ 73027 w 469191"/>
                  <a:gd name="connsiteY336" fmla="*/ 7757 h 680406"/>
                  <a:gd name="connsiteX337" fmla="*/ 73803 w 469191"/>
                  <a:gd name="connsiteY337" fmla="*/ 9308 h 680406"/>
                  <a:gd name="connsiteX338" fmla="*/ 74136 w 469191"/>
                  <a:gd name="connsiteY338" fmla="*/ 10639 h 680406"/>
                  <a:gd name="connsiteX339" fmla="*/ 71143 w 469191"/>
                  <a:gd name="connsiteY339" fmla="*/ 12189 h 680406"/>
                  <a:gd name="connsiteX340" fmla="*/ 70367 w 469191"/>
                  <a:gd name="connsiteY340" fmla="*/ 13298 h 680406"/>
                  <a:gd name="connsiteX341" fmla="*/ 69814 w 469191"/>
                  <a:gd name="connsiteY341" fmla="*/ 14517 h 680406"/>
                  <a:gd name="connsiteX342" fmla="*/ 68927 w 469191"/>
                  <a:gd name="connsiteY342" fmla="*/ 15736 h 680406"/>
                  <a:gd name="connsiteX343" fmla="*/ 67043 w 469191"/>
                  <a:gd name="connsiteY343" fmla="*/ 17287 h 680406"/>
                  <a:gd name="connsiteX344" fmla="*/ 66046 w 469191"/>
                  <a:gd name="connsiteY344" fmla="*/ 17619 h 680406"/>
                  <a:gd name="connsiteX345" fmla="*/ 64827 w 469191"/>
                  <a:gd name="connsiteY345" fmla="*/ 17841 h 680406"/>
                  <a:gd name="connsiteX346" fmla="*/ 63386 w 469191"/>
                  <a:gd name="connsiteY346" fmla="*/ 18506 h 680406"/>
                  <a:gd name="connsiteX347" fmla="*/ 62500 w 469191"/>
                  <a:gd name="connsiteY347" fmla="*/ 19947 h 680406"/>
                  <a:gd name="connsiteX348" fmla="*/ 61613 w 469191"/>
                  <a:gd name="connsiteY348" fmla="*/ 21498 h 680406"/>
                  <a:gd name="connsiteX349" fmla="*/ 60505 w 469191"/>
                  <a:gd name="connsiteY349" fmla="*/ 22828 h 680406"/>
                  <a:gd name="connsiteX350" fmla="*/ 58621 w 469191"/>
                  <a:gd name="connsiteY350" fmla="*/ 23493 h 680406"/>
                  <a:gd name="connsiteX351" fmla="*/ 54410 w 469191"/>
                  <a:gd name="connsiteY351" fmla="*/ 23493 h 680406"/>
                  <a:gd name="connsiteX352" fmla="*/ 52305 w 469191"/>
                  <a:gd name="connsiteY352" fmla="*/ 23936 h 680406"/>
                  <a:gd name="connsiteX353" fmla="*/ 51308 w 469191"/>
                  <a:gd name="connsiteY353" fmla="*/ 24712 h 680406"/>
                  <a:gd name="connsiteX354" fmla="*/ 50089 w 469191"/>
                  <a:gd name="connsiteY354" fmla="*/ 25709 h 680406"/>
                  <a:gd name="connsiteX355" fmla="*/ 49202 w 469191"/>
                  <a:gd name="connsiteY355" fmla="*/ 27704 h 680406"/>
                  <a:gd name="connsiteX356" fmla="*/ 48648 w 469191"/>
                  <a:gd name="connsiteY356" fmla="*/ 29698 h 680406"/>
                  <a:gd name="connsiteX357" fmla="*/ 47429 w 469191"/>
                  <a:gd name="connsiteY357" fmla="*/ 31361 h 680406"/>
                  <a:gd name="connsiteX358" fmla="*/ 44215 w 469191"/>
                  <a:gd name="connsiteY358" fmla="*/ 31915 h 680406"/>
                  <a:gd name="connsiteX359" fmla="*/ 34352 w 469191"/>
                  <a:gd name="connsiteY359" fmla="*/ 30917 h 680406"/>
                  <a:gd name="connsiteX360" fmla="*/ 31804 w 469191"/>
                  <a:gd name="connsiteY360" fmla="*/ 29477 h 680406"/>
                  <a:gd name="connsiteX361" fmla="*/ 31804 w 469191"/>
                  <a:gd name="connsiteY361" fmla="*/ 29366 h 680406"/>
                  <a:gd name="connsiteX362" fmla="*/ 30141 w 469191"/>
                  <a:gd name="connsiteY362" fmla="*/ 26152 h 680406"/>
                  <a:gd name="connsiteX363" fmla="*/ 27593 w 469191"/>
                  <a:gd name="connsiteY363" fmla="*/ 25266 h 680406"/>
                  <a:gd name="connsiteX364" fmla="*/ 24933 w 469191"/>
                  <a:gd name="connsiteY364" fmla="*/ 26374 h 680406"/>
                  <a:gd name="connsiteX365" fmla="*/ 23160 w 469191"/>
                  <a:gd name="connsiteY365" fmla="*/ 29477 h 680406"/>
                  <a:gd name="connsiteX366" fmla="*/ 23050 w 469191"/>
                  <a:gd name="connsiteY366" fmla="*/ 34242 h 680406"/>
                  <a:gd name="connsiteX367" fmla="*/ 21055 w 469191"/>
                  <a:gd name="connsiteY367" fmla="*/ 34796 h 680406"/>
                  <a:gd name="connsiteX368" fmla="*/ 18174 w 469191"/>
                  <a:gd name="connsiteY368" fmla="*/ 34352 h 680406"/>
                  <a:gd name="connsiteX369" fmla="*/ 15514 w 469191"/>
                  <a:gd name="connsiteY369" fmla="*/ 36347 h 680406"/>
                  <a:gd name="connsiteX370" fmla="*/ 15182 w 469191"/>
                  <a:gd name="connsiteY370" fmla="*/ 36902 h 680406"/>
                  <a:gd name="connsiteX371" fmla="*/ 14960 w 469191"/>
                  <a:gd name="connsiteY371" fmla="*/ 37456 h 680406"/>
                  <a:gd name="connsiteX372" fmla="*/ 15182 w 469191"/>
                  <a:gd name="connsiteY372" fmla="*/ 38121 h 680406"/>
                  <a:gd name="connsiteX373" fmla="*/ 15957 w 469191"/>
                  <a:gd name="connsiteY373" fmla="*/ 39450 h 680406"/>
                  <a:gd name="connsiteX374" fmla="*/ 16290 w 469191"/>
                  <a:gd name="connsiteY374" fmla="*/ 40115 h 680406"/>
                  <a:gd name="connsiteX375" fmla="*/ 16179 w 469191"/>
                  <a:gd name="connsiteY375" fmla="*/ 40669 h 680406"/>
                  <a:gd name="connsiteX376" fmla="*/ 15514 w 469191"/>
                  <a:gd name="connsiteY376" fmla="*/ 41002 h 680406"/>
                  <a:gd name="connsiteX377" fmla="*/ 13298 w 469191"/>
                  <a:gd name="connsiteY377" fmla="*/ 40004 h 680406"/>
                  <a:gd name="connsiteX378" fmla="*/ 6317 w 469191"/>
                  <a:gd name="connsiteY378" fmla="*/ 39450 h 680406"/>
                  <a:gd name="connsiteX379" fmla="*/ 6981 w 469191"/>
                  <a:gd name="connsiteY379" fmla="*/ 41999 h 680406"/>
                  <a:gd name="connsiteX380" fmla="*/ 5097 w 469191"/>
                  <a:gd name="connsiteY380" fmla="*/ 43329 h 680406"/>
                  <a:gd name="connsiteX381" fmla="*/ 4211 w 469191"/>
                  <a:gd name="connsiteY381" fmla="*/ 44104 h 680406"/>
                  <a:gd name="connsiteX382" fmla="*/ 3102 w 469191"/>
                  <a:gd name="connsiteY382" fmla="*/ 45323 h 680406"/>
                  <a:gd name="connsiteX383" fmla="*/ 5430 w 469191"/>
                  <a:gd name="connsiteY383" fmla="*/ 47207 h 680406"/>
                  <a:gd name="connsiteX384" fmla="*/ 6649 w 469191"/>
                  <a:gd name="connsiteY384" fmla="*/ 48537 h 680406"/>
                  <a:gd name="connsiteX385" fmla="*/ 6981 w 469191"/>
                  <a:gd name="connsiteY385" fmla="*/ 49756 h 680406"/>
                  <a:gd name="connsiteX386" fmla="*/ 6206 w 469191"/>
                  <a:gd name="connsiteY386" fmla="*/ 50864 h 680406"/>
                  <a:gd name="connsiteX387" fmla="*/ 4765 w 469191"/>
                  <a:gd name="connsiteY387" fmla="*/ 51086 h 680406"/>
                  <a:gd name="connsiteX388" fmla="*/ 1108 w 469191"/>
                  <a:gd name="connsiteY388" fmla="*/ 51529 h 680406"/>
                  <a:gd name="connsiteX389" fmla="*/ 776 w 469191"/>
                  <a:gd name="connsiteY389" fmla="*/ 55851 h 680406"/>
                  <a:gd name="connsiteX390" fmla="*/ 554 w 469191"/>
                  <a:gd name="connsiteY390" fmla="*/ 56848 h 680406"/>
                  <a:gd name="connsiteX391" fmla="*/ 222 w 469191"/>
                  <a:gd name="connsiteY391" fmla="*/ 57513 h 680406"/>
                  <a:gd name="connsiteX392" fmla="*/ 0 w 469191"/>
                  <a:gd name="connsiteY392" fmla="*/ 58178 h 680406"/>
                  <a:gd name="connsiteX393" fmla="*/ 443 w 469191"/>
                  <a:gd name="connsiteY393" fmla="*/ 59175 h 680406"/>
                  <a:gd name="connsiteX394" fmla="*/ 2106 w 469191"/>
                  <a:gd name="connsiteY394" fmla="*/ 61059 h 680406"/>
                  <a:gd name="connsiteX395" fmla="*/ 2881 w 469191"/>
                  <a:gd name="connsiteY395" fmla="*/ 62389 h 680406"/>
                  <a:gd name="connsiteX396" fmla="*/ 6206 w 469191"/>
                  <a:gd name="connsiteY396" fmla="*/ 66489 h 680406"/>
                  <a:gd name="connsiteX397" fmla="*/ 6760 w 469191"/>
                  <a:gd name="connsiteY397" fmla="*/ 68927 h 680406"/>
                  <a:gd name="connsiteX398" fmla="*/ 7203 w 469191"/>
                  <a:gd name="connsiteY398" fmla="*/ 73803 h 680406"/>
                  <a:gd name="connsiteX399" fmla="*/ 8200 w 469191"/>
                  <a:gd name="connsiteY399" fmla="*/ 75908 h 680406"/>
                  <a:gd name="connsiteX400" fmla="*/ 9752 w 469191"/>
                  <a:gd name="connsiteY400" fmla="*/ 77128 h 680406"/>
                  <a:gd name="connsiteX401" fmla="*/ 11635 w 469191"/>
                  <a:gd name="connsiteY401" fmla="*/ 78236 h 680406"/>
                  <a:gd name="connsiteX402" fmla="*/ 13298 w 469191"/>
                  <a:gd name="connsiteY402" fmla="*/ 79676 h 680406"/>
                  <a:gd name="connsiteX403" fmla="*/ 13963 w 469191"/>
                  <a:gd name="connsiteY403" fmla="*/ 82004 h 680406"/>
                  <a:gd name="connsiteX404" fmla="*/ 13298 w 469191"/>
                  <a:gd name="connsiteY404" fmla="*/ 83444 h 680406"/>
                  <a:gd name="connsiteX405" fmla="*/ 10195 w 469191"/>
                  <a:gd name="connsiteY405" fmla="*/ 87766 h 680406"/>
                  <a:gd name="connsiteX406" fmla="*/ 8976 w 469191"/>
                  <a:gd name="connsiteY406" fmla="*/ 88652 h 680406"/>
                  <a:gd name="connsiteX407" fmla="*/ 7646 w 469191"/>
                  <a:gd name="connsiteY407" fmla="*/ 89982 h 680406"/>
                  <a:gd name="connsiteX408" fmla="*/ 7092 w 469191"/>
                  <a:gd name="connsiteY408" fmla="*/ 93085 h 680406"/>
                  <a:gd name="connsiteX409" fmla="*/ 6981 w 469191"/>
                  <a:gd name="connsiteY409" fmla="*/ 96077 h 680406"/>
                  <a:gd name="connsiteX410" fmla="*/ 6649 w 469191"/>
                  <a:gd name="connsiteY410" fmla="*/ 97517 h 680406"/>
                  <a:gd name="connsiteX411" fmla="*/ 7535 w 469191"/>
                  <a:gd name="connsiteY411" fmla="*/ 98293 h 680406"/>
                  <a:gd name="connsiteX412" fmla="*/ 9863 w 469191"/>
                  <a:gd name="connsiteY412" fmla="*/ 101950 h 680406"/>
                  <a:gd name="connsiteX413" fmla="*/ 10971 w 469191"/>
                  <a:gd name="connsiteY413" fmla="*/ 102947 h 680406"/>
                  <a:gd name="connsiteX414" fmla="*/ 13076 w 469191"/>
                  <a:gd name="connsiteY414" fmla="*/ 102947 h 680406"/>
                  <a:gd name="connsiteX415" fmla="*/ 14517 w 469191"/>
                  <a:gd name="connsiteY415" fmla="*/ 101839 h 680406"/>
                  <a:gd name="connsiteX416" fmla="*/ 15625 w 469191"/>
                  <a:gd name="connsiteY416" fmla="*/ 100399 h 680406"/>
                  <a:gd name="connsiteX417" fmla="*/ 17619 w 469191"/>
                  <a:gd name="connsiteY417" fmla="*/ 99401 h 680406"/>
                  <a:gd name="connsiteX418" fmla="*/ 18617 w 469191"/>
                  <a:gd name="connsiteY418" fmla="*/ 98736 h 680406"/>
                  <a:gd name="connsiteX419" fmla="*/ 19615 w 469191"/>
                  <a:gd name="connsiteY419" fmla="*/ 98404 h 680406"/>
                  <a:gd name="connsiteX420" fmla="*/ 20611 w 469191"/>
                  <a:gd name="connsiteY420" fmla="*/ 99180 h 680406"/>
                  <a:gd name="connsiteX421" fmla="*/ 21276 w 469191"/>
                  <a:gd name="connsiteY421" fmla="*/ 100399 h 680406"/>
                  <a:gd name="connsiteX422" fmla="*/ 21719 w 469191"/>
                  <a:gd name="connsiteY422" fmla="*/ 101285 h 680406"/>
                  <a:gd name="connsiteX423" fmla="*/ 22163 w 469191"/>
                  <a:gd name="connsiteY423" fmla="*/ 101950 h 680406"/>
                  <a:gd name="connsiteX424" fmla="*/ 23271 w 469191"/>
                  <a:gd name="connsiteY424" fmla="*/ 102947 h 680406"/>
                  <a:gd name="connsiteX425" fmla="*/ 25266 w 469191"/>
                  <a:gd name="connsiteY425" fmla="*/ 103834 h 680406"/>
                  <a:gd name="connsiteX426" fmla="*/ 26817 w 469191"/>
                  <a:gd name="connsiteY426" fmla="*/ 104277 h 680406"/>
                  <a:gd name="connsiteX427" fmla="*/ 28369 w 469191"/>
                  <a:gd name="connsiteY427" fmla="*/ 105053 h 680406"/>
                  <a:gd name="connsiteX428" fmla="*/ 29588 w 469191"/>
                  <a:gd name="connsiteY428" fmla="*/ 107380 h 680406"/>
                  <a:gd name="connsiteX429" fmla="*/ 26263 w 469191"/>
                  <a:gd name="connsiteY429" fmla="*/ 110594 h 680406"/>
                  <a:gd name="connsiteX430" fmla="*/ 19615 w 469191"/>
                  <a:gd name="connsiteY430" fmla="*/ 109597 h 680406"/>
                  <a:gd name="connsiteX431" fmla="*/ 18617 w 469191"/>
                  <a:gd name="connsiteY431" fmla="*/ 109486 h 680406"/>
                  <a:gd name="connsiteX432" fmla="*/ 17176 w 469191"/>
                  <a:gd name="connsiteY432" fmla="*/ 113475 h 680406"/>
                  <a:gd name="connsiteX433" fmla="*/ 17841 w 469191"/>
                  <a:gd name="connsiteY433" fmla="*/ 116467 h 680406"/>
                  <a:gd name="connsiteX434" fmla="*/ 18949 w 469191"/>
                  <a:gd name="connsiteY434" fmla="*/ 117575 h 680406"/>
                  <a:gd name="connsiteX435" fmla="*/ 21165 w 469191"/>
                  <a:gd name="connsiteY435" fmla="*/ 119902 h 680406"/>
                  <a:gd name="connsiteX436" fmla="*/ 21830 w 469191"/>
                  <a:gd name="connsiteY436" fmla="*/ 121786 h 680406"/>
                  <a:gd name="connsiteX437" fmla="*/ 20833 w 469191"/>
                  <a:gd name="connsiteY437" fmla="*/ 123448 h 680406"/>
                  <a:gd name="connsiteX438" fmla="*/ 14849 w 469191"/>
                  <a:gd name="connsiteY438" fmla="*/ 126219 h 680406"/>
                  <a:gd name="connsiteX439" fmla="*/ 16290 w 469191"/>
                  <a:gd name="connsiteY439" fmla="*/ 128656 h 680406"/>
                  <a:gd name="connsiteX440" fmla="*/ 17952 w 469191"/>
                  <a:gd name="connsiteY440" fmla="*/ 130762 h 680406"/>
                  <a:gd name="connsiteX441" fmla="*/ 19947 w 469191"/>
                  <a:gd name="connsiteY441" fmla="*/ 132203 h 680406"/>
                  <a:gd name="connsiteX442" fmla="*/ 22163 w 469191"/>
                  <a:gd name="connsiteY442" fmla="*/ 132757 h 680406"/>
                  <a:gd name="connsiteX443" fmla="*/ 26817 w 469191"/>
                  <a:gd name="connsiteY443" fmla="*/ 132757 h 680406"/>
                  <a:gd name="connsiteX444" fmla="*/ 27926 w 469191"/>
                  <a:gd name="connsiteY444" fmla="*/ 133421 h 680406"/>
                  <a:gd name="connsiteX445" fmla="*/ 28369 w 469191"/>
                  <a:gd name="connsiteY445" fmla="*/ 134973 h 680406"/>
                  <a:gd name="connsiteX446" fmla="*/ 28480 w 469191"/>
                  <a:gd name="connsiteY446" fmla="*/ 136746 h 680406"/>
                  <a:gd name="connsiteX447" fmla="*/ 28701 w 469191"/>
                  <a:gd name="connsiteY447" fmla="*/ 138297 h 680406"/>
                  <a:gd name="connsiteX448" fmla="*/ 31693 w 469191"/>
                  <a:gd name="connsiteY448" fmla="*/ 141733 h 680406"/>
                  <a:gd name="connsiteX449" fmla="*/ 35904 w 469191"/>
                  <a:gd name="connsiteY449" fmla="*/ 143838 h 680406"/>
                  <a:gd name="connsiteX450" fmla="*/ 58732 w 469191"/>
                  <a:gd name="connsiteY450" fmla="*/ 149712 h 680406"/>
                  <a:gd name="connsiteX451" fmla="*/ 60395 w 469191"/>
                  <a:gd name="connsiteY451" fmla="*/ 152703 h 680406"/>
                  <a:gd name="connsiteX452" fmla="*/ 62610 w 469191"/>
                  <a:gd name="connsiteY452" fmla="*/ 153701 h 680406"/>
                  <a:gd name="connsiteX453" fmla="*/ 63719 w 469191"/>
                  <a:gd name="connsiteY453" fmla="*/ 157025 h 680406"/>
                  <a:gd name="connsiteX454" fmla="*/ 63497 w 469191"/>
                  <a:gd name="connsiteY454" fmla="*/ 160793 h 680406"/>
                  <a:gd name="connsiteX455" fmla="*/ 62167 w 469191"/>
                  <a:gd name="connsiteY455" fmla="*/ 162012 h 680406"/>
                  <a:gd name="connsiteX456" fmla="*/ 61835 w 469191"/>
                  <a:gd name="connsiteY456" fmla="*/ 162455 h 680406"/>
                  <a:gd name="connsiteX457" fmla="*/ 52083 w 469191"/>
                  <a:gd name="connsiteY457" fmla="*/ 162899 h 680406"/>
                  <a:gd name="connsiteX458" fmla="*/ 51529 w 469191"/>
                  <a:gd name="connsiteY458" fmla="*/ 162455 h 680406"/>
                  <a:gd name="connsiteX459" fmla="*/ 50532 w 469191"/>
                  <a:gd name="connsiteY459" fmla="*/ 161014 h 680406"/>
                  <a:gd name="connsiteX460" fmla="*/ 50089 w 469191"/>
                  <a:gd name="connsiteY460" fmla="*/ 160793 h 680406"/>
                  <a:gd name="connsiteX461" fmla="*/ 49202 w 469191"/>
                  <a:gd name="connsiteY461" fmla="*/ 161125 h 680406"/>
                  <a:gd name="connsiteX462" fmla="*/ 48758 w 469191"/>
                  <a:gd name="connsiteY462" fmla="*/ 161790 h 680406"/>
                  <a:gd name="connsiteX463" fmla="*/ 48426 w 469191"/>
                  <a:gd name="connsiteY463" fmla="*/ 162566 h 680406"/>
                  <a:gd name="connsiteX464" fmla="*/ 47872 w 469191"/>
                  <a:gd name="connsiteY464" fmla="*/ 163010 h 680406"/>
                  <a:gd name="connsiteX465" fmla="*/ 43107 w 469191"/>
                  <a:gd name="connsiteY465" fmla="*/ 163564 h 680406"/>
                  <a:gd name="connsiteX466" fmla="*/ 40669 w 469191"/>
                  <a:gd name="connsiteY466" fmla="*/ 163453 h 680406"/>
                  <a:gd name="connsiteX467" fmla="*/ 38564 w 469191"/>
                  <a:gd name="connsiteY467" fmla="*/ 162566 h 680406"/>
                  <a:gd name="connsiteX468" fmla="*/ 37345 w 469191"/>
                  <a:gd name="connsiteY468" fmla="*/ 161347 h 680406"/>
                  <a:gd name="connsiteX469" fmla="*/ 35239 w 469191"/>
                  <a:gd name="connsiteY469" fmla="*/ 158244 h 680406"/>
                  <a:gd name="connsiteX470" fmla="*/ 33799 w 469191"/>
                  <a:gd name="connsiteY470" fmla="*/ 157579 h 680406"/>
                  <a:gd name="connsiteX471" fmla="*/ 31361 w 469191"/>
                  <a:gd name="connsiteY471" fmla="*/ 158134 h 680406"/>
                  <a:gd name="connsiteX472" fmla="*/ 32136 w 469191"/>
                  <a:gd name="connsiteY472" fmla="*/ 160571 h 680406"/>
                  <a:gd name="connsiteX473" fmla="*/ 33577 w 469191"/>
                  <a:gd name="connsiteY473" fmla="*/ 163564 h 680406"/>
                  <a:gd name="connsiteX474" fmla="*/ 33134 w 469191"/>
                  <a:gd name="connsiteY474" fmla="*/ 166112 h 680406"/>
                  <a:gd name="connsiteX475" fmla="*/ 30696 w 469191"/>
                  <a:gd name="connsiteY475" fmla="*/ 166666 h 680406"/>
                  <a:gd name="connsiteX476" fmla="*/ 24380 w 469191"/>
                  <a:gd name="connsiteY476" fmla="*/ 166001 h 680406"/>
                  <a:gd name="connsiteX477" fmla="*/ 22606 w 469191"/>
                  <a:gd name="connsiteY477" fmla="*/ 167553 h 680406"/>
                  <a:gd name="connsiteX478" fmla="*/ 22828 w 469191"/>
                  <a:gd name="connsiteY478" fmla="*/ 168993 h 680406"/>
                  <a:gd name="connsiteX479" fmla="*/ 23715 w 469191"/>
                  <a:gd name="connsiteY479" fmla="*/ 170212 h 680406"/>
                  <a:gd name="connsiteX480" fmla="*/ 24823 w 469191"/>
                  <a:gd name="connsiteY480" fmla="*/ 171321 h 680406"/>
                  <a:gd name="connsiteX481" fmla="*/ 25598 w 469191"/>
                  <a:gd name="connsiteY481" fmla="*/ 172429 h 680406"/>
                  <a:gd name="connsiteX482" fmla="*/ 26485 w 469191"/>
                  <a:gd name="connsiteY482" fmla="*/ 174423 h 680406"/>
                  <a:gd name="connsiteX483" fmla="*/ 26817 w 469191"/>
                  <a:gd name="connsiteY483" fmla="*/ 175864 h 680406"/>
                  <a:gd name="connsiteX484" fmla="*/ 27260 w 469191"/>
                  <a:gd name="connsiteY484" fmla="*/ 179742 h 680406"/>
                  <a:gd name="connsiteX485" fmla="*/ 28258 w 469191"/>
                  <a:gd name="connsiteY485" fmla="*/ 184508 h 680406"/>
                  <a:gd name="connsiteX486" fmla="*/ 28369 w 469191"/>
                  <a:gd name="connsiteY486" fmla="*/ 186170 h 680406"/>
                  <a:gd name="connsiteX487" fmla="*/ 28147 w 469191"/>
                  <a:gd name="connsiteY487" fmla="*/ 187610 h 680406"/>
                  <a:gd name="connsiteX488" fmla="*/ 27593 w 469191"/>
                  <a:gd name="connsiteY488" fmla="*/ 189605 h 680406"/>
                  <a:gd name="connsiteX489" fmla="*/ 27150 w 469191"/>
                  <a:gd name="connsiteY489" fmla="*/ 191489 h 680406"/>
                  <a:gd name="connsiteX490" fmla="*/ 27482 w 469191"/>
                  <a:gd name="connsiteY490" fmla="*/ 193151 h 680406"/>
                  <a:gd name="connsiteX491" fmla="*/ 28701 w 469191"/>
                  <a:gd name="connsiteY491" fmla="*/ 194259 h 680406"/>
                  <a:gd name="connsiteX492" fmla="*/ 31028 w 469191"/>
                  <a:gd name="connsiteY492" fmla="*/ 193373 h 680406"/>
                  <a:gd name="connsiteX493" fmla="*/ 32026 w 469191"/>
                  <a:gd name="connsiteY493" fmla="*/ 194592 h 680406"/>
                  <a:gd name="connsiteX494" fmla="*/ 32469 w 469191"/>
                  <a:gd name="connsiteY494" fmla="*/ 196919 h 680406"/>
                  <a:gd name="connsiteX495" fmla="*/ 31693 w 469191"/>
                  <a:gd name="connsiteY495" fmla="*/ 198138 h 680406"/>
                  <a:gd name="connsiteX496" fmla="*/ 30363 w 469191"/>
                  <a:gd name="connsiteY496" fmla="*/ 198692 h 680406"/>
                  <a:gd name="connsiteX497" fmla="*/ 29255 w 469191"/>
                  <a:gd name="connsiteY497" fmla="*/ 199357 h 680406"/>
                  <a:gd name="connsiteX498" fmla="*/ 27482 w 469191"/>
                  <a:gd name="connsiteY498" fmla="*/ 202349 h 680406"/>
                  <a:gd name="connsiteX499" fmla="*/ 26485 w 469191"/>
                  <a:gd name="connsiteY499" fmla="*/ 203679 h 680406"/>
                  <a:gd name="connsiteX500" fmla="*/ 25044 w 469191"/>
                  <a:gd name="connsiteY500" fmla="*/ 204565 h 680406"/>
                  <a:gd name="connsiteX501" fmla="*/ 23493 w 469191"/>
                  <a:gd name="connsiteY501" fmla="*/ 204344 h 680406"/>
                  <a:gd name="connsiteX502" fmla="*/ 21165 w 469191"/>
                  <a:gd name="connsiteY502" fmla="*/ 201795 h 680406"/>
                  <a:gd name="connsiteX503" fmla="*/ 19615 w 469191"/>
                  <a:gd name="connsiteY503" fmla="*/ 201351 h 680406"/>
                  <a:gd name="connsiteX504" fmla="*/ 16622 w 469191"/>
                  <a:gd name="connsiteY504" fmla="*/ 203125 h 680406"/>
                  <a:gd name="connsiteX505" fmla="*/ 16844 w 469191"/>
                  <a:gd name="connsiteY505" fmla="*/ 206338 h 680406"/>
                  <a:gd name="connsiteX506" fmla="*/ 19282 w 469191"/>
                  <a:gd name="connsiteY506" fmla="*/ 210992 h 680406"/>
                  <a:gd name="connsiteX507" fmla="*/ 22939 w 469191"/>
                  <a:gd name="connsiteY507" fmla="*/ 209773 h 680406"/>
                  <a:gd name="connsiteX508" fmla="*/ 25266 w 469191"/>
                  <a:gd name="connsiteY508" fmla="*/ 209441 h 680406"/>
                  <a:gd name="connsiteX509" fmla="*/ 27150 w 469191"/>
                  <a:gd name="connsiteY509" fmla="*/ 208776 h 680406"/>
                  <a:gd name="connsiteX510" fmla="*/ 37345 w 469191"/>
                  <a:gd name="connsiteY510" fmla="*/ 201351 h 680406"/>
                  <a:gd name="connsiteX511" fmla="*/ 38674 w 469191"/>
                  <a:gd name="connsiteY511" fmla="*/ 201019 h 680406"/>
                  <a:gd name="connsiteX512" fmla="*/ 39450 w 469191"/>
                  <a:gd name="connsiteY512" fmla="*/ 202016 h 680406"/>
                  <a:gd name="connsiteX513" fmla="*/ 39893 w 469191"/>
                  <a:gd name="connsiteY513" fmla="*/ 203346 h 680406"/>
                  <a:gd name="connsiteX514" fmla="*/ 40447 w 469191"/>
                  <a:gd name="connsiteY514" fmla="*/ 204122 h 680406"/>
                  <a:gd name="connsiteX515" fmla="*/ 41556 w 469191"/>
                  <a:gd name="connsiteY515" fmla="*/ 204122 h 680406"/>
                  <a:gd name="connsiteX516" fmla="*/ 43550 w 469191"/>
                  <a:gd name="connsiteY516" fmla="*/ 203235 h 680406"/>
                  <a:gd name="connsiteX517" fmla="*/ 44658 w 469191"/>
                  <a:gd name="connsiteY517" fmla="*/ 203014 h 680406"/>
                  <a:gd name="connsiteX518" fmla="*/ 49756 w 469191"/>
                  <a:gd name="connsiteY518" fmla="*/ 204122 h 680406"/>
                  <a:gd name="connsiteX519" fmla="*/ 50754 w 469191"/>
                  <a:gd name="connsiteY519" fmla="*/ 204011 h 680406"/>
                  <a:gd name="connsiteX520" fmla="*/ 51640 w 469191"/>
                  <a:gd name="connsiteY520" fmla="*/ 203457 h 680406"/>
                  <a:gd name="connsiteX521" fmla="*/ 52748 w 469191"/>
                  <a:gd name="connsiteY521" fmla="*/ 203457 h 680406"/>
                  <a:gd name="connsiteX522" fmla="*/ 54964 w 469191"/>
                  <a:gd name="connsiteY522" fmla="*/ 205673 h 680406"/>
                  <a:gd name="connsiteX523" fmla="*/ 56073 w 469191"/>
                  <a:gd name="connsiteY523" fmla="*/ 206005 h 680406"/>
                  <a:gd name="connsiteX524" fmla="*/ 57291 w 469191"/>
                  <a:gd name="connsiteY524" fmla="*/ 205895 h 680406"/>
                  <a:gd name="connsiteX525" fmla="*/ 57513 w 469191"/>
                  <a:gd name="connsiteY525" fmla="*/ 205784 h 680406"/>
                  <a:gd name="connsiteX526" fmla="*/ 57624 w 469191"/>
                  <a:gd name="connsiteY526" fmla="*/ 205562 h 680406"/>
                  <a:gd name="connsiteX527" fmla="*/ 57956 w 469191"/>
                  <a:gd name="connsiteY527" fmla="*/ 206116 h 680406"/>
                  <a:gd name="connsiteX528" fmla="*/ 57956 w 469191"/>
                  <a:gd name="connsiteY528" fmla="*/ 206116 h 680406"/>
                  <a:gd name="connsiteX529" fmla="*/ 58621 w 469191"/>
                  <a:gd name="connsiteY529" fmla="*/ 206892 h 680406"/>
                  <a:gd name="connsiteX530" fmla="*/ 59286 w 469191"/>
                  <a:gd name="connsiteY530" fmla="*/ 207557 h 680406"/>
                  <a:gd name="connsiteX531" fmla="*/ 59840 w 469191"/>
                  <a:gd name="connsiteY531" fmla="*/ 208444 h 680406"/>
                  <a:gd name="connsiteX532" fmla="*/ 60173 w 469191"/>
                  <a:gd name="connsiteY532" fmla="*/ 209773 h 680406"/>
                  <a:gd name="connsiteX533" fmla="*/ 60284 w 469191"/>
                  <a:gd name="connsiteY533" fmla="*/ 211325 h 680406"/>
                  <a:gd name="connsiteX534" fmla="*/ 59840 w 469191"/>
                  <a:gd name="connsiteY534" fmla="*/ 211768 h 680406"/>
                  <a:gd name="connsiteX535" fmla="*/ 59286 w 469191"/>
                  <a:gd name="connsiteY535" fmla="*/ 211990 h 680406"/>
                  <a:gd name="connsiteX536" fmla="*/ 58732 w 469191"/>
                  <a:gd name="connsiteY536" fmla="*/ 212655 h 680406"/>
                  <a:gd name="connsiteX537" fmla="*/ 54743 w 469191"/>
                  <a:gd name="connsiteY537" fmla="*/ 231936 h 680406"/>
                  <a:gd name="connsiteX538" fmla="*/ 53634 w 469191"/>
                  <a:gd name="connsiteY538" fmla="*/ 234818 h 680406"/>
                  <a:gd name="connsiteX539" fmla="*/ 52526 w 469191"/>
                  <a:gd name="connsiteY539" fmla="*/ 236480 h 680406"/>
                  <a:gd name="connsiteX540" fmla="*/ 50199 w 469191"/>
                  <a:gd name="connsiteY540" fmla="*/ 238364 h 680406"/>
                  <a:gd name="connsiteX541" fmla="*/ 48980 w 469191"/>
                  <a:gd name="connsiteY541" fmla="*/ 239694 h 680406"/>
                  <a:gd name="connsiteX542" fmla="*/ 48204 w 469191"/>
                  <a:gd name="connsiteY542" fmla="*/ 241134 h 680406"/>
                  <a:gd name="connsiteX543" fmla="*/ 46543 w 469191"/>
                  <a:gd name="connsiteY543" fmla="*/ 245899 h 680406"/>
                  <a:gd name="connsiteX544" fmla="*/ 41223 w 469191"/>
                  <a:gd name="connsiteY544" fmla="*/ 254986 h 680406"/>
                  <a:gd name="connsiteX545" fmla="*/ 40669 w 469191"/>
                  <a:gd name="connsiteY545" fmla="*/ 255540 h 680406"/>
                  <a:gd name="connsiteX546" fmla="*/ 39450 w 469191"/>
                  <a:gd name="connsiteY546" fmla="*/ 256205 h 680406"/>
                  <a:gd name="connsiteX547" fmla="*/ 38896 w 469191"/>
                  <a:gd name="connsiteY547" fmla="*/ 256981 h 680406"/>
                  <a:gd name="connsiteX548" fmla="*/ 38674 w 469191"/>
                  <a:gd name="connsiteY548" fmla="*/ 258089 h 680406"/>
                  <a:gd name="connsiteX549" fmla="*/ 38785 w 469191"/>
                  <a:gd name="connsiteY549" fmla="*/ 260638 h 680406"/>
                  <a:gd name="connsiteX550" fmla="*/ 38564 w 469191"/>
                  <a:gd name="connsiteY550" fmla="*/ 261746 h 680406"/>
                  <a:gd name="connsiteX551" fmla="*/ 37899 w 469191"/>
                  <a:gd name="connsiteY551" fmla="*/ 262965 h 680406"/>
                  <a:gd name="connsiteX552" fmla="*/ 37123 w 469191"/>
                  <a:gd name="connsiteY552" fmla="*/ 264073 h 680406"/>
                  <a:gd name="connsiteX553" fmla="*/ 36237 w 469191"/>
                  <a:gd name="connsiteY553" fmla="*/ 264849 h 680406"/>
                  <a:gd name="connsiteX554" fmla="*/ 32247 w 469191"/>
                  <a:gd name="connsiteY554" fmla="*/ 266179 h 680406"/>
                  <a:gd name="connsiteX555" fmla="*/ 32026 w 469191"/>
                  <a:gd name="connsiteY555" fmla="*/ 268616 h 680406"/>
                  <a:gd name="connsiteX556" fmla="*/ 33799 w 469191"/>
                  <a:gd name="connsiteY556" fmla="*/ 275598 h 680406"/>
                  <a:gd name="connsiteX557" fmla="*/ 33577 w 469191"/>
                  <a:gd name="connsiteY557" fmla="*/ 280031 h 680406"/>
                  <a:gd name="connsiteX558" fmla="*/ 32247 w 469191"/>
                  <a:gd name="connsiteY558" fmla="*/ 282246 h 680406"/>
                  <a:gd name="connsiteX559" fmla="*/ 30696 w 469191"/>
                  <a:gd name="connsiteY559" fmla="*/ 284242 h 680406"/>
                  <a:gd name="connsiteX560" fmla="*/ 29698 w 469191"/>
                  <a:gd name="connsiteY560" fmla="*/ 287566 h 680406"/>
                  <a:gd name="connsiteX561" fmla="*/ 29920 w 469191"/>
                  <a:gd name="connsiteY561" fmla="*/ 290558 h 680406"/>
                  <a:gd name="connsiteX562" fmla="*/ 30806 w 469191"/>
                  <a:gd name="connsiteY562" fmla="*/ 293772 h 680406"/>
                  <a:gd name="connsiteX563" fmla="*/ 33245 w 469191"/>
                  <a:gd name="connsiteY563" fmla="*/ 299201 h 680406"/>
                  <a:gd name="connsiteX564" fmla="*/ 35350 w 469191"/>
                  <a:gd name="connsiteY564" fmla="*/ 301639 h 680406"/>
                  <a:gd name="connsiteX565" fmla="*/ 37567 w 469191"/>
                  <a:gd name="connsiteY565" fmla="*/ 302748 h 680406"/>
                  <a:gd name="connsiteX566" fmla="*/ 42442 w 469191"/>
                  <a:gd name="connsiteY566" fmla="*/ 303745 h 680406"/>
                  <a:gd name="connsiteX567" fmla="*/ 44769 w 469191"/>
                  <a:gd name="connsiteY567" fmla="*/ 304964 h 680406"/>
                  <a:gd name="connsiteX568" fmla="*/ 45767 w 469191"/>
                  <a:gd name="connsiteY568" fmla="*/ 305296 h 680406"/>
                  <a:gd name="connsiteX569" fmla="*/ 47429 w 469191"/>
                  <a:gd name="connsiteY569" fmla="*/ 305407 h 680406"/>
                  <a:gd name="connsiteX570" fmla="*/ 51086 w 469191"/>
                  <a:gd name="connsiteY570" fmla="*/ 304520 h 680406"/>
                  <a:gd name="connsiteX571" fmla="*/ 52415 w 469191"/>
                  <a:gd name="connsiteY571" fmla="*/ 304742 h 680406"/>
                  <a:gd name="connsiteX572" fmla="*/ 54299 w 469191"/>
                  <a:gd name="connsiteY572" fmla="*/ 306294 h 680406"/>
                  <a:gd name="connsiteX573" fmla="*/ 56294 w 469191"/>
                  <a:gd name="connsiteY573" fmla="*/ 309175 h 680406"/>
                  <a:gd name="connsiteX574" fmla="*/ 57624 w 469191"/>
                  <a:gd name="connsiteY574" fmla="*/ 312610 h 680406"/>
                  <a:gd name="connsiteX575" fmla="*/ 57845 w 469191"/>
                  <a:gd name="connsiteY575" fmla="*/ 315824 h 680406"/>
                  <a:gd name="connsiteX576" fmla="*/ 58621 w 469191"/>
                  <a:gd name="connsiteY576" fmla="*/ 317818 h 680406"/>
                  <a:gd name="connsiteX577" fmla="*/ 60727 w 469191"/>
                  <a:gd name="connsiteY577" fmla="*/ 320035 h 680406"/>
                  <a:gd name="connsiteX578" fmla="*/ 65713 w 469191"/>
                  <a:gd name="connsiteY578" fmla="*/ 323692 h 680406"/>
                  <a:gd name="connsiteX579" fmla="*/ 66932 w 469191"/>
                  <a:gd name="connsiteY579" fmla="*/ 324911 h 680406"/>
                  <a:gd name="connsiteX580" fmla="*/ 67708 w 469191"/>
                  <a:gd name="connsiteY580" fmla="*/ 325354 h 680406"/>
                  <a:gd name="connsiteX581" fmla="*/ 68373 w 469191"/>
                  <a:gd name="connsiteY581" fmla="*/ 325132 h 680406"/>
                  <a:gd name="connsiteX582" fmla="*/ 69703 w 469191"/>
                  <a:gd name="connsiteY582" fmla="*/ 323913 h 680406"/>
                  <a:gd name="connsiteX583" fmla="*/ 70367 w 469191"/>
                  <a:gd name="connsiteY583" fmla="*/ 323802 h 680406"/>
                  <a:gd name="connsiteX584" fmla="*/ 71254 w 469191"/>
                  <a:gd name="connsiteY584" fmla="*/ 325132 h 680406"/>
                  <a:gd name="connsiteX585" fmla="*/ 71586 w 469191"/>
                  <a:gd name="connsiteY585" fmla="*/ 327902 h 680406"/>
                  <a:gd name="connsiteX586" fmla="*/ 72252 w 469191"/>
                  <a:gd name="connsiteY586" fmla="*/ 328900 h 680406"/>
                  <a:gd name="connsiteX587" fmla="*/ 74025 w 469191"/>
                  <a:gd name="connsiteY587" fmla="*/ 330562 h 680406"/>
                  <a:gd name="connsiteX588" fmla="*/ 76019 w 469191"/>
                  <a:gd name="connsiteY588" fmla="*/ 333554 h 680406"/>
                  <a:gd name="connsiteX589" fmla="*/ 76684 w 469191"/>
                  <a:gd name="connsiteY589" fmla="*/ 334552 h 680406"/>
                  <a:gd name="connsiteX590" fmla="*/ 80452 w 469191"/>
                  <a:gd name="connsiteY590" fmla="*/ 336657 h 680406"/>
                  <a:gd name="connsiteX591" fmla="*/ 82225 w 469191"/>
                  <a:gd name="connsiteY591" fmla="*/ 338984 h 680406"/>
                  <a:gd name="connsiteX592" fmla="*/ 83333 w 469191"/>
                  <a:gd name="connsiteY592" fmla="*/ 339760 h 680406"/>
                  <a:gd name="connsiteX593" fmla="*/ 83665 w 469191"/>
                  <a:gd name="connsiteY593" fmla="*/ 339317 h 680406"/>
                  <a:gd name="connsiteX594" fmla="*/ 84441 w 469191"/>
                  <a:gd name="connsiteY594" fmla="*/ 338430 h 680406"/>
                  <a:gd name="connsiteX595" fmla="*/ 85438 w 469191"/>
                  <a:gd name="connsiteY595" fmla="*/ 338098 h 680406"/>
                  <a:gd name="connsiteX596" fmla="*/ 86879 w 469191"/>
                  <a:gd name="connsiteY596" fmla="*/ 339317 h 680406"/>
                  <a:gd name="connsiteX597" fmla="*/ 87655 w 469191"/>
                  <a:gd name="connsiteY597" fmla="*/ 342309 h 680406"/>
                  <a:gd name="connsiteX598" fmla="*/ 86769 w 469191"/>
                  <a:gd name="connsiteY598" fmla="*/ 344857 h 680406"/>
                  <a:gd name="connsiteX599" fmla="*/ 84773 w 469191"/>
                  <a:gd name="connsiteY599" fmla="*/ 346963 h 680406"/>
                  <a:gd name="connsiteX600" fmla="*/ 80119 w 469191"/>
                  <a:gd name="connsiteY600" fmla="*/ 350509 h 680406"/>
                  <a:gd name="connsiteX601" fmla="*/ 77460 w 469191"/>
                  <a:gd name="connsiteY601" fmla="*/ 351506 h 680406"/>
                  <a:gd name="connsiteX602" fmla="*/ 74689 w 469191"/>
                  <a:gd name="connsiteY602" fmla="*/ 351728 h 680406"/>
                  <a:gd name="connsiteX603" fmla="*/ 68262 w 469191"/>
                  <a:gd name="connsiteY603" fmla="*/ 351063 h 680406"/>
                  <a:gd name="connsiteX604" fmla="*/ 62167 w 469191"/>
                  <a:gd name="connsiteY604" fmla="*/ 351506 h 680406"/>
                  <a:gd name="connsiteX605" fmla="*/ 60505 w 469191"/>
                  <a:gd name="connsiteY605" fmla="*/ 351950 h 680406"/>
                  <a:gd name="connsiteX606" fmla="*/ 58843 w 469191"/>
                  <a:gd name="connsiteY606" fmla="*/ 352061 h 680406"/>
                  <a:gd name="connsiteX607" fmla="*/ 57402 w 469191"/>
                  <a:gd name="connsiteY607" fmla="*/ 351174 h 680406"/>
                  <a:gd name="connsiteX608" fmla="*/ 54521 w 469191"/>
                  <a:gd name="connsiteY608" fmla="*/ 348404 h 680406"/>
                  <a:gd name="connsiteX609" fmla="*/ 51640 w 469191"/>
                  <a:gd name="connsiteY609" fmla="*/ 346409 h 680406"/>
                  <a:gd name="connsiteX610" fmla="*/ 50089 w 469191"/>
                  <a:gd name="connsiteY610" fmla="*/ 345855 h 680406"/>
                  <a:gd name="connsiteX611" fmla="*/ 48426 w 469191"/>
                  <a:gd name="connsiteY611" fmla="*/ 345965 h 680406"/>
                  <a:gd name="connsiteX612" fmla="*/ 46099 w 469191"/>
                  <a:gd name="connsiteY612" fmla="*/ 346741 h 680406"/>
                  <a:gd name="connsiteX613" fmla="*/ 45102 w 469191"/>
                  <a:gd name="connsiteY613" fmla="*/ 347517 h 680406"/>
                  <a:gd name="connsiteX614" fmla="*/ 44548 w 469191"/>
                  <a:gd name="connsiteY614" fmla="*/ 349068 h 680406"/>
                  <a:gd name="connsiteX615" fmla="*/ 44548 w 469191"/>
                  <a:gd name="connsiteY615" fmla="*/ 350176 h 680406"/>
                  <a:gd name="connsiteX616" fmla="*/ 45102 w 469191"/>
                  <a:gd name="connsiteY616" fmla="*/ 352171 h 680406"/>
                  <a:gd name="connsiteX617" fmla="*/ 44769 w 469191"/>
                  <a:gd name="connsiteY617" fmla="*/ 353279 h 680406"/>
                  <a:gd name="connsiteX618" fmla="*/ 43550 w 469191"/>
                  <a:gd name="connsiteY618" fmla="*/ 354498 h 680406"/>
                  <a:gd name="connsiteX619" fmla="*/ 44880 w 469191"/>
                  <a:gd name="connsiteY619" fmla="*/ 355385 h 680406"/>
                  <a:gd name="connsiteX620" fmla="*/ 48758 w 469191"/>
                  <a:gd name="connsiteY620" fmla="*/ 358377 h 680406"/>
                  <a:gd name="connsiteX621" fmla="*/ 52194 w 469191"/>
                  <a:gd name="connsiteY621" fmla="*/ 362809 h 680406"/>
                  <a:gd name="connsiteX622" fmla="*/ 58289 w 469191"/>
                  <a:gd name="connsiteY622" fmla="*/ 372672 h 680406"/>
                  <a:gd name="connsiteX623" fmla="*/ 69924 w 469191"/>
                  <a:gd name="connsiteY623" fmla="*/ 385194 h 680406"/>
                  <a:gd name="connsiteX624" fmla="*/ 72141 w 469191"/>
                  <a:gd name="connsiteY624" fmla="*/ 390291 h 680406"/>
                  <a:gd name="connsiteX625" fmla="*/ 74911 w 469191"/>
                  <a:gd name="connsiteY625" fmla="*/ 398935 h 680406"/>
                  <a:gd name="connsiteX626" fmla="*/ 75022 w 469191"/>
                  <a:gd name="connsiteY626" fmla="*/ 403146 h 680406"/>
                  <a:gd name="connsiteX627" fmla="*/ 72141 w 469191"/>
                  <a:gd name="connsiteY627" fmla="*/ 405917 h 680406"/>
                  <a:gd name="connsiteX628" fmla="*/ 71697 w 469191"/>
                  <a:gd name="connsiteY628" fmla="*/ 407800 h 680406"/>
                  <a:gd name="connsiteX629" fmla="*/ 71476 w 469191"/>
                  <a:gd name="connsiteY629" fmla="*/ 410128 h 680406"/>
                  <a:gd name="connsiteX630" fmla="*/ 71586 w 469191"/>
                  <a:gd name="connsiteY630" fmla="*/ 412233 h 680406"/>
                  <a:gd name="connsiteX631" fmla="*/ 72141 w 469191"/>
                  <a:gd name="connsiteY631" fmla="*/ 413895 h 680406"/>
                  <a:gd name="connsiteX632" fmla="*/ 72917 w 469191"/>
                  <a:gd name="connsiteY632" fmla="*/ 414671 h 680406"/>
                  <a:gd name="connsiteX633" fmla="*/ 73249 w 469191"/>
                  <a:gd name="connsiteY633" fmla="*/ 415336 h 680406"/>
                  <a:gd name="connsiteX634" fmla="*/ 73027 w 469191"/>
                  <a:gd name="connsiteY634" fmla="*/ 416001 h 680406"/>
                  <a:gd name="connsiteX635" fmla="*/ 72141 w 469191"/>
                  <a:gd name="connsiteY635" fmla="*/ 416555 h 680406"/>
                  <a:gd name="connsiteX636" fmla="*/ 67819 w 469191"/>
                  <a:gd name="connsiteY636" fmla="*/ 414893 h 680406"/>
                  <a:gd name="connsiteX637" fmla="*/ 66489 w 469191"/>
                  <a:gd name="connsiteY637" fmla="*/ 415004 h 680406"/>
                  <a:gd name="connsiteX638" fmla="*/ 65049 w 469191"/>
                  <a:gd name="connsiteY638" fmla="*/ 418439 h 680406"/>
                  <a:gd name="connsiteX639" fmla="*/ 64051 w 469191"/>
                  <a:gd name="connsiteY639" fmla="*/ 419769 h 680406"/>
                  <a:gd name="connsiteX640" fmla="*/ 63165 w 469191"/>
                  <a:gd name="connsiteY640" fmla="*/ 418328 h 680406"/>
                  <a:gd name="connsiteX641" fmla="*/ 62278 w 469191"/>
                  <a:gd name="connsiteY641" fmla="*/ 415669 h 680406"/>
                  <a:gd name="connsiteX642" fmla="*/ 60616 w 469191"/>
                  <a:gd name="connsiteY642" fmla="*/ 412676 h 680406"/>
                  <a:gd name="connsiteX643" fmla="*/ 58732 w 469191"/>
                  <a:gd name="connsiteY643" fmla="*/ 410239 h 680406"/>
                  <a:gd name="connsiteX644" fmla="*/ 56848 w 469191"/>
                  <a:gd name="connsiteY644" fmla="*/ 409130 h 680406"/>
                  <a:gd name="connsiteX645" fmla="*/ 55630 w 469191"/>
                  <a:gd name="connsiteY645" fmla="*/ 409463 h 680406"/>
                  <a:gd name="connsiteX646" fmla="*/ 52969 w 469191"/>
                  <a:gd name="connsiteY646" fmla="*/ 411568 h 680406"/>
                  <a:gd name="connsiteX647" fmla="*/ 51640 w 469191"/>
                  <a:gd name="connsiteY647" fmla="*/ 412344 h 680406"/>
                  <a:gd name="connsiteX648" fmla="*/ 50310 w 469191"/>
                  <a:gd name="connsiteY648" fmla="*/ 412344 h 680406"/>
                  <a:gd name="connsiteX649" fmla="*/ 47429 w 469191"/>
                  <a:gd name="connsiteY649" fmla="*/ 411901 h 680406"/>
                  <a:gd name="connsiteX650" fmla="*/ 46210 w 469191"/>
                  <a:gd name="connsiteY650" fmla="*/ 412233 h 680406"/>
                  <a:gd name="connsiteX651" fmla="*/ 44658 w 469191"/>
                  <a:gd name="connsiteY651" fmla="*/ 414782 h 680406"/>
                  <a:gd name="connsiteX652" fmla="*/ 43550 w 469191"/>
                  <a:gd name="connsiteY652" fmla="*/ 418328 h 680406"/>
                  <a:gd name="connsiteX653" fmla="*/ 42221 w 469191"/>
                  <a:gd name="connsiteY653" fmla="*/ 420987 h 680406"/>
                  <a:gd name="connsiteX654" fmla="*/ 39672 w 469191"/>
                  <a:gd name="connsiteY654" fmla="*/ 420987 h 680406"/>
                  <a:gd name="connsiteX655" fmla="*/ 37345 w 469191"/>
                  <a:gd name="connsiteY655" fmla="*/ 424534 h 680406"/>
                  <a:gd name="connsiteX656" fmla="*/ 37456 w 469191"/>
                  <a:gd name="connsiteY656" fmla="*/ 429077 h 680406"/>
                  <a:gd name="connsiteX657" fmla="*/ 39339 w 469191"/>
                  <a:gd name="connsiteY657" fmla="*/ 433177 h 680406"/>
                  <a:gd name="connsiteX658" fmla="*/ 42332 w 469191"/>
                  <a:gd name="connsiteY658" fmla="*/ 435726 h 680406"/>
                  <a:gd name="connsiteX659" fmla="*/ 57845 w 469191"/>
                  <a:gd name="connsiteY659" fmla="*/ 442708 h 680406"/>
                  <a:gd name="connsiteX660" fmla="*/ 59730 w 469191"/>
                  <a:gd name="connsiteY660" fmla="*/ 444037 h 680406"/>
                  <a:gd name="connsiteX661" fmla="*/ 64495 w 469191"/>
                  <a:gd name="connsiteY661" fmla="*/ 451240 h 680406"/>
                  <a:gd name="connsiteX662" fmla="*/ 71143 w 469191"/>
                  <a:gd name="connsiteY662" fmla="*/ 458221 h 680406"/>
                  <a:gd name="connsiteX663" fmla="*/ 72584 w 469191"/>
                  <a:gd name="connsiteY663" fmla="*/ 460216 h 680406"/>
                  <a:gd name="connsiteX664" fmla="*/ 74468 w 469191"/>
                  <a:gd name="connsiteY664" fmla="*/ 464649 h 680406"/>
                  <a:gd name="connsiteX665" fmla="*/ 75576 w 469191"/>
                  <a:gd name="connsiteY665" fmla="*/ 466311 h 680406"/>
                  <a:gd name="connsiteX666" fmla="*/ 79676 w 469191"/>
                  <a:gd name="connsiteY666" fmla="*/ 469747 h 680406"/>
                  <a:gd name="connsiteX667" fmla="*/ 79897 w 469191"/>
                  <a:gd name="connsiteY667" fmla="*/ 469968 h 680406"/>
                  <a:gd name="connsiteX668" fmla="*/ 83333 w 469191"/>
                  <a:gd name="connsiteY668" fmla="*/ 474511 h 680406"/>
                  <a:gd name="connsiteX669" fmla="*/ 85328 w 469191"/>
                  <a:gd name="connsiteY669" fmla="*/ 476395 h 680406"/>
                  <a:gd name="connsiteX670" fmla="*/ 87655 w 469191"/>
                  <a:gd name="connsiteY670" fmla="*/ 477614 h 680406"/>
                  <a:gd name="connsiteX671" fmla="*/ 92641 w 469191"/>
                  <a:gd name="connsiteY671" fmla="*/ 479055 h 680406"/>
                  <a:gd name="connsiteX672" fmla="*/ 95190 w 469191"/>
                  <a:gd name="connsiteY672" fmla="*/ 479387 h 680406"/>
                  <a:gd name="connsiteX673" fmla="*/ 96631 w 469191"/>
                  <a:gd name="connsiteY673" fmla="*/ 478833 h 680406"/>
                  <a:gd name="connsiteX674" fmla="*/ 97517 w 469191"/>
                  <a:gd name="connsiteY674" fmla="*/ 477947 h 680406"/>
                  <a:gd name="connsiteX675" fmla="*/ 98404 w 469191"/>
                  <a:gd name="connsiteY675" fmla="*/ 477947 h 680406"/>
                  <a:gd name="connsiteX676" fmla="*/ 101728 w 469191"/>
                  <a:gd name="connsiteY676" fmla="*/ 484041 h 680406"/>
                  <a:gd name="connsiteX677" fmla="*/ 103834 w 469191"/>
                  <a:gd name="connsiteY677" fmla="*/ 486812 h 680406"/>
                  <a:gd name="connsiteX678" fmla="*/ 106161 w 469191"/>
                  <a:gd name="connsiteY678" fmla="*/ 488695 h 680406"/>
                  <a:gd name="connsiteX679" fmla="*/ 108821 w 469191"/>
                  <a:gd name="connsiteY679" fmla="*/ 489693 h 680406"/>
                  <a:gd name="connsiteX680" fmla="*/ 112588 w 469191"/>
                  <a:gd name="connsiteY680" fmla="*/ 489915 h 680406"/>
                  <a:gd name="connsiteX681" fmla="*/ 116356 w 469191"/>
                  <a:gd name="connsiteY681" fmla="*/ 489582 h 680406"/>
                  <a:gd name="connsiteX682" fmla="*/ 117686 w 469191"/>
                  <a:gd name="connsiteY682" fmla="*/ 488806 h 680406"/>
                  <a:gd name="connsiteX683" fmla="*/ 120345 w 469191"/>
                  <a:gd name="connsiteY683" fmla="*/ 486036 h 680406"/>
                  <a:gd name="connsiteX684" fmla="*/ 121453 w 469191"/>
                  <a:gd name="connsiteY684" fmla="*/ 485482 h 680406"/>
                  <a:gd name="connsiteX685" fmla="*/ 122894 w 469191"/>
                  <a:gd name="connsiteY685" fmla="*/ 486036 h 680406"/>
                  <a:gd name="connsiteX686" fmla="*/ 123670 w 469191"/>
                  <a:gd name="connsiteY686" fmla="*/ 487255 h 680406"/>
                  <a:gd name="connsiteX687" fmla="*/ 124335 w 469191"/>
                  <a:gd name="connsiteY687" fmla="*/ 488806 h 680406"/>
                  <a:gd name="connsiteX688" fmla="*/ 125221 w 469191"/>
                  <a:gd name="connsiteY688" fmla="*/ 490358 h 680406"/>
                  <a:gd name="connsiteX689" fmla="*/ 126329 w 469191"/>
                  <a:gd name="connsiteY689" fmla="*/ 491466 h 680406"/>
                  <a:gd name="connsiteX690" fmla="*/ 133200 w 469191"/>
                  <a:gd name="connsiteY690" fmla="*/ 496231 h 680406"/>
                  <a:gd name="connsiteX691" fmla="*/ 137079 w 469191"/>
                  <a:gd name="connsiteY691" fmla="*/ 500221 h 680406"/>
                  <a:gd name="connsiteX692" fmla="*/ 137300 w 469191"/>
                  <a:gd name="connsiteY692" fmla="*/ 500332 h 680406"/>
                  <a:gd name="connsiteX693" fmla="*/ 144171 w 469191"/>
                  <a:gd name="connsiteY693" fmla="*/ 507202 h 680406"/>
                  <a:gd name="connsiteX694" fmla="*/ 145612 w 469191"/>
                  <a:gd name="connsiteY694" fmla="*/ 507645 h 680406"/>
                  <a:gd name="connsiteX695" fmla="*/ 146830 w 469191"/>
                  <a:gd name="connsiteY695" fmla="*/ 508088 h 680406"/>
                  <a:gd name="connsiteX696" fmla="*/ 152925 w 469191"/>
                  <a:gd name="connsiteY696" fmla="*/ 508753 h 680406"/>
                  <a:gd name="connsiteX697" fmla="*/ 156138 w 469191"/>
                  <a:gd name="connsiteY697" fmla="*/ 510083 h 680406"/>
                  <a:gd name="connsiteX698" fmla="*/ 162123 w 469191"/>
                  <a:gd name="connsiteY698" fmla="*/ 514405 h 680406"/>
                  <a:gd name="connsiteX699" fmla="*/ 169104 w 469191"/>
                  <a:gd name="connsiteY699" fmla="*/ 517951 h 680406"/>
                  <a:gd name="connsiteX700" fmla="*/ 170988 w 469191"/>
                  <a:gd name="connsiteY700" fmla="*/ 520389 h 680406"/>
                  <a:gd name="connsiteX701" fmla="*/ 171099 w 469191"/>
                  <a:gd name="connsiteY701" fmla="*/ 524267 h 680406"/>
                  <a:gd name="connsiteX702" fmla="*/ 169990 w 469191"/>
                  <a:gd name="connsiteY702" fmla="*/ 530251 h 680406"/>
                  <a:gd name="connsiteX703" fmla="*/ 160904 w 469191"/>
                  <a:gd name="connsiteY703" fmla="*/ 531803 h 680406"/>
                  <a:gd name="connsiteX704" fmla="*/ 156471 w 469191"/>
                  <a:gd name="connsiteY704" fmla="*/ 533354 h 680406"/>
                  <a:gd name="connsiteX705" fmla="*/ 155585 w 469191"/>
                  <a:gd name="connsiteY705" fmla="*/ 534019 h 680406"/>
                  <a:gd name="connsiteX706" fmla="*/ 154588 w 469191"/>
                  <a:gd name="connsiteY706" fmla="*/ 535681 h 680406"/>
                  <a:gd name="connsiteX707" fmla="*/ 154477 w 469191"/>
                  <a:gd name="connsiteY707" fmla="*/ 537233 h 680406"/>
                  <a:gd name="connsiteX708" fmla="*/ 154698 w 469191"/>
                  <a:gd name="connsiteY708" fmla="*/ 538562 h 680406"/>
                  <a:gd name="connsiteX709" fmla="*/ 154477 w 469191"/>
                  <a:gd name="connsiteY709" fmla="*/ 540114 h 680406"/>
                  <a:gd name="connsiteX710" fmla="*/ 151706 w 469191"/>
                  <a:gd name="connsiteY710" fmla="*/ 543327 h 680406"/>
                  <a:gd name="connsiteX711" fmla="*/ 147827 w 469191"/>
                  <a:gd name="connsiteY711" fmla="*/ 542109 h 680406"/>
                  <a:gd name="connsiteX712" fmla="*/ 143616 w 469191"/>
                  <a:gd name="connsiteY712" fmla="*/ 539560 h 680406"/>
                  <a:gd name="connsiteX713" fmla="*/ 139516 w 469191"/>
                  <a:gd name="connsiteY713" fmla="*/ 538562 h 680406"/>
                  <a:gd name="connsiteX714" fmla="*/ 138297 w 469191"/>
                  <a:gd name="connsiteY714" fmla="*/ 539117 h 680406"/>
                  <a:gd name="connsiteX715" fmla="*/ 137189 w 469191"/>
                  <a:gd name="connsiteY715" fmla="*/ 540003 h 680406"/>
                  <a:gd name="connsiteX716" fmla="*/ 134862 w 469191"/>
                  <a:gd name="connsiteY716" fmla="*/ 541887 h 680406"/>
                  <a:gd name="connsiteX717" fmla="*/ 133865 w 469191"/>
                  <a:gd name="connsiteY717" fmla="*/ 543217 h 680406"/>
                  <a:gd name="connsiteX718" fmla="*/ 133643 w 469191"/>
                  <a:gd name="connsiteY718" fmla="*/ 546209 h 680406"/>
                  <a:gd name="connsiteX719" fmla="*/ 134973 w 469191"/>
                  <a:gd name="connsiteY719" fmla="*/ 548536 h 680406"/>
                  <a:gd name="connsiteX720" fmla="*/ 135084 w 469191"/>
                  <a:gd name="connsiteY720" fmla="*/ 548647 h 680406"/>
                  <a:gd name="connsiteX721" fmla="*/ 141622 w 469191"/>
                  <a:gd name="connsiteY721" fmla="*/ 554853 h 680406"/>
                  <a:gd name="connsiteX722" fmla="*/ 142397 w 469191"/>
                  <a:gd name="connsiteY722" fmla="*/ 556514 h 680406"/>
                  <a:gd name="connsiteX723" fmla="*/ 142619 w 469191"/>
                  <a:gd name="connsiteY723" fmla="*/ 557069 h 680406"/>
                  <a:gd name="connsiteX724" fmla="*/ 141179 w 469191"/>
                  <a:gd name="connsiteY724" fmla="*/ 560947 h 680406"/>
                  <a:gd name="connsiteX725" fmla="*/ 139849 w 469191"/>
                  <a:gd name="connsiteY725" fmla="*/ 563496 h 680406"/>
                  <a:gd name="connsiteX726" fmla="*/ 139516 w 469191"/>
                  <a:gd name="connsiteY726" fmla="*/ 564715 h 680406"/>
                  <a:gd name="connsiteX727" fmla="*/ 139406 w 469191"/>
                  <a:gd name="connsiteY727" fmla="*/ 567153 h 680406"/>
                  <a:gd name="connsiteX728" fmla="*/ 139738 w 469191"/>
                  <a:gd name="connsiteY728" fmla="*/ 569369 h 680406"/>
                  <a:gd name="connsiteX729" fmla="*/ 139627 w 469191"/>
                  <a:gd name="connsiteY729" fmla="*/ 571364 h 680406"/>
                  <a:gd name="connsiteX730" fmla="*/ 138297 w 469191"/>
                  <a:gd name="connsiteY730" fmla="*/ 573359 h 680406"/>
                  <a:gd name="connsiteX731" fmla="*/ 140625 w 469191"/>
                  <a:gd name="connsiteY731" fmla="*/ 575907 h 680406"/>
                  <a:gd name="connsiteX732" fmla="*/ 146276 w 469191"/>
                  <a:gd name="connsiteY732" fmla="*/ 579010 h 680406"/>
                  <a:gd name="connsiteX733" fmla="*/ 148160 w 469191"/>
                  <a:gd name="connsiteY733" fmla="*/ 581448 h 680406"/>
                  <a:gd name="connsiteX734" fmla="*/ 148160 w 469191"/>
                  <a:gd name="connsiteY734" fmla="*/ 581448 h 680406"/>
                  <a:gd name="connsiteX735" fmla="*/ 148160 w 469191"/>
                  <a:gd name="connsiteY735" fmla="*/ 581448 h 680406"/>
                  <a:gd name="connsiteX736" fmla="*/ 148160 w 469191"/>
                  <a:gd name="connsiteY736" fmla="*/ 581559 h 680406"/>
                  <a:gd name="connsiteX737" fmla="*/ 148160 w 469191"/>
                  <a:gd name="connsiteY737" fmla="*/ 581559 h 680406"/>
                  <a:gd name="connsiteX738" fmla="*/ 151373 w 469191"/>
                  <a:gd name="connsiteY738" fmla="*/ 589205 h 680406"/>
                  <a:gd name="connsiteX739" fmla="*/ 152038 w 469191"/>
                  <a:gd name="connsiteY739" fmla="*/ 590092 h 680406"/>
                  <a:gd name="connsiteX740" fmla="*/ 153479 w 469191"/>
                  <a:gd name="connsiteY740" fmla="*/ 591532 h 680406"/>
                  <a:gd name="connsiteX741" fmla="*/ 154144 w 469191"/>
                  <a:gd name="connsiteY741" fmla="*/ 592751 h 680406"/>
                  <a:gd name="connsiteX742" fmla="*/ 154033 w 469191"/>
                  <a:gd name="connsiteY742" fmla="*/ 593970 h 680406"/>
                  <a:gd name="connsiteX743" fmla="*/ 152925 w 469191"/>
                  <a:gd name="connsiteY743" fmla="*/ 595744 h 680406"/>
                  <a:gd name="connsiteX744" fmla="*/ 152703 w 469191"/>
                  <a:gd name="connsiteY744" fmla="*/ 596740 h 680406"/>
                  <a:gd name="connsiteX745" fmla="*/ 153258 w 469191"/>
                  <a:gd name="connsiteY745" fmla="*/ 597738 h 680406"/>
                  <a:gd name="connsiteX746" fmla="*/ 155031 w 469191"/>
                  <a:gd name="connsiteY746" fmla="*/ 599290 h 680406"/>
                  <a:gd name="connsiteX747" fmla="*/ 155695 w 469191"/>
                  <a:gd name="connsiteY747" fmla="*/ 600176 h 680406"/>
                  <a:gd name="connsiteX748" fmla="*/ 155917 w 469191"/>
                  <a:gd name="connsiteY748" fmla="*/ 601395 h 680406"/>
                  <a:gd name="connsiteX749" fmla="*/ 155806 w 469191"/>
                  <a:gd name="connsiteY749" fmla="*/ 603390 h 680406"/>
                  <a:gd name="connsiteX750" fmla="*/ 155917 w 469191"/>
                  <a:gd name="connsiteY750" fmla="*/ 604498 h 680406"/>
                  <a:gd name="connsiteX751" fmla="*/ 156914 w 469191"/>
                  <a:gd name="connsiteY751" fmla="*/ 607046 h 680406"/>
                  <a:gd name="connsiteX752" fmla="*/ 157801 w 469191"/>
                  <a:gd name="connsiteY752" fmla="*/ 608044 h 680406"/>
                  <a:gd name="connsiteX753" fmla="*/ 159242 w 469191"/>
                  <a:gd name="connsiteY753" fmla="*/ 608266 h 680406"/>
                  <a:gd name="connsiteX754" fmla="*/ 166888 w 469191"/>
                  <a:gd name="connsiteY754" fmla="*/ 608044 h 680406"/>
                  <a:gd name="connsiteX755" fmla="*/ 168661 w 469191"/>
                  <a:gd name="connsiteY755" fmla="*/ 608377 h 680406"/>
                  <a:gd name="connsiteX756" fmla="*/ 182734 w 469191"/>
                  <a:gd name="connsiteY756" fmla="*/ 618682 h 680406"/>
                  <a:gd name="connsiteX757" fmla="*/ 184618 w 469191"/>
                  <a:gd name="connsiteY757" fmla="*/ 620677 h 680406"/>
                  <a:gd name="connsiteX758" fmla="*/ 185505 w 469191"/>
                  <a:gd name="connsiteY758" fmla="*/ 621674 h 680406"/>
                  <a:gd name="connsiteX759" fmla="*/ 187610 w 469191"/>
                  <a:gd name="connsiteY759" fmla="*/ 624666 h 680406"/>
                  <a:gd name="connsiteX760" fmla="*/ 191932 w 469191"/>
                  <a:gd name="connsiteY760" fmla="*/ 633975 h 680406"/>
                  <a:gd name="connsiteX761" fmla="*/ 193151 w 469191"/>
                  <a:gd name="connsiteY761" fmla="*/ 637964 h 680406"/>
                  <a:gd name="connsiteX762" fmla="*/ 193483 w 469191"/>
                  <a:gd name="connsiteY762" fmla="*/ 640735 h 680406"/>
                  <a:gd name="connsiteX763" fmla="*/ 193483 w 469191"/>
                  <a:gd name="connsiteY763" fmla="*/ 645610 h 680406"/>
                  <a:gd name="connsiteX764" fmla="*/ 194149 w 469191"/>
                  <a:gd name="connsiteY764" fmla="*/ 648381 h 680406"/>
                  <a:gd name="connsiteX765" fmla="*/ 197694 w 469191"/>
                  <a:gd name="connsiteY765" fmla="*/ 657800 h 680406"/>
                  <a:gd name="connsiteX766" fmla="*/ 198249 w 469191"/>
                  <a:gd name="connsiteY766" fmla="*/ 660792 h 680406"/>
                  <a:gd name="connsiteX767" fmla="*/ 198803 w 469191"/>
                  <a:gd name="connsiteY767" fmla="*/ 662787 h 680406"/>
                  <a:gd name="connsiteX768" fmla="*/ 198803 w 469191"/>
                  <a:gd name="connsiteY768" fmla="*/ 664670 h 680406"/>
                  <a:gd name="connsiteX769" fmla="*/ 197584 w 469191"/>
                  <a:gd name="connsiteY769" fmla="*/ 667441 h 680406"/>
                  <a:gd name="connsiteX770" fmla="*/ 196697 w 469191"/>
                  <a:gd name="connsiteY770" fmla="*/ 668660 h 680406"/>
                  <a:gd name="connsiteX771" fmla="*/ 195921 w 469191"/>
                  <a:gd name="connsiteY771" fmla="*/ 669325 h 680406"/>
                  <a:gd name="connsiteX772" fmla="*/ 195146 w 469191"/>
                  <a:gd name="connsiteY772" fmla="*/ 670100 h 680406"/>
                  <a:gd name="connsiteX773" fmla="*/ 194703 w 469191"/>
                  <a:gd name="connsiteY773" fmla="*/ 671985 h 680406"/>
                  <a:gd name="connsiteX774" fmla="*/ 194703 w 469191"/>
                  <a:gd name="connsiteY774" fmla="*/ 673092 h 680406"/>
                  <a:gd name="connsiteX775" fmla="*/ 195257 w 469191"/>
                  <a:gd name="connsiteY775" fmla="*/ 674976 h 680406"/>
                  <a:gd name="connsiteX776" fmla="*/ 195146 w 469191"/>
                  <a:gd name="connsiteY776" fmla="*/ 676085 h 680406"/>
                  <a:gd name="connsiteX777" fmla="*/ 197805 w 469191"/>
                  <a:gd name="connsiteY777" fmla="*/ 678855 h 680406"/>
                  <a:gd name="connsiteX778" fmla="*/ 199135 w 469191"/>
                  <a:gd name="connsiteY778" fmla="*/ 679520 h 680406"/>
                  <a:gd name="connsiteX779" fmla="*/ 201019 w 469191"/>
                  <a:gd name="connsiteY779" fmla="*/ 679520 h 680406"/>
                  <a:gd name="connsiteX780" fmla="*/ 201905 w 469191"/>
                  <a:gd name="connsiteY780" fmla="*/ 678744 h 680406"/>
                  <a:gd name="connsiteX781" fmla="*/ 203125 w 469191"/>
                  <a:gd name="connsiteY781" fmla="*/ 676417 h 680406"/>
                  <a:gd name="connsiteX782" fmla="*/ 203790 w 469191"/>
                  <a:gd name="connsiteY782" fmla="*/ 675974 h 680406"/>
                  <a:gd name="connsiteX783" fmla="*/ 204897 w 469191"/>
                  <a:gd name="connsiteY783" fmla="*/ 676639 h 680406"/>
                  <a:gd name="connsiteX784" fmla="*/ 207003 w 469191"/>
                  <a:gd name="connsiteY784" fmla="*/ 679631 h 680406"/>
                  <a:gd name="connsiteX785" fmla="*/ 208111 w 469191"/>
                  <a:gd name="connsiteY785" fmla="*/ 680407 h 680406"/>
                  <a:gd name="connsiteX786" fmla="*/ 210549 w 469191"/>
                  <a:gd name="connsiteY786" fmla="*/ 679631 h 680406"/>
                  <a:gd name="connsiteX787" fmla="*/ 211879 w 469191"/>
                  <a:gd name="connsiteY787" fmla="*/ 678190 h 680406"/>
                  <a:gd name="connsiteX788" fmla="*/ 212876 w 469191"/>
                  <a:gd name="connsiteY788" fmla="*/ 677082 h 680406"/>
                  <a:gd name="connsiteX789" fmla="*/ 214760 w 469191"/>
                  <a:gd name="connsiteY789" fmla="*/ 673757 h 680406"/>
                  <a:gd name="connsiteX790" fmla="*/ 215979 w 469191"/>
                  <a:gd name="connsiteY790" fmla="*/ 670987 h 680406"/>
                  <a:gd name="connsiteX791" fmla="*/ 215979 w 469191"/>
                  <a:gd name="connsiteY791" fmla="*/ 670433 h 680406"/>
                  <a:gd name="connsiteX792" fmla="*/ 216422 w 469191"/>
                  <a:gd name="connsiteY792" fmla="*/ 667330 h 680406"/>
                  <a:gd name="connsiteX793" fmla="*/ 216090 w 469191"/>
                  <a:gd name="connsiteY793" fmla="*/ 665889 h 680406"/>
                  <a:gd name="connsiteX794" fmla="*/ 214981 w 469191"/>
                  <a:gd name="connsiteY794" fmla="*/ 661235 h 680406"/>
                  <a:gd name="connsiteX795" fmla="*/ 215092 w 469191"/>
                  <a:gd name="connsiteY795" fmla="*/ 657800 h 680406"/>
                  <a:gd name="connsiteX796" fmla="*/ 216533 w 469191"/>
                  <a:gd name="connsiteY796" fmla="*/ 650265 h 680406"/>
                  <a:gd name="connsiteX797" fmla="*/ 217642 w 469191"/>
                  <a:gd name="connsiteY797" fmla="*/ 647051 h 680406"/>
                  <a:gd name="connsiteX798" fmla="*/ 219857 w 469191"/>
                  <a:gd name="connsiteY798" fmla="*/ 644281 h 680406"/>
                  <a:gd name="connsiteX799" fmla="*/ 222739 w 469191"/>
                  <a:gd name="connsiteY799" fmla="*/ 642618 h 680406"/>
                  <a:gd name="connsiteX800" fmla="*/ 233377 w 469191"/>
                  <a:gd name="connsiteY800" fmla="*/ 639072 h 680406"/>
                  <a:gd name="connsiteX801" fmla="*/ 241466 w 469191"/>
                  <a:gd name="connsiteY801" fmla="*/ 636302 h 680406"/>
                  <a:gd name="connsiteX802" fmla="*/ 244681 w 469191"/>
                  <a:gd name="connsiteY802" fmla="*/ 635194 h 680406"/>
                  <a:gd name="connsiteX803" fmla="*/ 247561 w 469191"/>
                  <a:gd name="connsiteY803" fmla="*/ 633753 h 680406"/>
                  <a:gd name="connsiteX804" fmla="*/ 248891 w 469191"/>
                  <a:gd name="connsiteY804" fmla="*/ 632423 h 680406"/>
                  <a:gd name="connsiteX805" fmla="*/ 252659 w 469191"/>
                  <a:gd name="connsiteY805" fmla="*/ 628766 h 680406"/>
                  <a:gd name="connsiteX806" fmla="*/ 255429 w 469191"/>
                  <a:gd name="connsiteY806" fmla="*/ 626994 h 680406"/>
                  <a:gd name="connsiteX807" fmla="*/ 256316 w 469191"/>
                  <a:gd name="connsiteY807" fmla="*/ 626994 h 680406"/>
                  <a:gd name="connsiteX808" fmla="*/ 257092 w 469191"/>
                  <a:gd name="connsiteY808" fmla="*/ 627215 h 680406"/>
                  <a:gd name="connsiteX809" fmla="*/ 258532 w 469191"/>
                  <a:gd name="connsiteY809" fmla="*/ 627991 h 680406"/>
                  <a:gd name="connsiteX810" fmla="*/ 262854 w 469191"/>
                  <a:gd name="connsiteY810" fmla="*/ 631315 h 680406"/>
                  <a:gd name="connsiteX811" fmla="*/ 266844 w 469191"/>
                  <a:gd name="connsiteY811" fmla="*/ 635305 h 680406"/>
                  <a:gd name="connsiteX812" fmla="*/ 268727 w 469191"/>
                  <a:gd name="connsiteY812" fmla="*/ 638407 h 680406"/>
                  <a:gd name="connsiteX813" fmla="*/ 269835 w 469191"/>
                  <a:gd name="connsiteY813" fmla="*/ 640513 h 680406"/>
                  <a:gd name="connsiteX814" fmla="*/ 270279 w 469191"/>
                  <a:gd name="connsiteY814" fmla="*/ 640956 h 680406"/>
                  <a:gd name="connsiteX815" fmla="*/ 271165 w 469191"/>
                  <a:gd name="connsiteY815" fmla="*/ 641953 h 680406"/>
                  <a:gd name="connsiteX816" fmla="*/ 272052 w 469191"/>
                  <a:gd name="connsiteY816" fmla="*/ 642175 h 680406"/>
                  <a:gd name="connsiteX817" fmla="*/ 276927 w 469191"/>
                  <a:gd name="connsiteY817" fmla="*/ 643172 h 680406"/>
                  <a:gd name="connsiteX818" fmla="*/ 278146 w 469191"/>
                  <a:gd name="connsiteY818" fmla="*/ 642840 h 680406"/>
                  <a:gd name="connsiteX819" fmla="*/ 278368 w 469191"/>
                  <a:gd name="connsiteY819" fmla="*/ 641842 h 680406"/>
                  <a:gd name="connsiteX820" fmla="*/ 278368 w 469191"/>
                  <a:gd name="connsiteY820" fmla="*/ 641510 h 680406"/>
                  <a:gd name="connsiteX821" fmla="*/ 278257 w 469191"/>
                  <a:gd name="connsiteY821" fmla="*/ 638407 h 680406"/>
                  <a:gd name="connsiteX822" fmla="*/ 278146 w 469191"/>
                  <a:gd name="connsiteY822" fmla="*/ 637077 h 680406"/>
                  <a:gd name="connsiteX823" fmla="*/ 277814 w 469191"/>
                  <a:gd name="connsiteY823" fmla="*/ 636302 h 680406"/>
                  <a:gd name="connsiteX824" fmla="*/ 277481 w 469191"/>
                  <a:gd name="connsiteY824" fmla="*/ 635415 h 680406"/>
                  <a:gd name="connsiteX825" fmla="*/ 277703 w 469191"/>
                  <a:gd name="connsiteY825" fmla="*/ 634085 h 680406"/>
                  <a:gd name="connsiteX826" fmla="*/ 284352 w 469191"/>
                  <a:gd name="connsiteY826" fmla="*/ 623890 h 680406"/>
                  <a:gd name="connsiteX827" fmla="*/ 285128 w 469191"/>
                  <a:gd name="connsiteY827" fmla="*/ 623226 h 680406"/>
                  <a:gd name="connsiteX828" fmla="*/ 285793 w 469191"/>
                  <a:gd name="connsiteY828" fmla="*/ 622672 h 680406"/>
                  <a:gd name="connsiteX829" fmla="*/ 287787 w 469191"/>
                  <a:gd name="connsiteY829" fmla="*/ 622561 h 680406"/>
                  <a:gd name="connsiteX830" fmla="*/ 291777 w 469191"/>
                  <a:gd name="connsiteY830" fmla="*/ 624001 h 680406"/>
                  <a:gd name="connsiteX831" fmla="*/ 292996 w 469191"/>
                  <a:gd name="connsiteY831" fmla="*/ 623890 h 680406"/>
                  <a:gd name="connsiteX832" fmla="*/ 292885 w 469191"/>
                  <a:gd name="connsiteY832" fmla="*/ 622893 h 680406"/>
                  <a:gd name="connsiteX833" fmla="*/ 291998 w 469191"/>
                  <a:gd name="connsiteY833" fmla="*/ 621563 h 680406"/>
                  <a:gd name="connsiteX834" fmla="*/ 291887 w 469191"/>
                  <a:gd name="connsiteY834" fmla="*/ 620233 h 680406"/>
                  <a:gd name="connsiteX835" fmla="*/ 293661 w 469191"/>
                  <a:gd name="connsiteY835" fmla="*/ 619236 h 680406"/>
                  <a:gd name="connsiteX836" fmla="*/ 294990 w 469191"/>
                  <a:gd name="connsiteY836" fmla="*/ 619568 h 680406"/>
                  <a:gd name="connsiteX837" fmla="*/ 296098 w 469191"/>
                  <a:gd name="connsiteY837" fmla="*/ 620677 h 680406"/>
                  <a:gd name="connsiteX838" fmla="*/ 297207 w 469191"/>
                  <a:gd name="connsiteY838" fmla="*/ 621009 h 680406"/>
                  <a:gd name="connsiteX839" fmla="*/ 297761 w 469191"/>
                  <a:gd name="connsiteY839" fmla="*/ 620344 h 680406"/>
                  <a:gd name="connsiteX840" fmla="*/ 298869 w 469191"/>
                  <a:gd name="connsiteY840" fmla="*/ 619014 h 680406"/>
                  <a:gd name="connsiteX841" fmla="*/ 300863 w 469191"/>
                  <a:gd name="connsiteY841" fmla="*/ 620455 h 680406"/>
                  <a:gd name="connsiteX842" fmla="*/ 303191 w 469191"/>
                  <a:gd name="connsiteY842" fmla="*/ 620344 h 680406"/>
                  <a:gd name="connsiteX843" fmla="*/ 307956 w 469191"/>
                  <a:gd name="connsiteY843" fmla="*/ 619125 h 680406"/>
                  <a:gd name="connsiteX844" fmla="*/ 308177 w 469191"/>
                  <a:gd name="connsiteY844" fmla="*/ 619236 h 680406"/>
                  <a:gd name="connsiteX845" fmla="*/ 309396 w 469191"/>
                  <a:gd name="connsiteY845" fmla="*/ 619901 h 680406"/>
                  <a:gd name="connsiteX846" fmla="*/ 315048 w 469191"/>
                  <a:gd name="connsiteY846" fmla="*/ 619790 h 680406"/>
                  <a:gd name="connsiteX847" fmla="*/ 319037 w 469191"/>
                  <a:gd name="connsiteY847" fmla="*/ 620898 h 680406"/>
                  <a:gd name="connsiteX848" fmla="*/ 320921 w 469191"/>
                  <a:gd name="connsiteY848" fmla="*/ 621009 h 680406"/>
                  <a:gd name="connsiteX849" fmla="*/ 320921 w 469191"/>
                  <a:gd name="connsiteY849" fmla="*/ 621009 h 680406"/>
                  <a:gd name="connsiteX850" fmla="*/ 322694 w 469191"/>
                  <a:gd name="connsiteY850" fmla="*/ 619901 h 680406"/>
                  <a:gd name="connsiteX851" fmla="*/ 324357 w 469191"/>
                  <a:gd name="connsiteY851" fmla="*/ 617907 h 680406"/>
                  <a:gd name="connsiteX852" fmla="*/ 325797 w 469191"/>
                  <a:gd name="connsiteY852" fmla="*/ 617020 h 680406"/>
                  <a:gd name="connsiteX853" fmla="*/ 336878 w 469191"/>
                  <a:gd name="connsiteY853" fmla="*/ 610260 h 680406"/>
                  <a:gd name="connsiteX854" fmla="*/ 339206 w 469191"/>
                  <a:gd name="connsiteY854" fmla="*/ 609817 h 680406"/>
                  <a:gd name="connsiteX855" fmla="*/ 343639 w 469191"/>
                  <a:gd name="connsiteY855" fmla="*/ 609817 h 680406"/>
                  <a:gd name="connsiteX856" fmla="*/ 344525 w 469191"/>
                  <a:gd name="connsiteY856" fmla="*/ 609595 h 680406"/>
                  <a:gd name="connsiteX857" fmla="*/ 348293 w 469191"/>
                  <a:gd name="connsiteY857" fmla="*/ 606271 h 680406"/>
                  <a:gd name="connsiteX858" fmla="*/ 349511 w 469191"/>
                  <a:gd name="connsiteY858" fmla="*/ 605717 h 680406"/>
                  <a:gd name="connsiteX859" fmla="*/ 350952 w 469191"/>
                  <a:gd name="connsiteY859" fmla="*/ 606049 h 680406"/>
                  <a:gd name="connsiteX860" fmla="*/ 357047 w 469191"/>
                  <a:gd name="connsiteY860" fmla="*/ 609152 h 680406"/>
                  <a:gd name="connsiteX861" fmla="*/ 360704 w 469191"/>
                  <a:gd name="connsiteY861" fmla="*/ 610481 h 680406"/>
                  <a:gd name="connsiteX862" fmla="*/ 362698 w 469191"/>
                  <a:gd name="connsiteY862" fmla="*/ 610703 h 680406"/>
                  <a:gd name="connsiteX863" fmla="*/ 364472 w 469191"/>
                  <a:gd name="connsiteY863" fmla="*/ 610925 h 680406"/>
                  <a:gd name="connsiteX864" fmla="*/ 368461 w 469191"/>
                  <a:gd name="connsiteY864" fmla="*/ 610149 h 680406"/>
                  <a:gd name="connsiteX865" fmla="*/ 384086 w 469191"/>
                  <a:gd name="connsiteY865" fmla="*/ 603611 h 680406"/>
                  <a:gd name="connsiteX866" fmla="*/ 387078 w 469191"/>
                  <a:gd name="connsiteY866" fmla="*/ 600509 h 680406"/>
                  <a:gd name="connsiteX867" fmla="*/ 388076 w 469191"/>
                  <a:gd name="connsiteY867" fmla="*/ 600287 h 680406"/>
                  <a:gd name="connsiteX868" fmla="*/ 388519 w 469191"/>
                  <a:gd name="connsiteY868" fmla="*/ 601062 h 680406"/>
                  <a:gd name="connsiteX869" fmla="*/ 388630 w 469191"/>
                  <a:gd name="connsiteY869" fmla="*/ 603722 h 680406"/>
                  <a:gd name="connsiteX870" fmla="*/ 388962 w 469191"/>
                  <a:gd name="connsiteY870" fmla="*/ 604830 h 680406"/>
                  <a:gd name="connsiteX871" fmla="*/ 390624 w 469191"/>
                  <a:gd name="connsiteY871" fmla="*/ 606714 h 680406"/>
                  <a:gd name="connsiteX872" fmla="*/ 392508 w 469191"/>
                  <a:gd name="connsiteY872" fmla="*/ 608155 h 680406"/>
                  <a:gd name="connsiteX873" fmla="*/ 394502 w 469191"/>
                  <a:gd name="connsiteY873" fmla="*/ 608931 h 680406"/>
                  <a:gd name="connsiteX874" fmla="*/ 396719 w 469191"/>
                  <a:gd name="connsiteY874" fmla="*/ 609042 h 680406"/>
                  <a:gd name="connsiteX875" fmla="*/ 398824 w 469191"/>
                  <a:gd name="connsiteY875" fmla="*/ 607933 h 680406"/>
                  <a:gd name="connsiteX876" fmla="*/ 403589 w 469191"/>
                  <a:gd name="connsiteY876" fmla="*/ 607822 h 680406"/>
                  <a:gd name="connsiteX877" fmla="*/ 405695 w 469191"/>
                  <a:gd name="connsiteY877" fmla="*/ 607157 h 680406"/>
                  <a:gd name="connsiteX878" fmla="*/ 407246 w 469191"/>
                  <a:gd name="connsiteY878" fmla="*/ 604941 h 680406"/>
                  <a:gd name="connsiteX879" fmla="*/ 409130 w 469191"/>
                  <a:gd name="connsiteY879" fmla="*/ 599400 h 680406"/>
                  <a:gd name="connsiteX880" fmla="*/ 410793 w 469191"/>
                  <a:gd name="connsiteY880" fmla="*/ 597073 h 680406"/>
                  <a:gd name="connsiteX881" fmla="*/ 412565 w 469191"/>
                  <a:gd name="connsiteY881" fmla="*/ 596187 h 680406"/>
                  <a:gd name="connsiteX882" fmla="*/ 414006 w 469191"/>
                  <a:gd name="connsiteY882" fmla="*/ 595965 h 680406"/>
                  <a:gd name="connsiteX883" fmla="*/ 415225 w 469191"/>
                  <a:gd name="connsiteY883" fmla="*/ 595079 h 680406"/>
                  <a:gd name="connsiteX884" fmla="*/ 416444 w 469191"/>
                  <a:gd name="connsiteY884" fmla="*/ 592640 h 680406"/>
                  <a:gd name="connsiteX885" fmla="*/ 417995 w 469191"/>
                  <a:gd name="connsiteY885" fmla="*/ 586989 h 680406"/>
                  <a:gd name="connsiteX886" fmla="*/ 418439 w 469191"/>
                  <a:gd name="connsiteY886" fmla="*/ 583775 h 680406"/>
                  <a:gd name="connsiteX887" fmla="*/ 417995 w 469191"/>
                  <a:gd name="connsiteY887" fmla="*/ 581559 h 680406"/>
                  <a:gd name="connsiteX888" fmla="*/ 417995 w 469191"/>
                  <a:gd name="connsiteY888" fmla="*/ 581448 h 680406"/>
                  <a:gd name="connsiteX889" fmla="*/ 417109 w 469191"/>
                  <a:gd name="connsiteY889" fmla="*/ 579342 h 680406"/>
                  <a:gd name="connsiteX890" fmla="*/ 415669 w 469191"/>
                  <a:gd name="connsiteY890" fmla="*/ 577570 h 680406"/>
                  <a:gd name="connsiteX891" fmla="*/ 412122 w 469191"/>
                  <a:gd name="connsiteY891" fmla="*/ 575021 h 680406"/>
                  <a:gd name="connsiteX892" fmla="*/ 406249 w 469191"/>
                  <a:gd name="connsiteY892" fmla="*/ 569591 h 680406"/>
                  <a:gd name="connsiteX893" fmla="*/ 405806 w 469191"/>
                  <a:gd name="connsiteY893" fmla="*/ 569369 h 680406"/>
                  <a:gd name="connsiteX894" fmla="*/ 406249 w 469191"/>
                  <a:gd name="connsiteY894" fmla="*/ 566266 h 680406"/>
                  <a:gd name="connsiteX895" fmla="*/ 407579 w 469191"/>
                  <a:gd name="connsiteY895" fmla="*/ 560172 h 680406"/>
                  <a:gd name="connsiteX896" fmla="*/ 408022 w 469191"/>
                  <a:gd name="connsiteY896" fmla="*/ 558510 h 680406"/>
                  <a:gd name="connsiteX897" fmla="*/ 408465 w 469191"/>
                  <a:gd name="connsiteY897" fmla="*/ 554742 h 680406"/>
                  <a:gd name="connsiteX898" fmla="*/ 407689 w 469191"/>
                  <a:gd name="connsiteY898" fmla="*/ 552636 h 680406"/>
                  <a:gd name="connsiteX899" fmla="*/ 410682 w 469191"/>
                  <a:gd name="connsiteY899" fmla="*/ 546985 h 680406"/>
                  <a:gd name="connsiteX900" fmla="*/ 412122 w 469191"/>
                  <a:gd name="connsiteY900" fmla="*/ 545544 h 680406"/>
                  <a:gd name="connsiteX901" fmla="*/ 412344 w 469191"/>
                  <a:gd name="connsiteY901" fmla="*/ 545101 h 680406"/>
                  <a:gd name="connsiteX902" fmla="*/ 412344 w 469191"/>
                  <a:gd name="connsiteY902" fmla="*/ 544658 h 680406"/>
                  <a:gd name="connsiteX903" fmla="*/ 412344 w 469191"/>
                  <a:gd name="connsiteY903" fmla="*/ 544103 h 680406"/>
                  <a:gd name="connsiteX904" fmla="*/ 412122 w 469191"/>
                  <a:gd name="connsiteY904" fmla="*/ 543660 h 680406"/>
                  <a:gd name="connsiteX905" fmla="*/ 410460 w 469191"/>
                  <a:gd name="connsiteY905" fmla="*/ 542330 h 680406"/>
                  <a:gd name="connsiteX906" fmla="*/ 408908 w 469191"/>
                  <a:gd name="connsiteY906" fmla="*/ 540003 h 680406"/>
                  <a:gd name="connsiteX907" fmla="*/ 406249 w 469191"/>
                  <a:gd name="connsiteY907" fmla="*/ 533465 h 680406"/>
                  <a:gd name="connsiteX908" fmla="*/ 405806 w 469191"/>
                  <a:gd name="connsiteY908" fmla="*/ 532911 h 680406"/>
                  <a:gd name="connsiteX909" fmla="*/ 406028 w 469191"/>
                  <a:gd name="connsiteY909" fmla="*/ 532357 h 680406"/>
                  <a:gd name="connsiteX910" fmla="*/ 406360 w 469191"/>
                  <a:gd name="connsiteY910" fmla="*/ 531803 h 680406"/>
                  <a:gd name="connsiteX911" fmla="*/ 407136 w 469191"/>
                  <a:gd name="connsiteY911" fmla="*/ 530695 h 680406"/>
                  <a:gd name="connsiteX912" fmla="*/ 408133 w 469191"/>
                  <a:gd name="connsiteY912" fmla="*/ 529808 h 680406"/>
                  <a:gd name="connsiteX913" fmla="*/ 411014 w 469191"/>
                  <a:gd name="connsiteY913" fmla="*/ 528257 h 680406"/>
                  <a:gd name="connsiteX914" fmla="*/ 412122 w 469191"/>
                  <a:gd name="connsiteY914" fmla="*/ 527260 h 680406"/>
                  <a:gd name="connsiteX915" fmla="*/ 413895 w 469191"/>
                  <a:gd name="connsiteY915" fmla="*/ 524489 h 680406"/>
                  <a:gd name="connsiteX916" fmla="*/ 415004 w 469191"/>
                  <a:gd name="connsiteY916" fmla="*/ 523603 h 680406"/>
                  <a:gd name="connsiteX917" fmla="*/ 416555 w 469191"/>
                  <a:gd name="connsiteY917" fmla="*/ 523603 h 680406"/>
                  <a:gd name="connsiteX918" fmla="*/ 418550 w 469191"/>
                  <a:gd name="connsiteY918" fmla="*/ 523935 h 680406"/>
                  <a:gd name="connsiteX919" fmla="*/ 419325 w 469191"/>
                  <a:gd name="connsiteY919" fmla="*/ 523492 h 680406"/>
                  <a:gd name="connsiteX920" fmla="*/ 419325 w 469191"/>
                  <a:gd name="connsiteY920" fmla="*/ 523381 h 680406"/>
                  <a:gd name="connsiteX921" fmla="*/ 419880 w 469191"/>
                  <a:gd name="connsiteY921" fmla="*/ 522495 h 680406"/>
                  <a:gd name="connsiteX922" fmla="*/ 421430 w 469191"/>
                  <a:gd name="connsiteY922" fmla="*/ 521497 h 680406"/>
                  <a:gd name="connsiteX923" fmla="*/ 424534 w 469191"/>
                  <a:gd name="connsiteY923" fmla="*/ 521054 h 680406"/>
                  <a:gd name="connsiteX924" fmla="*/ 433067 w 469191"/>
                  <a:gd name="connsiteY924" fmla="*/ 523381 h 680406"/>
                  <a:gd name="connsiteX925" fmla="*/ 436502 w 469191"/>
                  <a:gd name="connsiteY925" fmla="*/ 522495 h 680406"/>
                  <a:gd name="connsiteX926" fmla="*/ 440047 w 469191"/>
                  <a:gd name="connsiteY926" fmla="*/ 521054 h 680406"/>
                  <a:gd name="connsiteX927" fmla="*/ 441378 w 469191"/>
                  <a:gd name="connsiteY927" fmla="*/ 519392 h 680406"/>
                  <a:gd name="connsiteX928" fmla="*/ 441378 w 469191"/>
                  <a:gd name="connsiteY928" fmla="*/ 519170 h 680406"/>
                  <a:gd name="connsiteX929" fmla="*/ 442043 w 469191"/>
                  <a:gd name="connsiteY929" fmla="*/ 517508 h 680406"/>
                  <a:gd name="connsiteX930" fmla="*/ 444148 w 469191"/>
                  <a:gd name="connsiteY930" fmla="*/ 509973 h 680406"/>
                  <a:gd name="connsiteX931" fmla="*/ 444813 w 469191"/>
                  <a:gd name="connsiteY931" fmla="*/ 507977 h 680406"/>
                  <a:gd name="connsiteX932" fmla="*/ 445588 w 469191"/>
                  <a:gd name="connsiteY932" fmla="*/ 506758 h 680406"/>
                  <a:gd name="connsiteX933" fmla="*/ 446919 w 469191"/>
                  <a:gd name="connsiteY933" fmla="*/ 505983 h 680406"/>
                  <a:gd name="connsiteX934" fmla="*/ 450021 w 469191"/>
                  <a:gd name="connsiteY934" fmla="*/ 505207 h 680406"/>
                  <a:gd name="connsiteX935" fmla="*/ 451573 w 469191"/>
                  <a:gd name="connsiteY935" fmla="*/ 504653 h 680406"/>
                  <a:gd name="connsiteX936" fmla="*/ 451573 w 469191"/>
                  <a:gd name="connsiteY936" fmla="*/ 504653 h 680406"/>
                  <a:gd name="connsiteX937" fmla="*/ 451573 w 469191"/>
                  <a:gd name="connsiteY937" fmla="*/ 504653 h 680406"/>
                  <a:gd name="connsiteX938" fmla="*/ 451573 w 469191"/>
                  <a:gd name="connsiteY938" fmla="*/ 504542 h 680406"/>
                  <a:gd name="connsiteX939" fmla="*/ 453013 w 469191"/>
                  <a:gd name="connsiteY939" fmla="*/ 502436 h 680406"/>
                  <a:gd name="connsiteX940" fmla="*/ 457778 w 469191"/>
                  <a:gd name="connsiteY940" fmla="*/ 497893 h 680406"/>
                  <a:gd name="connsiteX941" fmla="*/ 458443 w 469191"/>
                  <a:gd name="connsiteY941" fmla="*/ 496785 h 680406"/>
                  <a:gd name="connsiteX942" fmla="*/ 459219 w 469191"/>
                  <a:gd name="connsiteY942" fmla="*/ 493904 h 680406"/>
                  <a:gd name="connsiteX943" fmla="*/ 459773 w 469191"/>
                  <a:gd name="connsiteY943" fmla="*/ 492796 h 680406"/>
                  <a:gd name="connsiteX944" fmla="*/ 460770 w 469191"/>
                  <a:gd name="connsiteY944" fmla="*/ 491910 h 680406"/>
                  <a:gd name="connsiteX945" fmla="*/ 462654 w 469191"/>
                  <a:gd name="connsiteY945" fmla="*/ 491023 h 680406"/>
                  <a:gd name="connsiteX946" fmla="*/ 463651 w 469191"/>
                  <a:gd name="connsiteY946" fmla="*/ 490358 h 680406"/>
                  <a:gd name="connsiteX947" fmla="*/ 465868 w 469191"/>
                  <a:gd name="connsiteY947" fmla="*/ 486812 h 680406"/>
                  <a:gd name="connsiteX948" fmla="*/ 467973 w 469191"/>
                  <a:gd name="connsiteY948" fmla="*/ 481714 h 680406"/>
                  <a:gd name="connsiteX949" fmla="*/ 469192 w 469191"/>
                  <a:gd name="connsiteY949" fmla="*/ 476617 h 680406"/>
                  <a:gd name="connsiteX950" fmla="*/ 468971 w 469191"/>
                  <a:gd name="connsiteY950" fmla="*/ 474622 h 680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</a:cxnLst>
                <a:rect l="l" t="t" r="r" b="b"/>
                <a:pathLst>
                  <a:path w="469191" h="680406">
                    <a:moveTo>
                      <a:pt x="468971" y="474622"/>
                    </a:moveTo>
                    <a:lnTo>
                      <a:pt x="468860" y="472849"/>
                    </a:lnTo>
                    <a:lnTo>
                      <a:pt x="466976" y="471962"/>
                    </a:lnTo>
                    <a:lnTo>
                      <a:pt x="461324" y="470743"/>
                    </a:lnTo>
                    <a:lnTo>
                      <a:pt x="459330" y="469525"/>
                    </a:lnTo>
                    <a:lnTo>
                      <a:pt x="457778" y="467973"/>
                    </a:lnTo>
                    <a:lnTo>
                      <a:pt x="454786" y="463873"/>
                    </a:lnTo>
                    <a:lnTo>
                      <a:pt x="452016" y="461103"/>
                    </a:lnTo>
                    <a:lnTo>
                      <a:pt x="451351" y="459995"/>
                    </a:lnTo>
                    <a:lnTo>
                      <a:pt x="451019" y="458776"/>
                    </a:lnTo>
                    <a:lnTo>
                      <a:pt x="450575" y="456006"/>
                    </a:lnTo>
                    <a:lnTo>
                      <a:pt x="450243" y="454786"/>
                    </a:lnTo>
                    <a:lnTo>
                      <a:pt x="448802" y="452681"/>
                    </a:lnTo>
                    <a:lnTo>
                      <a:pt x="440713" y="444480"/>
                    </a:lnTo>
                    <a:lnTo>
                      <a:pt x="439715" y="443815"/>
                    </a:lnTo>
                    <a:lnTo>
                      <a:pt x="439161" y="443372"/>
                    </a:lnTo>
                    <a:lnTo>
                      <a:pt x="437277" y="442597"/>
                    </a:lnTo>
                    <a:lnTo>
                      <a:pt x="436169" y="442375"/>
                    </a:lnTo>
                    <a:lnTo>
                      <a:pt x="434064" y="442486"/>
                    </a:lnTo>
                    <a:lnTo>
                      <a:pt x="432956" y="442154"/>
                    </a:lnTo>
                    <a:lnTo>
                      <a:pt x="432291" y="441378"/>
                    </a:lnTo>
                    <a:lnTo>
                      <a:pt x="431958" y="441156"/>
                    </a:lnTo>
                    <a:lnTo>
                      <a:pt x="430739" y="438496"/>
                    </a:lnTo>
                    <a:lnTo>
                      <a:pt x="429853" y="437499"/>
                    </a:lnTo>
                    <a:lnTo>
                      <a:pt x="428856" y="437278"/>
                    </a:lnTo>
                    <a:lnTo>
                      <a:pt x="426417" y="437388"/>
                    </a:lnTo>
                    <a:lnTo>
                      <a:pt x="425198" y="437056"/>
                    </a:lnTo>
                    <a:lnTo>
                      <a:pt x="424091" y="436280"/>
                    </a:lnTo>
                    <a:lnTo>
                      <a:pt x="422539" y="434175"/>
                    </a:lnTo>
                    <a:lnTo>
                      <a:pt x="421763" y="433288"/>
                    </a:lnTo>
                    <a:lnTo>
                      <a:pt x="417995" y="431515"/>
                    </a:lnTo>
                    <a:lnTo>
                      <a:pt x="416444" y="430074"/>
                    </a:lnTo>
                    <a:lnTo>
                      <a:pt x="415336" y="427082"/>
                    </a:lnTo>
                    <a:lnTo>
                      <a:pt x="413230" y="419658"/>
                    </a:lnTo>
                    <a:lnTo>
                      <a:pt x="411790" y="416887"/>
                    </a:lnTo>
                    <a:lnTo>
                      <a:pt x="411679" y="416112"/>
                    </a:lnTo>
                    <a:lnTo>
                      <a:pt x="411901" y="415336"/>
                    </a:lnTo>
                    <a:lnTo>
                      <a:pt x="412122" y="414560"/>
                    </a:lnTo>
                    <a:lnTo>
                      <a:pt x="412344" y="414117"/>
                    </a:lnTo>
                    <a:lnTo>
                      <a:pt x="412344" y="413674"/>
                    </a:lnTo>
                    <a:lnTo>
                      <a:pt x="412344" y="413341"/>
                    </a:lnTo>
                    <a:lnTo>
                      <a:pt x="412122" y="412898"/>
                    </a:lnTo>
                    <a:lnTo>
                      <a:pt x="411790" y="412454"/>
                    </a:lnTo>
                    <a:lnTo>
                      <a:pt x="411679" y="411790"/>
                    </a:lnTo>
                    <a:lnTo>
                      <a:pt x="411790" y="411236"/>
                    </a:lnTo>
                    <a:lnTo>
                      <a:pt x="412122" y="410682"/>
                    </a:lnTo>
                    <a:lnTo>
                      <a:pt x="412233" y="410682"/>
                    </a:lnTo>
                    <a:lnTo>
                      <a:pt x="412233" y="410571"/>
                    </a:lnTo>
                    <a:lnTo>
                      <a:pt x="412233" y="410460"/>
                    </a:lnTo>
                    <a:lnTo>
                      <a:pt x="412122" y="410349"/>
                    </a:lnTo>
                    <a:lnTo>
                      <a:pt x="411347" y="408465"/>
                    </a:lnTo>
                    <a:lnTo>
                      <a:pt x="411236" y="404919"/>
                    </a:lnTo>
                    <a:lnTo>
                      <a:pt x="410460" y="402814"/>
                    </a:lnTo>
                    <a:lnTo>
                      <a:pt x="409241" y="401706"/>
                    </a:lnTo>
                    <a:lnTo>
                      <a:pt x="405917" y="399822"/>
                    </a:lnTo>
                    <a:lnTo>
                      <a:pt x="404476" y="398492"/>
                    </a:lnTo>
                    <a:lnTo>
                      <a:pt x="403478" y="396830"/>
                    </a:lnTo>
                    <a:lnTo>
                      <a:pt x="402592" y="394946"/>
                    </a:lnTo>
                    <a:lnTo>
                      <a:pt x="401817" y="392952"/>
                    </a:lnTo>
                    <a:lnTo>
                      <a:pt x="401373" y="390846"/>
                    </a:lnTo>
                    <a:lnTo>
                      <a:pt x="401373" y="389627"/>
                    </a:lnTo>
                    <a:lnTo>
                      <a:pt x="401706" y="386967"/>
                    </a:lnTo>
                    <a:lnTo>
                      <a:pt x="401595" y="385748"/>
                    </a:lnTo>
                    <a:lnTo>
                      <a:pt x="398713" y="382202"/>
                    </a:lnTo>
                    <a:lnTo>
                      <a:pt x="397162" y="377991"/>
                    </a:lnTo>
                    <a:lnTo>
                      <a:pt x="397827" y="374556"/>
                    </a:lnTo>
                    <a:lnTo>
                      <a:pt x="399267" y="371010"/>
                    </a:lnTo>
                    <a:lnTo>
                      <a:pt x="400376" y="366134"/>
                    </a:lnTo>
                    <a:lnTo>
                      <a:pt x="400597" y="361480"/>
                    </a:lnTo>
                    <a:lnTo>
                      <a:pt x="400930" y="360704"/>
                    </a:lnTo>
                    <a:lnTo>
                      <a:pt x="402038" y="358598"/>
                    </a:lnTo>
                    <a:lnTo>
                      <a:pt x="402260" y="357823"/>
                    </a:lnTo>
                    <a:lnTo>
                      <a:pt x="402592" y="355385"/>
                    </a:lnTo>
                    <a:lnTo>
                      <a:pt x="402592" y="350841"/>
                    </a:lnTo>
                    <a:lnTo>
                      <a:pt x="402924" y="348957"/>
                    </a:lnTo>
                    <a:lnTo>
                      <a:pt x="404254" y="346741"/>
                    </a:lnTo>
                    <a:lnTo>
                      <a:pt x="406803" y="345744"/>
                    </a:lnTo>
                    <a:lnTo>
                      <a:pt x="410349" y="345079"/>
                    </a:lnTo>
                    <a:lnTo>
                      <a:pt x="412122" y="344857"/>
                    </a:lnTo>
                    <a:lnTo>
                      <a:pt x="414671" y="344746"/>
                    </a:lnTo>
                    <a:lnTo>
                      <a:pt x="416001" y="343085"/>
                    </a:lnTo>
                    <a:lnTo>
                      <a:pt x="416776" y="340868"/>
                    </a:lnTo>
                    <a:lnTo>
                      <a:pt x="418106" y="338874"/>
                    </a:lnTo>
                    <a:lnTo>
                      <a:pt x="420434" y="338098"/>
                    </a:lnTo>
                    <a:lnTo>
                      <a:pt x="422760" y="338209"/>
                    </a:lnTo>
                    <a:lnTo>
                      <a:pt x="424755" y="337876"/>
                    </a:lnTo>
                    <a:lnTo>
                      <a:pt x="426085" y="335438"/>
                    </a:lnTo>
                    <a:lnTo>
                      <a:pt x="426085" y="333998"/>
                    </a:lnTo>
                    <a:lnTo>
                      <a:pt x="425420" y="330673"/>
                    </a:lnTo>
                    <a:lnTo>
                      <a:pt x="425309" y="329122"/>
                    </a:lnTo>
                    <a:lnTo>
                      <a:pt x="425531" y="327348"/>
                    </a:lnTo>
                    <a:lnTo>
                      <a:pt x="426639" y="322694"/>
                    </a:lnTo>
                    <a:lnTo>
                      <a:pt x="426528" y="322694"/>
                    </a:lnTo>
                    <a:lnTo>
                      <a:pt x="426306" y="322251"/>
                    </a:lnTo>
                    <a:lnTo>
                      <a:pt x="426195" y="321365"/>
                    </a:lnTo>
                    <a:lnTo>
                      <a:pt x="426306" y="320478"/>
                    </a:lnTo>
                    <a:lnTo>
                      <a:pt x="426528" y="320257"/>
                    </a:lnTo>
                    <a:lnTo>
                      <a:pt x="428412" y="318040"/>
                    </a:lnTo>
                    <a:lnTo>
                      <a:pt x="430185" y="315270"/>
                    </a:lnTo>
                    <a:lnTo>
                      <a:pt x="431182" y="314161"/>
                    </a:lnTo>
                    <a:lnTo>
                      <a:pt x="435947" y="311946"/>
                    </a:lnTo>
                    <a:lnTo>
                      <a:pt x="435837" y="311835"/>
                    </a:lnTo>
                    <a:lnTo>
                      <a:pt x="435282" y="309507"/>
                    </a:lnTo>
                    <a:lnTo>
                      <a:pt x="435726" y="301972"/>
                    </a:lnTo>
                    <a:lnTo>
                      <a:pt x="434839" y="299866"/>
                    </a:lnTo>
                    <a:lnTo>
                      <a:pt x="432734" y="298758"/>
                    </a:lnTo>
                    <a:lnTo>
                      <a:pt x="427969" y="298094"/>
                    </a:lnTo>
                    <a:lnTo>
                      <a:pt x="423647" y="296209"/>
                    </a:lnTo>
                    <a:lnTo>
                      <a:pt x="419880" y="292885"/>
                    </a:lnTo>
                    <a:lnTo>
                      <a:pt x="416887" y="288785"/>
                    </a:lnTo>
                    <a:lnTo>
                      <a:pt x="414893" y="284242"/>
                    </a:lnTo>
                    <a:lnTo>
                      <a:pt x="414671" y="283022"/>
                    </a:lnTo>
                    <a:lnTo>
                      <a:pt x="415004" y="280474"/>
                    </a:lnTo>
                    <a:lnTo>
                      <a:pt x="414893" y="279366"/>
                    </a:lnTo>
                    <a:lnTo>
                      <a:pt x="414339" y="278257"/>
                    </a:lnTo>
                    <a:lnTo>
                      <a:pt x="412011" y="276041"/>
                    </a:lnTo>
                    <a:lnTo>
                      <a:pt x="411679" y="274711"/>
                    </a:lnTo>
                    <a:lnTo>
                      <a:pt x="411679" y="272716"/>
                    </a:lnTo>
                    <a:lnTo>
                      <a:pt x="412011" y="270500"/>
                    </a:lnTo>
                    <a:lnTo>
                      <a:pt x="412454" y="269059"/>
                    </a:lnTo>
                    <a:lnTo>
                      <a:pt x="413230" y="268395"/>
                    </a:lnTo>
                    <a:lnTo>
                      <a:pt x="414339" y="268062"/>
                    </a:lnTo>
                    <a:lnTo>
                      <a:pt x="418328" y="267841"/>
                    </a:lnTo>
                    <a:lnTo>
                      <a:pt x="419769" y="267176"/>
                    </a:lnTo>
                    <a:lnTo>
                      <a:pt x="420655" y="265624"/>
                    </a:lnTo>
                    <a:lnTo>
                      <a:pt x="420987" y="262854"/>
                    </a:lnTo>
                    <a:lnTo>
                      <a:pt x="421652" y="260194"/>
                    </a:lnTo>
                    <a:lnTo>
                      <a:pt x="423425" y="258643"/>
                    </a:lnTo>
                    <a:lnTo>
                      <a:pt x="425642" y="257978"/>
                    </a:lnTo>
                    <a:lnTo>
                      <a:pt x="427969" y="258089"/>
                    </a:lnTo>
                    <a:lnTo>
                      <a:pt x="430406" y="258975"/>
                    </a:lnTo>
                    <a:lnTo>
                      <a:pt x="434507" y="261857"/>
                    </a:lnTo>
                    <a:lnTo>
                      <a:pt x="436945" y="262411"/>
                    </a:lnTo>
                    <a:lnTo>
                      <a:pt x="439161" y="261968"/>
                    </a:lnTo>
                    <a:lnTo>
                      <a:pt x="441710" y="260859"/>
                    </a:lnTo>
                    <a:lnTo>
                      <a:pt x="443704" y="258754"/>
                    </a:lnTo>
                    <a:lnTo>
                      <a:pt x="444369" y="255872"/>
                    </a:lnTo>
                    <a:lnTo>
                      <a:pt x="438607" y="249556"/>
                    </a:lnTo>
                    <a:lnTo>
                      <a:pt x="436945" y="248337"/>
                    </a:lnTo>
                    <a:lnTo>
                      <a:pt x="427969" y="247229"/>
                    </a:lnTo>
                    <a:lnTo>
                      <a:pt x="424201" y="245345"/>
                    </a:lnTo>
                    <a:lnTo>
                      <a:pt x="420323" y="242242"/>
                    </a:lnTo>
                    <a:lnTo>
                      <a:pt x="412454" y="233488"/>
                    </a:lnTo>
                    <a:lnTo>
                      <a:pt x="410793" y="232490"/>
                    </a:lnTo>
                    <a:lnTo>
                      <a:pt x="408687" y="232047"/>
                    </a:lnTo>
                    <a:lnTo>
                      <a:pt x="405917" y="231936"/>
                    </a:lnTo>
                    <a:lnTo>
                      <a:pt x="404698" y="232934"/>
                    </a:lnTo>
                    <a:lnTo>
                      <a:pt x="400708" y="237255"/>
                    </a:lnTo>
                    <a:lnTo>
                      <a:pt x="398492" y="238585"/>
                    </a:lnTo>
                    <a:lnTo>
                      <a:pt x="393838" y="239583"/>
                    </a:lnTo>
                    <a:lnTo>
                      <a:pt x="392176" y="240912"/>
                    </a:lnTo>
                    <a:lnTo>
                      <a:pt x="391511" y="243351"/>
                    </a:lnTo>
                    <a:lnTo>
                      <a:pt x="378545" y="266622"/>
                    </a:lnTo>
                    <a:lnTo>
                      <a:pt x="377104" y="268173"/>
                    </a:lnTo>
                    <a:lnTo>
                      <a:pt x="374445" y="268838"/>
                    </a:lnTo>
                    <a:lnTo>
                      <a:pt x="371896" y="268616"/>
                    </a:lnTo>
                    <a:lnTo>
                      <a:pt x="369458" y="267508"/>
                    </a:lnTo>
                    <a:lnTo>
                      <a:pt x="367463" y="265624"/>
                    </a:lnTo>
                    <a:lnTo>
                      <a:pt x="366245" y="260970"/>
                    </a:lnTo>
                    <a:lnTo>
                      <a:pt x="365247" y="259973"/>
                    </a:lnTo>
                    <a:lnTo>
                      <a:pt x="363917" y="259197"/>
                    </a:lnTo>
                    <a:lnTo>
                      <a:pt x="362698" y="258089"/>
                    </a:lnTo>
                    <a:lnTo>
                      <a:pt x="362145" y="256870"/>
                    </a:lnTo>
                    <a:lnTo>
                      <a:pt x="361702" y="254875"/>
                    </a:lnTo>
                    <a:lnTo>
                      <a:pt x="361480" y="253767"/>
                    </a:lnTo>
                    <a:lnTo>
                      <a:pt x="361258" y="252659"/>
                    </a:lnTo>
                    <a:lnTo>
                      <a:pt x="358044" y="245013"/>
                    </a:lnTo>
                    <a:lnTo>
                      <a:pt x="356936" y="243905"/>
                    </a:lnTo>
                    <a:lnTo>
                      <a:pt x="353279" y="243240"/>
                    </a:lnTo>
                    <a:lnTo>
                      <a:pt x="343084" y="237920"/>
                    </a:lnTo>
                    <a:lnTo>
                      <a:pt x="341200" y="237588"/>
                    </a:lnTo>
                    <a:lnTo>
                      <a:pt x="339206" y="238031"/>
                    </a:lnTo>
                    <a:lnTo>
                      <a:pt x="335106" y="239916"/>
                    </a:lnTo>
                    <a:lnTo>
                      <a:pt x="330008" y="240912"/>
                    </a:lnTo>
                    <a:lnTo>
                      <a:pt x="324135" y="240912"/>
                    </a:lnTo>
                    <a:lnTo>
                      <a:pt x="318594" y="239250"/>
                    </a:lnTo>
                    <a:lnTo>
                      <a:pt x="314494" y="235040"/>
                    </a:lnTo>
                    <a:lnTo>
                      <a:pt x="313385" y="232269"/>
                    </a:lnTo>
                    <a:lnTo>
                      <a:pt x="312721" y="229388"/>
                    </a:lnTo>
                    <a:lnTo>
                      <a:pt x="311724" y="226839"/>
                    </a:lnTo>
                    <a:lnTo>
                      <a:pt x="309729" y="224955"/>
                    </a:lnTo>
                    <a:lnTo>
                      <a:pt x="307513" y="224290"/>
                    </a:lnTo>
                    <a:lnTo>
                      <a:pt x="300642" y="224844"/>
                    </a:lnTo>
                    <a:lnTo>
                      <a:pt x="291001" y="223847"/>
                    </a:lnTo>
                    <a:lnTo>
                      <a:pt x="289117" y="222960"/>
                    </a:lnTo>
                    <a:lnTo>
                      <a:pt x="287122" y="218749"/>
                    </a:lnTo>
                    <a:lnTo>
                      <a:pt x="285128" y="217198"/>
                    </a:lnTo>
                    <a:lnTo>
                      <a:pt x="285017" y="217198"/>
                    </a:lnTo>
                    <a:lnTo>
                      <a:pt x="285017" y="217198"/>
                    </a:lnTo>
                    <a:lnTo>
                      <a:pt x="283133" y="216312"/>
                    </a:lnTo>
                    <a:lnTo>
                      <a:pt x="283466" y="214095"/>
                    </a:lnTo>
                    <a:lnTo>
                      <a:pt x="284574" y="212433"/>
                    </a:lnTo>
                    <a:lnTo>
                      <a:pt x="286014" y="211103"/>
                    </a:lnTo>
                    <a:lnTo>
                      <a:pt x="289007" y="209995"/>
                    </a:lnTo>
                    <a:lnTo>
                      <a:pt x="295655" y="210327"/>
                    </a:lnTo>
                    <a:lnTo>
                      <a:pt x="298869" y="209773"/>
                    </a:lnTo>
                    <a:lnTo>
                      <a:pt x="303413" y="208555"/>
                    </a:lnTo>
                    <a:lnTo>
                      <a:pt x="305074" y="207114"/>
                    </a:lnTo>
                    <a:lnTo>
                      <a:pt x="305296" y="204122"/>
                    </a:lnTo>
                    <a:lnTo>
                      <a:pt x="304409" y="201573"/>
                    </a:lnTo>
                    <a:lnTo>
                      <a:pt x="302748" y="200022"/>
                    </a:lnTo>
                    <a:lnTo>
                      <a:pt x="298869" y="198470"/>
                    </a:lnTo>
                    <a:lnTo>
                      <a:pt x="295987" y="197140"/>
                    </a:lnTo>
                    <a:lnTo>
                      <a:pt x="290558" y="196143"/>
                    </a:lnTo>
                    <a:lnTo>
                      <a:pt x="287898" y="194370"/>
                    </a:lnTo>
                    <a:lnTo>
                      <a:pt x="287787" y="193484"/>
                    </a:lnTo>
                    <a:lnTo>
                      <a:pt x="288120" y="192486"/>
                    </a:lnTo>
                    <a:lnTo>
                      <a:pt x="287787" y="191600"/>
                    </a:lnTo>
                    <a:lnTo>
                      <a:pt x="285793" y="191489"/>
                    </a:lnTo>
                    <a:lnTo>
                      <a:pt x="284352" y="191157"/>
                    </a:lnTo>
                    <a:lnTo>
                      <a:pt x="284020" y="189827"/>
                    </a:lnTo>
                    <a:lnTo>
                      <a:pt x="284574" y="188164"/>
                    </a:lnTo>
                    <a:lnTo>
                      <a:pt x="285460" y="186835"/>
                    </a:lnTo>
                    <a:lnTo>
                      <a:pt x="286568" y="186281"/>
                    </a:lnTo>
                    <a:lnTo>
                      <a:pt x="289450" y="186059"/>
                    </a:lnTo>
                    <a:lnTo>
                      <a:pt x="290668" y="185616"/>
                    </a:lnTo>
                    <a:lnTo>
                      <a:pt x="292109" y="184508"/>
                    </a:lnTo>
                    <a:lnTo>
                      <a:pt x="292442" y="183732"/>
                    </a:lnTo>
                    <a:lnTo>
                      <a:pt x="292442" y="182624"/>
                    </a:lnTo>
                    <a:lnTo>
                      <a:pt x="292885" y="180297"/>
                    </a:lnTo>
                    <a:lnTo>
                      <a:pt x="293217" y="179632"/>
                    </a:lnTo>
                    <a:lnTo>
                      <a:pt x="294215" y="178523"/>
                    </a:lnTo>
                    <a:lnTo>
                      <a:pt x="294547" y="177859"/>
                    </a:lnTo>
                    <a:lnTo>
                      <a:pt x="294658" y="177083"/>
                    </a:lnTo>
                    <a:lnTo>
                      <a:pt x="294658" y="175864"/>
                    </a:lnTo>
                    <a:lnTo>
                      <a:pt x="294547" y="174866"/>
                    </a:lnTo>
                    <a:lnTo>
                      <a:pt x="294437" y="174645"/>
                    </a:lnTo>
                    <a:lnTo>
                      <a:pt x="295212" y="173315"/>
                    </a:lnTo>
                    <a:lnTo>
                      <a:pt x="296209" y="172318"/>
                    </a:lnTo>
                    <a:lnTo>
                      <a:pt x="297428" y="171764"/>
                    </a:lnTo>
                    <a:lnTo>
                      <a:pt x="298869" y="171653"/>
                    </a:lnTo>
                    <a:lnTo>
                      <a:pt x="300198" y="170434"/>
                    </a:lnTo>
                    <a:lnTo>
                      <a:pt x="300642" y="168439"/>
                    </a:lnTo>
                    <a:lnTo>
                      <a:pt x="300198" y="166334"/>
                    </a:lnTo>
                    <a:lnTo>
                      <a:pt x="299091" y="165115"/>
                    </a:lnTo>
                    <a:lnTo>
                      <a:pt x="296320" y="161679"/>
                    </a:lnTo>
                    <a:lnTo>
                      <a:pt x="293439" y="159242"/>
                    </a:lnTo>
                    <a:lnTo>
                      <a:pt x="290225" y="157579"/>
                    </a:lnTo>
                    <a:lnTo>
                      <a:pt x="278146" y="153812"/>
                    </a:lnTo>
                    <a:lnTo>
                      <a:pt x="273381" y="153590"/>
                    </a:lnTo>
                    <a:lnTo>
                      <a:pt x="271387" y="152814"/>
                    </a:lnTo>
                    <a:lnTo>
                      <a:pt x="267619" y="150155"/>
                    </a:lnTo>
                    <a:lnTo>
                      <a:pt x="265735" y="147938"/>
                    </a:lnTo>
                    <a:lnTo>
                      <a:pt x="261857" y="142176"/>
                    </a:lnTo>
                    <a:lnTo>
                      <a:pt x="260083" y="140847"/>
                    </a:lnTo>
                    <a:lnTo>
                      <a:pt x="258865" y="141179"/>
                    </a:lnTo>
                    <a:lnTo>
                      <a:pt x="257092" y="143173"/>
                    </a:lnTo>
                    <a:lnTo>
                      <a:pt x="255983" y="143727"/>
                    </a:lnTo>
                    <a:lnTo>
                      <a:pt x="254653" y="143395"/>
                    </a:lnTo>
                    <a:lnTo>
                      <a:pt x="253657" y="142508"/>
                    </a:lnTo>
                    <a:lnTo>
                      <a:pt x="252659" y="141401"/>
                    </a:lnTo>
                    <a:lnTo>
                      <a:pt x="251440" y="140403"/>
                    </a:lnTo>
                    <a:lnTo>
                      <a:pt x="246120" y="137965"/>
                    </a:lnTo>
                    <a:lnTo>
                      <a:pt x="242131" y="136192"/>
                    </a:lnTo>
                    <a:lnTo>
                      <a:pt x="240359" y="134751"/>
                    </a:lnTo>
                    <a:lnTo>
                      <a:pt x="236037" y="128989"/>
                    </a:lnTo>
                    <a:lnTo>
                      <a:pt x="228723" y="122340"/>
                    </a:lnTo>
                    <a:lnTo>
                      <a:pt x="225066" y="116910"/>
                    </a:lnTo>
                    <a:lnTo>
                      <a:pt x="223403" y="115248"/>
                    </a:lnTo>
                    <a:lnTo>
                      <a:pt x="221520" y="114362"/>
                    </a:lnTo>
                    <a:lnTo>
                      <a:pt x="219525" y="113697"/>
                    </a:lnTo>
                    <a:lnTo>
                      <a:pt x="217863" y="112588"/>
                    </a:lnTo>
                    <a:lnTo>
                      <a:pt x="217087" y="110372"/>
                    </a:lnTo>
                    <a:lnTo>
                      <a:pt x="219636" y="108267"/>
                    </a:lnTo>
                    <a:lnTo>
                      <a:pt x="221298" y="106604"/>
                    </a:lnTo>
                    <a:lnTo>
                      <a:pt x="221631" y="104388"/>
                    </a:lnTo>
                    <a:lnTo>
                      <a:pt x="220190" y="100621"/>
                    </a:lnTo>
                    <a:lnTo>
                      <a:pt x="216866" y="94858"/>
                    </a:lnTo>
                    <a:lnTo>
                      <a:pt x="216422" y="92198"/>
                    </a:lnTo>
                    <a:lnTo>
                      <a:pt x="217309" y="88209"/>
                    </a:lnTo>
                    <a:lnTo>
                      <a:pt x="218528" y="85217"/>
                    </a:lnTo>
                    <a:lnTo>
                      <a:pt x="218971" y="83887"/>
                    </a:lnTo>
                    <a:lnTo>
                      <a:pt x="219303" y="81560"/>
                    </a:lnTo>
                    <a:lnTo>
                      <a:pt x="219192" y="73138"/>
                    </a:lnTo>
                    <a:lnTo>
                      <a:pt x="219525" y="71476"/>
                    </a:lnTo>
                    <a:lnTo>
                      <a:pt x="219968" y="69924"/>
                    </a:lnTo>
                    <a:lnTo>
                      <a:pt x="219968" y="68484"/>
                    </a:lnTo>
                    <a:lnTo>
                      <a:pt x="218971" y="66932"/>
                    </a:lnTo>
                    <a:lnTo>
                      <a:pt x="217642" y="66156"/>
                    </a:lnTo>
                    <a:lnTo>
                      <a:pt x="216422" y="66711"/>
                    </a:lnTo>
                    <a:lnTo>
                      <a:pt x="215425" y="68041"/>
                    </a:lnTo>
                    <a:lnTo>
                      <a:pt x="214649" y="69924"/>
                    </a:lnTo>
                    <a:lnTo>
                      <a:pt x="213320" y="71143"/>
                    </a:lnTo>
                    <a:lnTo>
                      <a:pt x="211768" y="71587"/>
                    </a:lnTo>
                    <a:lnTo>
                      <a:pt x="210216" y="71254"/>
                    </a:lnTo>
                    <a:lnTo>
                      <a:pt x="208887" y="70035"/>
                    </a:lnTo>
                    <a:lnTo>
                      <a:pt x="207779" y="67819"/>
                    </a:lnTo>
                    <a:lnTo>
                      <a:pt x="205230" y="64495"/>
                    </a:lnTo>
                    <a:lnTo>
                      <a:pt x="204122" y="62611"/>
                    </a:lnTo>
                    <a:lnTo>
                      <a:pt x="203790" y="61613"/>
                    </a:lnTo>
                    <a:lnTo>
                      <a:pt x="203679" y="61059"/>
                    </a:lnTo>
                    <a:lnTo>
                      <a:pt x="203457" y="57735"/>
                    </a:lnTo>
                    <a:lnTo>
                      <a:pt x="203014" y="56405"/>
                    </a:lnTo>
                    <a:lnTo>
                      <a:pt x="202238" y="55408"/>
                    </a:lnTo>
                    <a:lnTo>
                      <a:pt x="200243" y="54078"/>
                    </a:lnTo>
                    <a:lnTo>
                      <a:pt x="199468" y="53302"/>
                    </a:lnTo>
                    <a:lnTo>
                      <a:pt x="195700" y="46543"/>
                    </a:lnTo>
                    <a:lnTo>
                      <a:pt x="194038" y="44769"/>
                    </a:lnTo>
                    <a:lnTo>
                      <a:pt x="191821" y="43993"/>
                    </a:lnTo>
                    <a:lnTo>
                      <a:pt x="187499" y="43439"/>
                    </a:lnTo>
                    <a:lnTo>
                      <a:pt x="185505" y="42442"/>
                    </a:lnTo>
                    <a:lnTo>
                      <a:pt x="179521" y="37012"/>
                    </a:lnTo>
                    <a:lnTo>
                      <a:pt x="177416" y="35572"/>
                    </a:lnTo>
                    <a:lnTo>
                      <a:pt x="172983" y="33577"/>
                    </a:lnTo>
                    <a:lnTo>
                      <a:pt x="170988" y="32137"/>
                    </a:lnTo>
                    <a:lnTo>
                      <a:pt x="169326" y="29477"/>
                    </a:lnTo>
                    <a:lnTo>
                      <a:pt x="166888" y="22052"/>
                    </a:lnTo>
                    <a:lnTo>
                      <a:pt x="165558" y="19615"/>
                    </a:lnTo>
                    <a:lnTo>
                      <a:pt x="158466" y="10749"/>
                    </a:lnTo>
                    <a:lnTo>
                      <a:pt x="152260" y="5430"/>
                    </a:lnTo>
                    <a:lnTo>
                      <a:pt x="150266" y="4654"/>
                    </a:lnTo>
                    <a:lnTo>
                      <a:pt x="147384" y="5984"/>
                    </a:lnTo>
                    <a:lnTo>
                      <a:pt x="146498" y="6095"/>
                    </a:lnTo>
                    <a:lnTo>
                      <a:pt x="145722" y="5652"/>
                    </a:lnTo>
                    <a:lnTo>
                      <a:pt x="144503" y="3989"/>
                    </a:lnTo>
                    <a:lnTo>
                      <a:pt x="143949" y="3546"/>
                    </a:lnTo>
                    <a:lnTo>
                      <a:pt x="142065" y="3102"/>
                    </a:lnTo>
                    <a:lnTo>
                      <a:pt x="140957" y="3213"/>
                    </a:lnTo>
                    <a:lnTo>
                      <a:pt x="138076" y="4654"/>
                    </a:lnTo>
                    <a:lnTo>
                      <a:pt x="134862" y="4987"/>
                    </a:lnTo>
                    <a:lnTo>
                      <a:pt x="130097" y="2327"/>
                    </a:lnTo>
                    <a:lnTo>
                      <a:pt x="122894" y="1663"/>
                    </a:lnTo>
                    <a:lnTo>
                      <a:pt x="118351" y="2659"/>
                    </a:lnTo>
                    <a:lnTo>
                      <a:pt x="116578" y="3435"/>
                    </a:lnTo>
                    <a:lnTo>
                      <a:pt x="107158" y="7314"/>
                    </a:lnTo>
                    <a:lnTo>
                      <a:pt x="105164" y="6870"/>
                    </a:lnTo>
                    <a:lnTo>
                      <a:pt x="98182" y="2438"/>
                    </a:lnTo>
                    <a:lnTo>
                      <a:pt x="95745" y="887"/>
                    </a:lnTo>
                    <a:lnTo>
                      <a:pt x="93417" y="111"/>
                    </a:lnTo>
                    <a:lnTo>
                      <a:pt x="90979" y="0"/>
                    </a:lnTo>
                    <a:lnTo>
                      <a:pt x="84441" y="1219"/>
                    </a:lnTo>
                    <a:lnTo>
                      <a:pt x="82003" y="1219"/>
                    </a:lnTo>
                    <a:lnTo>
                      <a:pt x="79897" y="1552"/>
                    </a:lnTo>
                    <a:lnTo>
                      <a:pt x="77127" y="2881"/>
                    </a:lnTo>
                    <a:lnTo>
                      <a:pt x="74468" y="4543"/>
                    </a:lnTo>
                    <a:lnTo>
                      <a:pt x="72806" y="6427"/>
                    </a:lnTo>
                    <a:lnTo>
                      <a:pt x="73027" y="7757"/>
                    </a:lnTo>
                    <a:lnTo>
                      <a:pt x="73803" y="9308"/>
                    </a:lnTo>
                    <a:lnTo>
                      <a:pt x="74136" y="10639"/>
                    </a:lnTo>
                    <a:lnTo>
                      <a:pt x="71143" y="12189"/>
                    </a:lnTo>
                    <a:lnTo>
                      <a:pt x="70367" y="13298"/>
                    </a:lnTo>
                    <a:lnTo>
                      <a:pt x="69814" y="14517"/>
                    </a:lnTo>
                    <a:lnTo>
                      <a:pt x="68927" y="15736"/>
                    </a:lnTo>
                    <a:lnTo>
                      <a:pt x="67043" y="17287"/>
                    </a:lnTo>
                    <a:lnTo>
                      <a:pt x="66046" y="17619"/>
                    </a:lnTo>
                    <a:lnTo>
                      <a:pt x="64827" y="17841"/>
                    </a:lnTo>
                    <a:lnTo>
                      <a:pt x="63386" y="18506"/>
                    </a:lnTo>
                    <a:lnTo>
                      <a:pt x="62500" y="19947"/>
                    </a:lnTo>
                    <a:lnTo>
                      <a:pt x="61613" y="21498"/>
                    </a:lnTo>
                    <a:lnTo>
                      <a:pt x="60505" y="22828"/>
                    </a:lnTo>
                    <a:lnTo>
                      <a:pt x="58621" y="23493"/>
                    </a:lnTo>
                    <a:lnTo>
                      <a:pt x="54410" y="23493"/>
                    </a:lnTo>
                    <a:lnTo>
                      <a:pt x="52305" y="23936"/>
                    </a:lnTo>
                    <a:lnTo>
                      <a:pt x="51308" y="24712"/>
                    </a:lnTo>
                    <a:lnTo>
                      <a:pt x="50089" y="25709"/>
                    </a:lnTo>
                    <a:lnTo>
                      <a:pt x="49202" y="27704"/>
                    </a:lnTo>
                    <a:lnTo>
                      <a:pt x="48648" y="29698"/>
                    </a:lnTo>
                    <a:lnTo>
                      <a:pt x="47429" y="31361"/>
                    </a:lnTo>
                    <a:lnTo>
                      <a:pt x="44215" y="31915"/>
                    </a:lnTo>
                    <a:lnTo>
                      <a:pt x="34352" y="30917"/>
                    </a:lnTo>
                    <a:lnTo>
                      <a:pt x="31804" y="29477"/>
                    </a:lnTo>
                    <a:lnTo>
                      <a:pt x="31804" y="29366"/>
                    </a:lnTo>
                    <a:lnTo>
                      <a:pt x="30141" y="26152"/>
                    </a:lnTo>
                    <a:lnTo>
                      <a:pt x="27593" y="25266"/>
                    </a:lnTo>
                    <a:lnTo>
                      <a:pt x="24933" y="26374"/>
                    </a:lnTo>
                    <a:lnTo>
                      <a:pt x="23160" y="29477"/>
                    </a:lnTo>
                    <a:lnTo>
                      <a:pt x="23050" y="34242"/>
                    </a:lnTo>
                    <a:lnTo>
                      <a:pt x="21055" y="34796"/>
                    </a:lnTo>
                    <a:lnTo>
                      <a:pt x="18174" y="34352"/>
                    </a:lnTo>
                    <a:lnTo>
                      <a:pt x="15514" y="36347"/>
                    </a:lnTo>
                    <a:lnTo>
                      <a:pt x="15182" y="36902"/>
                    </a:lnTo>
                    <a:lnTo>
                      <a:pt x="14960" y="37456"/>
                    </a:lnTo>
                    <a:lnTo>
                      <a:pt x="15182" y="38121"/>
                    </a:lnTo>
                    <a:lnTo>
                      <a:pt x="15957" y="39450"/>
                    </a:lnTo>
                    <a:lnTo>
                      <a:pt x="16290" y="40115"/>
                    </a:lnTo>
                    <a:lnTo>
                      <a:pt x="16179" y="40669"/>
                    </a:lnTo>
                    <a:lnTo>
                      <a:pt x="15514" y="41002"/>
                    </a:lnTo>
                    <a:lnTo>
                      <a:pt x="13298" y="40004"/>
                    </a:lnTo>
                    <a:lnTo>
                      <a:pt x="6317" y="39450"/>
                    </a:lnTo>
                    <a:lnTo>
                      <a:pt x="6981" y="41999"/>
                    </a:lnTo>
                    <a:lnTo>
                      <a:pt x="5097" y="43329"/>
                    </a:lnTo>
                    <a:lnTo>
                      <a:pt x="4211" y="44104"/>
                    </a:lnTo>
                    <a:lnTo>
                      <a:pt x="3102" y="45323"/>
                    </a:lnTo>
                    <a:lnTo>
                      <a:pt x="5430" y="47207"/>
                    </a:lnTo>
                    <a:lnTo>
                      <a:pt x="6649" y="48537"/>
                    </a:lnTo>
                    <a:lnTo>
                      <a:pt x="6981" y="49756"/>
                    </a:lnTo>
                    <a:lnTo>
                      <a:pt x="6206" y="50864"/>
                    </a:lnTo>
                    <a:lnTo>
                      <a:pt x="4765" y="51086"/>
                    </a:lnTo>
                    <a:lnTo>
                      <a:pt x="1108" y="51529"/>
                    </a:lnTo>
                    <a:lnTo>
                      <a:pt x="776" y="55851"/>
                    </a:lnTo>
                    <a:lnTo>
                      <a:pt x="554" y="56848"/>
                    </a:lnTo>
                    <a:lnTo>
                      <a:pt x="222" y="57513"/>
                    </a:lnTo>
                    <a:lnTo>
                      <a:pt x="0" y="58178"/>
                    </a:lnTo>
                    <a:lnTo>
                      <a:pt x="443" y="59175"/>
                    </a:lnTo>
                    <a:lnTo>
                      <a:pt x="2106" y="61059"/>
                    </a:lnTo>
                    <a:lnTo>
                      <a:pt x="2881" y="62389"/>
                    </a:lnTo>
                    <a:lnTo>
                      <a:pt x="6206" y="66489"/>
                    </a:lnTo>
                    <a:lnTo>
                      <a:pt x="6760" y="68927"/>
                    </a:lnTo>
                    <a:lnTo>
                      <a:pt x="7203" y="73803"/>
                    </a:lnTo>
                    <a:lnTo>
                      <a:pt x="8200" y="75908"/>
                    </a:lnTo>
                    <a:lnTo>
                      <a:pt x="9752" y="77128"/>
                    </a:lnTo>
                    <a:lnTo>
                      <a:pt x="11635" y="78236"/>
                    </a:lnTo>
                    <a:lnTo>
                      <a:pt x="13298" y="79676"/>
                    </a:lnTo>
                    <a:lnTo>
                      <a:pt x="13963" y="82004"/>
                    </a:lnTo>
                    <a:lnTo>
                      <a:pt x="13298" y="83444"/>
                    </a:lnTo>
                    <a:lnTo>
                      <a:pt x="10195" y="87766"/>
                    </a:lnTo>
                    <a:lnTo>
                      <a:pt x="8976" y="88652"/>
                    </a:lnTo>
                    <a:lnTo>
                      <a:pt x="7646" y="89982"/>
                    </a:lnTo>
                    <a:lnTo>
                      <a:pt x="7092" y="93085"/>
                    </a:lnTo>
                    <a:lnTo>
                      <a:pt x="6981" y="96077"/>
                    </a:lnTo>
                    <a:lnTo>
                      <a:pt x="6649" y="97517"/>
                    </a:lnTo>
                    <a:lnTo>
                      <a:pt x="7535" y="98293"/>
                    </a:lnTo>
                    <a:lnTo>
                      <a:pt x="9863" y="101950"/>
                    </a:lnTo>
                    <a:lnTo>
                      <a:pt x="10971" y="102947"/>
                    </a:lnTo>
                    <a:lnTo>
                      <a:pt x="13076" y="102947"/>
                    </a:lnTo>
                    <a:lnTo>
                      <a:pt x="14517" y="101839"/>
                    </a:lnTo>
                    <a:lnTo>
                      <a:pt x="15625" y="100399"/>
                    </a:lnTo>
                    <a:lnTo>
                      <a:pt x="17619" y="99401"/>
                    </a:lnTo>
                    <a:lnTo>
                      <a:pt x="18617" y="98736"/>
                    </a:lnTo>
                    <a:lnTo>
                      <a:pt x="19615" y="98404"/>
                    </a:lnTo>
                    <a:lnTo>
                      <a:pt x="20611" y="99180"/>
                    </a:lnTo>
                    <a:lnTo>
                      <a:pt x="21276" y="100399"/>
                    </a:lnTo>
                    <a:lnTo>
                      <a:pt x="21719" y="101285"/>
                    </a:lnTo>
                    <a:lnTo>
                      <a:pt x="22163" y="101950"/>
                    </a:lnTo>
                    <a:lnTo>
                      <a:pt x="23271" y="102947"/>
                    </a:lnTo>
                    <a:lnTo>
                      <a:pt x="25266" y="103834"/>
                    </a:lnTo>
                    <a:lnTo>
                      <a:pt x="26817" y="104277"/>
                    </a:lnTo>
                    <a:lnTo>
                      <a:pt x="28369" y="105053"/>
                    </a:lnTo>
                    <a:lnTo>
                      <a:pt x="29588" y="107380"/>
                    </a:lnTo>
                    <a:lnTo>
                      <a:pt x="26263" y="110594"/>
                    </a:lnTo>
                    <a:lnTo>
                      <a:pt x="19615" y="109597"/>
                    </a:lnTo>
                    <a:lnTo>
                      <a:pt x="18617" y="109486"/>
                    </a:lnTo>
                    <a:lnTo>
                      <a:pt x="17176" y="113475"/>
                    </a:lnTo>
                    <a:lnTo>
                      <a:pt x="17841" y="116467"/>
                    </a:lnTo>
                    <a:lnTo>
                      <a:pt x="18949" y="117575"/>
                    </a:lnTo>
                    <a:lnTo>
                      <a:pt x="21165" y="119902"/>
                    </a:lnTo>
                    <a:lnTo>
                      <a:pt x="21830" y="121786"/>
                    </a:lnTo>
                    <a:lnTo>
                      <a:pt x="20833" y="123448"/>
                    </a:lnTo>
                    <a:lnTo>
                      <a:pt x="14849" y="126219"/>
                    </a:lnTo>
                    <a:lnTo>
                      <a:pt x="16290" y="128656"/>
                    </a:lnTo>
                    <a:lnTo>
                      <a:pt x="17952" y="130762"/>
                    </a:lnTo>
                    <a:lnTo>
                      <a:pt x="19947" y="132203"/>
                    </a:lnTo>
                    <a:lnTo>
                      <a:pt x="22163" y="132757"/>
                    </a:lnTo>
                    <a:lnTo>
                      <a:pt x="26817" y="132757"/>
                    </a:lnTo>
                    <a:lnTo>
                      <a:pt x="27926" y="133421"/>
                    </a:lnTo>
                    <a:lnTo>
                      <a:pt x="28369" y="134973"/>
                    </a:lnTo>
                    <a:lnTo>
                      <a:pt x="28480" y="136746"/>
                    </a:lnTo>
                    <a:lnTo>
                      <a:pt x="28701" y="138297"/>
                    </a:lnTo>
                    <a:lnTo>
                      <a:pt x="31693" y="141733"/>
                    </a:lnTo>
                    <a:lnTo>
                      <a:pt x="35904" y="143838"/>
                    </a:lnTo>
                    <a:lnTo>
                      <a:pt x="58732" y="149712"/>
                    </a:lnTo>
                    <a:lnTo>
                      <a:pt x="60395" y="152703"/>
                    </a:lnTo>
                    <a:lnTo>
                      <a:pt x="62610" y="153701"/>
                    </a:lnTo>
                    <a:lnTo>
                      <a:pt x="63719" y="157025"/>
                    </a:lnTo>
                    <a:lnTo>
                      <a:pt x="63497" y="160793"/>
                    </a:lnTo>
                    <a:lnTo>
                      <a:pt x="62167" y="162012"/>
                    </a:lnTo>
                    <a:lnTo>
                      <a:pt x="61835" y="162455"/>
                    </a:lnTo>
                    <a:lnTo>
                      <a:pt x="52083" y="162899"/>
                    </a:lnTo>
                    <a:lnTo>
                      <a:pt x="51529" y="162455"/>
                    </a:lnTo>
                    <a:lnTo>
                      <a:pt x="50532" y="161014"/>
                    </a:lnTo>
                    <a:lnTo>
                      <a:pt x="50089" y="160793"/>
                    </a:lnTo>
                    <a:lnTo>
                      <a:pt x="49202" y="161125"/>
                    </a:lnTo>
                    <a:lnTo>
                      <a:pt x="48758" y="161790"/>
                    </a:lnTo>
                    <a:lnTo>
                      <a:pt x="48426" y="162566"/>
                    </a:lnTo>
                    <a:lnTo>
                      <a:pt x="47872" y="163010"/>
                    </a:lnTo>
                    <a:lnTo>
                      <a:pt x="43107" y="163564"/>
                    </a:lnTo>
                    <a:lnTo>
                      <a:pt x="40669" y="163453"/>
                    </a:lnTo>
                    <a:lnTo>
                      <a:pt x="38564" y="162566"/>
                    </a:lnTo>
                    <a:lnTo>
                      <a:pt x="37345" y="161347"/>
                    </a:lnTo>
                    <a:lnTo>
                      <a:pt x="35239" y="158244"/>
                    </a:lnTo>
                    <a:lnTo>
                      <a:pt x="33799" y="157579"/>
                    </a:lnTo>
                    <a:lnTo>
                      <a:pt x="31361" y="158134"/>
                    </a:lnTo>
                    <a:lnTo>
                      <a:pt x="32136" y="160571"/>
                    </a:lnTo>
                    <a:lnTo>
                      <a:pt x="33577" y="163564"/>
                    </a:lnTo>
                    <a:lnTo>
                      <a:pt x="33134" y="166112"/>
                    </a:lnTo>
                    <a:lnTo>
                      <a:pt x="30696" y="166666"/>
                    </a:lnTo>
                    <a:lnTo>
                      <a:pt x="24380" y="166001"/>
                    </a:lnTo>
                    <a:lnTo>
                      <a:pt x="22606" y="167553"/>
                    </a:lnTo>
                    <a:lnTo>
                      <a:pt x="22828" y="168993"/>
                    </a:lnTo>
                    <a:lnTo>
                      <a:pt x="23715" y="170212"/>
                    </a:lnTo>
                    <a:lnTo>
                      <a:pt x="24823" y="171321"/>
                    </a:lnTo>
                    <a:lnTo>
                      <a:pt x="25598" y="172429"/>
                    </a:lnTo>
                    <a:lnTo>
                      <a:pt x="26485" y="174423"/>
                    </a:lnTo>
                    <a:lnTo>
                      <a:pt x="26817" y="175864"/>
                    </a:lnTo>
                    <a:lnTo>
                      <a:pt x="27260" y="179742"/>
                    </a:lnTo>
                    <a:lnTo>
                      <a:pt x="28258" y="184508"/>
                    </a:lnTo>
                    <a:lnTo>
                      <a:pt x="28369" y="186170"/>
                    </a:lnTo>
                    <a:lnTo>
                      <a:pt x="28147" y="187610"/>
                    </a:lnTo>
                    <a:lnTo>
                      <a:pt x="27593" y="189605"/>
                    </a:lnTo>
                    <a:lnTo>
                      <a:pt x="27150" y="191489"/>
                    </a:lnTo>
                    <a:lnTo>
                      <a:pt x="27482" y="193151"/>
                    </a:lnTo>
                    <a:lnTo>
                      <a:pt x="28701" y="194259"/>
                    </a:lnTo>
                    <a:lnTo>
                      <a:pt x="31028" y="193373"/>
                    </a:lnTo>
                    <a:lnTo>
                      <a:pt x="32026" y="194592"/>
                    </a:lnTo>
                    <a:lnTo>
                      <a:pt x="32469" y="196919"/>
                    </a:lnTo>
                    <a:lnTo>
                      <a:pt x="31693" y="198138"/>
                    </a:lnTo>
                    <a:lnTo>
                      <a:pt x="30363" y="198692"/>
                    </a:lnTo>
                    <a:lnTo>
                      <a:pt x="29255" y="199357"/>
                    </a:lnTo>
                    <a:lnTo>
                      <a:pt x="27482" y="202349"/>
                    </a:lnTo>
                    <a:lnTo>
                      <a:pt x="26485" y="203679"/>
                    </a:lnTo>
                    <a:lnTo>
                      <a:pt x="25044" y="204565"/>
                    </a:lnTo>
                    <a:lnTo>
                      <a:pt x="23493" y="204344"/>
                    </a:lnTo>
                    <a:lnTo>
                      <a:pt x="21165" y="201795"/>
                    </a:lnTo>
                    <a:lnTo>
                      <a:pt x="19615" y="201351"/>
                    </a:lnTo>
                    <a:lnTo>
                      <a:pt x="16622" y="203125"/>
                    </a:lnTo>
                    <a:lnTo>
                      <a:pt x="16844" y="206338"/>
                    </a:lnTo>
                    <a:lnTo>
                      <a:pt x="19282" y="210992"/>
                    </a:lnTo>
                    <a:lnTo>
                      <a:pt x="22939" y="209773"/>
                    </a:lnTo>
                    <a:lnTo>
                      <a:pt x="25266" y="209441"/>
                    </a:lnTo>
                    <a:lnTo>
                      <a:pt x="27150" y="208776"/>
                    </a:lnTo>
                    <a:lnTo>
                      <a:pt x="37345" y="201351"/>
                    </a:lnTo>
                    <a:lnTo>
                      <a:pt x="38674" y="201019"/>
                    </a:lnTo>
                    <a:lnTo>
                      <a:pt x="39450" y="202016"/>
                    </a:lnTo>
                    <a:lnTo>
                      <a:pt x="39893" y="203346"/>
                    </a:lnTo>
                    <a:lnTo>
                      <a:pt x="40447" y="204122"/>
                    </a:lnTo>
                    <a:lnTo>
                      <a:pt x="41556" y="204122"/>
                    </a:lnTo>
                    <a:lnTo>
                      <a:pt x="43550" y="203235"/>
                    </a:lnTo>
                    <a:lnTo>
                      <a:pt x="44658" y="203014"/>
                    </a:lnTo>
                    <a:lnTo>
                      <a:pt x="49756" y="204122"/>
                    </a:lnTo>
                    <a:lnTo>
                      <a:pt x="50754" y="204011"/>
                    </a:lnTo>
                    <a:lnTo>
                      <a:pt x="51640" y="203457"/>
                    </a:lnTo>
                    <a:lnTo>
                      <a:pt x="52748" y="203457"/>
                    </a:lnTo>
                    <a:lnTo>
                      <a:pt x="54964" y="205673"/>
                    </a:lnTo>
                    <a:lnTo>
                      <a:pt x="56073" y="206005"/>
                    </a:lnTo>
                    <a:lnTo>
                      <a:pt x="57291" y="205895"/>
                    </a:lnTo>
                    <a:lnTo>
                      <a:pt x="57513" y="205784"/>
                    </a:lnTo>
                    <a:lnTo>
                      <a:pt x="57624" y="205562"/>
                    </a:lnTo>
                    <a:lnTo>
                      <a:pt x="57956" y="206116"/>
                    </a:lnTo>
                    <a:lnTo>
                      <a:pt x="57956" y="206116"/>
                    </a:lnTo>
                    <a:lnTo>
                      <a:pt x="58621" y="206892"/>
                    </a:lnTo>
                    <a:lnTo>
                      <a:pt x="59286" y="207557"/>
                    </a:lnTo>
                    <a:lnTo>
                      <a:pt x="59840" y="208444"/>
                    </a:lnTo>
                    <a:lnTo>
                      <a:pt x="60173" y="209773"/>
                    </a:lnTo>
                    <a:lnTo>
                      <a:pt x="60284" y="211325"/>
                    </a:lnTo>
                    <a:lnTo>
                      <a:pt x="59840" y="211768"/>
                    </a:lnTo>
                    <a:lnTo>
                      <a:pt x="59286" y="211990"/>
                    </a:lnTo>
                    <a:lnTo>
                      <a:pt x="58732" y="212655"/>
                    </a:lnTo>
                    <a:lnTo>
                      <a:pt x="54743" y="231936"/>
                    </a:lnTo>
                    <a:lnTo>
                      <a:pt x="53634" y="234818"/>
                    </a:lnTo>
                    <a:lnTo>
                      <a:pt x="52526" y="236480"/>
                    </a:lnTo>
                    <a:lnTo>
                      <a:pt x="50199" y="238364"/>
                    </a:lnTo>
                    <a:lnTo>
                      <a:pt x="48980" y="239694"/>
                    </a:lnTo>
                    <a:lnTo>
                      <a:pt x="48204" y="241134"/>
                    </a:lnTo>
                    <a:lnTo>
                      <a:pt x="46543" y="245899"/>
                    </a:lnTo>
                    <a:lnTo>
                      <a:pt x="41223" y="254986"/>
                    </a:lnTo>
                    <a:lnTo>
                      <a:pt x="40669" y="255540"/>
                    </a:lnTo>
                    <a:lnTo>
                      <a:pt x="39450" y="256205"/>
                    </a:lnTo>
                    <a:lnTo>
                      <a:pt x="38896" y="256981"/>
                    </a:lnTo>
                    <a:lnTo>
                      <a:pt x="38674" y="258089"/>
                    </a:lnTo>
                    <a:lnTo>
                      <a:pt x="38785" y="260638"/>
                    </a:lnTo>
                    <a:lnTo>
                      <a:pt x="38564" y="261746"/>
                    </a:lnTo>
                    <a:lnTo>
                      <a:pt x="37899" y="262965"/>
                    </a:lnTo>
                    <a:lnTo>
                      <a:pt x="37123" y="264073"/>
                    </a:lnTo>
                    <a:lnTo>
                      <a:pt x="36237" y="264849"/>
                    </a:lnTo>
                    <a:lnTo>
                      <a:pt x="32247" y="266179"/>
                    </a:lnTo>
                    <a:lnTo>
                      <a:pt x="32026" y="268616"/>
                    </a:lnTo>
                    <a:lnTo>
                      <a:pt x="33799" y="275598"/>
                    </a:lnTo>
                    <a:lnTo>
                      <a:pt x="33577" y="280031"/>
                    </a:lnTo>
                    <a:lnTo>
                      <a:pt x="32247" y="282246"/>
                    </a:lnTo>
                    <a:lnTo>
                      <a:pt x="30696" y="284242"/>
                    </a:lnTo>
                    <a:lnTo>
                      <a:pt x="29698" y="287566"/>
                    </a:lnTo>
                    <a:lnTo>
                      <a:pt x="29920" y="290558"/>
                    </a:lnTo>
                    <a:lnTo>
                      <a:pt x="30806" y="293772"/>
                    </a:lnTo>
                    <a:lnTo>
                      <a:pt x="33245" y="299201"/>
                    </a:lnTo>
                    <a:lnTo>
                      <a:pt x="35350" y="301639"/>
                    </a:lnTo>
                    <a:lnTo>
                      <a:pt x="37567" y="302748"/>
                    </a:lnTo>
                    <a:lnTo>
                      <a:pt x="42442" y="303745"/>
                    </a:lnTo>
                    <a:lnTo>
                      <a:pt x="44769" y="304964"/>
                    </a:lnTo>
                    <a:lnTo>
                      <a:pt x="45767" y="305296"/>
                    </a:lnTo>
                    <a:lnTo>
                      <a:pt x="47429" y="305407"/>
                    </a:lnTo>
                    <a:lnTo>
                      <a:pt x="51086" y="304520"/>
                    </a:lnTo>
                    <a:lnTo>
                      <a:pt x="52415" y="304742"/>
                    </a:lnTo>
                    <a:lnTo>
                      <a:pt x="54299" y="306294"/>
                    </a:lnTo>
                    <a:lnTo>
                      <a:pt x="56294" y="309175"/>
                    </a:lnTo>
                    <a:lnTo>
                      <a:pt x="57624" y="312610"/>
                    </a:lnTo>
                    <a:lnTo>
                      <a:pt x="57845" y="315824"/>
                    </a:lnTo>
                    <a:lnTo>
                      <a:pt x="58621" y="317818"/>
                    </a:lnTo>
                    <a:lnTo>
                      <a:pt x="60727" y="320035"/>
                    </a:lnTo>
                    <a:lnTo>
                      <a:pt x="65713" y="323692"/>
                    </a:lnTo>
                    <a:lnTo>
                      <a:pt x="66932" y="324911"/>
                    </a:lnTo>
                    <a:lnTo>
                      <a:pt x="67708" y="325354"/>
                    </a:lnTo>
                    <a:lnTo>
                      <a:pt x="68373" y="325132"/>
                    </a:lnTo>
                    <a:lnTo>
                      <a:pt x="69703" y="323913"/>
                    </a:lnTo>
                    <a:lnTo>
                      <a:pt x="70367" y="323802"/>
                    </a:lnTo>
                    <a:lnTo>
                      <a:pt x="71254" y="325132"/>
                    </a:lnTo>
                    <a:lnTo>
                      <a:pt x="71586" y="327902"/>
                    </a:lnTo>
                    <a:lnTo>
                      <a:pt x="72252" y="328900"/>
                    </a:lnTo>
                    <a:lnTo>
                      <a:pt x="74025" y="330562"/>
                    </a:lnTo>
                    <a:lnTo>
                      <a:pt x="76019" y="333554"/>
                    </a:lnTo>
                    <a:lnTo>
                      <a:pt x="76684" y="334552"/>
                    </a:lnTo>
                    <a:lnTo>
                      <a:pt x="80452" y="336657"/>
                    </a:lnTo>
                    <a:lnTo>
                      <a:pt x="82225" y="338984"/>
                    </a:lnTo>
                    <a:lnTo>
                      <a:pt x="83333" y="339760"/>
                    </a:lnTo>
                    <a:lnTo>
                      <a:pt x="83665" y="339317"/>
                    </a:lnTo>
                    <a:lnTo>
                      <a:pt x="84441" y="338430"/>
                    </a:lnTo>
                    <a:lnTo>
                      <a:pt x="85438" y="338098"/>
                    </a:lnTo>
                    <a:lnTo>
                      <a:pt x="86879" y="339317"/>
                    </a:lnTo>
                    <a:lnTo>
                      <a:pt x="87655" y="342309"/>
                    </a:lnTo>
                    <a:lnTo>
                      <a:pt x="86769" y="344857"/>
                    </a:lnTo>
                    <a:lnTo>
                      <a:pt x="84773" y="346963"/>
                    </a:lnTo>
                    <a:lnTo>
                      <a:pt x="80119" y="350509"/>
                    </a:lnTo>
                    <a:lnTo>
                      <a:pt x="77460" y="351506"/>
                    </a:lnTo>
                    <a:lnTo>
                      <a:pt x="74689" y="351728"/>
                    </a:lnTo>
                    <a:lnTo>
                      <a:pt x="68262" y="351063"/>
                    </a:lnTo>
                    <a:lnTo>
                      <a:pt x="62167" y="351506"/>
                    </a:lnTo>
                    <a:lnTo>
                      <a:pt x="60505" y="351950"/>
                    </a:lnTo>
                    <a:lnTo>
                      <a:pt x="58843" y="352061"/>
                    </a:lnTo>
                    <a:lnTo>
                      <a:pt x="57402" y="351174"/>
                    </a:lnTo>
                    <a:lnTo>
                      <a:pt x="54521" y="348404"/>
                    </a:lnTo>
                    <a:lnTo>
                      <a:pt x="51640" y="346409"/>
                    </a:lnTo>
                    <a:lnTo>
                      <a:pt x="50089" y="345855"/>
                    </a:lnTo>
                    <a:lnTo>
                      <a:pt x="48426" y="345965"/>
                    </a:lnTo>
                    <a:lnTo>
                      <a:pt x="46099" y="346741"/>
                    </a:lnTo>
                    <a:lnTo>
                      <a:pt x="45102" y="347517"/>
                    </a:lnTo>
                    <a:lnTo>
                      <a:pt x="44548" y="349068"/>
                    </a:lnTo>
                    <a:lnTo>
                      <a:pt x="44548" y="350176"/>
                    </a:lnTo>
                    <a:lnTo>
                      <a:pt x="45102" y="352171"/>
                    </a:lnTo>
                    <a:lnTo>
                      <a:pt x="44769" y="353279"/>
                    </a:lnTo>
                    <a:lnTo>
                      <a:pt x="43550" y="354498"/>
                    </a:lnTo>
                    <a:lnTo>
                      <a:pt x="44880" y="355385"/>
                    </a:lnTo>
                    <a:lnTo>
                      <a:pt x="48758" y="358377"/>
                    </a:lnTo>
                    <a:lnTo>
                      <a:pt x="52194" y="362809"/>
                    </a:lnTo>
                    <a:lnTo>
                      <a:pt x="58289" y="372672"/>
                    </a:lnTo>
                    <a:lnTo>
                      <a:pt x="69924" y="385194"/>
                    </a:lnTo>
                    <a:lnTo>
                      <a:pt x="72141" y="390291"/>
                    </a:lnTo>
                    <a:lnTo>
                      <a:pt x="74911" y="398935"/>
                    </a:lnTo>
                    <a:lnTo>
                      <a:pt x="75022" y="403146"/>
                    </a:lnTo>
                    <a:lnTo>
                      <a:pt x="72141" y="405917"/>
                    </a:lnTo>
                    <a:lnTo>
                      <a:pt x="71697" y="407800"/>
                    </a:lnTo>
                    <a:lnTo>
                      <a:pt x="71476" y="410128"/>
                    </a:lnTo>
                    <a:lnTo>
                      <a:pt x="71586" y="412233"/>
                    </a:lnTo>
                    <a:lnTo>
                      <a:pt x="72141" y="413895"/>
                    </a:lnTo>
                    <a:lnTo>
                      <a:pt x="72917" y="414671"/>
                    </a:lnTo>
                    <a:lnTo>
                      <a:pt x="73249" y="415336"/>
                    </a:lnTo>
                    <a:lnTo>
                      <a:pt x="73027" y="416001"/>
                    </a:lnTo>
                    <a:lnTo>
                      <a:pt x="72141" y="416555"/>
                    </a:lnTo>
                    <a:lnTo>
                      <a:pt x="67819" y="414893"/>
                    </a:lnTo>
                    <a:lnTo>
                      <a:pt x="66489" y="415004"/>
                    </a:lnTo>
                    <a:lnTo>
                      <a:pt x="65049" y="418439"/>
                    </a:lnTo>
                    <a:lnTo>
                      <a:pt x="64051" y="419769"/>
                    </a:lnTo>
                    <a:lnTo>
                      <a:pt x="63165" y="418328"/>
                    </a:lnTo>
                    <a:lnTo>
                      <a:pt x="62278" y="415669"/>
                    </a:lnTo>
                    <a:lnTo>
                      <a:pt x="60616" y="412676"/>
                    </a:lnTo>
                    <a:lnTo>
                      <a:pt x="58732" y="410239"/>
                    </a:lnTo>
                    <a:lnTo>
                      <a:pt x="56848" y="409130"/>
                    </a:lnTo>
                    <a:lnTo>
                      <a:pt x="55630" y="409463"/>
                    </a:lnTo>
                    <a:lnTo>
                      <a:pt x="52969" y="411568"/>
                    </a:lnTo>
                    <a:lnTo>
                      <a:pt x="51640" y="412344"/>
                    </a:lnTo>
                    <a:lnTo>
                      <a:pt x="50310" y="412344"/>
                    </a:lnTo>
                    <a:lnTo>
                      <a:pt x="47429" y="411901"/>
                    </a:lnTo>
                    <a:lnTo>
                      <a:pt x="46210" y="412233"/>
                    </a:lnTo>
                    <a:lnTo>
                      <a:pt x="44658" y="414782"/>
                    </a:lnTo>
                    <a:lnTo>
                      <a:pt x="43550" y="418328"/>
                    </a:lnTo>
                    <a:lnTo>
                      <a:pt x="42221" y="420987"/>
                    </a:lnTo>
                    <a:lnTo>
                      <a:pt x="39672" y="420987"/>
                    </a:lnTo>
                    <a:lnTo>
                      <a:pt x="37345" y="424534"/>
                    </a:lnTo>
                    <a:lnTo>
                      <a:pt x="37456" y="429077"/>
                    </a:lnTo>
                    <a:lnTo>
                      <a:pt x="39339" y="433177"/>
                    </a:lnTo>
                    <a:lnTo>
                      <a:pt x="42332" y="435726"/>
                    </a:lnTo>
                    <a:lnTo>
                      <a:pt x="57845" y="442708"/>
                    </a:lnTo>
                    <a:lnTo>
                      <a:pt x="59730" y="444037"/>
                    </a:lnTo>
                    <a:lnTo>
                      <a:pt x="64495" y="451240"/>
                    </a:lnTo>
                    <a:lnTo>
                      <a:pt x="71143" y="458221"/>
                    </a:lnTo>
                    <a:lnTo>
                      <a:pt x="72584" y="460216"/>
                    </a:lnTo>
                    <a:lnTo>
                      <a:pt x="74468" y="464649"/>
                    </a:lnTo>
                    <a:lnTo>
                      <a:pt x="75576" y="466311"/>
                    </a:lnTo>
                    <a:lnTo>
                      <a:pt x="79676" y="469747"/>
                    </a:lnTo>
                    <a:lnTo>
                      <a:pt x="79897" y="469968"/>
                    </a:lnTo>
                    <a:lnTo>
                      <a:pt x="83333" y="474511"/>
                    </a:lnTo>
                    <a:lnTo>
                      <a:pt x="85328" y="476395"/>
                    </a:lnTo>
                    <a:lnTo>
                      <a:pt x="87655" y="477614"/>
                    </a:lnTo>
                    <a:lnTo>
                      <a:pt x="92641" y="479055"/>
                    </a:lnTo>
                    <a:lnTo>
                      <a:pt x="95190" y="479387"/>
                    </a:lnTo>
                    <a:lnTo>
                      <a:pt x="96631" y="478833"/>
                    </a:lnTo>
                    <a:lnTo>
                      <a:pt x="97517" y="477947"/>
                    </a:lnTo>
                    <a:lnTo>
                      <a:pt x="98404" y="477947"/>
                    </a:lnTo>
                    <a:lnTo>
                      <a:pt x="101728" y="484041"/>
                    </a:lnTo>
                    <a:lnTo>
                      <a:pt x="103834" y="486812"/>
                    </a:lnTo>
                    <a:lnTo>
                      <a:pt x="106161" y="488695"/>
                    </a:lnTo>
                    <a:lnTo>
                      <a:pt x="108821" y="489693"/>
                    </a:lnTo>
                    <a:lnTo>
                      <a:pt x="112588" y="489915"/>
                    </a:lnTo>
                    <a:lnTo>
                      <a:pt x="116356" y="489582"/>
                    </a:lnTo>
                    <a:lnTo>
                      <a:pt x="117686" y="488806"/>
                    </a:lnTo>
                    <a:lnTo>
                      <a:pt x="120345" y="486036"/>
                    </a:lnTo>
                    <a:lnTo>
                      <a:pt x="121453" y="485482"/>
                    </a:lnTo>
                    <a:lnTo>
                      <a:pt x="122894" y="486036"/>
                    </a:lnTo>
                    <a:lnTo>
                      <a:pt x="123670" y="487255"/>
                    </a:lnTo>
                    <a:lnTo>
                      <a:pt x="124335" y="488806"/>
                    </a:lnTo>
                    <a:lnTo>
                      <a:pt x="125221" y="490358"/>
                    </a:lnTo>
                    <a:lnTo>
                      <a:pt x="126329" y="491466"/>
                    </a:lnTo>
                    <a:lnTo>
                      <a:pt x="133200" y="496231"/>
                    </a:lnTo>
                    <a:lnTo>
                      <a:pt x="137079" y="500221"/>
                    </a:lnTo>
                    <a:lnTo>
                      <a:pt x="137300" y="500332"/>
                    </a:lnTo>
                    <a:lnTo>
                      <a:pt x="144171" y="507202"/>
                    </a:lnTo>
                    <a:lnTo>
                      <a:pt x="145612" y="507645"/>
                    </a:lnTo>
                    <a:lnTo>
                      <a:pt x="146830" y="508088"/>
                    </a:lnTo>
                    <a:lnTo>
                      <a:pt x="152925" y="508753"/>
                    </a:lnTo>
                    <a:lnTo>
                      <a:pt x="156138" y="510083"/>
                    </a:lnTo>
                    <a:lnTo>
                      <a:pt x="162123" y="514405"/>
                    </a:lnTo>
                    <a:lnTo>
                      <a:pt x="169104" y="517951"/>
                    </a:lnTo>
                    <a:lnTo>
                      <a:pt x="170988" y="520389"/>
                    </a:lnTo>
                    <a:lnTo>
                      <a:pt x="171099" y="524267"/>
                    </a:lnTo>
                    <a:lnTo>
                      <a:pt x="169990" y="530251"/>
                    </a:lnTo>
                    <a:lnTo>
                      <a:pt x="160904" y="531803"/>
                    </a:lnTo>
                    <a:lnTo>
                      <a:pt x="156471" y="533354"/>
                    </a:lnTo>
                    <a:lnTo>
                      <a:pt x="155585" y="534019"/>
                    </a:lnTo>
                    <a:lnTo>
                      <a:pt x="154588" y="535681"/>
                    </a:lnTo>
                    <a:lnTo>
                      <a:pt x="154477" y="537233"/>
                    </a:lnTo>
                    <a:lnTo>
                      <a:pt x="154698" y="538562"/>
                    </a:lnTo>
                    <a:lnTo>
                      <a:pt x="154477" y="540114"/>
                    </a:lnTo>
                    <a:lnTo>
                      <a:pt x="151706" y="543327"/>
                    </a:lnTo>
                    <a:lnTo>
                      <a:pt x="147827" y="542109"/>
                    </a:lnTo>
                    <a:lnTo>
                      <a:pt x="143616" y="539560"/>
                    </a:lnTo>
                    <a:lnTo>
                      <a:pt x="139516" y="538562"/>
                    </a:lnTo>
                    <a:lnTo>
                      <a:pt x="138297" y="539117"/>
                    </a:lnTo>
                    <a:lnTo>
                      <a:pt x="137189" y="540003"/>
                    </a:lnTo>
                    <a:lnTo>
                      <a:pt x="134862" y="541887"/>
                    </a:lnTo>
                    <a:lnTo>
                      <a:pt x="133865" y="543217"/>
                    </a:lnTo>
                    <a:lnTo>
                      <a:pt x="133643" y="546209"/>
                    </a:lnTo>
                    <a:lnTo>
                      <a:pt x="134973" y="548536"/>
                    </a:lnTo>
                    <a:lnTo>
                      <a:pt x="135084" y="548647"/>
                    </a:lnTo>
                    <a:lnTo>
                      <a:pt x="141622" y="554853"/>
                    </a:lnTo>
                    <a:lnTo>
                      <a:pt x="142397" y="556514"/>
                    </a:lnTo>
                    <a:lnTo>
                      <a:pt x="142619" y="557069"/>
                    </a:lnTo>
                    <a:lnTo>
                      <a:pt x="141179" y="560947"/>
                    </a:lnTo>
                    <a:lnTo>
                      <a:pt x="139849" y="563496"/>
                    </a:lnTo>
                    <a:lnTo>
                      <a:pt x="139516" y="564715"/>
                    </a:lnTo>
                    <a:lnTo>
                      <a:pt x="139406" y="567153"/>
                    </a:lnTo>
                    <a:lnTo>
                      <a:pt x="139738" y="569369"/>
                    </a:lnTo>
                    <a:lnTo>
                      <a:pt x="139627" y="571364"/>
                    </a:lnTo>
                    <a:lnTo>
                      <a:pt x="138297" y="573359"/>
                    </a:lnTo>
                    <a:lnTo>
                      <a:pt x="140625" y="575907"/>
                    </a:lnTo>
                    <a:lnTo>
                      <a:pt x="146276" y="579010"/>
                    </a:lnTo>
                    <a:lnTo>
                      <a:pt x="148160" y="581448"/>
                    </a:lnTo>
                    <a:lnTo>
                      <a:pt x="148160" y="581448"/>
                    </a:lnTo>
                    <a:lnTo>
                      <a:pt x="148160" y="581448"/>
                    </a:lnTo>
                    <a:lnTo>
                      <a:pt x="148160" y="581559"/>
                    </a:lnTo>
                    <a:lnTo>
                      <a:pt x="148160" y="581559"/>
                    </a:lnTo>
                    <a:lnTo>
                      <a:pt x="151373" y="589205"/>
                    </a:lnTo>
                    <a:lnTo>
                      <a:pt x="152038" y="590092"/>
                    </a:lnTo>
                    <a:lnTo>
                      <a:pt x="153479" y="591532"/>
                    </a:lnTo>
                    <a:lnTo>
                      <a:pt x="154144" y="592751"/>
                    </a:lnTo>
                    <a:lnTo>
                      <a:pt x="154033" y="593970"/>
                    </a:lnTo>
                    <a:lnTo>
                      <a:pt x="152925" y="595744"/>
                    </a:lnTo>
                    <a:lnTo>
                      <a:pt x="152703" y="596740"/>
                    </a:lnTo>
                    <a:lnTo>
                      <a:pt x="153258" y="597738"/>
                    </a:lnTo>
                    <a:lnTo>
                      <a:pt x="155031" y="599290"/>
                    </a:lnTo>
                    <a:lnTo>
                      <a:pt x="155695" y="600176"/>
                    </a:lnTo>
                    <a:lnTo>
                      <a:pt x="155917" y="601395"/>
                    </a:lnTo>
                    <a:lnTo>
                      <a:pt x="155806" y="603390"/>
                    </a:lnTo>
                    <a:lnTo>
                      <a:pt x="155917" y="604498"/>
                    </a:lnTo>
                    <a:lnTo>
                      <a:pt x="156914" y="607046"/>
                    </a:lnTo>
                    <a:lnTo>
                      <a:pt x="157801" y="608044"/>
                    </a:lnTo>
                    <a:lnTo>
                      <a:pt x="159242" y="608266"/>
                    </a:lnTo>
                    <a:lnTo>
                      <a:pt x="166888" y="608044"/>
                    </a:lnTo>
                    <a:lnTo>
                      <a:pt x="168661" y="608377"/>
                    </a:lnTo>
                    <a:lnTo>
                      <a:pt x="182734" y="618682"/>
                    </a:lnTo>
                    <a:lnTo>
                      <a:pt x="184618" y="620677"/>
                    </a:lnTo>
                    <a:lnTo>
                      <a:pt x="185505" y="621674"/>
                    </a:lnTo>
                    <a:lnTo>
                      <a:pt x="187610" y="624666"/>
                    </a:lnTo>
                    <a:lnTo>
                      <a:pt x="191932" y="633975"/>
                    </a:lnTo>
                    <a:lnTo>
                      <a:pt x="193151" y="637964"/>
                    </a:lnTo>
                    <a:lnTo>
                      <a:pt x="193483" y="640735"/>
                    </a:lnTo>
                    <a:lnTo>
                      <a:pt x="193483" y="645610"/>
                    </a:lnTo>
                    <a:lnTo>
                      <a:pt x="194149" y="648381"/>
                    </a:lnTo>
                    <a:lnTo>
                      <a:pt x="197694" y="657800"/>
                    </a:lnTo>
                    <a:lnTo>
                      <a:pt x="198249" y="660792"/>
                    </a:lnTo>
                    <a:lnTo>
                      <a:pt x="198803" y="662787"/>
                    </a:lnTo>
                    <a:lnTo>
                      <a:pt x="198803" y="664670"/>
                    </a:lnTo>
                    <a:lnTo>
                      <a:pt x="197584" y="667441"/>
                    </a:lnTo>
                    <a:lnTo>
                      <a:pt x="196697" y="668660"/>
                    </a:lnTo>
                    <a:lnTo>
                      <a:pt x="195921" y="669325"/>
                    </a:lnTo>
                    <a:lnTo>
                      <a:pt x="195146" y="670100"/>
                    </a:lnTo>
                    <a:lnTo>
                      <a:pt x="194703" y="671985"/>
                    </a:lnTo>
                    <a:lnTo>
                      <a:pt x="194703" y="673092"/>
                    </a:lnTo>
                    <a:lnTo>
                      <a:pt x="195257" y="674976"/>
                    </a:lnTo>
                    <a:lnTo>
                      <a:pt x="195146" y="676085"/>
                    </a:lnTo>
                    <a:lnTo>
                      <a:pt x="197805" y="678855"/>
                    </a:lnTo>
                    <a:lnTo>
                      <a:pt x="199135" y="679520"/>
                    </a:lnTo>
                    <a:lnTo>
                      <a:pt x="201019" y="679520"/>
                    </a:lnTo>
                    <a:lnTo>
                      <a:pt x="201905" y="678744"/>
                    </a:lnTo>
                    <a:lnTo>
                      <a:pt x="203125" y="676417"/>
                    </a:lnTo>
                    <a:lnTo>
                      <a:pt x="203790" y="675974"/>
                    </a:lnTo>
                    <a:lnTo>
                      <a:pt x="204897" y="676639"/>
                    </a:lnTo>
                    <a:lnTo>
                      <a:pt x="207003" y="679631"/>
                    </a:lnTo>
                    <a:lnTo>
                      <a:pt x="208111" y="680407"/>
                    </a:lnTo>
                    <a:lnTo>
                      <a:pt x="210549" y="679631"/>
                    </a:lnTo>
                    <a:lnTo>
                      <a:pt x="211879" y="678190"/>
                    </a:lnTo>
                    <a:lnTo>
                      <a:pt x="212876" y="677082"/>
                    </a:lnTo>
                    <a:lnTo>
                      <a:pt x="214760" y="673757"/>
                    </a:lnTo>
                    <a:lnTo>
                      <a:pt x="215979" y="670987"/>
                    </a:lnTo>
                    <a:lnTo>
                      <a:pt x="215979" y="670433"/>
                    </a:lnTo>
                    <a:lnTo>
                      <a:pt x="216422" y="667330"/>
                    </a:lnTo>
                    <a:lnTo>
                      <a:pt x="216090" y="665889"/>
                    </a:lnTo>
                    <a:lnTo>
                      <a:pt x="214981" y="661235"/>
                    </a:lnTo>
                    <a:lnTo>
                      <a:pt x="215092" y="657800"/>
                    </a:lnTo>
                    <a:lnTo>
                      <a:pt x="216533" y="650265"/>
                    </a:lnTo>
                    <a:lnTo>
                      <a:pt x="217642" y="647051"/>
                    </a:lnTo>
                    <a:lnTo>
                      <a:pt x="219857" y="644281"/>
                    </a:lnTo>
                    <a:lnTo>
                      <a:pt x="222739" y="642618"/>
                    </a:lnTo>
                    <a:lnTo>
                      <a:pt x="233377" y="639072"/>
                    </a:lnTo>
                    <a:lnTo>
                      <a:pt x="241466" y="636302"/>
                    </a:lnTo>
                    <a:lnTo>
                      <a:pt x="244681" y="635194"/>
                    </a:lnTo>
                    <a:lnTo>
                      <a:pt x="247561" y="633753"/>
                    </a:lnTo>
                    <a:lnTo>
                      <a:pt x="248891" y="632423"/>
                    </a:lnTo>
                    <a:lnTo>
                      <a:pt x="252659" y="628766"/>
                    </a:lnTo>
                    <a:lnTo>
                      <a:pt x="255429" y="626994"/>
                    </a:lnTo>
                    <a:lnTo>
                      <a:pt x="256316" y="626994"/>
                    </a:lnTo>
                    <a:lnTo>
                      <a:pt x="257092" y="627215"/>
                    </a:lnTo>
                    <a:lnTo>
                      <a:pt x="258532" y="627991"/>
                    </a:lnTo>
                    <a:lnTo>
                      <a:pt x="262854" y="631315"/>
                    </a:lnTo>
                    <a:lnTo>
                      <a:pt x="266844" y="635305"/>
                    </a:lnTo>
                    <a:lnTo>
                      <a:pt x="268727" y="638407"/>
                    </a:lnTo>
                    <a:lnTo>
                      <a:pt x="269835" y="640513"/>
                    </a:lnTo>
                    <a:lnTo>
                      <a:pt x="270279" y="640956"/>
                    </a:lnTo>
                    <a:lnTo>
                      <a:pt x="271165" y="641953"/>
                    </a:lnTo>
                    <a:lnTo>
                      <a:pt x="272052" y="642175"/>
                    </a:lnTo>
                    <a:lnTo>
                      <a:pt x="276927" y="643172"/>
                    </a:lnTo>
                    <a:lnTo>
                      <a:pt x="278146" y="642840"/>
                    </a:lnTo>
                    <a:lnTo>
                      <a:pt x="278368" y="641842"/>
                    </a:lnTo>
                    <a:lnTo>
                      <a:pt x="278368" y="641510"/>
                    </a:lnTo>
                    <a:lnTo>
                      <a:pt x="278257" y="638407"/>
                    </a:lnTo>
                    <a:lnTo>
                      <a:pt x="278146" y="637077"/>
                    </a:lnTo>
                    <a:lnTo>
                      <a:pt x="277814" y="636302"/>
                    </a:lnTo>
                    <a:lnTo>
                      <a:pt x="277481" y="635415"/>
                    </a:lnTo>
                    <a:lnTo>
                      <a:pt x="277703" y="634085"/>
                    </a:lnTo>
                    <a:lnTo>
                      <a:pt x="284352" y="623890"/>
                    </a:lnTo>
                    <a:lnTo>
                      <a:pt x="285128" y="623226"/>
                    </a:lnTo>
                    <a:lnTo>
                      <a:pt x="285793" y="622672"/>
                    </a:lnTo>
                    <a:lnTo>
                      <a:pt x="287787" y="622561"/>
                    </a:lnTo>
                    <a:lnTo>
                      <a:pt x="291777" y="624001"/>
                    </a:lnTo>
                    <a:lnTo>
                      <a:pt x="292996" y="623890"/>
                    </a:lnTo>
                    <a:lnTo>
                      <a:pt x="292885" y="622893"/>
                    </a:lnTo>
                    <a:lnTo>
                      <a:pt x="291998" y="621563"/>
                    </a:lnTo>
                    <a:lnTo>
                      <a:pt x="291887" y="620233"/>
                    </a:lnTo>
                    <a:lnTo>
                      <a:pt x="293661" y="619236"/>
                    </a:lnTo>
                    <a:lnTo>
                      <a:pt x="294990" y="619568"/>
                    </a:lnTo>
                    <a:lnTo>
                      <a:pt x="296098" y="620677"/>
                    </a:lnTo>
                    <a:lnTo>
                      <a:pt x="297207" y="621009"/>
                    </a:lnTo>
                    <a:lnTo>
                      <a:pt x="297761" y="620344"/>
                    </a:lnTo>
                    <a:lnTo>
                      <a:pt x="298869" y="619014"/>
                    </a:lnTo>
                    <a:lnTo>
                      <a:pt x="300863" y="620455"/>
                    </a:lnTo>
                    <a:lnTo>
                      <a:pt x="303191" y="620344"/>
                    </a:lnTo>
                    <a:lnTo>
                      <a:pt x="307956" y="619125"/>
                    </a:lnTo>
                    <a:lnTo>
                      <a:pt x="308177" y="619236"/>
                    </a:lnTo>
                    <a:lnTo>
                      <a:pt x="309396" y="619901"/>
                    </a:lnTo>
                    <a:lnTo>
                      <a:pt x="315048" y="619790"/>
                    </a:lnTo>
                    <a:lnTo>
                      <a:pt x="319037" y="620898"/>
                    </a:lnTo>
                    <a:lnTo>
                      <a:pt x="320921" y="621009"/>
                    </a:lnTo>
                    <a:lnTo>
                      <a:pt x="320921" y="621009"/>
                    </a:lnTo>
                    <a:lnTo>
                      <a:pt x="322694" y="619901"/>
                    </a:lnTo>
                    <a:lnTo>
                      <a:pt x="324357" y="617907"/>
                    </a:lnTo>
                    <a:lnTo>
                      <a:pt x="325797" y="617020"/>
                    </a:lnTo>
                    <a:lnTo>
                      <a:pt x="336878" y="610260"/>
                    </a:lnTo>
                    <a:lnTo>
                      <a:pt x="339206" y="609817"/>
                    </a:lnTo>
                    <a:lnTo>
                      <a:pt x="343639" y="609817"/>
                    </a:lnTo>
                    <a:lnTo>
                      <a:pt x="344525" y="609595"/>
                    </a:lnTo>
                    <a:lnTo>
                      <a:pt x="348293" y="606271"/>
                    </a:lnTo>
                    <a:lnTo>
                      <a:pt x="349511" y="605717"/>
                    </a:lnTo>
                    <a:lnTo>
                      <a:pt x="350952" y="606049"/>
                    </a:lnTo>
                    <a:lnTo>
                      <a:pt x="357047" y="609152"/>
                    </a:lnTo>
                    <a:lnTo>
                      <a:pt x="360704" y="610481"/>
                    </a:lnTo>
                    <a:lnTo>
                      <a:pt x="362698" y="610703"/>
                    </a:lnTo>
                    <a:lnTo>
                      <a:pt x="364472" y="610925"/>
                    </a:lnTo>
                    <a:lnTo>
                      <a:pt x="368461" y="610149"/>
                    </a:lnTo>
                    <a:lnTo>
                      <a:pt x="384086" y="603611"/>
                    </a:lnTo>
                    <a:lnTo>
                      <a:pt x="387078" y="600509"/>
                    </a:lnTo>
                    <a:lnTo>
                      <a:pt x="388076" y="600287"/>
                    </a:lnTo>
                    <a:lnTo>
                      <a:pt x="388519" y="601062"/>
                    </a:lnTo>
                    <a:lnTo>
                      <a:pt x="388630" y="603722"/>
                    </a:lnTo>
                    <a:lnTo>
                      <a:pt x="388962" y="604830"/>
                    </a:lnTo>
                    <a:lnTo>
                      <a:pt x="390624" y="606714"/>
                    </a:lnTo>
                    <a:lnTo>
                      <a:pt x="392508" y="608155"/>
                    </a:lnTo>
                    <a:lnTo>
                      <a:pt x="394502" y="608931"/>
                    </a:lnTo>
                    <a:lnTo>
                      <a:pt x="396719" y="609042"/>
                    </a:lnTo>
                    <a:lnTo>
                      <a:pt x="398824" y="607933"/>
                    </a:lnTo>
                    <a:lnTo>
                      <a:pt x="403589" y="607822"/>
                    </a:lnTo>
                    <a:lnTo>
                      <a:pt x="405695" y="607157"/>
                    </a:lnTo>
                    <a:lnTo>
                      <a:pt x="407246" y="604941"/>
                    </a:lnTo>
                    <a:lnTo>
                      <a:pt x="409130" y="599400"/>
                    </a:lnTo>
                    <a:lnTo>
                      <a:pt x="410793" y="597073"/>
                    </a:lnTo>
                    <a:lnTo>
                      <a:pt x="412565" y="596187"/>
                    </a:lnTo>
                    <a:lnTo>
                      <a:pt x="414006" y="595965"/>
                    </a:lnTo>
                    <a:lnTo>
                      <a:pt x="415225" y="595079"/>
                    </a:lnTo>
                    <a:lnTo>
                      <a:pt x="416444" y="592640"/>
                    </a:lnTo>
                    <a:lnTo>
                      <a:pt x="417995" y="586989"/>
                    </a:lnTo>
                    <a:lnTo>
                      <a:pt x="418439" y="583775"/>
                    </a:lnTo>
                    <a:lnTo>
                      <a:pt x="417995" y="581559"/>
                    </a:lnTo>
                    <a:lnTo>
                      <a:pt x="417995" y="581448"/>
                    </a:lnTo>
                    <a:lnTo>
                      <a:pt x="417109" y="579342"/>
                    </a:lnTo>
                    <a:lnTo>
                      <a:pt x="415669" y="577570"/>
                    </a:lnTo>
                    <a:lnTo>
                      <a:pt x="412122" y="575021"/>
                    </a:lnTo>
                    <a:lnTo>
                      <a:pt x="406249" y="569591"/>
                    </a:lnTo>
                    <a:lnTo>
                      <a:pt x="405806" y="569369"/>
                    </a:lnTo>
                    <a:lnTo>
                      <a:pt x="406249" y="566266"/>
                    </a:lnTo>
                    <a:lnTo>
                      <a:pt x="407579" y="560172"/>
                    </a:lnTo>
                    <a:lnTo>
                      <a:pt x="408022" y="558510"/>
                    </a:lnTo>
                    <a:lnTo>
                      <a:pt x="408465" y="554742"/>
                    </a:lnTo>
                    <a:lnTo>
                      <a:pt x="407689" y="552636"/>
                    </a:lnTo>
                    <a:lnTo>
                      <a:pt x="410682" y="546985"/>
                    </a:lnTo>
                    <a:lnTo>
                      <a:pt x="412122" y="545544"/>
                    </a:lnTo>
                    <a:lnTo>
                      <a:pt x="412344" y="545101"/>
                    </a:lnTo>
                    <a:lnTo>
                      <a:pt x="412344" y="544658"/>
                    </a:lnTo>
                    <a:lnTo>
                      <a:pt x="412344" y="544103"/>
                    </a:lnTo>
                    <a:lnTo>
                      <a:pt x="412122" y="543660"/>
                    </a:lnTo>
                    <a:lnTo>
                      <a:pt x="410460" y="542330"/>
                    </a:lnTo>
                    <a:lnTo>
                      <a:pt x="408908" y="540003"/>
                    </a:lnTo>
                    <a:lnTo>
                      <a:pt x="406249" y="533465"/>
                    </a:lnTo>
                    <a:lnTo>
                      <a:pt x="405806" y="532911"/>
                    </a:lnTo>
                    <a:lnTo>
                      <a:pt x="406028" y="532357"/>
                    </a:lnTo>
                    <a:lnTo>
                      <a:pt x="406360" y="531803"/>
                    </a:lnTo>
                    <a:lnTo>
                      <a:pt x="407136" y="530695"/>
                    </a:lnTo>
                    <a:lnTo>
                      <a:pt x="408133" y="529808"/>
                    </a:lnTo>
                    <a:lnTo>
                      <a:pt x="411014" y="528257"/>
                    </a:lnTo>
                    <a:lnTo>
                      <a:pt x="412122" y="527260"/>
                    </a:lnTo>
                    <a:lnTo>
                      <a:pt x="413895" y="524489"/>
                    </a:lnTo>
                    <a:lnTo>
                      <a:pt x="415004" y="523603"/>
                    </a:lnTo>
                    <a:lnTo>
                      <a:pt x="416555" y="523603"/>
                    </a:lnTo>
                    <a:lnTo>
                      <a:pt x="418550" y="523935"/>
                    </a:lnTo>
                    <a:lnTo>
                      <a:pt x="419325" y="523492"/>
                    </a:lnTo>
                    <a:lnTo>
                      <a:pt x="419325" y="523381"/>
                    </a:lnTo>
                    <a:lnTo>
                      <a:pt x="419880" y="522495"/>
                    </a:lnTo>
                    <a:lnTo>
                      <a:pt x="421430" y="521497"/>
                    </a:lnTo>
                    <a:lnTo>
                      <a:pt x="424534" y="521054"/>
                    </a:lnTo>
                    <a:lnTo>
                      <a:pt x="433067" y="523381"/>
                    </a:lnTo>
                    <a:lnTo>
                      <a:pt x="436502" y="522495"/>
                    </a:lnTo>
                    <a:lnTo>
                      <a:pt x="440047" y="521054"/>
                    </a:lnTo>
                    <a:lnTo>
                      <a:pt x="441378" y="519392"/>
                    </a:lnTo>
                    <a:lnTo>
                      <a:pt x="441378" y="519170"/>
                    </a:lnTo>
                    <a:lnTo>
                      <a:pt x="442043" y="517508"/>
                    </a:lnTo>
                    <a:lnTo>
                      <a:pt x="444148" y="509973"/>
                    </a:lnTo>
                    <a:lnTo>
                      <a:pt x="444813" y="507977"/>
                    </a:lnTo>
                    <a:lnTo>
                      <a:pt x="445588" y="506758"/>
                    </a:lnTo>
                    <a:lnTo>
                      <a:pt x="446919" y="505983"/>
                    </a:lnTo>
                    <a:lnTo>
                      <a:pt x="450021" y="505207"/>
                    </a:lnTo>
                    <a:lnTo>
                      <a:pt x="451573" y="504653"/>
                    </a:lnTo>
                    <a:lnTo>
                      <a:pt x="451573" y="504653"/>
                    </a:lnTo>
                    <a:lnTo>
                      <a:pt x="451573" y="504653"/>
                    </a:lnTo>
                    <a:lnTo>
                      <a:pt x="451573" y="504542"/>
                    </a:lnTo>
                    <a:lnTo>
                      <a:pt x="453013" y="502436"/>
                    </a:lnTo>
                    <a:lnTo>
                      <a:pt x="457778" y="497893"/>
                    </a:lnTo>
                    <a:lnTo>
                      <a:pt x="458443" y="496785"/>
                    </a:lnTo>
                    <a:lnTo>
                      <a:pt x="459219" y="493904"/>
                    </a:lnTo>
                    <a:lnTo>
                      <a:pt x="459773" y="492796"/>
                    </a:lnTo>
                    <a:lnTo>
                      <a:pt x="460770" y="491910"/>
                    </a:lnTo>
                    <a:lnTo>
                      <a:pt x="462654" y="491023"/>
                    </a:lnTo>
                    <a:lnTo>
                      <a:pt x="463651" y="490358"/>
                    </a:lnTo>
                    <a:lnTo>
                      <a:pt x="465868" y="486812"/>
                    </a:lnTo>
                    <a:lnTo>
                      <a:pt x="467973" y="481714"/>
                    </a:lnTo>
                    <a:lnTo>
                      <a:pt x="469192" y="476617"/>
                    </a:lnTo>
                    <a:lnTo>
                      <a:pt x="468971" y="474622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E008A9F-571D-63BF-0E27-35F3B41649A0}"/>
                  </a:ext>
                </a:extLst>
              </p:cNvPr>
              <p:cNvSpPr/>
              <p:nvPr/>
            </p:nvSpPr>
            <p:spPr>
              <a:xfrm>
                <a:off x="8921451" y="-1651220"/>
                <a:ext cx="4796532" cy="6739347"/>
              </a:xfrm>
              <a:custGeom>
                <a:avLst/>
                <a:gdLst>
                  <a:gd name="connsiteX0" fmla="*/ 3423530 w 4796532"/>
                  <a:gd name="connsiteY0" fmla="*/ 968194 h 6739347"/>
                  <a:gd name="connsiteX1" fmla="*/ 3420538 w 4796532"/>
                  <a:gd name="connsiteY1" fmla="*/ 971297 h 6739347"/>
                  <a:gd name="connsiteX2" fmla="*/ 3416548 w 4796532"/>
                  <a:gd name="connsiteY2" fmla="*/ 974178 h 6739347"/>
                  <a:gd name="connsiteX3" fmla="*/ 3416548 w 4796532"/>
                  <a:gd name="connsiteY3" fmla="*/ 975064 h 6739347"/>
                  <a:gd name="connsiteX4" fmla="*/ 3418099 w 4796532"/>
                  <a:gd name="connsiteY4" fmla="*/ 975064 h 6739347"/>
                  <a:gd name="connsiteX5" fmla="*/ 3419873 w 4796532"/>
                  <a:gd name="connsiteY5" fmla="*/ 974067 h 6739347"/>
                  <a:gd name="connsiteX6" fmla="*/ 3426410 w 4796532"/>
                  <a:gd name="connsiteY6" fmla="*/ 967861 h 6739347"/>
                  <a:gd name="connsiteX7" fmla="*/ 3426632 w 4796532"/>
                  <a:gd name="connsiteY7" fmla="*/ 966088 h 6739347"/>
                  <a:gd name="connsiteX8" fmla="*/ 3424638 w 4796532"/>
                  <a:gd name="connsiteY8" fmla="*/ 967197 h 6739347"/>
                  <a:gd name="connsiteX9" fmla="*/ 3423530 w 4796532"/>
                  <a:gd name="connsiteY9" fmla="*/ 968194 h 6739347"/>
                  <a:gd name="connsiteX10" fmla="*/ 3243455 w 4796532"/>
                  <a:gd name="connsiteY10" fmla="*/ 939493 h 6739347"/>
                  <a:gd name="connsiteX11" fmla="*/ 3244563 w 4796532"/>
                  <a:gd name="connsiteY11" fmla="*/ 939049 h 6739347"/>
                  <a:gd name="connsiteX12" fmla="*/ 3245560 w 4796532"/>
                  <a:gd name="connsiteY12" fmla="*/ 938052 h 6739347"/>
                  <a:gd name="connsiteX13" fmla="*/ 3246335 w 4796532"/>
                  <a:gd name="connsiteY13" fmla="*/ 938052 h 6739347"/>
                  <a:gd name="connsiteX14" fmla="*/ 3248220 w 4796532"/>
                  <a:gd name="connsiteY14" fmla="*/ 941931 h 6739347"/>
                  <a:gd name="connsiteX15" fmla="*/ 3247222 w 4796532"/>
                  <a:gd name="connsiteY15" fmla="*/ 944590 h 6739347"/>
                  <a:gd name="connsiteX16" fmla="*/ 3245228 w 4796532"/>
                  <a:gd name="connsiteY16" fmla="*/ 947915 h 6739347"/>
                  <a:gd name="connsiteX17" fmla="*/ 3244120 w 4796532"/>
                  <a:gd name="connsiteY17" fmla="*/ 954120 h 6739347"/>
                  <a:gd name="connsiteX18" fmla="*/ 3243676 w 4796532"/>
                  <a:gd name="connsiteY18" fmla="*/ 960215 h 6739347"/>
                  <a:gd name="connsiteX19" fmla="*/ 3243011 w 4796532"/>
                  <a:gd name="connsiteY19" fmla="*/ 965091 h 6739347"/>
                  <a:gd name="connsiteX20" fmla="*/ 3243011 w 4796532"/>
                  <a:gd name="connsiteY20" fmla="*/ 969413 h 6739347"/>
                  <a:gd name="connsiteX21" fmla="*/ 3244895 w 4796532"/>
                  <a:gd name="connsiteY21" fmla="*/ 973624 h 6739347"/>
                  <a:gd name="connsiteX22" fmla="*/ 3245892 w 4796532"/>
                  <a:gd name="connsiteY22" fmla="*/ 973402 h 6739347"/>
                  <a:gd name="connsiteX23" fmla="*/ 3248774 w 4796532"/>
                  <a:gd name="connsiteY23" fmla="*/ 969302 h 6739347"/>
                  <a:gd name="connsiteX24" fmla="*/ 3250325 w 4796532"/>
                  <a:gd name="connsiteY24" fmla="*/ 968305 h 6739347"/>
                  <a:gd name="connsiteX25" fmla="*/ 3251433 w 4796532"/>
                  <a:gd name="connsiteY25" fmla="*/ 969080 h 6739347"/>
                  <a:gd name="connsiteX26" fmla="*/ 3254093 w 4796532"/>
                  <a:gd name="connsiteY26" fmla="*/ 972405 h 6739347"/>
                  <a:gd name="connsiteX27" fmla="*/ 3255755 w 4796532"/>
                  <a:gd name="connsiteY27" fmla="*/ 972626 h 6739347"/>
                  <a:gd name="connsiteX28" fmla="*/ 3254647 w 4796532"/>
                  <a:gd name="connsiteY28" fmla="*/ 974510 h 6739347"/>
                  <a:gd name="connsiteX29" fmla="*/ 3250990 w 4796532"/>
                  <a:gd name="connsiteY29" fmla="*/ 978832 h 6739347"/>
                  <a:gd name="connsiteX30" fmla="*/ 3255090 w 4796532"/>
                  <a:gd name="connsiteY30" fmla="*/ 984484 h 6739347"/>
                  <a:gd name="connsiteX31" fmla="*/ 3256420 w 4796532"/>
                  <a:gd name="connsiteY31" fmla="*/ 985259 h 6739347"/>
                  <a:gd name="connsiteX32" fmla="*/ 3257861 w 4796532"/>
                  <a:gd name="connsiteY32" fmla="*/ 986589 h 6739347"/>
                  <a:gd name="connsiteX33" fmla="*/ 3260409 w 4796532"/>
                  <a:gd name="connsiteY33" fmla="*/ 992684 h 6739347"/>
                  <a:gd name="connsiteX34" fmla="*/ 3261739 w 4796532"/>
                  <a:gd name="connsiteY34" fmla="*/ 994014 h 6739347"/>
                  <a:gd name="connsiteX35" fmla="*/ 3264952 w 4796532"/>
                  <a:gd name="connsiteY35" fmla="*/ 995454 h 6739347"/>
                  <a:gd name="connsiteX36" fmla="*/ 3275702 w 4796532"/>
                  <a:gd name="connsiteY36" fmla="*/ 1006868 h 6739347"/>
                  <a:gd name="connsiteX37" fmla="*/ 3281686 w 4796532"/>
                  <a:gd name="connsiteY37" fmla="*/ 1017174 h 6739347"/>
                  <a:gd name="connsiteX38" fmla="*/ 3285011 w 4796532"/>
                  <a:gd name="connsiteY38" fmla="*/ 1021164 h 6739347"/>
                  <a:gd name="connsiteX39" fmla="*/ 3295648 w 4796532"/>
                  <a:gd name="connsiteY39" fmla="*/ 1020055 h 6739347"/>
                  <a:gd name="connsiteX40" fmla="*/ 3297200 w 4796532"/>
                  <a:gd name="connsiteY40" fmla="*/ 1017617 h 6739347"/>
                  <a:gd name="connsiteX41" fmla="*/ 3298197 w 4796532"/>
                  <a:gd name="connsiteY41" fmla="*/ 1014071 h 6739347"/>
                  <a:gd name="connsiteX42" fmla="*/ 3299527 w 4796532"/>
                  <a:gd name="connsiteY42" fmla="*/ 1012963 h 6739347"/>
                  <a:gd name="connsiteX43" fmla="*/ 3301078 w 4796532"/>
                  <a:gd name="connsiteY43" fmla="*/ 1013739 h 6739347"/>
                  <a:gd name="connsiteX44" fmla="*/ 3302852 w 4796532"/>
                  <a:gd name="connsiteY44" fmla="*/ 1015623 h 6739347"/>
                  <a:gd name="connsiteX45" fmla="*/ 3303960 w 4796532"/>
                  <a:gd name="connsiteY45" fmla="*/ 1017507 h 6739347"/>
                  <a:gd name="connsiteX46" fmla="*/ 3304846 w 4796532"/>
                  <a:gd name="connsiteY46" fmla="*/ 1019391 h 6739347"/>
                  <a:gd name="connsiteX47" fmla="*/ 3306065 w 4796532"/>
                  <a:gd name="connsiteY47" fmla="*/ 1020942 h 6739347"/>
                  <a:gd name="connsiteX48" fmla="*/ 3308060 w 4796532"/>
                  <a:gd name="connsiteY48" fmla="*/ 1021718 h 6739347"/>
                  <a:gd name="connsiteX49" fmla="*/ 3359145 w 4796532"/>
                  <a:gd name="connsiteY49" fmla="*/ 1005871 h 6739347"/>
                  <a:gd name="connsiteX50" fmla="*/ 3366460 w 4796532"/>
                  <a:gd name="connsiteY50" fmla="*/ 998336 h 6739347"/>
                  <a:gd name="connsiteX51" fmla="*/ 3365573 w 4796532"/>
                  <a:gd name="connsiteY51" fmla="*/ 996009 h 6739347"/>
                  <a:gd name="connsiteX52" fmla="*/ 3368565 w 4796532"/>
                  <a:gd name="connsiteY52" fmla="*/ 994568 h 6739347"/>
                  <a:gd name="connsiteX53" fmla="*/ 3378760 w 4796532"/>
                  <a:gd name="connsiteY53" fmla="*/ 996009 h 6739347"/>
                  <a:gd name="connsiteX54" fmla="*/ 3392058 w 4796532"/>
                  <a:gd name="connsiteY54" fmla="*/ 988473 h 6739347"/>
                  <a:gd name="connsiteX55" fmla="*/ 3399039 w 4796532"/>
                  <a:gd name="connsiteY55" fmla="*/ 978943 h 6739347"/>
                  <a:gd name="connsiteX56" fmla="*/ 3403804 w 4796532"/>
                  <a:gd name="connsiteY56" fmla="*/ 976062 h 6739347"/>
                  <a:gd name="connsiteX57" fmla="*/ 3408680 w 4796532"/>
                  <a:gd name="connsiteY57" fmla="*/ 974732 h 6739347"/>
                  <a:gd name="connsiteX58" fmla="*/ 3412559 w 4796532"/>
                  <a:gd name="connsiteY58" fmla="*/ 971297 h 6739347"/>
                  <a:gd name="connsiteX59" fmla="*/ 3424638 w 4796532"/>
                  <a:gd name="connsiteY59" fmla="*/ 947582 h 6739347"/>
                  <a:gd name="connsiteX60" fmla="*/ 3432173 w 4796532"/>
                  <a:gd name="connsiteY60" fmla="*/ 941820 h 6739347"/>
                  <a:gd name="connsiteX61" fmla="*/ 3434057 w 4796532"/>
                  <a:gd name="connsiteY61" fmla="*/ 937941 h 6739347"/>
                  <a:gd name="connsiteX62" fmla="*/ 3434389 w 4796532"/>
                  <a:gd name="connsiteY62" fmla="*/ 933398 h 6739347"/>
                  <a:gd name="connsiteX63" fmla="*/ 3432506 w 4796532"/>
                  <a:gd name="connsiteY63" fmla="*/ 932511 h 6739347"/>
                  <a:gd name="connsiteX64" fmla="*/ 3427851 w 4796532"/>
                  <a:gd name="connsiteY64" fmla="*/ 933620 h 6739347"/>
                  <a:gd name="connsiteX65" fmla="*/ 3429846 w 4796532"/>
                  <a:gd name="connsiteY65" fmla="*/ 928522 h 6739347"/>
                  <a:gd name="connsiteX66" fmla="*/ 3439265 w 4796532"/>
                  <a:gd name="connsiteY66" fmla="*/ 913008 h 6739347"/>
                  <a:gd name="connsiteX67" fmla="*/ 3442479 w 4796532"/>
                  <a:gd name="connsiteY67" fmla="*/ 909683 h 6739347"/>
                  <a:gd name="connsiteX68" fmla="*/ 3447023 w 4796532"/>
                  <a:gd name="connsiteY68" fmla="*/ 907689 h 6739347"/>
                  <a:gd name="connsiteX69" fmla="*/ 3459434 w 4796532"/>
                  <a:gd name="connsiteY69" fmla="*/ 891731 h 6739347"/>
                  <a:gd name="connsiteX70" fmla="*/ 3464753 w 4796532"/>
                  <a:gd name="connsiteY70" fmla="*/ 887964 h 6739347"/>
                  <a:gd name="connsiteX71" fmla="*/ 3467966 w 4796532"/>
                  <a:gd name="connsiteY71" fmla="*/ 886745 h 6739347"/>
                  <a:gd name="connsiteX72" fmla="*/ 3469629 w 4796532"/>
                  <a:gd name="connsiteY72" fmla="*/ 887742 h 6739347"/>
                  <a:gd name="connsiteX73" fmla="*/ 3469296 w 4796532"/>
                  <a:gd name="connsiteY73" fmla="*/ 890845 h 6739347"/>
                  <a:gd name="connsiteX74" fmla="*/ 3465750 w 4796532"/>
                  <a:gd name="connsiteY74" fmla="*/ 903145 h 6739347"/>
                  <a:gd name="connsiteX75" fmla="*/ 3460099 w 4796532"/>
                  <a:gd name="connsiteY75" fmla="*/ 916554 h 6739347"/>
                  <a:gd name="connsiteX76" fmla="*/ 3458325 w 4796532"/>
                  <a:gd name="connsiteY76" fmla="*/ 924311 h 6739347"/>
                  <a:gd name="connsiteX77" fmla="*/ 3459545 w 4796532"/>
                  <a:gd name="connsiteY77" fmla="*/ 931292 h 6739347"/>
                  <a:gd name="connsiteX78" fmla="*/ 3458547 w 4796532"/>
                  <a:gd name="connsiteY78" fmla="*/ 932733 h 6739347"/>
                  <a:gd name="connsiteX79" fmla="*/ 3457993 w 4796532"/>
                  <a:gd name="connsiteY79" fmla="*/ 934284 h 6739347"/>
                  <a:gd name="connsiteX80" fmla="*/ 3457217 w 4796532"/>
                  <a:gd name="connsiteY80" fmla="*/ 937941 h 6739347"/>
                  <a:gd name="connsiteX81" fmla="*/ 3463534 w 4796532"/>
                  <a:gd name="connsiteY81" fmla="*/ 932955 h 6739347"/>
                  <a:gd name="connsiteX82" fmla="*/ 3472399 w 4796532"/>
                  <a:gd name="connsiteY82" fmla="*/ 918770 h 6739347"/>
                  <a:gd name="connsiteX83" fmla="*/ 3479602 w 4796532"/>
                  <a:gd name="connsiteY83" fmla="*/ 901926 h 6739347"/>
                  <a:gd name="connsiteX84" fmla="*/ 3480932 w 4796532"/>
                  <a:gd name="connsiteY84" fmla="*/ 888961 h 6739347"/>
                  <a:gd name="connsiteX85" fmla="*/ 3475612 w 4796532"/>
                  <a:gd name="connsiteY85" fmla="*/ 875774 h 6739347"/>
                  <a:gd name="connsiteX86" fmla="*/ 3469518 w 4796532"/>
                  <a:gd name="connsiteY86" fmla="*/ 863806 h 6739347"/>
                  <a:gd name="connsiteX87" fmla="*/ 3462980 w 4796532"/>
                  <a:gd name="connsiteY87" fmla="*/ 853722 h 6739347"/>
                  <a:gd name="connsiteX88" fmla="*/ 3447023 w 4796532"/>
                  <a:gd name="connsiteY88" fmla="*/ 841310 h 6739347"/>
                  <a:gd name="connsiteX89" fmla="*/ 3409678 w 4796532"/>
                  <a:gd name="connsiteY89" fmla="*/ 809839 h 6739347"/>
                  <a:gd name="connsiteX90" fmla="*/ 3361806 w 4796532"/>
                  <a:gd name="connsiteY90" fmla="*/ 774267 h 6739347"/>
                  <a:gd name="connsiteX91" fmla="*/ 3340639 w 4796532"/>
                  <a:gd name="connsiteY91" fmla="*/ 771386 h 6739347"/>
                  <a:gd name="connsiteX92" fmla="*/ 3320360 w 4796532"/>
                  <a:gd name="connsiteY92" fmla="*/ 774267 h 6739347"/>
                  <a:gd name="connsiteX93" fmla="*/ 3309057 w 4796532"/>
                  <a:gd name="connsiteY93" fmla="*/ 779032 h 6739347"/>
                  <a:gd name="connsiteX94" fmla="*/ 3281797 w 4796532"/>
                  <a:gd name="connsiteY94" fmla="*/ 802636 h 6739347"/>
                  <a:gd name="connsiteX95" fmla="*/ 3275480 w 4796532"/>
                  <a:gd name="connsiteY95" fmla="*/ 812387 h 6739347"/>
                  <a:gd name="connsiteX96" fmla="*/ 3268277 w 4796532"/>
                  <a:gd name="connsiteY96" fmla="*/ 818150 h 6739347"/>
                  <a:gd name="connsiteX97" fmla="*/ 3266504 w 4796532"/>
                  <a:gd name="connsiteY97" fmla="*/ 821031 h 6739347"/>
                  <a:gd name="connsiteX98" fmla="*/ 3263180 w 4796532"/>
                  <a:gd name="connsiteY98" fmla="*/ 828567 h 6739347"/>
                  <a:gd name="connsiteX99" fmla="*/ 3255533 w 4796532"/>
                  <a:gd name="connsiteY99" fmla="*/ 841199 h 6739347"/>
                  <a:gd name="connsiteX100" fmla="*/ 3252098 w 4796532"/>
                  <a:gd name="connsiteY100" fmla="*/ 848624 h 6739347"/>
                  <a:gd name="connsiteX101" fmla="*/ 3250325 w 4796532"/>
                  <a:gd name="connsiteY101" fmla="*/ 855273 h 6739347"/>
                  <a:gd name="connsiteX102" fmla="*/ 3248552 w 4796532"/>
                  <a:gd name="connsiteY102" fmla="*/ 864692 h 6739347"/>
                  <a:gd name="connsiteX103" fmla="*/ 3247555 w 4796532"/>
                  <a:gd name="connsiteY103" fmla="*/ 874001 h 6739347"/>
                  <a:gd name="connsiteX104" fmla="*/ 3247998 w 4796532"/>
                  <a:gd name="connsiteY104" fmla="*/ 880317 h 6739347"/>
                  <a:gd name="connsiteX105" fmla="*/ 3247998 w 4796532"/>
                  <a:gd name="connsiteY105" fmla="*/ 882423 h 6739347"/>
                  <a:gd name="connsiteX106" fmla="*/ 3248220 w 4796532"/>
                  <a:gd name="connsiteY106" fmla="*/ 892618 h 6739347"/>
                  <a:gd name="connsiteX107" fmla="*/ 3248220 w 4796532"/>
                  <a:gd name="connsiteY107" fmla="*/ 894502 h 6739347"/>
                  <a:gd name="connsiteX108" fmla="*/ 3247444 w 4796532"/>
                  <a:gd name="connsiteY108" fmla="*/ 898713 h 6739347"/>
                  <a:gd name="connsiteX109" fmla="*/ 3244785 w 4796532"/>
                  <a:gd name="connsiteY109" fmla="*/ 905694 h 6739347"/>
                  <a:gd name="connsiteX110" fmla="*/ 3242568 w 4796532"/>
                  <a:gd name="connsiteY110" fmla="*/ 913562 h 6739347"/>
                  <a:gd name="connsiteX111" fmla="*/ 3242346 w 4796532"/>
                  <a:gd name="connsiteY111" fmla="*/ 914781 h 6739347"/>
                  <a:gd name="connsiteX112" fmla="*/ 3242346 w 4796532"/>
                  <a:gd name="connsiteY112" fmla="*/ 916221 h 6739347"/>
                  <a:gd name="connsiteX113" fmla="*/ 3242124 w 4796532"/>
                  <a:gd name="connsiteY113" fmla="*/ 919546 h 6739347"/>
                  <a:gd name="connsiteX114" fmla="*/ 3242679 w 4796532"/>
                  <a:gd name="connsiteY114" fmla="*/ 920654 h 6739347"/>
                  <a:gd name="connsiteX115" fmla="*/ 3246668 w 4796532"/>
                  <a:gd name="connsiteY115" fmla="*/ 922649 h 6739347"/>
                  <a:gd name="connsiteX116" fmla="*/ 3242679 w 4796532"/>
                  <a:gd name="connsiteY116" fmla="*/ 930184 h 6739347"/>
                  <a:gd name="connsiteX117" fmla="*/ 3242124 w 4796532"/>
                  <a:gd name="connsiteY117" fmla="*/ 932401 h 6739347"/>
                  <a:gd name="connsiteX118" fmla="*/ 3242124 w 4796532"/>
                  <a:gd name="connsiteY118" fmla="*/ 934284 h 6739347"/>
                  <a:gd name="connsiteX119" fmla="*/ 3241681 w 4796532"/>
                  <a:gd name="connsiteY119" fmla="*/ 935171 h 6739347"/>
                  <a:gd name="connsiteX120" fmla="*/ 3241681 w 4796532"/>
                  <a:gd name="connsiteY120" fmla="*/ 936057 h 6739347"/>
                  <a:gd name="connsiteX121" fmla="*/ 3242124 w 4796532"/>
                  <a:gd name="connsiteY121" fmla="*/ 937941 h 6739347"/>
                  <a:gd name="connsiteX122" fmla="*/ 3243122 w 4796532"/>
                  <a:gd name="connsiteY122" fmla="*/ 939603 h 6739347"/>
                  <a:gd name="connsiteX123" fmla="*/ 3452785 w 4796532"/>
                  <a:gd name="connsiteY123" fmla="*/ 950796 h 6739347"/>
                  <a:gd name="connsiteX124" fmla="*/ 3450236 w 4796532"/>
                  <a:gd name="connsiteY124" fmla="*/ 953677 h 6739347"/>
                  <a:gd name="connsiteX125" fmla="*/ 3444695 w 4796532"/>
                  <a:gd name="connsiteY125" fmla="*/ 957888 h 6739347"/>
                  <a:gd name="connsiteX126" fmla="*/ 3445138 w 4796532"/>
                  <a:gd name="connsiteY126" fmla="*/ 958442 h 6739347"/>
                  <a:gd name="connsiteX127" fmla="*/ 3452563 w 4796532"/>
                  <a:gd name="connsiteY127" fmla="*/ 954564 h 6739347"/>
                  <a:gd name="connsiteX128" fmla="*/ 3455777 w 4796532"/>
                  <a:gd name="connsiteY128" fmla="*/ 951239 h 6739347"/>
                  <a:gd name="connsiteX129" fmla="*/ 3456885 w 4796532"/>
                  <a:gd name="connsiteY129" fmla="*/ 948025 h 6739347"/>
                  <a:gd name="connsiteX130" fmla="*/ 3455334 w 4796532"/>
                  <a:gd name="connsiteY130" fmla="*/ 947804 h 6739347"/>
                  <a:gd name="connsiteX131" fmla="*/ 3454114 w 4796532"/>
                  <a:gd name="connsiteY131" fmla="*/ 948801 h 6739347"/>
                  <a:gd name="connsiteX132" fmla="*/ 3452895 w 4796532"/>
                  <a:gd name="connsiteY132" fmla="*/ 950796 h 6739347"/>
                  <a:gd name="connsiteX133" fmla="*/ 3395826 w 4796532"/>
                  <a:gd name="connsiteY133" fmla="*/ 994125 h 6739347"/>
                  <a:gd name="connsiteX134" fmla="*/ 3393831 w 4796532"/>
                  <a:gd name="connsiteY134" fmla="*/ 996009 h 6739347"/>
                  <a:gd name="connsiteX135" fmla="*/ 3386849 w 4796532"/>
                  <a:gd name="connsiteY135" fmla="*/ 1001771 h 6739347"/>
                  <a:gd name="connsiteX136" fmla="*/ 3387625 w 4796532"/>
                  <a:gd name="connsiteY136" fmla="*/ 1003876 h 6739347"/>
                  <a:gd name="connsiteX137" fmla="*/ 3393388 w 4796532"/>
                  <a:gd name="connsiteY137" fmla="*/ 1000884 h 6739347"/>
                  <a:gd name="connsiteX138" fmla="*/ 3398042 w 4796532"/>
                  <a:gd name="connsiteY138" fmla="*/ 996673 h 6739347"/>
                  <a:gd name="connsiteX139" fmla="*/ 3398928 w 4796532"/>
                  <a:gd name="connsiteY139" fmla="*/ 994790 h 6739347"/>
                  <a:gd name="connsiteX140" fmla="*/ 3398485 w 4796532"/>
                  <a:gd name="connsiteY140" fmla="*/ 993017 h 6739347"/>
                  <a:gd name="connsiteX141" fmla="*/ 3396712 w 4796532"/>
                  <a:gd name="connsiteY141" fmla="*/ 993349 h 6739347"/>
                  <a:gd name="connsiteX142" fmla="*/ 3395715 w 4796532"/>
                  <a:gd name="connsiteY142" fmla="*/ 994014 h 6739347"/>
                  <a:gd name="connsiteX143" fmla="*/ 3540883 w 4796532"/>
                  <a:gd name="connsiteY143" fmla="*/ 1128211 h 6739347"/>
                  <a:gd name="connsiteX144" fmla="*/ 3542988 w 4796532"/>
                  <a:gd name="connsiteY144" fmla="*/ 1126327 h 6739347"/>
                  <a:gd name="connsiteX145" fmla="*/ 3545427 w 4796532"/>
                  <a:gd name="connsiteY145" fmla="*/ 1125219 h 6739347"/>
                  <a:gd name="connsiteX146" fmla="*/ 3550635 w 4796532"/>
                  <a:gd name="connsiteY146" fmla="*/ 1124665 h 6739347"/>
                  <a:gd name="connsiteX147" fmla="*/ 3557616 w 4796532"/>
                  <a:gd name="connsiteY147" fmla="*/ 1115800 h 6739347"/>
                  <a:gd name="connsiteX148" fmla="*/ 3568809 w 4796532"/>
                  <a:gd name="connsiteY148" fmla="*/ 1115800 h 6739347"/>
                  <a:gd name="connsiteX149" fmla="*/ 3577341 w 4796532"/>
                  <a:gd name="connsiteY149" fmla="*/ 1106048 h 6739347"/>
                  <a:gd name="connsiteX150" fmla="*/ 3609921 w 4796532"/>
                  <a:gd name="connsiteY150" fmla="*/ 1100840 h 6739347"/>
                  <a:gd name="connsiteX151" fmla="*/ 3614243 w 4796532"/>
                  <a:gd name="connsiteY151" fmla="*/ 1096296 h 6739347"/>
                  <a:gd name="connsiteX152" fmla="*/ 3591747 w 4796532"/>
                  <a:gd name="connsiteY152" fmla="*/ 1094191 h 6739347"/>
                  <a:gd name="connsiteX153" fmla="*/ 3577231 w 4796532"/>
                  <a:gd name="connsiteY153" fmla="*/ 1092307 h 6739347"/>
                  <a:gd name="connsiteX154" fmla="*/ 3543210 w 4796532"/>
                  <a:gd name="connsiteY154" fmla="*/ 1114913 h 6739347"/>
                  <a:gd name="connsiteX155" fmla="*/ 3537559 w 4796532"/>
                  <a:gd name="connsiteY155" fmla="*/ 1122006 h 6739347"/>
                  <a:gd name="connsiteX156" fmla="*/ 3536340 w 4796532"/>
                  <a:gd name="connsiteY156" fmla="*/ 1124222 h 6739347"/>
                  <a:gd name="connsiteX157" fmla="*/ 3535231 w 4796532"/>
                  <a:gd name="connsiteY157" fmla="*/ 1126881 h 6739347"/>
                  <a:gd name="connsiteX158" fmla="*/ 3534234 w 4796532"/>
                  <a:gd name="connsiteY158" fmla="*/ 1129984 h 6739347"/>
                  <a:gd name="connsiteX159" fmla="*/ 3538666 w 4796532"/>
                  <a:gd name="connsiteY159" fmla="*/ 1129319 h 6739347"/>
                  <a:gd name="connsiteX160" fmla="*/ 3540661 w 4796532"/>
                  <a:gd name="connsiteY160" fmla="*/ 1128211 h 6739347"/>
                  <a:gd name="connsiteX161" fmla="*/ 3309944 w 4796532"/>
                  <a:gd name="connsiteY161" fmla="*/ 1031802 h 6739347"/>
                  <a:gd name="connsiteX162" fmla="*/ 3304735 w 4796532"/>
                  <a:gd name="connsiteY162" fmla="*/ 1031802 h 6739347"/>
                  <a:gd name="connsiteX163" fmla="*/ 3304735 w 4796532"/>
                  <a:gd name="connsiteY163" fmla="*/ 1033686 h 6739347"/>
                  <a:gd name="connsiteX164" fmla="*/ 3344961 w 4796532"/>
                  <a:gd name="connsiteY164" fmla="*/ 1042219 h 6739347"/>
                  <a:gd name="connsiteX165" fmla="*/ 3345404 w 4796532"/>
                  <a:gd name="connsiteY165" fmla="*/ 1040778 h 6739347"/>
                  <a:gd name="connsiteX166" fmla="*/ 3339642 w 4796532"/>
                  <a:gd name="connsiteY166" fmla="*/ 1038229 h 6739347"/>
                  <a:gd name="connsiteX167" fmla="*/ 3336982 w 4796532"/>
                  <a:gd name="connsiteY167" fmla="*/ 1037453 h 6739347"/>
                  <a:gd name="connsiteX168" fmla="*/ 3310165 w 4796532"/>
                  <a:gd name="connsiteY168" fmla="*/ 1031802 h 6739347"/>
                  <a:gd name="connsiteX169" fmla="*/ 839980 w 4796532"/>
                  <a:gd name="connsiteY169" fmla="*/ 3318034 h 6739347"/>
                  <a:gd name="connsiteX170" fmla="*/ 839426 w 4796532"/>
                  <a:gd name="connsiteY170" fmla="*/ 3316704 h 6739347"/>
                  <a:gd name="connsiteX171" fmla="*/ 838318 w 4796532"/>
                  <a:gd name="connsiteY171" fmla="*/ 3314488 h 6739347"/>
                  <a:gd name="connsiteX172" fmla="*/ 837099 w 4796532"/>
                  <a:gd name="connsiteY172" fmla="*/ 3312604 h 6739347"/>
                  <a:gd name="connsiteX173" fmla="*/ 835991 w 4796532"/>
                  <a:gd name="connsiteY173" fmla="*/ 3310387 h 6739347"/>
                  <a:gd name="connsiteX174" fmla="*/ 834883 w 4796532"/>
                  <a:gd name="connsiteY174" fmla="*/ 3307617 h 6739347"/>
                  <a:gd name="connsiteX175" fmla="*/ 833442 w 4796532"/>
                  <a:gd name="connsiteY175" fmla="*/ 3305068 h 6739347"/>
                  <a:gd name="connsiteX176" fmla="*/ 831890 w 4796532"/>
                  <a:gd name="connsiteY176" fmla="*/ 3305068 h 6739347"/>
                  <a:gd name="connsiteX177" fmla="*/ 831225 w 4796532"/>
                  <a:gd name="connsiteY177" fmla="*/ 3306952 h 6739347"/>
                  <a:gd name="connsiteX178" fmla="*/ 833221 w 4796532"/>
                  <a:gd name="connsiteY178" fmla="*/ 3314155 h 6739347"/>
                  <a:gd name="connsiteX179" fmla="*/ 833442 w 4796532"/>
                  <a:gd name="connsiteY179" fmla="*/ 3316926 h 6739347"/>
                  <a:gd name="connsiteX180" fmla="*/ 833775 w 4796532"/>
                  <a:gd name="connsiteY180" fmla="*/ 3317701 h 6739347"/>
                  <a:gd name="connsiteX181" fmla="*/ 834772 w 4796532"/>
                  <a:gd name="connsiteY181" fmla="*/ 3321801 h 6739347"/>
                  <a:gd name="connsiteX182" fmla="*/ 835658 w 4796532"/>
                  <a:gd name="connsiteY182" fmla="*/ 3323575 h 6739347"/>
                  <a:gd name="connsiteX183" fmla="*/ 836877 w 4796532"/>
                  <a:gd name="connsiteY183" fmla="*/ 3324350 h 6739347"/>
                  <a:gd name="connsiteX184" fmla="*/ 838318 w 4796532"/>
                  <a:gd name="connsiteY184" fmla="*/ 3324350 h 6739347"/>
                  <a:gd name="connsiteX185" fmla="*/ 839758 w 4796532"/>
                  <a:gd name="connsiteY185" fmla="*/ 3323575 h 6739347"/>
                  <a:gd name="connsiteX186" fmla="*/ 840534 w 4796532"/>
                  <a:gd name="connsiteY186" fmla="*/ 3321469 h 6739347"/>
                  <a:gd name="connsiteX187" fmla="*/ 840312 w 4796532"/>
                  <a:gd name="connsiteY187" fmla="*/ 3319031 h 6739347"/>
                  <a:gd name="connsiteX188" fmla="*/ 839980 w 4796532"/>
                  <a:gd name="connsiteY188" fmla="*/ 3317923 h 6739347"/>
                  <a:gd name="connsiteX189" fmla="*/ 1633972 w 4796532"/>
                  <a:gd name="connsiteY189" fmla="*/ 823801 h 6739347"/>
                  <a:gd name="connsiteX190" fmla="*/ 1674087 w 4796532"/>
                  <a:gd name="connsiteY190" fmla="*/ 827791 h 6739347"/>
                  <a:gd name="connsiteX191" fmla="*/ 1677079 w 4796532"/>
                  <a:gd name="connsiteY191" fmla="*/ 824245 h 6739347"/>
                  <a:gd name="connsiteX192" fmla="*/ 1655470 w 4796532"/>
                  <a:gd name="connsiteY192" fmla="*/ 806514 h 6739347"/>
                  <a:gd name="connsiteX193" fmla="*/ 1644832 w 4796532"/>
                  <a:gd name="connsiteY193" fmla="*/ 807179 h 6739347"/>
                  <a:gd name="connsiteX194" fmla="*/ 1634416 w 4796532"/>
                  <a:gd name="connsiteY194" fmla="*/ 811058 h 6739347"/>
                  <a:gd name="connsiteX195" fmla="*/ 1630759 w 4796532"/>
                  <a:gd name="connsiteY195" fmla="*/ 812831 h 6739347"/>
                  <a:gd name="connsiteX196" fmla="*/ 1628986 w 4796532"/>
                  <a:gd name="connsiteY196" fmla="*/ 814936 h 6739347"/>
                  <a:gd name="connsiteX197" fmla="*/ 1628210 w 4796532"/>
                  <a:gd name="connsiteY197" fmla="*/ 818704 h 6739347"/>
                  <a:gd name="connsiteX198" fmla="*/ 1629207 w 4796532"/>
                  <a:gd name="connsiteY198" fmla="*/ 820809 h 6739347"/>
                  <a:gd name="connsiteX199" fmla="*/ 1633972 w 4796532"/>
                  <a:gd name="connsiteY199" fmla="*/ 823691 h 6739347"/>
                  <a:gd name="connsiteX200" fmla="*/ 2592525 w 4796532"/>
                  <a:gd name="connsiteY200" fmla="*/ 1625883 h 6739347"/>
                  <a:gd name="connsiteX201" fmla="*/ 2603717 w 4796532"/>
                  <a:gd name="connsiteY201" fmla="*/ 1634083 h 6739347"/>
                  <a:gd name="connsiteX202" fmla="*/ 2610588 w 4796532"/>
                  <a:gd name="connsiteY202" fmla="*/ 1637630 h 6739347"/>
                  <a:gd name="connsiteX203" fmla="*/ 2613358 w 4796532"/>
                  <a:gd name="connsiteY203" fmla="*/ 1637408 h 6739347"/>
                  <a:gd name="connsiteX204" fmla="*/ 2614799 w 4796532"/>
                  <a:gd name="connsiteY204" fmla="*/ 1633086 h 6739347"/>
                  <a:gd name="connsiteX205" fmla="*/ 2613358 w 4796532"/>
                  <a:gd name="connsiteY205" fmla="*/ 1627324 h 6739347"/>
                  <a:gd name="connsiteX206" fmla="*/ 2613026 w 4796532"/>
                  <a:gd name="connsiteY206" fmla="*/ 1621229 h 6739347"/>
                  <a:gd name="connsiteX207" fmla="*/ 2610810 w 4796532"/>
                  <a:gd name="connsiteY207" fmla="*/ 1615799 h 6739347"/>
                  <a:gd name="connsiteX208" fmla="*/ 2609037 w 4796532"/>
                  <a:gd name="connsiteY208" fmla="*/ 1612031 h 6739347"/>
                  <a:gd name="connsiteX209" fmla="*/ 2603939 w 4796532"/>
                  <a:gd name="connsiteY209" fmla="*/ 1607820 h 6739347"/>
                  <a:gd name="connsiteX210" fmla="*/ 2598620 w 4796532"/>
                  <a:gd name="connsiteY210" fmla="*/ 1606490 h 6739347"/>
                  <a:gd name="connsiteX211" fmla="*/ 2594852 w 4796532"/>
                  <a:gd name="connsiteY211" fmla="*/ 1605604 h 6739347"/>
                  <a:gd name="connsiteX212" fmla="*/ 2589201 w 4796532"/>
                  <a:gd name="connsiteY212" fmla="*/ 1606823 h 6739347"/>
                  <a:gd name="connsiteX213" fmla="*/ 2585987 w 4796532"/>
                  <a:gd name="connsiteY213" fmla="*/ 1613028 h 6739347"/>
                  <a:gd name="connsiteX214" fmla="*/ 2587760 w 4796532"/>
                  <a:gd name="connsiteY214" fmla="*/ 1619456 h 6739347"/>
                  <a:gd name="connsiteX215" fmla="*/ 2592525 w 4796532"/>
                  <a:gd name="connsiteY215" fmla="*/ 1625772 h 6739347"/>
                  <a:gd name="connsiteX216" fmla="*/ 364693 w 4796532"/>
                  <a:gd name="connsiteY216" fmla="*/ 4407349 h 6739347"/>
                  <a:gd name="connsiteX217" fmla="*/ 363806 w 4796532"/>
                  <a:gd name="connsiteY217" fmla="*/ 4404800 h 6739347"/>
                  <a:gd name="connsiteX218" fmla="*/ 362366 w 4796532"/>
                  <a:gd name="connsiteY218" fmla="*/ 4403138 h 6739347"/>
                  <a:gd name="connsiteX219" fmla="*/ 355606 w 4796532"/>
                  <a:gd name="connsiteY219" fmla="*/ 4399924 h 6739347"/>
                  <a:gd name="connsiteX220" fmla="*/ 354719 w 4796532"/>
                  <a:gd name="connsiteY220" fmla="*/ 4398373 h 6739347"/>
                  <a:gd name="connsiteX221" fmla="*/ 355939 w 4796532"/>
                  <a:gd name="connsiteY221" fmla="*/ 4395713 h 6739347"/>
                  <a:gd name="connsiteX222" fmla="*/ 354387 w 4796532"/>
                  <a:gd name="connsiteY222" fmla="*/ 4395159 h 6739347"/>
                  <a:gd name="connsiteX223" fmla="*/ 353279 w 4796532"/>
                  <a:gd name="connsiteY223" fmla="*/ 4393940 h 6739347"/>
                  <a:gd name="connsiteX224" fmla="*/ 352504 w 4796532"/>
                  <a:gd name="connsiteY224" fmla="*/ 4392610 h 6739347"/>
                  <a:gd name="connsiteX225" fmla="*/ 351728 w 4796532"/>
                  <a:gd name="connsiteY225" fmla="*/ 4391835 h 6739347"/>
                  <a:gd name="connsiteX226" fmla="*/ 350619 w 4796532"/>
                  <a:gd name="connsiteY226" fmla="*/ 4391502 h 6739347"/>
                  <a:gd name="connsiteX227" fmla="*/ 344192 w 4796532"/>
                  <a:gd name="connsiteY227" fmla="*/ 4391502 h 6739347"/>
                  <a:gd name="connsiteX228" fmla="*/ 342308 w 4796532"/>
                  <a:gd name="connsiteY228" fmla="*/ 4390505 h 6739347"/>
                  <a:gd name="connsiteX229" fmla="*/ 340978 w 4796532"/>
                  <a:gd name="connsiteY229" fmla="*/ 4388178 h 6739347"/>
                  <a:gd name="connsiteX230" fmla="*/ 339427 w 4796532"/>
                  <a:gd name="connsiteY230" fmla="*/ 4383745 h 6739347"/>
                  <a:gd name="connsiteX231" fmla="*/ 337543 w 4796532"/>
                  <a:gd name="connsiteY231" fmla="*/ 4374880 h 6739347"/>
                  <a:gd name="connsiteX232" fmla="*/ 336324 w 4796532"/>
                  <a:gd name="connsiteY232" fmla="*/ 4370891 h 6739347"/>
                  <a:gd name="connsiteX233" fmla="*/ 335216 w 4796532"/>
                  <a:gd name="connsiteY233" fmla="*/ 4369672 h 6739347"/>
                  <a:gd name="connsiteX234" fmla="*/ 334552 w 4796532"/>
                  <a:gd name="connsiteY234" fmla="*/ 4368896 h 6739347"/>
                  <a:gd name="connsiteX235" fmla="*/ 331781 w 4796532"/>
                  <a:gd name="connsiteY235" fmla="*/ 4367345 h 6739347"/>
                  <a:gd name="connsiteX236" fmla="*/ 319924 w 4796532"/>
                  <a:gd name="connsiteY236" fmla="*/ 4370891 h 6739347"/>
                  <a:gd name="connsiteX237" fmla="*/ 301085 w 4796532"/>
                  <a:gd name="connsiteY237" fmla="*/ 4368563 h 6739347"/>
                  <a:gd name="connsiteX238" fmla="*/ 298980 w 4796532"/>
                  <a:gd name="connsiteY238" fmla="*/ 4368342 h 6739347"/>
                  <a:gd name="connsiteX239" fmla="*/ 286679 w 4796532"/>
                  <a:gd name="connsiteY239" fmla="*/ 4371556 h 6739347"/>
                  <a:gd name="connsiteX240" fmla="*/ 285239 w 4796532"/>
                  <a:gd name="connsiteY240" fmla="*/ 4373107 h 6739347"/>
                  <a:gd name="connsiteX241" fmla="*/ 283909 w 4796532"/>
                  <a:gd name="connsiteY241" fmla="*/ 4374880 h 6739347"/>
                  <a:gd name="connsiteX242" fmla="*/ 281803 w 4796532"/>
                  <a:gd name="connsiteY242" fmla="*/ 4376432 h 6739347"/>
                  <a:gd name="connsiteX243" fmla="*/ 279144 w 4796532"/>
                  <a:gd name="connsiteY243" fmla="*/ 4376653 h 6739347"/>
                  <a:gd name="connsiteX244" fmla="*/ 276152 w 4796532"/>
                  <a:gd name="connsiteY244" fmla="*/ 4375656 h 6739347"/>
                  <a:gd name="connsiteX245" fmla="*/ 273603 w 4796532"/>
                  <a:gd name="connsiteY245" fmla="*/ 4373550 h 6739347"/>
                  <a:gd name="connsiteX246" fmla="*/ 272606 w 4796532"/>
                  <a:gd name="connsiteY246" fmla="*/ 4370336 h 6739347"/>
                  <a:gd name="connsiteX247" fmla="*/ 272606 w 4796532"/>
                  <a:gd name="connsiteY247" fmla="*/ 4367123 h 6739347"/>
                  <a:gd name="connsiteX248" fmla="*/ 272273 w 4796532"/>
                  <a:gd name="connsiteY248" fmla="*/ 4364907 h 6739347"/>
                  <a:gd name="connsiteX249" fmla="*/ 270943 w 4796532"/>
                  <a:gd name="connsiteY249" fmla="*/ 4363909 h 6739347"/>
                  <a:gd name="connsiteX250" fmla="*/ 267951 w 4796532"/>
                  <a:gd name="connsiteY250" fmla="*/ 4364242 h 6739347"/>
                  <a:gd name="connsiteX251" fmla="*/ 264959 w 4796532"/>
                  <a:gd name="connsiteY251" fmla="*/ 4366569 h 6739347"/>
                  <a:gd name="connsiteX252" fmla="*/ 263962 w 4796532"/>
                  <a:gd name="connsiteY252" fmla="*/ 4367012 h 6739347"/>
                  <a:gd name="connsiteX253" fmla="*/ 262854 w 4796532"/>
                  <a:gd name="connsiteY253" fmla="*/ 4366569 h 6739347"/>
                  <a:gd name="connsiteX254" fmla="*/ 260083 w 4796532"/>
                  <a:gd name="connsiteY254" fmla="*/ 4364685 h 6739347"/>
                  <a:gd name="connsiteX255" fmla="*/ 256094 w 4796532"/>
                  <a:gd name="connsiteY255" fmla="*/ 4363687 h 6739347"/>
                  <a:gd name="connsiteX256" fmla="*/ 253878 w 4796532"/>
                  <a:gd name="connsiteY256" fmla="*/ 4362247 h 6739347"/>
                  <a:gd name="connsiteX257" fmla="*/ 249999 w 4796532"/>
                  <a:gd name="connsiteY257" fmla="*/ 4358812 h 6739347"/>
                  <a:gd name="connsiteX258" fmla="*/ 242131 w 4796532"/>
                  <a:gd name="connsiteY258" fmla="*/ 4357149 h 6739347"/>
                  <a:gd name="connsiteX259" fmla="*/ 240137 w 4796532"/>
                  <a:gd name="connsiteY259" fmla="*/ 4355487 h 6739347"/>
                  <a:gd name="connsiteX260" fmla="*/ 238142 w 4796532"/>
                  <a:gd name="connsiteY260" fmla="*/ 4352938 h 6739347"/>
                  <a:gd name="connsiteX261" fmla="*/ 230163 w 4796532"/>
                  <a:gd name="connsiteY261" fmla="*/ 4346733 h 6739347"/>
                  <a:gd name="connsiteX262" fmla="*/ 225509 w 4796532"/>
                  <a:gd name="connsiteY262" fmla="*/ 4344406 h 6739347"/>
                  <a:gd name="connsiteX263" fmla="*/ 213984 w 4796532"/>
                  <a:gd name="connsiteY263" fmla="*/ 4344073 h 6739347"/>
                  <a:gd name="connsiteX264" fmla="*/ 209884 w 4796532"/>
                  <a:gd name="connsiteY264" fmla="*/ 4340749 h 6739347"/>
                  <a:gd name="connsiteX265" fmla="*/ 202792 w 4796532"/>
                  <a:gd name="connsiteY265" fmla="*/ 4328559 h 6739347"/>
                  <a:gd name="connsiteX266" fmla="*/ 199357 w 4796532"/>
                  <a:gd name="connsiteY266" fmla="*/ 4325124 h 6739347"/>
                  <a:gd name="connsiteX267" fmla="*/ 196475 w 4796532"/>
                  <a:gd name="connsiteY267" fmla="*/ 4325567 h 6739347"/>
                  <a:gd name="connsiteX268" fmla="*/ 187167 w 4796532"/>
                  <a:gd name="connsiteY268" fmla="*/ 4333324 h 6739347"/>
                  <a:gd name="connsiteX269" fmla="*/ 187721 w 4796532"/>
                  <a:gd name="connsiteY269" fmla="*/ 4334321 h 6739347"/>
                  <a:gd name="connsiteX270" fmla="*/ 187721 w 4796532"/>
                  <a:gd name="connsiteY270" fmla="*/ 4336538 h 6739347"/>
                  <a:gd name="connsiteX271" fmla="*/ 187721 w 4796532"/>
                  <a:gd name="connsiteY271" fmla="*/ 4338976 h 6739347"/>
                  <a:gd name="connsiteX272" fmla="*/ 187278 w 4796532"/>
                  <a:gd name="connsiteY272" fmla="*/ 4340638 h 6739347"/>
                  <a:gd name="connsiteX273" fmla="*/ 186281 w 4796532"/>
                  <a:gd name="connsiteY273" fmla="*/ 4341968 h 6739347"/>
                  <a:gd name="connsiteX274" fmla="*/ 185172 w 4796532"/>
                  <a:gd name="connsiteY274" fmla="*/ 4342633 h 6739347"/>
                  <a:gd name="connsiteX275" fmla="*/ 183842 w 4796532"/>
                  <a:gd name="connsiteY275" fmla="*/ 4342854 h 6739347"/>
                  <a:gd name="connsiteX276" fmla="*/ 182291 w 4796532"/>
                  <a:gd name="connsiteY276" fmla="*/ 4342633 h 6739347"/>
                  <a:gd name="connsiteX277" fmla="*/ 181626 w 4796532"/>
                  <a:gd name="connsiteY277" fmla="*/ 4341857 h 6739347"/>
                  <a:gd name="connsiteX278" fmla="*/ 180961 w 4796532"/>
                  <a:gd name="connsiteY278" fmla="*/ 4340638 h 6739347"/>
                  <a:gd name="connsiteX279" fmla="*/ 179964 w 4796532"/>
                  <a:gd name="connsiteY279" fmla="*/ 4340084 h 6739347"/>
                  <a:gd name="connsiteX280" fmla="*/ 178523 w 4796532"/>
                  <a:gd name="connsiteY280" fmla="*/ 4341303 h 6739347"/>
                  <a:gd name="connsiteX281" fmla="*/ 177969 w 4796532"/>
                  <a:gd name="connsiteY281" fmla="*/ 4342633 h 6739347"/>
                  <a:gd name="connsiteX282" fmla="*/ 177748 w 4796532"/>
                  <a:gd name="connsiteY282" fmla="*/ 4344295 h 6739347"/>
                  <a:gd name="connsiteX283" fmla="*/ 177748 w 4796532"/>
                  <a:gd name="connsiteY283" fmla="*/ 4348728 h 6739347"/>
                  <a:gd name="connsiteX284" fmla="*/ 177969 w 4796532"/>
                  <a:gd name="connsiteY284" fmla="*/ 4349171 h 6739347"/>
                  <a:gd name="connsiteX285" fmla="*/ 178855 w 4796532"/>
                  <a:gd name="connsiteY285" fmla="*/ 4353382 h 6739347"/>
                  <a:gd name="connsiteX286" fmla="*/ 178855 w 4796532"/>
                  <a:gd name="connsiteY286" fmla="*/ 4354158 h 6739347"/>
                  <a:gd name="connsiteX287" fmla="*/ 179299 w 4796532"/>
                  <a:gd name="connsiteY287" fmla="*/ 4355709 h 6739347"/>
                  <a:gd name="connsiteX288" fmla="*/ 182070 w 4796532"/>
                  <a:gd name="connsiteY288" fmla="*/ 4379867 h 6739347"/>
                  <a:gd name="connsiteX289" fmla="*/ 183953 w 4796532"/>
                  <a:gd name="connsiteY289" fmla="*/ 4386294 h 6739347"/>
                  <a:gd name="connsiteX290" fmla="*/ 184729 w 4796532"/>
                  <a:gd name="connsiteY290" fmla="*/ 4390173 h 6739347"/>
                  <a:gd name="connsiteX291" fmla="*/ 183177 w 4796532"/>
                  <a:gd name="connsiteY291" fmla="*/ 4394605 h 6739347"/>
                  <a:gd name="connsiteX292" fmla="*/ 178634 w 4796532"/>
                  <a:gd name="connsiteY292" fmla="*/ 4396932 h 6739347"/>
                  <a:gd name="connsiteX293" fmla="*/ 169104 w 4796532"/>
                  <a:gd name="connsiteY293" fmla="*/ 4399592 h 6739347"/>
                  <a:gd name="connsiteX294" fmla="*/ 168550 w 4796532"/>
                  <a:gd name="connsiteY294" fmla="*/ 4400257 h 6739347"/>
                  <a:gd name="connsiteX295" fmla="*/ 168107 w 4796532"/>
                  <a:gd name="connsiteY295" fmla="*/ 4401143 h 6739347"/>
                  <a:gd name="connsiteX296" fmla="*/ 167442 w 4796532"/>
                  <a:gd name="connsiteY296" fmla="*/ 4401919 h 6739347"/>
                  <a:gd name="connsiteX297" fmla="*/ 166112 w 4796532"/>
                  <a:gd name="connsiteY297" fmla="*/ 4402251 h 6739347"/>
                  <a:gd name="connsiteX298" fmla="*/ 165779 w 4796532"/>
                  <a:gd name="connsiteY298" fmla="*/ 4401586 h 6739347"/>
                  <a:gd name="connsiteX299" fmla="*/ 164671 w 4796532"/>
                  <a:gd name="connsiteY299" fmla="*/ 4400257 h 6739347"/>
                  <a:gd name="connsiteX300" fmla="*/ 163563 w 4796532"/>
                  <a:gd name="connsiteY300" fmla="*/ 4399370 h 6739347"/>
                  <a:gd name="connsiteX301" fmla="*/ 163009 w 4796532"/>
                  <a:gd name="connsiteY301" fmla="*/ 4400146 h 6739347"/>
                  <a:gd name="connsiteX302" fmla="*/ 161679 w 4796532"/>
                  <a:gd name="connsiteY302" fmla="*/ 4401365 h 6739347"/>
                  <a:gd name="connsiteX303" fmla="*/ 153701 w 4796532"/>
                  <a:gd name="connsiteY303" fmla="*/ 4402140 h 6739347"/>
                  <a:gd name="connsiteX304" fmla="*/ 141400 w 4796532"/>
                  <a:gd name="connsiteY304" fmla="*/ 4399924 h 6739347"/>
                  <a:gd name="connsiteX305" fmla="*/ 135194 w 4796532"/>
                  <a:gd name="connsiteY305" fmla="*/ 4394162 h 6739347"/>
                  <a:gd name="connsiteX306" fmla="*/ 130540 w 4796532"/>
                  <a:gd name="connsiteY306" fmla="*/ 4392832 h 6739347"/>
                  <a:gd name="connsiteX307" fmla="*/ 109375 w 4796532"/>
                  <a:gd name="connsiteY307" fmla="*/ 4394605 h 6739347"/>
                  <a:gd name="connsiteX308" fmla="*/ 107269 w 4796532"/>
                  <a:gd name="connsiteY308" fmla="*/ 4394273 h 6739347"/>
                  <a:gd name="connsiteX309" fmla="*/ 106382 w 4796532"/>
                  <a:gd name="connsiteY309" fmla="*/ 4393497 h 6739347"/>
                  <a:gd name="connsiteX310" fmla="*/ 105385 w 4796532"/>
                  <a:gd name="connsiteY310" fmla="*/ 4392057 h 6739347"/>
                  <a:gd name="connsiteX311" fmla="*/ 104499 w 4796532"/>
                  <a:gd name="connsiteY311" fmla="*/ 4390505 h 6739347"/>
                  <a:gd name="connsiteX312" fmla="*/ 104166 w 4796532"/>
                  <a:gd name="connsiteY312" fmla="*/ 4389508 h 6739347"/>
                  <a:gd name="connsiteX313" fmla="*/ 104499 w 4796532"/>
                  <a:gd name="connsiteY313" fmla="*/ 4387735 h 6739347"/>
                  <a:gd name="connsiteX314" fmla="*/ 105275 w 4796532"/>
                  <a:gd name="connsiteY314" fmla="*/ 4387181 h 6739347"/>
                  <a:gd name="connsiteX315" fmla="*/ 106272 w 4796532"/>
                  <a:gd name="connsiteY315" fmla="*/ 4386959 h 6739347"/>
                  <a:gd name="connsiteX316" fmla="*/ 107380 w 4796532"/>
                  <a:gd name="connsiteY316" fmla="*/ 4386183 h 6739347"/>
                  <a:gd name="connsiteX317" fmla="*/ 122118 w 4796532"/>
                  <a:gd name="connsiteY317" fmla="*/ 4372553 h 6739347"/>
                  <a:gd name="connsiteX318" fmla="*/ 131870 w 4796532"/>
                  <a:gd name="connsiteY318" fmla="*/ 4359920 h 6739347"/>
                  <a:gd name="connsiteX319" fmla="*/ 137522 w 4796532"/>
                  <a:gd name="connsiteY319" fmla="*/ 4354268 h 6739347"/>
                  <a:gd name="connsiteX320" fmla="*/ 138740 w 4796532"/>
                  <a:gd name="connsiteY320" fmla="*/ 4352495 h 6739347"/>
                  <a:gd name="connsiteX321" fmla="*/ 140846 w 4796532"/>
                  <a:gd name="connsiteY321" fmla="*/ 4348173 h 6739347"/>
                  <a:gd name="connsiteX322" fmla="*/ 141733 w 4796532"/>
                  <a:gd name="connsiteY322" fmla="*/ 4346733 h 6739347"/>
                  <a:gd name="connsiteX323" fmla="*/ 143616 w 4796532"/>
                  <a:gd name="connsiteY323" fmla="*/ 4344627 h 6739347"/>
                  <a:gd name="connsiteX324" fmla="*/ 144392 w 4796532"/>
                  <a:gd name="connsiteY324" fmla="*/ 4343408 h 6739347"/>
                  <a:gd name="connsiteX325" fmla="*/ 144835 w 4796532"/>
                  <a:gd name="connsiteY325" fmla="*/ 4341857 h 6739347"/>
                  <a:gd name="connsiteX326" fmla="*/ 145057 w 4796532"/>
                  <a:gd name="connsiteY326" fmla="*/ 4340527 h 6739347"/>
                  <a:gd name="connsiteX327" fmla="*/ 145611 w 4796532"/>
                  <a:gd name="connsiteY327" fmla="*/ 4339752 h 6739347"/>
                  <a:gd name="connsiteX328" fmla="*/ 146719 w 4796532"/>
                  <a:gd name="connsiteY328" fmla="*/ 4339308 h 6739347"/>
                  <a:gd name="connsiteX329" fmla="*/ 146498 w 4796532"/>
                  <a:gd name="connsiteY329" fmla="*/ 4337868 h 6739347"/>
                  <a:gd name="connsiteX330" fmla="*/ 147605 w 4796532"/>
                  <a:gd name="connsiteY330" fmla="*/ 4336427 h 6739347"/>
                  <a:gd name="connsiteX331" fmla="*/ 150266 w 4796532"/>
                  <a:gd name="connsiteY331" fmla="*/ 4335541 h 6739347"/>
                  <a:gd name="connsiteX332" fmla="*/ 150930 w 4796532"/>
                  <a:gd name="connsiteY332" fmla="*/ 4334211 h 6739347"/>
                  <a:gd name="connsiteX333" fmla="*/ 150930 w 4796532"/>
                  <a:gd name="connsiteY333" fmla="*/ 4334211 h 6739347"/>
                  <a:gd name="connsiteX334" fmla="*/ 150709 w 4796532"/>
                  <a:gd name="connsiteY334" fmla="*/ 4333435 h 6739347"/>
                  <a:gd name="connsiteX335" fmla="*/ 151927 w 4796532"/>
                  <a:gd name="connsiteY335" fmla="*/ 4332216 h 6739347"/>
                  <a:gd name="connsiteX336" fmla="*/ 156138 w 4796532"/>
                  <a:gd name="connsiteY336" fmla="*/ 4329113 h 6739347"/>
                  <a:gd name="connsiteX337" fmla="*/ 156138 w 4796532"/>
                  <a:gd name="connsiteY337" fmla="*/ 4328559 h 6739347"/>
                  <a:gd name="connsiteX338" fmla="*/ 156138 w 4796532"/>
                  <a:gd name="connsiteY338" fmla="*/ 4328559 h 6739347"/>
                  <a:gd name="connsiteX339" fmla="*/ 148825 w 4796532"/>
                  <a:gd name="connsiteY339" fmla="*/ 4326675 h 6739347"/>
                  <a:gd name="connsiteX340" fmla="*/ 137189 w 4796532"/>
                  <a:gd name="connsiteY340" fmla="*/ 4346844 h 6739347"/>
                  <a:gd name="connsiteX341" fmla="*/ 135638 w 4796532"/>
                  <a:gd name="connsiteY341" fmla="*/ 4347730 h 6739347"/>
                  <a:gd name="connsiteX342" fmla="*/ 115912 w 4796532"/>
                  <a:gd name="connsiteY342" fmla="*/ 4372885 h 6739347"/>
                  <a:gd name="connsiteX343" fmla="*/ 98736 w 4796532"/>
                  <a:gd name="connsiteY343" fmla="*/ 4387291 h 6739347"/>
                  <a:gd name="connsiteX344" fmla="*/ 90203 w 4796532"/>
                  <a:gd name="connsiteY344" fmla="*/ 4392057 h 6739347"/>
                  <a:gd name="connsiteX345" fmla="*/ 85549 w 4796532"/>
                  <a:gd name="connsiteY345" fmla="*/ 4393164 h 6739347"/>
                  <a:gd name="connsiteX346" fmla="*/ 67486 w 4796532"/>
                  <a:gd name="connsiteY346" fmla="*/ 4390726 h 6739347"/>
                  <a:gd name="connsiteX347" fmla="*/ 60394 w 4796532"/>
                  <a:gd name="connsiteY347" fmla="*/ 4392057 h 6739347"/>
                  <a:gd name="connsiteX348" fmla="*/ 52637 w 4796532"/>
                  <a:gd name="connsiteY348" fmla="*/ 4391502 h 6739347"/>
                  <a:gd name="connsiteX349" fmla="*/ 47983 w 4796532"/>
                  <a:gd name="connsiteY349" fmla="*/ 4392721 h 6739347"/>
                  <a:gd name="connsiteX350" fmla="*/ 46653 w 4796532"/>
                  <a:gd name="connsiteY350" fmla="*/ 4392167 h 6739347"/>
                  <a:gd name="connsiteX351" fmla="*/ 43772 w 4796532"/>
                  <a:gd name="connsiteY351" fmla="*/ 4388843 h 6739347"/>
                  <a:gd name="connsiteX352" fmla="*/ 41556 w 4796532"/>
                  <a:gd name="connsiteY352" fmla="*/ 4389508 h 6739347"/>
                  <a:gd name="connsiteX353" fmla="*/ 39339 w 4796532"/>
                  <a:gd name="connsiteY353" fmla="*/ 4392057 h 6739347"/>
                  <a:gd name="connsiteX354" fmla="*/ 37566 w 4796532"/>
                  <a:gd name="connsiteY354" fmla="*/ 4395492 h 6739347"/>
                  <a:gd name="connsiteX355" fmla="*/ 36790 w 4796532"/>
                  <a:gd name="connsiteY355" fmla="*/ 4398927 h 6739347"/>
                  <a:gd name="connsiteX356" fmla="*/ 35239 w 4796532"/>
                  <a:gd name="connsiteY356" fmla="*/ 4404357 h 6739347"/>
                  <a:gd name="connsiteX357" fmla="*/ 35460 w 4796532"/>
                  <a:gd name="connsiteY357" fmla="*/ 4406906 h 6739347"/>
                  <a:gd name="connsiteX358" fmla="*/ 35904 w 4796532"/>
                  <a:gd name="connsiteY358" fmla="*/ 4408789 h 6739347"/>
                  <a:gd name="connsiteX359" fmla="*/ 38896 w 4796532"/>
                  <a:gd name="connsiteY359" fmla="*/ 4418763 h 6739347"/>
                  <a:gd name="connsiteX360" fmla="*/ 39671 w 4796532"/>
                  <a:gd name="connsiteY360" fmla="*/ 4422641 h 6739347"/>
                  <a:gd name="connsiteX361" fmla="*/ 40004 w 4796532"/>
                  <a:gd name="connsiteY361" fmla="*/ 4427296 h 6739347"/>
                  <a:gd name="connsiteX362" fmla="*/ 39450 w 4796532"/>
                  <a:gd name="connsiteY362" fmla="*/ 4430509 h 6739347"/>
                  <a:gd name="connsiteX363" fmla="*/ 36458 w 4796532"/>
                  <a:gd name="connsiteY363" fmla="*/ 4437823 h 6739347"/>
                  <a:gd name="connsiteX364" fmla="*/ 34796 w 4796532"/>
                  <a:gd name="connsiteY364" fmla="*/ 4441148 h 6739347"/>
                  <a:gd name="connsiteX365" fmla="*/ 33688 w 4796532"/>
                  <a:gd name="connsiteY365" fmla="*/ 4442699 h 6739347"/>
                  <a:gd name="connsiteX366" fmla="*/ 33023 w 4796532"/>
                  <a:gd name="connsiteY366" fmla="*/ 4444140 h 6739347"/>
                  <a:gd name="connsiteX367" fmla="*/ 33023 w 4796532"/>
                  <a:gd name="connsiteY367" fmla="*/ 4445026 h 6739347"/>
                  <a:gd name="connsiteX368" fmla="*/ 33023 w 4796532"/>
                  <a:gd name="connsiteY368" fmla="*/ 4447242 h 6739347"/>
                  <a:gd name="connsiteX369" fmla="*/ 33023 w 4796532"/>
                  <a:gd name="connsiteY369" fmla="*/ 4448129 h 6739347"/>
                  <a:gd name="connsiteX370" fmla="*/ 32469 w 4796532"/>
                  <a:gd name="connsiteY370" fmla="*/ 4449126 h 6739347"/>
                  <a:gd name="connsiteX371" fmla="*/ 32025 w 4796532"/>
                  <a:gd name="connsiteY371" fmla="*/ 4449348 h 6739347"/>
                  <a:gd name="connsiteX372" fmla="*/ 31582 w 4796532"/>
                  <a:gd name="connsiteY372" fmla="*/ 4449348 h 6739347"/>
                  <a:gd name="connsiteX373" fmla="*/ 30917 w 4796532"/>
                  <a:gd name="connsiteY373" fmla="*/ 4450345 h 6739347"/>
                  <a:gd name="connsiteX374" fmla="*/ 25155 w 4796532"/>
                  <a:gd name="connsiteY374" fmla="*/ 4461649 h 6739347"/>
                  <a:gd name="connsiteX375" fmla="*/ 14073 w 4796532"/>
                  <a:gd name="connsiteY375" fmla="*/ 4475722 h 6739347"/>
                  <a:gd name="connsiteX376" fmla="*/ 1884 w 4796532"/>
                  <a:gd name="connsiteY376" fmla="*/ 4486914 h 6739347"/>
                  <a:gd name="connsiteX377" fmla="*/ 1884 w 4796532"/>
                  <a:gd name="connsiteY377" fmla="*/ 4488355 h 6739347"/>
                  <a:gd name="connsiteX378" fmla="*/ 0 w 4796532"/>
                  <a:gd name="connsiteY378" fmla="*/ 4489131 h 6739347"/>
                  <a:gd name="connsiteX379" fmla="*/ 0 w 4796532"/>
                  <a:gd name="connsiteY379" fmla="*/ 4489131 h 6739347"/>
                  <a:gd name="connsiteX380" fmla="*/ 2438 w 4796532"/>
                  <a:gd name="connsiteY380" fmla="*/ 4491125 h 6739347"/>
                  <a:gd name="connsiteX381" fmla="*/ 8089 w 4796532"/>
                  <a:gd name="connsiteY381" fmla="*/ 4493120 h 6739347"/>
                  <a:gd name="connsiteX382" fmla="*/ 16954 w 4796532"/>
                  <a:gd name="connsiteY382" fmla="*/ 4493563 h 6739347"/>
                  <a:gd name="connsiteX383" fmla="*/ 40336 w 4796532"/>
                  <a:gd name="connsiteY383" fmla="*/ 4494782 h 6739347"/>
                  <a:gd name="connsiteX384" fmla="*/ 84219 w 4796532"/>
                  <a:gd name="connsiteY384" fmla="*/ 4497109 h 6739347"/>
                  <a:gd name="connsiteX385" fmla="*/ 149711 w 4796532"/>
                  <a:gd name="connsiteY385" fmla="*/ 4500545 h 6739347"/>
                  <a:gd name="connsiteX386" fmla="*/ 190270 w 4796532"/>
                  <a:gd name="connsiteY386" fmla="*/ 4502650 h 6739347"/>
                  <a:gd name="connsiteX387" fmla="*/ 239361 w 4796532"/>
                  <a:gd name="connsiteY387" fmla="*/ 4505310 h 6739347"/>
                  <a:gd name="connsiteX388" fmla="*/ 302415 w 4796532"/>
                  <a:gd name="connsiteY388" fmla="*/ 4508634 h 6739347"/>
                  <a:gd name="connsiteX389" fmla="*/ 328900 w 4796532"/>
                  <a:gd name="connsiteY389" fmla="*/ 4510075 h 6739347"/>
                  <a:gd name="connsiteX390" fmla="*/ 350176 w 4796532"/>
                  <a:gd name="connsiteY390" fmla="*/ 4511183 h 6739347"/>
                  <a:gd name="connsiteX391" fmla="*/ 357933 w 4796532"/>
                  <a:gd name="connsiteY391" fmla="*/ 4508634 h 6739347"/>
                  <a:gd name="connsiteX392" fmla="*/ 351063 w 4796532"/>
                  <a:gd name="connsiteY392" fmla="*/ 4496555 h 6739347"/>
                  <a:gd name="connsiteX393" fmla="*/ 348071 w 4796532"/>
                  <a:gd name="connsiteY393" fmla="*/ 4489906 h 6739347"/>
                  <a:gd name="connsiteX394" fmla="*/ 347406 w 4796532"/>
                  <a:gd name="connsiteY394" fmla="*/ 4482260 h 6739347"/>
                  <a:gd name="connsiteX395" fmla="*/ 348182 w 4796532"/>
                  <a:gd name="connsiteY395" fmla="*/ 4467078 h 6739347"/>
                  <a:gd name="connsiteX396" fmla="*/ 350619 w 4796532"/>
                  <a:gd name="connsiteY396" fmla="*/ 4457770 h 6739347"/>
                  <a:gd name="connsiteX397" fmla="*/ 351174 w 4796532"/>
                  <a:gd name="connsiteY397" fmla="*/ 4454224 h 6739347"/>
                  <a:gd name="connsiteX398" fmla="*/ 351174 w 4796532"/>
                  <a:gd name="connsiteY398" fmla="*/ 4452118 h 6739347"/>
                  <a:gd name="connsiteX399" fmla="*/ 350287 w 4796532"/>
                  <a:gd name="connsiteY399" fmla="*/ 4447686 h 6739347"/>
                  <a:gd name="connsiteX400" fmla="*/ 350287 w 4796532"/>
                  <a:gd name="connsiteY400" fmla="*/ 4445691 h 6739347"/>
                  <a:gd name="connsiteX401" fmla="*/ 350730 w 4796532"/>
                  <a:gd name="connsiteY401" fmla="*/ 4444361 h 6739347"/>
                  <a:gd name="connsiteX402" fmla="*/ 353169 w 4796532"/>
                  <a:gd name="connsiteY402" fmla="*/ 4440704 h 6739347"/>
                  <a:gd name="connsiteX403" fmla="*/ 353169 w 4796532"/>
                  <a:gd name="connsiteY403" fmla="*/ 4439929 h 6739347"/>
                  <a:gd name="connsiteX404" fmla="*/ 352947 w 4796532"/>
                  <a:gd name="connsiteY404" fmla="*/ 4439042 h 6739347"/>
                  <a:gd name="connsiteX405" fmla="*/ 352725 w 4796532"/>
                  <a:gd name="connsiteY405" fmla="*/ 4438045 h 6739347"/>
                  <a:gd name="connsiteX406" fmla="*/ 352947 w 4796532"/>
                  <a:gd name="connsiteY406" fmla="*/ 4437048 h 6739347"/>
                  <a:gd name="connsiteX407" fmla="*/ 353279 w 4796532"/>
                  <a:gd name="connsiteY407" fmla="*/ 4436715 h 6739347"/>
                  <a:gd name="connsiteX408" fmla="*/ 354276 w 4796532"/>
                  <a:gd name="connsiteY408" fmla="*/ 4436493 h 6739347"/>
                  <a:gd name="connsiteX409" fmla="*/ 355495 w 4796532"/>
                  <a:gd name="connsiteY409" fmla="*/ 4435496 h 6739347"/>
                  <a:gd name="connsiteX410" fmla="*/ 357490 w 4796532"/>
                  <a:gd name="connsiteY410" fmla="*/ 4434388 h 6739347"/>
                  <a:gd name="connsiteX411" fmla="*/ 358377 w 4796532"/>
                  <a:gd name="connsiteY411" fmla="*/ 4433390 h 6739347"/>
                  <a:gd name="connsiteX412" fmla="*/ 359928 w 4796532"/>
                  <a:gd name="connsiteY412" fmla="*/ 4430731 h 6739347"/>
                  <a:gd name="connsiteX413" fmla="*/ 363474 w 4796532"/>
                  <a:gd name="connsiteY413" fmla="*/ 4428182 h 6739347"/>
                  <a:gd name="connsiteX414" fmla="*/ 365136 w 4796532"/>
                  <a:gd name="connsiteY414" fmla="*/ 4426298 h 6739347"/>
                  <a:gd name="connsiteX415" fmla="*/ 366577 w 4796532"/>
                  <a:gd name="connsiteY415" fmla="*/ 4422863 h 6739347"/>
                  <a:gd name="connsiteX416" fmla="*/ 366910 w 4796532"/>
                  <a:gd name="connsiteY416" fmla="*/ 4419428 h 6739347"/>
                  <a:gd name="connsiteX417" fmla="*/ 366466 w 4796532"/>
                  <a:gd name="connsiteY417" fmla="*/ 4415771 h 6739347"/>
                  <a:gd name="connsiteX418" fmla="*/ 364804 w 4796532"/>
                  <a:gd name="connsiteY418" fmla="*/ 4407792 h 6739347"/>
                  <a:gd name="connsiteX419" fmla="*/ 4249547 w 4796532"/>
                  <a:gd name="connsiteY419" fmla="*/ 433953 h 6739347"/>
                  <a:gd name="connsiteX420" fmla="*/ 4259520 w 4796532"/>
                  <a:gd name="connsiteY420" fmla="*/ 441710 h 6739347"/>
                  <a:gd name="connsiteX421" fmla="*/ 4261405 w 4796532"/>
                  <a:gd name="connsiteY421" fmla="*/ 441932 h 6739347"/>
                  <a:gd name="connsiteX422" fmla="*/ 4263177 w 4796532"/>
                  <a:gd name="connsiteY422" fmla="*/ 436723 h 6739347"/>
                  <a:gd name="connsiteX423" fmla="*/ 4259964 w 4796532"/>
                  <a:gd name="connsiteY423" fmla="*/ 431515 h 6739347"/>
                  <a:gd name="connsiteX424" fmla="*/ 4251431 w 4796532"/>
                  <a:gd name="connsiteY424" fmla="*/ 425753 h 6739347"/>
                  <a:gd name="connsiteX425" fmla="*/ 4246334 w 4796532"/>
                  <a:gd name="connsiteY425" fmla="*/ 426972 h 6739347"/>
                  <a:gd name="connsiteX426" fmla="*/ 4244450 w 4796532"/>
                  <a:gd name="connsiteY426" fmla="*/ 425753 h 6739347"/>
                  <a:gd name="connsiteX427" fmla="*/ 4241236 w 4796532"/>
                  <a:gd name="connsiteY427" fmla="*/ 421431 h 6739347"/>
                  <a:gd name="connsiteX428" fmla="*/ 4239353 w 4796532"/>
                  <a:gd name="connsiteY428" fmla="*/ 419547 h 6739347"/>
                  <a:gd name="connsiteX429" fmla="*/ 4232703 w 4796532"/>
                  <a:gd name="connsiteY429" fmla="*/ 417442 h 6739347"/>
                  <a:gd name="connsiteX430" fmla="*/ 4220292 w 4796532"/>
                  <a:gd name="connsiteY430" fmla="*/ 409463 h 6739347"/>
                  <a:gd name="connsiteX431" fmla="*/ 4222176 w 4796532"/>
                  <a:gd name="connsiteY431" fmla="*/ 416666 h 6739347"/>
                  <a:gd name="connsiteX432" fmla="*/ 4228381 w 4796532"/>
                  <a:gd name="connsiteY432" fmla="*/ 418882 h 6739347"/>
                  <a:gd name="connsiteX433" fmla="*/ 4230487 w 4796532"/>
                  <a:gd name="connsiteY433" fmla="*/ 423426 h 6739347"/>
                  <a:gd name="connsiteX434" fmla="*/ 4229379 w 4796532"/>
                  <a:gd name="connsiteY434" fmla="*/ 423204 h 6739347"/>
                  <a:gd name="connsiteX435" fmla="*/ 4228381 w 4796532"/>
                  <a:gd name="connsiteY435" fmla="*/ 423647 h 6739347"/>
                  <a:gd name="connsiteX436" fmla="*/ 4226498 w 4796532"/>
                  <a:gd name="connsiteY436" fmla="*/ 425753 h 6739347"/>
                  <a:gd name="connsiteX437" fmla="*/ 4230044 w 4796532"/>
                  <a:gd name="connsiteY437" fmla="*/ 434729 h 6739347"/>
                  <a:gd name="connsiteX438" fmla="*/ 4245336 w 4796532"/>
                  <a:gd name="connsiteY438" fmla="*/ 444813 h 6739347"/>
                  <a:gd name="connsiteX439" fmla="*/ 4253758 w 4796532"/>
                  <a:gd name="connsiteY439" fmla="*/ 446586 h 6739347"/>
                  <a:gd name="connsiteX440" fmla="*/ 4251875 w 4796532"/>
                  <a:gd name="connsiteY440" fmla="*/ 440159 h 6739347"/>
                  <a:gd name="connsiteX441" fmla="*/ 4244782 w 4796532"/>
                  <a:gd name="connsiteY441" fmla="*/ 435504 h 6739347"/>
                  <a:gd name="connsiteX442" fmla="*/ 4242123 w 4796532"/>
                  <a:gd name="connsiteY442" fmla="*/ 430407 h 6739347"/>
                  <a:gd name="connsiteX443" fmla="*/ 4244561 w 4796532"/>
                  <a:gd name="connsiteY443" fmla="*/ 432512 h 6739347"/>
                  <a:gd name="connsiteX444" fmla="*/ 4249658 w 4796532"/>
                  <a:gd name="connsiteY444" fmla="*/ 434064 h 6739347"/>
                  <a:gd name="connsiteX445" fmla="*/ 4486914 w 4796532"/>
                  <a:gd name="connsiteY445" fmla="*/ 864803 h 6739347"/>
                  <a:gd name="connsiteX446" fmla="*/ 4487468 w 4796532"/>
                  <a:gd name="connsiteY446" fmla="*/ 863806 h 6739347"/>
                  <a:gd name="connsiteX447" fmla="*/ 4481817 w 4796532"/>
                  <a:gd name="connsiteY447" fmla="*/ 855605 h 6739347"/>
                  <a:gd name="connsiteX448" fmla="*/ 4443806 w 4796532"/>
                  <a:gd name="connsiteY448" fmla="*/ 828012 h 6739347"/>
                  <a:gd name="connsiteX449" fmla="*/ 4440483 w 4796532"/>
                  <a:gd name="connsiteY449" fmla="*/ 827126 h 6739347"/>
                  <a:gd name="connsiteX450" fmla="*/ 4437823 w 4796532"/>
                  <a:gd name="connsiteY450" fmla="*/ 828567 h 6739347"/>
                  <a:gd name="connsiteX451" fmla="*/ 4440150 w 4796532"/>
                  <a:gd name="connsiteY451" fmla="*/ 832556 h 6739347"/>
                  <a:gd name="connsiteX452" fmla="*/ 4471621 w 4796532"/>
                  <a:gd name="connsiteY452" fmla="*/ 859373 h 6739347"/>
                  <a:gd name="connsiteX453" fmla="*/ 4474281 w 4796532"/>
                  <a:gd name="connsiteY453" fmla="*/ 863695 h 6739347"/>
                  <a:gd name="connsiteX454" fmla="*/ 4478935 w 4796532"/>
                  <a:gd name="connsiteY454" fmla="*/ 874112 h 6739347"/>
                  <a:gd name="connsiteX455" fmla="*/ 4480709 w 4796532"/>
                  <a:gd name="connsiteY455" fmla="*/ 876217 h 6739347"/>
                  <a:gd name="connsiteX456" fmla="*/ 4483146 w 4796532"/>
                  <a:gd name="connsiteY456" fmla="*/ 881093 h 6739347"/>
                  <a:gd name="connsiteX457" fmla="*/ 4484365 w 4796532"/>
                  <a:gd name="connsiteY457" fmla="*/ 882866 h 6739347"/>
                  <a:gd name="connsiteX458" fmla="*/ 4487136 w 4796532"/>
                  <a:gd name="connsiteY458" fmla="*/ 884085 h 6739347"/>
                  <a:gd name="connsiteX459" fmla="*/ 4489020 w 4796532"/>
                  <a:gd name="connsiteY459" fmla="*/ 885526 h 6739347"/>
                  <a:gd name="connsiteX460" fmla="*/ 4490903 w 4796532"/>
                  <a:gd name="connsiteY460" fmla="*/ 887631 h 6739347"/>
                  <a:gd name="connsiteX461" fmla="*/ 4492454 w 4796532"/>
                  <a:gd name="connsiteY461" fmla="*/ 890401 h 6739347"/>
                  <a:gd name="connsiteX462" fmla="*/ 4492122 w 4796532"/>
                  <a:gd name="connsiteY462" fmla="*/ 888074 h 6739347"/>
                  <a:gd name="connsiteX463" fmla="*/ 4492122 w 4796532"/>
                  <a:gd name="connsiteY463" fmla="*/ 885858 h 6739347"/>
                  <a:gd name="connsiteX464" fmla="*/ 4492122 w 4796532"/>
                  <a:gd name="connsiteY464" fmla="*/ 880206 h 6739347"/>
                  <a:gd name="connsiteX465" fmla="*/ 4491236 w 4796532"/>
                  <a:gd name="connsiteY465" fmla="*/ 876217 h 6739347"/>
                  <a:gd name="connsiteX466" fmla="*/ 4486803 w 4796532"/>
                  <a:gd name="connsiteY466" fmla="*/ 871563 h 6739347"/>
                  <a:gd name="connsiteX467" fmla="*/ 4485029 w 4796532"/>
                  <a:gd name="connsiteY467" fmla="*/ 868128 h 6739347"/>
                  <a:gd name="connsiteX468" fmla="*/ 4485695 w 4796532"/>
                  <a:gd name="connsiteY468" fmla="*/ 867241 h 6739347"/>
                  <a:gd name="connsiteX469" fmla="*/ 4486803 w 4796532"/>
                  <a:gd name="connsiteY469" fmla="*/ 864692 h 6739347"/>
                  <a:gd name="connsiteX470" fmla="*/ 3824903 w 4796532"/>
                  <a:gd name="connsiteY470" fmla="*/ 175753 h 6739347"/>
                  <a:gd name="connsiteX471" fmla="*/ 3826897 w 4796532"/>
                  <a:gd name="connsiteY471" fmla="*/ 176307 h 6739347"/>
                  <a:gd name="connsiteX472" fmla="*/ 3829114 w 4796532"/>
                  <a:gd name="connsiteY472" fmla="*/ 176086 h 6739347"/>
                  <a:gd name="connsiteX473" fmla="*/ 3829557 w 4796532"/>
                  <a:gd name="connsiteY473" fmla="*/ 175421 h 6739347"/>
                  <a:gd name="connsiteX474" fmla="*/ 3827784 w 4796532"/>
                  <a:gd name="connsiteY474" fmla="*/ 173980 h 6739347"/>
                  <a:gd name="connsiteX475" fmla="*/ 3826675 w 4796532"/>
                  <a:gd name="connsiteY475" fmla="*/ 171431 h 6739347"/>
                  <a:gd name="connsiteX476" fmla="*/ 3811937 w 4796532"/>
                  <a:gd name="connsiteY476" fmla="*/ 149268 h 6739347"/>
                  <a:gd name="connsiteX477" fmla="*/ 3809167 w 4796532"/>
                  <a:gd name="connsiteY477" fmla="*/ 147939 h 6739347"/>
                  <a:gd name="connsiteX478" fmla="*/ 3807505 w 4796532"/>
                  <a:gd name="connsiteY478" fmla="*/ 148936 h 6739347"/>
                  <a:gd name="connsiteX479" fmla="*/ 3805732 w 4796532"/>
                  <a:gd name="connsiteY479" fmla="*/ 148936 h 6739347"/>
                  <a:gd name="connsiteX480" fmla="*/ 3803958 w 4796532"/>
                  <a:gd name="connsiteY480" fmla="*/ 148160 h 6739347"/>
                  <a:gd name="connsiteX481" fmla="*/ 3802961 w 4796532"/>
                  <a:gd name="connsiteY481" fmla="*/ 149157 h 6739347"/>
                  <a:gd name="connsiteX482" fmla="*/ 3803848 w 4796532"/>
                  <a:gd name="connsiteY482" fmla="*/ 151152 h 6739347"/>
                  <a:gd name="connsiteX483" fmla="*/ 3807283 w 4796532"/>
                  <a:gd name="connsiteY483" fmla="*/ 154144 h 6739347"/>
                  <a:gd name="connsiteX484" fmla="*/ 3808613 w 4796532"/>
                  <a:gd name="connsiteY484" fmla="*/ 156693 h 6739347"/>
                  <a:gd name="connsiteX485" fmla="*/ 3810829 w 4796532"/>
                  <a:gd name="connsiteY485" fmla="*/ 162899 h 6739347"/>
                  <a:gd name="connsiteX486" fmla="*/ 3812048 w 4796532"/>
                  <a:gd name="connsiteY486" fmla="*/ 165337 h 6739347"/>
                  <a:gd name="connsiteX487" fmla="*/ 3824792 w 4796532"/>
                  <a:gd name="connsiteY487" fmla="*/ 175864 h 6739347"/>
                  <a:gd name="connsiteX488" fmla="*/ 3605156 w 4796532"/>
                  <a:gd name="connsiteY488" fmla="*/ 7425 h 6739347"/>
                  <a:gd name="connsiteX489" fmla="*/ 3606042 w 4796532"/>
                  <a:gd name="connsiteY489" fmla="*/ 12522 h 6739347"/>
                  <a:gd name="connsiteX490" fmla="*/ 3606929 w 4796532"/>
                  <a:gd name="connsiteY490" fmla="*/ 14184 h 6739347"/>
                  <a:gd name="connsiteX491" fmla="*/ 3608037 w 4796532"/>
                  <a:gd name="connsiteY491" fmla="*/ 14960 h 6739347"/>
                  <a:gd name="connsiteX492" fmla="*/ 3609699 w 4796532"/>
                  <a:gd name="connsiteY492" fmla="*/ 17509 h 6739347"/>
                  <a:gd name="connsiteX493" fmla="*/ 3611361 w 4796532"/>
                  <a:gd name="connsiteY493" fmla="*/ 21941 h 6739347"/>
                  <a:gd name="connsiteX494" fmla="*/ 3611140 w 4796532"/>
                  <a:gd name="connsiteY494" fmla="*/ 23604 h 6739347"/>
                  <a:gd name="connsiteX495" fmla="*/ 3610475 w 4796532"/>
                  <a:gd name="connsiteY495" fmla="*/ 24933 h 6739347"/>
                  <a:gd name="connsiteX496" fmla="*/ 3610918 w 4796532"/>
                  <a:gd name="connsiteY496" fmla="*/ 28480 h 6739347"/>
                  <a:gd name="connsiteX497" fmla="*/ 3617346 w 4796532"/>
                  <a:gd name="connsiteY497" fmla="*/ 44991 h 6739347"/>
                  <a:gd name="connsiteX498" fmla="*/ 3618343 w 4796532"/>
                  <a:gd name="connsiteY498" fmla="*/ 50643 h 6739347"/>
                  <a:gd name="connsiteX499" fmla="*/ 3618675 w 4796532"/>
                  <a:gd name="connsiteY499" fmla="*/ 53302 h 6739347"/>
                  <a:gd name="connsiteX500" fmla="*/ 3620227 w 4796532"/>
                  <a:gd name="connsiteY500" fmla="*/ 56959 h 6739347"/>
                  <a:gd name="connsiteX501" fmla="*/ 3620559 w 4796532"/>
                  <a:gd name="connsiteY501" fmla="*/ 60616 h 6739347"/>
                  <a:gd name="connsiteX502" fmla="*/ 3620227 w 4796532"/>
                  <a:gd name="connsiteY502" fmla="*/ 63719 h 6739347"/>
                  <a:gd name="connsiteX503" fmla="*/ 3618675 w 4796532"/>
                  <a:gd name="connsiteY503" fmla="*/ 70479 h 6739347"/>
                  <a:gd name="connsiteX504" fmla="*/ 3618232 w 4796532"/>
                  <a:gd name="connsiteY504" fmla="*/ 74135 h 6739347"/>
                  <a:gd name="connsiteX505" fmla="*/ 3620227 w 4796532"/>
                  <a:gd name="connsiteY505" fmla="*/ 76130 h 6739347"/>
                  <a:gd name="connsiteX506" fmla="*/ 3625989 w 4796532"/>
                  <a:gd name="connsiteY506" fmla="*/ 84552 h 6739347"/>
                  <a:gd name="connsiteX507" fmla="*/ 3635298 w 4796532"/>
                  <a:gd name="connsiteY507" fmla="*/ 88652 h 6739347"/>
                  <a:gd name="connsiteX508" fmla="*/ 3638400 w 4796532"/>
                  <a:gd name="connsiteY508" fmla="*/ 91312 h 6739347"/>
                  <a:gd name="connsiteX509" fmla="*/ 3647044 w 4796532"/>
                  <a:gd name="connsiteY509" fmla="*/ 102172 h 6739347"/>
                  <a:gd name="connsiteX510" fmla="*/ 3648485 w 4796532"/>
                  <a:gd name="connsiteY510" fmla="*/ 105275 h 6739347"/>
                  <a:gd name="connsiteX511" fmla="*/ 3649704 w 4796532"/>
                  <a:gd name="connsiteY511" fmla="*/ 108599 h 6739347"/>
                  <a:gd name="connsiteX512" fmla="*/ 3651144 w 4796532"/>
                  <a:gd name="connsiteY512" fmla="*/ 111591 h 6739347"/>
                  <a:gd name="connsiteX513" fmla="*/ 3653250 w 4796532"/>
                  <a:gd name="connsiteY513" fmla="*/ 113364 h 6739347"/>
                  <a:gd name="connsiteX514" fmla="*/ 3655687 w 4796532"/>
                  <a:gd name="connsiteY514" fmla="*/ 113364 h 6739347"/>
                  <a:gd name="connsiteX515" fmla="*/ 3661783 w 4796532"/>
                  <a:gd name="connsiteY515" fmla="*/ 109929 h 6739347"/>
                  <a:gd name="connsiteX516" fmla="*/ 3666991 w 4796532"/>
                  <a:gd name="connsiteY516" fmla="*/ 104942 h 6739347"/>
                  <a:gd name="connsiteX517" fmla="*/ 3677297 w 4796532"/>
                  <a:gd name="connsiteY517" fmla="*/ 106050 h 6739347"/>
                  <a:gd name="connsiteX518" fmla="*/ 3687048 w 4796532"/>
                  <a:gd name="connsiteY518" fmla="*/ 103058 h 6739347"/>
                  <a:gd name="connsiteX519" fmla="*/ 3702895 w 4796532"/>
                  <a:gd name="connsiteY519" fmla="*/ 106050 h 6739347"/>
                  <a:gd name="connsiteX520" fmla="*/ 3699017 w 4796532"/>
                  <a:gd name="connsiteY520" fmla="*/ 100953 h 6739347"/>
                  <a:gd name="connsiteX521" fmla="*/ 3694141 w 4796532"/>
                  <a:gd name="connsiteY521" fmla="*/ 96853 h 6739347"/>
                  <a:gd name="connsiteX522" fmla="*/ 3689708 w 4796532"/>
                  <a:gd name="connsiteY522" fmla="*/ 91090 h 6739347"/>
                  <a:gd name="connsiteX523" fmla="*/ 3687270 w 4796532"/>
                  <a:gd name="connsiteY523" fmla="*/ 81449 h 6739347"/>
                  <a:gd name="connsiteX524" fmla="*/ 3690705 w 4796532"/>
                  <a:gd name="connsiteY524" fmla="*/ 80341 h 6739347"/>
                  <a:gd name="connsiteX525" fmla="*/ 3693365 w 4796532"/>
                  <a:gd name="connsiteY525" fmla="*/ 77349 h 6739347"/>
                  <a:gd name="connsiteX526" fmla="*/ 3698906 w 4796532"/>
                  <a:gd name="connsiteY526" fmla="*/ 67930 h 6739347"/>
                  <a:gd name="connsiteX527" fmla="*/ 3701676 w 4796532"/>
                  <a:gd name="connsiteY527" fmla="*/ 66157 h 6739347"/>
                  <a:gd name="connsiteX528" fmla="*/ 3701898 w 4796532"/>
                  <a:gd name="connsiteY528" fmla="*/ 71587 h 6739347"/>
                  <a:gd name="connsiteX529" fmla="*/ 3700457 w 4796532"/>
                  <a:gd name="connsiteY529" fmla="*/ 83776 h 6739347"/>
                  <a:gd name="connsiteX530" fmla="*/ 3702895 w 4796532"/>
                  <a:gd name="connsiteY530" fmla="*/ 92642 h 6739347"/>
                  <a:gd name="connsiteX531" fmla="*/ 3708214 w 4796532"/>
                  <a:gd name="connsiteY531" fmla="*/ 99734 h 6739347"/>
                  <a:gd name="connsiteX532" fmla="*/ 3714087 w 4796532"/>
                  <a:gd name="connsiteY532" fmla="*/ 104388 h 6739347"/>
                  <a:gd name="connsiteX533" fmla="*/ 3718298 w 4796532"/>
                  <a:gd name="connsiteY533" fmla="*/ 105939 h 6739347"/>
                  <a:gd name="connsiteX534" fmla="*/ 3717080 w 4796532"/>
                  <a:gd name="connsiteY534" fmla="*/ 100953 h 6739347"/>
                  <a:gd name="connsiteX535" fmla="*/ 3715306 w 4796532"/>
                  <a:gd name="connsiteY535" fmla="*/ 97296 h 6739347"/>
                  <a:gd name="connsiteX536" fmla="*/ 3713644 w 4796532"/>
                  <a:gd name="connsiteY536" fmla="*/ 92752 h 6739347"/>
                  <a:gd name="connsiteX537" fmla="*/ 3712979 w 4796532"/>
                  <a:gd name="connsiteY537" fmla="*/ 84995 h 6739347"/>
                  <a:gd name="connsiteX538" fmla="*/ 3714974 w 4796532"/>
                  <a:gd name="connsiteY538" fmla="*/ 79787 h 6739347"/>
                  <a:gd name="connsiteX539" fmla="*/ 3724393 w 4796532"/>
                  <a:gd name="connsiteY539" fmla="*/ 77349 h 6739347"/>
                  <a:gd name="connsiteX540" fmla="*/ 3727717 w 4796532"/>
                  <a:gd name="connsiteY540" fmla="*/ 73914 h 6739347"/>
                  <a:gd name="connsiteX541" fmla="*/ 3729158 w 4796532"/>
                  <a:gd name="connsiteY541" fmla="*/ 65603 h 6739347"/>
                  <a:gd name="connsiteX542" fmla="*/ 3729380 w 4796532"/>
                  <a:gd name="connsiteY542" fmla="*/ 57624 h 6739347"/>
                  <a:gd name="connsiteX543" fmla="*/ 3730156 w 4796532"/>
                  <a:gd name="connsiteY543" fmla="*/ 51640 h 6739347"/>
                  <a:gd name="connsiteX544" fmla="*/ 3733147 w 4796532"/>
                  <a:gd name="connsiteY544" fmla="*/ 49202 h 6739347"/>
                  <a:gd name="connsiteX545" fmla="*/ 3734699 w 4796532"/>
                  <a:gd name="connsiteY545" fmla="*/ 51640 h 6739347"/>
                  <a:gd name="connsiteX546" fmla="*/ 3734699 w 4796532"/>
                  <a:gd name="connsiteY546" fmla="*/ 64495 h 6739347"/>
                  <a:gd name="connsiteX547" fmla="*/ 3736139 w 4796532"/>
                  <a:gd name="connsiteY547" fmla="*/ 70368 h 6739347"/>
                  <a:gd name="connsiteX548" fmla="*/ 3741791 w 4796532"/>
                  <a:gd name="connsiteY548" fmla="*/ 76463 h 6739347"/>
                  <a:gd name="connsiteX549" fmla="*/ 3744119 w 4796532"/>
                  <a:gd name="connsiteY549" fmla="*/ 81006 h 6739347"/>
                  <a:gd name="connsiteX550" fmla="*/ 3744783 w 4796532"/>
                  <a:gd name="connsiteY550" fmla="*/ 88541 h 6739347"/>
                  <a:gd name="connsiteX551" fmla="*/ 3743343 w 4796532"/>
                  <a:gd name="connsiteY551" fmla="*/ 94636 h 6739347"/>
                  <a:gd name="connsiteX552" fmla="*/ 3741126 w 4796532"/>
                  <a:gd name="connsiteY552" fmla="*/ 102283 h 6739347"/>
                  <a:gd name="connsiteX553" fmla="*/ 3740351 w 4796532"/>
                  <a:gd name="connsiteY553" fmla="*/ 108710 h 6739347"/>
                  <a:gd name="connsiteX554" fmla="*/ 3743232 w 4796532"/>
                  <a:gd name="connsiteY554" fmla="*/ 111037 h 6739347"/>
                  <a:gd name="connsiteX555" fmla="*/ 3749327 w 4796532"/>
                  <a:gd name="connsiteY555" fmla="*/ 102615 h 6739347"/>
                  <a:gd name="connsiteX556" fmla="*/ 3752651 w 4796532"/>
                  <a:gd name="connsiteY556" fmla="*/ 101285 h 6739347"/>
                  <a:gd name="connsiteX557" fmla="*/ 3754092 w 4796532"/>
                  <a:gd name="connsiteY557" fmla="*/ 109707 h 6739347"/>
                  <a:gd name="connsiteX558" fmla="*/ 3755089 w 4796532"/>
                  <a:gd name="connsiteY558" fmla="*/ 118240 h 6739347"/>
                  <a:gd name="connsiteX559" fmla="*/ 3757638 w 4796532"/>
                  <a:gd name="connsiteY559" fmla="*/ 121343 h 6739347"/>
                  <a:gd name="connsiteX560" fmla="*/ 3764176 w 4796532"/>
                  <a:gd name="connsiteY560" fmla="*/ 122894 h 6739347"/>
                  <a:gd name="connsiteX561" fmla="*/ 3761627 w 4796532"/>
                  <a:gd name="connsiteY561" fmla="*/ 110040 h 6739347"/>
                  <a:gd name="connsiteX562" fmla="*/ 3764287 w 4796532"/>
                  <a:gd name="connsiteY562" fmla="*/ 108267 h 6739347"/>
                  <a:gd name="connsiteX563" fmla="*/ 3768165 w 4796532"/>
                  <a:gd name="connsiteY563" fmla="*/ 112921 h 6739347"/>
                  <a:gd name="connsiteX564" fmla="*/ 3769273 w 4796532"/>
                  <a:gd name="connsiteY564" fmla="*/ 119348 h 6739347"/>
                  <a:gd name="connsiteX565" fmla="*/ 3768608 w 4796532"/>
                  <a:gd name="connsiteY565" fmla="*/ 123670 h 6739347"/>
                  <a:gd name="connsiteX566" fmla="*/ 3768830 w 4796532"/>
                  <a:gd name="connsiteY566" fmla="*/ 128324 h 6739347"/>
                  <a:gd name="connsiteX567" fmla="*/ 3769717 w 4796532"/>
                  <a:gd name="connsiteY567" fmla="*/ 132424 h 6739347"/>
                  <a:gd name="connsiteX568" fmla="*/ 3771268 w 4796532"/>
                  <a:gd name="connsiteY568" fmla="*/ 135306 h 6739347"/>
                  <a:gd name="connsiteX569" fmla="*/ 3773595 w 4796532"/>
                  <a:gd name="connsiteY569" fmla="*/ 135749 h 6739347"/>
                  <a:gd name="connsiteX570" fmla="*/ 3776476 w 4796532"/>
                  <a:gd name="connsiteY570" fmla="*/ 129654 h 6739347"/>
                  <a:gd name="connsiteX571" fmla="*/ 3778360 w 4796532"/>
                  <a:gd name="connsiteY571" fmla="*/ 129654 h 6739347"/>
                  <a:gd name="connsiteX572" fmla="*/ 3780909 w 4796532"/>
                  <a:gd name="connsiteY572" fmla="*/ 131316 h 6739347"/>
                  <a:gd name="connsiteX573" fmla="*/ 3781352 w 4796532"/>
                  <a:gd name="connsiteY573" fmla="*/ 128213 h 6739347"/>
                  <a:gd name="connsiteX574" fmla="*/ 3781020 w 4796532"/>
                  <a:gd name="connsiteY574" fmla="*/ 123005 h 6739347"/>
                  <a:gd name="connsiteX575" fmla="*/ 3781352 w 4796532"/>
                  <a:gd name="connsiteY575" fmla="*/ 118129 h 6739347"/>
                  <a:gd name="connsiteX576" fmla="*/ 3783236 w 4796532"/>
                  <a:gd name="connsiteY576" fmla="*/ 117132 h 6739347"/>
                  <a:gd name="connsiteX577" fmla="*/ 3786228 w 4796532"/>
                  <a:gd name="connsiteY577" fmla="*/ 118129 h 6739347"/>
                  <a:gd name="connsiteX578" fmla="*/ 3788888 w 4796532"/>
                  <a:gd name="connsiteY578" fmla="*/ 117908 h 6739347"/>
                  <a:gd name="connsiteX579" fmla="*/ 3789774 w 4796532"/>
                  <a:gd name="connsiteY579" fmla="*/ 113142 h 6739347"/>
                  <a:gd name="connsiteX580" fmla="*/ 3788666 w 4796532"/>
                  <a:gd name="connsiteY580" fmla="*/ 110483 h 6739347"/>
                  <a:gd name="connsiteX581" fmla="*/ 3786671 w 4796532"/>
                  <a:gd name="connsiteY581" fmla="*/ 107048 h 6739347"/>
                  <a:gd name="connsiteX582" fmla="*/ 3785231 w 4796532"/>
                  <a:gd name="connsiteY582" fmla="*/ 103391 h 6739347"/>
                  <a:gd name="connsiteX583" fmla="*/ 3785895 w 4796532"/>
                  <a:gd name="connsiteY583" fmla="*/ 99734 h 6739347"/>
                  <a:gd name="connsiteX584" fmla="*/ 3787780 w 4796532"/>
                  <a:gd name="connsiteY584" fmla="*/ 97628 h 6739347"/>
                  <a:gd name="connsiteX585" fmla="*/ 3789885 w 4796532"/>
                  <a:gd name="connsiteY585" fmla="*/ 96631 h 6739347"/>
                  <a:gd name="connsiteX586" fmla="*/ 3790882 w 4796532"/>
                  <a:gd name="connsiteY586" fmla="*/ 98072 h 6739347"/>
                  <a:gd name="connsiteX587" fmla="*/ 3789663 w 4796532"/>
                  <a:gd name="connsiteY587" fmla="*/ 103169 h 6739347"/>
                  <a:gd name="connsiteX588" fmla="*/ 3793875 w 4796532"/>
                  <a:gd name="connsiteY588" fmla="*/ 110150 h 6739347"/>
                  <a:gd name="connsiteX589" fmla="*/ 3795315 w 4796532"/>
                  <a:gd name="connsiteY589" fmla="*/ 114361 h 6739347"/>
                  <a:gd name="connsiteX590" fmla="*/ 3795869 w 4796532"/>
                  <a:gd name="connsiteY590" fmla="*/ 121675 h 6739347"/>
                  <a:gd name="connsiteX591" fmla="*/ 3797088 w 4796532"/>
                  <a:gd name="connsiteY591" fmla="*/ 125111 h 6739347"/>
                  <a:gd name="connsiteX592" fmla="*/ 3799526 w 4796532"/>
                  <a:gd name="connsiteY592" fmla="*/ 123781 h 6739347"/>
                  <a:gd name="connsiteX593" fmla="*/ 3801299 w 4796532"/>
                  <a:gd name="connsiteY593" fmla="*/ 118683 h 6739347"/>
                  <a:gd name="connsiteX594" fmla="*/ 3800412 w 4796532"/>
                  <a:gd name="connsiteY594" fmla="*/ 110926 h 6739347"/>
                  <a:gd name="connsiteX595" fmla="*/ 3803848 w 4796532"/>
                  <a:gd name="connsiteY595" fmla="*/ 101396 h 6739347"/>
                  <a:gd name="connsiteX596" fmla="*/ 3807616 w 4796532"/>
                  <a:gd name="connsiteY596" fmla="*/ 93861 h 6739347"/>
                  <a:gd name="connsiteX597" fmla="*/ 3823684 w 4796532"/>
                  <a:gd name="connsiteY597" fmla="*/ 73249 h 6739347"/>
                  <a:gd name="connsiteX598" fmla="*/ 3825678 w 4796532"/>
                  <a:gd name="connsiteY598" fmla="*/ 72695 h 6739347"/>
                  <a:gd name="connsiteX599" fmla="*/ 3834655 w 4796532"/>
                  <a:gd name="connsiteY599" fmla="*/ 81117 h 6739347"/>
                  <a:gd name="connsiteX600" fmla="*/ 3824903 w 4796532"/>
                  <a:gd name="connsiteY600" fmla="*/ 92088 h 6739347"/>
                  <a:gd name="connsiteX601" fmla="*/ 3822243 w 4796532"/>
                  <a:gd name="connsiteY601" fmla="*/ 98515 h 6739347"/>
                  <a:gd name="connsiteX602" fmla="*/ 3821800 w 4796532"/>
                  <a:gd name="connsiteY602" fmla="*/ 101064 h 6739347"/>
                  <a:gd name="connsiteX603" fmla="*/ 3821800 w 4796532"/>
                  <a:gd name="connsiteY603" fmla="*/ 102947 h 6739347"/>
                  <a:gd name="connsiteX604" fmla="*/ 3821800 w 4796532"/>
                  <a:gd name="connsiteY604" fmla="*/ 104831 h 6739347"/>
                  <a:gd name="connsiteX605" fmla="*/ 3820803 w 4796532"/>
                  <a:gd name="connsiteY605" fmla="*/ 107158 h 6739347"/>
                  <a:gd name="connsiteX606" fmla="*/ 3819140 w 4796532"/>
                  <a:gd name="connsiteY606" fmla="*/ 109264 h 6739347"/>
                  <a:gd name="connsiteX607" fmla="*/ 3814819 w 4796532"/>
                  <a:gd name="connsiteY607" fmla="*/ 112699 h 6739347"/>
                  <a:gd name="connsiteX608" fmla="*/ 3813045 w 4796532"/>
                  <a:gd name="connsiteY608" fmla="*/ 113253 h 6739347"/>
                  <a:gd name="connsiteX609" fmla="*/ 3820027 w 4796532"/>
                  <a:gd name="connsiteY609" fmla="*/ 135306 h 6739347"/>
                  <a:gd name="connsiteX610" fmla="*/ 3823905 w 4796532"/>
                  <a:gd name="connsiteY610" fmla="*/ 144725 h 6739347"/>
                  <a:gd name="connsiteX611" fmla="*/ 3824349 w 4796532"/>
                  <a:gd name="connsiteY611" fmla="*/ 147384 h 6739347"/>
                  <a:gd name="connsiteX612" fmla="*/ 3825125 w 4796532"/>
                  <a:gd name="connsiteY612" fmla="*/ 154698 h 6739347"/>
                  <a:gd name="connsiteX613" fmla="*/ 3825457 w 4796532"/>
                  <a:gd name="connsiteY613" fmla="*/ 156804 h 6739347"/>
                  <a:gd name="connsiteX614" fmla="*/ 3831330 w 4796532"/>
                  <a:gd name="connsiteY614" fmla="*/ 164339 h 6739347"/>
                  <a:gd name="connsiteX615" fmla="*/ 3839752 w 4796532"/>
                  <a:gd name="connsiteY615" fmla="*/ 167331 h 6739347"/>
                  <a:gd name="connsiteX616" fmla="*/ 3846068 w 4796532"/>
                  <a:gd name="connsiteY616" fmla="*/ 162566 h 6739347"/>
                  <a:gd name="connsiteX617" fmla="*/ 3845625 w 4796532"/>
                  <a:gd name="connsiteY617" fmla="*/ 147163 h 6739347"/>
                  <a:gd name="connsiteX618" fmla="*/ 3847177 w 4796532"/>
                  <a:gd name="connsiteY618" fmla="*/ 140514 h 6739347"/>
                  <a:gd name="connsiteX619" fmla="*/ 3849725 w 4796532"/>
                  <a:gd name="connsiteY619" fmla="*/ 136414 h 6739347"/>
                  <a:gd name="connsiteX620" fmla="*/ 3878538 w 4796532"/>
                  <a:gd name="connsiteY620" fmla="*/ 120456 h 6739347"/>
                  <a:gd name="connsiteX621" fmla="*/ 3884078 w 4796532"/>
                  <a:gd name="connsiteY621" fmla="*/ 110150 h 6739347"/>
                  <a:gd name="connsiteX622" fmla="*/ 3886294 w 4796532"/>
                  <a:gd name="connsiteY622" fmla="*/ 107934 h 6739347"/>
                  <a:gd name="connsiteX623" fmla="*/ 3888732 w 4796532"/>
                  <a:gd name="connsiteY623" fmla="*/ 108488 h 6739347"/>
                  <a:gd name="connsiteX624" fmla="*/ 3892168 w 4796532"/>
                  <a:gd name="connsiteY624" fmla="*/ 111148 h 6739347"/>
                  <a:gd name="connsiteX625" fmla="*/ 3889286 w 4796532"/>
                  <a:gd name="connsiteY625" fmla="*/ 120345 h 6739347"/>
                  <a:gd name="connsiteX626" fmla="*/ 3885186 w 4796532"/>
                  <a:gd name="connsiteY626" fmla="*/ 125443 h 6739347"/>
                  <a:gd name="connsiteX627" fmla="*/ 3866680 w 4796532"/>
                  <a:gd name="connsiteY627" fmla="*/ 129322 h 6739347"/>
                  <a:gd name="connsiteX628" fmla="*/ 3861804 w 4796532"/>
                  <a:gd name="connsiteY628" fmla="*/ 133976 h 6739347"/>
                  <a:gd name="connsiteX629" fmla="*/ 3859699 w 4796532"/>
                  <a:gd name="connsiteY629" fmla="*/ 143728 h 6739347"/>
                  <a:gd name="connsiteX630" fmla="*/ 3858480 w 4796532"/>
                  <a:gd name="connsiteY630" fmla="*/ 151595 h 6739347"/>
                  <a:gd name="connsiteX631" fmla="*/ 3853160 w 4796532"/>
                  <a:gd name="connsiteY631" fmla="*/ 160571 h 6739347"/>
                  <a:gd name="connsiteX632" fmla="*/ 3851942 w 4796532"/>
                  <a:gd name="connsiteY632" fmla="*/ 167996 h 6739347"/>
                  <a:gd name="connsiteX633" fmla="*/ 3849614 w 4796532"/>
                  <a:gd name="connsiteY633" fmla="*/ 170656 h 6739347"/>
                  <a:gd name="connsiteX634" fmla="*/ 3835541 w 4796532"/>
                  <a:gd name="connsiteY634" fmla="*/ 181294 h 6739347"/>
                  <a:gd name="connsiteX635" fmla="*/ 3836760 w 4796532"/>
                  <a:gd name="connsiteY635" fmla="*/ 184729 h 6739347"/>
                  <a:gd name="connsiteX636" fmla="*/ 3842190 w 4796532"/>
                  <a:gd name="connsiteY636" fmla="*/ 195367 h 6739347"/>
                  <a:gd name="connsiteX637" fmla="*/ 3845847 w 4796532"/>
                  <a:gd name="connsiteY637" fmla="*/ 198470 h 6739347"/>
                  <a:gd name="connsiteX638" fmla="*/ 3847509 w 4796532"/>
                  <a:gd name="connsiteY638" fmla="*/ 201906 h 6739347"/>
                  <a:gd name="connsiteX639" fmla="*/ 3849725 w 4796532"/>
                  <a:gd name="connsiteY639" fmla="*/ 204344 h 6739347"/>
                  <a:gd name="connsiteX640" fmla="*/ 3855488 w 4796532"/>
                  <a:gd name="connsiteY640" fmla="*/ 201019 h 6739347"/>
                  <a:gd name="connsiteX641" fmla="*/ 3858036 w 4796532"/>
                  <a:gd name="connsiteY641" fmla="*/ 201906 h 6739347"/>
                  <a:gd name="connsiteX642" fmla="*/ 3860253 w 4796532"/>
                  <a:gd name="connsiteY642" fmla="*/ 204011 h 6739347"/>
                  <a:gd name="connsiteX643" fmla="*/ 3864686 w 4796532"/>
                  <a:gd name="connsiteY643" fmla="*/ 205673 h 6739347"/>
                  <a:gd name="connsiteX644" fmla="*/ 3866569 w 4796532"/>
                  <a:gd name="connsiteY644" fmla="*/ 208111 h 6739347"/>
                  <a:gd name="connsiteX645" fmla="*/ 3865905 w 4796532"/>
                  <a:gd name="connsiteY645" fmla="*/ 209219 h 6739347"/>
                  <a:gd name="connsiteX646" fmla="*/ 3864242 w 4796532"/>
                  <a:gd name="connsiteY646" fmla="*/ 212987 h 6739347"/>
                  <a:gd name="connsiteX647" fmla="*/ 3867456 w 4796532"/>
                  <a:gd name="connsiteY647" fmla="*/ 214095 h 6739347"/>
                  <a:gd name="connsiteX648" fmla="*/ 3874548 w 4796532"/>
                  <a:gd name="connsiteY648" fmla="*/ 219858 h 6739347"/>
                  <a:gd name="connsiteX649" fmla="*/ 3877318 w 4796532"/>
                  <a:gd name="connsiteY649" fmla="*/ 219082 h 6739347"/>
                  <a:gd name="connsiteX650" fmla="*/ 3878648 w 4796532"/>
                  <a:gd name="connsiteY650" fmla="*/ 214649 h 6739347"/>
                  <a:gd name="connsiteX651" fmla="*/ 3878205 w 4796532"/>
                  <a:gd name="connsiteY651" fmla="*/ 209330 h 6739347"/>
                  <a:gd name="connsiteX652" fmla="*/ 3876764 w 4796532"/>
                  <a:gd name="connsiteY652" fmla="*/ 204344 h 6739347"/>
                  <a:gd name="connsiteX653" fmla="*/ 3875102 w 4796532"/>
                  <a:gd name="connsiteY653" fmla="*/ 200687 h 6739347"/>
                  <a:gd name="connsiteX654" fmla="*/ 3880643 w 4796532"/>
                  <a:gd name="connsiteY654" fmla="*/ 201795 h 6739347"/>
                  <a:gd name="connsiteX655" fmla="*/ 3883192 w 4796532"/>
                  <a:gd name="connsiteY655" fmla="*/ 204344 h 6739347"/>
                  <a:gd name="connsiteX656" fmla="*/ 3885518 w 4796532"/>
                  <a:gd name="connsiteY656" fmla="*/ 209219 h 6739347"/>
                  <a:gd name="connsiteX657" fmla="*/ 3888179 w 4796532"/>
                  <a:gd name="connsiteY657" fmla="*/ 213209 h 6739347"/>
                  <a:gd name="connsiteX658" fmla="*/ 3891170 w 4796532"/>
                  <a:gd name="connsiteY658" fmla="*/ 212433 h 6739347"/>
                  <a:gd name="connsiteX659" fmla="*/ 3894051 w 4796532"/>
                  <a:gd name="connsiteY659" fmla="*/ 208887 h 6739347"/>
                  <a:gd name="connsiteX660" fmla="*/ 3896711 w 4796532"/>
                  <a:gd name="connsiteY660" fmla="*/ 204454 h 6739347"/>
                  <a:gd name="connsiteX661" fmla="*/ 3900479 w 4796532"/>
                  <a:gd name="connsiteY661" fmla="*/ 195589 h 6739347"/>
                  <a:gd name="connsiteX662" fmla="*/ 3902252 w 4796532"/>
                  <a:gd name="connsiteY662" fmla="*/ 192375 h 6739347"/>
                  <a:gd name="connsiteX663" fmla="*/ 3904911 w 4796532"/>
                  <a:gd name="connsiteY663" fmla="*/ 191046 h 6739347"/>
                  <a:gd name="connsiteX664" fmla="*/ 3907903 w 4796532"/>
                  <a:gd name="connsiteY664" fmla="*/ 192708 h 6739347"/>
                  <a:gd name="connsiteX665" fmla="*/ 3913555 w 4796532"/>
                  <a:gd name="connsiteY665" fmla="*/ 199689 h 6739347"/>
                  <a:gd name="connsiteX666" fmla="*/ 3916214 w 4796532"/>
                  <a:gd name="connsiteY666" fmla="*/ 200576 h 6739347"/>
                  <a:gd name="connsiteX667" fmla="*/ 3912114 w 4796532"/>
                  <a:gd name="connsiteY667" fmla="*/ 201241 h 6739347"/>
                  <a:gd name="connsiteX668" fmla="*/ 3906684 w 4796532"/>
                  <a:gd name="connsiteY668" fmla="*/ 199911 h 6739347"/>
                  <a:gd name="connsiteX669" fmla="*/ 3904025 w 4796532"/>
                  <a:gd name="connsiteY669" fmla="*/ 200797 h 6739347"/>
                  <a:gd name="connsiteX670" fmla="*/ 3908347 w 4796532"/>
                  <a:gd name="connsiteY670" fmla="*/ 208000 h 6739347"/>
                  <a:gd name="connsiteX671" fmla="*/ 3902916 w 4796532"/>
                  <a:gd name="connsiteY671" fmla="*/ 207779 h 6739347"/>
                  <a:gd name="connsiteX672" fmla="*/ 3901255 w 4796532"/>
                  <a:gd name="connsiteY672" fmla="*/ 209109 h 6739347"/>
                  <a:gd name="connsiteX673" fmla="*/ 3900146 w 4796532"/>
                  <a:gd name="connsiteY673" fmla="*/ 211768 h 6739347"/>
                  <a:gd name="connsiteX674" fmla="*/ 3899370 w 4796532"/>
                  <a:gd name="connsiteY674" fmla="*/ 214871 h 6739347"/>
                  <a:gd name="connsiteX675" fmla="*/ 3898373 w 4796532"/>
                  <a:gd name="connsiteY675" fmla="*/ 217309 h 6739347"/>
                  <a:gd name="connsiteX676" fmla="*/ 3896711 w 4796532"/>
                  <a:gd name="connsiteY676" fmla="*/ 217863 h 6739347"/>
                  <a:gd name="connsiteX677" fmla="*/ 3900036 w 4796532"/>
                  <a:gd name="connsiteY677" fmla="*/ 222739 h 6739347"/>
                  <a:gd name="connsiteX678" fmla="*/ 3904690 w 4796532"/>
                  <a:gd name="connsiteY678" fmla="*/ 226396 h 6739347"/>
                  <a:gd name="connsiteX679" fmla="*/ 3913333 w 4796532"/>
                  <a:gd name="connsiteY679" fmla="*/ 229609 h 6739347"/>
                  <a:gd name="connsiteX680" fmla="*/ 3915439 w 4796532"/>
                  <a:gd name="connsiteY680" fmla="*/ 228723 h 6739347"/>
                  <a:gd name="connsiteX681" fmla="*/ 3919429 w 4796532"/>
                  <a:gd name="connsiteY681" fmla="*/ 225288 h 6739347"/>
                  <a:gd name="connsiteX682" fmla="*/ 3921533 w 4796532"/>
                  <a:gd name="connsiteY682" fmla="*/ 224844 h 6739347"/>
                  <a:gd name="connsiteX683" fmla="*/ 3922974 w 4796532"/>
                  <a:gd name="connsiteY683" fmla="*/ 226174 h 6739347"/>
                  <a:gd name="connsiteX684" fmla="*/ 3924526 w 4796532"/>
                  <a:gd name="connsiteY684" fmla="*/ 228723 h 6739347"/>
                  <a:gd name="connsiteX685" fmla="*/ 3925190 w 4796532"/>
                  <a:gd name="connsiteY685" fmla="*/ 231161 h 6739347"/>
                  <a:gd name="connsiteX686" fmla="*/ 3923861 w 4796532"/>
                  <a:gd name="connsiteY686" fmla="*/ 232269 h 6739347"/>
                  <a:gd name="connsiteX687" fmla="*/ 3906352 w 4796532"/>
                  <a:gd name="connsiteY687" fmla="*/ 239250 h 6739347"/>
                  <a:gd name="connsiteX688" fmla="*/ 3897376 w 4796532"/>
                  <a:gd name="connsiteY688" fmla="*/ 237034 h 6739347"/>
                  <a:gd name="connsiteX689" fmla="*/ 3890173 w 4796532"/>
                  <a:gd name="connsiteY689" fmla="*/ 238696 h 6739347"/>
                  <a:gd name="connsiteX690" fmla="*/ 3888068 w 4796532"/>
                  <a:gd name="connsiteY690" fmla="*/ 237034 h 6739347"/>
                  <a:gd name="connsiteX691" fmla="*/ 3890505 w 4796532"/>
                  <a:gd name="connsiteY691" fmla="*/ 228501 h 6739347"/>
                  <a:gd name="connsiteX692" fmla="*/ 3895160 w 4796532"/>
                  <a:gd name="connsiteY692" fmla="*/ 227726 h 6739347"/>
                  <a:gd name="connsiteX693" fmla="*/ 3905133 w 4796532"/>
                  <a:gd name="connsiteY693" fmla="*/ 232269 h 6739347"/>
                  <a:gd name="connsiteX694" fmla="*/ 3898484 w 4796532"/>
                  <a:gd name="connsiteY694" fmla="*/ 225066 h 6739347"/>
                  <a:gd name="connsiteX695" fmla="*/ 3890838 w 4796532"/>
                  <a:gd name="connsiteY695" fmla="*/ 224069 h 6739347"/>
                  <a:gd name="connsiteX696" fmla="*/ 3875656 w 4796532"/>
                  <a:gd name="connsiteY696" fmla="*/ 227282 h 6739347"/>
                  <a:gd name="connsiteX697" fmla="*/ 3878648 w 4796532"/>
                  <a:gd name="connsiteY697" fmla="*/ 235815 h 6739347"/>
                  <a:gd name="connsiteX698" fmla="*/ 3890394 w 4796532"/>
                  <a:gd name="connsiteY698" fmla="*/ 253324 h 6739347"/>
                  <a:gd name="connsiteX699" fmla="*/ 3886738 w 4796532"/>
                  <a:gd name="connsiteY699" fmla="*/ 254986 h 6739347"/>
                  <a:gd name="connsiteX700" fmla="*/ 3874991 w 4796532"/>
                  <a:gd name="connsiteY700" fmla="*/ 244015 h 6739347"/>
                  <a:gd name="connsiteX701" fmla="*/ 3872886 w 4796532"/>
                  <a:gd name="connsiteY701" fmla="*/ 243683 h 6739347"/>
                  <a:gd name="connsiteX702" fmla="*/ 3868564 w 4796532"/>
                  <a:gd name="connsiteY702" fmla="*/ 244459 h 6739347"/>
                  <a:gd name="connsiteX703" fmla="*/ 3866569 w 4796532"/>
                  <a:gd name="connsiteY703" fmla="*/ 243461 h 6739347"/>
                  <a:gd name="connsiteX704" fmla="*/ 3863023 w 4796532"/>
                  <a:gd name="connsiteY704" fmla="*/ 239694 h 6739347"/>
                  <a:gd name="connsiteX705" fmla="*/ 3861250 w 4796532"/>
                  <a:gd name="connsiteY705" fmla="*/ 239472 h 6739347"/>
                  <a:gd name="connsiteX706" fmla="*/ 3859477 w 4796532"/>
                  <a:gd name="connsiteY706" fmla="*/ 241688 h 6739347"/>
                  <a:gd name="connsiteX707" fmla="*/ 3861029 w 4796532"/>
                  <a:gd name="connsiteY707" fmla="*/ 246675 h 6739347"/>
                  <a:gd name="connsiteX708" fmla="*/ 3850390 w 4796532"/>
                  <a:gd name="connsiteY708" fmla="*/ 246343 h 6739347"/>
                  <a:gd name="connsiteX709" fmla="*/ 3845293 w 4796532"/>
                  <a:gd name="connsiteY709" fmla="*/ 244237 h 6739347"/>
                  <a:gd name="connsiteX710" fmla="*/ 3841192 w 4796532"/>
                  <a:gd name="connsiteY710" fmla="*/ 241134 h 6739347"/>
                  <a:gd name="connsiteX711" fmla="*/ 3840638 w 4796532"/>
                  <a:gd name="connsiteY711" fmla="*/ 247118 h 6739347"/>
                  <a:gd name="connsiteX712" fmla="*/ 3840084 w 4796532"/>
                  <a:gd name="connsiteY712" fmla="*/ 248780 h 6739347"/>
                  <a:gd name="connsiteX713" fmla="*/ 3846623 w 4796532"/>
                  <a:gd name="connsiteY713" fmla="*/ 258089 h 6739347"/>
                  <a:gd name="connsiteX714" fmla="*/ 3860585 w 4796532"/>
                  <a:gd name="connsiteY714" fmla="*/ 272384 h 6739347"/>
                  <a:gd name="connsiteX715" fmla="*/ 3866458 w 4796532"/>
                  <a:gd name="connsiteY715" fmla="*/ 284906 h 6739347"/>
                  <a:gd name="connsiteX716" fmla="*/ 3868010 w 4796532"/>
                  <a:gd name="connsiteY716" fmla="*/ 292109 h 6739347"/>
                  <a:gd name="connsiteX717" fmla="*/ 3867012 w 4796532"/>
                  <a:gd name="connsiteY717" fmla="*/ 296099 h 6739347"/>
                  <a:gd name="connsiteX718" fmla="*/ 3864575 w 4796532"/>
                  <a:gd name="connsiteY718" fmla="*/ 299645 h 6739347"/>
                  <a:gd name="connsiteX719" fmla="*/ 3861804 w 4796532"/>
                  <a:gd name="connsiteY719" fmla="*/ 305850 h 6739347"/>
                  <a:gd name="connsiteX720" fmla="*/ 3860696 w 4796532"/>
                  <a:gd name="connsiteY720" fmla="*/ 311945 h 6739347"/>
                  <a:gd name="connsiteX721" fmla="*/ 3860696 w 4796532"/>
                  <a:gd name="connsiteY721" fmla="*/ 318040 h 6739347"/>
                  <a:gd name="connsiteX722" fmla="*/ 3861915 w 4796532"/>
                  <a:gd name="connsiteY722" fmla="*/ 323470 h 6739347"/>
                  <a:gd name="connsiteX723" fmla="*/ 3864242 w 4796532"/>
                  <a:gd name="connsiteY723" fmla="*/ 327349 h 6739347"/>
                  <a:gd name="connsiteX724" fmla="*/ 3862690 w 4796532"/>
                  <a:gd name="connsiteY724" fmla="*/ 331449 h 6739347"/>
                  <a:gd name="connsiteX725" fmla="*/ 3860253 w 4796532"/>
                  <a:gd name="connsiteY725" fmla="*/ 330341 h 6739347"/>
                  <a:gd name="connsiteX726" fmla="*/ 3857704 w 4796532"/>
                  <a:gd name="connsiteY726" fmla="*/ 326573 h 6739347"/>
                  <a:gd name="connsiteX727" fmla="*/ 3851831 w 4796532"/>
                  <a:gd name="connsiteY727" fmla="*/ 314716 h 6739347"/>
                  <a:gd name="connsiteX728" fmla="*/ 3849725 w 4796532"/>
                  <a:gd name="connsiteY728" fmla="*/ 312610 h 6739347"/>
                  <a:gd name="connsiteX729" fmla="*/ 3847177 w 4796532"/>
                  <a:gd name="connsiteY729" fmla="*/ 313275 h 6739347"/>
                  <a:gd name="connsiteX730" fmla="*/ 3845847 w 4796532"/>
                  <a:gd name="connsiteY730" fmla="*/ 315159 h 6739347"/>
                  <a:gd name="connsiteX731" fmla="*/ 3844628 w 4796532"/>
                  <a:gd name="connsiteY731" fmla="*/ 317486 h 6739347"/>
                  <a:gd name="connsiteX732" fmla="*/ 3843409 w 4796532"/>
                  <a:gd name="connsiteY732" fmla="*/ 319259 h 6739347"/>
                  <a:gd name="connsiteX733" fmla="*/ 3842190 w 4796532"/>
                  <a:gd name="connsiteY733" fmla="*/ 319259 h 6739347"/>
                  <a:gd name="connsiteX734" fmla="*/ 3840195 w 4796532"/>
                  <a:gd name="connsiteY734" fmla="*/ 317929 h 6739347"/>
                  <a:gd name="connsiteX735" fmla="*/ 3818475 w 4796532"/>
                  <a:gd name="connsiteY735" fmla="*/ 320367 h 6739347"/>
                  <a:gd name="connsiteX736" fmla="*/ 3826454 w 4796532"/>
                  <a:gd name="connsiteY736" fmla="*/ 322805 h 6739347"/>
                  <a:gd name="connsiteX737" fmla="*/ 3830665 w 4796532"/>
                  <a:gd name="connsiteY737" fmla="*/ 325908 h 6739347"/>
                  <a:gd name="connsiteX738" fmla="*/ 3836538 w 4796532"/>
                  <a:gd name="connsiteY738" fmla="*/ 335106 h 6739347"/>
                  <a:gd name="connsiteX739" fmla="*/ 3843298 w 4796532"/>
                  <a:gd name="connsiteY739" fmla="*/ 336657 h 6739347"/>
                  <a:gd name="connsiteX740" fmla="*/ 3845736 w 4796532"/>
                  <a:gd name="connsiteY740" fmla="*/ 341533 h 6739347"/>
                  <a:gd name="connsiteX741" fmla="*/ 3846623 w 4796532"/>
                  <a:gd name="connsiteY741" fmla="*/ 338984 h 6739347"/>
                  <a:gd name="connsiteX742" fmla="*/ 3845625 w 4796532"/>
                  <a:gd name="connsiteY742" fmla="*/ 333443 h 6739347"/>
                  <a:gd name="connsiteX743" fmla="*/ 3845403 w 4796532"/>
                  <a:gd name="connsiteY743" fmla="*/ 328013 h 6739347"/>
                  <a:gd name="connsiteX744" fmla="*/ 3846401 w 4796532"/>
                  <a:gd name="connsiteY744" fmla="*/ 324578 h 6739347"/>
                  <a:gd name="connsiteX745" fmla="*/ 3849060 w 4796532"/>
                  <a:gd name="connsiteY745" fmla="*/ 325132 h 6739347"/>
                  <a:gd name="connsiteX746" fmla="*/ 3848617 w 4796532"/>
                  <a:gd name="connsiteY746" fmla="*/ 328346 h 6739347"/>
                  <a:gd name="connsiteX747" fmla="*/ 3848285 w 4796532"/>
                  <a:gd name="connsiteY747" fmla="*/ 329676 h 6739347"/>
                  <a:gd name="connsiteX748" fmla="*/ 3851055 w 4796532"/>
                  <a:gd name="connsiteY748" fmla="*/ 332446 h 6739347"/>
                  <a:gd name="connsiteX749" fmla="*/ 3857039 w 4796532"/>
                  <a:gd name="connsiteY749" fmla="*/ 333222 h 6739347"/>
                  <a:gd name="connsiteX750" fmla="*/ 3859920 w 4796532"/>
                  <a:gd name="connsiteY750" fmla="*/ 335992 h 6739347"/>
                  <a:gd name="connsiteX751" fmla="*/ 3864575 w 4796532"/>
                  <a:gd name="connsiteY751" fmla="*/ 342530 h 6739347"/>
                  <a:gd name="connsiteX752" fmla="*/ 3866237 w 4796532"/>
                  <a:gd name="connsiteY752" fmla="*/ 343860 h 6739347"/>
                  <a:gd name="connsiteX753" fmla="*/ 3869118 w 4796532"/>
                  <a:gd name="connsiteY753" fmla="*/ 343860 h 6739347"/>
                  <a:gd name="connsiteX754" fmla="*/ 3875102 w 4796532"/>
                  <a:gd name="connsiteY754" fmla="*/ 341311 h 6739347"/>
                  <a:gd name="connsiteX755" fmla="*/ 3877762 w 4796532"/>
                  <a:gd name="connsiteY755" fmla="*/ 342752 h 6739347"/>
                  <a:gd name="connsiteX756" fmla="*/ 3881529 w 4796532"/>
                  <a:gd name="connsiteY756" fmla="*/ 347406 h 6739347"/>
                  <a:gd name="connsiteX757" fmla="*/ 3883524 w 4796532"/>
                  <a:gd name="connsiteY757" fmla="*/ 348625 h 6739347"/>
                  <a:gd name="connsiteX758" fmla="*/ 3885629 w 4796532"/>
                  <a:gd name="connsiteY758" fmla="*/ 348847 h 6739347"/>
                  <a:gd name="connsiteX759" fmla="*/ 3880199 w 4796532"/>
                  <a:gd name="connsiteY759" fmla="*/ 340868 h 6739347"/>
                  <a:gd name="connsiteX760" fmla="*/ 3879424 w 4796532"/>
                  <a:gd name="connsiteY760" fmla="*/ 338209 h 6739347"/>
                  <a:gd name="connsiteX761" fmla="*/ 3880089 w 4796532"/>
                  <a:gd name="connsiteY761" fmla="*/ 335438 h 6739347"/>
                  <a:gd name="connsiteX762" fmla="*/ 3881640 w 4796532"/>
                  <a:gd name="connsiteY762" fmla="*/ 335771 h 6739347"/>
                  <a:gd name="connsiteX763" fmla="*/ 3898816 w 4796532"/>
                  <a:gd name="connsiteY763" fmla="*/ 357934 h 6739347"/>
                  <a:gd name="connsiteX764" fmla="*/ 3903138 w 4796532"/>
                  <a:gd name="connsiteY764" fmla="*/ 361369 h 6739347"/>
                  <a:gd name="connsiteX765" fmla="*/ 3907681 w 4796532"/>
                  <a:gd name="connsiteY765" fmla="*/ 362810 h 6739347"/>
                  <a:gd name="connsiteX766" fmla="*/ 3913998 w 4796532"/>
                  <a:gd name="connsiteY766" fmla="*/ 358266 h 6739347"/>
                  <a:gd name="connsiteX767" fmla="*/ 3915882 w 4796532"/>
                  <a:gd name="connsiteY767" fmla="*/ 359263 h 6739347"/>
                  <a:gd name="connsiteX768" fmla="*/ 3919539 w 4796532"/>
                  <a:gd name="connsiteY768" fmla="*/ 364472 h 6739347"/>
                  <a:gd name="connsiteX769" fmla="*/ 3923529 w 4796532"/>
                  <a:gd name="connsiteY769" fmla="*/ 367685 h 6739347"/>
                  <a:gd name="connsiteX770" fmla="*/ 3927518 w 4796532"/>
                  <a:gd name="connsiteY770" fmla="*/ 367685 h 6739347"/>
                  <a:gd name="connsiteX771" fmla="*/ 3931396 w 4796532"/>
                  <a:gd name="connsiteY771" fmla="*/ 362920 h 6739347"/>
                  <a:gd name="connsiteX772" fmla="*/ 3929734 w 4796532"/>
                  <a:gd name="connsiteY772" fmla="*/ 359596 h 6739347"/>
                  <a:gd name="connsiteX773" fmla="*/ 3928515 w 4796532"/>
                  <a:gd name="connsiteY773" fmla="*/ 355939 h 6739347"/>
                  <a:gd name="connsiteX774" fmla="*/ 3928515 w 4796532"/>
                  <a:gd name="connsiteY774" fmla="*/ 352947 h 6739347"/>
                  <a:gd name="connsiteX775" fmla="*/ 3930510 w 4796532"/>
                  <a:gd name="connsiteY775" fmla="*/ 351396 h 6739347"/>
                  <a:gd name="connsiteX776" fmla="*/ 3932837 w 4796532"/>
                  <a:gd name="connsiteY776" fmla="*/ 352615 h 6739347"/>
                  <a:gd name="connsiteX777" fmla="*/ 3949348 w 4796532"/>
                  <a:gd name="connsiteY777" fmla="*/ 371786 h 6739347"/>
                  <a:gd name="connsiteX778" fmla="*/ 3952008 w 4796532"/>
                  <a:gd name="connsiteY778" fmla="*/ 373337 h 6739347"/>
                  <a:gd name="connsiteX779" fmla="*/ 3957548 w 4796532"/>
                  <a:gd name="connsiteY779" fmla="*/ 374334 h 6739347"/>
                  <a:gd name="connsiteX780" fmla="*/ 3960098 w 4796532"/>
                  <a:gd name="connsiteY780" fmla="*/ 376883 h 6739347"/>
                  <a:gd name="connsiteX781" fmla="*/ 3959765 w 4796532"/>
                  <a:gd name="connsiteY781" fmla="*/ 382424 h 6739347"/>
                  <a:gd name="connsiteX782" fmla="*/ 3962757 w 4796532"/>
                  <a:gd name="connsiteY782" fmla="*/ 386413 h 6739347"/>
                  <a:gd name="connsiteX783" fmla="*/ 3970181 w 4796532"/>
                  <a:gd name="connsiteY783" fmla="*/ 391178 h 6739347"/>
                  <a:gd name="connsiteX784" fmla="*/ 3985031 w 4796532"/>
                  <a:gd name="connsiteY784" fmla="*/ 395611 h 6739347"/>
                  <a:gd name="connsiteX785" fmla="*/ 3981263 w 4796532"/>
                  <a:gd name="connsiteY785" fmla="*/ 388075 h 6739347"/>
                  <a:gd name="connsiteX786" fmla="*/ 3977163 w 4796532"/>
                  <a:gd name="connsiteY786" fmla="*/ 385859 h 6739347"/>
                  <a:gd name="connsiteX787" fmla="*/ 3972952 w 4796532"/>
                  <a:gd name="connsiteY787" fmla="*/ 385083 h 6739347"/>
                  <a:gd name="connsiteX788" fmla="*/ 3968741 w 4796532"/>
                  <a:gd name="connsiteY788" fmla="*/ 381537 h 6739347"/>
                  <a:gd name="connsiteX789" fmla="*/ 3969406 w 4796532"/>
                  <a:gd name="connsiteY789" fmla="*/ 379986 h 6739347"/>
                  <a:gd name="connsiteX790" fmla="*/ 3970071 w 4796532"/>
                  <a:gd name="connsiteY790" fmla="*/ 379321 h 6739347"/>
                  <a:gd name="connsiteX791" fmla="*/ 3971733 w 4796532"/>
                  <a:gd name="connsiteY791" fmla="*/ 379321 h 6739347"/>
                  <a:gd name="connsiteX792" fmla="*/ 3952340 w 4796532"/>
                  <a:gd name="connsiteY792" fmla="*/ 365247 h 6739347"/>
                  <a:gd name="connsiteX793" fmla="*/ 3953338 w 4796532"/>
                  <a:gd name="connsiteY793" fmla="*/ 360704 h 6739347"/>
                  <a:gd name="connsiteX794" fmla="*/ 3953670 w 4796532"/>
                  <a:gd name="connsiteY794" fmla="*/ 355385 h 6739347"/>
                  <a:gd name="connsiteX795" fmla="*/ 3953670 w 4796532"/>
                  <a:gd name="connsiteY795" fmla="*/ 348625 h 6739347"/>
                  <a:gd name="connsiteX796" fmla="*/ 3955333 w 4796532"/>
                  <a:gd name="connsiteY796" fmla="*/ 347628 h 6739347"/>
                  <a:gd name="connsiteX797" fmla="*/ 3962314 w 4796532"/>
                  <a:gd name="connsiteY797" fmla="*/ 351285 h 6739347"/>
                  <a:gd name="connsiteX798" fmla="*/ 3961316 w 4796532"/>
                  <a:gd name="connsiteY798" fmla="*/ 346076 h 6739347"/>
                  <a:gd name="connsiteX799" fmla="*/ 3958214 w 4796532"/>
                  <a:gd name="connsiteY799" fmla="*/ 340203 h 6739347"/>
                  <a:gd name="connsiteX800" fmla="*/ 3956108 w 4796532"/>
                  <a:gd name="connsiteY800" fmla="*/ 334662 h 6739347"/>
                  <a:gd name="connsiteX801" fmla="*/ 3958324 w 4796532"/>
                  <a:gd name="connsiteY801" fmla="*/ 338873 h 6739347"/>
                  <a:gd name="connsiteX802" fmla="*/ 3960319 w 4796532"/>
                  <a:gd name="connsiteY802" fmla="*/ 342309 h 6739347"/>
                  <a:gd name="connsiteX803" fmla="*/ 3964752 w 4796532"/>
                  <a:gd name="connsiteY803" fmla="*/ 350620 h 6739347"/>
                  <a:gd name="connsiteX804" fmla="*/ 3976166 w 4796532"/>
                  <a:gd name="connsiteY804" fmla="*/ 354388 h 6739347"/>
                  <a:gd name="connsiteX805" fmla="*/ 3978493 w 4796532"/>
                  <a:gd name="connsiteY805" fmla="*/ 357823 h 6739347"/>
                  <a:gd name="connsiteX806" fmla="*/ 3978825 w 4796532"/>
                  <a:gd name="connsiteY806" fmla="*/ 362920 h 6739347"/>
                  <a:gd name="connsiteX807" fmla="*/ 3978050 w 4796532"/>
                  <a:gd name="connsiteY807" fmla="*/ 366245 h 6739347"/>
                  <a:gd name="connsiteX808" fmla="*/ 3978050 w 4796532"/>
                  <a:gd name="connsiteY808" fmla="*/ 370012 h 6739347"/>
                  <a:gd name="connsiteX809" fmla="*/ 3980044 w 4796532"/>
                  <a:gd name="connsiteY809" fmla="*/ 376772 h 6739347"/>
                  <a:gd name="connsiteX810" fmla="*/ 3981928 w 4796532"/>
                  <a:gd name="connsiteY810" fmla="*/ 380872 h 6739347"/>
                  <a:gd name="connsiteX811" fmla="*/ 3983922 w 4796532"/>
                  <a:gd name="connsiteY811" fmla="*/ 384308 h 6739347"/>
                  <a:gd name="connsiteX812" fmla="*/ 3986139 w 4796532"/>
                  <a:gd name="connsiteY812" fmla="*/ 386856 h 6739347"/>
                  <a:gd name="connsiteX813" fmla="*/ 3988577 w 4796532"/>
                  <a:gd name="connsiteY813" fmla="*/ 388629 h 6739347"/>
                  <a:gd name="connsiteX814" fmla="*/ 3996334 w 4796532"/>
                  <a:gd name="connsiteY814" fmla="*/ 390957 h 6739347"/>
                  <a:gd name="connsiteX815" fmla="*/ 3997664 w 4796532"/>
                  <a:gd name="connsiteY815" fmla="*/ 392508 h 6739347"/>
                  <a:gd name="connsiteX816" fmla="*/ 3999880 w 4796532"/>
                  <a:gd name="connsiteY816" fmla="*/ 396497 h 6739347"/>
                  <a:gd name="connsiteX817" fmla="*/ 4000988 w 4796532"/>
                  <a:gd name="connsiteY817" fmla="*/ 397938 h 6739347"/>
                  <a:gd name="connsiteX818" fmla="*/ 4003094 w 4796532"/>
                  <a:gd name="connsiteY818" fmla="*/ 398935 h 6739347"/>
                  <a:gd name="connsiteX819" fmla="*/ 4007305 w 4796532"/>
                  <a:gd name="connsiteY819" fmla="*/ 398935 h 6739347"/>
                  <a:gd name="connsiteX820" fmla="*/ 4009411 w 4796532"/>
                  <a:gd name="connsiteY820" fmla="*/ 400376 h 6739347"/>
                  <a:gd name="connsiteX821" fmla="*/ 4009632 w 4796532"/>
                  <a:gd name="connsiteY821" fmla="*/ 401817 h 6739347"/>
                  <a:gd name="connsiteX822" fmla="*/ 4009854 w 4796532"/>
                  <a:gd name="connsiteY822" fmla="*/ 404254 h 6739347"/>
                  <a:gd name="connsiteX823" fmla="*/ 4010407 w 4796532"/>
                  <a:gd name="connsiteY823" fmla="*/ 406471 h 6739347"/>
                  <a:gd name="connsiteX824" fmla="*/ 4017389 w 4796532"/>
                  <a:gd name="connsiteY824" fmla="*/ 412233 h 6739347"/>
                  <a:gd name="connsiteX825" fmla="*/ 4023373 w 4796532"/>
                  <a:gd name="connsiteY825" fmla="*/ 421542 h 6739347"/>
                  <a:gd name="connsiteX826" fmla="*/ 4029357 w 4796532"/>
                  <a:gd name="connsiteY826" fmla="*/ 427858 h 6739347"/>
                  <a:gd name="connsiteX827" fmla="*/ 4035119 w 4796532"/>
                  <a:gd name="connsiteY827" fmla="*/ 423647 h 6739347"/>
                  <a:gd name="connsiteX828" fmla="*/ 4034454 w 4796532"/>
                  <a:gd name="connsiteY828" fmla="*/ 418439 h 6739347"/>
                  <a:gd name="connsiteX829" fmla="*/ 4036450 w 4796532"/>
                  <a:gd name="connsiteY829" fmla="*/ 417109 h 6739347"/>
                  <a:gd name="connsiteX830" fmla="*/ 4041214 w 4796532"/>
                  <a:gd name="connsiteY830" fmla="*/ 416887 h 6739347"/>
                  <a:gd name="connsiteX831" fmla="*/ 4041879 w 4796532"/>
                  <a:gd name="connsiteY831" fmla="*/ 413674 h 6739347"/>
                  <a:gd name="connsiteX832" fmla="*/ 4041879 w 4796532"/>
                  <a:gd name="connsiteY832" fmla="*/ 409795 h 6739347"/>
                  <a:gd name="connsiteX833" fmla="*/ 4042101 w 4796532"/>
                  <a:gd name="connsiteY833" fmla="*/ 407690 h 6739347"/>
                  <a:gd name="connsiteX834" fmla="*/ 4044428 w 4796532"/>
                  <a:gd name="connsiteY834" fmla="*/ 409684 h 6739347"/>
                  <a:gd name="connsiteX835" fmla="*/ 4043430 w 4796532"/>
                  <a:gd name="connsiteY835" fmla="*/ 405030 h 6739347"/>
                  <a:gd name="connsiteX836" fmla="*/ 4037668 w 4796532"/>
                  <a:gd name="connsiteY836" fmla="*/ 394392 h 6739347"/>
                  <a:gd name="connsiteX837" fmla="*/ 4037225 w 4796532"/>
                  <a:gd name="connsiteY837" fmla="*/ 389073 h 6739347"/>
                  <a:gd name="connsiteX838" fmla="*/ 4039220 w 4796532"/>
                  <a:gd name="connsiteY838" fmla="*/ 384973 h 6739347"/>
                  <a:gd name="connsiteX839" fmla="*/ 4041990 w 4796532"/>
                  <a:gd name="connsiteY839" fmla="*/ 382313 h 6739347"/>
                  <a:gd name="connsiteX840" fmla="*/ 4043874 w 4796532"/>
                  <a:gd name="connsiteY840" fmla="*/ 381427 h 6739347"/>
                  <a:gd name="connsiteX841" fmla="*/ 4050523 w 4796532"/>
                  <a:gd name="connsiteY841" fmla="*/ 383975 h 6739347"/>
                  <a:gd name="connsiteX842" fmla="*/ 4055509 w 4796532"/>
                  <a:gd name="connsiteY842" fmla="*/ 381537 h 6739347"/>
                  <a:gd name="connsiteX843" fmla="*/ 4056728 w 4796532"/>
                  <a:gd name="connsiteY843" fmla="*/ 381537 h 6739347"/>
                  <a:gd name="connsiteX844" fmla="*/ 4058723 w 4796532"/>
                  <a:gd name="connsiteY844" fmla="*/ 383864 h 6739347"/>
                  <a:gd name="connsiteX845" fmla="*/ 4062269 w 4796532"/>
                  <a:gd name="connsiteY845" fmla="*/ 391511 h 6739347"/>
                  <a:gd name="connsiteX846" fmla="*/ 4064375 w 4796532"/>
                  <a:gd name="connsiteY846" fmla="*/ 393284 h 6739347"/>
                  <a:gd name="connsiteX847" fmla="*/ 4062158 w 4796532"/>
                  <a:gd name="connsiteY847" fmla="*/ 384197 h 6739347"/>
                  <a:gd name="connsiteX848" fmla="*/ 4058502 w 4796532"/>
                  <a:gd name="connsiteY848" fmla="*/ 378878 h 6739347"/>
                  <a:gd name="connsiteX849" fmla="*/ 4054402 w 4796532"/>
                  <a:gd name="connsiteY849" fmla="*/ 376661 h 6739347"/>
                  <a:gd name="connsiteX850" fmla="*/ 4050523 w 4796532"/>
                  <a:gd name="connsiteY850" fmla="*/ 376661 h 6739347"/>
                  <a:gd name="connsiteX851" fmla="*/ 4052074 w 4796532"/>
                  <a:gd name="connsiteY851" fmla="*/ 371453 h 6739347"/>
                  <a:gd name="connsiteX852" fmla="*/ 4056728 w 4796532"/>
                  <a:gd name="connsiteY852" fmla="*/ 365247 h 6739347"/>
                  <a:gd name="connsiteX853" fmla="*/ 4056728 w 4796532"/>
                  <a:gd name="connsiteY853" fmla="*/ 360482 h 6739347"/>
                  <a:gd name="connsiteX854" fmla="*/ 4059388 w 4796532"/>
                  <a:gd name="connsiteY854" fmla="*/ 360704 h 6739347"/>
                  <a:gd name="connsiteX855" fmla="*/ 4061161 w 4796532"/>
                  <a:gd name="connsiteY855" fmla="*/ 362920 h 6739347"/>
                  <a:gd name="connsiteX856" fmla="*/ 4064375 w 4796532"/>
                  <a:gd name="connsiteY856" fmla="*/ 370012 h 6739347"/>
                  <a:gd name="connsiteX857" fmla="*/ 4066924 w 4796532"/>
                  <a:gd name="connsiteY857" fmla="*/ 373448 h 6739347"/>
                  <a:gd name="connsiteX858" fmla="*/ 4085873 w 4796532"/>
                  <a:gd name="connsiteY858" fmla="*/ 381537 h 6739347"/>
                  <a:gd name="connsiteX859" fmla="*/ 4091303 w 4796532"/>
                  <a:gd name="connsiteY859" fmla="*/ 386856 h 6739347"/>
                  <a:gd name="connsiteX860" fmla="*/ 4095292 w 4796532"/>
                  <a:gd name="connsiteY860" fmla="*/ 395611 h 6739347"/>
                  <a:gd name="connsiteX861" fmla="*/ 4093187 w 4796532"/>
                  <a:gd name="connsiteY861" fmla="*/ 385527 h 6739347"/>
                  <a:gd name="connsiteX862" fmla="*/ 4089308 w 4796532"/>
                  <a:gd name="connsiteY862" fmla="*/ 378324 h 6739347"/>
                  <a:gd name="connsiteX863" fmla="*/ 4084765 w 4796532"/>
                  <a:gd name="connsiteY863" fmla="*/ 374002 h 6739347"/>
                  <a:gd name="connsiteX864" fmla="*/ 4080554 w 4796532"/>
                  <a:gd name="connsiteY864" fmla="*/ 372561 h 6739347"/>
                  <a:gd name="connsiteX865" fmla="*/ 4078670 w 4796532"/>
                  <a:gd name="connsiteY865" fmla="*/ 370567 h 6739347"/>
                  <a:gd name="connsiteX866" fmla="*/ 4079667 w 4796532"/>
                  <a:gd name="connsiteY866" fmla="*/ 366910 h 6739347"/>
                  <a:gd name="connsiteX867" fmla="*/ 4082216 w 4796532"/>
                  <a:gd name="connsiteY867" fmla="*/ 365137 h 6739347"/>
                  <a:gd name="connsiteX868" fmla="*/ 4086870 w 4796532"/>
                  <a:gd name="connsiteY868" fmla="*/ 372340 h 6739347"/>
                  <a:gd name="connsiteX869" fmla="*/ 4094517 w 4796532"/>
                  <a:gd name="connsiteY869" fmla="*/ 375332 h 6739347"/>
                  <a:gd name="connsiteX870" fmla="*/ 4096733 w 4796532"/>
                  <a:gd name="connsiteY870" fmla="*/ 379986 h 6739347"/>
                  <a:gd name="connsiteX871" fmla="*/ 4099614 w 4796532"/>
                  <a:gd name="connsiteY871" fmla="*/ 388629 h 6739347"/>
                  <a:gd name="connsiteX872" fmla="*/ 4101498 w 4796532"/>
                  <a:gd name="connsiteY872" fmla="*/ 396941 h 6739347"/>
                  <a:gd name="connsiteX873" fmla="*/ 4100500 w 4796532"/>
                  <a:gd name="connsiteY873" fmla="*/ 400598 h 6739347"/>
                  <a:gd name="connsiteX874" fmla="*/ 4095071 w 4796532"/>
                  <a:gd name="connsiteY874" fmla="*/ 399489 h 6739347"/>
                  <a:gd name="connsiteX875" fmla="*/ 4089973 w 4796532"/>
                  <a:gd name="connsiteY875" fmla="*/ 396054 h 6739347"/>
                  <a:gd name="connsiteX876" fmla="*/ 4093076 w 4796532"/>
                  <a:gd name="connsiteY876" fmla="*/ 403257 h 6739347"/>
                  <a:gd name="connsiteX877" fmla="*/ 4089973 w 4796532"/>
                  <a:gd name="connsiteY877" fmla="*/ 405252 h 6739347"/>
                  <a:gd name="connsiteX878" fmla="*/ 4086205 w 4796532"/>
                  <a:gd name="connsiteY878" fmla="*/ 402703 h 6739347"/>
                  <a:gd name="connsiteX879" fmla="*/ 4082216 w 4796532"/>
                  <a:gd name="connsiteY879" fmla="*/ 399379 h 6739347"/>
                  <a:gd name="connsiteX880" fmla="*/ 4079113 w 4796532"/>
                  <a:gd name="connsiteY880" fmla="*/ 395943 h 6739347"/>
                  <a:gd name="connsiteX881" fmla="*/ 4081662 w 4796532"/>
                  <a:gd name="connsiteY881" fmla="*/ 400819 h 6739347"/>
                  <a:gd name="connsiteX882" fmla="*/ 4092300 w 4796532"/>
                  <a:gd name="connsiteY882" fmla="*/ 408465 h 6739347"/>
                  <a:gd name="connsiteX883" fmla="*/ 4095957 w 4796532"/>
                  <a:gd name="connsiteY883" fmla="*/ 409463 h 6739347"/>
                  <a:gd name="connsiteX884" fmla="*/ 4103382 w 4796532"/>
                  <a:gd name="connsiteY884" fmla="*/ 407801 h 6739347"/>
                  <a:gd name="connsiteX885" fmla="*/ 4107039 w 4796532"/>
                  <a:gd name="connsiteY885" fmla="*/ 410238 h 6739347"/>
                  <a:gd name="connsiteX886" fmla="*/ 4107925 w 4796532"/>
                  <a:gd name="connsiteY886" fmla="*/ 412012 h 6739347"/>
                  <a:gd name="connsiteX887" fmla="*/ 4108590 w 4796532"/>
                  <a:gd name="connsiteY887" fmla="*/ 414006 h 6739347"/>
                  <a:gd name="connsiteX888" fmla="*/ 4109366 w 4796532"/>
                  <a:gd name="connsiteY888" fmla="*/ 415890 h 6739347"/>
                  <a:gd name="connsiteX889" fmla="*/ 4110806 w 4796532"/>
                  <a:gd name="connsiteY889" fmla="*/ 417331 h 6739347"/>
                  <a:gd name="connsiteX890" fmla="*/ 4112801 w 4796532"/>
                  <a:gd name="connsiteY890" fmla="*/ 417331 h 6739347"/>
                  <a:gd name="connsiteX891" fmla="*/ 4116126 w 4796532"/>
                  <a:gd name="connsiteY891" fmla="*/ 413341 h 6739347"/>
                  <a:gd name="connsiteX892" fmla="*/ 4117788 w 4796532"/>
                  <a:gd name="connsiteY892" fmla="*/ 412455 h 6739347"/>
                  <a:gd name="connsiteX893" fmla="*/ 4120780 w 4796532"/>
                  <a:gd name="connsiteY893" fmla="*/ 415004 h 6739347"/>
                  <a:gd name="connsiteX894" fmla="*/ 4123439 w 4796532"/>
                  <a:gd name="connsiteY894" fmla="*/ 419215 h 6739347"/>
                  <a:gd name="connsiteX895" fmla="*/ 4126210 w 4796532"/>
                  <a:gd name="connsiteY895" fmla="*/ 421209 h 6739347"/>
                  <a:gd name="connsiteX896" fmla="*/ 4129312 w 4796532"/>
                  <a:gd name="connsiteY896" fmla="*/ 417331 h 6739347"/>
                  <a:gd name="connsiteX897" fmla="*/ 4123217 w 4796532"/>
                  <a:gd name="connsiteY897" fmla="*/ 406249 h 6739347"/>
                  <a:gd name="connsiteX898" fmla="*/ 4107039 w 4796532"/>
                  <a:gd name="connsiteY898" fmla="*/ 394946 h 6739347"/>
                  <a:gd name="connsiteX899" fmla="*/ 4102163 w 4796532"/>
                  <a:gd name="connsiteY899" fmla="*/ 379875 h 6739347"/>
                  <a:gd name="connsiteX900" fmla="*/ 4106484 w 4796532"/>
                  <a:gd name="connsiteY900" fmla="*/ 383754 h 6739347"/>
                  <a:gd name="connsiteX901" fmla="*/ 4115571 w 4796532"/>
                  <a:gd name="connsiteY901" fmla="*/ 387965 h 6739347"/>
                  <a:gd name="connsiteX902" fmla="*/ 4120004 w 4796532"/>
                  <a:gd name="connsiteY902" fmla="*/ 391622 h 6739347"/>
                  <a:gd name="connsiteX903" fmla="*/ 4128537 w 4796532"/>
                  <a:gd name="connsiteY903" fmla="*/ 404476 h 6739347"/>
                  <a:gd name="connsiteX904" fmla="*/ 4138732 w 4796532"/>
                  <a:gd name="connsiteY904" fmla="*/ 413895 h 6739347"/>
                  <a:gd name="connsiteX905" fmla="*/ 4142389 w 4796532"/>
                  <a:gd name="connsiteY905" fmla="*/ 414339 h 6739347"/>
                  <a:gd name="connsiteX906" fmla="*/ 4143940 w 4796532"/>
                  <a:gd name="connsiteY906" fmla="*/ 409130 h 6739347"/>
                  <a:gd name="connsiteX907" fmla="*/ 4141834 w 4796532"/>
                  <a:gd name="connsiteY907" fmla="*/ 402481 h 6739347"/>
                  <a:gd name="connsiteX908" fmla="*/ 4128426 w 4796532"/>
                  <a:gd name="connsiteY908" fmla="*/ 396054 h 6739347"/>
                  <a:gd name="connsiteX909" fmla="*/ 4133967 w 4796532"/>
                  <a:gd name="connsiteY909" fmla="*/ 388962 h 6739347"/>
                  <a:gd name="connsiteX910" fmla="*/ 4141613 w 4796532"/>
                  <a:gd name="connsiteY910" fmla="*/ 392730 h 6739347"/>
                  <a:gd name="connsiteX911" fmla="*/ 4155686 w 4796532"/>
                  <a:gd name="connsiteY911" fmla="*/ 407801 h 6739347"/>
                  <a:gd name="connsiteX912" fmla="*/ 4163997 w 4796532"/>
                  <a:gd name="connsiteY912" fmla="*/ 413009 h 6739347"/>
                  <a:gd name="connsiteX913" fmla="*/ 4172419 w 4796532"/>
                  <a:gd name="connsiteY913" fmla="*/ 414782 h 6739347"/>
                  <a:gd name="connsiteX914" fmla="*/ 4180399 w 4796532"/>
                  <a:gd name="connsiteY914" fmla="*/ 412344 h 6739347"/>
                  <a:gd name="connsiteX915" fmla="*/ 4184388 w 4796532"/>
                  <a:gd name="connsiteY915" fmla="*/ 413341 h 6739347"/>
                  <a:gd name="connsiteX916" fmla="*/ 4187490 w 4796532"/>
                  <a:gd name="connsiteY916" fmla="*/ 419436 h 6739347"/>
                  <a:gd name="connsiteX917" fmla="*/ 4184942 w 4796532"/>
                  <a:gd name="connsiteY917" fmla="*/ 421985 h 6739347"/>
                  <a:gd name="connsiteX918" fmla="*/ 4182060 w 4796532"/>
                  <a:gd name="connsiteY918" fmla="*/ 422539 h 6739347"/>
                  <a:gd name="connsiteX919" fmla="*/ 4179179 w 4796532"/>
                  <a:gd name="connsiteY919" fmla="*/ 421542 h 6739347"/>
                  <a:gd name="connsiteX920" fmla="*/ 4176631 w 4796532"/>
                  <a:gd name="connsiteY920" fmla="*/ 419325 h 6739347"/>
                  <a:gd name="connsiteX921" fmla="*/ 4176631 w 4796532"/>
                  <a:gd name="connsiteY921" fmla="*/ 421874 h 6739347"/>
                  <a:gd name="connsiteX922" fmla="*/ 4180620 w 4796532"/>
                  <a:gd name="connsiteY922" fmla="*/ 426307 h 6739347"/>
                  <a:gd name="connsiteX923" fmla="*/ 4169206 w 4796532"/>
                  <a:gd name="connsiteY923" fmla="*/ 424534 h 6739347"/>
                  <a:gd name="connsiteX924" fmla="*/ 4177739 w 4796532"/>
                  <a:gd name="connsiteY924" fmla="*/ 429964 h 6739347"/>
                  <a:gd name="connsiteX925" fmla="*/ 4182060 w 4796532"/>
                  <a:gd name="connsiteY925" fmla="*/ 430961 h 6739347"/>
                  <a:gd name="connsiteX926" fmla="*/ 4185496 w 4796532"/>
                  <a:gd name="connsiteY926" fmla="*/ 429299 h 6739347"/>
                  <a:gd name="connsiteX927" fmla="*/ 4191923 w 4796532"/>
                  <a:gd name="connsiteY927" fmla="*/ 423204 h 6739347"/>
                  <a:gd name="connsiteX928" fmla="*/ 4196910 w 4796532"/>
                  <a:gd name="connsiteY928" fmla="*/ 420877 h 6739347"/>
                  <a:gd name="connsiteX929" fmla="*/ 4198018 w 4796532"/>
                  <a:gd name="connsiteY929" fmla="*/ 418550 h 6739347"/>
                  <a:gd name="connsiteX930" fmla="*/ 4198018 w 4796532"/>
                  <a:gd name="connsiteY930" fmla="*/ 415558 h 6739347"/>
                  <a:gd name="connsiteX931" fmla="*/ 4196688 w 4796532"/>
                  <a:gd name="connsiteY931" fmla="*/ 412898 h 6739347"/>
                  <a:gd name="connsiteX932" fmla="*/ 4189929 w 4796532"/>
                  <a:gd name="connsiteY932" fmla="*/ 407579 h 6739347"/>
                  <a:gd name="connsiteX933" fmla="*/ 4175190 w 4796532"/>
                  <a:gd name="connsiteY933" fmla="*/ 403146 h 6739347"/>
                  <a:gd name="connsiteX934" fmla="*/ 4176520 w 4796532"/>
                  <a:gd name="connsiteY934" fmla="*/ 398935 h 6739347"/>
                  <a:gd name="connsiteX935" fmla="*/ 4178736 w 4796532"/>
                  <a:gd name="connsiteY935" fmla="*/ 397606 h 6739347"/>
                  <a:gd name="connsiteX936" fmla="*/ 4183612 w 4796532"/>
                  <a:gd name="connsiteY936" fmla="*/ 398160 h 6739347"/>
                  <a:gd name="connsiteX937" fmla="*/ 4178514 w 4796532"/>
                  <a:gd name="connsiteY937" fmla="*/ 390181 h 6739347"/>
                  <a:gd name="connsiteX938" fmla="*/ 4172973 w 4796532"/>
                  <a:gd name="connsiteY938" fmla="*/ 385970 h 6739347"/>
                  <a:gd name="connsiteX939" fmla="*/ 4161117 w 4796532"/>
                  <a:gd name="connsiteY939" fmla="*/ 384197 h 6739347"/>
                  <a:gd name="connsiteX940" fmla="*/ 4162557 w 4796532"/>
                  <a:gd name="connsiteY940" fmla="*/ 386413 h 6739347"/>
                  <a:gd name="connsiteX941" fmla="*/ 4166436 w 4796532"/>
                  <a:gd name="connsiteY941" fmla="*/ 389405 h 6739347"/>
                  <a:gd name="connsiteX942" fmla="*/ 4167322 w 4796532"/>
                  <a:gd name="connsiteY942" fmla="*/ 391178 h 6739347"/>
                  <a:gd name="connsiteX943" fmla="*/ 4166768 w 4796532"/>
                  <a:gd name="connsiteY943" fmla="*/ 394614 h 6739347"/>
                  <a:gd name="connsiteX944" fmla="*/ 4164884 w 4796532"/>
                  <a:gd name="connsiteY944" fmla="*/ 395832 h 6739347"/>
                  <a:gd name="connsiteX945" fmla="*/ 4154357 w 4796532"/>
                  <a:gd name="connsiteY945" fmla="*/ 395832 h 6739347"/>
                  <a:gd name="connsiteX946" fmla="*/ 4150921 w 4796532"/>
                  <a:gd name="connsiteY946" fmla="*/ 393838 h 6739347"/>
                  <a:gd name="connsiteX947" fmla="*/ 4148927 w 4796532"/>
                  <a:gd name="connsiteY947" fmla="*/ 388851 h 6739347"/>
                  <a:gd name="connsiteX948" fmla="*/ 4153803 w 4796532"/>
                  <a:gd name="connsiteY948" fmla="*/ 389184 h 6739347"/>
                  <a:gd name="connsiteX949" fmla="*/ 4156241 w 4796532"/>
                  <a:gd name="connsiteY949" fmla="*/ 387854 h 6739347"/>
                  <a:gd name="connsiteX950" fmla="*/ 4158235 w 4796532"/>
                  <a:gd name="connsiteY950" fmla="*/ 384197 h 6739347"/>
                  <a:gd name="connsiteX951" fmla="*/ 4151586 w 4796532"/>
                  <a:gd name="connsiteY951" fmla="*/ 381981 h 6739347"/>
                  <a:gd name="connsiteX952" fmla="*/ 4148262 w 4796532"/>
                  <a:gd name="connsiteY952" fmla="*/ 379210 h 6739347"/>
                  <a:gd name="connsiteX953" fmla="*/ 4146600 w 4796532"/>
                  <a:gd name="connsiteY953" fmla="*/ 374556 h 6739347"/>
                  <a:gd name="connsiteX954" fmla="*/ 4160562 w 4796532"/>
                  <a:gd name="connsiteY954" fmla="*/ 376883 h 6739347"/>
                  <a:gd name="connsiteX955" fmla="*/ 4158789 w 4796532"/>
                  <a:gd name="connsiteY955" fmla="*/ 373115 h 6739347"/>
                  <a:gd name="connsiteX956" fmla="*/ 4156241 w 4796532"/>
                  <a:gd name="connsiteY956" fmla="*/ 372118 h 6739347"/>
                  <a:gd name="connsiteX957" fmla="*/ 4153470 w 4796532"/>
                  <a:gd name="connsiteY957" fmla="*/ 371896 h 6739347"/>
                  <a:gd name="connsiteX958" fmla="*/ 4151032 w 4796532"/>
                  <a:gd name="connsiteY958" fmla="*/ 370567 h 6739347"/>
                  <a:gd name="connsiteX959" fmla="*/ 4149038 w 4796532"/>
                  <a:gd name="connsiteY959" fmla="*/ 367685 h 6739347"/>
                  <a:gd name="connsiteX960" fmla="*/ 4148484 w 4796532"/>
                  <a:gd name="connsiteY960" fmla="*/ 365247 h 6739347"/>
                  <a:gd name="connsiteX961" fmla="*/ 4149370 w 4796532"/>
                  <a:gd name="connsiteY961" fmla="*/ 363474 h 6739347"/>
                  <a:gd name="connsiteX962" fmla="*/ 4151919 w 4796532"/>
                  <a:gd name="connsiteY962" fmla="*/ 362810 h 6739347"/>
                  <a:gd name="connsiteX963" fmla="*/ 4154357 w 4796532"/>
                  <a:gd name="connsiteY963" fmla="*/ 363807 h 6739347"/>
                  <a:gd name="connsiteX964" fmla="*/ 4159454 w 4796532"/>
                  <a:gd name="connsiteY964" fmla="*/ 368461 h 6739347"/>
                  <a:gd name="connsiteX965" fmla="*/ 4170536 w 4796532"/>
                  <a:gd name="connsiteY965" fmla="*/ 373115 h 6739347"/>
                  <a:gd name="connsiteX966" fmla="*/ 4172863 w 4796532"/>
                  <a:gd name="connsiteY966" fmla="*/ 372450 h 6739347"/>
                  <a:gd name="connsiteX967" fmla="*/ 4174082 w 4796532"/>
                  <a:gd name="connsiteY967" fmla="*/ 369680 h 6739347"/>
                  <a:gd name="connsiteX968" fmla="*/ 4174858 w 4796532"/>
                  <a:gd name="connsiteY968" fmla="*/ 365691 h 6739347"/>
                  <a:gd name="connsiteX969" fmla="*/ 4175966 w 4796532"/>
                  <a:gd name="connsiteY969" fmla="*/ 362034 h 6739347"/>
                  <a:gd name="connsiteX970" fmla="*/ 4177960 w 4796532"/>
                  <a:gd name="connsiteY970" fmla="*/ 360482 h 6739347"/>
                  <a:gd name="connsiteX971" fmla="*/ 4186493 w 4796532"/>
                  <a:gd name="connsiteY971" fmla="*/ 359263 h 6739347"/>
                  <a:gd name="connsiteX972" fmla="*/ 4189153 w 4796532"/>
                  <a:gd name="connsiteY972" fmla="*/ 361701 h 6739347"/>
                  <a:gd name="connsiteX973" fmla="*/ 4189707 w 4796532"/>
                  <a:gd name="connsiteY973" fmla="*/ 364915 h 6739347"/>
                  <a:gd name="connsiteX974" fmla="*/ 4187601 w 4796532"/>
                  <a:gd name="connsiteY974" fmla="*/ 366688 h 6739347"/>
                  <a:gd name="connsiteX975" fmla="*/ 4182836 w 4796532"/>
                  <a:gd name="connsiteY975" fmla="*/ 367685 h 6739347"/>
                  <a:gd name="connsiteX976" fmla="*/ 4181949 w 4796532"/>
                  <a:gd name="connsiteY976" fmla="*/ 369126 h 6739347"/>
                  <a:gd name="connsiteX977" fmla="*/ 4181063 w 4796532"/>
                  <a:gd name="connsiteY977" fmla="*/ 376440 h 6739347"/>
                  <a:gd name="connsiteX978" fmla="*/ 4179734 w 4796532"/>
                  <a:gd name="connsiteY978" fmla="*/ 379653 h 6739347"/>
                  <a:gd name="connsiteX979" fmla="*/ 4183280 w 4796532"/>
                  <a:gd name="connsiteY979" fmla="*/ 389627 h 6739347"/>
                  <a:gd name="connsiteX980" fmla="*/ 4190150 w 4796532"/>
                  <a:gd name="connsiteY980" fmla="*/ 397716 h 6739347"/>
                  <a:gd name="connsiteX981" fmla="*/ 4197686 w 4796532"/>
                  <a:gd name="connsiteY981" fmla="*/ 402038 h 6739347"/>
                  <a:gd name="connsiteX982" fmla="*/ 4203005 w 4796532"/>
                  <a:gd name="connsiteY982" fmla="*/ 400708 h 6739347"/>
                  <a:gd name="connsiteX983" fmla="*/ 4196467 w 4796532"/>
                  <a:gd name="connsiteY983" fmla="*/ 395943 h 6739347"/>
                  <a:gd name="connsiteX984" fmla="*/ 4193142 w 4796532"/>
                  <a:gd name="connsiteY984" fmla="*/ 392065 h 6739347"/>
                  <a:gd name="connsiteX985" fmla="*/ 4191369 w 4796532"/>
                  <a:gd name="connsiteY985" fmla="*/ 386635 h 6739347"/>
                  <a:gd name="connsiteX986" fmla="*/ 4196245 w 4796532"/>
                  <a:gd name="connsiteY986" fmla="*/ 388297 h 6739347"/>
                  <a:gd name="connsiteX987" fmla="*/ 4205443 w 4796532"/>
                  <a:gd name="connsiteY987" fmla="*/ 398270 h 6739347"/>
                  <a:gd name="connsiteX988" fmla="*/ 4238023 w 4796532"/>
                  <a:gd name="connsiteY988" fmla="*/ 411236 h 6739347"/>
                  <a:gd name="connsiteX989" fmla="*/ 4270602 w 4796532"/>
                  <a:gd name="connsiteY989" fmla="*/ 424201 h 6739347"/>
                  <a:gd name="connsiteX990" fmla="*/ 4273483 w 4796532"/>
                  <a:gd name="connsiteY990" fmla="*/ 424201 h 6739347"/>
                  <a:gd name="connsiteX991" fmla="*/ 4276032 w 4796532"/>
                  <a:gd name="connsiteY991" fmla="*/ 421874 h 6739347"/>
                  <a:gd name="connsiteX992" fmla="*/ 4271489 w 4796532"/>
                  <a:gd name="connsiteY992" fmla="*/ 416887 h 6739347"/>
                  <a:gd name="connsiteX993" fmla="*/ 4261294 w 4796532"/>
                  <a:gd name="connsiteY993" fmla="*/ 412012 h 6739347"/>
                  <a:gd name="connsiteX994" fmla="*/ 4256640 w 4796532"/>
                  <a:gd name="connsiteY994" fmla="*/ 407579 h 6739347"/>
                  <a:gd name="connsiteX995" fmla="*/ 4256085 w 4796532"/>
                  <a:gd name="connsiteY995" fmla="*/ 405917 h 6739347"/>
                  <a:gd name="connsiteX996" fmla="*/ 4256085 w 4796532"/>
                  <a:gd name="connsiteY996" fmla="*/ 403700 h 6739347"/>
                  <a:gd name="connsiteX997" fmla="*/ 4255864 w 4796532"/>
                  <a:gd name="connsiteY997" fmla="*/ 401706 h 6739347"/>
                  <a:gd name="connsiteX998" fmla="*/ 4255864 w 4796532"/>
                  <a:gd name="connsiteY998" fmla="*/ 400598 h 6739347"/>
                  <a:gd name="connsiteX999" fmla="*/ 4254312 w 4796532"/>
                  <a:gd name="connsiteY999" fmla="*/ 399046 h 6739347"/>
                  <a:gd name="connsiteX1000" fmla="*/ 4252872 w 4796532"/>
                  <a:gd name="connsiteY1000" fmla="*/ 398381 h 6739347"/>
                  <a:gd name="connsiteX1001" fmla="*/ 4249990 w 4796532"/>
                  <a:gd name="connsiteY1001" fmla="*/ 398160 h 6739347"/>
                  <a:gd name="connsiteX1002" fmla="*/ 4243896 w 4796532"/>
                  <a:gd name="connsiteY1002" fmla="*/ 402260 h 6739347"/>
                  <a:gd name="connsiteX1003" fmla="*/ 4241458 w 4796532"/>
                  <a:gd name="connsiteY1003" fmla="*/ 403035 h 6739347"/>
                  <a:gd name="connsiteX1004" fmla="*/ 4220403 w 4796532"/>
                  <a:gd name="connsiteY1004" fmla="*/ 395611 h 6739347"/>
                  <a:gd name="connsiteX1005" fmla="*/ 4218962 w 4796532"/>
                  <a:gd name="connsiteY1005" fmla="*/ 394392 h 6739347"/>
                  <a:gd name="connsiteX1006" fmla="*/ 4213754 w 4796532"/>
                  <a:gd name="connsiteY1006" fmla="*/ 386413 h 6739347"/>
                  <a:gd name="connsiteX1007" fmla="*/ 4210429 w 4796532"/>
                  <a:gd name="connsiteY1007" fmla="*/ 382645 h 6739347"/>
                  <a:gd name="connsiteX1008" fmla="*/ 4208878 w 4796532"/>
                  <a:gd name="connsiteY1008" fmla="*/ 380208 h 6739347"/>
                  <a:gd name="connsiteX1009" fmla="*/ 4207659 w 4796532"/>
                  <a:gd name="connsiteY1009" fmla="*/ 376772 h 6739347"/>
                  <a:gd name="connsiteX1010" fmla="*/ 4211759 w 4796532"/>
                  <a:gd name="connsiteY1010" fmla="*/ 374002 h 6739347"/>
                  <a:gd name="connsiteX1011" fmla="*/ 4216968 w 4796532"/>
                  <a:gd name="connsiteY1011" fmla="*/ 377880 h 6739347"/>
                  <a:gd name="connsiteX1012" fmla="*/ 4226387 w 4796532"/>
                  <a:gd name="connsiteY1012" fmla="*/ 388629 h 6739347"/>
                  <a:gd name="connsiteX1013" fmla="*/ 4233701 w 4796532"/>
                  <a:gd name="connsiteY1013" fmla="*/ 391622 h 6739347"/>
                  <a:gd name="connsiteX1014" fmla="*/ 4235695 w 4796532"/>
                  <a:gd name="connsiteY1014" fmla="*/ 390957 h 6739347"/>
                  <a:gd name="connsiteX1015" fmla="*/ 4238355 w 4796532"/>
                  <a:gd name="connsiteY1015" fmla="*/ 387189 h 6739347"/>
                  <a:gd name="connsiteX1016" fmla="*/ 4239463 w 4796532"/>
                  <a:gd name="connsiteY1016" fmla="*/ 386192 h 6739347"/>
                  <a:gd name="connsiteX1017" fmla="*/ 4242233 w 4796532"/>
                  <a:gd name="connsiteY1017" fmla="*/ 385748 h 6739347"/>
                  <a:gd name="connsiteX1018" fmla="*/ 4245004 w 4796532"/>
                  <a:gd name="connsiteY1018" fmla="*/ 386856 h 6739347"/>
                  <a:gd name="connsiteX1019" fmla="*/ 4266502 w 4796532"/>
                  <a:gd name="connsiteY1019" fmla="*/ 402149 h 6739347"/>
                  <a:gd name="connsiteX1020" fmla="*/ 4288444 w 4796532"/>
                  <a:gd name="connsiteY1020" fmla="*/ 409574 h 6739347"/>
                  <a:gd name="connsiteX1021" fmla="*/ 4287003 w 4796532"/>
                  <a:gd name="connsiteY1021" fmla="*/ 407025 h 6739347"/>
                  <a:gd name="connsiteX1022" fmla="*/ 4285451 w 4796532"/>
                  <a:gd name="connsiteY1022" fmla="*/ 405363 h 6739347"/>
                  <a:gd name="connsiteX1023" fmla="*/ 4283900 w 4796532"/>
                  <a:gd name="connsiteY1023" fmla="*/ 404587 h 6739347"/>
                  <a:gd name="connsiteX1024" fmla="*/ 4282238 w 4796532"/>
                  <a:gd name="connsiteY1024" fmla="*/ 404919 h 6739347"/>
                  <a:gd name="connsiteX1025" fmla="*/ 4282238 w 4796532"/>
                  <a:gd name="connsiteY1025" fmla="*/ 402814 h 6739347"/>
                  <a:gd name="connsiteX1026" fmla="*/ 4284676 w 4796532"/>
                  <a:gd name="connsiteY1026" fmla="*/ 402481 h 6739347"/>
                  <a:gd name="connsiteX1027" fmla="*/ 4287003 w 4796532"/>
                  <a:gd name="connsiteY1027" fmla="*/ 401262 h 6739347"/>
                  <a:gd name="connsiteX1028" fmla="*/ 4289109 w 4796532"/>
                  <a:gd name="connsiteY1028" fmla="*/ 399046 h 6739347"/>
                  <a:gd name="connsiteX1029" fmla="*/ 4290881 w 4796532"/>
                  <a:gd name="connsiteY1029" fmla="*/ 395500 h 6739347"/>
                  <a:gd name="connsiteX1030" fmla="*/ 4292433 w 4796532"/>
                  <a:gd name="connsiteY1030" fmla="*/ 389516 h 6739347"/>
                  <a:gd name="connsiteX1031" fmla="*/ 4292433 w 4796532"/>
                  <a:gd name="connsiteY1031" fmla="*/ 388740 h 6739347"/>
                  <a:gd name="connsiteX1032" fmla="*/ 4296976 w 4796532"/>
                  <a:gd name="connsiteY1032" fmla="*/ 384086 h 6739347"/>
                  <a:gd name="connsiteX1033" fmla="*/ 4298306 w 4796532"/>
                  <a:gd name="connsiteY1033" fmla="*/ 376107 h 6739347"/>
                  <a:gd name="connsiteX1034" fmla="*/ 4294427 w 4796532"/>
                  <a:gd name="connsiteY1034" fmla="*/ 372229 h 6739347"/>
                  <a:gd name="connsiteX1035" fmla="*/ 4289109 w 4796532"/>
                  <a:gd name="connsiteY1035" fmla="*/ 369015 h 6739347"/>
                  <a:gd name="connsiteX1036" fmla="*/ 4286227 w 4796532"/>
                  <a:gd name="connsiteY1036" fmla="*/ 362810 h 6739347"/>
                  <a:gd name="connsiteX1037" fmla="*/ 4288998 w 4796532"/>
                  <a:gd name="connsiteY1037" fmla="*/ 361147 h 6739347"/>
                  <a:gd name="connsiteX1038" fmla="*/ 4291657 w 4796532"/>
                  <a:gd name="connsiteY1038" fmla="*/ 362477 h 6739347"/>
                  <a:gd name="connsiteX1039" fmla="*/ 4296976 w 4796532"/>
                  <a:gd name="connsiteY1039" fmla="*/ 367464 h 6739347"/>
                  <a:gd name="connsiteX1040" fmla="*/ 4300079 w 4796532"/>
                  <a:gd name="connsiteY1040" fmla="*/ 368350 h 6739347"/>
                  <a:gd name="connsiteX1041" fmla="*/ 4309609 w 4796532"/>
                  <a:gd name="connsiteY1041" fmla="*/ 367464 h 6739347"/>
                  <a:gd name="connsiteX1042" fmla="*/ 4291546 w 4796532"/>
                  <a:gd name="connsiteY1042" fmla="*/ 347074 h 6739347"/>
                  <a:gd name="connsiteX1043" fmla="*/ 4290105 w 4796532"/>
                  <a:gd name="connsiteY1043" fmla="*/ 337211 h 6739347"/>
                  <a:gd name="connsiteX1044" fmla="*/ 4272486 w 4796532"/>
                  <a:gd name="connsiteY1044" fmla="*/ 340092 h 6739347"/>
                  <a:gd name="connsiteX1045" fmla="*/ 4267499 w 4796532"/>
                  <a:gd name="connsiteY1045" fmla="*/ 335992 h 6739347"/>
                  <a:gd name="connsiteX1046" fmla="*/ 4262956 w 4796532"/>
                  <a:gd name="connsiteY1046" fmla="*/ 330451 h 6739347"/>
                  <a:gd name="connsiteX1047" fmla="*/ 4251875 w 4796532"/>
                  <a:gd name="connsiteY1047" fmla="*/ 323803 h 6739347"/>
                  <a:gd name="connsiteX1048" fmla="*/ 4244339 w 4796532"/>
                  <a:gd name="connsiteY1048" fmla="*/ 321919 h 6739347"/>
                  <a:gd name="connsiteX1049" fmla="*/ 4241568 w 4796532"/>
                  <a:gd name="connsiteY1049" fmla="*/ 319370 h 6739347"/>
                  <a:gd name="connsiteX1050" fmla="*/ 4234477 w 4796532"/>
                  <a:gd name="connsiteY1050" fmla="*/ 309729 h 6739347"/>
                  <a:gd name="connsiteX1051" fmla="*/ 4230044 w 4796532"/>
                  <a:gd name="connsiteY1051" fmla="*/ 306405 h 6739347"/>
                  <a:gd name="connsiteX1052" fmla="*/ 4228049 w 4796532"/>
                  <a:gd name="connsiteY1052" fmla="*/ 303967 h 6739347"/>
                  <a:gd name="connsiteX1053" fmla="*/ 4223616 w 4796532"/>
                  <a:gd name="connsiteY1053" fmla="*/ 293661 h 6739347"/>
                  <a:gd name="connsiteX1054" fmla="*/ 4221844 w 4796532"/>
                  <a:gd name="connsiteY1054" fmla="*/ 290669 h 6739347"/>
                  <a:gd name="connsiteX1055" fmla="*/ 4219184 w 4796532"/>
                  <a:gd name="connsiteY1055" fmla="*/ 288231 h 6739347"/>
                  <a:gd name="connsiteX1056" fmla="*/ 4213421 w 4796532"/>
                  <a:gd name="connsiteY1056" fmla="*/ 285460 h 6739347"/>
                  <a:gd name="connsiteX1057" fmla="*/ 4197353 w 4796532"/>
                  <a:gd name="connsiteY1057" fmla="*/ 269835 h 6739347"/>
                  <a:gd name="connsiteX1058" fmla="*/ 4189707 w 4796532"/>
                  <a:gd name="connsiteY1058" fmla="*/ 254654 h 6739347"/>
                  <a:gd name="connsiteX1059" fmla="*/ 4162779 w 4796532"/>
                  <a:gd name="connsiteY1059" fmla="*/ 219193 h 6739347"/>
                  <a:gd name="connsiteX1060" fmla="*/ 4135851 w 4796532"/>
                  <a:gd name="connsiteY1060" fmla="*/ 183621 h 6739347"/>
                  <a:gd name="connsiteX1061" fmla="*/ 4131861 w 4796532"/>
                  <a:gd name="connsiteY1061" fmla="*/ 176086 h 6739347"/>
                  <a:gd name="connsiteX1062" fmla="*/ 4130088 w 4796532"/>
                  <a:gd name="connsiteY1062" fmla="*/ 168439 h 6739347"/>
                  <a:gd name="connsiteX1063" fmla="*/ 4129645 w 4796532"/>
                  <a:gd name="connsiteY1063" fmla="*/ 161790 h 6739347"/>
                  <a:gd name="connsiteX1064" fmla="*/ 4126985 w 4796532"/>
                  <a:gd name="connsiteY1064" fmla="*/ 144060 h 6739347"/>
                  <a:gd name="connsiteX1065" fmla="*/ 4125545 w 4796532"/>
                  <a:gd name="connsiteY1065" fmla="*/ 138298 h 6739347"/>
                  <a:gd name="connsiteX1066" fmla="*/ 4122110 w 4796532"/>
                  <a:gd name="connsiteY1066" fmla="*/ 131759 h 6739347"/>
                  <a:gd name="connsiteX1067" fmla="*/ 4114352 w 4796532"/>
                  <a:gd name="connsiteY1067" fmla="*/ 122451 h 6739347"/>
                  <a:gd name="connsiteX1068" fmla="*/ 4111139 w 4796532"/>
                  <a:gd name="connsiteY1068" fmla="*/ 115137 h 6739347"/>
                  <a:gd name="connsiteX1069" fmla="*/ 4104601 w 4796532"/>
                  <a:gd name="connsiteY1069" fmla="*/ 92752 h 6739347"/>
                  <a:gd name="connsiteX1070" fmla="*/ 4102163 w 4796532"/>
                  <a:gd name="connsiteY1070" fmla="*/ 86990 h 6739347"/>
                  <a:gd name="connsiteX1071" fmla="*/ 4095957 w 4796532"/>
                  <a:gd name="connsiteY1071" fmla="*/ 77682 h 6739347"/>
                  <a:gd name="connsiteX1072" fmla="*/ 4086759 w 4796532"/>
                  <a:gd name="connsiteY1072" fmla="*/ 58400 h 6739347"/>
                  <a:gd name="connsiteX1073" fmla="*/ 4081108 w 4796532"/>
                  <a:gd name="connsiteY1073" fmla="*/ 32801 h 6739347"/>
                  <a:gd name="connsiteX1074" fmla="*/ 4073018 w 4796532"/>
                  <a:gd name="connsiteY1074" fmla="*/ 9087 h 6739347"/>
                  <a:gd name="connsiteX1075" fmla="*/ 4071245 w 4796532"/>
                  <a:gd name="connsiteY1075" fmla="*/ 0 h 6739347"/>
                  <a:gd name="connsiteX1076" fmla="*/ 3603383 w 4796532"/>
                  <a:gd name="connsiteY1076" fmla="*/ 0 h 6739347"/>
                  <a:gd name="connsiteX1077" fmla="*/ 3603605 w 4796532"/>
                  <a:gd name="connsiteY1077" fmla="*/ 2881 h 6739347"/>
                  <a:gd name="connsiteX1078" fmla="*/ 3604159 w 4796532"/>
                  <a:gd name="connsiteY1078" fmla="*/ 7868 h 6739347"/>
                  <a:gd name="connsiteX1079" fmla="*/ 4402361 w 4796532"/>
                  <a:gd name="connsiteY1079" fmla="*/ 535238 h 6739347"/>
                  <a:gd name="connsiteX1080" fmla="*/ 4405686 w 4796532"/>
                  <a:gd name="connsiteY1080" fmla="*/ 535238 h 6739347"/>
                  <a:gd name="connsiteX1081" fmla="*/ 4408124 w 4796532"/>
                  <a:gd name="connsiteY1081" fmla="*/ 536679 h 6739347"/>
                  <a:gd name="connsiteX1082" fmla="*/ 4406905 w 4796532"/>
                  <a:gd name="connsiteY1082" fmla="*/ 540225 h 6739347"/>
                  <a:gd name="connsiteX1083" fmla="*/ 4403802 w 4796532"/>
                  <a:gd name="connsiteY1083" fmla="*/ 544436 h 6739347"/>
                  <a:gd name="connsiteX1084" fmla="*/ 4402694 w 4796532"/>
                  <a:gd name="connsiteY1084" fmla="*/ 548093 h 6739347"/>
                  <a:gd name="connsiteX1085" fmla="*/ 4407569 w 4796532"/>
                  <a:gd name="connsiteY1085" fmla="*/ 548647 h 6739347"/>
                  <a:gd name="connsiteX1086" fmla="*/ 4409121 w 4796532"/>
                  <a:gd name="connsiteY1086" fmla="*/ 549755 h 6739347"/>
                  <a:gd name="connsiteX1087" fmla="*/ 4409676 w 4796532"/>
                  <a:gd name="connsiteY1087" fmla="*/ 551196 h 6739347"/>
                  <a:gd name="connsiteX1088" fmla="*/ 4409676 w 4796532"/>
                  <a:gd name="connsiteY1088" fmla="*/ 554298 h 6739347"/>
                  <a:gd name="connsiteX1089" fmla="*/ 4410451 w 4796532"/>
                  <a:gd name="connsiteY1089" fmla="*/ 554963 h 6739347"/>
                  <a:gd name="connsiteX1090" fmla="*/ 4412557 w 4796532"/>
                  <a:gd name="connsiteY1090" fmla="*/ 554077 h 6739347"/>
                  <a:gd name="connsiteX1091" fmla="*/ 4414440 w 4796532"/>
                  <a:gd name="connsiteY1091" fmla="*/ 552415 h 6739347"/>
                  <a:gd name="connsiteX1092" fmla="*/ 4416324 w 4796532"/>
                  <a:gd name="connsiteY1092" fmla="*/ 551528 h 6739347"/>
                  <a:gd name="connsiteX1093" fmla="*/ 4418209 w 4796532"/>
                  <a:gd name="connsiteY1093" fmla="*/ 552858 h 6739347"/>
                  <a:gd name="connsiteX1094" fmla="*/ 4417765 w 4796532"/>
                  <a:gd name="connsiteY1094" fmla="*/ 554742 h 6739347"/>
                  <a:gd name="connsiteX1095" fmla="*/ 4416990 w 4796532"/>
                  <a:gd name="connsiteY1095" fmla="*/ 560061 h 6739347"/>
                  <a:gd name="connsiteX1096" fmla="*/ 4416657 w 4796532"/>
                  <a:gd name="connsiteY1096" fmla="*/ 561945 h 6739347"/>
                  <a:gd name="connsiteX1097" fmla="*/ 4417765 w 4796532"/>
                  <a:gd name="connsiteY1097" fmla="*/ 562166 h 6739347"/>
                  <a:gd name="connsiteX1098" fmla="*/ 4418873 w 4796532"/>
                  <a:gd name="connsiteY1098" fmla="*/ 563053 h 6739347"/>
                  <a:gd name="connsiteX1099" fmla="*/ 4419870 w 4796532"/>
                  <a:gd name="connsiteY1099" fmla="*/ 564494 h 6739347"/>
                  <a:gd name="connsiteX1100" fmla="*/ 4420757 w 4796532"/>
                  <a:gd name="connsiteY1100" fmla="*/ 566488 h 6739347"/>
                  <a:gd name="connsiteX1101" fmla="*/ 4415549 w 4796532"/>
                  <a:gd name="connsiteY1101" fmla="*/ 568704 h 6739347"/>
                  <a:gd name="connsiteX1102" fmla="*/ 4413776 w 4796532"/>
                  <a:gd name="connsiteY1102" fmla="*/ 568704 h 6739347"/>
                  <a:gd name="connsiteX1103" fmla="*/ 4414995 w 4796532"/>
                  <a:gd name="connsiteY1103" fmla="*/ 571696 h 6739347"/>
                  <a:gd name="connsiteX1104" fmla="*/ 4418431 w 4796532"/>
                  <a:gd name="connsiteY1104" fmla="*/ 573470 h 6739347"/>
                  <a:gd name="connsiteX1105" fmla="*/ 4420092 w 4796532"/>
                  <a:gd name="connsiteY1105" fmla="*/ 575575 h 6739347"/>
                  <a:gd name="connsiteX1106" fmla="*/ 4416213 w 4796532"/>
                  <a:gd name="connsiteY1106" fmla="*/ 586878 h 6739347"/>
                  <a:gd name="connsiteX1107" fmla="*/ 4430398 w 4796532"/>
                  <a:gd name="connsiteY1107" fmla="*/ 612033 h 6739347"/>
                  <a:gd name="connsiteX1108" fmla="*/ 4453447 w 4796532"/>
                  <a:gd name="connsiteY1108" fmla="*/ 636523 h 6739347"/>
                  <a:gd name="connsiteX1109" fmla="*/ 4458102 w 4796532"/>
                  <a:gd name="connsiteY1109" fmla="*/ 644059 h 6739347"/>
                  <a:gd name="connsiteX1110" fmla="*/ 4459654 w 4796532"/>
                  <a:gd name="connsiteY1110" fmla="*/ 648048 h 6739347"/>
                  <a:gd name="connsiteX1111" fmla="*/ 4459986 w 4796532"/>
                  <a:gd name="connsiteY1111" fmla="*/ 649932 h 6739347"/>
                  <a:gd name="connsiteX1112" fmla="*/ 4462424 w 4796532"/>
                  <a:gd name="connsiteY1112" fmla="*/ 652924 h 6739347"/>
                  <a:gd name="connsiteX1113" fmla="*/ 4465083 w 4796532"/>
                  <a:gd name="connsiteY1113" fmla="*/ 654476 h 6739347"/>
                  <a:gd name="connsiteX1114" fmla="*/ 4467410 w 4796532"/>
                  <a:gd name="connsiteY1114" fmla="*/ 654919 h 6739347"/>
                  <a:gd name="connsiteX1115" fmla="*/ 4466746 w 4796532"/>
                  <a:gd name="connsiteY1115" fmla="*/ 659351 h 6739347"/>
                  <a:gd name="connsiteX1116" fmla="*/ 4473727 w 4796532"/>
                  <a:gd name="connsiteY1116" fmla="*/ 660460 h 6739347"/>
                  <a:gd name="connsiteX1117" fmla="*/ 4477273 w 4796532"/>
                  <a:gd name="connsiteY1117" fmla="*/ 659351 h 6739347"/>
                  <a:gd name="connsiteX1118" fmla="*/ 4479821 w 4796532"/>
                  <a:gd name="connsiteY1118" fmla="*/ 654919 h 6739347"/>
                  <a:gd name="connsiteX1119" fmla="*/ 4470846 w 4796532"/>
                  <a:gd name="connsiteY1119" fmla="*/ 645056 h 6739347"/>
                  <a:gd name="connsiteX1120" fmla="*/ 4465416 w 4796532"/>
                  <a:gd name="connsiteY1120" fmla="*/ 642397 h 6739347"/>
                  <a:gd name="connsiteX1121" fmla="*/ 4462313 w 4796532"/>
                  <a:gd name="connsiteY1121" fmla="*/ 639515 h 6739347"/>
                  <a:gd name="connsiteX1122" fmla="*/ 4459432 w 4796532"/>
                  <a:gd name="connsiteY1122" fmla="*/ 635748 h 6739347"/>
                  <a:gd name="connsiteX1123" fmla="*/ 4457880 w 4796532"/>
                  <a:gd name="connsiteY1123" fmla="*/ 632091 h 6739347"/>
                  <a:gd name="connsiteX1124" fmla="*/ 4474170 w 4796532"/>
                  <a:gd name="connsiteY1124" fmla="*/ 639294 h 6739347"/>
                  <a:gd name="connsiteX1125" fmla="*/ 4484920 w 4796532"/>
                  <a:gd name="connsiteY1125" fmla="*/ 639737 h 6739347"/>
                  <a:gd name="connsiteX1126" fmla="*/ 4488132 w 4796532"/>
                  <a:gd name="connsiteY1126" fmla="*/ 642397 h 6739347"/>
                  <a:gd name="connsiteX1127" fmla="*/ 4491457 w 4796532"/>
                  <a:gd name="connsiteY1127" fmla="*/ 646497 h 6739347"/>
                  <a:gd name="connsiteX1128" fmla="*/ 4495336 w 4796532"/>
                  <a:gd name="connsiteY1128" fmla="*/ 649711 h 6739347"/>
                  <a:gd name="connsiteX1129" fmla="*/ 4499214 w 4796532"/>
                  <a:gd name="connsiteY1129" fmla="*/ 651040 h 6739347"/>
                  <a:gd name="connsiteX1130" fmla="*/ 4506084 w 4796532"/>
                  <a:gd name="connsiteY1130" fmla="*/ 647716 h 6739347"/>
                  <a:gd name="connsiteX1131" fmla="*/ 4509853 w 4796532"/>
                  <a:gd name="connsiteY1131" fmla="*/ 647494 h 6739347"/>
                  <a:gd name="connsiteX1132" fmla="*/ 4513510 w 4796532"/>
                  <a:gd name="connsiteY1132" fmla="*/ 649378 h 6739347"/>
                  <a:gd name="connsiteX1133" fmla="*/ 4518718 w 4796532"/>
                  <a:gd name="connsiteY1133" fmla="*/ 657911 h 6739347"/>
                  <a:gd name="connsiteX1134" fmla="*/ 4532902 w 4796532"/>
                  <a:gd name="connsiteY1134" fmla="*/ 672871 h 6739347"/>
                  <a:gd name="connsiteX1135" fmla="*/ 4535340 w 4796532"/>
                  <a:gd name="connsiteY1135" fmla="*/ 677304 h 6739347"/>
                  <a:gd name="connsiteX1136" fmla="*/ 4535118 w 4796532"/>
                  <a:gd name="connsiteY1136" fmla="*/ 682844 h 6739347"/>
                  <a:gd name="connsiteX1137" fmla="*/ 4532902 w 4796532"/>
                  <a:gd name="connsiteY1137" fmla="*/ 684396 h 6739347"/>
                  <a:gd name="connsiteX1138" fmla="*/ 4529577 w 4796532"/>
                  <a:gd name="connsiteY1138" fmla="*/ 684174 h 6739347"/>
                  <a:gd name="connsiteX1139" fmla="*/ 4526585 w 4796532"/>
                  <a:gd name="connsiteY1139" fmla="*/ 685504 h 6739347"/>
                  <a:gd name="connsiteX1140" fmla="*/ 4525255 w 4796532"/>
                  <a:gd name="connsiteY1140" fmla="*/ 691820 h 6739347"/>
                  <a:gd name="connsiteX1141" fmla="*/ 4526585 w 4796532"/>
                  <a:gd name="connsiteY1141" fmla="*/ 694702 h 6739347"/>
                  <a:gd name="connsiteX1142" fmla="*/ 4529024 w 4796532"/>
                  <a:gd name="connsiteY1142" fmla="*/ 697583 h 6739347"/>
                  <a:gd name="connsiteX1143" fmla="*/ 4530354 w 4796532"/>
                  <a:gd name="connsiteY1143" fmla="*/ 701240 h 6739347"/>
                  <a:gd name="connsiteX1144" fmla="*/ 4528469 w 4796532"/>
                  <a:gd name="connsiteY1144" fmla="*/ 706337 h 6739347"/>
                  <a:gd name="connsiteX1145" fmla="*/ 4551851 w 4796532"/>
                  <a:gd name="connsiteY1145" fmla="*/ 712986 h 6739347"/>
                  <a:gd name="connsiteX1146" fmla="*/ 4561381 w 4796532"/>
                  <a:gd name="connsiteY1146" fmla="*/ 711656 h 6739347"/>
                  <a:gd name="connsiteX1147" fmla="*/ 4564263 w 4796532"/>
                  <a:gd name="connsiteY1147" fmla="*/ 712986 h 6739347"/>
                  <a:gd name="connsiteX1148" fmla="*/ 4565592 w 4796532"/>
                  <a:gd name="connsiteY1148" fmla="*/ 715535 h 6739347"/>
                  <a:gd name="connsiteX1149" fmla="*/ 4566700 w 4796532"/>
                  <a:gd name="connsiteY1149" fmla="*/ 718638 h 6739347"/>
                  <a:gd name="connsiteX1150" fmla="*/ 4568141 w 4796532"/>
                  <a:gd name="connsiteY1150" fmla="*/ 721186 h 6739347"/>
                  <a:gd name="connsiteX1151" fmla="*/ 4570469 w 4796532"/>
                  <a:gd name="connsiteY1151" fmla="*/ 721740 h 6739347"/>
                  <a:gd name="connsiteX1152" fmla="*/ 4569471 w 4796532"/>
                  <a:gd name="connsiteY1152" fmla="*/ 716865 h 6739347"/>
                  <a:gd name="connsiteX1153" fmla="*/ 4568917 w 4796532"/>
                  <a:gd name="connsiteY1153" fmla="*/ 715313 h 6739347"/>
                  <a:gd name="connsiteX1154" fmla="*/ 4575011 w 4796532"/>
                  <a:gd name="connsiteY1154" fmla="*/ 707224 h 6739347"/>
                  <a:gd name="connsiteX1155" fmla="*/ 4578114 w 4796532"/>
                  <a:gd name="connsiteY1155" fmla="*/ 704786 h 6739347"/>
                  <a:gd name="connsiteX1156" fmla="*/ 4581550 w 4796532"/>
                  <a:gd name="connsiteY1156" fmla="*/ 703899 h 6739347"/>
                  <a:gd name="connsiteX1157" fmla="*/ 4588643 w 4796532"/>
                  <a:gd name="connsiteY1157" fmla="*/ 706226 h 6739347"/>
                  <a:gd name="connsiteX1158" fmla="*/ 4600721 w 4796532"/>
                  <a:gd name="connsiteY1158" fmla="*/ 716200 h 6739347"/>
                  <a:gd name="connsiteX1159" fmla="*/ 4606706 w 4796532"/>
                  <a:gd name="connsiteY1159" fmla="*/ 714759 h 6739347"/>
                  <a:gd name="connsiteX1160" fmla="*/ 4618562 w 4796532"/>
                  <a:gd name="connsiteY1160" fmla="*/ 706448 h 6739347"/>
                  <a:gd name="connsiteX1161" fmla="*/ 4617787 w 4796532"/>
                  <a:gd name="connsiteY1161" fmla="*/ 704010 h 6739347"/>
                  <a:gd name="connsiteX1162" fmla="*/ 4620225 w 4796532"/>
                  <a:gd name="connsiteY1162" fmla="*/ 701240 h 6739347"/>
                  <a:gd name="connsiteX1163" fmla="*/ 4631860 w 4796532"/>
                  <a:gd name="connsiteY1163" fmla="*/ 704010 h 6739347"/>
                  <a:gd name="connsiteX1164" fmla="*/ 4629311 w 4796532"/>
                  <a:gd name="connsiteY1164" fmla="*/ 699799 h 6739347"/>
                  <a:gd name="connsiteX1165" fmla="*/ 4628203 w 4796532"/>
                  <a:gd name="connsiteY1165" fmla="*/ 694923 h 6739347"/>
                  <a:gd name="connsiteX1166" fmla="*/ 4628758 w 4796532"/>
                  <a:gd name="connsiteY1166" fmla="*/ 689826 h 6739347"/>
                  <a:gd name="connsiteX1167" fmla="*/ 4631085 w 4796532"/>
                  <a:gd name="connsiteY1167" fmla="*/ 685061 h 6739347"/>
                  <a:gd name="connsiteX1168" fmla="*/ 4634410 w 4796532"/>
                  <a:gd name="connsiteY1168" fmla="*/ 681182 h 6739347"/>
                  <a:gd name="connsiteX1169" fmla="*/ 4636182 w 4796532"/>
                  <a:gd name="connsiteY1169" fmla="*/ 679963 h 6739347"/>
                  <a:gd name="connsiteX1170" fmla="*/ 4637955 w 4796532"/>
                  <a:gd name="connsiteY1170" fmla="*/ 679520 h 6739347"/>
                  <a:gd name="connsiteX1171" fmla="*/ 4638952 w 4796532"/>
                  <a:gd name="connsiteY1171" fmla="*/ 678412 h 6739347"/>
                  <a:gd name="connsiteX1172" fmla="*/ 4639839 w 4796532"/>
                  <a:gd name="connsiteY1172" fmla="*/ 676085 h 6739347"/>
                  <a:gd name="connsiteX1173" fmla="*/ 4640061 w 4796532"/>
                  <a:gd name="connsiteY1173" fmla="*/ 673757 h 6739347"/>
                  <a:gd name="connsiteX1174" fmla="*/ 4639174 w 4796532"/>
                  <a:gd name="connsiteY1174" fmla="*/ 672649 h 6739347"/>
                  <a:gd name="connsiteX1175" fmla="*/ 4638177 w 4796532"/>
                  <a:gd name="connsiteY1175" fmla="*/ 671430 h 6739347"/>
                  <a:gd name="connsiteX1176" fmla="*/ 4637511 w 4796532"/>
                  <a:gd name="connsiteY1176" fmla="*/ 668771 h 6739347"/>
                  <a:gd name="connsiteX1177" fmla="*/ 4636958 w 4796532"/>
                  <a:gd name="connsiteY1177" fmla="*/ 665890 h 6739347"/>
                  <a:gd name="connsiteX1178" fmla="*/ 4636514 w 4796532"/>
                  <a:gd name="connsiteY1178" fmla="*/ 663895 h 6739347"/>
                  <a:gd name="connsiteX1179" fmla="*/ 4634963 w 4796532"/>
                  <a:gd name="connsiteY1179" fmla="*/ 661900 h 6739347"/>
                  <a:gd name="connsiteX1180" fmla="*/ 4631639 w 4796532"/>
                  <a:gd name="connsiteY1180" fmla="*/ 659241 h 6739347"/>
                  <a:gd name="connsiteX1181" fmla="*/ 4630419 w 4796532"/>
                  <a:gd name="connsiteY1181" fmla="*/ 657024 h 6739347"/>
                  <a:gd name="connsiteX1182" fmla="*/ 4629533 w 4796532"/>
                  <a:gd name="connsiteY1182" fmla="*/ 652148 h 6739347"/>
                  <a:gd name="connsiteX1183" fmla="*/ 4629533 w 4796532"/>
                  <a:gd name="connsiteY1183" fmla="*/ 646829 h 6739347"/>
                  <a:gd name="connsiteX1184" fmla="*/ 4630419 w 4796532"/>
                  <a:gd name="connsiteY1184" fmla="*/ 642175 h 6739347"/>
                  <a:gd name="connsiteX1185" fmla="*/ 4631971 w 4796532"/>
                  <a:gd name="connsiteY1185" fmla="*/ 639183 h 6739347"/>
                  <a:gd name="connsiteX1186" fmla="*/ 4626763 w 4796532"/>
                  <a:gd name="connsiteY1186" fmla="*/ 627769 h 6739347"/>
                  <a:gd name="connsiteX1187" fmla="*/ 4624989 w 4796532"/>
                  <a:gd name="connsiteY1187" fmla="*/ 625220 h 6739347"/>
                  <a:gd name="connsiteX1188" fmla="*/ 4615348 w 4796532"/>
                  <a:gd name="connsiteY1188" fmla="*/ 626993 h 6739347"/>
                  <a:gd name="connsiteX1189" fmla="*/ 4614906 w 4796532"/>
                  <a:gd name="connsiteY1189" fmla="*/ 622893 h 6739347"/>
                  <a:gd name="connsiteX1190" fmla="*/ 4589196 w 4796532"/>
                  <a:gd name="connsiteY1190" fmla="*/ 591200 h 6739347"/>
                  <a:gd name="connsiteX1191" fmla="*/ 4585761 w 4796532"/>
                  <a:gd name="connsiteY1191" fmla="*/ 588430 h 6739347"/>
                  <a:gd name="connsiteX1192" fmla="*/ 4584543 w 4796532"/>
                  <a:gd name="connsiteY1192" fmla="*/ 586657 h 6739347"/>
                  <a:gd name="connsiteX1193" fmla="*/ 4582215 w 4796532"/>
                  <a:gd name="connsiteY1193" fmla="*/ 580118 h 6739347"/>
                  <a:gd name="connsiteX1194" fmla="*/ 4579222 w 4796532"/>
                  <a:gd name="connsiteY1194" fmla="*/ 578235 h 6739347"/>
                  <a:gd name="connsiteX1195" fmla="*/ 4573017 w 4796532"/>
                  <a:gd name="connsiteY1195" fmla="*/ 580118 h 6739347"/>
                  <a:gd name="connsiteX1196" fmla="*/ 4569803 w 4796532"/>
                  <a:gd name="connsiteY1196" fmla="*/ 580118 h 6739347"/>
                  <a:gd name="connsiteX1197" fmla="*/ 4559609 w 4796532"/>
                  <a:gd name="connsiteY1197" fmla="*/ 570699 h 6739347"/>
                  <a:gd name="connsiteX1198" fmla="*/ 4555176 w 4796532"/>
                  <a:gd name="connsiteY1198" fmla="*/ 570256 h 6739347"/>
                  <a:gd name="connsiteX1199" fmla="*/ 4553403 w 4796532"/>
                  <a:gd name="connsiteY1199" fmla="*/ 569037 h 6739347"/>
                  <a:gd name="connsiteX1200" fmla="*/ 4552628 w 4796532"/>
                  <a:gd name="connsiteY1200" fmla="*/ 565048 h 6739347"/>
                  <a:gd name="connsiteX1201" fmla="*/ 4552406 w 4796532"/>
                  <a:gd name="connsiteY1201" fmla="*/ 558842 h 6739347"/>
                  <a:gd name="connsiteX1202" fmla="*/ 4551519 w 4796532"/>
                  <a:gd name="connsiteY1202" fmla="*/ 555739 h 6739347"/>
                  <a:gd name="connsiteX1203" fmla="*/ 4549968 w 4796532"/>
                  <a:gd name="connsiteY1203" fmla="*/ 554631 h 6739347"/>
                  <a:gd name="connsiteX1204" fmla="*/ 4547640 w 4796532"/>
                  <a:gd name="connsiteY1204" fmla="*/ 554631 h 6739347"/>
                  <a:gd name="connsiteX1205" fmla="*/ 4544759 w 4796532"/>
                  <a:gd name="connsiteY1205" fmla="*/ 553412 h 6739347"/>
                  <a:gd name="connsiteX1206" fmla="*/ 4537113 w 4796532"/>
                  <a:gd name="connsiteY1206" fmla="*/ 545322 h 6739347"/>
                  <a:gd name="connsiteX1207" fmla="*/ 4527472 w 4796532"/>
                  <a:gd name="connsiteY1207" fmla="*/ 546209 h 6739347"/>
                  <a:gd name="connsiteX1208" fmla="*/ 4525366 w 4796532"/>
                  <a:gd name="connsiteY1208" fmla="*/ 543217 h 6739347"/>
                  <a:gd name="connsiteX1209" fmla="*/ 4525366 w 4796532"/>
                  <a:gd name="connsiteY1209" fmla="*/ 540225 h 6739347"/>
                  <a:gd name="connsiteX1210" fmla="*/ 4526254 w 4796532"/>
                  <a:gd name="connsiteY1210" fmla="*/ 528146 h 6739347"/>
                  <a:gd name="connsiteX1211" fmla="*/ 4525144 w 4796532"/>
                  <a:gd name="connsiteY1211" fmla="*/ 524378 h 6739347"/>
                  <a:gd name="connsiteX1212" fmla="*/ 4522596 w 4796532"/>
                  <a:gd name="connsiteY1212" fmla="*/ 521940 h 6739347"/>
                  <a:gd name="connsiteX1213" fmla="*/ 4517721 w 4796532"/>
                  <a:gd name="connsiteY1213" fmla="*/ 520167 h 6739347"/>
                  <a:gd name="connsiteX1214" fmla="*/ 4514507 w 4796532"/>
                  <a:gd name="connsiteY1214" fmla="*/ 516954 h 6739347"/>
                  <a:gd name="connsiteX1215" fmla="*/ 4504533 w 4796532"/>
                  <a:gd name="connsiteY1215" fmla="*/ 494791 h 6739347"/>
                  <a:gd name="connsiteX1216" fmla="*/ 4500322 w 4796532"/>
                  <a:gd name="connsiteY1216" fmla="*/ 488585 h 6739347"/>
                  <a:gd name="connsiteX1217" fmla="*/ 4478381 w 4796532"/>
                  <a:gd name="connsiteY1217" fmla="*/ 468306 h 6739347"/>
                  <a:gd name="connsiteX1218" fmla="*/ 4473395 w 4796532"/>
                  <a:gd name="connsiteY1218" fmla="*/ 466311 h 6739347"/>
                  <a:gd name="connsiteX1219" fmla="*/ 4471399 w 4796532"/>
                  <a:gd name="connsiteY1219" fmla="*/ 463984 h 6739347"/>
                  <a:gd name="connsiteX1220" fmla="*/ 4469959 w 4796532"/>
                  <a:gd name="connsiteY1220" fmla="*/ 460659 h 6739347"/>
                  <a:gd name="connsiteX1221" fmla="*/ 4469405 w 4796532"/>
                  <a:gd name="connsiteY1221" fmla="*/ 456559 h 6739347"/>
                  <a:gd name="connsiteX1222" fmla="*/ 4467188 w 4796532"/>
                  <a:gd name="connsiteY1222" fmla="*/ 452016 h 6739347"/>
                  <a:gd name="connsiteX1223" fmla="*/ 4462202 w 4796532"/>
                  <a:gd name="connsiteY1223" fmla="*/ 455119 h 6739347"/>
                  <a:gd name="connsiteX1224" fmla="*/ 4453225 w 4796532"/>
                  <a:gd name="connsiteY1224" fmla="*/ 465425 h 6739347"/>
                  <a:gd name="connsiteX1225" fmla="*/ 4450124 w 4796532"/>
                  <a:gd name="connsiteY1225" fmla="*/ 467308 h 6739347"/>
                  <a:gd name="connsiteX1226" fmla="*/ 4439263 w 4796532"/>
                  <a:gd name="connsiteY1226" fmla="*/ 467308 h 6739347"/>
                  <a:gd name="connsiteX1227" fmla="*/ 4436050 w 4796532"/>
                  <a:gd name="connsiteY1227" fmla="*/ 468527 h 6739347"/>
                  <a:gd name="connsiteX1228" fmla="*/ 4435162 w 4796532"/>
                  <a:gd name="connsiteY1228" fmla="*/ 469414 h 6739347"/>
                  <a:gd name="connsiteX1229" fmla="*/ 4433944 w 4796532"/>
                  <a:gd name="connsiteY1229" fmla="*/ 472849 h 6739347"/>
                  <a:gd name="connsiteX1230" fmla="*/ 4433944 w 4796532"/>
                  <a:gd name="connsiteY1230" fmla="*/ 473403 h 6739347"/>
                  <a:gd name="connsiteX1231" fmla="*/ 4434720 w 4796532"/>
                  <a:gd name="connsiteY1231" fmla="*/ 473736 h 6739347"/>
                  <a:gd name="connsiteX1232" fmla="*/ 4435053 w 4796532"/>
                  <a:gd name="connsiteY1232" fmla="*/ 476395 h 6739347"/>
                  <a:gd name="connsiteX1233" fmla="*/ 4435606 w 4796532"/>
                  <a:gd name="connsiteY1233" fmla="*/ 478501 h 6739347"/>
                  <a:gd name="connsiteX1234" fmla="*/ 4436714 w 4796532"/>
                  <a:gd name="connsiteY1234" fmla="*/ 479055 h 6739347"/>
                  <a:gd name="connsiteX1235" fmla="*/ 4437380 w 4796532"/>
                  <a:gd name="connsiteY1235" fmla="*/ 479941 h 6739347"/>
                  <a:gd name="connsiteX1236" fmla="*/ 4436714 w 4796532"/>
                  <a:gd name="connsiteY1236" fmla="*/ 483266 h 6739347"/>
                  <a:gd name="connsiteX1237" fmla="*/ 4434831 w 4796532"/>
                  <a:gd name="connsiteY1237" fmla="*/ 487477 h 6739347"/>
                  <a:gd name="connsiteX1238" fmla="*/ 4433722 w 4796532"/>
                  <a:gd name="connsiteY1238" fmla="*/ 489250 h 6739347"/>
                  <a:gd name="connsiteX1239" fmla="*/ 4432836 w 4796532"/>
                  <a:gd name="connsiteY1239" fmla="*/ 490026 h 6739347"/>
                  <a:gd name="connsiteX1240" fmla="*/ 4427628 w 4796532"/>
                  <a:gd name="connsiteY1240" fmla="*/ 492353 h 6739347"/>
                  <a:gd name="connsiteX1241" fmla="*/ 4424746 w 4796532"/>
                  <a:gd name="connsiteY1241" fmla="*/ 494680 h 6739347"/>
                  <a:gd name="connsiteX1242" fmla="*/ 4422751 w 4796532"/>
                  <a:gd name="connsiteY1242" fmla="*/ 497229 h 6739347"/>
                  <a:gd name="connsiteX1243" fmla="*/ 4423528 w 4796532"/>
                  <a:gd name="connsiteY1243" fmla="*/ 501883 h 6739347"/>
                  <a:gd name="connsiteX1244" fmla="*/ 4414662 w 4796532"/>
                  <a:gd name="connsiteY1244" fmla="*/ 497229 h 6739347"/>
                  <a:gd name="connsiteX1245" fmla="*/ 4410008 w 4796532"/>
                  <a:gd name="connsiteY1245" fmla="*/ 496674 h 6739347"/>
                  <a:gd name="connsiteX1246" fmla="*/ 4407127 w 4796532"/>
                  <a:gd name="connsiteY1246" fmla="*/ 501883 h 6739347"/>
                  <a:gd name="connsiteX1247" fmla="*/ 4410229 w 4796532"/>
                  <a:gd name="connsiteY1247" fmla="*/ 502215 h 6739347"/>
                  <a:gd name="connsiteX1248" fmla="*/ 4425854 w 4796532"/>
                  <a:gd name="connsiteY1248" fmla="*/ 512854 h 6739347"/>
                  <a:gd name="connsiteX1249" fmla="*/ 4427406 w 4796532"/>
                  <a:gd name="connsiteY1249" fmla="*/ 514627 h 6739347"/>
                  <a:gd name="connsiteX1250" fmla="*/ 4430065 w 4796532"/>
                  <a:gd name="connsiteY1250" fmla="*/ 519502 h 6739347"/>
                  <a:gd name="connsiteX1251" fmla="*/ 4439153 w 4796532"/>
                  <a:gd name="connsiteY1251" fmla="*/ 526595 h 6739347"/>
                  <a:gd name="connsiteX1252" fmla="*/ 4440483 w 4796532"/>
                  <a:gd name="connsiteY1252" fmla="*/ 528146 h 6739347"/>
                  <a:gd name="connsiteX1253" fmla="*/ 4441036 w 4796532"/>
                  <a:gd name="connsiteY1253" fmla="*/ 531470 h 6739347"/>
                  <a:gd name="connsiteX1254" fmla="*/ 4443584 w 4796532"/>
                  <a:gd name="connsiteY1254" fmla="*/ 537122 h 6739347"/>
                  <a:gd name="connsiteX1255" fmla="*/ 4444472 w 4796532"/>
                  <a:gd name="connsiteY1255" fmla="*/ 540668 h 6739347"/>
                  <a:gd name="connsiteX1256" fmla="*/ 4404024 w 4796532"/>
                  <a:gd name="connsiteY1256" fmla="*/ 522162 h 6739347"/>
                  <a:gd name="connsiteX1257" fmla="*/ 4399591 w 4796532"/>
                  <a:gd name="connsiteY1257" fmla="*/ 522162 h 6739347"/>
                  <a:gd name="connsiteX1258" fmla="*/ 4397707 w 4796532"/>
                  <a:gd name="connsiteY1258" fmla="*/ 525819 h 6739347"/>
                  <a:gd name="connsiteX1259" fmla="*/ 4399038 w 4796532"/>
                  <a:gd name="connsiteY1259" fmla="*/ 532800 h 6739347"/>
                  <a:gd name="connsiteX1260" fmla="*/ 4402029 w 4796532"/>
                  <a:gd name="connsiteY1260" fmla="*/ 534684 h 6739347"/>
                  <a:gd name="connsiteX1261" fmla="*/ 3972841 w 4796532"/>
                  <a:gd name="connsiteY1261" fmla="*/ 933841 h 6739347"/>
                  <a:gd name="connsiteX1262" fmla="*/ 3970957 w 4796532"/>
                  <a:gd name="connsiteY1262" fmla="*/ 933620 h 6739347"/>
                  <a:gd name="connsiteX1263" fmla="*/ 3969295 w 4796532"/>
                  <a:gd name="connsiteY1263" fmla="*/ 934728 h 6739347"/>
                  <a:gd name="connsiteX1264" fmla="*/ 3967855 w 4796532"/>
                  <a:gd name="connsiteY1264" fmla="*/ 937387 h 6739347"/>
                  <a:gd name="connsiteX1265" fmla="*/ 3965416 w 4796532"/>
                  <a:gd name="connsiteY1265" fmla="*/ 944369 h 6739347"/>
                  <a:gd name="connsiteX1266" fmla="*/ 3964641 w 4796532"/>
                  <a:gd name="connsiteY1266" fmla="*/ 944369 h 6739347"/>
                  <a:gd name="connsiteX1267" fmla="*/ 3962646 w 4796532"/>
                  <a:gd name="connsiteY1267" fmla="*/ 947915 h 6739347"/>
                  <a:gd name="connsiteX1268" fmla="*/ 3963755 w 4796532"/>
                  <a:gd name="connsiteY1268" fmla="*/ 950020 h 6739347"/>
                  <a:gd name="connsiteX1269" fmla="*/ 3966303 w 4796532"/>
                  <a:gd name="connsiteY1269" fmla="*/ 950907 h 6739347"/>
                  <a:gd name="connsiteX1270" fmla="*/ 3970514 w 4796532"/>
                  <a:gd name="connsiteY1270" fmla="*/ 950353 h 6739347"/>
                  <a:gd name="connsiteX1271" fmla="*/ 3973174 w 4796532"/>
                  <a:gd name="connsiteY1271" fmla="*/ 949023 h 6739347"/>
                  <a:gd name="connsiteX1272" fmla="*/ 3975611 w 4796532"/>
                  <a:gd name="connsiteY1272" fmla="*/ 946474 h 6739347"/>
                  <a:gd name="connsiteX1273" fmla="*/ 3976941 w 4796532"/>
                  <a:gd name="connsiteY1273" fmla="*/ 942263 h 6739347"/>
                  <a:gd name="connsiteX1274" fmla="*/ 3976609 w 4796532"/>
                  <a:gd name="connsiteY1274" fmla="*/ 937387 h 6739347"/>
                  <a:gd name="connsiteX1275" fmla="*/ 3974946 w 4796532"/>
                  <a:gd name="connsiteY1275" fmla="*/ 934728 h 6739347"/>
                  <a:gd name="connsiteX1276" fmla="*/ 3972731 w 4796532"/>
                  <a:gd name="connsiteY1276" fmla="*/ 933730 h 6739347"/>
                  <a:gd name="connsiteX1277" fmla="*/ 4061493 w 4796532"/>
                  <a:gd name="connsiteY1277" fmla="*/ 955450 h 6739347"/>
                  <a:gd name="connsiteX1278" fmla="*/ 4053182 w 4796532"/>
                  <a:gd name="connsiteY1278" fmla="*/ 953123 h 6739347"/>
                  <a:gd name="connsiteX1279" fmla="*/ 4049637 w 4796532"/>
                  <a:gd name="connsiteY1279" fmla="*/ 953566 h 6739347"/>
                  <a:gd name="connsiteX1280" fmla="*/ 4039220 w 4796532"/>
                  <a:gd name="connsiteY1280" fmla="*/ 959550 h 6739347"/>
                  <a:gd name="connsiteX1281" fmla="*/ 4038444 w 4796532"/>
                  <a:gd name="connsiteY1281" fmla="*/ 959550 h 6739347"/>
                  <a:gd name="connsiteX1282" fmla="*/ 4036782 w 4796532"/>
                  <a:gd name="connsiteY1282" fmla="*/ 963872 h 6739347"/>
                  <a:gd name="connsiteX1283" fmla="*/ 4040550 w 4796532"/>
                  <a:gd name="connsiteY1283" fmla="*/ 964094 h 6739347"/>
                  <a:gd name="connsiteX1284" fmla="*/ 4052739 w 4796532"/>
                  <a:gd name="connsiteY1284" fmla="*/ 959550 h 6739347"/>
                  <a:gd name="connsiteX1285" fmla="*/ 4068586 w 4796532"/>
                  <a:gd name="connsiteY1285" fmla="*/ 963872 h 6739347"/>
                  <a:gd name="connsiteX1286" fmla="*/ 4065593 w 4796532"/>
                  <a:gd name="connsiteY1286" fmla="*/ 958664 h 6739347"/>
                  <a:gd name="connsiteX1287" fmla="*/ 4061272 w 4796532"/>
                  <a:gd name="connsiteY1287" fmla="*/ 955450 h 6739347"/>
                  <a:gd name="connsiteX1288" fmla="*/ 3810940 w 4796532"/>
                  <a:gd name="connsiteY1288" fmla="*/ 198249 h 6739347"/>
                  <a:gd name="connsiteX1289" fmla="*/ 3807948 w 4796532"/>
                  <a:gd name="connsiteY1289" fmla="*/ 198249 h 6739347"/>
                  <a:gd name="connsiteX1290" fmla="*/ 3806840 w 4796532"/>
                  <a:gd name="connsiteY1290" fmla="*/ 194481 h 6739347"/>
                  <a:gd name="connsiteX1291" fmla="*/ 3807173 w 4796532"/>
                  <a:gd name="connsiteY1291" fmla="*/ 189051 h 6739347"/>
                  <a:gd name="connsiteX1292" fmla="*/ 3808502 w 4796532"/>
                  <a:gd name="connsiteY1292" fmla="*/ 183510 h 6739347"/>
                  <a:gd name="connsiteX1293" fmla="*/ 3806508 w 4796532"/>
                  <a:gd name="connsiteY1293" fmla="*/ 182624 h 6739347"/>
                  <a:gd name="connsiteX1294" fmla="*/ 3802740 w 4796532"/>
                  <a:gd name="connsiteY1294" fmla="*/ 179410 h 6739347"/>
                  <a:gd name="connsiteX1295" fmla="*/ 3800634 w 4796532"/>
                  <a:gd name="connsiteY1295" fmla="*/ 178856 h 6739347"/>
                  <a:gd name="connsiteX1296" fmla="*/ 3798861 w 4796532"/>
                  <a:gd name="connsiteY1296" fmla="*/ 179632 h 6739347"/>
                  <a:gd name="connsiteX1297" fmla="*/ 3795536 w 4796532"/>
                  <a:gd name="connsiteY1297" fmla="*/ 182624 h 6739347"/>
                  <a:gd name="connsiteX1298" fmla="*/ 3793764 w 4796532"/>
                  <a:gd name="connsiteY1298" fmla="*/ 183399 h 6739347"/>
                  <a:gd name="connsiteX1299" fmla="*/ 3793764 w 4796532"/>
                  <a:gd name="connsiteY1299" fmla="*/ 185837 h 6739347"/>
                  <a:gd name="connsiteX1300" fmla="*/ 3798086 w 4796532"/>
                  <a:gd name="connsiteY1300" fmla="*/ 185394 h 6739347"/>
                  <a:gd name="connsiteX1301" fmla="*/ 3800191 w 4796532"/>
                  <a:gd name="connsiteY1301" fmla="*/ 186059 h 6739347"/>
                  <a:gd name="connsiteX1302" fmla="*/ 3802186 w 4796532"/>
                  <a:gd name="connsiteY1302" fmla="*/ 188275 h 6739347"/>
                  <a:gd name="connsiteX1303" fmla="*/ 3797199 w 4796532"/>
                  <a:gd name="connsiteY1303" fmla="*/ 192043 h 6739347"/>
                  <a:gd name="connsiteX1304" fmla="*/ 3791325 w 4796532"/>
                  <a:gd name="connsiteY1304" fmla="*/ 190270 h 6739347"/>
                  <a:gd name="connsiteX1305" fmla="*/ 3759411 w 4796532"/>
                  <a:gd name="connsiteY1305" fmla="*/ 161790 h 6739347"/>
                  <a:gd name="connsiteX1306" fmla="*/ 3759411 w 4796532"/>
                  <a:gd name="connsiteY1306" fmla="*/ 159353 h 6739347"/>
                  <a:gd name="connsiteX1307" fmla="*/ 3765062 w 4796532"/>
                  <a:gd name="connsiteY1307" fmla="*/ 160350 h 6739347"/>
                  <a:gd name="connsiteX1308" fmla="*/ 3767722 w 4796532"/>
                  <a:gd name="connsiteY1308" fmla="*/ 159907 h 6739347"/>
                  <a:gd name="connsiteX1309" fmla="*/ 3770271 w 4796532"/>
                  <a:gd name="connsiteY1309" fmla="*/ 156693 h 6739347"/>
                  <a:gd name="connsiteX1310" fmla="*/ 3767168 w 4796532"/>
                  <a:gd name="connsiteY1310" fmla="*/ 151817 h 6739347"/>
                  <a:gd name="connsiteX1311" fmla="*/ 3758856 w 4796532"/>
                  <a:gd name="connsiteY1311" fmla="*/ 143506 h 6739347"/>
                  <a:gd name="connsiteX1312" fmla="*/ 3755421 w 4796532"/>
                  <a:gd name="connsiteY1312" fmla="*/ 142176 h 6739347"/>
                  <a:gd name="connsiteX1313" fmla="*/ 3758303 w 4796532"/>
                  <a:gd name="connsiteY1313" fmla="*/ 140957 h 6739347"/>
                  <a:gd name="connsiteX1314" fmla="*/ 3762071 w 4796532"/>
                  <a:gd name="connsiteY1314" fmla="*/ 142952 h 6739347"/>
                  <a:gd name="connsiteX1315" fmla="*/ 3768719 w 4796532"/>
                  <a:gd name="connsiteY1315" fmla="*/ 149490 h 6739347"/>
                  <a:gd name="connsiteX1316" fmla="*/ 3770825 w 4796532"/>
                  <a:gd name="connsiteY1316" fmla="*/ 153147 h 6739347"/>
                  <a:gd name="connsiteX1317" fmla="*/ 3773373 w 4796532"/>
                  <a:gd name="connsiteY1317" fmla="*/ 161680 h 6739347"/>
                  <a:gd name="connsiteX1318" fmla="*/ 3774814 w 4796532"/>
                  <a:gd name="connsiteY1318" fmla="*/ 165337 h 6739347"/>
                  <a:gd name="connsiteX1319" fmla="*/ 3784788 w 4796532"/>
                  <a:gd name="connsiteY1319" fmla="*/ 175864 h 6739347"/>
                  <a:gd name="connsiteX1320" fmla="*/ 3786450 w 4796532"/>
                  <a:gd name="connsiteY1320" fmla="*/ 175088 h 6739347"/>
                  <a:gd name="connsiteX1321" fmla="*/ 3785674 w 4796532"/>
                  <a:gd name="connsiteY1321" fmla="*/ 169215 h 6739347"/>
                  <a:gd name="connsiteX1322" fmla="*/ 3783680 w 4796532"/>
                  <a:gd name="connsiteY1322" fmla="*/ 166112 h 6739347"/>
                  <a:gd name="connsiteX1323" fmla="*/ 3781352 w 4796532"/>
                  <a:gd name="connsiteY1323" fmla="*/ 164118 h 6739347"/>
                  <a:gd name="connsiteX1324" fmla="*/ 3779469 w 4796532"/>
                  <a:gd name="connsiteY1324" fmla="*/ 161680 h 6739347"/>
                  <a:gd name="connsiteX1325" fmla="*/ 3777806 w 4796532"/>
                  <a:gd name="connsiteY1325" fmla="*/ 157025 h 6739347"/>
                  <a:gd name="connsiteX1326" fmla="*/ 3775590 w 4796532"/>
                  <a:gd name="connsiteY1326" fmla="*/ 148271 h 6739347"/>
                  <a:gd name="connsiteX1327" fmla="*/ 3774038 w 4796532"/>
                  <a:gd name="connsiteY1327" fmla="*/ 144614 h 6739347"/>
                  <a:gd name="connsiteX1328" fmla="*/ 3771047 w 4796532"/>
                  <a:gd name="connsiteY1328" fmla="*/ 140957 h 6739347"/>
                  <a:gd name="connsiteX1329" fmla="*/ 3754867 w 4796532"/>
                  <a:gd name="connsiteY1329" fmla="*/ 130984 h 6739347"/>
                  <a:gd name="connsiteX1330" fmla="*/ 3751210 w 4796532"/>
                  <a:gd name="connsiteY1330" fmla="*/ 130541 h 6739347"/>
                  <a:gd name="connsiteX1331" fmla="*/ 3748773 w 4796532"/>
                  <a:gd name="connsiteY1331" fmla="*/ 133976 h 6739347"/>
                  <a:gd name="connsiteX1332" fmla="*/ 3748773 w 4796532"/>
                  <a:gd name="connsiteY1332" fmla="*/ 138852 h 6739347"/>
                  <a:gd name="connsiteX1333" fmla="*/ 3750545 w 4796532"/>
                  <a:gd name="connsiteY1333" fmla="*/ 143395 h 6739347"/>
                  <a:gd name="connsiteX1334" fmla="*/ 3754535 w 4796532"/>
                  <a:gd name="connsiteY1334" fmla="*/ 149601 h 6739347"/>
                  <a:gd name="connsiteX1335" fmla="*/ 3752540 w 4796532"/>
                  <a:gd name="connsiteY1335" fmla="*/ 151152 h 6739347"/>
                  <a:gd name="connsiteX1336" fmla="*/ 3750545 w 4796532"/>
                  <a:gd name="connsiteY1336" fmla="*/ 149047 h 6739347"/>
                  <a:gd name="connsiteX1337" fmla="*/ 3746778 w 4796532"/>
                  <a:gd name="connsiteY1337" fmla="*/ 142398 h 6739347"/>
                  <a:gd name="connsiteX1338" fmla="*/ 3744119 w 4796532"/>
                  <a:gd name="connsiteY1338" fmla="*/ 140181 h 6739347"/>
                  <a:gd name="connsiteX1339" fmla="*/ 3730821 w 4796532"/>
                  <a:gd name="connsiteY1339" fmla="*/ 137633 h 6739347"/>
                  <a:gd name="connsiteX1340" fmla="*/ 3728272 w 4796532"/>
                  <a:gd name="connsiteY1340" fmla="*/ 138741 h 6739347"/>
                  <a:gd name="connsiteX1341" fmla="*/ 3725723 w 4796532"/>
                  <a:gd name="connsiteY1341" fmla="*/ 141400 h 6739347"/>
                  <a:gd name="connsiteX1342" fmla="*/ 3723174 w 4796532"/>
                  <a:gd name="connsiteY1342" fmla="*/ 143063 h 6739347"/>
                  <a:gd name="connsiteX1343" fmla="*/ 3717634 w 4796532"/>
                  <a:gd name="connsiteY1343" fmla="*/ 141733 h 6739347"/>
                  <a:gd name="connsiteX1344" fmla="*/ 3714974 w 4796532"/>
                  <a:gd name="connsiteY1344" fmla="*/ 143728 h 6739347"/>
                  <a:gd name="connsiteX1345" fmla="*/ 3712869 w 4796532"/>
                  <a:gd name="connsiteY1345" fmla="*/ 146165 h 6739347"/>
                  <a:gd name="connsiteX1346" fmla="*/ 3700124 w 4796532"/>
                  <a:gd name="connsiteY1346" fmla="*/ 151485 h 6739347"/>
                  <a:gd name="connsiteX1347" fmla="*/ 3697243 w 4796532"/>
                  <a:gd name="connsiteY1347" fmla="*/ 153701 h 6739347"/>
                  <a:gd name="connsiteX1348" fmla="*/ 3695470 w 4796532"/>
                  <a:gd name="connsiteY1348" fmla="*/ 157025 h 6739347"/>
                  <a:gd name="connsiteX1349" fmla="*/ 3694916 w 4796532"/>
                  <a:gd name="connsiteY1349" fmla="*/ 165891 h 6739347"/>
                  <a:gd name="connsiteX1350" fmla="*/ 3696800 w 4796532"/>
                  <a:gd name="connsiteY1350" fmla="*/ 172983 h 6739347"/>
                  <a:gd name="connsiteX1351" fmla="*/ 3699792 w 4796532"/>
                  <a:gd name="connsiteY1351" fmla="*/ 178191 h 6739347"/>
                  <a:gd name="connsiteX1352" fmla="*/ 3710763 w 4796532"/>
                  <a:gd name="connsiteY1352" fmla="*/ 187832 h 6739347"/>
                  <a:gd name="connsiteX1353" fmla="*/ 3721845 w 4796532"/>
                  <a:gd name="connsiteY1353" fmla="*/ 191378 h 6739347"/>
                  <a:gd name="connsiteX1354" fmla="*/ 3728826 w 4796532"/>
                  <a:gd name="connsiteY1354" fmla="*/ 186170 h 6739347"/>
                  <a:gd name="connsiteX1355" fmla="*/ 3734145 w 4796532"/>
                  <a:gd name="connsiteY1355" fmla="*/ 186724 h 6739347"/>
                  <a:gd name="connsiteX1356" fmla="*/ 3739354 w 4796532"/>
                  <a:gd name="connsiteY1356" fmla="*/ 190270 h 6739347"/>
                  <a:gd name="connsiteX1357" fmla="*/ 3743675 w 4796532"/>
                  <a:gd name="connsiteY1357" fmla="*/ 195811 h 6739347"/>
                  <a:gd name="connsiteX1358" fmla="*/ 3745448 w 4796532"/>
                  <a:gd name="connsiteY1358" fmla="*/ 199578 h 6739347"/>
                  <a:gd name="connsiteX1359" fmla="*/ 3746999 w 4796532"/>
                  <a:gd name="connsiteY1359" fmla="*/ 205230 h 6739347"/>
                  <a:gd name="connsiteX1360" fmla="*/ 3748440 w 4796532"/>
                  <a:gd name="connsiteY1360" fmla="*/ 208000 h 6739347"/>
                  <a:gd name="connsiteX1361" fmla="*/ 3756641 w 4796532"/>
                  <a:gd name="connsiteY1361" fmla="*/ 212211 h 6739347"/>
                  <a:gd name="connsiteX1362" fmla="*/ 3758413 w 4796532"/>
                  <a:gd name="connsiteY1362" fmla="*/ 215203 h 6739347"/>
                  <a:gd name="connsiteX1363" fmla="*/ 3758856 w 4796532"/>
                  <a:gd name="connsiteY1363" fmla="*/ 218750 h 6739347"/>
                  <a:gd name="connsiteX1364" fmla="*/ 3758856 w 4796532"/>
                  <a:gd name="connsiteY1364" fmla="*/ 226507 h 6739347"/>
                  <a:gd name="connsiteX1365" fmla="*/ 3758856 w 4796532"/>
                  <a:gd name="connsiteY1365" fmla="*/ 228390 h 6739347"/>
                  <a:gd name="connsiteX1366" fmla="*/ 3761406 w 4796532"/>
                  <a:gd name="connsiteY1366" fmla="*/ 234042 h 6739347"/>
                  <a:gd name="connsiteX1367" fmla="*/ 3761960 w 4796532"/>
                  <a:gd name="connsiteY1367" fmla="*/ 237034 h 6739347"/>
                  <a:gd name="connsiteX1368" fmla="*/ 3761517 w 4796532"/>
                  <a:gd name="connsiteY1368" fmla="*/ 241578 h 6739347"/>
                  <a:gd name="connsiteX1369" fmla="*/ 3776698 w 4796532"/>
                  <a:gd name="connsiteY1369" fmla="*/ 251551 h 6739347"/>
                  <a:gd name="connsiteX1370" fmla="*/ 3779247 w 4796532"/>
                  <a:gd name="connsiteY1370" fmla="*/ 254100 h 6739347"/>
                  <a:gd name="connsiteX1371" fmla="*/ 3781020 w 4796532"/>
                  <a:gd name="connsiteY1371" fmla="*/ 258311 h 6739347"/>
                  <a:gd name="connsiteX1372" fmla="*/ 3781020 w 4796532"/>
                  <a:gd name="connsiteY1372" fmla="*/ 263851 h 6739347"/>
                  <a:gd name="connsiteX1373" fmla="*/ 3785895 w 4796532"/>
                  <a:gd name="connsiteY1373" fmla="*/ 272495 h 6739347"/>
                  <a:gd name="connsiteX1374" fmla="*/ 3785563 w 4796532"/>
                  <a:gd name="connsiteY1374" fmla="*/ 277371 h 6739347"/>
                  <a:gd name="connsiteX1375" fmla="*/ 3785342 w 4796532"/>
                  <a:gd name="connsiteY1375" fmla="*/ 285017 h 6739347"/>
                  <a:gd name="connsiteX1376" fmla="*/ 3791215 w 4796532"/>
                  <a:gd name="connsiteY1376" fmla="*/ 285682 h 6739347"/>
                  <a:gd name="connsiteX1377" fmla="*/ 3797864 w 4796532"/>
                  <a:gd name="connsiteY1377" fmla="*/ 281914 h 6739347"/>
                  <a:gd name="connsiteX1378" fmla="*/ 3799969 w 4796532"/>
                  <a:gd name="connsiteY1378" fmla="*/ 276152 h 6739347"/>
                  <a:gd name="connsiteX1379" fmla="*/ 3796423 w 4796532"/>
                  <a:gd name="connsiteY1379" fmla="*/ 271387 h 6739347"/>
                  <a:gd name="connsiteX1380" fmla="*/ 3791991 w 4796532"/>
                  <a:gd name="connsiteY1380" fmla="*/ 268062 h 6739347"/>
                  <a:gd name="connsiteX1381" fmla="*/ 3788888 w 4796532"/>
                  <a:gd name="connsiteY1381" fmla="*/ 261968 h 6739347"/>
                  <a:gd name="connsiteX1382" fmla="*/ 3789553 w 4796532"/>
                  <a:gd name="connsiteY1382" fmla="*/ 248670 h 6739347"/>
                  <a:gd name="connsiteX1383" fmla="*/ 3791215 w 4796532"/>
                  <a:gd name="connsiteY1383" fmla="*/ 243129 h 6739347"/>
                  <a:gd name="connsiteX1384" fmla="*/ 3793210 w 4796532"/>
                  <a:gd name="connsiteY1384" fmla="*/ 242353 h 6739347"/>
                  <a:gd name="connsiteX1385" fmla="*/ 3795426 w 4796532"/>
                  <a:gd name="connsiteY1385" fmla="*/ 243572 h 6739347"/>
                  <a:gd name="connsiteX1386" fmla="*/ 3797975 w 4796532"/>
                  <a:gd name="connsiteY1386" fmla="*/ 243905 h 6739347"/>
                  <a:gd name="connsiteX1387" fmla="*/ 3799304 w 4796532"/>
                  <a:gd name="connsiteY1387" fmla="*/ 243240 h 6739347"/>
                  <a:gd name="connsiteX1388" fmla="*/ 3800302 w 4796532"/>
                  <a:gd name="connsiteY1388" fmla="*/ 242242 h 6739347"/>
                  <a:gd name="connsiteX1389" fmla="*/ 3801299 w 4796532"/>
                  <a:gd name="connsiteY1389" fmla="*/ 240580 h 6739347"/>
                  <a:gd name="connsiteX1390" fmla="*/ 3802297 w 4796532"/>
                  <a:gd name="connsiteY1390" fmla="*/ 238031 h 6739347"/>
                  <a:gd name="connsiteX1391" fmla="*/ 3802518 w 4796532"/>
                  <a:gd name="connsiteY1391" fmla="*/ 235926 h 6739347"/>
                  <a:gd name="connsiteX1392" fmla="*/ 3801188 w 4796532"/>
                  <a:gd name="connsiteY1392" fmla="*/ 232047 h 6739347"/>
                  <a:gd name="connsiteX1393" fmla="*/ 3801188 w 4796532"/>
                  <a:gd name="connsiteY1393" fmla="*/ 229499 h 6739347"/>
                  <a:gd name="connsiteX1394" fmla="*/ 3802851 w 4796532"/>
                  <a:gd name="connsiteY1394" fmla="*/ 225509 h 6739347"/>
                  <a:gd name="connsiteX1395" fmla="*/ 3807394 w 4796532"/>
                  <a:gd name="connsiteY1395" fmla="*/ 220855 h 6739347"/>
                  <a:gd name="connsiteX1396" fmla="*/ 3808945 w 4796532"/>
                  <a:gd name="connsiteY1396" fmla="*/ 215093 h 6739347"/>
                  <a:gd name="connsiteX1397" fmla="*/ 3807616 w 4796532"/>
                  <a:gd name="connsiteY1397" fmla="*/ 208887 h 6739347"/>
                  <a:gd name="connsiteX1398" fmla="*/ 3807394 w 4796532"/>
                  <a:gd name="connsiteY1398" fmla="*/ 206671 h 6739347"/>
                  <a:gd name="connsiteX1399" fmla="*/ 3807837 w 4796532"/>
                  <a:gd name="connsiteY1399" fmla="*/ 204787 h 6739347"/>
                  <a:gd name="connsiteX1400" fmla="*/ 3810497 w 4796532"/>
                  <a:gd name="connsiteY1400" fmla="*/ 198249 h 6739347"/>
                  <a:gd name="connsiteX1401" fmla="*/ 4003205 w 4796532"/>
                  <a:gd name="connsiteY1401" fmla="*/ 955450 h 6739347"/>
                  <a:gd name="connsiteX1402" fmla="*/ 4001653 w 4796532"/>
                  <a:gd name="connsiteY1402" fmla="*/ 956226 h 6739347"/>
                  <a:gd name="connsiteX1403" fmla="*/ 4001431 w 4796532"/>
                  <a:gd name="connsiteY1403" fmla="*/ 958331 h 6739347"/>
                  <a:gd name="connsiteX1404" fmla="*/ 4002761 w 4796532"/>
                  <a:gd name="connsiteY1404" fmla="*/ 960437 h 6739347"/>
                  <a:gd name="connsiteX1405" fmla="*/ 4005753 w 4796532"/>
                  <a:gd name="connsiteY1405" fmla="*/ 962542 h 6739347"/>
                  <a:gd name="connsiteX1406" fmla="*/ 4010075 w 4796532"/>
                  <a:gd name="connsiteY1406" fmla="*/ 964315 h 6739347"/>
                  <a:gd name="connsiteX1407" fmla="*/ 4013622 w 4796532"/>
                  <a:gd name="connsiteY1407" fmla="*/ 963207 h 6739347"/>
                  <a:gd name="connsiteX1408" fmla="*/ 4013954 w 4796532"/>
                  <a:gd name="connsiteY1408" fmla="*/ 959218 h 6739347"/>
                  <a:gd name="connsiteX1409" fmla="*/ 4012956 w 4796532"/>
                  <a:gd name="connsiteY1409" fmla="*/ 956780 h 6739347"/>
                  <a:gd name="connsiteX1410" fmla="*/ 4008524 w 4796532"/>
                  <a:gd name="connsiteY1410" fmla="*/ 955561 h 6739347"/>
                  <a:gd name="connsiteX1411" fmla="*/ 4003315 w 4796532"/>
                  <a:gd name="connsiteY1411" fmla="*/ 955561 h 6739347"/>
                  <a:gd name="connsiteX1412" fmla="*/ 3920425 w 4796532"/>
                  <a:gd name="connsiteY1412" fmla="*/ 1165889 h 6739347"/>
                  <a:gd name="connsiteX1413" fmla="*/ 3920647 w 4796532"/>
                  <a:gd name="connsiteY1413" fmla="*/ 1167662 h 6739347"/>
                  <a:gd name="connsiteX1414" fmla="*/ 3921201 w 4796532"/>
                  <a:gd name="connsiteY1414" fmla="*/ 1169989 h 6739347"/>
                  <a:gd name="connsiteX1415" fmla="*/ 3922974 w 4796532"/>
                  <a:gd name="connsiteY1415" fmla="*/ 1171208 h 6739347"/>
                  <a:gd name="connsiteX1416" fmla="*/ 3933834 w 4796532"/>
                  <a:gd name="connsiteY1416" fmla="*/ 1166997 h 6739347"/>
                  <a:gd name="connsiteX1417" fmla="*/ 3934831 w 4796532"/>
                  <a:gd name="connsiteY1417" fmla="*/ 1165556 h 6739347"/>
                  <a:gd name="connsiteX1418" fmla="*/ 3936272 w 4796532"/>
                  <a:gd name="connsiteY1418" fmla="*/ 1161677 h 6739347"/>
                  <a:gd name="connsiteX1419" fmla="*/ 3936826 w 4796532"/>
                  <a:gd name="connsiteY1419" fmla="*/ 1156691 h 6739347"/>
                  <a:gd name="connsiteX1420" fmla="*/ 3936494 w 4796532"/>
                  <a:gd name="connsiteY1420" fmla="*/ 1152480 h 6739347"/>
                  <a:gd name="connsiteX1421" fmla="*/ 3935275 w 4796532"/>
                  <a:gd name="connsiteY1421" fmla="*/ 1151039 h 6739347"/>
                  <a:gd name="connsiteX1422" fmla="*/ 3934056 w 4796532"/>
                  <a:gd name="connsiteY1422" fmla="*/ 1150818 h 6739347"/>
                  <a:gd name="connsiteX1423" fmla="*/ 3932948 w 4796532"/>
                  <a:gd name="connsiteY1423" fmla="*/ 1150264 h 6739347"/>
                  <a:gd name="connsiteX1424" fmla="*/ 3931618 w 4796532"/>
                  <a:gd name="connsiteY1424" fmla="*/ 1150264 h 6739347"/>
                  <a:gd name="connsiteX1425" fmla="*/ 3932172 w 4796532"/>
                  <a:gd name="connsiteY1425" fmla="*/ 1149599 h 6739347"/>
                  <a:gd name="connsiteX1426" fmla="*/ 3934831 w 4796532"/>
                  <a:gd name="connsiteY1426" fmla="*/ 1147936 h 6739347"/>
                  <a:gd name="connsiteX1427" fmla="*/ 3936383 w 4796532"/>
                  <a:gd name="connsiteY1427" fmla="*/ 1146274 h 6739347"/>
                  <a:gd name="connsiteX1428" fmla="*/ 3935385 w 4796532"/>
                  <a:gd name="connsiteY1428" fmla="*/ 1144944 h 6739347"/>
                  <a:gd name="connsiteX1429" fmla="*/ 3932394 w 4796532"/>
                  <a:gd name="connsiteY1429" fmla="*/ 1146163 h 6739347"/>
                  <a:gd name="connsiteX1430" fmla="*/ 3925190 w 4796532"/>
                  <a:gd name="connsiteY1430" fmla="*/ 1153366 h 6739347"/>
                  <a:gd name="connsiteX1431" fmla="*/ 3922199 w 4796532"/>
                  <a:gd name="connsiteY1431" fmla="*/ 1157245 h 6739347"/>
                  <a:gd name="connsiteX1432" fmla="*/ 3920868 w 4796532"/>
                  <a:gd name="connsiteY1432" fmla="*/ 1161123 h 6739347"/>
                  <a:gd name="connsiteX1433" fmla="*/ 3920868 w 4796532"/>
                  <a:gd name="connsiteY1433" fmla="*/ 1163561 h 6739347"/>
                  <a:gd name="connsiteX1434" fmla="*/ 3920758 w 4796532"/>
                  <a:gd name="connsiteY1434" fmla="*/ 1165113 h 6739347"/>
                  <a:gd name="connsiteX1435" fmla="*/ 3920536 w 4796532"/>
                  <a:gd name="connsiteY1435" fmla="*/ 1165999 h 6739347"/>
                  <a:gd name="connsiteX1436" fmla="*/ 1842970 w 4796532"/>
                  <a:gd name="connsiteY1436" fmla="*/ 2262628 h 6739347"/>
                  <a:gd name="connsiteX1437" fmla="*/ 1846295 w 4796532"/>
                  <a:gd name="connsiteY1437" fmla="*/ 2264290 h 6739347"/>
                  <a:gd name="connsiteX1438" fmla="*/ 1852500 w 4796532"/>
                  <a:gd name="connsiteY1438" fmla="*/ 2273377 h 6739347"/>
                  <a:gd name="connsiteX1439" fmla="*/ 1854938 w 4796532"/>
                  <a:gd name="connsiteY1439" fmla="*/ 2275261 h 6739347"/>
                  <a:gd name="connsiteX1440" fmla="*/ 1858373 w 4796532"/>
                  <a:gd name="connsiteY1440" fmla="*/ 2275040 h 6739347"/>
                  <a:gd name="connsiteX1441" fmla="*/ 1861476 w 4796532"/>
                  <a:gd name="connsiteY1441" fmla="*/ 2272602 h 6739347"/>
                  <a:gd name="connsiteX1442" fmla="*/ 1862806 w 4796532"/>
                  <a:gd name="connsiteY1442" fmla="*/ 2267947 h 6739347"/>
                  <a:gd name="connsiteX1443" fmla="*/ 1861254 w 4796532"/>
                  <a:gd name="connsiteY1443" fmla="*/ 2264623 h 6739347"/>
                  <a:gd name="connsiteX1444" fmla="*/ 1853830 w 4796532"/>
                  <a:gd name="connsiteY1444" fmla="*/ 2259193 h 6739347"/>
                  <a:gd name="connsiteX1445" fmla="*/ 1851281 w 4796532"/>
                  <a:gd name="connsiteY1445" fmla="*/ 2256312 h 6739347"/>
                  <a:gd name="connsiteX1446" fmla="*/ 1848511 w 4796532"/>
                  <a:gd name="connsiteY1446" fmla="*/ 2254096 h 6739347"/>
                  <a:gd name="connsiteX1447" fmla="*/ 1844521 w 4796532"/>
                  <a:gd name="connsiteY1447" fmla="*/ 2254317 h 6739347"/>
                  <a:gd name="connsiteX1448" fmla="*/ 1841530 w 4796532"/>
                  <a:gd name="connsiteY1448" fmla="*/ 2256755 h 6739347"/>
                  <a:gd name="connsiteX1449" fmla="*/ 1841530 w 4796532"/>
                  <a:gd name="connsiteY1449" fmla="*/ 2260966 h 6739347"/>
                  <a:gd name="connsiteX1450" fmla="*/ 1842970 w 4796532"/>
                  <a:gd name="connsiteY1450" fmla="*/ 2262739 h 6739347"/>
                  <a:gd name="connsiteX1451" fmla="*/ 1865244 w 4796532"/>
                  <a:gd name="connsiteY1451" fmla="*/ 2065044 h 6739347"/>
                  <a:gd name="connsiteX1452" fmla="*/ 1866130 w 4796532"/>
                  <a:gd name="connsiteY1452" fmla="*/ 2064490 h 6739347"/>
                  <a:gd name="connsiteX1453" fmla="*/ 1866352 w 4796532"/>
                  <a:gd name="connsiteY1453" fmla="*/ 2063493 h 6739347"/>
                  <a:gd name="connsiteX1454" fmla="*/ 1868901 w 4796532"/>
                  <a:gd name="connsiteY1454" fmla="*/ 2063493 h 6739347"/>
                  <a:gd name="connsiteX1455" fmla="*/ 1873334 w 4796532"/>
                  <a:gd name="connsiteY1455" fmla="*/ 2061720 h 6739347"/>
                  <a:gd name="connsiteX1456" fmla="*/ 1880758 w 4796532"/>
                  <a:gd name="connsiteY1456" fmla="*/ 2061388 h 6739347"/>
                  <a:gd name="connsiteX1457" fmla="*/ 1884636 w 4796532"/>
                  <a:gd name="connsiteY1457" fmla="*/ 2059504 h 6739347"/>
                  <a:gd name="connsiteX1458" fmla="*/ 1887407 w 4796532"/>
                  <a:gd name="connsiteY1458" fmla="*/ 2057176 h 6739347"/>
                  <a:gd name="connsiteX1459" fmla="*/ 1886188 w 4796532"/>
                  <a:gd name="connsiteY1459" fmla="*/ 2055847 h 6739347"/>
                  <a:gd name="connsiteX1460" fmla="*/ 1881866 w 4796532"/>
                  <a:gd name="connsiteY1460" fmla="*/ 2056179 h 6739347"/>
                  <a:gd name="connsiteX1461" fmla="*/ 1879650 w 4796532"/>
                  <a:gd name="connsiteY1461" fmla="*/ 2056955 h 6739347"/>
                  <a:gd name="connsiteX1462" fmla="*/ 1865798 w 4796532"/>
                  <a:gd name="connsiteY1462" fmla="*/ 2056401 h 6739347"/>
                  <a:gd name="connsiteX1463" fmla="*/ 1864579 w 4796532"/>
                  <a:gd name="connsiteY1463" fmla="*/ 2056068 h 6739347"/>
                  <a:gd name="connsiteX1464" fmla="*/ 1864247 w 4796532"/>
                  <a:gd name="connsiteY1464" fmla="*/ 2055182 h 6739347"/>
                  <a:gd name="connsiteX1465" fmla="*/ 1863582 w 4796532"/>
                  <a:gd name="connsiteY1465" fmla="*/ 2054184 h 6739347"/>
                  <a:gd name="connsiteX1466" fmla="*/ 1862141 w 4796532"/>
                  <a:gd name="connsiteY1466" fmla="*/ 2053076 h 6739347"/>
                  <a:gd name="connsiteX1467" fmla="*/ 1860700 w 4796532"/>
                  <a:gd name="connsiteY1467" fmla="*/ 2050971 h 6739347"/>
                  <a:gd name="connsiteX1468" fmla="*/ 1859038 w 4796532"/>
                  <a:gd name="connsiteY1468" fmla="*/ 2049309 h 6739347"/>
                  <a:gd name="connsiteX1469" fmla="*/ 1857708 w 4796532"/>
                  <a:gd name="connsiteY1469" fmla="*/ 2049087 h 6739347"/>
                  <a:gd name="connsiteX1470" fmla="*/ 1856932 w 4796532"/>
                  <a:gd name="connsiteY1470" fmla="*/ 2049309 h 6739347"/>
                  <a:gd name="connsiteX1471" fmla="*/ 1857154 w 4796532"/>
                  <a:gd name="connsiteY1471" fmla="*/ 2047757 h 6739347"/>
                  <a:gd name="connsiteX1472" fmla="*/ 1856932 w 4796532"/>
                  <a:gd name="connsiteY1472" fmla="*/ 2047203 h 6739347"/>
                  <a:gd name="connsiteX1473" fmla="*/ 1854273 w 4796532"/>
                  <a:gd name="connsiteY1473" fmla="*/ 2047979 h 6739347"/>
                  <a:gd name="connsiteX1474" fmla="*/ 1852389 w 4796532"/>
                  <a:gd name="connsiteY1474" fmla="*/ 2049973 h 6739347"/>
                  <a:gd name="connsiteX1475" fmla="*/ 1851613 w 4796532"/>
                  <a:gd name="connsiteY1475" fmla="*/ 2053409 h 6739347"/>
                  <a:gd name="connsiteX1476" fmla="*/ 1851613 w 4796532"/>
                  <a:gd name="connsiteY1476" fmla="*/ 2057066 h 6739347"/>
                  <a:gd name="connsiteX1477" fmla="*/ 1852611 w 4796532"/>
                  <a:gd name="connsiteY1477" fmla="*/ 2059282 h 6739347"/>
                  <a:gd name="connsiteX1478" fmla="*/ 1860811 w 4796532"/>
                  <a:gd name="connsiteY1478" fmla="*/ 2062939 h 6739347"/>
                  <a:gd name="connsiteX1479" fmla="*/ 1861476 w 4796532"/>
                  <a:gd name="connsiteY1479" fmla="*/ 2063493 h 6739347"/>
                  <a:gd name="connsiteX1480" fmla="*/ 1863249 w 4796532"/>
                  <a:gd name="connsiteY1480" fmla="*/ 2064490 h 6739347"/>
                  <a:gd name="connsiteX1481" fmla="*/ 1865465 w 4796532"/>
                  <a:gd name="connsiteY1481" fmla="*/ 2064934 h 6739347"/>
                  <a:gd name="connsiteX1482" fmla="*/ 1847070 w 4796532"/>
                  <a:gd name="connsiteY1482" fmla="*/ 2092859 h 6739347"/>
                  <a:gd name="connsiteX1483" fmla="*/ 1848732 w 4796532"/>
                  <a:gd name="connsiteY1483" fmla="*/ 2092859 h 6739347"/>
                  <a:gd name="connsiteX1484" fmla="*/ 1852832 w 4796532"/>
                  <a:gd name="connsiteY1484" fmla="*/ 2091862 h 6739347"/>
                  <a:gd name="connsiteX1485" fmla="*/ 1858373 w 4796532"/>
                  <a:gd name="connsiteY1485" fmla="*/ 2091640 h 6739347"/>
                  <a:gd name="connsiteX1486" fmla="*/ 1859703 w 4796532"/>
                  <a:gd name="connsiteY1486" fmla="*/ 2090975 h 6739347"/>
                  <a:gd name="connsiteX1487" fmla="*/ 1860700 w 4796532"/>
                  <a:gd name="connsiteY1487" fmla="*/ 2088980 h 6739347"/>
                  <a:gd name="connsiteX1488" fmla="*/ 1860479 w 4796532"/>
                  <a:gd name="connsiteY1488" fmla="*/ 2086542 h 6739347"/>
                  <a:gd name="connsiteX1489" fmla="*/ 1859260 w 4796532"/>
                  <a:gd name="connsiteY1489" fmla="*/ 2084991 h 6739347"/>
                  <a:gd name="connsiteX1490" fmla="*/ 1858595 w 4796532"/>
                  <a:gd name="connsiteY1490" fmla="*/ 2084437 h 6739347"/>
                  <a:gd name="connsiteX1491" fmla="*/ 1857376 w 4796532"/>
                  <a:gd name="connsiteY1491" fmla="*/ 2083994 h 6739347"/>
                  <a:gd name="connsiteX1492" fmla="*/ 1854938 w 4796532"/>
                  <a:gd name="connsiteY1492" fmla="*/ 2083772 h 6739347"/>
                  <a:gd name="connsiteX1493" fmla="*/ 1853719 w 4796532"/>
                  <a:gd name="connsiteY1493" fmla="*/ 2083772 h 6739347"/>
                  <a:gd name="connsiteX1494" fmla="*/ 1852832 w 4796532"/>
                  <a:gd name="connsiteY1494" fmla="*/ 2084215 h 6739347"/>
                  <a:gd name="connsiteX1495" fmla="*/ 1849619 w 4796532"/>
                  <a:gd name="connsiteY1495" fmla="*/ 2084215 h 6739347"/>
                  <a:gd name="connsiteX1496" fmla="*/ 1846516 w 4796532"/>
                  <a:gd name="connsiteY1496" fmla="*/ 2086099 h 6739347"/>
                  <a:gd name="connsiteX1497" fmla="*/ 1845630 w 4796532"/>
                  <a:gd name="connsiteY1497" fmla="*/ 2087872 h 6739347"/>
                  <a:gd name="connsiteX1498" fmla="*/ 1846295 w 4796532"/>
                  <a:gd name="connsiteY1498" fmla="*/ 2089978 h 6739347"/>
                  <a:gd name="connsiteX1499" fmla="*/ 1846516 w 4796532"/>
                  <a:gd name="connsiteY1499" fmla="*/ 2091640 h 6739347"/>
                  <a:gd name="connsiteX1500" fmla="*/ 1847181 w 4796532"/>
                  <a:gd name="connsiteY1500" fmla="*/ 2092970 h 6739347"/>
                  <a:gd name="connsiteX1501" fmla="*/ 2294764 w 4796532"/>
                  <a:gd name="connsiteY1501" fmla="*/ 2178852 h 6739347"/>
                  <a:gd name="connsiteX1502" fmla="*/ 2292216 w 4796532"/>
                  <a:gd name="connsiteY1502" fmla="*/ 2181290 h 6739347"/>
                  <a:gd name="connsiteX1503" fmla="*/ 2291218 w 4796532"/>
                  <a:gd name="connsiteY1503" fmla="*/ 2183949 h 6739347"/>
                  <a:gd name="connsiteX1504" fmla="*/ 2292991 w 4796532"/>
                  <a:gd name="connsiteY1504" fmla="*/ 2183506 h 6739347"/>
                  <a:gd name="connsiteX1505" fmla="*/ 2294543 w 4796532"/>
                  <a:gd name="connsiteY1505" fmla="*/ 2182952 h 6739347"/>
                  <a:gd name="connsiteX1506" fmla="*/ 2296427 w 4796532"/>
                  <a:gd name="connsiteY1506" fmla="*/ 2182952 h 6739347"/>
                  <a:gd name="connsiteX1507" fmla="*/ 2301967 w 4796532"/>
                  <a:gd name="connsiteY1507" fmla="*/ 2187274 h 6739347"/>
                  <a:gd name="connsiteX1508" fmla="*/ 2304073 w 4796532"/>
                  <a:gd name="connsiteY1508" fmla="*/ 2188382 h 6739347"/>
                  <a:gd name="connsiteX1509" fmla="*/ 2313492 w 4796532"/>
                  <a:gd name="connsiteY1509" fmla="*/ 2189490 h 6739347"/>
                  <a:gd name="connsiteX1510" fmla="*/ 2317260 w 4796532"/>
                  <a:gd name="connsiteY1510" fmla="*/ 2191152 h 6739347"/>
                  <a:gd name="connsiteX1511" fmla="*/ 2318922 w 4796532"/>
                  <a:gd name="connsiteY1511" fmla="*/ 2192371 h 6739347"/>
                  <a:gd name="connsiteX1512" fmla="*/ 2323576 w 4796532"/>
                  <a:gd name="connsiteY1512" fmla="*/ 2197025 h 6739347"/>
                  <a:gd name="connsiteX1513" fmla="*/ 2325792 w 4796532"/>
                  <a:gd name="connsiteY1513" fmla="*/ 2201347 h 6739347"/>
                  <a:gd name="connsiteX1514" fmla="*/ 2327566 w 4796532"/>
                  <a:gd name="connsiteY1514" fmla="*/ 2207220 h 6739347"/>
                  <a:gd name="connsiteX1515" fmla="*/ 2332995 w 4796532"/>
                  <a:gd name="connsiteY1515" fmla="*/ 2211875 h 6739347"/>
                  <a:gd name="connsiteX1516" fmla="*/ 2348953 w 4796532"/>
                  <a:gd name="connsiteY1516" fmla="*/ 2211875 h 6739347"/>
                  <a:gd name="connsiteX1517" fmla="*/ 2360256 w 4796532"/>
                  <a:gd name="connsiteY1517" fmla="*/ 2214534 h 6739347"/>
                  <a:gd name="connsiteX1518" fmla="*/ 2362805 w 4796532"/>
                  <a:gd name="connsiteY1518" fmla="*/ 2213426 h 6739347"/>
                  <a:gd name="connsiteX1519" fmla="*/ 2363138 w 4796532"/>
                  <a:gd name="connsiteY1519" fmla="*/ 2211986 h 6739347"/>
                  <a:gd name="connsiteX1520" fmla="*/ 2362805 w 4796532"/>
                  <a:gd name="connsiteY1520" fmla="*/ 2210877 h 6739347"/>
                  <a:gd name="connsiteX1521" fmla="*/ 2362473 w 4796532"/>
                  <a:gd name="connsiteY1521" fmla="*/ 2209880 h 6739347"/>
                  <a:gd name="connsiteX1522" fmla="*/ 2361918 w 4796532"/>
                  <a:gd name="connsiteY1522" fmla="*/ 2207664 h 6739347"/>
                  <a:gd name="connsiteX1523" fmla="*/ 2361586 w 4796532"/>
                  <a:gd name="connsiteY1523" fmla="*/ 2205115 h 6739347"/>
                  <a:gd name="connsiteX1524" fmla="*/ 2359813 w 4796532"/>
                  <a:gd name="connsiteY1524" fmla="*/ 2201791 h 6739347"/>
                  <a:gd name="connsiteX1525" fmla="*/ 2355934 w 4796532"/>
                  <a:gd name="connsiteY1525" fmla="*/ 2200239 h 6739347"/>
                  <a:gd name="connsiteX1526" fmla="*/ 2350726 w 4796532"/>
                  <a:gd name="connsiteY1526" fmla="*/ 2199796 h 6739347"/>
                  <a:gd name="connsiteX1527" fmla="*/ 2345185 w 4796532"/>
                  <a:gd name="connsiteY1527" fmla="*/ 2195807 h 6739347"/>
                  <a:gd name="connsiteX1528" fmla="*/ 2341307 w 4796532"/>
                  <a:gd name="connsiteY1528" fmla="*/ 2190266 h 6739347"/>
                  <a:gd name="connsiteX1529" fmla="*/ 2340753 w 4796532"/>
                  <a:gd name="connsiteY1529" fmla="*/ 2184282 h 6739347"/>
                  <a:gd name="connsiteX1530" fmla="*/ 2339644 w 4796532"/>
                  <a:gd name="connsiteY1530" fmla="*/ 2181622 h 6739347"/>
                  <a:gd name="connsiteX1531" fmla="*/ 2336764 w 4796532"/>
                  <a:gd name="connsiteY1531" fmla="*/ 2178741 h 6739347"/>
                  <a:gd name="connsiteX1532" fmla="*/ 2332220 w 4796532"/>
                  <a:gd name="connsiteY1532" fmla="*/ 2176525 h 6739347"/>
                  <a:gd name="connsiteX1533" fmla="*/ 2327898 w 4796532"/>
                  <a:gd name="connsiteY1533" fmla="*/ 2176192 h 6739347"/>
                  <a:gd name="connsiteX1534" fmla="*/ 2319919 w 4796532"/>
                  <a:gd name="connsiteY1534" fmla="*/ 2178741 h 6739347"/>
                  <a:gd name="connsiteX1535" fmla="*/ 2315708 w 4796532"/>
                  <a:gd name="connsiteY1535" fmla="*/ 2178519 h 6739347"/>
                  <a:gd name="connsiteX1536" fmla="*/ 2312716 w 4796532"/>
                  <a:gd name="connsiteY1536" fmla="*/ 2176081 h 6739347"/>
                  <a:gd name="connsiteX1537" fmla="*/ 2310832 w 4796532"/>
                  <a:gd name="connsiteY1537" fmla="*/ 2174087 h 6739347"/>
                  <a:gd name="connsiteX1538" fmla="*/ 2308949 w 4796532"/>
                  <a:gd name="connsiteY1538" fmla="*/ 2173754 h 6739347"/>
                  <a:gd name="connsiteX1539" fmla="*/ 2299973 w 4796532"/>
                  <a:gd name="connsiteY1539" fmla="*/ 2176081 h 6739347"/>
                  <a:gd name="connsiteX1540" fmla="*/ 2294321 w 4796532"/>
                  <a:gd name="connsiteY1540" fmla="*/ 2179073 h 6739347"/>
                  <a:gd name="connsiteX1541" fmla="*/ 1446694 w 4796532"/>
                  <a:gd name="connsiteY1541" fmla="*/ 1501881 h 6739347"/>
                  <a:gd name="connsiteX1542" fmla="*/ 1444700 w 4796532"/>
                  <a:gd name="connsiteY1542" fmla="*/ 1501216 h 6739347"/>
                  <a:gd name="connsiteX1543" fmla="*/ 1443037 w 4796532"/>
                  <a:gd name="connsiteY1543" fmla="*/ 1502102 h 6739347"/>
                  <a:gd name="connsiteX1544" fmla="*/ 1442594 w 4796532"/>
                  <a:gd name="connsiteY1544" fmla="*/ 1505316 h 6739347"/>
                  <a:gd name="connsiteX1545" fmla="*/ 1443370 w 4796532"/>
                  <a:gd name="connsiteY1545" fmla="*/ 1507643 h 6739347"/>
                  <a:gd name="connsiteX1546" fmla="*/ 1444589 w 4796532"/>
                  <a:gd name="connsiteY1546" fmla="*/ 1508640 h 6739347"/>
                  <a:gd name="connsiteX1547" fmla="*/ 1445919 w 4796532"/>
                  <a:gd name="connsiteY1547" fmla="*/ 1509195 h 6739347"/>
                  <a:gd name="connsiteX1548" fmla="*/ 1448911 w 4796532"/>
                  <a:gd name="connsiteY1548" fmla="*/ 1512408 h 6739347"/>
                  <a:gd name="connsiteX1549" fmla="*/ 1450462 w 4796532"/>
                  <a:gd name="connsiteY1549" fmla="*/ 1510414 h 6739347"/>
                  <a:gd name="connsiteX1550" fmla="*/ 1450462 w 4796532"/>
                  <a:gd name="connsiteY1550" fmla="*/ 1506535 h 6739347"/>
                  <a:gd name="connsiteX1551" fmla="*/ 1448024 w 4796532"/>
                  <a:gd name="connsiteY1551" fmla="*/ 1503100 h 6739347"/>
                  <a:gd name="connsiteX1552" fmla="*/ 1446583 w 4796532"/>
                  <a:gd name="connsiteY1552" fmla="*/ 1501770 h 6739347"/>
                  <a:gd name="connsiteX1553" fmla="*/ 4722618 w 4796532"/>
                  <a:gd name="connsiteY1553" fmla="*/ 4571688 h 6739347"/>
                  <a:gd name="connsiteX1554" fmla="*/ 4724723 w 4796532"/>
                  <a:gd name="connsiteY1554" fmla="*/ 4568363 h 6739347"/>
                  <a:gd name="connsiteX1555" fmla="*/ 4726829 w 4796532"/>
                  <a:gd name="connsiteY1555" fmla="*/ 4565704 h 6739347"/>
                  <a:gd name="connsiteX1556" fmla="*/ 4729821 w 4796532"/>
                  <a:gd name="connsiteY1556" fmla="*/ 4565039 h 6739347"/>
                  <a:gd name="connsiteX1557" fmla="*/ 4738908 w 4796532"/>
                  <a:gd name="connsiteY1557" fmla="*/ 4566369 h 6739347"/>
                  <a:gd name="connsiteX1558" fmla="*/ 4740681 w 4796532"/>
                  <a:gd name="connsiteY1558" fmla="*/ 4568031 h 6739347"/>
                  <a:gd name="connsiteX1559" fmla="*/ 4743895 w 4796532"/>
                  <a:gd name="connsiteY1559" fmla="*/ 4575012 h 6739347"/>
                  <a:gd name="connsiteX1560" fmla="*/ 4745778 w 4796532"/>
                  <a:gd name="connsiteY1560" fmla="*/ 4576564 h 6739347"/>
                  <a:gd name="connsiteX1561" fmla="*/ 4754200 w 4796532"/>
                  <a:gd name="connsiteY1561" fmla="*/ 4578559 h 6739347"/>
                  <a:gd name="connsiteX1562" fmla="*/ 4754533 w 4796532"/>
                  <a:gd name="connsiteY1562" fmla="*/ 4584653 h 6739347"/>
                  <a:gd name="connsiteX1563" fmla="*/ 4755419 w 4796532"/>
                  <a:gd name="connsiteY1563" fmla="*/ 4586426 h 6739347"/>
                  <a:gd name="connsiteX1564" fmla="*/ 4757414 w 4796532"/>
                  <a:gd name="connsiteY1564" fmla="*/ 4587202 h 6739347"/>
                  <a:gd name="connsiteX1565" fmla="*/ 4759519 w 4796532"/>
                  <a:gd name="connsiteY1565" fmla="*/ 4586759 h 6739347"/>
                  <a:gd name="connsiteX1566" fmla="*/ 4760738 w 4796532"/>
                  <a:gd name="connsiteY1566" fmla="*/ 4584986 h 6739347"/>
                  <a:gd name="connsiteX1567" fmla="*/ 4761404 w 4796532"/>
                  <a:gd name="connsiteY1567" fmla="*/ 4582215 h 6739347"/>
                  <a:gd name="connsiteX1568" fmla="*/ 4761847 w 4796532"/>
                  <a:gd name="connsiteY1568" fmla="*/ 4578670 h 6739347"/>
                  <a:gd name="connsiteX1569" fmla="*/ 4772707 w 4796532"/>
                  <a:gd name="connsiteY1569" fmla="*/ 4578670 h 6739347"/>
                  <a:gd name="connsiteX1570" fmla="*/ 4774258 w 4796532"/>
                  <a:gd name="connsiteY1570" fmla="*/ 4580110 h 6739347"/>
                  <a:gd name="connsiteX1571" fmla="*/ 4775810 w 4796532"/>
                  <a:gd name="connsiteY1571" fmla="*/ 4580775 h 6739347"/>
                  <a:gd name="connsiteX1572" fmla="*/ 4777249 w 4796532"/>
                  <a:gd name="connsiteY1572" fmla="*/ 4580443 h 6739347"/>
                  <a:gd name="connsiteX1573" fmla="*/ 4779799 w 4796532"/>
                  <a:gd name="connsiteY1573" fmla="*/ 4577229 h 6739347"/>
                  <a:gd name="connsiteX1574" fmla="*/ 4781460 w 4796532"/>
                  <a:gd name="connsiteY1574" fmla="*/ 4577007 h 6739347"/>
                  <a:gd name="connsiteX1575" fmla="*/ 4783123 w 4796532"/>
                  <a:gd name="connsiteY1575" fmla="*/ 4577672 h 6739347"/>
                  <a:gd name="connsiteX1576" fmla="*/ 4784674 w 4796532"/>
                  <a:gd name="connsiteY1576" fmla="*/ 4578670 h 6739347"/>
                  <a:gd name="connsiteX1577" fmla="*/ 4785561 w 4796532"/>
                  <a:gd name="connsiteY1577" fmla="*/ 4582437 h 6739347"/>
                  <a:gd name="connsiteX1578" fmla="*/ 4785782 w 4796532"/>
                  <a:gd name="connsiteY1578" fmla="*/ 4584875 h 6739347"/>
                  <a:gd name="connsiteX1579" fmla="*/ 4786448 w 4796532"/>
                  <a:gd name="connsiteY1579" fmla="*/ 4586648 h 6739347"/>
                  <a:gd name="connsiteX1580" fmla="*/ 4788775 w 4796532"/>
                  <a:gd name="connsiteY1580" fmla="*/ 4588310 h 6739347"/>
                  <a:gd name="connsiteX1581" fmla="*/ 4792764 w 4796532"/>
                  <a:gd name="connsiteY1581" fmla="*/ 4589529 h 6739347"/>
                  <a:gd name="connsiteX1582" fmla="*/ 4795092 w 4796532"/>
                  <a:gd name="connsiteY1582" fmla="*/ 4589529 h 6739347"/>
                  <a:gd name="connsiteX1583" fmla="*/ 4795092 w 4796532"/>
                  <a:gd name="connsiteY1583" fmla="*/ 693593 h 6739347"/>
                  <a:gd name="connsiteX1584" fmla="*/ 4779023 w 4796532"/>
                  <a:gd name="connsiteY1584" fmla="*/ 691710 h 6739347"/>
                  <a:gd name="connsiteX1585" fmla="*/ 4738133 w 4796532"/>
                  <a:gd name="connsiteY1585" fmla="*/ 682179 h 6739347"/>
                  <a:gd name="connsiteX1586" fmla="*/ 4733922 w 4796532"/>
                  <a:gd name="connsiteY1586" fmla="*/ 678966 h 6739347"/>
                  <a:gd name="connsiteX1587" fmla="*/ 4729932 w 4796532"/>
                  <a:gd name="connsiteY1587" fmla="*/ 674090 h 6739347"/>
                  <a:gd name="connsiteX1588" fmla="*/ 4725943 w 4796532"/>
                  <a:gd name="connsiteY1588" fmla="*/ 670987 h 6739347"/>
                  <a:gd name="connsiteX1589" fmla="*/ 4709652 w 4796532"/>
                  <a:gd name="connsiteY1589" fmla="*/ 668549 h 6739347"/>
                  <a:gd name="connsiteX1590" fmla="*/ 4707436 w 4796532"/>
                  <a:gd name="connsiteY1590" fmla="*/ 666665 h 6739347"/>
                  <a:gd name="connsiteX1591" fmla="*/ 4706329 w 4796532"/>
                  <a:gd name="connsiteY1591" fmla="*/ 664338 h 6739347"/>
                  <a:gd name="connsiteX1592" fmla="*/ 4704777 w 4796532"/>
                  <a:gd name="connsiteY1592" fmla="*/ 659241 h 6739347"/>
                  <a:gd name="connsiteX1593" fmla="*/ 4703558 w 4796532"/>
                  <a:gd name="connsiteY1593" fmla="*/ 657689 h 6739347"/>
                  <a:gd name="connsiteX1594" fmla="*/ 4701896 w 4796532"/>
                  <a:gd name="connsiteY1594" fmla="*/ 658243 h 6739347"/>
                  <a:gd name="connsiteX1595" fmla="*/ 4698239 w 4796532"/>
                  <a:gd name="connsiteY1595" fmla="*/ 663119 h 6739347"/>
                  <a:gd name="connsiteX1596" fmla="*/ 4696577 w 4796532"/>
                  <a:gd name="connsiteY1596" fmla="*/ 664449 h 6739347"/>
                  <a:gd name="connsiteX1597" fmla="*/ 4694360 w 4796532"/>
                  <a:gd name="connsiteY1597" fmla="*/ 664116 h 6739347"/>
                  <a:gd name="connsiteX1598" fmla="*/ 4688155 w 4796532"/>
                  <a:gd name="connsiteY1598" fmla="*/ 659241 h 6739347"/>
                  <a:gd name="connsiteX1599" fmla="*/ 4683167 w 4796532"/>
                  <a:gd name="connsiteY1599" fmla="*/ 657246 h 6739347"/>
                  <a:gd name="connsiteX1600" fmla="*/ 4665437 w 4796532"/>
                  <a:gd name="connsiteY1600" fmla="*/ 663341 h 6739347"/>
                  <a:gd name="connsiteX1601" fmla="*/ 4661559 w 4796532"/>
                  <a:gd name="connsiteY1601" fmla="*/ 666665 h 6739347"/>
                  <a:gd name="connsiteX1602" fmla="*/ 4658123 w 4796532"/>
                  <a:gd name="connsiteY1602" fmla="*/ 671763 h 6739347"/>
                  <a:gd name="connsiteX1603" fmla="*/ 4656129 w 4796532"/>
                  <a:gd name="connsiteY1603" fmla="*/ 678079 h 6739347"/>
                  <a:gd name="connsiteX1604" fmla="*/ 4655796 w 4796532"/>
                  <a:gd name="connsiteY1604" fmla="*/ 684839 h 6739347"/>
                  <a:gd name="connsiteX1605" fmla="*/ 4656462 w 4796532"/>
                  <a:gd name="connsiteY1605" fmla="*/ 691377 h 6739347"/>
                  <a:gd name="connsiteX1606" fmla="*/ 4658013 w 4796532"/>
                  <a:gd name="connsiteY1606" fmla="*/ 696253 h 6739347"/>
                  <a:gd name="connsiteX1607" fmla="*/ 4660118 w 4796532"/>
                  <a:gd name="connsiteY1607" fmla="*/ 698248 h 6739347"/>
                  <a:gd name="connsiteX1608" fmla="*/ 4658677 w 4796532"/>
                  <a:gd name="connsiteY1608" fmla="*/ 702680 h 6739347"/>
                  <a:gd name="connsiteX1609" fmla="*/ 4656462 w 4796532"/>
                  <a:gd name="connsiteY1609" fmla="*/ 702680 h 6739347"/>
                  <a:gd name="connsiteX1610" fmla="*/ 4654023 w 4796532"/>
                  <a:gd name="connsiteY1610" fmla="*/ 701018 h 6739347"/>
                  <a:gd name="connsiteX1611" fmla="*/ 4651807 w 4796532"/>
                  <a:gd name="connsiteY1611" fmla="*/ 701018 h 6739347"/>
                  <a:gd name="connsiteX1612" fmla="*/ 4650144 w 4796532"/>
                  <a:gd name="connsiteY1612" fmla="*/ 704232 h 6739347"/>
                  <a:gd name="connsiteX1613" fmla="*/ 4650921 w 4796532"/>
                  <a:gd name="connsiteY1613" fmla="*/ 707002 h 6739347"/>
                  <a:gd name="connsiteX1614" fmla="*/ 4652693 w 4796532"/>
                  <a:gd name="connsiteY1614" fmla="*/ 710105 h 6739347"/>
                  <a:gd name="connsiteX1615" fmla="*/ 4654023 w 4796532"/>
                  <a:gd name="connsiteY1615" fmla="*/ 714094 h 6739347"/>
                  <a:gd name="connsiteX1616" fmla="*/ 4654023 w 4796532"/>
                  <a:gd name="connsiteY1616" fmla="*/ 719413 h 6739347"/>
                  <a:gd name="connsiteX1617" fmla="*/ 4652473 w 4796532"/>
                  <a:gd name="connsiteY1617" fmla="*/ 721186 h 6739347"/>
                  <a:gd name="connsiteX1618" fmla="*/ 4604710 w 4796532"/>
                  <a:gd name="connsiteY1618" fmla="*/ 723735 h 6739347"/>
                  <a:gd name="connsiteX1619" fmla="*/ 4599392 w 4796532"/>
                  <a:gd name="connsiteY1619" fmla="*/ 728389 h 6739347"/>
                  <a:gd name="connsiteX1620" fmla="*/ 4595624 w 4796532"/>
                  <a:gd name="connsiteY1620" fmla="*/ 736257 h 6739347"/>
                  <a:gd name="connsiteX1621" fmla="*/ 4596288 w 4796532"/>
                  <a:gd name="connsiteY1621" fmla="*/ 740357 h 6739347"/>
                  <a:gd name="connsiteX1622" fmla="*/ 4595956 w 4796532"/>
                  <a:gd name="connsiteY1622" fmla="*/ 744347 h 6739347"/>
                  <a:gd name="connsiteX1623" fmla="*/ 4594073 w 4796532"/>
                  <a:gd name="connsiteY1623" fmla="*/ 751993 h 6739347"/>
                  <a:gd name="connsiteX1624" fmla="*/ 4596177 w 4796532"/>
                  <a:gd name="connsiteY1624" fmla="*/ 754653 h 6739347"/>
                  <a:gd name="connsiteX1625" fmla="*/ 4600499 w 4796532"/>
                  <a:gd name="connsiteY1625" fmla="*/ 757423 h 6739347"/>
                  <a:gd name="connsiteX1626" fmla="*/ 4602715 w 4796532"/>
                  <a:gd name="connsiteY1626" fmla="*/ 759639 h 6739347"/>
                  <a:gd name="connsiteX1627" fmla="*/ 4603492 w 4796532"/>
                  <a:gd name="connsiteY1627" fmla="*/ 761745 h 6739347"/>
                  <a:gd name="connsiteX1628" fmla="*/ 4603159 w 4796532"/>
                  <a:gd name="connsiteY1628" fmla="*/ 763629 h 6739347"/>
                  <a:gd name="connsiteX1629" fmla="*/ 4602606 w 4796532"/>
                  <a:gd name="connsiteY1629" fmla="*/ 765402 h 6739347"/>
                  <a:gd name="connsiteX1630" fmla="*/ 4602606 w 4796532"/>
                  <a:gd name="connsiteY1630" fmla="*/ 767286 h 6739347"/>
                  <a:gd name="connsiteX1631" fmla="*/ 4603270 w 4796532"/>
                  <a:gd name="connsiteY1631" fmla="*/ 769169 h 6739347"/>
                  <a:gd name="connsiteX1632" fmla="*/ 4608035 w 4796532"/>
                  <a:gd name="connsiteY1632" fmla="*/ 777481 h 6739347"/>
                  <a:gd name="connsiteX1633" fmla="*/ 4613576 w 4796532"/>
                  <a:gd name="connsiteY1633" fmla="*/ 791997 h 6739347"/>
                  <a:gd name="connsiteX1634" fmla="*/ 4615017 w 4796532"/>
                  <a:gd name="connsiteY1634" fmla="*/ 794546 h 6739347"/>
                  <a:gd name="connsiteX1635" fmla="*/ 4625211 w 4796532"/>
                  <a:gd name="connsiteY1635" fmla="*/ 807068 h 6739347"/>
                  <a:gd name="connsiteX1636" fmla="*/ 4626652 w 4796532"/>
                  <a:gd name="connsiteY1636" fmla="*/ 809506 h 6739347"/>
                  <a:gd name="connsiteX1637" fmla="*/ 4627095 w 4796532"/>
                  <a:gd name="connsiteY1637" fmla="*/ 811833 h 6739347"/>
                  <a:gd name="connsiteX1638" fmla="*/ 4627095 w 4796532"/>
                  <a:gd name="connsiteY1638" fmla="*/ 818261 h 6739347"/>
                  <a:gd name="connsiteX1639" fmla="*/ 4627539 w 4796532"/>
                  <a:gd name="connsiteY1639" fmla="*/ 820477 h 6739347"/>
                  <a:gd name="connsiteX1640" fmla="*/ 4628869 w 4796532"/>
                  <a:gd name="connsiteY1640" fmla="*/ 822915 h 6739347"/>
                  <a:gd name="connsiteX1641" fmla="*/ 4633080 w 4796532"/>
                  <a:gd name="connsiteY1641" fmla="*/ 828234 h 6739347"/>
                  <a:gd name="connsiteX1642" fmla="*/ 4637180 w 4796532"/>
                  <a:gd name="connsiteY1642" fmla="*/ 831448 h 6739347"/>
                  <a:gd name="connsiteX1643" fmla="*/ 4639839 w 4796532"/>
                  <a:gd name="connsiteY1643" fmla="*/ 836767 h 6739347"/>
                  <a:gd name="connsiteX1644" fmla="*/ 4642166 w 4796532"/>
                  <a:gd name="connsiteY1644" fmla="*/ 843305 h 6739347"/>
                  <a:gd name="connsiteX1645" fmla="*/ 4643829 w 4796532"/>
                  <a:gd name="connsiteY1645" fmla="*/ 849178 h 6739347"/>
                  <a:gd name="connsiteX1646" fmla="*/ 4645158 w 4796532"/>
                  <a:gd name="connsiteY1646" fmla="*/ 855716 h 6739347"/>
                  <a:gd name="connsiteX1647" fmla="*/ 4645602 w 4796532"/>
                  <a:gd name="connsiteY1647" fmla="*/ 860592 h 6739347"/>
                  <a:gd name="connsiteX1648" fmla="*/ 4645047 w 4796532"/>
                  <a:gd name="connsiteY1648" fmla="*/ 878544 h 6739347"/>
                  <a:gd name="connsiteX1649" fmla="*/ 4644493 w 4796532"/>
                  <a:gd name="connsiteY1649" fmla="*/ 884307 h 6739347"/>
                  <a:gd name="connsiteX1650" fmla="*/ 4644493 w 4796532"/>
                  <a:gd name="connsiteY1650" fmla="*/ 889737 h 6739347"/>
                  <a:gd name="connsiteX1651" fmla="*/ 4645380 w 4796532"/>
                  <a:gd name="connsiteY1651" fmla="*/ 895056 h 6739347"/>
                  <a:gd name="connsiteX1652" fmla="*/ 4648704 w 4796532"/>
                  <a:gd name="connsiteY1652" fmla="*/ 900264 h 6739347"/>
                  <a:gd name="connsiteX1653" fmla="*/ 4653802 w 4796532"/>
                  <a:gd name="connsiteY1653" fmla="*/ 903478 h 6739347"/>
                  <a:gd name="connsiteX1654" fmla="*/ 4658899 w 4796532"/>
                  <a:gd name="connsiteY1654" fmla="*/ 903478 h 6739347"/>
                  <a:gd name="connsiteX1655" fmla="*/ 4662445 w 4796532"/>
                  <a:gd name="connsiteY1655" fmla="*/ 899378 h 6739347"/>
                  <a:gd name="connsiteX1656" fmla="*/ 4661781 w 4796532"/>
                  <a:gd name="connsiteY1656" fmla="*/ 898491 h 6739347"/>
                  <a:gd name="connsiteX1657" fmla="*/ 4660673 w 4796532"/>
                  <a:gd name="connsiteY1657" fmla="*/ 896053 h 6739347"/>
                  <a:gd name="connsiteX1658" fmla="*/ 4660118 w 4796532"/>
                  <a:gd name="connsiteY1658" fmla="*/ 895056 h 6739347"/>
                  <a:gd name="connsiteX1659" fmla="*/ 4660784 w 4796532"/>
                  <a:gd name="connsiteY1659" fmla="*/ 891842 h 6739347"/>
                  <a:gd name="connsiteX1660" fmla="*/ 4661004 w 4796532"/>
                  <a:gd name="connsiteY1660" fmla="*/ 888407 h 6739347"/>
                  <a:gd name="connsiteX1661" fmla="*/ 4660784 w 4796532"/>
                  <a:gd name="connsiteY1661" fmla="*/ 884972 h 6739347"/>
                  <a:gd name="connsiteX1662" fmla="*/ 4660118 w 4796532"/>
                  <a:gd name="connsiteY1662" fmla="*/ 881758 h 6739347"/>
                  <a:gd name="connsiteX1663" fmla="*/ 4666324 w 4796532"/>
                  <a:gd name="connsiteY1663" fmla="*/ 880871 h 6739347"/>
                  <a:gd name="connsiteX1664" fmla="*/ 4673970 w 4796532"/>
                  <a:gd name="connsiteY1664" fmla="*/ 887077 h 6739347"/>
                  <a:gd name="connsiteX1665" fmla="*/ 4680619 w 4796532"/>
                  <a:gd name="connsiteY1665" fmla="*/ 898269 h 6739347"/>
                  <a:gd name="connsiteX1666" fmla="*/ 4684166 w 4796532"/>
                  <a:gd name="connsiteY1666" fmla="*/ 912232 h 6739347"/>
                  <a:gd name="connsiteX1667" fmla="*/ 4684166 w 4796532"/>
                  <a:gd name="connsiteY1667" fmla="*/ 915003 h 6739347"/>
                  <a:gd name="connsiteX1668" fmla="*/ 4684166 w 4796532"/>
                  <a:gd name="connsiteY1668" fmla="*/ 924089 h 6739347"/>
                  <a:gd name="connsiteX1669" fmla="*/ 4684387 w 4796532"/>
                  <a:gd name="connsiteY1669" fmla="*/ 927303 h 6739347"/>
                  <a:gd name="connsiteX1670" fmla="*/ 4685495 w 4796532"/>
                  <a:gd name="connsiteY1670" fmla="*/ 933065 h 6739347"/>
                  <a:gd name="connsiteX1671" fmla="*/ 4685827 w 4796532"/>
                  <a:gd name="connsiteY1671" fmla="*/ 935947 h 6739347"/>
                  <a:gd name="connsiteX1672" fmla="*/ 4685606 w 4796532"/>
                  <a:gd name="connsiteY1672" fmla="*/ 942152 h 6739347"/>
                  <a:gd name="connsiteX1673" fmla="*/ 4684719 w 4796532"/>
                  <a:gd name="connsiteY1673" fmla="*/ 948469 h 6739347"/>
                  <a:gd name="connsiteX1674" fmla="*/ 4683167 w 4796532"/>
                  <a:gd name="connsiteY1674" fmla="*/ 954564 h 6739347"/>
                  <a:gd name="connsiteX1675" fmla="*/ 4681173 w 4796532"/>
                  <a:gd name="connsiteY1675" fmla="*/ 959772 h 6739347"/>
                  <a:gd name="connsiteX1676" fmla="*/ 4682725 w 4796532"/>
                  <a:gd name="connsiteY1676" fmla="*/ 962764 h 6739347"/>
                  <a:gd name="connsiteX1677" fmla="*/ 4684497 w 4796532"/>
                  <a:gd name="connsiteY1677" fmla="*/ 963983 h 6739347"/>
                  <a:gd name="connsiteX1678" fmla="*/ 4686270 w 4796532"/>
                  <a:gd name="connsiteY1678" fmla="*/ 964648 h 6739347"/>
                  <a:gd name="connsiteX1679" fmla="*/ 4688155 w 4796532"/>
                  <a:gd name="connsiteY1679" fmla="*/ 966088 h 6739347"/>
                  <a:gd name="connsiteX1680" fmla="*/ 4676519 w 4796532"/>
                  <a:gd name="connsiteY1680" fmla="*/ 967197 h 6739347"/>
                  <a:gd name="connsiteX1681" fmla="*/ 4671089 w 4796532"/>
                  <a:gd name="connsiteY1681" fmla="*/ 970078 h 6739347"/>
                  <a:gd name="connsiteX1682" fmla="*/ 4665548 w 4796532"/>
                  <a:gd name="connsiteY1682" fmla="*/ 975840 h 6739347"/>
                  <a:gd name="connsiteX1683" fmla="*/ 4663885 w 4796532"/>
                  <a:gd name="connsiteY1683" fmla="*/ 978832 h 6739347"/>
                  <a:gd name="connsiteX1684" fmla="*/ 4659674 w 4796532"/>
                  <a:gd name="connsiteY1684" fmla="*/ 990911 h 6739347"/>
                  <a:gd name="connsiteX1685" fmla="*/ 4657791 w 4796532"/>
                  <a:gd name="connsiteY1685" fmla="*/ 995011 h 6739347"/>
                  <a:gd name="connsiteX1686" fmla="*/ 4641391 w 4796532"/>
                  <a:gd name="connsiteY1686" fmla="*/ 1017063 h 6739347"/>
                  <a:gd name="connsiteX1687" fmla="*/ 4631195 w 4796532"/>
                  <a:gd name="connsiteY1687" fmla="*/ 1024045 h 6739347"/>
                  <a:gd name="connsiteX1688" fmla="*/ 4587866 w 4796532"/>
                  <a:gd name="connsiteY1688" fmla="*/ 1035015 h 6739347"/>
                  <a:gd name="connsiteX1689" fmla="*/ 4581993 w 4796532"/>
                  <a:gd name="connsiteY1689" fmla="*/ 1032910 h 6739347"/>
                  <a:gd name="connsiteX1690" fmla="*/ 4570911 w 4796532"/>
                  <a:gd name="connsiteY1690" fmla="*/ 1024599 h 6739347"/>
                  <a:gd name="connsiteX1691" fmla="*/ 4568252 w 4796532"/>
                  <a:gd name="connsiteY1691" fmla="*/ 1024599 h 6739347"/>
                  <a:gd name="connsiteX1692" fmla="*/ 4556950 w 4796532"/>
                  <a:gd name="connsiteY1692" fmla="*/ 1034794 h 6739347"/>
                  <a:gd name="connsiteX1693" fmla="*/ 4552739 w 4796532"/>
                  <a:gd name="connsiteY1693" fmla="*/ 1040889 h 6739347"/>
                  <a:gd name="connsiteX1694" fmla="*/ 4551519 w 4796532"/>
                  <a:gd name="connsiteY1694" fmla="*/ 1050086 h 6739347"/>
                  <a:gd name="connsiteX1695" fmla="*/ 4552628 w 4796532"/>
                  <a:gd name="connsiteY1695" fmla="*/ 1053965 h 6739347"/>
                  <a:gd name="connsiteX1696" fmla="*/ 4554622 w 4796532"/>
                  <a:gd name="connsiteY1696" fmla="*/ 1056292 h 6739347"/>
                  <a:gd name="connsiteX1697" fmla="*/ 4558500 w 4796532"/>
                  <a:gd name="connsiteY1697" fmla="*/ 1059395 h 6739347"/>
                  <a:gd name="connsiteX1698" fmla="*/ 4563709 w 4796532"/>
                  <a:gd name="connsiteY1698" fmla="*/ 1067152 h 6739347"/>
                  <a:gd name="connsiteX1699" fmla="*/ 4570358 w 4796532"/>
                  <a:gd name="connsiteY1699" fmla="*/ 1081336 h 6739347"/>
                  <a:gd name="connsiteX1700" fmla="*/ 4572352 w 4796532"/>
                  <a:gd name="connsiteY1700" fmla="*/ 1087542 h 6739347"/>
                  <a:gd name="connsiteX1701" fmla="*/ 4573572 w 4796532"/>
                  <a:gd name="connsiteY1701" fmla="*/ 1100175 h 6739347"/>
                  <a:gd name="connsiteX1702" fmla="*/ 4574236 w 4796532"/>
                  <a:gd name="connsiteY1702" fmla="*/ 1101837 h 6739347"/>
                  <a:gd name="connsiteX1703" fmla="*/ 4574236 w 4796532"/>
                  <a:gd name="connsiteY1703" fmla="*/ 1103499 h 6739347"/>
                  <a:gd name="connsiteX1704" fmla="*/ 4566922 w 4796532"/>
                  <a:gd name="connsiteY1704" fmla="*/ 1122006 h 6739347"/>
                  <a:gd name="connsiteX1705" fmla="*/ 4562158 w 4796532"/>
                  <a:gd name="connsiteY1705" fmla="*/ 1129652 h 6739347"/>
                  <a:gd name="connsiteX1706" fmla="*/ 4541435 w 4796532"/>
                  <a:gd name="connsiteY1706" fmla="*/ 1143504 h 6739347"/>
                  <a:gd name="connsiteX1707" fmla="*/ 4509409 w 4796532"/>
                  <a:gd name="connsiteY1707" fmla="*/ 1132976 h 6739347"/>
                  <a:gd name="connsiteX1708" fmla="*/ 4477384 w 4796532"/>
                  <a:gd name="connsiteY1708" fmla="*/ 1122449 h 6739347"/>
                  <a:gd name="connsiteX1709" fmla="*/ 4474835 w 4796532"/>
                  <a:gd name="connsiteY1709" fmla="*/ 1118681 h 6739347"/>
                  <a:gd name="connsiteX1710" fmla="*/ 4473395 w 4796532"/>
                  <a:gd name="connsiteY1710" fmla="*/ 1112476 h 6739347"/>
                  <a:gd name="connsiteX1711" fmla="*/ 4473173 w 4796532"/>
                  <a:gd name="connsiteY1711" fmla="*/ 1105605 h 6739347"/>
                  <a:gd name="connsiteX1712" fmla="*/ 4473838 w 4796532"/>
                  <a:gd name="connsiteY1712" fmla="*/ 1098734 h 6739347"/>
                  <a:gd name="connsiteX1713" fmla="*/ 4475168 w 4796532"/>
                  <a:gd name="connsiteY1713" fmla="*/ 1092196 h 6739347"/>
                  <a:gd name="connsiteX1714" fmla="*/ 4476829 w 4796532"/>
                  <a:gd name="connsiteY1714" fmla="*/ 1087542 h 6739347"/>
                  <a:gd name="connsiteX1715" fmla="*/ 4478048 w 4796532"/>
                  <a:gd name="connsiteY1715" fmla="*/ 1085215 h 6739347"/>
                  <a:gd name="connsiteX1716" fmla="*/ 4478492 w 4796532"/>
                  <a:gd name="connsiteY1716" fmla="*/ 1083220 h 6739347"/>
                  <a:gd name="connsiteX1717" fmla="*/ 4477716 w 4796532"/>
                  <a:gd name="connsiteY1717" fmla="*/ 1079453 h 6739347"/>
                  <a:gd name="connsiteX1718" fmla="*/ 4476276 w 4796532"/>
                  <a:gd name="connsiteY1718" fmla="*/ 1076350 h 6739347"/>
                  <a:gd name="connsiteX1719" fmla="*/ 4474502 w 4796532"/>
                  <a:gd name="connsiteY1719" fmla="*/ 1074023 h 6739347"/>
                  <a:gd name="connsiteX1720" fmla="*/ 4472951 w 4796532"/>
                  <a:gd name="connsiteY1720" fmla="*/ 1071474 h 6739347"/>
                  <a:gd name="connsiteX1721" fmla="*/ 4472287 w 4796532"/>
                  <a:gd name="connsiteY1721" fmla="*/ 1067595 h 6739347"/>
                  <a:gd name="connsiteX1722" fmla="*/ 4472287 w 4796532"/>
                  <a:gd name="connsiteY1722" fmla="*/ 1061279 h 6739347"/>
                  <a:gd name="connsiteX1723" fmla="*/ 4472065 w 4796532"/>
                  <a:gd name="connsiteY1723" fmla="*/ 1058508 h 6739347"/>
                  <a:gd name="connsiteX1724" fmla="*/ 4471510 w 4796532"/>
                  <a:gd name="connsiteY1724" fmla="*/ 1055738 h 6739347"/>
                  <a:gd name="connsiteX1725" fmla="*/ 4473062 w 4796532"/>
                  <a:gd name="connsiteY1725" fmla="*/ 1053078 h 6739347"/>
                  <a:gd name="connsiteX1726" fmla="*/ 4476718 w 4796532"/>
                  <a:gd name="connsiteY1726" fmla="*/ 1050530 h 6739347"/>
                  <a:gd name="connsiteX1727" fmla="*/ 4478492 w 4796532"/>
                  <a:gd name="connsiteY1727" fmla="*/ 1048646 h 6739347"/>
                  <a:gd name="connsiteX1728" fmla="*/ 4479489 w 4796532"/>
                  <a:gd name="connsiteY1728" fmla="*/ 1046430 h 6739347"/>
                  <a:gd name="connsiteX1729" fmla="*/ 4481484 w 4796532"/>
                  <a:gd name="connsiteY1729" fmla="*/ 1038783 h 6739347"/>
                  <a:gd name="connsiteX1730" fmla="*/ 4484365 w 4796532"/>
                  <a:gd name="connsiteY1730" fmla="*/ 1032799 h 6739347"/>
                  <a:gd name="connsiteX1731" fmla="*/ 4487800 w 4796532"/>
                  <a:gd name="connsiteY1731" fmla="*/ 1028810 h 6739347"/>
                  <a:gd name="connsiteX1732" fmla="*/ 4491568 w 4796532"/>
                  <a:gd name="connsiteY1732" fmla="*/ 1026594 h 6739347"/>
                  <a:gd name="connsiteX1733" fmla="*/ 4495447 w 4796532"/>
                  <a:gd name="connsiteY1733" fmla="*/ 1025929 h 6739347"/>
                  <a:gd name="connsiteX1734" fmla="*/ 4504755 w 4796532"/>
                  <a:gd name="connsiteY1734" fmla="*/ 1030029 h 6739347"/>
                  <a:gd name="connsiteX1735" fmla="*/ 4510185 w 4796532"/>
                  <a:gd name="connsiteY1735" fmla="*/ 1030250 h 6739347"/>
                  <a:gd name="connsiteX1736" fmla="*/ 4512513 w 4796532"/>
                  <a:gd name="connsiteY1736" fmla="*/ 1024820 h 6739347"/>
                  <a:gd name="connsiteX1737" fmla="*/ 4512955 w 4796532"/>
                  <a:gd name="connsiteY1737" fmla="*/ 1012742 h 6739347"/>
                  <a:gd name="connsiteX1738" fmla="*/ 4512069 w 4796532"/>
                  <a:gd name="connsiteY1738" fmla="*/ 1009750 h 6739347"/>
                  <a:gd name="connsiteX1739" fmla="*/ 4476940 w 4796532"/>
                  <a:gd name="connsiteY1739" fmla="*/ 966864 h 6739347"/>
                  <a:gd name="connsiteX1740" fmla="*/ 4461094 w 4796532"/>
                  <a:gd name="connsiteY1740" fmla="*/ 958220 h 6739347"/>
                  <a:gd name="connsiteX1741" fmla="*/ 4452672 w 4796532"/>
                  <a:gd name="connsiteY1741" fmla="*/ 957112 h 6739347"/>
                  <a:gd name="connsiteX1742" fmla="*/ 4456329 w 4796532"/>
                  <a:gd name="connsiteY1742" fmla="*/ 951018 h 6739347"/>
                  <a:gd name="connsiteX1743" fmla="*/ 4461537 w 4796532"/>
                  <a:gd name="connsiteY1743" fmla="*/ 947361 h 6739347"/>
                  <a:gd name="connsiteX1744" fmla="*/ 4479157 w 4796532"/>
                  <a:gd name="connsiteY1744" fmla="*/ 942817 h 6739347"/>
                  <a:gd name="connsiteX1745" fmla="*/ 4481484 w 4796532"/>
                  <a:gd name="connsiteY1745" fmla="*/ 940933 h 6739347"/>
                  <a:gd name="connsiteX1746" fmla="*/ 4483921 w 4796532"/>
                  <a:gd name="connsiteY1746" fmla="*/ 939936 h 6739347"/>
                  <a:gd name="connsiteX1747" fmla="*/ 4489684 w 4796532"/>
                  <a:gd name="connsiteY1747" fmla="*/ 941820 h 6739347"/>
                  <a:gd name="connsiteX1748" fmla="*/ 4492454 w 4796532"/>
                  <a:gd name="connsiteY1748" fmla="*/ 939936 h 6739347"/>
                  <a:gd name="connsiteX1749" fmla="*/ 4490461 w 4796532"/>
                  <a:gd name="connsiteY1749" fmla="*/ 936501 h 6739347"/>
                  <a:gd name="connsiteX1750" fmla="*/ 4488132 w 4796532"/>
                  <a:gd name="connsiteY1750" fmla="*/ 935282 h 6739347"/>
                  <a:gd name="connsiteX1751" fmla="*/ 4451342 w 4796532"/>
                  <a:gd name="connsiteY1751" fmla="*/ 935282 h 6739347"/>
                  <a:gd name="connsiteX1752" fmla="*/ 4418540 w 4796532"/>
                  <a:gd name="connsiteY1752" fmla="*/ 950131 h 6739347"/>
                  <a:gd name="connsiteX1753" fmla="*/ 4385739 w 4796532"/>
                  <a:gd name="connsiteY1753" fmla="*/ 964869 h 6739347"/>
                  <a:gd name="connsiteX1754" fmla="*/ 4383634 w 4796532"/>
                  <a:gd name="connsiteY1754" fmla="*/ 966975 h 6739347"/>
                  <a:gd name="connsiteX1755" fmla="*/ 4382305 w 4796532"/>
                  <a:gd name="connsiteY1755" fmla="*/ 969967 h 6739347"/>
                  <a:gd name="connsiteX1756" fmla="*/ 4382305 w 4796532"/>
                  <a:gd name="connsiteY1756" fmla="*/ 972294 h 6739347"/>
                  <a:gd name="connsiteX1757" fmla="*/ 4382858 w 4796532"/>
                  <a:gd name="connsiteY1757" fmla="*/ 974954 h 6739347"/>
                  <a:gd name="connsiteX1758" fmla="*/ 4382858 w 4796532"/>
                  <a:gd name="connsiteY1758" fmla="*/ 978721 h 6739347"/>
                  <a:gd name="connsiteX1759" fmla="*/ 4382636 w 4796532"/>
                  <a:gd name="connsiteY1759" fmla="*/ 980605 h 6739347"/>
                  <a:gd name="connsiteX1760" fmla="*/ 4382416 w 4796532"/>
                  <a:gd name="connsiteY1760" fmla="*/ 981935 h 6739347"/>
                  <a:gd name="connsiteX1761" fmla="*/ 4381972 w 4796532"/>
                  <a:gd name="connsiteY1761" fmla="*/ 982932 h 6739347"/>
                  <a:gd name="connsiteX1762" fmla="*/ 4381306 w 4796532"/>
                  <a:gd name="connsiteY1762" fmla="*/ 984151 h 6739347"/>
                  <a:gd name="connsiteX1763" fmla="*/ 4380420 w 4796532"/>
                  <a:gd name="connsiteY1763" fmla="*/ 986257 h 6739347"/>
                  <a:gd name="connsiteX1764" fmla="*/ 4381084 w 4796532"/>
                  <a:gd name="connsiteY1764" fmla="*/ 987476 h 6739347"/>
                  <a:gd name="connsiteX1765" fmla="*/ 4382194 w 4796532"/>
                  <a:gd name="connsiteY1765" fmla="*/ 988362 h 6739347"/>
                  <a:gd name="connsiteX1766" fmla="*/ 4382858 w 4796532"/>
                  <a:gd name="connsiteY1766" fmla="*/ 989581 h 6739347"/>
                  <a:gd name="connsiteX1767" fmla="*/ 4383191 w 4796532"/>
                  <a:gd name="connsiteY1767" fmla="*/ 990911 h 6739347"/>
                  <a:gd name="connsiteX1768" fmla="*/ 4384077 w 4796532"/>
                  <a:gd name="connsiteY1768" fmla="*/ 991687 h 6739347"/>
                  <a:gd name="connsiteX1769" fmla="*/ 4384299 w 4796532"/>
                  <a:gd name="connsiteY1769" fmla="*/ 992795 h 6739347"/>
                  <a:gd name="connsiteX1770" fmla="*/ 4384077 w 4796532"/>
                  <a:gd name="connsiteY1770" fmla="*/ 994568 h 6739347"/>
                  <a:gd name="connsiteX1771" fmla="*/ 4383745 w 4796532"/>
                  <a:gd name="connsiteY1771" fmla="*/ 996009 h 6739347"/>
                  <a:gd name="connsiteX1772" fmla="*/ 4383745 w 4796532"/>
                  <a:gd name="connsiteY1772" fmla="*/ 997449 h 6739347"/>
                  <a:gd name="connsiteX1773" fmla="*/ 4383966 w 4796532"/>
                  <a:gd name="connsiteY1773" fmla="*/ 999333 h 6739347"/>
                  <a:gd name="connsiteX1774" fmla="*/ 4385961 w 4796532"/>
                  <a:gd name="connsiteY1774" fmla="*/ 1003212 h 6739347"/>
                  <a:gd name="connsiteX1775" fmla="*/ 4388177 w 4796532"/>
                  <a:gd name="connsiteY1775" fmla="*/ 1004431 h 6739347"/>
                  <a:gd name="connsiteX1776" fmla="*/ 4392942 w 4796532"/>
                  <a:gd name="connsiteY1776" fmla="*/ 1004431 h 6739347"/>
                  <a:gd name="connsiteX1777" fmla="*/ 4395158 w 4796532"/>
                  <a:gd name="connsiteY1777" fmla="*/ 1005760 h 6739347"/>
                  <a:gd name="connsiteX1778" fmla="*/ 4399258 w 4796532"/>
                  <a:gd name="connsiteY1778" fmla="*/ 1009860 h 6739347"/>
                  <a:gd name="connsiteX1779" fmla="*/ 4401475 w 4796532"/>
                  <a:gd name="connsiteY1779" fmla="*/ 1011190 h 6739347"/>
                  <a:gd name="connsiteX1780" fmla="*/ 4399702 w 4796532"/>
                  <a:gd name="connsiteY1780" fmla="*/ 1017507 h 6739347"/>
                  <a:gd name="connsiteX1781" fmla="*/ 4396488 w 4796532"/>
                  <a:gd name="connsiteY1781" fmla="*/ 1019834 h 6739347"/>
                  <a:gd name="connsiteX1782" fmla="*/ 4389839 w 4796532"/>
                  <a:gd name="connsiteY1782" fmla="*/ 1019834 h 6739347"/>
                  <a:gd name="connsiteX1783" fmla="*/ 4394494 w 4796532"/>
                  <a:gd name="connsiteY1783" fmla="*/ 1013296 h 6739347"/>
                  <a:gd name="connsiteX1784" fmla="*/ 4388953 w 4796532"/>
                  <a:gd name="connsiteY1784" fmla="*/ 1008752 h 6739347"/>
                  <a:gd name="connsiteX1785" fmla="*/ 4383191 w 4796532"/>
                  <a:gd name="connsiteY1785" fmla="*/ 1006868 h 6739347"/>
                  <a:gd name="connsiteX1786" fmla="*/ 4381639 w 4796532"/>
                  <a:gd name="connsiteY1786" fmla="*/ 1005428 h 6739347"/>
                  <a:gd name="connsiteX1787" fmla="*/ 4380198 w 4796532"/>
                  <a:gd name="connsiteY1787" fmla="*/ 1001993 h 6739347"/>
                  <a:gd name="connsiteX1788" fmla="*/ 4377539 w 4796532"/>
                  <a:gd name="connsiteY1788" fmla="*/ 994014 h 6739347"/>
                  <a:gd name="connsiteX1789" fmla="*/ 4375876 w 4796532"/>
                  <a:gd name="connsiteY1789" fmla="*/ 990911 h 6739347"/>
                  <a:gd name="connsiteX1790" fmla="*/ 4374879 w 4796532"/>
                  <a:gd name="connsiteY1790" fmla="*/ 989470 h 6739347"/>
                  <a:gd name="connsiteX1791" fmla="*/ 4374879 w 4796532"/>
                  <a:gd name="connsiteY1791" fmla="*/ 987587 h 6739347"/>
                  <a:gd name="connsiteX1792" fmla="*/ 4375987 w 4796532"/>
                  <a:gd name="connsiteY1792" fmla="*/ 983154 h 6739347"/>
                  <a:gd name="connsiteX1793" fmla="*/ 4379201 w 4796532"/>
                  <a:gd name="connsiteY1793" fmla="*/ 975397 h 6739347"/>
                  <a:gd name="connsiteX1794" fmla="*/ 4379534 w 4796532"/>
                  <a:gd name="connsiteY1794" fmla="*/ 971851 h 6739347"/>
                  <a:gd name="connsiteX1795" fmla="*/ 4376764 w 4796532"/>
                  <a:gd name="connsiteY1795" fmla="*/ 970299 h 6739347"/>
                  <a:gd name="connsiteX1796" fmla="*/ 4371112 w 4796532"/>
                  <a:gd name="connsiteY1796" fmla="*/ 971518 h 6739347"/>
                  <a:gd name="connsiteX1797" fmla="*/ 4349170 w 4796532"/>
                  <a:gd name="connsiteY1797" fmla="*/ 982932 h 6739347"/>
                  <a:gd name="connsiteX1798" fmla="*/ 4346733 w 4796532"/>
                  <a:gd name="connsiteY1798" fmla="*/ 985259 h 6739347"/>
                  <a:gd name="connsiteX1799" fmla="*/ 4345513 w 4796532"/>
                  <a:gd name="connsiteY1799" fmla="*/ 989803 h 6739347"/>
                  <a:gd name="connsiteX1800" fmla="*/ 4345957 w 4796532"/>
                  <a:gd name="connsiteY1800" fmla="*/ 994125 h 6739347"/>
                  <a:gd name="connsiteX1801" fmla="*/ 4347287 w 4796532"/>
                  <a:gd name="connsiteY1801" fmla="*/ 996895 h 6739347"/>
                  <a:gd name="connsiteX1802" fmla="*/ 4348727 w 4796532"/>
                  <a:gd name="connsiteY1802" fmla="*/ 999111 h 6739347"/>
                  <a:gd name="connsiteX1803" fmla="*/ 4349392 w 4796532"/>
                  <a:gd name="connsiteY1803" fmla="*/ 1001660 h 6739347"/>
                  <a:gd name="connsiteX1804" fmla="*/ 4343629 w 4796532"/>
                  <a:gd name="connsiteY1804" fmla="*/ 1014958 h 6739347"/>
                  <a:gd name="connsiteX1805" fmla="*/ 4306728 w 4796532"/>
                  <a:gd name="connsiteY1805" fmla="*/ 1017617 h 6739347"/>
                  <a:gd name="connsiteX1806" fmla="*/ 4304844 w 4796532"/>
                  <a:gd name="connsiteY1806" fmla="*/ 1020277 h 6739347"/>
                  <a:gd name="connsiteX1807" fmla="*/ 4301298 w 4796532"/>
                  <a:gd name="connsiteY1807" fmla="*/ 1030361 h 6739347"/>
                  <a:gd name="connsiteX1808" fmla="*/ 4299081 w 4796532"/>
                  <a:gd name="connsiteY1808" fmla="*/ 1034461 h 6739347"/>
                  <a:gd name="connsiteX1809" fmla="*/ 4291990 w 4796532"/>
                  <a:gd name="connsiteY1809" fmla="*/ 1042108 h 6739347"/>
                  <a:gd name="connsiteX1810" fmla="*/ 4289109 w 4796532"/>
                  <a:gd name="connsiteY1810" fmla="*/ 1048092 h 6739347"/>
                  <a:gd name="connsiteX1811" fmla="*/ 4285230 w 4796532"/>
                  <a:gd name="connsiteY1811" fmla="*/ 1062830 h 6739347"/>
                  <a:gd name="connsiteX1812" fmla="*/ 4281905 w 4796532"/>
                  <a:gd name="connsiteY1812" fmla="*/ 1068593 h 6739347"/>
                  <a:gd name="connsiteX1813" fmla="*/ 4275700 w 4796532"/>
                  <a:gd name="connsiteY1813" fmla="*/ 1072914 h 6739347"/>
                  <a:gd name="connsiteX1814" fmla="*/ 4248772 w 4796532"/>
                  <a:gd name="connsiteY1814" fmla="*/ 1078123 h 6739347"/>
                  <a:gd name="connsiteX1815" fmla="*/ 4221068 w 4796532"/>
                  <a:gd name="connsiteY1815" fmla="*/ 1070809 h 6739347"/>
                  <a:gd name="connsiteX1816" fmla="*/ 4203227 w 4796532"/>
                  <a:gd name="connsiteY1816" fmla="*/ 1052414 h 6739347"/>
                  <a:gd name="connsiteX1817" fmla="*/ 4200123 w 4796532"/>
                  <a:gd name="connsiteY1817" fmla="*/ 1050308 h 6739347"/>
                  <a:gd name="connsiteX1818" fmla="*/ 4196356 w 4796532"/>
                  <a:gd name="connsiteY1818" fmla="*/ 1048978 h 6739347"/>
                  <a:gd name="connsiteX1819" fmla="*/ 4192588 w 4796532"/>
                  <a:gd name="connsiteY1819" fmla="*/ 1048978 h 6739347"/>
                  <a:gd name="connsiteX1820" fmla="*/ 4189485 w 4796532"/>
                  <a:gd name="connsiteY1820" fmla="*/ 1050973 h 6739347"/>
                  <a:gd name="connsiteX1821" fmla="*/ 4182725 w 4796532"/>
                  <a:gd name="connsiteY1821" fmla="*/ 1063384 h 6739347"/>
                  <a:gd name="connsiteX1822" fmla="*/ 4180842 w 4796532"/>
                  <a:gd name="connsiteY1822" fmla="*/ 1066820 h 6739347"/>
                  <a:gd name="connsiteX1823" fmla="*/ 4183945 w 4796532"/>
                  <a:gd name="connsiteY1823" fmla="*/ 1056181 h 6739347"/>
                  <a:gd name="connsiteX1824" fmla="*/ 4182060 w 4796532"/>
                  <a:gd name="connsiteY1824" fmla="*/ 1053411 h 6739347"/>
                  <a:gd name="connsiteX1825" fmla="*/ 4147819 w 4796532"/>
                  <a:gd name="connsiteY1825" fmla="*/ 1055960 h 6739347"/>
                  <a:gd name="connsiteX1826" fmla="*/ 4141834 w 4796532"/>
                  <a:gd name="connsiteY1826" fmla="*/ 1053965 h 6739347"/>
                  <a:gd name="connsiteX1827" fmla="*/ 4130421 w 4796532"/>
                  <a:gd name="connsiteY1827" fmla="*/ 1045211 h 6739347"/>
                  <a:gd name="connsiteX1828" fmla="*/ 4124547 w 4796532"/>
                  <a:gd name="connsiteY1828" fmla="*/ 1043216 h 6739347"/>
                  <a:gd name="connsiteX1829" fmla="*/ 4119561 w 4796532"/>
                  <a:gd name="connsiteY1829" fmla="*/ 1045211 h 6739347"/>
                  <a:gd name="connsiteX1830" fmla="*/ 4100722 w 4796532"/>
                  <a:gd name="connsiteY1830" fmla="*/ 1063606 h 6739347"/>
                  <a:gd name="connsiteX1831" fmla="*/ 4090860 w 4796532"/>
                  <a:gd name="connsiteY1831" fmla="*/ 1069258 h 6739347"/>
                  <a:gd name="connsiteX1832" fmla="*/ 4079889 w 4796532"/>
                  <a:gd name="connsiteY1832" fmla="*/ 1071363 h 6739347"/>
                  <a:gd name="connsiteX1833" fmla="*/ 4067589 w 4796532"/>
                  <a:gd name="connsiteY1833" fmla="*/ 1069922 h 6739347"/>
                  <a:gd name="connsiteX1834" fmla="*/ 4056174 w 4796532"/>
                  <a:gd name="connsiteY1834" fmla="*/ 1073025 h 6739347"/>
                  <a:gd name="connsiteX1835" fmla="*/ 4037668 w 4796532"/>
                  <a:gd name="connsiteY1835" fmla="*/ 1085437 h 6739347"/>
                  <a:gd name="connsiteX1836" fmla="*/ 4036560 w 4796532"/>
                  <a:gd name="connsiteY1836" fmla="*/ 1086877 h 6739347"/>
                  <a:gd name="connsiteX1837" fmla="*/ 4036006 w 4796532"/>
                  <a:gd name="connsiteY1837" fmla="*/ 1088318 h 6739347"/>
                  <a:gd name="connsiteX1838" fmla="*/ 4035785 w 4796532"/>
                  <a:gd name="connsiteY1838" fmla="*/ 1091421 h 6739347"/>
                  <a:gd name="connsiteX1839" fmla="*/ 4035452 w 4796532"/>
                  <a:gd name="connsiteY1839" fmla="*/ 1093083 h 6739347"/>
                  <a:gd name="connsiteX1840" fmla="*/ 4033235 w 4796532"/>
                  <a:gd name="connsiteY1840" fmla="*/ 1095521 h 6739347"/>
                  <a:gd name="connsiteX1841" fmla="*/ 4024148 w 4796532"/>
                  <a:gd name="connsiteY1841" fmla="*/ 1098180 h 6739347"/>
                  <a:gd name="connsiteX1842" fmla="*/ 4022487 w 4796532"/>
                  <a:gd name="connsiteY1842" fmla="*/ 1101172 h 6739347"/>
                  <a:gd name="connsiteX1843" fmla="*/ 4019384 w 4796532"/>
                  <a:gd name="connsiteY1843" fmla="*/ 1109262 h 6739347"/>
                  <a:gd name="connsiteX1844" fmla="*/ 4017832 w 4796532"/>
                  <a:gd name="connsiteY1844" fmla="*/ 1110924 h 6739347"/>
                  <a:gd name="connsiteX1845" fmla="*/ 4013289 w 4796532"/>
                  <a:gd name="connsiteY1845" fmla="*/ 1110370 h 6739347"/>
                  <a:gd name="connsiteX1846" fmla="*/ 4011294 w 4796532"/>
                  <a:gd name="connsiteY1846" fmla="*/ 1111478 h 6739347"/>
                  <a:gd name="connsiteX1847" fmla="*/ 4004535 w 4796532"/>
                  <a:gd name="connsiteY1847" fmla="*/ 1124000 h 6739347"/>
                  <a:gd name="connsiteX1848" fmla="*/ 4003205 w 4796532"/>
                  <a:gd name="connsiteY1848" fmla="*/ 1127990 h 6739347"/>
                  <a:gd name="connsiteX1849" fmla="*/ 4002429 w 4796532"/>
                  <a:gd name="connsiteY1849" fmla="*/ 1131203 h 6739347"/>
                  <a:gd name="connsiteX1850" fmla="*/ 4000878 w 4796532"/>
                  <a:gd name="connsiteY1850" fmla="*/ 1140512 h 6739347"/>
                  <a:gd name="connsiteX1851" fmla="*/ 4001321 w 4796532"/>
                  <a:gd name="connsiteY1851" fmla="*/ 1145166 h 6739347"/>
                  <a:gd name="connsiteX1852" fmla="*/ 3999880 w 4796532"/>
                  <a:gd name="connsiteY1852" fmla="*/ 1146939 h 6739347"/>
                  <a:gd name="connsiteX1853" fmla="*/ 3995448 w 4796532"/>
                  <a:gd name="connsiteY1853" fmla="*/ 1146939 h 6739347"/>
                  <a:gd name="connsiteX1854" fmla="*/ 3997774 w 4796532"/>
                  <a:gd name="connsiteY1854" fmla="*/ 1152923 h 6739347"/>
                  <a:gd name="connsiteX1855" fmla="*/ 4000324 w 4796532"/>
                  <a:gd name="connsiteY1855" fmla="*/ 1155693 h 6739347"/>
                  <a:gd name="connsiteX1856" fmla="*/ 4002318 w 4796532"/>
                  <a:gd name="connsiteY1856" fmla="*/ 1159572 h 6739347"/>
                  <a:gd name="connsiteX1857" fmla="*/ 4003094 w 4796532"/>
                  <a:gd name="connsiteY1857" fmla="*/ 1168770 h 6739347"/>
                  <a:gd name="connsiteX1858" fmla="*/ 4002318 w 4796532"/>
                  <a:gd name="connsiteY1858" fmla="*/ 1172537 h 6739347"/>
                  <a:gd name="connsiteX1859" fmla="*/ 3999104 w 4796532"/>
                  <a:gd name="connsiteY1859" fmla="*/ 1178078 h 6739347"/>
                  <a:gd name="connsiteX1860" fmla="*/ 3998439 w 4796532"/>
                  <a:gd name="connsiteY1860" fmla="*/ 1181403 h 6739347"/>
                  <a:gd name="connsiteX1861" fmla="*/ 3997774 w 4796532"/>
                  <a:gd name="connsiteY1861" fmla="*/ 1185614 h 6739347"/>
                  <a:gd name="connsiteX1862" fmla="*/ 3996223 w 4796532"/>
                  <a:gd name="connsiteY1862" fmla="*/ 1189271 h 6739347"/>
                  <a:gd name="connsiteX1863" fmla="*/ 3994339 w 4796532"/>
                  <a:gd name="connsiteY1863" fmla="*/ 1191930 h 6739347"/>
                  <a:gd name="connsiteX1864" fmla="*/ 3992677 w 4796532"/>
                  <a:gd name="connsiteY1864" fmla="*/ 1192927 h 6739347"/>
                  <a:gd name="connsiteX1865" fmla="*/ 3982039 w 4796532"/>
                  <a:gd name="connsiteY1865" fmla="*/ 1193814 h 6739347"/>
                  <a:gd name="connsiteX1866" fmla="*/ 3976720 w 4796532"/>
                  <a:gd name="connsiteY1866" fmla="*/ 1192152 h 6739347"/>
                  <a:gd name="connsiteX1867" fmla="*/ 3972066 w 4796532"/>
                  <a:gd name="connsiteY1867" fmla="*/ 1186611 h 6739347"/>
                  <a:gd name="connsiteX1868" fmla="*/ 3962203 w 4796532"/>
                  <a:gd name="connsiteY1868" fmla="*/ 1157910 h 6739347"/>
                  <a:gd name="connsiteX1869" fmla="*/ 3959100 w 4796532"/>
                  <a:gd name="connsiteY1869" fmla="*/ 1152480 h 6739347"/>
                  <a:gd name="connsiteX1870" fmla="*/ 3955444 w 4796532"/>
                  <a:gd name="connsiteY1870" fmla="*/ 1150485 h 6739347"/>
                  <a:gd name="connsiteX1871" fmla="*/ 3951011 w 4796532"/>
                  <a:gd name="connsiteY1871" fmla="*/ 1152923 h 6739347"/>
                  <a:gd name="connsiteX1872" fmla="*/ 3925523 w 4796532"/>
                  <a:gd name="connsiteY1872" fmla="*/ 1181292 h 6739347"/>
                  <a:gd name="connsiteX1873" fmla="*/ 3921423 w 4796532"/>
                  <a:gd name="connsiteY1873" fmla="*/ 1181846 h 6739347"/>
                  <a:gd name="connsiteX1874" fmla="*/ 3918431 w 4796532"/>
                  <a:gd name="connsiteY1874" fmla="*/ 1173756 h 6739347"/>
                  <a:gd name="connsiteX1875" fmla="*/ 3917988 w 4796532"/>
                  <a:gd name="connsiteY1875" fmla="*/ 1165889 h 6739347"/>
                  <a:gd name="connsiteX1876" fmla="*/ 3918985 w 4796532"/>
                  <a:gd name="connsiteY1876" fmla="*/ 1159904 h 6739347"/>
                  <a:gd name="connsiteX1877" fmla="*/ 3923085 w 4796532"/>
                  <a:gd name="connsiteY1877" fmla="*/ 1148712 h 6739347"/>
                  <a:gd name="connsiteX1878" fmla="*/ 3919207 w 4796532"/>
                  <a:gd name="connsiteY1878" fmla="*/ 1147936 h 6739347"/>
                  <a:gd name="connsiteX1879" fmla="*/ 3915328 w 4796532"/>
                  <a:gd name="connsiteY1879" fmla="*/ 1154585 h 6739347"/>
                  <a:gd name="connsiteX1880" fmla="*/ 3908347 w 4796532"/>
                  <a:gd name="connsiteY1880" fmla="*/ 1170875 h 6739347"/>
                  <a:gd name="connsiteX1881" fmla="*/ 3903027 w 4796532"/>
                  <a:gd name="connsiteY1881" fmla="*/ 1176305 h 6739347"/>
                  <a:gd name="connsiteX1882" fmla="*/ 3897487 w 4796532"/>
                  <a:gd name="connsiteY1882" fmla="*/ 1178300 h 6739347"/>
                  <a:gd name="connsiteX1883" fmla="*/ 3886184 w 4796532"/>
                  <a:gd name="connsiteY1883" fmla="*/ 1178300 h 6739347"/>
                  <a:gd name="connsiteX1884" fmla="*/ 3884189 w 4796532"/>
                  <a:gd name="connsiteY1884" fmla="*/ 1177524 h 6739347"/>
                  <a:gd name="connsiteX1885" fmla="*/ 3879756 w 4796532"/>
                  <a:gd name="connsiteY1885" fmla="*/ 1171429 h 6739347"/>
                  <a:gd name="connsiteX1886" fmla="*/ 3876653 w 4796532"/>
                  <a:gd name="connsiteY1886" fmla="*/ 1169435 h 6739347"/>
                  <a:gd name="connsiteX1887" fmla="*/ 3838422 w 4796532"/>
                  <a:gd name="connsiteY1887" fmla="*/ 1166443 h 6739347"/>
                  <a:gd name="connsiteX1888" fmla="*/ 3827673 w 4796532"/>
                  <a:gd name="connsiteY1888" fmla="*/ 1171651 h 6739347"/>
                  <a:gd name="connsiteX1889" fmla="*/ 3822132 w 4796532"/>
                  <a:gd name="connsiteY1889" fmla="*/ 1171983 h 6739347"/>
                  <a:gd name="connsiteX1890" fmla="*/ 3812159 w 4796532"/>
                  <a:gd name="connsiteY1890" fmla="*/ 1168548 h 6739347"/>
                  <a:gd name="connsiteX1891" fmla="*/ 3808945 w 4796532"/>
                  <a:gd name="connsiteY1891" fmla="*/ 1163672 h 6739347"/>
                  <a:gd name="connsiteX1892" fmla="*/ 3811384 w 4796532"/>
                  <a:gd name="connsiteY1892" fmla="*/ 1155250 h 6739347"/>
                  <a:gd name="connsiteX1893" fmla="*/ 3819140 w 4796532"/>
                  <a:gd name="connsiteY1893" fmla="*/ 1144612 h 6739347"/>
                  <a:gd name="connsiteX1894" fmla="*/ 3821246 w 4796532"/>
                  <a:gd name="connsiteY1894" fmla="*/ 1139514 h 6739347"/>
                  <a:gd name="connsiteX1895" fmla="*/ 3822132 w 4796532"/>
                  <a:gd name="connsiteY1895" fmla="*/ 1138517 h 6739347"/>
                  <a:gd name="connsiteX1896" fmla="*/ 3823462 w 4796532"/>
                  <a:gd name="connsiteY1896" fmla="*/ 1138960 h 6739347"/>
                  <a:gd name="connsiteX1897" fmla="*/ 3826343 w 4796532"/>
                  <a:gd name="connsiteY1897" fmla="*/ 1142063 h 6739347"/>
                  <a:gd name="connsiteX1898" fmla="*/ 3827673 w 4796532"/>
                  <a:gd name="connsiteY1898" fmla="*/ 1141731 h 6739347"/>
                  <a:gd name="connsiteX1899" fmla="*/ 3831108 w 4796532"/>
                  <a:gd name="connsiteY1899" fmla="*/ 1135414 h 6739347"/>
                  <a:gd name="connsiteX1900" fmla="*/ 3832771 w 4796532"/>
                  <a:gd name="connsiteY1900" fmla="*/ 1133087 h 6739347"/>
                  <a:gd name="connsiteX1901" fmla="*/ 3834987 w 4796532"/>
                  <a:gd name="connsiteY1901" fmla="*/ 1132090 h 6739347"/>
                  <a:gd name="connsiteX1902" fmla="*/ 3847842 w 4796532"/>
                  <a:gd name="connsiteY1902" fmla="*/ 1136301 h 6739347"/>
                  <a:gd name="connsiteX1903" fmla="*/ 3855820 w 4796532"/>
                  <a:gd name="connsiteY1903" fmla="*/ 1143061 h 6739347"/>
                  <a:gd name="connsiteX1904" fmla="*/ 3860031 w 4796532"/>
                  <a:gd name="connsiteY1904" fmla="*/ 1144501 h 6739347"/>
                  <a:gd name="connsiteX1905" fmla="*/ 3863355 w 4796532"/>
                  <a:gd name="connsiteY1905" fmla="*/ 1140733 h 6739347"/>
                  <a:gd name="connsiteX1906" fmla="*/ 3860585 w 4796532"/>
                  <a:gd name="connsiteY1906" fmla="*/ 1136522 h 6739347"/>
                  <a:gd name="connsiteX1907" fmla="*/ 3859477 w 4796532"/>
                  <a:gd name="connsiteY1907" fmla="*/ 1134195 h 6739347"/>
                  <a:gd name="connsiteX1908" fmla="*/ 3858369 w 4796532"/>
                  <a:gd name="connsiteY1908" fmla="*/ 1131093 h 6739347"/>
                  <a:gd name="connsiteX1909" fmla="*/ 3856707 w 4796532"/>
                  <a:gd name="connsiteY1909" fmla="*/ 1128100 h 6739347"/>
                  <a:gd name="connsiteX1910" fmla="*/ 3850169 w 4796532"/>
                  <a:gd name="connsiteY1910" fmla="*/ 1123779 h 6739347"/>
                  <a:gd name="connsiteX1911" fmla="*/ 3854047 w 4796532"/>
                  <a:gd name="connsiteY1911" fmla="*/ 1119568 h 6739347"/>
                  <a:gd name="connsiteX1912" fmla="*/ 3859366 w 4796532"/>
                  <a:gd name="connsiteY1912" fmla="*/ 1121452 h 6739347"/>
                  <a:gd name="connsiteX1913" fmla="*/ 3868786 w 4796532"/>
                  <a:gd name="connsiteY1913" fmla="*/ 1131203 h 6739347"/>
                  <a:gd name="connsiteX1914" fmla="*/ 3874327 w 4796532"/>
                  <a:gd name="connsiteY1914" fmla="*/ 1139736 h 6739347"/>
                  <a:gd name="connsiteX1915" fmla="*/ 3876099 w 4796532"/>
                  <a:gd name="connsiteY1915" fmla="*/ 1140844 h 6739347"/>
                  <a:gd name="connsiteX1916" fmla="*/ 3878094 w 4796532"/>
                  <a:gd name="connsiteY1916" fmla="*/ 1139293 h 6739347"/>
                  <a:gd name="connsiteX1917" fmla="*/ 3880864 w 4796532"/>
                  <a:gd name="connsiteY1917" fmla="*/ 1131425 h 6739347"/>
                  <a:gd name="connsiteX1918" fmla="*/ 3882748 w 4796532"/>
                  <a:gd name="connsiteY1918" fmla="*/ 1128322 h 6739347"/>
                  <a:gd name="connsiteX1919" fmla="*/ 3887957 w 4796532"/>
                  <a:gd name="connsiteY1919" fmla="*/ 1127879 h 6739347"/>
                  <a:gd name="connsiteX1920" fmla="*/ 3890505 w 4796532"/>
                  <a:gd name="connsiteY1920" fmla="*/ 1126660 h 6739347"/>
                  <a:gd name="connsiteX1921" fmla="*/ 3891946 w 4796532"/>
                  <a:gd name="connsiteY1921" fmla="*/ 1122006 h 6739347"/>
                  <a:gd name="connsiteX1922" fmla="*/ 3891725 w 4796532"/>
                  <a:gd name="connsiteY1922" fmla="*/ 1119789 h 6739347"/>
                  <a:gd name="connsiteX1923" fmla="*/ 3890062 w 4796532"/>
                  <a:gd name="connsiteY1923" fmla="*/ 1113805 h 6739347"/>
                  <a:gd name="connsiteX1924" fmla="*/ 3889619 w 4796532"/>
                  <a:gd name="connsiteY1924" fmla="*/ 1110259 h 6739347"/>
                  <a:gd name="connsiteX1925" fmla="*/ 3889397 w 4796532"/>
                  <a:gd name="connsiteY1925" fmla="*/ 1102835 h 6739347"/>
                  <a:gd name="connsiteX1926" fmla="*/ 3888732 w 4796532"/>
                  <a:gd name="connsiteY1926" fmla="*/ 1096407 h 6739347"/>
                  <a:gd name="connsiteX1927" fmla="*/ 3887514 w 4796532"/>
                  <a:gd name="connsiteY1927" fmla="*/ 1090866 h 6739347"/>
                  <a:gd name="connsiteX1928" fmla="*/ 3885851 w 4796532"/>
                  <a:gd name="connsiteY1928" fmla="*/ 1085880 h 6739347"/>
                  <a:gd name="connsiteX1929" fmla="*/ 3884300 w 4796532"/>
                  <a:gd name="connsiteY1929" fmla="*/ 1082666 h 6739347"/>
                  <a:gd name="connsiteX1930" fmla="*/ 3877983 w 4796532"/>
                  <a:gd name="connsiteY1930" fmla="*/ 1072471 h 6739347"/>
                  <a:gd name="connsiteX1931" fmla="*/ 3874991 w 4796532"/>
                  <a:gd name="connsiteY1931" fmla="*/ 1066265 h 6739347"/>
                  <a:gd name="connsiteX1932" fmla="*/ 3870559 w 4796532"/>
                  <a:gd name="connsiteY1932" fmla="*/ 1058841 h 6739347"/>
                  <a:gd name="connsiteX1933" fmla="*/ 3867566 w 4796532"/>
                  <a:gd name="connsiteY1933" fmla="*/ 1051305 h 6739347"/>
                  <a:gd name="connsiteX1934" fmla="*/ 3866680 w 4796532"/>
                  <a:gd name="connsiteY1934" fmla="*/ 1044435 h 6739347"/>
                  <a:gd name="connsiteX1935" fmla="*/ 3870337 w 4796532"/>
                  <a:gd name="connsiteY1935" fmla="*/ 1041443 h 6739347"/>
                  <a:gd name="connsiteX1936" fmla="*/ 3874216 w 4796532"/>
                  <a:gd name="connsiteY1936" fmla="*/ 1039559 h 6739347"/>
                  <a:gd name="connsiteX1937" fmla="*/ 3877651 w 4796532"/>
                  <a:gd name="connsiteY1937" fmla="*/ 1034461 h 6739347"/>
                  <a:gd name="connsiteX1938" fmla="*/ 3879978 w 4796532"/>
                  <a:gd name="connsiteY1938" fmla="*/ 1026926 h 6739347"/>
                  <a:gd name="connsiteX1939" fmla="*/ 3880310 w 4796532"/>
                  <a:gd name="connsiteY1939" fmla="*/ 1017839 h 6739347"/>
                  <a:gd name="connsiteX1940" fmla="*/ 3879535 w 4796532"/>
                  <a:gd name="connsiteY1940" fmla="*/ 1012852 h 6739347"/>
                  <a:gd name="connsiteX1941" fmla="*/ 3878870 w 4796532"/>
                  <a:gd name="connsiteY1941" fmla="*/ 1011190 h 6739347"/>
                  <a:gd name="connsiteX1942" fmla="*/ 3879202 w 4796532"/>
                  <a:gd name="connsiteY1942" fmla="*/ 1009639 h 6739347"/>
                  <a:gd name="connsiteX1943" fmla="*/ 3882970 w 4796532"/>
                  <a:gd name="connsiteY1943" fmla="*/ 1000552 h 6739347"/>
                  <a:gd name="connsiteX1944" fmla="*/ 3884743 w 4796532"/>
                  <a:gd name="connsiteY1944" fmla="*/ 998003 h 6739347"/>
                  <a:gd name="connsiteX1945" fmla="*/ 3886849 w 4796532"/>
                  <a:gd name="connsiteY1945" fmla="*/ 996784 h 6739347"/>
                  <a:gd name="connsiteX1946" fmla="*/ 3889619 w 4796532"/>
                  <a:gd name="connsiteY1946" fmla="*/ 996452 h 6739347"/>
                  <a:gd name="connsiteX1947" fmla="*/ 3892722 w 4796532"/>
                  <a:gd name="connsiteY1947" fmla="*/ 995122 h 6739347"/>
                  <a:gd name="connsiteX1948" fmla="*/ 3901255 w 4796532"/>
                  <a:gd name="connsiteY1948" fmla="*/ 985703 h 6739347"/>
                  <a:gd name="connsiteX1949" fmla="*/ 3898373 w 4796532"/>
                  <a:gd name="connsiteY1949" fmla="*/ 978943 h 6739347"/>
                  <a:gd name="connsiteX1950" fmla="*/ 3893497 w 4796532"/>
                  <a:gd name="connsiteY1950" fmla="*/ 975840 h 6739347"/>
                  <a:gd name="connsiteX1951" fmla="*/ 3867456 w 4796532"/>
                  <a:gd name="connsiteY1951" fmla="*/ 969302 h 6739347"/>
                  <a:gd name="connsiteX1952" fmla="*/ 3863245 w 4796532"/>
                  <a:gd name="connsiteY1952" fmla="*/ 972959 h 6739347"/>
                  <a:gd name="connsiteX1953" fmla="*/ 3864464 w 4796532"/>
                  <a:gd name="connsiteY1953" fmla="*/ 973845 h 6739347"/>
                  <a:gd name="connsiteX1954" fmla="*/ 3865683 w 4796532"/>
                  <a:gd name="connsiteY1954" fmla="*/ 975175 h 6739347"/>
                  <a:gd name="connsiteX1955" fmla="*/ 3866791 w 4796532"/>
                  <a:gd name="connsiteY1955" fmla="*/ 977059 h 6739347"/>
                  <a:gd name="connsiteX1956" fmla="*/ 3867788 w 4796532"/>
                  <a:gd name="connsiteY1956" fmla="*/ 979275 h 6739347"/>
                  <a:gd name="connsiteX1957" fmla="*/ 3864796 w 4796532"/>
                  <a:gd name="connsiteY1957" fmla="*/ 980938 h 6739347"/>
                  <a:gd name="connsiteX1958" fmla="*/ 3860253 w 4796532"/>
                  <a:gd name="connsiteY1958" fmla="*/ 979165 h 6739347"/>
                  <a:gd name="connsiteX1959" fmla="*/ 3856042 w 4796532"/>
                  <a:gd name="connsiteY1959" fmla="*/ 975286 h 6739347"/>
                  <a:gd name="connsiteX1960" fmla="*/ 3855488 w 4796532"/>
                  <a:gd name="connsiteY1960" fmla="*/ 970632 h 6739347"/>
                  <a:gd name="connsiteX1961" fmla="*/ 3854712 w 4796532"/>
                  <a:gd name="connsiteY1961" fmla="*/ 969856 h 6739347"/>
                  <a:gd name="connsiteX1962" fmla="*/ 3852385 w 4796532"/>
                  <a:gd name="connsiteY1962" fmla="*/ 966310 h 6739347"/>
                  <a:gd name="connsiteX1963" fmla="*/ 3854269 w 4796532"/>
                  <a:gd name="connsiteY1963" fmla="*/ 964204 h 6739347"/>
                  <a:gd name="connsiteX1964" fmla="*/ 3896490 w 4796532"/>
                  <a:gd name="connsiteY1964" fmla="*/ 957002 h 6739347"/>
                  <a:gd name="connsiteX1965" fmla="*/ 3938710 w 4796532"/>
                  <a:gd name="connsiteY1965" fmla="*/ 949799 h 6739347"/>
                  <a:gd name="connsiteX1966" fmla="*/ 3946689 w 4796532"/>
                  <a:gd name="connsiteY1966" fmla="*/ 944147 h 6739347"/>
                  <a:gd name="connsiteX1967" fmla="*/ 3955000 w 4796532"/>
                  <a:gd name="connsiteY1967" fmla="*/ 942485 h 6739347"/>
                  <a:gd name="connsiteX1968" fmla="*/ 3956330 w 4796532"/>
                  <a:gd name="connsiteY1968" fmla="*/ 942817 h 6739347"/>
                  <a:gd name="connsiteX1969" fmla="*/ 3957327 w 4796532"/>
                  <a:gd name="connsiteY1969" fmla="*/ 943482 h 6739347"/>
                  <a:gd name="connsiteX1970" fmla="*/ 3958324 w 4796532"/>
                  <a:gd name="connsiteY1970" fmla="*/ 943482 h 6739347"/>
                  <a:gd name="connsiteX1971" fmla="*/ 3959654 w 4796532"/>
                  <a:gd name="connsiteY1971" fmla="*/ 942485 h 6739347"/>
                  <a:gd name="connsiteX1972" fmla="*/ 3960541 w 4796532"/>
                  <a:gd name="connsiteY1972" fmla="*/ 941044 h 6739347"/>
                  <a:gd name="connsiteX1973" fmla="*/ 3961538 w 4796532"/>
                  <a:gd name="connsiteY1973" fmla="*/ 939049 h 6739347"/>
                  <a:gd name="connsiteX1974" fmla="*/ 3961981 w 4796532"/>
                  <a:gd name="connsiteY1974" fmla="*/ 936944 h 6739347"/>
                  <a:gd name="connsiteX1975" fmla="*/ 3961316 w 4796532"/>
                  <a:gd name="connsiteY1975" fmla="*/ 935393 h 6739347"/>
                  <a:gd name="connsiteX1976" fmla="*/ 3958103 w 4796532"/>
                  <a:gd name="connsiteY1976" fmla="*/ 933730 h 6739347"/>
                  <a:gd name="connsiteX1977" fmla="*/ 3937713 w 4796532"/>
                  <a:gd name="connsiteY1977" fmla="*/ 932955 h 6739347"/>
                  <a:gd name="connsiteX1978" fmla="*/ 3932061 w 4796532"/>
                  <a:gd name="connsiteY1978" fmla="*/ 936722 h 6739347"/>
                  <a:gd name="connsiteX1979" fmla="*/ 3910009 w 4796532"/>
                  <a:gd name="connsiteY1979" fmla="*/ 936722 h 6739347"/>
                  <a:gd name="connsiteX1980" fmla="*/ 3884521 w 4796532"/>
                  <a:gd name="connsiteY1980" fmla="*/ 945033 h 6739347"/>
                  <a:gd name="connsiteX1981" fmla="*/ 3834433 w 4796532"/>
                  <a:gd name="connsiteY1981" fmla="*/ 962653 h 6739347"/>
                  <a:gd name="connsiteX1982" fmla="*/ 3823462 w 4796532"/>
                  <a:gd name="connsiteY1982" fmla="*/ 971075 h 6739347"/>
                  <a:gd name="connsiteX1983" fmla="*/ 3813156 w 4796532"/>
                  <a:gd name="connsiteY1983" fmla="*/ 975175 h 6739347"/>
                  <a:gd name="connsiteX1984" fmla="*/ 3803404 w 4796532"/>
                  <a:gd name="connsiteY1984" fmla="*/ 985370 h 6739347"/>
                  <a:gd name="connsiteX1985" fmla="*/ 3793764 w 4796532"/>
                  <a:gd name="connsiteY1985" fmla="*/ 989692 h 6739347"/>
                  <a:gd name="connsiteX1986" fmla="*/ 3778360 w 4796532"/>
                  <a:gd name="connsiteY1986" fmla="*/ 1002879 h 6739347"/>
                  <a:gd name="connsiteX1987" fmla="*/ 3762846 w 4796532"/>
                  <a:gd name="connsiteY1987" fmla="*/ 1009860 h 6739347"/>
                  <a:gd name="connsiteX1988" fmla="*/ 3722731 w 4796532"/>
                  <a:gd name="connsiteY1988" fmla="*/ 1044102 h 6739347"/>
                  <a:gd name="connsiteX1989" fmla="*/ 3714087 w 4796532"/>
                  <a:gd name="connsiteY1989" fmla="*/ 1047427 h 6739347"/>
                  <a:gd name="connsiteX1990" fmla="*/ 3708657 w 4796532"/>
                  <a:gd name="connsiteY1990" fmla="*/ 1051749 h 6739347"/>
                  <a:gd name="connsiteX1991" fmla="*/ 3704114 w 4796532"/>
                  <a:gd name="connsiteY1991" fmla="*/ 1057400 h 6739347"/>
                  <a:gd name="connsiteX1992" fmla="*/ 3703006 w 4796532"/>
                  <a:gd name="connsiteY1992" fmla="*/ 1062830 h 6739347"/>
                  <a:gd name="connsiteX1993" fmla="*/ 3705333 w 4796532"/>
                  <a:gd name="connsiteY1993" fmla="*/ 1065047 h 6739347"/>
                  <a:gd name="connsiteX1994" fmla="*/ 3717966 w 4796532"/>
                  <a:gd name="connsiteY1994" fmla="*/ 1066265 h 6739347"/>
                  <a:gd name="connsiteX1995" fmla="*/ 3720071 w 4796532"/>
                  <a:gd name="connsiteY1995" fmla="*/ 1064492 h 6739347"/>
                  <a:gd name="connsiteX1996" fmla="*/ 3722066 w 4796532"/>
                  <a:gd name="connsiteY1996" fmla="*/ 1061168 h 6739347"/>
                  <a:gd name="connsiteX1997" fmla="*/ 3725612 w 4796532"/>
                  <a:gd name="connsiteY1997" fmla="*/ 1052414 h 6739347"/>
                  <a:gd name="connsiteX1998" fmla="*/ 3727606 w 4796532"/>
                  <a:gd name="connsiteY1998" fmla="*/ 1049532 h 6739347"/>
                  <a:gd name="connsiteX1999" fmla="*/ 3729934 w 4796532"/>
                  <a:gd name="connsiteY1999" fmla="*/ 1048092 h 6739347"/>
                  <a:gd name="connsiteX2000" fmla="*/ 3735253 w 4796532"/>
                  <a:gd name="connsiteY2000" fmla="*/ 1046762 h 6739347"/>
                  <a:gd name="connsiteX2001" fmla="*/ 3741126 w 4796532"/>
                  <a:gd name="connsiteY2001" fmla="*/ 1043437 h 6739347"/>
                  <a:gd name="connsiteX2002" fmla="*/ 3743343 w 4796532"/>
                  <a:gd name="connsiteY2002" fmla="*/ 1043881 h 6739347"/>
                  <a:gd name="connsiteX2003" fmla="*/ 3744894 w 4796532"/>
                  <a:gd name="connsiteY2003" fmla="*/ 1047205 h 6739347"/>
                  <a:gd name="connsiteX2004" fmla="*/ 3744119 w 4796532"/>
                  <a:gd name="connsiteY2004" fmla="*/ 1050530 h 6739347"/>
                  <a:gd name="connsiteX2005" fmla="*/ 3742234 w 4796532"/>
                  <a:gd name="connsiteY2005" fmla="*/ 1053078 h 6739347"/>
                  <a:gd name="connsiteX2006" fmla="*/ 3740240 w 4796532"/>
                  <a:gd name="connsiteY2006" fmla="*/ 1054076 h 6739347"/>
                  <a:gd name="connsiteX2007" fmla="*/ 3728050 w 4796532"/>
                  <a:gd name="connsiteY2007" fmla="*/ 1055960 h 6739347"/>
                  <a:gd name="connsiteX2008" fmla="*/ 3728050 w 4796532"/>
                  <a:gd name="connsiteY2008" fmla="*/ 1059063 h 6739347"/>
                  <a:gd name="connsiteX2009" fmla="*/ 3728161 w 4796532"/>
                  <a:gd name="connsiteY2009" fmla="*/ 1060614 h 6739347"/>
                  <a:gd name="connsiteX2010" fmla="*/ 3727163 w 4796532"/>
                  <a:gd name="connsiteY2010" fmla="*/ 1064714 h 6739347"/>
                  <a:gd name="connsiteX2011" fmla="*/ 3732039 w 4796532"/>
                  <a:gd name="connsiteY2011" fmla="*/ 1069590 h 6739347"/>
                  <a:gd name="connsiteX2012" fmla="*/ 3732704 w 4796532"/>
                  <a:gd name="connsiteY2012" fmla="*/ 1072139 h 6739347"/>
                  <a:gd name="connsiteX2013" fmla="*/ 3733037 w 4796532"/>
                  <a:gd name="connsiteY2013" fmla="*/ 1075020 h 6739347"/>
                  <a:gd name="connsiteX2014" fmla="*/ 3733813 w 4796532"/>
                  <a:gd name="connsiteY2014" fmla="*/ 1077790 h 6739347"/>
                  <a:gd name="connsiteX2015" fmla="*/ 3734810 w 4796532"/>
                  <a:gd name="connsiteY2015" fmla="*/ 1080117 h 6739347"/>
                  <a:gd name="connsiteX2016" fmla="*/ 3735696 w 4796532"/>
                  <a:gd name="connsiteY2016" fmla="*/ 1081780 h 6739347"/>
                  <a:gd name="connsiteX2017" fmla="*/ 3739354 w 4796532"/>
                  <a:gd name="connsiteY2017" fmla="*/ 1085880 h 6739347"/>
                  <a:gd name="connsiteX2018" fmla="*/ 3747443 w 4796532"/>
                  <a:gd name="connsiteY2018" fmla="*/ 1089315 h 6739347"/>
                  <a:gd name="connsiteX2019" fmla="*/ 3751210 w 4796532"/>
                  <a:gd name="connsiteY2019" fmla="*/ 1092307 h 6739347"/>
                  <a:gd name="connsiteX2020" fmla="*/ 3753538 w 4796532"/>
                  <a:gd name="connsiteY2020" fmla="*/ 1096629 h 6739347"/>
                  <a:gd name="connsiteX2021" fmla="*/ 3754313 w 4796532"/>
                  <a:gd name="connsiteY2021" fmla="*/ 1101172 h 6739347"/>
                  <a:gd name="connsiteX2022" fmla="*/ 3753649 w 4796532"/>
                  <a:gd name="connsiteY2022" fmla="*/ 1106159 h 6739347"/>
                  <a:gd name="connsiteX2023" fmla="*/ 3751875 w 4796532"/>
                  <a:gd name="connsiteY2023" fmla="*/ 1111478 h 6739347"/>
                  <a:gd name="connsiteX2024" fmla="*/ 3748108 w 4796532"/>
                  <a:gd name="connsiteY2024" fmla="*/ 1116908 h 6739347"/>
                  <a:gd name="connsiteX2025" fmla="*/ 3740129 w 4796532"/>
                  <a:gd name="connsiteY2025" fmla="*/ 1118238 h 6739347"/>
                  <a:gd name="connsiteX2026" fmla="*/ 3736361 w 4796532"/>
                  <a:gd name="connsiteY2026" fmla="*/ 1121119 h 6739347"/>
                  <a:gd name="connsiteX2027" fmla="*/ 3725502 w 4796532"/>
                  <a:gd name="connsiteY2027" fmla="*/ 1135858 h 6739347"/>
                  <a:gd name="connsiteX2028" fmla="*/ 3722177 w 4796532"/>
                  <a:gd name="connsiteY2028" fmla="*/ 1137631 h 6739347"/>
                  <a:gd name="connsiteX2029" fmla="*/ 3718630 w 4796532"/>
                  <a:gd name="connsiteY2029" fmla="*/ 1141731 h 6739347"/>
                  <a:gd name="connsiteX2030" fmla="*/ 3716858 w 4796532"/>
                  <a:gd name="connsiteY2030" fmla="*/ 1143171 h 6739347"/>
                  <a:gd name="connsiteX2031" fmla="*/ 3709876 w 4796532"/>
                  <a:gd name="connsiteY2031" fmla="*/ 1143725 h 6739347"/>
                  <a:gd name="connsiteX2032" fmla="*/ 3707549 w 4796532"/>
                  <a:gd name="connsiteY2032" fmla="*/ 1145166 h 6739347"/>
                  <a:gd name="connsiteX2033" fmla="*/ 3704225 w 4796532"/>
                  <a:gd name="connsiteY2033" fmla="*/ 1148491 h 6739347"/>
                  <a:gd name="connsiteX2034" fmla="*/ 3701676 w 4796532"/>
                  <a:gd name="connsiteY2034" fmla="*/ 1150264 h 6739347"/>
                  <a:gd name="connsiteX2035" fmla="*/ 3699349 w 4796532"/>
                  <a:gd name="connsiteY2035" fmla="*/ 1149488 h 6739347"/>
                  <a:gd name="connsiteX2036" fmla="*/ 3689265 w 4796532"/>
                  <a:gd name="connsiteY2036" fmla="*/ 1132866 h 6739347"/>
                  <a:gd name="connsiteX2037" fmla="*/ 3686605 w 4796532"/>
                  <a:gd name="connsiteY2037" fmla="*/ 1130538 h 6739347"/>
                  <a:gd name="connsiteX2038" fmla="*/ 3689265 w 4796532"/>
                  <a:gd name="connsiteY2038" fmla="*/ 1124554 h 6739347"/>
                  <a:gd name="connsiteX2039" fmla="*/ 3700568 w 4796532"/>
                  <a:gd name="connsiteY2039" fmla="*/ 1121673 h 6739347"/>
                  <a:gd name="connsiteX2040" fmla="*/ 3704889 w 4796532"/>
                  <a:gd name="connsiteY2040" fmla="*/ 1116797 h 6739347"/>
                  <a:gd name="connsiteX2041" fmla="*/ 3705554 w 4796532"/>
                  <a:gd name="connsiteY2041" fmla="*/ 1112697 h 6739347"/>
                  <a:gd name="connsiteX2042" fmla="*/ 3705000 w 4796532"/>
                  <a:gd name="connsiteY2042" fmla="*/ 1109927 h 6739347"/>
                  <a:gd name="connsiteX2043" fmla="*/ 3704114 w 4796532"/>
                  <a:gd name="connsiteY2043" fmla="*/ 1107710 h 6739347"/>
                  <a:gd name="connsiteX2044" fmla="*/ 3703893 w 4796532"/>
                  <a:gd name="connsiteY2044" fmla="*/ 1105273 h 6739347"/>
                  <a:gd name="connsiteX2045" fmla="*/ 3705333 w 4796532"/>
                  <a:gd name="connsiteY2045" fmla="*/ 1101283 h 6739347"/>
                  <a:gd name="connsiteX2046" fmla="*/ 3707549 w 4796532"/>
                  <a:gd name="connsiteY2046" fmla="*/ 1100951 h 6739347"/>
                  <a:gd name="connsiteX2047" fmla="*/ 3709987 w 4796532"/>
                  <a:gd name="connsiteY2047" fmla="*/ 1101726 h 6739347"/>
                  <a:gd name="connsiteX2048" fmla="*/ 3712204 w 4796532"/>
                  <a:gd name="connsiteY2048" fmla="*/ 1101062 h 6739347"/>
                  <a:gd name="connsiteX2049" fmla="*/ 3709101 w 4796532"/>
                  <a:gd name="connsiteY2049" fmla="*/ 1095410 h 6739347"/>
                  <a:gd name="connsiteX2050" fmla="*/ 3704668 w 4796532"/>
                  <a:gd name="connsiteY2050" fmla="*/ 1093415 h 6739347"/>
                  <a:gd name="connsiteX2051" fmla="*/ 3691370 w 4796532"/>
                  <a:gd name="connsiteY2051" fmla="*/ 1092085 h 6739347"/>
                  <a:gd name="connsiteX2052" fmla="*/ 3683391 w 4796532"/>
                  <a:gd name="connsiteY2052" fmla="*/ 1097294 h 6739347"/>
                  <a:gd name="connsiteX2053" fmla="*/ 3678959 w 4796532"/>
                  <a:gd name="connsiteY2053" fmla="*/ 1098734 h 6739347"/>
                  <a:gd name="connsiteX2054" fmla="*/ 3678183 w 4796532"/>
                  <a:gd name="connsiteY2054" fmla="*/ 1097848 h 6739347"/>
                  <a:gd name="connsiteX2055" fmla="*/ 3677297 w 4796532"/>
                  <a:gd name="connsiteY2055" fmla="*/ 1095632 h 6739347"/>
                  <a:gd name="connsiteX2056" fmla="*/ 3676632 w 4796532"/>
                  <a:gd name="connsiteY2056" fmla="*/ 1092861 h 6739347"/>
                  <a:gd name="connsiteX2057" fmla="*/ 3676632 w 4796532"/>
                  <a:gd name="connsiteY2057" fmla="*/ 1090312 h 6739347"/>
                  <a:gd name="connsiteX2058" fmla="*/ 3678072 w 4796532"/>
                  <a:gd name="connsiteY2058" fmla="*/ 1088429 h 6739347"/>
                  <a:gd name="connsiteX2059" fmla="*/ 3685830 w 4796532"/>
                  <a:gd name="connsiteY2059" fmla="*/ 1085991 h 6739347"/>
                  <a:gd name="connsiteX2060" fmla="*/ 3691924 w 4796532"/>
                  <a:gd name="connsiteY2060" fmla="*/ 1080117 h 6739347"/>
                  <a:gd name="connsiteX2061" fmla="*/ 3694584 w 4796532"/>
                  <a:gd name="connsiteY2061" fmla="*/ 1074798 h 6739347"/>
                  <a:gd name="connsiteX2062" fmla="*/ 3695913 w 4796532"/>
                  <a:gd name="connsiteY2062" fmla="*/ 1066930 h 6739347"/>
                  <a:gd name="connsiteX2063" fmla="*/ 3691370 w 4796532"/>
                  <a:gd name="connsiteY2063" fmla="*/ 1067706 h 6739347"/>
                  <a:gd name="connsiteX2064" fmla="*/ 3678072 w 4796532"/>
                  <a:gd name="connsiteY2064" fmla="*/ 1079674 h 6739347"/>
                  <a:gd name="connsiteX2065" fmla="*/ 3637624 w 4796532"/>
                  <a:gd name="connsiteY2065" fmla="*/ 1096740 h 6739347"/>
                  <a:gd name="connsiteX2066" fmla="*/ 3626876 w 4796532"/>
                  <a:gd name="connsiteY2066" fmla="*/ 1095632 h 6739347"/>
                  <a:gd name="connsiteX2067" fmla="*/ 3621557 w 4796532"/>
                  <a:gd name="connsiteY2067" fmla="*/ 1098402 h 6739347"/>
                  <a:gd name="connsiteX2068" fmla="*/ 3618343 w 4796532"/>
                  <a:gd name="connsiteY2068" fmla="*/ 1107267 h 6739347"/>
                  <a:gd name="connsiteX2069" fmla="*/ 3622997 w 4796532"/>
                  <a:gd name="connsiteY2069" fmla="*/ 1109373 h 6739347"/>
                  <a:gd name="connsiteX2070" fmla="*/ 3624548 w 4796532"/>
                  <a:gd name="connsiteY2070" fmla="*/ 1109373 h 6739347"/>
                  <a:gd name="connsiteX2071" fmla="*/ 3622554 w 4796532"/>
                  <a:gd name="connsiteY2071" fmla="*/ 1113030 h 6739347"/>
                  <a:gd name="connsiteX2072" fmla="*/ 3615905 w 4796532"/>
                  <a:gd name="connsiteY2072" fmla="*/ 1117241 h 6739347"/>
                  <a:gd name="connsiteX2073" fmla="*/ 3613689 w 4796532"/>
                  <a:gd name="connsiteY2073" fmla="*/ 1117241 h 6739347"/>
                  <a:gd name="connsiteX2074" fmla="*/ 3608591 w 4796532"/>
                  <a:gd name="connsiteY2074" fmla="*/ 1113584 h 6739347"/>
                  <a:gd name="connsiteX2075" fmla="*/ 3605931 w 4796532"/>
                  <a:gd name="connsiteY2075" fmla="*/ 1114581 h 6739347"/>
                  <a:gd name="connsiteX2076" fmla="*/ 3596069 w 4796532"/>
                  <a:gd name="connsiteY2076" fmla="*/ 1123668 h 6739347"/>
                  <a:gd name="connsiteX2077" fmla="*/ 3580222 w 4796532"/>
                  <a:gd name="connsiteY2077" fmla="*/ 1129984 h 6739347"/>
                  <a:gd name="connsiteX2078" fmla="*/ 3574792 w 4796532"/>
                  <a:gd name="connsiteY2078" fmla="*/ 1130538 h 6739347"/>
                  <a:gd name="connsiteX2079" fmla="*/ 3572133 w 4796532"/>
                  <a:gd name="connsiteY2079" fmla="*/ 1131647 h 6739347"/>
                  <a:gd name="connsiteX2080" fmla="*/ 3567146 w 4796532"/>
                  <a:gd name="connsiteY2080" fmla="*/ 1137187 h 6739347"/>
                  <a:gd name="connsiteX2081" fmla="*/ 3564598 w 4796532"/>
                  <a:gd name="connsiteY2081" fmla="*/ 1139182 h 6739347"/>
                  <a:gd name="connsiteX2082" fmla="*/ 3552518 w 4796532"/>
                  <a:gd name="connsiteY2082" fmla="*/ 1142506 h 6739347"/>
                  <a:gd name="connsiteX2083" fmla="*/ 3546202 w 4796532"/>
                  <a:gd name="connsiteY2083" fmla="*/ 1142063 h 6739347"/>
                  <a:gd name="connsiteX2084" fmla="*/ 3540661 w 4796532"/>
                  <a:gd name="connsiteY2084" fmla="*/ 1139182 h 6739347"/>
                  <a:gd name="connsiteX2085" fmla="*/ 3534788 w 4796532"/>
                  <a:gd name="connsiteY2085" fmla="*/ 1131314 h 6739347"/>
                  <a:gd name="connsiteX2086" fmla="*/ 3532904 w 4796532"/>
                  <a:gd name="connsiteY2086" fmla="*/ 1130538 h 6739347"/>
                  <a:gd name="connsiteX2087" fmla="*/ 3530799 w 4796532"/>
                  <a:gd name="connsiteY2087" fmla="*/ 1132976 h 6739347"/>
                  <a:gd name="connsiteX2088" fmla="*/ 3526920 w 4796532"/>
                  <a:gd name="connsiteY2088" fmla="*/ 1141398 h 6739347"/>
                  <a:gd name="connsiteX2089" fmla="*/ 3523153 w 4796532"/>
                  <a:gd name="connsiteY2089" fmla="*/ 1144723 h 6739347"/>
                  <a:gd name="connsiteX2090" fmla="*/ 3517390 w 4796532"/>
                  <a:gd name="connsiteY2090" fmla="*/ 1154696 h 6739347"/>
                  <a:gd name="connsiteX2091" fmla="*/ 3493897 w 4796532"/>
                  <a:gd name="connsiteY2091" fmla="*/ 1179186 h 6739347"/>
                  <a:gd name="connsiteX2092" fmla="*/ 3484478 w 4796532"/>
                  <a:gd name="connsiteY2092" fmla="*/ 1183065 h 6739347"/>
                  <a:gd name="connsiteX2093" fmla="*/ 3474726 w 4796532"/>
                  <a:gd name="connsiteY2093" fmla="*/ 1191708 h 6739347"/>
                  <a:gd name="connsiteX2094" fmla="*/ 3467301 w 4796532"/>
                  <a:gd name="connsiteY2094" fmla="*/ 1195033 h 6739347"/>
                  <a:gd name="connsiteX2095" fmla="*/ 3455777 w 4796532"/>
                  <a:gd name="connsiteY2095" fmla="*/ 1208552 h 6739347"/>
                  <a:gd name="connsiteX2096" fmla="*/ 3452009 w 4796532"/>
                  <a:gd name="connsiteY2096" fmla="*/ 1215090 h 6739347"/>
                  <a:gd name="connsiteX2097" fmla="*/ 3450014 w 4796532"/>
                  <a:gd name="connsiteY2097" fmla="*/ 1219634 h 6739347"/>
                  <a:gd name="connsiteX2098" fmla="*/ 3444584 w 4796532"/>
                  <a:gd name="connsiteY2098" fmla="*/ 1228721 h 6739347"/>
                  <a:gd name="connsiteX2099" fmla="*/ 3427075 w 4796532"/>
                  <a:gd name="connsiteY2099" fmla="*/ 1241354 h 6739347"/>
                  <a:gd name="connsiteX2100" fmla="*/ 3431065 w 4796532"/>
                  <a:gd name="connsiteY2100" fmla="*/ 1234262 h 6739347"/>
                  <a:gd name="connsiteX2101" fmla="*/ 3442590 w 4796532"/>
                  <a:gd name="connsiteY2101" fmla="*/ 1227613 h 6739347"/>
                  <a:gd name="connsiteX2102" fmla="*/ 3446579 w 4796532"/>
                  <a:gd name="connsiteY2102" fmla="*/ 1218526 h 6739347"/>
                  <a:gd name="connsiteX2103" fmla="*/ 3441482 w 4796532"/>
                  <a:gd name="connsiteY2103" fmla="*/ 1219634 h 6739347"/>
                  <a:gd name="connsiteX2104" fmla="*/ 3421313 w 4796532"/>
                  <a:gd name="connsiteY2104" fmla="*/ 1235148 h 6739347"/>
                  <a:gd name="connsiteX2105" fmla="*/ 3405467 w 4796532"/>
                  <a:gd name="connsiteY2105" fmla="*/ 1251992 h 6739347"/>
                  <a:gd name="connsiteX2106" fmla="*/ 3389177 w 4796532"/>
                  <a:gd name="connsiteY2106" fmla="*/ 1259749 h 6739347"/>
                  <a:gd name="connsiteX2107" fmla="*/ 3367457 w 4796532"/>
                  <a:gd name="connsiteY2107" fmla="*/ 1276261 h 6739347"/>
                  <a:gd name="connsiteX2108" fmla="*/ 3351389 w 4796532"/>
                  <a:gd name="connsiteY2108" fmla="*/ 1283464 h 6739347"/>
                  <a:gd name="connsiteX2109" fmla="*/ 3346402 w 4796532"/>
                  <a:gd name="connsiteY2109" fmla="*/ 1287564 h 6739347"/>
                  <a:gd name="connsiteX2110" fmla="*/ 3328006 w 4796532"/>
                  <a:gd name="connsiteY2110" fmla="*/ 1291110 h 6739347"/>
                  <a:gd name="connsiteX2111" fmla="*/ 3313490 w 4796532"/>
                  <a:gd name="connsiteY2111" fmla="*/ 1286788 h 6739347"/>
                  <a:gd name="connsiteX2112" fmla="*/ 3308171 w 4796532"/>
                  <a:gd name="connsiteY2112" fmla="*/ 1282688 h 6739347"/>
                  <a:gd name="connsiteX2113" fmla="*/ 3293765 w 4796532"/>
                  <a:gd name="connsiteY2113" fmla="*/ 1265622 h 6739347"/>
                  <a:gd name="connsiteX2114" fmla="*/ 3288556 w 4796532"/>
                  <a:gd name="connsiteY2114" fmla="*/ 1263074 h 6739347"/>
                  <a:gd name="connsiteX2115" fmla="*/ 3284345 w 4796532"/>
                  <a:gd name="connsiteY2115" fmla="*/ 1265955 h 6739347"/>
                  <a:gd name="connsiteX2116" fmla="*/ 3307839 w 4796532"/>
                  <a:gd name="connsiteY2116" fmla="*/ 1296983 h 6739347"/>
                  <a:gd name="connsiteX2117" fmla="*/ 3308282 w 4796532"/>
                  <a:gd name="connsiteY2117" fmla="*/ 1309394 h 6739347"/>
                  <a:gd name="connsiteX2118" fmla="*/ 3309168 w 4796532"/>
                  <a:gd name="connsiteY2118" fmla="*/ 1314049 h 6739347"/>
                  <a:gd name="connsiteX2119" fmla="*/ 3308171 w 4796532"/>
                  <a:gd name="connsiteY2119" fmla="*/ 1317152 h 6739347"/>
                  <a:gd name="connsiteX2120" fmla="*/ 3306508 w 4796532"/>
                  <a:gd name="connsiteY2120" fmla="*/ 1319922 h 6739347"/>
                  <a:gd name="connsiteX2121" fmla="*/ 3305289 w 4796532"/>
                  <a:gd name="connsiteY2121" fmla="*/ 1323690 h 6739347"/>
                  <a:gd name="connsiteX2122" fmla="*/ 3306065 w 4796532"/>
                  <a:gd name="connsiteY2122" fmla="*/ 1328011 h 6739347"/>
                  <a:gd name="connsiteX2123" fmla="*/ 3308946 w 4796532"/>
                  <a:gd name="connsiteY2123" fmla="*/ 1328011 h 6739347"/>
                  <a:gd name="connsiteX2124" fmla="*/ 3315263 w 4796532"/>
                  <a:gd name="connsiteY2124" fmla="*/ 1325684 h 6739347"/>
                  <a:gd name="connsiteX2125" fmla="*/ 3317812 w 4796532"/>
                  <a:gd name="connsiteY2125" fmla="*/ 1327568 h 6739347"/>
                  <a:gd name="connsiteX2126" fmla="*/ 3322355 w 4796532"/>
                  <a:gd name="connsiteY2126" fmla="*/ 1334550 h 6739347"/>
                  <a:gd name="connsiteX2127" fmla="*/ 3324571 w 4796532"/>
                  <a:gd name="connsiteY2127" fmla="*/ 1336101 h 6739347"/>
                  <a:gd name="connsiteX2128" fmla="*/ 3327896 w 4796532"/>
                  <a:gd name="connsiteY2128" fmla="*/ 1337209 h 6739347"/>
                  <a:gd name="connsiteX2129" fmla="*/ 3337869 w 4796532"/>
                  <a:gd name="connsiteY2129" fmla="*/ 1344080 h 6739347"/>
                  <a:gd name="connsiteX2130" fmla="*/ 3337537 w 4796532"/>
                  <a:gd name="connsiteY2130" fmla="*/ 1345299 h 6739347"/>
                  <a:gd name="connsiteX2131" fmla="*/ 3336650 w 4796532"/>
                  <a:gd name="connsiteY2131" fmla="*/ 1348955 h 6739347"/>
                  <a:gd name="connsiteX2132" fmla="*/ 3336317 w 4796532"/>
                  <a:gd name="connsiteY2132" fmla="*/ 1350174 h 6739347"/>
                  <a:gd name="connsiteX2133" fmla="*/ 3338091 w 4796532"/>
                  <a:gd name="connsiteY2133" fmla="*/ 1350174 h 6739347"/>
                  <a:gd name="connsiteX2134" fmla="*/ 3339975 w 4796532"/>
                  <a:gd name="connsiteY2134" fmla="*/ 1351061 h 6739347"/>
                  <a:gd name="connsiteX2135" fmla="*/ 3343299 w 4796532"/>
                  <a:gd name="connsiteY2135" fmla="*/ 1354275 h 6739347"/>
                  <a:gd name="connsiteX2136" fmla="*/ 3339864 w 4796532"/>
                  <a:gd name="connsiteY2136" fmla="*/ 1356602 h 6739347"/>
                  <a:gd name="connsiteX2137" fmla="*/ 3335210 w 4796532"/>
                  <a:gd name="connsiteY2137" fmla="*/ 1355826 h 6739347"/>
                  <a:gd name="connsiteX2138" fmla="*/ 3330445 w 4796532"/>
                  <a:gd name="connsiteY2138" fmla="*/ 1353277 h 6739347"/>
                  <a:gd name="connsiteX2139" fmla="*/ 3326788 w 4796532"/>
                  <a:gd name="connsiteY2139" fmla="*/ 1350174 h 6739347"/>
                  <a:gd name="connsiteX2140" fmla="*/ 3330666 w 4796532"/>
                  <a:gd name="connsiteY2140" fmla="*/ 1346074 h 6739347"/>
                  <a:gd name="connsiteX2141" fmla="*/ 3322466 w 4796532"/>
                  <a:gd name="connsiteY2141" fmla="*/ 1339869 h 6739347"/>
                  <a:gd name="connsiteX2142" fmla="*/ 3297200 w 4796532"/>
                  <a:gd name="connsiteY2142" fmla="*/ 1337985 h 6739347"/>
                  <a:gd name="connsiteX2143" fmla="*/ 3298308 w 4796532"/>
                  <a:gd name="connsiteY2143" fmla="*/ 1336655 h 6739347"/>
                  <a:gd name="connsiteX2144" fmla="*/ 3299416 w 4796532"/>
                  <a:gd name="connsiteY2144" fmla="*/ 1335990 h 6739347"/>
                  <a:gd name="connsiteX2145" fmla="*/ 3300635 w 4796532"/>
                  <a:gd name="connsiteY2145" fmla="*/ 1335990 h 6739347"/>
                  <a:gd name="connsiteX2146" fmla="*/ 3301965 w 4796532"/>
                  <a:gd name="connsiteY2146" fmla="*/ 1336101 h 6739347"/>
                  <a:gd name="connsiteX2147" fmla="*/ 3296978 w 4796532"/>
                  <a:gd name="connsiteY2147" fmla="*/ 1331447 h 6739347"/>
                  <a:gd name="connsiteX2148" fmla="*/ 3291991 w 4796532"/>
                  <a:gd name="connsiteY2148" fmla="*/ 1332555 h 6739347"/>
                  <a:gd name="connsiteX2149" fmla="*/ 3277585 w 4796532"/>
                  <a:gd name="connsiteY2149" fmla="*/ 1345742 h 6739347"/>
                  <a:gd name="connsiteX2150" fmla="*/ 3272710 w 4796532"/>
                  <a:gd name="connsiteY2150" fmla="*/ 1346850 h 6739347"/>
                  <a:gd name="connsiteX2151" fmla="*/ 3267834 w 4796532"/>
                  <a:gd name="connsiteY2151" fmla="*/ 1345520 h 6739347"/>
                  <a:gd name="connsiteX2152" fmla="*/ 3258304 w 4796532"/>
                  <a:gd name="connsiteY2152" fmla="*/ 1339647 h 6739347"/>
                  <a:gd name="connsiteX2153" fmla="*/ 3252320 w 4796532"/>
                  <a:gd name="connsiteY2153" fmla="*/ 1339093 h 6739347"/>
                  <a:gd name="connsiteX2154" fmla="*/ 3246557 w 4796532"/>
                  <a:gd name="connsiteY2154" fmla="*/ 1341309 h 6739347"/>
                  <a:gd name="connsiteX2155" fmla="*/ 3242457 w 4796532"/>
                  <a:gd name="connsiteY2155" fmla="*/ 1347182 h 6739347"/>
                  <a:gd name="connsiteX2156" fmla="*/ 3240795 w 4796532"/>
                  <a:gd name="connsiteY2156" fmla="*/ 1350507 h 6739347"/>
                  <a:gd name="connsiteX2157" fmla="*/ 3234368 w 4796532"/>
                  <a:gd name="connsiteY2157" fmla="*/ 1357377 h 6739347"/>
                  <a:gd name="connsiteX2158" fmla="*/ 3230268 w 4796532"/>
                  <a:gd name="connsiteY2158" fmla="*/ 1365135 h 6739347"/>
                  <a:gd name="connsiteX2159" fmla="*/ 3228162 w 4796532"/>
                  <a:gd name="connsiteY2159" fmla="*/ 1368237 h 6739347"/>
                  <a:gd name="connsiteX2160" fmla="*/ 3225724 w 4796532"/>
                  <a:gd name="connsiteY2160" fmla="*/ 1368791 h 6739347"/>
                  <a:gd name="connsiteX2161" fmla="*/ 3226057 w 4796532"/>
                  <a:gd name="connsiteY2161" fmla="*/ 1364580 h 6739347"/>
                  <a:gd name="connsiteX2162" fmla="*/ 3226722 w 4796532"/>
                  <a:gd name="connsiteY2162" fmla="*/ 1360702 h 6739347"/>
                  <a:gd name="connsiteX2163" fmla="*/ 3227719 w 4796532"/>
                  <a:gd name="connsiteY2163" fmla="*/ 1357267 h 6739347"/>
                  <a:gd name="connsiteX2164" fmla="*/ 3228937 w 4796532"/>
                  <a:gd name="connsiteY2164" fmla="*/ 1354275 h 6739347"/>
                  <a:gd name="connsiteX2165" fmla="*/ 3223618 w 4796532"/>
                  <a:gd name="connsiteY2165" fmla="*/ 1350618 h 6739347"/>
                  <a:gd name="connsiteX2166" fmla="*/ 3218632 w 4796532"/>
                  <a:gd name="connsiteY2166" fmla="*/ 1351061 h 6739347"/>
                  <a:gd name="connsiteX2167" fmla="*/ 3200237 w 4796532"/>
                  <a:gd name="connsiteY2167" fmla="*/ 1365799 h 6739347"/>
                  <a:gd name="connsiteX2168" fmla="*/ 3196690 w 4796532"/>
                  <a:gd name="connsiteY2168" fmla="*/ 1371562 h 6739347"/>
                  <a:gd name="connsiteX2169" fmla="*/ 3197798 w 4796532"/>
                  <a:gd name="connsiteY2169" fmla="*/ 1377767 h 6739347"/>
                  <a:gd name="connsiteX2170" fmla="*/ 3208659 w 4796532"/>
                  <a:gd name="connsiteY2170" fmla="*/ 1398933 h 6739347"/>
                  <a:gd name="connsiteX2171" fmla="*/ 3211096 w 4796532"/>
                  <a:gd name="connsiteY2171" fmla="*/ 1405693 h 6739347"/>
                  <a:gd name="connsiteX2172" fmla="*/ 3211761 w 4796532"/>
                  <a:gd name="connsiteY2172" fmla="*/ 1412009 h 6739347"/>
                  <a:gd name="connsiteX2173" fmla="*/ 3210542 w 4796532"/>
                  <a:gd name="connsiteY2173" fmla="*/ 1418215 h 6739347"/>
                  <a:gd name="connsiteX2174" fmla="*/ 3207218 w 4796532"/>
                  <a:gd name="connsiteY2174" fmla="*/ 1424421 h 6739347"/>
                  <a:gd name="connsiteX2175" fmla="*/ 3194253 w 4796532"/>
                  <a:gd name="connsiteY2175" fmla="*/ 1436721 h 6739347"/>
                  <a:gd name="connsiteX2176" fmla="*/ 3191704 w 4796532"/>
                  <a:gd name="connsiteY2176" fmla="*/ 1443370 h 6739347"/>
                  <a:gd name="connsiteX2177" fmla="*/ 3191925 w 4796532"/>
                  <a:gd name="connsiteY2177" fmla="*/ 1443813 h 6739347"/>
                  <a:gd name="connsiteX2178" fmla="*/ 3192368 w 4796532"/>
                  <a:gd name="connsiteY2178" fmla="*/ 1449576 h 6739347"/>
                  <a:gd name="connsiteX2179" fmla="*/ 3192368 w 4796532"/>
                  <a:gd name="connsiteY2179" fmla="*/ 1454119 h 6739347"/>
                  <a:gd name="connsiteX2180" fmla="*/ 3192368 w 4796532"/>
                  <a:gd name="connsiteY2180" fmla="*/ 1455560 h 6739347"/>
                  <a:gd name="connsiteX2181" fmla="*/ 3193588 w 4796532"/>
                  <a:gd name="connsiteY2181" fmla="*/ 1462098 h 6739347"/>
                  <a:gd name="connsiteX2182" fmla="*/ 3194031 w 4796532"/>
                  <a:gd name="connsiteY2182" fmla="*/ 1465533 h 6739347"/>
                  <a:gd name="connsiteX2183" fmla="*/ 3193588 w 4796532"/>
                  <a:gd name="connsiteY2183" fmla="*/ 1468636 h 6739347"/>
                  <a:gd name="connsiteX2184" fmla="*/ 3192147 w 4796532"/>
                  <a:gd name="connsiteY2184" fmla="*/ 1471739 h 6739347"/>
                  <a:gd name="connsiteX2185" fmla="*/ 3183171 w 4796532"/>
                  <a:gd name="connsiteY2185" fmla="*/ 1482266 h 6739347"/>
                  <a:gd name="connsiteX2186" fmla="*/ 3182506 w 4796532"/>
                  <a:gd name="connsiteY2186" fmla="*/ 1484704 h 6739347"/>
                  <a:gd name="connsiteX2187" fmla="*/ 3183060 w 4796532"/>
                  <a:gd name="connsiteY2187" fmla="*/ 1489469 h 6739347"/>
                  <a:gd name="connsiteX2188" fmla="*/ 3183836 w 4796532"/>
                  <a:gd name="connsiteY2188" fmla="*/ 1491907 h 6739347"/>
                  <a:gd name="connsiteX2189" fmla="*/ 3187603 w 4796532"/>
                  <a:gd name="connsiteY2189" fmla="*/ 1499664 h 6739347"/>
                  <a:gd name="connsiteX2190" fmla="*/ 3188822 w 4796532"/>
                  <a:gd name="connsiteY2190" fmla="*/ 1503654 h 6739347"/>
                  <a:gd name="connsiteX2191" fmla="*/ 3189266 w 4796532"/>
                  <a:gd name="connsiteY2191" fmla="*/ 1506646 h 6739347"/>
                  <a:gd name="connsiteX2192" fmla="*/ 3189044 w 4796532"/>
                  <a:gd name="connsiteY2192" fmla="*/ 1522825 h 6739347"/>
                  <a:gd name="connsiteX2193" fmla="*/ 3188379 w 4796532"/>
                  <a:gd name="connsiteY2193" fmla="*/ 1533020 h 6739347"/>
                  <a:gd name="connsiteX2194" fmla="*/ 3186496 w 4796532"/>
                  <a:gd name="connsiteY2194" fmla="*/ 1541663 h 6739347"/>
                  <a:gd name="connsiteX2195" fmla="*/ 3182949 w 4796532"/>
                  <a:gd name="connsiteY2195" fmla="*/ 1545320 h 6739347"/>
                  <a:gd name="connsiteX2196" fmla="*/ 3180733 w 4796532"/>
                  <a:gd name="connsiteY2196" fmla="*/ 1546650 h 6739347"/>
                  <a:gd name="connsiteX2197" fmla="*/ 3174970 w 4796532"/>
                  <a:gd name="connsiteY2197" fmla="*/ 1553853 h 6739347"/>
                  <a:gd name="connsiteX2198" fmla="*/ 3173087 w 4796532"/>
                  <a:gd name="connsiteY2198" fmla="*/ 1557510 h 6739347"/>
                  <a:gd name="connsiteX2199" fmla="*/ 3171757 w 4796532"/>
                  <a:gd name="connsiteY2199" fmla="*/ 1561721 h 6739347"/>
                  <a:gd name="connsiteX2200" fmla="*/ 3171314 w 4796532"/>
                  <a:gd name="connsiteY2200" fmla="*/ 1565267 h 6739347"/>
                  <a:gd name="connsiteX2201" fmla="*/ 3171757 w 4796532"/>
                  <a:gd name="connsiteY2201" fmla="*/ 1568813 h 6739347"/>
                  <a:gd name="connsiteX2202" fmla="*/ 3173087 w 4796532"/>
                  <a:gd name="connsiteY2202" fmla="*/ 1573135 h 6739347"/>
                  <a:gd name="connsiteX2203" fmla="*/ 3171203 w 4796532"/>
                  <a:gd name="connsiteY2203" fmla="*/ 1577568 h 6739347"/>
                  <a:gd name="connsiteX2204" fmla="*/ 3170205 w 4796532"/>
                  <a:gd name="connsiteY2204" fmla="*/ 1579562 h 6739347"/>
                  <a:gd name="connsiteX2205" fmla="*/ 3169097 w 4796532"/>
                  <a:gd name="connsiteY2205" fmla="*/ 1581225 h 6739347"/>
                  <a:gd name="connsiteX2206" fmla="*/ 3169541 w 4796532"/>
                  <a:gd name="connsiteY2206" fmla="*/ 1573357 h 6739347"/>
                  <a:gd name="connsiteX2207" fmla="*/ 3167546 w 4796532"/>
                  <a:gd name="connsiteY2207" fmla="*/ 1569478 h 6739347"/>
                  <a:gd name="connsiteX2208" fmla="*/ 3156132 w 4796532"/>
                  <a:gd name="connsiteY2208" fmla="*/ 1563051 h 6739347"/>
                  <a:gd name="connsiteX2209" fmla="*/ 3150702 w 4796532"/>
                  <a:gd name="connsiteY2209" fmla="*/ 1562386 h 6739347"/>
                  <a:gd name="connsiteX2210" fmla="*/ 3107040 w 4796532"/>
                  <a:gd name="connsiteY2210" fmla="*/ 1582554 h 6739347"/>
                  <a:gd name="connsiteX2211" fmla="*/ 3102276 w 4796532"/>
                  <a:gd name="connsiteY2211" fmla="*/ 1581446 h 6739347"/>
                  <a:gd name="connsiteX2212" fmla="*/ 3096070 w 4796532"/>
                  <a:gd name="connsiteY2212" fmla="*/ 1586765 h 6739347"/>
                  <a:gd name="connsiteX2213" fmla="*/ 3084877 w 4796532"/>
                  <a:gd name="connsiteY2213" fmla="*/ 1586765 h 6739347"/>
                  <a:gd name="connsiteX2214" fmla="*/ 3057174 w 4796532"/>
                  <a:gd name="connsiteY2214" fmla="*/ 1595298 h 6739347"/>
                  <a:gd name="connsiteX2215" fmla="*/ 3053517 w 4796532"/>
                  <a:gd name="connsiteY2215" fmla="*/ 1598844 h 6739347"/>
                  <a:gd name="connsiteX2216" fmla="*/ 3046425 w 4796532"/>
                  <a:gd name="connsiteY2216" fmla="*/ 1608596 h 6739347"/>
                  <a:gd name="connsiteX2217" fmla="*/ 3041771 w 4796532"/>
                  <a:gd name="connsiteY2217" fmla="*/ 1612585 h 6739347"/>
                  <a:gd name="connsiteX2218" fmla="*/ 3037116 w 4796532"/>
                  <a:gd name="connsiteY2218" fmla="*/ 1615134 h 6739347"/>
                  <a:gd name="connsiteX2219" fmla="*/ 3034014 w 4796532"/>
                  <a:gd name="connsiteY2219" fmla="*/ 1614580 h 6739347"/>
                  <a:gd name="connsiteX2220" fmla="*/ 3036230 w 4796532"/>
                  <a:gd name="connsiteY2220" fmla="*/ 1613583 h 6739347"/>
                  <a:gd name="connsiteX2221" fmla="*/ 3045538 w 4796532"/>
                  <a:gd name="connsiteY2221" fmla="*/ 1604274 h 6739347"/>
                  <a:gd name="connsiteX2222" fmla="*/ 3047644 w 4796532"/>
                  <a:gd name="connsiteY2222" fmla="*/ 1600839 h 6739347"/>
                  <a:gd name="connsiteX2223" fmla="*/ 3051412 w 4796532"/>
                  <a:gd name="connsiteY2223" fmla="*/ 1591974 h 6739347"/>
                  <a:gd name="connsiteX2224" fmla="*/ 3053628 w 4796532"/>
                  <a:gd name="connsiteY2224" fmla="*/ 1590311 h 6739347"/>
                  <a:gd name="connsiteX2225" fmla="*/ 3056620 w 4796532"/>
                  <a:gd name="connsiteY2225" fmla="*/ 1590311 h 6739347"/>
                  <a:gd name="connsiteX2226" fmla="*/ 3058836 w 4796532"/>
                  <a:gd name="connsiteY2226" fmla="*/ 1588871 h 6739347"/>
                  <a:gd name="connsiteX2227" fmla="*/ 3058836 w 4796532"/>
                  <a:gd name="connsiteY2227" fmla="*/ 1582997 h 6739347"/>
                  <a:gd name="connsiteX2228" fmla="*/ 3056509 w 4796532"/>
                  <a:gd name="connsiteY2228" fmla="*/ 1578676 h 6739347"/>
                  <a:gd name="connsiteX2229" fmla="*/ 3052963 w 4796532"/>
                  <a:gd name="connsiteY2229" fmla="*/ 1577014 h 6739347"/>
                  <a:gd name="connsiteX2230" fmla="*/ 3046314 w 4796532"/>
                  <a:gd name="connsiteY2230" fmla="*/ 1577014 h 6739347"/>
                  <a:gd name="connsiteX2231" fmla="*/ 3025038 w 4796532"/>
                  <a:gd name="connsiteY2231" fmla="*/ 1588095 h 6739347"/>
                  <a:gd name="connsiteX2232" fmla="*/ 2995671 w 4796532"/>
                  <a:gd name="connsiteY2232" fmla="*/ 1590755 h 6739347"/>
                  <a:gd name="connsiteX2233" fmla="*/ 2993788 w 4796532"/>
                  <a:gd name="connsiteY2233" fmla="*/ 1590090 h 6739347"/>
                  <a:gd name="connsiteX2234" fmla="*/ 2992458 w 4796532"/>
                  <a:gd name="connsiteY2234" fmla="*/ 1588095 h 6739347"/>
                  <a:gd name="connsiteX2235" fmla="*/ 2989687 w 4796532"/>
                  <a:gd name="connsiteY2235" fmla="*/ 1582997 h 6739347"/>
                  <a:gd name="connsiteX2236" fmla="*/ 2987028 w 4796532"/>
                  <a:gd name="connsiteY2236" fmla="*/ 1580560 h 6739347"/>
                  <a:gd name="connsiteX2237" fmla="*/ 2974395 w 4796532"/>
                  <a:gd name="connsiteY2237" fmla="*/ 1574686 h 6739347"/>
                  <a:gd name="connsiteX2238" fmla="*/ 2971181 w 4796532"/>
                  <a:gd name="connsiteY2238" fmla="*/ 1571251 h 6739347"/>
                  <a:gd name="connsiteX2239" fmla="*/ 2968854 w 4796532"/>
                  <a:gd name="connsiteY2239" fmla="*/ 1565600 h 6739347"/>
                  <a:gd name="connsiteX2240" fmla="*/ 2967967 w 4796532"/>
                  <a:gd name="connsiteY2240" fmla="*/ 1556513 h 6739347"/>
                  <a:gd name="connsiteX2241" fmla="*/ 2966638 w 4796532"/>
                  <a:gd name="connsiteY2241" fmla="*/ 1551304 h 6739347"/>
                  <a:gd name="connsiteX2242" fmla="*/ 2953118 w 4796532"/>
                  <a:gd name="connsiteY2242" fmla="*/ 1523822 h 6739347"/>
                  <a:gd name="connsiteX2243" fmla="*/ 2950902 w 4796532"/>
                  <a:gd name="connsiteY2243" fmla="*/ 1517727 h 6739347"/>
                  <a:gd name="connsiteX2244" fmla="*/ 2950015 w 4796532"/>
                  <a:gd name="connsiteY2244" fmla="*/ 1510635 h 6739347"/>
                  <a:gd name="connsiteX2245" fmla="*/ 2945028 w 4796532"/>
                  <a:gd name="connsiteY2245" fmla="*/ 1496008 h 6739347"/>
                  <a:gd name="connsiteX2246" fmla="*/ 2935499 w 4796532"/>
                  <a:gd name="connsiteY2246" fmla="*/ 1487918 h 6739347"/>
                  <a:gd name="connsiteX2247" fmla="*/ 2924195 w 4796532"/>
                  <a:gd name="connsiteY2247" fmla="*/ 1484150 h 6739347"/>
                  <a:gd name="connsiteX2248" fmla="*/ 2912892 w 4796532"/>
                  <a:gd name="connsiteY2248" fmla="*/ 1480382 h 6739347"/>
                  <a:gd name="connsiteX2249" fmla="*/ 2903030 w 4796532"/>
                  <a:gd name="connsiteY2249" fmla="*/ 1473955 h 6739347"/>
                  <a:gd name="connsiteX2250" fmla="*/ 2895826 w 4796532"/>
                  <a:gd name="connsiteY2250" fmla="*/ 1467860 h 6739347"/>
                  <a:gd name="connsiteX2251" fmla="*/ 2884080 w 4796532"/>
                  <a:gd name="connsiteY2251" fmla="*/ 1459328 h 6739347"/>
                  <a:gd name="connsiteX2252" fmla="*/ 2872334 w 4796532"/>
                  <a:gd name="connsiteY2252" fmla="*/ 1448468 h 6739347"/>
                  <a:gd name="connsiteX2253" fmla="*/ 2869231 w 4796532"/>
                  <a:gd name="connsiteY2253" fmla="*/ 1439381 h 6739347"/>
                  <a:gd name="connsiteX2254" fmla="*/ 2867791 w 4796532"/>
                  <a:gd name="connsiteY2254" fmla="*/ 1433397 h 6739347"/>
                  <a:gd name="connsiteX2255" fmla="*/ 2868123 w 4796532"/>
                  <a:gd name="connsiteY2255" fmla="*/ 1428410 h 6739347"/>
                  <a:gd name="connsiteX2256" fmla="*/ 2869009 w 4796532"/>
                  <a:gd name="connsiteY2256" fmla="*/ 1423534 h 6739347"/>
                  <a:gd name="connsiteX2257" fmla="*/ 2869563 w 4796532"/>
                  <a:gd name="connsiteY2257" fmla="*/ 1418548 h 6739347"/>
                  <a:gd name="connsiteX2258" fmla="*/ 2868677 w 4796532"/>
                  <a:gd name="connsiteY2258" fmla="*/ 1413118 h 6739347"/>
                  <a:gd name="connsiteX2259" fmla="*/ 2874107 w 4796532"/>
                  <a:gd name="connsiteY2259" fmla="*/ 1398268 h 6739347"/>
                  <a:gd name="connsiteX2260" fmla="*/ 2881088 w 4796532"/>
                  <a:gd name="connsiteY2260" fmla="*/ 1386189 h 6739347"/>
                  <a:gd name="connsiteX2261" fmla="*/ 2888846 w 4796532"/>
                  <a:gd name="connsiteY2261" fmla="*/ 1376881 h 6739347"/>
                  <a:gd name="connsiteX2262" fmla="*/ 2896713 w 4796532"/>
                  <a:gd name="connsiteY2262" fmla="*/ 1370675 h 6739347"/>
                  <a:gd name="connsiteX2263" fmla="*/ 2907463 w 4796532"/>
                  <a:gd name="connsiteY2263" fmla="*/ 1370454 h 6739347"/>
                  <a:gd name="connsiteX2264" fmla="*/ 2913557 w 4796532"/>
                  <a:gd name="connsiteY2264" fmla="*/ 1368348 h 6739347"/>
                  <a:gd name="connsiteX2265" fmla="*/ 2916217 w 4796532"/>
                  <a:gd name="connsiteY2265" fmla="*/ 1361478 h 6739347"/>
                  <a:gd name="connsiteX2266" fmla="*/ 2916439 w 4796532"/>
                  <a:gd name="connsiteY2266" fmla="*/ 1358153 h 6739347"/>
                  <a:gd name="connsiteX2267" fmla="*/ 2917436 w 4796532"/>
                  <a:gd name="connsiteY2267" fmla="*/ 1351172 h 6739347"/>
                  <a:gd name="connsiteX2268" fmla="*/ 2917657 w 4796532"/>
                  <a:gd name="connsiteY2268" fmla="*/ 1347293 h 6739347"/>
                  <a:gd name="connsiteX2269" fmla="*/ 2917214 w 4796532"/>
                  <a:gd name="connsiteY2269" fmla="*/ 1340755 h 6739347"/>
                  <a:gd name="connsiteX2270" fmla="*/ 2915995 w 4796532"/>
                  <a:gd name="connsiteY2270" fmla="*/ 1339869 h 6739347"/>
                  <a:gd name="connsiteX2271" fmla="*/ 2914333 w 4796532"/>
                  <a:gd name="connsiteY2271" fmla="*/ 1340423 h 6739347"/>
                  <a:gd name="connsiteX2272" fmla="*/ 2912338 w 4796532"/>
                  <a:gd name="connsiteY2272" fmla="*/ 1338096 h 6739347"/>
                  <a:gd name="connsiteX2273" fmla="*/ 2913114 w 4796532"/>
                  <a:gd name="connsiteY2273" fmla="*/ 1332444 h 6739347"/>
                  <a:gd name="connsiteX2274" fmla="*/ 2917657 w 4796532"/>
                  <a:gd name="connsiteY2274" fmla="*/ 1327236 h 6739347"/>
                  <a:gd name="connsiteX2275" fmla="*/ 2928739 w 4796532"/>
                  <a:gd name="connsiteY2275" fmla="*/ 1327457 h 6739347"/>
                  <a:gd name="connsiteX2276" fmla="*/ 2948021 w 4796532"/>
                  <a:gd name="connsiteY2276" fmla="*/ 1322692 h 6739347"/>
                  <a:gd name="connsiteX2277" fmla="*/ 2991682 w 4796532"/>
                  <a:gd name="connsiteY2277" fmla="*/ 1316043 h 6739347"/>
                  <a:gd name="connsiteX2278" fmla="*/ 3015286 w 4796532"/>
                  <a:gd name="connsiteY2278" fmla="*/ 1305737 h 6739347"/>
                  <a:gd name="connsiteX2279" fmla="*/ 3033792 w 4796532"/>
                  <a:gd name="connsiteY2279" fmla="*/ 1300640 h 6739347"/>
                  <a:gd name="connsiteX2280" fmla="*/ 3041549 w 4796532"/>
                  <a:gd name="connsiteY2280" fmla="*/ 1300972 h 6739347"/>
                  <a:gd name="connsiteX2281" fmla="*/ 3046868 w 4796532"/>
                  <a:gd name="connsiteY2281" fmla="*/ 1300640 h 6739347"/>
                  <a:gd name="connsiteX2282" fmla="*/ 3048973 w 4796532"/>
                  <a:gd name="connsiteY2282" fmla="*/ 1301416 h 6739347"/>
                  <a:gd name="connsiteX2283" fmla="*/ 3056177 w 4796532"/>
                  <a:gd name="connsiteY2283" fmla="*/ 1303410 h 6739347"/>
                  <a:gd name="connsiteX2284" fmla="*/ 3066261 w 4796532"/>
                  <a:gd name="connsiteY2284" fmla="*/ 1304075 h 6739347"/>
                  <a:gd name="connsiteX2285" fmla="*/ 3070472 w 4796532"/>
                  <a:gd name="connsiteY2285" fmla="*/ 1301416 h 6739347"/>
                  <a:gd name="connsiteX2286" fmla="*/ 3073131 w 4796532"/>
                  <a:gd name="connsiteY2286" fmla="*/ 1292883 h 6739347"/>
                  <a:gd name="connsiteX2287" fmla="*/ 3071912 w 4796532"/>
                  <a:gd name="connsiteY2287" fmla="*/ 1284239 h 6739347"/>
                  <a:gd name="connsiteX2288" fmla="*/ 3071136 w 4796532"/>
                  <a:gd name="connsiteY2288" fmla="*/ 1281580 h 6739347"/>
                  <a:gd name="connsiteX2289" fmla="*/ 3070915 w 4796532"/>
                  <a:gd name="connsiteY2289" fmla="*/ 1278809 h 6739347"/>
                  <a:gd name="connsiteX2290" fmla="*/ 3068145 w 4796532"/>
                  <a:gd name="connsiteY2290" fmla="*/ 1271717 h 6739347"/>
                  <a:gd name="connsiteX2291" fmla="*/ 3066039 w 4796532"/>
                  <a:gd name="connsiteY2291" fmla="*/ 1264957 h 6739347"/>
                  <a:gd name="connsiteX2292" fmla="*/ 3065042 w 4796532"/>
                  <a:gd name="connsiteY2292" fmla="*/ 1262963 h 6739347"/>
                  <a:gd name="connsiteX2293" fmla="*/ 3064710 w 4796532"/>
                  <a:gd name="connsiteY2293" fmla="*/ 1260636 h 6739347"/>
                  <a:gd name="connsiteX2294" fmla="*/ 3064488 w 4796532"/>
                  <a:gd name="connsiteY2294" fmla="*/ 1258087 h 6739347"/>
                  <a:gd name="connsiteX2295" fmla="*/ 3063823 w 4796532"/>
                  <a:gd name="connsiteY2295" fmla="*/ 1255649 h 6739347"/>
                  <a:gd name="connsiteX2296" fmla="*/ 3061385 w 4796532"/>
                  <a:gd name="connsiteY2296" fmla="*/ 1252103 h 6739347"/>
                  <a:gd name="connsiteX2297" fmla="*/ 3059058 w 4796532"/>
                  <a:gd name="connsiteY2297" fmla="*/ 1249887 h 6739347"/>
                  <a:gd name="connsiteX2298" fmla="*/ 3056731 w 4796532"/>
                  <a:gd name="connsiteY2298" fmla="*/ 1246895 h 6739347"/>
                  <a:gd name="connsiteX2299" fmla="*/ 3054625 w 4796532"/>
                  <a:gd name="connsiteY2299" fmla="*/ 1241243 h 6739347"/>
                  <a:gd name="connsiteX2300" fmla="*/ 3053628 w 4796532"/>
                  <a:gd name="connsiteY2300" fmla="*/ 1236810 h 6739347"/>
                  <a:gd name="connsiteX2301" fmla="*/ 3053184 w 4796532"/>
                  <a:gd name="connsiteY2301" fmla="*/ 1232821 h 6739347"/>
                  <a:gd name="connsiteX2302" fmla="*/ 3052963 w 4796532"/>
                  <a:gd name="connsiteY2302" fmla="*/ 1222626 h 6739347"/>
                  <a:gd name="connsiteX2303" fmla="*/ 3052963 w 4796532"/>
                  <a:gd name="connsiteY2303" fmla="*/ 1219523 h 6739347"/>
                  <a:gd name="connsiteX2304" fmla="*/ 3053406 w 4796532"/>
                  <a:gd name="connsiteY2304" fmla="*/ 1217861 h 6739347"/>
                  <a:gd name="connsiteX2305" fmla="*/ 3053406 w 4796532"/>
                  <a:gd name="connsiteY2305" fmla="*/ 1216199 h 6739347"/>
                  <a:gd name="connsiteX2306" fmla="*/ 3052520 w 4796532"/>
                  <a:gd name="connsiteY2306" fmla="*/ 1213207 h 6739347"/>
                  <a:gd name="connsiteX2307" fmla="*/ 3050858 w 4796532"/>
                  <a:gd name="connsiteY2307" fmla="*/ 1211655 h 6739347"/>
                  <a:gd name="connsiteX2308" fmla="*/ 3043544 w 4796532"/>
                  <a:gd name="connsiteY2308" fmla="*/ 1212209 h 6739347"/>
                  <a:gd name="connsiteX2309" fmla="*/ 3046758 w 4796532"/>
                  <a:gd name="connsiteY2309" fmla="*/ 1211323 h 6739347"/>
                  <a:gd name="connsiteX2310" fmla="*/ 3050193 w 4796532"/>
                  <a:gd name="connsiteY2310" fmla="*/ 1209328 h 6739347"/>
                  <a:gd name="connsiteX2311" fmla="*/ 3051855 w 4796532"/>
                  <a:gd name="connsiteY2311" fmla="*/ 1205893 h 6739347"/>
                  <a:gd name="connsiteX2312" fmla="*/ 3043544 w 4796532"/>
                  <a:gd name="connsiteY2312" fmla="*/ 1194479 h 6739347"/>
                  <a:gd name="connsiteX2313" fmla="*/ 3039000 w 4796532"/>
                  <a:gd name="connsiteY2313" fmla="*/ 1188052 h 6739347"/>
                  <a:gd name="connsiteX2314" fmla="*/ 3036008 w 4796532"/>
                  <a:gd name="connsiteY2314" fmla="*/ 1186279 h 6739347"/>
                  <a:gd name="connsiteX2315" fmla="*/ 3032684 w 4796532"/>
                  <a:gd name="connsiteY2315" fmla="*/ 1182289 h 6739347"/>
                  <a:gd name="connsiteX2316" fmla="*/ 3031021 w 4796532"/>
                  <a:gd name="connsiteY2316" fmla="*/ 1181070 h 6739347"/>
                  <a:gd name="connsiteX2317" fmla="*/ 3024816 w 4796532"/>
                  <a:gd name="connsiteY2317" fmla="*/ 1182289 h 6739347"/>
                  <a:gd name="connsiteX2318" fmla="*/ 3022599 w 4796532"/>
                  <a:gd name="connsiteY2318" fmla="*/ 1181070 h 6739347"/>
                  <a:gd name="connsiteX2319" fmla="*/ 3016505 w 4796532"/>
                  <a:gd name="connsiteY2319" fmla="*/ 1173424 h 6739347"/>
                  <a:gd name="connsiteX2320" fmla="*/ 3009967 w 4796532"/>
                  <a:gd name="connsiteY2320" fmla="*/ 1164337 h 6739347"/>
                  <a:gd name="connsiteX2321" fmla="*/ 3000326 w 4796532"/>
                  <a:gd name="connsiteY2321" fmla="*/ 1151593 h 6739347"/>
                  <a:gd name="connsiteX2322" fmla="*/ 2996336 w 4796532"/>
                  <a:gd name="connsiteY2322" fmla="*/ 1148934 h 6739347"/>
                  <a:gd name="connsiteX2323" fmla="*/ 2994563 w 4796532"/>
                  <a:gd name="connsiteY2323" fmla="*/ 1147604 h 6739347"/>
                  <a:gd name="connsiteX2324" fmla="*/ 2993898 w 4796532"/>
                  <a:gd name="connsiteY2324" fmla="*/ 1144944 h 6739347"/>
                  <a:gd name="connsiteX2325" fmla="*/ 2993566 w 4796532"/>
                  <a:gd name="connsiteY2325" fmla="*/ 1138185 h 6739347"/>
                  <a:gd name="connsiteX2326" fmla="*/ 2993123 w 4796532"/>
                  <a:gd name="connsiteY2326" fmla="*/ 1135082 h 6739347"/>
                  <a:gd name="connsiteX2327" fmla="*/ 2992015 w 4796532"/>
                  <a:gd name="connsiteY2327" fmla="*/ 1132755 h 6739347"/>
                  <a:gd name="connsiteX2328" fmla="*/ 2989244 w 4796532"/>
                  <a:gd name="connsiteY2328" fmla="*/ 1129541 h 6739347"/>
                  <a:gd name="connsiteX2329" fmla="*/ 2988136 w 4796532"/>
                  <a:gd name="connsiteY2329" fmla="*/ 1127546 h 6739347"/>
                  <a:gd name="connsiteX2330" fmla="*/ 2987471 w 4796532"/>
                  <a:gd name="connsiteY2330" fmla="*/ 1125108 h 6739347"/>
                  <a:gd name="connsiteX2331" fmla="*/ 2986363 w 4796532"/>
                  <a:gd name="connsiteY2331" fmla="*/ 1119235 h 6739347"/>
                  <a:gd name="connsiteX2332" fmla="*/ 2985698 w 4796532"/>
                  <a:gd name="connsiteY2332" fmla="*/ 1116797 h 6739347"/>
                  <a:gd name="connsiteX2333" fmla="*/ 2984922 w 4796532"/>
                  <a:gd name="connsiteY2333" fmla="*/ 1109927 h 6739347"/>
                  <a:gd name="connsiteX2334" fmla="*/ 2978717 w 4796532"/>
                  <a:gd name="connsiteY2334" fmla="*/ 1106935 h 6739347"/>
                  <a:gd name="connsiteX2335" fmla="*/ 2943921 w 4796532"/>
                  <a:gd name="connsiteY2335" fmla="*/ 1088983 h 6739347"/>
                  <a:gd name="connsiteX2336" fmla="*/ 2912671 w 4796532"/>
                  <a:gd name="connsiteY2336" fmla="*/ 1079342 h 6739347"/>
                  <a:gd name="connsiteX2337" fmla="*/ 2873885 w 4796532"/>
                  <a:gd name="connsiteY2337" fmla="*/ 1077125 h 6739347"/>
                  <a:gd name="connsiteX2338" fmla="*/ 2822467 w 4796532"/>
                  <a:gd name="connsiteY2338" fmla="*/ 1076682 h 6739347"/>
                  <a:gd name="connsiteX2339" fmla="*/ 2791771 w 4796532"/>
                  <a:gd name="connsiteY2339" fmla="*/ 1081890 h 6739347"/>
                  <a:gd name="connsiteX2340" fmla="*/ 2762959 w 4796532"/>
                  <a:gd name="connsiteY2340" fmla="*/ 1077458 h 6739347"/>
                  <a:gd name="connsiteX2341" fmla="*/ 2749440 w 4796532"/>
                  <a:gd name="connsiteY2341" fmla="*/ 1066265 h 6739347"/>
                  <a:gd name="connsiteX2342" fmla="*/ 2744564 w 4796532"/>
                  <a:gd name="connsiteY2342" fmla="*/ 1064603 h 6739347"/>
                  <a:gd name="connsiteX2343" fmla="*/ 2742347 w 4796532"/>
                  <a:gd name="connsiteY2343" fmla="*/ 1063052 h 6739347"/>
                  <a:gd name="connsiteX2344" fmla="*/ 2740575 w 4796532"/>
                  <a:gd name="connsiteY2344" fmla="*/ 1060392 h 6739347"/>
                  <a:gd name="connsiteX2345" fmla="*/ 2736142 w 4796532"/>
                  <a:gd name="connsiteY2345" fmla="*/ 1057289 h 6739347"/>
                  <a:gd name="connsiteX2346" fmla="*/ 2729825 w 4796532"/>
                  <a:gd name="connsiteY2346" fmla="*/ 1054851 h 6739347"/>
                  <a:gd name="connsiteX2347" fmla="*/ 2723841 w 4796532"/>
                  <a:gd name="connsiteY2347" fmla="*/ 1050419 h 6739347"/>
                  <a:gd name="connsiteX2348" fmla="*/ 2721403 w 4796532"/>
                  <a:gd name="connsiteY2348" fmla="*/ 1049643 h 6739347"/>
                  <a:gd name="connsiteX2349" fmla="*/ 2705557 w 4796532"/>
                  <a:gd name="connsiteY2349" fmla="*/ 1041000 h 6739347"/>
                  <a:gd name="connsiteX2350" fmla="*/ 2693810 w 4796532"/>
                  <a:gd name="connsiteY2350" fmla="*/ 1041332 h 6739347"/>
                  <a:gd name="connsiteX2351" fmla="*/ 2687383 w 4796532"/>
                  <a:gd name="connsiteY2351" fmla="*/ 1041775 h 6739347"/>
                  <a:gd name="connsiteX2352" fmla="*/ 2682507 w 4796532"/>
                  <a:gd name="connsiteY2352" fmla="*/ 1044435 h 6739347"/>
                  <a:gd name="connsiteX2353" fmla="*/ 2684612 w 4796532"/>
                  <a:gd name="connsiteY2353" fmla="*/ 1051416 h 6739347"/>
                  <a:gd name="connsiteX2354" fmla="*/ 2688491 w 4796532"/>
                  <a:gd name="connsiteY2354" fmla="*/ 1058287 h 6739347"/>
                  <a:gd name="connsiteX2355" fmla="*/ 2735809 w 4796532"/>
                  <a:gd name="connsiteY2355" fmla="*/ 1101283 h 6739347"/>
                  <a:gd name="connsiteX2356" fmla="*/ 2783127 w 4796532"/>
                  <a:gd name="connsiteY2356" fmla="*/ 1143947 h 6739347"/>
                  <a:gd name="connsiteX2357" fmla="*/ 2790774 w 4796532"/>
                  <a:gd name="connsiteY2357" fmla="*/ 1156026 h 6739347"/>
                  <a:gd name="connsiteX2358" fmla="*/ 2792547 w 4796532"/>
                  <a:gd name="connsiteY2358" fmla="*/ 1161899 h 6739347"/>
                  <a:gd name="connsiteX2359" fmla="*/ 2792547 w 4796532"/>
                  <a:gd name="connsiteY2359" fmla="*/ 1168548 h 6739347"/>
                  <a:gd name="connsiteX2360" fmla="*/ 2791771 w 4796532"/>
                  <a:gd name="connsiteY2360" fmla="*/ 1175751 h 6739347"/>
                  <a:gd name="connsiteX2361" fmla="*/ 2788557 w 4796532"/>
                  <a:gd name="connsiteY2361" fmla="*/ 1193814 h 6739347"/>
                  <a:gd name="connsiteX2362" fmla="*/ 2788336 w 4796532"/>
                  <a:gd name="connsiteY2362" fmla="*/ 1196695 h 6739347"/>
                  <a:gd name="connsiteX2363" fmla="*/ 2788336 w 4796532"/>
                  <a:gd name="connsiteY2363" fmla="*/ 1201793 h 6739347"/>
                  <a:gd name="connsiteX2364" fmla="*/ 2788003 w 4796532"/>
                  <a:gd name="connsiteY2364" fmla="*/ 1204785 h 6739347"/>
                  <a:gd name="connsiteX2365" fmla="*/ 2786120 w 4796532"/>
                  <a:gd name="connsiteY2365" fmla="*/ 1212431 h 6739347"/>
                  <a:gd name="connsiteX2366" fmla="*/ 2784790 w 4796532"/>
                  <a:gd name="connsiteY2366" fmla="*/ 1220299 h 6739347"/>
                  <a:gd name="connsiteX2367" fmla="*/ 2784346 w 4796532"/>
                  <a:gd name="connsiteY2367" fmla="*/ 1229386 h 6739347"/>
                  <a:gd name="connsiteX2368" fmla="*/ 2785566 w 4796532"/>
                  <a:gd name="connsiteY2368" fmla="*/ 1235481 h 6739347"/>
                  <a:gd name="connsiteX2369" fmla="*/ 2789222 w 4796532"/>
                  <a:gd name="connsiteY2369" fmla="*/ 1234372 h 6739347"/>
                  <a:gd name="connsiteX2370" fmla="*/ 2794098 w 4796532"/>
                  <a:gd name="connsiteY2370" fmla="*/ 1229829 h 6739347"/>
                  <a:gd name="connsiteX2371" fmla="*/ 2799861 w 4796532"/>
                  <a:gd name="connsiteY2371" fmla="*/ 1226394 h 6739347"/>
                  <a:gd name="connsiteX2372" fmla="*/ 2805734 w 4796532"/>
                  <a:gd name="connsiteY2372" fmla="*/ 1224953 h 6739347"/>
                  <a:gd name="connsiteX2373" fmla="*/ 2810831 w 4796532"/>
                  <a:gd name="connsiteY2373" fmla="*/ 1226505 h 6739347"/>
                  <a:gd name="connsiteX2374" fmla="*/ 2811607 w 4796532"/>
                  <a:gd name="connsiteY2374" fmla="*/ 1227059 h 6739347"/>
                  <a:gd name="connsiteX2375" fmla="*/ 2802853 w 4796532"/>
                  <a:gd name="connsiteY2375" fmla="*/ 1228942 h 6739347"/>
                  <a:gd name="connsiteX2376" fmla="*/ 2783349 w 4796532"/>
                  <a:gd name="connsiteY2376" fmla="*/ 1242573 h 6739347"/>
                  <a:gd name="connsiteX2377" fmla="*/ 2780579 w 4796532"/>
                  <a:gd name="connsiteY2377" fmla="*/ 1247670 h 6739347"/>
                  <a:gd name="connsiteX2378" fmla="*/ 2782795 w 4796532"/>
                  <a:gd name="connsiteY2378" fmla="*/ 1249222 h 6739347"/>
                  <a:gd name="connsiteX2379" fmla="*/ 2787117 w 4796532"/>
                  <a:gd name="connsiteY2379" fmla="*/ 1247781 h 6739347"/>
                  <a:gd name="connsiteX2380" fmla="*/ 2789112 w 4796532"/>
                  <a:gd name="connsiteY2380" fmla="*/ 1249554 h 6739347"/>
                  <a:gd name="connsiteX2381" fmla="*/ 2787006 w 4796532"/>
                  <a:gd name="connsiteY2381" fmla="*/ 1251327 h 6739347"/>
                  <a:gd name="connsiteX2382" fmla="*/ 2782352 w 4796532"/>
                  <a:gd name="connsiteY2382" fmla="*/ 1251770 h 6739347"/>
                  <a:gd name="connsiteX2383" fmla="*/ 2780468 w 4796532"/>
                  <a:gd name="connsiteY2383" fmla="*/ 1253654 h 6739347"/>
                  <a:gd name="connsiteX2384" fmla="*/ 2778916 w 4796532"/>
                  <a:gd name="connsiteY2384" fmla="*/ 1266066 h 6739347"/>
                  <a:gd name="connsiteX2385" fmla="*/ 2781687 w 4796532"/>
                  <a:gd name="connsiteY2385" fmla="*/ 1268836 h 6739347"/>
                  <a:gd name="connsiteX2386" fmla="*/ 2791439 w 4796532"/>
                  <a:gd name="connsiteY2386" fmla="*/ 1264957 h 6739347"/>
                  <a:gd name="connsiteX2387" fmla="*/ 2795207 w 4796532"/>
                  <a:gd name="connsiteY2387" fmla="*/ 1268393 h 6739347"/>
                  <a:gd name="connsiteX2388" fmla="*/ 2793212 w 4796532"/>
                  <a:gd name="connsiteY2388" fmla="*/ 1270720 h 6739347"/>
                  <a:gd name="connsiteX2389" fmla="*/ 2789444 w 4796532"/>
                  <a:gd name="connsiteY2389" fmla="*/ 1276482 h 6739347"/>
                  <a:gd name="connsiteX2390" fmla="*/ 2787449 w 4796532"/>
                  <a:gd name="connsiteY2390" fmla="*/ 1278699 h 6739347"/>
                  <a:gd name="connsiteX2391" fmla="*/ 2784790 w 4796532"/>
                  <a:gd name="connsiteY2391" fmla="*/ 1279807 h 6739347"/>
                  <a:gd name="connsiteX2392" fmla="*/ 2775814 w 4796532"/>
                  <a:gd name="connsiteY2392" fmla="*/ 1278699 h 6739347"/>
                  <a:gd name="connsiteX2393" fmla="*/ 2774705 w 4796532"/>
                  <a:gd name="connsiteY2393" fmla="*/ 1281026 h 6739347"/>
                  <a:gd name="connsiteX2394" fmla="*/ 2774373 w 4796532"/>
                  <a:gd name="connsiteY2394" fmla="*/ 1286123 h 6739347"/>
                  <a:gd name="connsiteX2395" fmla="*/ 2774373 w 4796532"/>
                  <a:gd name="connsiteY2395" fmla="*/ 1291442 h 6739347"/>
                  <a:gd name="connsiteX2396" fmla="*/ 2774705 w 4796532"/>
                  <a:gd name="connsiteY2396" fmla="*/ 1294102 h 6739347"/>
                  <a:gd name="connsiteX2397" fmla="*/ 2776035 w 4796532"/>
                  <a:gd name="connsiteY2397" fmla="*/ 1296651 h 6739347"/>
                  <a:gd name="connsiteX2398" fmla="*/ 2777587 w 4796532"/>
                  <a:gd name="connsiteY2398" fmla="*/ 1298867 h 6739347"/>
                  <a:gd name="connsiteX2399" fmla="*/ 2778916 w 4796532"/>
                  <a:gd name="connsiteY2399" fmla="*/ 1301527 h 6739347"/>
                  <a:gd name="connsiteX2400" fmla="*/ 2779692 w 4796532"/>
                  <a:gd name="connsiteY2400" fmla="*/ 1305294 h 6739347"/>
                  <a:gd name="connsiteX2401" fmla="*/ 2779692 w 4796532"/>
                  <a:gd name="connsiteY2401" fmla="*/ 1308840 h 6739347"/>
                  <a:gd name="connsiteX2402" fmla="*/ 2778916 w 4796532"/>
                  <a:gd name="connsiteY2402" fmla="*/ 1313051 h 6739347"/>
                  <a:gd name="connsiteX2403" fmla="*/ 2778030 w 4796532"/>
                  <a:gd name="connsiteY2403" fmla="*/ 1317041 h 6739347"/>
                  <a:gd name="connsiteX2404" fmla="*/ 2777255 w 4796532"/>
                  <a:gd name="connsiteY2404" fmla="*/ 1319811 h 6739347"/>
                  <a:gd name="connsiteX2405" fmla="*/ 2773930 w 4796532"/>
                  <a:gd name="connsiteY2405" fmla="*/ 1327568 h 6739347"/>
                  <a:gd name="connsiteX2406" fmla="*/ 2772600 w 4796532"/>
                  <a:gd name="connsiteY2406" fmla="*/ 1332112 h 6739347"/>
                  <a:gd name="connsiteX2407" fmla="*/ 2773376 w 4796532"/>
                  <a:gd name="connsiteY2407" fmla="*/ 1334106 h 6739347"/>
                  <a:gd name="connsiteX2408" fmla="*/ 2778584 w 4796532"/>
                  <a:gd name="connsiteY2408" fmla="*/ 1333220 h 6739347"/>
                  <a:gd name="connsiteX2409" fmla="*/ 2780911 w 4796532"/>
                  <a:gd name="connsiteY2409" fmla="*/ 1334328 h 6739347"/>
                  <a:gd name="connsiteX2410" fmla="*/ 2781909 w 4796532"/>
                  <a:gd name="connsiteY2410" fmla="*/ 1338317 h 6739347"/>
                  <a:gd name="connsiteX2411" fmla="*/ 2781133 w 4796532"/>
                  <a:gd name="connsiteY2411" fmla="*/ 1342639 h 6739347"/>
                  <a:gd name="connsiteX2412" fmla="*/ 2779249 w 4796532"/>
                  <a:gd name="connsiteY2412" fmla="*/ 1345299 h 6739347"/>
                  <a:gd name="connsiteX2413" fmla="*/ 2777144 w 4796532"/>
                  <a:gd name="connsiteY2413" fmla="*/ 1346518 h 6739347"/>
                  <a:gd name="connsiteX2414" fmla="*/ 2775703 w 4796532"/>
                  <a:gd name="connsiteY2414" fmla="*/ 1346518 h 6739347"/>
                  <a:gd name="connsiteX2415" fmla="*/ 2775703 w 4796532"/>
                  <a:gd name="connsiteY2415" fmla="*/ 1345742 h 6739347"/>
                  <a:gd name="connsiteX2416" fmla="*/ 2775370 w 4796532"/>
                  <a:gd name="connsiteY2416" fmla="*/ 1343858 h 6739347"/>
                  <a:gd name="connsiteX2417" fmla="*/ 2774816 w 4796532"/>
                  <a:gd name="connsiteY2417" fmla="*/ 1341752 h 6739347"/>
                  <a:gd name="connsiteX2418" fmla="*/ 2774262 w 4796532"/>
                  <a:gd name="connsiteY2418" fmla="*/ 1340423 h 6739347"/>
                  <a:gd name="connsiteX2419" fmla="*/ 2773265 w 4796532"/>
                  <a:gd name="connsiteY2419" fmla="*/ 1340201 h 6739347"/>
                  <a:gd name="connsiteX2420" fmla="*/ 2770384 w 4796532"/>
                  <a:gd name="connsiteY2420" fmla="*/ 1341531 h 6739347"/>
                  <a:gd name="connsiteX2421" fmla="*/ 2769497 w 4796532"/>
                  <a:gd name="connsiteY2421" fmla="*/ 1342417 h 6739347"/>
                  <a:gd name="connsiteX2422" fmla="*/ 2768500 w 4796532"/>
                  <a:gd name="connsiteY2422" fmla="*/ 1345299 h 6739347"/>
                  <a:gd name="connsiteX2423" fmla="*/ 2767503 w 4796532"/>
                  <a:gd name="connsiteY2423" fmla="*/ 1349731 h 6739347"/>
                  <a:gd name="connsiteX2424" fmla="*/ 2767724 w 4796532"/>
                  <a:gd name="connsiteY2424" fmla="*/ 1353610 h 6739347"/>
                  <a:gd name="connsiteX2425" fmla="*/ 2767281 w 4796532"/>
                  <a:gd name="connsiteY2425" fmla="*/ 1359150 h 6739347"/>
                  <a:gd name="connsiteX2426" fmla="*/ 2767281 w 4796532"/>
                  <a:gd name="connsiteY2426" fmla="*/ 1361588 h 6739347"/>
                  <a:gd name="connsiteX2427" fmla="*/ 2765064 w 4796532"/>
                  <a:gd name="connsiteY2427" fmla="*/ 1373556 h 6739347"/>
                  <a:gd name="connsiteX2428" fmla="*/ 2749107 w 4796532"/>
                  <a:gd name="connsiteY2428" fmla="*/ 1417883 h 6739347"/>
                  <a:gd name="connsiteX2429" fmla="*/ 2741240 w 4796532"/>
                  <a:gd name="connsiteY2429" fmla="*/ 1442262 h 6739347"/>
                  <a:gd name="connsiteX2430" fmla="*/ 2738247 w 4796532"/>
                  <a:gd name="connsiteY2430" fmla="*/ 1461544 h 6739347"/>
                  <a:gd name="connsiteX2431" fmla="*/ 2738247 w 4796532"/>
                  <a:gd name="connsiteY2431" fmla="*/ 1473069 h 6739347"/>
                  <a:gd name="connsiteX2432" fmla="*/ 2737693 w 4796532"/>
                  <a:gd name="connsiteY2432" fmla="*/ 1478055 h 6739347"/>
                  <a:gd name="connsiteX2433" fmla="*/ 2739245 w 4796532"/>
                  <a:gd name="connsiteY2433" fmla="*/ 1482931 h 6739347"/>
                  <a:gd name="connsiteX2434" fmla="*/ 2743788 w 4796532"/>
                  <a:gd name="connsiteY2434" fmla="*/ 1490910 h 6739347"/>
                  <a:gd name="connsiteX2435" fmla="*/ 2749661 w 4796532"/>
                  <a:gd name="connsiteY2435" fmla="*/ 1492683 h 6739347"/>
                  <a:gd name="connsiteX2436" fmla="*/ 2755313 w 4796532"/>
                  <a:gd name="connsiteY2436" fmla="*/ 1495675 h 6739347"/>
                  <a:gd name="connsiteX2437" fmla="*/ 2758970 w 4796532"/>
                  <a:gd name="connsiteY2437" fmla="*/ 1494899 h 6739347"/>
                  <a:gd name="connsiteX2438" fmla="*/ 2763181 w 4796532"/>
                  <a:gd name="connsiteY2438" fmla="*/ 1494899 h 6739347"/>
                  <a:gd name="connsiteX2439" fmla="*/ 2769165 w 4796532"/>
                  <a:gd name="connsiteY2439" fmla="*/ 1493791 h 6739347"/>
                  <a:gd name="connsiteX2440" fmla="*/ 2775481 w 4796532"/>
                  <a:gd name="connsiteY2440" fmla="*/ 1496340 h 6739347"/>
                  <a:gd name="connsiteX2441" fmla="*/ 2781798 w 4796532"/>
                  <a:gd name="connsiteY2441" fmla="*/ 1500883 h 6739347"/>
                  <a:gd name="connsiteX2442" fmla="*/ 2784457 w 4796532"/>
                  <a:gd name="connsiteY2442" fmla="*/ 1503543 h 6739347"/>
                  <a:gd name="connsiteX2443" fmla="*/ 2788114 w 4796532"/>
                  <a:gd name="connsiteY2443" fmla="*/ 1506202 h 6739347"/>
                  <a:gd name="connsiteX2444" fmla="*/ 2792768 w 4796532"/>
                  <a:gd name="connsiteY2444" fmla="*/ 1511411 h 6739347"/>
                  <a:gd name="connsiteX2445" fmla="*/ 2794763 w 4796532"/>
                  <a:gd name="connsiteY2445" fmla="*/ 1515068 h 6739347"/>
                  <a:gd name="connsiteX2446" fmla="*/ 2797201 w 4796532"/>
                  <a:gd name="connsiteY2446" fmla="*/ 1516952 h 6739347"/>
                  <a:gd name="connsiteX2447" fmla="*/ 2807507 w 4796532"/>
                  <a:gd name="connsiteY2447" fmla="*/ 1512076 h 6739347"/>
                  <a:gd name="connsiteX2448" fmla="*/ 2805401 w 4796532"/>
                  <a:gd name="connsiteY2448" fmla="*/ 1515843 h 6739347"/>
                  <a:gd name="connsiteX2449" fmla="*/ 2802742 w 4796532"/>
                  <a:gd name="connsiteY2449" fmla="*/ 1518060 h 6739347"/>
                  <a:gd name="connsiteX2450" fmla="*/ 2800415 w 4796532"/>
                  <a:gd name="connsiteY2450" fmla="*/ 1520830 h 6739347"/>
                  <a:gd name="connsiteX2451" fmla="*/ 2798974 w 4796532"/>
                  <a:gd name="connsiteY2451" fmla="*/ 1526260 h 6739347"/>
                  <a:gd name="connsiteX2452" fmla="*/ 2806953 w 4796532"/>
                  <a:gd name="connsiteY2452" fmla="*/ 1533685 h 6739347"/>
                  <a:gd name="connsiteX2453" fmla="*/ 2811053 w 4796532"/>
                  <a:gd name="connsiteY2453" fmla="*/ 1539115 h 6739347"/>
                  <a:gd name="connsiteX2454" fmla="*/ 2812826 w 4796532"/>
                  <a:gd name="connsiteY2454" fmla="*/ 1544101 h 6739347"/>
                  <a:gd name="connsiteX2455" fmla="*/ 2813602 w 4796532"/>
                  <a:gd name="connsiteY2455" fmla="*/ 1547758 h 6739347"/>
                  <a:gd name="connsiteX2456" fmla="*/ 2819031 w 4796532"/>
                  <a:gd name="connsiteY2456" fmla="*/ 1556069 h 6739347"/>
                  <a:gd name="connsiteX2457" fmla="*/ 2819807 w 4796532"/>
                  <a:gd name="connsiteY2457" fmla="*/ 1559394 h 6739347"/>
                  <a:gd name="connsiteX2458" fmla="*/ 2820251 w 4796532"/>
                  <a:gd name="connsiteY2458" fmla="*/ 1562829 h 6739347"/>
                  <a:gd name="connsiteX2459" fmla="*/ 2821248 w 4796532"/>
                  <a:gd name="connsiteY2459" fmla="*/ 1565267 h 6739347"/>
                  <a:gd name="connsiteX2460" fmla="*/ 2823796 w 4796532"/>
                  <a:gd name="connsiteY2460" fmla="*/ 1565821 h 6739347"/>
                  <a:gd name="connsiteX2461" fmla="*/ 2820251 w 4796532"/>
                  <a:gd name="connsiteY2461" fmla="*/ 1570143 h 6739347"/>
                  <a:gd name="connsiteX2462" fmla="*/ 2819253 w 4796532"/>
                  <a:gd name="connsiteY2462" fmla="*/ 1573246 h 6739347"/>
                  <a:gd name="connsiteX2463" fmla="*/ 2819918 w 4796532"/>
                  <a:gd name="connsiteY2463" fmla="*/ 1587430 h 6739347"/>
                  <a:gd name="connsiteX2464" fmla="*/ 2817481 w 4796532"/>
                  <a:gd name="connsiteY2464" fmla="*/ 1594522 h 6739347"/>
                  <a:gd name="connsiteX2465" fmla="*/ 2807396 w 4796532"/>
                  <a:gd name="connsiteY2465" fmla="*/ 1598733 h 6739347"/>
                  <a:gd name="connsiteX2466" fmla="*/ 2805955 w 4796532"/>
                  <a:gd name="connsiteY2466" fmla="*/ 1605271 h 6739347"/>
                  <a:gd name="connsiteX2467" fmla="*/ 2807839 w 4796532"/>
                  <a:gd name="connsiteY2467" fmla="*/ 1610591 h 6739347"/>
                  <a:gd name="connsiteX2468" fmla="*/ 2813934 w 4796532"/>
                  <a:gd name="connsiteY2468" fmla="*/ 1619345 h 6739347"/>
                  <a:gd name="connsiteX2469" fmla="*/ 2815818 w 4796532"/>
                  <a:gd name="connsiteY2469" fmla="*/ 1628654 h 6739347"/>
                  <a:gd name="connsiteX2470" fmla="*/ 2817259 w 4796532"/>
                  <a:gd name="connsiteY2470" fmla="*/ 1631645 h 6739347"/>
                  <a:gd name="connsiteX2471" fmla="*/ 2819918 w 4796532"/>
                  <a:gd name="connsiteY2471" fmla="*/ 1635746 h 6739347"/>
                  <a:gd name="connsiteX2472" fmla="*/ 2822356 w 4796532"/>
                  <a:gd name="connsiteY2472" fmla="*/ 1636632 h 6739347"/>
                  <a:gd name="connsiteX2473" fmla="*/ 2824905 w 4796532"/>
                  <a:gd name="connsiteY2473" fmla="*/ 1635524 h 6739347"/>
                  <a:gd name="connsiteX2474" fmla="*/ 2827121 w 4796532"/>
                  <a:gd name="connsiteY2474" fmla="*/ 1635192 h 6739347"/>
                  <a:gd name="connsiteX2475" fmla="*/ 2828451 w 4796532"/>
                  <a:gd name="connsiteY2475" fmla="*/ 1638516 h 6739347"/>
                  <a:gd name="connsiteX2476" fmla="*/ 2818478 w 4796532"/>
                  <a:gd name="connsiteY2476" fmla="*/ 1641619 h 6739347"/>
                  <a:gd name="connsiteX2477" fmla="*/ 2813380 w 4796532"/>
                  <a:gd name="connsiteY2477" fmla="*/ 1644832 h 6739347"/>
                  <a:gd name="connsiteX2478" fmla="*/ 2809391 w 4796532"/>
                  <a:gd name="connsiteY2478" fmla="*/ 1651149 h 6739347"/>
                  <a:gd name="connsiteX2479" fmla="*/ 2808394 w 4796532"/>
                  <a:gd name="connsiteY2479" fmla="*/ 1656690 h 6739347"/>
                  <a:gd name="connsiteX2480" fmla="*/ 2807507 w 4796532"/>
                  <a:gd name="connsiteY2480" fmla="*/ 1672980 h 6739347"/>
                  <a:gd name="connsiteX2481" fmla="*/ 2806731 w 4796532"/>
                  <a:gd name="connsiteY2481" fmla="*/ 1679518 h 6739347"/>
                  <a:gd name="connsiteX2482" fmla="*/ 2805512 w 4796532"/>
                  <a:gd name="connsiteY2482" fmla="*/ 1683507 h 6739347"/>
                  <a:gd name="connsiteX2483" fmla="*/ 2804183 w 4796532"/>
                  <a:gd name="connsiteY2483" fmla="*/ 1685945 h 6739347"/>
                  <a:gd name="connsiteX2484" fmla="*/ 2792436 w 4796532"/>
                  <a:gd name="connsiteY2484" fmla="*/ 1698910 h 6739347"/>
                  <a:gd name="connsiteX2485" fmla="*/ 2791439 w 4796532"/>
                  <a:gd name="connsiteY2485" fmla="*/ 1700794 h 6739347"/>
                  <a:gd name="connsiteX2486" fmla="*/ 2789444 w 4796532"/>
                  <a:gd name="connsiteY2486" fmla="*/ 1710214 h 6739347"/>
                  <a:gd name="connsiteX2487" fmla="*/ 2788557 w 4796532"/>
                  <a:gd name="connsiteY2487" fmla="*/ 1713427 h 6739347"/>
                  <a:gd name="connsiteX2488" fmla="*/ 2783571 w 4796532"/>
                  <a:gd name="connsiteY2488" fmla="*/ 1721738 h 6739347"/>
                  <a:gd name="connsiteX2489" fmla="*/ 2782020 w 4796532"/>
                  <a:gd name="connsiteY2489" fmla="*/ 1726171 h 6739347"/>
                  <a:gd name="connsiteX2490" fmla="*/ 2778916 w 4796532"/>
                  <a:gd name="connsiteY2490" fmla="*/ 1738028 h 6739347"/>
                  <a:gd name="connsiteX2491" fmla="*/ 2775814 w 4796532"/>
                  <a:gd name="connsiteY2491" fmla="*/ 1752988 h 6739347"/>
                  <a:gd name="connsiteX2492" fmla="*/ 2773930 w 4796532"/>
                  <a:gd name="connsiteY2492" fmla="*/ 1768502 h 6739347"/>
                  <a:gd name="connsiteX2493" fmla="*/ 2774373 w 4796532"/>
                  <a:gd name="connsiteY2493" fmla="*/ 1782022 h 6739347"/>
                  <a:gd name="connsiteX2494" fmla="*/ 2776146 w 4796532"/>
                  <a:gd name="connsiteY2494" fmla="*/ 1786898 h 6739347"/>
                  <a:gd name="connsiteX2495" fmla="*/ 2781687 w 4796532"/>
                  <a:gd name="connsiteY2495" fmla="*/ 1797204 h 6739347"/>
                  <a:gd name="connsiteX2496" fmla="*/ 2782906 w 4796532"/>
                  <a:gd name="connsiteY2496" fmla="*/ 1802079 h 6739347"/>
                  <a:gd name="connsiteX2497" fmla="*/ 2782020 w 4796532"/>
                  <a:gd name="connsiteY2497" fmla="*/ 1810058 h 6739347"/>
                  <a:gd name="connsiteX2498" fmla="*/ 2778916 w 4796532"/>
                  <a:gd name="connsiteY2498" fmla="*/ 1822580 h 6739347"/>
                  <a:gd name="connsiteX2499" fmla="*/ 2778916 w 4796532"/>
                  <a:gd name="connsiteY2499" fmla="*/ 1829673 h 6739347"/>
                  <a:gd name="connsiteX2500" fmla="*/ 2781466 w 4796532"/>
                  <a:gd name="connsiteY2500" fmla="*/ 1837319 h 6739347"/>
                  <a:gd name="connsiteX2501" fmla="*/ 2784568 w 4796532"/>
                  <a:gd name="connsiteY2501" fmla="*/ 1844411 h 6739347"/>
                  <a:gd name="connsiteX2502" fmla="*/ 2786452 w 4796532"/>
                  <a:gd name="connsiteY2502" fmla="*/ 1852722 h 6739347"/>
                  <a:gd name="connsiteX2503" fmla="*/ 2785233 w 4796532"/>
                  <a:gd name="connsiteY2503" fmla="*/ 1864025 h 6739347"/>
                  <a:gd name="connsiteX2504" fmla="*/ 2783792 w 4796532"/>
                  <a:gd name="connsiteY2504" fmla="*/ 1858152 h 6739347"/>
                  <a:gd name="connsiteX2505" fmla="*/ 2774816 w 4796532"/>
                  <a:gd name="connsiteY2505" fmla="*/ 1837762 h 6739347"/>
                  <a:gd name="connsiteX2506" fmla="*/ 2769497 w 4796532"/>
                  <a:gd name="connsiteY2506" fmla="*/ 1828121 h 6739347"/>
                  <a:gd name="connsiteX2507" fmla="*/ 2768057 w 4796532"/>
                  <a:gd name="connsiteY2507" fmla="*/ 1822137 h 6739347"/>
                  <a:gd name="connsiteX2508" fmla="*/ 2768057 w 4796532"/>
                  <a:gd name="connsiteY2508" fmla="*/ 1818148 h 6739347"/>
                  <a:gd name="connsiteX2509" fmla="*/ 2768611 w 4796532"/>
                  <a:gd name="connsiteY2509" fmla="*/ 1816153 h 6739347"/>
                  <a:gd name="connsiteX2510" fmla="*/ 2769497 w 4796532"/>
                  <a:gd name="connsiteY2510" fmla="*/ 1814269 h 6739347"/>
                  <a:gd name="connsiteX2511" fmla="*/ 2770384 w 4796532"/>
                  <a:gd name="connsiteY2511" fmla="*/ 1810612 h 6739347"/>
                  <a:gd name="connsiteX2512" fmla="*/ 2770716 w 4796532"/>
                  <a:gd name="connsiteY2512" fmla="*/ 1806069 h 6739347"/>
                  <a:gd name="connsiteX2513" fmla="*/ 2769940 w 4796532"/>
                  <a:gd name="connsiteY2513" fmla="*/ 1803631 h 6739347"/>
                  <a:gd name="connsiteX2514" fmla="*/ 2763403 w 4796532"/>
                  <a:gd name="connsiteY2514" fmla="*/ 1795874 h 6739347"/>
                  <a:gd name="connsiteX2515" fmla="*/ 2758748 w 4796532"/>
                  <a:gd name="connsiteY2515" fmla="*/ 1787120 h 6739347"/>
                  <a:gd name="connsiteX2516" fmla="*/ 2752542 w 4796532"/>
                  <a:gd name="connsiteY2516" fmla="*/ 1781911 h 6739347"/>
                  <a:gd name="connsiteX2517" fmla="*/ 2748110 w 4796532"/>
                  <a:gd name="connsiteY2517" fmla="*/ 1775373 h 6739347"/>
                  <a:gd name="connsiteX2518" fmla="*/ 2746337 w 4796532"/>
                  <a:gd name="connsiteY2518" fmla="*/ 1774265 h 6739347"/>
                  <a:gd name="connsiteX2519" fmla="*/ 2737582 w 4796532"/>
                  <a:gd name="connsiteY2519" fmla="*/ 1776592 h 6739347"/>
                  <a:gd name="connsiteX2520" fmla="*/ 2732485 w 4796532"/>
                  <a:gd name="connsiteY2520" fmla="*/ 1774154 h 6739347"/>
                  <a:gd name="connsiteX2521" fmla="*/ 2729936 w 4796532"/>
                  <a:gd name="connsiteY2521" fmla="*/ 1775151 h 6739347"/>
                  <a:gd name="connsiteX2522" fmla="*/ 2727609 w 4796532"/>
                  <a:gd name="connsiteY2522" fmla="*/ 1777589 h 6739347"/>
                  <a:gd name="connsiteX2523" fmla="*/ 2725836 w 4796532"/>
                  <a:gd name="connsiteY2523" fmla="*/ 1780914 h 6739347"/>
                  <a:gd name="connsiteX2524" fmla="*/ 2723620 w 4796532"/>
                  <a:gd name="connsiteY2524" fmla="*/ 1783795 h 6739347"/>
                  <a:gd name="connsiteX2525" fmla="*/ 2717747 w 4796532"/>
                  <a:gd name="connsiteY2525" fmla="*/ 1784238 h 6739347"/>
                  <a:gd name="connsiteX2526" fmla="*/ 2715087 w 4796532"/>
                  <a:gd name="connsiteY2526" fmla="*/ 1785125 h 6739347"/>
                  <a:gd name="connsiteX2527" fmla="*/ 2710543 w 4796532"/>
                  <a:gd name="connsiteY2527" fmla="*/ 1788006 h 6739347"/>
                  <a:gd name="connsiteX2528" fmla="*/ 2706000 w 4796532"/>
                  <a:gd name="connsiteY2528" fmla="*/ 1789447 h 6739347"/>
                  <a:gd name="connsiteX2529" fmla="*/ 2704227 w 4796532"/>
                  <a:gd name="connsiteY2529" fmla="*/ 1790555 h 6739347"/>
                  <a:gd name="connsiteX2530" fmla="*/ 2698243 w 4796532"/>
                  <a:gd name="connsiteY2530" fmla="*/ 1798755 h 6739347"/>
                  <a:gd name="connsiteX2531" fmla="*/ 2694919 w 4796532"/>
                  <a:gd name="connsiteY2531" fmla="*/ 1805958 h 6739347"/>
                  <a:gd name="connsiteX2532" fmla="*/ 2698243 w 4796532"/>
                  <a:gd name="connsiteY2532" fmla="*/ 1808728 h 6739347"/>
                  <a:gd name="connsiteX2533" fmla="*/ 2708438 w 4796532"/>
                  <a:gd name="connsiteY2533" fmla="*/ 1811277 h 6739347"/>
                  <a:gd name="connsiteX2534" fmla="*/ 2710765 w 4796532"/>
                  <a:gd name="connsiteY2534" fmla="*/ 1815931 h 6739347"/>
                  <a:gd name="connsiteX2535" fmla="*/ 2711208 w 4796532"/>
                  <a:gd name="connsiteY2535" fmla="*/ 1820807 h 6739347"/>
                  <a:gd name="connsiteX2536" fmla="*/ 2709990 w 4796532"/>
                  <a:gd name="connsiteY2536" fmla="*/ 1833108 h 6739347"/>
                  <a:gd name="connsiteX2537" fmla="*/ 2707995 w 4796532"/>
                  <a:gd name="connsiteY2537" fmla="*/ 1825683 h 6739347"/>
                  <a:gd name="connsiteX2538" fmla="*/ 2705668 w 4796532"/>
                  <a:gd name="connsiteY2538" fmla="*/ 1819588 h 6739347"/>
                  <a:gd name="connsiteX2539" fmla="*/ 2702786 w 4796532"/>
                  <a:gd name="connsiteY2539" fmla="*/ 1815488 h 6739347"/>
                  <a:gd name="connsiteX2540" fmla="*/ 2699129 w 4796532"/>
                  <a:gd name="connsiteY2540" fmla="*/ 1813937 h 6739347"/>
                  <a:gd name="connsiteX2541" fmla="*/ 2694253 w 4796532"/>
                  <a:gd name="connsiteY2541" fmla="*/ 1815377 h 6739347"/>
                  <a:gd name="connsiteX2542" fmla="*/ 2691705 w 4796532"/>
                  <a:gd name="connsiteY2542" fmla="*/ 1814158 h 6739347"/>
                  <a:gd name="connsiteX2543" fmla="*/ 2690597 w 4796532"/>
                  <a:gd name="connsiteY2543" fmla="*/ 1809172 h 6739347"/>
                  <a:gd name="connsiteX2544" fmla="*/ 2689821 w 4796532"/>
                  <a:gd name="connsiteY2544" fmla="*/ 1807066 h 6739347"/>
                  <a:gd name="connsiteX2545" fmla="*/ 2684391 w 4796532"/>
                  <a:gd name="connsiteY2545" fmla="*/ 1800639 h 6739347"/>
                  <a:gd name="connsiteX2546" fmla="*/ 2685942 w 4796532"/>
                  <a:gd name="connsiteY2546" fmla="*/ 1797425 h 6739347"/>
                  <a:gd name="connsiteX2547" fmla="*/ 2688602 w 4796532"/>
                  <a:gd name="connsiteY2547" fmla="*/ 1796096 h 6739347"/>
                  <a:gd name="connsiteX2548" fmla="*/ 2693810 w 4796532"/>
                  <a:gd name="connsiteY2548" fmla="*/ 1794877 h 6739347"/>
                  <a:gd name="connsiteX2549" fmla="*/ 2695916 w 4796532"/>
                  <a:gd name="connsiteY2549" fmla="*/ 1793214 h 6739347"/>
                  <a:gd name="connsiteX2550" fmla="*/ 2697799 w 4796532"/>
                  <a:gd name="connsiteY2550" fmla="*/ 1791109 h 6739347"/>
                  <a:gd name="connsiteX2551" fmla="*/ 2699573 w 4796532"/>
                  <a:gd name="connsiteY2551" fmla="*/ 1788338 h 6739347"/>
                  <a:gd name="connsiteX2552" fmla="*/ 2701235 w 4796532"/>
                  <a:gd name="connsiteY2552" fmla="*/ 1784460 h 6739347"/>
                  <a:gd name="connsiteX2553" fmla="*/ 2704781 w 4796532"/>
                  <a:gd name="connsiteY2553" fmla="*/ 1778476 h 6739347"/>
                  <a:gd name="connsiteX2554" fmla="*/ 2709436 w 4796532"/>
                  <a:gd name="connsiteY2554" fmla="*/ 1774486 h 6739347"/>
                  <a:gd name="connsiteX2555" fmla="*/ 2727277 w 4796532"/>
                  <a:gd name="connsiteY2555" fmla="*/ 1765178 h 6739347"/>
                  <a:gd name="connsiteX2556" fmla="*/ 2730379 w 4796532"/>
                  <a:gd name="connsiteY2556" fmla="*/ 1759637 h 6739347"/>
                  <a:gd name="connsiteX2557" fmla="*/ 2729271 w 4796532"/>
                  <a:gd name="connsiteY2557" fmla="*/ 1751769 h 6739347"/>
                  <a:gd name="connsiteX2558" fmla="*/ 2726058 w 4796532"/>
                  <a:gd name="connsiteY2558" fmla="*/ 1746229 h 6739347"/>
                  <a:gd name="connsiteX2559" fmla="*/ 2714755 w 4796532"/>
                  <a:gd name="connsiteY2559" fmla="*/ 1735258 h 6739347"/>
                  <a:gd name="connsiteX2560" fmla="*/ 2709657 w 4796532"/>
                  <a:gd name="connsiteY2560" fmla="*/ 1733374 h 6739347"/>
                  <a:gd name="connsiteX2561" fmla="*/ 2697799 w 4796532"/>
                  <a:gd name="connsiteY2561" fmla="*/ 1732820 h 6739347"/>
                  <a:gd name="connsiteX2562" fmla="*/ 2693367 w 4796532"/>
                  <a:gd name="connsiteY2562" fmla="*/ 1728609 h 6739347"/>
                  <a:gd name="connsiteX2563" fmla="*/ 2691483 w 4796532"/>
                  <a:gd name="connsiteY2563" fmla="*/ 1722957 h 6739347"/>
                  <a:gd name="connsiteX2564" fmla="*/ 2688602 w 4796532"/>
                  <a:gd name="connsiteY2564" fmla="*/ 1710878 h 6739347"/>
                  <a:gd name="connsiteX2565" fmla="*/ 2686053 w 4796532"/>
                  <a:gd name="connsiteY2565" fmla="*/ 1706335 h 6739347"/>
                  <a:gd name="connsiteX2566" fmla="*/ 2680401 w 4796532"/>
                  <a:gd name="connsiteY2566" fmla="*/ 1703343 h 6739347"/>
                  <a:gd name="connsiteX2567" fmla="*/ 2666217 w 4796532"/>
                  <a:gd name="connsiteY2567" fmla="*/ 1707111 h 6739347"/>
                  <a:gd name="connsiteX2568" fmla="*/ 2645162 w 4796532"/>
                  <a:gd name="connsiteY2568" fmla="*/ 1708441 h 6739347"/>
                  <a:gd name="connsiteX2569" fmla="*/ 2623332 w 4796532"/>
                  <a:gd name="connsiteY2569" fmla="*/ 1715090 h 6739347"/>
                  <a:gd name="connsiteX2570" fmla="*/ 2600615 w 4796532"/>
                  <a:gd name="connsiteY2570" fmla="*/ 1717971 h 6739347"/>
                  <a:gd name="connsiteX2571" fmla="*/ 2603606 w 4796532"/>
                  <a:gd name="connsiteY2571" fmla="*/ 1713316 h 6739347"/>
                  <a:gd name="connsiteX2572" fmla="*/ 2613247 w 4796532"/>
                  <a:gd name="connsiteY2572" fmla="*/ 1706446 h 6739347"/>
                  <a:gd name="connsiteX2573" fmla="*/ 2613469 w 4796532"/>
                  <a:gd name="connsiteY2573" fmla="*/ 1701459 h 6739347"/>
                  <a:gd name="connsiteX2574" fmla="*/ 2611585 w 4796532"/>
                  <a:gd name="connsiteY2574" fmla="*/ 1698800 h 6739347"/>
                  <a:gd name="connsiteX2575" fmla="*/ 2579892 w 4796532"/>
                  <a:gd name="connsiteY2575" fmla="*/ 1682177 h 6739347"/>
                  <a:gd name="connsiteX2576" fmla="*/ 2561275 w 4796532"/>
                  <a:gd name="connsiteY2576" fmla="*/ 1676193 h 6739347"/>
                  <a:gd name="connsiteX2577" fmla="*/ 2556178 w 4796532"/>
                  <a:gd name="connsiteY2577" fmla="*/ 1677856 h 6739347"/>
                  <a:gd name="connsiteX2578" fmla="*/ 2552078 w 4796532"/>
                  <a:gd name="connsiteY2578" fmla="*/ 1683950 h 6739347"/>
                  <a:gd name="connsiteX2579" fmla="*/ 2540885 w 4796532"/>
                  <a:gd name="connsiteY2579" fmla="*/ 1710214 h 6739347"/>
                  <a:gd name="connsiteX2580" fmla="*/ 2522379 w 4796532"/>
                  <a:gd name="connsiteY2580" fmla="*/ 1743015 h 6739347"/>
                  <a:gd name="connsiteX2581" fmla="*/ 2499108 w 4796532"/>
                  <a:gd name="connsiteY2581" fmla="*/ 1772159 h 6739347"/>
                  <a:gd name="connsiteX2582" fmla="*/ 2498000 w 4796532"/>
                  <a:gd name="connsiteY2582" fmla="*/ 1773157 h 6739347"/>
                  <a:gd name="connsiteX2583" fmla="*/ 2497446 w 4796532"/>
                  <a:gd name="connsiteY2583" fmla="*/ 1774819 h 6739347"/>
                  <a:gd name="connsiteX2584" fmla="*/ 2498111 w 4796532"/>
                  <a:gd name="connsiteY2584" fmla="*/ 1777700 h 6739347"/>
                  <a:gd name="connsiteX2585" fmla="*/ 2495783 w 4796532"/>
                  <a:gd name="connsiteY2585" fmla="*/ 1779806 h 6739347"/>
                  <a:gd name="connsiteX2586" fmla="*/ 2488026 w 4796532"/>
                  <a:gd name="connsiteY2586" fmla="*/ 1783352 h 6739347"/>
                  <a:gd name="connsiteX2587" fmla="*/ 2481377 w 4796532"/>
                  <a:gd name="connsiteY2587" fmla="*/ 1790222 h 6739347"/>
                  <a:gd name="connsiteX2588" fmla="*/ 2479494 w 4796532"/>
                  <a:gd name="connsiteY2588" fmla="*/ 1791220 h 6739347"/>
                  <a:gd name="connsiteX2589" fmla="*/ 2477831 w 4796532"/>
                  <a:gd name="connsiteY2589" fmla="*/ 1792660 h 6739347"/>
                  <a:gd name="connsiteX2590" fmla="*/ 2474507 w 4796532"/>
                  <a:gd name="connsiteY2590" fmla="*/ 1799198 h 6739347"/>
                  <a:gd name="connsiteX2591" fmla="*/ 2472623 w 4796532"/>
                  <a:gd name="connsiteY2591" fmla="*/ 1800639 h 6739347"/>
                  <a:gd name="connsiteX2592" fmla="*/ 2470628 w 4796532"/>
                  <a:gd name="connsiteY2592" fmla="*/ 1801636 h 6739347"/>
                  <a:gd name="connsiteX2593" fmla="*/ 2464090 w 4796532"/>
                  <a:gd name="connsiteY2593" fmla="*/ 1808285 h 6739347"/>
                  <a:gd name="connsiteX2594" fmla="*/ 2437273 w 4796532"/>
                  <a:gd name="connsiteY2594" fmla="*/ 1817261 h 6739347"/>
                  <a:gd name="connsiteX2595" fmla="*/ 2427299 w 4796532"/>
                  <a:gd name="connsiteY2595" fmla="*/ 1823578 h 6739347"/>
                  <a:gd name="connsiteX2596" fmla="*/ 2402144 w 4796532"/>
                  <a:gd name="connsiteY2596" fmla="*/ 1828010 h 6739347"/>
                  <a:gd name="connsiteX2597" fmla="*/ 2392392 w 4796532"/>
                  <a:gd name="connsiteY2597" fmla="*/ 1833440 h 6739347"/>
                  <a:gd name="connsiteX2598" fmla="*/ 2383970 w 4796532"/>
                  <a:gd name="connsiteY2598" fmla="*/ 1844522 h 6739347"/>
                  <a:gd name="connsiteX2599" fmla="*/ 2365353 w 4796532"/>
                  <a:gd name="connsiteY2599" fmla="*/ 1877656 h 6739347"/>
                  <a:gd name="connsiteX2600" fmla="*/ 2343634 w 4796532"/>
                  <a:gd name="connsiteY2600" fmla="*/ 1900484 h 6739347"/>
                  <a:gd name="connsiteX2601" fmla="*/ 2319476 w 4796532"/>
                  <a:gd name="connsiteY2601" fmla="*/ 1917549 h 6739347"/>
                  <a:gd name="connsiteX2602" fmla="*/ 2309614 w 4796532"/>
                  <a:gd name="connsiteY2602" fmla="*/ 1920874 h 6739347"/>
                  <a:gd name="connsiteX2603" fmla="*/ 2292326 w 4796532"/>
                  <a:gd name="connsiteY2603" fmla="*/ 1934393 h 6739347"/>
                  <a:gd name="connsiteX2604" fmla="*/ 2283572 w 4796532"/>
                  <a:gd name="connsiteY2604" fmla="*/ 1949464 h 6739347"/>
                  <a:gd name="connsiteX2605" fmla="*/ 2282353 w 4796532"/>
                  <a:gd name="connsiteY2605" fmla="*/ 1953121 h 6739347"/>
                  <a:gd name="connsiteX2606" fmla="*/ 2281466 w 4796532"/>
                  <a:gd name="connsiteY2606" fmla="*/ 1957110 h 6739347"/>
                  <a:gd name="connsiteX2607" fmla="*/ 2280136 w 4796532"/>
                  <a:gd name="connsiteY2607" fmla="*/ 1965200 h 6739347"/>
                  <a:gd name="connsiteX2608" fmla="*/ 2279361 w 4796532"/>
                  <a:gd name="connsiteY2608" fmla="*/ 1972070 h 6739347"/>
                  <a:gd name="connsiteX2609" fmla="*/ 2279139 w 4796532"/>
                  <a:gd name="connsiteY2609" fmla="*/ 1978054 h 6739347"/>
                  <a:gd name="connsiteX2610" fmla="*/ 2279471 w 4796532"/>
                  <a:gd name="connsiteY2610" fmla="*/ 1990576 h 6739347"/>
                  <a:gd name="connsiteX2611" fmla="*/ 2280469 w 4796532"/>
                  <a:gd name="connsiteY2611" fmla="*/ 1996450 h 6739347"/>
                  <a:gd name="connsiteX2612" fmla="*/ 2282796 w 4796532"/>
                  <a:gd name="connsiteY2612" fmla="*/ 2002877 h 6739347"/>
                  <a:gd name="connsiteX2613" fmla="*/ 2287340 w 4796532"/>
                  <a:gd name="connsiteY2613" fmla="*/ 2012075 h 6739347"/>
                  <a:gd name="connsiteX2614" fmla="*/ 2297645 w 4796532"/>
                  <a:gd name="connsiteY2614" fmla="*/ 2024375 h 6739347"/>
                  <a:gd name="connsiteX2615" fmla="*/ 2325017 w 4796532"/>
                  <a:gd name="connsiteY2615" fmla="*/ 2078896 h 6739347"/>
                  <a:gd name="connsiteX2616" fmla="*/ 2327455 w 4796532"/>
                  <a:gd name="connsiteY2616" fmla="*/ 2082221 h 6739347"/>
                  <a:gd name="connsiteX2617" fmla="*/ 2339423 w 4796532"/>
                  <a:gd name="connsiteY2617" fmla="*/ 2089091 h 6739347"/>
                  <a:gd name="connsiteX2618" fmla="*/ 2342969 w 4796532"/>
                  <a:gd name="connsiteY2618" fmla="*/ 2093191 h 6739347"/>
                  <a:gd name="connsiteX2619" fmla="*/ 2343966 w 4796532"/>
                  <a:gd name="connsiteY2619" fmla="*/ 2095740 h 6739347"/>
                  <a:gd name="connsiteX2620" fmla="*/ 2344964 w 4796532"/>
                  <a:gd name="connsiteY2620" fmla="*/ 2101059 h 6739347"/>
                  <a:gd name="connsiteX2621" fmla="*/ 2345740 w 4796532"/>
                  <a:gd name="connsiteY2621" fmla="*/ 2103276 h 6739347"/>
                  <a:gd name="connsiteX2622" fmla="*/ 2347180 w 4796532"/>
                  <a:gd name="connsiteY2622" fmla="*/ 2105603 h 6739347"/>
                  <a:gd name="connsiteX2623" fmla="*/ 2351612 w 4796532"/>
                  <a:gd name="connsiteY2623" fmla="*/ 2111365 h 6739347"/>
                  <a:gd name="connsiteX2624" fmla="*/ 2353496 w 4796532"/>
                  <a:gd name="connsiteY2624" fmla="*/ 2115244 h 6739347"/>
                  <a:gd name="connsiteX2625" fmla="*/ 2354826 w 4796532"/>
                  <a:gd name="connsiteY2625" fmla="*/ 2119566 h 6739347"/>
                  <a:gd name="connsiteX2626" fmla="*/ 2359924 w 4796532"/>
                  <a:gd name="connsiteY2626" fmla="*/ 2145053 h 6739347"/>
                  <a:gd name="connsiteX2627" fmla="*/ 2361475 w 4796532"/>
                  <a:gd name="connsiteY2627" fmla="*/ 2149818 h 6739347"/>
                  <a:gd name="connsiteX2628" fmla="*/ 2364024 w 4796532"/>
                  <a:gd name="connsiteY2628" fmla="*/ 2152810 h 6739347"/>
                  <a:gd name="connsiteX2629" fmla="*/ 2367681 w 4796532"/>
                  <a:gd name="connsiteY2629" fmla="*/ 2155581 h 6739347"/>
                  <a:gd name="connsiteX2630" fmla="*/ 2370562 w 4796532"/>
                  <a:gd name="connsiteY2630" fmla="*/ 2159127 h 6739347"/>
                  <a:gd name="connsiteX2631" fmla="*/ 2370894 w 4796532"/>
                  <a:gd name="connsiteY2631" fmla="*/ 2164557 h 6739347"/>
                  <a:gd name="connsiteX2632" fmla="*/ 2368678 w 4796532"/>
                  <a:gd name="connsiteY2632" fmla="*/ 2161675 h 6739347"/>
                  <a:gd name="connsiteX2633" fmla="*/ 2365908 w 4796532"/>
                  <a:gd name="connsiteY2633" fmla="*/ 2160456 h 6739347"/>
                  <a:gd name="connsiteX2634" fmla="*/ 2363138 w 4796532"/>
                  <a:gd name="connsiteY2634" fmla="*/ 2160789 h 6739347"/>
                  <a:gd name="connsiteX2635" fmla="*/ 2359037 w 4796532"/>
                  <a:gd name="connsiteY2635" fmla="*/ 2164224 h 6739347"/>
                  <a:gd name="connsiteX2636" fmla="*/ 2358705 w 4796532"/>
                  <a:gd name="connsiteY2636" fmla="*/ 2165554 h 6739347"/>
                  <a:gd name="connsiteX2637" fmla="*/ 2358705 w 4796532"/>
                  <a:gd name="connsiteY2637" fmla="*/ 2168989 h 6739347"/>
                  <a:gd name="connsiteX2638" fmla="*/ 2358705 w 4796532"/>
                  <a:gd name="connsiteY2638" fmla="*/ 2170984 h 6739347"/>
                  <a:gd name="connsiteX2639" fmla="*/ 2359037 w 4796532"/>
                  <a:gd name="connsiteY2639" fmla="*/ 2173089 h 6739347"/>
                  <a:gd name="connsiteX2640" fmla="*/ 2359591 w 4796532"/>
                  <a:gd name="connsiteY2640" fmla="*/ 2174752 h 6739347"/>
                  <a:gd name="connsiteX2641" fmla="*/ 2360477 w 4796532"/>
                  <a:gd name="connsiteY2641" fmla="*/ 2175417 h 6739347"/>
                  <a:gd name="connsiteX2642" fmla="*/ 2362029 w 4796532"/>
                  <a:gd name="connsiteY2642" fmla="*/ 2178963 h 6739347"/>
                  <a:gd name="connsiteX2643" fmla="*/ 2365575 w 4796532"/>
                  <a:gd name="connsiteY2643" fmla="*/ 2195585 h 6739347"/>
                  <a:gd name="connsiteX2644" fmla="*/ 2367792 w 4796532"/>
                  <a:gd name="connsiteY2644" fmla="*/ 2200793 h 6739347"/>
                  <a:gd name="connsiteX2645" fmla="*/ 2369121 w 4796532"/>
                  <a:gd name="connsiteY2645" fmla="*/ 2203010 h 6739347"/>
                  <a:gd name="connsiteX2646" fmla="*/ 2370673 w 4796532"/>
                  <a:gd name="connsiteY2646" fmla="*/ 2206888 h 6739347"/>
                  <a:gd name="connsiteX2647" fmla="*/ 2372003 w 4796532"/>
                  <a:gd name="connsiteY2647" fmla="*/ 2210988 h 6739347"/>
                  <a:gd name="connsiteX2648" fmla="*/ 2372557 w 4796532"/>
                  <a:gd name="connsiteY2648" fmla="*/ 2215975 h 6739347"/>
                  <a:gd name="connsiteX2649" fmla="*/ 2370784 w 4796532"/>
                  <a:gd name="connsiteY2649" fmla="*/ 2220629 h 6739347"/>
                  <a:gd name="connsiteX2650" fmla="*/ 2366573 w 4796532"/>
                  <a:gd name="connsiteY2650" fmla="*/ 2221072 h 6739347"/>
                  <a:gd name="connsiteX2651" fmla="*/ 2357597 w 4796532"/>
                  <a:gd name="connsiteY2651" fmla="*/ 2218191 h 6739347"/>
                  <a:gd name="connsiteX2652" fmla="*/ 2354494 w 4796532"/>
                  <a:gd name="connsiteY2652" fmla="*/ 2215753 h 6739347"/>
                  <a:gd name="connsiteX2653" fmla="*/ 2352831 w 4796532"/>
                  <a:gd name="connsiteY2653" fmla="*/ 2215199 h 6739347"/>
                  <a:gd name="connsiteX2654" fmla="*/ 2336431 w 4796532"/>
                  <a:gd name="connsiteY2654" fmla="*/ 2216862 h 6739347"/>
                  <a:gd name="connsiteX2655" fmla="*/ 2332774 w 4796532"/>
                  <a:gd name="connsiteY2655" fmla="*/ 2216086 h 6739347"/>
                  <a:gd name="connsiteX2656" fmla="*/ 2329560 w 4796532"/>
                  <a:gd name="connsiteY2656" fmla="*/ 2212429 h 6739347"/>
                  <a:gd name="connsiteX2657" fmla="*/ 2324684 w 4796532"/>
                  <a:gd name="connsiteY2657" fmla="*/ 2204893 h 6739347"/>
                  <a:gd name="connsiteX2658" fmla="*/ 2319254 w 4796532"/>
                  <a:gd name="connsiteY2658" fmla="*/ 2199463 h 6739347"/>
                  <a:gd name="connsiteX2659" fmla="*/ 2299640 w 4796532"/>
                  <a:gd name="connsiteY2659" fmla="*/ 2186720 h 6739347"/>
                  <a:gd name="connsiteX2660" fmla="*/ 2295208 w 4796532"/>
                  <a:gd name="connsiteY2660" fmla="*/ 2185168 h 6739347"/>
                  <a:gd name="connsiteX2661" fmla="*/ 2291883 w 4796532"/>
                  <a:gd name="connsiteY2661" fmla="*/ 2186276 h 6739347"/>
                  <a:gd name="connsiteX2662" fmla="*/ 2290553 w 4796532"/>
                  <a:gd name="connsiteY2662" fmla="*/ 2189601 h 6739347"/>
                  <a:gd name="connsiteX2663" fmla="*/ 2288447 w 4796532"/>
                  <a:gd name="connsiteY2663" fmla="*/ 2201347 h 6739347"/>
                  <a:gd name="connsiteX2664" fmla="*/ 2287894 w 4796532"/>
                  <a:gd name="connsiteY2664" fmla="*/ 2206112 h 6739347"/>
                  <a:gd name="connsiteX2665" fmla="*/ 2291662 w 4796532"/>
                  <a:gd name="connsiteY2665" fmla="*/ 2204339 h 6739347"/>
                  <a:gd name="connsiteX2666" fmla="*/ 2296648 w 4796532"/>
                  <a:gd name="connsiteY2666" fmla="*/ 2200350 h 6739347"/>
                  <a:gd name="connsiteX2667" fmla="*/ 2301081 w 4796532"/>
                  <a:gd name="connsiteY2667" fmla="*/ 2198799 h 6739347"/>
                  <a:gd name="connsiteX2668" fmla="*/ 2303408 w 4796532"/>
                  <a:gd name="connsiteY2668" fmla="*/ 2204450 h 6739347"/>
                  <a:gd name="connsiteX2669" fmla="*/ 2300749 w 4796532"/>
                  <a:gd name="connsiteY2669" fmla="*/ 2204450 h 6739347"/>
                  <a:gd name="connsiteX2670" fmla="*/ 2294210 w 4796532"/>
                  <a:gd name="connsiteY2670" fmla="*/ 2206777 h 6739347"/>
                  <a:gd name="connsiteX2671" fmla="*/ 2291883 w 4796532"/>
                  <a:gd name="connsiteY2671" fmla="*/ 2208883 h 6739347"/>
                  <a:gd name="connsiteX2672" fmla="*/ 2285677 w 4796532"/>
                  <a:gd name="connsiteY2672" fmla="*/ 2210213 h 6739347"/>
                  <a:gd name="connsiteX2673" fmla="*/ 2283461 w 4796532"/>
                  <a:gd name="connsiteY2673" fmla="*/ 2211542 h 6739347"/>
                  <a:gd name="connsiteX2674" fmla="*/ 2284902 w 4796532"/>
                  <a:gd name="connsiteY2674" fmla="*/ 2215199 h 6739347"/>
                  <a:gd name="connsiteX2675" fmla="*/ 2282242 w 4796532"/>
                  <a:gd name="connsiteY2675" fmla="*/ 2216972 h 6739347"/>
                  <a:gd name="connsiteX2676" fmla="*/ 2263071 w 4796532"/>
                  <a:gd name="connsiteY2676" fmla="*/ 2219632 h 6739347"/>
                  <a:gd name="connsiteX2677" fmla="*/ 2249219 w 4796532"/>
                  <a:gd name="connsiteY2677" fmla="*/ 2210102 h 6739347"/>
                  <a:gd name="connsiteX2678" fmla="*/ 2242460 w 4796532"/>
                  <a:gd name="connsiteY2678" fmla="*/ 2203453 h 6739347"/>
                  <a:gd name="connsiteX2679" fmla="*/ 2237695 w 4796532"/>
                  <a:gd name="connsiteY2679" fmla="*/ 2199353 h 6739347"/>
                  <a:gd name="connsiteX2680" fmla="*/ 2236475 w 4796532"/>
                  <a:gd name="connsiteY2680" fmla="*/ 2194809 h 6739347"/>
                  <a:gd name="connsiteX2681" fmla="*/ 2233373 w 4796532"/>
                  <a:gd name="connsiteY2681" fmla="*/ 2193036 h 6739347"/>
                  <a:gd name="connsiteX2682" fmla="*/ 2227167 w 4796532"/>
                  <a:gd name="connsiteY2682" fmla="*/ 2193258 h 6739347"/>
                  <a:gd name="connsiteX2683" fmla="*/ 2215088 w 4796532"/>
                  <a:gd name="connsiteY2683" fmla="*/ 2188825 h 6739347"/>
                  <a:gd name="connsiteX2684" fmla="*/ 2203674 w 4796532"/>
                  <a:gd name="connsiteY2684" fmla="*/ 2179517 h 6739347"/>
                  <a:gd name="connsiteX2685" fmla="*/ 2190154 w 4796532"/>
                  <a:gd name="connsiteY2685" fmla="*/ 2170208 h 6739347"/>
                  <a:gd name="connsiteX2686" fmla="*/ 2184503 w 4796532"/>
                  <a:gd name="connsiteY2686" fmla="*/ 2167992 h 6739347"/>
                  <a:gd name="connsiteX2687" fmla="*/ 2178187 w 4796532"/>
                  <a:gd name="connsiteY2687" fmla="*/ 2167659 h 6739347"/>
                  <a:gd name="connsiteX2688" fmla="*/ 2169211 w 4796532"/>
                  <a:gd name="connsiteY2688" fmla="*/ 2166219 h 6739347"/>
                  <a:gd name="connsiteX2689" fmla="*/ 2156245 w 4796532"/>
                  <a:gd name="connsiteY2689" fmla="*/ 2160678 h 6739347"/>
                  <a:gd name="connsiteX2690" fmla="*/ 2143501 w 4796532"/>
                  <a:gd name="connsiteY2690" fmla="*/ 2155691 h 6739347"/>
                  <a:gd name="connsiteX2691" fmla="*/ 2138072 w 4796532"/>
                  <a:gd name="connsiteY2691" fmla="*/ 2149707 h 6739347"/>
                  <a:gd name="connsiteX2692" fmla="*/ 2136298 w 4796532"/>
                  <a:gd name="connsiteY2692" fmla="*/ 2147713 h 6739347"/>
                  <a:gd name="connsiteX2693" fmla="*/ 2132974 w 4796532"/>
                  <a:gd name="connsiteY2693" fmla="*/ 2147491 h 6739347"/>
                  <a:gd name="connsiteX2694" fmla="*/ 2132641 w 4796532"/>
                  <a:gd name="connsiteY2694" fmla="*/ 2151813 h 6739347"/>
                  <a:gd name="connsiteX2695" fmla="*/ 2133750 w 4796532"/>
                  <a:gd name="connsiteY2695" fmla="*/ 2154140 h 6739347"/>
                  <a:gd name="connsiteX2696" fmla="*/ 2140287 w 4796532"/>
                  <a:gd name="connsiteY2696" fmla="*/ 2160567 h 6739347"/>
                  <a:gd name="connsiteX2697" fmla="*/ 2141285 w 4796532"/>
                  <a:gd name="connsiteY2697" fmla="*/ 2161010 h 6739347"/>
                  <a:gd name="connsiteX2698" fmla="*/ 2139069 w 4796532"/>
                  <a:gd name="connsiteY2698" fmla="*/ 2167438 h 6739347"/>
                  <a:gd name="connsiteX2699" fmla="*/ 2135412 w 4796532"/>
                  <a:gd name="connsiteY2699" fmla="*/ 2167438 h 6739347"/>
                  <a:gd name="connsiteX2700" fmla="*/ 2128098 w 4796532"/>
                  <a:gd name="connsiteY2700" fmla="*/ 2162673 h 6739347"/>
                  <a:gd name="connsiteX2701" fmla="*/ 2123998 w 4796532"/>
                  <a:gd name="connsiteY2701" fmla="*/ 2163448 h 6739347"/>
                  <a:gd name="connsiteX2702" fmla="*/ 2116684 w 4796532"/>
                  <a:gd name="connsiteY2702" fmla="*/ 2170319 h 6739347"/>
                  <a:gd name="connsiteX2703" fmla="*/ 2112916 w 4796532"/>
                  <a:gd name="connsiteY2703" fmla="*/ 2171981 h 6739347"/>
                  <a:gd name="connsiteX2704" fmla="*/ 2108816 w 4796532"/>
                  <a:gd name="connsiteY2704" fmla="*/ 2171981 h 6739347"/>
                  <a:gd name="connsiteX2705" fmla="*/ 2106711 w 4796532"/>
                  <a:gd name="connsiteY2705" fmla="*/ 2172646 h 6739347"/>
                  <a:gd name="connsiteX2706" fmla="*/ 2105270 w 4796532"/>
                  <a:gd name="connsiteY2706" fmla="*/ 2174530 h 6739347"/>
                  <a:gd name="connsiteX2707" fmla="*/ 2104494 w 4796532"/>
                  <a:gd name="connsiteY2707" fmla="*/ 2177744 h 6739347"/>
                  <a:gd name="connsiteX2708" fmla="*/ 2104827 w 4796532"/>
                  <a:gd name="connsiteY2708" fmla="*/ 2182952 h 6739347"/>
                  <a:gd name="connsiteX2709" fmla="*/ 2104051 w 4796532"/>
                  <a:gd name="connsiteY2709" fmla="*/ 2186276 h 6739347"/>
                  <a:gd name="connsiteX2710" fmla="*/ 2102611 w 4796532"/>
                  <a:gd name="connsiteY2710" fmla="*/ 2187939 h 6739347"/>
                  <a:gd name="connsiteX2711" fmla="*/ 2098178 w 4796532"/>
                  <a:gd name="connsiteY2711" fmla="*/ 2189490 h 6739347"/>
                  <a:gd name="connsiteX2712" fmla="*/ 2096405 w 4796532"/>
                  <a:gd name="connsiteY2712" fmla="*/ 2190709 h 6739347"/>
                  <a:gd name="connsiteX2713" fmla="*/ 2094742 w 4796532"/>
                  <a:gd name="connsiteY2713" fmla="*/ 2192482 h 6739347"/>
                  <a:gd name="connsiteX2714" fmla="*/ 2092859 w 4796532"/>
                  <a:gd name="connsiteY2714" fmla="*/ 2193590 h 6739347"/>
                  <a:gd name="connsiteX2715" fmla="*/ 2091196 w 4796532"/>
                  <a:gd name="connsiteY2715" fmla="*/ 2193036 h 6739347"/>
                  <a:gd name="connsiteX2716" fmla="*/ 2090310 w 4796532"/>
                  <a:gd name="connsiteY2716" fmla="*/ 2189823 h 6739347"/>
                  <a:gd name="connsiteX2717" fmla="*/ 2096405 w 4796532"/>
                  <a:gd name="connsiteY2717" fmla="*/ 2186055 h 6739347"/>
                  <a:gd name="connsiteX2718" fmla="*/ 2098067 w 4796532"/>
                  <a:gd name="connsiteY2718" fmla="*/ 2184393 h 6739347"/>
                  <a:gd name="connsiteX2719" fmla="*/ 2099840 w 4796532"/>
                  <a:gd name="connsiteY2719" fmla="*/ 2181733 h 6739347"/>
                  <a:gd name="connsiteX2720" fmla="*/ 2100061 w 4796532"/>
                  <a:gd name="connsiteY2720" fmla="*/ 2179849 h 6739347"/>
                  <a:gd name="connsiteX2721" fmla="*/ 2099064 w 4796532"/>
                  <a:gd name="connsiteY2721" fmla="*/ 2178076 h 6739347"/>
                  <a:gd name="connsiteX2722" fmla="*/ 2090975 w 4796532"/>
                  <a:gd name="connsiteY2722" fmla="*/ 2167216 h 6739347"/>
                  <a:gd name="connsiteX2723" fmla="*/ 2089977 w 4796532"/>
                  <a:gd name="connsiteY2723" fmla="*/ 2162340 h 6739347"/>
                  <a:gd name="connsiteX2724" fmla="*/ 2093413 w 4796532"/>
                  <a:gd name="connsiteY2724" fmla="*/ 2157243 h 6739347"/>
                  <a:gd name="connsiteX2725" fmla="*/ 2095850 w 4796532"/>
                  <a:gd name="connsiteY2725" fmla="*/ 2156024 h 6739347"/>
                  <a:gd name="connsiteX2726" fmla="*/ 2104272 w 4796532"/>
                  <a:gd name="connsiteY2726" fmla="*/ 2155248 h 6739347"/>
                  <a:gd name="connsiteX2727" fmla="*/ 2113581 w 4796532"/>
                  <a:gd name="connsiteY2727" fmla="*/ 2157243 h 6739347"/>
                  <a:gd name="connsiteX2728" fmla="*/ 2115465 w 4796532"/>
                  <a:gd name="connsiteY2728" fmla="*/ 2156246 h 6739347"/>
                  <a:gd name="connsiteX2729" fmla="*/ 2119122 w 4796532"/>
                  <a:gd name="connsiteY2729" fmla="*/ 2151148 h 6739347"/>
                  <a:gd name="connsiteX2730" fmla="*/ 2123000 w 4796532"/>
                  <a:gd name="connsiteY2730" fmla="*/ 2153032 h 6739347"/>
                  <a:gd name="connsiteX2731" fmla="*/ 2127100 w 4796532"/>
                  <a:gd name="connsiteY2731" fmla="*/ 2157243 h 6739347"/>
                  <a:gd name="connsiteX2732" fmla="*/ 2131422 w 4796532"/>
                  <a:gd name="connsiteY2732" fmla="*/ 2159016 h 6739347"/>
                  <a:gd name="connsiteX2733" fmla="*/ 2130647 w 4796532"/>
                  <a:gd name="connsiteY2733" fmla="*/ 2155913 h 6739347"/>
                  <a:gd name="connsiteX2734" fmla="*/ 2128209 w 4796532"/>
                  <a:gd name="connsiteY2734" fmla="*/ 2152810 h 6739347"/>
                  <a:gd name="connsiteX2735" fmla="*/ 2127544 w 4796532"/>
                  <a:gd name="connsiteY2735" fmla="*/ 2149818 h 6739347"/>
                  <a:gd name="connsiteX2736" fmla="*/ 2128098 w 4796532"/>
                  <a:gd name="connsiteY2736" fmla="*/ 2145829 h 6739347"/>
                  <a:gd name="connsiteX2737" fmla="*/ 2129428 w 4796532"/>
                  <a:gd name="connsiteY2737" fmla="*/ 2140399 h 6739347"/>
                  <a:gd name="connsiteX2738" fmla="*/ 2126325 w 4796532"/>
                  <a:gd name="connsiteY2738" fmla="*/ 2138293 h 6739347"/>
                  <a:gd name="connsiteX2739" fmla="*/ 2114911 w 4796532"/>
                  <a:gd name="connsiteY2739" fmla="*/ 2139845 h 6739347"/>
                  <a:gd name="connsiteX2740" fmla="*/ 2102167 w 4796532"/>
                  <a:gd name="connsiteY2740" fmla="*/ 2140510 h 6739347"/>
                  <a:gd name="connsiteX2741" fmla="*/ 2091085 w 4796532"/>
                  <a:gd name="connsiteY2741" fmla="*/ 2137961 h 6739347"/>
                  <a:gd name="connsiteX2742" fmla="*/ 2062495 w 4796532"/>
                  <a:gd name="connsiteY2742" fmla="*/ 2120120 h 6739347"/>
                  <a:gd name="connsiteX2743" fmla="*/ 2053852 w 4796532"/>
                  <a:gd name="connsiteY2743" fmla="*/ 2109925 h 6739347"/>
                  <a:gd name="connsiteX2744" fmla="*/ 2052300 w 4796532"/>
                  <a:gd name="connsiteY2744" fmla="*/ 2105049 h 6739347"/>
                  <a:gd name="connsiteX2745" fmla="*/ 2053519 w 4796532"/>
                  <a:gd name="connsiteY2745" fmla="*/ 2099508 h 6739347"/>
                  <a:gd name="connsiteX2746" fmla="*/ 2052411 w 4796532"/>
                  <a:gd name="connsiteY2746" fmla="*/ 2094300 h 6739347"/>
                  <a:gd name="connsiteX2747" fmla="*/ 2048644 w 4796532"/>
                  <a:gd name="connsiteY2747" fmla="*/ 2089424 h 6739347"/>
                  <a:gd name="connsiteX2748" fmla="*/ 2042770 w 4796532"/>
                  <a:gd name="connsiteY2748" fmla="*/ 2087651 h 6739347"/>
                  <a:gd name="connsiteX2749" fmla="*/ 2036453 w 4796532"/>
                  <a:gd name="connsiteY2749" fmla="*/ 2086099 h 6739347"/>
                  <a:gd name="connsiteX2750" fmla="*/ 2029140 w 4796532"/>
                  <a:gd name="connsiteY2750" fmla="*/ 2080226 h 6739347"/>
                  <a:gd name="connsiteX2751" fmla="*/ 2017615 w 4796532"/>
                  <a:gd name="connsiteY2751" fmla="*/ 2071583 h 6739347"/>
                  <a:gd name="connsiteX2752" fmla="*/ 2009193 w 4796532"/>
                  <a:gd name="connsiteY2752" fmla="*/ 2068480 h 6739347"/>
                  <a:gd name="connsiteX2753" fmla="*/ 1997003 w 4796532"/>
                  <a:gd name="connsiteY2753" fmla="*/ 2061388 h 6739347"/>
                  <a:gd name="connsiteX2754" fmla="*/ 1986919 w 4796532"/>
                  <a:gd name="connsiteY2754" fmla="*/ 2056733 h 6739347"/>
                  <a:gd name="connsiteX2755" fmla="*/ 1979273 w 4796532"/>
                  <a:gd name="connsiteY2755" fmla="*/ 2053852 h 6739347"/>
                  <a:gd name="connsiteX2756" fmla="*/ 1973289 w 4796532"/>
                  <a:gd name="connsiteY2756" fmla="*/ 2052522 h 6739347"/>
                  <a:gd name="connsiteX2757" fmla="*/ 1969964 w 4796532"/>
                  <a:gd name="connsiteY2757" fmla="*/ 2054406 h 6739347"/>
                  <a:gd name="connsiteX2758" fmla="*/ 1966640 w 4796532"/>
                  <a:gd name="connsiteY2758" fmla="*/ 2056290 h 6739347"/>
                  <a:gd name="connsiteX2759" fmla="*/ 1960988 w 4796532"/>
                  <a:gd name="connsiteY2759" fmla="*/ 2058617 h 6739347"/>
                  <a:gd name="connsiteX2760" fmla="*/ 1951901 w 4796532"/>
                  <a:gd name="connsiteY2760" fmla="*/ 2059614 h 6739347"/>
                  <a:gd name="connsiteX2761" fmla="*/ 1951680 w 4796532"/>
                  <a:gd name="connsiteY2761" fmla="*/ 2063825 h 6739347"/>
                  <a:gd name="connsiteX2762" fmla="*/ 1956888 w 4796532"/>
                  <a:gd name="connsiteY2762" fmla="*/ 2068701 h 6739347"/>
                  <a:gd name="connsiteX2763" fmla="*/ 1957331 w 4796532"/>
                  <a:gd name="connsiteY2763" fmla="*/ 2078675 h 6739347"/>
                  <a:gd name="connsiteX2764" fmla="*/ 1956777 w 4796532"/>
                  <a:gd name="connsiteY2764" fmla="*/ 2081667 h 6739347"/>
                  <a:gd name="connsiteX2765" fmla="*/ 1953010 w 4796532"/>
                  <a:gd name="connsiteY2765" fmla="*/ 2090643 h 6739347"/>
                  <a:gd name="connsiteX2766" fmla="*/ 1952456 w 4796532"/>
                  <a:gd name="connsiteY2766" fmla="*/ 2093524 h 6739347"/>
                  <a:gd name="connsiteX2767" fmla="*/ 1950018 w 4796532"/>
                  <a:gd name="connsiteY2767" fmla="*/ 2100727 h 6739347"/>
                  <a:gd name="connsiteX2768" fmla="*/ 1951347 w 4796532"/>
                  <a:gd name="connsiteY2768" fmla="*/ 2105492 h 6739347"/>
                  <a:gd name="connsiteX2769" fmla="*/ 1950572 w 4796532"/>
                  <a:gd name="connsiteY2769" fmla="*/ 2109925 h 6739347"/>
                  <a:gd name="connsiteX2770" fmla="*/ 1945364 w 4796532"/>
                  <a:gd name="connsiteY2770" fmla="*/ 2112363 h 6739347"/>
                  <a:gd name="connsiteX2771" fmla="*/ 1937828 w 4796532"/>
                  <a:gd name="connsiteY2771" fmla="*/ 2115244 h 6739347"/>
                  <a:gd name="connsiteX2772" fmla="*/ 1933284 w 4796532"/>
                  <a:gd name="connsiteY2772" fmla="*/ 2118347 h 6739347"/>
                  <a:gd name="connsiteX2773" fmla="*/ 1930625 w 4796532"/>
                  <a:gd name="connsiteY2773" fmla="*/ 2124663 h 6739347"/>
                  <a:gd name="connsiteX2774" fmla="*/ 1923533 w 4796532"/>
                  <a:gd name="connsiteY2774" fmla="*/ 2125106 h 6739347"/>
                  <a:gd name="connsiteX2775" fmla="*/ 1919986 w 4796532"/>
                  <a:gd name="connsiteY2775" fmla="*/ 2118236 h 6739347"/>
                  <a:gd name="connsiteX2776" fmla="*/ 1911897 w 4796532"/>
                  <a:gd name="connsiteY2776" fmla="*/ 2116684 h 6739347"/>
                  <a:gd name="connsiteX2777" fmla="*/ 1908905 w 4796532"/>
                  <a:gd name="connsiteY2777" fmla="*/ 2121228 h 6739347"/>
                  <a:gd name="connsiteX2778" fmla="*/ 1911121 w 4796532"/>
                  <a:gd name="connsiteY2778" fmla="*/ 2129096 h 6739347"/>
                  <a:gd name="connsiteX2779" fmla="*/ 1912562 w 4796532"/>
                  <a:gd name="connsiteY2779" fmla="*/ 2134969 h 6739347"/>
                  <a:gd name="connsiteX2780" fmla="*/ 1915000 w 4796532"/>
                  <a:gd name="connsiteY2780" fmla="*/ 2138847 h 6739347"/>
                  <a:gd name="connsiteX2781" fmla="*/ 1923754 w 4796532"/>
                  <a:gd name="connsiteY2781" fmla="*/ 2144610 h 6739347"/>
                  <a:gd name="connsiteX2782" fmla="*/ 1921760 w 4796532"/>
                  <a:gd name="connsiteY2782" fmla="*/ 2146051 h 6739347"/>
                  <a:gd name="connsiteX2783" fmla="*/ 1915997 w 4796532"/>
                  <a:gd name="connsiteY2783" fmla="*/ 2142948 h 6739347"/>
                  <a:gd name="connsiteX2784" fmla="*/ 1917106 w 4796532"/>
                  <a:gd name="connsiteY2784" fmla="*/ 2145718 h 6739347"/>
                  <a:gd name="connsiteX2785" fmla="*/ 1917771 w 4796532"/>
                  <a:gd name="connsiteY2785" fmla="*/ 2151813 h 6739347"/>
                  <a:gd name="connsiteX2786" fmla="*/ 1918657 w 4796532"/>
                  <a:gd name="connsiteY2786" fmla="*/ 2154583 h 6739347"/>
                  <a:gd name="connsiteX2787" fmla="*/ 1917327 w 4796532"/>
                  <a:gd name="connsiteY2787" fmla="*/ 2160567 h 6739347"/>
                  <a:gd name="connsiteX2788" fmla="*/ 1919986 w 4796532"/>
                  <a:gd name="connsiteY2788" fmla="*/ 2165000 h 6739347"/>
                  <a:gd name="connsiteX2789" fmla="*/ 1922203 w 4796532"/>
                  <a:gd name="connsiteY2789" fmla="*/ 2174308 h 6739347"/>
                  <a:gd name="connsiteX2790" fmla="*/ 1931733 w 4796532"/>
                  <a:gd name="connsiteY2790" fmla="*/ 2173865 h 6739347"/>
                  <a:gd name="connsiteX2791" fmla="*/ 1937495 w 4796532"/>
                  <a:gd name="connsiteY2791" fmla="*/ 2176746 h 6739347"/>
                  <a:gd name="connsiteX2792" fmla="*/ 1943036 w 4796532"/>
                  <a:gd name="connsiteY2792" fmla="*/ 2183838 h 6739347"/>
                  <a:gd name="connsiteX2793" fmla="*/ 1947580 w 4796532"/>
                  <a:gd name="connsiteY2793" fmla="*/ 2194809 h 6739347"/>
                  <a:gd name="connsiteX2794" fmla="*/ 1953342 w 4796532"/>
                  <a:gd name="connsiteY2794" fmla="*/ 2207110 h 6739347"/>
                  <a:gd name="connsiteX2795" fmla="*/ 1978386 w 4796532"/>
                  <a:gd name="connsiteY2795" fmla="*/ 2246338 h 6739347"/>
                  <a:gd name="connsiteX2796" fmla="*/ 1985922 w 4796532"/>
                  <a:gd name="connsiteY2796" fmla="*/ 2259193 h 6739347"/>
                  <a:gd name="connsiteX2797" fmla="*/ 2004539 w 4796532"/>
                  <a:gd name="connsiteY2797" fmla="*/ 2270274 h 6739347"/>
                  <a:gd name="connsiteX2798" fmla="*/ 2010523 w 4796532"/>
                  <a:gd name="connsiteY2798" fmla="*/ 2273377 h 6739347"/>
                  <a:gd name="connsiteX2799" fmla="*/ 2015731 w 4796532"/>
                  <a:gd name="connsiteY2799" fmla="*/ 2268280 h 6739347"/>
                  <a:gd name="connsiteX2800" fmla="*/ 2025705 w 4796532"/>
                  <a:gd name="connsiteY2800" fmla="*/ 2262628 h 6739347"/>
                  <a:gd name="connsiteX2801" fmla="*/ 2030470 w 4796532"/>
                  <a:gd name="connsiteY2801" fmla="*/ 2261409 h 6739347"/>
                  <a:gd name="connsiteX2802" fmla="*/ 2035235 w 4796532"/>
                  <a:gd name="connsiteY2802" fmla="*/ 2261853 h 6739347"/>
                  <a:gd name="connsiteX2803" fmla="*/ 2040221 w 4796532"/>
                  <a:gd name="connsiteY2803" fmla="*/ 2263736 h 6739347"/>
                  <a:gd name="connsiteX2804" fmla="*/ 2043435 w 4796532"/>
                  <a:gd name="connsiteY2804" fmla="*/ 2263958 h 6739347"/>
                  <a:gd name="connsiteX2805" fmla="*/ 2045873 w 4796532"/>
                  <a:gd name="connsiteY2805" fmla="*/ 2261298 h 6739347"/>
                  <a:gd name="connsiteX2806" fmla="*/ 2046316 w 4796532"/>
                  <a:gd name="connsiteY2806" fmla="*/ 2254871 h 6739347"/>
                  <a:gd name="connsiteX2807" fmla="*/ 2049862 w 4796532"/>
                  <a:gd name="connsiteY2807" fmla="*/ 2249884 h 6739347"/>
                  <a:gd name="connsiteX2808" fmla="*/ 2056844 w 4796532"/>
                  <a:gd name="connsiteY2808" fmla="*/ 2247003 h 6739347"/>
                  <a:gd name="connsiteX2809" fmla="*/ 2059946 w 4796532"/>
                  <a:gd name="connsiteY2809" fmla="*/ 2248998 h 6739347"/>
                  <a:gd name="connsiteX2810" fmla="*/ 2063381 w 4796532"/>
                  <a:gd name="connsiteY2810" fmla="*/ 2251436 h 6739347"/>
                  <a:gd name="connsiteX2811" fmla="*/ 2062495 w 4796532"/>
                  <a:gd name="connsiteY2811" fmla="*/ 2253209 h 6739347"/>
                  <a:gd name="connsiteX2812" fmla="*/ 2062274 w 4796532"/>
                  <a:gd name="connsiteY2812" fmla="*/ 2263958 h 6739347"/>
                  <a:gd name="connsiteX2813" fmla="*/ 2066374 w 4796532"/>
                  <a:gd name="connsiteY2813" fmla="*/ 2268945 h 6739347"/>
                  <a:gd name="connsiteX2814" fmla="*/ 2080447 w 4796532"/>
                  <a:gd name="connsiteY2814" fmla="*/ 2267393 h 6739347"/>
                  <a:gd name="connsiteX2815" fmla="*/ 2079007 w 4796532"/>
                  <a:gd name="connsiteY2815" fmla="*/ 2268612 h 6739347"/>
                  <a:gd name="connsiteX2816" fmla="*/ 2077455 w 4796532"/>
                  <a:gd name="connsiteY2816" fmla="*/ 2269277 h 6739347"/>
                  <a:gd name="connsiteX2817" fmla="*/ 2076015 w 4796532"/>
                  <a:gd name="connsiteY2817" fmla="*/ 2270385 h 6739347"/>
                  <a:gd name="connsiteX2818" fmla="*/ 2075018 w 4796532"/>
                  <a:gd name="connsiteY2818" fmla="*/ 2272934 h 6739347"/>
                  <a:gd name="connsiteX2819" fmla="*/ 2076790 w 4796532"/>
                  <a:gd name="connsiteY2819" fmla="*/ 2274042 h 6739347"/>
                  <a:gd name="connsiteX2820" fmla="*/ 2079672 w 4796532"/>
                  <a:gd name="connsiteY2820" fmla="*/ 2277588 h 6739347"/>
                  <a:gd name="connsiteX2821" fmla="*/ 2085655 w 4796532"/>
                  <a:gd name="connsiteY2821" fmla="*/ 2279805 h 6739347"/>
                  <a:gd name="connsiteX2822" fmla="*/ 2087650 w 4796532"/>
                  <a:gd name="connsiteY2822" fmla="*/ 2282021 h 6739347"/>
                  <a:gd name="connsiteX2823" fmla="*/ 2088315 w 4796532"/>
                  <a:gd name="connsiteY2823" fmla="*/ 2285456 h 6739347"/>
                  <a:gd name="connsiteX2824" fmla="*/ 2085988 w 4796532"/>
                  <a:gd name="connsiteY2824" fmla="*/ 2290664 h 6739347"/>
                  <a:gd name="connsiteX2825" fmla="*/ 2076679 w 4796532"/>
                  <a:gd name="connsiteY2825" fmla="*/ 2295208 h 6739347"/>
                  <a:gd name="connsiteX2826" fmla="*/ 2074353 w 4796532"/>
                  <a:gd name="connsiteY2826" fmla="*/ 2299862 h 6739347"/>
                  <a:gd name="connsiteX2827" fmla="*/ 2075682 w 4796532"/>
                  <a:gd name="connsiteY2827" fmla="*/ 2304960 h 6739347"/>
                  <a:gd name="connsiteX2828" fmla="*/ 2079339 w 4796532"/>
                  <a:gd name="connsiteY2828" fmla="*/ 2309725 h 6739347"/>
                  <a:gd name="connsiteX2829" fmla="*/ 2085988 w 4796532"/>
                  <a:gd name="connsiteY2829" fmla="*/ 2315820 h 6739347"/>
                  <a:gd name="connsiteX2830" fmla="*/ 2088870 w 4796532"/>
                  <a:gd name="connsiteY2830" fmla="*/ 2319477 h 6739347"/>
                  <a:gd name="connsiteX2831" fmla="*/ 2090642 w 4796532"/>
                  <a:gd name="connsiteY2831" fmla="*/ 2323688 h 6739347"/>
                  <a:gd name="connsiteX2832" fmla="*/ 2095185 w 4796532"/>
                  <a:gd name="connsiteY2832" fmla="*/ 2346848 h 6739347"/>
                  <a:gd name="connsiteX2833" fmla="*/ 2095407 w 4796532"/>
                  <a:gd name="connsiteY2833" fmla="*/ 2353054 h 6739347"/>
                  <a:gd name="connsiteX2834" fmla="*/ 2093745 w 4796532"/>
                  <a:gd name="connsiteY2834" fmla="*/ 2357597 h 6739347"/>
                  <a:gd name="connsiteX2835" fmla="*/ 2085545 w 4796532"/>
                  <a:gd name="connsiteY2835" fmla="*/ 2373554 h 6739347"/>
                  <a:gd name="connsiteX2836" fmla="*/ 2083550 w 4796532"/>
                  <a:gd name="connsiteY2836" fmla="*/ 2376103 h 6739347"/>
                  <a:gd name="connsiteX2837" fmla="*/ 2079007 w 4796532"/>
                  <a:gd name="connsiteY2837" fmla="*/ 2377544 h 6739347"/>
                  <a:gd name="connsiteX2838" fmla="*/ 2070252 w 4796532"/>
                  <a:gd name="connsiteY2838" fmla="*/ 2383749 h 6739347"/>
                  <a:gd name="connsiteX2839" fmla="*/ 2065931 w 4796532"/>
                  <a:gd name="connsiteY2839" fmla="*/ 2387406 h 6739347"/>
                  <a:gd name="connsiteX2840" fmla="*/ 2053519 w 4796532"/>
                  <a:gd name="connsiteY2840" fmla="*/ 2386520 h 6739347"/>
                  <a:gd name="connsiteX2841" fmla="*/ 2046538 w 4796532"/>
                  <a:gd name="connsiteY2841" fmla="*/ 2388293 h 6739347"/>
                  <a:gd name="connsiteX2842" fmla="*/ 2041662 w 4796532"/>
                  <a:gd name="connsiteY2842" fmla="*/ 2392836 h 6739347"/>
                  <a:gd name="connsiteX2843" fmla="*/ 2041218 w 4796532"/>
                  <a:gd name="connsiteY2843" fmla="*/ 2399042 h 6739347"/>
                  <a:gd name="connsiteX2844" fmla="*/ 2042216 w 4796532"/>
                  <a:gd name="connsiteY2844" fmla="*/ 2403253 h 6739347"/>
                  <a:gd name="connsiteX2845" fmla="*/ 2040997 w 4796532"/>
                  <a:gd name="connsiteY2845" fmla="*/ 2409791 h 6739347"/>
                  <a:gd name="connsiteX2846" fmla="*/ 2032575 w 4796532"/>
                  <a:gd name="connsiteY2846" fmla="*/ 2413559 h 6739347"/>
                  <a:gd name="connsiteX2847" fmla="*/ 2021605 w 4796532"/>
                  <a:gd name="connsiteY2847" fmla="*/ 2415775 h 6739347"/>
                  <a:gd name="connsiteX2848" fmla="*/ 2004982 w 4796532"/>
                  <a:gd name="connsiteY2848" fmla="*/ 2409126 h 6739347"/>
                  <a:gd name="connsiteX2849" fmla="*/ 2003653 w 4796532"/>
                  <a:gd name="connsiteY2849" fmla="*/ 2408129 h 6739347"/>
                  <a:gd name="connsiteX2850" fmla="*/ 2002988 w 4796532"/>
                  <a:gd name="connsiteY2850" fmla="*/ 2406910 h 6739347"/>
                  <a:gd name="connsiteX2851" fmla="*/ 2001768 w 4796532"/>
                  <a:gd name="connsiteY2851" fmla="*/ 2403585 h 6739347"/>
                  <a:gd name="connsiteX2852" fmla="*/ 2000992 w 4796532"/>
                  <a:gd name="connsiteY2852" fmla="*/ 2402920 h 6739347"/>
                  <a:gd name="connsiteX2853" fmla="*/ 2000106 w 4796532"/>
                  <a:gd name="connsiteY2853" fmla="*/ 2401701 h 6739347"/>
                  <a:gd name="connsiteX2854" fmla="*/ 1996449 w 4796532"/>
                  <a:gd name="connsiteY2854" fmla="*/ 2393280 h 6739347"/>
                  <a:gd name="connsiteX2855" fmla="*/ 1994233 w 4796532"/>
                  <a:gd name="connsiteY2855" fmla="*/ 2390620 h 6739347"/>
                  <a:gd name="connsiteX2856" fmla="*/ 1991462 w 4796532"/>
                  <a:gd name="connsiteY2856" fmla="*/ 2389512 h 6739347"/>
                  <a:gd name="connsiteX2857" fmla="*/ 1973510 w 4796532"/>
                  <a:gd name="connsiteY2857" fmla="*/ 2388958 h 6739347"/>
                  <a:gd name="connsiteX2858" fmla="*/ 1971294 w 4796532"/>
                  <a:gd name="connsiteY2858" fmla="*/ 2387074 h 6739347"/>
                  <a:gd name="connsiteX2859" fmla="*/ 1967083 w 4796532"/>
                  <a:gd name="connsiteY2859" fmla="*/ 2381201 h 6739347"/>
                  <a:gd name="connsiteX2860" fmla="*/ 1964977 w 4796532"/>
                  <a:gd name="connsiteY2860" fmla="*/ 2379982 h 6739347"/>
                  <a:gd name="connsiteX2861" fmla="*/ 1962762 w 4796532"/>
                  <a:gd name="connsiteY2861" fmla="*/ 2380868 h 6739347"/>
                  <a:gd name="connsiteX2862" fmla="*/ 1958440 w 4796532"/>
                  <a:gd name="connsiteY2862" fmla="*/ 2384636 h 6739347"/>
                  <a:gd name="connsiteX2863" fmla="*/ 1956112 w 4796532"/>
                  <a:gd name="connsiteY2863" fmla="*/ 2385523 h 6739347"/>
                  <a:gd name="connsiteX2864" fmla="*/ 1953896 w 4796532"/>
                  <a:gd name="connsiteY2864" fmla="*/ 2384636 h 6739347"/>
                  <a:gd name="connsiteX2865" fmla="*/ 1950572 w 4796532"/>
                  <a:gd name="connsiteY2865" fmla="*/ 2380314 h 6739347"/>
                  <a:gd name="connsiteX2866" fmla="*/ 1948688 w 4796532"/>
                  <a:gd name="connsiteY2866" fmla="*/ 2378541 h 6739347"/>
                  <a:gd name="connsiteX2867" fmla="*/ 1946028 w 4796532"/>
                  <a:gd name="connsiteY2867" fmla="*/ 2378098 h 6739347"/>
                  <a:gd name="connsiteX2868" fmla="*/ 1938714 w 4796532"/>
                  <a:gd name="connsiteY2868" fmla="*/ 2382087 h 6739347"/>
                  <a:gd name="connsiteX2869" fmla="*/ 1936498 w 4796532"/>
                  <a:gd name="connsiteY2869" fmla="*/ 2381090 h 6739347"/>
                  <a:gd name="connsiteX2870" fmla="*/ 1932509 w 4796532"/>
                  <a:gd name="connsiteY2870" fmla="*/ 2375992 h 6739347"/>
                  <a:gd name="connsiteX2871" fmla="*/ 1931290 w 4796532"/>
                  <a:gd name="connsiteY2871" fmla="*/ 2374773 h 6739347"/>
                  <a:gd name="connsiteX2872" fmla="*/ 1929184 w 4796532"/>
                  <a:gd name="connsiteY2872" fmla="*/ 2373998 h 6739347"/>
                  <a:gd name="connsiteX2873" fmla="*/ 1924530 w 4796532"/>
                  <a:gd name="connsiteY2873" fmla="*/ 2370452 h 6739347"/>
                  <a:gd name="connsiteX2874" fmla="*/ 1922203 w 4796532"/>
                  <a:gd name="connsiteY2874" fmla="*/ 2369343 h 6739347"/>
                  <a:gd name="connsiteX2875" fmla="*/ 1916330 w 4796532"/>
                  <a:gd name="connsiteY2875" fmla="*/ 2370008 h 6739347"/>
                  <a:gd name="connsiteX2876" fmla="*/ 1913338 w 4796532"/>
                  <a:gd name="connsiteY2876" fmla="*/ 2369565 h 6739347"/>
                  <a:gd name="connsiteX2877" fmla="*/ 1911121 w 4796532"/>
                  <a:gd name="connsiteY2877" fmla="*/ 2366905 h 6739347"/>
                  <a:gd name="connsiteX2878" fmla="*/ 1906578 w 4796532"/>
                  <a:gd name="connsiteY2878" fmla="*/ 2363581 h 6739347"/>
                  <a:gd name="connsiteX2879" fmla="*/ 1900373 w 4796532"/>
                  <a:gd name="connsiteY2879" fmla="*/ 2362030 h 6739347"/>
                  <a:gd name="connsiteX2880" fmla="*/ 1892061 w 4796532"/>
                  <a:gd name="connsiteY2880" fmla="*/ 2360035 h 6739347"/>
                  <a:gd name="connsiteX2881" fmla="*/ 1888958 w 4796532"/>
                  <a:gd name="connsiteY2881" fmla="*/ 2356267 h 6739347"/>
                  <a:gd name="connsiteX2882" fmla="*/ 1889734 w 4796532"/>
                  <a:gd name="connsiteY2882" fmla="*/ 2353275 h 6739347"/>
                  <a:gd name="connsiteX2883" fmla="*/ 1891175 w 4796532"/>
                  <a:gd name="connsiteY2883" fmla="*/ 2350616 h 6739347"/>
                  <a:gd name="connsiteX2884" fmla="*/ 1888293 w 4796532"/>
                  <a:gd name="connsiteY2884" fmla="*/ 2345851 h 6739347"/>
                  <a:gd name="connsiteX2885" fmla="*/ 1884082 w 4796532"/>
                  <a:gd name="connsiteY2885" fmla="*/ 2343080 h 6739347"/>
                  <a:gd name="connsiteX2886" fmla="*/ 1882753 w 4796532"/>
                  <a:gd name="connsiteY2886" fmla="*/ 2335766 h 6739347"/>
                  <a:gd name="connsiteX2887" fmla="*/ 1884415 w 4796532"/>
                  <a:gd name="connsiteY2887" fmla="*/ 2332996 h 6739347"/>
                  <a:gd name="connsiteX2888" fmla="*/ 1885634 w 4796532"/>
                  <a:gd name="connsiteY2888" fmla="*/ 2330226 h 6739347"/>
                  <a:gd name="connsiteX2889" fmla="*/ 1884747 w 4796532"/>
                  <a:gd name="connsiteY2889" fmla="*/ 2327234 h 6739347"/>
                  <a:gd name="connsiteX2890" fmla="*/ 1880204 w 4796532"/>
                  <a:gd name="connsiteY2890" fmla="*/ 2322579 h 6739347"/>
                  <a:gd name="connsiteX2891" fmla="*/ 1877434 w 4796532"/>
                  <a:gd name="connsiteY2891" fmla="*/ 2317593 h 6739347"/>
                  <a:gd name="connsiteX2892" fmla="*/ 1872890 w 4796532"/>
                  <a:gd name="connsiteY2892" fmla="*/ 2312052 h 6739347"/>
                  <a:gd name="connsiteX2893" fmla="*/ 1869123 w 4796532"/>
                  <a:gd name="connsiteY2893" fmla="*/ 2308727 h 6739347"/>
                  <a:gd name="connsiteX2894" fmla="*/ 1865908 w 4796532"/>
                  <a:gd name="connsiteY2894" fmla="*/ 2305957 h 6739347"/>
                  <a:gd name="connsiteX2895" fmla="*/ 1862141 w 4796532"/>
                  <a:gd name="connsiteY2895" fmla="*/ 2309171 h 6739347"/>
                  <a:gd name="connsiteX2896" fmla="*/ 1859814 w 4796532"/>
                  <a:gd name="connsiteY2896" fmla="*/ 2312384 h 6739347"/>
                  <a:gd name="connsiteX2897" fmla="*/ 1856489 w 4796532"/>
                  <a:gd name="connsiteY2897" fmla="*/ 2310944 h 6739347"/>
                  <a:gd name="connsiteX2898" fmla="*/ 1855382 w 4796532"/>
                  <a:gd name="connsiteY2898" fmla="*/ 2308506 h 6739347"/>
                  <a:gd name="connsiteX2899" fmla="*/ 1854273 w 4796532"/>
                  <a:gd name="connsiteY2899" fmla="*/ 2302965 h 6739347"/>
                  <a:gd name="connsiteX2900" fmla="*/ 1853276 w 4796532"/>
                  <a:gd name="connsiteY2900" fmla="*/ 2300305 h 6739347"/>
                  <a:gd name="connsiteX2901" fmla="*/ 1851503 w 4796532"/>
                  <a:gd name="connsiteY2901" fmla="*/ 2298311 h 6739347"/>
                  <a:gd name="connsiteX2902" fmla="*/ 1847735 w 4796532"/>
                  <a:gd name="connsiteY2902" fmla="*/ 2295984 h 6739347"/>
                  <a:gd name="connsiteX2903" fmla="*/ 1846295 w 4796532"/>
                  <a:gd name="connsiteY2903" fmla="*/ 2292992 h 6739347"/>
                  <a:gd name="connsiteX2904" fmla="*/ 1847070 w 4796532"/>
                  <a:gd name="connsiteY2904" fmla="*/ 2285678 h 6739347"/>
                  <a:gd name="connsiteX2905" fmla="*/ 1843080 w 4796532"/>
                  <a:gd name="connsiteY2905" fmla="*/ 2278807 h 6739347"/>
                  <a:gd name="connsiteX2906" fmla="*/ 1837540 w 4796532"/>
                  <a:gd name="connsiteY2906" fmla="*/ 2273710 h 6739347"/>
                  <a:gd name="connsiteX2907" fmla="*/ 1827899 w 4796532"/>
                  <a:gd name="connsiteY2907" fmla="*/ 2269166 h 6739347"/>
                  <a:gd name="connsiteX2908" fmla="*/ 1818037 w 4796532"/>
                  <a:gd name="connsiteY2908" fmla="*/ 2262850 h 6739347"/>
                  <a:gd name="connsiteX2909" fmla="*/ 1811720 w 4796532"/>
                  <a:gd name="connsiteY2909" fmla="*/ 2255647 h 6739347"/>
                  <a:gd name="connsiteX2910" fmla="*/ 1809836 w 4796532"/>
                  <a:gd name="connsiteY2910" fmla="*/ 2256977 h 6739347"/>
                  <a:gd name="connsiteX2911" fmla="*/ 1810612 w 4796532"/>
                  <a:gd name="connsiteY2911" fmla="*/ 2260079 h 6739347"/>
                  <a:gd name="connsiteX2912" fmla="*/ 1812385 w 4796532"/>
                  <a:gd name="connsiteY2912" fmla="*/ 2263626 h 6739347"/>
                  <a:gd name="connsiteX2913" fmla="*/ 1813493 w 4796532"/>
                  <a:gd name="connsiteY2913" fmla="*/ 2266396 h 6739347"/>
                  <a:gd name="connsiteX2914" fmla="*/ 1815598 w 4796532"/>
                  <a:gd name="connsiteY2914" fmla="*/ 2274264 h 6739347"/>
                  <a:gd name="connsiteX2915" fmla="*/ 1812274 w 4796532"/>
                  <a:gd name="connsiteY2915" fmla="*/ 2279029 h 6739347"/>
                  <a:gd name="connsiteX2916" fmla="*/ 1806290 w 4796532"/>
                  <a:gd name="connsiteY2916" fmla="*/ 2279250 h 6739347"/>
                  <a:gd name="connsiteX2917" fmla="*/ 1798311 w 4796532"/>
                  <a:gd name="connsiteY2917" fmla="*/ 2283351 h 6739347"/>
                  <a:gd name="connsiteX2918" fmla="*/ 1791995 w 4796532"/>
                  <a:gd name="connsiteY2918" fmla="*/ 2288337 h 6739347"/>
                  <a:gd name="connsiteX2919" fmla="*/ 1785013 w 4796532"/>
                  <a:gd name="connsiteY2919" fmla="*/ 2285899 h 6739347"/>
                  <a:gd name="connsiteX2920" fmla="*/ 1782687 w 4796532"/>
                  <a:gd name="connsiteY2920" fmla="*/ 2281134 h 6739347"/>
                  <a:gd name="connsiteX2921" fmla="*/ 1782908 w 4796532"/>
                  <a:gd name="connsiteY2921" fmla="*/ 2277367 h 6739347"/>
                  <a:gd name="connsiteX2922" fmla="*/ 1780137 w 4796532"/>
                  <a:gd name="connsiteY2922" fmla="*/ 2273599 h 6739347"/>
                  <a:gd name="connsiteX2923" fmla="*/ 1781911 w 4796532"/>
                  <a:gd name="connsiteY2923" fmla="*/ 2268612 h 6739347"/>
                  <a:gd name="connsiteX2924" fmla="*/ 1780248 w 4796532"/>
                  <a:gd name="connsiteY2924" fmla="*/ 2265953 h 6739347"/>
                  <a:gd name="connsiteX2925" fmla="*/ 1777146 w 4796532"/>
                  <a:gd name="connsiteY2925" fmla="*/ 2264844 h 6739347"/>
                  <a:gd name="connsiteX2926" fmla="*/ 1763737 w 4796532"/>
                  <a:gd name="connsiteY2926" fmla="*/ 2263847 h 6739347"/>
                  <a:gd name="connsiteX2927" fmla="*/ 1760634 w 4796532"/>
                  <a:gd name="connsiteY2927" fmla="*/ 2261077 h 6739347"/>
                  <a:gd name="connsiteX2928" fmla="*/ 1759194 w 4796532"/>
                  <a:gd name="connsiteY2928" fmla="*/ 2258196 h 6739347"/>
                  <a:gd name="connsiteX2929" fmla="*/ 1751991 w 4796532"/>
                  <a:gd name="connsiteY2929" fmla="*/ 2254539 h 6739347"/>
                  <a:gd name="connsiteX2930" fmla="*/ 1747115 w 4796532"/>
                  <a:gd name="connsiteY2930" fmla="*/ 2252544 h 6739347"/>
                  <a:gd name="connsiteX2931" fmla="*/ 1740466 w 4796532"/>
                  <a:gd name="connsiteY2931" fmla="*/ 2245009 h 6739347"/>
                  <a:gd name="connsiteX2932" fmla="*/ 1745231 w 4796532"/>
                  <a:gd name="connsiteY2932" fmla="*/ 2239800 h 6739347"/>
                  <a:gd name="connsiteX2933" fmla="*/ 1746561 w 4796532"/>
                  <a:gd name="connsiteY2933" fmla="*/ 2234038 h 6739347"/>
                  <a:gd name="connsiteX2934" fmla="*/ 1742239 w 4796532"/>
                  <a:gd name="connsiteY2934" fmla="*/ 2231267 h 6739347"/>
                  <a:gd name="connsiteX2935" fmla="*/ 1737363 w 4796532"/>
                  <a:gd name="connsiteY2935" fmla="*/ 2225948 h 6739347"/>
                  <a:gd name="connsiteX2936" fmla="*/ 1735590 w 4796532"/>
                  <a:gd name="connsiteY2936" fmla="*/ 2224951 h 6739347"/>
                  <a:gd name="connsiteX2937" fmla="*/ 1728498 w 4796532"/>
                  <a:gd name="connsiteY2937" fmla="*/ 2224951 h 6739347"/>
                  <a:gd name="connsiteX2938" fmla="*/ 1726614 w 4796532"/>
                  <a:gd name="connsiteY2938" fmla="*/ 2224064 h 6739347"/>
                  <a:gd name="connsiteX2939" fmla="*/ 1723068 w 4796532"/>
                  <a:gd name="connsiteY2939" fmla="*/ 2220186 h 6739347"/>
                  <a:gd name="connsiteX2940" fmla="*/ 1721184 w 4796532"/>
                  <a:gd name="connsiteY2940" fmla="*/ 2219632 h 6739347"/>
                  <a:gd name="connsiteX2941" fmla="*/ 1719965 w 4796532"/>
                  <a:gd name="connsiteY2941" fmla="*/ 2217526 h 6739347"/>
                  <a:gd name="connsiteX2942" fmla="*/ 1716530 w 4796532"/>
                  <a:gd name="connsiteY2942" fmla="*/ 2217526 h 6739347"/>
                  <a:gd name="connsiteX2943" fmla="*/ 1718192 w 4796532"/>
                  <a:gd name="connsiteY2943" fmla="*/ 2216529 h 6739347"/>
                  <a:gd name="connsiteX2944" fmla="*/ 1723622 w 4796532"/>
                  <a:gd name="connsiteY2944" fmla="*/ 2217637 h 6739347"/>
                  <a:gd name="connsiteX2945" fmla="*/ 1724176 w 4796532"/>
                  <a:gd name="connsiteY2945" fmla="*/ 2216862 h 6739347"/>
                  <a:gd name="connsiteX2946" fmla="*/ 1728276 w 4796532"/>
                  <a:gd name="connsiteY2946" fmla="*/ 2216640 h 6739347"/>
                  <a:gd name="connsiteX2947" fmla="*/ 1732820 w 4796532"/>
                  <a:gd name="connsiteY2947" fmla="*/ 2210988 h 6739347"/>
                  <a:gd name="connsiteX2948" fmla="*/ 1737696 w 4796532"/>
                  <a:gd name="connsiteY2948" fmla="*/ 2208329 h 6739347"/>
                  <a:gd name="connsiteX2949" fmla="*/ 1743125 w 4796532"/>
                  <a:gd name="connsiteY2949" fmla="*/ 2202899 h 6739347"/>
                  <a:gd name="connsiteX2950" fmla="*/ 1742682 w 4796532"/>
                  <a:gd name="connsiteY2950" fmla="*/ 2199463 h 6739347"/>
                  <a:gd name="connsiteX2951" fmla="*/ 1738471 w 4796532"/>
                  <a:gd name="connsiteY2951" fmla="*/ 2196361 h 6739347"/>
                  <a:gd name="connsiteX2952" fmla="*/ 1735811 w 4796532"/>
                  <a:gd name="connsiteY2952" fmla="*/ 2189490 h 6739347"/>
                  <a:gd name="connsiteX2953" fmla="*/ 1726724 w 4796532"/>
                  <a:gd name="connsiteY2953" fmla="*/ 2180071 h 6739347"/>
                  <a:gd name="connsiteX2954" fmla="*/ 1727057 w 4796532"/>
                  <a:gd name="connsiteY2954" fmla="*/ 2178298 h 6739347"/>
                  <a:gd name="connsiteX2955" fmla="*/ 1729274 w 4796532"/>
                  <a:gd name="connsiteY2955" fmla="*/ 2175749 h 6739347"/>
                  <a:gd name="connsiteX2956" fmla="*/ 1732265 w 4796532"/>
                  <a:gd name="connsiteY2956" fmla="*/ 2174752 h 6739347"/>
                  <a:gd name="connsiteX2957" fmla="*/ 1737585 w 4796532"/>
                  <a:gd name="connsiteY2957" fmla="*/ 2173643 h 6739347"/>
                  <a:gd name="connsiteX2958" fmla="*/ 1742350 w 4796532"/>
                  <a:gd name="connsiteY2958" fmla="*/ 2172314 h 6739347"/>
                  <a:gd name="connsiteX2959" fmla="*/ 1746782 w 4796532"/>
                  <a:gd name="connsiteY2959" fmla="*/ 2168214 h 6739347"/>
                  <a:gd name="connsiteX2960" fmla="*/ 1743015 w 4796532"/>
                  <a:gd name="connsiteY2960" fmla="*/ 2161010 h 6739347"/>
                  <a:gd name="connsiteX2961" fmla="*/ 1740022 w 4796532"/>
                  <a:gd name="connsiteY2961" fmla="*/ 2161010 h 6739347"/>
                  <a:gd name="connsiteX2962" fmla="*/ 1737917 w 4796532"/>
                  <a:gd name="connsiteY2962" fmla="*/ 2162229 h 6739347"/>
                  <a:gd name="connsiteX2963" fmla="*/ 1732487 w 4796532"/>
                  <a:gd name="connsiteY2963" fmla="*/ 2164667 h 6739347"/>
                  <a:gd name="connsiteX2964" fmla="*/ 1724730 w 4796532"/>
                  <a:gd name="connsiteY2964" fmla="*/ 2164113 h 6739347"/>
                  <a:gd name="connsiteX2965" fmla="*/ 1724509 w 4796532"/>
                  <a:gd name="connsiteY2965" fmla="*/ 2165443 h 6739347"/>
                  <a:gd name="connsiteX2966" fmla="*/ 1722957 w 4796532"/>
                  <a:gd name="connsiteY2966" fmla="*/ 2164778 h 6739347"/>
                  <a:gd name="connsiteX2967" fmla="*/ 1718303 w 4796532"/>
                  <a:gd name="connsiteY2967" fmla="*/ 2160013 h 6739347"/>
                  <a:gd name="connsiteX2968" fmla="*/ 1721516 w 4796532"/>
                  <a:gd name="connsiteY2968" fmla="*/ 2157464 h 6739347"/>
                  <a:gd name="connsiteX2969" fmla="*/ 1728276 w 4796532"/>
                  <a:gd name="connsiteY2969" fmla="*/ 2154916 h 6739347"/>
                  <a:gd name="connsiteX2970" fmla="*/ 1731379 w 4796532"/>
                  <a:gd name="connsiteY2970" fmla="*/ 2152589 h 6739347"/>
                  <a:gd name="connsiteX2971" fmla="*/ 1735922 w 4796532"/>
                  <a:gd name="connsiteY2971" fmla="*/ 2146272 h 6739347"/>
                  <a:gd name="connsiteX2972" fmla="*/ 1738139 w 4796532"/>
                  <a:gd name="connsiteY2972" fmla="*/ 2141950 h 6739347"/>
                  <a:gd name="connsiteX2973" fmla="*/ 1739247 w 4796532"/>
                  <a:gd name="connsiteY2973" fmla="*/ 2137961 h 6739347"/>
                  <a:gd name="connsiteX2974" fmla="*/ 1737474 w 4796532"/>
                  <a:gd name="connsiteY2974" fmla="*/ 2137518 h 6739347"/>
                  <a:gd name="connsiteX2975" fmla="*/ 1735479 w 4796532"/>
                  <a:gd name="connsiteY2975" fmla="*/ 2135745 h 6739347"/>
                  <a:gd name="connsiteX2976" fmla="*/ 1733596 w 4796532"/>
                  <a:gd name="connsiteY2976" fmla="*/ 2133307 h 6739347"/>
                  <a:gd name="connsiteX2977" fmla="*/ 1732265 w 4796532"/>
                  <a:gd name="connsiteY2977" fmla="*/ 2130869 h 6739347"/>
                  <a:gd name="connsiteX2978" fmla="*/ 1731933 w 4796532"/>
                  <a:gd name="connsiteY2978" fmla="*/ 2129539 h 6739347"/>
                  <a:gd name="connsiteX2979" fmla="*/ 1731600 w 4796532"/>
                  <a:gd name="connsiteY2979" fmla="*/ 2126325 h 6739347"/>
                  <a:gd name="connsiteX2980" fmla="*/ 1731157 w 4796532"/>
                  <a:gd name="connsiteY2980" fmla="*/ 2123777 h 6739347"/>
                  <a:gd name="connsiteX2981" fmla="*/ 1731490 w 4796532"/>
                  <a:gd name="connsiteY2981" fmla="*/ 2122668 h 6739347"/>
                  <a:gd name="connsiteX2982" fmla="*/ 1731490 w 4796532"/>
                  <a:gd name="connsiteY2982" fmla="*/ 2122003 h 6739347"/>
                  <a:gd name="connsiteX2983" fmla="*/ 1730381 w 4796532"/>
                  <a:gd name="connsiteY2983" fmla="*/ 2121782 h 6739347"/>
                  <a:gd name="connsiteX2984" fmla="*/ 1728720 w 4796532"/>
                  <a:gd name="connsiteY2984" fmla="*/ 2122003 h 6739347"/>
                  <a:gd name="connsiteX2985" fmla="*/ 1727944 w 4796532"/>
                  <a:gd name="connsiteY2985" fmla="*/ 2121782 h 6739347"/>
                  <a:gd name="connsiteX2986" fmla="*/ 1727279 w 4796532"/>
                  <a:gd name="connsiteY2986" fmla="*/ 2120895 h 6739347"/>
                  <a:gd name="connsiteX2987" fmla="*/ 1724065 w 4796532"/>
                  <a:gd name="connsiteY2987" fmla="*/ 2113692 h 6739347"/>
                  <a:gd name="connsiteX2988" fmla="*/ 1720741 w 4796532"/>
                  <a:gd name="connsiteY2988" fmla="*/ 2108817 h 6739347"/>
                  <a:gd name="connsiteX2989" fmla="*/ 1716862 w 4796532"/>
                  <a:gd name="connsiteY2989" fmla="*/ 2106046 h 6739347"/>
                  <a:gd name="connsiteX2990" fmla="*/ 1712097 w 4796532"/>
                  <a:gd name="connsiteY2990" fmla="*/ 2105160 h 6739347"/>
                  <a:gd name="connsiteX2991" fmla="*/ 1713981 w 4796532"/>
                  <a:gd name="connsiteY2991" fmla="*/ 2100505 h 6739347"/>
                  <a:gd name="connsiteX2992" fmla="*/ 1716862 w 4796532"/>
                  <a:gd name="connsiteY2992" fmla="*/ 2098289 h 6739347"/>
                  <a:gd name="connsiteX2993" fmla="*/ 1720076 w 4796532"/>
                  <a:gd name="connsiteY2993" fmla="*/ 2096737 h 6739347"/>
                  <a:gd name="connsiteX2994" fmla="*/ 1722957 w 4796532"/>
                  <a:gd name="connsiteY2994" fmla="*/ 2094189 h 6739347"/>
                  <a:gd name="connsiteX2995" fmla="*/ 1724952 w 4796532"/>
                  <a:gd name="connsiteY2995" fmla="*/ 2088316 h 6739347"/>
                  <a:gd name="connsiteX2996" fmla="*/ 1721959 w 4796532"/>
                  <a:gd name="connsiteY2996" fmla="*/ 2086321 h 6739347"/>
                  <a:gd name="connsiteX2997" fmla="*/ 1717970 w 4796532"/>
                  <a:gd name="connsiteY2997" fmla="*/ 2085324 h 6739347"/>
                  <a:gd name="connsiteX2998" fmla="*/ 1717083 w 4796532"/>
                  <a:gd name="connsiteY2998" fmla="*/ 2082442 h 6739347"/>
                  <a:gd name="connsiteX2999" fmla="*/ 1719300 w 4796532"/>
                  <a:gd name="connsiteY2999" fmla="*/ 2076902 h 6739347"/>
                  <a:gd name="connsiteX3000" fmla="*/ 1720187 w 4796532"/>
                  <a:gd name="connsiteY3000" fmla="*/ 2073245 h 6739347"/>
                  <a:gd name="connsiteX3001" fmla="*/ 1719300 w 4796532"/>
                  <a:gd name="connsiteY3001" fmla="*/ 2071250 h 6739347"/>
                  <a:gd name="connsiteX3002" fmla="*/ 1709659 w 4796532"/>
                  <a:gd name="connsiteY3002" fmla="*/ 2069477 h 6739347"/>
                  <a:gd name="connsiteX3003" fmla="*/ 1707664 w 4796532"/>
                  <a:gd name="connsiteY3003" fmla="*/ 2066153 h 6739347"/>
                  <a:gd name="connsiteX3004" fmla="*/ 1708994 w 4796532"/>
                  <a:gd name="connsiteY3004" fmla="*/ 2059393 h 6739347"/>
                  <a:gd name="connsiteX3005" fmla="*/ 1704672 w 4796532"/>
                  <a:gd name="connsiteY3005" fmla="*/ 2056068 h 6739347"/>
                  <a:gd name="connsiteX3006" fmla="*/ 1703564 w 4796532"/>
                  <a:gd name="connsiteY3006" fmla="*/ 2053852 h 6739347"/>
                  <a:gd name="connsiteX3007" fmla="*/ 1705892 w 4796532"/>
                  <a:gd name="connsiteY3007" fmla="*/ 2052411 h 6739347"/>
                  <a:gd name="connsiteX3008" fmla="*/ 1708218 w 4796532"/>
                  <a:gd name="connsiteY3008" fmla="*/ 2052411 h 6739347"/>
                  <a:gd name="connsiteX3009" fmla="*/ 1709770 w 4796532"/>
                  <a:gd name="connsiteY3009" fmla="*/ 2051082 h 6739347"/>
                  <a:gd name="connsiteX3010" fmla="*/ 1709770 w 4796532"/>
                  <a:gd name="connsiteY3010" fmla="*/ 2046317 h 6739347"/>
                  <a:gd name="connsiteX3011" fmla="*/ 1709437 w 4796532"/>
                  <a:gd name="connsiteY3011" fmla="*/ 2046538 h 6739347"/>
                  <a:gd name="connsiteX3012" fmla="*/ 1705781 w 4796532"/>
                  <a:gd name="connsiteY3012" fmla="*/ 2039778 h 6739347"/>
                  <a:gd name="connsiteX3013" fmla="*/ 1704229 w 4796532"/>
                  <a:gd name="connsiteY3013" fmla="*/ 2038892 h 6739347"/>
                  <a:gd name="connsiteX3014" fmla="*/ 1701126 w 4796532"/>
                  <a:gd name="connsiteY3014" fmla="*/ 2039114 h 6739347"/>
                  <a:gd name="connsiteX3015" fmla="*/ 1705005 w 4796532"/>
                  <a:gd name="connsiteY3015" fmla="*/ 2035235 h 6739347"/>
                  <a:gd name="connsiteX3016" fmla="*/ 1702124 w 4796532"/>
                  <a:gd name="connsiteY3016" fmla="*/ 2031578 h 6739347"/>
                  <a:gd name="connsiteX3017" fmla="*/ 1695031 w 4796532"/>
                  <a:gd name="connsiteY3017" fmla="*/ 2031578 h 6739347"/>
                  <a:gd name="connsiteX3018" fmla="*/ 1691818 w 4796532"/>
                  <a:gd name="connsiteY3018" fmla="*/ 2029805 h 6739347"/>
                  <a:gd name="connsiteX3019" fmla="*/ 1693148 w 4796532"/>
                  <a:gd name="connsiteY3019" fmla="*/ 2025816 h 6739347"/>
                  <a:gd name="connsiteX3020" fmla="*/ 1692150 w 4796532"/>
                  <a:gd name="connsiteY3020" fmla="*/ 2025040 h 6739347"/>
                  <a:gd name="connsiteX3021" fmla="*/ 1688604 w 4796532"/>
                  <a:gd name="connsiteY3021" fmla="*/ 2025926 h 6739347"/>
                  <a:gd name="connsiteX3022" fmla="*/ 1686720 w 4796532"/>
                  <a:gd name="connsiteY3022" fmla="*/ 2024375 h 6739347"/>
                  <a:gd name="connsiteX3023" fmla="*/ 1685723 w 4796532"/>
                  <a:gd name="connsiteY3023" fmla="*/ 2022270 h 6739347"/>
                  <a:gd name="connsiteX3024" fmla="*/ 1684615 w 4796532"/>
                  <a:gd name="connsiteY3024" fmla="*/ 2014845 h 6739347"/>
                  <a:gd name="connsiteX3025" fmla="*/ 1686720 w 4796532"/>
                  <a:gd name="connsiteY3025" fmla="*/ 2010856 h 6739347"/>
                  <a:gd name="connsiteX3026" fmla="*/ 1686499 w 4796532"/>
                  <a:gd name="connsiteY3026" fmla="*/ 2005980 h 6739347"/>
                  <a:gd name="connsiteX3027" fmla="*/ 1684837 w 4796532"/>
                  <a:gd name="connsiteY3027" fmla="*/ 2001769 h 6739347"/>
                  <a:gd name="connsiteX3028" fmla="*/ 1682398 w 4796532"/>
                  <a:gd name="connsiteY3028" fmla="*/ 1999996 h 6739347"/>
                  <a:gd name="connsiteX3029" fmla="*/ 1665998 w 4796532"/>
                  <a:gd name="connsiteY3029" fmla="*/ 1996117 h 6739347"/>
                  <a:gd name="connsiteX3030" fmla="*/ 1668325 w 4796532"/>
                  <a:gd name="connsiteY3030" fmla="*/ 1992793 h 6739347"/>
                  <a:gd name="connsiteX3031" fmla="*/ 1674087 w 4796532"/>
                  <a:gd name="connsiteY3031" fmla="*/ 1994344 h 6739347"/>
                  <a:gd name="connsiteX3032" fmla="*/ 1676857 w 4796532"/>
                  <a:gd name="connsiteY3032" fmla="*/ 1992571 h 6739347"/>
                  <a:gd name="connsiteX3033" fmla="*/ 1675085 w 4796532"/>
                  <a:gd name="connsiteY3033" fmla="*/ 1990022 h 6739347"/>
                  <a:gd name="connsiteX3034" fmla="*/ 1674309 w 4796532"/>
                  <a:gd name="connsiteY3034" fmla="*/ 1988471 h 6739347"/>
                  <a:gd name="connsiteX3035" fmla="*/ 1673755 w 4796532"/>
                  <a:gd name="connsiteY3035" fmla="*/ 1986920 h 6739347"/>
                  <a:gd name="connsiteX3036" fmla="*/ 1675860 w 4796532"/>
                  <a:gd name="connsiteY3036" fmla="*/ 1988139 h 6739347"/>
                  <a:gd name="connsiteX3037" fmla="*/ 1677855 w 4796532"/>
                  <a:gd name="connsiteY3037" fmla="*/ 1987252 h 6739347"/>
                  <a:gd name="connsiteX3038" fmla="*/ 1679518 w 4796532"/>
                  <a:gd name="connsiteY3038" fmla="*/ 1985922 h 6739347"/>
                  <a:gd name="connsiteX3039" fmla="*/ 1680736 w 4796532"/>
                  <a:gd name="connsiteY3039" fmla="*/ 1985922 h 6739347"/>
                  <a:gd name="connsiteX3040" fmla="*/ 1682842 w 4796532"/>
                  <a:gd name="connsiteY3040" fmla="*/ 1988028 h 6739347"/>
                  <a:gd name="connsiteX3041" fmla="*/ 1685280 w 4796532"/>
                  <a:gd name="connsiteY3041" fmla="*/ 1989468 h 6739347"/>
                  <a:gd name="connsiteX3042" fmla="*/ 1687829 w 4796532"/>
                  <a:gd name="connsiteY3042" fmla="*/ 1989801 h 6739347"/>
                  <a:gd name="connsiteX3043" fmla="*/ 1690045 w 4796532"/>
                  <a:gd name="connsiteY3043" fmla="*/ 1988803 h 6739347"/>
                  <a:gd name="connsiteX3044" fmla="*/ 1687939 w 4796532"/>
                  <a:gd name="connsiteY3044" fmla="*/ 1980825 h 6739347"/>
                  <a:gd name="connsiteX3045" fmla="*/ 1690045 w 4796532"/>
                  <a:gd name="connsiteY3045" fmla="*/ 1976946 h 6739347"/>
                  <a:gd name="connsiteX3046" fmla="*/ 1694256 w 4796532"/>
                  <a:gd name="connsiteY3046" fmla="*/ 1976281 h 6739347"/>
                  <a:gd name="connsiteX3047" fmla="*/ 1704118 w 4796532"/>
                  <a:gd name="connsiteY3047" fmla="*/ 1980049 h 6739347"/>
                  <a:gd name="connsiteX3048" fmla="*/ 1707443 w 4796532"/>
                  <a:gd name="connsiteY3048" fmla="*/ 1979827 h 6739347"/>
                  <a:gd name="connsiteX3049" fmla="*/ 1709437 w 4796532"/>
                  <a:gd name="connsiteY3049" fmla="*/ 1977611 h 6739347"/>
                  <a:gd name="connsiteX3050" fmla="*/ 1709437 w 4796532"/>
                  <a:gd name="connsiteY3050" fmla="*/ 1973400 h 6739347"/>
                  <a:gd name="connsiteX3051" fmla="*/ 1707997 w 4796532"/>
                  <a:gd name="connsiteY3051" fmla="*/ 1970519 h 6739347"/>
                  <a:gd name="connsiteX3052" fmla="*/ 1705781 w 4796532"/>
                  <a:gd name="connsiteY3052" fmla="*/ 1968857 h 6739347"/>
                  <a:gd name="connsiteX3053" fmla="*/ 1704007 w 4796532"/>
                  <a:gd name="connsiteY3053" fmla="*/ 1968303 h 6739347"/>
                  <a:gd name="connsiteX3054" fmla="*/ 1707332 w 4796532"/>
                  <a:gd name="connsiteY3054" fmla="*/ 1963538 h 6739347"/>
                  <a:gd name="connsiteX3055" fmla="*/ 1712319 w 4796532"/>
                  <a:gd name="connsiteY3055" fmla="*/ 1959216 h 6739347"/>
                  <a:gd name="connsiteX3056" fmla="*/ 1716087 w 4796532"/>
                  <a:gd name="connsiteY3056" fmla="*/ 1952899 h 6739347"/>
                  <a:gd name="connsiteX3057" fmla="*/ 1715643 w 4796532"/>
                  <a:gd name="connsiteY3057" fmla="*/ 1942039 h 6739347"/>
                  <a:gd name="connsiteX3058" fmla="*/ 1718968 w 4796532"/>
                  <a:gd name="connsiteY3058" fmla="*/ 1940488 h 6739347"/>
                  <a:gd name="connsiteX3059" fmla="*/ 1720187 w 4796532"/>
                  <a:gd name="connsiteY3059" fmla="*/ 1938382 h 6739347"/>
                  <a:gd name="connsiteX3060" fmla="*/ 1719633 w 4796532"/>
                  <a:gd name="connsiteY3060" fmla="*/ 1934836 h 6739347"/>
                  <a:gd name="connsiteX3061" fmla="*/ 1717416 w 4796532"/>
                  <a:gd name="connsiteY3061" fmla="*/ 1926747 h 6739347"/>
                  <a:gd name="connsiteX3062" fmla="*/ 1716419 w 4796532"/>
                  <a:gd name="connsiteY3062" fmla="*/ 1921982 h 6739347"/>
                  <a:gd name="connsiteX3063" fmla="*/ 1715976 w 4796532"/>
                  <a:gd name="connsiteY3063" fmla="*/ 1920430 h 6739347"/>
                  <a:gd name="connsiteX3064" fmla="*/ 1714646 w 4796532"/>
                  <a:gd name="connsiteY3064" fmla="*/ 1918436 h 6739347"/>
                  <a:gd name="connsiteX3065" fmla="*/ 1711875 w 4796532"/>
                  <a:gd name="connsiteY3065" fmla="*/ 1916109 h 6739347"/>
                  <a:gd name="connsiteX3066" fmla="*/ 1710989 w 4796532"/>
                  <a:gd name="connsiteY3066" fmla="*/ 1913781 h 6739347"/>
                  <a:gd name="connsiteX3067" fmla="*/ 1715200 w 4796532"/>
                  <a:gd name="connsiteY3067" fmla="*/ 1911898 h 6739347"/>
                  <a:gd name="connsiteX3068" fmla="*/ 1717305 w 4796532"/>
                  <a:gd name="connsiteY3068" fmla="*/ 1909681 h 6739347"/>
                  <a:gd name="connsiteX3069" fmla="*/ 1717970 w 4796532"/>
                  <a:gd name="connsiteY3069" fmla="*/ 1906246 h 6739347"/>
                  <a:gd name="connsiteX3070" fmla="*/ 1716862 w 4796532"/>
                  <a:gd name="connsiteY3070" fmla="*/ 1904362 h 6739347"/>
                  <a:gd name="connsiteX3071" fmla="*/ 1712097 w 4796532"/>
                  <a:gd name="connsiteY3071" fmla="*/ 1904362 h 6739347"/>
                  <a:gd name="connsiteX3072" fmla="*/ 1710324 w 4796532"/>
                  <a:gd name="connsiteY3072" fmla="*/ 1902367 h 6739347"/>
                  <a:gd name="connsiteX3073" fmla="*/ 1710657 w 4796532"/>
                  <a:gd name="connsiteY3073" fmla="*/ 1901481 h 6739347"/>
                  <a:gd name="connsiteX3074" fmla="*/ 1709770 w 4796532"/>
                  <a:gd name="connsiteY3074" fmla="*/ 1891618 h 6739347"/>
                  <a:gd name="connsiteX3075" fmla="*/ 1709548 w 4796532"/>
                  <a:gd name="connsiteY3075" fmla="*/ 1891064 h 6739347"/>
                  <a:gd name="connsiteX3076" fmla="*/ 1709548 w 4796532"/>
                  <a:gd name="connsiteY3076" fmla="*/ 1888294 h 6739347"/>
                  <a:gd name="connsiteX3077" fmla="*/ 1710324 w 4796532"/>
                  <a:gd name="connsiteY3077" fmla="*/ 1879761 h 6739347"/>
                  <a:gd name="connsiteX3078" fmla="*/ 1712097 w 4796532"/>
                  <a:gd name="connsiteY3078" fmla="*/ 1883196 h 6739347"/>
                  <a:gd name="connsiteX3079" fmla="*/ 1719522 w 4796532"/>
                  <a:gd name="connsiteY3079" fmla="*/ 1889402 h 6739347"/>
                  <a:gd name="connsiteX3080" fmla="*/ 1734260 w 4796532"/>
                  <a:gd name="connsiteY3080" fmla="*/ 1908351 h 6739347"/>
                  <a:gd name="connsiteX3081" fmla="*/ 1737031 w 4796532"/>
                  <a:gd name="connsiteY3081" fmla="*/ 1909460 h 6739347"/>
                  <a:gd name="connsiteX3082" fmla="*/ 1738471 w 4796532"/>
                  <a:gd name="connsiteY3082" fmla="*/ 1907797 h 6739347"/>
                  <a:gd name="connsiteX3083" fmla="*/ 1739690 w 4796532"/>
                  <a:gd name="connsiteY3083" fmla="*/ 1904916 h 6739347"/>
                  <a:gd name="connsiteX3084" fmla="*/ 1741796 w 4796532"/>
                  <a:gd name="connsiteY3084" fmla="*/ 1902367 h 6739347"/>
                  <a:gd name="connsiteX3085" fmla="*/ 1737363 w 4796532"/>
                  <a:gd name="connsiteY3085" fmla="*/ 1899154 h 6739347"/>
                  <a:gd name="connsiteX3086" fmla="*/ 1733263 w 4796532"/>
                  <a:gd name="connsiteY3086" fmla="*/ 1894832 h 6739347"/>
                  <a:gd name="connsiteX3087" fmla="*/ 1731933 w 4796532"/>
                  <a:gd name="connsiteY3087" fmla="*/ 1892616 h 6739347"/>
                  <a:gd name="connsiteX3088" fmla="*/ 1730603 w 4796532"/>
                  <a:gd name="connsiteY3088" fmla="*/ 1889402 h 6739347"/>
                  <a:gd name="connsiteX3089" fmla="*/ 1730381 w 4796532"/>
                  <a:gd name="connsiteY3089" fmla="*/ 1886521 h 6739347"/>
                  <a:gd name="connsiteX3090" fmla="*/ 1732376 w 4796532"/>
                  <a:gd name="connsiteY3090" fmla="*/ 1885302 h 6739347"/>
                  <a:gd name="connsiteX3091" fmla="*/ 1733041 w 4796532"/>
                  <a:gd name="connsiteY3091" fmla="*/ 1883529 h 6739347"/>
                  <a:gd name="connsiteX3092" fmla="*/ 1733596 w 4796532"/>
                  <a:gd name="connsiteY3092" fmla="*/ 1879650 h 6739347"/>
                  <a:gd name="connsiteX3093" fmla="*/ 1733817 w 4796532"/>
                  <a:gd name="connsiteY3093" fmla="*/ 1875772 h 6739347"/>
                  <a:gd name="connsiteX3094" fmla="*/ 1733152 w 4796532"/>
                  <a:gd name="connsiteY3094" fmla="*/ 1873999 h 6739347"/>
                  <a:gd name="connsiteX3095" fmla="*/ 1728720 w 4796532"/>
                  <a:gd name="connsiteY3095" fmla="*/ 1875328 h 6739347"/>
                  <a:gd name="connsiteX3096" fmla="*/ 1726946 w 4796532"/>
                  <a:gd name="connsiteY3096" fmla="*/ 1874553 h 6739347"/>
                  <a:gd name="connsiteX3097" fmla="*/ 1725506 w 4796532"/>
                  <a:gd name="connsiteY3097" fmla="*/ 1870342 h 6739347"/>
                  <a:gd name="connsiteX3098" fmla="*/ 1728830 w 4796532"/>
                  <a:gd name="connsiteY3098" fmla="*/ 1862363 h 6739347"/>
                  <a:gd name="connsiteX3099" fmla="*/ 1730049 w 4796532"/>
                  <a:gd name="connsiteY3099" fmla="*/ 1860701 h 6739347"/>
                  <a:gd name="connsiteX3100" fmla="*/ 1729052 w 4796532"/>
                  <a:gd name="connsiteY3100" fmla="*/ 1856601 h 6739347"/>
                  <a:gd name="connsiteX3101" fmla="*/ 1728498 w 4796532"/>
                  <a:gd name="connsiteY3101" fmla="*/ 1854495 h 6739347"/>
                  <a:gd name="connsiteX3102" fmla="*/ 1727833 w 4796532"/>
                  <a:gd name="connsiteY3102" fmla="*/ 1853165 h 6739347"/>
                  <a:gd name="connsiteX3103" fmla="*/ 1726946 w 4796532"/>
                  <a:gd name="connsiteY3103" fmla="*/ 1852722 h 6739347"/>
                  <a:gd name="connsiteX3104" fmla="*/ 1723954 w 4796532"/>
                  <a:gd name="connsiteY3104" fmla="*/ 1853165 h 6739347"/>
                  <a:gd name="connsiteX3105" fmla="*/ 1722846 w 4796532"/>
                  <a:gd name="connsiteY3105" fmla="*/ 1852501 h 6739347"/>
                  <a:gd name="connsiteX3106" fmla="*/ 1721073 w 4796532"/>
                  <a:gd name="connsiteY3106" fmla="*/ 1849841 h 6739347"/>
                  <a:gd name="connsiteX3107" fmla="*/ 1720076 w 4796532"/>
                  <a:gd name="connsiteY3107" fmla="*/ 1849176 h 6739347"/>
                  <a:gd name="connsiteX3108" fmla="*/ 1717859 w 4796532"/>
                  <a:gd name="connsiteY3108" fmla="*/ 1849841 h 6739347"/>
                  <a:gd name="connsiteX3109" fmla="*/ 1713870 w 4796532"/>
                  <a:gd name="connsiteY3109" fmla="*/ 1852501 h 6739347"/>
                  <a:gd name="connsiteX3110" fmla="*/ 1711875 w 4796532"/>
                  <a:gd name="connsiteY3110" fmla="*/ 1853165 h 6739347"/>
                  <a:gd name="connsiteX3111" fmla="*/ 1710657 w 4796532"/>
                  <a:gd name="connsiteY3111" fmla="*/ 1851946 h 6739347"/>
                  <a:gd name="connsiteX3112" fmla="*/ 1710657 w 4796532"/>
                  <a:gd name="connsiteY3112" fmla="*/ 1849287 h 6739347"/>
                  <a:gd name="connsiteX3113" fmla="*/ 1711543 w 4796532"/>
                  <a:gd name="connsiteY3113" fmla="*/ 1846627 h 6739347"/>
                  <a:gd name="connsiteX3114" fmla="*/ 1713094 w 4796532"/>
                  <a:gd name="connsiteY3114" fmla="*/ 1845519 h 6739347"/>
                  <a:gd name="connsiteX3115" fmla="*/ 1709770 w 4796532"/>
                  <a:gd name="connsiteY3115" fmla="*/ 1843635 h 6739347"/>
                  <a:gd name="connsiteX3116" fmla="*/ 1708218 w 4796532"/>
                  <a:gd name="connsiteY3116" fmla="*/ 1842195 h 6739347"/>
                  <a:gd name="connsiteX3117" fmla="*/ 1706889 w 4796532"/>
                  <a:gd name="connsiteY3117" fmla="*/ 1839757 h 6739347"/>
                  <a:gd name="connsiteX3118" fmla="*/ 1711211 w 4796532"/>
                  <a:gd name="connsiteY3118" fmla="*/ 1836100 h 6739347"/>
                  <a:gd name="connsiteX3119" fmla="*/ 1713205 w 4796532"/>
                  <a:gd name="connsiteY3119" fmla="*/ 1833662 h 6739347"/>
                  <a:gd name="connsiteX3120" fmla="*/ 1713870 w 4796532"/>
                  <a:gd name="connsiteY3120" fmla="*/ 1830116 h 6739347"/>
                  <a:gd name="connsiteX3121" fmla="*/ 1712651 w 4796532"/>
                  <a:gd name="connsiteY3121" fmla="*/ 1827678 h 6739347"/>
                  <a:gd name="connsiteX3122" fmla="*/ 1707443 w 4796532"/>
                  <a:gd name="connsiteY3122" fmla="*/ 1820142 h 6739347"/>
                  <a:gd name="connsiteX3123" fmla="*/ 1706002 w 4796532"/>
                  <a:gd name="connsiteY3123" fmla="*/ 1818480 h 6739347"/>
                  <a:gd name="connsiteX3124" fmla="*/ 1703896 w 4796532"/>
                  <a:gd name="connsiteY3124" fmla="*/ 1817040 h 6739347"/>
                  <a:gd name="connsiteX3125" fmla="*/ 1701016 w 4796532"/>
                  <a:gd name="connsiteY3125" fmla="*/ 1810612 h 6739347"/>
                  <a:gd name="connsiteX3126" fmla="*/ 1696472 w 4796532"/>
                  <a:gd name="connsiteY3126" fmla="*/ 1807731 h 6739347"/>
                  <a:gd name="connsiteX3127" fmla="*/ 1694477 w 4796532"/>
                  <a:gd name="connsiteY3127" fmla="*/ 1800528 h 6739347"/>
                  <a:gd name="connsiteX3128" fmla="*/ 1691929 w 4796532"/>
                  <a:gd name="connsiteY3128" fmla="*/ 1797647 h 6739347"/>
                  <a:gd name="connsiteX3129" fmla="*/ 1692705 w 4796532"/>
                  <a:gd name="connsiteY3129" fmla="*/ 1801415 h 6739347"/>
                  <a:gd name="connsiteX3130" fmla="*/ 1688161 w 4796532"/>
                  <a:gd name="connsiteY3130" fmla="*/ 1794212 h 6739347"/>
                  <a:gd name="connsiteX3131" fmla="*/ 1669211 w 4796532"/>
                  <a:gd name="connsiteY3131" fmla="*/ 1780692 h 6739347"/>
                  <a:gd name="connsiteX3132" fmla="*/ 1663338 w 4796532"/>
                  <a:gd name="connsiteY3132" fmla="*/ 1780360 h 6739347"/>
                  <a:gd name="connsiteX3133" fmla="*/ 1661566 w 4796532"/>
                  <a:gd name="connsiteY3133" fmla="*/ 1779806 h 6739347"/>
                  <a:gd name="connsiteX3134" fmla="*/ 1658019 w 4796532"/>
                  <a:gd name="connsiteY3134" fmla="*/ 1777146 h 6739347"/>
                  <a:gd name="connsiteX3135" fmla="*/ 1650151 w 4796532"/>
                  <a:gd name="connsiteY3135" fmla="*/ 1774930 h 6739347"/>
                  <a:gd name="connsiteX3136" fmla="*/ 1648932 w 4796532"/>
                  <a:gd name="connsiteY3136" fmla="*/ 1773822 h 6739347"/>
                  <a:gd name="connsiteX3137" fmla="*/ 1648932 w 4796532"/>
                  <a:gd name="connsiteY3137" fmla="*/ 1771716 h 6739347"/>
                  <a:gd name="connsiteX3138" fmla="*/ 1649375 w 4796532"/>
                  <a:gd name="connsiteY3138" fmla="*/ 1769500 h 6739347"/>
                  <a:gd name="connsiteX3139" fmla="*/ 1650262 w 4796532"/>
                  <a:gd name="connsiteY3139" fmla="*/ 1767173 h 6739347"/>
                  <a:gd name="connsiteX3140" fmla="*/ 1650927 w 4796532"/>
                  <a:gd name="connsiteY3140" fmla="*/ 1764846 h 6739347"/>
                  <a:gd name="connsiteX3141" fmla="*/ 1649375 w 4796532"/>
                  <a:gd name="connsiteY3141" fmla="*/ 1764070 h 6739347"/>
                  <a:gd name="connsiteX3142" fmla="*/ 1645608 w 4796532"/>
                  <a:gd name="connsiteY3142" fmla="*/ 1759194 h 6739347"/>
                  <a:gd name="connsiteX3143" fmla="*/ 1643724 w 4796532"/>
                  <a:gd name="connsiteY3143" fmla="*/ 1757532 h 6739347"/>
                  <a:gd name="connsiteX3144" fmla="*/ 1641951 w 4796532"/>
                  <a:gd name="connsiteY3144" fmla="*/ 1756978 h 6739347"/>
                  <a:gd name="connsiteX3145" fmla="*/ 1628875 w 4796532"/>
                  <a:gd name="connsiteY3145" fmla="*/ 1756424 h 6739347"/>
                  <a:gd name="connsiteX3146" fmla="*/ 1626105 w 4796532"/>
                  <a:gd name="connsiteY3146" fmla="*/ 1757088 h 6739347"/>
                  <a:gd name="connsiteX3147" fmla="*/ 1624220 w 4796532"/>
                  <a:gd name="connsiteY3147" fmla="*/ 1758972 h 6739347"/>
                  <a:gd name="connsiteX3148" fmla="*/ 1622447 w 4796532"/>
                  <a:gd name="connsiteY3148" fmla="*/ 1761521 h 6739347"/>
                  <a:gd name="connsiteX3149" fmla="*/ 1620675 w 4796532"/>
                  <a:gd name="connsiteY3149" fmla="*/ 1762629 h 6739347"/>
                  <a:gd name="connsiteX3150" fmla="*/ 1618790 w 4796532"/>
                  <a:gd name="connsiteY3150" fmla="*/ 1760191 h 6739347"/>
                  <a:gd name="connsiteX3151" fmla="*/ 1618790 w 4796532"/>
                  <a:gd name="connsiteY3151" fmla="*/ 1758197 h 6739347"/>
                  <a:gd name="connsiteX3152" fmla="*/ 1619455 w 4796532"/>
                  <a:gd name="connsiteY3152" fmla="*/ 1756313 h 6739347"/>
                  <a:gd name="connsiteX3153" fmla="*/ 1619455 w 4796532"/>
                  <a:gd name="connsiteY3153" fmla="*/ 1754429 h 6739347"/>
                  <a:gd name="connsiteX3154" fmla="*/ 1617461 w 4796532"/>
                  <a:gd name="connsiteY3154" fmla="*/ 1752102 h 6739347"/>
                  <a:gd name="connsiteX3155" fmla="*/ 1588981 w 4796532"/>
                  <a:gd name="connsiteY3155" fmla="*/ 1740134 h 6739347"/>
                  <a:gd name="connsiteX3156" fmla="*/ 1591197 w 4796532"/>
                  <a:gd name="connsiteY3156" fmla="*/ 1738693 h 6739347"/>
                  <a:gd name="connsiteX3157" fmla="*/ 1590643 w 4796532"/>
                  <a:gd name="connsiteY3157" fmla="*/ 1736698 h 6739347"/>
                  <a:gd name="connsiteX3158" fmla="*/ 1588760 w 4796532"/>
                  <a:gd name="connsiteY3158" fmla="*/ 1734925 h 6739347"/>
                  <a:gd name="connsiteX3159" fmla="*/ 1586654 w 4796532"/>
                  <a:gd name="connsiteY3159" fmla="*/ 1734150 h 6739347"/>
                  <a:gd name="connsiteX3160" fmla="*/ 1573356 w 4796532"/>
                  <a:gd name="connsiteY3160" fmla="*/ 1738471 h 6739347"/>
                  <a:gd name="connsiteX3161" fmla="*/ 1554075 w 4796532"/>
                  <a:gd name="connsiteY3161" fmla="*/ 1738028 h 6739347"/>
                  <a:gd name="connsiteX3162" fmla="*/ 1557621 w 4796532"/>
                  <a:gd name="connsiteY3162" fmla="*/ 1732820 h 6739347"/>
                  <a:gd name="connsiteX3163" fmla="*/ 1562829 w 4796532"/>
                  <a:gd name="connsiteY3163" fmla="*/ 1730160 h 6739347"/>
                  <a:gd name="connsiteX3164" fmla="*/ 1572691 w 4796532"/>
                  <a:gd name="connsiteY3164" fmla="*/ 1728498 h 6739347"/>
                  <a:gd name="connsiteX3165" fmla="*/ 1590090 w 4796532"/>
                  <a:gd name="connsiteY3165" fmla="*/ 1730160 h 6739347"/>
                  <a:gd name="connsiteX3166" fmla="*/ 1595298 w 4796532"/>
                  <a:gd name="connsiteY3166" fmla="*/ 1726503 h 6739347"/>
                  <a:gd name="connsiteX3167" fmla="*/ 1591751 w 4796532"/>
                  <a:gd name="connsiteY3167" fmla="*/ 1720519 h 6739347"/>
                  <a:gd name="connsiteX3168" fmla="*/ 1581446 w 4796532"/>
                  <a:gd name="connsiteY3168" fmla="*/ 1716198 h 6739347"/>
                  <a:gd name="connsiteX3169" fmla="*/ 1577345 w 4796532"/>
                  <a:gd name="connsiteY3169" fmla="*/ 1712762 h 6739347"/>
                  <a:gd name="connsiteX3170" fmla="*/ 1582997 w 4796532"/>
                  <a:gd name="connsiteY3170" fmla="*/ 1708662 h 6739347"/>
                  <a:gd name="connsiteX3171" fmla="*/ 1596516 w 4796532"/>
                  <a:gd name="connsiteY3171" fmla="*/ 1710435 h 6739347"/>
                  <a:gd name="connsiteX3172" fmla="*/ 1602279 w 4796532"/>
                  <a:gd name="connsiteY3172" fmla="*/ 1706889 h 6739347"/>
                  <a:gd name="connsiteX3173" fmla="*/ 1598844 w 4796532"/>
                  <a:gd name="connsiteY3173" fmla="*/ 1701792 h 6739347"/>
                  <a:gd name="connsiteX3174" fmla="*/ 1589425 w 4796532"/>
                  <a:gd name="connsiteY3174" fmla="*/ 1699686 h 6739347"/>
                  <a:gd name="connsiteX3175" fmla="*/ 1585325 w 4796532"/>
                  <a:gd name="connsiteY3175" fmla="*/ 1697137 h 6739347"/>
                  <a:gd name="connsiteX3176" fmla="*/ 1587873 w 4796532"/>
                  <a:gd name="connsiteY3176" fmla="*/ 1695143 h 6739347"/>
                  <a:gd name="connsiteX3177" fmla="*/ 1589979 w 4796532"/>
                  <a:gd name="connsiteY3177" fmla="*/ 1694699 h 6739347"/>
                  <a:gd name="connsiteX3178" fmla="*/ 1590754 w 4796532"/>
                  <a:gd name="connsiteY3178" fmla="*/ 1693259 h 6739347"/>
                  <a:gd name="connsiteX3179" fmla="*/ 1589536 w 4796532"/>
                  <a:gd name="connsiteY3179" fmla="*/ 1688383 h 6739347"/>
                  <a:gd name="connsiteX3180" fmla="*/ 1587208 w 4796532"/>
                  <a:gd name="connsiteY3180" fmla="*/ 1685391 h 6739347"/>
                  <a:gd name="connsiteX3181" fmla="*/ 1584549 w 4796532"/>
                  <a:gd name="connsiteY3181" fmla="*/ 1687053 h 6739347"/>
                  <a:gd name="connsiteX3182" fmla="*/ 1579894 w 4796532"/>
                  <a:gd name="connsiteY3182" fmla="*/ 1694145 h 6739347"/>
                  <a:gd name="connsiteX3183" fmla="*/ 1576681 w 4796532"/>
                  <a:gd name="connsiteY3183" fmla="*/ 1696140 h 6739347"/>
                  <a:gd name="connsiteX3184" fmla="*/ 1559283 w 4796532"/>
                  <a:gd name="connsiteY3184" fmla="*/ 1691486 h 6739347"/>
                  <a:gd name="connsiteX3185" fmla="*/ 1556180 w 4796532"/>
                  <a:gd name="connsiteY3185" fmla="*/ 1689602 h 6739347"/>
                  <a:gd name="connsiteX3186" fmla="*/ 1553853 w 4796532"/>
                  <a:gd name="connsiteY3186" fmla="*/ 1686499 h 6739347"/>
                  <a:gd name="connsiteX3187" fmla="*/ 1553410 w 4796532"/>
                  <a:gd name="connsiteY3187" fmla="*/ 1684837 h 6739347"/>
                  <a:gd name="connsiteX3188" fmla="*/ 1553410 w 4796532"/>
                  <a:gd name="connsiteY3188" fmla="*/ 1683285 h 6739347"/>
                  <a:gd name="connsiteX3189" fmla="*/ 1553299 w 4796532"/>
                  <a:gd name="connsiteY3189" fmla="*/ 1681845 h 6739347"/>
                  <a:gd name="connsiteX3190" fmla="*/ 1552634 w 4796532"/>
                  <a:gd name="connsiteY3190" fmla="*/ 1680515 h 6739347"/>
                  <a:gd name="connsiteX3191" fmla="*/ 1551525 w 4796532"/>
                  <a:gd name="connsiteY3191" fmla="*/ 1679518 h 6739347"/>
                  <a:gd name="connsiteX3192" fmla="*/ 1544877 w 4796532"/>
                  <a:gd name="connsiteY3192" fmla="*/ 1676526 h 6739347"/>
                  <a:gd name="connsiteX3193" fmla="*/ 1541995 w 4796532"/>
                  <a:gd name="connsiteY3193" fmla="*/ 1676304 h 6739347"/>
                  <a:gd name="connsiteX3194" fmla="*/ 1539225 w 4796532"/>
                  <a:gd name="connsiteY3194" fmla="*/ 1677191 h 6739347"/>
                  <a:gd name="connsiteX3195" fmla="*/ 1530803 w 4796532"/>
                  <a:gd name="connsiteY3195" fmla="*/ 1683064 h 6739347"/>
                  <a:gd name="connsiteX3196" fmla="*/ 1524265 w 4796532"/>
                  <a:gd name="connsiteY3196" fmla="*/ 1684061 h 6739347"/>
                  <a:gd name="connsiteX3197" fmla="*/ 1517727 w 4796532"/>
                  <a:gd name="connsiteY3197" fmla="*/ 1682399 h 6739347"/>
                  <a:gd name="connsiteX3198" fmla="*/ 1512186 w 4796532"/>
                  <a:gd name="connsiteY3198" fmla="*/ 1677745 h 6739347"/>
                  <a:gd name="connsiteX3199" fmla="*/ 1515289 w 4796532"/>
                  <a:gd name="connsiteY3199" fmla="*/ 1674309 h 6739347"/>
                  <a:gd name="connsiteX3200" fmla="*/ 1522049 w 4796532"/>
                  <a:gd name="connsiteY3200" fmla="*/ 1672869 h 6739347"/>
                  <a:gd name="connsiteX3201" fmla="*/ 1527146 w 4796532"/>
                  <a:gd name="connsiteY3201" fmla="*/ 1669655 h 6739347"/>
                  <a:gd name="connsiteX3202" fmla="*/ 1532354 w 4796532"/>
                  <a:gd name="connsiteY3202" fmla="*/ 1671539 h 6739347"/>
                  <a:gd name="connsiteX3203" fmla="*/ 1537673 w 4796532"/>
                  <a:gd name="connsiteY3203" fmla="*/ 1669877 h 6739347"/>
                  <a:gd name="connsiteX3204" fmla="*/ 1538117 w 4796532"/>
                  <a:gd name="connsiteY3204" fmla="*/ 1669877 h 6739347"/>
                  <a:gd name="connsiteX3205" fmla="*/ 1540112 w 4796532"/>
                  <a:gd name="connsiteY3205" fmla="*/ 1669766 h 6739347"/>
                  <a:gd name="connsiteX3206" fmla="*/ 1539336 w 4796532"/>
                  <a:gd name="connsiteY3206" fmla="*/ 1667771 h 6739347"/>
                  <a:gd name="connsiteX3207" fmla="*/ 1538449 w 4796532"/>
                  <a:gd name="connsiteY3207" fmla="*/ 1666441 h 6739347"/>
                  <a:gd name="connsiteX3208" fmla="*/ 1537452 w 4796532"/>
                  <a:gd name="connsiteY3208" fmla="*/ 1665777 h 6739347"/>
                  <a:gd name="connsiteX3209" fmla="*/ 1536344 w 4796532"/>
                  <a:gd name="connsiteY3209" fmla="*/ 1665777 h 6739347"/>
                  <a:gd name="connsiteX3210" fmla="*/ 1540887 w 4796532"/>
                  <a:gd name="connsiteY3210" fmla="*/ 1663339 h 6739347"/>
                  <a:gd name="connsiteX3211" fmla="*/ 1575573 w 4796532"/>
                  <a:gd name="connsiteY3211" fmla="*/ 1679296 h 6739347"/>
                  <a:gd name="connsiteX3212" fmla="*/ 1579784 w 4796532"/>
                  <a:gd name="connsiteY3212" fmla="*/ 1675639 h 6739347"/>
                  <a:gd name="connsiteX3213" fmla="*/ 1578343 w 4796532"/>
                  <a:gd name="connsiteY3213" fmla="*/ 1674199 h 6739347"/>
                  <a:gd name="connsiteX3214" fmla="*/ 1573688 w 4796532"/>
                  <a:gd name="connsiteY3214" fmla="*/ 1671650 h 6739347"/>
                  <a:gd name="connsiteX3215" fmla="*/ 1572137 w 4796532"/>
                  <a:gd name="connsiteY3215" fmla="*/ 1670098 h 6739347"/>
                  <a:gd name="connsiteX3216" fmla="*/ 1571473 w 4796532"/>
                  <a:gd name="connsiteY3216" fmla="*/ 1668879 h 6739347"/>
                  <a:gd name="connsiteX3217" fmla="*/ 1570143 w 4796532"/>
                  <a:gd name="connsiteY3217" fmla="*/ 1665001 h 6739347"/>
                  <a:gd name="connsiteX3218" fmla="*/ 1566929 w 4796532"/>
                  <a:gd name="connsiteY3218" fmla="*/ 1659682 h 6739347"/>
                  <a:gd name="connsiteX3219" fmla="*/ 1548423 w 4796532"/>
                  <a:gd name="connsiteY3219" fmla="*/ 1652257 h 6739347"/>
                  <a:gd name="connsiteX3220" fmla="*/ 1544877 w 4796532"/>
                  <a:gd name="connsiteY3220" fmla="*/ 1652257 h 6739347"/>
                  <a:gd name="connsiteX3221" fmla="*/ 1543879 w 4796532"/>
                  <a:gd name="connsiteY3221" fmla="*/ 1652922 h 6739347"/>
                  <a:gd name="connsiteX3222" fmla="*/ 1543658 w 4796532"/>
                  <a:gd name="connsiteY3222" fmla="*/ 1654363 h 6739347"/>
                  <a:gd name="connsiteX3223" fmla="*/ 1543879 w 4796532"/>
                  <a:gd name="connsiteY3223" fmla="*/ 1655692 h 6739347"/>
                  <a:gd name="connsiteX3224" fmla="*/ 1544101 w 4796532"/>
                  <a:gd name="connsiteY3224" fmla="*/ 1656136 h 6739347"/>
                  <a:gd name="connsiteX3225" fmla="*/ 1542439 w 4796532"/>
                  <a:gd name="connsiteY3225" fmla="*/ 1657798 h 6739347"/>
                  <a:gd name="connsiteX3226" fmla="*/ 1540887 w 4796532"/>
                  <a:gd name="connsiteY3226" fmla="*/ 1658352 h 6739347"/>
                  <a:gd name="connsiteX3227" fmla="*/ 1532908 w 4796532"/>
                  <a:gd name="connsiteY3227" fmla="*/ 1658020 h 6739347"/>
                  <a:gd name="connsiteX3228" fmla="*/ 1531025 w 4796532"/>
                  <a:gd name="connsiteY3228" fmla="*/ 1659128 h 6739347"/>
                  <a:gd name="connsiteX3229" fmla="*/ 1529473 w 4796532"/>
                  <a:gd name="connsiteY3229" fmla="*/ 1662009 h 6739347"/>
                  <a:gd name="connsiteX3230" fmla="*/ 1531025 w 4796532"/>
                  <a:gd name="connsiteY3230" fmla="*/ 1664114 h 6739347"/>
                  <a:gd name="connsiteX3231" fmla="*/ 1507864 w 4796532"/>
                  <a:gd name="connsiteY3231" fmla="*/ 1664668 h 6739347"/>
                  <a:gd name="connsiteX3232" fmla="*/ 1503764 w 4796532"/>
                  <a:gd name="connsiteY3232" fmla="*/ 1658020 h 6739347"/>
                  <a:gd name="connsiteX3233" fmla="*/ 1512075 w 4796532"/>
                  <a:gd name="connsiteY3233" fmla="*/ 1656579 h 6739347"/>
                  <a:gd name="connsiteX3234" fmla="*/ 1516286 w 4796532"/>
                  <a:gd name="connsiteY3234" fmla="*/ 1657244 h 6739347"/>
                  <a:gd name="connsiteX3235" fmla="*/ 1520386 w 4796532"/>
                  <a:gd name="connsiteY3235" fmla="*/ 1659460 h 6739347"/>
                  <a:gd name="connsiteX3236" fmla="*/ 1523046 w 4796532"/>
                  <a:gd name="connsiteY3236" fmla="*/ 1659793 h 6739347"/>
                  <a:gd name="connsiteX3237" fmla="*/ 1526592 w 4796532"/>
                  <a:gd name="connsiteY3237" fmla="*/ 1658020 h 6739347"/>
                  <a:gd name="connsiteX3238" fmla="*/ 1529695 w 4796532"/>
                  <a:gd name="connsiteY3238" fmla="*/ 1654141 h 6739347"/>
                  <a:gd name="connsiteX3239" fmla="*/ 1531025 w 4796532"/>
                  <a:gd name="connsiteY3239" fmla="*/ 1648268 h 6739347"/>
                  <a:gd name="connsiteX3240" fmla="*/ 1532797 w 4796532"/>
                  <a:gd name="connsiteY3240" fmla="*/ 1642949 h 6739347"/>
                  <a:gd name="connsiteX3241" fmla="*/ 1536787 w 4796532"/>
                  <a:gd name="connsiteY3241" fmla="*/ 1642062 h 6739347"/>
                  <a:gd name="connsiteX3242" fmla="*/ 1544544 w 4796532"/>
                  <a:gd name="connsiteY3242" fmla="*/ 1644168 h 6739347"/>
                  <a:gd name="connsiteX3243" fmla="*/ 1551525 w 4796532"/>
                  <a:gd name="connsiteY3243" fmla="*/ 1648379 h 6739347"/>
                  <a:gd name="connsiteX3244" fmla="*/ 1555182 w 4796532"/>
                  <a:gd name="connsiteY3244" fmla="*/ 1648933 h 6739347"/>
                  <a:gd name="connsiteX3245" fmla="*/ 1555847 w 4796532"/>
                  <a:gd name="connsiteY3245" fmla="*/ 1644278 h 6739347"/>
                  <a:gd name="connsiteX3246" fmla="*/ 1554075 w 4796532"/>
                  <a:gd name="connsiteY3246" fmla="*/ 1641619 h 6739347"/>
                  <a:gd name="connsiteX3247" fmla="*/ 1539890 w 4796532"/>
                  <a:gd name="connsiteY3247" fmla="*/ 1630981 h 6739347"/>
                  <a:gd name="connsiteX3248" fmla="*/ 1516175 w 4796532"/>
                  <a:gd name="connsiteY3248" fmla="*/ 1631313 h 6739347"/>
                  <a:gd name="connsiteX3249" fmla="*/ 1492904 w 4796532"/>
                  <a:gd name="connsiteY3249" fmla="*/ 1616796 h 6739347"/>
                  <a:gd name="connsiteX3250" fmla="*/ 1497669 w 4796532"/>
                  <a:gd name="connsiteY3250" fmla="*/ 1618569 h 6739347"/>
                  <a:gd name="connsiteX3251" fmla="*/ 1509859 w 4796532"/>
                  <a:gd name="connsiteY3251" fmla="*/ 1618237 h 6739347"/>
                  <a:gd name="connsiteX3252" fmla="*/ 1511632 w 4796532"/>
                  <a:gd name="connsiteY3252" fmla="*/ 1616796 h 6739347"/>
                  <a:gd name="connsiteX3253" fmla="*/ 1510745 w 4796532"/>
                  <a:gd name="connsiteY3253" fmla="*/ 1614026 h 6739347"/>
                  <a:gd name="connsiteX3254" fmla="*/ 1509527 w 4796532"/>
                  <a:gd name="connsiteY3254" fmla="*/ 1609150 h 6739347"/>
                  <a:gd name="connsiteX3255" fmla="*/ 1508529 w 4796532"/>
                  <a:gd name="connsiteY3255" fmla="*/ 1607045 h 6739347"/>
                  <a:gd name="connsiteX3256" fmla="*/ 1506756 w 4796532"/>
                  <a:gd name="connsiteY3256" fmla="*/ 1605493 h 6739347"/>
                  <a:gd name="connsiteX3257" fmla="*/ 1485701 w 4796532"/>
                  <a:gd name="connsiteY3257" fmla="*/ 1601282 h 6739347"/>
                  <a:gd name="connsiteX3258" fmla="*/ 1481380 w 4796532"/>
                  <a:gd name="connsiteY3258" fmla="*/ 1597514 h 6739347"/>
                  <a:gd name="connsiteX3259" fmla="*/ 1482488 w 4796532"/>
                  <a:gd name="connsiteY3259" fmla="*/ 1592084 h 6739347"/>
                  <a:gd name="connsiteX3260" fmla="*/ 1479828 w 4796532"/>
                  <a:gd name="connsiteY3260" fmla="*/ 1588317 h 6739347"/>
                  <a:gd name="connsiteX3261" fmla="*/ 1472847 w 4796532"/>
                  <a:gd name="connsiteY3261" fmla="*/ 1583552 h 6739347"/>
                  <a:gd name="connsiteX3262" fmla="*/ 1467639 w 4796532"/>
                  <a:gd name="connsiteY3262" fmla="*/ 1576349 h 6739347"/>
                  <a:gd name="connsiteX3263" fmla="*/ 1465533 w 4796532"/>
                  <a:gd name="connsiteY3263" fmla="*/ 1575462 h 6739347"/>
                  <a:gd name="connsiteX3264" fmla="*/ 1453454 w 4796532"/>
                  <a:gd name="connsiteY3264" fmla="*/ 1575462 h 6739347"/>
                  <a:gd name="connsiteX3265" fmla="*/ 1453454 w 4796532"/>
                  <a:gd name="connsiteY3265" fmla="*/ 1573689 h 6739347"/>
                  <a:gd name="connsiteX3266" fmla="*/ 1458219 w 4796532"/>
                  <a:gd name="connsiteY3266" fmla="*/ 1571362 h 6739347"/>
                  <a:gd name="connsiteX3267" fmla="*/ 1459992 w 4796532"/>
                  <a:gd name="connsiteY3267" fmla="*/ 1568481 h 6739347"/>
                  <a:gd name="connsiteX3268" fmla="*/ 1459660 w 4796532"/>
                  <a:gd name="connsiteY3268" fmla="*/ 1563605 h 6739347"/>
                  <a:gd name="connsiteX3269" fmla="*/ 1460324 w 4796532"/>
                  <a:gd name="connsiteY3269" fmla="*/ 1563383 h 6739347"/>
                  <a:gd name="connsiteX3270" fmla="*/ 1461987 w 4796532"/>
                  <a:gd name="connsiteY3270" fmla="*/ 1561832 h 6739347"/>
                  <a:gd name="connsiteX3271" fmla="*/ 1459328 w 4796532"/>
                  <a:gd name="connsiteY3271" fmla="*/ 1558396 h 6739347"/>
                  <a:gd name="connsiteX3272" fmla="*/ 1453121 w 4796532"/>
                  <a:gd name="connsiteY3272" fmla="*/ 1558064 h 6739347"/>
                  <a:gd name="connsiteX3273" fmla="*/ 1450241 w 4796532"/>
                  <a:gd name="connsiteY3273" fmla="*/ 1555959 h 6739347"/>
                  <a:gd name="connsiteX3274" fmla="*/ 1453897 w 4796532"/>
                  <a:gd name="connsiteY3274" fmla="*/ 1555405 h 6739347"/>
                  <a:gd name="connsiteX3275" fmla="*/ 1463206 w 4796532"/>
                  <a:gd name="connsiteY3275" fmla="*/ 1557288 h 6739347"/>
                  <a:gd name="connsiteX3276" fmla="*/ 1466198 w 4796532"/>
                  <a:gd name="connsiteY3276" fmla="*/ 1554961 h 6739347"/>
                  <a:gd name="connsiteX3277" fmla="*/ 1468193 w 4796532"/>
                  <a:gd name="connsiteY3277" fmla="*/ 1549310 h 6739347"/>
                  <a:gd name="connsiteX3278" fmla="*/ 1468857 w 4796532"/>
                  <a:gd name="connsiteY3278" fmla="*/ 1545653 h 6739347"/>
                  <a:gd name="connsiteX3279" fmla="*/ 1468082 w 4796532"/>
                  <a:gd name="connsiteY3279" fmla="*/ 1542439 h 6739347"/>
                  <a:gd name="connsiteX3280" fmla="*/ 1465865 w 4796532"/>
                  <a:gd name="connsiteY3280" fmla="*/ 1538117 h 6739347"/>
                  <a:gd name="connsiteX3281" fmla="*/ 1462873 w 4796532"/>
                  <a:gd name="connsiteY3281" fmla="*/ 1533685 h 6739347"/>
                  <a:gd name="connsiteX3282" fmla="*/ 1453232 w 4796532"/>
                  <a:gd name="connsiteY3282" fmla="*/ 1526703 h 6739347"/>
                  <a:gd name="connsiteX3283" fmla="*/ 1449465 w 4796532"/>
                  <a:gd name="connsiteY3283" fmla="*/ 1525706 h 6739347"/>
                  <a:gd name="connsiteX3284" fmla="*/ 1445254 w 4796532"/>
                  <a:gd name="connsiteY3284" fmla="*/ 1526038 h 6739347"/>
                  <a:gd name="connsiteX3285" fmla="*/ 1441375 w 4796532"/>
                  <a:gd name="connsiteY3285" fmla="*/ 1524930 h 6739347"/>
                  <a:gd name="connsiteX3286" fmla="*/ 1438604 w 4796532"/>
                  <a:gd name="connsiteY3286" fmla="*/ 1519833 h 6739347"/>
                  <a:gd name="connsiteX3287" fmla="*/ 1442594 w 4796532"/>
                  <a:gd name="connsiteY3287" fmla="*/ 1519833 h 6739347"/>
                  <a:gd name="connsiteX3288" fmla="*/ 1444478 w 4796532"/>
                  <a:gd name="connsiteY3288" fmla="*/ 1520276 h 6739347"/>
                  <a:gd name="connsiteX3289" fmla="*/ 1446362 w 4796532"/>
                  <a:gd name="connsiteY3289" fmla="*/ 1521938 h 6739347"/>
                  <a:gd name="connsiteX3290" fmla="*/ 1444921 w 4796532"/>
                  <a:gd name="connsiteY3290" fmla="*/ 1517838 h 6739347"/>
                  <a:gd name="connsiteX3291" fmla="*/ 1440267 w 4796532"/>
                  <a:gd name="connsiteY3291" fmla="*/ 1513960 h 6739347"/>
                  <a:gd name="connsiteX3292" fmla="*/ 1435502 w 4796532"/>
                  <a:gd name="connsiteY3292" fmla="*/ 1505981 h 6739347"/>
                  <a:gd name="connsiteX3293" fmla="*/ 1432399 w 4796532"/>
                  <a:gd name="connsiteY3293" fmla="*/ 1503654 h 6739347"/>
                  <a:gd name="connsiteX3294" fmla="*/ 1429074 w 4796532"/>
                  <a:gd name="connsiteY3294" fmla="*/ 1503210 h 6739347"/>
                  <a:gd name="connsiteX3295" fmla="*/ 1416331 w 4796532"/>
                  <a:gd name="connsiteY3295" fmla="*/ 1507311 h 6739347"/>
                  <a:gd name="connsiteX3296" fmla="*/ 1395941 w 4796532"/>
                  <a:gd name="connsiteY3296" fmla="*/ 1505981 h 6739347"/>
                  <a:gd name="connsiteX3297" fmla="*/ 1396938 w 4796532"/>
                  <a:gd name="connsiteY3297" fmla="*/ 1499775 h 6739347"/>
                  <a:gd name="connsiteX3298" fmla="*/ 1397492 w 4796532"/>
                  <a:gd name="connsiteY3298" fmla="*/ 1497891 h 6739347"/>
                  <a:gd name="connsiteX3299" fmla="*/ 1388959 w 4796532"/>
                  <a:gd name="connsiteY3299" fmla="*/ 1497891 h 6739347"/>
                  <a:gd name="connsiteX3300" fmla="*/ 1391952 w 4796532"/>
                  <a:gd name="connsiteY3300" fmla="*/ 1494456 h 6739347"/>
                  <a:gd name="connsiteX3301" fmla="*/ 1395719 w 4796532"/>
                  <a:gd name="connsiteY3301" fmla="*/ 1493459 h 6739347"/>
                  <a:gd name="connsiteX3302" fmla="*/ 1399598 w 4796532"/>
                  <a:gd name="connsiteY3302" fmla="*/ 1494234 h 6739347"/>
                  <a:gd name="connsiteX3303" fmla="*/ 1410458 w 4796532"/>
                  <a:gd name="connsiteY3303" fmla="*/ 1500662 h 6739347"/>
                  <a:gd name="connsiteX3304" fmla="*/ 1414226 w 4796532"/>
                  <a:gd name="connsiteY3304" fmla="*/ 1501327 h 6739347"/>
                  <a:gd name="connsiteX3305" fmla="*/ 1427413 w 4796532"/>
                  <a:gd name="connsiteY3305" fmla="*/ 1498002 h 6739347"/>
                  <a:gd name="connsiteX3306" fmla="*/ 1434172 w 4796532"/>
                  <a:gd name="connsiteY3306" fmla="*/ 1500329 h 6739347"/>
                  <a:gd name="connsiteX3307" fmla="*/ 1436167 w 4796532"/>
                  <a:gd name="connsiteY3307" fmla="*/ 1499554 h 6739347"/>
                  <a:gd name="connsiteX3308" fmla="*/ 1439602 w 4796532"/>
                  <a:gd name="connsiteY3308" fmla="*/ 1497116 h 6739347"/>
                  <a:gd name="connsiteX3309" fmla="*/ 1442705 w 4796532"/>
                  <a:gd name="connsiteY3309" fmla="*/ 1496118 h 6739347"/>
                  <a:gd name="connsiteX3310" fmla="*/ 1449243 w 4796532"/>
                  <a:gd name="connsiteY3310" fmla="*/ 1496118 h 6739347"/>
                  <a:gd name="connsiteX3311" fmla="*/ 1450573 w 4796532"/>
                  <a:gd name="connsiteY3311" fmla="*/ 1496783 h 6739347"/>
                  <a:gd name="connsiteX3312" fmla="*/ 1455116 w 4796532"/>
                  <a:gd name="connsiteY3312" fmla="*/ 1501991 h 6739347"/>
                  <a:gd name="connsiteX3313" fmla="*/ 1457443 w 4796532"/>
                  <a:gd name="connsiteY3313" fmla="*/ 1503210 h 6739347"/>
                  <a:gd name="connsiteX3314" fmla="*/ 1477944 w 4796532"/>
                  <a:gd name="connsiteY3314" fmla="*/ 1503765 h 6739347"/>
                  <a:gd name="connsiteX3315" fmla="*/ 1489580 w 4796532"/>
                  <a:gd name="connsiteY3315" fmla="*/ 1513516 h 6739347"/>
                  <a:gd name="connsiteX3316" fmla="*/ 1493347 w 4796532"/>
                  <a:gd name="connsiteY3316" fmla="*/ 1515400 h 6739347"/>
                  <a:gd name="connsiteX3317" fmla="*/ 1497337 w 4796532"/>
                  <a:gd name="connsiteY3317" fmla="*/ 1516065 h 6739347"/>
                  <a:gd name="connsiteX3318" fmla="*/ 1511299 w 4796532"/>
                  <a:gd name="connsiteY3318" fmla="*/ 1513405 h 6739347"/>
                  <a:gd name="connsiteX3319" fmla="*/ 1515732 w 4796532"/>
                  <a:gd name="connsiteY3319" fmla="*/ 1516065 h 6739347"/>
                  <a:gd name="connsiteX3320" fmla="*/ 1511632 w 4796532"/>
                  <a:gd name="connsiteY3320" fmla="*/ 1519279 h 6739347"/>
                  <a:gd name="connsiteX3321" fmla="*/ 1502656 w 4796532"/>
                  <a:gd name="connsiteY3321" fmla="*/ 1520830 h 6739347"/>
                  <a:gd name="connsiteX3322" fmla="*/ 1498556 w 4796532"/>
                  <a:gd name="connsiteY3322" fmla="*/ 1524044 h 6739347"/>
                  <a:gd name="connsiteX3323" fmla="*/ 1496893 w 4796532"/>
                  <a:gd name="connsiteY3323" fmla="*/ 1528255 h 6739347"/>
                  <a:gd name="connsiteX3324" fmla="*/ 1496450 w 4796532"/>
                  <a:gd name="connsiteY3324" fmla="*/ 1533685 h 6739347"/>
                  <a:gd name="connsiteX3325" fmla="*/ 1497226 w 4796532"/>
                  <a:gd name="connsiteY3325" fmla="*/ 1539558 h 6739347"/>
                  <a:gd name="connsiteX3326" fmla="*/ 1499110 w 4796532"/>
                  <a:gd name="connsiteY3326" fmla="*/ 1544988 h 6739347"/>
                  <a:gd name="connsiteX3327" fmla="*/ 1501658 w 4796532"/>
                  <a:gd name="connsiteY3327" fmla="*/ 1549420 h 6739347"/>
                  <a:gd name="connsiteX3328" fmla="*/ 1530803 w 4796532"/>
                  <a:gd name="connsiteY3328" fmla="*/ 1583552 h 6739347"/>
                  <a:gd name="connsiteX3329" fmla="*/ 1574132 w 4796532"/>
                  <a:gd name="connsiteY3329" fmla="*/ 1620231 h 6739347"/>
                  <a:gd name="connsiteX3330" fmla="*/ 1578010 w 4796532"/>
                  <a:gd name="connsiteY3330" fmla="*/ 1622005 h 6739347"/>
                  <a:gd name="connsiteX3331" fmla="*/ 1582664 w 4796532"/>
                  <a:gd name="connsiteY3331" fmla="*/ 1621007 h 6739347"/>
                  <a:gd name="connsiteX3332" fmla="*/ 1580781 w 4796532"/>
                  <a:gd name="connsiteY3332" fmla="*/ 1617683 h 6739347"/>
                  <a:gd name="connsiteX3333" fmla="*/ 1576459 w 4796532"/>
                  <a:gd name="connsiteY3333" fmla="*/ 1613028 h 6739347"/>
                  <a:gd name="connsiteX3334" fmla="*/ 1574908 w 4796532"/>
                  <a:gd name="connsiteY3334" fmla="*/ 1609372 h 6739347"/>
                  <a:gd name="connsiteX3335" fmla="*/ 1577235 w 4796532"/>
                  <a:gd name="connsiteY3335" fmla="*/ 1610923 h 6739347"/>
                  <a:gd name="connsiteX3336" fmla="*/ 1581889 w 4796532"/>
                  <a:gd name="connsiteY3336" fmla="*/ 1616575 h 6739347"/>
                  <a:gd name="connsiteX3337" fmla="*/ 1584327 w 4796532"/>
                  <a:gd name="connsiteY3337" fmla="*/ 1617018 h 6739347"/>
                  <a:gd name="connsiteX3338" fmla="*/ 1584327 w 4796532"/>
                  <a:gd name="connsiteY3338" fmla="*/ 1615245 h 6739347"/>
                  <a:gd name="connsiteX3339" fmla="*/ 1582775 w 4796532"/>
                  <a:gd name="connsiteY3339" fmla="*/ 1613693 h 6739347"/>
                  <a:gd name="connsiteX3340" fmla="*/ 1581335 w 4796532"/>
                  <a:gd name="connsiteY3340" fmla="*/ 1611366 h 6739347"/>
                  <a:gd name="connsiteX3341" fmla="*/ 1580005 w 4796532"/>
                  <a:gd name="connsiteY3341" fmla="*/ 1608485 h 6739347"/>
                  <a:gd name="connsiteX3342" fmla="*/ 1578897 w 4796532"/>
                  <a:gd name="connsiteY3342" fmla="*/ 1605271 h 6739347"/>
                  <a:gd name="connsiteX3343" fmla="*/ 1581778 w 4796532"/>
                  <a:gd name="connsiteY3343" fmla="*/ 1607266 h 6739347"/>
                  <a:gd name="connsiteX3344" fmla="*/ 1587540 w 4796532"/>
                  <a:gd name="connsiteY3344" fmla="*/ 1613139 h 6739347"/>
                  <a:gd name="connsiteX3345" fmla="*/ 1590533 w 4796532"/>
                  <a:gd name="connsiteY3345" fmla="*/ 1615134 h 6739347"/>
                  <a:gd name="connsiteX3346" fmla="*/ 1582110 w 4796532"/>
                  <a:gd name="connsiteY3346" fmla="*/ 1605936 h 6739347"/>
                  <a:gd name="connsiteX3347" fmla="*/ 1578454 w 4796532"/>
                  <a:gd name="connsiteY3347" fmla="*/ 1599620 h 6739347"/>
                  <a:gd name="connsiteX3348" fmla="*/ 1578897 w 4796532"/>
                  <a:gd name="connsiteY3348" fmla="*/ 1591420 h 6739347"/>
                  <a:gd name="connsiteX3349" fmla="*/ 1580892 w 4796532"/>
                  <a:gd name="connsiteY3349" fmla="*/ 1595741 h 6739347"/>
                  <a:gd name="connsiteX3350" fmla="*/ 1583219 w 4796532"/>
                  <a:gd name="connsiteY3350" fmla="*/ 1598844 h 6739347"/>
                  <a:gd name="connsiteX3351" fmla="*/ 1588205 w 4796532"/>
                  <a:gd name="connsiteY3351" fmla="*/ 1603166 h 6739347"/>
                  <a:gd name="connsiteX3352" fmla="*/ 1586543 w 4796532"/>
                  <a:gd name="connsiteY3352" fmla="*/ 1597403 h 6739347"/>
                  <a:gd name="connsiteX3353" fmla="*/ 1586100 w 4796532"/>
                  <a:gd name="connsiteY3353" fmla="*/ 1594633 h 6739347"/>
                  <a:gd name="connsiteX3354" fmla="*/ 1586654 w 4796532"/>
                  <a:gd name="connsiteY3354" fmla="*/ 1591420 h 6739347"/>
                  <a:gd name="connsiteX3355" fmla="*/ 1589868 w 4796532"/>
                  <a:gd name="connsiteY3355" fmla="*/ 1596295 h 6739347"/>
                  <a:gd name="connsiteX3356" fmla="*/ 1590865 w 4796532"/>
                  <a:gd name="connsiteY3356" fmla="*/ 1598512 h 6739347"/>
                  <a:gd name="connsiteX3357" fmla="*/ 1592195 w 4796532"/>
                  <a:gd name="connsiteY3357" fmla="*/ 1599952 h 6739347"/>
                  <a:gd name="connsiteX3358" fmla="*/ 1595298 w 4796532"/>
                  <a:gd name="connsiteY3358" fmla="*/ 1598622 h 6739347"/>
                  <a:gd name="connsiteX3359" fmla="*/ 1596960 w 4796532"/>
                  <a:gd name="connsiteY3359" fmla="*/ 1600285 h 6739347"/>
                  <a:gd name="connsiteX3360" fmla="*/ 1599730 w 4796532"/>
                  <a:gd name="connsiteY3360" fmla="*/ 1604385 h 6739347"/>
                  <a:gd name="connsiteX3361" fmla="*/ 1605936 w 4796532"/>
                  <a:gd name="connsiteY3361" fmla="*/ 1609815 h 6739347"/>
                  <a:gd name="connsiteX3362" fmla="*/ 1608595 w 4796532"/>
                  <a:gd name="connsiteY3362" fmla="*/ 1614247 h 6739347"/>
                  <a:gd name="connsiteX3363" fmla="*/ 1611699 w 4796532"/>
                  <a:gd name="connsiteY3363" fmla="*/ 1625551 h 6739347"/>
                  <a:gd name="connsiteX3364" fmla="*/ 1613803 w 4796532"/>
                  <a:gd name="connsiteY3364" fmla="*/ 1630205 h 6739347"/>
                  <a:gd name="connsiteX3365" fmla="*/ 1616796 w 4796532"/>
                  <a:gd name="connsiteY3365" fmla="*/ 1630759 h 6739347"/>
                  <a:gd name="connsiteX3366" fmla="*/ 1617793 w 4796532"/>
                  <a:gd name="connsiteY3366" fmla="*/ 1628764 h 6739347"/>
                  <a:gd name="connsiteX3367" fmla="*/ 1617793 w 4796532"/>
                  <a:gd name="connsiteY3367" fmla="*/ 1626326 h 6739347"/>
                  <a:gd name="connsiteX3368" fmla="*/ 1618015 w 4796532"/>
                  <a:gd name="connsiteY3368" fmla="*/ 1624553 h 6739347"/>
                  <a:gd name="connsiteX3369" fmla="*/ 1619899 w 4796532"/>
                  <a:gd name="connsiteY3369" fmla="*/ 1624886 h 6739347"/>
                  <a:gd name="connsiteX3370" fmla="*/ 1621007 w 4796532"/>
                  <a:gd name="connsiteY3370" fmla="*/ 1626105 h 6739347"/>
                  <a:gd name="connsiteX3371" fmla="*/ 1623445 w 4796532"/>
                  <a:gd name="connsiteY3371" fmla="*/ 1630537 h 6739347"/>
                  <a:gd name="connsiteX3372" fmla="*/ 1624664 w 4796532"/>
                  <a:gd name="connsiteY3372" fmla="*/ 1632200 h 6739347"/>
                  <a:gd name="connsiteX3373" fmla="*/ 1626769 w 4796532"/>
                  <a:gd name="connsiteY3373" fmla="*/ 1633197 h 6739347"/>
                  <a:gd name="connsiteX3374" fmla="*/ 1633862 w 4796532"/>
                  <a:gd name="connsiteY3374" fmla="*/ 1632643 h 6739347"/>
                  <a:gd name="connsiteX3375" fmla="*/ 1634416 w 4796532"/>
                  <a:gd name="connsiteY3375" fmla="*/ 1631867 h 6739347"/>
                  <a:gd name="connsiteX3376" fmla="*/ 1634748 w 4796532"/>
                  <a:gd name="connsiteY3376" fmla="*/ 1629318 h 6739347"/>
                  <a:gd name="connsiteX3377" fmla="*/ 1635413 w 4796532"/>
                  <a:gd name="connsiteY3377" fmla="*/ 1628764 h 6739347"/>
                  <a:gd name="connsiteX3378" fmla="*/ 1636077 w 4796532"/>
                  <a:gd name="connsiteY3378" fmla="*/ 1629208 h 6739347"/>
                  <a:gd name="connsiteX3379" fmla="*/ 1637075 w 4796532"/>
                  <a:gd name="connsiteY3379" fmla="*/ 1630759 h 6739347"/>
                  <a:gd name="connsiteX3380" fmla="*/ 1637629 w 4796532"/>
                  <a:gd name="connsiteY3380" fmla="*/ 1630759 h 6739347"/>
                  <a:gd name="connsiteX3381" fmla="*/ 1640510 w 4796532"/>
                  <a:gd name="connsiteY3381" fmla="*/ 1628432 h 6739347"/>
                  <a:gd name="connsiteX3382" fmla="*/ 1642948 w 4796532"/>
                  <a:gd name="connsiteY3382" fmla="*/ 1625218 h 6739347"/>
                  <a:gd name="connsiteX3383" fmla="*/ 1645053 w 4796532"/>
                  <a:gd name="connsiteY3383" fmla="*/ 1620896 h 6739347"/>
                  <a:gd name="connsiteX3384" fmla="*/ 1647048 w 4796532"/>
                  <a:gd name="connsiteY3384" fmla="*/ 1615245 h 6739347"/>
                  <a:gd name="connsiteX3385" fmla="*/ 1647714 w 4796532"/>
                  <a:gd name="connsiteY3385" fmla="*/ 1611810 h 6739347"/>
                  <a:gd name="connsiteX3386" fmla="*/ 1648046 w 4796532"/>
                  <a:gd name="connsiteY3386" fmla="*/ 1609039 h 6739347"/>
                  <a:gd name="connsiteX3387" fmla="*/ 1648600 w 4796532"/>
                  <a:gd name="connsiteY3387" fmla="*/ 1607820 h 6739347"/>
                  <a:gd name="connsiteX3388" fmla="*/ 1650040 w 4796532"/>
                  <a:gd name="connsiteY3388" fmla="*/ 1609261 h 6739347"/>
                  <a:gd name="connsiteX3389" fmla="*/ 1650373 w 4796532"/>
                  <a:gd name="connsiteY3389" fmla="*/ 1610701 h 6739347"/>
                  <a:gd name="connsiteX3390" fmla="*/ 1650705 w 4796532"/>
                  <a:gd name="connsiteY3390" fmla="*/ 1613472 h 6739347"/>
                  <a:gd name="connsiteX3391" fmla="*/ 1650927 w 4796532"/>
                  <a:gd name="connsiteY3391" fmla="*/ 1616575 h 6739347"/>
                  <a:gd name="connsiteX3392" fmla="*/ 1650927 w 4796532"/>
                  <a:gd name="connsiteY3392" fmla="*/ 1618902 h 6739347"/>
                  <a:gd name="connsiteX3393" fmla="*/ 1649708 w 4796532"/>
                  <a:gd name="connsiteY3393" fmla="*/ 1624553 h 6739347"/>
                  <a:gd name="connsiteX3394" fmla="*/ 1647714 w 4796532"/>
                  <a:gd name="connsiteY3394" fmla="*/ 1629429 h 6739347"/>
                  <a:gd name="connsiteX3395" fmla="*/ 1643170 w 4796532"/>
                  <a:gd name="connsiteY3395" fmla="*/ 1636743 h 6739347"/>
                  <a:gd name="connsiteX3396" fmla="*/ 1646051 w 4796532"/>
                  <a:gd name="connsiteY3396" fmla="*/ 1637740 h 6739347"/>
                  <a:gd name="connsiteX3397" fmla="*/ 1647381 w 4796532"/>
                  <a:gd name="connsiteY3397" fmla="*/ 1637740 h 6739347"/>
                  <a:gd name="connsiteX3398" fmla="*/ 1648822 w 4796532"/>
                  <a:gd name="connsiteY3398" fmla="*/ 1637186 h 6739347"/>
                  <a:gd name="connsiteX3399" fmla="*/ 1651814 w 4796532"/>
                  <a:gd name="connsiteY3399" fmla="*/ 1633308 h 6739347"/>
                  <a:gd name="connsiteX3400" fmla="*/ 1652479 w 4796532"/>
                  <a:gd name="connsiteY3400" fmla="*/ 1632643 h 6739347"/>
                  <a:gd name="connsiteX3401" fmla="*/ 1653476 w 4796532"/>
                  <a:gd name="connsiteY3401" fmla="*/ 1633197 h 6739347"/>
                  <a:gd name="connsiteX3402" fmla="*/ 1655470 w 4796532"/>
                  <a:gd name="connsiteY3402" fmla="*/ 1636078 h 6739347"/>
                  <a:gd name="connsiteX3403" fmla="*/ 1656690 w 4796532"/>
                  <a:gd name="connsiteY3403" fmla="*/ 1636743 h 6739347"/>
                  <a:gd name="connsiteX3404" fmla="*/ 1664779 w 4796532"/>
                  <a:gd name="connsiteY3404" fmla="*/ 1636743 h 6739347"/>
                  <a:gd name="connsiteX3405" fmla="*/ 1685833 w 4796532"/>
                  <a:gd name="connsiteY3405" fmla="*/ 1644278 h 6739347"/>
                  <a:gd name="connsiteX3406" fmla="*/ 1688826 w 4796532"/>
                  <a:gd name="connsiteY3406" fmla="*/ 1642616 h 6739347"/>
                  <a:gd name="connsiteX3407" fmla="*/ 1688050 w 4796532"/>
                  <a:gd name="connsiteY3407" fmla="*/ 1640622 h 6739347"/>
                  <a:gd name="connsiteX3408" fmla="*/ 1689823 w 4796532"/>
                  <a:gd name="connsiteY3408" fmla="*/ 1639735 h 6739347"/>
                  <a:gd name="connsiteX3409" fmla="*/ 1691707 w 4796532"/>
                  <a:gd name="connsiteY3409" fmla="*/ 1641065 h 6739347"/>
                  <a:gd name="connsiteX3410" fmla="*/ 1692150 w 4796532"/>
                  <a:gd name="connsiteY3410" fmla="*/ 1643613 h 6739347"/>
                  <a:gd name="connsiteX3411" fmla="*/ 1689712 w 4796532"/>
                  <a:gd name="connsiteY3411" fmla="*/ 1646495 h 6739347"/>
                  <a:gd name="connsiteX3412" fmla="*/ 1686499 w 4796532"/>
                  <a:gd name="connsiteY3412" fmla="*/ 1646938 h 6739347"/>
                  <a:gd name="connsiteX3413" fmla="*/ 1680293 w 4796532"/>
                  <a:gd name="connsiteY3413" fmla="*/ 1644168 h 6739347"/>
                  <a:gd name="connsiteX3414" fmla="*/ 1677190 w 4796532"/>
                  <a:gd name="connsiteY3414" fmla="*/ 1644389 h 6739347"/>
                  <a:gd name="connsiteX3415" fmla="*/ 1672979 w 4796532"/>
                  <a:gd name="connsiteY3415" fmla="*/ 1648933 h 6739347"/>
                  <a:gd name="connsiteX3416" fmla="*/ 1674309 w 4796532"/>
                  <a:gd name="connsiteY3416" fmla="*/ 1654141 h 6739347"/>
                  <a:gd name="connsiteX3417" fmla="*/ 1677633 w 4796532"/>
                  <a:gd name="connsiteY3417" fmla="*/ 1659682 h 6739347"/>
                  <a:gd name="connsiteX3418" fmla="*/ 1681844 w 4796532"/>
                  <a:gd name="connsiteY3418" fmla="*/ 1672536 h 6739347"/>
                  <a:gd name="connsiteX3419" fmla="*/ 1687053 w 4796532"/>
                  <a:gd name="connsiteY3419" fmla="*/ 1675307 h 6739347"/>
                  <a:gd name="connsiteX3420" fmla="*/ 1692815 w 4796532"/>
                  <a:gd name="connsiteY3420" fmla="*/ 1675307 h 6739347"/>
                  <a:gd name="connsiteX3421" fmla="*/ 1696694 w 4796532"/>
                  <a:gd name="connsiteY3421" fmla="*/ 1673866 h 6739347"/>
                  <a:gd name="connsiteX3422" fmla="*/ 1705892 w 4796532"/>
                  <a:gd name="connsiteY3422" fmla="*/ 1667771 h 6739347"/>
                  <a:gd name="connsiteX3423" fmla="*/ 1714535 w 4796532"/>
                  <a:gd name="connsiteY3423" fmla="*/ 1659128 h 6739347"/>
                  <a:gd name="connsiteX3424" fmla="*/ 1723733 w 4796532"/>
                  <a:gd name="connsiteY3424" fmla="*/ 1653698 h 6739347"/>
                  <a:gd name="connsiteX3425" fmla="*/ 1733263 w 4796532"/>
                  <a:gd name="connsiteY3425" fmla="*/ 1657576 h 6739347"/>
                  <a:gd name="connsiteX3426" fmla="*/ 1766507 w 4796532"/>
                  <a:gd name="connsiteY3426" fmla="*/ 1691264 h 6739347"/>
                  <a:gd name="connsiteX3427" fmla="*/ 1771494 w 4796532"/>
                  <a:gd name="connsiteY3427" fmla="*/ 1694699 h 6739347"/>
                  <a:gd name="connsiteX3428" fmla="*/ 1781578 w 4796532"/>
                  <a:gd name="connsiteY3428" fmla="*/ 1698135 h 6739347"/>
                  <a:gd name="connsiteX3429" fmla="*/ 1789113 w 4796532"/>
                  <a:gd name="connsiteY3429" fmla="*/ 1709216 h 6739347"/>
                  <a:gd name="connsiteX3430" fmla="*/ 1809171 w 4796532"/>
                  <a:gd name="connsiteY3430" fmla="*/ 1717971 h 6739347"/>
                  <a:gd name="connsiteX3431" fmla="*/ 1822026 w 4796532"/>
                  <a:gd name="connsiteY3431" fmla="*/ 1717971 h 6739347"/>
                  <a:gd name="connsiteX3432" fmla="*/ 1833218 w 4796532"/>
                  <a:gd name="connsiteY3432" fmla="*/ 1725285 h 6739347"/>
                  <a:gd name="connsiteX3433" fmla="*/ 1861808 w 4796532"/>
                  <a:gd name="connsiteY3433" fmla="*/ 1730936 h 6739347"/>
                  <a:gd name="connsiteX3434" fmla="*/ 1890399 w 4796532"/>
                  <a:gd name="connsiteY3434" fmla="*/ 1736588 h 6739347"/>
                  <a:gd name="connsiteX3435" fmla="*/ 1905359 w 4796532"/>
                  <a:gd name="connsiteY3435" fmla="*/ 1743901 h 6739347"/>
                  <a:gd name="connsiteX3436" fmla="*/ 1918657 w 4796532"/>
                  <a:gd name="connsiteY3436" fmla="*/ 1742350 h 6739347"/>
                  <a:gd name="connsiteX3437" fmla="*/ 1931068 w 4796532"/>
                  <a:gd name="connsiteY3437" fmla="*/ 1745896 h 6739347"/>
                  <a:gd name="connsiteX3438" fmla="*/ 1944255 w 4796532"/>
                  <a:gd name="connsiteY3438" fmla="*/ 1743680 h 6739347"/>
                  <a:gd name="connsiteX3439" fmla="*/ 1953564 w 4796532"/>
                  <a:gd name="connsiteY3439" fmla="*/ 1747115 h 6739347"/>
                  <a:gd name="connsiteX3440" fmla="*/ 1959880 w 4796532"/>
                  <a:gd name="connsiteY3440" fmla="*/ 1746561 h 6739347"/>
                  <a:gd name="connsiteX3441" fmla="*/ 2003653 w 4796532"/>
                  <a:gd name="connsiteY3441" fmla="*/ 1761964 h 6739347"/>
                  <a:gd name="connsiteX3442" fmla="*/ 2013515 w 4796532"/>
                  <a:gd name="connsiteY3442" fmla="*/ 1769278 h 6739347"/>
                  <a:gd name="connsiteX3443" fmla="*/ 2022380 w 4796532"/>
                  <a:gd name="connsiteY3443" fmla="*/ 1772603 h 6739347"/>
                  <a:gd name="connsiteX3444" fmla="*/ 2034570 w 4796532"/>
                  <a:gd name="connsiteY3444" fmla="*/ 1786011 h 6739347"/>
                  <a:gd name="connsiteX3445" fmla="*/ 2046981 w 4796532"/>
                  <a:gd name="connsiteY3445" fmla="*/ 1792106 h 6739347"/>
                  <a:gd name="connsiteX3446" fmla="*/ 2065820 w 4796532"/>
                  <a:gd name="connsiteY3446" fmla="*/ 1795209 h 6739347"/>
                  <a:gd name="connsiteX3447" fmla="*/ 2077788 w 4796532"/>
                  <a:gd name="connsiteY3447" fmla="*/ 1801747 h 6739347"/>
                  <a:gd name="connsiteX3448" fmla="*/ 2113359 w 4796532"/>
                  <a:gd name="connsiteY3448" fmla="*/ 1806512 h 6739347"/>
                  <a:gd name="connsiteX3449" fmla="*/ 2148931 w 4796532"/>
                  <a:gd name="connsiteY3449" fmla="*/ 1811277 h 6739347"/>
                  <a:gd name="connsiteX3450" fmla="*/ 2192039 w 4796532"/>
                  <a:gd name="connsiteY3450" fmla="*/ 1798090 h 6739347"/>
                  <a:gd name="connsiteX3451" fmla="*/ 2193811 w 4796532"/>
                  <a:gd name="connsiteY3451" fmla="*/ 1796539 h 6739347"/>
                  <a:gd name="connsiteX3452" fmla="*/ 2196250 w 4796532"/>
                  <a:gd name="connsiteY3452" fmla="*/ 1795541 h 6739347"/>
                  <a:gd name="connsiteX3453" fmla="*/ 2206666 w 4796532"/>
                  <a:gd name="connsiteY3453" fmla="*/ 1797647 h 6739347"/>
                  <a:gd name="connsiteX3454" fmla="*/ 2238359 w 4796532"/>
                  <a:gd name="connsiteY3454" fmla="*/ 1789003 h 6739347"/>
                  <a:gd name="connsiteX3455" fmla="*/ 2243013 w 4796532"/>
                  <a:gd name="connsiteY3455" fmla="*/ 1786011 h 6739347"/>
                  <a:gd name="connsiteX3456" fmla="*/ 2252211 w 4796532"/>
                  <a:gd name="connsiteY3456" fmla="*/ 1776370 h 6739347"/>
                  <a:gd name="connsiteX3457" fmla="*/ 2279361 w 4796532"/>
                  <a:gd name="connsiteY3457" fmla="*/ 1768724 h 6739347"/>
                  <a:gd name="connsiteX3458" fmla="*/ 2287007 w 4796532"/>
                  <a:gd name="connsiteY3458" fmla="*/ 1763627 h 6739347"/>
                  <a:gd name="connsiteX3459" fmla="*/ 2291551 w 4796532"/>
                  <a:gd name="connsiteY3459" fmla="*/ 1761964 h 6739347"/>
                  <a:gd name="connsiteX3460" fmla="*/ 2295762 w 4796532"/>
                  <a:gd name="connsiteY3460" fmla="*/ 1757864 h 6739347"/>
                  <a:gd name="connsiteX3461" fmla="*/ 2322579 w 4796532"/>
                  <a:gd name="connsiteY3461" fmla="*/ 1745564 h 6739347"/>
                  <a:gd name="connsiteX3462" fmla="*/ 2330890 w 4796532"/>
                  <a:gd name="connsiteY3462" fmla="*/ 1734150 h 6739347"/>
                  <a:gd name="connsiteX3463" fmla="*/ 2347955 w 4796532"/>
                  <a:gd name="connsiteY3463" fmla="*/ 1719300 h 6739347"/>
                  <a:gd name="connsiteX3464" fmla="*/ 2358372 w 4796532"/>
                  <a:gd name="connsiteY3464" fmla="*/ 1715865 h 6739347"/>
                  <a:gd name="connsiteX3465" fmla="*/ 2363359 w 4796532"/>
                  <a:gd name="connsiteY3465" fmla="*/ 1712652 h 6739347"/>
                  <a:gd name="connsiteX3466" fmla="*/ 2370451 w 4796532"/>
                  <a:gd name="connsiteY3466" fmla="*/ 1702789 h 6739347"/>
                  <a:gd name="connsiteX3467" fmla="*/ 2377100 w 4796532"/>
                  <a:gd name="connsiteY3467" fmla="*/ 1698356 h 6739347"/>
                  <a:gd name="connsiteX3468" fmla="*/ 2378430 w 4796532"/>
                  <a:gd name="connsiteY3468" fmla="*/ 1695143 h 6739347"/>
                  <a:gd name="connsiteX3469" fmla="*/ 2381200 w 4796532"/>
                  <a:gd name="connsiteY3469" fmla="*/ 1686832 h 6739347"/>
                  <a:gd name="connsiteX3470" fmla="*/ 2384857 w 4796532"/>
                  <a:gd name="connsiteY3470" fmla="*/ 1683950 h 6739347"/>
                  <a:gd name="connsiteX3471" fmla="*/ 2388846 w 4796532"/>
                  <a:gd name="connsiteY3471" fmla="*/ 1682288 h 6739347"/>
                  <a:gd name="connsiteX3472" fmla="*/ 2392836 w 4796532"/>
                  <a:gd name="connsiteY3472" fmla="*/ 1677745 h 6739347"/>
                  <a:gd name="connsiteX3473" fmla="*/ 2394387 w 4796532"/>
                  <a:gd name="connsiteY3473" fmla="*/ 1673866 h 6739347"/>
                  <a:gd name="connsiteX3474" fmla="*/ 2394387 w 4796532"/>
                  <a:gd name="connsiteY3474" fmla="*/ 1671871 h 6739347"/>
                  <a:gd name="connsiteX3475" fmla="*/ 2394055 w 4796532"/>
                  <a:gd name="connsiteY3475" fmla="*/ 1669766 h 6739347"/>
                  <a:gd name="connsiteX3476" fmla="*/ 2394387 w 4796532"/>
                  <a:gd name="connsiteY3476" fmla="*/ 1665887 h 6739347"/>
                  <a:gd name="connsiteX3477" fmla="*/ 2395606 w 4796532"/>
                  <a:gd name="connsiteY3477" fmla="*/ 1661898 h 6739347"/>
                  <a:gd name="connsiteX3478" fmla="*/ 2397379 w 4796532"/>
                  <a:gd name="connsiteY3478" fmla="*/ 1658130 h 6739347"/>
                  <a:gd name="connsiteX3479" fmla="*/ 2399485 w 4796532"/>
                  <a:gd name="connsiteY3479" fmla="*/ 1655360 h 6739347"/>
                  <a:gd name="connsiteX3480" fmla="*/ 2403142 w 4796532"/>
                  <a:gd name="connsiteY3480" fmla="*/ 1653365 h 6739347"/>
                  <a:gd name="connsiteX3481" fmla="*/ 2405358 w 4796532"/>
                  <a:gd name="connsiteY3481" fmla="*/ 1651149 h 6739347"/>
                  <a:gd name="connsiteX3482" fmla="*/ 2407464 w 4796532"/>
                  <a:gd name="connsiteY3482" fmla="*/ 1648268 h 6739347"/>
                  <a:gd name="connsiteX3483" fmla="*/ 2410566 w 4796532"/>
                  <a:gd name="connsiteY3483" fmla="*/ 1642505 h 6739347"/>
                  <a:gd name="connsiteX3484" fmla="*/ 2417105 w 4796532"/>
                  <a:gd name="connsiteY3484" fmla="*/ 1636743 h 6739347"/>
                  <a:gd name="connsiteX3485" fmla="*/ 2431067 w 4796532"/>
                  <a:gd name="connsiteY3485" fmla="*/ 1615910 h 6739347"/>
                  <a:gd name="connsiteX3486" fmla="*/ 2442814 w 4796532"/>
                  <a:gd name="connsiteY3486" fmla="*/ 1603277 h 6739347"/>
                  <a:gd name="connsiteX3487" fmla="*/ 2446581 w 4796532"/>
                  <a:gd name="connsiteY3487" fmla="*/ 1597293 h 6739347"/>
                  <a:gd name="connsiteX3488" fmla="*/ 2457109 w 4796532"/>
                  <a:gd name="connsiteY3488" fmla="*/ 1570475 h 6739347"/>
                  <a:gd name="connsiteX3489" fmla="*/ 2460987 w 4796532"/>
                  <a:gd name="connsiteY3489" fmla="*/ 1556845 h 6739347"/>
                  <a:gd name="connsiteX3490" fmla="*/ 2460987 w 4796532"/>
                  <a:gd name="connsiteY3490" fmla="*/ 1553299 h 6739347"/>
                  <a:gd name="connsiteX3491" fmla="*/ 2459436 w 4796532"/>
                  <a:gd name="connsiteY3491" fmla="*/ 1550196 h 6739347"/>
                  <a:gd name="connsiteX3492" fmla="*/ 2457552 w 4796532"/>
                  <a:gd name="connsiteY3492" fmla="*/ 1547648 h 6739347"/>
                  <a:gd name="connsiteX3493" fmla="*/ 2456776 w 4796532"/>
                  <a:gd name="connsiteY3493" fmla="*/ 1545653 h 6739347"/>
                  <a:gd name="connsiteX3494" fmla="*/ 2458217 w 4796532"/>
                  <a:gd name="connsiteY3494" fmla="*/ 1541663 h 6739347"/>
                  <a:gd name="connsiteX3495" fmla="*/ 2460876 w 4796532"/>
                  <a:gd name="connsiteY3495" fmla="*/ 1541663 h 6739347"/>
                  <a:gd name="connsiteX3496" fmla="*/ 2463868 w 4796532"/>
                  <a:gd name="connsiteY3496" fmla="*/ 1542772 h 6739347"/>
                  <a:gd name="connsiteX3497" fmla="*/ 2466085 w 4796532"/>
                  <a:gd name="connsiteY3497" fmla="*/ 1541885 h 6739347"/>
                  <a:gd name="connsiteX3498" fmla="*/ 2467304 w 4796532"/>
                  <a:gd name="connsiteY3498" fmla="*/ 1538339 h 6739347"/>
                  <a:gd name="connsiteX3499" fmla="*/ 2466861 w 4796532"/>
                  <a:gd name="connsiteY3499" fmla="*/ 1536012 h 6739347"/>
                  <a:gd name="connsiteX3500" fmla="*/ 2465863 w 4796532"/>
                  <a:gd name="connsiteY3500" fmla="*/ 1533352 h 6739347"/>
                  <a:gd name="connsiteX3501" fmla="*/ 2465309 w 4796532"/>
                  <a:gd name="connsiteY3501" fmla="*/ 1528920 h 6739347"/>
                  <a:gd name="connsiteX3502" fmla="*/ 2465309 w 4796532"/>
                  <a:gd name="connsiteY3502" fmla="*/ 1517062 h 6739347"/>
                  <a:gd name="connsiteX3503" fmla="*/ 2466196 w 4796532"/>
                  <a:gd name="connsiteY3503" fmla="*/ 1514624 h 6739347"/>
                  <a:gd name="connsiteX3504" fmla="*/ 2468190 w 4796532"/>
                  <a:gd name="connsiteY3504" fmla="*/ 1512851 h 6739347"/>
                  <a:gd name="connsiteX3505" fmla="*/ 2470074 w 4796532"/>
                  <a:gd name="connsiteY3505" fmla="*/ 1510524 h 6739347"/>
                  <a:gd name="connsiteX3506" fmla="*/ 2470739 w 4796532"/>
                  <a:gd name="connsiteY3506" fmla="*/ 1506202 h 6739347"/>
                  <a:gd name="connsiteX3507" fmla="*/ 2469631 w 4796532"/>
                  <a:gd name="connsiteY3507" fmla="*/ 1502546 h 6739347"/>
                  <a:gd name="connsiteX3508" fmla="*/ 2465642 w 4796532"/>
                  <a:gd name="connsiteY3508" fmla="*/ 1499221 h 6739347"/>
                  <a:gd name="connsiteX3509" fmla="*/ 2464533 w 4796532"/>
                  <a:gd name="connsiteY3509" fmla="*/ 1496118 h 6739347"/>
                  <a:gd name="connsiteX3510" fmla="*/ 2464866 w 4796532"/>
                  <a:gd name="connsiteY3510" fmla="*/ 1492794 h 6739347"/>
                  <a:gd name="connsiteX3511" fmla="*/ 2467082 w 4796532"/>
                  <a:gd name="connsiteY3511" fmla="*/ 1487142 h 6739347"/>
                  <a:gd name="connsiteX3512" fmla="*/ 2467636 w 4796532"/>
                  <a:gd name="connsiteY3512" fmla="*/ 1483264 h 6739347"/>
                  <a:gd name="connsiteX3513" fmla="*/ 2466861 w 4796532"/>
                  <a:gd name="connsiteY3513" fmla="*/ 1480272 h 6739347"/>
                  <a:gd name="connsiteX3514" fmla="*/ 2464977 w 4796532"/>
                  <a:gd name="connsiteY3514" fmla="*/ 1477390 h 6739347"/>
                  <a:gd name="connsiteX3515" fmla="*/ 2462871 w 4796532"/>
                  <a:gd name="connsiteY3515" fmla="*/ 1475174 h 6739347"/>
                  <a:gd name="connsiteX3516" fmla="*/ 2461320 w 4796532"/>
                  <a:gd name="connsiteY3516" fmla="*/ 1474177 h 6739347"/>
                  <a:gd name="connsiteX3517" fmla="*/ 2458771 w 4796532"/>
                  <a:gd name="connsiteY3517" fmla="*/ 1475507 h 6739347"/>
                  <a:gd name="connsiteX3518" fmla="*/ 2456444 w 4796532"/>
                  <a:gd name="connsiteY3518" fmla="*/ 1478388 h 6739347"/>
                  <a:gd name="connsiteX3519" fmla="*/ 2454006 w 4796532"/>
                  <a:gd name="connsiteY3519" fmla="*/ 1480382 h 6739347"/>
                  <a:gd name="connsiteX3520" fmla="*/ 2442370 w 4796532"/>
                  <a:gd name="connsiteY3520" fmla="*/ 1473955 h 6739347"/>
                  <a:gd name="connsiteX3521" fmla="*/ 2438824 w 4796532"/>
                  <a:gd name="connsiteY3521" fmla="*/ 1468525 h 6739347"/>
                  <a:gd name="connsiteX3522" fmla="*/ 2440044 w 4796532"/>
                  <a:gd name="connsiteY3522" fmla="*/ 1458995 h 6739347"/>
                  <a:gd name="connsiteX3523" fmla="*/ 2441594 w 4796532"/>
                  <a:gd name="connsiteY3523" fmla="*/ 1452235 h 6739347"/>
                  <a:gd name="connsiteX3524" fmla="*/ 2442038 w 4796532"/>
                  <a:gd name="connsiteY3524" fmla="*/ 1444478 h 6739347"/>
                  <a:gd name="connsiteX3525" fmla="*/ 2442038 w 4796532"/>
                  <a:gd name="connsiteY3525" fmla="*/ 1429851 h 6739347"/>
                  <a:gd name="connsiteX3526" fmla="*/ 2442370 w 4796532"/>
                  <a:gd name="connsiteY3526" fmla="*/ 1427302 h 6739347"/>
                  <a:gd name="connsiteX3527" fmla="*/ 2443368 w 4796532"/>
                  <a:gd name="connsiteY3527" fmla="*/ 1422204 h 6739347"/>
                  <a:gd name="connsiteX3528" fmla="*/ 2443589 w 4796532"/>
                  <a:gd name="connsiteY3528" fmla="*/ 1418658 h 6739347"/>
                  <a:gd name="connsiteX3529" fmla="*/ 2443035 w 4796532"/>
                  <a:gd name="connsiteY3529" fmla="*/ 1418437 h 6739347"/>
                  <a:gd name="connsiteX3530" fmla="*/ 2439711 w 4796532"/>
                  <a:gd name="connsiteY3530" fmla="*/ 1411788 h 6739347"/>
                  <a:gd name="connsiteX3531" fmla="*/ 2436497 w 4796532"/>
                  <a:gd name="connsiteY3531" fmla="*/ 1408020 h 6739347"/>
                  <a:gd name="connsiteX3532" fmla="*/ 2433394 w 4796532"/>
                  <a:gd name="connsiteY3532" fmla="*/ 1406136 h 6739347"/>
                  <a:gd name="connsiteX3533" fmla="*/ 2426524 w 4796532"/>
                  <a:gd name="connsiteY3533" fmla="*/ 1405804 h 6739347"/>
                  <a:gd name="connsiteX3534" fmla="*/ 2426967 w 4796532"/>
                  <a:gd name="connsiteY3534" fmla="*/ 1402368 h 6739347"/>
                  <a:gd name="connsiteX3535" fmla="*/ 2427189 w 4796532"/>
                  <a:gd name="connsiteY3535" fmla="*/ 1398933 h 6739347"/>
                  <a:gd name="connsiteX3536" fmla="*/ 2427189 w 4796532"/>
                  <a:gd name="connsiteY3536" fmla="*/ 1391398 h 6739347"/>
                  <a:gd name="connsiteX3537" fmla="*/ 2427521 w 4796532"/>
                  <a:gd name="connsiteY3537" fmla="*/ 1390068 h 6739347"/>
                  <a:gd name="connsiteX3538" fmla="*/ 2427853 w 4796532"/>
                  <a:gd name="connsiteY3538" fmla="*/ 1388849 h 6739347"/>
                  <a:gd name="connsiteX3539" fmla="*/ 2428186 w 4796532"/>
                  <a:gd name="connsiteY3539" fmla="*/ 1387408 h 6739347"/>
                  <a:gd name="connsiteX3540" fmla="*/ 2428186 w 4796532"/>
                  <a:gd name="connsiteY3540" fmla="*/ 1385414 h 6739347"/>
                  <a:gd name="connsiteX3541" fmla="*/ 2427521 w 4796532"/>
                  <a:gd name="connsiteY3541" fmla="*/ 1382976 h 6739347"/>
                  <a:gd name="connsiteX3542" fmla="*/ 2425526 w 4796532"/>
                  <a:gd name="connsiteY3542" fmla="*/ 1379651 h 6739347"/>
                  <a:gd name="connsiteX3543" fmla="*/ 2425526 w 4796532"/>
                  <a:gd name="connsiteY3543" fmla="*/ 1377213 h 6739347"/>
                  <a:gd name="connsiteX3544" fmla="*/ 2427521 w 4796532"/>
                  <a:gd name="connsiteY3544" fmla="*/ 1371451 h 6739347"/>
                  <a:gd name="connsiteX3545" fmla="*/ 2430402 w 4796532"/>
                  <a:gd name="connsiteY3545" fmla="*/ 1366797 h 6739347"/>
                  <a:gd name="connsiteX3546" fmla="*/ 2432618 w 4796532"/>
                  <a:gd name="connsiteY3546" fmla="*/ 1360702 h 6739347"/>
                  <a:gd name="connsiteX3547" fmla="*/ 2432840 w 4796532"/>
                  <a:gd name="connsiteY3547" fmla="*/ 1350618 h 6739347"/>
                  <a:gd name="connsiteX3548" fmla="*/ 2431289 w 4796532"/>
                  <a:gd name="connsiteY3548" fmla="*/ 1343304 h 6739347"/>
                  <a:gd name="connsiteX3549" fmla="*/ 2428629 w 4796532"/>
                  <a:gd name="connsiteY3549" fmla="*/ 1337320 h 6739347"/>
                  <a:gd name="connsiteX3550" fmla="*/ 2422867 w 4796532"/>
                  <a:gd name="connsiteY3550" fmla="*/ 1329230 h 6739347"/>
                  <a:gd name="connsiteX3551" fmla="*/ 2417991 w 4796532"/>
                  <a:gd name="connsiteY3551" fmla="*/ 1326460 h 6739347"/>
                  <a:gd name="connsiteX3552" fmla="*/ 2408793 w 4796532"/>
                  <a:gd name="connsiteY3552" fmla="*/ 1329452 h 6739347"/>
                  <a:gd name="connsiteX3553" fmla="*/ 2404139 w 4796532"/>
                  <a:gd name="connsiteY3553" fmla="*/ 1328344 h 6739347"/>
                  <a:gd name="connsiteX3554" fmla="*/ 2396382 w 4796532"/>
                  <a:gd name="connsiteY3554" fmla="*/ 1318149 h 6739347"/>
                  <a:gd name="connsiteX3555" fmla="*/ 2392725 w 4796532"/>
                  <a:gd name="connsiteY3555" fmla="*/ 1315157 h 6739347"/>
                  <a:gd name="connsiteX3556" fmla="*/ 2390841 w 4796532"/>
                  <a:gd name="connsiteY3556" fmla="*/ 1312608 h 6739347"/>
                  <a:gd name="connsiteX3557" fmla="*/ 2390066 w 4796532"/>
                  <a:gd name="connsiteY3557" fmla="*/ 1309062 h 6739347"/>
                  <a:gd name="connsiteX3558" fmla="*/ 2389290 w 4796532"/>
                  <a:gd name="connsiteY3558" fmla="*/ 1303854 h 6739347"/>
                  <a:gd name="connsiteX3559" fmla="*/ 2387516 w 4796532"/>
                  <a:gd name="connsiteY3559" fmla="*/ 1302524 h 6739347"/>
                  <a:gd name="connsiteX3560" fmla="*/ 2382751 w 4796532"/>
                  <a:gd name="connsiteY3560" fmla="*/ 1303854 h 6739347"/>
                  <a:gd name="connsiteX3561" fmla="*/ 2379870 w 4796532"/>
                  <a:gd name="connsiteY3561" fmla="*/ 1303410 h 6739347"/>
                  <a:gd name="connsiteX3562" fmla="*/ 2378430 w 4796532"/>
                  <a:gd name="connsiteY3562" fmla="*/ 1303632 h 6739347"/>
                  <a:gd name="connsiteX3563" fmla="*/ 2377322 w 4796532"/>
                  <a:gd name="connsiteY3563" fmla="*/ 1304851 h 6739347"/>
                  <a:gd name="connsiteX3564" fmla="*/ 2376879 w 4796532"/>
                  <a:gd name="connsiteY3564" fmla="*/ 1306956 h 6739347"/>
                  <a:gd name="connsiteX3565" fmla="*/ 2377211 w 4796532"/>
                  <a:gd name="connsiteY3565" fmla="*/ 1308619 h 6739347"/>
                  <a:gd name="connsiteX3566" fmla="*/ 2377654 w 4796532"/>
                  <a:gd name="connsiteY3566" fmla="*/ 1310281 h 6739347"/>
                  <a:gd name="connsiteX3567" fmla="*/ 2377654 w 4796532"/>
                  <a:gd name="connsiteY3567" fmla="*/ 1312165 h 6739347"/>
                  <a:gd name="connsiteX3568" fmla="*/ 2374329 w 4796532"/>
                  <a:gd name="connsiteY3568" fmla="*/ 1320587 h 6739347"/>
                  <a:gd name="connsiteX3569" fmla="*/ 2370451 w 4796532"/>
                  <a:gd name="connsiteY3569" fmla="*/ 1321916 h 6739347"/>
                  <a:gd name="connsiteX3570" fmla="*/ 2366240 w 4796532"/>
                  <a:gd name="connsiteY3570" fmla="*/ 1318592 h 6739347"/>
                  <a:gd name="connsiteX3571" fmla="*/ 2356932 w 4796532"/>
                  <a:gd name="connsiteY3571" fmla="*/ 1307178 h 6739347"/>
                  <a:gd name="connsiteX3572" fmla="*/ 2349729 w 4796532"/>
                  <a:gd name="connsiteY3572" fmla="*/ 1293548 h 6739347"/>
                  <a:gd name="connsiteX3573" fmla="*/ 2349729 w 4796532"/>
                  <a:gd name="connsiteY3573" fmla="*/ 1291664 h 6739347"/>
                  <a:gd name="connsiteX3574" fmla="*/ 2355713 w 4796532"/>
                  <a:gd name="connsiteY3574" fmla="*/ 1292329 h 6739347"/>
                  <a:gd name="connsiteX3575" fmla="*/ 2359037 w 4796532"/>
                  <a:gd name="connsiteY3575" fmla="*/ 1291221 h 6739347"/>
                  <a:gd name="connsiteX3576" fmla="*/ 2360588 w 4796532"/>
                  <a:gd name="connsiteY3576" fmla="*/ 1287453 h 6739347"/>
                  <a:gd name="connsiteX3577" fmla="*/ 2359813 w 4796532"/>
                  <a:gd name="connsiteY3577" fmla="*/ 1284572 h 6739347"/>
                  <a:gd name="connsiteX3578" fmla="*/ 2354383 w 4796532"/>
                  <a:gd name="connsiteY3578" fmla="*/ 1276150 h 6739347"/>
                  <a:gd name="connsiteX3579" fmla="*/ 2353164 w 4796532"/>
                  <a:gd name="connsiteY3579" fmla="*/ 1275152 h 6739347"/>
                  <a:gd name="connsiteX3580" fmla="*/ 2351723 w 4796532"/>
                  <a:gd name="connsiteY3580" fmla="*/ 1274820 h 6739347"/>
                  <a:gd name="connsiteX3581" fmla="*/ 2350283 w 4796532"/>
                  <a:gd name="connsiteY3581" fmla="*/ 1275042 h 6739347"/>
                  <a:gd name="connsiteX3582" fmla="*/ 2347623 w 4796532"/>
                  <a:gd name="connsiteY3582" fmla="*/ 1276593 h 6739347"/>
                  <a:gd name="connsiteX3583" fmla="*/ 2347180 w 4796532"/>
                  <a:gd name="connsiteY3583" fmla="*/ 1275817 h 6739347"/>
                  <a:gd name="connsiteX3584" fmla="*/ 2347180 w 4796532"/>
                  <a:gd name="connsiteY3584" fmla="*/ 1274377 h 6739347"/>
                  <a:gd name="connsiteX3585" fmla="*/ 2346515 w 4796532"/>
                  <a:gd name="connsiteY3585" fmla="*/ 1273047 h 6739347"/>
                  <a:gd name="connsiteX3586" fmla="*/ 2330114 w 4796532"/>
                  <a:gd name="connsiteY3586" fmla="*/ 1259749 h 6739347"/>
                  <a:gd name="connsiteX3587" fmla="*/ 2326790 w 4796532"/>
                  <a:gd name="connsiteY3587" fmla="*/ 1255649 h 6739347"/>
                  <a:gd name="connsiteX3588" fmla="*/ 2321914 w 4796532"/>
                  <a:gd name="connsiteY3588" fmla="*/ 1246340 h 6739347"/>
                  <a:gd name="connsiteX3589" fmla="*/ 2319808 w 4796532"/>
                  <a:gd name="connsiteY3589" fmla="*/ 1244013 h 6739347"/>
                  <a:gd name="connsiteX3590" fmla="*/ 2317592 w 4796532"/>
                  <a:gd name="connsiteY3590" fmla="*/ 1242684 h 6739347"/>
                  <a:gd name="connsiteX3591" fmla="*/ 2315486 w 4796532"/>
                  <a:gd name="connsiteY3591" fmla="*/ 1242240 h 6739347"/>
                  <a:gd name="connsiteX3592" fmla="*/ 2313714 w 4796532"/>
                  <a:gd name="connsiteY3592" fmla="*/ 1241132 h 6739347"/>
                  <a:gd name="connsiteX3593" fmla="*/ 2312162 w 4796532"/>
                  <a:gd name="connsiteY3593" fmla="*/ 1238473 h 6739347"/>
                  <a:gd name="connsiteX3594" fmla="*/ 2306954 w 4796532"/>
                  <a:gd name="connsiteY3594" fmla="*/ 1226837 h 6739347"/>
                  <a:gd name="connsiteX3595" fmla="*/ 2305292 w 4796532"/>
                  <a:gd name="connsiteY3595" fmla="*/ 1221407 h 6739347"/>
                  <a:gd name="connsiteX3596" fmla="*/ 2304627 w 4796532"/>
                  <a:gd name="connsiteY3596" fmla="*/ 1216531 h 6739347"/>
                  <a:gd name="connsiteX3597" fmla="*/ 2304295 w 4796532"/>
                  <a:gd name="connsiteY3597" fmla="*/ 1212542 h 6739347"/>
                  <a:gd name="connsiteX3598" fmla="*/ 2303408 w 4796532"/>
                  <a:gd name="connsiteY3598" fmla="*/ 1209882 h 6739347"/>
                  <a:gd name="connsiteX3599" fmla="*/ 2298532 w 4796532"/>
                  <a:gd name="connsiteY3599" fmla="*/ 1207888 h 6739347"/>
                  <a:gd name="connsiteX3600" fmla="*/ 2289777 w 4796532"/>
                  <a:gd name="connsiteY3600" fmla="*/ 1197138 h 6739347"/>
                  <a:gd name="connsiteX3601" fmla="*/ 2287118 w 4796532"/>
                  <a:gd name="connsiteY3601" fmla="*/ 1195587 h 6739347"/>
                  <a:gd name="connsiteX3602" fmla="*/ 2281688 w 4796532"/>
                  <a:gd name="connsiteY3602" fmla="*/ 1194590 h 6739347"/>
                  <a:gd name="connsiteX3603" fmla="*/ 2280358 w 4796532"/>
                  <a:gd name="connsiteY3603" fmla="*/ 1195919 h 6739347"/>
                  <a:gd name="connsiteX3604" fmla="*/ 2281688 w 4796532"/>
                  <a:gd name="connsiteY3604" fmla="*/ 1199022 h 6739347"/>
                  <a:gd name="connsiteX3605" fmla="*/ 2288669 w 4796532"/>
                  <a:gd name="connsiteY3605" fmla="*/ 1208552 h 6739347"/>
                  <a:gd name="connsiteX3606" fmla="*/ 2289999 w 4796532"/>
                  <a:gd name="connsiteY3606" fmla="*/ 1211323 h 6739347"/>
                  <a:gd name="connsiteX3607" fmla="*/ 2295318 w 4796532"/>
                  <a:gd name="connsiteY3607" fmla="*/ 1225729 h 6739347"/>
                  <a:gd name="connsiteX3608" fmla="*/ 2297313 w 4796532"/>
                  <a:gd name="connsiteY3608" fmla="*/ 1229718 h 6739347"/>
                  <a:gd name="connsiteX3609" fmla="*/ 2297645 w 4796532"/>
                  <a:gd name="connsiteY3609" fmla="*/ 1229718 h 6739347"/>
                  <a:gd name="connsiteX3610" fmla="*/ 2297313 w 4796532"/>
                  <a:gd name="connsiteY3610" fmla="*/ 1233043 h 6739347"/>
                  <a:gd name="connsiteX3611" fmla="*/ 2296316 w 4796532"/>
                  <a:gd name="connsiteY3611" fmla="*/ 1234262 h 6739347"/>
                  <a:gd name="connsiteX3612" fmla="*/ 2294986 w 4796532"/>
                  <a:gd name="connsiteY3612" fmla="*/ 1234040 h 6739347"/>
                  <a:gd name="connsiteX3613" fmla="*/ 2293767 w 4796532"/>
                  <a:gd name="connsiteY3613" fmla="*/ 1233043 h 6739347"/>
                  <a:gd name="connsiteX3614" fmla="*/ 2290664 w 4796532"/>
                  <a:gd name="connsiteY3614" fmla="*/ 1231159 h 6739347"/>
                  <a:gd name="connsiteX3615" fmla="*/ 2283683 w 4796532"/>
                  <a:gd name="connsiteY3615" fmla="*/ 1232599 h 6739347"/>
                  <a:gd name="connsiteX3616" fmla="*/ 2277810 w 4796532"/>
                  <a:gd name="connsiteY3616" fmla="*/ 1228610 h 6739347"/>
                  <a:gd name="connsiteX3617" fmla="*/ 2268834 w 4796532"/>
                  <a:gd name="connsiteY3617" fmla="*/ 1227945 h 6739347"/>
                  <a:gd name="connsiteX3618" fmla="*/ 2258860 w 4796532"/>
                  <a:gd name="connsiteY3618" fmla="*/ 1224177 h 6739347"/>
                  <a:gd name="connsiteX3619" fmla="*/ 2240465 w 4796532"/>
                  <a:gd name="connsiteY3619" fmla="*/ 1201793 h 6739347"/>
                  <a:gd name="connsiteX3620" fmla="*/ 2228497 w 4796532"/>
                  <a:gd name="connsiteY3620" fmla="*/ 1195476 h 6739347"/>
                  <a:gd name="connsiteX3621" fmla="*/ 2203785 w 4796532"/>
                  <a:gd name="connsiteY3621" fmla="*/ 1170764 h 6739347"/>
                  <a:gd name="connsiteX3622" fmla="*/ 2194587 w 4796532"/>
                  <a:gd name="connsiteY3622" fmla="*/ 1166110 h 6739347"/>
                  <a:gd name="connsiteX3623" fmla="*/ 2191928 w 4796532"/>
                  <a:gd name="connsiteY3623" fmla="*/ 1162896 h 6739347"/>
                  <a:gd name="connsiteX3624" fmla="*/ 2194365 w 4796532"/>
                  <a:gd name="connsiteY3624" fmla="*/ 1159794 h 6739347"/>
                  <a:gd name="connsiteX3625" fmla="*/ 2193701 w 4796532"/>
                  <a:gd name="connsiteY3625" fmla="*/ 1155915 h 6739347"/>
                  <a:gd name="connsiteX3626" fmla="*/ 2191374 w 4796532"/>
                  <a:gd name="connsiteY3626" fmla="*/ 1152369 h 6739347"/>
                  <a:gd name="connsiteX3627" fmla="*/ 2188714 w 4796532"/>
                  <a:gd name="connsiteY3627" fmla="*/ 1150264 h 6739347"/>
                  <a:gd name="connsiteX3628" fmla="*/ 2176413 w 4796532"/>
                  <a:gd name="connsiteY3628" fmla="*/ 1146939 h 6739347"/>
                  <a:gd name="connsiteX3629" fmla="*/ 2172535 w 4796532"/>
                  <a:gd name="connsiteY3629" fmla="*/ 1144169 h 6739347"/>
                  <a:gd name="connsiteX3630" fmla="*/ 2161675 w 4796532"/>
                  <a:gd name="connsiteY3630" fmla="*/ 1131425 h 6739347"/>
                  <a:gd name="connsiteX3631" fmla="*/ 2159015 w 4796532"/>
                  <a:gd name="connsiteY3631" fmla="*/ 1129652 h 6739347"/>
                  <a:gd name="connsiteX3632" fmla="*/ 2155913 w 4796532"/>
                  <a:gd name="connsiteY3632" fmla="*/ 1128987 h 6739347"/>
                  <a:gd name="connsiteX3633" fmla="*/ 2154361 w 4796532"/>
                  <a:gd name="connsiteY3633" fmla="*/ 1130649 h 6739347"/>
                  <a:gd name="connsiteX3634" fmla="*/ 2156356 w 4796532"/>
                  <a:gd name="connsiteY3634" fmla="*/ 1135858 h 6739347"/>
                  <a:gd name="connsiteX3635" fmla="*/ 2153364 w 4796532"/>
                  <a:gd name="connsiteY3635" fmla="*/ 1137409 h 6739347"/>
                  <a:gd name="connsiteX3636" fmla="*/ 2147491 w 4796532"/>
                  <a:gd name="connsiteY3636" fmla="*/ 1131868 h 6739347"/>
                  <a:gd name="connsiteX3637" fmla="*/ 2144720 w 4796532"/>
                  <a:gd name="connsiteY3637" fmla="*/ 1132533 h 6739347"/>
                  <a:gd name="connsiteX3638" fmla="*/ 2144498 w 4796532"/>
                  <a:gd name="connsiteY3638" fmla="*/ 1135747 h 6739347"/>
                  <a:gd name="connsiteX3639" fmla="*/ 2147048 w 4796532"/>
                  <a:gd name="connsiteY3639" fmla="*/ 1138850 h 6739347"/>
                  <a:gd name="connsiteX3640" fmla="*/ 2155359 w 4796532"/>
                  <a:gd name="connsiteY3640" fmla="*/ 1146053 h 6739347"/>
                  <a:gd name="connsiteX3641" fmla="*/ 2166551 w 4796532"/>
                  <a:gd name="connsiteY3641" fmla="*/ 1152258 h 6739347"/>
                  <a:gd name="connsiteX3642" fmla="*/ 2173532 w 4796532"/>
                  <a:gd name="connsiteY3642" fmla="*/ 1158796 h 6739347"/>
                  <a:gd name="connsiteX3643" fmla="*/ 2167880 w 4796532"/>
                  <a:gd name="connsiteY3643" fmla="*/ 1158464 h 6739347"/>
                  <a:gd name="connsiteX3644" fmla="*/ 2142837 w 4796532"/>
                  <a:gd name="connsiteY3644" fmla="*/ 1142950 h 6739347"/>
                  <a:gd name="connsiteX3645" fmla="*/ 2140176 w 4796532"/>
                  <a:gd name="connsiteY3645" fmla="*/ 1142174 h 6739347"/>
                  <a:gd name="connsiteX3646" fmla="*/ 2139290 w 4796532"/>
                  <a:gd name="connsiteY3646" fmla="*/ 1141509 h 6739347"/>
                  <a:gd name="connsiteX3647" fmla="*/ 2137961 w 4796532"/>
                  <a:gd name="connsiteY3647" fmla="*/ 1138517 h 6739347"/>
                  <a:gd name="connsiteX3648" fmla="*/ 2137074 w 4796532"/>
                  <a:gd name="connsiteY3648" fmla="*/ 1137852 h 6739347"/>
                  <a:gd name="connsiteX3649" fmla="*/ 2136076 w 4796532"/>
                  <a:gd name="connsiteY3649" fmla="*/ 1138739 h 6739347"/>
                  <a:gd name="connsiteX3650" fmla="*/ 2135744 w 4796532"/>
                  <a:gd name="connsiteY3650" fmla="*/ 1140844 h 6739347"/>
                  <a:gd name="connsiteX3651" fmla="*/ 2135522 w 4796532"/>
                  <a:gd name="connsiteY3651" fmla="*/ 1143061 h 6739347"/>
                  <a:gd name="connsiteX3652" fmla="*/ 2134858 w 4796532"/>
                  <a:gd name="connsiteY3652" fmla="*/ 1144390 h 6739347"/>
                  <a:gd name="connsiteX3653" fmla="*/ 2130868 w 4796532"/>
                  <a:gd name="connsiteY3653" fmla="*/ 1142728 h 6739347"/>
                  <a:gd name="connsiteX3654" fmla="*/ 2131200 w 4796532"/>
                  <a:gd name="connsiteY3654" fmla="*/ 1125441 h 6739347"/>
                  <a:gd name="connsiteX3655" fmla="*/ 2126214 w 4796532"/>
                  <a:gd name="connsiteY3655" fmla="*/ 1119457 h 6739347"/>
                  <a:gd name="connsiteX3656" fmla="*/ 2124220 w 4796532"/>
                  <a:gd name="connsiteY3656" fmla="*/ 1112254 h 6739347"/>
                  <a:gd name="connsiteX3657" fmla="*/ 2122779 w 4796532"/>
                  <a:gd name="connsiteY3657" fmla="*/ 1110592 h 6739347"/>
                  <a:gd name="connsiteX3658" fmla="*/ 2111476 w 4796532"/>
                  <a:gd name="connsiteY3658" fmla="*/ 1106381 h 6739347"/>
                  <a:gd name="connsiteX3659" fmla="*/ 2110700 w 4796532"/>
                  <a:gd name="connsiteY3659" fmla="*/ 1105383 h 6739347"/>
                  <a:gd name="connsiteX3660" fmla="*/ 2110700 w 4796532"/>
                  <a:gd name="connsiteY3660" fmla="*/ 1103167 h 6739347"/>
                  <a:gd name="connsiteX3661" fmla="*/ 2110700 w 4796532"/>
                  <a:gd name="connsiteY3661" fmla="*/ 1100951 h 6739347"/>
                  <a:gd name="connsiteX3662" fmla="*/ 2110257 w 4796532"/>
                  <a:gd name="connsiteY3662" fmla="*/ 1099953 h 6739347"/>
                  <a:gd name="connsiteX3663" fmla="*/ 2109481 w 4796532"/>
                  <a:gd name="connsiteY3663" fmla="*/ 1099399 h 6739347"/>
                  <a:gd name="connsiteX3664" fmla="*/ 2106822 w 4796532"/>
                  <a:gd name="connsiteY3664" fmla="*/ 1095853 h 6739347"/>
                  <a:gd name="connsiteX3665" fmla="*/ 2103718 w 4796532"/>
                  <a:gd name="connsiteY3665" fmla="*/ 1094523 h 6739347"/>
                  <a:gd name="connsiteX3666" fmla="*/ 2097070 w 4796532"/>
                  <a:gd name="connsiteY3666" fmla="*/ 1094191 h 6739347"/>
                  <a:gd name="connsiteX3667" fmla="*/ 2094299 w 4796532"/>
                  <a:gd name="connsiteY3667" fmla="*/ 1091531 h 6739347"/>
                  <a:gd name="connsiteX3668" fmla="*/ 2093524 w 4796532"/>
                  <a:gd name="connsiteY3668" fmla="*/ 1089426 h 6739347"/>
                  <a:gd name="connsiteX3669" fmla="*/ 2092083 w 4796532"/>
                  <a:gd name="connsiteY3669" fmla="*/ 1083553 h 6739347"/>
                  <a:gd name="connsiteX3670" fmla="*/ 2091196 w 4796532"/>
                  <a:gd name="connsiteY3670" fmla="*/ 1081004 h 6739347"/>
                  <a:gd name="connsiteX3671" fmla="*/ 2089313 w 4796532"/>
                  <a:gd name="connsiteY3671" fmla="*/ 1077790 h 6739347"/>
                  <a:gd name="connsiteX3672" fmla="*/ 2085545 w 4796532"/>
                  <a:gd name="connsiteY3672" fmla="*/ 1072804 h 6739347"/>
                  <a:gd name="connsiteX3673" fmla="*/ 2080558 w 4796532"/>
                  <a:gd name="connsiteY3673" fmla="*/ 1063273 h 6739347"/>
                  <a:gd name="connsiteX3674" fmla="*/ 2065266 w 4796532"/>
                  <a:gd name="connsiteY3674" fmla="*/ 1044656 h 6739347"/>
                  <a:gd name="connsiteX3675" fmla="*/ 2056068 w 4796532"/>
                  <a:gd name="connsiteY3675" fmla="*/ 1036899 h 6739347"/>
                  <a:gd name="connsiteX3676" fmla="*/ 2052633 w 4796532"/>
                  <a:gd name="connsiteY3676" fmla="*/ 1031026 h 6739347"/>
                  <a:gd name="connsiteX3677" fmla="*/ 2050416 w 4796532"/>
                  <a:gd name="connsiteY3677" fmla="*/ 1028256 h 6739347"/>
                  <a:gd name="connsiteX3678" fmla="*/ 2039889 w 4796532"/>
                  <a:gd name="connsiteY3678" fmla="*/ 1024931 h 6739347"/>
                  <a:gd name="connsiteX3679" fmla="*/ 2038892 w 4796532"/>
                  <a:gd name="connsiteY3679" fmla="*/ 1022050 h 6739347"/>
                  <a:gd name="connsiteX3680" fmla="*/ 2037894 w 4796532"/>
                  <a:gd name="connsiteY3680" fmla="*/ 1021385 h 6739347"/>
                  <a:gd name="connsiteX3681" fmla="*/ 2032797 w 4796532"/>
                  <a:gd name="connsiteY3681" fmla="*/ 1021385 h 6739347"/>
                  <a:gd name="connsiteX3682" fmla="*/ 2030137 w 4796532"/>
                  <a:gd name="connsiteY3682" fmla="*/ 1019834 h 6739347"/>
                  <a:gd name="connsiteX3683" fmla="*/ 2025926 w 4796532"/>
                  <a:gd name="connsiteY3683" fmla="*/ 1019280 h 6739347"/>
                  <a:gd name="connsiteX3684" fmla="*/ 2024818 w 4796532"/>
                  <a:gd name="connsiteY3684" fmla="*/ 1018615 h 6739347"/>
                  <a:gd name="connsiteX3685" fmla="*/ 2022712 w 4796532"/>
                  <a:gd name="connsiteY3685" fmla="*/ 1015734 h 6739347"/>
                  <a:gd name="connsiteX3686" fmla="*/ 2019942 w 4796532"/>
                  <a:gd name="connsiteY3686" fmla="*/ 1013628 h 6739347"/>
                  <a:gd name="connsiteX3687" fmla="*/ 2015620 w 4796532"/>
                  <a:gd name="connsiteY3687" fmla="*/ 1006758 h 6739347"/>
                  <a:gd name="connsiteX3688" fmla="*/ 2013625 w 4796532"/>
                  <a:gd name="connsiteY3688" fmla="*/ 1004431 h 6739347"/>
                  <a:gd name="connsiteX3689" fmla="*/ 2008417 w 4796532"/>
                  <a:gd name="connsiteY3689" fmla="*/ 1001438 h 6739347"/>
                  <a:gd name="connsiteX3690" fmla="*/ 2002988 w 4796532"/>
                  <a:gd name="connsiteY3690" fmla="*/ 1000109 h 6739347"/>
                  <a:gd name="connsiteX3691" fmla="*/ 2000882 w 4796532"/>
                  <a:gd name="connsiteY3691" fmla="*/ 998668 h 6739347"/>
                  <a:gd name="connsiteX3692" fmla="*/ 1999774 w 4796532"/>
                  <a:gd name="connsiteY3692" fmla="*/ 995122 h 6739347"/>
                  <a:gd name="connsiteX3693" fmla="*/ 1998777 w 4796532"/>
                  <a:gd name="connsiteY3693" fmla="*/ 990800 h 6739347"/>
                  <a:gd name="connsiteX3694" fmla="*/ 1997225 w 4796532"/>
                  <a:gd name="connsiteY3694" fmla="*/ 987143 h 6739347"/>
                  <a:gd name="connsiteX3695" fmla="*/ 1995120 w 4796532"/>
                  <a:gd name="connsiteY3695" fmla="*/ 985592 h 6739347"/>
                  <a:gd name="connsiteX3696" fmla="*/ 1984260 w 4796532"/>
                  <a:gd name="connsiteY3696" fmla="*/ 982378 h 6739347"/>
                  <a:gd name="connsiteX3697" fmla="*/ 1978386 w 4796532"/>
                  <a:gd name="connsiteY3697" fmla="*/ 978056 h 6739347"/>
                  <a:gd name="connsiteX3698" fmla="*/ 1976724 w 4796532"/>
                  <a:gd name="connsiteY3698" fmla="*/ 975508 h 6739347"/>
                  <a:gd name="connsiteX3699" fmla="*/ 1974840 w 4796532"/>
                  <a:gd name="connsiteY3699" fmla="*/ 971740 h 6739347"/>
                  <a:gd name="connsiteX3700" fmla="*/ 1955558 w 4796532"/>
                  <a:gd name="connsiteY3700" fmla="*/ 955783 h 6739347"/>
                  <a:gd name="connsiteX3701" fmla="*/ 1949575 w 4796532"/>
                  <a:gd name="connsiteY3701" fmla="*/ 954342 h 6739347"/>
                  <a:gd name="connsiteX3702" fmla="*/ 1946693 w 4796532"/>
                  <a:gd name="connsiteY3702" fmla="*/ 952791 h 6739347"/>
                  <a:gd name="connsiteX3703" fmla="*/ 1945585 w 4796532"/>
                  <a:gd name="connsiteY3703" fmla="*/ 951682 h 6739347"/>
                  <a:gd name="connsiteX3704" fmla="*/ 1944920 w 4796532"/>
                  <a:gd name="connsiteY3704" fmla="*/ 950574 h 6739347"/>
                  <a:gd name="connsiteX3705" fmla="*/ 1943923 w 4796532"/>
                  <a:gd name="connsiteY3705" fmla="*/ 947361 h 6739347"/>
                  <a:gd name="connsiteX3706" fmla="*/ 1942593 w 4796532"/>
                  <a:gd name="connsiteY3706" fmla="*/ 944812 h 6739347"/>
                  <a:gd name="connsiteX3707" fmla="*/ 1941152 w 4796532"/>
                  <a:gd name="connsiteY3707" fmla="*/ 944369 h 6739347"/>
                  <a:gd name="connsiteX3708" fmla="*/ 1939601 w 4796532"/>
                  <a:gd name="connsiteY3708" fmla="*/ 944590 h 6739347"/>
                  <a:gd name="connsiteX3709" fmla="*/ 1938049 w 4796532"/>
                  <a:gd name="connsiteY3709" fmla="*/ 944147 h 6739347"/>
                  <a:gd name="connsiteX3710" fmla="*/ 1918657 w 4796532"/>
                  <a:gd name="connsiteY3710" fmla="*/ 929076 h 6739347"/>
                  <a:gd name="connsiteX3711" fmla="*/ 1895386 w 4796532"/>
                  <a:gd name="connsiteY3711" fmla="*/ 920211 h 6739347"/>
                  <a:gd name="connsiteX3712" fmla="*/ 1889956 w 4796532"/>
                  <a:gd name="connsiteY3712" fmla="*/ 913784 h 6739347"/>
                  <a:gd name="connsiteX3713" fmla="*/ 1890953 w 4796532"/>
                  <a:gd name="connsiteY3713" fmla="*/ 907356 h 6739347"/>
                  <a:gd name="connsiteX3714" fmla="*/ 1888182 w 4796532"/>
                  <a:gd name="connsiteY3714" fmla="*/ 903367 h 6739347"/>
                  <a:gd name="connsiteX3715" fmla="*/ 1870784 w 4796532"/>
                  <a:gd name="connsiteY3715" fmla="*/ 896386 h 6739347"/>
                  <a:gd name="connsiteX3716" fmla="*/ 1867460 w 4796532"/>
                  <a:gd name="connsiteY3716" fmla="*/ 897937 h 6739347"/>
                  <a:gd name="connsiteX3717" fmla="*/ 1866019 w 4796532"/>
                  <a:gd name="connsiteY3717" fmla="*/ 897937 h 6739347"/>
                  <a:gd name="connsiteX3718" fmla="*/ 1864579 w 4796532"/>
                  <a:gd name="connsiteY3718" fmla="*/ 895277 h 6739347"/>
                  <a:gd name="connsiteX3719" fmla="*/ 1862252 w 4796532"/>
                  <a:gd name="connsiteY3719" fmla="*/ 890069 h 6739347"/>
                  <a:gd name="connsiteX3720" fmla="*/ 1859371 w 4796532"/>
                  <a:gd name="connsiteY3720" fmla="*/ 885526 h 6739347"/>
                  <a:gd name="connsiteX3721" fmla="*/ 1856157 w 4796532"/>
                  <a:gd name="connsiteY3721" fmla="*/ 882312 h 6739347"/>
                  <a:gd name="connsiteX3722" fmla="*/ 1851281 w 4796532"/>
                  <a:gd name="connsiteY3722" fmla="*/ 880539 h 6739347"/>
                  <a:gd name="connsiteX3723" fmla="*/ 1845630 w 4796532"/>
                  <a:gd name="connsiteY3723" fmla="*/ 876550 h 6739347"/>
                  <a:gd name="connsiteX3724" fmla="*/ 1838316 w 4796532"/>
                  <a:gd name="connsiteY3724" fmla="*/ 876106 h 6739347"/>
                  <a:gd name="connsiteX3725" fmla="*/ 1784016 w 4796532"/>
                  <a:gd name="connsiteY3725" fmla="*/ 850619 h 6739347"/>
                  <a:gd name="connsiteX3726" fmla="*/ 1777478 w 4796532"/>
                  <a:gd name="connsiteY3726" fmla="*/ 852059 h 6739347"/>
                  <a:gd name="connsiteX3727" fmla="*/ 1767283 w 4796532"/>
                  <a:gd name="connsiteY3727" fmla="*/ 849400 h 6739347"/>
                  <a:gd name="connsiteX3728" fmla="*/ 1763294 w 4796532"/>
                  <a:gd name="connsiteY3728" fmla="*/ 852613 h 6739347"/>
                  <a:gd name="connsiteX3729" fmla="*/ 1766507 w 4796532"/>
                  <a:gd name="connsiteY3729" fmla="*/ 856492 h 6739347"/>
                  <a:gd name="connsiteX3730" fmla="*/ 1774597 w 4796532"/>
                  <a:gd name="connsiteY3730" fmla="*/ 863363 h 6739347"/>
                  <a:gd name="connsiteX3731" fmla="*/ 1776591 w 4796532"/>
                  <a:gd name="connsiteY3731" fmla="*/ 870011 h 6739347"/>
                  <a:gd name="connsiteX3732" fmla="*/ 1774265 w 4796532"/>
                  <a:gd name="connsiteY3732" fmla="*/ 871120 h 6739347"/>
                  <a:gd name="connsiteX3733" fmla="*/ 1772491 w 4796532"/>
                  <a:gd name="connsiteY3733" fmla="*/ 873447 h 6739347"/>
                  <a:gd name="connsiteX3734" fmla="*/ 1770829 w 4796532"/>
                  <a:gd name="connsiteY3734" fmla="*/ 876328 h 6739347"/>
                  <a:gd name="connsiteX3735" fmla="*/ 1768945 w 4796532"/>
                  <a:gd name="connsiteY3735" fmla="*/ 878766 h 6739347"/>
                  <a:gd name="connsiteX3736" fmla="*/ 1767394 w 4796532"/>
                  <a:gd name="connsiteY3736" fmla="*/ 880206 h 6739347"/>
                  <a:gd name="connsiteX3737" fmla="*/ 1765953 w 4796532"/>
                  <a:gd name="connsiteY3737" fmla="*/ 880982 h 6739347"/>
                  <a:gd name="connsiteX3738" fmla="*/ 1764513 w 4796532"/>
                  <a:gd name="connsiteY3738" fmla="*/ 880428 h 6739347"/>
                  <a:gd name="connsiteX3739" fmla="*/ 1763072 w 4796532"/>
                  <a:gd name="connsiteY3739" fmla="*/ 877658 h 6739347"/>
                  <a:gd name="connsiteX3740" fmla="*/ 1763072 w 4796532"/>
                  <a:gd name="connsiteY3740" fmla="*/ 875995 h 6739347"/>
                  <a:gd name="connsiteX3741" fmla="*/ 1763183 w 4796532"/>
                  <a:gd name="connsiteY3741" fmla="*/ 874222 h 6739347"/>
                  <a:gd name="connsiteX3742" fmla="*/ 1763183 w 4796532"/>
                  <a:gd name="connsiteY3742" fmla="*/ 872228 h 6739347"/>
                  <a:gd name="connsiteX3743" fmla="*/ 1762629 w 4796532"/>
                  <a:gd name="connsiteY3743" fmla="*/ 870011 h 6739347"/>
                  <a:gd name="connsiteX3744" fmla="*/ 1760080 w 4796532"/>
                  <a:gd name="connsiteY3744" fmla="*/ 867573 h 6739347"/>
                  <a:gd name="connsiteX3745" fmla="*/ 1756534 w 4796532"/>
                  <a:gd name="connsiteY3745" fmla="*/ 866687 h 6739347"/>
                  <a:gd name="connsiteX3746" fmla="*/ 1750107 w 4796532"/>
                  <a:gd name="connsiteY3746" fmla="*/ 867906 h 6739347"/>
                  <a:gd name="connsiteX3747" fmla="*/ 1748001 w 4796532"/>
                  <a:gd name="connsiteY3747" fmla="*/ 870455 h 6739347"/>
                  <a:gd name="connsiteX3748" fmla="*/ 1745785 w 4796532"/>
                  <a:gd name="connsiteY3748" fmla="*/ 874333 h 6739347"/>
                  <a:gd name="connsiteX3749" fmla="*/ 1743569 w 4796532"/>
                  <a:gd name="connsiteY3749" fmla="*/ 877214 h 6739347"/>
                  <a:gd name="connsiteX3750" fmla="*/ 1741685 w 4796532"/>
                  <a:gd name="connsiteY3750" fmla="*/ 876771 h 6739347"/>
                  <a:gd name="connsiteX3751" fmla="*/ 1742239 w 4796532"/>
                  <a:gd name="connsiteY3751" fmla="*/ 873779 h 6739347"/>
                  <a:gd name="connsiteX3752" fmla="*/ 1743901 w 4796532"/>
                  <a:gd name="connsiteY3752" fmla="*/ 867906 h 6739347"/>
                  <a:gd name="connsiteX3753" fmla="*/ 1744677 w 4796532"/>
                  <a:gd name="connsiteY3753" fmla="*/ 865800 h 6739347"/>
                  <a:gd name="connsiteX3754" fmla="*/ 1708329 w 4796532"/>
                  <a:gd name="connsiteY3754" fmla="*/ 859262 h 6739347"/>
                  <a:gd name="connsiteX3755" fmla="*/ 1706778 w 4796532"/>
                  <a:gd name="connsiteY3755" fmla="*/ 858376 h 6739347"/>
                  <a:gd name="connsiteX3756" fmla="*/ 1702013 w 4796532"/>
                  <a:gd name="connsiteY3756" fmla="*/ 852613 h 6739347"/>
                  <a:gd name="connsiteX3757" fmla="*/ 1699575 w 4796532"/>
                  <a:gd name="connsiteY3757" fmla="*/ 851949 h 6739347"/>
                  <a:gd name="connsiteX3758" fmla="*/ 1694699 w 4796532"/>
                  <a:gd name="connsiteY3758" fmla="*/ 852946 h 6739347"/>
                  <a:gd name="connsiteX3759" fmla="*/ 1683950 w 4796532"/>
                  <a:gd name="connsiteY3759" fmla="*/ 848292 h 6739347"/>
                  <a:gd name="connsiteX3760" fmla="*/ 1680182 w 4796532"/>
                  <a:gd name="connsiteY3760" fmla="*/ 845410 h 6739347"/>
                  <a:gd name="connsiteX3761" fmla="*/ 1680958 w 4796532"/>
                  <a:gd name="connsiteY3761" fmla="*/ 839537 h 6739347"/>
                  <a:gd name="connsiteX3762" fmla="*/ 1648711 w 4796532"/>
                  <a:gd name="connsiteY3762" fmla="*/ 835105 h 6739347"/>
                  <a:gd name="connsiteX3763" fmla="*/ 1616464 w 4796532"/>
                  <a:gd name="connsiteY3763" fmla="*/ 830672 h 6739347"/>
                  <a:gd name="connsiteX3764" fmla="*/ 1617350 w 4796532"/>
                  <a:gd name="connsiteY3764" fmla="*/ 835326 h 6739347"/>
                  <a:gd name="connsiteX3765" fmla="*/ 1618015 w 4796532"/>
                  <a:gd name="connsiteY3765" fmla="*/ 837543 h 6739347"/>
                  <a:gd name="connsiteX3766" fmla="*/ 1618790 w 4796532"/>
                  <a:gd name="connsiteY3766" fmla="*/ 839537 h 6739347"/>
                  <a:gd name="connsiteX3767" fmla="*/ 1616907 w 4796532"/>
                  <a:gd name="connsiteY3767" fmla="*/ 840756 h 6739347"/>
                  <a:gd name="connsiteX3768" fmla="*/ 1614469 w 4796532"/>
                  <a:gd name="connsiteY3768" fmla="*/ 840535 h 6739347"/>
                  <a:gd name="connsiteX3769" fmla="*/ 1612031 w 4796532"/>
                  <a:gd name="connsiteY3769" fmla="*/ 839426 h 6739347"/>
                  <a:gd name="connsiteX3770" fmla="*/ 1609925 w 4796532"/>
                  <a:gd name="connsiteY3770" fmla="*/ 837764 h 6739347"/>
                  <a:gd name="connsiteX3771" fmla="*/ 1608042 w 4796532"/>
                  <a:gd name="connsiteY3771" fmla="*/ 837543 h 6739347"/>
                  <a:gd name="connsiteX3772" fmla="*/ 1603609 w 4796532"/>
                  <a:gd name="connsiteY3772" fmla="*/ 840867 h 6739347"/>
                  <a:gd name="connsiteX3773" fmla="*/ 1601614 w 4796532"/>
                  <a:gd name="connsiteY3773" fmla="*/ 841754 h 6739347"/>
                  <a:gd name="connsiteX3774" fmla="*/ 1602833 w 4796532"/>
                  <a:gd name="connsiteY3774" fmla="*/ 839980 h 6739347"/>
                  <a:gd name="connsiteX3775" fmla="*/ 1603498 w 4796532"/>
                  <a:gd name="connsiteY3775" fmla="*/ 837986 h 6739347"/>
                  <a:gd name="connsiteX3776" fmla="*/ 1603498 w 4796532"/>
                  <a:gd name="connsiteY3776" fmla="*/ 835659 h 6739347"/>
                  <a:gd name="connsiteX3777" fmla="*/ 1603055 w 4796532"/>
                  <a:gd name="connsiteY3777" fmla="*/ 832888 h 6739347"/>
                  <a:gd name="connsiteX3778" fmla="*/ 1601725 w 4796532"/>
                  <a:gd name="connsiteY3778" fmla="*/ 831115 h 6739347"/>
                  <a:gd name="connsiteX3779" fmla="*/ 1589979 w 4796532"/>
                  <a:gd name="connsiteY3779" fmla="*/ 833996 h 6739347"/>
                  <a:gd name="connsiteX3780" fmla="*/ 1586765 w 4796532"/>
                  <a:gd name="connsiteY3780" fmla="*/ 836656 h 6739347"/>
                  <a:gd name="connsiteX3781" fmla="*/ 1584438 w 4796532"/>
                  <a:gd name="connsiteY3781" fmla="*/ 841643 h 6739347"/>
                  <a:gd name="connsiteX3782" fmla="*/ 1583662 w 4796532"/>
                  <a:gd name="connsiteY3782" fmla="*/ 845189 h 6739347"/>
                  <a:gd name="connsiteX3783" fmla="*/ 1583662 w 4796532"/>
                  <a:gd name="connsiteY3783" fmla="*/ 847627 h 6739347"/>
                  <a:gd name="connsiteX3784" fmla="*/ 1583662 w 4796532"/>
                  <a:gd name="connsiteY3784" fmla="*/ 852613 h 6739347"/>
                  <a:gd name="connsiteX3785" fmla="*/ 1583884 w 4796532"/>
                  <a:gd name="connsiteY3785" fmla="*/ 851727 h 6739347"/>
                  <a:gd name="connsiteX3786" fmla="*/ 1584438 w 4796532"/>
                  <a:gd name="connsiteY3786" fmla="*/ 853168 h 6739347"/>
                  <a:gd name="connsiteX3787" fmla="*/ 1584992 w 4796532"/>
                  <a:gd name="connsiteY3787" fmla="*/ 855384 h 6739347"/>
                  <a:gd name="connsiteX3788" fmla="*/ 1585214 w 4796532"/>
                  <a:gd name="connsiteY3788" fmla="*/ 856935 h 6739347"/>
                  <a:gd name="connsiteX3789" fmla="*/ 1584992 w 4796532"/>
                  <a:gd name="connsiteY3789" fmla="*/ 857933 h 6739347"/>
                  <a:gd name="connsiteX3790" fmla="*/ 1583884 w 4796532"/>
                  <a:gd name="connsiteY3790" fmla="*/ 860371 h 6739347"/>
                  <a:gd name="connsiteX3791" fmla="*/ 1583662 w 4796532"/>
                  <a:gd name="connsiteY3791" fmla="*/ 861368 h 6739347"/>
                  <a:gd name="connsiteX3792" fmla="*/ 1584881 w 4796532"/>
                  <a:gd name="connsiteY3792" fmla="*/ 870898 h 6739347"/>
                  <a:gd name="connsiteX3793" fmla="*/ 1584881 w 4796532"/>
                  <a:gd name="connsiteY3793" fmla="*/ 875331 h 6739347"/>
                  <a:gd name="connsiteX3794" fmla="*/ 1583662 w 4796532"/>
                  <a:gd name="connsiteY3794" fmla="*/ 878877 h 6739347"/>
                  <a:gd name="connsiteX3795" fmla="*/ 1583440 w 4796532"/>
                  <a:gd name="connsiteY3795" fmla="*/ 880761 h 6739347"/>
                  <a:gd name="connsiteX3796" fmla="*/ 1573245 w 4796532"/>
                  <a:gd name="connsiteY3796" fmla="*/ 890512 h 6739347"/>
                  <a:gd name="connsiteX3797" fmla="*/ 1571251 w 4796532"/>
                  <a:gd name="connsiteY3797" fmla="*/ 893837 h 6739347"/>
                  <a:gd name="connsiteX3798" fmla="*/ 1570364 w 4796532"/>
                  <a:gd name="connsiteY3798" fmla="*/ 897494 h 6739347"/>
                  <a:gd name="connsiteX3799" fmla="*/ 1567926 w 4796532"/>
                  <a:gd name="connsiteY3799" fmla="*/ 905472 h 6739347"/>
                  <a:gd name="connsiteX3800" fmla="*/ 1562275 w 4796532"/>
                  <a:gd name="connsiteY3800" fmla="*/ 907689 h 6739347"/>
                  <a:gd name="connsiteX3801" fmla="*/ 1555736 w 4796532"/>
                  <a:gd name="connsiteY3801" fmla="*/ 908132 h 6739347"/>
                  <a:gd name="connsiteX3802" fmla="*/ 1545099 w 4796532"/>
                  <a:gd name="connsiteY3802" fmla="*/ 914559 h 6739347"/>
                  <a:gd name="connsiteX3803" fmla="*/ 1532244 w 4796532"/>
                  <a:gd name="connsiteY3803" fmla="*/ 914781 h 6739347"/>
                  <a:gd name="connsiteX3804" fmla="*/ 1526814 w 4796532"/>
                  <a:gd name="connsiteY3804" fmla="*/ 920322 h 6739347"/>
                  <a:gd name="connsiteX3805" fmla="*/ 1525041 w 4796532"/>
                  <a:gd name="connsiteY3805" fmla="*/ 927746 h 6739347"/>
                  <a:gd name="connsiteX3806" fmla="*/ 1524043 w 4796532"/>
                  <a:gd name="connsiteY3806" fmla="*/ 945698 h 6739347"/>
                  <a:gd name="connsiteX3807" fmla="*/ 1522160 w 4796532"/>
                  <a:gd name="connsiteY3807" fmla="*/ 952901 h 6739347"/>
                  <a:gd name="connsiteX3808" fmla="*/ 1520941 w 4796532"/>
                  <a:gd name="connsiteY3808" fmla="*/ 946252 h 6739347"/>
                  <a:gd name="connsiteX3809" fmla="*/ 1520941 w 4796532"/>
                  <a:gd name="connsiteY3809" fmla="*/ 936168 h 6739347"/>
                  <a:gd name="connsiteX3810" fmla="*/ 1521384 w 4796532"/>
                  <a:gd name="connsiteY3810" fmla="*/ 926306 h 6739347"/>
                  <a:gd name="connsiteX3811" fmla="*/ 1522160 w 4796532"/>
                  <a:gd name="connsiteY3811" fmla="*/ 920322 h 6739347"/>
                  <a:gd name="connsiteX3812" fmla="*/ 1526371 w 4796532"/>
                  <a:gd name="connsiteY3812" fmla="*/ 912232 h 6739347"/>
                  <a:gd name="connsiteX3813" fmla="*/ 1531801 w 4796532"/>
                  <a:gd name="connsiteY3813" fmla="*/ 909462 h 6739347"/>
                  <a:gd name="connsiteX3814" fmla="*/ 1537563 w 4796532"/>
                  <a:gd name="connsiteY3814" fmla="*/ 908575 h 6739347"/>
                  <a:gd name="connsiteX3815" fmla="*/ 1545763 w 4796532"/>
                  <a:gd name="connsiteY3815" fmla="*/ 904253 h 6739347"/>
                  <a:gd name="connsiteX3816" fmla="*/ 1552190 w 4796532"/>
                  <a:gd name="connsiteY3816" fmla="*/ 902813 h 6739347"/>
                  <a:gd name="connsiteX3817" fmla="*/ 1555404 w 4796532"/>
                  <a:gd name="connsiteY3817" fmla="*/ 900707 h 6739347"/>
                  <a:gd name="connsiteX3818" fmla="*/ 1563937 w 4796532"/>
                  <a:gd name="connsiteY3818" fmla="*/ 890734 h 6739347"/>
                  <a:gd name="connsiteX3819" fmla="*/ 1577345 w 4796532"/>
                  <a:gd name="connsiteY3819" fmla="*/ 879985 h 6739347"/>
                  <a:gd name="connsiteX3820" fmla="*/ 1581003 w 4796532"/>
                  <a:gd name="connsiteY3820" fmla="*/ 872228 h 6739347"/>
                  <a:gd name="connsiteX3821" fmla="*/ 1577345 w 4796532"/>
                  <a:gd name="connsiteY3821" fmla="*/ 866798 h 6739347"/>
                  <a:gd name="connsiteX3822" fmla="*/ 1573356 w 4796532"/>
                  <a:gd name="connsiteY3822" fmla="*/ 868017 h 6739347"/>
                  <a:gd name="connsiteX3823" fmla="*/ 1569256 w 4796532"/>
                  <a:gd name="connsiteY3823" fmla="*/ 871341 h 6739347"/>
                  <a:gd name="connsiteX3824" fmla="*/ 1565488 w 4796532"/>
                  <a:gd name="connsiteY3824" fmla="*/ 872228 h 6739347"/>
                  <a:gd name="connsiteX3825" fmla="*/ 1565488 w 4796532"/>
                  <a:gd name="connsiteY3825" fmla="*/ 865468 h 6739347"/>
                  <a:gd name="connsiteX3826" fmla="*/ 1561610 w 4796532"/>
                  <a:gd name="connsiteY3826" fmla="*/ 863806 h 6739347"/>
                  <a:gd name="connsiteX3827" fmla="*/ 1553077 w 4796532"/>
                  <a:gd name="connsiteY3827" fmla="*/ 865579 h 6739347"/>
                  <a:gd name="connsiteX3828" fmla="*/ 1555293 w 4796532"/>
                  <a:gd name="connsiteY3828" fmla="*/ 861590 h 6739347"/>
                  <a:gd name="connsiteX3829" fmla="*/ 1557953 w 4796532"/>
                  <a:gd name="connsiteY3829" fmla="*/ 859927 h 6739347"/>
                  <a:gd name="connsiteX3830" fmla="*/ 1563383 w 4796532"/>
                  <a:gd name="connsiteY3830" fmla="*/ 859041 h 6739347"/>
                  <a:gd name="connsiteX3831" fmla="*/ 1573467 w 4796532"/>
                  <a:gd name="connsiteY3831" fmla="*/ 852503 h 6739347"/>
                  <a:gd name="connsiteX3832" fmla="*/ 1570253 w 4796532"/>
                  <a:gd name="connsiteY3832" fmla="*/ 846629 h 6739347"/>
                  <a:gd name="connsiteX3833" fmla="*/ 1564602 w 4796532"/>
                  <a:gd name="connsiteY3833" fmla="*/ 845743 h 6739347"/>
                  <a:gd name="connsiteX3834" fmla="*/ 1553964 w 4796532"/>
                  <a:gd name="connsiteY3834" fmla="*/ 848181 h 6739347"/>
                  <a:gd name="connsiteX3835" fmla="*/ 1553299 w 4796532"/>
                  <a:gd name="connsiteY3835" fmla="*/ 849843 h 6739347"/>
                  <a:gd name="connsiteX3836" fmla="*/ 1551193 w 4796532"/>
                  <a:gd name="connsiteY3836" fmla="*/ 851505 h 6739347"/>
                  <a:gd name="connsiteX3837" fmla="*/ 1548534 w 4796532"/>
                  <a:gd name="connsiteY3837" fmla="*/ 852503 h 6739347"/>
                  <a:gd name="connsiteX3838" fmla="*/ 1546317 w 4796532"/>
                  <a:gd name="connsiteY3838" fmla="*/ 852503 h 6739347"/>
                  <a:gd name="connsiteX3839" fmla="*/ 1549310 w 4796532"/>
                  <a:gd name="connsiteY3839" fmla="*/ 845854 h 6739347"/>
                  <a:gd name="connsiteX3840" fmla="*/ 1558729 w 4796532"/>
                  <a:gd name="connsiteY3840" fmla="*/ 843970 h 6739347"/>
                  <a:gd name="connsiteX3841" fmla="*/ 1562275 w 4796532"/>
                  <a:gd name="connsiteY3841" fmla="*/ 840535 h 6739347"/>
                  <a:gd name="connsiteX3842" fmla="*/ 1565488 w 4796532"/>
                  <a:gd name="connsiteY3842" fmla="*/ 834107 h 6739347"/>
                  <a:gd name="connsiteX3843" fmla="*/ 1572470 w 4796532"/>
                  <a:gd name="connsiteY3843" fmla="*/ 824356 h 6739347"/>
                  <a:gd name="connsiteX3844" fmla="*/ 1575905 w 4796532"/>
                  <a:gd name="connsiteY3844" fmla="*/ 817263 h 6739347"/>
                  <a:gd name="connsiteX3845" fmla="*/ 1568812 w 4796532"/>
                  <a:gd name="connsiteY3845" fmla="*/ 819480 h 6739347"/>
                  <a:gd name="connsiteX3846" fmla="*/ 1566486 w 4796532"/>
                  <a:gd name="connsiteY3846" fmla="*/ 819480 h 6739347"/>
                  <a:gd name="connsiteX3847" fmla="*/ 1569477 w 4796532"/>
                  <a:gd name="connsiteY3847" fmla="*/ 814715 h 6739347"/>
                  <a:gd name="connsiteX3848" fmla="*/ 1573356 w 4796532"/>
                  <a:gd name="connsiteY3848" fmla="*/ 812720 h 6739347"/>
                  <a:gd name="connsiteX3849" fmla="*/ 1576902 w 4796532"/>
                  <a:gd name="connsiteY3849" fmla="*/ 809617 h 6739347"/>
                  <a:gd name="connsiteX3850" fmla="*/ 1579008 w 4796532"/>
                  <a:gd name="connsiteY3850" fmla="*/ 801638 h 6739347"/>
                  <a:gd name="connsiteX3851" fmla="*/ 1576127 w 4796532"/>
                  <a:gd name="connsiteY3851" fmla="*/ 800419 h 6739347"/>
                  <a:gd name="connsiteX3852" fmla="*/ 1570475 w 4796532"/>
                  <a:gd name="connsiteY3852" fmla="*/ 795543 h 6739347"/>
                  <a:gd name="connsiteX3853" fmla="*/ 1567373 w 4796532"/>
                  <a:gd name="connsiteY3853" fmla="*/ 795211 h 6739347"/>
                  <a:gd name="connsiteX3854" fmla="*/ 1562607 w 4796532"/>
                  <a:gd name="connsiteY3854" fmla="*/ 799090 h 6739347"/>
                  <a:gd name="connsiteX3855" fmla="*/ 1560723 w 4796532"/>
                  <a:gd name="connsiteY3855" fmla="*/ 799644 h 6739347"/>
                  <a:gd name="connsiteX3856" fmla="*/ 1559283 w 4796532"/>
                  <a:gd name="connsiteY3856" fmla="*/ 798425 h 6739347"/>
                  <a:gd name="connsiteX3857" fmla="*/ 1557066 w 4796532"/>
                  <a:gd name="connsiteY3857" fmla="*/ 793992 h 6739347"/>
                  <a:gd name="connsiteX3858" fmla="*/ 1555736 w 4796532"/>
                  <a:gd name="connsiteY3858" fmla="*/ 794214 h 6739347"/>
                  <a:gd name="connsiteX3859" fmla="*/ 1553077 w 4796532"/>
                  <a:gd name="connsiteY3859" fmla="*/ 796762 h 6739347"/>
                  <a:gd name="connsiteX3860" fmla="*/ 1518503 w 4796532"/>
                  <a:gd name="connsiteY3860" fmla="*/ 812831 h 6739347"/>
                  <a:gd name="connsiteX3861" fmla="*/ 1516286 w 4796532"/>
                  <a:gd name="connsiteY3861" fmla="*/ 814825 h 6739347"/>
                  <a:gd name="connsiteX3862" fmla="*/ 1514402 w 4796532"/>
                  <a:gd name="connsiteY3862" fmla="*/ 818039 h 6739347"/>
                  <a:gd name="connsiteX3863" fmla="*/ 1511078 w 4796532"/>
                  <a:gd name="connsiteY3863" fmla="*/ 827237 h 6739347"/>
                  <a:gd name="connsiteX3864" fmla="*/ 1509194 w 4796532"/>
                  <a:gd name="connsiteY3864" fmla="*/ 834772 h 6739347"/>
                  <a:gd name="connsiteX3865" fmla="*/ 1507864 w 4796532"/>
                  <a:gd name="connsiteY3865" fmla="*/ 838097 h 6739347"/>
                  <a:gd name="connsiteX3866" fmla="*/ 1507199 w 4796532"/>
                  <a:gd name="connsiteY3866" fmla="*/ 839094 h 6739347"/>
                  <a:gd name="connsiteX3867" fmla="*/ 1506534 w 4796532"/>
                  <a:gd name="connsiteY3867" fmla="*/ 839094 h 6739347"/>
                  <a:gd name="connsiteX3868" fmla="*/ 1505315 w 4796532"/>
                  <a:gd name="connsiteY3868" fmla="*/ 839426 h 6739347"/>
                  <a:gd name="connsiteX3869" fmla="*/ 1504319 w 4796532"/>
                  <a:gd name="connsiteY3869" fmla="*/ 839205 h 6739347"/>
                  <a:gd name="connsiteX3870" fmla="*/ 1503321 w 4796532"/>
                  <a:gd name="connsiteY3870" fmla="*/ 839426 h 6739347"/>
                  <a:gd name="connsiteX3871" fmla="*/ 1500994 w 4796532"/>
                  <a:gd name="connsiteY3871" fmla="*/ 841864 h 6739347"/>
                  <a:gd name="connsiteX3872" fmla="*/ 1499775 w 4796532"/>
                  <a:gd name="connsiteY3872" fmla="*/ 842529 h 6739347"/>
                  <a:gd name="connsiteX3873" fmla="*/ 1498667 w 4796532"/>
                  <a:gd name="connsiteY3873" fmla="*/ 842529 h 6739347"/>
                  <a:gd name="connsiteX3874" fmla="*/ 1497558 w 4796532"/>
                  <a:gd name="connsiteY3874" fmla="*/ 841643 h 6739347"/>
                  <a:gd name="connsiteX3875" fmla="*/ 1499332 w 4796532"/>
                  <a:gd name="connsiteY3875" fmla="*/ 836878 h 6739347"/>
                  <a:gd name="connsiteX3876" fmla="*/ 1501326 w 4796532"/>
                  <a:gd name="connsiteY3876" fmla="*/ 832888 h 6739347"/>
                  <a:gd name="connsiteX3877" fmla="*/ 1504097 w 4796532"/>
                  <a:gd name="connsiteY3877" fmla="*/ 822028 h 6739347"/>
                  <a:gd name="connsiteX3878" fmla="*/ 1529362 w 4796532"/>
                  <a:gd name="connsiteY3878" fmla="*/ 786346 h 6739347"/>
                  <a:gd name="connsiteX3879" fmla="*/ 1518281 w 4796532"/>
                  <a:gd name="connsiteY3879" fmla="*/ 786789 h 6739347"/>
                  <a:gd name="connsiteX3880" fmla="*/ 1507532 w 4796532"/>
                  <a:gd name="connsiteY3880" fmla="*/ 790889 h 6739347"/>
                  <a:gd name="connsiteX3881" fmla="*/ 1493569 w 4796532"/>
                  <a:gd name="connsiteY3881" fmla="*/ 806293 h 6739347"/>
                  <a:gd name="connsiteX3882" fmla="*/ 1496118 w 4796532"/>
                  <a:gd name="connsiteY3882" fmla="*/ 797095 h 6739347"/>
                  <a:gd name="connsiteX3883" fmla="*/ 1499997 w 4796532"/>
                  <a:gd name="connsiteY3883" fmla="*/ 791665 h 6739347"/>
                  <a:gd name="connsiteX3884" fmla="*/ 1508197 w 4796532"/>
                  <a:gd name="connsiteY3884" fmla="*/ 784240 h 6739347"/>
                  <a:gd name="connsiteX3885" fmla="*/ 1505759 w 4796532"/>
                  <a:gd name="connsiteY3885" fmla="*/ 781359 h 6739347"/>
                  <a:gd name="connsiteX3886" fmla="*/ 1502323 w 4796532"/>
                  <a:gd name="connsiteY3886" fmla="*/ 780805 h 6739347"/>
                  <a:gd name="connsiteX3887" fmla="*/ 1495786 w 4796532"/>
                  <a:gd name="connsiteY3887" fmla="*/ 781802 h 6739347"/>
                  <a:gd name="connsiteX3888" fmla="*/ 1484150 w 4796532"/>
                  <a:gd name="connsiteY3888" fmla="*/ 777591 h 6739347"/>
                  <a:gd name="connsiteX3889" fmla="*/ 1481601 w 4796532"/>
                  <a:gd name="connsiteY3889" fmla="*/ 777813 h 6739347"/>
                  <a:gd name="connsiteX3890" fmla="*/ 1479274 w 4796532"/>
                  <a:gd name="connsiteY3890" fmla="*/ 779143 h 6739347"/>
                  <a:gd name="connsiteX3891" fmla="*/ 1474730 w 4796532"/>
                  <a:gd name="connsiteY3891" fmla="*/ 783575 h 6739347"/>
                  <a:gd name="connsiteX3892" fmla="*/ 1473069 w 4796532"/>
                  <a:gd name="connsiteY3892" fmla="*/ 783021 h 6739347"/>
                  <a:gd name="connsiteX3893" fmla="*/ 1469301 w 4796532"/>
                  <a:gd name="connsiteY3893" fmla="*/ 776483 h 6739347"/>
                  <a:gd name="connsiteX3894" fmla="*/ 1467195 w 4796532"/>
                  <a:gd name="connsiteY3894" fmla="*/ 775375 h 6739347"/>
                  <a:gd name="connsiteX3895" fmla="*/ 1466973 w 4796532"/>
                  <a:gd name="connsiteY3895" fmla="*/ 776151 h 6739347"/>
                  <a:gd name="connsiteX3896" fmla="*/ 1466530 w 4796532"/>
                  <a:gd name="connsiteY3896" fmla="*/ 779586 h 6739347"/>
                  <a:gd name="connsiteX3897" fmla="*/ 1466530 w 4796532"/>
                  <a:gd name="connsiteY3897" fmla="*/ 780694 h 6739347"/>
                  <a:gd name="connsiteX3898" fmla="*/ 1466198 w 4796532"/>
                  <a:gd name="connsiteY3898" fmla="*/ 781802 h 6739347"/>
                  <a:gd name="connsiteX3899" fmla="*/ 1465533 w 4796532"/>
                  <a:gd name="connsiteY3899" fmla="*/ 781802 h 6739347"/>
                  <a:gd name="connsiteX3900" fmla="*/ 1462652 w 4796532"/>
                  <a:gd name="connsiteY3900" fmla="*/ 781581 h 6739347"/>
                  <a:gd name="connsiteX3901" fmla="*/ 1459549 w 4796532"/>
                  <a:gd name="connsiteY3901" fmla="*/ 779808 h 6739347"/>
                  <a:gd name="connsiteX3902" fmla="*/ 1457887 w 4796532"/>
                  <a:gd name="connsiteY3902" fmla="*/ 780694 h 6739347"/>
                  <a:gd name="connsiteX3903" fmla="*/ 1457111 w 4796532"/>
                  <a:gd name="connsiteY3903" fmla="*/ 781913 h 6739347"/>
                  <a:gd name="connsiteX3904" fmla="*/ 1455116 w 4796532"/>
                  <a:gd name="connsiteY3904" fmla="*/ 787232 h 6739347"/>
                  <a:gd name="connsiteX3905" fmla="*/ 1453897 w 4796532"/>
                  <a:gd name="connsiteY3905" fmla="*/ 789781 h 6739347"/>
                  <a:gd name="connsiteX3906" fmla="*/ 1452789 w 4796532"/>
                  <a:gd name="connsiteY3906" fmla="*/ 790335 h 6739347"/>
                  <a:gd name="connsiteX3907" fmla="*/ 1451570 w 4796532"/>
                  <a:gd name="connsiteY3907" fmla="*/ 790335 h 6739347"/>
                  <a:gd name="connsiteX3908" fmla="*/ 1450130 w 4796532"/>
                  <a:gd name="connsiteY3908" fmla="*/ 790668 h 6739347"/>
                  <a:gd name="connsiteX3909" fmla="*/ 1439159 w 4796532"/>
                  <a:gd name="connsiteY3909" fmla="*/ 800752 h 6739347"/>
                  <a:gd name="connsiteX3910" fmla="*/ 1433286 w 4796532"/>
                  <a:gd name="connsiteY3910" fmla="*/ 803522 h 6739347"/>
                  <a:gd name="connsiteX3911" fmla="*/ 1428299 w 4796532"/>
                  <a:gd name="connsiteY3911" fmla="*/ 799533 h 6739347"/>
                  <a:gd name="connsiteX3912" fmla="*/ 1433396 w 4796532"/>
                  <a:gd name="connsiteY3912" fmla="*/ 798757 h 6739347"/>
                  <a:gd name="connsiteX3913" fmla="*/ 1442926 w 4796532"/>
                  <a:gd name="connsiteY3913" fmla="*/ 790557 h 6739347"/>
                  <a:gd name="connsiteX3914" fmla="*/ 1447691 w 4796532"/>
                  <a:gd name="connsiteY3914" fmla="*/ 788562 h 6739347"/>
                  <a:gd name="connsiteX3915" fmla="*/ 1449576 w 4796532"/>
                  <a:gd name="connsiteY3915" fmla="*/ 787122 h 6739347"/>
                  <a:gd name="connsiteX3916" fmla="*/ 1452456 w 4796532"/>
                  <a:gd name="connsiteY3916" fmla="*/ 780140 h 6739347"/>
                  <a:gd name="connsiteX3917" fmla="*/ 1454008 w 4796532"/>
                  <a:gd name="connsiteY3917" fmla="*/ 777591 h 6739347"/>
                  <a:gd name="connsiteX3918" fmla="*/ 1456446 w 4796532"/>
                  <a:gd name="connsiteY3918" fmla="*/ 777037 h 6739347"/>
                  <a:gd name="connsiteX3919" fmla="*/ 1458995 w 4796532"/>
                  <a:gd name="connsiteY3919" fmla="*/ 777813 h 6739347"/>
                  <a:gd name="connsiteX3920" fmla="*/ 1461432 w 4796532"/>
                  <a:gd name="connsiteY3920" fmla="*/ 777370 h 6739347"/>
                  <a:gd name="connsiteX3921" fmla="*/ 1463206 w 4796532"/>
                  <a:gd name="connsiteY3921" fmla="*/ 772937 h 6739347"/>
                  <a:gd name="connsiteX3922" fmla="*/ 1454008 w 4796532"/>
                  <a:gd name="connsiteY3922" fmla="*/ 766732 h 6739347"/>
                  <a:gd name="connsiteX3923" fmla="*/ 1450795 w 4796532"/>
                  <a:gd name="connsiteY3923" fmla="*/ 766510 h 6739347"/>
                  <a:gd name="connsiteX3924" fmla="*/ 1451791 w 4796532"/>
                  <a:gd name="connsiteY3924" fmla="*/ 763850 h 6739347"/>
                  <a:gd name="connsiteX3925" fmla="*/ 1454895 w 4796532"/>
                  <a:gd name="connsiteY3925" fmla="*/ 758974 h 6739347"/>
                  <a:gd name="connsiteX3926" fmla="*/ 1455560 w 4796532"/>
                  <a:gd name="connsiteY3926" fmla="*/ 757645 h 6739347"/>
                  <a:gd name="connsiteX3927" fmla="*/ 1455006 w 4796532"/>
                  <a:gd name="connsiteY3927" fmla="*/ 754431 h 6739347"/>
                  <a:gd name="connsiteX3928" fmla="*/ 1453454 w 4796532"/>
                  <a:gd name="connsiteY3928" fmla="*/ 752326 h 6739347"/>
                  <a:gd name="connsiteX3929" fmla="*/ 1451681 w 4796532"/>
                  <a:gd name="connsiteY3929" fmla="*/ 751217 h 6739347"/>
                  <a:gd name="connsiteX3930" fmla="*/ 1450241 w 4796532"/>
                  <a:gd name="connsiteY3930" fmla="*/ 750885 h 6739347"/>
                  <a:gd name="connsiteX3931" fmla="*/ 1439159 w 4796532"/>
                  <a:gd name="connsiteY3931" fmla="*/ 754431 h 6739347"/>
                  <a:gd name="connsiteX3932" fmla="*/ 1435502 w 4796532"/>
                  <a:gd name="connsiteY3932" fmla="*/ 753323 h 6739347"/>
                  <a:gd name="connsiteX3933" fmla="*/ 1428410 w 4796532"/>
                  <a:gd name="connsiteY3933" fmla="*/ 748669 h 6739347"/>
                  <a:gd name="connsiteX3934" fmla="*/ 1421650 w 4796532"/>
                  <a:gd name="connsiteY3934" fmla="*/ 746674 h 6739347"/>
                  <a:gd name="connsiteX3935" fmla="*/ 1415001 w 4796532"/>
                  <a:gd name="connsiteY3935" fmla="*/ 749112 h 6739347"/>
                  <a:gd name="connsiteX3936" fmla="*/ 1408352 w 4796532"/>
                  <a:gd name="connsiteY3936" fmla="*/ 757755 h 6739347"/>
                  <a:gd name="connsiteX3937" fmla="*/ 1408352 w 4796532"/>
                  <a:gd name="connsiteY3937" fmla="*/ 752547 h 6739347"/>
                  <a:gd name="connsiteX3938" fmla="*/ 1410125 w 4796532"/>
                  <a:gd name="connsiteY3938" fmla="*/ 748558 h 6739347"/>
                  <a:gd name="connsiteX3939" fmla="*/ 1412341 w 4796532"/>
                  <a:gd name="connsiteY3939" fmla="*/ 744679 h 6739347"/>
                  <a:gd name="connsiteX3940" fmla="*/ 1413671 w 4796532"/>
                  <a:gd name="connsiteY3940" fmla="*/ 739803 h 6739347"/>
                  <a:gd name="connsiteX3941" fmla="*/ 1412785 w 4796532"/>
                  <a:gd name="connsiteY3941" fmla="*/ 734263 h 6739347"/>
                  <a:gd name="connsiteX3942" fmla="*/ 1409682 w 4796532"/>
                  <a:gd name="connsiteY3942" fmla="*/ 732490 h 6739347"/>
                  <a:gd name="connsiteX3943" fmla="*/ 1405914 w 4796532"/>
                  <a:gd name="connsiteY3943" fmla="*/ 731492 h 6739347"/>
                  <a:gd name="connsiteX3944" fmla="*/ 1402811 w 4796532"/>
                  <a:gd name="connsiteY3944" fmla="*/ 728500 h 6739347"/>
                  <a:gd name="connsiteX3945" fmla="*/ 1413228 w 4796532"/>
                  <a:gd name="connsiteY3945" fmla="*/ 726727 h 6739347"/>
                  <a:gd name="connsiteX3946" fmla="*/ 1417993 w 4796532"/>
                  <a:gd name="connsiteY3946" fmla="*/ 721962 h 6739347"/>
                  <a:gd name="connsiteX3947" fmla="*/ 1419988 w 4796532"/>
                  <a:gd name="connsiteY3947" fmla="*/ 710659 h 6739347"/>
                  <a:gd name="connsiteX3948" fmla="*/ 1419655 w 4796532"/>
                  <a:gd name="connsiteY3948" fmla="*/ 706337 h 6739347"/>
                  <a:gd name="connsiteX3949" fmla="*/ 1418991 w 4796532"/>
                  <a:gd name="connsiteY3949" fmla="*/ 702015 h 6739347"/>
                  <a:gd name="connsiteX3950" fmla="*/ 1418658 w 4796532"/>
                  <a:gd name="connsiteY3950" fmla="*/ 698358 h 6739347"/>
                  <a:gd name="connsiteX3951" fmla="*/ 1419101 w 4796532"/>
                  <a:gd name="connsiteY3951" fmla="*/ 696142 h 6739347"/>
                  <a:gd name="connsiteX3952" fmla="*/ 1421207 w 4796532"/>
                  <a:gd name="connsiteY3952" fmla="*/ 695145 h 6739347"/>
                  <a:gd name="connsiteX3953" fmla="*/ 1423202 w 4796532"/>
                  <a:gd name="connsiteY3953" fmla="*/ 696696 h 6739347"/>
                  <a:gd name="connsiteX3954" fmla="*/ 1424863 w 4796532"/>
                  <a:gd name="connsiteY3954" fmla="*/ 699910 h 6739347"/>
                  <a:gd name="connsiteX3955" fmla="*/ 1426083 w 4796532"/>
                  <a:gd name="connsiteY3955" fmla="*/ 704121 h 6739347"/>
                  <a:gd name="connsiteX3956" fmla="*/ 1426858 w 4796532"/>
                  <a:gd name="connsiteY3956" fmla="*/ 708664 h 6739347"/>
                  <a:gd name="connsiteX3957" fmla="*/ 1426858 w 4796532"/>
                  <a:gd name="connsiteY3957" fmla="*/ 711878 h 6739347"/>
                  <a:gd name="connsiteX3958" fmla="*/ 1426415 w 4796532"/>
                  <a:gd name="connsiteY3958" fmla="*/ 715092 h 6739347"/>
                  <a:gd name="connsiteX3959" fmla="*/ 1426083 w 4796532"/>
                  <a:gd name="connsiteY3959" fmla="*/ 719524 h 6739347"/>
                  <a:gd name="connsiteX3960" fmla="*/ 1425750 w 4796532"/>
                  <a:gd name="connsiteY3960" fmla="*/ 721186 h 6739347"/>
                  <a:gd name="connsiteX3961" fmla="*/ 1425085 w 4796532"/>
                  <a:gd name="connsiteY3961" fmla="*/ 722516 h 6739347"/>
                  <a:gd name="connsiteX3962" fmla="*/ 1424531 w 4796532"/>
                  <a:gd name="connsiteY3962" fmla="*/ 724068 h 6739347"/>
                  <a:gd name="connsiteX3963" fmla="*/ 1424531 w 4796532"/>
                  <a:gd name="connsiteY3963" fmla="*/ 726284 h 6739347"/>
                  <a:gd name="connsiteX3964" fmla="*/ 1425639 w 4796532"/>
                  <a:gd name="connsiteY3964" fmla="*/ 728279 h 6739347"/>
                  <a:gd name="connsiteX3965" fmla="*/ 1427745 w 4796532"/>
                  <a:gd name="connsiteY3965" fmla="*/ 728833 h 6739347"/>
                  <a:gd name="connsiteX3966" fmla="*/ 1431402 w 4796532"/>
                  <a:gd name="connsiteY3966" fmla="*/ 728500 h 6739347"/>
                  <a:gd name="connsiteX3967" fmla="*/ 1448356 w 4796532"/>
                  <a:gd name="connsiteY3967" fmla="*/ 733044 h 6739347"/>
                  <a:gd name="connsiteX3968" fmla="*/ 1453787 w 4796532"/>
                  <a:gd name="connsiteY3968" fmla="*/ 730273 h 6739347"/>
                  <a:gd name="connsiteX3969" fmla="*/ 1455892 w 4796532"/>
                  <a:gd name="connsiteY3969" fmla="*/ 729830 h 6739347"/>
                  <a:gd name="connsiteX3970" fmla="*/ 1463206 w 4796532"/>
                  <a:gd name="connsiteY3970" fmla="*/ 735371 h 6739347"/>
                  <a:gd name="connsiteX3971" fmla="*/ 1505094 w 4796532"/>
                  <a:gd name="connsiteY3971" fmla="*/ 751771 h 6739347"/>
                  <a:gd name="connsiteX3972" fmla="*/ 1523711 w 4796532"/>
                  <a:gd name="connsiteY3972" fmla="*/ 740357 h 6739347"/>
                  <a:gd name="connsiteX3973" fmla="*/ 1528143 w 4796532"/>
                  <a:gd name="connsiteY3973" fmla="*/ 735814 h 6739347"/>
                  <a:gd name="connsiteX3974" fmla="*/ 1531690 w 4796532"/>
                  <a:gd name="connsiteY3974" fmla="*/ 730162 h 6739347"/>
                  <a:gd name="connsiteX3975" fmla="*/ 1532465 w 4796532"/>
                  <a:gd name="connsiteY3975" fmla="*/ 728500 h 6739347"/>
                  <a:gd name="connsiteX3976" fmla="*/ 1533019 w 4796532"/>
                  <a:gd name="connsiteY3976" fmla="*/ 726173 h 6739347"/>
                  <a:gd name="connsiteX3977" fmla="*/ 1533019 w 4796532"/>
                  <a:gd name="connsiteY3977" fmla="*/ 724954 h 6739347"/>
                  <a:gd name="connsiteX3978" fmla="*/ 1532576 w 4796532"/>
                  <a:gd name="connsiteY3978" fmla="*/ 723070 h 6739347"/>
                  <a:gd name="connsiteX3979" fmla="*/ 1532354 w 4796532"/>
                  <a:gd name="connsiteY3979" fmla="*/ 720854 h 6739347"/>
                  <a:gd name="connsiteX3980" fmla="*/ 1532687 w 4796532"/>
                  <a:gd name="connsiteY3980" fmla="*/ 718527 h 6739347"/>
                  <a:gd name="connsiteX3981" fmla="*/ 1532687 w 4796532"/>
                  <a:gd name="connsiteY3981" fmla="*/ 716200 h 6739347"/>
                  <a:gd name="connsiteX3982" fmla="*/ 1534128 w 4796532"/>
                  <a:gd name="connsiteY3982" fmla="*/ 705118 h 6739347"/>
                  <a:gd name="connsiteX3983" fmla="*/ 1534682 w 4796532"/>
                  <a:gd name="connsiteY3983" fmla="*/ 704121 h 6739347"/>
                  <a:gd name="connsiteX3984" fmla="*/ 1533241 w 4796532"/>
                  <a:gd name="connsiteY3984" fmla="*/ 699023 h 6739347"/>
                  <a:gd name="connsiteX3985" fmla="*/ 1531136 w 4796532"/>
                  <a:gd name="connsiteY3985" fmla="*/ 697583 h 6739347"/>
                  <a:gd name="connsiteX3986" fmla="*/ 1528808 w 4796532"/>
                  <a:gd name="connsiteY3986" fmla="*/ 698469 h 6739347"/>
                  <a:gd name="connsiteX3987" fmla="*/ 1526925 w 4796532"/>
                  <a:gd name="connsiteY3987" fmla="*/ 700575 h 6739347"/>
                  <a:gd name="connsiteX3988" fmla="*/ 1525151 w 4796532"/>
                  <a:gd name="connsiteY3988" fmla="*/ 700575 h 6739347"/>
                  <a:gd name="connsiteX3989" fmla="*/ 1520276 w 4796532"/>
                  <a:gd name="connsiteY3989" fmla="*/ 694369 h 6739347"/>
                  <a:gd name="connsiteX3990" fmla="*/ 1510524 w 4796532"/>
                  <a:gd name="connsiteY3990" fmla="*/ 687388 h 6739347"/>
                  <a:gd name="connsiteX3991" fmla="*/ 1488693 w 4796532"/>
                  <a:gd name="connsiteY3991" fmla="*/ 683509 h 6739347"/>
                  <a:gd name="connsiteX3992" fmla="*/ 1477058 w 4796532"/>
                  <a:gd name="connsiteY3992" fmla="*/ 686501 h 6739347"/>
                  <a:gd name="connsiteX3993" fmla="*/ 1465533 w 4796532"/>
                  <a:gd name="connsiteY3993" fmla="*/ 679852 h 6739347"/>
                  <a:gd name="connsiteX3994" fmla="*/ 1463649 w 4796532"/>
                  <a:gd name="connsiteY3994" fmla="*/ 677304 h 6739347"/>
                  <a:gd name="connsiteX3995" fmla="*/ 1463317 w 4796532"/>
                  <a:gd name="connsiteY3995" fmla="*/ 674090 h 6739347"/>
                  <a:gd name="connsiteX3996" fmla="*/ 1465533 w 4796532"/>
                  <a:gd name="connsiteY3996" fmla="*/ 670322 h 6739347"/>
                  <a:gd name="connsiteX3997" fmla="*/ 1461543 w 4796532"/>
                  <a:gd name="connsiteY3997" fmla="*/ 664227 h 6739347"/>
                  <a:gd name="connsiteX3998" fmla="*/ 1451348 w 4796532"/>
                  <a:gd name="connsiteY3998" fmla="*/ 656470 h 6739347"/>
                  <a:gd name="connsiteX3999" fmla="*/ 1446805 w 4796532"/>
                  <a:gd name="connsiteY3999" fmla="*/ 654808 h 6739347"/>
                  <a:gd name="connsiteX4000" fmla="*/ 1436499 w 4796532"/>
                  <a:gd name="connsiteY4000" fmla="*/ 655916 h 6739347"/>
                  <a:gd name="connsiteX4001" fmla="*/ 1433618 w 4796532"/>
                  <a:gd name="connsiteY4001" fmla="*/ 653589 h 6739347"/>
                  <a:gd name="connsiteX4002" fmla="*/ 1412341 w 4796532"/>
                  <a:gd name="connsiteY4002" fmla="*/ 626993 h 6739347"/>
                  <a:gd name="connsiteX4003" fmla="*/ 1404474 w 4796532"/>
                  <a:gd name="connsiteY4003" fmla="*/ 624888 h 6739347"/>
                  <a:gd name="connsiteX4004" fmla="*/ 1401925 w 4796532"/>
                  <a:gd name="connsiteY4004" fmla="*/ 624888 h 6739347"/>
                  <a:gd name="connsiteX4005" fmla="*/ 1399598 w 4796532"/>
                  <a:gd name="connsiteY4005" fmla="*/ 626661 h 6739347"/>
                  <a:gd name="connsiteX4006" fmla="*/ 1397492 w 4796532"/>
                  <a:gd name="connsiteY4006" fmla="*/ 630983 h 6739347"/>
                  <a:gd name="connsiteX4007" fmla="*/ 1396384 w 4796532"/>
                  <a:gd name="connsiteY4007" fmla="*/ 636191 h 6739347"/>
                  <a:gd name="connsiteX4008" fmla="*/ 1396938 w 4796532"/>
                  <a:gd name="connsiteY4008" fmla="*/ 639405 h 6739347"/>
                  <a:gd name="connsiteX4009" fmla="*/ 1403365 w 4796532"/>
                  <a:gd name="connsiteY4009" fmla="*/ 646718 h 6739347"/>
                  <a:gd name="connsiteX4010" fmla="*/ 1404030 w 4796532"/>
                  <a:gd name="connsiteY4010" fmla="*/ 647827 h 6739347"/>
                  <a:gd name="connsiteX4011" fmla="*/ 1404030 w 4796532"/>
                  <a:gd name="connsiteY4011" fmla="*/ 649600 h 6739347"/>
                  <a:gd name="connsiteX4012" fmla="*/ 1403920 w 4796532"/>
                  <a:gd name="connsiteY4012" fmla="*/ 655030 h 6739347"/>
                  <a:gd name="connsiteX4013" fmla="*/ 1403920 w 4796532"/>
                  <a:gd name="connsiteY4013" fmla="*/ 656803 h 6739347"/>
                  <a:gd name="connsiteX4014" fmla="*/ 1405693 w 4796532"/>
                  <a:gd name="connsiteY4014" fmla="*/ 660016 h 6739347"/>
                  <a:gd name="connsiteX4015" fmla="*/ 1411898 w 4796532"/>
                  <a:gd name="connsiteY4015" fmla="*/ 667109 h 6739347"/>
                  <a:gd name="connsiteX4016" fmla="*/ 1416552 w 4796532"/>
                  <a:gd name="connsiteY4016" fmla="*/ 675752 h 6739347"/>
                  <a:gd name="connsiteX4017" fmla="*/ 1417217 w 4796532"/>
                  <a:gd name="connsiteY4017" fmla="*/ 678301 h 6739347"/>
                  <a:gd name="connsiteX4018" fmla="*/ 1417439 w 4796532"/>
                  <a:gd name="connsiteY4018" fmla="*/ 680739 h 6739347"/>
                  <a:gd name="connsiteX4019" fmla="*/ 1417661 w 4796532"/>
                  <a:gd name="connsiteY4019" fmla="*/ 682512 h 6739347"/>
                  <a:gd name="connsiteX4020" fmla="*/ 1417328 w 4796532"/>
                  <a:gd name="connsiteY4020" fmla="*/ 683509 h 6739347"/>
                  <a:gd name="connsiteX4021" fmla="*/ 1414780 w 4796532"/>
                  <a:gd name="connsiteY4021" fmla="*/ 684507 h 6739347"/>
                  <a:gd name="connsiteX4022" fmla="*/ 1413782 w 4796532"/>
                  <a:gd name="connsiteY4022" fmla="*/ 685947 h 6739347"/>
                  <a:gd name="connsiteX4023" fmla="*/ 1413117 w 4796532"/>
                  <a:gd name="connsiteY4023" fmla="*/ 687499 h 6739347"/>
                  <a:gd name="connsiteX4024" fmla="*/ 1412674 w 4796532"/>
                  <a:gd name="connsiteY4024" fmla="*/ 688274 h 6739347"/>
                  <a:gd name="connsiteX4025" fmla="*/ 1409461 w 4796532"/>
                  <a:gd name="connsiteY4025" fmla="*/ 686723 h 6739347"/>
                  <a:gd name="connsiteX4026" fmla="*/ 1402146 w 4796532"/>
                  <a:gd name="connsiteY4026" fmla="*/ 675420 h 6739347"/>
                  <a:gd name="connsiteX4027" fmla="*/ 1395609 w 4796532"/>
                  <a:gd name="connsiteY4027" fmla="*/ 671320 h 6739347"/>
                  <a:gd name="connsiteX4028" fmla="*/ 1391176 w 4796532"/>
                  <a:gd name="connsiteY4028" fmla="*/ 665003 h 6739347"/>
                  <a:gd name="connsiteX4029" fmla="*/ 1388959 w 4796532"/>
                  <a:gd name="connsiteY4029" fmla="*/ 663562 h 6739347"/>
                  <a:gd name="connsiteX4030" fmla="*/ 1378211 w 4796532"/>
                  <a:gd name="connsiteY4030" fmla="*/ 663119 h 6739347"/>
                  <a:gd name="connsiteX4031" fmla="*/ 1375329 w 4796532"/>
                  <a:gd name="connsiteY4031" fmla="*/ 666000 h 6739347"/>
                  <a:gd name="connsiteX4032" fmla="*/ 1373446 w 4796532"/>
                  <a:gd name="connsiteY4032" fmla="*/ 671874 h 6739347"/>
                  <a:gd name="connsiteX4033" fmla="*/ 1373224 w 4796532"/>
                  <a:gd name="connsiteY4033" fmla="*/ 678079 h 6739347"/>
                  <a:gd name="connsiteX4034" fmla="*/ 1374110 w 4796532"/>
                  <a:gd name="connsiteY4034" fmla="*/ 684396 h 6739347"/>
                  <a:gd name="connsiteX4035" fmla="*/ 1375440 w 4796532"/>
                  <a:gd name="connsiteY4035" fmla="*/ 690712 h 6739347"/>
                  <a:gd name="connsiteX4036" fmla="*/ 1372115 w 4796532"/>
                  <a:gd name="connsiteY4036" fmla="*/ 699245 h 6739347"/>
                  <a:gd name="connsiteX4037" fmla="*/ 1372337 w 4796532"/>
                  <a:gd name="connsiteY4037" fmla="*/ 701794 h 6739347"/>
                  <a:gd name="connsiteX4038" fmla="*/ 1374664 w 4796532"/>
                  <a:gd name="connsiteY4038" fmla="*/ 705340 h 6739347"/>
                  <a:gd name="connsiteX4039" fmla="*/ 1380537 w 4796532"/>
                  <a:gd name="connsiteY4039" fmla="*/ 709218 h 6739347"/>
                  <a:gd name="connsiteX4040" fmla="*/ 1383419 w 4796532"/>
                  <a:gd name="connsiteY4040" fmla="*/ 712210 h 6739347"/>
                  <a:gd name="connsiteX4041" fmla="*/ 1384859 w 4796532"/>
                  <a:gd name="connsiteY4041" fmla="*/ 717640 h 6739347"/>
                  <a:gd name="connsiteX4042" fmla="*/ 1356048 w 4796532"/>
                  <a:gd name="connsiteY4042" fmla="*/ 712986 h 6739347"/>
                  <a:gd name="connsiteX4043" fmla="*/ 1354385 w 4796532"/>
                  <a:gd name="connsiteY4043" fmla="*/ 714205 h 6739347"/>
                  <a:gd name="connsiteX4044" fmla="*/ 1353166 w 4796532"/>
                  <a:gd name="connsiteY4044" fmla="*/ 716089 h 6739347"/>
                  <a:gd name="connsiteX4045" fmla="*/ 1351947 w 4796532"/>
                  <a:gd name="connsiteY4045" fmla="*/ 717308 h 6739347"/>
                  <a:gd name="connsiteX4046" fmla="*/ 1347072 w 4796532"/>
                  <a:gd name="connsiteY4046" fmla="*/ 714427 h 6739347"/>
                  <a:gd name="connsiteX4047" fmla="*/ 1344190 w 4796532"/>
                  <a:gd name="connsiteY4047" fmla="*/ 717308 h 6739347"/>
                  <a:gd name="connsiteX4048" fmla="*/ 1332998 w 4796532"/>
                  <a:gd name="connsiteY4048" fmla="*/ 737476 h 6739347"/>
                  <a:gd name="connsiteX4049" fmla="*/ 1329784 w 4796532"/>
                  <a:gd name="connsiteY4049" fmla="*/ 741355 h 6739347"/>
                  <a:gd name="connsiteX4050" fmla="*/ 1326459 w 4796532"/>
                  <a:gd name="connsiteY4050" fmla="*/ 742130 h 6739347"/>
                  <a:gd name="connsiteX4051" fmla="*/ 1332222 w 4796532"/>
                  <a:gd name="connsiteY4051" fmla="*/ 733709 h 6739347"/>
                  <a:gd name="connsiteX4052" fmla="*/ 1333884 w 4796532"/>
                  <a:gd name="connsiteY4052" fmla="*/ 729830 h 6739347"/>
                  <a:gd name="connsiteX4053" fmla="*/ 1334217 w 4796532"/>
                  <a:gd name="connsiteY4053" fmla="*/ 727614 h 6739347"/>
                  <a:gd name="connsiteX4054" fmla="*/ 1334217 w 4796532"/>
                  <a:gd name="connsiteY4054" fmla="*/ 725065 h 6739347"/>
                  <a:gd name="connsiteX4055" fmla="*/ 1334660 w 4796532"/>
                  <a:gd name="connsiteY4055" fmla="*/ 722959 h 6739347"/>
                  <a:gd name="connsiteX4056" fmla="*/ 1335435 w 4796532"/>
                  <a:gd name="connsiteY4056" fmla="*/ 722073 h 6739347"/>
                  <a:gd name="connsiteX4057" fmla="*/ 1336544 w 4796532"/>
                  <a:gd name="connsiteY4057" fmla="*/ 721408 h 6739347"/>
                  <a:gd name="connsiteX4058" fmla="*/ 1337541 w 4796532"/>
                  <a:gd name="connsiteY4058" fmla="*/ 719746 h 6739347"/>
                  <a:gd name="connsiteX4059" fmla="*/ 1338428 w 4796532"/>
                  <a:gd name="connsiteY4059" fmla="*/ 717530 h 6739347"/>
                  <a:gd name="connsiteX4060" fmla="*/ 1338982 w 4796532"/>
                  <a:gd name="connsiteY4060" fmla="*/ 715313 h 6739347"/>
                  <a:gd name="connsiteX4061" fmla="*/ 1339314 w 4796532"/>
                  <a:gd name="connsiteY4061" fmla="*/ 708332 h 6739347"/>
                  <a:gd name="connsiteX4062" fmla="*/ 1337763 w 4796532"/>
                  <a:gd name="connsiteY4062" fmla="*/ 705783 h 6739347"/>
                  <a:gd name="connsiteX4063" fmla="*/ 1335214 w 4796532"/>
                  <a:gd name="connsiteY4063" fmla="*/ 704897 h 6739347"/>
                  <a:gd name="connsiteX4064" fmla="*/ 1332776 w 4796532"/>
                  <a:gd name="connsiteY4064" fmla="*/ 703013 h 6739347"/>
                  <a:gd name="connsiteX4065" fmla="*/ 1327900 w 4796532"/>
                  <a:gd name="connsiteY4065" fmla="*/ 696475 h 6739347"/>
                  <a:gd name="connsiteX4066" fmla="*/ 1325130 w 4796532"/>
                  <a:gd name="connsiteY4066" fmla="*/ 693926 h 6739347"/>
                  <a:gd name="connsiteX4067" fmla="*/ 1322692 w 4796532"/>
                  <a:gd name="connsiteY4067" fmla="*/ 692929 h 6739347"/>
                  <a:gd name="connsiteX4068" fmla="*/ 1321251 w 4796532"/>
                  <a:gd name="connsiteY4068" fmla="*/ 693261 h 6739347"/>
                  <a:gd name="connsiteX4069" fmla="*/ 1318592 w 4796532"/>
                  <a:gd name="connsiteY4069" fmla="*/ 694923 h 6739347"/>
                  <a:gd name="connsiteX4070" fmla="*/ 1317262 w 4796532"/>
                  <a:gd name="connsiteY4070" fmla="*/ 695256 h 6739347"/>
                  <a:gd name="connsiteX4071" fmla="*/ 1315600 w 4796532"/>
                  <a:gd name="connsiteY4071" fmla="*/ 694702 h 6739347"/>
                  <a:gd name="connsiteX4072" fmla="*/ 1311721 w 4796532"/>
                  <a:gd name="connsiteY4072" fmla="*/ 690601 h 6739347"/>
                  <a:gd name="connsiteX4073" fmla="*/ 1308064 w 4796532"/>
                  <a:gd name="connsiteY4073" fmla="*/ 688828 h 6739347"/>
                  <a:gd name="connsiteX4074" fmla="*/ 1296650 w 4796532"/>
                  <a:gd name="connsiteY4074" fmla="*/ 688385 h 6739347"/>
                  <a:gd name="connsiteX4075" fmla="*/ 1274931 w 4796532"/>
                  <a:gd name="connsiteY4075" fmla="*/ 678966 h 6739347"/>
                  <a:gd name="connsiteX4076" fmla="*/ 1274931 w 4796532"/>
                  <a:gd name="connsiteY4076" fmla="*/ 678966 h 6739347"/>
                  <a:gd name="connsiteX4077" fmla="*/ 1275263 w 4796532"/>
                  <a:gd name="connsiteY4077" fmla="*/ 691931 h 6739347"/>
                  <a:gd name="connsiteX4078" fmla="*/ 1277922 w 4796532"/>
                  <a:gd name="connsiteY4078" fmla="*/ 697583 h 6739347"/>
                  <a:gd name="connsiteX4079" fmla="*/ 1278920 w 4796532"/>
                  <a:gd name="connsiteY4079" fmla="*/ 701350 h 6739347"/>
                  <a:gd name="connsiteX4080" fmla="*/ 1279474 w 4796532"/>
                  <a:gd name="connsiteY4080" fmla="*/ 707113 h 6739347"/>
                  <a:gd name="connsiteX4081" fmla="*/ 1279474 w 4796532"/>
                  <a:gd name="connsiteY4081" fmla="*/ 710216 h 6739347"/>
                  <a:gd name="connsiteX4082" fmla="*/ 1279696 w 4796532"/>
                  <a:gd name="connsiteY4082" fmla="*/ 712875 h 6739347"/>
                  <a:gd name="connsiteX4083" fmla="*/ 1281579 w 4796532"/>
                  <a:gd name="connsiteY4083" fmla="*/ 717197 h 6739347"/>
                  <a:gd name="connsiteX4084" fmla="*/ 1284571 w 4796532"/>
                  <a:gd name="connsiteY4084" fmla="*/ 722738 h 6739347"/>
                  <a:gd name="connsiteX4085" fmla="*/ 1284904 w 4796532"/>
                  <a:gd name="connsiteY4085" fmla="*/ 747893 h 6739347"/>
                  <a:gd name="connsiteX4086" fmla="*/ 1284461 w 4796532"/>
                  <a:gd name="connsiteY4086" fmla="*/ 753212 h 6739347"/>
                  <a:gd name="connsiteX4087" fmla="*/ 1281247 w 4796532"/>
                  <a:gd name="connsiteY4087" fmla="*/ 764294 h 6739347"/>
                  <a:gd name="connsiteX4088" fmla="*/ 1276149 w 4796532"/>
                  <a:gd name="connsiteY4088" fmla="*/ 769724 h 6739347"/>
                  <a:gd name="connsiteX4089" fmla="*/ 1265068 w 4796532"/>
                  <a:gd name="connsiteY4089" fmla="*/ 771607 h 6739347"/>
                  <a:gd name="connsiteX4090" fmla="*/ 1237475 w 4796532"/>
                  <a:gd name="connsiteY4090" fmla="*/ 766842 h 6739347"/>
                  <a:gd name="connsiteX4091" fmla="*/ 1233929 w 4796532"/>
                  <a:gd name="connsiteY4091" fmla="*/ 764294 h 6739347"/>
                  <a:gd name="connsiteX4092" fmla="*/ 1212763 w 4796532"/>
                  <a:gd name="connsiteY4092" fmla="*/ 739582 h 6739347"/>
                  <a:gd name="connsiteX4093" fmla="*/ 1205560 w 4796532"/>
                  <a:gd name="connsiteY4093" fmla="*/ 734041 h 6739347"/>
                  <a:gd name="connsiteX4094" fmla="*/ 1200462 w 4796532"/>
                  <a:gd name="connsiteY4094" fmla="*/ 732711 h 6739347"/>
                  <a:gd name="connsiteX4095" fmla="*/ 1195365 w 4796532"/>
                  <a:gd name="connsiteY4095" fmla="*/ 733154 h 6739347"/>
                  <a:gd name="connsiteX4096" fmla="*/ 1192816 w 4796532"/>
                  <a:gd name="connsiteY4096" fmla="*/ 734928 h 6739347"/>
                  <a:gd name="connsiteX4097" fmla="*/ 1193703 w 4796532"/>
                  <a:gd name="connsiteY4097" fmla="*/ 737587 h 6739347"/>
                  <a:gd name="connsiteX4098" fmla="*/ 1196141 w 4796532"/>
                  <a:gd name="connsiteY4098" fmla="*/ 740136 h 6739347"/>
                  <a:gd name="connsiteX4099" fmla="*/ 1203012 w 4796532"/>
                  <a:gd name="connsiteY4099" fmla="*/ 743349 h 6739347"/>
                  <a:gd name="connsiteX4100" fmla="*/ 1204341 w 4796532"/>
                  <a:gd name="connsiteY4100" fmla="*/ 746120 h 6739347"/>
                  <a:gd name="connsiteX4101" fmla="*/ 1205338 w 4796532"/>
                  <a:gd name="connsiteY4101" fmla="*/ 751993 h 6739347"/>
                  <a:gd name="connsiteX4102" fmla="*/ 1205671 w 4796532"/>
                  <a:gd name="connsiteY4102" fmla="*/ 759639 h 6739347"/>
                  <a:gd name="connsiteX4103" fmla="*/ 1204895 w 4796532"/>
                  <a:gd name="connsiteY4103" fmla="*/ 765291 h 6739347"/>
                  <a:gd name="connsiteX4104" fmla="*/ 1203344 w 4796532"/>
                  <a:gd name="connsiteY4104" fmla="*/ 769391 h 6739347"/>
                  <a:gd name="connsiteX4105" fmla="*/ 1201238 w 4796532"/>
                  <a:gd name="connsiteY4105" fmla="*/ 772272 h 6739347"/>
                  <a:gd name="connsiteX4106" fmla="*/ 1198025 w 4796532"/>
                  <a:gd name="connsiteY4106" fmla="*/ 774599 h 6739347"/>
                  <a:gd name="connsiteX4107" fmla="*/ 1197027 w 4796532"/>
                  <a:gd name="connsiteY4107" fmla="*/ 776483 h 6739347"/>
                  <a:gd name="connsiteX4108" fmla="*/ 1195919 w 4796532"/>
                  <a:gd name="connsiteY4108" fmla="*/ 781359 h 6739347"/>
                  <a:gd name="connsiteX4109" fmla="*/ 1195476 w 4796532"/>
                  <a:gd name="connsiteY4109" fmla="*/ 786013 h 6739347"/>
                  <a:gd name="connsiteX4110" fmla="*/ 1195476 w 4796532"/>
                  <a:gd name="connsiteY4110" fmla="*/ 790003 h 6739347"/>
                  <a:gd name="connsiteX4111" fmla="*/ 1195032 w 4796532"/>
                  <a:gd name="connsiteY4111" fmla="*/ 793660 h 6739347"/>
                  <a:gd name="connsiteX4112" fmla="*/ 1193481 w 4796532"/>
                  <a:gd name="connsiteY4112" fmla="*/ 797206 h 6739347"/>
                  <a:gd name="connsiteX4113" fmla="*/ 1179740 w 4796532"/>
                  <a:gd name="connsiteY4113" fmla="*/ 812498 h 6739347"/>
                  <a:gd name="connsiteX4114" fmla="*/ 1175862 w 4796532"/>
                  <a:gd name="connsiteY4114" fmla="*/ 819258 h 6739347"/>
                  <a:gd name="connsiteX4115" fmla="*/ 1173645 w 4796532"/>
                  <a:gd name="connsiteY4115" fmla="*/ 821807 h 6739347"/>
                  <a:gd name="connsiteX4116" fmla="*/ 1168326 w 4796532"/>
                  <a:gd name="connsiteY4116" fmla="*/ 824134 h 6739347"/>
                  <a:gd name="connsiteX4117" fmla="*/ 1151371 w 4796532"/>
                  <a:gd name="connsiteY4117" fmla="*/ 824466 h 6739347"/>
                  <a:gd name="connsiteX4118" fmla="*/ 1148712 w 4796532"/>
                  <a:gd name="connsiteY4118" fmla="*/ 826239 h 6739347"/>
                  <a:gd name="connsiteX4119" fmla="*/ 1141176 w 4796532"/>
                  <a:gd name="connsiteY4119" fmla="*/ 834772 h 6739347"/>
                  <a:gd name="connsiteX4120" fmla="*/ 1134638 w 4796532"/>
                  <a:gd name="connsiteY4120" fmla="*/ 837875 h 6739347"/>
                  <a:gd name="connsiteX4121" fmla="*/ 1115356 w 4796532"/>
                  <a:gd name="connsiteY4121" fmla="*/ 838983 h 6739347"/>
                  <a:gd name="connsiteX4122" fmla="*/ 1108818 w 4796532"/>
                  <a:gd name="connsiteY4122" fmla="*/ 842308 h 6739347"/>
                  <a:gd name="connsiteX4123" fmla="*/ 1104053 w 4796532"/>
                  <a:gd name="connsiteY4123" fmla="*/ 850065 h 6739347"/>
                  <a:gd name="connsiteX4124" fmla="*/ 1103167 w 4796532"/>
                  <a:gd name="connsiteY4124" fmla="*/ 854830 h 6739347"/>
                  <a:gd name="connsiteX4125" fmla="*/ 1101948 w 4796532"/>
                  <a:gd name="connsiteY4125" fmla="*/ 863695 h 6739347"/>
                  <a:gd name="connsiteX4126" fmla="*/ 1100950 w 4796532"/>
                  <a:gd name="connsiteY4126" fmla="*/ 866465 h 6739347"/>
                  <a:gd name="connsiteX4127" fmla="*/ 1100729 w 4796532"/>
                  <a:gd name="connsiteY4127" fmla="*/ 869125 h 6739347"/>
                  <a:gd name="connsiteX4128" fmla="*/ 1100729 w 4796532"/>
                  <a:gd name="connsiteY4128" fmla="*/ 871785 h 6739347"/>
                  <a:gd name="connsiteX4129" fmla="*/ 1100396 w 4796532"/>
                  <a:gd name="connsiteY4129" fmla="*/ 874666 h 6739347"/>
                  <a:gd name="connsiteX4130" fmla="*/ 1099510 w 4796532"/>
                  <a:gd name="connsiteY4130" fmla="*/ 877547 h 6739347"/>
                  <a:gd name="connsiteX4131" fmla="*/ 1097515 w 4796532"/>
                  <a:gd name="connsiteY4131" fmla="*/ 882534 h 6739347"/>
                  <a:gd name="connsiteX4132" fmla="*/ 1096628 w 4796532"/>
                  <a:gd name="connsiteY4132" fmla="*/ 885526 h 6739347"/>
                  <a:gd name="connsiteX4133" fmla="*/ 1094634 w 4796532"/>
                  <a:gd name="connsiteY4133" fmla="*/ 896940 h 6739347"/>
                  <a:gd name="connsiteX4134" fmla="*/ 1093415 w 4796532"/>
                  <a:gd name="connsiteY4134" fmla="*/ 901926 h 6739347"/>
                  <a:gd name="connsiteX4135" fmla="*/ 1091199 w 4796532"/>
                  <a:gd name="connsiteY4135" fmla="*/ 907245 h 6739347"/>
                  <a:gd name="connsiteX4136" fmla="*/ 1085769 w 4796532"/>
                  <a:gd name="connsiteY4136" fmla="*/ 916443 h 6739347"/>
                  <a:gd name="connsiteX4137" fmla="*/ 1079785 w 4796532"/>
                  <a:gd name="connsiteY4137" fmla="*/ 923535 h 6739347"/>
                  <a:gd name="connsiteX4138" fmla="*/ 1073468 w 4796532"/>
                  <a:gd name="connsiteY4138" fmla="*/ 927414 h 6739347"/>
                  <a:gd name="connsiteX4139" fmla="*/ 1067041 w 4796532"/>
                  <a:gd name="connsiteY4139" fmla="*/ 926749 h 6739347"/>
                  <a:gd name="connsiteX4140" fmla="*/ 1063163 w 4796532"/>
                  <a:gd name="connsiteY4140" fmla="*/ 927635 h 6739347"/>
                  <a:gd name="connsiteX4141" fmla="*/ 1060946 w 4796532"/>
                  <a:gd name="connsiteY4141" fmla="*/ 929852 h 6739347"/>
                  <a:gd name="connsiteX4142" fmla="*/ 1047315 w 4796532"/>
                  <a:gd name="connsiteY4142" fmla="*/ 943371 h 6739347"/>
                  <a:gd name="connsiteX4143" fmla="*/ 1033685 w 4796532"/>
                  <a:gd name="connsiteY4143" fmla="*/ 948580 h 6739347"/>
                  <a:gd name="connsiteX4144" fmla="*/ 1004541 w 4796532"/>
                  <a:gd name="connsiteY4144" fmla="*/ 969967 h 6739347"/>
                  <a:gd name="connsiteX4145" fmla="*/ 999333 w 4796532"/>
                  <a:gd name="connsiteY4145" fmla="*/ 970521 h 6739347"/>
                  <a:gd name="connsiteX4146" fmla="*/ 999665 w 4796532"/>
                  <a:gd name="connsiteY4146" fmla="*/ 976283 h 6739347"/>
                  <a:gd name="connsiteX4147" fmla="*/ 1001217 w 4796532"/>
                  <a:gd name="connsiteY4147" fmla="*/ 979275 h 6739347"/>
                  <a:gd name="connsiteX4148" fmla="*/ 1003211 w 4796532"/>
                  <a:gd name="connsiteY4148" fmla="*/ 980716 h 6739347"/>
                  <a:gd name="connsiteX4149" fmla="*/ 1026039 w 4796532"/>
                  <a:gd name="connsiteY4149" fmla="*/ 978832 h 6739347"/>
                  <a:gd name="connsiteX4150" fmla="*/ 1035348 w 4796532"/>
                  <a:gd name="connsiteY4150" fmla="*/ 980938 h 6739347"/>
                  <a:gd name="connsiteX4151" fmla="*/ 1043659 w 4796532"/>
                  <a:gd name="connsiteY4151" fmla="*/ 990246 h 6739347"/>
                  <a:gd name="connsiteX4152" fmla="*/ 1037564 w 4796532"/>
                  <a:gd name="connsiteY4152" fmla="*/ 1013850 h 6739347"/>
                  <a:gd name="connsiteX4153" fmla="*/ 1034018 w 4796532"/>
                  <a:gd name="connsiteY4153" fmla="*/ 1023934 h 6739347"/>
                  <a:gd name="connsiteX4154" fmla="*/ 1004985 w 4796532"/>
                  <a:gd name="connsiteY4154" fmla="*/ 1081558 h 6739347"/>
                  <a:gd name="connsiteX4155" fmla="*/ 1003654 w 4796532"/>
                  <a:gd name="connsiteY4155" fmla="*/ 1085547 h 6739347"/>
                  <a:gd name="connsiteX4156" fmla="*/ 1003654 w 4796532"/>
                  <a:gd name="connsiteY4156" fmla="*/ 1090091 h 6739347"/>
                  <a:gd name="connsiteX4157" fmla="*/ 1005095 w 4796532"/>
                  <a:gd name="connsiteY4157" fmla="*/ 1097405 h 6739347"/>
                  <a:gd name="connsiteX4158" fmla="*/ 1007311 w 4796532"/>
                  <a:gd name="connsiteY4158" fmla="*/ 1106159 h 6739347"/>
                  <a:gd name="connsiteX4159" fmla="*/ 1028034 w 4796532"/>
                  <a:gd name="connsiteY4159" fmla="*/ 1185503 h 6739347"/>
                  <a:gd name="connsiteX4160" fmla="*/ 1031026 w 4796532"/>
                  <a:gd name="connsiteY4160" fmla="*/ 1191819 h 6739347"/>
                  <a:gd name="connsiteX4161" fmla="*/ 1035237 w 4796532"/>
                  <a:gd name="connsiteY4161" fmla="*/ 1195033 h 6739347"/>
                  <a:gd name="connsiteX4162" fmla="*/ 1067595 w 4796532"/>
                  <a:gd name="connsiteY4162" fmla="*/ 1208885 h 6739347"/>
                  <a:gd name="connsiteX4163" fmla="*/ 1099953 w 4796532"/>
                  <a:gd name="connsiteY4163" fmla="*/ 1222737 h 6739347"/>
                  <a:gd name="connsiteX4164" fmla="*/ 1103610 w 4796532"/>
                  <a:gd name="connsiteY4164" fmla="*/ 1225507 h 6739347"/>
                  <a:gd name="connsiteX4165" fmla="*/ 1106934 w 4796532"/>
                  <a:gd name="connsiteY4165" fmla="*/ 1230383 h 6739347"/>
                  <a:gd name="connsiteX4166" fmla="*/ 1116243 w 4796532"/>
                  <a:gd name="connsiteY4166" fmla="*/ 1250219 h 6739347"/>
                  <a:gd name="connsiteX4167" fmla="*/ 1116243 w 4796532"/>
                  <a:gd name="connsiteY4167" fmla="*/ 1250219 h 6739347"/>
                  <a:gd name="connsiteX4168" fmla="*/ 1120565 w 4796532"/>
                  <a:gd name="connsiteY4168" fmla="*/ 1259527 h 6739347"/>
                  <a:gd name="connsiteX4169" fmla="*/ 1139847 w 4796532"/>
                  <a:gd name="connsiteY4169" fmla="*/ 1300751 h 6739347"/>
                  <a:gd name="connsiteX4170" fmla="*/ 1146939 w 4796532"/>
                  <a:gd name="connsiteY4170" fmla="*/ 1310059 h 6739347"/>
                  <a:gd name="connsiteX4171" fmla="*/ 1180405 w 4796532"/>
                  <a:gd name="connsiteY4171" fmla="*/ 1341974 h 6739347"/>
                  <a:gd name="connsiteX4172" fmla="*/ 1177967 w 4796532"/>
                  <a:gd name="connsiteY4172" fmla="*/ 1345963 h 6739347"/>
                  <a:gd name="connsiteX4173" fmla="*/ 1176859 w 4796532"/>
                  <a:gd name="connsiteY4173" fmla="*/ 1349066 h 6739347"/>
                  <a:gd name="connsiteX4174" fmla="*/ 1176416 w 4796532"/>
                  <a:gd name="connsiteY4174" fmla="*/ 1352945 h 6739347"/>
                  <a:gd name="connsiteX4175" fmla="*/ 1175418 w 4796532"/>
                  <a:gd name="connsiteY4175" fmla="*/ 1372116 h 6739347"/>
                  <a:gd name="connsiteX4176" fmla="*/ 1174864 w 4796532"/>
                  <a:gd name="connsiteY4176" fmla="*/ 1375994 h 6739347"/>
                  <a:gd name="connsiteX4177" fmla="*/ 1171872 w 4796532"/>
                  <a:gd name="connsiteY4177" fmla="*/ 1389403 h 6739347"/>
                  <a:gd name="connsiteX4178" fmla="*/ 1169877 w 4796532"/>
                  <a:gd name="connsiteY4178" fmla="*/ 1394833 h 6739347"/>
                  <a:gd name="connsiteX4179" fmla="*/ 1124997 w 4796532"/>
                  <a:gd name="connsiteY4179" fmla="*/ 1456668 h 6739347"/>
                  <a:gd name="connsiteX4180" fmla="*/ 1123667 w 4796532"/>
                  <a:gd name="connsiteY4180" fmla="*/ 1459660 h 6739347"/>
                  <a:gd name="connsiteX4181" fmla="*/ 1122338 w 4796532"/>
                  <a:gd name="connsiteY4181" fmla="*/ 1464868 h 6739347"/>
                  <a:gd name="connsiteX4182" fmla="*/ 1121673 w 4796532"/>
                  <a:gd name="connsiteY4182" fmla="*/ 1466974 h 6739347"/>
                  <a:gd name="connsiteX4183" fmla="*/ 1120565 w 4796532"/>
                  <a:gd name="connsiteY4183" fmla="*/ 1468747 h 6739347"/>
                  <a:gd name="connsiteX4184" fmla="*/ 1114691 w 4796532"/>
                  <a:gd name="connsiteY4184" fmla="*/ 1475728 h 6739347"/>
                  <a:gd name="connsiteX4185" fmla="*/ 1077347 w 4796532"/>
                  <a:gd name="connsiteY4185" fmla="*/ 1546096 h 6739347"/>
                  <a:gd name="connsiteX4186" fmla="*/ 1077347 w 4796532"/>
                  <a:gd name="connsiteY4186" fmla="*/ 1546096 h 6739347"/>
                  <a:gd name="connsiteX4187" fmla="*/ 1077347 w 4796532"/>
                  <a:gd name="connsiteY4187" fmla="*/ 1546096 h 6739347"/>
                  <a:gd name="connsiteX4188" fmla="*/ 1077347 w 4796532"/>
                  <a:gd name="connsiteY4188" fmla="*/ 1546096 h 6739347"/>
                  <a:gd name="connsiteX4189" fmla="*/ 1071917 w 4796532"/>
                  <a:gd name="connsiteY4189" fmla="*/ 1570254 h 6739347"/>
                  <a:gd name="connsiteX4190" fmla="*/ 1076128 w 4796532"/>
                  <a:gd name="connsiteY4190" fmla="*/ 1590533 h 6739347"/>
                  <a:gd name="connsiteX4191" fmla="*/ 1102502 w 4796532"/>
                  <a:gd name="connsiteY4191" fmla="*/ 1635746 h 6739347"/>
                  <a:gd name="connsiteX4192" fmla="*/ 1107045 w 4796532"/>
                  <a:gd name="connsiteY4192" fmla="*/ 1651038 h 6739347"/>
                  <a:gd name="connsiteX4193" fmla="*/ 1107267 w 4796532"/>
                  <a:gd name="connsiteY4193" fmla="*/ 1651592 h 6739347"/>
                  <a:gd name="connsiteX4194" fmla="*/ 1110480 w 4796532"/>
                  <a:gd name="connsiteY4194" fmla="*/ 1657133 h 6739347"/>
                  <a:gd name="connsiteX4195" fmla="*/ 1110813 w 4796532"/>
                  <a:gd name="connsiteY4195" fmla="*/ 1659682 h 6739347"/>
                  <a:gd name="connsiteX4196" fmla="*/ 1110813 w 4796532"/>
                  <a:gd name="connsiteY4196" fmla="*/ 1662452 h 6739347"/>
                  <a:gd name="connsiteX4197" fmla="*/ 1111478 w 4796532"/>
                  <a:gd name="connsiteY4197" fmla="*/ 1665444 h 6739347"/>
                  <a:gd name="connsiteX4198" fmla="*/ 1112364 w 4796532"/>
                  <a:gd name="connsiteY4198" fmla="*/ 1667660 h 6739347"/>
                  <a:gd name="connsiteX4199" fmla="*/ 1125441 w 4796532"/>
                  <a:gd name="connsiteY4199" fmla="*/ 1689602 h 6739347"/>
                  <a:gd name="connsiteX4200" fmla="*/ 1126549 w 4796532"/>
                  <a:gd name="connsiteY4200" fmla="*/ 1694478 h 6739347"/>
                  <a:gd name="connsiteX4201" fmla="*/ 1127878 w 4796532"/>
                  <a:gd name="connsiteY4201" fmla="*/ 1706446 h 6739347"/>
                  <a:gd name="connsiteX4202" fmla="*/ 1128543 w 4796532"/>
                  <a:gd name="connsiteY4202" fmla="*/ 1711876 h 6739347"/>
                  <a:gd name="connsiteX4203" fmla="*/ 1130538 w 4796532"/>
                  <a:gd name="connsiteY4203" fmla="*/ 1721628 h 6739347"/>
                  <a:gd name="connsiteX4204" fmla="*/ 1133197 w 4796532"/>
                  <a:gd name="connsiteY4204" fmla="*/ 1730714 h 6739347"/>
                  <a:gd name="connsiteX4205" fmla="*/ 1139736 w 4796532"/>
                  <a:gd name="connsiteY4205" fmla="*/ 1747115 h 6739347"/>
                  <a:gd name="connsiteX4206" fmla="*/ 1155804 w 4796532"/>
                  <a:gd name="connsiteY4206" fmla="*/ 1777146 h 6739347"/>
                  <a:gd name="connsiteX4207" fmla="*/ 1165223 w 4796532"/>
                  <a:gd name="connsiteY4207" fmla="*/ 1790444 h 6739347"/>
                  <a:gd name="connsiteX4208" fmla="*/ 1167994 w 4796532"/>
                  <a:gd name="connsiteY4208" fmla="*/ 1797536 h 6739347"/>
                  <a:gd name="connsiteX4209" fmla="*/ 1170321 w 4796532"/>
                  <a:gd name="connsiteY4209" fmla="*/ 1808507 h 6739347"/>
                  <a:gd name="connsiteX4210" fmla="*/ 1173534 w 4796532"/>
                  <a:gd name="connsiteY4210" fmla="*/ 1830116 h 6739347"/>
                  <a:gd name="connsiteX4211" fmla="*/ 1174643 w 4796532"/>
                  <a:gd name="connsiteY4211" fmla="*/ 1834992 h 6739347"/>
                  <a:gd name="connsiteX4212" fmla="*/ 1179075 w 4796532"/>
                  <a:gd name="connsiteY4212" fmla="*/ 1846738 h 6739347"/>
                  <a:gd name="connsiteX4213" fmla="*/ 1180405 w 4796532"/>
                  <a:gd name="connsiteY4213" fmla="*/ 1851171 h 6739347"/>
                  <a:gd name="connsiteX4214" fmla="*/ 1183729 w 4796532"/>
                  <a:gd name="connsiteY4214" fmla="*/ 1865133 h 6739347"/>
                  <a:gd name="connsiteX4215" fmla="*/ 1187830 w 4796532"/>
                  <a:gd name="connsiteY4215" fmla="*/ 1876880 h 6739347"/>
                  <a:gd name="connsiteX4216" fmla="*/ 1188827 w 4796532"/>
                  <a:gd name="connsiteY4216" fmla="*/ 1881867 h 6739347"/>
                  <a:gd name="connsiteX4217" fmla="*/ 1192040 w 4796532"/>
                  <a:gd name="connsiteY4217" fmla="*/ 1907354 h 6739347"/>
                  <a:gd name="connsiteX4218" fmla="*/ 1192595 w 4796532"/>
                  <a:gd name="connsiteY4218" fmla="*/ 1914225 h 6739347"/>
                  <a:gd name="connsiteX4219" fmla="*/ 1192373 w 4796532"/>
                  <a:gd name="connsiteY4219" fmla="*/ 1920209 h 6739347"/>
                  <a:gd name="connsiteX4220" fmla="*/ 1190600 w 4796532"/>
                  <a:gd name="connsiteY4220" fmla="*/ 1922757 h 6739347"/>
                  <a:gd name="connsiteX4221" fmla="*/ 1186721 w 4796532"/>
                  <a:gd name="connsiteY4221" fmla="*/ 1921317 h 6739347"/>
                  <a:gd name="connsiteX4222" fmla="*/ 1179740 w 4796532"/>
                  <a:gd name="connsiteY4222" fmla="*/ 1916773 h 6739347"/>
                  <a:gd name="connsiteX4223" fmla="*/ 1152701 w 4796532"/>
                  <a:gd name="connsiteY4223" fmla="*/ 1924974 h 6739347"/>
                  <a:gd name="connsiteX4224" fmla="*/ 1145720 w 4796532"/>
                  <a:gd name="connsiteY4224" fmla="*/ 1930071 h 6739347"/>
                  <a:gd name="connsiteX4225" fmla="*/ 1149045 w 4796532"/>
                  <a:gd name="connsiteY4225" fmla="*/ 1935723 h 6739347"/>
                  <a:gd name="connsiteX4226" fmla="*/ 1157466 w 4796532"/>
                  <a:gd name="connsiteY4226" fmla="*/ 1942261 h 6739347"/>
                  <a:gd name="connsiteX4227" fmla="*/ 1161123 w 4796532"/>
                  <a:gd name="connsiteY4227" fmla="*/ 1947691 h 6739347"/>
                  <a:gd name="connsiteX4228" fmla="*/ 1159682 w 4796532"/>
                  <a:gd name="connsiteY4228" fmla="*/ 1951237 h 6739347"/>
                  <a:gd name="connsiteX4229" fmla="*/ 1150595 w 4796532"/>
                  <a:gd name="connsiteY4229" fmla="*/ 1962319 h 6739347"/>
                  <a:gd name="connsiteX4230" fmla="*/ 1149045 w 4796532"/>
                  <a:gd name="connsiteY4230" fmla="*/ 1966308 h 6739347"/>
                  <a:gd name="connsiteX4231" fmla="*/ 1148490 w 4796532"/>
                  <a:gd name="connsiteY4231" fmla="*/ 1967748 h 6739347"/>
                  <a:gd name="connsiteX4232" fmla="*/ 1148490 w 4796532"/>
                  <a:gd name="connsiteY4232" fmla="*/ 1967748 h 6739347"/>
                  <a:gd name="connsiteX4233" fmla="*/ 1147604 w 4796532"/>
                  <a:gd name="connsiteY4233" fmla="*/ 1977943 h 6739347"/>
                  <a:gd name="connsiteX4234" fmla="*/ 1149045 w 4796532"/>
                  <a:gd name="connsiteY4234" fmla="*/ 2002101 h 6739347"/>
                  <a:gd name="connsiteX4235" fmla="*/ 1147825 w 4796532"/>
                  <a:gd name="connsiteY4235" fmla="*/ 2011964 h 6739347"/>
                  <a:gd name="connsiteX4236" fmla="*/ 1135968 w 4796532"/>
                  <a:gd name="connsiteY4236" fmla="*/ 2028143 h 6739347"/>
                  <a:gd name="connsiteX4237" fmla="*/ 1131979 w 4796532"/>
                  <a:gd name="connsiteY4237" fmla="*/ 2037340 h 6739347"/>
                  <a:gd name="connsiteX4238" fmla="*/ 1137297 w 4796532"/>
                  <a:gd name="connsiteY4238" fmla="*/ 2042770 h 6739347"/>
                  <a:gd name="connsiteX4239" fmla="*/ 1153145 w 4796532"/>
                  <a:gd name="connsiteY4239" fmla="*/ 2042216 h 6739347"/>
                  <a:gd name="connsiteX4240" fmla="*/ 1160680 w 4796532"/>
                  <a:gd name="connsiteY4240" fmla="*/ 2045541 h 6739347"/>
                  <a:gd name="connsiteX4241" fmla="*/ 1161345 w 4796532"/>
                  <a:gd name="connsiteY4241" fmla="*/ 2055847 h 6739347"/>
                  <a:gd name="connsiteX4242" fmla="*/ 1160236 w 4796532"/>
                  <a:gd name="connsiteY4242" fmla="*/ 2058063 h 6739347"/>
                  <a:gd name="connsiteX4243" fmla="*/ 1158907 w 4796532"/>
                  <a:gd name="connsiteY4243" fmla="*/ 2059836 h 6739347"/>
                  <a:gd name="connsiteX4244" fmla="*/ 1157910 w 4796532"/>
                  <a:gd name="connsiteY4244" fmla="*/ 2061720 h 6739347"/>
                  <a:gd name="connsiteX4245" fmla="*/ 1157910 w 4796532"/>
                  <a:gd name="connsiteY4245" fmla="*/ 2064379 h 6739347"/>
                  <a:gd name="connsiteX4246" fmla="*/ 1159128 w 4796532"/>
                  <a:gd name="connsiteY4246" fmla="*/ 2066707 h 6739347"/>
                  <a:gd name="connsiteX4247" fmla="*/ 1161123 w 4796532"/>
                  <a:gd name="connsiteY4247" fmla="*/ 2067150 h 6739347"/>
                  <a:gd name="connsiteX4248" fmla="*/ 1162453 w 4796532"/>
                  <a:gd name="connsiteY4248" fmla="*/ 2068036 h 6739347"/>
                  <a:gd name="connsiteX4249" fmla="*/ 1161899 w 4796532"/>
                  <a:gd name="connsiteY4249" fmla="*/ 2071693 h 6739347"/>
                  <a:gd name="connsiteX4250" fmla="*/ 1159018 w 4796532"/>
                  <a:gd name="connsiteY4250" fmla="*/ 2075572 h 6739347"/>
                  <a:gd name="connsiteX4251" fmla="*/ 1141730 w 4796532"/>
                  <a:gd name="connsiteY4251" fmla="*/ 2079783 h 6739347"/>
                  <a:gd name="connsiteX4252" fmla="*/ 1137187 w 4796532"/>
                  <a:gd name="connsiteY4252" fmla="*/ 2083994 h 6739347"/>
                  <a:gd name="connsiteX4253" fmla="*/ 1133862 w 4796532"/>
                  <a:gd name="connsiteY4253" fmla="*/ 2091418 h 6739347"/>
                  <a:gd name="connsiteX4254" fmla="*/ 1132754 w 4796532"/>
                  <a:gd name="connsiteY4254" fmla="*/ 2102943 h 6739347"/>
                  <a:gd name="connsiteX4255" fmla="*/ 1137963 w 4796532"/>
                  <a:gd name="connsiteY4255" fmla="*/ 2125439 h 6739347"/>
                  <a:gd name="connsiteX4256" fmla="*/ 1145277 w 4796532"/>
                  <a:gd name="connsiteY4256" fmla="*/ 2143613 h 6739347"/>
                  <a:gd name="connsiteX4257" fmla="*/ 1154585 w 4796532"/>
                  <a:gd name="connsiteY4257" fmla="*/ 2155248 h 6739347"/>
                  <a:gd name="connsiteX4258" fmla="*/ 1165667 w 4796532"/>
                  <a:gd name="connsiteY4258" fmla="*/ 2158129 h 6739347"/>
                  <a:gd name="connsiteX4259" fmla="*/ 1186610 w 4796532"/>
                  <a:gd name="connsiteY4259" fmla="*/ 2158351 h 6739347"/>
                  <a:gd name="connsiteX4260" fmla="*/ 1191043 w 4796532"/>
                  <a:gd name="connsiteY4260" fmla="*/ 2160678 h 6739347"/>
                  <a:gd name="connsiteX4261" fmla="*/ 1192927 w 4796532"/>
                  <a:gd name="connsiteY4261" fmla="*/ 2162673 h 6739347"/>
                  <a:gd name="connsiteX4262" fmla="*/ 1193149 w 4796532"/>
                  <a:gd name="connsiteY4262" fmla="*/ 2164335 h 6739347"/>
                  <a:gd name="connsiteX4263" fmla="*/ 1192484 w 4796532"/>
                  <a:gd name="connsiteY4263" fmla="*/ 2166219 h 6739347"/>
                  <a:gd name="connsiteX4264" fmla="*/ 1192040 w 4796532"/>
                  <a:gd name="connsiteY4264" fmla="*/ 2168878 h 6739347"/>
                  <a:gd name="connsiteX4265" fmla="*/ 1191819 w 4796532"/>
                  <a:gd name="connsiteY4265" fmla="*/ 2172314 h 6739347"/>
                  <a:gd name="connsiteX4266" fmla="*/ 1191597 w 4796532"/>
                  <a:gd name="connsiteY4266" fmla="*/ 2173865 h 6739347"/>
                  <a:gd name="connsiteX4267" fmla="*/ 1191819 w 4796532"/>
                  <a:gd name="connsiteY4267" fmla="*/ 2175306 h 6739347"/>
                  <a:gd name="connsiteX4268" fmla="*/ 1193149 w 4796532"/>
                  <a:gd name="connsiteY4268" fmla="*/ 2178298 h 6739347"/>
                  <a:gd name="connsiteX4269" fmla="*/ 1194368 w 4796532"/>
                  <a:gd name="connsiteY4269" fmla="*/ 2180292 h 6739347"/>
                  <a:gd name="connsiteX4270" fmla="*/ 1198801 w 4796532"/>
                  <a:gd name="connsiteY4270" fmla="*/ 2185501 h 6739347"/>
                  <a:gd name="connsiteX4271" fmla="*/ 1200795 w 4796532"/>
                  <a:gd name="connsiteY4271" fmla="*/ 2190598 h 6739347"/>
                  <a:gd name="connsiteX4272" fmla="*/ 1200019 w 4796532"/>
                  <a:gd name="connsiteY4272" fmla="*/ 2195807 h 6739347"/>
                  <a:gd name="connsiteX4273" fmla="*/ 1197692 w 4796532"/>
                  <a:gd name="connsiteY4273" fmla="*/ 2200239 h 6739347"/>
                  <a:gd name="connsiteX4274" fmla="*/ 1194922 w 4796532"/>
                  <a:gd name="connsiteY4274" fmla="*/ 2203120 h 6739347"/>
                  <a:gd name="connsiteX4275" fmla="*/ 1175529 w 4796532"/>
                  <a:gd name="connsiteY4275" fmla="*/ 2212761 h 6739347"/>
                  <a:gd name="connsiteX4276" fmla="*/ 1174753 w 4796532"/>
                  <a:gd name="connsiteY4276" fmla="*/ 2213759 h 6739347"/>
                  <a:gd name="connsiteX4277" fmla="*/ 1174310 w 4796532"/>
                  <a:gd name="connsiteY4277" fmla="*/ 2215310 h 6739347"/>
                  <a:gd name="connsiteX4278" fmla="*/ 1174753 w 4796532"/>
                  <a:gd name="connsiteY4278" fmla="*/ 2216086 h 6739347"/>
                  <a:gd name="connsiteX4279" fmla="*/ 1175418 w 4796532"/>
                  <a:gd name="connsiteY4279" fmla="*/ 2216529 h 6739347"/>
                  <a:gd name="connsiteX4280" fmla="*/ 1175751 w 4796532"/>
                  <a:gd name="connsiteY4280" fmla="*/ 2216972 h 6739347"/>
                  <a:gd name="connsiteX4281" fmla="*/ 1175973 w 4796532"/>
                  <a:gd name="connsiteY4281" fmla="*/ 2221516 h 6739347"/>
                  <a:gd name="connsiteX4282" fmla="*/ 1176416 w 4796532"/>
                  <a:gd name="connsiteY4282" fmla="*/ 2223954 h 6739347"/>
                  <a:gd name="connsiteX4283" fmla="*/ 1177191 w 4796532"/>
                  <a:gd name="connsiteY4283" fmla="*/ 2226392 h 6739347"/>
                  <a:gd name="connsiteX4284" fmla="*/ 1176970 w 4796532"/>
                  <a:gd name="connsiteY4284" fmla="*/ 2227057 h 6739347"/>
                  <a:gd name="connsiteX4285" fmla="*/ 1176970 w 4796532"/>
                  <a:gd name="connsiteY4285" fmla="*/ 2227832 h 6739347"/>
                  <a:gd name="connsiteX4286" fmla="*/ 1176970 w 4796532"/>
                  <a:gd name="connsiteY4286" fmla="*/ 2228608 h 6739347"/>
                  <a:gd name="connsiteX4287" fmla="*/ 1177191 w 4796532"/>
                  <a:gd name="connsiteY4287" fmla="*/ 2229384 h 6739347"/>
                  <a:gd name="connsiteX4288" fmla="*/ 1178410 w 4796532"/>
                  <a:gd name="connsiteY4288" fmla="*/ 2230048 h 6739347"/>
                  <a:gd name="connsiteX4289" fmla="*/ 1178632 w 4796532"/>
                  <a:gd name="connsiteY4289" fmla="*/ 2230713 h 6739347"/>
                  <a:gd name="connsiteX4290" fmla="*/ 1178299 w 4796532"/>
                  <a:gd name="connsiteY4290" fmla="*/ 2232486 h 6739347"/>
                  <a:gd name="connsiteX4291" fmla="*/ 1183397 w 4796532"/>
                  <a:gd name="connsiteY4291" fmla="*/ 2235811 h 6739347"/>
                  <a:gd name="connsiteX4292" fmla="*/ 1187275 w 4796532"/>
                  <a:gd name="connsiteY4292" fmla="*/ 2240908 h 6739347"/>
                  <a:gd name="connsiteX4293" fmla="*/ 1186389 w 4796532"/>
                  <a:gd name="connsiteY4293" fmla="*/ 2247114 h 6739347"/>
                  <a:gd name="connsiteX4294" fmla="*/ 1183951 w 4796532"/>
                  <a:gd name="connsiteY4294" fmla="*/ 2253763 h 6739347"/>
                  <a:gd name="connsiteX4295" fmla="*/ 1182954 w 4796532"/>
                  <a:gd name="connsiteY4295" fmla="*/ 2260523 h 6739347"/>
                  <a:gd name="connsiteX4296" fmla="*/ 1185281 w 4796532"/>
                  <a:gd name="connsiteY4296" fmla="*/ 2265509 h 6739347"/>
                  <a:gd name="connsiteX4297" fmla="*/ 1189824 w 4796532"/>
                  <a:gd name="connsiteY4297" fmla="*/ 2269942 h 6739347"/>
                  <a:gd name="connsiteX4298" fmla="*/ 1197914 w 4796532"/>
                  <a:gd name="connsiteY4298" fmla="*/ 2275040 h 6739347"/>
                  <a:gd name="connsiteX4299" fmla="*/ 1215644 w 4796532"/>
                  <a:gd name="connsiteY4299" fmla="*/ 2281356 h 6739347"/>
                  <a:gd name="connsiteX4300" fmla="*/ 1221185 w 4796532"/>
                  <a:gd name="connsiteY4300" fmla="*/ 2285789 h 6739347"/>
                  <a:gd name="connsiteX4301" fmla="*/ 1224399 w 4796532"/>
                  <a:gd name="connsiteY4301" fmla="*/ 2290443 h 6739347"/>
                  <a:gd name="connsiteX4302" fmla="*/ 1226947 w 4796532"/>
                  <a:gd name="connsiteY4302" fmla="*/ 2295208 h 6739347"/>
                  <a:gd name="connsiteX4303" fmla="*/ 1229718 w 4796532"/>
                  <a:gd name="connsiteY4303" fmla="*/ 2298865 h 6739347"/>
                  <a:gd name="connsiteX4304" fmla="*/ 1236256 w 4796532"/>
                  <a:gd name="connsiteY4304" fmla="*/ 2300638 h 6739347"/>
                  <a:gd name="connsiteX4305" fmla="*/ 1240024 w 4796532"/>
                  <a:gd name="connsiteY4305" fmla="*/ 2302965 h 6739347"/>
                  <a:gd name="connsiteX4306" fmla="*/ 1242572 w 4796532"/>
                  <a:gd name="connsiteY4306" fmla="*/ 2306844 h 6739347"/>
                  <a:gd name="connsiteX4307" fmla="*/ 1241686 w 4796532"/>
                  <a:gd name="connsiteY4307" fmla="*/ 2312274 h 6739347"/>
                  <a:gd name="connsiteX4308" fmla="*/ 1239691 w 4796532"/>
                  <a:gd name="connsiteY4308" fmla="*/ 2317371 h 6739347"/>
                  <a:gd name="connsiteX4309" fmla="*/ 1239691 w 4796532"/>
                  <a:gd name="connsiteY4309" fmla="*/ 2321693 h 6739347"/>
                  <a:gd name="connsiteX4310" fmla="*/ 1241132 w 4796532"/>
                  <a:gd name="connsiteY4310" fmla="*/ 2325904 h 6739347"/>
                  <a:gd name="connsiteX4311" fmla="*/ 1243127 w 4796532"/>
                  <a:gd name="connsiteY4311" fmla="*/ 2330780 h 6739347"/>
                  <a:gd name="connsiteX4312" fmla="*/ 1245897 w 4796532"/>
                  <a:gd name="connsiteY4312" fmla="*/ 2341861 h 6739347"/>
                  <a:gd name="connsiteX4313" fmla="*/ 1245232 w 4796532"/>
                  <a:gd name="connsiteY4313" fmla="*/ 2350505 h 6739347"/>
                  <a:gd name="connsiteX4314" fmla="*/ 1242018 w 4796532"/>
                  <a:gd name="connsiteY4314" fmla="*/ 2358040 h 6739347"/>
                  <a:gd name="connsiteX4315" fmla="*/ 1237142 w 4796532"/>
                  <a:gd name="connsiteY4315" fmla="*/ 2365797 h 6739347"/>
                  <a:gd name="connsiteX4316" fmla="*/ 1237142 w 4796532"/>
                  <a:gd name="connsiteY4316" fmla="*/ 2365797 h 6739347"/>
                  <a:gd name="connsiteX4317" fmla="*/ 1216642 w 4796532"/>
                  <a:gd name="connsiteY4317" fmla="*/ 2390398 h 6739347"/>
                  <a:gd name="connsiteX4318" fmla="*/ 1209549 w 4796532"/>
                  <a:gd name="connsiteY4318" fmla="*/ 2407131 h 6739347"/>
                  <a:gd name="connsiteX4319" fmla="*/ 1202347 w 4796532"/>
                  <a:gd name="connsiteY4319" fmla="*/ 2416883 h 6739347"/>
                  <a:gd name="connsiteX4320" fmla="*/ 1185281 w 4796532"/>
                  <a:gd name="connsiteY4320" fmla="*/ 2424308 h 6739347"/>
                  <a:gd name="connsiteX4321" fmla="*/ 1179297 w 4796532"/>
                  <a:gd name="connsiteY4321" fmla="*/ 2428519 h 6739347"/>
                  <a:gd name="connsiteX4322" fmla="*/ 1177302 w 4796532"/>
                  <a:gd name="connsiteY4322" fmla="*/ 2429959 h 6739347"/>
                  <a:gd name="connsiteX4323" fmla="*/ 1179629 w 4796532"/>
                  <a:gd name="connsiteY4323" fmla="*/ 2436608 h 6739347"/>
                  <a:gd name="connsiteX4324" fmla="*/ 1207001 w 4796532"/>
                  <a:gd name="connsiteY4324" fmla="*/ 2470629 h 6739347"/>
                  <a:gd name="connsiteX4325" fmla="*/ 1222625 w 4796532"/>
                  <a:gd name="connsiteY4325" fmla="*/ 2483151 h 6739347"/>
                  <a:gd name="connsiteX4326" fmla="*/ 1229496 w 4796532"/>
                  <a:gd name="connsiteY4326" fmla="*/ 2493568 h 6739347"/>
                  <a:gd name="connsiteX4327" fmla="*/ 1231712 w 4796532"/>
                  <a:gd name="connsiteY4327" fmla="*/ 2498332 h 6739347"/>
                  <a:gd name="connsiteX4328" fmla="*/ 1234816 w 4796532"/>
                  <a:gd name="connsiteY4328" fmla="*/ 2501103 h 6739347"/>
                  <a:gd name="connsiteX4329" fmla="*/ 1272492 w 4796532"/>
                  <a:gd name="connsiteY4329" fmla="*/ 2522934 h 6739347"/>
                  <a:gd name="connsiteX4330" fmla="*/ 1290001 w 4796532"/>
                  <a:gd name="connsiteY4330" fmla="*/ 2544764 h 6739347"/>
                  <a:gd name="connsiteX4331" fmla="*/ 1313051 w 4796532"/>
                  <a:gd name="connsiteY4331" fmla="*/ 2560832 h 6739347"/>
                  <a:gd name="connsiteX4332" fmla="*/ 1316043 w 4796532"/>
                  <a:gd name="connsiteY4332" fmla="*/ 2563935 h 6739347"/>
                  <a:gd name="connsiteX4333" fmla="*/ 1318481 w 4796532"/>
                  <a:gd name="connsiteY4333" fmla="*/ 2568146 h 6739347"/>
                  <a:gd name="connsiteX4334" fmla="*/ 1319368 w 4796532"/>
                  <a:gd name="connsiteY4334" fmla="*/ 2573244 h 6739347"/>
                  <a:gd name="connsiteX4335" fmla="*/ 1319368 w 4796532"/>
                  <a:gd name="connsiteY4335" fmla="*/ 2577898 h 6739347"/>
                  <a:gd name="connsiteX4336" fmla="*/ 1320254 w 4796532"/>
                  <a:gd name="connsiteY4336" fmla="*/ 2583328 h 6739347"/>
                  <a:gd name="connsiteX4337" fmla="*/ 1321362 w 4796532"/>
                  <a:gd name="connsiteY4337" fmla="*/ 2588425 h 6739347"/>
                  <a:gd name="connsiteX4338" fmla="*/ 1322692 w 4796532"/>
                  <a:gd name="connsiteY4338" fmla="*/ 2592193 h 6739347"/>
                  <a:gd name="connsiteX4339" fmla="*/ 1325573 w 4796532"/>
                  <a:gd name="connsiteY4339" fmla="*/ 2596182 h 6739347"/>
                  <a:gd name="connsiteX4340" fmla="*/ 1332665 w 4796532"/>
                  <a:gd name="connsiteY4340" fmla="*/ 2601834 h 6739347"/>
                  <a:gd name="connsiteX4341" fmla="*/ 1335879 w 4796532"/>
                  <a:gd name="connsiteY4341" fmla="*/ 2605380 h 6739347"/>
                  <a:gd name="connsiteX4342" fmla="*/ 1343193 w 4796532"/>
                  <a:gd name="connsiteY4342" fmla="*/ 2616905 h 6739347"/>
                  <a:gd name="connsiteX4343" fmla="*/ 1345852 w 4796532"/>
                  <a:gd name="connsiteY4343" fmla="*/ 2619454 h 6739347"/>
                  <a:gd name="connsiteX4344" fmla="*/ 1347293 w 4796532"/>
                  <a:gd name="connsiteY4344" fmla="*/ 2620784 h 6739347"/>
                  <a:gd name="connsiteX4345" fmla="*/ 1350063 w 4796532"/>
                  <a:gd name="connsiteY4345" fmla="*/ 2625327 h 6739347"/>
                  <a:gd name="connsiteX4346" fmla="*/ 1351615 w 4796532"/>
                  <a:gd name="connsiteY4346" fmla="*/ 2631533 h 6739347"/>
                  <a:gd name="connsiteX4347" fmla="*/ 1353498 w 4796532"/>
                  <a:gd name="connsiteY4347" fmla="*/ 2637406 h 6739347"/>
                  <a:gd name="connsiteX4348" fmla="*/ 1357266 w 4796532"/>
                  <a:gd name="connsiteY4348" fmla="*/ 2640730 h 6739347"/>
                  <a:gd name="connsiteX4349" fmla="*/ 1347182 w 4796532"/>
                  <a:gd name="connsiteY4349" fmla="*/ 2660566 h 6739347"/>
                  <a:gd name="connsiteX4350" fmla="*/ 1342750 w 4796532"/>
                  <a:gd name="connsiteY4350" fmla="*/ 2669875 h 6739347"/>
                  <a:gd name="connsiteX4351" fmla="*/ 1339314 w 4796532"/>
                  <a:gd name="connsiteY4351" fmla="*/ 2680291 h 6739347"/>
                  <a:gd name="connsiteX4352" fmla="*/ 1333995 w 4796532"/>
                  <a:gd name="connsiteY4352" fmla="*/ 2703673 h 6739347"/>
                  <a:gd name="connsiteX4353" fmla="*/ 1332111 w 4796532"/>
                  <a:gd name="connsiteY4353" fmla="*/ 2709103 h 6739347"/>
                  <a:gd name="connsiteX4354" fmla="*/ 1327124 w 4796532"/>
                  <a:gd name="connsiteY4354" fmla="*/ 2717304 h 6739347"/>
                  <a:gd name="connsiteX4355" fmla="*/ 1325019 w 4796532"/>
                  <a:gd name="connsiteY4355" fmla="*/ 2722955 h 6739347"/>
                  <a:gd name="connsiteX4356" fmla="*/ 1322248 w 4796532"/>
                  <a:gd name="connsiteY4356" fmla="*/ 2734812 h 6739347"/>
                  <a:gd name="connsiteX4357" fmla="*/ 1320365 w 4796532"/>
                  <a:gd name="connsiteY4357" fmla="*/ 2740132 h 6739347"/>
                  <a:gd name="connsiteX4358" fmla="*/ 1317927 w 4796532"/>
                  <a:gd name="connsiteY4358" fmla="*/ 2743013 h 6739347"/>
                  <a:gd name="connsiteX4359" fmla="*/ 1317927 w 4796532"/>
                  <a:gd name="connsiteY4359" fmla="*/ 2743013 h 6739347"/>
                  <a:gd name="connsiteX4360" fmla="*/ 1311943 w 4796532"/>
                  <a:gd name="connsiteY4360" fmla="*/ 2746891 h 6739347"/>
                  <a:gd name="connsiteX4361" fmla="*/ 1310170 w 4796532"/>
                  <a:gd name="connsiteY4361" fmla="*/ 2748997 h 6739347"/>
                  <a:gd name="connsiteX4362" fmla="*/ 1308840 w 4796532"/>
                  <a:gd name="connsiteY4362" fmla="*/ 2751656 h 6739347"/>
                  <a:gd name="connsiteX4363" fmla="*/ 1306735 w 4796532"/>
                  <a:gd name="connsiteY4363" fmla="*/ 2756976 h 6739347"/>
                  <a:gd name="connsiteX4364" fmla="*/ 1290555 w 4796532"/>
                  <a:gd name="connsiteY4364" fmla="*/ 2775593 h 6739347"/>
                  <a:gd name="connsiteX4365" fmla="*/ 1289004 w 4796532"/>
                  <a:gd name="connsiteY4365" fmla="*/ 2778141 h 6739347"/>
                  <a:gd name="connsiteX4366" fmla="*/ 1286123 w 4796532"/>
                  <a:gd name="connsiteY4366" fmla="*/ 2786342 h 6739347"/>
                  <a:gd name="connsiteX4367" fmla="*/ 1284239 w 4796532"/>
                  <a:gd name="connsiteY4367" fmla="*/ 2789334 h 6739347"/>
                  <a:gd name="connsiteX4368" fmla="*/ 1282244 w 4796532"/>
                  <a:gd name="connsiteY4368" fmla="*/ 2791550 h 6739347"/>
                  <a:gd name="connsiteX4369" fmla="*/ 1269390 w 4796532"/>
                  <a:gd name="connsiteY4369" fmla="*/ 2801302 h 6739347"/>
                  <a:gd name="connsiteX4370" fmla="*/ 1259194 w 4796532"/>
                  <a:gd name="connsiteY4370" fmla="*/ 2811608 h 6739347"/>
                  <a:gd name="connsiteX4371" fmla="*/ 1254873 w 4796532"/>
                  <a:gd name="connsiteY4371" fmla="*/ 2814156 h 6739347"/>
                  <a:gd name="connsiteX4372" fmla="*/ 1252878 w 4796532"/>
                  <a:gd name="connsiteY4372" fmla="*/ 2815818 h 6739347"/>
                  <a:gd name="connsiteX4373" fmla="*/ 1251438 w 4796532"/>
                  <a:gd name="connsiteY4373" fmla="*/ 2817924 h 6739347"/>
                  <a:gd name="connsiteX4374" fmla="*/ 1248335 w 4796532"/>
                  <a:gd name="connsiteY4374" fmla="*/ 2825903 h 6739347"/>
                  <a:gd name="connsiteX4375" fmla="*/ 1234040 w 4796532"/>
                  <a:gd name="connsiteY4375" fmla="*/ 2846071 h 6739347"/>
                  <a:gd name="connsiteX4376" fmla="*/ 1218082 w 4796532"/>
                  <a:gd name="connsiteY4376" fmla="*/ 2864356 h 6739347"/>
                  <a:gd name="connsiteX4377" fmla="*/ 1218082 w 4796532"/>
                  <a:gd name="connsiteY4377" fmla="*/ 2864356 h 6739347"/>
                  <a:gd name="connsiteX4378" fmla="*/ 1218082 w 4796532"/>
                  <a:gd name="connsiteY4378" fmla="*/ 2864356 h 6739347"/>
                  <a:gd name="connsiteX4379" fmla="*/ 1196141 w 4796532"/>
                  <a:gd name="connsiteY4379" fmla="*/ 2898265 h 6739347"/>
                  <a:gd name="connsiteX4380" fmla="*/ 1177080 w 4796532"/>
                  <a:gd name="connsiteY4380" fmla="*/ 2927521 h 6739347"/>
                  <a:gd name="connsiteX4381" fmla="*/ 1161677 w 4796532"/>
                  <a:gd name="connsiteY4381" fmla="*/ 2943699 h 6739347"/>
                  <a:gd name="connsiteX4382" fmla="*/ 1159350 w 4796532"/>
                  <a:gd name="connsiteY4382" fmla="*/ 2947467 h 6739347"/>
                  <a:gd name="connsiteX4383" fmla="*/ 1156690 w 4796532"/>
                  <a:gd name="connsiteY4383" fmla="*/ 2955778 h 6739347"/>
                  <a:gd name="connsiteX4384" fmla="*/ 1154585 w 4796532"/>
                  <a:gd name="connsiteY4384" fmla="*/ 2959768 h 6739347"/>
                  <a:gd name="connsiteX4385" fmla="*/ 1138295 w 4796532"/>
                  <a:gd name="connsiteY4385" fmla="*/ 2979271 h 6739347"/>
                  <a:gd name="connsiteX4386" fmla="*/ 1134749 w 4796532"/>
                  <a:gd name="connsiteY4386" fmla="*/ 2982152 h 6739347"/>
                  <a:gd name="connsiteX4387" fmla="*/ 1127435 w 4796532"/>
                  <a:gd name="connsiteY4387" fmla="*/ 2985477 h 6739347"/>
                  <a:gd name="connsiteX4388" fmla="*/ 1124886 w 4796532"/>
                  <a:gd name="connsiteY4388" fmla="*/ 2987804 h 6739347"/>
                  <a:gd name="connsiteX4389" fmla="*/ 1122892 w 4796532"/>
                  <a:gd name="connsiteY4389" fmla="*/ 2991572 h 6739347"/>
                  <a:gd name="connsiteX4390" fmla="*/ 1120786 w 4796532"/>
                  <a:gd name="connsiteY4390" fmla="*/ 2997334 h 6739347"/>
                  <a:gd name="connsiteX4391" fmla="*/ 1118791 w 4796532"/>
                  <a:gd name="connsiteY4391" fmla="*/ 3002321 h 6739347"/>
                  <a:gd name="connsiteX4392" fmla="*/ 1102391 w 4796532"/>
                  <a:gd name="connsiteY4392" fmla="*/ 3020162 h 6739347"/>
                  <a:gd name="connsiteX4393" fmla="*/ 1099067 w 4796532"/>
                  <a:gd name="connsiteY4393" fmla="*/ 3025370 h 6739347"/>
                  <a:gd name="connsiteX4394" fmla="*/ 1097737 w 4796532"/>
                  <a:gd name="connsiteY4394" fmla="*/ 3028141 h 6739347"/>
                  <a:gd name="connsiteX4395" fmla="*/ 1096074 w 4796532"/>
                  <a:gd name="connsiteY4395" fmla="*/ 3031465 h 6739347"/>
                  <a:gd name="connsiteX4396" fmla="*/ 1089426 w 4796532"/>
                  <a:gd name="connsiteY4396" fmla="*/ 3041993 h 6739347"/>
                  <a:gd name="connsiteX4397" fmla="*/ 1081115 w 4796532"/>
                  <a:gd name="connsiteY4397" fmla="*/ 3049639 h 6739347"/>
                  <a:gd name="connsiteX4398" fmla="*/ 1064160 w 4796532"/>
                  <a:gd name="connsiteY4398" fmla="*/ 3060277 h 6739347"/>
                  <a:gd name="connsiteX4399" fmla="*/ 1057954 w 4796532"/>
                  <a:gd name="connsiteY4399" fmla="*/ 3065042 h 6739347"/>
                  <a:gd name="connsiteX4400" fmla="*/ 1049865 w 4796532"/>
                  <a:gd name="connsiteY4400" fmla="*/ 3073354 h 6739347"/>
                  <a:gd name="connsiteX4401" fmla="*/ 1043326 w 4796532"/>
                  <a:gd name="connsiteY4401" fmla="*/ 3077010 h 6739347"/>
                  <a:gd name="connsiteX4402" fmla="*/ 1041443 w 4796532"/>
                  <a:gd name="connsiteY4402" fmla="*/ 3079337 h 6739347"/>
                  <a:gd name="connsiteX4403" fmla="*/ 1037896 w 4796532"/>
                  <a:gd name="connsiteY4403" fmla="*/ 3085321 h 6739347"/>
                  <a:gd name="connsiteX4404" fmla="*/ 1030915 w 4796532"/>
                  <a:gd name="connsiteY4404" fmla="*/ 3093300 h 6739347"/>
                  <a:gd name="connsiteX4405" fmla="*/ 1028809 w 4796532"/>
                  <a:gd name="connsiteY4405" fmla="*/ 3096735 h 6739347"/>
                  <a:gd name="connsiteX4406" fmla="*/ 1026926 w 4796532"/>
                  <a:gd name="connsiteY4406" fmla="*/ 3101500 h 6739347"/>
                  <a:gd name="connsiteX4407" fmla="*/ 1026926 w 4796532"/>
                  <a:gd name="connsiteY4407" fmla="*/ 3101500 h 6739347"/>
                  <a:gd name="connsiteX4408" fmla="*/ 1026926 w 4796532"/>
                  <a:gd name="connsiteY4408" fmla="*/ 3101500 h 6739347"/>
                  <a:gd name="connsiteX4409" fmla="*/ 1026926 w 4796532"/>
                  <a:gd name="connsiteY4409" fmla="*/ 3101500 h 6739347"/>
                  <a:gd name="connsiteX4410" fmla="*/ 1022493 w 4796532"/>
                  <a:gd name="connsiteY4410" fmla="*/ 3108482 h 6739347"/>
                  <a:gd name="connsiteX4411" fmla="*/ 1012520 w 4796532"/>
                  <a:gd name="connsiteY4411" fmla="*/ 3111252 h 6739347"/>
                  <a:gd name="connsiteX4412" fmla="*/ 1007311 w 4796532"/>
                  <a:gd name="connsiteY4412" fmla="*/ 3115131 h 6739347"/>
                  <a:gd name="connsiteX4413" fmla="*/ 990911 w 4796532"/>
                  <a:gd name="connsiteY4413" fmla="*/ 3132418 h 6739347"/>
                  <a:gd name="connsiteX4414" fmla="*/ 980494 w 4796532"/>
                  <a:gd name="connsiteY4414" fmla="*/ 3148154 h 6739347"/>
                  <a:gd name="connsiteX4415" fmla="*/ 969634 w 4796532"/>
                  <a:gd name="connsiteY4415" fmla="*/ 3156022 h 6739347"/>
                  <a:gd name="connsiteX4416" fmla="*/ 953233 w 4796532"/>
                  <a:gd name="connsiteY4416" fmla="*/ 3177631 h 6739347"/>
                  <a:gd name="connsiteX4417" fmla="*/ 950685 w 4796532"/>
                  <a:gd name="connsiteY4417" fmla="*/ 3181066 h 6739347"/>
                  <a:gd name="connsiteX4418" fmla="*/ 940711 w 4796532"/>
                  <a:gd name="connsiteY4418" fmla="*/ 3191482 h 6739347"/>
                  <a:gd name="connsiteX4419" fmla="*/ 931070 w 4796532"/>
                  <a:gd name="connsiteY4419" fmla="*/ 3203229 h 6739347"/>
                  <a:gd name="connsiteX4420" fmla="*/ 930073 w 4796532"/>
                  <a:gd name="connsiteY4420" fmla="*/ 3206664 h 6739347"/>
                  <a:gd name="connsiteX4421" fmla="*/ 929519 w 4796532"/>
                  <a:gd name="connsiteY4421" fmla="*/ 3207772 h 6739347"/>
                  <a:gd name="connsiteX4422" fmla="*/ 932068 w 4796532"/>
                  <a:gd name="connsiteY4422" fmla="*/ 3208881 h 6739347"/>
                  <a:gd name="connsiteX4423" fmla="*/ 933841 w 4796532"/>
                  <a:gd name="connsiteY4423" fmla="*/ 3205999 h 6739347"/>
                  <a:gd name="connsiteX4424" fmla="*/ 935392 w 4796532"/>
                  <a:gd name="connsiteY4424" fmla="*/ 3202010 h 6739347"/>
                  <a:gd name="connsiteX4425" fmla="*/ 937387 w 4796532"/>
                  <a:gd name="connsiteY4425" fmla="*/ 3199794 h 6739347"/>
                  <a:gd name="connsiteX4426" fmla="*/ 938273 w 4796532"/>
                  <a:gd name="connsiteY4426" fmla="*/ 3205999 h 6739347"/>
                  <a:gd name="connsiteX4427" fmla="*/ 941598 w 4796532"/>
                  <a:gd name="connsiteY4427" fmla="*/ 3208770 h 6739347"/>
                  <a:gd name="connsiteX4428" fmla="*/ 956779 w 4796532"/>
                  <a:gd name="connsiteY4428" fmla="*/ 3209435 h 6739347"/>
                  <a:gd name="connsiteX4429" fmla="*/ 958663 w 4796532"/>
                  <a:gd name="connsiteY4429" fmla="*/ 3208881 h 6739347"/>
                  <a:gd name="connsiteX4430" fmla="*/ 961877 w 4796532"/>
                  <a:gd name="connsiteY4430" fmla="*/ 3206775 h 6739347"/>
                  <a:gd name="connsiteX4431" fmla="*/ 963761 w 4796532"/>
                  <a:gd name="connsiteY4431" fmla="*/ 3206332 h 6739347"/>
                  <a:gd name="connsiteX4432" fmla="*/ 964869 w 4796532"/>
                  <a:gd name="connsiteY4432" fmla="*/ 3206554 h 6739347"/>
                  <a:gd name="connsiteX4433" fmla="*/ 967085 w 4796532"/>
                  <a:gd name="connsiteY4433" fmla="*/ 3207551 h 6739347"/>
                  <a:gd name="connsiteX4434" fmla="*/ 968304 w 4796532"/>
                  <a:gd name="connsiteY4434" fmla="*/ 3207772 h 6739347"/>
                  <a:gd name="connsiteX4435" fmla="*/ 969413 w 4796532"/>
                  <a:gd name="connsiteY4435" fmla="*/ 3206997 h 6739347"/>
                  <a:gd name="connsiteX4436" fmla="*/ 969745 w 4796532"/>
                  <a:gd name="connsiteY4436" fmla="*/ 3205445 h 6739347"/>
                  <a:gd name="connsiteX4437" fmla="*/ 969967 w 4796532"/>
                  <a:gd name="connsiteY4437" fmla="*/ 3203894 h 6739347"/>
                  <a:gd name="connsiteX4438" fmla="*/ 970631 w 4796532"/>
                  <a:gd name="connsiteY4438" fmla="*/ 3203229 h 6739347"/>
                  <a:gd name="connsiteX4439" fmla="*/ 971850 w 4796532"/>
                  <a:gd name="connsiteY4439" fmla="*/ 3203451 h 6739347"/>
                  <a:gd name="connsiteX4440" fmla="*/ 974067 w 4796532"/>
                  <a:gd name="connsiteY4440" fmla="*/ 3204448 h 6739347"/>
                  <a:gd name="connsiteX4441" fmla="*/ 976615 w 4796532"/>
                  <a:gd name="connsiteY4441" fmla="*/ 3204670 h 6739347"/>
                  <a:gd name="connsiteX4442" fmla="*/ 977281 w 4796532"/>
                  <a:gd name="connsiteY4442" fmla="*/ 3204670 h 6739347"/>
                  <a:gd name="connsiteX4443" fmla="*/ 979496 w 4796532"/>
                  <a:gd name="connsiteY4443" fmla="*/ 3201678 h 6739347"/>
                  <a:gd name="connsiteX4444" fmla="*/ 982267 w 4796532"/>
                  <a:gd name="connsiteY4444" fmla="*/ 3197023 h 6739347"/>
                  <a:gd name="connsiteX4445" fmla="*/ 984594 w 4796532"/>
                  <a:gd name="connsiteY4445" fmla="*/ 3194364 h 6739347"/>
                  <a:gd name="connsiteX4446" fmla="*/ 984926 w 4796532"/>
                  <a:gd name="connsiteY4446" fmla="*/ 3193588 h 6739347"/>
                  <a:gd name="connsiteX4447" fmla="*/ 985259 w 4796532"/>
                  <a:gd name="connsiteY4447" fmla="*/ 3192813 h 6739347"/>
                  <a:gd name="connsiteX4448" fmla="*/ 986257 w 4796532"/>
                  <a:gd name="connsiteY4448" fmla="*/ 3192037 h 6739347"/>
                  <a:gd name="connsiteX4449" fmla="*/ 987586 w 4796532"/>
                  <a:gd name="connsiteY4449" fmla="*/ 3191704 h 6739347"/>
                  <a:gd name="connsiteX4450" fmla="*/ 989027 w 4796532"/>
                  <a:gd name="connsiteY4450" fmla="*/ 3192037 h 6739347"/>
                  <a:gd name="connsiteX4451" fmla="*/ 990467 w 4796532"/>
                  <a:gd name="connsiteY4451" fmla="*/ 3192813 h 6739347"/>
                  <a:gd name="connsiteX4452" fmla="*/ 991687 w 4796532"/>
                  <a:gd name="connsiteY4452" fmla="*/ 3193810 h 6739347"/>
                  <a:gd name="connsiteX4453" fmla="*/ 991465 w 4796532"/>
                  <a:gd name="connsiteY4453" fmla="*/ 3191815 h 6739347"/>
                  <a:gd name="connsiteX4454" fmla="*/ 991022 w 4796532"/>
                  <a:gd name="connsiteY4454" fmla="*/ 3190153 h 6739347"/>
                  <a:gd name="connsiteX4455" fmla="*/ 990246 w 4796532"/>
                  <a:gd name="connsiteY4455" fmla="*/ 3188712 h 6739347"/>
                  <a:gd name="connsiteX4456" fmla="*/ 989248 w 4796532"/>
                  <a:gd name="connsiteY4456" fmla="*/ 3187493 h 6739347"/>
                  <a:gd name="connsiteX4457" fmla="*/ 991576 w 4796532"/>
                  <a:gd name="connsiteY4457" fmla="*/ 3186053 h 6739347"/>
                  <a:gd name="connsiteX4458" fmla="*/ 994124 w 4796532"/>
                  <a:gd name="connsiteY4458" fmla="*/ 3187050 h 6739347"/>
                  <a:gd name="connsiteX4459" fmla="*/ 996230 w 4796532"/>
                  <a:gd name="connsiteY4459" fmla="*/ 3186828 h 6739347"/>
                  <a:gd name="connsiteX4460" fmla="*/ 997116 w 4796532"/>
                  <a:gd name="connsiteY4460" fmla="*/ 3181731 h 6739347"/>
                  <a:gd name="connsiteX4461" fmla="*/ 998224 w 4796532"/>
                  <a:gd name="connsiteY4461" fmla="*/ 3177298 h 6739347"/>
                  <a:gd name="connsiteX4462" fmla="*/ 1000884 w 4796532"/>
                  <a:gd name="connsiteY4462" fmla="*/ 3175858 h 6739347"/>
                  <a:gd name="connsiteX4463" fmla="*/ 1006757 w 4796532"/>
                  <a:gd name="connsiteY4463" fmla="*/ 3176301 h 6739347"/>
                  <a:gd name="connsiteX4464" fmla="*/ 1008087 w 4796532"/>
                  <a:gd name="connsiteY4464" fmla="*/ 3175747 h 6739347"/>
                  <a:gd name="connsiteX4465" fmla="*/ 1010414 w 4796532"/>
                  <a:gd name="connsiteY4465" fmla="*/ 3173530 h 6739347"/>
                  <a:gd name="connsiteX4466" fmla="*/ 1011855 w 4796532"/>
                  <a:gd name="connsiteY4466" fmla="*/ 3172976 h 6739347"/>
                  <a:gd name="connsiteX4467" fmla="*/ 1017839 w 4796532"/>
                  <a:gd name="connsiteY4467" fmla="*/ 3173309 h 6739347"/>
                  <a:gd name="connsiteX4468" fmla="*/ 1019169 w 4796532"/>
                  <a:gd name="connsiteY4468" fmla="*/ 3172312 h 6739347"/>
                  <a:gd name="connsiteX4469" fmla="*/ 1021163 w 4796532"/>
                  <a:gd name="connsiteY4469" fmla="*/ 3169319 h 6739347"/>
                  <a:gd name="connsiteX4470" fmla="*/ 1025152 w 4796532"/>
                  <a:gd name="connsiteY4470" fmla="*/ 3165552 h 6739347"/>
                  <a:gd name="connsiteX4471" fmla="*/ 1027037 w 4796532"/>
                  <a:gd name="connsiteY4471" fmla="*/ 3162892 h 6739347"/>
                  <a:gd name="connsiteX4472" fmla="*/ 1031137 w 4796532"/>
                  <a:gd name="connsiteY4472" fmla="*/ 3160454 h 6739347"/>
                  <a:gd name="connsiteX4473" fmla="*/ 1034683 w 4796532"/>
                  <a:gd name="connsiteY4473" fmla="*/ 3164443 h 6739347"/>
                  <a:gd name="connsiteX4474" fmla="*/ 1036124 w 4796532"/>
                  <a:gd name="connsiteY4474" fmla="*/ 3170982 h 6739347"/>
                  <a:gd name="connsiteX4475" fmla="*/ 1033685 w 4796532"/>
                  <a:gd name="connsiteY4475" fmla="*/ 3176301 h 6739347"/>
                  <a:gd name="connsiteX4476" fmla="*/ 1031802 w 4796532"/>
                  <a:gd name="connsiteY4476" fmla="*/ 3175747 h 6739347"/>
                  <a:gd name="connsiteX4477" fmla="*/ 1029363 w 4796532"/>
                  <a:gd name="connsiteY4477" fmla="*/ 3174085 h 6739347"/>
                  <a:gd name="connsiteX4478" fmla="*/ 1027037 w 4796532"/>
                  <a:gd name="connsiteY4478" fmla="*/ 3173530 h 6739347"/>
                  <a:gd name="connsiteX4479" fmla="*/ 1025928 w 4796532"/>
                  <a:gd name="connsiteY4479" fmla="*/ 3176301 h 6739347"/>
                  <a:gd name="connsiteX4480" fmla="*/ 1026482 w 4796532"/>
                  <a:gd name="connsiteY4480" fmla="*/ 3179515 h 6739347"/>
                  <a:gd name="connsiteX4481" fmla="*/ 1029585 w 4796532"/>
                  <a:gd name="connsiteY4481" fmla="*/ 3185609 h 6739347"/>
                  <a:gd name="connsiteX4482" fmla="*/ 1030583 w 4796532"/>
                  <a:gd name="connsiteY4482" fmla="*/ 3188823 h 6739347"/>
                  <a:gd name="connsiteX4483" fmla="*/ 1028145 w 4796532"/>
                  <a:gd name="connsiteY4483" fmla="*/ 3188823 h 6739347"/>
                  <a:gd name="connsiteX4484" fmla="*/ 1027480 w 4796532"/>
                  <a:gd name="connsiteY4484" fmla="*/ 3193699 h 6739347"/>
                  <a:gd name="connsiteX4485" fmla="*/ 1028034 w 4796532"/>
                  <a:gd name="connsiteY4485" fmla="*/ 3197467 h 6739347"/>
                  <a:gd name="connsiteX4486" fmla="*/ 1027812 w 4796532"/>
                  <a:gd name="connsiteY4486" fmla="*/ 3202675 h 6739347"/>
                  <a:gd name="connsiteX4487" fmla="*/ 1027812 w 4796532"/>
                  <a:gd name="connsiteY4487" fmla="*/ 3207440 h 6739347"/>
                  <a:gd name="connsiteX4488" fmla="*/ 1030693 w 4796532"/>
                  <a:gd name="connsiteY4488" fmla="*/ 3211208 h 6739347"/>
                  <a:gd name="connsiteX4489" fmla="*/ 1032134 w 4796532"/>
                  <a:gd name="connsiteY4489" fmla="*/ 3215419 h 6739347"/>
                  <a:gd name="connsiteX4490" fmla="*/ 1033020 w 4796532"/>
                  <a:gd name="connsiteY4490" fmla="*/ 3220295 h 6739347"/>
                  <a:gd name="connsiteX4491" fmla="*/ 1032467 w 4796532"/>
                  <a:gd name="connsiteY4491" fmla="*/ 3224284 h 6739347"/>
                  <a:gd name="connsiteX4492" fmla="*/ 1030250 w 4796532"/>
                  <a:gd name="connsiteY4492" fmla="*/ 3225503 h 6739347"/>
                  <a:gd name="connsiteX4493" fmla="*/ 1027480 w 4796532"/>
                  <a:gd name="connsiteY4493" fmla="*/ 3223619 h 6739347"/>
                  <a:gd name="connsiteX4494" fmla="*/ 1022715 w 4796532"/>
                  <a:gd name="connsiteY4494" fmla="*/ 3217967 h 6739347"/>
                  <a:gd name="connsiteX4495" fmla="*/ 1014404 w 4796532"/>
                  <a:gd name="connsiteY4495" fmla="*/ 3212981 h 6739347"/>
                  <a:gd name="connsiteX4496" fmla="*/ 1012187 w 4796532"/>
                  <a:gd name="connsiteY4496" fmla="*/ 3210210 h 6739347"/>
                  <a:gd name="connsiteX4497" fmla="*/ 1011522 w 4796532"/>
                  <a:gd name="connsiteY4497" fmla="*/ 3207994 h 6739347"/>
                  <a:gd name="connsiteX4498" fmla="*/ 1010968 w 4796532"/>
                  <a:gd name="connsiteY4498" fmla="*/ 3203451 h 6739347"/>
                  <a:gd name="connsiteX4499" fmla="*/ 1010303 w 4796532"/>
                  <a:gd name="connsiteY4499" fmla="*/ 3201567 h 6739347"/>
                  <a:gd name="connsiteX4500" fmla="*/ 1008752 w 4796532"/>
                  <a:gd name="connsiteY4500" fmla="*/ 3200458 h 6739347"/>
                  <a:gd name="connsiteX4501" fmla="*/ 1006425 w 4796532"/>
                  <a:gd name="connsiteY4501" fmla="*/ 3200126 h 6739347"/>
                  <a:gd name="connsiteX4502" fmla="*/ 1004098 w 4796532"/>
                  <a:gd name="connsiteY4502" fmla="*/ 3200458 h 6739347"/>
                  <a:gd name="connsiteX4503" fmla="*/ 1002546 w 4796532"/>
                  <a:gd name="connsiteY4503" fmla="*/ 3201567 h 6739347"/>
                  <a:gd name="connsiteX4504" fmla="*/ 1004209 w 4796532"/>
                  <a:gd name="connsiteY4504" fmla="*/ 3206221 h 6739347"/>
                  <a:gd name="connsiteX4505" fmla="*/ 1011411 w 4796532"/>
                  <a:gd name="connsiteY4505" fmla="*/ 3217857 h 6739347"/>
                  <a:gd name="connsiteX4506" fmla="*/ 1021496 w 4796532"/>
                  <a:gd name="connsiteY4506" fmla="*/ 3240685 h 6739347"/>
                  <a:gd name="connsiteX4507" fmla="*/ 1022604 w 4796532"/>
                  <a:gd name="connsiteY4507" fmla="*/ 3242347 h 6739347"/>
                  <a:gd name="connsiteX4508" fmla="*/ 1024155 w 4796532"/>
                  <a:gd name="connsiteY4508" fmla="*/ 3243787 h 6739347"/>
                  <a:gd name="connsiteX4509" fmla="*/ 1031248 w 4796532"/>
                  <a:gd name="connsiteY4509" fmla="*/ 3246890 h 6739347"/>
                  <a:gd name="connsiteX4510" fmla="*/ 1033020 w 4796532"/>
                  <a:gd name="connsiteY4510" fmla="*/ 3249328 h 6739347"/>
                  <a:gd name="connsiteX4511" fmla="*/ 1034572 w 4796532"/>
                  <a:gd name="connsiteY4511" fmla="*/ 3250769 h 6739347"/>
                  <a:gd name="connsiteX4512" fmla="*/ 1037121 w 4796532"/>
                  <a:gd name="connsiteY4512" fmla="*/ 3251434 h 6739347"/>
                  <a:gd name="connsiteX4513" fmla="*/ 1041775 w 4796532"/>
                  <a:gd name="connsiteY4513" fmla="*/ 3251655 h 6739347"/>
                  <a:gd name="connsiteX4514" fmla="*/ 1042550 w 4796532"/>
                  <a:gd name="connsiteY4514" fmla="*/ 3250104 h 6739347"/>
                  <a:gd name="connsiteX4515" fmla="*/ 1042550 w 4796532"/>
                  <a:gd name="connsiteY4515" fmla="*/ 3247223 h 6739347"/>
                  <a:gd name="connsiteX4516" fmla="*/ 1043104 w 4796532"/>
                  <a:gd name="connsiteY4516" fmla="*/ 3245339 h 6739347"/>
                  <a:gd name="connsiteX4517" fmla="*/ 1044989 w 4796532"/>
                  <a:gd name="connsiteY4517" fmla="*/ 3247112 h 6739347"/>
                  <a:gd name="connsiteX4518" fmla="*/ 1046651 w 4796532"/>
                  <a:gd name="connsiteY4518" fmla="*/ 3251545 h 6739347"/>
                  <a:gd name="connsiteX4519" fmla="*/ 1048091 w 4796532"/>
                  <a:gd name="connsiteY4519" fmla="*/ 3257307 h 6739347"/>
                  <a:gd name="connsiteX4520" fmla="*/ 1049976 w 4796532"/>
                  <a:gd name="connsiteY4520" fmla="*/ 3262294 h 6739347"/>
                  <a:gd name="connsiteX4521" fmla="*/ 1053078 w 4796532"/>
                  <a:gd name="connsiteY4521" fmla="*/ 3264399 h 6739347"/>
                  <a:gd name="connsiteX4522" fmla="*/ 1057067 w 4796532"/>
                  <a:gd name="connsiteY4522" fmla="*/ 3265840 h 6739347"/>
                  <a:gd name="connsiteX4523" fmla="*/ 1059838 w 4796532"/>
                  <a:gd name="connsiteY4523" fmla="*/ 3269497 h 6739347"/>
                  <a:gd name="connsiteX4524" fmla="*/ 1064271 w 4796532"/>
                  <a:gd name="connsiteY4524" fmla="*/ 3280135 h 6739347"/>
                  <a:gd name="connsiteX4525" fmla="*/ 1067484 w 4796532"/>
                  <a:gd name="connsiteY4525" fmla="*/ 3284789 h 6739347"/>
                  <a:gd name="connsiteX4526" fmla="*/ 1071695 w 4796532"/>
                  <a:gd name="connsiteY4526" fmla="*/ 3287670 h 6739347"/>
                  <a:gd name="connsiteX4527" fmla="*/ 1076239 w 4796532"/>
                  <a:gd name="connsiteY4527" fmla="*/ 3289111 h 6739347"/>
                  <a:gd name="connsiteX4528" fmla="*/ 1094856 w 4796532"/>
                  <a:gd name="connsiteY4528" fmla="*/ 3289333 h 6739347"/>
                  <a:gd name="connsiteX4529" fmla="*/ 1113140 w 4796532"/>
                  <a:gd name="connsiteY4529" fmla="*/ 3291216 h 6739347"/>
                  <a:gd name="connsiteX4530" fmla="*/ 1113140 w 4796532"/>
                  <a:gd name="connsiteY4530" fmla="*/ 3291216 h 6739347"/>
                  <a:gd name="connsiteX4531" fmla="*/ 1117684 w 4796532"/>
                  <a:gd name="connsiteY4531" fmla="*/ 3289111 h 6739347"/>
                  <a:gd name="connsiteX4532" fmla="*/ 1125330 w 4796532"/>
                  <a:gd name="connsiteY4532" fmla="*/ 3283903 h 6739347"/>
                  <a:gd name="connsiteX4533" fmla="*/ 1145277 w 4796532"/>
                  <a:gd name="connsiteY4533" fmla="*/ 3283903 h 6739347"/>
                  <a:gd name="connsiteX4534" fmla="*/ 1162010 w 4796532"/>
                  <a:gd name="connsiteY4534" fmla="*/ 3291660 h 6739347"/>
                  <a:gd name="connsiteX4535" fmla="*/ 1165999 w 4796532"/>
                  <a:gd name="connsiteY4535" fmla="*/ 3295649 h 6739347"/>
                  <a:gd name="connsiteX4536" fmla="*/ 1167661 w 4796532"/>
                  <a:gd name="connsiteY4536" fmla="*/ 3299306 h 6739347"/>
                  <a:gd name="connsiteX4537" fmla="*/ 1167661 w 4796532"/>
                  <a:gd name="connsiteY4537" fmla="*/ 3301744 h 6739347"/>
                  <a:gd name="connsiteX4538" fmla="*/ 1166886 w 4796532"/>
                  <a:gd name="connsiteY4538" fmla="*/ 3303960 h 6739347"/>
                  <a:gd name="connsiteX4539" fmla="*/ 1166664 w 4796532"/>
                  <a:gd name="connsiteY4539" fmla="*/ 3306731 h 6739347"/>
                  <a:gd name="connsiteX4540" fmla="*/ 1167440 w 4796532"/>
                  <a:gd name="connsiteY4540" fmla="*/ 3309834 h 6739347"/>
                  <a:gd name="connsiteX4541" fmla="*/ 1168880 w 4796532"/>
                  <a:gd name="connsiteY4541" fmla="*/ 3312714 h 6739347"/>
                  <a:gd name="connsiteX4542" fmla="*/ 1170321 w 4796532"/>
                  <a:gd name="connsiteY4542" fmla="*/ 3314599 h 6739347"/>
                  <a:gd name="connsiteX4543" fmla="*/ 1171318 w 4796532"/>
                  <a:gd name="connsiteY4543" fmla="*/ 3314599 h 6739347"/>
                  <a:gd name="connsiteX4544" fmla="*/ 1173091 w 4796532"/>
                  <a:gd name="connsiteY4544" fmla="*/ 3323021 h 6739347"/>
                  <a:gd name="connsiteX4545" fmla="*/ 1179075 w 4796532"/>
                  <a:gd name="connsiteY4545" fmla="*/ 3327010 h 6739347"/>
                  <a:gd name="connsiteX4546" fmla="*/ 1202790 w 4796532"/>
                  <a:gd name="connsiteY4546" fmla="*/ 3329448 h 6739347"/>
                  <a:gd name="connsiteX4547" fmla="*/ 1205560 w 4796532"/>
                  <a:gd name="connsiteY4547" fmla="*/ 3331664 h 6739347"/>
                  <a:gd name="connsiteX4548" fmla="*/ 1206890 w 4796532"/>
                  <a:gd name="connsiteY4548" fmla="*/ 3335432 h 6739347"/>
                  <a:gd name="connsiteX4549" fmla="*/ 1205782 w 4796532"/>
                  <a:gd name="connsiteY4549" fmla="*/ 3337426 h 6739347"/>
                  <a:gd name="connsiteX4550" fmla="*/ 1203787 w 4796532"/>
                  <a:gd name="connsiteY4550" fmla="*/ 3339200 h 6739347"/>
                  <a:gd name="connsiteX4551" fmla="*/ 1202457 w 4796532"/>
                  <a:gd name="connsiteY4551" fmla="*/ 3342524 h 6739347"/>
                  <a:gd name="connsiteX4552" fmla="*/ 1204452 w 4796532"/>
                  <a:gd name="connsiteY4552" fmla="*/ 3344851 h 6739347"/>
                  <a:gd name="connsiteX4553" fmla="*/ 1203565 w 4796532"/>
                  <a:gd name="connsiteY4553" fmla="*/ 3350724 h 6739347"/>
                  <a:gd name="connsiteX4554" fmla="*/ 1200906 w 4796532"/>
                  <a:gd name="connsiteY4554" fmla="*/ 3356708 h 6739347"/>
                  <a:gd name="connsiteX4555" fmla="*/ 1197471 w 4796532"/>
                  <a:gd name="connsiteY4555" fmla="*/ 3359479 h 6739347"/>
                  <a:gd name="connsiteX4556" fmla="*/ 1192151 w 4796532"/>
                  <a:gd name="connsiteY4556" fmla="*/ 3359036 h 6739347"/>
                  <a:gd name="connsiteX4557" fmla="*/ 1163561 w 4796532"/>
                  <a:gd name="connsiteY4557" fmla="*/ 3348286 h 6739347"/>
                  <a:gd name="connsiteX4558" fmla="*/ 1156912 w 4796532"/>
                  <a:gd name="connsiteY4558" fmla="*/ 3343300 h 6739347"/>
                  <a:gd name="connsiteX4559" fmla="*/ 1122449 w 4796532"/>
                  <a:gd name="connsiteY4559" fmla="*/ 3336872 h 6739347"/>
                  <a:gd name="connsiteX4560" fmla="*/ 1095964 w 4796532"/>
                  <a:gd name="connsiteY4560" fmla="*/ 3330113 h 6739347"/>
                  <a:gd name="connsiteX4561" fmla="*/ 1084106 w 4796532"/>
                  <a:gd name="connsiteY4561" fmla="*/ 3329115 h 6739347"/>
                  <a:gd name="connsiteX4562" fmla="*/ 1079452 w 4796532"/>
                  <a:gd name="connsiteY4562" fmla="*/ 3330999 h 6739347"/>
                  <a:gd name="connsiteX4563" fmla="*/ 1075906 w 4796532"/>
                  <a:gd name="connsiteY4563" fmla="*/ 3334324 h 6739347"/>
                  <a:gd name="connsiteX4564" fmla="*/ 1070476 w 4796532"/>
                  <a:gd name="connsiteY4564" fmla="*/ 3342524 h 6739347"/>
                  <a:gd name="connsiteX4565" fmla="*/ 1067484 w 4796532"/>
                  <a:gd name="connsiteY4565" fmla="*/ 3345627 h 6739347"/>
                  <a:gd name="connsiteX4566" fmla="*/ 1066598 w 4796532"/>
                  <a:gd name="connsiteY4566" fmla="*/ 3345959 h 6739347"/>
                  <a:gd name="connsiteX4567" fmla="*/ 1063606 w 4796532"/>
                  <a:gd name="connsiteY4567" fmla="*/ 3345627 h 6739347"/>
                  <a:gd name="connsiteX4568" fmla="*/ 1069368 w 4796532"/>
                  <a:gd name="connsiteY4568" fmla="*/ 3352165 h 6739347"/>
                  <a:gd name="connsiteX4569" fmla="*/ 1069811 w 4796532"/>
                  <a:gd name="connsiteY4569" fmla="*/ 3355378 h 6739347"/>
                  <a:gd name="connsiteX4570" fmla="*/ 1067152 w 4796532"/>
                  <a:gd name="connsiteY4570" fmla="*/ 3361917 h 6739347"/>
                  <a:gd name="connsiteX4571" fmla="*/ 1063273 w 4796532"/>
                  <a:gd name="connsiteY4571" fmla="*/ 3367901 h 6739347"/>
                  <a:gd name="connsiteX4572" fmla="*/ 1062165 w 4796532"/>
                  <a:gd name="connsiteY4572" fmla="*/ 3368787 h 6739347"/>
                  <a:gd name="connsiteX4573" fmla="*/ 1061278 w 4796532"/>
                  <a:gd name="connsiteY4573" fmla="*/ 3369009 h 6739347"/>
                  <a:gd name="connsiteX4574" fmla="*/ 1058287 w 4796532"/>
                  <a:gd name="connsiteY4574" fmla="*/ 3371225 h 6739347"/>
                  <a:gd name="connsiteX4575" fmla="*/ 1056846 w 4796532"/>
                  <a:gd name="connsiteY4575" fmla="*/ 3371779 h 6739347"/>
                  <a:gd name="connsiteX4576" fmla="*/ 1054186 w 4796532"/>
                  <a:gd name="connsiteY4576" fmla="*/ 3370782 h 6739347"/>
                  <a:gd name="connsiteX4577" fmla="*/ 1052856 w 4796532"/>
                  <a:gd name="connsiteY4577" fmla="*/ 3371225 h 6739347"/>
                  <a:gd name="connsiteX4578" fmla="*/ 1048535 w 4796532"/>
                  <a:gd name="connsiteY4578" fmla="*/ 3377209 h 6739347"/>
                  <a:gd name="connsiteX4579" fmla="*/ 1046983 w 4796532"/>
                  <a:gd name="connsiteY4579" fmla="*/ 3378096 h 6739347"/>
                  <a:gd name="connsiteX4580" fmla="*/ 1044878 w 4796532"/>
                  <a:gd name="connsiteY4580" fmla="*/ 3377542 h 6739347"/>
                  <a:gd name="connsiteX4581" fmla="*/ 1041553 w 4796532"/>
                  <a:gd name="connsiteY4581" fmla="*/ 3375215 h 6739347"/>
                  <a:gd name="connsiteX4582" fmla="*/ 1039448 w 4796532"/>
                  <a:gd name="connsiteY4582" fmla="*/ 3375215 h 6739347"/>
                  <a:gd name="connsiteX4583" fmla="*/ 1035791 w 4796532"/>
                  <a:gd name="connsiteY4583" fmla="*/ 3377542 h 6739347"/>
                  <a:gd name="connsiteX4584" fmla="*/ 1034018 w 4796532"/>
                  <a:gd name="connsiteY4584" fmla="*/ 3377985 h 6739347"/>
                  <a:gd name="connsiteX4585" fmla="*/ 1031913 w 4796532"/>
                  <a:gd name="connsiteY4585" fmla="*/ 3376655 h 6739347"/>
                  <a:gd name="connsiteX4586" fmla="*/ 1031248 w 4796532"/>
                  <a:gd name="connsiteY4586" fmla="*/ 3375658 h 6739347"/>
                  <a:gd name="connsiteX4587" fmla="*/ 1030139 w 4796532"/>
                  <a:gd name="connsiteY4587" fmla="*/ 3372998 h 6739347"/>
                  <a:gd name="connsiteX4588" fmla="*/ 1029585 w 4796532"/>
                  <a:gd name="connsiteY4588" fmla="*/ 3372001 h 6739347"/>
                  <a:gd name="connsiteX4589" fmla="*/ 1028477 w 4796532"/>
                  <a:gd name="connsiteY4589" fmla="*/ 3371114 h 6739347"/>
                  <a:gd name="connsiteX4590" fmla="*/ 1026150 w 4796532"/>
                  <a:gd name="connsiteY4590" fmla="*/ 3370450 h 6739347"/>
                  <a:gd name="connsiteX4591" fmla="*/ 1022937 w 4796532"/>
                  <a:gd name="connsiteY4591" fmla="*/ 3368455 h 6739347"/>
                  <a:gd name="connsiteX4592" fmla="*/ 1018615 w 4796532"/>
                  <a:gd name="connsiteY4592" fmla="*/ 3367347 h 6739347"/>
                  <a:gd name="connsiteX4593" fmla="*/ 1015290 w 4796532"/>
                  <a:gd name="connsiteY4593" fmla="*/ 3362914 h 6739347"/>
                  <a:gd name="connsiteX4594" fmla="*/ 1013406 w 4796532"/>
                  <a:gd name="connsiteY4594" fmla="*/ 3361584 h 6739347"/>
                  <a:gd name="connsiteX4595" fmla="*/ 1011300 w 4796532"/>
                  <a:gd name="connsiteY4595" fmla="*/ 3361030 h 6739347"/>
                  <a:gd name="connsiteX4596" fmla="*/ 1009417 w 4796532"/>
                  <a:gd name="connsiteY4596" fmla="*/ 3361252 h 6739347"/>
                  <a:gd name="connsiteX4597" fmla="*/ 1006646 w 4796532"/>
                  <a:gd name="connsiteY4597" fmla="*/ 3363357 h 6739347"/>
                  <a:gd name="connsiteX4598" fmla="*/ 1003544 w 4796532"/>
                  <a:gd name="connsiteY4598" fmla="*/ 3367125 h 6739347"/>
                  <a:gd name="connsiteX4599" fmla="*/ 1001106 w 4796532"/>
                  <a:gd name="connsiteY4599" fmla="*/ 3372001 h 6739347"/>
                  <a:gd name="connsiteX4600" fmla="*/ 1000109 w 4796532"/>
                  <a:gd name="connsiteY4600" fmla="*/ 3377320 h 6739347"/>
                  <a:gd name="connsiteX4601" fmla="*/ 1000441 w 4796532"/>
                  <a:gd name="connsiteY4601" fmla="*/ 3389510 h 6739347"/>
                  <a:gd name="connsiteX4602" fmla="*/ 999998 w 4796532"/>
                  <a:gd name="connsiteY4602" fmla="*/ 3395494 h 6739347"/>
                  <a:gd name="connsiteX4603" fmla="*/ 998557 w 4796532"/>
                  <a:gd name="connsiteY4603" fmla="*/ 3401256 h 6739347"/>
                  <a:gd name="connsiteX4604" fmla="*/ 995233 w 4796532"/>
                  <a:gd name="connsiteY4604" fmla="*/ 3404913 h 6739347"/>
                  <a:gd name="connsiteX4605" fmla="*/ 990800 w 4796532"/>
                  <a:gd name="connsiteY4605" fmla="*/ 3404470 h 6739347"/>
                  <a:gd name="connsiteX4606" fmla="*/ 978167 w 4796532"/>
                  <a:gd name="connsiteY4606" fmla="*/ 3399372 h 6739347"/>
                  <a:gd name="connsiteX4607" fmla="*/ 976505 w 4796532"/>
                  <a:gd name="connsiteY4607" fmla="*/ 3394940 h 6739347"/>
                  <a:gd name="connsiteX4608" fmla="*/ 975396 w 4796532"/>
                  <a:gd name="connsiteY4608" fmla="*/ 3389399 h 6739347"/>
                  <a:gd name="connsiteX4609" fmla="*/ 973735 w 4796532"/>
                  <a:gd name="connsiteY4609" fmla="*/ 3384301 h 6739347"/>
                  <a:gd name="connsiteX4610" fmla="*/ 970853 w 4796532"/>
                  <a:gd name="connsiteY4610" fmla="*/ 3380423 h 6739347"/>
                  <a:gd name="connsiteX4611" fmla="*/ 966753 w 4796532"/>
                  <a:gd name="connsiteY4611" fmla="*/ 3376766 h 6739347"/>
                  <a:gd name="connsiteX4612" fmla="*/ 962542 w 4796532"/>
                  <a:gd name="connsiteY4612" fmla="*/ 3375215 h 6739347"/>
                  <a:gd name="connsiteX4613" fmla="*/ 959328 w 4796532"/>
                  <a:gd name="connsiteY4613" fmla="*/ 3377431 h 6739347"/>
                  <a:gd name="connsiteX4614" fmla="*/ 953455 w 4796532"/>
                  <a:gd name="connsiteY4614" fmla="*/ 3384523 h 6739347"/>
                  <a:gd name="connsiteX4615" fmla="*/ 953233 w 4796532"/>
                  <a:gd name="connsiteY4615" fmla="*/ 3387958 h 6739347"/>
                  <a:gd name="connsiteX4616" fmla="*/ 952125 w 4796532"/>
                  <a:gd name="connsiteY4616" fmla="*/ 3394164 h 6739347"/>
                  <a:gd name="connsiteX4617" fmla="*/ 951904 w 4796532"/>
                  <a:gd name="connsiteY4617" fmla="*/ 3396934 h 6739347"/>
                  <a:gd name="connsiteX4618" fmla="*/ 952679 w 4796532"/>
                  <a:gd name="connsiteY4618" fmla="*/ 3401810 h 6739347"/>
                  <a:gd name="connsiteX4619" fmla="*/ 954452 w 4796532"/>
                  <a:gd name="connsiteY4619" fmla="*/ 3406686 h 6739347"/>
                  <a:gd name="connsiteX4620" fmla="*/ 958553 w 4796532"/>
                  <a:gd name="connsiteY4620" fmla="*/ 3414443 h 6739347"/>
                  <a:gd name="connsiteX4621" fmla="*/ 960880 w 4796532"/>
                  <a:gd name="connsiteY4621" fmla="*/ 3424860 h 6739347"/>
                  <a:gd name="connsiteX4622" fmla="*/ 958885 w 4796532"/>
                  <a:gd name="connsiteY4622" fmla="*/ 3436052 h 6739347"/>
                  <a:gd name="connsiteX4623" fmla="*/ 954785 w 4796532"/>
                  <a:gd name="connsiteY4623" fmla="*/ 3446358 h 6739347"/>
                  <a:gd name="connsiteX4624" fmla="*/ 957001 w 4796532"/>
                  <a:gd name="connsiteY4624" fmla="*/ 3450569 h 6739347"/>
                  <a:gd name="connsiteX4625" fmla="*/ 962098 w 4796532"/>
                  <a:gd name="connsiteY4625" fmla="*/ 3453229 h 6739347"/>
                  <a:gd name="connsiteX4626" fmla="*/ 964537 w 4796532"/>
                  <a:gd name="connsiteY4626" fmla="*/ 3455777 h 6739347"/>
                  <a:gd name="connsiteX4627" fmla="*/ 967196 w 4796532"/>
                  <a:gd name="connsiteY4627" fmla="*/ 3462426 h 6739347"/>
                  <a:gd name="connsiteX4628" fmla="*/ 968304 w 4796532"/>
                  <a:gd name="connsiteY4628" fmla="*/ 3464421 h 6739347"/>
                  <a:gd name="connsiteX4629" fmla="*/ 969634 w 4796532"/>
                  <a:gd name="connsiteY4629" fmla="*/ 3465972 h 6739347"/>
                  <a:gd name="connsiteX4630" fmla="*/ 972515 w 4796532"/>
                  <a:gd name="connsiteY4630" fmla="*/ 3468521 h 6739347"/>
                  <a:gd name="connsiteX4631" fmla="*/ 973735 w 4796532"/>
                  <a:gd name="connsiteY4631" fmla="*/ 3470072 h 6739347"/>
                  <a:gd name="connsiteX4632" fmla="*/ 973180 w 4796532"/>
                  <a:gd name="connsiteY4632" fmla="*/ 3474283 h 6739347"/>
                  <a:gd name="connsiteX4633" fmla="*/ 970410 w 4796532"/>
                  <a:gd name="connsiteY4633" fmla="*/ 3472510 h 6739347"/>
                  <a:gd name="connsiteX4634" fmla="*/ 965423 w 4796532"/>
                  <a:gd name="connsiteY4634" fmla="*/ 3476611 h 6739347"/>
                  <a:gd name="connsiteX4635" fmla="*/ 956226 w 4796532"/>
                  <a:gd name="connsiteY4635" fmla="*/ 3477386 h 6739347"/>
                  <a:gd name="connsiteX4636" fmla="*/ 952679 w 4796532"/>
                  <a:gd name="connsiteY4636" fmla="*/ 3479159 h 6739347"/>
                  <a:gd name="connsiteX4637" fmla="*/ 960880 w 4796532"/>
                  <a:gd name="connsiteY4637" fmla="*/ 3482484 h 6739347"/>
                  <a:gd name="connsiteX4638" fmla="*/ 963539 w 4796532"/>
                  <a:gd name="connsiteY4638" fmla="*/ 3482484 h 6739347"/>
                  <a:gd name="connsiteX4639" fmla="*/ 961212 w 4796532"/>
                  <a:gd name="connsiteY4639" fmla="*/ 3485476 h 6739347"/>
                  <a:gd name="connsiteX4640" fmla="*/ 947914 w 4796532"/>
                  <a:gd name="connsiteY4640" fmla="*/ 3485254 h 6739347"/>
                  <a:gd name="connsiteX4641" fmla="*/ 941598 w 4796532"/>
                  <a:gd name="connsiteY4641" fmla="*/ 3488800 h 6739347"/>
                  <a:gd name="connsiteX4642" fmla="*/ 939160 w 4796532"/>
                  <a:gd name="connsiteY4642" fmla="*/ 3492014 h 6739347"/>
                  <a:gd name="connsiteX4643" fmla="*/ 940157 w 4796532"/>
                  <a:gd name="connsiteY4643" fmla="*/ 3495892 h 6739347"/>
                  <a:gd name="connsiteX4644" fmla="*/ 938163 w 4796532"/>
                  <a:gd name="connsiteY4644" fmla="*/ 3500658 h 6739347"/>
                  <a:gd name="connsiteX4645" fmla="*/ 934616 w 4796532"/>
                  <a:gd name="connsiteY4645" fmla="*/ 3517280 h 6739347"/>
                  <a:gd name="connsiteX4646" fmla="*/ 928079 w 4796532"/>
                  <a:gd name="connsiteY4646" fmla="*/ 3535786 h 6739347"/>
                  <a:gd name="connsiteX4647" fmla="*/ 926083 w 4796532"/>
                  <a:gd name="connsiteY4647" fmla="*/ 3540440 h 6739347"/>
                  <a:gd name="connsiteX4648" fmla="*/ 921207 w 4796532"/>
                  <a:gd name="connsiteY4648" fmla="*/ 3549527 h 6739347"/>
                  <a:gd name="connsiteX4649" fmla="*/ 919989 w 4796532"/>
                  <a:gd name="connsiteY4649" fmla="*/ 3554514 h 6739347"/>
                  <a:gd name="connsiteX4650" fmla="*/ 917994 w 4796532"/>
                  <a:gd name="connsiteY4650" fmla="*/ 3557727 h 6739347"/>
                  <a:gd name="connsiteX4651" fmla="*/ 917772 w 4796532"/>
                  <a:gd name="connsiteY4651" fmla="*/ 3557949 h 6739347"/>
                  <a:gd name="connsiteX4652" fmla="*/ 907688 w 4796532"/>
                  <a:gd name="connsiteY4652" fmla="*/ 3567036 h 6739347"/>
                  <a:gd name="connsiteX4653" fmla="*/ 893282 w 4796532"/>
                  <a:gd name="connsiteY4653" fmla="*/ 3580001 h 6739347"/>
                  <a:gd name="connsiteX4654" fmla="*/ 889736 w 4796532"/>
                  <a:gd name="connsiteY4654" fmla="*/ 3592413 h 6739347"/>
                  <a:gd name="connsiteX4655" fmla="*/ 885747 w 4796532"/>
                  <a:gd name="connsiteY4655" fmla="*/ 3606375 h 6739347"/>
                  <a:gd name="connsiteX4656" fmla="*/ 887853 w 4796532"/>
                  <a:gd name="connsiteY4656" fmla="*/ 3616238 h 6739347"/>
                  <a:gd name="connsiteX4657" fmla="*/ 890179 w 4796532"/>
                  <a:gd name="connsiteY4657" fmla="*/ 3627319 h 6739347"/>
                  <a:gd name="connsiteX4658" fmla="*/ 895831 w 4796532"/>
                  <a:gd name="connsiteY4658" fmla="*/ 3654248 h 6739347"/>
                  <a:gd name="connsiteX4659" fmla="*/ 902148 w 4796532"/>
                  <a:gd name="connsiteY4659" fmla="*/ 3684389 h 6739347"/>
                  <a:gd name="connsiteX4660" fmla="*/ 895277 w 4796532"/>
                  <a:gd name="connsiteY4660" fmla="*/ 3700679 h 6739347"/>
                  <a:gd name="connsiteX4661" fmla="*/ 893947 w 4796532"/>
                  <a:gd name="connsiteY4661" fmla="*/ 3711650 h 6739347"/>
                  <a:gd name="connsiteX4662" fmla="*/ 895388 w 4796532"/>
                  <a:gd name="connsiteY4662" fmla="*/ 3721845 h 6739347"/>
                  <a:gd name="connsiteX4663" fmla="*/ 898158 w 4796532"/>
                  <a:gd name="connsiteY4663" fmla="*/ 3727607 h 6739347"/>
                  <a:gd name="connsiteX4664" fmla="*/ 900485 w 4796532"/>
                  <a:gd name="connsiteY4664" fmla="*/ 3732483 h 6739347"/>
                  <a:gd name="connsiteX4665" fmla="*/ 905029 w 4796532"/>
                  <a:gd name="connsiteY4665" fmla="*/ 3742346 h 6739347"/>
                  <a:gd name="connsiteX4666" fmla="*/ 910791 w 4796532"/>
                  <a:gd name="connsiteY4666" fmla="*/ 3750435 h 6739347"/>
                  <a:gd name="connsiteX4667" fmla="*/ 911456 w 4796532"/>
                  <a:gd name="connsiteY4667" fmla="*/ 3756641 h 6739347"/>
                  <a:gd name="connsiteX4668" fmla="*/ 910681 w 4796532"/>
                  <a:gd name="connsiteY4668" fmla="*/ 3762293 h 6739347"/>
                  <a:gd name="connsiteX4669" fmla="*/ 910681 w 4796532"/>
                  <a:gd name="connsiteY4669" fmla="*/ 3768498 h 6739347"/>
                  <a:gd name="connsiteX4670" fmla="*/ 913007 w 4796532"/>
                  <a:gd name="connsiteY4670" fmla="*/ 3769385 h 6739347"/>
                  <a:gd name="connsiteX4671" fmla="*/ 915113 w 4796532"/>
                  <a:gd name="connsiteY4671" fmla="*/ 3771158 h 6739347"/>
                  <a:gd name="connsiteX4672" fmla="*/ 915778 w 4796532"/>
                  <a:gd name="connsiteY4672" fmla="*/ 3776366 h 6739347"/>
                  <a:gd name="connsiteX4673" fmla="*/ 915224 w 4796532"/>
                  <a:gd name="connsiteY4673" fmla="*/ 3779136 h 6739347"/>
                  <a:gd name="connsiteX4674" fmla="*/ 914448 w 4796532"/>
                  <a:gd name="connsiteY4674" fmla="*/ 3781464 h 6739347"/>
                  <a:gd name="connsiteX4675" fmla="*/ 914005 w 4796532"/>
                  <a:gd name="connsiteY4675" fmla="*/ 3783902 h 6739347"/>
                  <a:gd name="connsiteX4676" fmla="*/ 914670 w 4796532"/>
                  <a:gd name="connsiteY4676" fmla="*/ 3786894 h 6739347"/>
                  <a:gd name="connsiteX4677" fmla="*/ 915556 w 4796532"/>
                  <a:gd name="connsiteY4677" fmla="*/ 3788113 h 6739347"/>
                  <a:gd name="connsiteX4678" fmla="*/ 927081 w 4796532"/>
                  <a:gd name="connsiteY4678" fmla="*/ 3792767 h 6739347"/>
                  <a:gd name="connsiteX4679" fmla="*/ 928965 w 4796532"/>
                  <a:gd name="connsiteY4679" fmla="*/ 3794872 h 6739347"/>
                  <a:gd name="connsiteX4680" fmla="*/ 929962 w 4796532"/>
                  <a:gd name="connsiteY4680" fmla="*/ 3799083 h 6739347"/>
                  <a:gd name="connsiteX4681" fmla="*/ 928522 w 4796532"/>
                  <a:gd name="connsiteY4681" fmla="*/ 3801965 h 6739347"/>
                  <a:gd name="connsiteX4682" fmla="*/ 925862 w 4796532"/>
                  <a:gd name="connsiteY4682" fmla="*/ 3803848 h 6739347"/>
                  <a:gd name="connsiteX4683" fmla="*/ 918770 w 4796532"/>
                  <a:gd name="connsiteY4683" fmla="*/ 3806730 h 6739347"/>
                  <a:gd name="connsiteX4684" fmla="*/ 902369 w 4796532"/>
                  <a:gd name="connsiteY4684" fmla="*/ 3809278 h 6739347"/>
                  <a:gd name="connsiteX4685" fmla="*/ 900264 w 4796532"/>
                  <a:gd name="connsiteY4685" fmla="*/ 3809611 h 6739347"/>
                  <a:gd name="connsiteX4686" fmla="*/ 898823 w 4796532"/>
                  <a:gd name="connsiteY4686" fmla="*/ 3810497 h 6739347"/>
                  <a:gd name="connsiteX4687" fmla="*/ 899710 w 4796532"/>
                  <a:gd name="connsiteY4687" fmla="*/ 3810941 h 6739347"/>
                  <a:gd name="connsiteX4688" fmla="*/ 902148 w 4796532"/>
                  <a:gd name="connsiteY4688" fmla="*/ 3813157 h 6739347"/>
                  <a:gd name="connsiteX4689" fmla="*/ 899044 w 4796532"/>
                  <a:gd name="connsiteY4689" fmla="*/ 3814708 h 6739347"/>
                  <a:gd name="connsiteX4690" fmla="*/ 897494 w 4796532"/>
                  <a:gd name="connsiteY4690" fmla="*/ 3815927 h 6739347"/>
                  <a:gd name="connsiteX4691" fmla="*/ 896385 w 4796532"/>
                  <a:gd name="connsiteY4691" fmla="*/ 3817811 h 6739347"/>
                  <a:gd name="connsiteX4692" fmla="*/ 895831 w 4796532"/>
                  <a:gd name="connsiteY4692" fmla="*/ 3821357 h 6739347"/>
                  <a:gd name="connsiteX4693" fmla="*/ 897050 w 4796532"/>
                  <a:gd name="connsiteY4693" fmla="*/ 3827341 h 6739347"/>
                  <a:gd name="connsiteX4694" fmla="*/ 897050 w 4796532"/>
                  <a:gd name="connsiteY4694" fmla="*/ 3830001 h 6739347"/>
                  <a:gd name="connsiteX4695" fmla="*/ 894944 w 4796532"/>
                  <a:gd name="connsiteY4695" fmla="*/ 3832106 h 6739347"/>
                  <a:gd name="connsiteX4696" fmla="*/ 885525 w 4796532"/>
                  <a:gd name="connsiteY4696" fmla="*/ 3835431 h 6739347"/>
                  <a:gd name="connsiteX4697" fmla="*/ 883642 w 4796532"/>
                  <a:gd name="connsiteY4697" fmla="*/ 3837314 h 6739347"/>
                  <a:gd name="connsiteX4698" fmla="*/ 882866 w 4796532"/>
                  <a:gd name="connsiteY4698" fmla="*/ 3838534 h 6739347"/>
                  <a:gd name="connsiteX4699" fmla="*/ 882312 w 4796532"/>
                  <a:gd name="connsiteY4699" fmla="*/ 3840196 h 6739347"/>
                  <a:gd name="connsiteX4700" fmla="*/ 881979 w 4796532"/>
                  <a:gd name="connsiteY4700" fmla="*/ 3842301 h 6739347"/>
                  <a:gd name="connsiteX4701" fmla="*/ 881979 w 4796532"/>
                  <a:gd name="connsiteY4701" fmla="*/ 3843409 h 6739347"/>
                  <a:gd name="connsiteX4702" fmla="*/ 882312 w 4796532"/>
                  <a:gd name="connsiteY4702" fmla="*/ 3844296 h 6739347"/>
                  <a:gd name="connsiteX4703" fmla="*/ 882644 w 4796532"/>
                  <a:gd name="connsiteY4703" fmla="*/ 3847066 h 6739347"/>
                  <a:gd name="connsiteX4704" fmla="*/ 882866 w 4796532"/>
                  <a:gd name="connsiteY4704" fmla="*/ 3847731 h 6739347"/>
                  <a:gd name="connsiteX4705" fmla="*/ 883088 w 4796532"/>
                  <a:gd name="connsiteY4705" fmla="*/ 3848507 h 6739347"/>
                  <a:gd name="connsiteX4706" fmla="*/ 882866 w 4796532"/>
                  <a:gd name="connsiteY4706" fmla="*/ 3852829 h 6739347"/>
                  <a:gd name="connsiteX4707" fmla="*/ 882533 w 4796532"/>
                  <a:gd name="connsiteY4707" fmla="*/ 3853715 h 6739347"/>
                  <a:gd name="connsiteX4708" fmla="*/ 881757 w 4796532"/>
                  <a:gd name="connsiteY4708" fmla="*/ 3854712 h 6739347"/>
                  <a:gd name="connsiteX4709" fmla="*/ 880317 w 4796532"/>
                  <a:gd name="connsiteY4709" fmla="*/ 3855377 h 6739347"/>
                  <a:gd name="connsiteX4710" fmla="*/ 878766 w 4796532"/>
                  <a:gd name="connsiteY4710" fmla="*/ 3855377 h 6739347"/>
                  <a:gd name="connsiteX4711" fmla="*/ 877325 w 4796532"/>
                  <a:gd name="connsiteY4711" fmla="*/ 3855932 h 6739347"/>
                  <a:gd name="connsiteX4712" fmla="*/ 876327 w 4796532"/>
                  <a:gd name="connsiteY4712" fmla="*/ 3857705 h 6739347"/>
                  <a:gd name="connsiteX4713" fmla="*/ 876327 w 4796532"/>
                  <a:gd name="connsiteY4713" fmla="*/ 3860364 h 6739347"/>
                  <a:gd name="connsiteX4714" fmla="*/ 877214 w 4796532"/>
                  <a:gd name="connsiteY4714" fmla="*/ 3863910 h 6739347"/>
                  <a:gd name="connsiteX4715" fmla="*/ 878322 w 4796532"/>
                  <a:gd name="connsiteY4715" fmla="*/ 3867235 h 6739347"/>
                  <a:gd name="connsiteX4716" fmla="*/ 879209 w 4796532"/>
                  <a:gd name="connsiteY4716" fmla="*/ 3869451 h 6739347"/>
                  <a:gd name="connsiteX4717" fmla="*/ 899044 w 4796532"/>
                  <a:gd name="connsiteY4717" fmla="*/ 3869229 h 6739347"/>
                  <a:gd name="connsiteX4718" fmla="*/ 898380 w 4796532"/>
                  <a:gd name="connsiteY4718" fmla="*/ 3876876 h 6739347"/>
                  <a:gd name="connsiteX4719" fmla="*/ 898712 w 4796532"/>
                  <a:gd name="connsiteY4719" fmla="*/ 3881862 h 6739347"/>
                  <a:gd name="connsiteX4720" fmla="*/ 897494 w 4796532"/>
                  <a:gd name="connsiteY4720" fmla="*/ 3886184 h 6739347"/>
                  <a:gd name="connsiteX4721" fmla="*/ 897050 w 4796532"/>
                  <a:gd name="connsiteY4721" fmla="*/ 3889841 h 6739347"/>
                  <a:gd name="connsiteX4722" fmla="*/ 899931 w 4796532"/>
                  <a:gd name="connsiteY4722" fmla="*/ 3892944 h 6739347"/>
                  <a:gd name="connsiteX4723" fmla="*/ 911788 w 4796532"/>
                  <a:gd name="connsiteY4723" fmla="*/ 3898595 h 6739347"/>
                  <a:gd name="connsiteX4724" fmla="*/ 917883 w 4796532"/>
                  <a:gd name="connsiteY4724" fmla="*/ 3905466 h 6739347"/>
                  <a:gd name="connsiteX4725" fmla="*/ 919435 w 4796532"/>
                  <a:gd name="connsiteY4725" fmla="*/ 3907239 h 6739347"/>
                  <a:gd name="connsiteX4726" fmla="*/ 930959 w 4796532"/>
                  <a:gd name="connsiteY4726" fmla="*/ 3914442 h 6739347"/>
                  <a:gd name="connsiteX4727" fmla="*/ 933065 w 4796532"/>
                  <a:gd name="connsiteY4727" fmla="*/ 3916326 h 6739347"/>
                  <a:gd name="connsiteX4728" fmla="*/ 934505 w 4796532"/>
                  <a:gd name="connsiteY4728" fmla="*/ 3919318 h 6739347"/>
                  <a:gd name="connsiteX4729" fmla="*/ 935170 w 4796532"/>
                  <a:gd name="connsiteY4729" fmla="*/ 3924194 h 6739347"/>
                  <a:gd name="connsiteX4730" fmla="*/ 934616 w 4796532"/>
                  <a:gd name="connsiteY4730" fmla="*/ 3935940 h 6739347"/>
                  <a:gd name="connsiteX4731" fmla="*/ 933841 w 4796532"/>
                  <a:gd name="connsiteY4731" fmla="*/ 3942367 h 6739347"/>
                  <a:gd name="connsiteX4732" fmla="*/ 932733 w 4796532"/>
                  <a:gd name="connsiteY4732" fmla="*/ 3946800 h 6739347"/>
                  <a:gd name="connsiteX4733" fmla="*/ 929297 w 4796532"/>
                  <a:gd name="connsiteY4733" fmla="*/ 3950125 h 6739347"/>
                  <a:gd name="connsiteX4734" fmla="*/ 918770 w 4796532"/>
                  <a:gd name="connsiteY4734" fmla="*/ 3955222 h 6739347"/>
                  <a:gd name="connsiteX4735" fmla="*/ 916664 w 4796532"/>
                  <a:gd name="connsiteY4735" fmla="*/ 3958325 h 6739347"/>
                  <a:gd name="connsiteX4736" fmla="*/ 918216 w 4796532"/>
                  <a:gd name="connsiteY4736" fmla="*/ 3962093 h 6739347"/>
                  <a:gd name="connsiteX4737" fmla="*/ 921207 w 4796532"/>
                  <a:gd name="connsiteY4737" fmla="*/ 3963644 h 6739347"/>
                  <a:gd name="connsiteX4738" fmla="*/ 923868 w 4796532"/>
                  <a:gd name="connsiteY4738" fmla="*/ 3965750 h 6739347"/>
                  <a:gd name="connsiteX4739" fmla="*/ 924422 w 4796532"/>
                  <a:gd name="connsiteY4739" fmla="*/ 3971069 h 6739347"/>
                  <a:gd name="connsiteX4740" fmla="*/ 923868 w 4796532"/>
                  <a:gd name="connsiteY4740" fmla="*/ 3973285 h 6739347"/>
                  <a:gd name="connsiteX4741" fmla="*/ 921983 w 4796532"/>
                  <a:gd name="connsiteY4741" fmla="*/ 3977829 h 6739347"/>
                  <a:gd name="connsiteX4742" fmla="*/ 921318 w 4796532"/>
                  <a:gd name="connsiteY4742" fmla="*/ 3980156 h 6739347"/>
                  <a:gd name="connsiteX4743" fmla="*/ 920986 w 4796532"/>
                  <a:gd name="connsiteY4743" fmla="*/ 3982261 h 6739347"/>
                  <a:gd name="connsiteX4744" fmla="*/ 920764 w 4796532"/>
                  <a:gd name="connsiteY4744" fmla="*/ 3986361 h 6739347"/>
                  <a:gd name="connsiteX4745" fmla="*/ 920432 w 4796532"/>
                  <a:gd name="connsiteY4745" fmla="*/ 3988688 h 6739347"/>
                  <a:gd name="connsiteX4746" fmla="*/ 912896 w 4796532"/>
                  <a:gd name="connsiteY4746" fmla="*/ 4004867 h 6739347"/>
                  <a:gd name="connsiteX4747" fmla="*/ 910570 w 4796532"/>
                  <a:gd name="connsiteY4747" fmla="*/ 4012181 h 6739347"/>
                  <a:gd name="connsiteX4748" fmla="*/ 912342 w 4796532"/>
                  <a:gd name="connsiteY4748" fmla="*/ 4012624 h 6739347"/>
                  <a:gd name="connsiteX4749" fmla="*/ 914227 w 4796532"/>
                  <a:gd name="connsiteY4749" fmla="*/ 4013179 h 6739347"/>
                  <a:gd name="connsiteX4750" fmla="*/ 923646 w 4796532"/>
                  <a:gd name="connsiteY4750" fmla="*/ 4007859 h 6739347"/>
                  <a:gd name="connsiteX4751" fmla="*/ 928411 w 4796532"/>
                  <a:gd name="connsiteY4751" fmla="*/ 4006530 h 6739347"/>
                  <a:gd name="connsiteX4752" fmla="*/ 933398 w 4796532"/>
                  <a:gd name="connsiteY4752" fmla="*/ 4007970 h 6739347"/>
                  <a:gd name="connsiteX4753" fmla="*/ 935835 w 4796532"/>
                  <a:gd name="connsiteY4753" fmla="*/ 4010076 h 6739347"/>
                  <a:gd name="connsiteX4754" fmla="*/ 940268 w 4796532"/>
                  <a:gd name="connsiteY4754" fmla="*/ 4015173 h 6739347"/>
                  <a:gd name="connsiteX4755" fmla="*/ 942817 w 4796532"/>
                  <a:gd name="connsiteY4755" fmla="*/ 4017168 h 6739347"/>
                  <a:gd name="connsiteX4756" fmla="*/ 943371 w 4796532"/>
                  <a:gd name="connsiteY4756" fmla="*/ 4020160 h 6739347"/>
                  <a:gd name="connsiteX4757" fmla="*/ 941266 w 4796532"/>
                  <a:gd name="connsiteY4757" fmla="*/ 4024925 h 6739347"/>
                  <a:gd name="connsiteX4758" fmla="*/ 938495 w 4796532"/>
                  <a:gd name="connsiteY4758" fmla="*/ 4029801 h 6739347"/>
                  <a:gd name="connsiteX4759" fmla="*/ 937276 w 4796532"/>
                  <a:gd name="connsiteY4759" fmla="*/ 4033236 h 6739347"/>
                  <a:gd name="connsiteX4760" fmla="*/ 939270 w 4796532"/>
                  <a:gd name="connsiteY4760" fmla="*/ 4036782 h 6739347"/>
                  <a:gd name="connsiteX4761" fmla="*/ 950463 w 4796532"/>
                  <a:gd name="connsiteY4761" fmla="*/ 4044761 h 6739347"/>
                  <a:gd name="connsiteX4762" fmla="*/ 951682 w 4796532"/>
                  <a:gd name="connsiteY4762" fmla="*/ 4048307 h 6739347"/>
                  <a:gd name="connsiteX4763" fmla="*/ 951682 w 4796532"/>
                  <a:gd name="connsiteY4763" fmla="*/ 4057615 h 6739347"/>
                  <a:gd name="connsiteX4764" fmla="*/ 952347 w 4796532"/>
                  <a:gd name="connsiteY4764" fmla="*/ 4061937 h 6739347"/>
                  <a:gd name="connsiteX4765" fmla="*/ 953898 w 4796532"/>
                  <a:gd name="connsiteY4765" fmla="*/ 4065262 h 6739347"/>
                  <a:gd name="connsiteX4766" fmla="*/ 955893 w 4796532"/>
                  <a:gd name="connsiteY4766" fmla="*/ 4067478 h 6739347"/>
                  <a:gd name="connsiteX4767" fmla="*/ 964980 w 4796532"/>
                  <a:gd name="connsiteY4767" fmla="*/ 4071911 h 6739347"/>
                  <a:gd name="connsiteX4768" fmla="*/ 966974 w 4796532"/>
                  <a:gd name="connsiteY4768" fmla="*/ 4073462 h 6739347"/>
                  <a:gd name="connsiteX4769" fmla="*/ 967639 w 4796532"/>
                  <a:gd name="connsiteY4769" fmla="*/ 4075900 h 6739347"/>
                  <a:gd name="connsiteX4770" fmla="*/ 966864 w 4796532"/>
                  <a:gd name="connsiteY4770" fmla="*/ 4077673 h 6739347"/>
                  <a:gd name="connsiteX4771" fmla="*/ 963872 w 4796532"/>
                  <a:gd name="connsiteY4771" fmla="*/ 4080443 h 6739347"/>
                  <a:gd name="connsiteX4772" fmla="*/ 963207 w 4796532"/>
                  <a:gd name="connsiteY4772" fmla="*/ 4082881 h 6739347"/>
                  <a:gd name="connsiteX4773" fmla="*/ 963539 w 4796532"/>
                  <a:gd name="connsiteY4773" fmla="*/ 4084876 h 6739347"/>
                  <a:gd name="connsiteX4774" fmla="*/ 964426 w 4796532"/>
                  <a:gd name="connsiteY4774" fmla="*/ 4086649 h 6739347"/>
                  <a:gd name="connsiteX4775" fmla="*/ 970299 w 4796532"/>
                  <a:gd name="connsiteY4775" fmla="*/ 4094185 h 6739347"/>
                  <a:gd name="connsiteX4776" fmla="*/ 971185 w 4796532"/>
                  <a:gd name="connsiteY4776" fmla="*/ 4095847 h 6739347"/>
                  <a:gd name="connsiteX4777" fmla="*/ 971629 w 4796532"/>
                  <a:gd name="connsiteY4777" fmla="*/ 4098063 h 6739347"/>
                  <a:gd name="connsiteX4778" fmla="*/ 971185 w 4796532"/>
                  <a:gd name="connsiteY4778" fmla="*/ 4105044 h 6739347"/>
                  <a:gd name="connsiteX4779" fmla="*/ 971518 w 4796532"/>
                  <a:gd name="connsiteY4779" fmla="*/ 4109699 h 6739347"/>
                  <a:gd name="connsiteX4780" fmla="*/ 972294 w 4796532"/>
                  <a:gd name="connsiteY4780" fmla="*/ 4113799 h 6739347"/>
                  <a:gd name="connsiteX4781" fmla="*/ 976837 w 4796532"/>
                  <a:gd name="connsiteY4781" fmla="*/ 4127762 h 6739347"/>
                  <a:gd name="connsiteX4782" fmla="*/ 977170 w 4796532"/>
                  <a:gd name="connsiteY4782" fmla="*/ 4129978 h 6739347"/>
                  <a:gd name="connsiteX4783" fmla="*/ 976948 w 4796532"/>
                  <a:gd name="connsiteY4783" fmla="*/ 4132970 h 6739347"/>
                  <a:gd name="connsiteX4784" fmla="*/ 976283 w 4796532"/>
                  <a:gd name="connsiteY4784" fmla="*/ 4134521 h 6739347"/>
                  <a:gd name="connsiteX4785" fmla="*/ 975396 w 4796532"/>
                  <a:gd name="connsiteY4785" fmla="*/ 4135851 h 6739347"/>
                  <a:gd name="connsiteX4786" fmla="*/ 974510 w 4796532"/>
                  <a:gd name="connsiteY4786" fmla="*/ 4138067 h 6739347"/>
                  <a:gd name="connsiteX4787" fmla="*/ 973513 w 4796532"/>
                  <a:gd name="connsiteY4787" fmla="*/ 4142832 h 6739347"/>
                  <a:gd name="connsiteX4788" fmla="*/ 972848 w 4796532"/>
                  <a:gd name="connsiteY4788" fmla="*/ 4147597 h 6739347"/>
                  <a:gd name="connsiteX4789" fmla="*/ 971740 w 4796532"/>
                  <a:gd name="connsiteY4789" fmla="*/ 4152141 h 6739347"/>
                  <a:gd name="connsiteX4790" fmla="*/ 969413 w 4796532"/>
                  <a:gd name="connsiteY4790" fmla="*/ 4156019 h 6739347"/>
                  <a:gd name="connsiteX4791" fmla="*/ 971740 w 4796532"/>
                  <a:gd name="connsiteY4791" fmla="*/ 4159455 h 6739347"/>
                  <a:gd name="connsiteX4792" fmla="*/ 979607 w 4796532"/>
                  <a:gd name="connsiteY4792" fmla="*/ 4168098 h 6739347"/>
                  <a:gd name="connsiteX4793" fmla="*/ 983154 w 4796532"/>
                  <a:gd name="connsiteY4793" fmla="*/ 4173085 h 6739347"/>
                  <a:gd name="connsiteX4794" fmla="*/ 985481 w 4796532"/>
                  <a:gd name="connsiteY4794" fmla="*/ 4175412 h 6739347"/>
                  <a:gd name="connsiteX4795" fmla="*/ 987919 w 4796532"/>
                  <a:gd name="connsiteY4795" fmla="*/ 4176188 h 6739347"/>
                  <a:gd name="connsiteX4796" fmla="*/ 990467 w 4796532"/>
                  <a:gd name="connsiteY4796" fmla="*/ 4174636 h 6739347"/>
                  <a:gd name="connsiteX4797" fmla="*/ 994235 w 4796532"/>
                  <a:gd name="connsiteY4797" fmla="*/ 4168763 h 6739347"/>
                  <a:gd name="connsiteX4798" fmla="*/ 996895 w 4796532"/>
                  <a:gd name="connsiteY4798" fmla="*/ 4166880 h 6739347"/>
                  <a:gd name="connsiteX4799" fmla="*/ 1013628 w 4796532"/>
                  <a:gd name="connsiteY4799" fmla="*/ 4164995 h 6739347"/>
                  <a:gd name="connsiteX4800" fmla="*/ 1020055 w 4796532"/>
                  <a:gd name="connsiteY4800" fmla="*/ 4166104 h 6739347"/>
                  <a:gd name="connsiteX4801" fmla="*/ 1021939 w 4796532"/>
                  <a:gd name="connsiteY4801" fmla="*/ 4166880 h 6739347"/>
                  <a:gd name="connsiteX4802" fmla="*/ 1022937 w 4796532"/>
                  <a:gd name="connsiteY4802" fmla="*/ 4167988 h 6739347"/>
                  <a:gd name="connsiteX4803" fmla="*/ 1024820 w 4796532"/>
                  <a:gd name="connsiteY4803" fmla="*/ 4171534 h 6739347"/>
                  <a:gd name="connsiteX4804" fmla="*/ 1028809 w 4796532"/>
                  <a:gd name="connsiteY4804" fmla="*/ 4177185 h 6739347"/>
                  <a:gd name="connsiteX4805" fmla="*/ 1029807 w 4796532"/>
                  <a:gd name="connsiteY4805" fmla="*/ 4179291 h 6739347"/>
                  <a:gd name="connsiteX4806" fmla="*/ 1030915 w 4796532"/>
                  <a:gd name="connsiteY4806" fmla="*/ 4184056 h 6739347"/>
                  <a:gd name="connsiteX4807" fmla="*/ 1031580 w 4796532"/>
                  <a:gd name="connsiteY4807" fmla="*/ 4188821 h 6739347"/>
                  <a:gd name="connsiteX4808" fmla="*/ 1032799 w 4796532"/>
                  <a:gd name="connsiteY4808" fmla="*/ 4192921 h 6739347"/>
                  <a:gd name="connsiteX4809" fmla="*/ 1035680 w 4796532"/>
                  <a:gd name="connsiteY4809" fmla="*/ 4195581 h 6739347"/>
                  <a:gd name="connsiteX4810" fmla="*/ 1044435 w 4796532"/>
                  <a:gd name="connsiteY4810" fmla="*/ 4198019 h 6739347"/>
                  <a:gd name="connsiteX4811" fmla="*/ 1046872 w 4796532"/>
                  <a:gd name="connsiteY4811" fmla="*/ 4197354 h 6739347"/>
                  <a:gd name="connsiteX4812" fmla="*/ 1047094 w 4796532"/>
                  <a:gd name="connsiteY4812" fmla="*/ 4192699 h 6739347"/>
                  <a:gd name="connsiteX4813" fmla="*/ 1050086 w 4796532"/>
                  <a:gd name="connsiteY4813" fmla="*/ 4189597 h 6739347"/>
                  <a:gd name="connsiteX4814" fmla="*/ 1057178 w 4796532"/>
                  <a:gd name="connsiteY4814" fmla="*/ 4186383 h 6739347"/>
                  <a:gd name="connsiteX4815" fmla="*/ 1057178 w 4796532"/>
                  <a:gd name="connsiteY4815" fmla="*/ 4186383 h 6739347"/>
                  <a:gd name="connsiteX4816" fmla="*/ 1057178 w 4796532"/>
                  <a:gd name="connsiteY4816" fmla="*/ 4186383 h 6739347"/>
                  <a:gd name="connsiteX4817" fmla="*/ 1057178 w 4796532"/>
                  <a:gd name="connsiteY4817" fmla="*/ 4186383 h 6739347"/>
                  <a:gd name="connsiteX4818" fmla="*/ 1063827 w 4796532"/>
                  <a:gd name="connsiteY4818" fmla="*/ 4182061 h 6739347"/>
                  <a:gd name="connsiteX4819" fmla="*/ 1069479 w 4796532"/>
                  <a:gd name="connsiteY4819" fmla="*/ 4179956 h 6739347"/>
                  <a:gd name="connsiteX4820" fmla="*/ 1076017 w 4796532"/>
                  <a:gd name="connsiteY4820" fmla="*/ 4180177 h 6739347"/>
                  <a:gd name="connsiteX4821" fmla="*/ 1082444 w 4796532"/>
                  <a:gd name="connsiteY4821" fmla="*/ 4182394 h 6739347"/>
                  <a:gd name="connsiteX4822" fmla="*/ 1087874 w 4796532"/>
                  <a:gd name="connsiteY4822" fmla="*/ 4186383 h 6739347"/>
                  <a:gd name="connsiteX4823" fmla="*/ 1091420 w 4796532"/>
                  <a:gd name="connsiteY4823" fmla="*/ 4189153 h 6739347"/>
                  <a:gd name="connsiteX4824" fmla="*/ 1108818 w 4796532"/>
                  <a:gd name="connsiteY4824" fmla="*/ 4194029 h 6739347"/>
                  <a:gd name="connsiteX4825" fmla="*/ 1110924 w 4796532"/>
                  <a:gd name="connsiteY4825" fmla="*/ 4195248 h 6739347"/>
                  <a:gd name="connsiteX4826" fmla="*/ 1112919 w 4796532"/>
                  <a:gd name="connsiteY4826" fmla="*/ 4197243 h 6739347"/>
                  <a:gd name="connsiteX4827" fmla="*/ 1115024 w 4796532"/>
                  <a:gd name="connsiteY4827" fmla="*/ 4200013 h 6739347"/>
                  <a:gd name="connsiteX4828" fmla="*/ 1116132 w 4796532"/>
                  <a:gd name="connsiteY4828" fmla="*/ 4201897 h 6739347"/>
                  <a:gd name="connsiteX4829" fmla="*/ 1116465 w 4796532"/>
                  <a:gd name="connsiteY4829" fmla="*/ 4203559 h 6739347"/>
                  <a:gd name="connsiteX4830" fmla="*/ 1116021 w 4796532"/>
                  <a:gd name="connsiteY4830" fmla="*/ 4204889 h 6739347"/>
                  <a:gd name="connsiteX4831" fmla="*/ 1115245 w 4796532"/>
                  <a:gd name="connsiteY4831" fmla="*/ 4205111 h 6739347"/>
                  <a:gd name="connsiteX4832" fmla="*/ 1114359 w 4796532"/>
                  <a:gd name="connsiteY4832" fmla="*/ 4205111 h 6739347"/>
                  <a:gd name="connsiteX4833" fmla="*/ 1113473 w 4796532"/>
                  <a:gd name="connsiteY4833" fmla="*/ 4205443 h 6739347"/>
                  <a:gd name="connsiteX4834" fmla="*/ 1112364 w 4796532"/>
                  <a:gd name="connsiteY4834" fmla="*/ 4206330 h 6739347"/>
                  <a:gd name="connsiteX4835" fmla="*/ 1111478 w 4796532"/>
                  <a:gd name="connsiteY4835" fmla="*/ 4206773 h 6739347"/>
                  <a:gd name="connsiteX4836" fmla="*/ 1110591 w 4796532"/>
                  <a:gd name="connsiteY4836" fmla="*/ 4207438 h 6739347"/>
                  <a:gd name="connsiteX4837" fmla="*/ 1109705 w 4796532"/>
                  <a:gd name="connsiteY4837" fmla="*/ 4209100 h 6739347"/>
                  <a:gd name="connsiteX4838" fmla="*/ 1109372 w 4796532"/>
                  <a:gd name="connsiteY4838" fmla="*/ 4210873 h 6739347"/>
                  <a:gd name="connsiteX4839" fmla="*/ 1108818 w 4796532"/>
                  <a:gd name="connsiteY4839" fmla="*/ 4215749 h 6739347"/>
                  <a:gd name="connsiteX4840" fmla="*/ 1108375 w 4796532"/>
                  <a:gd name="connsiteY4840" fmla="*/ 4217855 h 6739347"/>
                  <a:gd name="connsiteX4841" fmla="*/ 1105715 w 4796532"/>
                  <a:gd name="connsiteY4841" fmla="*/ 4224614 h 6739347"/>
                  <a:gd name="connsiteX4842" fmla="*/ 1105161 w 4796532"/>
                  <a:gd name="connsiteY4842" fmla="*/ 4227828 h 6739347"/>
                  <a:gd name="connsiteX4843" fmla="*/ 1105937 w 4796532"/>
                  <a:gd name="connsiteY4843" fmla="*/ 4232039 h 6739347"/>
                  <a:gd name="connsiteX4844" fmla="*/ 1107378 w 4796532"/>
                  <a:gd name="connsiteY4844" fmla="*/ 4234920 h 6739347"/>
                  <a:gd name="connsiteX4845" fmla="*/ 1113030 w 4796532"/>
                  <a:gd name="connsiteY4845" fmla="*/ 4239685 h 6739347"/>
                  <a:gd name="connsiteX4846" fmla="*/ 1118459 w 4796532"/>
                  <a:gd name="connsiteY4846" fmla="*/ 4247775 h 6739347"/>
                  <a:gd name="connsiteX4847" fmla="*/ 1120675 w 4796532"/>
                  <a:gd name="connsiteY4847" fmla="*/ 4248994 h 6739347"/>
                  <a:gd name="connsiteX4848" fmla="*/ 1123778 w 4796532"/>
                  <a:gd name="connsiteY4848" fmla="*/ 4248107 h 6739347"/>
                  <a:gd name="connsiteX4849" fmla="*/ 1132532 w 4796532"/>
                  <a:gd name="connsiteY4849" fmla="*/ 4237580 h 6739347"/>
                  <a:gd name="connsiteX4850" fmla="*/ 1143725 w 4796532"/>
                  <a:gd name="connsiteY4850" fmla="*/ 4231041 h 6739347"/>
                  <a:gd name="connsiteX4851" fmla="*/ 1146717 w 4796532"/>
                  <a:gd name="connsiteY4851" fmla="*/ 4230377 h 6739347"/>
                  <a:gd name="connsiteX4852" fmla="*/ 1154585 w 4796532"/>
                  <a:gd name="connsiteY4852" fmla="*/ 4232372 h 6739347"/>
                  <a:gd name="connsiteX4853" fmla="*/ 1157466 w 4796532"/>
                  <a:gd name="connsiteY4853" fmla="*/ 4230820 h 6739347"/>
                  <a:gd name="connsiteX4854" fmla="*/ 1161899 w 4796532"/>
                  <a:gd name="connsiteY4854" fmla="*/ 4222509 h 6739347"/>
                  <a:gd name="connsiteX4855" fmla="*/ 1164669 w 4796532"/>
                  <a:gd name="connsiteY4855" fmla="*/ 4218852 h 6739347"/>
                  <a:gd name="connsiteX4856" fmla="*/ 1168991 w 4796532"/>
                  <a:gd name="connsiteY4856" fmla="*/ 4216303 h 6739347"/>
                  <a:gd name="connsiteX4857" fmla="*/ 1173534 w 4796532"/>
                  <a:gd name="connsiteY4857" fmla="*/ 4215306 h 6739347"/>
                  <a:gd name="connsiteX4858" fmla="*/ 1178078 w 4796532"/>
                  <a:gd name="connsiteY4858" fmla="*/ 4215638 h 6739347"/>
                  <a:gd name="connsiteX4859" fmla="*/ 1191486 w 4796532"/>
                  <a:gd name="connsiteY4859" fmla="*/ 4220625 h 6739347"/>
                  <a:gd name="connsiteX4860" fmla="*/ 1194479 w 4796532"/>
                  <a:gd name="connsiteY4860" fmla="*/ 4219628 h 6739347"/>
                  <a:gd name="connsiteX4861" fmla="*/ 1199576 w 4796532"/>
                  <a:gd name="connsiteY4861" fmla="*/ 4214641 h 6739347"/>
                  <a:gd name="connsiteX4862" fmla="*/ 1202236 w 4796532"/>
                  <a:gd name="connsiteY4862" fmla="*/ 4213311 h 6739347"/>
                  <a:gd name="connsiteX4863" fmla="*/ 1204230 w 4796532"/>
                  <a:gd name="connsiteY4863" fmla="*/ 4213865 h 6739347"/>
                  <a:gd name="connsiteX4864" fmla="*/ 1207998 w 4796532"/>
                  <a:gd name="connsiteY4864" fmla="*/ 4217411 h 6739347"/>
                  <a:gd name="connsiteX4865" fmla="*/ 1210214 w 4796532"/>
                  <a:gd name="connsiteY4865" fmla="*/ 4218852 h 6739347"/>
                  <a:gd name="connsiteX4866" fmla="*/ 1232710 w 4796532"/>
                  <a:gd name="connsiteY4866" fmla="*/ 4226276 h 6739347"/>
                  <a:gd name="connsiteX4867" fmla="*/ 1233707 w 4796532"/>
                  <a:gd name="connsiteY4867" fmla="*/ 4227496 h 6739347"/>
                  <a:gd name="connsiteX4868" fmla="*/ 1233707 w 4796532"/>
                  <a:gd name="connsiteY4868" fmla="*/ 4229269 h 6739347"/>
                  <a:gd name="connsiteX4869" fmla="*/ 1233042 w 4796532"/>
                  <a:gd name="connsiteY4869" fmla="*/ 4230931 h 6739347"/>
                  <a:gd name="connsiteX4870" fmla="*/ 1232710 w 4796532"/>
                  <a:gd name="connsiteY4870" fmla="*/ 4232593 h 6739347"/>
                  <a:gd name="connsiteX4871" fmla="*/ 1234040 w 4796532"/>
                  <a:gd name="connsiteY4871" fmla="*/ 4234366 h 6739347"/>
                  <a:gd name="connsiteX4872" fmla="*/ 1244124 w 4796532"/>
                  <a:gd name="connsiteY4872" fmla="*/ 4239242 h 6739347"/>
                  <a:gd name="connsiteX4873" fmla="*/ 1245342 w 4796532"/>
                  <a:gd name="connsiteY4873" fmla="*/ 4240239 h 6739347"/>
                  <a:gd name="connsiteX4874" fmla="*/ 1246118 w 4796532"/>
                  <a:gd name="connsiteY4874" fmla="*/ 4241569 h 6739347"/>
                  <a:gd name="connsiteX4875" fmla="*/ 1246562 w 4796532"/>
                  <a:gd name="connsiteY4875" fmla="*/ 4244118 h 6739347"/>
                  <a:gd name="connsiteX4876" fmla="*/ 1246229 w 4796532"/>
                  <a:gd name="connsiteY4876" fmla="*/ 4245891 h 6739347"/>
                  <a:gd name="connsiteX4877" fmla="*/ 1245675 w 4796532"/>
                  <a:gd name="connsiteY4877" fmla="*/ 4247553 h 6739347"/>
                  <a:gd name="connsiteX4878" fmla="*/ 1245675 w 4796532"/>
                  <a:gd name="connsiteY4878" fmla="*/ 4249437 h 6739347"/>
                  <a:gd name="connsiteX4879" fmla="*/ 1247116 w 4796532"/>
                  <a:gd name="connsiteY4879" fmla="*/ 4252207 h 6739347"/>
                  <a:gd name="connsiteX4880" fmla="*/ 1249443 w 4796532"/>
                  <a:gd name="connsiteY4880" fmla="*/ 4253759 h 6739347"/>
                  <a:gd name="connsiteX4881" fmla="*/ 1251992 w 4796532"/>
                  <a:gd name="connsiteY4881" fmla="*/ 4254313 h 6739347"/>
                  <a:gd name="connsiteX4882" fmla="*/ 1256646 w 4796532"/>
                  <a:gd name="connsiteY4882" fmla="*/ 4253980 h 6739347"/>
                  <a:gd name="connsiteX4883" fmla="*/ 1258197 w 4796532"/>
                  <a:gd name="connsiteY4883" fmla="*/ 4254867 h 6739347"/>
                  <a:gd name="connsiteX4884" fmla="*/ 1259305 w 4796532"/>
                  <a:gd name="connsiteY4884" fmla="*/ 4256862 h 6739347"/>
                  <a:gd name="connsiteX4885" fmla="*/ 1260414 w 4796532"/>
                  <a:gd name="connsiteY4885" fmla="*/ 4259964 h 6739347"/>
                  <a:gd name="connsiteX4886" fmla="*/ 1263738 w 4796532"/>
                  <a:gd name="connsiteY4886" fmla="*/ 4266392 h 6739347"/>
                  <a:gd name="connsiteX4887" fmla="*/ 1266952 w 4796532"/>
                  <a:gd name="connsiteY4887" fmla="*/ 4266946 h 6739347"/>
                  <a:gd name="connsiteX4888" fmla="*/ 1270720 w 4796532"/>
                  <a:gd name="connsiteY4888" fmla="*/ 4264840 h 6739347"/>
                  <a:gd name="connsiteX4889" fmla="*/ 1275706 w 4796532"/>
                  <a:gd name="connsiteY4889" fmla="*/ 4263067 h 6739347"/>
                  <a:gd name="connsiteX4890" fmla="*/ 1280028 w 4796532"/>
                  <a:gd name="connsiteY4890" fmla="*/ 4265173 h 6739347"/>
                  <a:gd name="connsiteX4891" fmla="*/ 1282355 w 4796532"/>
                  <a:gd name="connsiteY4891" fmla="*/ 4269716 h 6739347"/>
                  <a:gd name="connsiteX4892" fmla="*/ 1283020 w 4796532"/>
                  <a:gd name="connsiteY4892" fmla="*/ 4270935 h 6739347"/>
                  <a:gd name="connsiteX4893" fmla="*/ 1283796 w 4796532"/>
                  <a:gd name="connsiteY4893" fmla="*/ 4278360 h 6739347"/>
                  <a:gd name="connsiteX4894" fmla="*/ 1281468 w 4796532"/>
                  <a:gd name="connsiteY4894" fmla="*/ 4285452 h 6739347"/>
                  <a:gd name="connsiteX4895" fmla="*/ 1283131 w 4796532"/>
                  <a:gd name="connsiteY4895" fmla="*/ 4286671 h 6739347"/>
                  <a:gd name="connsiteX4896" fmla="*/ 1283685 w 4796532"/>
                  <a:gd name="connsiteY4896" fmla="*/ 4286893 h 6739347"/>
                  <a:gd name="connsiteX4897" fmla="*/ 1283020 w 4796532"/>
                  <a:gd name="connsiteY4897" fmla="*/ 4289441 h 6739347"/>
                  <a:gd name="connsiteX4898" fmla="*/ 1280028 w 4796532"/>
                  <a:gd name="connsiteY4898" fmla="*/ 4291768 h 6739347"/>
                  <a:gd name="connsiteX4899" fmla="*/ 1279363 w 4796532"/>
                  <a:gd name="connsiteY4899" fmla="*/ 4295093 h 6739347"/>
                  <a:gd name="connsiteX4900" fmla="*/ 1280250 w 4796532"/>
                  <a:gd name="connsiteY4900" fmla="*/ 4298639 h 6739347"/>
                  <a:gd name="connsiteX4901" fmla="*/ 1282133 w 4796532"/>
                  <a:gd name="connsiteY4901" fmla="*/ 4301188 h 6739347"/>
                  <a:gd name="connsiteX4902" fmla="*/ 1283685 w 4796532"/>
                  <a:gd name="connsiteY4902" fmla="*/ 4303847 h 6739347"/>
                  <a:gd name="connsiteX4903" fmla="*/ 1283685 w 4796532"/>
                  <a:gd name="connsiteY4903" fmla="*/ 4307837 h 6739347"/>
                  <a:gd name="connsiteX4904" fmla="*/ 1282244 w 4796532"/>
                  <a:gd name="connsiteY4904" fmla="*/ 4310164 h 6739347"/>
                  <a:gd name="connsiteX4905" fmla="*/ 1275374 w 4796532"/>
                  <a:gd name="connsiteY4905" fmla="*/ 4315151 h 6739347"/>
                  <a:gd name="connsiteX4906" fmla="*/ 1271495 w 4796532"/>
                  <a:gd name="connsiteY4906" fmla="*/ 4320691 h 6739347"/>
                  <a:gd name="connsiteX4907" fmla="*/ 1269944 w 4796532"/>
                  <a:gd name="connsiteY4907" fmla="*/ 4324459 h 6739347"/>
                  <a:gd name="connsiteX4908" fmla="*/ 1269611 w 4796532"/>
                  <a:gd name="connsiteY4908" fmla="*/ 4328227 h 6739347"/>
                  <a:gd name="connsiteX4909" fmla="*/ 1270720 w 4796532"/>
                  <a:gd name="connsiteY4909" fmla="*/ 4330665 h 6739347"/>
                  <a:gd name="connsiteX4910" fmla="*/ 1272714 w 4796532"/>
                  <a:gd name="connsiteY4910" fmla="*/ 4332327 h 6739347"/>
                  <a:gd name="connsiteX4911" fmla="*/ 1276703 w 4796532"/>
                  <a:gd name="connsiteY4911" fmla="*/ 4334543 h 6739347"/>
                  <a:gd name="connsiteX4912" fmla="*/ 1278144 w 4796532"/>
                  <a:gd name="connsiteY4912" fmla="*/ 4336870 h 6739347"/>
                  <a:gd name="connsiteX4913" fmla="*/ 1280028 w 4796532"/>
                  <a:gd name="connsiteY4913" fmla="*/ 4344184 h 6739347"/>
                  <a:gd name="connsiteX4914" fmla="*/ 1281690 w 4796532"/>
                  <a:gd name="connsiteY4914" fmla="*/ 4346622 h 6739347"/>
                  <a:gd name="connsiteX4915" fmla="*/ 1287009 w 4796532"/>
                  <a:gd name="connsiteY4915" fmla="*/ 4350722 h 6739347"/>
                  <a:gd name="connsiteX4916" fmla="*/ 1288450 w 4796532"/>
                  <a:gd name="connsiteY4916" fmla="*/ 4352495 h 6739347"/>
                  <a:gd name="connsiteX4917" fmla="*/ 1288450 w 4796532"/>
                  <a:gd name="connsiteY4917" fmla="*/ 4353271 h 6739347"/>
                  <a:gd name="connsiteX4918" fmla="*/ 1288118 w 4796532"/>
                  <a:gd name="connsiteY4918" fmla="*/ 4355044 h 6739347"/>
                  <a:gd name="connsiteX4919" fmla="*/ 1288339 w 4796532"/>
                  <a:gd name="connsiteY4919" fmla="*/ 4356042 h 6739347"/>
                  <a:gd name="connsiteX4920" fmla="*/ 1288672 w 4796532"/>
                  <a:gd name="connsiteY4920" fmla="*/ 4356374 h 6739347"/>
                  <a:gd name="connsiteX4921" fmla="*/ 1289779 w 4796532"/>
                  <a:gd name="connsiteY4921" fmla="*/ 4356817 h 6739347"/>
                  <a:gd name="connsiteX4922" fmla="*/ 1290112 w 4796532"/>
                  <a:gd name="connsiteY4922" fmla="*/ 4357039 h 6739347"/>
                  <a:gd name="connsiteX4923" fmla="*/ 1290666 w 4796532"/>
                  <a:gd name="connsiteY4923" fmla="*/ 4358036 h 6739347"/>
                  <a:gd name="connsiteX4924" fmla="*/ 1291220 w 4796532"/>
                  <a:gd name="connsiteY4924" fmla="*/ 4358701 h 6739347"/>
                  <a:gd name="connsiteX4925" fmla="*/ 1291220 w 4796532"/>
                  <a:gd name="connsiteY4925" fmla="*/ 4359698 h 6739347"/>
                  <a:gd name="connsiteX4926" fmla="*/ 1290888 w 4796532"/>
                  <a:gd name="connsiteY4926" fmla="*/ 4361804 h 6739347"/>
                  <a:gd name="connsiteX4927" fmla="*/ 1290001 w 4796532"/>
                  <a:gd name="connsiteY4927" fmla="*/ 4363134 h 6739347"/>
                  <a:gd name="connsiteX4928" fmla="*/ 1289779 w 4796532"/>
                  <a:gd name="connsiteY4928" fmla="*/ 4364574 h 6739347"/>
                  <a:gd name="connsiteX4929" fmla="*/ 1290112 w 4796532"/>
                  <a:gd name="connsiteY4929" fmla="*/ 4366015 h 6739347"/>
                  <a:gd name="connsiteX4930" fmla="*/ 1290999 w 4796532"/>
                  <a:gd name="connsiteY4930" fmla="*/ 4367566 h 6739347"/>
                  <a:gd name="connsiteX4931" fmla="*/ 1292550 w 4796532"/>
                  <a:gd name="connsiteY4931" fmla="*/ 4371334 h 6739347"/>
                  <a:gd name="connsiteX4932" fmla="*/ 1293880 w 4796532"/>
                  <a:gd name="connsiteY4932" fmla="*/ 4376210 h 6739347"/>
                  <a:gd name="connsiteX4933" fmla="*/ 1293880 w 4796532"/>
                  <a:gd name="connsiteY4933" fmla="*/ 4380088 h 6739347"/>
                  <a:gd name="connsiteX4934" fmla="*/ 1290999 w 4796532"/>
                  <a:gd name="connsiteY4934" fmla="*/ 4380975 h 6739347"/>
                  <a:gd name="connsiteX4935" fmla="*/ 1285679 w 4796532"/>
                  <a:gd name="connsiteY4935" fmla="*/ 4379645 h 6739347"/>
                  <a:gd name="connsiteX4936" fmla="*/ 1283353 w 4796532"/>
                  <a:gd name="connsiteY4936" fmla="*/ 4379867 h 6739347"/>
                  <a:gd name="connsiteX4937" fmla="*/ 1282577 w 4796532"/>
                  <a:gd name="connsiteY4937" fmla="*/ 4382194 h 6739347"/>
                  <a:gd name="connsiteX4938" fmla="*/ 1283796 w 4796532"/>
                  <a:gd name="connsiteY4938" fmla="*/ 4385408 h 6739347"/>
                  <a:gd name="connsiteX4939" fmla="*/ 1285458 w 4796532"/>
                  <a:gd name="connsiteY4939" fmla="*/ 4387513 h 6739347"/>
                  <a:gd name="connsiteX4940" fmla="*/ 1286012 w 4796532"/>
                  <a:gd name="connsiteY4940" fmla="*/ 4389840 h 6739347"/>
                  <a:gd name="connsiteX4941" fmla="*/ 1283907 w 4796532"/>
                  <a:gd name="connsiteY4941" fmla="*/ 4393608 h 6739347"/>
                  <a:gd name="connsiteX4942" fmla="*/ 1281912 w 4796532"/>
                  <a:gd name="connsiteY4942" fmla="*/ 4395048 h 6739347"/>
                  <a:gd name="connsiteX4943" fmla="*/ 1275042 w 4796532"/>
                  <a:gd name="connsiteY4943" fmla="*/ 4396489 h 6739347"/>
                  <a:gd name="connsiteX4944" fmla="*/ 1272381 w 4796532"/>
                  <a:gd name="connsiteY4944" fmla="*/ 4398705 h 6739347"/>
                  <a:gd name="connsiteX4945" fmla="*/ 1272714 w 4796532"/>
                  <a:gd name="connsiteY4945" fmla="*/ 4400700 h 6739347"/>
                  <a:gd name="connsiteX4946" fmla="*/ 1273822 w 4796532"/>
                  <a:gd name="connsiteY4946" fmla="*/ 4403692 h 6739347"/>
                  <a:gd name="connsiteX4947" fmla="*/ 1273822 w 4796532"/>
                  <a:gd name="connsiteY4947" fmla="*/ 4408568 h 6739347"/>
                  <a:gd name="connsiteX4948" fmla="*/ 1271938 w 4796532"/>
                  <a:gd name="connsiteY4948" fmla="*/ 4411671 h 6739347"/>
                  <a:gd name="connsiteX4949" fmla="*/ 1269390 w 4796532"/>
                  <a:gd name="connsiteY4949" fmla="*/ 4414330 h 6739347"/>
                  <a:gd name="connsiteX4950" fmla="*/ 1267173 w 4796532"/>
                  <a:gd name="connsiteY4950" fmla="*/ 4417765 h 6739347"/>
                  <a:gd name="connsiteX4951" fmla="*/ 1266509 w 4796532"/>
                  <a:gd name="connsiteY4951" fmla="*/ 4423306 h 6739347"/>
                  <a:gd name="connsiteX4952" fmla="*/ 1267395 w 4796532"/>
                  <a:gd name="connsiteY4952" fmla="*/ 4426409 h 6739347"/>
                  <a:gd name="connsiteX4953" fmla="*/ 1269168 w 4796532"/>
                  <a:gd name="connsiteY4953" fmla="*/ 4427739 h 6739347"/>
                  <a:gd name="connsiteX4954" fmla="*/ 1273822 w 4796532"/>
                  <a:gd name="connsiteY4954" fmla="*/ 4429401 h 6739347"/>
                  <a:gd name="connsiteX4955" fmla="*/ 1291220 w 4796532"/>
                  <a:gd name="connsiteY4955" fmla="*/ 4442256 h 6739347"/>
                  <a:gd name="connsiteX4956" fmla="*/ 1292883 w 4796532"/>
                  <a:gd name="connsiteY4956" fmla="*/ 4445359 h 6739347"/>
                  <a:gd name="connsiteX4957" fmla="*/ 1293326 w 4796532"/>
                  <a:gd name="connsiteY4957" fmla="*/ 4449015 h 6739347"/>
                  <a:gd name="connsiteX4958" fmla="*/ 1295764 w 4796532"/>
                  <a:gd name="connsiteY4958" fmla="*/ 4448572 h 6739347"/>
                  <a:gd name="connsiteX4959" fmla="*/ 1305294 w 4796532"/>
                  <a:gd name="connsiteY4959" fmla="*/ 4449569 h 6739347"/>
                  <a:gd name="connsiteX4960" fmla="*/ 1307953 w 4796532"/>
                  <a:gd name="connsiteY4960" fmla="*/ 4455000 h 6739347"/>
                  <a:gd name="connsiteX4961" fmla="*/ 1312386 w 4796532"/>
                  <a:gd name="connsiteY4961" fmla="*/ 4458656 h 6739347"/>
                  <a:gd name="connsiteX4962" fmla="*/ 1309172 w 4796532"/>
                  <a:gd name="connsiteY4962" fmla="*/ 4466192 h 6739347"/>
                  <a:gd name="connsiteX4963" fmla="*/ 1303520 w 4796532"/>
                  <a:gd name="connsiteY4963" fmla="*/ 4475390 h 6739347"/>
                  <a:gd name="connsiteX4964" fmla="*/ 1300750 w 4796532"/>
                  <a:gd name="connsiteY4964" fmla="*/ 4483922 h 6739347"/>
                  <a:gd name="connsiteX4965" fmla="*/ 1304075 w 4796532"/>
                  <a:gd name="connsiteY4965" fmla="*/ 4486471 h 6739347"/>
                  <a:gd name="connsiteX4966" fmla="*/ 1312497 w 4796532"/>
                  <a:gd name="connsiteY4966" fmla="*/ 4488909 h 6739347"/>
                  <a:gd name="connsiteX4967" fmla="*/ 1313716 w 4796532"/>
                  <a:gd name="connsiteY4967" fmla="*/ 4491569 h 6739347"/>
                  <a:gd name="connsiteX4968" fmla="*/ 1313716 w 4796532"/>
                  <a:gd name="connsiteY4968" fmla="*/ 4491569 h 6739347"/>
                  <a:gd name="connsiteX4969" fmla="*/ 1317040 w 4796532"/>
                  <a:gd name="connsiteY4969" fmla="*/ 4492566 h 6739347"/>
                  <a:gd name="connsiteX4970" fmla="*/ 1318924 w 4796532"/>
                  <a:gd name="connsiteY4970" fmla="*/ 4496444 h 6739347"/>
                  <a:gd name="connsiteX4971" fmla="*/ 1321583 w 4796532"/>
                  <a:gd name="connsiteY4971" fmla="*/ 4506418 h 6739347"/>
                  <a:gd name="connsiteX4972" fmla="*/ 1323024 w 4796532"/>
                  <a:gd name="connsiteY4972" fmla="*/ 4508856 h 6739347"/>
                  <a:gd name="connsiteX4973" fmla="*/ 1324465 w 4796532"/>
                  <a:gd name="connsiteY4973" fmla="*/ 4510407 h 6739347"/>
                  <a:gd name="connsiteX4974" fmla="*/ 1325684 w 4796532"/>
                  <a:gd name="connsiteY4974" fmla="*/ 4512180 h 6739347"/>
                  <a:gd name="connsiteX4975" fmla="*/ 1326459 w 4796532"/>
                  <a:gd name="connsiteY4975" fmla="*/ 4515283 h 6739347"/>
                  <a:gd name="connsiteX4976" fmla="*/ 1327235 w 4796532"/>
                  <a:gd name="connsiteY4976" fmla="*/ 4526697 h 6739347"/>
                  <a:gd name="connsiteX4977" fmla="*/ 1328454 w 4796532"/>
                  <a:gd name="connsiteY4977" fmla="*/ 4532127 h 6739347"/>
                  <a:gd name="connsiteX4978" fmla="*/ 1330116 w 4796532"/>
                  <a:gd name="connsiteY4978" fmla="*/ 4535008 h 6739347"/>
                  <a:gd name="connsiteX4979" fmla="*/ 1347847 w 4796532"/>
                  <a:gd name="connsiteY4979" fmla="*/ 4549082 h 6739347"/>
                  <a:gd name="connsiteX4980" fmla="*/ 1350728 w 4796532"/>
                  <a:gd name="connsiteY4980" fmla="*/ 4551520 h 6739347"/>
                  <a:gd name="connsiteX4981" fmla="*/ 1353498 w 4796532"/>
                  <a:gd name="connsiteY4981" fmla="*/ 4552739 h 6739347"/>
                  <a:gd name="connsiteX4982" fmla="*/ 1359372 w 4796532"/>
                  <a:gd name="connsiteY4982" fmla="*/ 4554290 h 6739347"/>
                  <a:gd name="connsiteX4983" fmla="*/ 1368902 w 4796532"/>
                  <a:gd name="connsiteY4983" fmla="*/ 4559609 h 6739347"/>
                  <a:gd name="connsiteX4984" fmla="*/ 1372448 w 4796532"/>
                  <a:gd name="connsiteY4984" fmla="*/ 4560385 h 6739347"/>
                  <a:gd name="connsiteX4985" fmla="*/ 1375661 w 4796532"/>
                  <a:gd name="connsiteY4985" fmla="*/ 4560385 h 6739347"/>
                  <a:gd name="connsiteX4986" fmla="*/ 1376881 w 4796532"/>
                  <a:gd name="connsiteY4986" fmla="*/ 4561161 h 6739347"/>
                  <a:gd name="connsiteX4987" fmla="*/ 1378211 w 4796532"/>
                  <a:gd name="connsiteY4987" fmla="*/ 4562712 h 6739347"/>
                  <a:gd name="connsiteX4988" fmla="*/ 1379097 w 4796532"/>
                  <a:gd name="connsiteY4988" fmla="*/ 4564928 h 6739347"/>
                  <a:gd name="connsiteX4989" fmla="*/ 1379872 w 4796532"/>
                  <a:gd name="connsiteY4989" fmla="*/ 4567699 h 6739347"/>
                  <a:gd name="connsiteX4990" fmla="*/ 1380870 w 4796532"/>
                  <a:gd name="connsiteY4990" fmla="*/ 4569915 h 6739347"/>
                  <a:gd name="connsiteX4991" fmla="*/ 1382311 w 4796532"/>
                  <a:gd name="connsiteY4991" fmla="*/ 4570469 h 6739347"/>
                  <a:gd name="connsiteX4992" fmla="*/ 1385192 w 4796532"/>
                  <a:gd name="connsiteY4992" fmla="*/ 4568474 h 6739347"/>
                  <a:gd name="connsiteX4993" fmla="*/ 1385746 w 4796532"/>
                  <a:gd name="connsiteY4993" fmla="*/ 4568253 h 6739347"/>
                  <a:gd name="connsiteX4994" fmla="*/ 1386743 w 4796532"/>
                  <a:gd name="connsiteY4994" fmla="*/ 4568918 h 6739347"/>
                  <a:gd name="connsiteX4995" fmla="*/ 1386743 w 4796532"/>
                  <a:gd name="connsiteY4995" fmla="*/ 4569583 h 6739347"/>
                  <a:gd name="connsiteX4996" fmla="*/ 1386743 w 4796532"/>
                  <a:gd name="connsiteY4996" fmla="*/ 4570469 h 6739347"/>
                  <a:gd name="connsiteX4997" fmla="*/ 1389292 w 4796532"/>
                  <a:gd name="connsiteY4997" fmla="*/ 4580664 h 6739347"/>
                  <a:gd name="connsiteX4998" fmla="*/ 1388738 w 4796532"/>
                  <a:gd name="connsiteY4998" fmla="*/ 4582105 h 6739347"/>
                  <a:gd name="connsiteX4999" fmla="*/ 1388516 w 4796532"/>
                  <a:gd name="connsiteY4999" fmla="*/ 4583545 h 6739347"/>
                  <a:gd name="connsiteX5000" fmla="*/ 1388516 w 4796532"/>
                  <a:gd name="connsiteY5000" fmla="*/ 4584986 h 6739347"/>
                  <a:gd name="connsiteX5001" fmla="*/ 1388295 w 4796532"/>
                  <a:gd name="connsiteY5001" fmla="*/ 4586426 h 6739347"/>
                  <a:gd name="connsiteX5002" fmla="*/ 1386965 w 4796532"/>
                  <a:gd name="connsiteY5002" fmla="*/ 4590637 h 6739347"/>
                  <a:gd name="connsiteX5003" fmla="*/ 1385081 w 4796532"/>
                  <a:gd name="connsiteY5003" fmla="*/ 4601719 h 6739347"/>
                  <a:gd name="connsiteX5004" fmla="*/ 1383087 w 4796532"/>
                  <a:gd name="connsiteY5004" fmla="*/ 4606595 h 6739347"/>
                  <a:gd name="connsiteX5005" fmla="*/ 1378654 w 4796532"/>
                  <a:gd name="connsiteY5005" fmla="*/ 4613798 h 6739347"/>
                  <a:gd name="connsiteX5006" fmla="*/ 1377656 w 4796532"/>
                  <a:gd name="connsiteY5006" fmla="*/ 4618563 h 6739347"/>
                  <a:gd name="connsiteX5007" fmla="*/ 1382532 w 4796532"/>
                  <a:gd name="connsiteY5007" fmla="*/ 4618563 h 6739347"/>
                  <a:gd name="connsiteX5008" fmla="*/ 1392284 w 4796532"/>
                  <a:gd name="connsiteY5008" fmla="*/ 4621998 h 6739347"/>
                  <a:gd name="connsiteX5009" fmla="*/ 1416109 w 4796532"/>
                  <a:gd name="connsiteY5009" fmla="*/ 4615792 h 6739347"/>
                  <a:gd name="connsiteX5010" fmla="*/ 1418658 w 4796532"/>
                  <a:gd name="connsiteY5010" fmla="*/ 4616347 h 6739347"/>
                  <a:gd name="connsiteX5011" fmla="*/ 1425307 w 4796532"/>
                  <a:gd name="connsiteY5011" fmla="*/ 4621223 h 6739347"/>
                  <a:gd name="connsiteX5012" fmla="*/ 1439491 w 4796532"/>
                  <a:gd name="connsiteY5012" fmla="*/ 4625212 h 6739347"/>
                  <a:gd name="connsiteX5013" fmla="*/ 1443480 w 4796532"/>
                  <a:gd name="connsiteY5013" fmla="*/ 4628204 h 6739347"/>
                  <a:gd name="connsiteX5014" fmla="*/ 1447027 w 4796532"/>
                  <a:gd name="connsiteY5014" fmla="*/ 4633080 h 6739347"/>
                  <a:gd name="connsiteX5015" fmla="*/ 1448689 w 4796532"/>
                  <a:gd name="connsiteY5015" fmla="*/ 4634077 h 6739347"/>
                  <a:gd name="connsiteX5016" fmla="*/ 1454341 w 4796532"/>
                  <a:gd name="connsiteY5016" fmla="*/ 4633855 h 6739347"/>
                  <a:gd name="connsiteX5017" fmla="*/ 1456667 w 4796532"/>
                  <a:gd name="connsiteY5017" fmla="*/ 4634188 h 6739347"/>
                  <a:gd name="connsiteX5018" fmla="*/ 1458884 w 4796532"/>
                  <a:gd name="connsiteY5018" fmla="*/ 4635518 h 6739347"/>
                  <a:gd name="connsiteX5019" fmla="*/ 1460989 w 4796532"/>
                  <a:gd name="connsiteY5019" fmla="*/ 4638288 h 6739347"/>
                  <a:gd name="connsiteX5020" fmla="*/ 1461765 w 4796532"/>
                  <a:gd name="connsiteY5020" fmla="*/ 4639729 h 6739347"/>
                  <a:gd name="connsiteX5021" fmla="*/ 1461987 w 4796532"/>
                  <a:gd name="connsiteY5021" fmla="*/ 4641169 h 6739347"/>
                  <a:gd name="connsiteX5022" fmla="*/ 1461765 w 4796532"/>
                  <a:gd name="connsiteY5022" fmla="*/ 4642610 h 6739347"/>
                  <a:gd name="connsiteX5023" fmla="*/ 1460989 w 4796532"/>
                  <a:gd name="connsiteY5023" fmla="*/ 4643940 h 6739347"/>
                  <a:gd name="connsiteX5024" fmla="*/ 1452567 w 4796532"/>
                  <a:gd name="connsiteY5024" fmla="*/ 4648372 h 6739347"/>
                  <a:gd name="connsiteX5025" fmla="*/ 1451791 w 4796532"/>
                  <a:gd name="connsiteY5025" fmla="*/ 4649148 h 6739347"/>
                  <a:gd name="connsiteX5026" fmla="*/ 1451791 w 4796532"/>
                  <a:gd name="connsiteY5026" fmla="*/ 4650700 h 6739347"/>
                  <a:gd name="connsiteX5027" fmla="*/ 1452013 w 4796532"/>
                  <a:gd name="connsiteY5027" fmla="*/ 4654024 h 6739347"/>
                  <a:gd name="connsiteX5028" fmla="*/ 1453232 w 4796532"/>
                  <a:gd name="connsiteY5028" fmla="*/ 4659232 h 6739347"/>
                  <a:gd name="connsiteX5029" fmla="*/ 1455227 w 4796532"/>
                  <a:gd name="connsiteY5029" fmla="*/ 4663221 h 6739347"/>
                  <a:gd name="connsiteX5030" fmla="*/ 1457887 w 4796532"/>
                  <a:gd name="connsiteY5030" fmla="*/ 4666103 h 6739347"/>
                  <a:gd name="connsiteX5031" fmla="*/ 1460989 w 4796532"/>
                  <a:gd name="connsiteY5031" fmla="*/ 4668097 h 6739347"/>
                  <a:gd name="connsiteX5032" fmla="*/ 1466641 w 4796532"/>
                  <a:gd name="connsiteY5032" fmla="*/ 4670757 h 6739347"/>
                  <a:gd name="connsiteX5033" fmla="*/ 1469301 w 4796532"/>
                  <a:gd name="connsiteY5033" fmla="*/ 4672752 h 6739347"/>
                  <a:gd name="connsiteX5034" fmla="*/ 1471074 w 4796532"/>
                  <a:gd name="connsiteY5034" fmla="*/ 4676187 h 6739347"/>
                  <a:gd name="connsiteX5035" fmla="*/ 1471074 w 4796532"/>
                  <a:gd name="connsiteY5035" fmla="*/ 4676187 h 6739347"/>
                  <a:gd name="connsiteX5036" fmla="*/ 1471849 w 4796532"/>
                  <a:gd name="connsiteY5036" fmla="*/ 4677406 h 6739347"/>
                  <a:gd name="connsiteX5037" fmla="*/ 1472736 w 4796532"/>
                  <a:gd name="connsiteY5037" fmla="*/ 4677739 h 6739347"/>
                  <a:gd name="connsiteX5038" fmla="*/ 1473622 w 4796532"/>
                  <a:gd name="connsiteY5038" fmla="*/ 4677295 h 6739347"/>
                  <a:gd name="connsiteX5039" fmla="*/ 1474509 w 4796532"/>
                  <a:gd name="connsiteY5039" fmla="*/ 4676187 h 6739347"/>
                  <a:gd name="connsiteX5040" fmla="*/ 1476504 w 4796532"/>
                  <a:gd name="connsiteY5040" fmla="*/ 4675855 h 6739347"/>
                  <a:gd name="connsiteX5041" fmla="*/ 1478498 w 4796532"/>
                  <a:gd name="connsiteY5041" fmla="*/ 4676187 h 6739347"/>
                  <a:gd name="connsiteX5042" fmla="*/ 1480160 w 4796532"/>
                  <a:gd name="connsiteY5042" fmla="*/ 4677184 h 6739347"/>
                  <a:gd name="connsiteX5043" fmla="*/ 1479828 w 4796532"/>
                  <a:gd name="connsiteY5043" fmla="*/ 4678736 h 6739347"/>
                  <a:gd name="connsiteX5044" fmla="*/ 1479163 w 4796532"/>
                  <a:gd name="connsiteY5044" fmla="*/ 4680730 h 6739347"/>
                  <a:gd name="connsiteX5045" fmla="*/ 1479717 w 4796532"/>
                  <a:gd name="connsiteY5045" fmla="*/ 4682836 h 6739347"/>
                  <a:gd name="connsiteX5046" fmla="*/ 1481047 w 4796532"/>
                  <a:gd name="connsiteY5046" fmla="*/ 4683279 h 6739347"/>
                  <a:gd name="connsiteX5047" fmla="*/ 1484482 w 4796532"/>
                  <a:gd name="connsiteY5047" fmla="*/ 4682060 h 6739347"/>
                  <a:gd name="connsiteX5048" fmla="*/ 1485923 w 4796532"/>
                  <a:gd name="connsiteY5048" fmla="*/ 4682060 h 6739347"/>
                  <a:gd name="connsiteX5049" fmla="*/ 1488028 w 4796532"/>
                  <a:gd name="connsiteY5049" fmla="*/ 4686382 h 6739347"/>
                  <a:gd name="connsiteX5050" fmla="*/ 1487806 w 4796532"/>
                  <a:gd name="connsiteY5050" fmla="*/ 4687933 h 6739347"/>
                  <a:gd name="connsiteX5051" fmla="*/ 1486256 w 4796532"/>
                  <a:gd name="connsiteY5051" fmla="*/ 4700234 h 6739347"/>
                  <a:gd name="connsiteX5052" fmla="*/ 1487696 w 4796532"/>
                  <a:gd name="connsiteY5052" fmla="*/ 4706218 h 6739347"/>
                  <a:gd name="connsiteX5053" fmla="*/ 1485480 w 4796532"/>
                  <a:gd name="connsiteY5053" fmla="*/ 4707880 h 6739347"/>
                  <a:gd name="connsiteX5054" fmla="*/ 1483706 w 4796532"/>
                  <a:gd name="connsiteY5054" fmla="*/ 4707658 h 6739347"/>
                  <a:gd name="connsiteX5055" fmla="*/ 1482045 w 4796532"/>
                  <a:gd name="connsiteY5055" fmla="*/ 4706772 h 6739347"/>
                  <a:gd name="connsiteX5056" fmla="*/ 1480160 w 4796532"/>
                  <a:gd name="connsiteY5056" fmla="*/ 4706329 h 6739347"/>
                  <a:gd name="connsiteX5057" fmla="*/ 1472182 w 4796532"/>
                  <a:gd name="connsiteY5057" fmla="*/ 4708102 h 6739347"/>
                  <a:gd name="connsiteX5058" fmla="*/ 1472625 w 4796532"/>
                  <a:gd name="connsiteY5058" fmla="*/ 4708656 h 6739347"/>
                  <a:gd name="connsiteX5059" fmla="*/ 1473622 w 4796532"/>
                  <a:gd name="connsiteY5059" fmla="*/ 4710429 h 6739347"/>
                  <a:gd name="connsiteX5060" fmla="*/ 1474065 w 4796532"/>
                  <a:gd name="connsiteY5060" fmla="*/ 4711094 h 6739347"/>
                  <a:gd name="connsiteX5061" fmla="*/ 1471074 w 4796532"/>
                  <a:gd name="connsiteY5061" fmla="*/ 4712867 h 6739347"/>
                  <a:gd name="connsiteX5062" fmla="*/ 1467417 w 4796532"/>
                  <a:gd name="connsiteY5062" fmla="*/ 4713532 h 6739347"/>
                  <a:gd name="connsiteX5063" fmla="*/ 1463871 w 4796532"/>
                  <a:gd name="connsiteY5063" fmla="*/ 4713088 h 6739347"/>
                  <a:gd name="connsiteX5064" fmla="*/ 1460989 w 4796532"/>
                  <a:gd name="connsiteY5064" fmla="*/ 4711537 h 6739347"/>
                  <a:gd name="connsiteX5065" fmla="*/ 1458108 w 4796532"/>
                  <a:gd name="connsiteY5065" fmla="*/ 4712423 h 6739347"/>
                  <a:gd name="connsiteX5066" fmla="*/ 1457222 w 4796532"/>
                  <a:gd name="connsiteY5066" fmla="*/ 4714640 h 6739347"/>
                  <a:gd name="connsiteX5067" fmla="*/ 1458219 w 4796532"/>
                  <a:gd name="connsiteY5067" fmla="*/ 4716745 h 6739347"/>
                  <a:gd name="connsiteX5068" fmla="*/ 1460878 w 4796532"/>
                  <a:gd name="connsiteY5068" fmla="*/ 4717299 h 6739347"/>
                  <a:gd name="connsiteX5069" fmla="*/ 1459771 w 4796532"/>
                  <a:gd name="connsiteY5069" fmla="*/ 4720956 h 6739347"/>
                  <a:gd name="connsiteX5070" fmla="*/ 1458219 w 4796532"/>
                  <a:gd name="connsiteY5070" fmla="*/ 4724503 h 6739347"/>
                  <a:gd name="connsiteX5071" fmla="*/ 1454562 w 4796532"/>
                  <a:gd name="connsiteY5071" fmla="*/ 4730597 h 6739347"/>
                  <a:gd name="connsiteX5072" fmla="*/ 1452456 w 4796532"/>
                  <a:gd name="connsiteY5072" fmla="*/ 4732814 h 6739347"/>
                  <a:gd name="connsiteX5073" fmla="*/ 1450573 w 4796532"/>
                  <a:gd name="connsiteY5073" fmla="*/ 4733811 h 6739347"/>
                  <a:gd name="connsiteX5074" fmla="*/ 1446473 w 4796532"/>
                  <a:gd name="connsiteY5074" fmla="*/ 4735141 h 6739347"/>
                  <a:gd name="connsiteX5075" fmla="*/ 1442815 w 4796532"/>
                  <a:gd name="connsiteY5075" fmla="*/ 4738465 h 6739347"/>
                  <a:gd name="connsiteX5076" fmla="*/ 1439935 w 4796532"/>
                  <a:gd name="connsiteY5076" fmla="*/ 4742565 h 6739347"/>
                  <a:gd name="connsiteX5077" fmla="*/ 1436832 w 4796532"/>
                  <a:gd name="connsiteY5077" fmla="*/ 4745557 h 6739347"/>
                  <a:gd name="connsiteX5078" fmla="*/ 1430958 w 4796532"/>
                  <a:gd name="connsiteY5078" fmla="*/ 4745557 h 6739347"/>
                  <a:gd name="connsiteX5079" fmla="*/ 1430404 w 4796532"/>
                  <a:gd name="connsiteY5079" fmla="*/ 4746111 h 6739347"/>
                  <a:gd name="connsiteX5080" fmla="*/ 1430404 w 4796532"/>
                  <a:gd name="connsiteY5080" fmla="*/ 4747109 h 6739347"/>
                  <a:gd name="connsiteX5081" fmla="*/ 1429961 w 4796532"/>
                  <a:gd name="connsiteY5081" fmla="*/ 4747884 h 6739347"/>
                  <a:gd name="connsiteX5082" fmla="*/ 1429961 w 4796532"/>
                  <a:gd name="connsiteY5082" fmla="*/ 4748328 h 6739347"/>
                  <a:gd name="connsiteX5083" fmla="*/ 1429961 w 4796532"/>
                  <a:gd name="connsiteY5083" fmla="*/ 4749214 h 6739347"/>
                  <a:gd name="connsiteX5084" fmla="*/ 1429961 w 4796532"/>
                  <a:gd name="connsiteY5084" fmla="*/ 4750101 h 6739347"/>
                  <a:gd name="connsiteX5085" fmla="*/ 1429296 w 4796532"/>
                  <a:gd name="connsiteY5085" fmla="*/ 4750655 h 6739347"/>
                  <a:gd name="connsiteX5086" fmla="*/ 1428853 w 4796532"/>
                  <a:gd name="connsiteY5086" fmla="*/ 4750655 h 6739347"/>
                  <a:gd name="connsiteX5087" fmla="*/ 1427856 w 4796532"/>
                  <a:gd name="connsiteY5087" fmla="*/ 4750322 h 6739347"/>
                  <a:gd name="connsiteX5088" fmla="*/ 1423756 w 4796532"/>
                  <a:gd name="connsiteY5088" fmla="*/ 4750876 h 6739347"/>
                  <a:gd name="connsiteX5089" fmla="*/ 1420874 w 4796532"/>
                  <a:gd name="connsiteY5089" fmla="*/ 4753204 h 6739347"/>
                  <a:gd name="connsiteX5090" fmla="*/ 1419877 w 4796532"/>
                  <a:gd name="connsiteY5090" fmla="*/ 4753758 h 6739347"/>
                  <a:gd name="connsiteX5091" fmla="*/ 1415998 w 4796532"/>
                  <a:gd name="connsiteY5091" fmla="*/ 4753758 h 6739347"/>
                  <a:gd name="connsiteX5092" fmla="*/ 1407687 w 4796532"/>
                  <a:gd name="connsiteY5092" fmla="*/ 4750212 h 6739347"/>
                  <a:gd name="connsiteX5093" fmla="*/ 1404363 w 4796532"/>
                  <a:gd name="connsiteY5093" fmla="*/ 4750544 h 6739347"/>
                  <a:gd name="connsiteX5094" fmla="*/ 1401482 w 4796532"/>
                  <a:gd name="connsiteY5094" fmla="*/ 4752096 h 6739347"/>
                  <a:gd name="connsiteX5095" fmla="*/ 1398711 w 4796532"/>
                  <a:gd name="connsiteY5095" fmla="*/ 4752428 h 6739347"/>
                  <a:gd name="connsiteX5096" fmla="*/ 1396052 w 4796532"/>
                  <a:gd name="connsiteY5096" fmla="*/ 4751763 h 6739347"/>
                  <a:gd name="connsiteX5097" fmla="*/ 1390178 w 4796532"/>
                  <a:gd name="connsiteY5097" fmla="*/ 4748328 h 6739347"/>
                  <a:gd name="connsiteX5098" fmla="*/ 1388738 w 4796532"/>
                  <a:gd name="connsiteY5098" fmla="*/ 4747995 h 6739347"/>
                  <a:gd name="connsiteX5099" fmla="*/ 1384637 w 4796532"/>
                  <a:gd name="connsiteY5099" fmla="*/ 4748438 h 6739347"/>
                  <a:gd name="connsiteX5100" fmla="*/ 1383419 w 4796532"/>
                  <a:gd name="connsiteY5100" fmla="*/ 4747995 h 6739347"/>
                  <a:gd name="connsiteX5101" fmla="*/ 1381646 w 4796532"/>
                  <a:gd name="connsiteY5101" fmla="*/ 4745114 h 6739347"/>
                  <a:gd name="connsiteX5102" fmla="*/ 1380426 w 4796532"/>
                  <a:gd name="connsiteY5102" fmla="*/ 4737357 h 6739347"/>
                  <a:gd name="connsiteX5103" fmla="*/ 1378875 w 4796532"/>
                  <a:gd name="connsiteY5103" fmla="*/ 4734143 h 6739347"/>
                  <a:gd name="connsiteX5104" fmla="*/ 1376881 w 4796532"/>
                  <a:gd name="connsiteY5104" fmla="*/ 4733035 h 6739347"/>
                  <a:gd name="connsiteX5105" fmla="*/ 1371894 w 4796532"/>
                  <a:gd name="connsiteY5105" fmla="*/ 4733035 h 6739347"/>
                  <a:gd name="connsiteX5106" fmla="*/ 1369678 w 4796532"/>
                  <a:gd name="connsiteY5106" fmla="*/ 4732481 h 6739347"/>
                  <a:gd name="connsiteX5107" fmla="*/ 1362807 w 4796532"/>
                  <a:gd name="connsiteY5107" fmla="*/ 4729711 h 6739347"/>
                  <a:gd name="connsiteX5108" fmla="*/ 1360480 w 4796532"/>
                  <a:gd name="connsiteY5108" fmla="*/ 4729489 h 6739347"/>
                  <a:gd name="connsiteX5109" fmla="*/ 1358263 w 4796532"/>
                  <a:gd name="connsiteY5109" fmla="*/ 4730154 h 6739347"/>
                  <a:gd name="connsiteX5110" fmla="*/ 1353942 w 4796532"/>
                  <a:gd name="connsiteY5110" fmla="*/ 4732481 h 6739347"/>
                  <a:gd name="connsiteX5111" fmla="*/ 1351283 w 4796532"/>
                  <a:gd name="connsiteY5111" fmla="*/ 4732481 h 6739347"/>
                  <a:gd name="connsiteX5112" fmla="*/ 1345852 w 4796532"/>
                  <a:gd name="connsiteY5112" fmla="*/ 4731484 h 6739347"/>
                  <a:gd name="connsiteX5113" fmla="*/ 1340422 w 4796532"/>
                  <a:gd name="connsiteY5113" fmla="*/ 4731484 h 6739347"/>
                  <a:gd name="connsiteX5114" fmla="*/ 1336100 w 4796532"/>
                  <a:gd name="connsiteY5114" fmla="*/ 4734919 h 6739347"/>
                  <a:gd name="connsiteX5115" fmla="*/ 1333995 w 4796532"/>
                  <a:gd name="connsiteY5115" fmla="*/ 4744006 h 6739347"/>
                  <a:gd name="connsiteX5116" fmla="*/ 1333995 w 4796532"/>
                  <a:gd name="connsiteY5116" fmla="*/ 4746333 h 6739347"/>
                  <a:gd name="connsiteX5117" fmla="*/ 1334217 w 4796532"/>
                  <a:gd name="connsiteY5117" fmla="*/ 4746555 h 6739347"/>
                  <a:gd name="connsiteX5118" fmla="*/ 1334549 w 4796532"/>
                  <a:gd name="connsiteY5118" fmla="*/ 4748549 h 6739347"/>
                  <a:gd name="connsiteX5119" fmla="*/ 1334770 w 4796532"/>
                  <a:gd name="connsiteY5119" fmla="*/ 4750544 h 6739347"/>
                  <a:gd name="connsiteX5120" fmla="*/ 1334438 w 4796532"/>
                  <a:gd name="connsiteY5120" fmla="*/ 4752428 h 6739347"/>
                  <a:gd name="connsiteX5121" fmla="*/ 1333330 w 4796532"/>
                  <a:gd name="connsiteY5121" fmla="*/ 4753647 h 6739347"/>
                  <a:gd name="connsiteX5122" fmla="*/ 1330559 w 4796532"/>
                  <a:gd name="connsiteY5122" fmla="*/ 4754201 h 6739347"/>
                  <a:gd name="connsiteX5123" fmla="*/ 1329452 w 4796532"/>
                  <a:gd name="connsiteY5123" fmla="*/ 4754755 h 6739347"/>
                  <a:gd name="connsiteX5124" fmla="*/ 1323800 w 4796532"/>
                  <a:gd name="connsiteY5124" fmla="*/ 4763731 h 6739347"/>
                  <a:gd name="connsiteX5125" fmla="*/ 1321251 w 4796532"/>
                  <a:gd name="connsiteY5125" fmla="*/ 4766391 h 6739347"/>
                  <a:gd name="connsiteX5126" fmla="*/ 1329784 w 4796532"/>
                  <a:gd name="connsiteY5126" fmla="*/ 4773372 h 6739347"/>
                  <a:gd name="connsiteX5127" fmla="*/ 1331668 w 4796532"/>
                  <a:gd name="connsiteY5127" fmla="*/ 4776918 h 6739347"/>
                  <a:gd name="connsiteX5128" fmla="*/ 1334770 w 4796532"/>
                  <a:gd name="connsiteY5128" fmla="*/ 4786227 h 6739347"/>
                  <a:gd name="connsiteX5129" fmla="*/ 1337209 w 4796532"/>
                  <a:gd name="connsiteY5129" fmla="*/ 4790105 h 6739347"/>
                  <a:gd name="connsiteX5130" fmla="*/ 1340644 w 4796532"/>
                  <a:gd name="connsiteY5130" fmla="*/ 4793429 h 6739347"/>
                  <a:gd name="connsiteX5131" fmla="*/ 1344411 w 4796532"/>
                  <a:gd name="connsiteY5131" fmla="*/ 4795867 h 6739347"/>
                  <a:gd name="connsiteX5132" fmla="*/ 1347736 w 4796532"/>
                  <a:gd name="connsiteY5132" fmla="*/ 4797087 h 6739347"/>
                  <a:gd name="connsiteX5133" fmla="*/ 1350507 w 4796532"/>
                  <a:gd name="connsiteY5133" fmla="*/ 4797419 h 6739347"/>
                  <a:gd name="connsiteX5134" fmla="*/ 1351393 w 4796532"/>
                  <a:gd name="connsiteY5134" fmla="*/ 4798860 h 6739347"/>
                  <a:gd name="connsiteX5135" fmla="*/ 1351615 w 4796532"/>
                  <a:gd name="connsiteY5135" fmla="*/ 4801187 h 6739347"/>
                  <a:gd name="connsiteX5136" fmla="*/ 1352612 w 4796532"/>
                  <a:gd name="connsiteY5136" fmla="*/ 4804289 h 6739347"/>
                  <a:gd name="connsiteX5137" fmla="*/ 1354274 w 4796532"/>
                  <a:gd name="connsiteY5137" fmla="*/ 4806506 h 6739347"/>
                  <a:gd name="connsiteX5138" fmla="*/ 1355604 w 4796532"/>
                  <a:gd name="connsiteY5138" fmla="*/ 4807503 h 6739347"/>
                  <a:gd name="connsiteX5139" fmla="*/ 1356823 w 4796532"/>
                  <a:gd name="connsiteY5139" fmla="*/ 4808944 h 6739347"/>
                  <a:gd name="connsiteX5140" fmla="*/ 1357820 w 4796532"/>
                  <a:gd name="connsiteY5140" fmla="*/ 4812601 h 6739347"/>
                  <a:gd name="connsiteX5141" fmla="*/ 1357820 w 4796532"/>
                  <a:gd name="connsiteY5141" fmla="*/ 4820468 h 6739347"/>
                  <a:gd name="connsiteX5142" fmla="*/ 1355383 w 4796532"/>
                  <a:gd name="connsiteY5142" fmla="*/ 4824126 h 6739347"/>
                  <a:gd name="connsiteX5143" fmla="*/ 1347736 w 4796532"/>
                  <a:gd name="connsiteY5143" fmla="*/ 4828447 h 6739347"/>
                  <a:gd name="connsiteX5144" fmla="*/ 1347736 w 4796532"/>
                  <a:gd name="connsiteY5144" fmla="*/ 4828447 h 6739347"/>
                  <a:gd name="connsiteX5145" fmla="*/ 1348955 w 4796532"/>
                  <a:gd name="connsiteY5145" fmla="*/ 4831328 h 6739347"/>
                  <a:gd name="connsiteX5146" fmla="*/ 1353942 w 4796532"/>
                  <a:gd name="connsiteY5146" fmla="*/ 4838199 h 6739347"/>
                  <a:gd name="connsiteX5147" fmla="*/ 1357266 w 4796532"/>
                  <a:gd name="connsiteY5147" fmla="*/ 4845734 h 6739347"/>
                  <a:gd name="connsiteX5148" fmla="*/ 1358707 w 4796532"/>
                  <a:gd name="connsiteY5148" fmla="*/ 4848062 h 6739347"/>
                  <a:gd name="connsiteX5149" fmla="*/ 1362807 w 4796532"/>
                  <a:gd name="connsiteY5149" fmla="*/ 4851608 h 6739347"/>
                  <a:gd name="connsiteX5150" fmla="*/ 1364359 w 4796532"/>
                  <a:gd name="connsiteY5150" fmla="*/ 4853602 h 6739347"/>
                  <a:gd name="connsiteX5151" fmla="*/ 1363915 w 4796532"/>
                  <a:gd name="connsiteY5151" fmla="*/ 4855486 h 6739347"/>
                  <a:gd name="connsiteX5152" fmla="*/ 1362364 w 4796532"/>
                  <a:gd name="connsiteY5152" fmla="*/ 4855819 h 6739347"/>
                  <a:gd name="connsiteX5153" fmla="*/ 1358263 w 4796532"/>
                  <a:gd name="connsiteY5153" fmla="*/ 4854821 h 6739347"/>
                  <a:gd name="connsiteX5154" fmla="*/ 1356601 w 4796532"/>
                  <a:gd name="connsiteY5154" fmla="*/ 4854821 h 6739347"/>
                  <a:gd name="connsiteX5155" fmla="*/ 1357044 w 4796532"/>
                  <a:gd name="connsiteY5155" fmla="*/ 4855597 h 6739347"/>
                  <a:gd name="connsiteX5156" fmla="*/ 1358485 w 4796532"/>
                  <a:gd name="connsiteY5156" fmla="*/ 4857924 h 6739347"/>
                  <a:gd name="connsiteX5157" fmla="*/ 1356491 w 4796532"/>
                  <a:gd name="connsiteY5157" fmla="*/ 4858811 h 6739347"/>
                  <a:gd name="connsiteX5158" fmla="*/ 1355604 w 4796532"/>
                  <a:gd name="connsiteY5158" fmla="*/ 4860362 h 6739347"/>
                  <a:gd name="connsiteX5159" fmla="*/ 1355826 w 4796532"/>
                  <a:gd name="connsiteY5159" fmla="*/ 4862135 h 6739347"/>
                  <a:gd name="connsiteX5160" fmla="*/ 1357266 w 4796532"/>
                  <a:gd name="connsiteY5160" fmla="*/ 4863908 h 6739347"/>
                  <a:gd name="connsiteX5161" fmla="*/ 1359815 w 4796532"/>
                  <a:gd name="connsiteY5161" fmla="*/ 4865792 h 6739347"/>
                  <a:gd name="connsiteX5162" fmla="*/ 1359815 w 4796532"/>
                  <a:gd name="connsiteY5162" fmla="*/ 4870335 h 6739347"/>
                  <a:gd name="connsiteX5163" fmla="*/ 1359261 w 4796532"/>
                  <a:gd name="connsiteY5163" fmla="*/ 4875876 h 6739347"/>
                  <a:gd name="connsiteX5164" fmla="*/ 1359261 w 4796532"/>
                  <a:gd name="connsiteY5164" fmla="*/ 4880641 h 6739347"/>
                  <a:gd name="connsiteX5165" fmla="*/ 1360037 w 4796532"/>
                  <a:gd name="connsiteY5165" fmla="*/ 4882636 h 6739347"/>
                  <a:gd name="connsiteX5166" fmla="*/ 1361145 w 4796532"/>
                  <a:gd name="connsiteY5166" fmla="*/ 4884187 h 6739347"/>
                  <a:gd name="connsiteX5167" fmla="*/ 1362031 w 4796532"/>
                  <a:gd name="connsiteY5167" fmla="*/ 4886182 h 6739347"/>
                  <a:gd name="connsiteX5168" fmla="*/ 1362031 w 4796532"/>
                  <a:gd name="connsiteY5168" fmla="*/ 4889507 h 6739347"/>
                  <a:gd name="connsiteX5169" fmla="*/ 1361477 w 4796532"/>
                  <a:gd name="connsiteY5169" fmla="*/ 4892055 h 6739347"/>
                  <a:gd name="connsiteX5170" fmla="*/ 1360259 w 4796532"/>
                  <a:gd name="connsiteY5170" fmla="*/ 4894382 h 6739347"/>
                  <a:gd name="connsiteX5171" fmla="*/ 1358818 w 4796532"/>
                  <a:gd name="connsiteY5171" fmla="*/ 4896266 h 6739347"/>
                  <a:gd name="connsiteX5172" fmla="*/ 1357377 w 4796532"/>
                  <a:gd name="connsiteY5172" fmla="*/ 4897596 h 6739347"/>
                  <a:gd name="connsiteX5173" fmla="*/ 1360702 w 4796532"/>
                  <a:gd name="connsiteY5173" fmla="*/ 4902583 h 6739347"/>
                  <a:gd name="connsiteX5174" fmla="*/ 1362585 w 4796532"/>
                  <a:gd name="connsiteY5174" fmla="*/ 4904688 h 6739347"/>
                  <a:gd name="connsiteX5175" fmla="*/ 1364580 w 4796532"/>
                  <a:gd name="connsiteY5175" fmla="*/ 4906240 h 6739347"/>
                  <a:gd name="connsiteX5176" fmla="*/ 1366574 w 4796532"/>
                  <a:gd name="connsiteY5176" fmla="*/ 4906905 h 6739347"/>
                  <a:gd name="connsiteX5177" fmla="*/ 1370564 w 4796532"/>
                  <a:gd name="connsiteY5177" fmla="*/ 4907569 h 6739347"/>
                  <a:gd name="connsiteX5178" fmla="*/ 1372337 w 4796532"/>
                  <a:gd name="connsiteY5178" fmla="*/ 4908678 h 6739347"/>
                  <a:gd name="connsiteX5179" fmla="*/ 1371118 w 4796532"/>
                  <a:gd name="connsiteY5179" fmla="*/ 4910229 h 6739347"/>
                  <a:gd name="connsiteX5180" fmla="*/ 1370342 w 4796532"/>
                  <a:gd name="connsiteY5180" fmla="*/ 4912556 h 6739347"/>
                  <a:gd name="connsiteX5181" fmla="*/ 1370121 w 4796532"/>
                  <a:gd name="connsiteY5181" fmla="*/ 4915216 h 6739347"/>
                  <a:gd name="connsiteX5182" fmla="*/ 1370453 w 4796532"/>
                  <a:gd name="connsiteY5182" fmla="*/ 4917764 h 6739347"/>
                  <a:gd name="connsiteX5183" fmla="*/ 1371229 w 4796532"/>
                  <a:gd name="connsiteY5183" fmla="*/ 4919648 h 6739347"/>
                  <a:gd name="connsiteX5184" fmla="*/ 1372226 w 4796532"/>
                  <a:gd name="connsiteY5184" fmla="*/ 4920757 h 6739347"/>
                  <a:gd name="connsiteX5185" fmla="*/ 1377878 w 4796532"/>
                  <a:gd name="connsiteY5185" fmla="*/ 4924746 h 6739347"/>
                  <a:gd name="connsiteX5186" fmla="*/ 1379429 w 4796532"/>
                  <a:gd name="connsiteY5186" fmla="*/ 4927295 h 6739347"/>
                  <a:gd name="connsiteX5187" fmla="*/ 1379872 w 4796532"/>
                  <a:gd name="connsiteY5187" fmla="*/ 4930951 h 6739347"/>
                  <a:gd name="connsiteX5188" fmla="*/ 1379651 w 4796532"/>
                  <a:gd name="connsiteY5188" fmla="*/ 4936382 h 6739347"/>
                  <a:gd name="connsiteX5189" fmla="*/ 1386632 w 4796532"/>
                  <a:gd name="connsiteY5189" fmla="*/ 4935717 h 6739347"/>
                  <a:gd name="connsiteX5190" fmla="*/ 1390400 w 4796532"/>
                  <a:gd name="connsiteY5190" fmla="*/ 4936492 h 6739347"/>
                  <a:gd name="connsiteX5191" fmla="*/ 1393059 w 4796532"/>
                  <a:gd name="connsiteY5191" fmla="*/ 4938930 h 6739347"/>
                  <a:gd name="connsiteX5192" fmla="*/ 1393724 w 4796532"/>
                  <a:gd name="connsiteY5192" fmla="*/ 4941922 h 6739347"/>
                  <a:gd name="connsiteX5193" fmla="*/ 1393724 w 4796532"/>
                  <a:gd name="connsiteY5193" fmla="*/ 4945358 h 6739347"/>
                  <a:gd name="connsiteX5194" fmla="*/ 1394278 w 4796532"/>
                  <a:gd name="connsiteY5194" fmla="*/ 4948128 h 6739347"/>
                  <a:gd name="connsiteX5195" fmla="*/ 1396384 w 4796532"/>
                  <a:gd name="connsiteY5195" fmla="*/ 4949458 h 6739347"/>
                  <a:gd name="connsiteX5196" fmla="*/ 1398268 w 4796532"/>
                  <a:gd name="connsiteY5196" fmla="*/ 4949125 h 6739347"/>
                  <a:gd name="connsiteX5197" fmla="*/ 1404363 w 4796532"/>
                  <a:gd name="connsiteY5197" fmla="*/ 4946133 h 6739347"/>
                  <a:gd name="connsiteX5198" fmla="*/ 1408463 w 4796532"/>
                  <a:gd name="connsiteY5198" fmla="*/ 4945690 h 6739347"/>
                  <a:gd name="connsiteX5199" fmla="*/ 1415333 w 4796532"/>
                  <a:gd name="connsiteY5199" fmla="*/ 4947463 h 6739347"/>
                  <a:gd name="connsiteX5200" fmla="*/ 1417439 w 4796532"/>
                  <a:gd name="connsiteY5200" fmla="*/ 4947463 h 6739347"/>
                  <a:gd name="connsiteX5201" fmla="*/ 1433064 w 4796532"/>
                  <a:gd name="connsiteY5201" fmla="*/ 4939927 h 6739347"/>
                  <a:gd name="connsiteX5202" fmla="*/ 1438050 w 4796532"/>
                  <a:gd name="connsiteY5202" fmla="*/ 4935938 h 6739347"/>
                  <a:gd name="connsiteX5203" fmla="*/ 1441375 w 4796532"/>
                  <a:gd name="connsiteY5203" fmla="*/ 4928846 h 6739347"/>
                  <a:gd name="connsiteX5204" fmla="*/ 1442705 w 4796532"/>
                  <a:gd name="connsiteY5204" fmla="*/ 4917764 h 6739347"/>
                  <a:gd name="connsiteX5205" fmla="*/ 1443813 w 4796532"/>
                  <a:gd name="connsiteY5205" fmla="*/ 4914440 h 6739347"/>
                  <a:gd name="connsiteX5206" fmla="*/ 1444921 w 4796532"/>
                  <a:gd name="connsiteY5206" fmla="*/ 4913221 h 6739347"/>
                  <a:gd name="connsiteX5207" fmla="*/ 1446362 w 4796532"/>
                  <a:gd name="connsiteY5207" fmla="*/ 4912445 h 6739347"/>
                  <a:gd name="connsiteX5208" fmla="*/ 1447580 w 4796532"/>
                  <a:gd name="connsiteY5208" fmla="*/ 4911337 h 6739347"/>
                  <a:gd name="connsiteX5209" fmla="*/ 1448246 w 4796532"/>
                  <a:gd name="connsiteY5209" fmla="*/ 4909232 h 6739347"/>
                  <a:gd name="connsiteX5210" fmla="*/ 1447802 w 4796532"/>
                  <a:gd name="connsiteY5210" fmla="*/ 4907680 h 6739347"/>
                  <a:gd name="connsiteX5211" fmla="*/ 1445697 w 4796532"/>
                  <a:gd name="connsiteY5211" fmla="*/ 4903802 h 6739347"/>
                  <a:gd name="connsiteX5212" fmla="*/ 1445143 w 4796532"/>
                  <a:gd name="connsiteY5212" fmla="*/ 4901807 h 6739347"/>
                  <a:gd name="connsiteX5213" fmla="*/ 1446694 w 4796532"/>
                  <a:gd name="connsiteY5213" fmla="*/ 4895491 h 6739347"/>
                  <a:gd name="connsiteX5214" fmla="*/ 1451348 w 4796532"/>
                  <a:gd name="connsiteY5214" fmla="*/ 4894493 h 6739347"/>
                  <a:gd name="connsiteX5215" fmla="*/ 1461100 w 4796532"/>
                  <a:gd name="connsiteY5215" fmla="*/ 4898150 h 6739347"/>
                  <a:gd name="connsiteX5216" fmla="*/ 1466530 w 4796532"/>
                  <a:gd name="connsiteY5216" fmla="*/ 4896488 h 6739347"/>
                  <a:gd name="connsiteX5217" fmla="*/ 1488804 w 4796532"/>
                  <a:gd name="connsiteY5217" fmla="*/ 4908345 h 6739347"/>
                  <a:gd name="connsiteX5218" fmla="*/ 1492239 w 4796532"/>
                  <a:gd name="connsiteY5218" fmla="*/ 4908345 h 6739347"/>
                  <a:gd name="connsiteX5219" fmla="*/ 1498999 w 4796532"/>
                  <a:gd name="connsiteY5219" fmla="*/ 4906461 h 6739347"/>
                  <a:gd name="connsiteX5220" fmla="*/ 1502323 w 4796532"/>
                  <a:gd name="connsiteY5220" fmla="*/ 4906461 h 6739347"/>
                  <a:gd name="connsiteX5221" fmla="*/ 1504208 w 4796532"/>
                  <a:gd name="connsiteY5221" fmla="*/ 4907348 h 6739347"/>
                  <a:gd name="connsiteX5222" fmla="*/ 1507532 w 4796532"/>
                  <a:gd name="connsiteY5222" fmla="*/ 4910118 h 6739347"/>
                  <a:gd name="connsiteX5223" fmla="*/ 1509637 w 4796532"/>
                  <a:gd name="connsiteY5223" fmla="*/ 4910340 h 6739347"/>
                  <a:gd name="connsiteX5224" fmla="*/ 1511632 w 4796532"/>
                  <a:gd name="connsiteY5224" fmla="*/ 4909232 h 6739347"/>
                  <a:gd name="connsiteX5225" fmla="*/ 1523378 w 4796532"/>
                  <a:gd name="connsiteY5225" fmla="*/ 4898704 h 6739347"/>
                  <a:gd name="connsiteX5226" fmla="*/ 1525484 w 4796532"/>
                  <a:gd name="connsiteY5226" fmla="*/ 4897707 h 6739347"/>
                  <a:gd name="connsiteX5227" fmla="*/ 1526482 w 4796532"/>
                  <a:gd name="connsiteY5227" fmla="*/ 4897707 h 6739347"/>
                  <a:gd name="connsiteX5228" fmla="*/ 1527922 w 4796532"/>
                  <a:gd name="connsiteY5228" fmla="*/ 4898593 h 6739347"/>
                  <a:gd name="connsiteX5229" fmla="*/ 1528919 w 4796532"/>
                  <a:gd name="connsiteY5229" fmla="*/ 4898372 h 6739347"/>
                  <a:gd name="connsiteX5230" fmla="*/ 1529806 w 4796532"/>
                  <a:gd name="connsiteY5230" fmla="*/ 4897374 h 6739347"/>
                  <a:gd name="connsiteX5231" fmla="*/ 1531136 w 4796532"/>
                  <a:gd name="connsiteY5231" fmla="*/ 4894826 h 6739347"/>
                  <a:gd name="connsiteX5232" fmla="*/ 1532244 w 4796532"/>
                  <a:gd name="connsiteY5232" fmla="*/ 4894161 h 6739347"/>
                  <a:gd name="connsiteX5233" fmla="*/ 1534460 w 4796532"/>
                  <a:gd name="connsiteY5233" fmla="*/ 4893385 h 6739347"/>
                  <a:gd name="connsiteX5234" fmla="*/ 1535901 w 4796532"/>
                  <a:gd name="connsiteY5234" fmla="*/ 4891944 h 6739347"/>
                  <a:gd name="connsiteX5235" fmla="*/ 1538782 w 4796532"/>
                  <a:gd name="connsiteY5235" fmla="*/ 4888288 h 6739347"/>
                  <a:gd name="connsiteX5236" fmla="*/ 1540666 w 4796532"/>
                  <a:gd name="connsiteY5236" fmla="*/ 4886958 h 6739347"/>
                  <a:gd name="connsiteX5237" fmla="*/ 1542217 w 4796532"/>
                  <a:gd name="connsiteY5237" fmla="*/ 4886625 h 6739347"/>
                  <a:gd name="connsiteX5238" fmla="*/ 1553299 w 4796532"/>
                  <a:gd name="connsiteY5238" fmla="*/ 4888731 h 6739347"/>
                  <a:gd name="connsiteX5239" fmla="*/ 1560612 w 4796532"/>
                  <a:gd name="connsiteY5239" fmla="*/ 4888731 h 6739347"/>
                  <a:gd name="connsiteX5240" fmla="*/ 1562607 w 4796532"/>
                  <a:gd name="connsiteY5240" fmla="*/ 4889063 h 6739347"/>
                  <a:gd name="connsiteX5241" fmla="*/ 1565377 w 4796532"/>
                  <a:gd name="connsiteY5241" fmla="*/ 4891058 h 6739347"/>
                  <a:gd name="connsiteX5242" fmla="*/ 1565710 w 4796532"/>
                  <a:gd name="connsiteY5242" fmla="*/ 4891280 h 6739347"/>
                  <a:gd name="connsiteX5243" fmla="*/ 1567483 w 4796532"/>
                  <a:gd name="connsiteY5243" fmla="*/ 4892166 h 6739347"/>
                  <a:gd name="connsiteX5244" fmla="*/ 1569477 w 4796532"/>
                  <a:gd name="connsiteY5244" fmla="*/ 4892166 h 6739347"/>
                  <a:gd name="connsiteX5245" fmla="*/ 1571140 w 4796532"/>
                  <a:gd name="connsiteY5245" fmla="*/ 4890836 h 6739347"/>
                  <a:gd name="connsiteX5246" fmla="*/ 1572691 w 4796532"/>
                  <a:gd name="connsiteY5246" fmla="*/ 4889396 h 6739347"/>
                  <a:gd name="connsiteX5247" fmla="*/ 1574464 w 4796532"/>
                  <a:gd name="connsiteY5247" fmla="*/ 4888509 h 6739347"/>
                  <a:gd name="connsiteX5248" fmla="*/ 1576570 w 4796532"/>
                  <a:gd name="connsiteY5248" fmla="*/ 4891612 h 6739347"/>
                  <a:gd name="connsiteX5249" fmla="*/ 1575794 w 4796532"/>
                  <a:gd name="connsiteY5249" fmla="*/ 4898593 h 6739347"/>
                  <a:gd name="connsiteX5250" fmla="*/ 1577678 w 4796532"/>
                  <a:gd name="connsiteY5250" fmla="*/ 4901474 h 6739347"/>
                  <a:gd name="connsiteX5251" fmla="*/ 1580116 w 4796532"/>
                  <a:gd name="connsiteY5251" fmla="*/ 4901253 h 6739347"/>
                  <a:gd name="connsiteX5252" fmla="*/ 1587873 w 4796532"/>
                  <a:gd name="connsiteY5252" fmla="*/ 4893496 h 6739347"/>
                  <a:gd name="connsiteX5253" fmla="*/ 1597847 w 4796532"/>
                  <a:gd name="connsiteY5253" fmla="*/ 4888842 h 6739347"/>
                  <a:gd name="connsiteX5254" fmla="*/ 1603055 w 4796532"/>
                  <a:gd name="connsiteY5254" fmla="*/ 4887844 h 6739347"/>
                  <a:gd name="connsiteX5255" fmla="*/ 1608152 w 4796532"/>
                  <a:gd name="connsiteY5255" fmla="*/ 4888066 h 6739347"/>
                  <a:gd name="connsiteX5256" fmla="*/ 1611033 w 4796532"/>
                  <a:gd name="connsiteY5256" fmla="*/ 4889063 h 6739347"/>
                  <a:gd name="connsiteX5257" fmla="*/ 1612253 w 4796532"/>
                  <a:gd name="connsiteY5257" fmla="*/ 4890836 h 6739347"/>
                  <a:gd name="connsiteX5258" fmla="*/ 1613139 w 4796532"/>
                  <a:gd name="connsiteY5258" fmla="*/ 4893385 h 6739347"/>
                  <a:gd name="connsiteX5259" fmla="*/ 1614912 w 4796532"/>
                  <a:gd name="connsiteY5259" fmla="*/ 4896599 h 6739347"/>
                  <a:gd name="connsiteX5260" fmla="*/ 1617128 w 4796532"/>
                  <a:gd name="connsiteY5260" fmla="*/ 4898815 h 6739347"/>
                  <a:gd name="connsiteX5261" fmla="*/ 1621893 w 4796532"/>
                  <a:gd name="connsiteY5261" fmla="*/ 4901807 h 6739347"/>
                  <a:gd name="connsiteX5262" fmla="*/ 1623999 w 4796532"/>
                  <a:gd name="connsiteY5262" fmla="*/ 4904799 h 6739347"/>
                  <a:gd name="connsiteX5263" fmla="*/ 1626769 w 4796532"/>
                  <a:gd name="connsiteY5263" fmla="*/ 4911116 h 6739347"/>
                  <a:gd name="connsiteX5264" fmla="*/ 1628321 w 4796532"/>
                  <a:gd name="connsiteY5264" fmla="*/ 4913110 h 6739347"/>
                  <a:gd name="connsiteX5265" fmla="*/ 1635634 w 4796532"/>
                  <a:gd name="connsiteY5265" fmla="*/ 4918097 h 6739347"/>
                  <a:gd name="connsiteX5266" fmla="*/ 1637518 w 4796532"/>
                  <a:gd name="connsiteY5266" fmla="*/ 4920202 h 6739347"/>
                  <a:gd name="connsiteX5267" fmla="*/ 1639402 w 4796532"/>
                  <a:gd name="connsiteY5267" fmla="*/ 4923194 h 6739347"/>
                  <a:gd name="connsiteX5268" fmla="*/ 1640510 w 4796532"/>
                  <a:gd name="connsiteY5268" fmla="*/ 4925300 h 6739347"/>
                  <a:gd name="connsiteX5269" fmla="*/ 1641175 w 4796532"/>
                  <a:gd name="connsiteY5269" fmla="*/ 4927073 h 6739347"/>
                  <a:gd name="connsiteX5270" fmla="*/ 1641507 w 4796532"/>
                  <a:gd name="connsiteY5270" fmla="*/ 4928846 h 6739347"/>
                  <a:gd name="connsiteX5271" fmla="*/ 1641507 w 4796532"/>
                  <a:gd name="connsiteY5271" fmla="*/ 4930951 h 6739347"/>
                  <a:gd name="connsiteX5272" fmla="*/ 1639624 w 4796532"/>
                  <a:gd name="connsiteY5272" fmla="*/ 4935052 h 6739347"/>
                  <a:gd name="connsiteX5273" fmla="*/ 1639624 w 4796532"/>
                  <a:gd name="connsiteY5273" fmla="*/ 4936049 h 6739347"/>
                  <a:gd name="connsiteX5274" fmla="*/ 1639956 w 4796532"/>
                  <a:gd name="connsiteY5274" fmla="*/ 4939263 h 6739347"/>
                  <a:gd name="connsiteX5275" fmla="*/ 1640289 w 4796532"/>
                  <a:gd name="connsiteY5275" fmla="*/ 4945358 h 6739347"/>
                  <a:gd name="connsiteX5276" fmla="*/ 1640953 w 4796532"/>
                  <a:gd name="connsiteY5276" fmla="*/ 4948904 h 6739347"/>
                  <a:gd name="connsiteX5277" fmla="*/ 1642283 w 4796532"/>
                  <a:gd name="connsiteY5277" fmla="*/ 4952117 h 6739347"/>
                  <a:gd name="connsiteX5278" fmla="*/ 1644610 w 4796532"/>
                  <a:gd name="connsiteY5278" fmla="*/ 4955996 h 6739347"/>
                  <a:gd name="connsiteX5279" fmla="*/ 1644943 w 4796532"/>
                  <a:gd name="connsiteY5279" fmla="*/ 4959209 h 6739347"/>
                  <a:gd name="connsiteX5280" fmla="*/ 1644057 w 4796532"/>
                  <a:gd name="connsiteY5280" fmla="*/ 4961869 h 6739347"/>
                  <a:gd name="connsiteX5281" fmla="*/ 1644057 w 4796532"/>
                  <a:gd name="connsiteY5281" fmla="*/ 4963531 h 6739347"/>
                  <a:gd name="connsiteX5282" fmla="*/ 1649708 w 4796532"/>
                  <a:gd name="connsiteY5282" fmla="*/ 4963531 h 6739347"/>
                  <a:gd name="connsiteX5283" fmla="*/ 1652035 w 4796532"/>
                  <a:gd name="connsiteY5283" fmla="*/ 4965193 h 6739347"/>
                  <a:gd name="connsiteX5284" fmla="*/ 1656246 w 4796532"/>
                  <a:gd name="connsiteY5284" fmla="*/ 4970734 h 6739347"/>
                  <a:gd name="connsiteX5285" fmla="*/ 1656911 w 4796532"/>
                  <a:gd name="connsiteY5285" fmla="*/ 4971399 h 6739347"/>
                  <a:gd name="connsiteX5286" fmla="*/ 1658462 w 4796532"/>
                  <a:gd name="connsiteY5286" fmla="*/ 4972397 h 6739347"/>
                  <a:gd name="connsiteX5287" fmla="*/ 1659127 w 4796532"/>
                  <a:gd name="connsiteY5287" fmla="*/ 4973061 h 6739347"/>
                  <a:gd name="connsiteX5288" fmla="*/ 1659460 w 4796532"/>
                  <a:gd name="connsiteY5288" fmla="*/ 4973948 h 6739347"/>
                  <a:gd name="connsiteX5289" fmla="*/ 1659903 w 4796532"/>
                  <a:gd name="connsiteY5289" fmla="*/ 4976497 h 6739347"/>
                  <a:gd name="connsiteX5290" fmla="*/ 1659903 w 4796532"/>
                  <a:gd name="connsiteY5290" fmla="*/ 4976940 h 6739347"/>
                  <a:gd name="connsiteX5291" fmla="*/ 1661233 w 4796532"/>
                  <a:gd name="connsiteY5291" fmla="*/ 4977494 h 6739347"/>
                  <a:gd name="connsiteX5292" fmla="*/ 1663338 w 4796532"/>
                  <a:gd name="connsiteY5292" fmla="*/ 4976497 h 6739347"/>
                  <a:gd name="connsiteX5293" fmla="*/ 1664668 w 4796532"/>
                  <a:gd name="connsiteY5293" fmla="*/ 4976497 h 6739347"/>
                  <a:gd name="connsiteX5294" fmla="*/ 1666663 w 4796532"/>
                  <a:gd name="connsiteY5294" fmla="*/ 4977826 h 6739347"/>
                  <a:gd name="connsiteX5295" fmla="*/ 1670431 w 4796532"/>
                  <a:gd name="connsiteY5295" fmla="*/ 4982148 h 6739347"/>
                  <a:gd name="connsiteX5296" fmla="*/ 1672647 w 4796532"/>
                  <a:gd name="connsiteY5296" fmla="*/ 4983810 h 6739347"/>
                  <a:gd name="connsiteX5297" fmla="*/ 1675307 w 4796532"/>
                  <a:gd name="connsiteY5297" fmla="*/ 4986581 h 6739347"/>
                  <a:gd name="connsiteX5298" fmla="*/ 1676968 w 4796532"/>
                  <a:gd name="connsiteY5298" fmla="*/ 4988243 h 6739347"/>
                  <a:gd name="connsiteX5299" fmla="*/ 1680072 w 4796532"/>
                  <a:gd name="connsiteY5299" fmla="*/ 4995557 h 6739347"/>
                  <a:gd name="connsiteX5300" fmla="*/ 1680072 w 4796532"/>
                  <a:gd name="connsiteY5300" fmla="*/ 5003092 h 6739347"/>
                  <a:gd name="connsiteX5301" fmla="*/ 1675971 w 4796532"/>
                  <a:gd name="connsiteY5301" fmla="*/ 5008190 h 6739347"/>
                  <a:gd name="connsiteX5302" fmla="*/ 1673755 w 4796532"/>
                  <a:gd name="connsiteY5302" fmla="*/ 5008744 h 6739347"/>
                  <a:gd name="connsiteX5303" fmla="*/ 1667106 w 4796532"/>
                  <a:gd name="connsiteY5303" fmla="*/ 5008744 h 6739347"/>
                  <a:gd name="connsiteX5304" fmla="*/ 1647824 w 4796532"/>
                  <a:gd name="connsiteY5304" fmla="*/ 5013287 h 6739347"/>
                  <a:gd name="connsiteX5305" fmla="*/ 1643392 w 4796532"/>
                  <a:gd name="connsiteY5305" fmla="*/ 5015836 h 6739347"/>
                  <a:gd name="connsiteX5306" fmla="*/ 1642283 w 4796532"/>
                  <a:gd name="connsiteY5306" fmla="*/ 5020158 h 6739347"/>
                  <a:gd name="connsiteX5307" fmla="*/ 1643503 w 4796532"/>
                  <a:gd name="connsiteY5307" fmla="*/ 5021931 h 6739347"/>
                  <a:gd name="connsiteX5308" fmla="*/ 1647492 w 4796532"/>
                  <a:gd name="connsiteY5308" fmla="*/ 5023039 h 6739347"/>
                  <a:gd name="connsiteX5309" fmla="*/ 1649043 w 4796532"/>
                  <a:gd name="connsiteY5309" fmla="*/ 5024147 h 6739347"/>
                  <a:gd name="connsiteX5310" fmla="*/ 1649597 w 4796532"/>
                  <a:gd name="connsiteY5310" fmla="*/ 5025477 h 6739347"/>
                  <a:gd name="connsiteX5311" fmla="*/ 1650040 w 4796532"/>
                  <a:gd name="connsiteY5311" fmla="*/ 5029245 h 6739347"/>
                  <a:gd name="connsiteX5312" fmla="*/ 1650484 w 4796532"/>
                  <a:gd name="connsiteY5312" fmla="*/ 5030907 h 6739347"/>
                  <a:gd name="connsiteX5313" fmla="*/ 1651259 w 4796532"/>
                  <a:gd name="connsiteY5313" fmla="*/ 5032348 h 6739347"/>
                  <a:gd name="connsiteX5314" fmla="*/ 1656025 w 4796532"/>
                  <a:gd name="connsiteY5314" fmla="*/ 5037778 h 6739347"/>
                  <a:gd name="connsiteX5315" fmla="*/ 1657465 w 4796532"/>
                  <a:gd name="connsiteY5315" fmla="*/ 5040326 h 6739347"/>
                  <a:gd name="connsiteX5316" fmla="*/ 1658351 w 4796532"/>
                  <a:gd name="connsiteY5316" fmla="*/ 5043429 h 6739347"/>
                  <a:gd name="connsiteX5317" fmla="*/ 1658573 w 4796532"/>
                  <a:gd name="connsiteY5317" fmla="*/ 5047418 h 6739347"/>
                  <a:gd name="connsiteX5318" fmla="*/ 1658351 w 4796532"/>
                  <a:gd name="connsiteY5318" fmla="*/ 5049302 h 6739347"/>
                  <a:gd name="connsiteX5319" fmla="*/ 1657355 w 4796532"/>
                  <a:gd name="connsiteY5319" fmla="*/ 5052516 h 6739347"/>
                  <a:gd name="connsiteX5320" fmla="*/ 1657022 w 4796532"/>
                  <a:gd name="connsiteY5320" fmla="*/ 5054289 h 6739347"/>
                  <a:gd name="connsiteX5321" fmla="*/ 1657022 w 4796532"/>
                  <a:gd name="connsiteY5321" fmla="*/ 5056173 h 6739347"/>
                  <a:gd name="connsiteX5322" fmla="*/ 1657576 w 4796532"/>
                  <a:gd name="connsiteY5322" fmla="*/ 5057724 h 6739347"/>
                  <a:gd name="connsiteX5323" fmla="*/ 1657908 w 4796532"/>
                  <a:gd name="connsiteY5323" fmla="*/ 5059276 h 6739347"/>
                  <a:gd name="connsiteX5324" fmla="*/ 1657576 w 4796532"/>
                  <a:gd name="connsiteY5324" fmla="*/ 5061159 h 6739347"/>
                  <a:gd name="connsiteX5325" fmla="*/ 1656690 w 4796532"/>
                  <a:gd name="connsiteY5325" fmla="*/ 5062157 h 6739347"/>
                  <a:gd name="connsiteX5326" fmla="*/ 1654251 w 4796532"/>
                  <a:gd name="connsiteY5326" fmla="*/ 5062711 h 6739347"/>
                  <a:gd name="connsiteX5327" fmla="*/ 1653697 w 4796532"/>
                  <a:gd name="connsiteY5327" fmla="*/ 5063819 h 6739347"/>
                  <a:gd name="connsiteX5328" fmla="*/ 1654140 w 4796532"/>
                  <a:gd name="connsiteY5328" fmla="*/ 5065260 h 6739347"/>
                  <a:gd name="connsiteX5329" fmla="*/ 1655249 w 4796532"/>
                  <a:gd name="connsiteY5329" fmla="*/ 5066811 h 6739347"/>
                  <a:gd name="connsiteX5330" fmla="*/ 1657465 w 4796532"/>
                  <a:gd name="connsiteY5330" fmla="*/ 5068917 h 6739347"/>
                  <a:gd name="connsiteX5331" fmla="*/ 1659127 w 4796532"/>
                  <a:gd name="connsiteY5331" fmla="*/ 5070025 h 6739347"/>
                  <a:gd name="connsiteX5332" fmla="*/ 1661011 w 4796532"/>
                  <a:gd name="connsiteY5332" fmla="*/ 5070801 h 6739347"/>
                  <a:gd name="connsiteX5333" fmla="*/ 1662895 w 4796532"/>
                  <a:gd name="connsiteY5333" fmla="*/ 5071244 h 6739347"/>
                  <a:gd name="connsiteX5334" fmla="*/ 1664668 w 4796532"/>
                  <a:gd name="connsiteY5334" fmla="*/ 5071244 h 6739347"/>
                  <a:gd name="connsiteX5335" fmla="*/ 1666884 w 4796532"/>
                  <a:gd name="connsiteY5335" fmla="*/ 5069914 h 6739347"/>
                  <a:gd name="connsiteX5336" fmla="*/ 1667881 w 4796532"/>
                  <a:gd name="connsiteY5336" fmla="*/ 5076009 h 6739347"/>
                  <a:gd name="connsiteX5337" fmla="*/ 1665001 w 4796532"/>
                  <a:gd name="connsiteY5337" fmla="*/ 5081993 h 6739347"/>
                  <a:gd name="connsiteX5338" fmla="*/ 1660457 w 4796532"/>
                  <a:gd name="connsiteY5338" fmla="*/ 5086869 h 6739347"/>
                  <a:gd name="connsiteX5339" fmla="*/ 1653919 w 4796532"/>
                  <a:gd name="connsiteY5339" fmla="*/ 5091412 h 6739347"/>
                  <a:gd name="connsiteX5340" fmla="*/ 1662119 w 4796532"/>
                  <a:gd name="connsiteY5340" fmla="*/ 5094958 h 6739347"/>
                  <a:gd name="connsiteX5341" fmla="*/ 1664779 w 4796532"/>
                  <a:gd name="connsiteY5341" fmla="*/ 5095512 h 6739347"/>
                  <a:gd name="connsiteX5342" fmla="*/ 1666774 w 4796532"/>
                  <a:gd name="connsiteY5342" fmla="*/ 5094626 h 6739347"/>
                  <a:gd name="connsiteX5343" fmla="*/ 1670985 w 4796532"/>
                  <a:gd name="connsiteY5343" fmla="*/ 5091080 h 6739347"/>
                  <a:gd name="connsiteX5344" fmla="*/ 1674974 w 4796532"/>
                  <a:gd name="connsiteY5344" fmla="*/ 5090082 h 6739347"/>
                  <a:gd name="connsiteX5345" fmla="*/ 1679185 w 4796532"/>
                  <a:gd name="connsiteY5345" fmla="*/ 5090747 h 6739347"/>
                  <a:gd name="connsiteX5346" fmla="*/ 1687274 w 4796532"/>
                  <a:gd name="connsiteY5346" fmla="*/ 5093629 h 6739347"/>
                  <a:gd name="connsiteX5347" fmla="*/ 1691042 w 4796532"/>
                  <a:gd name="connsiteY5347" fmla="*/ 5094958 h 6739347"/>
                  <a:gd name="connsiteX5348" fmla="*/ 1698356 w 4796532"/>
                  <a:gd name="connsiteY5348" fmla="*/ 5093629 h 6739347"/>
                  <a:gd name="connsiteX5349" fmla="*/ 1701791 w 4796532"/>
                  <a:gd name="connsiteY5349" fmla="*/ 5094072 h 6739347"/>
                  <a:gd name="connsiteX5350" fmla="*/ 1703342 w 4796532"/>
                  <a:gd name="connsiteY5350" fmla="*/ 5095734 h 6739347"/>
                  <a:gd name="connsiteX5351" fmla="*/ 1704007 w 4796532"/>
                  <a:gd name="connsiteY5351" fmla="*/ 5098172 h 6739347"/>
                  <a:gd name="connsiteX5352" fmla="*/ 1704561 w 4796532"/>
                  <a:gd name="connsiteY5352" fmla="*/ 5100942 h 6739347"/>
                  <a:gd name="connsiteX5353" fmla="*/ 1705670 w 4796532"/>
                  <a:gd name="connsiteY5353" fmla="*/ 5103602 h 6739347"/>
                  <a:gd name="connsiteX5354" fmla="*/ 1707332 w 4796532"/>
                  <a:gd name="connsiteY5354" fmla="*/ 5105264 h 6739347"/>
                  <a:gd name="connsiteX5355" fmla="*/ 1709327 w 4796532"/>
                  <a:gd name="connsiteY5355" fmla="*/ 5105929 h 6739347"/>
                  <a:gd name="connsiteX5356" fmla="*/ 1717638 w 4796532"/>
                  <a:gd name="connsiteY5356" fmla="*/ 5106483 h 6739347"/>
                  <a:gd name="connsiteX5357" fmla="*/ 1725506 w 4796532"/>
                  <a:gd name="connsiteY5357" fmla="*/ 5104710 h 6739347"/>
                  <a:gd name="connsiteX5358" fmla="*/ 1734814 w 4796532"/>
                  <a:gd name="connsiteY5358" fmla="*/ 5100831 h 6739347"/>
                  <a:gd name="connsiteX5359" fmla="*/ 1740133 w 4796532"/>
                  <a:gd name="connsiteY5359" fmla="*/ 5097618 h 6739347"/>
                  <a:gd name="connsiteX5360" fmla="*/ 1741907 w 4796532"/>
                  <a:gd name="connsiteY5360" fmla="*/ 5097396 h 6739347"/>
                  <a:gd name="connsiteX5361" fmla="*/ 1744012 w 4796532"/>
                  <a:gd name="connsiteY5361" fmla="*/ 5098394 h 6739347"/>
                  <a:gd name="connsiteX5362" fmla="*/ 1746228 w 4796532"/>
                  <a:gd name="connsiteY5362" fmla="*/ 5099723 h 6739347"/>
                  <a:gd name="connsiteX5363" fmla="*/ 1748444 w 4796532"/>
                  <a:gd name="connsiteY5363" fmla="*/ 5099280 h 6739347"/>
                  <a:gd name="connsiteX5364" fmla="*/ 1750661 w 4796532"/>
                  <a:gd name="connsiteY5364" fmla="*/ 5098283 h 6739347"/>
                  <a:gd name="connsiteX5365" fmla="*/ 1752988 w 4796532"/>
                  <a:gd name="connsiteY5365" fmla="*/ 5097839 h 6739347"/>
                  <a:gd name="connsiteX5366" fmla="*/ 1755204 w 4796532"/>
                  <a:gd name="connsiteY5366" fmla="*/ 5098726 h 6739347"/>
                  <a:gd name="connsiteX5367" fmla="*/ 1756645 w 4796532"/>
                  <a:gd name="connsiteY5367" fmla="*/ 5100499 h 6739347"/>
                  <a:gd name="connsiteX5368" fmla="*/ 1757531 w 4796532"/>
                  <a:gd name="connsiteY5368" fmla="*/ 5103159 h 6739347"/>
                  <a:gd name="connsiteX5369" fmla="*/ 1760302 w 4796532"/>
                  <a:gd name="connsiteY5369" fmla="*/ 5119670 h 6739347"/>
                  <a:gd name="connsiteX5370" fmla="*/ 1762518 w 4796532"/>
                  <a:gd name="connsiteY5370" fmla="*/ 5125543 h 6739347"/>
                  <a:gd name="connsiteX5371" fmla="*/ 1765843 w 4796532"/>
                  <a:gd name="connsiteY5371" fmla="*/ 5128757 h 6739347"/>
                  <a:gd name="connsiteX5372" fmla="*/ 1769721 w 4796532"/>
                  <a:gd name="connsiteY5372" fmla="*/ 5129089 h 6739347"/>
                  <a:gd name="connsiteX5373" fmla="*/ 1777367 w 4796532"/>
                  <a:gd name="connsiteY5373" fmla="*/ 5127316 h 6739347"/>
                  <a:gd name="connsiteX5374" fmla="*/ 1781246 w 4796532"/>
                  <a:gd name="connsiteY5374" fmla="*/ 5127538 h 6739347"/>
                  <a:gd name="connsiteX5375" fmla="*/ 1783462 w 4796532"/>
                  <a:gd name="connsiteY5375" fmla="*/ 5128313 h 6739347"/>
                  <a:gd name="connsiteX5376" fmla="*/ 1785457 w 4796532"/>
                  <a:gd name="connsiteY5376" fmla="*/ 5129533 h 6739347"/>
                  <a:gd name="connsiteX5377" fmla="*/ 1786454 w 4796532"/>
                  <a:gd name="connsiteY5377" fmla="*/ 5131527 h 6739347"/>
                  <a:gd name="connsiteX5378" fmla="*/ 1785457 w 4796532"/>
                  <a:gd name="connsiteY5378" fmla="*/ 5134630 h 6739347"/>
                  <a:gd name="connsiteX5379" fmla="*/ 1783905 w 4796532"/>
                  <a:gd name="connsiteY5379" fmla="*/ 5136182 h 6739347"/>
                  <a:gd name="connsiteX5380" fmla="*/ 1777700 w 4796532"/>
                  <a:gd name="connsiteY5380" fmla="*/ 5137511 h 6739347"/>
                  <a:gd name="connsiteX5381" fmla="*/ 1778143 w 4796532"/>
                  <a:gd name="connsiteY5381" fmla="*/ 5139506 h 6739347"/>
                  <a:gd name="connsiteX5382" fmla="*/ 1778143 w 4796532"/>
                  <a:gd name="connsiteY5382" fmla="*/ 5144382 h 6739347"/>
                  <a:gd name="connsiteX5383" fmla="*/ 1778476 w 4796532"/>
                  <a:gd name="connsiteY5383" fmla="*/ 5146155 h 6739347"/>
                  <a:gd name="connsiteX5384" fmla="*/ 1779473 w 4796532"/>
                  <a:gd name="connsiteY5384" fmla="*/ 5147374 h 6739347"/>
                  <a:gd name="connsiteX5385" fmla="*/ 1782132 w 4796532"/>
                  <a:gd name="connsiteY5385" fmla="*/ 5148039 h 6739347"/>
                  <a:gd name="connsiteX5386" fmla="*/ 1783462 w 4796532"/>
                  <a:gd name="connsiteY5386" fmla="*/ 5148925 h 6739347"/>
                  <a:gd name="connsiteX5387" fmla="*/ 1784902 w 4796532"/>
                  <a:gd name="connsiteY5387" fmla="*/ 5151252 h 6739347"/>
                  <a:gd name="connsiteX5388" fmla="*/ 1784902 w 4796532"/>
                  <a:gd name="connsiteY5388" fmla="*/ 5153358 h 6739347"/>
                  <a:gd name="connsiteX5389" fmla="*/ 1784792 w 4796532"/>
                  <a:gd name="connsiteY5389" fmla="*/ 5155574 h 6739347"/>
                  <a:gd name="connsiteX5390" fmla="*/ 1784792 w 4796532"/>
                  <a:gd name="connsiteY5390" fmla="*/ 5158345 h 6739347"/>
                  <a:gd name="connsiteX5391" fmla="*/ 1785678 w 4796532"/>
                  <a:gd name="connsiteY5391" fmla="*/ 5160672 h 6739347"/>
                  <a:gd name="connsiteX5392" fmla="*/ 1788006 w 4796532"/>
                  <a:gd name="connsiteY5392" fmla="*/ 5163885 h 6739347"/>
                  <a:gd name="connsiteX5393" fmla="*/ 1789003 w 4796532"/>
                  <a:gd name="connsiteY5393" fmla="*/ 5166102 h 6739347"/>
                  <a:gd name="connsiteX5394" fmla="*/ 1789224 w 4796532"/>
                  <a:gd name="connsiteY5394" fmla="*/ 5168650 h 6739347"/>
                  <a:gd name="connsiteX5395" fmla="*/ 1789003 w 4796532"/>
                  <a:gd name="connsiteY5395" fmla="*/ 5170756 h 6739347"/>
                  <a:gd name="connsiteX5396" fmla="*/ 1789224 w 4796532"/>
                  <a:gd name="connsiteY5396" fmla="*/ 5172640 h 6739347"/>
                  <a:gd name="connsiteX5397" fmla="*/ 1790776 w 4796532"/>
                  <a:gd name="connsiteY5397" fmla="*/ 5174191 h 6739347"/>
                  <a:gd name="connsiteX5398" fmla="*/ 1793657 w 4796532"/>
                  <a:gd name="connsiteY5398" fmla="*/ 5175853 h 6739347"/>
                  <a:gd name="connsiteX5399" fmla="*/ 1794876 w 4796532"/>
                  <a:gd name="connsiteY5399" fmla="*/ 5177073 h 6739347"/>
                  <a:gd name="connsiteX5400" fmla="*/ 1795874 w 4796532"/>
                  <a:gd name="connsiteY5400" fmla="*/ 5178846 h 6739347"/>
                  <a:gd name="connsiteX5401" fmla="*/ 1796871 w 4796532"/>
                  <a:gd name="connsiteY5401" fmla="*/ 5183832 h 6739347"/>
                  <a:gd name="connsiteX5402" fmla="*/ 1796539 w 4796532"/>
                  <a:gd name="connsiteY5402" fmla="*/ 5188265 h 6739347"/>
                  <a:gd name="connsiteX5403" fmla="*/ 1796760 w 4796532"/>
                  <a:gd name="connsiteY5403" fmla="*/ 5192143 h 6739347"/>
                  <a:gd name="connsiteX5404" fmla="*/ 1799419 w 4796532"/>
                  <a:gd name="connsiteY5404" fmla="*/ 5195578 h 6739347"/>
                  <a:gd name="connsiteX5405" fmla="*/ 1790665 w 4796532"/>
                  <a:gd name="connsiteY5405" fmla="*/ 5199568 h 6739347"/>
                  <a:gd name="connsiteX5406" fmla="*/ 1788892 w 4796532"/>
                  <a:gd name="connsiteY5406" fmla="*/ 5201674 h 6739347"/>
                  <a:gd name="connsiteX5407" fmla="*/ 1789113 w 4796532"/>
                  <a:gd name="connsiteY5407" fmla="*/ 5204001 h 6739347"/>
                  <a:gd name="connsiteX5408" fmla="*/ 1794544 w 4796532"/>
                  <a:gd name="connsiteY5408" fmla="*/ 5225609 h 6739347"/>
                  <a:gd name="connsiteX5409" fmla="*/ 1796982 w 4796532"/>
                  <a:gd name="connsiteY5409" fmla="*/ 5229931 h 6739347"/>
                  <a:gd name="connsiteX5410" fmla="*/ 1800750 w 4796532"/>
                  <a:gd name="connsiteY5410" fmla="*/ 5231593 h 6739347"/>
                  <a:gd name="connsiteX5411" fmla="*/ 1803187 w 4796532"/>
                  <a:gd name="connsiteY5411" fmla="*/ 5232037 h 6739347"/>
                  <a:gd name="connsiteX5412" fmla="*/ 1805515 w 4796532"/>
                  <a:gd name="connsiteY5412" fmla="*/ 5232923 h 6739347"/>
                  <a:gd name="connsiteX5413" fmla="*/ 1807620 w 4796532"/>
                  <a:gd name="connsiteY5413" fmla="*/ 5234586 h 6739347"/>
                  <a:gd name="connsiteX5414" fmla="*/ 1809171 w 4796532"/>
                  <a:gd name="connsiteY5414" fmla="*/ 5237578 h 6739347"/>
                  <a:gd name="connsiteX5415" fmla="*/ 1810058 w 4796532"/>
                  <a:gd name="connsiteY5415" fmla="*/ 5241789 h 6739347"/>
                  <a:gd name="connsiteX5416" fmla="*/ 1810280 w 4796532"/>
                  <a:gd name="connsiteY5416" fmla="*/ 5245002 h 6739347"/>
                  <a:gd name="connsiteX5417" fmla="*/ 1810944 w 4796532"/>
                  <a:gd name="connsiteY5417" fmla="*/ 5247772 h 6739347"/>
                  <a:gd name="connsiteX5418" fmla="*/ 1813493 w 4796532"/>
                  <a:gd name="connsiteY5418" fmla="*/ 5250654 h 6739347"/>
                  <a:gd name="connsiteX5419" fmla="*/ 1815709 w 4796532"/>
                  <a:gd name="connsiteY5419" fmla="*/ 5252205 h 6739347"/>
                  <a:gd name="connsiteX5420" fmla="*/ 1818037 w 4796532"/>
                  <a:gd name="connsiteY5420" fmla="*/ 5253424 h 6739347"/>
                  <a:gd name="connsiteX5421" fmla="*/ 1820363 w 4796532"/>
                  <a:gd name="connsiteY5421" fmla="*/ 5254089 h 6739347"/>
                  <a:gd name="connsiteX5422" fmla="*/ 1822802 w 4796532"/>
                  <a:gd name="connsiteY5422" fmla="*/ 5254089 h 6739347"/>
                  <a:gd name="connsiteX5423" fmla="*/ 1824907 w 4796532"/>
                  <a:gd name="connsiteY5423" fmla="*/ 5253535 h 6739347"/>
                  <a:gd name="connsiteX5424" fmla="*/ 1825461 w 4796532"/>
                  <a:gd name="connsiteY5424" fmla="*/ 5253313 h 6739347"/>
                  <a:gd name="connsiteX5425" fmla="*/ 1827013 w 4796532"/>
                  <a:gd name="connsiteY5425" fmla="*/ 5251430 h 6739347"/>
                  <a:gd name="connsiteX5426" fmla="*/ 1828232 w 4796532"/>
                  <a:gd name="connsiteY5426" fmla="*/ 5249103 h 6739347"/>
                  <a:gd name="connsiteX5427" fmla="*/ 1830115 w 4796532"/>
                  <a:gd name="connsiteY5427" fmla="*/ 5246775 h 6739347"/>
                  <a:gd name="connsiteX5428" fmla="*/ 1831113 w 4796532"/>
                  <a:gd name="connsiteY5428" fmla="*/ 5246332 h 6739347"/>
                  <a:gd name="connsiteX5429" fmla="*/ 1833329 w 4796532"/>
                  <a:gd name="connsiteY5429" fmla="*/ 5246332 h 6739347"/>
                  <a:gd name="connsiteX5430" fmla="*/ 1834326 w 4796532"/>
                  <a:gd name="connsiteY5430" fmla="*/ 5245778 h 6739347"/>
                  <a:gd name="connsiteX5431" fmla="*/ 1835545 w 4796532"/>
                  <a:gd name="connsiteY5431" fmla="*/ 5244448 h 6739347"/>
                  <a:gd name="connsiteX5432" fmla="*/ 1837762 w 4796532"/>
                  <a:gd name="connsiteY5432" fmla="*/ 5241345 h 6739347"/>
                  <a:gd name="connsiteX5433" fmla="*/ 1839313 w 4796532"/>
                  <a:gd name="connsiteY5433" fmla="*/ 5240126 h 6739347"/>
                  <a:gd name="connsiteX5434" fmla="*/ 1841419 w 4796532"/>
                  <a:gd name="connsiteY5434" fmla="*/ 5239351 h 6739347"/>
                  <a:gd name="connsiteX5435" fmla="*/ 1852167 w 4796532"/>
                  <a:gd name="connsiteY5435" fmla="*/ 5238132 h 6739347"/>
                  <a:gd name="connsiteX5436" fmla="*/ 1871893 w 4796532"/>
                  <a:gd name="connsiteY5436" fmla="*/ 5239683 h 6739347"/>
                  <a:gd name="connsiteX5437" fmla="*/ 1874995 w 4796532"/>
                  <a:gd name="connsiteY5437" fmla="*/ 5241345 h 6739347"/>
                  <a:gd name="connsiteX5438" fmla="*/ 1875882 w 4796532"/>
                  <a:gd name="connsiteY5438" fmla="*/ 5244670 h 6739347"/>
                  <a:gd name="connsiteX5439" fmla="*/ 1879095 w 4796532"/>
                  <a:gd name="connsiteY5439" fmla="*/ 5246332 h 6739347"/>
                  <a:gd name="connsiteX5440" fmla="*/ 1890399 w 4796532"/>
                  <a:gd name="connsiteY5440" fmla="*/ 5264506 h 6739347"/>
                  <a:gd name="connsiteX5441" fmla="*/ 1892947 w 4796532"/>
                  <a:gd name="connsiteY5441" fmla="*/ 5265835 h 6739347"/>
                  <a:gd name="connsiteX5442" fmla="*/ 1895608 w 4796532"/>
                  <a:gd name="connsiteY5442" fmla="*/ 5265835 h 6739347"/>
                  <a:gd name="connsiteX5443" fmla="*/ 1898267 w 4796532"/>
                  <a:gd name="connsiteY5443" fmla="*/ 5264506 h 6739347"/>
                  <a:gd name="connsiteX5444" fmla="*/ 1900705 w 4796532"/>
                  <a:gd name="connsiteY5444" fmla="*/ 5262733 h 6739347"/>
                  <a:gd name="connsiteX5445" fmla="*/ 1902921 w 4796532"/>
                  <a:gd name="connsiteY5445" fmla="*/ 5260516 h 6739347"/>
                  <a:gd name="connsiteX5446" fmla="*/ 1903697 w 4796532"/>
                  <a:gd name="connsiteY5446" fmla="*/ 5260073 h 6739347"/>
                  <a:gd name="connsiteX5447" fmla="*/ 1905027 w 4796532"/>
                  <a:gd name="connsiteY5447" fmla="*/ 5260073 h 6739347"/>
                  <a:gd name="connsiteX5448" fmla="*/ 1906134 w 4796532"/>
                  <a:gd name="connsiteY5448" fmla="*/ 5260406 h 6739347"/>
                  <a:gd name="connsiteX5449" fmla="*/ 1908462 w 4796532"/>
                  <a:gd name="connsiteY5449" fmla="*/ 5261735 h 6739347"/>
                  <a:gd name="connsiteX5450" fmla="*/ 1911010 w 4796532"/>
                  <a:gd name="connsiteY5450" fmla="*/ 5262290 h 6739347"/>
                  <a:gd name="connsiteX5451" fmla="*/ 1914114 w 4796532"/>
                  <a:gd name="connsiteY5451" fmla="*/ 5264506 h 6739347"/>
                  <a:gd name="connsiteX5452" fmla="*/ 1917771 w 4796532"/>
                  <a:gd name="connsiteY5452" fmla="*/ 5265281 h 6739347"/>
                  <a:gd name="connsiteX5453" fmla="*/ 1918768 w 4796532"/>
                  <a:gd name="connsiteY5453" fmla="*/ 5265725 h 6739347"/>
                  <a:gd name="connsiteX5454" fmla="*/ 1920541 w 4796532"/>
                  <a:gd name="connsiteY5454" fmla="*/ 5266833 h 6739347"/>
                  <a:gd name="connsiteX5455" fmla="*/ 1920873 w 4796532"/>
                  <a:gd name="connsiteY5455" fmla="*/ 5267276 h 6739347"/>
                  <a:gd name="connsiteX5456" fmla="*/ 1920541 w 4796532"/>
                  <a:gd name="connsiteY5456" fmla="*/ 5268052 h 6739347"/>
                  <a:gd name="connsiteX5457" fmla="*/ 1920319 w 4796532"/>
                  <a:gd name="connsiteY5457" fmla="*/ 5271930 h 6739347"/>
                  <a:gd name="connsiteX5458" fmla="*/ 1920097 w 4796532"/>
                  <a:gd name="connsiteY5458" fmla="*/ 5273704 h 6739347"/>
                  <a:gd name="connsiteX5459" fmla="*/ 1920430 w 4796532"/>
                  <a:gd name="connsiteY5459" fmla="*/ 5275255 h 6739347"/>
                  <a:gd name="connsiteX5460" fmla="*/ 1922092 w 4796532"/>
                  <a:gd name="connsiteY5460" fmla="*/ 5276584 h 6739347"/>
                  <a:gd name="connsiteX5461" fmla="*/ 1924530 w 4796532"/>
                  <a:gd name="connsiteY5461" fmla="*/ 5277471 h 6739347"/>
                  <a:gd name="connsiteX5462" fmla="*/ 1927190 w 4796532"/>
                  <a:gd name="connsiteY5462" fmla="*/ 5277914 h 6739347"/>
                  <a:gd name="connsiteX5463" fmla="*/ 1929738 w 4796532"/>
                  <a:gd name="connsiteY5463" fmla="*/ 5277582 h 6739347"/>
                  <a:gd name="connsiteX5464" fmla="*/ 1931844 w 4796532"/>
                  <a:gd name="connsiteY5464" fmla="*/ 5276252 h 6739347"/>
                  <a:gd name="connsiteX5465" fmla="*/ 1932841 w 4796532"/>
                  <a:gd name="connsiteY5465" fmla="*/ 5274811 h 6739347"/>
                  <a:gd name="connsiteX5466" fmla="*/ 1934614 w 4796532"/>
                  <a:gd name="connsiteY5466" fmla="*/ 5271044 h 6739347"/>
                  <a:gd name="connsiteX5467" fmla="*/ 1935723 w 4796532"/>
                  <a:gd name="connsiteY5467" fmla="*/ 5269382 h 6739347"/>
                  <a:gd name="connsiteX5468" fmla="*/ 1937163 w 4796532"/>
                  <a:gd name="connsiteY5468" fmla="*/ 5268052 h 6739347"/>
                  <a:gd name="connsiteX5469" fmla="*/ 1956001 w 4796532"/>
                  <a:gd name="connsiteY5469" fmla="*/ 5256859 h 6739347"/>
                  <a:gd name="connsiteX5470" fmla="*/ 1963426 w 4796532"/>
                  <a:gd name="connsiteY5470" fmla="*/ 5254089 h 6739347"/>
                  <a:gd name="connsiteX5471" fmla="*/ 1970962 w 4796532"/>
                  <a:gd name="connsiteY5471" fmla="*/ 5253535 h 6739347"/>
                  <a:gd name="connsiteX5472" fmla="*/ 1979051 w 4796532"/>
                  <a:gd name="connsiteY5472" fmla="*/ 5254754 h 6739347"/>
                  <a:gd name="connsiteX5473" fmla="*/ 1995563 w 4796532"/>
                  <a:gd name="connsiteY5473" fmla="*/ 5249989 h 6739347"/>
                  <a:gd name="connsiteX5474" fmla="*/ 1998887 w 4796532"/>
                  <a:gd name="connsiteY5474" fmla="*/ 5247440 h 6739347"/>
                  <a:gd name="connsiteX5475" fmla="*/ 2005536 w 4796532"/>
                  <a:gd name="connsiteY5475" fmla="*/ 5240680 h 6739347"/>
                  <a:gd name="connsiteX5476" fmla="*/ 2008861 w 4796532"/>
                  <a:gd name="connsiteY5476" fmla="*/ 5239351 h 6739347"/>
                  <a:gd name="connsiteX5477" fmla="*/ 2020275 w 4796532"/>
                  <a:gd name="connsiteY5477" fmla="*/ 5237799 h 6739347"/>
                  <a:gd name="connsiteX5478" fmla="*/ 2022602 w 4796532"/>
                  <a:gd name="connsiteY5478" fmla="*/ 5239018 h 6739347"/>
                  <a:gd name="connsiteX5479" fmla="*/ 2024264 w 4796532"/>
                  <a:gd name="connsiteY5479" fmla="*/ 5243672 h 6739347"/>
                  <a:gd name="connsiteX5480" fmla="*/ 2025816 w 4796532"/>
                  <a:gd name="connsiteY5480" fmla="*/ 5249435 h 6739347"/>
                  <a:gd name="connsiteX5481" fmla="*/ 2027699 w 4796532"/>
                  <a:gd name="connsiteY5481" fmla="*/ 5254089 h 6739347"/>
                  <a:gd name="connsiteX5482" fmla="*/ 2037672 w 4796532"/>
                  <a:gd name="connsiteY5482" fmla="*/ 5258965 h 6739347"/>
                  <a:gd name="connsiteX5483" fmla="*/ 2041218 w 4796532"/>
                  <a:gd name="connsiteY5483" fmla="*/ 5262844 h 6739347"/>
                  <a:gd name="connsiteX5484" fmla="*/ 2041440 w 4796532"/>
                  <a:gd name="connsiteY5484" fmla="*/ 5270268 h 6739347"/>
                  <a:gd name="connsiteX5485" fmla="*/ 2040332 w 4796532"/>
                  <a:gd name="connsiteY5485" fmla="*/ 5274479 h 6739347"/>
                  <a:gd name="connsiteX5486" fmla="*/ 2040000 w 4796532"/>
                  <a:gd name="connsiteY5486" fmla="*/ 5276363 h 6739347"/>
                  <a:gd name="connsiteX5487" fmla="*/ 2040221 w 4796532"/>
                  <a:gd name="connsiteY5487" fmla="*/ 5278247 h 6739347"/>
                  <a:gd name="connsiteX5488" fmla="*/ 2040997 w 4796532"/>
                  <a:gd name="connsiteY5488" fmla="*/ 5279466 h 6739347"/>
                  <a:gd name="connsiteX5489" fmla="*/ 2044986 w 4796532"/>
                  <a:gd name="connsiteY5489" fmla="*/ 5283455 h 6739347"/>
                  <a:gd name="connsiteX5490" fmla="*/ 2055846 w 4796532"/>
                  <a:gd name="connsiteY5490" fmla="*/ 5300299 h 6739347"/>
                  <a:gd name="connsiteX5491" fmla="*/ 2059946 w 4796532"/>
                  <a:gd name="connsiteY5491" fmla="*/ 5303180 h 6739347"/>
                  <a:gd name="connsiteX5492" fmla="*/ 2068922 w 4796532"/>
                  <a:gd name="connsiteY5492" fmla="*/ 5307281 h 6739347"/>
                  <a:gd name="connsiteX5493" fmla="*/ 2073355 w 4796532"/>
                  <a:gd name="connsiteY5493" fmla="*/ 5310162 h 6739347"/>
                  <a:gd name="connsiteX5494" fmla="*/ 2077233 w 4796532"/>
                  <a:gd name="connsiteY5494" fmla="*/ 5313597 h 6739347"/>
                  <a:gd name="connsiteX5495" fmla="*/ 2080669 w 4796532"/>
                  <a:gd name="connsiteY5495" fmla="*/ 5318030 h 6739347"/>
                  <a:gd name="connsiteX5496" fmla="*/ 2084326 w 4796532"/>
                  <a:gd name="connsiteY5496" fmla="*/ 5324457 h 6739347"/>
                  <a:gd name="connsiteX5497" fmla="*/ 2084326 w 4796532"/>
                  <a:gd name="connsiteY5497" fmla="*/ 5324789 h 6739347"/>
                  <a:gd name="connsiteX5498" fmla="*/ 2086209 w 4796532"/>
                  <a:gd name="connsiteY5498" fmla="*/ 5328003 h 6739347"/>
                  <a:gd name="connsiteX5499" fmla="*/ 2086209 w 4796532"/>
                  <a:gd name="connsiteY5499" fmla="*/ 5330662 h 6739347"/>
                  <a:gd name="connsiteX5500" fmla="*/ 2086764 w 4796532"/>
                  <a:gd name="connsiteY5500" fmla="*/ 5331771 h 6739347"/>
                  <a:gd name="connsiteX5501" fmla="*/ 2089313 w 4796532"/>
                  <a:gd name="connsiteY5501" fmla="*/ 5330109 h 6739347"/>
                  <a:gd name="connsiteX5502" fmla="*/ 2094299 w 4796532"/>
                  <a:gd name="connsiteY5502" fmla="*/ 5326895 h 6739347"/>
                  <a:gd name="connsiteX5503" fmla="*/ 2095740 w 4796532"/>
                  <a:gd name="connsiteY5503" fmla="*/ 5326451 h 6739347"/>
                  <a:gd name="connsiteX5504" fmla="*/ 2096959 w 4796532"/>
                  <a:gd name="connsiteY5504" fmla="*/ 5326673 h 6739347"/>
                  <a:gd name="connsiteX5505" fmla="*/ 2099064 w 4796532"/>
                  <a:gd name="connsiteY5505" fmla="*/ 5328003 h 6739347"/>
                  <a:gd name="connsiteX5506" fmla="*/ 2100283 w 4796532"/>
                  <a:gd name="connsiteY5506" fmla="*/ 5328224 h 6739347"/>
                  <a:gd name="connsiteX5507" fmla="*/ 2105602 w 4796532"/>
                  <a:gd name="connsiteY5507" fmla="*/ 5324457 h 6739347"/>
                  <a:gd name="connsiteX5508" fmla="*/ 2106157 w 4796532"/>
                  <a:gd name="connsiteY5508" fmla="*/ 5316811 h 6739347"/>
                  <a:gd name="connsiteX5509" fmla="*/ 2105381 w 4796532"/>
                  <a:gd name="connsiteY5509" fmla="*/ 5308721 h 6739347"/>
                  <a:gd name="connsiteX5510" fmla="*/ 2106489 w 4796532"/>
                  <a:gd name="connsiteY5510" fmla="*/ 5303513 h 6739347"/>
                  <a:gd name="connsiteX5511" fmla="*/ 2108262 w 4796532"/>
                  <a:gd name="connsiteY5511" fmla="*/ 5303070 h 6739347"/>
                  <a:gd name="connsiteX5512" fmla="*/ 2115465 w 4796532"/>
                  <a:gd name="connsiteY5512" fmla="*/ 5303734 h 6739347"/>
                  <a:gd name="connsiteX5513" fmla="*/ 2118568 w 4796532"/>
                  <a:gd name="connsiteY5513" fmla="*/ 5303180 h 6739347"/>
                  <a:gd name="connsiteX5514" fmla="*/ 2120674 w 4796532"/>
                  <a:gd name="connsiteY5514" fmla="*/ 5303513 h 6739347"/>
                  <a:gd name="connsiteX5515" fmla="*/ 2122224 w 4796532"/>
                  <a:gd name="connsiteY5515" fmla="*/ 5305397 h 6739347"/>
                  <a:gd name="connsiteX5516" fmla="*/ 2125660 w 4796532"/>
                  <a:gd name="connsiteY5516" fmla="*/ 5315481 h 6739347"/>
                  <a:gd name="connsiteX5517" fmla="*/ 2126990 w 4796532"/>
                  <a:gd name="connsiteY5517" fmla="*/ 5317475 h 6739347"/>
                  <a:gd name="connsiteX5518" fmla="*/ 2129317 w 4796532"/>
                  <a:gd name="connsiteY5518" fmla="*/ 5318473 h 6739347"/>
                  <a:gd name="connsiteX5519" fmla="*/ 2134304 w 4796532"/>
                  <a:gd name="connsiteY5519" fmla="*/ 5319027 h 6739347"/>
                  <a:gd name="connsiteX5520" fmla="*/ 2136298 w 4796532"/>
                  <a:gd name="connsiteY5520" fmla="*/ 5319802 h 6739347"/>
                  <a:gd name="connsiteX5521" fmla="*/ 2138958 w 4796532"/>
                  <a:gd name="connsiteY5521" fmla="*/ 5321576 h 6739347"/>
                  <a:gd name="connsiteX5522" fmla="*/ 2143058 w 4796532"/>
                  <a:gd name="connsiteY5522" fmla="*/ 5323127 h 6739347"/>
                  <a:gd name="connsiteX5523" fmla="*/ 2151258 w 4796532"/>
                  <a:gd name="connsiteY5523" fmla="*/ 5321686 h 6739347"/>
                  <a:gd name="connsiteX5524" fmla="*/ 2156799 w 4796532"/>
                  <a:gd name="connsiteY5524" fmla="*/ 5322684 h 6739347"/>
                  <a:gd name="connsiteX5525" fmla="*/ 2157907 w 4796532"/>
                  <a:gd name="connsiteY5525" fmla="*/ 5322240 h 6739347"/>
                  <a:gd name="connsiteX5526" fmla="*/ 2158904 w 4796532"/>
                  <a:gd name="connsiteY5526" fmla="*/ 5321576 h 6739347"/>
                  <a:gd name="connsiteX5527" fmla="*/ 2161675 w 4796532"/>
                  <a:gd name="connsiteY5527" fmla="*/ 5320578 h 6739347"/>
                  <a:gd name="connsiteX5528" fmla="*/ 2162007 w 4796532"/>
                  <a:gd name="connsiteY5528" fmla="*/ 5320135 h 6739347"/>
                  <a:gd name="connsiteX5529" fmla="*/ 2162007 w 4796532"/>
                  <a:gd name="connsiteY5529" fmla="*/ 5320578 h 6739347"/>
                  <a:gd name="connsiteX5530" fmla="*/ 2162894 w 4796532"/>
                  <a:gd name="connsiteY5530" fmla="*/ 5324013 h 6739347"/>
                  <a:gd name="connsiteX5531" fmla="*/ 2163226 w 4796532"/>
                  <a:gd name="connsiteY5531" fmla="*/ 5326784 h 6739347"/>
                  <a:gd name="connsiteX5532" fmla="*/ 2163780 w 4796532"/>
                  <a:gd name="connsiteY5532" fmla="*/ 5328335 h 6739347"/>
                  <a:gd name="connsiteX5533" fmla="*/ 2164445 w 4796532"/>
                  <a:gd name="connsiteY5533" fmla="*/ 5329111 h 6739347"/>
                  <a:gd name="connsiteX5534" fmla="*/ 2171316 w 4796532"/>
                  <a:gd name="connsiteY5534" fmla="*/ 5334098 h 6739347"/>
                  <a:gd name="connsiteX5535" fmla="*/ 2183173 w 4796532"/>
                  <a:gd name="connsiteY5535" fmla="*/ 5337533 h 6739347"/>
                  <a:gd name="connsiteX5536" fmla="*/ 2187052 w 4796532"/>
                  <a:gd name="connsiteY5536" fmla="*/ 5341190 h 6739347"/>
                  <a:gd name="connsiteX5537" fmla="*/ 2189822 w 4796532"/>
                  <a:gd name="connsiteY5537" fmla="*/ 5345512 h 6739347"/>
                  <a:gd name="connsiteX5538" fmla="*/ 2192814 w 4796532"/>
                  <a:gd name="connsiteY5538" fmla="*/ 5348504 h 6739347"/>
                  <a:gd name="connsiteX5539" fmla="*/ 2203563 w 4796532"/>
                  <a:gd name="connsiteY5539" fmla="*/ 5347839 h 6739347"/>
                  <a:gd name="connsiteX5540" fmla="*/ 2205447 w 4796532"/>
                  <a:gd name="connsiteY5540" fmla="*/ 5347285 h 6739347"/>
                  <a:gd name="connsiteX5541" fmla="*/ 2207663 w 4796532"/>
                  <a:gd name="connsiteY5541" fmla="*/ 5345401 h 6739347"/>
                  <a:gd name="connsiteX5542" fmla="*/ 2211210 w 4796532"/>
                  <a:gd name="connsiteY5542" fmla="*/ 5340082 h 6739347"/>
                  <a:gd name="connsiteX5543" fmla="*/ 2213204 w 4796532"/>
                  <a:gd name="connsiteY5543" fmla="*/ 5337865 h 6739347"/>
                  <a:gd name="connsiteX5544" fmla="*/ 2217637 w 4796532"/>
                  <a:gd name="connsiteY5544" fmla="*/ 5336203 h 6739347"/>
                  <a:gd name="connsiteX5545" fmla="*/ 2220518 w 4796532"/>
                  <a:gd name="connsiteY5545" fmla="*/ 5338641 h 6739347"/>
                  <a:gd name="connsiteX5546" fmla="*/ 2220739 w 4796532"/>
                  <a:gd name="connsiteY5546" fmla="*/ 5338863 h 6739347"/>
                  <a:gd name="connsiteX5547" fmla="*/ 2227056 w 4796532"/>
                  <a:gd name="connsiteY5547" fmla="*/ 5355263 h 6739347"/>
                  <a:gd name="connsiteX5548" fmla="*/ 2229605 w 4796532"/>
                  <a:gd name="connsiteY5548" fmla="*/ 5358921 h 6739347"/>
                  <a:gd name="connsiteX5549" fmla="*/ 2232930 w 4796532"/>
                  <a:gd name="connsiteY5549" fmla="*/ 5361137 h 6739347"/>
                  <a:gd name="connsiteX5550" fmla="*/ 2237251 w 4796532"/>
                  <a:gd name="connsiteY5550" fmla="*/ 5362134 h 6739347"/>
                  <a:gd name="connsiteX5551" fmla="*/ 2241684 w 4796532"/>
                  <a:gd name="connsiteY5551" fmla="*/ 5361137 h 6739347"/>
                  <a:gd name="connsiteX5552" fmla="*/ 2246117 w 4796532"/>
                  <a:gd name="connsiteY5552" fmla="*/ 5358921 h 6739347"/>
                  <a:gd name="connsiteX5553" fmla="*/ 2250327 w 4796532"/>
                  <a:gd name="connsiteY5553" fmla="*/ 5358034 h 6739347"/>
                  <a:gd name="connsiteX5554" fmla="*/ 2254428 w 4796532"/>
                  <a:gd name="connsiteY5554" fmla="*/ 5360804 h 6739347"/>
                  <a:gd name="connsiteX5555" fmla="*/ 2256644 w 4796532"/>
                  <a:gd name="connsiteY5555" fmla="*/ 5361802 h 6739347"/>
                  <a:gd name="connsiteX5556" fmla="*/ 2263293 w 4796532"/>
                  <a:gd name="connsiteY5556" fmla="*/ 5362577 h 6739347"/>
                  <a:gd name="connsiteX5557" fmla="*/ 2264734 w 4796532"/>
                  <a:gd name="connsiteY5557" fmla="*/ 5364461 h 6739347"/>
                  <a:gd name="connsiteX5558" fmla="*/ 2265952 w 4796532"/>
                  <a:gd name="connsiteY5558" fmla="*/ 5368451 h 6739347"/>
                  <a:gd name="connsiteX5559" fmla="*/ 2267725 w 4796532"/>
                  <a:gd name="connsiteY5559" fmla="*/ 5375875 h 6739347"/>
                  <a:gd name="connsiteX5560" fmla="*/ 2270606 w 4796532"/>
                  <a:gd name="connsiteY5560" fmla="*/ 5381859 h 6739347"/>
                  <a:gd name="connsiteX5561" fmla="*/ 2274042 w 4796532"/>
                  <a:gd name="connsiteY5561" fmla="*/ 5384186 h 6739347"/>
                  <a:gd name="connsiteX5562" fmla="*/ 2278031 w 4796532"/>
                  <a:gd name="connsiteY5562" fmla="*/ 5385294 h 6739347"/>
                  <a:gd name="connsiteX5563" fmla="*/ 2282575 w 4796532"/>
                  <a:gd name="connsiteY5563" fmla="*/ 5387511 h 6739347"/>
                  <a:gd name="connsiteX5564" fmla="*/ 2288447 w 4796532"/>
                  <a:gd name="connsiteY5564" fmla="*/ 5393162 h 6739347"/>
                  <a:gd name="connsiteX5565" fmla="*/ 2290775 w 4796532"/>
                  <a:gd name="connsiteY5565" fmla="*/ 5394270 h 6739347"/>
                  <a:gd name="connsiteX5566" fmla="*/ 2293878 w 4796532"/>
                  <a:gd name="connsiteY5566" fmla="*/ 5394270 h 6739347"/>
                  <a:gd name="connsiteX5567" fmla="*/ 2297313 w 4796532"/>
                  <a:gd name="connsiteY5567" fmla="*/ 5393716 h 6739347"/>
                  <a:gd name="connsiteX5568" fmla="*/ 2300749 w 4796532"/>
                  <a:gd name="connsiteY5568" fmla="*/ 5392387 h 6739347"/>
                  <a:gd name="connsiteX5569" fmla="*/ 2303629 w 4796532"/>
                  <a:gd name="connsiteY5569" fmla="*/ 5390725 h 6739347"/>
                  <a:gd name="connsiteX5570" fmla="*/ 2310389 w 4796532"/>
                  <a:gd name="connsiteY5570" fmla="*/ 5383854 h 6739347"/>
                  <a:gd name="connsiteX5571" fmla="*/ 2313160 w 4796532"/>
                  <a:gd name="connsiteY5571" fmla="*/ 5382856 h 6739347"/>
                  <a:gd name="connsiteX5572" fmla="*/ 2315376 w 4796532"/>
                  <a:gd name="connsiteY5572" fmla="*/ 5382856 h 6739347"/>
                  <a:gd name="connsiteX5573" fmla="*/ 2326458 w 4796532"/>
                  <a:gd name="connsiteY5573" fmla="*/ 5385959 h 6739347"/>
                  <a:gd name="connsiteX5574" fmla="*/ 2326790 w 4796532"/>
                  <a:gd name="connsiteY5574" fmla="*/ 5386292 h 6739347"/>
                  <a:gd name="connsiteX5575" fmla="*/ 2328120 w 4796532"/>
                  <a:gd name="connsiteY5575" fmla="*/ 5387843 h 6739347"/>
                  <a:gd name="connsiteX5576" fmla="*/ 2327566 w 4796532"/>
                  <a:gd name="connsiteY5576" fmla="*/ 5391500 h 6739347"/>
                  <a:gd name="connsiteX5577" fmla="*/ 2325792 w 4796532"/>
                  <a:gd name="connsiteY5577" fmla="*/ 5393938 h 6739347"/>
                  <a:gd name="connsiteX5578" fmla="*/ 2321360 w 4796532"/>
                  <a:gd name="connsiteY5578" fmla="*/ 5396487 h 6739347"/>
                  <a:gd name="connsiteX5579" fmla="*/ 2319365 w 4796532"/>
                  <a:gd name="connsiteY5579" fmla="*/ 5398371 h 6739347"/>
                  <a:gd name="connsiteX5580" fmla="*/ 2317149 w 4796532"/>
                  <a:gd name="connsiteY5580" fmla="*/ 5404022 h 6739347"/>
                  <a:gd name="connsiteX5581" fmla="*/ 2317814 w 4796532"/>
                  <a:gd name="connsiteY5581" fmla="*/ 5409563 h 6739347"/>
                  <a:gd name="connsiteX5582" fmla="*/ 2320251 w 4796532"/>
                  <a:gd name="connsiteY5582" fmla="*/ 5414771 h 6739347"/>
                  <a:gd name="connsiteX5583" fmla="*/ 2324684 w 4796532"/>
                  <a:gd name="connsiteY5583" fmla="*/ 5421753 h 6739347"/>
                  <a:gd name="connsiteX5584" fmla="*/ 2330003 w 4796532"/>
                  <a:gd name="connsiteY5584" fmla="*/ 5427958 h 6739347"/>
                  <a:gd name="connsiteX5585" fmla="*/ 2331333 w 4796532"/>
                  <a:gd name="connsiteY5585" fmla="*/ 5430729 h 6739347"/>
                  <a:gd name="connsiteX5586" fmla="*/ 2331112 w 4796532"/>
                  <a:gd name="connsiteY5586" fmla="*/ 5433832 h 6739347"/>
                  <a:gd name="connsiteX5587" fmla="*/ 2329449 w 4796532"/>
                  <a:gd name="connsiteY5587" fmla="*/ 5439705 h 6739347"/>
                  <a:gd name="connsiteX5588" fmla="*/ 2329449 w 4796532"/>
                  <a:gd name="connsiteY5588" fmla="*/ 5445910 h 6739347"/>
                  <a:gd name="connsiteX5589" fmla="*/ 2328452 w 4796532"/>
                  <a:gd name="connsiteY5589" fmla="*/ 5447573 h 6739347"/>
                  <a:gd name="connsiteX5590" fmla="*/ 2325792 w 4796532"/>
                  <a:gd name="connsiteY5590" fmla="*/ 5449013 h 6739347"/>
                  <a:gd name="connsiteX5591" fmla="*/ 2323576 w 4796532"/>
                  <a:gd name="connsiteY5591" fmla="*/ 5450786 h 6739347"/>
                  <a:gd name="connsiteX5592" fmla="*/ 2319808 w 4796532"/>
                  <a:gd name="connsiteY5592" fmla="*/ 5456770 h 6739347"/>
                  <a:gd name="connsiteX5593" fmla="*/ 2317592 w 4796532"/>
                  <a:gd name="connsiteY5593" fmla="*/ 5459208 h 6739347"/>
                  <a:gd name="connsiteX5594" fmla="*/ 2310943 w 4796532"/>
                  <a:gd name="connsiteY5594" fmla="*/ 5463862 h 6739347"/>
                  <a:gd name="connsiteX5595" fmla="*/ 2307840 w 4796532"/>
                  <a:gd name="connsiteY5595" fmla="*/ 5466855 h 6739347"/>
                  <a:gd name="connsiteX5596" fmla="*/ 2305403 w 4796532"/>
                  <a:gd name="connsiteY5596" fmla="*/ 5470955 h 6739347"/>
                  <a:gd name="connsiteX5597" fmla="*/ 2304849 w 4796532"/>
                  <a:gd name="connsiteY5597" fmla="*/ 5473393 h 6739347"/>
                  <a:gd name="connsiteX5598" fmla="*/ 2304516 w 4796532"/>
                  <a:gd name="connsiteY5598" fmla="*/ 5478269 h 6739347"/>
                  <a:gd name="connsiteX5599" fmla="*/ 2303962 w 4796532"/>
                  <a:gd name="connsiteY5599" fmla="*/ 5480042 h 6739347"/>
                  <a:gd name="connsiteX5600" fmla="*/ 2302632 w 4796532"/>
                  <a:gd name="connsiteY5600" fmla="*/ 5480928 h 6739347"/>
                  <a:gd name="connsiteX5601" fmla="*/ 2300859 w 4796532"/>
                  <a:gd name="connsiteY5601" fmla="*/ 5480928 h 6739347"/>
                  <a:gd name="connsiteX5602" fmla="*/ 2297534 w 4796532"/>
                  <a:gd name="connsiteY5602" fmla="*/ 5480485 h 6739347"/>
                  <a:gd name="connsiteX5603" fmla="*/ 2294099 w 4796532"/>
                  <a:gd name="connsiteY5603" fmla="*/ 5480485 h 6739347"/>
                  <a:gd name="connsiteX5604" fmla="*/ 2284791 w 4796532"/>
                  <a:gd name="connsiteY5604" fmla="*/ 5483698 h 6739347"/>
                  <a:gd name="connsiteX5605" fmla="*/ 2279028 w 4796532"/>
                  <a:gd name="connsiteY5605" fmla="*/ 5483366 h 6739347"/>
                  <a:gd name="connsiteX5606" fmla="*/ 2277034 w 4796532"/>
                  <a:gd name="connsiteY5606" fmla="*/ 5484807 h 6739347"/>
                  <a:gd name="connsiteX5607" fmla="*/ 2276258 w 4796532"/>
                  <a:gd name="connsiteY5607" fmla="*/ 5493450 h 6739347"/>
                  <a:gd name="connsiteX5608" fmla="*/ 2277810 w 4796532"/>
                  <a:gd name="connsiteY5608" fmla="*/ 5495556 h 6739347"/>
                  <a:gd name="connsiteX5609" fmla="*/ 2280136 w 4796532"/>
                  <a:gd name="connsiteY5609" fmla="*/ 5497107 h 6739347"/>
                  <a:gd name="connsiteX5610" fmla="*/ 2282242 w 4796532"/>
                  <a:gd name="connsiteY5610" fmla="*/ 5499102 h 6739347"/>
                  <a:gd name="connsiteX5611" fmla="*/ 2283793 w 4796532"/>
                  <a:gd name="connsiteY5611" fmla="*/ 5502205 h 6739347"/>
                  <a:gd name="connsiteX5612" fmla="*/ 2284680 w 4796532"/>
                  <a:gd name="connsiteY5612" fmla="*/ 5504532 h 6739347"/>
                  <a:gd name="connsiteX5613" fmla="*/ 2286010 w 4796532"/>
                  <a:gd name="connsiteY5613" fmla="*/ 5506194 h 6739347"/>
                  <a:gd name="connsiteX5614" fmla="*/ 2288669 w 4796532"/>
                  <a:gd name="connsiteY5614" fmla="*/ 5507413 h 6739347"/>
                  <a:gd name="connsiteX5615" fmla="*/ 2297645 w 4796532"/>
                  <a:gd name="connsiteY5615" fmla="*/ 5509519 h 6739347"/>
                  <a:gd name="connsiteX5616" fmla="*/ 2301524 w 4796532"/>
                  <a:gd name="connsiteY5616" fmla="*/ 5508964 h 6739347"/>
                  <a:gd name="connsiteX5617" fmla="*/ 2302854 w 4796532"/>
                  <a:gd name="connsiteY5617" fmla="*/ 5509186 h 6739347"/>
                  <a:gd name="connsiteX5618" fmla="*/ 2304073 w 4796532"/>
                  <a:gd name="connsiteY5618" fmla="*/ 5510183 h 6739347"/>
                  <a:gd name="connsiteX5619" fmla="*/ 2306178 w 4796532"/>
                  <a:gd name="connsiteY5619" fmla="*/ 5512954 h 6739347"/>
                  <a:gd name="connsiteX5620" fmla="*/ 2307619 w 4796532"/>
                  <a:gd name="connsiteY5620" fmla="*/ 5513508 h 6739347"/>
                  <a:gd name="connsiteX5621" fmla="*/ 2310057 w 4796532"/>
                  <a:gd name="connsiteY5621" fmla="*/ 5512178 h 6739347"/>
                  <a:gd name="connsiteX5622" fmla="*/ 2312051 w 4796532"/>
                  <a:gd name="connsiteY5622" fmla="*/ 5509519 h 6739347"/>
                  <a:gd name="connsiteX5623" fmla="*/ 2314157 w 4796532"/>
                  <a:gd name="connsiteY5623" fmla="*/ 5507413 h 6739347"/>
                  <a:gd name="connsiteX5624" fmla="*/ 2317038 w 4796532"/>
                  <a:gd name="connsiteY5624" fmla="*/ 5507746 h 6739347"/>
                  <a:gd name="connsiteX5625" fmla="*/ 2319254 w 4796532"/>
                  <a:gd name="connsiteY5625" fmla="*/ 5510516 h 6739347"/>
                  <a:gd name="connsiteX5626" fmla="*/ 2319254 w 4796532"/>
                  <a:gd name="connsiteY5626" fmla="*/ 5513840 h 6739347"/>
                  <a:gd name="connsiteX5627" fmla="*/ 2317592 w 4796532"/>
                  <a:gd name="connsiteY5627" fmla="*/ 5517275 h 6739347"/>
                  <a:gd name="connsiteX5628" fmla="*/ 2315376 w 4796532"/>
                  <a:gd name="connsiteY5628" fmla="*/ 5520157 h 6739347"/>
                  <a:gd name="connsiteX5629" fmla="*/ 2310389 w 4796532"/>
                  <a:gd name="connsiteY5629" fmla="*/ 5524146 h 6739347"/>
                  <a:gd name="connsiteX5630" fmla="*/ 2305846 w 4796532"/>
                  <a:gd name="connsiteY5630" fmla="*/ 5524700 h 6739347"/>
                  <a:gd name="connsiteX5631" fmla="*/ 2293323 w 4796532"/>
                  <a:gd name="connsiteY5631" fmla="*/ 5519713 h 6739347"/>
                  <a:gd name="connsiteX5632" fmla="*/ 2290775 w 4796532"/>
                  <a:gd name="connsiteY5632" fmla="*/ 5519713 h 6739347"/>
                  <a:gd name="connsiteX5633" fmla="*/ 2288337 w 4796532"/>
                  <a:gd name="connsiteY5633" fmla="*/ 5521043 h 6739347"/>
                  <a:gd name="connsiteX5634" fmla="*/ 2286010 w 4796532"/>
                  <a:gd name="connsiteY5634" fmla="*/ 5523592 h 6739347"/>
                  <a:gd name="connsiteX5635" fmla="*/ 2285123 w 4796532"/>
                  <a:gd name="connsiteY5635" fmla="*/ 5525476 h 6739347"/>
                  <a:gd name="connsiteX5636" fmla="*/ 2284347 w 4796532"/>
                  <a:gd name="connsiteY5636" fmla="*/ 5527471 h 6739347"/>
                  <a:gd name="connsiteX5637" fmla="*/ 2283461 w 4796532"/>
                  <a:gd name="connsiteY5637" fmla="*/ 5529022 h 6739347"/>
                  <a:gd name="connsiteX5638" fmla="*/ 2280691 w 4796532"/>
                  <a:gd name="connsiteY5638" fmla="*/ 5530130 h 6739347"/>
                  <a:gd name="connsiteX5639" fmla="*/ 2279693 w 4796532"/>
                  <a:gd name="connsiteY5639" fmla="*/ 5531571 h 6739347"/>
                  <a:gd name="connsiteX5640" fmla="*/ 2272823 w 4796532"/>
                  <a:gd name="connsiteY5640" fmla="*/ 5554620 h 6739347"/>
                  <a:gd name="connsiteX5641" fmla="*/ 2271715 w 4796532"/>
                  <a:gd name="connsiteY5641" fmla="*/ 5558831 h 6739347"/>
                  <a:gd name="connsiteX5642" fmla="*/ 2276036 w 4796532"/>
                  <a:gd name="connsiteY5642" fmla="*/ 5558610 h 6739347"/>
                  <a:gd name="connsiteX5643" fmla="*/ 2278253 w 4796532"/>
                  <a:gd name="connsiteY5643" fmla="*/ 5557723 h 6739347"/>
                  <a:gd name="connsiteX5644" fmla="*/ 2291772 w 4796532"/>
                  <a:gd name="connsiteY5644" fmla="*/ 5559386 h 6739347"/>
                  <a:gd name="connsiteX5645" fmla="*/ 2294764 w 4796532"/>
                  <a:gd name="connsiteY5645" fmla="*/ 5561159 h 6739347"/>
                  <a:gd name="connsiteX5646" fmla="*/ 2296980 w 4796532"/>
                  <a:gd name="connsiteY5646" fmla="*/ 5564151 h 6739347"/>
                  <a:gd name="connsiteX5647" fmla="*/ 2297867 w 4796532"/>
                  <a:gd name="connsiteY5647" fmla="*/ 5568583 h 6739347"/>
                  <a:gd name="connsiteX5648" fmla="*/ 2297867 w 4796532"/>
                  <a:gd name="connsiteY5648" fmla="*/ 5569802 h 6739347"/>
                  <a:gd name="connsiteX5649" fmla="*/ 2298199 w 4796532"/>
                  <a:gd name="connsiteY5649" fmla="*/ 5570799 h 6739347"/>
                  <a:gd name="connsiteX5650" fmla="*/ 2298421 w 4796532"/>
                  <a:gd name="connsiteY5650" fmla="*/ 5571464 h 6739347"/>
                  <a:gd name="connsiteX5651" fmla="*/ 2298421 w 4796532"/>
                  <a:gd name="connsiteY5651" fmla="*/ 5572018 h 6739347"/>
                  <a:gd name="connsiteX5652" fmla="*/ 2298088 w 4796532"/>
                  <a:gd name="connsiteY5652" fmla="*/ 5573459 h 6739347"/>
                  <a:gd name="connsiteX5653" fmla="*/ 2296980 w 4796532"/>
                  <a:gd name="connsiteY5653" fmla="*/ 5573791 h 6739347"/>
                  <a:gd name="connsiteX5654" fmla="*/ 2295873 w 4796532"/>
                  <a:gd name="connsiteY5654" fmla="*/ 5573791 h 6739347"/>
                  <a:gd name="connsiteX5655" fmla="*/ 2295318 w 4796532"/>
                  <a:gd name="connsiteY5655" fmla="*/ 5573791 h 6739347"/>
                  <a:gd name="connsiteX5656" fmla="*/ 2295651 w 4796532"/>
                  <a:gd name="connsiteY5656" fmla="*/ 5576451 h 6739347"/>
                  <a:gd name="connsiteX5657" fmla="*/ 2296759 w 4796532"/>
                  <a:gd name="connsiteY5657" fmla="*/ 5577781 h 6739347"/>
                  <a:gd name="connsiteX5658" fmla="*/ 2297978 w 4796532"/>
                  <a:gd name="connsiteY5658" fmla="*/ 5578778 h 6739347"/>
                  <a:gd name="connsiteX5659" fmla="*/ 2301524 w 4796532"/>
                  <a:gd name="connsiteY5659" fmla="*/ 5586646 h 6739347"/>
                  <a:gd name="connsiteX5660" fmla="*/ 2302743 w 4796532"/>
                  <a:gd name="connsiteY5660" fmla="*/ 5590968 h 6739347"/>
                  <a:gd name="connsiteX5661" fmla="*/ 2303629 w 4796532"/>
                  <a:gd name="connsiteY5661" fmla="*/ 5593295 h 6739347"/>
                  <a:gd name="connsiteX5662" fmla="*/ 2304738 w 4796532"/>
                  <a:gd name="connsiteY5662" fmla="*/ 5594736 h 6739347"/>
                  <a:gd name="connsiteX5663" fmla="*/ 2302189 w 4796532"/>
                  <a:gd name="connsiteY5663" fmla="*/ 5597284 h 6739347"/>
                  <a:gd name="connsiteX5664" fmla="*/ 2300194 w 4796532"/>
                  <a:gd name="connsiteY5664" fmla="*/ 5599833 h 6739347"/>
                  <a:gd name="connsiteX5665" fmla="*/ 2292437 w 4796532"/>
                  <a:gd name="connsiteY5665" fmla="*/ 5606371 h 6739347"/>
                  <a:gd name="connsiteX5666" fmla="*/ 2300305 w 4796532"/>
                  <a:gd name="connsiteY5666" fmla="*/ 5611358 h 6739347"/>
                  <a:gd name="connsiteX5667" fmla="*/ 2302632 w 4796532"/>
                  <a:gd name="connsiteY5667" fmla="*/ 5611026 h 6739347"/>
                  <a:gd name="connsiteX5668" fmla="*/ 2308505 w 4796532"/>
                  <a:gd name="connsiteY5668" fmla="*/ 5608809 h 6739347"/>
                  <a:gd name="connsiteX5669" fmla="*/ 2310943 w 4796532"/>
                  <a:gd name="connsiteY5669" fmla="*/ 5609363 h 6739347"/>
                  <a:gd name="connsiteX5670" fmla="*/ 2312606 w 4796532"/>
                  <a:gd name="connsiteY5670" fmla="*/ 5612244 h 6739347"/>
                  <a:gd name="connsiteX5671" fmla="*/ 2312273 w 4796532"/>
                  <a:gd name="connsiteY5671" fmla="*/ 5615569 h 6739347"/>
                  <a:gd name="connsiteX5672" fmla="*/ 2310832 w 4796532"/>
                  <a:gd name="connsiteY5672" fmla="*/ 5618671 h 6739347"/>
                  <a:gd name="connsiteX5673" fmla="*/ 2308838 w 4796532"/>
                  <a:gd name="connsiteY5673" fmla="*/ 5620888 h 6739347"/>
                  <a:gd name="connsiteX5674" fmla="*/ 2303408 w 4796532"/>
                  <a:gd name="connsiteY5674" fmla="*/ 5624988 h 6739347"/>
                  <a:gd name="connsiteX5675" fmla="*/ 2301302 w 4796532"/>
                  <a:gd name="connsiteY5675" fmla="*/ 5627426 h 6739347"/>
                  <a:gd name="connsiteX5676" fmla="*/ 2295540 w 4796532"/>
                  <a:gd name="connsiteY5676" fmla="*/ 5638175 h 6739347"/>
                  <a:gd name="connsiteX5677" fmla="*/ 2294210 w 4796532"/>
                  <a:gd name="connsiteY5677" fmla="*/ 5641500 h 6739347"/>
                  <a:gd name="connsiteX5678" fmla="*/ 2293988 w 4796532"/>
                  <a:gd name="connsiteY5678" fmla="*/ 5645378 h 6739347"/>
                  <a:gd name="connsiteX5679" fmla="*/ 2295762 w 4796532"/>
                  <a:gd name="connsiteY5679" fmla="*/ 5650586 h 6739347"/>
                  <a:gd name="connsiteX5680" fmla="*/ 2295762 w 4796532"/>
                  <a:gd name="connsiteY5680" fmla="*/ 5652138 h 6739347"/>
                  <a:gd name="connsiteX5681" fmla="*/ 2295318 w 4796532"/>
                  <a:gd name="connsiteY5681" fmla="*/ 5652359 h 6739347"/>
                  <a:gd name="connsiteX5682" fmla="*/ 2294543 w 4796532"/>
                  <a:gd name="connsiteY5682" fmla="*/ 5652138 h 6739347"/>
                  <a:gd name="connsiteX5683" fmla="*/ 2288337 w 4796532"/>
                  <a:gd name="connsiteY5683" fmla="*/ 5653357 h 6739347"/>
                  <a:gd name="connsiteX5684" fmla="*/ 2287118 w 4796532"/>
                  <a:gd name="connsiteY5684" fmla="*/ 5654133 h 6739347"/>
                  <a:gd name="connsiteX5685" fmla="*/ 2286232 w 4796532"/>
                  <a:gd name="connsiteY5685" fmla="*/ 5655684 h 6739347"/>
                  <a:gd name="connsiteX5686" fmla="*/ 2286453 w 4796532"/>
                  <a:gd name="connsiteY5686" fmla="*/ 5656570 h 6739347"/>
                  <a:gd name="connsiteX5687" fmla="*/ 2287340 w 4796532"/>
                  <a:gd name="connsiteY5687" fmla="*/ 5657568 h 6739347"/>
                  <a:gd name="connsiteX5688" fmla="*/ 2288447 w 4796532"/>
                  <a:gd name="connsiteY5688" fmla="*/ 5659452 h 6739347"/>
                  <a:gd name="connsiteX5689" fmla="*/ 2289999 w 4796532"/>
                  <a:gd name="connsiteY5689" fmla="*/ 5663109 h 6739347"/>
                  <a:gd name="connsiteX5690" fmla="*/ 2290221 w 4796532"/>
                  <a:gd name="connsiteY5690" fmla="*/ 5664771 h 6739347"/>
                  <a:gd name="connsiteX5691" fmla="*/ 2289999 w 4796532"/>
                  <a:gd name="connsiteY5691" fmla="*/ 5667431 h 6739347"/>
                  <a:gd name="connsiteX5692" fmla="*/ 2289556 w 4796532"/>
                  <a:gd name="connsiteY5692" fmla="*/ 5668760 h 6739347"/>
                  <a:gd name="connsiteX5693" fmla="*/ 2288337 w 4796532"/>
                  <a:gd name="connsiteY5693" fmla="*/ 5671309 h 6739347"/>
                  <a:gd name="connsiteX5694" fmla="*/ 2288004 w 4796532"/>
                  <a:gd name="connsiteY5694" fmla="*/ 5672749 h 6739347"/>
                  <a:gd name="connsiteX5695" fmla="*/ 2288004 w 4796532"/>
                  <a:gd name="connsiteY5695" fmla="*/ 5673969 h 6739347"/>
                  <a:gd name="connsiteX5696" fmla="*/ 2288558 w 4796532"/>
                  <a:gd name="connsiteY5696" fmla="*/ 5676296 h 6739347"/>
                  <a:gd name="connsiteX5697" fmla="*/ 2288558 w 4796532"/>
                  <a:gd name="connsiteY5697" fmla="*/ 5677404 h 6739347"/>
                  <a:gd name="connsiteX5698" fmla="*/ 2287783 w 4796532"/>
                  <a:gd name="connsiteY5698" fmla="*/ 5682169 h 6739347"/>
                  <a:gd name="connsiteX5699" fmla="*/ 2285899 w 4796532"/>
                  <a:gd name="connsiteY5699" fmla="*/ 5686380 h 6739347"/>
                  <a:gd name="connsiteX5700" fmla="*/ 2283018 w 4796532"/>
                  <a:gd name="connsiteY5700" fmla="*/ 5689261 h 6739347"/>
                  <a:gd name="connsiteX5701" fmla="*/ 2279250 w 4796532"/>
                  <a:gd name="connsiteY5701" fmla="*/ 5690037 h 6739347"/>
                  <a:gd name="connsiteX5702" fmla="*/ 2267947 w 4796532"/>
                  <a:gd name="connsiteY5702" fmla="*/ 5687045 h 6739347"/>
                  <a:gd name="connsiteX5703" fmla="*/ 2264512 w 4796532"/>
                  <a:gd name="connsiteY5703" fmla="*/ 5686823 h 6739347"/>
                  <a:gd name="connsiteX5704" fmla="*/ 2257641 w 4796532"/>
                  <a:gd name="connsiteY5704" fmla="*/ 5688153 h 6739347"/>
                  <a:gd name="connsiteX5705" fmla="*/ 2254317 w 4796532"/>
                  <a:gd name="connsiteY5705" fmla="*/ 5687599 h 6739347"/>
                  <a:gd name="connsiteX5706" fmla="*/ 2251768 w 4796532"/>
                  <a:gd name="connsiteY5706" fmla="*/ 5686712 h 6739347"/>
                  <a:gd name="connsiteX5707" fmla="*/ 2246892 w 4796532"/>
                  <a:gd name="connsiteY5707" fmla="*/ 5688042 h 6739347"/>
                  <a:gd name="connsiteX5708" fmla="*/ 2244343 w 4796532"/>
                  <a:gd name="connsiteY5708" fmla="*/ 5688042 h 6739347"/>
                  <a:gd name="connsiteX5709" fmla="*/ 2242349 w 4796532"/>
                  <a:gd name="connsiteY5709" fmla="*/ 5687156 h 6739347"/>
                  <a:gd name="connsiteX5710" fmla="*/ 2238581 w 4796532"/>
                  <a:gd name="connsiteY5710" fmla="*/ 5684607 h 6739347"/>
                  <a:gd name="connsiteX5711" fmla="*/ 2236254 w 4796532"/>
                  <a:gd name="connsiteY5711" fmla="*/ 5684163 h 6739347"/>
                  <a:gd name="connsiteX5712" fmla="*/ 2219743 w 4796532"/>
                  <a:gd name="connsiteY5712" fmla="*/ 5685715 h 6739347"/>
                  <a:gd name="connsiteX5713" fmla="*/ 2215199 w 4796532"/>
                  <a:gd name="connsiteY5713" fmla="*/ 5686934 h 6739347"/>
                  <a:gd name="connsiteX5714" fmla="*/ 2212982 w 4796532"/>
                  <a:gd name="connsiteY5714" fmla="*/ 5686934 h 6739347"/>
                  <a:gd name="connsiteX5715" fmla="*/ 2210656 w 4796532"/>
                  <a:gd name="connsiteY5715" fmla="*/ 5686491 h 6739347"/>
                  <a:gd name="connsiteX5716" fmla="*/ 2204561 w 4796532"/>
                  <a:gd name="connsiteY5716" fmla="*/ 5682280 h 6739347"/>
                  <a:gd name="connsiteX5717" fmla="*/ 2204228 w 4796532"/>
                  <a:gd name="connsiteY5717" fmla="*/ 5682280 h 6739347"/>
                  <a:gd name="connsiteX5718" fmla="*/ 2186165 w 4796532"/>
                  <a:gd name="connsiteY5718" fmla="*/ 5681504 h 6739347"/>
                  <a:gd name="connsiteX5719" fmla="*/ 2180957 w 4796532"/>
                  <a:gd name="connsiteY5719" fmla="*/ 5683720 h 6739347"/>
                  <a:gd name="connsiteX5720" fmla="*/ 2176967 w 4796532"/>
                  <a:gd name="connsiteY5720" fmla="*/ 5688485 h 6739347"/>
                  <a:gd name="connsiteX5721" fmla="*/ 2174087 w 4796532"/>
                  <a:gd name="connsiteY5721" fmla="*/ 5695023 h 6739347"/>
                  <a:gd name="connsiteX5722" fmla="*/ 2172091 w 4796532"/>
                  <a:gd name="connsiteY5722" fmla="*/ 5702669 h 6739347"/>
                  <a:gd name="connsiteX5723" fmla="*/ 2171205 w 4796532"/>
                  <a:gd name="connsiteY5723" fmla="*/ 5709762 h 6739347"/>
                  <a:gd name="connsiteX5724" fmla="*/ 2169986 w 4796532"/>
                  <a:gd name="connsiteY5724" fmla="*/ 5712421 h 6739347"/>
                  <a:gd name="connsiteX5725" fmla="*/ 2167548 w 4796532"/>
                  <a:gd name="connsiteY5725" fmla="*/ 5712643 h 6739347"/>
                  <a:gd name="connsiteX5726" fmla="*/ 2163559 w 4796532"/>
                  <a:gd name="connsiteY5726" fmla="*/ 5711091 h 6739347"/>
                  <a:gd name="connsiteX5727" fmla="*/ 2161786 w 4796532"/>
                  <a:gd name="connsiteY5727" fmla="*/ 5711424 h 6739347"/>
                  <a:gd name="connsiteX5728" fmla="*/ 2159680 w 4796532"/>
                  <a:gd name="connsiteY5728" fmla="*/ 5713086 h 6739347"/>
                  <a:gd name="connsiteX5729" fmla="*/ 2155469 w 4796532"/>
                  <a:gd name="connsiteY5729" fmla="*/ 5717852 h 6739347"/>
                  <a:gd name="connsiteX5730" fmla="*/ 2153364 w 4796532"/>
                  <a:gd name="connsiteY5730" fmla="*/ 5719624 h 6739347"/>
                  <a:gd name="connsiteX5731" fmla="*/ 2150483 w 4796532"/>
                  <a:gd name="connsiteY5731" fmla="*/ 5720954 h 6739347"/>
                  <a:gd name="connsiteX5732" fmla="*/ 2126768 w 4796532"/>
                  <a:gd name="connsiteY5732" fmla="*/ 5724278 h 6739347"/>
                  <a:gd name="connsiteX5733" fmla="*/ 2122889 w 4796532"/>
                  <a:gd name="connsiteY5733" fmla="*/ 5726938 h 6739347"/>
                  <a:gd name="connsiteX5734" fmla="*/ 2120009 w 4796532"/>
                  <a:gd name="connsiteY5734" fmla="*/ 5731704 h 6739347"/>
                  <a:gd name="connsiteX5735" fmla="*/ 2117903 w 4796532"/>
                  <a:gd name="connsiteY5735" fmla="*/ 5737576 h 6739347"/>
                  <a:gd name="connsiteX5736" fmla="*/ 2116352 w 4796532"/>
                  <a:gd name="connsiteY5736" fmla="*/ 5743450 h 6739347"/>
                  <a:gd name="connsiteX5737" fmla="*/ 2116684 w 4796532"/>
                  <a:gd name="connsiteY5737" fmla="*/ 5755307 h 6739347"/>
                  <a:gd name="connsiteX5738" fmla="*/ 2116019 w 4796532"/>
                  <a:gd name="connsiteY5738" fmla="*/ 5760072 h 6739347"/>
                  <a:gd name="connsiteX5739" fmla="*/ 2113248 w 4796532"/>
                  <a:gd name="connsiteY5739" fmla="*/ 5765169 h 6739347"/>
                  <a:gd name="connsiteX5740" fmla="*/ 2109813 w 4796532"/>
                  <a:gd name="connsiteY5740" fmla="*/ 5769823 h 6739347"/>
                  <a:gd name="connsiteX5741" fmla="*/ 2108373 w 4796532"/>
                  <a:gd name="connsiteY5741" fmla="*/ 5772816 h 6739347"/>
                  <a:gd name="connsiteX5742" fmla="*/ 2108151 w 4796532"/>
                  <a:gd name="connsiteY5742" fmla="*/ 5775475 h 6739347"/>
                  <a:gd name="connsiteX5743" fmla="*/ 2109592 w 4796532"/>
                  <a:gd name="connsiteY5743" fmla="*/ 5777249 h 6739347"/>
                  <a:gd name="connsiteX5744" fmla="*/ 2111808 w 4796532"/>
                  <a:gd name="connsiteY5744" fmla="*/ 5777581 h 6739347"/>
                  <a:gd name="connsiteX5745" fmla="*/ 2116019 w 4796532"/>
                  <a:gd name="connsiteY5745" fmla="*/ 5776916 h 6739347"/>
                  <a:gd name="connsiteX5746" fmla="*/ 2118013 w 4796532"/>
                  <a:gd name="connsiteY5746" fmla="*/ 5776916 h 6739347"/>
                  <a:gd name="connsiteX5747" fmla="*/ 2119898 w 4796532"/>
                  <a:gd name="connsiteY5747" fmla="*/ 5777913 h 6739347"/>
                  <a:gd name="connsiteX5748" fmla="*/ 2120895 w 4796532"/>
                  <a:gd name="connsiteY5748" fmla="*/ 5779797 h 6739347"/>
                  <a:gd name="connsiteX5749" fmla="*/ 2120563 w 4796532"/>
                  <a:gd name="connsiteY5749" fmla="*/ 5783121 h 6739347"/>
                  <a:gd name="connsiteX5750" fmla="*/ 2119011 w 4796532"/>
                  <a:gd name="connsiteY5750" fmla="*/ 5785560 h 6739347"/>
                  <a:gd name="connsiteX5751" fmla="*/ 2116684 w 4796532"/>
                  <a:gd name="connsiteY5751" fmla="*/ 5787111 h 6739347"/>
                  <a:gd name="connsiteX5752" fmla="*/ 2114135 w 4796532"/>
                  <a:gd name="connsiteY5752" fmla="*/ 5788330 h 6739347"/>
                  <a:gd name="connsiteX5753" fmla="*/ 2112030 w 4796532"/>
                  <a:gd name="connsiteY5753" fmla="*/ 5789771 h 6739347"/>
                  <a:gd name="connsiteX5754" fmla="*/ 2109924 w 4796532"/>
                  <a:gd name="connsiteY5754" fmla="*/ 5793538 h 6739347"/>
                  <a:gd name="connsiteX5755" fmla="*/ 2109148 w 4796532"/>
                  <a:gd name="connsiteY5755" fmla="*/ 5798525 h 6739347"/>
                  <a:gd name="connsiteX5756" fmla="*/ 2109702 w 4796532"/>
                  <a:gd name="connsiteY5756" fmla="*/ 5803734 h 6739347"/>
                  <a:gd name="connsiteX5757" fmla="*/ 2111476 w 4796532"/>
                  <a:gd name="connsiteY5757" fmla="*/ 5808277 h 6739347"/>
                  <a:gd name="connsiteX5758" fmla="*/ 2112362 w 4796532"/>
                  <a:gd name="connsiteY5758" fmla="*/ 5807390 h 6739347"/>
                  <a:gd name="connsiteX5759" fmla="*/ 2117016 w 4796532"/>
                  <a:gd name="connsiteY5759" fmla="*/ 5805617 h 6739347"/>
                  <a:gd name="connsiteX5760" fmla="*/ 2135412 w 4796532"/>
                  <a:gd name="connsiteY5760" fmla="*/ 5803179 h 6739347"/>
                  <a:gd name="connsiteX5761" fmla="*/ 2137850 w 4796532"/>
                  <a:gd name="connsiteY5761" fmla="*/ 5802071 h 6739347"/>
                  <a:gd name="connsiteX5762" fmla="*/ 2138847 w 4796532"/>
                  <a:gd name="connsiteY5762" fmla="*/ 5799966 h 6739347"/>
                  <a:gd name="connsiteX5763" fmla="*/ 2139401 w 4796532"/>
                  <a:gd name="connsiteY5763" fmla="*/ 5798414 h 6739347"/>
                  <a:gd name="connsiteX5764" fmla="*/ 2140620 w 4796532"/>
                  <a:gd name="connsiteY5764" fmla="*/ 5797195 h 6739347"/>
                  <a:gd name="connsiteX5765" fmla="*/ 2141950 w 4796532"/>
                  <a:gd name="connsiteY5765" fmla="*/ 5796308 h 6739347"/>
                  <a:gd name="connsiteX5766" fmla="*/ 2143058 w 4796532"/>
                  <a:gd name="connsiteY5766" fmla="*/ 5795976 h 6739347"/>
                  <a:gd name="connsiteX5767" fmla="*/ 2143723 w 4796532"/>
                  <a:gd name="connsiteY5767" fmla="*/ 5795201 h 6739347"/>
                  <a:gd name="connsiteX5768" fmla="*/ 2145828 w 4796532"/>
                  <a:gd name="connsiteY5768" fmla="*/ 5790325 h 6739347"/>
                  <a:gd name="connsiteX5769" fmla="*/ 2149707 w 4796532"/>
                  <a:gd name="connsiteY5769" fmla="*/ 5787111 h 6739347"/>
                  <a:gd name="connsiteX5770" fmla="*/ 2154361 w 4796532"/>
                  <a:gd name="connsiteY5770" fmla="*/ 5785227 h 6739347"/>
                  <a:gd name="connsiteX5771" fmla="*/ 2172535 w 4796532"/>
                  <a:gd name="connsiteY5771" fmla="*/ 5782235 h 6739347"/>
                  <a:gd name="connsiteX5772" fmla="*/ 2174641 w 4796532"/>
                  <a:gd name="connsiteY5772" fmla="*/ 5782235 h 6739347"/>
                  <a:gd name="connsiteX5773" fmla="*/ 2175748 w 4796532"/>
                  <a:gd name="connsiteY5773" fmla="*/ 5782235 h 6739347"/>
                  <a:gd name="connsiteX5774" fmla="*/ 2176524 w 4796532"/>
                  <a:gd name="connsiteY5774" fmla="*/ 5781681 h 6739347"/>
                  <a:gd name="connsiteX5775" fmla="*/ 2177965 w 4796532"/>
                  <a:gd name="connsiteY5775" fmla="*/ 5778578 h 6739347"/>
                  <a:gd name="connsiteX5776" fmla="*/ 2178962 w 4796532"/>
                  <a:gd name="connsiteY5776" fmla="*/ 5777470 h 6739347"/>
                  <a:gd name="connsiteX5777" fmla="*/ 2180181 w 4796532"/>
                  <a:gd name="connsiteY5777" fmla="*/ 5777692 h 6739347"/>
                  <a:gd name="connsiteX5778" fmla="*/ 2180181 w 4796532"/>
                  <a:gd name="connsiteY5778" fmla="*/ 5779354 h 6739347"/>
                  <a:gd name="connsiteX5779" fmla="*/ 2178741 w 4796532"/>
                  <a:gd name="connsiteY5779" fmla="*/ 5781681 h 6739347"/>
                  <a:gd name="connsiteX5780" fmla="*/ 2176635 w 4796532"/>
                  <a:gd name="connsiteY5780" fmla="*/ 5783675 h 6739347"/>
                  <a:gd name="connsiteX5781" fmla="*/ 2175084 w 4796532"/>
                  <a:gd name="connsiteY5781" fmla="*/ 5784562 h 6739347"/>
                  <a:gd name="connsiteX5782" fmla="*/ 2154361 w 4796532"/>
                  <a:gd name="connsiteY5782" fmla="*/ 5787222 h 6739347"/>
                  <a:gd name="connsiteX5783" fmla="*/ 2150704 w 4796532"/>
                  <a:gd name="connsiteY5783" fmla="*/ 5789106 h 6739347"/>
                  <a:gd name="connsiteX5784" fmla="*/ 2149707 w 4796532"/>
                  <a:gd name="connsiteY5784" fmla="*/ 5790547 h 6739347"/>
                  <a:gd name="connsiteX5785" fmla="*/ 2147491 w 4796532"/>
                  <a:gd name="connsiteY5785" fmla="*/ 5794979 h 6739347"/>
                  <a:gd name="connsiteX5786" fmla="*/ 2146493 w 4796532"/>
                  <a:gd name="connsiteY5786" fmla="*/ 5795976 h 6739347"/>
                  <a:gd name="connsiteX5787" fmla="*/ 2145052 w 4796532"/>
                  <a:gd name="connsiteY5787" fmla="*/ 5796752 h 6739347"/>
                  <a:gd name="connsiteX5788" fmla="*/ 2143280 w 4796532"/>
                  <a:gd name="connsiteY5788" fmla="*/ 5800520 h 6739347"/>
                  <a:gd name="connsiteX5789" fmla="*/ 2141396 w 4796532"/>
                  <a:gd name="connsiteY5789" fmla="*/ 5801628 h 6739347"/>
                  <a:gd name="connsiteX5790" fmla="*/ 2143058 w 4796532"/>
                  <a:gd name="connsiteY5790" fmla="*/ 5804066 h 6739347"/>
                  <a:gd name="connsiteX5791" fmla="*/ 2145828 w 4796532"/>
                  <a:gd name="connsiteY5791" fmla="*/ 5805617 h 6739347"/>
                  <a:gd name="connsiteX5792" fmla="*/ 2148931 w 4796532"/>
                  <a:gd name="connsiteY5792" fmla="*/ 5806282 h 6739347"/>
                  <a:gd name="connsiteX5793" fmla="*/ 2151591 w 4796532"/>
                  <a:gd name="connsiteY5793" fmla="*/ 5806282 h 6739347"/>
                  <a:gd name="connsiteX5794" fmla="*/ 2151591 w 4796532"/>
                  <a:gd name="connsiteY5794" fmla="*/ 5805063 h 6739347"/>
                  <a:gd name="connsiteX5795" fmla="*/ 2150926 w 4796532"/>
                  <a:gd name="connsiteY5795" fmla="*/ 5804509 h 6739347"/>
                  <a:gd name="connsiteX5796" fmla="*/ 2150593 w 4796532"/>
                  <a:gd name="connsiteY5796" fmla="*/ 5804066 h 6739347"/>
                  <a:gd name="connsiteX5797" fmla="*/ 2150372 w 4796532"/>
                  <a:gd name="connsiteY5797" fmla="*/ 5803512 h 6739347"/>
                  <a:gd name="connsiteX5798" fmla="*/ 2149928 w 4796532"/>
                  <a:gd name="connsiteY5798" fmla="*/ 5802736 h 6739347"/>
                  <a:gd name="connsiteX5799" fmla="*/ 2158129 w 4796532"/>
                  <a:gd name="connsiteY5799" fmla="*/ 5802736 h 6739347"/>
                  <a:gd name="connsiteX5800" fmla="*/ 2160345 w 4796532"/>
                  <a:gd name="connsiteY5800" fmla="*/ 5802403 h 6739347"/>
                  <a:gd name="connsiteX5801" fmla="*/ 2164556 w 4796532"/>
                  <a:gd name="connsiteY5801" fmla="*/ 5800852 h 6739347"/>
                  <a:gd name="connsiteX5802" fmla="*/ 2168656 w 4796532"/>
                  <a:gd name="connsiteY5802" fmla="*/ 5800187 h 6739347"/>
                  <a:gd name="connsiteX5803" fmla="*/ 2174641 w 4796532"/>
                  <a:gd name="connsiteY5803" fmla="*/ 5798082 h 6739347"/>
                  <a:gd name="connsiteX5804" fmla="*/ 2181067 w 4796532"/>
                  <a:gd name="connsiteY5804" fmla="*/ 5798303 h 6739347"/>
                  <a:gd name="connsiteX5805" fmla="*/ 2183173 w 4796532"/>
                  <a:gd name="connsiteY5805" fmla="*/ 5798082 h 6739347"/>
                  <a:gd name="connsiteX5806" fmla="*/ 2184835 w 4796532"/>
                  <a:gd name="connsiteY5806" fmla="*/ 5797195 h 6739347"/>
                  <a:gd name="connsiteX5807" fmla="*/ 2186165 w 4796532"/>
                  <a:gd name="connsiteY5807" fmla="*/ 5796087 h 6739347"/>
                  <a:gd name="connsiteX5808" fmla="*/ 2187717 w 4796532"/>
                  <a:gd name="connsiteY5808" fmla="*/ 5795090 h 6739347"/>
                  <a:gd name="connsiteX5809" fmla="*/ 2192814 w 4796532"/>
                  <a:gd name="connsiteY5809" fmla="*/ 5794536 h 6739347"/>
                  <a:gd name="connsiteX5810" fmla="*/ 2193479 w 4796532"/>
                  <a:gd name="connsiteY5810" fmla="*/ 5793760 h 6739347"/>
                  <a:gd name="connsiteX5811" fmla="*/ 2193036 w 4796532"/>
                  <a:gd name="connsiteY5811" fmla="*/ 5791876 h 6739347"/>
                  <a:gd name="connsiteX5812" fmla="*/ 2192593 w 4796532"/>
                  <a:gd name="connsiteY5812" fmla="*/ 5788441 h 6739347"/>
                  <a:gd name="connsiteX5813" fmla="*/ 2194144 w 4796532"/>
                  <a:gd name="connsiteY5813" fmla="*/ 5783232 h 6739347"/>
                  <a:gd name="connsiteX5814" fmla="*/ 2197801 w 4796532"/>
                  <a:gd name="connsiteY5814" fmla="*/ 5782567 h 6739347"/>
                  <a:gd name="connsiteX5815" fmla="*/ 2201901 w 4796532"/>
                  <a:gd name="connsiteY5815" fmla="*/ 5783011 h 6739347"/>
                  <a:gd name="connsiteX5816" fmla="*/ 2205004 w 4796532"/>
                  <a:gd name="connsiteY5816" fmla="*/ 5781127 h 6739347"/>
                  <a:gd name="connsiteX5817" fmla="*/ 2205891 w 4796532"/>
                  <a:gd name="connsiteY5817" fmla="*/ 5781127 h 6739347"/>
                  <a:gd name="connsiteX5818" fmla="*/ 2208771 w 4796532"/>
                  <a:gd name="connsiteY5818" fmla="*/ 5778467 h 6739347"/>
                  <a:gd name="connsiteX5819" fmla="*/ 2210434 w 4796532"/>
                  <a:gd name="connsiteY5819" fmla="*/ 5777692 h 6739347"/>
                  <a:gd name="connsiteX5820" fmla="*/ 2211985 w 4796532"/>
                  <a:gd name="connsiteY5820" fmla="*/ 5778135 h 6739347"/>
                  <a:gd name="connsiteX5821" fmla="*/ 2213980 w 4796532"/>
                  <a:gd name="connsiteY5821" fmla="*/ 5779243 h 6739347"/>
                  <a:gd name="connsiteX5822" fmla="*/ 2216085 w 4796532"/>
                  <a:gd name="connsiteY5822" fmla="*/ 5779797 h 6739347"/>
                  <a:gd name="connsiteX5823" fmla="*/ 2218080 w 4796532"/>
                  <a:gd name="connsiteY5823" fmla="*/ 5778800 h 6739347"/>
                  <a:gd name="connsiteX5824" fmla="*/ 2221404 w 4796532"/>
                  <a:gd name="connsiteY5824" fmla="*/ 5780573 h 6739347"/>
                  <a:gd name="connsiteX5825" fmla="*/ 2226058 w 4796532"/>
                  <a:gd name="connsiteY5825" fmla="*/ 5780795 h 6739347"/>
                  <a:gd name="connsiteX5826" fmla="*/ 2230159 w 4796532"/>
                  <a:gd name="connsiteY5826" fmla="*/ 5781903 h 6739347"/>
                  <a:gd name="connsiteX5827" fmla="*/ 2231932 w 4796532"/>
                  <a:gd name="connsiteY5827" fmla="*/ 5786114 h 6739347"/>
                  <a:gd name="connsiteX5828" fmla="*/ 2232154 w 4796532"/>
                  <a:gd name="connsiteY5828" fmla="*/ 5791100 h 6739347"/>
                  <a:gd name="connsiteX5829" fmla="*/ 2231932 w 4796532"/>
                  <a:gd name="connsiteY5829" fmla="*/ 5792430 h 6739347"/>
                  <a:gd name="connsiteX5830" fmla="*/ 2231156 w 4796532"/>
                  <a:gd name="connsiteY5830" fmla="*/ 5793317 h 6739347"/>
                  <a:gd name="connsiteX5831" fmla="*/ 2230159 w 4796532"/>
                  <a:gd name="connsiteY5831" fmla="*/ 5793317 h 6739347"/>
                  <a:gd name="connsiteX5832" fmla="*/ 2229272 w 4796532"/>
                  <a:gd name="connsiteY5832" fmla="*/ 5793649 h 6739347"/>
                  <a:gd name="connsiteX5833" fmla="*/ 2228940 w 4796532"/>
                  <a:gd name="connsiteY5833" fmla="*/ 5795201 h 6739347"/>
                  <a:gd name="connsiteX5834" fmla="*/ 2228608 w 4796532"/>
                  <a:gd name="connsiteY5834" fmla="*/ 5800520 h 6739347"/>
                  <a:gd name="connsiteX5835" fmla="*/ 2229272 w 4796532"/>
                  <a:gd name="connsiteY5835" fmla="*/ 5801849 h 6739347"/>
                  <a:gd name="connsiteX5836" fmla="*/ 2231378 w 4796532"/>
                  <a:gd name="connsiteY5836" fmla="*/ 5802625 h 6739347"/>
                  <a:gd name="connsiteX5837" fmla="*/ 2230159 w 4796532"/>
                  <a:gd name="connsiteY5837" fmla="*/ 5807279 h 6739347"/>
                  <a:gd name="connsiteX5838" fmla="*/ 2230491 w 4796532"/>
                  <a:gd name="connsiteY5838" fmla="*/ 5809053 h 6739347"/>
                  <a:gd name="connsiteX5839" fmla="*/ 2232154 w 4796532"/>
                  <a:gd name="connsiteY5839" fmla="*/ 5810493 h 6739347"/>
                  <a:gd name="connsiteX5840" fmla="*/ 2235145 w 4796532"/>
                  <a:gd name="connsiteY5840" fmla="*/ 5806393 h 6739347"/>
                  <a:gd name="connsiteX5841" fmla="*/ 2237695 w 4796532"/>
                  <a:gd name="connsiteY5841" fmla="*/ 5803734 h 6739347"/>
                  <a:gd name="connsiteX5842" fmla="*/ 2240576 w 4796532"/>
                  <a:gd name="connsiteY5842" fmla="*/ 5803290 h 6739347"/>
                  <a:gd name="connsiteX5843" fmla="*/ 2244454 w 4796532"/>
                  <a:gd name="connsiteY5843" fmla="*/ 5805949 h 6739347"/>
                  <a:gd name="connsiteX5844" fmla="*/ 2242127 w 4796532"/>
                  <a:gd name="connsiteY5844" fmla="*/ 5807501 h 6739347"/>
                  <a:gd name="connsiteX5845" fmla="*/ 2237251 w 4796532"/>
                  <a:gd name="connsiteY5845" fmla="*/ 5808720 h 6739347"/>
                  <a:gd name="connsiteX5846" fmla="*/ 2234813 w 4796532"/>
                  <a:gd name="connsiteY5846" fmla="*/ 5811047 h 6739347"/>
                  <a:gd name="connsiteX5847" fmla="*/ 2233927 w 4796532"/>
                  <a:gd name="connsiteY5847" fmla="*/ 5813707 h 6739347"/>
                  <a:gd name="connsiteX5848" fmla="*/ 2233151 w 4796532"/>
                  <a:gd name="connsiteY5848" fmla="*/ 5820577 h 6739347"/>
                  <a:gd name="connsiteX5849" fmla="*/ 2232043 w 4796532"/>
                  <a:gd name="connsiteY5849" fmla="*/ 5823015 h 6739347"/>
                  <a:gd name="connsiteX5850" fmla="*/ 2229937 w 4796532"/>
                  <a:gd name="connsiteY5850" fmla="*/ 5823680 h 6739347"/>
                  <a:gd name="connsiteX5851" fmla="*/ 2217637 w 4796532"/>
                  <a:gd name="connsiteY5851" fmla="*/ 5820688 h 6739347"/>
                  <a:gd name="connsiteX5852" fmla="*/ 2216972 w 4796532"/>
                  <a:gd name="connsiteY5852" fmla="*/ 5821131 h 6739347"/>
                  <a:gd name="connsiteX5853" fmla="*/ 2215974 w 4796532"/>
                  <a:gd name="connsiteY5853" fmla="*/ 5822018 h 6739347"/>
                  <a:gd name="connsiteX5854" fmla="*/ 2214756 w 4796532"/>
                  <a:gd name="connsiteY5854" fmla="*/ 5822794 h 6739347"/>
                  <a:gd name="connsiteX5855" fmla="*/ 2213426 w 4796532"/>
                  <a:gd name="connsiteY5855" fmla="*/ 5823015 h 6739347"/>
                  <a:gd name="connsiteX5856" fmla="*/ 2212317 w 4796532"/>
                  <a:gd name="connsiteY5856" fmla="*/ 5822351 h 6739347"/>
                  <a:gd name="connsiteX5857" fmla="*/ 2211431 w 4796532"/>
                  <a:gd name="connsiteY5857" fmla="*/ 5820356 h 6739347"/>
                  <a:gd name="connsiteX5858" fmla="*/ 2210434 w 4796532"/>
                  <a:gd name="connsiteY5858" fmla="*/ 5819690 h 6739347"/>
                  <a:gd name="connsiteX5859" fmla="*/ 2208993 w 4796532"/>
                  <a:gd name="connsiteY5859" fmla="*/ 5819690 h 6739347"/>
                  <a:gd name="connsiteX5860" fmla="*/ 2208106 w 4796532"/>
                  <a:gd name="connsiteY5860" fmla="*/ 5820577 h 6739347"/>
                  <a:gd name="connsiteX5861" fmla="*/ 2207331 w 4796532"/>
                  <a:gd name="connsiteY5861" fmla="*/ 5821575 h 6739347"/>
                  <a:gd name="connsiteX5862" fmla="*/ 2204671 w 4796532"/>
                  <a:gd name="connsiteY5862" fmla="*/ 5822904 h 6739347"/>
                  <a:gd name="connsiteX5863" fmla="*/ 2199574 w 4796532"/>
                  <a:gd name="connsiteY5863" fmla="*/ 5828777 h 6739347"/>
                  <a:gd name="connsiteX5864" fmla="*/ 2195695 w 4796532"/>
                  <a:gd name="connsiteY5864" fmla="*/ 5832323 h 6739347"/>
                  <a:gd name="connsiteX5865" fmla="*/ 2193479 w 4796532"/>
                  <a:gd name="connsiteY5865" fmla="*/ 5833764 h 6739347"/>
                  <a:gd name="connsiteX5866" fmla="*/ 2191484 w 4796532"/>
                  <a:gd name="connsiteY5866" fmla="*/ 5834318 h 6739347"/>
                  <a:gd name="connsiteX5867" fmla="*/ 2187163 w 4796532"/>
                  <a:gd name="connsiteY5867" fmla="*/ 5833875 h 6739347"/>
                  <a:gd name="connsiteX5868" fmla="*/ 2185389 w 4796532"/>
                  <a:gd name="connsiteY5868" fmla="*/ 5834429 h 6739347"/>
                  <a:gd name="connsiteX5869" fmla="*/ 2183284 w 4796532"/>
                  <a:gd name="connsiteY5869" fmla="*/ 5836424 h 6739347"/>
                  <a:gd name="connsiteX5870" fmla="*/ 2180181 w 4796532"/>
                  <a:gd name="connsiteY5870" fmla="*/ 5840856 h 6739347"/>
                  <a:gd name="connsiteX5871" fmla="*/ 2178297 w 4796532"/>
                  <a:gd name="connsiteY5871" fmla="*/ 5842629 h 6739347"/>
                  <a:gd name="connsiteX5872" fmla="*/ 2174087 w 4796532"/>
                  <a:gd name="connsiteY5872" fmla="*/ 5843738 h 6739347"/>
                  <a:gd name="connsiteX5873" fmla="*/ 2167880 w 4796532"/>
                  <a:gd name="connsiteY5873" fmla="*/ 5846840 h 6739347"/>
                  <a:gd name="connsiteX5874" fmla="*/ 2165554 w 4796532"/>
                  <a:gd name="connsiteY5874" fmla="*/ 5847505 h 6739347"/>
                  <a:gd name="connsiteX5875" fmla="*/ 2156245 w 4796532"/>
                  <a:gd name="connsiteY5875" fmla="*/ 5848170 h 6739347"/>
                  <a:gd name="connsiteX5876" fmla="*/ 2152145 w 4796532"/>
                  <a:gd name="connsiteY5876" fmla="*/ 5849722 h 6739347"/>
                  <a:gd name="connsiteX5877" fmla="*/ 2149928 w 4796532"/>
                  <a:gd name="connsiteY5877" fmla="*/ 5850054 h 6739347"/>
                  <a:gd name="connsiteX5878" fmla="*/ 2141063 w 4796532"/>
                  <a:gd name="connsiteY5878" fmla="*/ 5847838 h 6739347"/>
                  <a:gd name="connsiteX5879" fmla="*/ 2139180 w 4796532"/>
                  <a:gd name="connsiteY5879" fmla="*/ 5848614 h 6739347"/>
                  <a:gd name="connsiteX5880" fmla="*/ 2136631 w 4796532"/>
                  <a:gd name="connsiteY5880" fmla="*/ 5850386 h 6739347"/>
                  <a:gd name="connsiteX5881" fmla="*/ 2134304 w 4796532"/>
                  <a:gd name="connsiteY5881" fmla="*/ 5852603 h 6739347"/>
                  <a:gd name="connsiteX5882" fmla="*/ 2132974 w 4796532"/>
                  <a:gd name="connsiteY5882" fmla="*/ 5854597 h 6739347"/>
                  <a:gd name="connsiteX5883" fmla="*/ 2132752 w 4796532"/>
                  <a:gd name="connsiteY5883" fmla="*/ 5856149 h 6739347"/>
                  <a:gd name="connsiteX5884" fmla="*/ 2133085 w 4796532"/>
                  <a:gd name="connsiteY5884" fmla="*/ 5859806 h 6739347"/>
                  <a:gd name="connsiteX5885" fmla="*/ 2132863 w 4796532"/>
                  <a:gd name="connsiteY5885" fmla="*/ 5861357 h 6739347"/>
                  <a:gd name="connsiteX5886" fmla="*/ 2132087 w 4796532"/>
                  <a:gd name="connsiteY5886" fmla="*/ 5862244 h 6739347"/>
                  <a:gd name="connsiteX5887" fmla="*/ 2129539 w 4796532"/>
                  <a:gd name="connsiteY5887" fmla="*/ 5864238 h 6739347"/>
                  <a:gd name="connsiteX5888" fmla="*/ 2128985 w 4796532"/>
                  <a:gd name="connsiteY5888" fmla="*/ 5865347 h 6739347"/>
                  <a:gd name="connsiteX5889" fmla="*/ 2128985 w 4796532"/>
                  <a:gd name="connsiteY5889" fmla="*/ 5867231 h 6739347"/>
                  <a:gd name="connsiteX5890" fmla="*/ 2129650 w 4796532"/>
                  <a:gd name="connsiteY5890" fmla="*/ 5869668 h 6739347"/>
                  <a:gd name="connsiteX5891" fmla="*/ 2130093 w 4796532"/>
                  <a:gd name="connsiteY5891" fmla="*/ 5873103 h 6739347"/>
                  <a:gd name="connsiteX5892" fmla="*/ 2130647 w 4796532"/>
                  <a:gd name="connsiteY5892" fmla="*/ 5872217 h 6739347"/>
                  <a:gd name="connsiteX5893" fmla="*/ 2131200 w 4796532"/>
                  <a:gd name="connsiteY5893" fmla="*/ 5870223 h 6739347"/>
                  <a:gd name="connsiteX5894" fmla="*/ 2131200 w 4796532"/>
                  <a:gd name="connsiteY5894" fmla="*/ 5869225 h 6739347"/>
                  <a:gd name="connsiteX5895" fmla="*/ 2135633 w 4796532"/>
                  <a:gd name="connsiteY5895" fmla="*/ 5867009 h 6739347"/>
                  <a:gd name="connsiteX5896" fmla="*/ 2140509 w 4796532"/>
                  <a:gd name="connsiteY5896" fmla="*/ 5867231 h 6739347"/>
                  <a:gd name="connsiteX5897" fmla="*/ 2145385 w 4796532"/>
                  <a:gd name="connsiteY5897" fmla="*/ 5869003 h 6739347"/>
                  <a:gd name="connsiteX5898" fmla="*/ 2149928 w 4796532"/>
                  <a:gd name="connsiteY5898" fmla="*/ 5871553 h 6739347"/>
                  <a:gd name="connsiteX5899" fmla="*/ 2151480 w 4796532"/>
                  <a:gd name="connsiteY5899" fmla="*/ 5872771 h 6739347"/>
                  <a:gd name="connsiteX5900" fmla="*/ 2153585 w 4796532"/>
                  <a:gd name="connsiteY5900" fmla="*/ 5875098 h 6739347"/>
                  <a:gd name="connsiteX5901" fmla="*/ 2155026 w 4796532"/>
                  <a:gd name="connsiteY5901" fmla="*/ 5878090 h 6739347"/>
                  <a:gd name="connsiteX5902" fmla="*/ 2154250 w 4796532"/>
                  <a:gd name="connsiteY5902" fmla="*/ 5881193 h 6739347"/>
                  <a:gd name="connsiteX5903" fmla="*/ 2152367 w 4796532"/>
                  <a:gd name="connsiteY5903" fmla="*/ 5882079 h 6739347"/>
                  <a:gd name="connsiteX5904" fmla="*/ 2139512 w 4796532"/>
                  <a:gd name="connsiteY5904" fmla="*/ 5883188 h 6739347"/>
                  <a:gd name="connsiteX5905" fmla="*/ 2122668 w 4796532"/>
                  <a:gd name="connsiteY5905" fmla="*/ 5878312 h 6739347"/>
                  <a:gd name="connsiteX5906" fmla="*/ 2121892 w 4796532"/>
                  <a:gd name="connsiteY5906" fmla="*/ 5877204 h 6739347"/>
                  <a:gd name="connsiteX5907" fmla="*/ 2120009 w 4796532"/>
                  <a:gd name="connsiteY5907" fmla="*/ 5873436 h 6739347"/>
                  <a:gd name="connsiteX5908" fmla="*/ 2120009 w 4796532"/>
                  <a:gd name="connsiteY5908" fmla="*/ 5872660 h 6739347"/>
                  <a:gd name="connsiteX5909" fmla="*/ 2118900 w 4796532"/>
                  <a:gd name="connsiteY5909" fmla="*/ 5870223 h 6739347"/>
                  <a:gd name="connsiteX5910" fmla="*/ 2118013 w 4796532"/>
                  <a:gd name="connsiteY5910" fmla="*/ 5869114 h 6739347"/>
                  <a:gd name="connsiteX5911" fmla="*/ 2116906 w 4796532"/>
                  <a:gd name="connsiteY5911" fmla="*/ 5869779 h 6739347"/>
                  <a:gd name="connsiteX5912" fmla="*/ 2113470 w 4796532"/>
                  <a:gd name="connsiteY5912" fmla="*/ 5873768 h 6739347"/>
                  <a:gd name="connsiteX5913" fmla="*/ 2111587 w 4796532"/>
                  <a:gd name="connsiteY5913" fmla="*/ 5875098 h 6739347"/>
                  <a:gd name="connsiteX5914" fmla="*/ 2109370 w 4796532"/>
                  <a:gd name="connsiteY5914" fmla="*/ 5875764 h 6739347"/>
                  <a:gd name="connsiteX5915" fmla="*/ 2103829 w 4796532"/>
                  <a:gd name="connsiteY5915" fmla="*/ 5875985 h 6739347"/>
                  <a:gd name="connsiteX5916" fmla="*/ 2101281 w 4796532"/>
                  <a:gd name="connsiteY5916" fmla="*/ 5876650 h 6739347"/>
                  <a:gd name="connsiteX5917" fmla="*/ 2099064 w 4796532"/>
                  <a:gd name="connsiteY5917" fmla="*/ 5878423 h 6739347"/>
                  <a:gd name="connsiteX5918" fmla="*/ 2095296 w 4796532"/>
                  <a:gd name="connsiteY5918" fmla="*/ 5883409 h 6739347"/>
                  <a:gd name="connsiteX5919" fmla="*/ 2091529 w 4796532"/>
                  <a:gd name="connsiteY5919" fmla="*/ 5886069 h 6739347"/>
                  <a:gd name="connsiteX5920" fmla="*/ 2085323 w 4796532"/>
                  <a:gd name="connsiteY5920" fmla="*/ 5888064 h 6739347"/>
                  <a:gd name="connsiteX5921" fmla="*/ 2078785 w 4796532"/>
                  <a:gd name="connsiteY5921" fmla="*/ 5888396 h 6739347"/>
                  <a:gd name="connsiteX5922" fmla="*/ 2073909 w 4796532"/>
                  <a:gd name="connsiteY5922" fmla="*/ 5886180 h 6739347"/>
                  <a:gd name="connsiteX5923" fmla="*/ 2070585 w 4796532"/>
                  <a:gd name="connsiteY5923" fmla="*/ 5887288 h 6739347"/>
                  <a:gd name="connsiteX5924" fmla="*/ 2065820 w 4796532"/>
                  <a:gd name="connsiteY5924" fmla="*/ 5884518 h 6739347"/>
                  <a:gd name="connsiteX5925" fmla="*/ 2061055 w 4796532"/>
                  <a:gd name="connsiteY5925" fmla="*/ 5880639 h 6739347"/>
                  <a:gd name="connsiteX5926" fmla="*/ 2057620 w 4796532"/>
                  <a:gd name="connsiteY5926" fmla="*/ 5878534 h 6739347"/>
                  <a:gd name="connsiteX5927" fmla="*/ 2057620 w 4796532"/>
                  <a:gd name="connsiteY5927" fmla="*/ 5878977 h 6739347"/>
                  <a:gd name="connsiteX5928" fmla="*/ 2057509 w 4796532"/>
                  <a:gd name="connsiteY5928" fmla="*/ 5879420 h 6739347"/>
                  <a:gd name="connsiteX5929" fmla="*/ 2057509 w 4796532"/>
                  <a:gd name="connsiteY5929" fmla="*/ 5879642 h 6739347"/>
                  <a:gd name="connsiteX5930" fmla="*/ 2056844 w 4796532"/>
                  <a:gd name="connsiteY5930" fmla="*/ 5879642 h 6739347"/>
                  <a:gd name="connsiteX5931" fmla="*/ 2056844 w 4796532"/>
                  <a:gd name="connsiteY5931" fmla="*/ 5880861 h 6739347"/>
                  <a:gd name="connsiteX5932" fmla="*/ 2059614 w 4796532"/>
                  <a:gd name="connsiteY5932" fmla="*/ 5883631 h 6739347"/>
                  <a:gd name="connsiteX5933" fmla="*/ 2061055 w 4796532"/>
                  <a:gd name="connsiteY5933" fmla="*/ 5888285 h 6739347"/>
                  <a:gd name="connsiteX5934" fmla="*/ 2062052 w 4796532"/>
                  <a:gd name="connsiteY5934" fmla="*/ 5893383 h 6739347"/>
                  <a:gd name="connsiteX5935" fmla="*/ 2064933 w 4796532"/>
                  <a:gd name="connsiteY5935" fmla="*/ 5901251 h 6739347"/>
                  <a:gd name="connsiteX5936" fmla="*/ 2066152 w 4796532"/>
                  <a:gd name="connsiteY5936" fmla="*/ 5906681 h 6739347"/>
                  <a:gd name="connsiteX5937" fmla="*/ 2067814 w 4796532"/>
                  <a:gd name="connsiteY5937" fmla="*/ 5911446 h 6739347"/>
                  <a:gd name="connsiteX5938" fmla="*/ 2070474 w 4796532"/>
                  <a:gd name="connsiteY5938" fmla="*/ 5913440 h 6739347"/>
                  <a:gd name="connsiteX5939" fmla="*/ 2071914 w 4796532"/>
                  <a:gd name="connsiteY5939" fmla="*/ 5914992 h 6739347"/>
                  <a:gd name="connsiteX5940" fmla="*/ 2076679 w 4796532"/>
                  <a:gd name="connsiteY5940" fmla="*/ 5922195 h 6739347"/>
                  <a:gd name="connsiteX5941" fmla="*/ 2084104 w 4796532"/>
                  <a:gd name="connsiteY5941" fmla="*/ 5930285 h 6739347"/>
                  <a:gd name="connsiteX5942" fmla="*/ 2086874 w 4796532"/>
                  <a:gd name="connsiteY5942" fmla="*/ 5931503 h 6739347"/>
                  <a:gd name="connsiteX5943" fmla="*/ 2089534 w 4796532"/>
                  <a:gd name="connsiteY5943" fmla="*/ 5929176 h 6739347"/>
                  <a:gd name="connsiteX5944" fmla="*/ 2088537 w 4796532"/>
                  <a:gd name="connsiteY5944" fmla="*/ 5928511 h 6739347"/>
                  <a:gd name="connsiteX5945" fmla="*/ 2084880 w 4796532"/>
                  <a:gd name="connsiteY5945" fmla="*/ 5926960 h 6739347"/>
                  <a:gd name="connsiteX5946" fmla="*/ 2084548 w 4796532"/>
                  <a:gd name="connsiteY5946" fmla="*/ 5924965 h 6739347"/>
                  <a:gd name="connsiteX5947" fmla="*/ 2085212 w 4796532"/>
                  <a:gd name="connsiteY5947" fmla="*/ 5923968 h 6739347"/>
                  <a:gd name="connsiteX5948" fmla="*/ 2086320 w 4796532"/>
                  <a:gd name="connsiteY5948" fmla="*/ 5923635 h 6739347"/>
                  <a:gd name="connsiteX5949" fmla="*/ 2095075 w 4796532"/>
                  <a:gd name="connsiteY5949" fmla="*/ 5923635 h 6739347"/>
                  <a:gd name="connsiteX5950" fmla="*/ 2097291 w 4796532"/>
                  <a:gd name="connsiteY5950" fmla="*/ 5924633 h 6739347"/>
                  <a:gd name="connsiteX5951" fmla="*/ 2101281 w 4796532"/>
                  <a:gd name="connsiteY5951" fmla="*/ 5927735 h 6739347"/>
                  <a:gd name="connsiteX5952" fmla="*/ 2112030 w 4796532"/>
                  <a:gd name="connsiteY5952" fmla="*/ 5939482 h 6739347"/>
                  <a:gd name="connsiteX5953" fmla="*/ 2116019 w 4796532"/>
                  <a:gd name="connsiteY5953" fmla="*/ 5942363 h 6739347"/>
                  <a:gd name="connsiteX5954" fmla="*/ 2118124 w 4796532"/>
                  <a:gd name="connsiteY5954" fmla="*/ 5944690 h 6739347"/>
                  <a:gd name="connsiteX5955" fmla="*/ 2119011 w 4796532"/>
                  <a:gd name="connsiteY5955" fmla="*/ 5947683 h 6739347"/>
                  <a:gd name="connsiteX5956" fmla="*/ 2119676 w 4796532"/>
                  <a:gd name="connsiteY5956" fmla="*/ 5951450 h 6739347"/>
                  <a:gd name="connsiteX5957" fmla="*/ 2121338 w 4796532"/>
                  <a:gd name="connsiteY5957" fmla="*/ 5953666 h 6739347"/>
                  <a:gd name="connsiteX5958" fmla="*/ 2150483 w 4796532"/>
                  <a:gd name="connsiteY5958" fmla="*/ 5970511 h 6739347"/>
                  <a:gd name="connsiteX5959" fmla="*/ 2152034 w 4796532"/>
                  <a:gd name="connsiteY5959" fmla="*/ 5972172 h 6739347"/>
                  <a:gd name="connsiteX5960" fmla="*/ 2152588 w 4796532"/>
                  <a:gd name="connsiteY5960" fmla="*/ 5975054 h 6739347"/>
                  <a:gd name="connsiteX5961" fmla="*/ 2152256 w 4796532"/>
                  <a:gd name="connsiteY5961" fmla="*/ 5978822 h 6739347"/>
                  <a:gd name="connsiteX5962" fmla="*/ 2151480 w 4796532"/>
                  <a:gd name="connsiteY5962" fmla="*/ 5982257 h 6739347"/>
                  <a:gd name="connsiteX5963" fmla="*/ 2150704 w 4796532"/>
                  <a:gd name="connsiteY5963" fmla="*/ 5984030 h 6739347"/>
                  <a:gd name="connsiteX5964" fmla="*/ 2149596 w 4796532"/>
                  <a:gd name="connsiteY5964" fmla="*/ 5984252 h 6739347"/>
                  <a:gd name="connsiteX5965" fmla="*/ 2148377 w 4796532"/>
                  <a:gd name="connsiteY5965" fmla="*/ 5983809 h 6739347"/>
                  <a:gd name="connsiteX5966" fmla="*/ 2146937 w 4796532"/>
                  <a:gd name="connsiteY5966" fmla="*/ 5982922 h 6739347"/>
                  <a:gd name="connsiteX5967" fmla="*/ 2145607 w 4796532"/>
                  <a:gd name="connsiteY5967" fmla="*/ 5982922 h 6739347"/>
                  <a:gd name="connsiteX5968" fmla="*/ 2143169 w 4796532"/>
                  <a:gd name="connsiteY5968" fmla="*/ 5983809 h 6739347"/>
                  <a:gd name="connsiteX5969" fmla="*/ 2141950 w 4796532"/>
                  <a:gd name="connsiteY5969" fmla="*/ 5983809 h 6739347"/>
                  <a:gd name="connsiteX5970" fmla="*/ 2137850 w 4796532"/>
                  <a:gd name="connsiteY5970" fmla="*/ 5983809 h 6739347"/>
                  <a:gd name="connsiteX5971" fmla="*/ 2135744 w 4796532"/>
                  <a:gd name="connsiteY5971" fmla="*/ 5983143 h 6739347"/>
                  <a:gd name="connsiteX5972" fmla="*/ 2133639 w 4796532"/>
                  <a:gd name="connsiteY5972" fmla="*/ 5981813 h 6739347"/>
                  <a:gd name="connsiteX5973" fmla="*/ 2127433 w 4796532"/>
                  <a:gd name="connsiteY5973" fmla="*/ 5975940 h 6739347"/>
                  <a:gd name="connsiteX5974" fmla="*/ 2123444 w 4796532"/>
                  <a:gd name="connsiteY5974" fmla="*/ 5974167 h 6739347"/>
                  <a:gd name="connsiteX5975" fmla="*/ 2118013 w 4796532"/>
                  <a:gd name="connsiteY5975" fmla="*/ 5967297 h 6739347"/>
                  <a:gd name="connsiteX5976" fmla="*/ 2115354 w 4796532"/>
                  <a:gd name="connsiteY5976" fmla="*/ 5966300 h 6739347"/>
                  <a:gd name="connsiteX5977" fmla="*/ 2112916 w 4796532"/>
                  <a:gd name="connsiteY5977" fmla="*/ 5966853 h 6739347"/>
                  <a:gd name="connsiteX5978" fmla="*/ 2110589 w 4796532"/>
                  <a:gd name="connsiteY5978" fmla="*/ 5967851 h 6739347"/>
                  <a:gd name="connsiteX5979" fmla="*/ 2108262 w 4796532"/>
                  <a:gd name="connsiteY5979" fmla="*/ 5968405 h 6739347"/>
                  <a:gd name="connsiteX5980" fmla="*/ 2106046 w 4796532"/>
                  <a:gd name="connsiteY5980" fmla="*/ 5969624 h 6739347"/>
                  <a:gd name="connsiteX5981" fmla="*/ 2105492 w 4796532"/>
                  <a:gd name="connsiteY5981" fmla="*/ 5972616 h 6739347"/>
                  <a:gd name="connsiteX5982" fmla="*/ 2105492 w 4796532"/>
                  <a:gd name="connsiteY5982" fmla="*/ 5979487 h 6739347"/>
                  <a:gd name="connsiteX5983" fmla="*/ 2104827 w 4796532"/>
                  <a:gd name="connsiteY5983" fmla="*/ 5981481 h 6739347"/>
                  <a:gd name="connsiteX5984" fmla="*/ 2103829 w 4796532"/>
                  <a:gd name="connsiteY5984" fmla="*/ 5982700 h 6739347"/>
                  <a:gd name="connsiteX5985" fmla="*/ 2102943 w 4796532"/>
                  <a:gd name="connsiteY5985" fmla="*/ 5984363 h 6739347"/>
                  <a:gd name="connsiteX5986" fmla="*/ 2102057 w 4796532"/>
                  <a:gd name="connsiteY5986" fmla="*/ 5990900 h 6739347"/>
                  <a:gd name="connsiteX5987" fmla="*/ 2100948 w 4796532"/>
                  <a:gd name="connsiteY5987" fmla="*/ 5993892 h 6739347"/>
                  <a:gd name="connsiteX5988" fmla="*/ 2099507 w 4796532"/>
                  <a:gd name="connsiteY5988" fmla="*/ 5996330 h 6739347"/>
                  <a:gd name="connsiteX5989" fmla="*/ 2098289 w 4796532"/>
                  <a:gd name="connsiteY5989" fmla="*/ 5997328 h 6739347"/>
                  <a:gd name="connsiteX5990" fmla="*/ 2098289 w 4796532"/>
                  <a:gd name="connsiteY5990" fmla="*/ 5998990 h 6739347"/>
                  <a:gd name="connsiteX5991" fmla="*/ 2095629 w 4796532"/>
                  <a:gd name="connsiteY5991" fmla="*/ 6008520 h 6739347"/>
                  <a:gd name="connsiteX5992" fmla="*/ 2092859 w 4796532"/>
                  <a:gd name="connsiteY5992" fmla="*/ 6012842 h 6739347"/>
                  <a:gd name="connsiteX5993" fmla="*/ 2092526 w 4796532"/>
                  <a:gd name="connsiteY5993" fmla="*/ 6015058 h 6739347"/>
                  <a:gd name="connsiteX5994" fmla="*/ 2094078 w 4796532"/>
                  <a:gd name="connsiteY5994" fmla="*/ 6017385 h 6739347"/>
                  <a:gd name="connsiteX5995" fmla="*/ 2091750 w 4796532"/>
                  <a:gd name="connsiteY5995" fmla="*/ 6019048 h 6739347"/>
                  <a:gd name="connsiteX5996" fmla="*/ 2088870 w 4796532"/>
                  <a:gd name="connsiteY5996" fmla="*/ 6018715 h 6739347"/>
                  <a:gd name="connsiteX5997" fmla="*/ 2087318 w 4796532"/>
                  <a:gd name="connsiteY5997" fmla="*/ 6016388 h 6739347"/>
                  <a:gd name="connsiteX5998" fmla="*/ 2088870 w 4796532"/>
                  <a:gd name="connsiteY5998" fmla="*/ 6012288 h 6739347"/>
                  <a:gd name="connsiteX5999" fmla="*/ 2093302 w 4796532"/>
                  <a:gd name="connsiteY5999" fmla="*/ 6007190 h 6739347"/>
                  <a:gd name="connsiteX6000" fmla="*/ 2095407 w 4796532"/>
                  <a:gd name="connsiteY6000" fmla="*/ 6003976 h 6739347"/>
                  <a:gd name="connsiteX6001" fmla="*/ 2096294 w 4796532"/>
                  <a:gd name="connsiteY6001" fmla="*/ 6000541 h 6739347"/>
                  <a:gd name="connsiteX6002" fmla="*/ 2096294 w 4796532"/>
                  <a:gd name="connsiteY6002" fmla="*/ 5997771 h 6739347"/>
                  <a:gd name="connsiteX6003" fmla="*/ 2095961 w 4796532"/>
                  <a:gd name="connsiteY6003" fmla="*/ 5996885 h 6739347"/>
                  <a:gd name="connsiteX6004" fmla="*/ 2094299 w 4796532"/>
                  <a:gd name="connsiteY6004" fmla="*/ 5997106 h 6739347"/>
                  <a:gd name="connsiteX6005" fmla="*/ 2092305 w 4796532"/>
                  <a:gd name="connsiteY6005" fmla="*/ 5996663 h 6739347"/>
                  <a:gd name="connsiteX6006" fmla="*/ 2091861 w 4796532"/>
                  <a:gd name="connsiteY6006" fmla="*/ 5995444 h 6739347"/>
                  <a:gd name="connsiteX6007" fmla="*/ 2092305 w 4796532"/>
                  <a:gd name="connsiteY6007" fmla="*/ 5992120 h 6739347"/>
                  <a:gd name="connsiteX6008" fmla="*/ 2092859 w 4796532"/>
                  <a:gd name="connsiteY6008" fmla="*/ 5990346 h 6739347"/>
                  <a:gd name="connsiteX6009" fmla="*/ 2095185 w 4796532"/>
                  <a:gd name="connsiteY6009" fmla="*/ 5986911 h 6739347"/>
                  <a:gd name="connsiteX6010" fmla="*/ 2095407 w 4796532"/>
                  <a:gd name="connsiteY6010" fmla="*/ 5985027 h 6739347"/>
                  <a:gd name="connsiteX6011" fmla="*/ 2094521 w 4796532"/>
                  <a:gd name="connsiteY6011" fmla="*/ 5983809 h 6739347"/>
                  <a:gd name="connsiteX6012" fmla="*/ 2093191 w 4796532"/>
                  <a:gd name="connsiteY6012" fmla="*/ 5983809 h 6739347"/>
                  <a:gd name="connsiteX6013" fmla="*/ 2090642 w 4796532"/>
                  <a:gd name="connsiteY6013" fmla="*/ 5985027 h 6739347"/>
                  <a:gd name="connsiteX6014" fmla="*/ 2091418 w 4796532"/>
                  <a:gd name="connsiteY6014" fmla="*/ 5983587 h 6739347"/>
                  <a:gd name="connsiteX6015" fmla="*/ 2092194 w 4796532"/>
                  <a:gd name="connsiteY6015" fmla="*/ 5982811 h 6739347"/>
                  <a:gd name="connsiteX6016" fmla="*/ 2096848 w 4796532"/>
                  <a:gd name="connsiteY6016" fmla="*/ 5980484 h 6739347"/>
                  <a:gd name="connsiteX6017" fmla="*/ 2097956 w 4796532"/>
                  <a:gd name="connsiteY6017" fmla="*/ 5979708 h 6739347"/>
                  <a:gd name="connsiteX6018" fmla="*/ 2097181 w 4796532"/>
                  <a:gd name="connsiteY6018" fmla="*/ 5979376 h 6739347"/>
                  <a:gd name="connsiteX6019" fmla="*/ 2091196 w 4796532"/>
                  <a:gd name="connsiteY6019" fmla="*/ 5979930 h 6739347"/>
                  <a:gd name="connsiteX6020" fmla="*/ 2083661 w 4796532"/>
                  <a:gd name="connsiteY6020" fmla="*/ 5982589 h 6739347"/>
                  <a:gd name="connsiteX6021" fmla="*/ 2080115 w 4796532"/>
                  <a:gd name="connsiteY6021" fmla="*/ 5985803 h 6739347"/>
                  <a:gd name="connsiteX6022" fmla="*/ 2077677 w 4796532"/>
                  <a:gd name="connsiteY6022" fmla="*/ 5990457 h 6739347"/>
                  <a:gd name="connsiteX6023" fmla="*/ 2075793 w 4796532"/>
                  <a:gd name="connsiteY6023" fmla="*/ 5997106 h 6739347"/>
                  <a:gd name="connsiteX6024" fmla="*/ 2072690 w 4796532"/>
                  <a:gd name="connsiteY6024" fmla="*/ 6014948 h 6739347"/>
                  <a:gd name="connsiteX6025" fmla="*/ 2071139 w 4796532"/>
                  <a:gd name="connsiteY6025" fmla="*/ 6020599 h 6739347"/>
                  <a:gd name="connsiteX6026" fmla="*/ 2069144 w 4796532"/>
                  <a:gd name="connsiteY6026" fmla="*/ 6026029 h 6739347"/>
                  <a:gd name="connsiteX6027" fmla="*/ 2067593 w 4796532"/>
                  <a:gd name="connsiteY6027" fmla="*/ 6029132 h 6739347"/>
                  <a:gd name="connsiteX6028" fmla="*/ 2066152 w 4796532"/>
                  <a:gd name="connsiteY6028" fmla="*/ 6030461 h 6739347"/>
                  <a:gd name="connsiteX6029" fmla="*/ 2064379 w 4796532"/>
                  <a:gd name="connsiteY6029" fmla="*/ 6031015 h 6739347"/>
                  <a:gd name="connsiteX6030" fmla="*/ 2060168 w 4796532"/>
                  <a:gd name="connsiteY6030" fmla="*/ 6033675 h 6739347"/>
                  <a:gd name="connsiteX6031" fmla="*/ 2049973 w 4796532"/>
                  <a:gd name="connsiteY6031" fmla="*/ 6042208 h 6739347"/>
                  <a:gd name="connsiteX6032" fmla="*/ 2049197 w 4796532"/>
                  <a:gd name="connsiteY6032" fmla="*/ 6042651 h 6739347"/>
                  <a:gd name="connsiteX6033" fmla="*/ 2049197 w 4796532"/>
                  <a:gd name="connsiteY6033" fmla="*/ 6043538 h 6739347"/>
                  <a:gd name="connsiteX6034" fmla="*/ 2050194 w 4796532"/>
                  <a:gd name="connsiteY6034" fmla="*/ 6045865 h 6739347"/>
                  <a:gd name="connsiteX6035" fmla="*/ 2051192 w 4796532"/>
                  <a:gd name="connsiteY6035" fmla="*/ 6046973 h 6739347"/>
                  <a:gd name="connsiteX6036" fmla="*/ 2052190 w 4796532"/>
                  <a:gd name="connsiteY6036" fmla="*/ 6047416 h 6739347"/>
                  <a:gd name="connsiteX6037" fmla="*/ 2052965 w 4796532"/>
                  <a:gd name="connsiteY6037" fmla="*/ 6048192 h 6739347"/>
                  <a:gd name="connsiteX6038" fmla="*/ 2053187 w 4796532"/>
                  <a:gd name="connsiteY6038" fmla="*/ 6050298 h 6739347"/>
                  <a:gd name="connsiteX6039" fmla="*/ 2052633 w 4796532"/>
                  <a:gd name="connsiteY6039" fmla="*/ 6049965 h 6739347"/>
                  <a:gd name="connsiteX6040" fmla="*/ 2050859 w 4796532"/>
                  <a:gd name="connsiteY6040" fmla="*/ 6049300 h 6739347"/>
                  <a:gd name="connsiteX6041" fmla="*/ 2050527 w 4796532"/>
                  <a:gd name="connsiteY6041" fmla="*/ 6052071 h 6739347"/>
                  <a:gd name="connsiteX6042" fmla="*/ 2049640 w 4796532"/>
                  <a:gd name="connsiteY6042" fmla="*/ 6052292 h 6739347"/>
                  <a:gd name="connsiteX6043" fmla="*/ 2047535 w 4796532"/>
                  <a:gd name="connsiteY6043" fmla="*/ 6049965 h 6739347"/>
                  <a:gd name="connsiteX6044" fmla="*/ 2046316 w 4796532"/>
                  <a:gd name="connsiteY6044" fmla="*/ 6048081 h 6739347"/>
                  <a:gd name="connsiteX6045" fmla="*/ 2043213 w 4796532"/>
                  <a:gd name="connsiteY6045" fmla="*/ 6046973 h 6739347"/>
                  <a:gd name="connsiteX6046" fmla="*/ 2045097 w 4796532"/>
                  <a:gd name="connsiteY6046" fmla="*/ 6045865 h 6739347"/>
                  <a:gd name="connsiteX6047" fmla="*/ 2045540 w 4796532"/>
                  <a:gd name="connsiteY6047" fmla="*/ 6043981 h 6739347"/>
                  <a:gd name="connsiteX6048" fmla="*/ 2044654 w 4796532"/>
                  <a:gd name="connsiteY6048" fmla="*/ 6042762 h 6739347"/>
                  <a:gd name="connsiteX6049" fmla="*/ 2042548 w 4796532"/>
                  <a:gd name="connsiteY6049" fmla="*/ 6043648 h 6739347"/>
                  <a:gd name="connsiteX6050" fmla="*/ 2041773 w 4796532"/>
                  <a:gd name="connsiteY6050" fmla="*/ 6045200 h 6739347"/>
                  <a:gd name="connsiteX6051" fmla="*/ 2041108 w 4796532"/>
                  <a:gd name="connsiteY6051" fmla="*/ 6048081 h 6739347"/>
                  <a:gd name="connsiteX6052" fmla="*/ 2040221 w 4796532"/>
                  <a:gd name="connsiteY6052" fmla="*/ 6053733 h 6739347"/>
                  <a:gd name="connsiteX6053" fmla="*/ 2040221 w 4796532"/>
                  <a:gd name="connsiteY6053" fmla="*/ 6059052 h 6739347"/>
                  <a:gd name="connsiteX6054" fmla="*/ 2040997 w 4796532"/>
                  <a:gd name="connsiteY6054" fmla="*/ 6068582 h 6739347"/>
                  <a:gd name="connsiteX6055" fmla="*/ 2040997 w 4796532"/>
                  <a:gd name="connsiteY6055" fmla="*/ 6073680 h 6739347"/>
                  <a:gd name="connsiteX6056" fmla="*/ 2040111 w 4796532"/>
                  <a:gd name="connsiteY6056" fmla="*/ 6079110 h 6739347"/>
                  <a:gd name="connsiteX6057" fmla="*/ 2040111 w 4796532"/>
                  <a:gd name="connsiteY6057" fmla="*/ 6080882 h 6739347"/>
                  <a:gd name="connsiteX6058" fmla="*/ 2040997 w 4796532"/>
                  <a:gd name="connsiteY6058" fmla="*/ 6082434 h 6739347"/>
                  <a:gd name="connsiteX6059" fmla="*/ 2042548 w 4796532"/>
                  <a:gd name="connsiteY6059" fmla="*/ 6083542 h 6739347"/>
                  <a:gd name="connsiteX6060" fmla="*/ 2043768 w 4796532"/>
                  <a:gd name="connsiteY6060" fmla="*/ 6083099 h 6739347"/>
                  <a:gd name="connsiteX6061" fmla="*/ 2044765 w 4796532"/>
                  <a:gd name="connsiteY6061" fmla="*/ 6081547 h 6739347"/>
                  <a:gd name="connsiteX6062" fmla="*/ 2046205 w 4796532"/>
                  <a:gd name="connsiteY6062" fmla="*/ 6077115 h 6739347"/>
                  <a:gd name="connsiteX6063" fmla="*/ 2046205 w 4796532"/>
                  <a:gd name="connsiteY6063" fmla="*/ 6069247 h 6739347"/>
                  <a:gd name="connsiteX6064" fmla="*/ 2046538 w 4796532"/>
                  <a:gd name="connsiteY6064" fmla="*/ 6069247 h 6739347"/>
                  <a:gd name="connsiteX6065" fmla="*/ 2047092 w 4796532"/>
                  <a:gd name="connsiteY6065" fmla="*/ 6069247 h 6739347"/>
                  <a:gd name="connsiteX6066" fmla="*/ 2047646 w 4796532"/>
                  <a:gd name="connsiteY6066" fmla="*/ 6069358 h 6739347"/>
                  <a:gd name="connsiteX6067" fmla="*/ 2047868 w 4796532"/>
                  <a:gd name="connsiteY6067" fmla="*/ 6068693 h 6739347"/>
                  <a:gd name="connsiteX6068" fmla="*/ 2047868 w 4796532"/>
                  <a:gd name="connsiteY6068" fmla="*/ 6067917 h 6739347"/>
                  <a:gd name="connsiteX6069" fmla="*/ 2047424 w 4796532"/>
                  <a:gd name="connsiteY6069" fmla="*/ 6067363 h 6739347"/>
                  <a:gd name="connsiteX6070" fmla="*/ 2047203 w 4796532"/>
                  <a:gd name="connsiteY6070" fmla="*/ 6067030 h 6739347"/>
                  <a:gd name="connsiteX6071" fmla="*/ 2047203 w 4796532"/>
                  <a:gd name="connsiteY6071" fmla="*/ 6067030 h 6739347"/>
                  <a:gd name="connsiteX6072" fmla="*/ 2046981 w 4796532"/>
                  <a:gd name="connsiteY6072" fmla="*/ 6065590 h 6739347"/>
                  <a:gd name="connsiteX6073" fmla="*/ 2046649 w 4796532"/>
                  <a:gd name="connsiteY6073" fmla="*/ 6064371 h 6739347"/>
                  <a:gd name="connsiteX6074" fmla="*/ 2046205 w 4796532"/>
                  <a:gd name="connsiteY6074" fmla="*/ 6063374 h 6739347"/>
                  <a:gd name="connsiteX6075" fmla="*/ 2045762 w 4796532"/>
                  <a:gd name="connsiteY6075" fmla="*/ 6062598 h 6739347"/>
                  <a:gd name="connsiteX6076" fmla="*/ 2045762 w 4796532"/>
                  <a:gd name="connsiteY6076" fmla="*/ 6061379 h 6739347"/>
                  <a:gd name="connsiteX6077" fmla="*/ 2046649 w 4796532"/>
                  <a:gd name="connsiteY6077" fmla="*/ 6061379 h 6739347"/>
                  <a:gd name="connsiteX6078" fmla="*/ 2048865 w 4796532"/>
                  <a:gd name="connsiteY6078" fmla="*/ 6060382 h 6739347"/>
                  <a:gd name="connsiteX6079" fmla="*/ 2048865 w 4796532"/>
                  <a:gd name="connsiteY6079" fmla="*/ 6059163 h 6739347"/>
                  <a:gd name="connsiteX6080" fmla="*/ 2045873 w 4796532"/>
                  <a:gd name="connsiteY6080" fmla="*/ 6058498 h 6739347"/>
                  <a:gd name="connsiteX6081" fmla="*/ 2044432 w 4796532"/>
                  <a:gd name="connsiteY6081" fmla="*/ 6056060 h 6739347"/>
                  <a:gd name="connsiteX6082" fmla="*/ 2044432 w 4796532"/>
                  <a:gd name="connsiteY6082" fmla="*/ 6053511 h 6739347"/>
                  <a:gd name="connsiteX6083" fmla="*/ 2045762 w 4796532"/>
                  <a:gd name="connsiteY6083" fmla="*/ 6052403 h 6739347"/>
                  <a:gd name="connsiteX6084" fmla="*/ 2046649 w 4796532"/>
                  <a:gd name="connsiteY6084" fmla="*/ 6053178 h 6739347"/>
                  <a:gd name="connsiteX6085" fmla="*/ 2047424 w 4796532"/>
                  <a:gd name="connsiteY6085" fmla="*/ 6056171 h 6739347"/>
                  <a:gd name="connsiteX6086" fmla="*/ 2048422 w 4796532"/>
                  <a:gd name="connsiteY6086" fmla="*/ 6056836 h 6739347"/>
                  <a:gd name="connsiteX6087" fmla="*/ 2049530 w 4796532"/>
                  <a:gd name="connsiteY6087" fmla="*/ 6057168 h 6739347"/>
                  <a:gd name="connsiteX6088" fmla="*/ 2050970 w 4796532"/>
                  <a:gd name="connsiteY6088" fmla="*/ 6057943 h 6739347"/>
                  <a:gd name="connsiteX6089" fmla="*/ 2052300 w 4796532"/>
                  <a:gd name="connsiteY6089" fmla="*/ 6058941 h 6739347"/>
                  <a:gd name="connsiteX6090" fmla="*/ 2053076 w 4796532"/>
                  <a:gd name="connsiteY6090" fmla="*/ 6059828 h 6739347"/>
                  <a:gd name="connsiteX6091" fmla="*/ 2053408 w 4796532"/>
                  <a:gd name="connsiteY6091" fmla="*/ 6063041 h 6739347"/>
                  <a:gd name="connsiteX6092" fmla="*/ 2051635 w 4796532"/>
                  <a:gd name="connsiteY6092" fmla="*/ 6071020 h 6739347"/>
                  <a:gd name="connsiteX6093" fmla="*/ 2051635 w 4796532"/>
                  <a:gd name="connsiteY6093" fmla="*/ 6072571 h 6739347"/>
                  <a:gd name="connsiteX6094" fmla="*/ 2053076 w 4796532"/>
                  <a:gd name="connsiteY6094" fmla="*/ 6073347 h 6739347"/>
                  <a:gd name="connsiteX6095" fmla="*/ 2056290 w 4796532"/>
                  <a:gd name="connsiteY6095" fmla="*/ 6076893 h 6739347"/>
                  <a:gd name="connsiteX6096" fmla="*/ 2058063 w 4796532"/>
                  <a:gd name="connsiteY6096" fmla="*/ 6078002 h 6739347"/>
                  <a:gd name="connsiteX6097" fmla="*/ 2058063 w 4796532"/>
                  <a:gd name="connsiteY6097" fmla="*/ 6079220 h 6739347"/>
                  <a:gd name="connsiteX6098" fmla="*/ 2056844 w 4796532"/>
                  <a:gd name="connsiteY6098" fmla="*/ 6078666 h 6739347"/>
                  <a:gd name="connsiteX6099" fmla="*/ 2054738 w 4796532"/>
                  <a:gd name="connsiteY6099" fmla="*/ 6077336 h 6739347"/>
                  <a:gd name="connsiteX6100" fmla="*/ 2053408 w 4796532"/>
                  <a:gd name="connsiteY6100" fmla="*/ 6076893 h 6739347"/>
                  <a:gd name="connsiteX6101" fmla="*/ 2053962 w 4796532"/>
                  <a:gd name="connsiteY6101" fmla="*/ 6080217 h 6739347"/>
                  <a:gd name="connsiteX6102" fmla="*/ 2055070 w 4796532"/>
                  <a:gd name="connsiteY6102" fmla="*/ 6081880 h 6739347"/>
                  <a:gd name="connsiteX6103" fmla="*/ 2055735 w 4796532"/>
                  <a:gd name="connsiteY6103" fmla="*/ 6083764 h 6739347"/>
                  <a:gd name="connsiteX6104" fmla="*/ 2054960 w 4796532"/>
                  <a:gd name="connsiteY6104" fmla="*/ 6087864 h 6739347"/>
                  <a:gd name="connsiteX6105" fmla="*/ 2056400 w 4796532"/>
                  <a:gd name="connsiteY6105" fmla="*/ 6087532 h 6739347"/>
                  <a:gd name="connsiteX6106" fmla="*/ 2058395 w 4796532"/>
                  <a:gd name="connsiteY6106" fmla="*/ 6086202 h 6739347"/>
                  <a:gd name="connsiteX6107" fmla="*/ 2059614 w 4796532"/>
                  <a:gd name="connsiteY6107" fmla="*/ 6085758 h 6739347"/>
                  <a:gd name="connsiteX6108" fmla="*/ 2059614 w 4796532"/>
                  <a:gd name="connsiteY6108" fmla="*/ 6086867 h 6739347"/>
                  <a:gd name="connsiteX6109" fmla="*/ 2058395 w 4796532"/>
                  <a:gd name="connsiteY6109" fmla="*/ 6087088 h 6739347"/>
                  <a:gd name="connsiteX6110" fmla="*/ 2057952 w 4796532"/>
                  <a:gd name="connsiteY6110" fmla="*/ 6087753 h 6739347"/>
                  <a:gd name="connsiteX6111" fmla="*/ 2057730 w 4796532"/>
                  <a:gd name="connsiteY6111" fmla="*/ 6088861 h 6739347"/>
                  <a:gd name="connsiteX6112" fmla="*/ 2057176 w 4796532"/>
                  <a:gd name="connsiteY6112" fmla="*/ 6090191 h 6739347"/>
                  <a:gd name="connsiteX6113" fmla="*/ 2055292 w 4796532"/>
                  <a:gd name="connsiteY6113" fmla="*/ 6093072 h 6739347"/>
                  <a:gd name="connsiteX6114" fmla="*/ 2054960 w 4796532"/>
                  <a:gd name="connsiteY6114" fmla="*/ 6093072 h 6739347"/>
                  <a:gd name="connsiteX6115" fmla="*/ 2054738 w 4796532"/>
                  <a:gd name="connsiteY6115" fmla="*/ 6093404 h 6739347"/>
                  <a:gd name="connsiteX6116" fmla="*/ 2053741 w 4796532"/>
                  <a:gd name="connsiteY6116" fmla="*/ 6093958 h 6739347"/>
                  <a:gd name="connsiteX6117" fmla="*/ 2053298 w 4796532"/>
                  <a:gd name="connsiteY6117" fmla="*/ 6094624 h 6739347"/>
                  <a:gd name="connsiteX6118" fmla="*/ 2052965 w 4796532"/>
                  <a:gd name="connsiteY6118" fmla="*/ 6095954 h 6739347"/>
                  <a:gd name="connsiteX6119" fmla="*/ 2053187 w 4796532"/>
                  <a:gd name="connsiteY6119" fmla="*/ 6096175 h 6739347"/>
                  <a:gd name="connsiteX6120" fmla="*/ 2053630 w 4796532"/>
                  <a:gd name="connsiteY6120" fmla="*/ 6096175 h 6739347"/>
                  <a:gd name="connsiteX6121" fmla="*/ 2054073 w 4796532"/>
                  <a:gd name="connsiteY6121" fmla="*/ 6096729 h 6739347"/>
                  <a:gd name="connsiteX6122" fmla="*/ 2054516 w 4796532"/>
                  <a:gd name="connsiteY6122" fmla="*/ 6097615 h 6739347"/>
                  <a:gd name="connsiteX6123" fmla="*/ 2056179 w 4796532"/>
                  <a:gd name="connsiteY6123" fmla="*/ 6099721 h 6739347"/>
                  <a:gd name="connsiteX6124" fmla="*/ 2057176 w 4796532"/>
                  <a:gd name="connsiteY6124" fmla="*/ 6100497 h 6739347"/>
                  <a:gd name="connsiteX6125" fmla="*/ 2056955 w 4796532"/>
                  <a:gd name="connsiteY6125" fmla="*/ 6101273 h 6739347"/>
                  <a:gd name="connsiteX6126" fmla="*/ 2056179 w 4796532"/>
                  <a:gd name="connsiteY6126" fmla="*/ 6101937 h 6739347"/>
                  <a:gd name="connsiteX6127" fmla="*/ 2055181 w 4796532"/>
                  <a:gd name="connsiteY6127" fmla="*/ 6102270 h 6739347"/>
                  <a:gd name="connsiteX6128" fmla="*/ 2054073 w 4796532"/>
                  <a:gd name="connsiteY6128" fmla="*/ 6102270 h 6739347"/>
                  <a:gd name="connsiteX6129" fmla="*/ 2049640 w 4796532"/>
                  <a:gd name="connsiteY6129" fmla="*/ 6100719 h 6739347"/>
                  <a:gd name="connsiteX6130" fmla="*/ 2049087 w 4796532"/>
                  <a:gd name="connsiteY6130" fmla="*/ 6100386 h 6739347"/>
                  <a:gd name="connsiteX6131" fmla="*/ 2048644 w 4796532"/>
                  <a:gd name="connsiteY6131" fmla="*/ 6100165 h 6739347"/>
                  <a:gd name="connsiteX6132" fmla="*/ 2047535 w 4796532"/>
                  <a:gd name="connsiteY6132" fmla="*/ 6100165 h 6739347"/>
                  <a:gd name="connsiteX6133" fmla="*/ 2047092 w 4796532"/>
                  <a:gd name="connsiteY6133" fmla="*/ 6099721 h 6739347"/>
                  <a:gd name="connsiteX6134" fmla="*/ 2046538 w 4796532"/>
                  <a:gd name="connsiteY6134" fmla="*/ 6098724 h 6739347"/>
                  <a:gd name="connsiteX6135" fmla="*/ 2045983 w 4796532"/>
                  <a:gd name="connsiteY6135" fmla="*/ 6097615 h 6739347"/>
                  <a:gd name="connsiteX6136" fmla="*/ 2045651 w 4796532"/>
                  <a:gd name="connsiteY6136" fmla="*/ 6096729 h 6739347"/>
                  <a:gd name="connsiteX6137" fmla="*/ 2044322 w 4796532"/>
                  <a:gd name="connsiteY6137" fmla="*/ 6099832 h 6739347"/>
                  <a:gd name="connsiteX6138" fmla="*/ 2042659 w 4796532"/>
                  <a:gd name="connsiteY6138" fmla="*/ 6102602 h 6739347"/>
                  <a:gd name="connsiteX6139" fmla="*/ 2040554 w 4796532"/>
                  <a:gd name="connsiteY6139" fmla="*/ 6103821 h 6739347"/>
                  <a:gd name="connsiteX6140" fmla="*/ 2037783 w 4796532"/>
                  <a:gd name="connsiteY6140" fmla="*/ 6102159 h 6739347"/>
                  <a:gd name="connsiteX6141" fmla="*/ 2040332 w 4796532"/>
                  <a:gd name="connsiteY6141" fmla="*/ 6101605 h 6739347"/>
                  <a:gd name="connsiteX6142" fmla="*/ 2041662 w 4796532"/>
                  <a:gd name="connsiteY6142" fmla="*/ 6101051 h 6739347"/>
                  <a:gd name="connsiteX6143" fmla="*/ 2042438 w 4796532"/>
                  <a:gd name="connsiteY6143" fmla="*/ 6100165 h 6739347"/>
                  <a:gd name="connsiteX6144" fmla="*/ 2042438 w 4796532"/>
                  <a:gd name="connsiteY6144" fmla="*/ 6098613 h 6739347"/>
                  <a:gd name="connsiteX6145" fmla="*/ 2041662 w 4796532"/>
                  <a:gd name="connsiteY6145" fmla="*/ 6097172 h 6739347"/>
                  <a:gd name="connsiteX6146" fmla="*/ 2040664 w 4796532"/>
                  <a:gd name="connsiteY6146" fmla="*/ 6096064 h 6739347"/>
                  <a:gd name="connsiteX6147" fmla="*/ 2039778 w 4796532"/>
                  <a:gd name="connsiteY6147" fmla="*/ 6095621 h 6739347"/>
                  <a:gd name="connsiteX6148" fmla="*/ 2038670 w 4796532"/>
                  <a:gd name="connsiteY6148" fmla="*/ 6095399 h 6739347"/>
                  <a:gd name="connsiteX6149" fmla="*/ 2036453 w 4796532"/>
                  <a:gd name="connsiteY6149" fmla="*/ 6094624 h 6739347"/>
                  <a:gd name="connsiteX6150" fmla="*/ 2035124 w 4796532"/>
                  <a:gd name="connsiteY6150" fmla="*/ 6094402 h 6739347"/>
                  <a:gd name="connsiteX6151" fmla="*/ 2034459 w 4796532"/>
                  <a:gd name="connsiteY6151" fmla="*/ 6094734 h 6739347"/>
                  <a:gd name="connsiteX6152" fmla="*/ 2032131 w 4796532"/>
                  <a:gd name="connsiteY6152" fmla="*/ 6096175 h 6739347"/>
                  <a:gd name="connsiteX6153" fmla="*/ 2030913 w 4796532"/>
                  <a:gd name="connsiteY6153" fmla="*/ 6096619 h 6739347"/>
                  <a:gd name="connsiteX6154" fmla="*/ 2032464 w 4796532"/>
                  <a:gd name="connsiteY6154" fmla="*/ 6092297 h 6739347"/>
                  <a:gd name="connsiteX6155" fmla="*/ 2032464 w 4796532"/>
                  <a:gd name="connsiteY6155" fmla="*/ 6090856 h 6739347"/>
                  <a:gd name="connsiteX6156" fmla="*/ 2030913 w 4796532"/>
                  <a:gd name="connsiteY6156" fmla="*/ 6092186 h 6739347"/>
                  <a:gd name="connsiteX6157" fmla="*/ 2025816 w 4796532"/>
                  <a:gd name="connsiteY6157" fmla="*/ 6095510 h 6739347"/>
                  <a:gd name="connsiteX6158" fmla="*/ 2024264 w 4796532"/>
                  <a:gd name="connsiteY6158" fmla="*/ 6097172 h 6739347"/>
                  <a:gd name="connsiteX6159" fmla="*/ 2022491 w 4796532"/>
                  <a:gd name="connsiteY6159" fmla="*/ 6098391 h 6739347"/>
                  <a:gd name="connsiteX6160" fmla="*/ 2018280 w 4796532"/>
                  <a:gd name="connsiteY6160" fmla="*/ 6099167 h 6739347"/>
                  <a:gd name="connsiteX6161" fmla="*/ 2016840 w 4796532"/>
                  <a:gd name="connsiteY6161" fmla="*/ 6100940 h 6739347"/>
                  <a:gd name="connsiteX6162" fmla="*/ 2015620 w 4796532"/>
                  <a:gd name="connsiteY6162" fmla="*/ 6098391 h 6739347"/>
                  <a:gd name="connsiteX6163" fmla="*/ 2013072 w 4796532"/>
                  <a:gd name="connsiteY6163" fmla="*/ 6097505 h 6739347"/>
                  <a:gd name="connsiteX6164" fmla="*/ 1991684 w 4796532"/>
                  <a:gd name="connsiteY6164" fmla="*/ 6097726 h 6739347"/>
                  <a:gd name="connsiteX6165" fmla="*/ 1991019 w 4796532"/>
                  <a:gd name="connsiteY6165" fmla="*/ 6098613 h 6739347"/>
                  <a:gd name="connsiteX6166" fmla="*/ 1992016 w 4796532"/>
                  <a:gd name="connsiteY6166" fmla="*/ 6100830 h 6739347"/>
                  <a:gd name="connsiteX6167" fmla="*/ 1993346 w 4796532"/>
                  <a:gd name="connsiteY6167" fmla="*/ 6101827 h 6739347"/>
                  <a:gd name="connsiteX6168" fmla="*/ 1994898 w 4796532"/>
                  <a:gd name="connsiteY6168" fmla="*/ 6102048 h 6739347"/>
                  <a:gd name="connsiteX6169" fmla="*/ 1998222 w 4796532"/>
                  <a:gd name="connsiteY6169" fmla="*/ 6102048 h 6739347"/>
                  <a:gd name="connsiteX6170" fmla="*/ 2004760 w 4796532"/>
                  <a:gd name="connsiteY6170" fmla="*/ 6102824 h 6739347"/>
                  <a:gd name="connsiteX6171" fmla="*/ 2007974 w 4796532"/>
                  <a:gd name="connsiteY6171" fmla="*/ 6104043 h 6739347"/>
                  <a:gd name="connsiteX6172" fmla="*/ 2009858 w 4796532"/>
                  <a:gd name="connsiteY6172" fmla="*/ 6106370 h 6739347"/>
                  <a:gd name="connsiteX6173" fmla="*/ 2002544 w 4796532"/>
                  <a:gd name="connsiteY6173" fmla="*/ 6105484 h 6739347"/>
                  <a:gd name="connsiteX6174" fmla="*/ 2001547 w 4796532"/>
                  <a:gd name="connsiteY6174" fmla="*/ 6106924 h 6739347"/>
                  <a:gd name="connsiteX6175" fmla="*/ 2000549 w 4796532"/>
                  <a:gd name="connsiteY6175" fmla="*/ 6109030 h 6739347"/>
                  <a:gd name="connsiteX6176" fmla="*/ 1998112 w 4796532"/>
                  <a:gd name="connsiteY6176" fmla="*/ 6109695 h 6739347"/>
                  <a:gd name="connsiteX6177" fmla="*/ 1992903 w 4796532"/>
                  <a:gd name="connsiteY6177" fmla="*/ 6109695 h 6739347"/>
                  <a:gd name="connsiteX6178" fmla="*/ 1986476 w 4796532"/>
                  <a:gd name="connsiteY6178" fmla="*/ 6111689 h 6739347"/>
                  <a:gd name="connsiteX6179" fmla="*/ 1983927 w 4796532"/>
                  <a:gd name="connsiteY6179" fmla="*/ 6112021 h 6739347"/>
                  <a:gd name="connsiteX6180" fmla="*/ 1982597 w 4796532"/>
                  <a:gd name="connsiteY6180" fmla="*/ 6111800 h 6739347"/>
                  <a:gd name="connsiteX6181" fmla="*/ 1981822 w 4796532"/>
                  <a:gd name="connsiteY6181" fmla="*/ 6111135 h 6739347"/>
                  <a:gd name="connsiteX6182" fmla="*/ 1981379 w 4796532"/>
                  <a:gd name="connsiteY6182" fmla="*/ 6109916 h 6739347"/>
                  <a:gd name="connsiteX6183" fmla="*/ 1981379 w 4796532"/>
                  <a:gd name="connsiteY6183" fmla="*/ 6108143 h 6739347"/>
                  <a:gd name="connsiteX6184" fmla="*/ 1981822 w 4796532"/>
                  <a:gd name="connsiteY6184" fmla="*/ 6107478 h 6739347"/>
                  <a:gd name="connsiteX6185" fmla="*/ 1984814 w 4796532"/>
                  <a:gd name="connsiteY6185" fmla="*/ 6107035 h 6739347"/>
                  <a:gd name="connsiteX6186" fmla="*/ 1985811 w 4796532"/>
                  <a:gd name="connsiteY6186" fmla="*/ 6106481 h 6739347"/>
                  <a:gd name="connsiteX6187" fmla="*/ 1985811 w 4796532"/>
                  <a:gd name="connsiteY6187" fmla="*/ 6105705 h 6739347"/>
                  <a:gd name="connsiteX6188" fmla="*/ 1986254 w 4796532"/>
                  <a:gd name="connsiteY6188" fmla="*/ 6101494 h 6739347"/>
                  <a:gd name="connsiteX6189" fmla="*/ 1986587 w 4796532"/>
                  <a:gd name="connsiteY6189" fmla="*/ 6099943 h 6739347"/>
                  <a:gd name="connsiteX6190" fmla="*/ 1987140 w 4796532"/>
                  <a:gd name="connsiteY6190" fmla="*/ 6099610 h 6739347"/>
                  <a:gd name="connsiteX6191" fmla="*/ 1988581 w 4796532"/>
                  <a:gd name="connsiteY6191" fmla="*/ 6098059 h 6739347"/>
                  <a:gd name="connsiteX6192" fmla="*/ 1989468 w 4796532"/>
                  <a:gd name="connsiteY6192" fmla="*/ 6096286 h 6739347"/>
                  <a:gd name="connsiteX6193" fmla="*/ 1988581 w 4796532"/>
                  <a:gd name="connsiteY6193" fmla="*/ 6095510 h 6739347"/>
                  <a:gd name="connsiteX6194" fmla="*/ 1986033 w 4796532"/>
                  <a:gd name="connsiteY6194" fmla="*/ 6095178 h 6739347"/>
                  <a:gd name="connsiteX6195" fmla="*/ 1981268 w 4796532"/>
                  <a:gd name="connsiteY6195" fmla="*/ 6093404 h 6739347"/>
                  <a:gd name="connsiteX6196" fmla="*/ 1961875 w 4796532"/>
                  <a:gd name="connsiteY6196" fmla="*/ 6081104 h 6739347"/>
                  <a:gd name="connsiteX6197" fmla="*/ 1959880 w 4796532"/>
                  <a:gd name="connsiteY6197" fmla="*/ 6080772 h 6739347"/>
                  <a:gd name="connsiteX6198" fmla="*/ 1958107 w 4796532"/>
                  <a:gd name="connsiteY6198" fmla="*/ 6080772 h 6739347"/>
                  <a:gd name="connsiteX6199" fmla="*/ 1956445 w 4796532"/>
                  <a:gd name="connsiteY6199" fmla="*/ 6080439 h 6739347"/>
                  <a:gd name="connsiteX6200" fmla="*/ 1954783 w 4796532"/>
                  <a:gd name="connsiteY6200" fmla="*/ 6078999 h 6739347"/>
                  <a:gd name="connsiteX6201" fmla="*/ 1940266 w 4796532"/>
                  <a:gd name="connsiteY6201" fmla="*/ 6087421 h 6739347"/>
                  <a:gd name="connsiteX6202" fmla="*/ 1937606 w 4796532"/>
                  <a:gd name="connsiteY6202" fmla="*/ 6091410 h 6739347"/>
                  <a:gd name="connsiteX6203" fmla="*/ 1935834 w 4796532"/>
                  <a:gd name="connsiteY6203" fmla="*/ 6095510 h 6739347"/>
                  <a:gd name="connsiteX6204" fmla="*/ 1936055 w 4796532"/>
                  <a:gd name="connsiteY6204" fmla="*/ 6097726 h 6739347"/>
                  <a:gd name="connsiteX6205" fmla="*/ 1938271 w 4796532"/>
                  <a:gd name="connsiteY6205" fmla="*/ 6096951 h 6739347"/>
                  <a:gd name="connsiteX6206" fmla="*/ 1942814 w 4796532"/>
                  <a:gd name="connsiteY6206" fmla="*/ 6090523 h 6739347"/>
                  <a:gd name="connsiteX6207" fmla="*/ 1945031 w 4796532"/>
                  <a:gd name="connsiteY6207" fmla="*/ 6088972 h 6739347"/>
                  <a:gd name="connsiteX6208" fmla="*/ 1946360 w 4796532"/>
                  <a:gd name="connsiteY6208" fmla="*/ 6088529 h 6739347"/>
                  <a:gd name="connsiteX6209" fmla="*/ 1947580 w 4796532"/>
                  <a:gd name="connsiteY6209" fmla="*/ 6087864 h 6739347"/>
                  <a:gd name="connsiteX6210" fmla="*/ 1948910 w 4796532"/>
                  <a:gd name="connsiteY6210" fmla="*/ 6087864 h 6739347"/>
                  <a:gd name="connsiteX6211" fmla="*/ 1951680 w 4796532"/>
                  <a:gd name="connsiteY6211" fmla="*/ 6090634 h 6739347"/>
                  <a:gd name="connsiteX6212" fmla="*/ 1953010 w 4796532"/>
                  <a:gd name="connsiteY6212" fmla="*/ 6091188 h 6739347"/>
                  <a:gd name="connsiteX6213" fmla="*/ 1956445 w 4796532"/>
                  <a:gd name="connsiteY6213" fmla="*/ 6091188 h 6739347"/>
                  <a:gd name="connsiteX6214" fmla="*/ 1956445 w 4796532"/>
                  <a:gd name="connsiteY6214" fmla="*/ 6092297 h 6739347"/>
                  <a:gd name="connsiteX6215" fmla="*/ 1954340 w 4796532"/>
                  <a:gd name="connsiteY6215" fmla="*/ 6092961 h 6739347"/>
                  <a:gd name="connsiteX6216" fmla="*/ 1953231 w 4796532"/>
                  <a:gd name="connsiteY6216" fmla="*/ 6093626 h 6739347"/>
                  <a:gd name="connsiteX6217" fmla="*/ 1952456 w 4796532"/>
                  <a:gd name="connsiteY6217" fmla="*/ 6094513 h 6739347"/>
                  <a:gd name="connsiteX6218" fmla="*/ 1952234 w 4796532"/>
                  <a:gd name="connsiteY6218" fmla="*/ 6096175 h 6739347"/>
                  <a:gd name="connsiteX6219" fmla="*/ 1952566 w 4796532"/>
                  <a:gd name="connsiteY6219" fmla="*/ 6097948 h 6739347"/>
                  <a:gd name="connsiteX6220" fmla="*/ 1952566 w 4796532"/>
                  <a:gd name="connsiteY6220" fmla="*/ 6099389 h 6739347"/>
                  <a:gd name="connsiteX6221" fmla="*/ 1951458 w 4796532"/>
                  <a:gd name="connsiteY6221" fmla="*/ 6099943 h 6739347"/>
                  <a:gd name="connsiteX6222" fmla="*/ 1950572 w 4796532"/>
                  <a:gd name="connsiteY6222" fmla="*/ 6097948 h 6739347"/>
                  <a:gd name="connsiteX6223" fmla="*/ 1949685 w 4796532"/>
                  <a:gd name="connsiteY6223" fmla="*/ 6094180 h 6739347"/>
                  <a:gd name="connsiteX6224" fmla="*/ 1948466 w 4796532"/>
                  <a:gd name="connsiteY6224" fmla="*/ 6091521 h 6739347"/>
                  <a:gd name="connsiteX6225" fmla="*/ 1946471 w 4796532"/>
                  <a:gd name="connsiteY6225" fmla="*/ 6093183 h 6739347"/>
                  <a:gd name="connsiteX6226" fmla="*/ 1946471 w 4796532"/>
                  <a:gd name="connsiteY6226" fmla="*/ 6095399 h 6739347"/>
                  <a:gd name="connsiteX6227" fmla="*/ 1947469 w 4796532"/>
                  <a:gd name="connsiteY6227" fmla="*/ 6098724 h 6739347"/>
                  <a:gd name="connsiteX6228" fmla="*/ 1948799 w 4796532"/>
                  <a:gd name="connsiteY6228" fmla="*/ 6101827 h 6739347"/>
                  <a:gd name="connsiteX6229" fmla="*/ 1950018 w 4796532"/>
                  <a:gd name="connsiteY6229" fmla="*/ 6103156 h 6739347"/>
                  <a:gd name="connsiteX6230" fmla="*/ 1967527 w 4796532"/>
                  <a:gd name="connsiteY6230" fmla="*/ 6099278 h 6739347"/>
                  <a:gd name="connsiteX6231" fmla="*/ 1967970 w 4796532"/>
                  <a:gd name="connsiteY6231" fmla="*/ 6098613 h 6739347"/>
                  <a:gd name="connsiteX6232" fmla="*/ 1969078 w 4796532"/>
                  <a:gd name="connsiteY6232" fmla="*/ 6098945 h 6739347"/>
                  <a:gd name="connsiteX6233" fmla="*/ 1970186 w 4796532"/>
                  <a:gd name="connsiteY6233" fmla="*/ 6099943 h 6739347"/>
                  <a:gd name="connsiteX6234" fmla="*/ 1970629 w 4796532"/>
                  <a:gd name="connsiteY6234" fmla="*/ 6101273 h 6739347"/>
                  <a:gd name="connsiteX6235" fmla="*/ 1970408 w 4796532"/>
                  <a:gd name="connsiteY6235" fmla="*/ 6103267 h 6739347"/>
                  <a:gd name="connsiteX6236" fmla="*/ 1969743 w 4796532"/>
                  <a:gd name="connsiteY6236" fmla="*/ 6104597 h 6739347"/>
                  <a:gd name="connsiteX6237" fmla="*/ 1968745 w 4796532"/>
                  <a:gd name="connsiteY6237" fmla="*/ 6105484 h 6739347"/>
                  <a:gd name="connsiteX6238" fmla="*/ 1966751 w 4796532"/>
                  <a:gd name="connsiteY6238" fmla="*/ 6106924 h 6739347"/>
                  <a:gd name="connsiteX6239" fmla="*/ 1959991 w 4796532"/>
                  <a:gd name="connsiteY6239" fmla="*/ 6110470 h 6739347"/>
                  <a:gd name="connsiteX6240" fmla="*/ 1957664 w 4796532"/>
                  <a:gd name="connsiteY6240" fmla="*/ 6111024 h 6739347"/>
                  <a:gd name="connsiteX6241" fmla="*/ 1956112 w 4796532"/>
                  <a:gd name="connsiteY6241" fmla="*/ 6112576 h 6739347"/>
                  <a:gd name="connsiteX6242" fmla="*/ 1954893 w 4796532"/>
                  <a:gd name="connsiteY6242" fmla="*/ 6112908 h 6739347"/>
                  <a:gd name="connsiteX6243" fmla="*/ 1951125 w 4796532"/>
                  <a:gd name="connsiteY6243" fmla="*/ 6112686 h 6739347"/>
                  <a:gd name="connsiteX6244" fmla="*/ 1949907 w 4796532"/>
                  <a:gd name="connsiteY6244" fmla="*/ 6112908 h 6739347"/>
                  <a:gd name="connsiteX6245" fmla="*/ 1947580 w 4796532"/>
                  <a:gd name="connsiteY6245" fmla="*/ 6114017 h 6739347"/>
                  <a:gd name="connsiteX6246" fmla="*/ 1943590 w 4796532"/>
                  <a:gd name="connsiteY6246" fmla="*/ 6116787 h 6739347"/>
                  <a:gd name="connsiteX6247" fmla="*/ 1941042 w 4796532"/>
                  <a:gd name="connsiteY6247" fmla="*/ 6117341 h 6739347"/>
                  <a:gd name="connsiteX6248" fmla="*/ 1928298 w 4796532"/>
                  <a:gd name="connsiteY6248" fmla="*/ 6117008 h 6739347"/>
                  <a:gd name="connsiteX6249" fmla="*/ 1927301 w 4796532"/>
                  <a:gd name="connsiteY6249" fmla="*/ 6117341 h 6739347"/>
                  <a:gd name="connsiteX6250" fmla="*/ 1926303 w 4796532"/>
                  <a:gd name="connsiteY6250" fmla="*/ 6118782 h 6739347"/>
                  <a:gd name="connsiteX6251" fmla="*/ 1926303 w 4796532"/>
                  <a:gd name="connsiteY6251" fmla="*/ 6119889 h 6739347"/>
                  <a:gd name="connsiteX6252" fmla="*/ 1926968 w 4796532"/>
                  <a:gd name="connsiteY6252" fmla="*/ 6120997 h 6739347"/>
                  <a:gd name="connsiteX6253" fmla="*/ 1927301 w 4796532"/>
                  <a:gd name="connsiteY6253" fmla="*/ 6122217 h 6739347"/>
                  <a:gd name="connsiteX6254" fmla="*/ 1928076 w 4796532"/>
                  <a:gd name="connsiteY6254" fmla="*/ 6123436 h 6739347"/>
                  <a:gd name="connsiteX6255" fmla="*/ 1933506 w 4796532"/>
                  <a:gd name="connsiteY6255" fmla="*/ 6129309 h 6739347"/>
                  <a:gd name="connsiteX6256" fmla="*/ 1940377 w 4796532"/>
                  <a:gd name="connsiteY6256" fmla="*/ 6133187 h 6739347"/>
                  <a:gd name="connsiteX6257" fmla="*/ 1942482 w 4796532"/>
                  <a:gd name="connsiteY6257" fmla="*/ 6133630 h 6739347"/>
                  <a:gd name="connsiteX6258" fmla="*/ 1944920 w 4796532"/>
                  <a:gd name="connsiteY6258" fmla="*/ 6133298 h 6739347"/>
                  <a:gd name="connsiteX6259" fmla="*/ 1949131 w 4796532"/>
                  <a:gd name="connsiteY6259" fmla="*/ 6131747 h 6739347"/>
                  <a:gd name="connsiteX6260" fmla="*/ 1951458 w 4796532"/>
                  <a:gd name="connsiteY6260" fmla="*/ 6131414 h 6739347"/>
                  <a:gd name="connsiteX6261" fmla="*/ 1956112 w 4796532"/>
                  <a:gd name="connsiteY6261" fmla="*/ 6132301 h 6739347"/>
                  <a:gd name="connsiteX6262" fmla="*/ 1968524 w 4796532"/>
                  <a:gd name="connsiteY6262" fmla="*/ 6139282 h 6739347"/>
                  <a:gd name="connsiteX6263" fmla="*/ 1978164 w 4796532"/>
                  <a:gd name="connsiteY6263" fmla="*/ 6142163 h 6739347"/>
                  <a:gd name="connsiteX6264" fmla="*/ 1981932 w 4796532"/>
                  <a:gd name="connsiteY6264" fmla="*/ 6144934 h 6739347"/>
                  <a:gd name="connsiteX6265" fmla="*/ 1986143 w 4796532"/>
                  <a:gd name="connsiteY6265" fmla="*/ 6146596 h 6739347"/>
                  <a:gd name="connsiteX6266" fmla="*/ 1987805 w 4796532"/>
                  <a:gd name="connsiteY6266" fmla="*/ 6148258 h 6739347"/>
                  <a:gd name="connsiteX6267" fmla="*/ 1989468 w 4796532"/>
                  <a:gd name="connsiteY6267" fmla="*/ 6149145 h 6739347"/>
                  <a:gd name="connsiteX6268" fmla="*/ 1991462 w 4796532"/>
                  <a:gd name="connsiteY6268" fmla="*/ 6149810 h 6739347"/>
                  <a:gd name="connsiteX6269" fmla="*/ 1993014 w 4796532"/>
                  <a:gd name="connsiteY6269" fmla="*/ 6150032 h 6739347"/>
                  <a:gd name="connsiteX6270" fmla="*/ 1996006 w 4796532"/>
                  <a:gd name="connsiteY6270" fmla="*/ 6151139 h 6739347"/>
                  <a:gd name="connsiteX6271" fmla="*/ 2006755 w 4796532"/>
                  <a:gd name="connsiteY6271" fmla="*/ 6161223 h 6739347"/>
                  <a:gd name="connsiteX6272" fmla="*/ 2008861 w 4796532"/>
                  <a:gd name="connsiteY6272" fmla="*/ 6164216 h 6739347"/>
                  <a:gd name="connsiteX6273" fmla="*/ 2009414 w 4796532"/>
                  <a:gd name="connsiteY6273" fmla="*/ 6167208 h 6739347"/>
                  <a:gd name="connsiteX6274" fmla="*/ 2007309 w 4796532"/>
                  <a:gd name="connsiteY6274" fmla="*/ 6169756 h 6739347"/>
                  <a:gd name="connsiteX6275" fmla="*/ 2007309 w 4796532"/>
                  <a:gd name="connsiteY6275" fmla="*/ 6170975 h 6739347"/>
                  <a:gd name="connsiteX6276" fmla="*/ 2010190 w 4796532"/>
                  <a:gd name="connsiteY6276" fmla="*/ 6174410 h 6739347"/>
                  <a:gd name="connsiteX6277" fmla="*/ 2013958 w 4796532"/>
                  <a:gd name="connsiteY6277" fmla="*/ 6185160 h 6739347"/>
                  <a:gd name="connsiteX6278" fmla="*/ 2016175 w 4796532"/>
                  <a:gd name="connsiteY6278" fmla="*/ 6190036 h 6739347"/>
                  <a:gd name="connsiteX6279" fmla="*/ 2017837 w 4796532"/>
                  <a:gd name="connsiteY6279" fmla="*/ 6191809 h 6739347"/>
                  <a:gd name="connsiteX6280" fmla="*/ 2023599 w 4796532"/>
                  <a:gd name="connsiteY6280" fmla="*/ 6195023 h 6739347"/>
                  <a:gd name="connsiteX6281" fmla="*/ 2025261 w 4796532"/>
                  <a:gd name="connsiteY6281" fmla="*/ 6197017 h 6739347"/>
                  <a:gd name="connsiteX6282" fmla="*/ 2026702 w 4796532"/>
                  <a:gd name="connsiteY6282" fmla="*/ 6199233 h 6739347"/>
                  <a:gd name="connsiteX6283" fmla="*/ 2028364 w 4796532"/>
                  <a:gd name="connsiteY6283" fmla="*/ 6201228 h 6739347"/>
                  <a:gd name="connsiteX6284" fmla="*/ 2030691 w 4796532"/>
                  <a:gd name="connsiteY6284" fmla="*/ 6202669 h 6739347"/>
                  <a:gd name="connsiteX6285" fmla="*/ 2031799 w 4796532"/>
                  <a:gd name="connsiteY6285" fmla="*/ 6201560 h 6739347"/>
                  <a:gd name="connsiteX6286" fmla="*/ 2033240 w 4796532"/>
                  <a:gd name="connsiteY6286" fmla="*/ 6202003 h 6739347"/>
                  <a:gd name="connsiteX6287" fmla="*/ 2034792 w 4796532"/>
                  <a:gd name="connsiteY6287" fmla="*/ 6203001 h 6739347"/>
                  <a:gd name="connsiteX6288" fmla="*/ 2038559 w 4796532"/>
                  <a:gd name="connsiteY6288" fmla="*/ 6204442 h 6739347"/>
                  <a:gd name="connsiteX6289" fmla="*/ 2039446 w 4796532"/>
                  <a:gd name="connsiteY6289" fmla="*/ 6204664 h 6739347"/>
                  <a:gd name="connsiteX6290" fmla="*/ 2040221 w 4796532"/>
                  <a:gd name="connsiteY6290" fmla="*/ 6204331 h 6739347"/>
                  <a:gd name="connsiteX6291" fmla="*/ 2042216 w 4796532"/>
                  <a:gd name="connsiteY6291" fmla="*/ 6202558 h 6739347"/>
                  <a:gd name="connsiteX6292" fmla="*/ 2045651 w 4796532"/>
                  <a:gd name="connsiteY6292" fmla="*/ 6202558 h 6739347"/>
                  <a:gd name="connsiteX6293" fmla="*/ 2048754 w 4796532"/>
                  <a:gd name="connsiteY6293" fmla="*/ 6203555 h 6739347"/>
                  <a:gd name="connsiteX6294" fmla="*/ 2054516 w 4796532"/>
                  <a:gd name="connsiteY6294" fmla="*/ 6206769 h 6739347"/>
                  <a:gd name="connsiteX6295" fmla="*/ 2057509 w 4796532"/>
                  <a:gd name="connsiteY6295" fmla="*/ 6207766 h 6739347"/>
                  <a:gd name="connsiteX6296" fmla="*/ 2061276 w 4796532"/>
                  <a:gd name="connsiteY6296" fmla="*/ 6208320 h 6739347"/>
                  <a:gd name="connsiteX6297" fmla="*/ 2064711 w 4796532"/>
                  <a:gd name="connsiteY6297" fmla="*/ 6207877 h 6739347"/>
                  <a:gd name="connsiteX6298" fmla="*/ 2067039 w 4796532"/>
                  <a:gd name="connsiteY6298" fmla="*/ 6205882 h 6739347"/>
                  <a:gd name="connsiteX6299" fmla="*/ 2067260 w 4796532"/>
                  <a:gd name="connsiteY6299" fmla="*/ 6202669 h 6739347"/>
                  <a:gd name="connsiteX6300" fmla="*/ 2065709 w 4796532"/>
                  <a:gd name="connsiteY6300" fmla="*/ 6199788 h 6739347"/>
                  <a:gd name="connsiteX6301" fmla="*/ 2063603 w 4796532"/>
                  <a:gd name="connsiteY6301" fmla="*/ 6196684 h 6739347"/>
                  <a:gd name="connsiteX6302" fmla="*/ 2062274 w 4796532"/>
                  <a:gd name="connsiteY6302" fmla="*/ 6192917 h 6739347"/>
                  <a:gd name="connsiteX6303" fmla="*/ 2064711 w 4796532"/>
                  <a:gd name="connsiteY6303" fmla="*/ 6194025 h 6739347"/>
                  <a:gd name="connsiteX6304" fmla="*/ 2069698 w 4796532"/>
                  <a:gd name="connsiteY6304" fmla="*/ 6197460 h 6739347"/>
                  <a:gd name="connsiteX6305" fmla="*/ 2072025 w 4796532"/>
                  <a:gd name="connsiteY6305" fmla="*/ 6198125 h 6739347"/>
                  <a:gd name="connsiteX6306" fmla="*/ 2073244 w 4796532"/>
                  <a:gd name="connsiteY6306" fmla="*/ 6199233 h 6739347"/>
                  <a:gd name="connsiteX6307" fmla="*/ 2079894 w 4796532"/>
                  <a:gd name="connsiteY6307" fmla="*/ 6207323 h 6739347"/>
                  <a:gd name="connsiteX6308" fmla="*/ 2080226 w 4796532"/>
                  <a:gd name="connsiteY6308" fmla="*/ 6207988 h 6739347"/>
                  <a:gd name="connsiteX6309" fmla="*/ 2080226 w 4796532"/>
                  <a:gd name="connsiteY6309" fmla="*/ 6208985 h 6739347"/>
                  <a:gd name="connsiteX6310" fmla="*/ 2079561 w 4796532"/>
                  <a:gd name="connsiteY6310" fmla="*/ 6209872 h 6739347"/>
                  <a:gd name="connsiteX6311" fmla="*/ 2078896 w 4796532"/>
                  <a:gd name="connsiteY6311" fmla="*/ 6210647 h 6739347"/>
                  <a:gd name="connsiteX6312" fmla="*/ 2078674 w 4796532"/>
                  <a:gd name="connsiteY6312" fmla="*/ 6211201 h 6739347"/>
                  <a:gd name="connsiteX6313" fmla="*/ 2079339 w 4796532"/>
                  <a:gd name="connsiteY6313" fmla="*/ 6212420 h 6739347"/>
                  <a:gd name="connsiteX6314" fmla="*/ 2081223 w 4796532"/>
                  <a:gd name="connsiteY6314" fmla="*/ 6213861 h 6739347"/>
                  <a:gd name="connsiteX6315" fmla="*/ 2085766 w 4796532"/>
                  <a:gd name="connsiteY6315" fmla="*/ 6219069 h 6739347"/>
                  <a:gd name="connsiteX6316" fmla="*/ 2087539 w 4796532"/>
                  <a:gd name="connsiteY6316" fmla="*/ 6220510 h 6739347"/>
                  <a:gd name="connsiteX6317" fmla="*/ 2088870 w 4796532"/>
                  <a:gd name="connsiteY6317" fmla="*/ 6221064 h 6739347"/>
                  <a:gd name="connsiteX6318" fmla="*/ 2092637 w 4796532"/>
                  <a:gd name="connsiteY6318" fmla="*/ 6219623 h 6739347"/>
                  <a:gd name="connsiteX6319" fmla="*/ 2093856 w 4796532"/>
                  <a:gd name="connsiteY6319" fmla="*/ 6219956 h 6739347"/>
                  <a:gd name="connsiteX6320" fmla="*/ 2094631 w 4796532"/>
                  <a:gd name="connsiteY6320" fmla="*/ 6225497 h 6739347"/>
                  <a:gd name="connsiteX6321" fmla="*/ 2095629 w 4796532"/>
                  <a:gd name="connsiteY6321" fmla="*/ 6226827 h 6739347"/>
                  <a:gd name="connsiteX6322" fmla="*/ 2099840 w 4796532"/>
                  <a:gd name="connsiteY6322" fmla="*/ 6229818 h 6739347"/>
                  <a:gd name="connsiteX6323" fmla="*/ 2102611 w 4796532"/>
                  <a:gd name="connsiteY6323" fmla="*/ 6234140 h 6739347"/>
                  <a:gd name="connsiteX6324" fmla="*/ 2104827 w 4796532"/>
                  <a:gd name="connsiteY6324" fmla="*/ 6239459 h 6739347"/>
                  <a:gd name="connsiteX6325" fmla="*/ 2107708 w 4796532"/>
                  <a:gd name="connsiteY6325" fmla="*/ 6244335 h 6739347"/>
                  <a:gd name="connsiteX6326" fmla="*/ 2112141 w 4796532"/>
                  <a:gd name="connsiteY6326" fmla="*/ 6247327 h 6739347"/>
                  <a:gd name="connsiteX6327" fmla="*/ 2120230 w 4796532"/>
                  <a:gd name="connsiteY6327" fmla="*/ 6247660 h 6739347"/>
                  <a:gd name="connsiteX6328" fmla="*/ 2121449 w 4796532"/>
                  <a:gd name="connsiteY6328" fmla="*/ 6248879 h 6739347"/>
                  <a:gd name="connsiteX6329" fmla="*/ 2122668 w 4796532"/>
                  <a:gd name="connsiteY6329" fmla="*/ 6250651 h 6739347"/>
                  <a:gd name="connsiteX6330" fmla="*/ 2155026 w 4796532"/>
                  <a:gd name="connsiteY6330" fmla="*/ 6256081 h 6739347"/>
                  <a:gd name="connsiteX6331" fmla="*/ 2166551 w 4796532"/>
                  <a:gd name="connsiteY6331" fmla="*/ 6262398 h 6739347"/>
                  <a:gd name="connsiteX6332" fmla="*/ 2171427 w 4796532"/>
                  <a:gd name="connsiteY6332" fmla="*/ 6264060 h 6739347"/>
                  <a:gd name="connsiteX6333" fmla="*/ 2173532 w 4796532"/>
                  <a:gd name="connsiteY6333" fmla="*/ 6265279 h 6739347"/>
                  <a:gd name="connsiteX6334" fmla="*/ 2175527 w 4796532"/>
                  <a:gd name="connsiteY6334" fmla="*/ 6267274 h 6739347"/>
                  <a:gd name="connsiteX6335" fmla="*/ 2184614 w 4796532"/>
                  <a:gd name="connsiteY6335" fmla="*/ 6279353 h 6739347"/>
                  <a:gd name="connsiteX6336" fmla="*/ 2186608 w 4796532"/>
                  <a:gd name="connsiteY6336" fmla="*/ 6281126 h 6739347"/>
                  <a:gd name="connsiteX6337" fmla="*/ 2188714 w 4796532"/>
                  <a:gd name="connsiteY6337" fmla="*/ 6281901 h 6739347"/>
                  <a:gd name="connsiteX6338" fmla="*/ 2193811 w 4796532"/>
                  <a:gd name="connsiteY6338" fmla="*/ 6282677 h 6739347"/>
                  <a:gd name="connsiteX6339" fmla="*/ 2196360 w 4796532"/>
                  <a:gd name="connsiteY6339" fmla="*/ 6283675 h 6739347"/>
                  <a:gd name="connsiteX6340" fmla="*/ 2198465 w 4796532"/>
                  <a:gd name="connsiteY6340" fmla="*/ 6285115 h 6739347"/>
                  <a:gd name="connsiteX6341" fmla="*/ 2199685 w 4796532"/>
                  <a:gd name="connsiteY6341" fmla="*/ 6287110 h 6739347"/>
                  <a:gd name="connsiteX6342" fmla="*/ 2202234 w 4796532"/>
                  <a:gd name="connsiteY6342" fmla="*/ 6292651 h 6739347"/>
                  <a:gd name="connsiteX6343" fmla="*/ 2203452 w 4796532"/>
                  <a:gd name="connsiteY6343" fmla="*/ 6293759 h 6739347"/>
                  <a:gd name="connsiteX6344" fmla="*/ 2206001 w 4796532"/>
                  <a:gd name="connsiteY6344" fmla="*/ 6294535 h 6739347"/>
                  <a:gd name="connsiteX6345" fmla="*/ 2207885 w 4796532"/>
                  <a:gd name="connsiteY6345" fmla="*/ 6296418 h 6739347"/>
                  <a:gd name="connsiteX6346" fmla="*/ 2210988 w 4796532"/>
                  <a:gd name="connsiteY6346" fmla="*/ 6301294 h 6739347"/>
                  <a:gd name="connsiteX6347" fmla="*/ 2214202 w 4796532"/>
                  <a:gd name="connsiteY6347" fmla="*/ 6304729 h 6739347"/>
                  <a:gd name="connsiteX6348" fmla="*/ 2238359 w 4796532"/>
                  <a:gd name="connsiteY6348" fmla="*/ 6324676 h 6739347"/>
                  <a:gd name="connsiteX6349" fmla="*/ 2245341 w 4796532"/>
                  <a:gd name="connsiteY6349" fmla="*/ 6332655 h 6739347"/>
                  <a:gd name="connsiteX6350" fmla="*/ 2252876 w 4796532"/>
                  <a:gd name="connsiteY6350" fmla="*/ 6344291 h 6739347"/>
                  <a:gd name="connsiteX6351" fmla="*/ 2266063 w 4796532"/>
                  <a:gd name="connsiteY6351" fmla="*/ 6357145 h 6739347"/>
                  <a:gd name="connsiteX6352" fmla="*/ 2271160 w 4796532"/>
                  <a:gd name="connsiteY6352" fmla="*/ 6364016 h 6739347"/>
                  <a:gd name="connsiteX6353" fmla="*/ 2272823 w 4796532"/>
                  <a:gd name="connsiteY6353" fmla="*/ 6365456 h 6739347"/>
                  <a:gd name="connsiteX6354" fmla="*/ 2277477 w 4796532"/>
                  <a:gd name="connsiteY6354" fmla="*/ 6367340 h 6739347"/>
                  <a:gd name="connsiteX6355" fmla="*/ 2279250 w 4796532"/>
                  <a:gd name="connsiteY6355" fmla="*/ 6368781 h 6739347"/>
                  <a:gd name="connsiteX6356" fmla="*/ 2280026 w 4796532"/>
                  <a:gd name="connsiteY6356" fmla="*/ 6370332 h 6739347"/>
                  <a:gd name="connsiteX6357" fmla="*/ 2281023 w 4796532"/>
                  <a:gd name="connsiteY6357" fmla="*/ 6373767 h 6739347"/>
                  <a:gd name="connsiteX6358" fmla="*/ 2281688 w 4796532"/>
                  <a:gd name="connsiteY6358" fmla="*/ 6375319 h 6739347"/>
                  <a:gd name="connsiteX6359" fmla="*/ 2282353 w 4796532"/>
                  <a:gd name="connsiteY6359" fmla="*/ 6376095 h 6739347"/>
                  <a:gd name="connsiteX6360" fmla="*/ 2284126 w 4796532"/>
                  <a:gd name="connsiteY6360" fmla="*/ 6377203 h 6739347"/>
                  <a:gd name="connsiteX6361" fmla="*/ 2286675 w 4796532"/>
                  <a:gd name="connsiteY6361" fmla="*/ 6379641 h 6739347"/>
                  <a:gd name="connsiteX6362" fmla="*/ 2296870 w 4796532"/>
                  <a:gd name="connsiteY6362" fmla="*/ 6385181 h 6739347"/>
                  <a:gd name="connsiteX6363" fmla="*/ 2299197 w 4796532"/>
                  <a:gd name="connsiteY6363" fmla="*/ 6387398 h 6739347"/>
                  <a:gd name="connsiteX6364" fmla="*/ 2300859 w 4796532"/>
                  <a:gd name="connsiteY6364" fmla="*/ 6390389 h 6739347"/>
                  <a:gd name="connsiteX6365" fmla="*/ 2302299 w 4796532"/>
                  <a:gd name="connsiteY6365" fmla="*/ 6394711 h 6739347"/>
                  <a:gd name="connsiteX6366" fmla="*/ 2303962 w 4796532"/>
                  <a:gd name="connsiteY6366" fmla="*/ 6398147 h 6739347"/>
                  <a:gd name="connsiteX6367" fmla="*/ 2306621 w 4796532"/>
                  <a:gd name="connsiteY6367" fmla="*/ 6401250 h 6739347"/>
                  <a:gd name="connsiteX6368" fmla="*/ 2309946 w 4796532"/>
                  <a:gd name="connsiteY6368" fmla="*/ 6403466 h 6739347"/>
                  <a:gd name="connsiteX6369" fmla="*/ 2312495 w 4796532"/>
                  <a:gd name="connsiteY6369" fmla="*/ 6404020 h 6739347"/>
                  <a:gd name="connsiteX6370" fmla="*/ 2312495 w 4796532"/>
                  <a:gd name="connsiteY6370" fmla="*/ 6404020 h 6739347"/>
                  <a:gd name="connsiteX6371" fmla="*/ 2313049 w 4796532"/>
                  <a:gd name="connsiteY6371" fmla="*/ 6401361 h 6739347"/>
                  <a:gd name="connsiteX6372" fmla="*/ 2320695 w 4796532"/>
                  <a:gd name="connsiteY6372" fmla="*/ 6381303 h 6739347"/>
                  <a:gd name="connsiteX6373" fmla="*/ 2322247 w 4796532"/>
                  <a:gd name="connsiteY6373" fmla="*/ 6378865 h 6739347"/>
                  <a:gd name="connsiteX6374" fmla="*/ 2324906 w 4796532"/>
                  <a:gd name="connsiteY6374" fmla="*/ 6377092 h 6739347"/>
                  <a:gd name="connsiteX6375" fmla="*/ 2332552 w 4796532"/>
                  <a:gd name="connsiteY6375" fmla="*/ 6374987 h 6739347"/>
                  <a:gd name="connsiteX6376" fmla="*/ 2340310 w 4796532"/>
                  <a:gd name="connsiteY6376" fmla="*/ 6374987 h 6739347"/>
                  <a:gd name="connsiteX6377" fmla="*/ 2368235 w 4796532"/>
                  <a:gd name="connsiteY6377" fmla="*/ 6385403 h 6739347"/>
                  <a:gd name="connsiteX6378" fmla="*/ 2372778 w 4796532"/>
                  <a:gd name="connsiteY6378" fmla="*/ 6385957 h 6739347"/>
                  <a:gd name="connsiteX6379" fmla="*/ 2376325 w 4796532"/>
                  <a:gd name="connsiteY6379" fmla="*/ 6384960 h 6739347"/>
                  <a:gd name="connsiteX6380" fmla="*/ 2383638 w 4796532"/>
                  <a:gd name="connsiteY6380" fmla="*/ 6381081 h 6739347"/>
                  <a:gd name="connsiteX6381" fmla="*/ 2387738 w 4796532"/>
                  <a:gd name="connsiteY6381" fmla="*/ 6380638 h 6739347"/>
                  <a:gd name="connsiteX6382" fmla="*/ 2391063 w 4796532"/>
                  <a:gd name="connsiteY6382" fmla="*/ 6382300 h 6739347"/>
                  <a:gd name="connsiteX6383" fmla="*/ 2392060 w 4796532"/>
                  <a:gd name="connsiteY6383" fmla="*/ 6383076 h 6739347"/>
                  <a:gd name="connsiteX6384" fmla="*/ 2397712 w 4796532"/>
                  <a:gd name="connsiteY6384" fmla="*/ 6387398 h 6739347"/>
                  <a:gd name="connsiteX6385" fmla="*/ 2409347 w 4796532"/>
                  <a:gd name="connsiteY6385" fmla="*/ 6391387 h 6739347"/>
                  <a:gd name="connsiteX6386" fmla="*/ 2413005 w 4796532"/>
                  <a:gd name="connsiteY6386" fmla="*/ 6393493 h 6739347"/>
                  <a:gd name="connsiteX6387" fmla="*/ 2428518 w 4796532"/>
                  <a:gd name="connsiteY6387" fmla="*/ 6406015 h 6739347"/>
                  <a:gd name="connsiteX6388" fmla="*/ 2431954 w 4796532"/>
                  <a:gd name="connsiteY6388" fmla="*/ 6406902 h 6739347"/>
                  <a:gd name="connsiteX6389" fmla="*/ 2443811 w 4796532"/>
                  <a:gd name="connsiteY6389" fmla="*/ 6405350 h 6739347"/>
                  <a:gd name="connsiteX6390" fmla="*/ 2447689 w 4796532"/>
                  <a:gd name="connsiteY6390" fmla="*/ 6406126 h 6739347"/>
                  <a:gd name="connsiteX6391" fmla="*/ 2451346 w 4796532"/>
                  <a:gd name="connsiteY6391" fmla="*/ 6408009 h 6739347"/>
                  <a:gd name="connsiteX6392" fmla="*/ 2454781 w 4796532"/>
                  <a:gd name="connsiteY6392" fmla="*/ 6410891 h 6739347"/>
                  <a:gd name="connsiteX6393" fmla="*/ 2458771 w 4796532"/>
                  <a:gd name="connsiteY6393" fmla="*/ 6412553 h 6739347"/>
                  <a:gd name="connsiteX6394" fmla="*/ 2466861 w 4796532"/>
                  <a:gd name="connsiteY6394" fmla="*/ 6411002 h 6739347"/>
                  <a:gd name="connsiteX6395" fmla="*/ 2470296 w 4796532"/>
                  <a:gd name="connsiteY6395" fmla="*/ 6412331 h 6739347"/>
                  <a:gd name="connsiteX6396" fmla="*/ 2471293 w 4796532"/>
                  <a:gd name="connsiteY6396" fmla="*/ 6413883 h 6739347"/>
                  <a:gd name="connsiteX6397" fmla="*/ 2472844 w 4796532"/>
                  <a:gd name="connsiteY6397" fmla="*/ 6417539 h 6739347"/>
                  <a:gd name="connsiteX6398" fmla="*/ 2473953 w 4796532"/>
                  <a:gd name="connsiteY6398" fmla="*/ 6419091 h 6739347"/>
                  <a:gd name="connsiteX6399" fmla="*/ 2475615 w 4796532"/>
                  <a:gd name="connsiteY6399" fmla="*/ 6420310 h 6739347"/>
                  <a:gd name="connsiteX6400" fmla="*/ 2481488 w 4796532"/>
                  <a:gd name="connsiteY6400" fmla="*/ 6422194 h 6739347"/>
                  <a:gd name="connsiteX6401" fmla="*/ 2484480 w 4796532"/>
                  <a:gd name="connsiteY6401" fmla="*/ 6423967 h 6739347"/>
                  <a:gd name="connsiteX6402" fmla="*/ 2489467 w 4796532"/>
                  <a:gd name="connsiteY6402" fmla="*/ 6429175 h 6739347"/>
                  <a:gd name="connsiteX6403" fmla="*/ 2492570 w 4796532"/>
                  <a:gd name="connsiteY6403" fmla="*/ 6430837 h 6739347"/>
                  <a:gd name="connsiteX6404" fmla="*/ 2496670 w 4796532"/>
                  <a:gd name="connsiteY6404" fmla="*/ 6431170 h 6739347"/>
                  <a:gd name="connsiteX6405" fmla="*/ 2504981 w 4796532"/>
                  <a:gd name="connsiteY6405" fmla="*/ 6430062 h 6739347"/>
                  <a:gd name="connsiteX6406" fmla="*/ 2509081 w 4796532"/>
                  <a:gd name="connsiteY6406" fmla="*/ 6430505 h 6739347"/>
                  <a:gd name="connsiteX6407" fmla="*/ 2516506 w 4796532"/>
                  <a:gd name="connsiteY6407" fmla="*/ 6432611 h 6739347"/>
                  <a:gd name="connsiteX6408" fmla="*/ 2520052 w 4796532"/>
                  <a:gd name="connsiteY6408" fmla="*/ 6432943 h 6739347"/>
                  <a:gd name="connsiteX6409" fmla="*/ 2527920 w 4796532"/>
                  <a:gd name="connsiteY6409" fmla="*/ 6432056 h 6739347"/>
                  <a:gd name="connsiteX6410" fmla="*/ 2531244 w 4796532"/>
                  <a:gd name="connsiteY6410" fmla="*/ 6432278 h 6739347"/>
                  <a:gd name="connsiteX6411" fmla="*/ 2534569 w 4796532"/>
                  <a:gd name="connsiteY6411" fmla="*/ 6433165 h 6739347"/>
                  <a:gd name="connsiteX6412" fmla="*/ 2538115 w 4796532"/>
                  <a:gd name="connsiteY6412" fmla="*/ 6434937 h 6739347"/>
                  <a:gd name="connsiteX6413" fmla="*/ 2541661 w 4796532"/>
                  <a:gd name="connsiteY6413" fmla="*/ 6435935 h 6739347"/>
                  <a:gd name="connsiteX6414" fmla="*/ 2545318 w 4796532"/>
                  <a:gd name="connsiteY6414" fmla="*/ 6436156 h 6739347"/>
                  <a:gd name="connsiteX6415" fmla="*/ 2548975 w 4796532"/>
                  <a:gd name="connsiteY6415" fmla="*/ 6435381 h 6739347"/>
                  <a:gd name="connsiteX6416" fmla="*/ 2557951 w 4796532"/>
                  <a:gd name="connsiteY6416" fmla="*/ 6430394 h 6739347"/>
                  <a:gd name="connsiteX6417" fmla="*/ 2558615 w 4796532"/>
                  <a:gd name="connsiteY6417" fmla="*/ 6430062 h 6739347"/>
                  <a:gd name="connsiteX6418" fmla="*/ 2561497 w 4796532"/>
                  <a:gd name="connsiteY6418" fmla="*/ 6429175 h 6739347"/>
                  <a:gd name="connsiteX6419" fmla="*/ 2580668 w 4796532"/>
                  <a:gd name="connsiteY6419" fmla="*/ 6427513 h 6739347"/>
                  <a:gd name="connsiteX6420" fmla="*/ 2581554 w 4796532"/>
                  <a:gd name="connsiteY6420" fmla="*/ 6427513 h 6739347"/>
                  <a:gd name="connsiteX6421" fmla="*/ 2588425 w 4796532"/>
                  <a:gd name="connsiteY6421" fmla="*/ 6428621 h 6739347"/>
                  <a:gd name="connsiteX6422" fmla="*/ 2594852 w 4796532"/>
                  <a:gd name="connsiteY6422" fmla="*/ 6432943 h 6739347"/>
                  <a:gd name="connsiteX6423" fmla="*/ 2597844 w 4796532"/>
                  <a:gd name="connsiteY6423" fmla="*/ 6435935 h 6739347"/>
                  <a:gd name="connsiteX6424" fmla="*/ 2601169 w 4796532"/>
                  <a:gd name="connsiteY6424" fmla="*/ 6438484 h 6739347"/>
                  <a:gd name="connsiteX6425" fmla="*/ 2608039 w 4796532"/>
                  <a:gd name="connsiteY6425" fmla="*/ 6442362 h 6739347"/>
                  <a:gd name="connsiteX6426" fmla="*/ 2610256 w 4796532"/>
                  <a:gd name="connsiteY6426" fmla="*/ 6442806 h 6739347"/>
                  <a:gd name="connsiteX6427" fmla="*/ 2611807 w 4796532"/>
                  <a:gd name="connsiteY6427" fmla="*/ 6442141 h 6739347"/>
                  <a:gd name="connsiteX6428" fmla="*/ 2614799 w 4796532"/>
                  <a:gd name="connsiteY6428" fmla="*/ 6439259 h 6739347"/>
                  <a:gd name="connsiteX6429" fmla="*/ 2616793 w 4796532"/>
                  <a:gd name="connsiteY6429" fmla="*/ 6438262 h 6739347"/>
                  <a:gd name="connsiteX6430" fmla="*/ 2620340 w 4796532"/>
                  <a:gd name="connsiteY6430" fmla="*/ 6438262 h 6739347"/>
                  <a:gd name="connsiteX6431" fmla="*/ 2625659 w 4796532"/>
                  <a:gd name="connsiteY6431" fmla="*/ 6436600 h 6739347"/>
                  <a:gd name="connsiteX6432" fmla="*/ 2630202 w 4796532"/>
                  <a:gd name="connsiteY6432" fmla="*/ 6436600 h 6739347"/>
                  <a:gd name="connsiteX6433" fmla="*/ 2634524 w 4796532"/>
                  <a:gd name="connsiteY6433" fmla="*/ 6437819 h 6739347"/>
                  <a:gd name="connsiteX6434" fmla="*/ 2637738 w 4796532"/>
                  <a:gd name="connsiteY6434" fmla="*/ 6439924 h 6739347"/>
                  <a:gd name="connsiteX6435" fmla="*/ 2640951 w 4796532"/>
                  <a:gd name="connsiteY6435" fmla="*/ 6442917 h 6739347"/>
                  <a:gd name="connsiteX6436" fmla="*/ 2644276 w 4796532"/>
                  <a:gd name="connsiteY6436" fmla="*/ 6445022 h 6739347"/>
                  <a:gd name="connsiteX6437" fmla="*/ 2653917 w 4796532"/>
                  <a:gd name="connsiteY6437" fmla="*/ 6448568 h 6739347"/>
                  <a:gd name="connsiteX6438" fmla="*/ 2653917 w 4796532"/>
                  <a:gd name="connsiteY6438" fmla="*/ 6450673 h 6739347"/>
                  <a:gd name="connsiteX6439" fmla="*/ 2653030 w 4796532"/>
                  <a:gd name="connsiteY6439" fmla="*/ 6453222 h 6739347"/>
                  <a:gd name="connsiteX6440" fmla="*/ 2652698 w 4796532"/>
                  <a:gd name="connsiteY6440" fmla="*/ 6455771 h 6739347"/>
                  <a:gd name="connsiteX6441" fmla="*/ 2653695 w 4796532"/>
                  <a:gd name="connsiteY6441" fmla="*/ 6457433 h 6739347"/>
                  <a:gd name="connsiteX6442" fmla="*/ 2659347 w 4796532"/>
                  <a:gd name="connsiteY6442" fmla="*/ 6461312 h 6739347"/>
                  <a:gd name="connsiteX6443" fmla="*/ 2671536 w 4796532"/>
                  <a:gd name="connsiteY6443" fmla="*/ 6472836 h 6739347"/>
                  <a:gd name="connsiteX6444" fmla="*/ 2673753 w 4796532"/>
                  <a:gd name="connsiteY6444" fmla="*/ 6474056 h 6739347"/>
                  <a:gd name="connsiteX6445" fmla="*/ 2675969 w 4796532"/>
                  <a:gd name="connsiteY6445" fmla="*/ 6475274 h 6739347"/>
                  <a:gd name="connsiteX6446" fmla="*/ 2697689 w 4796532"/>
                  <a:gd name="connsiteY6446" fmla="*/ 6481369 h 6739347"/>
                  <a:gd name="connsiteX6447" fmla="*/ 2708327 w 4796532"/>
                  <a:gd name="connsiteY6447" fmla="*/ 6484361 h 6739347"/>
                  <a:gd name="connsiteX6448" fmla="*/ 2712649 w 4796532"/>
                  <a:gd name="connsiteY6448" fmla="*/ 6485469 h 6739347"/>
                  <a:gd name="connsiteX6449" fmla="*/ 2720406 w 4796532"/>
                  <a:gd name="connsiteY6449" fmla="*/ 6489348 h 6739347"/>
                  <a:gd name="connsiteX6450" fmla="*/ 2722290 w 4796532"/>
                  <a:gd name="connsiteY6450" fmla="*/ 6491010 h 6739347"/>
                  <a:gd name="connsiteX6451" fmla="*/ 2726944 w 4796532"/>
                  <a:gd name="connsiteY6451" fmla="*/ 6496551 h 6739347"/>
                  <a:gd name="connsiteX6452" fmla="*/ 2729049 w 4796532"/>
                  <a:gd name="connsiteY6452" fmla="*/ 6497881 h 6739347"/>
                  <a:gd name="connsiteX6453" fmla="*/ 2739577 w 4796532"/>
                  <a:gd name="connsiteY6453" fmla="*/ 6500430 h 6739347"/>
                  <a:gd name="connsiteX6454" fmla="*/ 2742569 w 4796532"/>
                  <a:gd name="connsiteY6454" fmla="*/ 6501981 h 6739347"/>
                  <a:gd name="connsiteX6455" fmla="*/ 2744564 w 4796532"/>
                  <a:gd name="connsiteY6455" fmla="*/ 6502978 h 6739347"/>
                  <a:gd name="connsiteX6456" fmla="*/ 2745783 w 4796532"/>
                  <a:gd name="connsiteY6456" fmla="*/ 6507521 h 6739347"/>
                  <a:gd name="connsiteX6457" fmla="*/ 2743123 w 4796532"/>
                  <a:gd name="connsiteY6457" fmla="*/ 6511289 h 6739347"/>
                  <a:gd name="connsiteX6458" fmla="*/ 2739134 w 4796532"/>
                  <a:gd name="connsiteY6458" fmla="*/ 6514171 h 6739347"/>
                  <a:gd name="connsiteX6459" fmla="*/ 2735920 w 4796532"/>
                  <a:gd name="connsiteY6459" fmla="*/ 6517273 h 6739347"/>
                  <a:gd name="connsiteX6460" fmla="*/ 2735588 w 4796532"/>
                  <a:gd name="connsiteY6460" fmla="*/ 6521817 h 6739347"/>
                  <a:gd name="connsiteX6461" fmla="*/ 2738801 w 4796532"/>
                  <a:gd name="connsiteY6461" fmla="*/ 6525806 h 6739347"/>
                  <a:gd name="connsiteX6462" fmla="*/ 2743899 w 4796532"/>
                  <a:gd name="connsiteY6462" fmla="*/ 6527136 h 6739347"/>
                  <a:gd name="connsiteX6463" fmla="*/ 2749440 w 4796532"/>
                  <a:gd name="connsiteY6463" fmla="*/ 6527579 h 6739347"/>
                  <a:gd name="connsiteX6464" fmla="*/ 2753983 w 4796532"/>
                  <a:gd name="connsiteY6464" fmla="*/ 6528798 h 6739347"/>
                  <a:gd name="connsiteX6465" fmla="*/ 2756532 w 4796532"/>
                  <a:gd name="connsiteY6465" fmla="*/ 6530793 h 6739347"/>
                  <a:gd name="connsiteX6466" fmla="*/ 2757972 w 4796532"/>
                  <a:gd name="connsiteY6466" fmla="*/ 6531901 h 6739347"/>
                  <a:gd name="connsiteX6467" fmla="*/ 2760078 w 4796532"/>
                  <a:gd name="connsiteY6467" fmla="*/ 6533009 h 6739347"/>
                  <a:gd name="connsiteX6468" fmla="*/ 2762183 w 4796532"/>
                  <a:gd name="connsiteY6468" fmla="*/ 6532677 h 6739347"/>
                  <a:gd name="connsiteX6469" fmla="*/ 2763846 w 4796532"/>
                  <a:gd name="connsiteY6469" fmla="*/ 6531236 h 6739347"/>
                  <a:gd name="connsiteX6470" fmla="*/ 2766616 w 4796532"/>
                  <a:gd name="connsiteY6470" fmla="*/ 6527358 h 6739347"/>
                  <a:gd name="connsiteX6471" fmla="*/ 2768168 w 4796532"/>
                  <a:gd name="connsiteY6471" fmla="*/ 6525695 h 6739347"/>
                  <a:gd name="connsiteX6472" fmla="*/ 2773154 w 4796532"/>
                  <a:gd name="connsiteY6472" fmla="*/ 6523368 h 6739347"/>
                  <a:gd name="connsiteX6473" fmla="*/ 2784014 w 4796532"/>
                  <a:gd name="connsiteY6473" fmla="*/ 6522814 h 6739347"/>
                  <a:gd name="connsiteX6474" fmla="*/ 2788003 w 4796532"/>
                  <a:gd name="connsiteY6474" fmla="*/ 6521595 h 6739347"/>
                  <a:gd name="connsiteX6475" fmla="*/ 2789333 w 4796532"/>
                  <a:gd name="connsiteY6475" fmla="*/ 6521152 h 6739347"/>
                  <a:gd name="connsiteX6476" fmla="*/ 2790885 w 4796532"/>
                  <a:gd name="connsiteY6476" fmla="*/ 6519490 h 6739347"/>
                  <a:gd name="connsiteX6477" fmla="*/ 2792990 w 4796532"/>
                  <a:gd name="connsiteY6477" fmla="*/ 6517273 h 6739347"/>
                  <a:gd name="connsiteX6478" fmla="*/ 2795096 w 4796532"/>
                  <a:gd name="connsiteY6478" fmla="*/ 6512952 h 6739347"/>
                  <a:gd name="connsiteX6479" fmla="*/ 2797755 w 4796532"/>
                  <a:gd name="connsiteY6479" fmla="*/ 6509849 h 6739347"/>
                  <a:gd name="connsiteX6480" fmla="*/ 2807839 w 4796532"/>
                  <a:gd name="connsiteY6480" fmla="*/ 6509627 h 6739347"/>
                  <a:gd name="connsiteX6481" fmla="*/ 2812494 w 4796532"/>
                  <a:gd name="connsiteY6481" fmla="*/ 6508076 h 6739347"/>
                  <a:gd name="connsiteX6482" fmla="*/ 2821359 w 4796532"/>
                  <a:gd name="connsiteY6482" fmla="*/ 6503310 h 6739347"/>
                  <a:gd name="connsiteX6483" fmla="*/ 2824683 w 4796532"/>
                  <a:gd name="connsiteY6483" fmla="*/ 6502424 h 6739347"/>
                  <a:gd name="connsiteX6484" fmla="*/ 2830335 w 4796532"/>
                  <a:gd name="connsiteY6484" fmla="*/ 6501981 h 6739347"/>
                  <a:gd name="connsiteX6485" fmla="*/ 2835211 w 4796532"/>
                  <a:gd name="connsiteY6485" fmla="*/ 6502646 h 6739347"/>
                  <a:gd name="connsiteX6486" fmla="*/ 2839533 w 4796532"/>
                  <a:gd name="connsiteY6486" fmla="*/ 6503975 h 6739347"/>
                  <a:gd name="connsiteX6487" fmla="*/ 2839976 w 4796532"/>
                  <a:gd name="connsiteY6487" fmla="*/ 6503975 h 6739347"/>
                  <a:gd name="connsiteX6488" fmla="*/ 2844187 w 4796532"/>
                  <a:gd name="connsiteY6488" fmla="*/ 6506524 h 6739347"/>
                  <a:gd name="connsiteX6489" fmla="*/ 2845960 w 4796532"/>
                  <a:gd name="connsiteY6489" fmla="*/ 6507965 h 6739347"/>
                  <a:gd name="connsiteX6490" fmla="*/ 2849285 w 4796532"/>
                  <a:gd name="connsiteY6490" fmla="*/ 6511511 h 6739347"/>
                  <a:gd name="connsiteX6491" fmla="*/ 2850614 w 4796532"/>
                  <a:gd name="connsiteY6491" fmla="*/ 6513617 h 6739347"/>
                  <a:gd name="connsiteX6492" fmla="*/ 2853385 w 4796532"/>
                  <a:gd name="connsiteY6492" fmla="*/ 6522593 h 6739347"/>
                  <a:gd name="connsiteX6493" fmla="*/ 2854825 w 4796532"/>
                  <a:gd name="connsiteY6493" fmla="*/ 6524033 h 6739347"/>
                  <a:gd name="connsiteX6494" fmla="*/ 2855822 w 4796532"/>
                  <a:gd name="connsiteY6494" fmla="*/ 6522925 h 6739347"/>
                  <a:gd name="connsiteX6495" fmla="*/ 2857706 w 4796532"/>
                  <a:gd name="connsiteY6495" fmla="*/ 6514503 h 6739347"/>
                  <a:gd name="connsiteX6496" fmla="*/ 2861031 w 4796532"/>
                  <a:gd name="connsiteY6496" fmla="*/ 6507411 h 6739347"/>
                  <a:gd name="connsiteX6497" fmla="*/ 2861696 w 4796532"/>
                  <a:gd name="connsiteY6497" fmla="*/ 6504973 h 6739347"/>
                  <a:gd name="connsiteX6498" fmla="*/ 2864577 w 4796532"/>
                  <a:gd name="connsiteY6498" fmla="*/ 6501095 h 6739347"/>
                  <a:gd name="connsiteX6499" fmla="*/ 2869563 w 4796532"/>
                  <a:gd name="connsiteY6499" fmla="*/ 6502092 h 6739347"/>
                  <a:gd name="connsiteX6500" fmla="*/ 2881975 w 4796532"/>
                  <a:gd name="connsiteY6500" fmla="*/ 6510957 h 6739347"/>
                  <a:gd name="connsiteX6501" fmla="*/ 2883970 w 4796532"/>
                  <a:gd name="connsiteY6501" fmla="*/ 6511954 h 6739347"/>
                  <a:gd name="connsiteX6502" fmla="*/ 2886075 w 4796532"/>
                  <a:gd name="connsiteY6502" fmla="*/ 6512397 h 6739347"/>
                  <a:gd name="connsiteX6503" fmla="*/ 2888180 w 4796532"/>
                  <a:gd name="connsiteY6503" fmla="*/ 6511954 h 6739347"/>
                  <a:gd name="connsiteX6504" fmla="*/ 2889178 w 4796532"/>
                  <a:gd name="connsiteY6504" fmla="*/ 6511511 h 6739347"/>
                  <a:gd name="connsiteX6505" fmla="*/ 2892391 w 4796532"/>
                  <a:gd name="connsiteY6505" fmla="*/ 6510071 h 6739347"/>
                  <a:gd name="connsiteX6506" fmla="*/ 2894497 w 4796532"/>
                  <a:gd name="connsiteY6506" fmla="*/ 6509849 h 6739347"/>
                  <a:gd name="connsiteX6507" fmla="*/ 2898154 w 4796532"/>
                  <a:gd name="connsiteY6507" fmla="*/ 6511289 h 6739347"/>
                  <a:gd name="connsiteX6508" fmla="*/ 2901367 w 4796532"/>
                  <a:gd name="connsiteY6508" fmla="*/ 6514171 h 6739347"/>
                  <a:gd name="connsiteX6509" fmla="*/ 2912560 w 4796532"/>
                  <a:gd name="connsiteY6509" fmla="*/ 6527801 h 6739347"/>
                  <a:gd name="connsiteX6510" fmla="*/ 2913779 w 4796532"/>
                  <a:gd name="connsiteY6510" fmla="*/ 6529906 h 6739347"/>
                  <a:gd name="connsiteX6511" fmla="*/ 2914665 w 4796532"/>
                  <a:gd name="connsiteY6511" fmla="*/ 6531901 h 6739347"/>
                  <a:gd name="connsiteX6512" fmla="*/ 2915884 w 4796532"/>
                  <a:gd name="connsiteY6512" fmla="*/ 6534671 h 6739347"/>
                  <a:gd name="connsiteX6513" fmla="*/ 2916993 w 4796532"/>
                  <a:gd name="connsiteY6513" fmla="*/ 6536445 h 6739347"/>
                  <a:gd name="connsiteX6514" fmla="*/ 2920760 w 4796532"/>
                  <a:gd name="connsiteY6514" fmla="*/ 6537996 h 6739347"/>
                  <a:gd name="connsiteX6515" fmla="*/ 2925636 w 4796532"/>
                  <a:gd name="connsiteY6515" fmla="*/ 6537331 h 6739347"/>
                  <a:gd name="connsiteX6516" fmla="*/ 2934834 w 4796532"/>
                  <a:gd name="connsiteY6516" fmla="*/ 6534560 h 6739347"/>
                  <a:gd name="connsiteX6517" fmla="*/ 2941372 w 4796532"/>
                  <a:gd name="connsiteY6517" fmla="*/ 6534560 h 6739347"/>
                  <a:gd name="connsiteX6518" fmla="*/ 2950902 w 4796532"/>
                  <a:gd name="connsiteY6518" fmla="*/ 6536445 h 6739347"/>
                  <a:gd name="connsiteX6519" fmla="*/ 2959767 w 4796532"/>
                  <a:gd name="connsiteY6519" fmla="*/ 6539990 h 6739347"/>
                  <a:gd name="connsiteX6520" fmla="*/ 2964421 w 4796532"/>
                  <a:gd name="connsiteY6520" fmla="*/ 6545531 h 6739347"/>
                  <a:gd name="connsiteX6521" fmla="*/ 2964421 w 4796532"/>
                  <a:gd name="connsiteY6521" fmla="*/ 6545531 h 6739347"/>
                  <a:gd name="connsiteX6522" fmla="*/ 2964089 w 4796532"/>
                  <a:gd name="connsiteY6522" fmla="*/ 6549188 h 6739347"/>
                  <a:gd name="connsiteX6523" fmla="*/ 2951013 w 4796532"/>
                  <a:gd name="connsiteY6523" fmla="*/ 6583319 h 6739347"/>
                  <a:gd name="connsiteX6524" fmla="*/ 2952121 w 4796532"/>
                  <a:gd name="connsiteY6524" fmla="*/ 6586866 h 6739347"/>
                  <a:gd name="connsiteX6525" fmla="*/ 2955556 w 4796532"/>
                  <a:gd name="connsiteY6525" fmla="*/ 6589082 h 6739347"/>
                  <a:gd name="connsiteX6526" fmla="*/ 2960100 w 4796532"/>
                  <a:gd name="connsiteY6526" fmla="*/ 6591188 h 6739347"/>
                  <a:gd name="connsiteX6527" fmla="*/ 2972511 w 4796532"/>
                  <a:gd name="connsiteY6527" fmla="*/ 6599942 h 6739347"/>
                  <a:gd name="connsiteX6528" fmla="*/ 2980379 w 4796532"/>
                  <a:gd name="connsiteY6528" fmla="*/ 6601936 h 6739347"/>
                  <a:gd name="connsiteX6529" fmla="*/ 2981930 w 4796532"/>
                  <a:gd name="connsiteY6529" fmla="*/ 6603488 h 6739347"/>
                  <a:gd name="connsiteX6530" fmla="*/ 2985144 w 4796532"/>
                  <a:gd name="connsiteY6530" fmla="*/ 6611466 h 6739347"/>
                  <a:gd name="connsiteX6531" fmla="*/ 2986363 w 4796532"/>
                  <a:gd name="connsiteY6531" fmla="*/ 6613129 h 6739347"/>
                  <a:gd name="connsiteX6532" fmla="*/ 2987914 w 4796532"/>
                  <a:gd name="connsiteY6532" fmla="*/ 6614015 h 6739347"/>
                  <a:gd name="connsiteX6533" fmla="*/ 2990019 w 4796532"/>
                  <a:gd name="connsiteY6533" fmla="*/ 6614015 h 6739347"/>
                  <a:gd name="connsiteX6534" fmla="*/ 2990795 w 4796532"/>
                  <a:gd name="connsiteY6534" fmla="*/ 6613794 h 6739347"/>
                  <a:gd name="connsiteX6535" fmla="*/ 2992347 w 4796532"/>
                  <a:gd name="connsiteY6535" fmla="*/ 6612575 h 6739347"/>
                  <a:gd name="connsiteX6536" fmla="*/ 2993344 w 4796532"/>
                  <a:gd name="connsiteY6536" fmla="*/ 6612353 h 6739347"/>
                  <a:gd name="connsiteX6537" fmla="*/ 2994120 w 4796532"/>
                  <a:gd name="connsiteY6537" fmla="*/ 6612686 h 6739347"/>
                  <a:gd name="connsiteX6538" fmla="*/ 2996004 w 4796532"/>
                  <a:gd name="connsiteY6538" fmla="*/ 6614348 h 6739347"/>
                  <a:gd name="connsiteX6539" fmla="*/ 2997001 w 4796532"/>
                  <a:gd name="connsiteY6539" fmla="*/ 6614791 h 6739347"/>
                  <a:gd name="connsiteX6540" fmla="*/ 2998996 w 4796532"/>
                  <a:gd name="connsiteY6540" fmla="*/ 6614791 h 6739347"/>
                  <a:gd name="connsiteX6541" fmla="*/ 3000547 w 4796532"/>
                  <a:gd name="connsiteY6541" fmla="*/ 6614237 h 6739347"/>
                  <a:gd name="connsiteX6542" fmla="*/ 3001656 w 4796532"/>
                  <a:gd name="connsiteY6542" fmla="*/ 6615012 h 6739347"/>
                  <a:gd name="connsiteX6543" fmla="*/ 3002431 w 4796532"/>
                  <a:gd name="connsiteY6543" fmla="*/ 6618337 h 6739347"/>
                  <a:gd name="connsiteX6544" fmla="*/ 3005202 w 4796532"/>
                  <a:gd name="connsiteY6544" fmla="*/ 6619667 h 6739347"/>
                  <a:gd name="connsiteX6545" fmla="*/ 3008637 w 4796532"/>
                  <a:gd name="connsiteY6545" fmla="*/ 6619667 h 6739347"/>
                  <a:gd name="connsiteX6546" fmla="*/ 3015286 w 4796532"/>
                  <a:gd name="connsiteY6546" fmla="*/ 6618337 h 6739347"/>
                  <a:gd name="connsiteX6547" fmla="*/ 3015286 w 4796532"/>
                  <a:gd name="connsiteY6547" fmla="*/ 6618337 h 6739347"/>
                  <a:gd name="connsiteX6548" fmla="*/ 3015286 w 4796532"/>
                  <a:gd name="connsiteY6548" fmla="*/ 6618337 h 6739347"/>
                  <a:gd name="connsiteX6549" fmla="*/ 3016283 w 4796532"/>
                  <a:gd name="connsiteY6549" fmla="*/ 6618116 h 6739347"/>
                  <a:gd name="connsiteX6550" fmla="*/ 3017280 w 4796532"/>
                  <a:gd name="connsiteY6550" fmla="*/ 6618116 h 6739347"/>
                  <a:gd name="connsiteX6551" fmla="*/ 3018278 w 4796532"/>
                  <a:gd name="connsiteY6551" fmla="*/ 6618116 h 6739347"/>
                  <a:gd name="connsiteX6552" fmla="*/ 3019386 w 4796532"/>
                  <a:gd name="connsiteY6552" fmla="*/ 6618448 h 6739347"/>
                  <a:gd name="connsiteX6553" fmla="*/ 3022378 w 4796532"/>
                  <a:gd name="connsiteY6553" fmla="*/ 6620886 h 6739347"/>
                  <a:gd name="connsiteX6554" fmla="*/ 3027365 w 4796532"/>
                  <a:gd name="connsiteY6554" fmla="*/ 6626870 h 6739347"/>
                  <a:gd name="connsiteX6555" fmla="*/ 3030578 w 4796532"/>
                  <a:gd name="connsiteY6555" fmla="*/ 6628310 h 6739347"/>
                  <a:gd name="connsiteX6556" fmla="*/ 3037338 w 4796532"/>
                  <a:gd name="connsiteY6556" fmla="*/ 6628864 h 6739347"/>
                  <a:gd name="connsiteX6557" fmla="*/ 3040108 w 4796532"/>
                  <a:gd name="connsiteY6557" fmla="*/ 6630416 h 6739347"/>
                  <a:gd name="connsiteX6558" fmla="*/ 3042879 w 4796532"/>
                  <a:gd name="connsiteY6558" fmla="*/ 6634183 h 6739347"/>
                  <a:gd name="connsiteX6559" fmla="*/ 3045317 w 4796532"/>
                  <a:gd name="connsiteY6559" fmla="*/ 6634849 h 6739347"/>
                  <a:gd name="connsiteX6560" fmla="*/ 3048419 w 4796532"/>
                  <a:gd name="connsiteY6560" fmla="*/ 6634849 h 6739347"/>
                  <a:gd name="connsiteX6561" fmla="*/ 3053628 w 4796532"/>
                  <a:gd name="connsiteY6561" fmla="*/ 6635403 h 6739347"/>
                  <a:gd name="connsiteX6562" fmla="*/ 3055623 w 4796532"/>
                  <a:gd name="connsiteY6562" fmla="*/ 6636622 h 6739347"/>
                  <a:gd name="connsiteX6563" fmla="*/ 3056288 w 4796532"/>
                  <a:gd name="connsiteY6563" fmla="*/ 6639503 h 6739347"/>
                  <a:gd name="connsiteX6564" fmla="*/ 3055734 w 4796532"/>
                  <a:gd name="connsiteY6564" fmla="*/ 6645709 h 6739347"/>
                  <a:gd name="connsiteX6565" fmla="*/ 3056398 w 4796532"/>
                  <a:gd name="connsiteY6565" fmla="*/ 6648257 h 6739347"/>
                  <a:gd name="connsiteX6566" fmla="*/ 3058393 w 4796532"/>
                  <a:gd name="connsiteY6566" fmla="*/ 6649920 h 6739347"/>
                  <a:gd name="connsiteX6567" fmla="*/ 3060499 w 4796532"/>
                  <a:gd name="connsiteY6567" fmla="*/ 6649920 h 6739347"/>
                  <a:gd name="connsiteX6568" fmla="*/ 3062493 w 4796532"/>
                  <a:gd name="connsiteY6568" fmla="*/ 6648590 h 6739347"/>
                  <a:gd name="connsiteX6569" fmla="*/ 3066150 w 4796532"/>
                  <a:gd name="connsiteY6569" fmla="*/ 6645376 h 6739347"/>
                  <a:gd name="connsiteX6570" fmla="*/ 3068477 w 4796532"/>
                  <a:gd name="connsiteY6570" fmla="*/ 6644600 h 6739347"/>
                  <a:gd name="connsiteX6571" fmla="*/ 3073021 w 4796532"/>
                  <a:gd name="connsiteY6571" fmla="*/ 6643603 h 6739347"/>
                  <a:gd name="connsiteX6572" fmla="*/ 3074350 w 4796532"/>
                  <a:gd name="connsiteY6572" fmla="*/ 6642605 h 6739347"/>
                  <a:gd name="connsiteX6573" fmla="*/ 3075015 w 4796532"/>
                  <a:gd name="connsiteY6573" fmla="*/ 6642051 h 6739347"/>
                  <a:gd name="connsiteX6574" fmla="*/ 3076899 w 4796532"/>
                  <a:gd name="connsiteY6574" fmla="*/ 6640057 h 6739347"/>
                  <a:gd name="connsiteX6575" fmla="*/ 3077897 w 4796532"/>
                  <a:gd name="connsiteY6575" fmla="*/ 6640057 h 6739347"/>
                  <a:gd name="connsiteX6576" fmla="*/ 3078340 w 4796532"/>
                  <a:gd name="connsiteY6576" fmla="*/ 6641719 h 6739347"/>
                  <a:gd name="connsiteX6577" fmla="*/ 3079337 w 4796532"/>
                  <a:gd name="connsiteY6577" fmla="*/ 6647703 h 6739347"/>
                  <a:gd name="connsiteX6578" fmla="*/ 3079891 w 4796532"/>
                  <a:gd name="connsiteY6578" fmla="*/ 6649809 h 6739347"/>
                  <a:gd name="connsiteX6579" fmla="*/ 3080999 w 4796532"/>
                  <a:gd name="connsiteY6579" fmla="*/ 6651581 h 6739347"/>
                  <a:gd name="connsiteX6580" fmla="*/ 3088424 w 4796532"/>
                  <a:gd name="connsiteY6580" fmla="*/ 6658452 h 6739347"/>
                  <a:gd name="connsiteX6581" fmla="*/ 3090418 w 4796532"/>
                  <a:gd name="connsiteY6581" fmla="*/ 6659671 h 6739347"/>
                  <a:gd name="connsiteX6582" fmla="*/ 3091859 w 4796532"/>
                  <a:gd name="connsiteY6582" fmla="*/ 6660114 h 6739347"/>
                  <a:gd name="connsiteX6583" fmla="*/ 3094851 w 4796532"/>
                  <a:gd name="connsiteY6583" fmla="*/ 6660557 h 6739347"/>
                  <a:gd name="connsiteX6584" fmla="*/ 3096181 w 4796532"/>
                  <a:gd name="connsiteY6584" fmla="*/ 6661222 h 6739347"/>
                  <a:gd name="connsiteX6585" fmla="*/ 3096735 w 4796532"/>
                  <a:gd name="connsiteY6585" fmla="*/ 6662109 h 6739347"/>
                  <a:gd name="connsiteX6586" fmla="*/ 3097400 w 4796532"/>
                  <a:gd name="connsiteY6586" fmla="*/ 6664879 h 6739347"/>
                  <a:gd name="connsiteX6587" fmla="*/ 3097843 w 4796532"/>
                  <a:gd name="connsiteY6587" fmla="*/ 6665988 h 6739347"/>
                  <a:gd name="connsiteX6588" fmla="*/ 3099395 w 4796532"/>
                  <a:gd name="connsiteY6588" fmla="*/ 6668093 h 6739347"/>
                  <a:gd name="connsiteX6589" fmla="*/ 3105046 w 4796532"/>
                  <a:gd name="connsiteY6589" fmla="*/ 6672858 h 6739347"/>
                  <a:gd name="connsiteX6590" fmla="*/ 3107816 w 4796532"/>
                  <a:gd name="connsiteY6590" fmla="*/ 6677402 h 6739347"/>
                  <a:gd name="connsiteX6591" fmla="*/ 3108814 w 4796532"/>
                  <a:gd name="connsiteY6591" fmla="*/ 6681945 h 6739347"/>
                  <a:gd name="connsiteX6592" fmla="*/ 3110476 w 4796532"/>
                  <a:gd name="connsiteY6592" fmla="*/ 6684716 h 6739347"/>
                  <a:gd name="connsiteX6593" fmla="*/ 3110587 w 4796532"/>
                  <a:gd name="connsiteY6593" fmla="*/ 6684716 h 6739347"/>
                  <a:gd name="connsiteX6594" fmla="*/ 3115241 w 4796532"/>
                  <a:gd name="connsiteY6594" fmla="*/ 6684050 h 6739347"/>
                  <a:gd name="connsiteX6595" fmla="*/ 3117457 w 4796532"/>
                  <a:gd name="connsiteY6595" fmla="*/ 6683164 h 6739347"/>
                  <a:gd name="connsiteX6596" fmla="*/ 3119674 w 4796532"/>
                  <a:gd name="connsiteY6596" fmla="*/ 6682720 h 6739347"/>
                  <a:gd name="connsiteX6597" fmla="*/ 3121668 w 4796532"/>
                  <a:gd name="connsiteY6597" fmla="*/ 6683275 h 6739347"/>
                  <a:gd name="connsiteX6598" fmla="*/ 3123442 w 4796532"/>
                  <a:gd name="connsiteY6598" fmla="*/ 6685381 h 6739347"/>
                  <a:gd name="connsiteX6599" fmla="*/ 3124217 w 4796532"/>
                  <a:gd name="connsiteY6599" fmla="*/ 6688040 h 6739347"/>
                  <a:gd name="connsiteX6600" fmla="*/ 3124660 w 4796532"/>
                  <a:gd name="connsiteY6600" fmla="*/ 6690589 h 6739347"/>
                  <a:gd name="connsiteX6601" fmla="*/ 3125436 w 4796532"/>
                  <a:gd name="connsiteY6601" fmla="*/ 6692805 h 6739347"/>
                  <a:gd name="connsiteX6602" fmla="*/ 3127431 w 4796532"/>
                  <a:gd name="connsiteY6602" fmla="*/ 6694357 h 6739347"/>
                  <a:gd name="connsiteX6603" fmla="*/ 3127653 w 4796532"/>
                  <a:gd name="connsiteY6603" fmla="*/ 6694578 h 6739347"/>
                  <a:gd name="connsiteX6604" fmla="*/ 3128539 w 4796532"/>
                  <a:gd name="connsiteY6604" fmla="*/ 6695465 h 6739347"/>
                  <a:gd name="connsiteX6605" fmla="*/ 3129093 w 4796532"/>
                  <a:gd name="connsiteY6605" fmla="*/ 6696794 h 6739347"/>
                  <a:gd name="connsiteX6606" fmla="*/ 3129425 w 4796532"/>
                  <a:gd name="connsiteY6606" fmla="*/ 6698235 h 6739347"/>
                  <a:gd name="connsiteX6607" fmla="*/ 3130090 w 4796532"/>
                  <a:gd name="connsiteY6607" fmla="*/ 6699786 h 6739347"/>
                  <a:gd name="connsiteX6608" fmla="*/ 3133636 w 4796532"/>
                  <a:gd name="connsiteY6608" fmla="*/ 6704219 h 6739347"/>
                  <a:gd name="connsiteX6609" fmla="*/ 3134523 w 4796532"/>
                  <a:gd name="connsiteY6609" fmla="*/ 6705992 h 6739347"/>
                  <a:gd name="connsiteX6610" fmla="*/ 3134966 w 4796532"/>
                  <a:gd name="connsiteY6610" fmla="*/ 6709649 h 6739347"/>
                  <a:gd name="connsiteX6611" fmla="*/ 3134744 w 4796532"/>
                  <a:gd name="connsiteY6611" fmla="*/ 6717517 h 6739347"/>
                  <a:gd name="connsiteX6612" fmla="*/ 3135853 w 4796532"/>
                  <a:gd name="connsiteY6612" fmla="*/ 6720952 h 6739347"/>
                  <a:gd name="connsiteX6613" fmla="*/ 3137847 w 4796532"/>
                  <a:gd name="connsiteY6613" fmla="*/ 6722947 h 6739347"/>
                  <a:gd name="connsiteX6614" fmla="*/ 3146491 w 4796532"/>
                  <a:gd name="connsiteY6614" fmla="*/ 6728155 h 6739347"/>
                  <a:gd name="connsiteX6615" fmla="*/ 3149040 w 4796532"/>
                  <a:gd name="connsiteY6615" fmla="*/ 6729152 h 6739347"/>
                  <a:gd name="connsiteX6616" fmla="*/ 3149927 w 4796532"/>
                  <a:gd name="connsiteY6616" fmla="*/ 6729485 h 6739347"/>
                  <a:gd name="connsiteX6617" fmla="*/ 3161673 w 4796532"/>
                  <a:gd name="connsiteY6617" fmla="*/ 6730593 h 6739347"/>
                  <a:gd name="connsiteX6618" fmla="*/ 3164111 w 4796532"/>
                  <a:gd name="connsiteY6618" fmla="*/ 6731480 h 6739347"/>
                  <a:gd name="connsiteX6619" fmla="*/ 3167324 w 4796532"/>
                  <a:gd name="connsiteY6619" fmla="*/ 6735912 h 6739347"/>
                  <a:gd name="connsiteX6620" fmla="*/ 3169430 w 4796532"/>
                  <a:gd name="connsiteY6620" fmla="*/ 6737574 h 6739347"/>
                  <a:gd name="connsiteX6621" fmla="*/ 3171757 w 4796532"/>
                  <a:gd name="connsiteY6621" fmla="*/ 6737574 h 6739347"/>
                  <a:gd name="connsiteX6622" fmla="*/ 3175746 w 4796532"/>
                  <a:gd name="connsiteY6622" fmla="*/ 6734915 h 6739347"/>
                  <a:gd name="connsiteX6623" fmla="*/ 3177963 w 4796532"/>
                  <a:gd name="connsiteY6623" fmla="*/ 6734028 h 6739347"/>
                  <a:gd name="connsiteX6624" fmla="*/ 3180290 w 4796532"/>
                  <a:gd name="connsiteY6624" fmla="*/ 6734250 h 6739347"/>
                  <a:gd name="connsiteX6625" fmla="*/ 3186274 w 4796532"/>
                  <a:gd name="connsiteY6625" fmla="*/ 6737242 h 6739347"/>
                  <a:gd name="connsiteX6626" fmla="*/ 3189598 w 4796532"/>
                  <a:gd name="connsiteY6626" fmla="*/ 6738904 h 6739347"/>
                  <a:gd name="connsiteX6627" fmla="*/ 3191815 w 4796532"/>
                  <a:gd name="connsiteY6627" fmla="*/ 6739348 h 6739347"/>
                  <a:gd name="connsiteX6628" fmla="*/ 3199683 w 4796532"/>
                  <a:gd name="connsiteY6628" fmla="*/ 6738683 h 6739347"/>
                  <a:gd name="connsiteX6629" fmla="*/ 3201455 w 4796532"/>
                  <a:gd name="connsiteY6629" fmla="*/ 6738683 h 6739347"/>
                  <a:gd name="connsiteX6630" fmla="*/ 3206220 w 4796532"/>
                  <a:gd name="connsiteY6630" fmla="*/ 6737020 h 6739347"/>
                  <a:gd name="connsiteX6631" fmla="*/ 3208880 w 4796532"/>
                  <a:gd name="connsiteY6631" fmla="*/ 6735358 h 6739347"/>
                  <a:gd name="connsiteX6632" fmla="*/ 3209324 w 4796532"/>
                  <a:gd name="connsiteY6632" fmla="*/ 6733917 h 6739347"/>
                  <a:gd name="connsiteX6633" fmla="*/ 3208770 w 4796532"/>
                  <a:gd name="connsiteY6633" fmla="*/ 6732033 h 6739347"/>
                  <a:gd name="connsiteX6634" fmla="*/ 3208215 w 4796532"/>
                  <a:gd name="connsiteY6634" fmla="*/ 6728931 h 6739347"/>
                  <a:gd name="connsiteX6635" fmla="*/ 3208548 w 4796532"/>
                  <a:gd name="connsiteY6635" fmla="*/ 6725828 h 6739347"/>
                  <a:gd name="connsiteX6636" fmla="*/ 3209656 w 4796532"/>
                  <a:gd name="connsiteY6636" fmla="*/ 6724387 h 6739347"/>
                  <a:gd name="connsiteX6637" fmla="*/ 3211207 w 4796532"/>
                  <a:gd name="connsiteY6637" fmla="*/ 6723279 h 6739347"/>
                  <a:gd name="connsiteX6638" fmla="*/ 3212870 w 4796532"/>
                  <a:gd name="connsiteY6638" fmla="*/ 6721285 h 6739347"/>
                  <a:gd name="connsiteX6639" fmla="*/ 3213867 w 4796532"/>
                  <a:gd name="connsiteY6639" fmla="*/ 6718514 h 6739347"/>
                  <a:gd name="connsiteX6640" fmla="*/ 3214421 w 4796532"/>
                  <a:gd name="connsiteY6640" fmla="*/ 6716187 h 6739347"/>
                  <a:gd name="connsiteX6641" fmla="*/ 3215640 w 4796532"/>
                  <a:gd name="connsiteY6641" fmla="*/ 6714968 h 6739347"/>
                  <a:gd name="connsiteX6642" fmla="*/ 3218632 w 4796532"/>
                  <a:gd name="connsiteY6642" fmla="*/ 6715522 h 6739347"/>
                  <a:gd name="connsiteX6643" fmla="*/ 3221181 w 4796532"/>
                  <a:gd name="connsiteY6643" fmla="*/ 6714081 h 6739347"/>
                  <a:gd name="connsiteX6644" fmla="*/ 3224948 w 4796532"/>
                  <a:gd name="connsiteY6644" fmla="*/ 6703333 h 6739347"/>
                  <a:gd name="connsiteX6645" fmla="*/ 3227054 w 4796532"/>
                  <a:gd name="connsiteY6645" fmla="*/ 6699122 h 6739347"/>
                  <a:gd name="connsiteX6646" fmla="*/ 3230822 w 4796532"/>
                  <a:gd name="connsiteY6646" fmla="*/ 6696794 h 6739347"/>
                  <a:gd name="connsiteX6647" fmla="*/ 3243898 w 4796532"/>
                  <a:gd name="connsiteY6647" fmla="*/ 6694246 h 6739347"/>
                  <a:gd name="connsiteX6648" fmla="*/ 3247222 w 4796532"/>
                  <a:gd name="connsiteY6648" fmla="*/ 6692472 h 6739347"/>
                  <a:gd name="connsiteX6649" fmla="*/ 3253206 w 4796532"/>
                  <a:gd name="connsiteY6649" fmla="*/ 6687375 h 6739347"/>
                  <a:gd name="connsiteX6650" fmla="*/ 3262958 w 4796532"/>
                  <a:gd name="connsiteY6650" fmla="*/ 6681280 h 6739347"/>
                  <a:gd name="connsiteX6651" fmla="*/ 3265507 w 4796532"/>
                  <a:gd name="connsiteY6651" fmla="*/ 6678399 h 6739347"/>
                  <a:gd name="connsiteX6652" fmla="*/ 3267834 w 4796532"/>
                  <a:gd name="connsiteY6652" fmla="*/ 6674077 h 6739347"/>
                  <a:gd name="connsiteX6653" fmla="*/ 3272599 w 4796532"/>
                  <a:gd name="connsiteY6653" fmla="*/ 6661001 h 6739347"/>
                  <a:gd name="connsiteX6654" fmla="*/ 3273374 w 4796532"/>
                  <a:gd name="connsiteY6654" fmla="*/ 6660003 h 6739347"/>
                  <a:gd name="connsiteX6655" fmla="*/ 3281132 w 4796532"/>
                  <a:gd name="connsiteY6655" fmla="*/ 6649920 h 6739347"/>
                  <a:gd name="connsiteX6656" fmla="*/ 3286562 w 4796532"/>
                  <a:gd name="connsiteY6656" fmla="*/ 6641165 h 6739347"/>
                  <a:gd name="connsiteX6657" fmla="*/ 3286562 w 4796532"/>
                  <a:gd name="connsiteY6657" fmla="*/ 6641165 h 6739347"/>
                  <a:gd name="connsiteX6658" fmla="*/ 3283680 w 4796532"/>
                  <a:gd name="connsiteY6658" fmla="*/ 6636622 h 6739347"/>
                  <a:gd name="connsiteX6659" fmla="*/ 3278804 w 4796532"/>
                  <a:gd name="connsiteY6659" fmla="*/ 6633851 h 6739347"/>
                  <a:gd name="connsiteX6660" fmla="*/ 3273374 w 4796532"/>
                  <a:gd name="connsiteY6660" fmla="*/ 6632743 h 6739347"/>
                  <a:gd name="connsiteX6661" fmla="*/ 3268166 w 4796532"/>
                  <a:gd name="connsiteY6661" fmla="*/ 6630638 h 6739347"/>
                  <a:gd name="connsiteX6662" fmla="*/ 3264842 w 4796532"/>
                  <a:gd name="connsiteY6662" fmla="*/ 6627313 h 6739347"/>
                  <a:gd name="connsiteX6663" fmla="*/ 3257861 w 4796532"/>
                  <a:gd name="connsiteY6663" fmla="*/ 6611910 h 6739347"/>
                  <a:gd name="connsiteX6664" fmla="*/ 3256752 w 4796532"/>
                  <a:gd name="connsiteY6664" fmla="*/ 6608585 h 6739347"/>
                  <a:gd name="connsiteX6665" fmla="*/ 3256309 w 4796532"/>
                  <a:gd name="connsiteY6665" fmla="*/ 6605261 h 6739347"/>
                  <a:gd name="connsiteX6666" fmla="*/ 3255422 w 4796532"/>
                  <a:gd name="connsiteY6666" fmla="*/ 6602158 h 6739347"/>
                  <a:gd name="connsiteX6667" fmla="*/ 3253428 w 4796532"/>
                  <a:gd name="connsiteY6667" fmla="*/ 6599388 h 6739347"/>
                  <a:gd name="connsiteX6668" fmla="*/ 3249328 w 4796532"/>
                  <a:gd name="connsiteY6668" fmla="*/ 6595509 h 6739347"/>
                  <a:gd name="connsiteX6669" fmla="*/ 3246225 w 4796532"/>
                  <a:gd name="connsiteY6669" fmla="*/ 6591188 h 6739347"/>
                  <a:gd name="connsiteX6670" fmla="*/ 3231930 w 4796532"/>
                  <a:gd name="connsiteY6670" fmla="*/ 6564481 h 6739347"/>
                  <a:gd name="connsiteX6671" fmla="*/ 3229935 w 4796532"/>
                  <a:gd name="connsiteY6671" fmla="*/ 6562486 h 6739347"/>
                  <a:gd name="connsiteX6672" fmla="*/ 3223729 w 4796532"/>
                  <a:gd name="connsiteY6672" fmla="*/ 6557832 h 6739347"/>
                  <a:gd name="connsiteX6673" fmla="*/ 3220294 w 4796532"/>
                  <a:gd name="connsiteY6673" fmla="*/ 6553732 h 6739347"/>
                  <a:gd name="connsiteX6674" fmla="*/ 3214089 w 4796532"/>
                  <a:gd name="connsiteY6674" fmla="*/ 6544312 h 6739347"/>
                  <a:gd name="connsiteX6675" fmla="*/ 3206109 w 4796532"/>
                  <a:gd name="connsiteY6675" fmla="*/ 6528466 h 6739347"/>
                  <a:gd name="connsiteX6676" fmla="*/ 3202674 w 4796532"/>
                  <a:gd name="connsiteY6676" fmla="*/ 6525363 h 6739347"/>
                  <a:gd name="connsiteX6677" fmla="*/ 3192922 w 4796532"/>
                  <a:gd name="connsiteY6677" fmla="*/ 6520487 h 6739347"/>
                  <a:gd name="connsiteX6678" fmla="*/ 3190152 w 4796532"/>
                  <a:gd name="connsiteY6678" fmla="*/ 6516497 h 6739347"/>
                  <a:gd name="connsiteX6679" fmla="*/ 3188822 w 4796532"/>
                  <a:gd name="connsiteY6679" fmla="*/ 6511289 h 6739347"/>
                  <a:gd name="connsiteX6680" fmla="*/ 3188822 w 4796532"/>
                  <a:gd name="connsiteY6680" fmla="*/ 6505195 h 6739347"/>
                  <a:gd name="connsiteX6681" fmla="*/ 3188933 w 4796532"/>
                  <a:gd name="connsiteY6681" fmla="*/ 6503532 h 6739347"/>
                  <a:gd name="connsiteX6682" fmla="*/ 3189377 w 4796532"/>
                  <a:gd name="connsiteY6682" fmla="*/ 6501981 h 6739347"/>
                  <a:gd name="connsiteX6683" fmla="*/ 3188712 w 4796532"/>
                  <a:gd name="connsiteY6683" fmla="*/ 6501981 h 6739347"/>
                  <a:gd name="connsiteX6684" fmla="*/ 3188933 w 4796532"/>
                  <a:gd name="connsiteY6684" fmla="*/ 6499432 h 6739347"/>
                  <a:gd name="connsiteX6685" fmla="*/ 3188157 w 4796532"/>
                  <a:gd name="connsiteY6685" fmla="*/ 6492008 h 6739347"/>
                  <a:gd name="connsiteX6686" fmla="*/ 3188379 w 4796532"/>
                  <a:gd name="connsiteY6686" fmla="*/ 6490456 h 6739347"/>
                  <a:gd name="connsiteX6687" fmla="*/ 3187936 w 4796532"/>
                  <a:gd name="connsiteY6687" fmla="*/ 6489569 h 6739347"/>
                  <a:gd name="connsiteX6688" fmla="*/ 3187271 w 4796532"/>
                  <a:gd name="connsiteY6688" fmla="*/ 6485913 h 6739347"/>
                  <a:gd name="connsiteX6689" fmla="*/ 3186828 w 4796532"/>
                  <a:gd name="connsiteY6689" fmla="*/ 6485137 h 6739347"/>
                  <a:gd name="connsiteX6690" fmla="*/ 3178184 w 4796532"/>
                  <a:gd name="connsiteY6690" fmla="*/ 6479264 h 6739347"/>
                  <a:gd name="connsiteX6691" fmla="*/ 3176411 w 4796532"/>
                  <a:gd name="connsiteY6691" fmla="*/ 6477380 h 6739347"/>
                  <a:gd name="connsiteX6692" fmla="*/ 3175635 w 4796532"/>
                  <a:gd name="connsiteY6692" fmla="*/ 6475164 h 6739347"/>
                  <a:gd name="connsiteX6693" fmla="*/ 3174638 w 4796532"/>
                  <a:gd name="connsiteY6693" fmla="*/ 6473501 h 6739347"/>
                  <a:gd name="connsiteX6694" fmla="*/ 3167879 w 4796532"/>
                  <a:gd name="connsiteY6694" fmla="*/ 6470509 h 6739347"/>
                  <a:gd name="connsiteX6695" fmla="*/ 3160121 w 4796532"/>
                  <a:gd name="connsiteY6695" fmla="*/ 6461423 h 6739347"/>
                  <a:gd name="connsiteX6696" fmla="*/ 3159124 w 4796532"/>
                  <a:gd name="connsiteY6696" fmla="*/ 6452114 h 6739347"/>
                  <a:gd name="connsiteX6697" fmla="*/ 3159346 w 4796532"/>
                  <a:gd name="connsiteY6697" fmla="*/ 6449122 h 6739347"/>
                  <a:gd name="connsiteX6698" fmla="*/ 3159789 w 4796532"/>
                  <a:gd name="connsiteY6698" fmla="*/ 6448457 h 6739347"/>
                  <a:gd name="connsiteX6699" fmla="*/ 3161673 w 4796532"/>
                  <a:gd name="connsiteY6699" fmla="*/ 6446352 h 6739347"/>
                  <a:gd name="connsiteX6700" fmla="*/ 3162338 w 4796532"/>
                  <a:gd name="connsiteY6700" fmla="*/ 6444911 h 6739347"/>
                  <a:gd name="connsiteX6701" fmla="*/ 3162338 w 4796532"/>
                  <a:gd name="connsiteY6701" fmla="*/ 6443249 h 6739347"/>
                  <a:gd name="connsiteX6702" fmla="*/ 3161894 w 4796532"/>
                  <a:gd name="connsiteY6702" fmla="*/ 6441587 h 6739347"/>
                  <a:gd name="connsiteX6703" fmla="*/ 3161894 w 4796532"/>
                  <a:gd name="connsiteY6703" fmla="*/ 6439813 h 6739347"/>
                  <a:gd name="connsiteX6704" fmla="*/ 3162670 w 4796532"/>
                  <a:gd name="connsiteY6704" fmla="*/ 6437930 h 6739347"/>
                  <a:gd name="connsiteX6705" fmla="*/ 3162892 w 4796532"/>
                  <a:gd name="connsiteY6705" fmla="*/ 6436600 h 6739347"/>
                  <a:gd name="connsiteX6706" fmla="*/ 3162116 w 4796532"/>
                  <a:gd name="connsiteY6706" fmla="*/ 6433165 h 6739347"/>
                  <a:gd name="connsiteX6707" fmla="*/ 3162670 w 4796532"/>
                  <a:gd name="connsiteY6707" fmla="*/ 6431502 h 6739347"/>
                  <a:gd name="connsiteX6708" fmla="*/ 3164997 w 4796532"/>
                  <a:gd name="connsiteY6708" fmla="*/ 6427956 h 6739347"/>
                  <a:gd name="connsiteX6709" fmla="*/ 3166216 w 4796532"/>
                  <a:gd name="connsiteY6709" fmla="*/ 6426737 h 6739347"/>
                  <a:gd name="connsiteX6710" fmla="*/ 3169873 w 4796532"/>
                  <a:gd name="connsiteY6710" fmla="*/ 6424521 h 6739347"/>
                  <a:gd name="connsiteX6711" fmla="*/ 3171646 w 4796532"/>
                  <a:gd name="connsiteY6711" fmla="*/ 6422859 h 6739347"/>
                  <a:gd name="connsiteX6712" fmla="*/ 3172755 w 4796532"/>
                  <a:gd name="connsiteY6712" fmla="*/ 6419756 h 6739347"/>
                  <a:gd name="connsiteX6713" fmla="*/ 3173419 w 4796532"/>
                  <a:gd name="connsiteY6713" fmla="*/ 6418980 h 6739347"/>
                  <a:gd name="connsiteX6714" fmla="*/ 3173973 w 4796532"/>
                  <a:gd name="connsiteY6714" fmla="*/ 6417872 h 6739347"/>
                  <a:gd name="connsiteX6715" fmla="*/ 3173973 w 4796532"/>
                  <a:gd name="connsiteY6715" fmla="*/ 6415878 h 6739347"/>
                  <a:gd name="connsiteX6716" fmla="*/ 3173641 w 4796532"/>
                  <a:gd name="connsiteY6716" fmla="*/ 6414548 h 6739347"/>
                  <a:gd name="connsiteX6717" fmla="*/ 3173087 w 4796532"/>
                  <a:gd name="connsiteY6717" fmla="*/ 6413218 h 6739347"/>
                  <a:gd name="connsiteX6718" fmla="*/ 3172311 w 4796532"/>
                  <a:gd name="connsiteY6718" fmla="*/ 6412553 h 6739347"/>
                  <a:gd name="connsiteX6719" fmla="*/ 3170538 w 4796532"/>
                  <a:gd name="connsiteY6719" fmla="*/ 6413883 h 6739347"/>
                  <a:gd name="connsiteX6720" fmla="*/ 3168322 w 4796532"/>
                  <a:gd name="connsiteY6720" fmla="*/ 6414658 h 6739347"/>
                  <a:gd name="connsiteX6721" fmla="*/ 3165551 w 4796532"/>
                  <a:gd name="connsiteY6721" fmla="*/ 6419202 h 6739347"/>
                  <a:gd name="connsiteX6722" fmla="*/ 3163668 w 4796532"/>
                  <a:gd name="connsiteY6722" fmla="*/ 6418537 h 6739347"/>
                  <a:gd name="connsiteX6723" fmla="*/ 3162892 w 4796532"/>
                  <a:gd name="connsiteY6723" fmla="*/ 6416321 h 6739347"/>
                  <a:gd name="connsiteX6724" fmla="*/ 3163114 w 4796532"/>
                  <a:gd name="connsiteY6724" fmla="*/ 6413439 h 6739347"/>
                  <a:gd name="connsiteX6725" fmla="*/ 3164000 w 4796532"/>
                  <a:gd name="connsiteY6725" fmla="*/ 6410780 h 6739347"/>
                  <a:gd name="connsiteX6726" fmla="*/ 3162448 w 4796532"/>
                  <a:gd name="connsiteY6726" fmla="*/ 6405572 h 6739347"/>
                  <a:gd name="connsiteX6727" fmla="*/ 3162448 w 4796532"/>
                  <a:gd name="connsiteY6727" fmla="*/ 6399033 h 6739347"/>
                  <a:gd name="connsiteX6728" fmla="*/ 3163335 w 4796532"/>
                  <a:gd name="connsiteY6728" fmla="*/ 6392606 h 6739347"/>
                  <a:gd name="connsiteX6729" fmla="*/ 3166549 w 4796532"/>
                  <a:gd name="connsiteY6729" fmla="*/ 6383741 h 6739347"/>
                  <a:gd name="connsiteX6730" fmla="*/ 3169319 w 4796532"/>
                  <a:gd name="connsiteY6730" fmla="*/ 6367008 h 6739347"/>
                  <a:gd name="connsiteX6731" fmla="*/ 3175857 w 4796532"/>
                  <a:gd name="connsiteY6731" fmla="*/ 6345398 h 6739347"/>
                  <a:gd name="connsiteX6732" fmla="*/ 3180622 w 4796532"/>
                  <a:gd name="connsiteY6732" fmla="*/ 6335315 h 6739347"/>
                  <a:gd name="connsiteX6733" fmla="*/ 3187160 w 4796532"/>
                  <a:gd name="connsiteY6733" fmla="*/ 6328333 h 6739347"/>
                  <a:gd name="connsiteX6734" fmla="*/ 3184501 w 4796532"/>
                  <a:gd name="connsiteY6734" fmla="*/ 6326117 h 6739347"/>
                  <a:gd name="connsiteX6735" fmla="*/ 3181620 w 4796532"/>
                  <a:gd name="connsiteY6735" fmla="*/ 6324898 h 6739347"/>
                  <a:gd name="connsiteX6736" fmla="*/ 3178517 w 4796532"/>
                  <a:gd name="connsiteY6736" fmla="*/ 6324344 h 6739347"/>
                  <a:gd name="connsiteX6737" fmla="*/ 3175081 w 4796532"/>
                  <a:gd name="connsiteY6737" fmla="*/ 6324344 h 6739347"/>
                  <a:gd name="connsiteX6738" fmla="*/ 3174195 w 4796532"/>
                  <a:gd name="connsiteY6738" fmla="*/ 6324676 h 6739347"/>
                  <a:gd name="connsiteX6739" fmla="*/ 3170427 w 4796532"/>
                  <a:gd name="connsiteY6739" fmla="*/ 6327890 h 6739347"/>
                  <a:gd name="connsiteX6740" fmla="*/ 3169319 w 4796532"/>
                  <a:gd name="connsiteY6740" fmla="*/ 6329885 h 6739347"/>
                  <a:gd name="connsiteX6741" fmla="*/ 3168987 w 4796532"/>
                  <a:gd name="connsiteY6741" fmla="*/ 6331547 h 6739347"/>
                  <a:gd name="connsiteX6742" fmla="*/ 3169208 w 4796532"/>
                  <a:gd name="connsiteY6742" fmla="*/ 6335093 h 6739347"/>
                  <a:gd name="connsiteX6743" fmla="*/ 3168876 w 4796532"/>
                  <a:gd name="connsiteY6743" fmla="*/ 6339415 h 6739347"/>
                  <a:gd name="connsiteX6744" fmla="*/ 3168100 w 4796532"/>
                  <a:gd name="connsiteY6744" fmla="*/ 6343958 h 6739347"/>
                  <a:gd name="connsiteX6745" fmla="*/ 3166881 w 4796532"/>
                  <a:gd name="connsiteY6745" fmla="*/ 6348169 h 6739347"/>
                  <a:gd name="connsiteX6746" fmla="*/ 3165108 w 4796532"/>
                  <a:gd name="connsiteY6746" fmla="*/ 6351604 h 6739347"/>
                  <a:gd name="connsiteX6747" fmla="*/ 3164665 w 4796532"/>
                  <a:gd name="connsiteY6747" fmla="*/ 6353488 h 6739347"/>
                  <a:gd name="connsiteX6748" fmla="*/ 3165219 w 4796532"/>
                  <a:gd name="connsiteY6748" fmla="*/ 6358032 h 6739347"/>
                  <a:gd name="connsiteX6749" fmla="*/ 3164443 w 4796532"/>
                  <a:gd name="connsiteY6749" fmla="*/ 6360248 h 6739347"/>
                  <a:gd name="connsiteX6750" fmla="*/ 3163224 w 4796532"/>
                  <a:gd name="connsiteY6750" fmla="*/ 6361800 h 6739347"/>
                  <a:gd name="connsiteX6751" fmla="*/ 3162448 w 4796532"/>
                  <a:gd name="connsiteY6751" fmla="*/ 6363129 h 6739347"/>
                  <a:gd name="connsiteX6752" fmla="*/ 3162005 w 4796532"/>
                  <a:gd name="connsiteY6752" fmla="*/ 6364570 h 6739347"/>
                  <a:gd name="connsiteX6753" fmla="*/ 3161783 w 4796532"/>
                  <a:gd name="connsiteY6753" fmla="*/ 6366786 h 6739347"/>
                  <a:gd name="connsiteX6754" fmla="*/ 3161783 w 4796532"/>
                  <a:gd name="connsiteY6754" fmla="*/ 6372437 h 6739347"/>
                  <a:gd name="connsiteX6755" fmla="*/ 3160564 w 4796532"/>
                  <a:gd name="connsiteY6755" fmla="*/ 6378865 h 6739347"/>
                  <a:gd name="connsiteX6756" fmla="*/ 3158681 w 4796532"/>
                  <a:gd name="connsiteY6756" fmla="*/ 6384184 h 6739347"/>
                  <a:gd name="connsiteX6757" fmla="*/ 3155910 w 4796532"/>
                  <a:gd name="connsiteY6757" fmla="*/ 6386400 h 6739347"/>
                  <a:gd name="connsiteX6758" fmla="*/ 3153694 w 4796532"/>
                  <a:gd name="connsiteY6758" fmla="*/ 6385292 h 6739347"/>
                  <a:gd name="connsiteX6759" fmla="*/ 3153694 w 4796532"/>
                  <a:gd name="connsiteY6759" fmla="*/ 6382744 h 6739347"/>
                  <a:gd name="connsiteX6760" fmla="*/ 3153694 w 4796532"/>
                  <a:gd name="connsiteY6760" fmla="*/ 6380195 h 6739347"/>
                  <a:gd name="connsiteX6761" fmla="*/ 3152032 w 4796532"/>
                  <a:gd name="connsiteY6761" fmla="*/ 6379087 h 6739347"/>
                  <a:gd name="connsiteX6762" fmla="*/ 3150924 w 4796532"/>
                  <a:gd name="connsiteY6762" fmla="*/ 6377757 h 6739347"/>
                  <a:gd name="connsiteX6763" fmla="*/ 3150037 w 4796532"/>
                  <a:gd name="connsiteY6763" fmla="*/ 6374654 h 6739347"/>
                  <a:gd name="connsiteX6764" fmla="*/ 3149483 w 4796532"/>
                  <a:gd name="connsiteY6764" fmla="*/ 6370997 h 6739347"/>
                  <a:gd name="connsiteX6765" fmla="*/ 3149483 w 4796532"/>
                  <a:gd name="connsiteY6765" fmla="*/ 6368226 h 6739347"/>
                  <a:gd name="connsiteX6766" fmla="*/ 3150259 w 4796532"/>
                  <a:gd name="connsiteY6766" fmla="*/ 6368226 h 6739347"/>
                  <a:gd name="connsiteX6767" fmla="*/ 3150702 w 4796532"/>
                  <a:gd name="connsiteY6767" fmla="*/ 6368892 h 6739347"/>
                  <a:gd name="connsiteX6768" fmla="*/ 3152586 w 4796532"/>
                  <a:gd name="connsiteY6768" fmla="*/ 6370443 h 6739347"/>
                  <a:gd name="connsiteX6769" fmla="*/ 3154248 w 4796532"/>
                  <a:gd name="connsiteY6769" fmla="*/ 6365678 h 6739347"/>
                  <a:gd name="connsiteX6770" fmla="*/ 3156464 w 4796532"/>
                  <a:gd name="connsiteY6770" fmla="*/ 6360802 h 6739347"/>
                  <a:gd name="connsiteX6771" fmla="*/ 3157240 w 4796532"/>
                  <a:gd name="connsiteY6771" fmla="*/ 6360026 h 6739347"/>
                  <a:gd name="connsiteX6772" fmla="*/ 3158238 w 4796532"/>
                  <a:gd name="connsiteY6772" fmla="*/ 6359472 h 6739347"/>
                  <a:gd name="connsiteX6773" fmla="*/ 3159124 w 4796532"/>
                  <a:gd name="connsiteY6773" fmla="*/ 6358807 h 6739347"/>
                  <a:gd name="connsiteX6774" fmla="*/ 3159568 w 4796532"/>
                  <a:gd name="connsiteY6774" fmla="*/ 6357699 h 6739347"/>
                  <a:gd name="connsiteX6775" fmla="*/ 3157129 w 4796532"/>
                  <a:gd name="connsiteY6775" fmla="*/ 6353488 h 6739347"/>
                  <a:gd name="connsiteX6776" fmla="*/ 3158348 w 4796532"/>
                  <a:gd name="connsiteY6776" fmla="*/ 6350053 h 6739347"/>
                  <a:gd name="connsiteX6777" fmla="*/ 3159013 w 4796532"/>
                  <a:gd name="connsiteY6777" fmla="*/ 6348834 h 6739347"/>
                  <a:gd name="connsiteX6778" fmla="*/ 3159900 w 4796532"/>
                  <a:gd name="connsiteY6778" fmla="*/ 6347504 h 6739347"/>
                  <a:gd name="connsiteX6779" fmla="*/ 3161118 w 4796532"/>
                  <a:gd name="connsiteY6779" fmla="*/ 6346618 h 6739347"/>
                  <a:gd name="connsiteX6780" fmla="*/ 3164111 w 4796532"/>
                  <a:gd name="connsiteY6780" fmla="*/ 6345842 h 6739347"/>
                  <a:gd name="connsiteX6781" fmla="*/ 3164997 w 4796532"/>
                  <a:gd name="connsiteY6781" fmla="*/ 6344845 h 6739347"/>
                  <a:gd name="connsiteX6782" fmla="*/ 3164997 w 4796532"/>
                  <a:gd name="connsiteY6782" fmla="*/ 6343293 h 6739347"/>
                  <a:gd name="connsiteX6783" fmla="*/ 3163446 w 4796532"/>
                  <a:gd name="connsiteY6783" fmla="*/ 6337863 h 6739347"/>
                  <a:gd name="connsiteX6784" fmla="*/ 3162670 w 4796532"/>
                  <a:gd name="connsiteY6784" fmla="*/ 6336422 h 6739347"/>
                  <a:gd name="connsiteX6785" fmla="*/ 3161008 w 4796532"/>
                  <a:gd name="connsiteY6785" fmla="*/ 6336201 h 6739347"/>
                  <a:gd name="connsiteX6786" fmla="*/ 3159235 w 4796532"/>
                  <a:gd name="connsiteY6786" fmla="*/ 6336644 h 6739347"/>
                  <a:gd name="connsiteX6787" fmla="*/ 3158016 w 4796532"/>
                  <a:gd name="connsiteY6787" fmla="*/ 6337198 h 6739347"/>
                  <a:gd name="connsiteX6788" fmla="*/ 3158459 w 4796532"/>
                  <a:gd name="connsiteY6788" fmla="*/ 6335536 h 6739347"/>
                  <a:gd name="connsiteX6789" fmla="*/ 3160011 w 4796532"/>
                  <a:gd name="connsiteY6789" fmla="*/ 6332101 h 6739347"/>
                  <a:gd name="connsiteX6790" fmla="*/ 3160343 w 4796532"/>
                  <a:gd name="connsiteY6790" fmla="*/ 6330771 h 6739347"/>
                  <a:gd name="connsiteX6791" fmla="*/ 3159568 w 4796532"/>
                  <a:gd name="connsiteY6791" fmla="*/ 6329109 h 6739347"/>
                  <a:gd name="connsiteX6792" fmla="*/ 3157018 w 4796532"/>
                  <a:gd name="connsiteY6792" fmla="*/ 6328333 h 6739347"/>
                  <a:gd name="connsiteX6793" fmla="*/ 3156464 w 4796532"/>
                  <a:gd name="connsiteY6793" fmla="*/ 6327114 h 6739347"/>
                  <a:gd name="connsiteX6794" fmla="*/ 3156021 w 4796532"/>
                  <a:gd name="connsiteY6794" fmla="*/ 6323346 h 6739347"/>
                  <a:gd name="connsiteX6795" fmla="*/ 3154803 w 4796532"/>
                  <a:gd name="connsiteY6795" fmla="*/ 6320465 h 6739347"/>
                  <a:gd name="connsiteX6796" fmla="*/ 3151921 w 4796532"/>
                  <a:gd name="connsiteY6796" fmla="*/ 6315700 h 6739347"/>
                  <a:gd name="connsiteX6797" fmla="*/ 3148596 w 4796532"/>
                  <a:gd name="connsiteY6797" fmla="*/ 6305616 h 6739347"/>
                  <a:gd name="connsiteX6798" fmla="*/ 3147599 w 4796532"/>
                  <a:gd name="connsiteY6798" fmla="*/ 6303843 h 6739347"/>
                  <a:gd name="connsiteX6799" fmla="*/ 3145937 w 4796532"/>
                  <a:gd name="connsiteY6799" fmla="*/ 6302624 h 6739347"/>
                  <a:gd name="connsiteX6800" fmla="*/ 3143942 w 4796532"/>
                  <a:gd name="connsiteY6800" fmla="*/ 6299743 h 6739347"/>
                  <a:gd name="connsiteX6801" fmla="*/ 3140951 w 4796532"/>
                  <a:gd name="connsiteY6801" fmla="*/ 6294202 h 6739347"/>
                  <a:gd name="connsiteX6802" fmla="*/ 3138180 w 4796532"/>
                  <a:gd name="connsiteY6802" fmla="*/ 6282345 h 6739347"/>
                  <a:gd name="connsiteX6803" fmla="*/ 3135964 w 4796532"/>
                  <a:gd name="connsiteY6803" fmla="*/ 6275474 h 6739347"/>
                  <a:gd name="connsiteX6804" fmla="*/ 3133193 w 4796532"/>
                  <a:gd name="connsiteY6804" fmla="*/ 6272482 h 6739347"/>
                  <a:gd name="connsiteX6805" fmla="*/ 3131974 w 4796532"/>
                  <a:gd name="connsiteY6805" fmla="*/ 6273147 h 6739347"/>
                  <a:gd name="connsiteX6806" fmla="*/ 3129758 w 4796532"/>
                  <a:gd name="connsiteY6806" fmla="*/ 6276029 h 6739347"/>
                  <a:gd name="connsiteX6807" fmla="*/ 3128539 w 4796532"/>
                  <a:gd name="connsiteY6807" fmla="*/ 6276915 h 6739347"/>
                  <a:gd name="connsiteX6808" fmla="*/ 3126988 w 4796532"/>
                  <a:gd name="connsiteY6808" fmla="*/ 6276915 h 6739347"/>
                  <a:gd name="connsiteX6809" fmla="*/ 3124660 w 4796532"/>
                  <a:gd name="connsiteY6809" fmla="*/ 6275142 h 6739347"/>
                  <a:gd name="connsiteX6810" fmla="*/ 3123553 w 4796532"/>
                  <a:gd name="connsiteY6810" fmla="*/ 6274699 h 6739347"/>
                  <a:gd name="connsiteX6811" fmla="*/ 3122001 w 4796532"/>
                  <a:gd name="connsiteY6811" fmla="*/ 6273812 h 6739347"/>
                  <a:gd name="connsiteX6812" fmla="*/ 3120006 w 4796532"/>
                  <a:gd name="connsiteY6812" fmla="*/ 6271707 h 6739347"/>
                  <a:gd name="connsiteX6813" fmla="*/ 3118122 w 4796532"/>
                  <a:gd name="connsiteY6813" fmla="*/ 6269268 h 6739347"/>
                  <a:gd name="connsiteX6814" fmla="*/ 3116903 w 4796532"/>
                  <a:gd name="connsiteY6814" fmla="*/ 6267274 h 6739347"/>
                  <a:gd name="connsiteX6815" fmla="*/ 3115906 w 4796532"/>
                  <a:gd name="connsiteY6815" fmla="*/ 6264171 h 6739347"/>
                  <a:gd name="connsiteX6816" fmla="*/ 3114355 w 4796532"/>
                  <a:gd name="connsiteY6816" fmla="*/ 6257301 h 6739347"/>
                  <a:gd name="connsiteX6817" fmla="*/ 3113136 w 4796532"/>
                  <a:gd name="connsiteY6817" fmla="*/ 6254419 h 6739347"/>
                  <a:gd name="connsiteX6818" fmla="*/ 3111030 w 4796532"/>
                  <a:gd name="connsiteY6818" fmla="*/ 6252314 h 6739347"/>
                  <a:gd name="connsiteX6819" fmla="*/ 3108371 w 4796532"/>
                  <a:gd name="connsiteY6819" fmla="*/ 6251095 h 6739347"/>
                  <a:gd name="connsiteX6820" fmla="*/ 3091305 w 4796532"/>
                  <a:gd name="connsiteY6820" fmla="*/ 6246330 h 6739347"/>
                  <a:gd name="connsiteX6821" fmla="*/ 3089975 w 4796532"/>
                  <a:gd name="connsiteY6821" fmla="*/ 6246330 h 6739347"/>
                  <a:gd name="connsiteX6822" fmla="*/ 3087427 w 4796532"/>
                  <a:gd name="connsiteY6822" fmla="*/ 6246773 h 6739347"/>
                  <a:gd name="connsiteX6823" fmla="*/ 3082440 w 4796532"/>
                  <a:gd name="connsiteY6823" fmla="*/ 6246773 h 6739347"/>
                  <a:gd name="connsiteX6824" fmla="*/ 3080777 w 4796532"/>
                  <a:gd name="connsiteY6824" fmla="*/ 6245886 h 6739347"/>
                  <a:gd name="connsiteX6825" fmla="*/ 3078007 w 4796532"/>
                  <a:gd name="connsiteY6825" fmla="*/ 6243670 h 6739347"/>
                  <a:gd name="connsiteX6826" fmla="*/ 3075347 w 4796532"/>
                  <a:gd name="connsiteY6826" fmla="*/ 6241011 h 6739347"/>
                  <a:gd name="connsiteX6827" fmla="*/ 3074129 w 4796532"/>
                  <a:gd name="connsiteY6827" fmla="*/ 6238684 h 6739347"/>
                  <a:gd name="connsiteX6828" fmla="*/ 3073796 w 4796532"/>
                  <a:gd name="connsiteY6828" fmla="*/ 6235470 h 6739347"/>
                  <a:gd name="connsiteX6829" fmla="*/ 3072245 w 4796532"/>
                  <a:gd name="connsiteY6829" fmla="*/ 6229042 h 6739347"/>
                  <a:gd name="connsiteX6830" fmla="*/ 3071912 w 4796532"/>
                  <a:gd name="connsiteY6830" fmla="*/ 6225607 h 6739347"/>
                  <a:gd name="connsiteX6831" fmla="*/ 3072356 w 4796532"/>
                  <a:gd name="connsiteY6831" fmla="*/ 6224056 h 6739347"/>
                  <a:gd name="connsiteX6832" fmla="*/ 3073464 w 4796532"/>
                  <a:gd name="connsiteY6832" fmla="*/ 6223280 h 6739347"/>
                  <a:gd name="connsiteX6833" fmla="*/ 3074904 w 4796532"/>
                  <a:gd name="connsiteY6833" fmla="*/ 6222948 h 6739347"/>
                  <a:gd name="connsiteX6834" fmla="*/ 3076123 w 4796532"/>
                  <a:gd name="connsiteY6834" fmla="*/ 6222948 h 6739347"/>
                  <a:gd name="connsiteX6835" fmla="*/ 3076677 w 4796532"/>
                  <a:gd name="connsiteY6835" fmla="*/ 6222283 h 6739347"/>
                  <a:gd name="connsiteX6836" fmla="*/ 3076234 w 4796532"/>
                  <a:gd name="connsiteY6836" fmla="*/ 6220953 h 6739347"/>
                  <a:gd name="connsiteX6837" fmla="*/ 3075458 w 4796532"/>
                  <a:gd name="connsiteY6837" fmla="*/ 6219623 h 6739347"/>
                  <a:gd name="connsiteX6838" fmla="*/ 3075015 w 4796532"/>
                  <a:gd name="connsiteY6838" fmla="*/ 6219069 h 6739347"/>
                  <a:gd name="connsiteX6839" fmla="*/ 3076012 w 4796532"/>
                  <a:gd name="connsiteY6839" fmla="*/ 6208099 h 6739347"/>
                  <a:gd name="connsiteX6840" fmla="*/ 3076677 w 4796532"/>
                  <a:gd name="connsiteY6840" fmla="*/ 6205439 h 6739347"/>
                  <a:gd name="connsiteX6841" fmla="*/ 3079448 w 4796532"/>
                  <a:gd name="connsiteY6841" fmla="*/ 6205660 h 6739347"/>
                  <a:gd name="connsiteX6842" fmla="*/ 3081775 w 4796532"/>
                  <a:gd name="connsiteY6842" fmla="*/ 6201339 h 6739347"/>
                  <a:gd name="connsiteX6843" fmla="*/ 3084656 w 4796532"/>
                  <a:gd name="connsiteY6843" fmla="*/ 6197460 h 6739347"/>
                  <a:gd name="connsiteX6844" fmla="*/ 3089199 w 4796532"/>
                  <a:gd name="connsiteY6844" fmla="*/ 6199012 h 6739347"/>
                  <a:gd name="connsiteX6845" fmla="*/ 3090529 w 4796532"/>
                  <a:gd name="connsiteY6845" fmla="*/ 6196906 h 6739347"/>
                  <a:gd name="connsiteX6846" fmla="*/ 3091749 w 4796532"/>
                  <a:gd name="connsiteY6846" fmla="*/ 6194358 h 6739347"/>
                  <a:gd name="connsiteX6847" fmla="*/ 3093299 w 4796532"/>
                  <a:gd name="connsiteY6847" fmla="*/ 6191919 h 6739347"/>
                  <a:gd name="connsiteX6848" fmla="*/ 3095627 w 4796532"/>
                  <a:gd name="connsiteY6848" fmla="*/ 6190147 h 6739347"/>
                  <a:gd name="connsiteX6849" fmla="*/ 3099616 w 4796532"/>
                  <a:gd name="connsiteY6849" fmla="*/ 6186933 h 6739347"/>
                  <a:gd name="connsiteX6850" fmla="*/ 3101832 w 4796532"/>
                  <a:gd name="connsiteY6850" fmla="*/ 6186490 h 6739347"/>
                  <a:gd name="connsiteX6851" fmla="*/ 3103938 w 4796532"/>
                  <a:gd name="connsiteY6851" fmla="*/ 6188041 h 6739347"/>
                  <a:gd name="connsiteX6852" fmla="*/ 3105046 w 4796532"/>
                  <a:gd name="connsiteY6852" fmla="*/ 6185049 h 6739347"/>
                  <a:gd name="connsiteX6853" fmla="*/ 3108592 w 4796532"/>
                  <a:gd name="connsiteY6853" fmla="*/ 6179619 h 6739347"/>
                  <a:gd name="connsiteX6854" fmla="*/ 3109368 w 4796532"/>
                  <a:gd name="connsiteY6854" fmla="*/ 6177625 h 6739347"/>
                  <a:gd name="connsiteX6855" fmla="*/ 3108703 w 4796532"/>
                  <a:gd name="connsiteY6855" fmla="*/ 6174743 h 6739347"/>
                  <a:gd name="connsiteX6856" fmla="*/ 3107373 w 4796532"/>
                  <a:gd name="connsiteY6856" fmla="*/ 6171197 h 6739347"/>
                  <a:gd name="connsiteX6857" fmla="*/ 3106487 w 4796532"/>
                  <a:gd name="connsiteY6857" fmla="*/ 6167429 h 6739347"/>
                  <a:gd name="connsiteX6858" fmla="*/ 3107040 w 4796532"/>
                  <a:gd name="connsiteY6858" fmla="*/ 6163884 h 6739347"/>
                  <a:gd name="connsiteX6859" fmla="*/ 3108703 w 4796532"/>
                  <a:gd name="connsiteY6859" fmla="*/ 6162886 h 6739347"/>
                  <a:gd name="connsiteX6860" fmla="*/ 3109590 w 4796532"/>
                  <a:gd name="connsiteY6860" fmla="*/ 6165988 h 6739347"/>
                  <a:gd name="connsiteX6861" fmla="*/ 3110144 w 4796532"/>
                  <a:gd name="connsiteY6861" fmla="*/ 6173081 h 6739347"/>
                  <a:gd name="connsiteX6862" fmla="*/ 3110919 w 4796532"/>
                  <a:gd name="connsiteY6862" fmla="*/ 6175519 h 6739347"/>
                  <a:gd name="connsiteX6863" fmla="*/ 3114909 w 4796532"/>
                  <a:gd name="connsiteY6863" fmla="*/ 6181946 h 6739347"/>
                  <a:gd name="connsiteX6864" fmla="*/ 3116349 w 4796532"/>
                  <a:gd name="connsiteY6864" fmla="*/ 6184827 h 6739347"/>
                  <a:gd name="connsiteX6865" fmla="*/ 3117125 w 4796532"/>
                  <a:gd name="connsiteY6865" fmla="*/ 6184827 h 6739347"/>
                  <a:gd name="connsiteX6866" fmla="*/ 3117125 w 4796532"/>
                  <a:gd name="connsiteY6866" fmla="*/ 6182390 h 6739347"/>
                  <a:gd name="connsiteX6867" fmla="*/ 3117790 w 4796532"/>
                  <a:gd name="connsiteY6867" fmla="*/ 6179619 h 6739347"/>
                  <a:gd name="connsiteX6868" fmla="*/ 3120892 w 4796532"/>
                  <a:gd name="connsiteY6868" fmla="*/ 6171308 h 6739347"/>
                  <a:gd name="connsiteX6869" fmla="*/ 3119342 w 4796532"/>
                  <a:gd name="connsiteY6869" fmla="*/ 6159008 h 6739347"/>
                  <a:gd name="connsiteX6870" fmla="*/ 3119342 w 4796532"/>
                  <a:gd name="connsiteY6870" fmla="*/ 6157456 h 6739347"/>
                  <a:gd name="connsiteX6871" fmla="*/ 3120892 w 4796532"/>
                  <a:gd name="connsiteY6871" fmla="*/ 6157123 h 6739347"/>
                  <a:gd name="connsiteX6872" fmla="*/ 3122666 w 4796532"/>
                  <a:gd name="connsiteY6872" fmla="*/ 6158453 h 6739347"/>
                  <a:gd name="connsiteX6873" fmla="*/ 3124106 w 4796532"/>
                  <a:gd name="connsiteY6873" fmla="*/ 6160337 h 6739347"/>
                  <a:gd name="connsiteX6874" fmla="*/ 3124771 w 4796532"/>
                  <a:gd name="connsiteY6874" fmla="*/ 6161778 h 6739347"/>
                  <a:gd name="connsiteX6875" fmla="*/ 3125768 w 4796532"/>
                  <a:gd name="connsiteY6875" fmla="*/ 6158675 h 6739347"/>
                  <a:gd name="connsiteX6876" fmla="*/ 3126988 w 4796532"/>
                  <a:gd name="connsiteY6876" fmla="*/ 6155794 h 6739347"/>
                  <a:gd name="connsiteX6877" fmla="*/ 3128650 w 4796532"/>
                  <a:gd name="connsiteY6877" fmla="*/ 6154242 h 6739347"/>
                  <a:gd name="connsiteX6878" fmla="*/ 3130977 w 4796532"/>
                  <a:gd name="connsiteY6878" fmla="*/ 6155351 h 6739347"/>
                  <a:gd name="connsiteX6879" fmla="*/ 3132196 w 4796532"/>
                  <a:gd name="connsiteY6879" fmla="*/ 6152136 h 6739347"/>
                  <a:gd name="connsiteX6880" fmla="*/ 3134079 w 4796532"/>
                  <a:gd name="connsiteY6880" fmla="*/ 6145266 h 6739347"/>
                  <a:gd name="connsiteX6881" fmla="*/ 3136629 w 4796532"/>
                  <a:gd name="connsiteY6881" fmla="*/ 6140169 h 6739347"/>
                  <a:gd name="connsiteX6882" fmla="*/ 3137847 w 4796532"/>
                  <a:gd name="connsiteY6882" fmla="*/ 6136955 h 6739347"/>
                  <a:gd name="connsiteX6883" fmla="*/ 3139510 w 4796532"/>
                  <a:gd name="connsiteY6883" fmla="*/ 6131193 h 6739347"/>
                  <a:gd name="connsiteX6884" fmla="*/ 3140729 w 4796532"/>
                  <a:gd name="connsiteY6884" fmla="*/ 6123990 h 6739347"/>
                  <a:gd name="connsiteX6885" fmla="*/ 3141948 w 4796532"/>
                  <a:gd name="connsiteY6885" fmla="*/ 6120554 h 6739347"/>
                  <a:gd name="connsiteX6886" fmla="*/ 3143942 w 4796532"/>
                  <a:gd name="connsiteY6886" fmla="*/ 6119114 h 6739347"/>
                  <a:gd name="connsiteX6887" fmla="*/ 3146602 w 4796532"/>
                  <a:gd name="connsiteY6887" fmla="*/ 6119779 h 6739347"/>
                  <a:gd name="connsiteX6888" fmla="*/ 3148707 w 4796532"/>
                  <a:gd name="connsiteY6888" fmla="*/ 6120887 h 6739347"/>
                  <a:gd name="connsiteX6889" fmla="*/ 3150259 w 4796532"/>
                  <a:gd name="connsiteY6889" fmla="*/ 6120887 h 6739347"/>
                  <a:gd name="connsiteX6890" fmla="*/ 3151256 w 4796532"/>
                  <a:gd name="connsiteY6890" fmla="*/ 6118117 h 6739347"/>
                  <a:gd name="connsiteX6891" fmla="*/ 3151256 w 4796532"/>
                  <a:gd name="connsiteY6891" fmla="*/ 6105373 h 6739347"/>
                  <a:gd name="connsiteX6892" fmla="*/ 3151810 w 4796532"/>
                  <a:gd name="connsiteY6892" fmla="*/ 6102602 h 6739347"/>
                  <a:gd name="connsiteX6893" fmla="*/ 3153029 w 4796532"/>
                  <a:gd name="connsiteY6893" fmla="*/ 6099278 h 6739347"/>
                  <a:gd name="connsiteX6894" fmla="*/ 3156243 w 4796532"/>
                  <a:gd name="connsiteY6894" fmla="*/ 6093183 h 6739347"/>
                  <a:gd name="connsiteX6895" fmla="*/ 3156464 w 4796532"/>
                  <a:gd name="connsiteY6895" fmla="*/ 6092186 h 6739347"/>
                  <a:gd name="connsiteX6896" fmla="*/ 3156797 w 4796532"/>
                  <a:gd name="connsiteY6896" fmla="*/ 6091632 h 6739347"/>
                  <a:gd name="connsiteX6897" fmla="*/ 3157351 w 4796532"/>
                  <a:gd name="connsiteY6897" fmla="*/ 6091299 h 6739347"/>
                  <a:gd name="connsiteX6898" fmla="*/ 3159124 w 4796532"/>
                  <a:gd name="connsiteY6898" fmla="*/ 6090523 h 6739347"/>
                  <a:gd name="connsiteX6899" fmla="*/ 3159789 w 4796532"/>
                  <a:gd name="connsiteY6899" fmla="*/ 6089415 h 6739347"/>
                  <a:gd name="connsiteX6900" fmla="*/ 3160454 w 4796532"/>
                  <a:gd name="connsiteY6900" fmla="*/ 6087975 h 6739347"/>
                  <a:gd name="connsiteX6901" fmla="*/ 3160454 w 4796532"/>
                  <a:gd name="connsiteY6901" fmla="*/ 6086756 h 6739347"/>
                  <a:gd name="connsiteX6902" fmla="*/ 3158681 w 4796532"/>
                  <a:gd name="connsiteY6902" fmla="*/ 6086202 h 6739347"/>
                  <a:gd name="connsiteX6903" fmla="*/ 3153029 w 4796532"/>
                  <a:gd name="connsiteY6903" fmla="*/ 6085758 h 6739347"/>
                  <a:gd name="connsiteX6904" fmla="*/ 3151478 w 4796532"/>
                  <a:gd name="connsiteY6904" fmla="*/ 6084761 h 6739347"/>
                  <a:gd name="connsiteX6905" fmla="*/ 3152807 w 4796532"/>
                  <a:gd name="connsiteY6905" fmla="*/ 6082877 h 6739347"/>
                  <a:gd name="connsiteX6906" fmla="*/ 3155689 w 4796532"/>
                  <a:gd name="connsiteY6906" fmla="*/ 6082212 h 6739347"/>
                  <a:gd name="connsiteX6907" fmla="*/ 3162338 w 4796532"/>
                  <a:gd name="connsiteY6907" fmla="*/ 6082877 h 6739347"/>
                  <a:gd name="connsiteX6908" fmla="*/ 3164554 w 4796532"/>
                  <a:gd name="connsiteY6908" fmla="*/ 6081658 h 6739347"/>
                  <a:gd name="connsiteX6909" fmla="*/ 3164776 w 4796532"/>
                  <a:gd name="connsiteY6909" fmla="*/ 6080328 h 6739347"/>
                  <a:gd name="connsiteX6910" fmla="*/ 3164443 w 4796532"/>
                  <a:gd name="connsiteY6910" fmla="*/ 6076561 h 6739347"/>
                  <a:gd name="connsiteX6911" fmla="*/ 3164443 w 4796532"/>
                  <a:gd name="connsiteY6911" fmla="*/ 6075009 h 6739347"/>
                  <a:gd name="connsiteX6912" fmla="*/ 3164997 w 4796532"/>
                  <a:gd name="connsiteY6912" fmla="*/ 6073458 h 6739347"/>
                  <a:gd name="connsiteX6913" fmla="*/ 3168765 w 4796532"/>
                  <a:gd name="connsiteY6913" fmla="*/ 6069358 h 6739347"/>
                  <a:gd name="connsiteX6914" fmla="*/ 3169208 w 4796532"/>
                  <a:gd name="connsiteY6914" fmla="*/ 6069358 h 6739347"/>
                  <a:gd name="connsiteX6915" fmla="*/ 3168987 w 4796532"/>
                  <a:gd name="connsiteY6915" fmla="*/ 6069136 h 6739347"/>
                  <a:gd name="connsiteX6916" fmla="*/ 3167768 w 4796532"/>
                  <a:gd name="connsiteY6916" fmla="*/ 6066365 h 6739347"/>
                  <a:gd name="connsiteX6917" fmla="*/ 3164776 w 4796532"/>
                  <a:gd name="connsiteY6917" fmla="*/ 6061047 h 6739347"/>
                  <a:gd name="connsiteX6918" fmla="*/ 3164333 w 4796532"/>
                  <a:gd name="connsiteY6918" fmla="*/ 6059828 h 6739347"/>
                  <a:gd name="connsiteX6919" fmla="*/ 3164000 w 4796532"/>
                  <a:gd name="connsiteY6919" fmla="*/ 6058719 h 6739347"/>
                  <a:gd name="connsiteX6920" fmla="*/ 3164000 w 4796532"/>
                  <a:gd name="connsiteY6920" fmla="*/ 6056614 h 6739347"/>
                  <a:gd name="connsiteX6921" fmla="*/ 3165884 w 4796532"/>
                  <a:gd name="connsiteY6921" fmla="*/ 6055173 h 6739347"/>
                  <a:gd name="connsiteX6922" fmla="*/ 3165884 w 4796532"/>
                  <a:gd name="connsiteY6922" fmla="*/ 6058830 h 6739347"/>
                  <a:gd name="connsiteX6923" fmla="*/ 3167435 w 4796532"/>
                  <a:gd name="connsiteY6923" fmla="*/ 6062376 h 6739347"/>
                  <a:gd name="connsiteX6924" fmla="*/ 3169541 w 4796532"/>
                  <a:gd name="connsiteY6924" fmla="*/ 6064371 h 6739347"/>
                  <a:gd name="connsiteX6925" fmla="*/ 3170538 w 4796532"/>
                  <a:gd name="connsiteY6925" fmla="*/ 6063484 h 6739347"/>
                  <a:gd name="connsiteX6926" fmla="*/ 3170870 w 4796532"/>
                  <a:gd name="connsiteY6926" fmla="*/ 6062930 h 6739347"/>
                  <a:gd name="connsiteX6927" fmla="*/ 3172422 w 4796532"/>
                  <a:gd name="connsiteY6927" fmla="*/ 6061600 h 6739347"/>
                  <a:gd name="connsiteX6928" fmla="*/ 3172865 w 4796532"/>
                  <a:gd name="connsiteY6928" fmla="*/ 6060714 h 6739347"/>
                  <a:gd name="connsiteX6929" fmla="*/ 3172865 w 4796532"/>
                  <a:gd name="connsiteY6929" fmla="*/ 6059495 h 6739347"/>
                  <a:gd name="connsiteX6930" fmla="*/ 3172644 w 4796532"/>
                  <a:gd name="connsiteY6930" fmla="*/ 6058387 h 6739347"/>
                  <a:gd name="connsiteX6931" fmla="*/ 3171425 w 4796532"/>
                  <a:gd name="connsiteY6931" fmla="*/ 6054398 h 6739347"/>
                  <a:gd name="connsiteX6932" fmla="*/ 3170649 w 4796532"/>
                  <a:gd name="connsiteY6932" fmla="*/ 6052514 h 6739347"/>
                  <a:gd name="connsiteX6933" fmla="*/ 3170094 w 4796532"/>
                  <a:gd name="connsiteY6933" fmla="*/ 6050852 h 6739347"/>
                  <a:gd name="connsiteX6934" fmla="*/ 3170427 w 4796532"/>
                  <a:gd name="connsiteY6934" fmla="*/ 6049743 h 6739347"/>
                  <a:gd name="connsiteX6935" fmla="*/ 3168544 w 4796532"/>
                  <a:gd name="connsiteY6935" fmla="*/ 6047195 h 6739347"/>
                  <a:gd name="connsiteX6936" fmla="*/ 3166327 w 4796532"/>
                  <a:gd name="connsiteY6936" fmla="*/ 6046308 h 6739347"/>
                  <a:gd name="connsiteX6937" fmla="*/ 3161118 w 4796532"/>
                  <a:gd name="connsiteY6937" fmla="*/ 6045422 h 6739347"/>
                  <a:gd name="connsiteX6938" fmla="*/ 3160454 w 4796532"/>
                  <a:gd name="connsiteY6938" fmla="*/ 6044757 h 6739347"/>
                  <a:gd name="connsiteX6939" fmla="*/ 3159346 w 4796532"/>
                  <a:gd name="connsiteY6939" fmla="*/ 6042651 h 6739347"/>
                  <a:gd name="connsiteX6940" fmla="*/ 3158792 w 4796532"/>
                  <a:gd name="connsiteY6940" fmla="*/ 6041987 h 6739347"/>
                  <a:gd name="connsiteX6941" fmla="*/ 3158238 w 4796532"/>
                  <a:gd name="connsiteY6941" fmla="*/ 6041987 h 6739347"/>
                  <a:gd name="connsiteX6942" fmla="*/ 3156907 w 4796532"/>
                  <a:gd name="connsiteY6942" fmla="*/ 6042208 h 6739347"/>
                  <a:gd name="connsiteX6943" fmla="*/ 3156464 w 4796532"/>
                  <a:gd name="connsiteY6943" fmla="*/ 6041987 h 6739347"/>
                  <a:gd name="connsiteX6944" fmla="*/ 3155578 w 4796532"/>
                  <a:gd name="connsiteY6944" fmla="*/ 6040878 h 6739347"/>
                  <a:gd name="connsiteX6945" fmla="*/ 3154913 w 4796532"/>
                  <a:gd name="connsiteY6945" fmla="*/ 6039659 h 6739347"/>
                  <a:gd name="connsiteX6946" fmla="*/ 3154692 w 4796532"/>
                  <a:gd name="connsiteY6946" fmla="*/ 6038883 h 6739347"/>
                  <a:gd name="connsiteX6947" fmla="*/ 3154692 w 4796532"/>
                  <a:gd name="connsiteY6947" fmla="*/ 6036889 h 6739347"/>
                  <a:gd name="connsiteX6948" fmla="*/ 3154470 w 4796532"/>
                  <a:gd name="connsiteY6948" fmla="*/ 6036002 h 6739347"/>
                  <a:gd name="connsiteX6949" fmla="*/ 3151367 w 4796532"/>
                  <a:gd name="connsiteY6949" fmla="*/ 6032678 h 6739347"/>
                  <a:gd name="connsiteX6950" fmla="*/ 3150924 w 4796532"/>
                  <a:gd name="connsiteY6950" fmla="*/ 6031570 h 6739347"/>
                  <a:gd name="connsiteX6951" fmla="*/ 3151588 w 4796532"/>
                  <a:gd name="connsiteY6951" fmla="*/ 6030018 h 6739347"/>
                  <a:gd name="connsiteX6952" fmla="*/ 3152918 w 4796532"/>
                  <a:gd name="connsiteY6952" fmla="*/ 6029575 h 6739347"/>
                  <a:gd name="connsiteX6953" fmla="*/ 3154248 w 4796532"/>
                  <a:gd name="connsiteY6953" fmla="*/ 6029797 h 6739347"/>
                  <a:gd name="connsiteX6954" fmla="*/ 3154913 w 4796532"/>
                  <a:gd name="connsiteY6954" fmla="*/ 6030350 h 6739347"/>
                  <a:gd name="connsiteX6955" fmla="*/ 3156132 w 4796532"/>
                  <a:gd name="connsiteY6955" fmla="*/ 6032456 h 6739347"/>
                  <a:gd name="connsiteX6956" fmla="*/ 3162448 w 4796532"/>
                  <a:gd name="connsiteY6956" fmla="*/ 6033121 h 6739347"/>
                  <a:gd name="connsiteX6957" fmla="*/ 3164997 w 4796532"/>
                  <a:gd name="connsiteY6957" fmla="*/ 6035226 h 6739347"/>
                  <a:gd name="connsiteX6958" fmla="*/ 3160454 w 4796532"/>
                  <a:gd name="connsiteY6958" fmla="*/ 6035226 h 6739347"/>
                  <a:gd name="connsiteX6959" fmla="*/ 3159568 w 4796532"/>
                  <a:gd name="connsiteY6959" fmla="*/ 6035226 h 6739347"/>
                  <a:gd name="connsiteX6960" fmla="*/ 3158570 w 4796532"/>
                  <a:gd name="connsiteY6960" fmla="*/ 6036113 h 6739347"/>
                  <a:gd name="connsiteX6961" fmla="*/ 3157351 w 4796532"/>
                  <a:gd name="connsiteY6961" fmla="*/ 6037554 h 6739347"/>
                  <a:gd name="connsiteX6962" fmla="*/ 3157018 w 4796532"/>
                  <a:gd name="connsiteY6962" fmla="*/ 6038883 h 6739347"/>
                  <a:gd name="connsiteX6963" fmla="*/ 3159678 w 4796532"/>
                  <a:gd name="connsiteY6963" fmla="*/ 6039991 h 6739347"/>
                  <a:gd name="connsiteX6964" fmla="*/ 3161562 w 4796532"/>
                  <a:gd name="connsiteY6964" fmla="*/ 6042208 h 6739347"/>
                  <a:gd name="connsiteX6965" fmla="*/ 3162670 w 4796532"/>
                  <a:gd name="connsiteY6965" fmla="*/ 6042984 h 6739347"/>
                  <a:gd name="connsiteX6966" fmla="*/ 3167989 w 4796532"/>
                  <a:gd name="connsiteY6966" fmla="*/ 6042762 h 6739347"/>
                  <a:gd name="connsiteX6967" fmla="*/ 3169319 w 4796532"/>
                  <a:gd name="connsiteY6967" fmla="*/ 6043538 h 6739347"/>
                  <a:gd name="connsiteX6968" fmla="*/ 3174416 w 4796532"/>
                  <a:gd name="connsiteY6968" fmla="*/ 6049965 h 6739347"/>
                  <a:gd name="connsiteX6969" fmla="*/ 3175857 w 4796532"/>
                  <a:gd name="connsiteY6969" fmla="*/ 6052846 h 6739347"/>
                  <a:gd name="connsiteX6970" fmla="*/ 3177630 w 4796532"/>
                  <a:gd name="connsiteY6970" fmla="*/ 6058941 h 6739347"/>
                  <a:gd name="connsiteX6971" fmla="*/ 3179070 w 4796532"/>
                  <a:gd name="connsiteY6971" fmla="*/ 6060714 h 6739347"/>
                  <a:gd name="connsiteX6972" fmla="*/ 3181952 w 4796532"/>
                  <a:gd name="connsiteY6972" fmla="*/ 6060714 h 6739347"/>
                  <a:gd name="connsiteX6973" fmla="*/ 3180844 w 4796532"/>
                  <a:gd name="connsiteY6973" fmla="*/ 6057500 h 6739347"/>
                  <a:gd name="connsiteX6974" fmla="*/ 3180844 w 4796532"/>
                  <a:gd name="connsiteY6974" fmla="*/ 6055395 h 6739347"/>
                  <a:gd name="connsiteX6975" fmla="*/ 3182728 w 4796532"/>
                  <a:gd name="connsiteY6975" fmla="*/ 6050630 h 6739347"/>
                  <a:gd name="connsiteX6976" fmla="*/ 3178517 w 4796532"/>
                  <a:gd name="connsiteY6976" fmla="*/ 6049189 h 6739347"/>
                  <a:gd name="connsiteX6977" fmla="*/ 3176855 w 4796532"/>
                  <a:gd name="connsiteY6977" fmla="*/ 6047859 h 6739347"/>
                  <a:gd name="connsiteX6978" fmla="*/ 3177298 w 4796532"/>
                  <a:gd name="connsiteY6978" fmla="*/ 6045200 h 6739347"/>
                  <a:gd name="connsiteX6979" fmla="*/ 3176855 w 4796532"/>
                  <a:gd name="connsiteY6979" fmla="*/ 6044535 h 6739347"/>
                  <a:gd name="connsiteX6980" fmla="*/ 3176633 w 4796532"/>
                  <a:gd name="connsiteY6980" fmla="*/ 6043759 h 6739347"/>
                  <a:gd name="connsiteX6981" fmla="*/ 3176855 w 4796532"/>
                  <a:gd name="connsiteY6981" fmla="*/ 6043205 h 6739347"/>
                  <a:gd name="connsiteX6982" fmla="*/ 3177741 w 4796532"/>
                  <a:gd name="connsiteY6982" fmla="*/ 6042984 h 6739347"/>
                  <a:gd name="connsiteX6983" fmla="*/ 3178849 w 4796532"/>
                  <a:gd name="connsiteY6983" fmla="*/ 6042541 h 6739347"/>
                  <a:gd name="connsiteX6984" fmla="*/ 3178849 w 4796532"/>
                  <a:gd name="connsiteY6984" fmla="*/ 6041432 h 6739347"/>
                  <a:gd name="connsiteX6985" fmla="*/ 3178517 w 4796532"/>
                  <a:gd name="connsiteY6985" fmla="*/ 6039991 h 6739347"/>
                  <a:gd name="connsiteX6986" fmla="*/ 3178517 w 4796532"/>
                  <a:gd name="connsiteY6986" fmla="*/ 6038551 h 6739347"/>
                  <a:gd name="connsiteX6987" fmla="*/ 3178849 w 4796532"/>
                  <a:gd name="connsiteY6987" fmla="*/ 6036667 h 6739347"/>
                  <a:gd name="connsiteX6988" fmla="*/ 3178295 w 4796532"/>
                  <a:gd name="connsiteY6988" fmla="*/ 6036002 h 6739347"/>
                  <a:gd name="connsiteX6989" fmla="*/ 3177409 w 4796532"/>
                  <a:gd name="connsiteY6989" fmla="*/ 6035780 h 6739347"/>
                  <a:gd name="connsiteX6990" fmla="*/ 3176744 w 4796532"/>
                  <a:gd name="connsiteY6990" fmla="*/ 6035226 h 6739347"/>
                  <a:gd name="connsiteX6991" fmla="*/ 3176522 w 4796532"/>
                  <a:gd name="connsiteY6991" fmla="*/ 6035005 h 6739347"/>
                  <a:gd name="connsiteX6992" fmla="*/ 3174970 w 4796532"/>
                  <a:gd name="connsiteY6992" fmla="*/ 6031459 h 6739347"/>
                  <a:gd name="connsiteX6993" fmla="*/ 3174970 w 4796532"/>
                  <a:gd name="connsiteY6993" fmla="*/ 6030905 h 6739347"/>
                  <a:gd name="connsiteX6994" fmla="*/ 3173530 w 4796532"/>
                  <a:gd name="connsiteY6994" fmla="*/ 6030905 h 6739347"/>
                  <a:gd name="connsiteX6995" fmla="*/ 3172090 w 4796532"/>
                  <a:gd name="connsiteY6995" fmla="*/ 6031459 h 6739347"/>
                  <a:gd name="connsiteX6996" fmla="*/ 3170981 w 4796532"/>
                  <a:gd name="connsiteY6996" fmla="*/ 6031015 h 6739347"/>
                  <a:gd name="connsiteX6997" fmla="*/ 3170538 w 4796532"/>
                  <a:gd name="connsiteY6997" fmla="*/ 6028024 h 6739347"/>
                  <a:gd name="connsiteX6998" fmla="*/ 3171535 w 4796532"/>
                  <a:gd name="connsiteY6998" fmla="*/ 6026472 h 6739347"/>
                  <a:gd name="connsiteX6999" fmla="*/ 3173862 w 4796532"/>
                  <a:gd name="connsiteY6999" fmla="*/ 6026472 h 6739347"/>
                  <a:gd name="connsiteX7000" fmla="*/ 3176411 w 4796532"/>
                  <a:gd name="connsiteY7000" fmla="*/ 6027469 h 6739347"/>
                  <a:gd name="connsiteX7001" fmla="*/ 3178184 w 4796532"/>
                  <a:gd name="connsiteY7001" fmla="*/ 6028467 h 6739347"/>
                  <a:gd name="connsiteX7002" fmla="*/ 3179736 w 4796532"/>
                  <a:gd name="connsiteY7002" fmla="*/ 6029797 h 6739347"/>
                  <a:gd name="connsiteX7003" fmla="*/ 3180955 w 4796532"/>
                  <a:gd name="connsiteY7003" fmla="*/ 6031348 h 6739347"/>
                  <a:gd name="connsiteX7004" fmla="*/ 3181509 w 4796532"/>
                  <a:gd name="connsiteY7004" fmla="*/ 6032456 h 6739347"/>
                  <a:gd name="connsiteX7005" fmla="*/ 3181952 w 4796532"/>
                  <a:gd name="connsiteY7005" fmla="*/ 6034672 h 6739347"/>
                  <a:gd name="connsiteX7006" fmla="*/ 3182506 w 4796532"/>
                  <a:gd name="connsiteY7006" fmla="*/ 6035780 h 6739347"/>
                  <a:gd name="connsiteX7007" fmla="*/ 3183392 w 4796532"/>
                  <a:gd name="connsiteY7007" fmla="*/ 6036778 h 6739347"/>
                  <a:gd name="connsiteX7008" fmla="*/ 3184057 w 4796532"/>
                  <a:gd name="connsiteY7008" fmla="*/ 6037111 h 6739347"/>
                  <a:gd name="connsiteX7009" fmla="*/ 3184833 w 4796532"/>
                  <a:gd name="connsiteY7009" fmla="*/ 6037111 h 6739347"/>
                  <a:gd name="connsiteX7010" fmla="*/ 3185831 w 4796532"/>
                  <a:gd name="connsiteY7010" fmla="*/ 6037443 h 6739347"/>
                  <a:gd name="connsiteX7011" fmla="*/ 3186385 w 4796532"/>
                  <a:gd name="connsiteY7011" fmla="*/ 6037443 h 6739347"/>
                  <a:gd name="connsiteX7012" fmla="*/ 3186828 w 4796532"/>
                  <a:gd name="connsiteY7012" fmla="*/ 6037111 h 6739347"/>
                  <a:gd name="connsiteX7013" fmla="*/ 3187271 w 4796532"/>
                  <a:gd name="connsiteY7013" fmla="*/ 6036667 h 6739347"/>
                  <a:gd name="connsiteX7014" fmla="*/ 3187825 w 4796532"/>
                  <a:gd name="connsiteY7014" fmla="*/ 6036446 h 6739347"/>
                  <a:gd name="connsiteX7015" fmla="*/ 3188379 w 4796532"/>
                  <a:gd name="connsiteY7015" fmla="*/ 6036778 h 6739347"/>
                  <a:gd name="connsiteX7016" fmla="*/ 3189155 w 4796532"/>
                  <a:gd name="connsiteY7016" fmla="*/ 6038219 h 6739347"/>
                  <a:gd name="connsiteX7017" fmla="*/ 3189598 w 4796532"/>
                  <a:gd name="connsiteY7017" fmla="*/ 6038662 h 6739347"/>
                  <a:gd name="connsiteX7018" fmla="*/ 3193033 w 4796532"/>
                  <a:gd name="connsiteY7018" fmla="*/ 6039659 h 6739347"/>
                  <a:gd name="connsiteX7019" fmla="*/ 3194474 w 4796532"/>
                  <a:gd name="connsiteY7019" fmla="*/ 6041100 h 6739347"/>
                  <a:gd name="connsiteX7020" fmla="*/ 3195139 w 4796532"/>
                  <a:gd name="connsiteY7020" fmla="*/ 6043759 h 6739347"/>
                  <a:gd name="connsiteX7021" fmla="*/ 3195915 w 4796532"/>
                  <a:gd name="connsiteY7021" fmla="*/ 6045976 h 6739347"/>
                  <a:gd name="connsiteX7022" fmla="*/ 3200569 w 4796532"/>
                  <a:gd name="connsiteY7022" fmla="*/ 6053068 h 6739347"/>
                  <a:gd name="connsiteX7023" fmla="*/ 3201788 w 4796532"/>
                  <a:gd name="connsiteY7023" fmla="*/ 6052071 h 6739347"/>
                  <a:gd name="connsiteX7024" fmla="*/ 3202896 w 4796532"/>
                  <a:gd name="connsiteY7024" fmla="*/ 6050741 h 6739347"/>
                  <a:gd name="connsiteX7025" fmla="*/ 3203783 w 4796532"/>
                  <a:gd name="connsiteY7025" fmla="*/ 6049189 h 6739347"/>
                  <a:gd name="connsiteX7026" fmla="*/ 3204448 w 4796532"/>
                  <a:gd name="connsiteY7026" fmla="*/ 6047416 h 6739347"/>
                  <a:gd name="connsiteX7027" fmla="*/ 3202564 w 4796532"/>
                  <a:gd name="connsiteY7027" fmla="*/ 6046197 h 6739347"/>
                  <a:gd name="connsiteX7028" fmla="*/ 3202564 w 4796532"/>
                  <a:gd name="connsiteY7028" fmla="*/ 6044535 h 6739347"/>
                  <a:gd name="connsiteX7029" fmla="*/ 3203672 w 4796532"/>
                  <a:gd name="connsiteY7029" fmla="*/ 6041321 h 6739347"/>
                  <a:gd name="connsiteX7030" fmla="*/ 3203672 w 4796532"/>
                  <a:gd name="connsiteY7030" fmla="*/ 6037000 h 6739347"/>
                  <a:gd name="connsiteX7031" fmla="*/ 3204004 w 4796532"/>
                  <a:gd name="connsiteY7031" fmla="*/ 6035337 h 6739347"/>
                  <a:gd name="connsiteX7032" fmla="*/ 3205112 w 4796532"/>
                  <a:gd name="connsiteY7032" fmla="*/ 6034229 h 6739347"/>
                  <a:gd name="connsiteX7033" fmla="*/ 3206996 w 4796532"/>
                  <a:gd name="connsiteY7033" fmla="*/ 6034451 h 6739347"/>
                  <a:gd name="connsiteX7034" fmla="*/ 3208105 w 4796532"/>
                  <a:gd name="connsiteY7034" fmla="*/ 6036446 h 6739347"/>
                  <a:gd name="connsiteX7035" fmla="*/ 3208770 w 4796532"/>
                  <a:gd name="connsiteY7035" fmla="*/ 6038551 h 6739347"/>
                  <a:gd name="connsiteX7036" fmla="*/ 3209324 w 4796532"/>
                  <a:gd name="connsiteY7036" fmla="*/ 6039105 h 6739347"/>
                  <a:gd name="connsiteX7037" fmla="*/ 3211872 w 4796532"/>
                  <a:gd name="connsiteY7037" fmla="*/ 6035670 h 6739347"/>
                  <a:gd name="connsiteX7038" fmla="*/ 3213091 w 4796532"/>
                  <a:gd name="connsiteY7038" fmla="*/ 6034562 h 6739347"/>
                  <a:gd name="connsiteX7039" fmla="*/ 3215418 w 4796532"/>
                  <a:gd name="connsiteY7039" fmla="*/ 6033897 h 6739347"/>
                  <a:gd name="connsiteX7040" fmla="*/ 3215972 w 4796532"/>
                  <a:gd name="connsiteY7040" fmla="*/ 6033343 h 6739347"/>
                  <a:gd name="connsiteX7041" fmla="*/ 3216637 w 4796532"/>
                  <a:gd name="connsiteY7041" fmla="*/ 6032900 h 6739347"/>
                  <a:gd name="connsiteX7042" fmla="*/ 3217524 w 4796532"/>
                  <a:gd name="connsiteY7042" fmla="*/ 6032900 h 6739347"/>
                  <a:gd name="connsiteX7043" fmla="*/ 3218300 w 4796532"/>
                  <a:gd name="connsiteY7043" fmla="*/ 6033454 h 6739347"/>
                  <a:gd name="connsiteX7044" fmla="*/ 3218964 w 4796532"/>
                  <a:gd name="connsiteY7044" fmla="*/ 6034229 h 6739347"/>
                  <a:gd name="connsiteX7045" fmla="*/ 3219407 w 4796532"/>
                  <a:gd name="connsiteY7045" fmla="*/ 6034894 h 6739347"/>
                  <a:gd name="connsiteX7046" fmla="*/ 3219740 w 4796532"/>
                  <a:gd name="connsiteY7046" fmla="*/ 6035226 h 6739347"/>
                  <a:gd name="connsiteX7047" fmla="*/ 3220959 w 4796532"/>
                  <a:gd name="connsiteY7047" fmla="*/ 6037221 h 6739347"/>
                  <a:gd name="connsiteX7048" fmla="*/ 3221735 w 4796532"/>
                  <a:gd name="connsiteY7048" fmla="*/ 6037997 h 6739347"/>
                  <a:gd name="connsiteX7049" fmla="*/ 3222400 w 4796532"/>
                  <a:gd name="connsiteY7049" fmla="*/ 6036002 h 6739347"/>
                  <a:gd name="connsiteX7050" fmla="*/ 3223065 w 4796532"/>
                  <a:gd name="connsiteY7050" fmla="*/ 6035115 h 6739347"/>
                  <a:gd name="connsiteX7051" fmla="*/ 3223840 w 4796532"/>
                  <a:gd name="connsiteY7051" fmla="*/ 6034451 h 6739347"/>
                  <a:gd name="connsiteX7052" fmla="*/ 3225946 w 4796532"/>
                  <a:gd name="connsiteY7052" fmla="*/ 6033565 h 6739347"/>
                  <a:gd name="connsiteX7053" fmla="*/ 3228162 w 4796532"/>
                  <a:gd name="connsiteY7053" fmla="*/ 6030683 h 6739347"/>
                  <a:gd name="connsiteX7054" fmla="*/ 3229824 w 4796532"/>
                  <a:gd name="connsiteY7054" fmla="*/ 6029797 h 6739347"/>
                  <a:gd name="connsiteX7055" fmla="*/ 3231265 w 4796532"/>
                  <a:gd name="connsiteY7055" fmla="*/ 6030240 h 6739347"/>
                  <a:gd name="connsiteX7056" fmla="*/ 3236030 w 4796532"/>
                  <a:gd name="connsiteY7056" fmla="*/ 6034229 h 6739347"/>
                  <a:gd name="connsiteX7057" fmla="*/ 3237692 w 4796532"/>
                  <a:gd name="connsiteY7057" fmla="*/ 6031126 h 6739347"/>
                  <a:gd name="connsiteX7058" fmla="*/ 3241349 w 4796532"/>
                  <a:gd name="connsiteY7058" fmla="*/ 6031680 h 6739347"/>
                  <a:gd name="connsiteX7059" fmla="*/ 3245449 w 4796532"/>
                  <a:gd name="connsiteY7059" fmla="*/ 6034118 h 6739347"/>
                  <a:gd name="connsiteX7060" fmla="*/ 3248441 w 4796532"/>
                  <a:gd name="connsiteY7060" fmla="*/ 6036556 h 6739347"/>
                  <a:gd name="connsiteX7061" fmla="*/ 3248441 w 4796532"/>
                  <a:gd name="connsiteY7061" fmla="*/ 6034118 h 6739347"/>
                  <a:gd name="connsiteX7062" fmla="*/ 3247665 w 4796532"/>
                  <a:gd name="connsiteY7062" fmla="*/ 6032567 h 6739347"/>
                  <a:gd name="connsiteX7063" fmla="*/ 3246779 w 4796532"/>
                  <a:gd name="connsiteY7063" fmla="*/ 6031348 h 6739347"/>
                  <a:gd name="connsiteX7064" fmla="*/ 3246225 w 4796532"/>
                  <a:gd name="connsiteY7064" fmla="*/ 6029797 h 6739347"/>
                  <a:gd name="connsiteX7065" fmla="*/ 3246003 w 4796532"/>
                  <a:gd name="connsiteY7065" fmla="*/ 6027580 h 6739347"/>
                  <a:gd name="connsiteX7066" fmla="*/ 3246335 w 4796532"/>
                  <a:gd name="connsiteY7066" fmla="*/ 6027026 h 6739347"/>
                  <a:gd name="connsiteX7067" fmla="*/ 3247444 w 4796532"/>
                  <a:gd name="connsiteY7067" fmla="*/ 6027026 h 6739347"/>
                  <a:gd name="connsiteX7068" fmla="*/ 3249217 w 4796532"/>
                  <a:gd name="connsiteY7068" fmla="*/ 6026472 h 6739347"/>
                  <a:gd name="connsiteX7069" fmla="*/ 3251544 w 4796532"/>
                  <a:gd name="connsiteY7069" fmla="*/ 6025253 h 6739347"/>
                  <a:gd name="connsiteX7070" fmla="*/ 3252431 w 4796532"/>
                  <a:gd name="connsiteY7070" fmla="*/ 6024145 h 6739347"/>
                  <a:gd name="connsiteX7071" fmla="*/ 3253206 w 4796532"/>
                  <a:gd name="connsiteY7071" fmla="*/ 6021928 h 6739347"/>
                  <a:gd name="connsiteX7072" fmla="*/ 3253428 w 4796532"/>
                  <a:gd name="connsiteY7072" fmla="*/ 6019491 h 6739347"/>
                  <a:gd name="connsiteX7073" fmla="*/ 3253428 w 4796532"/>
                  <a:gd name="connsiteY7073" fmla="*/ 6017385 h 6739347"/>
                  <a:gd name="connsiteX7074" fmla="*/ 3253761 w 4796532"/>
                  <a:gd name="connsiteY7074" fmla="*/ 6015834 h 6739347"/>
                  <a:gd name="connsiteX7075" fmla="*/ 3255533 w 4796532"/>
                  <a:gd name="connsiteY7075" fmla="*/ 6015280 h 6739347"/>
                  <a:gd name="connsiteX7076" fmla="*/ 3266283 w 4796532"/>
                  <a:gd name="connsiteY7076" fmla="*/ 6016166 h 6739347"/>
                  <a:gd name="connsiteX7077" fmla="*/ 3267945 w 4796532"/>
                  <a:gd name="connsiteY7077" fmla="*/ 6014726 h 6739347"/>
                  <a:gd name="connsiteX7078" fmla="*/ 3267169 w 4796532"/>
                  <a:gd name="connsiteY7078" fmla="*/ 6013396 h 6739347"/>
                  <a:gd name="connsiteX7079" fmla="*/ 3263401 w 4796532"/>
                  <a:gd name="connsiteY7079" fmla="*/ 6012952 h 6739347"/>
                  <a:gd name="connsiteX7080" fmla="*/ 3262072 w 4796532"/>
                  <a:gd name="connsiteY7080" fmla="*/ 6012509 h 6739347"/>
                  <a:gd name="connsiteX7081" fmla="*/ 3261407 w 4796532"/>
                  <a:gd name="connsiteY7081" fmla="*/ 6010626 h 6739347"/>
                  <a:gd name="connsiteX7082" fmla="*/ 3262293 w 4796532"/>
                  <a:gd name="connsiteY7082" fmla="*/ 6009517 h 6739347"/>
                  <a:gd name="connsiteX7083" fmla="*/ 3263955 w 4796532"/>
                  <a:gd name="connsiteY7083" fmla="*/ 6009517 h 6739347"/>
                  <a:gd name="connsiteX7084" fmla="*/ 3265507 w 4796532"/>
                  <a:gd name="connsiteY7084" fmla="*/ 6010847 h 6739347"/>
                  <a:gd name="connsiteX7085" fmla="*/ 3266393 w 4796532"/>
                  <a:gd name="connsiteY7085" fmla="*/ 6009074 h 6739347"/>
                  <a:gd name="connsiteX7086" fmla="*/ 3270161 w 4796532"/>
                  <a:gd name="connsiteY7086" fmla="*/ 6003201 h 6739347"/>
                  <a:gd name="connsiteX7087" fmla="*/ 3272710 w 4796532"/>
                  <a:gd name="connsiteY7087" fmla="*/ 6000431 h 6739347"/>
                  <a:gd name="connsiteX7088" fmla="*/ 3273707 w 4796532"/>
                  <a:gd name="connsiteY7088" fmla="*/ 5999100 h 6739347"/>
                  <a:gd name="connsiteX7089" fmla="*/ 3274815 w 4796532"/>
                  <a:gd name="connsiteY7089" fmla="*/ 5999100 h 6739347"/>
                  <a:gd name="connsiteX7090" fmla="*/ 3276810 w 4796532"/>
                  <a:gd name="connsiteY7090" fmla="*/ 5999100 h 6739347"/>
                  <a:gd name="connsiteX7091" fmla="*/ 3278694 w 4796532"/>
                  <a:gd name="connsiteY7091" fmla="*/ 5999100 h 6739347"/>
                  <a:gd name="connsiteX7092" fmla="*/ 3279580 w 4796532"/>
                  <a:gd name="connsiteY7092" fmla="*/ 5997882 h 6739347"/>
                  <a:gd name="connsiteX7093" fmla="*/ 3280135 w 4796532"/>
                  <a:gd name="connsiteY7093" fmla="*/ 5996885 h 6739347"/>
                  <a:gd name="connsiteX7094" fmla="*/ 3283791 w 4796532"/>
                  <a:gd name="connsiteY7094" fmla="*/ 5994668 h 6739347"/>
                  <a:gd name="connsiteX7095" fmla="*/ 3285897 w 4796532"/>
                  <a:gd name="connsiteY7095" fmla="*/ 5994114 h 6739347"/>
                  <a:gd name="connsiteX7096" fmla="*/ 3288224 w 4796532"/>
                  <a:gd name="connsiteY7096" fmla="*/ 5996220 h 6739347"/>
                  <a:gd name="connsiteX7097" fmla="*/ 3291216 w 4796532"/>
                  <a:gd name="connsiteY7097" fmla="*/ 6000874 h 6739347"/>
                  <a:gd name="connsiteX7098" fmla="*/ 3291437 w 4796532"/>
                  <a:gd name="connsiteY7098" fmla="*/ 6001650 h 6739347"/>
                  <a:gd name="connsiteX7099" fmla="*/ 3291881 w 4796532"/>
                  <a:gd name="connsiteY7099" fmla="*/ 6003644 h 6739347"/>
                  <a:gd name="connsiteX7100" fmla="*/ 3292324 w 4796532"/>
                  <a:gd name="connsiteY7100" fmla="*/ 6004087 h 6739347"/>
                  <a:gd name="connsiteX7101" fmla="*/ 3292989 w 4796532"/>
                  <a:gd name="connsiteY7101" fmla="*/ 6004087 h 6739347"/>
                  <a:gd name="connsiteX7102" fmla="*/ 3293765 w 4796532"/>
                  <a:gd name="connsiteY7102" fmla="*/ 6004420 h 6739347"/>
                  <a:gd name="connsiteX7103" fmla="*/ 3294430 w 4796532"/>
                  <a:gd name="connsiteY7103" fmla="*/ 6004863 h 6739347"/>
                  <a:gd name="connsiteX7104" fmla="*/ 3294984 w 4796532"/>
                  <a:gd name="connsiteY7104" fmla="*/ 6005306 h 6739347"/>
                  <a:gd name="connsiteX7105" fmla="*/ 3297754 w 4796532"/>
                  <a:gd name="connsiteY7105" fmla="*/ 6008076 h 6739347"/>
                  <a:gd name="connsiteX7106" fmla="*/ 3299195 w 4796532"/>
                  <a:gd name="connsiteY7106" fmla="*/ 6008852 h 6739347"/>
                  <a:gd name="connsiteX7107" fmla="*/ 3301189 w 4796532"/>
                  <a:gd name="connsiteY7107" fmla="*/ 6008631 h 6739347"/>
                  <a:gd name="connsiteX7108" fmla="*/ 3299084 w 4796532"/>
                  <a:gd name="connsiteY7108" fmla="*/ 6010737 h 6739347"/>
                  <a:gd name="connsiteX7109" fmla="*/ 3298530 w 4796532"/>
                  <a:gd name="connsiteY7109" fmla="*/ 6014061 h 6739347"/>
                  <a:gd name="connsiteX7110" fmla="*/ 3299527 w 4796532"/>
                  <a:gd name="connsiteY7110" fmla="*/ 6017385 h 6739347"/>
                  <a:gd name="connsiteX7111" fmla="*/ 3301965 w 4796532"/>
                  <a:gd name="connsiteY7111" fmla="*/ 6019713 h 6739347"/>
                  <a:gd name="connsiteX7112" fmla="*/ 3301743 w 4796532"/>
                  <a:gd name="connsiteY7112" fmla="*/ 6016720 h 6739347"/>
                  <a:gd name="connsiteX7113" fmla="*/ 3302519 w 4796532"/>
                  <a:gd name="connsiteY7113" fmla="*/ 6015613 h 6739347"/>
                  <a:gd name="connsiteX7114" fmla="*/ 3305068 w 4796532"/>
                  <a:gd name="connsiteY7114" fmla="*/ 6015169 h 6739347"/>
                  <a:gd name="connsiteX7115" fmla="*/ 3307506 w 4796532"/>
                  <a:gd name="connsiteY7115" fmla="*/ 6013285 h 6739347"/>
                  <a:gd name="connsiteX7116" fmla="*/ 3308392 w 4796532"/>
                  <a:gd name="connsiteY7116" fmla="*/ 6013507 h 6739347"/>
                  <a:gd name="connsiteX7117" fmla="*/ 3310387 w 4796532"/>
                  <a:gd name="connsiteY7117" fmla="*/ 6015058 h 6739347"/>
                  <a:gd name="connsiteX7118" fmla="*/ 3309389 w 4796532"/>
                  <a:gd name="connsiteY7118" fmla="*/ 6012177 h 6739347"/>
                  <a:gd name="connsiteX7119" fmla="*/ 3306508 w 4796532"/>
                  <a:gd name="connsiteY7119" fmla="*/ 6007412 h 6739347"/>
                  <a:gd name="connsiteX7120" fmla="*/ 3306508 w 4796532"/>
                  <a:gd name="connsiteY7120" fmla="*/ 6005085 h 6739347"/>
                  <a:gd name="connsiteX7121" fmla="*/ 3305622 w 4796532"/>
                  <a:gd name="connsiteY7121" fmla="*/ 6004309 h 6739347"/>
                  <a:gd name="connsiteX7122" fmla="*/ 3304957 w 4796532"/>
                  <a:gd name="connsiteY7122" fmla="*/ 6003090 h 6739347"/>
                  <a:gd name="connsiteX7123" fmla="*/ 3304957 w 4796532"/>
                  <a:gd name="connsiteY7123" fmla="*/ 6001650 h 6739347"/>
                  <a:gd name="connsiteX7124" fmla="*/ 3306065 w 4796532"/>
                  <a:gd name="connsiteY7124" fmla="*/ 5998657 h 6739347"/>
                  <a:gd name="connsiteX7125" fmla="*/ 3306398 w 4796532"/>
                  <a:gd name="connsiteY7125" fmla="*/ 5996663 h 6739347"/>
                  <a:gd name="connsiteX7126" fmla="*/ 3306065 w 4796532"/>
                  <a:gd name="connsiteY7126" fmla="*/ 5994779 h 6739347"/>
                  <a:gd name="connsiteX7127" fmla="*/ 3304735 w 4796532"/>
                  <a:gd name="connsiteY7127" fmla="*/ 5994003 h 6739347"/>
                  <a:gd name="connsiteX7128" fmla="*/ 3300081 w 4796532"/>
                  <a:gd name="connsiteY7128" fmla="*/ 5993671 h 6739347"/>
                  <a:gd name="connsiteX7129" fmla="*/ 3297643 w 4796532"/>
                  <a:gd name="connsiteY7129" fmla="*/ 5994225 h 6739347"/>
                  <a:gd name="connsiteX7130" fmla="*/ 3294984 w 4796532"/>
                  <a:gd name="connsiteY7130" fmla="*/ 5996220 h 6739347"/>
                  <a:gd name="connsiteX7131" fmla="*/ 3294651 w 4796532"/>
                  <a:gd name="connsiteY7131" fmla="*/ 5995665 h 6739347"/>
                  <a:gd name="connsiteX7132" fmla="*/ 3294430 w 4796532"/>
                  <a:gd name="connsiteY7132" fmla="*/ 5995222 h 6739347"/>
                  <a:gd name="connsiteX7133" fmla="*/ 3294208 w 4796532"/>
                  <a:gd name="connsiteY7133" fmla="*/ 5994003 h 6739347"/>
                  <a:gd name="connsiteX7134" fmla="*/ 3296978 w 4796532"/>
                  <a:gd name="connsiteY7134" fmla="*/ 5991787 h 6739347"/>
                  <a:gd name="connsiteX7135" fmla="*/ 3298641 w 4796532"/>
                  <a:gd name="connsiteY7135" fmla="*/ 5990900 h 6739347"/>
                  <a:gd name="connsiteX7136" fmla="*/ 3300081 w 4796532"/>
                  <a:gd name="connsiteY7136" fmla="*/ 5990568 h 6739347"/>
                  <a:gd name="connsiteX7137" fmla="*/ 3301300 w 4796532"/>
                  <a:gd name="connsiteY7137" fmla="*/ 5989681 h 6739347"/>
                  <a:gd name="connsiteX7138" fmla="*/ 3302630 w 4796532"/>
                  <a:gd name="connsiteY7138" fmla="*/ 5987798 h 6739347"/>
                  <a:gd name="connsiteX7139" fmla="*/ 3303406 w 4796532"/>
                  <a:gd name="connsiteY7139" fmla="*/ 5985913 h 6739347"/>
                  <a:gd name="connsiteX7140" fmla="*/ 3303073 w 4796532"/>
                  <a:gd name="connsiteY7140" fmla="*/ 5985027 h 6739347"/>
                  <a:gd name="connsiteX7141" fmla="*/ 3302298 w 4796532"/>
                  <a:gd name="connsiteY7141" fmla="*/ 5984030 h 6739347"/>
                  <a:gd name="connsiteX7142" fmla="*/ 3298752 w 4796532"/>
                  <a:gd name="connsiteY7142" fmla="*/ 5978268 h 6739347"/>
                  <a:gd name="connsiteX7143" fmla="*/ 3297089 w 4796532"/>
                  <a:gd name="connsiteY7143" fmla="*/ 5977270 h 6739347"/>
                  <a:gd name="connsiteX7144" fmla="*/ 3293432 w 4796532"/>
                  <a:gd name="connsiteY7144" fmla="*/ 5975940 h 6739347"/>
                  <a:gd name="connsiteX7145" fmla="*/ 3291770 w 4796532"/>
                  <a:gd name="connsiteY7145" fmla="*/ 5974832 h 6739347"/>
                  <a:gd name="connsiteX7146" fmla="*/ 3294873 w 4796532"/>
                  <a:gd name="connsiteY7146" fmla="*/ 5974832 h 6739347"/>
                  <a:gd name="connsiteX7147" fmla="*/ 3295981 w 4796532"/>
                  <a:gd name="connsiteY7147" fmla="*/ 5974389 h 6739347"/>
                  <a:gd name="connsiteX7148" fmla="*/ 3296202 w 4796532"/>
                  <a:gd name="connsiteY7148" fmla="*/ 5973392 h 6739347"/>
                  <a:gd name="connsiteX7149" fmla="*/ 3296202 w 4796532"/>
                  <a:gd name="connsiteY7149" fmla="*/ 5972283 h 6739347"/>
                  <a:gd name="connsiteX7150" fmla="*/ 3296424 w 4796532"/>
                  <a:gd name="connsiteY7150" fmla="*/ 5971397 h 6739347"/>
                  <a:gd name="connsiteX7151" fmla="*/ 3297643 w 4796532"/>
                  <a:gd name="connsiteY7151" fmla="*/ 5969402 h 6739347"/>
                  <a:gd name="connsiteX7152" fmla="*/ 3298419 w 4796532"/>
                  <a:gd name="connsiteY7152" fmla="*/ 5969070 h 6739347"/>
                  <a:gd name="connsiteX7153" fmla="*/ 3299527 w 4796532"/>
                  <a:gd name="connsiteY7153" fmla="*/ 5970289 h 6739347"/>
                  <a:gd name="connsiteX7154" fmla="*/ 3300192 w 4796532"/>
                  <a:gd name="connsiteY7154" fmla="*/ 5970289 h 6739347"/>
                  <a:gd name="connsiteX7155" fmla="*/ 3301522 w 4796532"/>
                  <a:gd name="connsiteY7155" fmla="*/ 5967961 h 6739347"/>
                  <a:gd name="connsiteX7156" fmla="*/ 3305289 w 4796532"/>
                  <a:gd name="connsiteY7156" fmla="*/ 5969735 h 6739347"/>
                  <a:gd name="connsiteX7157" fmla="*/ 3309168 w 4796532"/>
                  <a:gd name="connsiteY7157" fmla="*/ 5973392 h 6739347"/>
                  <a:gd name="connsiteX7158" fmla="*/ 3310941 w 4796532"/>
                  <a:gd name="connsiteY7158" fmla="*/ 5976605 h 6739347"/>
                  <a:gd name="connsiteX7159" fmla="*/ 3311274 w 4796532"/>
                  <a:gd name="connsiteY7159" fmla="*/ 5978600 h 6739347"/>
                  <a:gd name="connsiteX7160" fmla="*/ 3312160 w 4796532"/>
                  <a:gd name="connsiteY7160" fmla="*/ 5979930 h 6739347"/>
                  <a:gd name="connsiteX7161" fmla="*/ 3313268 w 4796532"/>
                  <a:gd name="connsiteY7161" fmla="*/ 5979930 h 6739347"/>
                  <a:gd name="connsiteX7162" fmla="*/ 3314154 w 4796532"/>
                  <a:gd name="connsiteY7162" fmla="*/ 5978268 h 6739347"/>
                  <a:gd name="connsiteX7163" fmla="*/ 3314376 w 4796532"/>
                  <a:gd name="connsiteY7163" fmla="*/ 5974832 h 6739347"/>
                  <a:gd name="connsiteX7164" fmla="*/ 3313490 w 4796532"/>
                  <a:gd name="connsiteY7164" fmla="*/ 5972283 h 6739347"/>
                  <a:gd name="connsiteX7165" fmla="*/ 3310276 w 4796532"/>
                  <a:gd name="connsiteY7165" fmla="*/ 5968294 h 6739347"/>
                  <a:gd name="connsiteX7166" fmla="*/ 3313379 w 4796532"/>
                  <a:gd name="connsiteY7166" fmla="*/ 5968848 h 6739347"/>
                  <a:gd name="connsiteX7167" fmla="*/ 3314930 w 4796532"/>
                  <a:gd name="connsiteY7167" fmla="*/ 5971618 h 6739347"/>
                  <a:gd name="connsiteX7168" fmla="*/ 3316150 w 4796532"/>
                  <a:gd name="connsiteY7168" fmla="*/ 5974943 h 6739347"/>
                  <a:gd name="connsiteX7169" fmla="*/ 3318033 w 4796532"/>
                  <a:gd name="connsiteY7169" fmla="*/ 5977159 h 6739347"/>
                  <a:gd name="connsiteX7170" fmla="*/ 3319695 w 4796532"/>
                  <a:gd name="connsiteY7170" fmla="*/ 5976383 h 6739347"/>
                  <a:gd name="connsiteX7171" fmla="*/ 3319030 w 4796532"/>
                  <a:gd name="connsiteY7171" fmla="*/ 5972837 h 6739347"/>
                  <a:gd name="connsiteX7172" fmla="*/ 3317036 w 4796532"/>
                  <a:gd name="connsiteY7172" fmla="*/ 5968626 h 6739347"/>
                  <a:gd name="connsiteX7173" fmla="*/ 3314930 w 4796532"/>
                  <a:gd name="connsiteY7173" fmla="*/ 5965967 h 6739347"/>
                  <a:gd name="connsiteX7174" fmla="*/ 3315817 w 4796532"/>
                  <a:gd name="connsiteY7174" fmla="*/ 5964748 h 6739347"/>
                  <a:gd name="connsiteX7175" fmla="*/ 3317368 w 4796532"/>
                  <a:gd name="connsiteY7175" fmla="*/ 5966078 h 6739347"/>
                  <a:gd name="connsiteX7176" fmla="*/ 3319695 w 4796532"/>
                  <a:gd name="connsiteY7176" fmla="*/ 5969846 h 6739347"/>
                  <a:gd name="connsiteX7177" fmla="*/ 3321136 w 4796532"/>
                  <a:gd name="connsiteY7177" fmla="*/ 5971397 h 6739347"/>
                  <a:gd name="connsiteX7178" fmla="*/ 3321136 w 4796532"/>
                  <a:gd name="connsiteY7178" fmla="*/ 5969070 h 6739347"/>
                  <a:gd name="connsiteX7179" fmla="*/ 3320582 w 4796532"/>
                  <a:gd name="connsiteY7179" fmla="*/ 5965746 h 6739347"/>
                  <a:gd name="connsiteX7180" fmla="*/ 3320360 w 4796532"/>
                  <a:gd name="connsiteY7180" fmla="*/ 5963529 h 6739347"/>
                  <a:gd name="connsiteX7181" fmla="*/ 3322576 w 4796532"/>
                  <a:gd name="connsiteY7181" fmla="*/ 5964748 h 6739347"/>
                  <a:gd name="connsiteX7182" fmla="*/ 3324239 w 4796532"/>
                  <a:gd name="connsiteY7182" fmla="*/ 5967407 h 6739347"/>
                  <a:gd name="connsiteX7183" fmla="*/ 3325347 w 4796532"/>
                  <a:gd name="connsiteY7183" fmla="*/ 5970732 h 6739347"/>
                  <a:gd name="connsiteX7184" fmla="*/ 3325791 w 4796532"/>
                  <a:gd name="connsiteY7184" fmla="*/ 5974057 h 6739347"/>
                  <a:gd name="connsiteX7185" fmla="*/ 3326234 w 4796532"/>
                  <a:gd name="connsiteY7185" fmla="*/ 5974943 h 6739347"/>
                  <a:gd name="connsiteX7186" fmla="*/ 3327231 w 4796532"/>
                  <a:gd name="connsiteY7186" fmla="*/ 5974278 h 6739347"/>
                  <a:gd name="connsiteX7187" fmla="*/ 3328339 w 4796532"/>
                  <a:gd name="connsiteY7187" fmla="*/ 5972837 h 6739347"/>
                  <a:gd name="connsiteX7188" fmla="*/ 3329004 w 4796532"/>
                  <a:gd name="connsiteY7188" fmla="*/ 5971286 h 6739347"/>
                  <a:gd name="connsiteX7189" fmla="*/ 3328671 w 4796532"/>
                  <a:gd name="connsiteY7189" fmla="*/ 5970511 h 6739347"/>
                  <a:gd name="connsiteX7190" fmla="*/ 3326677 w 4796532"/>
                  <a:gd name="connsiteY7190" fmla="*/ 5966743 h 6739347"/>
                  <a:gd name="connsiteX7191" fmla="*/ 3326677 w 4796532"/>
                  <a:gd name="connsiteY7191" fmla="*/ 5965746 h 6739347"/>
                  <a:gd name="connsiteX7192" fmla="*/ 3329004 w 4796532"/>
                  <a:gd name="connsiteY7192" fmla="*/ 5964526 h 6739347"/>
                  <a:gd name="connsiteX7193" fmla="*/ 3333326 w 4796532"/>
                  <a:gd name="connsiteY7193" fmla="*/ 5960870 h 6739347"/>
                  <a:gd name="connsiteX7194" fmla="*/ 3336317 w 4796532"/>
                  <a:gd name="connsiteY7194" fmla="*/ 5960094 h 6739347"/>
                  <a:gd name="connsiteX7195" fmla="*/ 3337093 w 4796532"/>
                  <a:gd name="connsiteY7195" fmla="*/ 5959429 h 6739347"/>
                  <a:gd name="connsiteX7196" fmla="*/ 3337758 w 4796532"/>
                  <a:gd name="connsiteY7196" fmla="*/ 5958099 h 6739347"/>
                  <a:gd name="connsiteX7197" fmla="*/ 3338756 w 4796532"/>
                  <a:gd name="connsiteY7197" fmla="*/ 5956880 h 6739347"/>
                  <a:gd name="connsiteX7198" fmla="*/ 3340639 w 4796532"/>
                  <a:gd name="connsiteY7198" fmla="*/ 5956880 h 6739347"/>
                  <a:gd name="connsiteX7199" fmla="*/ 3341748 w 4796532"/>
                  <a:gd name="connsiteY7199" fmla="*/ 5957545 h 6739347"/>
                  <a:gd name="connsiteX7200" fmla="*/ 3343410 w 4796532"/>
                  <a:gd name="connsiteY7200" fmla="*/ 5960870 h 6739347"/>
                  <a:gd name="connsiteX7201" fmla="*/ 3344407 w 4796532"/>
                  <a:gd name="connsiteY7201" fmla="*/ 5962421 h 6739347"/>
                  <a:gd name="connsiteX7202" fmla="*/ 3346845 w 4796532"/>
                  <a:gd name="connsiteY7202" fmla="*/ 5964194 h 6739347"/>
                  <a:gd name="connsiteX7203" fmla="*/ 3347399 w 4796532"/>
                  <a:gd name="connsiteY7203" fmla="*/ 5962975 h 6739347"/>
                  <a:gd name="connsiteX7204" fmla="*/ 3346513 w 4796532"/>
                  <a:gd name="connsiteY7204" fmla="*/ 5952780 h 6739347"/>
                  <a:gd name="connsiteX7205" fmla="*/ 3345737 w 4796532"/>
                  <a:gd name="connsiteY7205" fmla="*/ 5949566 h 6739347"/>
                  <a:gd name="connsiteX7206" fmla="*/ 3343854 w 4796532"/>
                  <a:gd name="connsiteY7206" fmla="*/ 5947904 h 6739347"/>
                  <a:gd name="connsiteX7207" fmla="*/ 3340529 w 4796532"/>
                  <a:gd name="connsiteY7207" fmla="*/ 5947904 h 6739347"/>
                  <a:gd name="connsiteX7208" fmla="*/ 3341415 w 4796532"/>
                  <a:gd name="connsiteY7208" fmla="*/ 5945798 h 6739347"/>
                  <a:gd name="connsiteX7209" fmla="*/ 3341969 w 4796532"/>
                  <a:gd name="connsiteY7209" fmla="*/ 5945133 h 6739347"/>
                  <a:gd name="connsiteX7210" fmla="*/ 3342856 w 4796532"/>
                  <a:gd name="connsiteY7210" fmla="*/ 5944469 h 6739347"/>
                  <a:gd name="connsiteX7211" fmla="*/ 3342523 w 4796532"/>
                  <a:gd name="connsiteY7211" fmla="*/ 5942142 h 6739347"/>
                  <a:gd name="connsiteX7212" fmla="*/ 3343854 w 4796532"/>
                  <a:gd name="connsiteY7212" fmla="*/ 5940812 h 6739347"/>
                  <a:gd name="connsiteX7213" fmla="*/ 3347399 w 4796532"/>
                  <a:gd name="connsiteY7213" fmla="*/ 5938928 h 6739347"/>
                  <a:gd name="connsiteX7214" fmla="*/ 3349505 w 4796532"/>
                  <a:gd name="connsiteY7214" fmla="*/ 5935050 h 6739347"/>
                  <a:gd name="connsiteX7215" fmla="*/ 3350834 w 4796532"/>
                  <a:gd name="connsiteY7215" fmla="*/ 5934052 h 6739347"/>
                  <a:gd name="connsiteX7216" fmla="*/ 3352830 w 4796532"/>
                  <a:gd name="connsiteY7216" fmla="*/ 5935382 h 6739347"/>
                  <a:gd name="connsiteX7217" fmla="*/ 3349837 w 4796532"/>
                  <a:gd name="connsiteY7217" fmla="*/ 5938263 h 6739347"/>
                  <a:gd name="connsiteX7218" fmla="*/ 3351832 w 4796532"/>
                  <a:gd name="connsiteY7218" fmla="*/ 5941255 h 6739347"/>
                  <a:gd name="connsiteX7219" fmla="*/ 3356154 w 4796532"/>
                  <a:gd name="connsiteY7219" fmla="*/ 5943583 h 6739347"/>
                  <a:gd name="connsiteX7220" fmla="*/ 3360143 w 4796532"/>
                  <a:gd name="connsiteY7220" fmla="*/ 5944469 h 6739347"/>
                  <a:gd name="connsiteX7221" fmla="*/ 3361916 w 4796532"/>
                  <a:gd name="connsiteY7221" fmla="*/ 5945244 h 6739347"/>
                  <a:gd name="connsiteX7222" fmla="*/ 3363800 w 4796532"/>
                  <a:gd name="connsiteY7222" fmla="*/ 5946796 h 6739347"/>
                  <a:gd name="connsiteX7223" fmla="*/ 3365684 w 4796532"/>
                  <a:gd name="connsiteY7223" fmla="*/ 5948015 h 6739347"/>
                  <a:gd name="connsiteX7224" fmla="*/ 3367567 w 4796532"/>
                  <a:gd name="connsiteY7224" fmla="*/ 5947683 h 6739347"/>
                  <a:gd name="connsiteX7225" fmla="*/ 3368454 w 4796532"/>
                  <a:gd name="connsiteY7225" fmla="*/ 5945798 h 6739347"/>
                  <a:gd name="connsiteX7226" fmla="*/ 3367346 w 4796532"/>
                  <a:gd name="connsiteY7226" fmla="*/ 5943915 h 6739347"/>
                  <a:gd name="connsiteX7227" fmla="*/ 3363689 w 4796532"/>
                  <a:gd name="connsiteY7227" fmla="*/ 5940922 h 6739347"/>
                  <a:gd name="connsiteX7228" fmla="*/ 3359478 w 4796532"/>
                  <a:gd name="connsiteY7228" fmla="*/ 5935271 h 6739347"/>
                  <a:gd name="connsiteX7229" fmla="*/ 3359478 w 4796532"/>
                  <a:gd name="connsiteY7229" fmla="*/ 5935271 h 6739347"/>
                  <a:gd name="connsiteX7230" fmla="*/ 3337537 w 4796532"/>
                  <a:gd name="connsiteY7230" fmla="*/ 5922638 h 6739347"/>
                  <a:gd name="connsiteX7231" fmla="*/ 3329226 w 4796532"/>
                  <a:gd name="connsiteY7231" fmla="*/ 5915989 h 6739347"/>
                  <a:gd name="connsiteX7232" fmla="*/ 3324461 w 4796532"/>
                  <a:gd name="connsiteY7232" fmla="*/ 5911224 h 6739347"/>
                  <a:gd name="connsiteX7233" fmla="*/ 3322133 w 4796532"/>
                  <a:gd name="connsiteY7233" fmla="*/ 5909894 h 6739347"/>
                  <a:gd name="connsiteX7234" fmla="*/ 3318920 w 4796532"/>
                  <a:gd name="connsiteY7234" fmla="*/ 5909894 h 6739347"/>
                  <a:gd name="connsiteX7235" fmla="*/ 3316150 w 4796532"/>
                  <a:gd name="connsiteY7235" fmla="*/ 5910448 h 6739347"/>
                  <a:gd name="connsiteX7236" fmla="*/ 3313379 w 4796532"/>
                  <a:gd name="connsiteY7236" fmla="*/ 5910448 h 6739347"/>
                  <a:gd name="connsiteX7237" fmla="*/ 3306508 w 4796532"/>
                  <a:gd name="connsiteY7237" fmla="*/ 5904797 h 6739347"/>
                  <a:gd name="connsiteX7238" fmla="*/ 3303627 w 4796532"/>
                  <a:gd name="connsiteY7238" fmla="*/ 5901362 h 6739347"/>
                  <a:gd name="connsiteX7239" fmla="*/ 3300413 w 4796532"/>
                  <a:gd name="connsiteY7239" fmla="*/ 5898702 h 6739347"/>
                  <a:gd name="connsiteX7240" fmla="*/ 3295870 w 4796532"/>
                  <a:gd name="connsiteY7240" fmla="*/ 5897594 h 6739347"/>
                  <a:gd name="connsiteX7241" fmla="*/ 3285454 w 4796532"/>
                  <a:gd name="connsiteY7241" fmla="*/ 5897372 h 6739347"/>
                  <a:gd name="connsiteX7242" fmla="*/ 3281575 w 4796532"/>
                  <a:gd name="connsiteY7242" fmla="*/ 5895821 h 6739347"/>
                  <a:gd name="connsiteX7243" fmla="*/ 3284235 w 4796532"/>
                  <a:gd name="connsiteY7243" fmla="*/ 5891942 h 6739347"/>
                  <a:gd name="connsiteX7244" fmla="*/ 3282350 w 4796532"/>
                  <a:gd name="connsiteY7244" fmla="*/ 5890612 h 6739347"/>
                  <a:gd name="connsiteX7245" fmla="*/ 3281797 w 4796532"/>
                  <a:gd name="connsiteY7245" fmla="*/ 5888285 h 6739347"/>
                  <a:gd name="connsiteX7246" fmla="*/ 3281464 w 4796532"/>
                  <a:gd name="connsiteY7246" fmla="*/ 5885847 h 6739347"/>
                  <a:gd name="connsiteX7247" fmla="*/ 3280467 w 4796532"/>
                  <a:gd name="connsiteY7247" fmla="*/ 5884185 h 6739347"/>
                  <a:gd name="connsiteX7248" fmla="*/ 3276367 w 4796532"/>
                  <a:gd name="connsiteY7248" fmla="*/ 5881636 h 6739347"/>
                  <a:gd name="connsiteX7249" fmla="*/ 3274150 w 4796532"/>
                  <a:gd name="connsiteY7249" fmla="*/ 5880639 h 6739347"/>
                  <a:gd name="connsiteX7250" fmla="*/ 3272045 w 4796532"/>
                  <a:gd name="connsiteY7250" fmla="*/ 5880418 h 6739347"/>
                  <a:gd name="connsiteX7251" fmla="*/ 3274815 w 4796532"/>
                  <a:gd name="connsiteY7251" fmla="*/ 5876650 h 6739347"/>
                  <a:gd name="connsiteX7252" fmla="*/ 3277807 w 4796532"/>
                  <a:gd name="connsiteY7252" fmla="*/ 5868560 h 6739347"/>
                  <a:gd name="connsiteX7253" fmla="*/ 3283570 w 4796532"/>
                  <a:gd name="connsiteY7253" fmla="*/ 5863795 h 6739347"/>
                  <a:gd name="connsiteX7254" fmla="*/ 3290551 w 4796532"/>
                  <a:gd name="connsiteY7254" fmla="*/ 5862355 h 6739347"/>
                  <a:gd name="connsiteX7255" fmla="*/ 3297200 w 4796532"/>
                  <a:gd name="connsiteY7255" fmla="*/ 5864349 h 6739347"/>
                  <a:gd name="connsiteX7256" fmla="*/ 3299527 w 4796532"/>
                  <a:gd name="connsiteY7256" fmla="*/ 5866455 h 6739347"/>
                  <a:gd name="connsiteX7257" fmla="*/ 3301300 w 4796532"/>
                  <a:gd name="connsiteY7257" fmla="*/ 5869114 h 6739347"/>
                  <a:gd name="connsiteX7258" fmla="*/ 3304292 w 4796532"/>
                  <a:gd name="connsiteY7258" fmla="*/ 5875431 h 6739347"/>
                  <a:gd name="connsiteX7259" fmla="*/ 3307063 w 4796532"/>
                  <a:gd name="connsiteY7259" fmla="*/ 5876650 h 6739347"/>
                  <a:gd name="connsiteX7260" fmla="*/ 3324350 w 4796532"/>
                  <a:gd name="connsiteY7260" fmla="*/ 5873436 h 6739347"/>
                  <a:gd name="connsiteX7261" fmla="*/ 3327896 w 4796532"/>
                  <a:gd name="connsiteY7261" fmla="*/ 5870555 h 6739347"/>
                  <a:gd name="connsiteX7262" fmla="*/ 3334545 w 4796532"/>
                  <a:gd name="connsiteY7262" fmla="*/ 5862466 h 6739347"/>
                  <a:gd name="connsiteX7263" fmla="*/ 3299527 w 4796532"/>
                  <a:gd name="connsiteY7263" fmla="*/ 5807501 h 6739347"/>
                  <a:gd name="connsiteX7264" fmla="*/ 3282350 w 4796532"/>
                  <a:gd name="connsiteY7264" fmla="*/ 5762843 h 6739347"/>
                  <a:gd name="connsiteX7265" fmla="*/ 3281132 w 4796532"/>
                  <a:gd name="connsiteY7265" fmla="*/ 5758853 h 6739347"/>
                  <a:gd name="connsiteX7266" fmla="*/ 3279913 w 4796532"/>
                  <a:gd name="connsiteY7266" fmla="*/ 5756082 h 6739347"/>
                  <a:gd name="connsiteX7267" fmla="*/ 3278250 w 4796532"/>
                  <a:gd name="connsiteY7267" fmla="*/ 5754864 h 6739347"/>
                  <a:gd name="connsiteX7268" fmla="*/ 3274039 w 4796532"/>
                  <a:gd name="connsiteY7268" fmla="*/ 5754421 h 6739347"/>
                  <a:gd name="connsiteX7269" fmla="*/ 3270050 w 4796532"/>
                  <a:gd name="connsiteY7269" fmla="*/ 5752980 h 6739347"/>
                  <a:gd name="connsiteX7270" fmla="*/ 3267058 w 4796532"/>
                  <a:gd name="connsiteY7270" fmla="*/ 5750210 h 6739347"/>
                  <a:gd name="connsiteX7271" fmla="*/ 3261407 w 4796532"/>
                  <a:gd name="connsiteY7271" fmla="*/ 5742341 h 6739347"/>
                  <a:gd name="connsiteX7272" fmla="*/ 3261407 w 4796532"/>
                  <a:gd name="connsiteY7272" fmla="*/ 5742341 h 6739347"/>
                  <a:gd name="connsiteX7273" fmla="*/ 3240241 w 4796532"/>
                  <a:gd name="connsiteY7273" fmla="*/ 5705440 h 6739347"/>
                  <a:gd name="connsiteX7274" fmla="*/ 3233259 w 4796532"/>
                  <a:gd name="connsiteY7274" fmla="*/ 5699456 h 6739347"/>
                  <a:gd name="connsiteX7275" fmla="*/ 3225502 w 4796532"/>
                  <a:gd name="connsiteY7275" fmla="*/ 5695910 h 6739347"/>
                  <a:gd name="connsiteX7276" fmla="*/ 3180733 w 4796532"/>
                  <a:gd name="connsiteY7276" fmla="*/ 5696575 h 6739347"/>
                  <a:gd name="connsiteX7277" fmla="*/ 3156464 w 4796532"/>
                  <a:gd name="connsiteY7277" fmla="*/ 5685050 h 6739347"/>
                  <a:gd name="connsiteX7278" fmla="*/ 3153805 w 4796532"/>
                  <a:gd name="connsiteY7278" fmla="*/ 5684828 h 6739347"/>
                  <a:gd name="connsiteX7279" fmla="*/ 3151810 w 4796532"/>
                  <a:gd name="connsiteY7279" fmla="*/ 5686380 h 6739347"/>
                  <a:gd name="connsiteX7280" fmla="*/ 3151145 w 4796532"/>
                  <a:gd name="connsiteY7280" fmla="*/ 5688928 h 6739347"/>
                  <a:gd name="connsiteX7281" fmla="*/ 3151145 w 4796532"/>
                  <a:gd name="connsiteY7281" fmla="*/ 5699124 h 6739347"/>
                  <a:gd name="connsiteX7282" fmla="*/ 3150481 w 4796532"/>
                  <a:gd name="connsiteY7282" fmla="*/ 5706880 h 6739347"/>
                  <a:gd name="connsiteX7283" fmla="*/ 3149483 w 4796532"/>
                  <a:gd name="connsiteY7283" fmla="*/ 5710205 h 6739347"/>
                  <a:gd name="connsiteX7284" fmla="*/ 3147821 w 4796532"/>
                  <a:gd name="connsiteY7284" fmla="*/ 5710648 h 6739347"/>
                  <a:gd name="connsiteX7285" fmla="*/ 3126877 w 4796532"/>
                  <a:gd name="connsiteY7285" fmla="*/ 5696021 h 6739347"/>
                  <a:gd name="connsiteX7286" fmla="*/ 3122998 w 4796532"/>
                  <a:gd name="connsiteY7286" fmla="*/ 5692253 h 6739347"/>
                  <a:gd name="connsiteX7287" fmla="*/ 3121114 w 4796532"/>
                  <a:gd name="connsiteY7287" fmla="*/ 5689704 h 6739347"/>
                  <a:gd name="connsiteX7288" fmla="*/ 3120671 w 4796532"/>
                  <a:gd name="connsiteY7288" fmla="*/ 5687710 h 6739347"/>
                  <a:gd name="connsiteX7289" fmla="*/ 3121336 w 4796532"/>
                  <a:gd name="connsiteY7289" fmla="*/ 5685604 h 6739347"/>
                  <a:gd name="connsiteX7290" fmla="*/ 3122777 w 4796532"/>
                  <a:gd name="connsiteY7290" fmla="*/ 5682612 h 6739347"/>
                  <a:gd name="connsiteX7291" fmla="*/ 3123553 w 4796532"/>
                  <a:gd name="connsiteY7291" fmla="*/ 5681615 h 6739347"/>
                  <a:gd name="connsiteX7292" fmla="*/ 3124328 w 4796532"/>
                  <a:gd name="connsiteY7292" fmla="*/ 5681061 h 6739347"/>
                  <a:gd name="connsiteX7293" fmla="*/ 3124882 w 4796532"/>
                  <a:gd name="connsiteY7293" fmla="*/ 5680396 h 6739347"/>
                  <a:gd name="connsiteX7294" fmla="*/ 3125103 w 4796532"/>
                  <a:gd name="connsiteY7294" fmla="*/ 5678955 h 6739347"/>
                  <a:gd name="connsiteX7295" fmla="*/ 3124771 w 4796532"/>
                  <a:gd name="connsiteY7295" fmla="*/ 5677958 h 6739347"/>
                  <a:gd name="connsiteX7296" fmla="*/ 3121003 w 4796532"/>
                  <a:gd name="connsiteY7296" fmla="*/ 5671531 h 6739347"/>
                  <a:gd name="connsiteX7297" fmla="*/ 3113025 w 4796532"/>
                  <a:gd name="connsiteY7297" fmla="*/ 5661557 h 6739347"/>
                  <a:gd name="connsiteX7298" fmla="*/ 3112249 w 4796532"/>
                  <a:gd name="connsiteY7298" fmla="*/ 5659562 h 6739347"/>
                  <a:gd name="connsiteX7299" fmla="*/ 3113801 w 4796532"/>
                  <a:gd name="connsiteY7299" fmla="*/ 5658122 h 6739347"/>
                  <a:gd name="connsiteX7300" fmla="*/ 3122666 w 4796532"/>
                  <a:gd name="connsiteY7300" fmla="*/ 5652581 h 6739347"/>
                  <a:gd name="connsiteX7301" fmla="*/ 3127320 w 4796532"/>
                  <a:gd name="connsiteY7301" fmla="*/ 5648481 h 6739347"/>
                  <a:gd name="connsiteX7302" fmla="*/ 3128871 w 4796532"/>
                  <a:gd name="connsiteY7302" fmla="*/ 5645046 h 6739347"/>
                  <a:gd name="connsiteX7303" fmla="*/ 3126877 w 4796532"/>
                  <a:gd name="connsiteY7303" fmla="*/ 5642940 h 6739347"/>
                  <a:gd name="connsiteX7304" fmla="*/ 3120671 w 4796532"/>
                  <a:gd name="connsiteY7304" fmla="*/ 5642275 h 6739347"/>
                  <a:gd name="connsiteX7305" fmla="*/ 3118898 w 4796532"/>
                  <a:gd name="connsiteY7305" fmla="*/ 5640059 h 6739347"/>
                  <a:gd name="connsiteX7306" fmla="*/ 3118898 w 4796532"/>
                  <a:gd name="connsiteY7306" fmla="*/ 5636956 h 6739347"/>
                  <a:gd name="connsiteX7307" fmla="*/ 3119785 w 4796532"/>
                  <a:gd name="connsiteY7307" fmla="*/ 5634075 h 6739347"/>
                  <a:gd name="connsiteX7308" fmla="*/ 3120338 w 4796532"/>
                  <a:gd name="connsiteY7308" fmla="*/ 5631083 h 6739347"/>
                  <a:gd name="connsiteX7309" fmla="*/ 3119452 w 4796532"/>
                  <a:gd name="connsiteY7309" fmla="*/ 5627648 h 6739347"/>
                  <a:gd name="connsiteX7310" fmla="*/ 3118788 w 4796532"/>
                  <a:gd name="connsiteY7310" fmla="*/ 5626540 h 6739347"/>
                  <a:gd name="connsiteX7311" fmla="*/ 3116238 w 4796532"/>
                  <a:gd name="connsiteY7311" fmla="*/ 5623880 h 6739347"/>
                  <a:gd name="connsiteX7312" fmla="*/ 3115684 w 4796532"/>
                  <a:gd name="connsiteY7312" fmla="*/ 5622329 h 6739347"/>
                  <a:gd name="connsiteX7313" fmla="*/ 3116349 w 4796532"/>
                  <a:gd name="connsiteY7313" fmla="*/ 5621220 h 6739347"/>
                  <a:gd name="connsiteX7314" fmla="*/ 3117568 w 4796532"/>
                  <a:gd name="connsiteY7314" fmla="*/ 5620334 h 6739347"/>
                  <a:gd name="connsiteX7315" fmla="*/ 3118344 w 4796532"/>
                  <a:gd name="connsiteY7315" fmla="*/ 5619447 h 6739347"/>
                  <a:gd name="connsiteX7316" fmla="*/ 3119895 w 4796532"/>
                  <a:gd name="connsiteY7316" fmla="*/ 5616234 h 6739347"/>
                  <a:gd name="connsiteX7317" fmla="*/ 3119895 w 4796532"/>
                  <a:gd name="connsiteY7317" fmla="*/ 5616234 h 6739347"/>
                  <a:gd name="connsiteX7318" fmla="*/ 3119895 w 4796532"/>
                  <a:gd name="connsiteY7318" fmla="*/ 5614682 h 6739347"/>
                  <a:gd name="connsiteX7319" fmla="*/ 3118455 w 4796532"/>
                  <a:gd name="connsiteY7319" fmla="*/ 5612244 h 6739347"/>
                  <a:gd name="connsiteX7320" fmla="*/ 3116127 w 4796532"/>
                  <a:gd name="connsiteY7320" fmla="*/ 5610582 h 6739347"/>
                  <a:gd name="connsiteX7321" fmla="*/ 3104936 w 4796532"/>
                  <a:gd name="connsiteY7321" fmla="*/ 5607368 h 6739347"/>
                  <a:gd name="connsiteX7322" fmla="*/ 3076566 w 4796532"/>
                  <a:gd name="connsiteY7322" fmla="*/ 5597506 h 6739347"/>
                  <a:gd name="connsiteX7323" fmla="*/ 3048198 w 4796532"/>
                  <a:gd name="connsiteY7323" fmla="*/ 5587643 h 6739347"/>
                  <a:gd name="connsiteX7324" fmla="*/ 3048087 w 4796532"/>
                  <a:gd name="connsiteY7324" fmla="*/ 5587643 h 6739347"/>
                  <a:gd name="connsiteX7325" fmla="*/ 3048087 w 4796532"/>
                  <a:gd name="connsiteY7325" fmla="*/ 5587532 h 6739347"/>
                  <a:gd name="connsiteX7326" fmla="*/ 3048087 w 4796532"/>
                  <a:gd name="connsiteY7326" fmla="*/ 5587532 h 6739347"/>
                  <a:gd name="connsiteX7327" fmla="*/ 3064045 w 4796532"/>
                  <a:gd name="connsiteY7327" fmla="*/ 5543428 h 6739347"/>
                  <a:gd name="connsiteX7328" fmla="*/ 3079226 w 4796532"/>
                  <a:gd name="connsiteY7328" fmla="*/ 5501540 h 6739347"/>
                  <a:gd name="connsiteX7329" fmla="*/ 3081997 w 4796532"/>
                  <a:gd name="connsiteY7329" fmla="*/ 5497772 h 6739347"/>
                  <a:gd name="connsiteX7330" fmla="*/ 3085986 w 4796532"/>
                  <a:gd name="connsiteY7330" fmla="*/ 5494669 h 6739347"/>
                  <a:gd name="connsiteX7331" fmla="*/ 3094519 w 4796532"/>
                  <a:gd name="connsiteY7331" fmla="*/ 5490015 h 6739347"/>
                  <a:gd name="connsiteX7332" fmla="*/ 3097068 w 4796532"/>
                  <a:gd name="connsiteY7332" fmla="*/ 5487909 h 6739347"/>
                  <a:gd name="connsiteX7333" fmla="*/ 3099173 w 4796532"/>
                  <a:gd name="connsiteY7333" fmla="*/ 5486025 h 6739347"/>
                  <a:gd name="connsiteX7334" fmla="*/ 3104714 w 4796532"/>
                  <a:gd name="connsiteY7334" fmla="*/ 5478601 h 6739347"/>
                  <a:gd name="connsiteX7335" fmla="*/ 3109479 w 4796532"/>
                  <a:gd name="connsiteY7335" fmla="*/ 5470068 h 6739347"/>
                  <a:gd name="connsiteX7336" fmla="*/ 3111695 w 4796532"/>
                  <a:gd name="connsiteY7336" fmla="*/ 5460871 h 6739347"/>
                  <a:gd name="connsiteX7337" fmla="*/ 3110365 w 4796532"/>
                  <a:gd name="connsiteY7337" fmla="*/ 5452005 h 6739347"/>
                  <a:gd name="connsiteX7338" fmla="*/ 3104714 w 4796532"/>
                  <a:gd name="connsiteY7338" fmla="*/ 5444581 h 6739347"/>
                  <a:gd name="connsiteX7339" fmla="*/ 3087870 w 4796532"/>
                  <a:gd name="connsiteY7339" fmla="*/ 5431726 h 6739347"/>
                  <a:gd name="connsiteX7340" fmla="*/ 3081553 w 4796532"/>
                  <a:gd name="connsiteY7340" fmla="*/ 5429288 h 6739347"/>
                  <a:gd name="connsiteX7341" fmla="*/ 3088645 w 4796532"/>
                  <a:gd name="connsiteY7341" fmla="*/ 5386846 h 6739347"/>
                  <a:gd name="connsiteX7342" fmla="*/ 3095738 w 4796532"/>
                  <a:gd name="connsiteY7342" fmla="*/ 5344182 h 6739347"/>
                  <a:gd name="connsiteX7343" fmla="*/ 3098286 w 4796532"/>
                  <a:gd name="connsiteY7343" fmla="*/ 5336979 h 6739347"/>
                  <a:gd name="connsiteX7344" fmla="*/ 3102386 w 4796532"/>
                  <a:gd name="connsiteY7344" fmla="*/ 5332989 h 6739347"/>
                  <a:gd name="connsiteX7345" fmla="*/ 3127209 w 4796532"/>
                  <a:gd name="connsiteY7345" fmla="*/ 5321908 h 6739347"/>
                  <a:gd name="connsiteX7346" fmla="*/ 3134966 w 4796532"/>
                  <a:gd name="connsiteY7346" fmla="*/ 5313929 h 6739347"/>
                  <a:gd name="connsiteX7347" fmla="*/ 3142169 w 4796532"/>
                  <a:gd name="connsiteY7347" fmla="*/ 5304732 h 6739347"/>
                  <a:gd name="connsiteX7348" fmla="*/ 3144386 w 4796532"/>
                  <a:gd name="connsiteY7348" fmla="*/ 5299745 h 6739347"/>
                  <a:gd name="connsiteX7349" fmla="*/ 3144386 w 4796532"/>
                  <a:gd name="connsiteY7349" fmla="*/ 5293318 h 6739347"/>
                  <a:gd name="connsiteX7350" fmla="*/ 3138069 w 4796532"/>
                  <a:gd name="connsiteY7350" fmla="*/ 5284674 h 6739347"/>
                  <a:gd name="connsiteX7351" fmla="*/ 3137183 w 4796532"/>
                  <a:gd name="connsiteY7351" fmla="*/ 5279798 h 6739347"/>
                  <a:gd name="connsiteX7352" fmla="*/ 3138401 w 4796532"/>
                  <a:gd name="connsiteY7352" fmla="*/ 5277360 h 6739347"/>
                  <a:gd name="connsiteX7353" fmla="*/ 3142502 w 4796532"/>
                  <a:gd name="connsiteY7353" fmla="*/ 5273371 h 6739347"/>
                  <a:gd name="connsiteX7354" fmla="*/ 3143610 w 4796532"/>
                  <a:gd name="connsiteY7354" fmla="*/ 5270711 h 6739347"/>
                  <a:gd name="connsiteX7355" fmla="*/ 3143055 w 4796532"/>
                  <a:gd name="connsiteY7355" fmla="*/ 5267941 h 6739347"/>
                  <a:gd name="connsiteX7356" fmla="*/ 3141505 w 4796532"/>
                  <a:gd name="connsiteY7356" fmla="*/ 5266057 h 6739347"/>
                  <a:gd name="connsiteX7357" fmla="*/ 3140507 w 4796532"/>
                  <a:gd name="connsiteY7357" fmla="*/ 5263952 h 6739347"/>
                  <a:gd name="connsiteX7358" fmla="*/ 3141726 w 4796532"/>
                  <a:gd name="connsiteY7358" fmla="*/ 5260516 h 6739347"/>
                  <a:gd name="connsiteX7359" fmla="*/ 3143721 w 4796532"/>
                  <a:gd name="connsiteY7359" fmla="*/ 5258854 h 6739347"/>
                  <a:gd name="connsiteX7360" fmla="*/ 3151588 w 4796532"/>
                  <a:gd name="connsiteY7360" fmla="*/ 5255530 h 6739347"/>
                  <a:gd name="connsiteX7361" fmla="*/ 3153140 w 4796532"/>
                  <a:gd name="connsiteY7361" fmla="*/ 5253535 h 6739347"/>
                  <a:gd name="connsiteX7362" fmla="*/ 3156353 w 4796532"/>
                  <a:gd name="connsiteY7362" fmla="*/ 5246000 h 6739347"/>
                  <a:gd name="connsiteX7363" fmla="*/ 3156907 w 4796532"/>
                  <a:gd name="connsiteY7363" fmla="*/ 5244781 h 6739347"/>
                  <a:gd name="connsiteX7364" fmla="*/ 3160454 w 4796532"/>
                  <a:gd name="connsiteY7364" fmla="*/ 5239683 h 6739347"/>
                  <a:gd name="connsiteX7365" fmla="*/ 3165219 w 4796532"/>
                  <a:gd name="connsiteY7365" fmla="*/ 5235251 h 6739347"/>
                  <a:gd name="connsiteX7366" fmla="*/ 3170316 w 4796532"/>
                  <a:gd name="connsiteY7366" fmla="*/ 5232480 h 6739347"/>
                  <a:gd name="connsiteX7367" fmla="*/ 3175081 w 4796532"/>
                  <a:gd name="connsiteY7367" fmla="*/ 5232480 h 6739347"/>
                  <a:gd name="connsiteX7368" fmla="*/ 3177963 w 4796532"/>
                  <a:gd name="connsiteY7368" fmla="*/ 5234586 h 6739347"/>
                  <a:gd name="connsiteX7369" fmla="*/ 3185387 w 4796532"/>
                  <a:gd name="connsiteY7369" fmla="*/ 5244227 h 6739347"/>
                  <a:gd name="connsiteX7370" fmla="*/ 3190485 w 4796532"/>
                  <a:gd name="connsiteY7370" fmla="*/ 5247108 h 6739347"/>
                  <a:gd name="connsiteX7371" fmla="*/ 3192036 w 4796532"/>
                  <a:gd name="connsiteY7371" fmla="*/ 5248881 h 6739347"/>
                  <a:gd name="connsiteX7372" fmla="*/ 3193255 w 4796532"/>
                  <a:gd name="connsiteY7372" fmla="*/ 5251208 h 6739347"/>
                  <a:gd name="connsiteX7373" fmla="*/ 3194031 w 4796532"/>
                  <a:gd name="connsiteY7373" fmla="*/ 5252981 h 6739347"/>
                  <a:gd name="connsiteX7374" fmla="*/ 3195139 w 4796532"/>
                  <a:gd name="connsiteY7374" fmla="*/ 5254311 h 6739347"/>
                  <a:gd name="connsiteX7375" fmla="*/ 3197355 w 4796532"/>
                  <a:gd name="connsiteY7375" fmla="*/ 5255197 h 6739347"/>
                  <a:gd name="connsiteX7376" fmla="*/ 3198796 w 4796532"/>
                  <a:gd name="connsiteY7376" fmla="*/ 5256084 h 6739347"/>
                  <a:gd name="connsiteX7377" fmla="*/ 3204004 w 4796532"/>
                  <a:gd name="connsiteY7377" fmla="*/ 5262290 h 6739347"/>
                  <a:gd name="connsiteX7378" fmla="*/ 3206220 w 4796532"/>
                  <a:gd name="connsiteY7378" fmla="*/ 5265614 h 6739347"/>
                  <a:gd name="connsiteX7379" fmla="*/ 3210653 w 4796532"/>
                  <a:gd name="connsiteY7379" fmla="*/ 5269603 h 6739347"/>
                  <a:gd name="connsiteX7380" fmla="*/ 3215196 w 4796532"/>
                  <a:gd name="connsiteY7380" fmla="*/ 5276474 h 6739347"/>
                  <a:gd name="connsiteX7381" fmla="*/ 3219629 w 4796532"/>
                  <a:gd name="connsiteY7381" fmla="*/ 5280574 h 6739347"/>
                  <a:gd name="connsiteX7382" fmla="*/ 3220405 w 4796532"/>
                  <a:gd name="connsiteY7382" fmla="*/ 5282680 h 6739347"/>
                  <a:gd name="connsiteX7383" fmla="*/ 3220959 w 4796532"/>
                  <a:gd name="connsiteY7383" fmla="*/ 5285117 h 6739347"/>
                  <a:gd name="connsiteX7384" fmla="*/ 3221735 w 4796532"/>
                  <a:gd name="connsiteY7384" fmla="*/ 5287555 h 6739347"/>
                  <a:gd name="connsiteX7385" fmla="*/ 3223175 w 4796532"/>
                  <a:gd name="connsiteY7385" fmla="*/ 5289439 h 6739347"/>
                  <a:gd name="connsiteX7386" fmla="*/ 3228827 w 4796532"/>
                  <a:gd name="connsiteY7386" fmla="*/ 5293983 h 6739347"/>
                  <a:gd name="connsiteX7387" fmla="*/ 3231265 w 4796532"/>
                  <a:gd name="connsiteY7387" fmla="*/ 5298637 h 6739347"/>
                  <a:gd name="connsiteX7388" fmla="*/ 3232373 w 4796532"/>
                  <a:gd name="connsiteY7388" fmla="*/ 5303513 h 6739347"/>
                  <a:gd name="connsiteX7389" fmla="*/ 3233148 w 4796532"/>
                  <a:gd name="connsiteY7389" fmla="*/ 5308610 h 6739347"/>
                  <a:gd name="connsiteX7390" fmla="*/ 3234589 w 4796532"/>
                  <a:gd name="connsiteY7390" fmla="*/ 5313708 h 6739347"/>
                  <a:gd name="connsiteX7391" fmla="*/ 3235365 w 4796532"/>
                  <a:gd name="connsiteY7391" fmla="*/ 5315370 h 6739347"/>
                  <a:gd name="connsiteX7392" fmla="*/ 3236473 w 4796532"/>
                  <a:gd name="connsiteY7392" fmla="*/ 5318916 h 6739347"/>
                  <a:gd name="connsiteX7393" fmla="*/ 3237249 w 4796532"/>
                  <a:gd name="connsiteY7393" fmla="*/ 5320468 h 6739347"/>
                  <a:gd name="connsiteX7394" fmla="*/ 3238579 w 4796532"/>
                  <a:gd name="connsiteY7394" fmla="*/ 5321908 h 6739347"/>
                  <a:gd name="connsiteX7395" fmla="*/ 3243011 w 4796532"/>
                  <a:gd name="connsiteY7395" fmla="*/ 5325676 h 6739347"/>
                  <a:gd name="connsiteX7396" fmla="*/ 3245228 w 4796532"/>
                  <a:gd name="connsiteY7396" fmla="*/ 5329776 h 6739347"/>
                  <a:gd name="connsiteX7397" fmla="*/ 3246003 w 4796532"/>
                  <a:gd name="connsiteY7397" fmla="*/ 5333654 h 6739347"/>
                  <a:gd name="connsiteX7398" fmla="*/ 3247333 w 4796532"/>
                  <a:gd name="connsiteY7398" fmla="*/ 5336203 h 6739347"/>
                  <a:gd name="connsiteX7399" fmla="*/ 3251322 w 4796532"/>
                  <a:gd name="connsiteY7399" fmla="*/ 5336536 h 6739347"/>
                  <a:gd name="connsiteX7400" fmla="*/ 3254647 w 4796532"/>
                  <a:gd name="connsiteY7400" fmla="*/ 5335871 h 6739347"/>
                  <a:gd name="connsiteX7401" fmla="*/ 3255755 w 4796532"/>
                  <a:gd name="connsiteY7401" fmla="*/ 5336425 h 6739347"/>
                  <a:gd name="connsiteX7402" fmla="*/ 3261074 w 4796532"/>
                  <a:gd name="connsiteY7402" fmla="*/ 5341633 h 6739347"/>
                  <a:gd name="connsiteX7403" fmla="*/ 3267613 w 4796532"/>
                  <a:gd name="connsiteY7403" fmla="*/ 5345512 h 6739347"/>
                  <a:gd name="connsiteX7404" fmla="*/ 3269053 w 4796532"/>
                  <a:gd name="connsiteY7404" fmla="*/ 5345844 h 6739347"/>
                  <a:gd name="connsiteX7405" fmla="*/ 3270493 w 4796532"/>
                  <a:gd name="connsiteY7405" fmla="*/ 5344958 h 6739347"/>
                  <a:gd name="connsiteX7406" fmla="*/ 3273153 w 4796532"/>
                  <a:gd name="connsiteY7406" fmla="*/ 5341301 h 6739347"/>
                  <a:gd name="connsiteX7407" fmla="*/ 3274704 w 4796532"/>
                  <a:gd name="connsiteY7407" fmla="*/ 5339971 h 6739347"/>
                  <a:gd name="connsiteX7408" fmla="*/ 3297865 w 4796532"/>
                  <a:gd name="connsiteY7408" fmla="*/ 5330773 h 6739347"/>
                  <a:gd name="connsiteX7409" fmla="*/ 3309279 w 4796532"/>
                  <a:gd name="connsiteY7409" fmla="*/ 5324124 h 6739347"/>
                  <a:gd name="connsiteX7410" fmla="*/ 3318033 w 4796532"/>
                  <a:gd name="connsiteY7410" fmla="*/ 5313708 h 6739347"/>
                  <a:gd name="connsiteX7411" fmla="*/ 3319917 w 4796532"/>
                  <a:gd name="connsiteY7411" fmla="*/ 5310716 h 6739347"/>
                  <a:gd name="connsiteX7412" fmla="*/ 3320804 w 4796532"/>
                  <a:gd name="connsiteY7412" fmla="*/ 5308943 h 6739347"/>
                  <a:gd name="connsiteX7413" fmla="*/ 3320804 w 4796532"/>
                  <a:gd name="connsiteY7413" fmla="*/ 5307059 h 6739347"/>
                  <a:gd name="connsiteX7414" fmla="*/ 3319474 w 4796532"/>
                  <a:gd name="connsiteY7414" fmla="*/ 5300077 h 6739347"/>
                  <a:gd name="connsiteX7415" fmla="*/ 3318476 w 4796532"/>
                  <a:gd name="connsiteY7415" fmla="*/ 5297196 h 6739347"/>
                  <a:gd name="connsiteX7416" fmla="*/ 3316925 w 4796532"/>
                  <a:gd name="connsiteY7416" fmla="*/ 5295202 h 6739347"/>
                  <a:gd name="connsiteX7417" fmla="*/ 3309057 w 4796532"/>
                  <a:gd name="connsiteY7417" fmla="*/ 5292653 h 6739347"/>
                  <a:gd name="connsiteX7418" fmla="*/ 3308835 w 4796532"/>
                  <a:gd name="connsiteY7418" fmla="*/ 5287998 h 6739347"/>
                  <a:gd name="connsiteX7419" fmla="*/ 3309722 w 4796532"/>
                  <a:gd name="connsiteY7419" fmla="*/ 5281793 h 6739347"/>
                  <a:gd name="connsiteX7420" fmla="*/ 3307728 w 4796532"/>
                  <a:gd name="connsiteY7420" fmla="*/ 5275033 h 6739347"/>
                  <a:gd name="connsiteX7421" fmla="*/ 3302963 w 4796532"/>
                  <a:gd name="connsiteY7421" fmla="*/ 5265392 h 6739347"/>
                  <a:gd name="connsiteX7422" fmla="*/ 3299859 w 4796532"/>
                  <a:gd name="connsiteY7422" fmla="*/ 5253203 h 6739347"/>
                  <a:gd name="connsiteX7423" fmla="*/ 3296867 w 4796532"/>
                  <a:gd name="connsiteY7423" fmla="*/ 5227715 h 6739347"/>
                  <a:gd name="connsiteX7424" fmla="*/ 3297311 w 4796532"/>
                  <a:gd name="connsiteY7424" fmla="*/ 5215304 h 6739347"/>
                  <a:gd name="connsiteX7425" fmla="*/ 3296757 w 4796532"/>
                  <a:gd name="connsiteY7425" fmla="*/ 5209763 h 6739347"/>
                  <a:gd name="connsiteX7426" fmla="*/ 3293987 w 4796532"/>
                  <a:gd name="connsiteY7426" fmla="*/ 5205884 h 6739347"/>
                  <a:gd name="connsiteX7427" fmla="*/ 3288224 w 4796532"/>
                  <a:gd name="connsiteY7427" fmla="*/ 5204776 h 6739347"/>
                  <a:gd name="connsiteX7428" fmla="*/ 3285454 w 4796532"/>
                  <a:gd name="connsiteY7428" fmla="*/ 5203225 h 6739347"/>
                  <a:gd name="connsiteX7429" fmla="*/ 3284900 w 4796532"/>
                  <a:gd name="connsiteY7429" fmla="*/ 5199679 h 6739347"/>
                  <a:gd name="connsiteX7430" fmla="*/ 3286672 w 4796532"/>
                  <a:gd name="connsiteY7430" fmla="*/ 5197352 h 6739347"/>
                  <a:gd name="connsiteX7431" fmla="*/ 3289443 w 4796532"/>
                  <a:gd name="connsiteY7431" fmla="*/ 5197684 h 6739347"/>
                  <a:gd name="connsiteX7432" fmla="*/ 3304292 w 4796532"/>
                  <a:gd name="connsiteY7432" fmla="*/ 5206660 h 6739347"/>
                  <a:gd name="connsiteX7433" fmla="*/ 3309611 w 4796532"/>
                  <a:gd name="connsiteY7433" fmla="*/ 5207879 h 6739347"/>
                  <a:gd name="connsiteX7434" fmla="*/ 3314598 w 4796532"/>
                  <a:gd name="connsiteY7434" fmla="*/ 5206882 h 6739347"/>
                  <a:gd name="connsiteX7435" fmla="*/ 3335210 w 4796532"/>
                  <a:gd name="connsiteY7435" fmla="*/ 5191257 h 6739347"/>
                  <a:gd name="connsiteX7436" fmla="*/ 3345404 w 4796532"/>
                  <a:gd name="connsiteY7436" fmla="*/ 5177959 h 6739347"/>
                  <a:gd name="connsiteX7437" fmla="*/ 3350169 w 4796532"/>
                  <a:gd name="connsiteY7437" fmla="*/ 5173748 h 6739347"/>
                  <a:gd name="connsiteX7438" fmla="*/ 3366017 w 4796532"/>
                  <a:gd name="connsiteY7438" fmla="*/ 5169759 h 6739347"/>
                  <a:gd name="connsiteX7439" fmla="*/ 3375768 w 4796532"/>
                  <a:gd name="connsiteY7439" fmla="*/ 5165659 h 6739347"/>
                  <a:gd name="connsiteX7440" fmla="*/ 3380201 w 4796532"/>
                  <a:gd name="connsiteY7440" fmla="*/ 5161780 h 6739347"/>
                  <a:gd name="connsiteX7441" fmla="*/ 3381974 w 4796532"/>
                  <a:gd name="connsiteY7441" fmla="*/ 5155685 h 6739347"/>
                  <a:gd name="connsiteX7442" fmla="*/ 3379869 w 4796532"/>
                  <a:gd name="connsiteY7442" fmla="*/ 5150034 h 6739347"/>
                  <a:gd name="connsiteX7443" fmla="*/ 3375990 w 4796532"/>
                  <a:gd name="connsiteY7443" fmla="*/ 5145379 h 6739347"/>
                  <a:gd name="connsiteX7444" fmla="*/ 3373219 w 4796532"/>
                  <a:gd name="connsiteY7444" fmla="*/ 5140947 h 6739347"/>
                  <a:gd name="connsiteX7445" fmla="*/ 3374549 w 4796532"/>
                  <a:gd name="connsiteY7445" fmla="*/ 5135849 h 6739347"/>
                  <a:gd name="connsiteX7446" fmla="*/ 3377319 w 4796532"/>
                  <a:gd name="connsiteY7446" fmla="*/ 5131084 h 6739347"/>
                  <a:gd name="connsiteX7447" fmla="*/ 3378428 w 4796532"/>
                  <a:gd name="connsiteY7447" fmla="*/ 5128424 h 6739347"/>
                  <a:gd name="connsiteX7448" fmla="*/ 3379314 w 4796532"/>
                  <a:gd name="connsiteY7448" fmla="*/ 5122551 h 6739347"/>
                  <a:gd name="connsiteX7449" fmla="*/ 3380422 w 4796532"/>
                  <a:gd name="connsiteY7449" fmla="*/ 5119227 h 6739347"/>
                  <a:gd name="connsiteX7450" fmla="*/ 3381863 w 4796532"/>
                  <a:gd name="connsiteY7450" fmla="*/ 5116235 h 6739347"/>
                  <a:gd name="connsiteX7451" fmla="*/ 3383414 w 4796532"/>
                  <a:gd name="connsiteY7451" fmla="*/ 5114351 h 6739347"/>
                  <a:gd name="connsiteX7452" fmla="*/ 3386074 w 4796532"/>
                  <a:gd name="connsiteY7452" fmla="*/ 5113686 h 6739347"/>
                  <a:gd name="connsiteX7453" fmla="*/ 3395050 w 4796532"/>
                  <a:gd name="connsiteY7453" fmla="*/ 5116457 h 6739347"/>
                  <a:gd name="connsiteX7454" fmla="*/ 3422199 w 4796532"/>
                  <a:gd name="connsiteY7454" fmla="*/ 5116235 h 6739347"/>
                  <a:gd name="connsiteX7455" fmla="*/ 3424084 w 4796532"/>
                  <a:gd name="connsiteY7455" fmla="*/ 5114905 h 6739347"/>
                  <a:gd name="connsiteX7456" fmla="*/ 3429403 w 4796532"/>
                  <a:gd name="connsiteY7456" fmla="*/ 5107480 h 6739347"/>
                  <a:gd name="connsiteX7457" fmla="*/ 3445693 w 4796532"/>
                  <a:gd name="connsiteY7457" fmla="*/ 5093185 h 6739347"/>
                  <a:gd name="connsiteX7458" fmla="*/ 3450458 w 4796532"/>
                  <a:gd name="connsiteY7458" fmla="*/ 5090858 h 6739347"/>
                  <a:gd name="connsiteX7459" fmla="*/ 3470737 w 4796532"/>
                  <a:gd name="connsiteY7459" fmla="*/ 5086758 h 6739347"/>
                  <a:gd name="connsiteX7460" fmla="*/ 3484145 w 4796532"/>
                  <a:gd name="connsiteY7460" fmla="*/ 5079998 h 6739347"/>
                  <a:gd name="connsiteX7461" fmla="*/ 3486029 w 4796532"/>
                  <a:gd name="connsiteY7461" fmla="*/ 5078336 h 6739347"/>
                  <a:gd name="connsiteX7462" fmla="*/ 3486805 w 4796532"/>
                  <a:gd name="connsiteY7462" fmla="*/ 5076563 h 6739347"/>
                  <a:gd name="connsiteX7463" fmla="*/ 3486583 w 4796532"/>
                  <a:gd name="connsiteY7463" fmla="*/ 5074236 h 6739347"/>
                  <a:gd name="connsiteX7464" fmla="*/ 3485808 w 4796532"/>
                  <a:gd name="connsiteY7464" fmla="*/ 5071022 h 6739347"/>
                  <a:gd name="connsiteX7465" fmla="*/ 3485475 w 4796532"/>
                  <a:gd name="connsiteY7465" fmla="*/ 5067587 h 6739347"/>
                  <a:gd name="connsiteX7466" fmla="*/ 3486473 w 4796532"/>
                  <a:gd name="connsiteY7466" fmla="*/ 5065925 h 6739347"/>
                  <a:gd name="connsiteX7467" fmla="*/ 3488135 w 4796532"/>
                  <a:gd name="connsiteY7467" fmla="*/ 5064817 h 6739347"/>
                  <a:gd name="connsiteX7468" fmla="*/ 3489797 w 4796532"/>
                  <a:gd name="connsiteY7468" fmla="*/ 5063043 h 6739347"/>
                  <a:gd name="connsiteX7469" fmla="*/ 3489464 w 4796532"/>
                  <a:gd name="connsiteY7469" fmla="*/ 5062268 h 6739347"/>
                  <a:gd name="connsiteX7470" fmla="*/ 3488467 w 4796532"/>
                  <a:gd name="connsiteY7470" fmla="*/ 5061159 h 6739347"/>
                  <a:gd name="connsiteX7471" fmla="*/ 3487913 w 4796532"/>
                  <a:gd name="connsiteY7471" fmla="*/ 5060052 h 6739347"/>
                  <a:gd name="connsiteX7472" fmla="*/ 3488800 w 4796532"/>
                  <a:gd name="connsiteY7472" fmla="*/ 5059054 h 6739347"/>
                  <a:gd name="connsiteX7473" fmla="*/ 3490129 w 4796532"/>
                  <a:gd name="connsiteY7473" fmla="*/ 5058611 h 6739347"/>
                  <a:gd name="connsiteX7474" fmla="*/ 3496890 w 4796532"/>
                  <a:gd name="connsiteY7474" fmla="*/ 5058278 h 6739347"/>
                  <a:gd name="connsiteX7475" fmla="*/ 3498995 w 4796532"/>
                  <a:gd name="connsiteY7475" fmla="*/ 5057614 h 6739347"/>
                  <a:gd name="connsiteX7476" fmla="*/ 3500546 w 4796532"/>
                  <a:gd name="connsiteY7476" fmla="*/ 5055951 h 6739347"/>
                  <a:gd name="connsiteX7477" fmla="*/ 3501433 w 4796532"/>
                  <a:gd name="connsiteY7477" fmla="*/ 5052738 h 6739347"/>
                  <a:gd name="connsiteX7478" fmla="*/ 3504092 w 4796532"/>
                  <a:gd name="connsiteY7478" fmla="*/ 5052294 h 6739347"/>
                  <a:gd name="connsiteX7479" fmla="*/ 3505866 w 4796532"/>
                  <a:gd name="connsiteY7479" fmla="*/ 5051629 h 6739347"/>
                  <a:gd name="connsiteX7480" fmla="*/ 3506862 w 4796532"/>
                  <a:gd name="connsiteY7480" fmla="*/ 5049745 h 6739347"/>
                  <a:gd name="connsiteX7481" fmla="*/ 3507306 w 4796532"/>
                  <a:gd name="connsiteY7481" fmla="*/ 5045645 h 6739347"/>
                  <a:gd name="connsiteX7482" fmla="*/ 3506309 w 4796532"/>
                  <a:gd name="connsiteY7482" fmla="*/ 5035118 h 6739347"/>
                  <a:gd name="connsiteX7483" fmla="*/ 3506641 w 4796532"/>
                  <a:gd name="connsiteY7483" fmla="*/ 5032458 h 6739347"/>
                  <a:gd name="connsiteX7484" fmla="*/ 3508636 w 4796532"/>
                  <a:gd name="connsiteY7484" fmla="*/ 5030353 h 6739347"/>
                  <a:gd name="connsiteX7485" fmla="*/ 3510741 w 4796532"/>
                  <a:gd name="connsiteY7485" fmla="*/ 5029799 h 6739347"/>
                  <a:gd name="connsiteX7486" fmla="*/ 3512292 w 4796532"/>
                  <a:gd name="connsiteY7486" fmla="*/ 5028358 h 6739347"/>
                  <a:gd name="connsiteX7487" fmla="*/ 3512514 w 4796532"/>
                  <a:gd name="connsiteY7487" fmla="*/ 5023815 h 6739347"/>
                  <a:gd name="connsiteX7488" fmla="*/ 3512957 w 4796532"/>
                  <a:gd name="connsiteY7488" fmla="*/ 5019825 h 6739347"/>
                  <a:gd name="connsiteX7489" fmla="*/ 3515063 w 4796532"/>
                  <a:gd name="connsiteY7489" fmla="*/ 5019825 h 6739347"/>
                  <a:gd name="connsiteX7490" fmla="*/ 3519496 w 4796532"/>
                  <a:gd name="connsiteY7490" fmla="*/ 5023261 h 6739347"/>
                  <a:gd name="connsiteX7491" fmla="*/ 3524815 w 4796532"/>
                  <a:gd name="connsiteY7491" fmla="*/ 5023261 h 6739347"/>
                  <a:gd name="connsiteX7492" fmla="*/ 3525812 w 4796532"/>
                  <a:gd name="connsiteY7492" fmla="*/ 5024147 h 6739347"/>
                  <a:gd name="connsiteX7493" fmla="*/ 3523596 w 4796532"/>
                  <a:gd name="connsiteY7493" fmla="*/ 5027250 h 6739347"/>
                  <a:gd name="connsiteX7494" fmla="*/ 3521712 w 4796532"/>
                  <a:gd name="connsiteY7494" fmla="*/ 5030575 h 6739347"/>
                  <a:gd name="connsiteX7495" fmla="*/ 3523042 w 4796532"/>
                  <a:gd name="connsiteY7495" fmla="*/ 5032126 h 6739347"/>
                  <a:gd name="connsiteX7496" fmla="*/ 3525923 w 4796532"/>
                  <a:gd name="connsiteY7496" fmla="*/ 5032458 h 6739347"/>
                  <a:gd name="connsiteX7497" fmla="*/ 3528583 w 4796532"/>
                  <a:gd name="connsiteY7497" fmla="*/ 5032126 h 6739347"/>
                  <a:gd name="connsiteX7498" fmla="*/ 3533569 w 4796532"/>
                  <a:gd name="connsiteY7498" fmla="*/ 5030131 h 6739347"/>
                  <a:gd name="connsiteX7499" fmla="*/ 3536561 w 4796532"/>
                  <a:gd name="connsiteY7499" fmla="*/ 5026696 h 6739347"/>
                  <a:gd name="connsiteX7500" fmla="*/ 3537005 w 4796532"/>
                  <a:gd name="connsiteY7500" fmla="*/ 5021488 h 6739347"/>
                  <a:gd name="connsiteX7501" fmla="*/ 3531685 w 4796532"/>
                  <a:gd name="connsiteY7501" fmla="*/ 5006306 h 6739347"/>
                  <a:gd name="connsiteX7502" fmla="*/ 3531353 w 4796532"/>
                  <a:gd name="connsiteY7502" fmla="*/ 5000211 h 6739347"/>
                  <a:gd name="connsiteX7503" fmla="*/ 3533901 w 4796532"/>
                  <a:gd name="connsiteY7503" fmla="*/ 4997108 h 6739347"/>
                  <a:gd name="connsiteX7504" fmla="*/ 3539996 w 4796532"/>
                  <a:gd name="connsiteY7504" fmla="*/ 4998327 h 6739347"/>
                  <a:gd name="connsiteX7505" fmla="*/ 3542102 w 4796532"/>
                  <a:gd name="connsiteY7505" fmla="*/ 4999657 h 6739347"/>
                  <a:gd name="connsiteX7506" fmla="*/ 3544207 w 4796532"/>
                  <a:gd name="connsiteY7506" fmla="*/ 5001541 h 6739347"/>
                  <a:gd name="connsiteX7507" fmla="*/ 3545981 w 4796532"/>
                  <a:gd name="connsiteY7507" fmla="*/ 5003979 h 6739347"/>
                  <a:gd name="connsiteX7508" fmla="*/ 3547199 w 4796532"/>
                  <a:gd name="connsiteY7508" fmla="*/ 5006971 h 6739347"/>
                  <a:gd name="connsiteX7509" fmla="*/ 3549083 w 4796532"/>
                  <a:gd name="connsiteY7509" fmla="*/ 5010295 h 6739347"/>
                  <a:gd name="connsiteX7510" fmla="*/ 3551853 w 4796532"/>
                  <a:gd name="connsiteY7510" fmla="*/ 5011625 h 6739347"/>
                  <a:gd name="connsiteX7511" fmla="*/ 3579557 w 4796532"/>
                  <a:gd name="connsiteY7511" fmla="*/ 5013509 h 6739347"/>
                  <a:gd name="connsiteX7512" fmla="*/ 3581885 w 4796532"/>
                  <a:gd name="connsiteY7512" fmla="*/ 5012623 h 6739347"/>
                  <a:gd name="connsiteX7513" fmla="*/ 3584433 w 4796532"/>
                  <a:gd name="connsiteY7513" fmla="*/ 5011182 h 6739347"/>
                  <a:gd name="connsiteX7514" fmla="*/ 3586872 w 4796532"/>
                  <a:gd name="connsiteY7514" fmla="*/ 5010517 h 6739347"/>
                  <a:gd name="connsiteX7515" fmla="*/ 3588866 w 4796532"/>
                  <a:gd name="connsiteY7515" fmla="*/ 5011736 h 6739347"/>
                  <a:gd name="connsiteX7516" fmla="*/ 3591637 w 4796532"/>
                  <a:gd name="connsiteY7516" fmla="*/ 5016612 h 6739347"/>
                  <a:gd name="connsiteX7517" fmla="*/ 3592966 w 4796532"/>
                  <a:gd name="connsiteY7517" fmla="*/ 5018163 h 6739347"/>
                  <a:gd name="connsiteX7518" fmla="*/ 3595294 w 4796532"/>
                  <a:gd name="connsiteY7518" fmla="*/ 5019271 h 6739347"/>
                  <a:gd name="connsiteX7519" fmla="*/ 3600280 w 4796532"/>
                  <a:gd name="connsiteY7519" fmla="*/ 5019271 h 6739347"/>
                  <a:gd name="connsiteX7520" fmla="*/ 3602496 w 4796532"/>
                  <a:gd name="connsiteY7520" fmla="*/ 5020601 h 6739347"/>
                  <a:gd name="connsiteX7521" fmla="*/ 3603605 w 4796532"/>
                  <a:gd name="connsiteY7521" fmla="*/ 5024258 h 6739347"/>
                  <a:gd name="connsiteX7522" fmla="*/ 3603605 w 4796532"/>
                  <a:gd name="connsiteY7522" fmla="*/ 5028358 h 6739347"/>
                  <a:gd name="connsiteX7523" fmla="*/ 3602607 w 4796532"/>
                  <a:gd name="connsiteY7523" fmla="*/ 5031129 h 6739347"/>
                  <a:gd name="connsiteX7524" fmla="*/ 3600945 w 4796532"/>
                  <a:gd name="connsiteY7524" fmla="*/ 5033013 h 6739347"/>
                  <a:gd name="connsiteX7525" fmla="*/ 3598729 w 4796532"/>
                  <a:gd name="connsiteY7525" fmla="*/ 5034231 h 6739347"/>
                  <a:gd name="connsiteX7526" fmla="*/ 3587647 w 4796532"/>
                  <a:gd name="connsiteY7526" fmla="*/ 5036337 h 6739347"/>
                  <a:gd name="connsiteX7527" fmla="*/ 3587093 w 4796532"/>
                  <a:gd name="connsiteY7527" fmla="*/ 5037778 h 6739347"/>
                  <a:gd name="connsiteX7528" fmla="*/ 3588422 w 4796532"/>
                  <a:gd name="connsiteY7528" fmla="*/ 5040437 h 6739347"/>
                  <a:gd name="connsiteX7529" fmla="*/ 3590196 w 4796532"/>
                  <a:gd name="connsiteY7529" fmla="*/ 5043429 h 6739347"/>
                  <a:gd name="connsiteX7530" fmla="*/ 3591193 w 4796532"/>
                  <a:gd name="connsiteY7530" fmla="*/ 5045645 h 6739347"/>
                  <a:gd name="connsiteX7531" fmla="*/ 3591193 w 4796532"/>
                  <a:gd name="connsiteY7531" fmla="*/ 5045645 h 6739347"/>
                  <a:gd name="connsiteX7532" fmla="*/ 3594739 w 4796532"/>
                  <a:gd name="connsiteY7532" fmla="*/ 5049524 h 6739347"/>
                  <a:gd name="connsiteX7533" fmla="*/ 3603272 w 4796532"/>
                  <a:gd name="connsiteY7533" fmla="*/ 5050300 h 6739347"/>
                  <a:gd name="connsiteX7534" fmla="*/ 3612581 w 4796532"/>
                  <a:gd name="connsiteY7534" fmla="*/ 5048859 h 6739347"/>
                  <a:gd name="connsiteX7535" fmla="*/ 3618565 w 4796532"/>
                  <a:gd name="connsiteY7535" fmla="*/ 5045645 h 6739347"/>
                  <a:gd name="connsiteX7536" fmla="*/ 3620559 w 4796532"/>
                  <a:gd name="connsiteY7536" fmla="*/ 5042764 h 6739347"/>
                  <a:gd name="connsiteX7537" fmla="*/ 3622000 w 4796532"/>
                  <a:gd name="connsiteY7537" fmla="*/ 5039883 h 6739347"/>
                  <a:gd name="connsiteX7538" fmla="*/ 3623662 w 4796532"/>
                  <a:gd name="connsiteY7538" fmla="*/ 5037999 h 6739347"/>
                  <a:gd name="connsiteX7539" fmla="*/ 3626433 w 4796532"/>
                  <a:gd name="connsiteY7539" fmla="*/ 5037999 h 6739347"/>
                  <a:gd name="connsiteX7540" fmla="*/ 3629313 w 4796532"/>
                  <a:gd name="connsiteY7540" fmla="*/ 5039218 h 6739347"/>
                  <a:gd name="connsiteX7541" fmla="*/ 3630533 w 4796532"/>
                  <a:gd name="connsiteY7541" fmla="*/ 5040880 h 6739347"/>
                  <a:gd name="connsiteX7542" fmla="*/ 3630865 w 4796532"/>
                  <a:gd name="connsiteY7542" fmla="*/ 5043540 h 6739347"/>
                  <a:gd name="connsiteX7543" fmla="*/ 3630865 w 4796532"/>
                  <a:gd name="connsiteY7543" fmla="*/ 5047751 h 6739347"/>
                  <a:gd name="connsiteX7544" fmla="*/ 3633635 w 4796532"/>
                  <a:gd name="connsiteY7544" fmla="*/ 5053181 h 6739347"/>
                  <a:gd name="connsiteX7545" fmla="*/ 3638844 w 4796532"/>
                  <a:gd name="connsiteY7545" fmla="*/ 5052627 h 6739347"/>
                  <a:gd name="connsiteX7546" fmla="*/ 3644606 w 4796532"/>
                  <a:gd name="connsiteY7546" fmla="*/ 5049081 h 6739347"/>
                  <a:gd name="connsiteX7547" fmla="*/ 3648928 w 4796532"/>
                  <a:gd name="connsiteY7547" fmla="*/ 5045534 h 6739347"/>
                  <a:gd name="connsiteX7548" fmla="*/ 3648928 w 4796532"/>
                  <a:gd name="connsiteY7548" fmla="*/ 5038775 h 6739347"/>
                  <a:gd name="connsiteX7549" fmla="*/ 3647265 w 4796532"/>
                  <a:gd name="connsiteY7549" fmla="*/ 5032791 h 6739347"/>
                  <a:gd name="connsiteX7550" fmla="*/ 3646933 w 4796532"/>
                  <a:gd name="connsiteY7550" fmla="*/ 5027250 h 6739347"/>
                  <a:gd name="connsiteX7551" fmla="*/ 3653250 w 4796532"/>
                  <a:gd name="connsiteY7551" fmla="*/ 5020047 h 6739347"/>
                  <a:gd name="connsiteX7552" fmla="*/ 3656685 w 4796532"/>
                  <a:gd name="connsiteY7552" fmla="*/ 5014839 h 6739347"/>
                  <a:gd name="connsiteX7553" fmla="*/ 3658791 w 4796532"/>
                  <a:gd name="connsiteY7553" fmla="*/ 5012733 h 6739347"/>
                  <a:gd name="connsiteX7554" fmla="*/ 3661893 w 4796532"/>
                  <a:gd name="connsiteY7554" fmla="*/ 5011514 h 6739347"/>
                  <a:gd name="connsiteX7555" fmla="*/ 3665107 w 4796532"/>
                  <a:gd name="connsiteY7555" fmla="*/ 5011736 h 6739347"/>
                  <a:gd name="connsiteX7556" fmla="*/ 3668210 w 4796532"/>
                  <a:gd name="connsiteY7556" fmla="*/ 5013066 h 6739347"/>
                  <a:gd name="connsiteX7557" fmla="*/ 3671202 w 4796532"/>
                  <a:gd name="connsiteY7557" fmla="*/ 5014950 h 6739347"/>
                  <a:gd name="connsiteX7558" fmla="*/ 3674194 w 4796532"/>
                  <a:gd name="connsiteY7558" fmla="*/ 5015947 h 6739347"/>
                  <a:gd name="connsiteX7559" fmla="*/ 3677629 w 4796532"/>
                  <a:gd name="connsiteY7559" fmla="*/ 5016390 h 6739347"/>
                  <a:gd name="connsiteX7560" fmla="*/ 3681065 w 4796532"/>
                  <a:gd name="connsiteY7560" fmla="*/ 5016168 h 6739347"/>
                  <a:gd name="connsiteX7561" fmla="*/ 3683946 w 4796532"/>
                  <a:gd name="connsiteY7561" fmla="*/ 5015171 h 6739347"/>
                  <a:gd name="connsiteX7562" fmla="*/ 3686162 w 4796532"/>
                  <a:gd name="connsiteY7562" fmla="*/ 5013066 h 6739347"/>
                  <a:gd name="connsiteX7563" fmla="*/ 3688711 w 4796532"/>
                  <a:gd name="connsiteY7563" fmla="*/ 5007303 h 6739347"/>
                  <a:gd name="connsiteX7564" fmla="*/ 3690373 w 4796532"/>
                  <a:gd name="connsiteY7564" fmla="*/ 5004754 h 6739347"/>
                  <a:gd name="connsiteX7565" fmla="*/ 3693365 w 4796532"/>
                  <a:gd name="connsiteY7565" fmla="*/ 5003092 h 6739347"/>
                  <a:gd name="connsiteX7566" fmla="*/ 3699681 w 4796532"/>
                  <a:gd name="connsiteY7566" fmla="*/ 5003646 h 6739347"/>
                  <a:gd name="connsiteX7567" fmla="*/ 3702895 w 4796532"/>
                  <a:gd name="connsiteY7567" fmla="*/ 5003314 h 6739347"/>
                  <a:gd name="connsiteX7568" fmla="*/ 3705333 w 4796532"/>
                  <a:gd name="connsiteY7568" fmla="*/ 5001319 h 6739347"/>
                  <a:gd name="connsiteX7569" fmla="*/ 3706774 w 4796532"/>
                  <a:gd name="connsiteY7569" fmla="*/ 4995778 h 6739347"/>
                  <a:gd name="connsiteX7570" fmla="*/ 3708547 w 4796532"/>
                  <a:gd name="connsiteY7570" fmla="*/ 4994116 h 6739347"/>
                  <a:gd name="connsiteX7571" fmla="*/ 3711650 w 4796532"/>
                  <a:gd name="connsiteY7571" fmla="*/ 4996111 h 6739347"/>
                  <a:gd name="connsiteX7572" fmla="*/ 3713644 w 4796532"/>
                  <a:gd name="connsiteY7572" fmla="*/ 5002206 h 6739347"/>
                  <a:gd name="connsiteX7573" fmla="*/ 3715085 w 4796532"/>
                  <a:gd name="connsiteY7573" fmla="*/ 5009519 h 6739347"/>
                  <a:gd name="connsiteX7574" fmla="*/ 3716525 w 4796532"/>
                  <a:gd name="connsiteY7574" fmla="*/ 5015060 h 6739347"/>
                  <a:gd name="connsiteX7575" fmla="*/ 3724061 w 4796532"/>
                  <a:gd name="connsiteY7575" fmla="*/ 5029577 h 6739347"/>
                  <a:gd name="connsiteX7576" fmla="*/ 3727274 w 4796532"/>
                  <a:gd name="connsiteY7576" fmla="*/ 5041434 h 6739347"/>
                  <a:gd name="connsiteX7577" fmla="*/ 3728050 w 4796532"/>
                  <a:gd name="connsiteY7577" fmla="*/ 5043318 h 6739347"/>
                  <a:gd name="connsiteX7578" fmla="*/ 3729380 w 4796532"/>
                  <a:gd name="connsiteY7578" fmla="*/ 5045534 h 6739347"/>
                  <a:gd name="connsiteX7579" fmla="*/ 3731153 w 4796532"/>
                  <a:gd name="connsiteY7579" fmla="*/ 5047972 h 6739347"/>
                  <a:gd name="connsiteX7580" fmla="*/ 3733369 w 4796532"/>
                  <a:gd name="connsiteY7580" fmla="*/ 5050078 h 6739347"/>
                  <a:gd name="connsiteX7581" fmla="*/ 3735696 w 4796532"/>
                  <a:gd name="connsiteY7581" fmla="*/ 5051519 h 6739347"/>
                  <a:gd name="connsiteX7582" fmla="*/ 3736583 w 4796532"/>
                  <a:gd name="connsiteY7582" fmla="*/ 5051851 h 6739347"/>
                  <a:gd name="connsiteX7583" fmla="*/ 3739021 w 4796532"/>
                  <a:gd name="connsiteY7583" fmla="*/ 5050189 h 6739347"/>
                  <a:gd name="connsiteX7584" fmla="*/ 3749105 w 4796532"/>
                  <a:gd name="connsiteY7584" fmla="*/ 5050854 h 6739347"/>
                  <a:gd name="connsiteX7585" fmla="*/ 3749659 w 4796532"/>
                  <a:gd name="connsiteY7585" fmla="*/ 5052405 h 6739347"/>
                  <a:gd name="connsiteX7586" fmla="*/ 3750989 w 4796532"/>
                  <a:gd name="connsiteY7586" fmla="*/ 5051740 h 6739347"/>
                  <a:gd name="connsiteX7587" fmla="*/ 3752430 w 4796532"/>
                  <a:gd name="connsiteY7587" fmla="*/ 5050078 h 6739347"/>
                  <a:gd name="connsiteX7588" fmla="*/ 3753427 w 4796532"/>
                  <a:gd name="connsiteY7588" fmla="*/ 5048527 h 6739347"/>
                  <a:gd name="connsiteX7589" fmla="*/ 3754424 w 4796532"/>
                  <a:gd name="connsiteY7589" fmla="*/ 5047529 h 6739347"/>
                  <a:gd name="connsiteX7590" fmla="*/ 3755754 w 4796532"/>
                  <a:gd name="connsiteY7590" fmla="*/ 5046975 h 6739347"/>
                  <a:gd name="connsiteX7591" fmla="*/ 3758524 w 4796532"/>
                  <a:gd name="connsiteY7591" fmla="*/ 5046643 h 6739347"/>
                  <a:gd name="connsiteX7592" fmla="*/ 3759300 w 4796532"/>
                  <a:gd name="connsiteY7592" fmla="*/ 5045978 h 6739347"/>
                  <a:gd name="connsiteX7593" fmla="*/ 3759854 w 4796532"/>
                  <a:gd name="connsiteY7593" fmla="*/ 5044648 h 6739347"/>
                  <a:gd name="connsiteX7594" fmla="*/ 3760630 w 4796532"/>
                  <a:gd name="connsiteY7594" fmla="*/ 5043318 h 6739347"/>
                  <a:gd name="connsiteX7595" fmla="*/ 3762292 w 4796532"/>
                  <a:gd name="connsiteY7595" fmla="*/ 5042764 h 6739347"/>
                  <a:gd name="connsiteX7596" fmla="*/ 3763400 w 4796532"/>
                  <a:gd name="connsiteY7596" fmla="*/ 5043429 h 6739347"/>
                  <a:gd name="connsiteX7597" fmla="*/ 3765838 w 4796532"/>
                  <a:gd name="connsiteY7597" fmla="*/ 5045978 h 6739347"/>
                  <a:gd name="connsiteX7598" fmla="*/ 3766946 w 4796532"/>
                  <a:gd name="connsiteY7598" fmla="*/ 5046643 h 6739347"/>
                  <a:gd name="connsiteX7599" fmla="*/ 3773263 w 4796532"/>
                  <a:gd name="connsiteY7599" fmla="*/ 5046089 h 6739347"/>
                  <a:gd name="connsiteX7600" fmla="*/ 3775590 w 4796532"/>
                  <a:gd name="connsiteY7600" fmla="*/ 5046975 h 6739347"/>
                  <a:gd name="connsiteX7601" fmla="*/ 3774038 w 4796532"/>
                  <a:gd name="connsiteY7601" fmla="*/ 5050300 h 6739347"/>
                  <a:gd name="connsiteX7602" fmla="*/ 3776366 w 4796532"/>
                  <a:gd name="connsiteY7602" fmla="*/ 5050743 h 6739347"/>
                  <a:gd name="connsiteX7603" fmla="*/ 3779247 w 4796532"/>
                  <a:gd name="connsiteY7603" fmla="*/ 5052516 h 6739347"/>
                  <a:gd name="connsiteX7604" fmla="*/ 3780909 w 4796532"/>
                  <a:gd name="connsiteY7604" fmla="*/ 5052959 h 6739347"/>
                  <a:gd name="connsiteX7605" fmla="*/ 3782682 w 4796532"/>
                  <a:gd name="connsiteY7605" fmla="*/ 5052405 h 6739347"/>
                  <a:gd name="connsiteX7606" fmla="*/ 3784234 w 4796532"/>
                  <a:gd name="connsiteY7606" fmla="*/ 5050965 h 6739347"/>
                  <a:gd name="connsiteX7607" fmla="*/ 3785674 w 4796532"/>
                  <a:gd name="connsiteY7607" fmla="*/ 5049302 h 6739347"/>
                  <a:gd name="connsiteX7608" fmla="*/ 3787115 w 4796532"/>
                  <a:gd name="connsiteY7608" fmla="*/ 5047972 h 6739347"/>
                  <a:gd name="connsiteX7609" fmla="*/ 3791436 w 4796532"/>
                  <a:gd name="connsiteY7609" fmla="*/ 5046200 h 6739347"/>
                  <a:gd name="connsiteX7610" fmla="*/ 3805067 w 4796532"/>
                  <a:gd name="connsiteY7610" fmla="*/ 5046643 h 6739347"/>
                  <a:gd name="connsiteX7611" fmla="*/ 3804069 w 4796532"/>
                  <a:gd name="connsiteY7611" fmla="*/ 5043429 h 6739347"/>
                  <a:gd name="connsiteX7612" fmla="*/ 3804623 w 4796532"/>
                  <a:gd name="connsiteY7612" fmla="*/ 5041989 h 6739347"/>
                  <a:gd name="connsiteX7613" fmla="*/ 3806064 w 4796532"/>
                  <a:gd name="connsiteY7613" fmla="*/ 5041656 h 6739347"/>
                  <a:gd name="connsiteX7614" fmla="*/ 3807837 w 4796532"/>
                  <a:gd name="connsiteY7614" fmla="*/ 5041656 h 6739347"/>
                  <a:gd name="connsiteX7615" fmla="*/ 3808945 w 4796532"/>
                  <a:gd name="connsiteY7615" fmla="*/ 5041989 h 6739347"/>
                  <a:gd name="connsiteX7616" fmla="*/ 3809499 w 4796532"/>
                  <a:gd name="connsiteY7616" fmla="*/ 5042764 h 6739347"/>
                  <a:gd name="connsiteX7617" fmla="*/ 3809943 w 4796532"/>
                  <a:gd name="connsiteY7617" fmla="*/ 5043762 h 6739347"/>
                  <a:gd name="connsiteX7618" fmla="*/ 3810608 w 4796532"/>
                  <a:gd name="connsiteY7618" fmla="*/ 5044759 h 6739347"/>
                  <a:gd name="connsiteX7619" fmla="*/ 3811605 w 4796532"/>
                  <a:gd name="connsiteY7619" fmla="*/ 5045202 h 6739347"/>
                  <a:gd name="connsiteX7620" fmla="*/ 3812381 w 4796532"/>
                  <a:gd name="connsiteY7620" fmla="*/ 5044870 h 6739347"/>
                  <a:gd name="connsiteX7621" fmla="*/ 3813045 w 4796532"/>
                  <a:gd name="connsiteY7621" fmla="*/ 5044316 h 6739347"/>
                  <a:gd name="connsiteX7622" fmla="*/ 3813710 w 4796532"/>
                  <a:gd name="connsiteY7622" fmla="*/ 5044094 h 6739347"/>
                  <a:gd name="connsiteX7623" fmla="*/ 3822243 w 4796532"/>
                  <a:gd name="connsiteY7623" fmla="*/ 5045313 h 6739347"/>
                  <a:gd name="connsiteX7624" fmla="*/ 3823905 w 4796532"/>
                  <a:gd name="connsiteY7624" fmla="*/ 5045091 h 6739347"/>
                  <a:gd name="connsiteX7625" fmla="*/ 3826675 w 4796532"/>
                  <a:gd name="connsiteY7625" fmla="*/ 5043651 h 6739347"/>
                  <a:gd name="connsiteX7626" fmla="*/ 3829003 w 4796532"/>
                  <a:gd name="connsiteY7626" fmla="*/ 5045313 h 6739347"/>
                  <a:gd name="connsiteX7627" fmla="*/ 3829336 w 4796532"/>
                  <a:gd name="connsiteY7627" fmla="*/ 5045313 h 6739347"/>
                  <a:gd name="connsiteX7628" fmla="*/ 3833657 w 4796532"/>
                  <a:gd name="connsiteY7628" fmla="*/ 5046975 h 6739347"/>
                  <a:gd name="connsiteX7629" fmla="*/ 3834987 w 4796532"/>
                  <a:gd name="connsiteY7629" fmla="*/ 5048638 h 6739347"/>
                  <a:gd name="connsiteX7630" fmla="*/ 3837314 w 4796532"/>
                  <a:gd name="connsiteY7630" fmla="*/ 5052959 h 6739347"/>
                  <a:gd name="connsiteX7631" fmla="*/ 3838866 w 4796532"/>
                  <a:gd name="connsiteY7631" fmla="*/ 5054621 h 6739347"/>
                  <a:gd name="connsiteX7632" fmla="*/ 3850390 w 4796532"/>
                  <a:gd name="connsiteY7632" fmla="*/ 5059386 h 6739347"/>
                  <a:gd name="connsiteX7633" fmla="*/ 3855155 w 4796532"/>
                  <a:gd name="connsiteY7633" fmla="*/ 5062711 h 6739347"/>
                  <a:gd name="connsiteX7634" fmla="*/ 3856596 w 4796532"/>
                  <a:gd name="connsiteY7634" fmla="*/ 5064262 h 6739347"/>
                  <a:gd name="connsiteX7635" fmla="*/ 3857482 w 4796532"/>
                  <a:gd name="connsiteY7635" fmla="*/ 5067254 h 6739347"/>
                  <a:gd name="connsiteX7636" fmla="*/ 3856485 w 4796532"/>
                  <a:gd name="connsiteY7636" fmla="*/ 5068695 h 6739347"/>
                  <a:gd name="connsiteX7637" fmla="*/ 3852496 w 4796532"/>
                  <a:gd name="connsiteY7637" fmla="*/ 5070690 h 6739347"/>
                  <a:gd name="connsiteX7638" fmla="*/ 3854601 w 4796532"/>
                  <a:gd name="connsiteY7638" fmla="*/ 5073238 h 6739347"/>
                  <a:gd name="connsiteX7639" fmla="*/ 3854601 w 4796532"/>
                  <a:gd name="connsiteY7639" fmla="*/ 5076230 h 6739347"/>
                  <a:gd name="connsiteX7640" fmla="*/ 3854047 w 4796532"/>
                  <a:gd name="connsiteY7640" fmla="*/ 5079333 h 6739347"/>
                  <a:gd name="connsiteX7641" fmla="*/ 3854712 w 4796532"/>
                  <a:gd name="connsiteY7641" fmla="*/ 5082215 h 6739347"/>
                  <a:gd name="connsiteX7642" fmla="*/ 3858590 w 4796532"/>
                  <a:gd name="connsiteY7642" fmla="*/ 5086093 h 6739347"/>
                  <a:gd name="connsiteX7643" fmla="*/ 3860253 w 4796532"/>
                  <a:gd name="connsiteY7643" fmla="*/ 5088309 h 6739347"/>
                  <a:gd name="connsiteX7644" fmla="*/ 3861029 w 4796532"/>
                  <a:gd name="connsiteY7644" fmla="*/ 5091523 h 6739347"/>
                  <a:gd name="connsiteX7645" fmla="*/ 3863799 w 4796532"/>
                  <a:gd name="connsiteY7645" fmla="*/ 5094626 h 6739347"/>
                  <a:gd name="connsiteX7646" fmla="*/ 3884632 w 4796532"/>
                  <a:gd name="connsiteY7646" fmla="*/ 5100942 h 6739347"/>
                  <a:gd name="connsiteX7647" fmla="*/ 3890394 w 4796532"/>
                  <a:gd name="connsiteY7647" fmla="*/ 5099834 h 6739347"/>
                  <a:gd name="connsiteX7648" fmla="*/ 3893387 w 4796532"/>
                  <a:gd name="connsiteY7648" fmla="*/ 5100721 h 6739347"/>
                  <a:gd name="connsiteX7649" fmla="*/ 3897819 w 4796532"/>
                  <a:gd name="connsiteY7649" fmla="*/ 5104156 h 6739347"/>
                  <a:gd name="connsiteX7650" fmla="*/ 3900036 w 4796532"/>
                  <a:gd name="connsiteY7650" fmla="*/ 5106483 h 6739347"/>
                  <a:gd name="connsiteX7651" fmla="*/ 3902695 w 4796532"/>
                  <a:gd name="connsiteY7651" fmla="*/ 5112689 h 6739347"/>
                  <a:gd name="connsiteX7652" fmla="*/ 3905244 w 4796532"/>
                  <a:gd name="connsiteY7652" fmla="*/ 5114240 h 6739347"/>
                  <a:gd name="connsiteX7653" fmla="*/ 3911117 w 4796532"/>
                  <a:gd name="connsiteY7653" fmla="*/ 5115127 h 6739347"/>
                  <a:gd name="connsiteX7654" fmla="*/ 3913333 w 4796532"/>
                  <a:gd name="connsiteY7654" fmla="*/ 5116789 h 6739347"/>
                  <a:gd name="connsiteX7655" fmla="*/ 3914331 w 4796532"/>
                  <a:gd name="connsiteY7655" fmla="*/ 5119448 h 6739347"/>
                  <a:gd name="connsiteX7656" fmla="*/ 3915439 w 4796532"/>
                  <a:gd name="connsiteY7656" fmla="*/ 5126430 h 6739347"/>
                  <a:gd name="connsiteX7657" fmla="*/ 3916436 w 4796532"/>
                  <a:gd name="connsiteY7657" fmla="*/ 5128868 h 6739347"/>
                  <a:gd name="connsiteX7658" fmla="*/ 3917212 w 4796532"/>
                  <a:gd name="connsiteY7658" fmla="*/ 5130530 h 6739347"/>
                  <a:gd name="connsiteX7659" fmla="*/ 3917544 w 4796532"/>
                  <a:gd name="connsiteY7659" fmla="*/ 5132303 h 6739347"/>
                  <a:gd name="connsiteX7660" fmla="*/ 3917101 w 4796532"/>
                  <a:gd name="connsiteY7660" fmla="*/ 5135406 h 6739347"/>
                  <a:gd name="connsiteX7661" fmla="*/ 3920647 w 4796532"/>
                  <a:gd name="connsiteY7661" fmla="*/ 5139838 h 6739347"/>
                  <a:gd name="connsiteX7662" fmla="*/ 3922642 w 4796532"/>
                  <a:gd name="connsiteY7662" fmla="*/ 5141611 h 6739347"/>
                  <a:gd name="connsiteX7663" fmla="*/ 3927074 w 4796532"/>
                  <a:gd name="connsiteY7663" fmla="*/ 5144271 h 6739347"/>
                  <a:gd name="connsiteX7664" fmla="*/ 3928626 w 4796532"/>
                  <a:gd name="connsiteY7664" fmla="*/ 5146487 h 6739347"/>
                  <a:gd name="connsiteX7665" fmla="*/ 3930066 w 4796532"/>
                  <a:gd name="connsiteY7665" fmla="*/ 5148925 h 6739347"/>
                  <a:gd name="connsiteX7666" fmla="*/ 3931840 w 4796532"/>
                  <a:gd name="connsiteY7666" fmla="*/ 5151252 h 6739347"/>
                  <a:gd name="connsiteX7667" fmla="*/ 3934610 w 4796532"/>
                  <a:gd name="connsiteY7667" fmla="*/ 5152915 h 6739347"/>
                  <a:gd name="connsiteX7668" fmla="*/ 3943807 w 4796532"/>
                  <a:gd name="connsiteY7668" fmla="*/ 5154577 h 6739347"/>
                  <a:gd name="connsiteX7669" fmla="*/ 3945027 w 4796532"/>
                  <a:gd name="connsiteY7669" fmla="*/ 5155463 h 6739347"/>
                  <a:gd name="connsiteX7670" fmla="*/ 3947132 w 4796532"/>
                  <a:gd name="connsiteY7670" fmla="*/ 5157569 h 6739347"/>
                  <a:gd name="connsiteX7671" fmla="*/ 3948240 w 4796532"/>
                  <a:gd name="connsiteY7671" fmla="*/ 5158345 h 6739347"/>
                  <a:gd name="connsiteX7672" fmla="*/ 3953338 w 4796532"/>
                  <a:gd name="connsiteY7672" fmla="*/ 5159453 h 6739347"/>
                  <a:gd name="connsiteX7673" fmla="*/ 3955000 w 4796532"/>
                  <a:gd name="connsiteY7673" fmla="*/ 5160228 h 6739347"/>
                  <a:gd name="connsiteX7674" fmla="*/ 3955887 w 4796532"/>
                  <a:gd name="connsiteY7674" fmla="*/ 5161780 h 6739347"/>
                  <a:gd name="connsiteX7675" fmla="*/ 3956108 w 4796532"/>
                  <a:gd name="connsiteY7675" fmla="*/ 5163442 h 6739347"/>
                  <a:gd name="connsiteX7676" fmla="*/ 3955776 w 4796532"/>
                  <a:gd name="connsiteY7676" fmla="*/ 5165215 h 6739347"/>
                  <a:gd name="connsiteX7677" fmla="*/ 3955000 w 4796532"/>
                  <a:gd name="connsiteY7677" fmla="*/ 5166988 h 6739347"/>
                  <a:gd name="connsiteX7678" fmla="*/ 3948572 w 4796532"/>
                  <a:gd name="connsiteY7678" fmla="*/ 5175410 h 6739347"/>
                  <a:gd name="connsiteX7679" fmla="*/ 3947686 w 4796532"/>
                  <a:gd name="connsiteY7679" fmla="*/ 5179067 h 6739347"/>
                  <a:gd name="connsiteX7680" fmla="*/ 3947464 w 4796532"/>
                  <a:gd name="connsiteY7680" fmla="*/ 5187046 h 6739347"/>
                  <a:gd name="connsiteX7681" fmla="*/ 3946911 w 4796532"/>
                  <a:gd name="connsiteY7681" fmla="*/ 5190481 h 6739347"/>
                  <a:gd name="connsiteX7682" fmla="*/ 3944472 w 4796532"/>
                  <a:gd name="connsiteY7682" fmla="*/ 5198571 h 6739347"/>
                  <a:gd name="connsiteX7683" fmla="*/ 3943807 w 4796532"/>
                  <a:gd name="connsiteY7683" fmla="*/ 5202117 h 6739347"/>
                  <a:gd name="connsiteX7684" fmla="*/ 3944251 w 4796532"/>
                  <a:gd name="connsiteY7684" fmla="*/ 5205552 h 6739347"/>
                  <a:gd name="connsiteX7685" fmla="*/ 3946024 w 4796532"/>
                  <a:gd name="connsiteY7685" fmla="*/ 5209320 h 6739347"/>
                  <a:gd name="connsiteX7686" fmla="*/ 3950124 w 4796532"/>
                  <a:gd name="connsiteY7686" fmla="*/ 5214861 h 6739347"/>
                  <a:gd name="connsiteX7687" fmla="*/ 3952340 w 4796532"/>
                  <a:gd name="connsiteY7687" fmla="*/ 5216966 h 6739347"/>
                  <a:gd name="connsiteX7688" fmla="*/ 3954889 w 4796532"/>
                  <a:gd name="connsiteY7688" fmla="*/ 5218628 h 6739347"/>
                  <a:gd name="connsiteX7689" fmla="*/ 3957216 w 4796532"/>
                  <a:gd name="connsiteY7689" fmla="*/ 5219071 h 6739347"/>
                  <a:gd name="connsiteX7690" fmla="*/ 3962424 w 4796532"/>
                  <a:gd name="connsiteY7690" fmla="*/ 5217742 h 6739347"/>
                  <a:gd name="connsiteX7691" fmla="*/ 3962979 w 4796532"/>
                  <a:gd name="connsiteY7691" fmla="*/ 5217742 h 6739347"/>
                  <a:gd name="connsiteX7692" fmla="*/ 3967633 w 4796532"/>
                  <a:gd name="connsiteY7692" fmla="*/ 5215636 h 6739347"/>
                  <a:gd name="connsiteX7693" fmla="*/ 3973949 w 4796532"/>
                  <a:gd name="connsiteY7693" fmla="*/ 5210095 h 6739347"/>
                  <a:gd name="connsiteX7694" fmla="*/ 3977163 w 4796532"/>
                  <a:gd name="connsiteY7694" fmla="*/ 5204887 h 6739347"/>
                  <a:gd name="connsiteX7695" fmla="*/ 3976831 w 4796532"/>
                  <a:gd name="connsiteY7695" fmla="*/ 5199236 h 6739347"/>
                  <a:gd name="connsiteX7696" fmla="*/ 3972952 w 4796532"/>
                  <a:gd name="connsiteY7696" fmla="*/ 5186270 h 6739347"/>
                  <a:gd name="connsiteX7697" fmla="*/ 3972952 w 4796532"/>
                  <a:gd name="connsiteY7697" fmla="*/ 5182502 h 6739347"/>
                  <a:gd name="connsiteX7698" fmla="*/ 3974282 w 4796532"/>
                  <a:gd name="connsiteY7698" fmla="*/ 5175742 h 6739347"/>
                  <a:gd name="connsiteX7699" fmla="*/ 3974282 w 4796532"/>
                  <a:gd name="connsiteY7699" fmla="*/ 5172086 h 6739347"/>
                  <a:gd name="connsiteX7700" fmla="*/ 3973617 w 4796532"/>
                  <a:gd name="connsiteY7700" fmla="*/ 5170977 h 6739347"/>
                  <a:gd name="connsiteX7701" fmla="*/ 3971844 w 4796532"/>
                  <a:gd name="connsiteY7701" fmla="*/ 5168983 h 6739347"/>
                  <a:gd name="connsiteX7702" fmla="*/ 3971511 w 4796532"/>
                  <a:gd name="connsiteY7702" fmla="*/ 5167542 h 6739347"/>
                  <a:gd name="connsiteX7703" fmla="*/ 3971844 w 4796532"/>
                  <a:gd name="connsiteY7703" fmla="*/ 5165991 h 6739347"/>
                  <a:gd name="connsiteX7704" fmla="*/ 3973728 w 4796532"/>
                  <a:gd name="connsiteY7704" fmla="*/ 5162888 h 6739347"/>
                  <a:gd name="connsiteX7705" fmla="*/ 3974393 w 4796532"/>
                  <a:gd name="connsiteY7705" fmla="*/ 5161337 h 6739347"/>
                  <a:gd name="connsiteX7706" fmla="*/ 3972841 w 4796532"/>
                  <a:gd name="connsiteY7706" fmla="*/ 5154245 h 6739347"/>
                  <a:gd name="connsiteX7707" fmla="*/ 3966635 w 4796532"/>
                  <a:gd name="connsiteY7707" fmla="*/ 5150698 h 6739347"/>
                  <a:gd name="connsiteX7708" fmla="*/ 3960098 w 4796532"/>
                  <a:gd name="connsiteY7708" fmla="*/ 5148814 h 6739347"/>
                  <a:gd name="connsiteX7709" fmla="*/ 3957438 w 4796532"/>
                  <a:gd name="connsiteY7709" fmla="*/ 5146709 h 6739347"/>
                  <a:gd name="connsiteX7710" fmla="*/ 3958879 w 4796532"/>
                  <a:gd name="connsiteY7710" fmla="*/ 5145047 h 6739347"/>
                  <a:gd name="connsiteX7711" fmla="*/ 3960984 w 4796532"/>
                  <a:gd name="connsiteY7711" fmla="*/ 5143938 h 6739347"/>
                  <a:gd name="connsiteX7712" fmla="*/ 3962314 w 4796532"/>
                  <a:gd name="connsiteY7712" fmla="*/ 5142165 h 6739347"/>
                  <a:gd name="connsiteX7713" fmla="*/ 3959987 w 4796532"/>
                  <a:gd name="connsiteY7713" fmla="*/ 5135406 h 6739347"/>
                  <a:gd name="connsiteX7714" fmla="*/ 3960984 w 4796532"/>
                  <a:gd name="connsiteY7714" fmla="*/ 5133189 h 6739347"/>
                  <a:gd name="connsiteX7715" fmla="*/ 3963089 w 4796532"/>
                  <a:gd name="connsiteY7715" fmla="*/ 5131971 h 6739347"/>
                  <a:gd name="connsiteX7716" fmla="*/ 3972841 w 4796532"/>
                  <a:gd name="connsiteY7716" fmla="*/ 5128868 h 6739347"/>
                  <a:gd name="connsiteX7717" fmla="*/ 3975611 w 4796532"/>
                  <a:gd name="connsiteY7717" fmla="*/ 5128868 h 6739347"/>
                  <a:gd name="connsiteX7718" fmla="*/ 3978271 w 4796532"/>
                  <a:gd name="connsiteY7718" fmla="*/ 5129644 h 6739347"/>
                  <a:gd name="connsiteX7719" fmla="*/ 3980709 w 4796532"/>
                  <a:gd name="connsiteY7719" fmla="*/ 5130973 h 6739347"/>
                  <a:gd name="connsiteX7720" fmla="*/ 3985142 w 4796532"/>
                  <a:gd name="connsiteY7720" fmla="*/ 5135184 h 6739347"/>
                  <a:gd name="connsiteX7721" fmla="*/ 3992566 w 4796532"/>
                  <a:gd name="connsiteY7721" fmla="*/ 5138841 h 6739347"/>
                  <a:gd name="connsiteX7722" fmla="*/ 3994783 w 4796532"/>
                  <a:gd name="connsiteY7722" fmla="*/ 5141168 h 6739347"/>
                  <a:gd name="connsiteX7723" fmla="*/ 3998218 w 4796532"/>
                  <a:gd name="connsiteY7723" fmla="*/ 5145712 h 6739347"/>
                  <a:gd name="connsiteX7724" fmla="*/ 4001985 w 4796532"/>
                  <a:gd name="connsiteY7724" fmla="*/ 5149590 h 6739347"/>
                  <a:gd name="connsiteX7725" fmla="*/ 4019384 w 4796532"/>
                  <a:gd name="connsiteY7725" fmla="*/ 5154688 h 6739347"/>
                  <a:gd name="connsiteX7726" fmla="*/ 4021157 w 4796532"/>
                  <a:gd name="connsiteY7726" fmla="*/ 5158677 h 6739347"/>
                  <a:gd name="connsiteX7727" fmla="*/ 4020935 w 4796532"/>
                  <a:gd name="connsiteY7727" fmla="*/ 5165769 h 6739347"/>
                  <a:gd name="connsiteX7728" fmla="*/ 4023484 w 4796532"/>
                  <a:gd name="connsiteY7728" fmla="*/ 5170424 h 6739347"/>
                  <a:gd name="connsiteX7729" fmla="*/ 4048528 w 4796532"/>
                  <a:gd name="connsiteY7729" fmla="*/ 5194027 h 6739347"/>
                  <a:gd name="connsiteX7730" fmla="*/ 4051298 w 4796532"/>
                  <a:gd name="connsiteY7730" fmla="*/ 5195800 h 6739347"/>
                  <a:gd name="connsiteX7731" fmla="*/ 4053404 w 4796532"/>
                  <a:gd name="connsiteY7731" fmla="*/ 5196465 h 6739347"/>
                  <a:gd name="connsiteX7732" fmla="*/ 4055509 w 4796532"/>
                  <a:gd name="connsiteY7732" fmla="*/ 5196243 h 6739347"/>
                  <a:gd name="connsiteX7733" fmla="*/ 4061161 w 4796532"/>
                  <a:gd name="connsiteY7733" fmla="*/ 5194692 h 6739347"/>
                  <a:gd name="connsiteX7734" fmla="*/ 4064153 w 4796532"/>
                  <a:gd name="connsiteY7734" fmla="*/ 5194692 h 6739347"/>
                  <a:gd name="connsiteX7735" fmla="*/ 4067034 w 4796532"/>
                  <a:gd name="connsiteY7735" fmla="*/ 5195468 h 6739347"/>
                  <a:gd name="connsiteX7736" fmla="*/ 4069694 w 4796532"/>
                  <a:gd name="connsiteY7736" fmla="*/ 5197463 h 6739347"/>
                  <a:gd name="connsiteX7737" fmla="*/ 4071356 w 4796532"/>
                  <a:gd name="connsiteY7737" fmla="*/ 5200233 h 6739347"/>
                  <a:gd name="connsiteX7738" fmla="*/ 4072243 w 4796532"/>
                  <a:gd name="connsiteY7738" fmla="*/ 5203114 h 6739347"/>
                  <a:gd name="connsiteX7739" fmla="*/ 4073461 w 4796532"/>
                  <a:gd name="connsiteY7739" fmla="*/ 5205441 h 6739347"/>
                  <a:gd name="connsiteX7740" fmla="*/ 4078670 w 4796532"/>
                  <a:gd name="connsiteY7740" fmla="*/ 5207657 h 6739347"/>
                  <a:gd name="connsiteX7741" fmla="*/ 4080443 w 4796532"/>
                  <a:gd name="connsiteY7741" fmla="*/ 5209430 h 6739347"/>
                  <a:gd name="connsiteX7742" fmla="*/ 4083878 w 4796532"/>
                  <a:gd name="connsiteY7742" fmla="*/ 5214528 h 6739347"/>
                  <a:gd name="connsiteX7743" fmla="*/ 4088754 w 4796532"/>
                  <a:gd name="connsiteY7743" fmla="*/ 5218074 h 6739347"/>
                  <a:gd name="connsiteX7744" fmla="*/ 4092632 w 4796532"/>
                  <a:gd name="connsiteY7744" fmla="*/ 5216523 h 6739347"/>
                  <a:gd name="connsiteX7745" fmla="*/ 4100611 w 4796532"/>
                  <a:gd name="connsiteY7745" fmla="*/ 5207990 h 6739347"/>
                  <a:gd name="connsiteX7746" fmla="*/ 4119561 w 4796532"/>
                  <a:gd name="connsiteY7746" fmla="*/ 5197352 h 6739347"/>
                  <a:gd name="connsiteX7747" fmla="*/ 4136183 w 4796532"/>
                  <a:gd name="connsiteY7747" fmla="*/ 5183389 h 6739347"/>
                  <a:gd name="connsiteX7748" fmla="*/ 4138621 w 4796532"/>
                  <a:gd name="connsiteY7748" fmla="*/ 5179289 h 6739347"/>
                  <a:gd name="connsiteX7749" fmla="*/ 4142832 w 4796532"/>
                  <a:gd name="connsiteY7749" fmla="*/ 5157680 h 6739347"/>
                  <a:gd name="connsiteX7750" fmla="*/ 4143940 w 4796532"/>
                  <a:gd name="connsiteY7750" fmla="*/ 5153469 h 6739347"/>
                  <a:gd name="connsiteX7751" fmla="*/ 4145159 w 4796532"/>
                  <a:gd name="connsiteY7751" fmla="*/ 5151142 h 6739347"/>
                  <a:gd name="connsiteX7752" fmla="*/ 4147043 w 4796532"/>
                  <a:gd name="connsiteY7752" fmla="*/ 5150587 h 6739347"/>
                  <a:gd name="connsiteX7753" fmla="*/ 4156462 w 4796532"/>
                  <a:gd name="connsiteY7753" fmla="*/ 5154909 h 6739347"/>
                  <a:gd name="connsiteX7754" fmla="*/ 4159897 w 4796532"/>
                  <a:gd name="connsiteY7754" fmla="*/ 5155685 h 6739347"/>
                  <a:gd name="connsiteX7755" fmla="*/ 4162890 w 4796532"/>
                  <a:gd name="connsiteY7755" fmla="*/ 5155020 h 6739347"/>
                  <a:gd name="connsiteX7756" fmla="*/ 4165217 w 4796532"/>
                  <a:gd name="connsiteY7756" fmla="*/ 5152915 h 6739347"/>
                  <a:gd name="connsiteX7757" fmla="*/ 4166103 w 4796532"/>
                  <a:gd name="connsiteY7757" fmla="*/ 5150144 h 6739347"/>
                  <a:gd name="connsiteX7758" fmla="*/ 4166879 w 4796532"/>
                  <a:gd name="connsiteY7758" fmla="*/ 5143606 h 6739347"/>
                  <a:gd name="connsiteX7759" fmla="*/ 4168541 w 4796532"/>
                  <a:gd name="connsiteY7759" fmla="*/ 5141833 h 6739347"/>
                  <a:gd name="connsiteX7760" fmla="*/ 4174304 w 4796532"/>
                  <a:gd name="connsiteY7760" fmla="*/ 5140947 h 6739347"/>
                  <a:gd name="connsiteX7761" fmla="*/ 4176188 w 4796532"/>
                  <a:gd name="connsiteY7761" fmla="*/ 5138509 h 6739347"/>
                  <a:gd name="connsiteX7762" fmla="*/ 4176188 w 4796532"/>
                  <a:gd name="connsiteY7762" fmla="*/ 5136071 h 6739347"/>
                  <a:gd name="connsiteX7763" fmla="*/ 4174858 w 4796532"/>
                  <a:gd name="connsiteY7763" fmla="*/ 5130862 h 6739347"/>
                  <a:gd name="connsiteX7764" fmla="*/ 4174858 w 4796532"/>
                  <a:gd name="connsiteY7764" fmla="*/ 5128203 h 6739347"/>
                  <a:gd name="connsiteX7765" fmla="*/ 4176077 w 4796532"/>
                  <a:gd name="connsiteY7765" fmla="*/ 5126097 h 6739347"/>
                  <a:gd name="connsiteX7766" fmla="*/ 4177849 w 4796532"/>
                  <a:gd name="connsiteY7766" fmla="*/ 5124103 h 6739347"/>
                  <a:gd name="connsiteX7767" fmla="*/ 4181506 w 4796532"/>
                  <a:gd name="connsiteY7767" fmla="*/ 5121111 h 6739347"/>
                  <a:gd name="connsiteX7768" fmla="*/ 4184831 w 4796532"/>
                  <a:gd name="connsiteY7768" fmla="*/ 5122330 h 6739347"/>
                  <a:gd name="connsiteX7769" fmla="*/ 4194915 w 4796532"/>
                  <a:gd name="connsiteY7769" fmla="*/ 5137068 h 6739347"/>
                  <a:gd name="connsiteX7770" fmla="*/ 4197242 w 4796532"/>
                  <a:gd name="connsiteY7770" fmla="*/ 5138065 h 6739347"/>
                  <a:gd name="connsiteX7771" fmla="*/ 4205332 w 4796532"/>
                  <a:gd name="connsiteY7771" fmla="*/ 5139727 h 6739347"/>
                  <a:gd name="connsiteX7772" fmla="*/ 4207549 w 4796532"/>
                  <a:gd name="connsiteY7772" fmla="*/ 5139506 h 6739347"/>
                  <a:gd name="connsiteX7773" fmla="*/ 4207770 w 4796532"/>
                  <a:gd name="connsiteY7773" fmla="*/ 5137511 h 6739347"/>
                  <a:gd name="connsiteX7774" fmla="*/ 4206994 w 4796532"/>
                  <a:gd name="connsiteY7774" fmla="*/ 5134519 h 6739347"/>
                  <a:gd name="connsiteX7775" fmla="*/ 4204667 w 4796532"/>
                  <a:gd name="connsiteY7775" fmla="*/ 5128757 h 6739347"/>
                  <a:gd name="connsiteX7776" fmla="*/ 4204445 w 4796532"/>
                  <a:gd name="connsiteY7776" fmla="*/ 5125322 h 6739347"/>
                  <a:gd name="connsiteX7777" fmla="*/ 4206108 w 4796532"/>
                  <a:gd name="connsiteY7777" fmla="*/ 5122884 h 6739347"/>
                  <a:gd name="connsiteX7778" fmla="*/ 4208546 w 4796532"/>
                  <a:gd name="connsiteY7778" fmla="*/ 5121221 h 6739347"/>
                  <a:gd name="connsiteX7779" fmla="*/ 4210762 w 4796532"/>
                  <a:gd name="connsiteY7779" fmla="*/ 5120335 h 6739347"/>
                  <a:gd name="connsiteX7780" fmla="*/ 4213532 w 4796532"/>
                  <a:gd name="connsiteY7780" fmla="*/ 5119892 h 6739347"/>
                  <a:gd name="connsiteX7781" fmla="*/ 4215416 w 4796532"/>
                  <a:gd name="connsiteY7781" fmla="*/ 5120668 h 6739347"/>
                  <a:gd name="connsiteX7782" fmla="*/ 4219627 w 4796532"/>
                  <a:gd name="connsiteY7782" fmla="*/ 5124103 h 6739347"/>
                  <a:gd name="connsiteX7783" fmla="*/ 4222508 w 4796532"/>
                  <a:gd name="connsiteY7783" fmla="*/ 5125100 h 6739347"/>
                  <a:gd name="connsiteX7784" fmla="*/ 4225501 w 4796532"/>
                  <a:gd name="connsiteY7784" fmla="*/ 5125100 h 6739347"/>
                  <a:gd name="connsiteX7785" fmla="*/ 4228492 w 4796532"/>
                  <a:gd name="connsiteY7785" fmla="*/ 5124213 h 6739347"/>
                  <a:gd name="connsiteX7786" fmla="*/ 4231263 w 4796532"/>
                  <a:gd name="connsiteY7786" fmla="*/ 5122884 h 6739347"/>
                  <a:gd name="connsiteX7787" fmla="*/ 4234144 w 4796532"/>
                  <a:gd name="connsiteY7787" fmla="*/ 5122108 h 6739347"/>
                  <a:gd name="connsiteX7788" fmla="*/ 4243674 w 4796532"/>
                  <a:gd name="connsiteY7788" fmla="*/ 5123105 h 6739347"/>
                  <a:gd name="connsiteX7789" fmla="*/ 4248993 w 4796532"/>
                  <a:gd name="connsiteY7789" fmla="*/ 5121886 h 6739347"/>
                  <a:gd name="connsiteX7790" fmla="*/ 4256418 w 4796532"/>
                  <a:gd name="connsiteY7790" fmla="*/ 5117232 h 6739347"/>
                  <a:gd name="connsiteX7791" fmla="*/ 4258302 w 4796532"/>
                  <a:gd name="connsiteY7791" fmla="*/ 5116457 h 6739347"/>
                  <a:gd name="connsiteX7792" fmla="*/ 4259853 w 4796532"/>
                  <a:gd name="connsiteY7792" fmla="*/ 5117564 h 6739347"/>
                  <a:gd name="connsiteX7793" fmla="*/ 4261294 w 4796532"/>
                  <a:gd name="connsiteY7793" fmla="*/ 5121221 h 6739347"/>
                  <a:gd name="connsiteX7794" fmla="*/ 4262291 w 4796532"/>
                  <a:gd name="connsiteY7794" fmla="*/ 5128203 h 6739347"/>
                  <a:gd name="connsiteX7795" fmla="*/ 4263177 w 4796532"/>
                  <a:gd name="connsiteY7795" fmla="*/ 5131306 h 6739347"/>
                  <a:gd name="connsiteX7796" fmla="*/ 4265061 w 4796532"/>
                  <a:gd name="connsiteY7796" fmla="*/ 5132635 h 6739347"/>
                  <a:gd name="connsiteX7797" fmla="*/ 4267721 w 4796532"/>
                  <a:gd name="connsiteY7797" fmla="*/ 5132635 h 6739347"/>
                  <a:gd name="connsiteX7798" fmla="*/ 4269937 w 4796532"/>
                  <a:gd name="connsiteY7798" fmla="*/ 5133411 h 6739347"/>
                  <a:gd name="connsiteX7799" fmla="*/ 4271821 w 4796532"/>
                  <a:gd name="connsiteY7799" fmla="*/ 5134962 h 6739347"/>
                  <a:gd name="connsiteX7800" fmla="*/ 4273594 w 4796532"/>
                  <a:gd name="connsiteY7800" fmla="*/ 5137844 h 6739347"/>
                  <a:gd name="connsiteX7801" fmla="*/ 4274592 w 4796532"/>
                  <a:gd name="connsiteY7801" fmla="*/ 5140725 h 6739347"/>
                  <a:gd name="connsiteX7802" fmla="*/ 4276032 w 4796532"/>
                  <a:gd name="connsiteY7802" fmla="*/ 5147152 h 6739347"/>
                  <a:gd name="connsiteX7803" fmla="*/ 4277029 w 4796532"/>
                  <a:gd name="connsiteY7803" fmla="*/ 5150034 h 6739347"/>
                  <a:gd name="connsiteX7804" fmla="*/ 4278803 w 4796532"/>
                  <a:gd name="connsiteY7804" fmla="*/ 5152915 h 6739347"/>
                  <a:gd name="connsiteX7805" fmla="*/ 4280908 w 4796532"/>
                  <a:gd name="connsiteY7805" fmla="*/ 5154909 h 6739347"/>
                  <a:gd name="connsiteX7806" fmla="*/ 4288333 w 4796532"/>
                  <a:gd name="connsiteY7806" fmla="*/ 5159120 h 6739347"/>
                  <a:gd name="connsiteX7807" fmla="*/ 4291103 w 4796532"/>
                  <a:gd name="connsiteY7807" fmla="*/ 5159896 h 6739347"/>
                  <a:gd name="connsiteX7808" fmla="*/ 4293873 w 4796532"/>
                  <a:gd name="connsiteY7808" fmla="*/ 5159896 h 6739347"/>
                  <a:gd name="connsiteX7809" fmla="*/ 4296533 w 4796532"/>
                  <a:gd name="connsiteY7809" fmla="*/ 5158234 h 6739347"/>
                  <a:gd name="connsiteX7810" fmla="*/ 4298528 w 4796532"/>
                  <a:gd name="connsiteY7810" fmla="*/ 5155685 h 6739347"/>
                  <a:gd name="connsiteX7811" fmla="*/ 4299746 w 4796532"/>
                  <a:gd name="connsiteY7811" fmla="*/ 5152915 h 6739347"/>
                  <a:gd name="connsiteX7812" fmla="*/ 4301187 w 4796532"/>
                  <a:gd name="connsiteY7812" fmla="*/ 5150477 h 6739347"/>
                  <a:gd name="connsiteX7813" fmla="*/ 4303846 w 4796532"/>
                  <a:gd name="connsiteY7813" fmla="*/ 5148925 h 6739347"/>
                  <a:gd name="connsiteX7814" fmla="*/ 4308390 w 4796532"/>
                  <a:gd name="connsiteY7814" fmla="*/ 5149479 h 6739347"/>
                  <a:gd name="connsiteX7815" fmla="*/ 4318918 w 4796532"/>
                  <a:gd name="connsiteY7815" fmla="*/ 5152915 h 6739347"/>
                  <a:gd name="connsiteX7816" fmla="*/ 4322685 w 4796532"/>
                  <a:gd name="connsiteY7816" fmla="*/ 5150809 h 6739347"/>
                  <a:gd name="connsiteX7817" fmla="*/ 4324348 w 4796532"/>
                  <a:gd name="connsiteY7817" fmla="*/ 5145490 h 6739347"/>
                  <a:gd name="connsiteX7818" fmla="*/ 4324348 w 4796532"/>
                  <a:gd name="connsiteY7818" fmla="*/ 5139617 h 6739347"/>
                  <a:gd name="connsiteX7819" fmla="*/ 4323350 w 4796532"/>
                  <a:gd name="connsiteY7819" fmla="*/ 5127760 h 6739347"/>
                  <a:gd name="connsiteX7820" fmla="*/ 4324015 w 4796532"/>
                  <a:gd name="connsiteY7820" fmla="*/ 5121111 h 6739347"/>
                  <a:gd name="connsiteX7821" fmla="*/ 4326120 w 4796532"/>
                  <a:gd name="connsiteY7821" fmla="*/ 5116900 h 6739347"/>
                  <a:gd name="connsiteX7822" fmla="*/ 4327894 w 4796532"/>
                  <a:gd name="connsiteY7822" fmla="*/ 5112910 h 6739347"/>
                  <a:gd name="connsiteX7823" fmla="*/ 4330996 w 4796532"/>
                  <a:gd name="connsiteY7823" fmla="*/ 5112245 h 6739347"/>
                  <a:gd name="connsiteX7824" fmla="*/ 4336205 w 4796532"/>
                  <a:gd name="connsiteY7824" fmla="*/ 5115348 h 6739347"/>
                  <a:gd name="connsiteX7825" fmla="*/ 4337978 w 4796532"/>
                  <a:gd name="connsiteY7825" fmla="*/ 5115792 h 6739347"/>
                  <a:gd name="connsiteX7826" fmla="*/ 4344183 w 4796532"/>
                  <a:gd name="connsiteY7826" fmla="*/ 5115792 h 6739347"/>
                  <a:gd name="connsiteX7827" fmla="*/ 4345624 w 4796532"/>
                  <a:gd name="connsiteY7827" fmla="*/ 5116457 h 6739347"/>
                  <a:gd name="connsiteX7828" fmla="*/ 4346622 w 4796532"/>
                  <a:gd name="connsiteY7828" fmla="*/ 5117454 h 6739347"/>
                  <a:gd name="connsiteX7829" fmla="*/ 4348394 w 4796532"/>
                  <a:gd name="connsiteY7829" fmla="*/ 5120113 h 6739347"/>
                  <a:gd name="connsiteX7830" fmla="*/ 4349503 w 4796532"/>
                  <a:gd name="connsiteY7830" fmla="*/ 5120446 h 6739347"/>
                  <a:gd name="connsiteX7831" fmla="*/ 4352716 w 4796532"/>
                  <a:gd name="connsiteY7831" fmla="*/ 5118673 h 6739347"/>
                  <a:gd name="connsiteX7832" fmla="*/ 4354268 w 4796532"/>
                  <a:gd name="connsiteY7832" fmla="*/ 5118230 h 6739347"/>
                  <a:gd name="connsiteX7833" fmla="*/ 4362800 w 4796532"/>
                  <a:gd name="connsiteY7833" fmla="*/ 5116789 h 6739347"/>
                  <a:gd name="connsiteX7834" fmla="*/ 4363576 w 4796532"/>
                  <a:gd name="connsiteY7834" fmla="*/ 5117010 h 6739347"/>
                  <a:gd name="connsiteX7835" fmla="*/ 4364130 w 4796532"/>
                  <a:gd name="connsiteY7835" fmla="*/ 5117897 h 6739347"/>
                  <a:gd name="connsiteX7836" fmla="*/ 4364130 w 4796532"/>
                  <a:gd name="connsiteY7836" fmla="*/ 5119005 h 6739347"/>
                  <a:gd name="connsiteX7837" fmla="*/ 4364130 w 4796532"/>
                  <a:gd name="connsiteY7837" fmla="*/ 5120113 h 6739347"/>
                  <a:gd name="connsiteX7838" fmla="*/ 4364130 w 4796532"/>
                  <a:gd name="connsiteY7838" fmla="*/ 5120778 h 6739347"/>
                  <a:gd name="connsiteX7839" fmla="*/ 4366901 w 4796532"/>
                  <a:gd name="connsiteY7839" fmla="*/ 5122773 h 6739347"/>
                  <a:gd name="connsiteX7840" fmla="*/ 4369893 w 4796532"/>
                  <a:gd name="connsiteY7840" fmla="*/ 5124324 h 6739347"/>
                  <a:gd name="connsiteX7841" fmla="*/ 4372995 w 4796532"/>
                  <a:gd name="connsiteY7841" fmla="*/ 5124546 h 6739347"/>
                  <a:gd name="connsiteX7842" fmla="*/ 4375544 w 4796532"/>
                  <a:gd name="connsiteY7842" fmla="*/ 5122662 h 6739347"/>
                  <a:gd name="connsiteX7843" fmla="*/ 4376875 w 4796532"/>
                  <a:gd name="connsiteY7843" fmla="*/ 5119448 h 6739347"/>
                  <a:gd name="connsiteX7844" fmla="*/ 4377872 w 4796532"/>
                  <a:gd name="connsiteY7844" fmla="*/ 5115570 h 6739347"/>
                  <a:gd name="connsiteX7845" fmla="*/ 4379312 w 4796532"/>
                  <a:gd name="connsiteY7845" fmla="*/ 5112245 h 6739347"/>
                  <a:gd name="connsiteX7846" fmla="*/ 4381750 w 4796532"/>
                  <a:gd name="connsiteY7846" fmla="*/ 5110916 h 6739347"/>
                  <a:gd name="connsiteX7847" fmla="*/ 4384299 w 4796532"/>
                  <a:gd name="connsiteY7847" fmla="*/ 5110251 h 6739347"/>
                  <a:gd name="connsiteX7848" fmla="*/ 4388842 w 4796532"/>
                  <a:gd name="connsiteY7848" fmla="*/ 5107480 h 6739347"/>
                  <a:gd name="connsiteX7849" fmla="*/ 4390505 w 4796532"/>
                  <a:gd name="connsiteY7849" fmla="*/ 5108921 h 6739347"/>
                  <a:gd name="connsiteX7850" fmla="*/ 4393939 w 4796532"/>
                  <a:gd name="connsiteY7850" fmla="*/ 5112467 h 6739347"/>
                  <a:gd name="connsiteX7851" fmla="*/ 4395380 w 4796532"/>
                  <a:gd name="connsiteY7851" fmla="*/ 5114794 h 6739347"/>
                  <a:gd name="connsiteX7852" fmla="*/ 4395713 w 4796532"/>
                  <a:gd name="connsiteY7852" fmla="*/ 5117232 h 6739347"/>
                  <a:gd name="connsiteX7853" fmla="*/ 4395935 w 4796532"/>
                  <a:gd name="connsiteY7853" fmla="*/ 5119559 h 6739347"/>
                  <a:gd name="connsiteX7854" fmla="*/ 4396710 w 4796532"/>
                  <a:gd name="connsiteY7854" fmla="*/ 5121554 h 6739347"/>
                  <a:gd name="connsiteX7855" fmla="*/ 4399038 w 4796532"/>
                  <a:gd name="connsiteY7855" fmla="*/ 5122773 h 6739347"/>
                  <a:gd name="connsiteX7856" fmla="*/ 4412890 w 4796532"/>
                  <a:gd name="connsiteY7856" fmla="*/ 5123105 h 6739347"/>
                  <a:gd name="connsiteX7857" fmla="*/ 4417765 w 4796532"/>
                  <a:gd name="connsiteY7857" fmla="*/ 5125433 h 6739347"/>
                  <a:gd name="connsiteX7858" fmla="*/ 4421310 w 4796532"/>
                  <a:gd name="connsiteY7858" fmla="*/ 5130087 h 6739347"/>
                  <a:gd name="connsiteX7859" fmla="*/ 4422198 w 4796532"/>
                  <a:gd name="connsiteY7859" fmla="*/ 5137622 h 6739347"/>
                  <a:gd name="connsiteX7860" fmla="*/ 4421532 w 4796532"/>
                  <a:gd name="connsiteY7860" fmla="*/ 5140947 h 6739347"/>
                  <a:gd name="connsiteX7861" fmla="*/ 4420314 w 4796532"/>
                  <a:gd name="connsiteY7861" fmla="*/ 5143606 h 6739347"/>
                  <a:gd name="connsiteX7862" fmla="*/ 4418651 w 4796532"/>
                  <a:gd name="connsiteY7862" fmla="*/ 5145712 h 6739347"/>
                  <a:gd name="connsiteX7863" fmla="*/ 4416768 w 4796532"/>
                  <a:gd name="connsiteY7863" fmla="*/ 5147596 h 6739347"/>
                  <a:gd name="connsiteX7864" fmla="*/ 4415881 w 4796532"/>
                  <a:gd name="connsiteY7864" fmla="*/ 5150034 h 6739347"/>
                  <a:gd name="connsiteX7865" fmla="*/ 4416324 w 4796532"/>
                  <a:gd name="connsiteY7865" fmla="*/ 5153358 h 6739347"/>
                  <a:gd name="connsiteX7866" fmla="*/ 4417432 w 4796532"/>
                  <a:gd name="connsiteY7866" fmla="*/ 5156572 h 6739347"/>
                  <a:gd name="connsiteX7867" fmla="*/ 4418762 w 4796532"/>
                  <a:gd name="connsiteY7867" fmla="*/ 5158677 h 6739347"/>
                  <a:gd name="connsiteX7868" fmla="*/ 4420868 w 4796532"/>
                  <a:gd name="connsiteY7868" fmla="*/ 5159120 h 6739347"/>
                  <a:gd name="connsiteX7869" fmla="*/ 4426631 w 4796532"/>
                  <a:gd name="connsiteY7869" fmla="*/ 5158677 h 6739347"/>
                  <a:gd name="connsiteX7870" fmla="*/ 4427739 w 4796532"/>
                  <a:gd name="connsiteY7870" fmla="*/ 5160450 h 6739347"/>
                  <a:gd name="connsiteX7871" fmla="*/ 4426962 w 4796532"/>
                  <a:gd name="connsiteY7871" fmla="*/ 5167321 h 6739347"/>
                  <a:gd name="connsiteX7872" fmla="*/ 4427295 w 4796532"/>
                  <a:gd name="connsiteY7872" fmla="*/ 5169759 h 6739347"/>
                  <a:gd name="connsiteX7873" fmla="*/ 4429290 w 4796532"/>
                  <a:gd name="connsiteY7873" fmla="*/ 5171753 h 6739347"/>
                  <a:gd name="connsiteX7874" fmla="*/ 4432172 w 4796532"/>
                  <a:gd name="connsiteY7874" fmla="*/ 5171975 h 6739347"/>
                  <a:gd name="connsiteX7875" fmla="*/ 4435495 w 4796532"/>
                  <a:gd name="connsiteY7875" fmla="*/ 5171088 h 6739347"/>
                  <a:gd name="connsiteX7876" fmla="*/ 4438709 w 4796532"/>
                  <a:gd name="connsiteY7876" fmla="*/ 5170756 h 6739347"/>
                  <a:gd name="connsiteX7877" fmla="*/ 4441036 w 4796532"/>
                  <a:gd name="connsiteY7877" fmla="*/ 5172972 h 6739347"/>
                  <a:gd name="connsiteX7878" fmla="*/ 4442920 w 4796532"/>
                  <a:gd name="connsiteY7878" fmla="*/ 5178846 h 6739347"/>
                  <a:gd name="connsiteX7879" fmla="*/ 4443917 w 4796532"/>
                  <a:gd name="connsiteY7879" fmla="*/ 5180951 h 6739347"/>
                  <a:gd name="connsiteX7880" fmla="*/ 4445913 w 4796532"/>
                  <a:gd name="connsiteY7880" fmla="*/ 5183167 h 6739347"/>
                  <a:gd name="connsiteX7881" fmla="*/ 4454446 w 4796532"/>
                  <a:gd name="connsiteY7881" fmla="*/ 5189705 h 6739347"/>
                  <a:gd name="connsiteX7882" fmla="*/ 4458877 w 4796532"/>
                  <a:gd name="connsiteY7882" fmla="*/ 5191589 h 6739347"/>
                  <a:gd name="connsiteX7883" fmla="*/ 4489684 w 4796532"/>
                  <a:gd name="connsiteY7883" fmla="*/ 5194360 h 6739347"/>
                  <a:gd name="connsiteX7884" fmla="*/ 4492122 w 4796532"/>
                  <a:gd name="connsiteY7884" fmla="*/ 5195135 h 6739347"/>
                  <a:gd name="connsiteX7885" fmla="*/ 4494006 w 4796532"/>
                  <a:gd name="connsiteY7885" fmla="*/ 5197573 h 6739347"/>
                  <a:gd name="connsiteX7886" fmla="*/ 4495336 w 4796532"/>
                  <a:gd name="connsiteY7886" fmla="*/ 5200233 h 6739347"/>
                  <a:gd name="connsiteX7887" fmla="*/ 4496665 w 4796532"/>
                  <a:gd name="connsiteY7887" fmla="*/ 5201895 h 6739347"/>
                  <a:gd name="connsiteX7888" fmla="*/ 4498328 w 4796532"/>
                  <a:gd name="connsiteY7888" fmla="*/ 5202671 h 6739347"/>
                  <a:gd name="connsiteX7889" fmla="*/ 4500322 w 4796532"/>
                  <a:gd name="connsiteY7889" fmla="*/ 5202671 h 6739347"/>
                  <a:gd name="connsiteX7890" fmla="*/ 4511183 w 4796532"/>
                  <a:gd name="connsiteY7890" fmla="*/ 5200122 h 6739347"/>
                  <a:gd name="connsiteX7891" fmla="*/ 4516944 w 4796532"/>
                  <a:gd name="connsiteY7891" fmla="*/ 5200122 h 6739347"/>
                  <a:gd name="connsiteX7892" fmla="*/ 4521488 w 4796532"/>
                  <a:gd name="connsiteY7892" fmla="*/ 5203003 h 6739347"/>
                  <a:gd name="connsiteX7893" fmla="*/ 4523705 w 4796532"/>
                  <a:gd name="connsiteY7893" fmla="*/ 5205663 h 6739347"/>
                  <a:gd name="connsiteX7894" fmla="*/ 4529688 w 4796532"/>
                  <a:gd name="connsiteY7894" fmla="*/ 5208101 h 6739347"/>
                  <a:gd name="connsiteX7895" fmla="*/ 4531129 w 4796532"/>
                  <a:gd name="connsiteY7895" fmla="*/ 5209209 h 6739347"/>
                  <a:gd name="connsiteX7896" fmla="*/ 4530796 w 4796532"/>
                  <a:gd name="connsiteY7896" fmla="*/ 5213863 h 6739347"/>
                  <a:gd name="connsiteX7897" fmla="*/ 4527915 w 4796532"/>
                  <a:gd name="connsiteY7897" fmla="*/ 5215193 h 6739347"/>
                  <a:gd name="connsiteX7898" fmla="*/ 4521488 w 4796532"/>
                  <a:gd name="connsiteY7898" fmla="*/ 5214195 h 6739347"/>
                  <a:gd name="connsiteX7899" fmla="*/ 4518496 w 4796532"/>
                  <a:gd name="connsiteY7899" fmla="*/ 5216855 h 6739347"/>
                  <a:gd name="connsiteX7900" fmla="*/ 4518496 w 4796532"/>
                  <a:gd name="connsiteY7900" fmla="*/ 5219515 h 6739347"/>
                  <a:gd name="connsiteX7901" fmla="*/ 4520158 w 4796532"/>
                  <a:gd name="connsiteY7901" fmla="*/ 5222174 h 6739347"/>
                  <a:gd name="connsiteX7902" fmla="*/ 4526585 w 4796532"/>
                  <a:gd name="connsiteY7902" fmla="*/ 5227937 h 6739347"/>
                  <a:gd name="connsiteX7903" fmla="*/ 4530243 w 4796532"/>
                  <a:gd name="connsiteY7903" fmla="*/ 5226164 h 6739347"/>
                  <a:gd name="connsiteX7904" fmla="*/ 4533899 w 4796532"/>
                  <a:gd name="connsiteY7904" fmla="*/ 5222285 h 6739347"/>
                  <a:gd name="connsiteX7905" fmla="*/ 4537778 w 4796532"/>
                  <a:gd name="connsiteY7905" fmla="*/ 5219071 h 6739347"/>
                  <a:gd name="connsiteX7906" fmla="*/ 4543540 w 4796532"/>
                  <a:gd name="connsiteY7906" fmla="*/ 5218074 h 6739347"/>
                  <a:gd name="connsiteX7907" fmla="*/ 4549525 w 4796532"/>
                  <a:gd name="connsiteY7907" fmla="*/ 5218406 h 6739347"/>
                  <a:gd name="connsiteX7908" fmla="*/ 4555065 w 4796532"/>
                  <a:gd name="connsiteY7908" fmla="*/ 5217298 h 6739347"/>
                  <a:gd name="connsiteX7909" fmla="*/ 4559720 w 4796532"/>
                  <a:gd name="connsiteY7909" fmla="*/ 5212090 h 6739347"/>
                  <a:gd name="connsiteX7910" fmla="*/ 4564595 w 4796532"/>
                  <a:gd name="connsiteY7910" fmla="*/ 5201452 h 6739347"/>
                  <a:gd name="connsiteX7911" fmla="*/ 4566036 w 4796532"/>
                  <a:gd name="connsiteY7911" fmla="*/ 5199014 h 6739347"/>
                  <a:gd name="connsiteX7912" fmla="*/ 4569692 w 4796532"/>
                  <a:gd name="connsiteY7912" fmla="*/ 5194692 h 6739347"/>
                  <a:gd name="connsiteX7913" fmla="*/ 4570911 w 4796532"/>
                  <a:gd name="connsiteY7913" fmla="*/ 5192254 h 6739347"/>
                  <a:gd name="connsiteX7914" fmla="*/ 4571466 w 4796532"/>
                  <a:gd name="connsiteY7914" fmla="*/ 5189151 h 6739347"/>
                  <a:gd name="connsiteX7915" fmla="*/ 4570802 w 4796532"/>
                  <a:gd name="connsiteY7915" fmla="*/ 5182835 h 6739347"/>
                  <a:gd name="connsiteX7916" fmla="*/ 4570802 w 4796532"/>
                  <a:gd name="connsiteY7916" fmla="*/ 5179289 h 6739347"/>
                  <a:gd name="connsiteX7917" fmla="*/ 4571466 w 4796532"/>
                  <a:gd name="connsiteY7917" fmla="*/ 5176186 h 6739347"/>
                  <a:gd name="connsiteX7918" fmla="*/ 4576231 w 4796532"/>
                  <a:gd name="connsiteY7918" fmla="*/ 5164328 h 6739347"/>
                  <a:gd name="connsiteX7919" fmla="*/ 4577007 w 4796532"/>
                  <a:gd name="connsiteY7919" fmla="*/ 5162888 h 6739347"/>
                  <a:gd name="connsiteX7920" fmla="*/ 4578004 w 4796532"/>
                  <a:gd name="connsiteY7920" fmla="*/ 5161780 h 6739347"/>
                  <a:gd name="connsiteX7921" fmla="*/ 4582880 w 4796532"/>
                  <a:gd name="connsiteY7921" fmla="*/ 5159896 h 6739347"/>
                  <a:gd name="connsiteX7922" fmla="*/ 4589862 w 4796532"/>
                  <a:gd name="connsiteY7922" fmla="*/ 5159342 h 6739347"/>
                  <a:gd name="connsiteX7923" fmla="*/ 4595845 w 4796532"/>
                  <a:gd name="connsiteY7923" fmla="*/ 5161558 h 6739347"/>
                  <a:gd name="connsiteX7924" fmla="*/ 4597618 w 4796532"/>
                  <a:gd name="connsiteY7924" fmla="*/ 5168097 h 6739347"/>
                  <a:gd name="connsiteX7925" fmla="*/ 4597951 w 4796532"/>
                  <a:gd name="connsiteY7925" fmla="*/ 5174635 h 6739347"/>
                  <a:gd name="connsiteX7926" fmla="*/ 4600388 w 4796532"/>
                  <a:gd name="connsiteY7926" fmla="*/ 5179732 h 6739347"/>
                  <a:gd name="connsiteX7927" fmla="*/ 4604156 w 4796532"/>
                  <a:gd name="connsiteY7927" fmla="*/ 5183721 h 6739347"/>
                  <a:gd name="connsiteX7928" fmla="*/ 4608256 w 4796532"/>
                  <a:gd name="connsiteY7928" fmla="*/ 5186935 h 6739347"/>
                  <a:gd name="connsiteX7929" fmla="*/ 4614462 w 4796532"/>
                  <a:gd name="connsiteY7929" fmla="*/ 5190038 h 6739347"/>
                  <a:gd name="connsiteX7930" fmla="*/ 4661892 w 4796532"/>
                  <a:gd name="connsiteY7930" fmla="*/ 5195689 h 6739347"/>
                  <a:gd name="connsiteX7931" fmla="*/ 4673195 w 4796532"/>
                  <a:gd name="connsiteY7931" fmla="*/ 5193916 h 6739347"/>
                  <a:gd name="connsiteX7932" fmla="*/ 4704555 w 4796532"/>
                  <a:gd name="connsiteY7932" fmla="*/ 5183278 h 6739347"/>
                  <a:gd name="connsiteX7933" fmla="*/ 4735915 w 4796532"/>
                  <a:gd name="connsiteY7933" fmla="*/ 5172640 h 6739347"/>
                  <a:gd name="connsiteX7934" fmla="*/ 4739573 w 4796532"/>
                  <a:gd name="connsiteY7934" fmla="*/ 5169094 h 6739347"/>
                  <a:gd name="connsiteX7935" fmla="*/ 4742122 w 4796532"/>
                  <a:gd name="connsiteY7935" fmla="*/ 5163664 h 6739347"/>
                  <a:gd name="connsiteX7936" fmla="*/ 4743784 w 4796532"/>
                  <a:gd name="connsiteY7936" fmla="*/ 5156128 h 6739347"/>
                  <a:gd name="connsiteX7937" fmla="*/ 4745445 w 4796532"/>
                  <a:gd name="connsiteY7937" fmla="*/ 5139949 h 6739347"/>
                  <a:gd name="connsiteX7938" fmla="*/ 4746444 w 4796532"/>
                  <a:gd name="connsiteY7938" fmla="*/ 5134962 h 6739347"/>
                  <a:gd name="connsiteX7939" fmla="*/ 4751874 w 4796532"/>
                  <a:gd name="connsiteY7939" fmla="*/ 5104932 h 6739347"/>
                  <a:gd name="connsiteX7940" fmla="*/ 4754200 w 4796532"/>
                  <a:gd name="connsiteY7940" fmla="*/ 5096510 h 6739347"/>
                  <a:gd name="connsiteX7941" fmla="*/ 4757968 w 4796532"/>
                  <a:gd name="connsiteY7941" fmla="*/ 5091523 h 6739347"/>
                  <a:gd name="connsiteX7942" fmla="*/ 4762955 w 4796532"/>
                  <a:gd name="connsiteY7942" fmla="*/ 5088753 h 6739347"/>
                  <a:gd name="connsiteX7943" fmla="*/ 4768938 w 4796532"/>
                  <a:gd name="connsiteY7943" fmla="*/ 5087090 h 6739347"/>
                  <a:gd name="connsiteX7944" fmla="*/ 4766944 w 4796532"/>
                  <a:gd name="connsiteY7944" fmla="*/ 5086204 h 6739347"/>
                  <a:gd name="connsiteX7945" fmla="*/ 4760960 w 4796532"/>
                  <a:gd name="connsiteY7945" fmla="*/ 5083544 h 6739347"/>
                  <a:gd name="connsiteX7946" fmla="*/ 4757525 w 4796532"/>
                  <a:gd name="connsiteY7946" fmla="*/ 5080331 h 6739347"/>
                  <a:gd name="connsiteX7947" fmla="*/ 4754755 w 4796532"/>
                  <a:gd name="connsiteY7947" fmla="*/ 5075344 h 6739347"/>
                  <a:gd name="connsiteX7948" fmla="*/ 4750211 w 4796532"/>
                  <a:gd name="connsiteY7948" fmla="*/ 5061381 h 6739347"/>
                  <a:gd name="connsiteX7949" fmla="*/ 4747884 w 4796532"/>
                  <a:gd name="connsiteY7949" fmla="*/ 5057614 h 6739347"/>
                  <a:gd name="connsiteX7950" fmla="*/ 4747441 w 4796532"/>
                  <a:gd name="connsiteY7950" fmla="*/ 5056727 h 6739347"/>
                  <a:gd name="connsiteX7951" fmla="*/ 4743341 w 4796532"/>
                  <a:gd name="connsiteY7951" fmla="*/ 5055508 h 6739347"/>
                  <a:gd name="connsiteX7952" fmla="*/ 4738354 w 4796532"/>
                  <a:gd name="connsiteY7952" fmla="*/ 5052294 h 6739347"/>
                  <a:gd name="connsiteX7953" fmla="*/ 4734143 w 4796532"/>
                  <a:gd name="connsiteY7953" fmla="*/ 5050521 h 6739347"/>
                  <a:gd name="connsiteX7954" fmla="*/ 4732592 w 4796532"/>
                  <a:gd name="connsiteY7954" fmla="*/ 5050743 h 6739347"/>
                  <a:gd name="connsiteX7955" fmla="*/ 4729932 w 4796532"/>
                  <a:gd name="connsiteY7955" fmla="*/ 5051629 h 6739347"/>
                  <a:gd name="connsiteX7956" fmla="*/ 4728381 w 4796532"/>
                  <a:gd name="connsiteY7956" fmla="*/ 5051629 h 6739347"/>
                  <a:gd name="connsiteX7957" fmla="*/ 4726829 w 4796532"/>
                  <a:gd name="connsiteY7957" fmla="*/ 5051297 h 6739347"/>
                  <a:gd name="connsiteX7958" fmla="*/ 4722951 w 4796532"/>
                  <a:gd name="connsiteY7958" fmla="*/ 5049081 h 6739347"/>
                  <a:gd name="connsiteX7959" fmla="*/ 4720181 w 4796532"/>
                  <a:gd name="connsiteY7959" fmla="*/ 5048416 h 6739347"/>
                  <a:gd name="connsiteX7960" fmla="*/ 4712312 w 4796532"/>
                  <a:gd name="connsiteY7960" fmla="*/ 5049081 h 6739347"/>
                  <a:gd name="connsiteX7961" fmla="*/ 4709763 w 4796532"/>
                  <a:gd name="connsiteY7961" fmla="*/ 5048748 h 6739347"/>
                  <a:gd name="connsiteX7962" fmla="*/ 4705219 w 4796532"/>
                  <a:gd name="connsiteY7962" fmla="*/ 5047086 h 6739347"/>
                  <a:gd name="connsiteX7963" fmla="*/ 4702893 w 4796532"/>
                  <a:gd name="connsiteY7963" fmla="*/ 5046754 h 6739347"/>
                  <a:gd name="connsiteX7964" fmla="*/ 4699125 w 4796532"/>
                  <a:gd name="connsiteY7964" fmla="*/ 5046975 h 6739347"/>
                  <a:gd name="connsiteX7965" fmla="*/ 4697907 w 4796532"/>
                  <a:gd name="connsiteY7965" fmla="*/ 5046754 h 6739347"/>
                  <a:gd name="connsiteX7966" fmla="*/ 4696908 w 4796532"/>
                  <a:gd name="connsiteY7966" fmla="*/ 5046310 h 6739347"/>
                  <a:gd name="connsiteX7967" fmla="*/ 4696244 w 4796532"/>
                  <a:gd name="connsiteY7967" fmla="*/ 5045756 h 6739347"/>
                  <a:gd name="connsiteX7968" fmla="*/ 4695800 w 4796532"/>
                  <a:gd name="connsiteY7968" fmla="*/ 5045202 h 6739347"/>
                  <a:gd name="connsiteX7969" fmla="*/ 4695358 w 4796532"/>
                  <a:gd name="connsiteY7969" fmla="*/ 5044537 h 6739347"/>
                  <a:gd name="connsiteX7970" fmla="*/ 4694803 w 4796532"/>
                  <a:gd name="connsiteY7970" fmla="*/ 5043762 h 6739347"/>
                  <a:gd name="connsiteX7971" fmla="*/ 4694028 w 4796532"/>
                  <a:gd name="connsiteY7971" fmla="*/ 5042986 h 6739347"/>
                  <a:gd name="connsiteX7972" fmla="*/ 4690260 w 4796532"/>
                  <a:gd name="connsiteY7972" fmla="*/ 5040326 h 6739347"/>
                  <a:gd name="connsiteX7973" fmla="*/ 4688930 w 4796532"/>
                  <a:gd name="connsiteY7973" fmla="*/ 5038664 h 6739347"/>
                  <a:gd name="connsiteX7974" fmla="*/ 4687267 w 4796532"/>
                  <a:gd name="connsiteY7974" fmla="*/ 5035118 h 6739347"/>
                  <a:gd name="connsiteX7975" fmla="*/ 4686492 w 4796532"/>
                  <a:gd name="connsiteY7975" fmla="*/ 5032791 h 6739347"/>
                  <a:gd name="connsiteX7976" fmla="*/ 4686159 w 4796532"/>
                  <a:gd name="connsiteY7976" fmla="*/ 5031129 h 6739347"/>
                  <a:gd name="connsiteX7977" fmla="*/ 4686159 w 4796532"/>
                  <a:gd name="connsiteY7977" fmla="*/ 5025144 h 6739347"/>
                  <a:gd name="connsiteX7978" fmla="*/ 4686492 w 4796532"/>
                  <a:gd name="connsiteY7978" fmla="*/ 5022817 h 6739347"/>
                  <a:gd name="connsiteX7979" fmla="*/ 4684608 w 4796532"/>
                  <a:gd name="connsiteY7979" fmla="*/ 5022817 h 6739347"/>
                  <a:gd name="connsiteX7980" fmla="*/ 4638621 w 4796532"/>
                  <a:gd name="connsiteY7980" fmla="*/ 5021599 h 6739347"/>
                  <a:gd name="connsiteX7981" fmla="*/ 4637511 w 4796532"/>
                  <a:gd name="connsiteY7981" fmla="*/ 5021266 h 6739347"/>
                  <a:gd name="connsiteX7982" fmla="*/ 4636847 w 4796532"/>
                  <a:gd name="connsiteY7982" fmla="*/ 5019936 h 6739347"/>
                  <a:gd name="connsiteX7983" fmla="*/ 4636847 w 4796532"/>
                  <a:gd name="connsiteY7983" fmla="*/ 5018052 h 6739347"/>
                  <a:gd name="connsiteX7984" fmla="*/ 4636293 w 4796532"/>
                  <a:gd name="connsiteY7984" fmla="*/ 5016390 h 6739347"/>
                  <a:gd name="connsiteX7985" fmla="*/ 4635074 w 4796532"/>
                  <a:gd name="connsiteY7985" fmla="*/ 5015504 h 6739347"/>
                  <a:gd name="connsiteX7986" fmla="*/ 4622773 w 4796532"/>
                  <a:gd name="connsiteY7986" fmla="*/ 5013398 h 6739347"/>
                  <a:gd name="connsiteX7987" fmla="*/ 4620447 w 4796532"/>
                  <a:gd name="connsiteY7987" fmla="*/ 5011736 h 6739347"/>
                  <a:gd name="connsiteX7988" fmla="*/ 4620447 w 4796532"/>
                  <a:gd name="connsiteY7988" fmla="*/ 5007968 h 6739347"/>
                  <a:gd name="connsiteX7989" fmla="*/ 4622330 w 4796532"/>
                  <a:gd name="connsiteY7989" fmla="*/ 5005641 h 6739347"/>
                  <a:gd name="connsiteX7990" fmla="*/ 4627649 w 4796532"/>
                  <a:gd name="connsiteY7990" fmla="*/ 5003092 h 6739347"/>
                  <a:gd name="connsiteX7991" fmla="*/ 4629755 w 4796532"/>
                  <a:gd name="connsiteY7991" fmla="*/ 5001430 h 6739347"/>
                  <a:gd name="connsiteX7992" fmla="*/ 4630199 w 4796532"/>
                  <a:gd name="connsiteY7992" fmla="*/ 4999989 h 6739347"/>
                  <a:gd name="connsiteX7993" fmla="*/ 4630199 w 4796532"/>
                  <a:gd name="connsiteY7993" fmla="*/ 4996776 h 6739347"/>
                  <a:gd name="connsiteX7994" fmla="*/ 4630752 w 4796532"/>
                  <a:gd name="connsiteY7994" fmla="*/ 4995667 h 6739347"/>
                  <a:gd name="connsiteX7995" fmla="*/ 4632969 w 4796532"/>
                  <a:gd name="connsiteY7995" fmla="*/ 4994005 h 6739347"/>
                  <a:gd name="connsiteX7996" fmla="*/ 4634077 w 4796532"/>
                  <a:gd name="connsiteY7996" fmla="*/ 4992676 h 6739347"/>
                  <a:gd name="connsiteX7997" fmla="*/ 4634520 w 4796532"/>
                  <a:gd name="connsiteY7997" fmla="*/ 4991235 h 6739347"/>
                  <a:gd name="connsiteX7998" fmla="*/ 4631417 w 4796532"/>
                  <a:gd name="connsiteY7998" fmla="*/ 4987356 h 6739347"/>
                  <a:gd name="connsiteX7999" fmla="*/ 4611248 w 4796532"/>
                  <a:gd name="connsiteY7999" fmla="*/ 4982370 h 6739347"/>
                  <a:gd name="connsiteX8000" fmla="*/ 4599613 w 4796532"/>
                  <a:gd name="connsiteY8000" fmla="*/ 4973615 h 6739347"/>
                  <a:gd name="connsiteX8001" fmla="*/ 4595735 w 4796532"/>
                  <a:gd name="connsiteY8001" fmla="*/ 4972064 h 6739347"/>
                  <a:gd name="connsiteX8002" fmla="*/ 4594404 w 4796532"/>
                  <a:gd name="connsiteY8002" fmla="*/ 4973837 h 6739347"/>
                  <a:gd name="connsiteX8003" fmla="*/ 4593407 w 4796532"/>
                  <a:gd name="connsiteY8003" fmla="*/ 4976718 h 6739347"/>
                  <a:gd name="connsiteX8004" fmla="*/ 4590526 w 4796532"/>
                  <a:gd name="connsiteY8004" fmla="*/ 4978380 h 6739347"/>
                  <a:gd name="connsiteX8005" fmla="*/ 4586980 w 4796532"/>
                  <a:gd name="connsiteY8005" fmla="*/ 4977715 h 6739347"/>
                  <a:gd name="connsiteX8006" fmla="*/ 4584654 w 4796532"/>
                  <a:gd name="connsiteY8006" fmla="*/ 4975388 h 6739347"/>
                  <a:gd name="connsiteX8007" fmla="*/ 4579444 w 4796532"/>
                  <a:gd name="connsiteY8007" fmla="*/ 4963421 h 6739347"/>
                  <a:gd name="connsiteX8008" fmla="*/ 4578447 w 4796532"/>
                  <a:gd name="connsiteY8008" fmla="*/ 4960539 h 6739347"/>
                  <a:gd name="connsiteX8009" fmla="*/ 4578669 w 4796532"/>
                  <a:gd name="connsiteY8009" fmla="*/ 4957547 h 6739347"/>
                  <a:gd name="connsiteX8010" fmla="*/ 4580443 w 4796532"/>
                  <a:gd name="connsiteY8010" fmla="*/ 4953225 h 6739347"/>
                  <a:gd name="connsiteX8011" fmla="*/ 4580443 w 4796532"/>
                  <a:gd name="connsiteY8011" fmla="*/ 4953225 h 6739347"/>
                  <a:gd name="connsiteX8012" fmla="*/ 4583433 w 4796532"/>
                  <a:gd name="connsiteY8012" fmla="*/ 4953225 h 6739347"/>
                  <a:gd name="connsiteX8013" fmla="*/ 4603048 w 4796532"/>
                  <a:gd name="connsiteY8013" fmla="*/ 4953225 h 6739347"/>
                  <a:gd name="connsiteX8014" fmla="*/ 4619448 w 4796532"/>
                  <a:gd name="connsiteY8014" fmla="*/ 4935384 h 6739347"/>
                  <a:gd name="connsiteX8015" fmla="*/ 4628314 w 4796532"/>
                  <a:gd name="connsiteY8015" fmla="*/ 4928070 h 6739347"/>
                  <a:gd name="connsiteX8016" fmla="*/ 4637511 w 4796532"/>
                  <a:gd name="connsiteY8016" fmla="*/ 4923970 h 6739347"/>
                  <a:gd name="connsiteX8017" fmla="*/ 4643829 w 4796532"/>
                  <a:gd name="connsiteY8017" fmla="*/ 4924192 h 6739347"/>
                  <a:gd name="connsiteX8018" fmla="*/ 4650144 w 4796532"/>
                  <a:gd name="connsiteY8018" fmla="*/ 4925522 h 6739347"/>
                  <a:gd name="connsiteX8019" fmla="*/ 4656240 w 4796532"/>
                  <a:gd name="connsiteY8019" fmla="*/ 4925300 h 6739347"/>
                  <a:gd name="connsiteX8020" fmla="*/ 4662002 w 4796532"/>
                  <a:gd name="connsiteY8020" fmla="*/ 4920646 h 6739347"/>
                  <a:gd name="connsiteX8021" fmla="*/ 4666545 w 4796532"/>
                  <a:gd name="connsiteY8021" fmla="*/ 4913110 h 6739347"/>
                  <a:gd name="connsiteX8022" fmla="*/ 4668651 w 4796532"/>
                  <a:gd name="connsiteY8022" fmla="*/ 4911226 h 6739347"/>
                  <a:gd name="connsiteX8023" fmla="*/ 4679511 w 4796532"/>
                  <a:gd name="connsiteY8023" fmla="*/ 4906572 h 6739347"/>
                  <a:gd name="connsiteX8024" fmla="*/ 4681727 w 4796532"/>
                  <a:gd name="connsiteY8024" fmla="*/ 4904910 h 6739347"/>
                  <a:gd name="connsiteX8025" fmla="*/ 4687489 w 4796532"/>
                  <a:gd name="connsiteY8025" fmla="*/ 4898483 h 6739347"/>
                  <a:gd name="connsiteX8026" fmla="*/ 4689595 w 4796532"/>
                  <a:gd name="connsiteY8026" fmla="*/ 4896709 h 6739347"/>
                  <a:gd name="connsiteX8027" fmla="*/ 4694471 w 4796532"/>
                  <a:gd name="connsiteY8027" fmla="*/ 4893828 h 6739347"/>
                  <a:gd name="connsiteX8028" fmla="*/ 4698017 w 4796532"/>
                  <a:gd name="connsiteY8028" fmla="*/ 4890171 h 6739347"/>
                  <a:gd name="connsiteX8029" fmla="*/ 4691036 w 4796532"/>
                  <a:gd name="connsiteY8029" fmla="*/ 4880420 h 6739347"/>
                  <a:gd name="connsiteX8030" fmla="*/ 4689152 w 4796532"/>
                  <a:gd name="connsiteY8030" fmla="*/ 4877760 h 6739347"/>
                  <a:gd name="connsiteX8031" fmla="*/ 4688487 w 4796532"/>
                  <a:gd name="connsiteY8031" fmla="*/ 4874436 h 6739347"/>
                  <a:gd name="connsiteX8032" fmla="*/ 4687933 w 4796532"/>
                  <a:gd name="connsiteY8032" fmla="*/ 4866790 h 6739347"/>
                  <a:gd name="connsiteX8033" fmla="*/ 4687158 w 4796532"/>
                  <a:gd name="connsiteY8033" fmla="*/ 4863465 h 6739347"/>
                  <a:gd name="connsiteX8034" fmla="*/ 4686270 w 4796532"/>
                  <a:gd name="connsiteY8034" fmla="*/ 4861692 h 6739347"/>
                  <a:gd name="connsiteX8035" fmla="*/ 4684830 w 4796532"/>
                  <a:gd name="connsiteY8035" fmla="*/ 4860694 h 6739347"/>
                  <a:gd name="connsiteX8036" fmla="*/ 4674303 w 4796532"/>
                  <a:gd name="connsiteY8036" fmla="*/ 4857038 h 6739347"/>
                  <a:gd name="connsiteX8037" fmla="*/ 4672418 w 4796532"/>
                  <a:gd name="connsiteY8037" fmla="*/ 4855376 h 6739347"/>
                  <a:gd name="connsiteX8038" fmla="*/ 4671865 w 4796532"/>
                  <a:gd name="connsiteY8038" fmla="*/ 4852273 h 6739347"/>
                  <a:gd name="connsiteX8039" fmla="*/ 4672418 w 4796532"/>
                  <a:gd name="connsiteY8039" fmla="*/ 4843407 h 6739347"/>
                  <a:gd name="connsiteX8040" fmla="*/ 4672418 w 4796532"/>
                  <a:gd name="connsiteY8040" fmla="*/ 4839751 h 6739347"/>
                  <a:gd name="connsiteX8041" fmla="*/ 4671754 w 4796532"/>
                  <a:gd name="connsiteY8041" fmla="*/ 4836869 h 6739347"/>
                  <a:gd name="connsiteX8042" fmla="*/ 4671200 w 4796532"/>
                  <a:gd name="connsiteY8042" fmla="*/ 4835650 h 6739347"/>
                  <a:gd name="connsiteX8043" fmla="*/ 4670092 w 4796532"/>
                  <a:gd name="connsiteY8043" fmla="*/ 4835429 h 6739347"/>
                  <a:gd name="connsiteX8044" fmla="*/ 4664218 w 4796532"/>
                  <a:gd name="connsiteY8044" fmla="*/ 4836093 h 6739347"/>
                  <a:gd name="connsiteX8045" fmla="*/ 4662224 w 4796532"/>
                  <a:gd name="connsiteY8045" fmla="*/ 4836093 h 6739347"/>
                  <a:gd name="connsiteX8046" fmla="*/ 4660784 w 4796532"/>
                  <a:gd name="connsiteY8046" fmla="*/ 4834764 h 6739347"/>
                  <a:gd name="connsiteX8047" fmla="*/ 4660118 w 4796532"/>
                  <a:gd name="connsiteY8047" fmla="*/ 4833212 h 6739347"/>
                  <a:gd name="connsiteX8048" fmla="*/ 4659896 w 4796532"/>
                  <a:gd name="connsiteY8048" fmla="*/ 4831993 h 6739347"/>
                  <a:gd name="connsiteX8049" fmla="*/ 4659343 w 4796532"/>
                  <a:gd name="connsiteY8049" fmla="*/ 4830996 h 6739347"/>
                  <a:gd name="connsiteX8050" fmla="*/ 4657902 w 4796532"/>
                  <a:gd name="connsiteY8050" fmla="*/ 4829999 h 6739347"/>
                  <a:gd name="connsiteX8051" fmla="*/ 4656793 w 4796532"/>
                  <a:gd name="connsiteY8051" fmla="*/ 4829001 h 6739347"/>
                  <a:gd name="connsiteX8052" fmla="*/ 4656351 w 4796532"/>
                  <a:gd name="connsiteY8052" fmla="*/ 4827450 h 6739347"/>
                  <a:gd name="connsiteX8053" fmla="*/ 4656351 w 4796532"/>
                  <a:gd name="connsiteY8053" fmla="*/ 4825455 h 6739347"/>
                  <a:gd name="connsiteX8054" fmla="*/ 4656351 w 4796532"/>
                  <a:gd name="connsiteY8054" fmla="*/ 4823350 h 6739347"/>
                  <a:gd name="connsiteX8055" fmla="*/ 4658899 w 4796532"/>
                  <a:gd name="connsiteY8055" fmla="*/ 4815703 h 6739347"/>
                  <a:gd name="connsiteX8056" fmla="*/ 4663664 w 4796532"/>
                  <a:gd name="connsiteY8056" fmla="*/ 4812712 h 6739347"/>
                  <a:gd name="connsiteX8057" fmla="*/ 4669204 w 4796532"/>
                  <a:gd name="connsiteY8057" fmla="*/ 4811382 h 6739347"/>
                  <a:gd name="connsiteX8058" fmla="*/ 4673970 w 4796532"/>
                  <a:gd name="connsiteY8058" fmla="*/ 4808833 h 6739347"/>
                  <a:gd name="connsiteX8059" fmla="*/ 4675522 w 4796532"/>
                  <a:gd name="connsiteY8059" fmla="*/ 4806506 h 6739347"/>
                  <a:gd name="connsiteX8060" fmla="*/ 4678181 w 4796532"/>
                  <a:gd name="connsiteY8060" fmla="*/ 4801187 h 6739347"/>
                  <a:gd name="connsiteX8061" fmla="*/ 4680176 w 4796532"/>
                  <a:gd name="connsiteY8061" fmla="*/ 4798749 h 6739347"/>
                  <a:gd name="connsiteX8062" fmla="*/ 4699790 w 4796532"/>
                  <a:gd name="connsiteY8062" fmla="*/ 4780575 h 6739347"/>
                  <a:gd name="connsiteX8063" fmla="*/ 4690370 w 4796532"/>
                  <a:gd name="connsiteY8063" fmla="*/ 4771488 h 6739347"/>
                  <a:gd name="connsiteX8064" fmla="*/ 4690370 w 4796532"/>
                  <a:gd name="connsiteY8064" fmla="*/ 4771488 h 6739347"/>
                  <a:gd name="connsiteX8065" fmla="*/ 4690370 w 4796532"/>
                  <a:gd name="connsiteY8065" fmla="*/ 4771266 h 6739347"/>
                  <a:gd name="connsiteX8066" fmla="*/ 4699125 w 4796532"/>
                  <a:gd name="connsiteY8066" fmla="*/ 4771266 h 6739347"/>
                  <a:gd name="connsiteX8067" fmla="*/ 4703225 w 4796532"/>
                  <a:gd name="connsiteY8067" fmla="*/ 4770048 h 6739347"/>
                  <a:gd name="connsiteX8068" fmla="*/ 4706993 w 4796532"/>
                  <a:gd name="connsiteY8068" fmla="*/ 4767388 h 6739347"/>
                  <a:gd name="connsiteX8069" fmla="*/ 4706993 w 4796532"/>
                  <a:gd name="connsiteY8069" fmla="*/ 4767388 h 6739347"/>
                  <a:gd name="connsiteX8070" fmla="*/ 4706993 w 4796532"/>
                  <a:gd name="connsiteY8070" fmla="*/ 4767388 h 6739347"/>
                  <a:gd name="connsiteX8071" fmla="*/ 4710760 w 4796532"/>
                  <a:gd name="connsiteY8071" fmla="*/ 4764174 h 6739347"/>
                  <a:gd name="connsiteX8072" fmla="*/ 4714640 w 4796532"/>
                  <a:gd name="connsiteY8072" fmla="*/ 4763510 h 6739347"/>
                  <a:gd name="connsiteX8073" fmla="*/ 4718518 w 4796532"/>
                  <a:gd name="connsiteY8073" fmla="*/ 4764728 h 6739347"/>
                  <a:gd name="connsiteX8074" fmla="*/ 4722396 w 4796532"/>
                  <a:gd name="connsiteY8074" fmla="*/ 4767277 h 6739347"/>
                  <a:gd name="connsiteX8075" fmla="*/ 4725610 w 4796532"/>
                  <a:gd name="connsiteY8075" fmla="*/ 4768718 h 6739347"/>
                  <a:gd name="connsiteX8076" fmla="*/ 4729156 w 4796532"/>
                  <a:gd name="connsiteY8076" fmla="*/ 4769272 h 6739347"/>
                  <a:gd name="connsiteX8077" fmla="*/ 4732703 w 4796532"/>
                  <a:gd name="connsiteY8077" fmla="*/ 4768829 h 6739347"/>
                  <a:gd name="connsiteX8078" fmla="*/ 4735805 w 4796532"/>
                  <a:gd name="connsiteY8078" fmla="*/ 4767388 h 6739347"/>
                  <a:gd name="connsiteX8079" fmla="*/ 4741234 w 4796532"/>
                  <a:gd name="connsiteY8079" fmla="*/ 4762734 h 6739347"/>
                  <a:gd name="connsiteX8080" fmla="*/ 4744005 w 4796532"/>
                  <a:gd name="connsiteY8080" fmla="*/ 4761958 h 6739347"/>
                  <a:gd name="connsiteX8081" fmla="*/ 4747330 w 4796532"/>
                  <a:gd name="connsiteY8081" fmla="*/ 4763620 h 6739347"/>
                  <a:gd name="connsiteX8082" fmla="*/ 4751430 w 4796532"/>
                  <a:gd name="connsiteY8082" fmla="*/ 4767388 h 6739347"/>
                  <a:gd name="connsiteX8083" fmla="*/ 4758189 w 4796532"/>
                  <a:gd name="connsiteY8083" fmla="*/ 4774259 h 6739347"/>
                  <a:gd name="connsiteX8084" fmla="*/ 4761736 w 4796532"/>
                  <a:gd name="connsiteY8084" fmla="*/ 4775699 h 6739347"/>
                  <a:gd name="connsiteX8085" fmla="*/ 4765282 w 4796532"/>
                  <a:gd name="connsiteY8085" fmla="*/ 4773483 h 6739347"/>
                  <a:gd name="connsiteX8086" fmla="*/ 4767499 w 4796532"/>
                  <a:gd name="connsiteY8086" fmla="*/ 4771488 h 6739347"/>
                  <a:gd name="connsiteX8087" fmla="*/ 4769715 w 4796532"/>
                  <a:gd name="connsiteY8087" fmla="*/ 4770934 h 6739347"/>
                  <a:gd name="connsiteX8088" fmla="*/ 4774479 w 4796532"/>
                  <a:gd name="connsiteY8088" fmla="*/ 4771599 h 6739347"/>
                  <a:gd name="connsiteX8089" fmla="*/ 4786004 w 4796532"/>
                  <a:gd name="connsiteY8089" fmla="*/ 4770048 h 6739347"/>
                  <a:gd name="connsiteX8090" fmla="*/ 4790215 w 4796532"/>
                  <a:gd name="connsiteY8090" fmla="*/ 4771599 h 6739347"/>
                  <a:gd name="connsiteX8091" fmla="*/ 4796532 w 4796532"/>
                  <a:gd name="connsiteY8091" fmla="*/ 4776586 h 6739347"/>
                  <a:gd name="connsiteX8092" fmla="*/ 4796532 w 4796532"/>
                  <a:gd name="connsiteY8092" fmla="*/ 4739241 h 6739347"/>
                  <a:gd name="connsiteX8093" fmla="*/ 4787889 w 4796532"/>
                  <a:gd name="connsiteY8093" fmla="*/ 4737468 h 6739347"/>
                  <a:gd name="connsiteX8094" fmla="*/ 4779799 w 4796532"/>
                  <a:gd name="connsiteY8094" fmla="*/ 4734033 h 6739347"/>
                  <a:gd name="connsiteX8095" fmla="*/ 4773149 w 4796532"/>
                  <a:gd name="connsiteY8095" fmla="*/ 4727605 h 6739347"/>
                  <a:gd name="connsiteX8096" fmla="*/ 4768496 w 4796532"/>
                  <a:gd name="connsiteY8096" fmla="*/ 4720956 h 6739347"/>
                  <a:gd name="connsiteX8097" fmla="*/ 4766058 w 4796532"/>
                  <a:gd name="connsiteY8097" fmla="*/ 4720070 h 6739347"/>
                  <a:gd name="connsiteX8098" fmla="*/ 4755197 w 4796532"/>
                  <a:gd name="connsiteY8098" fmla="*/ 4726054 h 6739347"/>
                  <a:gd name="connsiteX8099" fmla="*/ 4751430 w 4796532"/>
                  <a:gd name="connsiteY8099" fmla="*/ 4726608 h 6739347"/>
                  <a:gd name="connsiteX8100" fmla="*/ 4747330 w 4796532"/>
                  <a:gd name="connsiteY8100" fmla="*/ 4725389 h 6739347"/>
                  <a:gd name="connsiteX8101" fmla="*/ 4736248 w 4796532"/>
                  <a:gd name="connsiteY8101" fmla="*/ 4716524 h 6739347"/>
                  <a:gd name="connsiteX8102" fmla="*/ 4732259 w 4796532"/>
                  <a:gd name="connsiteY8102" fmla="*/ 4714972 h 6739347"/>
                  <a:gd name="connsiteX8103" fmla="*/ 4721510 w 4796532"/>
                  <a:gd name="connsiteY8103" fmla="*/ 4714972 h 6739347"/>
                  <a:gd name="connsiteX8104" fmla="*/ 4716191 w 4796532"/>
                  <a:gd name="connsiteY8104" fmla="*/ 4713754 h 6739347"/>
                  <a:gd name="connsiteX8105" fmla="*/ 4711648 w 4796532"/>
                  <a:gd name="connsiteY8105" fmla="*/ 4709432 h 6739347"/>
                  <a:gd name="connsiteX8106" fmla="*/ 4709430 w 4796532"/>
                  <a:gd name="connsiteY8106" fmla="*/ 4704888 h 6739347"/>
                  <a:gd name="connsiteX8107" fmla="*/ 4708433 w 4796532"/>
                  <a:gd name="connsiteY8107" fmla="*/ 4700123 h 6739347"/>
                  <a:gd name="connsiteX8108" fmla="*/ 4708877 w 4796532"/>
                  <a:gd name="connsiteY8108" fmla="*/ 4695358 h 6739347"/>
                  <a:gd name="connsiteX8109" fmla="*/ 4710982 w 4796532"/>
                  <a:gd name="connsiteY8109" fmla="*/ 4690925 h 6739347"/>
                  <a:gd name="connsiteX8110" fmla="*/ 4716080 w 4796532"/>
                  <a:gd name="connsiteY8110" fmla="*/ 4683390 h 6739347"/>
                  <a:gd name="connsiteX8111" fmla="*/ 4717077 w 4796532"/>
                  <a:gd name="connsiteY8111" fmla="*/ 4680841 h 6739347"/>
                  <a:gd name="connsiteX8112" fmla="*/ 4717632 w 4796532"/>
                  <a:gd name="connsiteY8112" fmla="*/ 4678514 h 6739347"/>
                  <a:gd name="connsiteX8113" fmla="*/ 4718074 w 4796532"/>
                  <a:gd name="connsiteY8113" fmla="*/ 4672641 h 6739347"/>
                  <a:gd name="connsiteX8114" fmla="*/ 4719959 w 4796532"/>
                  <a:gd name="connsiteY8114" fmla="*/ 4670646 h 6739347"/>
                  <a:gd name="connsiteX8115" fmla="*/ 4722840 w 4796532"/>
                  <a:gd name="connsiteY8115" fmla="*/ 4669981 h 6739347"/>
                  <a:gd name="connsiteX8116" fmla="*/ 4725832 w 4796532"/>
                  <a:gd name="connsiteY8116" fmla="*/ 4670646 h 6739347"/>
                  <a:gd name="connsiteX8117" fmla="*/ 4728048 w 4796532"/>
                  <a:gd name="connsiteY8117" fmla="*/ 4672641 h 6739347"/>
                  <a:gd name="connsiteX8118" fmla="*/ 4730486 w 4796532"/>
                  <a:gd name="connsiteY8118" fmla="*/ 4676852 h 6739347"/>
                  <a:gd name="connsiteX8119" fmla="*/ 4733367 w 4796532"/>
                  <a:gd name="connsiteY8119" fmla="*/ 4680841 h 6739347"/>
                  <a:gd name="connsiteX8120" fmla="*/ 4736581 w 4796532"/>
                  <a:gd name="connsiteY8120" fmla="*/ 4683390 h 6739347"/>
                  <a:gd name="connsiteX8121" fmla="*/ 4740016 w 4796532"/>
                  <a:gd name="connsiteY8121" fmla="*/ 4683390 h 6739347"/>
                  <a:gd name="connsiteX8122" fmla="*/ 4742897 w 4796532"/>
                  <a:gd name="connsiteY8122" fmla="*/ 4681395 h 6739347"/>
                  <a:gd name="connsiteX8123" fmla="*/ 4748659 w 4796532"/>
                  <a:gd name="connsiteY8123" fmla="*/ 4675190 h 6739347"/>
                  <a:gd name="connsiteX8124" fmla="*/ 4751652 w 4796532"/>
                  <a:gd name="connsiteY8124" fmla="*/ 4672641 h 6739347"/>
                  <a:gd name="connsiteX8125" fmla="*/ 4756306 w 4796532"/>
                  <a:gd name="connsiteY8125" fmla="*/ 4670092 h 6739347"/>
                  <a:gd name="connsiteX8126" fmla="*/ 4753203 w 4796532"/>
                  <a:gd name="connsiteY8126" fmla="*/ 4657570 h 6739347"/>
                  <a:gd name="connsiteX8127" fmla="*/ 4751874 w 4796532"/>
                  <a:gd name="connsiteY8127" fmla="*/ 4654910 h 6739347"/>
                  <a:gd name="connsiteX8128" fmla="*/ 4750322 w 4796532"/>
                  <a:gd name="connsiteY8128" fmla="*/ 4654245 h 6739347"/>
                  <a:gd name="connsiteX8129" fmla="*/ 4737578 w 4796532"/>
                  <a:gd name="connsiteY8129" fmla="*/ 4654245 h 6739347"/>
                  <a:gd name="connsiteX8130" fmla="*/ 4734254 w 4796532"/>
                  <a:gd name="connsiteY8130" fmla="*/ 4655465 h 6739347"/>
                  <a:gd name="connsiteX8131" fmla="*/ 4729156 w 4796532"/>
                  <a:gd name="connsiteY8131" fmla="*/ 4662557 h 6739347"/>
                  <a:gd name="connsiteX8132" fmla="*/ 4725167 w 4796532"/>
                  <a:gd name="connsiteY8132" fmla="*/ 4663111 h 6739347"/>
                  <a:gd name="connsiteX8133" fmla="*/ 4709210 w 4796532"/>
                  <a:gd name="connsiteY8133" fmla="*/ 4659232 h 6739347"/>
                  <a:gd name="connsiteX8134" fmla="*/ 4707104 w 4796532"/>
                  <a:gd name="connsiteY8134" fmla="*/ 4657902 h 6739347"/>
                  <a:gd name="connsiteX8135" fmla="*/ 4706329 w 4796532"/>
                  <a:gd name="connsiteY8135" fmla="*/ 4656683 h 6739347"/>
                  <a:gd name="connsiteX8136" fmla="*/ 4705110 w 4796532"/>
                  <a:gd name="connsiteY8136" fmla="*/ 4653581 h 6739347"/>
                  <a:gd name="connsiteX8137" fmla="*/ 4704333 w 4796532"/>
                  <a:gd name="connsiteY8137" fmla="*/ 4652251 h 6739347"/>
                  <a:gd name="connsiteX8138" fmla="*/ 4698682 w 4796532"/>
                  <a:gd name="connsiteY8138" fmla="*/ 4650478 h 6739347"/>
                  <a:gd name="connsiteX8139" fmla="*/ 4682836 w 4796532"/>
                  <a:gd name="connsiteY8139" fmla="*/ 4649480 h 6739347"/>
                  <a:gd name="connsiteX8140" fmla="*/ 4679733 w 4796532"/>
                  <a:gd name="connsiteY8140" fmla="*/ 4645824 h 6739347"/>
                  <a:gd name="connsiteX8141" fmla="*/ 4682503 w 4796532"/>
                  <a:gd name="connsiteY8141" fmla="*/ 4641169 h 6739347"/>
                  <a:gd name="connsiteX8142" fmla="*/ 4694138 w 4796532"/>
                  <a:gd name="connsiteY8142" fmla="*/ 4645269 h 6739347"/>
                  <a:gd name="connsiteX8143" fmla="*/ 4698128 w 4796532"/>
                  <a:gd name="connsiteY8143" fmla="*/ 4641724 h 6739347"/>
                  <a:gd name="connsiteX8144" fmla="*/ 4698349 w 4796532"/>
                  <a:gd name="connsiteY8144" fmla="*/ 4639396 h 6739347"/>
                  <a:gd name="connsiteX8145" fmla="*/ 4698349 w 4796532"/>
                  <a:gd name="connsiteY8145" fmla="*/ 4636958 h 6739347"/>
                  <a:gd name="connsiteX8146" fmla="*/ 4698349 w 4796532"/>
                  <a:gd name="connsiteY8146" fmla="*/ 4634631 h 6739347"/>
                  <a:gd name="connsiteX8147" fmla="*/ 4699236 w 4796532"/>
                  <a:gd name="connsiteY8147" fmla="*/ 4632415 h 6739347"/>
                  <a:gd name="connsiteX8148" fmla="*/ 4701010 w 4796532"/>
                  <a:gd name="connsiteY8148" fmla="*/ 4631307 h 6739347"/>
                  <a:gd name="connsiteX8149" fmla="*/ 4705441 w 4796532"/>
                  <a:gd name="connsiteY8149" fmla="*/ 4630642 h 6739347"/>
                  <a:gd name="connsiteX8150" fmla="*/ 4706440 w 4796532"/>
                  <a:gd name="connsiteY8150" fmla="*/ 4628536 h 6739347"/>
                  <a:gd name="connsiteX8151" fmla="*/ 4707769 w 4796532"/>
                  <a:gd name="connsiteY8151" fmla="*/ 4623993 h 6739347"/>
                  <a:gd name="connsiteX8152" fmla="*/ 4710540 w 4796532"/>
                  <a:gd name="connsiteY8152" fmla="*/ 4620558 h 6739347"/>
                  <a:gd name="connsiteX8153" fmla="*/ 4713641 w 4796532"/>
                  <a:gd name="connsiteY8153" fmla="*/ 4617566 h 6739347"/>
                  <a:gd name="connsiteX8154" fmla="*/ 4715969 w 4796532"/>
                  <a:gd name="connsiteY8154" fmla="*/ 4614463 h 6739347"/>
                  <a:gd name="connsiteX8155" fmla="*/ 4716301 w 4796532"/>
                  <a:gd name="connsiteY8155" fmla="*/ 4610141 h 6739347"/>
                  <a:gd name="connsiteX8156" fmla="*/ 4713531 w 4796532"/>
                  <a:gd name="connsiteY8156" fmla="*/ 4607592 h 6739347"/>
                  <a:gd name="connsiteX8157" fmla="*/ 4709541 w 4796532"/>
                  <a:gd name="connsiteY8157" fmla="*/ 4605819 h 6739347"/>
                  <a:gd name="connsiteX8158" fmla="*/ 4706440 w 4796532"/>
                  <a:gd name="connsiteY8158" fmla="*/ 4603825 h 6739347"/>
                  <a:gd name="connsiteX8159" fmla="*/ 4704222 w 4796532"/>
                  <a:gd name="connsiteY8159" fmla="*/ 4600389 h 6739347"/>
                  <a:gd name="connsiteX8160" fmla="*/ 4703115 w 4796532"/>
                  <a:gd name="connsiteY8160" fmla="*/ 4599392 h 6739347"/>
                  <a:gd name="connsiteX8161" fmla="*/ 4700899 w 4796532"/>
                  <a:gd name="connsiteY8161" fmla="*/ 4598838 h 6739347"/>
                  <a:gd name="connsiteX8162" fmla="*/ 4693474 w 4796532"/>
                  <a:gd name="connsiteY8162" fmla="*/ 4598616 h 6739347"/>
                  <a:gd name="connsiteX8163" fmla="*/ 4691036 w 4796532"/>
                  <a:gd name="connsiteY8163" fmla="*/ 4597951 h 6739347"/>
                  <a:gd name="connsiteX8164" fmla="*/ 4690260 w 4796532"/>
                  <a:gd name="connsiteY8164" fmla="*/ 4595957 h 6739347"/>
                  <a:gd name="connsiteX8165" fmla="*/ 4690038 w 4796532"/>
                  <a:gd name="connsiteY8165" fmla="*/ 4593740 h 6739347"/>
                  <a:gd name="connsiteX8166" fmla="*/ 4690260 w 4796532"/>
                  <a:gd name="connsiteY8166" fmla="*/ 4591524 h 6739347"/>
                  <a:gd name="connsiteX8167" fmla="*/ 4690925 w 4796532"/>
                  <a:gd name="connsiteY8167" fmla="*/ 4589419 h 6739347"/>
                  <a:gd name="connsiteX8168" fmla="*/ 4692919 w 4796532"/>
                  <a:gd name="connsiteY8168" fmla="*/ 4586537 h 6739347"/>
                  <a:gd name="connsiteX8169" fmla="*/ 4695358 w 4796532"/>
                  <a:gd name="connsiteY8169" fmla="*/ 4585097 h 6739347"/>
                  <a:gd name="connsiteX8170" fmla="*/ 4700566 w 4796532"/>
                  <a:gd name="connsiteY8170" fmla="*/ 4583878 h 6739347"/>
                  <a:gd name="connsiteX8171" fmla="*/ 4704222 w 4796532"/>
                  <a:gd name="connsiteY8171" fmla="*/ 4583656 h 6739347"/>
                  <a:gd name="connsiteX8172" fmla="*/ 4709763 w 4796532"/>
                  <a:gd name="connsiteY8172" fmla="*/ 4584875 h 6739347"/>
                  <a:gd name="connsiteX8173" fmla="*/ 4710540 w 4796532"/>
                  <a:gd name="connsiteY8173" fmla="*/ 4585762 h 6739347"/>
                  <a:gd name="connsiteX8174" fmla="*/ 4710982 w 4796532"/>
                  <a:gd name="connsiteY8174" fmla="*/ 4587091 h 6739347"/>
                  <a:gd name="connsiteX8175" fmla="*/ 4711869 w 4796532"/>
                  <a:gd name="connsiteY8175" fmla="*/ 4588975 h 6739347"/>
                  <a:gd name="connsiteX8176" fmla="*/ 4713421 w 4796532"/>
                  <a:gd name="connsiteY8176" fmla="*/ 4591302 h 6739347"/>
                  <a:gd name="connsiteX8177" fmla="*/ 4715304 w 4796532"/>
                  <a:gd name="connsiteY8177" fmla="*/ 4593075 h 6739347"/>
                  <a:gd name="connsiteX8178" fmla="*/ 4717299 w 4796532"/>
                  <a:gd name="connsiteY8178" fmla="*/ 4593075 h 6739347"/>
                  <a:gd name="connsiteX8179" fmla="*/ 4719182 w 4796532"/>
                  <a:gd name="connsiteY8179" fmla="*/ 4589419 h 6739347"/>
                  <a:gd name="connsiteX8180" fmla="*/ 4719515 w 4796532"/>
                  <a:gd name="connsiteY8180" fmla="*/ 4586094 h 6739347"/>
                  <a:gd name="connsiteX8181" fmla="*/ 4718851 w 4796532"/>
                  <a:gd name="connsiteY8181" fmla="*/ 4582770 h 6739347"/>
                  <a:gd name="connsiteX8182" fmla="*/ 4716523 w 4796532"/>
                  <a:gd name="connsiteY8182" fmla="*/ 4576564 h 6739347"/>
                  <a:gd name="connsiteX8183" fmla="*/ 4716080 w 4796532"/>
                  <a:gd name="connsiteY8183" fmla="*/ 4575456 h 6739347"/>
                  <a:gd name="connsiteX8184" fmla="*/ 4715193 w 4796532"/>
                  <a:gd name="connsiteY8184" fmla="*/ 4571577 h 6739347"/>
                  <a:gd name="connsiteX8185" fmla="*/ 4721621 w 4796532"/>
                  <a:gd name="connsiteY8185" fmla="*/ 4571134 h 6739347"/>
                  <a:gd name="connsiteX8186" fmla="*/ 4724502 w 4796532"/>
                  <a:gd name="connsiteY8186" fmla="*/ 4569583 h 6739347"/>
                  <a:gd name="connsiteX8187" fmla="*/ 3942810 w 4796532"/>
                  <a:gd name="connsiteY8187" fmla="*/ 1005095 h 6739347"/>
                  <a:gd name="connsiteX8188" fmla="*/ 3940483 w 4796532"/>
                  <a:gd name="connsiteY8188" fmla="*/ 1002436 h 6739347"/>
                  <a:gd name="connsiteX8189" fmla="*/ 3928183 w 4796532"/>
                  <a:gd name="connsiteY8189" fmla="*/ 994346 h 6739347"/>
                  <a:gd name="connsiteX8190" fmla="*/ 3923085 w 4796532"/>
                  <a:gd name="connsiteY8190" fmla="*/ 993017 h 6739347"/>
                  <a:gd name="connsiteX8191" fmla="*/ 3922531 w 4796532"/>
                  <a:gd name="connsiteY8191" fmla="*/ 993017 h 6739347"/>
                  <a:gd name="connsiteX8192" fmla="*/ 3921201 w 4796532"/>
                  <a:gd name="connsiteY8192" fmla="*/ 993792 h 6739347"/>
                  <a:gd name="connsiteX8193" fmla="*/ 3919872 w 4796532"/>
                  <a:gd name="connsiteY8193" fmla="*/ 995344 h 6739347"/>
                  <a:gd name="connsiteX8194" fmla="*/ 3920204 w 4796532"/>
                  <a:gd name="connsiteY8194" fmla="*/ 997117 h 6739347"/>
                  <a:gd name="connsiteX8195" fmla="*/ 3921866 w 4796532"/>
                  <a:gd name="connsiteY8195" fmla="*/ 999222 h 6739347"/>
                  <a:gd name="connsiteX8196" fmla="*/ 3923861 w 4796532"/>
                  <a:gd name="connsiteY8196" fmla="*/ 1000884 h 6739347"/>
                  <a:gd name="connsiteX8197" fmla="*/ 3941813 w 4796532"/>
                  <a:gd name="connsiteY8197" fmla="*/ 1006425 h 6739347"/>
                  <a:gd name="connsiteX8198" fmla="*/ 3942810 w 4796532"/>
                  <a:gd name="connsiteY8198" fmla="*/ 1005095 h 6739347"/>
                  <a:gd name="connsiteX8199" fmla="*/ 2309614 w 4796532"/>
                  <a:gd name="connsiteY8199" fmla="*/ 2167216 h 6739347"/>
                  <a:gd name="connsiteX8200" fmla="*/ 2305403 w 4796532"/>
                  <a:gd name="connsiteY8200" fmla="*/ 2167659 h 6739347"/>
                  <a:gd name="connsiteX8201" fmla="*/ 2304738 w 4796532"/>
                  <a:gd name="connsiteY8201" fmla="*/ 2171316 h 6739347"/>
                  <a:gd name="connsiteX8202" fmla="*/ 2308949 w 4796532"/>
                  <a:gd name="connsiteY8202" fmla="*/ 2170873 h 6739347"/>
                  <a:gd name="connsiteX8203" fmla="*/ 2311386 w 4796532"/>
                  <a:gd name="connsiteY8203" fmla="*/ 2168768 h 6739347"/>
                  <a:gd name="connsiteX8204" fmla="*/ 2309614 w 4796532"/>
                  <a:gd name="connsiteY8204" fmla="*/ 2167105 h 6739347"/>
                  <a:gd name="connsiteX8205" fmla="*/ 2327566 w 4796532"/>
                  <a:gd name="connsiteY8205" fmla="*/ 2169654 h 6739347"/>
                  <a:gd name="connsiteX8206" fmla="*/ 2331001 w 4796532"/>
                  <a:gd name="connsiteY8206" fmla="*/ 2171316 h 6739347"/>
                  <a:gd name="connsiteX8207" fmla="*/ 2333993 w 4796532"/>
                  <a:gd name="connsiteY8207" fmla="*/ 2173422 h 6739347"/>
                  <a:gd name="connsiteX8208" fmla="*/ 2339755 w 4796532"/>
                  <a:gd name="connsiteY8208" fmla="*/ 2178963 h 6739347"/>
                  <a:gd name="connsiteX8209" fmla="*/ 2343523 w 4796532"/>
                  <a:gd name="connsiteY8209" fmla="*/ 2185722 h 6739347"/>
                  <a:gd name="connsiteX8210" fmla="*/ 2345740 w 4796532"/>
                  <a:gd name="connsiteY8210" fmla="*/ 2191817 h 6739347"/>
                  <a:gd name="connsiteX8211" fmla="*/ 2348066 w 4796532"/>
                  <a:gd name="connsiteY8211" fmla="*/ 2195252 h 6739347"/>
                  <a:gd name="connsiteX8212" fmla="*/ 2353053 w 4796532"/>
                  <a:gd name="connsiteY8212" fmla="*/ 2197801 h 6739347"/>
                  <a:gd name="connsiteX8213" fmla="*/ 2356045 w 4796532"/>
                  <a:gd name="connsiteY8213" fmla="*/ 2197580 h 6739347"/>
                  <a:gd name="connsiteX8214" fmla="*/ 2357264 w 4796532"/>
                  <a:gd name="connsiteY8214" fmla="*/ 2194033 h 6739347"/>
                  <a:gd name="connsiteX8215" fmla="*/ 2357264 w 4796532"/>
                  <a:gd name="connsiteY8215" fmla="*/ 2191596 h 6739347"/>
                  <a:gd name="connsiteX8216" fmla="*/ 2356821 w 4796532"/>
                  <a:gd name="connsiteY8216" fmla="*/ 2188714 h 6739347"/>
                  <a:gd name="connsiteX8217" fmla="*/ 2356599 w 4796532"/>
                  <a:gd name="connsiteY8217" fmla="*/ 2175860 h 6739347"/>
                  <a:gd name="connsiteX8218" fmla="*/ 2355159 w 4796532"/>
                  <a:gd name="connsiteY8218" fmla="*/ 2169322 h 6739347"/>
                  <a:gd name="connsiteX8219" fmla="*/ 2352388 w 4796532"/>
                  <a:gd name="connsiteY8219" fmla="*/ 2163338 h 6739347"/>
                  <a:gd name="connsiteX8220" fmla="*/ 2348953 w 4796532"/>
                  <a:gd name="connsiteY8220" fmla="*/ 2159570 h 6739347"/>
                  <a:gd name="connsiteX8221" fmla="*/ 2336320 w 4796532"/>
                  <a:gd name="connsiteY8221" fmla="*/ 2156467 h 6739347"/>
                  <a:gd name="connsiteX8222" fmla="*/ 2323687 w 4796532"/>
                  <a:gd name="connsiteY8222" fmla="*/ 2157243 h 6739347"/>
                  <a:gd name="connsiteX8223" fmla="*/ 2316816 w 4796532"/>
                  <a:gd name="connsiteY8223" fmla="*/ 2160456 h 6739347"/>
                  <a:gd name="connsiteX8224" fmla="*/ 2315043 w 4796532"/>
                  <a:gd name="connsiteY8224" fmla="*/ 2162784 h 6739347"/>
                  <a:gd name="connsiteX8225" fmla="*/ 2319698 w 4796532"/>
                  <a:gd name="connsiteY8225" fmla="*/ 2163670 h 6739347"/>
                  <a:gd name="connsiteX8226" fmla="*/ 2327566 w 4796532"/>
                  <a:gd name="connsiteY8226" fmla="*/ 2169654 h 6739347"/>
                  <a:gd name="connsiteX8227" fmla="*/ 3884632 w 4796532"/>
                  <a:gd name="connsiteY8227" fmla="*/ 1138074 h 6739347"/>
                  <a:gd name="connsiteX8228" fmla="*/ 3883635 w 4796532"/>
                  <a:gd name="connsiteY8228" fmla="*/ 1138517 h 6739347"/>
                  <a:gd name="connsiteX8229" fmla="*/ 3881973 w 4796532"/>
                  <a:gd name="connsiteY8229" fmla="*/ 1140512 h 6739347"/>
                  <a:gd name="connsiteX8230" fmla="*/ 3881418 w 4796532"/>
                  <a:gd name="connsiteY8230" fmla="*/ 1143061 h 6739347"/>
                  <a:gd name="connsiteX8231" fmla="*/ 3881751 w 4796532"/>
                  <a:gd name="connsiteY8231" fmla="*/ 1145498 h 6739347"/>
                  <a:gd name="connsiteX8232" fmla="*/ 3882083 w 4796532"/>
                  <a:gd name="connsiteY8232" fmla="*/ 1148934 h 6739347"/>
                  <a:gd name="connsiteX8233" fmla="*/ 3882859 w 4796532"/>
                  <a:gd name="connsiteY8233" fmla="*/ 1152369 h 6739347"/>
                  <a:gd name="connsiteX8234" fmla="*/ 3885297 w 4796532"/>
                  <a:gd name="connsiteY8234" fmla="*/ 1155472 h 6739347"/>
                  <a:gd name="connsiteX8235" fmla="*/ 3888954 w 4796532"/>
                  <a:gd name="connsiteY8235" fmla="*/ 1158353 h 6739347"/>
                  <a:gd name="connsiteX8236" fmla="*/ 3893276 w 4796532"/>
                  <a:gd name="connsiteY8236" fmla="*/ 1156580 h 6739347"/>
                  <a:gd name="connsiteX8237" fmla="*/ 3896379 w 4796532"/>
                  <a:gd name="connsiteY8237" fmla="*/ 1147161 h 6739347"/>
                  <a:gd name="connsiteX8238" fmla="*/ 3897044 w 4796532"/>
                  <a:gd name="connsiteY8238" fmla="*/ 1140512 h 6739347"/>
                  <a:gd name="connsiteX8239" fmla="*/ 3894273 w 4796532"/>
                  <a:gd name="connsiteY8239" fmla="*/ 1136744 h 6739347"/>
                  <a:gd name="connsiteX8240" fmla="*/ 3888068 w 4796532"/>
                  <a:gd name="connsiteY8240" fmla="*/ 1135525 h 6739347"/>
                  <a:gd name="connsiteX8241" fmla="*/ 3884632 w 4796532"/>
                  <a:gd name="connsiteY8241" fmla="*/ 1138074 h 6739347"/>
                  <a:gd name="connsiteX8242" fmla="*/ 936611 w 4796532"/>
                  <a:gd name="connsiteY8242" fmla="*/ 3328894 h 6739347"/>
                  <a:gd name="connsiteX8243" fmla="*/ 938716 w 4796532"/>
                  <a:gd name="connsiteY8243" fmla="*/ 3328894 h 6739347"/>
                  <a:gd name="connsiteX8244" fmla="*/ 938716 w 4796532"/>
                  <a:gd name="connsiteY8244" fmla="*/ 3326899 h 6739347"/>
                  <a:gd name="connsiteX8245" fmla="*/ 937941 w 4796532"/>
                  <a:gd name="connsiteY8245" fmla="*/ 3325237 h 6739347"/>
                  <a:gd name="connsiteX8246" fmla="*/ 936168 w 4796532"/>
                  <a:gd name="connsiteY8246" fmla="*/ 3324683 h 6739347"/>
                  <a:gd name="connsiteX8247" fmla="*/ 932955 w 4796532"/>
                  <a:gd name="connsiteY8247" fmla="*/ 3321801 h 6739347"/>
                  <a:gd name="connsiteX8248" fmla="*/ 930627 w 4796532"/>
                  <a:gd name="connsiteY8248" fmla="*/ 3320804 h 6739347"/>
                  <a:gd name="connsiteX8249" fmla="*/ 929408 w 4796532"/>
                  <a:gd name="connsiteY8249" fmla="*/ 3323242 h 6739347"/>
                  <a:gd name="connsiteX8250" fmla="*/ 929187 w 4796532"/>
                  <a:gd name="connsiteY8250" fmla="*/ 3325569 h 6739347"/>
                  <a:gd name="connsiteX8251" fmla="*/ 928633 w 4796532"/>
                  <a:gd name="connsiteY8251" fmla="*/ 3328007 h 6739347"/>
                  <a:gd name="connsiteX8252" fmla="*/ 928854 w 4796532"/>
                  <a:gd name="connsiteY8252" fmla="*/ 3330224 h 6739347"/>
                  <a:gd name="connsiteX8253" fmla="*/ 930627 w 4796532"/>
                  <a:gd name="connsiteY8253" fmla="*/ 3331775 h 6739347"/>
                  <a:gd name="connsiteX8254" fmla="*/ 936722 w 4796532"/>
                  <a:gd name="connsiteY8254" fmla="*/ 3329004 h 6739347"/>
                  <a:gd name="connsiteX8255" fmla="*/ 3199572 w 4796532"/>
                  <a:gd name="connsiteY8255" fmla="*/ 6307944 h 6739347"/>
                  <a:gd name="connsiteX8256" fmla="*/ 3196690 w 4796532"/>
                  <a:gd name="connsiteY8256" fmla="*/ 6308165 h 6739347"/>
                  <a:gd name="connsiteX8257" fmla="*/ 3193033 w 4796532"/>
                  <a:gd name="connsiteY8257" fmla="*/ 6308940 h 6739347"/>
                  <a:gd name="connsiteX8258" fmla="*/ 3179957 w 4796532"/>
                  <a:gd name="connsiteY8258" fmla="*/ 6308719 h 6739347"/>
                  <a:gd name="connsiteX8259" fmla="*/ 3176744 w 4796532"/>
                  <a:gd name="connsiteY8259" fmla="*/ 6311046 h 6739347"/>
                  <a:gd name="connsiteX8260" fmla="*/ 3175746 w 4796532"/>
                  <a:gd name="connsiteY8260" fmla="*/ 6314038 h 6739347"/>
                  <a:gd name="connsiteX8261" fmla="*/ 3176300 w 4796532"/>
                  <a:gd name="connsiteY8261" fmla="*/ 6315589 h 6739347"/>
                  <a:gd name="connsiteX8262" fmla="*/ 3177409 w 4796532"/>
                  <a:gd name="connsiteY8262" fmla="*/ 6316920 h 6739347"/>
                  <a:gd name="connsiteX8263" fmla="*/ 3178849 w 4796532"/>
                  <a:gd name="connsiteY8263" fmla="*/ 6317141 h 6739347"/>
                  <a:gd name="connsiteX8264" fmla="*/ 3180844 w 4796532"/>
                  <a:gd name="connsiteY8264" fmla="*/ 6315922 h 6739347"/>
                  <a:gd name="connsiteX8265" fmla="*/ 3181620 w 4796532"/>
                  <a:gd name="connsiteY8265" fmla="*/ 6315922 h 6739347"/>
                  <a:gd name="connsiteX8266" fmla="*/ 3182063 w 4796532"/>
                  <a:gd name="connsiteY8266" fmla="*/ 6317695 h 6739347"/>
                  <a:gd name="connsiteX8267" fmla="*/ 3183171 w 4796532"/>
                  <a:gd name="connsiteY8267" fmla="*/ 6318138 h 6739347"/>
                  <a:gd name="connsiteX8268" fmla="*/ 3184944 w 4796532"/>
                  <a:gd name="connsiteY8268" fmla="*/ 6318138 h 6739347"/>
                  <a:gd name="connsiteX8269" fmla="*/ 3189044 w 4796532"/>
                  <a:gd name="connsiteY8269" fmla="*/ 6319690 h 6739347"/>
                  <a:gd name="connsiteX8270" fmla="*/ 3190928 w 4796532"/>
                  <a:gd name="connsiteY8270" fmla="*/ 6319468 h 6739347"/>
                  <a:gd name="connsiteX8271" fmla="*/ 3202674 w 4796532"/>
                  <a:gd name="connsiteY8271" fmla="*/ 6310824 h 6739347"/>
                  <a:gd name="connsiteX8272" fmla="*/ 3202674 w 4796532"/>
                  <a:gd name="connsiteY8272" fmla="*/ 6309605 h 6739347"/>
                  <a:gd name="connsiteX8273" fmla="*/ 3202120 w 4796532"/>
                  <a:gd name="connsiteY8273" fmla="*/ 6309162 h 6739347"/>
                  <a:gd name="connsiteX8274" fmla="*/ 3200901 w 4796532"/>
                  <a:gd name="connsiteY8274" fmla="*/ 6308387 h 6739347"/>
                  <a:gd name="connsiteX8275" fmla="*/ 3199461 w 4796532"/>
                  <a:gd name="connsiteY8275" fmla="*/ 6308165 h 6739347"/>
                  <a:gd name="connsiteX8276" fmla="*/ 3208437 w 4796532"/>
                  <a:gd name="connsiteY8276" fmla="*/ 6056614 h 6739347"/>
                  <a:gd name="connsiteX8277" fmla="*/ 3208437 w 4796532"/>
                  <a:gd name="connsiteY8277" fmla="*/ 6058054 h 6739347"/>
                  <a:gd name="connsiteX8278" fmla="*/ 3209767 w 4796532"/>
                  <a:gd name="connsiteY8278" fmla="*/ 6063817 h 6739347"/>
                  <a:gd name="connsiteX8279" fmla="*/ 3211540 w 4796532"/>
                  <a:gd name="connsiteY8279" fmla="*/ 6069358 h 6739347"/>
                  <a:gd name="connsiteX8280" fmla="*/ 3213313 w 4796532"/>
                  <a:gd name="connsiteY8280" fmla="*/ 6073236 h 6739347"/>
                  <a:gd name="connsiteX8281" fmla="*/ 3215640 w 4796532"/>
                  <a:gd name="connsiteY8281" fmla="*/ 6076561 h 6739347"/>
                  <a:gd name="connsiteX8282" fmla="*/ 3215972 w 4796532"/>
                  <a:gd name="connsiteY8282" fmla="*/ 6077004 h 6739347"/>
                  <a:gd name="connsiteX8283" fmla="*/ 3216748 w 4796532"/>
                  <a:gd name="connsiteY8283" fmla="*/ 6077669 h 6739347"/>
                  <a:gd name="connsiteX8284" fmla="*/ 3217413 w 4796532"/>
                  <a:gd name="connsiteY8284" fmla="*/ 6077669 h 6739347"/>
                  <a:gd name="connsiteX8285" fmla="*/ 3217635 w 4796532"/>
                  <a:gd name="connsiteY8285" fmla="*/ 6077226 h 6739347"/>
                  <a:gd name="connsiteX8286" fmla="*/ 3217635 w 4796532"/>
                  <a:gd name="connsiteY8286" fmla="*/ 6076782 h 6739347"/>
                  <a:gd name="connsiteX8287" fmla="*/ 3217413 w 4796532"/>
                  <a:gd name="connsiteY8287" fmla="*/ 6074566 h 6739347"/>
                  <a:gd name="connsiteX8288" fmla="*/ 3217413 w 4796532"/>
                  <a:gd name="connsiteY8288" fmla="*/ 6066033 h 6739347"/>
                  <a:gd name="connsiteX8289" fmla="*/ 3216416 w 4796532"/>
                  <a:gd name="connsiteY8289" fmla="*/ 6063595 h 6739347"/>
                  <a:gd name="connsiteX8290" fmla="*/ 3215751 w 4796532"/>
                  <a:gd name="connsiteY8290" fmla="*/ 6061268 h 6739347"/>
                  <a:gd name="connsiteX8291" fmla="*/ 3215751 w 4796532"/>
                  <a:gd name="connsiteY8291" fmla="*/ 6058941 h 6739347"/>
                  <a:gd name="connsiteX8292" fmla="*/ 3215196 w 4796532"/>
                  <a:gd name="connsiteY8292" fmla="*/ 6055839 h 6739347"/>
                  <a:gd name="connsiteX8293" fmla="*/ 3213867 w 4796532"/>
                  <a:gd name="connsiteY8293" fmla="*/ 6052181 h 6739347"/>
                  <a:gd name="connsiteX8294" fmla="*/ 3213091 w 4796532"/>
                  <a:gd name="connsiteY8294" fmla="*/ 6049300 h 6739347"/>
                  <a:gd name="connsiteX8295" fmla="*/ 3213313 w 4796532"/>
                  <a:gd name="connsiteY8295" fmla="*/ 6046752 h 6739347"/>
                  <a:gd name="connsiteX8296" fmla="*/ 3212759 w 4796532"/>
                  <a:gd name="connsiteY8296" fmla="*/ 6044978 h 6739347"/>
                  <a:gd name="connsiteX8297" fmla="*/ 3211540 w 4796532"/>
                  <a:gd name="connsiteY8297" fmla="*/ 6045865 h 6739347"/>
                  <a:gd name="connsiteX8298" fmla="*/ 3210542 w 4796532"/>
                  <a:gd name="connsiteY8298" fmla="*/ 6047306 h 6739347"/>
                  <a:gd name="connsiteX8299" fmla="*/ 3209434 w 4796532"/>
                  <a:gd name="connsiteY8299" fmla="*/ 6047306 h 6739347"/>
                  <a:gd name="connsiteX8300" fmla="*/ 3208215 w 4796532"/>
                  <a:gd name="connsiteY8300" fmla="*/ 6047859 h 6739347"/>
                  <a:gd name="connsiteX8301" fmla="*/ 3207883 w 4796532"/>
                  <a:gd name="connsiteY8301" fmla="*/ 6049411 h 6739347"/>
                  <a:gd name="connsiteX8302" fmla="*/ 3208105 w 4796532"/>
                  <a:gd name="connsiteY8302" fmla="*/ 6051628 h 6739347"/>
                  <a:gd name="connsiteX8303" fmla="*/ 3208105 w 4796532"/>
                  <a:gd name="connsiteY8303" fmla="*/ 6053843 h 6739347"/>
                  <a:gd name="connsiteX8304" fmla="*/ 3208105 w 4796532"/>
                  <a:gd name="connsiteY8304" fmla="*/ 6056392 h 6739347"/>
                  <a:gd name="connsiteX8305" fmla="*/ 1826348 w 4796532"/>
                  <a:gd name="connsiteY8305" fmla="*/ 2098511 h 6739347"/>
                  <a:gd name="connsiteX8306" fmla="*/ 1827123 w 4796532"/>
                  <a:gd name="connsiteY8306" fmla="*/ 2102611 h 6739347"/>
                  <a:gd name="connsiteX8307" fmla="*/ 1827123 w 4796532"/>
                  <a:gd name="connsiteY8307" fmla="*/ 2106046 h 6739347"/>
                  <a:gd name="connsiteX8308" fmla="*/ 1828786 w 4796532"/>
                  <a:gd name="connsiteY8308" fmla="*/ 2109038 h 6739347"/>
                  <a:gd name="connsiteX8309" fmla="*/ 1831002 w 4796532"/>
                  <a:gd name="connsiteY8309" fmla="*/ 2108484 h 6739347"/>
                  <a:gd name="connsiteX8310" fmla="*/ 1835324 w 4796532"/>
                  <a:gd name="connsiteY8310" fmla="*/ 2104606 h 6739347"/>
                  <a:gd name="connsiteX8311" fmla="*/ 1837762 w 4796532"/>
                  <a:gd name="connsiteY8311" fmla="*/ 2103054 h 6739347"/>
                  <a:gd name="connsiteX8312" fmla="*/ 1839202 w 4796532"/>
                  <a:gd name="connsiteY8312" fmla="*/ 2101281 h 6739347"/>
                  <a:gd name="connsiteX8313" fmla="*/ 1840532 w 4796532"/>
                  <a:gd name="connsiteY8313" fmla="*/ 2098843 h 6739347"/>
                  <a:gd name="connsiteX8314" fmla="*/ 1841641 w 4796532"/>
                  <a:gd name="connsiteY8314" fmla="*/ 2097513 h 6739347"/>
                  <a:gd name="connsiteX8315" fmla="*/ 1842305 w 4796532"/>
                  <a:gd name="connsiteY8315" fmla="*/ 2095408 h 6739347"/>
                  <a:gd name="connsiteX8316" fmla="*/ 1842527 w 4796532"/>
                  <a:gd name="connsiteY8316" fmla="*/ 2090421 h 6739347"/>
                  <a:gd name="connsiteX8317" fmla="*/ 1841641 w 4796532"/>
                  <a:gd name="connsiteY8317" fmla="*/ 2086764 h 6739347"/>
                  <a:gd name="connsiteX8318" fmla="*/ 1839645 w 4796532"/>
                  <a:gd name="connsiteY8318" fmla="*/ 2084991 h 6739347"/>
                  <a:gd name="connsiteX8319" fmla="*/ 1835545 w 4796532"/>
                  <a:gd name="connsiteY8319" fmla="*/ 2082996 h 6739347"/>
                  <a:gd name="connsiteX8320" fmla="*/ 1833108 w 4796532"/>
                  <a:gd name="connsiteY8320" fmla="*/ 2080337 h 6739347"/>
                  <a:gd name="connsiteX8321" fmla="*/ 1832775 w 4796532"/>
                  <a:gd name="connsiteY8321" fmla="*/ 2079340 h 6739347"/>
                  <a:gd name="connsiteX8322" fmla="*/ 1833440 w 4796532"/>
                  <a:gd name="connsiteY8322" fmla="*/ 2077456 h 6739347"/>
                  <a:gd name="connsiteX8323" fmla="*/ 1833883 w 4796532"/>
                  <a:gd name="connsiteY8323" fmla="*/ 2072026 h 6739347"/>
                  <a:gd name="connsiteX8324" fmla="*/ 1834437 w 4796532"/>
                  <a:gd name="connsiteY8324" fmla="*/ 2068258 h 6739347"/>
                  <a:gd name="connsiteX8325" fmla="*/ 1835656 w 4796532"/>
                  <a:gd name="connsiteY8325" fmla="*/ 2069920 h 6739347"/>
                  <a:gd name="connsiteX8326" fmla="*/ 1836765 w 4796532"/>
                  <a:gd name="connsiteY8326" fmla="*/ 2073355 h 6739347"/>
                  <a:gd name="connsiteX8327" fmla="*/ 1836986 w 4796532"/>
                  <a:gd name="connsiteY8327" fmla="*/ 2074796 h 6739347"/>
                  <a:gd name="connsiteX8328" fmla="*/ 1839756 w 4796532"/>
                  <a:gd name="connsiteY8328" fmla="*/ 2080669 h 6739347"/>
                  <a:gd name="connsiteX8329" fmla="*/ 1841197 w 4796532"/>
                  <a:gd name="connsiteY8329" fmla="*/ 2081778 h 6739347"/>
                  <a:gd name="connsiteX8330" fmla="*/ 1842416 w 4796532"/>
                  <a:gd name="connsiteY8330" fmla="*/ 2078564 h 6739347"/>
                  <a:gd name="connsiteX8331" fmla="*/ 1842084 w 4796532"/>
                  <a:gd name="connsiteY8331" fmla="*/ 2077566 h 6739347"/>
                  <a:gd name="connsiteX8332" fmla="*/ 1838316 w 4796532"/>
                  <a:gd name="connsiteY8332" fmla="*/ 2065598 h 6739347"/>
                  <a:gd name="connsiteX8333" fmla="*/ 1836543 w 4796532"/>
                  <a:gd name="connsiteY8333" fmla="*/ 2057620 h 6739347"/>
                  <a:gd name="connsiteX8334" fmla="*/ 1833218 w 4796532"/>
                  <a:gd name="connsiteY8334" fmla="*/ 2054739 h 6739347"/>
                  <a:gd name="connsiteX8335" fmla="*/ 1827123 w 4796532"/>
                  <a:gd name="connsiteY8335" fmla="*/ 2052633 h 6739347"/>
                  <a:gd name="connsiteX8336" fmla="*/ 1821804 w 4796532"/>
                  <a:gd name="connsiteY8336" fmla="*/ 2053076 h 6739347"/>
                  <a:gd name="connsiteX8337" fmla="*/ 1819256 w 4796532"/>
                  <a:gd name="connsiteY8337" fmla="*/ 2053963 h 6739347"/>
                  <a:gd name="connsiteX8338" fmla="*/ 1817704 w 4796532"/>
                  <a:gd name="connsiteY8338" fmla="*/ 2057731 h 6739347"/>
                  <a:gd name="connsiteX8339" fmla="*/ 1812274 w 4796532"/>
                  <a:gd name="connsiteY8339" fmla="*/ 2057731 h 6739347"/>
                  <a:gd name="connsiteX8340" fmla="*/ 1807398 w 4796532"/>
                  <a:gd name="connsiteY8340" fmla="*/ 2058950 h 6739347"/>
                  <a:gd name="connsiteX8341" fmla="*/ 1803409 w 4796532"/>
                  <a:gd name="connsiteY8341" fmla="*/ 2060279 h 6739347"/>
                  <a:gd name="connsiteX8342" fmla="*/ 1801414 w 4796532"/>
                  <a:gd name="connsiteY8342" fmla="*/ 2066485 h 6739347"/>
                  <a:gd name="connsiteX8343" fmla="*/ 1801414 w 4796532"/>
                  <a:gd name="connsiteY8343" fmla="*/ 2073355 h 6739347"/>
                  <a:gd name="connsiteX8344" fmla="*/ 1803852 w 4796532"/>
                  <a:gd name="connsiteY8344" fmla="*/ 2079118 h 6739347"/>
                  <a:gd name="connsiteX8345" fmla="*/ 1807952 w 4796532"/>
                  <a:gd name="connsiteY8345" fmla="*/ 2084991 h 6739347"/>
                  <a:gd name="connsiteX8346" fmla="*/ 1812496 w 4796532"/>
                  <a:gd name="connsiteY8346" fmla="*/ 2088759 h 6739347"/>
                  <a:gd name="connsiteX8347" fmla="*/ 1818037 w 4796532"/>
                  <a:gd name="connsiteY8347" fmla="*/ 2089756 h 6739347"/>
                  <a:gd name="connsiteX8348" fmla="*/ 1822248 w 4796532"/>
                  <a:gd name="connsiteY8348" fmla="*/ 2089756 h 6739347"/>
                  <a:gd name="connsiteX8349" fmla="*/ 1824796 w 4796532"/>
                  <a:gd name="connsiteY8349" fmla="*/ 2091418 h 6739347"/>
                  <a:gd name="connsiteX8350" fmla="*/ 1826126 w 4796532"/>
                  <a:gd name="connsiteY8350" fmla="*/ 2091862 h 6739347"/>
                  <a:gd name="connsiteX8351" fmla="*/ 1826126 w 4796532"/>
                  <a:gd name="connsiteY8351" fmla="*/ 2095186 h 6739347"/>
                  <a:gd name="connsiteX8352" fmla="*/ 1826126 w 4796532"/>
                  <a:gd name="connsiteY8352" fmla="*/ 2098621 h 6739347"/>
                  <a:gd name="connsiteX8353" fmla="*/ 1002103 w 4796532"/>
                  <a:gd name="connsiteY8353" fmla="*/ 3250325 h 6739347"/>
                  <a:gd name="connsiteX8354" fmla="*/ 1003211 w 4796532"/>
                  <a:gd name="connsiteY8354" fmla="*/ 3250769 h 6739347"/>
                  <a:gd name="connsiteX8355" fmla="*/ 1003987 w 4796532"/>
                  <a:gd name="connsiteY8355" fmla="*/ 3251545 h 6739347"/>
                  <a:gd name="connsiteX8356" fmla="*/ 1004319 w 4796532"/>
                  <a:gd name="connsiteY8356" fmla="*/ 3252542 h 6739347"/>
                  <a:gd name="connsiteX8357" fmla="*/ 1005649 w 4796532"/>
                  <a:gd name="connsiteY8357" fmla="*/ 3254647 h 6739347"/>
                  <a:gd name="connsiteX8358" fmla="*/ 1007976 w 4796532"/>
                  <a:gd name="connsiteY8358" fmla="*/ 3256974 h 6739347"/>
                  <a:gd name="connsiteX8359" fmla="*/ 1009639 w 4796532"/>
                  <a:gd name="connsiteY8359" fmla="*/ 3256531 h 6739347"/>
                  <a:gd name="connsiteX8360" fmla="*/ 1010193 w 4796532"/>
                  <a:gd name="connsiteY8360" fmla="*/ 3253872 h 6739347"/>
                  <a:gd name="connsiteX8361" fmla="*/ 1010193 w 4796532"/>
                  <a:gd name="connsiteY8361" fmla="*/ 3252320 h 6739347"/>
                  <a:gd name="connsiteX8362" fmla="*/ 1009971 w 4796532"/>
                  <a:gd name="connsiteY8362" fmla="*/ 3251766 h 6739347"/>
                  <a:gd name="connsiteX8363" fmla="*/ 1009417 w 4796532"/>
                  <a:gd name="connsiteY8363" fmla="*/ 3250880 h 6739347"/>
                  <a:gd name="connsiteX8364" fmla="*/ 1009085 w 4796532"/>
                  <a:gd name="connsiteY8364" fmla="*/ 3249993 h 6739347"/>
                  <a:gd name="connsiteX8365" fmla="*/ 1009085 w 4796532"/>
                  <a:gd name="connsiteY8365" fmla="*/ 3248885 h 6739347"/>
                  <a:gd name="connsiteX8366" fmla="*/ 1007865 w 4796532"/>
                  <a:gd name="connsiteY8366" fmla="*/ 3247223 h 6739347"/>
                  <a:gd name="connsiteX8367" fmla="*/ 1005760 w 4796532"/>
                  <a:gd name="connsiteY8367" fmla="*/ 3245450 h 6739347"/>
                  <a:gd name="connsiteX8368" fmla="*/ 1003544 w 4796532"/>
                  <a:gd name="connsiteY8368" fmla="*/ 3244563 h 6739347"/>
                  <a:gd name="connsiteX8369" fmla="*/ 1002324 w 4796532"/>
                  <a:gd name="connsiteY8369" fmla="*/ 3244342 h 6739347"/>
                  <a:gd name="connsiteX8370" fmla="*/ 999333 w 4796532"/>
                  <a:gd name="connsiteY8370" fmla="*/ 3244563 h 6739347"/>
                  <a:gd name="connsiteX8371" fmla="*/ 999111 w 4796532"/>
                  <a:gd name="connsiteY8371" fmla="*/ 3245782 h 6739347"/>
                  <a:gd name="connsiteX8372" fmla="*/ 1000995 w 4796532"/>
                  <a:gd name="connsiteY8372" fmla="*/ 3249550 h 6739347"/>
                  <a:gd name="connsiteX8373" fmla="*/ 1001992 w 4796532"/>
                  <a:gd name="connsiteY8373" fmla="*/ 3250547 h 6739347"/>
                  <a:gd name="connsiteX8374" fmla="*/ 1018836 w 4796532"/>
                  <a:gd name="connsiteY8374" fmla="*/ 3195915 h 6739347"/>
                  <a:gd name="connsiteX8375" fmla="*/ 1022826 w 4796532"/>
                  <a:gd name="connsiteY8375" fmla="*/ 3190264 h 6739347"/>
                  <a:gd name="connsiteX8376" fmla="*/ 1022382 w 4796532"/>
                  <a:gd name="connsiteY8376" fmla="*/ 3186496 h 6739347"/>
                  <a:gd name="connsiteX8377" fmla="*/ 1021496 w 4796532"/>
                  <a:gd name="connsiteY8377" fmla="*/ 3183947 h 6739347"/>
                  <a:gd name="connsiteX8378" fmla="*/ 1020831 w 4796532"/>
                  <a:gd name="connsiteY8378" fmla="*/ 3181509 h 6739347"/>
                  <a:gd name="connsiteX8379" fmla="*/ 1019279 w 4796532"/>
                  <a:gd name="connsiteY8379" fmla="*/ 3180179 h 6739347"/>
                  <a:gd name="connsiteX8380" fmla="*/ 1017506 w 4796532"/>
                  <a:gd name="connsiteY8380" fmla="*/ 3179847 h 6739347"/>
                  <a:gd name="connsiteX8381" fmla="*/ 1016066 w 4796532"/>
                  <a:gd name="connsiteY8381" fmla="*/ 3180623 h 6739347"/>
                  <a:gd name="connsiteX8382" fmla="*/ 1014404 w 4796532"/>
                  <a:gd name="connsiteY8382" fmla="*/ 3183726 h 6739347"/>
                  <a:gd name="connsiteX8383" fmla="*/ 1013961 w 4796532"/>
                  <a:gd name="connsiteY8383" fmla="*/ 3187715 h 6739347"/>
                  <a:gd name="connsiteX8384" fmla="*/ 1014514 w 4796532"/>
                  <a:gd name="connsiteY8384" fmla="*/ 3191704 h 6739347"/>
                  <a:gd name="connsiteX8385" fmla="*/ 1016066 w 4796532"/>
                  <a:gd name="connsiteY8385" fmla="*/ 3194918 h 6739347"/>
                  <a:gd name="connsiteX8386" fmla="*/ 1018726 w 4796532"/>
                  <a:gd name="connsiteY8386" fmla="*/ 3195804 h 6739347"/>
                  <a:gd name="connsiteX8387" fmla="*/ 1146828 w 4796532"/>
                  <a:gd name="connsiteY8387" fmla="*/ 3327231 h 6739347"/>
                  <a:gd name="connsiteX8388" fmla="*/ 1147382 w 4796532"/>
                  <a:gd name="connsiteY8388" fmla="*/ 3328450 h 6739347"/>
                  <a:gd name="connsiteX8389" fmla="*/ 1153366 w 4796532"/>
                  <a:gd name="connsiteY8389" fmla="*/ 3333215 h 6739347"/>
                  <a:gd name="connsiteX8390" fmla="*/ 1154031 w 4796532"/>
                  <a:gd name="connsiteY8390" fmla="*/ 3332440 h 6739347"/>
                  <a:gd name="connsiteX8391" fmla="*/ 1154474 w 4796532"/>
                  <a:gd name="connsiteY8391" fmla="*/ 3331332 h 6739347"/>
                  <a:gd name="connsiteX8392" fmla="*/ 1154917 w 4796532"/>
                  <a:gd name="connsiteY8392" fmla="*/ 3330888 h 6739347"/>
                  <a:gd name="connsiteX8393" fmla="*/ 1154696 w 4796532"/>
                  <a:gd name="connsiteY8393" fmla="*/ 3329891 h 6739347"/>
                  <a:gd name="connsiteX8394" fmla="*/ 1153920 w 4796532"/>
                  <a:gd name="connsiteY8394" fmla="*/ 3328783 h 6739347"/>
                  <a:gd name="connsiteX8395" fmla="*/ 1153477 w 4796532"/>
                  <a:gd name="connsiteY8395" fmla="*/ 3328339 h 6739347"/>
                  <a:gd name="connsiteX8396" fmla="*/ 1145055 w 4796532"/>
                  <a:gd name="connsiteY8396" fmla="*/ 3322688 h 6739347"/>
                  <a:gd name="connsiteX8397" fmla="*/ 1139958 w 4796532"/>
                  <a:gd name="connsiteY8397" fmla="*/ 3321358 h 6739347"/>
                  <a:gd name="connsiteX8398" fmla="*/ 1138628 w 4796532"/>
                  <a:gd name="connsiteY8398" fmla="*/ 3321912 h 6739347"/>
                  <a:gd name="connsiteX8399" fmla="*/ 1143393 w 4796532"/>
                  <a:gd name="connsiteY8399" fmla="*/ 3325348 h 6739347"/>
                  <a:gd name="connsiteX8400" fmla="*/ 1145387 w 4796532"/>
                  <a:gd name="connsiteY8400" fmla="*/ 3326234 h 6739347"/>
                  <a:gd name="connsiteX8401" fmla="*/ 1146717 w 4796532"/>
                  <a:gd name="connsiteY8401" fmla="*/ 3327231 h 6739347"/>
                  <a:gd name="connsiteX8402" fmla="*/ 1032023 w 4796532"/>
                  <a:gd name="connsiteY8402" fmla="*/ 3262959 h 6739347"/>
                  <a:gd name="connsiteX8403" fmla="*/ 1032688 w 4796532"/>
                  <a:gd name="connsiteY8403" fmla="*/ 3262183 h 6739347"/>
                  <a:gd name="connsiteX8404" fmla="*/ 1032023 w 4796532"/>
                  <a:gd name="connsiteY8404" fmla="*/ 3261074 h 6739347"/>
                  <a:gd name="connsiteX8405" fmla="*/ 1031580 w 4796532"/>
                  <a:gd name="connsiteY8405" fmla="*/ 3260521 h 6739347"/>
                  <a:gd name="connsiteX8406" fmla="*/ 1028366 w 4796532"/>
                  <a:gd name="connsiteY8406" fmla="*/ 3259523 h 6739347"/>
                  <a:gd name="connsiteX8407" fmla="*/ 1021385 w 4796532"/>
                  <a:gd name="connsiteY8407" fmla="*/ 3252542 h 6739347"/>
                  <a:gd name="connsiteX8408" fmla="*/ 1020387 w 4796532"/>
                  <a:gd name="connsiteY8408" fmla="*/ 3250880 h 6739347"/>
                  <a:gd name="connsiteX8409" fmla="*/ 1019279 w 4796532"/>
                  <a:gd name="connsiteY8409" fmla="*/ 3249993 h 6739347"/>
                  <a:gd name="connsiteX8410" fmla="*/ 1018282 w 4796532"/>
                  <a:gd name="connsiteY8410" fmla="*/ 3250547 h 6739347"/>
                  <a:gd name="connsiteX8411" fmla="*/ 1017506 w 4796532"/>
                  <a:gd name="connsiteY8411" fmla="*/ 3250215 h 6739347"/>
                  <a:gd name="connsiteX8412" fmla="*/ 1016731 w 4796532"/>
                  <a:gd name="connsiteY8412" fmla="*/ 3248220 h 6739347"/>
                  <a:gd name="connsiteX8413" fmla="*/ 1016176 w 4796532"/>
                  <a:gd name="connsiteY8413" fmla="*/ 3248220 h 6739347"/>
                  <a:gd name="connsiteX8414" fmla="*/ 1015401 w 4796532"/>
                  <a:gd name="connsiteY8414" fmla="*/ 3249550 h 6739347"/>
                  <a:gd name="connsiteX8415" fmla="*/ 1014071 w 4796532"/>
                  <a:gd name="connsiteY8415" fmla="*/ 3249328 h 6739347"/>
                  <a:gd name="connsiteX8416" fmla="*/ 1012852 w 4796532"/>
                  <a:gd name="connsiteY8416" fmla="*/ 3248331 h 6739347"/>
                  <a:gd name="connsiteX8417" fmla="*/ 1012409 w 4796532"/>
                  <a:gd name="connsiteY8417" fmla="*/ 3248663 h 6739347"/>
                  <a:gd name="connsiteX8418" fmla="*/ 1012852 w 4796532"/>
                  <a:gd name="connsiteY8418" fmla="*/ 3249993 h 6739347"/>
                  <a:gd name="connsiteX8419" fmla="*/ 1012852 w 4796532"/>
                  <a:gd name="connsiteY8419" fmla="*/ 3251655 h 6739347"/>
                  <a:gd name="connsiteX8420" fmla="*/ 1012630 w 4796532"/>
                  <a:gd name="connsiteY8420" fmla="*/ 3253429 h 6739347"/>
                  <a:gd name="connsiteX8421" fmla="*/ 1012630 w 4796532"/>
                  <a:gd name="connsiteY8421" fmla="*/ 3255866 h 6739347"/>
                  <a:gd name="connsiteX8422" fmla="*/ 1013517 w 4796532"/>
                  <a:gd name="connsiteY8422" fmla="*/ 3258858 h 6739347"/>
                  <a:gd name="connsiteX8423" fmla="*/ 1015622 w 4796532"/>
                  <a:gd name="connsiteY8423" fmla="*/ 3261185 h 6739347"/>
                  <a:gd name="connsiteX8424" fmla="*/ 1021828 w 4796532"/>
                  <a:gd name="connsiteY8424" fmla="*/ 3266283 h 6739347"/>
                  <a:gd name="connsiteX8425" fmla="*/ 1024377 w 4796532"/>
                  <a:gd name="connsiteY8425" fmla="*/ 3267280 h 6739347"/>
                  <a:gd name="connsiteX8426" fmla="*/ 1025707 w 4796532"/>
                  <a:gd name="connsiteY8426" fmla="*/ 3267502 h 6739347"/>
                  <a:gd name="connsiteX8427" fmla="*/ 1027258 w 4796532"/>
                  <a:gd name="connsiteY8427" fmla="*/ 3267502 h 6739347"/>
                  <a:gd name="connsiteX8428" fmla="*/ 1029807 w 4796532"/>
                  <a:gd name="connsiteY8428" fmla="*/ 3268278 h 6739347"/>
                  <a:gd name="connsiteX8429" fmla="*/ 1030250 w 4796532"/>
                  <a:gd name="connsiteY8429" fmla="*/ 3267502 h 6739347"/>
                  <a:gd name="connsiteX8430" fmla="*/ 1030250 w 4796532"/>
                  <a:gd name="connsiteY8430" fmla="*/ 3265729 h 6739347"/>
                  <a:gd name="connsiteX8431" fmla="*/ 1030693 w 4796532"/>
                  <a:gd name="connsiteY8431" fmla="*/ 3263956 h 6739347"/>
                  <a:gd name="connsiteX8432" fmla="*/ 1032134 w 4796532"/>
                  <a:gd name="connsiteY8432" fmla="*/ 3262959 h 673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</a:cxnLst>
                <a:rect l="l" t="t" r="r" b="b"/>
                <a:pathLst>
                  <a:path w="4796532" h="6739347">
                    <a:moveTo>
                      <a:pt x="3423530" y="968194"/>
                    </a:moveTo>
                    <a:lnTo>
                      <a:pt x="3420538" y="971297"/>
                    </a:lnTo>
                    <a:lnTo>
                      <a:pt x="3416548" y="974178"/>
                    </a:lnTo>
                    <a:lnTo>
                      <a:pt x="3416548" y="975064"/>
                    </a:lnTo>
                    <a:cubicBezTo>
                      <a:pt x="3416548" y="975064"/>
                      <a:pt x="3418099" y="975064"/>
                      <a:pt x="3418099" y="975064"/>
                    </a:cubicBezTo>
                    <a:lnTo>
                      <a:pt x="3419873" y="974067"/>
                    </a:lnTo>
                    <a:lnTo>
                      <a:pt x="3426410" y="967861"/>
                    </a:lnTo>
                    <a:lnTo>
                      <a:pt x="3426632" y="966088"/>
                    </a:lnTo>
                    <a:lnTo>
                      <a:pt x="3424638" y="967197"/>
                    </a:lnTo>
                    <a:lnTo>
                      <a:pt x="3423530" y="968194"/>
                    </a:lnTo>
                    <a:close/>
                    <a:moveTo>
                      <a:pt x="3243455" y="939493"/>
                    </a:moveTo>
                    <a:lnTo>
                      <a:pt x="3244563" y="939049"/>
                    </a:lnTo>
                    <a:lnTo>
                      <a:pt x="3245560" y="938052"/>
                    </a:lnTo>
                    <a:lnTo>
                      <a:pt x="3246335" y="938052"/>
                    </a:lnTo>
                    <a:cubicBezTo>
                      <a:pt x="3246335" y="938052"/>
                      <a:pt x="3248220" y="941931"/>
                      <a:pt x="3248220" y="941931"/>
                    </a:cubicBezTo>
                    <a:lnTo>
                      <a:pt x="3247222" y="944590"/>
                    </a:lnTo>
                    <a:lnTo>
                      <a:pt x="3245228" y="947915"/>
                    </a:lnTo>
                    <a:lnTo>
                      <a:pt x="3244120" y="954120"/>
                    </a:lnTo>
                    <a:lnTo>
                      <a:pt x="3243676" y="960215"/>
                    </a:lnTo>
                    <a:lnTo>
                      <a:pt x="3243011" y="965091"/>
                    </a:lnTo>
                    <a:lnTo>
                      <a:pt x="3243011" y="969413"/>
                    </a:lnTo>
                    <a:cubicBezTo>
                      <a:pt x="3243011" y="969413"/>
                      <a:pt x="3244895" y="973624"/>
                      <a:pt x="3244895" y="973624"/>
                    </a:cubicBezTo>
                    <a:lnTo>
                      <a:pt x="3245892" y="973402"/>
                    </a:lnTo>
                    <a:lnTo>
                      <a:pt x="3248774" y="969302"/>
                    </a:lnTo>
                    <a:lnTo>
                      <a:pt x="3250325" y="968305"/>
                    </a:lnTo>
                    <a:lnTo>
                      <a:pt x="3251433" y="969080"/>
                    </a:lnTo>
                    <a:lnTo>
                      <a:pt x="3254093" y="972405"/>
                    </a:lnTo>
                    <a:lnTo>
                      <a:pt x="3255755" y="972626"/>
                    </a:lnTo>
                    <a:lnTo>
                      <a:pt x="3254647" y="974510"/>
                    </a:lnTo>
                    <a:lnTo>
                      <a:pt x="3250990" y="978832"/>
                    </a:lnTo>
                    <a:lnTo>
                      <a:pt x="3255090" y="984484"/>
                    </a:lnTo>
                    <a:lnTo>
                      <a:pt x="3256420" y="985259"/>
                    </a:lnTo>
                    <a:lnTo>
                      <a:pt x="3257861" y="986589"/>
                    </a:lnTo>
                    <a:lnTo>
                      <a:pt x="3260409" y="992684"/>
                    </a:lnTo>
                    <a:lnTo>
                      <a:pt x="3261739" y="994014"/>
                    </a:lnTo>
                    <a:lnTo>
                      <a:pt x="3264952" y="995454"/>
                    </a:lnTo>
                    <a:lnTo>
                      <a:pt x="3275702" y="1006868"/>
                    </a:lnTo>
                    <a:lnTo>
                      <a:pt x="3281686" y="1017174"/>
                    </a:lnTo>
                    <a:lnTo>
                      <a:pt x="3285011" y="1021164"/>
                    </a:lnTo>
                    <a:lnTo>
                      <a:pt x="3295648" y="1020055"/>
                    </a:lnTo>
                    <a:lnTo>
                      <a:pt x="3297200" y="1017617"/>
                    </a:lnTo>
                    <a:lnTo>
                      <a:pt x="3298197" y="1014071"/>
                    </a:lnTo>
                    <a:lnTo>
                      <a:pt x="3299527" y="1012963"/>
                    </a:lnTo>
                    <a:lnTo>
                      <a:pt x="3301078" y="1013739"/>
                    </a:lnTo>
                    <a:lnTo>
                      <a:pt x="3302852" y="1015623"/>
                    </a:lnTo>
                    <a:lnTo>
                      <a:pt x="3303960" y="1017507"/>
                    </a:lnTo>
                    <a:lnTo>
                      <a:pt x="3304846" y="1019391"/>
                    </a:lnTo>
                    <a:lnTo>
                      <a:pt x="3306065" y="1020942"/>
                    </a:lnTo>
                    <a:lnTo>
                      <a:pt x="3308060" y="1021718"/>
                    </a:lnTo>
                    <a:lnTo>
                      <a:pt x="3359145" y="1005871"/>
                    </a:lnTo>
                    <a:lnTo>
                      <a:pt x="3366460" y="998336"/>
                    </a:lnTo>
                    <a:lnTo>
                      <a:pt x="3365573" y="996009"/>
                    </a:lnTo>
                    <a:lnTo>
                      <a:pt x="3368565" y="994568"/>
                    </a:lnTo>
                    <a:lnTo>
                      <a:pt x="3378760" y="996009"/>
                    </a:lnTo>
                    <a:lnTo>
                      <a:pt x="3392058" y="988473"/>
                    </a:lnTo>
                    <a:lnTo>
                      <a:pt x="3399039" y="978943"/>
                    </a:lnTo>
                    <a:lnTo>
                      <a:pt x="3403804" y="976062"/>
                    </a:lnTo>
                    <a:lnTo>
                      <a:pt x="3408680" y="974732"/>
                    </a:lnTo>
                    <a:lnTo>
                      <a:pt x="3412559" y="971297"/>
                    </a:lnTo>
                    <a:lnTo>
                      <a:pt x="3424638" y="947582"/>
                    </a:lnTo>
                    <a:lnTo>
                      <a:pt x="3432173" y="941820"/>
                    </a:lnTo>
                    <a:lnTo>
                      <a:pt x="3434057" y="937941"/>
                    </a:lnTo>
                    <a:lnTo>
                      <a:pt x="3434389" y="933398"/>
                    </a:lnTo>
                    <a:lnTo>
                      <a:pt x="3432506" y="932511"/>
                    </a:lnTo>
                    <a:lnTo>
                      <a:pt x="3427851" y="933620"/>
                    </a:lnTo>
                    <a:lnTo>
                      <a:pt x="3429846" y="928522"/>
                    </a:lnTo>
                    <a:lnTo>
                      <a:pt x="3439265" y="913008"/>
                    </a:lnTo>
                    <a:lnTo>
                      <a:pt x="3442479" y="909683"/>
                    </a:lnTo>
                    <a:lnTo>
                      <a:pt x="3447023" y="907689"/>
                    </a:lnTo>
                    <a:lnTo>
                      <a:pt x="3459434" y="891731"/>
                    </a:lnTo>
                    <a:lnTo>
                      <a:pt x="3464753" y="887964"/>
                    </a:lnTo>
                    <a:lnTo>
                      <a:pt x="3467966" y="886745"/>
                    </a:lnTo>
                    <a:lnTo>
                      <a:pt x="3469629" y="887742"/>
                    </a:lnTo>
                    <a:lnTo>
                      <a:pt x="3469296" y="890845"/>
                    </a:lnTo>
                    <a:lnTo>
                      <a:pt x="3465750" y="903145"/>
                    </a:lnTo>
                    <a:lnTo>
                      <a:pt x="3460099" y="916554"/>
                    </a:lnTo>
                    <a:lnTo>
                      <a:pt x="3458325" y="924311"/>
                    </a:lnTo>
                    <a:lnTo>
                      <a:pt x="3459545" y="931292"/>
                    </a:lnTo>
                    <a:lnTo>
                      <a:pt x="3458547" y="932733"/>
                    </a:lnTo>
                    <a:lnTo>
                      <a:pt x="3457993" y="934284"/>
                    </a:lnTo>
                    <a:lnTo>
                      <a:pt x="3457217" y="937941"/>
                    </a:lnTo>
                    <a:lnTo>
                      <a:pt x="3463534" y="932955"/>
                    </a:lnTo>
                    <a:lnTo>
                      <a:pt x="3472399" y="918770"/>
                    </a:lnTo>
                    <a:lnTo>
                      <a:pt x="3479602" y="901926"/>
                    </a:lnTo>
                    <a:lnTo>
                      <a:pt x="3480932" y="888961"/>
                    </a:lnTo>
                    <a:lnTo>
                      <a:pt x="3475612" y="875774"/>
                    </a:lnTo>
                    <a:lnTo>
                      <a:pt x="3469518" y="863806"/>
                    </a:lnTo>
                    <a:lnTo>
                      <a:pt x="3462980" y="853722"/>
                    </a:lnTo>
                    <a:lnTo>
                      <a:pt x="3447023" y="841310"/>
                    </a:lnTo>
                    <a:lnTo>
                      <a:pt x="3409678" y="809839"/>
                    </a:lnTo>
                    <a:lnTo>
                      <a:pt x="3361806" y="774267"/>
                    </a:lnTo>
                    <a:lnTo>
                      <a:pt x="3340639" y="771386"/>
                    </a:lnTo>
                    <a:lnTo>
                      <a:pt x="3320360" y="774267"/>
                    </a:lnTo>
                    <a:lnTo>
                      <a:pt x="3309057" y="779032"/>
                    </a:lnTo>
                    <a:lnTo>
                      <a:pt x="3281797" y="802636"/>
                    </a:lnTo>
                    <a:lnTo>
                      <a:pt x="3275480" y="812387"/>
                    </a:lnTo>
                    <a:lnTo>
                      <a:pt x="3268277" y="818150"/>
                    </a:lnTo>
                    <a:lnTo>
                      <a:pt x="3266504" y="821031"/>
                    </a:lnTo>
                    <a:lnTo>
                      <a:pt x="3263180" y="828567"/>
                    </a:lnTo>
                    <a:lnTo>
                      <a:pt x="3255533" y="841199"/>
                    </a:lnTo>
                    <a:lnTo>
                      <a:pt x="3252098" y="848624"/>
                    </a:lnTo>
                    <a:lnTo>
                      <a:pt x="3250325" y="855273"/>
                    </a:lnTo>
                    <a:lnTo>
                      <a:pt x="3248552" y="864692"/>
                    </a:lnTo>
                    <a:lnTo>
                      <a:pt x="3247555" y="874001"/>
                    </a:lnTo>
                    <a:lnTo>
                      <a:pt x="3247998" y="880317"/>
                    </a:lnTo>
                    <a:lnTo>
                      <a:pt x="3247998" y="882423"/>
                    </a:lnTo>
                    <a:cubicBezTo>
                      <a:pt x="3247998" y="882423"/>
                      <a:pt x="3248220" y="892618"/>
                      <a:pt x="3248220" y="892618"/>
                    </a:cubicBezTo>
                    <a:lnTo>
                      <a:pt x="3248220" y="894502"/>
                    </a:lnTo>
                    <a:cubicBezTo>
                      <a:pt x="3248220" y="894502"/>
                      <a:pt x="3247444" y="898713"/>
                      <a:pt x="3247444" y="898713"/>
                    </a:cubicBezTo>
                    <a:lnTo>
                      <a:pt x="3244785" y="905694"/>
                    </a:lnTo>
                    <a:lnTo>
                      <a:pt x="3242568" y="913562"/>
                    </a:lnTo>
                    <a:lnTo>
                      <a:pt x="3242346" y="914781"/>
                    </a:lnTo>
                    <a:lnTo>
                      <a:pt x="3242346" y="916221"/>
                    </a:lnTo>
                    <a:cubicBezTo>
                      <a:pt x="3242346" y="916221"/>
                      <a:pt x="3242124" y="919546"/>
                      <a:pt x="3242124" y="919546"/>
                    </a:cubicBezTo>
                    <a:lnTo>
                      <a:pt x="3242679" y="920654"/>
                    </a:lnTo>
                    <a:lnTo>
                      <a:pt x="3246668" y="922649"/>
                    </a:lnTo>
                    <a:lnTo>
                      <a:pt x="3242679" y="930184"/>
                    </a:lnTo>
                    <a:lnTo>
                      <a:pt x="3242124" y="932401"/>
                    </a:lnTo>
                    <a:lnTo>
                      <a:pt x="3242124" y="934284"/>
                    </a:lnTo>
                    <a:cubicBezTo>
                      <a:pt x="3242124" y="934284"/>
                      <a:pt x="3241681" y="935171"/>
                      <a:pt x="3241681" y="935171"/>
                    </a:cubicBezTo>
                    <a:lnTo>
                      <a:pt x="3241681" y="936057"/>
                    </a:lnTo>
                    <a:cubicBezTo>
                      <a:pt x="3241681" y="936057"/>
                      <a:pt x="3242124" y="937941"/>
                      <a:pt x="3242124" y="937941"/>
                    </a:cubicBezTo>
                    <a:lnTo>
                      <a:pt x="3243122" y="939603"/>
                    </a:lnTo>
                    <a:close/>
                    <a:moveTo>
                      <a:pt x="3452785" y="950796"/>
                    </a:moveTo>
                    <a:lnTo>
                      <a:pt x="3450236" y="953677"/>
                    </a:lnTo>
                    <a:lnTo>
                      <a:pt x="3444695" y="957888"/>
                    </a:lnTo>
                    <a:lnTo>
                      <a:pt x="3445138" y="958442"/>
                    </a:lnTo>
                    <a:lnTo>
                      <a:pt x="3452563" y="954564"/>
                    </a:lnTo>
                    <a:lnTo>
                      <a:pt x="3455777" y="951239"/>
                    </a:lnTo>
                    <a:lnTo>
                      <a:pt x="3456885" y="948025"/>
                    </a:lnTo>
                    <a:lnTo>
                      <a:pt x="3455334" y="947804"/>
                    </a:lnTo>
                    <a:lnTo>
                      <a:pt x="3454114" y="948801"/>
                    </a:lnTo>
                    <a:lnTo>
                      <a:pt x="3452895" y="950796"/>
                    </a:lnTo>
                    <a:close/>
                    <a:moveTo>
                      <a:pt x="3395826" y="994125"/>
                    </a:moveTo>
                    <a:lnTo>
                      <a:pt x="3393831" y="996009"/>
                    </a:lnTo>
                    <a:lnTo>
                      <a:pt x="3386849" y="1001771"/>
                    </a:lnTo>
                    <a:lnTo>
                      <a:pt x="3387625" y="1003876"/>
                    </a:lnTo>
                    <a:lnTo>
                      <a:pt x="3393388" y="1000884"/>
                    </a:lnTo>
                    <a:lnTo>
                      <a:pt x="3398042" y="996673"/>
                    </a:lnTo>
                    <a:lnTo>
                      <a:pt x="3398928" y="994790"/>
                    </a:lnTo>
                    <a:lnTo>
                      <a:pt x="3398485" y="993017"/>
                    </a:lnTo>
                    <a:lnTo>
                      <a:pt x="3396712" y="993349"/>
                    </a:lnTo>
                    <a:lnTo>
                      <a:pt x="3395715" y="994014"/>
                    </a:lnTo>
                    <a:close/>
                    <a:moveTo>
                      <a:pt x="3540883" y="1128211"/>
                    </a:moveTo>
                    <a:lnTo>
                      <a:pt x="3542988" y="1126327"/>
                    </a:lnTo>
                    <a:lnTo>
                      <a:pt x="3545427" y="1125219"/>
                    </a:lnTo>
                    <a:lnTo>
                      <a:pt x="3550635" y="1124665"/>
                    </a:lnTo>
                    <a:lnTo>
                      <a:pt x="3557616" y="1115800"/>
                    </a:lnTo>
                    <a:lnTo>
                      <a:pt x="3568809" y="1115800"/>
                    </a:lnTo>
                    <a:cubicBezTo>
                      <a:pt x="3568809" y="1115800"/>
                      <a:pt x="3577341" y="1106048"/>
                      <a:pt x="3577341" y="1106048"/>
                    </a:cubicBezTo>
                    <a:lnTo>
                      <a:pt x="3609921" y="1100840"/>
                    </a:lnTo>
                    <a:lnTo>
                      <a:pt x="3614243" y="1096296"/>
                    </a:lnTo>
                    <a:lnTo>
                      <a:pt x="3591747" y="1094191"/>
                    </a:lnTo>
                    <a:lnTo>
                      <a:pt x="3577231" y="1092307"/>
                    </a:lnTo>
                    <a:lnTo>
                      <a:pt x="3543210" y="1114913"/>
                    </a:lnTo>
                    <a:lnTo>
                      <a:pt x="3537559" y="1122006"/>
                    </a:lnTo>
                    <a:lnTo>
                      <a:pt x="3536340" y="1124222"/>
                    </a:lnTo>
                    <a:lnTo>
                      <a:pt x="3535231" y="1126881"/>
                    </a:lnTo>
                    <a:lnTo>
                      <a:pt x="3534234" y="1129984"/>
                    </a:lnTo>
                    <a:lnTo>
                      <a:pt x="3538666" y="1129319"/>
                    </a:lnTo>
                    <a:lnTo>
                      <a:pt x="3540661" y="1128211"/>
                    </a:lnTo>
                    <a:close/>
                    <a:moveTo>
                      <a:pt x="3309944" y="1031802"/>
                    </a:moveTo>
                    <a:lnTo>
                      <a:pt x="3304735" y="1031802"/>
                    </a:lnTo>
                    <a:cubicBezTo>
                      <a:pt x="3304735" y="1031802"/>
                      <a:pt x="3304735" y="1033686"/>
                      <a:pt x="3304735" y="1033686"/>
                    </a:cubicBezTo>
                    <a:lnTo>
                      <a:pt x="3344961" y="1042219"/>
                    </a:lnTo>
                    <a:lnTo>
                      <a:pt x="3345404" y="1040778"/>
                    </a:lnTo>
                    <a:lnTo>
                      <a:pt x="3339642" y="1038229"/>
                    </a:lnTo>
                    <a:lnTo>
                      <a:pt x="3336982" y="1037453"/>
                    </a:lnTo>
                    <a:lnTo>
                      <a:pt x="3310165" y="1031802"/>
                    </a:lnTo>
                    <a:close/>
                    <a:moveTo>
                      <a:pt x="839980" y="3318034"/>
                    </a:moveTo>
                    <a:lnTo>
                      <a:pt x="839426" y="3316704"/>
                    </a:lnTo>
                    <a:lnTo>
                      <a:pt x="838318" y="3314488"/>
                    </a:lnTo>
                    <a:lnTo>
                      <a:pt x="837099" y="3312604"/>
                    </a:lnTo>
                    <a:lnTo>
                      <a:pt x="835991" y="3310387"/>
                    </a:lnTo>
                    <a:lnTo>
                      <a:pt x="834883" y="3307617"/>
                    </a:lnTo>
                    <a:lnTo>
                      <a:pt x="833442" y="3305068"/>
                    </a:lnTo>
                    <a:lnTo>
                      <a:pt x="831890" y="3305068"/>
                    </a:lnTo>
                    <a:cubicBezTo>
                      <a:pt x="831890" y="3305068"/>
                      <a:pt x="831225" y="3306952"/>
                      <a:pt x="831225" y="3306952"/>
                    </a:cubicBezTo>
                    <a:lnTo>
                      <a:pt x="833221" y="3314155"/>
                    </a:lnTo>
                    <a:lnTo>
                      <a:pt x="833442" y="3316926"/>
                    </a:lnTo>
                    <a:lnTo>
                      <a:pt x="833775" y="3317701"/>
                    </a:lnTo>
                    <a:lnTo>
                      <a:pt x="834772" y="3321801"/>
                    </a:lnTo>
                    <a:lnTo>
                      <a:pt x="835658" y="3323575"/>
                    </a:lnTo>
                    <a:lnTo>
                      <a:pt x="836877" y="3324350"/>
                    </a:lnTo>
                    <a:lnTo>
                      <a:pt x="838318" y="3324350"/>
                    </a:lnTo>
                    <a:cubicBezTo>
                      <a:pt x="838318" y="3324350"/>
                      <a:pt x="839758" y="3323575"/>
                      <a:pt x="839758" y="3323575"/>
                    </a:cubicBezTo>
                    <a:lnTo>
                      <a:pt x="840534" y="3321469"/>
                    </a:lnTo>
                    <a:lnTo>
                      <a:pt x="840312" y="3319031"/>
                    </a:lnTo>
                    <a:lnTo>
                      <a:pt x="839980" y="3317923"/>
                    </a:lnTo>
                    <a:close/>
                    <a:moveTo>
                      <a:pt x="1633972" y="823801"/>
                    </a:moveTo>
                    <a:lnTo>
                      <a:pt x="1674087" y="827791"/>
                    </a:lnTo>
                    <a:lnTo>
                      <a:pt x="1677079" y="824245"/>
                    </a:lnTo>
                    <a:lnTo>
                      <a:pt x="1655470" y="806514"/>
                    </a:lnTo>
                    <a:lnTo>
                      <a:pt x="1644832" y="807179"/>
                    </a:lnTo>
                    <a:lnTo>
                      <a:pt x="1634416" y="811058"/>
                    </a:lnTo>
                    <a:lnTo>
                      <a:pt x="1630759" y="812831"/>
                    </a:lnTo>
                    <a:lnTo>
                      <a:pt x="1628986" y="814936"/>
                    </a:lnTo>
                    <a:lnTo>
                      <a:pt x="1628210" y="818704"/>
                    </a:lnTo>
                    <a:lnTo>
                      <a:pt x="1629207" y="820809"/>
                    </a:lnTo>
                    <a:lnTo>
                      <a:pt x="1633972" y="823691"/>
                    </a:lnTo>
                    <a:close/>
                    <a:moveTo>
                      <a:pt x="2592525" y="1625883"/>
                    </a:moveTo>
                    <a:lnTo>
                      <a:pt x="2603717" y="1634083"/>
                    </a:lnTo>
                    <a:lnTo>
                      <a:pt x="2610588" y="1637630"/>
                    </a:lnTo>
                    <a:lnTo>
                      <a:pt x="2613358" y="1637408"/>
                    </a:lnTo>
                    <a:lnTo>
                      <a:pt x="2614799" y="1633086"/>
                    </a:lnTo>
                    <a:lnTo>
                      <a:pt x="2613358" y="1627324"/>
                    </a:lnTo>
                    <a:lnTo>
                      <a:pt x="2613026" y="1621229"/>
                    </a:lnTo>
                    <a:lnTo>
                      <a:pt x="2610810" y="1615799"/>
                    </a:lnTo>
                    <a:lnTo>
                      <a:pt x="2609037" y="1612031"/>
                    </a:lnTo>
                    <a:lnTo>
                      <a:pt x="2603939" y="1607820"/>
                    </a:lnTo>
                    <a:lnTo>
                      <a:pt x="2598620" y="1606490"/>
                    </a:lnTo>
                    <a:lnTo>
                      <a:pt x="2594852" y="1605604"/>
                    </a:lnTo>
                    <a:lnTo>
                      <a:pt x="2589201" y="1606823"/>
                    </a:lnTo>
                    <a:lnTo>
                      <a:pt x="2585987" y="1613028"/>
                    </a:lnTo>
                    <a:lnTo>
                      <a:pt x="2587760" y="1619456"/>
                    </a:lnTo>
                    <a:lnTo>
                      <a:pt x="2592525" y="1625772"/>
                    </a:lnTo>
                    <a:close/>
                    <a:moveTo>
                      <a:pt x="364693" y="4407349"/>
                    </a:moveTo>
                    <a:lnTo>
                      <a:pt x="363806" y="4404800"/>
                    </a:lnTo>
                    <a:lnTo>
                      <a:pt x="362366" y="4403138"/>
                    </a:lnTo>
                    <a:lnTo>
                      <a:pt x="355606" y="4399924"/>
                    </a:lnTo>
                    <a:lnTo>
                      <a:pt x="354719" y="4398373"/>
                    </a:lnTo>
                    <a:lnTo>
                      <a:pt x="355939" y="4395713"/>
                    </a:lnTo>
                    <a:lnTo>
                      <a:pt x="354387" y="4395159"/>
                    </a:lnTo>
                    <a:lnTo>
                      <a:pt x="353279" y="4393940"/>
                    </a:lnTo>
                    <a:lnTo>
                      <a:pt x="352504" y="4392610"/>
                    </a:lnTo>
                    <a:lnTo>
                      <a:pt x="351728" y="4391835"/>
                    </a:lnTo>
                    <a:lnTo>
                      <a:pt x="350619" y="4391502"/>
                    </a:lnTo>
                    <a:lnTo>
                      <a:pt x="344192" y="4391502"/>
                    </a:lnTo>
                    <a:cubicBezTo>
                      <a:pt x="344192" y="4391502"/>
                      <a:pt x="342308" y="4390505"/>
                      <a:pt x="342308" y="4390505"/>
                    </a:cubicBezTo>
                    <a:lnTo>
                      <a:pt x="340978" y="4388178"/>
                    </a:lnTo>
                    <a:lnTo>
                      <a:pt x="339427" y="4383745"/>
                    </a:lnTo>
                    <a:lnTo>
                      <a:pt x="337543" y="4374880"/>
                    </a:lnTo>
                    <a:lnTo>
                      <a:pt x="336324" y="4370891"/>
                    </a:lnTo>
                    <a:lnTo>
                      <a:pt x="335216" y="4369672"/>
                    </a:lnTo>
                    <a:lnTo>
                      <a:pt x="334552" y="4368896"/>
                    </a:lnTo>
                    <a:lnTo>
                      <a:pt x="331781" y="4367345"/>
                    </a:lnTo>
                    <a:lnTo>
                      <a:pt x="319924" y="4370891"/>
                    </a:lnTo>
                    <a:lnTo>
                      <a:pt x="301085" y="4368563"/>
                    </a:lnTo>
                    <a:lnTo>
                      <a:pt x="298980" y="4368342"/>
                    </a:lnTo>
                    <a:lnTo>
                      <a:pt x="286679" y="4371556"/>
                    </a:lnTo>
                    <a:lnTo>
                      <a:pt x="285239" y="4373107"/>
                    </a:lnTo>
                    <a:lnTo>
                      <a:pt x="283909" y="4374880"/>
                    </a:lnTo>
                    <a:lnTo>
                      <a:pt x="281803" y="4376432"/>
                    </a:lnTo>
                    <a:lnTo>
                      <a:pt x="279144" y="4376653"/>
                    </a:lnTo>
                    <a:lnTo>
                      <a:pt x="276152" y="4375656"/>
                    </a:lnTo>
                    <a:lnTo>
                      <a:pt x="273603" y="4373550"/>
                    </a:lnTo>
                    <a:lnTo>
                      <a:pt x="272606" y="4370336"/>
                    </a:lnTo>
                    <a:lnTo>
                      <a:pt x="272606" y="4367123"/>
                    </a:lnTo>
                    <a:lnTo>
                      <a:pt x="272273" y="4364907"/>
                    </a:lnTo>
                    <a:lnTo>
                      <a:pt x="270943" y="4363909"/>
                    </a:lnTo>
                    <a:lnTo>
                      <a:pt x="267951" y="4364242"/>
                    </a:lnTo>
                    <a:lnTo>
                      <a:pt x="264959" y="4366569"/>
                    </a:lnTo>
                    <a:lnTo>
                      <a:pt x="263962" y="4367012"/>
                    </a:lnTo>
                    <a:lnTo>
                      <a:pt x="262854" y="4366569"/>
                    </a:lnTo>
                    <a:lnTo>
                      <a:pt x="260083" y="4364685"/>
                    </a:lnTo>
                    <a:lnTo>
                      <a:pt x="256094" y="4363687"/>
                    </a:lnTo>
                    <a:lnTo>
                      <a:pt x="253878" y="4362247"/>
                    </a:lnTo>
                    <a:lnTo>
                      <a:pt x="249999" y="4358812"/>
                    </a:lnTo>
                    <a:lnTo>
                      <a:pt x="242131" y="4357149"/>
                    </a:lnTo>
                    <a:lnTo>
                      <a:pt x="240137" y="4355487"/>
                    </a:lnTo>
                    <a:lnTo>
                      <a:pt x="238142" y="4352938"/>
                    </a:lnTo>
                    <a:lnTo>
                      <a:pt x="230163" y="4346733"/>
                    </a:lnTo>
                    <a:lnTo>
                      <a:pt x="225509" y="4344406"/>
                    </a:lnTo>
                    <a:lnTo>
                      <a:pt x="213984" y="4344073"/>
                    </a:lnTo>
                    <a:lnTo>
                      <a:pt x="209884" y="4340749"/>
                    </a:lnTo>
                    <a:lnTo>
                      <a:pt x="202792" y="4328559"/>
                    </a:lnTo>
                    <a:lnTo>
                      <a:pt x="199357" y="4325124"/>
                    </a:lnTo>
                    <a:lnTo>
                      <a:pt x="196475" y="4325567"/>
                    </a:lnTo>
                    <a:lnTo>
                      <a:pt x="187167" y="4333324"/>
                    </a:lnTo>
                    <a:lnTo>
                      <a:pt x="187721" y="4334321"/>
                    </a:lnTo>
                    <a:lnTo>
                      <a:pt x="187721" y="4336538"/>
                    </a:lnTo>
                    <a:cubicBezTo>
                      <a:pt x="187721" y="4336538"/>
                      <a:pt x="187721" y="4338976"/>
                      <a:pt x="187721" y="4338976"/>
                    </a:cubicBezTo>
                    <a:lnTo>
                      <a:pt x="187278" y="4340638"/>
                    </a:lnTo>
                    <a:lnTo>
                      <a:pt x="186281" y="4341968"/>
                    </a:lnTo>
                    <a:lnTo>
                      <a:pt x="185172" y="4342633"/>
                    </a:lnTo>
                    <a:lnTo>
                      <a:pt x="183842" y="4342854"/>
                    </a:lnTo>
                    <a:lnTo>
                      <a:pt x="182291" y="4342633"/>
                    </a:lnTo>
                    <a:lnTo>
                      <a:pt x="181626" y="4341857"/>
                    </a:lnTo>
                    <a:lnTo>
                      <a:pt x="180961" y="4340638"/>
                    </a:lnTo>
                    <a:lnTo>
                      <a:pt x="179964" y="4340084"/>
                    </a:lnTo>
                    <a:lnTo>
                      <a:pt x="178523" y="4341303"/>
                    </a:lnTo>
                    <a:lnTo>
                      <a:pt x="177969" y="4342633"/>
                    </a:lnTo>
                    <a:lnTo>
                      <a:pt x="177748" y="4344295"/>
                    </a:lnTo>
                    <a:lnTo>
                      <a:pt x="177748" y="4348728"/>
                    </a:lnTo>
                    <a:lnTo>
                      <a:pt x="177969" y="4349171"/>
                    </a:lnTo>
                    <a:lnTo>
                      <a:pt x="178855" y="4353382"/>
                    </a:lnTo>
                    <a:lnTo>
                      <a:pt x="178855" y="4354158"/>
                    </a:lnTo>
                    <a:cubicBezTo>
                      <a:pt x="178855" y="4354158"/>
                      <a:pt x="179299" y="4355709"/>
                      <a:pt x="179299" y="4355709"/>
                    </a:cubicBezTo>
                    <a:lnTo>
                      <a:pt x="182070" y="4379867"/>
                    </a:lnTo>
                    <a:lnTo>
                      <a:pt x="183953" y="4386294"/>
                    </a:lnTo>
                    <a:lnTo>
                      <a:pt x="184729" y="4390173"/>
                    </a:lnTo>
                    <a:lnTo>
                      <a:pt x="183177" y="4394605"/>
                    </a:lnTo>
                    <a:lnTo>
                      <a:pt x="178634" y="4396932"/>
                    </a:lnTo>
                    <a:lnTo>
                      <a:pt x="169104" y="4399592"/>
                    </a:lnTo>
                    <a:lnTo>
                      <a:pt x="168550" y="4400257"/>
                    </a:lnTo>
                    <a:lnTo>
                      <a:pt x="168107" y="4401143"/>
                    </a:lnTo>
                    <a:lnTo>
                      <a:pt x="167442" y="4401919"/>
                    </a:lnTo>
                    <a:lnTo>
                      <a:pt x="166112" y="4402251"/>
                    </a:lnTo>
                    <a:lnTo>
                      <a:pt x="165779" y="4401586"/>
                    </a:lnTo>
                    <a:lnTo>
                      <a:pt x="164671" y="4400257"/>
                    </a:lnTo>
                    <a:lnTo>
                      <a:pt x="163563" y="4399370"/>
                    </a:lnTo>
                    <a:lnTo>
                      <a:pt x="163009" y="4400146"/>
                    </a:lnTo>
                    <a:lnTo>
                      <a:pt x="161679" y="4401365"/>
                    </a:lnTo>
                    <a:lnTo>
                      <a:pt x="153701" y="4402140"/>
                    </a:lnTo>
                    <a:lnTo>
                      <a:pt x="141400" y="4399924"/>
                    </a:lnTo>
                    <a:lnTo>
                      <a:pt x="135194" y="4394162"/>
                    </a:lnTo>
                    <a:lnTo>
                      <a:pt x="130540" y="4392832"/>
                    </a:lnTo>
                    <a:lnTo>
                      <a:pt x="109375" y="4394605"/>
                    </a:lnTo>
                    <a:lnTo>
                      <a:pt x="107269" y="4394273"/>
                    </a:lnTo>
                    <a:lnTo>
                      <a:pt x="106382" y="4393497"/>
                    </a:lnTo>
                    <a:lnTo>
                      <a:pt x="105385" y="4392057"/>
                    </a:lnTo>
                    <a:lnTo>
                      <a:pt x="104499" y="4390505"/>
                    </a:lnTo>
                    <a:lnTo>
                      <a:pt x="104166" y="4389508"/>
                    </a:lnTo>
                    <a:lnTo>
                      <a:pt x="104499" y="4387735"/>
                    </a:lnTo>
                    <a:lnTo>
                      <a:pt x="105275" y="4387181"/>
                    </a:lnTo>
                    <a:lnTo>
                      <a:pt x="106272" y="4386959"/>
                    </a:lnTo>
                    <a:lnTo>
                      <a:pt x="107380" y="4386183"/>
                    </a:lnTo>
                    <a:lnTo>
                      <a:pt x="122118" y="4372553"/>
                    </a:lnTo>
                    <a:lnTo>
                      <a:pt x="131870" y="4359920"/>
                    </a:lnTo>
                    <a:lnTo>
                      <a:pt x="137522" y="4354268"/>
                    </a:lnTo>
                    <a:lnTo>
                      <a:pt x="138740" y="4352495"/>
                    </a:lnTo>
                    <a:lnTo>
                      <a:pt x="140846" y="4348173"/>
                    </a:lnTo>
                    <a:lnTo>
                      <a:pt x="141733" y="4346733"/>
                    </a:lnTo>
                    <a:lnTo>
                      <a:pt x="143616" y="4344627"/>
                    </a:lnTo>
                    <a:lnTo>
                      <a:pt x="144392" y="4343408"/>
                    </a:lnTo>
                    <a:lnTo>
                      <a:pt x="144835" y="4341857"/>
                    </a:lnTo>
                    <a:lnTo>
                      <a:pt x="145057" y="4340527"/>
                    </a:lnTo>
                    <a:lnTo>
                      <a:pt x="145611" y="4339752"/>
                    </a:lnTo>
                    <a:lnTo>
                      <a:pt x="146719" y="4339308"/>
                    </a:lnTo>
                    <a:lnTo>
                      <a:pt x="146498" y="4337868"/>
                    </a:lnTo>
                    <a:lnTo>
                      <a:pt x="147605" y="4336427"/>
                    </a:lnTo>
                    <a:lnTo>
                      <a:pt x="150266" y="4335541"/>
                    </a:lnTo>
                    <a:lnTo>
                      <a:pt x="150930" y="4334211"/>
                    </a:lnTo>
                    <a:lnTo>
                      <a:pt x="150930" y="4334211"/>
                    </a:lnTo>
                    <a:cubicBezTo>
                      <a:pt x="150930" y="4334211"/>
                      <a:pt x="150709" y="4333435"/>
                      <a:pt x="150709" y="4333435"/>
                    </a:cubicBezTo>
                    <a:lnTo>
                      <a:pt x="151927" y="4332216"/>
                    </a:lnTo>
                    <a:lnTo>
                      <a:pt x="156138" y="4329113"/>
                    </a:lnTo>
                    <a:lnTo>
                      <a:pt x="156138" y="4328559"/>
                    </a:lnTo>
                    <a:cubicBezTo>
                      <a:pt x="156138" y="4328559"/>
                      <a:pt x="156138" y="4328559"/>
                      <a:pt x="156138" y="4328559"/>
                    </a:cubicBezTo>
                    <a:lnTo>
                      <a:pt x="148825" y="4326675"/>
                    </a:lnTo>
                    <a:lnTo>
                      <a:pt x="137189" y="4346844"/>
                    </a:lnTo>
                    <a:lnTo>
                      <a:pt x="135638" y="4347730"/>
                    </a:lnTo>
                    <a:lnTo>
                      <a:pt x="115912" y="4372885"/>
                    </a:lnTo>
                    <a:lnTo>
                      <a:pt x="98736" y="4387291"/>
                    </a:lnTo>
                    <a:lnTo>
                      <a:pt x="90203" y="4392057"/>
                    </a:lnTo>
                    <a:lnTo>
                      <a:pt x="85549" y="4393164"/>
                    </a:lnTo>
                    <a:lnTo>
                      <a:pt x="67486" y="4390726"/>
                    </a:lnTo>
                    <a:lnTo>
                      <a:pt x="60394" y="4392057"/>
                    </a:lnTo>
                    <a:lnTo>
                      <a:pt x="52637" y="4391502"/>
                    </a:lnTo>
                    <a:lnTo>
                      <a:pt x="47983" y="4392721"/>
                    </a:lnTo>
                    <a:lnTo>
                      <a:pt x="46653" y="4392167"/>
                    </a:lnTo>
                    <a:lnTo>
                      <a:pt x="43772" y="4388843"/>
                    </a:lnTo>
                    <a:lnTo>
                      <a:pt x="41556" y="4389508"/>
                    </a:lnTo>
                    <a:lnTo>
                      <a:pt x="39339" y="4392057"/>
                    </a:lnTo>
                    <a:lnTo>
                      <a:pt x="37566" y="4395492"/>
                    </a:lnTo>
                    <a:lnTo>
                      <a:pt x="36790" y="4398927"/>
                    </a:lnTo>
                    <a:lnTo>
                      <a:pt x="35239" y="4404357"/>
                    </a:lnTo>
                    <a:lnTo>
                      <a:pt x="35460" y="4406906"/>
                    </a:lnTo>
                    <a:lnTo>
                      <a:pt x="35904" y="4408789"/>
                    </a:lnTo>
                    <a:lnTo>
                      <a:pt x="38896" y="4418763"/>
                    </a:lnTo>
                    <a:lnTo>
                      <a:pt x="39671" y="4422641"/>
                    </a:lnTo>
                    <a:lnTo>
                      <a:pt x="40004" y="4427296"/>
                    </a:lnTo>
                    <a:lnTo>
                      <a:pt x="39450" y="4430509"/>
                    </a:lnTo>
                    <a:lnTo>
                      <a:pt x="36458" y="4437823"/>
                    </a:lnTo>
                    <a:lnTo>
                      <a:pt x="34796" y="4441148"/>
                    </a:lnTo>
                    <a:lnTo>
                      <a:pt x="33688" y="4442699"/>
                    </a:lnTo>
                    <a:lnTo>
                      <a:pt x="33023" y="4444140"/>
                    </a:lnTo>
                    <a:lnTo>
                      <a:pt x="33023" y="4445026"/>
                    </a:lnTo>
                    <a:cubicBezTo>
                      <a:pt x="33023" y="4445026"/>
                      <a:pt x="33023" y="4447242"/>
                      <a:pt x="33023" y="4447242"/>
                    </a:cubicBezTo>
                    <a:lnTo>
                      <a:pt x="33023" y="4448129"/>
                    </a:lnTo>
                    <a:cubicBezTo>
                      <a:pt x="33023" y="4448129"/>
                      <a:pt x="32469" y="4449126"/>
                      <a:pt x="32469" y="4449126"/>
                    </a:cubicBezTo>
                    <a:lnTo>
                      <a:pt x="32025" y="4449348"/>
                    </a:lnTo>
                    <a:lnTo>
                      <a:pt x="31582" y="4449348"/>
                    </a:lnTo>
                    <a:cubicBezTo>
                      <a:pt x="31582" y="4449348"/>
                      <a:pt x="30917" y="4450345"/>
                      <a:pt x="30917" y="4450345"/>
                    </a:cubicBezTo>
                    <a:lnTo>
                      <a:pt x="25155" y="4461649"/>
                    </a:lnTo>
                    <a:lnTo>
                      <a:pt x="14073" y="4475722"/>
                    </a:lnTo>
                    <a:lnTo>
                      <a:pt x="1884" y="4486914"/>
                    </a:lnTo>
                    <a:lnTo>
                      <a:pt x="1884" y="4488355"/>
                    </a:lnTo>
                    <a:lnTo>
                      <a:pt x="0" y="4489131"/>
                    </a:lnTo>
                    <a:lnTo>
                      <a:pt x="0" y="4489131"/>
                    </a:lnTo>
                    <a:lnTo>
                      <a:pt x="2438" y="4491125"/>
                    </a:lnTo>
                    <a:lnTo>
                      <a:pt x="8089" y="4493120"/>
                    </a:lnTo>
                    <a:lnTo>
                      <a:pt x="16954" y="4493563"/>
                    </a:lnTo>
                    <a:lnTo>
                      <a:pt x="40336" y="4494782"/>
                    </a:lnTo>
                    <a:lnTo>
                      <a:pt x="84219" y="4497109"/>
                    </a:lnTo>
                    <a:lnTo>
                      <a:pt x="149711" y="4500545"/>
                    </a:lnTo>
                    <a:lnTo>
                      <a:pt x="190270" y="4502650"/>
                    </a:lnTo>
                    <a:lnTo>
                      <a:pt x="239361" y="4505310"/>
                    </a:lnTo>
                    <a:lnTo>
                      <a:pt x="302415" y="4508634"/>
                    </a:lnTo>
                    <a:lnTo>
                      <a:pt x="328900" y="4510075"/>
                    </a:lnTo>
                    <a:lnTo>
                      <a:pt x="350176" y="4511183"/>
                    </a:lnTo>
                    <a:lnTo>
                      <a:pt x="357933" y="4508634"/>
                    </a:lnTo>
                    <a:lnTo>
                      <a:pt x="351063" y="4496555"/>
                    </a:lnTo>
                    <a:lnTo>
                      <a:pt x="348071" y="4489906"/>
                    </a:lnTo>
                    <a:lnTo>
                      <a:pt x="347406" y="4482260"/>
                    </a:lnTo>
                    <a:lnTo>
                      <a:pt x="348182" y="4467078"/>
                    </a:lnTo>
                    <a:lnTo>
                      <a:pt x="350619" y="4457770"/>
                    </a:lnTo>
                    <a:lnTo>
                      <a:pt x="351174" y="4454224"/>
                    </a:lnTo>
                    <a:lnTo>
                      <a:pt x="351174" y="4452118"/>
                    </a:lnTo>
                    <a:cubicBezTo>
                      <a:pt x="351174" y="4452118"/>
                      <a:pt x="350287" y="4447686"/>
                      <a:pt x="350287" y="4447686"/>
                    </a:cubicBezTo>
                    <a:lnTo>
                      <a:pt x="350287" y="4445691"/>
                    </a:lnTo>
                    <a:cubicBezTo>
                      <a:pt x="350287" y="4445691"/>
                      <a:pt x="350730" y="4444361"/>
                      <a:pt x="350730" y="4444361"/>
                    </a:cubicBezTo>
                    <a:lnTo>
                      <a:pt x="353169" y="4440704"/>
                    </a:lnTo>
                    <a:lnTo>
                      <a:pt x="353169" y="4439929"/>
                    </a:lnTo>
                    <a:cubicBezTo>
                      <a:pt x="353169" y="4439929"/>
                      <a:pt x="352947" y="4439042"/>
                      <a:pt x="352947" y="4439042"/>
                    </a:cubicBezTo>
                    <a:lnTo>
                      <a:pt x="352725" y="4438045"/>
                    </a:lnTo>
                    <a:lnTo>
                      <a:pt x="352947" y="4437048"/>
                    </a:lnTo>
                    <a:lnTo>
                      <a:pt x="353279" y="4436715"/>
                    </a:lnTo>
                    <a:lnTo>
                      <a:pt x="354276" y="4436493"/>
                    </a:lnTo>
                    <a:lnTo>
                      <a:pt x="355495" y="4435496"/>
                    </a:lnTo>
                    <a:lnTo>
                      <a:pt x="357490" y="4434388"/>
                    </a:lnTo>
                    <a:lnTo>
                      <a:pt x="358377" y="4433390"/>
                    </a:lnTo>
                    <a:lnTo>
                      <a:pt x="359928" y="4430731"/>
                    </a:lnTo>
                    <a:lnTo>
                      <a:pt x="363474" y="4428182"/>
                    </a:lnTo>
                    <a:lnTo>
                      <a:pt x="365136" y="4426298"/>
                    </a:lnTo>
                    <a:lnTo>
                      <a:pt x="366577" y="4422863"/>
                    </a:lnTo>
                    <a:lnTo>
                      <a:pt x="366910" y="4419428"/>
                    </a:lnTo>
                    <a:lnTo>
                      <a:pt x="366466" y="4415771"/>
                    </a:lnTo>
                    <a:lnTo>
                      <a:pt x="364804" y="4407792"/>
                    </a:lnTo>
                    <a:close/>
                    <a:moveTo>
                      <a:pt x="4249547" y="433953"/>
                    </a:moveTo>
                    <a:lnTo>
                      <a:pt x="4259520" y="441710"/>
                    </a:lnTo>
                    <a:lnTo>
                      <a:pt x="4261405" y="441932"/>
                    </a:lnTo>
                    <a:lnTo>
                      <a:pt x="4263177" y="436723"/>
                    </a:lnTo>
                    <a:lnTo>
                      <a:pt x="4259964" y="431515"/>
                    </a:lnTo>
                    <a:lnTo>
                      <a:pt x="4251431" y="425753"/>
                    </a:lnTo>
                    <a:lnTo>
                      <a:pt x="4246334" y="426972"/>
                    </a:lnTo>
                    <a:lnTo>
                      <a:pt x="4244450" y="425753"/>
                    </a:lnTo>
                    <a:lnTo>
                      <a:pt x="4241236" y="421431"/>
                    </a:lnTo>
                    <a:lnTo>
                      <a:pt x="4239353" y="419547"/>
                    </a:lnTo>
                    <a:lnTo>
                      <a:pt x="4232703" y="417442"/>
                    </a:lnTo>
                    <a:lnTo>
                      <a:pt x="4220292" y="409463"/>
                    </a:lnTo>
                    <a:lnTo>
                      <a:pt x="4222176" y="416666"/>
                    </a:lnTo>
                    <a:lnTo>
                      <a:pt x="4228381" y="418882"/>
                    </a:lnTo>
                    <a:lnTo>
                      <a:pt x="4230487" y="423426"/>
                    </a:lnTo>
                    <a:lnTo>
                      <a:pt x="4229379" y="423204"/>
                    </a:lnTo>
                    <a:lnTo>
                      <a:pt x="4228381" y="423647"/>
                    </a:lnTo>
                    <a:lnTo>
                      <a:pt x="4226498" y="425753"/>
                    </a:lnTo>
                    <a:lnTo>
                      <a:pt x="4230044" y="434729"/>
                    </a:lnTo>
                    <a:lnTo>
                      <a:pt x="4245336" y="444813"/>
                    </a:lnTo>
                    <a:lnTo>
                      <a:pt x="4253758" y="446586"/>
                    </a:lnTo>
                    <a:lnTo>
                      <a:pt x="4251875" y="440159"/>
                    </a:lnTo>
                    <a:lnTo>
                      <a:pt x="4244782" y="435504"/>
                    </a:lnTo>
                    <a:lnTo>
                      <a:pt x="4242123" y="430407"/>
                    </a:lnTo>
                    <a:lnTo>
                      <a:pt x="4244561" y="432512"/>
                    </a:lnTo>
                    <a:lnTo>
                      <a:pt x="4249658" y="434064"/>
                    </a:lnTo>
                    <a:close/>
                    <a:moveTo>
                      <a:pt x="4486914" y="864803"/>
                    </a:moveTo>
                    <a:lnTo>
                      <a:pt x="4487468" y="863806"/>
                    </a:lnTo>
                    <a:lnTo>
                      <a:pt x="4481817" y="855605"/>
                    </a:lnTo>
                    <a:lnTo>
                      <a:pt x="4443806" y="828012"/>
                    </a:lnTo>
                    <a:lnTo>
                      <a:pt x="4440483" y="827126"/>
                    </a:lnTo>
                    <a:lnTo>
                      <a:pt x="4437823" y="828567"/>
                    </a:lnTo>
                    <a:lnTo>
                      <a:pt x="4440150" y="832556"/>
                    </a:lnTo>
                    <a:lnTo>
                      <a:pt x="4471621" y="859373"/>
                    </a:lnTo>
                    <a:lnTo>
                      <a:pt x="4474281" y="863695"/>
                    </a:lnTo>
                    <a:lnTo>
                      <a:pt x="4478935" y="874112"/>
                    </a:lnTo>
                    <a:lnTo>
                      <a:pt x="4480709" y="876217"/>
                    </a:lnTo>
                    <a:lnTo>
                      <a:pt x="4483146" y="881093"/>
                    </a:lnTo>
                    <a:lnTo>
                      <a:pt x="4484365" y="882866"/>
                    </a:lnTo>
                    <a:lnTo>
                      <a:pt x="4487136" y="884085"/>
                    </a:lnTo>
                    <a:lnTo>
                      <a:pt x="4489020" y="885526"/>
                    </a:lnTo>
                    <a:lnTo>
                      <a:pt x="4490903" y="887631"/>
                    </a:lnTo>
                    <a:lnTo>
                      <a:pt x="4492454" y="890401"/>
                    </a:lnTo>
                    <a:lnTo>
                      <a:pt x="4492122" y="888074"/>
                    </a:lnTo>
                    <a:lnTo>
                      <a:pt x="4492122" y="885858"/>
                    </a:lnTo>
                    <a:cubicBezTo>
                      <a:pt x="4492122" y="885858"/>
                      <a:pt x="4492122" y="880206"/>
                      <a:pt x="4492122" y="880206"/>
                    </a:cubicBezTo>
                    <a:lnTo>
                      <a:pt x="4491236" y="876217"/>
                    </a:lnTo>
                    <a:lnTo>
                      <a:pt x="4486803" y="871563"/>
                    </a:lnTo>
                    <a:lnTo>
                      <a:pt x="4485029" y="868128"/>
                    </a:lnTo>
                    <a:lnTo>
                      <a:pt x="4485695" y="867241"/>
                    </a:lnTo>
                    <a:lnTo>
                      <a:pt x="4486803" y="864692"/>
                    </a:lnTo>
                    <a:close/>
                    <a:moveTo>
                      <a:pt x="3824903" y="175753"/>
                    </a:moveTo>
                    <a:lnTo>
                      <a:pt x="3826897" y="176307"/>
                    </a:lnTo>
                    <a:lnTo>
                      <a:pt x="3829114" y="176086"/>
                    </a:lnTo>
                    <a:lnTo>
                      <a:pt x="3829557" y="175421"/>
                    </a:lnTo>
                    <a:lnTo>
                      <a:pt x="3827784" y="173980"/>
                    </a:lnTo>
                    <a:lnTo>
                      <a:pt x="3826675" y="171431"/>
                    </a:lnTo>
                    <a:lnTo>
                      <a:pt x="3811937" y="149268"/>
                    </a:lnTo>
                    <a:lnTo>
                      <a:pt x="3809167" y="147939"/>
                    </a:lnTo>
                    <a:lnTo>
                      <a:pt x="3807505" y="148936"/>
                    </a:lnTo>
                    <a:lnTo>
                      <a:pt x="3805732" y="148936"/>
                    </a:lnTo>
                    <a:cubicBezTo>
                      <a:pt x="3805732" y="148936"/>
                      <a:pt x="3803958" y="148160"/>
                      <a:pt x="3803958" y="148160"/>
                    </a:cubicBezTo>
                    <a:lnTo>
                      <a:pt x="3802961" y="149157"/>
                    </a:lnTo>
                    <a:lnTo>
                      <a:pt x="3803848" y="151152"/>
                    </a:lnTo>
                    <a:lnTo>
                      <a:pt x="3807283" y="154144"/>
                    </a:lnTo>
                    <a:lnTo>
                      <a:pt x="3808613" y="156693"/>
                    </a:lnTo>
                    <a:lnTo>
                      <a:pt x="3810829" y="162899"/>
                    </a:lnTo>
                    <a:lnTo>
                      <a:pt x="3812048" y="165337"/>
                    </a:lnTo>
                    <a:lnTo>
                      <a:pt x="3824792" y="175864"/>
                    </a:lnTo>
                    <a:close/>
                    <a:moveTo>
                      <a:pt x="3605156" y="7425"/>
                    </a:moveTo>
                    <a:lnTo>
                      <a:pt x="3606042" y="12522"/>
                    </a:lnTo>
                    <a:lnTo>
                      <a:pt x="3606929" y="14184"/>
                    </a:lnTo>
                    <a:lnTo>
                      <a:pt x="3608037" y="14960"/>
                    </a:lnTo>
                    <a:lnTo>
                      <a:pt x="3609699" y="17509"/>
                    </a:lnTo>
                    <a:lnTo>
                      <a:pt x="3611361" y="21941"/>
                    </a:lnTo>
                    <a:lnTo>
                      <a:pt x="3611140" y="23604"/>
                    </a:lnTo>
                    <a:lnTo>
                      <a:pt x="3610475" y="24933"/>
                    </a:lnTo>
                    <a:lnTo>
                      <a:pt x="3610918" y="28480"/>
                    </a:lnTo>
                    <a:lnTo>
                      <a:pt x="3617346" y="44991"/>
                    </a:lnTo>
                    <a:lnTo>
                      <a:pt x="3618343" y="50643"/>
                    </a:lnTo>
                    <a:lnTo>
                      <a:pt x="3618675" y="53302"/>
                    </a:lnTo>
                    <a:lnTo>
                      <a:pt x="3620227" y="56959"/>
                    </a:lnTo>
                    <a:lnTo>
                      <a:pt x="3620559" y="60616"/>
                    </a:lnTo>
                    <a:lnTo>
                      <a:pt x="3620227" y="63719"/>
                    </a:lnTo>
                    <a:lnTo>
                      <a:pt x="3618675" y="70479"/>
                    </a:lnTo>
                    <a:lnTo>
                      <a:pt x="3618232" y="74135"/>
                    </a:lnTo>
                    <a:lnTo>
                      <a:pt x="3620227" y="76130"/>
                    </a:lnTo>
                    <a:lnTo>
                      <a:pt x="3625989" y="84552"/>
                    </a:lnTo>
                    <a:lnTo>
                      <a:pt x="3635298" y="88652"/>
                    </a:lnTo>
                    <a:lnTo>
                      <a:pt x="3638400" y="91312"/>
                    </a:lnTo>
                    <a:lnTo>
                      <a:pt x="3647044" y="102172"/>
                    </a:lnTo>
                    <a:lnTo>
                      <a:pt x="3648485" y="105275"/>
                    </a:lnTo>
                    <a:lnTo>
                      <a:pt x="3649704" y="108599"/>
                    </a:lnTo>
                    <a:lnTo>
                      <a:pt x="3651144" y="111591"/>
                    </a:lnTo>
                    <a:lnTo>
                      <a:pt x="3653250" y="113364"/>
                    </a:lnTo>
                    <a:lnTo>
                      <a:pt x="3655687" y="113364"/>
                    </a:lnTo>
                    <a:cubicBezTo>
                      <a:pt x="3655687" y="113364"/>
                      <a:pt x="3661783" y="109929"/>
                      <a:pt x="3661783" y="109929"/>
                    </a:cubicBezTo>
                    <a:lnTo>
                      <a:pt x="3666991" y="104942"/>
                    </a:lnTo>
                    <a:lnTo>
                      <a:pt x="3677297" y="106050"/>
                    </a:lnTo>
                    <a:lnTo>
                      <a:pt x="3687048" y="103058"/>
                    </a:lnTo>
                    <a:lnTo>
                      <a:pt x="3702895" y="106050"/>
                    </a:lnTo>
                    <a:lnTo>
                      <a:pt x="3699017" y="100953"/>
                    </a:lnTo>
                    <a:lnTo>
                      <a:pt x="3694141" y="96853"/>
                    </a:lnTo>
                    <a:lnTo>
                      <a:pt x="3689708" y="91090"/>
                    </a:lnTo>
                    <a:lnTo>
                      <a:pt x="3687270" y="81449"/>
                    </a:lnTo>
                    <a:lnTo>
                      <a:pt x="3690705" y="80341"/>
                    </a:lnTo>
                    <a:lnTo>
                      <a:pt x="3693365" y="77349"/>
                    </a:lnTo>
                    <a:lnTo>
                      <a:pt x="3698906" y="67930"/>
                    </a:lnTo>
                    <a:lnTo>
                      <a:pt x="3701676" y="66157"/>
                    </a:lnTo>
                    <a:lnTo>
                      <a:pt x="3701898" y="71587"/>
                    </a:lnTo>
                    <a:lnTo>
                      <a:pt x="3700457" y="83776"/>
                    </a:lnTo>
                    <a:lnTo>
                      <a:pt x="3702895" y="92642"/>
                    </a:lnTo>
                    <a:lnTo>
                      <a:pt x="3708214" y="99734"/>
                    </a:lnTo>
                    <a:lnTo>
                      <a:pt x="3714087" y="104388"/>
                    </a:lnTo>
                    <a:lnTo>
                      <a:pt x="3718298" y="105939"/>
                    </a:lnTo>
                    <a:lnTo>
                      <a:pt x="3717080" y="100953"/>
                    </a:lnTo>
                    <a:lnTo>
                      <a:pt x="3715306" y="97296"/>
                    </a:lnTo>
                    <a:lnTo>
                      <a:pt x="3713644" y="92752"/>
                    </a:lnTo>
                    <a:lnTo>
                      <a:pt x="3712979" y="84995"/>
                    </a:lnTo>
                    <a:lnTo>
                      <a:pt x="3714974" y="79787"/>
                    </a:lnTo>
                    <a:lnTo>
                      <a:pt x="3724393" y="77349"/>
                    </a:lnTo>
                    <a:lnTo>
                      <a:pt x="3727717" y="73914"/>
                    </a:lnTo>
                    <a:lnTo>
                      <a:pt x="3729158" y="65603"/>
                    </a:lnTo>
                    <a:lnTo>
                      <a:pt x="3729380" y="57624"/>
                    </a:lnTo>
                    <a:lnTo>
                      <a:pt x="3730156" y="51640"/>
                    </a:lnTo>
                    <a:lnTo>
                      <a:pt x="3733147" y="49202"/>
                    </a:lnTo>
                    <a:lnTo>
                      <a:pt x="3734699" y="51640"/>
                    </a:lnTo>
                    <a:lnTo>
                      <a:pt x="3734699" y="64495"/>
                    </a:lnTo>
                    <a:cubicBezTo>
                      <a:pt x="3734699" y="64495"/>
                      <a:pt x="3736139" y="70368"/>
                      <a:pt x="3736139" y="70368"/>
                    </a:cubicBezTo>
                    <a:lnTo>
                      <a:pt x="3741791" y="76463"/>
                    </a:lnTo>
                    <a:lnTo>
                      <a:pt x="3744119" y="81006"/>
                    </a:lnTo>
                    <a:lnTo>
                      <a:pt x="3744783" y="88541"/>
                    </a:lnTo>
                    <a:lnTo>
                      <a:pt x="3743343" y="94636"/>
                    </a:lnTo>
                    <a:lnTo>
                      <a:pt x="3741126" y="102283"/>
                    </a:lnTo>
                    <a:lnTo>
                      <a:pt x="3740351" y="108710"/>
                    </a:lnTo>
                    <a:lnTo>
                      <a:pt x="3743232" y="111037"/>
                    </a:lnTo>
                    <a:lnTo>
                      <a:pt x="3749327" y="102615"/>
                    </a:lnTo>
                    <a:lnTo>
                      <a:pt x="3752651" y="101285"/>
                    </a:lnTo>
                    <a:lnTo>
                      <a:pt x="3754092" y="109707"/>
                    </a:lnTo>
                    <a:lnTo>
                      <a:pt x="3755089" y="118240"/>
                    </a:lnTo>
                    <a:lnTo>
                      <a:pt x="3757638" y="121343"/>
                    </a:lnTo>
                    <a:lnTo>
                      <a:pt x="3764176" y="122894"/>
                    </a:lnTo>
                    <a:lnTo>
                      <a:pt x="3761627" y="110040"/>
                    </a:lnTo>
                    <a:lnTo>
                      <a:pt x="3764287" y="108267"/>
                    </a:lnTo>
                    <a:lnTo>
                      <a:pt x="3768165" y="112921"/>
                    </a:lnTo>
                    <a:lnTo>
                      <a:pt x="3769273" y="119348"/>
                    </a:lnTo>
                    <a:lnTo>
                      <a:pt x="3768608" y="123670"/>
                    </a:lnTo>
                    <a:lnTo>
                      <a:pt x="3768830" y="128324"/>
                    </a:lnTo>
                    <a:lnTo>
                      <a:pt x="3769717" y="132424"/>
                    </a:lnTo>
                    <a:lnTo>
                      <a:pt x="3771268" y="135306"/>
                    </a:lnTo>
                    <a:lnTo>
                      <a:pt x="3773595" y="135749"/>
                    </a:lnTo>
                    <a:lnTo>
                      <a:pt x="3776476" y="129654"/>
                    </a:lnTo>
                    <a:lnTo>
                      <a:pt x="3778360" y="129654"/>
                    </a:lnTo>
                    <a:cubicBezTo>
                      <a:pt x="3778360" y="129654"/>
                      <a:pt x="3780909" y="131316"/>
                      <a:pt x="3780909" y="131316"/>
                    </a:cubicBezTo>
                    <a:lnTo>
                      <a:pt x="3781352" y="128213"/>
                    </a:lnTo>
                    <a:lnTo>
                      <a:pt x="3781020" y="123005"/>
                    </a:lnTo>
                    <a:lnTo>
                      <a:pt x="3781352" y="118129"/>
                    </a:lnTo>
                    <a:lnTo>
                      <a:pt x="3783236" y="117132"/>
                    </a:lnTo>
                    <a:lnTo>
                      <a:pt x="3786228" y="118129"/>
                    </a:lnTo>
                    <a:lnTo>
                      <a:pt x="3788888" y="117908"/>
                    </a:lnTo>
                    <a:lnTo>
                      <a:pt x="3789774" y="113142"/>
                    </a:lnTo>
                    <a:lnTo>
                      <a:pt x="3788666" y="110483"/>
                    </a:lnTo>
                    <a:lnTo>
                      <a:pt x="3786671" y="107048"/>
                    </a:lnTo>
                    <a:lnTo>
                      <a:pt x="3785231" y="103391"/>
                    </a:lnTo>
                    <a:lnTo>
                      <a:pt x="3785895" y="99734"/>
                    </a:lnTo>
                    <a:lnTo>
                      <a:pt x="3787780" y="97628"/>
                    </a:lnTo>
                    <a:lnTo>
                      <a:pt x="3789885" y="96631"/>
                    </a:lnTo>
                    <a:lnTo>
                      <a:pt x="3790882" y="98072"/>
                    </a:lnTo>
                    <a:lnTo>
                      <a:pt x="3789663" y="103169"/>
                    </a:lnTo>
                    <a:lnTo>
                      <a:pt x="3793875" y="110150"/>
                    </a:lnTo>
                    <a:lnTo>
                      <a:pt x="3795315" y="114361"/>
                    </a:lnTo>
                    <a:lnTo>
                      <a:pt x="3795869" y="121675"/>
                    </a:lnTo>
                    <a:lnTo>
                      <a:pt x="3797088" y="125111"/>
                    </a:lnTo>
                    <a:lnTo>
                      <a:pt x="3799526" y="123781"/>
                    </a:lnTo>
                    <a:lnTo>
                      <a:pt x="3801299" y="118683"/>
                    </a:lnTo>
                    <a:lnTo>
                      <a:pt x="3800412" y="110926"/>
                    </a:lnTo>
                    <a:lnTo>
                      <a:pt x="3803848" y="101396"/>
                    </a:lnTo>
                    <a:lnTo>
                      <a:pt x="3807616" y="93861"/>
                    </a:lnTo>
                    <a:lnTo>
                      <a:pt x="3823684" y="73249"/>
                    </a:lnTo>
                    <a:lnTo>
                      <a:pt x="3825678" y="72695"/>
                    </a:lnTo>
                    <a:lnTo>
                      <a:pt x="3834655" y="81117"/>
                    </a:lnTo>
                    <a:lnTo>
                      <a:pt x="3824903" y="92088"/>
                    </a:lnTo>
                    <a:lnTo>
                      <a:pt x="3822243" y="98515"/>
                    </a:lnTo>
                    <a:lnTo>
                      <a:pt x="3821800" y="101064"/>
                    </a:lnTo>
                    <a:lnTo>
                      <a:pt x="3821800" y="102947"/>
                    </a:lnTo>
                    <a:cubicBezTo>
                      <a:pt x="3821800" y="102947"/>
                      <a:pt x="3821800" y="104831"/>
                      <a:pt x="3821800" y="104831"/>
                    </a:cubicBezTo>
                    <a:lnTo>
                      <a:pt x="3820803" y="107158"/>
                    </a:lnTo>
                    <a:lnTo>
                      <a:pt x="3819140" y="109264"/>
                    </a:lnTo>
                    <a:lnTo>
                      <a:pt x="3814819" y="112699"/>
                    </a:lnTo>
                    <a:lnTo>
                      <a:pt x="3813045" y="113253"/>
                    </a:lnTo>
                    <a:lnTo>
                      <a:pt x="3820027" y="135306"/>
                    </a:lnTo>
                    <a:lnTo>
                      <a:pt x="3823905" y="144725"/>
                    </a:lnTo>
                    <a:lnTo>
                      <a:pt x="3824349" y="147384"/>
                    </a:lnTo>
                    <a:lnTo>
                      <a:pt x="3825125" y="154698"/>
                    </a:lnTo>
                    <a:lnTo>
                      <a:pt x="3825457" y="156804"/>
                    </a:lnTo>
                    <a:lnTo>
                      <a:pt x="3831330" y="164339"/>
                    </a:lnTo>
                    <a:lnTo>
                      <a:pt x="3839752" y="167331"/>
                    </a:lnTo>
                    <a:lnTo>
                      <a:pt x="3846068" y="162566"/>
                    </a:lnTo>
                    <a:lnTo>
                      <a:pt x="3845625" y="147163"/>
                    </a:lnTo>
                    <a:lnTo>
                      <a:pt x="3847177" y="140514"/>
                    </a:lnTo>
                    <a:lnTo>
                      <a:pt x="3849725" y="136414"/>
                    </a:lnTo>
                    <a:lnTo>
                      <a:pt x="3878538" y="120456"/>
                    </a:lnTo>
                    <a:lnTo>
                      <a:pt x="3884078" y="110150"/>
                    </a:lnTo>
                    <a:lnTo>
                      <a:pt x="3886294" y="107934"/>
                    </a:lnTo>
                    <a:lnTo>
                      <a:pt x="3888732" y="108488"/>
                    </a:lnTo>
                    <a:lnTo>
                      <a:pt x="3892168" y="111148"/>
                    </a:lnTo>
                    <a:lnTo>
                      <a:pt x="3889286" y="120345"/>
                    </a:lnTo>
                    <a:lnTo>
                      <a:pt x="3885186" y="125443"/>
                    </a:lnTo>
                    <a:lnTo>
                      <a:pt x="3866680" y="129322"/>
                    </a:lnTo>
                    <a:lnTo>
                      <a:pt x="3861804" y="133976"/>
                    </a:lnTo>
                    <a:lnTo>
                      <a:pt x="3859699" y="143728"/>
                    </a:lnTo>
                    <a:lnTo>
                      <a:pt x="3858480" y="151595"/>
                    </a:lnTo>
                    <a:lnTo>
                      <a:pt x="3853160" y="160571"/>
                    </a:lnTo>
                    <a:lnTo>
                      <a:pt x="3851942" y="167996"/>
                    </a:lnTo>
                    <a:lnTo>
                      <a:pt x="3849614" y="170656"/>
                    </a:lnTo>
                    <a:lnTo>
                      <a:pt x="3835541" y="181294"/>
                    </a:lnTo>
                    <a:lnTo>
                      <a:pt x="3836760" y="184729"/>
                    </a:lnTo>
                    <a:lnTo>
                      <a:pt x="3842190" y="195367"/>
                    </a:lnTo>
                    <a:lnTo>
                      <a:pt x="3845847" y="198470"/>
                    </a:lnTo>
                    <a:lnTo>
                      <a:pt x="3847509" y="201906"/>
                    </a:lnTo>
                    <a:lnTo>
                      <a:pt x="3849725" y="204344"/>
                    </a:lnTo>
                    <a:lnTo>
                      <a:pt x="3855488" y="201019"/>
                    </a:lnTo>
                    <a:lnTo>
                      <a:pt x="3858036" y="201906"/>
                    </a:lnTo>
                    <a:lnTo>
                      <a:pt x="3860253" y="204011"/>
                    </a:lnTo>
                    <a:lnTo>
                      <a:pt x="3864686" y="205673"/>
                    </a:lnTo>
                    <a:lnTo>
                      <a:pt x="3866569" y="208111"/>
                    </a:lnTo>
                    <a:lnTo>
                      <a:pt x="3865905" y="209219"/>
                    </a:lnTo>
                    <a:lnTo>
                      <a:pt x="3864242" y="212987"/>
                    </a:lnTo>
                    <a:lnTo>
                      <a:pt x="3867456" y="214095"/>
                    </a:lnTo>
                    <a:lnTo>
                      <a:pt x="3874548" y="219858"/>
                    </a:lnTo>
                    <a:lnTo>
                      <a:pt x="3877318" y="219082"/>
                    </a:lnTo>
                    <a:lnTo>
                      <a:pt x="3878648" y="214649"/>
                    </a:lnTo>
                    <a:lnTo>
                      <a:pt x="3878205" y="209330"/>
                    </a:lnTo>
                    <a:lnTo>
                      <a:pt x="3876764" y="204344"/>
                    </a:lnTo>
                    <a:lnTo>
                      <a:pt x="3875102" y="200687"/>
                    </a:lnTo>
                    <a:lnTo>
                      <a:pt x="3880643" y="201795"/>
                    </a:lnTo>
                    <a:lnTo>
                      <a:pt x="3883192" y="204344"/>
                    </a:lnTo>
                    <a:lnTo>
                      <a:pt x="3885518" y="209219"/>
                    </a:lnTo>
                    <a:lnTo>
                      <a:pt x="3888179" y="213209"/>
                    </a:lnTo>
                    <a:lnTo>
                      <a:pt x="3891170" y="212433"/>
                    </a:lnTo>
                    <a:lnTo>
                      <a:pt x="3894051" y="208887"/>
                    </a:lnTo>
                    <a:lnTo>
                      <a:pt x="3896711" y="204454"/>
                    </a:lnTo>
                    <a:lnTo>
                      <a:pt x="3900479" y="195589"/>
                    </a:lnTo>
                    <a:lnTo>
                      <a:pt x="3902252" y="192375"/>
                    </a:lnTo>
                    <a:lnTo>
                      <a:pt x="3904911" y="191046"/>
                    </a:lnTo>
                    <a:lnTo>
                      <a:pt x="3907903" y="192708"/>
                    </a:lnTo>
                    <a:lnTo>
                      <a:pt x="3913555" y="199689"/>
                    </a:lnTo>
                    <a:lnTo>
                      <a:pt x="3916214" y="200576"/>
                    </a:lnTo>
                    <a:lnTo>
                      <a:pt x="3912114" y="201241"/>
                    </a:lnTo>
                    <a:lnTo>
                      <a:pt x="3906684" y="199911"/>
                    </a:lnTo>
                    <a:lnTo>
                      <a:pt x="3904025" y="200797"/>
                    </a:lnTo>
                    <a:lnTo>
                      <a:pt x="3908347" y="208000"/>
                    </a:lnTo>
                    <a:lnTo>
                      <a:pt x="3902916" y="207779"/>
                    </a:lnTo>
                    <a:lnTo>
                      <a:pt x="3901255" y="209109"/>
                    </a:lnTo>
                    <a:lnTo>
                      <a:pt x="3900146" y="211768"/>
                    </a:lnTo>
                    <a:lnTo>
                      <a:pt x="3899370" y="214871"/>
                    </a:lnTo>
                    <a:lnTo>
                      <a:pt x="3898373" y="217309"/>
                    </a:lnTo>
                    <a:lnTo>
                      <a:pt x="3896711" y="217863"/>
                    </a:lnTo>
                    <a:lnTo>
                      <a:pt x="3900036" y="222739"/>
                    </a:lnTo>
                    <a:lnTo>
                      <a:pt x="3904690" y="226396"/>
                    </a:lnTo>
                    <a:lnTo>
                      <a:pt x="3913333" y="229609"/>
                    </a:lnTo>
                    <a:lnTo>
                      <a:pt x="3915439" y="228723"/>
                    </a:lnTo>
                    <a:lnTo>
                      <a:pt x="3919429" y="225288"/>
                    </a:lnTo>
                    <a:lnTo>
                      <a:pt x="3921533" y="224844"/>
                    </a:lnTo>
                    <a:lnTo>
                      <a:pt x="3922974" y="226174"/>
                    </a:lnTo>
                    <a:lnTo>
                      <a:pt x="3924526" y="228723"/>
                    </a:lnTo>
                    <a:lnTo>
                      <a:pt x="3925190" y="231161"/>
                    </a:lnTo>
                    <a:lnTo>
                      <a:pt x="3923861" y="232269"/>
                    </a:lnTo>
                    <a:lnTo>
                      <a:pt x="3906352" y="239250"/>
                    </a:lnTo>
                    <a:lnTo>
                      <a:pt x="3897376" y="237034"/>
                    </a:lnTo>
                    <a:lnTo>
                      <a:pt x="3890173" y="238696"/>
                    </a:lnTo>
                    <a:lnTo>
                      <a:pt x="3888068" y="237034"/>
                    </a:lnTo>
                    <a:lnTo>
                      <a:pt x="3890505" y="228501"/>
                    </a:lnTo>
                    <a:lnTo>
                      <a:pt x="3895160" y="227726"/>
                    </a:lnTo>
                    <a:lnTo>
                      <a:pt x="3905133" y="232269"/>
                    </a:lnTo>
                    <a:lnTo>
                      <a:pt x="3898484" y="225066"/>
                    </a:lnTo>
                    <a:lnTo>
                      <a:pt x="3890838" y="224069"/>
                    </a:lnTo>
                    <a:lnTo>
                      <a:pt x="3875656" y="227282"/>
                    </a:lnTo>
                    <a:lnTo>
                      <a:pt x="3878648" y="235815"/>
                    </a:lnTo>
                    <a:lnTo>
                      <a:pt x="3890394" y="253324"/>
                    </a:lnTo>
                    <a:lnTo>
                      <a:pt x="3886738" y="254986"/>
                    </a:lnTo>
                    <a:lnTo>
                      <a:pt x="3874991" y="244015"/>
                    </a:lnTo>
                    <a:lnTo>
                      <a:pt x="3872886" y="243683"/>
                    </a:lnTo>
                    <a:lnTo>
                      <a:pt x="3868564" y="244459"/>
                    </a:lnTo>
                    <a:lnTo>
                      <a:pt x="3866569" y="243461"/>
                    </a:lnTo>
                    <a:lnTo>
                      <a:pt x="3863023" y="239694"/>
                    </a:lnTo>
                    <a:lnTo>
                      <a:pt x="3861250" y="239472"/>
                    </a:lnTo>
                    <a:lnTo>
                      <a:pt x="3859477" y="241688"/>
                    </a:lnTo>
                    <a:lnTo>
                      <a:pt x="3861029" y="246675"/>
                    </a:lnTo>
                    <a:lnTo>
                      <a:pt x="3850390" y="246343"/>
                    </a:lnTo>
                    <a:lnTo>
                      <a:pt x="3845293" y="244237"/>
                    </a:lnTo>
                    <a:lnTo>
                      <a:pt x="3841192" y="241134"/>
                    </a:lnTo>
                    <a:lnTo>
                      <a:pt x="3840638" y="247118"/>
                    </a:lnTo>
                    <a:lnTo>
                      <a:pt x="3840084" y="248780"/>
                    </a:lnTo>
                    <a:lnTo>
                      <a:pt x="3846623" y="258089"/>
                    </a:lnTo>
                    <a:lnTo>
                      <a:pt x="3860585" y="272384"/>
                    </a:lnTo>
                    <a:lnTo>
                      <a:pt x="3866458" y="284906"/>
                    </a:lnTo>
                    <a:lnTo>
                      <a:pt x="3868010" y="292109"/>
                    </a:lnTo>
                    <a:lnTo>
                      <a:pt x="3867012" y="296099"/>
                    </a:lnTo>
                    <a:lnTo>
                      <a:pt x="3864575" y="299645"/>
                    </a:lnTo>
                    <a:lnTo>
                      <a:pt x="3861804" y="305850"/>
                    </a:lnTo>
                    <a:lnTo>
                      <a:pt x="3860696" y="311945"/>
                    </a:lnTo>
                    <a:lnTo>
                      <a:pt x="3860696" y="318040"/>
                    </a:lnTo>
                    <a:cubicBezTo>
                      <a:pt x="3860696" y="318040"/>
                      <a:pt x="3861915" y="323470"/>
                      <a:pt x="3861915" y="323470"/>
                    </a:cubicBezTo>
                    <a:lnTo>
                      <a:pt x="3864242" y="327349"/>
                    </a:lnTo>
                    <a:lnTo>
                      <a:pt x="3862690" y="331449"/>
                    </a:lnTo>
                    <a:lnTo>
                      <a:pt x="3860253" y="330341"/>
                    </a:lnTo>
                    <a:lnTo>
                      <a:pt x="3857704" y="326573"/>
                    </a:lnTo>
                    <a:lnTo>
                      <a:pt x="3851831" y="314716"/>
                    </a:lnTo>
                    <a:lnTo>
                      <a:pt x="3849725" y="312610"/>
                    </a:lnTo>
                    <a:lnTo>
                      <a:pt x="3847177" y="313275"/>
                    </a:lnTo>
                    <a:lnTo>
                      <a:pt x="3845847" y="315159"/>
                    </a:lnTo>
                    <a:lnTo>
                      <a:pt x="3844628" y="317486"/>
                    </a:lnTo>
                    <a:lnTo>
                      <a:pt x="3843409" y="319259"/>
                    </a:lnTo>
                    <a:lnTo>
                      <a:pt x="3842190" y="319259"/>
                    </a:lnTo>
                    <a:cubicBezTo>
                      <a:pt x="3842190" y="319259"/>
                      <a:pt x="3840195" y="317929"/>
                      <a:pt x="3840195" y="317929"/>
                    </a:cubicBezTo>
                    <a:lnTo>
                      <a:pt x="3818475" y="320367"/>
                    </a:lnTo>
                    <a:lnTo>
                      <a:pt x="3826454" y="322805"/>
                    </a:lnTo>
                    <a:lnTo>
                      <a:pt x="3830665" y="325908"/>
                    </a:lnTo>
                    <a:lnTo>
                      <a:pt x="3836538" y="335106"/>
                    </a:lnTo>
                    <a:lnTo>
                      <a:pt x="3843298" y="336657"/>
                    </a:lnTo>
                    <a:lnTo>
                      <a:pt x="3845736" y="341533"/>
                    </a:lnTo>
                    <a:lnTo>
                      <a:pt x="3846623" y="338984"/>
                    </a:lnTo>
                    <a:lnTo>
                      <a:pt x="3845625" y="333443"/>
                    </a:lnTo>
                    <a:lnTo>
                      <a:pt x="3845403" y="328013"/>
                    </a:lnTo>
                    <a:lnTo>
                      <a:pt x="3846401" y="324578"/>
                    </a:lnTo>
                    <a:lnTo>
                      <a:pt x="3849060" y="325132"/>
                    </a:lnTo>
                    <a:lnTo>
                      <a:pt x="3848617" y="328346"/>
                    </a:lnTo>
                    <a:lnTo>
                      <a:pt x="3848285" y="329676"/>
                    </a:lnTo>
                    <a:lnTo>
                      <a:pt x="3851055" y="332446"/>
                    </a:lnTo>
                    <a:lnTo>
                      <a:pt x="3857039" y="333222"/>
                    </a:lnTo>
                    <a:lnTo>
                      <a:pt x="3859920" y="335992"/>
                    </a:lnTo>
                    <a:lnTo>
                      <a:pt x="3864575" y="342530"/>
                    </a:lnTo>
                    <a:lnTo>
                      <a:pt x="3866237" y="343860"/>
                    </a:lnTo>
                    <a:lnTo>
                      <a:pt x="3869118" y="343860"/>
                    </a:lnTo>
                    <a:cubicBezTo>
                      <a:pt x="3869118" y="343860"/>
                      <a:pt x="3875102" y="341311"/>
                      <a:pt x="3875102" y="341311"/>
                    </a:cubicBezTo>
                    <a:lnTo>
                      <a:pt x="3877762" y="342752"/>
                    </a:lnTo>
                    <a:lnTo>
                      <a:pt x="3881529" y="347406"/>
                    </a:lnTo>
                    <a:lnTo>
                      <a:pt x="3883524" y="348625"/>
                    </a:lnTo>
                    <a:lnTo>
                      <a:pt x="3885629" y="348847"/>
                    </a:lnTo>
                    <a:lnTo>
                      <a:pt x="3880199" y="340868"/>
                    </a:lnTo>
                    <a:lnTo>
                      <a:pt x="3879424" y="338209"/>
                    </a:lnTo>
                    <a:lnTo>
                      <a:pt x="3880089" y="335438"/>
                    </a:lnTo>
                    <a:lnTo>
                      <a:pt x="3881640" y="335771"/>
                    </a:lnTo>
                    <a:lnTo>
                      <a:pt x="3898816" y="357934"/>
                    </a:lnTo>
                    <a:lnTo>
                      <a:pt x="3903138" y="361369"/>
                    </a:lnTo>
                    <a:lnTo>
                      <a:pt x="3907681" y="362810"/>
                    </a:lnTo>
                    <a:lnTo>
                      <a:pt x="3913998" y="358266"/>
                    </a:lnTo>
                    <a:lnTo>
                      <a:pt x="3915882" y="359263"/>
                    </a:lnTo>
                    <a:lnTo>
                      <a:pt x="3919539" y="364472"/>
                    </a:lnTo>
                    <a:lnTo>
                      <a:pt x="3923529" y="367685"/>
                    </a:lnTo>
                    <a:lnTo>
                      <a:pt x="3927518" y="367685"/>
                    </a:lnTo>
                    <a:cubicBezTo>
                      <a:pt x="3927518" y="367685"/>
                      <a:pt x="3931396" y="362920"/>
                      <a:pt x="3931396" y="362920"/>
                    </a:cubicBezTo>
                    <a:lnTo>
                      <a:pt x="3929734" y="359596"/>
                    </a:lnTo>
                    <a:lnTo>
                      <a:pt x="3928515" y="355939"/>
                    </a:lnTo>
                    <a:lnTo>
                      <a:pt x="3928515" y="352947"/>
                    </a:lnTo>
                    <a:cubicBezTo>
                      <a:pt x="3928515" y="352947"/>
                      <a:pt x="3930510" y="351396"/>
                      <a:pt x="3930510" y="351396"/>
                    </a:cubicBezTo>
                    <a:lnTo>
                      <a:pt x="3932837" y="352615"/>
                    </a:lnTo>
                    <a:lnTo>
                      <a:pt x="3949348" y="371786"/>
                    </a:lnTo>
                    <a:lnTo>
                      <a:pt x="3952008" y="373337"/>
                    </a:lnTo>
                    <a:lnTo>
                      <a:pt x="3957548" y="374334"/>
                    </a:lnTo>
                    <a:lnTo>
                      <a:pt x="3960098" y="376883"/>
                    </a:lnTo>
                    <a:lnTo>
                      <a:pt x="3959765" y="382424"/>
                    </a:lnTo>
                    <a:lnTo>
                      <a:pt x="3962757" y="386413"/>
                    </a:lnTo>
                    <a:lnTo>
                      <a:pt x="3970181" y="391178"/>
                    </a:lnTo>
                    <a:lnTo>
                      <a:pt x="3985031" y="395611"/>
                    </a:lnTo>
                    <a:lnTo>
                      <a:pt x="3981263" y="388075"/>
                    </a:lnTo>
                    <a:lnTo>
                      <a:pt x="3977163" y="385859"/>
                    </a:lnTo>
                    <a:lnTo>
                      <a:pt x="3972952" y="385083"/>
                    </a:lnTo>
                    <a:lnTo>
                      <a:pt x="3968741" y="381537"/>
                    </a:lnTo>
                    <a:lnTo>
                      <a:pt x="3969406" y="379986"/>
                    </a:lnTo>
                    <a:lnTo>
                      <a:pt x="3970071" y="379321"/>
                    </a:lnTo>
                    <a:lnTo>
                      <a:pt x="3971733" y="379321"/>
                    </a:lnTo>
                    <a:lnTo>
                      <a:pt x="3952340" y="365247"/>
                    </a:lnTo>
                    <a:lnTo>
                      <a:pt x="3953338" y="360704"/>
                    </a:lnTo>
                    <a:lnTo>
                      <a:pt x="3953670" y="355385"/>
                    </a:lnTo>
                    <a:lnTo>
                      <a:pt x="3953670" y="348625"/>
                    </a:lnTo>
                    <a:cubicBezTo>
                      <a:pt x="3953670" y="348625"/>
                      <a:pt x="3955333" y="347628"/>
                      <a:pt x="3955333" y="347628"/>
                    </a:cubicBezTo>
                    <a:lnTo>
                      <a:pt x="3962314" y="351285"/>
                    </a:lnTo>
                    <a:lnTo>
                      <a:pt x="3961316" y="346076"/>
                    </a:lnTo>
                    <a:lnTo>
                      <a:pt x="3958214" y="340203"/>
                    </a:lnTo>
                    <a:lnTo>
                      <a:pt x="3956108" y="334662"/>
                    </a:lnTo>
                    <a:lnTo>
                      <a:pt x="3958324" y="338873"/>
                    </a:lnTo>
                    <a:lnTo>
                      <a:pt x="3960319" y="342309"/>
                    </a:lnTo>
                    <a:lnTo>
                      <a:pt x="3964752" y="350620"/>
                    </a:lnTo>
                    <a:lnTo>
                      <a:pt x="3976166" y="354388"/>
                    </a:lnTo>
                    <a:lnTo>
                      <a:pt x="3978493" y="357823"/>
                    </a:lnTo>
                    <a:lnTo>
                      <a:pt x="3978825" y="362920"/>
                    </a:lnTo>
                    <a:lnTo>
                      <a:pt x="3978050" y="366245"/>
                    </a:lnTo>
                    <a:lnTo>
                      <a:pt x="3978050" y="370012"/>
                    </a:lnTo>
                    <a:cubicBezTo>
                      <a:pt x="3978050" y="370012"/>
                      <a:pt x="3980044" y="376772"/>
                      <a:pt x="3980044" y="376772"/>
                    </a:cubicBezTo>
                    <a:lnTo>
                      <a:pt x="3981928" y="380872"/>
                    </a:lnTo>
                    <a:lnTo>
                      <a:pt x="3983922" y="384308"/>
                    </a:lnTo>
                    <a:lnTo>
                      <a:pt x="3986139" y="386856"/>
                    </a:lnTo>
                    <a:lnTo>
                      <a:pt x="3988577" y="388629"/>
                    </a:lnTo>
                    <a:lnTo>
                      <a:pt x="3996334" y="390957"/>
                    </a:lnTo>
                    <a:lnTo>
                      <a:pt x="3997664" y="392508"/>
                    </a:lnTo>
                    <a:lnTo>
                      <a:pt x="3999880" y="396497"/>
                    </a:lnTo>
                    <a:lnTo>
                      <a:pt x="4000988" y="397938"/>
                    </a:lnTo>
                    <a:lnTo>
                      <a:pt x="4003094" y="398935"/>
                    </a:lnTo>
                    <a:lnTo>
                      <a:pt x="4007305" y="398935"/>
                    </a:lnTo>
                    <a:cubicBezTo>
                      <a:pt x="4007305" y="398935"/>
                      <a:pt x="4009411" y="400376"/>
                      <a:pt x="4009411" y="400376"/>
                    </a:cubicBezTo>
                    <a:lnTo>
                      <a:pt x="4009632" y="401817"/>
                    </a:lnTo>
                    <a:lnTo>
                      <a:pt x="4009854" y="404254"/>
                    </a:lnTo>
                    <a:lnTo>
                      <a:pt x="4010407" y="406471"/>
                    </a:lnTo>
                    <a:lnTo>
                      <a:pt x="4017389" y="412233"/>
                    </a:lnTo>
                    <a:lnTo>
                      <a:pt x="4023373" y="421542"/>
                    </a:lnTo>
                    <a:lnTo>
                      <a:pt x="4029357" y="427858"/>
                    </a:lnTo>
                    <a:lnTo>
                      <a:pt x="4035119" y="423647"/>
                    </a:lnTo>
                    <a:lnTo>
                      <a:pt x="4034454" y="418439"/>
                    </a:lnTo>
                    <a:lnTo>
                      <a:pt x="4036450" y="417109"/>
                    </a:lnTo>
                    <a:lnTo>
                      <a:pt x="4041214" y="416887"/>
                    </a:lnTo>
                    <a:lnTo>
                      <a:pt x="4041879" y="413674"/>
                    </a:lnTo>
                    <a:lnTo>
                      <a:pt x="4041879" y="409795"/>
                    </a:lnTo>
                    <a:cubicBezTo>
                      <a:pt x="4041879" y="409795"/>
                      <a:pt x="4042101" y="407690"/>
                      <a:pt x="4042101" y="407690"/>
                    </a:cubicBezTo>
                    <a:lnTo>
                      <a:pt x="4044428" y="409684"/>
                    </a:lnTo>
                    <a:lnTo>
                      <a:pt x="4043430" y="405030"/>
                    </a:lnTo>
                    <a:lnTo>
                      <a:pt x="4037668" y="394392"/>
                    </a:lnTo>
                    <a:lnTo>
                      <a:pt x="4037225" y="389073"/>
                    </a:lnTo>
                    <a:lnTo>
                      <a:pt x="4039220" y="384973"/>
                    </a:lnTo>
                    <a:lnTo>
                      <a:pt x="4041990" y="382313"/>
                    </a:lnTo>
                    <a:lnTo>
                      <a:pt x="4043874" y="381427"/>
                    </a:lnTo>
                    <a:lnTo>
                      <a:pt x="4050523" y="383975"/>
                    </a:lnTo>
                    <a:lnTo>
                      <a:pt x="4055509" y="381537"/>
                    </a:lnTo>
                    <a:lnTo>
                      <a:pt x="4056728" y="381537"/>
                    </a:lnTo>
                    <a:cubicBezTo>
                      <a:pt x="4056728" y="381537"/>
                      <a:pt x="4058723" y="383864"/>
                      <a:pt x="4058723" y="383864"/>
                    </a:cubicBezTo>
                    <a:lnTo>
                      <a:pt x="4062269" y="391511"/>
                    </a:lnTo>
                    <a:lnTo>
                      <a:pt x="4064375" y="393284"/>
                    </a:lnTo>
                    <a:lnTo>
                      <a:pt x="4062158" y="384197"/>
                    </a:lnTo>
                    <a:lnTo>
                      <a:pt x="4058502" y="378878"/>
                    </a:lnTo>
                    <a:lnTo>
                      <a:pt x="4054402" y="376661"/>
                    </a:lnTo>
                    <a:lnTo>
                      <a:pt x="4050523" y="376661"/>
                    </a:lnTo>
                    <a:cubicBezTo>
                      <a:pt x="4050523" y="376661"/>
                      <a:pt x="4052074" y="371453"/>
                      <a:pt x="4052074" y="371453"/>
                    </a:cubicBezTo>
                    <a:lnTo>
                      <a:pt x="4056728" y="365247"/>
                    </a:lnTo>
                    <a:lnTo>
                      <a:pt x="4056728" y="360482"/>
                    </a:lnTo>
                    <a:cubicBezTo>
                      <a:pt x="4056728" y="360482"/>
                      <a:pt x="4059388" y="360704"/>
                      <a:pt x="4059388" y="360704"/>
                    </a:cubicBezTo>
                    <a:lnTo>
                      <a:pt x="4061161" y="362920"/>
                    </a:lnTo>
                    <a:lnTo>
                      <a:pt x="4064375" y="370012"/>
                    </a:lnTo>
                    <a:lnTo>
                      <a:pt x="4066924" y="373448"/>
                    </a:lnTo>
                    <a:lnTo>
                      <a:pt x="4085873" y="381537"/>
                    </a:lnTo>
                    <a:lnTo>
                      <a:pt x="4091303" y="386856"/>
                    </a:lnTo>
                    <a:lnTo>
                      <a:pt x="4095292" y="395611"/>
                    </a:lnTo>
                    <a:lnTo>
                      <a:pt x="4093187" y="385527"/>
                    </a:lnTo>
                    <a:lnTo>
                      <a:pt x="4089308" y="378324"/>
                    </a:lnTo>
                    <a:lnTo>
                      <a:pt x="4084765" y="374002"/>
                    </a:lnTo>
                    <a:lnTo>
                      <a:pt x="4080554" y="372561"/>
                    </a:lnTo>
                    <a:lnTo>
                      <a:pt x="4078670" y="370567"/>
                    </a:lnTo>
                    <a:lnTo>
                      <a:pt x="4079667" y="366910"/>
                    </a:lnTo>
                    <a:lnTo>
                      <a:pt x="4082216" y="365137"/>
                    </a:lnTo>
                    <a:lnTo>
                      <a:pt x="4086870" y="372340"/>
                    </a:lnTo>
                    <a:lnTo>
                      <a:pt x="4094517" y="375332"/>
                    </a:lnTo>
                    <a:lnTo>
                      <a:pt x="4096733" y="379986"/>
                    </a:lnTo>
                    <a:lnTo>
                      <a:pt x="4099614" y="388629"/>
                    </a:lnTo>
                    <a:lnTo>
                      <a:pt x="4101498" y="396941"/>
                    </a:lnTo>
                    <a:lnTo>
                      <a:pt x="4100500" y="400598"/>
                    </a:lnTo>
                    <a:lnTo>
                      <a:pt x="4095071" y="399489"/>
                    </a:lnTo>
                    <a:lnTo>
                      <a:pt x="4089973" y="396054"/>
                    </a:lnTo>
                    <a:lnTo>
                      <a:pt x="4093076" y="403257"/>
                    </a:lnTo>
                    <a:lnTo>
                      <a:pt x="4089973" y="405252"/>
                    </a:lnTo>
                    <a:lnTo>
                      <a:pt x="4086205" y="402703"/>
                    </a:lnTo>
                    <a:lnTo>
                      <a:pt x="4082216" y="399379"/>
                    </a:lnTo>
                    <a:lnTo>
                      <a:pt x="4079113" y="395943"/>
                    </a:lnTo>
                    <a:lnTo>
                      <a:pt x="4081662" y="400819"/>
                    </a:lnTo>
                    <a:lnTo>
                      <a:pt x="4092300" y="408465"/>
                    </a:lnTo>
                    <a:lnTo>
                      <a:pt x="4095957" y="409463"/>
                    </a:lnTo>
                    <a:lnTo>
                      <a:pt x="4103382" y="407801"/>
                    </a:lnTo>
                    <a:lnTo>
                      <a:pt x="4107039" y="410238"/>
                    </a:lnTo>
                    <a:lnTo>
                      <a:pt x="4107925" y="412012"/>
                    </a:lnTo>
                    <a:lnTo>
                      <a:pt x="4108590" y="414006"/>
                    </a:lnTo>
                    <a:lnTo>
                      <a:pt x="4109366" y="415890"/>
                    </a:lnTo>
                    <a:lnTo>
                      <a:pt x="4110806" y="417331"/>
                    </a:lnTo>
                    <a:lnTo>
                      <a:pt x="4112801" y="417331"/>
                    </a:lnTo>
                    <a:cubicBezTo>
                      <a:pt x="4112801" y="417331"/>
                      <a:pt x="4116126" y="413341"/>
                      <a:pt x="4116126" y="413341"/>
                    </a:cubicBezTo>
                    <a:lnTo>
                      <a:pt x="4117788" y="412455"/>
                    </a:lnTo>
                    <a:lnTo>
                      <a:pt x="4120780" y="415004"/>
                    </a:lnTo>
                    <a:lnTo>
                      <a:pt x="4123439" y="419215"/>
                    </a:lnTo>
                    <a:lnTo>
                      <a:pt x="4126210" y="421209"/>
                    </a:lnTo>
                    <a:lnTo>
                      <a:pt x="4129312" y="417331"/>
                    </a:lnTo>
                    <a:lnTo>
                      <a:pt x="4123217" y="406249"/>
                    </a:lnTo>
                    <a:lnTo>
                      <a:pt x="4107039" y="394946"/>
                    </a:lnTo>
                    <a:lnTo>
                      <a:pt x="4102163" y="379875"/>
                    </a:lnTo>
                    <a:lnTo>
                      <a:pt x="4106484" y="383754"/>
                    </a:lnTo>
                    <a:lnTo>
                      <a:pt x="4115571" y="387965"/>
                    </a:lnTo>
                    <a:lnTo>
                      <a:pt x="4120004" y="391622"/>
                    </a:lnTo>
                    <a:lnTo>
                      <a:pt x="4128537" y="404476"/>
                    </a:lnTo>
                    <a:lnTo>
                      <a:pt x="4138732" y="413895"/>
                    </a:lnTo>
                    <a:lnTo>
                      <a:pt x="4142389" y="414339"/>
                    </a:lnTo>
                    <a:lnTo>
                      <a:pt x="4143940" y="409130"/>
                    </a:lnTo>
                    <a:lnTo>
                      <a:pt x="4141834" y="402481"/>
                    </a:lnTo>
                    <a:lnTo>
                      <a:pt x="4128426" y="396054"/>
                    </a:lnTo>
                    <a:lnTo>
                      <a:pt x="4133967" y="388962"/>
                    </a:lnTo>
                    <a:lnTo>
                      <a:pt x="4141613" y="392730"/>
                    </a:lnTo>
                    <a:lnTo>
                      <a:pt x="4155686" y="407801"/>
                    </a:lnTo>
                    <a:lnTo>
                      <a:pt x="4163997" y="413009"/>
                    </a:lnTo>
                    <a:lnTo>
                      <a:pt x="4172419" y="414782"/>
                    </a:lnTo>
                    <a:lnTo>
                      <a:pt x="4180399" y="412344"/>
                    </a:lnTo>
                    <a:lnTo>
                      <a:pt x="4184388" y="413341"/>
                    </a:lnTo>
                    <a:lnTo>
                      <a:pt x="4187490" y="419436"/>
                    </a:lnTo>
                    <a:lnTo>
                      <a:pt x="4184942" y="421985"/>
                    </a:lnTo>
                    <a:lnTo>
                      <a:pt x="4182060" y="422539"/>
                    </a:lnTo>
                    <a:lnTo>
                      <a:pt x="4179179" y="421542"/>
                    </a:lnTo>
                    <a:lnTo>
                      <a:pt x="4176631" y="419325"/>
                    </a:lnTo>
                    <a:lnTo>
                      <a:pt x="4176631" y="421874"/>
                    </a:lnTo>
                    <a:lnTo>
                      <a:pt x="4180620" y="426307"/>
                    </a:lnTo>
                    <a:lnTo>
                      <a:pt x="4169206" y="424534"/>
                    </a:lnTo>
                    <a:lnTo>
                      <a:pt x="4177739" y="429964"/>
                    </a:lnTo>
                    <a:lnTo>
                      <a:pt x="4182060" y="430961"/>
                    </a:lnTo>
                    <a:lnTo>
                      <a:pt x="4185496" y="429299"/>
                    </a:lnTo>
                    <a:lnTo>
                      <a:pt x="4191923" y="423204"/>
                    </a:lnTo>
                    <a:lnTo>
                      <a:pt x="4196910" y="420877"/>
                    </a:lnTo>
                    <a:lnTo>
                      <a:pt x="4198018" y="418550"/>
                    </a:lnTo>
                    <a:lnTo>
                      <a:pt x="4198018" y="415558"/>
                    </a:lnTo>
                    <a:cubicBezTo>
                      <a:pt x="4198018" y="415558"/>
                      <a:pt x="4196688" y="412898"/>
                      <a:pt x="4196688" y="412898"/>
                    </a:cubicBezTo>
                    <a:lnTo>
                      <a:pt x="4189929" y="407579"/>
                    </a:lnTo>
                    <a:lnTo>
                      <a:pt x="4175190" y="403146"/>
                    </a:lnTo>
                    <a:lnTo>
                      <a:pt x="4176520" y="398935"/>
                    </a:lnTo>
                    <a:lnTo>
                      <a:pt x="4178736" y="397606"/>
                    </a:lnTo>
                    <a:lnTo>
                      <a:pt x="4183612" y="398160"/>
                    </a:lnTo>
                    <a:lnTo>
                      <a:pt x="4178514" y="390181"/>
                    </a:lnTo>
                    <a:lnTo>
                      <a:pt x="4172973" y="385970"/>
                    </a:lnTo>
                    <a:lnTo>
                      <a:pt x="4161117" y="384197"/>
                    </a:lnTo>
                    <a:lnTo>
                      <a:pt x="4162557" y="386413"/>
                    </a:lnTo>
                    <a:lnTo>
                      <a:pt x="4166436" y="389405"/>
                    </a:lnTo>
                    <a:lnTo>
                      <a:pt x="4167322" y="391178"/>
                    </a:lnTo>
                    <a:lnTo>
                      <a:pt x="4166768" y="394614"/>
                    </a:lnTo>
                    <a:lnTo>
                      <a:pt x="4164884" y="395832"/>
                    </a:lnTo>
                    <a:lnTo>
                      <a:pt x="4154357" y="395832"/>
                    </a:lnTo>
                    <a:cubicBezTo>
                      <a:pt x="4154357" y="395832"/>
                      <a:pt x="4150921" y="393838"/>
                      <a:pt x="4150921" y="393838"/>
                    </a:cubicBezTo>
                    <a:lnTo>
                      <a:pt x="4148927" y="388851"/>
                    </a:lnTo>
                    <a:lnTo>
                      <a:pt x="4153803" y="389184"/>
                    </a:lnTo>
                    <a:lnTo>
                      <a:pt x="4156241" y="387854"/>
                    </a:lnTo>
                    <a:lnTo>
                      <a:pt x="4158235" y="384197"/>
                    </a:lnTo>
                    <a:lnTo>
                      <a:pt x="4151586" y="381981"/>
                    </a:lnTo>
                    <a:lnTo>
                      <a:pt x="4148262" y="379210"/>
                    </a:lnTo>
                    <a:lnTo>
                      <a:pt x="4146600" y="374556"/>
                    </a:lnTo>
                    <a:lnTo>
                      <a:pt x="4160562" y="376883"/>
                    </a:lnTo>
                    <a:lnTo>
                      <a:pt x="4158789" y="373115"/>
                    </a:lnTo>
                    <a:lnTo>
                      <a:pt x="4156241" y="372118"/>
                    </a:lnTo>
                    <a:lnTo>
                      <a:pt x="4153470" y="371896"/>
                    </a:lnTo>
                    <a:lnTo>
                      <a:pt x="4151032" y="370567"/>
                    </a:lnTo>
                    <a:lnTo>
                      <a:pt x="4149038" y="367685"/>
                    </a:lnTo>
                    <a:lnTo>
                      <a:pt x="4148484" y="365247"/>
                    </a:lnTo>
                    <a:lnTo>
                      <a:pt x="4149370" y="363474"/>
                    </a:lnTo>
                    <a:lnTo>
                      <a:pt x="4151919" y="362810"/>
                    </a:lnTo>
                    <a:lnTo>
                      <a:pt x="4154357" y="363807"/>
                    </a:lnTo>
                    <a:lnTo>
                      <a:pt x="4159454" y="368461"/>
                    </a:lnTo>
                    <a:lnTo>
                      <a:pt x="4170536" y="373115"/>
                    </a:lnTo>
                    <a:lnTo>
                      <a:pt x="4172863" y="372450"/>
                    </a:lnTo>
                    <a:lnTo>
                      <a:pt x="4174082" y="369680"/>
                    </a:lnTo>
                    <a:lnTo>
                      <a:pt x="4174858" y="365691"/>
                    </a:lnTo>
                    <a:lnTo>
                      <a:pt x="4175966" y="362034"/>
                    </a:lnTo>
                    <a:lnTo>
                      <a:pt x="4177960" y="360482"/>
                    </a:lnTo>
                    <a:lnTo>
                      <a:pt x="4186493" y="359263"/>
                    </a:lnTo>
                    <a:lnTo>
                      <a:pt x="4189153" y="361701"/>
                    </a:lnTo>
                    <a:lnTo>
                      <a:pt x="4189707" y="364915"/>
                    </a:lnTo>
                    <a:lnTo>
                      <a:pt x="4187601" y="366688"/>
                    </a:lnTo>
                    <a:lnTo>
                      <a:pt x="4182836" y="367685"/>
                    </a:lnTo>
                    <a:lnTo>
                      <a:pt x="4181949" y="369126"/>
                    </a:lnTo>
                    <a:lnTo>
                      <a:pt x="4181063" y="376440"/>
                    </a:lnTo>
                    <a:lnTo>
                      <a:pt x="4179734" y="379653"/>
                    </a:lnTo>
                    <a:lnTo>
                      <a:pt x="4183280" y="389627"/>
                    </a:lnTo>
                    <a:lnTo>
                      <a:pt x="4190150" y="397716"/>
                    </a:lnTo>
                    <a:lnTo>
                      <a:pt x="4197686" y="402038"/>
                    </a:lnTo>
                    <a:lnTo>
                      <a:pt x="4203005" y="400708"/>
                    </a:lnTo>
                    <a:lnTo>
                      <a:pt x="4196467" y="395943"/>
                    </a:lnTo>
                    <a:lnTo>
                      <a:pt x="4193142" y="392065"/>
                    </a:lnTo>
                    <a:lnTo>
                      <a:pt x="4191369" y="386635"/>
                    </a:lnTo>
                    <a:lnTo>
                      <a:pt x="4196245" y="388297"/>
                    </a:lnTo>
                    <a:lnTo>
                      <a:pt x="4205443" y="398270"/>
                    </a:lnTo>
                    <a:lnTo>
                      <a:pt x="4238023" y="411236"/>
                    </a:lnTo>
                    <a:lnTo>
                      <a:pt x="4270602" y="424201"/>
                    </a:lnTo>
                    <a:lnTo>
                      <a:pt x="4273483" y="424201"/>
                    </a:lnTo>
                    <a:cubicBezTo>
                      <a:pt x="4273483" y="424201"/>
                      <a:pt x="4276032" y="421874"/>
                      <a:pt x="4276032" y="421874"/>
                    </a:cubicBezTo>
                    <a:lnTo>
                      <a:pt x="4271489" y="416887"/>
                    </a:lnTo>
                    <a:lnTo>
                      <a:pt x="4261294" y="412012"/>
                    </a:lnTo>
                    <a:lnTo>
                      <a:pt x="4256640" y="407579"/>
                    </a:lnTo>
                    <a:lnTo>
                      <a:pt x="4256085" y="405917"/>
                    </a:lnTo>
                    <a:lnTo>
                      <a:pt x="4256085" y="403700"/>
                    </a:lnTo>
                    <a:cubicBezTo>
                      <a:pt x="4256085" y="403700"/>
                      <a:pt x="4255864" y="401706"/>
                      <a:pt x="4255864" y="401706"/>
                    </a:cubicBezTo>
                    <a:lnTo>
                      <a:pt x="4255864" y="400598"/>
                    </a:lnTo>
                    <a:cubicBezTo>
                      <a:pt x="4255864" y="400598"/>
                      <a:pt x="4254312" y="399046"/>
                      <a:pt x="4254312" y="399046"/>
                    </a:cubicBezTo>
                    <a:lnTo>
                      <a:pt x="4252872" y="398381"/>
                    </a:lnTo>
                    <a:lnTo>
                      <a:pt x="4249990" y="398160"/>
                    </a:lnTo>
                    <a:lnTo>
                      <a:pt x="4243896" y="402260"/>
                    </a:lnTo>
                    <a:lnTo>
                      <a:pt x="4241458" y="403035"/>
                    </a:lnTo>
                    <a:lnTo>
                      <a:pt x="4220403" y="395611"/>
                    </a:lnTo>
                    <a:lnTo>
                      <a:pt x="4218962" y="394392"/>
                    </a:lnTo>
                    <a:lnTo>
                      <a:pt x="4213754" y="386413"/>
                    </a:lnTo>
                    <a:lnTo>
                      <a:pt x="4210429" y="382645"/>
                    </a:lnTo>
                    <a:lnTo>
                      <a:pt x="4208878" y="380208"/>
                    </a:lnTo>
                    <a:lnTo>
                      <a:pt x="4207659" y="376772"/>
                    </a:lnTo>
                    <a:lnTo>
                      <a:pt x="4211759" y="374002"/>
                    </a:lnTo>
                    <a:lnTo>
                      <a:pt x="4216968" y="377880"/>
                    </a:lnTo>
                    <a:lnTo>
                      <a:pt x="4226387" y="388629"/>
                    </a:lnTo>
                    <a:lnTo>
                      <a:pt x="4233701" y="391622"/>
                    </a:lnTo>
                    <a:lnTo>
                      <a:pt x="4235695" y="390957"/>
                    </a:lnTo>
                    <a:lnTo>
                      <a:pt x="4238355" y="387189"/>
                    </a:lnTo>
                    <a:lnTo>
                      <a:pt x="4239463" y="386192"/>
                    </a:lnTo>
                    <a:lnTo>
                      <a:pt x="4242233" y="385748"/>
                    </a:lnTo>
                    <a:lnTo>
                      <a:pt x="4245004" y="386856"/>
                    </a:lnTo>
                    <a:lnTo>
                      <a:pt x="4266502" y="402149"/>
                    </a:lnTo>
                    <a:lnTo>
                      <a:pt x="4288444" y="409574"/>
                    </a:lnTo>
                    <a:lnTo>
                      <a:pt x="4287003" y="407025"/>
                    </a:lnTo>
                    <a:lnTo>
                      <a:pt x="4285451" y="405363"/>
                    </a:lnTo>
                    <a:lnTo>
                      <a:pt x="4283900" y="404587"/>
                    </a:lnTo>
                    <a:lnTo>
                      <a:pt x="4282238" y="404919"/>
                    </a:lnTo>
                    <a:lnTo>
                      <a:pt x="4282238" y="402814"/>
                    </a:lnTo>
                    <a:lnTo>
                      <a:pt x="4284676" y="402481"/>
                    </a:lnTo>
                    <a:lnTo>
                      <a:pt x="4287003" y="401262"/>
                    </a:lnTo>
                    <a:lnTo>
                      <a:pt x="4289109" y="399046"/>
                    </a:lnTo>
                    <a:lnTo>
                      <a:pt x="4290881" y="395500"/>
                    </a:lnTo>
                    <a:lnTo>
                      <a:pt x="4292433" y="389516"/>
                    </a:lnTo>
                    <a:lnTo>
                      <a:pt x="4292433" y="388740"/>
                    </a:lnTo>
                    <a:cubicBezTo>
                      <a:pt x="4292433" y="388740"/>
                      <a:pt x="4296976" y="384086"/>
                      <a:pt x="4296976" y="384086"/>
                    </a:cubicBezTo>
                    <a:lnTo>
                      <a:pt x="4298306" y="376107"/>
                    </a:lnTo>
                    <a:lnTo>
                      <a:pt x="4294427" y="372229"/>
                    </a:lnTo>
                    <a:lnTo>
                      <a:pt x="4289109" y="369015"/>
                    </a:lnTo>
                    <a:lnTo>
                      <a:pt x="4286227" y="362810"/>
                    </a:lnTo>
                    <a:lnTo>
                      <a:pt x="4288998" y="361147"/>
                    </a:lnTo>
                    <a:lnTo>
                      <a:pt x="4291657" y="362477"/>
                    </a:lnTo>
                    <a:lnTo>
                      <a:pt x="4296976" y="367464"/>
                    </a:lnTo>
                    <a:lnTo>
                      <a:pt x="4300079" y="368350"/>
                    </a:lnTo>
                    <a:lnTo>
                      <a:pt x="4309609" y="367464"/>
                    </a:lnTo>
                    <a:lnTo>
                      <a:pt x="4291546" y="347074"/>
                    </a:lnTo>
                    <a:lnTo>
                      <a:pt x="4290105" y="337211"/>
                    </a:lnTo>
                    <a:lnTo>
                      <a:pt x="4272486" y="340092"/>
                    </a:lnTo>
                    <a:lnTo>
                      <a:pt x="4267499" y="335992"/>
                    </a:lnTo>
                    <a:lnTo>
                      <a:pt x="4262956" y="330451"/>
                    </a:lnTo>
                    <a:lnTo>
                      <a:pt x="4251875" y="323803"/>
                    </a:lnTo>
                    <a:lnTo>
                      <a:pt x="4244339" y="321919"/>
                    </a:lnTo>
                    <a:lnTo>
                      <a:pt x="4241568" y="319370"/>
                    </a:lnTo>
                    <a:lnTo>
                      <a:pt x="4234477" y="309729"/>
                    </a:lnTo>
                    <a:lnTo>
                      <a:pt x="4230044" y="306405"/>
                    </a:lnTo>
                    <a:lnTo>
                      <a:pt x="4228049" y="303967"/>
                    </a:lnTo>
                    <a:lnTo>
                      <a:pt x="4223616" y="293661"/>
                    </a:lnTo>
                    <a:lnTo>
                      <a:pt x="4221844" y="290669"/>
                    </a:lnTo>
                    <a:lnTo>
                      <a:pt x="4219184" y="288231"/>
                    </a:lnTo>
                    <a:lnTo>
                      <a:pt x="4213421" y="285460"/>
                    </a:lnTo>
                    <a:lnTo>
                      <a:pt x="4197353" y="269835"/>
                    </a:lnTo>
                    <a:lnTo>
                      <a:pt x="4189707" y="254654"/>
                    </a:lnTo>
                    <a:lnTo>
                      <a:pt x="4162779" y="219193"/>
                    </a:lnTo>
                    <a:lnTo>
                      <a:pt x="4135851" y="183621"/>
                    </a:lnTo>
                    <a:lnTo>
                      <a:pt x="4131861" y="176086"/>
                    </a:lnTo>
                    <a:lnTo>
                      <a:pt x="4130088" y="168439"/>
                    </a:lnTo>
                    <a:lnTo>
                      <a:pt x="4129645" y="161790"/>
                    </a:lnTo>
                    <a:lnTo>
                      <a:pt x="4126985" y="144060"/>
                    </a:lnTo>
                    <a:lnTo>
                      <a:pt x="4125545" y="138298"/>
                    </a:lnTo>
                    <a:lnTo>
                      <a:pt x="4122110" y="131759"/>
                    </a:lnTo>
                    <a:lnTo>
                      <a:pt x="4114352" y="122451"/>
                    </a:lnTo>
                    <a:lnTo>
                      <a:pt x="4111139" y="115137"/>
                    </a:lnTo>
                    <a:lnTo>
                      <a:pt x="4104601" y="92752"/>
                    </a:lnTo>
                    <a:lnTo>
                      <a:pt x="4102163" y="86990"/>
                    </a:lnTo>
                    <a:lnTo>
                      <a:pt x="4095957" y="77682"/>
                    </a:lnTo>
                    <a:lnTo>
                      <a:pt x="4086759" y="58400"/>
                    </a:lnTo>
                    <a:lnTo>
                      <a:pt x="4081108" y="32801"/>
                    </a:lnTo>
                    <a:lnTo>
                      <a:pt x="4073018" y="9087"/>
                    </a:lnTo>
                    <a:lnTo>
                      <a:pt x="4071245" y="0"/>
                    </a:lnTo>
                    <a:lnTo>
                      <a:pt x="3603383" y="0"/>
                    </a:lnTo>
                    <a:lnTo>
                      <a:pt x="3603605" y="2881"/>
                    </a:lnTo>
                    <a:lnTo>
                      <a:pt x="3604159" y="7868"/>
                    </a:lnTo>
                    <a:close/>
                    <a:moveTo>
                      <a:pt x="4402361" y="535238"/>
                    </a:moveTo>
                    <a:lnTo>
                      <a:pt x="4405686" y="535238"/>
                    </a:lnTo>
                    <a:cubicBezTo>
                      <a:pt x="4405686" y="535238"/>
                      <a:pt x="4408124" y="536679"/>
                      <a:pt x="4408124" y="536679"/>
                    </a:cubicBezTo>
                    <a:lnTo>
                      <a:pt x="4406905" y="540225"/>
                    </a:lnTo>
                    <a:lnTo>
                      <a:pt x="4403802" y="544436"/>
                    </a:lnTo>
                    <a:lnTo>
                      <a:pt x="4402694" y="548093"/>
                    </a:lnTo>
                    <a:lnTo>
                      <a:pt x="4407569" y="548647"/>
                    </a:lnTo>
                    <a:lnTo>
                      <a:pt x="4409121" y="549755"/>
                    </a:lnTo>
                    <a:lnTo>
                      <a:pt x="4409676" y="551196"/>
                    </a:lnTo>
                    <a:lnTo>
                      <a:pt x="4409676" y="554298"/>
                    </a:lnTo>
                    <a:cubicBezTo>
                      <a:pt x="4409676" y="554298"/>
                      <a:pt x="4410451" y="554963"/>
                      <a:pt x="4410451" y="554963"/>
                    </a:cubicBezTo>
                    <a:lnTo>
                      <a:pt x="4412557" y="554077"/>
                    </a:lnTo>
                    <a:lnTo>
                      <a:pt x="4414440" y="552415"/>
                    </a:lnTo>
                    <a:lnTo>
                      <a:pt x="4416324" y="551528"/>
                    </a:lnTo>
                    <a:lnTo>
                      <a:pt x="4418209" y="552858"/>
                    </a:lnTo>
                    <a:lnTo>
                      <a:pt x="4417765" y="554742"/>
                    </a:lnTo>
                    <a:lnTo>
                      <a:pt x="4416990" y="560061"/>
                    </a:lnTo>
                    <a:lnTo>
                      <a:pt x="4416657" y="561945"/>
                    </a:lnTo>
                    <a:lnTo>
                      <a:pt x="4417765" y="562166"/>
                    </a:lnTo>
                    <a:lnTo>
                      <a:pt x="4418873" y="563053"/>
                    </a:lnTo>
                    <a:lnTo>
                      <a:pt x="4419870" y="564494"/>
                    </a:lnTo>
                    <a:lnTo>
                      <a:pt x="4420757" y="566488"/>
                    </a:lnTo>
                    <a:lnTo>
                      <a:pt x="4415549" y="568704"/>
                    </a:lnTo>
                    <a:lnTo>
                      <a:pt x="4413776" y="568704"/>
                    </a:lnTo>
                    <a:cubicBezTo>
                      <a:pt x="4413776" y="568704"/>
                      <a:pt x="4414995" y="571696"/>
                      <a:pt x="4414995" y="571696"/>
                    </a:cubicBezTo>
                    <a:lnTo>
                      <a:pt x="4418431" y="573470"/>
                    </a:lnTo>
                    <a:lnTo>
                      <a:pt x="4420092" y="575575"/>
                    </a:lnTo>
                    <a:lnTo>
                      <a:pt x="4416213" y="586878"/>
                    </a:lnTo>
                    <a:lnTo>
                      <a:pt x="4430398" y="612033"/>
                    </a:lnTo>
                    <a:lnTo>
                      <a:pt x="4453447" y="636523"/>
                    </a:lnTo>
                    <a:lnTo>
                      <a:pt x="4458102" y="644059"/>
                    </a:lnTo>
                    <a:lnTo>
                      <a:pt x="4459654" y="648048"/>
                    </a:lnTo>
                    <a:lnTo>
                      <a:pt x="4459986" y="649932"/>
                    </a:lnTo>
                    <a:lnTo>
                      <a:pt x="4462424" y="652924"/>
                    </a:lnTo>
                    <a:lnTo>
                      <a:pt x="4465083" y="654476"/>
                    </a:lnTo>
                    <a:lnTo>
                      <a:pt x="4467410" y="654919"/>
                    </a:lnTo>
                    <a:lnTo>
                      <a:pt x="4466746" y="659351"/>
                    </a:lnTo>
                    <a:lnTo>
                      <a:pt x="4473727" y="660460"/>
                    </a:lnTo>
                    <a:lnTo>
                      <a:pt x="4477273" y="659351"/>
                    </a:lnTo>
                    <a:lnTo>
                      <a:pt x="4479821" y="654919"/>
                    </a:lnTo>
                    <a:lnTo>
                      <a:pt x="4470846" y="645056"/>
                    </a:lnTo>
                    <a:lnTo>
                      <a:pt x="4465416" y="642397"/>
                    </a:lnTo>
                    <a:lnTo>
                      <a:pt x="4462313" y="639515"/>
                    </a:lnTo>
                    <a:lnTo>
                      <a:pt x="4459432" y="635748"/>
                    </a:lnTo>
                    <a:lnTo>
                      <a:pt x="4457880" y="632091"/>
                    </a:lnTo>
                    <a:lnTo>
                      <a:pt x="4474170" y="639294"/>
                    </a:lnTo>
                    <a:lnTo>
                      <a:pt x="4484920" y="639737"/>
                    </a:lnTo>
                    <a:lnTo>
                      <a:pt x="4488132" y="642397"/>
                    </a:lnTo>
                    <a:lnTo>
                      <a:pt x="4491457" y="646497"/>
                    </a:lnTo>
                    <a:lnTo>
                      <a:pt x="4495336" y="649711"/>
                    </a:lnTo>
                    <a:lnTo>
                      <a:pt x="4499214" y="651040"/>
                    </a:lnTo>
                    <a:lnTo>
                      <a:pt x="4506084" y="647716"/>
                    </a:lnTo>
                    <a:lnTo>
                      <a:pt x="4509853" y="647494"/>
                    </a:lnTo>
                    <a:lnTo>
                      <a:pt x="4513510" y="649378"/>
                    </a:lnTo>
                    <a:lnTo>
                      <a:pt x="4518718" y="657911"/>
                    </a:lnTo>
                    <a:lnTo>
                      <a:pt x="4532902" y="672871"/>
                    </a:lnTo>
                    <a:lnTo>
                      <a:pt x="4535340" y="677304"/>
                    </a:lnTo>
                    <a:lnTo>
                      <a:pt x="4535118" y="682844"/>
                    </a:lnTo>
                    <a:lnTo>
                      <a:pt x="4532902" y="684396"/>
                    </a:lnTo>
                    <a:lnTo>
                      <a:pt x="4529577" y="684174"/>
                    </a:lnTo>
                    <a:lnTo>
                      <a:pt x="4526585" y="685504"/>
                    </a:lnTo>
                    <a:lnTo>
                      <a:pt x="4525255" y="691820"/>
                    </a:lnTo>
                    <a:lnTo>
                      <a:pt x="4526585" y="694702"/>
                    </a:lnTo>
                    <a:lnTo>
                      <a:pt x="4529024" y="697583"/>
                    </a:lnTo>
                    <a:lnTo>
                      <a:pt x="4530354" y="701240"/>
                    </a:lnTo>
                    <a:lnTo>
                      <a:pt x="4528469" y="706337"/>
                    </a:lnTo>
                    <a:lnTo>
                      <a:pt x="4551851" y="712986"/>
                    </a:lnTo>
                    <a:lnTo>
                      <a:pt x="4561381" y="711656"/>
                    </a:lnTo>
                    <a:lnTo>
                      <a:pt x="4564263" y="712986"/>
                    </a:lnTo>
                    <a:lnTo>
                      <a:pt x="4565592" y="715535"/>
                    </a:lnTo>
                    <a:lnTo>
                      <a:pt x="4566700" y="718638"/>
                    </a:lnTo>
                    <a:lnTo>
                      <a:pt x="4568141" y="721186"/>
                    </a:lnTo>
                    <a:lnTo>
                      <a:pt x="4570469" y="721740"/>
                    </a:lnTo>
                    <a:lnTo>
                      <a:pt x="4569471" y="716865"/>
                    </a:lnTo>
                    <a:lnTo>
                      <a:pt x="4568917" y="715313"/>
                    </a:lnTo>
                    <a:lnTo>
                      <a:pt x="4575011" y="707224"/>
                    </a:lnTo>
                    <a:lnTo>
                      <a:pt x="4578114" y="704786"/>
                    </a:lnTo>
                    <a:lnTo>
                      <a:pt x="4581550" y="703899"/>
                    </a:lnTo>
                    <a:lnTo>
                      <a:pt x="4588643" y="706226"/>
                    </a:lnTo>
                    <a:lnTo>
                      <a:pt x="4600721" y="716200"/>
                    </a:lnTo>
                    <a:lnTo>
                      <a:pt x="4606706" y="714759"/>
                    </a:lnTo>
                    <a:lnTo>
                      <a:pt x="4618562" y="706448"/>
                    </a:lnTo>
                    <a:lnTo>
                      <a:pt x="4617787" y="704010"/>
                    </a:lnTo>
                    <a:lnTo>
                      <a:pt x="4620225" y="701240"/>
                    </a:lnTo>
                    <a:lnTo>
                      <a:pt x="4631860" y="704010"/>
                    </a:lnTo>
                    <a:lnTo>
                      <a:pt x="4629311" y="699799"/>
                    </a:lnTo>
                    <a:lnTo>
                      <a:pt x="4628203" y="694923"/>
                    </a:lnTo>
                    <a:lnTo>
                      <a:pt x="4628758" y="689826"/>
                    </a:lnTo>
                    <a:lnTo>
                      <a:pt x="4631085" y="685061"/>
                    </a:lnTo>
                    <a:lnTo>
                      <a:pt x="4634410" y="681182"/>
                    </a:lnTo>
                    <a:lnTo>
                      <a:pt x="4636182" y="679963"/>
                    </a:lnTo>
                    <a:lnTo>
                      <a:pt x="4637955" y="679520"/>
                    </a:lnTo>
                    <a:lnTo>
                      <a:pt x="4638952" y="678412"/>
                    </a:lnTo>
                    <a:lnTo>
                      <a:pt x="4639839" y="676085"/>
                    </a:lnTo>
                    <a:lnTo>
                      <a:pt x="4640061" y="673757"/>
                    </a:lnTo>
                    <a:lnTo>
                      <a:pt x="4639174" y="672649"/>
                    </a:lnTo>
                    <a:lnTo>
                      <a:pt x="4638177" y="671430"/>
                    </a:lnTo>
                    <a:lnTo>
                      <a:pt x="4637511" y="668771"/>
                    </a:lnTo>
                    <a:lnTo>
                      <a:pt x="4636958" y="665890"/>
                    </a:lnTo>
                    <a:lnTo>
                      <a:pt x="4636514" y="663895"/>
                    </a:lnTo>
                    <a:lnTo>
                      <a:pt x="4634963" y="661900"/>
                    </a:lnTo>
                    <a:lnTo>
                      <a:pt x="4631639" y="659241"/>
                    </a:lnTo>
                    <a:lnTo>
                      <a:pt x="4630419" y="657024"/>
                    </a:lnTo>
                    <a:lnTo>
                      <a:pt x="4629533" y="652148"/>
                    </a:lnTo>
                    <a:lnTo>
                      <a:pt x="4629533" y="646829"/>
                    </a:lnTo>
                    <a:cubicBezTo>
                      <a:pt x="4629533" y="646829"/>
                      <a:pt x="4630419" y="642175"/>
                      <a:pt x="4630419" y="642175"/>
                    </a:cubicBezTo>
                    <a:lnTo>
                      <a:pt x="4631971" y="639183"/>
                    </a:lnTo>
                    <a:lnTo>
                      <a:pt x="4626763" y="627769"/>
                    </a:lnTo>
                    <a:lnTo>
                      <a:pt x="4624989" y="625220"/>
                    </a:lnTo>
                    <a:lnTo>
                      <a:pt x="4615348" y="626993"/>
                    </a:lnTo>
                    <a:lnTo>
                      <a:pt x="4614906" y="622893"/>
                    </a:lnTo>
                    <a:lnTo>
                      <a:pt x="4589196" y="591200"/>
                    </a:lnTo>
                    <a:lnTo>
                      <a:pt x="4585761" y="588430"/>
                    </a:lnTo>
                    <a:lnTo>
                      <a:pt x="4584543" y="586657"/>
                    </a:lnTo>
                    <a:lnTo>
                      <a:pt x="4582215" y="580118"/>
                    </a:lnTo>
                    <a:lnTo>
                      <a:pt x="4579222" y="578235"/>
                    </a:lnTo>
                    <a:lnTo>
                      <a:pt x="4573017" y="580118"/>
                    </a:lnTo>
                    <a:lnTo>
                      <a:pt x="4569803" y="580118"/>
                    </a:lnTo>
                    <a:cubicBezTo>
                      <a:pt x="4569803" y="580118"/>
                      <a:pt x="4559609" y="570699"/>
                      <a:pt x="4559609" y="570699"/>
                    </a:cubicBezTo>
                    <a:lnTo>
                      <a:pt x="4555176" y="570256"/>
                    </a:lnTo>
                    <a:lnTo>
                      <a:pt x="4553403" y="569037"/>
                    </a:lnTo>
                    <a:lnTo>
                      <a:pt x="4552628" y="565048"/>
                    </a:lnTo>
                    <a:lnTo>
                      <a:pt x="4552406" y="558842"/>
                    </a:lnTo>
                    <a:lnTo>
                      <a:pt x="4551519" y="555739"/>
                    </a:lnTo>
                    <a:lnTo>
                      <a:pt x="4549968" y="554631"/>
                    </a:lnTo>
                    <a:lnTo>
                      <a:pt x="4547640" y="554631"/>
                    </a:lnTo>
                    <a:cubicBezTo>
                      <a:pt x="4547640" y="554631"/>
                      <a:pt x="4544759" y="553412"/>
                      <a:pt x="4544759" y="553412"/>
                    </a:cubicBezTo>
                    <a:lnTo>
                      <a:pt x="4537113" y="545322"/>
                    </a:lnTo>
                    <a:lnTo>
                      <a:pt x="4527472" y="546209"/>
                    </a:lnTo>
                    <a:lnTo>
                      <a:pt x="4525366" y="543217"/>
                    </a:lnTo>
                    <a:lnTo>
                      <a:pt x="4525366" y="540225"/>
                    </a:lnTo>
                    <a:cubicBezTo>
                      <a:pt x="4525366" y="540225"/>
                      <a:pt x="4526254" y="528146"/>
                      <a:pt x="4526254" y="528146"/>
                    </a:cubicBezTo>
                    <a:lnTo>
                      <a:pt x="4525144" y="524378"/>
                    </a:lnTo>
                    <a:lnTo>
                      <a:pt x="4522596" y="521940"/>
                    </a:lnTo>
                    <a:lnTo>
                      <a:pt x="4517721" y="520167"/>
                    </a:lnTo>
                    <a:lnTo>
                      <a:pt x="4514507" y="516954"/>
                    </a:lnTo>
                    <a:lnTo>
                      <a:pt x="4504533" y="494791"/>
                    </a:lnTo>
                    <a:lnTo>
                      <a:pt x="4500322" y="488585"/>
                    </a:lnTo>
                    <a:lnTo>
                      <a:pt x="4478381" y="468306"/>
                    </a:lnTo>
                    <a:lnTo>
                      <a:pt x="4473395" y="466311"/>
                    </a:lnTo>
                    <a:lnTo>
                      <a:pt x="4471399" y="463984"/>
                    </a:lnTo>
                    <a:lnTo>
                      <a:pt x="4469959" y="460659"/>
                    </a:lnTo>
                    <a:lnTo>
                      <a:pt x="4469405" y="456559"/>
                    </a:lnTo>
                    <a:lnTo>
                      <a:pt x="4467188" y="452016"/>
                    </a:lnTo>
                    <a:lnTo>
                      <a:pt x="4462202" y="455119"/>
                    </a:lnTo>
                    <a:lnTo>
                      <a:pt x="4453225" y="465425"/>
                    </a:lnTo>
                    <a:lnTo>
                      <a:pt x="4450124" y="467308"/>
                    </a:lnTo>
                    <a:lnTo>
                      <a:pt x="4439263" y="467308"/>
                    </a:lnTo>
                    <a:cubicBezTo>
                      <a:pt x="4439263" y="467308"/>
                      <a:pt x="4436050" y="468527"/>
                      <a:pt x="4436050" y="468527"/>
                    </a:cubicBezTo>
                    <a:lnTo>
                      <a:pt x="4435162" y="469414"/>
                    </a:lnTo>
                    <a:lnTo>
                      <a:pt x="4433944" y="472849"/>
                    </a:lnTo>
                    <a:lnTo>
                      <a:pt x="4433944" y="473403"/>
                    </a:lnTo>
                    <a:cubicBezTo>
                      <a:pt x="4433944" y="473403"/>
                      <a:pt x="4434720" y="473736"/>
                      <a:pt x="4434720" y="473736"/>
                    </a:cubicBezTo>
                    <a:lnTo>
                      <a:pt x="4435053" y="476395"/>
                    </a:lnTo>
                    <a:lnTo>
                      <a:pt x="4435606" y="478501"/>
                    </a:lnTo>
                    <a:lnTo>
                      <a:pt x="4436714" y="479055"/>
                    </a:lnTo>
                    <a:lnTo>
                      <a:pt x="4437380" y="479941"/>
                    </a:lnTo>
                    <a:lnTo>
                      <a:pt x="4436714" y="483266"/>
                    </a:lnTo>
                    <a:lnTo>
                      <a:pt x="4434831" y="487477"/>
                    </a:lnTo>
                    <a:lnTo>
                      <a:pt x="4433722" y="489250"/>
                    </a:lnTo>
                    <a:lnTo>
                      <a:pt x="4432836" y="490026"/>
                    </a:lnTo>
                    <a:lnTo>
                      <a:pt x="4427628" y="492353"/>
                    </a:lnTo>
                    <a:lnTo>
                      <a:pt x="4424746" y="494680"/>
                    </a:lnTo>
                    <a:lnTo>
                      <a:pt x="4422751" y="497229"/>
                    </a:lnTo>
                    <a:lnTo>
                      <a:pt x="4423528" y="501883"/>
                    </a:lnTo>
                    <a:lnTo>
                      <a:pt x="4414662" y="497229"/>
                    </a:lnTo>
                    <a:lnTo>
                      <a:pt x="4410008" y="496674"/>
                    </a:lnTo>
                    <a:lnTo>
                      <a:pt x="4407127" y="501883"/>
                    </a:lnTo>
                    <a:lnTo>
                      <a:pt x="4410229" y="502215"/>
                    </a:lnTo>
                    <a:lnTo>
                      <a:pt x="4425854" y="512854"/>
                    </a:lnTo>
                    <a:lnTo>
                      <a:pt x="4427406" y="514627"/>
                    </a:lnTo>
                    <a:lnTo>
                      <a:pt x="4430065" y="519502"/>
                    </a:lnTo>
                    <a:lnTo>
                      <a:pt x="4439153" y="526595"/>
                    </a:lnTo>
                    <a:lnTo>
                      <a:pt x="4440483" y="528146"/>
                    </a:lnTo>
                    <a:lnTo>
                      <a:pt x="4441036" y="531470"/>
                    </a:lnTo>
                    <a:lnTo>
                      <a:pt x="4443584" y="537122"/>
                    </a:lnTo>
                    <a:lnTo>
                      <a:pt x="4444472" y="540668"/>
                    </a:lnTo>
                    <a:lnTo>
                      <a:pt x="4404024" y="522162"/>
                    </a:lnTo>
                    <a:lnTo>
                      <a:pt x="4399591" y="522162"/>
                    </a:lnTo>
                    <a:cubicBezTo>
                      <a:pt x="4399591" y="522162"/>
                      <a:pt x="4397707" y="525819"/>
                      <a:pt x="4397707" y="525819"/>
                    </a:cubicBezTo>
                    <a:lnTo>
                      <a:pt x="4399038" y="532800"/>
                    </a:lnTo>
                    <a:lnTo>
                      <a:pt x="4402029" y="534684"/>
                    </a:lnTo>
                    <a:close/>
                    <a:moveTo>
                      <a:pt x="3972841" y="933841"/>
                    </a:moveTo>
                    <a:lnTo>
                      <a:pt x="3970957" y="933620"/>
                    </a:lnTo>
                    <a:lnTo>
                      <a:pt x="3969295" y="934728"/>
                    </a:lnTo>
                    <a:lnTo>
                      <a:pt x="3967855" y="937387"/>
                    </a:lnTo>
                    <a:lnTo>
                      <a:pt x="3965416" y="944369"/>
                    </a:lnTo>
                    <a:lnTo>
                      <a:pt x="3964641" y="944369"/>
                    </a:lnTo>
                    <a:lnTo>
                      <a:pt x="3962646" y="947915"/>
                    </a:lnTo>
                    <a:lnTo>
                      <a:pt x="3963755" y="950020"/>
                    </a:lnTo>
                    <a:lnTo>
                      <a:pt x="3966303" y="950907"/>
                    </a:lnTo>
                    <a:lnTo>
                      <a:pt x="3970514" y="950353"/>
                    </a:lnTo>
                    <a:lnTo>
                      <a:pt x="3973174" y="949023"/>
                    </a:lnTo>
                    <a:lnTo>
                      <a:pt x="3975611" y="946474"/>
                    </a:lnTo>
                    <a:lnTo>
                      <a:pt x="3976941" y="942263"/>
                    </a:lnTo>
                    <a:lnTo>
                      <a:pt x="3976609" y="937387"/>
                    </a:lnTo>
                    <a:lnTo>
                      <a:pt x="3974946" y="934728"/>
                    </a:lnTo>
                    <a:lnTo>
                      <a:pt x="3972731" y="933730"/>
                    </a:lnTo>
                    <a:close/>
                    <a:moveTo>
                      <a:pt x="4061493" y="955450"/>
                    </a:moveTo>
                    <a:lnTo>
                      <a:pt x="4053182" y="953123"/>
                    </a:lnTo>
                    <a:lnTo>
                      <a:pt x="4049637" y="953566"/>
                    </a:lnTo>
                    <a:lnTo>
                      <a:pt x="4039220" y="959550"/>
                    </a:lnTo>
                    <a:lnTo>
                      <a:pt x="4038444" y="959550"/>
                    </a:lnTo>
                    <a:lnTo>
                      <a:pt x="4036782" y="963872"/>
                    </a:lnTo>
                    <a:lnTo>
                      <a:pt x="4040550" y="964094"/>
                    </a:lnTo>
                    <a:lnTo>
                      <a:pt x="4052739" y="959550"/>
                    </a:lnTo>
                    <a:lnTo>
                      <a:pt x="4068586" y="963872"/>
                    </a:lnTo>
                    <a:lnTo>
                      <a:pt x="4065593" y="958664"/>
                    </a:lnTo>
                    <a:lnTo>
                      <a:pt x="4061272" y="955450"/>
                    </a:lnTo>
                    <a:close/>
                    <a:moveTo>
                      <a:pt x="3810940" y="198249"/>
                    </a:moveTo>
                    <a:lnTo>
                      <a:pt x="3807948" y="198249"/>
                    </a:lnTo>
                    <a:cubicBezTo>
                      <a:pt x="3807948" y="198249"/>
                      <a:pt x="3806840" y="194481"/>
                      <a:pt x="3806840" y="194481"/>
                    </a:cubicBezTo>
                    <a:lnTo>
                      <a:pt x="3807173" y="189051"/>
                    </a:lnTo>
                    <a:lnTo>
                      <a:pt x="3808502" y="183510"/>
                    </a:lnTo>
                    <a:lnTo>
                      <a:pt x="3806508" y="182624"/>
                    </a:lnTo>
                    <a:lnTo>
                      <a:pt x="3802740" y="179410"/>
                    </a:lnTo>
                    <a:lnTo>
                      <a:pt x="3800634" y="178856"/>
                    </a:lnTo>
                    <a:lnTo>
                      <a:pt x="3798861" y="179632"/>
                    </a:lnTo>
                    <a:lnTo>
                      <a:pt x="3795536" y="182624"/>
                    </a:lnTo>
                    <a:lnTo>
                      <a:pt x="3793764" y="183399"/>
                    </a:lnTo>
                    <a:lnTo>
                      <a:pt x="3793764" y="185837"/>
                    </a:lnTo>
                    <a:lnTo>
                      <a:pt x="3798086" y="185394"/>
                    </a:lnTo>
                    <a:lnTo>
                      <a:pt x="3800191" y="186059"/>
                    </a:lnTo>
                    <a:lnTo>
                      <a:pt x="3802186" y="188275"/>
                    </a:lnTo>
                    <a:lnTo>
                      <a:pt x="3797199" y="192043"/>
                    </a:lnTo>
                    <a:lnTo>
                      <a:pt x="3791325" y="190270"/>
                    </a:lnTo>
                    <a:lnTo>
                      <a:pt x="3759411" y="161790"/>
                    </a:lnTo>
                    <a:lnTo>
                      <a:pt x="3759411" y="159353"/>
                    </a:lnTo>
                    <a:lnTo>
                      <a:pt x="3765062" y="160350"/>
                    </a:lnTo>
                    <a:lnTo>
                      <a:pt x="3767722" y="159907"/>
                    </a:lnTo>
                    <a:lnTo>
                      <a:pt x="3770271" y="156693"/>
                    </a:lnTo>
                    <a:lnTo>
                      <a:pt x="3767168" y="151817"/>
                    </a:lnTo>
                    <a:lnTo>
                      <a:pt x="3758856" y="143506"/>
                    </a:lnTo>
                    <a:lnTo>
                      <a:pt x="3755421" y="142176"/>
                    </a:lnTo>
                    <a:lnTo>
                      <a:pt x="3758303" y="140957"/>
                    </a:lnTo>
                    <a:lnTo>
                      <a:pt x="3762071" y="142952"/>
                    </a:lnTo>
                    <a:lnTo>
                      <a:pt x="3768719" y="149490"/>
                    </a:lnTo>
                    <a:lnTo>
                      <a:pt x="3770825" y="153147"/>
                    </a:lnTo>
                    <a:lnTo>
                      <a:pt x="3773373" y="161680"/>
                    </a:lnTo>
                    <a:lnTo>
                      <a:pt x="3774814" y="165337"/>
                    </a:lnTo>
                    <a:lnTo>
                      <a:pt x="3784788" y="175864"/>
                    </a:lnTo>
                    <a:lnTo>
                      <a:pt x="3786450" y="175088"/>
                    </a:lnTo>
                    <a:lnTo>
                      <a:pt x="3785674" y="169215"/>
                    </a:lnTo>
                    <a:lnTo>
                      <a:pt x="3783680" y="166112"/>
                    </a:lnTo>
                    <a:lnTo>
                      <a:pt x="3781352" y="164118"/>
                    </a:lnTo>
                    <a:lnTo>
                      <a:pt x="3779469" y="161680"/>
                    </a:lnTo>
                    <a:lnTo>
                      <a:pt x="3777806" y="157025"/>
                    </a:lnTo>
                    <a:lnTo>
                      <a:pt x="3775590" y="148271"/>
                    </a:lnTo>
                    <a:lnTo>
                      <a:pt x="3774038" y="144614"/>
                    </a:lnTo>
                    <a:lnTo>
                      <a:pt x="3771047" y="140957"/>
                    </a:lnTo>
                    <a:lnTo>
                      <a:pt x="3754867" y="130984"/>
                    </a:lnTo>
                    <a:lnTo>
                      <a:pt x="3751210" y="130541"/>
                    </a:lnTo>
                    <a:lnTo>
                      <a:pt x="3748773" y="133976"/>
                    </a:lnTo>
                    <a:lnTo>
                      <a:pt x="3748773" y="138852"/>
                    </a:lnTo>
                    <a:cubicBezTo>
                      <a:pt x="3748773" y="138852"/>
                      <a:pt x="3750545" y="143395"/>
                      <a:pt x="3750545" y="143395"/>
                    </a:cubicBezTo>
                    <a:lnTo>
                      <a:pt x="3754535" y="149601"/>
                    </a:lnTo>
                    <a:lnTo>
                      <a:pt x="3752540" y="151152"/>
                    </a:lnTo>
                    <a:lnTo>
                      <a:pt x="3750545" y="149047"/>
                    </a:lnTo>
                    <a:lnTo>
                      <a:pt x="3746778" y="142398"/>
                    </a:lnTo>
                    <a:lnTo>
                      <a:pt x="3744119" y="140181"/>
                    </a:lnTo>
                    <a:lnTo>
                      <a:pt x="3730821" y="137633"/>
                    </a:lnTo>
                    <a:lnTo>
                      <a:pt x="3728272" y="138741"/>
                    </a:lnTo>
                    <a:lnTo>
                      <a:pt x="3725723" y="141400"/>
                    </a:lnTo>
                    <a:lnTo>
                      <a:pt x="3723174" y="143063"/>
                    </a:lnTo>
                    <a:lnTo>
                      <a:pt x="3717634" y="141733"/>
                    </a:lnTo>
                    <a:lnTo>
                      <a:pt x="3714974" y="143728"/>
                    </a:lnTo>
                    <a:lnTo>
                      <a:pt x="3712869" y="146165"/>
                    </a:lnTo>
                    <a:lnTo>
                      <a:pt x="3700124" y="151485"/>
                    </a:lnTo>
                    <a:lnTo>
                      <a:pt x="3697243" y="153701"/>
                    </a:lnTo>
                    <a:lnTo>
                      <a:pt x="3695470" y="157025"/>
                    </a:lnTo>
                    <a:lnTo>
                      <a:pt x="3694916" y="165891"/>
                    </a:lnTo>
                    <a:lnTo>
                      <a:pt x="3696800" y="172983"/>
                    </a:lnTo>
                    <a:lnTo>
                      <a:pt x="3699792" y="178191"/>
                    </a:lnTo>
                    <a:lnTo>
                      <a:pt x="3710763" y="187832"/>
                    </a:lnTo>
                    <a:lnTo>
                      <a:pt x="3721845" y="191378"/>
                    </a:lnTo>
                    <a:lnTo>
                      <a:pt x="3728826" y="186170"/>
                    </a:lnTo>
                    <a:lnTo>
                      <a:pt x="3734145" y="186724"/>
                    </a:lnTo>
                    <a:lnTo>
                      <a:pt x="3739354" y="190270"/>
                    </a:lnTo>
                    <a:lnTo>
                      <a:pt x="3743675" y="195811"/>
                    </a:lnTo>
                    <a:lnTo>
                      <a:pt x="3745448" y="199578"/>
                    </a:lnTo>
                    <a:lnTo>
                      <a:pt x="3746999" y="205230"/>
                    </a:lnTo>
                    <a:lnTo>
                      <a:pt x="3748440" y="208000"/>
                    </a:lnTo>
                    <a:lnTo>
                      <a:pt x="3756641" y="212211"/>
                    </a:lnTo>
                    <a:lnTo>
                      <a:pt x="3758413" y="215203"/>
                    </a:lnTo>
                    <a:lnTo>
                      <a:pt x="3758856" y="218750"/>
                    </a:lnTo>
                    <a:lnTo>
                      <a:pt x="3758856" y="226507"/>
                    </a:lnTo>
                    <a:cubicBezTo>
                      <a:pt x="3758856" y="226507"/>
                      <a:pt x="3758856" y="228390"/>
                      <a:pt x="3758856" y="228390"/>
                    </a:cubicBezTo>
                    <a:lnTo>
                      <a:pt x="3761406" y="234042"/>
                    </a:lnTo>
                    <a:lnTo>
                      <a:pt x="3761960" y="237034"/>
                    </a:lnTo>
                    <a:lnTo>
                      <a:pt x="3761517" y="241578"/>
                    </a:lnTo>
                    <a:lnTo>
                      <a:pt x="3776698" y="251551"/>
                    </a:lnTo>
                    <a:lnTo>
                      <a:pt x="3779247" y="254100"/>
                    </a:lnTo>
                    <a:lnTo>
                      <a:pt x="3781020" y="258311"/>
                    </a:lnTo>
                    <a:lnTo>
                      <a:pt x="3781020" y="263851"/>
                    </a:lnTo>
                    <a:cubicBezTo>
                      <a:pt x="3781020" y="263851"/>
                      <a:pt x="3785895" y="272495"/>
                      <a:pt x="3785895" y="272495"/>
                    </a:cubicBezTo>
                    <a:lnTo>
                      <a:pt x="3785563" y="277371"/>
                    </a:lnTo>
                    <a:lnTo>
                      <a:pt x="3785342" y="285017"/>
                    </a:lnTo>
                    <a:lnTo>
                      <a:pt x="3791215" y="285682"/>
                    </a:lnTo>
                    <a:lnTo>
                      <a:pt x="3797864" y="281914"/>
                    </a:lnTo>
                    <a:lnTo>
                      <a:pt x="3799969" y="276152"/>
                    </a:lnTo>
                    <a:lnTo>
                      <a:pt x="3796423" y="271387"/>
                    </a:lnTo>
                    <a:lnTo>
                      <a:pt x="3791991" y="268062"/>
                    </a:lnTo>
                    <a:lnTo>
                      <a:pt x="3788888" y="261968"/>
                    </a:lnTo>
                    <a:lnTo>
                      <a:pt x="3789553" y="248670"/>
                    </a:lnTo>
                    <a:lnTo>
                      <a:pt x="3791215" y="243129"/>
                    </a:lnTo>
                    <a:lnTo>
                      <a:pt x="3793210" y="242353"/>
                    </a:lnTo>
                    <a:lnTo>
                      <a:pt x="3795426" y="243572"/>
                    </a:lnTo>
                    <a:lnTo>
                      <a:pt x="3797975" y="243905"/>
                    </a:lnTo>
                    <a:lnTo>
                      <a:pt x="3799304" y="243240"/>
                    </a:lnTo>
                    <a:lnTo>
                      <a:pt x="3800302" y="242242"/>
                    </a:lnTo>
                    <a:lnTo>
                      <a:pt x="3801299" y="240580"/>
                    </a:lnTo>
                    <a:lnTo>
                      <a:pt x="3802297" y="238031"/>
                    </a:lnTo>
                    <a:lnTo>
                      <a:pt x="3802518" y="235926"/>
                    </a:lnTo>
                    <a:lnTo>
                      <a:pt x="3801188" y="232047"/>
                    </a:lnTo>
                    <a:lnTo>
                      <a:pt x="3801188" y="229499"/>
                    </a:lnTo>
                    <a:cubicBezTo>
                      <a:pt x="3801188" y="229499"/>
                      <a:pt x="3802851" y="225509"/>
                      <a:pt x="3802851" y="225509"/>
                    </a:cubicBezTo>
                    <a:lnTo>
                      <a:pt x="3807394" y="220855"/>
                    </a:lnTo>
                    <a:lnTo>
                      <a:pt x="3808945" y="215093"/>
                    </a:lnTo>
                    <a:lnTo>
                      <a:pt x="3807616" y="208887"/>
                    </a:lnTo>
                    <a:lnTo>
                      <a:pt x="3807394" y="206671"/>
                    </a:lnTo>
                    <a:lnTo>
                      <a:pt x="3807837" y="204787"/>
                    </a:lnTo>
                    <a:lnTo>
                      <a:pt x="3810497" y="198249"/>
                    </a:lnTo>
                    <a:close/>
                    <a:moveTo>
                      <a:pt x="4003205" y="955450"/>
                    </a:moveTo>
                    <a:lnTo>
                      <a:pt x="4001653" y="956226"/>
                    </a:lnTo>
                    <a:lnTo>
                      <a:pt x="4001431" y="958331"/>
                    </a:lnTo>
                    <a:lnTo>
                      <a:pt x="4002761" y="960437"/>
                    </a:lnTo>
                    <a:lnTo>
                      <a:pt x="4005753" y="962542"/>
                    </a:lnTo>
                    <a:lnTo>
                      <a:pt x="4010075" y="964315"/>
                    </a:lnTo>
                    <a:lnTo>
                      <a:pt x="4013622" y="963207"/>
                    </a:lnTo>
                    <a:lnTo>
                      <a:pt x="4013954" y="959218"/>
                    </a:lnTo>
                    <a:lnTo>
                      <a:pt x="4012956" y="956780"/>
                    </a:lnTo>
                    <a:lnTo>
                      <a:pt x="4008524" y="955561"/>
                    </a:lnTo>
                    <a:lnTo>
                      <a:pt x="4003315" y="955561"/>
                    </a:lnTo>
                    <a:close/>
                    <a:moveTo>
                      <a:pt x="3920425" y="1165889"/>
                    </a:moveTo>
                    <a:lnTo>
                      <a:pt x="3920647" y="1167662"/>
                    </a:lnTo>
                    <a:lnTo>
                      <a:pt x="3921201" y="1169989"/>
                    </a:lnTo>
                    <a:lnTo>
                      <a:pt x="3922974" y="1171208"/>
                    </a:lnTo>
                    <a:lnTo>
                      <a:pt x="3933834" y="1166997"/>
                    </a:lnTo>
                    <a:lnTo>
                      <a:pt x="3934831" y="1165556"/>
                    </a:lnTo>
                    <a:lnTo>
                      <a:pt x="3936272" y="1161677"/>
                    </a:lnTo>
                    <a:lnTo>
                      <a:pt x="3936826" y="1156691"/>
                    </a:lnTo>
                    <a:lnTo>
                      <a:pt x="3936494" y="1152480"/>
                    </a:lnTo>
                    <a:lnTo>
                      <a:pt x="3935275" y="1151039"/>
                    </a:lnTo>
                    <a:lnTo>
                      <a:pt x="3934056" y="1150818"/>
                    </a:lnTo>
                    <a:lnTo>
                      <a:pt x="3932948" y="1150264"/>
                    </a:lnTo>
                    <a:lnTo>
                      <a:pt x="3931618" y="1150264"/>
                    </a:lnTo>
                    <a:cubicBezTo>
                      <a:pt x="3931618" y="1150264"/>
                      <a:pt x="3932172" y="1149599"/>
                      <a:pt x="3932172" y="1149599"/>
                    </a:cubicBezTo>
                    <a:lnTo>
                      <a:pt x="3934831" y="1147936"/>
                    </a:lnTo>
                    <a:lnTo>
                      <a:pt x="3936383" y="1146274"/>
                    </a:lnTo>
                    <a:lnTo>
                      <a:pt x="3935385" y="1144944"/>
                    </a:lnTo>
                    <a:lnTo>
                      <a:pt x="3932394" y="1146163"/>
                    </a:lnTo>
                    <a:lnTo>
                      <a:pt x="3925190" y="1153366"/>
                    </a:lnTo>
                    <a:lnTo>
                      <a:pt x="3922199" y="1157245"/>
                    </a:lnTo>
                    <a:lnTo>
                      <a:pt x="3920868" y="1161123"/>
                    </a:lnTo>
                    <a:lnTo>
                      <a:pt x="3920868" y="1163561"/>
                    </a:lnTo>
                    <a:cubicBezTo>
                      <a:pt x="3920868" y="1163561"/>
                      <a:pt x="3920758" y="1165113"/>
                      <a:pt x="3920758" y="1165113"/>
                    </a:cubicBezTo>
                    <a:lnTo>
                      <a:pt x="3920536" y="1165999"/>
                    </a:lnTo>
                    <a:close/>
                    <a:moveTo>
                      <a:pt x="1842970" y="2262628"/>
                    </a:moveTo>
                    <a:lnTo>
                      <a:pt x="1846295" y="2264290"/>
                    </a:lnTo>
                    <a:lnTo>
                      <a:pt x="1852500" y="2273377"/>
                    </a:lnTo>
                    <a:lnTo>
                      <a:pt x="1854938" y="2275261"/>
                    </a:lnTo>
                    <a:lnTo>
                      <a:pt x="1858373" y="2275040"/>
                    </a:lnTo>
                    <a:lnTo>
                      <a:pt x="1861476" y="2272602"/>
                    </a:lnTo>
                    <a:lnTo>
                      <a:pt x="1862806" y="2267947"/>
                    </a:lnTo>
                    <a:lnTo>
                      <a:pt x="1861254" y="2264623"/>
                    </a:lnTo>
                    <a:lnTo>
                      <a:pt x="1853830" y="2259193"/>
                    </a:lnTo>
                    <a:lnTo>
                      <a:pt x="1851281" y="2256312"/>
                    </a:lnTo>
                    <a:lnTo>
                      <a:pt x="1848511" y="2254096"/>
                    </a:lnTo>
                    <a:lnTo>
                      <a:pt x="1844521" y="2254317"/>
                    </a:lnTo>
                    <a:lnTo>
                      <a:pt x="1841530" y="2256755"/>
                    </a:lnTo>
                    <a:lnTo>
                      <a:pt x="1841530" y="2260966"/>
                    </a:lnTo>
                    <a:cubicBezTo>
                      <a:pt x="1841530" y="2260966"/>
                      <a:pt x="1842970" y="2262739"/>
                      <a:pt x="1842970" y="2262739"/>
                    </a:cubicBezTo>
                    <a:close/>
                    <a:moveTo>
                      <a:pt x="1865244" y="2065044"/>
                    </a:moveTo>
                    <a:lnTo>
                      <a:pt x="1866130" y="2064490"/>
                    </a:lnTo>
                    <a:lnTo>
                      <a:pt x="1866352" y="2063493"/>
                    </a:lnTo>
                    <a:lnTo>
                      <a:pt x="1868901" y="2063493"/>
                    </a:lnTo>
                    <a:cubicBezTo>
                      <a:pt x="1868901" y="2063493"/>
                      <a:pt x="1873334" y="2061720"/>
                      <a:pt x="1873334" y="2061720"/>
                    </a:cubicBezTo>
                    <a:lnTo>
                      <a:pt x="1880758" y="2061388"/>
                    </a:lnTo>
                    <a:lnTo>
                      <a:pt x="1884636" y="2059504"/>
                    </a:lnTo>
                    <a:lnTo>
                      <a:pt x="1887407" y="2057176"/>
                    </a:lnTo>
                    <a:lnTo>
                      <a:pt x="1886188" y="2055847"/>
                    </a:lnTo>
                    <a:lnTo>
                      <a:pt x="1881866" y="2056179"/>
                    </a:lnTo>
                    <a:lnTo>
                      <a:pt x="1879650" y="2056955"/>
                    </a:lnTo>
                    <a:lnTo>
                      <a:pt x="1865798" y="2056401"/>
                    </a:lnTo>
                    <a:lnTo>
                      <a:pt x="1864579" y="2056068"/>
                    </a:lnTo>
                    <a:lnTo>
                      <a:pt x="1864247" y="2055182"/>
                    </a:lnTo>
                    <a:lnTo>
                      <a:pt x="1863582" y="2054184"/>
                    </a:lnTo>
                    <a:lnTo>
                      <a:pt x="1862141" y="2053076"/>
                    </a:lnTo>
                    <a:lnTo>
                      <a:pt x="1860700" y="2050971"/>
                    </a:lnTo>
                    <a:lnTo>
                      <a:pt x="1859038" y="2049309"/>
                    </a:lnTo>
                    <a:lnTo>
                      <a:pt x="1857708" y="2049087"/>
                    </a:lnTo>
                    <a:lnTo>
                      <a:pt x="1856932" y="2049309"/>
                    </a:lnTo>
                    <a:lnTo>
                      <a:pt x="1857154" y="2047757"/>
                    </a:lnTo>
                    <a:lnTo>
                      <a:pt x="1856932" y="2047203"/>
                    </a:lnTo>
                    <a:lnTo>
                      <a:pt x="1854273" y="2047979"/>
                    </a:lnTo>
                    <a:lnTo>
                      <a:pt x="1852389" y="2049973"/>
                    </a:lnTo>
                    <a:lnTo>
                      <a:pt x="1851613" y="2053409"/>
                    </a:lnTo>
                    <a:lnTo>
                      <a:pt x="1851613" y="2057066"/>
                    </a:lnTo>
                    <a:cubicBezTo>
                      <a:pt x="1851613" y="2057066"/>
                      <a:pt x="1852611" y="2059282"/>
                      <a:pt x="1852611" y="2059282"/>
                    </a:cubicBezTo>
                    <a:lnTo>
                      <a:pt x="1860811" y="2062939"/>
                    </a:lnTo>
                    <a:lnTo>
                      <a:pt x="1861476" y="2063493"/>
                    </a:lnTo>
                    <a:lnTo>
                      <a:pt x="1863249" y="2064490"/>
                    </a:lnTo>
                    <a:lnTo>
                      <a:pt x="1865465" y="2064934"/>
                    </a:lnTo>
                    <a:close/>
                    <a:moveTo>
                      <a:pt x="1847070" y="2092859"/>
                    </a:moveTo>
                    <a:lnTo>
                      <a:pt x="1848732" y="2092859"/>
                    </a:lnTo>
                    <a:cubicBezTo>
                      <a:pt x="1848732" y="2092859"/>
                      <a:pt x="1852832" y="2091862"/>
                      <a:pt x="1852832" y="2091862"/>
                    </a:cubicBezTo>
                    <a:lnTo>
                      <a:pt x="1858373" y="2091640"/>
                    </a:lnTo>
                    <a:lnTo>
                      <a:pt x="1859703" y="2090975"/>
                    </a:lnTo>
                    <a:lnTo>
                      <a:pt x="1860700" y="2088980"/>
                    </a:lnTo>
                    <a:lnTo>
                      <a:pt x="1860479" y="2086542"/>
                    </a:lnTo>
                    <a:lnTo>
                      <a:pt x="1859260" y="2084991"/>
                    </a:lnTo>
                    <a:lnTo>
                      <a:pt x="1858595" y="2084437"/>
                    </a:lnTo>
                    <a:lnTo>
                      <a:pt x="1857376" y="2083994"/>
                    </a:lnTo>
                    <a:lnTo>
                      <a:pt x="1854938" y="2083772"/>
                    </a:lnTo>
                    <a:lnTo>
                      <a:pt x="1853719" y="2083772"/>
                    </a:lnTo>
                    <a:cubicBezTo>
                      <a:pt x="1853719" y="2083772"/>
                      <a:pt x="1852832" y="2084215"/>
                      <a:pt x="1852832" y="2084215"/>
                    </a:cubicBezTo>
                    <a:lnTo>
                      <a:pt x="1849619" y="2084215"/>
                    </a:lnTo>
                    <a:cubicBezTo>
                      <a:pt x="1849619" y="2084215"/>
                      <a:pt x="1846516" y="2086099"/>
                      <a:pt x="1846516" y="2086099"/>
                    </a:cubicBezTo>
                    <a:lnTo>
                      <a:pt x="1845630" y="2087872"/>
                    </a:lnTo>
                    <a:lnTo>
                      <a:pt x="1846295" y="2089978"/>
                    </a:lnTo>
                    <a:lnTo>
                      <a:pt x="1846516" y="2091640"/>
                    </a:lnTo>
                    <a:lnTo>
                      <a:pt x="1847181" y="2092970"/>
                    </a:lnTo>
                    <a:close/>
                    <a:moveTo>
                      <a:pt x="2294764" y="2178852"/>
                    </a:moveTo>
                    <a:lnTo>
                      <a:pt x="2292216" y="2181290"/>
                    </a:lnTo>
                    <a:lnTo>
                      <a:pt x="2291218" y="2183949"/>
                    </a:lnTo>
                    <a:lnTo>
                      <a:pt x="2292991" y="2183506"/>
                    </a:lnTo>
                    <a:lnTo>
                      <a:pt x="2294543" y="2182952"/>
                    </a:lnTo>
                    <a:lnTo>
                      <a:pt x="2296427" y="2182952"/>
                    </a:lnTo>
                    <a:cubicBezTo>
                      <a:pt x="2296427" y="2182952"/>
                      <a:pt x="2301967" y="2187274"/>
                      <a:pt x="2301967" y="2187274"/>
                    </a:cubicBezTo>
                    <a:lnTo>
                      <a:pt x="2304073" y="2188382"/>
                    </a:lnTo>
                    <a:lnTo>
                      <a:pt x="2313492" y="2189490"/>
                    </a:lnTo>
                    <a:lnTo>
                      <a:pt x="2317260" y="2191152"/>
                    </a:lnTo>
                    <a:lnTo>
                      <a:pt x="2318922" y="2192371"/>
                    </a:lnTo>
                    <a:lnTo>
                      <a:pt x="2323576" y="2197025"/>
                    </a:lnTo>
                    <a:lnTo>
                      <a:pt x="2325792" y="2201347"/>
                    </a:lnTo>
                    <a:lnTo>
                      <a:pt x="2327566" y="2207220"/>
                    </a:lnTo>
                    <a:lnTo>
                      <a:pt x="2332995" y="2211875"/>
                    </a:lnTo>
                    <a:lnTo>
                      <a:pt x="2348953" y="2211875"/>
                    </a:lnTo>
                    <a:lnTo>
                      <a:pt x="2360256" y="2214534"/>
                    </a:lnTo>
                    <a:lnTo>
                      <a:pt x="2362805" y="2213426"/>
                    </a:lnTo>
                    <a:lnTo>
                      <a:pt x="2363138" y="2211986"/>
                    </a:lnTo>
                    <a:lnTo>
                      <a:pt x="2362805" y="2210877"/>
                    </a:lnTo>
                    <a:lnTo>
                      <a:pt x="2362473" y="2209880"/>
                    </a:lnTo>
                    <a:lnTo>
                      <a:pt x="2361918" y="2207664"/>
                    </a:lnTo>
                    <a:lnTo>
                      <a:pt x="2361586" y="2205115"/>
                    </a:lnTo>
                    <a:lnTo>
                      <a:pt x="2359813" y="2201791"/>
                    </a:lnTo>
                    <a:lnTo>
                      <a:pt x="2355934" y="2200239"/>
                    </a:lnTo>
                    <a:lnTo>
                      <a:pt x="2350726" y="2199796"/>
                    </a:lnTo>
                    <a:lnTo>
                      <a:pt x="2345185" y="2195807"/>
                    </a:lnTo>
                    <a:lnTo>
                      <a:pt x="2341307" y="2190266"/>
                    </a:lnTo>
                    <a:lnTo>
                      <a:pt x="2340753" y="2184282"/>
                    </a:lnTo>
                    <a:lnTo>
                      <a:pt x="2339644" y="2181622"/>
                    </a:lnTo>
                    <a:lnTo>
                      <a:pt x="2336764" y="2178741"/>
                    </a:lnTo>
                    <a:lnTo>
                      <a:pt x="2332220" y="2176525"/>
                    </a:lnTo>
                    <a:lnTo>
                      <a:pt x="2327898" y="2176192"/>
                    </a:lnTo>
                    <a:lnTo>
                      <a:pt x="2319919" y="2178741"/>
                    </a:lnTo>
                    <a:lnTo>
                      <a:pt x="2315708" y="2178519"/>
                    </a:lnTo>
                    <a:lnTo>
                      <a:pt x="2312716" y="2176081"/>
                    </a:lnTo>
                    <a:lnTo>
                      <a:pt x="2310832" y="2174087"/>
                    </a:lnTo>
                    <a:lnTo>
                      <a:pt x="2308949" y="2173754"/>
                    </a:lnTo>
                    <a:lnTo>
                      <a:pt x="2299973" y="2176081"/>
                    </a:lnTo>
                    <a:lnTo>
                      <a:pt x="2294321" y="2179073"/>
                    </a:lnTo>
                    <a:close/>
                    <a:moveTo>
                      <a:pt x="1446694" y="1501881"/>
                    </a:moveTo>
                    <a:lnTo>
                      <a:pt x="1444700" y="1501216"/>
                    </a:lnTo>
                    <a:lnTo>
                      <a:pt x="1443037" y="1502102"/>
                    </a:lnTo>
                    <a:lnTo>
                      <a:pt x="1442594" y="1505316"/>
                    </a:lnTo>
                    <a:lnTo>
                      <a:pt x="1443370" y="1507643"/>
                    </a:lnTo>
                    <a:lnTo>
                      <a:pt x="1444589" y="1508640"/>
                    </a:lnTo>
                    <a:lnTo>
                      <a:pt x="1445919" y="1509195"/>
                    </a:lnTo>
                    <a:lnTo>
                      <a:pt x="1448911" y="1512408"/>
                    </a:lnTo>
                    <a:lnTo>
                      <a:pt x="1450462" y="1510414"/>
                    </a:lnTo>
                    <a:lnTo>
                      <a:pt x="1450462" y="1506535"/>
                    </a:lnTo>
                    <a:cubicBezTo>
                      <a:pt x="1450462" y="1506535"/>
                      <a:pt x="1448024" y="1503100"/>
                      <a:pt x="1448024" y="1503100"/>
                    </a:cubicBezTo>
                    <a:lnTo>
                      <a:pt x="1446583" y="1501770"/>
                    </a:lnTo>
                    <a:close/>
                    <a:moveTo>
                      <a:pt x="4722618" y="4571688"/>
                    </a:moveTo>
                    <a:lnTo>
                      <a:pt x="4724723" y="4568363"/>
                    </a:lnTo>
                    <a:lnTo>
                      <a:pt x="4726829" y="4565704"/>
                    </a:lnTo>
                    <a:lnTo>
                      <a:pt x="4729821" y="4565039"/>
                    </a:lnTo>
                    <a:lnTo>
                      <a:pt x="4738908" y="4566369"/>
                    </a:lnTo>
                    <a:lnTo>
                      <a:pt x="4740681" y="4568031"/>
                    </a:lnTo>
                    <a:lnTo>
                      <a:pt x="4743895" y="4575012"/>
                    </a:lnTo>
                    <a:lnTo>
                      <a:pt x="4745778" y="4576564"/>
                    </a:lnTo>
                    <a:lnTo>
                      <a:pt x="4754200" y="4578559"/>
                    </a:lnTo>
                    <a:lnTo>
                      <a:pt x="4754533" y="4584653"/>
                    </a:lnTo>
                    <a:lnTo>
                      <a:pt x="4755419" y="4586426"/>
                    </a:lnTo>
                    <a:lnTo>
                      <a:pt x="4757414" y="4587202"/>
                    </a:lnTo>
                    <a:lnTo>
                      <a:pt x="4759519" y="4586759"/>
                    </a:lnTo>
                    <a:lnTo>
                      <a:pt x="4760738" y="4584986"/>
                    </a:lnTo>
                    <a:lnTo>
                      <a:pt x="4761404" y="4582215"/>
                    </a:lnTo>
                    <a:lnTo>
                      <a:pt x="4761847" y="4578670"/>
                    </a:lnTo>
                    <a:lnTo>
                      <a:pt x="4772707" y="4578670"/>
                    </a:lnTo>
                    <a:lnTo>
                      <a:pt x="4774258" y="4580110"/>
                    </a:lnTo>
                    <a:lnTo>
                      <a:pt x="4775810" y="4580775"/>
                    </a:lnTo>
                    <a:lnTo>
                      <a:pt x="4777249" y="4580443"/>
                    </a:lnTo>
                    <a:lnTo>
                      <a:pt x="4779799" y="4577229"/>
                    </a:lnTo>
                    <a:lnTo>
                      <a:pt x="4781460" y="4577007"/>
                    </a:lnTo>
                    <a:lnTo>
                      <a:pt x="4783123" y="4577672"/>
                    </a:lnTo>
                    <a:lnTo>
                      <a:pt x="4784674" y="4578670"/>
                    </a:lnTo>
                    <a:lnTo>
                      <a:pt x="4785561" y="4582437"/>
                    </a:lnTo>
                    <a:lnTo>
                      <a:pt x="4785782" y="4584875"/>
                    </a:lnTo>
                    <a:lnTo>
                      <a:pt x="4786448" y="4586648"/>
                    </a:lnTo>
                    <a:lnTo>
                      <a:pt x="4788775" y="4588310"/>
                    </a:lnTo>
                    <a:lnTo>
                      <a:pt x="4792764" y="4589529"/>
                    </a:lnTo>
                    <a:lnTo>
                      <a:pt x="4795092" y="4589529"/>
                    </a:lnTo>
                    <a:cubicBezTo>
                      <a:pt x="4795092" y="4589529"/>
                      <a:pt x="4795092" y="693593"/>
                      <a:pt x="4795092" y="693593"/>
                    </a:cubicBezTo>
                    <a:lnTo>
                      <a:pt x="4779023" y="691710"/>
                    </a:lnTo>
                    <a:lnTo>
                      <a:pt x="4738133" y="682179"/>
                    </a:lnTo>
                    <a:lnTo>
                      <a:pt x="4733922" y="678966"/>
                    </a:lnTo>
                    <a:lnTo>
                      <a:pt x="4729932" y="674090"/>
                    </a:lnTo>
                    <a:lnTo>
                      <a:pt x="4725943" y="670987"/>
                    </a:lnTo>
                    <a:lnTo>
                      <a:pt x="4709652" y="668549"/>
                    </a:lnTo>
                    <a:lnTo>
                      <a:pt x="4707436" y="666665"/>
                    </a:lnTo>
                    <a:lnTo>
                      <a:pt x="4706329" y="664338"/>
                    </a:lnTo>
                    <a:lnTo>
                      <a:pt x="4704777" y="659241"/>
                    </a:lnTo>
                    <a:lnTo>
                      <a:pt x="4703558" y="657689"/>
                    </a:lnTo>
                    <a:lnTo>
                      <a:pt x="4701896" y="658243"/>
                    </a:lnTo>
                    <a:lnTo>
                      <a:pt x="4698239" y="663119"/>
                    </a:lnTo>
                    <a:lnTo>
                      <a:pt x="4696577" y="664449"/>
                    </a:lnTo>
                    <a:lnTo>
                      <a:pt x="4694360" y="664116"/>
                    </a:lnTo>
                    <a:lnTo>
                      <a:pt x="4688155" y="659241"/>
                    </a:lnTo>
                    <a:lnTo>
                      <a:pt x="4683167" y="657246"/>
                    </a:lnTo>
                    <a:lnTo>
                      <a:pt x="4665437" y="663341"/>
                    </a:lnTo>
                    <a:lnTo>
                      <a:pt x="4661559" y="666665"/>
                    </a:lnTo>
                    <a:lnTo>
                      <a:pt x="4658123" y="671763"/>
                    </a:lnTo>
                    <a:lnTo>
                      <a:pt x="4656129" y="678079"/>
                    </a:lnTo>
                    <a:lnTo>
                      <a:pt x="4655796" y="684839"/>
                    </a:lnTo>
                    <a:lnTo>
                      <a:pt x="4656462" y="691377"/>
                    </a:lnTo>
                    <a:lnTo>
                      <a:pt x="4658013" y="696253"/>
                    </a:lnTo>
                    <a:lnTo>
                      <a:pt x="4660118" y="698248"/>
                    </a:lnTo>
                    <a:lnTo>
                      <a:pt x="4658677" y="702680"/>
                    </a:lnTo>
                    <a:lnTo>
                      <a:pt x="4656462" y="702680"/>
                    </a:lnTo>
                    <a:cubicBezTo>
                      <a:pt x="4656462" y="702680"/>
                      <a:pt x="4654023" y="701018"/>
                      <a:pt x="4654023" y="701018"/>
                    </a:cubicBezTo>
                    <a:lnTo>
                      <a:pt x="4651807" y="701018"/>
                    </a:lnTo>
                    <a:cubicBezTo>
                      <a:pt x="4651807" y="701018"/>
                      <a:pt x="4650144" y="704232"/>
                      <a:pt x="4650144" y="704232"/>
                    </a:cubicBezTo>
                    <a:lnTo>
                      <a:pt x="4650921" y="707002"/>
                    </a:lnTo>
                    <a:lnTo>
                      <a:pt x="4652693" y="710105"/>
                    </a:lnTo>
                    <a:lnTo>
                      <a:pt x="4654023" y="714094"/>
                    </a:lnTo>
                    <a:lnTo>
                      <a:pt x="4654023" y="719413"/>
                    </a:lnTo>
                    <a:cubicBezTo>
                      <a:pt x="4654023" y="719413"/>
                      <a:pt x="4652473" y="721186"/>
                      <a:pt x="4652473" y="721186"/>
                    </a:cubicBezTo>
                    <a:lnTo>
                      <a:pt x="4604710" y="723735"/>
                    </a:lnTo>
                    <a:lnTo>
                      <a:pt x="4599392" y="728389"/>
                    </a:lnTo>
                    <a:lnTo>
                      <a:pt x="4595624" y="736257"/>
                    </a:lnTo>
                    <a:lnTo>
                      <a:pt x="4596288" y="740357"/>
                    </a:lnTo>
                    <a:lnTo>
                      <a:pt x="4595956" y="744347"/>
                    </a:lnTo>
                    <a:lnTo>
                      <a:pt x="4594073" y="751993"/>
                    </a:lnTo>
                    <a:lnTo>
                      <a:pt x="4596177" y="754653"/>
                    </a:lnTo>
                    <a:lnTo>
                      <a:pt x="4600499" y="757423"/>
                    </a:lnTo>
                    <a:lnTo>
                      <a:pt x="4602715" y="759639"/>
                    </a:lnTo>
                    <a:lnTo>
                      <a:pt x="4603492" y="761745"/>
                    </a:lnTo>
                    <a:lnTo>
                      <a:pt x="4603159" y="763629"/>
                    </a:lnTo>
                    <a:lnTo>
                      <a:pt x="4602606" y="765402"/>
                    </a:lnTo>
                    <a:lnTo>
                      <a:pt x="4602606" y="767286"/>
                    </a:lnTo>
                    <a:cubicBezTo>
                      <a:pt x="4602606" y="767286"/>
                      <a:pt x="4603270" y="769169"/>
                      <a:pt x="4603270" y="769169"/>
                    </a:cubicBezTo>
                    <a:lnTo>
                      <a:pt x="4608035" y="777481"/>
                    </a:lnTo>
                    <a:lnTo>
                      <a:pt x="4613576" y="791997"/>
                    </a:lnTo>
                    <a:lnTo>
                      <a:pt x="4615017" y="794546"/>
                    </a:lnTo>
                    <a:lnTo>
                      <a:pt x="4625211" y="807068"/>
                    </a:lnTo>
                    <a:lnTo>
                      <a:pt x="4626652" y="809506"/>
                    </a:lnTo>
                    <a:lnTo>
                      <a:pt x="4627095" y="811833"/>
                    </a:lnTo>
                    <a:lnTo>
                      <a:pt x="4627095" y="818261"/>
                    </a:lnTo>
                    <a:cubicBezTo>
                      <a:pt x="4627095" y="818261"/>
                      <a:pt x="4627539" y="820477"/>
                      <a:pt x="4627539" y="820477"/>
                    </a:cubicBezTo>
                    <a:lnTo>
                      <a:pt x="4628869" y="822915"/>
                    </a:lnTo>
                    <a:lnTo>
                      <a:pt x="4633080" y="828234"/>
                    </a:lnTo>
                    <a:lnTo>
                      <a:pt x="4637180" y="831448"/>
                    </a:lnTo>
                    <a:lnTo>
                      <a:pt x="4639839" y="836767"/>
                    </a:lnTo>
                    <a:lnTo>
                      <a:pt x="4642166" y="843305"/>
                    </a:lnTo>
                    <a:lnTo>
                      <a:pt x="4643829" y="849178"/>
                    </a:lnTo>
                    <a:lnTo>
                      <a:pt x="4645158" y="855716"/>
                    </a:lnTo>
                    <a:lnTo>
                      <a:pt x="4645602" y="860592"/>
                    </a:lnTo>
                    <a:lnTo>
                      <a:pt x="4645047" y="878544"/>
                    </a:lnTo>
                    <a:lnTo>
                      <a:pt x="4644493" y="884307"/>
                    </a:lnTo>
                    <a:lnTo>
                      <a:pt x="4644493" y="889737"/>
                    </a:lnTo>
                    <a:cubicBezTo>
                      <a:pt x="4644493" y="889737"/>
                      <a:pt x="4645380" y="895056"/>
                      <a:pt x="4645380" y="895056"/>
                    </a:cubicBezTo>
                    <a:lnTo>
                      <a:pt x="4648704" y="900264"/>
                    </a:lnTo>
                    <a:lnTo>
                      <a:pt x="4653802" y="903478"/>
                    </a:lnTo>
                    <a:lnTo>
                      <a:pt x="4658899" y="903478"/>
                    </a:lnTo>
                    <a:cubicBezTo>
                      <a:pt x="4658899" y="903478"/>
                      <a:pt x="4662445" y="899378"/>
                      <a:pt x="4662445" y="899378"/>
                    </a:cubicBezTo>
                    <a:lnTo>
                      <a:pt x="4661781" y="898491"/>
                    </a:lnTo>
                    <a:lnTo>
                      <a:pt x="4660673" y="896053"/>
                    </a:lnTo>
                    <a:lnTo>
                      <a:pt x="4660118" y="895056"/>
                    </a:lnTo>
                    <a:lnTo>
                      <a:pt x="4660784" y="891842"/>
                    </a:lnTo>
                    <a:lnTo>
                      <a:pt x="4661004" y="888407"/>
                    </a:lnTo>
                    <a:lnTo>
                      <a:pt x="4660784" y="884972"/>
                    </a:lnTo>
                    <a:lnTo>
                      <a:pt x="4660118" y="881758"/>
                    </a:lnTo>
                    <a:lnTo>
                      <a:pt x="4666324" y="880871"/>
                    </a:lnTo>
                    <a:lnTo>
                      <a:pt x="4673970" y="887077"/>
                    </a:lnTo>
                    <a:lnTo>
                      <a:pt x="4680619" y="898269"/>
                    </a:lnTo>
                    <a:lnTo>
                      <a:pt x="4684166" y="912232"/>
                    </a:lnTo>
                    <a:lnTo>
                      <a:pt x="4684166" y="915003"/>
                    </a:lnTo>
                    <a:cubicBezTo>
                      <a:pt x="4684166" y="915003"/>
                      <a:pt x="4684166" y="924089"/>
                      <a:pt x="4684166" y="924089"/>
                    </a:cubicBezTo>
                    <a:lnTo>
                      <a:pt x="4684387" y="927303"/>
                    </a:lnTo>
                    <a:lnTo>
                      <a:pt x="4685495" y="933065"/>
                    </a:lnTo>
                    <a:lnTo>
                      <a:pt x="4685827" y="935947"/>
                    </a:lnTo>
                    <a:lnTo>
                      <a:pt x="4685606" y="942152"/>
                    </a:lnTo>
                    <a:lnTo>
                      <a:pt x="4684719" y="948469"/>
                    </a:lnTo>
                    <a:lnTo>
                      <a:pt x="4683167" y="954564"/>
                    </a:lnTo>
                    <a:lnTo>
                      <a:pt x="4681173" y="959772"/>
                    </a:lnTo>
                    <a:lnTo>
                      <a:pt x="4682725" y="962764"/>
                    </a:lnTo>
                    <a:lnTo>
                      <a:pt x="4684497" y="963983"/>
                    </a:lnTo>
                    <a:lnTo>
                      <a:pt x="4686270" y="964648"/>
                    </a:lnTo>
                    <a:lnTo>
                      <a:pt x="4688155" y="966088"/>
                    </a:lnTo>
                    <a:lnTo>
                      <a:pt x="4676519" y="967197"/>
                    </a:lnTo>
                    <a:lnTo>
                      <a:pt x="4671089" y="970078"/>
                    </a:lnTo>
                    <a:lnTo>
                      <a:pt x="4665548" y="975840"/>
                    </a:lnTo>
                    <a:lnTo>
                      <a:pt x="4663885" y="978832"/>
                    </a:lnTo>
                    <a:lnTo>
                      <a:pt x="4659674" y="990911"/>
                    </a:lnTo>
                    <a:lnTo>
                      <a:pt x="4657791" y="995011"/>
                    </a:lnTo>
                    <a:lnTo>
                      <a:pt x="4641391" y="1017063"/>
                    </a:lnTo>
                    <a:lnTo>
                      <a:pt x="4631195" y="1024045"/>
                    </a:lnTo>
                    <a:lnTo>
                      <a:pt x="4587866" y="1035015"/>
                    </a:lnTo>
                    <a:lnTo>
                      <a:pt x="4581993" y="1032910"/>
                    </a:lnTo>
                    <a:lnTo>
                      <a:pt x="4570911" y="1024599"/>
                    </a:lnTo>
                    <a:lnTo>
                      <a:pt x="4568252" y="1024599"/>
                    </a:lnTo>
                    <a:cubicBezTo>
                      <a:pt x="4568252" y="1024599"/>
                      <a:pt x="4556950" y="1034794"/>
                      <a:pt x="4556950" y="1034794"/>
                    </a:cubicBezTo>
                    <a:lnTo>
                      <a:pt x="4552739" y="1040889"/>
                    </a:lnTo>
                    <a:lnTo>
                      <a:pt x="4551519" y="1050086"/>
                    </a:lnTo>
                    <a:lnTo>
                      <a:pt x="4552628" y="1053965"/>
                    </a:lnTo>
                    <a:lnTo>
                      <a:pt x="4554622" y="1056292"/>
                    </a:lnTo>
                    <a:lnTo>
                      <a:pt x="4558500" y="1059395"/>
                    </a:lnTo>
                    <a:lnTo>
                      <a:pt x="4563709" y="1067152"/>
                    </a:lnTo>
                    <a:lnTo>
                      <a:pt x="4570358" y="1081336"/>
                    </a:lnTo>
                    <a:lnTo>
                      <a:pt x="4572352" y="1087542"/>
                    </a:lnTo>
                    <a:lnTo>
                      <a:pt x="4573572" y="1100175"/>
                    </a:lnTo>
                    <a:lnTo>
                      <a:pt x="4574236" y="1101837"/>
                    </a:lnTo>
                    <a:lnTo>
                      <a:pt x="4574236" y="1103499"/>
                    </a:lnTo>
                    <a:cubicBezTo>
                      <a:pt x="4574236" y="1103499"/>
                      <a:pt x="4566922" y="1122006"/>
                      <a:pt x="4566922" y="1122006"/>
                    </a:cubicBezTo>
                    <a:lnTo>
                      <a:pt x="4562158" y="1129652"/>
                    </a:lnTo>
                    <a:lnTo>
                      <a:pt x="4541435" y="1143504"/>
                    </a:lnTo>
                    <a:lnTo>
                      <a:pt x="4509409" y="1132976"/>
                    </a:lnTo>
                    <a:lnTo>
                      <a:pt x="4477384" y="1122449"/>
                    </a:lnTo>
                    <a:lnTo>
                      <a:pt x="4474835" y="1118681"/>
                    </a:lnTo>
                    <a:lnTo>
                      <a:pt x="4473395" y="1112476"/>
                    </a:lnTo>
                    <a:lnTo>
                      <a:pt x="4473173" y="1105605"/>
                    </a:lnTo>
                    <a:lnTo>
                      <a:pt x="4473838" y="1098734"/>
                    </a:lnTo>
                    <a:lnTo>
                      <a:pt x="4475168" y="1092196"/>
                    </a:lnTo>
                    <a:lnTo>
                      <a:pt x="4476829" y="1087542"/>
                    </a:lnTo>
                    <a:lnTo>
                      <a:pt x="4478048" y="1085215"/>
                    </a:lnTo>
                    <a:lnTo>
                      <a:pt x="4478492" y="1083220"/>
                    </a:lnTo>
                    <a:lnTo>
                      <a:pt x="4477716" y="1079453"/>
                    </a:lnTo>
                    <a:lnTo>
                      <a:pt x="4476276" y="1076350"/>
                    </a:lnTo>
                    <a:lnTo>
                      <a:pt x="4474502" y="1074023"/>
                    </a:lnTo>
                    <a:lnTo>
                      <a:pt x="4472951" y="1071474"/>
                    </a:lnTo>
                    <a:lnTo>
                      <a:pt x="4472287" y="1067595"/>
                    </a:lnTo>
                    <a:lnTo>
                      <a:pt x="4472287" y="1061279"/>
                    </a:lnTo>
                    <a:cubicBezTo>
                      <a:pt x="4472287" y="1061279"/>
                      <a:pt x="4472065" y="1058508"/>
                      <a:pt x="4472065" y="1058508"/>
                    </a:cubicBezTo>
                    <a:lnTo>
                      <a:pt x="4471510" y="1055738"/>
                    </a:lnTo>
                    <a:lnTo>
                      <a:pt x="4473062" y="1053078"/>
                    </a:lnTo>
                    <a:lnTo>
                      <a:pt x="4476718" y="1050530"/>
                    </a:lnTo>
                    <a:lnTo>
                      <a:pt x="4478492" y="1048646"/>
                    </a:lnTo>
                    <a:lnTo>
                      <a:pt x="4479489" y="1046430"/>
                    </a:lnTo>
                    <a:lnTo>
                      <a:pt x="4481484" y="1038783"/>
                    </a:lnTo>
                    <a:lnTo>
                      <a:pt x="4484365" y="1032799"/>
                    </a:lnTo>
                    <a:lnTo>
                      <a:pt x="4487800" y="1028810"/>
                    </a:lnTo>
                    <a:lnTo>
                      <a:pt x="4491568" y="1026594"/>
                    </a:lnTo>
                    <a:lnTo>
                      <a:pt x="4495447" y="1025929"/>
                    </a:lnTo>
                    <a:lnTo>
                      <a:pt x="4504755" y="1030029"/>
                    </a:lnTo>
                    <a:lnTo>
                      <a:pt x="4510185" y="1030250"/>
                    </a:lnTo>
                    <a:lnTo>
                      <a:pt x="4512513" y="1024820"/>
                    </a:lnTo>
                    <a:lnTo>
                      <a:pt x="4512955" y="1012742"/>
                    </a:lnTo>
                    <a:lnTo>
                      <a:pt x="4512069" y="1009750"/>
                    </a:lnTo>
                    <a:lnTo>
                      <a:pt x="4476940" y="966864"/>
                    </a:lnTo>
                    <a:lnTo>
                      <a:pt x="4461094" y="958220"/>
                    </a:lnTo>
                    <a:lnTo>
                      <a:pt x="4452672" y="957112"/>
                    </a:lnTo>
                    <a:lnTo>
                      <a:pt x="4456329" y="951018"/>
                    </a:lnTo>
                    <a:lnTo>
                      <a:pt x="4461537" y="947361"/>
                    </a:lnTo>
                    <a:lnTo>
                      <a:pt x="4479157" y="942817"/>
                    </a:lnTo>
                    <a:lnTo>
                      <a:pt x="4481484" y="940933"/>
                    </a:lnTo>
                    <a:lnTo>
                      <a:pt x="4483921" y="939936"/>
                    </a:lnTo>
                    <a:lnTo>
                      <a:pt x="4489684" y="941820"/>
                    </a:lnTo>
                    <a:lnTo>
                      <a:pt x="4492454" y="939936"/>
                    </a:lnTo>
                    <a:lnTo>
                      <a:pt x="4490461" y="936501"/>
                    </a:lnTo>
                    <a:lnTo>
                      <a:pt x="4488132" y="935282"/>
                    </a:lnTo>
                    <a:lnTo>
                      <a:pt x="4451342" y="935282"/>
                    </a:lnTo>
                    <a:cubicBezTo>
                      <a:pt x="4451342" y="935282"/>
                      <a:pt x="4418540" y="950131"/>
                      <a:pt x="4418540" y="950131"/>
                    </a:cubicBezTo>
                    <a:lnTo>
                      <a:pt x="4385739" y="964869"/>
                    </a:lnTo>
                    <a:lnTo>
                      <a:pt x="4383634" y="966975"/>
                    </a:lnTo>
                    <a:lnTo>
                      <a:pt x="4382305" y="969967"/>
                    </a:lnTo>
                    <a:lnTo>
                      <a:pt x="4382305" y="972294"/>
                    </a:lnTo>
                    <a:cubicBezTo>
                      <a:pt x="4382305" y="972294"/>
                      <a:pt x="4382858" y="974954"/>
                      <a:pt x="4382858" y="974954"/>
                    </a:cubicBezTo>
                    <a:lnTo>
                      <a:pt x="4382858" y="978721"/>
                    </a:lnTo>
                    <a:cubicBezTo>
                      <a:pt x="4382858" y="978721"/>
                      <a:pt x="4382636" y="980605"/>
                      <a:pt x="4382636" y="980605"/>
                    </a:cubicBezTo>
                    <a:lnTo>
                      <a:pt x="4382416" y="981935"/>
                    </a:lnTo>
                    <a:lnTo>
                      <a:pt x="4381972" y="982932"/>
                    </a:lnTo>
                    <a:lnTo>
                      <a:pt x="4381306" y="984151"/>
                    </a:lnTo>
                    <a:lnTo>
                      <a:pt x="4380420" y="986257"/>
                    </a:lnTo>
                    <a:lnTo>
                      <a:pt x="4381084" y="987476"/>
                    </a:lnTo>
                    <a:lnTo>
                      <a:pt x="4382194" y="988362"/>
                    </a:lnTo>
                    <a:lnTo>
                      <a:pt x="4382858" y="989581"/>
                    </a:lnTo>
                    <a:lnTo>
                      <a:pt x="4383191" y="990911"/>
                    </a:lnTo>
                    <a:lnTo>
                      <a:pt x="4384077" y="991687"/>
                    </a:lnTo>
                    <a:lnTo>
                      <a:pt x="4384299" y="992795"/>
                    </a:lnTo>
                    <a:lnTo>
                      <a:pt x="4384077" y="994568"/>
                    </a:lnTo>
                    <a:lnTo>
                      <a:pt x="4383745" y="996009"/>
                    </a:lnTo>
                    <a:lnTo>
                      <a:pt x="4383745" y="997449"/>
                    </a:lnTo>
                    <a:cubicBezTo>
                      <a:pt x="4383745" y="997449"/>
                      <a:pt x="4383966" y="999333"/>
                      <a:pt x="4383966" y="999333"/>
                    </a:cubicBezTo>
                    <a:lnTo>
                      <a:pt x="4385961" y="1003212"/>
                    </a:lnTo>
                    <a:lnTo>
                      <a:pt x="4388177" y="1004431"/>
                    </a:lnTo>
                    <a:lnTo>
                      <a:pt x="4392942" y="1004431"/>
                    </a:lnTo>
                    <a:cubicBezTo>
                      <a:pt x="4392942" y="1004431"/>
                      <a:pt x="4395158" y="1005760"/>
                      <a:pt x="4395158" y="1005760"/>
                    </a:cubicBezTo>
                    <a:lnTo>
                      <a:pt x="4399258" y="1009860"/>
                    </a:lnTo>
                    <a:lnTo>
                      <a:pt x="4401475" y="1011190"/>
                    </a:lnTo>
                    <a:lnTo>
                      <a:pt x="4399702" y="1017507"/>
                    </a:lnTo>
                    <a:lnTo>
                      <a:pt x="4396488" y="1019834"/>
                    </a:lnTo>
                    <a:lnTo>
                      <a:pt x="4389839" y="1019834"/>
                    </a:lnTo>
                    <a:cubicBezTo>
                      <a:pt x="4389839" y="1019834"/>
                      <a:pt x="4394494" y="1013296"/>
                      <a:pt x="4394494" y="1013296"/>
                    </a:cubicBezTo>
                    <a:lnTo>
                      <a:pt x="4388953" y="1008752"/>
                    </a:lnTo>
                    <a:lnTo>
                      <a:pt x="4383191" y="1006868"/>
                    </a:lnTo>
                    <a:lnTo>
                      <a:pt x="4381639" y="1005428"/>
                    </a:lnTo>
                    <a:lnTo>
                      <a:pt x="4380198" y="1001993"/>
                    </a:lnTo>
                    <a:lnTo>
                      <a:pt x="4377539" y="994014"/>
                    </a:lnTo>
                    <a:lnTo>
                      <a:pt x="4375876" y="990911"/>
                    </a:lnTo>
                    <a:lnTo>
                      <a:pt x="4374879" y="989470"/>
                    </a:lnTo>
                    <a:lnTo>
                      <a:pt x="4374879" y="987587"/>
                    </a:lnTo>
                    <a:cubicBezTo>
                      <a:pt x="4374879" y="987587"/>
                      <a:pt x="4375987" y="983154"/>
                      <a:pt x="4375987" y="983154"/>
                    </a:cubicBezTo>
                    <a:lnTo>
                      <a:pt x="4379201" y="975397"/>
                    </a:lnTo>
                    <a:lnTo>
                      <a:pt x="4379534" y="971851"/>
                    </a:lnTo>
                    <a:lnTo>
                      <a:pt x="4376764" y="970299"/>
                    </a:lnTo>
                    <a:lnTo>
                      <a:pt x="4371112" y="971518"/>
                    </a:lnTo>
                    <a:lnTo>
                      <a:pt x="4349170" y="982932"/>
                    </a:lnTo>
                    <a:lnTo>
                      <a:pt x="4346733" y="985259"/>
                    </a:lnTo>
                    <a:lnTo>
                      <a:pt x="4345513" y="989803"/>
                    </a:lnTo>
                    <a:lnTo>
                      <a:pt x="4345957" y="994125"/>
                    </a:lnTo>
                    <a:lnTo>
                      <a:pt x="4347287" y="996895"/>
                    </a:lnTo>
                    <a:lnTo>
                      <a:pt x="4348727" y="999111"/>
                    </a:lnTo>
                    <a:lnTo>
                      <a:pt x="4349392" y="1001660"/>
                    </a:lnTo>
                    <a:lnTo>
                      <a:pt x="4343629" y="1014958"/>
                    </a:lnTo>
                    <a:lnTo>
                      <a:pt x="4306728" y="1017617"/>
                    </a:lnTo>
                    <a:lnTo>
                      <a:pt x="4304844" y="1020277"/>
                    </a:lnTo>
                    <a:lnTo>
                      <a:pt x="4301298" y="1030361"/>
                    </a:lnTo>
                    <a:lnTo>
                      <a:pt x="4299081" y="1034461"/>
                    </a:lnTo>
                    <a:lnTo>
                      <a:pt x="4291990" y="1042108"/>
                    </a:lnTo>
                    <a:lnTo>
                      <a:pt x="4289109" y="1048092"/>
                    </a:lnTo>
                    <a:lnTo>
                      <a:pt x="4285230" y="1062830"/>
                    </a:lnTo>
                    <a:lnTo>
                      <a:pt x="4281905" y="1068593"/>
                    </a:lnTo>
                    <a:lnTo>
                      <a:pt x="4275700" y="1072914"/>
                    </a:lnTo>
                    <a:lnTo>
                      <a:pt x="4248772" y="1078123"/>
                    </a:lnTo>
                    <a:lnTo>
                      <a:pt x="4221068" y="1070809"/>
                    </a:lnTo>
                    <a:lnTo>
                      <a:pt x="4203227" y="1052414"/>
                    </a:lnTo>
                    <a:lnTo>
                      <a:pt x="4200123" y="1050308"/>
                    </a:lnTo>
                    <a:lnTo>
                      <a:pt x="4196356" y="1048978"/>
                    </a:lnTo>
                    <a:lnTo>
                      <a:pt x="4192588" y="1048978"/>
                    </a:lnTo>
                    <a:cubicBezTo>
                      <a:pt x="4192588" y="1048978"/>
                      <a:pt x="4189485" y="1050973"/>
                      <a:pt x="4189485" y="1050973"/>
                    </a:cubicBezTo>
                    <a:lnTo>
                      <a:pt x="4182725" y="1063384"/>
                    </a:lnTo>
                    <a:lnTo>
                      <a:pt x="4180842" y="1066820"/>
                    </a:lnTo>
                    <a:lnTo>
                      <a:pt x="4183945" y="1056181"/>
                    </a:lnTo>
                    <a:lnTo>
                      <a:pt x="4182060" y="1053411"/>
                    </a:lnTo>
                    <a:lnTo>
                      <a:pt x="4147819" y="1055960"/>
                    </a:lnTo>
                    <a:lnTo>
                      <a:pt x="4141834" y="1053965"/>
                    </a:lnTo>
                    <a:lnTo>
                      <a:pt x="4130421" y="1045211"/>
                    </a:lnTo>
                    <a:lnTo>
                      <a:pt x="4124547" y="1043216"/>
                    </a:lnTo>
                    <a:lnTo>
                      <a:pt x="4119561" y="1045211"/>
                    </a:lnTo>
                    <a:lnTo>
                      <a:pt x="4100722" y="1063606"/>
                    </a:lnTo>
                    <a:lnTo>
                      <a:pt x="4090860" y="1069258"/>
                    </a:lnTo>
                    <a:lnTo>
                      <a:pt x="4079889" y="1071363"/>
                    </a:lnTo>
                    <a:lnTo>
                      <a:pt x="4067589" y="1069922"/>
                    </a:lnTo>
                    <a:lnTo>
                      <a:pt x="4056174" y="1073025"/>
                    </a:lnTo>
                    <a:lnTo>
                      <a:pt x="4037668" y="1085437"/>
                    </a:lnTo>
                    <a:lnTo>
                      <a:pt x="4036560" y="1086877"/>
                    </a:lnTo>
                    <a:lnTo>
                      <a:pt x="4036006" y="1088318"/>
                    </a:lnTo>
                    <a:lnTo>
                      <a:pt x="4035785" y="1091421"/>
                    </a:lnTo>
                    <a:lnTo>
                      <a:pt x="4035452" y="1093083"/>
                    </a:lnTo>
                    <a:lnTo>
                      <a:pt x="4033235" y="1095521"/>
                    </a:lnTo>
                    <a:lnTo>
                      <a:pt x="4024148" y="1098180"/>
                    </a:lnTo>
                    <a:lnTo>
                      <a:pt x="4022487" y="1101172"/>
                    </a:lnTo>
                    <a:lnTo>
                      <a:pt x="4019384" y="1109262"/>
                    </a:lnTo>
                    <a:lnTo>
                      <a:pt x="4017832" y="1110924"/>
                    </a:lnTo>
                    <a:lnTo>
                      <a:pt x="4013289" y="1110370"/>
                    </a:lnTo>
                    <a:lnTo>
                      <a:pt x="4011294" y="1111478"/>
                    </a:lnTo>
                    <a:lnTo>
                      <a:pt x="4004535" y="1124000"/>
                    </a:lnTo>
                    <a:lnTo>
                      <a:pt x="4003205" y="1127990"/>
                    </a:lnTo>
                    <a:lnTo>
                      <a:pt x="4002429" y="1131203"/>
                    </a:lnTo>
                    <a:lnTo>
                      <a:pt x="4000878" y="1140512"/>
                    </a:lnTo>
                    <a:lnTo>
                      <a:pt x="4001321" y="1145166"/>
                    </a:lnTo>
                    <a:lnTo>
                      <a:pt x="3999880" y="1146939"/>
                    </a:lnTo>
                    <a:lnTo>
                      <a:pt x="3995448" y="1146939"/>
                    </a:lnTo>
                    <a:cubicBezTo>
                      <a:pt x="3995448" y="1146939"/>
                      <a:pt x="3997774" y="1152923"/>
                      <a:pt x="3997774" y="1152923"/>
                    </a:cubicBezTo>
                    <a:lnTo>
                      <a:pt x="4000324" y="1155693"/>
                    </a:lnTo>
                    <a:lnTo>
                      <a:pt x="4002318" y="1159572"/>
                    </a:lnTo>
                    <a:lnTo>
                      <a:pt x="4003094" y="1168770"/>
                    </a:lnTo>
                    <a:lnTo>
                      <a:pt x="4002318" y="1172537"/>
                    </a:lnTo>
                    <a:lnTo>
                      <a:pt x="3999104" y="1178078"/>
                    </a:lnTo>
                    <a:lnTo>
                      <a:pt x="3998439" y="1181403"/>
                    </a:lnTo>
                    <a:lnTo>
                      <a:pt x="3997774" y="1185614"/>
                    </a:lnTo>
                    <a:lnTo>
                      <a:pt x="3996223" y="1189271"/>
                    </a:lnTo>
                    <a:lnTo>
                      <a:pt x="3994339" y="1191930"/>
                    </a:lnTo>
                    <a:lnTo>
                      <a:pt x="3992677" y="1192927"/>
                    </a:lnTo>
                    <a:lnTo>
                      <a:pt x="3982039" y="1193814"/>
                    </a:lnTo>
                    <a:lnTo>
                      <a:pt x="3976720" y="1192152"/>
                    </a:lnTo>
                    <a:lnTo>
                      <a:pt x="3972066" y="1186611"/>
                    </a:lnTo>
                    <a:lnTo>
                      <a:pt x="3962203" y="1157910"/>
                    </a:lnTo>
                    <a:lnTo>
                      <a:pt x="3959100" y="1152480"/>
                    </a:lnTo>
                    <a:lnTo>
                      <a:pt x="3955444" y="1150485"/>
                    </a:lnTo>
                    <a:lnTo>
                      <a:pt x="3951011" y="1152923"/>
                    </a:lnTo>
                    <a:lnTo>
                      <a:pt x="3925523" y="1181292"/>
                    </a:lnTo>
                    <a:lnTo>
                      <a:pt x="3921423" y="1181846"/>
                    </a:lnTo>
                    <a:lnTo>
                      <a:pt x="3918431" y="1173756"/>
                    </a:lnTo>
                    <a:lnTo>
                      <a:pt x="3917988" y="1165889"/>
                    </a:lnTo>
                    <a:lnTo>
                      <a:pt x="3918985" y="1159904"/>
                    </a:lnTo>
                    <a:lnTo>
                      <a:pt x="3923085" y="1148712"/>
                    </a:lnTo>
                    <a:lnTo>
                      <a:pt x="3919207" y="1147936"/>
                    </a:lnTo>
                    <a:lnTo>
                      <a:pt x="3915328" y="1154585"/>
                    </a:lnTo>
                    <a:lnTo>
                      <a:pt x="3908347" y="1170875"/>
                    </a:lnTo>
                    <a:lnTo>
                      <a:pt x="3903027" y="1176305"/>
                    </a:lnTo>
                    <a:lnTo>
                      <a:pt x="3897487" y="1178300"/>
                    </a:lnTo>
                    <a:lnTo>
                      <a:pt x="3886184" y="1178300"/>
                    </a:lnTo>
                    <a:cubicBezTo>
                      <a:pt x="3886184" y="1178300"/>
                      <a:pt x="3884189" y="1177524"/>
                      <a:pt x="3884189" y="1177524"/>
                    </a:cubicBezTo>
                    <a:lnTo>
                      <a:pt x="3879756" y="1171429"/>
                    </a:lnTo>
                    <a:lnTo>
                      <a:pt x="3876653" y="1169435"/>
                    </a:lnTo>
                    <a:lnTo>
                      <a:pt x="3838422" y="1166443"/>
                    </a:lnTo>
                    <a:lnTo>
                      <a:pt x="3827673" y="1171651"/>
                    </a:lnTo>
                    <a:lnTo>
                      <a:pt x="3822132" y="1171983"/>
                    </a:lnTo>
                    <a:lnTo>
                      <a:pt x="3812159" y="1168548"/>
                    </a:lnTo>
                    <a:lnTo>
                      <a:pt x="3808945" y="1163672"/>
                    </a:lnTo>
                    <a:lnTo>
                      <a:pt x="3811384" y="1155250"/>
                    </a:lnTo>
                    <a:lnTo>
                      <a:pt x="3819140" y="1144612"/>
                    </a:lnTo>
                    <a:lnTo>
                      <a:pt x="3821246" y="1139514"/>
                    </a:lnTo>
                    <a:lnTo>
                      <a:pt x="3822132" y="1138517"/>
                    </a:lnTo>
                    <a:lnTo>
                      <a:pt x="3823462" y="1138960"/>
                    </a:lnTo>
                    <a:lnTo>
                      <a:pt x="3826343" y="1142063"/>
                    </a:lnTo>
                    <a:lnTo>
                      <a:pt x="3827673" y="1141731"/>
                    </a:lnTo>
                    <a:lnTo>
                      <a:pt x="3831108" y="1135414"/>
                    </a:lnTo>
                    <a:lnTo>
                      <a:pt x="3832771" y="1133087"/>
                    </a:lnTo>
                    <a:lnTo>
                      <a:pt x="3834987" y="1132090"/>
                    </a:lnTo>
                    <a:lnTo>
                      <a:pt x="3847842" y="1136301"/>
                    </a:lnTo>
                    <a:lnTo>
                      <a:pt x="3855820" y="1143061"/>
                    </a:lnTo>
                    <a:lnTo>
                      <a:pt x="3860031" y="1144501"/>
                    </a:lnTo>
                    <a:lnTo>
                      <a:pt x="3863355" y="1140733"/>
                    </a:lnTo>
                    <a:lnTo>
                      <a:pt x="3860585" y="1136522"/>
                    </a:lnTo>
                    <a:lnTo>
                      <a:pt x="3859477" y="1134195"/>
                    </a:lnTo>
                    <a:lnTo>
                      <a:pt x="3858369" y="1131093"/>
                    </a:lnTo>
                    <a:lnTo>
                      <a:pt x="3856707" y="1128100"/>
                    </a:lnTo>
                    <a:lnTo>
                      <a:pt x="3850169" y="1123779"/>
                    </a:lnTo>
                    <a:lnTo>
                      <a:pt x="3854047" y="1119568"/>
                    </a:lnTo>
                    <a:lnTo>
                      <a:pt x="3859366" y="1121452"/>
                    </a:lnTo>
                    <a:lnTo>
                      <a:pt x="3868786" y="1131203"/>
                    </a:lnTo>
                    <a:lnTo>
                      <a:pt x="3874327" y="1139736"/>
                    </a:lnTo>
                    <a:lnTo>
                      <a:pt x="3876099" y="1140844"/>
                    </a:lnTo>
                    <a:lnTo>
                      <a:pt x="3878094" y="1139293"/>
                    </a:lnTo>
                    <a:lnTo>
                      <a:pt x="3880864" y="1131425"/>
                    </a:lnTo>
                    <a:lnTo>
                      <a:pt x="3882748" y="1128322"/>
                    </a:lnTo>
                    <a:lnTo>
                      <a:pt x="3887957" y="1127879"/>
                    </a:lnTo>
                    <a:lnTo>
                      <a:pt x="3890505" y="1126660"/>
                    </a:lnTo>
                    <a:lnTo>
                      <a:pt x="3891946" y="1122006"/>
                    </a:lnTo>
                    <a:lnTo>
                      <a:pt x="3891725" y="1119789"/>
                    </a:lnTo>
                    <a:lnTo>
                      <a:pt x="3890062" y="1113805"/>
                    </a:lnTo>
                    <a:lnTo>
                      <a:pt x="3889619" y="1110259"/>
                    </a:lnTo>
                    <a:lnTo>
                      <a:pt x="3889397" y="1102835"/>
                    </a:lnTo>
                    <a:lnTo>
                      <a:pt x="3888732" y="1096407"/>
                    </a:lnTo>
                    <a:lnTo>
                      <a:pt x="3887514" y="1090866"/>
                    </a:lnTo>
                    <a:lnTo>
                      <a:pt x="3885851" y="1085880"/>
                    </a:lnTo>
                    <a:lnTo>
                      <a:pt x="3884300" y="1082666"/>
                    </a:lnTo>
                    <a:lnTo>
                      <a:pt x="3877983" y="1072471"/>
                    </a:lnTo>
                    <a:lnTo>
                      <a:pt x="3874991" y="1066265"/>
                    </a:lnTo>
                    <a:lnTo>
                      <a:pt x="3870559" y="1058841"/>
                    </a:lnTo>
                    <a:lnTo>
                      <a:pt x="3867566" y="1051305"/>
                    </a:lnTo>
                    <a:lnTo>
                      <a:pt x="3866680" y="1044435"/>
                    </a:lnTo>
                    <a:lnTo>
                      <a:pt x="3870337" y="1041443"/>
                    </a:lnTo>
                    <a:lnTo>
                      <a:pt x="3874216" y="1039559"/>
                    </a:lnTo>
                    <a:lnTo>
                      <a:pt x="3877651" y="1034461"/>
                    </a:lnTo>
                    <a:lnTo>
                      <a:pt x="3879978" y="1026926"/>
                    </a:lnTo>
                    <a:lnTo>
                      <a:pt x="3880310" y="1017839"/>
                    </a:lnTo>
                    <a:lnTo>
                      <a:pt x="3879535" y="1012852"/>
                    </a:lnTo>
                    <a:lnTo>
                      <a:pt x="3878870" y="1011190"/>
                    </a:lnTo>
                    <a:lnTo>
                      <a:pt x="3879202" y="1009639"/>
                    </a:lnTo>
                    <a:lnTo>
                      <a:pt x="3882970" y="1000552"/>
                    </a:lnTo>
                    <a:lnTo>
                      <a:pt x="3884743" y="998003"/>
                    </a:lnTo>
                    <a:lnTo>
                      <a:pt x="3886849" y="996784"/>
                    </a:lnTo>
                    <a:lnTo>
                      <a:pt x="3889619" y="996452"/>
                    </a:lnTo>
                    <a:lnTo>
                      <a:pt x="3892722" y="995122"/>
                    </a:lnTo>
                    <a:lnTo>
                      <a:pt x="3901255" y="985703"/>
                    </a:lnTo>
                    <a:lnTo>
                      <a:pt x="3898373" y="978943"/>
                    </a:lnTo>
                    <a:lnTo>
                      <a:pt x="3893497" y="975840"/>
                    </a:lnTo>
                    <a:lnTo>
                      <a:pt x="3867456" y="969302"/>
                    </a:lnTo>
                    <a:lnTo>
                      <a:pt x="3863245" y="972959"/>
                    </a:lnTo>
                    <a:lnTo>
                      <a:pt x="3864464" y="973845"/>
                    </a:lnTo>
                    <a:lnTo>
                      <a:pt x="3865683" y="975175"/>
                    </a:lnTo>
                    <a:lnTo>
                      <a:pt x="3866791" y="977059"/>
                    </a:lnTo>
                    <a:lnTo>
                      <a:pt x="3867788" y="979275"/>
                    </a:lnTo>
                    <a:lnTo>
                      <a:pt x="3864796" y="980938"/>
                    </a:lnTo>
                    <a:lnTo>
                      <a:pt x="3860253" y="979165"/>
                    </a:lnTo>
                    <a:lnTo>
                      <a:pt x="3856042" y="975286"/>
                    </a:lnTo>
                    <a:lnTo>
                      <a:pt x="3855488" y="970632"/>
                    </a:lnTo>
                    <a:lnTo>
                      <a:pt x="3854712" y="969856"/>
                    </a:lnTo>
                    <a:lnTo>
                      <a:pt x="3852385" y="966310"/>
                    </a:lnTo>
                    <a:lnTo>
                      <a:pt x="3854269" y="964204"/>
                    </a:lnTo>
                    <a:lnTo>
                      <a:pt x="3896490" y="957002"/>
                    </a:lnTo>
                    <a:lnTo>
                      <a:pt x="3938710" y="949799"/>
                    </a:lnTo>
                    <a:lnTo>
                      <a:pt x="3946689" y="944147"/>
                    </a:lnTo>
                    <a:lnTo>
                      <a:pt x="3955000" y="942485"/>
                    </a:lnTo>
                    <a:lnTo>
                      <a:pt x="3956330" y="942817"/>
                    </a:lnTo>
                    <a:lnTo>
                      <a:pt x="3957327" y="943482"/>
                    </a:lnTo>
                    <a:lnTo>
                      <a:pt x="3958324" y="943482"/>
                    </a:lnTo>
                    <a:cubicBezTo>
                      <a:pt x="3958324" y="943482"/>
                      <a:pt x="3959654" y="942485"/>
                      <a:pt x="3959654" y="942485"/>
                    </a:cubicBezTo>
                    <a:lnTo>
                      <a:pt x="3960541" y="941044"/>
                    </a:lnTo>
                    <a:lnTo>
                      <a:pt x="3961538" y="939049"/>
                    </a:lnTo>
                    <a:lnTo>
                      <a:pt x="3961981" y="936944"/>
                    </a:lnTo>
                    <a:lnTo>
                      <a:pt x="3961316" y="935393"/>
                    </a:lnTo>
                    <a:lnTo>
                      <a:pt x="3958103" y="933730"/>
                    </a:lnTo>
                    <a:lnTo>
                      <a:pt x="3937713" y="932955"/>
                    </a:lnTo>
                    <a:lnTo>
                      <a:pt x="3932061" y="936722"/>
                    </a:lnTo>
                    <a:lnTo>
                      <a:pt x="3910009" y="936722"/>
                    </a:lnTo>
                    <a:cubicBezTo>
                      <a:pt x="3910009" y="936722"/>
                      <a:pt x="3884521" y="945033"/>
                      <a:pt x="3884521" y="945033"/>
                    </a:cubicBezTo>
                    <a:lnTo>
                      <a:pt x="3834433" y="962653"/>
                    </a:lnTo>
                    <a:lnTo>
                      <a:pt x="3823462" y="971075"/>
                    </a:lnTo>
                    <a:lnTo>
                      <a:pt x="3813156" y="975175"/>
                    </a:lnTo>
                    <a:lnTo>
                      <a:pt x="3803404" y="985370"/>
                    </a:lnTo>
                    <a:lnTo>
                      <a:pt x="3793764" y="989692"/>
                    </a:lnTo>
                    <a:lnTo>
                      <a:pt x="3778360" y="1002879"/>
                    </a:lnTo>
                    <a:lnTo>
                      <a:pt x="3762846" y="1009860"/>
                    </a:lnTo>
                    <a:lnTo>
                      <a:pt x="3722731" y="1044102"/>
                    </a:lnTo>
                    <a:lnTo>
                      <a:pt x="3714087" y="1047427"/>
                    </a:lnTo>
                    <a:lnTo>
                      <a:pt x="3708657" y="1051749"/>
                    </a:lnTo>
                    <a:lnTo>
                      <a:pt x="3704114" y="1057400"/>
                    </a:lnTo>
                    <a:lnTo>
                      <a:pt x="3703006" y="1062830"/>
                    </a:lnTo>
                    <a:lnTo>
                      <a:pt x="3705333" y="1065047"/>
                    </a:lnTo>
                    <a:lnTo>
                      <a:pt x="3717966" y="1066265"/>
                    </a:lnTo>
                    <a:lnTo>
                      <a:pt x="3720071" y="1064492"/>
                    </a:lnTo>
                    <a:lnTo>
                      <a:pt x="3722066" y="1061168"/>
                    </a:lnTo>
                    <a:lnTo>
                      <a:pt x="3725612" y="1052414"/>
                    </a:lnTo>
                    <a:lnTo>
                      <a:pt x="3727606" y="1049532"/>
                    </a:lnTo>
                    <a:lnTo>
                      <a:pt x="3729934" y="1048092"/>
                    </a:lnTo>
                    <a:lnTo>
                      <a:pt x="3735253" y="1046762"/>
                    </a:lnTo>
                    <a:lnTo>
                      <a:pt x="3741126" y="1043437"/>
                    </a:lnTo>
                    <a:lnTo>
                      <a:pt x="3743343" y="1043881"/>
                    </a:lnTo>
                    <a:lnTo>
                      <a:pt x="3744894" y="1047205"/>
                    </a:lnTo>
                    <a:lnTo>
                      <a:pt x="3744119" y="1050530"/>
                    </a:lnTo>
                    <a:lnTo>
                      <a:pt x="3742234" y="1053078"/>
                    </a:lnTo>
                    <a:lnTo>
                      <a:pt x="3740240" y="1054076"/>
                    </a:lnTo>
                    <a:lnTo>
                      <a:pt x="3728050" y="1055960"/>
                    </a:lnTo>
                    <a:lnTo>
                      <a:pt x="3728050" y="1059063"/>
                    </a:lnTo>
                    <a:cubicBezTo>
                      <a:pt x="3728050" y="1059063"/>
                      <a:pt x="3728161" y="1060614"/>
                      <a:pt x="3728161" y="1060614"/>
                    </a:cubicBezTo>
                    <a:lnTo>
                      <a:pt x="3727163" y="1064714"/>
                    </a:lnTo>
                    <a:lnTo>
                      <a:pt x="3732039" y="1069590"/>
                    </a:lnTo>
                    <a:lnTo>
                      <a:pt x="3732704" y="1072139"/>
                    </a:lnTo>
                    <a:lnTo>
                      <a:pt x="3733037" y="1075020"/>
                    </a:lnTo>
                    <a:lnTo>
                      <a:pt x="3733813" y="1077790"/>
                    </a:lnTo>
                    <a:lnTo>
                      <a:pt x="3734810" y="1080117"/>
                    </a:lnTo>
                    <a:lnTo>
                      <a:pt x="3735696" y="1081780"/>
                    </a:lnTo>
                    <a:lnTo>
                      <a:pt x="3739354" y="1085880"/>
                    </a:lnTo>
                    <a:lnTo>
                      <a:pt x="3747443" y="1089315"/>
                    </a:lnTo>
                    <a:lnTo>
                      <a:pt x="3751210" y="1092307"/>
                    </a:lnTo>
                    <a:lnTo>
                      <a:pt x="3753538" y="1096629"/>
                    </a:lnTo>
                    <a:lnTo>
                      <a:pt x="3754313" y="1101172"/>
                    </a:lnTo>
                    <a:lnTo>
                      <a:pt x="3753649" y="1106159"/>
                    </a:lnTo>
                    <a:lnTo>
                      <a:pt x="3751875" y="1111478"/>
                    </a:lnTo>
                    <a:lnTo>
                      <a:pt x="3748108" y="1116908"/>
                    </a:lnTo>
                    <a:lnTo>
                      <a:pt x="3740129" y="1118238"/>
                    </a:lnTo>
                    <a:lnTo>
                      <a:pt x="3736361" y="1121119"/>
                    </a:lnTo>
                    <a:lnTo>
                      <a:pt x="3725502" y="1135858"/>
                    </a:lnTo>
                    <a:lnTo>
                      <a:pt x="3722177" y="1137631"/>
                    </a:lnTo>
                    <a:lnTo>
                      <a:pt x="3718630" y="1141731"/>
                    </a:lnTo>
                    <a:lnTo>
                      <a:pt x="3716858" y="1143171"/>
                    </a:lnTo>
                    <a:lnTo>
                      <a:pt x="3709876" y="1143725"/>
                    </a:lnTo>
                    <a:lnTo>
                      <a:pt x="3707549" y="1145166"/>
                    </a:lnTo>
                    <a:lnTo>
                      <a:pt x="3704225" y="1148491"/>
                    </a:lnTo>
                    <a:lnTo>
                      <a:pt x="3701676" y="1150264"/>
                    </a:lnTo>
                    <a:lnTo>
                      <a:pt x="3699349" y="1149488"/>
                    </a:lnTo>
                    <a:lnTo>
                      <a:pt x="3689265" y="1132866"/>
                    </a:lnTo>
                    <a:lnTo>
                      <a:pt x="3686605" y="1130538"/>
                    </a:lnTo>
                    <a:lnTo>
                      <a:pt x="3689265" y="1124554"/>
                    </a:lnTo>
                    <a:lnTo>
                      <a:pt x="3700568" y="1121673"/>
                    </a:lnTo>
                    <a:lnTo>
                      <a:pt x="3704889" y="1116797"/>
                    </a:lnTo>
                    <a:lnTo>
                      <a:pt x="3705554" y="1112697"/>
                    </a:lnTo>
                    <a:lnTo>
                      <a:pt x="3705000" y="1109927"/>
                    </a:lnTo>
                    <a:lnTo>
                      <a:pt x="3704114" y="1107710"/>
                    </a:lnTo>
                    <a:lnTo>
                      <a:pt x="3703893" y="1105273"/>
                    </a:lnTo>
                    <a:lnTo>
                      <a:pt x="3705333" y="1101283"/>
                    </a:lnTo>
                    <a:lnTo>
                      <a:pt x="3707549" y="1100951"/>
                    </a:lnTo>
                    <a:lnTo>
                      <a:pt x="3709987" y="1101726"/>
                    </a:lnTo>
                    <a:lnTo>
                      <a:pt x="3712204" y="1101062"/>
                    </a:lnTo>
                    <a:lnTo>
                      <a:pt x="3709101" y="1095410"/>
                    </a:lnTo>
                    <a:lnTo>
                      <a:pt x="3704668" y="1093415"/>
                    </a:lnTo>
                    <a:lnTo>
                      <a:pt x="3691370" y="1092085"/>
                    </a:lnTo>
                    <a:lnTo>
                      <a:pt x="3683391" y="1097294"/>
                    </a:lnTo>
                    <a:lnTo>
                      <a:pt x="3678959" y="1098734"/>
                    </a:lnTo>
                    <a:lnTo>
                      <a:pt x="3678183" y="1097848"/>
                    </a:lnTo>
                    <a:lnTo>
                      <a:pt x="3677297" y="1095632"/>
                    </a:lnTo>
                    <a:lnTo>
                      <a:pt x="3676632" y="1092861"/>
                    </a:lnTo>
                    <a:lnTo>
                      <a:pt x="3676632" y="1090312"/>
                    </a:lnTo>
                    <a:cubicBezTo>
                      <a:pt x="3676632" y="1090312"/>
                      <a:pt x="3678072" y="1088429"/>
                      <a:pt x="3678072" y="1088429"/>
                    </a:cubicBezTo>
                    <a:lnTo>
                      <a:pt x="3685830" y="1085991"/>
                    </a:lnTo>
                    <a:lnTo>
                      <a:pt x="3691924" y="1080117"/>
                    </a:lnTo>
                    <a:lnTo>
                      <a:pt x="3694584" y="1074798"/>
                    </a:lnTo>
                    <a:lnTo>
                      <a:pt x="3695913" y="1066930"/>
                    </a:lnTo>
                    <a:lnTo>
                      <a:pt x="3691370" y="1067706"/>
                    </a:lnTo>
                    <a:lnTo>
                      <a:pt x="3678072" y="1079674"/>
                    </a:lnTo>
                    <a:lnTo>
                      <a:pt x="3637624" y="1096740"/>
                    </a:lnTo>
                    <a:lnTo>
                      <a:pt x="3626876" y="1095632"/>
                    </a:lnTo>
                    <a:lnTo>
                      <a:pt x="3621557" y="1098402"/>
                    </a:lnTo>
                    <a:lnTo>
                      <a:pt x="3618343" y="1107267"/>
                    </a:lnTo>
                    <a:lnTo>
                      <a:pt x="3622997" y="1109373"/>
                    </a:lnTo>
                    <a:lnTo>
                      <a:pt x="3624548" y="1109373"/>
                    </a:lnTo>
                    <a:lnTo>
                      <a:pt x="3622554" y="1113030"/>
                    </a:lnTo>
                    <a:lnTo>
                      <a:pt x="3615905" y="1117241"/>
                    </a:lnTo>
                    <a:lnTo>
                      <a:pt x="3613689" y="1117241"/>
                    </a:lnTo>
                    <a:cubicBezTo>
                      <a:pt x="3613689" y="1117241"/>
                      <a:pt x="3608591" y="1113584"/>
                      <a:pt x="3608591" y="1113584"/>
                    </a:cubicBezTo>
                    <a:lnTo>
                      <a:pt x="3605931" y="1114581"/>
                    </a:lnTo>
                    <a:lnTo>
                      <a:pt x="3596069" y="1123668"/>
                    </a:lnTo>
                    <a:lnTo>
                      <a:pt x="3580222" y="1129984"/>
                    </a:lnTo>
                    <a:lnTo>
                      <a:pt x="3574792" y="1130538"/>
                    </a:lnTo>
                    <a:lnTo>
                      <a:pt x="3572133" y="1131647"/>
                    </a:lnTo>
                    <a:lnTo>
                      <a:pt x="3567146" y="1137187"/>
                    </a:lnTo>
                    <a:lnTo>
                      <a:pt x="3564598" y="1139182"/>
                    </a:lnTo>
                    <a:lnTo>
                      <a:pt x="3552518" y="1142506"/>
                    </a:lnTo>
                    <a:lnTo>
                      <a:pt x="3546202" y="1142063"/>
                    </a:lnTo>
                    <a:lnTo>
                      <a:pt x="3540661" y="1139182"/>
                    </a:lnTo>
                    <a:lnTo>
                      <a:pt x="3534788" y="1131314"/>
                    </a:lnTo>
                    <a:lnTo>
                      <a:pt x="3532904" y="1130538"/>
                    </a:lnTo>
                    <a:lnTo>
                      <a:pt x="3530799" y="1132976"/>
                    </a:lnTo>
                    <a:lnTo>
                      <a:pt x="3526920" y="1141398"/>
                    </a:lnTo>
                    <a:lnTo>
                      <a:pt x="3523153" y="1144723"/>
                    </a:lnTo>
                    <a:lnTo>
                      <a:pt x="3517390" y="1154696"/>
                    </a:lnTo>
                    <a:lnTo>
                      <a:pt x="3493897" y="1179186"/>
                    </a:lnTo>
                    <a:lnTo>
                      <a:pt x="3484478" y="1183065"/>
                    </a:lnTo>
                    <a:lnTo>
                      <a:pt x="3474726" y="1191708"/>
                    </a:lnTo>
                    <a:lnTo>
                      <a:pt x="3467301" y="1195033"/>
                    </a:lnTo>
                    <a:lnTo>
                      <a:pt x="3455777" y="1208552"/>
                    </a:lnTo>
                    <a:lnTo>
                      <a:pt x="3452009" y="1215090"/>
                    </a:lnTo>
                    <a:lnTo>
                      <a:pt x="3450014" y="1219634"/>
                    </a:lnTo>
                    <a:lnTo>
                      <a:pt x="3444584" y="1228721"/>
                    </a:lnTo>
                    <a:lnTo>
                      <a:pt x="3427075" y="1241354"/>
                    </a:lnTo>
                    <a:lnTo>
                      <a:pt x="3431065" y="1234262"/>
                    </a:lnTo>
                    <a:lnTo>
                      <a:pt x="3442590" y="1227613"/>
                    </a:lnTo>
                    <a:lnTo>
                      <a:pt x="3446579" y="1218526"/>
                    </a:lnTo>
                    <a:lnTo>
                      <a:pt x="3441482" y="1219634"/>
                    </a:lnTo>
                    <a:lnTo>
                      <a:pt x="3421313" y="1235148"/>
                    </a:lnTo>
                    <a:lnTo>
                      <a:pt x="3405467" y="1251992"/>
                    </a:lnTo>
                    <a:lnTo>
                      <a:pt x="3389177" y="1259749"/>
                    </a:lnTo>
                    <a:lnTo>
                      <a:pt x="3367457" y="1276261"/>
                    </a:lnTo>
                    <a:lnTo>
                      <a:pt x="3351389" y="1283464"/>
                    </a:lnTo>
                    <a:lnTo>
                      <a:pt x="3346402" y="1287564"/>
                    </a:lnTo>
                    <a:lnTo>
                      <a:pt x="3328006" y="1291110"/>
                    </a:lnTo>
                    <a:lnTo>
                      <a:pt x="3313490" y="1286788"/>
                    </a:lnTo>
                    <a:lnTo>
                      <a:pt x="3308171" y="1282688"/>
                    </a:lnTo>
                    <a:lnTo>
                      <a:pt x="3293765" y="1265622"/>
                    </a:lnTo>
                    <a:lnTo>
                      <a:pt x="3288556" y="1263074"/>
                    </a:lnTo>
                    <a:lnTo>
                      <a:pt x="3284345" y="1265955"/>
                    </a:lnTo>
                    <a:lnTo>
                      <a:pt x="3307839" y="1296983"/>
                    </a:lnTo>
                    <a:lnTo>
                      <a:pt x="3308282" y="1309394"/>
                    </a:lnTo>
                    <a:lnTo>
                      <a:pt x="3309168" y="1314049"/>
                    </a:lnTo>
                    <a:lnTo>
                      <a:pt x="3308171" y="1317152"/>
                    </a:lnTo>
                    <a:lnTo>
                      <a:pt x="3306508" y="1319922"/>
                    </a:lnTo>
                    <a:lnTo>
                      <a:pt x="3305289" y="1323690"/>
                    </a:lnTo>
                    <a:lnTo>
                      <a:pt x="3306065" y="1328011"/>
                    </a:lnTo>
                    <a:lnTo>
                      <a:pt x="3308946" y="1328011"/>
                    </a:lnTo>
                    <a:cubicBezTo>
                      <a:pt x="3308946" y="1328011"/>
                      <a:pt x="3315263" y="1325684"/>
                      <a:pt x="3315263" y="1325684"/>
                    </a:cubicBezTo>
                    <a:lnTo>
                      <a:pt x="3317812" y="1327568"/>
                    </a:lnTo>
                    <a:lnTo>
                      <a:pt x="3322355" y="1334550"/>
                    </a:lnTo>
                    <a:lnTo>
                      <a:pt x="3324571" y="1336101"/>
                    </a:lnTo>
                    <a:lnTo>
                      <a:pt x="3327896" y="1337209"/>
                    </a:lnTo>
                    <a:lnTo>
                      <a:pt x="3337869" y="1344080"/>
                    </a:lnTo>
                    <a:lnTo>
                      <a:pt x="3337537" y="1345299"/>
                    </a:lnTo>
                    <a:lnTo>
                      <a:pt x="3336650" y="1348955"/>
                    </a:lnTo>
                    <a:lnTo>
                      <a:pt x="3336317" y="1350174"/>
                    </a:lnTo>
                    <a:lnTo>
                      <a:pt x="3338091" y="1350174"/>
                    </a:lnTo>
                    <a:cubicBezTo>
                      <a:pt x="3338091" y="1350174"/>
                      <a:pt x="3339975" y="1351061"/>
                      <a:pt x="3339975" y="1351061"/>
                    </a:cubicBezTo>
                    <a:lnTo>
                      <a:pt x="3343299" y="1354275"/>
                    </a:lnTo>
                    <a:lnTo>
                      <a:pt x="3339864" y="1356602"/>
                    </a:lnTo>
                    <a:lnTo>
                      <a:pt x="3335210" y="1355826"/>
                    </a:lnTo>
                    <a:lnTo>
                      <a:pt x="3330445" y="1353277"/>
                    </a:lnTo>
                    <a:lnTo>
                      <a:pt x="3326788" y="1350174"/>
                    </a:lnTo>
                    <a:lnTo>
                      <a:pt x="3330666" y="1346074"/>
                    </a:lnTo>
                    <a:lnTo>
                      <a:pt x="3322466" y="1339869"/>
                    </a:lnTo>
                    <a:lnTo>
                      <a:pt x="3297200" y="1337985"/>
                    </a:lnTo>
                    <a:lnTo>
                      <a:pt x="3298308" y="1336655"/>
                    </a:lnTo>
                    <a:lnTo>
                      <a:pt x="3299416" y="1335990"/>
                    </a:lnTo>
                    <a:lnTo>
                      <a:pt x="3300635" y="1335990"/>
                    </a:lnTo>
                    <a:cubicBezTo>
                      <a:pt x="3300635" y="1335990"/>
                      <a:pt x="3301965" y="1336101"/>
                      <a:pt x="3301965" y="1336101"/>
                    </a:cubicBezTo>
                    <a:lnTo>
                      <a:pt x="3296978" y="1331447"/>
                    </a:lnTo>
                    <a:lnTo>
                      <a:pt x="3291991" y="1332555"/>
                    </a:lnTo>
                    <a:lnTo>
                      <a:pt x="3277585" y="1345742"/>
                    </a:lnTo>
                    <a:lnTo>
                      <a:pt x="3272710" y="1346850"/>
                    </a:lnTo>
                    <a:lnTo>
                      <a:pt x="3267834" y="1345520"/>
                    </a:lnTo>
                    <a:lnTo>
                      <a:pt x="3258304" y="1339647"/>
                    </a:lnTo>
                    <a:lnTo>
                      <a:pt x="3252320" y="1339093"/>
                    </a:lnTo>
                    <a:lnTo>
                      <a:pt x="3246557" y="1341309"/>
                    </a:lnTo>
                    <a:lnTo>
                      <a:pt x="3242457" y="1347182"/>
                    </a:lnTo>
                    <a:lnTo>
                      <a:pt x="3240795" y="1350507"/>
                    </a:lnTo>
                    <a:lnTo>
                      <a:pt x="3234368" y="1357377"/>
                    </a:lnTo>
                    <a:lnTo>
                      <a:pt x="3230268" y="1365135"/>
                    </a:lnTo>
                    <a:lnTo>
                      <a:pt x="3228162" y="1368237"/>
                    </a:lnTo>
                    <a:lnTo>
                      <a:pt x="3225724" y="1368791"/>
                    </a:lnTo>
                    <a:lnTo>
                      <a:pt x="3226057" y="1364580"/>
                    </a:lnTo>
                    <a:lnTo>
                      <a:pt x="3226722" y="1360702"/>
                    </a:lnTo>
                    <a:lnTo>
                      <a:pt x="3227719" y="1357267"/>
                    </a:lnTo>
                    <a:lnTo>
                      <a:pt x="3228937" y="1354275"/>
                    </a:lnTo>
                    <a:lnTo>
                      <a:pt x="3223618" y="1350618"/>
                    </a:lnTo>
                    <a:lnTo>
                      <a:pt x="3218632" y="1351061"/>
                    </a:lnTo>
                    <a:lnTo>
                      <a:pt x="3200237" y="1365799"/>
                    </a:lnTo>
                    <a:lnTo>
                      <a:pt x="3196690" y="1371562"/>
                    </a:lnTo>
                    <a:lnTo>
                      <a:pt x="3197798" y="1377767"/>
                    </a:lnTo>
                    <a:lnTo>
                      <a:pt x="3208659" y="1398933"/>
                    </a:lnTo>
                    <a:lnTo>
                      <a:pt x="3211096" y="1405693"/>
                    </a:lnTo>
                    <a:lnTo>
                      <a:pt x="3211761" y="1412009"/>
                    </a:lnTo>
                    <a:lnTo>
                      <a:pt x="3210542" y="1418215"/>
                    </a:lnTo>
                    <a:lnTo>
                      <a:pt x="3207218" y="1424421"/>
                    </a:lnTo>
                    <a:lnTo>
                      <a:pt x="3194253" y="1436721"/>
                    </a:lnTo>
                    <a:lnTo>
                      <a:pt x="3191704" y="1443370"/>
                    </a:lnTo>
                    <a:lnTo>
                      <a:pt x="3191925" y="1443813"/>
                    </a:lnTo>
                    <a:lnTo>
                      <a:pt x="3192368" y="1449576"/>
                    </a:lnTo>
                    <a:lnTo>
                      <a:pt x="3192368" y="1454119"/>
                    </a:lnTo>
                    <a:cubicBezTo>
                      <a:pt x="3192368" y="1454119"/>
                      <a:pt x="3192368" y="1455560"/>
                      <a:pt x="3192368" y="1455560"/>
                    </a:cubicBezTo>
                    <a:lnTo>
                      <a:pt x="3193588" y="1462098"/>
                    </a:lnTo>
                    <a:lnTo>
                      <a:pt x="3194031" y="1465533"/>
                    </a:lnTo>
                    <a:lnTo>
                      <a:pt x="3193588" y="1468636"/>
                    </a:lnTo>
                    <a:lnTo>
                      <a:pt x="3192147" y="1471739"/>
                    </a:lnTo>
                    <a:lnTo>
                      <a:pt x="3183171" y="1482266"/>
                    </a:lnTo>
                    <a:lnTo>
                      <a:pt x="3182506" y="1484704"/>
                    </a:lnTo>
                    <a:lnTo>
                      <a:pt x="3183060" y="1489469"/>
                    </a:lnTo>
                    <a:lnTo>
                      <a:pt x="3183836" y="1491907"/>
                    </a:lnTo>
                    <a:lnTo>
                      <a:pt x="3187603" y="1499664"/>
                    </a:lnTo>
                    <a:lnTo>
                      <a:pt x="3188822" y="1503654"/>
                    </a:lnTo>
                    <a:lnTo>
                      <a:pt x="3189266" y="1506646"/>
                    </a:lnTo>
                    <a:lnTo>
                      <a:pt x="3189044" y="1522825"/>
                    </a:lnTo>
                    <a:lnTo>
                      <a:pt x="3188379" y="1533020"/>
                    </a:lnTo>
                    <a:lnTo>
                      <a:pt x="3186496" y="1541663"/>
                    </a:lnTo>
                    <a:lnTo>
                      <a:pt x="3182949" y="1545320"/>
                    </a:lnTo>
                    <a:lnTo>
                      <a:pt x="3180733" y="1546650"/>
                    </a:lnTo>
                    <a:lnTo>
                      <a:pt x="3174970" y="1553853"/>
                    </a:lnTo>
                    <a:lnTo>
                      <a:pt x="3173087" y="1557510"/>
                    </a:lnTo>
                    <a:lnTo>
                      <a:pt x="3171757" y="1561721"/>
                    </a:lnTo>
                    <a:lnTo>
                      <a:pt x="3171314" y="1565267"/>
                    </a:lnTo>
                    <a:lnTo>
                      <a:pt x="3171757" y="1568813"/>
                    </a:lnTo>
                    <a:lnTo>
                      <a:pt x="3173087" y="1573135"/>
                    </a:lnTo>
                    <a:lnTo>
                      <a:pt x="3171203" y="1577568"/>
                    </a:lnTo>
                    <a:lnTo>
                      <a:pt x="3170205" y="1579562"/>
                    </a:lnTo>
                    <a:lnTo>
                      <a:pt x="3169097" y="1581225"/>
                    </a:lnTo>
                    <a:lnTo>
                      <a:pt x="3169541" y="1573357"/>
                    </a:lnTo>
                    <a:lnTo>
                      <a:pt x="3167546" y="1569478"/>
                    </a:lnTo>
                    <a:lnTo>
                      <a:pt x="3156132" y="1563051"/>
                    </a:lnTo>
                    <a:lnTo>
                      <a:pt x="3150702" y="1562386"/>
                    </a:lnTo>
                    <a:lnTo>
                      <a:pt x="3107040" y="1582554"/>
                    </a:lnTo>
                    <a:lnTo>
                      <a:pt x="3102276" y="1581446"/>
                    </a:lnTo>
                    <a:lnTo>
                      <a:pt x="3096070" y="1586765"/>
                    </a:lnTo>
                    <a:lnTo>
                      <a:pt x="3084877" y="1586765"/>
                    </a:lnTo>
                    <a:lnTo>
                      <a:pt x="3057174" y="1595298"/>
                    </a:lnTo>
                    <a:lnTo>
                      <a:pt x="3053517" y="1598844"/>
                    </a:lnTo>
                    <a:lnTo>
                      <a:pt x="3046425" y="1608596"/>
                    </a:lnTo>
                    <a:lnTo>
                      <a:pt x="3041771" y="1612585"/>
                    </a:lnTo>
                    <a:lnTo>
                      <a:pt x="3037116" y="1615134"/>
                    </a:lnTo>
                    <a:lnTo>
                      <a:pt x="3034014" y="1614580"/>
                    </a:lnTo>
                    <a:lnTo>
                      <a:pt x="3036230" y="1613583"/>
                    </a:lnTo>
                    <a:lnTo>
                      <a:pt x="3045538" y="1604274"/>
                    </a:lnTo>
                    <a:lnTo>
                      <a:pt x="3047644" y="1600839"/>
                    </a:lnTo>
                    <a:lnTo>
                      <a:pt x="3051412" y="1591974"/>
                    </a:lnTo>
                    <a:lnTo>
                      <a:pt x="3053628" y="1590311"/>
                    </a:lnTo>
                    <a:lnTo>
                      <a:pt x="3056620" y="1590311"/>
                    </a:lnTo>
                    <a:cubicBezTo>
                      <a:pt x="3056620" y="1590311"/>
                      <a:pt x="3058836" y="1588871"/>
                      <a:pt x="3058836" y="1588871"/>
                    </a:cubicBezTo>
                    <a:lnTo>
                      <a:pt x="3058836" y="1582997"/>
                    </a:lnTo>
                    <a:cubicBezTo>
                      <a:pt x="3058836" y="1582997"/>
                      <a:pt x="3056509" y="1578676"/>
                      <a:pt x="3056509" y="1578676"/>
                    </a:cubicBezTo>
                    <a:lnTo>
                      <a:pt x="3052963" y="1577014"/>
                    </a:lnTo>
                    <a:lnTo>
                      <a:pt x="3046314" y="1577014"/>
                    </a:lnTo>
                    <a:cubicBezTo>
                      <a:pt x="3046314" y="1577014"/>
                      <a:pt x="3025038" y="1588095"/>
                      <a:pt x="3025038" y="1588095"/>
                    </a:cubicBezTo>
                    <a:lnTo>
                      <a:pt x="2995671" y="1590755"/>
                    </a:lnTo>
                    <a:lnTo>
                      <a:pt x="2993788" y="1590090"/>
                    </a:lnTo>
                    <a:lnTo>
                      <a:pt x="2992458" y="1588095"/>
                    </a:lnTo>
                    <a:lnTo>
                      <a:pt x="2989687" y="1582997"/>
                    </a:lnTo>
                    <a:lnTo>
                      <a:pt x="2987028" y="1580560"/>
                    </a:lnTo>
                    <a:lnTo>
                      <a:pt x="2974395" y="1574686"/>
                    </a:lnTo>
                    <a:lnTo>
                      <a:pt x="2971181" y="1571251"/>
                    </a:lnTo>
                    <a:lnTo>
                      <a:pt x="2968854" y="1565600"/>
                    </a:lnTo>
                    <a:lnTo>
                      <a:pt x="2967967" y="1556513"/>
                    </a:lnTo>
                    <a:lnTo>
                      <a:pt x="2966638" y="1551304"/>
                    </a:lnTo>
                    <a:lnTo>
                      <a:pt x="2953118" y="1523822"/>
                    </a:lnTo>
                    <a:lnTo>
                      <a:pt x="2950902" y="1517727"/>
                    </a:lnTo>
                    <a:lnTo>
                      <a:pt x="2950015" y="1510635"/>
                    </a:lnTo>
                    <a:lnTo>
                      <a:pt x="2945028" y="1496008"/>
                    </a:lnTo>
                    <a:lnTo>
                      <a:pt x="2935499" y="1487918"/>
                    </a:lnTo>
                    <a:lnTo>
                      <a:pt x="2924195" y="1484150"/>
                    </a:lnTo>
                    <a:lnTo>
                      <a:pt x="2912892" y="1480382"/>
                    </a:lnTo>
                    <a:lnTo>
                      <a:pt x="2903030" y="1473955"/>
                    </a:lnTo>
                    <a:lnTo>
                      <a:pt x="2895826" y="1467860"/>
                    </a:lnTo>
                    <a:lnTo>
                      <a:pt x="2884080" y="1459328"/>
                    </a:lnTo>
                    <a:lnTo>
                      <a:pt x="2872334" y="1448468"/>
                    </a:lnTo>
                    <a:lnTo>
                      <a:pt x="2869231" y="1439381"/>
                    </a:lnTo>
                    <a:lnTo>
                      <a:pt x="2867791" y="1433397"/>
                    </a:lnTo>
                    <a:lnTo>
                      <a:pt x="2868123" y="1428410"/>
                    </a:lnTo>
                    <a:lnTo>
                      <a:pt x="2869009" y="1423534"/>
                    </a:lnTo>
                    <a:lnTo>
                      <a:pt x="2869563" y="1418548"/>
                    </a:lnTo>
                    <a:lnTo>
                      <a:pt x="2868677" y="1413118"/>
                    </a:lnTo>
                    <a:lnTo>
                      <a:pt x="2874107" y="1398268"/>
                    </a:lnTo>
                    <a:lnTo>
                      <a:pt x="2881088" y="1386189"/>
                    </a:lnTo>
                    <a:lnTo>
                      <a:pt x="2888846" y="1376881"/>
                    </a:lnTo>
                    <a:lnTo>
                      <a:pt x="2896713" y="1370675"/>
                    </a:lnTo>
                    <a:lnTo>
                      <a:pt x="2907463" y="1370454"/>
                    </a:lnTo>
                    <a:lnTo>
                      <a:pt x="2913557" y="1368348"/>
                    </a:lnTo>
                    <a:lnTo>
                      <a:pt x="2916217" y="1361478"/>
                    </a:lnTo>
                    <a:lnTo>
                      <a:pt x="2916439" y="1358153"/>
                    </a:lnTo>
                    <a:lnTo>
                      <a:pt x="2917436" y="1351172"/>
                    </a:lnTo>
                    <a:lnTo>
                      <a:pt x="2917657" y="1347293"/>
                    </a:lnTo>
                    <a:lnTo>
                      <a:pt x="2917214" y="1340755"/>
                    </a:lnTo>
                    <a:lnTo>
                      <a:pt x="2915995" y="1339869"/>
                    </a:lnTo>
                    <a:lnTo>
                      <a:pt x="2914333" y="1340423"/>
                    </a:lnTo>
                    <a:lnTo>
                      <a:pt x="2912338" y="1338096"/>
                    </a:lnTo>
                    <a:lnTo>
                      <a:pt x="2913114" y="1332444"/>
                    </a:lnTo>
                    <a:lnTo>
                      <a:pt x="2917657" y="1327236"/>
                    </a:lnTo>
                    <a:lnTo>
                      <a:pt x="2928739" y="1327457"/>
                    </a:lnTo>
                    <a:lnTo>
                      <a:pt x="2948021" y="1322692"/>
                    </a:lnTo>
                    <a:lnTo>
                      <a:pt x="2991682" y="1316043"/>
                    </a:lnTo>
                    <a:lnTo>
                      <a:pt x="3015286" y="1305737"/>
                    </a:lnTo>
                    <a:lnTo>
                      <a:pt x="3033792" y="1300640"/>
                    </a:lnTo>
                    <a:lnTo>
                      <a:pt x="3041549" y="1300972"/>
                    </a:lnTo>
                    <a:lnTo>
                      <a:pt x="3046868" y="1300640"/>
                    </a:lnTo>
                    <a:lnTo>
                      <a:pt x="3048973" y="1301416"/>
                    </a:lnTo>
                    <a:lnTo>
                      <a:pt x="3056177" y="1303410"/>
                    </a:lnTo>
                    <a:lnTo>
                      <a:pt x="3066261" y="1304075"/>
                    </a:lnTo>
                    <a:lnTo>
                      <a:pt x="3070472" y="1301416"/>
                    </a:lnTo>
                    <a:lnTo>
                      <a:pt x="3073131" y="1292883"/>
                    </a:lnTo>
                    <a:lnTo>
                      <a:pt x="3071912" y="1284239"/>
                    </a:lnTo>
                    <a:lnTo>
                      <a:pt x="3071136" y="1281580"/>
                    </a:lnTo>
                    <a:lnTo>
                      <a:pt x="3070915" y="1278809"/>
                    </a:lnTo>
                    <a:lnTo>
                      <a:pt x="3068145" y="1271717"/>
                    </a:lnTo>
                    <a:lnTo>
                      <a:pt x="3066039" y="1264957"/>
                    </a:lnTo>
                    <a:lnTo>
                      <a:pt x="3065042" y="1262963"/>
                    </a:lnTo>
                    <a:lnTo>
                      <a:pt x="3064710" y="1260636"/>
                    </a:lnTo>
                    <a:lnTo>
                      <a:pt x="3064488" y="1258087"/>
                    </a:lnTo>
                    <a:lnTo>
                      <a:pt x="3063823" y="1255649"/>
                    </a:lnTo>
                    <a:lnTo>
                      <a:pt x="3061385" y="1252103"/>
                    </a:lnTo>
                    <a:lnTo>
                      <a:pt x="3059058" y="1249887"/>
                    </a:lnTo>
                    <a:lnTo>
                      <a:pt x="3056731" y="1246895"/>
                    </a:lnTo>
                    <a:lnTo>
                      <a:pt x="3054625" y="1241243"/>
                    </a:lnTo>
                    <a:lnTo>
                      <a:pt x="3053628" y="1236810"/>
                    </a:lnTo>
                    <a:lnTo>
                      <a:pt x="3053184" y="1232821"/>
                    </a:lnTo>
                    <a:lnTo>
                      <a:pt x="3052963" y="1222626"/>
                    </a:lnTo>
                    <a:lnTo>
                      <a:pt x="3052963" y="1219523"/>
                    </a:lnTo>
                    <a:cubicBezTo>
                      <a:pt x="3052963" y="1219523"/>
                      <a:pt x="3053406" y="1217861"/>
                      <a:pt x="3053406" y="1217861"/>
                    </a:cubicBezTo>
                    <a:lnTo>
                      <a:pt x="3053406" y="1216199"/>
                    </a:lnTo>
                    <a:cubicBezTo>
                      <a:pt x="3053406" y="1216199"/>
                      <a:pt x="3052520" y="1213207"/>
                      <a:pt x="3052520" y="1213207"/>
                    </a:cubicBezTo>
                    <a:lnTo>
                      <a:pt x="3050858" y="1211655"/>
                    </a:lnTo>
                    <a:lnTo>
                      <a:pt x="3043544" y="1212209"/>
                    </a:lnTo>
                    <a:lnTo>
                      <a:pt x="3046758" y="1211323"/>
                    </a:lnTo>
                    <a:lnTo>
                      <a:pt x="3050193" y="1209328"/>
                    </a:lnTo>
                    <a:lnTo>
                      <a:pt x="3051855" y="1205893"/>
                    </a:lnTo>
                    <a:lnTo>
                      <a:pt x="3043544" y="1194479"/>
                    </a:lnTo>
                    <a:lnTo>
                      <a:pt x="3039000" y="1188052"/>
                    </a:lnTo>
                    <a:lnTo>
                      <a:pt x="3036008" y="1186279"/>
                    </a:lnTo>
                    <a:lnTo>
                      <a:pt x="3032684" y="1182289"/>
                    </a:lnTo>
                    <a:lnTo>
                      <a:pt x="3031021" y="1181070"/>
                    </a:lnTo>
                    <a:lnTo>
                      <a:pt x="3024816" y="1182289"/>
                    </a:lnTo>
                    <a:lnTo>
                      <a:pt x="3022599" y="1181070"/>
                    </a:lnTo>
                    <a:lnTo>
                      <a:pt x="3016505" y="1173424"/>
                    </a:lnTo>
                    <a:lnTo>
                      <a:pt x="3009967" y="1164337"/>
                    </a:lnTo>
                    <a:lnTo>
                      <a:pt x="3000326" y="1151593"/>
                    </a:lnTo>
                    <a:lnTo>
                      <a:pt x="2996336" y="1148934"/>
                    </a:lnTo>
                    <a:lnTo>
                      <a:pt x="2994563" y="1147604"/>
                    </a:lnTo>
                    <a:lnTo>
                      <a:pt x="2993898" y="1144944"/>
                    </a:lnTo>
                    <a:lnTo>
                      <a:pt x="2993566" y="1138185"/>
                    </a:lnTo>
                    <a:lnTo>
                      <a:pt x="2993123" y="1135082"/>
                    </a:lnTo>
                    <a:lnTo>
                      <a:pt x="2992015" y="1132755"/>
                    </a:lnTo>
                    <a:lnTo>
                      <a:pt x="2989244" y="1129541"/>
                    </a:lnTo>
                    <a:lnTo>
                      <a:pt x="2988136" y="1127546"/>
                    </a:lnTo>
                    <a:lnTo>
                      <a:pt x="2987471" y="1125108"/>
                    </a:lnTo>
                    <a:lnTo>
                      <a:pt x="2986363" y="1119235"/>
                    </a:lnTo>
                    <a:lnTo>
                      <a:pt x="2985698" y="1116797"/>
                    </a:lnTo>
                    <a:lnTo>
                      <a:pt x="2984922" y="1109927"/>
                    </a:lnTo>
                    <a:lnTo>
                      <a:pt x="2978717" y="1106935"/>
                    </a:lnTo>
                    <a:lnTo>
                      <a:pt x="2943921" y="1088983"/>
                    </a:lnTo>
                    <a:lnTo>
                      <a:pt x="2912671" y="1079342"/>
                    </a:lnTo>
                    <a:lnTo>
                      <a:pt x="2873885" y="1077125"/>
                    </a:lnTo>
                    <a:lnTo>
                      <a:pt x="2822467" y="1076682"/>
                    </a:lnTo>
                    <a:lnTo>
                      <a:pt x="2791771" y="1081890"/>
                    </a:lnTo>
                    <a:lnTo>
                      <a:pt x="2762959" y="1077458"/>
                    </a:lnTo>
                    <a:lnTo>
                      <a:pt x="2749440" y="1066265"/>
                    </a:lnTo>
                    <a:lnTo>
                      <a:pt x="2744564" y="1064603"/>
                    </a:lnTo>
                    <a:lnTo>
                      <a:pt x="2742347" y="1063052"/>
                    </a:lnTo>
                    <a:lnTo>
                      <a:pt x="2740575" y="1060392"/>
                    </a:lnTo>
                    <a:lnTo>
                      <a:pt x="2736142" y="1057289"/>
                    </a:lnTo>
                    <a:lnTo>
                      <a:pt x="2729825" y="1054851"/>
                    </a:lnTo>
                    <a:lnTo>
                      <a:pt x="2723841" y="1050419"/>
                    </a:lnTo>
                    <a:lnTo>
                      <a:pt x="2721403" y="1049643"/>
                    </a:lnTo>
                    <a:lnTo>
                      <a:pt x="2705557" y="1041000"/>
                    </a:lnTo>
                    <a:lnTo>
                      <a:pt x="2693810" y="1041332"/>
                    </a:lnTo>
                    <a:lnTo>
                      <a:pt x="2687383" y="1041775"/>
                    </a:lnTo>
                    <a:lnTo>
                      <a:pt x="2682507" y="1044435"/>
                    </a:lnTo>
                    <a:lnTo>
                      <a:pt x="2684612" y="1051416"/>
                    </a:lnTo>
                    <a:lnTo>
                      <a:pt x="2688491" y="1058287"/>
                    </a:lnTo>
                    <a:lnTo>
                      <a:pt x="2735809" y="1101283"/>
                    </a:lnTo>
                    <a:lnTo>
                      <a:pt x="2783127" y="1143947"/>
                    </a:lnTo>
                    <a:lnTo>
                      <a:pt x="2790774" y="1156026"/>
                    </a:lnTo>
                    <a:lnTo>
                      <a:pt x="2792547" y="1161899"/>
                    </a:lnTo>
                    <a:lnTo>
                      <a:pt x="2792547" y="1168548"/>
                    </a:lnTo>
                    <a:cubicBezTo>
                      <a:pt x="2792547" y="1168548"/>
                      <a:pt x="2791771" y="1175751"/>
                      <a:pt x="2791771" y="1175751"/>
                    </a:cubicBezTo>
                    <a:lnTo>
                      <a:pt x="2788557" y="1193814"/>
                    </a:lnTo>
                    <a:lnTo>
                      <a:pt x="2788336" y="1196695"/>
                    </a:lnTo>
                    <a:lnTo>
                      <a:pt x="2788336" y="1201793"/>
                    </a:lnTo>
                    <a:cubicBezTo>
                      <a:pt x="2788336" y="1201793"/>
                      <a:pt x="2788003" y="1204785"/>
                      <a:pt x="2788003" y="1204785"/>
                    </a:cubicBezTo>
                    <a:lnTo>
                      <a:pt x="2786120" y="1212431"/>
                    </a:lnTo>
                    <a:lnTo>
                      <a:pt x="2784790" y="1220299"/>
                    </a:lnTo>
                    <a:lnTo>
                      <a:pt x="2784346" y="1229386"/>
                    </a:lnTo>
                    <a:lnTo>
                      <a:pt x="2785566" y="1235481"/>
                    </a:lnTo>
                    <a:lnTo>
                      <a:pt x="2789222" y="1234372"/>
                    </a:lnTo>
                    <a:lnTo>
                      <a:pt x="2794098" y="1229829"/>
                    </a:lnTo>
                    <a:lnTo>
                      <a:pt x="2799861" y="1226394"/>
                    </a:lnTo>
                    <a:lnTo>
                      <a:pt x="2805734" y="1224953"/>
                    </a:lnTo>
                    <a:lnTo>
                      <a:pt x="2810831" y="1226505"/>
                    </a:lnTo>
                    <a:lnTo>
                      <a:pt x="2811607" y="1227059"/>
                    </a:lnTo>
                    <a:lnTo>
                      <a:pt x="2802853" y="1228942"/>
                    </a:lnTo>
                    <a:lnTo>
                      <a:pt x="2783349" y="1242573"/>
                    </a:lnTo>
                    <a:lnTo>
                      <a:pt x="2780579" y="1247670"/>
                    </a:lnTo>
                    <a:lnTo>
                      <a:pt x="2782795" y="1249222"/>
                    </a:lnTo>
                    <a:lnTo>
                      <a:pt x="2787117" y="1247781"/>
                    </a:lnTo>
                    <a:lnTo>
                      <a:pt x="2789112" y="1249554"/>
                    </a:lnTo>
                    <a:lnTo>
                      <a:pt x="2787006" y="1251327"/>
                    </a:lnTo>
                    <a:lnTo>
                      <a:pt x="2782352" y="1251770"/>
                    </a:lnTo>
                    <a:lnTo>
                      <a:pt x="2780468" y="1253654"/>
                    </a:lnTo>
                    <a:lnTo>
                      <a:pt x="2778916" y="1266066"/>
                    </a:lnTo>
                    <a:lnTo>
                      <a:pt x="2781687" y="1268836"/>
                    </a:lnTo>
                    <a:lnTo>
                      <a:pt x="2791439" y="1264957"/>
                    </a:lnTo>
                    <a:lnTo>
                      <a:pt x="2795207" y="1268393"/>
                    </a:lnTo>
                    <a:lnTo>
                      <a:pt x="2793212" y="1270720"/>
                    </a:lnTo>
                    <a:lnTo>
                      <a:pt x="2789444" y="1276482"/>
                    </a:lnTo>
                    <a:lnTo>
                      <a:pt x="2787449" y="1278699"/>
                    </a:lnTo>
                    <a:lnTo>
                      <a:pt x="2784790" y="1279807"/>
                    </a:lnTo>
                    <a:lnTo>
                      <a:pt x="2775814" y="1278699"/>
                    </a:lnTo>
                    <a:lnTo>
                      <a:pt x="2774705" y="1281026"/>
                    </a:lnTo>
                    <a:lnTo>
                      <a:pt x="2774373" y="1286123"/>
                    </a:lnTo>
                    <a:lnTo>
                      <a:pt x="2774373" y="1291442"/>
                    </a:lnTo>
                    <a:cubicBezTo>
                      <a:pt x="2774373" y="1291442"/>
                      <a:pt x="2774705" y="1294102"/>
                      <a:pt x="2774705" y="1294102"/>
                    </a:cubicBezTo>
                    <a:lnTo>
                      <a:pt x="2776035" y="1296651"/>
                    </a:lnTo>
                    <a:lnTo>
                      <a:pt x="2777587" y="1298867"/>
                    </a:lnTo>
                    <a:lnTo>
                      <a:pt x="2778916" y="1301527"/>
                    </a:lnTo>
                    <a:lnTo>
                      <a:pt x="2779692" y="1305294"/>
                    </a:lnTo>
                    <a:lnTo>
                      <a:pt x="2779692" y="1308840"/>
                    </a:lnTo>
                    <a:cubicBezTo>
                      <a:pt x="2779692" y="1308840"/>
                      <a:pt x="2778916" y="1313051"/>
                      <a:pt x="2778916" y="1313051"/>
                    </a:cubicBezTo>
                    <a:lnTo>
                      <a:pt x="2778030" y="1317041"/>
                    </a:lnTo>
                    <a:lnTo>
                      <a:pt x="2777255" y="1319811"/>
                    </a:lnTo>
                    <a:lnTo>
                      <a:pt x="2773930" y="1327568"/>
                    </a:lnTo>
                    <a:lnTo>
                      <a:pt x="2772600" y="1332112"/>
                    </a:lnTo>
                    <a:lnTo>
                      <a:pt x="2773376" y="1334106"/>
                    </a:lnTo>
                    <a:lnTo>
                      <a:pt x="2778584" y="1333220"/>
                    </a:lnTo>
                    <a:lnTo>
                      <a:pt x="2780911" y="1334328"/>
                    </a:lnTo>
                    <a:lnTo>
                      <a:pt x="2781909" y="1338317"/>
                    </a:lnTo>
                    <a:lnTo>
                      <a:pt x="2781133" y="1342639"/>
                    </a:lnTo>
                    <a:lnTo>
                      <a:pt x="2779249" y="1345299"/>
                    </a:lnTo>
                    <a:lnTo>
                      <a:pt x="2777144" y="1346518"/>
                    </a:lnTo>
                    <a:lnTo>
                      <a:pt x="2775703" y="1346518"/>
                    </a:lnTo>
                    <a:cubicBezTo>
                      <a:pt x="2775703" y="1346518"/>
                      <a:pt x="2775703" y="1345742"/>
                      <a:pt x="2775703" y="1345742"/>
                    </a:cubicBezTo>
                    <a:lnTo>
                      <a:pt x="2775370" y="1343858"/>
                    </a:lnTo>
                    <a:lnTo>
                      <a:pt x="2774816" y="1341752"/>
                    </a:lnTo>
                    <a:lnTo>
                      <a:pt x="2774262" y="1340423"/>
                    </a:lnTo>
                    <a:lnTo>
                      <a:pt x="2773265" y="1340201"/>
                    </a:lnTo>
                    <a:lnTo>
                      <a:pt x="2770384" y="1341531"/>
                    </a:lnTo>
                    <a:lnTo>
                      <a:pt x="2769497" y="1342417"/>
                    </a:lnTo>
                    <a:lnTo>
                      <a:pt x="2768500" y="1345299"/>
                    </a:lnTo>
                    <a:lnTo>
                      <a:pt x="2767503" y="1349731"/>
                    </a:lnTo>
                    <a:lnTo>
                      <a:pt x="2767724" y="1353610"/>
                    </a:lnTo>
                    <a:lnTo>
                      <a:pt x="2767281" y="1359150"/>
                    </a:lnTo>
                    <a:lnTo>
                      <a:pt x="2767281" y="1361588"/>
                    </a:lnTo>
                    <a:cubicBezTo>
                      <a:pt x="2767281" y="1361588"/>
                      <a:pt x="2765064" y="1373556"/>
                      <a:pt x="2765064" y="1373556"/>
                    </a:cubicBezTo>
                    <a:lnTo>
                      <a:pt x="2749107" y="1417883"/>
                    </a:lnTo>
                    <a:lnTo>
                      <a:pt x="2741240" y="1442262"/>
                    </a:lnTo>
                    <a:lnTo>
                      <a:pt x="2738247" y="1461544"/>
                    </a:lnTo>
                    <a:lnTo>
                      <a:pt x="2738247" y="1473069"/>
                    </a:lnTo>
                    <a:cubicBezTo>
                      <a:pt x="2738247" y="1473069"/>
                      <a:pt x="2737693" y="1478055"/>
                      <a:pt x="2737693" y="1478055"/>
                    </a:cubicBezTo>
                    <a:lnTo>
                      <a:pt x="2739245" y="1482931"/>
                    </a:lnTo>
                    <a:lnTo>
                      <a:pt x="2743788" y="1490910"/>
                    </a:lnTo>
                    <a:lnTo>
                      <a:pt x="2749661" y="1492683"/>
                    </a:lnTo>
                    <a:lnTo>
                      <a:pt x="2755313" y="1495675"/>
                    </a:lnTo>
                    <a:lnTo>
                      <a:pt x="2758970" y="1494899"/>
                    </a:lnTo>
                    <a:lnTo>
                      <a:pt x="2763181" y="1494899"/>
                    </a:lnTo>
                    <a:cubicBezTo>
                      <a:pt x="2763181" y="1494899"/>
                      <a:pt x="2769165" y="1493791"/>
                      <a:pt x="2769165" y="1493791"/>
                    </a:cubicBezTo>
                    <a:lnTo>
                      <a:pt x="2775481" y="1496340"/>
                    </a:lnTo>
                    <a:lnTo>
                      <a:pt x="2781798" y="1500883"/>
                    </a:lnTo>
                    <a:lnTo>
                      <a:pt x="2784457" y="1503543"/>
                    </a:lnTo>
                    <a:lnTo>
                      <a:pt x="2788114" y="1506202"/>
                    </a:lnTo>
                    <a:lnTo>
                      <a:pt x="2792768" y="1511411"/>
                    </a:lnTo>
                    <a:lnTo>
                      <a:pt x="2794763" y="1515068"/>
                    </a:lnTo>
                    <a:lnTo>
                      <a:pt x="2797201" y="1516952"/>
                    </a:lnTo>
                    <a:lnTo>
                      <a:pt x="2807507" y="1512076"/>
                    </a:lnTo>
                    <a:lnTo>
                      <a:pt x="2805401" y="1515843"/>
                    </a:lnTo>
                    <a:lnTo>
                      <a:pt x="2802742" y="1518060"/>
                    </a:lnTo>
                    <a:lnTo>
                      <a:pt x="2800415" y="1520830"/>
                    </a:lnTo>
                    <a:lnTo>
                      <a:pt x="2798974" y="1526260"/>
                    </a:lnTo>
                    <a:lnTo>
                      <a:pt x="2806953" y="1533685"/>
                    </a:lnTo>
                    <a:lnTo>
                      <a:pt x="2811053" y="1539115"/>
                    </a:lnTo>
                    <a:lnTo>
                      <a:pt x="2812826" y="1544101"/>
                    </a:lnTo>
                    <a:lnTo>
                      <a:pt x="2813602" y="1547758"/>
                    </a:lnTo>
                    <a:lnTo>
                      <a:pt x="2819031" y="1556069"/>
                    </a:lnTo>
                    <a:lnTo>
                      <a:pt x="2819807" y="1559394"/>
                    </a:lnTo>
                    <a:lnTo>
                      <a:pt x="2820251" y="1562829"/>
                    </a:lnTo>
                    <a:lnTo>
                      <a:pt x="2821248" y="1565267"/>
                    </a:lnTo>
                    <a:lnTo>
                      <a:pt x="2823796" y="1565821"/>
                    </a:lnTo>
                    <a:lnTo>
                      <a:pt x="2820251" y="1570143"/>
                    </a:lnTo>
                    <a:lnTo>
                      <a:pt x="2819253" y="1573246"/>
                    </a:lnTo>
                    <a:lnTo>
                      <a:pt x="2819918" y="1587430"/>
                    </a:lnTo>
                    <a:lnTo>
                      <a:pt x="2817481" y="1594522"/>
                    </a:lnTo>
                    <a:lnTo>
                      <a:pt x="2807396" y="1598733"/>
                    </a:lnTo>
                    <a:lnTo>
                      <a:pt x="2805955" y="1605271"/>
                    </a:lnTo>
                    <a:lnTo>
                      <a:pt x="2807839" y="1610591"/>
                    </a:lnTo>
                    <a:lnTo>
                      <a:pt x="2813934" y="1619345"/>
                    </a:lnTo>
                    <a:lnTo>
                      <a:pt x="2815818" y="1628654"/>
                    </a:lnTo>
                    <a:lnTo>
                      <a:pt x="2817259" y="1631645"/>
                    </a:lnTo>
                    <a:lnTo>
                      <a:pt x="2819918" y="1635746"/>
                    </a:lnTo>
                    <a:lnTo>
                      <a:pt x="2822356" y="1636632"/>
                    </a:lnTo>
                    <a:lnTo>
                      <a:pt x="2824905" y="1635524"/>
                    </a:lnTo>
                    <a:lnTo>
                      <a:pt x="2827121" y="1635192"/>
                    </a:lnTo>
                    <a:lnTo>
                      <a:pt x="2828451" y="1638516"/>
                    </a:lnTo>
                    <a:lnTo>
                      <a:pt x="2818478" y="1641619"/>
                    </a:lnTo>
                    <a:lnTo>
                      <a:pt x="2813380" y="1644832"/>
                    </a:lnTo>
                    <a:lnTo>
                      <a:pt x="2809391" y="1651149"/>
                    </a:lnTo>
                    <a:lnTo>
                      <a:pt x="2808394" y="1656690"/>
                    </a:lnTo>
                    <a:lnTo>
                      <a:pt x="2807507" y="1672980"/>
                    </a:lnTo>
                    <a:lnTo>
                      <a:pt x="2806731" y="1679518"/>
                    </a:lnTo>
                    <a:lnTo>
                      <a:pt x="2805512" y="1683507"/>
                    </a:lnTo>
                    <a:lnTo>
                      <a:pt x="2804183" y="1685945"/>
                    </a:lnTo>
                    <a:lnTo>
                      <a:pt x="2792436" y="1698910"/>
                    </a:lnTo>
                    <a:lnTo>
                      <a:pt x="2791439" y="1700794"/>
                    </a:lnTo>
                    <a:lnTo>
                      <a:pt x="2789444" y="1710214"/>
                    </a:lnTo>
                    <a:lnTo>
                      <a:pt x="2788557" y="1713427"/>
                    </a:lnTo>
                    <a:lnTo>
                      <a:pt x="2783571" y="1721738"/>
                    </a:lnTo>
                    <a:lnTo>
                      <a:pt x="2782020" y="1726171"/>
                    </a:lnTo>
                    <a:lnTo>
                      <a:pt x="2778916" y="1738028"/>
                    </a:lnTo>
                    <a:lnTo>
                      <a:pt x="2775814" y="1752988"/>
                    </a:lnTo>
                    <a:lnTo>
                      <a:pt x="2773930" y="1768502"/>
                    </a:lnTo>
                    <a:lnTo>
                      <a:pt x="2774373" y="1782022"/>
                    </a:lnTo>
                    <a:lnTo>
                      <a:pt x="2776146" y="1786898"/>
                    </a:lnTo>
                    <a:lnTo>
                      <a:pt x="2781687" y="1797204"/>
                    </a:lnTo>
                    <a:lnTo>
                      <a:pt x="2782906" y="1802079"/>
                    </a:lnTo>
                    <a:lnTo>
                      <a:pt x="2782020" y="1810058"/>
                    </a:lnTo>
                    <a:lnTo>
                      <a:pt x="2778916" y="1822580"/>
                    </a:lnTo>
                    <a:lnTo>
                      <a:pt x="2778916" y="1829673"/>
                    </a:lnTo>
                    <a:cubicBezTo>
                      <a:pt x="2778916" y="1829673"/>
                      <a:pt x="2781466" y="1837319"/>
                      <a:pt x="2781466" y="1837319"/>
                    </a:cubicBezTo>
                    <a:lnTo>
                      <a:pt x="2784568" y="1844411"/>
                    </a:lnTo>
                    <a:lnTo>
                      <a:pt x="2786452" y="1852722"/>
                    </a:lnTo>
                    <a:lnTo>
                      <a:pt x="2785233" y="1864025"/>
                    </a:lnTo>
                    <a:lnTo>
                      <a:pt x="2783792" y="1858152"/>
                    </a:lnTo>
                    <a:lnTo>
                      <a:pt x="2774816" y="1837762"/>
                    </a:lnTo>
                    <a:lnTo>
                      <a:pt x="2769497" y="1828121"/>
                    </a:lnTo>
                    <a:lnTo>
                      <a:pt x="2768057" y="1822137"/>
                    </a:lnTo>
                    <a:lnTo>
                      <a:pt x="2768057" y="1818148"/>
                    </a:lnTo>
                    <a:cubicBezTo>
                      <a:pt x="2768057" y="1818148"/>
                      <a:pt x="2768611" y="1816153"/>
                      <a:pt x="2768611" y="1816153"/>
                    </a:cubicBezTo>
                    <a:lnTo>
                      <a:pt x="2769497" y="1814269"/>
                    </a:lnTo>
                    <a:lnTo>
                      <a:pt x="2770384" y="1810612"/>
                    </a:lnTo>
                    <a:lnTo>
                      <a:pt x="2770716" y="1806069"/>
                    </a:lnTo>
                    <a:lnTo>
                      <a:pt x="2769940" y="1803631"/>
                    </a:lnTo>
                    <a:lnTo>
                      <a:pt x="2763403" y="1795874"/>
                    </a:lnTo>
                    <a:lnTo>
                      <a:pt x="2758748" y="1787120"/>
                    </a:lnTo>
                    <a:lnTo>
                      <a:pt x="2752542" y="1781911"/>
                    </a:lnTo>
                    <a:lnTo>
                      <a:pt x="2748110" y="1775373"/>
                    </a:lnTo>
                    <a:lnTo>
                      <a:pt x="2746337" y="1774265"/>
                    </a:lnTo>
                    <a:lnTo>
                      <a:pt x="2737582" y="1776592"/>
                    </a:lnTo>
                    <a:lnTo>
                      <a:pt x="2732485" y="1774154"/>
                    </a:lnTo>
                    <a:lnTo>
                      <a:pt x="2729936" y="1775151"/>
                    </a:lnTo>
                    <a:lnTo>
                      <a:pt x="2727609" y="1777589"/>
                    </a:lnTo>
                    <a:lnTo>
                      <a:pt x="2725836" y="1780914"/>
                    </a:lnTo>
                    <a:lnTo>
                      <a:pt x="2723620" y="1783795"/>
                    </a:lnTo>
                    <a:lnTo>
                      <a:pt x="2717747" y="1784238"/>
                    </a:lnTo>
                    <a:lnTo>
                      <a:pt x="2715087" y="1785125"/>
                    </a:lnTo>
                    <a:lnTo>
                      <a:pt x="2710543" y="1788006"/>
                    </a:lnTo>
                    <a:lnTo>
                      <a:pt x="2706000" y="1789447"/>
                    </a:lnTo>
                    <a:lnTo>
                      <a:pt x="2704227" y="1790555"/>
                    </a:lnTo>
                    <a:lnTo>
                      <a:pt x="2698243" y="1798755"/>
                    </a:lnTo>
                    <a:lnTo>
                      <a:pt x="2694919" y="1805958"/>
                    </a:lnTo>
                    <a:lnTo>
                      <a:pt x="2698243" y="1808728"/>
                    </a:lnTo>
                    <a:lnTo>
                      <a:pt x="2708438" y="1811277"/>
                    </a:lnTo>
                    <a:lnTo>
                      <a:pt x="2710765" y="1815931"/>
                    </a:lnTo>
                    <a:lnTo>
                      <a:pt x="2711208" y="1820807"/>
                    </a:lnTo>
                    <a:lnTo>
                      <a:pt x="2709990" y="1833108"/>
                    </a:lnTo>
                    <a:lnTo>
                      <a:pt x="2707995" y="1825683"/>
                    </a:lnTo>
                    <a:lnTo>
                      <a:pt x="2705668" y="1819588"/>
                    </a:lnTo>
                    <a:lnTo>
                      <a:pt x="2702786" y="1815488"/>
                    </a:lnTo>
                    <a:lnTo>
                      <a:pt x="2699129" y="1813937"/>
                    </a:lnTo>
                    <a:lnTo>
                      <a:pt x="2694253" y="1815377"/>
                    </a:lnTo>
                    <a:lnTo>
                      <a:pt x="2691705" y="1814158"/>
                    </a:lnTo>
                    <a:lnTo>
                      <a:pt x="2690597" y="1809172"/>
                    </a:lnTo>
                    <a:lnTo>
                      <a:pt x="2689821" y="1807066"/>
                    </a:lnTo>
                    <a:lnTo>
                      <a:pt x="2684391" y="1800639"/>
                    </a:lnTo>
                    <a:lnTo>
                      <a:pt x="2685942" y="1797425"/>
                    </a:lnTo>
                    <a:lnTo>
                      <a:pt x="2688602" y="1796096"/>
                    </a:lnTo>
                    <a:lnTo>
                      <a:pt x="2693810" y="1794877"/>
                    </a:lnTo>
                    <a:lnTo>
                      <a:pt x="2695916" y="1793214"/>
                    </a:lnTo>
                    <a:lnTo>
                      <a:pt x="2697799" y="1791109"/>
                    </a:lnTo>
                    <a:lnTo>
                      <a:pt x="2699573" y="1788338"/>
                    </a:lnTo>
                    <a:lnTo>
                      <a:pt x="2701235" y="1784460"/>
                    </a:lnTo>
                    <a:lnTo>
                      <a:pt x="2704781" y="1778476"/>
                    </a:lnTo>
                    <a:lnTo>
                      <a:pt x="2709436" y="1774486"/>
                    </a:lnTo>
                    <a:lnTo>
                      <a:pt x="2727277" y="1765178"/>
                    </a:lnTo>
                    <a:lnTo>
                      <a:pt x="2730379" y="1759637"/>
                    </a:lnTo>
                    <a:lnTo>
                      <a:pt x="2729271" y="1751769"/>
                    </a:lnTo>
                    <a:lnTo>
                      <a:pt x="2726058" y="1746229"/>
                    </a:lnTo>
                    <a:lnTo>
                      <a:pt x="2714755" y="1735258"/>
                    </a:lnTo>
                    <a:lnTo>
                      <a:pt x="2709657" y="1733374"/>
                    </a:lnTo>
                    <a:lnTo>
                      <a:pt x="2697799" y="1732820"/>
                    </a:lnTo>
                    <a:lnTo>
                      <a:pt x="2693367" y="1728609"/>
                    </a:lnTo>
                    <a:lnTo>
                      <a:pt x="2691483" y="1722957"/>
                    </a:lnTo>
                    <a:lnTo>
                      <a:pt x="2688602" y="1710878"/>
                    </a:lnTo>
                    <a:lnTo>
                      <a:pt x="2686053" y="1706335"/>
                    </a:lnTo>
                    <a:lnTo>
                      <a:pt x="2680401" y="1703343"/>
                    </a:lnTo>
                    <a:lnTo>
                      <a:pt x="2666217" y="1707111"/>
                    </a:lnTo>
                    <a:lnTo>
                      <a:pt x="2645162" y="1708441"/>
                    </a:lnTo>
                    <a:lnTo>
                      <a:pt x="2623332" y="1715090"/>
                    </a:lnTo>
                    <a:lnTo>
                      <a:pt x="2600615" y="1717971"/>
                    </a:lnTo>
                    <a:lnTo>
                      <a:pt x="2603606" y="1713316"/>
                    </a:lnTo>
                    <a:lnTo>
                      <a:pt x="2613247" y="1706446"/>
                    </a:lnTo>
                    <a:lnTo>
                      <a:pt x="2613469" y="1701459"/>
                    </a:lnTo>
                    <a:lnTo>
                      <a:pt x="2611585" y="1698800"/>
                    </a:lnTo>
                    <a:lnTo>
                      <a:pt x="2579892" y="1682177"/>
                    </a:lnTo>
                    <a:lnTo>
                      <a:pt x="2561275" y="1676193"/>
                    </a:lnTo>
                    <a:lnTo>
                      <a:pt x="2556178" y="1677856"/>
                    </a:lnTo>
                    <a:lnTo>
                      <a:pt x="2552078" y="1683950"/>
                    </a:lnTo>
                    <a:lnTo>
                      <a:pt x="2540885" y="1710214"/>
                    </a:lnTo>
                    <a:lnTo>
                      <a:pt x="2522379" y="1743015"/>
                    </a:lnTo>
                    <a:lnTo>
                      <a:pt x="2499108" y="1772159"/>
                    </a:lnTo>
                    <a:lnTo>
                      <a:pt x="2498000" y="1773157"/>
                    </a:lnTo>
                    <a:lnTo>
                      <a:pt x="2497446" y="1774819"/>
                    </a:lnTo>
                    <a:lnTo>
                      <a:pt x="2498111" y="1777700"/>
                    </a:lnTo>
                    <a:lnTo>
                      <a:pt x="2495783" y="1779806"/>
                    </a:lnTo>
                    <a:lnTo>
                      <a:pt x="2488026" y="1783352"/>
                    </a:lnTo>
                    <a:lnTo>
                      <a:pt x="2481377" y="1790222"/>
                    </a:lnTo>
                    <a:lnTo>
                      <a:pt x="2479494" y="1791220"/>
                    </a:lnTo>
                    <a:lnTo>
                      <a:pt x="2477831" y="1792660"/>
                    </a:lnTo>
                    <a:lnTo>
                      <a:pt x="2474507" y="1799198"/>
                    </a:lnTo>
                    <a:lnTo>
                      <a:pt x="2472623" y="1800639"/>
                    </a:lnTo>
                    <a:lnTo>
                      <a:pt x="2470628" y="1801636"/>
                    </a:lnTo>
                    <a:lnTo>
                      <a:pt x="2464090" y="1808285"/>
                    </a:lnTo>
                    <a:lnTo>
                      <a:pt x="2437273" y="1817261"/>
                    </a:lnTo>
                    <a:lnTo>
                      <a:pt x="2427299" y="1823578"/>
                    </a:lnTo>
                    <a:lnTo>
                      <a:pt x="2402144" y="1828010"/>
                    </a:lnTo>
                    <a:lnTo>
                      <a:pt x="2392392" y="1833440"/>
                    </a:lnTo>
                    <a:lnTo>
                      <a:pt x="2383970" y="1844522"/>
                    </a:lnTo>
                    <a:lnTo>
                      <a:pt x="2365353" y="1877656"/>
                    </a:lnTo>
                    <a:lnTo>
                      <a:pt x="2343634" y="1900484"/>
                    </a:lnTo>
                    <a:lnTo>
                      <a:pt x="2319476" y="1917549"/>
                    </a:lnTo>
                    <a:lnTo>
                      <a:pt x="2309614" y="1920874"/>
                    </a:lnTo>
                    <a:lnTo>
                      <a:pt x="2292326" y="1934393"/>
                    </a:lnTo>
                    <a:lnTo>
                      <a:pt x="2283572" y="1949464"/>
                    </a:lnTo>
                    <a:lnTo>
                      <a:pt x="2282353" y="1953121"/>
                    </a:lnTo>
                    <a:lnTo>
                      <a:pt x="2281466" y="1957110"/>
                    </a:lnTo>
                    <a:lnTo>
                      <a:pt x="2280136" y="1965200"/>
                    </a:lnTo>
                    <a:lnTo>
                      <a:pt x="2279361" y="1972070"/>
                    </a:lnTo>
                    <a:lnTo>
                      <a:pt x="2279139" y="1978054"/>
                    </a:lnTo>
                    <a:lnTo>
                      <a:pt x="2279471" y="1990576"/>
                    </a:lnTo>
                    <a:lnTo>
                      <a:pt x="2280469" y="1996450"/>
                    </a:lnTo>
                    <a:lnTo>
                      <a:pt x="2282796" y="2002877"/>
                    </a:lnTo>
                    <a:lnTo>
                      <a:pt x="2287340" y="2012075"/>
                    </a:lnTo>
                    <a:lnTo>
                      <a:pt x="2297645" y="2024375"/>
                    </a:lnTo>
                    <a:lnTo>
                      <a:pt x="2325017" y="2078896"/>
                    </a:lnTo>
                    <a:lnTo>
                      <a:pt x="2327455" y="2082221"/>
                    </a:lnTo>
                    <a:lnTo>
                      <a:pt x="2339423" y="2089091"/>
                    </a:lnTo>
                    <a:lnTo>
                      <a:pt x="2342969" y="2093191"/>
                    </a:lnTo>
                    <a:lnTo>
                      <a:pt x="2343966" y="2095740"/>
                    </a:lnTo>
                    <a:lnTo>
                      <a:pt x="2344964" y="2101059"/>
                    </a:lnTo>
                    <a:lnTo>
                      <a:pt x="2345740" y="2103276"/>
                    </a:lnTo>
                    <a:lnTo>
                      <a:pt x="2347180" y="2105603"/>
                    </a:lnTo>
                    <a:lnTo>
                      <a:pt x="2351612" y="2111365"/>
                    </a:lnTo>
                    <a:lnTo>
                      <a:pt x="2353496" y="2115244"/>
                    </a:lnTo>
                    <a:lnTo>
                      <a:pt x="2354826" y="2119566"/>
                    </a:lnTo>
                    <a:lnTo>
                      <a:pt x="2359924" y="2145053"/>
                    </a:lnTo>
                    <a:lnTo>
                      <a:pt x="2361475" y="2149818"/>
                    </a:lnTo>
                    <a:lnTo>
                      <a:pt x="2364024" y="2152810"/>
                    </a:lnTo>
                    <a:lnTo>
                      <a:pt x="2367681" y="2155581"/>
                    </a:lnTo>
                    <a:lnTo>
                      <a:pt x="2370562" y="2159127"/>
                    </a:lnTo>
                    <a:lnTo>
                      <a:pt x="2370894" y="2164557"/>
                    </a:lnTo>
                    <a:lnTo>
                      <a:pt x="2368678" y="2161675"/>
                    </a:lnTo>
                    <a:lnTo>
                      <a:pt x="2365908" y="2160456"/>
                    </a:lnTo>
                    <a:lnTo>
                      <a:pt x="2363138" y="2160789"/>
                    </a:lnTo>
                    <a:lnTo>
                      <a:pt x="2359037" y="2164224"/>
                    </a:lnTo>
                    <a:lnTo>
                      <a:pt x="2358705" y="2165554"/>
                    </a:lnTo>
                    <a:lnTo>
                      <a:pt x="2358705" y="2168989"/>
                    </a:lnTo>
                    <a:cubicBezTo>
                      <a:pt x="2358705" y="2168989"/>
                      <a:pt x="2358705" y="2170984"/>
                      <a:pt x="2358705" y="2170984"/>
                    </a:cubicBezTo>
                    <a:lnTo>
                      <a:pt x="2359037" y="2173089"/>
                    </a:lnTo>
                    <a:lnTo>
                      <a:pt x="2359591" y="2174752"/>
                    </a:lnTo>
                    <a:lnTo>
                      <a:pt x="2360477" y="2175417"/>
                    </a:lnTo>
                    <a:lnTo>
                      <a:pt x="2362029" y="2178963"/>
                    </a:lnTo>
                    <a:lnTo>
                      <a:pt x="2365575" y="2195585"/>
                    </a:lnTo>
                    <a:lnTo>
                      <a:pt x="2367792" y="2200793"/>
                    </a:lnTo>
                    <a:lnTo>
                      <a:pt x="2369121" y="2203010"/>
                    </a:lnTo>
                    <a:lnTo>
                      <a:pt x="2370673" y="2206888"/>
                    </a:lnTo>
                    <a:lnTo>
                      <a:pt x="2372003" y="2210988"/>
                    </a:lnTo>
                    <a:lnTo>
                      <a:pt x="2372557" y="2215975"/>
                    </a:lnTo>
                    <a:lnTo>
                      <a:pt x="2370784" y="2220629"/>
                    </a:lnTo>
                    <a:lnTo>
                      <a:pt x="2366573" y="2221072"/>
                    </a:lnTo>
                    <a:lnTo>
                      <a:pt x="2357597" y="2218191"/>
                    </a:lnTo>
                    <a:lnTo>
                      <a:pt x="2354494" y="2215753"/>
                    </a:lnTo>
                    <a:lnTo>
                      <a:pt x="2352831" y="2215199"/>
                    </a:lnTo>
                    <a:lnTo>
                      <a:pt x="2336431" y="2216862"/>
                    </a:lnTo>
                    <a:lnTo>
                      <a:pt x="2332774" y="2216086"/>
                    </a:lnTo>
                    <a:lnTo>
                      <a:pt x="2329560" y="2212429"/>
                    </a:lnTo>
                    <a:lnTo>
                      <a:pt x="2324684" y="2204893"/>
                    </a:lnTo>
                    <a:lnTo>
                      <a:pt x="2319254" y="2199463"/>
                    </a:lnTo>
                    <a:lnTo>
                      <a:pt x="2299640" y="2186720"/>
                    </a:lnTo>
                    <a:lnTo>
                      <a:pt x="2295208" y="2185168"/>
                    </a:lnTo>
                    <a:lnTo>
                      <a:pt x="2291883" y="2186276"/>
                    </a:lnTo>
                    <a:lnTo>
                      <a:pt x="2290553" y="2189601"/>
                    </a:lnTo>
                    <a:lnTo>
                      <a:pt x="2288447" y="2201347"/>
                    </a:lnTo>
                    <a:lnTo>
                      <a:pt x="2287894" y="2206112"/>
                    </a:lnTo>
                    <a:lnTo>
                      <a:pt x="2291662" y="2204339"/>
                    </a:lnTo>
                    <a:lnTo>
                      <a:pt x="2296648" y="2200350"/>
                    </a:lnTo>
                    <a:lnTo>
                      <a:pt x="2301081" y="2198799"/>
                    </a:lnTo>
                    <a:lnTo>
                      <a:pt x="2303408" y="2204450"/>
                    </a:lnTo>
                    <a:lnTo>
                      <a:pt x="2300749" y="2204450"/>
                    </a:lnTo>
                    <a:cubicBezTo>
                      <a:pt x="2300749" y="2204450"/>
                      <a:pt x="2294210" y="2206777"/>
                      <a:pt x="2294210" y="2206777"/>
                    </a:cubicBezTo>
                    <a:lnTo>
                      <a:pt x="2291883" y="2208883"/>
                    </a:lnTo>
                    <a:lnTo>
                      <a:pt x="2285677" y="2210213"/>
                    </a:lnTo>
                    <a:lnTo>
                      <a:pt x="2283461" y="2211542"/>
                    </a:lnTo>
                    <a:lnTo>
                      <a:pt x="2284902" y="2215199"/>
                    </a:lnTo>
                    <a:lnTo>
                      <a:pt x="2282242" y="2216972"/>
                    </a:lnTo>
                    <a:lnTo>
                      <a:pt x="2263071" y="2219632"/>
                    </a:lnTo>
                    <a:lnTo>
                      <a:pt x="2249219" y="2210102"/>
                    </a:lnTo>
                    <a:lnTo>
                      <a:pt x="2242460" y="2203453"/>
                    </a:lnTo>
                    <a:lnTo>
                      <a:pt x="2237695" y="2199353"/>
                    </a:lnTo>
                    <a:lnTo>
                      <a:pt x="2236475" y="2194809"/>
                    </a:lnTo>
                    <a:lnTo>
                      <a:pt x="2233373" y="2193036"/>
                    </a:lnTo>
                    <a:lnTo>
                      <a:pt x="2227167" y="2193258"/>
                    </a:lnTo>
                    <a:lnTo>
                      <a:pt x="2215088" y="2188825"/>
                    </a:lnTo>
                    <a:lnTo>
                      <a:pt x="2203674" y="2179517"/>
                    </a:lnTo>
                    <a:lnTo>
                      <a:pt x="2190154" y="2170208"/>
                    </a:lnTo>
                    <a:lnTo>
                      <a:pt x="2184503" y="2167992"/>
                    </a:lnTo>
                    <a:lnTo>
                      <a:pt x="2178187" y="2167659"/>
                    </a:lnTo>
                    <a:lnTo>
                      <a:pt x="2169211" y="2166219"/>
                    </a:lnTo>
                    <a:lnTo>
                      <a:pt x="2156245" y="2160678"/>
                    </a:lnTo>
                    <a:lnTo>
                      <a:pt x="2143501" y="2155691"/>
                    </a:lnTo>
                    <a:lnTo>
                      <a:pt x="2138072" y="2149707"/>
                    </a:lnTo>
                    <a:lnTo>
                      <a:pt x="2136298" y="2147713"/>
                    </a:lnTo>
                    <a:lnTo>
                      <a:pt x="2132974" y="2147491"/>
                    </a:lnTo>
                    <a:lnTo>
                      <a:pt x="2132641" y="2151813"/>
                    </a:lnTo>
                    <a:lnTo>
                      <a:pt x="2133750" y="2154140"/>
                    </a:lnTo>
                    <a:lnTo>
                      <a:pt x="2140287" y="2160567"/>
                    </a:lnTo>
                    <a:lnTo>
                      <a:pt x="2141285" y="2161010"/>
                    </a:lnTo>
                    <a:lnTo>
                      <a:pt x="2139069" y="2167438"/>
                    </a:lnTo>
                    <a:lnTo>
                      <a:pt x="2135412" y="2167438"/>
                    </a:lnTo>
                    <a:cubicBezTo>
                      <a:pt x="2135412" y="2167438"/>
                      <a:pt x="2128098" y="2162673"/>
                      <a:pt x="2128098" y="2162673"/>
                    </a:cubicBezTo>
                    <a:lnTo>
                      <a:pt x="2123998" y="2163448"/>
                    </a:lnTo>
                    <a:lnTo>
                      <a:pt x="2116684" y="2170319"/>
                    </a:lnTo>
                    <a:lnTo>
                      <a:pt x="2112916" y="2171981"/>
                    </a:lnTo>
                    <a:lnTo>
                      <a:pt x="2108816" y="2171981"/>
                    </a:lnTo>
                    <a:lnTo>
                      <a:pt x="2106711" y="2172646"/>
                    </a:lnTo>
                    <a:lnTo>
                      <a:pt x="2105270" y="2174530"/>
                    </a:lnTo>
                    <a:lnTo>
                      <a:pt x="2104494" y="2177744"/>
                    </a:lnTo>
                    <a:lnTo>
                      <a:pt x="2104827" y="2182952"/>
                    </a:lnTo>
                    <a:lnTo>
                      <a:pt x="2104051" y="2186276"/>
                    </a:lnTo>
                    <a:lnTo>
                      <a:pt x="2102611" y="2187939"/>
                    </a:lnTo>
                    <a:lnTo>
                      <a:pt x="2098178" y="2189490"/>
                    </a:lnTo>
                    <a:lnTo>
                      <a:pt x="2096405" y="2190709"/>
                    </a:lnTo>
                    <a:lnTo>
                      <a:pt x="2094742" y="2192482"/>
                    </a:lnTo>
                    <a:lnTo>
                      <a:pt x="2092859" y="2193590"/>
                    </a:lnTo>
                    <a:lnTo>
                      <a:pt x="2091196" y="2193036"/>
                    </a:lnTo>
                    <a:lnTo>
                      <a:pt x="2090310" y="2189823"/>
                    </a:lnTo>
                    <a:lnTo>
                      <a:pt x="2096405" y="2186055"/>
                    </a:lnTo>
                    <a:lnTo>
                      <a:pt x="2098067" y="2184393"/>
                    </a:lnTo>
                    <a:lnTo>
                      <a:pt x="2099840" y="2181733"/>
                    </a:lnTo>
                    <a:lnTo>
                      <a:pt x="2100061" y="2179849"/>
                    </a:lnTo>
                    <a:lnTo>
                      <a:pt x="2099064" y="2178076"/>
                    </a:lnTo>
                    <a:lnTo>
                      <a:pt x="2090975" y="2167216"/>
                    </a:lnTo>
                    <a:lnTo>
                      <a:pt x="2089977" y="2162340"/>
                    </a:lnTo>
                    <a:lnTo>
                      <a:pt x="2093413" y="2157243"/>
                    </a:lnTo>
                    <a:lnTo>
                      <a:pt x="2095850" y="2156024"/>
                    </a:lnTo>
                    <a:lnTo>
                      <a:pt x="2104272" y="2155248"/>
                    </a:lnTo>
                    <a:lnTo>
                      <a:pt x="2113581" y="2157243"/>
                    </a:lnTo>
                    <a:lnTo>
                      <a:pt x="2115465" y="2156246"/>
                    </a:lnTo>
                    <a:lnTo>
                      <a:pt x="2119122" y="2151148"/>
                    </a:lnTo>
                    <a:lnTo>
                      <a:pt x="2123000" y="2153032"/>
                    </a:lnTo>
                    <a:lnTo>
                      <a:pt x="2127100" y="2157243"/>
                    </a:lnTo>
                    <a:lnTo>
                      <a:pt x="2131422" y="2159016"/>
                    </a:lnTo>
                    <a:lnTo>
                      <a:pt x="2130647" y="2155913"/>
                    </a:lnTo>
                    <a:lnTo>
                      <a:pt x="2128209" y="2152810"/>
                    </a:lnTo>
                    <a:lnTo>
                      <a:pt x="2127544" y="2149818"/>
                    </a:lnTo>
                    <a:lnTo>
                      <a:pt x="2128098" y="2145829"/>
                    </a:lnTo>
                    <a:lnTo>
                      <a:pt x="2129428" y="2140399"/>
                    </a:lnTo>
                    <a:lnTo>
                      <a:pt x="2126325" y="2138293"/>
                    </a:lnTo>
                    <a:lnTo>
                      <a:pt x="2114911" y="2139845"/>
                    </a:lnTo>
                    <a:lnTo>
                      <a:pt x="2102167" y="2140510"/>
                    </a:lnTo>
                    <a:lnTo>
                      <a:pt x="2091085" y="2137961"/>
                    </a:lnTo>
                    <a:lnTo>
                      <a:pt x="2062495" y="2120120"/>
                    </a:lnTo>
                    <a:lnTo>
                      <a:pt x="2053852" y="2109925"/>
                    </a:lnTo>
                    <a:lnTo>
                      <a:pt x="2052300" y="2105049"/>
                    </a:lnTo>
                    <a:lnTo>
                      <a:pt x="2053519" y="2099508"/>
                    </a:lnTo>
                    <a:lnTo>
                      <a:pt x="2052411" y="2094300"/>
                    </a:lnTo>
                    <a:lnTo>
                      <a:pt x="2048644" y="2089424"/>
                    </a:lnTo>
                    <a:lnTo>
                      <a:pt x="2042770" y="2087651"/>
                    </a:lnTo>
                    <a:lnTo>
                      <a:pt x="2036453" y="2086099"/>
                    </a:lnTo>
                    <a:lnTo>
                      <a:pt x="2029140" y="2080226"/>
                    </a:lnTo>
                    <a:lnTo>
                      <a:pt x="2017615" y="2071583"/>
                    </a:lnTo>
                    <a:lnTo>
                      <a:pt x="2009193" y="2068480"/>
                    </a:lnTo>
                    <a:lnTo>
                      <a:pt x="1997003" y="2061388"/>
                    </a:lnTo>
                    <a:lnTo>
                      <a:pt x="1986919" y="2056733"/>
                    </a:lnTo>
                    <a:lnTo>
                      <a:pt x="1979273" y="2053852"/>
                    </a:lnTo>
                    <a:lnTo>
                      <a:pt x="1973289" y="2052522"/>
                    </a:lnTo>
                    <a:lnTo>
                      <a:pt x="1969964" y="2054406"/>
                    </a:lnTo>
                    <a:lnTo>
                      <a:pt x="1966640" y="2056290"/>
                    </a:lnTo>
                    <a:lnTo>
                      <a:pt x="1960988" y="2058617"/>
                    </a:lnTo>
                    <a:lnTo>
                      <a:pt x="1951901" y="2059614"/>
                    </a:lnTo>
                    <a:lnTo>
                      <a:pt x="1951680" y="2063825"/>
                    </a:lnTo>
                    <a:lnTo>
                      <a:pt x="1956888" y="2068701"/>
                    </a:lnTo>
                    <a:lnTo>
                      <a:pt x="1957331" y="2078675"/>
                    </a:lnTo>
                    <a:lnTo>
                      <a:pt x="1956777" y="2081667"/>
                    </a:lnTo>
                    <a:lnTo>
                      <a:pt x="1953010" y="2090643"/>
                    </a:lnTo>
                    <a:lnTo>
                      <a:pt x="1952456" y="2093524"/>
                    </a:lnTo>
                    <a:lnTo>
                      <a:pt x="1950018" y="2100727"/>
                    </a:lnTo>
                    <a:lnTo>
                      <a:pt x="1951347" y="2105492"/>
                    </a:lnTo>
                    <a:lnTo>
                      <a:pt x="1950572" y="2109925"/>
                    </a:lnTo>
                    <a:lnTo>
                      <a:pt x="1945364" y="2112363"/>
                    </a:lnTo>
                    <a:lnTo>
                      <a:pt x="1937828" y="2115244"/>
                    </a:lnTo>
                    <a:lnTo>
                      <a:pt x="1933284" y="2118347"/>
                    </a:lnTo>
                    <a:lnTo>
                      <a:pt x="1930625" y="2124663"/>
                    </a:lnTo>
                    <a:lnTo>
                      <a:pt x="1923533" y="2125106"/>
                    </a:lnTo>
                    <a:lnTo>
                      <a:pt x="1919986" y="2118236"/>
                    </a:lnTo>
                    <a:lnTo>
                      <a:pt x="1911897" y="2116684"/>
                    </a:lnTo>
                    <a:lnTo>
                      <a:pt x="1908905" y="2121228"/>
                    </a:lnTo>
                    <a:lnTo>
                      <a:pt x="1911121" y="2129096"/>
                    </a:lnTo>
                    <a:lnTo>
                      <a:pt x="1912562" y="2134969"/>
                    </a:lnTo>
                    <a:lnTo>
                      <a:pt x="1915000" y="2138847"/>
                    </a:lnTo>
                    <a:lnTo>
                      <a:pt x="1923754" y="2144610"/>
                    </a:lnTo>
                    <a:lnTo>
                      <a:pt x="1921760" y="2146051"/>
                    </a:lnTo>
                    <a:lnTo>
                      <a:pt x="1915997" y="2142948"/>
                    </a:lnTo>
                    <a:lnTo>
                      <a:pt x="1917106" y="2145718"/>
                    </a:lnTo>
                    <a:lnTo>
                      <a:pt x="1917771" y="2151813"/>
                    </a:lnTo>
                    <a:lnTo>
                      <a:pt x="1918657" y="2154583"/>
                    </a:lnTo>
                    <a:lnTo>
                      <a:pt x="1917327" y="2160567"/>
                    </a:lnTo>
                    <a:lnTo>
                      <a:pt x="1919986" y="2165000"/>
                    </a:lnTo>
                    <a:lnTo>
                      <a:pt x="1922203" y="2174308"/>
                    </a:lnTo>
                    <a:lnTo>
                      <a:pt x="1931733" y="2173865"/>
                    </a:lnTo>
                    <a:lnTo>
                      <a:pt x="1937495" y="2176746"/>
                    </a:lnTo>
                    <a:lnTo>
                      <a:pt x="1943036" y="2183838"/>
                    </a:lnTo>
                    <a:lnTo>
                      <a:pt x="1947580" y="2194809"/>
                    </a:lnTo>
                    <a:lnTo>
                      <a:pt x="1953342" y="2207110"/>
                    </a:lnTo>
                    <a:lnTo>
                      <a:pt x="1978386" y="2246338"/>
                    </a:lnTo>
                    <a:lnTo>
                      <a:pt x="1985922" y="2259193"/>
                    </a:lnTo>
                    <a:lnTo>
                      <a:pt x="2004539" y="2270274"/>
                    </a:lnTo>
                    <a:lnTo>
                      <a:pt x="2010523" y="2273377"/>
                    </a:lnTo>
                    <a:lnTo>
                      <a:pt x="2015731" y="2268280"/>
                    </a:lnTo>
                    <a:lnTo>
                      <a:pt x="2025705" y="2262628"/>
                    </a:lnTo>
                    <a:lnTo>
                      <a:pt x="2030470" y="2261409"/>
                    </a:lnTo>
                    <a:lnTo>
                      <a:pt x="2035235" y="2261853"/>
                    </a:lnTo>
                    <a:lnTo>
                      <a:pt x="2040221" y="2263736"/>
                    </a:lnTo>
                    <a:lnTo>
                      <a:pt x="2043435" y="2263958"/>
                    </a:lnTo>
                    <a:lnTo>
                      <a:pt x="2045873" y="2261298"/>
                    </a:lnTo>
                    <a:lnTo>
                      <a:pt x="2046316" y="2254871"/>
                    </a:lnTo>
                    <a:lnTo>
                      <a:pt x="2049862" y="2249884"/>
                    </a:lnTo>
                    <a:lnTo>
                      <a:pt x="2056844" y="2247003"/>
                    </a:lnTo>
                    <a:lnTo>
                      <a:pt x="2059946" y="2248998"/>
                    </a:lnTo>
                    <a:lnTo>
                      <a:pt x="2063381" y="2251436"/>
                    </a:lnTo>
                    <a:lnTo>
                      <a:pt x="2062495" y="2253209"/>
                    </a:lnTo>
                    <a:lnTo>
                      <a:pt x="2062274" y="2263958"/>
                    </a:lnTo>
                    <a:lnTo>
                      <a:pt x="2066374" y="2268945"/>
                    </a:lnTo>
                    <a:lnTo>
                      <a:pt x="2080447" y="2267393"/>
                    </a:lnTo>
                    <a:lnTo>
                      <a:pt x="2079007" y="2268612"/>
                    </a:lnTo>
                    <a:lnTo>
                      <a:pt x="2077455" y="2269277"/>
                    </a:lnTo>
                    <a:lnTo>
                      <a:pt x="2076015" y="2270385"/>
                    </a:lnTo>
                    <a:lnTo>
                      <a:pt x="2075018" y="2272934"/>
                    </a:lnTo>
                    <a:lnTo>
                      <a:pt x="2076790" y="2274042"/>
                    </a:lnTo>
                    <a:lnTo>
                      <a:pt x="2079672" y="2277588"/>
                    </a:lnTo>
                    <a:lnTo>
                      <a:pt x="2085655" y="2279805"/>
                    </a:lnTo>
                    <a:lnTo>
                      <a:pt x="2087650" y="2282021"/>
                    </a:lnTo>
                    <a:lnTo>
                      <a:pt x="2088315" y="2285456"/>
                    </a:lnTo>
                    <a:lnTo>
                      <a:pt x="2085988" y="2290664"/>
                    </a:lnTo>
                    <a:lnTo>
                      <a:pt x="2076679" y="2295208"/>
                    </a:lnTo>
                    <a:lnTo>
                      <a:pt x="2074353" y="2299862"/>
                    </a:lnTo>
                    <a:lnTo>
                      <a:pt x="2075682" y="2304960"/>
                    </a:lnTo>
                    <a:lnTo>
                      <a:pt x="2079339" y="2309725"/>
                    </a:lnTo>
                    <a:lnTo>
                      <a:pt x="2085988" y="2315820"/>
                    </a:lnTo>
                    <a:lnTo>
                      <a:pt x="2088870" y="2319477"/>
                    </a:lnTo>
                    <a:lnTo>
                      <a:pt x="2090642" y="2323688"/>
                    </a:lnTo>
                    <a:lnTo>
                      <a:pt x="2095185" y="2346848"/>
                    </a:lnTo>
                    <a:lnTo>
                      <a:pt x="2095407" y="2353054"/>
                    </a:lnTo>
                    <a:lnTo>
                      <a:pt x="2093745" y="2357597"/>
                    </a:lnTo>
                    <a:lnTo>
                      <a:pt x="2085545" y="2373554"/>
                    </a:lnTo>
                    <a:lnTo>
                      <a:pt x="2083550" y="2376103"/>
                    </a:lnTo>
                    <a:lnTo>
                      <a:pt x="2079007" y="2377544"/>
                    </a:lnTo>
                    <a:lnTo>
                      <a:pt x="2070252" y="2383749"/>
                    </a:lnTo>
                    <a:lnTo>
                      <a:pt x="2065931" y="2387406"/>
                    </a:lnTo>
                    <a:lnTo>
                      <a:pt x="2053519" y="2386520"/>
                    </a:lnTo>
                    <a:lnTo>
                      <a:pt x="2046538" y="2388293"/>
                    </a:lnTo>
                    <a:lnTo>
                      <a:pt x="2041662" y="2392836"/>
                    </a:lnTo>
                    <a:lnTo>
                      <a:pt x="2041218" y="2399042"/>
                    </a:lnTo>
                    <a:lnTo>
                      <a:pt x="2042216" y="2403253"/>
                    </a:lnTo>
                    <a:lnTo>
                      <a:pt x="2040997" y="2409791"/>
                    </a:lnTo>
                    <a:lnTo>
                      <a:pt x="2032575" y="2413559"/>
                    </a:lnTo>
                    <a:lnTo>
                      <a:pt x="2021605" y="2415775"/>
                    </a:lnTo>
                    <a:lnTo>
                      <a:pt x="2004982" y="2409126"/>
                    </a:lnTo>
                    <a:lnTo>
                      <a:pt x="2003653" y="2408129"/>
                    </a:lnTo>
                    <a:lnTo>
                      <a:pt x="2002988" y="2406910"/>
                    </a:lnTo>
                    <a:lnTo>
                      <a:pt x="2001768" y="2403585"/>
                    </a:lnTo>
                    <a:lnTo>
                      <a:pt x="2000992" y="2402920"/>
                    </a:lnTo>
                    <a:lnTo>
                      <a:pt x="2000106" y="2401701"/>
                    </a:lnTo>
                    <a:lnTo>
                      <a:pt x="1996449" y="2393280"/>
                    </a:lnTo>
                    <a:lnTo>
                      <a:pt x="1994233" y="2390620"/>
                    </a:lnTo>
                    <a:lnTo>
                      <a:pt x="1991462" y="2389512"/>
                    </a:lnTo>
                    <a:lnTo>
                      <a:pt x="1973510" y="2388958"/>
                    </a:lnTo>
                    <a:lnTo>
                      <a:pt x="1971294" y="2387074"/>
                    </a:lnTo>
                    <a:lnTo>
                      <a:pt x="1967083" y="2381201"/>
                    </a:lnTo>
                    <a:lnTo>
                      <a:pt x="1964977" y="2379982"/>
                    </a:lnTo>
                    <a:lnTo>
                      <a:pt x="1962762" y="2380868"/>
                    </a:lnTo>
                    <a:lnTo>
                      <a:pt x="1958440" y="2384636"/>
                    </a:lnTo>
                    <a:lnTo>
                      <a:pt x="1956112" y="2385523"/>
                    </a:lnTo>
                    <a:lnTo>
                      <a:pt x="1953896" y="2384636"/>
                    </a:lnTo>
                    <a:lnTo>
                      <a:pt x="1950572" y="2380314"/>
                    </a:lnTo>
                    <a:lnTo>
                      <a:pt x="1948688" y="2378541"/>
                    </a:lnTo>
                    <a:lnTo>
                      <a:pt x="1946028" y="2378098"/>
                    </a:lnTo>
                    <a:lnTo>
                      <a:pt x="1938714" y="2382087"/>
                    </a:lnTo>
                    <a:lnTo>
                      <a:pt x="1936498" y="2381090"/>
                    </a:lnTo>
                    <a:lnTo>
                      <a:pt x="1932509" y="2375992"/>
                    </a:lnTo>
                    <a:lnTo>
                      <a:pt x="1931290" y="2374773"/>
                    </a:lnTo>
                    <a:lnTo>
                      <a:pt x="1929184" y="2373998"/>
                    </a:lnTo>
                    <a:lnTo>
                      <a:pt x="1924530" y="2370452"/>
                    </a:lnTo>
                    <a:lnTo>
                      <a:pt x="1922203" y="2369343"/>
                    </a:lnTo>
                    <a:lnTo>
                      <a:pt x="1916330" y="2370008"/>
                    </a:lnTo>
                    <a:lnTo>
                      <a:pt x="1913338" y="2369565"/>
                    </a:lnTo>
                    <a:lnTo>
                      <a:pt x="1911121" y="2366905"/>
                    </a:lnTo>
                    <a:lnTo>
                      <a:pt x="1906578" y="2363581"/>
                    </a:lnTo>
                    <a:lnTo>
                      <a:pt x="1900373" y="2362030"/>
                    </a:lnTo>
                    <a:lnTo>
                      <a:pt x="1892061" y="2360035"/>
                    </a:lnTo>
                    <a:lnTo>
                      <a:pt x="1888958" y="2356267"/>
                    </a:lnTo>
                    <a:lnTo>
                      <a:pt x="1889734" y="2353275"/>
                    </a:lnTo>
                    <a:lnTo>
                      <a:pt x="1891175" y="2350616"/>
                    </a:lnTo>
                    <a:lnTo>
                      <a:pt x="1888293" y="2345851"/>
                    </a:lnTo>
                    <a:lnTo>
                      <a:pt x="1884082" y="2343080"/>
                    </a:lnTo>
                    <a:lnTo>
                      <a:pt x="1882753" y="2335766"/>
                    </a:lnTo>
                    <a:lnTo>
                      <a:pt x="1884415" y="2332996"/>
                    </a:lnTo>
                    <a:lnTo>
                      <a:pt x="1885634" y="2330226"/>
                    </a:lnTo>
                    <a:lnTo>
                      <a:pt x="1884747" y="2327234"/>
                    </a:lnTo>
                    <a:lnTo>
                      <a:pt x="1880204" y="2322579"/>
                    </a:lnTo>
                    <a:lnTo>
                      <a:pt x="1877434" y="2317593"/>
                    </a:lnTo>
                    <a:lnTo>
                      <a:pt x="1872890" y="2312052"/>
                    </a:lnTo>
                    <a:lnTo>
                      <a:pt x="1869123" y="2308727"/>
                    </a:lnTo>
                    <a:lnTo>
                      <a:pt x="1865908" y="2305957"/>
                    </a:lnTo>
                    <a:lnTo>
                      <a:pt x="1862141" y="2309171"/>
                    </a:lnTo>
                    <a:lnTo>
                      <a:pt x="1859814" y="2312384"/>
                    </a:lnTo>
                    <a:lnTo>
                      <a:pt x="1856489" y="2310944"/>
                    </a:lnTo>
                    <a:lnTo>
                      <a:pt x="1855382" y="2308506"/>
                    </a:lnTo>
                    <a:lnTo>
                      <a:pt x="1854273" y="2302965"/>
                    </a:lnTo>
                    <a:lnTo>
                      <a:pt x="1853276" y="2300305"/>
                    </a:lnTo>
                    <a:lnTo>
                      <a:pt x="1851503" y="2298311"/>
                    </a:lnTo>
                    <a:lnTo>
                      <a:pt x="1847735" y="2295984"/>
                    </a:lnTo>
                    <a:lnTo>
                      <a:pt x="1846295" y="2292992"/>
                    </a:lnTo>
                    <a:lnTo>
                      <a:pt x="1847070" y="2285678"/>
                    </a:lnTo>
                    <a:lnTo>
                      <a:pt x="1843080" y="2278807"/>
                    </a:lnTo>
                    <a:lnTo>
                      <a:pt x="1837540" y="2273710"/>
                    </a:lnTo>
                    <a:lnTo>
                      <a:pt x="1827899" y="2269166"/>
                    </a:lnTo>
                    <a:lnTo>
                      <a:pt x="1818037" y="2262850"/>
                    </a:lnTo>
                    <a:lnTo>
                      <a:pt x="1811720" y="2255647"/>
                    </a:lnTo>
                    <a:lnTo>
                      <a:pt x="1809836" y="2256977"/>
                    </a:lnTo>
                    <a:lnTo>
                      <a:pt x="1810612" y="2260079"/>
                    </a:lnTo>
                    <a:lnTo>
                      <a:pt x="1812385" y="2263626"/>
                    </a:lnTo>
                    <a:lnTo>
                      <a:pt x="1813493" y="2266396"/>
                    </a:lnTo>
                    <a:lnTo>
                      <a:pt x="1815598" y="2274264"/>
                    </a:lnTo>
                    <a:lnTo>
                      <a:pt x="1812274" y="2279029"/>
                    </a:lnTo>
                    <a:lnTo>
                      <a:pt x="1806290" y="2279250"/>
                    </a:lnTo>
                    <a:lnTo>
                      <a:pt x="1798311" y="2283351"/>
                    </a:lnTo>
                    <a:lnTo>
                      <a:pt x="1791995" y="2288337"/>
                    </a:lnTo>
                    <a:lnTo>
                      <a:pt x="1785013" y="2285899"/>
                    </a:lnTo>
                    <a:lnTo>
                      <a:pt x="1782687" y="2281134"/>
                    </a:lnTo>
                    <a:lnTo>
                      <a:pt x="1782908" y="2277367"/>
                    </a:lnTo>
                    <a:lnTo>
                      <a:pt x="1780137" y="2273599"/>
                    </a:lnTo>
                    <a:lnTo>
                      <a:pt x="1781911" y="2268612"/>
                    </a:lnTo>
                    <a:lnTo>
                      <a:pt x="1780248" y="2265953"/>
                    </a:lnTo>
                    <a:lnTo>
                      <a:pt x="1777146" y="2264844"/>
                    </a:lnTo>
                    <a:lnTo>
                      <a:pt x="1763737" y="2263847"/>
                    </a:lnTo>
                    <a:lnTo>
                      <a:pt x="1760634" y="2261077"/>
                    </a:lnTo>
                    <a:lnTo>
                      <a:pt x="1759194" y="2258196"/>
                    </a:lnTo>
                    <a:lnTo>
                      <a:pt x="1751991" y="2254539"/>
                    </a:lnTo>
                    <a:lnTo>
                      <a:pt x="1747115" y="2252544"/>
                    </a:lnTo>
                    <a:lnTo>
                      <a:pt x="1740466" y="2245009"/>
                    </a:lnTo>
                    <a:lnTo>
                      <a:pt x="1745231" y="2239800"/>
                    </a:lnTo>
                    <a:lnTo>
                      <a:pt x="1746561" y="2234038"/>
                    </a:lnTo>
                    <a:lnTo>
                      <a:pt x="1742239" y="2231267"/>
                    </a:lnTo>
                    <a:lnTo>
                      <a:pt x="1737363" y="2225948"/>
                    </a:lnTo>
                    <a:lnTo>
                      <a:pt x="1735590" y="2224951"/>
                    </a:lnTo>
                    <a:lnTo>
                      <a:pt x="1728498" y="2224951"/>
                    </a:lnTo>
                    <a:cubicBezTo>
                      <a:pt x="1728498" y="2224951"/>
                      <a:pt x="1726614" y="2224064"/>
                      <a:pt x="1726614" y="2224064"/>
                    </a:cubicBezTo>
                    <a:lnTo>
                      <a:pt x="1723068" y="2220186"/>
                    </a:lnTo>
                    <a:lnTo>
                      <a:pt x="1721184" y="2219632"/>
                    </a:lnTo>
                    <a:lnTo>
                      <a:pt x="1719965" y="2217526"/>
                    </a:lnTo>
                    <a:lnTo>
                      <a:pt x="1716530" y="2217526"/>
                    </a:lnTo>
                    <a:cubicBezTo>
                      <a:pt x="1716530" y="2217526"/>
                      <a:pt x="1718192" y="2216529"/>
                      <a:pt x="1718192" y="2216529"/>
                    </a:cubicBezTo>
                    <a:lnTo>
                      <a:pt x="1723622" y="2217637"/>
                    </a:lnTo>
                    <a:lnTo>
                      <a:pt x="1724176" y="2216862"/>
                    </a:lnTo>
                    <a:lnTo>
                      <a:pt x="1728276" y="2216640"/>
                    </a:lnTo>
                    <a:lnTo>
                      <a:pt x="1732820" y="2210988"/>
                    </a:lnTo>
                    <a:lnTo>
                      <a:pt x="1737696" y="2208329"/>
                    </a:lnTo>
                    <a:lnTo>
                      <a:pt x="1743125" y="2202899"/>
                    </a:lnTo>
                    <a:lnTo>
                      <a:pt x="1742682" y="2199463"/>
                    </a:lnTo>
                    <a:lnTo>
                      <a:pt x="1738471" y="2196361"/>
                    </a:lnTo>
                    <a:lnTo>
                      <a:pt x="1735811" y="2189490"/>
                    </a:lnTo>
                    <a:lnTo>
                      <a:pt x="1726724" y="2180071"/>
                    </a:lnTo>
                    <a:lnTo>
                      <a:pt x="1727057" y="2178298"/>
                    </a:lnTo>
                    <a:lnTo>
                      <a:pt x="1729274" y="2175749"/>
                    </a:lnTo>
                    <a:lnTo>
                      <a:pt x="1732265" y="2174752"/>
                    </a:lnTo>
                    <a:lnTo>
                      <a:pt x="1737585" y="2173643"/>
                    </a:lnTo>
                    <a:lnTo>
                      <a:pt x="1742350" y="2172314"/>
                    </a:lnTo>
                    <a:lnTo>
                      <a:pt x="1746782" y="2168214"/>
                    </a:lnTo>
                    <a:lnTo>
                      <a:pt x="1743015" y="2161010"/>
                    </a:lnTo>
                    <a:lnTo>
                      <a:pt x="1740022" y="2161010"/>
                    </a:lnTo>
                    <a:cubicBezTo>
                      <a:pt x="1740022" y="2161010"/>
                      <a:pt x="1737917" y="2162229"/>
                      <a:pt x="1737917" y="2162229"/>
                    </a:cubicBezTo>
                    <a:lnTo>
                      <a:pt x="1732487" y="2164667"/>
                    </a:lnTo>
                    <a:lnTo>
                      <a:pt x="1724730" y="2164113"/>
                    </a:lnTo>
                    <a:lnTo>
                      <a:pt x="1724509" y="2165443"/>
                    </a:lnTo>
                    <a:lnTo>
                      <a:pt x="1722957" y="2164778"/>
                    </a:lnTo>
                    <a:lnTo>
                      <a:pt x="1718303" y="2160013"/>
                    </a:lnTo>
                    <a:lnTo>
                      <a:pt x="1721516" y="2157464"/>
                    </a:lnTo>
                    <a:lnTo>
                      <a:pt x="1728276" y="2154916"/>
                    </a:lnTo>
                    <a:lnTo>
                      <a:pt x="1731379" y="2152589"/>
                    </a:lnTo>
                    <a:lnTo>
                      <a:pt x="1735922" y="2146272"/>
                    </a:lnTo>
                    <a:lnTo>
                      <a:pt x="1738139" y="2141950"/>
                    </a:lnTo>
                    <a:lnTo>
                      <a:pt x="1739247" y="2137961"/>
                    </a:lnTo>
                    <a:lnTo>
                      <a:pt x="1737474" y="2137518"/>
                    </a:lnTo>
                    <a:lnTo>
                      <a:pt x="1735479" y="2135745"/>
                    </a:lnTo>
                    <a:lnTo>
                      <a:pt x="1733596" y="2133307"/>
                    </a:lnTo>
                    <a:lnTo>
                      <a:pt x="1732265" y="2130869"/>
                    </a:lnTo>
                    <a:lnTo>
                      <a:pt x="1731933" y="2129539"/>
                    </a:lnTo>
                    <a:lnTo>
                      <a:pt x="1731600" y="2126325"/>
                    </a:lnTo>
                    <a:lnTo>
                      <a:pt x="1731157" y="2123777"/>
                    </a:lnTo>
                    <a:lnTo>
                      <a:pt x="1731490" y="2122668"/>
                    </a:lnTo>
                    <a:lnTo>
                      <a:pt x="1731490" y="2122003"/>
                    </a:lnTo>
                    <a:cubicBezTo>
                      <a:pt x="1731490" y="2122003"/>
                      <a:pt x="1730381" y="2121782"/>
                      <a:pt x="1730381" y="2121782"/>
                    </a:cubicBezTo>
                    <a:lnTo>
                      <a:pt x="1728720" y="2122003"/>
                    </a:lnTo>
                    <a:lnTo>
                      <a:pt x="1727944" y="2121782"/>
                    </a:lnTo>
                    <a:lnTo>
                      <a:pt x="1727279" y="2120895"/>
                    </a:lnTo>
                    <a:lnTo>
                      <a:pt x="1724065" y="2113692"/>
                    </a:lnTo>
                    <a:lnTo>
                      <a:pt x="1720741" y="2108817"/>
                    </a:lnTo>
                    <a:lnTo>
                      <a:pt x="1716862" y="2106046"/>
                    </a:lnTo>
                    <a:lnTo>
                      <a:pt x="1712097" y="2105160"/>
                    </a:lnTo>
                    <a:lnTo>
                      <a:pt x="1713981" y="2100505"/>
                    </a:lnTo>
                    <a:lnTo>
                      <a:pt x="1716862" y="2098289"/>
                    </a:lnTo>
                    <a:lnTo>
                      <a:pt x="1720076" y="2096737"/>
                    </a:lnTo>
                    <a:lnTo>
                      <a:pt x="1722957" y="2094189"/>
                    </a:lnTo>
                    <a:lnTo>
                      <a:pt x="1724952" y="2088316"/>
                    </a:lnTo>
                    <a:lnTo>
                      <a:pt x="1721959" y="2086321"/>
                    </a:lnTo>
                    <a:lnTo>
                      <a:pt x="1717970" y="2085324"/>
                    </a:lnTo>
                    <a:lnTo>
                      <a:pt x="1717083" y="2082442"/>
                    </a:lnTo>
                    <a:lnTo>
                      <a:pt x="1719300" y="2076902"/>
                    </a:lnTo>
                    <a:lnTo>
                      <a:pt x="1720187" y="2073245"/>
                    </a:lnTo>
                    <a:lnTo>
                      <a:pt x="1719300" y="2071250"/>
                    </a:lnTo>
                    <a:lnTo>
                      <a:pt x="1709659" y="2069477"/>
                    </a:lnTo>
                    <a:lnTo>
                      <a:pt x="1707664" y="2066153"/>
                    </a:lnTo>
                    <a:lnTo>
                      <a:pt x="1708994" y="2059393"/>
                    </a:lnTo>
                    <a:lnTo>
                      <a:pt x="1704672" y="2056068"/>
                    </a:lnTo>
                    <a:lnTo>
                      <a:pt x="1703564" y="2053852"/>
                    </a:lnTo>
                    <a:lnTo>
                      <a:pt x="1705892" y="2052411"/>
                    </a:lnTo>
                    <a:lnTo>
                      <a:pt x="1708218" y="2052411"/>
                    </a:lnTo>
                    <a:cubicBezTo>
                      <a:pt x="1708218" y="2052411"/>
                      <a:pt x="1709770" y="2051082"/>
                      <a:pt x="1709770" y="2051082"/>
                    </a:cubicBezTo>
                    <a:lnTo>
                      <a:pt x="1709770" y="2046317"/>
                    </a:lnTo>
                    <a:cubicBezTo>
                      <a:pt x="1709770" y="2046317"/>
                      <a:pt x="1709437" y="2046538"/>
                      <a:pt x="1709437" y="2046538"/>
                    </a:cubicBezTo>
                    <a:lnTo>
                      <a:pt x="1705781" y="2039778"/>
                    </a:lnTo>
                    <a:lnTo>
                      <a:pt x="1704229" y="2038892"/>
                    </a:lnTo>
                    <a:lnTo>
                      <a:pt x="1701126" y="2039114"/>
                    </a:lnTo>
                    <a:lnTo>
                      <a:pt x="1705005" y="2035235"/>
                    </a:lnTo>
                    <a:lnTo>
                      <a:pt x="1702124" y="2031578"/>
                    </a:lnTo>
                    <a:lnTo>
                      <a:pt x="1695031" y="2031578"/>
                    </a:lnTo>
                    <a:cubicBezTo>
                      <a:pt x="1695031" y="2031578"/>
                      <a:pt x="1691818" y="2029805"/>
                      <a:pt x="1691818" y="2029805"/>
                    </a:cubicBezTo>
                    <a:lnTo>
                      <a:pt x="1693148" y="2025816"/>
                    </a:lnTo>
                    <a:lnTo>
                      <a:pt x="1692150" y="2025040"/>
                    </a:lnTo>
                    <a:lnTo>
                      <a:pt x="1688604" y="2025926"/>
                    </a:lnTo>
                    <a:lnTo>
                      <a:pt x="1686720" y="2024375"/>
                    </a:lnTo>
                    <a:lnTo>
                      <a:pt x="1685723" y="2022270"/>
                    </a:lnTo>
                    <a:lnTo>
                      <a:pt x="1684615" y="2014845"/>
                    </a:lnTo>
                    <a:lnTo>
                      <a:pt x="1686720" y="2010856"/>
                    </a:lnTo>
                    <a:lnTo>
                      <a:pt x="1686499" y="2005980"/>
                    </a:lnTo>
                    <a:lnTo>
                      <a:pt x="1684837" y="2001769"/>
                    </a:lnTo>
                    <a:lnTo>
                      <a:pt x="1682398" y="1999996"/>
                    </a:lnTo>
                    <a:lnTo>
                      <a:pt x="1665998" y="1996117"/>
                    </a:lnTo>
                    <a:lnTo>
                      <a:pt x="1668325" y="1992793"/>
                    </a:lnTo>
                    <a:lnTo>
                      <a:pt x="1674087" y="1994344"/>
                    </a:lnTo>
                    <a:lnTo>
                      <a:pt x="1676857" y="1992571"/>
                    </a:lnTo>
                    <a:lnTo>
                      <a:pt x="1675085" y="1990022"/>
                    </a:lnTo>
                    <a:lnTo>
                      <a:pt x="1674309" y="1988471"/>
                    </a:lnTo>
                    <a:lnTo>
                      <a:pt x="1673755" y="1986920"/>
                    </a:lnTo>
                    <a:lnTo>
                      <a:pt x="1675860" y="1988139"/>
                    </a:lnTo>
                    <a:lnTo>
                      <a:pt x="1677855" y="1987252"/>
                    </a:lnTo>
                    <a:lnTo>
                      <a:pt x="1679518" y="1985922"/>
                    </a:lnTo>
                    <a:lnTo>
                      <a:pt x="1680736" y="1985922"/>
                    </a:lnTo>
                    <a:cubicBezTo>
                      <a:pt x="1680736" y="1985922"/>
                      <a:pt x="1682842" y="1988028"/>
                      <a:pt x="1682842" y="1988028"/>
                    </a:cubicBezTo>
                    <a:lnTo>
                      <a:pt x="1685280" y="1989468"/>
                    </a:lnTo>
                    <a:lnTo>
                      <a:pt x="1687829" y="1989801"/>
                    </a:lnTo>
                    <a:lnTo>
                      <a:pt x="1690045" y="1988803"/>
                    </a:lnTo>
                    <a:lnTo>
                      <a:pt x="1687939" y="1980825"/>
                    </a:lnTo>
                    <a:lnTo>
                      <a:pt x="1690045" y="1976946"/>
                    </a:lnTo>
                    <a:lnTo>
                      <a:pt x="1694256" y="1976281"/>
                    </a:lnTo>
                    <a:lnTo>
                      <a:pt x="1704118" y="1980049"/>
                    </a:lnTo>
                    <a:lnTo>
                      <a:pt x="1707443" y="1979827"/>
                    </a:lnTo>
                    <a:lnTo>
                      <a:pt x="1709437" y="1977611"/>
                    </a:lnTo>
                    <a:lnTo>
                      <a:pt x="1709437" y="1973400"/>
                    </a:lnTo>
                    <a:cubicBezTo>
                      <a:pt x="1709437" y="1973400"/>
                      <a:pt x="1707997" y="1970519"/>
                      <a:pt x="1707997" y="1970519"/>
                    </a:cubicBezTo>
                    <a:lnTo>
                      <a:pt x="1705781" y="1968857"/>
                    </a:lnTo>
                    <a:lnTo>
                      <a:pt x="1704007" y="1968303"/>
                    </a:lnTo>
                    <a:lnTo>
                      <a:pt x="1707332" y="1963538"/>
                    </a:lnTo>
                    <a:lnTo>
                      <a:pt x="1712319" y="1959216"/>
                    </a:lnTo>
                    <a:lnTo>
                      <a:pt x="1716087" y="1952899"/>
                    </a:lnTo>
                    <a:lnTo>
                      <a:pt x="1715643" y="1942039"/>
                    </a:lnTo>
                    <a:lnTo>
                      <a:pt x="1718968" y="1940488"/>
                    </a:lnTo>
                    <a:lnTo>
                      <a:pt x="1720187" y="1938382"/>
                    </a:lnTo>
                    <a:lnTo>
                      <a:pt x="1719633" y="1934836"/>
                    </a:lnTo>
                    <a:lnTo>
                      <a:pt x="1717416" y="1926747"/>
                    </a:lnTo>
                    <a:lnTo>
                      <a:pt x="1716419" y="1921982"/>
                    </a:lnTo>
                    <a:lnTo>
                      <a:pt x="1715976" y="1920430"/>
                    </a:lnTo>
                    <a:lnTo>
                      <a:pt x="1714646" y="1918436"/>
                    </a:lnTo>
                    <a:lnTo>
                      <a:pt x="1711875" y="1916109"/>
                    </a:lnTo>
                    <a:lnTo>
                      <a:pt x="1710989" y="1913781"/>
                    </a:lnTo>
                    <a:lnTo>
                      <a:pt x="1715200" y="1911898"/>
                    </a:lnTo>
                    <a:lnTo>
                      <a:pt x="1717305" y="1909681"/>
                    </a:lnTo>
                    <a:lnTo>
                      <a:pt x="1717970" y="1906246"/>
                    </a:lnTo>
                    <a:lnTo>
                      <a:pt x="1716862" y="1904362"/>
                    </a:lnTo>
                    <a:lnTo>
                      <a:pt x="1712097" y="1904362"/>
                    </a:lnTo>
                    <a:cubicBezTo>
                      <a:pt x="1712097" y="1904362"/>
                      <a:pt x="1710324" y="1902367"/>
                      <a:pt x="1710324" y="1902367"/>
                    </a:cubicBezTo>
                    <a:lnTo>
                      <a:pt x="1710657" y="1901481"/>
                    </a:lnTo>
                    <a:lnTo>
                      <a:pt x="1709770" y="1891618"/>
                    </a:lnTo>
                    <a:lnTo>
                      <a:pt x="1709548" y="1891064"/>
                    </a:lnTo>
                    <a:lnTo>
                      <a:pt x="1709548" y="1888294"/>
                    </a:lnTo>
                    <a:cubicBezTo>
                      <a:pt x="1709548" y="1888294"/>
                      <a:pt x="1710324" y="1879761"/>
                      <a:pt x="1710324" y="1879761"/>
                    </a:cubicBezTo>
                    <a:lnTo>
                      <a:pt x="1712097" y="1883196"/>
                    </a:lnTo>
                    <a:lnTo>
                      <a:pt x="1719522" y="1889402"/>
                    </a:lnTo>
                    <a:lnTo>
                      <a:pt x="1734260" y="1908351"/>
                    </a:lnTo>
                    <a:lnTo>
                      <a:pt x="1737031" y="1909460"/>
                    </a:lnTo>
                    <a:lnTo>
                      <a:pt x="1738471" y="1907797"/>
                    </a:lnTo>
                    <a:lnTo>
                      <a:pt x="1739690" y="1904916"/>
                    </a:lnTo>
                    <a:lnTo>
                      <a:pt x="1741796" y="1902367"/>
                    </a:lnTo>
                    <a:lnTo>
                      <a:pt x="1737363" y="1899154"/>
                    </a:lnTo>
                    <a:lnTo>
                      <a:pt x="1733263" y="1894832"/>
                    </a:lnTo>
                    <a:lnTo>
                      <a:pt x="1731933" y="1892616"/>
                    </a:lnTo>
                    <a:lnTo>
                      <a:pt x="1730603" y="1889402"/>
                    </a:lnTo>
                    <a:lnTo>
                      <a:pt x="1730381" y="1886521"/>
                    </a:lnTo>
                    <a:lnTo>
                      <a:pt x="1732376" y="1885302"/>
                    </a:lnTo>
                    <a:lnTo>
                      <a:pt x="1733041" y="1883529"/>
                    </a:lnTo>
                    <a:lnTo>
                      <a:pt x="1733596" y="1879650"/>
                    </a:lnTo>
                    <a:lnTo>
                      <a:pt x="1733817" y="1875772"/>
                    </a:lnTo>
                    <a:lnTo>
                      <a:pt x="1733152" y="1873999"/>
                    </a:lnTo>
                    <a:lnTo>
                      <a:pt x="1728720" y="1875328"/>
                    </a:lnTo>
                    <a:lnTo>
                      <a:pt x="1726946" y="1874553"/>
                    </a:lnTo>
                    <a:lnTo>
                      <a:pt x="1725506" y="1870342"/>
                    </a:lnTo>
                    <a:lnTo>
                      <a:pt x="1728830" y="1862363"/>
                    </a:lnTo>
                    <a:lnTo>
                      <a:pt x="1730049" y="1860701"/>
                    </a:lnTo>
                    <a:lnTo>
                      <a:pt x="1729052" y="1856601"/>
                    </a:lnTo>
                    <a:lnTo>
                      <a:pt x="1728498" y="1854495"/>
                    </a:lnTo>
                    <a:lnTo>
                      <a:pt x="1727833" y="1853165"/>
                    </a:lnTo>
                    <a:lnTo>
                      <a:pt x="1726946" y="1852722"/>
                    </a:lnTo>
                    <a:lnTo>
                      <a:pt x="1723954" y="1853165"/>
                    </a:lnTo>
                    <a:lnTo>
                      <a:pt x="1722846" y="1852501"/>
                    </a:lnTo>
                    <a:lnTo>
                      <a:pt x="1721073" y="1849841"/>
                    </a:lnTo>
                    <a:lnTo>
                      <a:pt x="1720076" y="1849176"/>
                    </a:lnTo>
                    <a:lnTo>
                      <a:pt x="1717859" y="1849841"/>
                    </a:lnTo>
                    <a:lnTo>
                      <a:pt x="1713870" y="1852501"/>
                    </a:lnTo>
                    <a:lnTo>
                      <a:pt x="1711875" y="1853165"/>
                    </a:lnTo>
                    <a:lnTo>
                      <a:pt x="1710657" y="1851946"/>
                    </a:lnTo>
                    <a:lnTo>
                      <a:pt x="1710657" y="1849287"/>
                    </a:lnTo>
                    <a:cubicBezTo>
                      <a:pt x="1710657" y="1849287"/>
                      <a:pt x="1711543" y="1846627"/>
                      <a:pt x="1711543" y="1846627"/>
                    </a:cubicBezTo>
                    <a:lnTo>
                      <a:pt x="1713094" y="1845519"/>
                    </a:lnTo>
                    <a:lnTo>
                      <a:pt x="1709770" y="1843635"/>
                    </a:lnTo>
                    <a:lnTo>
                      <a:pt x="1708218" y="1842195"/>
                    </a:lnTo>
                    <a:lnTo>
                      <a:pt x="1706889" y="1839757"/>
                    </a:lnTo>
                    <a:lnTo>
                      <a:pt x="1711211" y="1836100"/>
                    </a:lnTo>
                    <a:lnTo>
                      <a:pt x="1713205" y="1833662"/>
                    </a:lnTo>
                    <a:lnTo>
                      <a:pt x="1713870" y="1830116"/>
                    </a:lnTo>
                    <a:lnTo>
                      <a:pt x="1712651" y="1827678"/>
                    </a:lnTo>
                    <a:lnTo>
                      <a:pt x="1707443" y="1820142"/>
                    </a:lnTo>
                    <a:lnTo>
                      <a:pt x="1706002" y="1818480"/>
                    </a:lnTo>
                    <a:lnTo>
                      <a:pt x="1703896" y="1817040"/>
                    </a:lnTo>
                    <a:lnTo>
                      <a:pt x="1701016" y="1810612"/>
                    </a:lnTo>
                    <a:lnTo>
                      <a:pt x="1696472" y="1807731"/>
                    </a:lnTo>
                    <a:lnTo>
                      <a:pt x="1694477" y="1800528"/>
                    </a:lnTo>
                    <a:lnTo>
                      <a:pt x="1691929" y="1797647"/>
                    </a:lnTo>
                    <a:lnTo>
                      <a:pt x="1692705" y="1801415"/>
                    </a:lnTo>
                    <a:lnTo>
                      <a:pt x="1688161" y="1794212"/>
                    </a:lnTo>
                    <a:lnTo>
                      <a:pt x="1669211" y="1780692"/>
                    </a:lnTo>
                    <a:lnTo>
                      <a:pt x="1663338" y="1780360"/>
                    </a:lnTo>
                    <a:lnTo>
                      <a:pt x="1661566" y="1779806"/>
                    </a:lnTo>
                    <a:lnTo>
                      <a:pt x="1658019" y="1777146"/>
                    </a:lnTo>
                    <a:lnTo>
                      <a:pt x="1650151" y="1774930"/>
                    </a:lnTo>
                    <a:lnTo>
                      <a:pt x="1648932" y="1773822"/>
                    </a:lnTo>
                    <a:lnTo>
                      <a:pt x="1648932" y="1771716"/>
                    </a:lnTo>
                    <a:cubicBezTo>
                      <a:pt x="1648932" y="1771716"/>
                      <a:pt x="1649375" y="1769500"/>
                      <a:pt x="1649375" y="1769500"/>
                    </a:cubicBezTo>
                    <a:lnTo>
                      <a:pt x="1650262" y="1767173"/>
                    </a:lnTo>
                    <a:lnTo>
                      <a:pt x="1650927" y="1764846"/>
                    </a:lnTo>
                    <a:lnTo>
                      <a:pt x="1649375" y="1764070"/>
                    </a:lnTo>
                    <a:lnTo>
                      <a:pt x="1645608" y="1759194"/>
                    </a:lnTo>
                    <a:lnTo>
                      <a:pt x="1643724" y="1757532"/>
                    </a:lnTo>
                    <a:lnTo>
                      <a:pt x="1641951" y="1756978"/>
                    </a:lnTo>
                    <a:lnTo>
                      <a:pt x="1628875" y="1756424"/>
                    </a:lnTo>
                    <a:lnTo>
                      <a:pt x="1626105" y="1757088"/>
                    </a:lnTo>
                    <a:lnTo>
                      <a:pt x="1624220" y="1758972"/>
                    </a:lnTo>
                    <a:lnTo>
                      <a:pt x="1622447" y="1761521"/>
                    </a:lnTo>
                    <a:lnTo>
                      <a:pt x="1620675" y="1762629"/>
                    </a:lnTo>
                    <a:lnTo>
                      <a:pt x="1618790" y="1760191"/>
                    </a:lnTo>
                    <a:lnTo>
                      <a:pt x="1618790" y="1758197"/>
                    </a:lnTo>
                    <a:cubicBezTo>
                      <a:pt x="1618790" y="1758197"/>
                      <a:pt x="1619455" y="1756313"/>
                      <a:pt x="1619455" y="1756313"/>
                    </a:cubicBezTo>
                    <a:lnTo>
                      <a:pt x="1619455" y="1754429"/>
                    </a:lnTo>
                    <a:cubicBezTo>
                      <a:pt x="1619455" y="1754429"/>
                      <a:pt x="1617461" y="1752102"/>
                      <a:pt x="1617461" y="1752102"/>
                    </a:cubicBezTo>
                    <a:lnTo>
                      <a:pt x="1588981" y="1740134"/>
                    </a:lnTo>
                    <a:lnTo>
                      <a:pt x="1591197" y="1738693"/>
                    </a:lnTo>
                    <a:lnTo>
                      <a:pt x="1590643" y="1736698"/>
                    </a:lnTo>
                    <a:lnTo>
                      <a:pt x="1588760" y="1734925"/>
                    </a:lnTo>
                    <a:lnTo>
                      <a:pt x="1586654" y="1734150"/>
                    </a:lnTo>
                    <a:lnTo>
                      <a:pt x="1573356" y="1738471"/>
                    </a:lnTo>
                    <a:lnTo>
                      <a:pt x="1554075" y="1738028"/>
                    </a:lnTo>
                    <a:lnTo>
                      <a:pt x="1557621" y="1732820"/>
                    </a:lnTo>
                    <a:lnTo>
                      <a:pt x="1562829" y="1730160"/>
                    </a:lnTo>
                    <a:lnTo>
                      <a:pt x="1572691" y="1728498"/>
                    </a:lnTo>
                    <a:lnTo>
                      <a:pt x="1590090" y="1730160"/>
                    </a:lnTo>
                    <a:lnTo>
                      <a:pt x="1595298" y="1726503"/>
                    </a:lnTo>
                    <a:lnTo>
                      <a:pt x="1591751" y="1720519"/>
                    </a:lnTo>
                    <a:lnTo>
                      <a:pt x="1581446" y="1716198"/>
                    </a:lnTo>
                    <a:lnTo>
                      <a:pt x="1577345" y="1712762"/>
                    </a:lnTo>
                    <a:lnTo>
                      <a:pt x="1582997" y="1708662"/>
                    </a:lnTo>
                    <a:lnTo>
                      <a:pt x="1596516" y="1710435"/>
                    </a:lnTo>
                    <a:lnTo>
                      <a:pt x="1602279" y="1706889"/>
                    </a:lnTo>
                    <a:lnTo>
                      <a:pt x="1598844" y="1701792"/>
                    </a:lnTo>
                    <a:lnTo>
                      <a:pt x="1589425" y="1699686"/>
                    </a:lnTo>
                    <a:lnTo>
                      <a:pt x="1585325" y="1697137"/>
                    </a:lnTo>
                    <a:lnTo>
                      <a:pt x="1587873" y="1695143"/>
                    </a:lnTo>
                    <a:lnTo>
                      <a:pt x="1589979" y="1694699"/>
                    </a:lnTo>
                    <a:lnTo>
                      <a:pt x="1590754" y="1693259"/>
                    </a:lnTo>
                    <a:lnTo>
                      <a:pt x="1589536" y="1688383"/>
                    </a:lnTo>
                    <a:lnTo>
                      <a:pt x="1587208" y="1685391"/>
                    </a:lnTo>
                    <a:lnTo>
                      <a:pt x="1584549" y="1687053"/>
                    </a:lnTo>
                    <a:lnTo>
                      <a:pt x="1579894" y="1694145"/>
                    </a:lnTo>
                    <a:lnTo>
                      <a:pt x="1576681" y="1696140"/>
                    </a:lnTo>
                    <a:lnTo>
                      <a:pt x="1559283" y="1691486"/>
                    </a:lnTo>
                    <a:lnTo>
                      <a:pt x="1556180" y="1689602"/>
                    </a:lnTo>
                    <a:lnTo>
                      <a:pt x="1553853" y="1686499"/>
                    </a:lnTo>
                    <a:lnTo>
                      <a:pt x="1553410" y="1684837"/>
                    </a:lnTo>
                    <a:lnTo>
                      <a:pt x="1553410" y="1683285"/>
                    </a:lnTo>
                    <a:cubicBezTo>
                      <a:pt x="1553410" y="1683285"/>
                      <a:pt x="1553299" y="1681845"/>
                      <a:pt x="1553299" y="1681845"/>
                    </a:cubicBezTo>
                    <a:lnTo>
                      <a:pt x="1552634" y="1680515"/>
                    </a:lnTo>
                    <a:lnTo>
                      <a:pt x="1551525" y="1679518"/>
                    </a:lnTo>
                    <a:lnTo>
                      <a:pt x="1544877" y="1676526"/>
                    </a:lnTo>
                    <a:lnTo>
                      <a:pt x="1541995" y="1676304"/>
                    </a:lnTo>
                    <a:lnTo>
                      <a:pt x="1539225" y="1677191"/>
                    </a:lnTo>
                    <a:lnTo>
                      <a:pt x="1530803" y="1683064"/>
                    </a:lnTo>
                    <a:lnTo>
                      <a:pt x="1524265" y="1684061"/>
                    </a:lnTo>
                    <a:lnTo>
                      <a:pt x="1517727" y="1682399"/>
                    </a:lnTo>
                    <a:lnTo>
                      <a:pt x="1512186" y="1677745"/>
                    </a:lnTo>
                    <a:lnTo>
                      <a:pt x="1515289" y="1674309"/>
                    </a:lnTo>
                    <a:lnTo>
                      <a:pt x="1522049" y="1672869"/>
                    </a:lnTo>
                    <a:lnTo>
                      <a:pt x="1527146" y="1669655"/>
                    </a:lnTo>
                    <a:lnTo>
                      <a:pt x="1532354" y="1671539"/>
                    </a:lnTo>
                    <a:lnTo>
                      <a:pt x="1537673" y="1669877"/>
                    </a:lnTo>
                    <a:lnTo>
                      <a:pt x="1538117" y="1669877"/>
                    </a:lnTo>
                    <a:cubicBezTo>
                      <a:pt x="1538117" y="1669877"/>
                      <a:pt x="1540112" y="1669766"/>
                      <a:pt x="1540112" y="1669766"/>
                    </a:cubicBezTo>
                    <a:lnTo>
                      <a:pt x="1539336" y="1667771"/>
                    </a:lnTo>
                    <a:lnTo>
                      <a:pt x="1538449" y="1666441"/>
                    </a:lnTo>
                    <a:lnTo>
                      <a:pt x="1537452" y="1665777"/>
                    </a:lnTo>
                    <a:lnTo>
                      <a:pt x="1536344" y="1665777"/>
                    </a:lnTo>
                    <a:cubicBezTo>
                      <a:pt x="1536344" y="1665777"/>
                      <a:pt x="1540887" y="1663339"/>
                      <a:pt x="1540887" y="1663339"/>
                    </a:cubicBezTo>
                    <a:lnTo>
                      <a:pt x="1575573" y="1679296"/>
                    </a:lnTo>
                    <a:lnTo>
                      <a:pt x="1579784" y="1675639"/>
                    </a:lnTo>
                    <a:lnTo>
                      <a:pt x="1578343" y="1674199"/>
                    </a:lnTo>
                    <a:lnTo>
                      <a:pt x="1573688" y="1671650"/>
                    </a:lnTo>
                    <a:lnTo>
                      <a:pt x="1572137" y="1670098"/>
                    </a:lnTo>
                    <a:lnTo>
                      <a:pt x="1571473" y="1668879"/>
                    </a:lnTo>
                    <a:lnTo>
                      <a:pt x="1570143" y="1665001"/>
                    </a:lnTo>
                    <a:lnTo>
                      <a:pt x="1566929" y="1659682"/>
                    </a:lnTo>
                    <a:lnTo>
                      <a:pt x="1548423" y="1652257"/>
                    </a:lnTo>
                    <a:lnTo>
                      <a:pt x="1544877" y="1652257"/>
                    </a:lnTo>
                    <a:lnTo>
                      <a:pt x="1543879" y="1652922"/>
                    </a:lnTo>
                    <a:lnTo>
                      <a:pt x="1543658" y="1654363"/>
                    </a:lnTo>
                    <a:lnTo>
                      <a:pt x="1543879" y="1655692"/>
                    </a:lnTo>
                    <a:lnTo>
                      <a:pt x="1544101" y="1656136"/>
                    </a:lnTo>
                    <a:lnTo>
                      <a:pt x="1542439" y="1657798"/>
                    </a:lnTo>
                    <a:lnTo>
                      <a:pt x="1540887" y="1658352"/>
                    </a:lnTo>
                    <a:lnTo>
                      <a:pt x="1532908" y="1658020"/>
                    </a:lnTo>
                    <a:lnTo>
                      <a:pt x="1531025" y="1659128"/>
                    </a:lnTo>
                    <a:lnTo>
                      <a:pt x="1529473" y="1662009"/>
                    </a:lnTo>
                    <a:lnTo>
                      <a:pt x="1531025" y="1664114"/>
                    </a:lnTo>
                    <a:lnTo>
                      <a:pt x="1507864" y="1664668"/>
                    </a:lnTo>
                    <a:lnTo>
                      <a:pt x="1503764" y="1658020"/>
                    </a:lnTo>
                    <a:lnTo>
                      <a:pt x="1512075" y="1656579"/>
                    </a:lnTo>
                    <a:lnTo>
                      <a:pt x="1516286" y="1657244"/>
                    </a:lnTo>
                    <a:lnTo>
                      <a:pt x="1520386" y="1659460"/>
                    </a:lnTo>
                    <a:lnTo>
                      <a:pt x="1523046" y="1659793"/>
                    </a:lnTo>
                    <a:lnTo>
                      <a:pt x="1526592" y="1658020"/>
                    </a:lnTo>
                    <a:lnTo>
                      <a:pt x="1529695" y="1654141"/>
                    </a:lnTo>
                    <a:lnTo>
                      <a:pt x="1531025" y="1648268"/>
                    </a:lnTo>
                    <a:lnTo>
                      <a:pt x="1532797" y="1642949"/>
                    </a:lnTo>
                    <a:lnTo>
                      <a:pt x="1536787" y="1642062"/>
                    </a:lnTo>
                    <a:lnTo>
                      <a:pt x="1544544" y="1644168"/>
                    </a:lnTo>
                    <a:lnTo>
                      <a:pt x="1551525" y="1648379"/>
                    </a:lnTo>
                    <a:lnTo>
                      <a:pt x="1555182" y="1648933"/>
                    </a:lnTo>
                    <a:lnTo>
                      <a:pt x="1555847" y="1644278"/>
                    </a:lnTo>
                    <a:lnTo>
                      <a:pt x="1554075" y="1641619"/>
                    </a:lnTo>
                    <a:lnTo>
                      <a:pt x="1539890" y="1630981"/>
                    </a:lnTo>
                    <a:lnTo>
                      <a:pt x="1516175" y="1631313"/>
                    </a:lnTo>
                    <a:lnTo>
                      <a:pt x="1492904" y="1616796"/>
                    </a:lnTo>
                    <a:lnTo>
                      <a:pt x="1497669" y="1618569"/>
                    </a:lnTo>
                    <a:lnTo>
                      <a:pt x="1509859" y="1618237"/>
                    </a:lnTo>
                    <a:lnTo>
                      <a:pt x="1511632" y="1616796"/>
                    </a:lnTo>
                    <a:lnTo>
                      <a:pt x="1510745" y="1614026"/>
                    </a:lnTo>
                    <a:lnTo>
                      <a:pt x="1509527" y="1609150"/>
                    </a:lnTo>
                    <a:lnTo>
                      <a:pt x="1508529" y="1607045"/>
                    </a:lnTo>
                    <a:lnTo>
                      <a:pt x="1506756" y="1605493"/>
                    </a:lnTo>
                    <a:lnTo>
                      <a:pt x="1485701" y="1601282"/>
                    </a:lnTo>
                    <a:lnTo>
                      <a:pt x="1481380" y="1597514"/>
                    </a:lnTo>
                    <a:lnTo>
                      <a:pt x="1482488" y="1592084"/>
                    </a:lnTo>
                    <a:lnTo>
                      <a:pt x="1479828" y="1588317"/>
                    </a:lnTo>
                    <a:lnTo>
                      <a:pt x="1472847" y="1583552"/>
                    </a:lnTo>
                    <a:lnTo>
                      <a:pt x="1467639" y="1576349"/>
                    </a:lnTo>
                    <a:lnTo>
                      <a:pt x="1465533" y="1575462"/>
                    </a:lnTo>
                    <a:lnTo>
                      <a:pt x="1453454" y="1575462"/>
                    </a:lnTo>
                    <a:lnTo>
                      <a:pt x="1453454" y="1573689"/>
                    </a:lnTo>
                    <a:lnTo>
                      <a:pt x="1458219" y="1571362"/>
                    </a:lnTo>
                    <a:lnTo>
                      <a:pt x="1459992" y="1568481"/>
                    </a:lnTo>
                    <a:lnTo>
                      <a:pt x="1459660" y="1563605"/>
                    </a:lnTo>
                    <a:lnTo>
                      <a:pt x="1460324" y="1563383"/>
                    </a:lnTo>
                    <a:lnTo>
                      <a:pt x="1461987" y="1561832"/>
                    </a:lnTo>
                    <a:lnTo>
                      <a:pt x="1459328" y="1558396"/>
                    </a:lnTo>
                    <a:lnTo>
                      <a:pt x="1453121" y="1558064"/>
                    </a:lnTo>
                    <a:lnTo>
                      <a:pt x="1450241" y="1555959"/>
                    </a:lnTo>
                    <a:lnTo>
                      <a:pt x="1453897" y="1555405"/>
                    </a:lnTo>
                    <a:lnTo>
                      <a:pt x="1463206" y="1557288"/>
                    </a:lnTo>
                    <a:lnTo>
                      <a:pt x="1466198" y="1554961"/>
                    </a:lnTo>
                    <a:lnTo>
                      <a:pt x="1468193" y="1549310"/>
                    </a:lnTo>
                    <a:lnTo>
                      <a:pt x="1468857" y="1545653"/>
                    </a:lnTo>
                    <a:lnTo>
                      <a:pt x="1468082" y="1542439"/>
                    </a:lnTo>
                    <a:lnTo>
                      <a:pt x="1465865" y="1538117"/>
                    </a:lnTo>
                    <a:lnTo>
                      <a:pt x="1462873" y="1533685"/>
                    </a:lnTo>
                    <a:lnTo>
                      <a:pt x="1453232" y="1526703"/>
                    </a:lnTo>
                    <a:lnTo>
                      <a:pt x="1449465" y="1525706"/>
                    </a:lnTo>
                    <a:lnTo>
                      <a:pt x="1445254" y="1526038"/>
                    </a:lnTo>
                    <a:lnTo>
                      <a:pt x="1441375" y="1524930"/>
                    </a:lnTo>
                    <a:lnTo>
                      <a:pt x="1438604" y="1519833"/>
                    </a:lnTo>
                    <a:lnTo>
                      <a:pt x="1442594" y="1519833"/>
                    </a:lnTo>
                    <a:cubicBezTo>
                      <a:pt x="1442594" y="1519833"/>
                      <a:pt x="1444478" y="1520276"/>
                      <a:pt x="1444478" y="1520276"/>
                    </a:cubicBezTo>
                    <a:lnTo>
                      <a:pt x="1446362" y="1521938"/>
                    </a:lnTo>
                    <a:lnTo>
                      <a:pt x="1444921" y="1517838"/>
                    </a:lnTo>
                    <a:lnTo>
                      <a:pt x="1440267" y="1513960"/>
                    </a:lnTo>
                    <a:lnTo>
                      <a:pt x="1435502" y="1505981"/>
                    </a:lnTo>
                    <a:lnTo>
                      <a:pt x="1432399" y="1503654"/>
                    </a:lnTo>
                    <a:lnTo>
                      <a:pt x="1429074" y="1503210"/>
                    </a:lnTo>
                    <a:lnTo>
                      <a:pt x="1416331" y="1507311"/>
                    </a:lnTo>
                    <a:lnTo>
                      <a:pt x="1395941" y="1505981"/>
                    </a:lnTo>
                    <a:lnTo>
                      <a:pt x="1396938" y="1499775"/>
                    </a:lnTo>
                    <a:lnTo>
                      <a:pt x="1397492" y="1497891"/>
                    </a:lnTo>
                    <a:lnTo>
                      <a:pt x="1388959" y="1497891"/>
                    </a:lnTo>
                    <a:lnTo>
                      <a:pt x="1391952" y="1494456"/>
                    </a:lnTo>
                    <a:lnTo>
                      <a:pt x="1395719" y="1493459"/>
                    </a:lnTo>
                    <a:lnTo>
                      <a:pt x="1399598" y="1494234"/>
                    </a:lnTo>
                    <a:lnTo>
                      <a:pt x="1410458" y="1500662"/>
                    </a:lnTo>
                    <a:lnTo>
                      <a:pt x="1414226" y="1501327"/>
                    </a:lnTo>
                    <a:lnTo>
                      <a:pt x="1427413" y="1498002"/>
                    </a:lnTo>
                    <a:lnTo>
                      <a:pt x="1434172" y="1500329"/>
                    </a:lnTo>
                    <a:lnTo>
                      <a:pt x="1436167" y="1499554"/>
                    </a:lnTo>
                    <a:lnTo>
                      <a:pt x="1439602" y="1497116"/>
                    </a:lnTo>
                    <a:lnTo>
                      <a:pt x="1442705" y="1496118"/>
                    </a:lnTo>
                    <a:lnTo>
                      <a:pt x="1449243" y="1496118"/>
                    </a:lnTo>
                    <a:cubicBezTo>
                      <a:pt x="1449243" y="1496118"/>
                      <a:pt x="1450573" y="1496783"/>
                      <a:pt x="1450573" y="1496783"/>
                    </a:cubicBezTo>
                    <a:lnTo>
                      <a:pt x="1455116" y="1501991"/>
                    </a:lnTo>
                    <a:lnTo>
                      <a:pt x="1457443" y="1503210"/>
                    </a:lnTo>
                    <a:lnTo>
                      <a:pt x="1477944" y="1503765"/>
                    </a:lnTo>
                    <a:lnTo>
                      <a:pt x="1489580" y="1513516"/>
                    </a:lnTo>
                    <a:lnTo>
                      <a:pt x="1493347" y="1515400"/>
                    </a:lnTo>
                    <a:lnTo>
                      <a:pt x="1497337" y="1516065"/>
                    </a:lnTo>
                    <a:lnTo>
                      <a:pt x="1511299" y="1513405"/>
                    </a:lnTo>
                    <a:lnTo>
                      <a:pt x="1515732" y="1516065"/>
                    </a:lnTo>
                    <a:lnTo>
                      <a:pt x="1511632" y="1519279"/>
                    </a:lnTo>
                    <a:lnTo>
                      <a:pt x="1502656" y="1520830"/>
                    </a:lnTo>
                    <a:lnTo>
                      <a:pt x="1498556" y="1524044"/>
                    </a:lnTo>
                    <a:lnTo>
                      <a:pt x="1496893" y="1528255"/>
                    </a:lnTo>
                    <a:lnTo>
                      <a:pt x="1496450" y="1533685"/>
                    </a:lnTo>
                    <a:lnTo>
                      <a:pt x="1497226" y="1539558"/>
                    </a:lnTo>
                    <a:lnTo>
                      <a:pt x="1499110" y="1544988"/>
                    </a:lnTo>
                    <a:lnTo>
                      <a:pt x="1501658" y="1549420"/>
                    </a:lnTo>
                    <a:lnTo>
                      <a:pt x="1530803" y="1583552"/>
                    </a:lnTo>
                    <a:lnTo>
                      <a:pt x="1574132" y="1620231"/>
                    </a:lnTo>
                    <a:lnTo>
                      <a:pt x="1578010" y="1622005"/>
                    </a:lnTo>
                    <a:lnTo>
                      <a:pt x="1582664" y="1621007"/>
                    </a:lnTo>
                    <a:lnTo>
                      <a:pt x="1580781" y="1617683"/>
                    </a:lnTo>
                    <a:lnTo>
                      <a:pt x="1576459" y="1613028"/>
                    </a:lnTo>
                    <a:lnTo>
                      <a:pt x="1574908" y="1609372"/>
                    </a:lnTo>
                    <a:lnTo>
                      <a:pt x="1577235" y="1610923"/>
                    </a:lnTo>
                    <a:lnTo>
                      <a:pt x="1581889" y="1616575"/>
                    </a:lnTo>
                    <a:lnTo>
                      <a:pt x="1584327" y="1617018"/>
                    </a:lnTo>
                    <a:lnTo>
                      <a:pt x="1584327" y="1615245"/>
                    </a:lnTo>
                    <a:lnTo>
                      <a:pt x="1582775" y="1613693"/>
                    </a:lnTo>
                    <a:lnTo>
                      <a:pt x="1581335" y="1611366"/>
                    </a:lnTo>
                    <a:lnTo>
                      <a:pt x="1580005" y="1608485"/>
                    </a:lnTo>
                    <a:lnTo>
                      <a:pt x="1578897" y="1605271"/>
                    </a:lnTo>
                    <a:lnTo>
                      <a:pt x="1581778" y="1607266"/>
                    </a:lnTo>
                    <a:lnTo>
                      <a:pt x="1587540" y="1613139"/>
                    </a:lnTo>
                    <a:lnTo>
                      <a:pt x="1590533" y="1615134"/>
                    </a:lnTo>
                    <a:lnTo>
                      <a:pt x="1582110" y="1605936"/>
                    </a:lnTo>
                    <a:lnTo>
                      <a:pt x="1578454" y="1599620"/>
                    </a:lnTo>
                    <a:lnTo>
                      <a:pt x="1578897" y="1591420"/>
                    </a:lnTo>
                    <a:lnTo>
                      <a:pt x="1580892" y="1595741"/>
                    </a:lnTo>
                    <a:lnTo>
                      <a:pt x="1583219" y="1598844"/>
                    </a:lnTo>
                    <a:lnTo>
                      <a:pt x="1588205" y="1603166"/>
                    </a:lnTo>
                    <a:lnTo>
                      <a:pt x="1586543" y="1597403"/>
                    </a:lnTo>
                    <a:lnTo>
                      <a:pt x="1586100" y="1594633"/>
                    </a:lnTo>
                    <a:lnTo>
                      <a:pt x="1586654" y="1591420"/>
                    </a:lnTo>
                    <a:lnTo>
                      <a:pt x="1589868" y="1596295"/>
                    </a:lnTo>
                    <a:lnTo>
                      <a:pt x="1590865" y="1598512"/>
                    </a:lnTo>
                    <a:lnTo>
                      <a:pt x="1592195" y="1599952"/>
                    </a:lnTo>
                    <a:lnTo>
                      <a:pt x="1595298" y="1598622"/>
                    </a:lnTo>
                    <a:lnTo>
                      <a:pt x="1596960" y="1600285"/>
                    </a:lnTo>
                    <a:lnTo>
                      <a:pt x="1599730" y="1604385"/>
                    </a:lnTo>
                    <a:lnTo>
                      <a:pt x="1605936" y="1609815"/>
                    </a:lnTo>
                    <a:lnTo>
                      <a:pt x="1608595" y="1614247"/>
                    </a:lnTo>
                    <a:lnTo>
                      <a:pt x="1611699" y="1625551"/>
                    </a:lnTo>
                    <a:lnTo>
                      <a:pt x="1613803" y="1630205"/>
                    </a:lnTo>
                    <a:lnTo>
                      <a:pt x="1616796" y="1630759"/>
                    </a:lnTo>
                    <a:lnTo>
                      <a:pt x="1617793" y="1628764"/>
                    </a:lnTo>
                    <a:lnTo>
                      <a:pt x="1617793" y="1626326"/>
                    </a:lnTo>
                    <a:cubicBezTo>
                      <a:pt x="1617793" y="1626326"/>
                      <a:pt x="1618015" y="1624553"/>
                      <a:pt x="1618015" y="1624553"/>
                    </a:cubicBezTo>
                    <a:lnTo>
                      <a:pt x="1619899" y="1624886"/>
                    </a:lnTo>
                    <a:lnTo>
                      <a:pt x="1621007" y="1626105"/>
                    </a:lnTo>
                    <a:lnTo>
                      <a:pt x="1623445" y="1630537"/>
                    </a:lnTo>
                    <a:lnTo>
                      <a:pt x="1624664" y="1632200"/>
                    </a:lnTo>
                    <a:lnTo>
                      <a:pt x="1626769" y="1633197"/>
                    </a:lnTo>
                    <a:lnTo>
                      <a:pt x="1633862" y="1632643"/>
                    </a:lnTo>
                    <a:lnTo>
                      <a:pt x="1634416" y="1631867"/>
                    </a:lnTo>
                    <a:lnTo>
                      <a:pt x="1634748" y="1629318"/>
                    </a:lnTo>
                    <a:lnTo>
                      <a:pt x="1635413" y="1628764"/>
                    </a:lnTo>
                    <a:lnTo>
                      <a:pt x="1636077" y="1629208"/>
                    </a:lnTo>
                    <a:lnTo>
                      <a:pt x="1637075" y="1630759"/>
                    </a:lnTo>
                    <a:lnTo>
                      <a:pt x="1637629" y="1630759"/>
                    </a:lnTo>
                    <a:cubicBezTo>
                      <a:pt x="1637629" y="1630759"/>
                      <a:pt x="1640510" y="1628432"/>
                      <a:pt x="1640510" y="1628432"/>
                    </a:cubicBezTo>
                    <a:lnTo>
                      <a:pt x="1642948" y="1625218"/>
                    </a:lnTo>
                    <a:lnTo>
                      <a:pt x="1645053" y="1620896"/>
                    </a:lnTo>
                    <a:lnTo>
                      <a:pt x="1647048" y="1615245"/>
                    </a:lnTo>
                    <a:lnTo>
                      <a:pt x="1647714" y="1611810"/>
                    </a:lnTo>
                    <a:lnTo>
                      <a:pt x="1648046" y="1609039"/>
                    </a:lnTo>
                    <a:lnTo>
                      <a:pt x="1648600" y="1607820"/>
                    </a:lnTo>
                    <a:lnTo>
                      <a:pt x="1650040" y="1609261"/>
                    </a:lnTo>
                    <a:lnTo>
                      <a:pt x="1650373" y="1610701"/>
                    </a:lnTo>
                    <a:lnTo>
                      <a:pt x="1650705" y="1613472"/>
                    </a:lnTo>
                    <a:lnTo>
                      <a:pt x="1650927" y="1616575"/>
                    </a:lnTo>
                    <a:lnTo>
                      <a:pt x="1650927" y="1618902"/>
                    </a:lnTo>
                    <a:cubicBezTo>
                      <a:pt x="1650927" y="1618902"/>
                      <a:pt x="1649708" y="1624553"/>
                      <a:pt x="1649708" y="1624553"/>
                    </a:cubicBezTo>
                    <a:lnTo>
                      <a:pt x="1647714" y="1629429"/>
                    </a:lnTo>
                    <a:lnTo>
                      <a:pt x="1643170" y="1636743"/>
                    </a:lnTo>
                    <a:lnTo>
                      <a:pt x="1646051" y="1637740"/>
                    </a:lnTo>
                    <a:lnTo>
                      <a:pt x="1647381" y="1637740"/>
                    </a:lnTo>
                    <a:cubicBezTo>
                      <a:pt x="1647381" y="1637740"/>
                      <a:pt x="1648822" y="1637186"/>
                      <a:pt x="1648822" y="1637186"/>
                    </a:cubicBezTo>
                    <a:lnTo>
                      <a:pt x="1651814" y="1633308"/>
                    </a:lnTo>
                    <a:lnTo>
                      <a:pt x="1652479" y="1632643"/>
                    </a:lnTo>
                    <a:lnTo>
                      <a:pt x="1653476" y="1633197"/>
                    </a:lnTo>
                    <a:lnTo>
                      <a:pt x="1655470" y="1636078"/>
                    </a:lnTo>
                    <a:lnTo>
                      <a:pt x="1656690" y="1636743"/>
                    </a:lnTo>
                    <a:lnTo>
                      <a:pt x="1664779" y="1636743"/>
                    </a:lnTo>
                    <a:lnTo>
                      <a:pt x="1685833" y="1644278"/>
                    </a:lnTo>
                    <a:lnTo>
                      <a:pt x="1688826" y="1642616"/>
                    </a:lnTo>
                    <a:lnTo>
                      <a:pt x="1688050" y="1640622"/>
                    </a:lnTo>
                    <a:lnTo>
                      <a:pt x="1689823" y="1639735"/>
                    </a:lnTo>
                    <a:lnTo>
                      <a:pt x="1691707" y="1641065"/>
                    </a:lnTo>
                    <a:lnTo>
                      <a:pt x="1692150" y="1643613"/>
                    </a:lnTo>
                    <a:lnTo>
                      <a:pt x="1689712" y="1646495"/>
                    </a:lnTo>
                    <a:lnTo>
                      <a:pt x="1686499" y="1646938"/>
                    </a:lnTo>
                    <a:lnTo>
                      <a:pt x="1680293" y="1644168"/>
                    </a:lnTo>
                    <a:lnTo>
                      <a:pt x="1677190" y="1644389"/>
                    </a:lnTo>
                    <a:lnTo>
                      <a:pt x="1672979" y="1648933"/>
                    </a:lnTo>
                    <a:lnTo>
                      <a:pt x="1674309" y="1654141"/>
                    </a:lnTo>
                    <a:lnTo>
                      <a:pt x="1677633" y="1659682"/>
                    </a:lnTo>
                    <a:lnTo>
                      <a:pt x="1681844" y="1672536"/>
                    </a:lnTo>
                    <a:lnTo>
                      <a:pt x="1687053" y="1675307"/>
                    </a:lnTo>
                    <a:lnTo>
                      <a:pt x="1692815" y="1675307"/>
                    </a:lnTo>
                    <a:cubicBezTo>
                      <a:pt x="1692815" y="1675307"/>
                      <a:pt x="1696694" y="1673866"/>
                      <a:pt x="1696694" y="1673866"/>
                    </a:cubicBezTo>
                    <a:lnTo>
                      <a:pt x="1705892" y="1667771"/>
                    </a:lnTo>
                    <a:lnTo>
                      <a:pt x="1714535" y="1659128"/>
                    </a:lnTo>
                    <a:lnTo>
                      <a:pt x="1723733" y="1653698"/>
                    </a:lnTo>
                    <a:lnTo>
                      <a:pt x="1733263" y="1657576"/>
                    </a:lnTo>
                    <a:lnTo>
                      <a:pt x="1766507" y="1691264"/>
                    </a:lnTo>
                    <a:lnTo>
                      <a:pt x="1771494" y="1694699"/>
                    </a:lnTo>
                    <a:lnTo>
                      <a:pt x="1781578" y="1698135"/>
                    </a:lnTo>
                    <a:lnTo>
                      <a:pt x="1789113" y="1709216"/>
                    </a:lnTo>
                    <a:lnTo>
                      <a:pt x="1809171" y="1717971"/>
                    </a:lnTo>
                    <a:lnTo>
                      <a:pt x="1822026" y="1717971"/>
                    </a:lnTo>
                    <a:cubicBezTo>
                      <a:pt x="1822026" y="1717971"/>
                      <a:pt x="1833218" y="1725285"/>
                      <a:pt x="1833218" y="1725285"/>
                    </a:cubicBezTo>
                    <a:lnTo>
                      <a:pt x="1861808" y="1730936"/>
                    </a:lnTo>
                    <a:lnTo>
                      <a:pt x="1890399" y="1736588"/>
                    </a:lnTo>
                    <a:lnTo>
                      <a:pt x="1905359" y="1743901"/>
                    </a:lnTo>
                    <a:lnTo>
                      <a:pt x="1918657" y="1742350"/>
                    </a:lnTo>
                    <a:lnTo>
                      <a:pt x="1931068" y="1745896"/>
                    </a:lnTo>
                    <a:lnTo>
                      <a:pt x="1944255" y="1743680"/>
                    </a:lnTo>
                    <a:lnTo>
                      <a:pt x="1953564" y="1747115"/>
                    </a:lnTo>
                    <a:lnTo>
                      <a:pt x="1959880" y="1746561"/>
                    </a:lnTo>
                    <a:lnTo>
                      <a:pt x="2003653" y="1761964"/>
                    </a:lnTo>
                    <a:lnTo>
                      <a:pt x="2013515" y="1769278"/>
                    </a:lnTo>
                    <a:lnTo>
                      <a:pt x="2022380" y="1772603"/>
                    </a:lnTo>
                    <a:lnTo>
                      <a:pt x="2034570" y="1786011"/>
                    </a:lnTo>
                    <a:lnTo>
                      <a:pt x="2046981" y="1792106"/>
                    </a:lnTo>
                    <a:lnTo>
                      <a:pt x="2065820" y="1795209"/>
                    </a:lnTo>
                    <a:lnTo>
                      <a:pt x="2077788" y="1801747"/>
                    </a:lnTo>
                    <a:lnTo>
                      <a:pt x="2113359" y="1806512"/>
                    </a:lnTo>
                    <a:lnTo>
                      <a:pt x="2148931" y="1811277"/>
                    </a:lnTo>
                    <a:lnTo>
                      <a:pt x="2192039" y="1798090"/>
                    </a:lnTo>
                    <a:lnTo>
                      <a:pt x="2193811" y="1796539"/>
                    </a:lnTo>
                    <a:lnTo>
                      <a:pt x="2196250" y="1795541"/>
                    </a:lnTo>
                    <a:lnTo>
                      <a:pt x="2206666" y="1797647"/>
                    </a:lnTo>
                    <a:lnTo>
                      <a:pt x="2238359" y="1789003"/>
                    </a:lnTo>
                    <a:lnTo>
                      <a:pt x="2243013" y="1786011"/>
                    </a:lnTo>
                    <a:lnTo>
                      <a:pt x="2252211" y="1776370"/>
                    </a:lnTo>
                    <a:lnTo>
                      <a:pt x="2279361" y="1768724"/>
                    </a:lnTo>
                    <a:lnTo>
                      <a:pt x="2287007" y="1763627"/>
                    </a:lnTo>
                    <a:lnTo>
                      <a:pt x="2291551" y="1761964"/>
                    </a:lnTo>
                    <a:lnTo>
                      <a:pt x="2295762" y="1757864"/>
                    </a:lnTo>
                    <a:lnTo>
                      <a:pt x="2322579" y="1745564"/>
                    </a:lnTo>
                    <a:lnTo>
                      <a:pt x="2330890" y="1734150"/>
                    </a:lnTo>
                    <a:lnTo>
                      <a:pt x="2347955" y="1719300"/>
                    </a:lnTo>
                    <a:lnTo>
                      <a:pt x="2358372" y="1715865"/>
                    </a:lnTo>
                    <a:lnTo>
                      <a:pt x="2363359" y="1712652"/>
                    </a:lnTo>
                    <a:lnTo>
                      <a:pt x="2370451" y="1702789"/>
                    </a:lnTo>
                    <a:lnTo>
                      <a:pt x="2377100" y="1698356"/>
                    </a:lnTo>
                    <a:lnTo>
                      <a:pt x="2378430" y="1695143"/>
                    </a:lnTo>
                    <a:lnTo>
                      <a:pt x="2381200" y="1686832"/>
                    </a:lnTo>
                    <a:lnTo>
                      <a:pt x="2384857" y="1683950"/>
                    </a:lnTo>
                    <a:lnTo>
                      <a:pt x="2388846" y="1682288"/>
                    </a:lnTo>
                    <a:lnTo>
                      <a:pt x="2392836" y="1677745"/>
                    </a:lnTo>
                    <a:lnTo>
                      <a:pt x="2394387" y="1673866"/>
                    </a:lnTo>
                    <a:lnTo>
                      <a:pt x="2394387" y="1671871"/>
                    </a:lnTo>
                    <a:cubicBezTo>
                      <a:pt x="2394387" y="1671871"/>
                      <a:pt x="2394055" y="1669766"/>
                      <a:pt x="2394055" y="1669766"/>
                    </a:cubicBezTo>
                    <a:lnTo>
                      <a:pt x="2394387" y="1665887"/>
                    </a:lnTo>
                    <a:lnTo>
                      <a:pt x="2395606" y="1661898"/>
                    </a:lnTo>
                    <a:lnTo>
                      <a:pt x="2397379" y="1658130"/>
                    </a:lnTo>
                    <a:lnTo>
                      <a:pt x="2399485" y="1655360"/>
                    </a:lnTo>
                    <a:lnTo>
                      <a:pt x="2403142" y="1653365"/>
                    </a:lnTo>
                    <a:lnTo>
                      <a:pt x="2405358" y="1651149"/>
                    </a:lnTo>
                    <a:lnTo>
                      <a:pt x="2407464" y="1648268"/>
                    </a:lnTo>
                    <a:lnTo>
                      <a:pt x="2410566" y="1642505"/>
                    </a:lnTo>
                    <a:lnTo>
                      <a:pt x="2417105" y="1636743"/>
                    </a:lnTo>
                    <a:lnTo>
                      <a:pt x="2431067" y="1615910"/>
                    </a:lnTo>
                    <a:lnTo>
                      <a:pt x="2442814" y="1603277"/>
                    </a:lnTo>
                    <a:lnTo>
                      <a:pt x="2446581" y="1597293"/>
                    </a:lnTo>
                    <a:lnTo>
                      <a:pt x="2457109" y="1570475"/>
                    </a:lnTo>
                    <a:lnTo>
                      <a:pt x="2460987" y="1556845"/>
                    </a:lnTo>
                    <a:lnTo>
                      <a:pt x="2460987" y="1553299"/>
                    </a:lnTo>
                    <a:lnTo>
                      <a:pt x="2459436" y="1550196"/>
                    </a:lnTo>
                    <a:lnTo>
                      <a:pt x="2457552" y="1547648"/>
                    </a:lnTo>
                    <a:lnTo>
                      <a:pt x="2456776" y="1545653"/>
                    </a:lnTo>
                    <a:lnTo>
                      <a:pt x="2458217" y="1541663"/>
                    </a:lnTo>
                    <a:lnTo>
                      <a:pt x="2460876" y="1541663"/>
                    </a:lnTo>
                    <a:cubicBezTo>
                      <a:pt x="2460876" y="1541663"/>
                      <a:pt x="2463868" y="1542772"/>
                      <a:pt x="2463868" y="1542772"/>
                    </a:cubicBezTo>
                    <a:lnTo>
                      <a:pt x="2466085" y="1541885"/>
                    </a:lnTo>
                    <a:lnTo>
                      <a:pt x="2467304" y="1538339"/>
                    </a:lnTo>
                    <a:lnTo>
                      <a:pt x="2466861" y="1536012"/>
                    </a:lnTo>
                    <a:lnTo>
                      <a:pt x="2465863" y="1533352"/>
                    </a:lnTo>
                    <a:lnTo>
                      <a:pt x="2465309" y="1528920"/>
                    </a:lnTo>
                    <a:lnTo>
                      <a:pt x="2465309" y="1517062"/>
                    </a:lnTo>
                    <a:lnTo>
                      <a:pt x="2466196" y="1514624"/>
                    </a:lnTo>
                    <a:lnTo>
                      <a:pt x="2468190" y="1512851"/>
                    </a:lnTo>
                    <a:lnTo>
                      <a:pt x="2470074" y="1510524"/>
                    </a:lnTo>
                    <a:lnTo>
                      <a:pt x="2470739" y="1506202"/>
                    </a:lnTo>
                    <a:lnTo>
                      <a:pt x="2469631" y="1502546"/>
                    </a:lnTo>
                    <a:lnTo>
                      <a:pt x="2465642" y="1499221"/>
                    </a:lnTo>
                    <a:lnTo>
                      <a:pt x="2464533" y="1496118"/>
                    </a:lnTo>
                    <a:lnTo>
                      <a:pt x="2464866" y="1492794"/>
                    </a:lnTo>
                    <a:lnTo>
                      <a:pt x="2467082" y="1487142"/>
                    </a:lnTo>
                    <a:lnTo>
                      <a:pt x="2467636" y="1483264"/>
                    </a:lnTo>
                    <a:lnTo>
                      <a:pt x="2466861" y="1480272"/>
                    </a:lnTo>
                    <a:lnTo>
                      <a:pt x="2464977" y="1477390"/>
                    </a:lnTo>
                    <a:lnTo>
                      <a:pt x="2462871" y="1475174"/>
                    </a:lnTo>
                    <a:lnTo>
                      <a:pt x="2461320" y="1474177"/>
                    </a:lnTo>
                    <a:lnTo>
                      <a:pt x="2458771" y="1475507"/>
                    </a:lnTo>
                    <a:lnTo>
                      <a:pt x="2456444" y="1478388"/>
                    </a:lnTo>
                    <a:lnTo>
                      <a:pt x="2454006" y="1480382"/>
                    </a:lnTo>
                    <a:lnTo>
                      <a:pt x="2442370" y="1473955"/>
                    </a:lnTo>
                    <a:lnTo>
                      <a:pt x="2438824" y="1468525"/>
                    </a:lnTo>
                    <a:lnTo>
                      <a:pt x="2440044" y="1458995"/>
                    </a:lnTo>
                    <a:lnTo>
                      <a:pt x="2441594" y="1452235"/>
                    </a:lnTo>
                    <a:lnTo>
                      <a:pt x="2442038" y="1444478"/>
                    </a:lnTo>
                    <a:lnTo>
                      <a:pt x="2442038" y="1429851"/>
                    </a:lnTo>
                    <a:cubicBezTo>
                      <a:pt x="2442038" y="1429851"/>
                      <a:pt x="2442370" y="1427302"/>
                      <a:pt x="2442370" y="1427302"/>
                    </a:cubicBezTo>
                    <a:lnTo>
                      <a:pt x="2443368" y="1422204"/>
                    </a:lnTo>
                    <a:lnTo>
                      <a:pt x="2443589" y="1418658"/>
                    </a:lnTo>
                    <a:lnTo>
                      <a:pt x="2443035" y="1418437"/>
                    </a:lnTo>
                    <a:lnTo>
                      <a:pt x="2439711" y="1411788"/>
                    </a:lnTo>
                    <a:lnTo>
                      <a:pt x="2436497" y="1408020"/>
                    </a:lnTo>
                    <a:lnTo>
                      <a:pt x="2433394" y="1406136"/>
                    </a:lnTo>
                    <a:lnTo>
                      <a:pt x="2426524" y="1405804"/>
                    </a:lnTo>
                    <a:lnTo>
                      <a:pt x="2426967" y="1402368"/>
                    </a:lnTo>
                    <a:lnTo>
                      <a:pt x="2427189" y="1398933"/>
                    </a:lnTo>
                    <a:lnTo>
                      <a:pt x="2427189" y="1391398"/>
                    </a:lnTo>
                    <a:cubicBezTo>
                      <a:pt x="2427189" y="1391398"/>
                      <a:pt x="2427521" y="1390068"/>
                      <a:pt x="2427521" y="1390068"/>
                    </a:cubicBezTo>
                    <a:lnTo>
                      <a:pt x="2427853" y="1388849"/>
                    </a:lnTo>
                    <a:lnTo>
                      <a:pt x="2428186" y="1387408"/>
                    </a:lnTo>
                    <a:lnTo>
                      <a:pt x="2428186" y="1385414"/>
                    </a:lnTo>
                    <a:cubicBezTo>
                      <a:pt x="2428186" y="1385414"/>
                      <a:pt x="2427521" y="1382976"/>
                      <a:pt x="2427521" y="1382976"/>
                    </a:cubicBezTo>
                    <a:lnTo>
                      <a:pt x="2425526" y="1379651"/>
                    </a:lnTo>
                    <a:lnTo>
                      <a:pt x="2425526" y="1377213"/>
                    </a:lnTo>
                    <a:cubicBezTo>
                      <a:pt x="2425526" y="1377213"/>
                      <a:pt x="2427521" y="1371451"/>
                      <a:pt x="2427521" y="1371451"/>
                    </a:cubicBezTo>
                    <a:lnTo>
                      <a:pt x="2430402" y="1366797"/>
                    </a:lnTo>
                    <a:lnTo>
                      <a:pt x="2432618" y="1360702"/>
                    </a:lnTo>
                    <a:lnTo>
                      <a:pt x="2432840" y="1350618"/>
                    </a:lnTo>
                    <a:lnTo>
                      <a:pt x="2431289" y="1343304"/>
                    </a:lnTo>
                    <a:lnTo>
                      <a:pt x="2428629" y="1337320"/>
                    </a:lnTo>
                    <a:lnTo>
                      <a:pt x="2422867" y="1329230"/>
                    </a:lnTo>
                    <a:lnTo>
                      <a:pt x="2417991" y="1326460"/>
                    </a:lnTo>
                    <a:lnTo>
                      <a:pt x="2408793" y="1329452"/>
                    </a:lnTo>
                    <a:lnTo>
                      <a:pt x="2404139" y="1328344"/>
                    </a:lnTo>
                    <a:lnTo>
                      <a:pt x="2396382" y="1318149"/>
                    </a:lnTo>
                    <a:lnTo>
                      <a:pt x="2392725" y="1315157"/>
                    </a:lnTo>
                    <a:lnTo>
                      <a:pt x="2390841" y="1312608"/>
                    </a:lnTo>
                    <a:lnTo>
                      <a:pt x="2390066" y="1309062"/>
                    </a:lnTo>
                    <a:lnTo>
                      <a:pt x="2389290" y="1303854"/>
                    </a:lnTo>
                    <a:lnTo>
                      <a:pt x="2387516" y="1302524"/>
                    </a:lnTo>
                    <a:lnTo>
                      <a:pt x="2382751" y="1303854"/>
                    </a:lnTo>
                    <a:lnTo>
                      <a:pt x="2379870" y="1303410"/>
                    </a:lnTo>
                    <a:lnTo>
                      <a:pt x="2378430" y="1303632"/>
                    </a:lnTo>
                    <a:lnTo>
                      <a:pt x="2377322" y="1304851"/>
                    </a:lnTo>
                    <a:lnTo>
                      <a:pt x="2376879" y="1306956"/>
                    </a:lnTo>
                    <a:lnTo>
                      <a:pt x="2377211" y="1308619"/>
                    </a:lnTo>
                    <a:lnTo>
                      <a:pt x="2377654" y="1310281"/>
                    </a:lnTo>
                    <a:lnTo>
                      <a:pt x="2377654" y="1312165"/>
                    </a:lnTo>
                    <a:cubicBezTo>
                      <a:pt x="2377654" y="1312165"/>
                      <a:pt x="2374329" y="1320587"/>
                      <a:pt x="2374329" y="1320587"/>
                    </a:cubicBezTo>
                    <a:lnTo>
                      <a:pt x="2370451" y="1321916"/>
                    </a:lnTo>
                    <a:lnTo>
                      <a:pt x="2366240" y="1318592"/>
                    </a:lnTo>
                    <a:lnTo>
                      <a:pt x="2356932" y="1307178"/>
                    </a:lnTo>
                    <a:lnTo>
                      <a:pt x="2349729" y="1293548"/>
                    </a:lnTo>
                    <a:lnTo>
                      <a:pt x="2349729" y="1291664"/>
                    </a:lnTo>
                    <a:lnTo>
                      <a:pt x="2355713" y="1292329"/>
                    </a:lnTo>
                    <a:lnTo>
                      <a:pt x="2359037" y="1291221"/>
                    </a:lnTo>
                    <a:lnTo>
                      <a:pt x="2360588" y="1287453"/>
                    </a:lnTo>
                    <a:lnTo>
                      <a:pt x="2359813" y="1284572"/>
                    </a:lnTo>
                    <a:lnTo>
                      <a:pt x="2354383" y="1276150"/>
                    </a:lnTo>
                    <a:lnTo>
                      <a:pt x="2353164" y="1275152"/>
                    </a:lnTo>
                    <a:lnTo>
                      <a:pt x="2351723" y="1274820"/>
                    </a:lnTo>
                    <a:lnTo>
                      <a:pt x="2350283" y="1275042"/>
                    </a:lnTo>
                    <a:lnTo>
                      <a:pt x="2347623" y="1276593"/>
                    </a:lnTo>
                    <a:lnTo>
                      <a:pt x="2347180" y="1275817"/>
                    </a:lnTo>
                    <a:lnTo>
                      <a:pt x="2347180" y="1274377"/>
                    </a:lnTo>
                    <a:cubicBezTo>
                      <a:pt x="2347180" y="1274377"/>
                      <a:pt x="2346515" y="1273047"/>
                      <a:pt x="2346515" y="1273047"/>
                    </a:cubicBezTo>
                    <a:lnTo>
                      <a:pt x="2330114" y="1259749"/>
                    </a:lnTo>
                    <a:lnTo>
                      <a:pt x="2326790" y="1255649"/>
                    </a:lnTo>
                    <a:lnTo>
                      <a:pt x="2321914" y="1246340"/>
                    </a:lnTo>
                    <a:lnTo>
                      <a:pt x="2319808" y="1244013"/>
                    </a:lnTo>
                    <a:lnTo>
                      <a:pt x="2317592" y="1242684"/>
                    </a:lnTo>
                    <a:lnTo>
                      <a:pt x="2315486" y="1242240"/>
                    </a:lnTo>
                    <a:lnTo>
                      <a:pt x="2313714" y="1241132"/>
                    </a:lnTo>
                    <a:lnTo>
                      <a:pt x="2312162" y="1238473"/>
                    </a:lnTo>
                    <a:lnTo>
                      <a:pt x="2306954" y="1226837"/>
                    </a:lnTo>
                    <a:lnTo>
                      <a:pt x="2305292" y="1221407"/>
                    </a:lnTo>
                    <a:lnTo>
                      <a:pt x="2304627" y="1216531"/>
                    </a:lnTo>
                    <a:lnTo>
                      <a:pt x="2304295" y="1212542"/>
                    </a:lnTo>
                    <a:lnTo>
                      <a:pt x="2303408" y="1209882"/>
                    </a:lnTo>
                    <a:lnTo>
                      <a:pt x="2298532" y="1207888"/>
                    </a:lnTo>
                    <a:lnTo>
                      <a:pt x="2289777" y="1197138"/>
                    </a:lnTo>
                    <a:lnTo>
                      <a:pt x="2287118" y="1195587"/>
                    </a:lnTo>
                    <a:lnTo>
                      <a:pt x="2281688" y="1194590"/>
                    </a:lnTo>
                    <a:lnTo>
                      <a:pt x="2280358" y="1195919"/>
                    </a:lnTo>
                    <a:lnTo>
                      <a:pt x="2281688" y="1199022"/>
                    </a:lnTo>
                    <a:lnTo>
                      <a:pt x="2288669" y="1208552"/>
                    </a:lnTo>
                    <a:lnTo>
                      <a:pt x="2289999" y="1211323"/>
                    </a:lnTo>
                    <a:lnTo>
                      <a:pt x="2295318" y="1225729"/>
                    </a:lnTo>
                    <a:lnTo>
                      <a:pt x="2297313" y="1229718"/>
                    </a:lnTo>
                    <a:lnTo>
                      <a:pt x="2297645" y="1229718"/>
                    </a:lnTo>
                    <a:cubicBezTo>
                      <a:pt x="2297645" y="1229718"/>
                      <a:pt x="2297313" y="1233043"/>
                      <a:pt x="2297313" y="1233043"/>
                    </a:cubicBezTo>
                    <a:lnTo>
                      <a:pt x="2296316" y="1234262"/>
                    </a:lnTo>
                    <a:lnTo>
                      <a:pt x="2294986" y="1234040"/>
                    </a:lnTo>
                    <a:lnTo>
                      <a:pt x="2293767" y="1233043"/>
                    </a:lnTo>
                    <a:lnTo>
                      <a:pt x="2290664" y="1231159"/>
                    </a:lnTo>
                    <a:lnTo>
                      <a:pt x="2283683" y="1232599"/>
                    </a:lnTo>
                    <a:lnTo>
                      <a:pt x="2277810" y="1228610"/>
                    </a:lnTo>
                    <a:lnTo>
                      <a:pt x="2268834" y="1227945"/>
                    </a:lnTo>
                    <a:lnTo>
                      <a:pt x="2258860" y="1224177"/>
                    </a:lnTo>
                    <a:lnTo>
                      <a:pt x="2240465" y="1201793"/>
                    </a:lnTo>
                    <a:lnTo>
                      <a:pt x="2228497" y="1195476"/>
                    </a:lnTo>
                    <a:lnTo>
                      <a:pt x="2203785" y="1170764"/>
                    </a:lnTo>
                    <a:lnTo>
                      <a:pt x="2194587" y="1166110"/>
                    </a:lnTo>
                    <a:lnTo>
                      <a:pt x="2191928" y="1162896"/>
                    </a:lnTo>
                    <a:lnTo>
                      <a:pt x="2194365" y="1159794"/>
                    </a:lnTo>
                    <a:lnTo>
                      <a:pt x="2193701" y="1155915"/>
                    </a:lnTo>
                    <a:lnTo>
                      <a:pt x="2191374" y="1152369"/>
                    </a:lnTo>
                    <a:lnTo>
                      <a:pt x="2188714" y="1150264"/>
                    </a:lnTo>
                    <a:lnTo>
                      <a:pt x="2176413" y="1146939"/>
                    </a:lnTo>
                    <a:lnTo>
                      <a:pt x="2172535" y="1144169"/>
                    </a:lnTo>
                    <a:lnTo>
                      <a:pt x="2161675" y="1131425"/>
                    </a:lnTo>
                    <a:lnTo>
                      <a:pt x="2159015" y="1129652"/>
                    </a:lnTo>
                    <a:lnTo>
                      <a:pt x="2155913" y="1128987"/>
                    </a:lnTo>
                    <a:lnTo>
                      <a:pt x="2154361" y="1130649"/>
                    </a:lnTo>
                    <a:lnTo>
                      <a:pt x="2156356" y="1135858"/>
                    </a:lnTo>
                    <a:lnTo>
                      <a:pt x="2153364" y="1137409"/>
                    </a:lnTo>
                    <a:lnTo>
                      <a:pt x="2147491" y="1131868"/>
                    </a:lnTo>
                    <a:lnTo>
                      <a:pt x="2144720" y="1132533"/>
                    </a:lnTo>
                    <a:lnTo>
                      <a:pt x="2144498" y="1135747"/>
                    </a:lnTo>
                    <a:lnTo>
                      <a:pt x="2147048" y="1138850"/>
                    </a:lnTo>
                    <a:lnTo>
                      <a:pt x="2155359" y="1146053"/>
                    </a:lnTo>
                    <a:lnTo>
                      <a:pt x="2166551" y="1152258"/>
                    </a:lnTo>
                    <a:lnTo>
                      <a:pt x="2173532" y="1158796"/>
                    </a:lnTo>
                    <a:lnTo>
                      <a:pt x="2167880" y="1158464"/>
                    </a:lnTo>
                    <a:lnTo>
                      <a:pt x="2142837" y="1142950"/>
                    </a:lnTo>
                    <a:lnTo>
                      <a:pt x="2140176" y="1142174"/>
                    </a:lnTo>
                    <a:lnTo>
                      <a:pt x="2139290" y="1141509"/>
                    </a:lnTo>
                    <a:lnTo>
                      <a:pt x="2137961" y="1138517"/>
                    </a:lnTo>
                    <a:lnTo>
                      <a:pt x="2137074" y="1137852"/>
                    </a:lnTo>
                    <a:lnTo>
                      <a:pt x="2136076" y="1138739"/>
                    </a:lnTo>
                    <a:lnTo>
                      <a:pt x="2135744" y="1140844"/>
                    </a:lnTo>
                    <a:lnTo>
                      <a:pt x="2135522" y="1143061"/>
                    </a:lnTo>
                    <a:lnTo>
                      <a:pt x="2134858" y="1144390"/>
                    </a:lnTo>
                    <a:lnTo>
                      <a:pt x="2130868" y="1142728"/>
                    </a:lnTo>
                    <a:lnTo>
                      <a:pt x="2131200" y="1125441"/>
                    </a:lnTo>
                    <a:lnTo>
                      <a:pt x="2126214" y="1119457"/>
                    </a:lnTo>
                    <a:lnTo>
                      <a:pt x="2124220" y="1112254"/>
                    </a:lnTo>
                    <a:lnTo>
                      <a:pt x="2122779" y="1110592"/>
                    </a:lnTo>
                    <a:lnTo>
                      <a:pt x="2111476" y="1106381"/>
                    </a:lnTo>
                    <a:lnTo>
                      <a:pt x="2110700" y="1105383"/>
                    </a:lnTo>
                    <a:lnTo>
                      <a:pt x="2110700" y="1103167"/>
                    </a:lnTo>
                    <a:cubicBezTo>
                      <a:pt x="2110700" y="1103167"/>
                      <a:pt x="2110700" y="1100951"/>
                      <a:pt x="2110700" y="1100951"/>
                    </a:cubicBezTo>
                    <a:lnTo>
                      <a:pt x="2110257" y="1099953"/>
                    </a:lnTo>
                    <a:lnTo>
                      <a:pt x="2109481" y="1099399"/>
                    </a:lnTo>
                    <a:lnTo>
                      <a:pt x="2106822" y="1095853"/>
                    </a:lnTo>
                    <a:lnTo>
                      <a:pt x="2103718" y="1094523"/>
                    </a:lnTo>
                    <a:lnTo>
                      <a:pt x="2097070" y="1094191"/>
                    </a:lnTo>
                    <a:lnTo>
                      <a:pt x="2094299" y="1091531"/>
                    </a:lnTo>
                    <a:lnTo>
                      <a:pt x="2093524" y="1089426"/>
                    </a:lnTo>
                    <a:lnTo>
                      <a:pt x="2092083" y="1083553"/>
                    </a:lnTo>
                    <a:lnTo>
                      <a:pt x="2091196" y="1081004"/>
                    </a:lnTo>
                    <a:lnTo>
                      <a:pt x="2089313" y="1077790"/>
                    </a:lnTo>
                    <a:lnTo>
                      <a:pt x="2085545" y="1072804"/>
                    </a:lnTo>
                    <a:lnTo>
                      <a:pt x="2080558" y="1063273"/>
                    </a:lnTo>
                    <a:lnTo>
                      <a:pt x="2065266" y="1044656"/>
                    </a:lnTo>
                    <a:lnTo>
                      <a:pt x="2056068" y="1036899"/>
                    </a:lnTo>
                    <a:lnTo>
                      <a:pt x="2052633" y="1031026"/>
                    </a:lnTo>
                    <a:lnTo>
                      <a:pt x="2050416" y="1028256"/>
                    </a:lnTo>
                    <a:lnTo>
                      <a:pt x="2039889" y="1024931"/>
                    </a:lnTo>
                    <a:lnTo>
                      <a:pt x="2038892" y="1022050"/>
                    </a:lnTo>
                    <a:lnTo>
                      <a:pt x="2037894" y="1021385"/>
                    </a:lnTo>
                    <a:lnTo>
                      <a:pt x="2032797" y="1021385"/>
                    </a:lnTo>
                    <a:cubicBezTo>
                      <a:pt x="2032797" y="1021385"/>
                      <a:pt x="2030137" y="1019834"/>
                      <a:pt x="2030137" y="1019834"/>
                    </a:cubicBezTo>
                    <a:lnTo>
                      <a:pt x="2025926" y="1019280"/>
                    </a:lnTo>
                    <a:lnTo>
                      <a:pt x="2024818" y="1018615"/>
                    </a:lnTo>
                    <a:lnTo>
                      <a:pt x="2022712" y="1015734"/>
                    </a:lnTo>
                    <a:lnTo>
                      <a:pt x="2019942" y="1013628"/>
                    </a:lnTo>
                    <a:lnTo>
                      <a:pt x="2015620" y="1006758"/>
                    </a:lnTo>
                    <a:lnTo>
                      <a:pt x="2013625" y="1004431"/>
                    </a:lnTo>
                    <a:lnTo>
                      <a:pt x="2008417" y="1001438"/>
                    </a:lnTo>
                    <a:lnTo>
                      <a:pt x="2002988" y="1000109"/>
                    </a:lnTo>
                    <a:lnTo>
                      <a:pt x="2000882" y="998668"/>
                    </a:lnTo>
                    <a:lnTo>
                      <a:pt x="1999774" y="995122"/>
                    </a:lnTo>
                    <a:lnTo>
                      <a:pt x="1998777" y="990800"/>
                    </a:lnTo>
                    <a:lnTo>
                      <a:pt x="1997225" y="987143"/>
                    </a:lnTo>
                    <a:lnTo>
                      <a:pt x="1995120" y="985592"/>
                    </a:lnTo>
                    <a:lnTo>
                      <a:pt x="1984260" y="982378"/>
                    </a:lnTo>
                    <a:lnTo>
                      <a:pt x="1978386" y="978056"/>
                    </a:lnTo>
                    <a:lnTo>
                      <a:pt x="1976724" y="975508"/>
                    </a:lnTo>
                    <a:lnTo>
                      <a:pt x="1974840" y="971740"/>
                    </a:lnTo>
                    <a:lnTo>
                      <a:pt x="1955558" y="955783"/>
                    </a:lnTo>
                    <a:lnTo>
                      <a:pt x="1949575" y="954342"/>
                    </a:lnTo>
                    <a:lnTo>
                      <a:pt x="1946693" y="952791"/>
                    </a:lnTo>
                    <a:lnTo>
                      <a:pt x="1945585" y="951682"/>
                    </a:lnTo>
                    <a:lnTo>
                      <a:pt x="1944920" y="950574"/>
                    </a:lnTo>
                    <a:lnTo>
                      <a:pt x="1943923" y="947361"/>
                    </a:lnTo>
                    <a:lnTo>
                      <a:pt x="1942593" y="944812"/>
                    </a:lnTo>
                    <a:lnTo>
                      <a:pt x="1941152" y="944369"/>
                    </a:lnTo>
                    <a:lnTo>
                      <a:pt x="1939601" y="944590"/>
                    </a:lnTo>
                    <a:lnTo>
                      <a:pt x="1938049" y="944147"/>
                    </a:lnTo>
                    <a:lnTo>
                      <a:pt x="1918657" y="929076"/>
                    </a:lnTo>
                    <a:lnTo>
                      <a:pt x="1895386" y="920211"/>
                    </a:lnTo>
                    <a:lnTo>
                      <a:pt x="1889956" y="913784"/>
                    </a:lnTo>
                    <a:lnTo>
                      <a:pt x="1890953" y="907356"/>
                    </a:lnTo>
                    <a:lnTo>
                      <a:pt x="1888182" y="903367"/>
                    </a:lnTo>
                    <a:lnTo>
                      <a:pt x="1870784" y="896386"/>
                    </a:lnTo>
                    <a:lnTo>
                      <a:pt x="1867460" y="897937"/>
                    </a:lnTo>
                    <a:lnTo>
                      <a:pt x="1866019" y="897937"/>
                    </a:lnTo>
                    <a:cubicBezTo>
                      <a:pt x="1866019" y="897937"/>
                      <a:pt x="1864579" y="895277"/>
                      <a:pt x="1864579" y="895277"/>
                    </a:cubicBezTo>
                    <a:lnTo>
                      <a:pt x="1862252" y="890069"/>
                    </a:lnTo>
                    <a:lnTo>
                      <a:pt x="1859371" y="885526"/>
                    </a:lnTo>
                    <a:lnTo>
                      <a:pt x="1856157" y="882312"/>
                    </a:lnTo>
                    <a:lnTo>
                      <a:pt x="1851281" y="880539"/>
                    </a:lnTo>
                    <a:lnTo>
                      <a:pt x="1845630" y="876550"/>
                    </a:lnTo>
                    <a:lnTo>
                      <a:pt x="1838316" y="876106"/>
                    </a:lnTo>
                    <a:lnTo>
                      <a:pt x="1784016" y="850619"/>
                    </a:lnTo>
                    <a:lnTo>
                      <a:pt x="1777478" y="852059"/>
                    </a:lnTo>
                    <a:lnTo>
                      <a:pt x="1767283" y="849400"/>
                    </a:lnTo>
                    <a:lnTo>
                      <a:pt x="1763294" y="852613"/>
                    </a:lnTo>
                    <a:lnTo>
                      <a:pt x="1766507" y="856492"/>
                    </a:lnTo>
                    <a:lnTo>
                      <a:pt x="1774597" y="863363"/>
                    </a:lnTo>
                    <a:lnTo>
                      <a:pt x="1776591" y="870011"/>
                    </a:lnTo>
                    <a:lnTo>
                      <a:pt x="1774265" y="871120"/>
                    </a:lnTo>
                    <a:lnTo>
                      <a:pt x="1772491" y="873447"/>
                    </a:lnTo>
                    <a:lnTo>
                      <a:pt x="1770829" y="876328"/>
                    </a:lnTo>
                    <a:lnTo>
                      <a:pt x="1768945" y="878766"/>
                    </a:lnTo>
                    <a:lnTo>
                      <a:pt x="1767394" y="880206"/>
                    </a:lnTo>
                    <a:lnTo>
                      <a:pt x="1765953" y="880982"/>
                    </a:lnTo>
                    <a:lnTo>
                      <a:pt x="1764513" y="880428"/>
                    </a:lnTo>
                    <a:lnTo>
                      <a:pt x="1763072" y="877658"/>
                    </a:lnTo>
                    <a:lnTo>
                      <a:pt x="1763072" y="875995"/>
                    </a:lnTo>
                    <a:cubicBezTo>
                      <a:pt x="1763072" y="875995"/>
                      <a:pt x="1763183" y="874222"/>
                      <a:pt x="1763183" y="874222"/>
                    </a:cubicBezTo>
                    <a:lnTo>
                      <a:pt x="1763183" y="872228"/>
                    </a:lnTo>
                    <a:cubicBezTo>
                      <a:pt x="1763183" y="872228"/>
                      <a:pt x="1762629" y="870011"/>
                      <a:pt x="1762629" y="870011"/>
                    </a:cubicBezTo>
                    <a:lnTo>
                      <a:pt x="1760080" y="867573"/>
                    </a:lnTo>
                    <a:lnTo>
                      <a:pt x="1756534" y="866687"/>
                    </a:lnTo>
                    <a:lnTo>
                      <a:pt x="1750107" y="867906"/>
                    </a:lnTo>
                    <a:lnTo>
                      <a:pt x="1748001" y="870455"/>
                    </a:lnTo>
                    <a:lnTo>
                      <a:pt x="1745785" y="874333"/>
                    </a:lnTo>
                    <a:lnTo>
                      <a:pt x="1743569" y="877214"/>
                    </a:lnTo>
                    <a:lnTo>
                      <a:pt x="1741685" y="876771"/>
                    </a:lnTo>
                    <a:lnTo>
                      <a:pt x="1742239" y="873779"/>
                    </a:lnTo>
                    <a:lnTo>
                      <a:pt x="1743901" y="867906"/>
                    </a:lnTo>
                    <a:lnTo>
                      <a:pt x="1744677" y="865800"/>
                    </a:lnTo>
                    <a:lnTo>
                      <a:pt x="1708329" y="859262"/>
                    </a:lnTo>
                    <a:lnTo>
                      <a:pt x="1706778" y="858376"/>
                    </a:lnTo>
                    <a:lnTo>
                      <a:pt x="1702013" y="852613"/>
                    </a:lnTo>
                    <a:lnTo>
                      <a:pt x="1699575" y="851949"/>
                    </a:lnTo>
                    <a:lnTo>
                      <a:pt x="1694699" y="852946"/>
                    </a:lnTo>
                    <a:lnTo>
                      <a:pt x="1683950" y="848292"/>
                    </a:lnTo>
                    <a:lnTo>
                      <a:pt x="1680182" y="845410"/>
                    </a:lnTo>
                    <a:lnTo>
                      <a:pt x="1680958" y="839537"/>
                    </a:lnTo>
                    <a:lnTo>
                      <a:pt x="1648711" y="835105"/>
                    </a:lnTo>
                    <a:lnTo>
                      <a:pt x="1616464" y="830672"/>
                    </a:lnTo>
                    <a:lnTo>
                      <a:pt x="1617350" y="835326"/>
                    </a:lnTo>
                    <a:lnTo>
                      <a:pt x="1618015" y="837543"/>
                    </a:lnTo>
                    <a:lnTo>
                      <a:pt x="1618790" y="839537"/>
                    </a:lnTo>
                    <a:lnTo>
                      <a:pt x="1616907" y="840756"/>
                    </a:lnTo>
                    <a:lnTo>
                      <a:pt x="1614469" y="840535"/>
                    </a:lnTo>
                    <a:lnTo>
                      <a:pt x="1612031" y="839426"/>
                    </a:lnTo>
                    <a:lnTo>
                      <a:pt x="1609925" y="837764"/>
                    </a:lnTo>
                    <a:lnTo>
                      <a:pt x="1608042" y="837543"/>
                    </a:lnTo>
                    <a:lnTo>
                      <a:pt x="1603609" y="840867"/>
                    </a:lnTo>
                    <a:lnTo>
                      <a:pt x="1601614" y="841754"/>
                    </a:lnTo>
                    <a:lnTo>
                      <a:pt x="1602833" y="839980"/>
                    </a:lnTo>
                    <a:lnTo>
                      <a:pt x="1603498" y="837986"/>
                    </a:lnTo>
                    <a:lnTo>
                      <a:pt x="1603498" y="835659"/>
                    </a:lnTo>
                    <a:cubicBezTo>
                      <a:pt x="1603498" y="835659"/>
                      <a:pt x="1603055" y="832888"/>
                      <a:pt x="1603055" y="832888"/>
                    </a:cubicBezTo>
                    <a:lnTo>
                      <a:pt x="1601725" y="831115"/>
                    </a:lnTo>
                    <a:lnTo>
                      <a:pt x="1589979" y="833996"/>
                    </a:lnTo>
                    <a:lnTo>
                      <a:pt x="1586765" y="836656"/>
                    </a:lnTo>
                    <a:lnTo>
                      <a:pt x="1584438" y="841643"/>
                    </a:lnTo>
                    <a:lnTo>
                      <a:pt x="1583662" y="845189"/>
                    </a:lnTo>
                    <a:lnTo>
                      <a:pt x="1583662" y="847627"/>
                    </a:lnTo>
                    <a:cubicBezTo>
                      <a:pt x="1583662" y="847627"/>
                      <a:pt x="1583662" y="852613"/>
                      <a:pt x="1583662" y="852613"/>
                    </a:cubicBezTo>
                    <a:lnTo>
                      <a:pt x="1583884" y="851727"/>
                    </a:lnTo>
                    <a:lnTo>
                      <a:pt x="1584438" y="853168"/>
                    </a:lnTo>
                    <a:lnTo>
                      <a:pt x="1584992" y="855384"/>
                    </a:lnTo>
                    <a:lnTo>
                      <a:pt x="1585214" y="856935"/>
                    </a:lnTo>
                    <a:lnTo>
                      <a:pt x="1584992" y="857933"/>
                    </a:lnTo>
                    <a:lnTo>
                      <a:pt x="1583884" y="860371"/>
                    </a:lnTo>
                    <a:lnTo>
                      <a:pt x="1583662" y="861368"/>
                    </a:lnTo>
                    <a:lnTo>
                      <a:pt x="1584881" y="870898"/>
                    </a:lnTo>
                    <a:lnTo>
                      <a:pt x="1584881" y="875331"/>
                    </a:lnTo>
                    <a:cubicBezTo>
                      <a:pt x="1584881" y="875331"/>
                      <a:pt x="1583662" y="878877"/>
                      <a:pt x="1583662" y="878877"/>
                    </a:cubicBezTo>
                    <a:lnTo>
                      <a:pt x="1583440" y="880761"/>
                    </a:lnTo>
                    <a:lnTo>
                      <a:pt x="1573245" y="890512"/>
                    </a:lnTo>
                    <a:lnTo>
                      <a:pt x="1571251" y="893837"/>
                    </a:lnTo>
                    <a:lnTo>
                      <a:pt x="1570364" y="897494"/>
                    </a:lnTo>
                    <a:lnTo>
                      <a:pt x="1567926" y="905472"/>
                    </a:lnTo>
                    <a:lnTo>
                      <a:pt x="1562275" y="907689"/>
                    </a:lnTo>
                    <a:lnTo>
                      <a:pt x="1555736" y="908132"/>
                    </a:lnTo>
                    <a:lnTo>
                      <a:pt x="1545099" y="914559"/>
                    </a:lnTo>
                    <a:lnTo>
                      <a:pt x="1532244" y="914781"/>
                    </a:lnTo>
                    <a:lnTo>
                      <a:pt x="1526814" y="920322"/>
                    </a:lnTo>
                    <a:lnTo>
                      <a:pt x="1525041" y="927746"/>
                    </a:lnTo>
                    <a:lnTo>
                      <a:pt x="1524043" y="945698"/>
                    </a:lnTo>
                    <a:lnTo>
                      <a:pt x="1522160" y="952901"/>
                    </a:lnTo>
                    <a:lnTo>
                      <a:pt x="1520941" y="946252"/>
                    </a:lnTo>
                    <a:lnTo>
                      <a:pt x="1520941" y="936168"/>
                    </a:lnTo>
                    <a:cubicBezTo>
                      <a:pt x="1520941" y="936168"/>
                      <a:pt x="1521384" y="926306"/>
                      <a:pt x="1521384" y="926306"/>
                    </a:cubicBezTo>
                    <a:lnTo>
                      <a:pt x="1522160" y="920322"/>
                    </a:lnTo>
                    <a:lnTo>
                      <a:pt x="1526371" y="912232"/>
                    </a:lnTo>
                    <a:lnTo>
                      <a:pt x="1531801" y="909462"/>
                    </a:lnTo>
                    <a:lnTo>
                      <a:pt x="1537563" y="908575"/>
                    </a:lnTo>
                    <a:lnTo>
                      <a:pt x="1545763" y="904253"/>
                    </a:lnTo>
                    <a:lnTo>
                      <a:pt x="1552190" y="902813"/>
                    </a:lnTo>
                    <a:lnTo>
                      <a:pt x="1555404" y="900707"/>
                    </a:lnTo>
                    <a:lnTo>
                      <a:pt x="1563937" y="890734"/>
                    </a:lnTo>
                    <a:lnTo>
                      <a:pt x="1577345" y="879985"/>
                    </a:lnTo>
                    <a:lnTo>
                      <a:pt x="1581003" y="872228"/>
                    </a:lnTo>
                    <a:lnTo>
                      <a:pt x="1577345" y="866798"/>
                    </a:lnTo>
                    <a:lnTo>
                      <a:pt x="1573356" y="868017"/>
                    </a:lnTo>
                    <a:lnTo>
                      <a:pt x="1569256" y="871341"/>
                    </a:lnTo>
                    <a:lnTo>
                      <a:pt x="1565488" y="872228"/>
                    </a:lnTo>
                    <a:lnTo>
                      <a:pt x="1565488" y="865468"/>
                    </a:lnTo>
                    <a:cubicBezTo>
                      <a:pt x="1565488" y="865468"/>
                      <a:pt x="1561610" y="863806"/>
                      <a:pt x="1561610" y="863806"/>
                    </a:cubicBezTo>
                    <a:lnTo>
                      <a:pt x="1553077" y="865579"/>
                    </a:lnTo>
                    <a:lnTo>
                      <a:pt x="1555293" y="861590"/>
                    </a:lnTo>
                    <a:lnTo>
                      <a:pt x="1557953" y="859927"/>
                    </a:lnTo>
                    <a:lnTo>
                      <a:pt x="1563383" y="859041"/>
                    </a:lnTo>
                    <a:lnTo>
                      <a:pt x="1573467" y="852503"/>
                    </a:lnTo>
                    <a:lnTo>
                      <a:pt x="1570253" y="846629"/>
                    </a:lnTo>
                    <a:lnTo>
                      <a:pt x="1564602" y="845743"/>
                    </a:lnTo>
                    <a:lnTo>
                      <a:pt x="1553964" y="848181"/>
                    </a:lnTo>
                    <a:lnTo>
                      <a:pt x="1553299" y="849843"/>
                    </a:lnTo>
                    <a:lnTo>
                      <a:pt x="1551193" y="851505"/>
                    </a:lnTo>
                    <a:lnTo>
                      <a:pt x="1548534" y="852503"/>
                    </a:lnTo>
                    <a:lnTo>
                      <a:pt x="1546317" y="852503"/>
                    </a:lnTo>
                    <a:cubicBezTo>
                      <a:pt x="1546317" y="852503"/>
                      <a:pt x="1549310" y="845854"/>
                      <a:pt x="1549310" y="845854"/>
                    </a:cubicBezTo>
                    <a:lnTo>
                      <a:pt x="1558729" y="843970"/>
                    </a:lnTo>
                    <a:lnTo>
                      <a:pt x="1562275" y="840535"/>
                    </a:lnTo>
                    <a:lnTo>
                      <a:pt x="1565488" y="834107"/>
                    </a:lnTo>
                    <a:lnTo>
                      <a:pt x="1572470" y="824356"/>
                    </a:lnTo>
                    <a:lnTo>
                      <a:pt x="1575905" y="817263"/>
                    </a:lnTo>
                    <a:lnTo>
                      <a:pt x="1568812" y="819480"/>
                    </a:lnTo>
                    <a:lnTo>
                      <a:pt x="1566486" y="819480"/>
                    </a:lnTo>
                    <a:lnTo>
                      <a:pt x="1569477" y="814715"/>
                    </a:lnTo>
                    <a:lnTo>
                      <a:pt x="1573356" y="812720"/>
                    </a:lnTo>
                    <a:lnTo>
                      <a:pt x="1576902" y="809617"/>
                    </a:lnTo>
                    <a:lnTo>
                      <a:pt x="1579008" y="801638"/>
                    </a:lnTo>
                    <a:lnTo>
                      <a:pt x="1576127" y="800419"/>
                    </a:lnTo>
                    <a:lnTo>
                      <a:pt x="1570475" y="795543"/>
                    </a:lnTo>
                    <a:lnTo>
                      <a:pt x="1567373" y="795211"/>
                    </a:lnTo>
                    <a:lnTo>
                      <a:pt x="1562607" y="799090"/>
                    </a:lnTo>
                    <a:lnTo>
                      <a:pt x="1560723" y="799644"/>
                    </a:lnTo>
                    <a:lnTo>
                      <a:pt x="1559283" y="798425"/>
                    </a:lnTo>
                    <a:lnTo>
                      <a:pt x="1557066" y="793992"/>
                    </a:lnTo>
                    <a:lnTo>
                      <a:pt x="1555736" y="794214"/>
                    </a:lnTo>
                    <a:lnTo>
                      <a:pt x="1553077" y="796762"/>
                    </a:lnTo>
                    <a:lnTo>
                      <a:pt x="1518503" y="812831"/>
                    </a:lnTo>
                    <a:lnTo>
                      <a:pt x="1516286" y="814825"/>
                    </a:lnTo>
                    <a:lnTo>
                      <a:pt x="1514402" y="818039"/>
                    </a:lnTo>
                    <a:lnTo>
                      <a:pt x="1511078" y="827237"/>
                    </a:lnTo>
                    <a:lnTo>
                      <a:pt x="1509194" y="834772"/>
                    </a:lnTo>
                    <a:lnTo>
                      <a:pt x="1507864" y="838097"/>
                    </a:lnTo>
                    <a:lnTo>
                      <a:pt x="1507199" y="839094"/>
                    </a:lnTo>
                    <a:lnTo>
                      <a:pt x="1506534" y="839094"/>
                    </a:lnTo>
                    <a:cubicBezTo>
                      <a:pt x="1506534" y="839094"/>
                      <a:pt x="1505315" y="839426"/>
                      <a:pt x="1505315" y="839426"/>
                    </a:cubicBezTo>
                    <a:lnTo>
                      <a:pt x="1504319" y="839205"/>
                    </a:lnTo>
                    <a:lnTo>
                      <a:pt x="1503321" y="839426"/>
                    </a:lnTo>
                    <a:lnTo>
                      <a:pt x="1500994" y="841864"/>
                    </a:lnTo>
                    <a:lnTo>
                      <a:pt x="1499775" y="842529"/>
                    </a:lnTo>
                    <a:lnTo>
                      <a:pt x="1498667" y="842529"/>
                    </a:lnTo>
                    <a:cubicBezTo>
                      <a:pt x="1498667" y="842529"/>
                      <a:pt x="1497558" y="841643"/>
                      <a:pt x="1497558" y="841643"/>
                    </a:cubicBezTo>
                    <a:lnTo>
                      <a:pt x="1499332" y="836878"/>
                    </a:lnTo>
                    <a:lnTo>
                      <a:pt x="1501326" y="832888"/>
                    </a:lnTo>
                    <a:lnTo>
                      <a:pt x="1504097" y="822028"/>
                    </a:lnTo>
                    <a:lnTo>
                      <a:pt x="1529362" y="786346"/>
                    </a:lnTo>
                    <a:lnTo>
                      <a:pt x="1518281" y="786789"/>
                    </a:lnTo>
                    <a:lnTo>
                      <a:pt x="1507532" y="790889"/>
                    </a:lnTo>
                    <a:lnTo>
                      <a:pt x="1493569" y="806293"/>
                    </a:lnTo>
                    <a:lnTo>
                      <a:pt x="1496118" y="797095"/>
                    </a:lnTo>
                    <a:lnTo>
                      <a:pt x="1499997" y="791665"/>
                    </a:lnTo>
                    <a:lnTo>
                      <a:pt x="1508197" y="784240"/>
                    </a:lnTo>
                    <a:lnTo>
                      <a:pt x="1505759" y="781359"/>
                    </a:lnTo>
                    <a:lnTo>
                      <a:pt x="1502323" y="780805"/>
                    </a:lnTo>
                    <a:lnTo>
                      <a:pt x="1495786" y="781802"/>
                    </a:lnTo>
                    <a:lnTo>
                      <a:pt x="1484150" y="777591"/>
                    </a:lnTo>
                    <a:lnTo>
                      <a:pt x="1481601" y="777813"/>
                    </a:lnTo>
                    <a:lnTo>
                      <a:pt x="1479274" y="779143"/>
                    </a:lnTo>
                    <a:lnTo>
                      <a:pt x="1474730" y="783575"/>
                    </a:lnTo>
                    <a:lnTo>
                      <a:pt x="1473069" y="783021"/>
                    </a:lnTo>
                    <a:lnTo>
                      <a:pt x="1469301" y="776483"/>
                    </a:lnTo>
                    <a:lnTo>
                      <a:pt x="1467195" y="775375"/>
                    </a:lnTo>
                    <a:lnTo>
                      <a:pt x="1466973" y="776151"/>
                    </a:lnTo>
                    <a:lnTo>
                      <a:pt x="1466530" y="779586"/>
                    </a:lnTo>
                    <a:lnTo>
                      <a:pt x="1466530" y="780694"/>
                    </a:lnTo>
                    <a:cubicBezTo>
                      <a:pt x="1466530" y="780694"/>
                      <a:pt x="1466198" y="781802"/>
                      <a:pt x="1466198" y="781802"/>
                    </a:cubicBezTo>
                    <a:lnTo>
                      <a:pt x="1465533" y="781802"/>
                    </a:lnTo>
                    <a:cubicBezTo>
                      <a:pt x="1465533" y="781802"/>
                      <a:pt x="1462652" y="781581"/>
                      <a:pt x="1462652" y="781581"/>
                    </a:cubicBezTo>
                    <a:lnTo>
                      <a:pt x="1459549" y="779808"/>
                    </a:lnTo>
                    <a:lnTo>
                      <a:pt x="1457887" y="780694"/>
                    </a:lnTo>
                    <a:lnTo>
                      <a:pt x="1457111" y="781913"/>
                    </a:lnTo>
                    <a:lnTo>
                      <a:pt x="1455116" y="787232"/>
                    </a:lnTo>
                    <a:lnTo>
                      <a:pt x="1453897" y="789781"/>
                    </a:lnTo>
                    <a:lnTo>
                      <a:pt x="1452789" y="790335"/>
                    </a:lnTo>
                    <a:lnTo>
                      <a:pt x="1451570" y="790335"/>
                    </a:lnTo>
                    <a:cubicBezTo>
                      <a:pt x="1451570" y="790335"/>
                      <a:pt x="1450130" y="790668"/>
                      <a:pt x="1450130" y="790668"/>
                    </a:cubicBezTo>
                    <a:lnTo>
                      <a:pt x="1439159" y="800752"/>
                    </a:lnTo>
                    <a:lnTo>
                      <a:pt x="1433286" y="803522"/>
                    </a:lnTo>
                    <a:lnTo>
                      <a:pt x="1428299" y="799533"/>
                    </a:lnTo>
                    <a:lnTo>
                      <a:pt x="1433396" y="798757"/>
                    </a:lnTo>
                    <a:lnTo>
                      <a:pt x="1442926" y="790557"/>
                    </a:lnTo>
                    <a:lnTo>
                      <a:pt x="1447691" y="788562"/>
                    </a:lnTo>
                    <a:lnTo>
                      <a:pt x="1449576" y="787122"/>
                    </a:lnTo>
                    <a:lnTo>
                      <a:pt x="1452456" y="780140"/>
                    </a:lnTo>
                    <a:lnTo>
                      <a:pt x="1454008" y="777591"/>
                    </a:lnTo>
                    <a:lnTo>
                      <a:pt x="1456446" y="777037"/>
                    </a:lnTo>
                    <a:lnTo>
                      <a:pt x="1458995" y="777813"/>
                    </a:lnTo>
                    <a:lnTo>
                      <a:pt x="1461432" y="777370"/>
                    </a:lnTo>
                    <a:lnTo>
                      <a:pt x="1463206" y="772937"/>
                    </a:lnTo>
                    <a:lnTo>
                      <a:pt x="1454008" y="766732"/>
                    </a:lnTo>
                    <a:lnTo>
                      <a:pt x="1450795" y="766510"/>
                    </a:lnTo>
                    <a:lnTo>
                      <a:pt x="1451791" y="763850"/>
                    </a:lnTo>
                    <a:lnTo>
                      <a:pt x="1454895" y="758974"/>
                    </a:lnTo>
                    <a:lnTo>
                      <a:pt x="1455560" y="757645"/>
                    </a:lnTo>
                    <a:lnTo>
                      <a:pt x="1455006" y="754431"/>
                    </a:lnTo>
                    <a:lnTo>
                      <a:pt x="1453454" y="752326"/>
                    </a:lnTo>
                    <a:lnTo>
                      <a:pt x="1451681" y="751217"/>
                    </a:lnTo>
                    <a:lnTo>
                      <a:pt x="1450241" y="750885"/>
                    </a:lnTo>
                    <a:lnTo>
                      <a:pt x="1439159" y="754431"/>
                    </a:lnTo>
                    <a:lnTo>
                      <a:pt x="1435502" y="753323"/>
                    </a:lnTo>
                    <a:lnTo>
                      <a:pt x="1428410" y="748669"/>
                    </a:lnTo>
                    <a:lnTo>
                      <a:pt x="1421650" y="746674"/>
                    </a:lnTo>
                    <a:lnTo>
                      <a:pt x="1415001" y="749112"/>
                    </a:lnTo>
                    <a:lnTo>
                      <a:pt x="1408352" y="757755"/>
                    </a:lnTo>
                    <a:lnTo>
                      <a:pt x="1408352" y="752547"/>
                    </a:lnTo>
                    <a:lnTo>
                      <a:pt x="1410125" y="748558"/>
                    </a:lnTo>
                    <a:lnTo>
                      <a:pt x="1412341" y="744679"/>
                    </a:lnTo>
                    <a:lnTo>
                      <a:pt x="1413671" y="739803"/>
                    </a:lnTo>
                    <a:lnTo>
                      <a:pt x="1412785" y="734263"/>
                    </a:lnTo>
                    <a:lnTo>
                      <a:pt x="1409682" y="732490"/>
                    </a:lnTo>
                    <a:lnTo>
                      <a:pt x="1405914" y="731492"/>
                    </a:lnTo>
                    <a:lnTo>
                      <a:pt x="1402811" y="728500"/>
                    </a:lnTo>
                    <a:lnTo>
                      <a:pt x="1413228" y="726727"/>
                    </a:lnTo>
                    <a:lnTo>
                      <a:pt x="1417993" y="721962"/>
                    </a:lnTo>
                    <a:lnTo>
                      <a:pt x="1419988" y="710659"/>
                    </a:lnTo>
                    <a:lnTo>
                      <a:pt x="1419655" y="706337"/>
                    </a:lnTo>
                    <a:lnTo>
                      <a:pt x="1418991" y="702015"/>
                    </a:lnTo>
                    <a:lnTo>
                      <a:pt x="1418658" y="698358"/>
                    </a:lnTo>
                    <a:lnTo>
                      <a:pt x="1419101" y="696142"/>
                    </a:lnTo>
                    <a:lnTo>
                      <a:pt x="1421207" y="695145"/>
                    </a:lnTo>
                    <a:lnTo>
                      <a:pt x="1423202" y="696696"/>
                    </a:lnTo>
                    <a:lnTo>
                      <a:pt x="1424863" y="699910"/>
                    </a:lnTo>
                    <a:lnTo>
                      <a:pt x="1426083" y="704121"/>
                    </a:lnTo>
                    <a:lnTo>
                      <a:pt x="1426858" y="708664"/>
                    </a:lnTo>
                    <a:lnTo>
                      <a:pt x="1426858" y="711878"/>
                    </a:lnTo>
                    <a:cubicBezTo>
                      <a:pt x="1426858" y="711878"/>
                      <a:pt x="1426415" y="715092"/>
                      <a:pt x="1426415" y="715092"/>
                    </a:cubicBezTo>
                    <a:lnTo>
                      <a:pt x="1426083" y="719524"/>
                    </a:lnTo>
                    <a:lnTo>
                      <a:pt x="1425750" y="721186"/>
                    </a:lnTo>
                    <a:lnTo>
                      <a:pt x="1425085" y="722516"/>
                    </a:lnTo>
                    <a:lnTo>
                      <a:pt x="1424531" y="724068"/>
                    </a:lnTo>
                    <a:lnTo>
                      <a:pt x="1424531" y="726284"/>
                    </a:lnTo>
                    <a:cubicBezTo>
                      <a:pt x="1424531" y="726284"/>
                      <a:pt x="1425639" y="728279"/>
                      <a:pt x="1425639" y="728279"/>
                    </a:cubicBezTo>
                    <a:lnTo>
                      <a:pt x="1427745" y="728833"/>
                    </a:lnTo>
                    <a:lnTo>
                      <a:pt x="1431402" y="728500"/>
                    </a:lnTo>
                    <a:lnTo>
                      <a:pt x="1448356" y="733044"/>
                    </a:lnTo>
                    <a:lnTo>
                      <a:pt x="1453787" y="730273"/>
                    </a:lnTo>
                    <a:lnTo>
                      <a:pt x="1455892" y="729830"/>
                    </a:lnTo>
                    <a:lnTo>
                      <a:pt x="1463206" y="735371"/>
                    </a:lnTo>
                    <a:lnTo>
                      <a:pt x="1505094" y="751771"/>
                    </a:lnTo>
                    <a:lnTo>
                      <a:pt x="1523711" y="740357"/>
                    </a:lnTo>
                    <a:lnTo>
                      <a:pt x="1528143" y="735814"/>
                    </a:lnTo>
                    <a:lnTo>
                      <a:pt x="1531690" y="730162"/>
                    </a:lnTo>
                    <a:lnTo>
                      <a:pt x="1532465" y="728500"/>
                    </a:lnTo>
                    <a:lnTo>
                      <a:pt x="1533019" y="726173"/>
                    </a:lnTo>
                    <a:lnTo>
                      <a:pt x="1533019" y="724954"/>
                    </a:lnTo>
                    <a:cubicBezTo>
                      <a:pt x="1533019" y="724954"/>
                      <a:pt x="1532576" y="723070"/>
                      <a:pt x="1532576" y="723070"/>
                    </a:cubicBezTo>
                    <a:lnTo>
                      <a:pt x="1532354" y="720854"/>
                    </a:lnTo>
                    <a:lnTo>
                      <a:pt x="1532687" y="718527"/>
                    </a:lnTo>
                    <a:lnTo>
                      <a:pt x="1532687" y="716200"/>
                    </a:lnTo>
                    <a:cubicBezTo>
                      <a:pt x="1532687" y="716200"/>
                      <a:pt x="1534128" y="705118"/>
                      <a:pt x="1534128" y="705118"/>
                    </a:cubicBezTo>
                    <a:lnTo>
                      <a:pt x="1534682" y="704121"/>
                    </a:lnTo>
                    <a:lnTo>
                      <a:pt x="1533241" y="699023"/>
                    </a:lnTo>
                    <a:lnTo>
                      <a:pt x="1531136" y="697583"/>
                    </a:lnTo>
                    <a:lnTo>
                      <a:pt x="1528808" y="698469"/>
                    </a:lnTo>
                    <a:lnTo>
                      <a:pt x="1526925" y="700575"/>
                    </a:lnTo>
                    <a:lnTo>
                      <a:pt x="1525151" y="700575"/>
                    </a:lnTo>
                    <a:cubicBezTo>
                      <a:pt x="1525151" y="700575"/>
                      <a:pt x="1520276" y="694369"/>
                      <a:pt x="1520276" y="694369"/>
                    </a:cubicBezTo>
                    <a:lnTo>
                      <a:pt x="1510524" y="687388"/>
                    </a:lnTo>
                    <a:lnTo>
                      <a:pt x="1488693" y="683509"/>
                    </a:lnTo>
                    <a:lnTo>
                      <a:pt x="1477058" y="686501"/>
                    </a:lnTo>
                    <a:lnTo>
                      <a:pt x="1465533" y="679852"/>
                    </a:lnTo>
                    <a:lnTo>
                      <a:pt x="1463649" y="677304"/>
                    </a:lnTo>
                    <a:lnTo>
                      <a:pt x="1463317" y="674090"/>
                    </a:lnTo>
                    <a:lnTo>
                      <a:pt x="1465533" y="670322"/>
                    </a:lnTo>
                    <a:lnTo>
                      <a:pt x="1461543" y="664227"/>
                    </a:lnTo>
                    <a:lnTo>
                      <a:pt x="1451348" y="656470"/>
                    </a:lnTo>
                    <a:lnTo>
                      <a:pt x="1446805" y="654808"/>
                    </a:lnTo>
                    <a:lnTo>
                      <a:pt x="1436499" y="655916"/>
                    </a:lnTo>
                    <a:lnTo>
                      <a:pt x="1433618" y="653589"/>
                    </a:lnTo>
                    <a:lnTo>
                      <a:pt x="1412341" y="626993"/>
                    </a:lnTo>
                    <a:lnTo>
                      <a:pt x="1404474" y="624888"/>
                    </a:lnTo>
                    <a:lnTo>
                      <a:pt x="1401925" y="624888"/>
                    </a:lnTo>
                    <a:cubicBezTo>
                      <a:pt x="1401925" y="624888"/>
                      <a:pt x="1399598" y="626661"/>
                      <a:pt x="1399598" y="626661"/>
                    </a:cubicBezTo>
                    <a:lnTo>
                      <a:pt x="1397492" y="630983"/>
                    </a:lnTo>
                    <a:lnTo>
                      <a:pt x="1396384" y="636191"/>
                    </a:lnTo>
                    <a:lnTo>
                      <a:pt x="1396938" y="639405"/>
                    </a:lnTo>
                    <a:lnTo>
                      <a:pt x="1403365" y="646718"/>
                    </a:lnTo>
                    <a:lnTo>
                      <a:pt x="1404030" y="647827"/>
                    </a:lnTo>
                    <a:lnTo>
                      <a:pt x="1404030" y="649600"/>
                    </a:lnTo>
                    <a:cubicBezTo>
                      <a:pt x="1404030" y="649600"/>
                      <a:pt x="1403920" y="655030"/>
                      <a:pt x="1403920" y="655030"/>
                    </a:cubicBezTo>
                    <a:lnTo>
                      <a:pt x="1403920" y="656803"/>
                    </a:lnTo>
                    <a:cubicBezTo>
                      <a:pt x="1403920" y="656803"/>
                      <a:pt x="1405693" y="660016"/>
                      <a:pt x="1405693" y="660016"/>
                    </a:cubicBezTo>
                    <a:lnTo>
                      <a:pt x="1411898" y="667109"/>
                    </a:lnTo>
                    <a:lnTo>
                      <a:pt x="1416552" y="675752"/>
                    </a:lnTo>
                    <a:lnTo>
                      <a:pt x="1417217" y="678301"/>
                    </a:lnTo>
                    <a:lnTo>
                      <a:pt x="1417439" y="680739"/>
                    </a:lnTo>
                    <a:lnTo>
                      <a:pt x="1417661" y="682512"/>
                    </a:lnTo>
                    <a:lnTo>
                      <a:pt x="1417328" y="683509"/>
                    </a:lnTo>
                    <a:lnTo>
                      <a:pt x="1414780" y="684507"/>
                    </a:lnTo>
                    <a:lnTo>
                      <a:pt x="1413782" y="685947"/>
                    </a:lnTo>
                    <a:lnTo>
                      <a:pt x="1413117" y="687499"/>
                    </a:lnTo>
                    <a:lnTo>
                      <a:pt x="1412674" y="688274"/>
                    </a:lnTo>
                    <a:lnTo>
                      <a:pt x="1409461" y="686723"/>
                    </a:lnTo>
                    <a:lnTo>
                      <a:pt x="1402146" y="675420"/>
                    </a:lnTo>
                    <a:lnTo>
                      <a:pt x="1395609" y="671320"/>
                    </a:lnTo>
                    <a:lnTo>
                      <a:pt x="1391176" y="665003"/>
                    </a:lnTo>
                    <a:lnTo>
                      <a:pt x="1388959" y="663562"/>
                    </a:lnTo>
                    <a:lnTo>
                      <a:pt x="1378211" y="663119"/>
                    </a:lnTo>
                    <a:lnTo>
                      <a:pt x="1375329" y="666000"/>
                    </a:lnTo>
                    <a:lnTo>
                      <a:pt x="1373446" y="671874"/>
                    </a:lnTo>
                    <a:lnTo>
                      <a:pt x="1373224" y="678079"/>
                    </a:lnTo>
                    <a:lnTo>
                      <a:pt x="1374110" y="684396"/>
                    </a:lnTo>
                    <a:lnTo>
                      <a:pt x="1375440" y="690712"/>
                    </a:lnTo>
                    <a:lnTo>
                      <a:pt x="1372115" y="699245"/>
                    </a:lnTo>
                    <a:lnTo>
                      <a:pt x="1372337" y="701794"/>
                    </a:lnTo>
                    <a:lnTo>
                      <a:pt x="1374664" y="705340"/>
                    </a:lnTo>
                    <a:lnTo>
                      <a:pt x="1380537" y="709218"/>
                    </a:lnTo>
                    <a:lnTo>
                      <a:pt x="1383419" y="712210"/>
                    </a:lnTo>
                    <a:lnTo>
                      <a:pt x="1384859" y="717640"/>
                    </a:lnTo>
                    <a:lnTo>
                      <a:pt x="1356048" y="712986"/>
                    </a:lnTo>
                    <a:lnTo>
                      <a:pt x="1354385" y="714205"/>
                    </a:lnTo>
                    <a:lnTo>
                      <a:pt x="1353166" y="716089"/>
                    </a:lnTo>
                    <a:lnTo>
                      <a:pt x="1351947" y="717308"/>
                    </a:lnTo>
                    <a:lnTo>
                      <a:pt x="1347072" y="714427"/>
                    </a:lnTo>
                    <a:lnTo>
                      <a:pt x="1344190" y="717308"/>
                    </a:lnTo>
                    <a:lnTo>
                      <a:pt x="1332998" y="737476"/>
                    </a:lnTo>
                    <a:lnTo>
                      <a:pt x="1329784" y="741355"/>
                    </a:lnTo>
                    <a:lnTo>
                      <a:pt x="1326459" y="742130"/>
                    </a:lnTo>
                    <a:lnTo>
                      <a:pt x="1332222" y="733709"/>
                    </a:lnTo>
                    <a:lnTo>
                      <a:pt x="1333884" y="729830"/>
                    </a:lnTo>
                    <a:lnTo>
                      <a:pt x="1334217" y="727614"/>
                    </a:lnTo>
                    <a:lnTo>
                      <a:pt x="1334217" y="725065"/>
                    </a:lnTo>
                    <a:cubicBezTo>
                      <a:pt x="1334217" y="725065"/>
                      <a:pt x="1334660" y="722959"/>
                      <a:pt x="1334660" y="722959"/>
                    </a:cubicBezTo>
                    <a:lnTo>
                      <a:pt x="1335435" y="722073"/>
                    </a:lnTo>
                    <a:lnTo>
                      <a:pt x="1336544" y="721408"/>
                    </a:lnTo>
                    <a:lnTo>
                      <a:pt x="1337541" y="719746"/>
                    </a:lnTo>
                    <a:lnTo>
                      <a:pt x="1338428" y="717530"/>
                    </a:lnTo>
                    <a:lnTo>
                      <a:pt x="1338982" y="715313"/>
                    </a:lnTo>
                    <a:lnTo>
                      <a:pt x="1339314" y="708332"/>
                    </a:lnTo>
                    <a:lnTo>
                      <a:pt x="1337763" y="705783"/>
                    </a:lnTo>
                    <a:lnTo>
                      <a:pt x="1335214" y="704897"/>
                    </a:lnTo>
                    <a:lnTo>
                      <a:pt x="1332776" y="703013"/>
                    </a:lnTo>
                    <a:lnTo>
                      <a:pt x="1327900" y="696475"/>
                    </a:lnTo>
                    <a:lnTo>
                      <a:pt x="1325130" y="693926"/>
                    </a:lnTo>
                    <a:lnTo>
                      <a:pt x="1322692" y="692929"/>
                    </a:lnTo>
                    <a:lnTo>
                      <a:pt x="1321251" y="693261"/>
                    </a:lnTo>
                    <a:lnTo>
                      <a:pt x="1318592" y="694923"/>
                    </a:lnTo>
                    <a:lnTo>
                      <a:pt x="1317262" y="695256"/>
                    </a:lnTo>
                    <a:lnTo>
                      <a:pt x="1315600" y="694702"/>
                    </a:lnTo>
                    <a:lnTo>
                      <a:pt x="1311721" y="690601"/>
                    </a:lnTo>
                    <a:lnTo>
                      <a:pt x="1308064" y="688828"/>
                    </a:lnTo>
                    <a:lnTo>
                      <a:pt x="1296650" y="688385"/>
                    </a:lnTo>
                    <a:lnTo>
                      <a:pt x="1274931" y="678966"/>
                    </a:lnTo>
                    <a:lnTo>
                      <a:pt x="1274931" y="678966"/>
                    </a:lnTo>
                    <a:cubicBezTo>
                      <a:pt x="1274931" y="678966"/>
                      <a:pt x="1275263" y="691931"/>
                      <a:pt x="1275263" y="691931"/>
                    </a:cubicBezTo>
                    <a:lnTo>
                      <a:pt x="1277922" y="697583"/>
                    </a:lnTo>
                    <a:lnTo>
                      <a:pt x="1278920" y="701350"/>
                    </a:lnTo>
                    <a:lnTo>
                      <a:pt x="1279474" y="707113"/>
                    </a:lnTo>
                    <a:lnTo>
                      <a:pt x="1279474" y="710216"/>
                    </a:lnTo>
                    <a:cubicBezTo>
                      <a:pt x="1279474" y="710216"/>
                      <a:pt x="1279696" y="712875"/>
                      <a:pt x="1279696" y="712875"/>
                    </a:cubicBezTo>
                    <a:lnTo>
                      <a:pt x="1281579" y="717197"/>
                    </a:lnTo>
                    <a:lnTo>
                      <a:pt x="1284571" y="722738"/>
                    </a:lnTo>
                    <a:lnTo>
                      <a:pt x="1284904" y="747893"/>
                    </a:lnTo>
                    <a:lnTo>
                      <a:pt x="1284461" y="753212"/>
                    </a:lnTo>
                    <a:lnTo>
                      <a:pt x="1281247" y="764294"/>
                    </a:lnTo>
                    <a:lnTo>
                      <a:pt x="1276149" y="769724"/>
                    </a:lnTo>
                    <a:lnTo>
                      <a:pt x="1265068" y="771607"/>
                    </a:lnTo>
                    <a:lnTo>
                      <a:pt x="1237475" y="766842"/>
                    </a:lnTo>
                    <a:lnTo>
                      <a:pt x="1233929" y="764294"/>
                    </a:lnTo>
                    <a:lnTo>
                      <a:pt x="1212763" y="739582"/>
                    </a:lnTo>
                    <a:lnTo>
                      <a:pt x="1205560" y="734041"/>
                    </a:lnTo>
                    <a:lnTo>
                      <a:pt x="1200462" y="732711"/>
                    </a:lnTo>
                    <a:lnTo>
                      <a:pt x="1195365" y="733154"/>
                    </a:lnTo>
                    <a:lnTo>
                      <a:pt x="1192816" y="734928"/>
                    </a:lnTo>
                    <a:lnTo>
                      <a:pt x="1193703" y="737587"/>
                    </a:lnTo>
                    <a:lnTo>
                      <a:pt x="1196141" y="740136"/>
                    </a:lnTo>
                    <a:lnTo>
                      <a:pt x="1203012" y="743349"/>
                    </a:lnTo>
                    <a:lnTo>
                      <a:pt x="1204341" y="746120"/>
                    </a:lnTo>
                    <a:lnTo>
                      <a:pt x="1205338" y="751993"/>
                    </a:lnTo>
                    <a:lnTo>
                      <a:pt x="1205671" y="759639"/>
                    </a:lnTo>
                    <a:lnTo>
                      <a:pt x="1204895" y="765291"/>
                    </a:lnTo>
                    <a:lnTo>
                      <a:pt x="1203344" y="769391"/>
                    </a:lnTo>
                    <a:lnTo>
                      <a:pt x="1201238" y="772272"/>
                    </a:lnTo>
                    <a:lnTo>
                      <a:pt x="1198025" y="774599"/>
                    </a:lnTo>
                    <a:lnTo>
                      <a:pt x="1197027" y="776483"/>
                    </a:lnTo>
                    <a:lnTo>
                      <a:pt x="1195919" y="781359"/>
                    </a:lnTo>
                    <a:lnTo>
                      <a:pt x="1195476" y="786013"/>
                    </a:lnTo>
                    <a:lnTo>
                      <a:pt x="1195476" y="790003"/>
                    </a:lnTo>
                    <a:cubicBezTo>
                      <a:pt x="1195476" y="790003"/>
                      <a:pt x="1195032" y="793660"/>
                      <a:pt x="1195032" y="793660"/>
                    </a:cubicBezTo>
                    <a:lnTo>
                      <a:pt x="1193481" y="797206"/>
                    </a:lnTo>
                    <a:lnTo>
                      <a:pt x="1179740" y="812498"/>
                    </a:lnTo>
                    <a:lnTo>
                      <a:pt x="1175862" y="819258"/>
                    </a:lnTo>
                    <a:lnTo>
                      <a:pt x="1173645" y="821807"/>
                    </a:lnTo>
                    <a:lnTo>
                      <a:pt x="1168326" y="824134"/>
                    </a:lnTo>
                    <a:lnTo>
                      <a:pt x="1151371" y="824466"/>
                    </a:lnTo>
                    <a:lnTo>
                      <a:pt x="1148712" y="826239"/>
                    </a:lnTo>
                    <a:lnTo>
                      <a:pt x="1141176" y="834772"/>
                    </a:lnTo>
                    <a:lnTo>
                      <a:pt x="1134638" y="837875"/>
                    </a:lnTo>
                    <a:lnTo>
                      <a:pt x="1115356" y="838983"/>
                    </a:lnTo>
                    <a:lnTo>
                      <a:pt x="1108818" y="842308"/>
                    </a:lnTo>
                    <a:lnTo>
                      <a:pt x="1104053" y="850065"/>
                    </a:lnTo>
                    <a:lnTo>
                      <a:pt x="1103167" y="854830"/>
                    </a:lnTo>
                    <a:lnTo>
                      <a:pt x="1101948" y="863695"/>
                    </a:lnTo>
                    <a:lnTo>
                      <a:pt x="1100950" y="866465"/>
                    </a:lnTo>
                    <a:lnTo>
                      <a:pt x="1100729" y="869125"/>
                    </a:lnTo>
                    <a:lnTo>
                      <a:pt x="1100729" y="871785"/>
                    </a:lnTo>
                    <a:cubicBezTo>
                      <a:pt x="1100729" y="871785"/>
                      <a:pt x="1100396" y="874666"/>
                      <a:pt x="1100396" y="874666"/>
                    </a:cubicBezTo>
                    <a:lnTo>
                      <a:pt x="1099510" y="877547"/>
                    </a:lnTo>
                    <a:lnTo>
                      <a:pt x="1097515" y="882534"/>
                    </a:lnTo>
                    <a:lnTo>
                      <a:pt x="1096628" y="885526"/>
                    </a:lnTo>
                    <a:lnTo>
                      <a:pt x="1094634" y="896940"/>
                    </a:lnTo>
                    <a:lnTo>
                      <a:pt x="1093415" y="901926"/>
                    </a:lnTo>
                    <a:lnTo>
                      <a:pt x="1091199" y="907245"/>
                    </a:lnTo>
                    <a:lnTo>
                      <a:pt x="1085769" y="916443"/>
                    </a:lnTo>
                    <a:lnTo>
                      <a:pt x="1079785" y="923535"/>
                    </a:lnTo>
                    <a:lnTo>
                      <a:pt x="1073468" y="927414"/>
                    </a:lnTo>
                    <a:lnTo>
                      <a:pt x="1067041" y="926749"/>
                    </a:lnTo>
                    <a:lnTo>
                      <a:pt x="1063163" y="927635"/>
                    </a:lnTo>
                    <a:lnTo>
                      <a:pt x="1060946" y="929852"/>
                    </a:lnTo>
                    <a:lnTo>
                      <a:pt x="1047315" y="943371"/>
                    </a:lnTo>
                    <a:lnTo>
                      <a:pt x="1033685" y="948580"/>
                    </a:lnTo>
                    <a:lnTo>
                      <a:pt x="1004541" y="969967"/>
                    </a:lnTo>
                    <a:lnTo>
                      <a:pt x="999333" y="970521"/>
                    </a:lnTo>
                    <a:lnTo>
                      <a:pt x="999665" y="976283"/>
                    </a:lnTo>
                    <a:lnTo>
                      <a:pt x="1001217" y="979275"/>
                    </a:lnTo>
                    <a:lnTo>
                      <a:pt x="1003211" y="980716"/>
                    </a:lnTo>
                    <a:lnTo>
                      <a:pt x="1026039" y="978832"/>
                    </a:lnTo>
                    <a:lnTo>
                      <a:pt x="1035348" y="980938"/>
                    </a:lnTo>
                    <a:lnTo>
                      <a:pt x="1043659" y="990246"/>
                    </a:lnTo>
                    <a:lnTo>
                      <a:pt x="1037564" y="1013850"/>
                    </a:lnTo>
                    <a:lnTo>
                      <a:pt x="1034018" y="1023934"/>
                    </a:lnTo>
                    <a:lnTo>
                      <a:pt x="1004985" y="1081558"/>
                    </a:lnTo>
                    <a:lnTo>
                      <a:pt x="1003654" y="1085547"/>
                    </a:lnTo>
                    <a:lnTo>
                      <a:pt x="1003654" y="1090091"/>
                    </a:lnTo>
                    <a:cubicBezTo>
                      <a:pt x="1003654" y="1090091"/>
                      <a:pt x="1005095" y="1097405"/>
                      <a:pt x="1005095" y="1097405"/>
                    </a:cubicBezTo>
                    <a:lnTo>
                      <a:pt x="1007311" y="1106159"/>
                    </a:lnTo>
                    <a:lnTo>
                      <a:pt x="1028034" y="1185503"/>
                    </a:lnTo>
                    <a:lnTo>
                      <a:pt x="1031026" y="1191819"/>
                    </a:lnTo>
                    <a:lnTo>
                      <a:pt x="1035237" y="1195033"/>
                    </a:lnTo>
                    <a:lnTo>
                      <a:pt x="1067595" y="1208885"/>
                    </a:lnTo>
                    <a:lnTo>
                      <a:pt x="1099953" y="1222737"/>
                    </a:lnTo>
                    <a:lnTo>
                      <a:pt x="1103610" y="1225507"/>
                    </a:lnTo>
                    <a:lnTo>
                      <a:pt x="1106934" y="1230383"/>
                    </a:lnTo>
                    <a:lnTo>
                      <a:pt x="1116243" y="1250219"/>
                    </a:lnTo>
                    <a:lnTo>
                      <a:pt x="1116243" y="1250219"/>
                    </a:lnTo>
                    <a:cubicBezTo>
                      <a:pt x="1116243" y="1250219"/>
                      <a:pt x="1120565" y="1259527"/>
                      <a:pt x="1120565" y="1259527"/>
                    </a:cubicBezTo>
                    <a:lnTo>
                      <a:pt x="1139847" y="1300751"/>
                    </a:lnTo>
                    <a:lnTo>
                      <a:pt x="1146939" y="1310059"/>
                    </a:lnTo>
                    <a:lnTo>
                      <a:pt x="1180405" y="1341974"/>
                    </a:lnTo>
                    <a:lnTo>
                      <a:pt x="1177967" y="1345963"/>
                    </a:lnTo>
                    <a:lnTo>
                      <a:pt x="1176859" y="1349066"/>
                    </a:lnTo>
                    <a:lnTo>
                      <a:pt x="1176416" y="1352945"/>
                    </a:lnTo>
                    <a:lnTo>
                      <a:pt x="1175418" y="1372116"/>
                    </a:lnTo>
                    <a:lnTo>
                      <a:pt x="1174864" y="1375994"/>
                    </a:lnTo>
                    <a:lnTo>
                      <a:pt x="1171872" y="1389403"/>
                    </a:lnTo>
                    <a:lnTo>
                      <a:pt x="1169877" y="1394833"/>
                    </a:lnTo>
                    <a:lnTo>
                      <a:pt x="1124997" y="1456668"/>
                    </a:lnTo>
                    <a:lnTo>
                      <a:pt x="1123667" y="1459660"/>
                    </a:lnTo>
                    <a:lnTo>
                      <a:pt x="1122338" y="1464868"/>
                    </a:lnTo>
                    <a:lnTo>
                      <a:pt x="1121673" y="1466974"/>
                    </a:lnTo>
                    <a:lnTo>
                      <a:pt x="1120565" y="1468747"/>
                    </a:lnTo>
                    <a:lnTo>
                      <a:pt x="1114691" y="1475728"/>
                    </a:lnTo>
                    <a:lnTo>
                      <a:pt x="1077347" y="1546096"/>
                    </a:lnTo>
                    <a:lnTo>
                      <a:pt x="1077347" y="1546096"/>
                    </a:lnTo>
                    <a:cubicBezTo>
                      <a:pt x="1077347" y="1546096"/>
                      <a:pt x="1077347" y="1546096"/>
                      <a:pt x="1077347" y="1546096"/>
                    </a:cubicBezTo>
                    <a:lnTo>
                      <a:pt x="1077347" y="1546096"/>
                    </a:lnTo>
                    <a:cubicBezTo>
                      <a:pt x="1077347" y="1546096"/>
                      <a:pt x="1071917" y="1570254"/>
                      <a:pt x="1071917" y="1570254"/>
                    </a:cubicBezTo>
                    <a:lnTo>
                      <a:pt x="1076128" y="1590533"/>
                    </a:lnTo>
                    <a:lnTo>
                      <a:pt x="1102502" y="1635746"/>
                    </a:lnTo>
                    <a:lnTo>
                      <a:pt x="1107045" y="1651038"/>
                    </a:lnTo>
                    <a:lnTo>
                      <a:pt x="1107267" y="1651592"/>
                    </a:lnTo>
                    <a:lnTo>
                      <a:pt x="1110480" y="1657133"/>
                    </a:lnTo>
                    <a:lnTo>
                      <a:pt x="1110813" y="1659682"/>
                    </a:lnTo>
                    <a:lnTo>
                      <a:pt x="1110813" y="1662452"/>
                    </a:lnTo>
                    <a:cubicBezTo>
                      <a:pt x="1110813" y="1662452"/>
                      <a:pt x="1111478" y="1665444"/>
                      <a:pt x="1111478" y="1665444"/>
                    </a:cubicBezTo>
                    <a:lnTo>
                      <a:pt x="1112364" y="1667660"/>
                    </a:lnTo>
                    <a:lnTo>
                      <a:pt x="1125441" y="1689602"/>
                    </a:lnTo>
                    <a:lnTo>
                      <a:pt x="1126549" y="1694478"/>
                    </a:lnTo>
                    <a:lnTo>
                      <a:pt x="1127878" y="1706446"/>
                    </a:lnTo>
                    <a:lnTo>
                      <a:pt x="1128543" y="1711876"/>
                    </a:lnTo>
                    <a:lnTo>
                      <a:pt x="1130538" y="1721628"/>
                    </a:lnTo>
                    <a:lnTo>
                      <a:pt x="1133197" y="1730714"/>
                    </a:lnTo>
                    <a:lnTo>
                      <a:pt x="1139736" y="1747115"/>
                    </a:lnTo>
                    <a:lnTo>
                      <a:pt x="1155804" y="1777146"/>
                    </a:lnTo>
                    <a:lnTo>
                      <a:pt x="1165223" y="1790444"/>
                    </a:lnTo>
                    <a:lnTo>
                      <a:pt x="1167994" y="1797536"/>
                    </a:lnTo>
                    <a:lnTo>
                      <a:pt x="1170321" y="1808507"/>
                    </a:lnTo>
                    <a:lnTo>
                      <a:pt x="1173534" y="1830116"/>
                    </a:lnTo>
                    <a:lnTo>
                      <a:pt x="1174643" y="1834992"/>
                    </a:lnTo>
                    <a:lnTo>
                      <a:pt x="1179075" y="1846738"/>
                    </a:lnTo>
                    <a:lnTo>
                      <a:pt x="1180405" y="1851171"/>
                    </a:lnTo>
                    <a:lnTo>
                      <a:pt x="1183729" y="1865133"/>
                    </a:lnTo>
                    <a:lnTo>
                      <a:pt x="1187830" y="1876880"/>
                    </a:lnTo>
                    <a:lnTo>
                      <a:pt x="1188827" y="1881867"/>
                    </a:lnTo>
                    <a:lnTo>
                      <a:pt x="1192040" y="1907354"/>
                    </a:lnTo>
                    <a:lnTo>
                      <a:pt x="1192595" y="1914225"/>
                    </a:lnTo>
                    <a:lnTo>
                      <a:pt x="1192373" y="1920209"/>
                    </a:lnTo>
                    <a:lnTo>
                      <a:pt x="1190600" y="1922757"/>
                    </a:lnTo>
                    <a:lnTo>
                      <a:pt x="1186721" y="1921317"/>
                    </a:lnTo>
                    <a:lnTo>
                      <a:pt x="1179740" y="1916773"/>
                    </a:lnTo>
                    <a:lnTo>
                      <a:pt x="1152701" y="1924974"/>
                    </a:lnTo>
                    <a:lnTo>
                      <a:pt x="1145720" y="1930071"/>
                    </a:lnTo>
                    <a:lnTo>
                      <a:pt x="1149045" y="1935723"/>
                    </a:lnTo>
                    <a:lnTo>
                      <a:pt x="1157466" y="1942261"/>
                    </a:lnTo>
                    <a:lnTo>
                      <a:pt x="1161123" y="1947691"/>
                    </a:lnTo>
                    <a:lnTo>
                      <a:pt x="1159682" y="1951237"/>
                    </a:lnTo>
                    <a:lnTo>
                      <a:pt x="1150595" y="1962319"/>
                    </a:lnTo>
                    <a:lnTo>
                      <a:pt x="1149045" y="1966308"/>
                    </a:lnTo>
                    <a:lnTo>
                      <a:pt x="1148490" y="1967748"/>
                    </a:lnTo>
                    <a:lnTo>
                      <a:pt x="1148490" y="1967748"/>
                    </a:lnTo>
                    <a:cubicBezTo>
                      <a:pt x="1148490" y="1967748"/>
                      <a:pt x="1147604" y="1977943"/>
                      <a:pt x="1147604" y="1977943"/>
                    </a:cubicBezTo>
                    <a:lnTo>
                      <a:pt x="1149045" y="2002101"/>
                    </a:lnTo>
                    <a:lnTo>
                      <a:pt x="1147825" y="2011964"/>
                    </a:lnTo>
                    <a:lnTo>
                      <a:pt x="1135968" y="2028143"/>
                    </a:lnTo>
                    <a:lnTo>
                      <a:pt x="1131979" y="2037340"/>
                    </a:lnTo>
                    <a:lnTo>
                      <a:pt x="1137297" y="2042770"/>
                    </a:lnTo>
                    <a:lnTo>
                      <a:pt x="1153145" y="2042216"/>
                    </a:lnTo>
                    <a:lnTo>
                      <a:pt x="1160680" y="2045541"/>
                    </a:lnTo>
                    <a:lnTo>
                      <a:pt x="1161345" y="2055847"/>
                    </a:lnTo>
                    <a:lnTo>
                      <a:pt x="1160236" y="2058063"/>
                    </a:lnTo>
                    <a:lnTo>
                      <a:pt x="1158907" y="2059836"/>
                    </a:lnTo>
                    <a:lnTo>
                      <a:pt x="1157910" y="2061720"/>
                    </a:lnTo>
                    <a:lnTo>
                      <a:pt x="1157910" y="2064379"/>
                    </a:lnTo>
                    <a:cubicBezTo>
                      <a:pt x="1157910" y="2064379"/>
                      <a:pt x="1159128" y="2066707"/>
                      <a:pt x="1159128" y="2066707"/>
                    </a:cubicBezTo>
                    <a:lnTo>
                      <a:pt x="1161123" y="2067150"/>
                    </a:lnTo>
                    <a:lnTo>
                      <a:pt x="1162453" y="2068036"/>
                    </a:lnTo>
                    <a:lnTo>
                      <a:pt x="1161899" y="2071693"/>
                    </a:lnTo>
                    <a:lnTo>
                      <a:pt x="1159018" y="2075572"/>
                    </a:lnTo>
                    <a:lnTo>
                      <a:pt x="1141730" y="2079783"/>
                    </a:lnTo>
                    <a:lnTo>
                      <a:pt x="1137187" y="2083994"/>
                    </a:lnTo>
                    <a:lnTo>
                      <a:pt x="1133862" y="2091418"/>
                    </a:lnTo>
                    <a:lnTo>
                      <a:pt x="1132754" y="2102943"/>
                    </a:lnTo>
                    <a:lnTo>
                      <a:pt x="1137963" y="2125439"/>
                    </a:lnTo>
                    <a:lnTo>
                      <a:pt x="1145277" y="2143613"/>
                    </a:lnTo>
                    <a:lnTo>
                      <a:pt x="1154585" y="2155248"/>
                    </a:lnTo>
                    <a:lnTo>
                      <a:pt x="1165667" y="2158129"/>
                    </a:lnTo>
                    <a:lnTo>
                      <a:pt x="1186610" y="2158351"/>
                    </a:lnTo>
                    <a:lnTo>
                      <a:pt x="1191043" y="2160678"/>
                    </a:lnTo>
                    <a:lnTo>
                      <a:pt x="1192927" y="2162673"/>
                    </a:lnTo>
                    <a:lnTo>
                      <a:pt x="1193149" y="2164335"/>
                    </a:lnTo>
                    <a:lnTo>
                      <a:pt x="1192484" y="2166219"/>
                    </a:lnTo>
                    <a:lnTo>
                      <a:pt x="1192040" y="2168878"/>
                    </a:lnTo>
                    <a:lnTo>
                      <a:pt x="1191819" y="2172314"/>
                    </a:lnTo>
                    <a:lnTo>
                      <a:pt x="1191597" y="2173865"/>
                    </a:lnTo>
                    <a:lnTo>
                      <a:pt x="1191819" y="2175306"/>
                    </a:lnTo>
                    <a:lnTo>
                      <a:pt x="1193149" y="2178298"/>
                    </a:lnTo>
                    <a:lnTo>
                      <a:pt x="1194368" y="2180292"/>
                    </a:lnTo>
                    <a:lnTo>
                      <a:pt x="1198801" y="2185501"/>
                    </a:lnTo>
                    <a:lnTo>
                      <a:pt x="1200795" y="2190598"/>
                    </a:lnTo>
                    <a:lnTo>
                      <a:pt x="1200019" y="2195807"/>
                    </a:lnTo>
                    <a:lnTo>
                      <a:pt x="1197692" y="2200239"/>
                    </a:lnTo>
                    <a:lnTo>
                      <a:pt x="1194922" y="2203120"/>
                    </a:lnTo>
                    <a:lnTo>
                      <a:pt x="1175529" y="2212761"/>
                    </a:lnTo>
                    <a:lnTo>
                      <a:pt x="1174753" y="2213759"/>
                    </a:lnTo>
                    <a:lnTo>
                      <a:pt x="1174310" y="2215310"/>
                    </a:lnTo>
                    <a:lnTo>
                      <a:pt x="1174753" y="2216086"/>
                    </a:lnTo>
                    <a:lnTo>
                      <a:pt x="1175418" y="2216529"/>
                    </a:lnTo>
                    <a:lnTo>
                      <a:pt x="1175751" y="2216972"/>
                    </a:lnTo>
                    <a:lnTo>
                      <a:pt x="1175973" y="2221516"/>
                    </a:lnTo>
                    <a:lnTo>
                      <a:pt x="1176416" y="2223954"/>
                    </a:lnTo>
                    <a:lnTo>
                      <a:pt x="1177191" y="2226392"/>
                    </a:lnTo>
                    <a:lnTo>
                      <a:pt x="1176970" y="2227057"/>
                    </a:lnTo>
                    <a:lnTo>
                      <a:pt x="1176970" y="2227832"/>
                    </a:lnTo>
                    <a:cubicBezTo>
                      <a:pt x="1176970" y="2227832"/>
                      <a:pt x="1176970" y="2228608"/>
                      <a:pt x="1176970" y="2228608"/>
                    </a:cubicBezTo>
                    <a:lnTo>
                      <a:pt x="1177191" y="2229384"/>
                    </a:lnTo>
                    <a:lnTo>
                      <a:pt x="1178410" y="2230048"/>
                    </a:lnTo>
                    <a:lnTo>
                      <a:pt x="1178632" y="2230713"/>
                    </a:lnTo>
                    <a:lnTo>
                      <a:pt x="1178299" y="2232486"/>
                    </a:lnTo>
                    <a:lnTo>
                      <a:pt x="1183397" y="2235811"/>
                    </a:lnTo>
                    <a:lnTo>
                      <a:pt x="1187275" y="2240908"/>
                    </a:lnTo>
                    <a:lnTo>
                      <a:pt x="1186389" y="2247114"/>
                    </a:lnTo>
                    <a:lnTo>
                      <a:pt x="1183951" y="2253763"/>
                    </a:lnTo>
                    <a:lnTo>
                      <a:pt x="1182954" y="2260523"/>
                    </a:lnTo>
                    <a:lnTo>
                      <a:pt x="1185281" y="2265509"/>
                    </a:lnTo>
                    <a:lnTo>
                      <a:pt x="1189824" y="2269942"/>
                    </a:lnTo>
                    <a:lnTo>
                      <a:pt x="1197914" y="2275040"/>
                    </a:lnTo>
                    <a:lnTo>
                      <a:pt x="1215644" y="2281356"/>
                    </a:lnTo>
                    <a:lnTo>
                      <a:pt x="1221185" y="2285789"/>
                    </a:lnTo>
                    <a:lnTo>
                      <a:pt x="1224399" y="2290443"/>
                    </a:lnTo>
                    <a:lnTo>
                      <a:pt x="1226947" y="2295208"/>
                    </a:lnTo>
                    <a:lnTo>
                      <a:pt x="1229718" y="2298865"/>
                    </a:lnTo>
                    <a:lnTo>
                      <a:pt x="1236256" y="2300638"/>
                    </a:lnTo>
                    <a:lnTo>
                      <a:pt x="1240024" y="2302965"/>
                    </a:lnTo>
                    <a:lnTo>
                      <a:pt x="1242572" y="2306844"/>
                    </a:lnTo>
                    <a:lnTo>
                      <a:pt x="1241686" y="2312274"/>
                    </a:lnTo>
                    <a:lnTo>
                      <a:pt x="1239691" y="2317371"/>
                    </a:lnTo>
                    <a:lnTo>
                      <a:pt x="1239691" y="2321693"/>
                    </a:lnTo>
                    <a:cubicBezTo>
                      <a:pt x="1239691" y="2321693"/>
                      <a:pt x="1241132" y="2325904"/>
                      <a:pt x="1241132" y="2325904"/>
                    </a:cubicBezTo>
                    <a:lnTo>
                      <a:pt x="1243127" y="2330780"/>
                    </a:lnTo>
                    <a:lnTo>
                      <a:pt x="1245897" y="2341861"/>
                    </a:lnTo>
                    <a:lnTo>
                      <a:pt x="1245232" y="2350505"/>
                    </a:lnTo>
                    <a:lnTo>
                      <a:pt x="1242018" y="2358040"/>
                    </a:lnTo>
                    <a:lnTo>
                      <a:pt x="1237142" y="2365797"/>
                    </a:lnTo>
                    <a:lnTo>
                      <a:pt x="1237142" y="2365797"/>
                    </a:lnTo>
                    <a:cubicBezTo>
                      <a:pt x="1237142" y="2365797"/>
                      <a:pt x="1216642" y="2390398"/>
                      <a:pt x="1216642" y="2390398"/>
                    </a:cubicBezTo>
                    <a:lnTo>
                      <a:pt x="1209549" y="2407131"/>
                    </a:lnTo>
                    <a:lnTo>
                      <a:pt x="1202347" y="2416883"/>
                    </a:lnTo>
                    <a:lnTo>
                      <a:pt x="1185281" y="2424308"/>
                    </a:lnTo>
                    <a:lnTo>
                      <a:pt x="1179297" y="2428519"/>
                    </a:lnTo>
                    <a:lnTo>
                      <a:pt x="1177302" y="2429959"/>
                    </a:lnTo>
                    <a:lnTo>
                      <a:pt x="1179629" y="2436608"/>
                    </a:lnTo>
                    <a:lnTo>
                      <a:pt x="1207001" y="2470629"/>
                    </a:lnTo>
                    <a:lnTo>
                      <a:pt x="1222625" y="2483151"/>
                    </a:lnTo>
                    <a:lnTo>
                      <a:pt x="1229496" y="2493568"/>
                    </a:lnTo>
                    <a:lnTo>
                      <a:pt x="1231712" y="2498332"/>
                    </a:lnTo>
                    <a:lnTo>
                      <a:pt x="1234816" y="2501103"/>
                    </a:lnTo>
                    <a:lnTo>
                      <a:pt x="1272492" y="2522934"/>
                    </a:lnTo>
                    <a:lnTo>
                      <a:pt x="1290001" y="2544764"/>
                    </a:lnTo>
                    <a:lnTo>
                      <a:pt x="1313051" y="2560832"/>
                    </a:lnTo>
                    <a:lnTo>
                      <a:pt x="1316043" y="2563935"/>
                    </a:lnTo>
                    <a:lnTo>
                      <a:pt x="1318481" y="2568146"/>
                    </a:lnTo>
                    <a:lnTo>
                      <a:pt x="1319368" y="2573244"/>
                    </a:lnTo>
                    <a:lnTo>
                      <a:pt x="1319368" y="2577898"/>
                    </a:lnTo>
                    <a:cubicBezTo>
                      <a:pt x="1319368" y="2577898"/>
                      <a:pt x="1320254" y="2583328"/>
                      <a:pt x="1320254" y="2583328"/>
                    </a:cubicBezTo>
                    <a:lnTo>
                      <a:pt x="1321362" y="2588425"/>
                    </a:lnTo>
                    <a:lnTo>
                      <a:pt x="1322692" y="2592193"/>
                    </a:lnTo>
                    <a:lnTo>
                      <a:pt x="1325573" y="2596182"/>
                    </a:lnTo>
                    <a:lnTo>
                      <a:pt x="1332665" y="2601834"/>
                    </a:lnTo>
                    <a:lnTo>
                      <a:pt x="1335879" y="2605380"/>
                    </a:lnTo>
                    <a:lnTo>
                      <a:pt x="1343193" y="2616905"/>
                    </a:lnTo>
                    <a:lnTo>
                      <a:pt x="1345852" y="2619454"/>
                    </a:lnTo>
                    <a:lnTo>
                      <a:pt x="1347293" y="2620784"/>
                    </a:lnTo>
                    <a:lnTo>
                      <a:pt x="1350063" y="2625327"/>
                    </a:lnTo>
                    <a:lnTo>
                      <a:pt x="1351615" y="2631533"/>
                    </a:lnTo>
                    <a:lnTo>
                      <a:pt x="1353498" y="2637406"/>
                    </a:lnTo>
                    <a:lnTo>
                      <a:pt x="1357266" y="2640730"/>
                    </a:lnTo>
                    <a:lnTo>
                      <a:pt x="1347182" y="2660566"/>
                    </a:lnTo>
                    <a:lnTo>
                      <a:pt x="1342750" y="2669875"/>
                    </a:lnTo>
                    <a:lnTo>
                      <a:pt x="1339314" y="2680291"/>
                    </a:lnTo>
                    <a:lnTo>
                      <a:pt x="1333995" y="2703673"/>
                    </a:lnTo>
                    <a:lnTo>
                      <a:pt x="1332111" y="2709103"/>
                    </a:lnTo>
                    <a:lnTo>
                      <a:pt x="1327124" y="2717304"/>
                    </a:lnTo>
                    <a:lnTo>
                      <a:pt x="1325019" y="2722955"/>
                    </a:lnTo>
                    <a:lnTo>
                      <a:pt x="1322248" y="2734812"/>
                    </a:lnTo>
                    <a:lnTo>
                      <a:pt x="1320365" y="2740132"/>
                    </a:lnTo>
                    <a:lnTo>
                      <a:pt x="1317927" y="2743013"/>
                    </a:lnTo>
                    <a:lnTo>
                      <a:pt x="1317927" y="2743013"/>
                    </a:lnTo>
                    <a:cubicBezTo>
                      <a:pt x="1317927" y="2743013"/>
                      <a:pt x="1311943" y="2746891"/>
                      <a:pt x="1311943" y="2746891"/>
                    </a:cubicBezTo>
                    <a:lnTo>
                      <a:pt x="1310170" y="2748997"/>
                    </a:lnTo>
                    <a:lnTo>
                      <a:pt x="1308840" y="2751656"/>
                    </a:lnTo>
                    <a:lnTo>
                      <a:pt x="1306735" y="2756976"/>
                    </a:lnTo>
                    <a:lnTo>
                      <a:pt x="1290555" y="2775593"/>
                    </a:lnTo>
                    <a:lnTo>
                      <a:pt x="1289004" y="2778141"/>
                    </a:lnTo>
                    <a:lnTo>
                      <a:pt x="1286123" y="2786342"/>
                    </a:lnTo>
                    <a:lnTo>
                      <a:pt x="1284239" y="2789334"/>
                    </a:lnTo>
                    <a:lnTo>
                      <a:pt x="1282244" y="2791550"/>
                    </a:lnTo>
                    <a:lnTo>
                      <a:pt x="1269390" y="2801302"/>
                    </a:lnTo>
                    <a:lnTo>
                      <a:pt x="1259194" y="2811608"/>
                    </a:lnTo>
                    <a:lnTo>
                      <a:pt x="1254873" y="2814156"/>
                    </a:lnTo>
                    <a:lnTo>
                      <a:pt x="1252878" y="2815818"/>
                    </a:lnTo>
                    <a:lnTo>
                      <a:pt x="1251438" y="2817924"/>
                    </a:lnTo>
                    <a:lnTo>
                      <a:pt x="1248335" y="2825903"/>
                    </a:lnTo>
                    <a:lnTo>
                      <a:pt x="1234040" y="2846071"/>
                    </a:lnTo>
                    <a:lnTo>
                      <a:pt x="1218082" y="2864356"/>
                    </a:lnTo>
                    <a:lnTo>
                      <a:pt x="1218082" y="2864356"/>
                    </a:lnTo>
                    <a:cubicBezTo>
                      <a:pt x="1218082" y="2864356"/>
                      <a:pt x="1218082" y="2864356"/>
                      <a:pt x="1218082" y="2864356"/>
                    </a:cubicBezTo>
                    <a:lnTo>
                      <a:pt x="1196141" y="2898265"/>
                    </a:lnTo>
                    <a:lnTo>
                      <a:pt x="1177080" y="2927521"/>
                    </a:lnTo>
                    <a:lnTo>
                      <a:pt x="1161677" y="2943699"/>
                    </a:lnTo>
                    <a:lnTo>
                      <a:pt x="1159350" y="2947467"/>
                    </a:lnTo>
                    <a:lnTo>
                      <a:pt x="1156690" y="2955778"/>
                    </a:lnTo>
                    <a:lnTo>
                      <a:pt x="1154585" y="2959768"/>
                    </a:lnTo>
                    <a:lnTo>
                      <a:pt x="1138295" y="2979271"/>
                    </a:lnTo>
                    <a:lnTo>
                      <a:pt x="1134749" y="2982152"/>
                    </a:lnTo>
                    <a:lnTo>
                      <a:pt x="1127435" y="2985477"/>
                    </a:lnTo>
                    <a:lnTo>
                      <a:pt x="1124886" y="2987804"/>
                    </a:lnTo>
                    <a:lnTo>
                      <a:pt x="1122892" y="2991572"/>
                    </a:lnTo>
                    <a:lnTo>
                      <a:pt x="1120786" y="2997334"/>
                    </a:lnTo>
                    <a:lnTo>
                      <a:pt x="1118791" y="3002321"/>
                    </a:lnTo>
                    <a:lnTo>
                      <a:pt x="1102391" y="3020162"/>
                    </a:lnTo>
                    <a:lnTo>
                      <a:pt x="1099067" y="3025370"/>
                    </a:lnTo>
                    <a:lnTo>
                      <a:pt x="1097737" y="3028141"/>
                    </a:lnTo>
                    <a:lnTo>
                      <a:pt x="1096074" y="3031465"/>
                    </a:lnTo>
                    <a:lnTo>
                      <a:pt x="1089426" y="3041993"/>
                    </a:lnTo>
                    <a:lnTo>
                      <a:pt x="1081115" y="3049639"/>
                    </a:lnTo>
                    <a:lnTo>
                      <a:pt x="1064160" y="3060277"/>
                    </a:lnTo>
                    <a:lnTo>
                      <a:pt x="1057954" y="3065042"/>
                    </a:lnTo>
                    <a:lnTo>
                      <a:pt x="1049865" y="3073354"/>
                    </a:lnTo>
                    <a:lnTo>
                      <a:pt x="1043326" y="3077010"/>
                    </a:lnTo>
                    <a:lnTo>
                      <a:pt x="1041443" y="3079337"/>
                    </a:lnTo>
                    <a:lnTo>
                      <a:pt x="1037896" y="3085321"/>
                    </a:lnTo>
                    <a:lnTo>
                      <a:pt x="1030915" y="3093300"/>
                    </a:lnTo>
                    <a:lnTo>
                      <a:pt x="1028809" y="3096735"/>
                    </a:lnTo>
                    <a:lnTo>
                      <a:pt x="1026926" y="3101500"/>
                    </a:lnTo>
                    <a:lnTo>
                      <a:pt x="1026926" y="3101500"/>
                    </a:lnTo>
                    <a:cubicBezTo>
                      <a:pt x="1026926" y="3101500"/>
                      <a:pt x="1026926" y="3101500"/>
                      <a:pt x="1026926" y="3101500"/>
                    </a:cubicBezTo>
                    <a:lnTo>
                      <a:pt x="1026926" y="3101500"/>
                    </a:lnTo>
                    <a:cubicBezTo>
                      <a:pt x="1026926" y="3101500"/>
                      <a:pt x="1022493" y="3108482"/>
                      <a:pt x="1022493" y="3108482"/>
                    </a:cubicBezTo>
                    <a:lnTo>
                      <a:pt x="1012520" y="3111252"/>
                    </a:lnTo>
                    <a:lnTo>
                      <a:pt x="1007311" y="3115131"/>
                    </a:lnTo>
                    <a:lnTo>
                      <a:pt x="990911" y="3132418"/>
                    </a:lnTo>
                    <a:lnTo>
                      <a:pt x="980494" y="3148154"/>
                    </a:lnTo>
                    <a:lnTo>
                      <a:pt x="969634" y="3156022"/>
                    </a:lnTo>
                    <a:lnTo>
                      <a:pt x="953233" y="3177631"/>
                    </a:lnTo>
                    <a:lnTo>
                      <a:pt x="950685" y="3181066"/>
                    </a:lnTo>
                    <a:lnTo>
                      <a:pt x="940711" y="3191482"/>
                    </a:lnTo>
                    <a:lnTo>
                      <a:pt x="931070" y="3203229"/>
                    </a:lnTo>
                    <a:lnTo>
                      <a:pt x="930073" y="3206664"/>
                    </a:lnTo>
                    <a:lnTo>
                      <a:pt x="929519" y="3207772"/>
                    </a:lnTo>
                    <a:lnTo>
                      <a:pt x="932068" y="3208881"/>
                    </a:lnTo>
                    <a:lnTo>
                      <a:pt x="933841" y="3205999"/>
                    </a:lnTo>
                    <a:lnTo>
                      <a:pt x="935392" y="3202010"/>
                    </a:lnTo>
                    <a:lnTo>
                      <a:pt x="937387" y="3199794"/>
                    </a:lnTo>
                    <a:lnTo>
                      <a:pt x="938273" y="3205999"/>
                    </a:lnTo>
                    <a:lnTo>
                      <a:pt x="941598" y="3208770"/>
                    </a:lnTo>
                    <a:lnTo>
                      <a:pt x="956779" y="3209435"/>
                    </a:lnTo>
                    <a:lnTo>
                      <a:pt x="958663" y="3208881"/>
                    </a:lnTo>
                    <a:lnTo>
                      <a:pt x="961877" y="3206775"/>
                    </a:lnTo>
                    <a:lnTo>
                      <a:pt x="963761" y="3206332"/>
                    </a:lnTo>
                    <a:lnTo>
                      <a:pt x="964869" y="3206554"/>
                    </a:lnTo>
                    <a:lnTo>
                      <a:pt x="967085" y="3207551"/>
                    </a:lnTo>
                    <a:lnTo>
                      <a:pt x="968304" y="3207772"/>
                    </a:lnTo>
                    <a:lnTo>
                      <a:pt x="969413" y="3206997"/>
                    </a:lnTo>
                    <a:lnTo>
                      <a:pt x="969745" y="3205445"/>
                    </a:lnTo>
                    <a:lnTo>
                      <a:pt x="969967" y="3203894"/>
                    </a:lnTo>
                    <a:lnTo>
                      <a:pt x="970631" y="3203229"/>
                    </a:lnTo>
                    <a:lnTo>
                      <a:pt x="971850" y="3203451"/>
                    </a:lnTo>
                    <a:lnTo>
                      <a:pt x="974067" y="3204448"/>
                    </a:lnTo>
                    <a:lnTo>
                      <a:pt x="976615" y="3204670"/>
                    </a:lnTo>
                    <a:lnTo>
                      <a:pt x="977281" y="3204670"/>
                    </a:lnTo>
                    <a:cubicBezTo>
                      <a:pt x="977281" y="3204670"/>
                      <a:pt x="979496" y="3201678"/>
                      <a:pt x="979496" y="3201678"/>
                    </a:cubicBezTo>
                    <a:lnTo>
                      <a:pt x="982267" y="3197023"/>
                    </a:lnTo>
                    <a:lnTo>
                      <a:pt x="984594" y="3194364"/>
                    </a:lnTo>
                    <a:lnTo>
                      <a:pt x="984926" y="3193588"/>
                    </a:lnTo>
                    <a:lnTo>
                      <a:pt x="985259" y="3192813"/>
                    </a:lnTo>
                    <a:lnTo>
                      <a:pt x="986257" y="3192037"/>
                    </a:lnTo>
                    <a:lnTo>
                      <a:pt x="987586" y="3191704"/>
                    </a:lnTo>
                    <a:lnTo>
                      <a:pt x="989027" y="3192037"/>
                    </a:lnTo>
                    <a:lnTo>
                      <a:pt x="990467" y="3192813"/>
                    </a:lnTo>
                    <a:lnTo>
                      <a:pt x="991687" y="3193810"/>
                    </a:lnTo>
                    <a:lnTo>
                      <a:pt x="991465" y="3191815"/>
                    </a:lnTo>
                    <a:lnTo>
                      <a:pt x="991022" y="3190153"/>
                    </a:lnTo>
                    <a:lnTo>
                      <a:pt x="990246" y="3188712"/>
                    </a:lnTo>
                    <a:lnTo>
                      <a:pt x="989248" y="3187493"/>
                    </a:lnTo>
                    <a:lnTo>
                      <a:pt x="991576" y="3186053"/>
                    </a:lnTo>
                    <a:lnTo>
                      <a:pt x="994124" y="3187050"/>
                    </a:lnTo>
                    <a:lnTo>
                      <a:pt x="996230" y="3186828"/>
                    </a:lnTo>
                    <a:lnTo>
                      <a:pt x="997116" y="3181731"/>
                    </a:lnTo>
                    <a:lnTo>
                      <a:pt x="998224" y="3177298"/>
                    </a:lnTo>
                    <a:lnTo>
                      <a:pt x="1000884" y="3175858"/>
                    </a:lnTo>
                    <a:lnTo>
                      <a:pt x="1006757" y="3176301"/>
                    </a:lnTo>
                    <a:lnTo>
                      <a:pt x="1008087" y="3175747"/>
                    </a:lnTo>
                    <a:lnTo>
                      <a:pt x="1010414" y="3173530"/>
                    </a:lnTo>
                    <a:lnTo>
                      <a:pt x="1011855" y="3172976"/>
                    </a:lnTo>
                    <a:lnTo>
                      <a:pt x="1017839" y="3173309"/>
                    </a:lnTo>
                    <a:lnTo>
                      <a:pt x="1019169" y="3172312"/>
                    </a:lnTo>
                    <a:lnTo>
                      <a:pt x="1021163" y="3169319"/>
                    </a:lnTo>
                    <a:lnTo>
                      <a:pt x="1025152" y="3165552"/>
                    </a:lnTo>
                    <a:lnTo>
                      <a:pt x="1027037" y="3162892"/>
                    </a:lnTo>
                    <a:lnTo>
                      <a:pt x="1031137" y="3160454"/>
                    </a:lnTo>
                    <a:lnTo>
                      <a:pt x="1034683" y="3164443"/>
                    </a:lnTo>
                    <a:lnTo>
                      <a:pt x="1036124" y="3170982"/>
                    </a:lnTo>
                    <a:lnTo>
                      <a:pt x="1033685" y="3176301"/>
                    </a:lnTo>
                    <a:lnTo>
                      <a:pt x="1031802" y="3175747"/>
                    </a:lnTo>
                    <a:lnTo>
                      <a:pt x="1029363" y="3174085"/>
                    </a:lnTo>
                    <a:lnTo>
                      <a:pt x="1027037" y="3173530"/>
                    </a:lnTo>
                    <a:lnTo>
                      <a:pt x="1025928" y="3176301"/>
                    </a:lnTo>
                    <a:lnTo>
                      <a:pt x="1026482" y="3179515"/>
                    </a:lnTo>
                    <a:lnTo>
                      <a:pt x="1029585" y="3185609"/>
                    </a:lnTo>
                    <a:lnTo>
                      <a:pt x="1030583" y="3188823"/>
                    </a:lnTo>
                    <a:lnTo>
                      <a:pt x="1028145" y="3188823"/>
                    </a:lnTo>
                    <a:cubicBezTo>
                      <a:pt x="1028145" y="3188823"/>
                      <a:pt x="1027480" y="3193699"/>
                      <a:pt x="1027480" y="3193699"/>
                    </a:cubicBezTo>
                    <a:lnTo>
                      <a:pt x="1028034" y="3197467"/>
                    </a:lnTo>
                    <a:lnTo>
                      <a:pt x="1027812" y="3202675"/>
                    </a:lnTo>
                    <a:lnTo>
                      <a:pt x="1027812" y="3207440"/>
                    </a:lnTo>
                    <a:cubicBezTo>
                      <a:pt x="1027812" y="3207440"/>
                      <a:pt x="1030693" y="3211208"/>
                      <a:pt x="1030693" y="3211208"/>
                    </a:cubicBezTo>
                    <a:lnTo>
                      <a:pt x="1032134" y="3215419"/>
                    </a:lnTo>
                    <a:lnTo>
                      <a:pt x="1033020" y="3220295"/>
                    </a:lnTo>
                    <a:lnTo>
                      <a:pt x="1032467" y="3224284"/>
                    </a:lnTo>
                    <a:lnTo>
                      <a:pt x="1030250" y="3225503"/>
                    </a:lnTo>
                    <a:lnTo>
                      <a:pt x="1027480" y="3223619"/>
                    </a:lnTo>
                    <a:lnTo>
                      <a:pt x="1022715" y="3217967"/>
                    </a:lnTo>
                    <a:lnTo>
                      <a:pt x="1014404" y="3212981"/>
                    </a:lnTo>
                    <a:lnTo>
                      <a:pt x="1012187" y="3210210"/>
                    </a:lnTo>
                    <a:lnTo>
                      <a:pt x="1011522" y="3207994"/>
                    </a:lnTo>
                    <a:lnTo>
                      <a:pt x="1010968" y="3203451"/>
                    </a:lnTo>
                    <a:lnTo>
                      <a:pt x="1010303" y="3201567"/>
                    </a:lnTo>
                    <a:lnTo>
                      <a:pt x="1008752" y="3200458"/>
                    </a:lnTo>
                    <a:lnTo>
                      <a:pt x="1006425" y="3200126"/>
                    </a:lnTo>
                    <a:lnTo>
                      <a:pt x="1004098" y="3200458"/>
                    </a:lnTo>
                    <a:lnTo>
                      <a:pt x="1002546" y="3201567"/>
                    </a:lnTo>
                    <a:lnTo>
                      <a:pt x="1004209" y="3206221"/>
                    </a:lnTo>
                    <a:lnTo>
                      <a:pt x="1011411" y="3217857"/>
                    </a:lnTo>
                    <a:lnTo>
                      <a:pt x="1021496" y="3240685"/>
                    </a:lnTo>
                    <a:lnTo>
                      <a:pt x="1022604" y="3242347"/>
                    </a:lnTo>
                    <a:lnTo>
                      <a:pt x="1024155" y="3243787"/>
                    </a:lnTo>
                    <a:lnTo>
                      <a:pt x="1031248" y="3246890"/>
                    </a:lnTo>
                    <a:lnTo>
                      <a:pt x="1033020" y="3249328"/>
                    </a:lnTo>
                    <a:lnTo>
                      <a:pt x="1034572" y="3250769"/>
                    </a:lnTo>
                    <a:lnTo>
                      <a:pt x="1037121" y="3251434"/>
                    </a:lnTo>
                    <a:lnTo>
                      <a:pt x="1041775" y="3251655"/>
                    </a:lnTo>
                    <a:lnTo>
                      <a:pt x="1042550" y="3250104"/>
                    </a:lnTo>
                    <a:lnTo>
                      <a:pt x="1042550" y="3247223"/>
                    </a:lnTo>
                    <a:cubicBezTo>
                      <a:pt x="1042550" y="3247223"/>
                      <a:pt x="1043104" y="3245339"/>
                      <a:pt x="1043104" y="3245339"/>
                    </a:cubicBezTo>
                    <a:lnTo>
                      <a:pt x="1044989" y="3247112"/>
                    </a:lnTo>
                    <a:lnTo>
                      <a:pt x="1046651" y="3251545"/>
                    </a:lnTo>
                    <a:lnTo>
                      <a:pt x="1048091" y="3257307"/>
                    </a:lnTo>
                    <a:lnTo>
                      <a:pt x="1049976" y="3262294"/>
                    </a:lnTo>
                    <a:lnTo>
                      <a:pt x="1053078" y="3264399"/>
                    </a:lnTo>
                    <a:lnTo>
                      <a:pt x="1057067" y="3265840"/>
                    </a:lnTo>
                    <a:lnTo>
                      <a:pt x="1059838" y="3269497"/>
                    </a:lnTo>
                    <a:lnTo>
                      <a:pt x="1064271" y="3280135"/>
                    </a:lnTo>
                    <a:lnTo>
                      <a:pt x="1067484" y="3284789"/>
                    </a:lnTo>
                    <a:lnTo>
                      <a:pt x="1071695" y="3287670"/>
                    </a:lnTo>
                    <a:lnTo>
                      <a:pt x="1076239" y="3289111"/>
                    </a:lnTo>
                    <a:lnTo>
                      <a:pt x="1094856" y="3289333"/>
                    </a:lnTo>
                    <a:lnTo>
                      <a:pt x="1113140" y="3291216"/>
                    </a:lnTo>
                    <a:lnTo>
                      <a:pt x="1113140" y="3291216"/>
                    </a:lnTo>
                    <a:lnTo>
                      <a:pt x="1117684" y="3289111"/>
                    </a:lnTo>
                    <a:lnTo>
                      <a:pt x="1125330" y="3283903"/>
                    </a:lnTo>
                    <a:lnTo>
                      <a:pt x="1145277" y="3283903"/>
                    </a:lnTo>
                    <a:cubicBezTo>
                      <a:pt x="1145277" y="3283903"/>
                      <a:pt x="1162010" y="3291660"/>
                      <a:pt x="1162010" y="3291660"/>
                    </a:cubicBezTo>
                    <a:lnTo>
                      <a:pt x="1165999" y="3295649"/>
                    </a:lnTo>
                    <a:lnTo>
                      <a:pt x="1167661" y="3299306"/>
                    </a:lnTo>
                    <a:lnTo>
                      <a:pt x="1167661" y="3301744"/>
                    </a:lnTo>
                    <a:cubicBezTo>
                      <a:pt x="1167661" y="3301744"/>
                      <a:pt x="1166886" y="3303960"/>
                      <a:pt x="1166886" y="3303960"/>
                    </a:cubicBezTo>
                    <a:lnTo>
                      <a:pt x="1166664" y="3306731"/>
                    </a:lnTo>
                    <a:lnTo>
                      <a:pt x="1167440" y="3309834"/>
                    </a:lnTo>
                    <a:lnTo>
                      <a:pt x="1168880" y="3312714"/>
                    </a:lnTo>
                    <a:lnTo>
                      <a:pt x="1170321" y="3314599"/>
                    </a:lnTo>
                    <a:lnTo>
                      <a:pt x="1171318" y="3314599"/>
                    </a:lnTo>
                    <a:cubicBezTo>
                      <a:pt x="1171318" y="3314599"/>
                      <a:pt x="1173091" y="3323021"/>
                      <a:pt x="1173091" y="3323021"/>
                    </a:cubicBezTo>
                    <a:lnTo>
                      <a:pt x="1179075" y="3327010"/>
                    </a:lnTo>
                    <a:lnTo>
                      <a:pt x="1202790" y="3329448"/>
                    </a:lnTo>
                    <a:lnTo>
                      <a:pt x="1205560" y="3331664"/>
                    </a:lnTo>
                    <a:lnTo>
                      <a:pt x="1206890" y="3335432"/>
                    </a:lnTo>
                    <a:lnTo>
                      <a:pt x="1205782" y="3337426"/>
                    </a:lnTo>
                    <a:lnTo>
                      <a:pt x="1203787" y="3339200"/>
                    </a:lnTo>
                    <a:lnTo>
                      <a:pt x="1202457" y="3342524"/>
                    </a:lnTo>
                    <a:lnTo>
                      <a:pt x="1204452" y="3344851"/>
                    </a:lnTo>
                    <a:lnTo>
                      <a:pt x="1203565" y="3350724"/>
                    </a:lnTo>
                    <a:lnTo>
                      <a:pt x="1200906" y="3356708"/>
                    </a:lnTo>
                    <a:lnTo>
                      <a:pt x="1197471" y="3359479"/>
                    </a:lnTo>
                    <a:lnTo>
                      <a:pt x="1192151" y="3359036"/>
                    </a:lnTo>
                    <a:lnTo>
                      <a:pt x="1163561" y="3348286"/>
                    </a:lnTo>
                    <a:lnTo>
                      <a:pt x="1156912" y="3343300"/>
                    </a:lnTo>
                    <a:lnTo>
                      <a:pt x="1122449" y="3336872"/>
                    </a:lnTo>
                    <a:lnTo>
                      <a:pt x="1095964" y="3330113"/>
                    </a:lnTo>
                    <a:lnTo>
                      <a:pt x="1084106" y="3329115"/>
                    </a:lnTo>
                    <a:lnTo>
                      <a:pt x="1079452" y="3330999"/>
                    </a:lnTo>
                    <a:lnTo>
                      <a:pt x="1075906" y="3334324"/>
                    </a:lnTo>
                    <a:lnTo>
                      <a:pt x="1070476" y="3342524"/>
                    </a:lnTo>
                    <a:lnTo>
                      <a:pt x="1067484" y="3345627"/>
                    </a:lnTo>
                    <a:lnTo>
                      <a:pt x="1066598" y="3345959"/>
                    </a:lnTo>
                    <a:lnTo>
                      <a:pt x="1063606" y="3345627"/>
                    </a:lnTo>
                    <a:lnTo>
                      <a:pt x="1069368" y="3352165"/>
                    </a:lnTo>
                    <a:lnTo>
                      <a:pt x="1069811" y="3355378"/>
                    </a:lnTo>
                    <a:lnTo>
                      <a:pt x="1067152" y="3361917"/>
                    </a:lnTo>
                    <a:lnTo>
                      <a:pt x="1063273" y="3367901"/>
                    </a:lnTo>
                    <a:lnTo>
                      <a:pt x="1062165" y="3368787"/>
                    </a:lnTo>
                    <a:lnTo>
                      <a:pt x="1061278" y="3369009"/>
                    </a:lnTo>
                    <a:lnTo>
                      <a:pt x="1058287" y="3371225"/>
                    </a:lnTo>
                    <a:lnTo>
                      <a:pt x="1056846" y="3371779"/>
                    </a:lnTo>
                    <a:lnTo>
                      <a:pt x="1054186" y="3370782"/>
                    </a:lnTo>
                    <a:lnTo>
                      <a:pt x="1052856" y="3371225"/>
                    </a:lnTo>
                    <a:lnTo>
                      <a:pt x="1048535" y="3377209"/>
                    </a:lnTo>
                    <a:lnTo>
                      <a:pt x="1046983" y="3378096"/>
                    </a:lnTo>
                    <a:lnTo>
                      <a:pt x="1044878" y="3377542"/>
                    </a:lnTo>
                    <a:lnTo>
                      <a:pt x="1041553" y="3375215"/>
                    </a:lnTo>
                    <a:lnTo>
                      <a:pt x="1039448" y="3375215"/>
                    </a:lnTo>
                    <a:cubicBezTo>
                      <a:pt x="1039448" y="3375215"/>
                      <a:pt x="1035791" y="3377542"/>
                      <a:pt x="1035791" y="3377542"/>
                    </a:cubicBezTo>
                    <a:lnTo>
                      <a:pt x="1034018" y="3377985"/>
                    </a:lnTo>
                    <a:lnTo>
                      <a:pt x="1031913" y="3376655"/>
                    </a:lnTo>
                    <a:lnTo>
                      <a:pt x="1031248" y="3375658"/>
                    </a:lnTo>
                    <a:lnTo>
                      <a:pt x="1030139" y="3372998"/>
                    </a:lnTo>
                    <a:lnTo>
                      <a:pt x="1029585" y="3372001"/>
                    </a:lnTo>
                    <a:lnTo>
                      <a:pt x="1028477" y="3371114"/>
                    </a:lnTo>
                    <a:lnTo>
                      <a:pt x="1026150" y="3370450"/>
                    </a:lnTo>
                    <a:lnTo>
                      <a:pt x="1022937" y="3368455"/>
                    </a:lnTo>
                    <a:lnTo>
                      <a:pt x="1018615" y="3367347"/>
                    </a:lnTo>
                    <a:lnTo>
                      <a:pt x="1015290" y="3362914"/>
                    </a:lnTo>
                    <a:lnTo>
                      <a:pt x="1013406" y="3361584"/>
                    </a:lnTo>
                    <a:lnTo>
                      <a:pt x="1011300" y="3361030"/>
                    </a:lnTo>
                    <a:lnTo>
                      <a:pt x="1009417" y="3361252"/>
                    </a:lnTo>
                    <a:lnTo>
                      <a:pt x="1006646" y="3363357"/>
                    </a:lnTo>
                    <a:lnTo>
                      <a:pt x="1003544" y="3367125"/>
                    </a:lnTo>
                    <a:lnTo>
                      <a:pt x="1001106" y="3372001"/>
                    </a:lnTo>
                    <a:lnTo>
                      <a:pt x="1000109" y="3377320"/>
                    </a:lnTo>
                    <a:lnTo>
                      <a:pt x="1000441" y="3389510"/>
                    </a:lnTo>
                    <a:lnTo>
                      <a:pt x="999998" y="3395494"/>
                    </a:lnTo>
                    <a:lnTo>
                      <a:pt x="998557" y="3401256"/>
                    </a:lnTo>
                    <a:lnTo>
                      <a:pt x="995233" y="3404913"/>
                    </a:lnTo>
                    <a:lnTo>
                      <a:pt x="990800" y="3404470"/>
                    </a:lnTo>
                    <a:lnTo>
                      <a:pt x="978167" y="3399372"/>
                    </a:lnTo>
                    <a:lnTo>
                      <a:pt x="976505" y="3394940"/>
                    </a:lnTo>
                    <a:lnTo>
                      <a:pt x="975396" y="3389399"/>
                    </a:lnTo>
                    <a:lnTo>
                      <a:pt x="973735" y="3384301"/>
                    </a:lnTo>
                    <a:lnTo>
                      <a:pt x="970853" y="3380423"/>
                    </a:lnTo>
                    <a:lnTo>
                      <a:pt x="966753" y="3376766"/>
                    </a:lnTo>
                    <a:lnTo>
                      <a:pt x="962542" y="3375215"/>
                    </a:lnTo>
                    <a:lnTo>
                      <a:pt x="959328" y="3377431"/>
                    </a:lnTo>
                    <a:lnTo>
                      <a:pt x="953455" y="3384523"/>
                    </a:lnTo>
                    <a:lnTo>
                      <a:pt x="953233" y="3387958"/>
                    </a:lnTo>
                    <a:lnTo>
                      <a:pt x="952125" y="3394164"/>
                    </a:lnTo>
                    <a:lnTo>
                      <a:pt x="951904" y="3396934"/>
                    </a:lnTo>
                    <a:lnTo>
                      <a:pt x="952679" y="3401810"/>
                    </a:lnTo>
                    <a:lnTo>
                      <a:pt x="954452" y="3406686"/>
                    </a:lnTo>
                    <a:lnTo>
                      <a:pt x="958553" y="3414443"/>
                    </a:lnTo>
                    <a:lnTo>
                      <a:pt x="960880" y="3424860"/>
                    </a:lnTo>
                    <a:lnTo>
                      <a:pt x="958885" y="3436052"/>
                    </a:lnTo>
                    <a:lnTo>
                      <a:pt x="954785" y="3446358"/>
                    </a:lnTo>
                    <a:lnTo>
                      <a:pt x="957001" y="3450569"/>
                    </a:lnTo>
                    <a:lnTo>
                      <a:pt x="962098" y="3453229"/>
                    </a:lnTo>
                    <a:lnTo>
                      <a:pt x="964537" y="3455777"/>
                    </a:lnTo>
                    <a:lnTo>
                      <a:pt x="967196" y="3462426"/>
                    </a:lnTo>
                    <a:lnTo>
                      <a:pt x="968304" y="3464421"/>
                    </a:lnTo>
                    <a:lnTo>
                      <a:pt x="969634" y="3465972"/>
                    </a:lnTo>
                    <a:lnTo>
                      <a:pt x="972515" y="3468521"/>
                    </a:lnTo>
                    <a:lnTo>
                      <a:pt x="973735" y="3470072"/>
                    </a:lnTo>
                    <a:lnTo>
                      <a:pt x="973180" y="3474283"/>
                    </a:lnTo>
                    <a:lnTo>
                      <a:pt x="970410" y="3472510"/>
                    </a:lnTo>
                    <a:lnTo>
                      <a:pt x="965423" y="3476611"/>
                    </a:lnTo>
                    <a:lnTo>
                      <a:pt x="956226" y="3477386"/>
                    </a:lnTo>
                    <a:lnTo>
                      <a:pt x="952679" y="3479159"/>
                    </a:lnTo>
                    <a:lnTo>
                      <a:pt x="960880" y="3482484"/>
                    </a:lnTo>
                    <a:lnTo>
                      <a:pt x="963539" y="3482484"/>
                    </a:lnTo>
                    <a:cubicBezTo>
                      <a:pt x="963539" y="3482484"/>
                      <a:pt x="961212" y="3485476"/>
                      <a:pt x="961212" y="3485476"/>
                    </a:cubicBezTo>
                    <a:lnTo>
                      <a:pt x="947914" y="3485254"/>
                    </a:lnTo>
                    <a:lnTo>
                      <a:pt x="941598" y="3488800"/>
                    </a:lnTo>
                    <a:lnTo>
                      <a:pt x="939160" y="3492014"/>
                    </a:lnTo>
                    <a:lnTo>
                      <a:pt x="940157" y="3495892"/>
                    </a:lnTo>
                    <a:lnTo>
                      <a:pt x="938163" y="3500658"/>
                    </a:lnTo>
                    <a:lnTo>
                      <a:pt x="934616" y="3517280"/>
                    </a:lnTo>
                    <a:lnTo>
                      <a:pt x="928079" y="3535786"/>
                    </a:lnTo>
                    <a:lnTo>
                      <a:pt x="926083" y="3540440"/>
                    </a:lnTo>
                    <a:lnTo>
                      <a:pt x="921207" y="3549527"/>
                    </a:lnTo>
                    <a:lnTo>
                      <a:pt x="919989" y="3554514"/>
                    </a:lnTo>
                    <a:lnTo>
                      <a:pt x="917994" y="3557727"/>
                    </a:lnTo>
                    <a:lnTo>
                      <a:pt x="917772" y="3557949"/>
                    </a:lnTo>
                    <a:lnTo>
                      <a:pt x="907688" y="3567036"/>
                    </a:lnTo>
                    <a:lnTo>
                      <a:pt x="893282" y="3580001"/>
                    </a:lnTo>
                    <a:lnTo>
                      <a:pt x="889736" y="3592413"/>
                    </a:lnTo>
                    <a:lnTo>
                      <a:pt x="885747" y="3606375"/>
                    </a:lnTo>
                    <a:lnTo>
                      <a:pt x="887853" y="3616238"/>
                    </a:lnTo>
                    <a:lnTo>
                      <a:pt x="890179" y="3627319"/>
                    </a:lnTo>
                    <a:lnTo>
                      <a:pt x="895831" y="3654248"/>
                    </a:lnTo>
                    <a:lnTo>
                      <a:pt x="902148" y="3684389"/>
                    </a:lnTo>
                    <a:lnTo>
                      <a:pt x="895277" y="3700679"/>
                    </a:lnTo>
                    <a:lnTo>
                      <a:pt x="893947" y="3711650"/>
                    </a:lnTo>
                    <a:lnTo>
                      <a:pt x="895388" y="3721845"/>
                    </a:lnTo>
                    <a:lnTo>
                      <a:pt x="898158" y="3727607"/>
                    </a:lnTo>
                    <a:lnTo>
                      <a:pt x="900485" y="3732483"/>
                    </a:lnTo>
                    <a:lnTo>
                      <a:pt x="905029" y="3742346"/>
                    </a:lnTo>
                    <a:lnTo>
                      <a:pt x="910791" y="3750435"/>
                    </a:lnTo>
                    <a:lnTo>
                      <a:pt x="911456" y="3756641"/>
                    </a:lnTo>
                    <a:lnTo>
                      <a:pt x="910681" y="3762293"/>
                    </a:lnTo>
                    <a:lnTo>
                      <a:pt x="910681" y="3768498"/>
                    </a:lnTo>
                    <a:cubicBezTo>
                      <a:pt x="910681" y="3768498"/>
                      <a:pt x="913007" y="3769385"/>
                      <a:pt x="913007" y="3769385"/>
                    </a:cubicBezTo>
                    <a:lnTo>
                      <a:pt x="915113" y="3771158"/>
                    </a:lnTo>
                    <a:lnTo>
                      <a:pt x="915778" y="3776366"/>
                    </a:lnTo>
                    <a:lnTo>
                      <a:pt x="915224" y="3779136"/>
                    </a:lnTo>
                    <a:lnTo>
                      <a:pt x="914448" y="3781464"/>
                    </a:lnTo>
                    <a:lnTo>
                      <a:pt x="914005" y="3783902"/>
                    </a:lnTo>
                    <a:lnTo>
                      <a:pt x="914670" y="3786894"/>
                    </a:lnTo>
                    <a:lnTo>
                      <a:pt x="915556" y="3788113"/>
                    </a:lnTo>
                    <a:lnTo>
                      <a:pt x="927081" y="3792767"/>
                    </a:lnTo>
                    <a:lnTo>
                      <a:pt x="928965" y="3794872"/>
                    </a:lnTo>
                    <a:lnTo>
                      <a:pt x="929962" y="3799083"/>
                    </a:lnTo>
                    <a:lnTo>
                      <a:pt x="928522" y="3801965"/>
                    </a:lnTo>
                    <a:lnTo>
                      <a:pt x="925862" y="3803848"/>
                    </a:lnTo>
                    <a:lnTo>
                      <a:pt x="918770" y="3806730"/>
                    </a:lnTo>
                    <a:lnTo>
                      <a:pt x="902369" y="3809278"/>
                    </a:lnTo>
                    <a:lnTo>
                      <a:pt x="900264" y="3809611"/>
                    </a:lnTo>
                    <a:lnTo>
                      <a:pt x="898823" y="3810497"/>
                    </a:lnTo>
                    <a:lnTo>
                      <a:pt x="899710" y="3810941"/>
                    </a:lnTo>
                    <a:lnTo>
                      <a:pt x="902148" y="3813157"/>
                    </a:lnTo>
                    <a:lnTo>
                      <a:pt x="899044" y="3814708"/>
                    </a:lnTo>
                    <a:lnTo>
                      <a:pt x="897494" y="3815927"/>
                    </a:lnTo>
                    <a:lnTo>
                      <a:pt x="896385" y="3817811"/>
                    </a:lnTo>
                    <a:lnTo>
                      <a:pt x="895831" y="3821357"/>
                    </a:lnTo>
                    <a:lnTo>
                      <a:pt x="897050" y="3827341"/>
                    </a:lnTo>
                    <a:lnTo>
                      <a:pt x="897050" y="3830001"/>
                    </a:lnTo>
                    <a:cubicBezTo>
                      <a:pt x="897050" y="3830001"/>
                      <a:pt x="894944" y="3832106"/>
                      <a:pt x="894944" y="3832106"/>
                    </a:cubicBezTo>
                    <a:lnTo>
                      <a:pt x="885525" y="3835431"/>
                    </a:lnTo>
                    <a:lnTo>
                      <a:pt x="883642" y="3837314"/>
                    </a:lnTo>
                    <a:lnTo>
                      <a:pt x="882866" y="3838534"/>
                    </a:lnTo>
                    <a:lnTo>
                      <a:pt x="882312" y="3840196"/>
                    </a:lnTo>
                    <a:lnTo>
                      <a:pt x="881979" y="3842301"/>
                    </a:lnTo>
                    <a:lnTo>
                      <a:pt x="881979" y="3843409"/>
                    </a:lnTo>
                    <a:cubicBezTo>
                      <a:pt x="881979" y="3843409"/>
                      <a:pt x="882312" y="3844296"/>
                      <a:pt x="882312" y="3844296"/>
                    </a:cubicBezTo>
                    <a:lnTo>
                      <a:pt x="882644" y="3847066"/>
                    </a:lnTo>
                    <a:lnTo>
                      <a:pt x="882866" y="3847731"/>
                    </a:lnTo>
                    <a:lnTo>
                      <a:pt x="883088" y="3848507"/>
                    </a:lnTo>
                    <a:lnTo>
                      <a:pt x="882866" y="3852829"/>
                    </a:lnTo>
                    <a:lnTo>
                      <a:pt x="882533" y="3853715"/>
                    </a:lnTo>
                    <a:lnTo>
                      <a:pt x="881757" y="3854712"/>
                    </a:lnTo>
                    <a:lnTo>
                      <a:pt x="880317" y="3855377"/>
                    </a:lnTo>
                    <a:lnTo>
                      <a:pt x="878766" y="3855377"/>
                    </a:lnTo>
                    <a:cubicBezTo>
                      <a:pt x="878766" y="3855377"/>
                      <a:pt x="877325" y="3855932"/>
                      <a:pt x="877325" y="3855932"/>
                    </a:cubicBezTo>
                    <a:lnTo>
                      <a:pt x="876327" y="3857705"/>
                    </a:lnTo>
                    <a:lnTo>
                      <a:pt x="876327" y="3860364"/>
                    </a:lnTo>
                    <a:cubicBezTo>
                      <a:pt x="876327" y="3860364"/>
                      <a:pt x="877214" y="3863910"/>
                      <a:pt x="877214" y="3863910"/>
                    </a:cubicBezTo>
                    <a:lnTo>
                      <a:pt x="878322" y="3867235"/>
                    </a:lnTo>
                    <a:lnTo>
                      <a:pt x="879209" y="3869451"/>
                    </a:lnTo>
                    <a:lnTo>
                      <a:pt x="899044" y="3869229"/>
                    </a:lnTo>
                    <a:lnTo>
                      <a:pt x="898380" y="3876876"/>
                    </a:lnTo>
                    <a:lnTo>
                      <a:pt x="898712" y="3881862"/>
                    </a:lnTo>
                    <a:lnTo>
                      <a:pt x="897494" y="3886184"/>
                    </a:lnTo>
                    <a:lnTo>
                      <a:pt x="897050" y="3889841"/>
                    </a:lnTo>
                    <a:lnTo>
                      <a:pt x="899931" y="3892944"/>
                    </a:lnTo>
                    <a:lnTo>
                      <a:pt x="911788" y="3898595"/>
                    </a:lnTo>
                    <a:lnTo>
                      <a:pt x="917883" y="3905466"/>
                    </a:lnTo>
                    <a:lnTo>
                      <a:pt x="919435" y="3907239"/>
                    </a:lnTo>
                    <a:lnTo>
                      <a:pt x="930959" y="3914442"/>
                    </a:lnTo>
                    <a:lnTo>
                      <a:pt x="933065" y="3916326"/>
                    </a:lnTo>
                    <a:lnTo>
                      <a:pt x="934505" y="3919318"/>
                    </a:lnTo>
                    <a:lnTo>
                      <a:pt x="935170" y="3924194"/>
                    </a:lnTo>
                    <a:lnTo>
                      <a:pt x="934616" y="3935940"/>
                    </a:lnTo>
                    <a:lnTo>
                      <a:pt x="933841" y="3942367"/>
                    </a:lnTo>
                    <a:lnTo>
                      <a:pt x="932733" y="3946800"/>
                    </a:lnTo>
                    <a:lnTo>
                      <a:pt x="929297" y="3950125"/>
                    </a:lnTo>
                    <a:lnTo>
                      <a:pt x="918770" y="3955222"/>
                    </a:lnTo>
                    <a:lnTo>
                      <a:pt x="916664" y="3958325"/>
                    </a:lnTo>
                    <a:lnTo>
                      <a:pt x="918216" y="3962093"/>
                    </a:lnTo>
                    <a:lnTo>
                      <a:pt x="921207" y="3963644"/>
                    </a:lnTo>
                    <a:lnTo>
                      <a:pt x="923868" y="3965750"/>
                    </a:lnTo>
                    <a:lnTo>
                      <a:pt x="924422" y="3971069"/>
                    </a:lnTo>
                    <a:lnTo>
                      <a:pt x="923868" y="3973285"/>
                    </a:lnTo>
                    <a:lnTo>
                      <a:pt x="921983" y="3977829"/>
                    </a:lnTo>
                    <a:lnTo>
                      <a:pt x="921318" y="3980156"/>
                    </a:lnTo>
                    <a:lnTo>
                      <a:pt x="920986" y="3982261"/>
                    </a:lnTo>
                    <a:lnTo>
                      <a:pt x="920764" y="3986361"/>
                    </a:lnTo>
                    <a:lnTo>
                      <a:pt x="920432" y="3988688"/>
                    </a:lnTo>
                    <a:lnTo>
                      <a:pt x="912896" y="4004867"/>
                    </a:lnTo>
                    <a:lnTo>
                      <a:pt x="910570" y="4012181"/>
                    </a:lnTo>
                    <a:lnTo>
                      <a:pt x="912342" y="4012624"/>
                    </a:lnTo>
                    <a:lnTo>
                      <a:pt x="914227" y="4013179"/>
                    </a:lnTo>
                    <a:lnTo>
                      <a:pt x="923646" y="4007859"/>
                    </a:lnTo>
                    <a:lnTo>
                      <a:pt x="928411" y="4006530"/>
                    </a:lnTo>
                    <a:lnTo>
                      <a:pt x="933398" y="4007970"/>
                    </a:lnTo>
                    <a:lnTo>
                      <a:pt x="935835" y="4010076"/>
                    </a:lnTo>
                    <a:lnTo>
                      <a:pt x="940268" y="4015173"/>
                    </a:lnTo>
                    <a:lnTo>
                      <a:pt x="942817" y="4017168"/>
                    </a:lnTo>
                    <a:lnTo>
                      <a:pt x="943371" y="4020160"/>
                    </a:lnTo>
                    <a:lnTo>
                      <a:pt x="941266" y="4024925"/>
                    </a:lnTo>
                    <a:lnTo>
                      <a:pt x="938495" y="4029801"/>
                    </a:lnTo>
                    <a:lnTo>
                      <a:pt x="937276" y="4033236"/>
                    </a:lnTo>
                    <a:lnTo>
                      <a:pt x="939270" y="4036782"/>
                    </a:lnTo>
                    <a:lnTo>
                      <a:pt x="950463" y="4044761"/>
                    </a:lnTo>
                    <a:lnTo>
                      <a:pt x="951682" y="4048307"/>
                    </a:lnTo>
                    <a:lnTo>
                      <a:pt x="951682" y="4057615"/>
                    </a:lnTo>
                    <a:cubicBezTo>
                      <a:pt x="951682" y="4057615"/>
                      <a:pt x="952347" y="4061937"/>
                      <a:pt x="952347" y="4061937"/>
                    </a:cubicBezTo>
                    <a:lnTo>
                      <a:pt x="953898" y="4065262"/>
                    </a:lnTo>
                    <a:lnTo>
                      <a:pt x="955893" y="4067478"/>
                    </a:lnTo>
                    <a:lnTo>
                      <a:pt x="964980" y="4071911"/>
                    </a:lnTo>
                    <a:lnTo>
                      <a:pt x="966974" y="4073462"/>
                    </a:lnTo>
                    <a:lnTo>
                      <a:pt x="967639" y="4075900"/>
                    </a:lnTo>
                    <a:lnTo>
                      <a:pt x="966864" y="4077673"/>
                    </a:lnTo>
                    <a:lnTo>
                      <a:pt x="963872" y="4080443"/>
                    </a:lnTo>
                    <a:lnTo>
                      <a:pt x="963207" y="4082881"/>
                    </a:lnTo>
                    <a:lnTo>
                      <a:pt x="963539" y="4084876"/>
                    </a:lnTo>
                    <a:lnTo>
                      <a:pt x="964426" y="4086649"/>
                    </a:lnTo>
                    <a:lnTo>
                      <a:pt x="970299" y="4094185"/>
                    </a:lnTo>
                    <a:lnTo>
                      <a:pt x="971185" y="4095847"/>
                    </a:lnTo>
                    <a:lnTo>
                      <a:pt x="971629" y="4098063"/>
                    </a:lnTo>
                    <a:lnTo>
                      <a:pt x="971185" y="4105044"/>
                    </a:lnTo>
                    <a:lnTo>
                      <a:pt x="971518" y="4109699"/>
                    </a:lnTo>
                    <a:lnTo>
                      <a:pt x="972294" y="4113799"/>
                    </a:lnTo>
                    <a:lnTo>
                      <a:pt x="976837" y="4127762"/>
                    </a:lnTo>
                    <a:lnTo>
                      <a:pt x="977170" y="4129978"/>
                    </a:lnTo>
                    <a:lnTo>
                      <a:pt x="976948" y="4132970"/>
                    </a:lnTo>
                    <a:lnTo>
                      <a:pt x="976283" y="4134521"/>
                    </a:lnTo>
                    <a:lnTo>
                      <a:pt x="975396" y="4135851"/>
                    </a:lnTo>
                    <a:lnTo>
                      <a:pt x="974510" y="4138067"/>
                    </a:lnTo>
                    <a:lnTo>
                      <a:pt x="973513" y="4142832"/>
                    </a:lnTo>
                    <a:lnTo>
                      <a:pt x="972848" y="4147597"/>
                    </a:lnTo>
                    <a:lnTo>
                      <a:pt x="971740" y="4152141"/>
                    </a:lnTo>
                    <a:lnTo>
                      <a:pt x="969413" y="4156019"/>
                    </a:lnTo>
                    <a:lnTo>
                      <a:pt x="971740" y="4159455"/>
                    </a:lnTo>
                    <a:lnTo>
                      <a:pt x="979607" y="4168098"/>
                    </a:lnTo>
                    <a:lnTo>
                      <a:pt x="983154" y="4173085"/>
                    </a:lnTo>
                    <a:lnTo>
                      <a:pt x="985481" y="4175412"/>
                    </a:lnTo>
                    <a:lnTo>
                      <a:pt x="987919" y="4176188"/>
                    </a:lnTo>
                    <a:lnTo>
                      <a:pt x="990467" y="4174636"/>
                    </a:lnTo>
                    <a:lnTo>
                      <a:pt x="994235" y="4168763"/>
                    </a:lnTo>
                    <a:lnTo>
                      <a:pt x="996895" y="4166880"/>
                    </a:lnTo>
                    <a:lnTo>
                      <a:pt x="1013628" y="4164995"/>
                    </a:lnTo>
                    <a:lnTo>
                      <a:pt x="1020055" y="4166104"/>
                    </a:lnTo>
                    <a:lnTo>
                      <a:pt x="1021939" y="4166880"/>
                    </a:lnTo>
                    <a:lnTo>
                      <a:pt x="1022937" y="4167988"/>
                    </a:lnTo>
                    <a:lnTo>
                      <a:pt x="1024820" y="4171534"/>
                    </a:lnTo>
                    <a:lnTo>
                      <a:pt x="1028809" y="4177185"/>
                    </a:lnTo>
                    <a:lnTo>
                      <a:pt x="1029807" y="4179291"/>
                    </a:lnTo>
                    <a:lnTo>
                      <a:pt x="1030915" y="4184056"/>
                    </a:lnTo>
                    <a:lnTo>
                      <a:pt x="1031580" y="4188821"/>
                    </a:lnTo>
                    <a:lnTo>
                      <a:pt x="1032799" y="4192921"/>
                    </a:lnTo>
                    <a:lnTo>
                      <a:pt x="1035680" y="4195581"/>
                    </a:lnTo>
                    <a:lnTo>
                      <a:pt x="1044435" y="4198019"/>
                    </a:lnTo>
                    <a:lnTo>
                      <a:pt x="1046872" y="4197354"/>
                    </a:lnTo>
                    <a:lnTo>
                      <a:pt x="1047094" y="4192699"/>
                    </a:lnTo>
                    <a:lnTo>
                      <a:pt x="1050086" y="4189597"/>
                    </a:lnTo>
                    <a:lnTo>
                      <a:pt x="1057178" y="4186383"/>
                    </a:lnTo>
                    <a:lnTo>
                      <a:pt x="1057178" y="4186383"/>
                    </a:lnTo>
                    <a:cubicBezTo>
                      <a:pt x="1057178" y="4186383"/>
                      <a:pt x="1057178" y="4186383"/>
                      <a:pt x="1057178" y="4186383"/>
                    </a:cubicBezTo>
                    <a:lnTo>
                      <a:pt x="1057178" y="4186383"/>
                    </a:lnTo>
                    <a:cubicBezTo>
                      <a:pt x="1057178" y="4186383"/>
                      <a:pt x="1063827" y="4182061"/>
                      <a:pt x="1063827" y="4182061"/>
                    </a:cubicBezTo>
                    <a:lnTo>
                      <a:pt x="1069479" y="4179956"/>
                    </a:lnTo>
                    <a:lnTo>
                      <a:pt x="1076017" y="4180177"/>
                    </a:lnTo>
                    <a:lnTo>
                      <a:pt x="1082444" y="4182394"/>
                    </a:lnTo>
                    <a:lnTo>
                      <a:pt x="1087874" y="4186383"/>
                    </a:lnTo>
                    <a:lnTo>
                      <a:pt x="1091420" y="4189153"/>
                    </a:lnTo>
                    <a:lnTo>
                      <a:pt x="1108818" y="4194029"/>
                    </a:lnTo>
                    <a:lnTo>
                      <a:pt x="1110924" y="4195248"/>
                    </a:lnTo>
                    <a:lnTo>
                      <a:pt x="1112919" y="4197243"/>
                    </a:lnTo>
                    <a:lnTo>
                      <a:pt x="1115024" y="4200013"/>
                    </a:lnTo>
                    <a:lnTo>
                      <a:pt x="1116132" y="4201897"/>
                    </a:lnTo>
                    <a:lnTo>
                      <a:pt x="1116465" y="4203559"/>
                    </a:lnTo>
                    <a:lnTo>
                      <a:pt x="1116021" y="4204889"/>
                    </a:lnTo>
                    <a:lnTo>
                      <a:pt x="1115245" y="4205111"/>
                    </a:lnTo>
                    <a:lnTo>
                      <a:pt x="1114359" y="4205111"/>
                    </a:lnTo>
                    <a:cubicBezTo>
                      <a:pt x="1114359" y="4205111"/>
                      <a:pt x="1113473" y="4205443"/>
                      <a:pt x="1113473" y="4205443"/>
                    </a:cubicBezTo>
                    <a:lnTo>
                      <a:pt x="1112364" y="4206330"/>
                    </a:lnTo>
                    <a:lnTo>
                      <a:pt x="1111478" y="4206773"/>
                    </a:lnTo>
                    <a:lnTo>
                      <a:pt x="1110591" y="4207438"/>
                    </a:lnTo>
                    <a:lnTo>
                      <a:pt x="1109705" y="4209100"/>
                    </a:lnTo>
                    <a:lnTo>
                      <a:pt x="1109372" y="4210873"/>
                    </a:lnTo>
                    <a:lnTo>
                      <a:pt x="1108818" y="4215749"/>
                    </a:lnTo>
                    <a:lnTo>
                      <a:pt x="1108375" y="4217855"/>
                    </a:lnTo>
                    <a:lnTo>
                      <a:pt x="1105715" y="4224614"/>
                    </a:lnTo>
                    <a:lnTo>
                      <a:pt x="1105161" y="4227828"/>
                    </a:lnTo>
                    <a:lnTo>
                      <a:pt x="1105937" y="4232039"/>
                    </a:lnTo>
                    <a:lnTo>
                      <a:pt x="1107378" y="4234920"/>
                    </a:lnTo>
                    <a:lnTo>
                      <a:pt x="1113030" y="4239685"/>
                    </a:lnTo>
                    <a:lnTo>
                      <a:pt x="1118459" y="4247775"/>
                    </a:lnTo>
                    <a:lnTo>
                      <a:pt x="1120675" y="4248994"/>
                    </a:lnTo>
                    <a:lnTo>
                      <a:pt x="1123778" y="4248107"/>
                    </a:lnTo>
                    <a:lnTo>
                      <a:pt x="1132532" y="4237580"/>
                    </a:lnTo>
                    <a:lnTo>
                      <a:pt x="1143725" y="4231041"/>
                    </a:lnTo>
                    <a:lnTo>
                      <a:pt x="1146717" y="4230377"/>
                    </a:lnTo>
                    <a:lnTo>
                      <a:pt x="1154585" y="4232372"/>
                    </a:lnTo>
                    <a:lnTo>
                      <a:pt x="1157466" y="4230820"/>
                    </a:lnTo>
                    <a:lnTo>
                      <a:pt x="1161899" y="4222509"/>
                    </a:lnTo>
                    <a:lnTo>
                      <a:pt x="1164669" y="4218852"/>
                    </a:lnTo>
                    <a:lnTo>
                      <a:pt x="1168991" y="4216303"/>
                    </a:lnTo>
                    <a:lnTo>
                      <a:pt x="1173534" y="4215306"/>
                    </a:lnTo>
                    <a:lnTo>
                      <a:pt x="1178078" y="4215638"/>
                    </a:lnTo>
                    <a:lnTo>
                      <a:pt x="1191486" y="4220625"/>
                    </a:lnTo>
                    <a:lnTo>
                      <a:pt x="1194479" y="4219628"/>
                    </a:lnTo>
                    <a:lnTo>
                      <a:pt x="1199576" y="4214641"/>
                    </a:lnTo>
                    <a:lnTo>
                      <a:pt x="1202236" y="4213311"/>
                    </a:lnTo>
                    <a:lnTo>
                      <a:pt x="1204230" y="4213865"/>
                    </a:lnTo>
                    <a:lnTo>
                      <a:pt x="1207998" y="4217411"/>
                    </a:lnTo>
                    <a:lnTo>
                      <a:pt x="1210214" y="4218852"/>
                    </a:lnTo>
                    <a:lnTo>
                      <a:pt x="1232710" y="4226276"/>
                    </a:lnTo>
                    <a:lnTo>
                      <a:pt x="1233707" y="4227496"/>
                    </a:lnTo>
                    <a:lnTo>
                      <a:pt x="1233707" y="4229269"/>
                    </a:lnTo>
                    <a:cubicBezTo>
                      <a:pt x="1233707" y="4229269"/>
                      <a:pt x="1233042" y="4230931"/>
                      <a:pt x="1233042" y="4230931"/>
                    </a:cubicBezTo>
                    <a:lnTo>
                      <a:pt x="1232710" y="4232593"/>
                    </a:lnTo>
                    <a:lnTo>
                      <a:pt x="1234040" y="4234366"/>
                    </a:lnTo>
                    <a:lnTo>
                      <a:pt x="1244124" y="4239242"/>
                    </a:lnTo>
                    <a:lnTo>
                      <a:pt x="1245342" y="4240239"/>
                    </a:lnTo>
                    <a:lnTo>
                      <a:pt x="1246118" y="4241569"/>
                    </a:lnTo>
                    <a:lnTo>
                      <a:pt x="1246562" y="4244118"/>
                    </a:lnTo>
                    <a:lnTo>
                      <a:pt x="1246229" y="4245891"/>
                    </a:lnTo>
                    <a:lnTo>
                      <a:pt x="1245675" y="4247553"/>
                    </a:lnTo>
                    <a:lnTo>
                      <a:pt x="1245675" y="4249437"/>
                    </a:lnTo>
                    <a:lnTo>
                      <a:pt x="1247116" y="4252207"/>
                    </a:lnTo>
                    <a:lnTo>
                      <a:pt x="1249443" y="4253759"/>
                    </a:lnTo>
                    <a:lnTo>
                      <a:pt x="1251992" y="4254313"/>
                    </a:lnTo>
                    <a:lnTo>
                      <a:pt x="1256646" y="4253980"/>
                    </a:lnTo>
                    <a:lnTo>
                      <a:pt x="1258197" y="4254867"/>
                    </a:lnTo>
                    <a:lnTo>
                      <a:pt x="1259305" y="4256862"/>
                    </a:lnTo>
                    <a:lnTo>
                      <a:pt x="1260414" y="4259964"/>
                    </a:lnTo>
                    <a:lnTo>
                      <a:pt x="1263738" y="4266392"/>
                    </a:lnTo>
                    <a:lnTo>
                      <a:pt x="1266952" y="4266946"/>
                    </a:lnTo>
                    <a:lnTo>
                      <a:pt x="1270720" y="4264840"/>
                    </a:lnTo>
                    <a:lnTo>
                      <a:pt x="1275706" y="4263067"/>
                    </a:lnTo>
                    <a:lnTo>
                      <a:pt x="1280028" y="4265173"/>
                    </a:lnTo>
                    <a:lnTo>
                      <a:pt x="1282355" y="4269716"/>
                    </a:lnTo>
                    <a:lnTo>
                      <a:pt x="1283020" y="4270935"/>
                    </a:lnTo>
                    <a:lnTo>
                      <a:pt x="1283796" y="4278360"/>
                    </a:lnTo>
                    <a:lnTo>
                      <a:pt x="1281468" y="4285452"/>
                    </a:lnTo>
                    <a:lnTo>
                      <a:pt x="1283131" y="4286671"/>
                    </a:lnTo>
                    <a:lnTo>
                      <a:pt x="1283685" y="4286893"/>
                    </a:lnTo>
                    <a:lnTo>
                      <a:pt x="1283020" y="4289441"/>
                    </a:lnTo>
                    <a:lnTo>
                      <a:pt x="1280028" y="4291768"/>
                    </a:lnTo>
                    <a:lnTo>
                      <a:pt x="1279363" y="4295093"/>
                    </a:lnTo>
                    <a:lnTo>
                      <a:pt x="1280250" y="4298639"/>
                    </a:lnTo>
                    <a:lnTo>
                      <a:pt x="1282133" y="4301188"/>
                    </a:lnTo>
                    <a:lnTo>
                      <a:pt x="1283685" y="4303847"/>
                    </a:lnTo>
                    <a:lnTo>
                      <a:pt x="1283685" y="4307837"/>
                    </a:lnTo>
                    <a:cubicBezTo>
                      <a:pt x="1283685" y="4307837"/>
                      <a:pt x="1282244" y="4310164"/>
                      <a:pt x="1282244" y="4310164"/>
                    </a:cubicBezTo>
                    <a:lnTo>
                      <a:pt x="1275374" y="4315151"/>
                    </a:lnTo>
                    <a:lnTo>
                      <a:pt x="1271495" y="4320691"/>
                    </a:lnTo>
                    <a:lnTo>
                      <a:pt x="1269944" y="4324459"/>
                    </a:lnTo>
                    <a:lnTo>
                      <a:pt x="1269611" y="4328227"/>
                    </a:lnTo>
                    <a:lnTo>
                      <a:pt x="1270720" y="4330665"/>
                    </a:lnTo>
                    <a:lnTo>
                      <a:pt x="1272714" y="4332327"/>
                    </a:lnTo>
                    <a:lnTo>
                      <a:pt x="1276703" y="4334543"/>
                    </a:lnTo>
                    <a:lnTo>
                      <a:pt x="1278144" y="4336870"/>
                    </a:lnTo>
                    <a:lnTo>
                      <a:pt x="1280028" y="4344184"/>
                    </a:lnTo>
                    <a:lnTo>
                      <a:pt x="1281690" y="4346622"/>
                    </a:lnTo>
                    <a:lnTo>
                      <a:pt x="1287009" y="4350722"/>
                    </a:lnTo>
                    <a:lnTo>
                      <a:pt x="1288450" y="4352495"/>
                    </a:lnTo>
                    <a:lnTo>
                      <a:pt x="1288450" y="4353271"/>
                    </a:lnTo>
                    <a:cubicBezTo>
                      <a:pt x="1288450" y="4353271"/>
                      <a:pt x="1288118" y="4355044"/>
                      <a:pt x="1288118" y="4355044"/>
                    </a:cubicBezTo>
                    <a:lnTo>
                      <a:pt x="1288339" y="4356042"/>
                    </a:lnTo>
                    <a:lnTo>
                      <a:pt x="1288672" y="4356374"/>
                    </a:lnTo>
                    <a:lnTo>
                      <a:pt x="1289779" y="4356817"/>
                    </a:lnTo>
                    <a:lnTo>
                      <a:pt x="1290112" y="4357039"/>
                    </a:lnTo>
                    <a:lnTo>
                      <a:pt x="1290666" y="4358036"/>
                    </a:lnTo>
                    <a:lnTo>
                      <a:pt x="1291220" y="4358701"/>
                    </a:lnTo>
                    <a:lnTo>
                      <a:pt x="1291220" y="4359698"/>
                    </a:lnTo>
                    <a:cubicBezTo>
                      <a:pt x="1291220" y="4359698"/>
                      <a:pt x="1290888" y="4361804"/>
                      <a:pt x="1290888" y="4361804"/>
                    </a:cubicBezTo>
                    <a:lnTo>
                      <a:pt x="1290001" y="4363134"/>
                    </a:lnTo>
                    <a:lnTo>
                      <a:pt x="1289779" y="4364574"/>
                    </a:lnTo>
                    <a:lnTo>
                      <a:pt x="1290112" y="4366015"/>
                    </a:lnTo>
                    <a:lnTo>
                      <a:pt x="1290999" y="4367566"/>
                    </a:lnTo>
                    <a:lnTo>
                      <a:pt x="1292550" y="4371334"/>
                    </a:lnTo>
                    <a:lnTo>
                      <a:pt x="1293880" y="4376210"/>
                    </a:lnTo>
                    <a:lnTo>
                      <a:pt x="1293880" y="4380088"/>
                    </a:lnTo>
                    <a:cubicBezTo>
                      <a:pt x="1293880" y="4380088"/>
                      <a:pt x="1290999" y="4380975"/>
                      <a:pt x="1290999" y="4380975"/>
                    </a:cubicBezTo>
                    <a:lnTo>
                      <a:pt x="1285679" y="4379645"/>
                    </a:lnTo>
                    <a:lnTo>
                      <a:pt x="1283353" y="4379867"/>
                    </a:lnTo>
                    <a:lnTo>
                      <a:pt x="1282577" y="4382194"/>
                    </a:lnTo>
                    <a:lnTo>
                      <a:pt x="1283796" y="4385408"/>
                    </a:lnTo>
                    <a:lnTo>
                      <a:pt x="1285458" y="4387513"/>
                    </a:lnTo>
                    <a:lnTo>
                      <a:pt x="1286012" y="4389840"/>
                    </a:lnTo>
                    <a:lnTo>
                      <a:pt x="1283907" y="4393608"/>
                    </a:lnTo>
                    <a:lnTo>
                      <a:pt x="1281912" y="4395048"/>
                    </a:lnTo>
                    <a:lnTo>
                      <a:pt x="1275042" y="4396489"/>
                    </a:lnTo>
                    <a:lnTo>
                      <a:pt x="1272381" y="4398705"/>
                    </a:lnTo>
                    <a:lnTo>
                      <a:pt x="1272714" y="4400700"/>
                    </a:lnTo>
                    <a:lnTo>
                      <a:pt x="1273822" y="4403692"/>
                    </a:lnTo>
                    <a:lnTo>
                      <a:pt x="1273822" y="4408568"/>
                    </a:lnTo>
                    <a:cubicBezTo>
                      <a:pt x="1273822" y="4408568"/>
                      <a:pt x="1271938" y="4411671"/>
                      <a:pt x="1271938" y="4411671"/>
                    </a:cubicBezTo>
                    <a:lnTo>
                      <a:pt x="1269390" y="4414330"/>
                    </a:lnTo>
                    <a:lnTo>
                      <a:pt x="1267173" y="4417765"/>
                    </a:lnTo>
                    <a:lnTo>
                      <a:pt x="1266509" y="4423306"/>
                    </a:lnTo>
                    <a:lnTo>
                      <a:pt x="1267395" y="4426409"/>
                    </a:lnTo>
                    <a:lnTo>
                      <a:pt x="1269168" y="4427739"/>
                    </a:lnTo>
                    <a:lnTo>
                      <a:pt x="1273822" y="4429401"/>
                    </a:lnTo>
                    <a:lnTo>
                      <a:pt x="1291220" y="4442256"/>
                    </a:lnTo>
                    <a:lnTo>
                      <a:pt x="1292883" y="4445359"/>
                    </a:lnTo>
                    <a:lnTo>
                      <a:pt x="1293326" y="4449015"/>
                    </a:lnTo>
                    <a:lnTo>
                      <a:pt x="1295764" y="4448572"/>
                    </a:lnTo>
                    <a:lnTo>
                      <a:pt x="1305294" y="4449569"/>
                    </a:lnTo>
                    <a:lnTo>
                      <a:pt x="1307953" y="4455000"/>
                    </a:lnTo>
                    <a:lnTo>
                      <a:pt x="1312386" y="4458656"/>
                    </a:lnTo>
                    <a:lnTo>
                      <a:pt x="1309172" y="4466192"/>
                    </a:lnTo>
                    <a:lnTo>
                      <a:pt x="1303520" y="4475390"/>
                    </a:lnTo>
                    <a:lnTo>
                      <a:pt x="1300750" y="4483922"/>
                    </a:lnTo>
                    <a:lnTo>
                      <a:pt x="1304075" y="4486471"/>
                    </a:lnTo>
                    <a:lnTo>
                      <a:pt x="1312497" y="4488909"/>
                    </a:lnTo>
                    <a:lnTo>
                      <a:pt x="1313716" y="4491569"/>
                    </a:lnTo>
                    <a:lnTo>
                      <a:pt x="1313716" y="4491569"/>
                    </a:lnTo>
                    <a:cubicBezTo>
                      <a:pt x="1313716" y="4491569"/>
                      <a:pt x="1317040" y="4492566"/>
                      <a:pt x="1317040" y="4492566"/>
                    </a:cubicBezTo>
                    <a:lnTo>
                      <a:pt x="1318924" y="4496444"/>
                    </a:lnTo>
                    <a:lnTo>
                      <a:pt x="1321583" y="4506418"/>
                    </a:lnTo>
                    <a:lnTo>
                      <a:pt x="1323024" y="4508856"/>
                    </a:lnTo>
                    <a:lnTo>
                      <a:pt x="1324465" y="4510407"/>
                    </a:lnTo>
                    <a:lnTo>
                      <a:pt x="1325684" y="4512180"/>
                    </a:lnTo>
                    <a:lnTo>
                      <a:pt x="1326459" y="4515283"/>
                    </a:lnTo>
                    <a:lnTo>
                      <a:pt x="1327235" y="4526697"/>
                    </a:lnTo>
                    <a:lnTo>
                      <a:pt x="1328454" y="4532127"/>
                    </a:lnTo>
                    <a:lnTo>
                      <a:pt x="1330116" y="4535008"/>
                    </a:lnTo>
                    <a:lnTo>
                      <a:pt x="1347847" y="4549082"/>
                    </a:lnTo>
                    <a:lnTo>
                      <a:pt x="1350728" y="4551520"/>
                    </a:lnTo>
                    <a:lnTo>
                      <a:pt x="1353498" y="4552739"/>
                    </a:lnTo>
                    <a:lnTo>
                      <a:pt x="1359372" y="4554290"/>
                    </a:lnTo>
                    <a:lnTo>
                      <a:pt x="1368902" y="4559609"/>
                    </a:lnTo>
                    <a:lnTo>
                      <a:pt x="1372448" y="4560385"/>
                    </a:lnTo>
                    <a:lnTo>
                      <a:pt x="1375661" y="4560385"/>
                    </a:lnTo>
                    <a:cubicBezTo>
                      <a:pt x="1375661" y="4560385"/>
                      <a:pt x="1376881" y="4561161"/>
                      <a:pt x="1376881" y="4561161"/>
                    </a:cubicBezTo>
                    <a:lnTo>
                      <a:pt x="1378211" y="4562712"/>
                    </a:lnTo>
                    <a:lnTo>
                      <a:pt x="1379097" y="4564928"/>
                    </a:lnTo>
                    <a:lnTo>
                      <a:pt x="1379872" y="4567699"/>
                    </a:lnTo>
                    <a:lnTo>
                      <a:pt x="1380870" y="4569915"/>
                    </a:lnTo>
                    <a:lnTo>
                      <a:pt x="1382311" y="4570469"/>
                    </a:lnTo>
                    <a:lnTo>
                      <a:pt x="1385192" y="4568474"/>
                    </a:lnTo>
                    <a:lnTo>
                      <a:pt x="1385746" y="4568253"/>
                    </a:lnTo>
                    <a:lnTo>
                      <a:pt x="1386743" y="4568918"/>
                    </a:lnTo>
                    <a:lnTo>
                      <a:pt x="1386743" y="4569583"/>
                    </a:lnTo>
                    <a:cubicBezTo>
                      <a:pt x="1386743" y="4569583"/>
                      <a:pt x="1386743" y="4570469"/>
                      <a:pt x="1386743" y="4570469"/>
                    </a:cubicBezTo>
                    <a:lnTo>
                      <a:pt x="1389292" y="4580664"/>
                    </a:lnTo>
                    <a:lnTo>
                      <a:pt x="1388738" y="4582105"/>
                    </a:lnTo>
                    <a:lnTo>
                      <a:pt x="1388516" y="4583545"/>
                    </a:lnTo>
                    <a:lnTo>
                      <a:pt x="1388516" y="4584986"/>
                    </a:lnTo>
                    <a:cubicBezTo>
                      <a:pt x="1388516" y="4584986"/>
                      <a:pt x="1388295" y="4586426"/>
                      <a:pt x="1388295" y="4586426"/>
                    </a:cubicBezTo>
                    <a:lnTo>
                      <a:pt x="1386965" y="4590637"/>
                    </a:lnTo>
                    <a:lnTo>
                      <a:pt x="1385081" y="4601719"/>
                    </a:lnTo>
                    <a:lnTo>
                      <a:pt x="1383087" y="4606595"/>
                    </a:lnTo>
                    <a:lnTo>
                      <a:pt x="1378654" y="4613798"/>
                    </a:lnTo>
                    <a:lnTo>
                      <a:pt x="1377656" y="4618563"/>
                    </a:lnTo>
                    <a:lnTo>
                      <a:pt x="1382532" y="4618563"/>
                    </a:lnTo>
                    <a:cubicBezTo>
                      <a:pt x="1382532" y="4618563"/>
                      <a:pt x="1392284" y="4621998"/>
                      <a:pt x="1392284" y="4621998"/>
                    </a:cubicBezTo>
                    <a:lnTo>
                      <a:pt x="1416109" y="4615792"/>
                    </a:lnTo>
                    <a:lnTo>
                      <a:pt x="1418658" y="4616347"/>
                    </a:lnTo>
                    <a:lnTo>
                      <a:pt x="1425307" y="4621223"/>
                    </a:lnTo>
                    <a:lnTo>
                      <a:pt x="1439491" y="4625212"/>
                    </a:lnTo>
                    <a:lnTo>
                      <a:pt x="1443480" y="4628204"/>
                    </a:lnTo>
                    <a:lnTo>
                      <a:pt x="1447027" y="4633080"/>
                    </a:lnTo>
                    <a:lnTo>
                      <a:pt x="1448689" y="4634077"/>
                    </a:lnTo>
                    <a:lnTo>
                      <a:pt x="1454341" y="4633855"/>
                    </a:lnTo>
                    <a:lnTo>
                      <a:pt x="1456667" y="4634188"/>
                    </a:lnTo>
                    <a:lnTo>
                      <a:pt x="1458884" y="4635518"/>
                    </a:lnTo>
                    <a:lnTo>
                      <a:pt x="1460989" y="4638288"/>
                    </a:lnTo>
                    <a:lnTo>
                      <a:pt x="1461765" y="4639729"/>
                    </a:lnTo>
                    <a:lnTo>
                      <a:pt x="1461987" y="4641169"/>
                    </a:lnTo>
                    <a:lnTo>
                      <a:pt x="1461765" y="4642610"/>
                    </a:lnTo>
                    <a:lnTo>
                      <a:pt x="1460989" y="4643940"/>
                    </a:lnTo>
                    <a:lnTo>
                      <a:pt x="1452567" y="4648372"/>
                    </a:lnTo>
                    <a:lnTo>
                      <a:pt x="1451791" y="4649148"/>
                    </a:lnTo>
                    <a:lnTo>
                      <a:pt x="1451791" y="4650700"/>
                    </a:lnTo>
                    <a:cubicBezTo>
                      <a:pt x="1451791" y="4650700"/>
                      <a:pt x="1452013" y="4654024"/>
                      <a:pt x="1452013" y="4654024"/>
                    </a:cubicBezTo>
                    <a:lnTo>
                      <a:pt x="1453232" y="4659232"/>
                    </a:lnTo>
                    <a:lnTo>
                      <a:pt x="1455227" y="4663221"/>
                    </a:lnTo>
                    <a:lnTo>
                      <a:pt x="1457887" y="4666103"/>
                    </a:lnTo>
                    <a:lnTo>
                      <a:pt x="1460989" y="4668097"/>
                    </a:lnTo>
                    <a:lnTo>
                      <a:pt x="1466641" y="4670757"/>
                    </a:lnTo>
                    <a:lnTo>
                      <a:pt x="1469301" y="4672752"/>
                    </a:lnTo>
                    <a:lnTo>
                      <a:pt x="1471074" y="4676187"/>
                    </a:lnTo>
                    <a:lnTo>
                      <a:pt x="1471074" y="4676187"/>
                    </a:lnTo>
                    <a:cubicBezTo>
                      <a:pt x="1471074" y="4676187"/>
                      <a:pt x="1471849" y="4677406"/>
                      <a:pt x="1471849" y="4677406"/>
                    </a:cubicBezTo>
                    <a:lnTo>
                      <a:pt x="1472736" y="4677739"/>
                    </a:lnTo>
                    <a:lnTo>
                      <a:pt x="1473622" y="4677295"/>
                    </a:lnTo>
                    <a:lnTo>
                      <a:pt x="1474509" y="4676187"/>
                    </a:lnTo>
                    <a:lnTo>
                      <a:pt x="1476504" y="4675855"/>
                    </a:lnTo>
                    <a:lnTo>
                      <a:pt x="1478498" y="4676187"/>
                    </a:lnTo>
                    <a:lnTo>
                      <a:pt x="1480160" y="4677184"/>
                    </a:lnTo>
                    <a:lnTo>
                      <a:pt x="1479828" y="4678736"/>
                    </a:lnTo>
                    <a:lnTo>
                      <a:pt x="1479163" y="4680730"/>
                    </a:lnTo>
                    <a:lnTo>
                      <a:pt x="1479717" y="4682836"/>
                    </a:lnTo>
                    <a:lnTo>
                      <a:pt x="1481047" y="4683279"/>
                    </a:lnTo>
                    <a:lnTo>
                      <a:pt x="1484482" y="4682060"/>
                    </a:lnTo>
                    <a:lnTo>
                      <a:pt x="1485923" y="4682060"/>
                    </a:lnTo>
                    <a:cubicBezTo>
                      <a:pt x="1485923" y="4682060"/>
                      <a:pt x="1488028" y="4686382"/>
                      <a:pt x="1488028" y="4686382"/>
                    </a:cubicBezTo>
                    <a:lnTo>
                      <a:pt x="1487806" y="4687933"/>
                    </a:lnTo>
                    <a:lnTo>
                      <a:pt x="1486256" y="4700234"/>
                    </a:lnTo>
                    <a:lnTo>
                      <a:pt x="1487696" y="4706218"/>
                    </a:lnTo>
                    <a:lnTo>
                      <a:pt x="1485480" y="4707880"/>
                    </a:lnTo>
                    <a:lnTo>
                      <a:pt x="1483706" y="4707658"/>
                    </a:lnTo>
                    <a:lnTo>
                      <a:pt x="1482045" y="4706772"/>
                    </a:lnTo>
                    <a:lnTo>
                      <a:pt x="1480160" y="4706329"/>
                    </a:lnTo>
                    <a:lnTo>
                      <a:pt x="1472182" y="4708102"/>
                    </a:lnTo>
                    <a:lnTo>
                      <a:pt x="1472625" y="4708656"/>
                    </a:lnTo>
                    <a:lnTo>
                      <a:pt x="1473622" y="4710429"/>
                    </a:lnTo>
                    <a:lnTo>
                      <a:pt x="1474065" y="4711094"/>
                    </a:lnTo>
                    <a:lnTo>
                      <a:pt x="1471074" y="4712867"/>
                    </a:lnTo>
                    <a:lnTo>
                      <a:pt x="1467417" y="4713532"/>
                    </a:lnTo>
                    <a:lnTo>
                      <a:pt x="1463871" y="4713088"/>
                    </a:lnTo>
                    <a:lnTo>
                      <a:pt x="1460989" y="4711537"/>
                    </a:lnTo>
                    <a:lnTo>
                      <a:pt x="1458108" y="4712423"/>
                    </a:lnTo>
                    <a:lnTo>
                      <a:pt x="1457222" y="4714640"/>
                    </a:lnTo>
                    <a:lnTo>
                      <a:pt x="1458219" y="4716745"/>
                    </a:lnTo>
                    <a:lnTo>
                      <a:pt x="1460878" y="4717299"/>
                    </a:lnTo>
                    <a:lnTo>
                      <a:pt x="1459771" y="4720956"/>
                    </a:lnTo>
                    <a:lnTo>
                      <a:pt x="1458219" y="4724503"/>
                    </a:lnTo>
                    <a:lnTo>
                      <a:pt x="1454562" y="4730597"/>
                    </a:lnTo>
                    <a:lnTo>
                      <a:pt x="1452456" y="4732814"/>
                    </a:lnTo>
                    <a:lnTo>
                      <a:pt x="1450573" y="4733811"/>
                    </a:lnTo>
                    <a:lnTo>
                      <a:pt x="1446473" y="4735141"/>
                    </a:lnTo>
                    <a:lnTo>
                      <a:pt x="1442815" y="4738465"/>
                    </a:lnTo>
                    <a:lnTo>
                      <a:pt x="1439935" y="4742565"/>
                    </a:lnTo>
                    <a:lnTo>
                      <a:pt x="1436832" y="4745557"/>
                    </a:lnTo>
                    <a:lnTo>
                      <a:pt x="1430958" y="4745557"/>
                    </a:lnTo>
                    <a:cubicBezTo>
                      <a:pt x="1430958" y="4745557"/>
                      <a:pt x="1430404" y="4746111"/>
                      <a:pt x="1430404" y="4746111"/>
                    </a:cubicBezTo>
                    <a:lnTo>
                      <a:pt x="1430404" y="4747109"/>
                    </a:lnTo>
                    <a:cubicBezTo>
                      <a:pt x="1430404" y="4747109"/>
                      <a:pt x="1429961" y="4747884"/>
                      <a:pt x="1429961" y="4747884"/>
                    </a:cubicBezTo>
                    <a:lnTo>
                      <a:pt x="1429961" y="4748328"/>
                    </a:lnTo>
                    <a:cubicBezTo>
                      <a:pt x="1429961" y="4748328"/>
                      <a:pt x="1429961" y="4749214"/>
                      <a:pt x="1429961" y="4749214"/>
                    </a:cubicBezTo>
                    <a:lnTo>
                      <a:pt x="1429961" y="4750101"/>
                    </a:lnTo>
                    <a:cubicBezTo>
                      <a:pt x="1429961" y="4750101"/>
                      <a:pt x="1429296" y="4750655"/>
                      <a:pt x="1429296" y="4750655"/>
                    </a:cubicBezTo>
                    <a:lnTo>
                      <a:pt x="1428853" y="4750655"/>
                    </a:lnTo>
                    <a:cubicBezTo>
                      <a:pt x="1428853" y="4750655"/>
                      <a:pt x="1427856" y="4750322"/>
                      <a:pt x="1427856" y="4750322"/>
                    </a:cubicBezTo>
                    <a:lnTo>
                      <a:pt x="1423756" y="4750876"/>
                    </a:lnTo>
                    <a:lnTo>
                      <a:pt x="1420874" y="4753204"/>
                    </a:lnTo>
                    <a:lnTo>
                      <a:pt x="1419877" y="4753758"/>
                    </a:lnTo>
                    <a:lnTo>
                      <a:pt x="1415998" y="4753758"/>
                    </a:lnTo>
                    <a:cubicBezTo>
                      <a:pt x="1415998" y="4753758"/>
                      <a:pt x="1407687" y="4750212"/>
                      <a:pt x="1407687" y="4750212"/>
                    </a:cubicBezTo>
                    <a:lnTo>
                      <a:pt x="1404363" y="4750544"/>
                    </a:lnTo>
                    <a:lnTo>
                      <a:pt x="1401482" y="4752096"/>
                    </a:lnTo>
                    <a:lnTo>
                      <a:pt x="1398711" y="4752428"/>
                    </a:lnTo>
                    <a:lnTo>
                      <a:pt x="1396052" y="4751763"/>
                    </a:lnTo>
                    <a:lnTo>
                      <a:pt x="1390178" y="4748328"/>
                    </a:lnTo>
                    <a:lnTo>
                      <a:pt x="1388738" y="4747995"/>
                    </a:lnTo>
                    <a:lnTo>
                      <a:pt x="1384637" y="4748438"/>
                    </a:lnTo>
                    <a:lnTo>
                      <a:pt x="1383419" y="4747995"/>
                    </a:lnTo>
                    <a:lnTo>
                      <a:pt x="1381646" y="4745114"/>
                    </a:lnTo>
                    <a:lnTo>
                      <a:pt x="1380426" y="4737357"/>
                    </a:lnTo>
                    <a:lnTo>
                      <a:pt x="1378875" y="4734143"/>
                    </a:lnTo>
                    <a:lnTo>
                      <a:pt x="1376881" y="4733035"/>
                    </a:lnTo>
                    <a:lnTo>
                      <a:pt x="1371894" y="4733035"/>
                    </a:lnTo>
                    <a:cubicBezTo>
                      <a:pt x="1371894" y="4733035"/>
                      <a:pt x="1369678" y="4732481"/>
                      <a:pt x="1369678" y="4732481"/>
                    </a:cubicBezTo>
                    <a:lnTo>
                      <a:pt x="1362807" y="4729711"/>
                    </a:lnTo>
                    <a:lnTo>
                      <a:pt x="1360480" y="4729489"/>
                    </a:lnTo>
                    <a:lnTo>
                      <a:pt x="1358263" y="4730154"/>
                    </a:lnTo>
                    <a:lnTo>
                      <a:pt x="1353942" y="4732481"/>
                    </a:lnTo>
                    <a:lnTo>
                      <a:pt x="1351283" y="4732481"/>
                    </a:lnTo>
                    <a:cubicBezTo>
                      <a:pt x="1351283" y="4732481"/>
                      <a:pt x="1345852" y="4731484"/>
                      <a:pt x="1345852" y="4731484"/>
                    </a:cubicBezTo>
                    <a:lnTo>
                      <a:pt x="1340422" y="4731484"/>
                    </a:lnTo>
                    <a:lnTo>
                      <a:pt x="1336100" y="4734919"/>
                    </a:lnTo>
                    <a:lnTo>
                      <a:pt x="1333995" y="4744006"/>
                    </a:lnTo>
                    <a:lnTo>
                      <a:pt x="1333995" y="4746333"/>
                    </a:lnTo>
                    <a:cubicBezTo>
                      <a:pt x="1333995" y="4746333"/>
                      <a:pt x="1334217" y="4746555"/>
                      <a:pt x="1334217" y="4746555"/>
                    </a:cubicBezTo>
                    <a:lnTo>
                      <a:pt x="1334549" y="4748549"/>
                    </a:lnTo>
                    <a:lnTo>
                      <a:pt x="1334770" y="4750544"/>
                    </a:lnTo>
                    <a:lnTo>
                      <a:pt x="1334438" y="4752428"/>
                    </a:lnTo>
                    <a:lnTo>
                      <a:pt x="1333330" y="4753647"/>
                    </a:lnTo>
                    <a:lnTo>
                      <a:pt x="1330559" y="4754201"/>
                    </a:lnTo>
                    <a:lnTo>
                      <a:pt x="1329452" y="4754755"/>
                    </a:lnTo>
                    <a:lnTo>
                      <a:pt x="1323800" y="4763731"/>
                    </a:lnTo>
                    <a:lnTo>
                      <a:pt x="1321251" y="4766391"/>
                    </a:lnTo>
                    <a:lnTo>
                      <a:pt x="1329784" y="4773372"/>
                    </a:lnTo>
                    <a:lnTo>
                      <a:pt x="1331668" y="4776918"/>
                    </a:lnTo>
                    <a:lnTo>
                      <a:pt x="1334770" y="4786227"/>
                    </a:lnTo>
                    <a:lnTo>
                      <a:pt x="1337209" y="4790105"/>
                    </a:lnTo>
                    <a:lnTo>
                      <a:pt x="1340644" y="4793429"/>
                    </a:lnTo>
                    <a:lnTo>
                      <a:pt x="1344411" y="4795867"/>
                    </a:lnTo>
                    <a:lnTo>
                      <a:pt x="1347736" y="4797087"/>
                    </a:lnTo>
                    <a:lnTo>
                      <a:pt x="1350507" y="4797419"/>
                    </a:lnTo>
                    <a:lnTo>
                      <a:pt x="1351393" y="4798860"/>
                    </a:lnTo>
                    <a:lnTo>
                      <a:pt x="1351615" y="4801187"/>
                    </a:lnTo>
                    <a:lnTo>
                      <a:pt x="1352612" y="4804289"/>
                    </a:lnTo>
                    <a:lnTo>
                      <a:pt x="1354274" y="4806506"/>
                    </a:lnTo>
                    <a:lnTo>
                      <a:pt x="1355604" y="4807503"/>
                    </a:lnTo>
                    <a:lnTo>
                      <a:pt x="1356823" y="4808944"/>
                    </a:lnTo>
                    <a:lnTo>
                      <a:pt x="1357820" y="4812601"/>
                    </a:lnTo>
                    <a:lnTo>
                      <a:pt x="1357820" y="4820468"/>
                    </a:lnTo>
                    <a:cubicBezTo>
                      <a:pt x="1357820" y="4820468"/>
                      <a:pt x="1355383" y="4824126"/>
                      <a:pt x="1355383" y="4824126"/>
                    </a:cubicBezTo>
                    <a:lnTo>
                      <a:pt x="1347736" y="4828447"/>
                    </a:lnTo>
                    <a:lnTo>
                      <a:pt x="1347736" y="4828447"/>
                    </a:lnTo>
                    <a:cubicBezTo>
                      <a:pt x="1347736" y="4828447"/>
                      <a:pt x="1348955" y="4831328"/>
                      <a:pt x="1348955" y="4831328"/>
                    </a:cubicBezTo>
                    <a:lnTo>
                      <a:pt x="1353942" y="4838199"/>
                    </a:lnTo>
                    <a:lnTo>
                      <a:pt x="1357266" y="4845734"/>
                    </a:lnTo>
                    <a:lnTo>
                      <a:pt x="1358707" y="4848062"/>
                    </a:lnTo>
                    <a:lnTo>
                      <a:pt x="1362807" y="4851608"/>
                    </a:lnTo>
                    <a:lnTo>
                      <a:pt x="1364359" y="4853602"/>
                    </a:lnTo>
                    <a:lnTo>
                      <a:pt x="1363915" y="4855486"/>
                    </a:lnTo>
                    <a:lnTo>
                      <a:pt x="1362364" y="4855819"/>
                    </a:lnTo>
                    <a:lnTo>
                      <a:pt x="1358263" y="4854821"/>
                    </a:lnTo>
                    <a:lnTo>
                      <a:pt x="1356601" y="4854821"/>
                    </a:lnTo>
                    <a:cubicBezTo>
                      <a:pt x="1356601" y="4854821"/>
                      <a:pt x="1357044" y="4855597"/>
                      <a:pt x="1357044" y="4855597"/>
                    </a:cubicBezTo>
                    <a:lnTo>
                      <a:pt x="1358485" y="4857924"/>
                    </a:lnTo>
                    <a:lnTo>
                      <a:pt x="1356491" y="4858811"/>
                    </a:lnTo>
                    <a:lnTo>
                      <a:pt x="1355604" y="4860362"/>
                    </a:lnTo>
                    <a:lnTo>
                      <a:pt x="1355826" y="4862135"/>
                    </a:lnTo>
                    <a:lnTo>
                      <a:pt x="1357266" y="4863908"/>
                    </a:lnTo>
                    <a:lnTo>
                      <a:pt x="1359815" y="4865792"/>
                    </a:lnTo>
                    <a:lnTo>
                      <a:pt x="1359815" y="4870335"/>
                    </a:lnTo>
                    <a:cubicBezTo>
                      <a:pt x="1359815" y="4870335"/>
                      <a:pt x="1359261" y="4875876"/>
                      <a:pt x="1359261" y="4875876"/>
                    </a:cubicBezTo>
                    <a:lnTo>
                      <a:pt x="1359261" y="4880641"/>
                    </a:lnTo>
                    <a:cubicBezTo>
                      <a:pt x="1359261" y="4880641"/>
                      <a:pt x="1360037" y="4882636"/>
                      <a:pt x="1360037" y="4882636"/>
                    </a:cubicBezTo>
                    <a:lnTo>
                      <a:pt x="1361145" y="4884187"/>
                    </a:lnTo>
                    <a:lnTo>
                      <a:pt x="1362031" y="4886182"/>
                    </a:lnTo>
                    <a:lnTo>
                      <a:pt x="1362031" y="4889507"/>
                    </a:lnTo>
                    <a:cubicBezTo>
                      <a:pt x="1362031" y="4889507"/>
                      <a:pt x="1361477" y="4892055"/>
                      <a:pt x="1361477" y="4892055"/>
                    </a:cubicBezTo>
                    <a:lnTo>
                      <a:pt x="1360259" y="4894382"/>
                    </a:lnTo>
                    <a:lnTo>
                      <a:pt x="1358818" y="4896266"/>
                    </a:lnTo>
                    <a:lnTo>
                      <a:pt x="1357377" y="4897596"/>
                    </a:lnTo>
                    <a:lnTo>
                      <a:pt x="1360702" y="4902583"/>
                    </a:lnTo>
                    <a:lnTo>
                      <a:pt x="1362585" y="4904688"/>
                    </a:lnTo>
                    <a:lnTo>
                      <a:pt x="1364580" y="4906240"/>
                    </a:lnTo>
                    <a:lnTo>
                      <a:pt x="1366574" y="4906905"/>
                    </a:lnTo>
                    <a:lnTo>
                      <a:pt x="1370564" y="4907569"/>
                    </a:lnTo>
                    <a:lnTo>
                      <a:pt x="1372337" y="4908678"/>
                    </a:lnTo>
                    <a:lnTo>
                      <a:pt x="1371118" y="4910229"/>
                    </a:lnTo>
                    <a:lnTo>
                      <a:pt x="1370342" y="4912556"/>
                    </a:lnTo>
                    <a:lnTo>
                      <a:pt x="1370121" y="4915216"/>
                    </a:lnTo>
                    <a:lnTo>
                      <a:pt x="1370453" y="4917764"/>
                    </a:lnTo>
                    <a:lnTo>
                      <a:pt x="1371229" y="4919648"/>
                    </a:lnTo>
                    <a:lnTo>
                      <a:pt x="1372226" y="4920757"/>
                    </a:lnTo>
                    <a:lnTo>
                      <a:pt x="1377878" y="4924746"/>
                    </a:lnTo>
                    <a:lnTo>
                      <a:pt x="1379429" y="4927295"/>
                    </a:lnTo>
                    <a:lnTo>
                      <a:pt x="1379872" y="4930951"/>
                    </a:lnTo>
                    <a:lnTo>
                      <a:pt x="1379651" y="4936382"/>
                    </a:lnTo>
                    <a:lnTo>
                      <a:pt x="1386632" y="4935717"/>
                    </a:lnTo>
                    <a:lnTo>
                      <a:pt x="1390400" y="4936492"/>
                    </a:lnTo>
                    <a:lnTo>
                      <a:pt x="1393059" y="4938930"/>
                    </a:lnTo>
                    <a:lnTo>
                      <a:pt x="1393724" y="4941922"/>
                    </a:lnTo>
                    <a:lnTo>
                      <a:pt x="1393724" y="4945358"/>
                    </a:lnTo>
                    <a:cubicBezTo>
                      <a:pt x="1393724" y="4945358"/>
                      <a:pt x="1394278" y="4948128"/>
                      <a:pt x="1394278" y="4948128"/>
                    </a:cubicBezTo>
                    <a:lnTo>
                      <a:pt x="1396384" y="4949458"/>
                    </a:lnTo>
                    <a:lnTo>
                      <a:pt x="1398268" y="4949125"/>
                    </a:lnTo>
                    <a:lnTo>
                      <a:pt x="1404363" y="4946133"/>
                    </a:lnTo>
                    <a:lnTo>
                      <a:pt x="1408463" y="4945690"/>
                    </a:lnTo>
                    <a:lnTo>
                      <a:pt x="1415333" y="4947463"/>
                    </a:lnTo>
                    <a:lnTo>
                      <a:pt x="1417439" y="4947463"/>
                    </a:lnTo>
                    <a:cubicBezTo>
                      <a:pt x="1417439" y="4947463"/>
                      <a:pt x="1433064" y="4939927"/>
                      <a:pt x="1433064" y="4939927"/>
                    </a:cubicBezTo>
                    <a:lnTo>
                      <a:pt x="1438050" y="4935938"/>
                    </a:lnTo>
                    <a:lnTo>
                      <a:pt x="1441375" y="4928846"/>
                    </a:lnTo>
                    <a:lnTo>
                      <a:pt x="1442705" y="4917764"/>
                    </a:lnTo>
                    <a:lnTo>
                      <a:pt x="1443813" y="4914440"/>
                    </a:lnTo>
                    <a:lnTo>
                      <a:pt x="1444921" y="4913221"/>
                    </a:lnTo>
                    <a:lnTo>
                      <a:pt x="1446362" y="4912445"/>
                    </a:lnTo>
                    <a:lnTo>
                      <a:pt x="1447580" y="4911337"/>
                    </a:lnTo>
                    <a:lnTo>
                      <a:pt x="1448246" y="4909232"/>
                    </a:lnTo>
                    <a:lnTo>
                      <a:pt x="1447802" y="4907680"/>
                    </a:lnTo>
                    <a:lnTo>
                      <a:pt x="1445697" y="4903802"/>
                    </a:lnTo>
                    <a:lnTo>
                      <a:pt x="1445143" y="4901807"/>
                    </a:lnTo>
                    <a:lnTo>
                      <a:pt x="1446694" y="4895491"/>
                    </a:lnTo>
                    <a:lnTo>
                      <a:pt x="1451348" y="4894493"/>
                    </a:lnTo>
                    <a:lnTo>
                      <a:pt x="1461100" y="4898150"/>
                    </a:lnTo>
                    <a:lnTo>
                      <a:pt x="1466530" y="4896488"/>
                    </a:lnTo>
                    <a:lnTo>
                      <a:pt x="1488804" y="4908345"/>
                    </a:lnTo>
                    <a:lnTo>
                      <a:pt x="1492239" y="4908345"/>
                    </a:lnTo>
                    <a:cubicBezTo>
                      <a:pt x="1492239" y="4908345"/>
                      <a:pt x="1498999" y="4906461"/>
                      <a:pt x="1498999" y="4906461"/>
                    </a:cubicBezTo>
                    <a:lnTo>
                      <a:pt x="1502323" y="4906461"/>
                    </a:lnTo>
                    <a:cubicBezTo>
                      <a:pt x="1502323" y="4906461"/>
                      <a:pt x="1504208" y="4907348"/>
                      <a:pt x="1504208" y="4907348"/>
                    </a:cubicBezTo>
                    <a:lnTo>
                      <a:pt x="1507532" y="4910118"/>
                    </a:lnTo>
                    <a:lnTo>
                      <a:pt x="1509637" y="4910340"/>
                    </a:lnTo>
                    <a:lnTo>
                      <a:pt x="1511632" y="4909232"/>
                    </a:lnTo>
                    <a:lnTo>
                      <a:pt x="1523378" y="4898704"/>
                    </a:lnTo>
                    <a:lnTo>
                      <a:pt x="1525484" y="4897707"/>
                    </a:lnTo>
                    <a:lnTo>
                      <a:pt x="1526482" y="4897707"/>
                    </a:lnTo>
                    <a:cubicBezTo>
                      <a:pt x="1526482" y="4897707"/>
                      <a:pt x="1527922" y="4898593"/>
                      <a:pt x="1527922" y="4898593"/>
                    </a:cubicBezTo>
                    <a:lnTo>
                      <a:pt x="1528919" y="4898372"/>
                    </a:lnTo>
                    <a:lnTo>
                      <a:pt x="1529806" y="4897374"/>
                    </a:lnTo>
                    <a:lnTo>
                      <a:pt x="1531136" y="4894826"/>
                    </a:lnTo>
                    <a:lnTo>
                      <a:pt x="1532244" y="4894161"/>
                    </a:lnTo>
                    <a:lnTo>
                      <a:pt x="1534460" y="4893385"/>
                    </a:lnTo>
                    <a:lnTo>
                      <a:pt x="1535901" y="4891944"/>
                    </a:lnTo>
                    <a:lnTo>
                      <a:pt x="1538782" y="4888288"/>
                    </a:lnTo>
                    <a:lnTo>
                      <a:pt x="1540666" y="4886958"/>
                    </a:lnTo>
                    <a:lnTo>
                      <a:pt x="1542217" y="4886625"/>
                    </a:lnTo>
                    <a:lnTo>
                      <a:pt x="1553299" y="4888731"/>
                    </a:lnTo>
                    <a:lnTo>
                      <a:pt x="1560612" y="4888731"/>
                    </a:lnTo>
                    <a:cubicBezTo>
                      <a:pt x="1560612" y="4888731"/>
                      <a:pt x="1562607" y="4889063"/>
                      <a:pt x="1562607" y="4889063"/>
                    </a:cubicBezTo>
                    <a:lnTo>
                      <a:pt x="1565377" y="4891058"/>
                    </a:lnTo>
                    <a:lnTo>
                      <a:pt x="1565710" y="4891280"/>
                    </a:lnTo>
                    <a:lnTo>
                      <a:pt x="1567483" y="4892166"/>
                    </a:lnTo>
                    <a:lnTo>
                      <a:pt x="1569477" y="4892166"/>
                    </a:lnTo>
                    <a:cubicBezTo>
                      <a:pt x="1569477" y="4892166"/>
                      <a:pt x="1571140" y="4890836"/>
                      <a:pt x="1571140" y="4890836"/>
                    </a:cubicBezTo>
                    <a:lnTo>
                      <a:pt x="1572691" y="4889396"/>
                    </a:lnTo>
                    <a:lnTo>
                      <a:pt x="1574464" y="4888509"/>
                    </a:lnTo>
                    <a:lnTo>
                      <a:pt x="1576570" y="4891612"/>
                    </a:lnTo>
                    <a:lnTo>
                      <a:pt x="1575794" y="4898593"/>
                    </a:lnTo>
                    <a:lnTo>
                      <a:pt x="1577678" y="4901474"/>
                    </a:lnTo>
                    <a:lnTo>
                      <a:pt x="1580116" y="4901253"/>
                    </a:lnTo>
                    <a:lnTo>
                      <a:pt x="1587873" y="4893496"/>
                    </a:lnTo>
                    <a:lnTo>
                      <a:pt x="1597847" y="4888842"/>
                    </a:lnTo>
                    <a:lnTo>
                      <a:pt x="1603055" y="4887844"/>
                    </a:lnTo>
                    <a:lnTo>
                      <a:pt x="1608152" y="4888066"/>
                    </a:lnTo>
                    <a:lnTo>
                      <a:pt x="1611033" y="4889063"/>
                    </a:lnTo>
                    <a:lnTo>
                      <a:pt x="1612253" y="4890836"/>
                    </a:lnTo>
                    <a:lnTo>
                      <a:pt x="1613139" y="4893385"/>
                    </a:lnTo>
                    <a:lnTo>
                      <a:pt x="1614912" y="4896599"/>
                    </a:lnTo>
                    <a:lnTo>
                      <a:pt x="1617128" y="4898815"/>
                    </a:lnTo>
                    <a:lnTo>
                      <a:pt x="1621893" y="4901807"/>
                    </a:lnTo>
                    <a:lnTo>
                      <a:pt x="1623999" y="4904799"/>
                    </a:lnTo>
                    <a:lnTo>
                      <a:pt x="1626769" y="4911116"/>
                    </a:lnTo>
                    <a:lnTo>
                      <a:pt x="1628321" y="4913110"/>
                    </a:lnTo>
                    <a:lnTo>
                      <a:pt x="1635634" y="4918097"/>
                    </a:lnTo>
                    <a:lnTo>
                      <a:pt x="1637518" y="4920202"/>
                    </a:lnTo>
                    <a:lnTo>
                      <a:pt x="1639402" y="4923194"/>
                    </a:lnTo>
                    <a:lnTo>
                      <a:pt x="1640510" y="4925300"/>
                    </a:lnTo>
                    <a:lnTo>
                      <a:pt x="1641175" y="4927073"/>
                    </a:lnTo>
                    <a:lnTo>
                      <a:pt x="1641507" y="4928846"/>
                    </a:lnTo>
                    <a:lnTo>
                      <a:pt x="1641507" y="4930951"/>
                    </a:lnTo>
                    <a:cubicBezTo>
                      <a:pt x="1641507" y="4930951"/>
                      <a:pt x="1639624" y="4935052"/>
                      <a:pt x="1639624" y="4935052"/>
                    </a:cubicBezTo>
                    <a:lnTo>
                      <a:pt x="1639624" y="4936049"/>
                    </a:lnTo>
                    <a:lnTo>
                      <a:pt x="1639956" y="4939263"/>
                    </a:lnTo>
                    <a:lnTo>
                      <a:pt x="1640289" y="4945358"/>
                    </a:lnTo>
                    <a:lnTo>
                      <a:pt x="1640953" y="4948904"/>
                    </a:lnTo>
                    <a:lnTo>
                      <a:pt x="1642283" y="4952117"/>
                    </a:lnTo>
                    <a:lnTo>
                      <a:pt x="1644610" y="4955996"/>
                    </a:lnTo>
                    <a:lnTo>
                      <a:pt x="1644943" y="4959209"/>
                    </a:lnTo>
                    <a:lnTo>
                      <a:pt x="1644057" y="4961869"/>
                    </a:lnTo>
                    <a:lnTo>
                      <a:pt x="1644057" y="4963531"/>
                    </a:lnTo>
                    <a:cubicBezTo>
                      <a:pt x="1644057" y="4963531"/>
                      <a:pt x="1649708" y="4963531"/>
                      <a:pt x="1649708" y="4963531"/>
                    </a:cubicBezTo>
                    <a:lnTo>
                      <a:pt x="1652035" y="4965193"/>
                    </a:lnTo>
                    <a:lnTo>
                      <a:pt x="1656246" y="4970734"/>
                    </a:lnTo>
                    <a:lnTo>
                      <a:pt x="1656911" y="4971399"/>
                    </a:lnTo>
                    <a:lnTo>
                      <a:pt x="1658462" y="4972397"/>
                    </a:lnTo>
                    <a:lnTo>
                      <a:pt x="1659127" y="4973061"/>
                    </a:lnTo>
                    <a:lnTo>
                      <a:pt x="1659460" y="4973948"/>
                    </a:lnTo>
                    <a:lnTo>
                      <a:pt x="1659903" y="4976497"/>
                    </a:lnTo>
                    <a:lnTo>
                      <a:pt x="1659903" y="4976940"/>
                    </a:lnTo>
                    <a:cubicBezTo>
                      <a:pt x="1659903" y="4976940"/>
                      <a:pt x="1661233" y="4977494"/>
                      <a:pt x="1661233" y="4977494"/>
                    </a:cubicBezTo>
                    <a:lnTo>
                      <a:pt x="1663338" y="4976497"/>
                    </a:lnTo>
                    <a:lnTo>
                      <a:pt x="1664668" y="4976497"/>
                    </a:lnTo>
                    <a:cubicBezTo>
                      <a:pt x="1664668" y="4976497"/>
                      <a:pt x="1666663" y="4977826"/>
                      <a:pt x="1666663" y="4977826"/>
                    </a:cubicBezTo>
                    <a:lnTo>
                      <a:pt x="1670431" y="4982148"/>
                    </a:lnTo>
                    <a:lnTo>
                      <a:pt x="1672647" y="4983810"/>
                    </a:lnTo>
                    <a:lnTo>
                      <a:pt x="1675307" y="4986581"/>
                    </a:lnTo>
                    <a:lnTo>
                      <a:pt x="1676968" y="4988243"/>
                    </a:lnTo>
                    <a:lnTo>
                      <a:pt x="1680072" y="4995557"/>
                    </a:lnTo>
                    <a:lnTo>
                      <a:pt x="1680072" y="5003092"/>
                    </a:lnTo>
                    <a:cubicBezTo>
                      <a:pt x="1680072" y="5003092"/>
                      <a:pt x="1675971" y="5008190"/>
                      <a:pt x="1675971" y="5008190"/>
                    </a:cubicBezTo>
                    <a:lnTo>
                      <a:pt x="1673755" y="5008744"/>
                    </a:lnTo>
                    <a:lnTo>
                      <a:pt x="1667106" y="5008744"/>
                    </a:lnTo>
                    <a:cubicBezTo>
                      <a:pt x="1667106" y="5008744"/>
                      <a:pt x="1647824" y="5013287"/>
                      <a:pt x="1647824" y="5013287"/>
                    </a:cubicBezTo>
                    <a:lnTo>
                      <a:pt x="1643392" y="5015836"/>
                    </a:lnTo>
                    <a:lnTo>
                      <a:pt x="1642283" y="5020158"/>
                    </a:lnTo>
                    <a:lnTo>
                      <a:pt x="1643503" y="5021931"/>
                    </a:lnTo>
                    <a:lnTo>
                      <a:pt x="1647492" y="5023039"/>
                    </a:lnTo>
                    <a:lnTo>
                      <a:pt x="1649043" y="5024147"/>
                    </a:lnTo>
                    <a:lnTo>
                      <a:pt x="1649597" y="5025477"/>
                    </a:lnTo>
                    <a:lnTo>
                      <a:pt x="1650040" y="5029245"/>
                    </a:lnTo>
                    <a:lnTo>
                      <a:pt x="1650484" y="5030907"/>
                    </a:lnTo>
                    <a:lnTo>
                      <a:pt x="1651259" y="5032348"/>
                    </a:lnTo>
                    <a:lnTo>
                      <a:pt x="1656025" y="5037778"/>
                    </a:lnTo>
                    <a:lnTo>
                      <a:pt x="1657465" y="5040326"/>
                    </a:lnTo>
                    <a:lnTo>
                      <a:pt x="1658351" y="5043429"/>
                    </a:lnTo>
                    <a:lnTo>
                      <a:pt x="1658573" y="5047418"/>
                    </a:lnTo>
                    <a:lnTo>
                      <a:pt x="1658351" y="5049302"/>
                    </a:lnTo>
                    <a:lnTo>
                      <a:pt x="1657355" y="5052516"/>
                    </a:lnTo>
                    <a:lnTo>
                      <a:pt x="1657022" y="5054289"/>
                    </a:lnTo>
                    <a:lnTo>
                      <a:pt x="1657022" y="5056173"/>
                    </a:lnTo>
                    <a:cubicBezTo>
                      <a:pt x="1657022" y="5056173"/>
                      <a:pt x="1657576" y="5057724"/>
                      <a:pt x="1657576" y="5057724"/>
                    </a:cubicBezTo>
                    <a:lnTo>
                      <a:pt x="1657908" y="5059276"/>
                    </a:lnTo>
                    <a:lnTo>
                      <a:pt x="1657576" y="5061159"/>
                    </a:lnTo>
                    <a:lnTo>
                      <a:pt x="1656690" y="5062157"/>
                    </a:lnTo>
                    <a:lnTo>
                      <a:pt x="1654251" y="5062711"/>
                    </a:lnTo>
                    <a:lnTo>
                      <a:pt x="1653697" y="5063819"/>
                    </a:lnTo>
                    <a:lnTo>
                      <a:pt x="1654140" y="5065260"/>
                    </a:lnTo>
                    <a:lnTo>
                      <a:pt x="1655249" y="5066811"/>
                    </a:lnTo>
                    <a:lnTo>
                      <a:pt x="1657465" y="5068917"/>
                    </a:lnTo>
                    <a:lnTo>
                      <a:pt x="1659127" y="5070025"/>
                    </a:lnTo>
                    <a:lnTo>
                      <a:pt x="1661011" y="5070801"/>
                    </a:lnTo>
                    <a:lnTo>
                      <a:pt x="1662895" y="5071244"/>
                    </a:lnTo>
                    <a:lnTo>
                      <a:pt x="1664668" y="5071244"/>
                    </a:lnTo>
                    <a:cubicBezTo>
                      <a:pt x="1664668" y="5071244"/>
                      <a:pt x="1666884" y="5069914"/>
                      <a:pt x="1666884" y="5069914"/>
                    </a:cubicBezTo>
                    <a:lnTo>
                      <a:pt x="1667881" y="5076009"/>
                    </a:lnTo>
                    <a:lnTo>
                      <a:pt x="1665001" y="5081993"/>
                    </a:lnTo>
                    <a:lnTo>
                      <a:pt x="1660457" y="5086869"/>
                    </a:lnTo>
                    <a:lnTo>
                      <a:pt x="1653919" y="5091412"/>
                    </a:lnTo>
                    <a:lnTo>
                      <a:pt x="1662119" y="5094958"/>
                    </a:lnTo>
                    <a:lnTo>
                      <a:pt x="1664779" y="5095512"/>
                    </a:lnTo>
                    <a:lnTo>
                      <a:pt x="1666774" y="5094626"/>
                    </a:lnTo>
                    <a:lnTo>
                      <a:pt x="1670985" y="5091080"/>
                    </a:lnTo>
                    <a:lnTo>
                      <a:pt x="1674974" y="5090082"/>
                    </a:lnTo>
                    <a:lnTo>
                      <a:pt x="1679185" y="5090747"/>
                    </a:lnTo>
                    <a:lnTo>
                      <a:pt x="1687274" y="5093629"/>
                    </a:lnTo>
                    <a:lnTo>
                      <a:pt x="1691042" y="5094958"/>
                    </a:lnTo>
                    <a:lnTo>
                      <a:pt x="1698356" y="5093629"/>
                    </a:lnTo>
                    <a:lnTo>
                      <a:pt x="1701791" y="5094072"/>
                    </a:lnTo>
                    <a:lnTo>
                      <a:pt x="1703342" y="5095734"/>
                    </a:lnTo>
                    <a:lnTo>
                      <a:pt x="1704007" y="5098172"/>
                    </a:lnTo>
                    <a:lnTo>
                      <a:pt x="1704561" y="5100942"/>
                    </a:lnTo>
                    <a:lnTo>
                      <a:pt x="1705670" y="5103602"/>
                    </a:lnTo>
                    <a:lnTo>
                      <a:pt x="1707332" y="5105264"/>
                    </a:lnTo>
                    <a:lnTo>
                      <a:pt x="1709327" y="5105929"/>
                    </a:lnTo>
                    <a:lnTo>
                      <a:pt x="1717638" y="5106483"/>
                    </a:lnTo>
                    <a:lnTo>
                      <a:pt x="1725506" y="5104710"/>
                    </a:lnTo>
                    <a:lnTo>
                      <a:pt x="1734814" y="5100831"/>
                    </a:lnTo>
                    <a:lnTo>
                      <a:pt x="1740133" y="5097618"/>
                    </a:lnTo>
                    <a:lnTo>
                      <a:pt x="1741907" y="5097396"/>
                    </a:lnTo>
                    <a:lnTo>
                      <a:pt x="1744012" y="5098394"/>
                    </a:lnTo>
                    <a:lnTo>
                      <a:pt x="1746228" y="5099723"/>
                    </a:lnTo>
                    <a:lnTo>
                      <a:pt x="1748444" y="5099280"/>
                    </a:lnTo>
                    <a:lnTo>
                      <a:pt x="1750661" y="5098283"/>
                    </a:lnTo>
                    <a:lnTo>
                      <a:pt x="1752988" y="5097839"/>
                    </a:lnTo>
                    <a:lnTo>
                      <a:pt x="1755204" y="5098726"/>
                    </a:lnTo>
                    <a:lnTo>
                      <a:pt x="1756645" y="5100499"/>
                    </a:lnTo>
                    <a:lnTo>
                      <a:pt x="1757531" y="5103159"/>
                    </a:lnTo>
                    <a:lnTo>
                      <a:pt x="1760302" y="5119670"/>
                    </a:lnTo>
                    <a:lnTo>
                      <a:pt x="1762518" y="5125543"/>
                    </a:lnTo>
                    <a:lnTo>
                      <a:pt x="1765843" y="5128757"/>
                    </a:lnTo>
                    <a:lnTo>
                      <a:pt x="1769721" y="5129089"/>
                    </a:lnTo>
                    <a:lnTo>
                      <a:pt x="1777367" y="5127316"/>
                    </a:lnTo>
                    <a:lnTo>
                      <a:pt x="1781246" y="5127538"/>
                    </a:lnTo>
                    <a:lnTo>
                      <a:pt x="1783462" y="5128313"/>
                    </a:lnTo>
                    <a:lnTo>
                      <a:pt x="1785457" y="5129533"/>
                    </a:lnTo>
                    <a:lnTo>
                      <a:pt x="1786454" y="5131527"/>
                    </a:lnTo>
                    <a:lnTo>
                      <a:pt x="1785457" y="5134630"/>
                    </a:lnTo>
                    <a:lnTo>
                      <a:pt x="1783905" y="5136182"/>
                    </a:lnTo>
                    <a:lnTo>
                      <a:pt x="1777700" y="5137511"/>
                    </a:lnTo>
                    <a:lnTo>
                      <a:pt x="1778143" y="5139506"/>
                    </a:lnTo>
                    <a:lnTo>
                      <a:pt x="1778143" y="5144382"/>
                    </a:lnTo>
                    <a:lnTo>
                      <a:pt x="1778476" y="5146155"/>
                    </a:lnTo>
                    <a:lnTo>
                      <a:pt x="1779473" y="5147374"/>
                    </a:lnTo>
                    <a:lnTo>
                      <a:pt x="1782132" y="5148039"/>
                    </a:lnTo>
                    <a:lnTo>
                      <a:pt x="1783462" y="5148925"/>
                    </a:lnTo>
                    <a:lnTo>
                      <a:pt x="1784902" y="5151252"/>
                    </a:lnTo>
                    <a:lnTo>
                      <a:pt x="1784902" y="5153358"/>
                    </a:lnTo>
                    <a:cubicBezTo>
                      <a:pt x="1784902" y="5153358"/>
                      <a:pt x="1784792" y="5155574"/>
                      <a:pt x="1784792" y="5155574"/>
                    </a:cubicBezTo>
                    <a:lnTo>
                      <a:pt x="1784792" y="5158345"/>
                    </a:lnTo>
                    <a:cubicBezTo>
                      <a:pt x="1784792" y="5158345"/>
                      <a:pt x="1785678" y="5160672"/>
                      <a:pt x="1785678" y="5160672"/>
                    </a:cubicBezTo>
                    <a:lnTo>
                      <a:pt x="1788006" y="5163885"/>
                    </a:lnTo>
                    <a:lnTo>
                      <a:pt x="1789003" y="5166102"/>
                    </a:lnTo>
                    <a:lnTo>
                      <a:pt x="1789224" y="5168650"/>
                    </a:lnTo>
                    <a:lnTo>
                      <a:pt x="1789003" y="5170756"/>
                    </a:lnTo>
                    <a:lnTo>
                      <a:pt x="1789224" y="5172640"/>
                    </a:lnTo>
                    <a:lnTo>
                      <a:pt x="1790776" y="5174191"/>
                    </a:lnTo>
                    <a:lnTo>
                      <a:pt x="1793657" y="5175853"/>
                    </a:lnTo>
                    <a:lnTo>
                      <a:pt x="1794876" y="5177073"/>
                    </a:lnTo>
                    <a:lnTo>
                      <a:pt x="1795874" y="5178846"/>
                    </a:lnTo>
                    <a:lnTo>
                      <a:pt x="1796871" y="5183832"/>
                    </a:lnTo>
                    <a:lnTo>
                      <a:pt x="1796539" y="5188265"/>
                    </a:lnTo>
                    <a:lnTo>
                      <a:pt x="1796760" y="5192143"/>
                    </a:lnTo>
                    <a:lnTo>
                      <a:pt x="1799419" y="5195578"/>
                    </a:lnTo>
                    <a:lnTo>
                      <a:pt x="1790665" y="5199568"/>
                    </a:lnTo>
                    <a:lnTo>
                      <a:pt x="1788892" y="5201674"/>
                    </a:lnTo>
                    <a:lnTo>
                      <a:pt x="1789113" y="5204001"/>
                    </a:lnTo>
                    <a:lnTo>
                      <a:pt x="1794544" y="5225609"/>
                    </a:lnTo>
                    <a:lnTo>
                      <a:pt x="1796982" y="5229931"/>
                    </a:lnTo>
                    <a:lnTo>
                      <a:pt x="1800750" y="5231593"/>
                    </a:lnTo>
                    <a:lnTo>
                      <a:pt x="1803187" y="5232037"/>
                    </a:lnTo>
                    <a:lnTo>
                      <a:pt x="1805515" y="5232923"/>
                    </a:lnTo>
                    <a:lnTo>
                      <a:pt x="1807620" y="5234586"/>
                    </a:lnTo>
                    <a:lnTo>
                      <a:pt x="1809171" y="5237578"/>
                    </a:lnTo>
                    <a:lnTo>
                      <a:pt x="1810058" y="5241789"/>
                    </a:lnTo>
                    <a:lnTo>
                      <a:pt x="1810280" y="5245002"/>
                    </a:lnTo>
                    <a:lnTo>
                      <a:pt x="1810944" y="5247772"/>
                    </a:lnTo>
                    <a:lnTo>
                      <a:pt x="1813493" y="5250654"/>
                    </a:lnTo>
                    <a:lnTo>
                      <a:pt x="1815709" y="5252205"/>
                    </a:lnTo>
                    <a:lnTo>
                      <a:pt x="1818037" y="5253424"/>
                    </a:lnTo>
                    <a:lnTo>
                      <a:pt x="1820363" y="5254089"/>
                    </a:lnTo>
                    <a:lnTo>
                      <a:pt x="1822802" y="5254089"/>
                    </a:lnTo>
                    <a:cubicBezTo>
                      <a:pt x="1822802" y="5254089"/>
                      <a:pt x="1824907" y="5253535"/>
                      <a:pt x="1824907" y="5253535"/>
                    </a:cubicBezTo>
                    <a:lnTo>
                      <a:pt x="1825461" y="5253313"/>
                    </a:lnTo>
                    <a:lnTo>
                      <a:pt x="1827013" y="5251430"/>
                    </a:lnTo>
                    <a:lnTo>
                      <a:pt x="1828232" y="5249103"/>
                    </a:lnTo>
                    <a:lnTo>
                      <a:pt x="1830115" y="5246775"/>
                    </a:lnTo>
                    <a:lnTo>
                      <a:pt x="1831113" y="5246332"/>
                    </a:lnTo>
                    <a:lnTo>
                      <a:pt x="1833329" y="5246332"/>
                    </a:lnTo>
                    <a:cubicBezTo>
                      <a:pt x="1833329" y="5246332"/>
                      <a:pt x="1834326" y="5245778"/>
                      <a:pt x="1834326" y="5245778"/>
                    </a:cubicBezTo>
                    <a:lnTo>
                      <a:pt x="1835545" y="5244448"/>
                    </a:lnTo>
                    <a:lnTo>
                      <a:pt x="1837762" y="5241345"/>
                    </a:lnTo>
                    <a:lnTo>
                      <a:pt x="1839313" y="5240126"/>
                    </a:lnTo>
                    <a:lnTo>
                      <a:pt x="1841419" y="5239351"/>
                    </a:lnTo>
                    <a:lnTo>
                      <a:pt x="1852167" y="5238132"/>
                    </a:lnTo>
                    <a:lnTo>
                      <a:pt x="1871893" y="5239683"/>
                    </a:lnTo>
                    <a:lnTo>
                      <a:pt x="1874995" y="5241345"/>
                    </a:lnTo>
                    <a:lnTo>
                      <a:pt x="1875882" y="5244670"/>
                    </a:lnTo>
                    <a:lnTo>
                      <a:pt x="1879095" y="5246332"/>
                    </a:lnTo>
                    <a:lnTo>
                      <a:pt x="1890399" y="5264506"/>
                    </a:lnTo>
                    <a:lnTo>
                      <a:pt x="1892947" y="5265835"/>
                    </a:lnTo>
                    <a:lnTo>
                      <a:pt x="1895608" y="5265835"/>
                    </a:lnTo>
                    <a:cubicBezTo>
                      <a:pt x="1895608" y="5265835"/>
                      <a:pt x="1898267" y="5264506"/>
                      <a:pt x="1898267" y="5264506"/>
                    </a:cubicBezTo>
                    <a:lnTo>
                      <a:pt x="1900705" y="5262733"/>
                    </a:lnTo>
                    <a:lnTo>
                      <a:pt x="1902921" y="5260516"/>
                    </a:lnTo>
                    <a:lnTo>
                      <a:pt x="1903697" y="5260073"/>
                    </a:lnTo>
                    <a:lnTo>
                      <a:pt x="1905027" y="5260073"/>
                    </a:lnTo>
                    <a:cubicBezTo>
                      <a:pt x="1905027" y="5260073"/>
                      <a:pt x="1906134" y="5260406"/>
                      <a:pt x="1906134" y="5260406"/>
                    </a:cubicBezTo>
                    <a:lnTo>
                      <a:pt x="1908462" y="5261735"/>
                    </a:lnTo>
                    <a:lnTo>
                      <a:pt x="1911010" y="5262290"/>
                    </a:lnTo>
                    <a:lnTo>
                      <a:pt x="1914114" y="5264506"/>
                    </a:lnTo>
                    <a:lnTo>
                      <a:pt x="1917771" y="5265281"/>
                    </a:lnTo>
                    <a:lnTo>
                      <a:pt x="1918768" y="5265725"/>
                    </a:lnTo>
                    <a:lnTo>
                      <a:pt x="1920541" y="5266833"/>
                    </a:lnTo>
                    <a:lnTo>
                      <a:pt x="1920873" y="5267276"/>
                    </a:lnTo>
                    <a:lnTo>
                      <a:pt x="1920541" y="5268052"/>
                    </a:lnTo>
                    <a:lnTo>
                      <a:pt x="1920319" y="5271930"/>
                    </a:lnTo>
                    <a:lnTo>
                      <a:pt x="1920097" y="5273704"/>
                    </a:lnTo>
                    <a:lnTo>
                      <a:pt x="1920430" y="5275255"/>
                    </a:lnTo>
                    <a:lnTo>
                      <a:pt x="1922092" y="5276584"/>
                    </a:lnTo>
                    <a:lnTo>
                      <a:pt x="1924530" y="5277471"/>
                    </a:lnTo>
                    <a:lnTo>
                      <a:pt x="1927190" y="5277914"/>
                    </a:lnTo>
                    <a:lnTo>
                      <a:pt x="1929738" y="5277582"/>
                    </a:lnTo>
                    <a:lnTo>
                      <a:pt x="1931844" y="5276252"/>
                    </a:lnTo>
                    <a:lnTo>
                      <a:pt x="1932841" y="5274811"/>
                    </a:lnTo>
                    <a:lnTo>
                      <a:pt x="1934614" y="5271044"/>
                    </a:lnTo>
                    <a:lnTo>
                      <a:pt x="1935723" y="5269382"/>
                    </a:lnTo>
                    <a:lnTo>
                      <a:pt x="1937163" y="5268052"/>
                    </a:lnTo>
                    <a:lnTo>
                      <a:pt x="1956001" y="5256859"/>
                    </a:lnTo>
                    <a:lnTo>
                      <a:pt x="1963426" y="5254089"/>
                    </a:lnTo>
                    <a:lnTo>
                      <a:pt x="1970962" y="5253535"/>
                    </a:lnTo>
                    <a:lnTo>
                      <a:pt x="1979051" y="5254754"/>
                    </a:lnTo>
                    <a:lnTo>
                      <a:pt x="1995563" y="5249989"/>
                    </a:lnTo>
                    <a:lnTo>
                      <a:pt x="1998887" y="5247440"/>
                    </a:lnTo>
                    <a:lnTo>
                      <a:pt x="2005536" y="5240680"/>
                    </a:lnTo>
                    <a:lnTo>
                      <a:pt x="2008861" y="5239351"/>
                    </a:lnTo>
                    <a:lnTo>
                      <a:pt x="2020275" y="5237799"/>
                    </a:lnTo>
                    <a:lnTo>
                      <a:pt x="2022602" y="5239018"/>
                    </a:lnTo>
                    <a:lnTo>
                      <a:pt x="2024264" y="5243672"/>
                    </a:lnTo>
                    <a:lnTo>
                      <a:pt x="2025816" y="5249435"/>
                    </a:lnTo>
                    <a:lnTo>
                      <a:pt x="2027699" y="5254089"/>
                    </a:lnTo>
                    <a:lnTo>
                      <a:pt x="2037672" y="5258965"/>
                    </a:lnTo>
                    <a:lnTo>
                      <a:pt x="2041218" y="5262844"/>
                    </a:lnTo>
                    <a:lnTo>
                      <a:pt x="2041440" y="5270268"/>
                    </a:lnTo>
                    <a:lnTo>
                      <a:pt x="2040332" y="5274479"/>
                    </a:lnTo>
                    <a:lnTo>
                      <a:pt x="2040000" y="5276363"/>
                    </a:lnTo>
                    <a:lnTo>
                      <a:pt x="2040221" y="5278247"/>
                    </a:lnTo>
                    <a:lnTo>
                      <a:pt x="2040997" y="5279466"/>
                    </a:lnTo>
                    <a:lnTo>
                      <a:pt x="2044986" y="5283455"/>
                    </a:lnTo>
                    <a:lnTo>
                      <a:pt x="2055846" y="5300299"/>
                    </a:lnTo>
                    <a:lnTo>
                      <a:pt x="2059946" y="5303180"/>
                    </a:lnTo>
                    <a:lnTo>
                      <a:pt x="2068922" y="5307281"/>
                    </a:lnTo>
                    <a:lnTo>
                      <a:pt x="2073355" y="5310162"/>
                    </a:lnTo>
                    <a:lnTo>
                      <a:pt x="2077233" y="5313597"/>
                    </a:lnTo>
                    <a:lnTo>
                      <a:pt x="2080669" y="5318030"/>
                    </a:lnTo>
                    <a:lnTo>
                      <a:pt x="2084326" y="5324457"/>
                    </a:lnTo>
                    <a:lnTo>
                      <a:pt x="2084326" y="5324789"/>
                    </a:lnTo>
                    <a:cubicBezTo>
                      <a:pt x="2084326" y="5324789"/>
                      <a:pt x="2086209" y="5328003"/>
                      <a:pt x="2086209" y="5328003"/>
                    </a:cubicBezTo>
                    <a:lnTo>
                      <a:pt x="2086209" y="5330662"/>
                    </a:lnTo>
                    <a:cubicBezTo>
                      <a:pt x="2086209" y="5330662"/>
                      <a:pt x="2086764" y="5331771"/>
                      <a:pt x="2086764" y="5331771"/>
                    </a:cubicBezTo>
                    <a:lnTo>
                      <a:pt x="2089313" y="5330109"/>
                    </a:lnTo>
                    <a:lnTo>
                      <a:pt x="2094299" y="5326895"/>
                    </a:lnTo>
                    <a:lnTo>
                      <a:pt x="2095740" y="5326451"/>
                    </a:lnTo>
                    <a:lnTo>
                      <a:pt x="2096959" y="5326673"/>
                    </a:lnTo>
                    <a:lnTo>
                      <a:pt x="2099064" y="5328003"/>
                    </a:lnTo>
                    <a:lnTo>
                      <a:pt x="2100283" y="5328224"/>
                    </a:lnTo>
                    <a:lnTo>
                      <a:pt x="2105602" y="5324457"/>
                    </a:lnTo>
                    <a:lnTo>
                      <a:pt x="2106157" y="5316811"/>
                    </a:lnTo>
                    <a:lnTo>
                      <a:pt x="2105381" y="5308721"/>
                    </a:lnTo>
                    <a:lnTo>
                      <a:pt x="2106489" y="5303513"/>
                    </a:lnTo>
                    <a:lnTo>
                      <a:pt x="2108262" y="5303070"/>
                    </a:lnTo>
                    <a:lnTo>
                      <a:pt x="2115465" y="5303734"/>
                    </a:lnTo>
                    <a:lnTo>
                      <a:pt x="2118568" y="5303180"/>
                    </a:lnTo>
                    <a:lnTo>
                      <a:pt x="2120674" y="5303513"/>
                    </a:lnTo>
                    <a:lnTo>
                      <a:pt x="2122224" y="5305397"/>
                    </a:lnTo>
                    <a:lnTo>
                      <a:pt x="2125660" y="5315481"/>
                    </a:lnTo>
                    <a:lnTo>
                      <a:pt x="2126990" y="5317475"/>
                    </a:lnTo>
                    <a:lnTo>
                      <a:pt x="2129317" y="5318473"/>
                    </a:lnTo>
                    <a:lnTo>
                      <a:pt x="2134304" y="5319027"/>
                    </a:lnTo>
                    <a:lnTo>
                      <a:pt x="2136298" y="5319802"/>
                    </a:lnTo>
                    <a:lnTo>
                      <a:pt x="2138958" y="5321576"/>
                    </a:lnTo>
                    <a:lnTo>
                      <a:pt x="2143058" y="5323127"/>
                    </a:lnTo>
                    <a:lnTo>
                      <a:pt x="2151258" y="5321686"/>
                    </a:lnTo>
                    <a:lnTo>
                      <a:pt x="2156799" y="5322684"/>
                    </a:lnTo>
                    <a:lnTo>
                      <a:pt x="2157907" y="5322240"/>
                    </a:lnTo>
                    <a:lnTo>
                      <a:pt x="2158904" y="5321576"/>
                    </a:lnTo>
                    <a:lnTo>
                      <a:pt x="2161675" y="5320578"/>
                    </a:lnTo>
                    <a:lnTo>
                      <a:pt x="2162007" y="5320135"/>
                    </a:lnTo>
                    <a:lnTo>
                      <a:pt x="2162007" y="5320578"/>
                    </a:lnTo>
                    <a:cubicBezTo>
                      <a:pt x="2162007" y="5320578"/>
                      <a:pt x="2162894" y="5324013"/>
                      <a:pt x="2162894" y="5324013"/>
                    </a:cubicBezTo>
                    <a:lnTo>
                      <a:pt x="2163226" y="5326784"/>
                    </a:lnTo>
                    <a:lnTo>
                      <a:pt x="2163780" y="5328335"/>
                    </a:lnTo>
                    <a:lnTo>
                      <a:pt x="2164445" y="5329111"/>
                    </a:lnTo>
                    <a:lnTo>
                      <a:pt x="2171316" y="5334098"/>
                    </a:lnTo>
                    <a:lnTo>
                      <a:pt x="2183173" y="5337533"/>
                    </a:lnTo>
                    <a:lnTo>
                      <a:pt x="2187052" y="5341190"/>
                    </a:lnTo>
                    <a:lnTo>
                      <a:pt x="2189822" y="5345512"/>
                    </a:lnTo>
                    <a:lnTo>
                      <a:pt x="2192814" y="5348504"/>
                    </a:lnTo>
                    <a:lnTo>
                      <a:pt x="2203563" y="5347839"/>
                    </a:lnTo>
                    <a:lnTo>
                      <a:pt x="2205447" y="5347285"/>
                    </a:lnTo>
                    <a:lnTo>
                      <a:pt x="2207663" y="5345401"/>
                    </a:lnTo>
                    <a:lnTo>
                      <a:pt x="2211210" y="5340082"/>
                    </a:lnTo>
                    <a:lnTo>
                      <a:pt x="2213204" y="5337865"/>
                    </a:lnTo>
                    <a:lnTo>
                      <a:pt x="2217637" y="5336203"/>
                    </a:lnTo>
                    <a:lnTo>
                      <a:pt x="2220518" y="5338641"/>
                    </a:lnTo>
                    <a:lnTo>
                      <a:pt x="2220739" y="5338863"/>
                    </a:lnTo>
                    <a:lnTo>
                      <a:pt x="2227056" y="5355263"/>
                    </a:lnTo>
                    <a:lnTo>
                      <a:pt x="2229605" y="5358921"/>
                    </a:lnTo>
                    <a:lnTo>
                      <a:pt x="2232930" y="5361137"/>
                    </a:lnTo>
                    <a:lnTo>
                      <a:pt x="2237251" y="5362134"/>
                    </a:lnTo>
                    <a:lnTo>
                      <a:pt x="2241684" y="5361137"/>
                    </a:lnTo>
                    <a:lnTo>
                      <a:pt x="2246117" y="5358921"/>
                    </a:lnTo>
                    <a:lnTo>
                      <a:pt x="2250327" y="5358034"/>
                    </a:lnTo>
                    <a:lnTo>
                      <a:pt x="2254428" y="5360804"/>
                    </a:lnTo>
                    <a:lnTo>
                      <a:pt x="2256644" y="5361802"/>
                    </a:lnTo>
                    <a:lnTo>
                      <a:pt x="2263293" y="5362577"/>
                    </a:lnTo>
                    <a:lnTo>
                      <a:pt x="2264734" y="5364461"/>
                    </a:lnTo>
                    <a:lnTo>
                      <a:pt x="2265952" y="5368451"/>
                    </a:lnTo>
                    <a:lnTo>
                      <a:pt x="2267725" y="5375875"/>
                    </a:lnTo>
                    <a:lnTo>
                      <a:pt x="2270606" y="5381859"/>
                    </a:lnTo>
                    <a:lnTo>
                      <a:pt x="2274042" y="5384186"/>
                    </a:lnTo>
                    <a:lnTo>
                      <a:pt x="2278031" y="5385294"/>
                    </a:lnTo>
                    <a:lnTo>
                      <a:pt x="2282575" y="5387511"/>
                    </a:lnTo>
                    <a:lnTo>
                      <a:pt x="2288447" y="5393162"/>
                    </a:lnTo>
                    <a:lnTo>
                      <a:pt x="2290775" y="5394270"/>
                    </a:lnTo>
                    <a:lnTo>
                      <a:pt x="2293878" y="5394270"/>
                    </a:lnTo>
                    <a:cubicBezTo>
                      <a:pt x="2293878" y="5394270"/>
                      <a:pt x="2297313" y="5393716"/>
                      <a:pt x="2297313" y="5393716"/>
                    </a:cubicBezTo>
                    <a:lnTo>
                      <a:pt x="2300749" y="5392387"/>
                    </a:lnTo>
                    <a:lnTo>
                      <a:pt x="2303629" y="5390725"/>
                    </a:lnTo>
                    <a:lnTo>
                      <a:pt x="2310389" y="5383854"/>
                    </a:lnTo>
                    <a:lnTo>
                      <a:pt x="2313160" y="5382856"/>
                    </a:lnTo>
                    <a:lnTo>
                      <a:pt x="2315376" y="5382856"/>
                    </a:lnTo>
                    <a:cubicBezTo>
                      <a:pt x="2315376" y="5382856"/>
                      <a:pt x="2326458" y="5385959"/>
                      <a:pt x="2326458" y="5385959"/>
                    </a:cubicBezTo>
                    <a:lnTo>
                      <a:pt x="2326790" y="5386292"/>
                    </a:lnTo>
                    <a:lnTo>
                      <a:pt x="2328120" y="5387843"/>
                    </a:lnTo>
                    <a:lnTo>
                      <a:pt x="2327566" y="5391500"/>
                    </a:lnTo>
                    <a:lnTo>
                      <a:pt x="2325792" y="5393938"/>
                    </a:lnTo>
                    <a:lnTo>
                      <a:pt x="2321360" y="5396487"/>
                    </a:lnTo>
                    <a:lnTo>
                      <a:pt x="2319365" y="5398371"/>
                    </a:lnTo>
                    <a:lnTo>
                      <a:pt x="2317149" y="5404022"/>
                    </a:lnTo>
                    <a:lnTo>
                      <a:pt x="2317814" y="5409563"/>
                    </a:lnTo>
                    <a:lnTo>
                      <a:pt x="2320251" y="5414771"/>
                    </a:lnTo>
                    <a:lnTo>
                      <a:pt x="2324684" y="5421753"/>
                    </a:lnTo>
                    <a:lnTo>
                      <a:pt x="2330003" y="5427958"/>
                    </a:lnTo>
                    <a:lnTo>
                      <a:pt x="2331333" y="5430729"/>
                    </a:lnTo>
                    <a:lnTo>
                      <a:pt x="2331112" y="5433832"/>
                    </a:lnTo>
                    <a:lnTo>
                      <a:pt x="2329449" y="5439705"/>
                    </a:lnTo>
                    <a:lnTo>
                      <a:pt x="2329449" y="5445910"/>
                    </a:lnTo>
                    <a:cubicBezTo>
                      <a:pt x="2329449" y="5445910"/>
                      <a:pt x="2328452" y="5447573"/>
                      <a:pt x="2328452" y="5447573"/>
                    </a:cubicBezTo>
                    <a:lnTo>
                      <a:pt x="2325792" y="5449013"/>
                    </a:lnTo>
                    <a:lnTo>
                      <a:pt x="2323576" y="5450786"/>
                    </a:lnTo>
                    <a:lnTo>
                      <a:pt x="2319808" y="5456770"/>
                    </a:lnTo>
                    <a:lnTo>
                      <a:pt x="2317592" y="5459208"/>
                    </a:lnTo>
                    <a:lnTo>
                      <a:pt x="2310943" y="5463862"/>
                    </a:lnTo>
                    <a:lnTo>
                      <a:pt x="2307840" y="5466855"/>
                    </a:lnTo>
                    <a:lnTo>
                      <a:pt x="2305403" y="5470955"/>
                    </a:lnTo>
                    <a:lnTo>
                      <a:pt x="2304849" y="5473393"/>
                    </a:lnTo>
                    <a:lnTo>
                      <a:pt x="2304516" y="5478269"/>
                    </a:lnTo>
                    <a:lnTo>
                      <a:pt x="2303962" y="5480042"/>
                    </a:lnTo>
                    <a:lnTo>
                      <a:pt x="2302632" y="5480928"/>
                    </a:lnTo>
                    <a:lnTo>
                      <a:pt x="2300859" y="5480928"/>
                    </a:lnTo>
                    <a:cubicBezTo>
                      <a:pt x="2300859" y="5480928"/>
                      <a:pt x="2297534" y="5480485"/>
                      <a:pt x="2297534" y="5480485"/>
                    </a:cubicBezTo>
                    <a:lnTo>
                      <a:pt x="2294099" y="5480485"/>
                    </a:lnTo>
                    <a:cubicBezTo>
                      <a:pt x="2294099" y="5480485"/>
                      <a:pt x="2284791" y="5483698"/>
                      <a:pt x="2284791" y="5483698"/>
                    </a:cubicBezTo>
                    <a:lnTo>
                      <a:pt x="2279028" y="5483366"/>
                    </a:lnTo>
                    <a:lnTo>
                      <a:pt x="2277034" y="5484807"/>
                    </a:lnTo>
                    <a:lnTo>
                      <a:pt x="2276258" y="5493450"/>
                    </a:lnTo>
                    <a:lnTo>
                      <a:pt x="2277810" y="5495556"/>
                    </a:lnTo>
                    <a:lnTo>
                      <a:pt x="2280136" y="5497107"/>
                    </a:lnTo>
                    <a:lnTo>
                      <a:pt x="2282242" y="5499102"/>
                    </a:lnTo>
                    <a:lnTo>
                      <a:pt x="2283793" y="5502205"/>
                    </a:lnTo>
                    <a:lnTo>
                      <a:pt x="2284680" y="5504532"/>
                    </a:lnTo>
                    <a:lnTo>
                      <a:pt x="2286010" y="5506194"/>
                    </a:lnTo>
                    <a:lnTo>
                      <a:pt x="2288669" y="5507413"/>
                    </a:lnTo>
                    <a:lnTo>
                      <a:pt x="2297645" y="5509519"/>
                    </a:lnTo>
                    <a:lnTo>
                      <a:pt x="2301524" y="5508964"/>
                    </a:lnTo>
                    <a:lnTo>
                      <a:pt x="2302854" y="5509186"/>
                    </a:lnTo>
                    <a:lnTo>
                      <a:pt x="2304073" y="5510183"/>
                    </a:lnTo>
                    <a:lnTo>
                      <a:pt x="2306178" y="5512954"/>
                    </a:lnTo>
                    <a:lnTo>
                      <a:pt x="2307619" y="5513508"/>
                    </a:lnTo>
                    <a:lnTo>
                      <a:pt x="2310057" y="5512178"/>
                    </a:lnTo>
                    <a:lnTo>
                      <a:pt x="2312051" y="5509519"/>
                    </a:lnTo>
                    <a:lnTo>
                      <a:pt x="2314157" y="5507413"/>
                    </a:lnTo>
                    <a:lnTo>
                      <a:pt x="2317038" y="5507746"/>
                    </a:lnTo>
                    <a:lnTo>
                      <a:pt x="2319254" y="5510516"/>
                    </a:lnTo>
                    <a:lnTo>
                      <a:pt x="2319254" y="5513840"/>
                    </a:lnTo>
                    <a:cubicBezTo>
                      <a:pt x="2319254" y="5513840"/>
                      <a:pt x="2317592" y="5517275"/>
                      <a:pt x="2317592" y="5517275"/>
                    </a:cubicBezTo>
                    <a:lnTo>
                      <a:pt x="2315376" y="5520157"/>
                    </a:lnTo>
                    <a:lnTo>
                      <a:pt x="2310389" y="5524146"/>
                    </a:lnTo>
                    <a:lnTo>
                      <a:pt x="2305846" y="5524700"/>
                    </a:lnTo>
                    <a:lnTo>
                      <a:pt x="2293323" y="5519713"/>
                    </a:lnTo>
                    <a:lnTo>
                      <a:pt x="2290775" y="5519713"/>
                    </a:lnTo>
                    <a:cubicBezTo>
                      <a:pt x="2290775" y="5519713"/>
                      <a:pt x="2288337" y="5521043"/>
                      <a:pt x="2288337" y="5521043"/>
                    </a:cubicBezTo>
                    <a:lnTo>
                      <a:pt x="2286010" y="5523592"/>
                    </a:lnTo>
                    <a:lnTo>
                      <a:pt x="2285123" y="5525476"/>
                    </a:lnTo>
                    <a:lnTo>
                      <a:pt x="2284347" y="5527471"/>
                    </a:lnTo>
                    <a:lnTo>
                      <a:pt x="2283461" y="5529022"/>
                    </a:lnTo>
                    <a:lnTo>
                      <a:pt x="2280691" y="5530130"/>
                    </a:lnTo>
                    <a:lnTo>
                      <a:pt x="2279693" y="5531571"/>
                    </a:lnTo>
                    <a:lnTo>
                      <a:pt x="2272823" y="5554620"/>
                    </a:lnTo>
                    <a:lnTo>
                      <a:pt x="2271715" y="5558831"/>
                    </a:lnTo>
                    <a:lnTo>
                      <a:pt x="2276036" y="5558610"/>
                    </a:lnTo>
                    <a:lnTo>
                      <a:pt x="2278253" y="5557723"/>
                    </a:lnTo>
                    <a:lnTo>
                      <a:pt x="2291772" y="5559386"/>
                    </a:lnTo>
                    <a:lnTo>
                      <a:pt x="2294764" y="5561159"/>
                    </a:lnTo>
                    <a:lnTo>
                      <a:pt x="2296980" y="5564151"/>
                    </a:lnTo>
                    <a:lnTo>
                      <a:pt x="2297867" y="5568583"/>
                    </a:lnTo>
                    <a:lnTo>
                      <a:pt x="2297867" y="5569802"/>
                    </a:lnTo>
                    <a:cubicBezTo>
                      <a:pt x="2297867" y="5569802"/>
                      <a:pt x="2298199" y="5570799"/>
                      <a:pt x="2298199" y="5570799"/>
                    </a:cubicBezTo>
                    <a:lnTo>
                      <a:pt x="2298421" y="5571464"/>
                    </a:lnTo>
                    <a:lnTo>
                      <a:pt x="2298421" y="5572018"/>
                    </a:lnTo>
                    <a:cubicBezTo>
                      <a:pt x="2298421" y="5572018"/>
                      <a:pt x="2298088" y="5573459"/>
                      <a:pt x="2298088" y="5573459"/>
                    </a:cubicBezTo>
                    <a:lnTo>
                      <a:pt x="2296980" y="5573791"/>
                    </a:lnTo>
                    <a:lnTo>
                      <a:pt x="2295873" y="5573791"/>
                    </a:lnTo>
                    <a:cubicBezTo>
                      <a:pt x="2295873" y="5573791"/>
                      <a:pt x="2295318" y="5573791"/>
                      <a:pt x="2295318" y="5573791"/>
                    </a:cubicBezTo>
                    <a:lnTo>
                      <a:pt x="2295651" y="5576451"/>
                    </a:lnTo>
                    <a:lnTo>
                      <a:pt x="2296759" y="5577781"/>
                    </a:lnTo>
                    <a:lnTo>
                      <a:pt x="2297978" y="5578778"/>
                    </a:lnTo>
                    <a:lnTo>
                      <a:pt x="2301524" y="5586646"/>
                    </a:lnTo>
                    <a:lnTo>
                      <a:pt x="2302743" y="5590968"/>
                    </a:lnTo>
                    <a:lnTo>
                      <a:pt x="2303629" y="5593295"/>
                    </a:lnTo>
                    <a:lnTo>
                      <a:pt x="2304738" y="5594736"/>
                    </a:lnTo>
                    <a:lnTo>
                      <a:pt x="2302189" y="5597284"/>
                    </a:lnTo>
                    <a:lnTo>
                      <a:pt x="2300194" y="5599833"/>
                    </a:lnTo>
                    <a:lnTo>
                      <a:pt x="2292437" y="5606371"/>
                    </a:lnTo>
                    <a:lnTo>
                      <a:pt x="2300305" y="5611358"/>
                    </a:lnTo>
                    <a:lnTo>
                      <a:pt x="2302632" y="5611026"/>
                    </a:lnTo>
                    <a:lnTo>
                      <a:pt x="2308505" y="5608809"/>
                    </a:lnTo>
                    <a:lnTo>
                      <a:pt x="2310943" y="5609363"/>
                    </a:lnTo>
                    <a:lnTo>
                      <a:pt x="2312606" y="5612244"/>
                    </a:lnTo>
                    <a:lnTo>
                      <a:pt x="2312273" y="5615569"/>
                    </a:lnTo>
                    <a:lnTo>
                      <a:pt x="2310832" y="5618671"/>
                    </a:lnTo>
                    <a:lnTo>
                      <a:pt x="2308838" y="5620888"/>
                    </a:lnTo>
                    <a:lnTo>
                      <a:pt x="2303408" y="5624988"/>
                    </a:lnTo>
                    <a:lnTo>
                      <a:pt x="2301302" y="5627426"/>
                    </a:lnTo>
                    <a:lnTo>
                      <a:pt x="2295540" y="5638175"/>
                    </a:lnTo>
                    <a:lnTo>
                      <a:pt x="2294210" y="5641500"/>
                    </a:lnTo>
                    <a:lnTo>
                      <a:pt x="2293988" y="5645378"/>
                    </a:lnTo>
                    <a:lnTo>
                      <a:pt x="2295762" y="5650586"/>
                    </a:lnTo>
                    <a:lnTo>
                      <a:pt x="2295762" y="5652138"/>
                    </a:lnTo>
                    <a:cubicBezTo>
                      <a:pt x="2295762" y="5652138"/>
                      <a:pt x="2295318" y="5652359"/>
                      <a:pt x="2295318" y="5652359"/>
                    </a:cubicBezTo>
                    <a:lnTo>
                      <a:pt x="2294543" y="5652138"/>
                    </a:lnTo>
                    <a:lnTo>
                      <a:pt x="2288337" y="5653357"/>
                    </a:lnTo>
                    <a:lnTo>
                      <a:pt x="2287118" y="5654133"/>
                    </a:lnTo>
                    <a:lnTo>
                      <a:pt x="2286232" y="5655684"/>
                    </a:lnTo>
                    <a:lnTo>
                      <a:pt x="2286453" y="5656570"/>
                    </a:lnTo>
                    <a:lnTo>
                      <a:pt x="2287340" y="5657568"/>
                    </a:lnTo>
                    <a:lnTo>
                      <a:pt x="2288447" y="5659452"/>
                    </a:lnTo>
                    <a:lnTo>
                      <a:pt x="2289999" y="5663109"/>
                    </a:lnTo>
                    <a:lnTo>
                      <a:pt x="2290221" y="5664771"/>
                    </a:lnTo>
                    <a:lnTo>
                      <a:pt x="2289999" y="5667431"/>
                    </a:lnTo>
                    <a:lnTo>
                      <a:pt x="2289556" y="5668760"/>
                    </a:lnTo>
                    <a:lnTo>
                      <a:pt x="2288337" y="5671309"/>
                    </a:lnTo>
                    <a:lnTo>
                      <a:pt x="2288004" y="5672749"/>
                    </a:lnTo>
                    <a:lnTo>
                      <a:pt x="2288004" y="5673969"/>
                    </a:lnTo>
                    <a:cubicBezTo>
                      <a:pt x="2288004" y="5673969"/>
                      <a:pt x="2288558" y="5676296"/>
                      <a:pt x="2288558" y="5676296"/>
                    </a:cubicBezTo>
                    <a:lnTo>
                      <a:pt x="2288558" y="5677404"/>
                    </a:lnTo>
                    <a:cubicBezTo>
                      <a:pt x="2288558" y="5677404"/>
                      <a:pt x="2287783" y="5682169"/>
                      <a:pt x="2287783" y="5682169"/>
                    </a:cubicBezTo>
                    <a:lnTo>
                      <a:pt x="2285899" y="5686380"/>
                    </a:lnTo>
                    <a:lnTo>
                      <a:pt x="2283018" y="5689261"/>
                    </a:lnTo>
                    <a:lnTo>
                      <a:pt x="2279250" y="5690037"/>
                    </a:lnTo>
                    <a:lnTo>
                      <a:pt x="2267947" y="5687045"/>
                    </a:lnTo>
                    <a:lnTo>
                      <a:pt x="2264512" y="5686823"/>
                    </a:lnTo>
                    <a:lnTo>
                      <a:pt x="2257641" y="5688153"/>
                    </a:lnTo>
                    <a:lnTo>
                      <a:pt x="2254317" y="5687599"/>
                    </a:lnTo>
                    <a:lnTo>
                      <a:pt x="2251768" y="5686712"/>
                    </a:lnTo>
                    <a:lnTo>
                      <a:pt x="2246892" y="5688042"/>
                    </a:lnTo>
                    <a:lnTo>
                      <a:pt x="2244343" y="5688042"/>
                    </a:lnTo>
                    <a:cubicBezTo>
                      <a:pt x="2244343" y="5688042"/>
                      <a:pt x="2242349" y="5687156"/>
                      <a:pt x="2242349" y="5687156"/>
                    </a:cubicBezTo>
                    <a:lnTo>
                      <a:pt x="2238581" y="5684607"/>
                    </a:lnTo>
                    <a:lnTo>
                      <a:pt x="2236254" y="5684163"/>
                    </a:lnTo>
                    <a:lnTo>
                      <a:pt x="2219743" y="5685715"/>
                    </a:lnTo>
                    <a:lnTo>
                      <a:pt x="2215199" y="5686934"/>
                    </a:lnTo>
                    <a:lnTo>
                      <a:pt x="2212982" y="5686934"/>
                    </a:lnTo>
                    <a:cubicBezTo>
                      <a:pt x="2212982" y="5686934"/>
                      <a:pt x="2210656" y="5686491"/>
                      <a:pt x="2210656" y="5686491"/>
                    </a:cubicBezTo>
                    <a:lnTo>
                      <a:pt x="2204561" y="5682280"/>
                    </a:lnTo>
                    <a:lnTo>
                      <a:pt x="2204228" y="5682280"/>
                    </a:lnTo>
                    <a:cubicBezTo>
                      <a:pt x="2204228" y="5682280"/>
                      <a:pt x="2186165" y="5681504"/>
                      <a:pt x="2186165" y="5681504"/>
                    </a:cubicBezTo>
                    <a:lnTo>
                      <a:pt x="2180957" y="5683720"/>
                    </a:lnTo>
                    <a:lnTo>
                      <a:pt x="2176967" y="5688485"/>
                    </a:lnTo>
                    <a:lnTo>
                      <a:pt x="2174087" y="5695023"/>
                    </a:lnTo>
                    <a:lnTo>
                      <a:pt x="2172091" y="5702669"/>
                    </a:lnTo>
                    <a:lnTo>
                      <a:pt x="2171205" y="5709762"/>
                    </a:lnTo>
                    <a:lnTo>
                      <a:pt x="2169986" y="5712421"/>
                    </a:lnTo>
                    <a:lnTo>
                      <a:pt x="2167548" y="5712643"/>
                    </a:lnTo>
                    <a:lnTo>
                      <a:pt x="2163559" y="5711091"/>
                    </a:lnTo>
                    <a:lnTo>
                      <a:pt x="2161786" y="5711424"/>
                    </a:lnTo>
                    <a:lnTo>
                      <a:pt x="2159680" y="5713086"/>
                    </a:lnTo>
                    <a:lnTo>
                      <a:pt x="2155469" y="5717852"/>
                    </a:lnTo>
                    <a:lnTo>
                      <a:pt x="2153364" y="5719624"/>
                    </a:lnTo>
                    <a:lnTo>
                      <a:pt x="2150483" y="5720954"/>
                    </a:lnTo>
                    <a:lnTo>
                      <a:pt x="2126768" y="5724278"/>
                    </a:lnTo>
                    <a:lnTo>
                      <a:pt x="2122889" y="5726938"/>
                    </a:lnTo>
                    <a:lnTo>
                      <a:pt x="2120009" y="5731704"/>
                    </a:lnTo>
                    <a:lnTo>
                      <a:pt x="2117903" y="5737576"/>
                    </a:lnTo>
                    <a:lnTo>
                      <a:pt x="2116352" y="5743450"/>
                    </a:lnTo>
                    <a:lnTo>
                      <a:pt x="2116684" y="5755307"/>
                    </a:lnTo>
                    <a:lnTo>
                      <a:pt x="2116019" y="5760072"/>
                    </a:lnTo>
                    <a:lnTo>
                      <a:pt x="2113248" y="5765169"/>
                    </a:lnTo>
                    <a:lnTo>
                      <a:pt x="2109813" y="5769823"/>
                    </a:lnTo>
                    <a:lnTo>
                      <a:pt x="2108373" y="5772816"/>
                    </a:lnTo>
                    <a:lnTo>
                      <a:pt x="2108151" y="5775475"/>
                    </a:lnTo>
                    <a:lnTo>
                      <a:pt x="2109592" y="5777249"/>
                    </a:lnTo>
                    <a:lnTo>
                      <a:pt x="2111808" y="5777581"/>
                    </a:lnTo>
                    <a:lnTo>
                      <a:pt x="2116019" y="5776916"/>
                    </a:lnTo>
                    <a:lnTo>
                      <a:pt x="2118013" y="5776916"/>
                    </a:lnTo>
                    <a:cubicBezTo>
                      <a:pt x="2118013" y="5776916"/>
                      <a:pt x="2119898" y="5777913"/>
                      <a:pt x="2119898" y="5777913"/>
                    </a:cubicBezTo>
                    <a:lnTo>
                      <a:pt x="2120895" y="5779797"/>
                    </a:lnTo>
                    <a:lnTo>
                      <a:pt x="2120563" y="5783121"/>
                    </a:lnTo>
                    <a:lnTo>
                      <a:pt x="2119011" y="5785560"/>
                    </a:lnTo>
                    <a:lnTo>
                      <a:pt x="2116684" y="5787111"/>
                    </a:lnTo>
                    <a:lnTo>
                      <a:pt x="2114135" y="5788330"/>
                    </a:lnTo>
                    <a:lnTo>
                      <a:pt x="2112030" y="5789771"/>
                    </a:lnTo>
                    <a:lnTo>
                      <a:pt x="2109924" y="5793538"/>
                    </a:lnTo>
                    <a:lnTo>
                      <a:pt x="2109148" y="5798525"/>
                    </a:lnTo>
                    <a:lnTo>
                      <a:pt x="2109702" y="5803734"/>
                    </a:lnTo>
                    <a:lnTo>
                      <a:pt x="2111476" y="5808277"/>
                    </a:lnTo>
                    <a:lnTo>
                      <a:pt x="2112362" y="5807390"/>
                    </a:lnTo>
                    <a:lnTo>
                      <a:pt x="2117016" y="5805617"/>
                    </a:lnTo>
                    <a:lnTo>
                      <a:pt x="2135412" y="5803179"/>
                    </a:lnTo>
                    <a:lnTo>
                      <a:pt x="2137850" y="5802071"/>
                    </a:lnTo>
                    <a:lnTo>
                      <a:pt x="2138847" y="5799966"/>
                    </a:lnTo>
                    <a:lnTo>
                      <a:pt x="2139401" y="5798414"/>
                    </a:lnTo>
                    <a:lnTo>
                      <a:pt x="2140620" y="5797195"/>
                    </a:lnTo>
                    <a:lnTo>
                      <a:pt x="2141950" y="5796308"/>
                    </a:lnTo>
                    <a:lnTo>
                      <a:pt x="2143058" y="5795976"/>
                    </a:lnTo>
                    <a:lnTo>
                      <a:pt x="2143723" y="5795201"/>
                    </a:lnTo>
                    <a:lnTo>
                      <a:pt x="2145828" y="5790325"/>
                    </a:lnTo>
                    <a:lnTo>
                      <a:pt x="2149707" y="5787111"/>
                    </a:lnTo>
                    <a:lnTo>
                      <a:pt x="2154361" y="5785227"/>
                    </a:lnTo>
                    <a:lnTo>
                      <a:pt x="2172535" y="5782235"/>
                    </a:lnTo>
                    <a:lnTo>
                      <a:pt x="2174641" y="5782235"/>
                    </a:lnTo>
                    <a:cubicBezTo>
                      <a:pt x="2174641" y="5782235"/>
                      <a:pt x="2175748" y="5782235"/>
                      <a:pt x="2175748" y="5782235"/>
                    </a:cubicBezTo>
                    <a:lnTo>
                      <a:pt x="2176524" y="5781681"/>
                    </a:lnTo>
                    <a:lnTo>
                      <a:pt x="2177965" y="5778578"/>
                    </a:lnTo>
                    <a:lnTo>
                      <a:pt x="2178962" y="5777470"/>
                    </a:lnTo>
                    <a:lnTo>
                      <a:pt x="2180181" y="5777692"/>
                    </a:lnTo>
                    <a:lnTo>
                      <a:pt x="2180181" y="5779354"/>
                    </a:lnTo>
                    <a:cubicBezTo>
                      <a:pt x="2180181" y="5779354"/>
                      <a:pt x="2178741" y="5781681"/>
                      <a:pt x="2178741" y="5781681"/>
                    </a:cubicBezTo>
                    <a:lnTo>
                      <a:pt x="2176635" y="5783675"/>
                    </a:lnTo>
                    <a:lnTo>
                      <a:pt x="2175084" y="5784562"/>
                    </a:lnTo>
                    <a:lnTo>
                      <a:pt x="2154361" y="5787222"/>
                    </a:lnTo>
                    <a:lnTo>
                      <a:pt x="2150704" y="5789106"/>
                    </a:lnTo>
                    <a:lnTo>
                      <a:pt x="2149707" y="5790547"/>
                    </a:lnTo>
                    <a:lnTo>
                      <a:pt x="2147491" y="5794979"/>
                    </a:lnTo>
                    <a:lnTo>
                      <a:pt x="2146493" y="5795976"/>
                    </a:lnTo>
                    <a:lnTo>
                      <a:pt x="2145052" y="5796752"/>
                    </a:lnTo>
                    <a:lnTo>
                      <a:pt x="2143280" y="5800520"/>
                    </a:lnTo>
                    <a:lnTo>
                      <a:pt x="2141396" y="5801628"/>
                    </a:lnTo>
                    <a:lnTo>
                      <a:pt x="2143058" y="5804066"/>
                    </a:lnTo>
                    <a:lnTo>
                      <a:pt x="2145828" y="5805617"/>
                    </a:lnTo>
                    <a:lnTo>
                      <a:pt x="2148931" y="5806282"/>
                    </a:lnTo>
                    <a:lnTo>
                      <a:pt x="2151591" y="5806282"/>
                    </a:lnTo>
                    <a:lnTo>
                      <a:pt x="2151591" y="5805063"/>
                    </a:lnTo>
                    <a:lnTo>
                      <a:pt x="2150926" y="5804509"/>
                    </a:lnTo>
                    <a:lnTo>
                      <a:pt x="2150593" y="5804066"/>
                    </a:lnTo>
                    <a:lnTo>
                      <a:pt x="2150372" y="5803512"/>
                    </a:lnTo>
                    <a:lnTo>
                      <a:pt x="2149928" y="5802736"/>
                    </a:lnTo>
                    <a:lnTo>
                      <a:pt x="2158129" y="5802736"/>
                    </a:lnTo>
                    <a:lnTo>
                      <a:pt x="2160345" y="5802403"/>
                    </a:lnTo>
                    <a:lnTo>
                      <a:pt x="2164556" y="5800852"/>
                    </a:lnTo>
                    <a:lnTo>
                      <a:pt x="2168656" y="5800187"/>
                    </a:lnTo>
                    <a:lnTo>
                      <a:pt x="2174641" y="5798082"/>
                    </a:lnTo>
                    <a:lnTo>
                      <a:pt x="2181067" y="5798303"/>
                    </a:lnTo>
                    <a:lnTo>
                      <a:pt x="2183173" y="5798082"/>
                    </a:lnTo>
                    <a:lnTo>
                      <a:pt x="2184835" y="5797195"/>
                    </a:lnTo>
                    <a:lnTo>
                      <a:pt x="2186165" y="5796087"/>
                    </a:lnTo>
                    <a:lnTo>
                      <a:pt x="2187717" y="5795090"/>
                    </a:lnTo>
                    <a:lnTo>
                      <a:pt x="2192814" y="5794536"/>
                    </a:lnTo>
                    <a:lnTo>
                      <a:pt x="2193479" y="5793760"/>
                    </a:lnTo>
                    <a:lnTo>
                      <a:pt x="2193036" y="5791876"/>
                    </a:lnTo>
                    <a:lnTo>
                      <a:pt x="2192593" y="5788441"/>
                    </a:lnTo>
                    <a:lnTo>
                      <a:pt x="2194144" y="5783232"/>
                    </a:lnTo>
                    <a:lnTo>
                      <a:pt x="2197801" y="5782567"/>
                    </a:lnTo>
                    <a:lnTo>
                      <a:pt x="2201901" y="5783011"/>
                    </a:lnTo>
                    <a:lnTo>
                      <a:pt x="2205004" y="5781127"/>
                    </a:lnTo>
                    <a:lnTo>
                      <a:pt x="2205891" y="5781127"/>
                    </a:lnTo>
                    <a:cubicBezTo>
                      <a:pt x="2205891" y="5781127"/>
                      <a:pt x="2208771" y="5778467"/>
                      <a:pt x="2208771" y="5778467"/>
                    </a:cubicBezTo>
                    <a:lnTo>
                      <a:pt x="2210434" y="5777692"/>
                    </a:lnTo>
                    <a:lnTo>
                      <a:pt x="2211985" y="5778135"/>
                    </a:lnTo>
                    <a:lnTo>
                      <a:pt x="2213980" y="5779243"/>
                    </a:lnTo>
                    <a:lnTo>
                      <a:pt x="2216085" y="5779797"/>
                    </a:lnTo>
                    <a:lnTo>
                      <a:pt x="2218080" y="5778800"/>
                    </a:lnTo>
                    <a:lnTo>
                      <a:pt x="2221404" y="5780573"/>
                    </a:lnTo>
                    <a:lnTo>
                      <a:pt x="2226058" y="5780795"/>
                    </a:lnTo>
                    <a:lnTo>
                      <a:pt x="2230159" y="5781903"/>
                    </a:lnTo>
                    <a:lnTo>
                      <a:pt x="2231932" y="5786114"/>
                    </a:lnTo>
                    <a:lnTo>
                      <a:pt x="2232154" y="5791100"/>
                    </a:lnTo>
                    <a:lnTo>
                      <a:pt x="2231932" y="5792430"/>
                    </a:lnTo>
                    <a:lnTo>
                      <a:pt x="2231156" y="5793317"/>
                    </a:lnTo>
                    <a:lnTo>
                      <a:pt x="2230159" y="5793317"/>
                    </a:lnTo>
                    <a:cubicBezTo>
                      <a:pt x="2230159" y="5793317"/>
                      <a:pt x="2229272" y="5793649"/>
                      <a:pt x="2229272" y="5793649"/>
                    </a:cubicBezTo>
                    <a:lnTo>
                      <a:pt x="2228940" y="5795201"/>
                    </a:lnTo>
                    <a:lnTo>
                      <a:pt x="2228608" y="5800520"/>
                    </a:lnTo>
                    <a:lnTo>
                      <a:pt x="2229272" y="5801849"/>
                    </a:lnTo>
                    <a:lnTo>
                      <a:pt x="2231378" y="5802625"/>
                    </a:lnTo>
                    <a:lnTo>
                      <a:pt x="2230159" y="5807279"/>
                    </a:lnTo>
                    <a:lnTo>
                      <a:pt x="2230491" y="5809053"/>
                    </a:lnTo>
                    <a:lnTo>
                      <a:pt x="2232154" y="5810493"/>
                    </a:lnTo>
                    <a:lnTo>
                      <a:pt x="2235145" y="5806393"/>
                    </a:lnTo>
                    <a:lnTo>
                      <a:pt x="2237695" y="5803734"/>
                    </a:lnTo>
                    <a:lnTo>
                      <a:pt x="2240576" y="5803290"/>
                    </a:lnTo>
                    <a:lnTo>
                      <a:pt x="2244454" y="5805949"/>
                    </a:lnTo>
                    <a:lnTo>
                      <a:pt x="2242127" y="5807501"/>
                    </a:lnTo>
                    <a:lnTo>
                      <a:pt x="2237251" y="5808720"/>
                    </a:lnTo>
                    <a:lnTo>
                      <a:pt x="2234813" y="5811047"/>
                    </a:lnTo>
                    <a:lnTo>
                      <a:pt x="2233927" y="5813707"/>
                    </a:lnTo>
                    <a:lnTo>
                      <a:pt x="2233151" y="5820577"/>
                    </a:lnTo>
                    <a:lnTo>
                      <a:pt x="2232043" y="5823015"/>
                    </a:lnTo>
                    <a:lnTo>
                      <a:pt x="2229937" y="5823680"/>
                    </a:lnTo>
                    <a:lnTo>
                      <a:pt x="2217637" y="5820688"/>
                    </a:lnTo>
                    <a:lnTo>
                      <a:pt x="2216972" y="5821131"/>
                    </a:lnTo>
                    <a:lnTo>
                      <a:pt x="2215974" y="5822018"/>
                    </a:lnTo>
                    <a:lnTo>
                      <a:pt x="2214756" y="5822794"/>
                    </a:lnTo>
                    <a:lnTo>
                      <a:pt x="2213426" y="5823015"/>
                    </a:lnTo>
                    <a:lnTo>
                      <a:pt x="2212317" y="5822351"/>
                    </a:lnTo>
                    <a:lnTo>
                      <a:pt x="2211431" y="5820356"/>
                    </a:lnTo>
                    <a:lnTo>
                      <a:pt x="2210434" y="5819690"/>
                    </a:lnTo>
                    <a:lnTo>
                      <a:pt x="2208993" y="5819690"/>
                    </a:lnTo>
                    <a:cubicBezTo>
                      <a:pt x="2208993" y="5819690"/>
                      <a:pt x="2208106" y="5820577"/>
                      <a:pt x="2208106" y="5820577"/>
                    </a:cubicBezTo>
                    <a:lnTo>
                      <a:pt x="2207331" y="5821575"/>
                    </a:lnTo>
                    <a:lnTo>
                      <a:pt x="2204671" y="5822904"/>
                    </a:lnTo>
                    <a:lnTo>
                      <a:pt x="2199574" y="5828777"/>
                    </a:lnTo>
                    <a:lnTo>
                      <a:pt x="2195695" y="5832323"/>
                    </a:lnTo>
                    <a:lnTo>
                      <a:pt x="2193479" y="5833764"/>
                    </a:lnTo>
                    <a:lnTo>
                      <a:pt x="2191484" y="5834318"/>
                    </a:lnTo>
                    <a:lnTo>
                      <a:pt x="2187163" y="5833875"/>
                    </a:lnTo>
                    <a:lnTo>
                      <a:pt x="2185389" y="5834429"/>
                    </a:lnTo>
                    <a:lnTo>
                      <a:pt x="2183284" y="5836424"/>
                    </a:lnTo>
                    <a:lnTo>
                      <a:pt x="2180181" y="5840856"/>
                    </a:lnTo>
                    <a:lnTo>
                      <a:pt x="2178297" y="5842629"/>
                    </a:lnTo>
                    <a:lnTo>
                      <a:pt x="2174087" y="5843738"/>
                    </a:lnTo>
                    <a:lnTo>
                      <a:pt x="2167880" y="5846840"/>
                    </a:lnTo>
                    <a:lnTo>
                      <a:pt x="2165554" y="5847505"/>
                    </a:lnTo>
                    <a:lnTo>
                      <a:pt x="2156245" y="5848170"/>
                    </a:lnTo>
                    <a:lnTo>
                      <a:pt x="2152145" y="5849722"/>
                    </a:lnTo>
                    <a:lnTo>
                      <a:pt x="2149928" y="5850054"/>
                    </a:lnTo>
                    <a:lnTo>
                      <a:pt x="2141063" y="5847838"/>
                    </a:lnTo>
                    <a:lnTo>
                      <a:pt x="2139180" y="5848614"/>
                    </a:lnTo>
                    <a:lnTo>
                      <a:pt x="2136631" y="5850386"/>
                    </a:lnTo>
                    <a:lnTo>
                      <a:pt x="2134304" y="5852603"/>
                    </a:lnTo>
                    <a:lnTo>
                      <a:pt x="2132974" y="5854597"/>
                    </a:lnTo>
                    <a:lnTo>
                      <a:pt x="2132752" y="5856149"/>
                    </a:lnTo>
                    <a:lnTo>
                      <a:pt x="2133085" y="5859806"/>
                    </a:lnTo>
                    <a:lnTo>
                      <a:pt x="2132863" y="5861357"/>
                    </a:lnTo>
                    <a:lnTo>
                      <a:pt x="2132087" y="5862244"/>
                    </a:lnTo>
                    <a:lnTo>
                      <a:pt x="2129539" y="5864238"/>
                    </a:lnTo>
                    <a:lnTo>
                      <a:pt x="2128985" y="5865347"/>
                    </a:lnTo>
                    <a:lnTo>
                      <a:pt x="2128985" y="5867231"/>
                    </a:lnTo>
                    <a:cubicBezTo>
                      <a:pt x="2128985" y="5867231"/>
                      <a:pt x="2129650" y="5869668"/>
                      <a:pt x="2129650" y="5869668"/>
                    </a:cubicBezTo>
                    <a:lnTo>
                      <a:pt x="2130093" y="5873103"/>
                    </a:lnTo>
                    <a:lnTo>
                      <a:pt x="2130647" y="5872217"/>
                    </a:lnTo>
                    <a:lnTo>
                      <a:pt x="2131200" y="5870223"/>
                    </a:lnTo>
                    <a:lnTo>
                      <a:pt x="2131200" y="5869225"/>
                    </a:lnTo>
                    <a:cubicBezTo>
                      <a:pt x="2131200" y="5869225"/>
                      <a:pt x="2135633" y="5867009"/>
                      <a:pt x="2135633" y="5867009"/>
                    </a:cubicBezTo>
                    <a:lnTo>
                      <a:pt x="2140509" y="5867231"/>
                    </a:lnTo>
                    <a:lnTo>
                      <a:pt x="2145385" y="5869003"/>
                    </a:lnTo>
                    <a:lnTo>
                      <a:pt x="2149928" y="5871553"/>
                    </a:lnTo>
                    <a:lnTo>
                      <a:pt x="2151480" y="5872771"/>
                    </a:lnTo>
                    <a:lnTo>
                      <a:pt x="2153585" y="5875098"/>
                    </a:lnTo>
                    <a:lnTo>
                      <a:pt x="2155026" y="5878090"/>
                    </a:lnTo>
                    <a:lnTo>
                      <a:pt x="2154250" y="5881193"/>
                    </a:lnTo>
                    <a:lnTo>
                      <a:pt x="2152367" y="5882079"/>
                    </a:lnTo>
                    <a:lnTo>
                      <a:pt x="2139512" y="5883188"/>
                    </a:lnTo>
                    <a:lnTo>
                      <a:pt x="2122668" y="5878312"/>
                    </a:lnTo>
                    <a:lnTo>
                      <a:pt x="2121892" y="5877204"/>
                    </a:lnTo>
                    <a:lnTo>
                      <a:pt x="2120009" y="5873436"/>
                    </a:lnTo>
                    <a:lnTo>
                      <a:pt x="2120009" y="5872660"/>
                    </a:lnTo>
                    <a:cubicBezTo>
                      <a:pt x="2120009" y="5872660"/>
                      <a:pt x="2118900" y="5870223"/>
                      <a:pt x="2118900" y="5870223"/>
                    </a:cubicBezTo>
                    <a:lnTo>
                      <a:pt x="2118013" y="5869114"/>
                    </a:lnTo>
                    <a:lnTo>
                      <a:pt x="2116906" y="5869779"/>
                    </a:lnTo>
                    <a:lnTo>
                      <a:pt x="2113470" y="5873768"/>
                    </a:lnTo>
                    <a:lnTo>
                      <a:pt x="2111587" y="5875098"/>
                    </a:lnTo>
                    <a:lnTo>
                      <a:pt x="2109370" y="5875764"/>
                    </a:lnTo>
                    <a:lnTo>
                      <a:pt x="2103829" y="5875985"/>
                    </a:lnTo>
                    <a:lnTo>
                      <a:pt x="2101281" y="5876650"/>
                    </a:lnTo>
                    <a:lnTo>
                      <a:pt x="2099064" y="5878423"/>
                    </a:lnTo>
                    <a:lnTo>
                      <a:pt x="2095296" y="5883409"/>
                    </a:lnTo>
                    <a:lnTo>
                      <a:pt x="2091529" y="5886069"/>
                    </a:lnTo>
                    <a:lnTo>
                      <a:pt x="2085323" y="5888064"/>
                    </a:lnTo>
                    <a:lnTo>
                      <a:pt x="2078785" y="5888396"/>
                    </a:lnTo>
                    <a:lnTo>
                      <a:pt x="2073909" y="5886180"/>
                    </a:lnTo>
                    <a:lnTo>
                      <a:pt x="2070585" y="5887288"/>
                    </a:lnTo>
                    <a:lnTo>
                      <a:pt x="2065820" y="5884518"/>
                    </a:lnTo>
                    <a:lnTo>
                      <a:pt x="2061055" y="5880639"/>
                    </a:lnTo>
                    <a:lnTo>
                      <a:pt x="2057620" y="5878534"/>
                    </a:lnTo>
                    <a:lnTo>
                      <a:pt x="2057620" y="5878977"/>
                    </a:lnTo>
                    <a:cubicBezTo>
                      <a:pt x="2057620" y="5878977"/>
                      <a:pt x="2057509" y="5879420"/>
                      <a:pt x="2057509" y="5879420"/>
                    </a:cubicBezTo>
                    <a:lnTo>
                      <a:pt x="2057509" y="5879642"/>
                    </a:lnTo>
                    <a:cubicBezTo>
                      <a:pt x="2057509" y="5879642"/>
                      <a:pt x="2056844" y="5879642"/>
                      <a:pt x="2056844" y="5879642"/>
                    </a:cubicBezTo>
                    <a:lnTo>
                      <a:pt x="2056844" y="5880861"/>
                    </a:lnTo>
                    <a:lnTo>
                      <a:pt x="2059614" y="5883631"/>
                    </a:lnTo>
                    <a:lnTo>
                      <a:pt x="2061055" y="5888285"/>
                    </a:lnTo>
                    <a:lnTo>
                      <a:pt x="2062052" y="5893383"/>
                    </a:lnTo>
                    <a:lnTo>
                      <a:pt x="2064933" y="5901251"/>
                    </a:lnTo>
                    <a:lnTo>
                      <a:pt x="2066152" y="5906681"/>
                    </a:lnTo>
                    <a:lnTo>
                      <a:pt x="2067814" y="5911446"/>
                    </a:lnTo>
                    <a:lnTo>
                      <a:pt x="2070474" y="5913440"/>
                    </a:lnTo>
                    <a:lnTo>
                      <a:pt x="2071914" y="5914992"/>
                    </a:lnTo>
                    <a:lnTo>
                      <a:pt x="2076679" y="5922195"/>
                    </a:lnTo>
                    <a:lnTo>
                      <a:pt x="2084104" y="5930285"/>
                    </a:lnTo>
                    <a:lnTo>
                      <a:pt x="2086874" y="5931503"/>
                    </a:lnTo>
                    <a:lnTo>
                      <a:pt x="2089534" y="5929176"/>
                    </a:lnTo>
                    <a:lnTo>
                      <a:pt x="2088537" y="5928511"/>
                    </a:lnTo>
                    <a:lnTo>
                      <a:pt x="2084880" y="5926960"/>
                    </a:lnTo>
                    <a:lnTo>
                      <a:pt x="2084548" y="5924965"/>
                    </a:lnTo>
                    <a:lnTo>
                      <a:pt x="2085212" y="5923968"/>
                    </a:lnTo>
                    <a:lnTo>
                      <a:pt x="2086320" y="5923635"/>
                    </a:lnTo>
                    <a:lnTo>
                      <a:pt x="2095075" y="5923635"/>
                    </a:lnTo>
                    <a:cubicBezTo>
                      <a:pt x="2095075" y="5923635"/>
                      <a:pt x="2097291" y="5924633"/>
                      <a:pt x="2097291" y="5924633"/>
                    </a:cubicBezTo>
                    <a:lnTo>
                      <a:pt x="2101281" y="5927735"/>
                    </a:lnTo>
                    <a:lnTo>
                      <a:pt x="2112030" y="5939482"/>
                    </a:lnTo>
                    <a:lnTo>
                      <a:pt x="2116019" y="5942363"/>
                    </a:lnTo>
                    <a:lnTo>
                      <a:pt x="2118124" y="5944690"/>
                    </a:lnTo>
                    <a:lnTo>
                      <a:pt x="2119011" y="5947683"/>
                    </a:lnTo>
                    <a:lnTo>
                      <a:pt x="2119676" y="5951450"/>
                    </a:lnTo>
                    <a:lnTo>
                      <a:pt x="2121338" y="5953666"/>
                    </a:lnTo>
                    <a:lnTo>
                      <a:pt x="2150483" y="5970511"/>
                    </a:lnTo>
                    <a:lnTo>
                      <a:pt x="2152034" y="5972172"/>
                    </a:lnTo>
                    <a:lnTo>
                      <a:pt x="2152588" y="5975054"/>
                    </a:lnTo>
                    <a:lnTo>
                      <a:pt x="2152256" y="5978822"/>
                    </a:lnTo>
                    <a:lnTo>
                      <a:pt x="2151480" y="5982257"/>
                    </a:lnTo>
                    <a:lnTo>
                      <a:pt x="2150704" y="5984030"/>
                    </a:lnTo>
                    <a:lnTo>
                      <a:pt x="2149596" y="5984252"/>
                    </a:lnTo>
                    <a:lnTo>
                      <a:pt x="2148377" y="5983809"/>
                    </a:lnTo>
                    <a:lnTo>
                      <a:pt x="2146937" y="5982922"/>
                    </a:lnTo>
                    <a:lnTo>
                      <a:pt x="2145607" y="5982922"/>
                    </a:lnTo>
                    <a:cubicBezTo>
                      <a:pt x="2145607" y="5982922"/>
                      <a:pt x="2143169" y="5983809"/>
                      <a:pt x="2143169" y="5983809"/>
                    </a:cubicBezTo>
                    <a:lnTo>
                      <a:pt x="2141950" y="5983809"/>
                    </a:lnTo>
                    <a:cubicBezTo>
                      <a:pt x="2141950" y="5983809"/>
                      <a:pt x="2137850" y="5983809"/>
                      <a:pt x="2137850" y="5983809"/>
                    </a:cubicBezTo>
                    <a:lnTo>
                      <a:pt x="2135744" y="5983143"/>
                    </a:lnTo>
                    <a:lnTo>
                      <a:pt x="2133639" y="5981813"/>
                    </a:lnTo>
                    <a:lnTo>
                      <a:pt x="2127433" y="5975940"/>
                    </a:lnTo>
                    <a:lnTo>
                      <a:pt x="2123444" y="5974167"/>
                    </a:lnTo>
                    <a:lnTo>
                      <a:pt x="2118013" y="5967297"/>
                    </a:lnTo>
                    <a:lnTo>
                      <a:pt x="2115354" y="5966300"/>
                    </a:lnTo>
                    <a:lnTo>
                      <a:pt x="2112916" y="5966853"/>
                    </a:lnTo>
                    <a:lnTo>
                      <a:pt x="2110589" y="5967851"/>
                    </a:lnTo>
                    <a:lnTo>
                      <a:pt x="2108262" y="5968405"/>
                    </a:lnTo>
                    <a:lnTo>
                      <a:pt x="2106046" y="5969624"/>
                    </a:lnTo>
                    <a:lnTo>
                      <a:pt x="2105492" y="5972616"/>
                    </a:lnTo>
                    <a:lnTo>
                      <a:pt x="2105492" y="5979487"/>
                    </a:lnTo>
                    <a:cubicBezTo>
                      <a:pt x="2105492" y="5979487"/>
                      <a:pt x="2104827" y="5981481"/>
                      <a:pt x="2104827" y="5981481"/>
                    </a:cubicBezTo>
                    <a:lnTo>
                      <a:pt x="2103829" y="5982700"/>
                    </a:lnTo>
                    <a:lnTo>
                      <a:pt x="2102943" y="5984363"/>
                    </a:lnTo>
                    <a:lnTo>
                      <a:pt x="2102057" y="5990900"/>
                    </a:lnTo>
                    <a:lnTo>
                      <a:pt x="2100948" y="5993892"/>
                    </a:lnTo>
                    <a:lnTo>
                      <a:pt x="2099507" y="5996330"/>
                    </a:lnTo>
                    <a:lnTo>
                      <a:pt x="2098289" y="5997328"/>
                    </a:lnTo>
                    <a:lnTo>
                      <a:pt x="2098289" y="5998990"/>
                    </a:lnTo>
                    <a:cubicBezTo>
                      <a:pt x="2098289" y="5998990"/>
                      <a:pt x="2095629" y="6008520"/>
                      <a:pt x="2095629" y="6008520"/>
                    </a:cubicBezTo>
                    <a:lnTo>
                      <a:pt x="2092859" y="6012842"/>
                    </a:lnTo>
                    <a:lnTo>
                      <a:pt x="2092526" y="6015058"/>
                    </a:lnTo>
                    <a:lnTo>
                      <a:pt x="2094078" y="6017385"/>
                    </a:lnTo>
                    <a:lnTo>
                      <a:pt x="2091750" y="6019048"/>
                    </a:lnTo>
                    <a:lnTo>
                      <a:pt x="2088870" y="6018715"/>
                    </a:lnTo>
                    <a:lnTo>
                      <a:pt x="2087318" y="6016388"/>
                    </a:lnTo>
                    <a:lnTo>
                      <a:pt x="2088870" y="6012288"/>
                    </a:lnTo>
                    <a:lnTo>
                      <a:pt x="2093302" y="6007190"/>
                    </a:lnTo>
                    <a:lnTo>
                      <a:pt x="2095407" y="6003976"/>
                    </a:lnTo>
                    <a:lnTo>
                      <a:pt x="2096294" y="6000541"/>
                    </a:lnTo>
                    <a:lnTo>
                      <a:pt x="2096294" y="5997771"/>
                    </a:lnTo>
                    <a:cubicBezTo>
                      <a:pt x="2096294" y="5997771"/>
                      <a:pt x="2095961" y="5996885"/>
                      <a:pt x="2095961" y="5996885"/>
                    </a:cubicBezTo>
                    <a:lnTo>
                      <a:pt x="2094299" y="5997106"/>
                    </a:lnTo>
                    <a:lnTo>
                      <a:pt x="2092305" y="5996663"/>
                    </a:lnTo>
                    <a:lnTo>
                      <a:pt x="2091861" y="5995444"/>
                    </a:lnTo>
                    <a:lnTo>
                      <a:pt x="2092305" y="5992120"/>
                    </a:lnTo>
                    <a:lnTo>
                      <a:pt x="2092859" y="5990346"/>
                    </a:lnTo>
                    <a:lnTo>
                      <a:pt x="2095185" y="5986911"/>
                    </a:lnTo>
                    <a:lnTo>
                      <a:pt x="2095407" y="5985027"/>
                    </a:lnTo>
                    <a:lnTo>
                      <a:pt x="2094521" y="5983809"/>
                    </a:lnTo>
                    <a:lnTo>
                      <a:pt x="2093191" y="5983809"/>
                    </a:lnTo>
                    <a:cubicBezTo>
                      <a:pt x="2093191" y="5983809"/>
                      <a:pt x="2090642" y="5985027"/>
                      <a:pt x="2090642" y="5985027"/>
                    </a:cubicBezTo>
                    <a:lnTo>
                      <a:pt x="2091418" y="5983587"/>
                    </a:lnTo>
                    <a:lnTo>
                      <a:pt x="2092194" y="5982811"/>
                    </a:lnTo>
                    <a:lnTo>
                      <a:pt x="2096848" y="5980484"/>
                    </a:lnTo>
                    <a:lnTo>
                      <a:pt x="2097956" y="5979708"/>
                    </a:lnTo>
                    <a:lnTo>
                      <a:pt x="2097181" y="5979376"/>
                    </a:lnTo>
                    <a:lnTo>
                      <a:pt x="2091196" y="5979930"/>
                    </a:lnTo>
                    <a:lnTo>
                      <a:pt x="2083661" y="5982589"/>
                    </a:lnTo>
                    <a:lnTo>
                      <a:pt x="2080115" y="5985803"/>
                    </a:lnTo>
                    <a:lnTo>
                      <a:pt x="2077677" y="5990457"/>
                    </a:lnTo>
                    <a:lnTo>
                      <a:pt x="2075793" y="5997106"/>
                    </a:lnTo>
                    <a:lnTo>
                      <a:pt x="2072690" y="6014948"/>
                    </a:lnTo>
                    <a:lnTo>
                      <a:pt x="2071139" y="6020599"/>
                    </a:lnTo>
                    <a:lnTo>
                      <a:pt x="2069144" y="6026029"/>
                    </a:lnTo>
                    <a:lnTo>
                      <a:pt x="2067593" y="6029132"/>
                    </a:lnTo>
                    <a:lnTo>
                      <a:pt x="2066152" y="6030461"/>
                    </a:lnTo>
                    <a:lnTo>
                      <a:pt x="2064379" y="6031015"/>
                    </a:lnTo>
                    <a:lnTo>
                      <a:pt x="2060168" y="6033675"/>
                    </a:lnTo>
                    <a:lnTo>
                      <a:pt x="2049973" y="6042208"/>
                    </a:lnTo>
                    <a:lnTo>
                      <a:pt x="2049197" y="6042651"/>
                    </a:lnTo>
                    <a:lnTo>
                      <a:pt x="2049197" y="6043538"/>
                    </a:lnTo>
                    <a:lnTo>
                      <a:pt x="2050194" y="6045865"/>
                    </a:lnTo>
                    <a:lnTo>
                      <a:pt x="2051192" y="6046973"/>
                    </a:lnTo>
                    <a:lnTo>
                      <a:pt x="2052190" y="6047416"/>
                    </a:lnTo>
                    <a:lnTo>
                      <a:pt x="2052965" y="6048192"/>
                    </a:lnTo>
                    <a:lnTo>
                      <a:pt x="2053187" y="6050298"/>
                    </a:lnTo>
                    <a:lnTo>
                      <a:pt x="2052633" y="6049965"/>
                    </a:lnTo>
                    <a:lnTo>
                      <a:pt x="2050859" y="6049300"/>
                    </a:lnTo>
                    <a:lnTo>
                      <a:pt x="2050527" y="6052071"/>
                    </a:lnTo>
                    <a:lnTo>
                      <a:pt x="2049640" y="6052292"/>
                    </a:lnTo>
                    <a:lnTo>
                      <a:pt x="2047535" y="6049965"/>
                    </a:lnTo>
                    <a:lnTo>
                      <a:pt x="2046316" y="6048081"/>
                    </a:lnTo>
                    <a:lnTo>
                      <a:pt x="2043213" y="6046973"/>
                    </a:lnTo>
                    <a:lnTo>
                      <a:pt x="2045097" y="6045865"/>
                    </a:lnTo>
                    <a:lnTo>
                      <a:pt x="2045540" y="6043981"/>
                    </a:lnTo>
                    <a:lnTo>
                      <a:pt x="2044654" y="6042762"/>
                    </a:lnTo>
                    <a:lnTo>
                      <a:pt x="2042548" y="6043648"/>
                    </a:lnTo>
                    <a:lnTo>
                      <a:pt x="2041773" y="6045200"/>
                    </a:lnTo>
                    <a:lnTo>
                      <a:pt x="2041108" y="6048081"/>
                    </a:lnTo>
                    <a:lnTo>
                      <a:pt x="2040221" y="6053733"/>
                    </a:lnTo>
                    <a:lnTo>
                      <a:pt x="2040221" y="6059052"/>
                    </a:lnTo>
                    <a:cubicBezTo>
                      <a:pt x="2040221" y="6059052"/>
                      <a:pt x="2040997" y="6068582"/>
                      <a:pt x="2040997" y="6068582"/>
                    </a:cubicBezTo>
                    <a:lnTo>
                      <a:pt x="2040997" y="6073680"/>
                    </a:lnTo>
                    <a:cubicBezTo>
                      <a:pt x="2040997" y="6073680"/>
                      <a:pt x="2040111" y="6079110"/>
                      <a:pt x="2040111" y="6079110"/>
                    </a:cubicBezTo>
                    <a:lnTo>
                      <a:pt x="2040111" y="6080882"/>
                    </a:lnTo>
                    <a:cubicBezTo>
                      <a:pt x="2040111" y="6080882"/>
                      <a:pt x="2040997" y="6082434"/>
                      <a:pt x="2040997" y="6082434"/>
                    </a:cubicBezTo>
                    <a:lnTo>
                      <a:pt x="2042548" y="6083542"/>
                    </a:lnTo>
                    <a:lnTo>
                      <a:pt x="2043768" y="6083099"/>
                    </a:lnTo>
                    <a:lnTo>
                      <a:pt x="2044765" y="6081547"/>
                    </a:lnTo>
                    <a:lnTo>
                      <a:pt x="2046205" y="6077115"/>
                    </a:lnTo>
                    <a:lnTo>
                      <a:pt x="2046205" y="6069247"/>
                    </a:lnTo>
                    <a:cubicBezTo>
                      <a:pt x="2046205" y="6069247"/>
                      <a:pt x="2046538" y="6069247"/>
                      <a:pt x="2046538" y="6069247"/>
                    </a:cubicBezTo>
                    <a:lnTo>
                      <a:pt x="2047092" y="6069247"/>
                    </a:lnTo>
                    <a:cubicBezTo>
                      <a:pt x="2047092" y="6069247"/>
                      <a:pt x="2047646" y="6069358"/>
                      <a:pt x="2047646" y="6069358"/>
                    </a:cubicBezTo>
                    <a:lnTo>
                      <a:pt x="2047868" y="6068693"/>
                    </a:lnTo>
                    <a:lnTo>
                      <a:pt x="2047868" y="6067917"/>
                    </a:lnTo>
                    <a:cubicBezTo>
                      <a:pt x="2047868" y="6067917"/>
                      <a:pt x="2047424" y="6067363"/>
                      <a:pt x="2047424" y="6067363"/>
                    </a:cubicBezTo>
                    <a:lnTo>
                      <a:pt x="2047203" y="6067030"/>
                    </a:lnTo>
                    <a:lnTo>
                      <a:pt x="2047203" y="6067030"/>
                    </a:lnTo>
                    <a:cubicBezTo>
                      <a:pt x="2047203" y="6067030"/>
                      <a:pt x="2046981" y="6065590"/>
                      <a:pt x="2046981" y="6065590"/>
                    </a:cubicBezTo>
                    <a:lnTo>
                      <a:pt x="2046649" y="6064371"/>
                    </a:lnTo>
                    <a:lnTo>
                      <a:pt x="2046205" y="6063374"/>
                    </a:lnTo>
                    <a:lnTo>
                      <a:pt x="2045762" y="6062598"/>
                    </a:lnTo>
                    <a:lnTo>
                      <a:pt x="2045762" y="6061379"/>
                    </a:lnTo>
                    <a:lnTo>
                      <a:pt x="2046649" y="6061379"/>
                    </a:lnTo>
                    <a:cubicBezTo>
                      <a:pt x="2046649" y="6061379"/>
                      <a:pt x="2048865" y="6060382"/>
                      <a:pt x="2048865" y="6060382"/>
                    </a:cubicBezTo>
                    <a:lnTo>
                      <a:pt x="2048865" y="6059163"/>
                    </a:lnTo>
                    <a:lnTo>
                      <a:pt x="2045873" y="6058498"/>
                    </a:lnTo>
                    <a:lnTo>
                      <a:pt x="2044432" y="6056060"/>
                    </a:lnTo>
                    <a:lnTo>
                      <a:pt x="2044432" y="6053511"/>
                    </a:lnTo>
                    <a:cubicBezTo>
                      <a:pt x="2044432" y="6053511"/>
                      <a:pt x="2045762" y="6052403"/>
                      <a:pt x="2045762" y="6052403"/>
                    </a:cubicBezTo>
                    <a:lnTo>
                      <a:pt x="2046649" y="6053178"/>
                    </a:lnTo>
                    <a:lnTo>
                      <a:pt x="2047424" y="6056171"/>
                    </a:lnTo>
                    <a:lnTo>
                      <a:pt x="2048422" y="6056836"/>
                    </a:lnTo>
                    <a:lnTo>
                      <a:pt x="2049530" y="6057168"/>
                    </a:lnTo>
                    <a:lnTo>
                      <a:pt x="2050970" y="6057943"/>
                    </a:lnTo>
                    <a:lnTo>
                      <a:pt x="2052300" y="6058941"/>
                    </a:lnTo>
                    <a:lnTo>
                      <a:pt x="2053076" y="6059828"/>
                    </a:lnTo>
                    <a:lnTo>
                      <a:pt x="2053408" y="6063041"/>
                    </a:lnTo>
                    <a:lnTo>
                      <a:pt x="2051635" y="6071020"/>
                    </a:lnTo>
                    <a:lnTo>
                      <a:pt x="2051635" y="6072571"/>
                    </a:lnTo>
                    <a:cubicBezTo>
                      <a:pt x="2051635" y="6072571"/>
                      <a:pt x="2053076" y="6073347"/>
                      <a:pt x="2053076" y="6073347"/>
                    </a:cubicBezTo>
                    <a:lnTo>
                      <a:pt x="2056290" y="6076893"/>
                    </a:lnTo>
                    <a:lnTo>
                      <a:pt x="2058063" y="6078002"/>
                    </a:lnTo>
                    <a:lnTo>
                      <a:pt x="2058063" y="6079220"/>
                    </a:lnTo>
                    <a:lnTo>
                      <a:pt x="2056844" y="6078666"/>
                    </a:lnTo>
                    <a:lnTo>
                      <a:pt x="2054738" y="6077336"/>
                    </a:lnTo>
                    <a:lnTo>
                      <a:pt x="2053408" y="6076893"/>
                    </a:lnTo>
                    <a:lnTo>
                      <a:pt x="2053962" y="6080217"/>
                    </a:lnTo>
                    <a:lnTo>
                      <a:pt x="2055070" y="6081880"/>
                    </a:lnTo>
                    <a:lnTo>
                      <a:pt x="2055735" y="6083764"/>
                    </a:lnTo>
                    <a:lnTo>
                      <a:pt x="2054960" y="6087864"/>
                    </a:lnTo>
                    <a:lnTo>
                      <a:pt x="2056400" y="6087532"/>
                    </a:lnTo>
                    <a:lnTo>
                      <a:pt x="2058395" y="6086202"/>
                    </a:lnTo>
                    <a:lnTo>
                      <a:pt x="2059614" y="6085758"/>
                    </a:lnTo>
                    <a:lnTo>
                      <a:pt x="2059614" y="6086867"/>
                    </a:lnTo>
                    <a:lnTo>
                      <a:pt x="2058395" y="6087088"/>
                    </a:lnTo>
                    <a:lnTo>
                      <a:pt x="2057952" y="6087753"/>
                    </a:lnTo>
                    <a:lnTo>
                      <a:pt x="2057730" y="6088861"/>
                    </a:lnTo>
                    <a:lnTo>
                      <a:pt x="2057176" y="6090191"/>
                    </a:lnTo>
                    <a:lnTo>
                      <a:pt x="2055292" y="6093072"/>
                    </a:lnTo>
                    <a:lnTo>
                      <a:pt x="2054960" y="6093072"/>
                    </a:lnTo>
                    <a:cubicBezTo>
                      <a:pt x="2054960" y="6093072"/>
                      <a:pt x="2054738" y="6093404"/>
                      <a:pt x="2054738" y="6093404"/>
                    </a:cubicBezTo>
                    <a:lnTo>
                      <a:pt x="2053741" y="6093958"/>
                    </a:lnTo>
                    <a:lnTo>
                      <a:pt x="2053298" y="6094624"/>
                    </a:lnTo>
                    <a:lnTo>
                      <a:pt x="2052965" y="6095954"/>
                    </a:lnTo>
                    <a:lnTo>
                      <a:pt x="2053187" y="6096175"/>
                    </a:lnTo>
                    <a:lnTo>
                      <a:pt x="2053630" y="6096175"/>
                    </a:lnTo>
                    <a:cubicBezTo>
                      <a:pt x="2053630" y="6096175"/>
                      <a:pt x="2054073" y="6096729"/>
                      <a:pt x="2054073" y="6096729"/>
                    </a:cubicBezTo>
                    <a:lnTo>
                      <a:pt x="2054516" y="6097615"/>
                    </a:lnTo>
                    <a:lnTo>
                      <a:pt x="2056179" y="6099721"/>
                    </a:lnTo>
                    <a:lnTo>
                      <a:pt x="2057176" y="6100497"/>
                    </a:lnTo>
                    <a:lnTo>
                      <a:pt x="2056955" y="6101273"/>
                    </a:lnTo>
                    <a:lnTo>
                      <a:pt x="2056179" y="6101937"/>
                    </a:lnTo>
                    <a:lnTo>
                      <a:pt x="2055181" y="6102270"/>
                    </a:lnTo>
                    <a:lnTo>
                      <a:pt x="2054073" y="6102270"/>
                    </a:lnTo>
                    <a:cubicBezTo>
                      <a:pt x="2054073" y="6102270"/>
                      <a:pt x="2049640" y="6100719"/>
                      <a:pt x="2049640" y="6100719"/>
                    </a:cubicBezTo>
                    <a:lnTo>
                      <a:pt x="2049087" y="6100386"/>
                    </a:lnTo>
                    <a:lnTo>
                      <a:pt x="2048644" y="6100165"/>
                    </a:lnTo>
                    <a:lnTo>
                      <a:pt x="2047535" y="6100165"/>
                    </a:lnTo>
                    <a:cubicBezTo>
                      <a:pt x="2047535" y="6100165"/>
                      <a:pt x="2047092" y="6099721"/>
                      <a:pt x="2047092" y="6099721"/>
                    </a:cubicBezTo>
                    <a:lnTo>
                      <a:pt x="2046538" y="6098724"/>
                    </a:lnTo>
                    <a:lnTo>
                      <a:pt x="2045983" y="6097615"/>
                    </a:lnTo>
                    <a:lnTo>
                      <a:pt x="2045651" y="6096729"/>
                    </a:lnTo>
                    <a:lnTo>
                      <a:pt x="2044322" y="6099832"/>
                    </a:lnTo>
                    <a:lnTo>
                      <a:pt x="2042659" y="6102602"/>
                    </a:lnTo>
                    <a:lnTo>
                      <a:pt x="2040554" y="6103821"/>
                    </a:lnTo>
                    <a:lnTo>
                      <a:pt x="2037783" y="6102159"/>
                    </a:lnTo>
                    <a:lnTo>
                      <a:pt x="2040332" y="6101605"/>
                    </a:lnTo>
                    <a:lnTo>
                      <a:pt x="2041662" y="6101051"/>
                    </a:lnTo>
                    <a:lnTo>
                      <a:pt x="2042438" y="6100165"/>
                    </a:lnTo>
                    <a:lnTo>
                      <a:pt x="2042438" y="6098613"/>
                    </a:lnTo>
                    <a:cubicBezTo>
                      <a:pt x="2042438" y="6098613"/>
                      <a:pt x="2041662" y="6097172"/>
                      <a:pt x="2041662" y="6097172"/>
                    </a:cubicBezTo>
                    <a:lnTo>
                      <a:pt x="2040664" y="6096064"/>
                    </a:lnTo>
                    <a:lnTo>
                      <a:pt x="2039778" y="6095621"/>
                    </a:lnTo>
                    <a:lnTo>
                      <a:pt x="2038670" y="6095399"/>
                    </a:lnTo>
                    <a:lnTo>
                      <a:pt x="2036453" y="6094624"/>
                    </a:lnTo>
                    <a:lnTo>
                      <a:pt x="2035124" y="6094402"/>
                    </a:lnTo>
                    <a:lnTo>
                      <a:pt x="2034459" y="6094734"/>
                    </a:lnTo>
                    <a:lnTo>
                      <a:pt x="2032131" y="6096175"/>
                    </a:lnTo>
                    <a:lnTo>
                      <a:pt x="2030913" y="6096619"/>
                    </a:lnTo>
                    <a:lnTo>
                      <a:pt x="2032464" y="6092297"/>
                    </a:lnTo>
                    <a:lnTo>
                      <a:pt x="2032464" y="6090856"/>
                    </a:lnTo>
                    <a:cubicBezTo>
                      <a:pt x="2032464" y="6090856"/>
                      <a:pt x="2030913" y="6092186"/>
                      <a:pt x="2030913" y="6092186"/>
                    </a:cubicBezTo>
                    <a:lnTo>
                      <a:pt x="2025816" y="6095510"/>
                    </a:lnTo>
                    <a:lnTo>
                      <a:pt x="2024264" y="6097172"/>
                    </a:lnTo>
                    <a:lnTo>
                      <a:pt x="2022491" y="6098391"/>
                    </a:lnTo>
                    <a:lnTo>
                      <a:pt x="2018280" y="6099167"/>
                    </a:lnTo>
                    <a:lnTo>
                      <a:pt x="2016840" y="6100940"/>
                    </a:lnTo>
                    <a:lnTo>
                      <a:pt x="2015620" y="6098391"/>
                    </a:lnTo>
                    <a:lnTo>
                      <a:pt x="2013072" y="6097505"/>
                    </a:lnTo>
                    <a:lnTo>
                      <a:pt x="1991684" y="6097726"/>
                    </a:lnTo>
                    <a:lnTo>
                      <a:pt x="1991019" y="6098613"/>
                    </a:lnTo>
                    <a:lnTo>
                      <a:pt x="1992016" y="6100830"/>
                    </a:lnTo>
                    <a:lnTo>
                      <a:pt x="1993346" y="6101827"/>
                    </a:lnTo>
                    <a:lnTo>
                      <a:pt x="1994898" y="6102048"/>
                    </a:lnTo>
                    <a:lnTo>
                      <a:pt x="1998222" y="6102048"/>
                    </a:lnTo>
                    <a:cubicBezTo>
                      <a:pt x="1998222" y="6102048"/>
                      <a:pt x="2004760" y="6102824"/>
                      <a:pt x="2004760" y="6102824"/>
                    </a:cubicBezTo>
                    <a:lnTo>
                      <a:pt x="2007974" y="6104043"/>
                    </a:lnTo>
                    <a:lnTo>
                      <a:pt x="2009858" y="6106370"/>
                    </a:lnTo>
                    <a:lnTo>
                      <a:pt x="2002544" y="6105484"/>
                    </a:lnTo>
                    <a:lnTo>
                      <a:pt x="2001547" y="6106924"/>
                    </a:lnTo>
                    <a:lnTo>
                      <a:pt x="2000549" y="6109030"/>
                    </a:lnTo>
                    <a:lnTo>
                      <a:pt x="1998112" y="6109695"/>
                    </a:lnTo>
                    <a:lnTo>
                      <a:pt x="1992903" y="6109695"/>
                    </a:lnTo>
                    <a:cubicBezTo>
                      <a:pt x="1992903" y="6109695"/>
                      <a:pt x="1986476" y="6111689"/>
                      <a:pt x="1986476" y="6111689"/>
                    </a:cubicBezTo>
                    <a:lnTo>
                      <a:pt x="1983927" y="6112021"/>
                    </a:lnTo>
                    <a:lnTo>
                      <a:pt x="1982597" y="6111800"/>
                    </a:lnTo>
                    <a:lnTo>
                      <a:pt x="1981822" y="6111135"/>
                    </a:lnTo>
                    <a:lnTo>
                      <a:pt x="1981379" y="6109916"/>
                    </a:lnTo>
                    <a:lnTo>
                      <a:pt x="1981379" y="6108143"/>
                    </a:lnTo>
                    <a:cubicBezTo>
                      <a:pt x="1981379" y="6108143"/>
                      <a:pt x="1981822" y="6107478"/>
                      <a:pt x="1981822" y="6107478"/>
                    </a:cubicBezTo>
                    <a:lnTo>
                      <a:pt x="1984814" y="6107035"/>
                    </a:lnTo>
                    <a:lnTo>
                      <a:pt x="1985811" y="6106481"/>
                    </a:lnTo>
                    <a:lnTo>
                      <a:pt x="1985811" y="6105705"/>
                    </a:lnTo>
                    <a:lnTo>
                      <a:pt x="1986254" y="6101494"/>
                    </a:lnTo>
                    <a:lnTo>
                      <a:pt x="1986587" y="6099943"/>
                    </a:lnTo>
                    <a:lnTo>
                      <a:pt x="1987140" y="6099610"/>
                    </a:lnTo>
                    <a:lnTo>
                      <a:pt x="1988581" y="6098059"/>
                    </a:lnTo>
                    <a:lnTo>
                      <a:pt x="1989468" y="6096286"/>
                    </a:lnTo>
                    <a:lnTo>
                      <a:pt x="1988581" y="6095510"/>
                    </a:lnTo>
                    <a:lnTo>
                      <a:pt x="1986033" y="6095178"/>
                    </a:lnTo>
                    <a:lnTo>
                      <a:pt x="1981268" y="6093404"/>
                    </a:lnTo>
                    <a:lnTo>
                      <a:pt x="1961875" y="6081104"/>
                    </a:lnTo>
                    <a:lnTo>
                      <a:pt x="1959880" y="6080772"/>
                    </a:lnTo>
                    <a:lnTo>
                      <a:pt x="1958107" y="6080772"/>
                    </a:lnTo>
                    <a:cubicBezTo>
                      <a:pt x="1958107" y="6080772"/>
                      <a:pt x="1956445" y="6080439"/>
                      <a:pt x="1956445" y="6080439"/>
                    </a:cubicBezTo>
                    <a:lnTo>
                      <a:pt x="1954783" y="6078999"/>
                    </a:lnTo>
                    <a:lnTo>
                      <a:pt x="1940266" y="6087421"/>
                    </a:lnTo>
                    <a:lnTo>
                      <a:pt x="1937606" y="6091410"/>
                    </a:lnTo>
                    <a:lnTo>
                      <a:pt x="1935834" y="6095510"/>
                    </a:lnTo>
                    <a:lnTo>
                      <a:pt x="1936055" y="6097726"/>
                    </a:lnTo>
                    <a:lnTo>
                      <a:pt x="1938271" y="6096951"/>
                    </a:lnTo>
                    <a:lnTo>
                      <a:pt x="1942814" y="6090523"/>
                    </a:lnTo>
                    <a:lnTo>
                      <a:pt x="1945031" y="6088972"/>
                    </a:lnTo>
                    <a:lnTo>
                      <a:pt x="1946360" y="6088529"/>
                    </a:lnTo>
                    <a:lnTo>
                      <a:pt x="1947580" y="6087864"/>
                    </a:lnTo>
                    <a:lnTo>
                      <a:pt x="1948910" y="6087864"/>
                    </a:lnTo>
                    <a:cubicBezTo>
                      <a:pt x="1948910" y="6087864"/>
                      <a:pt x="1951680" y="6090634"/>
                      <a:pt x="1951680" y="6090634"/>
                    </a:cubicBezTo>
                    <a:lnTo>
                      <a:pt x="1953010" y="6091188"/>
                    </a:lnTo>
                    <a:lnTo>
                      <a:pt x="1956445" y="6091188"/>
                    </a:lnTo>
                    <a:lnTo>
                      <a:pt x="1956445" y="6092297"/>
                    </a:lnTo>
                    <a:lnTo>
                      <a:pt x="1954340" y="6092961"/>
                    </a:lnTo>
                    <a:lnTo>
                      <a:pt x="1953231" y="6093626"/>
                    </a:lnTo>
                    <a:lnTo>
                      <a:pt x="1952456" y="6094513"/>
                    </a:lnTo>
                    <a:lnTo>
                      <a:pt x="1952234" y="6096175"/>
                    </a:lnTo>
                    <a:lnTo>
                      <a:pt x="1952566" y="6097948"/>
                    </a:lnTo>
                    <a:lnTo>
                      <a:pt x="1952566" y="6099389"/>
                    </a:lnTo>
                    <a:cubicBezTo>
                      <a:pt x="1952566" y="6099389"/>
                      <a:pt x="1951458" y="6099943"/>
                      <a:pt x="1951458" y="6099943"/>
                    </a:cubicBezTo>
                    <a:lnTo>
                      <a:pt x="1950572" y="6097948"/>
                    </a:lnTo>
                    <a:lnTo>
                      <a:pt x="1949685" y="6094180"/>
                    </a:lnTo>
                    <a:lnTo>
                      <a:pt x="1948466" y="6091521"/>
                    </a:lnTo>
                    <a:lnTo>
                      <a:pt x="1946471" y="6093183"/>
                    </a:lnTo>
                    <a:lnTo>
                      <a:pt x="1946471" y="6095399"/>
                    </a:lnTo>
                    <a:cubicBezTo>
                      <a:pt x="1946471" y="6095399"/>
                      <a:pt x="1947469" y="6098724"/>
                      <a:pt x="1947469" y="6098724"/>
                    </a:cubicBezTo>
                    <a:lnTo>
                      <a:pt x="1948799" y="6101827"/>
                    </a:lnTo>
                    <a:lnTo>
                      <a:pt x="1950018" y="6103156"/>
                    </a:lnTo>
                    <a:lnTo>
                      <a:pt x="1967527" y="6099278"/>
                    </a:lnTo>
                    <a:lnTo>
                      <a:pt x="1967970" y="6098613"/>
                    </a:lnTo>
                    <a:lnTo>
                      <a:pt x="1969078" y="6098945"/>
                    </a:lnTo>
                    <a:lnTo>
                      <a:pt x="1970186" y="6099943"/>
                    </a:lnTo>
                    <a:lnTo>
                      <a:pt x="1970629" y="6101273"/>
                    </a:lnTo>
                    <a:lnTo>
                      <a:pt x="1970408" y="6103267"/>
                    </a:lnTo>
                    <a:lnTo>
                      <a:pt x="1969743" y="6104597"/>
                    </a:lnTo>
                    <a:lnTo>
                      <a:pt x="1968745" y="6105484"/>
                    </a:lnTo>
                    <a:lnTo>
                      <a:pt x="1966751" y="6106924"/>
                    </a:lnTo>
                    <a:lnTo>
                      <a:pt x="1959991" y="6110470"/>
                    </a:lnTo>
                    <a:lnTo>
                      <a:pt x="1957664" y="6111024"/>
                    </a:lnTo>
                    <a:lnTo>
                      <a:pt x="1956112" y="6112576"/>
                    </a:lnTo>
                    <a:lnTo>
                      <a:pt x="1954893" y="6112908"/>
                    </a:lnTo>
                    <a:lnTo>
                      <a:pt x="1951125" y="6112686"/>
                    </a:lnTo>
                    <a:lnTo>
                      <a:pt x="1949907" y="6112908"/>
                    </a:lnTo>
                    <a:lnTo>
                      <a:pt x="1947580" y="6114017"/>
                    </a:lnTo>
                    <a:lnTo>
                      <a:pt x="1943590" y="6116787"/>
                    </a:lnTo>
                    <a:lnTo>
                      <a:pt x="1941042" y="6117341"/>
                    </a:lnTo>
                    <a:lnTo>
                      <a:pt x="1928298" y="6117008"/>
                    </a:lnTo>
                    <a:lnTo>
                      <a:pt x="1927301" y="6117341"/>
                    </a:lnTo>
                    <a:lnTo>
                      <a:pt x="1926303" y="6118782"/>
                    </a:lnTo>
                    <a:lnTo>
                      <a:pt x="1926303" y="6119889"/>
                    </a:lnTo>
                    <a:cubicBezTo>
                      <a:pt x="1926303" y="6119889"/>
                      <a:pt x="1926968" y="6120997"/>
                      <a:pt x="1926968" y="6120997"/>
                    </a:cubicBezTo>
                    <a:lnTo>
                      <a:pt x="1927301" y="6122217"/>
                    </a:lnTo>
                    <a:lnTo>
                      <a:pt x="1928076" y="6123436"/>
                    </a:lnTo>
                    <a:lnTo>
                      <a:pt x="1933506" y="6129309"/>
                    </a:lnTo>
                    <a:lnTo>
                      <a:pt x="1940377" y="6133187"/>
                    </a:lnTo>
                    <a:lnTo>
                      <a:pt x="1942482" y="6133630"/>
                    </a:lnTo>
                    <a:lnTo>
                      <a:pt x="1944920" y="6133298"/>
                    </a:lnTo>
                    <a:lnTo>
                      <a:pt x="1949131" y="6131747"/>
                    </a:lnTo>
                    <a:lnTo>
                      <a:pt x="1951458" y="6131414"/>
                    </a:lnTo>
                    <a:lnTo>
                      <a:pt x="1956112" y="6132301"/>
                    </a:lnTo>
                    <a:lnTo>
                      <a:pt x="1968524" y="6139282"/>
                    </a:lnTo>
                    <a:lnTo>
                      <a:pt x="1978164" y="6142163"/>
                    </a:lnTo>
                    <a:lnTo>
                      <a:pt x="1981932" y="6144934"/>
                    </a:lnTo>
                    <a:lnTo>
                      <a:pt x="1986143" y="6146596"/>
                    </a:lnTo>
                    <a:lnTo>
                      <a:pt x="1987805" y="6148258"/>
                    </a:lnTo>
                    <a:lnTo>
                      <a:pt x="1989468" y="6149145"/>
                    </a:lnTo>
                    <a:lnTo>
                      <a:pt x="1991462" y="6149810"/>
                    </a:lnTo>
                    <a:lnTo>
                      <a:pt x="1993014" y="6150032"/>
                    </a:lnTo>
                    <a:lnTo>
                      <a:pt x="1996006" y="6151139"/>
                    </a:lnTo>
                    <a:lnTo>
                      <a:pt x="2006755" y="6161223"/>
                    </a:lnTo>
                    <a:lnTo>
                      <a:pt x="2008861" y="6164216"/>
                    </a:lnTo>
                    <a:lnTo>
                      <a:pt x="2009414" y="6167208"/>
                    </a:lnTo>
                    <a:lnTo>
                      <a:pt x="2007309" y="6169756"/>
                    </a:lnTo>
                    <a:lnTo>
                      <a:pt x="2007309" y="6170975"/>
                    </a:lnTo>
                    <a:lnTo>
                      <a:pt x="2010190" y="6174410"/>
                    </a:lnTo>
                    <a:lnTo>
                      <a:pt x="2013958" y="6185160"/>
                    </a:lnTo>
                    <a:lnTo>
                      <a:pt x="2016175" y="6190036"/>
                    </a:lnTo>
                    <a:lnTo>
                      <a:pt x="2017837" y="6191809"/>
                    </a:lnTo>
                    <a:lnTo>
                      <a:pt x="2023599" y="6195023"/>
                    </a:lnTo>
                    <a:lnTo>
                      <a:pt x="2025261" y="6197017"/>
                    </a:lnTo>
                    <a:lnTo>
                      <a:pt x="2026702" y="6199233"/>
                    </a:lnTo>
                    <a:lnTo>
                      <a:pt x="2028364" y="6201228"/>
                    </a:lnTo>
                    <a:lnTo>
                      <a:pt x="2030691" y="6202669"/>
                    </a:lnTo>
                    <a:lnTo>
                      <a:pt x="2031799" y="6201560"/>
                    </a:lnTo>
                    <a:lnTo>
                      <a:pt x="2033240" y="6202003"/>
                    </a:lnTo>
                    <a:lnTo>
                      <a:pt x="2034792" y="6203001"/>
                    </a:lnTo>
                    <a:lnTo>
                      <a:pt x="2038559" y="6204442"/>
                    </a:lnTo>
                    <a:lnTo>
                      <a:pt x="2039446" y="6204664"/>
                    </a:lnTo>
                    <a:lnTo>
                      <a:pt x="2040221" y="6204331"/>
                    </a:lnTo>
                    <a:lnTo>
                      <a:pt x="2042216" y="6202558"/>
                    </a:lnTo>
                    <a:lnTo>
                      <a:pt x="2045651" y="6202558"/>
                    </a:lnTo>
                    <a:cubicBezTo>
                      <a:pt x="2045651" y="6202558"/>
                      <a:pt x="2048754" y="6203555"/>
                      <a:pt x="2048754" y="6203555"/>
                    </a:cubicBezTo>
                    <a:lnTo>
                      <a:pt x="2054516" y="6206769"/>
                    </a:lnTo>
                    <a:lnTo>
                      <a:pt x="2057509" y="6207766"/>
                    </a:lnTo>
                    <a:lnTo>
                      <a:pt x="2061276" y="6208320"/>
                    </a:lnTo>
                    <a:lnTo>
                      <a:pt x="2064711" y="6207877"/>
                    </a:lnTo>
                    <a:lnTo>
                      <a:pt x="2067039" y="6205882"/>
                    </a:lnTo>
                    <a:lnTo>
                      <a:pt x="2067260" y="6202669"/>
                    </a:lnTo>
                    <a:lnTo>
                      <a:pt x="2065709" y="6199788"/>
                    </a:lnTo>
                    <a:lnTo>
                      <a:pt x="2063603" y="6196684"/>
                    </a:lnTo>
                    <a:lnTo>
                      <a:pt x="2062274" y="6192917"/>
                    </a:lnTo>
                    <a:lnTo>
                      <a:pt x="2064711" y="6194025"/>
                    </a:lnTo>
                    <a:lnTo>
                      <a:pt x="2069698" y="6197460"/>
                    </a:lnTo>
                    <a:lnTo>
                      <a:pt x="2072025" y="6198125"/>
                    </a:lnTo>
                    <a:lnTo>
                      <a:pt x="2073244" y="6199233"/>
                    </a:lnTo>
                    <a:lnTo>
                      <a:pt x="2079894" y="6207323"/>
                    </a:lnTo>
                    <a:lnTo>
                      <a:pt x="2080226" y="6207988"/>
                    </a:lnTo>
                    <a:lnTo>
                      <a:pt x="2080226" y="6208985"/>
                    </a:lnTo>
                    <a:cubicBezTo>
                      <a:pt x="2080226" y="6208985"/>
                      <a:pt x="2079561" y="6209872"/>
                      <a:pt x="2079561" y="6209872"/>
                    </a:cubicBezTo>
                    <a:lnTo>
                      <a:pt x="2078896" y="6210647"/>
                    </a:lnTo>
                    <a:lnTo>
                      <a:pt x="2078674" y="6211201"/>
                    </a:lnTo>
                    <a:lnTo>
                      <a:pt x="2079339" y="6212420"/>
                    </a:lnTo>
                    <a:lnTo>
                      <a:pt x="2081223" y="6213861"/>
                    </a:lnTo>
                    <a:lnTo>
                      <a:pt x="2085766" y="6219069"/>
                    </a:lnTo>
                    <a:lnTo>
                      <a:pt x="2087539" y="6220510"/>
                    </a:lnTo>
                    <a:lnTo>
                      <a:pt x="2088870" y="6221064"/>
                    </a:lnTo>
                    <a:lnTo>
                      <a:pt x="2092637" y="6219623"/>
                    </a:lnTo>
                    <a:lnTo>
                      <a:pt x="2093856" y="6219956"/>
                    </a:lnTo>
                    <a:lnTo>
                      <a:pt x="2094631" y="6225497"/>
                    </a:lnTo>
                    <a:lnTo>
                      <a:pt x="2095629" y="6226827"/>
                    </a:lnTo>
                    <a:lnTo>
                      <a:pt x="2099840" y="6229818"/>
                    </a:lnTo>
                    <a:lnTo>
                      <a:pt x="2102611" y="6234140"/>
                    </a:lnTo>
                    <a:lnTo>
                      <a:pt x="2104827" y="6239459"/>
                    </a:lnTo>
                    <a:lnTo>
                      <a:pt x="2107708" y="6244335"/>
                    </a:lnTo>
                    <a:lnTo>
                      <a:pt x="2112141" y="6247327"/>
                    </a:lnTo>
                    <a:lnTo>
                      <a:pt x="2120230" y="6247660"/>
                    </a:lnTo>
                    <a:lnTo>
                      <a:pt x="2121449" y="6248879"/>
                    </a:lnTo>
                    <a:lnTo>
                      <a:pt x="2122668" y="6250651"/>
                    </a:lnTo>
                    <a:lnTo>
                      <a:pt x="2155026" y="6256081"/>
                    </a:lnTo>
                    <a:lnTo>
                      <a:pt x="2166551" y="6262398"/>
                    </a:lnTo>
                    <a:lnTo>
                      <a:pt x="2171427" y="6264060"/>
                    </a:lnTo>
                    <a:lnTo>
                      <a:pt x="2173532" y="6265279"/>
                    </a:lnTo>
                    <a:lnTo>
                      <a:pt x="2175527" y="6267274"/>
                    </a:lnTo>
                    <a:lnTo>
                      <a:pt x="2184614" y="6279353"/>
                    </a:lnTo>
                    <a:lnTo>
                      <a:pt x="2186608" y="6281126"/>
                    </a:lnTo>
                    <a:lnTo>
                      <a:pt x="2188714" y="6281901"/>
                    </a:lnTo>
                    <a:lnTo>
                      <a:pt x="2193811" y="6282677"/>
                    </a:lnTo>
                    <a:lnTo>
                      <a:pt x="2196360" y="6283675"/>
                    </a:lnTo>
                    <a:lnTo>
                      <a:pt x="2198465" y="6285115"/>
                    </a:lnTo>
                    <a:lnTo>
                      <a:pt x="2199685" y="6287110"/>
                    </a:lnTo>
                    <a:lnTo>
                      <a:pt x="2202234" y="6292651"/>
                    </a:lnTo>
                    <a:lnTo>
                      <a:pt x="2203452" y="6293759"/>
                    </a:lnTo>
                    <a:lnTo>
                      <a:pt x="2206001" y="6294535"/>
                    </a:lnTo>
                    <a:lnTo>
                      <a:pt x="2207885" y="6296418"/>
                    </a:lnTo>
                    <a:lnTo>
                      <a:pt x="2210988" y="6301294"/>
                    </a:lnTo>
                    <a:lnTo>
                      <a:pt x="2214202" y="6304729"/>
                    </a:lnTo>
                    <a:lnTo>
                      <a:pt x="2238359" y="6324676"/>
                    </a:lnTo>
                    <a:lnTo>
                      <a:pt x="2245341" y="6332655"/>
                    </a:lnTo>
                    <a:lnTo>
                      <a:pt x="2252876" y="6344291"/>
                    </a:lnTo>
                    <a:lnTo>
                      <a:pt x="2266063" y="6357145"/>
                    </a:lnTo>
                    <a:lnTo>
                      <a:pt x="2271160" y="6364016"/>
                    </a:lnTo>
                    <a:lnTo>
                      <a:pt x="2272823" y="6365456"/>
                    </a:lnTo>
                    <a:lnTo>
                      <a:pt x="2277477" y="6367340"/>
                    </a:lnTo>
                    <a:lnTo>
                      <a:pt x="2279250" y="6368781"/>
                    </a:lnTo>
                    <a:lnTo>
                      <a:pt x="2280026" y="6370332"/>
                    </a:lnTo>
                    <a:lnTo>
                      <a:pt x="2281023" y="6373767"/>
                    </a:lnTo>
                    <a:lnTo>
                      <a:pt x="2281688" y="6375319"/>
                    </a:lnTo>
                    <a:lnTo>
                      <a:pt x="2282353" y="6376095"/>
                    </a:lnTo>
                    <a:lnTo>
                      <a:pt x="2284126" y="6377203"/>
                    </a:lnTo>
                    <a:lnTo>
                      <a:pt x="2286675" y="6379641"/>
                    </a:lnTo>
                    <a:lnTo>
                      <a:pt x="2296870" y="6385181"/>
                    </a:lnTo>
                    <a:lnTo>
                      <a:pt x="2299197" y="6387398"/>
                    </a:lnTo>
                    <a:lnTo>
                      <a:pt x="2300859" y="6390389"/>
                    </a:lnTo>
                    <a:lnTo>
                      <a:pt x="2302299" y="6394711"/>
                    </a:lnTo>
                    <a:lnTo>
                      <a:pt x="2303962" y="6398147"/>
                    </a:lnTo>
                    <a:lnTo>
                      <a:pt x="2306621" y="6401250"/>
                    </a:lnTo>
                    <a:lnTo>
                      <a:pt x="2309946" y="6403466"/>
                    </a:lnTo>
                    <a:lnTo>
                      <a:pt x="2312495" y="6404020"/>
                    </a:lnTo>
                    <a:lnTo>
                      <a:pt x="2312495" y="6404020"/>
                    </a:lnTo>
                    <a:cubicBezTo>
                      <a:pt x="2312495" y="6404020"/>
                      <a:pt x="2313049" y="6401361"/>
                      <a:pt x="2313049" y="6401361"/>
                    </a:cubicBezTo>
                    <a:lnTo>
                      <a:pt x="2320695" y="6381303"/>
                    </a:lnTo>
                    <a:lnTo>
                      <a:pt x="2322247" y="6378865"/>
                    </a:lnTo>
                    <a:lnTo>
                      <a:pt x="2324906" y="6377092"/>
                    </a:lnTo>
                    <a:lnTo>
                      <a:pt x="2332552" y="6374987"/>
                    </a:lnTo>
                    <a:lnTo>
                      <a:pt x="2340310" y="6374987"/>
                    </a:lnTo>
                    <a:cubicBezTo>
                      <a:pt x="2340310" y="6374987"/>
                      <a:pt x="2368235" y="6385403"/>
                      <a:pt x="2368235" y="6385403"/>
                    </a:cubicBezTo>
                    <a:lnTo>
                      <a:pt x="2372778" y="6385957"/>
                    </a:lnTo>
                    <a:lnTo>
                      <a:pt x="2376325" y="6384960"/>
                    </a:lnTo>
                    <a:lnTo>
                      <a:pt x="2383638" y="6381081"/>
                    </a:lnTo>
                    <a:lnTo>
                      <a:pt x="2387738" y="6380638"/>
                    </a:lnTo>
                    <a:lnTo>
                      <a:pt x="2391063" y="6382300"/>
                    </a:lnTo>
                    <a:lnTo>
                      <a:pt x="2392060" y="6383076"/>
                    </a:lnTo>
                    <a:lnTo>
                      <a:pt x="2397712" y="6387398"/>
                    </a:lnTo>
                    <a:lnTo>
                      <a:pt x="2409347" y="6391387"/>
                    </a:lnTo>
                    <a:lnTo>
                      <a:pt x="2413005" y="6393493"/>
                    </a:lnTo>
                    <a:lnTo>
                      <a:pt x="2428518" y="6406015"/>
                    </a:lnTo>
                    <a:lnTo>
                      <a:pt x="2431954" y="6406902"/>
                    </a:lnTo>
                    <a:lnTo>
                      <a:pt x="2443811" y="6405350"/>
                    </a:lnTo>
                    <a:lnTo>
                      <a:pt x="2447689" y="6406126"/>
                    </a:lnTo>
                    <a:lnTo>
                      <a:pt x="2451346" y="6408009"/>
                    </a:lnTo>
                    <a:lnTo>
                      <a:pt x="2454781" y="6410891"/>
                    </a:lnTo>
                    <a:lnTo>
                      <a:pt x="2458771" y="6412553"/>
                    </a:lnTo>
                    <a:lnTo>
                      <a:pt x="2466861" y="6411002"/>
                    </a:lnTo>
                    <a:lnTo>
                      <a:pt x="2470296" y="6412331"/>
                    </a:lnTo>
                    <a:lnTo>
                      <a:pt x="2471293" y="6413883"/>
                    </a:lnTo>
                    <a:lnTo>
                      <a:pt x="2472844" y="6417539"/>
                    </a:lnTo>
                    <a:lnTo>
                      <a:pt x="2473953" y="6419091"/>
                    </a:lnTo>
                    <a:lnTo>
                      <a:pt x="2475615" y="6420310"/>
                    </a:lnTo>
                    <a:lnTo>
                      <a:pt x="2481488" y="6422194"/>
                    </a:lnTo>
                    <a:lnTo>
                      <a:pt x="2484480" y="6423967"/>
                    </a:lnTo>
                    <a:lnTo>
                      <a:pt x="2489467" y="6429175"/>
                    </a:lnTo>
                    <a:lnTo>
                      <a:pt x="2492570" y="6430837"/>
                    </a:lnTo>
                    <a:lnTo>
                      <a:pt x="2496670" y="6431170"/>
                    </a:lnTo>
                    <a:lnTo>
                      <a:pt x="2504981" y="6430062"/>
                    </a:lnTo>
                    <a:lnTo>
                      <a:pt x="2509081" y="6430505"/>
                    </a:lnTo>
                    <a:lnTo>
                      <a:pt x="2516506" y="6432611"/>
                    </a:lnTo>
                    <a:lnTo>
                      <a:pt x="2520052" y="6432943"/>
                    </a:lnTo>
                    <a:lnTo>
                      <a:pt x="2527920" y="6432056"/>
                    </a:lnTo>
                    <a:lnTo>
                      <a:pt x="2531244" y="6432278"/>
                    </a:lnTo>
                    <a:lnTo>
                      <a:pt x="2534569" y="6433165"/>
                    </a:lnTo>
                    <a:lnTo>
                      <a:pt x="2538115" y="6434937"/>
                    </a:lnTo>
                    <a:lnTo>
                      <a:pt x="2541661" y="6435935"/>
                    </a:lnTo>
                    <a:lnTo>
                      <a:pt x="2545318" y="6436156"/>
                    </a:lnTo>
                    <a:lnTo>
                      <a:pt x="2548975" y="6435381"/>
                    </a:lnTo>
                    <a:lnTo>
                      <a:pt x="2557951" y="6430394"/>
                    </a:lnTo>
                    <a:lnTo>
                      <a:pt x="2558615" y="6430062"/>
                    </a:lnTo>
                    <a:lnTo>
                      <a:pt x="2561497" y="6429175"/>
                    </a:lnTo>
                    <a:lnTo>
                      <a:pt x="2580668" y="6427513"/>
                    </a:lnTo>
                    <a:lnTo>
                      <a:pt x="2581554" y="6427513"/>
                    </a:lnTo>
                    <a:cubicBezTo>
                      <a:pt x="2581554" y="6427513"/>
                      <a:pt x="2588425" y="6428621"/>
                      <a:pt x="2588425" y="6428621"/>
                    </a:cubicBezTo>
                    <a:lnTo>
                      <a:pt x="2594852" y="6432943"/>
                    </a:lnTo>
                    <a:lnTo>
                      <a:pt x="2597844" y="6435935"/>
                    </a:lnTo>
                    <a:lnTo>
                      <a:pt x="2601169" y="6438484"/>
                    </a:lnTo>
                    <a:lnTo>
                      <a:pt x="2608039" y="6442362"/>
                    </a:lnTo>
                    <a:lnTo>
                      <a:pt x="2610256" y="6442806"/>
                    </a:lnTo>
                    <a:lnTo>
                      <a:pt x="2611807" y="6442141"/>
                    </a:lnTo>
                    <a:lnTo>
                      <a:pt x="2614799" y="6439259"/>
                    </a:lnTo>
                    <a:lnTo>
                      <a:pt x="2616793" y="6438262"/>
                    </a:lnTo>
                    <a:lnTo>
                      <a:pt x="2620340" y="6438262"/>
                    </a:lnTo>
                    <a:cubicBezTo>
                      <a:pt x="2620340" y="6438262"/>
                      <a:pt x="2625659" y="6436600"/>
                      <a:pt x="2625659" y="6436600"/>
                    </a:cubicBezTo>
                    <a:lnTo>
                      <a:pt x="2630202" y="6436600"/>
                    </a:lnTo>
                    <a:cubicBezTo>
                      <a:pt x="2630202" y="6436600"/>
                      <a:pt x="2634524" y="6437819"/>
                      <a:pt x="2634524" y="6437819"/>
                    </a:cubicBezTo>
                    <a:lnTo>
                      <a:pt x="2637738" y="6439924"/>
                    </a:lnTo>
                    <a:lnTo>
                      <a:pt x="2640951" y="6442917"/>
                    </a:lnTo>
                    <a:lnTo>
                      <a:pt x="2644276" y="6445022"/>
                    </a:lnTo>
                    <a:lnTo>
                      <a:pt x="2653917" y="6448568"/>
                    </a:lnTo>
                    <a:lnTo>
                      <a:pt x="2653917" y="6450673"/>
                    </a:lnTo>
                    <a:cubicBezTo>
                      <a:pt x="2653917" y="6450673"/>
                      <a:pt x="2653030" y="6453222"/>
                      <a:pt x="2653030" y="6453222"/>
                    </a:cubicBezTo>
                    <a:lnTo>
                      <a:pt x="2652698" y="6455771"/>
                    </a:lnTo>
                    <a:lnTo>
                      <a:pt x="2653695" y="6457433"/>
                    </a:lnTo>
                    <a:lnTo>
                      <a:pt x="2659347" y="6461312"/>
                    </a:lnTo>
                    <a:lnTo>
                      <a:pt x="2671536" y="6472836"/>
                    </a:lnTo>
                    <a:lnTo>
                      <a:pt x="2673753" y="6474056"/>
                    </a:lnTo>
                    <a:lnTo>
                      <a:pt x="2675969" y="6475274"/>
                    </a:lnTo>
                    <a:lnTo>
                      <a:pt x="2697689" y="6481369"/>
                    </a:lnTo>
                    <a:lnTo>
                      <a:pt x="2708327" y="6484361"/>
                    </a:lnTo>
                    <a:lnTo>
                      <a:pt x="2712649" y="6485469"/>
                    </a:lnTo>
                    <a:lnTo>
                      <a:pt x="2720406" y="6489348"/>
                    </a:lnTo>
                    <a:lnTo>
                      <a:pt x="2722290" y="6491010"/>
                    </a:lnTo>
                    <a:lnTo>
                      <a:pt x="2726944" y="6496551"/>
                    </a:lnTo>
                    <a:lnTo>
                      <a:pt x="2729049" y="6497881"/>
                    </a:lnTo>
                    <a:lnTo>
                      <a:pt x="2739577" y="6500430"/>
                    </a:lnTo>
                    <a:lnTo>
                      <a:pt x="2742569" y="6501981"/>
                    </a:lnTo>
                    <a:lnTo>
                      <a:pt x="2744564" y="6502978"/>
                    </a:lnTo>
                    <a:lnTo>
                      <a:pt x="2745783" y="6507521"/>
                    </a:lnTo>
                    <a:lnTo>
                      <a:pt x="2743123" y="6511289"/>
                    </a:lnTo>
                    <a:lnTo>
                      <a:pt x="2739134" y="6514171"/>
                    </a:lnTo>
                    <a:lnTo>
                      <a:pt x="2735920" y="6517273"/>
                    </a:lnTo>
                    <a:lnTo>
                      <a:pt x="2735588" y="6521817"/>
                    </a:lnTo>
                    <a:lnTo>
                      <a:pt x="2738801" y="6525806"/>
                    </a:lnTo>
                    <a:lnTo>
                      <a:pt x="2743899" y="6527136"/>
                    </a:lnTo>
                    <a:lnTo>
                      <a:pt x="2749440" y="6527579"/>
                    </a:lnTo>
                    <a:lnTo>
                      <a:pt x="2753983" y="6528798"/>
                    </a:lnTo>
                    <a:lnTo>
                      <a:pt x="2756532" y="6530793"/>
                    </a:lnTo>
                    <a:lnTo>
                      <a:pt x="2757972" y="6531901"/>
                    </a:lnTo>
                    <a:lnTo>
                      <a:pt x="2760078" y="6533009"/>
                    </a:lnTo>
                    <a:lnTo>
                      <a:pt x="2762183" y="6532677"/>
                    </a:lnTo>
                    <a:lnTo>
                      <a:pt x="2763846" y="6531236"/>
                    </a:lnTo>
                    <a:lnTo>
                      <a:pt x="2766616" y="6527358"/>
                    </a:lnTo>
                    <a:lnTo>
                      <a:pt x="2768168" y="6525695"/>
                    </a:lnTo>
                    <a:lnTo>
                      <a:pt x="2773154" y="6523368"/>
                    </a:lnTo>
                    <a:lnTo>
                      <a:pt x="2784014" y="6522814"/>
                    </a:lnTo>
                    <a:lnTo>
                      <a:pt x="2788003" y="6521595"/>
                    </a:lnTo>
                    <a:lnTo>
                      <a:pt x="2789333" y="6521152"/>
                    </a:lnTo>
                    <a:lnTo>
                      <a:pt x="2790885" y="6519490"/>
                    </a:lnTo>
                    <a:lnTo>
                      <a:pt x="2792990" y="6517273"/>
                    </a:lnTo>
                    <a:lnTo>
                      <a:pt x="2795096" y="6512952"/>
                    </a:lnTo>
                    <a:lnTo>
                      <a:pt x="2797755" y="6509849"/>
                    </a:lnTo>
                    <a:lnTo>
                      <a:pt x="2807839" y="6509627"/>
                    </a:lnTo>
                    <a:lnTo>
                      <a:pt x="2812494" y="6508076"/>
                    </a:lnTo>
                    <a:lnTo>
                      <a:pt x="2821359" y="6503310"/>
                    </a:lnTo>
                    <a:lnTo>
                      <a:pt x="2824683" y="6502424"/>
                    </a:lnTo>
                    <a:lnTo>
                      <a:pt x="2830335" y="6501981"/>
                    </a:lnTo>
                    <a:lnTo>
                      <a:pt x="2835211" y="6502646"/>
                    </a:lnTo>
                    <a:lnTo>
                      <a:pt x="2839533" y="6503975"/>
                    </a:lnTo>
                    <a:lnTo>
                      <a:pt x="2839976" y="6503975"/>
                    </a:lnTo>
                    <a:cubicBezTo>
                      <a:pt x="2839976" y="6503975"/>
                      <a:pt x="2844187" y="6506524"/>
                      <a:pt x="2844187" y="6506524"/>
                    </a:cubicBezTo>
                    <a:lnTo>
                      <a:pt x="2845960" y="6507965"/>
                    </a:lnTo>
                    <a:lnTo>
                      <a:pt x="2849285" y="6511511"/>
                    </a:lnTo>
                    <a:lnTo>
                      <a:pt x="2850614" y="6513617"/>
                    </a:lnTo>
                    <a:lnTo>
                      <a:pt x="2853385" y="6522593"/>
                    </a:lnTo>
                    <a:lnTo>
                      <a:pt x="2854825" y="6524033"/>
                    </a:lnTo>
                    <a:lnTo>
                      <a:pt x="2855822" y="6522925"/>
                    </a:lnTo>
                    <a:lnTo>
                      <a:pt x="2857706" y="6514503"/>
                    </a:lnTo>
                    <a:lnTo>
                      <a:pt x="2861031" y="6507411"/>
                    </a:lnTo>
                    <a:lnTo>
                      <a:pt x="2861696" y="6504973"/>
                    </a:lnTo>
                    <a:lnTo>
                      <a:pt x="2864577" y="6501095"/>
                    </a:lnTo>
                    <a:lnTo>
                      <a:pt x="2869563" y="6502092"/>
                    </a:lnTo>
                    <a:lnTo>
                      <a:pt x="2881975" y="6510957"/>
                    </a:lnTo>
                    <a:lnTo>
                      <a:pt x="2883970" y="6511954"/>
                    </a:lnTo>
                    <a:lnTo>
                      <a:pt x="2886075" y="6512397"/>
                    </a:lnTo>
                    <a:lnTo>
                      <a:pt x="2888180" y="6511954"/>
                    </a:lnTo>
                    <a:lnTo>
                      <a:pt x="2889178" y="6511511"/>
                    </a:lnTo>
                    <a:lnTo>
                      <a:pt x="2892391" y="6510071"/>
                    </a:lnTo>
                    <a:lnTo>
                      <a:pt x="2894497" y="6509849"/>
                    </a:lnTo>
                    <a:lnTo>
                      <a:pt x="2898154" y="6511289"/>
                    </a:lnTo>
                    <a:lnTo>
                      <a:pt x="2901367" y="6514171"/>
                    </a:lnTo>
                    <a:lnTo>
                      <a:pt x="2912560" y="6527801"/>
                    </a:lnTo>
                    <a:lnTo>
                      <a:pt x="2913779" y="6529906"/>
                    </a:lnTo>
                    <a:lnTo>
                      <a:pt x="2914665" y="6531901"/>
                    </a:lnTo>
                    <a:lnTo>
                      <a:pt x="2915884" y="6534671"/>
                    </a:lnTo>
                    <a:lnTo>
                      <a:pt x="2916993" y="6536445"/>
                    </a:lnTo>
                    <a:lnTo>
                      <a:pt x="2920760" y="6537996"/>
                    </a:lnTo>
                    <a:lnTo>
                      <a:pt x="2925636" y="6537331"/>
                    </a:lnTo>
                    <a:lnTo>
                      <a:pt x="2934834" y="6534560"/>
                    </a:lnTo>
                    <a:lnTo>
                      <a:pt x="2941372" y="6534560"/>
                    </a:lnTo>
                    <a:cubicBezTo>
                      <a:pt x="2941372" y="6534560"/>
                      <a:pt x="2950902" y="6536445"/>
                      <a:pt x="2950902" y="6536445"/>
                    </a:cubicBezTo>
                    <a:lnTo>
                      <a:pt x="2959767" y="6539990"/>
                    </a:lnTo>
                    <a:lnTo>
                      <a:pt x="2964421" y="6545531"/>
                    </a:lnTo>
                    <a:lnTo>
                      <a:pt x="2964421" y="6545531"/>
                    </a:lnTo>
                    <a:cubicBezTo>
                      <a:pt x="2964421" y="6545531"/>
                      <a:pt x="2964089" y="6549188"/>
                      <a:pt x="2964089" y="6549188"/>
                    </a:cubicBezTo>
                    <a:lnTo>
                      <a:pt x="2951013" y="6583319"/>
                    </a:lnTo>
                    <a:lnTo>
                      <a:pt x="2952121" y="6586866"/>
                    </a:lnTo>
                    <a:lnTo>
                      <a:pt x="2955556" y="6589082"/>
                    </a:lnTo>
                    <a:lnTo>
                      <a:pt x="2960100" y="6591188"/>
                    </a:lnTo>
                    <a:lnTo>
                      <a:pt x="2972511" y="6599942"/>
                    </a:lnTo>
                    <a:lnTo>
                      <a:pt x="2980379" y="6601936"/>
                    </a:lnTo>
                    <a:lnTo>
                      <a:pt x="2981930" y="6603488"/>
                    </a:lnTo>
                    <a:lnTo>
                      <a:pt x="2985144" y="6611466"/>
                    </a:lnTo>
                    <a:lnTo>
                      <a:pt x="2986363" y="6613129"/>
                    </a:lnTo>
                    <a:lnTo>
                      <a:pt x="2987914" y="6614015"/>
                    </a:lnTo>
                    <a:lnTo>
                      <a:pt x="2990019" y="6614015"/>
                    </a:lnTo>
                    <a:cubicBezTo>
                      <a:pt x="2990019" y="6614015"/>
                      <a:pt x="2990795" y="6613794"/>
                      <a:pt x="2990795" y="6613794"/>
                    </a:cubicBezTo>
                    <a:lnTo>
                      <a:pt x="2992347" y="6612575"/>
                    </a:lnTo>
                    <a:lnTo>
                      <a:pt x="2993344" y="6612353"/>
                    </a:lnTo>
                    <a:lnTo>
                      <a:pt x="2994120" y="6612686"/>
                    </a:lnTo>
                    <a:lnTo>
                      <a:pt x="2996004" y="6614348"/>
                    </a:lnTo>
                    <a:lnTo>
                      <a:pt x="2997001" y="6614791"/>
                    </a:lnTo>
                    <a:lnTo>
                      <a:pt x="2998996" y="6614791"/>
                    </a:lnTo>
                    <a:cubicBezTo>
                      <a:pt x="2998996" y="6614791"/>
                      <a:pt x="3000547" y="6614237"/>
                      <a:pt x="3000547" y="6614237"/>
                    </a:cubicBezTo>
                    <a:lnTo>
                      <a:pt x="3001656" y="6615012"/>
                    </a:lnTo>
                    <a:lnTo>
                      <a:pt x="3002431" y="6618337"/>
                    </a:lnTo>
                    <a:lnTo>
                      <a:pt x="3005202" y="6619667"/>
                    </a:lnTo>
                    <a:lnTo>
                      <a:pt x="3008637" y="6619667"/>
                    </a:lnTo>
                    <a:cubicBezTo>
                      <a:pt x="3008637" y="6619667"/>
                      <a:pt x="3015286" y="6618337"/>
                      <a:pt x="3015286" y="6618337"/>
                    </a:cubicBezTo>
                    <a:lnTo>
                      <a:pt x="3015286" y="6618337"/>
                    </a:lnTo>
                    <a:cubicBezTo>
                      <a:pt x="3015286" y="6618337"/>
                      <a:pt x="3015286" y="6618337"/>
                      <a:pt x="3015286" y="6618337"/>
                    </a:cubicBezTo>
                    <a:lnTo>
                      <a:pt x="3016283" y="6618116"/>
                    </a:lnTo>
                    <a:lnTo>
                      <a:pt x="3017280" y="6618116"/>
                    </a:lnTo>
                    <a:cubicBezTo>
                      <a:pt x="3017280" y="6618116"/>
                      <a:pt x="3018278" y="6618116"/>
                      <a:pt x="3018278" y="6618116"/>
                    </a:cubicBezTo>
                    <a:lnTo>
                      <a:pt x="3019386" y="6618448"/>
                    </a:lnTo>
                    <a:lnTo>
                      <a:pt x="3022378" y="6620886"/>
                    </a:lnTo>
                    <a:lnTo>
                      <a:pt x="3027365" y="6626870"/>
                    </a:lnTo>
                    <a:lnTo>
                      <a:pt x="3030578" y="6628310"/>
                    </a:lnTo>
                    <a:lnTo>
                      <a:pt x="3037338" y="6628864"/>
                    </a:lnTo>
                    <a:lnTo>
                      <a:pt x="3040108" y="6630416"/>
                    </a:lnTo>
                    <a:lnTo>
                      <a:pt x="3042879" y="6634183"/>
                    </a:lnTo>
                    <a:lnTo>
                      <a:pt x="3045317" y="6634849"/>
                    </a:lnTo>
                    <a:lnTo>
                      <a:pt x="3048419" y="6634849"/>
                    </a:lnTo>
                    <a:cubicBezTo>
                      <a:pt x="3048419" y="6634849"/>
                      <a:pt x="3053628" y="6635403"/>
                      <a:pt x="3053628" y="6635403"/>
                    </a:cubicBezTo>
                    <a:lnTo>
                      <a:pt x="3055623" y="6636622"/>
                    </a:lnTo>
                    <a:lnTo>
                      <a:pt x="3056288" y="6639503"/>
                    </a:lnTo>
                    <a:lnTo>
                      <a:pt x="3055734" y="6645709"/>
                    </a:lnTo>
                    <a:lnTo>
                      <a:pt x="3056398" y="6648257"/>
                    </a:lnTo>
                    <a:lnTo>
                      <a:pt x="3058393" y="6649920"/>
                    </a:lnTo>
                    <a:lnTo>
                      <a:pt x="3060499" y="6649920"/>
                    </a:lnTo>
                    <a:cubicBezTo>
                      <a:pt x="3060499" y="6649920"/>
                      <a:pt x="3062493" y="6648590"/>
                      <a:pt x="3062493" y="6648590"/>
                    </a:cubicBezTo>
                    <a:lnTo>
                      <a:pt x="3066150" y="6645376"/>
                    </a:lnTo>
                    <a:lnTo>
                      <a:pt x="3068477" y="6644600"/>
                    </a:lnTo>
                    <a:lnTo>
                      <a:pt x="3073021" y="6643603"/>
                    </a:lnTo>
                    <a:lnTo>
                      <a:pt x="3074350" y="6642605"/>
                    </a:lnTo>
                    <a:lnTo>
                      <a:pt x="3075015" y="6642051"/>
                    </a:lnTo>
                    <a:lnTo>
                      <a:pt x="3076899" y="6640057"/>
                    </a:lnTo>
                    <a:lnTo>
                      <a:pt x="3077897" y="6640057"/>
                    </a:lnTo>
                    <a:cubicBezTo>
                      <a:pt x="3077897" y="6640057"/>
                      <a:pt x="3078340" y="6641719"/>
                      <a:pt x="3078340" y="6641719"/>
                    </a:cubicBezTo>
                    <a:lnTo>
                      <a:pt x="3079337" y="6647703"/>
                    </a:lnTo>
                    <a:lnTo>
                      <a:pt x="3079891" y="6649809"/>
                    </a:lnTo>
                    <a:lnTo>
                      <a:pt x="3080999" y="6651581"/>
                    </a:lnTo>
                    <a:lnTo>
                      <a:pt x="3088424" y="6658452"/>
                    </a:lnTo>
                    <a:lnTo>
                      <a:pt x="3090418" y="6659671"/>
                    </a:lnTo>
                    <a:lnTo>
                      <a:pt x="3091859" y="6660114"/>
                    </a:lnTo>
                    <a:lnTo>
                      <a:pt x="3094851" y="6660557"/>
                    </a:lnTo>
                    <a:lnTo>
                      <a:pt x="3096181" y="6661222"/>
                    </a:lnTo>
                    <a:lnTo>
                      <a:pt x="3096735" y="6662109"/>
                    </a:lnTo>
                    <a:lnTo>
                      <a:pt x="3097400" y="6664879"/>
                    </a:lnTo>
                    <a:lnTo>
                      <a:pt x="3097843" y="6665988"/>
                    </a:lnTo>
                    <a:lnTo>
                      <a:pt x="3099395" y="6668093"/>
                    </a:lnTo>
                    <a:lnTo>
                      <a:pt x="3105046" y="6672858"/>
                    </a:lnTo>
                    <a:lnTo>
                      <a:pt x="3107816" y="6677402"/>
                    </a:lnTo>
                    <a:lnTo>
                      <a:pt x="3108814" y="6681945"/>
                    </a:lnTo>
                    <a:lnTo>
                      <a:pt x="3110476" y="6684716"/>
                    </a:lnTo>
                    <a:lnTo>
                      <a:pt x="3110587" y="6684716"/>
                    </a:lnTo>
                    <a:cubicBezTo>
                      <a:pt x="3110587" y="6684716"/>
                      <a:pt x="3115241" y="6684050"/>
                      <a:pt x="3115241" y="6684050"/>
                    </a:cubicBezTo>
                    <a:lnTo>
                      <a:pt x="3117457" y="6683164"/>
                    </a:lnTo>
                    <a:lnTo>
                      <a:pt x="3119674" y="6682720"/>
                    </a:lnTo>
                    <a:lnTo>
                      <a:pt x="3121668" y="6683275"/>
                    </a:lnTo>
                    <a:lnTo>
                      <a:pt x="3123442" y="6685381"/>
                    </a:lnTo>
                    <a:lnTo>
                      <a:pt x="3124217" y="6688040"/>
                    </a:lnTo>
                    <a:lnTo>
                      <a:pt x="3124660" y="6690589"/>
                    </a:lnTo>
                    <a:lnTo>
                      <a:pt x="3125436" y="6692805"/>
                    </a:lnTo>
                    <a:lnTo>
                      <a:pt x="3127431" y="6694357"/>
                    </a:lnTo>
                    <a:lnTo>
                      <a:pt x="3127653" y="6694578"/>
                    </a:lnTo>
                    <a:lnTo>
                      <a:pt x="3128539" y="6695465"/>
                    </a:lnTo>
                    <a:lnTo>
                      <a:pt x="3129093" y="6696794"/>
                    </a:lnTo>
                    <a:lnTo>
                      <a:pt x="3129425" y="6698235"/>
                    </a:lnTo>
                    <a:lnTo>
                      <a:pt x="3130090" y="6699786"/>
                    </a:lnTo>
                    <a:lnTo>
                      <a:pt x="3133636" y="6704219"/>
                    </a:lnTo>
                    <a:lnTo>
                      <a:pt x="3134523" y="6705992"/>
                    </a:lnTo>
                    <a:lnTo>
                      <a:pt x="3134966" y="6709649"/>
                    </a:lnTo>
                    <a:lnTo>
                      <a:pt x="3134744" y="6717517"/>
                    </a:lnTo>
                    <a:lnTo>
                      <a:pt x="3135853" y="6720952"/>
                    </a:lnTo>
                    <a:lnTo>
                      <a:pt x="3137847" y="6722947"/>
                    </a:lnTo>
                    <a:lnTo>
                      <a:pt x="3146491" y="6728155"/>
                    </a:lnTo>
                    <a:lnTo>
                      <a:pt x="3149040" y="6729152"/>
                    </a:lnTo>
                    <a:lnTo>
                      <a:pt x="3149927" y="6729485"/>
                    </a:lnTo>
                    <a:lnTo>
                      <a:pt x="3161673" y="6730593"/>
                    </a:lnTo>
                    <a:lnTo>
                      <a:pt x="3164111" y="6731480"/>
                    </a:lnTo>
                    <a:lnTo>
                      <a:pt x="3167324" y="6735912"/>
                    </a:lnTo>
                    <a:lnTo>
                      <a:pt x="3169430" y="6737574"/>
                    </a:lnTo>
                    <a:lnTo>
                      <a:pt x="3171757" y="6737574"/>
                    </a:lnTo>
                    <a:cubicBezTo>
                      <a:pt x="3171757" y="6737574"/>
                      <a:pt x="3175746" y="6734915"/>
                      <a:pt x="3175746" y="6734915"/>
                    </a:cubicBezTo>
                    <a:lnTo>
                      <a:pt x="3177963" y="6734028"/>
                    </a:lnTo>
                    <a:lnTo>
                      <a:pt x="3180290" y="6734250"/>
                    </a:lnTo>
                    <a:lnTo>
                      <a:pt x="3186274" y="6737242"/>
                    </a:lnTo>
                    <a:lnTo>
                      <a:pt x="3189598" y="6738904"/>
                    </a:lnTo>
                    <a:lnTo>
                      <a:pt x="3191815" y="6739348"/>
                    </a:lnTo>
                    <a:lnTo>
                      <a:pt x="3199683" y="6738683"/>
                    </a:lnTo>
                    <a:lnTo>
                      <a:pt x="3201455" y="6738683"/>
                    </a:lnTo>
                    <a:cubicBezTo>
                      <a:pt x="3201455" y="6738683"/>
                      <a:pt x="3206220" y="6737020"/>
                      <a:pt x="3206220" y="6737020"/>
                    </a:cubicBezTo>
                    <a:lnTo>
                      <a:pt x="3208880" y="6735358"/>
                    </a:lnTo>
                    <a:lnTo>
                      <a:pt x="3209324" y="6733917"/>
                    </a:lnTo>
                    <a:lnTo>
                      <a:pt x="3208770" y="6732033"/>
                    </a:lnTo>
                    <a:lnTo>
                      <a:pt x="3208215" y="6728931"/>
                    </a:lnTo>
                    <a:lnTo>
                      <a:pt x="3208548" y="6725828"/>
                    </a:lnTo>
                    <a:lnTo>
                      <a:pt x="3209656" y="6724387"/>
                    </a:lnTo>
                    <a:lnTo>
                      <a:pt x="3211207" y="6723279"/>
                    </a:lnTo>
                    <a:lnTo>
                      <a:pt x="3212870" y="6721285"/>
                    </a:lnTo>
                    <a:lnTo>
                      <a:pt x="3213867" y="6718514"/>
                    </a:lnTo>
                    <a:lnTo>
                      <a:pt x="3214421" y="6716187"/>
                    </a:lnTo>
                    <a:lnTo>
                      <a:pt x="3215640" y="6714968"/>
                    </a:lnTo>
                    <a:lnTo>
                      <a:pt x="3218632" y="6715522"/>
                    </a:lnTo>
                    <a:lnTo>
                      <a:pt x="3221181" y="6714081"/>
                    </a:lnTo>
                    <a:lnTo>
                      <a:pt x="3224948" y="6703333"/>
                    </a:lnTo>
                    <a:lnTo>
                      <a:pt x="3227054" y="6699122"/>
                    </a:lnTo>
                    <a:lnTo>
                      <a:pt x="3230822" y="6696794"/>
                    </a:lnTo>
                    <a:lnTo>
                      <a:pt x="3243898" y="6694246"/>
                    </a:lnTo>
                    <a:lnTo>
                      <a:pt x="3247222" y="6692472"/>
                    </a:lnTo>
                    <a:lnTo>
                      <a:pt x="3253206" y="6687375"/>
                    </a:lnTo>
                    <a:lnTo>
                      <a:pt x="3262958" y="6681280"/>
                    </a:lnTo>
                    <a:lnTo>
                      <a:pt x="3265507" y="6678399"/>
                    </a:lnTo>
                    <a:lnTo>
                      <a:pt x="3267834" y="6674077"/>
                    </a:lnTo>
                    <a:lnTo>
                      <a:pt x="3272599" y="6661001"/>
                    </a:lnTo>
                    <a:lnTo>
                      <a:pt x="3273374" y="6660003"/>
                    </a:lnTo>
                    <a:lnTo>
                      <a:pt x="3281132" y="6649920"/>
                    </a:lnTo>
                    <a:lnTo>
                      <a:pt x="3286562" y="6641165"/>
                    </a:lnTo>
                    <a:lnTo>
                      <a:pt x="3286562" y="6641165"/>
                    </a:lnTo>
                    <a:cubicBezTo>
                      <a:pt x="3286562" y="6641165"/>
                      <a:pt x="3283680" y="6636622"/>
                      <a:pt x="3283680" y="6636622"/>
                    </a:cubicBezTo>
                    <a:lnTo>
                      <a:pt x="3278804" y="6633851"/>
                    </a:lnTo>
                    <a:lnTo>
                      <a:pt x="3273374" y="6632743"/>
                    </a:lnTo>
                    <a:lnTo>
                      <a:pt x="3268166" y="6630638"/>
                    </a:lnTo>
                    <a:lnTo>
                      <a:pt x="3264842" y="6627313"/>
                    </a:lnTo>
                    <a:lnTo>
                      <a:pt x="3257861" y="6611910"/>
                    </a:lnTo>
                    <a:lnTo>
                      <a:pt x="3256752" y="6608585"/>
                    </a:lnTo>
                    <a:lnTo>
                      <a:pt x="3256309" y="6605261"/>
                    </a:lnTo>
                    <a:lnTo>
                      <a:pt x="3255422" y="6602158"/>
                    </a:lnTo>
                    <a:lnTo>
                      <a:pt x="3253428" y="6599388"/>
                    </a:lnTo>
                    <a:lnTo>
                      <a:pt x="3249328" y="6595509"/>
                    </a:lnTo>
                    <a:lnTo>
                      <a:pt x="3246225" y="6591188"/>
                    </a:lnTo>
                    <a:lnTo>
                      <a:pt x="3231930" y="6564481"/>
                    </a:lnTo>
                    <a:lnTo>
                      <a:pt x="3229935" y="6562486"/>
                    </a:lnTo>
                    <a:lnTo>
                      <a:pt x="3223729" y="6557832"/>
                    </a:lnTo>
                    <a:lnTo>
                      <a:pt x="3220294" y="6553732"/>
                    </a:lnTo>
                    <a:lnTo>
                      <a:pt x="3214089" y="6544312"/>
                    </a:lnTo>
                    <a:lnTo>
                      <a:pt x="3206109" y="6528466"/>
                    </a:lnTo>
                    <a:lnTo>
                      <a:pt x="3202674" y="6525363"/>
                    </a:lnTo>
                    <a:lnTo>
                      <a:pt x="3192922" y="6520487"/>
                    </a:lnTo>
                    <a:lnTo>
                      <a:pt x="3190152" y="6516497"/>
                    </a:lnTo>
                    <a:lnTo>
                      <a:pt x="3188822" y="6511289"/>
                    </a:lnTo>
                    <a:lnTo>
                      <a:pt x="3188822" y="6505195"/>
                    </a:lnTo>
                    <a:cubicBezTo>
                      <a:pt x="3188822" y="6505195"/>
                      <a:pt x="3188933" y="6503532"/>
                      <a:pt x="3188933" y="6503532"/>
                    </a:cubicBezTo>
                    <a:lnTo>
                      <a:pt x="3189377" y="6501981"/>
                    </a:lnTo>
                    <a:lnTo>
                      <a:pt x="3188712" y="6501981"/>
                    </a:lnTo>
                    <a:lnTo>
                      <a:pt x="3188933" y="6499432"/>
                    </a:lnTo>
                    <a:lnTo>
                      <a:pt x="3188157" y="6492008"/>
                    </a:lnTo>
                    <a:lnTo>
                      <a:pt x="3188379" y="6490456"/>
                    </a:lnTo>
                    <a:lnTo>
                      <a:pt x="3187936" y="6489569"/>
                    </a:lnTo>
                    <a:lnTo>
                      <a:pt x="3187271" y="6485913"/>
                    </a:lnTo>
                    <a:lnTo>
                      <a:pt x="3186828" y="6485137"/>
                    </a:lnTo>
                    <a:lnTo>
                      <a:pt x="3178184" y="6479264"/>
                    </a:lnTo>
                    <a:lnTo>
                      <a:pt x="3176411" y="6477380"/>
                    </a:lnTo>
                    <a:lnTo>
                      <a:pt x="3175635" y="6475164"/>
                    </a:lnTo>
                    <a:lnTo>
                      <a:pt x="3174638" y="6473501"/>
                    </a:lnTo>
                    <a:lnTo>
                      <a:pt x="3167879" y="6470509"/>
                    </a:lnTo>
                    <a:lnTo>
                      <a:pt x="3160121" y="6461423"/>
                    </a:lnTo>
                    <a:lnTo>
                      <a:pt x="3159124" y="6452114"/>
                    </a:lnTo>
                    <a:lnTo>
                      <a:pt x="3159346" y="6449122"/>
                    </a:lnTo>
                    <a:lnTo>
                      <a:pt x="3159789" y="6448457"/>
                    </a:lnTo>
                    <a:lnTo>
                      <a:pt x="3161673" y="6446352"/>
                    </a:lnTo>
                    <a:lnTo>
                      <a:pt x="3162338" y="6444911"/>
                    </a:lnTo>
                    <a:lnTo>
                      <a:pt x="3162338" y="6443249"/>
                    </a:lnTo>
                    <a:cubicBezTo>
                      <a:pt x="3162338" y="6443249"/>
                      <a:pt x="3161894" y="6441587"/>
                      <a:pt x="3161894" y="6441587"/>
                    </a:cubicBezTo>
                    <a:lnTo>
                      <a:pt x="3161894" y="6439813"/>
                    </a:lnTo>
                    <a:cubicBezTo>
                      <a:pt x="3161894" y="6439813"/>
                      <a:pt x="3162670" y="6437930"/>
                      <a:pt x="3162670" y="6437930"/>
                    </a:cubicBezTo>
                    <a:lnTo>
                      <a:pt x="3162892" y="6436600"/>
                    </a:lnTo>
                    <a:lnTo>
                      <a:pt x="3162116" y="6433165"/>
                    </a:lnTo>
                    <a:lnTo>
                      <a:pt x="3162670" y="6431502"/>
                    </a:lnTo>
                    <a:lnTo>
                      <a:pt x="3164997" y="6427956"/>
                    </a:lnTo>
                    <a:lnTo>
                      <a:pt x="3166216" y="6426737"/>
                    </a:lnTo>
                    <a:lnTo>
                      <a:pt x="3169873" y="6424521"/>
                    </a:lnTo>
                    <a:lnTo>
                      <a:pt x="3171646" y="6422859"/>
                    </a:lnTo>
                    <a:lnTo>
                      <a:pt x="3172755" y="6419756"/>
                    </a:lnTo>
                    <a:lnTo>
                      <a:pt x="3173419" y="6418980"/>
                    </a:lnTo>
                    <a:lnTo>
                      <a:pt x="3173973" y="6417872"/>
                    </a:lnTo>
                    <a:lnTo>
                      <a:pt x="3173973" y="6415878"/>
                    </a:lnTo>
                    <a:cubicBezTo>
                      <a:pt x="3173973" y="6415878"/>
                      <a:pt x="3173641" y="6414548"/>
                      <a:pt x="3173641" y="6414548"/>
                    </a:cubicBezTo>
                    <a:lnTo>
                      <a:pt x="3173087" y="6413218"/>
                    </a:lnTo>
                    <a:lnTo>
                      <a:pt x="3172311" y="6412553"/>
                    </a:lnTo>
                    <a:lnTo>
                      <a:pt x="3170538" y="6413883"/>
                    </a:lnTo>
                    <a:lnTo>
                      <a:pt x="3168322" y="6414658"/>
                    </a:lnTo>
                    <a:lnTo>
                      <a:pt x="3165551" y="6419202"/>
                    </a:lnTo>
                    <a:lnTo>
                      <a:pt x="3163668" y="6418537"/>
                    </a:lnTo>
                    <a:lnTo>
                      <a:pt x="3162892" y="6416321"/>
                    </a:lnTo>
                    <a:lnTo>
                      <a:pt x="3163114" y="6413439"/>
                    </a:lnTo>
                    <a:lnTo>
                      <a:pt x="3164000" y="6410780"/>
                    </a:lnTo>
                    <a:lnTo>
                      <a:pt x="3162448" y="6405572"/>
                    </a:lnTo>
                    <a:lnTo>
                      <a:pt x="3162448" y="6399033"/>
                    </a:lnTo>
                    <a:cubicBezTo>
                      <a:pt x="3162448" y="6399033"/>
                      <a:pt x="3163335" y="6392606"/>
                      <a:pt x="3163335" y="6392606"/>
                    </a:cubicBezTo>
                    <a:lnTo>
                      <a:pt x="3166549" y="6383741"/>
                    </a:lnTo>
                    <a:lnTo>
                      <a:pt x="3169319" y="6367008"/>
                    </a:lnTo>
                    <a:lnTo>
                      <a:pt x="3175857" y="6345398"/>
                    </a:lnTo>
                    <a:lnTo>
                      <a:pt x="3180622" y="6335315"/>
                    </a:lnTo>
                    <a:lnTo>
                      <a:pt x="3187160" y="6328333"/>
                    </a:lnTo>
                    <a:lnTo>
                      <a:pt x="3184501" y="6326117"/>
                    </a:lnTo>
                    <a:lnTo>
                      <a:pt x="3181620" y="6324898"/>
                    </a:lnTo>
                    <a:lnTo>
                      <a:pt x="3178517" y="6324344"/>
                    </a:lnTo>
                    <a:lnTo>
                      <a:pt x="3175081" y="6324344"/>
                    </a:lnTo>
                    <a:cubicBezTo>
                      <a:pt x="3175081" y="6324344"/>
                      <a:pt x="3174195" y="6324676"/>
                      <a:pt x="3174195" y="6324676"/>
                    </a:cubicBezTo>
                    <a:lnTo>
                      <a:pt x="3170427" y="6327890"/>
                    </a:lnTo>
                    <a:lnTo>
                      <a:pt x="3169319" y="6329885"/>
                    </a:lnTo>
                    <a:lnTo>
                      <a:pt x="3168987" y="6331547"/>
                    </a:lnTo>
                    <a:lnTo>
                      <a:pt x="3169208" y="6335093"/>
                    </a:lnTo>
                    <a:lnTo>
                      <a:pt x="3168876" y="6339415"/>
                    </a:lnTo>
                    <a:lnTo>
                      <a:pt x="3168100" y="6343958"/>
                    </a:lnTo>
                    <a:lnTo>
                      <a:pt x="3166881" y="6348169"/>
                    </a:lnTo>
                    <a:lnTo>
                      <a:pt x="3165108" y="6351604"/>
                    </a:lnTo>
                    <a:lnTo>
                      <a:pt x="3164665" y="6353488"/>
                    </a:lnTo>
                    <a:lnTo>
                      <a:pt x="3165219" y="6358032"/>
                    </a:lnTo>
                    <a:lnTo>
                      <a:pt x="3164443" y="6360248"/>
                    </a:lnTo>
                    <a:lnTo>
                      <a:pt x="3163224" y="6361800"/>
                    </a:lnTo>
                    <a:lnTo>
                      <a:pt x="3162448" y="6363129"/>
                    </a:lnTo>
                    <a:lnTo>
                      <a:pt x="3162005" y="6364570"/>
                    </a:lnTo>
                    <a:lnTo>
                      <a:pt x="3161783" y="6366786"/>
                    </a:lnTo>
                    <a:lnTo>
                      <a:pt x="3161783" y="6372437"/>
                    </a:lnTo>
                    <a:cubicBezTo>
                      <a:pt x="3161783" y="6372437"/>
                      <a:pt x="3160564" y="6378865"/>
                      <a:pt x="3160564" y="6378865"/>
                    </a:cubicBezTo>
                    <a:lnTo>
                      <a:pt x="3158681" y="6384184"/>
                    </a:lnTo>
                    <a:lnTo>
                      <a:pt x="3155910" y="6386400"/>
                    </a:lnTo>
                    <a:lnTo>
                      <a:pt x="3153694" y="6385292"/>
                    </a:lnTo>
                    <a:lnTo>
                      <a:pt x="3153694" y="6382744"/>
                    </a:lnTo>
                    <a:cubicBezTo>
                      <a:pt x="3153694" y="6382744"/>
                      <a:pt x="3153694" y="6380195"/>
                      <a:pt x="3153694" y="6380195"/>
                    </a:cubicBezTo>
                    <a:lnTo>
                      <a:pt x="3152032" y="6379087"/>
                    </a:lnTo>
                    <a:lnTo>
                      <a:pt x="3150924" y="6377757"/>
                    </a:lnTo>
                    <a:lnTo>
                      <a:pt x="3150037" y="6374654"/>
                    </a:lnTo>
                    <a:lnTo>
                      <a:pt x="3149483" y="6370997"/>
                    </a:lnTo>
                    <a:lnTo>
                      <a:pt x="3149483" y="6368226"/>
                    </a:lnTo>
                    <a:cubicBezTo>
                      <a:pt x="3149483" y="6368226"/>
                      <a:pt x="3150259" y="6368226"/>
                      <a:pt x="3150259" y="6368226"/>
                    </a:cubicBezTo>
                    <a:lnTo>
                      <a:pt x="3150702" y="6368892"/>
                    </a:lnTo>
                    <a:lnTo>
                      <a:pt x="3152586" y="6370443"/>
                    </a:lnTo>
                    <a:lnTo>
                      <a:pt x="3154248" y="6365678"/>
                    </a:lnTo>
                    <a:lnTo>
                      <a:pt x="3156464" y="6360802"/>
                    </a:lnTo>
                    <a:lnTo>
                      <a:pt x="3157240" y="6360026"/>
                    </a:lnTo>
                    <a:lnTo>
                      <a:pt x="3158238" y="6359472"/>
                    </a:lnTo>
                    <a:lnTo>
                      <a:pt x="3159124" y="6358807"/>
                    </a:lnTo>
                    <a:lnTo>
                      <a:pt x="3159568" y="6357699"/>
                    </a:lnTo>
                    <a:lnTo>
                      <a:pt x="3157129" y="6353488"/>
                    </a:lnTo>
                    <a:lnTo>
                      <a:pt x="3158348" y="6350053"/>
                    </a:lnTo>
                    <a:lnTo>
                      <a:pt x="3159013" y="6348834"/>
                    </a:lnTo>
                    <a:lnTo>
                      <a:pt x="3159900" y="6347504"/>
                    </a:lnTo>
                    <a:lnTo>
                      <a:pt x="3161118" y="6346618"/>
                    </a:lnTo>
                    <a:lnTo>
                      <a:pt x="3164111" y="6345842"/>
                    </a:lnTo>
                    <a:lnTo>
                      <a:pt x="3164997" y="6344845"/>
                    </a:lnTo>
                    <a:lnTo>
                      <a:pt x="3164997" y="6343293"/>
                    </a:lnTo>
                    <a:cubicBezTo>
                      <a:pt x="3164997" y="6343293"/>
                      <a:pt x="3163446" y="6337863"/>
                      <a:pt x="3163446" y="6337863"/>
                    </a:cubicBezTo>
                    <a:lnTo>
                      <a:pt x="3162670" y="6336422"/>
                    </a:lnTo>
                    <a:lnTo>
                      <a:pt x="3161008" y="6336201"/>
                    </a:lnTo>
                    <a:lnTo>
                      <a:pt x="3159235" y="6336644"/>
                    </a:lnTo>
                    <a:lnTo>
                      <a:pt x="3158016" y="6337198"/>
                    </a:lnTo>
                    <a:lnTo>
                      <a:pt x="3158459" y="6335536"/>
                    </a:lnTo>
                    <a:lnTo>
                      <a:pt x="3160011" y="6332101"/>
                    </a:lnTo>
                    <a:lnTo>
                      <a:pt x="3160343" y="6330771"/>
                    </a:lnTo>
                    <a:lnTo>
                      <a:pt x="3159568" y="6329109"/>
                    </a:lnTo>
                    <a:lnTo>
                      <a:pt x="3157018" y="6328333"/>
                    </a:lnTo>
                    <a:lnTo>
                      <a:pt x="3156464" y="6327114"/>
                    </a:lnTo>
                    <a:lnTo>
                      <a:pt x="3156021" y="6323346"/>
                    </a:lnTo>
                    <a:lnTo>
                      <a:pt x="3154803" y="6320465"/>
                    </a:lnTo>
                    <a:lnTo>
                      <a:pt x="3151921" y="6315700"/>
                    </a:lnTo>
                    <a:lnTo>
                      <a:pt x="3148596" y="6305616"/>
                    </a:lnTo>
                    <a:lnTo>
                      <a:pt x="3147599" y="6303843"/>
                    </a:lnTo>
                    <a:lnTo>
                      <a:pt x="3145937" y="6302624"/>
                    </a:lnTo>
                    <a:lnTo>
                      <a:pt x="3143942" y="6299743"/>
                    </a:lnTo>
                    <a:lnTo>
                      <a:pt x="3140951" y="6294202"/>
                    </a:lnTo>
                    <a:lnTo>
                      <a:pt x="3138180" y="6282345"/>
                    </a:lnTo>
                    <a:lnTo>
                      <a:pt x="3135964" y="6275474"/>
                    </a:lnTo>
                    <a:lnTo>
                      <a:pt x="3133193" y="6272482"/>
                    </a:lnTo>
                    <a:lnTo>
                      <a:pt x="3131974" y="6273147"/>
                    </a:lnTo>
                    <a:lnTo>
                      <a:pt x="3129758" y="6276029"/>
                    </a:lnTo>
                    <a:lnTo>
                      <a:pt x="3128539" y="6276915"/>
                    </a:lnTo>
                    <a:lnTo>
                      <a:pt x="3126988" y="6276915"/>
                    </a:lnTo>
                    <a:cubicBezTo>
                      <a:pt x="3126988" y="6276915"/>
                      <a:pt x="3124660" y="6275142"/>
                      <a:pt x="3124660" y="6275142"/>
                    </a:cubicBezTo>
                    <a:lnTo>
                      <a:pt x="3123553" y="6274699"/>
                    </a:lnTo>
                    <a:lnTo>
                      <a:pt x="3122001" y="6273812"/>
                    </a:lnTo>
                    <a:lnTo>
                      <a:pt x="3120006" y="6271707"/>
                    </a:lnTo>
                    <a:lnTo>
                      <a:pt x="3118122" y="6269268"/>
                    </a:lnTo>
                    <a:lnTo>
                      <a:pt x="3116903" y="6267274"/>
                    </a:lnTo>
                    <a:lnTo>
                      <a:pt x="3115906" y="6264171"/>
                    </a:lnTo>
                    <a:lnTo>
                      <a:pt x="3114355" y="6257301"/>
                    </a:lnTo>
                    <a:lnTo>
                      <a:pt x="3113136" y="6254419"/>
                    </a:lnTo>
                    <a:lnTo>
                      <a:pt x="3111030" y="6252314"/>
                    </a:lnTo>
                    <a:lnTo>
                      <a:pt x="3108371" y="6251095"/>
                    </a:lnTo>
                    <a:lnTo>
                      <a:pt x="3091305" y="6246330"/>
                    </a:lnTo>
                    <a:lnTo>
                      <a:pt x="3089975" y="6246330"/>
                    </a:lnTo>
                    <a:cubicBezTo>
                      <a:pt x="3089975" y="6246330"/>
                      <a:pt x="3087427" y="6246773"/>
                      <a:pt x="3087427" y="6246773"/>
                    </a:cubicBezTo>
                    <a:lnTo>
                      <a:pt x="3082440" y="6246773"/>
                    </a:lnTo>
                    <a:lnTo>
                      <a:pt x="3080777" y="6245886"/>
                    </a:lnTo>
                    <a:lnTo>
                      <a:pt x="3078007" y="6243670"/>
                    </a:lnTo>
                    <a:lnTo>
                      <a:pt x="3075347" y="6241011"/>
                    </a:lnTo>
                    <a:lnTo>
                      <a:pt x="3074129" y="6238684"/>
                    </a:lnTo>
                    <a:lnTo>
                      <a:pt x="3073796" y="6235470"/>
                    </a:lnTo>
                    <a:lnTo>
                      <a:pt x="3072245" y="6229042"/>
                    </a:lnTo>
                    <a:lnTo>
                      <a:pt x="3071912" y="6225607"/>
                    </a:lnTo>
                    <a:lnTo>
                      <a:pt x="3072356" y="6224056"/>
                    </a:lnTo>
                    <a:lnTo>
                      <a:pt x="3073464" y="6223280"/>
                    </a:lnTo>
                    <a:lnTo>
                      <a:pt x="3074904" y="6222948"/>
                    </a:lnTo>
                    <a:lnTo>
                      <a:pt x="3076123" y="6222948"/>
                    </a:lnTo>
                    <a:cubicBezTo>
                      <a:pt x="3076123" y="6222948"/>
                      <a:pt x="3076677" y="6222283"/>
                      <a:pt x="3076677" y="6222283"/>
                    </a:cubicBezTo>
                    <a:lnTo>
                      <a:pt x="3076234" y="6220953"/>
                    </a:lnTo>
                    <a:lnTo>
                      <a:pt x="3075458" y="6219623"/>
                    </a:lnTo>
                    <a:lnTo>
                      <a:pt x="3075015" y="6219069"/>
                    </a:lnTo>
                    <a:lnTo>
                      <a:pt x="3076012" y="6208099"/>
                    </a:lnTo>
                    <a:lnTo>
                      <a:pt x="3076677" y="6205439"/>
                    </a:lnTo>
                    <a:lnTo>
                      <a:pt x="3079448" y="6205660"/>
                    </a:lnTo>
                    <a:lnTo>
                      <a:pt x="3081775" y="6201339"/>
                    </a:lnTo>
                    <a:lnTo>
                      <a:pt x="3084656" y="6197460"/>
                    </a:lnTo>
                    <a:lnTo>
                      <a:pt x="3089199" y="6199012"/>
                    </a:lnTo>
                    <a:lnTo>
                      <a:pt x="3090529" y="6196906"/>
                    </a:lnTo>
                    <a:lnTo>
                      <a:pt x="3091749" y="6194358"/>
                    </a:lnTo>
                    <a:lnTo>
                      <a:pt x="3093299" y="6191919"/>
                    </a:lnTo>
                    <a:lnTo>
                      <a:pt x="3095627" y="6190147"/>
                    </a:lnTo>
                    <a:lnTo>
                      <a:pt x="3099616" y="6186933"/>
                    </a:lnTo>
                    <a:lnTo>
                      <a:pt x="3101832" y="6186490"/>
                    </a:lnTo>
                    <a:lnTo>
                      <a:pt x="3103938" y="6188041"/>
                    </a:lnTo>
                    <a:lnTo>
                      <a:pt x="3105046" y="6185049"/>
                    </a:lnTo>
                    <a:lnTo>
                      <a:pt x="3108592" y="6179619"/>
                    </a:lnTo>
                    <a:lnTo>
                      <a:pt x="3109368" y="6177625"/>
                    </a:lnTo>
                    <a:lnTo>
                      <a:pt x="3108703" y="6174743"/>
                    </a:lnTo>
                    <a:lnTo>
                      <a:pt x="3107373" y="6171197"/>
                    </a:lnTo>
                    <a:lnTo>
                      <a:pt x="3106487" y="6167429"/>
                    </a:lnTo>
                    <a:lnTo>
                      <a:pt x="3107040" y="6163884"/>
                    </a:lnTo>
                    <a:lnTo>
                      <a:pt x="3108703" y="6162886"/>
                    </a:lnTo>
                    <a:lnTo>
                      <a:pt x="3109590" y="6165988"/>
                    </a:lnTo>
                    <a:lnTo>
                      <a:pt x="3110144" y="6173081"/>
                    </a:lnTo>
                    <a:lnTo>
                      <a:pt x="3110919" y="6175519"/>
                    </a:lnTo>
                    <a:lnTo>
                      <a:pt x="3114909" y="6181946"/>
                    </a:lnTo>
                    <a:lnTo>
                      <a:pt x="3116349" y="6184827"/>
                    </a:lnTo>
                    <a:lnTo>
                      <a:pt x="3117125" y="6184827"/>
                    </a:lnTo>
                    <a:lnTo>
                      <a:pt x="3117125" y="6182390"/>
                    </a:lnTo>
                    <a:cubicBezTo>
                      <a:pt x="3117125" y="6182390"/>
                      <a:pt x="3117790" y="6179619"/>
                      <a:pt x="3117790" y="6179619"/>
                    </a:cubicBezTo>
                    <a:lnTo>
                      <a:pt x="3120892" y="6171308"/>
                    </a:lnTo>
                    <a:lnTo>
                      <a:pt x="3119342" y="6159008"/>
                    </a:lnTo>
                    <a:lnTo>
                      <a:pt x="3119342" y="6157456"/>
                    </a:lnTo>
                    <a:cubicBezTo>
                      <a:pt x="3119342" y="6157456"/>
                      <a:pt x="3120892" y="6157123"/>
                      <a:pt x="3120892" y="6157123"/>
                    </a:cubicBezTo>
                    <a:lnTo>
                      <a:pt x="3122666" y="6158453"/>
                    </a:lnTo>
                    <a:lnTo>
                      <a:pt x="3124106" y="6160337"/>
                    </a:lnTo>
                    <a:lnTo>
                      <a:pt x="3124771" y="6161778"/>
                    </a:lnTo>
                    <a:lnTo>
                      <a:pt x="3125768" y="6158675"/>
                    </a:lnTo>
                    <a:lnTo>
                      <a:pt x="3126988" y="6155794"/>
                    </a:lnTo>
                    <a:lnTo>
                      <a:pt x="3128650" y="6154242"/>
                    </a:lnTo>
                    <a:lnTo>
                      <a:pt x="3130977" y="6155351"/>
                    </a:lnTo>
                    <a:lnTo>
                      <a:pt x="3132196" y="6152136"/>
                    </a:lnTo>
                    <a:lnTo>
                      <a:pt x="3134079" y="6145266"/>
                    </a:lnTo>
                    <a:lnTo>
                      <a:pt x="3136629" y="6140169"/>
                    </a:lnTo>
                    <a:lnTo>
                      <a:pt x="3137847" y="6136955"/>
                    </a:lnTo>
                    <a:lnTo>
                      <a:pt x="3139510" y="6131193"/>
                    </a:lnTo>
                    <a:lnTo>
                      <a:pt x="3140729" y="6123990"/>
                    </a:lnTo>
                    <a:lnTo>
                      <a:pt x="3141948" y="6120554"/>
                    </a:lnTo>
                    <a:lnTo>
                      <a:pt x="3143942" y="6119114"/>
                    </a:lnTo>
                    <a:lnTo>
                      <a:pt x="3146602" y="6119779"/>
                    </a:lnTo>
                    <a:lnTo>
                      <a:pt x="3148707" y="6120887"/>
                    </a:lnTo>
                    <a:lnTo>
                      <a:pt x="3150259" y="6120887"/>
                    </a:lnTo>
                    <a:cubicBezTo>
                      <a:pt x="3150259" y="6120887"/>
                      <a:pt x="3151256" y="6118117"/>
                      <a:pt x="3151256" y="6118117"/>
                    </a:cubicBezTo>
                    <a:lnTo>
                      <a:pt x="3151256" y="6105373"/>
                    </a:lnTo>
                    <a:lnTo>
                      <a:pt x="3151810" y="6102602"/>
                    </a:lnTo>
                    <a:lnTo>
                      <a:pt x="3153029" y="6099278"/>
                    </a:lnTo>
                    <a:lnTo>
                      <a:pt x="3156243" y="6093183"/>
                    </a:lnTo>
                    <a:lnTo>
                      <a:pt x="3156464" y="6092186"/>
                    </a:lnTo>
                    <a:lnTo>
                      <a:pt x="3156797" y="6091632"/>
                    </a:lnTo>
                    <a:lnTo>
                      <a:pt x="3157351" y="6091299"/>
                    </a:lnTo>
                    <a:lnTo>
                      <a:pt x="3159124" y="6090523"/>
                    </a:lnTo>
                    <a:lnTo>
                      <a:pt x="3159789" y="6089415"/>
                    </a:lnTo>
                    <a:lnTo>
                      <a:pt x="3160454" y="6087975"/>
                    </a:lnTo>
                    <a:lnTo>
                      <a:pt x="3160454" y="6086756"/>
                    </a:lnTo>
                    <a:cubicBezTo>
                      <a:pt x="3160454" y="6086756"/>
                      <a:pt x="3158681" y="6086202"/>
                      <a:pt x="3158681" y="6086202"/>
                    </a:cubicBezTo>
                    <a:lnTo>
                      <a:pt x="3153029" y="6085758"/>
                    </a:lnTo>
                    <a:lnTo>
                      <a:pt x="3151478" y="6084761"/>
                    </a:lnTo>
                    <a:lnTo>
                      <a:pt x="3152807" y="6082877"/>
                    </a:lnTo>
                    <a:lnTo>
                      <a:pt x="3155689" y="6082212"/>
                    </a:lnTo>
                    <a:lnTo>
                      <a:pt x="3162338" y="6082877"/>
                    </a:lnTo>
                    <a:lnTo>
                      <a:pt x="3164554" y="6081658"/>
                    </a:lnTo>
                    <a:lnTo>
                      <a:pt x="3164776" y="6080328"/>
                    </a:lnTo>
                    <a:lnTo>
                      <a:pt x="3164443" y="6076561"/>
                    </a:lnTo>
                    <a:lnTo>
                      <a:pt x="3164443" y="6075009"/>
                    </a:lnTo>
                    <a:cubicBezTo>
                      <a:pt x="3164443" y="6075009"/>
                      <a:pt x="3164997" y="6073458"/>
                      <a:pt x="3164997" y="6073458"/>
                    </a:cubicBezTo>
                    <a:lnTo>
                      <a:pt x="3168765" y="6069358"/>
                    </a:lnTo>
                    <a:lnTo>
                      <a:pt x="3169208" y="6069358"/>
                    </a:lnTo>
                    <a:cubicBezTo>
                      <a:pt x="3169208" y="6069358"/>
                      <a:pt x="3168987" y="6069136"/>
                      <a:pt x="3168987" y="6069136"/>
                    </a:cubicBezTo>
                    <a:lnTo>
                      <a:pt x="3167768" y="6066365"/>
                    </a:lnTo>
                    <a:lnTo>
                      <a:pt x="3164776" y="6061047"/>
                    </a:lnTo>
                    <a:lnTo>
                      <a:pt x="3164333" y="6059828"/>
                    </a:lnTo>
                    <a:lnTo>
                      <a:pt x="3164000" y="6058719"/>
                    </a:lnTo>
                    <a:lnTo>
                      <a:pt x="3164000" y="6056614"/>
                    </a:lnTo>
                    <a:cubicBezTo>
                      <a:pt x="3164000" y="6056614"/>
                      <a:pt x="3165884" y="6055173"/>
                      <a:pt x="3165884" y="6055173"/>
                    </a:cubicBezTo>
                    <a:lnTo>
                      <a:pt x="3165884" y="6058830"/>
                    </a:lnTo>
                    <a:cubicBezTo>
                      <a:pt x="3165884" y="6058830"/>
                      <a:pt x="3167435" y="6062376"/>
                      <a:pt x="3167435" y="6062376"/>
                    </a:cubicBezTo>
                    <a:lnTo>
                      <a:pt x="3169541" y="6064371"/>
                    </a:lnTo>
                    <a:lnTo>
                      <a:pt x="3170538" y="6063484"/>
                    </a:lnTo>
                    <a:lnTo>
                      <a:pt x="3170870" y="6062930"/>
                    </a:lnTo>
                    <a:lnTo>
                      <a:pt x="3172422" y="6061600"/>
                    </a:lnTo>
                    <a:lnTo>
                      <a:pt x="3172865" y="6060714"/>
                    </a:lnTo>
                    <a:lnTo>
                      <a:pt x="3172865" y="6059495"/>
                    </a:lnTo>
                    <a:cubicBezTo>
                      <a:pt x="3172865" y="6059495"/>
                      <a:pt x="3172644" y="6058387"/>
                      <a:pt x="3172644" y="6058387"/>
                    </a:cubicBezTo>
                    <a:lnTo>
                      <a:pt x="3171425" y="6054398"/>
                    </a:lnTo>
                    <a:lnTo>
                      <a:pt x="3170649" y="6052514"/>
                    </a:lnTo>
                    <a:lnTo>
                      <a:pt x="3170094" y="6050852"/>
                    </a:lnTo>
                    <a:lnTo>
                      <a:pt x="3170427" y="6049743"/>
                    </a:lnTo>
                    <a:lnTo>
                      <a:pt x="3168544" y="6047195"/>
                    </a:lnTo>
                    <a:lnTo>
                      <a:pt x="3166327" y="6046308"/>
                    </a:lnTo>
                    <a:lnTo>
                      <a:pt x="3161118" y="6045422"/>
                    </a:lnTo>
                    <a:lnTo>
                      <a:pt x="3160454" y="6044757"/>
                    </a:lnTo>
                    <a:lnTo>
                      <a:pt x="3159346" y="6042651"/>
                    </a:lnTo>
                    <a:lnTo>
                      <a:pt x="3158792" y="6041987"/>
                    </a:lnTo>
                    <a:lnTo>
                      <a:pt x="3158238" y="6041987"/>
                    </a:lnTo>
                    <a:cubicBezTo>
                      <a:pt x="3158238" y="6041987"/>
                      <a:pt x="3156907" y="6042208"/>
                      <a:pt x="3156907" y="6042208"/>
                    </a:cubicBezTo>
                    <a:lnTo>
                      <a:pt x="3156464" y="6041987"/>
                    </a:lnTo>
                    <a:lnTo>
                      <a:pt x="3155578" y="6040878"/>
                    </a:lnTo>
                    <a:lnTo>
                      <a:pt x="3154913" y="6039659"/>
                    </a:lnTo>
                    <a:lnTo>
                      <a:pt x="3154692" y="6038883"/>
                    </a:lnTo>
                    <a:lnTo>
                      <a:pt x="3154692" y="6036889"/>
                    </a:lnTo>
                    <a:cubicBezTo>
                      <a:pt x="3154692" y="6036889"/>
                      <a:pt x="3154470" y="6036002"/>
                      <a:pt x="3154470" y="6036002"/>
                    </a:cubicBezTo>
                    <a:lnTo>
                      <a:pt x="3151367" y="6032678"/>
                    </a:lnTo>
                    <a:lnTo>
                      <a:pt x="3150924" y="6031570"/>
                    </a:lnTo>
                    <a:lnTo>
                      <a:pt x="3151588" y="6030018"/>
                    </a:lnTo>
                    <a:lnTo>
                      <a:pt x="3152918" y="6029575"/>
                    </a:lnTo>
                    <a:lnTo>
                      <a:pt x="3154248" y="6029797"/>
                    </a:lnTo>
                    <a:lnTo>
                      <a:pt x="3154913" y="6030350"/>
                    </a:lnTo>
                    <a:lnTo>
                      <a:pt x="3156132" y="6032456"/>
                    </a:lnTo>
                    <a:lnTo>
                      <a:pt x="3162448" y="6033121"/>
                    </a:lnTo>
                    <a:lnTo>
                      <a:pt x="3164997" y="6035226"/>
                    </a:lnTo>
                    <a:lnTo>
                      <a:pt x="3160454" y="6035226"/>
                    </a:lnTo>
                    <a:cubicBezTo>
                      <a:pt x="3160454" y="6035226"/>
                      <a:pt x="3159568" y="6035226"/>
                      <a:pt x="3159568" y="6035226"/>
                    </a:cubicBezTo>
                    <a:lnTo>
                      <a:pt x="3158570" y="6036113"/>
                    </a:lnTo>
                    <a:lnTo>
                      <a:pt x="3157351" y="6037554"/>
                    </a:lnTo>
                    <a:lnTo>
                      <a:pt x="3157018" y="6038883"/>
                    </a:lnTo>
                    <a:lnTo>
                      <a:pt x="3159678" y="6039991"/>
                    </a:lnTo>
                    <a:lnTo>
                      <a:pt x="3161562" y="6042208"/>
                    </a:lnTo>
                    <a:lnTo>
                      <a:pt x="3162670" y="6042984"/>
                    </a:lnTo>
                    <a:lnTo>
                      <a:pt x="3167989" y="6042762"/>
                    </a:lnTo>
                    <a:lnTo>
                      <a:pt x="3169319" y="6043538"/>
                    </a:lnTo>
                    <a:lnTo>
                      <a:pt x="3174416" y="6049965"/>
                    </a:lnTo>
                    <a:lnTo>
                      <a:pt x="3175857" y="6052846"/>
                    </a:lnTo>
                    <a:lnTo>
                      <a:pt x="3177630" y="6058941"/>
                    </a:lnTo>
                    <a:lnTo>
                      <a:pt x="3179070" y="6060714"/>
                    </a:lnTo>
                    <a:lnTo>
                      <a:pt x="3181952" y="6060714"/>
                    </a:lnTo>
                    <a:cubicBezTo>
                      <a:pt x="3181952" y="6060714"/>
                      <a:pt x="3180844" y="6057500"/>
                      <a:pt x="3180844" y="6057500"/>
                    </a:cubicBezTo>
                    <a:lnTo>
                      <a:pt x="3180844" y="6055395"/>
                    </a:lnTo>
                    <a:cubicBezTo>
                      <a:pt x="3180844" y="6055395"/>
                      <a:pt x="3182728" y="6050630"/>
                      <a:pt x="3182728" y="6050630"/>
                    </a:cubicBezTo>
                    <a:lnTo>
                      <a:pt x="3178517" y="6049189"/>
                    </a:lnTo>
                    <a:lnTo>
                      <a:pt x="3176855" y="6047859"/>
                    </a:lnTo>
                    <a:lnTo>
                      <a:pt x="3177298" y="6045200"/>
                    </a:lnTo>
                    <a:lnTo>
                      <a:pt x="3176855" y="6044535"/>
                    </a:lnTo>
                    <a:lnTo>
                      <a:pt x="3176633" y="6043759"/>
                    </a:lnTo>
                    <a:lnTo>
                      <a:pt x="3176855" y="6043205"/>
                    </a:lnTo>
                    <a:lnTo>
                      <a:pt x="3177741" y="6042984"/>
                    </a:lnTo>
                    <a:lnTo>
                      <a:pt x="3178849" y="6042541"/>
                    </a:lnTo>
                    <a:lnTo>
                      <a:pt x="3178849" y="6041432"/>
                    </a:lnTo>
                    <a:cubicBezTo>
                      <a:pt x="3178849" y="6041432"/>
                      <a:pt x="3178517" y="6039991"/>
                      <a:pt x="3178517" y="6039991"/>
                    </a:cubicBezTo>
                    <a:lnTo>
                      <a:pt x="3178517" y="6038551"/>
                    </a:lnTo>
                    <a:cubicBezTo>
                      <a:pt x="3178517" y="6038551"/>
                      <a:pt x="3178849" y="6036667"/>
                      <a:pt x="3178849" y="6036667"/>
                    </a:cubicBezTo>
                    <a:lnTo>
                      <a:pt x="3178295" y="6036002"/>
                    </a:lnTo>
                    <a:lnTo>
                      <a:pt x="3177409" y="6035780"/>
                    </a:lnTo>
                    <a:lnTo>
                      <a:pt x="3176744" y="6035226"/>
                    </a:lnTo>
                    <a:lnTo>
                      <a:pt x="3176522" y="6035005"/>
                    </a:lnTo>
                    <a:lnTo>
                      <a:pt x="3174970" y="6031459"/>
                    </a:lnTo>
                    <a:lnTo>
                      <a:pt x="3174970" y="6030905"/>
                    </a:lnTo>
                    <a:cubicBezTo>
                      <a:pt x="3174970" y="6030905"/>
                      <a:pt x="3173530" y="6030905"/>
                      <a:pt x="3173530" y="6030905"/>
                    </a:cubicBezTo>
                    <a:lnTo>
                      <a:pt x="3172090" y="6031459"/>
                    </a:lnTo>
                    <a:lnTo>
                      <a:pt x="3170981" y="6031015"/>
                    </a:lnTo>
                    <a:lnTo>
                      <a:pt x="3170538" y="6028024"/>
                    </a:lnTo>
                    <a:lnTo>
                      <a:pt x="3171535" y="6026472"/>
                    </a:lnTo>
                    <a:lnTo>
                      <a:pt x="3173862" y="6026472"/>
                    </a:lnTo>
                    <a:cubicBezTo>
                      <a:pt x="3173862" y="6026472"/>
                      <a:pt x="3176411" y="6027469"/>
                      <a:pt x="3176411" y="6027469"/>
                    </a:cubicBezTo>
                    <a:lnTo>
                      <a:pt x="3178184" y="6028467"/>
                    </a:lnTo>
                    <a:lnTo>
                      <a:pt x="3179736" y="6029797"/>
                    </a:lnTo>
                    <a:lnTo>
                      <a:pt x="3180955" y="6031348"/>
                    </a:lnTo>
                    <a:lnTo>
                      <a:pt x="3181509" y="6032456"/>
                    </a:lnTo>
                    <a:lnTo>
                      <a:pt x="3181952" y="6034672"/>
                    </a:lnTo>
                    <a:lnTo>
                      <a:pt x="3182506" y="6035780"/>
                    </a:lnTo>
                    <a:lnTo>
                      <a:pt x="3183392" y="6036778"/>
                    </a:lnTo>
                    <a:lnTo>
                      <a:pt x="3184057" y="6037111"/>
                    </a:lnTo>
                    <a:lnTo>
                      <a:pt x="3184833" y="6037111"/>
                    </a:lnTo>
                    <a:cubicBezTo>
                      <a:pt x="3184833" y="6037111"/>
                      <a:pt x="3185831" y="6037443"/>
                      <a:pt x="3185831" y="6037443"/>
                    </a:cubicBezTo>
                    <a:lnTo>
                      <a:pt x="3186385" y="6037443"/>
                    </a:lnTo>
                    <a:cubicBezTo>
                      <a:pt x="3186385" y="6037443"/>
                      <a:pt x="3186828" y="6037111"/>
                      <a:pt x="3186828" y="6037111"/>
                    </a:cubicBezTo>
                    <a:lnTo>
                      <a:pt x="3187271" y="6036667"/>
                    </a:lnTo>
                    <a:lnTo>
                      <a:pt x="3187825" y="6036446"/>
                    </a:lnTo>
                    <a:lnTo>
                      <a:pt x="3188379" y="6036778"/>
                    </a:lnTo>
                    <a:lnTo>
                      <a:pt x="3189155" y="6038219"/>
                    </a:lnTo>
                    <a:lnTo>
                      <a:pt x="3189598" y="6038662"/>
                    </a:lnTo>
                    <a:lnTo>
                      <a:pt x="3193033" y="6039659"/>
                    </a:lnTo>
                    <a:lnTo>
                      <a:pt x="3194474" y="6041100"/>
                    </a:lnTo>
                    <a:lnTo>
                      <a:pt x="3195139" y="6043759"/>
                    </a:lnTo>
                    <a:lnTo>
                      <a:pt x="3195915" y="6045976"/>
                    </a:lnTo>
                    <a:lnTo>
                      <a:pt x="3200569" y="6053068"/>
                    </a:lnTo>
                    <a:lnTo>
                      <a:pt x="3201788" y="6052071"/>
                    </a:lnTo>
                    <a:lnTo>
                      <a:pt x="3202896" y="6050741"/>
                    </a:lnTo>
                    <a:lnTo>
                      <a:pt x="3203783" y="6049189"/>
                    </a:lnTo>
                    <a:lnTo>
                      <a:pt x="3204448" y="6047416"/>
                    </a:lnTo>
                    <a:lnTo>
                      <a:pt x="3202564" y="6046197"/>
                    </a:lnTo>
                    <a:lnTo>
                      <a:pt x="3202564" y="6044535"/>
                    </a:lnTo>
                    <a:cubicBezTo>
                      <a:pt x="3202564" y="6044535"/>
                      <a:pt x="3203672" y="6041321"/>
                      <a:pt x="3203672" y="6041321"/>
                    </a:cubicBezTo>
                    <a:lnTo>
                      <a:pt x="3203672" y="6037000"/>
                    </a:lnTo>
                    <a:cubicBezTo>
                      <a:pt x="3203672" y="6037000"/>
                      <a:pt x="3204004" y="6035337"/>
                      <a:pt x="3204004" y="6035337"/>
                    </a:cubicBezTo>
                    <a:lnTo>
                      <a:pt x="3205112" y="6034229"/>
                    </a:lnTo>
                    <a:lnTo>
                      <a:pt x="3206996" y="6034451"/>
                    </a:lnTo>
                    <a:lnTo>
                      <a:pt x="3208105" y="6036446"/>
                    </a:lnTo>
                    <a:lnTo>
                      <a:pt x="3208770" y="6038551"/>
                    </a:lnTo>
                    <a:lnTo>
                      <a:pt x="3209324" y="6039105"/>
                    </a:lnTo>
                    <a:lnTo>
                      <a:pt x="3211872" y="6035670"/>
                    </a:lnTo>
                    <a:lnTo>
                      <a:pt x="3213091" y="6034562"/>
                    </a:lnTo>
                    <a:lnTo>
                      <a:pt x="3215418" y="6033897"/>
                    </a:lnTo>
                    <a:lnTo>
                      <a:pt x="3215972" y="6033343"/>
                    </a:lnTo>
                    <a:lnTo>
                      <a:pt x="3216637" y="6032900"/>
                    </a:lnTo>
                    <a:lnTo>
                      <a:pt x="3217524" y="6032900"/>
                    </a:lnTo>
                    <a:lnTo>
                      <a:pt x="3218300" y="6033454"/>
                    </a:lnTo>
                    <a:lnTo>
                      <a:pt x="3218964" y="6034229"/>
                    </a:lnTo>
                    <a:lnTo>
                      <a:pt x="3219407" y="6034894"/>
                    </a:lnTo>
                    <a:lnTo>
                      <a:pt x="3219740" y="6035226"/>
                    </a:lnTo>
                    <a:lnTo>
                      <a:pt x="3220959" y="6037221"/>
                    </a:lnTo>
                    <a:lnTo>
                      <a:pt x="3221735" y="6037997"/>
                    </a:lnTo>
                    <a:lnTo>
                      <a:pt x="3222400" y="6036002"/>
                    </a:lnTo>
                    <a:lnTo>
                      <a:pt x="3223065" y="6035115"/>
                    </a:lnTo>
                    <a:lnTo>
                      <a:pt x="3223840" y="6034451"/>
                    </a:lnTo>
                    <a:lnTo>
                      <a:pt x="3225946" y="6033565"/>
                    </a:lnTo>
                    <a:lnTo>
                      <a:pt x="3228162" y="6030683"/>
                    </a:lnTo>
                    <a:lnTo>
                      <a:pt x="3229824" y="6029797"/>
                    </a:lnTo>
                    <a:lnTo>
                      <a:pt x="3231265" y="6030240"/>
                    </a:lnTo>
                    <a:lnTo>
                      <a:pt x="3236030" y="6034229"/>
                    </a:lnTo>
                    <a:lnTo>
                      <a:pt x="3237692" y="6031126"/>
                    </a:lnTo>
                    <a:lnTo>
                      <a:pt x="3241349" y="6031680"/>
                    </a:lnTo>
                    <a:lnTo>
                      <a:pt x="3245449" y="6034118"/>
                    </a:lnTo>
                    <a:lnTo>
                      <a:pt x="3248441" y="6036556"/>
                    </a:lnTo>
                    <a:lnTo>
                      <a:pt x="3248441" y="6034118"/>
                    </a:lnTo>
                    <a:cubicBezTo>
                      <a:pt x="3248441" y="6034118"/>
                      <a:pt x="3247665" y="6032567"/>
                      <a:pt x="3247665" y="6032567"/>
                    </a:cubicBezTo>
                    <a:lnTo>
                      <a:pt x="3246779" y="6031348"/>
                    </a:lnTo>
                    <a:lnTo>
                      <a:pt x="3246225" y="6029797"/>
                    </a:lnTo>
                    <a:lnTo>
                      <a:pt x="3246003" y="6027580"/>
                    </a:lnTo>
                    <a:lnTo>
                      <a:pt x="3246335" y="6027026"/>
                    </a:lnTo>
                    <a:lnTo>
                      <a:pt x="3247444" y="6027026"/>
                    </a:lnTo>
                    <a:cubicBezTo>
                      <a:pt x="3247444" y="6027026"/>
                      <a:pt x="3249217" y="6026472"/>
                      <a:pt x="3249217" y="6026472"/>
                    </a:cubicBezTo>
                    <a:lnTo>
                      <a:pt x="3251544" y="6025253"/>
                    </a:lnTo>
                    <a:lnTo>
                      <a:pt x="3252431" y="6024145"/>
                    </a:lnTo>
                    <a:lnTo>
                      <a:pt x="3253206" y="6021928"/>
                    </a:lnTo>
                    <a:lnTo>
                      <a:pt x="3253428" y="6019491"/>
                    </a:lnTo>
                    <a:lnTo>
                      <a:pt x="3253428" y="6017385"/>
                    </a:lnTo>
                    <a:cubicBezTo>
                      <a:pt x="3253428" y="6017385"/>
                      <a:pt x="3253761" y="6015834"/>
                      <a:pt x="3253761" y="6015834"/>
                    </a:cubicBezTo>
                    <a:lnTo>
                      <a:pt x="3255533" y="6015280"/>
                    </a:lnTo>
                    <a:lnTo>
                      <a:pt x="3266283" y="6016166"/>
                    </a:lnTo>
                    <a:lnTo>
                      <a:pt x="3267945" y="6014726"/>
                    </a:lnTo>
                    <a:lnTo>
                      <a:pt x="3267169" y="6013396"/>
                    </a:lnTo>
                    <a:lnTo>
                      <a:pt x="3263401" y="6012952"/>
                    </a:lnTo>
                    <a:lnTo>
                      <a:pt x="3262072" y="6012509"/>
                    </a:lnTo>
                    <a:lnTo>
                      <a:pt x="3261407" y="6010626"/>
                    </a:lnTo>
                    <a:lnTo>
                      <a:pt x="3262293" y="6009517"/>
                    </a:lnTo>
                    <a:lnTo>
                      <a:pt x="3263955" y="6009517"/>
                    </a:lnTo>
                    <a:cubicBezTo>
                      <a:pt x="3263955" y="6009517"/>
                      <a:pt x="3265507" y="6010847"/>
                      <a:pt x="3265507" y="6010847"/>
                    </a:cubicBezTo>
                    <a:lnTo>
                      <a:pt x="3266393" y="6009074"/>
                    </a:lnTo>
                    <a:lnTo>
                      <a:pt x="3270161" y="6003201"/>
                    </a:lnTo>
                    <a:lnTo>
                      <a:pt x="3272710" y="6000431"/>
                    </a:lnTo>
                    <a:lnTo>
                      <a:pt x="3273707" y="5999100"/>
                    </a:lnTo>
                    <a:lnTo>
                      <a:pt x="3274815" y="5999100"/>
                    </a:lnTo>
                    <a:cubicBezTo>
                      <a:pt x="3274815" y="5999100"/>
                      <a:pt x="3276810" y="5999100"/>
                      <a:pt x="3276810" y="5999100"/>
                    </a:cubicBezTo>
                    <a:lnTo>
                      <a:pt x="3278694" y="5999100"/>
                    </a:lnTo>
                    <a:cubicBezTo>
                      <a:pt x="3278694" y="5999100"/>
                      <a:pt x="3279580" y="5997882"/>
                      <a:pt x="3279580" y="5997882"/>
                    </a:cubicBezTo>
                    <a:lnTo>
                      <a:pt x="3280135" y="5996885"/>
                    </a:lnTo>
                    <a:lnTo>
                      <a:pt x="3283791" y="5994668"/>
                    </a:lnTo>
                    <a:lnTo>
                      <a:pt x="3285897" y="5994114"/>
                    </a:lnTo>
                    <a:lnTo>
                      <a:pt x="3288224" y="5996220"/>
                    </a:lnTo>
                    <a:lnTo>
                      <a:pt x="3291216" y="6000874"/>
                    </a:lnTo>
                    <a:lnTo>
                      <a:pt x="3291437" y="6001650"/>
                    </a:lnTo>
                    <a:lnTo>
                      <a:pt x="3291881" y="6003644"/>
                    </a:lnTo>
                    <a:lnTo>
                      <a:pt x="3292324" y="6004087"/>
                    </a:lnTo>
                    <a:lnTo>
                      <a:pt x="3292989" y="6004087"/>
                    </a:lnTo>
                    <a:cubicBezTo>
                      <a:pt x="3292989" y="6004087"/>
                      <a:pt x="3293765" y="6004420"/>
                      <a:pt x="3293765" y="6004420"/>
                    </a:cubicBezTo>
                    <a:lnTo>
                      <a:pt x="3294430" y="6004863"/>
                    </a:lnTo>
                    <a:lnTo>
                      <a:pt x="3294984" y="6005306"/>
                    </a:lnTo>
                    <a:lnTo>
                      <a:pt x="3297754" y="6008076"/>
                    </a:lnTo>
                    <a:lnTo>
                      <a:pt x="3299195" y="6008852"/>
                    </a:lnTo>
                    <a:lnTo>
                      <a:pt x="3301189" y="6008631"/>
                    </a:lnTo>
                    <a:lnTo>
                      <a:pt x="3299084" y="6010737"/>
                    </a:lnTo>
                    <a:lnTo>
                      <a:pt x="3298530" y="6014061"/>
                    </a:lnTo>
                    <a:lnTo>
                      <a:pt x="3299527" y="6017385"/>
                    </a:lnTo>
                    <a:lnTo>
                      <a:pt x="3301965" y="6019713"/>
                    </a:lnTo>
                    <a:lnTo>
                      <a:pt x="3301743" y="6016720"/>
                    </a:lnTo>
                    <a:lnTo>
                      <a:pt x="3302519" y="6015613"/>
                    </a:lnTo>
                    <a:lnTo>
                      <a:pt x="3305068" y="6015169"/>
                    </a:lnTo>
                    <a:lnTo>
                      <a:pt x="3307506" y="6013285"/>
                    </a:lnTo>
                    <a:lnTo>
                      <a:pt x="3308392" y="6013507"/>
                    </a:lnTo>
                    <a:lnTo>
                      <a:pt x="3310387" y="6015058"/>
                    </a:lnTo>
                    <a:lnTo>
                      <a:pt x="3309389" y="6012177"/>
                    </a:lnTo>
                    <a:lnTo>
                      <a:pt x="3306508" y="6007412"/>
                    </a:lnTo>
                    <a:lnTo>
                      <a:pt x="3306508" y="6005085"/>
                    </a:lnTo>
                    <a:cubicBezTo>
                      <a:pt x="3306508" y="6005085"/>
                      <a:pt x="3305622" y="6004309"/>
                      <a:pt x="3305622" y="6004309"/>
                    </a:cubicBezTo>
                    <a:lnTo>
                      <a:pt x="3304957" y="6003090"/>
                    </a:lnTo>
                    <a:lnTo>
                      <a:pt x="3304957" y="6001650"/>
                    </a:lnTo>
                    <a:cubicBezTo>
                      <a:pt x="3304957" y="6001650"/>
                      <a:pt x="3306065" y="5998657"/>
                      <a:pt x="3306065" y="5998657"/>
                    </a:cubicBezTo>
                    <a:lnTo>
                      <a:pt x="3306398" y="5996663"/>
                    </a:lnTo>
                    <a:lnTo>
                      <a:pt x="3306065" y="5994779"/>
                    </a:lnTo>
                    <a:lnTo>
                      <a:pt x="3304735" y="5994003"/>
                    </a:lnTo>
                    <a:lnTo>
                      <a:pt x="3300081" y="5993671"/>
                    </a:lnTo>
                    <a:lnTo>
                      <a:pt x="3297643" y="5994225"/>
                    </a:lnTo>
                    <a:lnTo>
                      <a:pt x="3294984" y="5996220"/>
                    </a:lnTo>
                    <a:lnTo>
                      <a:pt x="3294651" y="5995665"/>
                    </a:lnTo>
                    <a:lnTo>
                      <a:pt x="3294430" y="5995222"/>
                    </a:lnTo>
                    <a:lnTo>
                      <a:pt x="3294208" y="5994003"/>
                    </a:lnTo>
                    <a:lnTo>
                      <a:pt x="3296978" y="5991787"/>
                    </a:lnTo>
                    <a:lnTo>
                      <a:pt x="3298641" y="5990900"/>
                    </a:lnTo>
                    <a:lnTo>
                      <a:pt x="3300081" y="5990568"/>
                    </a:lnTo>
                    <a:lnTo>
                      <a:pt x="3301300" y="5989681"/>
                    </a:lnTo>
                    <a:lnTo>
                      <a:pt x="3302630" y="5987798"/>
                    </a:lnTo>
                    <a:lnTo>
                      <a:pt x="3303406" y="5985913"/>
                    </a:lnTo>
                    <a:lnTo>
                      <a:pt x="3303073" y="5985027"/>
                    </a:lnTo>
                    <a:lnTo>
                      <a:pt x="3302298" y="5984030"/>
                    </a:lnTo>
                    <a:lnTo>
                      <a:pt x="3298752" y="5978268"/>
                    </a:lnTo>
                    <a:lnTo>
                      <a:pt x="3297089" y="5977270"/>
                    </a:lnTo>
                    <a:lnTo>
                      <a:pt x="3293432" y="5975940"/>
                    </a:lnTo>
                    <a:lnTo>
                      <a:pt x="3291770" y="5974832"/>
                    </a:lnTo>
                    <a:lnTo>
                      <a:pt x="3294873" y="5974832"/>
                    </a:lnTo>
                    <a:lnTo>
                      <a:pt x="3295981" y="5974389"/>
                    </a:lnTo>
                    <a:lnTo>
                      <a:pt x="3296202" y="5973392"/>
                    </a:lnTo>
                    <a:lnTo>
                      <a:pt x="3296202" y="5972283"/>
                    </a:lnTo>
                    <a:cubicBezTo>
                      <a:pt x="3296202" y="5972283"/>
                      <a:pt x="3296424" y="5971397"/>
                      <a:pt x="3296424" y="5971397"/>
                    </a:cubicBezTo>
                    <a:lnTo>
                      <a:pt x="3297643" y="5969402"/>
                    </a:lnTo>
                    <a:lnTo>
                      <a:pt x="3298419" y="5969070"/>
                    </a:lnTo>
                    <a:lnTo>
                      <a:pt x="3299527" y="5970289"/>
                    </a:lnTo>
                    <a:lnTo>
                      <a:pt x="3300192" y="5970289"/>
                    </a:lnTo>
                    <a:lnTo>
                      <a:pt x="3301522" y="5967961"/>
                    </a:lnTo>
                    <a:lnTo>
                      <a:pt x="3305289" y="5969735"/>
                    </a:lnTo>
                    <a:lnTo>
                      <a:pt x="3309168" y="5973392"/>
                    </a:lnTo>
                    <a:lnTo>
                      <a:pt x="3310941" y="5976605"/>
                    </a:lnTo>
                    <a:lnTo>
                      <a:pt x="3311274" y="5978600"/>
                    </a:lnTo>
                    <a:lnTo>
                      <a:pt x="3312160" y="5979930"/>
                    </a:lnTo>
                    <a:lnTo>
                      <a:pt x="3313268" y="5979930"/>
                    </a:lnTo>
                    <a:cubicBezTo>
                      <a:pt x="3313268" y="5979930"/>
                      <a:pt x="3314154" y="5978268"/>
                      <a:pt x="3314154" y="5978268"/>
                    </a:cubicBezTo>
                    <a:lnTo>
                      <a:pt x="3314376" y="5974832"/>
                    </a:lnTo>
                    <a:lnTo>
                      <a:pt x="3313490" y="5972283"/>
                    </a:lnTo>
                    <a:lnTo>
                      <a:pt x="3310276" y="5968294"/>
                    </a:lnTo>
                    <a:lnTo>
                      <a:pt x="3313379" y="5968848"/>
                    </a:lnTo>
                    <a:lnTo>
                      <a:pt x="3314930" y="5971618"/>
                    </a:lnTo>
                    <a:lnTo>
                      <a:pt x="3316150" y="5974943"/>
                    </a:lnTo>
                    <a:lnTo>
                      <a:pt x="3318033" y="5977159"/>
                    </a:lnTo>
                    <a:lnTo>
                      <a:pt x="3319695" y="5976383"/>
                    </a:lnTo>
                    <a:lnTo>
                      <a:pt x="3319030" y="5972837"/>
                    </a:lnTo>
                    <a:lnTo>
                      <a:pt x="3317036" y="5968626"/>
                    </a:lnTo>
                    <a:lnTo>
                      <a:pt x="3314930" y="5965967"/>
                    </a:lnTo>
                    <a:lnTo>
                      <a:pt x="3315817" y="5964748"/>
                    </a:lnTo>
                    <a:lnTo>
                      <a:pt x="3317368" y="5966078"/>
                    </a:lnTo>
                    <a:lnTo>
                      <a:pt x="3319695" y="5969846"/>
                    </a:lnTo>
                    <a:lnTo>
                      <a:pt x="3321136" y="5971397"/>
                    </a:lnTo>
                    <a:lnTo>
                      <a:pt x="3321136" y="5969070"/>
                    </a:lnTo>
                    <a:cubicBezTo>
                      <a:pt x="3321136" y="5969070"/>
                      <a:pt x="3320582" y="5965746"/>
                      <a:pt x="3320582" y="5965746"/>
                    </a:cubicBezTo>
                    <a:lnTo>
                      <a:pt x="3320360" y="5963529"/>
                    </a:lnTo>
                    <a:lnTo>
                      <a:pt x="3322576" y="5964748"/>
                    </a:lnTo>
                    <a:lnTo>
                      <a:pt x="3324239" y="5967407"/>
                    </a:lnTo>
                    <a:lnTo>
                      <a:pt x="3325347" y="5970732"/>
                    </a:lnTo>
                    <a:lnTo>
                      <a:pt x="3325791" y="5974057"/>
                    </a:lnTo>
                    <a:lnTo>
                      <a:pt x="3326234" y="5974943"/>
                    </a:lnTo>
                    <a:lnTo>
                      <a:pt x="3327231" y="5974278"/>
                    </a:lnTo>
                    <a:lnTo>
                      <a:pt x="3328339" y="5972837"/>
                    </a:lnTo>
                    <a:lnTo>
                      <a:pt x="3329004" y="5971286"/>
                    </a:lnTo>
                    <a:lnTo>
                      <a:pt x="3328671" y="5970511"/>
                    </a:lnTo>
                    <a:lnTo>
                      <a:pt x="3326677" y="5966743"/>
                    </a:lnTo>
                    <a:lnTo>
                      <a:pt x="3326677" y="5965746"/>
                    </a:lnTo>
                    <a:lnTo>
                      <a:pt x="3329004" y="5964526"/>
                    </a:lnTo>
                    <a:lnTo>
                      <a:pt x="3333326" y="5960870"/>
                    </a:lnTo>
                    <a:lnTo>
                      <a:pt x="3336317" y="5960094"/>
                    </a:lnTo>
                    <a:lnTo>
                      <a:pt x="3337093" y="5959429"/>
                    </a:lnTo>
                    <a:lnTo>
                      <a:pt x="3337758" y="5958099"/>
                    </a:lnTo>
                    <a:lnTo>
                      <a:pt x="3338756" y="5956880"/>
                    </a:lnTo>
                    <a:lnTo>
                      <a:pt x="3340639" y="5956880"/>
                    </a:lnTo>
                    <a:cubicBezTo>
                      <a:pt x="3340639" y="5956880"/>
                      <a:pt x="3341748" y="5957545"/>
                      <a:pt x="3341748" y="5957545"/>
                    </a:cubicBezTo>
                    <a:lnTo>
                      <a:pt x="3343410" y="5960870"/>
                    </a:lnTo>
                    <a:lnTo>
                      <a:pt x="3344407" y="5962421"/>
                    </a:lnTo>
                    <a:lnTo>
                      <a:pt x="3346845" y="5964194"/>
                    </a:lnTo>
                    <a:lnTo>
                      <a:pt x="3347399" y="5962975"/>
                    </a:lnTo>
                    <a:lnTo>
                      <a:pt x="3346513" y="5952780"/>
                    </a:lnTo>
                    <a:lnTo>
                      <a:pt x="3345737" y="5949566"/>
                    </a:lnTo>
                    <a:lnTo>
                      <a:pt x="3343854" y="5947904"/>
                    </a:lnTo>
                    <a:lnTo>
                      <a:pt x="3340529" y="5947904"/>
                    </a:lnTo>
                    <a:cubicBezTo>
                      <a:pt x="3340529" y="5947904"/>
                      <a:pt x="3341415" y="5945798"/>
                      <a:pt x="3341415" y="5945798"/>
                    </a:cubicBezTo>
                    <a:lnTo>
                      <a:pt x="3341969" y="5945133"/>
                    </a:lnTo>
                    <a:lnTo>
                      <a:pt x="3342856" y="5944469"/>
                    </a:lnTo>
                    <a:lnTo>
                      <a:pt x="3342523" y="5942142"/>
                    </a:lnTo>
                    <a:lnTo>
                      <a:pt x="3343854" y="5940812"/>
                    </a:lnTo>
                    <a:lnTo>
                      <a:pt x="3347399" y="5938928"/>
                    </a:lnTo>
                    <a:lnTo>
                      <a:pt x="3349505" y="5935050"/>
                    </a:lnTo>
                    <a:lnTo>
                      <a:pt x="3350834" y="5934052"/>
                    </a:lnTo>
                    <a:lnTo>
                      <a:pt x="3352830" y="5935382"/>
                    </a:lnTo>
                    <a:lnTo>
                      <a:pt x="3349837" y="5938263"/>
                    </a:lnTo>
                    <a:lnTo>
                      <a:pt x="3351832" y="5941255"/>
                    </a:lnTo>
                    <a:lnTo>
                      <a:pt x="3356154" y="5943583"/>
                    </a:lnTo>
                    <a:lnTo>
                      <a:pt x="3360143" y="5944469"/>
                    </a:lnTo>
                    <a:lnTo>
                      <a:pt x="3361916" y="5945244"/>
                    </a:lnTo>
                    <a:lnTo>
                      <a:pt x="3363800" y="5946796"/>
                    </a:lnTo>
                    <a:lnTo>
                      <a:pt x="3365684" y="5948015"/>
                    </a:lnTo>
                    <a:lnTo>
                      <a:pt x="3367567" y="5947683"/>
                    </a:lnTo>
                    <a:lnTo>
                      <a:pt x="3368454" y="5945798"/>
                    </a:lnTo>
                    <a:lnTo>
                      <a:pt x="3367346" y="5943915"/>
                    </a:lnTo>
                    <a:lnTo>
                      <a:pt x="3363689" y="5940922"/>
                    </a:lnTo>
                    <a:lnTo>
                      <a:pt x="3359478" y="5935271"/>
                    </a:lnTo>
                    <a:lnTo>
                      <a:pt x="3359478" y="5935271"/>
                    </a:lnTo>
                    <a:cubicBezTo>
                      <a:pt x="3359478" y="5935271"/>
                      <a:pt x="3337537" y="5922638"/>
                      <a:pt x="3337537" y="5922638"/>
                    </a:cubicBezTo>
                    <a:lnTo>
                      <a:pt x="3329226" y="5915989"/>
                    </a:lnTo>
                    <a:lnTo>
                      <a:pt x="3324461" y="5911224"/>
                    </a:lnTo>
                    <a:lnTo>
                      <a:pt x="3322133" y="5909894"/>
                    </a:lnTo>
                    <a:lnTo>
                      <a:pt x="3318920" y="5909894"/>
                    </a:lnTo>
                    <a:cubicBezTo>
                      <a:pt x="3318920" y="5909894"/>
                      <a:pt x="3316150" y="5910448"/>
                      <a:pt x="3316150" y="5910448"/>
                    </a:cubicBezTo>
                    <a:lnTo>
                      <a:pt x="3313379" y="5910448"/>
                    </a:lnTo>
                    <a:cubicBezTo>
                      <a:pt x="3313379" y="5910448"/>
                      <a:pt x="3306508" y="5904797"/>
                      <a:pt x="3306508" y="5904797"/>
                    </a:cubicBezTo>
                    <a:lnTo>
                      <a:pt x="3303627" y="5901362"/>
                    </a:lnTo>
                    <a:lnTo>
                      <a:pt x="3300413" y="5898702"/>
                    </a:lnTo>
                    <a:lnTo>
                      <a:pt x="3295870" y="5897594"/>
                    </a:lnTo>
                    <a:lnTo>
                      <a:pt x="3285454" y="5897372"/>
                    </a:lnTo>
                    <a:lnTo>
                      <a:pt x="3281575" y="5895821"/>
                    </a:lnTo>
                    <a:lnTo>
                      <a:pt x="3284235" y="5891942"/>
                    </a:lnTo>
                    <a:lnTo>
                      <a:pt x="3282350" y="5890612"/>
                    </a:lnTo>
                    <a:lnTo>
                      <a:pt x="3281797" y="5888285"/>
                    </a:lnTo>
                    <a:lnTo>
                      <a:pt x="3281464" y="5885847"/>
                    </a:lnTo>
                    <a:lnTo>
                      <a:pt x="3280467" y="5884185"/>
                    </a:lnTo>
                    <a:lnTo>
                      <a:pt x="3276367" y="5881636"/>
                    </a:lnTo>
                    <a:lnTo>
                      <a:pt x="3274150" y="5880639"/>
                    </a:lnTo>
                    <a:lnTo>
                      <a:pt x="3272045" y="5880418"/>
                    </a:lnTo>
                    <a:lnTo>
                      <a:pt x="3274815" y="5876650"/>
                    </a:lnTo>
                    <a:lnTo>
                      <a:pt x="3277807" y="5868560"/>
                    </a:lnTo>
                    <a:lnTo>
                      <a:pt x="3283570" y="5863795"/>
                    </a:lnTo>
                    <a:lnTo>
                      <a:pt x="3290551" y="5862355"/>
                    </a:lnTo>
                    <a:lnTo>
                      <a:pt x="3297200" y="5864349"/>
                    </a:lnTo>
                    <a:lnTo>
                      <a:pt x="3299527" y="5866455"/>
                    </a:lnTo>
                    <a:lnTo>
                      <a:pt x="3301300" y="5869114"/>
                    </a:lnTo>
                    <a:lnTo>
                      <a:pt x="3304292" y="5875431"/>
                    </a:lnTo>
                    <a:lnTo>
                      <a:pt x="3307063" y="5876650"/>
                    </a:lnTo>
                    <a:lnTo>
                      <a:pt x="3324350" y="5873436"/>
                    </a:lnTo>
                    <a:lnTo>
                      <a:pt x="3327896" y="5870555"/>
                    </a:lnTo>
                    <a:lnTo>
                      <a:pt x="3334545" y="5862466"/>
                    </a:lnTo>
                    <a:lnTo>
                      <a:pt x="3299527" y="5807501"/>
                    </a:lnTo>
                    <a:lnTo>
                      <a:pt x="3282350" y="5762843"/>
                    </a:lnTo>
                    <a:lnTo>
                      <a:pt x="3281132" y="5758853"/>
                    </a:lnTo>
                    <a:lnTo>
                      <a:pt x="3279913" y="5756082"/>
                    </a:lnTo>
                    <a:lnTo>
                      <a:pt x="3278250" y="5754864"/>
                    </a:lnTo>
                    <a:lnTo>
                      <a:pt x="3274039" y="5754421"/>
                    </a:lnTo>
                    <a:lnTo>
                      <a:pt x="3270050" y="5752980"/>
                    </a:lnTo>
                    <a:lnTo>
                      <a:pt x="3267058" y="5750210"/>
                    </a:lnTo>
                    <a:lnTo>
                      <a:pt x="3261407" y="5742341"/>
                    </a:lnTo>
                    <a:lnTo>
                      <a:pt x="3261407" y="5742341"/>
                    </a:lnTo>
                    <a:cubicBezTo>
                      <a:pt x="3261407" y="5742341"/>
                      <a:pt x="3240241" y="5705440"/>
                      <a:pt x="3240241" y="5705440"/>
                    </a:cubicBezTo>
                    <a:lnTo>
                      <a:pt x="3233259" y="5699456"/>
                    </a:lnTo>
                    <a:lnTo>
                      <a:pt x="3225502" y="5695910"/>
                    </a:lnTo>
                    <a:lnTo>
                      <a:pt x="3180733" y="5696575"/>
                    </a:lnTo>
                    <a:lnTo>
                      <a:pt x="3156464" y="5685050"/>
                    </a:lnTo>
                    <a:lnTo>
                      <a:pt x="3153805" y="5684828"/>
                    </a:lnTo>
                    <a:lnTo>
                      <a:pt x="3151810" y="5686380"/>
                    </a:lnTo>
                    <a:lnTo>
                      <a:pt x="3151145" y="5688928"/>
                    </a:lnTo>
                    <a:lnTo>
                      <a:pt x="3151145" y="5699124"/>
                    </a:lnTo>
                    <a:cubicBezTo>
                      <a:pt x="3151145" y="5699124"/>
                      <a:pt x="3150481" y="5706880"/>
                      <a:pt x="3150481" y="5706880"/>
                    </a:cubicBezTo>
                    <a:lnTo>
                      <a:pt x="3149483" y="5710205"/>
                    </a:lnTo>
                    <a:lnTo>
                      <a:pt x="3147821" y="5710648"/>
                    </a:lnTo>
                    <a:lnTo>
                      <a:pt x="3126877" y="5696021"/>
                    </a:lnTo>
                    <a:lnTo>
                      <a:pt x="3122998" y="5692253"/>
                    </a:lnTo>
                    <a:lnTo>
                      <a:pt x="3121114" y="5689704"/>
                    </a:lnTo>
                    <a:lnTo>
                      <a:pt x="3120671" y="5687710"/>
                    </a:lnTo>
                    <a:lnTo>
                      <a:pt x="3121336" y="5685604"/>
                    </a:lnTo>
                    <a:lnTo>
                      <a:pt x="3122777" y="5682612"/>
                    </a:lnTo>
                    <a:lnTo>
                      <a:pt x="3123553" y="5681615"/>
                    </a:lnTo>
                    <a:lnTo>
                      <a:pt x="3124328" y="5681061"/>
                    </a:lnTo>
                    <a:lnTo>
                      <a:pt x="3124882" y="5680396"/>
                    </a:lnTo>
                    <a:lnTo>
                      <a:pt x="3125103" y="5678955"/>
                    </a:lnTo>
                    <a:lnTo>
                      <a:pt x="3124771" y="5677958"/>
                    </a:lnTo>
                    <a:lnTo>
                      <a:pt x="3121003" y="5671531"/>
                    </a:lnTo>
                    <a:lnTo>
                      <a:pt x="3113025" y="5661557"/>
                    </a:lnTo>
                    <a:lnTo>
                      <a:pt x="3112249" y="5659562"/>
                    </a:lnTo>
                    <a:lnTo>
                      <a:pt x="3113801" y="5658122"/>
                    </a:lnTo>
                    <a:lnTo>
                      <a:pt x="3122666" y="5652581"/>
                    </a:lnTo>
                    <a:lnTo>
                      <a:pt x="3127320" y="5648481"/>
                    </a:lnTo>
                    <a:lnTo>
                      <a:pt x="3128871" y="5645046"/>
                    </a:lnTo>
                    <a:lnTo>
                      <a:pt x="3126877" y="5642940"/>
                    </a:lnTo>
                    <a:lnTo>
                      <a:pt x="3120671" y="5642275"/>
                    </a:lnTo>
                    <a:lnTo>
                      <a:pt x="3118898" y="5640059"/>
                    </a:lnTo>
                    <a:lnTo>
                      <a:pt x="3118898" y="5636956"/>
                    </a:lnTo>
                    <a:cubicBezTo>
                      <a:pt x="3118898" y="5636956"/>
                      <a:pt x="3119785" y="5634075"/>
                      <a:pt x="3119785" y="5634075"/>
                    </a:cubicBezTo>
                    <a:lnTo>
                      <a:pt x="3120338" y="5631083"/>
                    </a:lnTo>
                    <a:lnTo>
                      <a:pt x="3119452" y="5627648"/>
                    </a:lnTo>
                    <a:lnTo>
                      <a:pt x="3118788" y="5626540"/>
                    </a:lnTo>
                    <a:lnTo>
                      <a:pt x="3116238" y="5623880"/>
                    </a:lnTo>
                    <a:lnTo>
                      <a:pt x="3115684" y="5622329"/>
                    </a:lnTo>
                    <a:lnTo>
                      <a:pt x="3116349" y="5621220"/>
                    </a:lnTo>
                    <a:lnTo>
                      <a:pt x="3117568" y="5620334"/>
                    </a:lnTo>
                    <a:lnTo>
                      <a:pt x="3118344" y="5619447"/>
                    </a:lnTo>
                    <a:lnTo>
                      <a:pt x="3119895" y="5616234"/>
                    </a:lnTo>
                    <a:lnTo>
                      <a:pt x="3119895" y="5616234"/>
                    </a:lnTo>
                    <a:cubicBezTo>
                      <a:pt x="3119895" y="5616234"/>
                      <a:pt x="3119895" y="5614682"/>
                      <a:pt x="3119895" y="5614682"/>
                    </a:cubicBezTo>
                    <a:lnTo>
                      <a:pt x="3118455" y="5612244"/>
                    </a:lnTo>
                    <a:lnTo>
                      <a:pt x="3116127" y="5610582"/>
                    </a:lnTo>
                    <a:lnTo>
                      <a:pt x="3104936" y="5607368"/>
                    </a:lnTo>
                    <a:lnTo>
                      <a:pt x="3076566" y="5597506"/>
                    </a:lnTo>
                    <a:lnTo>
                      <a:pt x="3048198" y="5587643"/>
                    </a:lnTo>
                    <a:lnTo>
                      <a:pt x="3048087" y="5587643"/>
                    </a:lnTo>
                    <a:cubicBezTo>
                      <a:pt x="3048087" y="5587643"/>
                      <a:pt x="3048087" y="5587532"/>
                      <a:pt x="3048087" y="5587532"/>
                    </a:cubicBezTo>
                    <a:lnTo>
                      <a:pt x="3048087" y="5587532"/>
                    </a:lnTo>
                    <a:cubicBezTo>
                      <a:pt x="3048087" y="5587532"/>
                      <a:pt x="3064045" y="5543428"/>
                      <a:pt x="3064045" y="5543428"/>
                    </a:cubicBezTo>
                    <a:lnTo>
                      <a:pt x="3079226" y="5501540"/>
                    </a:lnTo>
                    <a:lnTo>
                      <a:pt x="3081997" y="5497772"/>
                    </a:lnTo>
                    <a:lnTo>
                      <a:pt x="3085986" y="5494669"/>
                    </a:lnTo>
                    <a:lnTo>
                      <a:pt x="3094519" y="5490015"/>
                    </a:lnTo>
                    <a:lnTo>
                      <a:pt x="3097068" y="5487909"/>
                    </a:lnTo>
                    <a:lnTo>
                      <a:pt x="3099173" y="5486025"/>
                    </a:lnTo>
                    <a:lnTo>
                      <a:pt x="3104714" y="5478601"/>
                    </a:lnTo>
                    <a:lnTo>
                      <a:pt x="3109479" y="5470068"/>
                    </a:lnTo>
                    <a:lnTo>
                      <a:pt x="3111695" y="5460871"/>
                    </a:lnTo>
                    <a:lnTo>
                      <a:pt x="3110365" y="5452005"/>
                    </a:lnTo>
                    <a:lnTo>
                      <a:pt x="3104714" y="5444581"/>
                    </a:lnTo>
                    <a:lnTo>
                      <a:pt x="3087870" y="5431726"/>
                    </a:lnTo>
                    <a:lnTo>
                      <a:pt x="3081553" y="5429288"/>
                    </a:lnTo>
                    <a:lnTo>
                      <a:pt x="3088645" y="5386846"/>
                    </a:lnTo>
                    <a:lnTo>
                      <a:pt x="3095738" y="5344182"/>
                    </a:lnTo>
                    <a:lnTo>
                      <a:pt x="3098286" y="5336979"/>
                    </a:lnTo>
                    <a:lnTo>
                      <a:pt x="3102386" y="5332989"/>
                    </a:lnTo>
                    <a:lnTo>
                      <a:pt x="3127209" y="5321908"/>
                    </a:lnTo>
                    <a:lnTo>
                      <a:pt x="3134966" y="5313929"/>
                    </a:lnTo>
                    <a:lnTo>
                      <a:pt x="3142169" y="5304732"/>
                    </a:lnTo>
                    <a:lnTo>
                      <a:pt x="3144386" y="5299745"/>
                    </a:lnTo>
                    <a:lnTo>
                      <a:pt x="3144386" y="5293318"/>
                    </a:lnTo>
                    <a:cubicBezTo>
                      <a:pt x="3144386" y="5293318"/>
                      <a:pt x="3138069" y="5284674"/>
                      <a:pt x="3138069" y="5284674"/>
                    </a:cubicBezTo>
                    <a:lnTo>
                      <a:pt x="3137183" y="5279798"/>
                    </a:lnTo>
                    <a:lnTo>
                      <a:pt x="3138401" y="5277360"/>
                    </a:lnTo>
                    <a:lnTo>
                      <a:pt x="3142502" y="5273371"/>
                    </a:lnTo>
                    <a:lnTo>
                      <a:pt x="3143610" y="5270711"/>
                    </a:lnTo>
                    <a:lnTo>
                      <a:pt x="3143055" y="5267941"/>
                    </a:lnTo>
                    <a:lnTo>
                      <a:pt x="3141505" y="5266057"/>
                    </a:lnTo>
                    <a:lnTo>
                      <a:pt x="3140507" y="5263952"/>
                    </a:lnTo>
                    <a:lnTo>
                      <a:pt x="3141726" y="5260516"/>
                    </a:lnTo>
                    <a:lnTo>
                      <a:pt x="3143721" y="5258854"/>
                    </a:lnTo>
                    <a:lnTo>
                      <a:pt x="3151588" y="5255530"/>
                    </a:lnTo>
                    <a:lnTo>
                      <a:pt x="3153140" y="5253535"/>
                    </a:lnTo>
                    <a:lnTo>
                      <a:pt x="3156353" y="5246000"/>
                    </a:lnTo>
                    <a:lnTo>
                      <a:pt x="3156907" y="5244781"/>
                    </a:lnTo>
                    <a:lnTo>
                      <a:pt x="3160454" y="5239683"/>
                    </a:lnTo>
                    <a:lnTo>
                      <a:pt x="3165219" y="5235251"/>
                    </a:lnTo>
                    <a:lnTo>
                      <a:pt x="3170316" y="5232480"/>
                    </a:lnTo>
                    <a:lnTo>
                      <a:pt x="3175081" y="5232480"/>
                    </a:lnTo>
                    <a:cubicBezTo>
                      <a:pt x="3175081" y="5232480"/>
                      <a:pt x="3177963" y="5234586"/>
                      <a:pt x="3177963" y="5234586"/>
                    </a:cubicBezTo>
                    <a:lnTo>
                      <a:pt x="3185387" y="5244227"/>
                    </a:lnTo>
                    <a:lnTo>
                      <a:pt x="3190485" y="5247108"/>
                    </a:lnTo>
                    <a:lnTo>
                      <a:pt x="3192036" y="5248881"/>
                    </a:lnTo>
                    <a:lnTo>
                      <a:pt x="3193255" y="5251208"/>
                    </a:lnTo>
                    <a:lnTo>
                      <a:pt x="3194031" y="5252981"/>
                    </a:lnTo>
                    <a:lnTo>
                      <a:pt x="3195139" y="5254311"/>
                    </a:lnTo>
                    <a:lnTo>
                      <a:pt x="3197355" y="5255197"/>
                    </a:lnTo>
                    <a:lnTo>
                      <a:pt x="3198796" y="5256084"/>
                    </a:lnTo>
                    <a:lnTo>
                      <a:pt x="3204004" y="5262290"/>
                    </a:lnTo>
                    <a:lnTo>
                      <a:pt x="3206220" y="5265614"/>
                    </a:lnTo>
                    <a:lnTo>
                      <a:pt x="3210653" y="5269603"/>
                    </a:lnTo>
                    <a:lnTo>
                      <a:pt x="3215196" y="5276474"/>
                    </a:lnTo>
                    <a:lnTo>
                      <a:pt x="3219629" y="5280574"/>
                    </a:lnTo>
                    <a:lnTo>
                      <a:pt x="3220405" y="5282680"/>
                    </a:lnTo>
                    <a:lnTo>
                      <a:pt x="3220959" y="5285117"/>
                    </a:lnTo>
                    <a:lnTo>
                      <a:pt x="3221735" y="5287555"/>
                    </a:lnTo>
                    <a:lnTo>
                      <a:pt x="3223175" y="5289439"/>
                    </a:lnTo>
                    <a:lnTo>
                      <a:pt x="3228827" y="5293983"/>
                    </a:lnTo>
                    <a:lnTo>
                      <a:pt x="3231265" y="5298637"/>
                    </a:lnTo>
                    <a:lnTo>
                      <a:pt x="3232373" y="5303513"/>
                    </a:lnTo>
                    <a:lnTo>
                      <a:pt x="3233148" y="5308610"/>
                    </a:lnTo>
                    <a:lnTo>
                      <a:pt x="3234589" y="5313708"/>
                    </a:lnTo>
                    <a:lnTo>
                      <a:pt x="3235365" y="5315370"/>
                    </a:lnTo>
                    <a:lnTo>
                      <a:pt x="3236473" y="5318916"/>
                    </a:lnTo>
                    <a:lnTo>
                      <a:pt x="3237249" y="5320468"/>
                    </a:lnTo>
                    <a:lnTo>
                      <a:pt x="3238579" y="5321908"/>
                    </a:lnTo>
                    <a:lnTo>
                      <a:pt x="3243011" y="5325676"/>
                    </a:lnTo>
                    <a:lnTo>
                      <a:pt x="3245228" y="5329776"/>
                    </a:lnTo>
                    <a:lnTo>
                      <a:pt x="3246003" y="5333654"/>
                    </a:lnTo>
                    <a:lnTo>
                      <a:pt x="3247333" y="5336203"/>
                    </a:lnTo>
                    <a:lnTo>
                      <a:pt x="3251322" y="5336536"/>
                    </a:lnTo>
                    <a:lnTo>
                      <a:pt x="3254647" y="5335871"/>
                    </a:lnTo>
                    <a:lnTo>
                      <a:pt x="3255755" y="5336425"/>
                    </a:lnTo>
                    <a:lnTo>
                      <a:pt x="3261074" y="5341633"/>
                    </a:lnTo>
                    <a:lnTo>
                      <a:pt x="3267613" y="5345512"/>
                    </a:lnTo>
                    <a:lnTo>
                      <a:pt x="3269053" y="5345844"/>
                    </a:lnTo>
                    <a:lnTo>
                      <a:pt x="3270493" y="5344958"/>
                    </a:lnTo>
                    <a:lnTo>
                      <a:pt x="3273153" y="5341301"/>
                    </a:lnTo>
                    <a:lnTo>
                      <a:pt x="3274704" y="5339971"/>
                    </a:lnTo>
                    <a:lnTo>
                      <a:pt x="3297865" y="5330773"/>
                    </a:lnTo>
                    <a:lnTo>
                      <a:pt x="3309279" y="5324124"/>
                    </a:lnTo>
                    <a:lnTo>
                      <a:pt x="3318033" y="5313708"/>
                    </a:lnTo>
                    <a:lnTo>
                      <a:pt x="3319917" y="5310716"/>
                    </a:lnTo>
                    <a:lnTo>
                      <a:pt x="3320804" y="5308943"/>
                    </a:lnTo>
                    <a:lnTo>
                      <a:pt x="3320804" y="5307059"/>
                    </a:lnTo>
                    <a:cubicBezTo>
                      <a:pt x="3320804" y="5307059"/>
                      <a:pt x="3319474" y="5300077"/>
                      <a:pt x="3319474" y="5300077"/>
                    </a:cubicBezTo>
                    <a:lnTo>
                      <a:pt x="3318476" y="5297196"/>
                    </a:lnTo>
                    <a:lnTo>
                      <a:pt x="3316925" y="5295202"/>
                    </a:lnTo>
                    <a:lnTo>
                      <a:pt x="3309057" y="5292653"/>
                    </a:lnTo>
                    <a:lnTo>
                      <a:pt x="3308835" y="5287998"/>
                    </a:lnTo>
                    <a:lnTo>
                      <a:pt x="3309722" y="5281793"/>
                    </a:lnTo>
                    <a:lnTo>
                      <a:pt x="3307728" y="5275033"/>
                    </a:lnTo>
                    <a:lnTo>
                      <a:pt x="3302963" y="5265392"/>
                    </a:lnTo>
                    <a:lnTo>
                      <a:pt x="3299859" y="5253203"/>
                    </a:lnTo>
                    <a:lnTo>
                      <a:pt x="3296867" y="5227715"/>
                    </a:lnTo>
                    <a:lnTo>
                      <a:pt x="3297311" y="5215304"/>
                    </a:lnTo>
                    <a:lnTo>
                      <a:pt x="3296757" y="5209763"/>
                    </a:lnTo>
                    <a:lnTo>
                      <a:pt x="3293987" y="5205884"/>
                    </a:lnTo>
                    <a:lnTo>
                      <a:pt x="3288224" y="5204776"/>
                    </a:lnTo>
                    <a:lnTo>
                      <a:pt x="3285454" y="5203225"/>
                    </a:lnTo>
                    <a:lnTo>
                      <a:pt x="3284900" y="5199679"/>
                    </a:lnTo>
                    <a:lnTo>
                      <a:pt x="3286672" y="5197352"/>
                    </a:lnTo>
                    <a:lnTo>
                      <a:pt x="3289443" y="5197684"/>
                    </a:lnTo>
                    <a:lnTo>
                      <a:pt x="3304292" y="5206660"/>
                    </a:lnTo>
                    <a:lnTo>
                      <a:pt x="3309611" y="5207879"/>
                    </a:lnTo>
                    <a:lnTo>
                      <a:pt x="3314598" y="5206882"/>
                    </a:lnTo>
                    <a:lnTo>
                      <a:pt x="3335210" y="5191257"/>
                    </a:lnTo>
                    <a:lnTo>
                      <a:pt x="3345404" y="5177959"/>
                    </a:lnTo>
                    <a:lnTo>
                      <a:pt x="3350169" y="5173748"/>
                    </a:lnTo>
                    <a:lnTo>
                      <a:pt x="3366017" y="5169759"/>
                    </a:lnTo>
                    <a:lnTo>
                      <a:pt x="3375768" y="5165659"/>
                    </a:lnTo>
                    <a:lnTo>
                      <a:pt x="3380201" y="5161780"/>
                    </a:lnTo>
                    <a:lnTo>
                      <a:pt x="3381974" y="5155685"/>
                    </a:lnTo>
                    <a:lnTo>
                      <a:pt x="3379869" y="5150034"/>
                    </a:lnTo>
                    <a:lnTo>
                      <a:pt x="3375990" y="5145379"/>
                    </a:lnTo>
                    <a:lnTo>
                      <a:pt x="3373219" y="5140947"/>
                    </a:lnTo>
                    <a:lnTo>
                      <a:pt x="3374549" y="5135849"/>
                    </a:lnTo>
                    <a:lnTo>
                      <a:pt x="3377319" y="5131084"/>
                    </a:lnTo>
                    <a:lnTo>
                      <a:pt x="3378428" y="5128424"/>
                    </a:lnTo>
                    <a:lnTo>
                      <a:pt x="3379314" y="5122551"/>
                    </a:lnTo>
                    <a:lnTo>
                      <a:pt x="3380422" y="5119227"/>
                    </a:lnTo>
                    <a:lnTo>
                      <a:pt x="3381863" y="5116235"/>
                    </a:lnTo>
                    <a:lnTo>
                      <a:pt x="3383414" y="5114351"/>
                    </a:lnTo>
                    <a:lnTo>
                      <a:pt x="3386074" y="5113686"/>
                    </a:lnTo>
                    <a:lnTo>
                      <a:pt x="3395050" y="5116457"/>
                    </a:lnTo>
                    <a:lnTo>
                      <a:pt x="3422199" y="5116235"/>
                    </a:lnTo>
                    <a:lnTo>
                      <a:pt x="3424084" y="5114905"/>
                    </a:lnTo>
                    <a:lnTo>
                      <a:pt x="3429403" y="5107480"/>
                    </a:lnTo>
                    <a:lnTo>
                      <a:pt x="3445693" y="5093185"/>
                    </a:lnTo>
                    <a:lnTo>
                      <a:pt x="3450458" y="5090858"/>
                    </a:lnTo>
                    <a:lnTo>
                      <a:pt x="3470737" y="5086758"/>
                    </a:lnTo>
                    <a:lnTo>
                      <a:pt x="3484145" y="5079998"/>
                    </a:lnTo>
                    <a:lnTo>
                      <a:pt x="3486029" y="5078336"/>
                    </a:lnTo>
                    <a:lnTo>
                      <a:pt x="3486805" y="5076563"/>
                    </a:lnTo>
                    <a:lnTo>
                      <a:pt x="3486583" y="5074236"/>
                    </a:lnTo>
                    <a:lnTo>
                      <a:pt x="3485808" y="5071022"/>
                    </a:lnTo>
                    <a:lnTo>
                      <a:pt x="3485475" y="5067587"/>
                    </a:lnTo>
                    <a:lnTo>
                      <a:pt x="3486473" y="5065925"/>
                    </a:lnTo>
                    <a:lnTo>
                      <a:pt x="3488135" y="5064817"/>
                    </a:lnTo>
                    <a:lnTo>
                      <a:pt x="3489797" y="5063043"/>
                    </a:lnTo>
                    <a:lnTo>
                      <a:pt x="3489464" y="5062268"/>
                    </a:lnTo>
                    <a:lnTo>
                      <a:pt x="3488467" y="5061159"/>
                    </a:lnTo>
                    <a:lnTo>
                      <a:pt x="3487913" y="5060052"/>
                    </a:lnTo>
                    <a:lnTo>
                      <a:pt x="3488800" y="5059054"/>
                    </a:lnTo>
                    <a:lnTo>
                      <a:pt x="3490129" y="5058611"/>
                    </a:lnTo>
                    <a:lnTo>
                      <a:pt x="3496890" y="5058278"/>
                    </a:lnTo>
                    <a:lnTo>
                      <a:pt x="3498995" y="5057614"/>
                    </a:lnTo>
                    <a:lnTo>
                      <a:pt x="3500546" y="5055951"/>
                    </a:lnTo>
                    <a:lnTo>
                      <a:pt x="3501433" y="5052738"/>
                    </a:lnTo>
                    <a:lnTo>
                      <a:pt x="3504092" y="5052294"/>
                    </a:lnTo>
                    <a:lnTo>
                      <a:pt x="3505866" y="5051629"/>
                    </a:lnTo>
                    <a:lnTo>
                      <a:pt x="3506862" y="5049745"/>
                    </a:lnTo>
                    <a:lnTo>
                      <a:pt x="3507306" y="5045645"/>
                    </a:lnTo>
                    <a:lnTo>
                      <a:pt x="3506309" y="5035118"/>
                    </a:lnTo>
                    <a:lnTo>
                      <a:pt x="3506641" y="5032458"/>
                    </a:lnTo>
                    <a:lnTo>
                      <a:pt x="3508636" y="5030353"/>
                    </a:lnTo>
                    <a:lnTo>
                      <a:pt x="3510741" y="5029799"/>
                    </a:lnTo>
                    <a:lnTo>
                      <a:pt x="3512292" y="5028358"/>
                    </a:lnTo>
                    <a:lnTo>
                      <a:pt x="3512514" y="5023815"/>
                    </a:lnTo>
                    <a:lnTo>
                      <a:pt x="3512957" y="5019825"/>
                    </a:lnTo>
                    <a:lnTo>
                      <a:pt x="3515063" y="5019825"/>
                    </a:lnTo>
                    <a:cubicBezTo>
                      <a:pt x="3515063" y="5019825"/>
                      <a:pt x="3519496" y="5023261"/>
                      <a:pt x="3519496" y="5023261"/>
                    </a:cubicBezTo>
                    <a:lnTo>
                      <a:pt x="3524815" y="5023261"/>
                    </a:lnTo>
                    <a:cubicBezTo>
                      <a:pt x="3524815" y="5023261"/>
                      <a:pt x="3525812" y="5024147"/>
                      <a:pt x="3525812" y="5024147"/>
                    </a:cubicBezTo>
                    <a:lnTo>
                      <a:pt x="3523596" y="5027250"/>
                    </a:lnTo>
                    <a:lnTo>
                      <a:pt x="3521712" y="5030575"/>
                    </a:lnTo>
                    <a:lnTo>
                      <a:pt x="3523042" y="5032126"/>
                    </a:lnTo>
                    <a:lnTo>
                      <a:pt x="3525923" y="5032458"/>
                    </a:lnTo>
                    <a:lnTo>
                      <a:pt x="3528583" y="5032126"/>
                    </a:lnTo>
                    <a:lnTo>
                      <a:pt x="3533569" y="5030131"/>
                    </a:lnTo>
                    <a:lnTo>
                      <a:pt x="3536561" y="5026696"/>
                    </a:lnTo>
                    <a:lnTo>
                      <a:pt x="3537005" y="5021488"/>
                    </a:lnTo>
                    <a:lnTo>
                      <a:pt x="3531685" y="5006306"/>
                    </a:lnTo>
                    <a:lnTo>
                      <a:pt x="3531353" y="5000211"/>
                    </a:lnTo>
                    <a:lnTo>
                      <a:pt x="3533901" y="4997108"/>
                    </a:lnTo>
                    <a:lnTo>
                      <a:pt x="3539996" y="4998327"/>
                    </a:lnTo>
                    <a:lnTo>
                      <a:pt x="3542102" y="4999657"/>
                    </a:lnTo>
                    <a:lnTo>
                      <a:pt x="3544207" y="5001541"/>
                    </a:lnTo>
                    <a:lnTo>
                      <a:pt x="3545981" y="5003979"/>
                    </a:lnTo>
                    <a:lnTo>
                      <a:pt x="3547199" y="5006971"/>
                    </a:lnTo>
                    <a:lnTo>
                      <a:pt x="3549083" y="5010295"/>
                    </a:lnTo>
                    <a:lnTo>
                      <a:pt x="3551853" y="5011625"/>
                    </a:lnTo>
                    <a:lnTo>
                      <a:pt x="3579557" y="5013509"/>
                    </a:lnTo>
                    <a:lnTo>
                      <a:pt x="3581885" y="5012623"/>
                    </a:lnTo>
                    <a:lnTo>
                      <a:pt x="3584433" y="5011182"/>
                    </a:lnTo>
                    <a:lnTo>
                      <a:pt x="3586872" y="5010517"/>
                    </a:lnTo>
                    <a:lnTo>
                      <a:pt x="3588866" y="5011736"/>
                    </a:lnTo>
                    <a:lnTo>
                      <a:pt x="3591637" y="5016612"/>
                    </a:lnTo>
                    <a:lnTo>
                      <a:pt x="3592966" y="5018163"/>
                    </a:lnTo>
                    <a:lnTo>
                      <a:pt x="3595294" y="5019271"/>
                    </a:lnTo>
                    <a:lnTo>
                      <a:pt x="3600280" y="5019271"/>
                    </a:lnTo>
                    <a:cubicBezTo>
                      <a:pt x="3600280" y="5019271"/>
                      <a:pt x="3602496" y="5020601"/>
                      <a:pt x="3602496" y="5020601"/>
                    </a:cubicBezTo>
                    <a:lnTo>
                      <a:pt x="3603605" y="5024258"/>
                    </a:lnTo>
                    <a:lnTo>
                      <a:pt x="3603605" y="5028358"/>
                    </a:lnTo>
                    <a:cubicBezTo>
                      <a:pt x="3603605" y="5028358"/>
                      <a:pt x="3602607" y="5031129"/>
                      <a:pt x="3602607" y="5031129"/>
                    </a:cubicBezTo>
                    <a:lnTo>
                      <a:pt x="3600945" y="5033013"/>
                    </a:lnTo>
                    <a:lnTo>
                      <a:pt x="3598729" y="5034231"/>
                    </a:lnTo>
                    <a:lnTo>
                      <a:pt x="3587647" y="5036337"/>
                    </a:lnTo>
                    <a:lnTo>
                      <a:pt x="3587093" y="5037778"/>
                    </a:lnTo>
                    <a:lnTo>
                      <a:pt x="3588422" y="5040437"/>
                    </a:lnTo>
                    <a:lnTo>
                      <a:pt x="3590196" y="5043429"/>
                    </a:lnTo>
                    <a:lnTo>
                      <a:pt x="3591193" y="5045645"/>
                    </a:lnTo>
                    <a:lnTo>
                      <a:pt x="3591193" y="5045645"/>
                    </a:lnTo>
                    <a:cubicBezTo>
                      <a:pt x="3591193" y="5045645"/>
                      <a:pt x="3594739" y="5049524"/>
                      <a:pt x="3594739" y="5049524"/>
                    </a:cubicBezTo>
                    <a:lnTo>
                      <a:pt x="3603272" y="5050300"/>
                    </a:lnTo>
                    <a:lnTo>
                      <a:pt x="3612581" y="5048859"/>
                    </a:lnTo>
                    <a:lnTo>
                      <a:pt x="3618565" y="5045645"/>
                    </a:lnTo>
                    <a:lnTo>
                      <a:pt x="3620559" y="5042764"/>
                    </a:lnTo>
                    <a:lnTo>
                      <a:pt x="3622000" y="5039883"/>
                    </a:lnTo>
                    <a:lnTo>
                      <a:pt x="3623662" y="5037999"/>
                    </a:lnTo>
                    <a:lnTo>
                      <a:pt x="3626433" y="5037999"/>
                    </a:lnTo>
                    <a:cubicBezTo>
                      <a:pt x="3626433" y="5037999"/>
                      <a:pt x="3629313" y="5039218"/>
                      <a:pt x="3629313" y="5039218"/>
                    </a:cubicBezTo>
                    <a:lnTo>
                      <a:pt x="3630533" y="5040880"/>
                    </a:lnTo>
                    <a:lnTo>
                      <a:pt x="3630865" y="5043540"/>
                    </a:lnTo>
                    <a:lnTo>
                      <a:pt x="3630865" y="5047751"/>
                    </a:lnTo>
                    <a:cubicBezTo>
                      <a:pt x="3630865" y="5047751"/>
                      <a:pt x="3633635" y="5053181"/>
                      <a:pt x="3633635" y="5053181"/>
                    </a:cubicBezTo>
                    <a:lnTo>
                      <a:pt x="3638844" y="5052627"/>
                    </a:lnTo>
                    <a:lnTo>
                      <a:pt x="3644606" y="5049081"/>
                    </a:lnTo>
                    <a:lnTo>
                      <a:pt x="3648928" y="5045534"/>
                    </a:lnTo>
                    <a:lnTo>
                      <a:pt x="3648928" y="5038775"/>
                    </a:lnTo>
                    <a:cubicBezTo>
                      <a:pt x="3648928" y="5038775"/>
                      <a:pt x="3647265" y="5032791"/>
                      <a:pt x="3647265" y="5032791"/>
                    </a:cubicBezTo>
                    <a:lnTo>
                      <a:pt x="3646933" y="5027250"/>
                    </a:lnTo>
                    <a:lnTo>
                      <a:pt x="3653250" y="5020047"/>
                    </a:lnTo>
                    <a:lnTo>
                      <a:pt x="3656685" y="5014839"/>
                    </a:lnTo>
                    <a:lnTo>
                      <a:pt x="3658791" y="5012733"/>
                    </a:lnTo>
                    <a:lnTo>
                      <a:pt x="3661893" y="5011514"/>
                    </a:lnTo>
                    <a:lnTo>
                      <a:pt x="3665107" y="5011736"/>
                    </a:lnTo>
                    <a:lnTo>
                      <a:pt x="3668210" y="5013066"/>
                    </a:lnTo>
                    <a:lnTo>
                      <a:pt x="3671202" y="5014950"/>
                    </a:lnTo>
                    <a:lnTo>
                      <a:pt x="3674194" y="5015947"/>
                    </a:lnTo>
                    <a:lnTo>
                      <a:pt x="3677629" y="5016390"/>
                    </a:lnTo>
                    <a:lnTo>
                      <a:pt x="3681065" y="5016168"/>
                    </a:lnTo>
                    <a:lnTo>
                      <a:pt x="3683946" y="5015171"/>
                    </a:lnTo>
                    <a:lnTo>
                      <a:pt x="3686162" y="5013066"/>
                    </a:lnTo>
                    <a:lnTo>
                      <a:pt x="3688711" y="5007303"/>
                    </a:lnTo>
                    <a:lnTo>
                      <a:pt x="3690373" y="5004754"/>
                    </a:lnTo>
                    <a:lnTo>
                      <a:pt x="3693365" y="5003092"/>
                    </a:lnTo>
                    <a:lnTo>
                      <a:pt x="3699681" y="5003646"/>
                    </a:lnTo>
                    <a:lnTo>
                      <a:pt x="3702895" y="5003314"/>
                    </a:lnTo>
                    <a:lnTo>
                      <a:pt x="3705333" y="5001319"/>
                    </a:lnTo>
                    <a:lnTo>
                      <a:pt x="3706774" y="4995778"/>
                    </a:lnTo>
                    <a:lnTo>
                      <a:pt x="3708547" y="4994116"/>
                    </a:lnTo>
                    <a:lnTo>
                      <a:pt x="3711650" y="4996111"/>
                    </a:lnTo>
                    <a:lnTo>
                      <a:pt x="3713644" y="5002206"/>
                    </a:lnTo>
                    <a:lnTo>
                      <a:pt x="3715085" y="5009519"/>
                    </a:lnTo>
                    <a:lnTo>
                      <a:pt x="3716525" y="5015060"/>
                    </a:lnTo>
                    <a:lnTo>
                      <a:pt x="3724061" y="5029577"/>
                    </a:lnTo>
                    <a:lnTo>
                      <a:pt x="3727274" y="5041434"/>
                    </a:lnTo>
                    <a:lnTo>
                      <a:pt x="3728050" y="5043318"/>
                    </a:lnTo>
                    <a:lnTo>
                      <a:pt x="3729380" y="5045534"/>
                    </a:lnTo>
                    <a:lnTo>
                      <a:pt x="3731153" y="5047972"/>
                    </a:lnTo>
                    <a:lnTo>
                      <a:pt x="3733369" y="5050078"/>
                    </a:lnTo>
                    <a:lnTo>
                      <a:pt x="3735696" y="5051519"/>
                    </a:lnTo>
                    <a:lnTo>
                      <a:pt x="3736583" y="5051851"/>
                    </a:lnTo>
                    <a:lnTo>
                      <a:pt x="3739021" y="5050189"/>
                    </a:lnTo>
                    <a:lnTo>
                      <a:pt x="3749105" y="5050854"/>
                    </a:lnTo>
                    <a:lnTo>
                      <a:pt x="3749659" y="5052405"/>
                    </a:lnTo>
                    <a:lnTo>
                      <a:pt x="3750989" y="5051740"/>
                    </a:lnTo>
                    <a:lnTo>
                      <a:pt x="3752430" y="5050078"/>
                    </a:lnTo>
                    <a:lnTo>
                      <a:pt x="3753427" y="5048527"/>
                    </a:lnTo>
                    <a:lnTo>
                      <a:pt x="3754424" y="5047529"/>
                    </a:lnTo>
                    <a:lnTo>
                      <a:pt x="3755754" y="5046975"/>
                    </a:lnTo>
                    <a:lnTo>
                      <a:pt x="3758524" y="5046643"/>
                    </a:lnTo>
                    <a:lnTo>
                      <a:pt x="3759300" y="5045978"/>
                    </a:lnTo>
                    <a:lnTo>
                      <a:pt x="3759854" y="5044648"/>
                    </a:lnTo>
                    <a:lnTo>
                      <a:pt x="3760630" y="5043318"/>
                    </a:lnTo>
                    <a:lnTo>
                      <a:pt x="3762292" y="5042764"/>
                    </a:lnTo>
                    <a:lnTo>
                      <a:pt x="3763400" y="5043429"/>
                    </a:lnTo>
                    <a:lnTo>
                      <a:pt x="3765838" y="5045978"/>
                    </a:lnTo>
                    <a:lnTo>
                      <a:pt x="3766946" y="5046643"/>
                    </a:lnTo>
                    <a:lnTo>
                      <a:pt x="3773263" y="5046089"/>
                    </a:lnTo>
                    <a:lnTo>
                      <a:pt x="3775590" y="5046975"/>
                    </a:lnTo>
                    <a:lnTo>
                      <a:pt x="3774038" y="5050300"/>
                    </a:lnTo>
                    <a:lnTo>
                      <a:pt x="3776366" y="5050743"/>
                    </a:lnTo>
                    <a:lnTo>
                      <a:pt x="3779247" y="5052516"/>
                    </a:lnTo>
                    <a:lnTo>
                      <a:pt x="3780909" y="5052959"/>
                    </a:lnTo>
                    <a:lnTo>
                      <a:pt x="3782682" y="5052405"/>
                    </a:lnTo>
                    <a:lnTo>
                      <a:pt x="3784234" y="5050965"/>
                    </a:lnTo>
                    <a:lnTo>
                      <a:pt x="3785674" y="5049302"/>
                    </a:lnTo>
                    <a:lnTo>
                      <a:pt x="3787115" y="5047972"/>
                    </a:lnTo>
                    <a:lnTo>
                      <a:pt x="3791436" y="5046200"/>
                    </a:lnTo>
                    <a:lnTo>
                      <a:pt x="3805067" y="5046643"/>
                    </a:lnTo>
                    <a:lnTo>
                      <a:pt x="3804069" y="5043429"/>
                    </a:lnTo>
                    <a:lnTo>
                      <a:pt x="3804623" y="5041989"/>
                    </a:lnTo>
                    <a:lnTo>
                      <a:pt x="3806064" y="5041656"/>
                    </a:lnTo>
                    <a:lnTo>
                      <a:pt x="3807837" y="5041656"/>
                    </a:lnTo>
                    <a:cubicBezTo>
                      <a:pt x="3807837" y="5041656"/>
                      <a:pt x="3808945" y="5041989"/>
                      <a:pt x="3808945" y="5041989"/>
                    </a:cubicBezTo>
                    <a:lnTo>
                      <a:pt x="3809499" y="5042764"/>
                    </a:lnTo>
                    <a:lnTo>
                      <a:pt x="3809943" y="5043762"/>
                    </a:lnTo>
                    <a:lnTo>
                      <a:pt x="3810608" y="5044759"/>
                    </a:lnTo>
                    <a:lnTo>
                      <a:pt x="3811605" y="5045202"/>
                    </a:lnTo>
                    <a:lnTo>
                      <a:pt x="3812381" y="5044870"/>
                    </a:lnTo>
                    <a:lnTo>
                      <a:pt x="3813045" y="5044316"/>
                    </a:lnTo>
                    <a:lnTo>
                      <a:pt x="3813710" y="5044094"/>
                    </a:lnTo>
                    <a:lnTo>
                      <a:pt x="3822243" y="5045313"/>
                    </a:lnTo>
                    <a:lnTo>
                      <a:pt x="3823905" y="5045091"/>
                    </a:lnTo>
                    <a:lnTo>
                      <a:pt x="3826675" y="5043651"/>
                    </a:lnTo>
                    <a:lnTo>
                      <a:pt x="3829003" y="5045313"/>
                    </a:lnTo>
                    <a:lnTo>
                      <a:pt x="3829336" y="5045313"/>
                    </a:lnTo>
                    <a:cubicBezTo>
                      <a:pt x="3829336" y="5045313"/>
                      <a:pt x="3833657" y="5046975"/>
                      <a:pt x="3833657" y="5046975"/>
                    </a:cubicBezTo>
                    <a:lnTo>
                      <a:pt x="3834987" y="5048638"/>
                    </a:lnTo>
                    <a:lnTo>
                      <a:pt x="3837314" y="5052959"/>
                    </a:lnTo>
                    <a:lnTo>
                      <a:pt x="3838866" y="5054621"/>
                    </a:lnTo>
                    <a:lnTo>
                      <a:pt x="3850390" y="5059386"/>
                    </a:lnTo>
                    <a:lnTo>
                      <a:pt x="3855155" y="5062711"/>
                    </a:lnTo>
                    <a:lnTo>
                      <a:pt x="3856596" y="5064262"/>
                    </a:lnTo>
                    <a:lnTo>
                      <a:pt x="3857482" y="5067254"/>
                    </a:lnTo>
                    <a:lnTo>
                      <a:pt x="3856485" y="5068695"/>
                    </a:lnTo>
                    <a:lnTo>
                      <a:pt x="3852496" y="5070690"/>
                    </a:lnTo>
                    <a:lnTo>
                      <a:pt x="3854601" y="5073238"/>
                    </a:lnTo>
                    <a:lnTo>
                      <a:pt x="3854601" y="5076230"/>
                    </a:lnTo>
                    <a:cubicBezTo>
                      <a:pt x="3854601" y="5076230"/>
                      <a:pt x="3854047" y="5079333"/>
                      <a:pt x="3854047" y="5079333"/>
                    </a:cubicBezTo>
                    <a:lnTo>
                      <a:pt x="3854712" y="5082215"/>
                    </a:lnTo>
                    <a:lnTo>
                      <a:pt x="3858590" y="5086093"/>
                    </a:lnTo>
                    <a:lnTo>
                      <a:pt x="3860253" y="5088309"/>
                    </a:lnTo>
                    <a:lnTo>
                      <a:pt x="3861029" y="5091523"/>
                    </a:lnTo>
                    <a:lnTo>
                      <a:pt x="3863799" y="5094626"/>
                    </a:lnTo>
                    <a:lnTo>
                      <a:pt x="3884632" y="5100942"/>
                    </a:lnTo>
                    <a:lnTo>
                      <a:pt x="3890394" y="5099834"/>
                    </a:lnTo>
                    <a:lnTo>
                      <a:pt x="3893387" y="5100721"/>
                    </a:lnTo>
                    <a:lnTo>
                      <a:pt x="3897819" y="5104156"/>
                    </a:lnTo>
                    <a:lnTo>
                      <a:pt x="3900036" y="5106483"/>
                    </a:lnTo>
                    <a:lnTo>
                      <a:pt x="3902695" y="5112689"/>
                    </a:lnTo>
                    <a:lnTo>
                      <a:pt x="3905244" y="5114240"/>
                    </a:lnTo>
                    <a:lnTo>
                      <a:pt x="3911117" y="5115127"/>
                    </a:lnTo>
                    <a:lnTo>
                      <a:pt x="3913333" y="5116789"/>
                    </a:lnTo>
                    <a:lnTo>
                      <a:pt x="3914331" y="5119448"/>
                    </a:lnTo>
                    <a:lnTo>
                      <a:pt x="3915439" y="5126430"/>
                    </a:lnTo>
                    <a:lnTo>
                      <a:pt x="3916436" y="5128868"/>
                    </a:lnTo>
                    <a:lnTo>
                      <a:pt x="3917212" y="5130530"/>
                    </a:lnTo>
                    <a:lnTo>
                      <a:pt x="3917544" y="5132303"/>
                    </a:lnTo>
                    <a:lnTo>
                      <a:pt x="3917101" y="5135406"/>
                    </a:lnTo>
                    <a:lnTo>
                      <a:pt x="3920647" y="5139838"/>
                    </a:lnTo>
                    <a:lnTo>
                      <a:pt x="3922642" y="5141611"/>
                    </a:lnTo>
                    <a:lnTo>
                      <a:pt x="3927074" y="5144271"/>
                    </a:lnTo>
                    <a:lnTo>
                      <a:pt x="3928626" y="5146487"/>
                    </a:lnTo>
                    <a:lnTo>
                      <a:pt x="3930066" y="5148925"/>
                    </a:lnTo>
                    <a:lnTo>
                      <a:pt x="3931840" y="5151252"/>
                    </a:lnTo>
                    <a:lnTo>
                      <a:pt x="3934610" y="5152915"/>
                    </a:lnTo>
                    <a:lnTo>
                      <a:pt x="3943807" y="5154577"/>
                    </a:lnTo>
                    <a:lnTo>
                      <a:pt x="3945027" y="5155463"/>
                    </a:lnTo>
                    <a:lnTo>
                      <a:pt x="3947132" y="5157569"/>
                    </a:lnTo>
                    <a:lnTo>
                      <a:pt x="3948240" y="5158345"/>
                    </a:lnTo>
                    <a:lnTo>
                      <a:pt x="3953338" y="5159453"/>
                    </a:lnTo>
                    <a:lnTo>
                      <a:pt x="3955000" y="5160228"/>
                    </a:lnTo>
                    <a:lnTo>
                      <a:pt x="3955887" y="5161780"/>
                    </a:lnTo>
                    <a:lnTo>
                      <a:pt x="3956108" y="5163442"/>
                    </a:lnTo>
                    <a:lnTo>
                      <a:pt x="3955776" y="5165215"/>
                    </a:lnTo>
                    <a:lnTo>
                      <a:pt x="3955000" y="5166988"/>
                    </a:lnTo>
                    <a:lnTo>
                      <a:pt x="3948572" y="5175410"/>
                    </a:lnTo>
                    <a:lnTo>
                      <a:pt x="3947686" y="5179067"/>
                    </a:lnTo>
                    <a:lnTo>
                      <a:pt x="3947464" y="5187046"/>
                    </a:lnTo>
                    <a:lnTo>
                      <a:pt x="3946911" y="5190481"/>
                    </a:lnTo>
                    <a:lnTo>
                      <a:pt x="3944472" y="5198571"/>
                    </a:lnTo>
                    <a:lnTo>
                      <a:pt x="3943807" y="5202117"/>
                    </a:lnTo>
                    <a:lnTo>
                      <a:pt x="3944251" y="5205552"/>
                    </a:lnTo>
                    <a:lnTo>
                      <a:pt x="3946024" y="5209320"/>
                    </a:lnTo>
                    <a:lnTo>
                      <a:pt x="3950124" y="5214861"/>
                    </a:lnTo>
                    <a:lnTo>
                      <a:pt x="3952340" y="5216966"/>
                    </a:lnTo>
                    <a:lnTo>
                      <a:pt x="3954889" y="5218628"/>
                    </a:lnTo>
                    <a:lnTo>
                      <a:pt x="3957216" y="5219071"/>
                    </a:lnTo>
                    <a:lnTo>
                      <a:pt x="3962424" y="5217742"/>
                    </a:lnTo>
                    <a:lnTo>
                      <a:pt x="3962979" y="5217742"/>
                    </a:lnTo>
                    <a:cubicBezTo>
                      <a:pt x="3962979" y="5217742"/>
                      <a:pt x="3967633" y="5215636"/>
                      <a:pt x="3967633" y="5215636"/>
                    </a:cubicBezTo>
                    <a:lnTo>
                      <a:pt x="3973949" y="5210095"/>
                    </a:lnTo>
                    <a:lnTo>
                      <a:pt x="3977163" y="5204887"/>
                    </a:lnTo>
                    <a:lnTo>
                      <a:pt x="3976831" y="5199236"/>
                    </a:lnTo>
                    <a:lnTo>
                      <a:pt x="3972952" y="5186270"/>
                    </a:lnTo>
                    <a:lnTo>
                      <a:pt x="3972952" y="5182502"/>
                    </a:lnTo>
                    <a:cubicBezTo>
                      <a:pt x="3972952" y="5182502"/>
                      <a:pt x="3974282" y="5175742"/>
                      <a:pt x="3974282" y="5175742"/>
                    </a:cubicBezTo>
                    <a:lnTo>
                      <a:pt x="3974282" y="5172086"/>
                    </a:lnTo>
                    <a:cubicBezTo>
                      <a:pt x="3974282" y="5172086"/>
                      <a:pt x="3973617" y="5170977"/>
                      <a:pt x="3973617" y="5170977"/>
                    </a:cubicBezTo>
                    <a:lnTo>
                      <a:pt x="3971844" y="5168983"/>
                    </a:lnTo>
                    <a:lnTo>
                      <a:pt x="3971511" y="5167542"/>
                    </a:lnTo>
                    <a:lnTo>
                      <a:pt x="3971844" y="5165991"/>
                    </a:lnTo>
                    <a:lnTo>
                      <a:pt x="3973728" y="5162888"/>
                    </a:lnTo>
                    <a:lnTo>
                      <a:pt x="3974393" y="5161337"/>
                    </a:lnTo>
                    <a:lnTo>
                      <a:pt x="3972841" y="5154245"/>
                    </a:lnTo>
                    <a:lnTo>
                      <a:pt x="3966635" y="5150698"/>
                    </a:lnTo>
                    <a:lnTo>
                      <a:pt x="3960098" y="5148814"/>
                    </a:lnTo>
                    <a:lnTo>
                      <a:pt x="3957438" y="5146709"/>
                    </a:lnTo>
                    <a:lnTo>
                      <a:pt x="3958879" y="5145047"/>
                    </a:lnTo>
                    <a:lnTo>
                      <a:pt x="3960984" y="5143938"/>
                    </a:lnTo>
                    <a:lnTo>
                      <a:pt x="3962314" y="5142165"/>
                    </a:lnTo>
                    <a:lnTo>
                      <a:pt x="3959987" y="5135406"/>
                    </a:lnTo>
                    <a:lnTo>
                      <a:pt x="3960984" y="5133189"/>
                    </a:lnTo>
                    <a:lnTo>
                      <a:pt x="3963089" y="5131971"/>
                    </a:lnTo>
                    <a:lnTo>
                      <a:pt x="3972841" y="5128868"/>
                    </a:lnTo>
                    <a:lnTo>
                      <a:pt x="3975611" y="5128868"/>
                    </a:lnTo>
                    <a:cubicBezTo>
                      <a:pt x="3975611" y="5128868"/>
                      <a:pt x="3978271" y="5129644"/>
                      <a:pt x="3978271" y="5129644"/>
                    </a:cubicBezTo>
                    <a:lnTo>
                      <a:pt x="3980709" y="5130973"/>
                    </a:lnTo>
                    <a:lnTo>
                      <a:pt x="3985142" y="5135184"/>
                    </a:lnTo>
                    <a:lnTo>
                      <a:pt x="3992566" y="5138841"/>
                    </a:lnTo>
                    <a:lnTo>
                      <a:pt x="3994783" y="5141168"/>
                    </a:lnTo>
                    <a:lnTo>
                      <a:pt x="3998218" y="5145712"/>
                    </a:lnTo>
                    <a:lnTo>
                      <a:pt x="4001985" y="5149590"/>
                    </a:lnTo>
                    <a:lnTo>
                      <a:pt x="4019384" y="5154688"/>
                    </a:lnTo>
                    <a:lnTo>
                      <a:pt x="4021157" y="5158677"/>
                    </a:lnTo>
                    <a:lnTo>
                      <a:pt x="4020935" y="5165769"/>
                    </a:lnTo>
                    <a:lnTo>
                      <a:pt x="4023484" y="5170424"/>
                    </a:lnTo>
                    <a:lnTo>
                      <a:pt x="4048528" y="5194027"/>
                    </a:lnTo>
                    <a:lnTo>
                      <a:pt x="4051298" y="5195800"/>
                    </a:lnTo>
                    <a:lnTo>
                      <a:pt x="4053404" y="5196465"/>
                    </a:lnTo>
                    <a:lnTo>
                      <a:pt x="4055509" y="5196243"/>
                    </a:lnTo>
                    <a:lnTo>
                      <a:pt x="4061161" y="5194692"/>
                    </a:lnTo>
                    <a:lnTo>
                      <a:pt x="4064153" y="5194692"/>
                    </a:lnTo>
                    <a:cubicBezTo>
                      <a:pt x="4064153" y="5194692"/>
                      <a:pt x="4067034" y="5195468"/>
                      <a:pt x="4067034" y="5195468"/>
                    </a:cubicBezTo>
                    <a:lnTo>
                      <a:pt x="4069694" y="5197463"/>
                    </a:lnTo>
                    <a:lnTo>
                      <a:pt x="4071356" y="5200233"/>
                    </a:lnTo>
                    <a:lnTo>
                      <a:pt x="4072243" y="5203114"/>
                    </a:lnTo>
                    <a:lnTo>
                      <a:pt x="4073461" y="5205441"/>
                    </a:lnTo>
                    <a:lnTo>
                      <a:pt x="4078670" y="5207657"/>
                    </a:lnTo>
                    <a:lnTo>
                      <a:pt x="4080443" y="5209430"/>
                    </a:lnTo>
                    <a:lnTo>
                      <a:pt x="4083878" y="5214528"/>
                    </a:lnTo>
                    <a:lnTo>
                      <a:pt x="4088754" y="5218074"/>
                    </a:lnTo>
                    <a:lnTo>
                      <a:pt x="4092632" y="5216523"/>
                    </a:lnTo>
                    <a:lnTo>
                      <a:pt x="4100611" y="5207990"/>
                    </a:lnTo>
                    <a:lnTo>
                      <a:pt x="4119561" y="5197352"/>
                    </a:lnTo>
                    <a:lnTo>
                      <a:pt x="4136183" y="5183389"/>
                    </a:lnTo>
                    <a:lnTo>
                      <a:pt x="4138621" y="5179289"/>
                    </a:lnTo>
                    <a:lnTo>
                      <a:pt x="4142832" y="5157680"/>
                    </a:lnTo>
                    <a:lnTo>
                      <a:pt x="4143940" y="5153469"/>
                    </a:lnTo>
                    <a:lnTo>
                      <a:pt x="4145159" y="5151142"/>
                    </a:lnTo>
                    <a:lnTo>
                      <a:pt x="4147043" y="5150587"/>
                    </a:lnTo>
                    <a:lnTo>
                      <a:pt x="4156462" y="5154909"/>
                    </a:lnTo>
                    <a:lnTo>
                      <a:pt x="4159897" y="5155685"/>
                    </a:lnTo>
                    <a:lnTo>
                      <a:pt x="4162890" y="5155020"/>
                    </a:lnTo>
                    <a:lnTo>
                      <a:pt x="4165217" y="5152915"/>
                    </a:lnTo>
                    <a:lnTo>
                      <a:pt x="4166103" y="5150144"/>
                    </a:lnTo>
                    <a:lnTo>
                      <a:pt x="4166879" y="5143606"/>
                    </a:lnTo>
                    <a:lnTo>
                      <a:pt x="4168541" y="5141833"/>
                    </a:lnTo>
                    <a:lnTo>
                      <a:pt x="4174304" y="5140947"/>
                    </a:lnTo>
                    <a:lnTo>
                      <a:pt x="4176188" y="5138509"/>
                    </a:lnTo>
                    <a:lnTo>
                      <a:pt x="4176188" y="5136071"/>
                    </a:lnTo>
                    <a:cubicBezTo>
                      <a:pt x="4176188" y="5136071"/>
                      <a:pt x="4174858" y="5130862"/>
                      <a:pt x="4174858" y="5130862"/>
                    </a:cubicBezTo>
                    <a:lnTo>
                      <a:pt x="4174858" y="5128203"/>
                    </a:lnTo>
                    <a:cubicBezTo>
                      <a:pt x="4174858" y="5128203"/>
                      <a:pt x="4176077" y="5126097"/>
                      <a:pt x="4176077" y="5126097"/>
                    </a:cubicBezTo>
                    <a:lnTo>
                      <a:pt x="4177849" y="5124103"/>
                    </a:lnTo>
                    <a:lnTo>
                      <a:pt x="4181506" y="5121111"/>
                    </a:lnTo>
                    <a:lnTo>
                      <a:pt x="4184831" y="5122330"/>
                    </a:lnTo>
                    <a:lnTo>
                      <a:pt x="4194915" y="5137068"/>
                    </a:lnTo>
                    <a:lnTo>
                      <a:pt x="4197242" y="5138065"/>
                    </a:lnTo>
                    <a:lnTo>
                      <a:pt x="4205332" y="5139727"/>
                    </a:lnTo>
                    <a:lnTo>
                      <a:pt x="4207549" y="5139506"/>
                    </a:lnTo>
                    <a:lnTo>
                      <a:pt x="4207770" y="5137511"/>
                    </a:lnTo>
                    <a:lnTo>
                      <a:pt x="4206994" y="5134519"/>
                    </a:lnTo>
                    <a:lnTo>
                      <a:pt x="4204667" y="5128757"/>
                    </a:lnTo>
                    <a:lnTo>
                      <a:pt x="4204445" y="5125322"/>
                    </a:lnTo>
                    <a:lnTo>
                      <a:pt x="4206108" y="5122884"/>
                    </a:lnTo>
                    <a:lnTo>
                      <a:pt x="4208546" y="5121221"/>
                    </a:lnTo>
                    <a:lnTo>
                      <a:pt x="4210762" y="5120335"/>
                    </a:lnTo>
                    <a:lnTo>
                      <a:pt x="4213532" y="5119892"/>
                    </a:lnTo>
                    <a:lnTo>
                      <a:pt x="4215416" y="5120668"/>
                    </a:lnTo>
                    <a:lnTo>
                      <a:pt x="4219627" y="5124103"/>
                    </a:lnTo>
                    <a:lnTo>
                      <a:pt x="4222508" y="5125100"/>
                    </a:lnTo>
                    <a:lnTo>
                      <a:pt x="4225501" y="5125100"/>
                    </a:lnTo>
                    <a:cubicBezTo>
                      <a:pt x="4225501" y="5125100"/>
                      <a:pt x="4228492" y="5124213"/>
                      <a:pt x="4228492" y="5124213"/>
                    </a:cubicBezTo>
                    <a:lnTo>
                      <a:pt x="4231263" y="5122884"/>
                    </a:lnTo>
                    <a:lnTo>
                      <a:pt x="4234144" y="5122108"/>
                    </a:lnTo>
                    <a:lnTo>
                      <a:pt x="4243674" y="5123105"/>
                    </a:lnTo>
                    <a:lnTo>
                      <a:pt x="4248993" y="5121886"/>
                    </a:lnTo>
                    <a:lnTo>
                      <a:pt x="4256418" y="5117232"/>
                    </a:lnTo>
                    <a:lnTo>
                      <a:pt x="4258302" y="5116457"/>
                    </a:lnTo>
                    <a:lnTo>
                      <a:pt x="4259853" y="5117564"/>
                    </a:lnTo>
                    <a:lnTo>
                      <a:pt x="4261294" y="5121221"/>
                    </a:lnTo>
                    <a:lnTo>
                      <a:pt x="4262291" y="5128203"/>
                    </a:lnTo>
                    <a:lnTo>
                      <a:pt x="4263177" y="5131306"/>
                    </a:lnTo>
                    <a:lnTo>
                      <a:pt x="4265061" y="5132635"/>
                    </a:lnTo>
                    <a:lnTo>
                      <a:pt x="4267721" y="5132635"/>
                    </a:lnTo>
                    <a:cubicBezTo>
                      <a:pt x="4267721" y="5132635"/>
                      <a:pt x="4269937" y="5133411"/>
                      <a:pt x="4269937" y="5133411"/>
                    </a:cubicBezTo>
                    <a:lnTo>
                      <a:pt x="4271821" y="5134962"/>
                    </a:lnTo>
                    <a:lnTo>
                      <a:pt x="4273594" y="5137844"/>
                    </a:lnTo>
                    <a:lnTo>
                      <a:pt x="4274592" y="5140725"/>
                    </a:lnTo>
                    <a:lnTo>
                      <a:pt x="4276032" y="5147152"/>
                    </a:lnTo>
                    <a:lnTo>
                      <a:pt x="4277029" y="5150034"/>
                    </a:lnTo>
                    <a:lnTo>
                      <a:pt x="4278803" y="5152915"/>
                    </a:lnTo>
                    <a:lnTo>
                      <a:pt x="4280908" y="5154909"/>
                    </a:lnTo>
                    <a:lnTo>
                      <a:pt x="4288333" y="5159120"/>
                    </a:lnTo>
                    <a:lnTo>
                      <a:pt x="4291103" y="5159896"/>
                    </a:lnTo>
                    <a:lnTo>
                      <a:pt x="4293873" y="5159896"/>
                    </a:lnTo>
                    <a:cubicBezTo>
                      <a:pt x="4293873" y="5159896"/>
                      <a:pt x="4296533" y="5158234"/>
                      <a:pt x="4296533" y="5158234"/>
                    </a:cubicBezTo>
                    <a:lnTo>
                      <a:pt x="4298528" y="5155685"/>
                    </a:lnTo>
                    <a:lnTo>
                      <a:pt x="4299746" y="5152915"/>
                    </a:lnTo>
                    <a:lnTo>
                      <a:pt x="4301187" y="5150477"/>
                    </a:lnTo>
                    <a:lnTo>
                      <a:pt x="4303846" y="5148925"/>
                    </a:lnTo>
                    <a:lnTo>
                      <a:pt x="4308390" y="5149479"/>
                    </a:lnTo>
                    <a:lnTo>
                      <a:pt x="4318918" y="5152915"/>
                    </a:lnTo>
                    <a:lnTo>
                      <a:pt x="4322685" y="5150809"/>
                    </a:lnTo>
                    <a:lnTo>
                      <a:pt x="4324348" y="5145490"/>
                    </a:lnTo>
                    <a:lnTo>
                      <a:pt x="4324348" y="5139617"/>
                    </a:lnTo>
                    <a:cubicBezTo>
                      <a:pt x="4324348" y="5139617"/>
                      <a:pt x="4323350" y="5127760"/>
                      <a:pt x="4323350" y="5127760"/>
                    </a:cubicBezTo>
                    <a:lnTo>
                      <a:pt x="4324015" y="5121111"/>
                    </a:lnTo>
                    <a:lnTo>
                      <a:pt x="4326120" y="5116900"/>
                    </a:lnTo>
                    <a:lnTo>
                      <a:pt x="4327894" y="5112910"/>
                    </a:lnTo>
                    <a:lnTo>
                      <a:pt x="4330996" y="5112245"/>
                    </a:lnTo>
                    <a:lnTo>
                      <a:pt x="4336205" y="5115348"/>
                    </a:lnTo>
                    <a:lnTo>
                      <a:pt x="4337978" y="5115792"/>
                    </a:lnTo>
                    <a:lnTo>
                      <a:pt x="4344183" y="5115792"/>
                    </a:lnTo>
                    <a:lnTo>
                      <a:pt x="4345624" y="5116457"/>
                    </a:lnTo>
                    <a:lnTo>
                      <a:pt x="4346622" y="5117454"/>
                    </a:lnTo>
                    <a:lnTo>
                      <a:pt x="4348394" y="5120113"/>
                    </a:lnTo>
                    <a:lnTo>
                      <a:pt x="4349503" y="5120446"/>
                    </a:lnTo>
                    <a:lnTo>
                      <a:pt x="4352716" y="5118673"/>
                    </a:lnTo>
                    <a:lnTo>
                      <a:pt x="4354268" y="5118230"/>
                    </a:lnTo>
                    <a:lnTo>
                      <a:pt x="4362800" y="5116789"/>
                    </a:lnTo>
                    <a:lnTo>
                      <a:pt x="4363576" y="5117010"/>
                    </a:lnTo>
                    <a:lnTo>
                      <a:pt x="4364130" y="5117897"/>
                    </a:lnTo>
                    <a:lnTo>
                      <a:pt x="4364130" y="5119005"/>
                    </a:lnTo>
                    <a:cubicBezTo>
                      <a:pt x="4364130" y="5119005"/>
                      <a:pt x="4364130" y="5120113"/>
                      <a:pt x="4364130" y="5120113"/>
                    </a:cubicBezTo>
                    <a:lnTo>
                      <a:pt x="4364130" y="5120778"/>
                    </a:lnTo>
                    <a:cubicBezTo>
                      <a:pt x="4364130" y="5120778"/>
                      <a:pt x="4366901" y="5122773"/>
                      <a:pt x="4366901" y="5122773"/>
                    </a:cubicBezTo>
                    <a:lnTo>
                      <a:pt x="4369893" y="5124324"/>
                    </a:lnTo>
                    <a:lnTo>
                      <a:pt x="4372995" y="5124546"/>
                    </a:lnTo>
                    <a:lnTo>
                      <a:pt x="4375544" y="5122662"/>
                    </a:lnTo>
                    <a:lnTo>
                      <a:pt x="4376875" y="5119448"/>
                    </a:lnTo>
                    <a:lnTo>
                      <a:pt x="4377872" y="5115570"/>
                    </a:lnTo>
                    <a:lnTo>
                      <a:pt x="4379312" y="5112245"/>
                    </a:lnTo>
                    <a:lnTo>
                      <a:pt x="4381750" y="5110916"/>
                    </a:lnTo>
                    <a:lnTo>
                      <a:pt x="4384299" y="5110251"/>
                    </a:lnTo>
                    <a:lnTo>
                      <a:pt x="4388842" y="5107480"/>
                    </a:lnTo>
                    <a:lnTo>
                      <a:pt x="4390505" y="5108921"/>
                    </a:lnTo>
                    <a:lnTo>
                      <a:pt x="4393939" y="5112467"/>
                    </a:lnTo>
                    <a:lnTo>
                      <a:pt x="4395380" y="5114794"/>
                    </a:lnTo>
                    <a:lnTo>
                      <a:pt x="4395713" y="5117232"/>
                    </a:lnTo>
                    <a:lnTo>
                      <a:pt x="4395935" y="5119559"/>
                    </a:lnTo>
                    <a:lnTo>
                      <a:pt x="4396710" y="5121554"/>
                    </a:lnTo>
                    <a:lnTo>
                      <a:pt x="4399038" y="5122773"/>
                    </a:lnTo>
                    <a:lnTo>
                      <a:pt x="4412890" y="5123105"/>
                    </a:lnTo>
                    <a:lnTo>
                      <a:pt x="4417765" y="5125433"/>
                    </a:lnTo>
                    <a:lnTo>
                      <a:pt x="4421310" y="5130087"/>
                    </a:lnTo>
                    <a:lnTo>
                      <a:pt x="4422198" y="5137622"/>
                    </a:lnTo>
                    <a:lnTo>
                      <a:pt x="4421532" y="5140947"/>
                    </a:lnTo>
                    <a:lnTo>
                      <a:pt x="4420314" y="5143606"/>
                    </a:lnTo>
                    <a:lnTo>
                      <a:pt x="4418651" y="5145712"/>
                    </a:lnTo>
                    <a:lnTo>
                      <a:pt x="4416768" y="5147596"/>
                    </a:lnTo>
                    <a:lnTo>
                      <a:pt x="4415881" y="5150034"/>
                    </a:lnTo>
                    <a:lnTo>
                      <a:pt x="4416324" y="5153358"/>
                    </a:lnTo>
                    <a:lnTo>
                      <a:pt x="4417432" y="5156572"/>
                    </a:lnTo>
                    <a:lnTo>
                      <a:pt x="4418762" y="5158677"/>
                    </a:lnTo>
                    <a:lnTo>
                      <a:pt x="4420868" y="5159120"/>
                    </a:lnTo>
                    <a:lnTo>
                      <a:pt x="4426631" y="5158677"/>
                    </a:lnTo>
                    <a:lnTo>
                      <a:pt x="4427739" y="5160450"/>
                    </a:lnTo>
                    <a:lnTo>
                      <a:pt x="4426962" y="5167321"/>
                    </a:lnTo>
                    <a:lnTo>
                      <a:pt x="4427295" y="5169759"/>
                    </a:lnTo>
                    <a:lnTo>
                      <a:pt x="4429290" y="5171753"/>
                    </a:lnTo>
                    <a:lnTo>
                      <a:pt x="4432172" y="5171975"/>
                    </a:lnTo>
                    <a:lnTo>
                      <a:pt x="4435495" y="5171088"/>
                    </a:lnTo>
                    <a:lnTo>
                      <a:pt x="4438709" y="5170756"/>
                    </a:lnTo>
                    <a:lnTo>
                      <a:pt x="4441036" y="5172972"/>
                    </a:lnTo>
                    <a:lnTo>
                      <a:pt x="4442920" y="5178846"/>
                    </a:lnTo>
                    <a:lnTo>
                      <a:pt x="4443917" y="5180951"/>
                    </a:lnTo>
                    <a:lnTo>
                      <a:pt x="4445913" y="5183167"/>
                    </a:lnTo>
                    <a:lnTo>
                      <a:pt x="4454446" y="5189705"/>
                    </a:lnTo>
                    <a:lnTo>
                      <a:pt x="4458877" y="5191589"/>
                    </a:lnTo>
                    <a:lnTo>
                      <a:pt x="4489684" y="5194360"/>
                    </a:lnTo>
                    <a:lnTo>
                      <a:pt x="4492122" y="5195135"/>
                    </a:lnTo>
                    <a:lnTo>
                      <a:pt x="4494006" y="5197573"/>
                    </a:lnTo>
                    <a:lnTo>
                      <a:pt x="4495336" y="5200233"/>
                    </a:lnTo>
                    <a:lnTo>
                      <a:pt x="4496665" y="5201895"/>
                    </a:lnTo>
                    <a:lnTo>
                      <a:pt x="4498328" y="5202671"/>
                    </a:lnTo>
                    <a:lnTo>
                      <a:pt x="4500322" y="5202671"/>
                    </a:lnTo>
                    <a:cubicBezTo>
                      <a:pt x="4500322" y="5202671"/>
                      <a:pt x="4511183" y="5200122"/>
                      <a:pt x="4511183" y="5200122"/>
                    </a:cubicBezTo>
                    <a:lnTo>
                      <a:pt x="4516944" y="5200122"/>
                    </a:lnTo>
                    <a:cubicBezTo>
                      <a:pt x="4516944" y="5200122"/>
                      <a:pt x="4521488" y="5203003"/>
                      <a:pt x="4521488" y="5203003"/>
                    </a:cubicBezTo>
                    <a:lnTo>
                      <a:pt x="4523705" y="5205663"/>
                    </a:lnTo>
                    <a:lnTo>
                      <a:pt x="4529688" y="5208101"/>
                    </a:lnTo>
                    <a:lnTo>
                      <a:pt x="4531129" y="5209209"/>
                    </a:lnTo>
                    <a:lnTo>
                      <a:pt x="4530796" y="5213863"/>
                    </a:lnTo>
                    <a:lnTo>
                      <a:pt x="4527915" y="5215193"/>
                    </a:lnTo>
                    <a:lnTo>
                      <a:pt x="4521488" y="5214195"/>
                    </a:lnTo>
                    <a:lnTo>
                      <a:pt x="4518496" y="5216855"/>
                    </a:lnTo>
                    <a:lnTo>
                      <a:pt x="4518496" y="5219515"/>
                    </a:lnTo>
                    <a:cubicBezTo>
                      <a:pt x="4518496" y="5219515"/>
                      <a:pt x="4520158" y="5222174"/>
                      <a:pt x="4520158" y="5222174"/>
                    </a:cubicBezTo>
                    <a:lnTo>
                      <a:pt x="4526585" y="5227937"/>
                    </a:lnTo>
                    <a:lnTo>
                      <a:pt x="4530243" y="5226164"/>
                    </a:lnTo>
                    <a:lnTo>
                      <a:pt x="4533899" y="5222285"/>
                    </a:lnTo>
                    <a:lnTo>
                      <a:pt x="4537778" y="5219071"/>
                    </a:lnTo>
                    <a:lnTo>
                      <a:pt x="4543540" y="5218074"/>
                    </a:lnTo>
                    <a:lnTo>
                      <a:pt x="4549525" y="5218406"/>
                    </a:lnTo>
                    <a:lnTo>
                      <a:pt x="4555065" y="5217298"/>
                    </a:lnTo>
                    <a:lnTo>
                      <a:pt x="4559720" y="5212090"/>
                    </a:lnTo>
                    <a:lnTo>
                      <a:pt x="4564595" y="5201452"/>
                    </a:lnTo>
                    <a:lnTo>
                      <a:pt x="4566036" y="5199014"/>
                    </a:lnTo>
                    <a:lnTo>
                      <a:pt x="4569692" y="5194692"/>
                    </a:lnTo>
                    <a:lnTo>
                      <a:pt x="4570911" y="5192254"/>
                    </a:lnTo>
                    <a:lnTo>
                      <a:pt x="4571466" y="5189151"/>
                    </a:lnTo>
                    <a:lnTo>
                      <a:pt x="4570802" y="5182835"/>
                    </a:lnTo>
                    <a:lnTo>
                      <a:pt x="4570802" y="5179289"/>
                    </a:lnTo>
                    <a:cubicBezTo>
                      <a:pt x="4570802" y="5179289"/>
                      <a:pt x="4571466" y="5176186"/>
                      <a:pt x="4571466" y="5176186"/>
                    </a:cubicBezTo>
                    <a:lnTo>
                      <a:pt x="4576231" y="5164328"/>
                    </a:lnTo>
                    <a:lnTo>
                      <a:pt x="4577007" y="5162888"/>
                    </a:lnTo>
                    <a:lnTo>
                      <a:pt x="4578004" y="5161780"/>
                    </a:lnTo>
                    <a:lnTo>
                      <a:pt x="4582880" y="5159896"/>
                    </a:lnTo>
                    <a:lnTo>
                      <a:pt x="4589862" y="5159342"/>
                    </a:lnTo>
                    <a:lnTo>
                      <a:pt x="4595845" y="5161558"/>
                    </a:lnTo>
                    <a:lnTo>
                      <a:pt x="4597618" y="5168097"/>
                    </a:lnTo>
                    <a:lnTo>
                      <a:pt x="4597951" y="5174635"/>
                    </a:lnTo>
                    <a:lnTo>
                      <a:pt x="4600388" y="5179732"/>
                    </a:lnTo>
                    <a:lnTo>
                      <a:pt x="4604156" y="5183721"/>
                    </a:lnTo>
                    <a:lnTo>
                      <a:pt x="4608256" y="5186935"/>
                    </a:lnTo>
                    <a:lnTo>
                      <a:pt x="4614462" y="5190038"/>
                    </a:lnTo>
                    <a:lnTo>
                      <a:pt x="4661892" y="5195689"/>
                    </a:lnTo>
                    <a:lnTo>
                      <a:pt x="4673195" y="5193916"/>
                    </a:lnTo>
                    <a:lnTo>
                      <a:pt x="4704555" y="5183278"/>
                    </a:lnTo>
                    <a:lnTo>
                      <a:pt x="4735915" y="5172640"/>
                    </a:lnTo>
                    <a:lnTo>
                      <a:pt x="4739573" y="5169094"/>
                    </a:lnTo>
                    <a:lnTo>
                      <a:pt x="4742122" y="5163664"/>
                    </a:lnTo>
                    <a:lnTo>
                      <a:pt x="4743784" y="5156128"/>
                    </a:lnTo>
                    <a:lnTo>
                      <a:pt x="4745445" y="5139949"/>
                    </a:lnTo>
                    <a:lnTo>
                      <a:pt x="4746444" y="5134962"/>
                    </a:lnTo>
                    <a:lnTo>
                      <a:pt x="4751874" y="5104932"/>
                    </a:lnTo>
                    <a:lnTo>
                      <a:pt x="4754200" y="5096510"/>
                    </a:lnTo>
                    <a:lnTo>
                      <a:pt x="4757968" y="5091523"/>
                    </a:lnTo>
                    <a:lnTo>
                      <a:pt x="4762955" y="5088753"/>
                    </a:lnTo>
                    <a:lnTo>
                      <a:pt x="4768938" y="5087090"/>
                    </a:lnTo>
                    <a:lnTo>
                      <a:pt x="4766944" y="5086204"/>
                    </a:lnTo>
                    <a:lnTo>
                      <a:pt x="4760960" y="5083544"/>
                    </a:lnTo>
                    <a:lnTo>
                      <a:pt x="4757525" y="5080331"/>
                    </a:lnTo>
                    <a:lnTo>
                      <a:pt x="4754755" y="5075344"/>
                    </a:lnTo>
                    <a:lnTo>
                      <a:pt x="4750211" y="5061381"/>
                    </a:lnTo>
                    <a:lnTo>
                      <a:pt x="4747884" y="5057614"/>
                    </a:lnTo>
                    <a:lnTo>
                      <a:pt x="4747441" y="5056727"/>
                    </a:lnTo>
                    <a:lnTo>
                      <a:pt x="4743341" y="5055508"/>
                    </a:lnTo>
                    <a:lnTo>
                      <a:pt x="4738354" y="5052294"/>
                    </a:lnTo>
                    <a:lnTo>
                      <a:pt x="4734143" y="5050521"/>
                    </a:lnTo>
                    <a:lnTo>
                      <a:pt x="4732592" y="5050743"/>
                    </a:lnTo>
                    <a:lnTo>
                      <a:pt x="4729932" y="5051629"/>
                    </a:lnTo>
                    <a:lnTo>
                      <a:pt x="4728381" y="5051629"/>
                    </a:lnTo>
                    <a:cubicBezTo>
                      <a:pt x="4728381" y="5051629"/>
                      <a:pt x="4726829" y="5051297"/>
                      <a:pt x="4726829" y="5051297"/>
                    </a:cubicBezTo>
                    <a:lnTo>
                      <a:pt x="4722951" y="5049081"/>
                    </a:lnTo>
                    <a:lnTo>
                      <a:pt x="4720181" y="5048416"/>
                    </a:lnTo>
                    <a:lnTo>
                      <a:pt x="4712312" y="5049081"/>
                    </a:lnTo>
                    <a:lnTo>
                      <a:pt x="4709763" y="5048748"/>
                    </a:lnTo>
                    <a:lnTo>
                      <a:pt x="4705219" y="5047086"/>
                    </a:lnTo>
                    <a:lnTo>
                      <a:pt x="4702893" y="5046754"/>
                    </a:lnTo>
                    <a:lnTo>
                      <a:pt x="4699125" y="5046975"/>
                    </a:lnTo>
                    <a:lnTo>
                      <a:pt x="4697907" y="5046754"/>
                    </a:lnTo>
                    <a:lnTo>
                      <a:pt x="4696908" y="5046310"/>
                    </a:lnTo>
                    <a:lnTo>
                      <a:pt x="4696244" y="5045756"/>
                    </a:lnTo>
                    <a:lnTo>
                      <a:pt x="4695800" y="5045202"/>
                    </a:lnTo>
                    <a:lnTo>
                      <a:pt x="4695358" y="5044537"/>
                    </a:lnTo>
                    <a:lnTo>
                      <a:pt x="4694803" y="5043762"/>
                    </a:lnTo>
                    <a:lnTo>
                      <a:pt x="4694028" y="5042986"/>
                    </a:lnTo>
                    <a:lnTo>
                      <a:pt x="4690260" y="5040326"/>
                    </a:lnTo>
                    <a:lnTo>
                      <a:pt x="4688930" y="5038664"/>
                    </a:lnTo>
                    <a:lnTo>
                      <a:pt x="4687267" y="5035118"/>
                    </a:lnTo>
                    <a:lnTo>
                      <a:pt x="4686492" y="5032791"/>
                    </a:lnTo>
                    <a:lnTo>
                      <a:pt x="4686159" y="5031129"/>
                    </a:lnTo>
                    <a:lnTo>
                      <a:pt x="4686159" y="5025144"/>
                    </a:lnTo>
                    <a:cubicBezTo>
                      <a:pt x="4686159" y="5025144"/>
                      <a:pt x="4686492" y="5022817"/>
                      <a:pt x="4686492" y="5022817"/>
                    </a:cubicBezTo>
                    <a:lnTo>
                      <a:pt x="4684608" y="5022817"/>
                    </a:lnTo>
                    <a:cubicBezTo>
                      <a:pt x="4684608" y="5022817"/>
                      <a:pt x="4638621" y="5021599"/>
                      <a:pt x="4638621" y="5021599"/>
                    </a:cubicBezTo>
                    <a:lnTo>
                      <a:pt x="4637511" y="5021266"/>
                    </a:lnTo>
                    <a:lnTo>
                      <a:pt x="4636847" y="5019936"/>
                    </a:lnTo>
                    <a:lnTo>
                      <a:pt x="4636847" y="5018052"/>
                    </a:lnTo>
                    <a:cubicBezTo>
                      <a:pt x="4636847" y="5018052"/>
                      <a:pt x="4636293" y="5016390"/>
                      <a:pt x="4636293" y="5016390"/>
                    </a:cubicBezTo>
                    <a:lnTo>
                      <a:pt x="4635074" y="5015504"/>
                    </a:lnTo>
                    <a:lnTo>
                      <a:pt x="4622773" y="5013398"/>
                    </a:lnTo>
                    <a:lnTo>
                      <a:pt x="4620447" y="5011736"/>
                    </a:lnTo>
                    <a:lnTo>
                      <a:pt x="4620447" y="5007968"/>
                    </a:lnTo>
                    <a:cubicBezTo>
                      <a:pt x="4620447" y="5007968"/>
                      <a:pt x="4622330" y="5005641"/>
                      <a:pt x="4622330" y="5005641"/>
                    </a:cubicBezTo>
                    <a:lnTo>
                      <a:pt x="4627649" y="5003092"/>
                    </a:lnTo>
                    <a:lnTo>
                      <a:pt x="4629755" y="5001430"/>
                    </a:lnTo>
                    <a:lnTo>
                      <a:pt x="4630199" y="4999989"/>
                    </a:lnTo>
                    <a:lnTo>
                      <a:pt x="4630199" y="4996776"/>
                    </a:lnTo>
                    <a:cubicBezTo>
                      <a:pt x="4630199" y="4996776"/>
                      <a:pt x="4630752" y="4995667"/>
                      <a:pt x="4630752" y="4995667"/>
                    </a:cubicBezTo>
                    <a:lnTo>
                      <a:pt x="4632969" y="4994005"/>
                    </a:lnTo>
                    <a:lnTo>
                      <a:pt x="4634077" y="4992676"/>
                    </a:lnTo>
                    <a:lnTo>
                      <a:pt x="4634520" y="4991235"/>
                    </a:lnTo>
                    <a:lnTo>
                      <a:pt x="4631417" y="4987356"/>
                    </a:lnTo>
                    <a:lnTo>
                      <a:pt x="4611248" y="4982370"/>
                    </a:lnTo>
                    <a:lnTo>
                      <a:pt x="4599613" y="4973615"/>
                    </a:lnTo>
                    <a:lnTo>
                      <a:pt x="4595735" y="4972064"/>
                    </a:lnTo>
                    <a:lnTo>
                      <a:pt x="4594404" y="4973837"/>
                    </a:lnTo>
                    <a:lnTo>
                      <a:pt x="4593407" y="4976718"/>
                    </a:lnTo>
                    <a:lnTo>
                      <a:pt x="4590526" y="4978380"/>
                    </a:lnTo>
                    <a:lnTo>
                      <a:pt x="4586980" y="4977715"/>
                    </a:lnTo>
                    <a:lnTo>
                      <a:pt x="4584654" y="4975388"/>
                    </a:lnTo>
                    <a:lnTo>
                      <a:pt x="4579444" y="4963421"/>
                    </a:lnTo>
                    <a:lnTo>
                      <a:pt x="4578447" y="4960539"/>
                    </a:lnTo>
                    <a:lnTo>
                      <a:pt x="4578669" y="4957547"/>
                    </a:lnTo>
                    <a:lnTo>
                      <a:pt x="4580443" y="4953225"/>
                    </a:lnTo>
                    <a:lnTo>
                      <a:pt x="4580443" y="4953225"/>
                    </a:lnTo>
                    <a:cubicBezTo>
                      <a:pt x="4580443" y="4953225"/>
                      <a:pt x="4583433" y="4953225"/>
                      <a:pt x="4583433" y="4953225"/>
                    </a:cubicBezTo>
                    <a:lnTo>
                      <a:pt x="4603048" y="4953225"/>
                    </a:lnTo>
                    <a:cubicBezTo>
                      <a:pt x="4603048" y="4953225"/>
                      <a:pt x="4619448" y="4935384"/>
                      <a:pt x="4619448" y="4935384"/>
                    </a:cubicBezTo>
                    <a:lnTo>
                      <a:pt x="4628314" y="4928070"/>
                    </a:lnTo>
                    <a:lnTo>
                      <a:pt x="4637511" y="4923970"/>
                    </a:lnTo>
                    <a:lnTo>
                      <a:pt x="4643829" y="4924192"/>
                    </a:lnTo>
                    <a:lnTo>
                      <a:pt x="4650144" y="4925522"/>
                    </a:lnTo>
                    <a:lnTo>
                      <a:pt x="4656240" y="4925300"/>
                    </a:lnTo>
                    <a:lnTo>
                      <a:pt x="4662002" y="4920646"/>
                    </a:lnTo>
                    <a:lnTo>
                      <a:pt x="4666545" y="4913110"/>
                    </a:lnTo>
                    <a:lnTo>
                      <a:pt x="4668651" y="4911226"/>
                    </a:lnTo>
                    <a:lnTo>
                      <a:pt x="4679511" y="4906572"/>
                    </a:lnTo>
                    <a:lnTo>
                      <a:pt x="4681727" y="4904910"/>
                    </a:lnTo>
                    <a:lnTo>
                      <a:pt x="4687489" y="4898483"/>
                    </a:lnTo>
                    <a:lnTo>
                      <a:pt x="4689595" y="4896709"/>
                    </a:lnTo>
                    <a:lnTo>
                      <a:pt x="4694471" y="4893828"/>
                    </a:lnTo>
                    <a:lnTo>
                      <a:pt x="4698017" y="4890171"/>
                    </a:lnTo>
                    <a:lnTo>
                      <a:pt x="4691036" y="4880420"/>
                    </a:lnTo>
                    <a:lnTo>
                      <a:pt x="4689152" y="4877760"/>
                    </a:lnTo>
                    <a:lnTo>
                      <a:pt x="4688487" y="4874436"/>
                    </a:lnTo>
                    <a:lnTo>
                      <a:pt x="4687933" y="4866790"/>
                    </a:lnTo>
                    <a:lnTo>
                      <a:pt x="4687158" y="4863465"/>
                    </a:lnTo>
                    <a:lnTo>
                      <a:pt x="4686270" y="4861692"/>
                    </a:lnTo>
                    <a:lnTo>
                      <a:pt x="4684830" y="4860694"/>
                    </a:lnTo>
                    <a:lnTo>
                      <a:pt x="4674303" y="4857038"/>
                    </a:lnTo>
                    <a:lnTo>
                      <a:pt x="4672418" y="4855376"/>
                    </a:lnTo>
                    <a:lnTo>
                      <a:pt x="4671865" y="4852273"/>
                    </a:lnTo>
                    <a:lnTo>
                      <a:pt x="4672418" y="4843407"/>
                    </a:lnTo>
                    <a:lnTo>
                      <a:pt x="4672418" y="4839751"/>
                    </a:lnTo>
                    <a:cubicBezTo>
                      <a:pt x="4672418" y="4839751"/>
                      <a:pt x="4671754" y="4836869"/>
                      <a:pt x="4671754" y="4836869"/>
                    </a:cubicBezTo>
                    <a:lnTo>
                      <a:pt x="4671200" y="4835650"/>
                    </a:lnTo>
                    <a:lnTo>
                      <a:pt x="4670092" y="4835429"/>
                    </a:lnTo>
                    <a:lnTo>
                      <a:pt x="4664218" y="4836093"/>
                    </a:lnTo>
                    <a:lnTo>
                      <a:pt x="4662224" y="4836093"/>
                    </a:lnTo>
                    <a:cubicBezTo>
                      <a:pt x="4662224" y="4836093"/>
                      <a:pt x="4660784" y="4834764"/>
                      <a:pt x="4660784" y="4834764"/>
                    </a:cubicBezTo>
                    <a:lnTo>
                      <a:pt x="4660118" y="4833212"/>
                    </a:lnTo>
                    <a:lnTo>
                      <a:pt x="4659896" y="4831993"/>
                    </a:lnTo>
                    <a:lnTo>
                      <a:pt x="4659343" y="4830996"/>
                    </a:lnTo>
                    <a:lnTo>
                      <a:pt x="4657902" y="4829999"/>
                    </a:lnTo>
                    <a:lnTo>
                      <a:pt x="4656793" y="4829001"/>
                    </a:lnTo>
                    <a:lnTo>
                      <a:pt x="4656351" y="4827450"/>
                    </a:lnTo>
                    <a:lnTo>
                      <a:pt x="4656351" y="4825455"/>
                    </a:lnTo>
                    <a:cubicBezTo>
                      <a:pt x="4656351" y="4825455"/>
                      <a:pt x="4656351" y="4823350"/>
                      <a:pt x="4656351" y="4823350"/>
                    </a:cubicBezTo>
                    <a:lnTo>
                      <a:pt x="4658899" y="4815703"/>
                    </a:lnTo>
                    <a:lnTo>
                      <a:pt x="4663664" y="4812712"/>
                    </a:lnTo>
                    <a:lnTo>
                      <a:pt x="4669204" y="4811382"/>
                    </a:lnTo>
                    <a:lnTo>
                      <a:pt x="4673970" y="4808833"/>
                    </a:lnTo>
                    <a:lnTo>
                      <a:pt x="4675522" y="4806506"/>
                    </a:lnTo>
                    <a:lnTo>
                      <a:pt x="4678181" y="4801187"/>
                    </a:lnTo>
                    <a:lnTo>
                      <a:pt x="4680176" y="4798749"/>
                    </a:lnTo>
                    <a:lnTo>
                      <a:pt x="4699790" y="4780575"/>
                    </a:lnTo>
                    <a:lnTo>
                      <a:pt x="4690370" y="4771488"/>
                    </a:lnTo>
                    <a:lnTo>
                      <a:pt x="4690370" y="4771488"/>
                    </a:lnTo>
                    <a:cubicBezTo>
                      <a:pt x="4690370" y="4771488"/>
                      <a:pt x="4690370" y="4771266"/>
                      <a:pt x="4690370" y="4771266"/>
                    </a:cubicBezTo>
                    <a:lnTo>
                      <a:pt x="4699125" y="4771266"/>
                    </a:lnTo>
                    <a:cubicBezTo>
                      <a:pt x="4699125" y="4771266"/>
                      <a:pt x="4703225" y="4770048"/>
                      <a:pt x="4703225" y="4770048"/>
                    </a:cubicBezTo>
                    <a:lnTo>
                      <a:pt x="4706993" y="4767388"/>
                    </a:lnTo>
                    <a:lnTo>
                      <a:pt x="4706993" y="4767388"/>
                    </a:lnTo>
                    <a:cubicBezTo>
                      <a:pt x="4706993" y="4767388"/>
                      <a:pt x="4706993" y="4767388"/>
                      <a:pt x="4706993" y="4767388"/>
                    </a:cubicBezTo>
                    <a:lnTo>
                      <a:pt x="4710760" y="4764174"/>
                    </a:lnTo>
                    <a:lnTo>
                      <a:pt x="4714640" y="4763510"/>
                    </a:lnTo>
                    <a:lnTo>
                      <a:pt x="4718518" y="4764728"/>
                    </a:lnTo>
                    <a:lnTo>
                      <a:pt x="4722396" y="4767277"/>
                    </a:lnTo>
                    <a:lnTo>
                      <a:pt x="4725610" y="4768718"/>
                    </a:lnTo>
                    <a:lnTo>
                      <a:pt x="4729156" y="4769272"/>
                    </a:lnTo>
                    <a:lnTo>
                      <a:pt x="4732703" y="4768829"/>
                    </a:lnTo>
                    <a:lnTo>
                      <a:pt x="4735805" y="4767388"/>
                    </a:lnTo>
                    <a:lnTo>
                      <a:pt x="4741234" y="4762734"/>
                    </a:lnTo>
                    <a:lnTo>
                      <a:pt x="4744005" y="4761958"/>
                    </a:lnTo>
                    <a:lnTo>
                      <a:pt x="4747330" y="4763620"/>
                    </a:lnTo>
                    <a:lnTo>
                      <a:pt x="4751430" y="4767388"/>
                    </a:lnTo>
                    <a:lnTo>
                      <a:pt x="4758189" y="4774259"/>
                    </a:lnTo>
                    <a:lnTo>
                      <a:pt x="4761736" y="4775699"/>
                    </a:lnTo>
                    <a:lnTo>
                      <a:pt x="4765282" y="4773483"/>
                    </a:lnTo>
                    <a:lnTo>
                      <a:pt x="4767499" y="4771488"/>
                    </a:lnTo>
                    <a:lnTo>
                      <a:pt x="4769715" y="4770934"/>
                    </a:lnTo>
                    <a:lnTo>
                      <a:pt x="4774479" y="4771599"/>
                    </a:lnTo>
                    <a:lnTo>
                      <a:pt x="4786004" y="4770048"/>
                    </a:lnTo>
                    <a:lnTo>
                      <a:pt x="4790215" y="4771599"/>
                    </a:lnTo>
                    <a:lnTo>
                      <a:pt x="4796532" y="4776586"/>
                    </a:lnTo>
                    <a:lnTo>
                      <a:pt x="4796532" y="4739241"/>
                    </a:lnTo>
                    <a:lnTo>
                      <a:pt x="4787889" y="4737468"/>
                    </a:lnTo>
                    <a:lnTo>
                      <a:pt x="4779799" y="4734033"/>
                    </a:lnTo>
                    <a:lnTo>
                      <a:pt x="4773149" y="4727605"/>
                    </a:lnTo>
                    <a:lnTo>
                      <a:pt x="4768496" y="4720956"/>
                    </a:lnTo>
                    <a:lnTo>
                      <a:pt x="4766058" y="4720070"/>
                    </a:lnTo>
                    <a:lnTo>
                      <a:pt x="4755197" y="4726054"/>
                    </a:lnTo>
                    <a:lnTo>
                      <a:pt x="4751430" y="4726608"/>
                    </a:lnTo>
                    <a:lnTo>
                      <a:pt x="4747330" y="4725389"/>
                    </a:lnTo>
                    <a:lnTo>
                      <a:pt x="4736248" y="4716524"/>
                    </a:lnTo>
                    <a:lnTo>
                      <a:pt x="4732259" y="4714972"/>
                    </a:lnTo>
                    <a:lnTo>
                      <a:pt x="4721510" y="4714972"/>
                    </a:lnTo>
                    <a:cubicBezTo>
                      <a:pt x="4721510" y="4714972"/>
                      <a:pt x="4716191" y="4713754"/>
                      <a:pt x="4716191" y="4713754"/>
                    </a:cubicBezTo>
                    <a:lnTo>
                      <a:pt x="4711648" y="4709432"/>
                    </a:lnTo>
                    <a:lnTo>
                      <a:pt x="4709430" y="4704888"/>
                    </a:lnTo>
                    <a:lnTo>
                      <a:pt x="4708433" y="4700123"/>
                    </a:lnTo>
                    <a:lnTo>
                      <a:pt x="4708877" y="4695358"/>
                    </a:lnTo>
                    <a:lnTo>
                      <a:pt x="4710982" y="4690925"/>
                    </a:lnTo>
                    <a:lnTo>
                      <a:pt x="4716080" y="4683390"/>
                    </a:lnTo>
                    <a:lnTo>
                      <a:pt x="4717077" y="4680841"/>
                    </a:lnTo>
                    <a:lnTo>
                      <a:pt x="4717632" y="4678514"/>
                    </a:lnTo>
                    <a:lnTo>
                      <a:pt x="4718074" y="4672641"/>
                    </a:lnTo>
                    <a:lnTo>
                      <a:pt x="4719959" y="4670646"/>
                    </a:lnTo>
                    <a:lnTo>
                      <a:pt x="4722840" y="4669981"/>
                    </a:lnTo>
                    <a:lnTo>
                      <a:pt x="4725832" y="4670646"/>
                    </a:lnTo>
                    <a:lnTo>
                      <a:pt x="4728048" y="4672641"/>
                    </a:lnTo>
                    <a:lnTo>
                      <a:pt x="4730486" y="4676852"/>
                    </a:lnTo>
                    <a:lnTo>
                      <a:pt x="4733367" y="4680841"/>
                    </a:lnTo>
                    <a:lnTo>
                      <a:pt x="4736581" y="4683390"/>
                    </a:lnTo>
                    <a:lnTo>
                      <a:pt x="4740016" y="4683390"/>
                    </a:lnTo>
                    <a:cubicBezTo>
                      <a:pt x="4740016" y="4683390"/>
                      <a:pt x="4742897" y="4681395"/>
                      <a:pt x="4742897" y="4681395"/>
                    </a:cubicBezTo>
                    <a:lnTo>
                      <a:pt x="4748659" y="4675190"/>
                    </a:lnTo>
                    <a:lnTo>
                      <a:pt x="4751652" y="4672641"/>
                    </a:lnTo>
                    <a:lnTo>
                      <a:pt x="4756306" y="4670092"/>
                    </a:lnTo>
                    <a:lnTo>
                      <a:pt x="4753203" y="4657570"/>
                    </a:lnTo>
                    <a:lnTo>
                      <a:pt x="4751874" y="4654910"/>
                    </a:lnTo>
                    <a:lnTo>
                      <a:pt x="4750322" y="4654245"/>
                    </a:lnTo>
                    <a:lnTo>
                      <a:pt x="4737578" y="4654245"/>
                    </a:lnTo>
                    <a:cubicBezTo>
                      <a:pt x="4737578" y="4654245"/>
                      <a:pt x="4734254" y="4655465"/>
                      <a:pt x="4734254" y="4655465"/>
                    </a:cubicBezTo>
                    <a:lnTo>
                      <a:pt x="4729156" y="4662557"/>
                    </a:lnTo>
                    <a:lnTo>
                      <a:pt x="4725167" y="4663111"/>
                    </a:lnTo>
                    <a:lnTo>
                      <a:pt x="4709210" y="4659232"/>
                    </a:lnTo>
                    <a:lnTo>
                      <a:pt x="4707104" y="4657902"/>
                    </a:lnTo>
                    <a:lnTo>
                      <a:pt x="4706329" y="4656683"/>
                    </a:lnTo>
                    <a:lnTo>
                      <a:pt x="4705110" y="4653581"/>
                    </a:lnTo>
                    <a:lnTo>
                      <a:pt x="4704333" y="4652251"/>
                    </a:lnTo>
                    <a:lnTo>
                      <a:pt x="4698682" y="4650478"/>
                    </a:lnTo>
                    <a:lnTo>
                      <a:pt x="4682836" y="4649480"/>
                    </a:lnTo>
                    <a:lnTo>
                      <a:pt x="4679733" y="4645824"/>
                    </a:lnTo>
                    <a:lnTo>
                      <a:pt x="4682503" y="4641169"/>
                    </a:lnTo>
                    <a:lnTo>
                      <a:pt x="4694138" y="4645269"/>
                    </a:lnTo>
                    <a:lnTo>
                      <a:pt x="4698128" y="4641724"/>
                    </a:lnTo>
                    <a:lnTo>
                      <a:pt x="4698349" y="4639396"/>
                    </a:lnTo>
                    <a:lnTo>
                      <a:pt x="4698349" y="4636958"/>
                    </a:lnTo>
                    <a:cubicBezTo>
                      <a:pt x="4698349" y="4636958"/>
                      <a:pt x="4698349" y="4634631"/>
                      <a:pt x="4698349" y="4634631"/>
                    </a:cubicBezTo>
                    <a:lnTo>
                      <a:pt x="4699236" y="4632415"/>
                    </a:lnTo>
                    <a:lnTo>
                      <a:pt x="4701010" y="4631307"/>
                    </a:lnTo>
                    <a:lnTo>
                      <a:pt x="4705441" y="4630642"/>
                    </a:lnTo>
                    <a:lnTo>
                      <a:pt x="4706440" y="4628536"/>
                    </a:lnTo>
                    <a:lnTo>
                      <a:pt x="4707769" y="4623993"/>
                    </a:lnTo>
                    <a:lnTo>
                      <a:pt x="4710540" y="4620558"/>
                    </a:lnTo>
                    <a:lnTo>
                      <a:pt x="4713641" y="4617566"/>
                    </a:lnTo>
                    <a:lnTo>
                      <a:pt x="4715969" y="4614463"/>
                    </a:lnTo>
                    <a:lnTo>
                      <a:pt x="4716301" y="4610141"/>
                    </a:lnTo>
                    <a:lnTo>
                      <a:pt x="4713531" y="4607592"/>
                    </a:lnTo>
                    <a:lnTo>
                      <a:pt x="4709541" y="4605819"/>
                    </a:lnTo>
                    <a:lnTo>
                      <a:pt x="4706440" y="4603825"/>
                    </a:lnTo>
                    <a:lnTo>
                      <a:pt x="4704222" y="4600389"/>
                    </a:lnTo>
                    <a:lnTo>
                      <a:pt x="4703115" y="4599392"/>
                    </a:lnTo>
                    <a:lnTo>
                      <a:pt x="4700899" y="4598838"/>
                    </a:lnTo>
                    <a:lnTo>
                      <a:pt x="4693474" y="4598616"/>
                    </a:lnTo>
                    <a:lnTo>
                      <a:pt x="4691036" y="4597951"/>
                    </a:lnTo>
                    <a:lnTo>
                      <a:pt x="4690260" y="4595957"/>
                    </a:lnTo>
                    <a:lnTo>
                      <a:pt x="4690038" y="4593740"/>
                    </a:lnTo>
                    <a:lnTo>
                      <a:pt x="4690260" y="4591524"/>
                    </a:lnTo>
                    <a:lnTo>
                      <a:pt x="4690925" y="4589419"/>
                    </a:lnTo>
                    <a:lnTo>
                      <a:pt x="4692919" y="4586537"/>
                    </a:lnTo>
                    <a:lnTo>
                      <a:pt x="4695358" y="4585097"/>
                    </a:lnTo>
                    <a:lnTo>
                      <a:pt x="4700566" y="4583878"/>
                    </a:lnTo>
                    <a:lnTo>
                      <a:pt x="4704222" y="4583656"/>
                    </a:lnTo>
                    <a:lnTo>
                      <a:pt x="4709763" y="4584875"/>
                    </a:lnTo>
                    <a:lnTo>
                      <a:pt x="4710540" y="4585762"/>
                    </a:lnTo>
                    <a:lnTo>
                      <a:pt x="4710982" y="4587091"/>
                    </a:lnTo>
                    <a:lnTo>
                      <a:pt x="4711869" y="4588975"/>
                    </a:lnTo>
                    <a:lnTo>
                      <a:pt x="4713421" y="4591302"/>
                    </a:lnTo>
                    <a:lnTo>
                      <a:pt x="4715304" y="4593075"/>
                    </a:lnTo>
                    <a:lnTo>
                      <a:pt x="4717299" y="4593075"/>
                    </a:lnTo>
                    <a:cubicBezTo>
                      <a:pt x="4717299" y="4593075"/>
                      <a:pt x="4719182" y="4589419"/>
                      <a:pt x="4719182" y="4589419"/>
                    </a:cubicBezTo>
                    <a:lnTo>
                      <a:pt x="4719515" y="4586094"/>
                    </a:lnTo>
                    <a:lnTo>
                      <a:pt x="4718851" y="4582770"/>
                    </a:lnTo>
                    <a:lnTo>
                      <a:pt x="4716523" y="4576564"/>
                    </a:lnTo>
                    <a:lnTo>
                      <a:pt x="4716080" y="4575456"/>
                    </a:lnTo>
                    <a:lnTo>
                      <a:pt x="4715193" y="4571577"/>
                    </a:lnTo>
                    <a:lnTo>
                      <a:pt x="4721621" y="4571134"/>
                    </a:lnTo>
                    <a:lnTo>
                      <a:pt x="4724502" y="4569583"/>
                    </a:lnTo>
                    <a:close/>
                    <a:moveTo>
                      <a:pt x="3942810" y="1005095"/>
                    </a:moveTo>
                    <a:lnTo>
                      <a:pt x="3940483" y="1002436"/>
                    </a:lnTo>
                    <a:lnTo>
                      <a:pt x="3928183" y="994346"/>
                    </a:lnTo>
                    <a:lnTo>
                      <a:pt x="3923085" y="993017"/>
                    </a:lnTo>
                    <a:lnTo>
                      <a:pt x="3922531" y="993017"/>
                    </a:lnTo>
                    <a:cubicBezTo>
                      <a:pt x="3922531" y="993017"/>
                      <a:pt x="3921201" y="993792"/>
                      <a:pt x="3921201" y="993792"/>
                    </a:cubicBezTo>
                    <a:lnTo>
                      <a:pt x="3919872" y="995344"/>
                    </a:lnTo>
                    <a:lnTo>
                      <a:pt x="3920204" y="997117"/>
                    </a:lnTo>
                    <a:lnTo>
                      <a:pt x="3921866" y="999222"/>
                    </a:lnTo>
                    <a:lnTo>
                      <a:pt x="3923861" y="1000884"/>
                    </a:lnTo>
                    <a:lnTo>
                      <a:pt x="3941813" y="1006425"/>
                    </a:lnTo>
                    <a:lnTo>
                      <a:pt x="3942810" y="1005095"/>
                    </a:lnTo>
                    <a:close/>
                    <a:moveTo>
                      <a:pt x="2309614" y="2167216"/>
                    </a:moveTo>
                    <a:lnTo>
                      <a:pt x="2305403" y="2167659"/>
                    </a:lnTo>
                    <a:lnTo>
                      <a:pt x="2304738" y="2171316"/>
                    </a:lnTo>
                    <a:lnTo>
                      <a:pt x="2308949" y="2170873"/>
                    </a:lnTo>
                    <a:lnTo>
                      <a:pt x="2311386" y="2168768"/>
                    </a:lnTo>
                    <a:lnTo>
                      <a:pt x="2309614" y="2167105"/>
                    </a:lnTo>
                    <a:close/>
                    <a:moveTo>
                      <a:pt x="2327566" y="2169654"/>
                    </a:moveTo>
                    <a:lnTo>
                      <a:pt x="2331001" y="2171316"/>
                    </a:lnTo>
                    <a:lnTo>
                      <a:pt x="2333993" y="2173422"/>
                    </a:lnTo>
                    <a:lnTo>
                      <a:pt x="2339755" y="2178963"/>
                    </a:lnTo>
                    <a:lnTo>
                      <a:pt x="2343523" y="2185722"/>
                    </a:lnTo>
                    <a:lnTo>
                      <a:pt x="2345740" y="2191817"/>
                    </a:lnTo>
                    <a:lnTo>
                      <a:pt x="2348066" y="2195252"/>
                    </a:lnTo>
                    <a:lnTo>
                      <a:pt x="2353053" y="2197801"/>
                    </a:lnTo>
                    <a:lnTo>
                      <a:pt x="2356045" y="2197580"/>
                    </a:lnTo>
                    <a:lnTo>
                      <a:pt x="2357264" y="2194033"/>
                    </a:lnTo>
                    <a:lnTo>
                      <a:pt x="2357264" y="2191596"/>
                    </a:lnTo>
                    <a:cubicBezTo>
                      <a:pt x="2357264" y="2191596"/>
                      <a:pt x="2356821" y="2188714"/>
                      <a:pt x="2356821" y="2188714"/>
                    </a:cubicBezTo>
                    <a:lnTo>
                      <a:pt x="2356599" y="2175860"/>
                    </a:lnTo>
                    <a:lnTo>
                      <a:pt x="2355159" y="2169322"/>
                    </a:lnTo>
                    <a:lnTo>
                      <a:pt x="2352388" y="2163338"/>
                    </a:lnTo>
                    <a:lnTo>
                      <a:pt x="2348953" y="2159570"/>
                    </a:lnTo>
                    <a:lnTo>
                      <a:pt x="2336320" y="2156467"/>
                    </a:lnTo>
                    <a:lnTo>
                      <a:pt x="2323687" y="2157243"/>
                    </a:lnTo>
                    <a:lnTo>
                      <a:pt x="2316816" y="2160456"/>
                    </a:lnTo>
                    <a:lnTo>
                      <a:pt x="2315043" y="2162784"/>
                    </a:lnTo>
                    <a:lnTo>
                      <a:pt x="2319698" y="2163670"/>
                    </a:lnTo>
                    <a:lnTo>
                      <a:pt x="2327566" y="2169654"/>
                    </a:lnTo>
                    <a:close/>
                    <a:moveTo>
                      <a:pt x="3884632" y="1138074"/>
                    </a:moveTo>
                    <a:lnTo>
                      <a:pt x="3883635" y="1138517"/>
                    </a:lnTo>
                    <a:lnTo>
                      <a:pt x="3881973" y="1140512"/>
                    </a:lnTo>
                    <a:lnTo>
                      <a:pt x="3881418" y="1143061"/>
                    </a:lnTo>
                    <a:lnTo>
                      <a:pt x="3881751" y="1145498"/>
                    </a:lnTo>
                    <a:lnTo>
                      <a:pt x="3882083" y="1148934"/>
                    </a:lnTo>
                    <a:lnTo>
                      <a:pt x="3882859" y="1152369"/>
                    </a:lnTo>
                    <a:lnTo>
                      <a:pt x="3885297" y="1155472"/>
                    </a:lnTo>
                    <a:lnTo>
                      <a:pt x="3888954" y="1158353"/>
                    </a:lnTo>
                    <a:lnTo>
                      <a:pt x="3893276" y="1156580"/>
                    </a:lnTo>
                    <a:lnTo>
                      <a:pt x="3896379" y="1147161"/>
                    </a:lnTo>
                    <a:lnTo>
                      <a:pt x="3897044" y="1140512"/>
                    </a:lnTo>
                    <a:lnTo>
                      <a:pt x="3894273" y="1136744"/>
                    </a:lnTo>
                    <a:lnTo>
                      <a:pt x="3888068" y="1135525"/>
                    </a:lnTo>
                    <a:lnTo>
                      <a:pt x="3884632" y="1138074"/>
                    </a:lnTo>
                    <a:close/>
                    <a:moveTo>
                      <a:pt x="936611" y="3328894"/>
                    </a:moveTo>
                    <a:lnTo>
                      <a:pt x="938716" y="3328894"/>
                    </a:lnTo>
                    <a:cubicBezTo>
                      <a:pt x="938716" y="3328894"/>
                      <a:pt x="938716" y="3326899"/>
                      <a:pt x="938716" y="3326899"/>
                    </a:cubicBezTo>
                    <a:lnTo>
                      <a:pt x="937941" y="3325237"/>
                    </a:lnTo>
                    <a:lnTo>
                      <a:pt x="936168" y="3324683"/>
                    </a:lnTo>
                    <a:lnTo>
                      <a:pt x="932955" y="3321801"/>
                    </a:lnTo>
                    <a:lnTo>
                      <a:pt x="930627" y="3320804"/>
                    </a:lnTo>
                    <a:lnTo>
                      <a:pt x="929408" y="3323242"/>
                    </a:lnTo>
                    <a:lnTo>
                      <a:pt x="929187" y="3325569"/>
                    </a:lnTo>
                    <a:lnTo>
                      <a:pt x="928633" y="3328007"/>
                    </a:lnTo>
                    <a:lnTo>
                      <a:pt x="928854" y="3330224"/>
                    </a:lnTo>
                    <a:lnTo>
                      <a:pt x="930627" y="3331775"/>
                    </a:lnTo>
                    <a:lnTo>
                      <a:pt x="936722" y="3329004"/>
                    </a:lnTo>
                    <a:close/>
                    <a:moveTo>
                      <a:pt x="3199572" y="6307944"/>
                    </a:moveTo>
                    <a:lnTo>
                      <a:pt x="3196690" y="6308165"/>
                    </a:lnTo>
                    <a:lnTo>
                      <a:pt x="3193033" y="6308940"/>
                    </a:lnTo>
                    <a:lnTo>
                      <a:pt x="3179957" y="6308719"/>
                    </a:lnTo>
                    <a:lnTo>
                      <a:pt x="3176744" y="6311046"/>
                    </a:lnTo>
                    <a:lnTo>
                      <a:pt x="3175746" y="6314038"/>
                    </a:lnTo>
                    <a:lnTo>
                      <a:pt x="3176300" y="6315589"/>
                    </a:lnTo>
                    <a:lnTo>
                      <a:pt x="3177409" y="6316920"/>
                    </a:lnTo>
                    <a:lnTo>
                      <a:pt x="3178849" y="6317141"/>
                    </a:lnTo>
                    <a:lnTo>
                      <a:pt x="3180844" y="6315922"/>
                    </a:lnTo>
                    <a:lnTo>
                      <a:pt x="3181620" y="6315922"/>
                    </a:lnTo>
                    <a:cubicBezTo>
                      <a:pt x="3181620" y="6315922"/>
                      <a:pt x="3182063" y="6317695"/>
                      <a:pt x="3182063" y="6317695"/>
                    </a:cubicBezTo>
                    <a:lnTo>
                      <a:pt x="3183171" y="6318138"/>
                    </a:lnTo>
                    <a:lnTo>
                      <a:pt x="3184944" y="6318138"/>
                    </a:lnTo>
                    <a:cubicBezTo>
                      <a:pt x="3184944" y="6318138"/>
                      <a:pt x="3189044" y="6319690"/>
                      <a:pt x="3189044" y="6319690"/>
                    </a:cubicBezTo>
                    <a:lnTo>
                      <a:pt x="3190928" y="6319468"/>
                    </a:lnTo>
                    <a:lnTo>
                      <a:pt x="3202674" y="6310824"/>
                    </a:lnTo>
                    <a:lnTo>
                      <a:pt x="3202674" y="6309605"/>
                    </a:lnTo>
                    <a:cubicBezTo>
                      <a:pt x="3202674" y="6309605"/>
                      <a:pt x="3202120" y="6309162"/>
                      <a:pt x="3202120" y="6309162"/>
                    </a:cubicBezTo>
                    <a:lnTo>
                      <a:pt x="3200901" y="6308387"/>
                    </a:lnTo>
                    <a:lnTo>
                      <a:pt x="3199461" y="6308165"/>
                    </a:lnTo>
                    <a:close/>
                    <a:moveTo>
                      <a:pt x="3208437" y="6056614"/>
                    </a:moveTo>
                    <a:lnTo>
                      <a:pt x="3208437" y="6058054"/>
                    </a:lnTo>
                    <a:cubicBezTo>
                      <a:pt x="3208437" y="6058054"/>
                      <a:pt x="3209767" y="6063817"/>
                      <a:pt x="3209767" y="6063817"/>
                    </a:cubicBezTo>
                    <a:lnTo>
                      <a:pt x="3211540" y="6069358"/>
                    </a:lnTo>
                    <a:lnTo>
                      <a:pt x="3213313" y="6073236"/>
                    </a:lnTo>
                    <a:lnTo>
                      <a:pt x="3215640" y="6076561"/>
                    </a:lnTo>
                    <a:lnTo>
                      <a:pt x="3215972" y="6077004"/>
                    </a:lnTo>
                    <a:lnTo>
                      <a:pt x="3216748" y="6077669"/>
                    </a:lnTo>
                    <a:lnTo>
                      <a:pt x="3217413" y="6077669"/>
                    </a:lnTo>
                    <a:cubicBezTo>
                      <a:pt x="3217413" y="6077669"/>
                      <a:pt x="3217635" y="6077226"/>
                      <a:pt x="3217635" y="6077226"/>
                    </a:cubicBezTo>
                    <a:lnTo>
                      <a:pt x="3217635" y="6076782"/>
                    </a:lnTo>
                    <a:cubicBezTo>
                      <a:pt x="3217635" y="6076782"/>
                      <a:pt x="3217413" y="6074566"/>
                      <a:pt x="3217413" y="6074566"/>
                    </a:cubicBezTo>
                    <a:lnTo>
                      <a:pt x="3217413" y="6066033"/>
                    </a:lnTo>
                    <a:lnTo>
                      <a:pt x="3216416" y="6063595"/>
                    </a:lnTo>
                    <a:lnTo>
                      <a:pt x="3215751" y="6061268"/>
                    </a:lnTo>
                    <a:lnTo>
                      <a:pt x="3215751" y="6058941"/>
                    </a:lnTo>
                    <a:cubicBezTo>
                      <a:pt x="3215751" y="6058941"/>
                      <a:pt x="3215196" y="6055839"/>
                      <a:pt x="3215196" y="6055839"/>
                    </a:cubicBezTo>
                    <a:lnTo>
                      <a:pt x="3213867" y="6052181"/>
                    </a:lnTo>
                    <a:lnTo>
                      <a:pt x="3213091" y="6049300"/>
                    </a:lnTo>
                    <a:lnTo>
                      <a:pt x="3213313" y="6046752"/>
                    </a:lnTo>
                    <a:lnTo>
                      <a:pt x="3212759" y="6044978"/>
                    </a:lnTo>
                    <a:lnTo>
                      <a:pt x="3211540" y="6045865"/>
                    </a:lnTo>
                    <a:lnTo>
                      <a:pt x="3210542" y="6047306"/>
                    </a:lnTo>
                    <a:lnTo>
                      <a:pt x="3209434" y="6047306"/>
                    </a:lnTo>
                    <a:cubicBezTo>
                      <a:pt x="3209434" y="6047306"/>
                      <a:pt x="3208215" y="6047859"/>
                      <a:pt x="3208215" y="6047859"/>
                    </a:cubicBezTo>
                    <a:lnTo>
                      <a:pt x="3207883" y="6049411"/>
                    </a:lnTo>
                    <a:lnTo>
                      <a:pt x="3208105" y="6051628"/>
                    </a:lnTo>
                    <a:lnTo>
                      <a:pt x="3208105" y="6053843"/>
                    </a:lnTo>
                    <a:cubicBezTo>
                      <a:pt x="3208105" y="6053843"/>
                      <a:pt x="3208105" y="6056392"/>
                      <a:pt x="3208105" y="6056392"/>
                    </a:cubicBezTo>
                    <a:close/>
                    <a:moveTo>
                      <a:pt x="1826348" y="2098511"/>
                    </a:moveTo>
                    <a:lnTo>
                      <a:pt x="1827123" y="2102611"/>
                    </a:lnTo>
                    <a:lnTo>
                      <a:pt x="1827123" y="2106046"/>
                    </a:lnTo>
                    <a:cubicBezTo>
                      <a:pt x="1827123" y="2106046"/>
                      <a:pt x="1828786" y="2109038"/>
                      <a:pt x="1828786" y="2109038"/>
                    </a:cubicBezTo>
                    <a:lnTo>
                      <a:pt x="1831002" y="2108484"/>
                    </a:lnTo>
                    <a:lnTo>
                      <a:pt x="1835324" y="2104606"/>
                    </a:lnTo>
                    <a:lnTo>
                      <a:pt x="1837762" y="2103054"/>
                    </a:lnTo>
                    <a:lnTo>
                      <a:pt x="1839202" y="2101281"/>
                    </a:lnTo>
                    <a:lnTo>
                      <a:pt x="1840532" y="2098843"/>
                    </a:lnTo>
                    <a:lnTo>
                      <a:pt x="1841641" y="2097513"/>
                    </a:lnTo>
                    <a:lnTo>
                      <a:pt x="1842305" y="2095408"/>
                    </a:lnTo>
                    <a:lnTo>
                      <a:pt x="1842527" y="2090421"/>
                    </a:lnTo>
                    <a:lnTo>
                      <a:pt x="1841641" y="2086764"/>
                    </a:lnTo>
                    <a:lnTo>
                      <a:pt x="1839645" y="2084991"/>
                    </a:lnTo>
                    <a:lnTo>
                      <a:pt x="1835545" y="2082996"/>
                    </a:lnTo>
                    <a:lnTo>
                      <a:pt x="1833108" y="2080337"/>
                    </a:lnTo>
                    <a:lnTo>
                      <a:pt x="1832775" y="2079340"/>
                    </a:lnTo>
                    <a:lnTo>
                      <a:pt x="1833440" y="2077456"/>
                    </a:lnTo>
                    <a:lnTo>
                      <a:pt x="1833883" y="2072026"/>
                    </a:lnTo>
                    <a:lnTo>
                      <a:pt x="1834437" y="2068258"/>
                    </a:lnTo>
                    <a:lnTo>
                      <a:pt x="1835656" y="2069920"/>
                    </a:lnTo>
                    <a:lnTo>
                      <a:pt x="1836765" y="2073355"/>
                    </a:lnTo>
                    <a:lnTo>
                      <a:pt x="1836986" y="2074796"/>
                    </a:lnTo>
                    <a:lnTo>
                      <a:pt x="1839756" y="2080669"/>
                    </a:lnTo>
                    <a:lnTo>
                      <a:pt x="1841197" y="2081778"/>
                    </a:lnTo>
                    <a:lnTo>
                      <a:pt x="1842416" y="2078564"/>
                    </a:lnTo>
                    <a:lnTo>
                      <a:pt x="1842084" y="2077566"/>
                    </a:lnTo>
                    <a:lnTo>
                      <a:pt x="1838316" y="2065598"/>
                    </a:lnTo>
                    <a:lnTo>
                      <a:pt x="1836543" y="2057620"/>
                    </a:lnTo>
                    <a:lnTo>
                      <a:pt x="1833218" y="2054739"/>
                    </a:lnTo>
                    <a:lnTo>
                      <a:pt x="1827123" y="2052633"/>
                    </a:lnTo>
                    <a:lnTo>
                      <a:pt x="1821804" y="2053076"/>
                    </a:lnTo>
                    <a:lnTo>
                      <a:pt x="1819256" y="2053963"/>
                    </a:lnTo>
                    <a:lnTo>
                      <a:pt x="1817704" y="2057731"/>
                    </a:lnTo>
                    <a:lnTo>
                      <a:pt x="1812274" y="2057731"/>
                    </a:lnTo>
                    <a:cubicBezTo>
                      <a:pt x="1812274" y="2057731"/>
                      <a:pt x="1807398" y="2058950"/>
                      <a:pt x="1807398" y="2058950"/>
                    </a:cubicBezTo>
                    <a:lnTo>
                      <a:pt x="1803409" y="2060279"/>
                    </a:lnTo>
                    <a:lnTo>
                      <a:pt x="1801414" y="2066485"/>
                    </a:lnTo>
                    <a:lnTo>
                      <a:pt x="1801414" y="2073355"/>
                    </a:lnTo>
                    <a:cubicBezTo>
                      <a:pt x="1801414" y="2073355"/>
                      <a:pt x="1803852" y="2079118"/>
                      <a:pt x="1803852" y="2079118"/>
                    </a:cubicBezTo>
                    <a:lnTo>
                      <a:pt x="1807952" y="2084991"/>
                    </a:lnTo>
                    <a:lnTo>
                      <a:pt x="1812496" y="2088759"/>
                    </a:lnTo>
                    <a:lnTo>
                      <a:pt x="1818037" y="2089756"/>
                    </a:lnTo>
                    <a:lnTo>
                      <a:pt x="1822248" y="2089756"/>
                    </a:lnTo>
                    <a:cubicBezTo>
                      <a:pt x="1822248" y="2089756"/>
                      <a:pt x="1824796" y="2091418"/>
                      <a:pt x="1824796" y="2091418"/>
                    </a:cubicBezTo>
                    <a:lnTo>
                      <a:pt x="1826126" y="2091862"/>
                    </a:lnTo>
                    <a:lnTo>
                      <a:pt x="1826126" y="2095186"/>
                    </a:lnTo>
                    <a:cubicBezTo>
                      <a:pt x="1826126" y="2095186"/>
                      <a:pt x="1826126" y="2098621"/>
                      <a:pt x="1826126" y="2098621"/>
                    </a:cubicBezTo>
                    <a:close/>
                    <a:moveTo>
                      <a:pt x="1002103" y="3250325"/>
                    </a:moveTo>
                    <a:lnTo>
                      <a:pt x="1003211" y="3250769"/>
                    </a:lnTo>
                    <a:lnTo>
                      <a:pt x="1003987" y="3251545"/>
                    </a:lnTo>
                    <a:lnTo>
                      <a:pt x="1004319" y="3252542"/>
                    </a:lnTo>
                    <a:lnTo>
                      <a:pt x="1005649" y="3254647"/>
                    </a:lnTo>
                    <a:lnTo>
                      <a:pt x="1007976" y="3256974"/>
                    </a:lnTo>
                    <a:lnTo>
                      <a:pt x="1009639" y="3256531"/>
                    </a:lnTo>
                    <a:lnTo>
                      <a:pt x="1010193" y="3253872"/>
                    </a:lnTo>
                    <a:lnTo>
                      <a:pt x="1010193" y="3252320"/>
                    </a:lnTo>
                    <a:cubicBezTo>
                      <a:pt x="1010193" y="3252320"/>
                      <a:pt x="1009971" y="3251766"/>
                      <a:pt x="1009971" y="3251766"/>
                    </a:cubicBezTo>
                    <a:lnTo>
                      <a:pt x="1009417" y="3250880"/>
                    </a:lnTo>
                    <a:lnTo>
                      <a:pt x="1009085" y="3249993"/>
                    </a:lnTo>
                    <a:lnTo>
                      <a:pt x="1009085" y="3248885"/>
                    </a:lnTo>
                    <a:cubicBezTo>
                      <a:pt x="1009085" y="3248885"/>
                      <a:pt x="1007865" y="3247223"/>
                      <a:pt x="1007865" y="3247223"/>
                    </a:cubicBezTo>
                    <a:lnTo>
                      <a:pt x="1005760" y="3245450"/>
                    </a:lnTo>
                    <a:lnTo>
                      <a:pt x="1003544" y="3244563"/>
                    </a:lnTo>
                    <a:lnTo>
                      <a:pt x="1002324" y="3244342"/>
                    </a:lnTo>
                    <a:lnTo>
                      <a:pt x="999333" y="3244563"/>
                    </a:lnTo>
                    <a:lnTo>
                      <a:pt x="999111" y="3245782"/>
                    </a:lnTo>
                    <a:lnTo>
                      <a:pt x="1000995" y="3249550"/>
                    </a:lnTo>
                    <a:lnTo>
                      <a:pt x="1001992" y="3250547"/>
                    </a:lnTo>
                    <a:close/>
                    <a:moveTo>
                      <a:pt x="1018836" y="3195915"/>
                    </a:moveTo>
                    <a:lnTo>
                      <a:pt x="1022826" y="3190264"/>
                    </a:lnTo>
                    <a:lnTo>
                      <a:pt x="1022382" y="3186496"/>
                    </a:lnTo>
                    <a:lnTo>
                      <a:pt x="1021496" y="3183947"/>
                    </a:lnTo>
                    <a:lnTo>
                      <a:pt x="1020831" y="3181509"/>
                    </a:lnTo>
                    <a:lnTo>
                      <a:pt x="1019279" y="3180179"/>
                    </a:lnTo>
                    <a:lnTo>
                      <a:pt x="1017506" y="3179847"/>
                    </a:lnTo>
                    <a:lnTo>
                      <a:pt x="1016066" y="3180623"/>
                    </a:lnTo>
                    <a:lnTo>
                      <a:pt x="1014404" y="3183726"/>
                    </a:lnTo>
                    <a:lnTo>
                      <a:pt x="1013961" y="3187715"/>
                    </a:lnTo>
                    <a:lnTo>
                      <a:pt x="1014514" y="3191704"/>
                    </a:lnTo>
                    <a:lnTo>
                      <a:pt x="1016066" y="3194918"/>
                    </a:lnTo>
                    <a:lnTo>
                      <a:pt x="1018726" y="3195804"/>
                    </a:lnTo>
                    <a:close/>
                    <a:moveTo>
                      <a:pt x="1146828" y="3327231"/>
                    </a:moveTo>
                    <a:lnTo>
                      <a:pt x="1147382" y="3328450"/>
                    </a:lnTo>
                    <a:lnTo>
                      <a:pt x="1153366" y="3333215"/>
                    </a:lnTo>
                    <a:lnTo>
                      <a:pt x="1154031" y="3332440"/>
                    </a:lnTo>
                    <a:lnTo>
                      <a:pt x="1154474" y="3331332"/>
                    </a:lnTo>
                    <a:lnTo>
                      <a:pt x="1154917" y="3330888"/>
                    </a:lnTo>
                    <a:lnTo>
                      <a:pt x="1154696" y="3329891"/>
                    </a:lnTo>
                    <a:lnTo>
                      <a:pt x="1153920" y="3328783"/>
                    </a:lnTo>
                    <a:lnTo>
                      <a:pt x="1153477" y="3328339"/>
                    </a:lnTo>
                    <a:lnTo>
                      <a:pt x="1145055" y="3322688"/>
                    </a:lnTo>
                    <a:lnTo>
                      <a:pt x="1139958" y="3321358"/>
                    </a:lnTo>
                    <a:lnTo>
                      <a:pt x="1138628" y="3321912"/>
                    </a:lnTo>
                    <a:lnTo>
                      <a:pt x="1143393" y="3325348"/>
                    </a:lnTo>
                    <a:lnTo>
                      <a:pt x="1145387" y="3326234"/>
                    </a:lnTo>
                    <a:lnTo>
                      <a:pt x="1146717" y="3327231"/>
                    </a:lnTo>
                    <a:close/>
                    <a:moveTo>
                      <a:pt x="1032023" y="3262959"/>
                    </a:moveTo>
                    <a:lnTo>
                      <a:pt x="1032688" y="3262183"/>
                    </a:lnTo>
                    <a:lnTo>
                      <a:pt x="1032023" y="3261074"/>
                    </a:lnTo>
                    <a:lnTo>
                      <a:pt x="1031580" y="3260521"/>
                    </a:lnTo>
                    <a:lnTo>
                      <a:pt x="1028366" y="3259523"/>
                    </a:lnTo>
                    <a:lnTo>
                      <a:pt x="1021385" y="3252542"/>
                    </a:lnTo>
                    <a:lnTo>
                      <a:pt x="1020387" y="3250880"/>
                    </a:lnTo>
                    <a:lnTo>
                      <a:pt x="1019279" y="3249993"/>
                    </a:lnTo>
                    <a:lnTo>
                      <a:pt x="1018282" y="3250547"/>
                    </a:lnTo>
                    <a:lnTo>
                      <a:pt x="1017506" y="3250215"/>
                    </a:lnTo>
                    <a:lnTo>
                      <a:pt x="1016731" y="3248220"/>
                    </a:lnTo>
                    <a:lnTo>
                      <a:pt x="1016176" y="3248220"/>
                    </a:lnTo>
                    <a:cubicBezTo>
                      <a:pt x="1016176" y="3248220"/>
                      <a:pt x="1015401" y="3249550"/>
                      <a:pt x="1015401" y="3249550"/>
                    </a:cubicBezTo>
                    <a:lnTo>
                      <a:pt x="1014071" y="3249328"/>
                    </a:lnTo>
                    <a:lnTo>
                      <a:pt x="1012852" y="3248331"/>
                    </a:lnTo>
                    <a:lnTo>
                      <a:pt x="1012409" y="3248663"/>
                    </a:lnTo>
                    <a:lnTo>
                      <a:pt x="1012852" y="3249993"/>
                    </a:lnTo>
                    <a:lnTo>
                      <a:pt x="1012852" y="3251655"/>
                    </a:lnTo>
                    <a:cubicBezTo>
                      <a:pt x="1012852" y="3251655"/>
                      <a:pt x="1012630" y="3253429"/>
                      <a:pt x="1012630" y="3253429"/>
                    </a:cubicBezTo>
                    <a:lnTo>
                      <a:pt x="1012630" y="3255866"/>
                    </a:lnTo>
                    <a:cubicBezTo>
                      <a:pt x="1012630" y="3255866"/>
                      <a:pt x="1013517" y="3258858"/>
                      <a:pt x="1013517" y="3258858"/>
                    </a:cubicBezTo>
                    <a:lnTo>
                      <a:pt x="1015622" y="3261185"/>
                    </a:lnTo>
                    <a:lnTo>
                      <a:pt x="1021828" y="3266283"/>
                    </a:lnTo>
                    <a:lnTo>
                      <a:pt x="1024377" y="3267280"/>
                    </a:lnTo>
                    <a:lnTo>
                      <a:pt x="1025707" y="3267502"/>
                    </a:lnTo>
                    <a:lnTo>
                      <a:pt x="1027258" y="3267502"/>
                    </a:lnTo>
                    <a:cubicBezTo>
                      <a:pt x="1027258" y="3267502"/>
                      <a:pt x="1029807" y="3268278"/>
                      <a:pt x="1029807" y="3268278"/>
                    </a:cubicBezTo>
                    <a:lnTo>
                      <a:pt x="1030250" y="3267502"/>
                    </a:lnTo>
                    <a:lnTo>
                      <a:pt x="1030250" y="3265729"/>
                    </a:lnTo>
                    <a:cubicBezTo>
                      <a:pt x="1030250" y="3265729"/>
                      <a:pt x="1030693" y="3263956"/>
                      <a:pt x="1030693" y="3263956"/>
                    </a:cubicBezTo>
                    <a:lnTo>
                      <a:pt x="1032134" y="3262959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BB2DF70-B0F8-DB6F-5B94-F97E1ACFD299}"/>
                  </a:ext>
                </a:extLst>
              </p:cNvPr>
              <p:cNvSpPr/>
              <p:nvPr/>
            </p:nvSpPr>
            <p:spPr>
              <a:xfrm>
                <a:off x="8788029" y="4727311"/>
                <a:ext cx="217752" cy="260637"/>
              </a:xfrm>
              <a:custGeom>
                <a:avLst/>
                <a:gdLst>
                  <a:gd name="connsiteX0" fmla="*/ 217642 w 217752"/>
                  <a:gd name="connsiteY0" fmla="*/ 101839 h 260637"/>
                  <a:gd name="connsiteX1" fmla="*/ 215758 w 217752"/>
                  <a:gd name="connsiteY1" fmla="*/ 99401 h 260637"/>
                  <a:gd name="connsiteX2" fmla="*/ 208776 w 217752"/>
                  <a:gd name="connsiteY2" fmla="*/ 95855 h 260637"/>
                  <a:gd name="connsiteX3" fmla="*/ 202792 w 217752"/>
                  <a:gd name="connsiteY3" fmla="*/ 91533 h 260637"/>
                  <a:gd name="connsiteX4" fmla="*/ 199579 w 217752"/>
                  <a:gd name="connsiteY4" fmla="*/ 90203 h 260637"/>
                  <a:gd name="connsiteX5" fmla="*/ 193484 w 217752"/>
                  <a:gd name="connsiteY5" fmla="*/ 89538 h 260637"/>
                  <a:gd name="connsiteX6" fmla="*/ 192265 w 217752"/>
                  <a:gd name="connsiteY6" fmla="*/ 89095 h 260637"/>
                  <a:gd name="connsiteX7" fmla="*/ 190824 w 217752"/>
                  <a:gd name="connsiteY7" fmla="*/ 88652 h 260637"/>
                  <a:gd name="connsiteX8" fmla="*/ 183954 w 217752"/>
                  <a:gd name="connsiteY8" fmla="*/ 81782 h 260637"/>
                  <a:gd name="connsiteX9" fmla="*/ 183732 w 217752"/>
                  <a:gd name="connsiteY9" fmla="*/ 81671 h 260637"/>
                  <a:gd name="connsiteX10" fmla="*/ 179854 w 217752"/>
                  <a:gd name="connsiteY10" fmla="*/ 77681 h 260637"/>
                  <a:gd name="connsiteX11" fmla="*/ 172983 w 217752"/>
                  <a:gd name="connsiteY11" fmla="*/ 72916 h 260637"/>
                  <a:gd name="connsiteX12" fmla="*/ 171875 w 217752"/>
                  <a:gd name="connsiteY12" fmla="*/ 71808 h 260637"/>
                  <a:gd name="connsiteX13" fmla="*/ 170988 w 217752"/>
                  <a:gd name="connsiteY13" fmla="*/ 70257 h 260637"/>
                  <a:gd name="connsiteX14" fmla="*/ 170323 w 217752"/>
                  <a:gd name="connsiteY14" fmla="*/ 68705 h 260637"/>
                  <a:gd name="connsiteX15" fmla="*/ 169547 w 217752"/>
                  <a:gd name="connsiteY15" fmla="*/ 67486 h 260637"/>
                  <a:gd name="connsiteX16" fmla="*/ 168107 w 217752"/>
                  <a:gd name="connsiteY16" fmla="*/ 66932 h 260637"/>
                  <a:gd name="connsiteX17" fmla="*/ 166999 w 217752"/>
                  <a:gd name="connsiteY17" fmla="*/ 67486 h 260637"/>
                  <a:gd name="connsiteX18" fmla="*/ 164339 w 217752"/>
                  <a:gd name="connsiteY18" fmla="*/ 70257 h 260637"/>
                  <a:gd name="connsiteX19" fmla="*/ 163010 w 217752"/>
                  <a:gd name="connsiteY19" fmla="*/ 71032 h 260637"/>
                  <a:gd name="connsiteX20" fmla="*/ 159242 w 217752"/>
                  <a:gd name="connsiteY20" fmla="*/ 71365 h 260637"/>
                  <a:gd name="connsiteX21" fmla="*/ 155474 w 217752"/>
                  <a:gd name="connsiteY21" fmla="*/ 71143 h 260637"/>
                  <a:gd name="connsiteX22" fmla="*/ 152815 w 217752"/>
                  <a:gd name="connsiteY22" fmla="*/ 70146 h 260637"/>
                  <a:gd name="connsiteX23" fmla="*/ 150487 w 217752"/>
                  <a:gd name="connsiteY23" fmla="*/ 68262 h 260637"/>
                  <a:gd name="connsiteX24" fmla="*/ 148382 w 217752"/>
                  <a:gd name="connsiteY24" fmla="*/ 65492 h 260637"/>
                  <a:gd name="connsiteX25" fmla="*/ 145058 w 217752"/>
                  <a:gd name="connsiteY25" fmla="*/ 59397 h 260637"/>
                  <a:gd name="connsiteX26" fmla="*/ 144171 w 217752"/>
                  <a:gd name="connsiteY26" fmla="*/ 59397 h 260637"/>
                  <a:gd name="connsiteX27" fmla="*/ 143284 w 217752"/>
                  <a:gd name="connsiteY27" fmla="*/ 60284 h 260637"/>
                  <a:gd name="connsiteX28" fmla="*/ 141844 w 217752"/>
                  <a:gd name="connsiteY28" fmla="*/ 60838 h 260637"/>
                  <a:gd name="connsiteX29" fmla="*/ 139295 w 217752"/>
                  <a:gd name="connsiteY29" fmla="*/ 60505 h 260637"/>
                  <a:gd name="connsiteX30" fmla="*/ 134308 w 217752"/>
                  <a:gd name="connsiteY30" fmla="*/ 59064 h 260637"/>
                  <a:gd name="connsiteX31" fmla="*/ 131981 w 217752"/>
                  <a:gd name="connsiteY31" fmla="*/ 57845 h 260637"/>
                  <a:gd name="connsiteX32" fmla="*/ 129987 w 217752"/>
                  <a:gd name="connsiteY32" fmla="*/ 55962 h 260637"/>
                  <a:gd name="connsiteX33" fmla="*/ 126551 w 217752"/>
                  <a:gd name="connsiteY33" fmla="*/ 51418 h 260637"/>
                  <a:gd name="connsiteX34" fmla="*/ 126330 w 217752"/>
                  <a:gd name="connsiteY34" fmla="*/ 51197 h 260637"/>
                  <a:gd name="connsiteX35" fmla="*/ 122230 w 217752"/>
                  <a:gd name="connsiteY35" fmla="*/ 47761 h 260637"/>
                  <a:gd name="connsiteX36" fmla="*/ 121121 w 217752"/>
                  <a:gd name="connsiteY36" fmla="*/ 46099 h 260637"/>
                  <a:gd name="connsiteX37" fmla="*/ 119237 w 217752"/>
                  <a:gd name="connsiteY37" fmla="*/ 41666 h 260637"/>
                  <a:gd name="connsiteX38" fmla="*/ 117797 w 217752"/>
                  <a:gd name="connsiteY38" fmla="*/ 39671 h 260637"/>
                  <a:gd name="connsiteX39" fmla="*/ 111148 w 217752"/>
                  <a:gd name="connsiteY39" fmla="*/ 32690 h 260637"/>
                  <a:gd name="connsiteX40" fmla="*/ 106383 w 217752"/>
                  <a:gd name="connsiteY40" fmla="*/ 25487 h 260637"/>
                  <a:gd name="connsiteX41" fmla="*/ 104499 w 217752"/>
                  <a:gd name="connsiteY41" fmla="*/ 24158 h 260637"/>
                  <a:gd name="connsiteX42" fmla="*/ 88985 w 217752"/>
                  <a:gd name="connsiteY42" fmla="*/ 17176 h 260637"/>
                  <a:gd name="connsiteX43" fmla="*/ 85993 w 217752"/>
                  <a:gd name="connsiteY43" fmla="*/ 14627 h 260637"/>
                  <a:gd name="connsiteX44" fmla="*/ 84109 w 217752"/>
                  <a:gd name="connsiteY44" fmla="*/ 10527 h 260637"/>
                  <a:gd name="connsiteX45" fmla="*/ 83998 w 217752"/>
                  <a:gd name="connsiteY45" fmla="*/ 5984 h 260637"/>
                  <a:gd name="connsiteX46" fmla="*/ 86326 w 217752"/>
                  <a:gd name="connsiteY46" fmla="*/ 2438 h 260637"/>
                  <a:gd name="connsiteX47" fmla="*/ 80895 w 217752"/>
                  <a:gd name="connsiteY47" fmla="*/ 1551 h 260637"/>
                  <a:gd name="connsiteX48" fmla="*/ 78125 w 217752"/>
                  <a:gd name="connsiteY48" fmla="*/ 1884 h 260637"/>
                  <a:gd name="connsiteX49" fmla="*/ 75022 w 217752"/>
                  <a:gd name="connsiteY49" fmla="*/ 5541 h 260637"/>
                  <a:gd name="connsiteX50" fmla="*/ 72806 w 217752"/>
                  <a:gd name="connsiteY50" fmla="*/ 6427 h 260637"/>
                  <a:gd name="connsiteX51" fmla="*/ 70478 w 217752"/>
                  <a:gd name="connsiteY51" fmla="*/ 6427 h 260637"/>
                  <a:gd name="connsiteX52" fmla="*/ 68484 w 217752"/>
                  <a:gd name="connsiteY52" fmla="*/ 5762 h 260637"/>
                  <a:gd name="connsiteX53" fmla="*/ 67043 w 217752"/>
                  <a:gd name="connsiteY53" fmla="*/ 3878 h 260637"/>
                  <a:gd name="connsiteX54" fmla="*/ 65824 w 217752"/>
                  <a:gd name="connsiteY54" fmla="*/ 1662 h 260637"/>
                  <a:gd name="connsiteX55" fmla="*/ 64273 w 217752"/>
                  <a:gd name="connsiteY55" fmla="*/ 0 h 260637"/>
                  <a:gd name="connsiteX56" fmla="*/ 61613 w 217752"/>
                  <a:gd name="connsiteY56" fmla="*/ 332 h 260637"/>
                  <a:gd name="connsiteX57" fmla="*/ 59951 w 217752"/>
                  <a:gd name="connsiteY57" fmla="*/ 1551 h 260637"/>
                  <a:gd name="connsiteX58" fmla="*/ 57291 w 217752"/>
                  <a:gd name="connsiteY58" fmla="*/ 4543 h 260637"/>
                  <a:gd name="connsiteX59" fmla="*/ 55187 w 217752"/>
                  <a:gd name="connsiteY59" fmla="*/ 5651 h 260637"/>
                  <a:gd name="connsiteX60" fmla="*/ 54078 w 217752"/>
                  <a:gd name="connsiteY60" fmla="*/ 6427 h 260637"/>
                  <a:gd name="connsiteX61" fmla="*/ 53413 w 217752"/>
                  <a:gd name="connsiteY61" fmla="*/ 7646 h 260637"/>
                  <a:gd name="connsiteX62" fmla="*/ 53524 w 217752"/>
                  <a:gd name="connsiteY62" fmla="*/ 8976 h 260637"/>
                  <a:gd name="connsiteX63" fmla="*/ 54632 w 217752"/>
                  <a:gd name="connsiteY63" fmla="*/ 9752 h 260637"/>
                  <a:gd name="connsiteX64" fmla="*/ 56294 w 217752"/>
                  <a:gd name="connsiteY64" fmla="*/ 10306 h 260637"/>
                  <a:gd name="connsiteX65" fmla="*/ 57181 w 217752"/>
                  <a:gd name="connsiteY65" fmla="*/ 10749 h 260637"/>
                  <a:gd name="connsiteX66" fmla="*/ 58622 w 217752"/>
                  <a:gd name="connsiteY66" fmla="*/ 13187 h 260637"/>
                  <a:gd name="connsiteX67" fmla="*/ 58622 w 217752"/>
                  <a:gd name="connsiteY67" fmla="*/ 14184 h 260637"/>
                  <a:gd name="connsiteX68" fmla="*/ 58067 w 217752"/>
                  <a:gd name="connsiteY68" fmla="*/ 15403 h 260637"/>
                  <a:gd name="connsiteX69" fmla="*/ 58067 w 217752"/>
                  <a:gd name="connsiteY69" fmla="*/ 16290 h 260637"/>
                  <a:gd name="connsiteX70" fmla="*/ 60616 w 217752"/>
                  <a:gd name="connsiteY70" fmla="*/ 15625 h 260637"/>
                  <a:gd name="connsiteX71" fmla="*/ 61392 w 217752"/>
                  <a:gd name="connsiteY71" fmla="*/ 16179 h 260637"/>
                  <a:gd name="connsiteX72" fmla="*/ 65270 w 217752"/>
                  <a:gd name="connsiteY72" fmla="*/ 21387 h 260637"/>
                  <a:gd name="connsiteX73" fmla="*/ 68706 w 217752"/>
                  <a:gd name="connsiteY73" fmla="*/ 30695 h 260637"/>
                  <a:gd name="connsiteX74" fmla="*/ 72141 w 217752"/>
                  <a:gd name="connsiteY74" fmla="*/ 37234 h 260637"/>
                  <a:gd name="connsiteX75" fmla="*/ 71254 w 217752"/>
                  <a:gd name="connsiteY75" fmla="*/ 37899 h 260637"/>
                  <a:gd name="connsiteX76" fmla="*/ 68263 w 217752"/>
                  <a:gd name="connsiteY76" fmla="*/ 38121 h 260637"/>
                  <a:gd name="connsiteX77" fmla="*/ 67043 w 217752"/>
                  <a:gd name="connsiteY77" fmla="*/ 38785 h 260637"/>
                  <a:gd name="connsiteX78" fmla="*/ 66711 w 217752"/>
                  <a:gd name="connsiteY78" fmla="*/ 39117 h 260637"/>
                  <a:gd name="connsiteX79" fmla="*/ 66157 w 217752"/>
                  <a:gd name="connsiteY79" fmla="*/ 40004 h 260637"/>
                  <a:gd name="connsiteX80" fmla="*/ 65381 w 217752"/>
                  <a:gd name="connsiteY80" fmla="*/ 41334 h 260637"/>
                  <a:gd name="connsiteX81" fmla="*/ 64495 w 217752"/>
                  <a:gd name="connsiteY81" fmla="*/ 42664 h 260637"/>
                  <a:gd name="connsiteX82" fmla="*/ 63387 w 217752"/>
                  <a:gd name="connsiteY82" fmla="*/ 43661 h 260637"/>
                  <a:gd name="connsiteX83" fmla="*/ 63054 w 217752"/>
                  <a:gd name="connsiteY83" fmla="*/ 42996 h 260637"/>
                  <a:gd name="connsiteX84" fmla="*/ 62943 w 217752"/>
                  <a:gd name="connsiteY84" fmla="*/ 42775 h 260637"/>
                  <a:gd name="connsiteX85" fmla="*/ 60616 w 217752"/>
                  <a:gd name="connsiteY85" fmla="*/ 39782 h 260637"/>
                  <a:gd name="connsiteX86" fmla="*/ 59619 w 217752"/>
                  <a:gd name="connsiteY86" fmla="*/ 38121 h 260637"/>
                  <a:gd name="connsiteX87" fmla="*/ 59287 w 217752"/>
                  <a:gd name="connsiteY87" fmla="*/ 36790 h 260637"/>
                  <a:gd name="connsiteX88" fmla="*/ 59397 w 217752"/>
                  <a:gd name="connsiteY88" fmla="*/ 35682 h 260637"/>
                  <a:gd name="connsiteX89" fmla="*/ 59397 w 217752"/>
                  <a:gd name="connsiteY89" fmla="*/ 34574 h 260637"/>
                  <a:gd name="connsiteX90" fmla="*/ 58511 w 217752"/>
                  <a:gd name="connsiteY90" fmla="*/ 33466 h 260637"/>
                  <a:gd name="connsiteX91" fmla="*/ 55519 w 217752"/>
                  <a:gd name="connsiteY91" fmla="*/ 31360 h 260637"/>
                  <a:gd name="connsiteX92" fmla="*/ 52748 w 217752"/>
                  <a:gd name="connsiteY92" fmla="*/ 30584 h 260637"/>
                  <a:gd name="connsiteX93" fmla="*/ 45989 w 217752"/>
                  <a:gd name="connsiteY93" fmla="*/ 31139 h 260637"/>
                  <a:gd name="connsiteX94" fmla="*/ 43883 w 217752"/>
                  <a:gd name="connsiteY94" fmla="*/ 32136 h 260637"/>
                  <a:gd name="connsiteX95" fmla="*/ 44326 w 217752"/>
                  <a:gd name="connsiteY95" fmla="*/ 32801 h 260637"/>
                  <a:gd name="connsiteX96" fmla="*/ 44991 w 217752"/>
                  <a:gd name="connsiteY96" fmla="*/ 34242 h 260637"/>
                  <a:gd name="connsiteX97" fmla="*/ 45324 w 217752"/>
                  <a:gd name="connsiteY97" fmla="*/ 34906 h 260637"/>
                  <a:gd name="connsiteX98" fmla="*/ 42332 w 217752"/>
                  <a:gd name="connsiteY98" fmla="*/ 35793 h 260637"/>
                  <a:gd name="connsiteX99" fmla="*/ 27815 w 217752"/>
                  <a:gd name="connsiteY99" fmla="*/ 46432 h 260637"/>
                  <a:gd name="connsiteX100" fmla="*/ 26152 w 217752"/>
                  <a:gd name="connsiteY100" fmla="*/ 48980 h 260637"/>
                  <a:gd name="connsiteX101" fmla="*/ 28923 w 217752"/>
                  <a:gd name="connsiteY101" fmla="*/ 50310 h 260637"/>
                  <a:gd name="connsiteX102" fmla="*/ 23936 w 217752"/>
                  <a:gd name="connsiteY102" fmla="*/ 57180 h 260637"/>
                  <a:gd name="connsiteX103" fmla="*/ 22163 w 217752"/>
                  <a:gd name="connsiteY103" fmla="*/ 61059 h 260637"/>
                  <a:gd name="connsiteX104" fmla="*/ 21276 w 217752"/>
                  <a:gd name="connsiteY104" fmla="*/ 65824 h 260637"/>
                  <a:gd name="connsiteX105" fmla="*/ 21166 w 217752"/>
                  <a:gd name="connsiteY105" fmla="*/ 66046 h 260637"/>
                  <a:gd name="connsiteX106" fmla="*/ 21276 w 217752"/>
                  <a:gd name="connsiteY106" fmla="*/ 70146 h 260637"/>
                  <a:gd name="connsiteX107" fmla="*/ 23272 w 217752"/>
                  <a:gd name="connsiteY107" fmla="*/ 81892 h 260637"/>
                  <a:gd name="connsiteX108" fmla="*/ 18617 w 217752"/>
                  <a:gd name="connsiteY108" fmla="*/ 81227 h 260637"/>
                  <a:gd name="connsiteX109" fmla="*/ 11968 w 217752"/>
                  <a:gd name="connsiteY109" fmla="*/ 81338 h 260637"/>
                  <a:gd name="connsiteX110" fmla="*/ 5652 w 217752"/>
                  <a:gd name="connsiteY110" fmla="*/ 82779 h 260637"/>
                  <a:gd name="connsiteX111" fmla="*/ 2216 w 217752"/>
                  <a:gd name="connsiteY111" fmla="*/ 86103 h 260637"/>
                  <a:gd name="connsiteX112" fmla="*/ 0 w 217752"/>
                  <a:gd name="connsiteY112" fmla="*/ 92088 h 260637"/>
                  <a:gd name="connsiteX113" fmla="*/ 0 w 217752"/>
                  <a:gd name="connsiteY113" fmla="*/ 94747 h 260637"/>
                  <a:gd name="connsiteX114" fmla="*/ 1219 w 217752"/>
                  <a:gd name="connsiteY114" fmla="*/ 97849 h 260637"/>
                  <a:gd name="connsiteX115" fmla="*/ 3879 w 217752"/>
                  <a:gd name="connsiteY115" fmla="*/ 103279 h 260637"/>
                  <a:gd name="connsiteX116" fmla="*/ 4544 w 217752"/>
                  <a:gd name="connsiteY116" fmla="*/ 106272 h 260637"/>
                  <a:gd name="connsiteX117" fmla="*/ 3657 w 217752"/>
                  <a:gd name="connsiteY117" fmla="*/ 107712 h 260637"/>
                  <a:gd name="connsiteX118" fmla="*/ 2216 w 217752"/>
                  <a:gd name="connsiteY118" fmla="*/ 108820 h 260637"/>
                  <a:gd name="connsiteX119" fmla="*/ 1109 w 217752"/>
                  <a:gd name="connsiteY119" fmla="*/ 110594 h 260637"/>
                  <a:gd name="connsiteX120" fmla="*/ 1219 w 217752"/>
                  <a:gd name="connsiteY120" fmla="*/ 113253 h 260637"/>
                  <a:gd name="connsiteX121" fmla="*/ 2327 w 217752"/>
                  <a:gd name="connsiteY121" fmla="*/ 116910 h 260637"/>
                  <a:gd name="connsiteX122" fmla="*/ 3879 w 217752"/>
                  <a:gd name="connsiteY122" fmla="*/ 120677 h 260637"/>
                  <a:gd name="connsiteX123" fmla="*/ 7757 w 217752"/>
                  <a:gd name="connsiteY123" fmla="*/ 126994 h 260637"/>
                  <a:gd name="connsiteX124" fmla="*/ 10085 w 217752"/>
                  <a:gd name="connsiteY124" fmla="*/ 129432 h 260637"/>
                  <a:gd name="connsiteX125" fmla="*/ 11968 w 217752"/>
                  <a:gd name="connsiteY125" fmla="*/ 131981 h 260637"/>
                  <a:gd name="connsiteX126" fmla="*/ 13187 w 217752"/>
                  <a:gd name="connsiteY126" fmla="*/ 136192 h 260637"/>
                  <a:gd name="connsiteX127" fmla="*/ 13187 w 217752"/>
                  <a:gd name="connsiteY127" fmla="*/ 140625 h 260637"/>
                  <a:gd name="connsiteX128" fmla="*/ 12411 w 217752"/>
                  <a:gd name="connsiteY128" fmla="*/ 142508 h 260637"/>
                  <a:gd name="connsiteX129" fmla="*/ 11857 w 217752"/>
                  <a:gd name="connsiteY129" fmla="*/ 143838 h 260637"/>
                  <a:gd name="connsiteX130" fmla="*/ 9420 w 217752"/>
                  <a:gd name="connsiteY130" fmla="*/ 146165 h 260637"/>
                  <a:gd name="connsiteX131" fmla="*/ 8311 w 217752"/>
                  <a:gd name="connsiteY131" fmla="*/ 146830 h 260637"/>
                  <a:gd name="connsiteX132" fmla="*/ 5984 w 217752"/>
                  <a:gd name="connsiteY132" fmla="*/ 148160 h 260637"/>
                  <a:gd name="connsiteX133" fmla="*/ 6760 w 217752"/>
                  <a:gd name="connsiteY133" fmla="*/ 149711 h 260637"/>
                  <a:gd name="connsiteX134" fmla="*/ 7092 w 217752"/>
                  <a:gd name="connsiteY134" fmla="*/ 151041 h 260637"/>
                  <a:gd name="connsiteX135" fmla="*/ 6649 w 217752"/>
                  <a:gd name="connsiteY135" fmla="*/ 152038 h 260637"/>
                  <a:gd name="connsiteX136" fmla="*/ 5430 w 217752"/>
                  <a:gd name="connsiteY136" fmla="*/ 152149 h 260637"/>
                  <a:gd name="connsiteX137" fmla="*/ 4211 w 217752"/>
                  <a:gd name="connsiteY137" fmla="*/ 151373 h 260637"/>
                  <a:gd name="connsiteX138" fmla="*/ 2881 w 217752"/>
                  <a:gd name="connsiteY138" fmla="*/ 151263 h 260637"/>
                  <a:gd name="connsiteX139" fmla="*/ 1552 w 217752"/>
                  <a:gd name="connsiteY139" fmla="*/ 151817 h 260637"/>
                  <a:gd name="connsiteX140" fmla="*/ 444 w 217752"/>
                  <a:gd name="connsiteY140" fmla="*/ 152925 h 260637"/>
                  <a:gd name="connsiteX141" fmla="*/ 998 w 217752"/>
                  <a:gd name="connsiteY141" fmla="*/ 155363 h 260637"/>
                  <a:gd name="connsiteX142" fmla="*/ 333 w 217752"/>
                  <a:gd name="connsiteY142" fmla="*/ 160350 h 260637"/>
                  <a:gd name="connsiteX143" fmla="*/ 444 w 217752"/>
                  <a:gd name="connsiteY143" fmla="*/ 163009 h 260637"/>
                  <a:gd name="connsiteX144" fmla="*/ 1219 w 217752"/>
                  <a:gd name="connsiteY144" fmla="*/ 165336 h 260637"/>
                  <a:gd name="connsiteX145" fmla="*/ 2438 w 217752"/>
                  <a:gd name="connsiteY145" fmla="*/ 167331 h 260637"/>
                  <a:gd name="connsiteX146" fmla="*/ 3879 w 217752"/>
                  <a:gd name="connsiteY146" fmla="*/ 169104 h 260637"/>
                  <a:gd name="connsiteX147" fmla="*/ 4765 w 217752"/>
                  <a:gd name="connsiteY147" fmla="*/ 169658 h 260637"/>
                  <a:gd name="connsiteX148" fmla="*/ 6760 w 217752"/>
                  <a:gd name="connsiteY148" fmla="*/ 170766 h 260637"/>
                  <a:gd name="connsiteX149" fmla="*/ 7314 w 217752"/>
                  <a:gd name="connsiteY149" fmla="*/ 172539 h 260637"/>
                  <a:gd name="connsiteX150" fmla="*/ 7092 w 217752"/>
                  <a:gd name="connsiteY150" fmla="*/ 174755 h 260637"/>
                  <a:gd name="connsiteX151" fmla="*/ 8644 w 217752"/>
                  <a:gd name="connsiteY151" fmla="*/ 176418 h 260637"/>
                  <a:gd name="connsiteX152" fmla="*/ 10860 w 217752"/>
                  <a:gd name="connsiteY152" fmla="*/ 177194 h 260637"/>
                  <a:gd name="connsiteX153" fmla="*/ 8976 w 217752"/>
                  <a:gd name="connsiteY153" fmla="*/ 175864 h 260637"/>
                  <a:gd name="connsiteX154" fmla="*/ 9974 w 217752"/>
                  <a:gd name="connsiteY154" fmla="*/ 171431 h 260637"/>
                  <a:gd name="connsiteX155" fmla="*/ 7757 w 217752"/>
                  <a:gd name="connsiteY155" fmla="*/ 169879 h 260637"/>
                  <a:gd name="connsiteX156" fmla="*/ 7757 w 217752"/>
                  <a:gd name="connsiteY156" fmla="*/ 168772 h 260637"/>
                  <a:gd name="connsiteX157" fmla="*/ 19836 w 217752"/>
                  <a:gd name="connsiteY157" fmla="*/ 170323 h 260637"/>
                  <a:gd name="connsiteX158" fmla="*/ 25044 w 217752"/>
                  <a:gd name="connsiteY158" fmla="*/ 169326 h 260637"/>
                  <a:gd name="connsiteX159" fmla="*/ 28701 w 217752"/>
                  <a:gd name="connsiteY159" fmla="*/ 164561 h 260637"/>
                  <a:gd name="connsiteX160" fmla="*/ 28258 w 217752"/>
                  <a:gd name="connsiteY160" fmla="*/ 166888 h 260637"/>
                  <a:gd name="connsiteX161" fmla="*/ 28369 w 217752"/>
                  <a:gd name="connsiteY161" fmla="*/ 168218 h 260637"/>
                  <a:gd name="connsiteX162" fmla="*/ 30918 w 217752"/>
                  <a:gd name="connsiteY162" fmla="*/ 174091 h 260637"/>
                  <a:gd name="connsiteX163" fmla="*/ 31139 w 217752"/>
                  <a:gd name="connsiteY163" fmla="*/ 175975 h 260637"/>
                  <a:gd name="connsiteX164" fmla="*/ 30253 w 217752"/>
                  <a:gd name="connsiteY164" fmla="*/ 178302 h 260637"/>
                  <a:gd name="connsiteX165" fmla="*/ 28591 w 217752"/>
                  <a:gd name="connsiteY165" fmla="*/ 176640 h 260637"/>
                  <a:gd name="connsiteX166" fmla="*/ 25266 w 217752"/>
                  <a:gd name="connsiteY166" fmla="*/ 174866 h 260637"/>
                  <a:gd name="connsiteX167" fmla="*/ 23936 w 217752"/>
                  <a:gd name="connsiteY167" fmla="*/ 174423 h 260637"/>
                  <a:gd name="connsiteX168" fmla="*/ 14628 w 217752"/>
                  <a:gd name="connsiteY168" fmla="*/ 171320 h 260637"/>
                  <a:gd name="connsiteX169" fmla="*/ 13187 w 217752"/>
                  <a:gd name="connsiteY169" fmla="*/ 171874 h 260637"/>
                  <a:gd name="connsiteX170" fmla="*/ 12633 w 217752"/>
                  <a:gd name="connsiteY170" fmla="*/ 173647 h 260637"/>
                  <a:gd name="connsiteX171" fmla="*/ 13520 w 217752"/>
                  <a:gd name="connsiteY171" fmla="*/ 175199 h 260637"/>
                  <a:gd name="connsiteX172" fmla="*/ 16401 w 217752"/>
                  <a:gd name="connsiteY172" fmla="*/ 177194 h 260637"/>
                  <a:gd name="connsiteX173" fmla="*/ 15957 w 217752"/>
                  <a:gd name="connsiteY173" fmla="*/ 177526 h 260637"/>
                  <a:gd name="connsiteX174" fmla="*/ 15847 w 217752"/>
                  <a:gd name="connsiteY174" fmla="*/ 177637 h 260637"/>
                  <a:gd name="connsiteX175" fmla="*/ 15847 w 217752"/>
                  <a:gd name="connsiteY175" fmla="*/ 177748 h 260637"/>
                  <a:gd name="connsiteX176" fmla="*/ 15514 w 217752"/>
                  <a:gd name="connsiteY176" fmla="*/ 178302 h 260637"/>
                  <a:gd name="connsiteX177" fmla="*/ 16733 w 217752"/>
                  <a:gd name="connsiteY177" fmla="*/ 178855 h 260637"/>
                  <a:gd name="connsiteX178" fmla="*/ 18285 w 217752"/>
                  <a:gd name="connsiteY178" fmla="*/ 179742 h 260637"/>
                  <a:gd name="connsiteX179" fmla="*/ 19615 w 217752"/>
                  <a:gd name="connsiteY179" fmla="*/ 180850 h 260637"/>
                  <a:gd name="connsiteX180" fmla="*/ 20279 w 217752"/>
                  <a:gd name="connsiteY180" fmla="*/ 181848 h 260637"/>
                  <a:gd name="connsiteX181" fmla="*/ 20722 w 217752"/>
                  <a:gd name="connsiteY181" fmla="*/ 182180 h 260637"/>
                  <a:gd name="connsiteX182" fmla="*/ 23161 w 217752"/>
                  <a:gd name="connsiteY182" fmla="*/ 181848 h 260637"/>
                  <a:gd name="connsiteX183" fmla="*/ 24158 w 217752"/>
                  <a:gd name="connsiteY183" fmla="*/ 182402 h 260637"/>
                  <a:gd name="connsiteX184" fmla="*/ 24933 w 217752"/>
                  <a:gd name="connsiteY184" fmla="*/ 182402 h 260637"/>
                  <a:gd name="connsiteX185" fmla="*/ 25487 w 217752"/>
                  <a:gd name="connsiteY185" fmla="*/ 179299 h 260637"/>
                  <a:gd name="connsiteX186" fmla="*/ 27704 w 217752"/>
                  <a:gd name="connsiteY186" fmla="*/ 179410 h 260637"/>
                  <a:gd name="connsiteX187" fmla="*/ 29698 w 217752"/>
                  <a:gd name="connsiteY187" fmla="*/ 181294 h 260637"/>
                  <a:gd name="connsiteX188" fmla="*/ 29477 w 217752"/>
                  <a:gd name="connsiteY188" fmla="*/ 183510 h 260637"/>
                  <a:gd name="connsiteX189" fmla="*/ 29477 w 217752"/>
                  <a:gd name="connsiteY189" fmla="*/ 184396 h 260637"/>
                  <a:gd name="connsiteX190" fmla="*/ 30142 w 217752"/>
                  <a:gd name="connsiteY190" fmla="*/ 184951 h 260637"/>
                  <a:gd name="connsiteX191" fmla="*/ 31139 w 217752"/>
                  <a:gd name="connsiteY191" fmla="*/ 186059 h 260637"/>
                  <a:gd name="connsiteX192" fmla="*/ 31804 w 217752"/>
                  <a:gd name="connsiteY192" fmla="*/ 186613 h 260637"/>
                  <a:gd name="connsiteX193" fmla="*/ 31804 w 217752"/>
                  <a:gd name="connsiteY193" fmla="*/ 188718 h 260637"/>
                  <a:gd name="connsiteX194" fmla="*/ 33577 w 217752"/>
                  <a:gd name="connsiteY194" fmla="*/ 190713 h 260637"/>
                  <a:gd name="connsiteX195" fmla="*/ 37234 w 217752"/>
                  <a:gd name="connsiteY195" fmla="*/ 193927 h 260637"/>
                  <a:gd name="connsiteX196" fmla="*/ 38342 w 217752"/>
                  <a:gd name="connsiteY196" fmla="*/ 196032 h 260637"/>
                  <a:gd name="connsiteX197" fmla="*/ 39118 w 217752"/>
                  <a:gd name="connsiteY197" fmla="*/ 196918 h 260637"/>
                  <a:gd name="connsiteX198" fmla="*/ 40004 w 217752"/>
                  <a:gd name="connsiteY198" fmla="*/ 196475 h 260637"/>
                  <a:gd name="connsiteX199" fmla="*/ 40226 w 217752"/>
                  <a:gd name="connsiteY199" fmla="*/ 196143 h 260637"/>
                  <a:gd name="connsiteX200" fmla="*/ 40891 w 217752"/>
                  <a:gd name="connsiteY200" fmla="*/ 195589 h 260637"/>
                  <a:gd name="connsiteX201" fmla="*/ 41667 w 217752"/>
                  <a:gd name="connsiteY201" fmla="*/ 194924 h 260637"/>
                  <a:gd name="connsiteX202" fmla="*/ 43550 w 217752"/>
                  <a:gd name="connsiteY202" fmla="*/ 193927 h 260637"/>
                  <a:gd name="connsiteX203" fmla="*/ 43883 w 217752"/>
                  <a:gd name="connsiteY203" fmla="*/ 194592 h 260637"/>
                  <a:gd name="connsiteX204" fmla="*/ 44548 w 217752"/>
                  <a:gd name="connsiteY204" fmla="*/ 195257 h 260637"/>
                  <a:gd name="connsiteX205" fmla="*/ 45102 w 217752"/>
                  <a:gd name="connsiteY205" fmla="*/ 195921 h 260637"/>
                  <a:gd name="connsiteX206" fmla="*/ 45878 w 217752"/>
                  <a:gd name="connsiteY206" fmla="*/ 194702 h 260637"/>
                  <a:gd name="connsiteX207" fmla="*/ 47650 w 217752"/>
                  <a:gd name="connsiteY207" fmla="*/ 194037 h 260637"/>
                  <a:gd name="connsiteX208" fmla="*/ 49646 w 217752"/>
                  <a:gd name="connsiteY208" fmla="*/ 194037 h 260637"/>
                  <a:gd name="connsiteX209" fmla="*/ 51308 w 217752"/>
                  <a:gd name="connsiteY209" fmla="*/ 194924 h 260637"/>
                  <a:gd name="connsiteX210" fmla="*/ 52305 w 217752"/>
                  <a:gd name="connsiteY210" fmla="*/ 197029 h 260637"/>
                  <a:gd name="connsiteX211" fmla="*/ 53081 w 217752"/>
                  <a:gd name="connsiteY211" fmla="*/ 202127 h 260637"/>
                  <a:gd name="connsiteX212" fmla="*/ 54411 w 217752"/>
                  <a:gd name="connsiteY212" fmla="*/ 204454 h 260637"/>
                  <a:gd name="connsiteX213" fmla="*/ 58954 w 217752"/>
                  <a:gd name="connsiteY213" fmla="*/ 207779 h 260637"/>
                  <a:gd name="connsiteX214" fmla="*/ 60616 w 217752"/>
                  <a:gd name="connsiteY214" fmla="*/ 209552 h 260637"/>
                  <a:gd name="connsiteX215" fmla="*/ 62057 w 217752"/>
                  <a:gd name="connsiteY215" fmla="*/ 212765 h 260637"/>
                  <a:gd name="connsiteX216" fmla="*/ 62832 w 217752"/>
                  <a:gd name="connsiteY216" fmla="*/ 213320 h 260637"/>
                  <a:gd name="connsiteX217" fmla="*/ 63608 w 217752"/>
                  <a:gd name="connsiteY217" fmla="*/ 213320 h 260637"/>
                  <a:gd name="connsiteX218" fmla="*/ 64163 w 217752"/>
                  <a:gd name="connsiteY218" fmla="*/ 213763 h 260637"/>
                  <a:gd name="connsiteX219" fmla="*/ 64384 w 217752"/>
                  <a:gd name="connsiteY219" fmla="*/ 215425 h 260637"/>
                  <a:gd name="connsiteX220" fmla="*/ 65381 w 217752"/>
                  <a:gd name="connsiteY220" fmla="*/ 216976 h 260637"/>
                  <a:gd name="connsiteX221" fmla="*/ 69703 w 217752"/>
                  <a:gd name="connsiteY221" fmla="*/ 216865 h 260637"/>
                  <a:gd name="connsiteX222" fmla="*/ 71476 w 217752"/>
                  <a:gd name="connsiteY222" fmla="*/ 219968 h 260637"/>
                  <a:gd name="connsiteX223" fmla="*/ 72806 w 217752"/>
                  <a:gd name="connsiteY223" fmla="*/ 220633 h 260637"/>
                  <a:gd name="connsiteX224" fmla="*/ 73692 w 217752"/>
                  <a:gd name="connsiteY224" fmla="*/ 221520 h 260637"/>
                  <a:gd name="connsiteX225" fmla="*/ 72695 w 217752"/>
                  <a:gd name="connsiteY225" fmla="*/ 223736 h 260637"/>
                  <a:gd name="connsiteX226" fmla="*/ 73582 w 217752"/>
                  <a:gd name="connsiteY226" fmla="*/ 225842 h 260637"/>
                  <a:gd name="connsiteX227" fmla="*/ 80009 w 217752"/>
                  <a:gd name="connsiteY227" fmla="*/ 231826 h 260637"/>
                  <a:gd name="connsiteX228" fmla="*/ 80452 w 217752"/>
                  <a:gd name="connsiteY228" fmla="*/ 239250 h 260637"/>
                  <a:gd name="connsiteX229" fmla="*/ 80341 w 217752"/>
                  <a:gd name="connsiteY229" fmla="*/ 239915 h 260637"/>
                  <a:gd name="connsiteX230" fmla="*/ 79787 w 217752"/>
                  <a:gd name="connsiteY230" fmla="*/ 240469 h 260637"/>
                  <a:gd name="connsiteX231" fmla="*/ 80674 w 217752"/>
                  <a:gd name="connsiteY231" fmla="*/ 241688 h 260637"/>
                  <a:gd name="connsiteX232" fmla="*/ 81782 w 217752"/>
                  <a:gd name="connsiteY232" fmla="*/ 242685 h 260637"/>
                  <a:gd name="connsiteX233" fmla="*/ 82336 w 217752"/>
                  <a:gd name="connsiteY233" fmla="*/ 242907 h 260637"/>
                  <a:gd name="connsiteX234" fmla="*/ 82669 w 217752"/>
                  <a:gd name="connsiteY234" fmla="*/ 244459 h 260637"/>
                  <a:gd name="connsiteX235" fmla="*/ 82558 w 217752"/>
                  <a:gd name="connsiteY235" fmla="*/ 245345 h 260637"/>
                  <a:gd name="connsiteX236" fmla="*/ 82558 w 217752"/>
                  <a:gd name="connsiteY236" fmla="*/ 246120 h 260637"/>
                  <a:gd name="connsiteX237" fmla="*/ 83444 w 217752"/>
                  <a:gd name="connsiteY237" fmla="*/ 247672 h 260637"/>
                  <a:gd name="connsiteX238" fmla="*/ 84441 w 217752"/>
                  <a:gd name="connsiteY238" fmla="*/ 248226 h 260637"/>
                  <a:gd name="connsiteX239" fmla="*/ 87212 w 217752"/>
                  <a:gd name="connsiteY239" fmla="*/ 249335 h 260637"/>
                  <a:gd name="connsiteX240" fmla="*/ 89206 w 217752"/>
                  <a:gd name="connsiteY240" fmla="*/ 250553 h 260637"/>
                  <a:gd name="connsiteX241" fmla="*/ 97407 w 217752"/>
                  <a:gd name="connsiteY241" fmla="*/ 253324 h 260637"/>
                  <a:gd name="connsiteX242" fmla="*/ 99402 w 217752"/>
                  <a:gd name="connsiteY242" fmla="*/ 254210 h 260637"/>
                  <a:gd name="connsiteX243" fmla="*/ 103502 w 217752"/>
                  <a:gd name="connsiteY243" fmla="*/ 258865 h 260637"/>
                  <a:gd name="connsiteX244" fmla="*/ 105607 w 217752"/>
                  <a:gd name="connsiteY244" fmla="*/ 260637 h 260637"/>
                  <a:gd name="connsiteX245" fmla="*/ 105607 w 217752"/>
                  <a:gd name="connsiteY245" fmla="*/ 260637 h 260637"/>
                  <a:gd name="connsiteX246" fmla="*/ 105496 w 217752"/>
                  <a:gd name="connsiteY246" fmla="*/ 259086 h 260637"/>
                  <a:gd name="connsiteX247" fmla="*/ 105607 w 217752"/>
                  <a:gd name="connsiteY247" fmla="*/ 255097 h 260637"/>
                  <a:gd name="connsiteX248" fmla="*/ 104610 w 217752"/>
                  <a:gd name="connsiteY248" fmla="*/ 253435 h 260637"/>
                  <a:gd name="connsiteX249" fmla="*/ 103613 w 217752"/>
                  <a:gd name="connsiteY249" fmla="*/ 252437 h 260637"/>
                  <a:gd name="connsiteX250" fmla="*/ 103280 w 217752"/>
                  <a:gd name="connsiteY250" fmla="*/ 251883 h 260637"/>
                  <a:gd name="connsiteX251" fmla="*/ 103391 w 217752"/>
                  <a:gd name="connsiteY251" fmla="*/ 251218 h 260637"/>
                  <a:gd name="connsiteX252" fmla="*/ 103391 w 217752"/>
                  <a:gd name="connsiteY252" fmla="*/ 250221 h 260637"/>
                  <a:gd name="connsiteX253" fmla="*/ 103502 w 217752"/>
                  <a:gd name="connsiteY253" fmla="*/ 249445 h 260637"/>
                  <a:gd name="connsiteX254" fmla="*/ 103945 w 217752"/>
                  <a:gd name="connsiteY254" fmla="*/ 248670 h 260637"/>
                  <a:gd name="connsiteX255" fmla="*/ 104167 w 217752"/>
                  <a:gd name="connsiteY255" fmla="*/ 247561 h 260637"/>
                  <a:gd name="connsiteX256" fmla="*/ 103502 w 217752"/>
                  <a:gd name="connsiteY256" fmla="*/ 244126 h 260637"/>
                  <a:gd name="connsiteX257" fmla="*/ 104056 w 217752"/>
                  <a:gd name="connsiteY257" fmla="*/ 243572 h 260637"/>
                  <a:gd name="connsiteX258" fmla="*/ 104942 w 217752"/>
                  <a:gd name="connsiteY258" fmla="*/ 243350 h 260637"/>
                  <a:gd name="connsiteX259" fmla="*/ 105607 w 217752"/>
                  <a:gd name="connsiteY259" fmla="*/ 242796 h 260637"/>
                  <a:gd name="connsiteX260" fmla="*/ 106272 w 217752"/>
                  <a:gd name="connsiteY260" fmla="*/ 240248 h 260637"/>
                  <a:gd name="connsiteX261" fmla="*/ 105386 w 217752"/>
                  <a:gd name="connsiteY261" fmla="*/ 239250 h 260637"/>
                  <a:gd name="connsiteX262" fmla="*/ 105386 w 217752"/>
                  <a:gd name="connsiteY262" fmla="*/ 239250 h 260637"/>
                  <a:gd name="connsiteX263" fmla="*/ 104388 w 217752"/>
                  <a:gd name="connsiteY263" fmla="*/ 236923 h 260637"/>
                  <a:gd name="connsiteX264" fmla="*/ 103945 w 217752"/>
                  <a:gd name="connsiteY264" fmla="*/ 234042 h 260637"/>
                  <a:gd name="connsiteX265" fmla="*/ 104056 w 217752"/>
                  <a:gd name="connsiteY265" fmla="*/ 231050 h 260637"/>
                  <a:gd name="connsiteX266" fmla="*/ 104610 w 217752"/>
                  <a:gd name="connsiteY266" fmla="*/ 228390 h 260637"/>
                  <a:gd name="connsiteX267" fmla="*/ 106715 w 217752"/>
                  <a:gd name="connsiteY267" fmla="*/ 223847 h 260637"/>
                  <a:gd name="connsiteX268" fmla="*/ 106383 w 217752"/>
                  <a:gd name="connsiteY268" fmla="*/ 222406 h 260637"/>
                  <a:gd name="connsiteX269" fmla="*/ 106161 w 217752"/>
                  <a:gd name="connsiteY269" fmla="*/ 222074 h 260637"/>
                  <a:gd name="connsiteX270" fmla="*/ 104388 w 217752"/>
                  <a:gd name="connsiteY270" fmla="*/ 219968 h 260637"/>
                  <a:gd name="connsiteX271" fmla="*/ 97961 w 217752"/>
                  <a:gd name="connsiteY271" fmla="*/ 215203 h 260637"/>
                  <a:gd name="connsiteX272" fmla="*/ 96188 w 217752"/>
                  <a:gd name="connsiteY272" fmla="*/ 213209 h 260637"/>
                  <a:gd name="connsiteX273" fmla="*/ 96188 w 217752"/>
                  <a:gd name="connsiteY273" fmla="*/ 213209 h 260637"/>
                  <a:gd name="connsiteX274" fmla="*/ 95080 w 217752"/>
                  <a:gd name="connsiteY274" fmla="*/ 210770 h 260637"/>
                  <a:gd name="connsiteX275" fmla="*/ 95302 w 217752"/>
                  <a:gd name="connsiteY275" fmla="*/ 209109 h 260637"/>
                  <a:gd name="connsiteX276" fmla="*/ 98737 w 217752"/>
                  <a:gd name="connsiteY276" fmla="*/ 205451 h 260637"/>
                  <a:gd name="connsiteX277" fmla="*/ 109597 w 217752"/>
                  <a:gd name="connsiteY277" fmla="*/ 188607 h 260637"/>
                  <a:gd name="connsiteX278" fmla="*/ 109707 w 217752"/>
                  <a:gd name="connsiteY278" fmla="*/ 187832 h 260637"/>
                  <a:gd name="connsiteX279" fmla="*/ 109597 w 217752"/>
                  <a:gd name="connsiteY279" fmla="*/ 185726 h 260637"/>
                  <a:gd name="connsiteX280" fmla="*/ 109818 w 217752"/>
                  <a:gd name="connsiteY280" fmla="*/ 184618 h 260637"/>
                  <a:gd name="connsiteX281" fmla="*/ 110926 w 217752"/>
                  <a:gd name="connsiteY281" fmla="*/ 182070 h 260637"/>
                  <a:gd name="connsiteX282" fmla="*/ 111480 w 217752"/>
                  <a:gd name="connsiteY282" fmla="*/ 181183 h 260637"/>
                  <a:gd name="connsiteX283" fmla="*/ 117243 w 217752"/>
                  <a:gd name="connsiteY283" fmla="*/ 174534 h 260637"/>
                  <a:gd name="connsiteX284" fmla="*/ 118794 w 217752"/>
                  <a:gd name="connsiteY284" fmla="*/ 171985 h 260637"/>
                  <a:gd name="connsiteX285" fmla="*/ 121010 w 217752"/>
                  <a:gd name="connsiteY285" fmla="*/ 170544 h 260637"/>
                  <a:gd name="connsiteX286" fmla="*/ 122895 w 217752"/>
                  <a:gd name="connsiteY286" fmla="*/ 168329 h 260637"/>
                  <a:gd name="connsiteX287" fmla="*/ 124446 w 217752"/>
                  <a:gd name="connsiteY287" fmla="*/ 165779 h 260637"/>
                  <a:gd name="connsiteX288" fmla="*/ 125776 w 217752"/>
                  <a:gd name="connsiteY288" fmla="*/ 163009 h 260637"/>
                  <a:gd name="connsiteX289" fmla="*/ 125776 w 217752"/>
                  <a:gd name="connsiteY289" fmla="*/ 162898 h 260637"/>
                  <a:gd name="connsiteX290" fmla="*/ 126441 w 217752"/>
                  <a:gd name="connsiteY290" fmla="*/ 160682 h 260637"/>
                  <a:gd name="connsiteX291" fmla="*/ 127770 w 217752"/>
                  <a:gd name="connsiteY291" fmla="*/ 159463 h 260637"/>
                  <a:gd name="connsiteX292" fmla="*/ 129432 w 217752"/>
                  <a:gd name="connsiteY292" fmla="*/ 158577 h 260637"/>
                  <a:gd name="connsiteX293" fmla="*/ 130873 w 217752"/>
                  <a:gd name="connsiteY293" fmla="*/ 156914 h 260637"/>
                  <a:gd name="connsiteX294" fmla="*/ 131538 w 217752"/>
                  <a:gd name="connsiteY294" fmla="*/ 155031 h 260637"/>
                  <a:gd name="connsiteX295" fmla="*/ 132092 w 217752"/>
                  <a:gd name="connsiteY295" fmla="*/ 151041 h 260637"/>
                  <a:gd name="connsiteX296" fmla="*/ 132757 w 217752"/>
                  <a:gd name="connsiteY296" fmla="*/ 148936 h 260637"/>
                  <a:gd name="connsiteX297" fmla="*/ 134641 w 217752"/>
                  <a:gd name="connsiteY297" fmla="*/ 145833 h 260637"/>
                  <a:gd name="connsiteX298" fmla="*/ 137632 w 217752"/>
                  <a:gd name="connsiteY298" fmla="*/ 142397 h 260637"/>
                  <a:gd name="connsiteX299" fmla="*/ 138741 w 217752"/>
                  <a:gd name="connsiteY299" fmla="*/ 141290 h 260637"/>
                  <a:gd name="connsiteX300" fmla="*/ 140847 w 217752"/>
                  <a:gd name="connsiteY300" fmla="*/ 139405 h 260637"/>
                  <a:gd name="connsiteX301" fmla="*/ 143506 w 217752"/>
                  <a:gd name="connsiteY301" fmla="*/ 138186 h 260637"/>
                  <a:gd name="connsiteX302" fmla="*/ 146055 w 217752"/>
                  <a:gd name="connsiteY302" fmla="*/ 139516 h 260637"/>
                  <a:gd name="connsiteX303" fmla="*/ 147828 w 217752"/>
                  <a:gd name="connsiteY303" fmla="*/ 142840 h 260637"/>
                  <a:gd name="connsiteX304" fmla="*/ 148714 w 217752"/>
                  <a:gd name="connsiteY304" fmla="*/ 146830 h 260637"/>
                  <a:gd name="connsiteX305" fmla="*/ 148825 w 217752"/>
                  <a:gd name="connsiteY305" fmla="*/ 148271 h 260637"/>
                  <a:gd name="connsiteX306" fmla="*/ 148936 w 217752"/>
                  <a:gd name="connsiteY306" fmla="*/ 149822 h 260637"/>
                  <a:gd name="connsiteX307" fmla="*/ 148714 w 217752"/>
                  <a:gd name="connsiteY307" fmla="*/ 149711 h 260637"/>
                  <a:gd name="connsiteX308" fmla="*/ 148271 w 217752"/>
                  <a:gd name="connsiteY308" fmla="*/ 150598 h 260637"/>
                  <a:gd name="connsiteX309" fmla="*/ 147384 w 217752"/>
                  <a:gd name="connsiteY309" fmla="*/ 152371 h 260637"/>
                  <a:gd name="connsiteX310" fmla="*/ 147163 w 217752"/>
                  <a:gd name="connsiteY310" fmla="*/ 153479 h 260637"/>
                  <a:gd name="connsiteX311" fmla="*/ 146941 w 217752"/>
                  <a:gd name="connsiteY311" fmla="*/ 155806 h 260637"/>
                  <a:gd name="connsiteX312" fmla="*/ 147052 w 217752"/>
                  <a:gd name="connsiteY312" fmla="*/ 156803 h 260637"/>
                  <a:gd name="connsiteX313" fmla="*/ 147384 w 217752"/>
                  <a:gd name="connsiteY313" fmla="*/ 158244 h 260637"/>
                  <a:gd name="connsiteX314" fmla="*/ 149380 w 217752"/>
                  <a:gd name="connsiteY314" fmla="*/ 163009 h 260637"/>
                  <a:gd name="connsiteX315" fmla="*/ 153147 w 217752"/>
                  <a:gd name="connsiteY315" fmla="*/ 165890 h 260637"/>
                  <a:gd name="connsiteX316" fmla="*/ 155031 w 217752"/>
                  <a:gd name="connsiteY316" fmla="*/ 166777 h 260637"/>
                  <a:gd name="connsiteX317" fmla="*/ 157136 w 217752"/>
                  <a:gd name="connsiteY317" fmla="*/ 167109 h 260637"/>
                  <a:gd name="connsiteX318" fmla="*/ 158134 w 217752"/>
                  <a:gd name="connsiteY318" fmla="*/ 166777 h 260637"/>
                  <a:gd name="connsiteX319" fmla="*/ 158910 w 217752"/>
                  <a:gd name="connsiteY319" fmla="*/ 166555 h 260637"/>
                  <a:gd name="connsiteX320" fmla="*/ 163231 w 217752"/>
                  <a:gd name="connsiteY320" fmla="*/ 164007 h 260637"/>
                  <a:gd name="connsiteX321" fmla="*/ 164228 w 217752"/>
                  <a:gd name="connsiteY321" fmla="*/ 163009 h 260637"/>
                  <a:gd name="connsiteX322" fmla="*/ 164228 w 217752"/>
                  <a:gd name="connsiteY322" fmla="*/ 162898 h 260637"/>
                  <a:gd name="connsiteX323" fmla="*/ 164228 w 217752"/>
                  <a:gd name="connsiteY323" fmla="*/ 162898 h 260637"/>
                  <a:gd name="connsiteX324" fmla="*/ 167110 w 217752"/>
                  <a:gd name="connsiteY324" fmla="*/ 161014 h 260637"/>
                  <a:gd name="connsiteX325" fmla="*/ 172540 w 217752"/>
                  <a:gd name="connsiteY325" fmla="*/ 161125 h 260637"/>
                  <a:gd name="connsiteX326" fmla="*/ 175421 w 217752"/>
                  <a:gd name="connsiteY326" fmla="*/ 160350 h 260637"/>
                  <a:gd name="connsiteX327" fmla="*/ 179521 w 217752"/>
                  <a:gd name="connsiteY327" fmla="*/ 154809 h 260637"/>
                  <a:gd name="connsiteX328" fmla="*/ 181959 w 217752"/>
                  <a:gd name="connsiteY328" fmla="*/ 153146 h 260637"/>
                  <a:gd name="connsiteX329" fmla="*/ 184951 w 217752"/>
                  <a:gd name="connsiteY329" fmla="*/ 154809 h 260637"/>
                  <a:gd name="connsiteX330" fmla="*/ 186281 w 217752"/>
                  <a:gd name="connsiteY330" fmla="*/ 152814 h 260637"/>
                  <a:gd name="connsiteX331" fmla="*/ 186392 w 217752"/>
                  <a:gd name="connsiteY331" fmla="*/ 150820 h 260637"/>
                  <a:gd name="connsiteX332" fmla="*/ 186059 w 217752"/>
                  <a:gd name="connsiteY332" fmla="*/ 148603 h 260637"/>
                  <a:gd name="connsiteX333" fmla="*/ 186170 w 217752"/>
                  <a:gd name="connsiteY333" fmla="*/ 146165 h 260637"/>
                  <a:gd name="connsiteX334" fmla="*/ 186502 w 217752"/>
                  <a:gd name="connsiteY334" fmla="*/ 144946 h 260637"/>
                  <a:gd name="connsiteX335" fmla="*/ 187832 w 217752"/>
                  <a:gd name="connsiteY335" fmla="*/ 142397 h 260637"/>
                  <a:gd name="connsiteX336" fmla="*/ 189273 w 217752"/>
                  <a:gd name="connsiteY336" fmla="*/ 138519 h 260637"/>
                  <a:gd name="connsiteX337" fmla="*/ 189051 w 217752"/>
                  <a:gd name="connsiteY337" fmla="*/ 137965 h 260637"/>
                  <a:gd name="connsiteX338" fmla="*/ 188275 w 217752"/>
                  <a:gd name="connsiteY338" fmla="*/ 136303 h 260637"/>
                  <a:gd name="connsiteX339" fmla="*/ 181737 w 217752"/>
                  <a:gd name="connsiteY339" fmla="*/ 130097 h 260637"/>
                  <a:gd name="connsiteX340" fmla="*/ 181627 w 217752"/>
                  <a:gd name="connsiteY340" fmla="*/ 129986 h 260637"/>
                  <a:gd name="connsiteX341" fmla="*/ 180297 w 217752"/>
                  <a:gd name="connsiteY341" fmla="*/ 127659 h 260637"/>
                  <a:gd name="connsiteX342" fmla="*/ 180519 w 217752"/>
                  <a:gd name="connsiteY342" fmla="*/ 124667 h 260637"/>
                  <a:gd name="connsiteX343" fmla="*/ 181516 w 217752"/>
                  <a:gd name="connsiteY343" fmla="*/ 123338 h 260637"/>
                  <a:gd name="connsiteX344" fmla="*/ 183843 w 217752"/>
                  <a:gd name="connsiteY344" fmla="*/ 121453 h 260637"/>
                  <a:gd name="connsiteX345" fmla="*/ 184951 w 217752"/>
                  <a:gd name="connsiteY345" fmla="*/ 120567 h 260637"/>
                  <a:gd name="connsiteX346" fmla="*/ 186170 w 217752"/>
                  <a:gd name="connsiteY346" fmla="*/ 120013 h 260637"/>
                  <a:gd name="connsiteX347" fmla="*/ 190270 w 217752"/>
                  <a:gd name="connsiteY347" fmla="*/ 121010 h 260637"/>
                  <a:gd name="connsiteX348" fmla="*/ 194481 w 217752"/>
                  <a:gd name="connsiteY348" fmla="*/ 123559 h 260637"/>
                  <a:gd name="connsiteX349" fmla="*/ 198360 w 217752"/>
                  <a:gd name="connsiteY349" fmla="*/ 124778 h 260637"/>
                  <a:gd name="connsiteX350" fmla="*/ 201130 w 217752"/>
                  <a:gd name="connsiteY350" fmla="*/ 121564 h 260637"/>
                  <a:gd name="connsiteX351" fmla="*/ 201351 w 217752"/>
                  <a:gd name="connsiteY351" fmla="*/ 120013 h 260637"/>
                  <a:gd name="connsiteX352" fmla="*/ 201130 w 217752"/>
                  <a:gd name="connsiteY352" fmla="*/ 118683 h 260637"/>
                  <a:gd name="connsiteX353" fmla="*/ 201241 w 217752"/>
                  <a:gd name="connsiteY353" fmla="*/ 117131 h 260637"/>
                  <a:gd name="connsiteX354" fmla="*/ 202238 w 217752"/>
                  <a:gd name="connsiteY354" fmla="*/ 115469 h 260637"/>
                  <a:gd name="connsiteX355" fmla="*/ 203125 w 217752"/>
                  <a:gd name="connsiteY355" fmla="*/ 114805 h 260637"/>
                  <a:gd name="connsiteX356" fmla="*/ 207558 w 217752"/>
                  <a:gd name="connsiteY356" fmla="*/ 113253 h 260637"/>
                  <a:gd name="connsiteX357" fmla="*/ 216644 w 217752"/>
                  <a:gd name="connsiteY357" fmla="*/ 111701 h 260637"/>
                  <a:gd name="connsiteX358" fmla="*/ 217752 w 217752"/>
                  <a:gd name="connsiteY358" fmla="*/ 105718 h 260637"/>
                  <a:gd name="connsiteX359" fmla="*/ 217642 w 217752"/>
                  <a:gd name="connsiteY359" fmla="*/ 101839 h 2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217752" h="260637">
                    <a:moveTo>
                      <a:pt x="217642" y="101839"/>
                    </a:moveTo>
                    <a:lnTo>
                      <a:pt x="215758" y="99401"/>
                    </a:lnTo>
                    <a:lnTo>
                      <a:pt x="208776" y="95855"/>
                    </a:lnTo>
                    <a:lnTo>
                      <a:pt x="202792" y="91533"/>
                    </a:lnTo>
                    <a:lnTo>
                      <a:pt x="199579" y="90203"/>
                    </a:lnTo>
                    <a:lnTo>
                      <a:pt x="193484" y="89538"/>
                    </a:lnTo>
                    <a:lnTo>
                      <a:pt x="192265" y="89095"/>
                    </a:lnTo>
                    <a:lnTo>
                      <a:pt x="190824" y="88652"/>
                    </a:lnTo>
                    <a:lnTo>
                      <a:pt x="183954" y="81782"/>
                    </a:lnTo>
                    <a:lnTo>
                      <a:pt x="183732" y="81671"/>
                    </a:lnTo>
                    <a:lnTo>
                      <a:pt x="179854" y="77681"/>
                    </a:lnTo>
                    <a:lnTo>
                      <a:pt x="172983" y="72916"/>
                    </a:lnTo>
                    <a:lnTo>
                      <a:pt x="171875" y="71808"/>
                    </a:lnTo>
                    <a:lnTo>
                      <a:pt x="170988" y="70257"/>
                    </a:lnTo>
                    <a:lnTo>
                      <a:pt x="170323" y="68705"/>
                    </a:lnTo>
                    <a:lnTo>
                      <a:pt x="169547" y="67486"/>
                    </a:lnTo>
                    <a:lnTo>
                      <a:pt x="168107" y="66932"/>
                    </a:lnTo>
                    <a:lnTo>
                      <a:pt x="166999" y="67486"/>
                    </a:lnTo>
                    <a:lnTo>
                      <a:pt x="164339" y="70257"/>
                    </a:lnTo>
                    <a:lnTo>
                      <a:pt x="163010" y="71032"/>
                    </a:lnTo>
                    <a:lnTo>
                      <a:pt x="159242" y="71365"/>
                    </a:lnTo>
                    <a:lnTo>
                      <a:pt x="155474" y="71143"/>
                    </a:lnTo>
                    <a:lnTo>
                      <a:pt x="152815" y="70146"/>
                    </a:lnTo>
                    <a:lnTo>
                      <a:pt x="150487" y="68262"/>
                    </a:lnTo>
                    <a:lnTo>
                      <a:pt x="148382" y="65492"/>
                    </a:lnTo>
                    <a:lnTo>
                      <a:pt x="145058" y="59397"/>
                    </a:lnTo>
                    <a:lnTo>
                      <a:pt x="144171" y="59397"/>
                    </a:lnTo>
                    <a:lnTo>
                      <a:pt x="143284" y="60284"/>
                    </a:lnTo>
                    <a:lnTo>
                      <a:pt x="141844" y="60838"/>
                    </a:lnTo>
                    <a:lnTo>
                      <a:pt x="139295" y="60505"/>
                    </a:lnTo>
                    <a:lnTo>
                      <a:pt x="134308" y="59064"/>
                    </a:lnTo>
                    <a:lnTo>
                      <a:pt x="131981" y="57845"/>
                    </a:lnTo>
                    <a:lnTo>
                      <a:pt x="129987" y="55962"/>
                    </a:lnTo>
                    <a:lnTo>
                      <a:pt x="126551" y="51418"/>
                    </a:lnTo>
                    <a:lnTo>
                      <a:pt x="126330" y="51197"/>
                    </a:lnTo>
                    <a:lnTo>
                      <a:pt x="122230" y="47761"/>
                    </a:lnTo>
                    <a:lnTo>
                      <a:pt x="121121" y="46099"/>
                    </a:lnTo>
                    <a:lnTo>
                      <a:pt x="119237" y="41666"/>
                    </a:lnTo>
                    <a:lnTo>
                      <a:pt x="117797" y="39671"/>
                    </a:lnTo>
                    <a:lnTo>
                      <a:pt x="111148" y="32690"/>
                    </a:lnTo>
                    <a:lnTo>
                      <a:pt x="106383" y="25487"/>
                    </a:lnTo>
                    <a:lnTo>
                      <a:pt x="104499" y="24158"/>
                    </a:lnTo>
                    <a:lnTo>
                      <a:pt x="88985" y="17176"/>
                    </a:lnTo>
                    <a:lnTo>
                      <a:pt x="85993" y="14627"/>
                    </a:lnTo>
                    <a:lnTo>
                      <a:pt x="84109" y="10527"/>
                    </a:lnTo>
                    <a:lnTo>
                      <a:pt x="83998" y="5984"/>
                    </a:lnTo>
                    <a:lnTo>
                      <a:pt x="86326" y="2438"/>
                    </a:lnTo>
                    <a:lnTo>
                      <a:pt x="80895" y="1551"/>
                    </a:lnTo>
                    <a:lnTo>
                      <a:pt x="78125" y="1884"/>
                    </a:lnTo>
                    <a:lnTo>
                      <a:pt x="75022" y="5541"/>
                    </a:lnTo>
                    <a:lnTo>
                      <a:pt x="72806" y="6427"/>
                    </a:lnTo>
                    <a:lnTo>
                      <a:pt x="70478" y="6427"/>
                    </a:lnTo>
                    <a:lnTo>
                      <a:pt x="68484" y="5762"/>
                    </a:lnTo>
                    <a:lnTo>
                      <a:pt x="67043" y="3878"/>
                    </a:lnTo>
                    <a:lnTo>
                      <a:pt x="65824" y="1662"/>
                    </a:lnTo>
                    <a:lnTo>
                      <a:pt x="64273" y="0"/>
                    </a:lnTo>
                    <a:lnTo>
                      <a:pt x="61613" y="332"/>
                    </a:lnTo>
                    <a:lnTo>
                      <a:pt x="59951" y="1551"/>
                    </a:lnTo>
                    <a:lnTo>
                      <a:pt x="57291" y="4543"/>
                    </a:lnTo>
                    <a:lnTo>
                      <a:pt x="55187" y="5651"/>
                    </a:lnTo>
                    <a:lnTo>
                      <a:pt x="54078" y="6427"/>
                    </a:lnTo>
                    <a:lnTo>
                      <a:pt x="53413" y="7646"/>
                    </a:lnTo>
                    <a:lnTo>
                      <a:pt x="53524" y="8976"/>
                    </a:lnTo>
                    <a:lnTo>
                      <a:pt x="54632" y="9752"/>
                    </a:lnTo>
                    <a:lnTo>
                      <a:pt x="56294" y="10306"/>
                    </a:lnTo>
                    <a:lnTo>
                      <a:pt x="57181" y="10749"/>
                    </a:lnTo>
                    <a:lnTo>
                      <a:pt x="58622" y="13187"/>
                    </a:lnTo>
                    <a:lnTo>
                      <a:pt x="58622" y="14184"/>
                    </a:lnTo>
                    <a:lnTo>
                      <a:pt x="58067" y="15403"/>
                    </a:lnTo>
                    <a:lnTo>
                      <a:pt x="58067" y="16290"/>
                    </a:lnTo>
                    <a:lnTo>
                      <a:pt x="60616" y="15625"/>
                    </a:lnTo>
                    <a:lnTo>
                      <a:pt x="61392" y="16179"/>
                    </a:lnTo>
                    <a:lnTo>
                      <a:pt x="65270" y="21387"/>
                    </a:lnTo>
                    <a:lnTo>
                      <a:pt x="68706" y="30695"/>
                    </a:lnTo>
                    <a:lnTo>
                      <a:pt x="72141" y="37234"/>
                    </a:lnTo>
                    <a:lnTo>
                      <a:pt x="71254" y="37899"/>
                    </a:lnTo>
                    <a:lnTo>
                      <a:pt x="68263" y="38121"/>
                    </a:lnTo>
                    <a:lnTo>
                      <a:pt x="67043" y="38785"/>
                    </a:lnTo>
                    <a:lnTo>
                      <a:pt x="66711" y="39117"/>
                    </a:lnTo>
                    <a:lnTo>
                      <a:pt x="66157" y="40004"/>
                    </a:lnTo>
                    <a:lnTo>
                      <a:pt x="65381" y="41334"/>
                    </a:lnTo>
                    <a:lnTo>
                      <a:pt x="64495" y="42664"/>
                    </a:lnTo>
                    <a:lnTo>
                      <a:pt x="63387" y="43661"/>
                    </a:lnTo>
                    <a:lnTo>
                      <a:pt x="63054" y="42996"/>
                    </a:lnTo>
                    <a:lnTo>
                      <a:pt x="62943" y="42775"/>
                    </a:lnTo>
                    <a:lnTo>
                      <a:pt x="60616" y="39782"/>
                    </a:lnTo>
                    <a:lnTo>
                      <a:pt x="59619" y="38121"/>
                    </a:lnTo>
                    <a:lnTo>
                      <a:pt x="59287" y="36790"/>
                    </a:lnTo>
                    <a:lnTo>
                      <a:pt x="59397" y="35682"/>
                    </a:lnTo>
                    <a:lnTo>
                      <a:pt x="59397" y="34574"/>
                    </a:lnTo>
                    <a:lnTo>
                      <a:pt x="58511" y="33466"/>
                    </a:lnTo>
                    <a:lnTo>
                      <a:pt x="55519" y="31360"/>
                    </a:lnTo>
                    <a:lnTo>
                      <a:pt x="52748" y="30584"/>
                    </a:lnTo>
                    <a:lnTo>
                      <a:pt x="45989" y="31139"/>
                    </a:lnTo>
                    <a:lnTo>
                      <a:pt x="43883" y="32136"/>
                    </a:lnTo>
                    <a:lnTo>
                      <a:pt x="44326" y="32801"/>
                    </a:lnTo>
                    <a:lnTo>
                      <a:pt x="44991" y="34242"/>
                    </a:lnTo>
                    <a:lnTo>
                      <a:pt x="45324" y="34906"/>
                    </a:lnTo>
                    <a:lnTo>
                      <a:pt x="42332" y="35793"/>
                    </a:lnTo>
                    <a:lnTo>
                      <a:pt x="27815" y="46432"/>
                    </a:lnTo>
                    <a:lnTo>
                      <a:pt x="26152" y="48980"/>
                    </a:lnTo>
                    <a:lnTo>
                      <a:pt x="28923" y="50310"/>
                    </a:lnTo>
                    <a:lnTo>
                      <a:pt x="23936" y="57180"/>
                    </a:lnTo>
                    <a:lnTo>
                      <a:pt x="22163" y="61059"/>
                    </a:lnTo>
                    <a:lnTo>
                      <a:pt x="21276" y="65824"/>
                    </a:lnTo>
                    <a:lnTo>
                      <a:pt x="21166" y="66046"/>
                    </a:lnTo>
                    <a:lnTo>
                      <a:pt x="21276" y="70146"/>
                    </a:lnTo>
                    <a:lnTo>
                      <a:pt x="23272" y="81892"/>
                    </a:lnTo>
                    <a:lnTo>
                      <a:pt x="18617" y="81227"/>
                    </a:lnTo>
                    <a:lnTo>
                      <a:pt x="11968" y="81338"/>
                    </a:lnTo>
                    <a:lnTo>
                      <a:pt x="5652" y="82779"/>
                    </a:lnTo>
                    <a:lnTo>
                      <a:pt x="2216" y="86103"/>
                    </a:lnTo>
                    <a:lnTo>
                      <a:pt x="0" y="92088"/>
                    </a:lnTo>
                    <a:lnTo>
                      <a:pt x="0" y="94747"/>
                    </a:lnTo>
                    <a:lnTo>
                      <a:pt x="1219" y="97849"/>
                    </a:lnTo>
                    <a:lnTo>
                      <a:pt x="3879" y="103279"/>
                    </a:lnTo>
                    <a:lnTo>
                      <a:pt x="4544" y="106272"/>
                    </a:lnTo>
                    <a:lnTo>
                      <a:pt x="3657" y="107712"/>
                    </a:lnTo>
                    <a:lnTo>
                      <a:pt x="2216" y="108820"/>
                    </a:lnTo>
                    <a:lnTo>
                      <a:pt x="1109" y="110594"/>
                    </a:lnTo>
                    <a:lnTo>
                      <a:pt x="1219" y="113253"/>
                    </a:lnTo>
                    <a:lnTo>
                      <a:pt x="2327" y="116910"/>
                    </a:lnTo>
                    <a:lnTo>
                      <a:pt x="3879" y="120677"/>
                    </a:lnTo>
                    <a:lnTo>
                      <a:pt x="7757" y="126994"/>
                    </a:lnTo>
                    <a:lnTo>
                      <a:pt x="10085" y="129432"/>
                    </a:lnTo>
                    <a:lnTo>
                      <a:pt x="11968" y="131981"/>
                    </a:lnTo>
                    <a:lnTo>
                      <a:pt x="13187" y="136192"/>
                    </a:lnTo>
                    <a:lnTo>
                      <a:pt x="13187" y="140625"/>
                    </a:lnTo>
                    <a:lnTo>
                      <a:pt x="12411" y="142508"/>
                    </a:lnTo>
                    <a:lnTo>
                      <a:pt x="11857" y="143838"/>
                    </a:lnTo>
                    <a:lnTo>
                      <a:pt x="9420" y="146165"/>
                    </a:lnTo>
                    <a:lnTo>
                      <a:pt x="8311" y="146830"/>
                    </a:lnTo>
                    <a:lnTo>
                      <a:pt x="5984" y="148160"/>
                    </a:lnTo>
                    <a:lnTo>
                      <a:pt x="6760" y="149711"/>
                    </a:lnTo>
                    <a:lnTo>
                      <a:pt x="7092" y="151041"/>
                    </a:lnTo>
                    <a:lnTo>
                      <a:pt x="6649" y="152038"/>
                    </a:lnTo>
                    <a:lnTo>
                      <a:pt x="5430" y="152149"/>
                    </a:lnTo>
                    <a:lnTo>
                      <a:pt x="4211" y="151373"/>
                    </a:lnTo>
                    <a:lnTo>
                      <a:pt x="2881" y="151263"/>
                    </a:lnTo>
                    <a:lnTo>
                      <a:pt x="1552" y="151817"/>
                    </a:lnTo>
                    <a:lnTo>
                      <a:pt x="444" y="152925"/>
                    </a:lnTo>
                    <a:lnTo>
                      <a:pt x="998" y="155363"/>
                    </a:lnTo>
                    <a:lnTo>
                      <a:pt x="333" y="160350"/>
                    </a:lnTo>
                    <a:lnTo>
                      <a:pt x="444" y="163009"/>
                    </a:lnTo>
                    <a:lnTo>
                      <a:pt x="1219" y="165336"/>
                    </a:lnTo>
                    <a:lnTo>
                      <a:pt x="2438" y="167331"/>
                    </a:lnTo>
                    <a:lnTo>
                      <a:pt x="3879" y="169104"/>
                    </a:lnTo>
                    <a:lnTo>
                      <a:pt x="4765" y="169658"/>
                    </a:lnTo>
                    <a:lnTo>
                      <a:pt x="6760" y="170766"/>
                    </a:lnTo>
                    <a:lnTo>
                      <a:pt x="7314" y="172539"/>
                    </a:lnTo>
                    <a:lnTo>
                      <a:pt x="7092" y="174755"/>
                    </a:lnTo>
                    <a:lnTo>
                      <a:pt x="8644" y="176418"/>
                    </a:lnTo>
                    <a:lnTo>
                      <a:pt x="10860" y="177194"/>
                    </a:lnTo>
                    <a:lnTo>
                      <a:pt x="8976" y="175864"/>
                    </a:lnTo>
                    <a:lnTo>
                      <a:pt x="9974" y="171431"/>
                    </a:lnTo>
                    <a:lnTo>
                      <a:pt x="7757" y="169879"/>
                    </a:lnTo>
                    <a:lnTo>
                      <a:pt x="7757" y="168772"/>
                    </a:lnTo>
                    <a:lnTo>
                      <a:pt x="19836" y="170323"/>
                    </a:lnTo>
                    <a:lnTo>
                      <a:pt x="25044" y="169326"/>
                    </a:lnTo>
                    <a:lnTo>
                      <a:pt x="28701" y="164561"/>
                    </a:lnTo>
                    <a:lnTo>
                      <a:pt x="28258" y="166888"/>
                    </a:lnTo>
                    <a:lnTo>
                      <a:pt x="28369" y="168218"/>
                    </a:lnTo>
                    <a:lnTo>
                      <a:pt x="30918" y="174091"/>
                    </a:lnTo>
                    <a:lnTo>
                      <a:pt x="31139" y="175975"/>
                    </a:lnTo>
                    <a:lnTo>
                      <a:pt x="30253" y="178302"/>
                    </a:lnTo>
                    <a:lnTo>
                      <a:pt x="28591" y="176640"/>
                    </a:lnTo>
                    <a:lnTo>
                      <a:pt x="25266" y="174866"/>
                    </a:lnTo>
                    <a:lnTo>
                      <a:pt x="23936" y="174423"/>
                    </a:lnTo>
                    <a:lnTo>
                      <a:pt x="14628" y="171320"/>
                    </a:lnTo>
                    <a:lnTo>
                      <a:pt x="13187" y="171874"/>
                    </a:lnTo>
                    <a:lnTo>
                      <a:pt x="12633" y="173647"/>
                    </a:lnTo>
                    <a:lnTo>
                      <a:pt x="13520" y="175199"/>
                    </a:lnTo>
                    <a:lnTo>
                      <a:pt x="16401" y="177194"/>
                    </a:lnTo>
                    <a:lnTo>
                      <a:pt x="15957" y="177526"/>
                    </a:lnTo>
                    <a:lnTo>
                      <a:pt x="15847" y="177637"/>
                    </a:lnTo>
                    <a:lnTo>
                      <a:pt x="15847" y="177748"/>
                    </a:lnTo>
                    <a:lnTo>
                      <a:pt x="15514" y="178302"/>
                    </a:lnTo>
                    <a:lnTo>
                      <a:pt x="16733" y="178855"/>
                    </a:lnTo>
                    <a:lnTo>
                      <a:pt x="18285" y="179742"/>
                    </a:lnTo>
                    <a:lnTo>
                      <a:pt x="19615" y="180850"/>
                    </a:lnTo>
                    <a:lnTo>
                      <a:pt x="20279" y="181848"/>
                    </a:lnTo>
                    <a:lnTo>
                      <a:pt x="20722" y="182180"/>
                    </a:lnTo>
                    <a:lnTo>
                      <a:pt x="23161" y="181848"/>
                    </a:lnTo>
                    <a:lnTo>
                      <a:pt x="24158" y="182402"/>
                    </a:lnTo>
                    <a:lnTo>
                      <a:pt x="24933" y="182402"/>
                    </a:lnTo>
                    <a:lnTo>
                      <a:pt x="25487" y="179299"/>
                    </a:lnTo>
                    <a:lnTo>
                      <a:pt x="27704" y="179410"/>
                    </a:lnTo>
                    <a:lnTo>
                      <a:pt x="29698" y="181294"/>
                    </a:lnTo>
                    <a:lnTo>
                      <a:pt x="29477" y="183510"/>
                    </a:lnTo>
                    <a:lnTo>
                      <a:pt x="29477" y="184396"/>
                    </a:lnTo>
                    <a:lnTo>
                      <a:pt x="30142" y="184951"/>
                    </a:lnTo>
                    <a:lnTo>
                      <a:pt x="31139" y="186059"/>
                    </a:lnTo>
                    <a:lnTo>
                      <a:pt x="31804" y="186613"/>
                    </a:lnTo>
                    <a:lnTo>
                      <a:pt x="31804" y="188718"/>
                    </a:lnTo>
                    <a:lnTo>
                      <a:pt x="33577" y="190713"/>
                    </a:lnTo>
                    <a:lnTo>
                      <a:pt x="37234" y="193927"/>
                    </a:lnTo>
                    <a:lnTo>
                      <a:pt x="38342" y="196032"/>
                    </a:lnTo>
                    <a:lnTo>
                      <a:pt x="39118" y="196918"/>
                    </a:lnTo>
                    <a:lnTo>
                      <a:pt x="40004" y="196475"/>
                    </a:lnTo>
                    <a:lnTo>
                      <a:pt x="40226" y="196143"/>
                    </a:lnTo>
                    <a:lnTo>
                      <a:pt x="40891" y="195589"/>
                    </a:lnTo>
                    <a:lnTo>
                      <a:pt x="41667" y="194924"/>
                    </a:lnTo>
                    <a:lnTo>
                      <a:pt x="43550" y="193927"/>
                    </a:lnTo>
                    <a:lnTo>
                      <a:pt x="43883" y="194592"/>
                    </a:lnTo>
                    <a:lnTo>
                      <a:pt x="44548" y="195257"/>
                    </a:lnTo>
                    <a:lnTo>
                      <a:pt x="45102" y="195921"/>
                    </a:lnTo>
                    <a:lnTo>
                      <a:pt x="45878" y="194702"/>
                    </a:lnTo>
                    <a:lnTo>
                      <a:pt x="47650" y="194037"/>
                    </a:lnTo>
                    <a:lnTo>
                      <a:pt x="49646" y="194037"/>
                    </a:lnTo>
                    <a:lnTo>
                      <a:pt x="51308" y="194924"/>
                    </a:lnTo>
                    <a:lnTo>
                      <a:pt x="52305" y="197029"/>
                    </a:lnTo>
                    <a:lnTo>
                      <a:pt x="53081" y="202127"/>
                    </a:lnTo>
                    <a:lnTo>
                      <a:pt x="54411" y="204454"/>
                    </a:lnTo>
                    <a:lnTo>
                      <a:pt x="58954" y="207779"/>
                    </a:lnTo>
                    <a:lnTo>
                      <a:pt x="60616" y="209552"/>
                    </a:lnTo>
                    <a:lnTo>
                      <a:pt x="62057" y="212765"/>
                    </a:lnTo>
                    <a:lnTo>
                      <a:pt x="62832" y="213320"/>
                    </a:lnTo>
                    <a:lnTo>
                      <a:pt x="63608" y="213320"/>
                    </a:lnTo>
                    <a:lnTo>
                      <a:pt x="64163" y="213763"/>
                    </a:lnTo>
                    <a:lnTo>
                      <a:pt x="64384" y="215425"/>
                    </a:lnTo>
                    <a:lnTo>
                      <a:pt x="65381" y="216976"/>
                    </a:lnTo>
                    <a:lnTo>
                      <a:pt x="69703" y="216865"/>
                    </a:lnTo>
                    <a:lnTo>
                      <a:pt x="71476" y="219968"/>
                    </a:lnTo>
                    <a:lnTo>
                      <a:pt x="72806" y="220633"/>
                    </a:lnTo>
                    <a:lnTo>
                      <a:pt x="73692" y="221520"/>
                    </a:lnTo>
                    <a:lnTo>
                      <a:pt x="72695" y="223736"/>
                    </a:lnTo>
                    <a:lnTo>
                      <a:pt x="73582" y="225842"/>
                    </a:lnTo>
                    <a:lnTo>
                      <a:pt x="80009" y="231826"/>
                    </a:lnTo>
                    <a:lnTo>
                      <a:pt x="80452" y="239250"/>
                    </a:lnTo>
                    <a:lnTo>
                      <a:pt x="80341" y="239915"/>
                    </a:lnTo>
                    <a:lnTo>
                      <a:pt x="79787" y="240469"/>
                    </a:lnTo>
                    <a:lnTo>
                      <a:pt x="80674" y="241688"/>
                    </a:lnTo>
                    <a:lnTo>
                      <a:pt x="81782" y="242685"/>
                    </a:lnTo>
                    <a:lnTo>
                      <a:pt x="82336" y="242907"/>
                    </a:lnTo>
                    <a:lnTo>
                      <a:pt x="82669" y="244459"/>
                    </a:lnTo>
                    <a:lnTo>
                      <a:pt x="82558" y="245345"/>
                    </a:lnTo>
                    <a:lnTo>
                      <a:pt x="82558" y="246120"/>
                    </a:lnTo>
                    <a:lnTo>
                      <a:pt x="83444" y="247672"/>
                    </a:lnTo>
                    <a:lnTo>
                      <a:pt x="84441" y="248226"/>
                    </a:lnTo>
                    <a:lnTo>
                      <a:pt x="87212" y="249335"/>
                    </a:lnTo>
                    <a:lnTo>
                      <a:pt x="89206" y="250553"/>
                    </a:lnTo>
                    <a:lnTo>
                      <a:pt x="97407" y="253324"/>
                    </a:lnTo>
                    <a:lnTo>
                      <a:pt x="99402" y="254210"/>
                    </a:lnTo>
                    <a:lnTo>
                      <a:pt x="103502" y="258865"/>
                    </a:lnTo>
                    <a:lnTo>
                      <a:pt x="105607" y="260637"/>
                    </a:lnTo>
                    <a:lnTo>
                      <a:pt x="105607" y="260637"/>
                    </a:lnTo>
                    <a:lnTo>
                      <a:pt x="105496" y="259086"/>
                    </a:lnTo>
                    <a:lnTo>
                      <a:pt x="105607" y="255097"/>
                    </a:lnTo>
                    <a:lnTo>
                      <a:pt x="104610" y="253435"/>
                    </a:lnTo>
                    <a:lnTo>
                      <a:pt x="103613" y="252437"/>
                    </a:lnTo>
                    <a:lnTo>
                      <a:pt x="103280" y="251883"/>
                    </a:lnTo>
                    <a:lnTo>
                      <a:pt x="103391" y="251218"/>
                    </a:lnTo>
                    <a:lnTo>
                      <a:pt x="103391" y="250221"/>
                    </a:lnTo>
                    <a:lnTo>
                      <a:pt x="103502" y="249445"/>
                    </a:lnTo>
                    <a:lnTo>
                      <a:pt x="103945" y="248670"/>
                    </a:lnTo>
                    <a:lnTo>
                      <a:pt x="104167" y="247561"/>
                    </a:lnTo>
                    <a:lnTo>
                      <a:pt x="103502" y="244126"/>
                    </a:lnTo>
                    <a:lnTo>
                      <a:pt x="104056" y="243572"/>
                    </a:lnTo>
                    <a:lnTo>
                      <a:pt x="104942" y="243350"/>
                    </a:lnTo>
                    <a:lnTo>
                      <a:pt x="105607" y="242796"/>
                    </a:lnTo>
                    <a:lnTo>
                      <a:pt x="106272" y="240248"/>
                    </a:lnTo>
                    <a:lnTo>
                      <a:pt x="105386" y="239250"/>
                    </a:lnTo>
                    <a:lnTo>
                      <a:pt x="105386" y="239250"/>
                    </a:lnTo>
                    <a:lnTo>
                      <a:pt x="104388" y="236923"/>
                    </a:lnTo>
                    <a:lnTo>
                      <a:pt x="103945" y="234042"/>
                    </a:lnTo>
                    <a:lnTo>
                      <a:pt x="104056" y="231050"/>
                    </a:lnTo>
                    <a:lnTo>
                      <a:pt x="104610" y="228390"/>
                    </a:lnTo>
                    <a:lnTo>
                      <a:pt x="106715" y="223847"/>
                    </a:lnTo>
                    <a:lnTo>
                      <a:pt x="106383" y="222406"/>
                    </a:lnTo>
                    <a:lnTo>
                      <a:pt x="106161" y="222074"/>
                    </a:lnTo>
                    <a:lnTo>
                      <a:pt x="104388" y="219968"/>
                    </a:lnTo>
                    <a:lnTo>
                      <a:pt x="97961" y="215203"/>
                    </a:lnTo>
                    <a:lnTo>
                      <a:pt x="96188" y="213209"/>
                    </a:lnTo>
                    <a:lnTo>
                      <a:pt x="96188" y="213209"/>
                    </a:lnTo>
                    <a:lnTo>
                      <a:pt x="95080" y="210770"/>
                    </a:lnTo>
                    <a:lnTo>
                      <a:pt x="95302" y="209109"/>
                    </a:lnTo>
                    <a:lnTo>
                      <a:pt x="98737" y="205451"/>
                    </a:lnTo>
                    <a:lnTo>
                      <a:pt x="109597" y="188607"/>
                    </a:lnTo>
                    <a:lnTo>
                      <a:pt x="109707" y="187832"/>
                    </a:lnTo>
                    <a:lnTo>
                      <a:pt x="109597" y="185726"/>
                    </a:lnTo>
                    <a:lnTo>
                      <a:pt x="109818" y="184618"/>
                    </a:lnTo>
                    <a:lnTo>
                      <a:pt x="110926" y="182070"/>
                    </a:lnTo>
                    <a:lnTo>
                      <a:pt x="111480" y="181183"/>
                    </a:lnTo>
                    <a:lnTo>
                      <a:pt x="117243" y="174534"/>
                    </a:lnTo>
                    <a:lnTo>
                      <a:pt x="118794" y="171985"/>
                    </a:lnTo>
                    <a:lnTo>
                      <a:pt x="121010" y="170544"/>
                    </a:lnTo>
                    <a:lnTo>
                      <a:pt x="122895" y="168329"/>
                    </a:lnTo>
                    <a:lnTo>
                      <a:pt x="124446" y="165779"/>
                    </a:lnTo>
                    <a:lnTo>
                      <a:pt x="125776" y="163009"/>
                    </a:lnTo>
                    <a:lnTo>
                      <a:pt x="125776" y="162898"/>
                    </a:lnTo>
                    <a:lnTo>
                      <a:pt x="126441" y="160682"/>
                    </a:lnTo>
                    <a:lnTo>
                      <a:pt x="127770" y="159463"/>
                    </a:lnTo>
                    <a:lnTo>
                      <a:pt x="129432" y="158577"/>
                    </a:lnTo>
                    <a:lnTo>
                      <a:pt x="130873" y="156914"/>
                    </a:lnTo>
                    <a:lnTo>
                      <a:pt x="131538" y="155031"/>
                    </a:lnTo>
                    <a:lnTo>
                      <a:pt x="132092" y="151041"/>
                    </a:lnTo>
                    <a:lnTo>
                      <a:pt x="132757" y="148936"/>
                    </a:lnTo>
                    <a:lnTo>
                      <a:pt x="134641" y="145833"/>
                    </a:lnTo>
                    <a:lnTo>
                      <a:pt x="137632" y="142397"/>
                    </a:lnTo>
                    <a:lnTo>
                      <a:pt x="138741" y="141290"/>
                    </a:lnTo>
                    <a:lnTo>
                      <a:pt x="140847" y="139405"/>
                    </a:lnTo>
                    <a:lnTo>
                      <a:pt x="143506" y="138186"/>
                    </a:lnTo>
                    <a:lnTo>
                      <a:pt x="146055" y="139516"/>
                    </a:lnTo>
                    <a:lnTo>
                      <a:pt x="147828" y="142840"/>
                    </a:lnTo>
                    <a:lnTo>
                      <a:pt x="148714" y="146830"/>
                    </a:lnTo>
                    <a:lnTo>
                      <a:pt x="148825" y="148271"/>
                    </a:lnTo>
                    <a:lnTo>
                      <a:pt x="148936" y="149822"/>
                    </a:lnTo>
                    <a:lnTo>
                      <a:pt x="148714" y="149711"/>
                    </a:lnTo>
                    <a:lnTo>
                      <a:pt x="148271" y="150598"/>
                    </a:lnTo>
                    <a:lnTo>
                      <a:pt x="147384" y="152371"/>
                    </a:lnTo>
                    <a:lnTo>
                      <a:pt x="147163" y="153479"/>
                    </a:lnTo>
                    <a:lnTo>
                      <a:pt x="146941" y="155806"/>
                    </a:lnTo>
                    <a:lnTo>
                      <a:pt x="147052" y="156803"/>
                    </a:lnTo>
                    <a:lnTo>
                      <a:pt x="147384" y="158244"/>
                    </a:lnTo>
                    <a:lnTo>
                      <a:pt x="149380" y="163009"/>
                    </a:lnTo>
                    <a:lnTo>
                      <a:pt x="153147" y="165890"/>
                    </a:lnTo>
                    <a:lnTo>
                      <a:pt x="155031" y="166777"/>
                    </a:lnTo>
                    <a:lnTo>
                      <a:pt x="157136" y="167109"/>
                    </a:lnTo>
                    <a:lnTo>
                      <a:pt x="158134" y="166777"/>
                    </a:lnTo>
                    <a:lnTo>
                      <a:pt x="158910" y="166555"/>
                    </a:lnTo>
                    <a:lnTo>
                      <a:pt x="163231" y="164007"/>
                    </a:lnTo>
                    <a:lnTo>
                      <a:pt x="164228" y="163009"/>
                    </a:lnTo>
                    <a:lnTo>
                      <a:pt x="164228" y="162898"/>
                    </a:lnTo>
                    <a:lnTo>
                      <a:pt x="164228" y="162898"/>
                    </a:lnTo>
                    <a:lnTo>
                      <a:pt x="167110" y="161014"/>
                    </a:lnTo>
                    <a:lnTo>
                      <a:pt x="172540" y="161125"/>
                    </a:lnTo>
                    <a:lnTo>
                      <a:pt x="175421" y="160350"/>
                    </a:lnTo>
                    <a:lnTo>
                      <a:pt x="179521" y="154809"/>
                    </a:lnTo>
                    <a:lnTo>
                      <a:pt x="181959" y="153146"/>
                    </a:lnTo>
                    <a:lnTo>
                      <a:pt x="184951" y="154809"/>
                    </a:lnTo>
                    <a:lnTo>
                      <a:pt x="186281" y="152814"/>
                    </a:lnTo>
                    <a:lnTo>
                      <a:pt x="186392" y="150820"/>
                    </a:lnTo>
                    <a:lnTo>
                      <a:pt x="186059" y="148603"/>
                    </a:lnTo>
                    <a:lnTo>
                      <a:pt x="186170" y="146165"/>
                    </a:lnTo>
                    <a:lnTo>
                      <a:pt x="186502" y="144946"/>
                    </a:lnTo>
                    <a:lnTo>
                      <a:pt x="187832" y="142397"/>
                    </a:lnTo>
                    <a:lnTo>
                      <a:pt x="189273" y="138519"/>
                    </a:lnTo>
                    <a:lnTo>
                      <a:pt x="189051" y="137965"/>
                    </a:lnTo>
                    <a:lnTo>
                      <a:pt x="188275" y="136303"/>
                    </a:lnTo>
                    <a:lnTo>
                      <a:pt x="181737" y="130097"/>
                    </a:lnTo>
                    <a:lnTo>
                      <a:pt x="181627" y="129986"/>
                    </a:lnTo>
                    <a:lnTo>
                      <a:pt x="180297" y="127659"/>
                    </a:lnTo>
                    <a:lnTo>
                      <a:pt x="180519" y="124667"/>
                    </a:lnTo>
                    <a:lnTo>
                      <a:pt x="181516" y="123338"/>
                    </a:lnTo>
                    <a:lnTo>
                      <a:pt x="183843" y="121453"/>
                    </a:lnTo>
                    <a:lnTo>
                      <a:pt x="184951" y="120567"/>
                    </a:lnTo>
                    <a:lnTo>
                      <a:pt x="186170" y="120013"/>
                    </a:lnTo>
                    <a:lnTo>
                      <a:pt x="190270" y="121010"/>
                    </a:lnTo>
                    <a:lnTo>
                      <a:pt x="194481" y="123559"/>
                    </a:lnTo>
                    <a:lnTo>
                      <a:pt x="198360" y="124778"/>
                    </a:lnTo>
                    <a:lnTo>
                      <a:pt x="201130" y="121564"/>
                    </a:lnTo>
                    <a:lnTo>
                      <a:pt x="201351" y="120013"/>
                    </a:lnTo>
                    <a:lnTo>
                      <a:pt x="201130" y="118683"/>
                    </a:lnTo>
                    <a:lnTo>
                      <a:pt x="201241" y="117131"/>
                    </a:lnTo>
                    <a:lnTo>
                      <a:pt x="202238" y="115469"/>
                    </a:lnTo>
                    <a:lnTo>
                      <a:pt x="203125" y="114805"/>
                    </a:lnTo>
                    <a:lnTo>
                      <a:pt x="207558" y="113253"/>
                    </a:lnTo>
                    <a:lnTo>
                      <a:pt x="216644" y="111701"/>
                    </a:lnTo>
                    <a:lnTo>
                      <a:pt x="217752" y="105718"/>
                    </a:lnTo>
                    <a:lnTo>
                      <a:pt x="217642" y="101839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84" name="Graphic 5">
                <a:extLst>
                  <a:ext uri="{FF2B5EF4-FFF2-40B4-BE49-F238E27FC236}">
                    <a16:creationId xmlns:a16="http://schemas.microsoft.com/office/drawing/2014/main" id="{45D31642-699D-6E22-4855-1C9D25707130}"/>
                  </a:ext>
                </a:extLst>
              </p:cNvPr>
              <p:cNvGrpSpPr/>
              <p:nvPr/>
            </p:nvGrpSpPr>
            <p:grpSpPr>
              <a:xfrm>
                <a:off x="7533488" y="4693734"/>
                <a:ext cx="8089" cy="7092"/>
                <a:chOff x="7533488" y="4693734"/>
                <a:chExt cx="8089" cy="7092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1DC2051C-B0FF-C46F-8FCE-995EA11044C7}"/>
                    </a:ext>
                  </a:extLst>
                </p:cNvPr>
                <p:cNvSpPr/>
                <p:nvPr/>
              </p:nvSpPr>
              <p:spPr>
                <a:xfrm>
                  <a:off x="7533488" y="4693734"/>
                  <a:ext cx="8089" cy="7092"/>
                </a:xfrm>
                <a:custGeom>
                  <a:avLst/>
                  <a:gdLst>
                    <a:gd name="connsiteX0" fmla="*/ 6870 w 8089"/>
                    <a:gd name="connsiteY0" fmla="*/ 1219 h 7092"/>
                    <a:gd name="connsiteX1" fmla="*/ 4654 w 8089"/>
                    <a:gd name="connsiteY1" fmla="*/ 0 h 7092"/>
                    <a:gd name="connsiteX2" fmla="*/ 2438 w 8089"/>
                    <a:gd name="connsiteY2" fmla="*/ 887 h 7092"/>
                    <a:gd name="connsiteX3" fmla="*/ 776 w 8089"/>
                    <a:gd name="connsiteY3" fmla="*/ 2770 h 7092"/>
                    <a:gd name="connsiteX4" fmla="*/ 111 w 8089"/>
                    <a:gd name="connsiteY4" fmla="*/ 4544 h 7092"/>
                    <a:gd name="connsiteX5" fmla="*/ 0 w 8089"/>
                    <a:gd name="connsiteY5" fmla="*/ 6317 h 7092"/>
                    <a:gd name="connsiteX6" fmla="*/ 1662 w 8089"/>
                    <a:gd name="connsiteY6" fmla="*/ 6870 h 7092"/>
                    <a:gd name="connsiteX7" fmla="*/ 4322 w 8089"/>
                    <a:gd name="connsiteY7" fmla="*/ 7092 h 7092"/>
                    <a:gd name="connsiteX8" fmla="*/ 5873 w 8089"/>
                    <a:gd name="connsiteY8" fmla="*/ 5098 h 7092"/>
                    <a:gd name="connsiteX9" fmla="*/ 7646 w 8089"/>
                    <a:gd name="connsiteY9" fmla="*/ 3657 h 7092"/>
                    <a:gd name="connsiteX10" fmla="*/ 8090 w 8089"/>
                    <a:gd name="connsiteY10" fmla="*/ 3103 h 7092"/>
                    <a:gd name="connsiteX11" fmla="*/ 6870 w 8089"/>
                    <a:gd name="connsiteY11" fmla="*/ 1219 h 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89" h="7092">
                      <a:moveTo>
                        <a:pt x="6870" y="1219"/>
                      </a:moveTo>
                      <a:lnTo>
                        <a:pt x="4654" y="0"/>
                      </a:lnTo>
                      <a:lnTo>
                        <a:pt x="2438" y="887"/>
                      </a:lnTo>
                      <a:lnTo>
                        <a:pt x="776" y="2770"/>
                      </a:lnTo>
                      <a:lnTo>
                        <a:pt x="111" y="4544"/>
                      </a:lnTo>
                      <a:lnTo>
                        <a:pt x="0" y="6317"/>
                      </a:lnTo>
                      <a:lnTo>
                        <a:pt x="1662" y="6870"/>
                      </a:lnTo>
                      <a:lnTo>
                        <a:pt x="4322" y="7092"/>
                      </a:lnTo>
                      <a:lnTo>
                        <a:pt x="5873" y="5098"/>
                      </a:lnTo>
                      <a:lnTo>
                        <a:pt x="7646" y="3657"/>
                      </a:lnTo>
                      <a:lnTo>
                        <a:pt x="8090" y="3103"/>
                      </a:lnTo>
                      <a:lnTo>
                        <a:pt x="6870" y="1219"/>
                      </a:lnTo>
                      <a:close/>
                    </a:path>
                  </a:pathLst>
                </a:custGeom>
                <a:solidFill>
                  <a:srgbClr val="F1F2F2"/>
                </a:solidFill>
                <a:ln w="110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A42CB266-F502-A7B0-5DDE-CAEEE009748F}"/>
                    </a:ext>
                  </a:extLst>
                </p:cNvPr>
                <p:cNvSpPr/>
                <p:nvPr/>
              </p:nvSpPr>
              <p:spPr>
                <a:xfrm>
                  <a:off x="7533488" y="4693734"/>
                  <a:ext cx="8089" cy="7092"/>
                </a:xfrm>
                <a:custGeom>
                  <a:avLst/>
                  <a:gdLst>
                    <a:gd name="connsiteX0" fmla="*/ 6870 w 8089"/>
                    <a:gd name="connsiteY0" fmla="*/ 1219 h 7092"/>
                    <a:gd name="connsiteX1" fmla="*/ 4654 w 8089"/>
                    <a:gd name="connsiteY1" fmla="*/ 0 h 7092"/>
                    <a:gd name="connsiteX2" fmla="*/ 2438 w 8089"/>
                    <a:gd name="connsiteY2" fmla="*/ 887 h 7092"/>
                    <a:gd name="connsiteX3" fmla="*/ 776 w 8089"/>
                    <a:gd name="connsiteY3" fmla="*/ 2770 h 7092"/>
                    <a:gd name="connsiteX4" fmla="*/ 111 w 8089"/>
                    <a:gd name="connsiteY4" fmla="*/ 4544 h 7092"/>
                    <a:gd name="connsiteX5" fmla="*/ 0 w 8089"/>
                    <a:gd name="connsiteY5" fmla="*/ 6317 h 7092"/>
                    <a:gd name="connsiteX6" fmla="*/ 1662 w 8089"/>
                    <a:gd name="connsiteY6" fmla="*/ 6870 h 7092"/>
                    <a:gd name="connsiteX7" fmla="*/ 4322 w 8089"/>
                    <a:gd name="connsiteY7" fmla="*/ 7092 h 7092"/>
                    <a:gd name="connsiteX8" fmla="*/ 5873 w 8089"/>
                    <a:gd name="connsiteY8" fmla="*/ 5098 h 7092"/>
                    <a:gd name="connsiteX9" fmla="*/ 7646 w 8089"/>
                    <a:gd name="connsiteY9" fmla="*/ 3657 h 7092"/>
                    <a:gd name="connsiteX10" fmla="*/ 8090 w 8089"/>
                    <a:gd name="connsiteY10" fmla="*/ 3103 h 7092"/>
                    <a:gd name="connsiteX11" fmla="*/ 6870 w 8089"/>
                    <a:gd name="connsiteY11" fmla="*/ 1219 h 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89" h="7092">
                      <a:moveTo>
                        <a:pt x="6870" y="1219"/>
                      </a:moveTo>
                      <a:lnTo>
                        <a:pt x="4654" y="0"/>
                      </a:lnTo>
                      <a:lnTo>
                        <a:pt x="2438" y="887"/>
                      </a:lnTo>
                      <a:lnTo>
                        <a:pt x="776" y="2770"/>
                      </a:lnTo>
                      <a:lnTo>
                        <a:pt x="111" y="4544"/>
                      </a:lnTo>
                      <a:lnTo>
                        <a:pt x="0" y="6317"/>
                      </a:lnTo>
                      <a:lnTo>
                        <a:pt x="1662" y="6870"/>
                      </a:lnTo>
                      <a:lnTo>
                        <a:pt x="4322" y="7092"/>
                      </a:lnTo>
                      <a:lnTo>
                        <a:pt x="5873" y="5098"/>
                      </a:lnTo>
                      <a:lnTo>
                        <a:pt x="7646" y="3657"/>
                      </a:lnTo>
                      <a:lnTo>
                        <a:pt x="8090" y="3103"/>
                      </a:lnTo>
                      <a:lnTo>
                        <a:pt x="6870" y="1219"/>
                      </a:lnTo>
                      <a:close/>
                    </a:path>
                  </a:pathLst>
                </a:custGeom>
                <a:noFill/>
                <a:ln w="2768" cap="flat">
                  <a:solidFill>
                    <a:srgbClr val="B5B5B6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5" name="Graphic 5">
                <a:extLst>
                  <a:ext uri="{FF2B5EF4-FFF2-40B4-BE49-F238E27FC236}">
                    <a16:creationId xmlns:a16="http://schemas.microsoft.com/office/drawing/2014/main" id="{189725E2-ABC4-3D41-0CA8-5DD537ADF54B}"/>
                  </a:ext>
                </a:extLst>
              </p:cNvPr>
              <p:cNvGrpSpPr/>
              <p:nvPr/>
            </p:nvGrpSpPr>
            <p:grpSpPr>
              <a:xfrm>
                <a:off x="9715664" y="3923124"/>
                <a:ext cx="398270" cy="501107"/>
                <a:chOff x="9715664" y="3923124"/>
                <a:chExt cx="398270" cy="501107"/>
              </a:xfrm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848341A9-E689-CABA-8A64-5CA3707D11F8}"/>
                    </a:ext>
                  </a:extLst>
                </p:cNvPr>
                <p:cNvSpPr/>
                <p:nvPr/>
              </p:nvSpPr>
              <p:spPr>
                <a:xfrm>
                  <a:off x="9715664" y="3923124"/>
                  <a:ext cx="398270" cy="501107"/>
                </a:xfrm>
                <a:custGeom>
                  <a:avLst/>
                  <a:gdLst>
                    <a:gd name="connsiteX0" fmla="*/ 396830 w 398270"/>
                    <a:gd name="connsiteY0" fmla="*/ 343971 h 501107"/>
                    <a:gd name="connsiteX1" fmla="*/ 394946 w 398270"/>
                    <a:gd name="connsiteY1" fmla="*/ 343639 h 501107"/>
                    <a:gd name="connsiteX2" fmla="*/ 393284 w 398270"/>
                    <a:gd name="connsiteY2" fmla="*/ 343860 h 501107"/>
                    <a:gd name="connsiteX3" fmla="*/ 392176 w 398270"/>
                    <a:gd name="connsiteY3" fmla="*/ 344858 h 501107"/>
                    <a:gd name="connsiteX4" fmla="*/ 390180 w 398270"/>
                    <a:gd name="connsiteY4" fmla="*/ 342641 h 501107"/>
                    <a:gd name="connsiteX5" fmla="*/ 384972 w 398270"/>
                    <a:gd name="connsiteY5" fmla="*/ 338430 h 501107"/>
                    <a:gd name="connsiteX6" fmla="*/ 385859 w 398270"/>
                    <a:gd name="connsiteY6" fmla="*/ 337100 h 501107"/>
                    <a:gd name="connsiteX7" fmla="*/ 384529 w 398270"/>
                    <a:gd name="connsiteY7" fmla="*/ 334219 h 501107"/>
                    <a:gd name="connsiteX8" fmla="*/ 383754 w 398270"/>
                    <a:gd name="connsiteY8" fmla="*/ 333222 h 501107"/>
                    <a:gd name="connsiteX9" fmla="*/ 382867 w 398270"/>
                    <a:gd name="connsiteY9" fmla="*/ 332446 h 501107"/>
                    <a:gd name="connsiteX10" fmla="*/ 382202 w 398270"/>
                    <a:gd name="connsiteY10" fmla="*/ 332446 h 501107"/>
                    <a:gd name="connsiteX11" fmla="*/ 380761 w 398270"/>
                    <a:gd name="connsiteY11" fmla="*/ 333332 h 501107"/>
                    <a:gd name="connsiteX12" fmla="*/ 380097 w 398270"/>
                    <a:gd name="connsiteY12" fmla="*/ 333554 h 501107"/>
                    <a:gd name="connsiteX13" fmla="*/ 379654 w 398270"/>
                    <a:gd name="connsiteY13" fmla="*/ 333222 h 501107"/>
                    <a:gd name="connsiteX14" fmla="*/ 379099 w 398270"/>
                    <a:gd name="connsiteY14" fmla="*/ 331671 h 501107"/>
                    <a:gd name="connsiteX15" fmla="*/ 378878 w 398270"/>
                    <a:gd name="connsiteY15" fmla="*/ 331227 h 501107"/>
                    <a:gd name="connsiteX16" fmla="*/ 373891 w 398270"/>
                    <a:gd name="connsiteY16" fmla="*/ 329122 h 501107"/>
                    <a:gd name="connsiteX17" fmla="*/ 372339 w 398270"/>
                    <a:gd name="connsiteY17" fmla="*/ 327238 h 501107"/>
                    <a:gd name="connsiteX18" fmla="*/ 371896 w 398270"/>
                    <a:gd name="connsiteY18" fmla="*/ 323470 h 501107"/>
                    <a:gd name="connsiteX19" fmla="*/ 373891 w 398270"/>
                    <a:gd name="connsiteY19" fmla="*/ 323360 h 501107"/>
                    <a:gd name="connsiteX20" fmla="*/ 376439 w 398270"/>
                    <a:gd name="connsiteY20" fmla="*/ 322806 h 501107"/>
                    <a:gd name="connsiteX21" fmla="*/ 377659 w 398270"/>
                    <a:gd name="connsiteY21" fmla="*/ 319259 h 501107"/>
                    <a:gd name="connsiteX22" fmla="*/ 377437 w 398270"/>
                    <a:gd name="connsiteY22" fmla="*/ 317708 h 501107"/>
                    <a:gd name="connsiteX23" fmla="*/ 375996 w 398270"/>
                    <a:gd name="connsiteY23" fmla="*/ 314383 h 501107"/>
                    <a:gd name="connsiteX24" fmla="*/ 375664 w 398270"/>
                    <a:gd name="connsiteY24" fmla="*/ 312721 h 501107"/>
                    <a:gd name="connsiteX25" fmla="*/ 375664 w 398270"/>
                    <a:gd name="connsiteY25" fmla="*/ 310505 h 501107"/>
                    <a:gd name="connsiteX26" fmla="*/ 376107 w 398270"/>
                    <a:gd name="connsiteY26" fmla="*/ 308954 h 501107"/>
                    <a:gd name="connsiteX27" fmla="*/ 376661 w 398270"/>
                    <a:gd name="connsiteY27" fmla="*/ 307513 h 501107"/>
                    <a:gd name="connsiteX28" fmla="*/ 377104 w 398270"/>
                    <a:gd name="connsiteY28" fmla="*/ 305518 h 501107"/>
                    <a:gd name="connsiteX29" fmla="*/ 377991 w 398270"/>
                    <a:gd name="connsiteY29" fmla="*/ 295323 h 501107"/>
                    <a:gd name="connsiteX30" fmla="*/ 377880 w 398270"/>
                    <a:gd name="connsiteY30" fmla="*/ 292220 h 501107"/>
                    <a:gd name="connsiteX31" fmla="*/ 377326 w 398270"/>
                    <a:gd name="connsiteY31" fmla="*/ 291002 h 501107"/>
                    <a:gd name="connsiteX32" fmla="*/ 376107 w 398270"/>
                    <a:gd name="connsiteY32" fmla="*/ 288563 h 501107"/>
                    <a:gd name="connsiteX33" fmla="*/ 375664 w 398270"/>
                    <a:gd name="connsiteY33" fmla="*/ 287455 h 501107"/>
                    <a:gd name="connsiteX34" fmla="*/ 375553 w 398270"/>
                    <a:gd name="connsiteY34" fmla="*/ 285904 h 501107"/>
                    <a:gd name="connsiteX35" fmla="*/ 375553 w 398270"/>
                    <a:gd name="connsiteY35" fmla="*/ 282358 h 501107"/>
                    <a:gd name="connsiteX36" fmla="*/ 375221 w 398270"/>
                    <a:gd name="connsiteY36" fmla="*/ 281250 h 501107"/>
                    <a:gd name="connsiteX37" fmla="*/ 374002 w 398270"/>
                    <a:gd name="connsiteY37" fmla="*/ 280585 h 501107"/>
                    <a:gd name="connsiteX38" fmla="*/ 372893 w 398270"/>
                    <a:gd name="connsiteY38" fmla="*/ 281028 h 501107"/>
                    <a:gd name="connsiteX39" fmla="*/ 371896 w 398270"/>
                    <a:gd name="connsiteY39" fmla="*/ 281804 h 501107"/>
                    <a:gd name="connsiteX40" fmla="*/ 370899 w 398270"/>
                    <a:gd name="connsiteY40" fmla="*/ 281693 h 501107"/>
                    <a:gd name="connsiteX41" fmla="*/ 370345 w 398270"/>
                    <a:gd name="connsiteY41" fmla="*/ 280806 h 501107"/>
                    <a:gd name="connsiteX42" fmla="*/ 369458 w 398270"/>
                    <a:gd name="connsiteY42" fmla="*/ 277815 h 501107"/>
                    <a:gd name="connsiteX43" fmla="*/ 368904 w 398270"/>
                    <a:gd name="connsiteY43" fmla="*/ 276595 h 501107"/>
                    <a:gd name="connsiteX44" fmla="*/ 365691 w 398270"/>
                    <a:gd name="connsiteY44" fmla="*/ 273936 h 501107"/>
                    <a:gd name="connsiteX45" fmla="*/ 362477 w 398270"/>
                    <a:gd name="connsiteY45" fmla="*/ 273493 h 501107"/>
                    <a:gd name="connsiteX46" fmla="*/ 359152 w 398270"/>
                    <a:gd name="connsiteY46" fmla="*/ 273825 h 501107"/>
                    <a:gd name="connsiteX47" fmla="*/ 355496 w 398270"/>
                    <a:gd name="connsiteY47" fmla="*/ 273271 h 501107"/>
                    <a:gd name="connsiteX48" fmla="*/ 353501 w 398270"/>
                    <a:gd name="connsiteY48" fmla="*/ 271719 h 501107"/>
                    <a:gd name="connsiteX49" fmla="*/ 350841 w 398270"/>
                    <a:gd name="connsiteY49" fmla="*/ 267398 h 501107"/>
                    <a:gd name="connsiteX50" fmla="*/ 348957 w 398270"/>
                    <a:gd name="connsiteY50" fmla="*/ 265624 h 501107"/>
                    <a:gd name="connsiteX51" fmla="*/ 347185 w 398270"/>
                    <a:gd name="connsiteY51" fmla="*/ 264960 h 501107"/>
                    <a:gd name="connsiteX52" fmla="*/ 343528 w 398270"/>
                    <a:gd name="connsiteY52" fmla="*/ 264627 h 501107"/>
                    <a:gd name="connsiteX53" fmla="*/ 341644 w 398270"/>
                    <a:gd name="connsiteY53" fmla="*/ 263963 h 501107"/>
                    <a:gd name="connsiteX54" fmla="*/ 340757 w 398270"/>
                    <a:gd name="connsiteY54" fmla="*/ 263076 h 501107"/>
                    <a:gd name="connsiteX55" fmla="*/ 338874 w 398270"/>
                    <a:gd name="connsiteY55" fmla="*/ 261081 h 501107"/>
                    <a:gd name="connsiteX56" fmla="*/ 337876 w 398270"/>
                    <a:gd name="connsiteY56" fmla="*/ 260527 h 501107"/>
                    <a:gd name="connsiteX57" fmla="*/ 334995 w 398270"/>
                    <a:gd name="connsiteY57" fmla="*/ 260749 h 501107"/>
                    <a:gd name="connsiteX58" fmla="*/ 334330 w 398270"/>
                    <a:gd name="connsiteY58" fmla="*/ 260638 h 501107"/>
                    <a:gd name="connsiteX59" fmla="*/ 333333 w 398270"/>
                    <a:gd name="connsiteY59" fmla="*/ 258754 h 501107"/>
                    <a:gd name="connsiteX60" fmla="*/ 333554 w 398270"/>
                    <a:gd name="connsiteY60" fmla="*/ 256648 h 501107"/>
                    <a:gd name="connsiteX61" fmla="*/ 333554 w 398270"/>
                    <a:gd name="connsiteY61" fmla="*/ 256205 h 501107"/>
                    <a:gd name="connsiteX62" fmla="*/ 334108 w 398270"/>
                    <a:gd name="connsiteY62" fmla="*/ 253989 h 501107"/>
                    <a:gd name="connsiteX63" fmla="*/ 334995 w 398270"/>
                    <a:gd name="connsiteY63" fmla="*/ 247894 h 501107"/>
                    <a:gd name="connsiteX64" fmla="*/ 336213 w 398270"/>
                    <a:gd name="connsiteY64" fmla="*/ 246011 h 501107"/>
                    <a:gd name="connsiteX65" fmla="*/ 337543 w 398270"/>
                    <a:gd name="connsiteY65" fmla="*/ 244459 h 501107"/>
                    <a:gd name="connsiteX66" fmla="*/ 338430 w 398270"/>
                    <a:gd name="connsiteY66" fmla="*/ 242243 h 501107"/>
                    <a:gd name="connsiteX67" fmla="*/ 338319 w 398270"/>
                    <a:gd name="connsiteY67" fmla="*/ 239694 h 501107"/>
                    <a:gd name="connsiteX68" fmla="*/ 337433 w 398270"/>
                    <a:gd name="connsiteY68" fmla="*/ 237478 h 501107"/>
                    <a:gd name="connsiteX69" fmla="*/ 336213 w 398270"/>
                    <a:gd name="connsiteY69" fmla="*/ 235704 h 501107"/>
                    <a:gd name="connsiteX70" fmla="*/ 334663 w 398270"/>
                    <a:gd name="connsiteY70" fmla="*/ 234596 h 501107"/>
                    <a:gd name="connsiteX71" fmla="*/ 332557 w 398270"/>
                    <a:gd name="connsiteY71" fmla="*/ 234818 h 501107"/>
                    <a:gd name="connsiteX72" fmla="*/ 331227 w 398270"/>
                    <a:gd name="connsiteY72" fmla="*/ 236702 h 501107"/>
                    <a:gd name="connsiteX73" fmla="*/ 330230 w 398270"/>
                    <a:gd name="connsiteY73" fmla="*/ 238807 h 501107"/>
                    <a:gd name="connsiteX74" fmla="*/ 329011 w 398270"/>
                    <a:gd name="connsiteY74" fmla="*/ 239804 h 501107"/>
                    <a:gd name="connsiteX75" fmla="*/ 328013 w 398270"/>
                    <a:gd name="connsiteY75" fmla="*/ 238807 h 501107"/>
                    <a:gd name="connsiteX76" fmla="*/ 324578 w 398270"/>
                    <a:gd name="connsiteY76" fmla="*/ 232380 h 501107"/>
                    <a:gd name="connsiteX77" fmla="*/ 324357 w 398270"/>
                    <a:gd name="connsiteY77" fmla="*/ 231826 h 501107"/>
                    <a:gd name="connsiteX78" fmla="*/ 324246 w 398270"/>
                    <a:gd name="connsiteY78" fmla="*/ 231272 h 501107"/>
                    <a:gd name="connsiteX79" fmla="*/ 324357 w 398270"/>
                    <a:gd name="connsiteY79" fmla="*/ 230828 h 501107"/>
                    <a:gd name="connsiteX80" fmla="*/ 324578 w 398270"/>
                    <a:gd name="connsiteY80" fmla="*/ 230274 h 501107"/>
                    <a:gd name="connsiteX81" fmla="*/ 327681 w 398270"/>
                    <a:gd name="connsiteY81" fmla="*/ 229942 h 501107"/>
                    <a:gd name="connsiteX82" fmla="*/ 330119 w 398270"/>
                    <a:gd name="connsiteY82" fmla="*/ 229277 h 501107"/>
                    <a:gd name="connsiteX83" fmla="*/ 331781 w 398270"/>
                    <a:gd name="connsiteY83" fmla="*/ 227283 h 501107"/>
                    <a:gd name="connsiteX84" fmla="*/ 332446 w 398270"/>
                    <a:gd name="connsiteY84" fmla="*/ 223182 h 501107"/>
                    <a:gd name="connsiteX85" fmla="*/ 331338 w 398270"/>
                    <a:gd name="connsiteY85" fmla="*/ 214539 h 501107"/>
                    <a:gd name="connsiteX86" fmla="*/ 331670 w 398270"/>
                    <a:gd name="connsiteY86" fmla="*/ 210882 h 501107"/>
                    <a:gd name="connsiteX87" fmla="*/ 334552 w 398270"/>
                    <a:gd name="connsiteY87" fmla="*/ 209441 h 501107"/>
                    <a:gd name="connsiteX88" fmla="*/ 335770 w 398270"/>
                    <a:gd name="connsiteY88" fmla="*/ 206560 h 501107"/>
                    <a:gd name="connsiteX89" fmla="*/ 335770 w 398270"/>
                    <a:gd name="connsiteY89" fmla="*/ 202681 h 501107"/>
                    <a:gd name="connsiteX90" fmla="*/ 334663 w 398270"/>
                    <a:gd name="connsiteY90" fmla="*/ 198803 h 501107"/>
                    <a:gd name="connsiteX91" fmla="*/ 333111 w 398270"/>
                    <a:gd name="connsiteY91" fmla="*/ 195922 h 501107"/>
                    <a:gd name="connsiteX92" fmla="*/ 331227 w 398270"/>
                    <a:gd name="connsiteY92" fmla="*/ 194259 h 501107"/>
                    <a:gd name="connsiteX93" fmla="*/ 329122 w 398270"/>
                    <a:gd name="connsiteY93" fmla="*/ 193484 h 501107"/>
                    <a:gd name="connsiteX94" fmla="*/ 326905 w 398270"/>
                    <a:gd name="connsiteY94" fmla="*/ 193262 h 501107"/>
                    <a:gd name="connsiteX95" fmla="*/ 324578 w 398270"/>
                    <a:gd name="connsiteY95" fmla="*/ 193594 h 501107"/>
                    <a:gd name="connsiteX96" fmla="*/ 323359 w 398270"/>
                    <a:gd name="connsiteY96" fmla="*/ 196144 h 501107"/>
                    <a:gd name="connsiteX97" fmla="*/ 322916 w 398270"/>
                    <a:gd name="connsiteY97" fmla="*/ 198692 h 501107"/>
                    <a:gd name="connsiteX98" fmla="*/ 322140 w 398270"/>
                    <a:gd name="connsiteY98" fmla="*/ 201019 h 501107"/>
                    <a:gd name="connsiteX99" fmla="*/ 320146 w 398270"/>
                    <a:gd name="connsiteY99" fmla="*/ 202903 h 501107"/>
                    <a:gd name="connsiteX100" fmla="*/ 318261 w 398270"/>
                    <a:gd name="connsiteY100" fmla="*/ 203457 h 501107"/>
                    <a:gd name="connsiteX101" fmla="*/ 316489 w 398270"/>
                    <a:gd name="connsiteY101" fmla="*/ 203346 h 501107"/>
                    <a:gd name="connsiteX102" fmla="*/ 314715 w 398270"/>
                    <a:gd name="connsiteY102" fmla="*/ 202460 h 501107"/>
                    <a:gd name="connsiteX103" fmla="*/ 313275 w 398270"/>
                    <a:gd name="connsiteY103" fmla="*/ 201130 h 501107"/>
                    <a:gd name="connsiteX104" fmla="*/ 312056 w 398270"/>
                    <a:gd name="connsiteY104" fmla="*/ 199246 h 501107"/>
                    <a:gd name="connsiteX105" fmla="*/ 311724 w 398270"/>
                    <a:gd name="connsiteY105" fmla="*/ 198581 h 501107"/>
                    <a:gd name="connsiteX106" fmla="*/ 311391 w 398270"/>
                    <a:gd name="connsiteY106" fmla="*/ 196254 h 501107"/>
                    <a:gd name="connsiteX107" fmla="*/ 311280 w 398270"/>
                    <a:gd name="connsiteY107" fmla="*/ 193816 h 501107"/>
                    <a:gd name="connsiteX108" fmla="*/ 310726 w 398270"/>
                    <a:gd name="connsiteY108" fmla="*/ 191157 h 501107"/>
                    <a:gd name="connsiteX109" fmla="*/ 309285 w 398270"/>
                    <a:gd name="connsiteY109" fmla="*/ 188940 h 501107"/>
                    <a:gd name="connsiteX110" fmla="*/ 307513 w 398270"/>
                    <a:gd name="connsiteY110" fmla="*/ 188165 h 501107"/>
                    <a:gd name="connsiteX111" fmla="*/ 305739 w 398270"/>
                    <a:gd name="connsiteY111" fmla="*/ 187833 h 501107"/>
                    <a:gd name="connsiteX112" fmla="*/ 304188 w 398270"/>
                    <a:gd name="connsiteY112" fmla="*/ 186946 h 501107"/>
                    <a:gd name="connsiteX113" fmla="*/ 303191 w 398270"/>
                    <a:gd name="connsiteY113" fmla="*/ 185172 h 501107"/>
                    <a:gd name="connsiteX114" fmla="*/ 302748 w 398270"/>
                    <a:gd name="connsiteY114" fmla="*/ 183178 h 501107"/>
                    <a:gd name="connsiteX115" fmla="*/ 301972 w 398270"/>
                    <a:gd name="connsiteY115" fmla="*/ 181405 h 501107"/>
                    <a:gd name="connsiteX116" fmla="*/ 298426 w 398270"/>
                    <a:gd name="connsiteY116" fmla="*/ 179078 h 501107"/>
                    <a:gd name="connsiteX117" fmla="*/ 296431 w 398270"/>
                    <a:gd name="connsiteY117" fmla="*/ 175532 h 501107"/>
                    <a:gd name="connsiteX118" fmla="*/ 294769 w 398270"/>
                    <a:gd name="connsiteY118" fmla="*/ 174645 h 501107"/>
                    <a:gd name="connsiteX119" fmla="*/ 292885 w 398270"/>
                    <a:gd name="connsiteY119" fmla="*/ 175532 h 501107"/>
                    <a:gd name="connsiteX120" fmla="*/ 291887 w 398270"/>
                    <a:gd name="connsiteY120" fmla="*/ 177305 h 501107"/>
                    <a:gd name="connsiteX121" fmla="*/ 290668 w 398270"/>
                    <a:gd name="connsiteY121" fmla="*/ 178302 h 501107"/>
                    <a:gd name="connsiteX122" fmla="*/ 288674 w 398270"/>
                    <a:gd name="connsiteY122" fmla="*/ 176640 h 501107"/>
                    <a:gd name="connsiteX123" fmla="*/ 287676 w 398270"/>
                    <a:gd name="connsiteY123" fmla="*/ 174867 h 501107"/>
                    <a:gd name="connsiteX124" fmla="*/ 285904 w 398270"/>
                    <a:gd name="connsiteY124" fmla="*/ 169880 h 501107"/>
                    <a:gd name="connsiteX125" fmla="*/ 285571 w 398270"/>
                    <a:gd name="connsiteY125" fmla="*/ 169215 h 501107"/>
                    <a:gd name="connsiteX126" fmla="*/ 284906 w 398270"/>
                    <a:gd name="connsiteY126" fmla="*/ 167774 h 501107"/>
                    <a:gd name="connsiteX127" fmla="*/ 284906 w 398270"/>
                    <a:gd name="connsiteY127" fmla="*/ 167774 h 501107"/>
                    <a:gd name="connsiteX128" fmla="*/ 284796 w 398270"/>
                    <a:gd name="connsiteY128" fmla="*/ 167664 h 501107"/>
                    <a:gd name="connsiteX129" fmla="*/ 284796 w 398270"/>
                    <a:gd name="connsiteY129" fmla="*/ 167664 h 501107"/>
                    <a:gd name="connsiteX130" fmla="*/ 283355 w 398270"/>
                    <a:gd name="connsiteY130" fmla="*/ 161015 h 501107"/>
                    <a:gd name="connsiteX131" fmla="*/ 284796 w 398270"/>
                    <a:gd name="connsiteY131" fmla="*/ 156583 h 501107"/>
                    <a:gd name="connsiteX132" fmla="*/ 287787 w 398270"/>
                    <a:gd name="connsiteY132" fmla="*/ 152704 h 501107"/>
                    <a:gd name="connsiteX133" fmla="*/ 290668 w 398270"/>
                    <a:gd name="connsiteY133" fmla="*/ 147606 h 501107"/>
                    <a:gd name="connsiteX134" fmla="*/ 291887 w 398270"/>
                    <a:gd name="connsiteY134" fmla="*/ 141290 h 501107"/>
                    <a:gd name="connsiteX135" fmla="*/ 291777 w 398270"/>
                    <a:gd name="connsiteY135" fmla="*/ 135305 h 501107"/>
                    <a:gd name="connsiteX136" fmla="*/ 292331 w 398270"/>
                    <a:gd name="connsiteY136" fmla="*/ 130097 h 501107"/>
                    <a:gd name="connsiteX137" fmla="*/ 295766 w 398270"/>
                    <a:gd name="connsiteY137" fmla="*/ 125776 h 501107"/>
                    <a:gd name="connsiteX138" fmla="*/ 297096 w 398270"/>
                    <a:gd name="connsiteY138" fmla="*/ 123670 h 501107"/>
                    <a:gd name="connsiteX139" fmla="*/ 296653 w 398270"/>
                    <a:gd name="connsiteY139" fmla="*/ 121786 h 501107"/>
                    <a:gd name="connsiteX140" fmla="*/ 295212 w 398270"/>
                    <a:gd name="connsiteY140" fmla="*/ 120457 h 501107"/>
                    <a:gd name="connsiteX141" fmla="*/ 291333 w 398270"/>
                    <a:gd name="connsiteY141" fmla="*/ 119016 h 501107"/>
                    <a:gd name="connsiteX142" fmla="*/ 290225 w 398270"/>
                    <a:gd name="connsiteY142" fmla="*/ 117907 h 501107"/>
                    <a:gd name="connsiteX143" fmla="*/ 290225 w 398270"/>
                    <a:gd name="connsiteY143" fmla="*/ 116135 h 501107"/>
                    <a:gd name="connsiteX144" fmla="*/ 291222 w 398270"/>
                    <a:gd name="connsiteY144" fmla="*/ 113142 h 501107"/>
                    <a:gd name="connsiteX145" fmla="*/ 292552 w 398270"/>
                    <a:gd name="connsiteY145" fmla="*/ 111259 h 501107"/>
                    <a:gd name="connsiteX146" fmla="*/ 294658 w 398270"/>
                    <a:gd name="connsiteY146" fmla="*/ 109042 h 501107"/>
                    <a:gd name="connsiteX147" fmla="*/ 296431 w 398270"/>
                    <a:gd name="connsiteY147" fmla="*/ 106605 h 501107"/>
                    <a:gd name="connsiteX148" fmla="*/ 296763 w 398270"/>
                    <a:gd name="connsiteY148" fmla="*/ 104277 h 501107"/>
                    <a:gd name="connsiteX149" fmla="*/ 295655 w 398270"/>
                    <a:gd name="connsiteY149" fmla="*/ 103502 h 501107"/>
                    <a:gd name="connsiteX150" fmla="*/ 291222 w 398270"/>
                    <a:gd name="connsiteY150" fmla="*/ 102172 h 501107"/>
                    <a:gd name="connsiteX151" fmla="*/ 289672 w 398270"/>
                    <a:gd name="connsiteY151" fmla="*/ 100953 h 501107"/>
                    <a:gd name="connsiteX152" fmla="*/ 288674 w 398270"/>
                    <a:gd name="connsiteY152" fmla="*/ 98404 h 501107"/>
                    <a:gd name="connsiteX153" fmla="*/ 287676 w 398270"/>
                    <a:gd name="connsiteY153" fmla="*/ 92642 h 501107"/>
                    <a:gd name="connsiteX154" fmla="*/ 286790 w 398270"/>
                    <a:gd name="connsiteY154" fmla="*/ 90093 h 501107"/>
                    <a:gd name="connsiteX155" fmla="*/ 285460 w 398270"/>
                    <a:gd name="connsiteY155" fmla="*/ 87877 h 501107"/>
                    <a:gd name="connsiteX156" fmla="*/ 284131 w 398270"/>
                    <a:gd name="connsiteY156" fmla="*/ 86547 h 501107"/>
                    <a:gd name="connsiteX157" fmla="*/ 282579 w 398270"/>
                    <a:gd name="connsiteY157" fmla="*/ 85993 h 501107"/>
                    <a:gd name="connsiteX158" fmla="*/ 280585 w 398270"/>
                    <a:gd name="connsiteY158" fmla="*/ 85882 h 501107"/>
                    <a:gd name="connsiteX159" fmla="*/ 276927 w 398270"/>
                    <a:gd name="connsiteY159" fmla="*/ 87655 h 501107"/>
                    <a:gd name="connsiteX160" fmla="*/ 272052 w 398270"/>
                    <a:gd name="connsiteY160" fmla="*/ 94193 h 501107"/>
                    <a:gd name="connsiteX161" fmla="*/ 267841 w 398270"/>
                    <a:gd name="connsiteY161" fmla="*/ 94969 h 501107"/>
                    <a:gd name="connsiteX162" fmla="*/ 264405 w 398270"/>
                    <a:gd name="connsiteY162" fmla="*/ 93528 h 501107"/>
                    <a:gd name="connsiteX163" fmla="*/ 262854 w 398270"/>
                    <a:gd name="connsiteY163" fmla="*/ 92309 h 501107"/>
                    <a:gd name="connsiteX164" fmla="*/ 260416 w 398270"/>
                    <a:gd name="connsiteY164" fmla="*/ 90425 h 501107"/>
                    <a:gd name="connsiteX165" fmla="*/ 256759 w 398270"/>
                    <a:gd name="connsiteY165" fmla="*/ 86436 h 501107"/>
                    <a:gd name="connsiteX166" fmla="*/ 254432 w 398270"/>
                    <a:gd name="connsiteY166" fmla="*/ 82447 h 501107"/>
                    <a:gd name="connsiteX167" fmla="*/ 253657 w 398270"/>
                    <a:gd name="connsiteY167" fmla="*/ 81228 h 501107"/>
                    <a:gd name="connsiteX168" fmla="*/ 251883 w 398270"/>
                    <a:gd name="connsiteY168" fmla="*/ 79455 h 501107"/>
                    <a:gd name="connsiteX169" fmla="*/ 251107 w 398270"/>
                    <a:gd name="connsiteY169" fmla="*/ 78347 h 501107"/>
                    <a:gd name="connsiteX170" fmla="*/ 250886 w 398270"/>
                    <a:gd name="connsiteY170" fmla="*/ 77349 h 501107"/>
                    <a:gd name="connsiteX171" fmla="*/ 250553 w 398270"/>
                    <a:gd name="connsiteY171" fmla="*/ 72917 h 501107"/>
                    <a:gd name="connsiteX172" fmla="*/ 248670 w 398270"/>
                    <a:gd name="connsiteY172" fmla="*/ 68484 h 501107"/>
                    <a:gd name="connsiteX173" fmla="*/ 248448 w 398270"/>
                    <a:gd name="connsiteY173" fmla="*/ 67376 h 501107"/>
                    <a:gd name="connsiteX174" fmla="*/ 248337 w 398270"/>
                    <a:gd name="connsiteY174" fmla="*/ 66157 h 501107"/>
                    <a:gd name="connsiteX175" fmla="*/ 248005 w 398270"/>
                    <a:gd name="connsiteY175" fmla="*/ 64938 h 501107"/>
                    <a:gd name="connsiteX176" fmla="*/ 247340 w 398270"/>
                    <a:gd name="connsiteY176" fmla="*/ 63608 h 501107"/>
                    <a:gd name="connsiteX177" fmla="*/ 244126 w 398270"/>
                    <a:gd name="connsiteY177" fmla="*/ 61503 h 501107"/>
                    <a:gd name="connsiteX178" fmla="*/ 240026 w 398270"/>
                    <a:gd name="connsiteY178" fmla="*/ 60727 h 501107"/>
                    <a:gd name="connsiteX179" fmla="*/ 232158 w 398270"/>
                    <a:gd name="connsiteY179" fmla="*/ 60616 h 501107"/>
                    <a:gd name="connsiteX180" fmla="*/ 221742 w 398270"/>
                    <a:gd name="connsiteY180" fmla="*/ 56294 h 501107"/>
                    <a:gd name="connsiteX181" fmla="*/ 218085 w 398270"/>
                    <a:gd name="connsiteY181" fmla="*/ 56183 h 501107"/>
                    <a:gd name="connsiteX182" fmla="*/ 215536 w 398270"/>
                    <a:gd name="connsiteY182" fmla="*/ 57292 h 501107"/>
                    <a:gd name="connsiteX183" fmla="*/ 213541 w 398270"/>
                    <a:gd name="connsiteY183" fmla="*/ 63386 h 501107"/>
                    <a:gd name="connsiteX184" fmla="*/ 213541 w 398270"/>
                    <a:gd name="connsiteY184" fmla="*/ 63497 h 501107"/>
                    <a:gd name="connsiteX185" fmla="*/ 213320 w 398270"/>
                    <a:gd name="connsiteY185" fmla="*/ 64051 h 501107"/>
                    <a:gd name="connsiteX186" fmla="*/ 212766 w 398270"/>
                    <a:gd name="connsiteY186" fmla="*/ 67044 h 501107"/>
                    <a:gd name="connsiteX187" fmla="*/ 212655 w 398270"/>
                    <a:gd name="connsiteY187" fmla="*/ 69925 h 501107"/>
                    <a:gd name="connsiteX188" fmla="*/ 212211 w 398270"/>
                    <a:gd name="connsiteY188" fmla="*/ 71476 h 501107"/>
                    <a:gd name="connsiteX189" fmla="*/ 211103 w 398270"/>
                    <a:gd name="connsiteY189" fmla="*/ 71587 h 501107"/>
                    <a:gd name="connsiteX190" fmla="*/ 208776 w 398270"/>
                    <a:gd name="connsiteY190" fmla="*/ 69925 h 501107"/>
                    <a:gd name="connsiteX191" fmla="*/ 207446 w 398270"/>
                    <a:gd name="connsiteY191" fmla="*/ 68484 h 501107"/>
                    <a:gd name="connsiteX192" fmla="*/ 204233 w 398270"/>
                    <a:gd name="connsiteY192" fmla="*/ 61835 h 501107"/>
                    <a:gd name="connsiteX193" fmla="*/ 206116 w 398270"/>
                    <a:gd name="connsiteY193" fmla="*/ 59730 h 501107"/>
                    <a:gd name="connsiteX194" fmla="*/ 206227 w 398270"/>
                    <a:gd name="connsiteY194" fmla="*/ 57181 h 501107"/>
                    <a:gd name="connsiteX195" fmla="*/ 205119 w 398270"/>
                    <a:gd name="connsiteY195" fmla="*/ 54854 h 501107"/>
                    <a:gd name="connsiteX196" fmla="*/ 203346 w 398270"/>
                    <a:gd name="connsiteY196" fmla="*/ 53635 h 501107"/>
                    <a:gd name="connsiteX197" fmla="*/ 200797 w 398270"/>
                    <a:gd name="connsiteY197" fmla="*/ 53967 h 501107"/>
                    <a:gd name="connsiteX198" fmla="*/ 199246 w 398270"/>
                    <a:gd name="connsiteY198" fmla="*/ 56073 h 501107"/>
                    <a:gd name="connsiteX199" fmla="*/ 198027 w 398270"/>
                    <a:gd name="connsiteY199" fmla="*/ 58621 h 501107"/>
                    <a:gd name="connsiteX200" fmla="*/ 196364 w 398270"/>
                    <a:gd name="connsiteY200" fmla="*/ 60616 h 501107"/>
                    <a:gd name="connsiteX201" fmla="*/ 193927 w 398270"/>
                    <a:gd name="connsiteY201" fmla="*/ 61059 h 501107"/>
                    <a:gd name="connsiteX202" fmla="*/ 192708 w 398270"/>
                    <a:gd name="connsiteY202" fmla="*/ 59619 h 501107"/>
                    <a:gd name="connsiteX203" fmla="*/ 192486 w 398270"/>
                    <a:gd name="connsiteY203" fmla="*/ 57292 h 501107"/>
                    <a:gd name="connsiteX204" fmla="*/ 193262 w 398270"/>
                    <a:gd name="connsiteY204" fmla="*/ 54965 h 501107"/>
                    <a:gd name="connsiteX205" fmla="*/ 195035 w 398270"/>
                    <a:gd name="connsiteY205" fmla="*/ 52859 h 501107"/>
                    <a:gd name="connsiteX206" fmla="*/ 196586 w 398270"/>
                    <a:gd name="connsiteY206" fmla="*/ 51751 h 501107"/>
                    <a:gd name="connsiteX207" fmla="*/ 197916 w 398270"/>
                    <a:gd name="connsiteY207" fmla="*/ 50199 h 501107"/>
                    <a:gd name="connsiteX208" fmla="*/ 198692 w 398270"/>
                    <a:gd name="connsiteY208" fmla="*/ 46654 h 501107"/>
                    <a:gd name="connsiteX209" fmla="*/ 198470 w 398270"/>
                    <a:gd name="connsiteY209" fmla="*/ 43440 h 501107"/>
                    <a:gd name="connsiteX210" fmla="*/ 197251 w 398270"/>
                    <a:gd name="connsiteY210" fmla="*/ 42110 h 501107"/>
                    <a:gd name="connsiteX211" fmla="*/ 195257 w 398270"/>
                    <a:gd name="connsiteY211" fmla="*/ 41888 h 501107"/>
                    <a:gd name="connsiteX212" fmla="*/ 190048 w 398270"/>
                    <a:gd name="connsiteY212" fmla="*/ 42442 h 501107"/>
                    <a:gd name="connsiteX213" fmla="*/ 188164 w 398270"/>
                    <a:gd name="connsiteY213" fmla="*/ 43772 h 501107"/>
                    <a:gd name="connsiteX214" fmla="*/ 186392 w 398270"/>
                    <a:gd name="connsiteY214" fmla="*/ 45324 h 501107"/>
                    <a:gd name="connsiteX215" fmla="*/ 183953 w 398270"/>
                    <a:gd name="connsiteY215" fmla="*/ 46654 h 501107"/>
                    <a:gd name="connsiteX216" fmla="*/ 181294 w 398270"/>
                    <a:gd name="connsiteY216" fmla="*/ 47318 h 501107"/>
                    <a:gd name="connsiteX217" fmla="*/ 179410 w 398270"/>
                    <a:gd name="connsiteY217" fmla="*/ 46654 h 501107"/>
                    <a:gd name="connsiteX218" fmla="*/ 178191 w 398270"/>
                    <a:gd name="connsiteY218" fmla="*/ 44770 h 501107"/>
                    <a:gd name="connsiteX219" fmla="*/ 177748 w 398270"/>
                    <a:gd name="connsiteY219" fmla="*/ 41445 h 501107"/>
                    <a:gd name="connsiteX220" fmla="*/ 176972 w 398270"/>
                    <a:gd name="connsiteY220" fmla="*/ 38675 h 501107"/>
                    <a:gd name="connsiteX221" fmla="*/ 175088 w 398270"/>
                    <a:gd name="connsiteY221" fmla="*/ 39007 h 501107"/>
                    <a:gd name="connsiteX222" fmla="*/ 171542 w 398270"/>
                    <a:gd name="connsiteY222" fmla="*/ 41999 h 501107"/>
                    <a:gd name="connsiteX223" fmla="*/ 169769 w 398270"/>
                    <a:gd name="connsiteY223" fmla="*/ 42442 h 501107"/>
                    <a:gd name="connsiteX224" fmla="*/ 167331 w 398270"/>
                    <a:gd name="connsiteY224" fmla="*/ 42332 h 501107"/>
                    <a:gd name="connsiteX225" fmla="*/ 165669 w 398270"/>
                    <a:gd name="connsiteY225" fmla="*/ 41113 h 501107"/>
                    <a:gd name="connsiteX226" fmla="*/ 167885 w 398270"/>
                    <a:gd name="connsiteY226" fmla="*/ 34353 h 501107"/>
                    <a:gd name="connsiteX227" fmla="*/ 167220 w 398270"/>
                    <a:gd name="connsiteY227" fmla="*/ 31361 h 501107"/>
                    <a:gd name="connsiteX228" fmla="*/ 165336 w 398270"/>
                    <a:gd name="connsiteY228" fmla="*/ 29144 h 501107"/>
                    <a:gd name="connsiteX229" fmla="*/ 163009 w 398270"/>
                    <a:gd name="connsiteY229" fmla="*/ 28036 h 501107"/>
                    <a:gd name="connsiteX230" fmla="*/ 157025 w 398270"/>
                    <a:gd name="connsiteY230" fmla="*/ 27261 h 501107"/>
                    <a:gd name="connsiteX231" fmla="*/ 152925 w 398270"/>
                    <a:gd name="connsiteY231" fmla="*/ 26817 h 501107"/>
                    <a:gd name="connsiteX232" fmla="*/ 148382 w 398270"/>
                    <a:gd name="connsiteY232" fmla="*/ 25044 h 501107"/>
                    <a:gd name="connsiteX233" fmla="*/ 145833 w 398270"/>
                    <a:gd name="connsiteY233" fmla="*/ 21055 h 501107"/>
                    <a:gd name="connsiteX234" fmla="*/ 144947 w 398270"/>
                    <a:gd name="connsiteY234" fmla="*/ 20279 h 501107"/>
                    <a:gd name="connsiteX235" fmla="*/ 143727 w 398270"/>
                    <a:gd name="connsiteY235" fmla="*/ 18395 h 501107"/>
                    <a:gd name="connsiteX236" fmla="*/ 141401 w 398270"/>
                    <a:gd name="connsiteY236" fmla="*/ 14850 h 501107"/>
                    <a:gd name="connsiteX237" fmla="*/ 139738 w 398270"/>
                    <a:gd name="connsiteY237" fmla="*/ 13076 h 501107"/>
                    <a:gd name="connsiteX238" fmla="*/ 132314 w 398270"/>
                    <a:gd name="connsiteY238" fmla="*/ 7646 h 501107"/>
                    <a:gd name="connsiteX239" fmla="*/ 128546 w 398270"/>
                    <a:gd name="connsiteY239" fmla="*/ 5873 h 501107"/>
                    <a:gd name="connsiteX240" fmla="*/ 114472 w 398270"/>
                    <a:gd name="connsiteY240" fmla="*/ 5984 h 501107"/>
                    <a:gd name="connsiteX241" fmla="*/ 112145 w 398270"/>
                    <a:gd name="connsiteY241" fmla="*/ 4876 h 501107"/>
                    <a:gd name="connsiteX242" fmla="*/ 111923 w 398270"/>
                    <a:gd name="connsiteY242" fmla="*/ 332 h 501107"/>
                    <a:gd name="connsiteX243" fmla="*/ 109486 w 398270"/>
                    <a:gd name="connsiteY243" fmla="*/ 0 h 501107"/>
                    <a:gd name="connsiteX244" fmla="*/ 106493 w 398270"/>
                    <a:gd name="connsiteY244" fmla="*/ 1995 h 501107"/>
                    <a:gd name="connsiteX245" fmla="*/ 105164 w 398270"/>
                    <a:gd name="connsiteY245" fmla="*/ 2327 h 501107"/>
                    <a:gd name="connsiteX246" fmla="*/ 100510 w 398270"/>
                    <a:gd name="connsiteY246" fmla="*/ 2327 h 501107"/>
                    <a:gd name="connsiteX247" fmla="*/ 100510 w 398270"/>
                    <a:gd name="connsiteY247" fmla="*/ 2327 h 501107"/>
                    <a:gd name="connsiteX248" fmla="*/ 97850 w 398270"/>
                    <a:gd name="connsiteY248" fmla="*/ 5984 h 501107"/>
                    <a:gd name="connsiteX249" fmla="*/ 90979 w 398270"/>
                    <a:gd name="connsiteY249" fmla="*/ 11747 h 501107"/>
                    <a:gd name="connsiteX250" fmla="*/ 89095 w 398270"/>
                    <a:gd name="connsiteY250" fmla="*/ 12744 h 501107"/>
                    <a:gd name="connsiteX251" fmla="*/ 87544 w 398270"/>
                    <a:gd name="connsiteY251" fmla="*/ 12190 h 501107"/>
                    <a:gd name="connsiteX252" fmla="*/ 84330 w 398270"/>
                    <a:gd name="connsiteY252" fmla="*/ 9087 h 501107"/>
                    <a:gd name="connsiteX253" fmla="*/ 82114 w 398270"/>
                    <a:gd name="connsiteY253" fmla="*/ 8533 h 501107"/>
                    <a:gd name="connsiteX254" fmla="*/ 78014 w 398270"/>
                    <a:gd name="connsiteY254" fmla="*/ 10639 h 501107"/>
                    <a:gd name="connsiteX255" fmla="*/ 71919 w 398270"/>
                    <a:gd name="connsiteY255" fmla="*/ 18395 h 501107"/>
                    <a:gd name="connsiteX256" fmla="*/ 71254 w 398270"/>
                    <a:gd name="connsiteY256" fmla="*/ 19171 h 501107"/>
                    <a:gd name="connsiteX257" fmla="*/ 67043 w 398270"/>
                    <a:gd name="connsiteY257" fmla="*/ 21388 h 501107"/>
                    <a:gd name="connsiteX258" fmla="*/ 63275 w 398270"/>
                    <a:gd name="connsiteY258" fmla="*/ 21166 h 501107"/>
                    <a:gd name="connsiteX259" fmla="*/ 51197 w 398270"/>
                    <a:gd name="connsiteY259" fmla="*/ 16622 h 501107"/>
                    <a:gd name="connsiteX260" fmla="*/ 48758 w 398270"/>
                    <a:gd name="connsiteY260" fmla="*/ 15071 h 501107"/>
                    <a:gd name="connsiteX261" fmla="*/ 47650 w 398270"/>
                    <a:gd name="connsiteY261" fmla="*/ 14739 h 501107"/>
                    <a:gd name="connsiteX262" fmla="*/ 46321 w 398270"/>
                    <a:gd name="connsiteY262" fmla="*/ 15182 h 501107"/>
                    <a:gd name="connsiteX263" fmla="*/ 46210 w 398270"/>
                    <a:gd name="connsiteY263" fmla="*/ 16401 h 501107"/>
                    <a:gd name="connsiteX264" fmla="*/ 46543 w 398270"/>
                    <a:gd name="connsiteY264" fmla="*/ 17841 h 501107"/>
                    <a:gd name="connsiteX265" fmla="*/ 46543 w 398270"/>
                    <a:gd name="connsiteY265" fmla="*/ 18950 h 501107"/>
                    <a:gd name="connsiteX266" fmla="*/ 46543 w 398270"/>
                    <a:gd name="connsiteY266" fmla="*/ 19725 h 501107"/>
                    <a:gd name="connsiteX267" fmla="*/ 46986 w 398270"/>
                    <a:gd name="connsiteY267" fmla="*/ 20612 h 501107"/>
                    <a:gd name="connsiteX268" fmla="*/ 47097 w 398270"/>
                    <a:gd name="connsiteY268" fmla="*/ 21498 h 501107"/>
                    <a:gd name="connsiteX269" fmla="*/ 46543 w 398270"/>
                    <a:gd name="connsiteY269" fmla="*/ 21942 h 501107"/>
                    <a:gd name="connsiteX270" fmla="*/ 45102 w 398270"/>
                    <a:gd name="connsiteY270" fmla="*/ 21609 h 501107"/>
                    <a:gd name="connsiteX271" fmla="*/ 43882 w 398270"/>
                    <a:gd name="connsiteY271" fmla="*/ 21720 h 501107"/>
                    <a:gd name="connsiteX272" fmla="*/ 43107 w 398270"/>
                    <a:gd name="connsiteY272" fmla="*/ 21277 h 501107"/>
                    <a:gd name="connsiteX273" fmla="*/ 42332 w 398270"/>
                    <a:gd name="connsiteY273" fmla="*/ 21055 h 501107"/>
                    <a:gd name="connsiteX274" fmla="*/ 41223 w 398270"/>
                    <a:gd name="connsiteY274" fmla="*/ 22274 h 501107"/>
                    <a:gd name="connsiteX275" fmla="*/ 36902 w 398270"/>
                    <a:gd name="connsiteY275" fmla="*/ 22939 h 501107"/>
                    <a:gd name="connsiteX276" fmla="*/ 33023 w 398270"/>
                    <a:gd name="connsiteY276" fmla="*/ 20612 h 501107"/>
                    <a:gd name="connsiteX277" fmla="*/ 29255 w 398270"/>
                    <a:gd name="connsiteY277" fmla="*/ 17398 h 501107"/>
                    <a:gd name="connsiteX278" fmla="*/ 25487 w 398270"/>
                    <a:gd name="connsiteY278" fmla="*/ 15736 h 501107"/>
                    <a:gd name="connsiteX279" fmla="*/ 24269 w 398270"/>
                    <a:gd name="connsiteY279" fmla="*/ 16179 h 501107"/>
                    <a:gd name="connsiteX280" fmla="*/ 23936 w 398270"/>
                    <a:gd name="connsiteY280" fmla="*/ 17177 h 501107"/>
                    <a:gd name="connsiteX281" fmla="*/ 23604 w 398270"/>
                    <a:gd name="connsiteY281" fmla="*/ 18506 h 501107"/>
                    <a:gd name="connsiteX282" fmla="*/ 22606 w 398270"/>
                    <a:gd name="connsiteY282" fmla="*/ 19504 h 501107"/>
                    <a:gd name="connsiteX283" fmla="*/ 21830 w 398270"/>
                    <a:gd name="connsiteY283" fmla="*/ 19504 h 501107"/>
                    <a:gd name="connsiteX284" fmla="*/ 19947 w 398270"/>
                    <a:gd name="connsiteY284" fmla="*/ 18728 h 501107"/>
                    <a:gd name="connsiteX285" fmla="*/ 19282 w 398270"/>
                    <a:gd name="connsiteY285" fmla="*/ 18839 h 501107"/>
                    <a:gd name="connsiteX286" fmla="*/ 18174 w 398270"/>
                    <a:gd name="connsiteY286" fmla="*/ 20501 h 501107"/>
                    <a:gd name="connsiteX287" fmla="*/ 18174 w 398270"/>
                    <a:gd name="connsiteY287" fmla="*/ 21942 h 501107"/>
                    <a:gd name="connsiteX288" fmla="*/ 18839 w 398270"/>
                    <a:gd name="connsiteY288" fmla="*/ 24047 h 501107"/>
                    <a:gd name="connsiteX289" fmla="*/ 19504 w 398270"/>
                    <a:gd name="connsiteY289" fmla="*/ 27261 h 501107"/>
                    <a:gd name="connsiteX290" fmla="*/ 19615 w 398270"/>
                    <a:gd name="connsiteY290" fmla="*/ 30474 h 501107"/>
                    <a:gd name="connsiteX291" fmla="*/ 19060 w 398270"/>
                    <a:gd name="connsiteY291" fmla="*/ 32691 h 501107"/>
                    <a:gd name="connsiteX292" fmla="*/ 17730 w 398270"/>
                    <a:gd name="connsiteY292" fmla="*/ 33910 h 501107"/>
                    <a:gd name="connsiteX293" fmla="*/ 15514 w 398270"/>
                    <a:gd name="connsiteY293" fmla="*/ 34020 h 501107"/>
                    <a:gd name="connsiteX294" fmla="*/ 13408 w 398270"/>
                    <a:gd name="connsiteY294" fmla="*/ 33134 h 501107"/>
                    <a:gd name="connsiteX295" fmla="*/ 12078 w 398270"/>
                    <a:gd name="connsiteY295" fmla="*/ 31250 h 501107"/>
                    <a:gd name="connsiteX296" fmla="*/ 10860 w 398270"/>
                    <a:gd name="connsiteY296" fmla="*/ 29144 h 501107"/>
                    <a:gd name="connsiteX297" fmla="*/ 9308 w 398270"/>
                    <a:gd name="connsiteY297" fmla="*/ 27482 h 501107"/>
                    <a:gd name="connsiteX298" fmla="*/ 7092 w 398270"/>
                    <a:gd name="connsiteY298" fmla="*/ 26596 h 501107"/>
                    <a:gd name="connsiteX299" fmla="*/ 6427 w 398270"/>
                    <a:gd name="connsiteY299" fmla="*/ 28036 h 501107"/>
                    <a:gd name="connsiteX300" fmla="*/ 5873 w 398270"/>
                    <a:gd name="connsiteY300" fmla="*/ 30253 h 501107"/>
                    <a:gd name="connsiteX301" fmla="*/ 2106 w 398270"/>
                    <a:gd name="connsiteY301" fmla="*/ 32580 h 501107"/>
                    <a:gd name="connsiteX302" fmla="*/ 887 w 398270"/>
                    <a:gd name="connsiteY302" fmla="*/ 34575 h 501107"/>
                    <a:gd name="connsiteX303" fmla="*/ 111 w 398270"/>
                    <a:gd name="connsiteY303" fmla="*/ 37234 h 501107"/>
                    <a:gd name="connsiteX304" fmla="*/ 0 w 398270"/>
                    <a:gd name="connsiteY304" fmla="*/ 38675 h 501107"/>
                    <a:gd name="connsiteX305" fmla="*/ 5430 w 398270"/>
                    <a:gd name="connsiteY305" fmla="*/ 36126 h 501107"/>
                    <a:gd name="connsiteX306" fmla="*/ 8089 w 398270"/>
                    <a:gd name="connsiteY306" fmla="*/ 36015 h 501107"/>
                    <a:gd name="connsiteX307" fmla="*/ 10638 w 398270"/>
                    <a:gd name="connsiteY307" fmla="*/ 38231 h 501107"/>
                    <a:gd name="connsiteX308" fmla="*/ 11857 w 398270"/>
                    <a:gd name="connsiteY308" fmla="*/ 38564 h 501107"/>
                    <a:gd name="connsiteX309" fmla="*/ 13076 w 398270"/>
                    <a:gd name="connsiteY309" fmla="*/ 36680 h 501107"/>
                    <a:gd name="connsiteX310" fmla="*/ 14295 w 398270"/>
                    <a:gd name="connsiteY310" fmla="*/ 39229 h 501107"/>
                    <a:gd name="connsiteX311" fmla="*/ 16622 w 398270"/>
                    <a:gd name="connsiteY311" fmla="*/ 39783 h 501107"/>
                    <a:gd name="connsiteX312" fmla="*/ 21276 w 398270"/>
                    <a:gd name="connsiteY312" fmla="*/ 38785 h 501107"/>
                    <a:gd name="connsiteX313" fmla="*/ 23160 w 398270"/>
                    <a:gd name="connsiteY313" fmla="*/ 39783 h 501107"/>
                    <a:gd name="connsiteX314" fmla="*/ 25709 w 398270"/>
                    <a:gd name="connsiteY314" fmla="*/ 42996 h 501107"/>
                    <a:gd name="connsiteX315" fmla="*/ 26928 w 398270"/>
                    <a:gd name="connsiteY315" fmla="*/ 42221 h 501107"/>
                    <a:gd name="connsiteX316" fmla="*/ 31804 w 398270"/>
                    <a:gd name="connsiteY316" fmla="*/ 47207 h 501107"/>
                    <a:gd name="connsiteX317" fmla="*/ 32469 w 398270"/>
                    <a:gd name="connsiteY317" fmla="*/ 48427 h 501107"/>
                    <a:gd name="connsiteX318" fmla="*/ 32912 w 398270"/>
                    <a:gd name="connsiteY318" fmla="*/ 51308 h 501107"/>
                    <a:gd name="connsiteX319" fmla="*/ 34020 w 398270"/>
                    <a:gd name="connsiteY319" fmla="*/ 50754 h 501107"/>
                    <a:gd name="connsiteX320" fmla="*/ 35350 w 398270"/>
                    <a:gd name="connsiteY320" fmla="*/ 48870 h 501107"/>
                    <a:gd name="connsiteX321" fmla="*/ 36347 w 398270"/>
                    <a:gd name="connsiteY321" fmla="*/ 47872 h 501107"/>
                    <a:gd name="connsiteX322" fmla="*/ 37788 w 398270"/>
                    <a:gd name="connsiteY322" fmla="*/ 49091 h 501107"/>
                    <a:gd name="connsiteX323" fmla="*/ 38342 w 398270"/>
                    <a:gd name="connsiteY323" fmla="*/ 51086 h 501107"/>
                    <a:gd name="connsiteX324" fmla="*/ 39117 w 398270"/>
                    <a:gd name="connsiteY324" fmla="*/ 52859 h 501107"/>
                    <a:gd name="connsiteX325" fmla="*/ 43107 w 398270"/>
                    <a:gd name="connsiteY325" fmla="*/ 54300 h 501107"/>
                    <a:gd name="connsiteX326" fmla="*/ 43107 w 398270"/>
                    <a:gd name="connsiteY326" fmla="*/ 55851 h 501107"/>
                    <a:gd name="connsiteX327" fmla="*/ 41778 w 398270"/>
                    <a:gd name="connsiteY327" fmla="*/ 57070 h 501107"/>
                    <a:gd name="connsiteX328" fmla="*/ 39561 w 398270"/>
                    <a:gd name="connsiteY328" fmla="*/ 57181 h 501107"/>
                    <a:gd name="connsiteX329" fmla="*/ 39561 w 398270"/>
                    <a:gd name="connsiteY329" fmla="*/ 58289 h 501107"/>
                    <a:gd name="connsiteX330" fmla="*/ 42664 w 398270"/>
                    <a:gd name="connsiteY330" fmla="*/ 60173 h 501107"/>
                    <a:gd name="connsiteX331" fmla="*/ 44769 w 398270"/>
                    <a:gd name="connsiteY331" fmla="*/ 60838 h 501107"/>
                    <a:gd name="connsiteX332" fmla="*/ 46210 w 398270"/>
                    <a:gd name="connsiteY332" fmla="*/ 59730 h 501107"/>
                    <a:gd name="connsiteX333" fmla="*/ 47207 w 398270"/>
                    <a:gd name="connsiteY333" fmla="*/ 60173 h 501107"/>
                    <a:gd name="connsiteX334" fmla="*/ 48204 w 398270"/>
                    <a:gd name="connsiteY334" fmla="*/ 60948 h 501107"/>
                    <a:gd name="connsiteX335" fmla="*/ 48758 w 398270"/>
                    <a:gd name="connsiteY335" fmla="*/ 61835 h 501107"/>
                    <a:gd name="connsiteX336" fmla="*/ 48758 w 398270"/>
                    <a:gd name="connsiteY336" fmla="*/ 61946 h 501107"/>
                    <a:gd name="connsiteX337" fmla="*/ 48758 w 398270"/>
                    <a:gd name="connsiteY337" fmla="*/ 62832 h 501107"/>
                    <a:gd name="connsiteX338" fmla="*/ 47540 w 398270"/>
                    <a:gd name="connsiteY338" fmla="*/ 64384 h 501107"/>
                    <a:gd name="connsiteX339" fmla="*/ 47207 w 398270"/>
                    <a:gd name="connsiteY339" fmla="*/ 65270 h 501107"/>
                    <a:gd name="connsiteX340" fmla="*/ 48093 w 398270"/>
                    <a:gd name="connsiteY340" fmla="*/ 69481 h 501107"/>
                    <a:gd name="connsiteX341" fmla="*/ 50089 w 398270"/>
                    <a:gd name="connsiteY341" fmla="*/ 72695 h 501107"/>
                    <a:gd name="connsiteX342" fmla="*/ 52748 w 398270"/>
                    <a:gd name="connsiteY342" fmla="*/ 75133 h 501107"/>
                    <a:gd name="connsiteX343" fmla="*/ 55740 w 398270"/>
                    <a:gd name="connsiteY343" fmla="*/ 76906 h 501107"/>
                    <a:gd name="connsiteX344" fmla="*/ 55740 w 398270"/>
                    <a:gd name="connsiteY344" fmla="*/ 78125 h 501107"/>
                    <a:gd name="connsiteX345" fmla="*/ 53413 w 398270"/>
                    <a:gd name="connsiteY345" fmla="*/ 79122 h 501107"/>
                    <a:gd name="connsiteX346" fmla="*/ 53524 w 398270"/>
                    <a:gd name="connsiteY346" fmla="*/ 79898 h 501107"/>
                    <a:gd name="connsiteX347" fmla="*/ 53745 w 398270"/>
                    <a:gd name="connsiteY347" fmla="*/ 80563 h 501107"/>
                    <a:gd name="connsiteX348" fmla="*/ 53967 w 398270"/>
                    <a:gd name="connsiteY348" fmla="*/ 81117 h 501107"/>
                    <a:gd name="connsiteX349" fmla="*/ 54189 w 398270"/>
                    <a:gd name="connsiteY349" fmla="*/ 81560 h 501107"/>
                    <a:gd name="connsiteX350" fmla="*/ 57180 w 398270"/>
                    <a:gd name="connsiteY350" fmla="*/ 80341 h 501107"/>
                    <a:gd name="connsiteX351" fmla="*/ 58621 w 398270"/>
                    <a:gd name="connsiteY351" fmla="*/ 82447 h 501107"/>
                    <a:gd name="connsiteX352" fmla="*/ 59619 w 398270"/>
                    <a:gd name="connsiteY352" fmla="*/ 84774 h 501107"/>
                    <a:gd name="connsiteX353" fmla="*/ 61170 w 398270"/>
                    <a:gd name="connsiteY353" fmla="*/ 83887 h 501107"/>
                    <a:gd name="connsiteX354" fmla="*/ 62500 w 398270"/>
                    <a:gd name="connsiteY354" fmla="*/ 85328 h 501107"/>
                    <a:gd name="connsiteX355" fmla="*/ 62610 w 398270"/>
                    <a:gd name="connsiteY355" fmla="*/ 86990 h 501107"/>
                    <a:gd name="connsiteX356" fmla="*/ 61835 w 398270"/>
                    <a:gd name="connsiteY356" fmla="*/ 88431 h 501107"/>
                    <a:gd name="connsiteX357" fmla="*/ 60505 w 398270"/>
                    <a:gd name="connsiteY357" fmla="*/ 89650 h 501107"/>
                    <a:gd name="connsiteX358" fmla="*/ 62832 w 398270"/>
                    <a:gd name="connsiteY358" fmla="*/ 91534 h 501107"/>
                    <a:gd name="connsiteX359" fmla="*/ 63608 w 398270"/>
                    <a:gd name="connsiteY359" fmla="*/ 91977 h 501107"/>
                    <a:gd name="connsiteX360" fmla="*/ 63608 w 398270"/>
                    <a:gd name="connsiteY360" fmla="*/ 92309 h 501107"/>
                    <a:gd name="connsiteX361" fmla="*/ 63608 w 398270"/>
                    <a:gd name="connsiteY361" fmla="*/ 92974 h 501107"/>
                    <a:gd name="connsiteX362" fmla="*/ 61613 w 398270"/>
                    <a:gd name="connsiteY362" fmla="*/ 95745 h 501107"/>
                    <a:gd name="connsiteX363" fmla="*/ 62832 w 398270"/>
                    <a:gd name="connsiteY363" fmla="*/ 97296 h 501107"/>
                    <a:gd name="connsiteX364" fmla="*/ 65381 w 398270"/>
                    <a:gd name="connsiteY364" fmla="*/ 98737 h 501107"/>
                    <a:gd name="connsiteX365" fmla="*/ 67376 w 398270"/>
                    <a:gd name="connsiteY365" fmla="*/ 101175 h 501107"/>
                    <a:gd name="connsiteX366" fmla="*/ 67376 w 398270"/>
                    <a:gd name="connsiteY366" fmla="*/ 101951 h 501107"/>
                    <a:gd name="connsiteX367" fmla="*/ 67486 w 398270"/>
                    <a:gd name="connsiteY367" fmla="*/ 107159 h 501107"/>
                    <a:gd name="connsiteX368" fmla="*/ 67376 w 398270"/>
                    <a:gd name="connsiteY368" fmla="*/ 108156 h 501107"/>
                    <a:gd name="connsiteX369" fmla="*/ 68595 w 398270"/>
                    <a:gd name="connsiteY369" fmla="*/ 109042 h 501107"/>
                    <a:gd name="connsiteX370" fmla="*/ 70035 w 398270"/>
                    <a:gd name="connsiteY370" fmla="*/ 109486 h 501107"/>
                    <a:gd name="connsiteX371" fmla="*/ 71254 w 398270"/>
                    <a:gd name="connsiteY371" fmla="*/ 110040 h 501107"/>
                    <a:gd name="connsiteX372" fmla="*/ 72030 w 398270"/>
                    <a:gd name="connsiteY372" fmla="*/ 111481 h 501107"/>
                    <a:gd name="connsiteX373" fmla="*/ 68151 w 398270"/>
                    <a:gd name="connsiteY373" fmla="*/ 113918 h 501107"/>
                    <a:gd name="connsiteX374" fmla="*/ 69592 w 398270"/>
                    <a:gd name="connsiteY374" fmla="*/ 115027 h 501107"/>
                    <a:gd name="connsiteX375" fmla="*/ 71143 w 398270"/>
                    <a:gd name="connsiteY375" fmla="*/ 117464 h 501107"/>
                    <a:gd name="connsiteX376" fmla="*/ 72362 w 398270"/>
                    <a:gd name="connsiteY376" fmla="*/ 120013 h 501107"/>
                    <a:gd name="connsiteX377" fmla="*/ 72917 w 398270"/>
                    <a:gd name="connsiteY377" fmla="*/ 121454 h 501107"/>
                    <a:gd name="connsiteX378" fmla="*/ 73360 w 398270"/>
                    <a:gd name="connsiteY378" fmla="*/ 122229 h 501107"/>
                    <a:gd name="connsiteX379" fmla="*/ 75354 w 398270"/>
                    <a:gd name="connsiteY379" fmla="*/ 123670 h 501107"/>
                    <a:gd name="connsiteX380" fmla="*/ 75908 w 398270"/>
                    <a:gd name="connsiteY380" fmla="*/ 124224 h 501107"/>
                    <a:gd name="connsiteX381" fmla="*/ 76019 w 398270"/>
                    <a:gd name="connsiteY381" fmla="*/ 124557 h 501107"/>
                    <a:gd name="connsiteX382" fmla="*/ 76352 w 398270"/>
                    <a:gd name="connsiteY382" fmla="*/ 125886 h 501107"/>
                    <a:gd name="connsiteX383" fmla="*/ 76130 w 398270"/>
                    <a:gd name="connsiteY383" fmla="*/ 127770 h 501107"/>
                    <a:gd name="connsiteX384" fmla="*/ 76795 w 398270"/>
                    <a:gd name="connsiteY384" fmla="*/ 128989 h 501107"/>
                    <a:gd name="connsiteX385" fmla="*/ 76795 w 398270"/>
                    <a:gd name="connsiteY385" fmla="*/ 129987 h 501107"/>
                    <a:gd name="connsiteX386" fmla="*/ 74136 w 398270"/>
                    <a:gd name="connsiteY386" fmla="*/ 130540 h 501107"/>
                    <a:gd name="connsiteX387" fmla="*/ 75243 w 398270"/>
                    <a:gd name="connsiteY387" fmla="*/ 134198 h 501107"/>
                    <a:gd name="connsiteX388" fmla="*/ 77793 w 398270"/>
                    <a:gd name="connsiteY388" fmla="*/ 138630 h 501107"/>
                    <a:gd name="connsiteX389" fmla="*/ 85217 w 398270"/>
                    <a:gd name="connsiteY389" fmla="*/ 148382 h 501107"/>
                    <a:gd name="connsiteX390" fmla="*/ 88320 w 398270"/>
                    <a:gd name="connsiteY390" fmla="*/ 151596 h 501107"/>
                    <a:gd name="connsiteX391" fmla="*/ 91866 w 398270"/>
                    <a:gd name="connsiteY391" fmla="*/ 153036 h 501107"/>
                    <a:gd name="connsiteX392" fmla="*/ 91977 w 398270"/>
                    <a:gd name="connsiteY392" fmla="*/ 153479 h 501107"/>
                    <a:gd name="connsiteX393" fmla="*/ 92198 w 398270"/>
                    <a:gd name="connsiteY393" fmla="*/ 154366 h 501107"/>
                    <a:gd name="connsiteX394" fmla="*/ 92752 w 398270"/>
                    <a:gd name="connsiteY394" fmla="*/ 156472 h 501107"/>
                    <a:gd name="connsiteX395" fmla="*/ 93084 w 398270"/>
                    <a:gd name="connsiteY395" fmla="*/ 157579 h 501107"/>
                    <a:gd name="connsiteX396" fmla="*/ 93306 w 398270"/>
                    <a:gd name="connsiteY396" fmla="*/ 158133 h 501107"/>
                    <a:gd name="connsiteX397" fmla="*/ 93195 w 398270"/>
                    <a:gd name="connsiteY397" fmla="*/ 159685 h 501107"/>
                    <a:gd name="connsiteX398" fmla="*/ 93417 w 398270"/>
                    <a:gd name="connsiteY398" fmla="*/ 160461 h 501107"/>
                    <a:gd name="connsiteX399" fmla="*/ 93971 w 398270"/>
                    <a:gd name="connsiteY399" fmla="*/ 160683 h 501107"/>
                    <a:gd name="connsiteX400" fmla="*/ 95190 w 398270"/>
                    <a:gd name="connsiteY400" fmla="*/ 160904 h 501107"/>
                    <a:gd name="connsiteX401" fmla="*/ 95412 w 398270"/>
                    <a:gd name="connsiteY401" fmla="*/ 161015 h 501107"/>
                    <a:gd name="connsiteX402" fmla="*/ 96299 w 398270"/>
                    <a:gd name="connsiteY402" fmla="*/ 165448 h 501107"/>
                    <a:gd name="connsiteX403" fmla="*/ 96963 w 398270"/>
                    <a:gd name="connsiteY403" fmla="*/ 167885 h 501107"/>
                    <a:gd name="connsiteX404" fmla="*/ 98182 w 398270"/>
                    <a:gd name="connsiteY404" fmla="*/ 168994 h 501107"/>
                    <a:gd name="connsiteX405" fmla="*/ 99180 w 398270"/>
                    <a:gd name="connsiteY405" fmla="*/ 169105 h 501107"/>
                    <a:gd name="connsiteX406" fmla="*/ 99734 w 398270"/>
                    <a:gd name="connsiteY406" fmla="*/ 169548 h 501107"/>
                    <a:gd name="connsiteX407" fmla="*/ 100177 w 398270"/>
                    <a:gd name="connsiteY407" fmla="*/ 169880 h 501107"/>
                    <a:gd name="connsiteX408" fmla="*/ 100842 w 398270"/>
                    <a:gd name="connsiteY408" fmla="*/ 170213 h 501107"/>
                    <a:gd name="connsiteX409" fmla="*/ 103723 w 398270"/>
                    <a:gd name="connsiteY409" fmla="*/ 170324 h 501107"/>
                    <a:gd name="connsiteX410" fmla="*/ 103945 w 398270"/>
                    <a:gd name="connsiteY410" fmla="*/ 170213 h 501107"/>
                    <a:gd name="connsiteX411" fmla="*/ 105496 w 398270"/>
                    <a:gd name="connsiteY411" fmla="*/ 170877 h 501107"/>
                    <a:gd name="connsiteX412" fmla="*/ 107158 w 398270"/>
                    <a:gd name="connsiteY412" fmla="*/ 171875 h 501107"/>
                    <a:gd name="connsiteX413" fmla="*/ 108599 w 398270"/>
                    <a:gd name="connsiteY413" fmla="*/ 173205 h 501107"/>
                    <a:gd name="connsiteX414" fmla="*/ 109486 w 398270"/>
                    <a:gd name="connsiteY414" fmla="*/ 174756 h 501107"/>
                    <a:gd name="connsiteX415" fmla="*/ 108488 w 398270"/>
                    <a:gd name="connsiteY415" fmla="*/ 175532 h 501107"/>
                    <a:gd name="connsiteX416" fmla="*/ 107934 w 398270"/>
                    <a:gd name="connsiteY416" fmla="*/ 176861 h 501107"/>
                    <a:gd name="connsiteX417" fmla="*/ 107491 w 398270"/>
                    <a:gd name="connsiteY417" fmla="*/ 178524 h 501107"/>
                    <a:gd name="connsiteX418" fmla="*/ 107158 w 398270"/>
                    <a:gd name="connsiteY418" fmla="*/ 180518 h 501107"/>
                    <a:gd name="connsiteX419" fmla="*/ 109153 w 398270"/>
                    <a:gd name="connsiteY419" fmla="*/ 182292 h 501107"/>
                    <a:gd name="connsiteX420" fmla="*/ 108267 w 398270"/>
                    <a:gd name="connsiteY420" fmla="*/ 187389 h 501107"/>
                    <a:gd name="connsiteX421" fmla="*/ 109818 w 398270"/>
                    <a:gd name="connsiteY421" fmla="*/ 188497 h 501107"/>
                    <a:gd name="connsiteX422" fmla="*/ 110040 w 398270"/>
                    <a:gd name="connsiteY422" fmla="*/ 188719 h 501107"/>
                    <a:gd name="connsiteX423" fmla="*/ 111369 w 398270"/>
                    <a:gd name="connsiteY423" fmla="*/ 189827 h 501107"/>
                    <a:gd name="connsiteX424" fmla="*/ 114140 w 398270"/>
                    <a:gd name="connsiteY424" fmla="*/ 196365 h 501107"/>
                    <a:gd name="connsiteX425" fmla="*/ 115580 w 398270"/>
                    <a:gd name="connsiteY425" fmla="*/ 198803 h 501107"/>
                    <a:gd name="connsiteX426" fmla="*/ 116467 w 398270"/>
                    <a:gd name="connsiteY426" fmla="*/ 199246 h 501107"/>
                    <a:gd name="connsiteX427" fmla="*/ 119459 w 398270"/>
                    <a:gd name="connsiteY427" fmla="*/ 200022 h 501107"/>
                    <a:gd name="connsiteX428" fmla="*/ 120678 w 398270"/>
                    <a:gd name="connsiteY428" fmla="*/ 200687 h 501107"/>
                    <a:gd name="connsiteX429" fmla="*/ 121564 w 398270"/>
                    <a:gd name="connsiteY429" fmla="*/ 201463 h 501107"/>
                    <a:gd name="connsiteX430" fmla="*/ 122451 w 398270"/>
                    <a:gd name="connsiteY430" fmla="*/ 202017 h 501107"/>
                    <a:gd name="connsiteX431" fmla="*/ 125332 w 398270"/>
                    <a:gd name="connsiteY431" fmla="*/ 202681 h 501107"/>
                    <a:gd name="connsiteX432" fmla="*/ 126440 w 398270"/>
                    <a:gd name="connsiteY432" fmla="*/ 204011 h 501107"/>
                    <a:gd name="connsiteX433" fmla="*/ 128767 w 398270"/>
                    <a:gd name="connsiteY433" fmla="*/ 208000 h 501107"/>
                    <a:gd name="connsiteX434" fmla="*/ 128656 w 398270"/>
                    <a:gd name="connsiteY434" fmla="*/ 210106 h 501107"/>
                    <a:gd name="connsiteX435" fmla="*/ 129875 w 398270"/>
                    <a:gd name="connsiteY435" fmla="*/ 212211 h 501107"/>
                    <a:gd name="connsiteX436" fmla="*/ 132757 w 398270"/>
                    <a:gd name="connsiteY436" fmla="*/ 215868 h 501107"/>
                    <a:gd name="connsiteX437" fmla="*/ 134086 w 398270"/>
                    <a:gd name="connsiteY437" fmla="*/ 220412 h 501107"/>
                    <a:gd name="connsiteX438" fmla="*/ 134308 w 398270"/>
                    <a:gd name="connsiteY438" fmla="*/ 220523 h 501107"/>
                    <a:gd name="connsiteX439" fmla="*/ 134530 w 398270"/>
                    <a:gd name="connsiteY439" fmla="*/ 221852 h 501107"/>
                    <a:gd name="connsiteX440" fmla="*/ 134862 w 398270"/>
                    <a:gd name="connsiteY440" fmla="*/ 222850 h 501107"/>
                    <a:gd name="connsiteX441" fmla="*/ 134751 w 398270"/>
                    <a:gd name="connsiteY441" fmla="*/ 223515 h 501107"/>
                    <a:gd name="connsiteX442" fmla="*/ 133421 w 398270"/>
                    <a:gd name="connsiteY442" fmla="*/ 223958 h 501107"/>
                    <a:gd name="connsiteX443" fmla="*/ 134751 w 398270"/>
                    <a:gd name="connsiteY443" fmla="*/ 225842 h 501107"/>
                    <a:gd name="connsiteX444" fmla="*/ 139738 w 398270"/>
                    <a:gd name="connsiteY444" fmla="*/ 228502 h 501107"/>
                    <a:gd name="connsiteX445" fmla="*/ 139738 w 398270"/>
                    <a:gd name="connsiteY445" fmla="*/ 229609 h 501107"/>
                    <a:gd name="connsiteX446" fmla="*/ 138962 w 398270"/>
                    <a:gd name="connsiteY446" fmla="*/ 230828 h 501107"/>
                    <a:gd name="connsiteX447" fmla="*/ 139516 w 398270"/>
                    <a:gd name="connsiteY447" fmla="*/ 231272 h 501107"/>
                    <a:gd name="connsiteX448" fmla="*/ 140625 w 398270"/>
                    <a:gd name="connsiteY448" fmla="*/ 231715 h 501107"/>
                    <a:gd name="connsiteX449" fmla="*/ 141622 w 398270"/>
                    <a:gd name="connsiteY449" fmla="*/ 232491 h 501107"/>
                    <a:gd name="connsiteX450" fmla="*/ 145057 w 398270"/>
                    <a:gd name="connsiteY450" fmla="*/ 236259 h 501107"/>
                    <a:gd name="connsiteX451" fmla="*/ 148271 w 398270"/>
                    <a:gd name="connsiteY451" fmla="*/ 238364 h 501107"/>
                    <a:gd name="connsiteX452" fmla="*/ 149712 w 398270"/>
                    <a:gd name="connsiteY452" fmla="*/ 239694 h 501107"/>
                    <a:gd name="connsiteX453" fmla="*/ 149712 w 398270"/>
                    <a:gd name="connsiteY453" fmla="*/ 242021 h 501107"/>
                    <a:gd name="connsiteX454" fmla="*/ 152482 w 398270"/>
                    <a:gd name="connsiteY454" fmla="*/ 242575 h 501107"/>
                    <a:gd name="connsiteX455" fmla="*/ 155142 w 398270"/>
                    <a:gd name="connsiteY455" fmla="*/ 244237 h 501107"/>
                    <a:gd name="connsiteX456" fmla="*/ 157690 w 398270"/>
                    <a:gd name="connsiteY456" fmla="*/ 245456 h 501107"/>
                    <a:gd name="connsiteX457" fmla="*/ 159906 w 398270"/>
                    <a:gd name="connsiteY457" fmla="*/ 244348 h 501107"/>
                    <a:gd name="connsiteX458" fmla="*/ 160904 w 398270"/>
                    <a:gd name="connsiteY458" fmla="*/ 247118 h 501107"/>
                    <a:gd name="connsiteX459" fmla="*/ 161014 w 398270"/>
                    <a:gd name="connsiteY459" fmla="*/ 247229 h 501107"/>
                    <a:gd name="connsiteX460" fmla="*/ 164561 w 398270"/>
                    <a:gd name="connsiteY460" fmla="*/ 251662 h 501107"/>
                    <a:gd name="connsiteX461" fmla="*/ 166112 w 398270"/>
                    <a:gd name="connsiteY461" fmla="*/ 254543 h 501107"/>
                    <a:gd name="connsiteX462" fmla="*/ 168329 w 398270"/>
                    <a:gd name="connsiteY462" fmla="*/ 260527 h 501107"/>
                    <a:gd name="connsiteX463" fmla="*/ 168661 w 398270"/>
                    <a:gd name="connsiteY463" fmla="*/ 262965 h 501107"/>
                    <a:gd name="connsiteX464" fmla="*/ 168661 w 398270"/>
                    <a:gd name="connsiteY464" fmla="*/ 263408 h 501107"/>
                    <a:gd name="connsiteX465" fmla="*/ 167664 w 398270"/>
                    <a:gd name="connsiteY465" fmla="*/ 265957 h 501107"/>
                    <a:gd name="connsiteX466" fmla="*/ 169547 w 398270"/>
                    <a:gd name="connsiteY466" fmla="*/ 267176 h 501107"/>
                    <a:gd name="connsiteX467" fmla="*/ 169658 w 398270"/>
                    <a:gd name="connsiteY467" fmla="*/ 269060 h 501107"/>
                    <a:gd name="connsiteX468" fmla="*/ 169547 w 398270"/>
                    <a:gd name="connsiteY468" fmla="*/ 271054 h 501107"/>
                    <a:gd name="connsiteX469" fmla="*/ 170766 w 398270"/>
                    <a:gd name="connsiteY469" fmla="*/ 272717 h 501107"/>
                    <a:gd name="connsiteX470" fmla="*/ 170766 w 398270"/>
                    <a:gd name="connsiteY470" fmla="*/ 273936 h 501107"/>
                    <a:gd name="connsiteX471" fmla="*/ 170655 w 398270"/>
                    <a:gd name="connsiteY471" fmla="*/ 275930 h 501107"/>
                    <a:gd name="connsiteX472" fmla="*/ 170434 w 398270"/>
                    <a:gd name="connsiteY472" fmla="*/ 277150 h 501107"/>
                    <a:gd name="connsiteX473" fmla="*/ 172318 w 398270"/>
                    <a:gd name="connsiteY473" fmla="*/ 281804 h 501107"/>
                    <a:gd name="connsiteX474" fmla="*/ 176861 w 398270"/>
                    <a:gd name="connsiteY474" fmla="*/ 289671 h 501107"/>
                    <a:gd name="connsiteX475" fmla="*/ 176861 w 398270"/>
                    <a:gd name="connsiteY475" fmla="*/ 292774 h 501107"/>
                    <a:gd name="connsiteX476" fmla="*/ 183288 w 398270"/>
                    <a:gd name="connsiteY476" fmla="*/ 305518 h 501107"/>
                    <a:gd name="connsiteX477" fmla="*/ 184397 w 398270"/>
                    <a:gd name="connsiteY477" fmla="*/ 309951 h 501107"/>
                    <a:gd name="connsiteX478" fmla="*/ 184507 w 398270"/>
                    <a:gd name="connsiteY478" fmla="*/ 310615 h 501107"/>
                    <a:gd name="connsiteX479" fmla="*/ 184729 w 398270"/>
                    <a:gd name="connsiteY479" fmla="*/ 312389 h 501107"/>
                    <a:gd name="connsiteX480" fmla="*/ 184729 w 398270"/>
                    <a:gd name="connsiteY480" fmla="*/ 314605 h 501107"/>
                    <a:gd name="connsiteX481" fmla="*/ 183953 w 398270"/>
                    <a:gd name="connsiteY481" fmla="*/ 316378 h 501107"/>
                    <a:gd name="connsiteX482" fmla="*/ 182845 w 398270"/>
                    <a:gd name="connsiteY482" fmla="*/ 318484 h 501107"/>
                    <a:gd name="connsiteX483" fmla="*/ 182291 w 398270"/>
                    <a:gd name="connsiteY483" fmla="*/ 320811 h 501107"/>
                    <a:gd name="connsiteX484" fmla="*/ 183288 w 398270"/>
                    <a:gd name="connsiteY484" fmla="*/ 323470 h 501107"/>
                    <a:gd name="connsiteX485" fmla="*/ 182180 w 398270"/>
                    <a:gd name="connsiteY485" fmla="*/ 324246 h 501107"/>
                    <a:gd name="connsiteX486" fmla="*/ 181737 w 398270"/>
                    <a:gd name="connsiteY486" fmla="*/ 325465 h 501107"/>
                    <a:gd name="connsiteX487" fmla="*/ 181516 w 398270"/>
                    <a:gd name="connsiteY487" fmla="*/ 331671 h 501107"/>
                    <a:gd name="connsiteX488" fmla="*/ 181737 w 398270"/>
                    <a:gd name="connsiteY488" fmla="*/ 332889 h 501107"/>
                    <a:gd name="connsiteX489" fmla="*/ 183288 w 398270"/>
                    <a:gd name="connsiteY489" fmla="*/ 335882 h 501107"/>
                    <a:gd name="connsiteX490" fmla="*/ 183732 w 398270"/>
                    <a:gd name="connsiteY490" fmla="*/ 336214 h 501107"/>
                    <a:gd name="connsiteX491" fmla="*/ 184175 w 398270"/>
                    <a:gd name="connsiteY491" fmla="*/ 336103 h 501107"/>
                    <a:gd name="connsiteX492" fmla="*/ 184618 w 398270"/>
                    <a:gd name="connsiteY492" fmla="*/ 336214 h 501107"/>
                    <a:gd name="connsiteX493" fmla="*/ 184729 w 398270"/>
                    <a:gd name="connsiteY493" fmla="*/ 337654 h 501107"/>
                    <a:gd name="connsiteX494" fmla="*/ 184729 w 398270"/>
                    <a:gd name="connsiteY494" fmla="*/ 342752 h 501107"/>
                    <a:gd name="connsiteX495" fmla="*/ 184618 w 398270"/>
                    <a:gd name="connsiteY495" fmla="*/ 344082 h 501107"/>
                    <a:gd name="connsiteX496" fmla="*/ 183953 w 398270"/>
                    <a:gd name="connsiteY496" fmla="*/ 345301 h 501107"/>
                    <a:gd name="connsiteX497" fmla="*/ 182291 w 398270"/>
                    <a:gd name="connsiteY497" fmla="*/ 346077 h 501107"/>
                    <a:gd name="connsiteX498" fmla="*/ 183177 w 398270"/>
                    <a:gd name="connsiteY498" fmla="*/ 348404 h 501107"/>
                    <a:gd name="connsiteX499" fmla="*/ 182623 w 398270"/>
                    <a:gd name="connsiteY499" fmla="*/ 349290 h 501107"/>
                    <a:gd name="connsiteX500" fmla="*/ 182402 w 398270"/>
                    <a:gd name="connsiteY500" fmla="*/ 349401 h 501107"/>
                    <a:gd name="connsiteX501" fmla="*/ 181627 w 398270"/>
                    <a:gd name="connsiteY501" fmla="*/ 349734 h 501107"/>
                    <a:gd name="connsiteX502" fmla="*/ 180851 w 398270"/>
                    <a:gd name="connsiteY502" fmla="*/ 350509 h 501107"/>
                    <a:gd name="connsiteX503" fmla="*/ 180186 w 398270"/>
                    <a:gd name="connsiteY503" fmla="*/ 355496 h 501107"/>
                    <a:gd name="connsiteX504" fmla="*/ 179631 w 398270"/>
                    <a:gd name="connsiteY504" fmla="*/ 356160 h 501107"/>
                    <a:gd name="connsiteX505" fmla="*/ 178302 w 398270"/>
                    <a:gd name="connsiteY505" fmla="*/ 356604 h 501107"/>
                    <a:gd name="connsiteX506" fmla="*/ 177969 w 398270"/>
                    <a:gd name="connsiteY506" fmla="*/ 357823 h 501107"/>
                    <a:gd name="connsiteX507" fmla="*/ 178412 w 398270"/>
                    <a:gd name="connsiteY507" fmla="*/ 361147 h 501107"/>
                    <a:gd name="connsiteX508" fmla="*/ 178523 w 398270"/>
                    <a:gd name="connsiteY508" fmla="*/ 363142 h 501107"/>
                    <a:gd name="connsiteX509" fmla="*/ 178412 w 398270"/>
                    <a:gd name="connsiteY509" fmla="*/ 363696 h 501107"/>
                    <a:gd name="connsiteX510" fmla="*/ 176861 w 398270"/>
                    <a:gd name="connsiteY510" fmla="*/ 367132 h 501107"/>
                    <a:gd name="connsiteX511" fmla="*/ 175531 w 398270"/>
                    <a:gd name="connsiteY511" fmla="*/ 368461 h 501107"/>
                    <a:gd name="connsiteX512" fmla="*/ 174423 w 398270"/>
                    <a:gd name="connsiteY512" fmla="*/ 369015 h 501107"/>
                    <a:gd name="connsiteX513" fmla="*/ 173094 w 398270"/>
                    <a:gd name="connsiteY513" fmla="*/ 369458 h 501107"/>
                    <a:gd name="connsiteX514" fmla="*/ 171986 w 398270"/>
                    <a:gd name="connsiteY514" fmla="*/ 370012 h 501107"/>
                    <a:gd name="connsiteX515" fmla="*/ 171542 w 398270"/>
                    <a:gd name="connsiteY515" fmla="*/ 371121 h 501107"/>
                    <a:gd name="connsiteX516" fmla="*/ 171986 w 398270"/>
                    <a:gd name="connsiteY516" fmla="*/ 374002 h 501107"/>
                    <a:gd name="connsiteX517" fmla="*/ 171653 w 398270"/>
                    <a:gd name="connsiteY517" fmla="*/ 374888 h 501107"/>
                    <a:gd name="connsiteX518" fmla="*/ 170434 w 398270"/>
                    <a:gd name="connsiteY518" fmla="*/ 375221 h 501107"/>
                    <a:gd name="connsiteX519" fmla="*/ 169104 w 398270"/>
                    <a:gd name="connsiteY519" fmla="*/ 375775 h 501107"/>
                    <a:gd name="connsiteX520" fmla="*/ 169326 w 398270"/>
                    <a:gd name="connsiteY520" fmla="*/ 377216 h 501107"/>
                    <a:gd name="connsiteX521" fmla="*/ 171320 w 398270"/>
                    <a:gd name="connsiteY521" fmla="*/ 380540 h 501107"/>
                    <a:gd name="connsiteX522" fmla="*/ 172096 w 398270"/>
                    <a:gd name="connsiteY522" fmla="*/ 381538 h 501107"/>
                    <a:gd name="connsiteX523" fmla="*/ 172761 w 398270"/>
                    <a:gd name="connsiteY523" fmla="*/ 382645 h 501107"/>
                    <a:gd name="connsiteX524" fmla="*/ 173094 w 398270"/>
                    <a:gd name="connsiteY524" fmla="*/ 384086 h 501107"/>
                    <a:gd name="connsiteX525" fmla="*/ 171764 w 398270"/>
                    <a:gd name="connsiteY525" fmla="*/ 387854 h 501107"/>
                    <a:gd name="connsiteX526" fmla="*/ 171099 w 398270"/>
                    <a:gd name="connsiteY526" fmla="*/ 391954 h 501107"/>
                    <a:gd name="connsiteX527" fmla="*/ 169215 w 398270"/>
                    <a:gd name="connsiteY527" fmla="*/ 397384 h 501107"/>
                    <a:gd name="connsiteX528" fmla="*/ 168883 w 398270"/>
                    <a:gd name="connsiteY528" fmla="*/ 398271 h 501107"/>
                    <a:gd name="connsiteX529" fmla="*/ 168107 w 398270"/>
                    <a:gd name="connsiteY529" fmla="*/ 400597 h 501107"/>
                    <a:gd name="connsiteX530" fmla="*/ 167220 w 398270"/>
                    <a:gd name="connsiteY530" fmla="*/ 401152 h 501107"/>
                    <a:gd name="connsiteX531" fmla="*/ 166888 w 398270"/>
                    <a:gd name="connsiteY531" fmla="*/ 402038 h 501107"/>
                    <a:gd name="connsiteX532" fmla="*/ 166999 w 398270"/>
                    <a:gd name="connsiteY532" fmla="*/ 402925 h 501107"/>
                    <a:gd name="connsiteX533" fmla="*/ 167664 w 398270"/>
                    <a:gd name="connsiteY533" fmla="*/ 403368 h 501107"/>
                    <a:gd name="connsiteX534" fmla="*/ 167664 w 398270"/>
                    <a:gd name="connsiteY534" fmla="*/ 404255 h 501107"/>
                    <a:gd name="connsiteX535" fmla="*/ 166334 w 398270"/>
                    <a:gd name="connsiteY535" fmla="*/ 409906 h 501107"/>
                    <a:gd name="connsiteX536" fmla="*/ 166112 w 398270"/>
                    <a:gd name="connsiteY536" fmla="*/ 411568 h 501107"/>
                    <a:gd name="connsiteX537" fmla="*/ 166445 w 398270"/>
                    <a:gd name="connsiteY537" fmla="*/ 413895 h 501107"/>
                    <a:gd name="connsiteX538" fmla="*/ 169215 w 398270"/>
                    <a:gd name="connsiteY538" fmla="*/ 421985 h 501107"/>
                    <a:gd name="connsiteX539" fmla="*/ 169436 w 398270"/>
                    <a:gd name="connsiteY539" fmla="*/ 423869 h 501107"/>
                    <a:gd name="connsiteX540" fmla="*/ 169769 w 398270"/>
                    <a:gd name="connsiteY540" fmla="*/ 424755 h 501107"/>
                    <a:gd name="connsiteX541" fmla="*/ 170434 w 398270"/>
                    <a:gd name="connsiteY541" fmla="*/ 425975 h 501107"/>
                    <a:gd name="connsiteX542" fmla="*/ 170877 w 398270"/>
                    <a:gd name="connsiteY542" fmla="*/ 427193 h 501107"/>
                    <a:gd name="connsiteX543" fmla="*/ 170655 w 398270"/>
                    <a:gd name="connsiteY543" fmla="*/ 428412 h 501107"/>
                    <a:gd name="connsiteX544" fmla="*/ 170212 w 398270"/>
                    <a:gd name="connsiteY544" fmla="*/ 429631 h 501107"/>
                    <a:gd name="connsiteX545" fmla="*/ 169990 w 398270"/>
                    <a:gd name="connsiteY545" fmla="*/ 430961 h 501107"/>
                    <a:gd name="connsiteX546" fmla="*/ 170323 w 398270"/>
                    <a:gd name="connsiteY546" fmla="*/ 432180 h 501107"/>
                    <a:gd name="connsiteX547" fmla="*/ 171320 w 398270"/>
                    <a:gd name="connsiteY547" fmla="*/ 434175 h 501107"/>
                    <a:gd name="connsiteX548" fmla="*/ 171542 w 398270"/>
                    <a:gd name="connsiteY548" fmla="*/ 434840 h 501107"/>
                    <a:gd name="connsiteX549" fmla="*/ 171210 w 398270"/>
                    <a:gd name="connsiteY549" fmla="*/ 435616 h 501107"/>
                    <a:gd name="connsiteX550" fmla="*/ 169769 w 398270"/>
                    <a:gd name="connsiteY550" fmla="*/ 436723 h 501107"/>
                    <a:gd name="connsiteX551" fmla="*/ 169215 w 398270"/>
                    <a:gd name="connsiteY551" fmla="*/ 437610 h 501107"/>
                    <a:gd name="connsiteX552" fmla="*/ 169547 w 398270"/>
                    <a:gd name="connsiteY552" fmla="*/ 442264 h 501107"/>
                    <a:gd name="connsiteX553" fmla="*/ 171320 w 398270"/>
                    <a:gd name="connsiteY553" fmla="*/ 447251 h 501107"/>
                    <a:gd name="connsiteX554" fmla="*/ 173315 w 398270"/>
                    <a:gd name="connsiteY554" fmla="*/ 451129 h 501107"/>
                    <a:gd name="connsiteX555" fmla="*/ 174312 w 398270"/>
                    <a:gd name="connsiteY555" fmla="*/ 452570 h 501107"/>
                    <a:gd name="connsiteX556" fmla="*/ 175310 w 398270"/>
                    <a:gd name="connsiteY556" fmla="*/ 468860 h 501107"/>
                    <a:gd name="connsiteX557" fmla="*/ 175088 w 398270"/>
                    <a:gd name="connsiteY557" fmla="*/ 471409 h 501107"/>
                    <a:gd name="connsiteX558" fmla="*/ 175753 w 398270"/>
                    <a:gd name="connsiteY558" fmla="*/ 473514 h 501107"/>
                    <a:gd name="connsiteX559" fmla="*/ 174091 w 398270"/>
                    <a:gd name="connsiteY559" fmla="*/ 474290 h 501107"/>
                    <a:gd name="connsiteX560" fmla="*/ 170434 w 398270"/>
                    <a:gd name="connsiteY560" fmla="*/ 474290 h 501107"/>
                    <a:gd name="connsiteX561" fmla="*/ 168883 w 398270"/>
                    <a:gd name="connsiteY561" fmla="*/ 474844 h 501107"/>
                    <a:gd name="connsiteX562" fmla="*/ 166999 w 398270"/>
                    <a:gd name="connsiteY562" fmla="*/ 476174 h 501107"/>
                    <a:gd name="connsiteX563" fmla="*/ 165225 w 398270"/>
                    <a:gd name="connsiteY563" fmla="*/ 477947 h 501107"/>
                    <a:gd name="connsiteX564" fmla="*/ 163785 w 398270"/>
                    <a:gd name="connsiteY564" fmla="*/ 479831 h 501107"/>
                    <a:gd name="connsiteX565" fmla="*/ 170101 w 398270"/>
                    <a:gd name="connsiteY565" fmla="*/ 483155 h 501107"/>
                    <a:gd name="connsiteX566" fmla="*/ 172651 w 398270"/>
                    <a:gd name="connsiteY566" fmla="*/ 485150 h 501107"/>
                    <a:gd name="connsiteX567" fmla="*/ 174534 w 398270"/>
                    <a:gd name="connsiteY567" fmla="*/ 488585 h 501107"/>
                    <a:gd name="connsiteX568" fmla="*/ 174977 w 398270"/>
                    <a:gd name="connsiteY568" fmla="*/ 489583 h 501107"/>
                    <a:gd name="connsiteX569" fmla="*/ 175310 w 398270"/>
                    <a:gd name="connsiteY569" fmla="*/ 489915 h 501107"/>
                    <a:gd name="connsiteX570" fmla="*/ 175421 w 398270"/>
                    <a:gd name="connsiteY570" fmla="*/ 490358 h 501107"/>
                    <a:gd name="connsiteX571" fmla="*/ 175531 w 398270"/>
                    <a:gd name="connsiteY571" fmla="*/ 495788 h 501107"/>
                    <a:gd name="connsiteX572" fmla="*/ 176307 w 398270"/>
                    <a:gd name="connsiteY572" fmla="*/ 497450 h 501107"/>
                    <a:gd name="connsiteX573" fmla="*/ 179299 w 398270"/>
                    <a:gd name="connsiteY573" fmla="*/ 501107 h 501107"/>
                    <a:gd name="connsiteX574" fmla="*/ 179521 w 398270"/>
                    <a:gd name="connsiteY574" fmla="*/ 499888 h 501107"/>
                    <a:gd name="connsiteX575" fmla="*/ 180297 w 398270"/>
                    <a:gd name="connsiteY575" fmla="*/ 497894 h 501107"/>
                    <a:gd name="connsiteX576" fmla="*/ 181294 w 398270"/>
                    <a:gd name="connsiteY576" fmla="*/ 496010 h 501107"/>
                    <a:gd name="connsiteX577" fmla="*/ 181294 w 398270"/>
                    <a:gd name="connsiteY577" fmla="*/ 496010 h 501107"/>
                    <a:gd name="connsiteX578" fmla="*/ 181294 w 398270"/>
                    <a:gd name="connsiteY578" fmla="*/ 496010 h 501107"/>
                    <a:gd name="connsiteX579" fmla="*/ 187388 w 398270"/>
                    <a:gd name="connsiteY579" fmla="*/ 491466 h 501107"/>
                    <a:gd name="connsiteX580" fmla="*/ 187388 w 398270"/>
                    <a:gd name="connsiteY580" fmla="*/ 491466 h 501107"/>
                    <a:gd name="connsiteX581" fmla="*/ 195478 w 398270"/>
                    <a:gd name="connsiteY581" fmla="*/ 492020 h 501107"/>
                    <a:gd name="connsiteX582" fmla="*/ 204011 w 398270"/>
                    <a:gd name="connsiteY582" fmla="*/ 494237 h 501107"/>
                    <a:gd name="connsiteX583" fmla="*/ 211214 w 398270"/>
                    <a:gd name="connsiteY583" fmla="*/ 494569 h 501107"/>
                    <a:gd name="connsiteX584" fmla="*/ 213652 w 398270"/>
                    <a:gd name="connsiteY584" fmla="*/ 493461 h 501107"/>
                    <a:gd name="connsiteX585" fmla="*/ 214095 w 398270"/>
                    <a:gd name="connsiteY585" fmla="*/ 491577 h 501107"/>
                    <a:gd name="connsiteX586" fmla="*/ 213430 w 398270"/>
                    <a:gd name="connsiteY586" fmla="*/ 486147 h 501107"/>
                    <a:gd name="connsiteX587" fmla="*/ 213209 w 398270"/>
                    <a:gd name="connsiteY587" fmla="*/ 485815 h 501107"/>
                    <a:gd name="connsiteX588" fmla="*/ 213209 w 398270"/>
                    <a:gd name="connsiteY588" fmla="*/ 485482 h 501107"/>
                    <a:gd name="connsiteX589" fmla="*/ 213763 w 398270"/>
                    <a:gd name="connsiteY589" fmla="*/ 484264 h 501107"/>
                    <a:gd name="connsiteX590" fmla="*/ 213874 w 398270"/>
                    <a:gd name="connsiteY590" fmla="*/ 484042 h 501107"/>
                    <a:gd name="connsiteX591" fmla="*/ 214538 w 398270"/>
                    <a:gd name="connsiteY591" fmla="*/ 483488 h 501107"/>
                    <a:gd name="connsiteX592" fmla="*/ 217531 w 398270"/>
                    <a:gd name="connsiteY592" fmla="*/ 482047 h 501107"/>
                    <a:gd name="connsiteX593" fmla="*/ 215979 w 398270"/>
                    <a:gd name="connsiteY593" fmla="*/ 479831 h 501107"/>
                    <a:gd name="connsiteX594" fmla="*/ 215536 w 398270"/>
                    <a:gd name="connsiteY594" fmla="*/ 477614 h 501107"/>
                    <a:gd name="connsiteX595" fmla="*/ 215314 w 398270"/>
                    <a:gd name="connsiteY595" fmla="*/ 475398 h 501107"/>
                    <a:gd name="connsiteX596" fmla="*/ 214649 w 398270"/>
                    <a:gd name="connsiteY596" fmla="*/ 473071 h 501107"/>
                    <a:gd name="connsiteX597" fmla="*/ 213209 w 398270"/>
                    <a:gd name="connsiteY597" fmla="*/ 471631 h 501107"/>
                    <a:gd name="connsiteX598" fmla="*/ 211436 w 398270"/>
                    <a:gd name="connsiteY598" fmla="*/ 470522 h 501107"/>
                    <a:gd name="connsiteX599" fmla="*/ 210438 w 398270"/>
                    <a:gd name="connsiteY599" fmla="*/ 469414 h 501107"/>
                    <a:gd name="connsiteX600" fmla="*/ 211214 w 398270"/>
                    <a:gd name="connsiteY600" fmla="*/ 467530 h 501107"/>
                    <a:gd name="connsiteX601" fmla="*/ 213874 w 398270"/>
                    <a:gd name="connsiteY601" fmla="*/ 463651 h 501107"/>
                    <a:gd name="connsiteX602" fmla="*/ 215092 w 398270"/>
                    <a:gd name="connsiteY602" fmla="*/ 462322 h 501107"/>
                    <a:gd name="connsiteX603" fmla="*/ 217087 w 398270"/>
                    <a:gd name="connsiteY603" fmla="*/ 460992 h 501107"/>
                    <a:gd name="connsiteX604" fmla="*/ 220301 w 398270"/>
                    <a:gd name="connsiteY604" fmla="*/ 459884 h 501107"/>
                    <a:gd name="connsiteX605" fmla="*/ 221077 w 398270"/>
                    <a:gd name="connsiteY605" fmla="*/ 458665 h 501107"/>
                    <a:gd name="connsiteX606" fmla="*/ 220633 w 398270"/>
                    <a:gd name="connsiteY606" fmla="*/ 456892 h 501107"/>
                    <a:gd name="connsiteX607" fmla="*/ 220301 w 398270"/>
                    <a:gd name="connsiteY607" fmla="*/ 455562 h 501107"/>
                    <a:gd name="connsiteX608" fmla="*/ 222074 w 398270"/>
                    <a:gd name="connsiteY608" fmla="*/ 452570 h 501107"/>
                    <a:gd name="connsiteX609" fmla="*/ 229609 w 398270"/>
                    <a:gd name="connsiteY609" fmla="*/ 451794 h 501107"/>
                    <a:gd name="connsiteX610" fmla="*/ 232601 w 398270"/>
                    <a:gd name="connsiteY610" fmla="*/ 450132 h 501107"/>
                    <a:gd name="connsiteX611" fmla="*/ 233044 w 398270"/>
                    <a:gd name="connsiteY611" fmla="*/ 448581 h 501107"/>
                    <a:gd name="connsiteX612" fmla="*/ 232823 w 398270"/>
                    <a:gd name="connsiteY612" fmla="*/ 446808 h 501107"/>
                    <a:gd name="connsiteX613" fmla="*/ 232601 w 398270"/>
                    <a:gd name="connsiteY613" fmla="*/ 445367 h 501107"/>
                    <a:gd name="connsiteX614" fmla="*/ 232601 w 398270"/>
                    <a:gd name="connsiteY614" fmla="*/ 444481 h 501107"/>
                    <a:gd name="connsiteX615" fmla="*/ 233488 w 398270"/>
                    <a:gd name="connsiteY615" fmla="*/ 443705 h 501107"/>
                    <a:gd name="connsiteX616" fmla="*/ 236812 w 398270"/>
                    <a:gd name="connsiteY616" fmla="*/ 443040 h 501107"/>
                    <a:gd name="connsiteX617" fmla="*/ 238918 w 398270"/>
                    <a:gd name="connsiteY617" fmla="*/ 441710 h 501107"/>
                    <a:gd name="connsiteX618" fmla="*/ 240359 w 398270"/>
                    <a:gd name="connsiteY618" fmla="*/ 440270 h 501107"/>
                    <a:gd name="connsiteX619" fmla="*/ 241134 w 398270"/>
                    <a:gd name="connsiteY619" fmla="*/ 438275 h 501107"/>
                    <a:gd name="connsiteX620" fmla="*/ 241356 w 398270"/>
                    <a:gd name="connsiteY620" fmla="*/ 434951 h 501107"/>
                    <a:gd name="connsiteX621" fmla="*/ 240802 w 398270"/>
                    <a:gd name="connsiteY621" fmla="*/ 432291 h 501107"/>
                    <a:gd name="connsiteX622" fmla="*/ 239250 w 398270"/>
                    <a:gd name="connsiteY622" fmla="*/ 426640 h 501107"/>
                    <a:gd name="connsiteX623" fmla="*/ 239361 w 398270"/>
                    <a:gd name="connsiteY623" fmla="*/ 423869 h 501107"/>
                    <a:gd name="connsiteX624" fmla="*/ 240580 w 398270"/>
                    <a:gd name="connsiteY624" fmla="*/ 421542 h 501107"/>
                    <a:gd name="connsiteX625" fmla="*/ 242575 w 398270"/>
                    <a:gd name="connsiteY625" fmla="*/ 420212 h 501107"/>
                    <a:gd name="connsiteX626" fmla="*/ 262300 w 398270"/>
                    <a:gd name="connsiteY626" fmla="*/ 415004 h 501107"/>
                    <a:gd name="connsiteX627" fmla="*/ 265181 w 398270"/>
                    <a:gd name="connsiteY627" fmla="*/ 413674 h 501107"/>
                    <a:gd name="connsiteX628" fmla="*/ 265403 w 398270"/>
                    <a:gd name="connsiteY628" fmla="*/ 410571 h 501107"/>
                    <a:gd name="connsiteX629" fmla="*/ 263408 w 398270"/>
                    <a:gd name="connsiteY629" fmla="*/ 403368 h 501107"/>
                    <a:gd name="connsiteX630" fmla="*/ 263076 w 398270"/>
                    <a:gd name="connsiteY630" fmla="*/ 399379 h 501107"/>
                    <a:gd name="connsiteX631" fmla="*/ 263962 w 398270"/>
                    <a:gd name="connsiteY631" fmla="*/ 396830 h 501107"/>
                    <a:gd name="connsiteX632" fmla="*/ 267841 w 398270"/>
                    <a:gd name="connsiteY632" fmla="*/ 392397 h 501107"/>
                    <a:gd name="connsiteX633" fmla="*/ 270500 w 398270"/>
                    <a:gd name="connsiteY633" fmla="*/ 388075 h 501107"/>
                    <a:gd name="connsiteX634" fmla="*/ 271830 w 398270"/>
                    <a:gd name="connsiteY634" fmla="*/ 384197 h 501107"/>
                    <a:gd name="connsiteX635" fmla="*/ 271165 w 398270"/>
                    <a:gd name="connsiteY635" fmla="*/ 380651 h 501107"/>
                    <a:gd name="connsiteX636" fmla="*/ 268284 w 398270"/>
                    <a:gd name="connsiteY636" fmla="*/ 377880 h 501107"/>
                    <a:gd name="connsiteX637" fmla="*/ 264516 w 398270"/>
                    <a:gd name="connsiteY637" fmla="*/ 374334 h 501107"/>
                    <a:gd name="connsiteX638" fmla="*/ 264405 w 398270"/>
                    <a:gd name="connsiteY638" fmla="*/ 374334 h 501107"/>
                    <a:gd name="connsiteX639" fmla="*/ 262522 w 398270"/>
                    <a:gd name="connsiteY639" fmla="*/ 371675 h 501107"/>
                    <a:gd name="connsiteX640" fmla="*/ 262411 w 398270"/>
                    <a:gd name="connsiteY640" fmla="*/ 369458 h 501107"/>
                    <a:gd name="connsiteX641" fmla="*/ 263297 w 398270"/>
                    <a:gd name="connsiteY641" fmla="*/ 367132 h 501107"/>
                    <a:gd name="connsiteX642" fmla="*/ 263962 w 398270"/>
                    <a:gd name="connsiteY642" fmla="*/ 364250 h 501107"/>
                    <a:gd name="connsiteX643" fmla="*/ 263851 w 398270"/>
                    <a:gd name="connsiteY643" fmla="*/ 361591 h 501107"/>
                    <a:gd name="connsiteX644" fmla="*/ 261857 w 398270"/>
                    <a:gd name="connsiteY644" fmla="*/ 353834 h 501107"/>
                    <a:gd name="connsiteX645" fmla="*/ 260859 w 398270"/>
                    <a:gd name="connsiteY645" fmla="*/ 347849 h 501107"/>
                    <a:gd name="connsiteX646" fmla="*/ 261635 w 398270"/>
                    <a:gd name="connsiteY646" fmla="*/ 343306 h 501107"/>
                    <a:gd name="connsiteX647" fmla="*/ 263962 w 398270"/>
                    <a:gd name="connsiteY647" fmla="*/ 339649 h 501107"/>
                    <a:gd name="connsiteX648" fmla="*/ 272384 w 398270"/>
                    <a:gd name="connsiteY648" fmla="*/ 333997 h 501107"/>
                    <a:gd name="connsiteX649" fmla="*/ 276374 w 398270"/>
                    <a:gd name="connsiteY649" fmla="*/ 332446 h 501107"/>
                    <a:gd name="connsiteX650" fmla="*/ 278590 w 398270"/>
                    <a:gd name="connsiteY650" fmla="*/ 331671 h 501107"/>
                    <a:gd name="connsiteX651" fmla="*/ 288452 w 398270"/>
                    <a:gd name="connsiteY651" fmla="*/ 326019 h 501107"/>
                    <a:gd name="connsiteX652" fmla="*/ 290779 w 398270"/>
                    <a:gd name="connsiteY652" fmla="*/ 326019 h 501107"/>
                    <a:gd name="connsiteX653" fmla="*/ 290890 w 398270"/>
                    <a:gd name="connsiteY653" fmla="*/ 326019 h 501107"/>
                    <a:gd name="connsiteX654" fmla="*/ 292774 w 398270"/>
                    <a:gd name="connsiteY654" fmla="*/ 328346 h 501107"/>
                    <a:gd name="connsiteX655" fmla="*/ 293550 w 398270"/>
                    <a:gd name="connsiteY655" fmla="*/ 331893 h 501107"/>
                    <a:gd name="connsiteX656" fmla="*/ 293550 w 398270"/>
                    <a:gd name="connsiteY656" fmla="*/ 345744 h 501107"/>
                    <a:gd name="connsiteX657" fmla="*/ 293328 w 398270"/>
                    <a:gd name="connsiteY657" fmla="*/ 347628 h 501107"/>
                    <a:gd name="connsiteX658" fmla="*/ 292663 w 398270"/>
                    <a:gd name="connsiteY658" fmla="*/ 349180 h 501107"/>
                    <a:gd name="connsiteX659" fmla="*/ 291666 w 398270"/>
                    <a:gd name="connsiteY659" fmla="*/ 350731 h 501107"/>
                    <a:gd name="connsiteX660" fmla="*/ 290890 w 398270"/>
                    <a:gd name="connsiteY660" fmla="*/ 352282 h 501107"/>
                    <a:gd name="connsiteX661" fmla="*/ 290890 w 398270"/>
                    <a:gd name="connsiteY661" fmla="*/ 354056 h 501107"/>
                    <a:gd name="connsiteX662" fmla="*/ 292774 w 398270"/>
                    <a:gd name="connsiteY662" fmla="*/ 355717 h 501107"/>
                    <a:gd name="connsiteX663" fmla="*/ 295323 w 398270"/>
                    <a:gd name="connsiteY663" fmla="*/ 354166 h 501107"/>
                    <a:gd name="connsiteX664" fmla="*/ 299423 w 398270"/>
                    <a:gd name="connsiteY664" fmla="*/ 349623 h 501107"/>
                    <a:gd name="connsiteX665" fmla="*/ 300863 w 398270"/>
                    <a:gd name="connsiteY665" fmla="*/ 349069 h 501107"/>
                    <a:gd name="connsiteX666" fmla="*/ 301639 w 398270"/>
                    <a:gd name="connsiteY666" fmla="*/ 349290 h 501107"/>
                    <a:gd name="connsiteX667" fmla="*/ 302194 w 398270"/>
                    <a:gd name="connsiteY667" fmla="*/ 349069 h 501107"/>
                    <a:gd name="connsiteX668" fmla="*/ 302969 w 398270"/>
                    <a:gd name="connsiteY668" fmla="*/ 346963 h 501107"/>
                    <a:gd name="connsiteX669" fmla="*/ 302969 w 398270"/>
                    <a:gd name="connsiteY669" fmla="*/ 345523 h 501107"/>
                    <a:gd name="connsiteX670" fmla="*/ 302415 w 398270"/>
                    <a:gd name="connsiteY670" fmla="*/ 342198 h 501107"/>
                    <a:gd name="connsiteX671" fmla="*/ 302859 w 398270"/>
                    <a:gd name="connsiteY671" fmla="*/ 340204 h 501107"/>
                    <a:gd name="connsiteX672" fmla="*/ 304853 w 398270"/>
                    <a:gd name="connsiteY672" fmla="*/ 336879 h 501107"/>
                    <a:gd name="connsiteX673" fmla="*/ 306404 w 398270"/>
                    <a:gd name="connsiteY673" fmla="*/ 337433 h 501107"/>
                    <a:gd name="connsiteX674" fmla="*/ 309064 w 398270"/>
                    <a:gd name="connsiteY674" fmla="*/ 343084 h 501107"/>
                    <a:gd name="connsiteX675" fmla="*/ 311059 w 398270"/>
                    <a:gd name="connsiteY675" fmla="*/ 346077 h 501107"/>
                    <a:gd name="connsiteX676" fmla="*/ 312499 w 398270"/>
                    <a:gd name="connsiteY676" fmla="*/ 345966 h 501107"/>
                    <a:gd name="connsiteX677" fmla="*/ 317486 w 398270"/>
                    <a:gd name="connsiteY677" fmla="*/ 338430 h 501107"/>
                    <a:gd name="connsiteX678" fmla="*/ 319591 w 398270"/>
                    <a:gd name="connsiteY678" fmla="*/ 336103 h 501107"/>
                    <a:gd name="connsiteX679" fmla="*/ 321808 w 398270"/>
                    <a:gd name="connsiteY679" fmla="*/ 334773 h 501107"/>
                    <a:gd name="connsiteX680" fmla="*/ 321918 w 398270"/>
                    <a:gd name="connsiteY680" fmla="*/ 334773 h 501107"/>
                    <a:gd name="connsiteX681" fmla="*/ 324578 w 398270"/>
                    <a:gd name="connsiteY681" fmla="*/ 335217 h 501107"/>
                    <a:gd name="connsiteX682" fmla="*/ 325243 w 398270"/>
                    <a:gd name="connsiteY682" fmla="*/ 336214 h 501107"/>
                    <a:gd name="connsiteX683" fmla="*/ 325354 w 398270"/>
                    <a:gd name="connsiteY683" fmla="*/ 337322 h 501107"/>
                    <a:gd name="connsiteX684" fmla="*/ 325132 w 398270"/>
                    <a:gd name="connsiteY684" fmla="*/ 338430 h 501107"/>
                    <a:gd name="connsiteX685" fmla="*/ 324578 w 398270"/>
                    <a:gd name="connsiteY685" fmla="*/ 339538 h 501107"/>
                    <a:gd name="connsiteX686" fmla="*/ 323913 w 398270"/>
                    <a:gd name="connsiteY686" fmla="*/ 340869 h 501107"/>
                    <a:gd name="connsiteX687" fmla="*/ 323691 w 398270"/>
                    <a:gd name="connsiteY687" fmla="*/ 342087 h 501107"/>
                    <a:gd name="connsiteX688" fmla="*/ 323913 w 398270"/>
                    <a:gd name="connsiteY688" fmla="*/ 343306 h 501107"/>
                    <a:gd name="connsiteX689" fmla="*/ 324578 w 398270"/>
                    <a:gd name="connsiteY689" fmla="*/ 344525 h 501107"/>
                    <a:gd name="connsiteX690" fmla="*/ 326240 w 398270"/>
                    <a:gd name="connsiteY690" fmla="*/ 345190 h 501107"/>
                    <a:gd name="connsiteX691" fmla="*/ 329898 w 398270"/>
                    <a:gd name="connsiteY691" fmla="*/ 345966 h 501107"/>
                    <a:gd name="connsiteX692" fmla="*/ 331448 w 398270"/>
                    <a:gd name="connsiteY692" fmla="*/ 346520 h 501107"/>
                    <a:gd name="connsiteX693" fmla="*/ 333000 w 398270"/>
                    <a:gd name="connsiteY693" fmla="*/ 347960 h 501107"/>
                    <a:gd name="connsiteX694" fmla="*/ 334552 w 398270"/>
                    <a:gd name="connsiteY694" fmla="*/ 351506 h 501107"/>
                    <a:gd name="connsiteX695" fmla="*/ 336103 w 398270"/>
                    <a:gd name="connsiteY695" fmla="*/ 353612 h 501107"/>
                    <a:gd name="connsiteX696" fmla="*/ 337876 w 398270"/>
                    <a:gd name="connsiteY696" fmla="*/ 354720 h 501107"/>
                    <a:gd name="connsiteX697" fmla="*/ 339871 w 398270"/>
                    <a:gd name="connsiteY697" fmla="*/ 354942 h 501107"/>
                    <a:gd name="connsiteX698" fmla="*/ 341754 w 398270"/>
                    <a:gd name="connsiteY698" fmla="*/ 354166 h 501107"/>
                    <a:gd name="connsiteX699" fmla="*/ 343195 w 398270"/>
                    <a:gd name="connsiteY699" fmla="*/ 352615 h 501107"/>
                    <a:gd name="connsiteX700" fmla="*/ 344082 w 398270"/>
                    <a:gd name="connsiteY700" fmla="*/ 349955 h 501107"/>
                    <a:gd name="connsiteX701" fmla="*/ 343528 w 398270"/>
                    <a:gd name="connsiteY701" fmla="*/ 345966 h 501107"/>
                    <a:gd name="connsiteX702" fmla="*/ 344192 w 398270"/>
                    <a:gd name="connsiteY702" fmla="*/ 344969 h 501107"/>
                    <a:gd name="connsiteX703" fmla="*/ 347406 w 398270"/>
                    <a:gd name="connsiteY703" fmla="*/ 344858 h 501107"/>
                    <a:gd name="connsiteX704" fmla="*/ 349733 w 398270"/>
                    <a:gd name="connsiteY704" fmla="*/ 343971 h 501107"/>
                    <a:gd name="connsiteX705" fmla="*/ 350952 w 398270"/>
                    <a:gd name="connsiteY705" fmla="*/ 341533 h 501107"/>
                    <a:gd name="connsiteX706" fmla="*/ 350952 w 398270"/>
                    <a:gd name="connsiteY706" fmla="*/ 336990 h 501107"/>
                    <a:gd name="connsiteX707" fmla="*/ 352504 w 398270"/>
                    <a:gd name="connsiteY707" fmla="*/ 339538 h 501107"/>
                    <a:gd name="connsiteX708" fmla="*/ 358377 w 398270"/>
                    <a:gd name="connsiteY708" fmla="*/ 345190 h 501107"/>
                    <a:gd name="connsiteX709" fmla="*/ 360815 w 398270"/>
                    <a:gd name="connsiteY709" fmla="*/ 348958 h 501107"/>
                    <a:gd name="connsiteX710" fmla="*/ 361369 w 398270"/>
                    <a:gd name="connsiteY710" fmla="*/ 350288 h 501107"/>
                    <a:gd name="connsiteX711" fmla="*/ 361480 w 398270"/>
                    <a:gd name="connsiteY711" fmla="*/ 351728 h 501107"/>
                    <a:gd name="connsiteX712" fmla="*/ 361480 w 398270"/>
                    <a:gd name="connsiteY712" fmla="*/ 354942 h 501107"/>
                    <a:gd name="connsiteX713" fmla="*/ 361702 w 398270"/>
                    <a:gd name="connsiteY713" fmla="*/ 356050 h 501107"/>
                    <a:gd name="connsiteX714" fmla="*/ 363917 w 398270"/>
                    <a:gd name="connsiteY714" fmla="*/ 358599 h 501107"/>
                    <a:gd name="connsiteX715" fmla="*/ 366134 w 398270"/>
                    <a:gd name="connsiteY715" fmla="*/ 358266 h 501107"/>
                    <a:gd name="connsiteX716" fmla="*/ 370345 w 398270"/>
                    <a:gd name="connsiteY716" fmla="*/ 354499 h 501107"/>
                    <a:gd name="connsiteX717" fmla="*/ 372339 w 398270"/>
                    <a:gd name="connsiteY717" fmla="*/ 353390 h 501107"/>
                    <a:gd name="connsiteX718" fmla="*/ 374224 w 398270"/>
                    <a:gd name="connsiteY718" fmla="*/ 352947 h 501107"/>
                    <a:gd name="connsiteX719" fmla="*/ 387632 w 398270"/>
                    <a:gd name="connsiteY719" fmla="*/ 353723 h 501107"/>
                    <a:gd name="connsiteX720" fmla="*/ 392619 w 398270"/>
                    <a:gd name="connsiteY720" fmla="*/ 352836 h 501107"/>
                    <a:gd name="connsiteX721" fmla="*/ 395611 w 398270"/>
                    <a:gd name="connsiteY721" fmla="*/ 349955 h 501107"/>
                    <a:gd name="connsiteX722" fmla="*/ 398270 w 398270"/>
                    <a:gd name="connsiteY722" fmla="*/ 344858 h 501107"/>
                    <a:gd name="connsiteX723" fmla="*/ 396830 w 398270"/>
                    <a:gd name="connsiteY723" fmla="*/ 343971 h 50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</a:cxnLst>
                  <a:rect l="l" t="t" r="r" b="b"/>
                  <a:pathLst>
                    <a:path w="398270" h="501107">
                      <a:moveTo>
                        <a:pt x="396830" y="343971"/>
                      </a:moveTo>
                      <a:lnTo>
                        <a:pt x="394946" y="343639"/>
                      </a:lnTo>
                      <a:lnTo>
                        <a:pt x="393284" y="343860"/>
                      </a:lnTo>
                      <a:lnTo>
                        <a:pt x="392176" y="344858"/>
                      </a:lnTo>
                      <a:lnTo>
                        <a:pt x="390180" y="342641"/>
                      </a:lnTo>
                      <a:lnTo>
                        <a:pt x="384972" y="338430"/>
                      </a:lnTo>
                      <a:lnTo>
                        <a:pt x="385859" y="337100"/>
                      </a:lnTo>
                      <a:lnTo>
                        <a:pt x="384529" y="334219"/>
                      </a:lnTo>
                      <a:lnTo>
                        <a:pt x="383754" y="333222"/>
                      </a:lnTo>
                      <a:lnTo>
                        <a:pt x="382867" y="332446"/>
                      </a:lnTo>
                      <a:lnTo>
                        <a:pt x="382202" y="332446"/>
                      </a:lnTo>
                      <a:lnTo>
                        <a:pt x="380761" y="333332"/>
                      </a:lnTo>
                      <a:lnTo>
                        <a:pt x="380097" y="333554"/>
                      </a:lnTo>
                      <a:lnTo>
                        <a:pt x="379654" y="333222"/>
                      </a:lnTo>
                      <a:lnTo>
                        <a:pt x="379099" y="331671"/>
                      </a:lnTo>
                      <a:lnTo>
                        <a:pt x="378878" y="331227"/>
                      </a:lnTo>
                      <a:lnTo>
                        <a:pt x="373891" y="329122"/>
                      </a:lnTo>
                      <a:lnTo>
                        <a:pt x="372339" y="327238"/>
                      </a:lnTo>
                      <a:lnTo>
                        <a:pt x="371896" y="323470"/>
                      </a:lnTo>
                      <a:lnTo>
                        <a:pt x="373891" y="323360"/>
                      </a:lnTo>
                      <a:lnTo>
                        <a:pt x="376439" y="322806"/>
                      </a:lnTo>
                      <a:lnTo>
                        <a:pt x="377659" y="319259"/>
                      </a:lnTo>
                      <a:lnTo>
                        <a:pt x="377437" y="317708"/>
                      </a:lnTo>
                      <a:lnTo>
                        <a:pt x="375996" y="314383"/>
                      </a:lnTo>
                      <a:lnTo>
                        <a:pt x="375664" y="312721"/>
                      </a:lnTo>
                      <a:lnTo>
                        <a:pt x="375664" y="310505"/>
                      </a:lnTo>
                      <a:lnTo>
                        <a:pt x="376107" y="308954"/>
                      </a:lnTo>
                      <a:lnTo>
                        <a:pt x="376661" y="307513"/>
                      </a:lnTo>
                      <a:lnTo>
                        <a:pt x="377104" y="305518"/>
                      </a:lnTo>
                      <a:lnTo>
                        <a:pt x="377991" y="295323"/>
                      </a:lnTo>
                      <a:lnTo>
                        <a:pt x="377880" y="292220"/>
                      </a:lnTo>
                      <a:lnTo>
                        <a:pt x="377326" y="291002"/>
                      </a:lnTo>
                      <a:lnTo>
                        <a:pt x="376107" y="288563"/>
                      </a:lnTo>
                      <a:lnTo>
                        <a:pt x="375664" y="287455"/>
                      </a:lnTo>
                      <a:lnTo>
                        <a:pt x="375553" y="285904"/>
                      </a:lnTo>
                      <a:lnTo>
                        <a:pt x="375553" y="282358"/>
                      </a:lnTo>
                      <a:lnTo>
                        <a:pt x="375221" y="281250"/>
                      </a:lnTo>
                      <a:lnTo>
                        <a:pt x="374002" y="280585"/>
                      </a:lnTo>
                      <a:lnTo>
                        <a:pt x="372893" y="281028"/>
                      </a:lnTo>
                      <a:lnTo>
                        <a:pt x="371896" y="281804"/>
                      </a:lnTo>
                      <a:lnTo>
                        <a:pt x="370899" y="281693"/>
                      </a:lnTo>
                      <a:lnTo>
                        <a:pt x="370345" y="280806"/>
                      </a:lnTo>
                      <a:lnTo>
                        <a:pt x="369458" y="277815"/>
                      </a:lnTo>
                      <a:lnTo>
                        <a:pt x="368904" y="276595"/>
                      </a:lnTo>
                      <a:lnTo>
                        <a:pt x="365691" y="273936"/>
                      </a:lnTo>
                      <a:lnTo>
                        <a:pt x="362477" y="273493"/>
                      </a:lnTo>
                      <a:lnTo>
                        <a:pt x="359152" y="273825"/>
                      </a:lnTo>
                      <a:lnTo>
                        <a:pt x="355496" y="273271"/>
                      </a:lnTo>
                      <a:lnTo>
                        <a:pt x="353501" y="271719"/>
                      </a:lnTo>
                      <a:lnTo>
                        <a:pt x="350841" y="267398"/>
                      </a:lnTo>
                      <a:lnTo>
                        <a:pt x="348957" y="265624"/>
                      </a:lnTo>
                      <a:lnTo>
                        <a:pt x="347185" y="264960"/>
                      </a:lnTo>
                      <a:lnTo>
                        <a:pt x="343528" y="264627"/>
                      </a:lnTo>
                      <a:lnTo>
                        <a:pt x="341644" y="263963"/>
                      </a:lnTo>
                      <a:lnTo>
                        <a:pt x="340757" y="263076"/>
                      </a:lnTo>
                      <a:lnTo>
                        <a:pt x="338874" y="261081"/>
                      </a:lnTo>
                      <a:lnTo>
                        <a:pt x="337876" y="260527"/>
                      </a:lnTo>
                      <a:lnTo>
                        <a:pt x="334995" y="260749"/>
                      </a:lnTo>
                      <a:lnTo>
                        <a:pt x="334330" y="260638"/>
                      </a:lnTo>
                      <a:lnTo>
                        <a:pt x="333333" y="258754"/>
                      </a:lnTo>
                      <a:lnTo>
                        <a:pt x="333554" y="256648"/>
                      </a:lnTo>
                      <a:lnTo>
                        <a:pt x="333554" y="256205"/>
                      </a:lnTo>
                      <a:lnTo>
                        <a:pt x="334108" y="253989"/>
                      </a:lnTo>
                      <a:lnTo>
                        <a:pt x="334995" y="247894"/>
                      </a:lnTo>
                      <a:lnTo>
                        <a:pt x="336213" y="246011"/>
                      </a:lnTo>
                      <a:lnTo>
                        <a:pt x="337543" y="244459"/>
                      </a:lnTo>
                      <a:lnTo>
                        <a:pt x="338430" y="242243"/>
                      </a:lnTo>
                      <a:lnTo>
                        <a:pt x="338319" y="239694"/>
                      </a:lnTo>
                      <a:lnTo>
                        <a:pt x="337433" y="237478"/>
                      </a:lnTo>
                      <a:lnTo>
                        <a:pt x="336213" y="235704"/>
                      </a:lnTo>
                      <a:lnTo>
                        <a:pt x="334663" y="234596"/>
                      </a:lnTo>
                      <a:lnTo>
                        <a:pt x="332557" y="234818"/>
                      </a:lnTo>
                      <a:lnTo>
                        <a:pt x="331227" y="236702"/>
                      </a:lnTo>
                      <a:lnTo>
                        <a:pt x="330230" y="238807"/>
                      </a:lnTo>
                      <a:lnTo>
                        <a:pt x="329011" y="239804"/>
                      </a:lnTo>
                      <a:lnTo>
                        <a:pt x="328013" y="238807"/>
                      </a:lnTo>
                      <a:lnTo>
                        <a:pt x="324578" y="232380"/>
                      </a:lnTo>
                      <a:lnTo>
                        <a:pt x="324357" y="231826"/>
                      </a:lnTo>
                      <a:lnTo>
                        <a:pt x="324246" y="231272"/>
                      </a:lnTo>
                      <a:lnTo>
                        <a:pt x="324357" y="230828"/>
                      </a:lnTo>
                      <a:lnTo>
                        <a:pt x="324578" y="230274"/>
                      </a:lnTo>
                      <a:lnTo>
                        <a:pt x="327681" y="229942"/>
                      </a:lnTo>
                      <a:lnTo>
                        <a:pt x="330119" y="229277"/>
                      </a:lnTo>
                      <a:lnTo>
                        <a:pt x="331781" y="227283"/>
                      </a:lnTo>
                      <a:lnTo>
                        <a:pt x="332446" y="223182"/>
                      </a:lnTo>
                      <a:lnTo>
                        <a:pt x="331338" y="214539"/>
                      </a:lnTo>
                      <a:lnTo>
                        <a:pt x="331670" y="210882"/>
                      </a:lnTo>
                      <a:lnTo>
                        <a:pt x="334552" y="209441"/>
                      </a:lnTo>
                      <a:lnTo>
                        <a:pt x="335770" y="206560"/>
                      </a:lnTo>
                      <a:lnTo>
                        <a:pt x="335770" y="202681"/>
                      </a:lnTo>
                      <a:lnTo>
                        <a:pt x="334663" y="198803"/>
                      </a:lnTo>
                      <a:lnTo>
                        <a:pt x="333111" y="195922"/>
                      </a:lnTo>
                      <a:lnTo>
                        <a:pt x="331227" y="194259"/>
                      </a:lnTo>
                      <a:lnTo>
                        <a:pt x="329122" y="193484"/>
                      </a:lnTo>
                      <a:lnTo>
                        <a:pt x="326905" y="193262"/>
                      </a:lnTo>
                      <a:lnTo>
                        <a:pt x="324578" y="193594"/>
                      </a:lnTo>
                      <a:lnTo>
                        <a:pt x="323359" y="196144"/>
                      </a:lnTo>
                      <a:lnTo>
                        <a:pt x="322916" y="198692"/>
                      </a:lnTo>
                      <a:lnTo>
                        <a:pt x="322140" y="201019"/>
                      </a:lnTo>
                      <a:lnTo>
                        <a:pt x="320146" y="202903"/>
                      </a:lnTo>
                      <a:lnTo>
                        <a:pt x="318261" y="203457"/>
                      </a:lnTo>
                      <a:lnTo>
                        <a:pt x="316489" y="203346"/>
                      </a:lnTo>
                      <a:lnTo>
                        <a:pt x="314715" y="202460"/>
                      </a:lnTo>
                      <a:lnTo>
                        <a:pt x="313275" y="201130"/>
                      </a:lnTo>
                      <a:lnTo>
                        <a:pt x="312056" y="199246"/>
                      </a:lnTo>
                      <a:lnTo>
                        <a:pt x="311724" y="198581"/>
                      </a:lnTo>
                      <a:lnTo>
                        <a:pt x="311391" y="196254"/>
                      </a:lnTo>
                      <a:lnTo>
                        <a:pt x="311280" y="193816"/>
                      </a:lnTo>
                      <a:lnTo>
                        <a:pt x="310726" y="191157"/>
                      </a:lnTo>
                      <a:lnTo>
                        <a:pt x="309285" y="188940"/>
                      </a:lnTo>
                      <a:lnTo>
                        <a:pt x="307513" y="188165"/>
                      </a:lnTo>
                      <a:lnTo>
                        <a:pt x="305739" y="187833"/>
                      </a:lnTo>
                      <a:lnTo>
                        <a:pt x="304188" y="186946"/>
                      </a:lnTo>
                      <a:lnTo>
                        <a:pt x="303191" y="185172"/>
                      </a:lnTo>
                      <a:lnTo>
                        <a:pt x="302748" y="183178"/>
                      </a:lnTo>
                      <a:lnTo>
                        <a:pt x="301972" y="181405"/>
                      </a:lnTo>
                      <a:lnTo>
                        <a:pt x="298426" y="179078"/>
                      </a:lnTo>
                      <a:lnTo>
                        <a:pt x="296431" y="175532"/>
                      </a:lnTo>
                      <a:lnTo>
                        <a:pt x="294769" y="174645"/>
                      </a:lnTo>
                      <a:lnTo>
                        <a:pt x="292885" y="175532"/>
                      </a:lnTo>
                      <a:lnTo>
                        <a:pt x="291887" y="177305"/>
                      </a:lnTo>
                      <a:lnTo>
                        <a:pt x="290668" y="178302"/>
                      </a:lnTo>
                      <a:lnTo>
                        <a:pt x="288674" y="176640"/>
                      </a:lnTo>
                      <a:lnTo>
                        <a:pt x="287676" y="174867"/>
                      </a:lnTo>
                      <a:lnTo>
                        <a:pt x="285904" y="169880"/>
                      </a:lnTo>
                      <a:lnTo>
                        <a:pt x="285571" y="169215"/>
                      </a:lnTo>
                      <a:lnTo>
                        <a:pt x="284906" y="167774"/>
                      </a:lnTo>
                      <a:lnTo>
                        <a:pt x="284906" y="167774"/>
                      </a:lnTo>
                      <a:lnTo>
                        <a:pt x="284796" y="167664"/>
                      </a:lnTo>
                      <a:lnTo>
                        <a:pt x="284796" y="167664"/>
                      </a:lnTo>
                      <a:lnTo>
                        <a:pt x="283355" y="161015"/>
                      </a:lnTo>
                      <a:lnTo>
                        <a:pt x="284796" y="156583"/>
                      </a:lnTo>
                      <a:lnTo>
                        <a:pt x="287787" y="152704"/>
                      </a:lnTo>
                      <a:lnTo>
                        <a:pt x="290668" y="147606"/>
                      </a:lnTo>
                      <a:lnTo>
                        <a:pt x="291887" y="141290"/>
                      </a:lnTo>
                      <a:lnTo>
                        <a:pt x="291777" y="135305"/>
                      </a:lnTo>
                      <a:lnTo>
                        <a:pt x="292331" y="130097"/>
                      </a:lnTo>
                      <a:lnTo>
                        <a:pt x="295766" y="125776"/>
                      </a:lnTo>
                      <a:lnTo>
                        <a:pt x="297096" y="123670"/>
                      </a:lnTo>
                      <a:lnTo>
                        <a:pt x="296653" y="121786"/>
                      </a:lnTo>
                      <a:lnTo>
                        <a:pt x="295212" y="120457"/>
                      </a:lnTo>
                      <a:lnTo>
                        <a:pt x="291333" y="119016"/>
                      </a:lnTo>
                      <a:lnTo>
                        <a:pt x="290225" y="117907"/>
                      </a:lnTo>
                      <a:lnTo>
                        <a:pt x="290225" y="116135"/>
                      </a:lnTo>
                      <a:lnTo>
                        <a:pt x="291222" y="113142"/>
                      </a:lnTo>
                      <a:lnTo>
                        <a:pt x="292552" y="111259"/>
                      </a:lnTo>
                      <a:lnTo>
                        <a:pt x="294658" y="109042"/>
                      </a:lnTo>
                      <a:lnTo>
                        <a:pt x="296431" y="106605"/>
                      </a:lnTo>
                      <a:lnTo>
                        <a:pt x="296763" y="104277"/>
                      </a:lnTo>
                      <a:lnTo>
                        <a:pt x="295655" y="103502"/>
                      </a:lnTo>
                      <a:lnTo>
                        <a:pt x="291222" y="102172"/>
                      </a:lnTo>
                      <a:lnTo>
                        <a:pt x="289672" y="100953"/>
                      </a:lnTo>
                      <a:lnTo>
                        <a:pt x="288674" y="98404"/>
                      </a:lnTo>
                      <a:lnTo>
                        <a:pt x="287676" y="92642"/>
                      </a:lnTo>
                      <a:lnTo>
                        <a:pt x="286790" y="90093"/>
                      </a:lnTo>
                      <a:lnTo>
                        <a:pt x="285460" y="87877"/>
                      </a:lnTo>
                      <a:lnTo>
                        <a:pt x="284131" y="86547"/>
                      </a:lnTo>
                      <a:lnTo>
                        <a:pt x="282579" y="85993"/>
                      </a:lnTo>
                      <a:lnTo>
                        <a:pt x="280585" y="85882"/>
                      </a:lnTo>
                      <a:lnTo>
                        <a:pt x="276927" y="87655"/>
                      </a:lnTo>
                      <a:lnTo>
                        <a:pt x="272052" y="94193"/>
                      </a:lnTo>
                      <a:lnTo>
                        <a:pt x="267841" y="94969"/>
                      </a:lnTo>
                      <a:lnTo>
                        <a:pt x="264405" y="93528"/>
                      </a:lnTo>
                      <a:lnTo>
                        <a:pt x="262854" y="92309"/>
                      </a:lnTo>
                      <a:lnTo>
                        <a:pt x="260416" y="90425"/>
                      </a:lnTo>
                      <a:lnTo>
                        <a:pt x="256759" y="86436"/>
                      </a:lnTo>
                      <a:lnTo>
                        <a:pt x="254432" y="82447"/>
                      </a:lnTo>
                      <a:lnTo>
                        <a:pt x="253657" y="81228"/>
                      </a:lnTo>
                      <a:lnTo>
                        <a:pt x="251883" y="79455"/>
                      </a:lnTo>
                      <a:lnTo>
                        <a:pt x="251107" y="78347"/>
                      </a:lnTo>
                      <a:lnTo>
                        <a:pt x="250886" y="77349"/>
                      </a:lnTo>
                      <a:lnTo>
                        <a:pt x="250553" y="72917"/>
                      </a:lnTo>
                      <a:lnTo>
                        <a:pt x="248670" y="68484"/>
                      </a:lnTo>
                      <a:lnTo>
                        <a:pt x="248448" y="67376"/>
                      </a:lnTo>
                      <a:lnTo>
                        <a:pt x="248337" y="66157"/>
                      </a:lnTo>
                      <a:lnTo>
                        <a:pt x="248005" y="64938"/>
                      </a:lnTo>
                      <a:lnTo>
                        <a:pt x="247340" y="63608"/>
                      </a:lnTo>
                      <a:lnTo>
                        <a:pt x="244126" y="61503"/>
                      </a:lnTo>
                      <a:lnTo>
                        <a:pt x="240026" y="60727"/>
                      </a:lnTo>
                      <a:lnTo>
                        <a:pt x="232158" y="60616"/>
                      </a:lnTo>
                      <a:lnTo>
                        <a:pt x="221742" y="56294"/>
                      </a:lnTo>
                      <a:lnTo>
                        <a:pt x="218085" y="56183"/>
                      </a:lnTo>
                      <a:lnTo>
                        <a:pt x="215536" y="57292"/>
                      </a:lnTo>
                      <a:lnTo>
                        <a:pt x="213541" y="63386"/>
                      </a:lnTo>
                      <a:lnTo>
                        <a:pt x="213541" y="63497"/>
                      </a:lnTo>
                      <a:lnTo>
                        <a:pt x="213320" y="64051"/>
                      </a:lnTo>
                      <a:lnTo>
                        <a:pt x="212766" y="67044"/>
                      </a:lnTo>
                      <a:lnTo>
                        <a:pt x="212655" y="69925"/>
                      </a:lnTo>
                      <a:lnTo>
                        <a:pt x="212211" y="71476"/>
                      </a:lnTo>
                      <a:lnTo>
                        <a:pt x="211103" y="71587"/>
                      </a:lnTo>
                      <a:lnTo>
                        <a:pt x="208776" y="69925"/>
                      </a:lnTo>
                      <a:lnTo>
                        <a:pt x="207446" y="68484"/>
                      </a:lnTo>
                      <a:lnTo>
                        <a:pt x="204233" y="61835"/>
                      </a:lnTo>
                      <a:lnTo>
                        <a:pt x="206116" y="59730"/>
                      </a:lnTo>
                      <a:lnTo>
                        <a:pt x="206227" y="57181"/>
                      </a:lnTo>
                      <a:lnTo>
                        <a:pt x="205119" y="54854"/>
                      </a:lnTo>
                      <a:lnTo>
                        <a:pt x="203346" y="53635"/>
                      </a:lnTo>
                      <a:lnTo>
                        <a:pt x="200797" y="53967"/>
                      </a:lnTo>
                      <a:lnTo>
                        <a:pt x="199246" y="56073"/>
                      </a:lnTo>
                      <a:lnTo>
                        <a:pt x="198027" y="58621"/>
                      </a:lnTo>
                      <a:lnTo>
                        <a:pt x="196364" y="60616"/>
                      </a:lnTo>
                      <a:lnTo>
                        <a:pt x="193927" y="61059"/>
                      </a:lnTo>
                      <a:lnTo>
                        <a:pt x="192708" y="59619"/>
                      </a:lnTo>
                      <a:lnTo>
                        <a:pt x="192486" y="57292"/>
                      </a:lnTo>
                      <a:lnTo>
                        <a:pt x="193262" y="54965"/>
                      </a:lnTo>
                      <a:lnTo>
                        <a:pt x="195035" y="52859"/>
                      </a:lnTo>
                      <a:lnTo>
                        <a:pt x="196586" y="51751"/>
                      </a:lnTo>
                      <a:lnTo>
                        <a:pt x="197916" y="50199"/>
                      </a:lnTo>
                      <a:lnTo>
                        <a:pt x="198692" y="46654"/>
                      </a:lnTo>
                      <a:lnTo>
                        <a:pt x="198470" y="43440"/>
                      </a:lnTo>
                      <a:lnTo>
                        <a:pt x="197251" y="42110"/>
                      </a:lnTo>
                      <a:lnTo>
                        <a:pt x="195257" y="41888"/>
                      </a:lnTo>
                      <a:lnTo>
                        <a:pt x="190048" y="42442"/>
                      </a:lnTo>
                      <a:lnTo>
                        <a:pt x="188164" y="43772"/>
                      </a:lnTo>
                      <a:lnTo>
                        <a:pt x="186392" y="45324"/>
                      </a:lnTo>
                      <a:lnTo>
                        <a:pt x="183953" y="46654"/>
                      </a:lnTo>
                      <a:lnTo>
                        <a:pt x="181294" y="47318"/>
                      </a:lnTo>
                      <a:lnTo>
                        <a:pt x="179410" y="46654"/>
                      </a:lnTo>
                      <a:lnTo>
                        <a:pt x="178191" y="44770"/>
                      </a:lnTo>
                      <a:lnTo>
                        <a:pt x="177748" y="41445"/>
                      </a:lnTo>
                      <a:lnTo>
                        <a:pt x="176972" y="38675"/>
                      </a:lnTo>
                      <a:lnTo>
                        <a:pt x="175088" y="39007"/>
                      </a:lnTo>
                      <a:lnTo>
                        <a:pt x="171542" y="41999"/>
                      </a:lnTo>
                      <a:lnTo>
                        <a:pt x="169769" y="42442"/>
                      </a:lnTo>
                      <a:lnTo>
                        <a:pt x="167331" y="42332"/>
                      </a:lnTo>
                      <a:lnTo>
                        <a:pt x="165669" y="41113"/>
                      </a:lnTo>
                      <a:lnTo>
                        <a:pt x="167885" y="34353"/>
                      </a:lnTo>
                      <a:lnTo>
                        <a:pt x="167220" y="31361"/>
                      </a:lnTo>
                      <a:lnTo>
                        <a:pt x="165336" y="29144"/>
                      </a:lnTo>
                      <a:lnTo>
                        <a:pt x="163009" y="28036"/>
                      </a:lnTo>
                      <a:lnTo>
                        <a:pt x="157025" y="27261"/>
                      </a:lnTo>
                      <a:lnTo>
                        <a:pt x="152925" y="26817"/>
                      </a:lnTo>
                      <a:lnTo>
                        <a:pt x="148382" y="25044"/>
                      </a:lnTo>
                      <a:lnTo>
                        <a:pt x="145833" y="21055"/>
                      </a:lnTo>
                      <a:lnTo>
                        <a:pt x="144947" y="20279"/>
                      </a:lnTo>
                      <a:lnTo>
                        <a:pt x="143727" y="18395"/>
                      </a:lnTo>
                      <a:lnTo>
                        <a:pt x="141401" y="14850"/>
                      </a:lnTo>
                      <a:lnTo>
                        <a:pt x="139738" y="13076"/>
                      </a:lnTo>
                      <a:lnTo>
                        <a:pt x="132314" y="7646"/>
                      </a:lnTo>
                      <a:lnTo>
                        <a:pt x="128546" y="5873"/>
                      </a:lnTo>
                      <a:lnTo>
                        <a:pt x="114472" y="5984"/>
                      </a:lnTo>
                      <a:lnTo>
                        <a:pt x="112145" y="4876"/>
                      </a:lnTo>
                      <a:lnTo>
                        <a:pt x="111923" y="332"/>
                      </a:lnTo>
                      <a:lnTo>
                        <a:pt x="109486" y="0"/>
                      </a:lnTo>
                      <a:lnTo>
                        <a:pt x="106493" y="1995"/>
                      </a:lnTo>
                      <a:lnTo>
                        <a:pt x="105164" y="2327"/>
                      </a:lnTo>
                      <a:lnTo>
                        <a:pt x="100510" y="2327"/>
                      </a:lnTo>
                      <a:lnTo>
                        <a:pt x="100510" y="2327"/>
                      </a:lnTo>
                      <a:lnTo>
                        <a:pt x="97850" y="5984"/>
                      </a:lnTo>
                      <a:lnTo>
                        <a:pt x="90979" y="11747"/>
                      </a:lnTo>
                      <a:lnTo>
                        <a:pt x="89095" y="12744"/>
                      </a:lnTo>
                      <a:lnTo>
                        <a:pt x="87544" y="12190"/>
                      </a:lnTo>
                      <a:lnTo>
                        <a:pt x="84330" y="9087"/>
                      </a:lnTo>
                      <a:lnTo>
                        <a:pt x="82114" y="8533"/>
                      </a:lnTo>
                      <a:lnTo>
                        <a:pt x="78014" y="10639"/>
                      </a:lnTo>
                      <a:lnTo>
                        <a:pt x="71919" y="18395"/>
                      </a:lnTo>
                      <a:lnTo>
                        <a:pt x="71254" y="19171"/>
                      </a:lnTo>
                      <a:lnTo>
                        <a:pt x="67043" y="21388"/>
                      </a:lnTo>
                      <a:lnTo>
                        <a:pt x="63275" y="21166"/>
                      </a:lnTo>
                      <a:lnTo>
                        <a:pt x="51197" y="16622"/>
                      </a:lnTo>
                      <a:lnTo>
                        <a:pt x="48758" y="15071"/>
                      </a:lnTo>
                      <a:lnTo>
                        <a:pt x="47650" y="14739"/>
                      </a:lnTo>
                      <a:lnTo>
                        <a:pt x="46321" y="15182"/>
                      </a:lnTo>
                      <a:lnTo>
                        <a:pt x="46210" y="16401"/>
                      </a:lnTo>
                      <a:lnTo>
                        <a:pt x="46543" y="17841"/>
                      </a:lnTo>
                      <a:lnTo>
                        <a:pt x="46543" y="18950"/>
                      </a:lnTo>
                      <a:lnTo>
                        <a:pt x="46543" y="19725"/>
                      </a:lnTo>
                      <a:lnTo>
                        <a:pt x="46986" y="20612"/>
                      </a:lnTo>
                      <a:lnTo>
                        <a:pt x="47097" y="21498"/>
                      </a:lnTo>
                      <a:lnTo>
                        <a:pt x="46543" y="21942"/>
                      </a:lnTo>
                      <a:lnTo>
                        <a:pt x="45102" y="21609"/>
                      </a:lnTo>
                      <a:lnTo>
                        <a:pt x="43882" y="21720"/>
                      </a:lnTo>
                      <a:lnTo>
                        <a:pt x="43107" y="21277"/>
                      </a:lnTo>
                      <a:lnTo>
                        <a:pt x="42332" y="21055"/>
                      </a:lnTo>
                      <a:lnTo>
                        <a:pt x="41223" y="22274"/>
                      </a:lnTo>
                      <a:lnTo>
                        <a:pt x="36902" y="22939"/>
                      </a:lnTo>
                      <a:lnTo>
                        <a:pt x="33023" y="20612"/>
                      </a:lnTo>
                      <a:lnTo>
                        <a:pt x="29255" y="17398"/>
                      </a:lnTo>
                      <a:lnTo>
                        <a:pt x="25487" y="15736"/>
                      </a:lnTo>
                      <a:lnTo>
                        <a:pt x="24269" y="16179"/>
                      </a:lnTo>
                      <a:lnTo>
                        <a:pt x="23936" y="17177"/>
                      </a:lnTo>
                      <a:lnTo>
                        <a:pt x="23604" y="18506"/>
                      </a:lnTo>
                      <a:lnTo>
                        <a:pt x="22606" y="19504"/>
                      </a:lnTo>
                      <a:lnTo>
                        <a:pt x="21830" y="19504"/>
                      </a:lnTo>
                      <a:lnTo>
                        <a:pt x="19947" y="18728"/>
                      </a:lnTo>
                      <a:lnTo>
                        <a:pt x="19282" y="18839"/>
                      </a:lnTo>
                      <a:lnTo>
                        <a:pt x="18174" y="20501"/>
                      </a:lnTo>
                      <a:lnTo>
                        <a:pt x="18174" y="21942"/>
                      </a:lnTo>
                      <a:lnTo>
                        <a:pt x="18839" y="24047"/>
                      </a:lnTo>
                      <a:lnTo>
                        <a:pt x="19504" y="27261"/>
                      </a:lnTo>
                      <a:lnTo>
                        <a:pt x="19615" y="30474"/>
                      </a:lnTo>
                      <a:lnTo>
                        <a:pt x="19060" y="32691"/>
                      </a:lnTo>
                      <a:lnTo>
                        <a:pt x="17730" y="33910"/>
                      </a:lnTo>
                      <a:lnTo>
                        <a:pt x="15514" y="34020"/>
                      </a:lnTo>
                      <a:lnTo>
                        <a:pt x="13408" y="33134"/>
                      </a:lnTo>
                      <a:lnTo>
                        <a:pt x="12078" y="31250"/>
                      </a:lnTo>
                      <a:lnTo>
                        <a:pt x="10860" y="29144"/>
                      </a:lnTo>
                      <a:lnTo>
                        <a:pt x="9308" y="27482"/>
                      </a:lnTo>
                      <a:lnTo>
                        <a:pt x="7092" y="26596"/>
                      </a:lnTo>
                      <a:lnTo>
                        <a:pt x="6427" y="28036"/>
                      </a:lnTo>
                      <a:lnTo>
                        <a:pt x="5873" y="30253"/>
                      </a:lnTo>
                      <a:lnTo>
                        <a:pt x="2106" y="32580"/>
                      </a:lnTo>
                      <a:lnTo>
                        <a:pt x="887" y="34575"/>
                      </a:lnTo>
                      <a:lnTo>
                        <a:pt x="111" y="37234"/>
                      </a:lnTo>
                      <a:lnTo>
                        <a:pt x="0" y="38675"/>
                      </a:lnTo>
                      <a:lnTo>
                        <a:pt x="5430" y="36126"/>
                      </a:lnTo>
                      <a:lnTo>
                        <a:pt x="8089" y="36015"/>
                      </a:lnTo>
                      <a:lnTo>
                        <a:pt x="10638" y="38231"/>
                      </a:lnTo>
                      <a:lnTo>
                        <a:pt x="11857" y="38564"/>
                      </a:lnTo>
                      <a:lnTo>
                        <a:pt x="13076" y="36680"/>
                      </a:lnTo>
                      <a:lnTo>
                        <a:pt x="14295" y="39229"/>
                      </a:lnTo>
                      <a:lnTo>
                        <a:pt x="16622" y="39783"/>
                      </a:lnTo>
                      <a:lnTo>
                        <a:pt x="21276" y="38785"/>
                      </a:lnTo>
                      <a:lnTo>
                        <a:pt x="23160" y="39783"/>
                      </a:lnTo>
                      <a:lnTo>
                        <a:pt x="25709" y="42996"/>
                      </a:lnTo>
                      <a:lnTo>
                        <a:pt x="26928" y="42221"/>
                      </a:lnTo>
                      <a:lnTo>
                        <a:pt x="31804" y="47207"/>
                      </a:lnTo>
                      <a:lnTo>
                        <a:pt x="32469" y="48427"/>
                      </a:lnTo>
                      <a:lnTo>
                        <a:pt x="32912" y="51308"/>
                      </a:lnTo>
                      <a:lnTo>
                        <a:pt x="34020" y="50754"/>
                      </a:lnTo>
                      <a:lnTo>
                        <a:pt x="35350" y="48870"/>
                      </a:lnTo>
                      <a:lnTo>
                        <a:pt x="36347" y="47872"/>
                      </a:lnTo>
                      <a:lnTo>
                        <a:pt x="37788" y="49091"/>
                      </a:lnTo>
                      <a:lnTo>
                        <a:pt x="38342" y="51086"/>
                      </a:lnTo>
                      <a:lnTo>
                        <a:pt x="39117" y="52859"/>
                      </a:lnTo>
                      <a:lnTo>
                        <a:pt x="43107" y="54300"/>
                      </a:lnTo>
                      <a:lnTo>
                        <a:pt x="43107" y="55851"/>
                      </a:lnTo>
                      <a:lnTo>
                        <a:pt x="41778" y="57070"/>
                      </a:lnTo>
                      <a:lnTo>
                        <a:pt x="39561" y="57181"/>
                      </a:lnTo>
                      <a:lnTo>
                        <a:pt x="39561" y="58289"/>
                      </a:lnTo>
                      <a:lnTo>
                        <a:pt x="42664" y="60173"/>
                      </a:lnTo>
                      <a:lnTo>
                        <a:pt x="44769" y="60838"/>
                      </a:lnTo>
                      <a:lnTo>
                        <a:pt x="46210" y="59730"/>
                      </a:lnTo>
                      <a:lnTo>
                        <a:pt x="47207" y="60173"/>
                      </a:lnTo>
                      <a:lnTo>
                        <a:pt x="48204" y="60948"/>
                      </a:lnTo>
                      <a:lnTo>
                        <a:pt x="48758" y="61835"/>
                      </a:lnTo>
                      <a:lnTo>
                        <a:pt x="48758" y="61946"/>
                      </a:lnTo>
                      <a:lnTo>
                        <a:pt x="48758" y="62832"/>
                      </a:lnTo>
                      <a:lnTo>
                        <a:pt x="47540" y="64384"/>
                      </a:lnTo>
                      <a:lnTo>
                        <a:pt x="47207" y="65270"/>
                      </a:lnTo>
                      <a:lnTo>
                        <a:pt x="48093" y="69481"/>
                      </a:lnTo>
                      <a:lnTo>
                        <a:pt x="50089" y="72695"/>
                      </a:lnTo>
                      <a:lnTo>
                        <a:pt x="52748" y="75133"/>
                      </a:lnTo>
                      <a:lnTo>
                        <a:pt x="55740" y="76906"/>
                      </a:lnTo>
                      <a:lnTo>
                        <a:pt x="55740" y="78125"/>
                      </a:lnTo>
                      <a:lnTo>
                        <a:pt x="53413" y="79122"/>
                      </a:lnTo>
                      <a:lnTo>
                        <a:pt x="53524" y="79898"/>
                      </a:lnTo>
                      <a:lnTo>
                        <a:pt x="53745" y="80563"/>
                      </a:lnTo>
                      <a:lnTo>
                        <a:pt x="53967" y="81117"/>
                      </a:lnTo>
                      <a:lnTo>
                        <a:pt x="54189" y="81560"/>
                      </a:lnTo>
                      <a:lnTo>
                        <a:pt x="57180" y="80341"/>
                      </a:lnTo>
                      <a:lnTo>
                        <a:pt x="58621" y="82447"/>
                      </a:lnTo>
                      <a:lnTo>
                        <a:pt x="59619" y="84774"/>
                      </a:lnTo>
                      <a:lnTo>
                        <a:pt x="61170" y="83887"/>
                      </a:lnTo>
                      <a:lnTo>
                        <a:pt x="62500" y="85328"/>
                      </a:lnTo>
                      <a:lnTo>
                        <a:pt x="62610" y="86990"/>
                      </a:lnTo>
                      <a:lnTo>
                        <a:pt x="61835" y="88431"/>
                      </a:lnTo>
                      <a:lnTo>
                        <a:pt x="60505" y="89650"/>
                      </a:lnTo>
                      <a:lnTo>
                        <a:pt x="62832" y="91534"/>
                      </a:lnTo>
                      <a:lnTo>
                        <a:pt x="63608" y="91977"/>
                      </a:lnTo>
                      <a:lnTo>
                        <a:pt x="63608" y="92309"/>
                      </a:lnTo>
                      <a:lnTo>
                        <a:pt x="63608" y="92974"/>
                      </a:lnTo>
                      <a:lnTo>
                        <a:pt x="61613" y="95745"/>
                      </a:lnTo>
                      <a:lnTo>
                        <a:pt x="62832" y="97296"/>
                      </a:lnTo>
                      <a:lnTo>
                        <a:pt x="65381" y="98737"/>
                      </a:lnTo>
                      <a:lnTo>
                        <a:pt x="67376" y="101175"/>
                      </a:lnTo>
                      <a:lnTo>
                        <a:pt x="67376" y="101951"/>
                      </a:lnTo>
                      <a:lnTo>
                        <a:pt x="67486" y="107159"/>
                      </a:lnTo>
                      <a:lnTo>
                        <a:pt x="67376" y="108156"/>
                      </a:lnTo>
                      <a:lnTo>
                        <a:pt x="68595" y="109042"/>
                      </a:lnTo>
                      <a:lnTo>
                        <a:pt x="70035" y="109486"/>
                      </a:lnTo>
                      <a:lnTo>
                        <a:pt x="71254" y="110040"/>
                      </a:lnTo>
                      <a:lnTo>
                        <a:pt x="72030" y="111481"/>
                      </a:lnTo>
                      <a:lnTo>
                        <a:pt x="68151" y="113918"/>
                      </a:lnTo>
                      <a:lnTo>
                        <a:pt x="69592" y="115027"/>
                      </a:lnTo>
                      <a:lnTo>
                        <a:pt x="71143" y="117464"/>
                      </a:lnTo>
                      <a:lnTo>
                        <a:pt x="72362" y="120013"/>
                      </a:lnTo>
                      <a:lnTo>
                        <a:pt x="72917" y="121454"/>
                      </a:lnTo>
                      <a:lnTo>
                        <a:pt x="73360" y="122229"/>
                      </a:lnTo>
                      <a:lnTo>
                        <a:pt x="75354" y="123670"/>
                      </a:lnTo>
                      <a:lnTo>
                        <a:pt x="75908" y="124224"/>
                      </a:lnTo>
                      <a:lnTo>
                        <a:pt x="76019" y="124557"/>
                      </a:lnTo>
                      <a:lnTo>
                        <a:pt x="76352" y="125886"/>
                      </a:lnTo>
                      <a:lnTo>
                        <a:pt x="76130" y="127770"/>
                      </a:lnTo>
                      <a:lnTo>
                        <a:pt x="76795" y="128989"/>
                      </a:lnTo>
                      <a:lnTo>
                        <a:pt x="76795" y="129987"/>
                      </a:lnTo>
                      <a:lnTo>
                        <a:pt x="74136" y="130540"/>
                      </a:lnTo>
                      <a:lnTo>
                        <a:pt x="75243" y="134198"/>
                      </a:lnTo>
                      <a:lnTo>
                        <a:pt x="77793" y="138630"/>
                      </a:lnTo>
                      <a:lnTo>
                        <a:pt x="85217" y="148382"/>
                      </a:lnTo>
                      <a:lnTo>
                        <a:pt x="88320" y="151596"/>
                      </a:lnTo>
                      <a:lnTo>
                        <a:pt x="91866" y="153036"/>
                      </a:lnTo>
                      <a:lnTo>
                        <a:pt x="91977" y="153479"/>
                      </a:lnTo>
                      <a:lnTo>
                        <a:pt x="92198" y="154366"/>
                      </a:lnTo>
                      <a:lnTo>
                        <a:pt x="92752" y="156472"/>
                      </a:lnTo>
                      <a:lnTo>
                        <a:pt x="93084" y="157579"/>
                      </a:lnTo>
                      <a:lnTo>
                        <a:pt x="93306" y="158133"/>
                      </a:lnTo>
                      <a:lnTo>
                        <a:pt x="93195" y="159685"/>
                      </a:lnTo>
                      <a:lnTo>
                        <a:pt x="93417" y="160461"/>
                      </a:lnTo>
                      <a:lnTo>
                        <a:pt x="93971" y="160683"/>
                      </a:lnTo>
                      <a:lnTo>
                        <a:pt x="95190" y="160904"/>
                      </a:lnTo>
                      <a:lnTo>
                        <a:pt x="95412" y="161015"/>
                      </a:lnTo>
                      <a:lnTo>
                        <a:pt x="96299" y="165448"/>
                      </a:lnTo>
                      <a:lnTo>
                        <a:pt x="96963" y="167885"/>
                      </a:lnTo>
                      <a:lnTo>
                        <a:pt x="98182" y="168994"/>
                      </a:lnTo>
                      <a:lnTo>
                        <a:pt x="99180" y="169105"/>
                      </a:lnTo>
                      <a:lnTo>
                        <a:pt x="99734" y="169548"/>
                      </a:lnTo>
                      <a:lnTo>
                        <a:pt x="100177" y="169880"/>
                      </a:lnTo>
                      <a:lnTo>
                        <a:pt x="100842" y="170213"/>
                      </a:lnTo>
                      <a:lnTo>
                        <a:pt x="103723" y="170324"/>
                      </a:lnTo>
                      <a:lnTo>
                        <a:pt x="103945" y="170213"/>
                      </a:lnTo>
                      <a:lnTo>
                        <a:pt x="105496" y="170877"/>
                      </a:lnTo>
                      <a:lnTo>
                        <a:pt x="107158" y="171875"/>
                      </a:lnTo>
                      <a:lnTo>
                        <a:pt x="108599" y="173205"/>
                      </a:lnTo>
                      <a:lnTo>
                        <a:pt x="109486" y="174756"/>
                      </a:lnTo>
                      <a:lnTo>
                        <a:pt x="108488" y="175532"/>
                      </a:lnTo>
                      <a:lnTo>
                        <a:pt x="107934" y="176861"/>
                      </a:lnTo>
                      <a:lnTo>
                        <a:pt x="107491" y="178524"/>
                      </a:lnTo>
                      <a:lnTo>
                        <a:pt x="107158" y="180518"/>
                      </a:lnTo>
                      <a:lnTo>
                        <a:pt x="109153" y="182292"/>
                      </a:lnTo>
                      <a:lnTo>
                        <a:pt x="108267" y="187389"/>
                      </a:lnTo>
                      <a:lnTo>
                        <a:pt x="109818" y="188497"/>
                      </a:lnTo>
                      <a:lnTo>
                        <a:pt x="110040" y="188719"/>
                      </a:lnTo>
                      <a:lnTo>
                        <a:pt x="111369" y="189827"/>
                      </a:lnTo>
                      <a:lnTo>
                        <a:pt x="114140" y="196365"/>
                      </a:lnTo>
                      <a:lnTo>
                        <a:pt x="115580" y="198803"/>
                      </a:lnTo>
                      <a:lnTo>
                        <a:pt x="116467" y="199246"/>
                      </a:lnTo>
                      <a:lnTo>
                        <a:pt x="119459" y="200022"/>
                      </a:lnTo>
                      <a:lnTo>
                        <a:pt x="120678" y="200687"/>
                      </a:lnTo>
                      <a:lnTo>
                        <a:pt x="121564" y="201463"/>
                      </a:lnTo>
                      <a:lnTo>
                        <a:pt x="122451" y="202017"/>
                      </a:lnTo>
                      <a:lnTo>
                        <a:pt x="125332" y="202681"/>
                      </a:lnTo>
                      <a:lnTo>
                        <a:pt x="126440" y="204011"/>
                      </a:lnTo>
                      <a:lnTo>
                        <a:pt x="128767" y="208000"/>
                      </a:lnTo>
                      <a:lnTo>
                        <a:pt x="128656" y="210106"/>
                      </a:lnTo>
                      <a:lnTo>
                        <a:pt x="129875" y="212211"/>
                      </a:lnTo>
                      <a:lnTo>
                        <a:pt x="132757" y="215868"/>
                      </a:lnTo>
                      <a:lnTo>
                        <a:pt x="134086" y="220412"/>
                      </a:lnTo>
                      <a:lnTo>
                        <a:pt x="134308" y="220523"/>
                      </a:lnTo>
                      <a:lnTo>
                        <a:pt x="134530" y="221852"/>
                      </a:lnTo>
                      <a:lnTo>
                        <a:pt x="134862" y="222850"/>
                      </a:lnTo>
                      <a:lnTo>
                        <a:pt x="134751" y="223515"/>
                      </a:lnTo>
                      <a:lnTo>
                        <a:pt x="133421" y="223958"/>
                      </a:lnTo>
                      <a:lnTo>
                        <a:pt x="134751" y="225842"/>
                      </a:lnTo>
                      <a:lnTo>
                        <a:pt x="139738" y="228502"/>
                      </a:lnTo>
                      <a:lnTo>
                        <a:pt x="139738" y="229609"/>
                      </a:lnTo>
                      <a:lnTo>
                        <a:pt x="138962" y="230828"/>
                      </a:lnTo>
                      <a:lnTo>
                        <a:pt x="139516" y="231272"/>
                      </a:lnTo>
                      <a:lnTo>
                        <a:pt x="140625" y="231715"/>
                      </a:lnTo>
                      <a:lnTo>
                        <a:pt x="141622" y="232491"/>
                      </a:lnTo>
                      <a:lnTo>
                        <a:pt x="145057" y="236259"/>
                      </a:lnTo>
                      <a:lnTo>
                        <a:pt x="148271" y="238364"/>
                      </a:lnTo>
                      <a:lnTo>
                        <a:pt x="149712" y="239694"/>
                      </a:lnTo>
                      <a:lnTo>
                        <a:pt x="149712" y="242021"/>
                      </a:lnTo>
                      <a:lnTo>
                        <a:pt x="152482" y="242575"/>
                      </a:lnTo>
                      <a:lnTo>
                        <a:pt x="155142" y="244237"/>
                      </a:lnTo>
                      <a:lnTo>
                        <a:pt x="157690" y="245456"/>
                      </a:lnTo>
                      <a:lnTo>
                        <a:pt x="159906" y="244348"/>
                      </a:lnTo>
                      <a:lnTo>
                        <a:pt x="160904" y="247118"/>
                      </a:lnTo>
                      <a:lnTo>
                        <a:pt x="161014" y="247229"/>
                      </a:lnTo>
                      <a:lnTo>
                        <a:pt x="164561" y="251662"/>
                      </a:lnTo>
                      <a:lnTo>
                        <a:pt x="166112" y="254543"/>
                      </a:lnTo>
                      <a:lnTo>
                        <a:pt x="168329" y="260527"/>
                      </a:lnTo>
                      <a:lnTo>
                        <a:pt x="168661" y="262965"/>
                      </a:lnTo>
                      <a:lnTo>
                        <a:pt x="168661" y="263408"/>
                      </a:lnTo>
                      <a:lnTo>
                        <a:pt x="167664" y="265957"/>
                      </a:lnTo>
                      <a:lnTo>
                        <a:pt x="169547" y="267176"/>
                      </a:lnTo>
                      <a:lnTo>
                        <a:pt x="169658" y="269060"/>
                      </a:lnTo>
                      <a:lnTo>
                        <a:pt x="169547" y="271054"/>
                      </a:lnTo>
                      <a:lnTo>
                        <a:pt x="170766" y="272717"/>
                      </a:lnTo>
                      <a:lnTo>
                        <a:pt x="170766" y="273936"/>
                      </a:lnTo>
                      <a:lnTo>
                        <a:pt x="170655" y="275930"/>
                      </a:lnTo>
                      <a:lnTo>
                        <a:pt x="170434" y="277150"/>
                      </a:lnTo>
                      <a:lnTo>
                        <a:pt x="172318" y="281804"/>
                      </a:lnTo>
                      <a:lnTo>
                        <a:pt x="176861" y="289671"/>
                      </a:lnTo>
                      <a:lnTo>
                        <a:pt x="176861" y="292774"/>
                      </a:lnTo>
                      <a:lnTo>
                        <a:pt x="183288" y="305518"/>
                      </a:lnTo>
                      <a:lnTo>
                        <a:pt x="184397" y="309951"/>
                      </a:lnTo>
                      <a:lnTo>
                        <a:pt x="184507" y="310615"/>
                      </a:lnTo>
                      <a:lnTo>
                        <a:pt x="184729" y="312389"/>
                      </a:lnTo>
                      <a:lnTo>
                        <a:pt x="184729" y="314605"/>
                      </a:lnTo>
                      <a:lnTo>
                        <a:pt x="183953" y="316378"/>
                      </a:lnTo>
                      <a:lnTo>
                        <a:pt x="182845" y="318484"/>
                      </a:lnTo>
                      <a:lnTo>
                        <a:pt x="182291" y="320811"/>
                      </a:lnTo>
                      <a:lnTo>
                        <a:pt x="183288" y="323470"/>
                      </a:lnTo>
                      <a:lnTo>
                        <a:pt x="182180" y="324246"/>
                      </a:lnTo>
                      <a:lnTo>
                        <a:pt x="181737" y="325465"/>
                      </a:lnTo>
                      <a:lnTo>
                        <a:pt x="181516" y="331671"/>
                      </a:lnTo>
                      <a:lnTo>
                        <a:pt x="181737" y="332889"/>
                      </a:lnTo>
                      <a:lnTo>
                        <a:pt x="183288" y="335882"/>
                      </a:lnTo>
                      <a:lnTo>
                        <a:pt x="183732" y="336214"/>
                      </a:lnTo>
                      <a:lnTo>
                        <a:pt x="184175" y="336103"/>
                      </a:lnTo>
                      <a:lnTo>
                        <a:pt x="184618" y="336214"/>
                      </a:lnTo>
                      <a:lnTo>
                        <a:pt x="184729" y="337654"/>
                      </a:lnTo>
                      <a:lnTo>
                        <a:pt x="184729" y="342752"/>
                      </a:lnTo>
                      <a:lnTo>
                        <a:pt x="184618" y="344082"/>
                      </a:lnTo>
                      <a:lnTo>
                        <a:pt x="183953" y="345301"/>
                      </a:lnTo>
                      <a:lnTo>
                        <a:pt x="182291" y="346077"/>
                      </a:lnTo>
                      <a:lnTo>
                        <a:pt x="183177" y="348404"/>
                      </a:lnTo>
                      <a:lnTo>
                        <a:pt x="182623" y="349290"/>
                      </a:lnTo>
                      <a:lnTo>
                        <a:pt x="182402" y="349401"/>
                      </a:lnTo>
                      <a:lnTo>
                        <a:pt x="181627" y="349734"/>
                      </a:lnTo>
                      <a:lnTo>
                        <a:pt x="180851" y="350509"/>
                      </a:lnTo>
                      <a:lnTo>
                        <a:pt x="180186" y="355496"/>
                      </a:lnTo>
                      <a:lnTo>
                        <a:pt x="179631" y="356160"/>
                      </a:lnTo>
                      <a:lnTo>
                        <a:pt x="178302" y="356604"/>
                      </a:lnTo>
                      <a:lnTo>
                        <a:pt x="177969" y="357823"/>
                      </a:lnTo>
                      <a:lnTo>
                        <a:pt x="178412" y="361147"/>
                      </a:lnTo>
                      <a:lnTo>
                        <a:pt x="178523" y="363142"/>
                      </a:lnTo>
                      <a:lnTo>
                        <a:pt x="178412" y="363696"/>
                      </a:lnTo>
                      <a:lnTo>
                        <a:pt x="176861" y="367132"/>
                      </a:lnTo>
                      <a:lnTo>
                        <a:pt x="175531" y="368461"/>
                      </a:lnTo>
                      <a:lnTo>
                        <a:pt x="174423" y="369015"/>
                      </a:lnTo>
                      <a:lnTo>
                        <a:pt x="173094" y="369458"/>
                      </a:lnTo>
                      <a:lnTo>
                        <a:pt x="171986" y="370012"/>
                      </a:lnTo>
                      <a:lnTo>
                        <a:pt x="171542" y="371121"/>
                      </a:lnTo>
                      <a:lnTo>
                        <a:pt x="171986" y="374002"/>
                      </a:lnTo>
                      <a:lnTo>
                        <a:pt x="171653" y="374888"/>
                      </a:lnTo>
                      <a:lnTo>
                        <a:pt x="170434" y="375221"/>
                      </a:lnTo>
                      <a:lnTo>
                        <a:pt x="169104" y="375775"/>
                      </a:lnTo>
                      <a:lnTo>
                        <a:pt x="169326" y="377216"/>
                      </a:lnTo>
                      <a:lnTo>
                        <a:pt x="171320" y="380540"/>
                      </a:lnTo>
                      <a:lnTo>
                        <a:pt x="172096" y="381538"/>
                      </a:lnTo>
                      <a:lnTo>
                        <a:pt x="172761" y="382645"/>
                      </a:lnTo>
                      <a:lnTo>
                        <a:pt x="173094" y="384086"/>
                      </a:lnTo>
                      <a:lnTo>
                        <a:pt x="171764" y="387854"/>
                      </a:lnTo>
                      <a:lnTo>
                        <a:pt x="171099" y="391954"/>
                      </a:lnTo>
                      <a:lnTo>
                        <a:pt x="169215" y="397384"/>
                      </a:lnTo>
                      <a:lnTo>
                        <a:pt x="168883" y="398271"/>
                      </a:lnTo>
                      <a:lnTo>
                        <a:pt x="168107" y="400597"/>
                      </a:lnTo>
                      <a:lnTo>
                        <a:pt x="167220" y="401152"/>
                      </a:lnTo>
                      <a:lnTo>
                        <a:pt x="166888" y="402038"/>
                      </a:lnTo>
                      <a:lnTo>
                        <a:pt x="166999" y="402925"/>
                      </a:lnTo>
                      <a:lnTo>
                        <a:pt x="167664" y="403368"/>
                      </a:lnTo>
                      <a:lnTo>
                        <a:pt x="167664" y="404255"/>
                      </a:lnTo>
                      <a:lnTo>
                        <a:pt x="166334" y="409906"/>
                      </a:lnTo>
                      <a:lnTo>
                        <a:pt x="166112" y="411568"/>
                      </a:lnTo>
                      <a:lnTo>
                        <a:pt x="166445" y="413895"/>
                      </a:lnTo>
                      <a:lnTo>
                        <a:pt x="169215" y="421985"/>
                      </a:lnTo>
                      <a:lnTo>
                        <a:pt x="169436" y="423869"/>
                      </a:lnTo>
                      <a:lnTo>
                        <a:pt x="169769" y="424755"/>
                      </a:lnTo>
                      <a:lnTo>
                        <a:pt x="170434" y="425975"/>
                      </a:lnTo>
                      <a:lnTo>
                        <a:pt x="170877" y="427193"/>
                      </a:lnTo>
                      <a:lnTo>
                        <a:pt x="170655" y="428412"/>
                      </a:lnTo>
                      <a:lnTo>
                        <a:pt x="170212" y="429631"/>
                      </a:lnTo>
                      <a:lnTo>
                        <a:pt x="169990" y="430961"/>
                      </a:lnTo>
                      <a:lnTo>
                        <a:pt x="170323" y="432180"/>
                      </a:lnTo>
                      <a:lnTo>
                        <a:pt x="171320" y="434175"/>
                      </a:lnTo>
                      <a:lnTo>
                        <a:pt x="171542" y="434840"/>
                      </a:lnTo>
                      <a:lnTo>
                        <a:pt x="171210" y="435616"/>
                      </a:lnTo>
                      <a:lnTo>
                        <a:pt x="169769" y="436723"/>
                      </a:lnTo>
                      <a:lnTo>
                        <a:pt x="169215" y="437610"/>
                      </a:lnTo>
                      <a:lnTo>
                        <a:pt x="169547" y="442264"/>
                      </a:lnTo>
                      <a:lnTo>
                        <a:pt x="171320" y="447251"/>
                      </a:lnTo>
                      <a:lnTo>
                        <a:pt x="173315" y="451129"/>
                      </a:lnTo>
                      <a:lnTo>
                        <a:pt x="174312" y="452570"/>
                      </a:lnTo>
                      <a:lnTo>
                        <a:pt x="175310" y="468860"/>
                      </a:lnTo>
                      <a:lnTo>
                        <a:pt x="175088" y="471409"/>
                      </a:lnTo>
                      <a:lnTo>
                        <a:pt x="175753" y="473514"/>
                      </a:lnTo>
                      <a:lnTo>
                        <a:pt x="174091" y="474290"/>
                      </a:lnTo>
                      <a:lnTo>
                        <a:pt x="170434" y="474290"/>
                      </a:lnTo>
                      <a:lnTo>
                        <a:pt x="168883" y="474844"/>
                      </a:lnTo>
                      <a:lnTo>
                        <a:pt x="166999" y="476174"/>
                      </a:lnTo>
                      <a:lnTo>
                        <a:pt x="165225" y="477947"/>
                      </a:lnTo>
                      <a:lnTo>
                        <a:pt x="163785" y="479831"/>
                      </a:lnTo>
                      <a:lnTo>
                        <a:pt x="170101" y="483155"/>
                      </a:lnTo>
                      <a:lnTo>
                        <a:pt x="172651" y="485150"/>
                      </a:lnTo>
                      <a:lnTo>
                        <a:pt x="174534" y="488585"/>
                      </a:lnTo>
                      <a:lnTo>
                        <a:pt x="174977" y="489583"/>
                      </a:lnTo>
                      <a:lnTo>
                        <a:pt x="175310" y="489915"/>
                      </a:lnTo>
                      <a:lnTo>
                        <a:pt x="175421" y="490358"/>
                      </a:lnTo>
                      <a:lnTo>
                        <a:pt x="175531" y="495788"/>
                      </a:lnTo>
                      <a:lnTo>
                        <a:pt x="176307" y="497450"/>
                      </a:lnTo>
                      <a:lnTo>
                        <a:pt x="179299" y="501107"/>
                      </a:lnTo>
                      <a:lnTo>
                        <a:pt x="179521" y="499888"/>
                      </a:lnTo>
                      <a:lnTo>
                        <a:pt x="180297" y="497894"/>
                      </a:lnTo>
                      <a:lnTo>
                        <a:pt x="181294" y="496010"/>
                      </a:lnTo>
                      <a:lnTo>
                        <a:pt x="181294" y="496010"/>
                      </a:lnTo>
                      <a:lnTo>
                        <a:pt x="181294" y="496010"/>
                      </a:lnTo>
                      <a:lnTo>
                        <a:pt x="187388" y="491466"/>
                      </a:lnTo>
                      <a:lnTo>
                        <a:pt x="187388" y="491466"/>
                      </a:lnTo>
                      <a:lnTo>
                        <a:pt x="195478" y="492020"/>
                      </a:lnTo>
                      <a:lnTo>
                        <a:pt x="204011" y="494237"/>
                      </a:lnTo>
                      <a:lnTo>
                        <a:pt x="211214" y="494569"/>
                      </a:lnTo>
                      <a:lnTo>
                        <a:pt x="213652" y="493461"/>
                      </a:lnTo>
                      <a:lnTo>
                        <a:pt x="214095" y="491577"/>
                      </a:lnTo>
                      <a:lnTo>
                        <a:pt x="213430" y="486147"/>
                      </a:lnTo>
                      <a:lnTo>
                        <a:pt x="213209" y="485815"/>
                      </a:lnTo>
                      <a:lnTo>
                        <a:pt x="213209" y="485482"/>
                      </a:lnTo>
                      <a:lnTo>
                        <a:pt x="213763" y="484264"/>
                      </a:lnTo>
                      <a:lnTo>
                        <a:pt x="213874" y="484042"/>
                      </a:lnTo>
                      <a:lnTo>
                        <a:pt x="214538" y="483488"/>
                      </a:lnTo>
                      <a:lnTo>
                        <a:pt x="217531" y="482047"/>
                      </a:lnTo>
                      <a:lnTo>
                        <a:pt x="215979" y="479831"/>
                      </a:lnTo>
                      <a:lnTo>
                        <a:pt x="215536" y="477614"/>
                      </a:lnTo>
                      <a:lnTo>
                        <a:pt x="215314" y="475398"/>
                      </a:lnTo>
                      <a:lnTo>
                        <a:pt x="214649" y="473071"/>
                      </a:lnTo>
                      <a:lnTo>
                        <a:pt x="213209" y="471631"/>
                      </a:lnTo>
                      <a:lnTo>
                        <a:pt x="211436" y="470522"/>
                      </a:lnTo>
                      <a:lnTo>
                        <a:pt x="210438" y="469414"/>
                      </a:lnTo>
                      <a:lnTo>
                        <a:pt x="211214" y="467530"/>
                      </a:lnTo>
                      <a:lnTo>
                        <a:pt x="213874" y="463651"/>
                      </a:lnTo>
                      <a:lnTo>
                        <a:pt x="215092" y="462322"/>
                      </a:lnTo>
                      <a:lnTo>
                        <a:pt x="217087" y="460992"/>
                      </a:lnTo>
                      <a:lnTo>
                        <a:pt x="220301" y="459884"/>
                      </a:lnTo>
                      <a:lnTo>
                        <a:pt x="221077" y="458665"/>
                      </a:lnTo>
                      <a:lnTo>
                        <a:pt x="220633" y="456892"/>
                      </a:lnTo>
                      <a:lnTo>
                        <a:pt x="220301" y="455562"/>
                      </a:lnTo>
                      <a:lnTo>
                        <a:pt x="222074" y="452570"/>
                      </a:lnTo>
                      <a:lnTo>
                        <a:pt x="229609" y="451794"/>
                      </a:lnTo>
                      <a:lnTo>
                        <a:pt x="232601" y="450132"/>
                      </a:lnTo>
                      <a:lnTo>
                        <a:pt x="233044" y="448581"/>
                      </a:lnTo>
                      <a:lnTo>
                        <a:pt x="232823" y="446808"/>
                      </a:lnTo>
                      <a:lnTo>
                        <a:pt x="232601" y="445367"/>
                      </a:lnTo>
                      <a:lnTo>
                        <a:pt x="232601" y="444481"/>
                      </a:lnTo>
                      <a:lnTo>
                        <a:pt x="233488" y="443705"/>
                      </a:lnTo>
                      <a:lnTo>
                        <a:pt x="236812" y="443040"/>
                      </a:lnTo>
                      <a:lnTo>
                        <a:pt x="238918" y="441710"/>
                      </a:lnTo>
                      <a:lnTo>
                        <a:pt x="240359" y="440270"/>
                      </a:lnTo>
                      <a:lnTo>
                        <a:pt x="241134" y="438275"/>
                      </a:lnTo>
                      <a:lnTo>
                        <a:pt x="241356" y="434951"/>
                      </a:lnTo>
                      <a:lnTo>
                        <a:pt x="240802" y="432291"/>
                      </a:lnTo>
                      <a:lnTo>
                        <a:pt x="239250" y="426640"/>
                      </a:lnTo>
                      <a:lnTo>
                        <a:pt x="239361" y="423869"/>
                      </a:lnTo>
                      <a:lnTo>
                        <a:pt x="240580" y="421542"/>
                      </a:lnTo>
                      <a:lnTo>
                        <a:pt x="242575" y="420212"/>
                      </a:lnTo>
                      <a:lnTo>
                        <a:pt x="262300" y="415004"/>
                      </a:lnTo>
                      <a:lnTo>
                        <a:pt x="265181" y="413674"/>
                      </a:lnTo>
                      <a:lnTo>
                        <a:pt x="265403" y="410571"/>
                      </a:lnTo>
                      <a:lnTo>
                        <a:pt x="263408" y="403368"/>
                      </a:lnTo>
                      <a:lnTo>
                        <a:pt x="263076" y="399379"/>
                      </a:lnTo>
                      <a:lnTo>
                        <a:pt x="263962" y="396830"/>
                      </a:lnTo>
                      <a:lnTo>
                        <a:pt x="267841" y="392397"/>
                      </a:lnTo>
                      <a:lnTo>
                        <a:pt x="270500" y="388075"/>
                      </a:lnTo>
                      <a:lnTo>
                        <a:pt x="271830" y="384197"/>
                      </a:lnTo>
                      <a:lnTo>
                        <a:pt x="271165" y="380651"/>
                      </a:lnTo>
                      <a:lnTo>
                        <a:pt x="268284" y="377880"/>
                      </a:lnTo>
                      <a:lnTo>
                        <a:pt x="264516" y="374334"/>
                      </a:lnTo>
                      <a:lnTo>
                        <a:pt x="264405" y="374334"/>
                      </a:lnTo>
                      <a:lnTo>
                        <a:pt x="262522" y="371675"/>
                      </a:lnTo>
                      <a:lnTo>
                        <a:pt x="262411" y="369458"/>
                      </a:lnTo>
                      <a:lnTo>
                        <a:pt x="263297" y="367132"/>
                      </a:lnTo>
                      <a:lnTo>
                        <a:pt x="263962" y="364250"/>
                      </a:lnTo>
                      <a:lnTo>
                        <a:pt x="263851" y="361591"/>
                      </a:lnTo>
                      <a:lnTo>
                        <a:pt x="261857" y="353834"/>
                      </a:lnTo>
                      <a:lnTo>
                        <a:pt x="260859" y="347849"/>
                      </a:lnTo>
                      <a:lnTo>
                        <a:pt x="261635" y="343306"/>
                      </a:lnTo>
                      <a:lnTo>
                        <a:pt x="263962" y="339649"/>
                      </a:lnTo>
                      <a:lnTo>
                        <a:pt x="272384" y="333997"/>
                      </a:lnTo>
                      <a:lnTo>
                        <a:pt x="276374" y="332446"/>
                      </a:lnTo>
                      <a:lnTo>
                        <a:pt x="278590" y="331671"/>
                      </a:lnTo>
                      <a:lnTo>
                        <a:pt x="288452" y="326019"/>
                      </a:lnTo>
                      <a:lnTo>
                        <a:pt x="290779" y="326019"/>
                      </a:lnTo>
                      <a:lnTo>
                        <a:pt x="290890" y="326019"/>
                      </a:lnTo>
                      <a:lnTo>
                        <a:pt x="292774" y="328346"/>
                      </a:lnTo>
                      <a:lnTo>
                        <a:pt x="293550" y="331893"/>
                      </a:lnTo>
                      <a:lnTo>
                        <a:pt x="293550" y="345744"/>
                      </a:lnTo>
                      <a:lnTo>
                        <a:pt x="293328" y="347628"/>
                      </a:lnTo>
                      <a:lnTo>
                        <a:pt x="292663" y="349180"/>
                      </a:lnTo>
                      <a:lnTo>
                        <a:pt x="291666" y="350731"/>
                      </a:lnTo>
                      <a:lnTo>
                        <a:pt x="290890" y="352282"/>
                      </a:lnTo>
                      <a:lnTo>
                        <a:pt x="290890" y="354056"/>
                      </a:lnTo>
                      <a:lnTo>
                        <a:pt x="292774" y="355717"/>
                      </a:lnTo>
                      <a:lnTo>
                        <a:pt x="295323" y="354166"/>
                      </a:lnTo>
                      <a:lnTo>
                        <a:pt x="299423" y="349623"/>
                      </a:lnTo>
                      <a:lnTo>
                        <a:pt x="300863" y="349069"/>
                      </a:lnTo>
                      <a:lnTo>
                        <a:pt x="301639" y="349290"/>
                      </a:lnTo>
                      <a:lnTo>
                        <a:pt x="302194" y="349069"/>
                      </a:lnTo>
                      <a:lnTo>
                        <a:pt x="302969" y="346963"/>
                      </a:lnTo>
                      <a:lnTo>
                        <a:pt x="302969" y="345523"/>
                      </a:lnTo>
                      <a:lnTo>
                        <a:pt x="302415" y="342198"/>
                      </a:lnTo>
                      <a:lnTo>
                        <a:pt x="302859" y="340204"/>
                      </a:lnTo>
                      <a:lnTo>
                        <a:pt x="304853" y="336879"/>
                      </a:lnTo>
                      <a:lnTo>
                        <a:pt x="306404" y="337433"/>
                      </a:lnTo>
                      <a:lnTo>
                        <a:pt x="309064" y="343084"/>
                      </a:lnTo>
                      <a:lnTo>
                        <a:pt x="311059" y="346077"/>
                      </a:lnTo>
                      <a:lnTo>
                        <a:pt x="312499" y="345966"/>
                      </a:lnTo>
                      <a:lnTo>
                        <a:pt x="317486" y="338430"/>
                      </a:lnTo>
                      <a:lnTo>
                        <a:pt x="319591" y="336103"/>
                      </a:lnTo>
                      <a:lnTo>
                        <a:pt x="321808" y="334773"/>
                      </a:lnTo>
                      <a:lnTo>
                        <a:pt x="321918" y="334773"/>
                      </a:lnTo>
                      <a:lnTo>
                        <a:pt x="324578" y="335217"/>
                      </a:lnTo>
                      <a:lnTo>
                        <a:pt x="325243" y="336214"/>
                      </a:lnTo>
                      <a:lnTo>
                        <a:pt x="325354" y="337322"/>
                      </a:lnTo>
                      <a:lnTo>
                        <a:pt x="325132" y="338430"/>
                      </a:lnTo>
                      <a:lnTo>
                        <a:pt x="324578" y="339538"/>
                      </a:lnTo>
                      <a:lnTo>
                        <a:pt x="323913" y="340869"/>
                      </a:lnTo>
                      <a:lnTo>
                        <a:pt x="323691" y="342087"/>
                      </a:lnTo>
                      <a:lnTo>
                        <a:pt x="323913" y="343306"/>
                      </a:lnTo>
                      <a:lnTo>
                        <a:pt x="324578" y="344525"/>
                      </a:lnTo>
                      <a:lnTo>
                        <a:pt x="326240" y="345190"/>
                      </a:lnTo>
                      <a:lnTo>
                        <a:pt x="329898" y="345966"/>
                      </a:lnTo>
                      <a:lnTo>
                        <a:pt x="331448" y="346520"/>
                      </a:lnTo>
                      <a:lnTo>
                        <a:pt x="333000" y="347960"/>
                      </a:lnTo>
                      <a:lnTo>
                        <a:pt x="334552" y="351506"/>
                      </a:lnTo>
                      <a:lnTo>
                        <a:pt x="336103" y="353612"/>
                      </a:lnTo>
                      <a:lnTo>
                        <a:pt x="337876" y="354720"/>
                      </a:lnTo>
                      <a:lnTo>
                        <a:pt x="339871" y="354942"/>
                      </a:lnTo>
                      <a:lnTo>
                        <a:pt x="341754" y="354166"/>
                      </a:lnTo>
                      <a:lnTo>
                        <a:pt x="343195" y="352615"/>
                      </a:lnTo>
                      <a:lnTo>
                        <a:pt x="344082" y="349955"/>
                      </a:lnTo>
                      <a:lnTo>
                        <a:pt x="343528" y="345966"/>
                      </a:lnTo>
                      <a:lnTo>
                        <a:pt x="344192" y="344969"/>
                      </a:lnTo>
                      <a:lnTo>
                        <a:pt x="347406" y="344858"/>
                      </a:lnTo>
                      <a:lnTo>
                        <a:pt x="349733" y="343971"/>
                      </a:lnTo>
                      <a:lnTo>
                        <a:pt x="350952" y="341533"/>
                      </a:lnTo>
                      <a:lnTo>
                        <a:pt x="350952" y="336990"/>
                      </a:lnTo>
                      <a:lnTo>
                        <a:pt x="352504" y="339538"/>
                      </a:lnTo>
                      <a:lnTo>
                        <a:pt x="358377" y="345190"/>
                      </a:lnTo>
                      <a:lnTo>
                        <a:pt x="360815" y="348958"/>
                      </a:lnTo>
                      <a:lnTo>
                        <a:pt x="361369" y="350288"/>
                      </a:lnTo>
                      <a:lnTo>
                        <a:pt x="361480" y="351728"/>
                      </a:lnTo>
                      <a:lnTo>
                        <a:pt x="361480" y="354942"/>
                      </a:lnTo>
                      <a:lnTo>
                        <a:pt x="361702" y="356050"/>
                      </a:lnTo>
                      <a:lnTo>
                        <a:pt x="363917" y="358599"/>
                      </a:lnTo>
                      <a:lnTo>
                        <a:pt x="366134" y="358266"/>
                      </a:lnTo>
                      <a:lnTo>
                        <a:pt x="370345" y="354499"/>
                      </a:lnTo>
                      <a:lnTo>
                        <a:pt x="372339" y="353390"/>
                      </a:lnTo>
                      <a:lnTo>
                        <a:pt x="374224" y="352947"/>
                      </a:lnTo>
                      <a:lnTo>
                        <a:pt x="387632" y="353723"/>
                      </a:lnTo>
                      <a:lnTo>
                        <a:pt x="392619" y="352836"/>
                      </a:lnTo>
                      <a:lnTo>
                        <a:pt x="395611" y="349955"/>
                      </a:lnTo>
                      <a:lnTo>
                        <a:pt x="398270" y="344858"/>
                      </a:lnTo>
                      <a:lnTo>
                        <a:pt x="396830" y="343971"/>
                      </a:lnTo>
                      <a:close/>
                    </a:path>
                  </a:pathLst>
                </a:custGeom>
                <a:solidFill>
                  <a:srgbClr val="F4E3D4"/>
                </a:solidFill>
                <a:ln w="110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37B98FAF-6D89-E370-D74A-06904892C37F}"/>
                    </a:ext>
                  </a:extLst>
                </p:cNvPr>
                <p:cNvSpPr/>
                <p:nvPr/>
              </p:nvSpPr>
              <p:spPr>
                <a:xfrm>
                  <a:off x="9715664" y="3923124"/>
                  <a:ext cx="398270" cy="501107"/>
                </a:xfrm>
                <a:custGeom>
                  <a:avLst/>
                  <a:gdLst>
                    <a:gd name="connsiteX0" fmla="*/ 396830 w 398270"/>
                    <a:gd name="connsiteY0" fmla="*/ 343971 h 501107"/>
                    <a:gd name="connsiteX1" fmla="*/ 394946 w 398270"/>
                    <a:gd name="connsiteY1" fmla="*/ 343639 h 501107"/>
                    <a:gd name="connsiteX2" fmla="*/ 393284 w 398270"/>
                    <a:gd name="connsiteY2" fmla="*/ 343860 h 501107"/>
                    <a:gd name="connsiteX3" fmla="*/ 392176 w 398270"/>
                    <a:gd name="connsiteY3" fmla="*/ 344858 h 501107"/>
                    <a:gd name="connsiteX4" fmla="*/ 390180 w 398270"/>
                    <a:gd name="connsiteY4" fmla="*/ 342641 h 501107"/>
                    <a:gd name="connsiteX5" fmla="*/ 384972 w 398270"/>
                    <a:gd name="connsiteY5" fmla="*/ 338430 h 501107"/>
                    <a:gd name="connsiteX6" fmla="*/ 385859 w 398270"/>
                    <a:gd name="connsiteY6" fmla="*/ 337100 h 501107"/>
                    <a:gd name="connsiteX7" fmla="*/ 384529 w 398270"/>
                    <a:gd name="connsiteY7" fmla="*/ 334219 h 501107"/>
                    <a:gd name="connsiteX8" fmla="*/ 383754 w 398270"/>
                    <a:gd name="connsiteY8" fmla="*/ 333222 h 501107"/>
                    <a:gd name="connsiteX9" fmla="*/ 382867 w 398270"/>
                    <a:gd name="connsiteY9" fmla="*/ 332446 h 501107"/>
                    <a:gd name="connsiteX10" fmla="*/ 382202 w 398270"/>
                    <a:gd name="connsiteY10" fmla="*/ 332446 h 501107"/>
                    <a:gd name="connsiteX11" fmla="*/ 380761 w 398270"/>
                    <a:gd name="connsiteY11" fmla="*/ 333332 h 501107"/>
                    <a:gd name="connsiteX12" fmla="*/ 380097 w 398270"/>
                    <a:gd name="connsiteY12" fmla="*/ 333554 h 501107"/>
                    <a:gd name="connsiteX13" fmla="*/ 379654 w 398270"/>
                    <a:gd name="connsiteY13" fmla="*/ 333222 h 501107"/>
                    <a:gd name="connsiteX14" fmla="*/ 379099 w 398270"/>
                    <a:gd name="connsiteY14" fmla="*/ 331671 h 501107"/>
                    <a:gd name="connsiteX15" fmla="*/ 378878 w 398270"/>
                    <a:gd name="connsiteY15" fmla="*/ 331227 h 501107"/>
                    <a:gd name="connsiteX16" fmla="*/ 373891 w 398270"/>
                    <a:gd name="connsiteY16" fmla="*/ 329122 h 501107"/>
                    <a:gd name="connsiteX17" fmla="*/ 372339 w 398270"/>
                    <a:gd name="connsiteY17" fmla="*/ 327238 h 501107"/>
                    <a:gd name="connsiteX18" fmla="*/ 371896 w 398270"/>
                    <a:gd name="connsiteY18" fmla="*/ 323470 h 501107"/>
                    <a:gd name="connsiteX19" fmla="*/ 373891 w 398270"/>
                    <a:gd name="connsiteY19" fmla="*/ 323360 h 501107"/>
                    <a:gd name="connsiteX20" fmla="*/ 376439 w 398270"/>
                    <a:gd name="connsiteY20" fmla="*/ 322806 h 501107"/>
                    <a:gd name="connsiteX21" fmla="*/ 377659 w 398270"/>
                    <a:gd name="connsiteY21" fmla="*/ 319259 h 501107"/>
                    <a:gd name="connsiteX22" fmla="*/ 377437 w 398270"/>
                    <a:gd name="connsiteY22" fmla="*/ 317708 h 501107"/>
                    <a:gd name="connsiteX23" fmla="*/ 375996 w 398270"/>
                    <a:gd name="connsiteY23" fmla="*/ 314383 h 501107"/>
                    <a:gd name="connsiteX24" fmla="*/ 375664 w 398270"/>
                    <a:gd name="connsiteY24" fmla="*/ 312721 h 501107"/>
                    <a:gd name="connsiteX25" fmla="*/ 375664 w 398270"/>
                    <a:gd name="connsiteY25" fmla="*/ 310505 h 501107"/>
                    <a:gd name="connsiteX26" fmla="*/ 376107 w 398270"/>
                    <a:gd name="connsiteY26" fmla="*/ 308954 h 501107"/>
                    <a:gd name="connsiteX27" fmla="*/ 376661 w 398270"/>
                    <a:gd name="connsiteY27" fmla="*/ 307513 h 501107"/>
                    <a:gd name="connsiteX28" fmla="*/ 377104 w 398270"/>
                    <a:gd name="connsiteY28" fmla="*/ 305518 h 501107"/>
                    <a:gd name="connsiteX29" fmla="*/ 377991 w 398270"/>
                    <a:gd name="connsiteY29" fmla="*/ 295323 h 501107"/>
                    <a:gd name="connsiteX30" fmla="*/ 377880 w 398270"/>
                    <a:gd name="connsiteY30" fmla="*/ 292220 h 501107"/>
                    <a:gd name="connsiteX31" fmla="*/ 377326 w 398270"/>
                    <a:gd name="connsiteY31" fmla="*/ 291002 h 501107"/>
                    <a:gd name="connsiteX32" fmla="*/ 376107 w 398270"/>
                    <a:gd name="connsiteY32" fmla="*/ 288563 h 501107"/>
                    <a:gd name="connsiteX33" fmla="*/ 375664 w 398270"/>
                    <a:gd name="connsiteY33" fmla="*/ 287455 h 501107"/>
                    <a:gd name="connsiteX34" fmla="*/ 375553 w 398270"/>
                    <a:gd name="connsiteY34" fmla="*/ 285904 h 501107"/>
                    <a:gd name="connsiteX35" fmla="*/ 375553 w 398270"/>
                    <a:gd name="connsiteY35" fmla="*/ 282358 h 501107"/>
                    <a:gd name="connsiteX36" fmla="*/ 375221 w 398270"/>
                    <a:gd name="connsiteY36" fmla="*/ 281250 h 501107"/>
                    <a:gd name="connsiteX37" fmla="*/ 374002 w 398270"/>
                    <a:gd name="connsiteY37" fmla="*/ 280585 h 501107"/>
                    <a:gd name="connsiteX38" fmla="*/ 372893 w 398270"/>
                    <a:gd name="connsiteY38" fmla="*/ 281028 h 501107"/>
                    <a:gd name="connsiteX39" fmla="*/ 371896 w 398270"/>
                    <a:gd name="connsiteY39" fmla="*/ 281804 h 501107"/>
                    <a:gd name="connsiteX40" fmla="*/ 370899 w 398270"/>
                    <a:gd name="connsiteY40" fmla="*/ 281693 h 501107"/>
                    <a:gd name="connsiteX41" fmla="*/ 370345 w 398270"/>
                    <a:gd name="connsiteY41" fmla="*/ 280806 h 501107"/>
                    <a:gd name="connsiteX42" fmla="*/ 369458 w 398270"/>
                    <a:gd name="connsiteY42" fmla="*/ 277815 h 501107"/>
                    <a:gd name="connsiteX43" fmla="*/ 368904 w 398270"/>
                    <a:gd name="connsiteY43" fmla="*/ 276595 h 501107"/>
                    <a:gd name="connsiteX44" fmla="*/ 365691 w 398270"/>
                    <a:gd name="connsiteY44" fmla="*/ 273936 h 501107"/>
                    <a:gd name="connsiteX45" fmla="*/ 362477 w 398270"/>
                    <a:gd name="connsiteY45" fmla="*/ 273493 h 501107"/>
                    <a:gd name="connsiteX46" fmla="*/ 359152 w 398270"/>
                    <a:gd name="connsiteY46" fmla="*/ 273825 h 501107"/>
                    <a:gd name="connsiteX47" fmla="*/ 355496 w 398270"/>
                    <a:gd name="connsiteY47" fmla="*/ 273271 h 501107"/>
                    <a:gd name="connsiteX48" fmla="*/ 353501 w 398270"/>
                    <a:gd name="connsiteY48" fmla="*/ 271719 h 501107"/>
                    <a:gd name="connsiteX49" fmla="*/ 350841 w 398270"/>
                    <a:gd name="connsiteY49" fmla="*/ 267398 h 501107"/>
                    <a:gd name="connsiteX50" fmla="*/ 348957 w 398270"/>
                    <a:gd name="connsiteY50" fmla="*/ 265624 h 501107"/>
                    <a:gd name="connsiteX51" fmla="*/ 347185 w 398270"/>
                    <a:gd name="connsiteY51" fmla="*/ 264960 h 501107"/>
                    <a:gd name="connsiteX52" fmla="*/ 343528 w 398270"/>
                    <a:gd name="connsiteY52" fmla="*/ 264627 h 501107"/>
                    <a:gd name="connsiteX53" fmla="*/ 341644 w 398270"/>
                    <a:gd name="connsiteY53" fmla="*/ 263963 h 501107"/>
                    <a:gd name="connsiteX54" fmla="*/ 340757 w 398270"/>
                    <a:gd name="connsiteY54" fmla="*/ 263076 h 501107"/>
                    <a:gd name="connsiteX55" fmla="*/ 338874 w 398270"/>
                    <a:gd name="connsiteY55" fmla="*/ 261081 h 501107"/>
                    <a:gd name="connsiteX56" fmla="*/ 337876 w 398270"/>
                    <a:gd name="connsiteY56" fmla="*/ 260527 h 501107"/>
                    <a:gd name="connsiteX57" fmla="*/ 334995 w 398270"/>
                    <a:gd name="connsiteY57" fmla="*/ 260749 h 501107"/>
                    <a:gd name="connsiteX58" fmla="*/ 334330 w 398270"/>
                    <a:gd name="connsiteY58" fmla="*/ 260638 h 501107"/>
                    <a:gd name="connsiteX59" fmla="*/ 333333 w 398270"/>
                    <a:gd name="connsiteY59" fmla="*/ 258754 h 501107"/>
                    <a:gd name="connsiteX60" fmla="*/ 333554 w 398270"/>
                    <a:gd name="connsiteY60" fmla="*/ 256648 h 501107"/>
                    <a:gd name="connsiteX61" fmla="*/ 333554 w 398270"/>
                    <a:gd name="connsiteY61" fmla="*/ 256205 h 501107"/>
                    <a:gd name="connsiteX62" fmla="*/ 334108 w 398270"/>
                    <a:gd name="connsiteY62" fmla="*/ 253989 h 501107"/>
                    <a:gd name="connsiteX63" fmla="*/ 334995 w 398270"/>
                    <a:gd name="connsiteY63" fmla="*/ 247894 h 501107"/>
                    <a:gd name="connsiteX64" fmla="*/ 336213 w 398270"/>
                    <a:gd name="connsiteY64" fmla="*/ 246011 h 501107"/>
                    <a:gd name="connsiteX65" fmla="*/ 337543 w 398270"/>
                    <a:gd name="connsiteY65" fmla="*/ 244459 h 501107"/>
                    <a:gd name="connsiteX66" fmla="*/ 338430 w 398270"/>
                    <a:gd name="connsiteY66" fmla="*/ 242243 h 501107"/>
                    <a:gd name="connsiteX67" fmla="*/ 338319 w 398270"/>
                    <a:gd name="connsiteY67" fmla="*/ 239694 h 501107"/>
                    <a:gd name="connsiteX68" fmla="*/ 337433 w 398270"/>
                    <a:gd name="connsiteY68" fmla="*/ 237478 h 501107"/>
                    <a:gd name="connsiteX69" fmla="*/ 336213 w 398270"/>
                    <a:gd name="connsiteY69" fmla="*/ 235704 h 501107"/>
                    <a:gd name="connsiteX70" fmla="*/ 334663 w 398270"/>
                    <a:gd name="connsiteY70" fmla="*/ 234596 h 501107"/>
                    <a:gd name="connsiteX71" fmla="*/ 332557 w 398270"/>
                    <a:gd name="connsiteY71" fmla="*/ 234818 h 501107"/>
                    <a:gd name="connsiteX72" fmla="*/ 331227 w 398270"/>
                    <a:gd name="connsiteY72" fmla="*/ 236702 h 501107"/>
                    <a:gd name="connsiteX73" fmla="*/ 330230 w 398270"/>
                    <a:gd name="connsiteY73" fmla="*/ 238807 h 501107"/>
                    <a:gd name="connsiteX74" fmla="*/ 329011 w 398270"/>
                    <a:gd name="connsiteY74" fmla="*/ 239804 h 501107"/>
                    <a:gd name="connsiteX75" fmla="*/ 328013 w 398270"/>
                    <a:gd name="connsiteY75" fmla="*/ 238807 h 501107"/>
                    <a:gd name="connsiteX76" fmla="*/ 324578 w 398270"/>
                    <a:gd name="connsiteY76" fmla="*/ 232380 h 501107"/>
                    <a:gd name="connsiteX77" fmla="*/ 324357 w 398270"/>
                    <a:gd name="connsiteY77" fmla="*/ 231826 h 501107"/>
                    <a:gd name="connsiteX78" fmla="*/ 324246 w 398270"/>
                    <a:gd name="connsiteY78" fmla="*/ 231272 h 501107"/>
                    <a:gd name="connsiteX79" fmla="*/ 324357 w 398270"/>
                    <a:gd name="connsiteY79" fmla="*/ 230828 h 501107"/>
                    <a:gd name="connsiteX80" fmla="*/ 324578 w 398270"/>
                    <a:gd name="connsiteY80" fmla="*/ 230274 h 501107"/>
                    <a:gd name="connsiteX81" fmla="*/ 327681 w 398270"/>
                    <a:gd name="connsiteY81" fmla="*/ 229942 h 501107"/>
                    <a:gd name="connsiteX82" fmla="*/ 330119 w 398270"/>
                    <a:gd name="connsiteY82" fmla="*/ 229277 h 501107"/>
                    <a:gd name="connsiteX83" fmla="*/ 331781 w 398270"/>
                    <a:gd name="connsiteY83" fmla="*/ 227283 h 501107"/>
                    <a:gd name="connsiteX84" fmla="*/ 332446 w 398270"/>
                    <a:gd name="connsiteY84" fmla="*/ 223182 h 501107"/>
                    <a:gd name="connsiteX85" fmla="*/ 331338 w 398270"/>
                    <a:gd name="connsiteY85" fmla="*/ 214539 h 501107"/>
                    <a:gd name="connsiteX86" fmla="*/ 331670 w 398270"/>
                    <a:gd name="connsiteY86" fmla="*/ 210882 h 501107"/>
                    <a:gd name="connsiteX87" fmla="*/ 334552 w 398270"/>
                    <a:gd name="connsiteY87" fmla="*/ 209441 h 501107"/>
                    <a:gd name="connsiteX88" fmla="*/ 335770 w 398270"/>
                    <a:gd name="connsiteY88" fmla="*/ 206560 h 501107"/>
                    <a:gd name="connsiteX89" fmla="*/ 335770 w 398270"/>
                    <a:gd name="connsiteY89" fmla="*/ 202681 h 501107"/>
                    <a:gd name="connsiteX90" fmla="*/ 334663 w 398270"/>
                    <a:gd name="connsiteY90" fmla="*/ 198803 h 501107"/>
                    <a:gd name="connsiteX91" fmla="*/ 333111 w 398270"/>
                    <a:gd name="connsiteY91" fmla="*/ 195922 h 501107"/>
                    <a:gd name="connsiteX92" fmla="*/ 331227 w 398270"/>
                    <a:gd name="connsiteY92" fmla="*/ 194259 h 501107"/>
                    <a:gd name="connsiteX93" fmla="*/ 329122 w 398270"/>
                    <a:gd name="connsiteY93" fmla="*/ 193484 h 501107"/>
                    <a:gd name="connsiteX94" fmla="*/ 326905 w 398270"/>
                    <a:gd name="connsiteY94" fmla="*/ 193262 h 501107"/>
                    <a:gd name="connsiteX95" fmla="*/ 324578 w 398270"/>
                    <a:gd name="connsiteY95" fmla="*/ 193594 h 501107"/>
                    <a:gd name="connsiteX96" fmla="*/ 323359 w 398270"/>
                    <a:gd name="connsiteY96" fmla="*/ 196144 h 501107"/>
                    <a:gd name="connsiteX97" fmla="*/ 322916 w 398270"/>
                    <a:gd name="connsiteY97" fmla="*/ 198692 h 501107"/>
                    <a:gd name="connsiteX98" fmla="*/ 322140 w 398270"/>
                    <a:gd name="connsiteY98" fmla="*/ 201019 h 501107"/>
                    <a:gd name="connsiteX99" fmla="*/ 320146 w 398270"/>
                    <a:gd name="connsiteY99" fmla="*/ 202903 h 501107"/>
                    <a:gd name="connsiteX100" fmla="*/ 318261 w 398270"/>
                    <a:gd name="connsiteY100" fmla="*/ 203457 h 501107"/>
                    <a:gd name="connsiteX101" fmla="*/ 316489 w 398270"/>
                    <a:gd name="connsiteY101" fmla="*/ 203346 h 501107"/>
                    <a:gd name="connsiteX102" fmla="*/ 314715 w 398270"/>
                    <a:gd name="connsiteY102" fmla="*/ 202460 h 501107"/>
                    <a:gd name="connsiteX103" fmla="*/ 313275 w 398270"/>
                    <a:gd name="connsiteY103" fmla="*/ 201130 h 501107"/>
                    <a:gd name="connsiteX104" fmla="*/ 312056 w 398270"/>
                    <a:gd name="connsiteY104" fmla="*/ 199246 h 501107"/>
                    <a:gd name="connsiteX105" fmla="*/ 311724 w 398270"/>
                    <a:gd name="connsiteY105" fmla="*/ 198581 h 501107"/>
                    <a:gd name="connsiteX106" fmla="*/ 311391 w 398270"/>
                    <a:gd name="connsiteY106" fmla="*/ 196254 h 501107"/>
                    <a:gd name="connsiteX107" fmla="*/ 311280 w 398270"/>
                    <a:gd name="connsiteY107" fmla="*/ 193816 h 501107"/>
                    <a:gd name="connsiteX108" fmla="*/ 310726 w 398270"/>
                    <a:gd name="connsiteY108" fmla="*/ 191157 h 501107"/>
                    <a:gd name="connsiteX109" fmla="*/ 309285 w 398270"/>
                    <a:gd name="connsiteY109" fmla="*/ 188940 h 501107"/>
                    <a:gd name="connsiteX110" fmla="*/ 307513 w 398270"/>
                    <a:gd name="connsiteY110" fmla="*/ 188165 h 501107"/>
                    <a:gd name="connsiteX111" fmla="*/ 305739 w 398270"/>
                    <a:gd name="connsiteY111" fmla="*/ 187833 h 501107"/>
                    <a:gd name="connsiteX112" fmla="*/ 304188 w 398270"/>
                    <a:gd name="connsiteY112" fmla="*/ 186946 h 501107"/>
                    <a:gd name="connsiteX113" fmla="*/ 303191 w 398270"/>
                    <a:gd name="connsiteY113" fmla="*/ 185172 h 501107"/>
                    <a:gd name="connsiteX114" fmla="*/ 302748 w 398270"/>
                    <a:gd name="connsiteY114" fmla="*/ 183178 h 501107"/>
                    <a:gd name="connsiteX115" fmla="*/ 301972 w 398270"/>
                    <a:gd name="connsiteY115" fmla="*/ 181405 h 501107"/>
                    <a:gd name="connsiteX116" fmla="*/ 298426 w 398270"/>
                    <a:gd name="connsiteY116" fmla="*/ 179078 h 501107"/>
                    <a:gd name="connsiteX117" fmla="*/ 296431 w 398270"/>
                    <a:gd name="connsiteY117" fmla="*/ 175532 h 501107"/>
                    <a:gd name="connsiteX118" fmla="*/ 294769 w 398270"/>
                    <a:gd name="connsiteY118" fmla="*/ 174645 h 501107"/>
                    <a:gd name="connsiteX119" fmla="*/ 292885 w 398270"/>
                    <a:gd name="connsiteY119" fmla="*/ 175532 h 501107"/>
                    <a:gd name="connsiteX120" fmla="*/ 291887 w 398270"/>
                    <a:gd name="connsiteY120" fmla="*/ 177305 h 501107"/>
                    <a:gd name="connsiteX121" fmla="*/ 290668 w 398270"/>
                    <a:gd name="connsiteY121" fmla="*/ 178302 h 501107"/>
                    <a:gd name="connsiteX122" fmla="*/ 288674 w 398270"/>
                    <a:gd name="connsiteY122" fmla="*/ 176640 h 501107"/>
                    <a:gd name="connsiteX123" fmla="*/ 287676 w 398270"/>
                    <a:gd name="connsiteY123" fmla="*/ 174867 h 501107"/>
                    <a:gd name="connsiteX124" fmla="*/ 285904 w 398270"/>
                    <a:gd name="connsiteY124" fmla="*/ 169880 h 501107"/>
                    <a:gd name="connsiteX125" fmla="*/ 285571 w 398270"/>
                    <a:gd name="connsiteY125" fmla="*/ 169215 h 501107"/>
                    <a:gd name="connsiteX126" fmla="*/ 284906 w 398270"/>
                    <a:gd name="connsiteY126" fmla="*/ 167774 h 501107"/>
                    <a:gd name="connsiteX127" fmla="*/ 284906 w 398270"/>
                    <a:gd name="connsiteY127" fmla="*/ 167774 h 501107"/>
                    <a:gd name="connsiteX128" fmla="*/ 284796 w 398270"/>
                    <a:gd name="connsiteY128" fmla="*/ 167664 h 501107"/>
                    <a:gd name="connsiteX129" fmla="*/ 284796 w 398270"/>
                    <a:gd name="connsiteY129" fmla="*/ 167664 h 501107"/>
                    <a:gd name="connsiteX130" fmla="*/ 283355 w 398270"/>
                    <a:gd name="connsiteY130" fmla="*/ 161015 h 501107"/>
                    <a:gd name="connsiteX131" fmla="*/ 284796 w 398270"/>
                    <a:gd name="connsiteY131" fmla="*/ 156583 h 501107"/>
                    <a:gd name="connsiteX132" fmla="*/ 287787 w 398270"/>
                    <a:gd name="connsiteY132" fmla="*/ 152704 h 501107"/>
                    <a:gd name="connsiteX133" fmla="*/ 290668 w 398270"/>
                    <a:gd name="connsiteY133" fmla="*/ 147606 h 501107"/>
                    <a:gd name="connsiteX134" fmla="*/ 291887 w 398270"/>
                    <a:gd name="connsiteY134" fmla="*/ 141290 h 501107"/>
                    <a:gd name="connsiteX135" fmla="*/ 291777 w 398270"/>
                    <a:gd name="connsiteY135" fmla="*/ 135305 h 501107"/>
                    <a:gd name="connsiteX136" fmla="*/ 292331 w 398270"/>
                    <a:gd name="connsiteY136" fmla="*/ 130097 h 501107"/>
                    <a:gd name="connsiteX137" fmla="*/ 295766 w 398270"/>
                    <a:gd name="connsiteY137" fmla="*/ 125776 h 501107"/>
                    <a:gd name="connsiteX138" fmla="*/ 297096 w 398270"/>
                    <a:gd name="connsiteY138" fmla="*/ 123670 h 501107"/>
                    <a:gd name="connsiteX139" fmla="*/ 296653 w 398270"/>
                    <a:gd name="connsiteY139" fmla="*/ 121786 h 501107"/>
                    <a:gd name="connsiteX140" fmla="*/ 295212 w 398270"/>
                    <a:gd name="connsiteY140" fmla="*/ 120457 h 501107"/>
                    <a:gd name="connsiteX141" fmla="*/ 291333 w 398270"/>
                    <a:gd name="connsiteY141" fmla="*/ 119016 h 501107"/>
                    <a:gd name="connsiteX142" fmla="*/ 290225 w 398270"/>
                    <a:gd name="connsiteY142" fmla="*/ 117907 h 501107"/>
                    <a:gd name="connsiteX143" fmla="*/ 290225 w 398270"/>
                    <a:gd name="connsiteY143" fmla="*/ 116135 h 501107"/>
                    <a:gd name="connsiteX144" fmla="*/ 291222 w 398270"/>
                    <a:gd name="connsiteY144" fmla="*/ 113142 h 501107"/>
                    <a:gd name="connsiteX145" fmla="*/ 292552 w 398270"/>
                    <a:gd name="connsiteY145" fmla="*/ 111259 h 501107"/>
                    <a:gd name="connsiteX146" fmla="*/ 294658 w 398270"/>
                    <a:gd name="connsiteY146" fmla="*/ 109042 h 501107"/>
                    <a:gd name="connsiteX147" fmla="*/ 296431 w 398270"/>
                    <a:gd name="connsiteY147" fmla="*/ 106605 h 501107"/>
                    <a:gd name="connsiteX148" fmla="*/ 296763 w 398270"/>
                    <a:gd name="connsiteY148" fmla="*/ 104277 h 501107"/>
                    <a:gd name="connsiteX149" fmla="*/ 295655 w 398270"/>
                    <a:gd name="connsiteY149" fmla="*/ 103502 h 501107"/>
                    <a:gd name="connsiteX150" fmla="*/ 291222 w 398270"/>
                    <a:gd name="connsiteY150" fmla="*/ 102172 h 501107"/>
                    <a:gd name="connsiteX151" fmla="*/ 289672 w 398270"/>
                    <a:gd name="connsiteY151" fmla="*/ 100953 h 501107"/>
                    <a:gd name="connsiteX152" fmla="*/ 288674 w 398270"/>
                    <a:gd name="connsiteY152" fmla="*/ 98404 h 501107"/>
                    <a:gd name="connsiteX153" fmla="*/ 287676 w 398270"/>
                    <a:gd name="connsiteY153" fmla="*/ 92642 h 501107"/>
                    <a:gd name="connsiteX154" fmla="*/ 286790 w 398270"/>
                    <a:gd name="connsiteY154" fmla="*/ 90093 h 501107"/>
                    <a:gd name="connsiteX155" fmla="*/ 285460 w 398270"/>
                    <a:gd name="connsiteY155" fmla="*/ 87877 h 501107"/>
                    <a:gd name="connsiteX156" fmla="*/ 284131 w 398270"/>
                    <a:gd name="connsiteY156" fmla="*/ 86547 h 501107"/>
                    <a:gd name="connsiteX157" fmla="*/ 282579 w 398270"/>
                    <a:gd name="connsiteY157" fmla="*/ 85993 h 501107"/>
                    <a:gd name="connsiteX158" fmla="*/ 280585 w 398270"/>
                    <a:gd name="connsiteY158" fmla="*/ 85882 h 501107"/>
                    <a:gd name="connsiteX159" fmla="*/ 276927 w 398270"/>
                    <a:gd name="connsiteY159" fmla="*/ 87655 h 501107"/>
                    <a:gd name="connsiteX160" fmla="*/ 272052 w 398270"/>
                    <a:gd name="connsiteY160" fmla="*/ 94193 h 501107"/>
                    <a:gd name="connsiteX161" fmla="*/ 267841 w 398270"/>
                    <a:gd name="connsiteY161" fmla="*/ 94969 h 501107"/>
                    <a:gd name="connsiteX162" fmla="*/ 264405 w 398270"/>
                    <a:gd name="connsiteY162" fmla="*/ 93528 h 501107"/>
                    <a:gd name="connsiteX163" fmla="*/ 262854 w 398270"/>
                    <a:gd name="connsiteY163" fmla="*/ 92309 h 501107"/>
                    <a:gd name="connsiteX164" fmla="*/ 260416 w 398270"/>
                    <a:gd name="connsiteY164" fmla="*/ 90425 h 501107"/>
                    <a:gd name="connsiteX165" fmla="*/ 256759 w 398270"/>
                    <a:gd name="connsiteY165" fmla="*/ 86436 h 501107"/>
                    <a:gd name="connsiteX166" fmla="*/ 254432 w 398270"/>
                    <a:gd name="connsiteY166" fmla="*/ 82447 h 501107"/>
                    <a:gd name="connsiteX167" fmla="*/ 253657 w 398270"/>
                    <a:gd name="connsiteY167" fmla="*/ 81228 h 501107"/>
                    <a:gd name="connsiteX168" fmla="*/ 251883 w 398270"/>
                    <a:gd name="connsiteY168" fmla="*/ 79455 h 501107"/>
                    <a:gd name="connsiteX169" fmla="*/ 251107 w 398270"/>
                    <a:gd name="connsiteY169" fmla="*/ 78347 h 501107"/>
                    <a:gd name="connsiteX170" fmla="*/ 250886 w 398270"/>
                    <a:gd name="connsiteY170" fmla="*/ 77349 h 501107"/>
                    <a:gd name="connsiteX171" fmla="*/ 250553 w 398270"/>
                    <a:gd name="connsiteY171" fmla="*/ 72917 h 501107"/>
                    <a:gd name="connsiteX172" fmla="*/ 248670 w 398270"/>
                    <a:gd name="connsiteY172" fmla="*/ 68484 h 501107"/>
                    <a:gd name="connsiteX173" fmla="*/ 248448 w 398270"/>
                    <a:gd name="connsiteY173" fmla="*/ 67376 h 501107"/>
                    <a:gd name="connsiteX174" fmla="*/ 248337 w 398270"/>
                    <a:gd name="connsiteY174" fmla="*/ 66157 h 501107"/>
                    <a:gd name="connsiteX175" fmla="*/ 248005 w 398270"/>
                    <a:gd name="connsiteY175" fmla="*/ 64938 h 501107"/>
                    <a:gd name="connsiteX176" fmla="*/ 247340 w 398270"/>
                    <a:gd name="connsiteY176" fmla="*/ 63608 h 501107"/>
                    <a:gd name="connsiteX177" fmla="*/ 244126 w 398270"/>
                    <a:gd name="connsiteY177" fmla="*/ 61503 h 501107"/>
                    <a:gd name="connsiteX178" fmla="*/ 240026 w 398270"/>
                    <a:gd name="connsiteY178" fmla="*/ 60727 h 501107"/>
                    <a:gd name="connsiteX179" fmla="*/ 232158 w 398270"/>
                    <a:gd name="connsiteY179" fmla="*/ 60616 h 501107"/>
                    <a:gd name="connsiteX180" fmla="*/ 221742 w 398270"/>
                    <a:gd name="connsiteY180" fmla="*/ 56294 h 501107"/>
                    <a:gd name="connsiteX181" fmla="*/ 218085 w 398270"/>
                    <a:gd name="connsiteY181" fmla="*/ 56183 h 501107"/>
                    <a:gd name="connsiteX182" fmla="*/ 215536 w 398270"/>
                    <a:gd name="connsiteY182" fmla="*/ 57292 h 501107"/>
                    <a:gd name="connsiteX183" fmla="*/ 213541 w 398270"/>
                    <a:gd name="connsiteY183" fmla="*/ 63386 h 501107"/>
                    <a:gd name="connsiteX184" fmla="*/ 213541 w 398270"/>
                    <a:gd name="connsiteY184" fmla="*/ 63497 h 501107"/>
                    <a:gd name="connsiteX185" fmla="*/ 213320 w 398270"/>
                    <a:gd name="connsiteY185" fmla="*/ 64051 h 501107"/>
                    <a:gd name="connsiteX186" fmla="*/ 212766 w 398270"/>
                    <a:gd name="connsiteY186" fmla="*/ 67044 h 501107"/>
                    <a:gd name="connsiteX187" fmla="*/ 212655 w 398270"/>
                    <a:gd name="connsiteY187" fmla="*/ 69925 h 501107"/>
                    <a:gd name="connsiteX188" fmla="*/ 212211 w 398270"/>
                    <a:gd name="connsiteY188" fmla="*/ 71476 h 501107"/>
                    <a:gd name="connsiteX189" fmla="*/ 211103 w 398270"/>
                    <a:gd name="connsiteY189" fmla="*/ 71587 h 501107"/>
                    <a:gd name="connsiteX190" fmla="*/ 208776 w 398270"/>
                    <a:gd name="connsiteY190" fmla="*/ 69925 h 501107"/>
                    <a:gd name="connsiteX191" fmla="*/ 207446 w 398270"/>
                    <a:gd name="connsiteY191" fmla="*/ 68484 h 501107"/>
                    <a:gd name="connsiteX192" fmla="*/ 204233 w 398270"/>
                    <a:gd name="connsiteY192" fmla="*/ 61835 h 501107"/>
                    <a:gd name="connsiteX193" fmla="*/ 206116 w 398270"/>
                    <a:gd name="connsiteY193" fmla="*/ 59730 h 501107"/>
                    <a:gd name="connsiteX194" fmla="*/ 206227 w 398270"/>
                    <a:gd name="connsiteY194" fmla="*/ 57181 h 501107"/>
                    <a:gd name="connsiteX195" fmla="*/ 205119 w 398270"/>
                    <a:gd name="connsiteY195" fmla="*/ 54854 h 501107"/>
                    <a:gd name="connsiteX196" fmla="*/ 203346 w 398270"/>
                    <a:gd name="connsiteY196" fmla="*/ 53635 h 501107"/>
                    <a:gd name="connsiteX197" fmla="*/ 200797 w 398270"/>
                    <a:gd name="connsiteY197" fmla="*/ 53967 h 501107"/>
                    <a:gd name="connsiteX198" fmla="*/ 199246 w 398270"/>
                    <a:gd name="connsiteY198" fmla="*/ 56073 h 501107"/>
                    <a:gd name="connsiteX199" fmla="*/ 198027 w 398270"/>
                    <a:gd name="connsiteY199" fmla="*/ 58621 h 501107"/>
                    <a:gd name="connsiteX200" fmla="*/ 196364 w 398270"/>
                    <a:gd name="connsiteY200" fmla="*/ 60616 h 501107"/>
                    <a:gd name="connsiteX201" fmla="*/ 193927 w 398270"/>
                    <a:gd name="connsiteY201" fmla="*/ 61059 h 501107"/>
                    <a:gd name="connsiteX202" fmla="*/ 192708 w 398270"/>
                    <a:gd name="connsiteY202" fmla="*/ 59619 h 501107"/>
                    <a:gd name="connsiteX203" fmla="*/ 192486 w 398270"/>
                    <a:gd name="connsiteY203" fmla="*/ 57292 h 501107"/>
                    <a:gd name="connsiteX204" fmla="*/ 193262 w 398270"/>
                    <a:gd name="connsiteY204" fmla="*/ 54965 h 501107"/>
                    <a:gd name="connsiteX205" fmla="*/ 195035 w 398270"/>
                    <a:gd name="connsiteY205" fmla="*/ 52859 h 501107"/>
                    <a:gd name="connsiteX206" fmla="*/ 196586 w 398270"/>
                    <a:gd name="connsiteY206" fmla="*/ 51751 h 501107"/>
                    <a:gd name="connsiteX207" fmla="*/ 197916 w 398270"/>
                    <a:gd name="connsiteY207" fmla="*/ 50199 h 501107"/>
                    <a:gd name="connsiteX208" fmla="*/ 198692 w 398270"/>
                    <a:gd name="connsiteY208" fmla="*/ 46654 h 501107"/>
                    <a:gd name="connsiteX209" fmla="*/ 198470 w 398270"/>
                    <a:gd name="connsiteY209" fmla="*/ 43440 h 501107"/>
                    <a:gd name="connsiteX210" fmla="*/ 197251 w 398270"/>
                    <a:gd name="connsiteY210" fmla="*/ 42110 h 501107"/>
                    <a:gd name="connsiteX211" fmla="*/ 195257 w 398270"/>
                    <a:gd name="connsiteY211" fmla="*/ 41888 h 501107"/>
                    <a:gd name="connsiteX212" fmla="*/ 190048 w 398270"/>
                    <a:gd name="connsiteY212" fmla="*/ 42442 h 501107"/>
                    <a:gd name="connsiteX213" fmla="*/ 188164 w 398270"/>
                    <a:gd name="connsiteY213" fmla="*/ 43772 h 501107"/>
                    <a:gd name="connsiteX214" fmla="*/ 186392 w 398270"/>
                    <a:gd name="connsiteY214" fmla="*/ 45324 h 501107"/>
                    <a:gd name="connsiteX215" fmla="*/ 183953 w 398270"/>
                    <a:gd name="connsiteY215" fmla="*/ 46654 h 501107"/>
                    <a:gd name="connsiteX216" fmla="*/ 181294 w 398270"/>
                    <a:gd name="connsiteY216" fmla="*/ 47318 h 501107"/>
                    <a:gd name="connsiteX217" fmla="*/ 179410 w 398270"/>
                    <a:gd name="connsiteY217" fmla="*/ 46654 h 501107"/>
                    <a:gd name="connsiteX218" fmla="*/ 178191 w 398270"/>
                    <a:gd name="connsiteY218" fmla="*/ 44770 h 501107"/>
                    <a:gd name="connsiteX219" fmla="*/ 177748 w 398270"/>
                    <a:gd name="connsiteY219" fmla="*/ 41445 h 501107"/>
                    <a:gd name="connsiteX220" fmla="*/ 176972 w 398270"/>
                    <a:gd name="connsiteY220" fmla="*/ 38675 h 501107"/>
                    <a:gd name="connsiteX221" fmla="*/ 175088 w 398270"/>
                    <a:gd name="connsiteY221" fmla="*/ 39007 h 501107"/>
                    <a:gd name="connsiteX222" fmla="*/ 171542 w 398270"/>
                    <a:gd name="connsiteY222" fmla="*/ 41999 h 501107"/>
                    <a:gd name="connsiteX223" fmla="*/ 169769 w 398270"/>
                    <a:gd name="connsiteY223" fmla="*/ 42442 h 501107"/>
                    <a:gd name="connsiteX224" fmla="*/ 167331 w 398270"/>
                    <a:gd name="connsiteY224" fmla="*/ 42332 h 501107"/>
                    <a:gd name="connsiteX225" fmla="*/ 165669 w 398270"/>
                    <a:gd name="connsiteY225" fmla="*/ 41113 h 501107"/>
                    <a:gd name="connsiteX226" fmla="*/ 167885 w 398270"/>
                    <a:gd name="connsiteY226" fmla="*/ 34353 h 501107"/>
                    <a:gd name="connsiteX227" fmla="*/ 167220 w 398270"/>
                    <a:gd name="connsiteY227" fmla="*/ 31361 h 501107"/>
                    <a:gd name="connsiteX228" fmla="*/ 165336 w 398270"/>
                    <a:gd name="connsiteY228" fmla="*/ 29144 h 501107"/>
                    <a:gd name="connsiteX229" fmla="*/ 163009 w 398270"/>
                    <a:gd name="connsiteY229" fmla="*/ 28036 h 501107"/>
                    <a:gd name="connsiteX230" fmla="*/ 157025 w 398270"/>
                    <a:gd name="connsiteY230" fmla="*/ 27261 h 501107"/>
                    <a:gd name="connsiteX231" fmla="*/ 152925 w 398270"/>
                    <a:gd name="connsiteY231" fmla="*/ 26817 h 501107"/>
                    <a:gd name="connsiteX232" fmla="*/ 148382 w 398270"/>
                    <a:gd name="connsiteY232" fmla="*/ 25044 h 501107"/>
                    <a:gd name="connsiteX233" fmla="*/ 145833 w 398270"/>
                    <a:gd name="connsiteY233" fmla="*/ 21055 h 501107"/>
                    <a:gd name="connsiteX234" fmla="*/ 144947 w 398270"/>
                    <a:gd name="connsiteY234" fmla="*/ 20279 h 501107"/>
                    <a:gd name="connsiteX235" fmla="*/ 143727 w 398270"/>
                    <a:gd name="connsiteY235" fmla="*/ 18395 h 501107"/>
                    <a:gd name="connsiteX236" fmla="*/ 141401 w 398270"/>
                    <a:gd name="connsiteY236" fmla="*/ 14850 h 501107"/>
                    <a:gd name="connsiteX237" fmla="*/ 139738 w 398270"/>
                    <a:gd name="connsiteY237" fmla="*/ 13076 h 501107"/>
                    <a:gd name="connsiteX238" fmla="*/ 132314 w 398270"/>
                    <a:gd name="connsiteY238" fmla="*/ 7646 h 501107"/>
                    <a:gd name="connsiteX239" fmla="*/ 128546 w 398270"/>
                    <a:gd name="connsiteY239" fmla="*/ 5873 h 501107"/>
                    <a:gd name="connsiteX240" fmla="*/ 114472 w 398270"/>
                    <a:gd name="connsiteY240" fmla="*/ 5984 h 501107"/>
                    <a:gd name="connsiteX241" fmla="*/ 112145 w 398270"/>
                    <a:gd name="connsiteY241" fmla="*/ 4876 h 501107"/>
                    <a:gd name="connsiteX242" fmla="*/ 111923 w 398270"/>
                    <a:gd name="connsiteY242" fmla="*/ 332 h 501107"/>
                    <a:gd name="connsiteX243" fmla="*/ 109486 w 398270"/>
                    <a:gd name="connsiteY243" fmla="*/ 0 h 501107"/>
                    <a:gd name="connsiteX244" fmla="*/ 106493 w 398270"/>
                    <a:gd name="connsiteY244" fmla="*/ 1995 h 501107"/>
                    <a:gd name="connsiteX245" fmla="*/ 105164 w 398270"/>
                    <a:gd name="connsiteY245" fmla="*/ 2327 h 501107"/>
                    <a:gd name="connsiteX246" fmla="*/ 100510 w 398270"/>
                    <a:gd name="connsiteY246" fmla="*/ 2327 h 501107"/>
                    <a:gd name="connsiteX247" fmla="*/ 100510 w 398270"/>
                    <a:gd name="connsiteY247" fmla="*/ 2327 h 501107"/>
                    <a:gd name="connsiteX248" fmla="*/ 97850 w 398270"/>
                    <a:gd name="connsiteY248" fmla="*/ 5984 h 501107"/>
                    <a:gd name="connsiteX249" fmla="*/ 90979 w 398270"/>
                    <a:gd name="connsiteY249" fmla="*/ 11747 h 501107"/>
                    <a:gd name="connsiteX250" fmla="*/ 89095 w 398270"/>
                    <a:gd name="connsiteY250" fmla="*/ 12744 h 501107"/>
                    <a:gd name="connsiteX251" fmla="*/ 87544 w 398270"/>
                    <a:gd name="connsiteY251" fmla="*/ 12190 h 501107"/>
                    <a:gd name="connsiteX252" fmla="*/ 84330 w 398270"/>
                    <a:gd name="connsiteY252" fmla="*/ 9087 h 501107"/>
                    <a:gd name="connsiteX253" fmla="*/ 82114 w 398270"/>
                    <a:gd name="connsiteY253" fmla="*/ 8533 h 501107"/>
                    <a:gd name="connsiteX254" fmla="*/ 78014 w 398270"/>
                    <a:gd name="connsiteY254" fmla="*/ 10639 h 501107"/>
                    <a:gd name="connsiteX255" fmla="*/ 71919 w 398270"/>
                    <a:gd name="connsiteY255" fmla="*/ 18395 h 501107"/>
                    <a:gd name="connsiteX256" fmla="*/ 71254 w 398270"/>
                    <a:gd name="connsiteY256" fmla="*/ 19171 h 501107"/>
                    <a:gd name="connsiteX257" fmla="*/ 67043 w 398270"/>
                    <a:gd name="connsiteY257" fmla="*/ 21388 h 501107"/>
                    <a:gd name="connsiteX258" fmla="*/ 63275 w 398270"/>
                    <a:gd name="connsiteY258" fmla="*/ 21166 h 501107"/>
                    <a:gd name="connsiteX259" fmla="*/ 51197 w 398270"/>
                    <a:gd name="connsiteY259" fmla="*/ 16622 h 501107"/>
                    <a:gd name="connsiteX260" fmla="*/ 48758 w 398270"/>
                    <a:gd name="connsiteY260" fmla="*/ 15071 h 501107"/>
                    <a:gd name="connsiteX261" fmla="*/ 47650 w 398270"/>
                    <a:gd name="connsiteY261" fmla="*/ 14739 h 501107"/>
                    <a:gd name="connsiteX262" fmla="*/ 46321 w 398270"/>
                    <a:gd name="connsiteY262" fmla="*/ 15182 h 501107"/>
                    <a:gd name="connsiteX263" fmla="*/ 46210 w 398270"/>
                    <a:gd name="connsiteY263" fmla="*/ 16401 h 501107"/>
                    <a:gd name="connsiteX264" fmla="*/ 46543 w 398270"/>
                    <a:gd name="connsiteY264" fmla="*/ 17841 h 501107"/>
                    <a:gd name="connsiteX265" fmla="*/ 46543 w 398270"/>
                    <a:gd name="connsiteY265" fmla="*/ 18950 h 501107"/>
                    <a:gd name="connsiteX266" fmla="*/ 46543 w 398270"/>
                    <a:gd name="connsiteY266" fmla="*/ 19725 h 501107"/>
                    <a:gd name="connsiteX267" fmla="*/ 46986 w 398270"/>
                    <a:gd name="connsiteY267" fmla="*/ 20612 h 501107"/>
                    <a:gd name="connsiteX268" fmla="*/ 47097 w 398270"/>
                    <a:gd name="connsiteY268" fmla="*/ 21498 h 501107"/>
                    <a:gd name="connsiteX269" fmla="*/ 46543 w 398270"/>
                    <a:gd name="connsiteY269" fmla="*/ 21942 h 501107"/>
                    <a:gd name="connsiteX270" fmla="*/ 45102 w 398270"/>
                    <a:gd name="connsiteY270" fmla="*/ 21609 h 501107"/>
                    <a:gd name="connsiteX271" fmla="*/ 43882 w 398270"/>
                    <a:gd name="connsiteY271" fmla="*/ 21720 h 501107"/>
                    <a:gd name="connsiteX272" fmla="*/ 43107 w 398270"/>
                    <a:gd name="connsiteY272" fmla="*/ 21277 h 501107"/>
                    <a:gd name="connsiteX273" fmla="*/ 42332 w 398270"/>
                    <a:gd name="connsiteY273" fmla="*/ 21055 h 501107"/>
                    <a:gd name="connsiteX274" fmla="*/ 41223 w 398270"/>
                    <a:gd name="connsiteY274" fmla="*/ 22274 h 501107"/>
                    <a:gd name="connsiteX275" fmla="*/ 36902 w 398270"/>
                    <a:gd name="connsiteY275" fmla="*/ 22939 h 501107"/>
                    <a:gd name="connsiteX276" fmla="*/ 33023 w 398270"/>
                    <a:gd name="connsiteY276" fmla="*/ 20612 h 501107"/>
                    <a:gd name="connsiteX277" fmla="*/ 29255 w 398270"/>
                    <a:gd name="connsiteY277" fmla="*/ 17398 h 501107"/>
                    <a:gd name="connsiteX278" fmla="*/ 25487 w 398270"/>
                    <a:gd name="connsiteY278" fmla="*/ 15736 h 501107"/>
                    <a:gd name="connsiteX279" fmla="*/ 24269 w 398270"/>
                    <a:gd name="connsiteY279" fmla="*/ 16179 h 501107"/>
                    <a:gd name="connsiteX280" fmla="*/ 23936 w 398270"/>
                    <a:gd name="connsiteY280" fmla="*/ 17177 h 501107"/>
                    <a:gd name="connsiteX281" fmla="*/ 23604 w 398270"/>
                    <a:gd name="connsiteY281" fmla="*/ 18506 h 501107"/>
                    <a:gd name="connsiteX282" fmla="*/ 22606 w 398270"/>
                    <a:gd name="connsiteY282" fmla="*/ 19504 h 501107"/>
                    <a:gd name="connsiteX283" fmla="*/ 21830 w 398270"/>
                    <a:gd name="connsiteY283" fmla="*/ 19504 h 501107"/>
                    <a:gd name="connsiteX284" fmla="*/ 19947 w 398270"/>
                    <a:gd name="connsiteY284" fmla="*/ 18728 h 501107"/>
                    <a:gd name="connsiteX285" fmla="*/ 19282 w 398270"/>
                    <a:gd name="connsiteY285" fmla="*/ 18839 h 501107"/>
                    <a:gd name="connsiteX286" fmla="*/ 18174 w 398270"/>
                    <a:gd name="connsiteY286" fmla="*/ 20501 h 501107"/>
                    <a:gd name="connsiteX287" fmla="*/ 18174 w 398270"/>
                    <a:gd name="connsiteY287" fmla="*/ 21942 h 501107"/>
                    <a:gd name="connsiteX288" fmla="*/ 18839 w 398270"/>
                    <a:gd name="connsiteY288" fmla="*/ 24047 h 501107"/>
                    <a:gd name="connsiteX289" fmla="*/ 19504 w 398270"/>
                    <a:gd name="connsiteY289" fmla="*/ 27261 h 501107"/>
                    <a:gd name="connsiteX290" fmla="*/ 19615 w 398270"/>
                    <a:gd name="connsiteY290" fmla="*/ 30474 h 501107"/>
                    <a:gd name="connsiteX291" fmla="*/ 19060 w 398270"/>
                    <a:gd name="connsiteY291" fmla="*/ 32691 h 501107"/>
                    <a:gd name="connsiteX292" fmla="*/ 17730 w 398270"/>
                    <a:gd name="connsiteY292" fmla="*/ 33910 h 501107"/>
                    <a:gd name="connsiteX293" fmla="*/ 15514 w 398270"/>
                    <a:gd name="connsiteY293" fmla="*/ 34020 h 501107"/>
                    <a:gd name="connsiteX294" fmla="*/ 13408 w 398270"/>
                    <a:gd name="connsiteY294" fmla="*/ 33134 h 501107"/>
                    <a:gd name="connsiteX295" fmla="*/ 12078 w 398270"/>
                    <a:gd name="connsiteY295" fmla="*/ 31250 h 501107"/>
                    <a:gd name="connsiteX296" fmla="*/ 10860 w 398270"/>
                    <a:gd name="connsiteY296" fmla="*/ 29144 h 501107"/>
                    <a:gd name="connsiteX297" fmla="*/ 9308 w 398270"/>
                    <a:gd name="connsiteY297" fmla="*/ 27482 h 501107"/>
                    <a:gd name="connsiteX298" fmla="*/ 7092 w 398270"/>
                    <a:gd name="connsiteY298" fmla="*/ 26596 h 501107"/>
                    <a:gd name="connsiteX299" fmla="*/ 6427 w 398270"/>
                    <a:gd name="connsiteY299" fmla="*/ 28036 h 501107"/>
                    <a:gd name="connsiteX300" fmla="*/ 5873 w 398270"/>
                    <a:gd name="connsiteY300" fmla="*/ 30253 h 501107"/>
                    <a:gd name="connsiteX301" fmla="*/ 2106 w 398270"/>
                    <a:gd name="connsiteY301" fmla="*/ 32580 h 501107"/>
                    <a:gd name="connsiteX302" fmla="*/ 887 w 398270"/>
                    <a:gd name="connsiteY302" fmla="*/ 34575 h 501107"/>
                    <a:gd name="connsiteX303" fmla="*/ 111 w 398270"/>
                    <a:gd name="connsiteY303" fmla="*/ 37234 h 501107"/>
                    <a:gd name="connsiteX304" fmla="*/ 0 w 398270"/>
                    <a:gd name="connsiteY304" fmla="*/ 38675 h 501107"/>
                    <a:gd name="connsiteX305" fmla="*/ 5430 w 398270"/>
                    <a:gd name="connsiteY305" fmla="*/ 36126 h 501107"/>
                    <a:gd name="connsiteX306" fmla="*/ 8089 w 398270"/>
                    <a:gd name="connsiteY306" fmla="*/ 36015 h 501107"/>
                    <a:gd name="connsiteX307" fmla="*/ 10638 w 398270"/>
                    <a:gd name="connsiteY307" fmla="*/ 38231 h 501107"/>
                    <a:gd name="connsiteX308" fmla="*/ 11857 w 398270"/>
                    <a:gd name="connsiteY308" fmla="*/ 38564 h 501107"/>
                    <a:gd name="connsiteX309" fmla="*/ 13076 w 398270"/>
                    <a:gd name="connsiteY309" fmla="*/ 36680 h 501107"/>
                    <a:gd name="connsiteX310" fmla="*/ 14295 w 398270"/>
                    <a:gd name="connsiteY310" fmla="*/ 39229 h 501107"/>
                    <a:gd name="connsiteX311" fmla="*/ 16622 w 398270"/>
                    <a:gd name="connsiteY311" fmla="*/ 39783 h 501107"/>
                    <a:gd name="connsiteX312" fmla="*/ 21276 w 398270"/>
                    <a:gd name="connsiteY312" fmla="*/ 38785 h 501107"/>
                    <a:gd name="connsiteX313" fmla="*/ 23160 w 398270"/>
                    <a:gd name="connsiteY313" fmla="*/ 39783 h 501107"/>
                    <a:gd name="connsiteX314" fmla="*/ 25709 w 398270"/>
                    <a:gd name="connsiteY314" fmla="*/ 42996 h 501107"/>
                    <a:gd name="connsiteX315" fmla="*/ 26928 w 398270"/>
                    <a:gd name="connsiteY315" fmla="*/ 42221 h 501107"/>
                    <a:gd name="connsiteX316" fmla="*/ 31804 w 398270"/>
                    <a:gd name="connsiteY316" fmla="*/ 47207 h 501107"/>
                    <a:gd name="connsiteX317" fmla="*/ 32469 w 398270"/>
                    <a:gd name="connsiteY317" fmla="*/ 48427 h 501107"/>
                    <a:gd name="connsiteX318" fmla="*/ 32912 w 398270"/>
                    <a:gd name="connsiteY318" fmla="*/ 51308 h 501107"/>
                    <a:gd name="connsiteX319" fmla="*/ 34020 w 398270"/>
                    <a:gd name="connsiteY319" fmla="*/ 50754 h 501107"/>
                    <a:gd name="connsiteX320" fmla="*/ 35350 w 398270"/>
                    <a:gd name="connsiteY320" fmla="*/ 48870 h 501107"/>
                    <a:gd name="connsiteX321" fmla="*/ 36347 w 398270"/>
                    <a:gd name="connsiteY321" fmla="*/ 47872 h 501107"/>
                    <a:gd name="connsiteX322" fmla="*/ 37788 w 398270"/>
                    <a:gd name="connsiteY322" fmla="*/ 49091 h 501107"/>
                    <a:gd name="connsiteX323" fmla="*/ 38342 w 398270"/>
                    <a:gd name="connsiteY323" fmla="*/ 51086 h 501107"/>
                    <a:gd name="connsiteX324" fmla="*/ 39117 w 398270"/>
                    <a:gd name="connsiteY324" fmla="*/ 52859 h 501107"/>
                    <a:gd name="connsiteX325" fmla="*/ 43107 w 398270"/>
                    <a:gd name="connsiteY325" fmla="*/ 54300 h 501107"/>
                    <a:gd name="connsiteX326" fmla="*/ 43107 w 398270"/>
                    <a:gd name="connsiteY326" fmla="*/ 55851 h 501107"/>
                    <a:gd name="connsiteX327" fmla="*/ 41778 w 398270"/>
                    <a:gd name="connsiteY327" fmla="*/ 57070 h 501107"/>
                    <a:gd name="connsiteX328" fmla="*/ 39561 w 398270"/>
                    <a:gd name="connsiteY328" fmla="*/ 57181 h 501107"/>
                    <a:gd name="connsiteX329" fmla="*/ 39561 w 398270"/>
                    <a:gd name="connsiteY329" fmla="*/ 58289 h 501107"/>
                    <a:gd name="connsiteX330" fmla="*/ 42664 w 398270"/>
                    <a:gd name="connsiteY330" fmla="*/ 60173 h 501107"/>
                    <a:gd name="connsiteX331" fmla="*/ 44769 w 398270"/>
                    <a:gd name="connsiteY331" fmla="*/ 60838 h 501107"/>
                    <a:gd name="connsiteX332" fmla="*/ 46210 w 398270"/>
                    <a:gd name="connsiteY332" fmla="*/ 59730 h 501107"/>
                    <a:gd name="connsiteX333" fmla="*/ 47207 w 398270"/>
                    <a:gd name="connsiteY333" fmla="*/ 60173 h 501107"/>
                    <a:gd name="connsiteX334" fmla="*/ 48204 w 398270"/>
                    <a:gd name="connsiteY334" fmla="*/ 60948 h 501107"/>
                    <a:gd name="connsiteX335" fmla="*/ 48758 w 398270"/>
                    <a:gd name="connsiteY335" fmla="*/ 61835 h 501107"/>
                    <a:gd name="connsiteX336" fmla="*/ 48758 w 398270"/>
                    <a:gd name="connsiteY336" fmla="*/ 61946 h 501107"/>
                    <a:gd name="connsiteX337" fmla="*/ 48758 w 398270"/>
                    <a:gd name="connsiteY337" fmla="*/ 62832 h 501107"/>
                    <a:gd name="connsiteX338" fmla="*/ 47540 w 398270"/>
                    <a:gd name="connsiteY338" fmla="*/ 64384 h 501107"/>
                    <a:gd name="connsiteX339" fmla="*/ 47207 w 398270"/>
                    <a:gd name="connsiteY339" fmla="*/ 65270 h 501107"/>
                    <a:gd name="connsiteX340" fmla="*/ 48093 w 398270"/>
                    <a:gd name="connsiteY340" fmla="*/ 69481 h 501107"/>
                    <a:gd name="connsiteX341" fmla="*/ 50089 w 398270"/>
                    <a:gd name="connsiteY341" fmla="*/ 72695 h 501107"/>
                    <a:gd name="connsiteX342" fmla="*/ 52748 w 398270"/>
                    <a:gd name="connsiteY342" fmla="*/ 75133 h 501107"/>
                    <a:gd name="connsiteX343" fmla="*/ 55740 w 398270"/>
                    <a:gd name="connsiteY343" fmla="*/ 76906 h 501107"/>
                    <a:gd name="connsiteX344" fmla="*/ 55740 w 398270"/>
                    <a:gd name="connsiteY344" fmla="*/ 78125 h 501107"/>
                    <a:gd name="connsiteX345" fmla="*/ 53413 w 398270"/>
                    <a:gd name="connsiteY345" fmla="*/ 79122 h 501107"/>
                    <a:gd name="connsiteX346" fmla="*/ 53524 w 398270"/>
                    <a:gd name="connsiteY346" fmla="*/ 79898 h 501107"/>
                    <a:gd name="connsiteX347" fmla="*/ 53745 w 398270"/>
                    <a:gd name="connsiteY347" fmla="*/ 80563 h 501107"/>
                    <a:gd name="connsiteX348" fmla="*/ 53967 w 398270"/>
                    <a:gd name="connsiteY348" fmla="*/ 81117 h 501107"/>
                    <a:gd name="connsiteX349" fmla="*/ 54189 w 398270"/>
                    <a:gd name="connsiteY349" fmla="*/ 81560 h 501107"/>
                    <a:gd name="connsiteX350" fmla="*/ 57180 w 398270"/>
                    <a:gd name="connsiteY350" fmla="*/ 80341 h 501107"/>
                    <a:gd name="connsiteX351" fmla="*/ 58621 w 398270"/>
                    <a:gd name="connsiteY351" fmla="*/ 82447 h 501107"/>
                    <a:gd name="connsiteX352" fmla="*/ 59619 w 398270"/>
                    <a:gd name="connsiteY352" fmla="*/ 84774 h 501107"/>
                    <a:gd name="connsiteX353" fmla="*/ 61170 w 398270"/>
                    <a:gd name="connsiteY353" fmla="*/ 83887 h 501107"/>
                    <a:gd name="connsiteX354" fmla="*/ 62500 w 398270"/>
                    <a:gd name="connsiteY354" fmla="*/ 85328 h 501107"/>
                    <a:gd name="connsiteX355" fmla="*/ 62610 w 398270"/>
                    <a:gd name="connsiteY355" fmla="*/ 86990 h 501107"/>
                    <a:gd name="connsiteX356" fmla="*/ 61835 w 398270"/>
                    <a:gd name="connsiteY356" fmla="*/ 88431 h 501107"/>
                    <a:gd name="connsiteX357" fmla="*/ 60505 w 398270"/>
                    <a:gd name="connsiteY357" fmla="*/ 89650 h 501107"/>
                    <a:gd name="connsiteX358" fmla="*/ 62832 w 398270"/>
                    <a:gd name="connsiteY358" fmla="*/ 91534 h 501107"/>
                    <a:gd name="connsiteX359" fmla="*/ 63608 w 398270"/>
                    <a:gd name="connsiteY359" fmla="*/ 91977 h 501107"/>
                    <a:gd name="connsiteX360" fmla="*/ 63608 w 398270"/>
                    <a:gd name="connsiteY360" fmla="*/ 92309 h 501107"/>
                    <a:gd name="connsiteX361" fmla="*/ 63608 w 398270"/>
                    <a:gd name="connsiteY361" fmla="*/ 92974 h 501107"/>
                    <a:gd name="connsiteX362" fmla="*/ 61613 w 398270"/>
                    <a:gd name="connsiteY362" fmla="*/ 95745 h 501107"/>
                    <a:gd name="connsiteX363" fmla="*/ 62832 w 398270"/>
                    <a:gd name="connsiteY363" fmla="*/ 97296 h 501107"/>
                    <a:gd name="connsiteX364" fmla="*/ 65381 w 398270"/>
                    <a:gd name="connsiteY364" fmla="*/ 98737 h 501107"/>
                    <a:gd name="connsiteX365" fmla="*/ 67376 w 398270"/>
                    <a:gd name="connsiteY365" fmla="*/ 101175 h 501107"/>
                    <a:gd name="connsiteX366" fmla="*/ 67376 w 398270"/>
                    <a:gd name="connsiteY366" fmla="*/ 101951 h 501107"/>
                    <a:gd name="connsiteX367" fmla="*/ 67486 w 398270"/>
                    <a:gd name="connsiteY367" fmla="*/ 107159 h 501107"/>
                    <a:gd name="connsiteX368" fmla="*/ 67376 w 398270"/>
                    <a:gd name="connsiteY368" fmla="*/ 108156 h 501107"/>
                    <a:gd name="connsiteX369" fmla="*/ 68595 w 398270"/>
                    <a:gd name="connsiteY369" fmla="*/ 109042 h 501107"/>
                    <a:gd name="connsiteX370" fmla="*/ 70035 w 398270"/>
                    <a:gd name="connsiteY370" fmla="*/ 109486 h 501107"/>
                    <a:gd name="connsiteX371" fmla="*/ 71254 w 398270"/>
                    <a:gd name="connsiteY371" fmla="*/ 110040 h 501107"/>
                    <a:gd name="connsiteX372" fmla="*/ 72030 w 398270"/>
                    <a:gd name="connsiteY372" fmla="*/ 111481 h 501107"/>
                    <a:gd name="connsiteX373" fmla="*/ 68151 w 398270"/>
                    <a:gd name="connsiteY373" fmla="*/ 113918 h 501107"/>
                    <a:gd name="connsiteX374" fmla="*/ 69592 w 398270"/>
                    <a:gd name="connsiteY374" fmla="*/ 115027 h 501107"/>
                    <a:gd name="connsiteX375" fmla="*/ 71143 w 398270"/>
                    <a:gd name="connsiteY375" fmla="*/ 117464 h 501107"/>
                    <a:gd name="connsiteX376" fmla="*/ 72362 w 398270"/>
                    <a:gd name="connsiteY376" fmla="*/ 120013 h 501107"/>
                    <a:gd name="connsiteX377" fmla="*/ 72917 w 398270"/>
                    <a:gd name="connsiteY377" fmla="*/ 121454 h 501107"/>
                    <a:gd name="connsiteX378" fmla="*/ 73360 w 398270"/>
                    <a:gd name="connsiteY378" fmla="*/ 122229 h 501107"/>
                    <a:gd name="connsiteX379" fmla="*/ 75354 w 398270"/>
                    <a:gd name="connsiteY379" fmla="*/ 123670 h 501107"/>
                    <a:gd name="connsiteX380" fmla="*/ 75908 w 398270"/>
                    <a:gd name="connsiteY380" fmla="*/ 124224 h 501107"/>
                    <a:gd name="connsiteX381" fmla="*/ 76019 w 398270"/>
                    <a:gd name="connsiteY381" fmla="*/ 124557 h 501107"/>
                    <a:gd name="connsiteX382" fmla="*/ 76352 w 398270"/>
                    <a:gd name="connsiteY382" fmla="*/ 125886 h 501107"/>
                    <a:gd name="connsiteX383" fmla="*/ 76130 w 398270"/>
                    <a:gd name="connsiteY383" fmla="*/ 127770 h 501107"/>
                    <a:gd name="connsiteX384" fmla="*/ 76795 w 398270"/>
                    <a:gd name="connsiteY384" fmla="*/ 128989 h 501107"/>
                    <a:gd name="connsiteX385" fmla="*/ 76795 w 398270"/>
                    <a:gd name="connsiteY385" fmla="*/ 129987 h 501107"/>
                    <a:gd name="connsiteX386" fmla="*/ 74136 w 398270"/>
                    <a:gd name="connsiteY386" fmla="*/ 130540 h 501107"/>
                    <a:gd name="connsiteX387" fmla="*/ 75243 w 398270"/>
                    <a:gd name="connsiteY387" fmla="*/ 134198 h 501107"/>
                    <a:gd name="connsiteX388" fmla="*/ 77793 w 398270"/>
                    <a:gd name="connsiteY388" fmla="*/ 138630 h 501107"/>
                    <a:gd name="connsiteX389" fmla="*/ 85217 w 398270"/>
                    <a:gd name="connsiteY389" fmla="*/ 148382 h 501107"/>
                    <a:gd name="connsiteX390" fmla="*/ 88320 w 398270"/>
                    <a:gd name="connsiteY390" fmla="*/ 151596 h 501107"/>
                    <a:gd name="connsiteX391" fmla="*/ 91866 w 398270"/>
                    <a:gd name="connsiteY391" fmla="*/ 153036 h 501107"/>
                    <a:gd name="connsiteX392" fmla="*/ 91977 w 398270"/>
                    <a:gd name="connsiteY392" fmla="*/ 153479 h 501107"/>
                    <a:gd name="connsiteX393" fmla="*/ 92198 w 398270"/>
                    <a:gd name="connsiteY393" fmla="*/ 154366 h 501107"/>
                    <a:gd name="connsiteX394" fmla="*/ 92752 w 398270"/>
                    <a:gd name="connsiteY394" fmla="*/ 156472 h 501107"/>
                    <a:gd name="connsiteX395" fmla="*/ 93084 w 398270"/>
                    <a:gd name="connsiteY395" fmla="*/ 157579 h 501107"/>
                    <a:gd name="connsiteX396" fmla="*/ 93306 w 398270"/>
                    <a:gd name="connsiteY396" fmla="*/ 158133 h 501107"/>
                    <a:gd name="connsiteX397" fmla="*/ 93195 w 398270"/>
                    <a:gd name="connsiteY397" fmla="*/ 159685 h 501107"/>
                    <a:gd name="connsiteX398" fmla="*/ 93417 w 398270"/>
                    <a:gd name="connsiteY398" fmla="*/ 160461 h 501107"/>
                    <a:gd name="connsiteX399" fmla="*/ 93971 w 398270"/>
                    <a:gd name="connsiteY399" fmla="*/ 160683 h 501107"/>
                    <a:gd name="connsiteX400" fmla="*/ 95190 w 398270"/>
                    <a:gd name="connsiteY400" fmla="*/ 160904 h 501107"/>
                    <a:gd name="connsiteX401" fmla="*/ 95412 w 398270"/>
                    <a:gd name="connsiteY401" fmla="*/ 161015 h 501107"/>
                    <a:gd name="connsiteX402" fmla="*/ 96299 w 398270"/>
                    <a:gd name="connsiteY402" fmla="*/ 165448 h 501107"/>
                    <a:gd name="connsiteX403" fmla="*/ 96963 w 398270"/>
                    <a:gd name="connsiteY403" fmla="*/ 167885 h 501107"/>
                    <a:gd name="connsiteX404" fmla="*/ 98182 w 398270"/>
                    <a:gd name="connsiteY404" fmla="*/ 168994 h 501107"/>
                    <a:gd name="connsiteX405" fmla="*/ 99180 w 398270"/>
                    <a:gd name="connsiteY405" fmla="*/ 169105 h 501107"/>
                    <a:gd name="connsiteX406" fmla="*/ 99734 w 398270"/>
                    <a:gd name="connsiteY406" fmla="*/ 169548 h 501107"/>
                    <a:gd name="connsiteX407" fmla="*/ 100177 w 398270"/>
                    <a:gd name="connsiteY407" fmla="*/ 169880 h 501107"/>
                    <a:gd name="connsiteX408" fmla="*/ 100842 w 398270"/>
                    <a:gd name="connsiteY408" fmla="*/ 170213 h 501107"/>
                    <a:gd name="connsiteX409" fmla="*/ 103723 w 398270"/>
                    <a:gd name="connsiteY409" fmla="*/ 170324 h 501107"/>
                    <a:gd name="connsiteX410" fmla="*/ 103945 w 398270"/>
                    <a:gd name="connsiteY410" fmla="*/ 170213 h 501107"/>
                    <a:gd name="connsiteX411" fmla="*/ 105496 w 398270"/>
                    <a:gd name="connsiteY411" fmla="*/ 170877 h 501107"/>
                    <a:gd name="connsiteX412" fmla="*/ 107158 w 398270"/>
                    <a:gd name="connsiteY412" fmla="*/ 171875 h 501107"/>
                    <a:gd name="connsiteX413" fmla="*/ 108599 w 398270"/>
                    <a:gd name="connsiteY413" fmla="*/ 173205 h 501107"/>
                    <a:gd name="connsiteX414" fmla="*/ 109486 w 398270"/>
                    <a:gd name="connsiteY414" fmla="*/ 174756 h 501107"/>
                    <a:gd name="connsiteX415" fmla="*/ 108488 w 398270"/>
                    <a:gd name="connsiteY415" fmla="*/ 175532 h 501107"/>
                    <a:gd name="connsiteX416" fmla="*/ 107934 w 398270"/>
                    <a:gd name="connsiteY416" fmla="*/ 176861 h 501107"/>
                    <a:gd name="connsiteX417" fmla="*/ 107491 w 398270"/>
                    <a:gd name="connsiteY417" fmla="*/ 178524 h 501107"/>
                    <a:gd name="connsiteX418" fmla="*/ 107158 w 398270"/>
                    <a:gd name="connsiteY418" fmla="*/ 180518 h 501107"/>
                    <a:gd name="connsiteX419" fmla="*/ 109153 w 398270"/>
                    <a:gd name="connsiteY419" fmla="*/ 182292 h 501107"/>
                    <a:gd name="connsiteX420" fmla="*/ 108267 w 398270"/>
                    <a:gd name="connsiteY420" fmla="*/ 187389 h 501107"/>
                    <a:gd name="connsiteX421" fmla="*/ 109818 w 398270"/>
                    <a:gd name="connsiteY421" fmla="*/ 188497 h 501107"/>
                    <a:gd name="connsiteX422" fmla="*/ 110040 w 398270"/>
                    <a:gd name="connsiteY422" fmla="*/ 188719 h 501107"/>
                    <a:gd name="connsiteX423" fmla="*/ 111369 w 398270"/>
                    <a:gd name="connsiteY423" fmla="*/ 189827 h 501107"/>
                    <a:gd name="connsiteX424" fmla="*/ 114140 w 398270"/>
                    <a:gd name="connsiteY424" fmla="*/ 196365 h 501107"/>
                    <a:gd name="connsiteX425" fmla="*/ 115580 w 398270"/>
                    <a:gd name="connsiteY425" fmla="*/ 198803 h 501107"/>
                    <a:gd name="connsiteX426" fmla="*/ 116467 w 398270"/>
                    <a:gd name="connsiteY426" fmla="*/ 199246 h 501107"/>
                    <a:gd name="connsiteX427" fmla="*/ 119459 w 398270"/>
                    <a:gd name="connsiteY427" fmla="*/ 200022 h 501107"/>
                    <a:gd name="connsiteX428" fmla="*/ 120678 w 398270"/>
                    <a:gd name="connsiteY428" fmla="*/ 200687 h 501107"/>
                    <a:gd name="connsiteX429" fmla="*/ 121564 w 398270"/>
                    <a:gd name="connsiteY429" fmla="*/ 201463 h 501107"/>
                    <a:gd name="connsiteX430" fmla="*/ 122451 w 398270"/>
                    <a:gd name="connsiteY430" fmla="*/ 202017 h 501107"/>
                    <a:gd name="connsiteX431" fmla="*/ 125332 w 398270"/>
                    <a:gd name="connsiteY431" fmla="*/ 202681 h 501107"/>
                    <a:gd name="connsiteX432" fmla="*/ 126440 w 398270"/>
                    <a:gd name="connsiteY432" fmla="*/ 204011 h 501107"/>
                    <a:gd name="connsiteX433" fmla="*/ 128767 w 398270"/>
                    <a:gd name="connsiteY433" fmla="*/ 208000 h 501107"/>
                    <a:gd name="connsiteX434" fmla="*/ 128656 w 398270"/>
                    <a:gd name="connsiteY434" fmla="*/ 210106 h 501107"/>
                    <a:gd name="connsiteX435" fmla="*/ 129875 w 398270"/>
                    <a:gd name="connsiteY435" fmla="*/ 212211 h 501107"/>
                    <a:gd name="connsiteX436" fmla="*/ 132757 w 398270"/>
                    <a:gd name="connsiteY436" fmla="*/ 215868 h 501107"/>
                    <a:gd name="connsiteX437" fmla="*/ 134086 w 398270"/>
                    <a:gd name="connsiteY437" fmla="*/ 220412 h 501107"/>
                    <a:gd name="connsiteX438" fmla="*/ 134308 w 398270"/>
                    <a:gd name="connsiteY438" fmla="*/ 220523 h 501107"/>
                    <a:gd name="connsiteX439" fmla="*/ 134530 w 398270"/>
                    <a:gd name="connsiteY439" fmla="*/ 221852 h 501107"/>
                    <a:gd name="connsiteX440" fmla="*/ 134862 w 398270"/>
                    <a:gd name="connsiteY440" fmla="*/ 222850 h 501107"/>
                    <a:gd name="connsiteX441" fmla="*/ 134751 w 398270"/>
                    <a:gd name="connsiteY441" fmla="*/ 223515 h 501107"/>
                    <a:gd name="connsiteX442" fmla="*/ 133421 w 398270"/>
                    <a:gd name="connsiteY442" fmla="*/ 223958 h 501107"/>
                    <a:gd name="connsiteX443" fmla="*/ 134751 w 398270"/>
                    <a:gd name="connsiteY443" fmla="*/ 225842 h 501107"/>
                    <a:gd name="connsiteX444" fmla="*/ 139738 w 398270"/>
                    <a:gd name="connsiteY444" fmla="*/ 228502 h 501107"/>
                    <a:gd name="connsiteX445" fmla="*/ 139738 w 398270"/>
                    <a:gd name="connsiteY445" fmla="*/ 229609 h 501107"/>
                    <a:gd name="connsiteX446" fmla="*/ 138962 w 398270"/>
                    <a:gd name="connsiteY446" fmla="*/ 230828 h 501107"/>
                    <a:gd name="connsiteX447" fmla="*/ 139516 w 398270"/>
                    <a:gd name="connsiteY447" fmla="*/ 231272 h 501107"/>
                    <a:gd name="connsiteX448" fmla="*/ 140625 w 398270"/>
                    <a:gd name="connsiteY448" fmla="*/ 231715 h 501107"/>
                    <a:gd name="connsiteX449" fmla="*/ 141622 w 398270"/>
                    <a:gd name="connsiteY449" fmla="*/ 232491 h 501107"/>
                    <a:gd name="connsiteX450" fmla="*/ 145057 w 398270"/>
                    <a:gd name="connsiteY450" fmla="*/ 236259 h 501107"/>
                    <a:gd name="connsiteX451" fmla="*/ 148271 w 398270"/>
                    <a:gd name="connsiteY451" fmla="*/ 238364 h 501107"/>
                    <a:gd name="connsiteX452" fmla="*/ 149712 w 398270"/>
                    <a:gd name="connsiteY452" fmla="*/ 239694 h 501107"/>
                    <a:gd name="connsiteX453" fmla="*/ 149712 w 398270"/>
                    <a:gd name="connsiteY453" fmla="*/ 242021 h 501107"/>
                    <a:gd name="connsiteX454" fmla="*/ 152482 w 398270"/>
                    <a:gd name="connsiteY454" fmla="*/ 242575 h 501107"/>
                    <a:gd name="connsiteX455" fmla="*/ 155142 w 398270"/>
                    <a:gd name="connsiteY455" fmla="*/ 244237 h 501107"/>
                    <a:gd name="connsiteX456" fmla="*/ 157690 w 398270"/>
                    <a:gd name="connsiteY456" fmla="*/ 245456 h 501107"/>
                    <a:gd name="connsiteX457" fmla="*/ 159906 w 398270"/>
                    <a:gd name="connsiteY457" fmla="*/ 244348 h 501107"/>
                    <a:gd name="connsiteX458" fmla="*/ 160904 w 398270"/>
                    <a:gd name="connsiteY458" fmla="*/ 247118 h 501107"/>
                    <a:gd name="connsiteX459" fmla="*/ 161014 w 398270"/>
                    <a:gd name="connsiteY459" fmla="*/ 247229 h 501107"/>
                    <a:gd name="connsiteX460" fmla="*/ 164561 w 398270"/>
                    <a:gd name="connsiteY460" fmla="*/ 251662 h 501107"/>
                    <a:gd name="connsiteX461" fmla="*/ 166112 w 398270"/>
                    <a:gd name="connsiteY461" fmla="*/ 254543 h 501107"/>
                    <a:gd name="connsiteX462" fmla="*/ 168329 w 398270"/>
                    <a:gd name="connsiteY462" fmla="*/ 260527 h 501107"/>
                    <a:gd name="connsiteX463" fmla="*/ 168661 w 398270"/>
                    <a:gd name="connsiteY463" fmla="*/ 262965 h 501107"/>
                    <a:gd name="connsiteX464" fmla="*/ 168661 w 398270"/>
                    <a:gd name="connsiteY464" fmla="*/ 263408 h 501107"/>
                    <a:gd name="connsiteX465" fmla="*/ 167664 w 398270"/>
                    <a:gd name="connsiteY465" fmla="*/ 265957 h 501107"/>
                    <a:gd name="connsiteX466" fmla="*/ 169547 w 398270"/>
                    <a:gd name="connsiteY466" fmla="*/ 267176 h 501107"/>
                    <a:gd name="connsiteX467" fmla="*/ 169658 w 398270"/>
                    <a:gd name="connsiteY467" fmla="*/ 269060 h 501107"/>
                    <a:gd name="connsiteX468" fmla="*/ 169547 w 398270"/>
                    <a:gd name="connsiteY468" fmla="*/ 271054 h 501107"/>
                    <a:gd name="connsiteX469" fmla="*/ 170766 w 398270"/>
                    <a:gd name="connsiteY469" fmla="*/ 272717 h 501107"/>
                    <a:gd name="connsiteX470" fmla="*/ 170766 w 398270"/>
                    <a:gd name="connsiteY470" fmla="*/ 273936 h 501107"/>
                    <a:gd name="connsiteX471" fmla="*/ 170655 w 398270"/>
                    <a:gd name="connsiteY471" fmla="*/ 275930 h 501107"/>
                    <a:gd name="connsiteX472" fmla="*/ 170434 w 398270"/>
                    <a:gd name="connsiteY472" fmla="*/ 277150 h 501107"/>
                    <a:gd name="connsiteX473" fmla="*/ 172318 w 398270"/>
                    <a:gd name="connsiteY473" fmla="*/ 281804 h 501107"/>
                    <a:gd name="connsiteX474" fmla="*/ 176861 w 398270"/>
                    <a:gd name="connsiteY474" fmla="*/ 289671 h 501107"/>
                    <a:gd name="connsiteX475" fmla="*/ 176861 w 398270"/>
                    <a:gd name="connsiteY475" fmla="*/ 292774 h 501107"/>
                    <a:gd name="connsiteX476" fmla="*/ 183288 w 398270"/>
                    <a:gd name="connsiteY476" fmla="*/ 305518 h 501107"/>
                    <a:gd name="connsiteX477" fmla="*/ 184397 w 398270"/>
                    <a:gd name="connsiteY477" fmla="*/ 309951 h 501107"/>
                    <a:gd name="connsiteX478" fmla="*/ 184507 w 398270"/>
                    <a:gd name="connsiteY478" fmla="*/ 310615 h 501107"/>
                    <a:gd name="connsiteX479" fmla="*/ 184729 w 398270"/>
                    <a:gd name="connsiteY479" fmla="*/ 312389 h 501107"/>
                    <a:gd name="connsiteX480" fmla="*/ 184729 w 398270"/>
                    <a:gd name="connsiteY480" fmla="*/ 314605 h 501107"/>
                    <a:gd name="connsiteX481" fmla="*/ 183953 w 398270"/>
                    <a:gd name="connsiteY481" fmla="*/ 316378 h 501107"/>
                    <a:gd name="connsiteX482" fmla="*/ 182845 w 398270"/>
                    <a:gd name="connsiteY482" fmla="*/ 318484 h 501107"/>
                    <a:gd name="connsiteX483" fmla="*/ 182291 w 398270"/>
                    <a:gd name="connsiteY483" fmla="*/ 320811 h 501107"/>
                    <a:gd name="connsiteX484" fmla="*/ 183288 w 398270"/>
                    <a:gd name="connsiteY484" fmla="*/ 323470 h 501107"/>
                    <a:gd name="connsiteX485" fmla="*/ 182180 w 398270"/>
                    <a:gd name="connsiteY485" fmla="*/ 324246 h 501107"/>
                    <a:gd name="connsiteX486" fmla="*/ 181737 w 398270"/>
                    <a:gd name="connsiteY486" fmla="*/ 325465 h 501107"/>
                    <a:gd name="connsiteX487" fmla="*/ 181516 w 398270"/>
                    <a:gd name="connsiteY487" fmla="*/ 331671 h 501107"/>
                    <a:gd name="connsiteX488" fmla="*/ 181737 w 398270"/>
                    <a:gd name="connsiteY488" fmla="*/ 332889 h 501107"/>
                    <a:gd name="connsiteX489" fmla="*/ 183288 w 398270"/>
                    <a:gd name="connsiteY489" fmla="*/ 335882 h 501107"/>
                    <a:gd name="connsiteX490" fmla="*/ 183732 w 398270"/>
                    <a:gd name="connsiteY490" fmla="*/ 336214 h 501107"/>
                    <a:gd name="connsiteX491" fmla="*/ 184175 w 398270"/>
                    <a:gd name="connsiteY491" fmla="*/ 336103 h 501107"/>
                    <a:gd name="connsiteX492" fmla="*/ 184618 w 398270"/>
                    <a:gd name="connsiteY492" fmla="*/ 336214 h 501107"/>
                    <a:gd name="connsiteX493" fmla="*/ 184729 w 398270"/>
                    <a:gd name="connsiteY493" fmla="*/ 337654 h 501107"/>
                    <a:gd name="connsiteX494" fmla="*/ 184729 w 398270"/>
                    <a:gd name="connsiteY494" fmla="*/ 342752 h 501107"/>
                    <a:gd name="connsiteX495" fmla="*/ 184618 w 398270"/>
                    <a:gd name="connsiteY495" fmla="*/ 344082 h 501107"/>
                    <a:gd name="connsiteX496" fmla="*/ 183953 w 398270"/>
                    <a:gd name="connsiteY496" fmla="*/ 345301 h 501107"/>
                    <a:gd name="connsiteX497" fmla="*/ 182291 w 398270"/>
                    <a:gd name="connsiteY497" fmla="*/ 346077 h 501107"/>
                    <a:gd name="connsiteX498" fmla="*/ 183177 w 398270"/>
                    <a:gd name="connsiteY498" fmla="*/ 348404 h 501107"/>
                    <a:gd name="connsiteX499" fmla="*/ 182623 w 398270"/>
                    <a:gd name="connsiteY499" fmla="*/ 349290 h 501107"/>
                    <a:gd name="connsiteX500" fmla="*/ 182402 w 398270"/>
                    <a:gd name="connsiteY500" fmla="*/ 349401 h 501107"/>
                    <a:gd name="connsiteX501" fmla="*/ 181627 w 398270"/>
                    <a:gd name="connsiteY501" fmla="*/ 349734 h 501107"/>
                    <a:gd name="connsiteX502" fmla="*/ 180851 w 398270"/>
                    <a:gd name="connsiteY502" fmla="*/ 350509 h 501107"/>
                    <a:gd name="connsiteX503" fmla="*/ 180186 w 398270"/>
                    <a:gd name="connsiteY503" fmla="*/ 355496 h 501107"/>
                    <a:gd name="connsiteX504" fmla="*/ 179631 w 398270"/>
                    <a:gd name="connsiteY504" fmla="*/ 356160 h 501107"/>
                    <a:gd name="connsiteX505" fmla="*/ 178302 w 398270"/>
                    <a:gd name="connsiteY505" fmla="*/ 356604 h 501107"/>
                    <a:gd name="connsiteX506" fmla="*/ 177969 w 398270"/>
                    <a:gd name="connsiteY506" fmla="*/ 357823 h 501107"/>
                    <a:gd name="connsiteX507" fmla="*/ 178412 w 398270"/>
                    <a:gd name="connsiteY507" fmla="*/ 361147 h 501107"/>
                    <a:gd name="connsiteX508" fmla="*/ 178523 w 398270"/>
                    <a:gd name="connsiteY508" fmla="*/ 363142 h 501107"/>
                    <a:gd name="connsiteX509" fmla="*/ 178412 w 398270"/>
                    <a:gd name="connsiteY509" fmla="*/ 363696 h 501107"/>
                    <a:gd name="connsiteX510" fmla="*/ 176861 w 398270"/>
                    <a:gd name="connsiteY510" fmla="*/ 367132 h 501107"/>
                    <a:gd name="connsiteX511" fmla="*/ 175531 w 398270"/>
                    <a:gd name="connsiteY511" fmla="*/ 368461 h 501107"/>
                    <a:gd name="connsiteX512" fmla="*/ 174423 w 398270"/>
                    <a:gd name="connsiteY512" fmla="*/ 369015 h 501107"/>
                    <a:gd name="connsiteX513" fmla="*/ 173094 w 398270"/>
                    <a:gd name="connsiteY513" fmla="*/ 369458 h 501107"/>
                    <a:gd name="connsiteX514" fmla="*/ 171986 w 398270"/>
                    <a:gd name="connsiteY514" fmla="*/ 370012 h 501107"/>
                    <a:gd name="connsiteX515" fmla="*/ 171542 w 398270"/>
                    <a:gd name="connsiteY515" fmla="*/ 371121 h 501107"/>
                    <a:gd name="connsiteX516" fmla="*/ 171986 w 398270"/>
                    <a:gd name="connsiteY516" fmla="*/ 374002 h 501107"/>
                    <a:gd name="connsiteX517" fmla="*/ 171653 w 398270"/>
                    <a:gd name="connsiteY517" fmla="*/ 374888 h 501107"/>
                    <a:gd name="connsiteX518" fmla="*/ 170434 w 398270"/>
                    <a:gd name="connsiteY518" fmla="*/ 375221 h 501107"/>
                    <a:gd name="connsiteX519" fmla="*/ 169104 w 398270"/>
                    <a:gd name="connsiteY519" fmla="*/ 375775 h 501107"/>
                    <a:gd name="connsiteX520" fmla="*/ 169326 w 398270"/>
                    <a:gd name="connsiteY520" fmla="*/ 377216 h 501107"/>
                    <a:gd name="connsiteX521" fmla="*/ 171320 w 398270"/>
                    <a:gd name="connsiteY521" fmla="*/ 380540 h 501107"/>
                    <a:gd name="connsiteX522" fmla="*/ 172096 w 398270"/>
                    <a:gd name="connsiteY522" fmla="*/ 381538 h 501107"/>
                    <a:gd name="connsiteX523" fmla="*/ 172761 w 398270"/>
                    <a:gd name="connsiteY523" fmla="*/ 382645 h 501107"/>
                    <a:gd name="connsiteX524" fmla="*/ 173094 w 398270"/>
                    <a:gd name="connsiteY524" fmla="*/ 384086 h 501107"/>
                    <a:gd name="connsiteX525" fmla="*/ 171764 w 398270"/>
                    <a:gd name="connsiteY525" fmla="*/ 387854 h 501107"/>
                    <a:gd name="connsiteX526" fmla="*/ 171099 w 398270"/>
                    <a:gd name="connsiteY526" fmla="*/ 391954 h 501107"/>
                    <a:gd name="connsiteX527" fmla="*/ 169215 w 398270"/>
                    <a:gd name="connsiteY527" fmla="*/ 397384 h 501107"/>
                    <a:gd name="connsiteX528" fmla="*/ 168883 w 398270"/>
                    <a:gd name="connsiteY528" fmla="*/ 398271 h 501107"/>
                    <a:gd name="connsiteX529" fmla="*/ 168107 w 398270"/>
                    <a:gd name="connsiteY529" fmla="*/ 400597 h 501107"/>
                    <a:gd name="connsiteX530" fmla="*/ 167220 w 398270"/>
                    <a:gd name="connsiteY530" fmla="*/ 401152 h 501107"/>
                    <a:gd name="connsiteX531" fmla="*/ 166888 w 398270"/>
                    <a:gd name="connsiteY531" fmla="*/ 402038 h 501107"/>
                    <a:gd name="connsiteX532" fmla="*/ 166999 w 398270"/>
                    <a:gd name="connsiteY532" fmla="*/ 402925 h 501107"/>
                    <a:gd name="connsiteX533" fmla="*/ 167664 w 398270"/>
                    <a:gd name="connsiteY533" fmla="*/ 403368 h 501107"/>
                    <a:gd name="connsiteX534" fmla="*/ 167664 w 398270"/>
                    <a:gd name="connsiteY534" fmla="*/ 404255 h 501107"/>
                    <a:gd name="connsiteX535" fmla="*/ 166334 w 398270"/>
                    <a:gd name="connsiteY535" fmla="*/ 409906 h 501107"/>
                    <a:gd name="connsiteX536" fmla="*/ 166112 w 398270"/>
                    <a:gd name="connsiteY536" fmla="*/ 411568 h 501107"/>
                    <a:gd name="connsiteX537" fmla="*/ 166445 w 398270"/>
                    <a:gd name="connsiteY537" fmla="*/ 413895 h 501107"/>
                    <a:gd name="connsiteX538" fmla="*/ 169215 w 398270"/>
                    <a:gd name="connsiteY538" fmla="*/ 421985 h 501107"/>
                    <a:gd name="connsiteX539" fmla="*/ 169436 w 398270"/>
                    <a:gd name="connsiteY539" fmla="*/ 423869 h 501107"/>
                    <a:gd name="connsiteX540" fmla="*/ 169769 w 398270"/>
                    <a:gd name="connsiteY540" fmla="*/ 424755 h 501107"/>
                    <a:gd name="connsiteX541" fmla="*/ 170434 w 398270"/>
                    <a:gd name="connsiteY541" fmla="*/ 425975 h 501107"/>
                    <a:gd name="connsiteX542" fmla="*/ 170877 w 398270"/>
                    <a:gd name="connsiteY542" fmla="*/ 427193 h 501107"/>
                    <a:gd name="connsiteX543" fmla="*/ 170655 w 398270"/>
                    <a:gd name="connsiteY543" fmla="*/ 428412 h 501107"/>
                    <a:gd name="connsiteX544" fmla="*/ 170212 w 398270"/>
                    <a:gd name="connsiteY544" fmla="*/ 429631 h 501107"/>
                    <a:gd name="connsiteX545" fmla="*/ 169990 w 398270"/>
                    <a:gd name="connsiteY545" fmla="*/ 430961 h 501107"/>
                    <a:gd name="connsiteX546" fmla="*/ 170323 w 398270"/>
                    <a:gd name="connsiteY546" fmla="*/ 432180 h 501107"/>
                    <a:gd name="connsiteX547" fmla="*/ 171320 w 398270"/>
                    <a:gd name="connsiteY547" fmla="*/ 434175 h 501107"/>
                    <a:gd name="connsiteX548" fmla="*/ 171542 w 398270"/>
                    <a:gd name="connsiteY548" fmla="*/ 434840 h 501107"/>
                    <a:gd name="connsiteX549" fmla="*/ 171210 w 398270"/>
                    <a:gd name="connsiteY549" fmla="*/ 435616 h 501107"/>
                    <a:gd name="connsiteX550" fmla="*/ 169769 w 398270"/>
                    <a:gd name="connsiteY550" fmla="*/ 436723 h 501107"/>
                    <a:gd name="connsiteX551" fmla="*/ 169215 w 398270"/>
                    <a:gd name="connsiteY551" fmla="*/ 437610 h 501107"/>
                    <a:gd name="connsiteX552" fmla="*/ 169547 w 398270"/>
                    <a:gd name="connsiteY552" fmla="*/ 442264 h 501107"/>
                    <a:gd name="connsiteX553" fmla="*/ 171320 w 398270"/>
                    <a:gd name="connsiteY553" fmla="*/ 447251 h 501107"/>
                    <a:gd name="connsiteX554" fmla="*/ 173315 w 398270"/>
                    <a:gd name="connsiteY554" fmla="*/ 451129 h 501107"/>
                    <a:gd name="connsiteX555" fmla="*/ 174312 w 398270"/>
                    <a:gd name="connsiteY555" fmla="*/ 452570 h 501107"/>
                    <a:gd name="connsiteX556" fmla="*/ 175310 w 398270"/>
                    <a:gd name="connsiteY556" fmla="*/ 468860 h 501107"/>
                    <a:gd name="connsiteX557" fmla="*/ 175088 w 398270"/>
                    <a:gd name="connsiteY557" fmla="*/ 471409 h 501107"/>
                    <a:gd name="connsiteX558" fmla="*/ 175753 w 398270"/>
                    <a:gd name="connsiteY558" fmla="*/ 473514 h 501107"/>
                    <a:gd name="connsiteX559" fmla="*/ 174091 w 398270"/>
                    <a:gd name="connsiteY559" fmla="*/ 474290 h 501107"/>
                    <a:gd name="connsiteX560" fmla="*/ 170434 w 398270"/>
                    <a:gd name="connsiteY560" fmla="*/ 474290 h 501107"/>
                    <a:gd name="connsiteX561" fmla="*/ 168883 w 398270"/>
                    <a:gd name="connsiteY561" fmla="*/ 474844 h 501107"/>
                    <a:gd name="connsiteX562" fmla="*/ 166999 w 398270"/>
                    <a:gd name="connsiteY562" fmla="*/ 476174 h 501107"/>
                    <a:gd name="connsiteX563" fmla="*/ 165225 w 398270"/>
                    <a:gd name="connsiteY563" fmla="*/ 477947 h 501107"/>
                    <a:gd name="connsiteX564" fmla="*/ 163785 w 398270"/>
                    <a:gd name="connsiteY564" fmla="*/ 479831 h 501107"/>
                    <a:gd name="connsiteX565" fmla="*/ 170101 w 398270"/>
                    <a:gd name="connsiteY565" fmla="*/ 483155 h 501107"/>
                    <a:gd name="connsiteX566" fmla="*/ 172651 w 398270"/>
                    <a:gd name="connsiteY566" fmla="*/ 485150 h 501107"/>
                    <a:gd name="connsiteX567" fmla="*/ 174534 w 398270"/>
                    <a:gd name="connsiteY567" fmla="*/ 488585 h 501107"/>
                    <a:gd name="connsiteX568" fmla="*/ 174977 w 398270"/>
                    <a:gd name="connsiteY568" fmla="*/ 489583 h 501107"/>
                    <a:gd name="connsiteX569" fmla="*/ 175310 w 398270"/>
                    <a:gd name="connsiteY569" fmla="*/ 489915 h 501107"/>
                    <a:gd name="connsiteX570" fmla="*/ 175421 w 398270"/>
                    <a:gd name="connsiteY570" fmla="*/ 490358 h 501107"/>
                    <a:gd name="connsiteX571" fmla="*/ 175531 w 398270"/>
                    <a:gd name="connsiteY571" fmla="*/ 495788 h 501107"/>
                    <a:gd name="connsiteX572" fmla="*/ 176307 w 398270"/>
                    <a:gd name="connsiteY572" fmla="*/ 497450 h 501107"/>
                    <a:gd name="connsiteX573" fmla="*/ 179299 w 398270"/>
                    <a:gd name="connsiteY573" fmla="*/ 501107 h 501107"/>
                    <a:gd name="connsiteX574" fmla="*/ 179521 w 398270"/>
                    <a:gd name="connsiteY574" fmla="*/ 499888 h 501107"/>
                    <a:gd name="connsiteX575" fmla="*/ 180297 w 398270"/>
                    <a:gd name="connsiteY575" fmla="*/ 497894 h 501107"/>
                    <a:gd name="connsiteX576" fmla="*/ 181294 w 398270"/>
                    <a:gd name="connsiteY576" fmla="*/ 496010 h 501107"/>
                    <a:gd name="connsiteX577" fmla="*/ 181294 w 398270"/>
                    <a:gd name="connsiteY577" fmla="*/ 496010 h 501107"/>
                    <a:gd name="connsiteX578" fmla="*/ 181294 w 398270"/>
                    <a:gd name="connsiteY578" fmla="*/ 496010 h 501107"/>
                    <a:gd name="connsiteX579" fmla="*/ 187388 w 398270"/>
                    <a:gd name="connsiteY579" fmla="*/ 491466 h 501107"/>
                    <a:gd name="connsiteX580" fmla="*/ 187388 w 398270"/>
                    <a:gd name="connsiteY580" fmla="*/ 491466 h 501107"/>
                    <a:gd name="connsiteX581" fmla="*/ 195478 w 398270"/>
                    <a:gd name="connsiteY581" fmla="*/ 492020 h 501107"/>
                    <a:gd name="connsiteX582" fmla="*/ 204011 w 398270"/>
                    <a:gd name="connsiteY582" fmla="*/ 494237 h 501107"/>
                    <a:gd name="connsiteX583" fmla="*/ 211214 w 398270"/>
                    <a:gd name="connsiteY583" fmla="*/ 494569 h 501107"/>
                    <a:gd name="connsiteX584" fmla="*/ 213652 w 398270"/>
                    <a:gd name="connsiteY584" fmla="*/ 493461 h 501107"/>
                    <a:gd name="connsiteX585" fmla="*/ 214095 w 398270"/>
                    <a:gd name="connsiteY585" fmla="*/ 491577 h 501107"/>
                    <a:gd name="connsiteX586" fmla="*/ 213430 w 398270"/>
                    <a:gd name="connsiteY586" fmla="*/ 486147 h 501107"/>
                    <a:gd name="connsiteX587" fmla="*/ 213209 w 398270"/>
                    <a:gd name="connsiteY587" fmla="*/ 485815 h 501107"/>
                    <a:gd name="connsiteX588" fmla="*/ 213209 w 398270"/>
                    <a:gd name="connsiteY588" fmla="*/ 485482 h 501107"/>
                    <a:gd name="connsiteX589" fmla="*/ 213763 w 398270"/>
                    <a:gd name="connsiteY589" fmla="*/ 484264 h 501107"/>
                    <a:gd name="connsiteX590" fmla="*/ 213874 w 398270"/>
                    <a:gd name="connsiteY590" fmla="*/ 484042 h 501107"/>
                    <a:gd name="connsiteX591" fmla="*/ 214538 w 398270"/>
                    <a:gd name="connsiteY591" fmla="*/ 483488 h 501107"/>
                    <a:gd name="connsiteX592" fmla="*/ 217531 w 398270"/>
                    <a:gd name="connsiteY592" fmla="*/ 482047 h 501107"/>
                    <a:gd name="connsiteX593" fmla="*/ 215979 w 398270"/>
                    <a:gd name="connsiteY593" fmla="*/ 479831 h 501107"/>
                    <a:gd name="connsiteX594" fmla="*/ 215536 w 398270"/>
                    <a:gd name="connsiteY594" fmla="*/ 477614 h 501107"/>
                    <a:gd name="connsiteX595" fmla="*/ 215314 w 398270"/>
                    <a:gd name="connsiteY595" fmla="*/ 475398 h 501107"/>
                    <a:gd name="connsiteX596" fmla="*/ 214649 w 398270"/>
                    <a:gd name="connsiteY596" fmla="*/ 473071 h 501107"/>
                    <a:gd name="connsiteX597" fmla="*/ 213209 w 398270"/>
                    <a:gd name="connsiteY597" fmla="*/ 471631 h 501107"/>
                    <a:gd name="connsiteX598" fmla="*/ 211436 w 398270"/>
                    <a:gd name="connsiteY598" fmla="*/ 470522 h 501107"/>
                    <a:gd name="connsiteX599" fmla="*/ 210438 w 398270"/>
                    <a:gd name="connsiteY599" fmla="*/ 469414 h 501107"/>
                    <a:gd name="connsiteX600" fmla="*/ 211214 w 398270"/>
                    <a:gd name="connsiteY600" fmla="*/ 467530 h 501107"/>
                    <a:gd name="connsiteX601" fmla="*/ 213874 w 398270"/>
                    <a:gd name="connsiteY601" fmla="*/ 463651 h 501107"/>
                    <a:gd name="connsiteX602" fmla="*/ 215092 w 398270"/>
                    <a:gd name="connsiteY602" fmla="*/ 462322 h 501107"/>
                    <a:gd name="connsiteX603" fmla="*/ 217087 w 398270"/>
                    <a:gd name="connsiteY603" fmla="*/ 460992 h 501107"/>
                    <a:gd name="connsiteX604" fmla="*/ 220301 w 398270"/>
                    <a:gd name="connsiteY604" fmla="*/ 459884 h 501107"/>
                    <a:gd name="connsiteX605" fmla="*/ 221077 w 398270"/>
                    <a:gd name="connsiteY605" fmla="*/ 458665 h 501107"/>
                    <a:gd name="connsiteX606" fmla="*/ 220633 w 398270"/>
                    <a:gd name="connsiteY606" fmla="*/ 456892 h 501107"/>
                    <a:gd name="connsiteX607" fmla="*/ 220301 w 398270"/>
                    <a:gd name="connsiteY607" fmla="*/ 455562 h 501107"/>
                    <a:gd name="connsiteX608" fmla="*/ 222074 w 398270"/>
                    <a:gd name="connsiteY608" fmla="*/ 452570 h 501107"/>
                    <a:gd name="connsiteX609" fmla="*/ 229609 w 398270"/>
                    <a:gd name="connsiteY609" fmla="*/ 451794 h 501107"/>
                    <a:gd name="connsiteX610" fmla="*/ 232601 w 398270"/>
                    <a:gd name="connsiteY610" fmla="*/ 450132 h 501107"/>
                    <a:gd name="connsiteX611" fmla="*/ 233044 w 398270"/>
                    <a:gd name="connsiteY611" fmla="*/ 448581 h 501107"/>
                    <a:gd name="connsiteX612" fmla="*/ 232823 w 398270"/>
                    <a:gd name="connsiteY612" fmla="*/ 446808 h 501107"/>
                    <a:gd name="connsiteX613" fmla="*/ 232601 w 398270"/>
                    <a:gd name="connsiteY613" fmla="*/ 445367 h 501107"/>
                    <a:gd name="connsiteX614" fmla="*/ 232601 w 398270"/>
                    <a:gd name="connsiteY614" fmla="*/ 444481 h 501107"/>
                    <a:gd name="connsiteX615" fmla="*/ 233488 w 398270"/>
                    <a:gd name="connsiteY615" fmla="*/ 443705 h 501107"/>
                    <a:gd name="connsiteX616" fmla="*/ 236812 w 398270"/>
                    <a:gd name="connsiteY616" fmla="*/ 443040 h 501107"/>
                    <a:gd name="connsiteX617" fmla="*/ 238918 w 398270"/>
                    <a:gd name="connsiteY617" fmla="*/ 441710 h 501107"/>
                    <a:gd name="connsiteX618" fmla="*/ 240359 w 398270"/>
                    <a:gd name="connsiteY618" fmla="*/ 440270 h 501107"/>
                    <a:gd name="connsiteX619" fmla="*/ 241134 w 398270"/>
                    <a:gd name="connsiteY619" fmla="*/ 438275 h 501107"/>
                    <a:gd name="connsiteX620" fmla="*/ 241356 w 398270"/>
                    <a:gd name="connsiteY620" fmla="*/ 434951 h 501107"/>
                    <a:gd name="connsiteX621" fmla="*/ 240802 w 398270"/>
                    <a:gd name="connsiteY621" fmla="*/ 432291 h 501107"/>
                    <a:gd name="connsiteX622" fmla="*/ 239250 w 398270"/>
                    <a:gd name="connsiteY622" fmla="*/ 426640 h 501107"/>
                    <a:gd name="connsiteX623" fmla="*/ 239361 w 398270"/>
                    <a:gd name="connsiteY623" fmla="*/ 423869 h 501107"/>
                    <a:gd name="connsiteX624" fmla="*/ 240580 w 398270"/>
                    <a:gd name="connsiteY624" fmla="*/ 421542 h 501107"/>
                    <a:gd name="connsiteX625" fmla="*/ 242575 w 398270"/>
                    <a:gd name="connsiteY625" fmla="*/ 420212 h 501107"/>
                    <a:gd name="connsiteX626" fmla="*/ 262300 w 398270"/>
                    <a:gd name="connsiteY626" fmla="*/ 415004 h 501107"/>
                    <a:gd name="connsiteX627" fmla="*/ 265181 w 398270"/>
                    <a:gd name="connsiteY627" fmla="*/ 413674 h 501107"/>
                    <a:gd name="connsiteX628" fmla="*/ 265403 w 398270"/>
                    <a:gd name="connsiteY628" fmla="*/ 410571 h 501107"/>
                    <a:gd name="connsiteX629" fmla="*/ 263408 w 398270"/>
                    <a:gd name="connsiteY629" fmla="*/ 403368 h 501107"/>
                    <a:gd name="connsiteX630" fmla="*/ 263076 w 398270"/>
                    <a:gd name="connsiteY630" fmla="*/ 399379 h 501107"/>
                    <a:gd name="connsiteX631" fmla="*/ 263962 w 398270"/>
                    <a:gd name="connsiteY631" fmla="*/ 396830 h 501107"/>
                    <a:gd name="connsiteX632" fmla="*/ 267841 w 398270"/>
                    <a:gd name="connsiteY632" fmla="*/ 392397 h 501107"/>
                    <a:gd name="connsiteX633" fmla="*/ 270500 w 398270"/>
                    <a:gd name="connsiteY633" fmla="*/ 388075 h 501107"/>
                    <a:gd name="connsiteX634" fmla="*/ 271830 w 398270"/>
                    <a:gd name="connsiteY634" fmla="*/ 384197 h 501107"/>
                    <a:gd name="connsiteX635" fmla="*/ 271165 w 398270"/>
                    <a:gd name="connsiteY635" fmla="*/ 380651 h 501107"/>
                    <a:gd name="connsiteX636" fmla="*/ 268284 w 398270"/>
                    <a:gd name="connsiteY636" fmla="*/ 377880 h 501107"/>
                    <a:gd name="connsiteX637" fmla="*/ 264516 w 398270"/>
                    <a:gd name="connsiteY637" fmla="*/ 374334 h 501107"/>
                    <a:gd name="connsiteX638" fmla="*/ 264405 w 398270"/>
                    <a:gd name="connsiteY638" fmla="*/ 374334 h 501107"/>
                    <a:gd name="connsiteX639" fmla="*/ 262522 w 398270"/>
                    <a:gd name="connsiteY639" fmla="*/ 371675 h 501107"/>
                    <a:gd name="connsiteX640" fmla="*/ 262411 w 398270"/>
                    <a:gd name="connsiteY640" fmla="*/ 369458 h 501107"/>
                    <a:gd name="connsiteX641" fmla="*/ 263297 w 398270"/>
                    <a:gd name="connsiteY641" fmla="*/ 367132 h 501107"/>
                    <a:gd name="connsiteX642" fmla="*/ 263962 w 398270"/>
                    <a:gd name="connsiteY642" fmla="*/ 364250 h 501107"/>
                    <a:gd name="connsiteX643" fmla="*/ 263851 w 398270"/>
                    <a:gd name="connsiteY643" fmla="*/ 361591 h 501107"/>
                    <a:gd name="connsiteX644" fmla="*/ 261857 w 398270"/>
                    <a:gd name="connsiteY644" fmla="*/ 353834 h 501107"/>
                    <a:gd name="connsiteX645" fmla="*/ 260859 w 398270"/>
                    <a:gd name="connsiteY645" fmla="*/ 347849 h 501107"/>
                    <a:gd name="connsiteX646" fmla="*/ 261635 w 398270"/>
                    <a:gd name="connsiteY646" fmla="*/ 343306 h 501107"/>
                    <a:gd name="connsiteX647" fmla="*/ 263962 w 398270"/>
                    <a:gd name="connsiteY647" fmla="*/ 339649 h 501107"/>
                    <a:gd name="connsiteX648" fmla="*/ 272384 w 398270"/>
                    <a:gd name="connsiteY648" fmla="*/ 333997 h 501107"/>
                    <a:gd name="connsiteX649" fmla="*/ 276374 w 398270"/>
                    <a:gd name="connsiteY649" fmla="*/ 332446 h 501107"/>
                    <a:gd name="connsiteX650" fmla="*/ 278590 w 398270"/>
                    <a:gd name="connsiteY650" fmla="*/ 331671 h 501107"/>
                    <a:gd name="connsiteX651" fmla="*/ 288452 w 398270"/>
                    <a:gd name="connsiteY651" fmla="*/ 326019 h 501107"/>
                    <a:gd name="connsiteX652" fmla="*/ 290779 w 398270"/>
                    <a:gd name="connsiteY652" fmla="*/ 326019 h 501107"/>
                    <a:gd name="connsiteX653" fmla="*/ 290890 w 398270"/>
                    <a:gd name="connsiteY653" fmla="*/ 326019 h 501107"/>
                    <a:gd name="connsiteX654" fmla="*/ 292774 w 398270"/>
                    <a:gd name="connsiteY654" fmla="*/ 328346 h 501107"/>
                    <a:gd name="connsiteX655" fmla="*/ 293550 w 398270"/>
                    <a:gd name="connsiteY655" fmla="*/ 331893 h 501107"/>
                    <a:gd name="connsiteX656" fmla="*/ 293550 w 398270"/>
                    <a:gd name="connsiteY656" fmla="*/ 345744 h 501107"/>
                    <a:gd name="connsiteX657" fmla="*/ 293328 w 398270"/>
                    <a:gd name="connsiteY657" fmla="*/ 347628 h 501107"/>
                    <a:gd name="connsiteX658" fmla="*/ 292663 w 398270"/>
                    <a:gd name="connsiteY658" fmla="*/ 349180 h 501107"/>
                    <a:gd name="connsiteX659" fmla="*/ 291666 w 398270"/>
                    <a:gd name="connsiteY659" fmla="*/ 350731 h 501107"/>
                    <a:gd name="connsiteX660" fmla="*/ 290890 w 398270"/>
                    <a:gd name="connsiteY660" fmla="*/ 352282 h 501107"/>
                    <a:gd name="connsiteX661" fmla="*/ 290890 w 398270"/>
                    <a:gd name="connsiteY661" fmla="*/ 354056 h 501107"/>
                    <a:gd name="connsiteX662" fmla="*/ 292774 w 398270"/>
                    <a:gd name="connsiteY662" fmla="*/ 355717 h 501107"/>
                    <a:gd name="connsiteX663" fmla="*/ 295323 w 398270"/>
                    <a:gd name="connsiteY663" fmla="*/ 354166 h 501107"/>
                    <a:gd name="connsiteX664" fmla="*/ 299423 w 398270"/>
                    <a:gd name="connsiteY664" fmla="*/ 349623 h 501107"/>
                    <a:gd name="connsiteX665" fmla="*/ 300863 w 398270"/>
                    <a:gd name="connsiteY665" fmla="*/ 349069 h 501107"/>
                    <a:gd name="connsiteX666" fmla="*/ 301639 w 398270"/>
                    <a:gd name="connsiteY666" fmla="*/ 349290 h 501107"/>
                    <a:gd name="connsiteX667" fmla="*/ 302194 w 398270"/>
                    <a:gd name="connsiteY667" fmla="*/ 349069 h 501107"/>
                    <a:gd name="connsiteX668" fmla="*/ 302969 w 398270"/>
                    <a:gd name="connsiteY668" fmla="*/ 346963 h 501107"/>
                    <a:gd name="connsiteX669" fmla="*/ 302969 w 398270"/>
                    <a:gd name="connsiteY669" fmla="*/ 345523 h 501107"/>
                    <a:gd name="connsiteX670" fmla="*/ 302415 w 398270"/>
                    <a:gd name="connsiteY670" fmla="*/ 342198 h 501107"/>
                    <a:gd name="connsiteX671" fmla="*/ 302859 w 398270"/>
                    <a:gd name="connsiteY671" fmla="*/ 340204 h 501107"/>
                    <a:gd name="connsiteX672" fmla="*/ 304853 w 398270"/>
                    <a:gd name="connsiteY672" fmla="*/ 336879 h 501107"/>
                    <a:gd name="connsiteX673" fmla="*/ 306404 w 398270"/>
                    <a:gd name="connsiteY673" fmla="*/ 337433 h 501107"/>
                    <a:gd name="connsiteX674" fmla="*/ 309064 w 398270"/>
                    <a:gd name="connsiteY674" fmla="*/ 343084 h 501107"/>
                    <a:gd name="connsiteX675" fmla="*/ 311059 w 398270"/>
                    <a:gd name="connsiteY675" fmla="*/ 346077 h 501107"/>
                    <a:gd name="connsiteX676" fmla="*/ 312499 w 398270"/>
                    <a:gd name="connsiteY676" fmla="*/ 345966 h 501107"/>
                    <a:gd name="connsiteX677" fmla="*/ 317486 w 398270"/>
                    <a:gd name="connsiteY677" fmla="*/ 338430 h 501107"/>
                    <a:gd name="connsiteX678" fmla="*/ 319591 w 398270"/>
                    <a:gd name="connsiteY678" fmla="*/ 336103 h 501107"/>
                    <a:gd name="connsiteX679" fmla="*/ 321808 w 398270"/>
                    <a:gd name="connsiteY679" fmla="*/ 334773 h 501107"/>
                    <a:gd name="connsiteX680" fmla="*/ 321918 w 398270"/>
                    <a:gd name="connsiteY680" fmla="*/ 334773 h 501107"/>
                    <a:gd name="connsiteX681" fmla="*/ 324578 w 398270"/>
                    <a:gd name="connsiteY681" fmla="*/ 335217 h 501107"/>
                    <a:gd name="connsiteX682" fmla="*/ 325243 w 398270"/>
                    <a:gd name="connsiteY682" fmla="*/ 336214 h 501107"/>
                    <a:gd name="connsiteX683" fmla="*/ 325354 w 398270"/>
                    <a:gd name="connsiteY683" fmla="*/ 337322 h 501107"/>
                    <a:gd name="connsiteX684" fmla="*/ 325132 w 398270"/>
                    <a:gd name="connsiteY684" fmla="*/ 338430 h 501107"/>
                    <a:gd name="connsiteX685" fmla="*/ 324578 w 398270"/>
                    <a:gd name="connsiteY685" fmla="*/ 339538 h 501107"/>
                    <a:gd name="connsiteX686" fmla="*/ 323913 w 398270"/>
                    <a:gd name="connsiteY686" fmla="*/ 340869 h 501107"/>
                    <a:gd name="connsiteX687" fmla="*/ 323691 w 398270"/>
                    <a:gd name="connsiteY687" fmla="*/ 342087 h 501107"/>
                    <a:gd name="connsiteX688" fmla="*/ 323913 w 398270"/>
                    <a:gd name="connsiteY688" fmla="*/ 343306 h 501107"/>
                    <a:gd name="connsiteX689" fmla="*/ 324578 w 398270"/>
                    <a:gd name="connsiteY689" fmla="*/ 344525 h 501107"/>
                    <a:gd name="connsiteX690" fmla="*/ 326240 w 398270"/>
                    <a:gd name="connsiteY690" fmla="*/ 345190 h 501107"/>
                    <a:gd name="connsiteX691" fmla="*/ 329898 w 398270"/>
                    <a:gd name="connsiteY691" fmla="*/ 345966 h 501107"/>
                    <a:gd name="connsiteX692" fmla="*/ 331448 w 398270"/>
                    <a:gd name="connsiteY692" fmla="*/ 346520 h 501107"/>
                    <a:gd name="connsiteX693" fmla="*/ 333000 w 398270"/>
                    <a:gd name="connsiteY693" fmla="*/ 347960 h 501107"/>
                    <a:gd name="connsiteX694" fmla="*/ 334552 w 398270"/>
                    <a:gd name="connsiteY694" fmla="*/ 351506 h 501107"/>
                    <a:gd name="connsiteX695" fmla="*/ 336103 w 398270"/>
                    <a:gd name="connsiteY695" fmla="*/ 353612 h 501107"/>
                    <a:gd name="connsiteX696" fmla="*/ 337876 w 398270"/>
                    <a:gd name="connsiteY696" fmla="*/ 354720 h 501107"/>
                    <a:gd name="connsiteX697" fmla="*/ 339871 w 398270"/>
                    <a:gd name="connsiteY697" fmla="*/ 354942 h 501107"/>
                    <a:gd name="connsiteX698" fmla="*/ 341754 w 398270"/>
                    <a:gd name="connsiteY698" fmla="*/ 354166 h 501107"/>
                    <a:gd name="connsiteX699" fmla="*/ 343195 w 398270"/>
                    <a:gd name="connsiteY699" fmla="*/ 352615 h 501107"/>
                    <a:gd name="connsiteX700" fmla="*/ 344082 w 398270"/>
                    <a:gd name="connsiteY700" fmla="*/ 349955 h 501107"/>
                    <a:gd name="connsiteX701" fmla="*/ 343528 w 398270"/>
                    <a:gd name="connsiteY701" fmla="*/ 345966 h 501107"/>
                    <a:gd name="connsiteX702" fmla="*/ 344192 w 398270"/>
                    <a:gd name="connsiteY702" fmla="*/ 344969 h 501107"/>
                    <a:gd name="connsiteX703" fmla="*/ 347406 w 398270"/>
                    <a:gd name="connsiteY703" fmla="*/ 344858 h 501107"/>
                    <a:gd name="connsiteX704" fmla="*/ 349733 w 398270"/>
                    <a:gd name="connsiteY704" fmla="*/ 343971 h 501107"/>
                    <a:gd name="connsiteX705" fmla="*/ 350952 w 398270"/>
                    <a:gd name="connsiteY705" fmla="*/ 341533 h 501107"/>
                    <a:gd name="connsiteX706" fmla="*/ 350952 w 398270"/>
                    <a:gd name="connsiteY706" fmla="*/ 336990 h 501107"/>
                    <a:gd name="connsiteX707" fmla="*/ 352504 w 398270"/>
                    <a:gd name="connsiteY707" fmla="*/ 339538 h 501107"/>
                    <a:gd name="connsiteX708" fmla="*/ 358377 w 398270"/>
                    <a:gd name="connsiteY708" fmla="*/ 345190 h 501107"/>
                    <a:gd name="connsiteX709" fmla="*/ 360815 w 398270"/>
                    <a:gd name="connsiteY709" fmla="*/ 348958 h 501107"/>
                    <a:gd name="connsiteX710" fmla="*/ 361369 w 398270"/>
                    <a:gd name="connsiteY710" fmla="*/ 350288 h 501107"/>
                    <a:gd name="connsiteX711" fmla="*/ 361480 w 398270"/>
                    <a:gd name="connsiteY711" fmla="*/ 351728 h 501107"/>
                    <a:gd name="connsiteX712" fmla="*/ 361480 w 398270"/>
                    <a:gd name="connsiteY712" fmla="*/ 354942 h 501107"/>
                    <a:gd name="connsiteX713" fmla="*/ 361702 w 398270"/>
                    <a:gd name="connsiteY713" fmla="*/ 356050 h 501107"/>
                    <a:gd name="connsiteX714" fmla="*/ 363917 w 398270"/>
                    <a:gd name="connsiteY714" fmla="*/ 358599 h 501107"/>
                    <a:gd name="connsiteX715" fmla="*/ 366134 w 398270"/>
                    <a:gd name="connsiteY715" fmla="*/ 358266 h 501107"/>
                    <a:gd name="connsiteX716" fmla="*/ 370345 w 398270"/>
                    <a:gd name="connsiteY716" fmla="*/ 354499 h 501107"/>
                    <a:gd name="connsiteX717" fmla="*/ 372339 w 398270"/>
                    <a:gd name="connsiteY717" fmla="*/ 353390 h 501107"/>
                    <a:gd name="connsiteX718" fmla="*/ 374224 w 398270"/>
                    <a:gd name="connsiteY718" fmla="*/ 352947 h 501107"/>
                    <a:gd name="connsiteX719" fmla="*/ 387632 w 398270"/>
                    <a:gd name="connsiteY719" fmla="*/ 353723 h 501107"/>
                    <a:gd name="connsiteX720" fmla="*/ 392619 w 398270"/>
                    <a:gd name="connsiteY720" fmla="*/ 352836 h 501107"/>
                    <a:gd name="connsiteX721" fmla="*/ 395611 w 398270"/>
                    <a:gd name="connsiteY721" fmla="*/ 349955 h 501107"/>
                    <a:gd name="connsiteX722" fmla="*/ 398270 w 398270"/>
                    <a:gd name="connsiteY722" fmla="*/ 344858 h 501107"/>
                    <a:gd name="connsiteX723" fmla="*/ 396830 w 398270"/>
                    <a:gd name="connsiteY723" fmla="*/ 343971 h 50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</a:cxnLst>
                  <a:rect l="l" t="t" r="r" b="b"/>
                  <a:pathLst>
                    <a:path w="398270" h="501107">
                      <a:moveTo>
                        <a:pt x="396830" y="343971"/>
                      </a:moveTo>
                      <a:lnTo>
                        <a:pt x="394946" y="343639"/>
                      </a:lnTo>
                      <a:lnTo>
                        <a:pt x="393284" y="343860"/>
                      </a:lnTo>
                      <a:lnTo>
                        <a:pt x="392176" y="344858"/>
                      </a:lnTo>
                      <a:lnTo>
                        <a:pt x="390180" y="342641"/>
                      </a:lnTo>
                      <a:lnTo>
                        <a:pt x="384972" y="338430"/>
                      </a:lnTo>
                      <a:lnTo>
                        <a:pt x="385859" y="337100"/>
                      </a:lnTo>
                      <a:lnTo>
                        <a:pt x="384529" y="334219"/>
                      </a:lnTo>
                      <a:lnTo>
                        <a:pt x="383754" y="333222"/>
                      </a:lnTo>
                      <a:lnTo>
                        <a:pt x="382867" y="332446"/>
                      </a:lnTo>
                      <a:lnTo>
                        <a:pt x="382202" y="332446"/>
                      </a:lnTo>
                      <a:lnTo>
                        <a:pt x="380761" y="333332"/>
                      </a:lnTo>
                      <a:lnTo>
                        <a:pt x="380097" y="333554"/>
                      </a:lnTo>
                      <a:lnTo>
                        <a:pt x="379654" y="333222"/>
                      </a:lnTo>
                      <a:lnTo>
                        <a:pt x="379099" y="331671"/>
                      </a:lnTo>
                      <a:lnTo>
                        <a:pt x="378878" y="331227"/>
                      </a:lnTo>
                      <a:lnTo>
                        <a:pt x="373891" y="329122"/>
                      </a:lnTo>
                      <a:lnTo>
                        <a:pt x="372339" y="327238"/>
                      </a:lnTo>
                      <a:lnTo>
                        <a:pt x="371896" y="323470"/>
                      </a:lnTo>
                      <a:lnTo>
                        <a:pt x="373891" y="323360"/>
                      </a:lnTo>
                      <a:lnTo>
                        <a:pt x="376439" y="322806"/>
                      </a:lnTo>
                      <a:lnTo>
                        <a:pt x="377659" y="319259"/>
                      </a:lnTo>
                      <a:lnTo>
                        <a:pt x="377437" y="317708"/>
                      </a:lnTo>
                      <a:lnTo>
                        <a:pt x="375996" y="314383"/>
                      </a:lnTo>
                      <a:lnTo>
                        <a:pt x="375664" y="312721"/>
                      </a:lnTo>
                      <a:lnTo>
                        <a:pt x="375664" y="310505"/>
                      </a:lnTo>
                      <a:lnTo>
                        <a:pt x="376107" y="308954"/>
                      </a:lnTo>
                      <a:lnTo>
                        <a:pt x="376661" y="307513"/>
                      </a:lnTo>
                      <a:lnTo>
                        <a:pt x="377104" y="305518"/>
                      </a:lnTo>
                      <a:lnTo>
                        <a:pt x="377991" y="295323"/>
                      </a:lnTo>
                      <a:lnTo>
                        <a:pt x="377880" y="292220"/>
                      </a:lnTo>
                      <a:lnTo>
                        <a:pt x="377326" y="291002"/>
                      </a:lnTo>
                      <a:lnTo>
                        <a:pt x="376107" y="288563"/>
                      </a:lnTo>
                      <a:lnTo>
                        <a:pt x="375664" y="287455"/>
                      </a:lnTo>
                      <a:lnTo>
                        <a:pt x="375553" y="285904"/>
                      </a:lnTo>
                      <a:lnTo>
                        <a:pt x="375553" y="282358"/>
                      </a:lnTo>
                      <a:lnTo>
                        <a:pt x="375221" y="281250"/>
                      </a:lnTo>
                      <a:lnTo>
                        <a:pt x="374002" y="280585"/>
                      </a:lnTo>
                      <a:lnTo>
                        <a:pt x="372893" y="281028"/>
                      </a:lnTo>
                      <a:lnTo>
                        <a:pt x="371896" y="281804"/>
                      </a:lnTo>
                      <a:lnTo>
                        <a:pt x="370899" y="281693"/>
                      </a:lnTo>
                      <a:lnTo>
                        <a:pt x="370345" y="280806"/>
                      </a:lnTo>
                      <a:lnTo>
                        <a:pt x="369458" y="277815"/>
                      </a:lnTo>
                      <a:lnTo>
                        <a:pt x="368904" y="276595"/>
                      </a:lnTo>
                      <a:lnTo>
                        <a:pt x="365691" y="273936"/>
                      </a:lnTo>
                      <a:lnTo>
                        <a:pt x="362477" y="273493"/>
                      </a:lnTo>
                      <a:lnTo>
                        <a:pt x="359152" y="273825"/>
                      </a:lnTo>
                      <a:lnTo>
                        <a:pt x="355496" y="273271"/>
                      </a:lnTo>
                      <a:lnTo>
                        <a:pt x="353501" y="271719"/>
                      </a:lnTo>
                      <a:lnTo>
                        <a:pt x="350841" y="267398"/>
                      </a:lnTo>
                      <a:lnTo>
                        <a:pt x="348957" y="265624"/>
                      </a:lnTo>
                      <a:lnTo>
                        <a:pt x="347185" y="264960"/>
                      </a:lnTo>
                      <a:lnTo>
                        <a:pt x="343528" y="264627"/>
                      </a:lnTo>
                      <a:lnTo>
                        <a:pt x="341644" y="263963"/>
                      </a:lnTo>
                      <a:lnTo>
                        <a:pt x="340757" y="263076"/>
                      </a:lnTo>
                      <a:lnTo>
                        <a:pt x="338874" y="261081"/>
                      </a:lnTo>
                      <a:lnTo>
                        <a:pt x="337876" y="260527"/>
                      </a:lnTo>
                      <a:lnTo>
                        <a:pt x="334995" y="260749"/>
                      </a:lnTo>
                      <a:lnTo>
                        <a:pt x="334330" y="260638"/>
                      </a:lnTo>
                      <a:lnTo>
                        <a:pt x="333333" y="258754"/>
                      </a:lnTo>
                      <a:lnTo>
                        <a:pt x="333554" y="256648"/>
                      </a:lnTo>
                      <a:lnTo>
                        <a:pt x="333554" y="256205"/>
                      </a:lnTo>
                      <a:lnTo>
                        <a:pt x="334108" y="253989"/>
                      </a:lnTo>
                      <a:lnTo>
                        <a:pt x="334995" y="247894"/>
                      </a:lnTo>
                      <a:lnTo>
                        <a:pt x="336213" y="246011"/>
                      </a:lnTo>
                      <a:lnTo>
                        <a:pt x="337543" y="244459"/>
                      </a:lnTo>
                      <a:lnTo>
                        <a:pt x="338430" y="242243"/>
                      </a:lnTo>
                      <a:lnTo>
                        <a:pt x="338319" y="239694"/>
                      </a:lnTo>
                      <a:lnTo>
                        <a:pt x="337433" y="237478"/>
                      </a:lnTo>
                      <a:lnTo>
                        <a:pt x="336213" y="235704"/>
                      </a:lnTo>
                      <a:lnTo>
                        <a:pt x="334663" y="234596"/>
                      </a:lnTo>
                      <a:lnTo>
                        <a:pt x="332557" y="234818"/>
                      </a:lnTo>
                      <a:lnTo>
                        <a:pt x="331227" y="236702"/>
                      </a:lnTo>
                      <a:lnTo>
                        <a:pt x="330230" y="238807"/>
                      </a:lnTo>
                      <a:lnTo>
                        <a:pt x="329011" y="239804"/>
                      </a:lnTo>
                      <a:lnTo>
                        <a:pt x="328013" y="238807"/>
                      </a:lnTo>
                      <a:lnTo>
                        <a:pt x="324578" y="232380"/>
                      </a:lnTo>
                      <a:lnTo>
                        <a:pt x="324357" y="231826"/>
                      </a:lnTo>
                      <a:lnTo>
                        <a:pt x="324246" y="231272"/>
                      </a:lnTo>
                      <a:lnTo>
                        <a:pt x="324357" y="230828"/>
                      </a:lnTo>
                      <a:lnTo>
                        <a:pt x="324578" y="230274"/>
                      </a:lnTo>
                      <a:lnTo>
                        <a:pt x="327681" y="229942"/>
                      </a:lnTo>
                      <a:lnTo>
                        <a:pt x="330119" y="229277"/>
                      </a:lnTo>
                      <a:lnTo>
                        <a:pt x="331781" y="227283"/>
                      </a:lnTo>
                      <a:lnTo>
                        <a:pt x="332446" y="223182"/>
                      </a:lnTo>
                      <a:lnTo>
                        <a:pt x="331338" y="214539"/>
                      </a:lnTo>
                      <a:lnTo>
                        <a:pt x="331670" y="210882"/>
                      </a:lnTo>
                      <a:lnTo>
                        <a:pt x="334552" y="209441"/>
                      </a:lnTo>
                      <a:lnTo>
                        <a:pt x="335770" y="206560"/>
                      </a:lnTo>
                      <a:lnTo>
                        <a:pt x="335770" y="202681"/>
                      </a:lnTo>
                      <a:lnTo>
                        <a:pt x="334663" y="198803"/>
                      </a:lnTo>
                      <a:lnTo>
                        <a:pt x="333111" y="195922"/>
                      </a:lnTo>
                      <a:lnTo>
                        <a:pt x="331227" y="194259"/>
                      </a:lnTo>
                      <a:lnTo>
                        <a:pt x="329122" y="193484"/>
                      </a:lnTo>
                      <a:lnTo>
                        <a:pt x="326905" y="193262"/>
                      </a:lnTo>
                      <a:lnTo>
                        <a:pt x="324578" y="193594"/>
                      </a:lnTo>
                      <a:lnTo>
                        <a:pt x="323359" y="196144"/>
                      </a:lnTo>
                      <a:lnTo>
                        <a:pt x="322916" y="198692"/>
                      </a:lnTo>
                      <a:lnTo>
                        <a:pt x="322140" y="201019"/>
                      </a:lnTo>
                      <a:lnTo>
                        <a:pt x="320146" y="202903"/>
                      </a:lnTo>
                      <a:lnTo>
                        <a:pt x="318261" y="203457"/>
                      </a:lnTo>
                      <a:lnTo>
                        <a:pt x="316489" y="203346"/>
                      </a:lnTo>
                      <a:lnTo>
                        <a:pt x="314715" y="202460"/>
                      </a:lnTo>
                      <a:lnTo>
                        <a:pt x="313275" y="201130"/>
                      </a:lnTo>
                      <a:lnTo>
                        <a:pt x="312056" y="199246"/>
                      </a:lnTo>
                      <a:lnTo>
                        <a:pt x="311724" y="198581"/>
                      </a:lnTo>
                      <a:lnTo>
                        <a:pt x="311391" y="196254"/>
                      </a:lnTo>
                      <a:lnTo>
                        <a:pt x="311280" y="193816"/>
                      </a:lnTo>
                      <a:lnTo>
                        <a:pt x="310726" y="191157"/>
                      </a:lnTo>
                      <a:lnTo>
                        <a:pt x="309285" y="188940"/>
                      </a:lnTo>
                      <a:lnTo>
                        <a:pt x="307513" y="188165"/>
                      </a:lnTo>
                      <a:lnTo>
                        <a:pt x="305739" y="187833"/>
                      </a:lnTo>
                      <a:lnTo>
                        <a:pt x="304188" y="186946"/>
                      </a:lnTo>
                      <a:lnTo>
                        <a:pt x="303191" y="185172"/>
                      </a:lnTo>
                      <a:lnTo>
                        <a:pt x="302748" y="183178"/>
                      </a:lnTo>
                      <a:lnTo>
                        <a:pt x="301972" y="181405"/>
                      </a:lnTo>
                      <a:lnTo>
                        <a:pt x="298426" y="179078"/>
                      </a:lnTo>
                      <a:lnTo>
                        <a:pt x="296431" y="175532"/>
                      </a:lnTo>
                      <a:lnTo>
                        <a:pt x="294769" y="174645"/>
                      </a:lnTo>
                      <a:lnTo>
                        <a:pt x="292885" y="175532"/>
                      </a:lnTo>
                      <a:lnTo>
                        <a:pt x="291887" y="177305"/>
                      </a:lnTo>
                      <a:lnTo>
                        <a:pt x="290668" y="178302"/>
                      </a:lnTo>
                      <a:lnTo>
                        <a:pt x="288674" y="176640"/>
                      </a:lnTo>
                      <a:lnTo>
                        <a:pt x="287676" y="174867"/>
                      </a:lnTo>
                      <a:lnTo>
                        <a:pt x="285904" y="169880"/>
                      </a:lnTo>
                      <a:lnTo>
                        <a:pt x="285571" y="169215"/>
                      </a:lnTo>
                      <a:lnTo>
                        <a:pt x="284906" y="167774"/>
                      </a:lnTo>
                      <a:lnTo>
                        <a:pt x="284906" y="167774"/>
                      </a:lnTo>
                      <a:lnTo>
                        <a:pt x="284796" y="167664"/>
                      </a:lnTo>
                      <a:lnTo>
                        <a:pt x="284796" y="167664"/>
                      </a:lnTo>
                      <a:lnTo>
                        <a:pt x="283355" y="161015"/>
                      </a:lnTo>
                      <a:lnTo>
                        <a:pt x="284796" y="156583"/>
                      </a:lnTo>
                      <a:lnTo>
                        <a:pt x="287787" y="152704"/>
                      </a:lnTo>
                      <a:lnTo>
                        <a:pt x="290668" y="147606"/>
                      </a:lnTo>
                      <a:lnTo>
                        <a:pt x="291887" y="141290"/>
                      </a:lnTo>
                      <a:lnTo>
                        <a:pt x="291777" y="135305"/>
                      </a:lnTo>
                      <a:lnTo>
                        <a:pt x="292331" y="130097"/>
                      </a:lnTo>
                      <a:lnTo>
                        <a:pt x="295766" y="125776"/>
                      </a:lnTo>
                      <a:lnTo>
                        <a:pt x="297096" y="123670"/>
                      </a:lnTo>
                      <a:lnTo>
                        <a:pt x="296653" y="121786"/>
                      </a:lnTo>
                      <a:lnTo>
                        <a:pt x="295212" y="120457"/>
                      </a:lnTo>
                      <a:lnTo>
                        <a:pt x="291333" y="119016"/>
                      </a:lnTo>
                      <a:lnTo>
                        <a:pt x="290225" y="117907"/>
                      </a:lnTo>
                      <a:lnTo>
                        <a:pt x="290225" y="116135"/>
                      </a:lnTo>
                      <a:lnTo>
                        <a:pt x="291222" y="113142"/>
                      </a:lnTo>
                      <a:lnTo>
                        <a:pt x="292552" y="111259"/>
                      </a:lnTo>
                      <a:lnTo>
                        <a:pt x="294658" y="109042"/>
                      </a:lnTo>
                      <a:lnTo>
                        <a:pt x="296431" y="106605"/>
                      </a:lnTo>
                      <a:lnTo>
                        <a:pt x="296763" y="104277"/>
                      </a:lnTo>
                      <a:lnTo>
                        <a:pt x="295655" y="103502"/>
                      </a:lnTo>
                      <a:lnTo>
                        <a:pt x="291222" y="102172"/>
                      </a:lnTo>
                      <a:lnTo>
                        <a:pt x="289672" y="100953"/>
                      </a:lnTo>
                      <a:lnTo>
                        <a:pt x="288674" y="98404"/>
                      </a:lnTo>
                      <a:lnTo>
                        <a:pt x="287676" y="92642"/>
                      </a:lnTo>
                      <a:lnTo>
                        <a:pt x="286790" y="90093"/>
                      </a:lnTo>
                      <a:lnTo>
                        <a:pt x="285460" y="87877"/>
                      </a:lnTo>
                      <a:lnTo>
                        <a:pt x="284131" y="86547"/>
                      </a:lnTo>
                      <a:lnTo>
                        <a:pt x="282579" y="85993"/>
                      </a:lnTo>
                      <a:lnTo>
                        <a:pt x="280585" y="85882"/>
                      </a:lnTo>
                      <a:lnTo>
                        <a:pt x="276927" y="87655"/>
                      </a:lnTo>
                      <a:lnTo>
                        <a:pt x="272052" y="94193"/>
                      </a:lnTo>
                      <a:lnTo>
                        <a:pt x="267841" y="94969"/>
                      </a:lnTo>
                      <a:lnTo>
                        <a:pt x="264405" y="93528"/>
                      </a:lnTo>
                      <a:lnTo>
                        <a:pt x="262854" y="92309"/>
                      </a:lnTo>
                      <a:lnTo>
                        <a:pt x="260416" y="90425"/>
                      </a:lnTo>
                      <a:lnTo>
                        <a:pt x="256759" y="86436"/>
                      </a:lnTo>
                      <a:lnTo>
                        <a:pt x="254432" y="82447"/>
                      </a:lnTo>
                      <a:lnTo>
                        <a:pt x="253657" y="81228"/>
                      </a:lnTo>
                      <a:lnTo>
                        <a:pt x="251883" y="79455"/>
                      </a:lnTo>
                      <a:lnTo>
                        <a:pt x="251107" y="78347"/>
                      </a:lnTo>
                      <a:lnTo>
                        <a:pt x="250886" y="77349"/>
                      </a:lnTo>
                      <a:lnTo>
                        <a:pt x="250553" y="72917"/>
                      </a:lnTo>
                      <a:lnTo>
                        <a:pt x="248670" y="68484"/>
                      </a:lnTo>
                      <a:lnTo>
                        <a:pt x="248448" y="67376"/>
                      </a:lnTo>
                      <a:lnTo>
                        <a:pt x="248337" y="66157"/>
                      </a:lnTo>
                      <a:lnTo>
                        <a:pt x="248005" y="64938"/>
                      </a:lnTo>
                      <a:lnTo>
                        <a:pt x="247340" y="63608"/>
                      </a:lnTo>
                      <a:lnTo>
                        <a:pt x="244126" y="61503"/>
                      </a:lnTo>
                      <a:lnTo>
                        <a:pt x="240026" y="60727"/>
                      </a:lnTo>
                      <a:lnTo>
                        <a:pt x="232158" y="60616"/>
                      </a:lnTo>
                      <a:lnTo>
                        <a:pt x="221742" y="56294"/>
                      </a:lnTo>
                      <a:lnTo>
                        <a:pt x="218085" y="56183"/>
                      </a:lnTo>
                      <a:lnTo>
                        <a:pt x="215536" y="57292"/>
                      </a:lnTo>
                      <a:lnTo>
                        <a:pt x="213541" y="63386"/>
                      </a:lnTo>
                      <a:lnTo>
                        <a:pt x="213541" y="63497"/>
                      </a:lnTo>
                      <a:lnTo>
                        <a:pt x="213320" y="64051"/>
                      </a:lnTo>
                      <a:lnTo>
                        <a:pt x="212766" y="67044"/>
                      </a:lnTo>
                      <a:lnTo>
                        <a:pt x="212655" y="69925"/>
                      </a:lnTo>
                      <a:lnTo>
                        <a:pt x="212211" y="71476"/>
                      </a:lnTo>
                      <a:lnTo>
                        <a:pt x="211103" y="71587"/>
                      </a:lnTo>
                      <a:lnTo>
                        <a:pt x="208776" y="69925"/>
                      </a:lnTo>
                      <a:lnTo>
                        <a:pt x="207446" y="68484"/>
                      </a:lnTo>
                      <a:lnTo>
                        <a:pt x="204233" y="61835"/>
                      </a:lnTo>
                      <a:lnTo>
                        <a:pt x="206116" y="59730"/>
                      </a:lnTo>
                      <a:lnTo>
                        <a:pt x="206227" y="57181"/>
                      </a:lnTo>
                      <a:lnTo>
                        <a:pt x="205119" y="54854"/>
                      </a:lnTo>
                      <a:lnTo>
                        <a:pt x="203346" y="53635"/>
                      </a:lnTo>
                      <a:lnTo>
                        <a:pt x="200797" y="53967"/>
                      </a:lnTo>
                      <a:lnTo>
                        <a:pt x="199246" y="56073"/>
                      </a:lnTo>
                      <a:lnTo>
                        <a:pt x="198027" y="58621"/>
                      </a:lnTo>
                      <a:lnTo>
                        <a:pt x="196364" y="60616"/>
                      </a:lnTo>
                      <a:lnTo>
                        <a:pt x="193927" y="61059"/>
                      </a:lnTo>
                      <a:lnTo>
                        <a:pt x="192708" y="59619"/>
                      </a:lnTo>
                      <a:lnTo>
                        <a:pt x="192486" y="57292"/>
                      </a:lnTo>
                      <a:lnTo>
                        <a:pt x="193262" y="54965"/>
                      </a:lnTo>
                      <a:lnTo>
                        <a:pt x="195035" y="52859"/>
                      </a:lnTo>
                      <a:lnTo>
                        <a:pt x="196586" y="51751"/>
                      </a:lnTo>
                      <a:lnTo>
                        <a:pt x="197916" y="50199"/>
                      </a:lnTo>
                      <a:lnTo>
                        <a:pt x="198692" y="46654"/>
                      </a:lnTo>
                      <a:lnTo>
                        <a:pt x="198470" y="43440"/>
                      </a:lnTo>
                      <a:lnTo>
                        <a:pt x="197251" y="42110"/>
                      </a:lnTo>
                      <a:lnTo>
                        <a:pt x="195257" y="41888"/>
                      </a:lnTo>
                      <a:lnTo>
                        <a:pt x="190048" y="42442"/>
                      </a:lnTo>
                      <a:lnTo>
                        <a:pt x="188164" y="43772"/>
                      </a:lnTo>
                      <a:lnTo>
                        <a:pt x="186392" y="45324"/>
                      </a:lnTo>
                      <a:lnTo>
                        <a:pt x="183953" y="46654"/>
                      </a:lnTo>
                      <a:lnTo>
                        <a:pt x="181294" y="47318"/>
                      </a:lnTo>
                      <a:lnTo>
                        <a:pt x="179410" y="46654"/>
                      </a:lnTo>
                      <a:lnTo>
                        <a:pt x="178191" y="44770"/>
                      </a:lnTo>
                      <a:lnTo>
                        <a:pt x="177748" y="41445"/>
                      </a:lnTo>
                      <a:lnTo>
                        <a:pt x="176972" y="38675"/>
                      </a:lnTo>
                      <a:lnTo>
                        <a:pt x="175088" y="39007"/>
                      </a:lnTo>
                      <a:lnTo>
                        <a:pt x="171542" y="41999"/>
                      </a:lnTo>
                      <a:lnTo>
                        <a:pt x="169769" y="42442"/>
                      </a:lnTo>
                      <a:lnTo>
                        <a:pt x="167331" y="42332"/>
                      </a:lnTo>
                      <a:lnTo>
                        <a:pt x="165669" y="41113"/>
                      </a:lnTo>
                      <a:lnTo>
                        <a:pt x="167885" y="34353"/>
                      </a:lnTo>
                      <a:lnTo>
                        <a:pt x="167220" y="31361"/>
                      </a:lnTo>
                      <a:lnTo>
                        <a:pt x="165336" y="29144"/>
                      </a:lnTo>
                      <a:lnTo>
                        <a:pt x="163009" y="28036"/>
                      </a:lnTo>
                      <a:lnTo>
                        <a:pt x="157025" y="27261"/>
                      </a:lnTo>
                      <a:lnTo>
                        <a:pt x="152925" y="26817"/>
                      </a:lnTo>
                      <a:lnTo>
                        <a:pt x="148382" y="25044"/>
                      </a:lnTo>
                      <a:lnTo>
                        <a:pt x="145833" y="21055"/>
                      </a:lnTo>
                      <a:lnTo>
                        <a:pt x="144947" y="20279"/>
                      </a:lnTo>
                      <a:lnTo>
                        <a:pt x="143727" y="18395"/>
                      </a:lnTo>
                      <a:lnTo>
                        <a:pt x="141401" y="14850"/>
                      </a:lnTo>
                      <a:lnTo>
                        <a:pt x="139738" y="13076"/>
                      </a:lnTo>
                      <a:lnTo>
                        <a:pt x="132314" y="7646"/>
                      </a:lnTo>
                      <a:lnTo>
                        <a:pt x="128546" y="5873"/>
                      </a:lnTo>
                      <a:lnTo>
                        <a:pt x="114472" y="5984"/>
                      </a:lnTo>
                      <a:lnTo>
                        <a:pt x="112145" y="4876"/>
                      </a:lnTo>
                      <a:lnTo>
                        <a:pt x="111923" y="332"/>
                      </a:lnTo>
                      <a:lnTo>
                        <a:pt x="109486" y="0"/>
                      </a:lnTo>
                      <a:lnTo>
                        <a:pt x="106493" y="1995"/>
                      </a:lnTo>
                      <a:lnTo>
                        <a:pt x="105164" y="2327"/>
                      </a:lnTo>
                      <a:lnTo>
                        <a:pt x="100510" y="2327"/>
                      </a:lnTo>
                      <a:lnTo>
                        <a:pt x="100510" y="2327"/>
                      </a:lnTo>
                      <a:lnTo>
                        <a:pt x="97850" y="5984"/>
                      </a:lnTo>
                      <a:lnTo>
                        <a:pt x="90979" y="11747"/>
                      </a:lnTo>
                      <a:lnTo>
                        <a:pt x="89095" y="12744"/>
                      </a:lnTo>
                      <a:lnTo>
                        <a:pt x="87544" y="12190"/>
                      </a:lnTo>
                      <a:lnTo>
                        <a:pt x="84330" y="9087"/>
                      </a:lnTo>
                      <a:lnTo>
                        <a:pt x="82114" y="8533"/>
                      </a:lnTo>
                      <a:lnTo>
                        <a:pt x="78014" y="10639"/>
                      </a:lnTo>
                      <a:lnTo>
                        <a:pt x="71919" y="18395"/>
                      </a:lnTo>
                      <a:lnTo>
                        <a:pt x="71254" y="19171"/>
                      </a:lnTo>
                      <a:lnTo>
                        <a:pt x="67043" y="21388"/>
                      </a:lnTo>
                      <a:lnTo>
                        <a:pt x="63275" y="21166"/>
                      </a:lnTo>
                      <a:lnTo>
                        <a:pt x="51197" y="16622"/>
                      </a:lnTo>
                      <a:lnTo>
                        <a:pt x="48758" y="15071"/>
                      </a:lnTo>
                      <a:lnTo>
                        <a:pt x="47650" y="14739"/>
                      </a:lnTo>
                      <a:lnTo>
                        <a:pt x="46321" y="15182"/>
                      </a:lnTo>
                      <a:lnTo>
                        <a:pt x="46210" y="16401"/>
                      </a:lnTo>
                      <a:lnTo>
                        <a:pt x="46543" y="17841"/>
                      </a:lnTo>
                      <a:lnTo>
                        <a:pt x="46543" y="18950"/>
                      </a:lnTo>
                      <a:lnTo>
                        <a:pt x="46543" y="19725"/>
                      </a:lnTo>
                      <a:lnTo>
                        <a:pt x="46986" y="20612"/>
                      </a:lnTo>
                      <a:lnTo>
                        <a:pt x="47097" y="21498"/>
                      </a:lnTo>
                      <a:lnTo>
                        <a:pt x="46543" y="21942"/>
                      </a:lnTo>
                      <a:lnTo>
                        <a:pt x="45102" y="21609"/>
                      </a:lnTo>
                      <a:lnTo>
                        <a:pt x="43882" y="21720"/>
                      </a:lnTo>
                      <a:lnTo>
                        <a:pt x="43107" y="21277"/>
                      </a:lnTo>
                      <a:lnTo>
                        <a:pt x="42332" y="21055"/>
                      </a:lnTo>
                      <a:lnTo>
                        <a:pt x="41223" y="22274"/>
                      </a:lnTo>
                      <a:lnTo>
                        <a:pt x="36902" y="22939"/>
                      </a:lnTo>
                      <a:lnTo>
                        <a:pt x="33023" y="20612"/>
                      </a:lnTo>
                      <a:lnTo>
                        <a:pt x="29255" y="17398"/>
                      </a:lnTo>
                      <a:lnTo>
                        <a:pt x="25487" y="15736"/>
                      </a:lnTo>
                      <a:lnTo>
                        <a:pt x="24269" y="16179"/>
                      </a:lnTo>
                      <a:lnTo>
                        <a:pt x="23936" y="17177"/>
                      </a:lnTo>
                      <a:lnTo>
                        <a:pt x="23604" y="18506"/>
                      </a:lnTo>
                      <a:lnTo>
                        <a:pt x="22606" y="19504"/>
                      </a:lnTo>
                      <a:lnTo>
                        <a:pt x="21830" y="19504"/>
                      </a:lnTo>
                      <a:lnTo>
                        <a:pt x="19947" y="18728"/>
                      </a:lnTo>
                      <a:lnTo>
                        <a:pt x="19282" y="18839"/>
                      </a:lnTo>
                      <a:lnTo>
                        <a:pt x="18174" y="20501"/>
                      </a:lnTo>
                      <a:lnTo>
                        <a:pt x="18174" y="21942"/>
                      </a:lnTo>
                      <a:lnTo>
                        <a:pt x="18839" y="24047"/>
                      </a:lnTo>
                      <a:lnTo>
                        <a:pt x="19504" y="27261"/>
                      </a:lnTo>
                      <a:lnTo>
                        <a:pt x="19615" y="30474"/>
                      </a:lnTo>
                      <a:lnTo>
                        <a:pt x="19060" y="32691"/>
                      </a:lnTo>
                      <a:lnTo>
                        <a:pt x="17730" y="33910"/>
                      </a:lnTo>
                      <a:lnTo>
                        <a:pt x="15514" y="34020"/>
                      </a:lnTo>
                      <a:lnTo>
                        <a:pt x="13408" y="33134"/>
                      </a:lnTo>
                      <a:lnTo>
                        <a:pt x="12078" y="31250"/>
                      </a:lnTo>
                      <a:lnTo>
                        <a:pt x="10860" y="29144"/>
                      </a:lnTo>
                      <a:lnTo>
                        <a:pt x="9308" y="27482"/>
                      </a:lnTo>
                      <a:lnTo>
                        <a:pt x="7092" y="26596"/>
                      </a:lnTo>
                      <a:lnTo>
                        <a:pt x="6427" y="28036"/>
                      </a:lnTo>
                      <a:lnTo>
                        <a:pt x="5873" y="30253"/>
                      </a:lnTo>
                      <a:lnTo>
                        <a:pt x="2106" y="32580"/>
                      </a:lnTo>
                      <a:lnTo>
                        <a:pt x="887" y="34575"/>
                      </a:lnTo>
                      <a:lnTo>
                        <a:pt x="111" y="37234"/>
                      </a:lnTo>
                      <a:lnTo>
                        <a:pt x="0" y="38675"/>
                      </a:lnTo>
                      <a:lnTo>
                        <a:pt x="5430" y="36126"/>
                      </a:lnTo>
                      <a:lnTo>
                        <a:pt x="8089" y="36015"/>
                      </a:lnTo>
                      <a:lnTo>
                        <a:pt x="10638" y="38231"/>
                      </a:lnTo>
                      <a:lnTo>
                        <a:pt x="11857" y="38564"/>
                      </a:lnTo>
                      <a:lnTo>
                        <a:pt x="13076" y="36680"/>
                      </a:lnTo>
                      <a:lnTo>
                        <a:pt x="14295" y="39229"/>
                      </a:lnTo>
                      <a:lnTo>
                        <a:pt x="16622" y="39783"/>
                      </a:lnTo>
                      <a:lnTo>
                        <a:pt x="21276" y="38785"/>
                      </a:lnTo>
                      <a:lnTo>
                        <a:pt x="23160" y="39783"/>
                      </a:lnTo>
                      <a:lnTo>
                        <a:pt x="25709" y="42996"/>
                      </a:lnTo>
                      <a:lnTo>
                        <a:pt x="26928" y="42221"/>
                      </a:lnTo>
                      <a:lnTo>
                        <a:pt x="31804" y="47207"/>
                      </a:lnTo>
                      <a:lnTo>
                        <a:pt x="32469" y="48427"/>
                      </a:lnTo>
                      <a:lnTo>
                        <a:pt x="32912" y="51308"/>
                      </a:lnTo>
                      <a:lnTo>
                        <a:pt x="34020" y="50754"/>
                      </a:lnTo>
                      <a:lnTo>
                        <a:pt x="35350" y="48870"/>
                      </a:lnTo>
                      <a:lnTo>
                        <a:pt x="36347" y="47872"/>
                      </a:lnTo>
                      <a:lnTo>
                        <a:pt x="37788" y="49091"/>
                      </a:lnTo>
                      <a:lnTo>
                        <a:pt x="38342" y="51086"/>
                      </a:lnTo>
                      <a:lnTo>
                        <a:pt x="39117" y="52859"/>
                      </a:lnTo>
                      <a:lnTo>
                        <a:pt x="43107" y="54300"/>
                      </a:lnTo>
                      <a:lnTo>
                        <a:pt x="43107" y="55851"/>
                      </a:lnTo>
                      <a:lnTo>
                        <a:pt x="41778" y="57070"/>
                      </a:lnTo>
                      <a:lnTo>
                        <a:pt x="39561" y="57181"/>
                      </a:lnTo>
                      <a:lnTo>
                        <a:pt x="39561" y="58289"/>
                      </a:lnTo>
                      <a:lnTo>
                        <a:pt x="42664" y="60173"/>
                      </a:lnTo>
                      <a:lnTo>
                        <a:pt x="44769" y="60838"/>
                      </a:lnTo>
                      <a:lnTo>
                        <a:pt x="46210" y="59730"/>
                      </a:lnTo>
                      <a:lnTo>
                        <a:pt x="47207" y="60173"/>
                      </a:lnTo>
                      <a:lnTo>
                        <a:pt x="48204" y="60948"/>
                      </a:lnTo>
                      <a:lnTo>
                        <a:pt x="48758" y="61835"/>
                      </a:lnTo>
                      <a:lnTo>
                        <a:pt x="48758" y="61946"/>
                      </a:lnTo>
                      <a:lnTo>
                        <a:pt x="48758" y="62832"/>
                      </a:lnTo>
                      <a:lnTo>
                        <a:pt x="47540" y="64384"/>
                      </a:lnTo>
                      <a:lnTo>
                        <a:pt x="47207" y="65270"/>
                      </a:lnTo>
                      <a:lnTo>
                        <a:pt x="48093" y="69481"/>
                      </a:lnTo>
                      <a:lnTo>
                        <a:pt x="50089" y="72695"/>
                      </a:lnTo>
                      <a:lnTo>
                        <a:pt x="52748" y="75133"/>
                      </a:lnTo>
                      <a:lnTo>
                        <a:pt x="55740" y="76906"/>
                      </a:lnTo>
                      <a:lnTo>
                        <a:pt x="55740" y="78125"/>
                      </a:lnTo>
                      <a:lnTo>
                        <a:pt x="53413" y="79122"/>
                      </a:lnTo>
                      <a:lnTo>
                        <a:pt x="53524" y="79898"/>
                      </a:lnTo>
                      <a:lnTo>
                        <a:pt x="53745" y="80563"/>
                      </a:lnTo>
                      <a:lnTo>
                        <a:pt x="53967" y="81117"/>
                      </a:lnTo>
                      <a:lnTo>
                        <a:pt x="54189" y="81560"/>
                      </a:lnTo>
                      <a:lnTo>
                        <a:pt x="57180" y="80341"/>
                      </a:lnTo>
                      <a:lnTo>
                        <a:pt x="58621" y="82447"/>
                      </a:lnTo>
                      <a:lnTo>
                        <a:pt x="59619" y="84774"/>
                      </a:lnTo>
                      <a:lnTo>
                        <a:pt x="61170" y="83887"/>
                      </a:lnTo>
                      <a:lnTo>
                        <a:pt x="62500" y="85328"/>
                      </a:lnTo>
                      <a:lnTo>
                        <a:pt x="62610" y="86990"/>
                      </a:lnTo>
                      <a:lnTo>
                        <a:pt x="61835" y="88431"/>
                      </a:lnTo>
                      <a:lnTo>
                        <a:pt x="60505" y="89650"/>
                      </a:lnTo>
                      <a:lnTo>
                        <a:pt x="62832" y="91534"/>
                      </a:lnTo>
                      <a:lnTo>
                        <a:pt x="63608" y="91977"/>
                      </a:lnTo>
                      <a:lnTo>
                        <a:pt x="63608" y="92309"/>
                      </a:lnTo>
                      <a:lnTo>
                        <a:pt x="63608" y="92974"/>
                      </a:lnTo>
                      <a:lnTo>
                        <a:pt x="61613" y="95745"/>
                      </a:lnTo>
                      <a:lnTo>
                        <a:pt x="62832" y="97296"/>
                      </a:lnTo>
                      <a:lnTo>
                        <a:pt x="65381" y="98737"/>
                      </a:lnTo>
                      <a:lnTo>
                        <a:pt x="67376" y="101175"/>
                      </a:lnTo>
                      <a:lnTo>
                        <a:pt x="67376" y="101951"/>
                      </a:lnTo>
                      <a:lnTo>
                        <a:pt x="67486" y="107159"/>
                      </a:lnTo>
                      <a:lnTo>
                        <a:pt x="67376" y="108156"/>
                      </a:lnTo>
                      <a:lnTo>
                        <a:pt x="68595" y="109042"/>
                      </a:lnTo>
                      <a:lnTo>
                        <a:pt x="70035" y="109486"/>
                      </a:lnTo>
                      <a:lnTo>
                        <a:pt x="71254" y="110040"/>
                      </a:lnTo>
                      <a:lnTo>
                        <a:pt x="72030" y="111481"/>
                      </a:lnTo>
                      <a:lnTo>
                        <a:pt x="68151" y="113918"/>
                      </a:lnTo>
                      <a:lnTo>
                        <a:pt x="69592" y="115027"/>
                      </a:lnTo>
                      <a:lnTo>
                        <a:pt x="71143" y="117464"/>
                      </a:lnTo>
                      <a:lnTo>
                        <a:pt x="72362" y="120013"/>
                      </a:lnTo>
                      <a:lnTo>
                        <a:pt x="72917" y="121454"/>
                      </a:lnTo>
                      <a:lnTo>
                        <a:pt x="73360" y="122229"/>
                      </a:lnTo>
                      <a:lnTo>
                        <a:pt x="75354" y="123670"/>
                      </a:lnTo>
                      <a:lnTo>
                        <a:pt x="75908" y="124224"/>
                      </a:lnTo>
                      <a:lnTo>
                        <a:pt x="76019" y="124557"/>
                      </a:lnTo>
                      <a:lnTo>
                        <a:pt x="76352" y="125886"/>
                      </a:lnTo>
                      <a:lnTo>
                        <a:pt x="76130" y="127770"/>
                      </a:lnTo>
                      <a:lnTo>
                        <a:pt x="76795" y="128989"/>
                      </a:lnTo>
                      <a:lnTo>
                        <a:pt x="76795" y="129987"/>
                      </a:lnTo>
                      <a:lnTo>
                        <a:pt x="74136" y="130540"/>
                      </a:lnTo>
                      <a:lnTo>
                        <a:pt x="75243" y="134198"/>
                      </a:lnTo>
                      <a:lnTo>
                        <a:pt x="77793" y="138630"/>
                      </a:lnTo>
                      <a:lnTo>
                        <a:pt x="85217" y="148382"/>
                      </a:lnTo>
                      <a:lnTo>
                        <a:pt x="88320" y="151596"/>
                      </a:lnTo>
                      <a:lnTo>
                        <a:pt x="91866" y="153036"/>
                      </a:lnTo>
                      <a:lnTo>
                        <a:pt x="91977" y="153479"/>
                      </a:lnTo>
                      <a:lnTo>
                        <a:pt x="92198" y="154366"/>
                      </a:lnTo>
                      <a:lnTo>
                        <a:pt x="92752" y="156472"/>
                      </a:lnTo>
                      <a:lnTo>
                        <a:pt x="93084" y="157579"/>
                      </a:lnTo>
                      <a:lnTo>
                        <a:pt x="93306" y="158133"/>
                      </a:lnTo>
                      <a:lnTo>
                        <a:pt x="93195" y="159685"/>
                      </a:lnTo>
                      <a:lnTo>
                        <a:pt x="93417" y="160461"/>
                      </a:lnTo>
                      <a:lnTo>
                        <a:pt x="93971" y="160683"/>
                      </a:lnTo>
                      <a:lnTo>
                        <a:pt x="95190" y="160904"/>
                      </a:lnTo>
                      <a:lnTo>
                        <a:pt x="95412" y="161015"/>
                      </a:lnTo>
                      <a:lnTo>
                        <a:pt x="96299" y="165448"/>
                      </a:lnTo>
                      <a:lnTo>
                        <a:pt x="96963" y="167885"/>
                      </a:lnTo>
                      <a:lnTo>
                        <a:pt x="98182" y="168994"/>
                      </a:lnTo>
                      <a:lnTo>
                        <a:pt x="99180" y="169105"/>
                      </a:lnTo>
                      <a:lnTo>
                        <a:pt x="99734" y="169548"/>
                      </a:lnTo>
                      <a:lnTo>
                        <a:pt x="100177" y="169880"/>
                      </a:lnTo>
                      <a:lnTo>
                        <a:pt x="100842" y="170213"/>
                      </a:lnTo>
                      <a:lnTo>
                        <a:pt x="103723" y="170324"/>
                      </a:lnTo>
                      <a:lnTo>
                        <a:pt x="103945" y="170213"/>
                      </a:lnTo>
                      <a:lnTo>
                        <a:pt x="105496" y="170877"/>
                      </a:lnTo>
                      <a:lnTo>
                        <a:pt x="107158" y="171875"/>
                      </a:lnTo>
                      <a:lnTo>
                        <a:pt x="108599" y="173205"/>
                      </a:lnTo>
                      <a:lnTo>
                        <a:pt x="109486" y="174756"/>
                      </a:lnTo>
                      <a:lnTo>
                        <a:pt x="108488" y="175532"/>
                      </a:lnTo>
                      <a:lnTo>
                        <a:pt x="107934" y="176861"/>
                      </a:lnTo>
                      <a:lnTo>
                        <a:pt x="107491" y="178524"/>
                      </a:lnTo>
                      <a:lnTo>
                        <a:pt x="107158" y="180518"/>
                      </a:lnTo>
                      <a:lnTo>
                        <a:pt x="109153" y="182292"/>
                      </a:lnTo>
                      <a:lnTo>
                        <a:pt x="108267" y="187389"/>
                      </a:lnTo>
                      <a:lnTo>
                        <a:pt x="109818" y="188497"/>
                      </a:lnTo>
                      <a:lnTo>
                        <a:pt x="110040" y="188719"/>
                      </a:lnTo>
                      <a:lnTo>
                        <a:pt x="111369" y="189827"/>
                      </a:lnTo>
                      <a:lnTo>
                        <a:pt x="114140" y="196365"/>
                      </a:lnTo>
                      <a:lnTo>
                        <a:pt x="115580" y="198803"/>
                      </a:lnTo>
                      <a:lnTo>
                        <a:pt x="116467" y="199246"/>
                      </a:lnTo>
                      <a:lnTo>
                        <a:pt x="119459" y="200022"/>
                      </a:lnTo>
                      <a:lnTo>
                        <a:pt x="120678" y="200687"/>
                      </a:lnTo>
                      <a:lnTo>
                        <a:pt x="121564" y="201463"/>
                      </a:lnTo>
                      <a:lnTo>
                        <a:pt x="122451" y="202017"/>
                      </a:lnTo>
                      <a:lnTo>
                        <a:pt x="125332" y="202681"/>
                      </a:lnTo>
                      <a:lnTo>
                        <a:pt x="126440" y="204011"/>
                      </a:lnTo>
                      <a:lnTo>
                        <a:pt x="128767" y="208000"/>
                      </a:lnTo>
                      <a:lnTo>
                        <a:pt x="128656" y="210106"/>
                      </a:lnTo>
                      <a:lnTo>
                        <a:pt x="129875" y="212211"/>
                      </a:lnTo>
                      <a:lnTo>
                        <a:pt x="132757" y="215868"/>
                      </a:lnTo>
                      <a:lnTo>
                        <a:pt x="134086" y="220412"/>
                      </a:lnTo>
                      <a:lnTo>
                        <a:pt x="134308" y="220523"/>
                      </a:lnTo>
                      <a:lnTo>
                        <a:pt x="134530" y="221852"/>
                      </a:lnTo>
                      <a:lnTo>
                        <a:pt x="134862" y="222850"/>
                      </a:lnTo>
                      <a:lnTo>
                        <a:pt x="134751" y="223515"/>
                      </a:lnTo>
                      <a:lnTo>
                        <a:pt x="133421" y="223958"/>
                      </a:lnTo>
                      <a:lnTo>
                        <a:pt x="134751" y="225842"/>
                      </a:lnTo>
                      <a:lnTo>
                        <a:pt x="139738" y="228502"/>
                      </a:lnTo>
                      <a:lnTo>
                        <a:pt x="139738" y="229609"/>
                      </a:lnTo>
                      <a:lnTo>
                        <a:pt x="138962" y="230828"/>
                      </a:lnTo>
                      <a:lnTo>
                        <a:pt x="139516" y="231272"/>
                      </a:lnTo>
                      <a:lnTo>
                        <a:pt x="140625" y="231715"/>
                      </a:lnTo>
                      <a:lnTo>
                        <a:pt x="141622" y="232491"/>
                      </a:lnTo>
                      <a:lnTo>
                        <a:pt x="145057" y="236259"/>
                      </a:lnTo>
                      <a:lnTo>
                        <a:pt x="148271" y="238364"/>
                      </a:lnTo>
                      <a:lnTo>
                        <a:pt x="149712" y="239694"/>
                      </a:lnTo>
                      <a:lnTo>
                        <a:pt x="149712" y="242021"/>
                      </a:lnTo>
                      <a:lnTo>
                        <a:pt x="152482" y="242575"/>
                      </a:lnTo>
                      <a:lnTo>
                        <a:pt x="155142" y="244237"/>
                      </a:lnTo>
                      <a:lnTo>
                        <a:pt x="157690" y="245456"/>
                      </a:lnTo>
                      <a:lnTo>
                        <a:pt x="159906" y="244348"/>
                      </a:lnTo>
                      <a:lnTo>
                        <a:pt x="160904" y="247118"/>
                      </a:lnTo>
                      <a:lnTo>
                        <a:pt x="161014" y="247229"/>
                      </a:lnTo>
                      <a:lnTo>
                        <a:pt x="164561" y="251662"/>
                      </a:lnTo>
                      <a:lnTo>
                        <a:pt x="166112" y="254543"/>
                      </a:lnTo>
                      <a:lnTo>
                        <a:pt x="168329" y="260527"/>
                      </a:lnTo>
                      <a:lnTo>
                        <a:pt x="168661" y="262965"/>
                      </a:lnTo>
                      <a:lnTo>
                        <a:pt x="168661" y="263408"/>
                      </a:lnTo>
                      <a:lnTo>
                        <a:pt x="167664" y="265957"/>
                      </a:lnTo>
                      <a:lnTo>
                        <a:pt x="169547" y="267176"/>
                      </a:lnTo>
                      <a:lnTo>
                        <a:pt x="169658" y="269060"/>
                      </a:lnTo>
                      <a:lnTo>
                        <a:pt x="169547" y="271054"/>
                      </a:lnTo>
                      <a:lnTo>
                        <a:pt x="170766" y="272717"/>
                      </a:lnTo>
                      <a:lnTo>
                        <a:pt x="170766" y="273936"/>
                      </a:lnTo>
                      <a:lnTo>
                        <a:pt x="170655" y="275930"/>
                      </a:lnTo>
                      <a:lnTo>
                        <a:pt x="170434" y="277150"/>
                      </a:lnTo>
                      <a:lnTo>
                        <a:pt x="172318" y="281804"/>
                      </a:lnTo>
                      <a:lnTo>
                        <a:pt x="176861" y="289671"/>
                      </a:lnTo>
                      <a:lnTo>
                        <a:pt x="176861" y="292774"/>
                      </a:lnTo>
                      <a:lnTo>
                        <a:pt x="183288" y="305518"/>
                      </a:lnTo>
                      <a:lnTo>
                        <a:pt x="184397" y="309951"/>
                      </a:lnTo>
                      <a:lnTo>
                        <a:pt x="184507" y="310615"/>
                      </a:lnTo>
                      <a:lnTo>
                        <a:pt x="184729" y="312389"/>
                      </a:lnTo>
                      <a:lnTo>
                        <a:pt x="184729" y="314605"/>
                      </a:lnTo>
                      <a:lnTo>
                        <a:pt x="183953" y="316378"/>
                      </a:lnTo>
                      <a:lnTo>
                        <a:pt x="182845" y="318484"/>
                      </a:lnTo>
                      <a:lnTo>
                        <a:pt x="182291" y="320811"/>
                      </a:lnTo>
                      <a:lnTo>
                        <a:pt x="183288" y="323470"/>
                      </a:lnTo>
                      <a:lnTo>
                        <a:pt x="182180" y="324246"/>
                      </a:lnTo>
                      <a:lnTo>
                        <a:pt x="181737" y="325465"/>
                      </a:lnTo>
                      <a:lnTo>
                        <a:pt x="181516" y="331671"/>
                      </a:lnTo>
                      <a:lnTo>
                        <a:pt x="181737" y="332889"/>
                      </a:lnTo>
                      <a:lnTo>
                        <a:pt x="183288" y="335882"/>
                      </a:lnTo>
                      <a:lnTo>
                        <a:pt x="183732" y="336214"/>
                      </a:lnTo>
                      <a:lnTo>
                        <a:pt x="184175" y="336103"/>
                      </a:lnTo>
                      <a:lnTo>
                        <a:pt x="184618" y="336214"/>
                      </a:lnTo>
                      <a:lnTo>
                        <a:pt x="184729" y="337654"/>
                      </a:lnTo>
                      <a:lnTo>
                        <a:pt x="184729" y="342752"/>
                      </a:lnTo>
                      <a:lnTo>
                        <a:pt x="184618" y="344082"/>
                      </a:lnTo>
                      <a:lnTo>
                        <a:pt x="183953" y="345301"/>
                      </a:lnTo>
                      <a:lnTo>
                        <a:pt x="182291" y="346077"/>
                      </a:lnTo>
                      <a:lnTo>
                        <a:pt x="183177" y="348404"/>
                      </a:lnTo>
                      <a:lnTo>
                        <a:pt x="182623" y="349290"/>
                      </a:lnTo>
                      <a:lnTo>
                        <a:pt x="182402" y="349401"/>
                      </a:lnTo>
                      <a:lnTo>
                        <a:pt x="181627" y="349734"/>
                      </a:lnTo>
                      <a:lnTo>
                        <a:pt x="180851" y="350509"/>
                      </a:lnTo>
                      <a:lnTo>
                        <a:pt x="180186" y="355496"/>
                      </a:lnTo>
                      <a:lnTo>
                        <a:pt x="179631" y="356160"/>
                      </a:lnTo>
                      <a:lnTo>
                        <a:pt x="178302" y="356604"/>
                      </a:lnTo>
                      <a:lnTo>
                        <a:pt x="177969" y="357823"/>
                      </a:lnTo>
                      <a:lnTo>
                        <a:pt x="178412" y="361147"/>
                      </a:lnTo>
                      <a:lnTo>
                        <a:pt x="178523" y="363142"/>
                      </a:lnTo>
                      <a:lnTo>
                        <a:pt x="178412" y="363696"/>
                      </a:lnTo>
                      <a:lnTo>
                        <a:pt x="176861" y="367132"/>
                      </a:lnTo>
                      <a:lnTo>
                        <a:pt x="175531" y="368461"/>
                      </a:lnTo>
                      <a:lnTo>
                        <a:pt x="174423" y="369015"/>
                      </a:lnTo>
                      <a:lnTo>
                        <a:pt x="173094" y="369458"/>
                      </a:lnTo>
                      <a:lnTo>
                        <a:pt x="171986" y="370012"/>
                      </a:lnTo>
                      <a:lnTo>
                        <a:pt x="171542" y="371121"/>
                      </a:lnTo>
                      <a:lnTo>
                        <a:pt x="171986" y="374002"/>
                      </a:lnTo>
                      <a:lnTo>
                        <a:pt x="171653" y="374888"/>
                      </a:lnTo>
                      <a:lnTo>
                        <a:pt x="170434" y="375221"/>
                      </a:lnTo>
                      <a:lnTo>
                        <a:pt x="169104" y="375775"/>
                      </a:lnTo>
                      <a:lnTo>
                        <a:pt x="169326" y="377216"/>
                      </a:lnTo>
                      <a:lnTo>
                        <a:pt x="171320" y="380540"/>
                      </a:lnTo>
                      <a:lnTo>
                        <a:pt x="172096" y="381538"/>
                      </a:lnTo>
                      <a:lnTo>
                        <a:pt x="172761" y="382645"/>
                      </a:lnTo>
                      <a:lnTo>
                        <a:pt x="173094" y="384086"/>
                      </a:lnTo>
                      <a:lnTo>
                        <a:pt x="171764" y="387854"/>
                      </a:lnTo>
                      <a:lnTo>
                        <a:pt x="171099" y="391954"/>
                      </a:lnTo>
                      <a:lnTo>
                        <a:pt x="169215" y="397384"/>
                      </a:lnTo>
                      <a:lnTo>
                        <a:pt x="168883" y="398271"/>
                      </a:lnTo>
                      <a:lnTo>
                        <a:pt x="168107" y="400597"/>
                      </a:lnTo>
                      <a:lnTo>
                        <a:pt x="167220" y="401152"/>
                      </a:lnTo>
                      <a:lnTo>
                        <a:pt x="166888" y="402038"/>
                      </a:lnTo>
                      <a:lnTo>
                        <a:pt x="166999" y="402925"/>
                      </a:lnTo>
                      <a:lnTo>
                        <a:pt x="167664" y="403368"/>
                      </a:lnTo>
                      <a:lnTo>
                        <a:pt x="167664" y="404255"/>
                      </a:lnTo>
                      <a:lnTo>
                        <a:pt x="166334" y="409906"/>
                      </a:lnTo>
                      <a:lnTo>
                        <a:pt x="166112" y="411568"/>
                      </a:lnTo>
                      <a:lnTo>
                        <a:pt x="166445" y="413895"/>
                      </a:lnTo>
                      <a:lnTo>
                        <a:pt x="169215" y="421985"/>
                      </a:lnTo>
                      <a:lnTo>
                        <a:pt x="169436" y="423869"/>
                      </a:lnTo>
                      <a:lnTo>
                        <a:pt x="169769" y="424755"/>
                      </a:lnTo>
                      <a:lnTo>
                        <a:pt x="170434" y="425975"/>
                      </a:lnTo>
                      <a:lnTo>
                        <a:pt x="170877" y="427193"/>
                      </a:lnTo>
                      <a:lnTo>
                        <a:pt x="170655" y="428412"/>
                      </a:lnTo>
                      <a:lnTo>
                        <a:pt x="170212" y="429631"/>
                      </a:lnTo>
                      <a:lnTo>
                        <a:pt x="169990" y="430961"/>
                      </a:lnTo>
                      <a:lnTo>
                        <a:pt x="170323" y="432180"/>
                      </a:lnTo>
                      <a:lnTo>
                        <a:pt x="171320" y="434175"/>
                      </a:lnTo>
                      <a:lnTo>
                        <a:pt x="171542" y="434840"/>
                      </a:lnTo>
                      <a:lnTo>
                        <a:pt x="171210" y="435616"/>
                      </a:lnTo>
                      <a:lnTo>
                        <a:pt x="169769" y="436723"/>
                      </a:lnTo>
                      <a:lnTo>
                        <a:pt x="169215" y="437610"/>
                      </a:lnTo>
                      <a:lnTo>
                        <a:pt x="169547" y="442264"/>
                      </a:lnTo>
                      <a:lnTo>
                        <a:pt x="171320" y="447251"/>
                      </a:lnTo>
                      <a:lnTo>
                        <a:pt x="173315" y="451129"/>
                      </a:lnTo>
                      <a:lnTo>
                        <a:pt x="174312" y="452570"/>
                      </a:lnTo>
                      <a:lnTo>
                        <a:pt x="175310" y="468860"/>
                      </a:lnTo>
                      <a:lnTo>
                        <a:pt x="175088" y="471409"/>
                      </a:lnTo>
                      <a:lnTo>
                        <a:pt x="175753" y="473514"/>
                      </a:lnTo>
                      <a:lnTo>
                        <a:pt x="174091" y="474290"/>
                      </a:lnTo>
                      <a:lnTo>
                        <a:pt x="170434" y="474290"/>
                      </a:lnTo>
                      <a:lnTo>
                        <a:pt x="168883" y="474844"/>
                      </a:lnTo>
                      <a:lnTo>
                        <a:pt x="166999" y="476174"/>
                      </a:lnTo>
                      <a:lnTo>
                        <a:pt x="165225" y="477947"/>
                      </a:lnTo>
                      <a:lnTo>
                        <a:pt x="163785" y="479831"/>
                      </a:lnTo>
                      <a:lnTo>
                        <a:pt x="170101" y="483155"/>
                      </a:lnTo>
                      <a:lnTo>
                        <a:pt x="172651" y="485150"/>
                      </a:lnTo>
                      <a:lnTo>
                        <a:pt x="174534" y="488585"/>
                      </a:lnTo>
                      <a:lnTo>
                        <a:pt x="174977" y="489583"/>
                      </a:lnTo>
                      <a:lnTo>
                        <a:pt x="175310" y="489915"/>
                      </a:lnTo>
                      <a:lnTo>
                        <a:pt x="175421" y="490358"/>
                      </a:lnTo>
                      <a:lnTo>
                        <a:pt x="175531" y="495788"/>
                      </a:lnTo>
                      <a:lnTo>
                        <a:pt x="176307" y="497450"/>
                      </a:lnTo>
                      <a:lnTo>
                        <a:pt x="179299" y="501107"/>
                      </a:lnTo>
                      <a:lnTo>
                        <a:pt x="179521" y="499888"/>
                      </a:lnTo>
                      <a:lnTo>
                        <a:pt x="180297" y="497894"/>
                      </a:lnTo>
                      <a:lnTo>
                        <a:pt x="181294" y="496010"/>
                      </a:lnTo>
                      <a:lnTo>
                        <a:pt x="181294" y="496010"/>
                      </a:lnTo>
                      <a:lnTo>
                        <a:pt x="181294" y="496010"/>
                      </a:lnTo>
                      <a:lnTo>
                        <a:pt x="187388" y="491466"/>
                      </a:lnTo>
                      <a:lnTo>
                        <a:pt x="187388" y="491466"/>
                      </a:lnTo>
                      <a:lnTo>
                        <a:pt x="195478" y="492020"/>
                      </a:lnTo>
                      <a:lnTo>
                        <a:pt x="204011" y="494237"/>
                      </a:lnTo>
                      <a:lnTo>
                        <a:pt x="211214" y="494569"/>
                      </a:lnTo>
                      <a:lnTo>
                        <a:pt x="213652" y="493461"/>
                      </a:lnTo>
                      <a:lnTo>
                        <a:pt x="214095" y="491577"/>
                      </a:lnTo>
                      <a:lnTo>
                        <a:pt x="213430" y="486147"/>
                      </a:lnTo>
                      <a:lnTo>
                        <a:pt x="213209" y="485815"/>
                      </a:lnTo>
                      <a:lnTo>
                        <a:pt x="213209" y="485482"/>
                      </a:lnTo>
                      <a:lnTo>
                        <a:pt x="213763" y="484264"/>
                      </a:lnTo>
                      <a:lnTo>
                        <a:pt x="213874" y="484042"/>
                      </a:lnTo>
                      <a:lnTo>
                        <a:pt x="214538" y="483488"/>
                      </a:lnTo>
                      <a:lnTo>
                        <a:pt x="217531" y="482047"/>
                      </a:lnTo>
                      <a:lnTo>
                        <a:pt x="215979" y="479831"/>
                      </a:lnTo>
                      <a:lnTo>
                        <a:pt x="215536" y="477614"/>
                      </a:lnTo>
                      <a:lnTo>
                        <a:pt x="215314" y="475398"/>
                      </a:lnTo>
                      <a:lnTo>
                        <a:pt x="214649" y="473071"/>
                      </a:lnTo>
                      <a:lnTo>
                        <a:pt x="213209" y="471631"/>
                      </a:lnTo>
                      <a:lnTo>
                        <a:pt x="211436" y="470522"/>
                      </a:lnTo>
                      <a:lnTo>
                        <a:pt x="210438" y="469414"/>
                      </a:lnTo>
                      <a:lnTo>
                        <a:pt x="211214" y="467530"/>
                      </a:lnTo>
                      <a:lnTo>
                        <a:pt x="213874" y="463651"/>
                      </a:lnTo>
                      <a:lnTo>
                        <a:pt x="215092" y="462322"/>
                      </a:lnTo>
                      <a:lnTo>
                        <a:pt x="217087" y="460992"/>
                      </a:lnTo>
                      <a:lnTo>
                        <a:pt x="220301" y="459884"/>
                      </a:lnTo>
                      <a:lnTo>
                        <a:pt x="221077" y="458665"/>
                      </a:lnTo>
                      <a:lnTo>
                        <a:pt x="220633" y="456892"/>
                      </a:lnTo>
                      <a:lnTo>
                        <a:pt x="220301" y="455562"/>
                      </a:lnTo>
                      <a:lnTo>
                        <a:pt x="222074" y="452570"/>
                      </a:lnTo>
                      <a:lnTo>
                        <a:pt x="229609" y="451794"/>
                      </a:lnTo>
                      <a:lnTo>
                        <a:pt x="232601" y="450132"/>
                      </a:lnTo>
                      <a:lnTo>
                        <a:pt x="233044" y="448581"/>
                      </a:lnTo>
                      <a:lnTo>
                        <a:pt x="232823" y="446808"/>
                      </a:lnTo>
                      <a:lnTo>
                        <a:pt x="232601" y="445367"/>
                      </a:lnTo>
                      <a:lnTo>
                        <a:pt x="232601" y="444481"/>
                      </a:lnTo>
                      <a:lnTo>
                        <a:pt x="233488" y="443705"/>
                      </a:lnTo>
                      <a:lnTo>
                        <a:pt x="236812" y="443040"/>
                      </a:lnTo>
                      <a:lnTo>
                        <a:pt x="238918" y="441710"/>
                      </a:lnTo>
                      <a:lnTo>
                        <a:pt x="240359" y="440270"/>
                      </a:lnTo>
                      <a:lnTo>
                        <a:pt x="241134" y="438275"/>
                      </a:lnTo>
                      <a:lnTo>
                        <a:pt x="241356" y="434951"/>
                      </a:lnTo>
                      <a:lnTo>
                        <a:pt x="240802" y="432291"/>
                      </a:lnTo>
                      <a:lnTo>
                        <a:pt x="239250" y="426640"/>
                      </a:lnTo>
                      <a:lnTo>
                        <a:pt x="239361" y="423869"/>
                      </a:lnTo>
                      <a:lnTo>
                        <a:pt x="240580" y="421542"/>
                      </a:lnTo>
                      <a:lnTo>
                        <a:pt x="242575" y="420212"/>
                      </a:lnTo>
                      <a:lnTo>
                        <a:pt x="262300" y="415004"/>
                      </a:lnTo>
                      <a:lnTo>
                        <a:pt x="265181" y="413674"/>
                      </a:lnTo>
                      <a:lnTo>
                        <a:pt x="265403" y="410571"/>
                      </a:lnTo>
                      <a:lnTo>
                        <a:pt x="263408" y="403368"/>
                      </a:lnTo>
                      <a:lnTo>
                        <a:pt x="263076" y="399379"/>
                      </a:lnTo>
                      <a:lnTo>
                        <a:pt x="263962" y="396830"/>
                      </a:lnTo>
                      <a:lnTo>
                        <a:pt x="267841" y="392397"/>
                      </a:lnTo>
                      <a:lnTo>
                        <a:pt x="270500" y="388075"/>
                      </a:lnTo>
                      <a:lnTo>
                        <a:pt x="271830" y="384197"/>
                      </a:lnTo>
                      <a:lnTo>
                        <a:pt x="271165" y="380651"/>
                      </a:lnTo>
                      <a:lnTo>
                        <a:pt x="268284" y="377880"/>
                      </a:lnTo>
                      <a:lnTo>
                        <a:pt x="264516" y="374334"/>
                      </a:lnTo>
                      <a:lnTo>
                        <a:pt x="264405" y="374334"/>
                      </a:lnTo>
                      <a:lnTo>
                        <a:pt x="262522" y="371675"/>
                      </a:lnTo>
                      <a:lnTo>
                        <a:pt x="262411" y="369458"/>
                      </a:lnTo>
                      <a:lnTo>
                        <a:pt x="263297" y="367132"/>
                      </a:lnTo>
                      <a:lnTo>
                        <a:pt x="263962" y="364250"/>
                      </a:lnTo>
                      <a:lnTo>
                        <a:pt x="263851" y="361591"/>
                      </a:lnTo>
                      <a:lnTo>
                        <a:pt x="261857" y="353834"/>
                      </a:lnTo>
                      <a:lnTo>
                        <a:pt x="260859" y="347849"/>
                      </a:lnTo>
                      <a:lnTo>
                        <a:pt x="261635" y="343306"/>
                      </a:lnTo>
                      <a:lnTo>
                        <a:pt x="263962" y="339649"/>
                      </a:lnTo>
                      <a:lnTo>
                        <a:pt x="272384" y="333997"/>
                      </a:lnTo>
                      <a:lnTo>
                        <a:pt x="276374" y="332446"/>
                      </a:lnTo>
                      <a:lnTo>
                        <a:pt x="278590" y="331671"/>
                      </a:lnTo>
                      <a:lnTo>
                        <a:pt x="288452" y="326019"/>
                      </a:lnTo>
                      <a:lnTo>
                        <a:pt x="290779" y="326019"/>
                      </a:lnTo>
                      <a:lnTo>
                        <a:pt x="290890" y="326019"/>
                      </a:lnTo>
                      <a:lnTo>
                        <a:pt x="292774" y="328346"/>
                      </a:lnTo>
                      <a:lnTo>
                        <a:pt x="293550" y="331893"/>
                      </a:lnTo>
                      <a:lnTo>
                        <a:pt x="293550" y="345744"/>
                      </a:lnTo>
                      <a:lnTo>
                        <a:pt x="293328" y="347628"/>
                      </a:lnTo>
                      <a:lnTo>
                        <a:pt x="292663" y="349180"/>
                      </a:lnTo>
                      <a:lnTo>
                        <a:pt x="291666" y="350731"/>
                      </a:lnTo>
                      <a:lnTo>
                        <a:pt x="290890" y="352282"/>
                      </a:lnTo>
                      <a:lnTo>
                        <a:pt x="290890" y="354056"/>
                      </a:lnTo>
                      <a:lnTo>
                        <a:pt x="292774" y="355717"/>
                      </a:lnTo>
                      <a:lnTo>
                        <a:pt x="295323" y="354166"/>
                      </a:lnTo>
                      <a:lnTo>
                        <a:pt x="299423" y="349623"/>
                      </a:lnTo>
                      <a:lnTo>
                        <a:pt x="300863" y="349069"/>
                      </a:lnTo>
                      <a:lnTo>
                        <a:pt x="301639" y="349290"/>
                      </a:lnTo>
                      <a:lnTo>
                        <a:pt x="302194" y="349069"/>
                      </a:lnTo>
                      <a:lnTo>
                        <a:pt x="302969" y="346963"/>
                      </a:lnTo>
                      <a:lnTo>
                        <a:pt x="302969" y="345523"/>
                      </a:lnTo>
                      <a:lnTo>
                        <a:pt x="302415" y="342198"/>
                      </a:lnTo>
                      <a:lnTo>
                        <a:pt x="302859" y="340204"/>
                      </a:lnTo>
                      <a:lnTo>
                        <a:pt x="304853" y="336879"/>
                      </a:lnTo>
                      <a:lnTo>
                        <a:pt x="306404" y="337433"/>
                      </a:lnTo>
                      <a:lnTo>
                        <a:pt x="309064" y="343084"/>
                      </a:lnTo>
                      <a:lnTo>
                        <a:pt x="311059" y="346077"/>
                      </a:lnTo>
                      <a:lnTo>
                        <a:pt x="312499" y="345966"/>
                      </a:lnTo>
                      <a:lnTo>
                        <a:pt x="317486" y="338430"/>
                      </a:lnTo>
                      <a:lnTo>
                        <a:pt x="319591" y="336103"/>
                      </a:lnTo>
                      <a:lnTo>
                        <a:pt x="321808" y="334773"/>
                      </a:lnTo>
                      <a:lnTo>
                        <a:pt x="321918" y="334773"/>
                      </a:lnTo>
                      <a:lnTo>
                        <a:pt x="324578" y="335217"/>
                      </a:lnTo>
                      <a:lnTo>
                        <a:pt x="325243" y="336214"/>
                      </a:lnTo>
                      <a:lnTo>
                        <a:pt x="325354" y="337322"/>
                      </a:lnTo>
                      <a:lnTo>
                        <a:pt x="325132" y="338430"/>
                      </a:lnTo>
                      <a:lnTo>
                        <a:pt x="324578" y="339538"/>
                      </a:lnTo>
                      <a:lnTo>
                        <a:pt x="323913" y="340869"/>
                      </a:lnTo>
                      <a:lnTo>
                        <a:pt x="323691" y="342087"/>
                      </a:lnTo>
                      <a:lnTo>
                        <a:pt x="323913" y="343306"/>
                      </a:lnTo>
                      <a:lnTo>
                        <a:pt x="324578" y="344525"/>
                      </a:lnTo>
                      <a:lnTo>
                        <a:pt x="326240" y="345190"/>
                      </a:lnTo>
                      <a:lnTo>
                        <a:pt x="329898" y="345966"/>
                      </a:lnTo>
                      <a:lnTo>
                        <a:pt x="331448" y="346520"/>
                      </a:lnTo>
                      <a:lnTo>
                        <a:pt x="333000" y="347960"/>
                      </a:lnTo>
                      <a:lnTo>
                        <a:pt x="334552" y="351506"/>
                      </a:lnTo>
                      <a:lnTo>
                        <a:pt x="336103" y="353612"/>
                      </a:lnTo>
                      <a:lnTo>
                        <a:pt x="337876" y="354720"/>
                      </a:lnTo>
                      <a:lnTo>
                        <a:pt x="339871" y="354942"/>
                      </a:lnTo>
                      <a:lnTo>
                        <a:pt x="341754" y="354166"/>
                      </a:lnTo>
                      <a:lnTo>
                        <a:pt x="343195" y="352615"/>
                      </a:lnTo>
                      <a:lnTo>
                        <a:pt x="344082" y="349955"/>
                      </a:lnTo>
                      <a:lnTo>
                        <a:pt x="343528" y="345966"/>
                      </a:lnTo>
                      <a:lnTo>
                        <a:pt x="344192" y="344969"/>
                      </a:lnTo>
                      <a:lnTo>
                        <a:pt x="347406" y="344858"/>
                      </a:lnTo>
                      <a:lnTo>
                        <a:pt x="349733" y="343971"/>
                      </a:lnTo>
                      <a:lnTo>
                        <a:pt x="350952" y="341533"/>
                      </a:lnTo>
                      <a:lnTo>
                        <a:pt x="350952" y="336990"/>
                      </a:lnTo>
                      <a:lnTo>
                        <a:pt x="352504" y="339538"/>
                      </a:lnTo>
                      <a:lnTo>
                        <a:pt x="358377" y="345190"/>
                      </a:lnTo>
                      <a:lnTo>
                        <a:pt x="360815" y="348958"/>
                      </a:lnTo>
                      <a:lnTo>
                        <a:pt x="361369" y="350288"/>
                      </a:lnTo>
                      <a:lnTo>
                        <a:pt x="361480" y="351728"/>
                      </a:lnTo>
                      <a:lnTo>
                        <a:pt x="361480" y="354942"/>
                      </a:lnTo>
                      <a:lnTo>
                        <a:pt x="361702" y="356050"/>
                      </a:lnTo>
                      <a:lnTo>
                        <a:pt x="363917" y="358599"/>
                      </a:lnTo>
                      <a:lnTo>
                        <a:pt x="366134" y="358266"/>
                      </a:lnTo>
                      <a:lnTo>
                        <a:pt x="370345" y="354499"/>
                      </a:lnTo>
                      <a:lnTo>
                        <a:pt x="372339" y="353390"/>
                      </a:lnTo>
                      <a:lnTo>
                        <a:pt x="374224" y="352947"/>
                      </a:lnTo>
                      <a:lnTo>
                        <a:pt x="387632" y="353723"/>
                      </a:lnTo>
                      <a:lnTo>
                        <a:pt x="392619" y="352836"/>
                      </a:lnTo>
                      <a:lnTo>
                        <a:pt x="395611" y="349955"/>
                      </a:lnTo>
                      <a:lnTo>
                        <a:pt x="398270" y="344858"/>
                      </a:lnTo>
                      <a:lnTo>
                        <a:pt x="396830" y="343971"/>
                      </a:lnTo>
                      <a:close/>
                    </a:path>
                  </a:pathLst>
                </a:custGeom>
                <a:noFill/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53DC0FF-06F9-105C-7DEC-5651ECF1587F}"/>
                  </a:ext>
                </a:extLst>
              </p:cNvPr>
              <p:cNvSpPr/>
              <p:nvPr/>
            </p:nvSpPr>
            <p:spPr>
              <a:xfrm>
                <a:off x="9015865" y="4909048"/>
                <a:ext cx="290890" cy="229830"/>
              </a:xfrm>
              <a:custGeom>
                <a:avLst/>
                <a:gdLst>
                  <a:gd name="connsiteX0" fmla="*/ 290779 w 290890"/>
                  <a:gd name="connsiteY0" fmla="*/ 95966 h 229830"/>
                  <a:gd name="connsiteX1" fmla="*/ 288785 w 290890"/>
                  <a:gd name="connsiteY1" fmla="*/ 92752 h 229830"/>
                  <a:gd name="connsiteX2" fmla="*/ 287566 w 290890"/>
                  <a:gd name="connsiteY2" fmla="*/ 92198 h 229830"/>
                  <a:gd name="connsiteX3" fmla="*/ 284907 w 290890"/>
                  <a:gd name="connsiteY3" fmla="*/ 92088 h 229830"/>
                  <a:gd name="connsiteX4" fmla="*/ 283577 w 290890"/>
                  <a:gd name="connsiteY4" fmla="*/ 91534 h 229830"/>
                  <a:gd name="connsiteX5" fmla="*/ 282912 w 290890"/>
                  <a:gd name="connsiteY5" fmla="*/ 90315 h 229830"/>
                  <a:gd name="connsiteX6" fmla="*/ 280474 w 290890"/>
                  <a:gd name="connsiteY6" fmla="*/ 84663 h 229830"/>
                  <a:gd name="connsiteX7" fmla="*/ 279255 w 290890"/>
                  <a:gd name="connsiteY7" fmla="*/ 79454 h 229830"/>
                  <a:gd name="connsiteX8" fmla="*/ 278590 w 290890"/>
                  <a:gd name="connsiteY8" fmla="*/ 77682 h 229830"/>
                  <a:gd name="connsiteX9" fmla="*/ 278036 w 290890"/>
                  <a:gd name="connsiteY9" fmla="*/ 77128 h 229830"/>
                  <a:gd name="connsiteX10" fmla="*/ 276706 w 290890"/>
                  <a:gd name="connsiteY10" fmla="*/ 76352 h 229830"/>
                  <a:gd name="connsiteX11" fmla="*/ 276374 w 290890"/>
                  <a:gd name="connsiteY11" fmla="*/ 76019 h 229830"/>
                  <a:gd name="connsiteX12" fmla="*/ 276263 w 290890"/>
                  <a:gd name="connsiteY12" fmla="*/ 75798 h 229830"/>
                  <a:gd name="connsiteX13" fmla="*/ 275931 w 290890"/>
                  <a:gd name="connsiteY13" fmla="*/ 74689 h 229830"/>
                  <a:gd name="connsiteX14" fmla="*/ 276041 w 290890"/>
                  <a:gd name="connsiteY14" fmla="*/ 72474 h 229830"/>
                  <a:gd name="connsiteX15" fmla="*/ 275820 w 290890"/>
                  <a:gd name="connsiteY15" fmla="*/ 71365 h 229830"/>
                  <a:gd name="connsiteX16" fmla="*/ 274601 w 290890"/>
                  <a:gd name="connsiteY16" fmla="*/ 67930 h 229830"/>
                  <a:gd name="connsiteX17" fmla="*/ 273714 w 290890"/>
                  <a:gd name="connsiteY17" fmla="*/ 64384 h 229830"/>
                  <a:gd name="connsiteX18" fmla="*/ 273603 w 290890"/>
                  <a:gd name="connsiteY18" fmla="*/ 60727 h 229830"/>
                  <a:gd name="connsiteX19" fmla="*/ 273271 w 290890"/>
                  <a:gd name="connsiteY19" fmla="*/ 59176 h 229830"/>
                  <a:gd name="connsiteX20" fmla="*/ 272384 w 290890"/>
                  <a:gd name="connsiteY20" fmla="*/ 57513 h 229830"/>
                  <a:gd name="connsiteX21" fmla="*/ 272384 w 290890"/>
                  <a:gd name="connsiteY21" fmla="*/ 57513 h 229830"/>
                  <a:gd name="connsiteX22" fmla="*/ 272273 w 290890"/>
                  <a:gd name="connsiteY22" fmla="*/ 55408 h 229830"/>
                  <a:gd name="connsiteX23" fmla="*/ 272273 w 290890"/>
                  <a:gd name="connsiteY23" fmla="*/ 55408 h 229830"/>
                  <a:gd name="connsiteX24" fmla="*/ 272052 w 290890"/>
                  <a:gd name="connsiteY24" fmla="*/ 54300 h 229830"/>
                  <a:gd name="connsiteX25" fmla="*/ 271387 w 290890"/>
                  <a:gd name="connsiteY25" fmla="*/ 53524 h 229830"/>
                  <a:gd name="connsiteX26" fmla="*/ 270168 w 290890"/>
                  <a:gd name="connsiteY26" fmla="*/ 52637 h 229830"/>
                  <a:gd name="connsiteX27" fmla="*/ 269503 w 290890"/>
                  <a:gd name="connsiteY27" fmla="*/ 52637 h 229830"/>
                  <a:gd name="connsiteX28" fmla="*/ 267730 w 290890"/>
                  <a:gd name="connsiteY28" fmla="*/ 53191 h 229830"/>
                  <a:gd name="connsiteX29" fmla="*/ 266955 w 290890"/>
                  <a:gd name="connsiteY29" fmla="*/ 53302 h 229830"/>
                  <a:gd name="connsiteX30" fmla="*/ 266068 w 290890"/>
                  <a:gd name="connsiteY30" fmla="*/ 52526 h 229830"/>
                  <a:gd name="connsiteX31" fmla="*/ 265736 w 290890"/>
                  <a:gd name="connsiteY31" fmla="*/ 51529 h 229830"/>
                  <a:gd name="connsiteX32" fmla="*/ 265403 w 290890"/>
                  <a:gd name="connsiteY32" fmla="*/ 50532 h 229830"/>
                  <a:gd name="connsiteX33" fmla="*/ 264960 w 290890"/>
                  <a:gd name="connsiteY33" fmla="*/ 49978 h 229830"/>
                  <a:gd name="connsiteX34" fmla="*/ 263740 w 290890"/>
                  <a:gd name="connsiteY34" fmla="*/ 49756 h 229830"/>
                  <a:gd name="connsiteX35" fmla="*/ 258643 w 290890"/>
                  <a:gd name="connsiteY35" fmla="*/ 50089 h 229830"/>
                  <a:gd name="connsiteX36" fmla="*/ 257868 w 290890"/>
                  <a:gd name="connsiteY36" fmla="*/ 49756 h 229830"/>
                  <a:gd name="connsiteX37" fmla="*/ 257314 w 290890"/>
                  <a:gd name="connsiteY37" fmla="*/ 49091 h 229830"/>
                  <a:gd name="connsiteX38" fmla="*/ 256870 w 290890"/>
                  <a:gd name="connsiteY38" fmla="*/ 48426 h 229830"/>
                  <a:gd name="connsiteX39" fmla="*/ 256427 w 290890"/>
                  <a:gd name="connsiteY39" fmla="*/ 47983 h 229830"/>
                  <a:gd name="connsiteX40" fmla="*/ 252992 w 290890"/>
                  <a:gd name="connsiteY40" fmla="*/ 47318 h 229830"/>
                  <a:gd name="connsiteX41" fmla="*/ 247451 w 290890"/>
                  <a:gd name="connsiteY41" fmla="*/ 44437 h 229830"/>
                  <a:gd name="connsiteX42" fmla="*/ 246453 w 290890"/>
                  <a:gd name="connsiteY42" fmla="*/ 43883 h 229830"/>
                  <a:gd name="connsiteX43" fmla="*/ 236591 w 290890"/>
                  <a:gd name="connsiteY43" fmla="*/ 36902 h 229830"/>
                  <a:gd name="connsiteX44" fmla="*/ 234264 w 290890"/>
                  <a:gd name="connsiteY44" fmla="*/ 34463 h 229830"/>
                  <a:gd name="connsiteX45" fmla="*/ 233821 w 290890"/>
                  <a:gd name="connsiteY45" fmla="*/ 33799 h 229830"/>
                  <a:gd name="connsiteX46" fmla="*/ 232491 w 290890"/>
                  <a:gd name="connsiteY46" fmla="*/ 31472 h 229830"/>
                  <a:gd name="connsiteX47" fmla="*/ 230940 w 290890"/>
                  <a:gd name="connsiteY47" fmla="*/ 27039 h 229830"/>
                  <a:gd name="connsiteX48" fmla="*/ 226728 w 290890"/>
                  <a:gd name="connsiteY48" fmla="*/ 23826 h 229830"/>
                  <a:gd name="connsiteX49" fmla="*/ 215536 w 290890"/>
                  <a:gd name="connsiteY49" fmla="*/ 8755 h 229830"/>
                  <a:gd name="connsiteX50" fmla="*/ 213320 w 290890"/>
                  <a:gd name="connsiteY50" fmla="*/ 8644 h 229830"/>
                  <a:gd name="connsiteX51" fmla="*/ 211325 w 290890"/>
                  <a:gd name="connsiteY51" fmla="*/ 7868 h 229830"/>
                  <a:gd name="connsiteX52" fmla="*/ 209441 w 290890"/>
                  <a:gd name="connsiteY52" fmla="*/ 6427 h 229830"/>
                  <a:gd name="connsiteX53" fmla="*/ 207779 w 290890"/>
                  <a:gd name="connsiteY53" fmla="*/ 4544 h 229830"/>
                  <a:gd name="connsiteX54" fmla="*/ 207447 w 290890"/>
                  <a:gd name="connsiteY54" fmla="*/ 3435 h 229830"/>
                  <a:gd name="connsiteX55" fmla="*/ 207336 w 290890"/>
                  <a:gd name="connsiteY55" fmla="*/ 776 h 229830"/>
                  <a:gd name="connsiteX56" fmla="*/ 206893 w 290890"/>
                  <a:gd name="connsiteY56" fmla="*/ 0 h 229830"/>
                  <a:gd name="connsiteX57" fmla="*/ 205895 w 290890"/>
                  <a:gd name="connsiteY57" fmla="*/ 222 h 229830"/>
                  <a:gd name="connsiteX58" fmla="*/ 202903 w 290890"/>
                  <a:gd name="connsiteY58" fmla="*/ 3324 h 229830"/>
                  <a:gd name="connsiteX59" fmla="*/ 187278 w 290890"/>
                  <a:gd name="connsiteY59" fmla="*/ 9863 h 229830"/>
                  <a:gd name="connsiteX60" fmla="*/ 183289 w 290890"/>
                  <a:gd name="connsiteY60" fmla="*/ 10639 h 229830"/>
                  <a:gd name="connsiteX61" fmla="*/ 181516 w 290890"/>
                  <a:gd name="connsiteY61" fmla="*/ 10417 h 229830"/>
                  <a:gd name="connsiteX62" fmla="*/ 179521 w 290890"/>
                  <a:gd name="connsiteY62" fmla="*/ 10195 h 229830"/>
                  <a:gd name="connsiteX63" fmla="*/ 175864 w 290890"/>
                  <a:gd name="connsiteY63" fmla="*/ 8865 h 229830"/>
                  <a:gd name="connsiteX64" fmla="*/ 169769 w 290890"/>
                  <a:gd name="connsiteY64" fmla="*/ 5763 h 229830"/>
                  <a:gd name="connsiteX65" fmla="*/ 168329 w 290890"/>
                  <a:gd name="connsiteY65" fmla="*/ 5430 h 229830"/>
                  <a:gd name="connsiteX66" fmla="*/ 167110 w 290890"/>
                  <a:gd name="connsiteY66" fmla="*/ 5984 h 229830"/>
                  <a:gd name="connsiteX67" fmla="*/ 163342 w 290890"/>
                  <a:gd name="connsiteY67" fmla="*/ 9309 h 229830"/>
                  <a:gd name="connsiteX68" fmla="*/ 162456 w 290890"/>
                  <a:gd name="connsiteY68" fmla="*/ 9530 h 229830"/>
                  <a:gd name="connsiteX69" fmla="*/ 158023 w 290890"/>
                  <a:gd name="connsiteY69" fmla="*/ 9530 h 229830"/>
                  <a:gd name="connsiteX70" fmla="*/ 155695 w 290890"/>
                  <a:gd name="connsiteY70" fmla="*/ 9974 h 229830"/>
                  <a:gd name="connsiteX71" fmla="*/ 144614 w 290890"/>
                  <a:gd name="connsiteY71" fmla="*/ 16733 h 229830"/>
                  <a:gd name="connsiteX72" fmla="*/ 143174 w 290890"/>
                  <a:gd name="connsiteY72" fmla="*/ 17620 h 229830"/>
                  <a:gd name="connsiteX73" fmla="*/ 141511 w 290890"/>
                  <a:gd name="connsiteY73" fmla="*/ 19615 h 229830"/>
                  <a:gd name="connsiteX74" fmla="*/ 139738 w 290890"/>
                  <a:gd name="connsiteY74" fmla="*/ 20722 h 229830"/>
                  <a:gd name="connsiteX75" fmla="*/ 139738 w 290890"/>
                  <a:gd name="connsiteY75" fmla="*/ 20722 h 229830"/>
                  <a:gd name="connsiteX76" fmla="*/ 137854 w 290890"/>
                  <a:gd name="connsiteY76" fmla="*/ 20611 h 229830"/>
                  <a:gd name="connsiteX77" fmla="*/ 133865 w 290890"/>
                  <a:gd name="connsiteY77" fmla="*/ 19504 h 229830"/>
                  <a:gd name="connsiteX78" fmla="*/ 128213 w 290890"/>
                  <a:gd name="connsiteY78" fmla="*/ 19615 h 229830"/>
                  <a:gd name="connsiteX79" fmla="*/ 126995 w 290890"/>
                  <a:gd name="connsiteY79" fmla="*/ 18950 h 229830"/>
                  <a:gd name="connsiteX80" fmla="*/ 126773 w 290890"/>
                  <a:gd name="connsiteY80" fmla="*/ 18839 h 229830"/>
                  <a:gd name="connsiteX81" fmla="*/ 122008 w 290890"/>
                  <a:gd name="connsiteY81" fmla="*/ 20058 h 229830"/>
                  <a:gd name="connsiteX82" fmla="*/ 119680 w 290890"/>
                  <a:gd name="connsiteY82" fmla="*/ 20168 h 229830"/>
                  <a:gd name="connsiteX83" fmla="*/ 117686 w 290890"/>
                  <a:gd name="connsiteY83" fmla="*/ 18728 h 229830"/>
                  <a:gd name="connsiteX84" fmla="*/ 116578 w 290890"/>
                  <a:gd name="connsiteY84" fmla="*/ 20058 h 229830"/>
                  <a:gd name="connsiteX85" fmla="*/ 116024 w 290890"/>
                  <a:gd name="connsiteY85" fmla="*/ 20722 h 229830"/>
                  <a:gd name="connsiteX86" fmla="*/ 114915 w 290890"/>
                  <a:gd name="connsiteY86" fmla="*/ 20390 h 229830"/>
                  <a:gd name="connsiteX87" fmla="*/ 113808 w 290890"/>
                  <a:gd name="connsiteY87" fmla="*/ 19282 h 229830"/>
                  <a:gd name="connsiteX88" fmla="*/ 112478 w 290890"/>
                  <a:gd name="connsiteY88" fmla="*/ 18950 h 229830"/>
                  <a:gd name="connsiteX89" fmla="*/ 110704 w 290890"/>
                  <a:gd name="connsiteY89" fmla="*/ 19947 h 229830"/>
                  <a:gd name="connsiteX90" fmla="*/ 110815 w 290890"/>
                  <a:gd name="connsiteY90" fmla="*/ 21276 h 229830"/>
                  <a:gd name="connsiteX91" fmla="*/ 111702 w 290890"/>
                  <a:gd name="connsiteY91" fmla="*/ 22607 h 229830"/>
                  <a:gd name="connsiteX92" fmla="*/ 111813 w 290890"/>
                  <a:gd name="connsiteY92" fmla="*/ 23604 h 229830"/>
                  <a:gd name="connsiteX93" fmla="*/ 110594 w 290890"/>
                  <a:gd name="connsiteY93" fmla="*/ 23715 h 229830"/>
                  <a:gd name="connsiteX94" fmla="*/ 106604 w 290890"/>
                  <a:gd name="connsiteY94" fmla="*/ 22274 h 229830"/>
                  <a:gd name="connsiteX95" fmla="*/ 104610 w 290890"/>
                  <a:gd name="connsiteY95" fmla="*/ 22385 h 229830"/>
                  <a:gd name="connsiteX96" fmla="*/ 103945 w 290890"/>
                  <a:gd name="connsiteY96" fmla="*/ 22939 h 229830"/>
                  <a:gd name="connsiteX97" fmla="*/ 103169 w 290890"/>
                  <a:gd name="connsiteY97" fmla="*/ 23604 h 229830"/>
                  <a:gd name="connsiteX98" fmla="*/ 96520 w 290890"/>
                  <a:gd name="connsiteY98" fmla="*/ 33799 h 229830"/>
                  <a:gd name="connsiteX99" fmla="*/ 96299 w 290890"/>
                  <a:gd name="connsiteY99" fmla="*/ 35128 h 229830"/>
                  <a:gd name="connsiteX100" fmla="*/ 96631 w 290890"/>
                  <a:gd name="connsiteY100" fmla="*/ 36015 h 229830"/>
                  <a:gd name="connsiteX101" fmla="*/ 96963 w 290890"/>
                  <a:gd name="connsiteY101" fmla="*/ 36791 h 229830"/>
                  <a:gd name="connsiteX102" fmla="*/ 97074 w 290890"/>
                  <a:gd name="connsiteY102" fmla="*/ 38121 h 229830"/>
                  <a:gd name="connsiteX103" fmla="*/ 97185 w 290890"/>
                  <a:gd name="connsiteY103" fmla="*/ 41224 h 229830"/>
                  <a:gd name="connsiteX104" fmla="*/ 97185 w 290890"/>
                  <a:gd name="connsiteY104" fmla="*/ 41556 h 229830"/>
                  <a:gd name="connsiteX105" fmla="*/ 96963 w 290890"/>
                  <a:gd name="connsiteY105" fmla="*/ 42553 h 229830"/>
                  <a:gd name="connsiteX106" fmla="*/ 95745 w 290890"/>
                  <a:gd name="connsiteY106" fmla="*/ 42885 h 229830"/>
                  <a:gd name="connsiteX107" fmla="*/ 90869 w 290890"/>
                  <a:gd name="connsiteY107" fmla="*/ 41889 h 229830"/>
                  <a:gd name="connsiteX108" fmla="*/ 89982 w 290890"/>
                  <a:gd name="connsiteY108" fmla="*/ 41667 h 229830"/>
                  <a:gd name="connsiteX109" fmla="*/ 89096 w 290890"/>
                  <a:gd name="connsiteY109" fmla="*/ 40669 h 229830"/>
                  <a:gd name="connsiteX110" fmla="*/ 88652 w 290890"/>
                  <a:gd name="connsiteY110" fmla="*/ 40226 h 229830"/>
                  <a:gd name="connsiteX111" fmla="*/ 87544 w 290890"/>
                  <a:gd name="connsiteY111" fmla="*/ 38121 h 229830"/>
                  <a:gd name="connsiteX112" fmla="*/ 85661 w 290890"/>
                  <a:gd name="connsiteY112" fmla="*/ 35018 h 229830"/>
                  <a:gd name="connsiteX113" fmla="*/ 81671 w 290890"/>
                  <a:gd name="connsiteY113" fmla="*/ 31028 h 229830"/>
                  <a:gd name="connsiteX114" fmla="*/ 77350 w 290890"/>
                  <a:gd name="connsiteY114" fmla="*/ 27704 h 229830"/>
                  <a:gd name="connsiteX115" fmla="*/ 75909 w 290890"/>
                  <a:gd name="connsiteY115" fmla="*/ 26928 h 229830"/>
                  <a:gd name="connsiteX116" fmla="*/ 75133 w 290890"/>
                  <a:gd name="connsiteY116" fmla="*/ 26707 h 229830"/>
                  <a:gd name="connsiteX117" fmla="*/ 74246 w 290890"/>
                  <a:gd name="connsiteY117" fmla="*/ 26707 h 229830"/>
                  <a:gd name="connsiteX118" fmla="*/ 71476 w 290890"/>
                  <a:gd name="connsiteY118" fmla="*/ 28480 h 229830"/>
                  <a:gd name="connsiteX119" fmla="*/ 67708 w 290890"/>
                  <a:gd name="connsiteY119" fmla="*/ 32137 h 229830"/>
                  <a:gd name="connsiteX120" fmla="*/ 66378 w 290890"/>
                  <a:gd name="connsiteY120" fmla="*/ 33466 h 229830"/>
                  <a:gd name="connsiteX121" fmla="*/ 63498 w 290890"/>
                  <a:gd name="connsiteY121" fmla="*/ 34907 h 229830"/>
                  <a:gd name="connsiteX122" fmla="*/ 60284 w 290890"/>
                  <a:gd name="connsiteY122" fmla="*/ 36015 h 229830"/>
                  <a:gd name="connsiteX123" fmla="*/ 52194 w 290890"/>
                  <a:gd name="connsiteY123" fmla="*/ 38785 h 229830"/>
                  <a:gd name="connsiteX124" fmla="*/ 41556 w 290890"/>
                  <a:gd name="connsiteY124" fmla="*/ 42332 h 229830"/>
                  <a:gd name="connsiteX125" fmla="*/ 38674 w 290890"/>
                  <a:gd name="connsiteY125" fmla="*/ 43994 h 229830"/>
                  <a:gd name="connsiteX126" fmla="*/ 36459 w 290890"/>
                  <a:gd name="connsiteY126" fmla="*/ 46764 h 229830"/>
                  <a:gd name="connsiteX127" fmla="*/ 35350 w 290890"/>
                  <a:gd name="connsiteY127" fmla="*/ 49978 h 229830"/>
                  <a:gd name="connsiteX128" fmla="*/ 33909 w 290890"/>
                  <a:gd name="connsiteY128" fmla="*/ 57513 h 229830"/>
                  <a:gd name="connsiteX129" fmla="*/ 33799 w 290890"/>
                  <a:gd name="connsiteY129" fmla="*/ 60948 h 229830"/>
                  <a:gd name="connsiteX130" fmla="*/ 34907 w 290890"/>
                  <a:gd name="connsiteY130" fmla="*/ 65603 h 229830"/>
                  <a:gd name="connsiteX131" fmla="*/ 35239 w 290890"/>
                  <a:gd name="connsiteY131" fmla="*/ 67043 h 229830"/>
                  <a:gd name="connsiteX132" fmla="*/ 34796 w 290890"/>
                  <a:gd name="connsiteY132" fmla="*/ 70146 h 229830"/>
                  <a:gd name="connsiteX133" fmla="*/ 34796 w 290890"/>
                  <a:gd name="connsiteY133" fmla="*/ 70700 h 229830"/>
                  <a:gd name="connsiteX134" fmla="*/ 33577 w 290890"/>
                  <a:gd name="connsiteY134" fmla="*/ 73471 h 229830"/>
                  <a:gd name="connsiteX135" fmla="*/ 31693 w 290890"/>
                  <a:gd name="connsiteY135" fmla="*/ 76795 h 229830"/>
                  <a:gd name="connsiteX136" fmla="*/ 30696 w 290890"/>
                  <a:gd name="connsiteY136" fmla="*/ 77904 h 229830"/>
                  <a:gd name="connsiteX137" fmla="*/ 29366 w 290890"/>
                  <a:gd name="connsiteY137" fmla="*/ 79344 h 229830"/>
                  <a:gd name="connsiteX138" fmla="*/ 26928 w 290890"/>
                  <a:gd name="connsiteY138" fmla="*/ 80120 h 229830"/>
                  <a:gd name="connsiteX139" fmla="*/ 25820 w 290890"/>
                  <a:gd name="connsiteY139" fmla="*/ 79344 h 229830"/>
                  <a:gd name="connsiteX140" fmla="*/ 23715 w 290890"/>
                  <a:gd name="connsiteY140" fmla="*/ 76352 h 229830"/>
                  <a:gd name="connsiteX141" fmla="*/ 22607 w 290890"/>
                  <a:gd name="connsiteY141" fmla="*/ 75687 h 229830"/>
                  <a:gd name="connsiteX142" fmla="*/ 21942 w 290890"/>
                  <a:gd name="connsiteY142" fmla="*/ 76130 h 229830"/>
                  <a:gd name="connsiteX143" fmla="*/ 20722 w 290890"/>
                  <a:gd name="connsiteY143" fmla="*/ 78457 h 229830"/>
                  <a:gd name="connsiteX144" fmla="*/ 19836 w 290890"/>
                  <a:gd name="connsiteY144" fmla="*/ 79233 h 229830"/>
                  <a:gd name="connsiteX145" fmla="*/ 17952 w 290890"/>
                  <a:gd name="connsiteY145" fmla="*/ 79233 h 229830"/>
                  <a:gd name="connsiteX146" fmla="*/ 16622 w 290890"/>
                  <a:gd name="connsiteY146" fmla="*/ 78568 h 229830"/>
                  <a:gd name="connsiteX147" fmla="*/ 13963 w 290890"/>
                  <a:gd name="connsiteY147" fmla="*/ 75798 h 229830"/>
                  <a:gd name="connsiteX148" fmla="*/ 11082 w 290890"/>
                  <a:gd name="connsiteY148" fmla="*/ 77460 h 229830"/>
                  <a:gd name="connsiteX149" fmla="*/ 10971 w 290890"/>
                  <a:gd name="connsiteY149" fmla="*/ 80009 h 229830"/>
                  <a:gd name="connsiteX150" fmla="*/ 10971 w 290890"/>
                  <a:gd name="connsiteY150" fmla="*/ 80895 h 229830"/>
                  <a:gd name="connsiteX151" fmla="*/ 11857 w 290890"/>
                  <a:gd name="connsiteY151" fmla="*/ 84663 h 229830"/>
                  <a:gd name="connsiteX152" fmla="*/ 12079 w 290890"/>
                  <a:gd name="connsiteY152" fmla="*/ 86880 h 229830"/>
                  <a:gd name="connsiteX153" fmla="*/ 12190 w 290890"/>
                  <a:gd name="connsiteY153" fmla="*/ 87877 h 229830"/>
                  <a:gd name="connsiteX154" fmla="*/ 11414 w 290890"/>
                  <a:gd name="connsiteY154" fmla="*/ 89096 h 229830"/>
                  <a:gd name="connsiteX155" fmla="*/ 8755 w 290890"/>
                  <a:gd name="connsiteY155" fmla="*/ 91755 h 229830"/>
                  <a:gd name="connsiteX156" fmla="*/ 7646 w 290890"/>
                  <a:gd name="connsiteY156" fmla="*/ 93196 h 229830"/>
                  <a:gd name="connsiteX157" fmla="*/ 6760 w 290890"/>
                  <a:gd name="connsiteY157" fmla="*/ 95191 h 229830"/>
                  <a:gd name="connsiteX158" fmla="*/ 6427 w 290890"/>
                  <a:gd name="connsiteY158" fmla="*/ 96853 h 229830"/>
                  <a:gd name="connsiteX159" fmla="*/ 7314 w 290890"/>
                  <a:gd name="connsiteY159" fmla="*/ 107713 h 229830"/>
                  <a:gd name="connsiteX160" fmla="*/ 7868 w 290890"/>
                  <a:gd name="connsiteY160" fmla="*/ 111037 h 229830"/>
                  <a:gd name="connsiteX161" fmla="*/ 10306 w 290890"/>
                  <a:gd name="connsiteY161" fmla="*/ 118019 h 229830"/>
                  <a:gd name="connsiteX162" fmla="*/ 10306 w 290890"/>
                  <a:gd name="connsiteY162" fmla="*/ 119016 h 229830"/>
                  <a:gd name="connsiteX163" fmla="*/ 10306 w 290890"/>
                  <a:gd name="connsiteY163" fmla="*/ 119348 h 229830"/>
                  <a:gd name="connsiteX164" fmla="*/ 9752 w 290890"/>
                  <a:gd name="connsiteY164" fmla="*/ 120900 h 229830"/>
                  <a:gd name="connsiteX165" fmla="*/ 8755 w 290890"/>
                  <a:gd name="connsiteY165" fmla="*/ 121897 h 229830"/>
                  <a:gd name="connsiteX166" fmla="*/ 7203 w 290890"/>
                  <a:gd name="connsiteY166" fmla="*/ 122784 h 229830"/>
                  <a:gd name="connsiteX167" fmla="*/ 5541 w 290890"/>
                  <a:gd name="connsiteY167" fmla="*/ 123448 h 229830"/>
                  <a:gd name="connsiteX168" fmla="*/ 0 w 290890"/>
                  <a:gd name="connsiteY168" fmla="*/ 124667 h 229830"/>
                  <a:gd name="connsiteX169" fmla="*/ 444 w 290890"/>
                  <a:gd name="connsiteY169" fmla="*/ 126884 h 229830"/>
                  <a:gd name="connsiteX170" fmla="*/ 111 w 290890"/>
                  <a:gd name="connsiteY170" fmla="*/ 130873 h 229830"/>
                  <a:gd name="connsiteX171" fmla="*/ 887 w 290890"/>
                  <a:gd name="connsiteY171" fmla="*/ 133200 h 229830"/>
                  <a:gd name="connsiteX172" fmla="*/ 2216 w 290890"/>
                  <a:gd name="connsiteY172" fmla="*/ 133754 h 229830"/>
                  <a:gd name="connsiteX173" fmla="*/ 3103 w 290890"/>
                  <a:gd name="connsiteY173" fmla="*/ 134641 h 229830"/>
                  <a:gd name="connsiteX174" fmla="*/ 4322 w 290890"/>
                  <a:gd name="connsiteY174" fmla="*/ 136968 h 229830"/>
                  <a:gd name="connsiteX175" fmla="*/ 4544 w 290890"/>
                  <a:gd name="connsiteY175" fmla="*/ 137411 h 229830"/>
                  <a:gd name="connsiteX176" fmla="*/ 4876 w 290890"/>
                  <a:gd name="connsiteY176" fmla="*/ 138519 h 229830"/>
                  <a:gd name="connsiteX177" fmla="*/ 5098 w 290890"/>
                  <a:gd name="connsiteY177" fmla="*/ 140958 h 229830"/>
                  <a:gd name="connsiteX178" fmla="*/ 5320 w 290890"/>
                  <a:gd name="connsiteY178" fmla="*/ 141844 h 229830"/>
                  <a:gd name="connsiteX179" fmla="*/ 6206 w 290890"/>
                  <a:gd name="connsiteY179" fmla="*/ 142508 h 229830"/>
                  <a:gd name="connsiteX180" fmla="*/ 8090 w 290890"/>
                  <a:gd name="connsiteY180" fmla="*/ 142841 h 229830"/>
                  <a:gd name="connsiteX181" fmla="*/ 8865 w 290890"/>
                  <a:gd name="connsiteY181" fmla="*/ 143395 h 229830"/>
                  <a:gd name="connsiteX182" fmla="*/ 10196 w 290890"/>
                  <a:gd name="connsiteY182" fmla="*/ 145279 h 229830"/>
                  <a:gd name="connsiteX183" fmla="*/ 10860 w 290890"/>
                  <a:gd name="connsiteY183" fmla="*/ 146830 h 229830"/>
                  <a:gd name="connsiteX184" fmla="*/ 10971 w 290890"/>
                  <a:gd name="connsiteY184" fmla="*/ 147163 h 229830"/>
                  <a:gd name="connsiteX185" fmla="*/ 10860 w 290890"/>
                  <a:gd name="connsiteY185" fmla="*/ 149158 h 229830"/>
                  <a:gd name="connsiteX186" fmla="*/ 10085 w 290890"/>
                  <a:gd name="connsiteY186" fmla="*/ 151706 h 229830"/>
                  <a:gd name="connsiteX187" fmla="*/ 9087 w 290890"/>
                  <a:gd name="connsiteY187" fmla="*/ 153701 h 229830"/>
                  <a:gd name="connsiteX188" fmla="*/ 7535 w 290890"/>
                  <a:gd name="connsiteY188" fmla="*/ 155585 h 229830"/>
                  <a:gd name="connsiteX189" fmla="*/ 5984 w 290890"/>
                  <a:gd name="connsiteY189" fmla="*/ 156582 h 229830"/>
                  <a:gd name="connsiteX190" fmla="*/ 4322 w 290890"/>
                  <a:gd name="connsiteY190" fmla="*/ 156139 h 229830"/>
                  <a:gd name="connsiteX191" fmla="*/ 3879 w 290890"/>
                  <a:gd name="connsiteY191" fmla="*/ 159020 h 229830"/>
                  <a:gd name="connsiteX192" fmla="*/ 3879 w 290890"/>
                  <a:gd name="connsiteY192" fmla="*/ 159353 h 229830"/>
                  <a:gd name="connsiteX193" fmla="*/ 4433 w 290890"/>
                  <a:gd name="connsiteY193" fmla="*/ 163896 h 229830"/>
                  <a:gd name="connsiteX194" fmla="*/ 6427 w 290890"/>
                  <a:gd name="connsiteY194" fmla="*/ 171986 h 229830"/>
                  <a:gd name="connsiteX195" fmla="*/ 7868 w 290890"/>
                  <a:gd name="connsiteY195" fmla="*/ 175753 h 229830"/>
                  <a:gd name="connsiteX196" fmla="*/ 11968 w 290890"/>
                  <a:gd name="connsiteY196" fmla="*/ 181737 h 229830"/>
                  <a:gd name="connsiteX197" fmla="*/ 13852 w 290890"/>
                  <a:gd name="connsiteY197" fmla="*/ 185173 h 229830"/>
                  <a:gd name="connsiteX198" fmla="*/ 14406 w 290890"/>
                  <a:gd name="connsiteY198" fmla="*/ 188608 h 229830"/>
                  <a:gd name="connsiteX199" fmla="*/ 14296 w 290890"/>
                  <a:gd name="connsiteY199" fmla="*/ 191267 h 229830"/>
                  <a:gd name="connsiteX200" fmla="*/ 15071 w 290890"/>
                  <a:gd name="connsiteY200" fmla="*/ 193262 h 229830"/>
                  <a:gd name="connsiteX201" fmla="*/ 17398 w 290890"/>
                  <a:gd name="connsiteY201" fmla="*/ 194371 h 229830"/>
                  <a:gd name="connsiteX202" fmla="*/ 18285 w 290890"/>
                  <a:gd name="connsiteY202" fmla="*/ 194814 h 229830"/>
                  <a:gd name="connsiteX203" fmla="*/ 19836 w 290890"/>
                  <a:gd name="connsiteY203" fmla="*/ 194925 h 229830"/>
                  <a:gd name="connsiteX204" fmla="*/ 21277 w 290890"/>
                  <a:gd name="connsiteY204" fmla="*/ 194814 h 229830"/>
                  <a:gd name="connsiteX205" fmla="*/ 21609 w 290890"/>
                  <a:gd name="connsiteY205" fmla="*/ 194925 h 229830"/>
                  <a:gd name="connsiteX206" fmla="*/ 22607 w 290890"/>
                  <a:gd name="connsiteY206" fmla="*/ 195035 h 229830"/>
                  <a:gd name="connsiteX207" fmla="*/ 23826 w 290890"/>
                  <a:gd name="connsiteY207" fmla="*/ 196032 h 229830"/>
                  <a:gd name="connsiteX208" fmla="*/ 24933 w 290890"/>
                  <a:gd name="connsiteY208" fmla="*/ 198471 h 229830"/>
                  <a:gd name="connsiteX209" fmla="*/ 27150 w 290890"/>
                  <a:gd name="connsiteY209" fmla="*/ 208223 h 229830"/>
                  <a:gd name="connsiteX210" fmla="*/ 29366 w 290890"/>
                  <a:gd name="connsiteY210" fmla="*/ 216755 h 229830"/>
                  <a:gd name="connsiteX211" fmla="*/ 31028 w 290890"/>
                  <a:gd name="connsiteY211" fmla="*/ 220301 h 229830"/>
                  <a:gd name="connsiteX212" fmla="*/ 32469 w 290890"/>
                  <a:gd name="connsiteY212" fmla="*/ 221520 h 229830"/>
                  <a:gd name="connsiteX213" fmla="*/ 33688 w 290890"/>
                  <a:gd name="connsiteY213" fmla="*/ 222517 h 229830"/>
                  <a:gd name="connsiteX214" fmla="*/ 36569 w 290890"/>
                  <a:gd name="connsiteY214" fmla="*/ 223182 h 229830"/>
                  <a:gd name="connsiteX215" fmla="*/ 38564 w 290890"/>
                  <a:gd name="connsiteY215" fmla="*/ 222407 h 229830"/>
                  <a:gd name="connsiteX216" fmla="*/ 42332 w 290890"/>
                  <a:gd name="connsiteY216" fmla="*/ 219193 h 229830"/>
                  <a:gd name="connsiteX217" fmla="*/ 44548 w 290890"/>
                  <a:gd name="connsiteY217" fmla="*/ 218639 h 229830"/>
                  <a:gd name="connsiteX218" fmla="*/ 44659 w 290890"/>
                  <a:gd name="connsiteY218" fmla="*/ 218639 h 229830"/>
                  <a:gd name="connsiteX219" fmla="*/ 50643 w 290890"/>
                  <a:gd name="connsiteY219" fmla="*/ 219525 h 229830"/>
                  <a:gd name="connsiteX220" fmla="*/ 56294 w 290890"/>
                  <a:gd name="connsiteY220" fmla="*/ 221188 h 229830"/>
                  <a:gd name="connsiteX221" fmla="*/ 58178 w 290890"/>
                  <a:gd name="connsiteY221" fmla="*/ 222960 h 229830"/>
                  <a:gd name="connsiteX222" fmla="*/ 59065 w 290890"/>
                  <a:gd name="connsiteY222" fmla="*/ 225842 h 229830"/>
                  <a:gd name="connsiteX223" fmla="*/ 59176 w 290890"/>
                  <a:gd name="connsiteY223" fmla="*/ 229831 h 229830"/>
                  <a:gd name="connsiteX224" fmla="*/ 75798 w 290890"/>
                  <a:gd name="connsiteY224" fmla="*/ 229055 h 229830"/>
                  <a:gd name="connsiteX225" fmla="*/ 83776 w 290890"/>
                  <a:gd name="connsiteY225" fmla="*/ 226728 h 229830"/>
                  <a:gd name="connsiteX226" fmla="*/ 86769 w 290890"/>
                  <a:gd name="connsiteY226" fmla="*/ 226839 h 229830"/>
                  <a:gd name="connsiteX227" fmla="*/ 90869 w 290890"/>
                  <a:gd name="connsiteY227" fmla="*/ 227725 h 229830"/>
                  <a:gd name="connsiteX228" fmla="*/ 92641 w 290890"/>
                  <a:gd name="connsiteY228" fmla="*/ 228058 h 229830"/>
                  <a:gd name="connsiteX229" fmla="*/ 96520 w 290890"/>
                  <a:gd name="connsiteY229" fmla="*/ 228058 h 229830"/>
                  <a:gd name="connsiteX230" fmla="*/ 100399 w 290890"/>
                  <a:gd name="connsiteY230" fmla="*/ 227282 h 229830"/>
                  <a:gd name="connsiteX231" fmla="*/ 102172 w 290890"/>
                  <a:gd name="connsiteY231" fmla="*/ 226285 h 229830"/>
                  <a:gd name="connsiteX232" fmla="*/ 106272 w 290890"/>
                  <a:gd name="connsiteY232" fmla="*/ 222185 h 229830"/>
                  <a:gd name="connsiteX233" fmla="*/ 108932 w 290890"/>
                  <a:gd name="connsiteY233" fmla="*/ 220966 h 229830"/>
                  <a:gd name="connsiteX234" fmla="*/ 111702 w 290890"/>
                  <a:gd name="connsiteY234" fmla="*/ 220855 h 229830"/>
                  <a:gd name="connsiteX235" fmla="*/ 120345 w 290890"/>
                  <a:gd name="connsiteY235" fmla="*/ 222074 h 229830"/>
                  <a:gd name="connsiteX236" fmla="*/ 120789 w 290890"/>
                  <a:gd name="connsiteY236" fmla="*/ 222185 h 229830"/>
                  <a:gd name="connsiteX237" fmla="*/ 125776 w 290890"/>
                  <a:gd name="connsiteY237" fmla="*/ 226618 h 229830"/>
                  <a:gd name="connsiteX238" fmla="*/ 128989 w 290890"/>
                  <a:gd name="connsiteY238" fmla="*/ 227282 h 229830"/>
                  <a:gd name="connsiteX239" fmla="*/ 129987 w 290890"/>
                  <a:gd name="connsiteY239" fmla="*/ 226618 h 229830"/>
                  <a:gd name="connsiteX240" fmla="*/ 132646 w 290890"/>
                  <a:gd name="connsiteY240" fmla="*/ 223958 h 229830"/>
                  <a:gd name="connsiteX241" fmla="*/ 133754 w 290890"/>
                  <a:gd name="connsiteY241" fmla="*/ 223071 h 229830"/>
                  <a:gd name="connsiteX242" fmla="*/ 134419 w 290890"/>
                  <a:gd name="connsiteY242" fmla="*/ 222960 h 229830"/>
                  <a:gd name="connsiteX243" fmla="*/ 136082 w 290890"/>
                  <a:gd name="connsiteY243" fmla="*/ 223071 h 229830"/>
                  <a:gd name="connsiteX244" fmla="*/ 136636 w 290890"/>
                  <a:gd name="connsiteY244" fmla="*/ 222850 h 229830"/>
                  <a:gd name="connsiteX245" fmla="*/ 137079 w 290890"/>
                  <a:gd name="connsiteY245" fmla="*/ 222074 h 229830"/>
                  <a:gd name="connsiteX246" fmla="*/ 137300 w 290890"/>
                  <a:gd name="connsiteY246" fmla="*/ 220079 h 229830"/>
                  <a:gd name="connsiteX247" fmla="*/ 137522 w 290890"/>
                  <a:gd name="connsiteY247" fmla="*/ 219525 h 229830"/>
                  <a:gd name="connsiteX248" fmla="*/ 140736 w 290890"/>
                  <a:gd name="connsiteY248" fmla="*/ 218085 h 229830"/>
                  <a:gd name="connsiteX249" fmla="*/ 146609 w 290890"/>
                  <a:gd name="connsiteY249" fmla="*/ 219414 h 229830"/>
                  <a:gd name="connsiteX250" fmla="*/ 148825 w 290890"/>
                  <a:gd name="connsiteY250" fmla="*/ 218860 h 229830"/>
                  <a:gd name="connsiteX251" fmla="*/ 149823 w 290890"/>
                  <a:gd name="connsiteY251" fmla="*/ 218639 h 229830"/>
                  <a:gd name="connsiteX252" fmla="*/ 151263 w 290890"/>
                  <a:gd name="connsiteY252" fmla="*/ 217199 h 229830"/>
                  <a:gd name="connsiteX253" fmla="*/ 151706 w 290890"/>
                  <a:gd name="connsiteY253" fmla="*/ 215536 h 229830"/>
                  <a:gd name="connsiteX254" fmla="*/ 151706 w 290890"/>
                  <a:gd name="connsiteY254" fmla="*/ 213874 h 229830"/>
                  <a:gd name="connsiteX255" fmla="*/ 151928 w 290890"/>
                  <a:gd name="connsiteY255" fmla="*/ 212655 h 229830"/>
                  <a:gd name="connsiteX256" fmla="*/ 153036 w 290890"/>
                  <a:gd name="connsiteY256" fmla="*/ 211214 h 229830"/>
                  <a:gd name="connsiteX257" fmla="*/ 157247 w 290890"/>
                  <a:gd name="connsiteY257" fmla="*/ 208223 h 229830"/>
                  <a:gd name="connsiteX258" fmla="*/ 157247 w 290890"/>
                  <a:gd name="connsiteY258" fmla="*/ 208223 h 229830"/>
                  <a:gd name="connsiteX259" fmla="*/ 157247 w 290890"/>
                  <a:gd name="connsiteY259" fmla="*/ 208223 h 229830"/>
                  <a:gd name="connsiteX260" fmla="*/ 157358 w 290890"/>
                  <a:gd name="connsiteY260" fmla="*/ 208223 h 229830"/>
                  <a:gd name="connsiteX261" fmla="*/ 158799 w 290890"/>
                  <a:gd name="connsiteY261" fmla="*/ 205452 h 229830"/>
                  <a:gd name="connsiteX262" fmla="*/ 162899 w 290890"/>
                  <a:gd name="connsiteY262" fmla="*/ 201573 h 229830"/>
                  <a:gd name="connsiteX263" fmla="*/ 164450 w 290890"/>
                  <a:gd name="connsiteY263" fmla="*/ 199246 h 229830"/>
                  <a:gd name="connsiteX264" fmla="*/ 164671 w 290890"/>
                  <a:gd name="connsiteY264" fmla="*/ 198027 h 229830"/>
                  <a:gd name="connsiteX265" fmla="*/ 164671 w 290890"/>
                  <a:gd name="connsiteY265" fmla="*/ 197584 h 229830"/>
                  <a:gd name="connsiteX266" fmla="*/ 164782 w 290890"/>
                  <a:gd name="connsiteY266" fmla="*/ 195146 h 229830"/>
                  <a:gd name="connsiteX267" fmla="*/ 165226 w 290890"/>
                  <a:gd name="connsiteY267" fmla="*/ 193706 h 229830"/>
                  <a:gd name="connsiteX268" fmla="*/ 166112 w 290890"/>
                  <a:gd name="connsiteY268" fmla="*/ 192708 h 229830"/>
                  <a:gd name="connsiteX269" fmla="*/ 167996 w 290890"/>
                  <a:gd name="connsiteY269" fmla="*/ 191267 h 229830"/>
                  <a:gd name="connsiteX270" fmla="*/ 168993 w 290890"/>
                  <a:gd name="connsiteY270" fmla="*/ 190492 h 229830"/>
                  <a:gd name="connsiteX271" fmla="*/ 172429 w 290890"/>
                  <a:gd name="connsiteY271" fmla="*/ 188608 h 229830"/>
                  <a:gd name="connsiteX272" fmla="*/ 179743 w 290890"/>
                  <a:gd name="connsiteY272" fmla="*/ 186502 h 229830"/>
                  <a:gd name="connsiteX273" fmla="*/ 180186 w 290890"/>
                  <a:gd name="connsiteY273" fmla="*/ 186170 h 229830"/>
                  <a:gd name="connsiteX274" fmla="*/ 181405 w 290890"/>
                  <a:gd name="connsiteY274" fmla="*/ 184840 h 229830"/>
                  <a:gd name="connsiteX275" fmla="*/ 181848 w 290890"/>
                  <a:gd name="connsiteY275" fmla="*/ 184508 h 229830"/>
                  <a:gd name="connsiteX276" fmla="*/ 182734 w 290890"/>
                  <a:gd name="connsiteY276" fmla="*/ 184840 h 229830"/>
                  <a:gd name="connsiteX277" fmla="*/ 183067 w 290890"/>
                  <a:gd name="connsiteY277" fmla="*/ 185505 h 229830"/>
                  <a:gd name="connsiteX278" fmla="*/ 183289 w 290890"/>
                  <a:gd name="connsiteY278" fmla="*/ 186281 h 229830"/>
                  <a:gd name="connsiteX279" fmla="*/ 183510 w 290890"/>
                  <a:gd name="connsiteY279" fmla="*/ 186724 h 229830"/>
                  <a:gd name="connsiteX280" fmla="*/ 187278 w 290890"/>
                  <a:gd name="connsiteY280" fmla="*/ 188719 h 229830"/>
                  <a:gd name="connsiteX281" fmla="*/ 188165 w 290890"/>
                  <a:gd name="connsiteY281" fmla="*/ 189051 h 229830"/>
                  <a:gd name="connsiteX282" fmla="*/ 190492 w 290890"/>
                  <a:gd name="connsiteY282" fmla="*/ 188275 h 229830"/>
                  <a:gd name="connsiteX283" fmla="*/ 194592 w 290890"/>
                  <a:gd name="connsiteY283" fmla="*/ 184508 h 229830"/>
                  <a:gd name="connsiteX284" fmla="*/ 197141 w 290890"/>
                  <a:gd name="connsiteY284" fmla="*/ 183289 h 229830"/>
                  <a:gd name="connsiteX285" fmla="*/ 199689 w 290890"/>
                  <a:gd name="connsiteY285" fmla="*/ 183067 h 229830"/>
                  <a:gd name="connsiteX286" fmla="*/ 200576 w 290890"/>
                  <a:gd name="connsiteY286" fmla="*/ 183178 h 229830"/>
                  <a:gd name="connsiteX287" fmla="*/ 201906 w 290890"/>
                  <a:gd name="connsiteY287" fmla="*/ 183399 h 229830"/>
                  <a:gd name="connsiteX288" fmla="*/ 206227 w 290890"/>
                  <a:gd name="connsiteY288" fmla="*/ 184729 h 229830"/>
                  <a:gd name="connsiteX289" fmla="*/ 209663 w 290890"/>
                  <a:gd name="connsiteY289" fmla="*/ 185173 h 229830"/>
                  <a:gd name="connsiteX290" fmla="*/ 210660 w 290890"/>
                  <a:gd name="connsiteY290" fmla="*/ 185505 h 229830"/>
                  <a:gd name="connsiteX291" fmla="*/ 210993 w 290890"/>
                  <a:gd name="connsiteY291" fmla="*/ 186059 h 229830"/>
                  <a:gd name="connsiteX292" fmla="*/ 211214 w 290890"/>
                  <a:gd name="connsiteY292" fmla="*/ 188054 h 229830"/>
                  <a:gd name="connsiteX293" fmla="*/ 211436 w 290890"/>
                  <a:gd name="connsiteY293" fmla="*/ 188608 h 229830"/>
                  <a:gd name="connsiteX294" fmla="*/ 212101 w 290890"/>
                  <a:gd name="connsiteY294" fmla="*/ 188608 h 229830"/>
                  <a:gd name="connsiteX295" fmla="*/ 213098 w 290890"/>
                  <a:gd name="connsiteY295" fmla="*/ 188054 h 229830"/>
                  <a:gd name="connsiteX296" fmla="*/ 215204 w 290890"/>
                  <a:gd name="connsiteY296" fmla="*/ 187943 h 229830"/>
                  <a:gd name="connsiteX297" fmla="*/ 218085 w 290890"/>
                  <a:gd name="connsiteY297" fmla="*/ 187499 h 229830"/>
                  <a:gd name="connsiteX298" fmla="*/ 219525 w 290890"/>
                  <a:gd name="connsiteY298" fmla="*/ 187499 h 229830"/>
                  <a:gd name="connsiteX299" fmla="*/ 220523 w 290890"/>
                  <a:gd name="connsiteY299" fmla="*/ 188054 h 229830"/>
                  <a:gd name="connsiteX300" fmla="*/ 222960 w 290890"/>
                  <a:gd name="connsiteY300" fmla="*/ 189605 h 229830"/>
                  <a:gd name="connsiteX301" fmla="*/ 224180 w 290890"/>
                  <a:gd name="connsiteY301" fmla="*/ 190160 h 229830"/>
                  <a:gd name="connsiteX302" fmla="*/ 227615 w 290890"/>
                  <a:gd name="connsiteY302" fmla="*/ 190270 h 229830"/>
                  <a:gd name="connsiteX303" fmla="*/ 229388 w 290890"/>
                  <a:gd name="connsiteY303" fmla="*/ 190049 h 229830"/>
                  <a:gd name="connsiteX304" fmla="*/ 230940 w 290890"/>
                  <a:gd name="connsiteY304" fmla="*/ 189605 h 229830"/>
                  <a:gd name="connsiteX305" fmla="*/ 233156 w 290890"/>
                  <a:gd name="connsiteY305" fmla="*/ 188940 h 229830"/>
                  <a:gd name="connsiteX306" fmla="*/ 234929 w 290890"/>
                  <a:gd name="connsiteY306" fmla="*/ 188940 h 229830"/>
                  <a:gd name="connsiteX307" fmla="*/ 238697 w 290890"/>
                  <a:gd name="connsiteY307" fmla="*/ 189495 h 229830"/>
                  <a:gd name="connsiteX308" fmla="*/ 241134 w 290890"/>
                  <a:gd name="connsiteY308" fmla="*/ 189384 h 229830"/>
                  <a:gd name="connsiteX309" fmla="*/ 242908 w 290890"/>
                  <a:gd name="connsiteY309" fmla="*/ 188719 h 229830"/>
                  <a:gd name="connsiteX310" fmla="*/ 243351 w 290890"/>
                  <a:gd name="connsiteY310" fmla="*/ 188497 h 229830"/>
                  <a:gd name="connsiteX311" fmla="*/ 245234 w 290890"/>
                  <a:gd name="connsiteY311" fmla="*/ 186945 h 229830"/>
                  <a:gd name="connsiteX312" fmla="*/ 247229 w 290890"/>
                  <a:gd name="connsiteY312" fmla="*/ 184397 h 229830"/>
                  <a:gd name="connsiteX313" fmla="*/ 247451 w 290890"/>
                  <a:gd name="connsiteY313" fmla="*/ 183178 h 229830"/>
                  <a:gd name="connsiteX314" fmla="*/ 247340 w 290890"/>
                  <a:gd name="connsiteY314" fmla="*/ 181848 h 229830"/>
                  <a:gd name="connsiteX315" fmla="*/ 247783 w 290890"/>
                  <a:gd name="connsiteY315" fmla="*/ 180740 h 229830"/>
                  <a:gd name="connsiteX316" fmla="*/ 249445 w 290890"/>
                  <a:gd name="connsiteY316" fmla="*/ 180297 h 229830"/>
                  <a:gd name="connsiteX317" fmla="*/ 250775 w 290890"/>
                  <a:gd name="connsiteY317" fmla="*/ 180629 h 229830"/>
                  <a:gd name="connsiteX318" fmla="*/ 250886 w 290890"/>
                  <a:gd name="connsiteY318" fmla="*/ 180740 h 229830"/>
                  <a:gd name="connsiteX319" fmla="*/ 251440 w 290890"/>
                  <a:gd name="connsiteY319" fmla="*/ 181516 h 229830"/>
                  <a:gd name="connsiteX320" fmla="*/ 251884 w 290890"/>
                  <a:gd name="connsiteY320" fmla="*/ 182624 h 229830"/>
                  <a:gd name="connsiteX321" fmla="*/ 252770 w 290890"/>
                  <a:gd name="connsiteY321" fmla="*/ 183843 h 229830"/>
                  <a:gd name="connsiteX322" fmla="*/ 254875 w 290890"/>
                  <a:gd name="connsiteY322" fmla="*/ 185616 h 229830"/>
                  <a:gd name="connsiteX323" fmla="*/ 256316 w 290890"/>
                  <a:gd name="connsiteY323" fmla="*/ 186392 h 229830"/>
                  <a:gd name="connsiteX324" fmla="*/ 257535 w 290890"/>
                  <a:gd name="connsiteY324" fmla="*/ 185505 h 229830"/>
                  <a:gd name="connsiteX325" fmla="*/ 258865 w 290890"/>
                  <a:gd name="connsiteY325" fmla="*/ 182402 h 229830"/>
                  <a:gd name="connsiteX326" fmla="*/ 259862 w 290890"/>
                  <a:gd name="connsiteY326" fmla="*/ 176640 h 229830"/>
                  <a:gd name="connsiteX327" fmla="*/ 260416 w 290890"/>
                  <a:gd name="connsiteY327" fmla="*/ 164782 h 229830"/>
                  <a:gd name="connsiteX328" fmla="*/ 260527 w 290890"/>
                  <a:gd name="connsiteY328" fmla="*/ 164228 h 229830"/>
                  <a:gd name="connsiteX329" fmla="*/ 261525 w 290890"/>
                  <a:gd name="connsiteY329" fmla="*/ 160017 h 229830"/>
                  <a:gd name="connsiteX330" fmla="*/ 262854 w 290890"/>
                  <a:gd name="connsiteY330" fmla="*/ 158910 h 229830"/>
                  <a:gd name="connsiteX331" fmla="*/ 264960 w 290890"/>
                  <a:gd name="connsiteY331" fmla="*/ 157025 h 229830"/>
                  <a:gd name="connsiteX332" fmla="*/ 266733 w 290890"/>
                  <a:gd name="connsiteY332" fmla="*/ 156693 h 229830"/>
                  <a:gd name="connsiteX333" fmla="*/ 270057 w 290890"/>
                  <a:gd name="connsiteY333" fmla="*/ 156139 h 229830"/>
                  <a:gd name="connsiteX334" fmla="*/ 280363 w 290890"/>
                  <a:gd name="connsiteY334" fmla="*/ 156915 h 229830"/>
                  <a:gd name="connsiteX335" fmla="*/ 283023 w 290890"/>
                  <a:gd name="connsiteY335" fmla="*/ 154809 h 229830"/>
                  <a:gd name="connsiteX336" fmla="*/ 283466 w 290890"/>
                  <a:gd name="connsiteY336" fmla="*/ 152039 h 229830"/>
                  <a:gd name="connsiteX337" fmla="*/ 282912 w 290890"/>
                  <a:gd name="connsiteY337" fmla="*/ 148825 h 229830"/>
                  <a:gd name="connsiteX338" fmla="*/ 282690 w 290890"/>
                  <a:gd name="connsiteY338" fmla="*/ 145612 h 229830"/>
                  <a:gd name="connsiteX339" fmla="*/ 283023 w 290890"/>
                  <a:gd name="connsiteY339" fmla="*/ 144725 h 229830"/>
                  <a:gd name="connsiteX340" fmla="*/ 284353 w 290890"/>
                  <a:gd name="connsiteY340" fmla="*/ 143063 h 229830"/>
                  <a:gd name="connsiteX341" fmla="*/ 284574 w 290890"/>
                  <a:gd name="connsiteY341" fmla="*/ 142398 h 229830"/>
                  <a:gd name="connsiteX342" fmla="*/ 284464 w 290890"/>
                  <a:gd name="connsiteY342" fmla="*/ 141511 h 229830"/>
                  <a:gd name="connsiteX343" fmla="*/ 283798 w 290890"/>
                  <a:gd name="connsiteY343" fmla="*/ 139960 h 229830"/>
                  <a:gd name="connsiteX344" fmla="*/ 283688 w 290890"/>
                  <a:gd name="connsiteY344" fmla="*/ 139184 h 229830"/>
                  <a:gd name="connsiteX345" fmla="*/ 283355 w 290890"/>
                  <a:gd name="connsiteY345" fmla="*/ 128656 h 229830"/>
                  <a:gd name="connsiteX346" fmla="*/ 283244 w 290890"/>
                  <a:gd name="connsiteY346" fmla="*/ 126330 h 229830"/>
                  <a:gd name="connsiteX347" fmla="*/ 283798 w 290890"/>
                  <a:gd name="connsiteY347" fmla="*/ 123891 h 229830"/>
                  <a:gd name="connsiteX348" fmla="*/ 283909 w 290890"/>
                  <a:gd name="connsiteY348" fmla="*/ 123005 h 229830"/>
                  <a:gd name="connsiteX349" fmla="*/ 283688 w 290890"/>
                  <a:gd name="connsiteY349" fmla="*/ 122008 h 229830"/>
                  <a:gd name="connsiteX350" fmla="*/ 282579 w 290890"/>
                  <a:gd name="connsiteY350" fmla="*/ 120235 h 229830"/>
                  <a:gd name="connsiteX351" fmla="*/ 282247 w 290890"/>
                  <a:gd name="connsiteY351" fmla="*/ 119459 h 229830"/>
                  <a:gd name="connsiteX352" fmla="*/ 282025 w 290890"/>
                  <a:gd name="connsiteY352" fmla="*/ 117354 h 229830"/>
                  <a:gd name="connsiteX353" fmla="*/ 282136 w 290890"/>
                  <a:gd name="connsiteY353" fmla="*/ 115248 h 229830"/>
                  <a:gd name="connsiteX354" fmla="*/ 282468 w 290890"/>
                  <a:gd name="connsiteY354" fmla="*/ 113143 h 229830"/>
                  <a:gd name="connsiteX355" fmla="*/ 283023 w 290890"/>
                  <a:gd name="connsiteY355" fmla="*/ 111369 h 229830"/>
                  <a:gd name="connsiteX356" fmla="*/ 283577 w 290890"/>
                  <a:gd name="connsiteY356" fmla="*/ 110926 h 229830"/>
                  <a:gd name="connsiteX357" fmla="*/ 285350 w 290890"/>
                  <a:gd name="connsiteY357" fmla="*/ 110372 h 229830"/>
                  <a:gd name="connsiteX358" fmla="*/ 286014 w 290890"/>
                  <a:gd name="connsiteY358" fmla="*/ 109929 h 229830"/>
                  <a:gd name="connsiteX359" fmla="*/ 286347 w 290890"/>
                  <a:gd name="connsiteY359" fmla="*/ 109264 h 229830"/>
                  <a:gd name="connsiteX360" fmla="*/ 287123 w 290890"/>
                  <a:gd name="connsiteY360" fmla="*/ 107048 h 229830"/>
                  <a:gd name="connsiteX361" fmla="*/ 288120 w 290890"/>
                  <a:gd name="connsiteY361" fmla="*/ 105386 h 229830"/>
                  <a:gd name="connsiteX362" fmla="*/ 289561 w 290890"/>
                  <a:gd name="connsiteY362" fmla="*/ 103058 h 229830"/>
                  <a:gd name="connsiteX363" fmla="*/ 290890 w 290890"/>
                  <a:gd name="connsiteY363" fmla="*/ 99513 h 229830"/>
                  <a:gd name="connsiteX364" fmla="*/ 290779 w 290890"/>
                  <a:gd name="connsiteY364" fmla="*/ 95966 h 229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</a:cxnLst>
                <a:rect l="l" t="t" r="r" b="b"/>
                <a:pathLst>
                  <a:path w="290890" h="229830">
                    <a:moveTo>
                      <a:pt x="290779" y="95966"/>
                    </a:moveTo>
                    <a:lnTo>
                      <a:pt x="288785" y="92752"/>
                    </a:lnTo>
                    <a:lnTo>
                      <a:pt x="287566" y="92198"/>
                    </a:lnTo>
                    <a:lnTo>
                      <a:pt x="284907" y="92088"/>
                    </a:lnTo>
                    <a:lnTo>
                      <a:pt x="283577" y="91534"/>
                    </a:lnTo>
                    <a:lnTo>
                      <a:pt x="282912" y="90315"/>
                    </a:lnTo>
                    <a:lnTo>
                      <a:pt x="280474" y="84663"/>
                    </a:lnTo>
                    <a:lnTo>
                      <a:pt x="279255" y="79454"/>
                    </a:lnTo>
                    <a:lnTo>
                      <a:pt x="278590" y="77682"/>
                    </a:lnTo>
                    <a:lnTo>
                      <a:pt x="278036" y="77128"/>
                    </a:lnTo>
                    <a:lnTo>
                      <a:pt x="276706" y="76352"/>
                    </a:lnTo>
                    <a:lnTo>
                      <a:pt x="276374" y="76019"/>
                    </a:lnTo>
                    <a:lnTo>
                      <a:pt x="276263" y="75798"/>
                    </a:lnTo>
                    <a:lnTo>
                      <a:pt x="275931" y="74689"/>
                    </a:lnTo>
                    <a:lnTo>
                      <a:pt x="276041" y="72474"/>
                    </a:lnTo>
                    <a:lnTo>
                      <a:pt x="275820" y="71365"/>
                    </a:lnTo>
                    <a:lnTo>
                      <a:pt x="274601" y="67930"/>
                    </a:lnTo>
                    <a:lnTo>
                      <a:pt x="273714" y="64384"/>
                    </a:lnTo>
                    <a:lnTo>
                      <a:pt x="273603" y="60727"/>
                    </a:lnTo>
                    <a:lnTo>
                      <a:pt x="273271" y="59176"/>
                    </a:lnTo>
                    <a:lnTo>
                      <a:pt x="272384" y="57513"/>
                    </a:lnTo>
                    <a:lnTo>
                      <a:pt x="272384" y="57513"/>
                    </a:lnTo>
                    <a:lnTo>
                      <a:pt x="272273" y="55408"/>
                    </a:lnTo>
                    <a:lnTo>
                      <a:pt x="272273" y="55408"/>
                    </a:lnTo>
                    <a:lnTo>
                      <a:pt x="272052" y="54300"/>
                    </a:lnTo>
                    <a:lnTo>
                      <a:pt x="271387" y="53524"/>
                    </a:lnTo>
                    <a:lnTo>
                      <a:pt x="270168" y="52637"/>
                    </a:lnTo>
                    <a:lnTo>
                      <a:pt x="269503" y="52637"/>
                    </a:lnTo>
                    <a:lnTo>
                      <a:pt x="267730" y="53191"/>
                    </a:lnTo>
                    <a:lnTo>
                      <a:pt x="266955" y="53302"/>
                    </a:lnTo>
                    <a:lnTo>
                      <a:pt x="266068" y="52526"/>
                    </a:lnTo>
                    <a:lnTo>
                      <a:pt x="265736" y="51529"/>
                    </a:lnTo>
                    <a:lnTo>
                      <a:pt x="265403" y="50532"/>
                    </a:lnTo>
                    <a:lnTo>
                      <a:pt x="264960" y="49978"/>
                    </a:lnTo>
                    <a:lnTo>
                      <a:pt x="263740" y="49756"/>
                    </a:lnTo>
                    <a:lnTo>
                      <a:pt x="258643" y="50089"/>
                    </a:lnTo>
                    <a:lnTo>
                      <a:pt x="257868" y="49756"/>
                    </a:lnTo>
                    <a:lnTo>
                      <a:pt x="257314" y="49091"/>
                    </a:lnTo>
                    <a:lnTo>
                      <a:pt x="256870" y="48426"/>
                    </a:lnTo>
                    <a:lnTo>
                      <a:pt x="256427" y="47983"/>
                    </a:lnTo>
                    <a:lnTo>
                      <a:pt x="252992" y="47318"/>
                    </a:lnTo>
                    <a:lnTo>
                      <a:pt x="247451" y="44437"/>
                    </a:lnTo>
                    <a:lnTo>
                      <a:pt x="246453" y="43883"/>
                    </a:lnTo>
                    <a:lnTo>
                      <a:pt x="236591" y="36902"/>
                    </a:lnTo>
                    <a:lnTo>
                      <a:pt x="234264" y="34463"/>
                    </a:lnTo>
                    <a:lnTo>
                      <a:pt x="233821" y="33799"/>
                    </a:lnTo>
                    <a:lnTo>
                      <a:pt x="232491" y="31472"/>
                    </a:lnTo>
                    <a:lnTo>
                      <a:pt x="230940" y="27039"/>
                    </a:lnTo>
                    <a:lnTo>
                      <a:pt x="226728" y="23826"/>
                    </a:lnTo>
                    <a:lnTo>
                      <a:pt x="215536" y="8755"/>
                    </a:lnTo>
                    <a:lnTo>
                      <a:pt x="213320" y="8644"/>
                    </a:lnTo>
                    <a:lnTo>
                      <a:pt x="211325" y="7868"/>
                    </a:lnTo>
                    <a:lnTo>
                      <a:pt x="209441" y="6427"/>
                    </a:lnTo>
                    <a:lnTo>
                      <a:pt x="207779" y="4544"/>
                    </a:lnTo>
                    <a:lnTo>
                      <a:pt x="207447" y="3435"/>
                    </a:lnTo>
                    <a:lnTo>
                      <a:pt x="207336" y="776"/>
                    </a:lnTo>
                    <a:lnTo>
                      <a:pt x="206893" y="0"/>
                    </a:lnTo>
                    <a:lnTo>
                      <a:pt x="205895" y="222"/>
                    </a:lnTo>
                    <a:lnTo>
                      <a:pt x="202903" y="3324"/>
                    </a:lnTo>
                    <a:lnTo>
                      <a:pt x="187278" y="9863"/>
                    </a:lnTo>
                    <a:lnTo>
                      <a:pt x="183289" y="10639"/>
                    </a:lnTo>
                    <a:lnTo>
                      <a:pt x="181516" y="10417"/>
                    </a:lnTo>
                    <a:lnTo>
                      <a:pt x="179521" y="10195"/>
                    </a:lnTo>
                    <a:lnTo>
                      <a:pt x="175864" y="8865"/>
                    </a:lnTo>
                    <a:lnTo>
                      <a:pt x="169769" y="5763"/>
                    </a:lnTo>
                    <a:lnTo>
                      <a:pt x="168329" y="5430"/>
                    </a:lnTo>
                    <a:lnTo>
                      <a:pt x="167110" y="5984"/>
                    </a:lnTo>
                    <a:lnTo>
                      <a:pt x="163342" y="9309"/>
                    </a:lnTo>
                    <a:lnTo>
                      <a:pt x="162456" y="9530"/>
                    </a:lnTo>
                    <a:lnTo>
                      <a:pt x="158023" y="9530"/>
                    </a:lnTo>
                    <a:lnTo>
                      <a:pt x="155695" y="9974"/>
                    </a:lnTo>
                    <a:lnTo>
                      <a:pt x="144614" y="16733"/>
                    </a:lnTo>
                    <a:lnTo>
                      <a:pt x="143174" y="17620"/>
                    </a:lnTo>
                    <a:lnTo>
                      <a:pt x="141511" y="19615"/>
                    </a:lnTo>
                    <a:lnTo>
                      <a:pt x="139738" y="20722"/>
                    </a:lnTo>
                    <a:lnTo>
                      <a:pt x="139738" y="20722"/>
                    </a:lnTo>
                    <a:lnTo>
                      <a:pt x="137854" y="20611"/>
                    </a:lnTo>
                    <a:lnTo>
                      <a:pt x="133865" y="19504"/>
                    </a:lnTo>
                    <a:lnTo>
                      <a:pt x="128213" y="19615"/>
                    </a:lnTo>
                    <a:lnTo>
                      <a:pt x="126995" y="18950"/>
                    </a:lnTo>
                    <a:lnTo>
                      <a:pt x="126773" y="18839"/>
                    </a:lnTo>
                    <a:lnTo>
                      <a:pt x="122008" y="20058"/>
                    </a:lnTo>
                    <a:lnTo>
                      <a:pt x="119680" y="20168"/>
                    </a:lnTo>
                    <a:lnTo>
                      <a:pt x="117686" y="18728"/>
                    </a:lnTo>
                    <a:lnTo>
                      <a:pt x="116578" y="20058"/>
                    </a:lnTo>
                    <a:lnTo>
                      <a:pt x="116024" y="20722"/>
                    </a:lnTo>
                    <a:lnTo>
                      <a:pt x="114915" y="20390"/>
                    </a:lnTo>
                    <a:lnTo>
                      <a:pt x="113808" y="19282"/>
                    </a:lnTo>
                    <a:lnTo>
                      <a:pt x="112478" y="18950"/>
                    </a:lnTo>
                    <a:lnTo>
                      <a:pt x="110704" y="19947"/>
                    </a:lnTo>
                    <a:lnTo>
                      <a:pt x="110815" y="21276"/>
                    </a:lnTo>
                    <a:lnTo>
                      <a:pt x="111702" y="22607"/>
                    </a:lnTo>
                    <a:lnTo>
                      <a:pt x="111813" y="23604"/>
                    </a:lnTo>
                    <a:lnTo>
                      <a:pt x="110594" y="23715"/>
                    </a:lnTo>
                    <a:lnTo>
                      <a:pt x="106604" y="22274"/>
                    </a:lnTo>
                    <a:lnTo>
                      <a:pt x="104610" y="22385"/>
                    </a:lnTo>
                    <a:lnTo>
                      <a:pt x="103945" y="22939"/>
                    </a:lnTo>
                    <a:lnTo>
                      <a:pt x="103169" y="23604"/>
                    </a:lnTo>
                    <a:lnTo>
                      <a:pt x="96520" y="33799"/>
                    </a:lnTo>
                    <a:lnTo>
                      <a:pt x="96299" y="35128"/>
                    </a:lnTo>
                    <a:lnTo>
                      <a:pt x="96631" y="36015"/>
                    </a:lnTo>
                    <a:lnTo>
                      <a:pt x="96963" y="36791"/>
                    </a:lnTo>
                    <a:lnTo>
                      <a:pt x="97074" y="38121"/>
                    </a:lnTo>
                    <a:lnTo>
                      <a:pt x="97185" y="41224"/>
                    </a:lnTo>
                    <a:lnTo>
                      <a:pt x="97185" y="41556"/>
                    </a:lnTo>
                    <a:lnTo>
                      <a:pt x="96963" y="42553"/>
                    </a:lnTo>
                    <a:lnTo>
                      <a:pt x="95745" y="42885"/>
                    </a:lnTo>
                    <a:lnTo>
                      <a:pt x="90869" y="41889"/>
                    </a:lnTo>
                    <a:lnTo>
                      <a:pt x="89982" y="41667"/>
                    </a:lnTo>
                    <a:lnTo>
                      <a:pt x="89096" y="40669"/>
                    </a:lnTo>
                    <a:lnTo>
                      <a:pt x="88652" y="40226"/>
                    </a:lnTo>
                    <a:lnTo>
                      <a:pt x="87544" y="38121"/>
                    </a:lnTo>
                    <a:lnTo>
                      <a:pt x="85661" y="35018"/>
                    </a:lnTo>
                    <a:lnTo>
                      <a:pt x="81671" y="31028"/>
                    </a:lnTo>
                    <a:lnTo>
                      <a:pt x="77350" y="27704"/>
                    </a:lnTo>
                    <a:lnTo>
                      <a:pt x="75909" y="26928"/>
                    </a:lnTo>
                    <a:lnTo>
                      <a:pt x="75133" y="26707"/>
                    </a:lnTo>
                    <a:lnTo>
                      <a:pt x="74246" y="26707"/>
                    </a:lnTo>
                    <a:lnTo>
                      <a:pt x="71476" y="28480"/>
                    </a:lnTo>
                    <a:lnTo>
                      <a:pt x="67708" y="32137"/>
                    </a:lnTo>
                    <a:lnTo>
                      <a:pt x="66378" y="33466"/>
                    </a:lnTo>
                    <a:lnTo>
                      <a:pt x="63498" y="34907"/>
                    </a:lnTo>
                    <a:lnTo>
                      <a:pt x="60284" y="36015"/>
                    </a:lnTo>
                    <a:lnTo>
                      <a:pt x="52194" y="38785"/>
                    </a:lnTo>
                    <a:lnTo>
                      <a:pt x="41556" y="42332"/>
                    </a:lnTo>
                    <a:lnTo>
                      <a:pt x="38674" y="43994"/>
                    </a:lnTo>
                    <a:lnTo>
                      <a:pt x="36459" y="46764"/>
                    </a:lnTo>
                    <a:lnTo>
                      <a:pt x="35350" y="49978"/>
                    </a:lnTo>
                    <a:lnTo>
                      <a:pt x="33909" y="57513"/>
                    </a:lnTo>
                    <a:lnTo>
                      <a:pt x="33799" y="60948"/>
                    </a:lnTo>
                    <a:lnTo>
                      <a:pt x="34907" y="65603"/>
                    </a:lnTo>
                    <a:lnTo>
                      <a:pt x="35239" y="67043"/>
                    </a:lnTo>
                    <a:lnTo>
                      <a:pt x="34796" y="70146"/>
                    </a:lnTo>
                    <a:lnTo>
                      <a:pt x="34796" y="70700"/>
                    </a:lnTo>
                    <a:lnTo>
                      <a:pt x="33577" y="73471"/>
                    </a:lnTo>
                    <a:lnTo>
                      <a:pt x="31693" y="76795"/>
                    </a:lnTo>
                    <a:lnTo>
                      <a:pt x="30696" y="77904"/>
                    </a:lnTo>
                    <a:lnTo>
                      <a:pt x="29366" y="79344"/>
                    </a:lnTo>
                    <a:lnTo>
                      <a:pt x="26928" y="80120"/>
                    </a:lnTo>
                    <a:lnTo>
                      <a:pt x="25820" y="79344"/>
                    </a:lnTo>
                    <a:lnTo>
                      <a:pt x="23715" y="76352"/>
                    </a:lnTo>
                    <a:lnTo>
                      <a:pt x="22607" y="75687"/>
                    </a:lnTo>
                    <a:lnTo>
                      <a:pt x="21942" y="76130"/>
                    </a:lnTo>
                    <a:lnTo>
                      <a:pt x="20722" y="78457"/>
                    </a:lnTo>
                    <a:lnTo>
                      <a:pt x="19836" y="79233"/>
                    </a:lnTo>
                    <a:lnTo>
                      <a:pt x="17952" y="79233"/>
                    </a:lnTo>
                    <a:lnTo>
                      <a:pt x="16622" y="78568"/>
                    </a:lnTo>
                    <a:lnTo>
                      <a:pt x="13963" y="75798"/>
                    </a:lnTo>
                    <a:lnTo>
                      <a:pt x="11082" y="77460"/>
                    </a:lnTo>
                    <a:lnTo>
                      <a:pt x="10971" y="80009"/>
                    </a:lnTo>
                    <a:lnTo>
                      <a:pt x="10971" y="80895"/>
                    </a:lnTo>
                    <a:lnTo>
                      <a:pt x="11857" y="84663"/>
                    </a:lnTo>
                    <a:lnTo>
                      <a:pt x="12079" y="86880"/>
                    </a:lnTo>
                    <a:lnTo>
                      <a:pt x="12190" y="87877"/>
                    </a:lnTo>
                    <a:lnTo>
                      <a:pt x="11414" y="89096"/>
                    </a:lnTo>
                    <a:lnTo>
                      <a:pt x="8755" y="91755"/>
                    </a:lnTo>
                    <a:lnTo>
                      <a:pt x="7646" y="93196"/>
                    </a:lnTo>
                    <a:lnTo>
                      <a:pt x="6760" y="95191"/>
                    </a:lnTo>
                    <a:lnTo>
                      <a:pt x="6427" y="96853"/>
                    </a:lnTo>
                    <a:lnTo>
                      <a:pt x="7314" y="107713"/>
                    </a:lnTo>
                    <a:lnTo>
                      <a:pt x="7868" y="111037"/>
                    </a:lnTo>
                    <a:lnTo>
                      <a:pt x="10306" y="118019"/>
                    </a:lnTo>
                    <a:lnTo>
                      <a:pt x="10306" y="119016"/>
                    </a:lnTo>
                    <a:lnTo>
                      <a:pt x="10306" y="119348"/>
                    </a:lnTo>
                    <a:lnTo>
                      <a:pt x="9752" y="120900"/>
                    </a:lnTo>
                    <a:lnTo>
                      <a:pt x="8755" y="121897"/>
                    </a:lnTo>
                    <a:lnTo>
                      <a:pt x="7203" y="122784"/>
                    </a:lnTo>
                    <a:lnTo>
                      <a:pt x="5541" y="123448"/>
                    </a:lnTo>
                    <a:lnTo>
                      <a:pt x="0" y="124667"/>
                    </a:lnTo>
                    <a:lnTo>
                      <a:pt x="444" y="126884"/>
                    </a:lnTo>
                    <a:lnTo>
                      <a:pt x="111" y="130873"/>
                    </a:lnTo>
                    <a:lnTo>
                      <a:pt x="887" y="133200"/>
                    </a:lnTo>
                    <a:lnTo>
                      <a:pt x="2216" y="133754"/>
                    </a:lnTo>
                    <a:lnTo>
                      <a:pt x="3103" y="134641"/>
                    </a:lnTo>
                    <a:lnTo>
                      <a:pt x="4322" y="136968"/>
                    </a:lnTo>
                    <a:lnTo>
                      <a:pt x="4544" y="137411"/>
                    </a:lnTo>
                    <a:lnTo>
                      <a:pt x="4876" y="138519"/>
                    </a:lnTo>
                    <a:lnTo>
                      <a:pt x="5098" y="140958"/>
                    </a:lnTo>
                    <a:lnTo>
                      <a:pt x="5320" y="141844"/>
                    </a:lnTo>
                    <a:lnTo>
                      <a:pt x="6206" y="142508"/>
                    </a:lnTo>
                    <a:lnTo>
                      <a:pt x="8090" y="142841"/>
                    </a:lnTo>
                    <a:lnTo>
                      <a:pt x="8865" y="143395"/>
                    </a:lnTo>
                    <a:lnTo>
                      <a:pt x="10196" y="145279"/>
                    </a:lnTo>
                    <a:lnTo>
                      <a:pt x="10860" y="146830"/>
                    </a:lnTo>
                    <a:lnTo>
                      <a:pt x="10971" y="147163"/>
                    </a:lnTo>
                    <a:lnTo>
                      <a:pt x="10860" y="149158"/>
                    </a:lnTo>
                    <a:lnTo>
                      <a:pt x="10085" y="151706"/>
                    </a:lnTo>
                    <a:lnTo>
                      <a:pt x="9087" y="153701"/>
                    </a:lnTo>
                    <a:lnTo>
                      <a:pt x="7535" y="155585"/>
                    </a:lnTo>
                    <a:lnTo>
                      <a:pt x="5984" y="156582"/>
                    </a:lnTo>
                    <a:lnTo>
                      <a:pt x="4322" y="156139"/>
                    </a:lnTo>
                    <a:lnTo>
                      <a:pt x="3879" y="159020"/>
                    </a:lnTo>
                    <a:lnTo>
                      <a:pt x="3879" y="159353"/>
                    </a:lnTo>
                    <a:lnTo>
                      <a:pt x="4433" y="163896"/>
                    </a:lnTo>
                    <a:lnTo>
                      <a:pt x="6427" y="171986"/>
                    </a:lnTo>
                    <a:lnTo>
                      <a:pt x="7868" y="175753"/>
                    </a:lnTo>
                    <a:lnTo>
                      <a:pt x="11968" y="181737"/>
                    </a:lnTo>
                    <a:lnTo>
                      <a:pt x="13852" y="185173"/>
                    </a:lnTo>
                    <a:lnTo>
                      <a:pt x="14406" y="188608"/>
                    </a:lnTo>
                    <a:lnTo>
                      <a:pt x="14296" y="191267"/>
                    </a:lnTo>
                    <a:lnTo>
                      <a:pt x="15071" y="193262"/>
                    </a:lnTo>
                    <a:lnTo>
                      <a:pt x="17398" y="194371"/>
                    </a:lnTo>
                    <a:lnTo>
                      <a:pt x="18285" y="194814"/>
                    </a:lnTo>
                    <a:lnTo>
                      <a:pt x="19836" y="194925"/>
                    </a:lnTo>
                    <a:lnTo>
                      <a:pt x="21277" y="194814"/>
                    </a:lnTo>
                    <a:lnTo>
                      <a:pt x="21609" y="194925"/>
                    </a:lnTo>
                    <a:lnTo>
                      <a:pt x="22607" y="195035"/>
                    </a:lnTo>
                    <a:lnTo>
                      <a:pt x="23826" y="196032"/>
                    </a:lnTo>
                    <a:lnTo>
                      <a:pt x="24933" y="198471"/>
                    </a:lnTo>
                    <a:lnTo>
                      <a:pt x="27150" y="208223"/>
                    </a:lnTo>
                    <a:lnTo>
                      <a:pt x="29366" y="216755"/>
                    </a:lnTo>
                    <a:lnTo>
                      <a:pt x="31028" y="220301"/>
                    </a:lnTo>
                    <a:lnTo>
                      <a:pt x="32469" y="221520"/>
                    </a:lnTo>
                    <a:lnTo>
                      <a:pt x="33688" y="222517"/>
                    </a:lnTo>
                    <a:lnTo>
                      <a:pt x="36569" y="223182"/>
                    </a:lnTo>
                    <a:lnTo>
                      <a:pt x="38564" y="222407"/>
                    </a:lnTo>
                    <a:lnTo>
                      <a:pt x="42332" y="219193"/>
                    </a:lnTo>
                    <a:lnTo>
                      <a:pt x="44548" y="218639"/>
                    </a:lnTo>
                    <a:lnTo>
                      <a:pt x="44659" y="218639"/>
                    </a:lnTo>
                    <a:lnTo>
                      <a:pt x="50643" y="219525"/>
                    </a:lnTo>
                    <a:lnTo>
                      <a:pt x="56294" y="221188"/>
                    </a:lnTo>
                    <a:lnTo>
                      <a:pt x="58178" y="222960"/>
                    </a:lnTo>
                    <a:lnTo>
                      <a:pt x="59065" y="225842"/>
                    </a:lnTo>
                    <a:lnTo>
                      <a:pt x="59176" y="229831"/>
                    </a:lnTo>
                    <a:lnTo>
                      <a:pt x="75798" y="229055"/>
                    </a:lnTo>
                    <a:lnTo>
                      <a:pt x="83776" y="226728"/>
                    </a:lnTo>
                    <a:lnTo>
                      <a:pt x="86769" y="226839"/>
                    </a:lnTo>
                    <a:lnTo>
                      <a:pt x="90869" y="227725"/>
                    </a:lnTo>
                    <a:lnTo>
                      <a:pt x="92641" y="228058"/>
                    </a:lnTo>
                    <a:lnTo>
                      <a:pt x="96520" y="228058"/>
                    </a:lnTo>
                    <a:lnTo>
                      <a:pt x="100399" y="227282"/>
                    </a:lnTo>
                    <a:lnTo>
                      <a:pt x="102172" y="226285"/>
                    </a:lnTo>
                    <a:lnTo>
                      <a:pt x="106272" y="222185"/>
                    </a:lnTo>
                    <a:lnTo>
                      <a:pt x="108932" y="220966"/>
                    </a:lnTo>
                    <a:lnTo>
                      <a:pt x="111702" y="220855"/>
                    </a:lnTo>
                    <a:lnTo>
                      <a:pt x="120345" y="222074"/>
                    </a:lnTo>
                    <a:lnTo>
                      <a:pt x="120789" y="222185"/>
                    </a:lnTo>
                    <a:lnTo>
                      <a:pt x="125776" y="226618"/>
                    </a:lnTo>
                    <a:lnTo>
                      <a:pt x="128989" y="227282"/>
                    </a:lnTo>
                    <a:lnTo>
                      <a:pt x="129987" y="226618"/>
                    </a:lnTo>
                    <a:lnTo>
                      <a:pt x="132646" y="223958"/>
                    </a:lnTo>
                    <a:lnTo>
                      <a:pt x="133754" y="223071"/>
                    </a:lnTo>
                    <a:lnTo>
                      <a:pt x="134419" y="222960"/>
                    </a:lnTo>
                    <a:lnTo>
                      <a:pt x="136082" y="223071"/>
                    </a:lnTo>
                    <a:lnTo>
                      <a:pt x="136636" y="222850"/>
                    </a:lnTo>
                    <a:lnTo>
                      <a:pt x="137079" y="222074"/>
                    </a:lnTo>
                    <a:lnTo>
                      <a:pt x="137300" y="220079"/>
                    </a:lnTo>
                    <a:lnTo>
                      <a:pt x="137522" y="219525"/>
                    </a:lnTo>
                    <a:lnTo>
                      <a:pt x="140736" y="218085"/>
                    </a:lnTo>
                    <a:lnTo>
                      <a:pt x="146609" y="219414"/>
                    </a:lnTo>
                    <a:lnTo>
                      <a:pt x="148825" y="218860"/>
                    </a:lnTo>
                    <a:lnTo>
                      <a:pt x="149823" y="218639"/>
                    </a:lnTo>
                    <a:lnTo>
                      <a:pt x="151263" y="217199"/>
                    </a:lnTo>
                    <a:lnTo>
                      <a:pt x="151706" y="215536"/>
                    </a:lnTo>
                    <a:lnTo>
                      <a:pt x="151706" y="213874"/>
                    </a:lnTo>
                    <a:lnTo>
                      <a:pt x="151928" y="212655"/>
                    </a:lnTo>
                    <a:lnTo>
                      <a:pt x="153036" y="211214"/>
                    </a:lnTo>
                    <a:lnTo>
                      <a:pt x="157247" y="208223"/>
                    </a:lnTo>
                    <a:lnTo>
                      <a:pt x="157247" y="208223"/>
                    </a:lnTo>
                    <a:lnTo>
                      <a:pt x="157247" y="208223"/>
                    </a:lnTo>
                    <a:lnTo>
                      <a:pt x="157358" y="208223"/>
                    </a:lnTo>
                    <a:lnTo>
                      <a:pt x="158799" y="205452"/>
                    </a:lnTo>
                    <a:lnTo>
                      <a:pt x="162899" y="201573"/>
                    </a:lnTo>
                    <a:lnTo>
                      <a:pt x="164450" y="199246"/>
                    </a:lnTo>
                    <a:lnTo>
                      <a:pt x="164671" y="198027"/>
                    </a:lnTo>
                    <a:lnTo>
                      <a:pt x="164671" y="197584"/>
                    </a:lnTo>
                    <a:lnTo>
                      <a:pt x="164782" y="195146"/>
                    </a:lnTo>
                    <a:lnTo>
                      <a:pt x="165226" y="193706"/>
                    </a:lnTo>
                    <a:lnTo>
                      <a:pt x="166112" y="192708"/>
                    </a:lnTo>
                    <a:lnTo>
                      <a:pt x="167996" y="191267"/>
                    </a:lnTo>
                    <a:lnTo>
                      <a:pt x="168993" y="190492"/>
                    </a:lnTo>
                    <a:lnTo>
                      <a:pt x="172429" y="188608"/>
                    </a:lnTo>
                    <a:lnTo>
                      <a:pt x="179743" y="186502"/>
                    </a:lnTo>
                    <a:lnTo>
                      <a:pt x="180186" y="186170"/>
                    </a:lnTo>
                    <a:lnTo>
                      <a:pt x="181405" y="184840"/>
                    </a:lnTo>
                    <a:lnTo>
                      <a:pt x="181848" y="184508"/>
                    </a:lnTo>
                    <a:lnTo>
                      <a:pt x="182734" y="184840"/>
                    </a:lnTo>
                    <a:lnTo>
                      <a:pt x="183067" y="185505"/>
                    </a:lnTo>
                    <a:lnTo>
                      <a:pt x="183289" y="186281"/>
                    </a:lnTo>
                    <a:lnTo>
                      <a:pt x="183510" y="186724"/>
                    </a:lnTo>
                    <a:lnTo>
                      <a:pt x="187278" y="188719"/>
                    </a:lnTo>
                    <a:lnTo>
                      <a:pt x="188165" y="189051"/>
                    </a:lnTo>
                    <a:lnTo>
                      <a:pt x="190492" y="188275"/>
                    </a:lnTo>
                    <a:lnTo>
                      <a:pt x="194592" y="184508"/>
                    </a:lnTo>
                    <a:lnTo>
                      <a:pt x="197141" y="183289"/>
                    </a:lnTo>
                    <a:lnTo>
                      <a:pt x="199689" y="183067"/>
                    </a:lnTo>
                    <a:lnTo>
                      <a:pt x="200576" y="183178"/>
                    </a:lnTo>
                    <a:lnTo>
                      <a:pt x="201906" y="183399"/>
                    </a:lnTo>
                    <a:lnTo>
                      <a:pt x="206227" y="184729"/>
                    </a:lnTo>
                    <a:lnTo>
                      <a:pt x="209663" y="185173"/>
                    </a:lnTo>
                    <a:lnTo>
                      <a:pt x="210660" y="185505"/>
                    </a:lnTo>
                    <a:lnTo>
                      <a:pt x="210993" y="186059"/>
                    </a:lnTo>
                    <a:lnTo>
                      <a:pt x="211214" y="188054"/>
                    </a:lnTo>
                    <a:lnTo>
                      <a:pt x="211436" y="188608"/>
                    </a:lnTo>
                    <a:lnTo>
                      <a:pt x="212101" y="188608"/>
                    </a:lnTo>
                    <a:lnTo>
                      <a:pt x="213098" y="188054"/>
                    </a:lnTo>
                    <a:lnTo>
                      <a:pt x="215204" y="187943"/>
                    </a:lnTo>
                    <a:lnTo>
                      <a:pt x="218085" y="187499"/>
                    </a:lnTo>
                    <a:lnTo>
                      <a:pt x="219525" y="187499"/>
                    </a:lnTo>
                    <a:lnTo>
                      <a:pt x="220523" y="188054"/>
                    </a:lnTo>
                    <a:lnTo>
                      <a:pt x="222960" y="189605"/>
                    </a:lnTo>
                    <a:lnTo>
                      <a:pt x="224180" y="190160"/>
                    </a:lnTo>
                    <a:lnTo>
                      <a:pt x="227615" y="190270"/>
                    </a:lnTo>
                    <a:lnTo>
                      <a:pt x="229388" y="190049"/>
                    </a:lnTo>
                    <a:lnTo>
                      <a:pt x="230940" y="189605"/>
                    </a:lnTo>
                    <a:lnTo>
                      <a:pt x="233156" y="188940"/>
                    </a:lnTo>
                    <a:lnTo>
                      <a:pt x="234929" y="188940"/>
                    </a:lnTo>
                    <a:lnTo>
                      <a:pt x="238697" y="189495"/>
                    </a:lnTo>
                    <a:lnTo>
                      <a:pt x="241134" y="189384"/>
                    </a:lnTo>
                    <a:lnTo>
                      <a:pt x="242908" y="188719"/>
                    </a:lnTo>
                    <a:lnTo>
                      <a:pt x="243351" y="188497"/>
                    </a:lnTo>
                    <a:lnTo>
                      <a:pt x="245234" y="186945"/>
                    </a:lnTo>
                    <a:lnTo>
                      <a:pt x="247229" y="184397"/>
                    </a:lnTo>
                    <a:lnTo>
                      <a:pt x="247451" y="183178"/>
                    </a:lnTo>
                    <a:lnTo>
                      <a:pt x="247340" y="181848"/>
                    </a:lnTo>
                    <a:lnTo>
                      <a:pt x="247783" y="180740"/>
                    </a:lnTo>
                    <a:lnTo>
                      <a:pt x="249445" y="180297"/>
                    </a:lnTo>
                    <a:lnTo>
                      <a:pt x="250775" y="180629"/>
                    </a:lnTo>
                    <a:lnTo>
                      <a:pt x="250886" y="180740"/>
                    </a:lnTo>
                    <a:lnTo>
                      <a:pt x="251440" y="181516"/>
                    </a:lnTo>
                    <a:lnTo>
                      <a:pt x="251884" y="182624"/>
                    </a:lnTo>
                    <a:lnTo>
                      <a:pt x="252770" y="183843"/>
                    </a:lnTo>
                    <a:lnTo>
                      <a:pt x="254875" y="185616"/>
                    </a:lnTo>
                    <a:lnTo>
                      <a:pt x="256316" y="186392"/>
                    </a:lnTo>
                    <a:lnTo>
                      <a:pt x="257535" y="185505"/>
                    </a:lnTo>
                    <a:lnTo>
                      <a:pt x="258865" y="182402"/>
                    </a:lnTo>
                    <a:lnTo>
                      <a:pt x="259862" y="176640"/>
                    </a:lnTo>
                    <a:lnTo>
                      <a:pt x="260416" y="164782"/>
                    </a:lnTo>
                    <a:lnTo>
                      <a:pt x="260527" y="164228"/>
                    </a:lnTo>
                    <a:lnTo>
                      <a:pt x="261525" y="160017"/>
                    </a:lnTo>
                    <a:lnTo>
                      <a:pt x="262854" y="158910"/>
                    </a:lnTo>
                    <a:lnTo>
                      <a:pt x="264960" y="157025"/>
                    </a:lnTo>
                    <a:lnTo>
                      <a:pt x="266733" y="156693"/>
                    </a:lnTo>
                    <a:lnTo>
                      <a:pt x="270057" y="156139"/>
                    </a:lnTo>
                    <a:lnTo>
                      <a:pt x="280363" y="156915"/>
                    </a:lnTo>
                    <a:lnTo>
                      <a:pt x="283023" y="154809"/>
                    </a:lnTo>
                    <a:lnTo>
                      <a:pt x="283466" y="152039"/>
                    </a:lnTo>
                    <a:lnTo>
                      <a:pt x="282912" y="148825"/>
                    </a:lnTo>
                    <a:lnTo>
                      <a:pt x="282690" y="145612"/>
                    </a:lnTo>
                    <a:lnTo>
                      <a:pt x="283023" y="144725"/>
                    </a:lnTo>
                    <a:lnTo>
                      <a:pt x="284353" y="143063"/>
                    </a:lnTo>
                    <a:lnTo>
                      <a:pt x="284574" y="142398"/>
                    </a:lnTo>
                    <a:lnTo>
                      <a:pt x="284464" y="141511"/>
                    </a:lnTo>
                    <a:lnTo>
                      <a:pt x="283798" y="139960"/>
                    </a:lnTo>
                    <a:lnTo>
                      <a:pt x="283688" y="139184"/>
                    </a:lnTo>
                    <a:lnTo>
                      <a:pt x="283355" y="128656"/>
                    </a:lnTo>
                    <a:lnTo>
                      <a:pt x="283244" y="126330"/>
                    </a:lnTo>
                    <a:lnTo>
                      <a:pt x="283798" y="123891"/>
                    </a:lnTo>
                    <a:lnTo>
                      <a:pt x="283909" y="123005"/>
                    </a:lnTo>
                    <a:lnTo>
                      <a:pt x="283688" y="122008"/>
                    </a:lnTo>
                    <a:lnTo>
                      <a:pt x="282579" y="120235"/>
                    </a:lnTo>
                    <a:lnTo>
                      <a:pt x="282247" y="119459"/>
                    </a:lnTo>
                    <a:lnTo>
                      <a:pt x="282025" y="117354"/>
                    </a:lnTo>
                    <a:lnTo>
                      <a:pt x="282136" y="115248"/>
                    </a:lnTo>
                    <a:lnTo>
                      <a:pt x="282468" y="113143"/>
                    </a:lnTo>
                    <a:lnTo>
                      <a:pt x="283023" y="111369"/>
                    </a:lnTo>
                    <a:lnTo>
                      <a:pt x="283577" y="110926"/>
                    </a:lnTo>
                    <a:lnTo>
                      <a:pt x="285350" y="110372"/>
                    </a:lnTo>
                    <a:lnTo>
                      <a:pt x="286014" y="109929"/>
                    </a:lnTo>
                    <a:lnTo>
                      <a:pt x="286347" y="109264"/>
                    </a:lnTo>
                    <a:lnTo>
                      <a:pt x="287123" y="107048"/>
                    </a:lnTo>
                    <a:lnTo>
                      <a:pt x="288120" y="105386"/>
                    </a:lnTo>
                    <a:lnTo>
                      <a:pt x="289561" y="103058"/>
                    </a:lnTo>
                    <a:lnTo>
                      <a:pt x="290890" y="99513"/>
                    </a:lnTo>
                    <a:lnTo>
                      <a:pt x="290779" y="95966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87" name="Graphic 5">
                <a:extLst>
                  <a:ext uri="{FF2B5EF4-FFF2-40B4-BE49-F238E27FC236}">
                    <a16:creationId xmlns:a16="http://schemas.microsoft.com/office/drawing/2014/main" id="{08742040-24A8-3AB0-9727-9821F4195E1A}"/>
                  </a:ext>
                </a:extLst>
              </p:cNvPr>
              <p:cNvGrpSpPr/>
              <p:nvPr/>
            </p:nvGrpSpPr>
            <p:grpSpPr>
              <a:xfrm>
                <a:off x="8968325" y="4771637"/>
                <a:ext cx="198137" cy="217530"/>
                <a:chOff x="8968325" y="4771637"/>
                <a:chExt cx="198137" cy="217530"/>
              </a:xfrm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0A7BA301-C608-7DC2-7098-A00DE00D0CBC}"/>
                    </a:ext>
                  </a:extLst>
                </p:cNvPr>
                <p:cNvSpPr/>
                <p:nvPr/>
              </p:nvSpPr>
              <p:spPr>
                <a:xfrm>
                  <a:off x="8968325" y="4771637"/>
                  <a:ext cx="198137" cy="217530"/>
                </a:xfrm>
                <a:custGeom>
                  <a:avLst/>
                  <a:gdLst>
                    <a:gd name="connsiteX0" fmla="*/ 197251 w 198137"/>
                    <a:gd name="connsiteY0" fmla="*/ 91644 h 217530"/>
                    <a:gd name="connsiteX1" fmla="*/ 194924 w 198137"/>
                    <a:gd name="connsiteY1" fmla="*/ 90093 h 217530"/>
                    <a:gd name="connsiteX2" fmla="*/ 194370 w 198137"/>
                    <a:gd name="connsiteY2" fmla="*/ 89649 h 217530"/>
                    <a:gd name="connsiteX3" fmla="*/ 190935 w 198137"/>
                    <a:gd name="connsiteY3" fmla="*/ 88873 h 217530"/>
                    <a:gd name="connsiteX4" fmla="*/ 188497 w 198137"/>
                    <a:gd name="connsiteY4" fmla="*/ 88984 h 217530"/>
                    <a:gd name="connsiteX5" fmla="*/ 183621 w 198137"/>
                    <a:gd name="connsiteY5" fmla="*/ 91201 h 217530"/>
                    <a:gd name="connsiteX6" fmla="*/ 181959 w 198137"/>
                    <a:gd name="connsiteY6" fmla="*/ 91201 h 217530"/>
                    <a:gd name="connsiteX7" fmla="*/ 180075 w 198137"/>
                    <a:gd name="connsiteY7" fmla="*/ 89982 h 217530"/>
                    <a:gd name="connsiteX8" fmla="*/ 176418 w 198137"/>
                    <a:gd name="connsiteY8" fmla="*/ 85327 h 217530"/>
                    <a:gd name="connsiteX9" fmla="*/ 174645 w 198137"/>
                    <a:gd name="connsiteY9" fmla="*/ 83887 h 217530"/>
                    <a:gd name="connsiteX10" fmla="*/ 172096 w 198137"/>
                    <a:gd name="connsiteY10" fmla="*/ 83001 h 217530"/>
                    <a:gd name="connsiteX11" fmla="*/ 160682 w 198137"/>
                    <a:gd name="connsiteY11" fmla="*/ 81338 h 217530"/>
                    <a:gd name="connsiteX12" fmla="*/ 157912 w 198137"/>
                    <a:gd name="connsiteY12" fmla="*/ 81449 h 217530"/>
                    <a:gd name="connsiteX13" fmla="*/ 156582 w 198137"/>
                    <a:gd name="connsiteY13" fmla="*/ 81560 h 217530"/>
                    <a:gd name="connsiteX14" fmla="*/ 154698 w 198137"/>
                    <a:gd name="connsiteY14" fmla="*/ 80895 h 217530"/>
                    <a:gd name="connsiteX15" fmla="*/ 153479 w 198137"/>
                    <a:gd name="connsiteY15" fmla="*/ 80119 h 217530"/>
                    <a:gd name="connsiteX16" fmla="*/ 153590 w 198137"/>
                    <a:gd name="connsiteY16" fmla="*/ 79676 h 217530"/>
                    <a:gd name="connsiteX17" fmla="*/ 154144 w 198137"/>
                    <a:gd name="connsiteY17" fmla="*/ 79233 h 217530"/>
                    <a:gd name="connsiteX18" fmla="*/ 154477 w 198137"/>
                    <a:gd name="connsiteY18" fmla="*/ 78457 h 217530"/>
                    <a:gd name="connsiteX19" fmla="*/ 154920 w 198137"/>
                    <a:gd name="connsiteY19" fmla="*/ 76130 h 217530"/>
                    <a:gd name="connsiteX20" fmla="*/ 156360 w 198137"/>
                    <a:gd name="connsiteY20" fmla="*/ 70921 h 217530"/>
                    <a:gd name="connsiteX21" fmla="*/ 156914 w 198137"/>
                    <a:gd name="connsiteY21" fmla="*/ 68373 h 217530"/>
                    <a:gd name="connsiteX22" fmla="*/ 156914 w 198137"/>
                    <a:gd name="connsiteY22" fmla="*/ 65159 h 217530"/>
                    <a:gd name="connsiteX23" fmla="*/ 156914 w 198137"/>
                    <a:gd name="connsiteY23" fmla="*/ 64273 h 217530"/>
                    <a:gd name="connsiteX24" fmla="*/ 155806 w 198137"/>
                    <a:gd name="connsiteY24" fmla="*/ 63164 h 217530"/>
                    <a:gd name="connsiteX25" fmla="*/ 153479 w 198137"/>
                    <a:gd name="connsiteY25" fmla="*/ 63054 h 217530"/>
                    <a:gd name="connsiteX26" fmla="*/ 149933 w 198137"/>
                    <a:gd name="connsiteY26" fmla="*/ 62167 h 217530"/>
                    <a:gd name="connsiteX27" fmla="*/ 148714 w 198137"/>
                    <a:gd name="connsiteY27" fmla="*/ 61502 h 217530"/>
                    <a:gd name="connsiteX28" fmla="*/ 146498 w 198137"/>
                    <a:gd name="connsiteY28" fmla="*/ 59619 h 217530"/>
                    <a:gd name="connsiteX29" fmla="*/ 145279 w 198137"/>
                    <a:gd name="connsiteY29" fmla="*/ 58843 h 217530"/>
                    <a:gd name="connsiteX30" fmla="*/ 144060 w 198137"/>
                    <a:gd name="connsiteY30" fmla="*/ 58510 h 217530"/>
                    <a:gd name="connsiteX31" fmla="*/ 141401 w 198137"/>
                    <a:gd name="connsiteY31" fmla="*/ 58621 h 217530"/>
                    <a:gd name="connsiteX32" fmla="*/ 140181 w 198137"/>
                    <a:gd name="connsiteY32" fmla="*/ 58178 h 217530"/>
                    <a:gd name="connsiteX33" fmla="*/ 136968 w 198137"/>
                    <a:gd name="connsiteY33" fmla="*/ 54521 h 217530"/>
                    <a:gd name="connsiteX34" fmla="*/ 136303 w 198137"/>
                    <a:gd name="connsiteY34" fmla="*/ 49645 h 217530"/>
                    <a:gd name="connsiteX35" fmla="*/ 136081 w 198137"/>
                    <a:gd name="connsiteY35" fmla="*/ 44769 h 217530"/>
                    <a:gd name="connsiteX36" fmla="*/ 134419 w 198137"/>
                    <a:gd name="connsiteY36" fmla="*/ 41334 h 217530"/>
                    <a:gd name="connsiteX37" fmla="*/ 132424 w 198137"/>
                    <a:gd name="connsiteY37" fmla="*/ 41001 h 217530"/>
                    <a:gd name="connsiteX38" fmla="*/ 130984 w 198137"/>
                    <a:gd name="connsiteY38" fmla="*/ 42221 h 217530"/>
                    <a:gd name="connsiteX39" fmla="*/ 129321 w 198137"/>
                    <a:gd name="connsiteY39" fmla="*/ 42996 h 217530"/>
                    <a:gd name="connsiteX40" fmla="*/ 127327 w 198137"/>
                    <a:gd name="connsiteY40" fmla="*/ 41888 h 217530"/>
                    <a:gd name="connsiteX41" fmla="*/ 126440 w 198137"/>
                    <a:gd name="connsiteY41" fmla="*/ 39782 h 217530"/>
                    <a:gd name="connsiteX42" fmla="*/ 124667 w 198137"/>
                    <a:gd name="connsiteY42" fmla="*/ 31693 h 217530"/>
                    <a:gd name="connsiteX43" fmla="*/ 122894 w 198137"/>
                    <a:gd name="connsiteY43" fmla="*/ 28147 h 217530"/>
                    <a:gd name="connsiteX44" fmla="*/ 121121 w 198137"/>
                    <a:gd name="connsiteY44" fmla="*/ 26706 h 217530"/>
                    <a:gd name="connsiteX45" fmla="*/ 113475 w 198137"/>
                    <a:gd name="connsiteY45" fmla="*/ 26263 h 217530"/>
                    <a:gd name="connsiteX46" fmla="*/ 111147 w 198137"/>
                    <a:gd name="connsiteY46" fmla="*/ 25376 h 217530"/>
                    <a:gd name="connsiteX47" fmla="*/ 109818 w 198137"/>
                    <a:gd name="connsiteY47" fmla="*/ 24601 h 217530"/>
                    <a:gd name="connsiteX48" fmla="*/ 100731 w 198137"/>
                    <a:gd name="connsiteY48" fmla="*/ 19282 h 217530"/>
                    <a:gd name="connsiteX49" fmla="*/ 92309 w 198137"/>
                    <a:gd name="connsiteY49" fmla="*/ 14406 h 217530"/>
                    <a:gd name="connsiteX50" fmla="*/ 91534 w 198137"/>
                    <a:gd name="connsiteY50" fmla="*/ 13076 h 217530"/>
                    <a:gd name="connsiteX51" fmla="*/ 91977 w 198137"/>
                    <a:gd name="connsiteY51" fmla="*/ 12965 h 217530"/>
                    <a:gd name="connsiteX52" fmla="*/ 92309 w 198137"/>
                    <a:gd name="connsiteY52" fmla="*/ 10971 h 217530"/>
                    <a:gd name="connsiteX53" fmla="*/ 92531 w 198137"/>
                    <a:gd name="connsiteY53" fmla="*/ 8754 h 217530"/>
                    <a:gd name="connsiteX54" fmla="*/ 92420 w 198137"/>
                    <a:gd name="connsiteY54" fmla="*/ 7867 h 217530"/>
                    <a:gd name="connsiteX55" fmla="*/ 93750 w 198137"/>
                    <a:gd name="connsiteY55" fmla="*/ 6760 h 217530"/>
                    <a:gd name="connsiteX56" fmla="*/ 94858 w 198137"/>
                    <a:gd name="connsiteY56" fmla="*/ 7092 h 217530"/>
                    <a:gd name="connsiteX57" fmla="*/ 95301 w 198137"/>
                    <a:gd name="connsiteY57" fmla="*/ 7092 h 217530"/>
                    <a:gd name="connsiteX58" fmla="*/ 94193 w 198137"/>
                    <a:gd name="connsiteY58" fmla="*/ 4876 h 217530"/>
                    <a:gd name="connsiteX59" fmla="*/ 93417 w 198137"/>
                    <a:gd name="connsiteY59" fmla="*/ 3878 h 217530"/>
                    <a:gd name="connsiteX60" fmla="*/ 92309 w 198137"/>
                    <a:gd name="connsiteY60" fmla="*/ 2659 h 217530"/>
                    <a:gd name="connsiteX61" fmla="*/ 90093 w 198137"/>
                    <a:gd name="connsiteY61" fmla="*/ 886 h 217530"/>
                    <a:gd name="connsiteX62" fmla="*/ 88984 w 198137"/>
                    <a:gd name="connsiteY62" fmla="*/ 554 h 217530"/>
                    <a:gd name="connsiteX63" fmla="*/ 87323 w 198137"/>
                    <a:gd name="connsiteY63" fmla="*/ 0 h 217530"/>
                    <a:gd name="connsiteX64" fmla="*/ 84441 w 198137"/>
                    <a:gd name="connsiteY64" fmla="*/ 332 h 217530"/>
                    <a:gd name="connsiteX65" fmla="*/ 81782 w 198137"/>
                    <a:gd name="connsiteY65" fmla="*/ 1551 h 217530"/>
                    <a:gd name="connsiteX66" fmla="*/ 72806 w 198137"/>
                    <a:gd name="connsiteY66" fmla="*/ 8311 h 217530"/>
                    <a:gd name="connsiteX67" fmla="*/ 70367 w 198137"/>
                    <a:gd name="connsiteY67" fmla="*/ 9308 h 217530"/>
                    <a:gd name="connsiteX68" fmla="*/ 66600 w 198137"/>
                    <a:gd name="connsiteY68" fmla="*/ 9419 h 217530"/>
                    <a:gd name="connsiteX69" fmla="*/ 65713 w 198137"/>
                    <a:gd name="connsiteY69" fmla="*/ 10084 h 217530"/>
                    <a:gd name="connsiteX70" fmla="*/ 64938 w 198137"/>
                    <a:gd name="connsiteY70" fmla="*/ 12078 h 217530"/>
                    <a:gd name="connsiteX71" fmla="*/ 65270 w 198137"/>
                    <a:gd name="connsiteY71" fmla="*/ 13852 h 217530"/>
                    <a:gd name="connsiteX72" fmla="*/ 66600 w 198137"/>
                    <a:gd name="connsiteY72" fmla="*/ 16733 h 217530"/>
                    <a:gd name="connsiteX73" fmla="*/ 67597 w 198137"/>
                    <a:gd name="connsiteY73" fmla="*/ 20058 h 217530"/>
                    <a:gd name="connsiteX74" fmla="*/ 68262 w 198137"/>
                    <a:gd name="connsiteY74" fmla="*/ 21608 h 217530"/>
                    <a:gd name="connsiteX75" fmla="*/ 68927 w 198137"/>
                    <a:gd name="connsiteY75" fmla="*/ 22606 h 217530"/>
                    <a:gd name="connsiteX76" fmla="*/ 69924 w 198137"/>
                    <a:gd name="connsiteY76" fmla="*/ 22938 h 217530"/>
                    <a:gd name="connsiteX77" fmla="*/ 71143 w 198137"/>
                    <a:gd name="connsiteY77" fmla="*/ 22717 h 217530"/>
                    <a:gd name="connsiteX78" fmla="*/ 72252 w 198137"/>
                    <a:gd name="connsiteY78" fmla="*/ 22828 h 217530"/>
                    <a:gd name="connsiteX79" fmla="*/ 73138 w 198137"/>
                    <a:gd name="connsiteY79" fmla="*/ 23714 h 217530"/>
                    <a:gd name="connsiteX80" fmla="*/ 72584 w 198137"/>
                    <a:gd name="connsiteY80" fmla="*/ 27482 h 217530"/>
                    <a:gd name="connsiteX81" fmla="*/ 70257 w 198137"/>
                    <a:gd name="connsiteY81" fmla="*/ 32690 h 217530"/>
                    <a:gd name="connsiteX82" fmla="*/ 67265 w 198137"/>
                    <a:gd name="connsiteY82" fmla="*/ 37345 h 217530"/>
                    <a:gd name="connsiteX83" fmla="*/ 64827 w 198137"/>
                    <a:gd name="connsiteY83" fmla="*/ 39671 h 217530"/>
                    <a:gd name="connsiteX84" fmla="*/ 63497 w 198137"/>
                    <a:gd name="connsiteY84" fmla="*/ 39671 h 217530"/>
                    <a:gd name="connsiteX85" fmla="*/ 62167 w 198137"/>
                    <a:gd name="connsiteY85" fmla="*/ 39228 h 217530"/>
                    <a:gd name="connsiteX86" fmla="*/ 60948 w 198137"/>
                    <a:gd name="connsiteY86" fmla="*/ 39228 h 217530"/>
                    <a:gd name="connsiteX87" fmla="*/ 59951 w 198137"/>
                    <a:gd name="connsiteY87" fmla="*/ 40336 h 217530"/>
                    <a:gd name="connsiteX88" fmla="*/ 58843 w 198137"/>
                    <a:gd name="connsiteY88" fmla="*/ 42664 h 217530"/>
                    <a:gd name="connsiteX89" fmla="*/ 58289 w 198137"/>
                    <a:gd name="connsiteY89" fmla="*/ 43661 h 217530"/>
                    <a:gd name="connsiteX90" fmla="*/ 57402 w 198137"/>
                    <a:gd name="connsiteY90" fmla="*/ 44547 h 217530"/>
                    <a:gd name="connsiteX91" fmla="*/ 55186 w 198137"/>
                    <a:gd name="connsiteY91" fmla="*/ 45323 h 217530"/>
                    <a:gd name="connsiteX92" fmla="*/ 53191 w 198137"/>
                    <a:gd name="connsiteY92" fmla="*/ 45323 h 217530"/>
                    <a:gd name="connsiteX93" fmla="*/ 51197 w 198137"/>
                    <a:gd name="connsiteY93" fmla="*/ 45877 h 217530"/>
                    <a:gd name="connsiteX94" fmla="*/ 49313 w 198137"/>
                    <a:gd name="connsiteY94" fmla="*/ 48426 h 217530"/>
                    <a:gd name="connsiteX95" fmla="*/ 48315 w 198137"/>
                    <a:gd name="connsiteY95" fmla="*/ 52748 h 217530"/>
                    <a:gd name="connsiteX96" fmla="*/ 50199 w 198137"/>
                    <a:gd name="connsiteY96" fmla="*/ 54743 h 217530"/>
                    <a:gd name="connsiteX97" fmla="*/ 52637 w 198137"/>
                    <a:gd name="connsiteY97" fmla="*/ 56294 h 217530"/>
                    <a:gd name="connsiteX98" fmla="*/ 53302 w 198137"/>
                    <a:gd name="connsiteY98" fmla="*/ 58067 h 217530"/>
                    <a:gd name="connsiteX99" fmla="*/ 53745 w 198137"/>
                    <a:gd name="connsiteY99" fmla="*/ 59619 h 217530"/>
                    <a:gd name="connsiteX100" fmla="*/ 51197 w 198137"/>
                    <a:gd name="connsiteY100" fmla="*/ 63054 h 217530"/>
                    <a:gd name="connsiteX101" fmla="*/ 45767 w 198137"/>
                    <a:gd name="connsiteY101" fmla="*/ 65270 h 217530"/>
                    <a:gd name="connsiteX102" fmla="*/ 36347 w 198137"/>
                    <a:gd name="connsiteY102" fmla="*/ 67375 h 217530"/>
                    <a:gd name="connsiteX103" fmla="*/ 27261 w 198137"/>
                    <a:gd name="connsiteY103" fmla="*/ 68927 h 217530"/>
                    <a:gd name="connsiteX104" fmla="*/ 22828 w 198137"/>
                    <a:gd name="connsiteY104" fmla="*/ 70478 h 217530"/>
                    <a:gd name="connsiteX105" fmla="*/ 21941 w 198137"/>
                    <a:gd name="connsiteY105" fmla="*/ 71143 h 217530"/>
                    <a:gd name="connsiteX106" fmla="*/ 20944 w 198137"/>
                    <a:gd name="connsiteY106" fmla="*/ 72805 h 217530"/>
                    <a:gd name="connsiteX107" fmla="*/ 20833 w 198137"/>
                    <a:gd name="connsiteY107" fmla="*/ 74357 h 217530"/>
                    <a:gd name="connsiteX108" fmla="*/ 21055 w 198137"/>
                    <a:gd name="connsiteY108" fmla="*/ 75686 h 217530"/>
                    <a:gd name="connsiteX109" fmla="*/ 20833 w 198137"/>
                    <a:gd name="connsiteY109" fmla="*/ 77238 h 217530"/>
                    <a:gd name="connsiteX110" fmla="*/ 18063 w 198137"/>
                    <a:gd name="connsiteY110" fmla="*/ 80451 h 217530"/>
                    <a:gd name="connsiteX111" fmla="*/ 14184 w 198137"/>
                    <a:gd name="connsiteY111" fmla="*/ 79233 h 217530"/>
                    <a:gd name="connsiteX112" fmla="*/ 9973 w 198137"/>
                    <a:gd name="connsiteY112" fmla="*/ 76684 h 217530"/>
                    <a:gd name="connsiteX113" fmla="*/ 5873 w 198137"/>
                    <a:gd name="connsiteY113" fmla="*/ 75686 h 217530"/>
                    <a:gd name="connsiteX114" fmla="*/ 4654 w 198137"/>
                    <a:gd name="connsiteY114" fmla="*/ 76241 h 217530"/>
                    <a:gd name="connsiteX115" fmla="*/ 3546 w 198137"/>
                    <a:gd name="connsiteY115" fmla="*/ 77127 h 217530"/>
                    <a:gd name="connsiteX116" fmla="*/ 1219 w 198137"/>
                    <a:gd name="connsiteY116" fmla="*/ 79011 h 217530"/>
                    <a:gd name="connsiteX117" fmla="*/ 222 w 198137"/>
                    <a:gd name="connsiteY117" fmla="*/ 80341 h 217530"/>
                    <a:gd name="connsiteX118" fmla="*/ 0 w 198137"/>
                    <a:gd name="connsiteY118" fmla="*/ 83333 h 217530"/>
                    <a:gd name="connsiteX119" fmla="*/ 1330 w 198137"/>
                    <a:gd name="connsiteY119" fmla="*/ 85660 h 217530"/>
                    <a:gd name="connsiteX120" fmla="*/ 1441 w 198137"/>
                    <a:gd name="connsiteY120" fmla="*/ 85771 h 217530"/>
                    <a:gd name="connsiteX121" fmla="*/ 7978 w 198137"/>
                    <a:gd name="connsiteY121" fmla="*/ 91977 h 217530"/>
                    <a:gd name="connsiteX122" fmla="*/ 8754 w 198137"/>
                    <a:gd name="connsiteY122" fmla="*/ 93638 h 217530"/>
                    <a:gd name="connsiteX123" fmla="*/ 8976 w 198137"/>
                    <a:gd name="connsiteY123" fmla="*/ 94193 h 217530"/>
                    <a:gd name="connsiteX124" fmla="*/ 7535 w 198137"/>
                    <a:gd name="connsiteY124" fmla="*/ 98071 h 217530"/>
                    <a:gd name="connsiteX125" fmla="*/ 6206 w 198137"/>
                    <a:gd name="connsiteY125" fmla="*/ 100620 h 217530"/>
                    <a:gd name="connsiteX126" fmla="*/ 5873 w 198137"/>
                    <a:gd name="connsiteY126" fmla="*/ 101839 h 217530"/>
                    <a:gd name="connsiteX127" fmla="*/ 5763 w 198137"/>
                    <a:gd name="connsiteY127" fmla="*/ 104277 h 217530"/>
                    <a:gd name="connsiteX128" fmla="*/ 6095 w 198137"/>
                    <a:gd name="connsiteY128" fmla="*/ 106493 h 217530"/>
                    <a:gd name="connsiteX129" fmla="*/ 5984 w 198137"/>
                    <a:gd name="connsiteY129" fmla="*/ 108488 h 217530"/>
                    <a:gd name="connsiteX130" fmla="*/ 4654 w 198137"/>
                    <a:gd name="connsiteY130" fmla="*/ 110483 h 217530"/>
                    <a:gd name="connsiteX131" fmla="*/ 6981 w 198137"/>
                    <a:gd name="connsiteY131" fmla="*/ 113031 h 217530"/>
                    <a:gd name="connsiteX132" fmla="*/ 12633 w 198137"/>
                    <a:gd name="connsiteY132" fmla="*/ 116134 h 217530"/>
                    <a:gd name="connsiteX133" fmla="*/ 14517 w 198137"/>
                    <a:gd name="connsiteY133" fmla="*/ 118572 h 217530"/>
                    <a:gd name="connsiteX134" fmla="*/ 14517 w 198137"/>
                    <a:gd name="connsiteY134" fmla="*/ 118572 h 217530"/>
                    <a:gd name="connsiteX135" fmla="*/ 14517 w 198137"/>
                    <a:gd name="connsiteY135" fmla="*/ 118572 h 217530"/>
                    <a:gd name="connsiteX136" fmla="*/ 14517 w 198137"/>
                    <a:gd name="connsiteY136" fmla="*/ 118683 h 217530"/>
                    <a:gd name="connsiteX137" fmla="*/ 14517 w 198137"/>
                    <a:gd name="connsiteY137" fmla="*/ 118683 h 217530"/>
                    <a:gd name="connsiteX138" fmla="*/ 17730 w 198137"/>
                    <a:gd name="connsiteY138" fmla="*/ 126329 h 217530"/>
                    <a:gd name="connsiteX139" fmla="*/ 18395 w 198137"/>
                    <a:gd name="connsiteY139" fmla="*/ 127216 h 217530"/>
                    <a:gd name="connsiteX140" fmla="*/ 19836 w 198137"/>
                    <a:gd name="connsiteY140" fmla="*/ 128656 h 217530"/>
                    <a:gd name="connsiteX141" fmla="*/ 20501 w 198137"/>
                    <a:gd name="connsiteY141" fmla="*/ 129875 h 217530"/>
                    <a:gd name="connsiteX142" fmla="*/ 20390 w 198137"/>
                    <a:gd name="connsiteY142" fmla="*/ 131094 h 217530"/>
                    <a:gd name="connsiteX143" fmla="*/ 19282 w 198137"/>
                    <a:gd name="connsiteY143" fmla="*/ 132868 h 217530"/>
                    <a:gd name="connsiteX144" fmla="*/ 19060 w 198137"/>
                    <a:gd name="connsiteY144" fmla="*/ 133864 h 217530"/>
                    <a:gd name="connsiteX145" fmla="*/ 19615 w 198137"/>
                    <a:gd name="connsiteY145" fmla="*/ 134862 h 217530"/>
                    <a:gd name="connsiteX146" fmla="*/ 21387 w 198137"/>
                    <a:gd name="connsiteY146" fmla="*/ 136414 h 217530"/>
                    <a:gd name="connsiteX147" fmla="*/ 22052 w 198137"/>
                    <a:gd name="connsiteY147" fmla="*/ 137300 h 217530"/>
                    <a:gd name="connsiteX148" fmla="*/ 22274 w 198137"/>
                    <a:gd name="connsiteY148" fmla="*/ 138519 h 217530"/>
                    <a:gd name="connsiteX149" fmla="*/ 22163 w 198137"/>
                    <a:gd name="connsiteY149" fmla="*/ 140514 h 217530"/>
                    <a:gd name="connsiteX150" fmla="*/ 22274 w 198137"/>
                    <a:gd name="connsiteY150" fmla="*/ 141622 h 217530"/>
                    <a:gd name="connsiteX151" fmla="*/ 23271 w 198137"/>
                    <a:gd name="connsiteY151" fmla="*/ 144170 h 217530"/>
                    <a:gd name="connsiteX152" fmla="*/ 24158 w 198137"/>
                    <a:gd name="connsiteY152" fmla="*/ 145168 h 217530"/>
                    <a:gd name="connsiteX153" fmla="*/ 25598 w 198137"/>
                    <a:gd name="connsiteY153" fmla="*/ 145390 h 217530"/>
                    <a:gd name="connsiteX154" fmla="*/ 33245 w 198137"/>
                    <a:gd name="connsiteY154" fmla="*/ 145168 h 217530"/>
                    <a:gd name="connsiteX155" fmla="*/ 35017 w 198137"/>
                    <a:gd name="connsiteY155" fmla="*/ 145501 h 217530"/>
                    <a:gd name="connsiteX156" fmla="*/ 49091 w 198137"/>
                    <a:gd name="connsiteY156" fmla="*/ 155806 h 217530"/>
                    <a:gd name="connsiteX157" fmla="*/ 50975 w 198137"/>
                    <a:gd name="connsiteY157" fmla="*/ 157801 h 217530"/>
                    <a:gd name="connsiteX158" fmla="*/ 51862 w 198137"/>
                    <a:gd name="connsiteY158" fmla="*/ 158798 h 217530"/>
                    <a:gd name="connsiteX159" fmla="*/ 53967 w 198137"/>
                    <a:gd name="connsiteY159" fmla="*/ 161790 h 217530"/>
                    <a:gd name="connsiteX160" fmla="*/ 58289 w 198137"/>
                    <a:gd name="connsiteY160" fmla="*/ 171099 h 217530"/>
                    <a:gd name="connsiteX161" fmla="*/ 59508 w 198137"/>
                    <a:gd name="connsiteY161" fmla="*/ 175088 h 217530"/>
                    <a:gd name="connsiteX162" fmla="*/ 59840 w 198137"/>
                    <a:gd name="connsiteY162" fmla="*/ 177859 h 217530"/>
                    <a:gd name="connsiteX163" fmla="*/ 59840 w 198137"/>
                    <a:gd name="connsiteY163" fmla="*/ 182734 h 217530"/>
                    <a:gd name="connsiteX164" fmla="*/ 60505 w 198137"/>
                    <a:gd name="connsiteY164" fmla="*/ 185505 h 217530"/>
                    <a:gd name="connsiteX165" fmla="*/ 64051 w 198137"/>
                    <a:gd name="connsiteY165" fmla="*/ 194924 h 217530"/>
                    <a:gd name="connsiteX166" fmla="*/ 64606 w 198137"/>
                    <a:gd name="connsiteY166" fmla="*/ 197916 h 217530"/>
                    <a:gd name="connsiteX167" fmla="*/ 65159 w 198137"/>
                    <a:gd name="connsiteY167" fmla="*/ 199911 h 217530"/>
                    <a:gd name="connsiteX168" fmla="*/ 65159 w 198137"/>
                    <a:gd name="connsiteY168" fmla="*/ 201794 h 217530"/>
                    <a:gd name="connsiteX169" fmla="*/ 63941 w 198137"/>
                    <a:gd name="connsiteY169" fmla="*/ 204565 h 217530"/>
                    <a:gd name="connsiteX170" fmla="*/ 63054 w 198137"/>
                    <a:gd name="connsiteY170" fmla="*/ 205784 h 217530"/>
                    <a:gd name="connsiteX171" fmla="*/ 62278 w 198137"/>
                    <a:gd name="connsiteY171" fmla="*/ 206449 h 217530"/>
                    <a:gd name="connsiteX172" fmla="*/ 61502 w 198137"/>
                    <a:gd name="connsiteY172" fmla="*/ 207224 h 217530"/>
                    <a:gd name="connsiteX173" fmla="*/ 61059 w 198137"/>
                    <a:gd name="connsiteY173" fmla="*/ 209109 h 217530"/>
                    <a:gd name="connsiteX174" fmla="*/ 61059 w 198137"/>
                    <a:gd name="connsiteY174" fmla="*/ 210216 h 217530"/>
                    <a:gd name="connsiteX175" fmla="*/ 61613 w 198137"/>
                    <a:gd name="connsiteY175" fmla="*/ 212100 h 217530"/>
                    <a:gd name="connsiteX176" fmla="*/ 61502 w 198137"/>
                    <a:gd name="connsiteY176" fmla="*/ 213209 h 217530"/>
                    <a:gd name="connsiteX177" fmla="*/ 64162 w 198137"/>
                    <a:gd name="connsiteY177" fmla="*/ 215979 h 217530"/>
                    <a:gd name="connsiteX178" fmla="*/ 65492 w 198137"/>
                    <a:gd name="connsiteY178" fmla="*/ 216644 h 217530"/>
                    <a:gd name="connsiteX179" fmla="*/ 67376 w 198137"/>
                    <a:gd name="connsiteY179" fmla="*/ 216644 h 217530"/>
                    <a:gd name="connsiteX180" fmla="*/ 68262 w 198137"/>
                    <a:gd name="connsiteY180" fmla="*/ 215868 h 217530"/>
                    <a:gd name="connsiteX181" fmla="*/ 69481 w 198137"/>
                    <a:gd name="connsiteY181" fmla="*/ 213541 h 217530"/>
                    <a:gd name="connsiteX182" fmla="*/ 70146 w 198137"/>
                    <a:gd name="connsiteY182" fmla="*/ 213098 h 217530"/>
                    <a:gd name="connsiteX183" fmla="*/ 71254 w 198137"/>
                    <a:gd name="connsiteY183" fmla="*/ 213763 h 217530"/>
                    <a:gd name="connsiteX184" fmla="*/ 73360 w 198137"/>
                    <a:gd name="connsiteY184" fmla="*/ 216755 h 217530"/>
                    <a:gd name="connsiteX185" fmla="*/ 74468 w 198137"/>
                    <a:gd name="connsiteY185" fmla="*/ 217531 h 217530"/>
                    <a:gd name="connsiteX186" fmla="*/ 76906 w 198137"/>
                    <a:gd name="connsiteY186" fmla="*/ 216755 h 217530"/>
                    <a:gd name="connsiteX187" fmla="*/ 78236 w 198137"/>
                    <a:gd name="connsiteY187" fmla="*/ 215314 h 217530"/>
                    <a:gd name="connsiteX188" fmla="*/ 79233 w 198137"/>
                    <a:gd name="connsiteY188" fmla="*/ 214206 h 217530"/>
                    <a:gd name="connsiteX189" fmla="*/ 81117 w 198137"/>
                    <a:gd name="connsiteY189" fmla="*/ 210881 h 217530"/>
                    <a:gd name="connsiteX190" fmla="*/ 82336 w 198137"/>
                    <a:gd name="connsiteY190" fmla="*/ 208111 h 217530"/>
                    <a:gd name="connsiteX191" fmla="*/ 82336 w 198137"/>
                    <a:gd name="connsiteY191" fmla="*/ 207557 h 217530"/>
                    <a:gd name="connsiteX192" fmla="*/ 82779 w 198137"/>
                    <a:gd name="connsiteY192" fmla="*/ 204454 h 217530"/>
                    <a:gd name="connsiteX193" fmla="*/ 82447 w 198137"/>
                    <a:gd name="connsiteY193" fmla="*/ 203013 h 217530"/>
                    <a:gd name="connsiteX194" fmla="*/ 81338 w 198137"/>
                    <a:gd name="connsiteY194" fmla="*/ 198359 h 217530"/>
                    <a:gd name="connsiteX195" fmla="*/ 81449 w 198137"/>
                    <a:gd name="connsiteY195" fmla="*/ 194924 h 217530"/>
                    <a:gd name="connsiteX196" fmla="*/ 82890 w 198137"/>
                    <a:gd name="connsiteY196" fmla="*/ 187388 h 217530"/>
                    <a:gd name="connsiteX197" fmla="*/ 83998 w 198137"/>
                    <a:gd name="connsiteY197" fmla="*/ 184175 h 217530"/>
                    <a:gd name="connsiteX198" fmla="*/ 86214 w 198137"/>
                    <a:gd name="connsiteY198" fmla="*/ 181405 h 217530"/>
                    <a:gd name="connsiteX199" fmla="*/ 89095 w 198137"/>
                    <a:gd name="connsiteY199" fmla="*/ 179742 h 217530"/>
                    <a:gd name="connsiteX200" fmla="*/ 99734 w 198137"/>
                    <a:gd name="connsiteY200" fmla="*/ 176196 h 217530"/>
                    <a:gd name="connsiteX201" fmla="*/ 107823 w 198137"/>
                    <a:gd name="connsiteY201" fmla="*/ 173426 h 217530"/>
                    <a:gd name="connsiteX202" fmla="*/ 111037 w 198137"/>
                    <a:gd name="connsiteY202" fmla="*/ 172318 h 217530"/>
                    <a:gd name="connsiteX203" fmla="*/ 113918 w 198137"/>
                    <a:gd name="connsiteY203" fmla="*/ 170877 h 217530"/>
                    <a:gd name="connsiteX204" fmla="*/ 115248 w 198137"/>
                    <a:gd name="connsiteY204" fmla="*/ 169547 h 217530"/>
                    <a:gd name="connsiteX205" fmla="*/ 119016 w 198137"/>
                    <a:gd name="connsiteY205" fmla="*/ 165779 h 217530"/>
                    <a:gd name="connsiteX206" fmla="*/ 121786 w 198137"/>
                    <a:gd name="connsiteY206" fmla="*/ 164118 h 217530"/>
                    <a:gd name="connsiteX207" fmla="*/ 122673 w 198137"/>
                    <a:gd name="connsiteY207" fmla="*/ 164118 h 217530"/>
                    <a:gd name="connsiteX208" fmla="*/ 123448 w 198137"/>
                    <a:gd name="connsiteY208" fmla="*/ 164339 h 217530"/>
                    <a:gd name="connsiteX209" fmla="*/ 124889 w 198137"/>
                    <a:gd name="connsiteY209" fmla="*/ 165114 h 217530"/>
                    <a:gd name="connsiteX210" fmla="*/ 129210 w 198137"/>
                    <a:gd name="connsiteY210" fmla="*/ 168439 h 217530"/>
                    <a:gd name="connsiteX211" fmla="*/ 133200 w 198137"/>
                    <a:gd name="connsiteY211" fmla="*/ 172429 h 217530"/>
                    <a:gd name="connsiteX212" fmla="*/ 135084 w 198137"/>
                    <a:gd name="connsiteY212" fmla="*/ 175531 h 217530"/>
                    <a:gd name="connsiteX213" fmla="*/ 136192 w 198137"/>
                    <a:gd name="connsiteY213" fmla="*/ 177637 h 217530"/>
                    <a:gd name="connsiteX214" fmla="*/ 136636 w 198137"/>
                    <a:gd name="connsiteY214" fmla="*/ 178080 h 217530"/>
                    <a:gd name="connsiteX215" fmla="*/ 137522 w 198137"/>
                    <a:gd name="connsiteY215" fmla="*/ 179077 h 217530"/>
                    <a:gd name="connsiteX216" fmla="*/ 138408 w 198137"/>
                    <a:gd name="connsiteY216" fmla="*/ 179299 h 217530"/>
                    <a:gd name="connsiteX217" fmla="*/ 143284 w 198137"/>
                    <a:gd name="connsiteY217" fmla="*/ 180296 h 217530"/>
                    <a:gd name="connsiteX218" fmla="*/ 144503 w 198137"/>
                    <a:gd name="connsiteY218" fmla="*/ 179964 h 217530"/>
                    <a:gd name="connsiteX219" fmla="*/ 144725 w 198137"/>
                    <a:gd name="connsiteY219" fmla="*/ 178966 h 217530"/>
                    <a:gd name="connsiteX220" fmla="*/ 144725 w 198137"/>
                    <a:gd name="connsiteY220" fmla="*/ 178634 h 217530"/>
                    <a:gd name="connsiteX221" fmla="*/ 144614 w 198137"/>
                    <a:gd name="connsiteY221" fmla="*/ 175531 h 217530"/>
                    <a:gd name="connsiteX222" fmla="*/ 144503 w 198137"/>
                    <a:gd name="connsiteY222" fmla="*/ 174201 h 217530"/>
                    <a:gd name="connsiteX223" fmla="*/ 144171 w 198137"/>
                    <a:gd name="connsiteY223" fmla="*/ 173426 h 217530"/>
                    <a:gd name="connsiteX224" fmla="*/ 143838 w 198137"/>
                    <a:gd name="connsiteY224" fmla="*/ 172539 h 217530"/>
                    <a:gd name="connsiteX225" fmla="*/ 144060 w 198137"/>
                    <a:gd name="connsiteY225" fmla="*/ 171209 h 217530"/>
                    <a:gd name="connsiteX226" fmla="*/ 150709 w 198137"/>
                    <a:gd name="connsiteY226" fmla="*/ 161014 h 217530"/>
                    <a:gd name="connsiteX227" fmla="*/ 151484 w 198137"/>
                    <a:gd name="connsiteY227" fmla="*/ 160350 h 217530"/>
                    <a:gd name="connsiteX228" fmla="*/ 152149 w 198137"/>
                    <a:gd name="connsiteY228" fmla="*/ 159796 h 217530"/>
                    <a:gd name="connsiteX229" fmla="*/ 154144 w 198137"/>
                    <a:gd name="connsiteY229" fmla="*/ 159685 h 217530"/>
                    <a:gd name="connsiteX230" fmla="*/ 158134 w 198137"/>
                    <a:gd name="connsiteY230" fmla="*/ 161125 h 217530"/>
                    <a:gd name="connsiteX231" fmla="*/ 159353 w 198137"/>
                    <a:gd name="connsiteY231" fmla="*/ 161014 h 217530"/>
                    <a:gd name="connsiteX232" fmla="*/ 159242 w 198137"/>
                    <a:gd name="connsiteY232" fmla="*/ 160017 h 217530"/>
                    <a:gd name="connsiteX233" fmla="*/ 158355 w 198137"/>
                    <a:gd name="connsiteY233" fmla="*/ 158687 h 217530"/>
                    <a:gd name="connsiteX234" fmla="*/ 158244 w 198137"/>
                    <a:gd name="connsiteY234" fmla="*/ 157357 h 217530"/>
                    <a:gd name="connsiteX235" fmla="*/ 160017 w 198137"/>
                    <a:gd name="connsiteY235" fmla="*/ 156360 h 217530"/>
                    <a:gd name="connsiteX236" fmla="*/ 161347 w 198137"/>
                    <a:gd name="connsiteY236" fmla="*/ 156692 h 217530"/>
                    <a:gd name="connsiteX237" fmla="*/ 162455 w 198137"/>
                    <a:gd name="connsiteY237" fmla="*/ 157801 h 217530"/>
                    <a:gd name="connsiteX238" fmla="*/ 163564 w 198137"/>
                    <a:gd name="connsiteY238" fmla="*/ 158133 h 217530"/>
                    <a:gd name="connsiteX239" fmla="*/ 164118 w 198137"/>
                    <a:gd name="connsiteY239" fmla="*/ 157468 h 217530"/>
                    <a:gd name="connsiteX240" fmla="*/ 165225 w 198137"/>
                    <a:gd name="connsiteY240" fmla="*/ 156138 h 217530"/>
                    <a:gd name="connsiteX241" fmla="*/ 167220 w 198137"/>
                    <a:gd name="connsiteY241" fmla="*/ 157579 h 217530"/>
                    <a:gd name="connsiteX242" fmla="*/ 169547 w 198137"/>
                    <a:gd name="connsiteY242" fmla="*/ 157468 h 217530"/>
                    <a:gd name="connsiteX243" fmla="*/ 174312 w 198137"/>
                    <a:gd name="connsiteY243" fmla="*/ 156249 h 217530"/>
                    <a:gd name="connsiteX244" fmla="*/ 174534 w 198137"/>
                    <a:gd name="connsiteY244" fmla="*/ 156360 h 217530"/>
                    <a:gd name="connsiteX245" fmla="*/ 173426 w 198137"/>
                    <a:gd name="connsiteY245" fmla="*/ 152149 h 217530"/>
                    <a:gd name="connsiteX246" fmla="*/ 168993 w 198137"/>
                    <a:gd name="connsiteY246" fmla="*/ 145501 h 217530"/>
                    <a:gd name="connsiteX247" fmla="*/ 169104 w 198137"/>
                    <a:gd name="connsiteY247" fmla="*/ 141844 h 217530"/>
                    <a:gd name="connsiteX248" fmla="*/ 171542 w 198137"/>
                    <a:gd name="connsiteY248" fmla="*/ 139294 h 217530"/>
                    <a:gd name="connsiteX249" fmla="*/ 178191 w 198137"/>
                    <a:gd name="connsiteY249" fmla="*/ 137189 h 217530"/>
                    <a:gd name="connsiteX250" fmla="*/ 180629 w 198137"/>
                    <a:gd name="connsiteY250" fmla="*/ 134973 h 217530"/>
                    <a:gd name="connsiteX251" fmla="*/ 181072 w 198137"/>
                    <a:gd name="connsiteY251" fmla="*/ 132646 h 217530"/>
                    <a:gd name="connsiteX252" fmla="*/ 180518 w 198137"/>
                    <a:gd name="connsiteY252" fmla="*/ 127770 h 217530"/>
                    <a:gd name="connsiteX253" fmla="*/ 180740 w 198137"/>
                    <a:gd name="connsiteY253" fmla="*/ 125442 h 217530"/>
                    <a:gd name="connsiteX254" fmla="*/ 181737 w 198137"/>
                    <a:gd name="connsiteY254" fmla="*/ 123670 h 217530"/>
                    <a:gd name="connsiteX255" fmla="*/ 186281 w 198137"/>
                    <a:gd name="connsiteY255" fmla="*/ 119127 h 217530"/>
                    <a:gd name="connsiteX256" fmla="*/ 191932 w 198137"/>
                    <a:gd name="connsiteY256" fmla="*/ 109818 h 217530"/>
                    <a:gd name="connsiteX257" fmla="*/ 193040 w 198137"/>
                    <a:gd name="connsiteY257" fmla="*/ 106272 h 217530"/>
                    <a:gd name="connsiteX258" fmla="*/ 192929 w 198137"/>
                    <a:gd name="connsiteY258" fmla="*/ 105718 h 217530"/>
                    <a:gd name="connsiteX259" fmla="*/ 192153 w 198137"/>
                    <a:gd name="connsiteY259" fmla="*/ 104388 h 217530"/>
                    <a:gd name="connsiteX260" fmla="*/ 192043 w 198137"/>
                    <a:gd name="connsiteY260" fmla="*/ 103723 h 217530"/>
                    <a:gd name="connsiteX261" fmla="*/ 192264 w 198137"/>
                    <a:gd name="connsiteY261" fmla="*/ 103279 h 217530"/>
                    <a:gd name="connsiteX262" fmla="*/ 193040 w 198137"/>
                    <a:gd name="connsiteY262" fmla="*/ 102836 h 217530"/>
                    <a:gd name="connsiteX263" fmla="*/ 193262 w 198137"/>
                    <a:gd name="connsiteY263" fmla="*/ 102504 h 217530"/>
                    <a:gd name="connsiteX264" fmla="*/ 193373 w 198137"/>
                    <a:gd name="connsiteY264" fmla="*/ 102171 h 217530"/>
                    <a:gd name="connsiteX265" fmla="*/ 193927 w 198137"/>
                    <a:gd name="connsiteY265" fmla="*/ 99069 h 217530"/>
                    <a:gd name="connsiteX266" fmla="*/ 193927 w 198137"/>
                    <a:gd name="connsiteY266" fmla="*/ 98625 h 217530"/>
                    <a:gd name="connsiteX267" fmla="*/ 195035 w 198137"/>
                    <a:gd name="connsiteY267" fmla="*/ 97739 h 217530"/>
                    <a:gd name="connsiteX268" fmla="*/ 196364 w 198137"/>
                    <a:gd name="connsiteY268" fmla="*/ 97185 h 217530"/>
                    <a:gd name="connsiteX269" fmla="*/ 197584 w 198137"/>
                    <a:gd name="connsiteY269" fmla="*/ 96299 h 217530"/>
                    <a:gd name="connsiteX270" fmla="*/ 198138 w 198137"/>
                    <a:gd name="connsiteY270" fmla="*/ 94968 h 217530"/>
                    <a:gd name="connsiteX271" fmla="*/ 197251 w 198137"/>
                    <a:gd name="connsiteY271" fmla="*/ 91644 h 217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</a:cxnLst>
                  <a:rect l="l" t="t" r="r" b="b"/>
                  <a:pathLst>
                    <a:path w="198137" h="217530">
                      <a:moveTo>
                        <a:pt x="197251" y="91644"/>
                      </a:moveTo>
                      <a:lnTo>
                        <a:pt x="194924" y="90093"/>
                      </a:lnTo>
                      <a:lnTo>
                        <a:pt x="194370" y="89649"/>
                      </a:lnTo>
                      <a:lnTo>
                        <a:pt x="190935" y="88873"/>
                      </a:lnTo>
                      <a:lnTo>
                        <a:pt x="188497" y="88984"/>
                      </a:lnTo>
                      <a:lnTo>
                        <a:pt x="183621" y="91201"/>
                      </a:lnTo>
                      <a:lnTo>
                        <a:pt x="181959" y="91201"/>
                      </a:lnTo>
                      <a:lnTo>
                        <a:pt x="180075" y="89982"/>
                      </a:lnTo>
                      <a:lnTo>
                        <a:pt x="176418" y="85327"/>
                      </a:lnTo>
                      <a:lnTo>
                        <a:pt x="174645" y="83887"/>
                      </a:lnTo>
                      <a:lnTo>
                        <a:pt x="172096" y="83001"/>
                      </a:lnTo>
                      <a:lnTo>
                        <a:pt x="160682" y="81338"/>
                      </a:lnTo>
                      <a:lnTo>
                        <a:pt x="157912" y="81449"/>
                      </a:lnTo>
                      <a:lnTo>
                        <a:pt x="156582" y="81560"/>
                      </a:lnTo>
                      <a:lnTo>
                        <a:pt x="154698" y="80895"/>
                      </a:lnTo>
                      <a:lnTo>
                        <a:pt x="153479" y="80119"/>
                      </a:lnTo>
                      <a:lnTo>
                        <a:pt x="153590" y="79676"/>
                      </a:lnTo>
                      <a:lnTo>
                        <a:pt x="154144" y="79233"/>
                      </a:lnTo>
                      <a:lnTo>
                        <a:pt x="154477" y="78457"/>
                      </a:lnTo>
                      <a:lnTo>
                        <a:pt x="154920" y="76130"/>
                      </a:lnTo>
                      <a:lnTo>
                        <a:pt x="156360" y="70921"/>
                      </a:lnTo>
                      <a:lnTo>
                        <a:pt x="156914" y="68373"/>
                      </a:lnTo>
                      <a:lnTo>
                        <a:pt x="156914" y="65159"/>
                      </a:lnTo>
                      <a:lnTo>
                        <a:pt x="156914" y="64273"/>
                      </a:lnTo>
                      <a:lnTo>
                        <a:pt x="155806" y="63164"/>
                      </a:lnTo>
                      <a:lnTo>
                        <a:pt x="153479" y="63054"/>
                      </a:lnTo>
                      <a:lnTo>
                        <a:pt x="149933" y="62167"/>
                      </a:lnTo>
                      <a:lnTo>
                        <a:pt x="148714" y="61502"/>
                      </a:lnTo>
                      <a:lnTo>
                        <a:pt x="146498" y="59619"/>
                      </a:lnTo>
                      <a:lnTo>
                        <a:pt x="145279" y="58843"/>
                      </a:lnTo>
                      <a:lnTo>
                        <a:pt x="144060" y="58510"/>
                      </a:lnTo>
                      <a:lnTo>
                        <a:pt x="141401" y="58621"/>
                      </a:lnTo>
                      <a:lnTo>
                        <a:pt x="140181" y="58178"/>
                      </a:lnTo>
                      <a:lnTo>
                        <a:pt x="136968" y="54521"/>
                      </a:lnTo>
                      <a:lnTo>
                        <a:pt x="136303" y="49645"/>
                      </a:lnTo>
                      <a:lnTo>
                        <a:pt x="136081" y="44769"/>
                      </a:lnTo>
                      <a:lnTo>
                        <a:pt x="134419" y="41334"/>
                      </a:lnTo>
                      <a:lnTo>
                        <a:pt x="132424" y="41001"/>
                      </a:lnTo>
                      <a:lnTo>
                        <a:pt x="130984" y="42221"/>
                      </a:lnTo>
                      <a:lnTo>
                        <a:pt x="129321" y="42996"/>
                      </a:lnTo>
                      <a:lnTo>
                        <a:pt x="127327" y="41888"/>
                      </a:lnTo>
                      <a:lnTo>
                        <a:pt x="126440" y="39782"/>
                      </a:lnTo>
                      <a:lnTo>
                        <a:pt x="124667" y="31693"/>
                      </a:lnTo>
                      <a:lnTo>
                        <a:pt x="122894" y="28147"/>
                      </a:lnTo>
                      <a:lnTo>
                        <a:pt x="121121" y="26706"/>
                      </a:lnTo>
                      <a:lnTo>
                        <a:pt x="113475" y="26263"/>
                      </a:lnTo>
                      <a:lnTo>
                        <a:pt x="111147" y="25376"/>
                      </a:lnTo>
                      <a:lnTo>
                        <a:pt x="109818" y="24601"/>
                      </a:lnTo>
                      <a:lnTo>
                        <a:pt x="100731" y="19282"/>
                      </a:lnTo>
                      <a:lnTo>
                        <a:pt x="92309" y="14406"/>
                      </a:lnTo>
                      <a:lnTo>
                        <a:pt x="91534" y="13076"/>
                      </a:lnTo>
                      <a:lnTo>
                        <a:pt x="91977" y="12965"/>
                      </a:lnTo>
                      <a:lnTo>
                        <a:pt x="92309" y="10971"/>
                      </a:lnTo>
                      <a:lnTo>
                        <a:pt x="92531" y="8754"/>
                      </a:lnTo>
                      <a:lnTo>
                        <a:pt x="92420" y="7867"/>
                      </a:lnTo>
                      <a:lnTo>
                        <a:pt x="93750" y="6760"/>
                      </a:lnTo>
                      <a:lnTo>
                        <a:pt x="94858" y="7092"/>
                      </a:lnTo>
                      <a:lnTo>
                        <a:pt x="95301" y="7092"/>
                      </a:lnTo>
                      <a:lnTo>
                        <a:pt x="94193" y="4876"/>
                      </a:lnTo>
                      <a:lnTo>
                        <a:pt x="93417" y="3878"/>
                      </a:lnTo>
                      <a:lnTo>
                        <a:pt x="92309" y="2659"/>
                      </a:lnTo>
                      <a:lnTo>
                        <a:pt x="90093" y="886"/>
                      </a:lnTo>
                      <a:lnTo>
                        <a:pt x="88984" y="554"/>
                      </a:lnTo>
                      <a:lnTo>
                        <a:pt x="87323" y="0"/>
                      </a:lnTo>
                      <a:lnTo>
                        <a:pt x="84441" y="332"/>
                      </a:lnTo>
                      <a:lnTo>
                        <a:pt x="81782" y="1551"/>
                      </a:lnTo>
                      <a:lnTo>
                        <a:pt x="72806" y="8311"/>
                      </a:lnTo>
                      <a:lnTo>
                        <a:pt x="70367" y="9308"/>
                      </a:lnTo>
                      <a:lnTo>
                        <a:pt x="66600" y="9419"/>
                      </a:lnTo>
                      <a:lnTo>
                        <a:pt x="65713" y="10084"/>
                      </a:lnTo>
                      <a:lnTo>
                        <a:pt x="64938" y="12078"/>
                      </a:lnTo>
                      <a:lnTo>
                        <a:pt x="65270" y="13852"/>
                      </a:lnTo>
                      <a:lnTo>
                        <a:pt x="66600" y="16733"/>
                      </a:lnTo>
                      <a:lnTo>
                        <a:pt x="67597" y="20058"/>
                      </a:lnTo>
                      <a:lnTo>
                        <a:pt x="68262" y="21608"/>
                      </a:lnTo>
                      <a:lnTo>
                        <a:pt x="68927" y="22606"/>
                      </a:lnTo>
                      <a:lnTo>
                        <a:pt x="69924" y="22938"/>
                      </a:lnTo>
                      <a:lnTo>
                        <a:pt x="71143" y="22717"/>
                      </a:lnTo>
                      <a:lnTo>
                        <a:pt x="72252" y="22828"/>
                      </a:lnTo>
                      <a:lnTo>
                        <a:pt x="73138" y="23714"/>
                      </a:lnTo>
                      <a:lnTo>
                        <a:pt x="72584" y="27482"/>
                      </a:lnTo>
                      <a:lnTo>
                        <a:pt x="70257" y="32690"/>
                      </a:lnTo>
                      <a:lnTo>
                        <a:pt x="67265" y="37345"/>
                      </a:lnTo>
                      <a:lnTo>
                        <a:pt x="64827" y="39671"/>
                      </a:lnTo>
                      <a:lnTo>
                        <a:pt x="63497" y="39671"/>
                      </a:lnTo>
                      <a:lnTo>
                        <a:pt x="62167" y="39228"/>
                      </a:lnTo>
                      <a:lnTo>
                        <a:pt x="60948" y="39228"/>
                      </a:lnTo>
                      <a:lnTo>
                        <a:pt x="59951" y="40336"/>
                      </a:lnTo>
                      <a:lnTo>
                        <a:pt x="58843" y="42664"/>
                      </a:lnTo>
                      <a:lnTo>
                        <a:pt x="58289" y="43661"/>
                      </a:lnTo>
                      <a:lnTo>
                        <a:pt x="57402" y="44547"/>
                      </a:lnTo>
                      <a:lnTo>
                        <a:pt x="55186" y="45323"/>
                      </a:lnTo>
                      <a:lnTo>
                        <a:pt x="53191" y="45323"/>
                      </a:lnTo>
                      <a:lnTo>
                        <a:pt x="51197" y="45877"/>
                      </a:lnTo>
                      <a:lnTo>
                        <a:pt x="49313" y="48426"/>
                      </a:lnTo>
                      <a:lnTo>
                        <a:pt x="48315" y="52748"/>
                      </a:lnTo>
                      <a:lnTo>
                        <a:pt x="50199" y="54743"/>
                      </a:lnTo>
                      <a:lnTo>
                        <a:pt x="52637" y="56294"/>
                      </a:lnTo>
                      <a:lnTo>
                        <a:pt x="53302" y="58067"/>
                      </a:lnTo>
                      <a:lnTo>
                        <a:pt x="53745" y="59619"/>
                      </a:lnTo>
                      <a:lnTo>
                        <a:pt x="51197" y="63054"/>
                      </a:lnTo>
                      <a:lnTo>
                        <a:pt x="45767" y="65270"/>
                      </a:lnTo>
                      <a:lnTo>
                        <a:pt x="36347" y="67375"/>
                      </a:lnTo>
                      <a:lnTo>
                        <a:pt x="27261" y="68927"/>
                      </a:lnTo>
                      <a:lnTo>
                        <a:pt x="22828" y="70478"/>
                      </a:lnTo>
                      <a:lnTo>
                        <a:pt x="21941" y="71143"/>
                      </a:lnTo>
                      <a:lnTo>
                        <a:pt x="20944" y="72805"/>
                      </a:lnTo>
                      <a:lnTo>
                        <a:pt x="20833" y="74357"/>
                      </a:lnTo>
                      <a:lnTo>
                        <a:pt x="21055" y="75686"/>
                      </a:lnTo>
                      <a:lnTo>
                        <a:pt x="20833" y="77238"/>
                      </a:lnTo>
                      <a:lnTo>
                        <a:pt x="18063" y="80451"/>
                      </a:lnTo>
                      <a:lnTo>
                        <a:pt x="14184" y="79233"/>
                      </a:lnTo>
                      <a:lnTo>
                        <a:pt x="9973" y="76684"/>
                      </a:lnTo>
                      <a:lnTo>
                        <a:pt x="5873" y="75686"/>
                      </a:lnTo>
                      <a:lnTo>
                        <a:pt x="4654" y="76241"/>
                      </a:lnTo>
                      <a:lnTo>
                        <a:pt x="3546" y="77127"/>
                      </a:lnTo>
                      <a:lnTo>
                        <a:pt x="1219" y="79011"/>
                      </a:lnTo>
                      <a:lnTo>
                        <a:pt x="222" y="80341"/>
                      </a:lnTo>
                      <a:lnTo>
                        <a:pt x="0" y="83333"/>
                      </a:lnTo>
                      <a:lnTo>
                        <a:pt x="1330" y="85660"/>
                      </a:lnTo>
                      <a:lnTo>
                        <a:pt x="1441" y="85771"/>
                      </a:lnTo>
                      <a:lnTo>
                        <a:pt x="7978" y="91977"/>
                      </a:lnTo>
                      <a:lnTo>
                        <a:pt x="8754" y="93638"/>
                      </a:lnTo>
                      <a:lnTo>
                        <a:pt x="8976" y="94193"/>
                      </a:lnTo>
                      <a:lnTo>
                        <a:pt x="7535" y="98071"/>
                      </a:lnTo>
                      <a:lnTo>
                        <a:pt x="6206" y="100620"/>
                      </a:lnTo>
                      <a:lnTo>
                        <a:pt x="5873" y="101839"/>
                      </a:lnTo>
                      <a:lnTo>
                        <a:pt x="5763" y="104277"/>
                      </a:lnTo>
                      <a:lnTo>
                        <a:pt x="6095" y="106493"/>
                      </a:lnTo>
                      <a:lnTo>
                        <a:pt x="5984" y="108488"/>
                      </a:lnTo>
                      <a:lnTo>
                        <a:pt x="4654" y="110483"/>
                      </a:lnTo>
                      <a:lnTo>
                        <a:pt x="6981" y="113031"/>
                      </a:lnTo>
                      <a:lnTo>
                        <a:pt x="12633" y="116134"/>
                      </a:lnTo>
                      <a:lnTo>
                        <a:pt x="14517" y="118572"/>
                      </a:lnTo>
                      <a:lnTo>
                        <a:pt x="14517" y="118572"/>
                      </a:lnTo>
                      <a:lnTo>
                        <a:pt x="14517" y="118572"/>
                      </a:lnTo>
                      <a:lnTo>
                        <a:pt x="14517" y="118683"/>
                      </a:lnTo>
                      <a:lnTo>
                        <a:pt x="14517" y="118683"/>
                      </a:lnTo>
                      <a:lnTo>
                        <a:pt x="17730" y="126329"/>
                      </a:lnTo>
                      <a:lnTo>
                        <a:pt x="18395" y="127216"/>
                      </a:lnTo>
                      <a:lnTo>
                        <a:pt x="19836" y="128656"/>
                      </a:lnTo>
                      <a:lnTo>
                        <a:pt x="20501" y="129875"/>
                      </a:lnTo>
                      <a:lnTo>
                        <a:pt x="20390" y="131094"/>
                      </a:lnTo>
                      <a:lnTo>
                        <a:pt x="19282" y="132868"/>
                      </a:lnTo>
                      <a:lnTo>
                        <a:pt x="19060" y="133864"/>
                      </a:lnTo>
                      <a:lnTo>
                        <a:pt x="19615" y="134862"/>
                      </a:lnTo>
                      <a:lnTo>
                        <a:pt x="21387" y="136414"/>
                      </a:lnTo>
                      <a:lnTo>
                        <a:pt x="22052" y="137300"/>
                      </a:lnTo>
                      <a:lnTo>
                        <a:pt x="22274" y="138519"/>
                      </a:lnTo>
                      <a:lnTo>
                        <a:pt x="22163" y="140514"/>
                      </a:lnTo>
                      <a:lnTo>
                        <a:pt x="22274" y="141622"/>
                      </a:lnTo>
                      <a:lnTo>
                        <a:pt x="23271" y="144170"/>
                      </a:lnTo>
                      <a:lnTo>
                        <a:pt x="24158" y="145168"/>
                      </a:lnTo>
                      <a:lnTo>
                        <a:pt x="25598" y="145390"/>
                      </a:lnTo>
                      <a:lnTo>
                        <a:pt x="33245" y="145168"/>
                      </a:lnTo>
                      <a:lnTo>
                        <a:pt x="35017" y="145501"/>
                      </a:lnTo>
                      <a:lnTo>
                        <a:pt x="49091" y="155806"/>
                      </a:lnTo>
                      <a:lnTo>
                        <a:pt x="50975" y="157801"/>
                      </a:lnTo>
                      <a:lnTo>
                        <a:pt x="51862" y="158798"/>
                      </a:lnTo>
                      <a:lnTo>
                        <a:pt x="53967" y="161790"/>
                      </a:lnTo>
                      <a:lnTo>
                        <a:pt x="58289" y="171099"/>
                      </a:lnTo>
                      <a:lnTo>
                        <a:pt x="59508" y="175088"/>
                      </a:lnTo>
                      <a:lnTo>
                        <a:pt x="59840" y="177859"/>
                      </a:lnTo>
                      <a:lnTo>
                        <a:pt x="59840" y="182734"/>
                      </a:lnTo>
                      <a:lnTo>
                        <a:pt x="60505" y="185505"/>
                      </a:lnTo>
                      <a:lnTo>
                        <a:pt x="64051" y="194924"/>
                      </a:lnTo>
                      <a:lnTo>
                        <a:pt x="64606" y="197916"/>
                      </a:lnTo>
                      <a:lnTo>
                        <a:pt x="65159" y="199911"/>
                      </a:lnTo>
                      <a:lnTo>
                        <a:pt x="65159" y="201794"/>
                      </a:lnTo>
                      <a:lnTo>
                        <a:pt x="63941" y="204565"/>
                      </a:lnTo>
                      <a:lnTo>
                        <a:pt x="63054" y="205784"/>
                      </a:lnTo>
                      <a:lnTo>
                        <a:pt x="62278" y="206449"/>
                      </a:lnTo>
                      <a:lnTo>
                        <a:pt x="61502" y="207224"/>
                      </a:lnTo>
                      <a:lnTo>
                        <a:pt x="61059" y="209109"/>
                      </a:lnTo>
                      <a:lnTo>
                        <a:pt x="61059" y="210216"/>
                      </a:lnTo>
                      <a:lnTo>
                        <a:pt x="61613" y="212100"/>
                      </a:lnTo>
                      <a:lnTo>
                        <a:pt x="61502" y="213209"/>
                      </a:lnTo>
                      <a:lnTo>
                        <a:pt x="64162" y="215979"/>
                      </a:lnTo>
                      <a:lnTo>
                        <a:pt x="65492" y="216644"/>
                      </a:lnTo>
                      <a:lnTo>
                        <a:pt x="67376" y="216644"/>
                      </a:lnTo>
                      <a:lnTo>
                        <a:pt x="68262" y="215868"/>
                      </a:lnTo>
                      <a:lnTo>
                        <a:pt x="69481" y="213541"/>
                      </a:lnTo>
                      <a:lnTo>
                        <a:pt x="70146" y="213098"/>
                      </a:lnTo>
                      <a:lnTo>
                        <a:pt x="71254" y="213763"/>
                      </a:lnTo>
                      <a:lnTo>
                        <a:pt x="73360" y="216755"/>
                      </a:lnTo>
                      <a:lnTo>
                        <a:pt x="74468" y="217531"/>
                      </a:lnTo>
                      <a:lnTo>
                        <a:pt x="76906" y="216755"/>
                      </a:lnTo>
                      <a:lnTo>
                        <a:pt x="78236" y="215314"/>
                      </a:lnTo>
                      <a:lnTo>
                        <a:pt x="79233" y="214206"/>
                      </a:lnTo>
                      <a:lnTo>
                        <a:pt x="81117" y="210881"/>
                      </a:lnTo>
                      <a:lnTo>
                        <a:pt x="82336" y="208111"/>
                      </a:lnTo>
                      <a:lnTo>
                        <a:pt x="82336" y="207557"/>
                      </a:lnTo>
                      <a:lnTo>
                        <a:pt x="82779" y="204454"/>
                      </a:lnTo>
                      <a:lnTo>
                        <a:pt x="82447" y="203013"/>
                      </a:lnTo>
                      <a:lnTo>
                        <a:pt x="81338" y="198359"/>
                      </a:lnTo>
                      <a:lnTo>
                        <a:pt x="81449" y="194924"/>
                      </a:lnTo>
                      <a:lnTo>
                        <a:pt x="82890" y="187388"/>
                      </a:lnTo>
                      <a:lnTo>
                        <a:pt x="83998" y="184175"/>
                      </a:lnTo>
                      <a:lnTo>
                        <a:pt x="86214" y="181405"/>
                      </a:lnTo>
                      <a:lnTo>
                        <a:pt x="89095" y="179742"/>
                      </a:lnTo>
                      <a:lnTo>
                        <a:pt x="99734" y="176196"/>
                      </a:lnTo>
                      <a:lnTo>
                        <a:pt x="107823" y="173426"/>
                      </a:lnTo>
                      <a:lnTo>
                        <a:pt x="111037" y="172318"/>
                      </a:lnTo>
                      <a:lnTo>
                        <a:pt x="113918" y="170877"/>
                      </a:lnTo>
                      <a:lnTo>
                        <a:pt x="115248" y="169547"/>
                      </a:lnTo>
                      <a:lnTo>
                        <a:pt x="119016" y="165779"/>
                      </a:lnTo>
                      <a:lnTo>
                        <a:pt x="121786" y="164118"/>
                      </a:lnTo>
                      <a:lnTo>
                        <a:pt x="122673" y="164118"/>
                      </a:lnTo>
                      <a:lnTo>
                        <a:pt x="123448" y="164339"/>
                      </a:lnTo>
                      <a:lnTo>
                        <a:pt x="124889" y="165114"/>
                      </a:lnTo>
                      <a:lnTo>
                        <a:pt x="129210" y="168439"/>
                      </a:lnTo>
                      <a:lnTo>
                        <a:pt x="133200" y="172429"/>
                      </a:lnTo>
                      <a:lnTo>
                        <a:pt x="135084" y="175531"/>
                      </a:lnTo>
                      <a:lnTo>
                        <a:pt x="136192" y="177637"/>
                      </a:lnTo>
                      <a:lnTo>
                        <a:pt x="136636" y="178080"/>
                      </a:lnTo>
                      <a:lnTo>
                        <a:pt x="137522" y="179077"/>
                      </a:lnTo>
                      <a:lnTo>
                        <a:pt x="138408" y="179299"/>
                      </a:lnTo>
                      <a:lnTo>
                        <a:pt x="143284" y="180296"/>
                      </a:lnTo>
                      <a:lnTo>
                        <a:pt x="144503" y="179964"/>
                      </a:lnTo>
                      <a:lnTo>
                        <a:pt x="144725" y="178966"/>
                      </a:lnTo>
                      <a:lnTo>
                        <a:pt x="144725" y="178634"/>
                      </a:lnTo>
                      <a:lnTo>
                        <a:pt x="144614" y="175531"/>
                      </a:lnTo>
                      <a:lnTo>
                        <a:pt x="144503" y="174201"/>
                      </a:lnTo>
                      <a:lnTo>
                        <a:pt x="144171" y="173426"/>
                      </a:lnTo>
                      <a:lnTo>
                        <a:pt x="143838" y="172539"/>
                      </a:lnTo>
                      <a:lnTo>
                        <a:pt x="144060" y="171209"/>
                      </a:lnTo>
                      <a:lnTo>
                        <a:pt x="150709" y="161014"/>
                      </a:lnTo>
                      <a:lnTo>
                        <a:pt x="151484" y="160350"/>
                      </a:lnTo>
                      <a:lnTo>
                        <a:pt x="152149" y="159796"/>
                      </a:lnTo>
                      <a:lnTo>
                        <a:pt x="154144" y="159685"/>
                      </a:lnTo>
                      <a:lnTo>
                        <a:pt x="158134" y="161125"/>
                      </a:lnTo>
                      <a:lnTo>
                        <a:pt x="159353" y="161014"/>
                      </a:lnTo>
                      <a:lnTo>
                        <a:pt x="159242" y="160017"/>
                      </a:lnTo>
                      <a:lnTo>
                        <a:pt x="158355" y="158687"/>
                      </a:lnTo>
                      <a:lnTo>
                        <a:pt x="158244" y="157357"/>
                      </a:lnTo>
                      <a:lnTo>
                        <a:pt x="160017" y="156360"/>
                      </a:lnTo>
                      <a:lnTo>
                        <a:pt x="161347" y="156692"/>
                      </a:lnTo>
                      <a:lnTo>
                        <a:pt x="162455" y="157801"/>
                      </a:lnTo>
                      <a:lnTo>
                        <a:pt x="163564" y="158133"/>
                      </a:lnTo>
                      <a:lnTo>
                        <a:pt x="164118" y="157468"/>
                      </a:lnTo>
                      <a:lnTo>
                        <a:pt x="165225" y="156138"/>
                      </a:lnTo>
                      <a:lnTo>
                        <a:pt x="167220" y="157579"/>
                      </a:lnTo>
                      <a:lnTo>
                        <a:pt x="169547" y="157468"/>
                      </a:lnTo>
                      <a:lnTo>
                        <a:pt x="174312" y="156249"/>
                      </a:lnTo>
                      <a:lnTo>
                        <a:pt x="174534" y="156360"/>
                      </a:lnTo>
                      <a:lnTo>
                        <a:pt x="173426" y="152149"/>
                      </a:lnTo>
                      <a:lnTo>
                        <a:pt x="168993" y="145501"/>
                      </a:lnTo>
                      <a:lnTo>
                        <a:pt x="169104" y="141844"/>
                      </a:lnTo>
                      <a:lnTo>
                        <a:pt x="171542" y="139294"/>
                      </a:lnTo>
                      <a:lnTo>
                        <a:pt x="178191" y="137189"/>
                      </a:lnTo>
                      <a:lnTo>
                        <a:pt x="180629" y="134973"/>
                      </a:lnTo>
                      <a:lnTo>
                        <a:pt x="181072" y="132646"/>
                      </a:lnTo>
                      <a:lnTo>
                        <a:pt x="180518" y="127770"/>
                      </a:lnTo>
                      <a:lnTo>
                        <a:pt x="180740" y="125442"/>
                      </a:lnTo>
                      <a:lnTo>
                        <a:pt x="181737" y="123670"/>
                      </a:lnTo>
                      <a:lnTo>
                        <a:pt x="186281" y="119127"/>
                      </a:lnTo>
                      <a:lnTo>
                        <a:pt x="191932" y="109818"/>
                      </a:lnTo>
                      <a:lnTo>
                        <a:pt x="193040" y="106272"/>
                      </a:lnTo>
                      <a:lnTo>
                        <a:pt x="192929" y="105718"/>
                      </a:lnTo>
                      <a:lnTo>
                        <a:pt x="192153" y="104388"/>
                      </a:lnTo>
                      <a:lnTo>
                        <a:pt x="192043" y="103723"/>
                      </a:lnTo>
                      <a:lnTo>
                        <a:pt x="192264" y="103279"/>
                      </a:lnTo>
                      <a:lnTo>
                        <a:pt x="193040" y="102836"/>
                      </a:lnTo>
                      <a:lnTo>
                        <a:pt x="193262" y="102504"/>
                      </a:lnTo>
                      <a:lnTo>
                        <a:pt x="193373" y="102171"/>
                      </a:lnTo>
                      <a:lnTo>
                        <a:pt x="193927" y="99069"/>
                      </a:lnTo>
                      <a:lnTo>
                        <a:pt x="193927" y="98625"/>
                      </a:lnTo>
                      <a:lnTo>
                        <a:pt x="195035" y="97739"/>
                      </a:lnTo>
                      <a:lnTo>
                        <a:pt x="196364" y="97185"/>
                      </a:lnTo>
                      <a:lnTo>
                        <a:pt x="197584" y="96299"/>
                      </a:lnTo>
                      <a:lnTo>
                        <a:pt x="198138" y="94968"/>
                      </a:lnTo>
                      <a:lnTo>
                        <a:pt x="197251" y="91644"/>
                      </a:lnTo>
                      <a:close/>
                    </a:path>
                  </a:pathLst>
                </a:custGeom>
                <a:solidFill>
                  <a:srgbClr val="F4E3D4"/>
                </a:solidFill>
                <a:ln w="110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756D73C3-9A92-DE25-C05B-A6670A2E801A}"/>
                    </a:ext>
                  </a:extLst>
                </p:cNvPr>
                <p:cNvSpPr/>
                <p:nvPr/>
              </p:nvSpPr>
              <p:spPr>
                <a:xfrm>
                  <a:off x="8968325" y="4771637"/>
                  <a:ext cx="198137" cy="217530"/>
                </a:xfrm>
                <a:custGeom>
                  <a:avLst/>
                  <a:gdLst>
                    <a:gd name="connsiteX0" fmla="*/ 197251 w 198137"/>
                    <a:gd name="connsiteY0" fmla="*/ 91644 h 217530"/>
                    <a:gd name="connsiteX1" fmla="*/ 194924 w 198137"/>
                    <a:gd name="connsiteY1" fmla="*/ 90093 h 217530"/>
                    <a:gd name="connsiteX2" fmla="*/ 194370 w 198137"/>
                    <a:gd name="connsiteY2" fmla="*/ 89649 h 217530"/>
                    <a:gd name="connsiteX3" fmla="*/ 190935 w 198137"/>
                    <a:gd name="connsiteY3" fmla="*/ 88873 h 217530"/>
                    <a:gd name="connsiteX4" fmla="*/ 188497 w 198137"/>
                    <a:gd name="connsiteY4" fmla="*/ 88984 h 217530"/>
                    <a:gd name="connsiteX5" fmla="*/ 183621 w 198137"/>
                    <a:gd name="connsiteY5" fmla="*/ 91201 h 217530"/>
                    <a:gd name="connsiteX6" fmla="*/ 181959 w 198137"/>
                    <a:gd name="connsiteY6" fmla="*/ 91201 h 217530"/>
                    <a:gd name="connsiteX7" fmla="*/ 180075 w 198137"/>
                    <a:gd name="connsiteY7" fmla="*/ 89982 h 217530"/>
                    <a:gd name="connsiteX8" fmla="*/ 176418 w 198137"/>
                    <a:gd name="connsiteY8" fmla="*/ 85327 h 217530"/>
                    <a:gd name="connsiteX9" fmla="*/ 174645 w 198137"/>
                    <a:gd name="connsiteY9" fmla="*/ 83887 h 217530"/>
                    <a:gd name="connsiteX10" fmla="*/ 172096 w 198137"/>
                    <a:gd name="connsiteY10" fmla="*/ 83001 h 217530"/>
                    <a:gd name="connsiteX11" fmla="*/ 160682 w 198137"/>
                    <a:gd name="connsiteY11" fmla="*/ 81338 h 217530"/>
                    <a:gd name="connsiteX12" fmla="*/ 157912 w 198137"/>
                    <a:gd name="connsiteY12" fmla="*/ 81449 h 217530"/>
                    <a:gd name="connsiteX13" fmla="*/ 156582 w 198137"/>
                    <a:gd name="connsiteY13" fmla="*/ 81560 h 217530"/>
                    <a:gd name="connsiteX14" fmla="*/ 154698 w 198137"/>
                    <a:gd name="connsiteY14" fmla="*/ 80895 h 217530"/>
                    <a:gd name="connsiteX15" fmla="*/ 153479 w 198137"/>
                    <a:gd name="connsiteY15" fmla="*/ 80119 h 217530"/>
                    <a:gd name="connsiteX16" fmla="*/ 153590 w 198137"/>
                    <a:gd name="connsiteY16" fmla="*/ 79676 h 217530"/>
                    <a:gd name="connsiteX17" fmla="*/ 154144 w 198137"/>
                    <a:gd name="connsiteY17" fmla="*/ 79233 h 217530"/>
                    <a:gd name="connsiteX18" fmla="*/ 154477 w 198137"/>
                    <a:gd name="connsiteY18" fmla="*/ 78457 h 217530"/>
                    <a:gd name="connsiteX19" fmla="*/ 154920 w 198137"/>
                    <a:gd name="connsiteY19" fmla="*/ 76130 h 217530"/>
                    <a:gd name="connsiteX20" fmla="*/ 156360 w 198137"/>
                    <a:gd name="connsiteY20" fmla="*/ 70921 h 217530"/>
                    <a:gd name="connsiteX21" fmla="*/ 156914 w 198137"/>
                    <a:gd name="connsiteY21" fmla="*/ 68373 h 217530"/>
                    <a:gd name="connsiteX22" fmla="*/ 156914 w 198137"/>
                    <a:gd name="connsiteY22" fmla="*/ 65159 h 217530"/>
                    <a:gd name="connsiteX23" fmla="*/ 156914 w 198137"/>
                    <a:gd name="connsiteY23" fmla="*/ 64273 h 217530"/>
                    <a:gd name="connsiteX24" fmla="*/ 155806 w 198137"/>
                    <a:gd name="connsiteY24" fmla="*/ 63164 h 217530"/>
                    <a:gd name="connsiteX25" fmla="*/ 153479 w 198137"/>
                    <a:gd name="connsiteY25" fmla="*/ 63054 h 217530"/>
                    <a:gd name="connsiteX26" fmla="*/ 149933 w 198137"/>
                    <a:gd name="connsiteY26" fmla="*/ 62167 h 217530"/>
                    <a:gd name="connsiteX27" fmla="*/ 148714 w 198137"/>
                    <a:gd name="connsiteY27" fmla="*/ 61502 h 217530"/>
                    <a:gd name="connsiteX28" fmla="*/ 146498 w 198137"/>
                    <a:gd name="connsiteY28" fmla="*/ 59619 h 217530"/>
                    <a:gd name="connsiteX29" fmla="*/ 145279 w 198137"/>
                    <a:gd name="connsiteY29" fmla="*/ 58843 h 217530"/>
                    <a:gd name="connsiteX30" fmla="*/ 144060 w 198137"/>
                    <a:gd name="connsiteY30" fmla="*/ 58510 h 217530"/>
                    <a:gd name="connsiteX31" fmla="*/ 141401 w 198137"/>
                    <a:gd name="connsiteY31" fmla="*/ 58621 h 217530"/>
                    <a:gd name="connsiteX32" fmla="*/ 140181 w 198137"/>
                    <a:gd name="connsiteY32" fmla="*/ 58178 h 217530"/>
                    <a:gd name="connsiteX33" fmla="*/ 136968 w 198137"/>
                    <a:gd name="connsiteY33" fmla="*/ 54521 h 217530"/>
                    <a:gd name="connsiteX34" fmla="*/ 136303 w 198137"/>
                    <a:gd name="connsiteY34" fmla="*/ 49645 h 217530"/>
                    <a:gd name="connsiteX35" fmla="*/ 136081 w 198137"/>
                    <a:gd name="connsiteY35" fmla="*/ 44769 h 217530"/>
                    <a:gd name="connsiteX36" fmla="*/ 134419 w 198137"/>
                    <a:gd name="connsiteY36" fmla="*/ 41334 h 217530"/>
                    <a:gd name="connsiteX37" fmla="*/ 132424 w 198137"/>
                    <a:gd name="connsiteY37" fmla="*/ 41001 h 217530"/>
                    <a:gd name="connsiteX38" fmla="*/ 130984 w 198137"/>
                    <a:gd name="connsiteY38" fmla="*/ 42221 h 217530"/>
                    <a:gd name="connsiteX39" fmla="*/ 129321 w 198137"/>
                    <a:gd name="connsiteY39" fmla="*/ 42996 h 217530"/>
                    <a:gd name="connsiteX40" fmla="*/ 127327 w 198137"/>
                    <a:gd name="connsiteY40" fmla="*/ 41888 h 217530"/>
                    <a:gd name="connsiteX41" fmla="*/ 126440 w 198137"/>
                    <a:gd name="connsiteY41" fmla="*/ 39782 h 217530"/>
                    <a:gd name="connsiteX42" fmla="*/ 124667 w 198137"/>
                    <a:gd name="connsiteY42" fmla="*/ 31693 h 217530"/>
                    <a:gd name="connsiteX43" fmla="*/ 122894 w 198137"/>
                    <a:gd name="connsiteY43" fmla="*/ 28147 h 217530"/>
                    <a:gd name="connsiteX44" fmla="*/ 121121 w 198137"/>
                    <a:gd name="connsiteY44" fmla="*/ 26706 h 217530"/>
                    <a:gd name="connsiteX45" fmla="*/ 113475 w 198137"/>
                    <a:gd name="connsiteY45" fmla="*/ 26263 h 217530"/>
                    <a:gd name="connsiteX46" fmla="*/ 111147 w 198137"/>
                    <a:gd name="connsiteY46" fmla="*/ 25376 h 217530"/>
                    <a:gd name="connsiteX47" fmla="*/ 109818 w 198137"/>
                    <a:gd name="connsiteY47" fmla="*/ 24601 h 217530"/>
                    <a:gd name="connsiteX48" fmla="*/ 100731 w 198137"/>
                    <a:gd name="connsiteY48" fmla="*/ 19282 h 217530"/>
                    <a:gd name="connsiteX49" fmla="*/ 92309 w 198137"/>
                    <a:gd name="connsiteY49" fmla="*/ 14406 h 217530"/>
                    <a:gd name="connsiteX50" fmla="*/ 91534 w 198137"/>
                    <a:gd name="connsiteY50" fmla="*/ 13076 h 217530"/>
                    <a:gd name="connsiteX51" fmla="*/ 91977 w 198137"/>
                    <a:gd name="connsiteY51" fmla="*/ 12965 h 217530"/>
                    <a:gd name="connsiteX52" fmla="*/ 92309 w 198137"/>
                    <a:gd name="connsiteY52" fmla="*/ 10971 h 217530"/>
                    <a:gd name="connsiteX53" fmla="*/ 92531 w 198137"/>
                    <a:gd name="connsiteY53" fmla="*/ 8754 h 217530"/>
                    <a:gd name="connsiteX54" fmla="*/ 92420 w 198137"/>
                    <a:gd name="connsiteY54" fmla="*/ 7867 h 217530"/>
                    <a:gd name="connsiteX55" fmla="*/ 93750 w 198137"/>
                    <a:gd name="connsiteY55" fmla="*/ 6760 h 217530"/>
                    <a:gd name="connsiteX56" fmla="*/ 94858 w 198137"/>
                    <a:gd name="connsiteY56" fmla="*/ 7092 h 217530"/>
                    <a:gd name="connsiteX57" fmla="*/ 95301 w 198137"/>
                    <a:gd name="connsiteY57" fmla="*/ 7092 h 217530"/>
                    <a:gd name="connsiteX58" fmla="*/ 94193 w 198137"/>
                    <a:gd name="connsiteY58" fmla="*/ 4876 h 217530"/>
                    <a:gd name="connsiteX59" fmla="*/ 93417 w 198137"/>
                    <a:gd name="connsiteY59" fmla="*/ 3878 h 217530"/>
                    <a:gd name="connsiteX60" fmla="*/ 92309 w 198137"/>
                    <a:gd name="connsiteY60" fmla="*/ 2659 h 217530"/>
                    <a:gd name="connsiteX61" fmla="*/ 90093 w 198137"/>
                    <a:gd name="connsiteY61" fmla="*/ 886 h 217530"/>
                    <a:gd name="connsiteX62" fmla="*/ 88984 w 198137"/>
                    <a:gd name="connsiteY62" fmla="*/ 554 h 217530"/>
                    <a:gd name="connsiteX63" fmla="*/ 87323 w 198137"/>
                    <a:gd name="connsiteY63" fmla="*/ 0 h 217530"/>
                    <a:gd name="connsiteX64" fmla="*/ 84441 w 198137"/>
                    <a:gd name="connsiteY64" fmla="*/ 332 h 217530"/>
                    <a:gd name="connsiteX65" fmla="*/ 81782 w 198137"/>
                    <a:gd name="connsiteY65" fmla="*/ 1551 h 217530"/>
                    <a:gd name="connsiteX66" fmla="*/ 72806 w 198137"/>
                    <a:gd name="connsiteY66" fmla="*/ 8311 h 217530"/>
                    <a:gd name="connsiteX67" fmla="*/ 70367 w 198137"/>
                    <a:gd name="connsiteY67" fmla="*/ 9308 h 217530"/>
                    <a:gd name="connsiteX68" fmla="*/ 66600 w 198137"/>
                    <a:gd name="connsiteY68" fmla="*/ 9419 h 217530"/>
                    <a:gd name="connsiteX69" fmla="*/ 65713 w 198137"/>
                    <a:gd name="connsiteY69" fmla="*/ 10084 h 217530"/>
                    <a:gd name="connsiteX70" fmla="*/ 64938 w 198137"/>
                    <a:gd name="connsiteY70" fmla="*/ 12078 h 217530"/>
                    <a:gd name="connsiteX71" fmla="*/ 65270 w 198137"/>
                    <a:gd name="connsiteY71" fmla="*/ 13852 h 217530"/>
                    <a:gd name="connsiteX72" fmla="*/ 66600 w 198137"/>
                    <a:gd name="connsiteY72" fmla="*/ 16733 h 217530"/>
                    <a:gd name="connsiteX73" fmla="*/ 67597 w 198137"/>
                    <a:gd name="connsiteY73" fmla="*/ 20058 h 217530"/>
                    <a:gd name="connsiteX74" fmla="*/ 68262 w 198137"/>
                    <a:gd name="connsiteY74" fmla="*/ 21608 h 217530"/>
                    <a:gd name="connsiteX75" fmla="*/ 68927 w 198137"/>
                    <a:gd name="connsiteY75" fmla="*/ 22606 h 217530"/>
                    <a:gd name="connsiteX76" fmla="*/ 69924 w 198137"/>
                    <a:gd name="connsiteY76" fmla="*/ 22938 h 217530"/>
                    <a:gd name="connsiteX77" fmla="*/ 71143 w 198137"/>
                    <a:gd name="connsiteY77" fmla="*/ 22717 h 217530"/>
                    <a:gd name="connsiteX78" fmla="*/ 72252 w 198137"/>
                    <a:gd name="connsiteY78" fmla="*/ 22828 h 217530"/>
                    <a:gd name="connsiteX79" fmla="*/ 73138 w 198137"/>
                    <a:gd name="connsiteY79" fmla="*/ 23714 h 217530"/>
                    <a:gd name="connsiteX80" fmla="*/ 72584 w 198137"/>
                    <a:gd name="connsiteY80" fmla="*/ 27482 h 217530"/>
                    <a:gd name="connsiteX81" fmla="*/ 70257 w 198137"/>
                    <a:gd name="connsiteY81" fmla="*/ 32690 h 217530"/>
                    <a:gd name="connsiteX82" fmla="*/ 67265 w 198137"/>
                    <a:gd name="connsiteY82" fmla="*/ 37345 h 217530"/>
                    <a:gd name="connsiteX83" fmla="*/ 64827 w 198137"/>
                    <a:gd name="connsiteY83" fmla="*/ 39671 h 217530"/>
                    <a:gd name="connsiteX84" fmla="*/ 63497 w 198137"/>
                    <a:gd name="connsiteY84" fmla="*/ 39671 h 217530"/>
                    <a:gd name="connsiteX85" fmla="*/ 62167 w 198137"/>
                    <a:gd name="connsiteY85" fmla="*/ 39228 h 217530"/>
                    <a:gd name="connsiteX86" fmla="*/ 60948 w 198137"/>
                    <a:gd name="connsiteY86" fmla="*/ 39228 h 217530"/>
                    <a:gd name="connsiteX87" fmla="*/ 59951 w 198137"/>
                    <a:gd name="connsiteY87" fmla="*/ 40336 h 217530"/>
                    <a:gd name="connsiteX88" fmla="*/ 58843 w 198137"/>
                    <a:gd name="connsiteY88" fmla="*/ 42664 h 217530"/>
                    <a:gd name="connsiteX89" fmla="*/ 58289 w 198137"/>
                    <a:gd name="connsiteY89" fmla="*/ 43661 h 217530"/>
                    <a:gd name="connsiteX90" fmla="*/ 57402 w 198137"/>
                    <a:gd name="connsiteY90" fmla="*/ 44547 h 217530"/>
                    <a:gd name="connsiteX91" fmla="*/ 55186 w 198137"/>
                    <a:gd name="connsiteY91" fmla="*/ 45323 h 217530"/>
                    <a:gd name="connsiteX92" fmla="*/ 53191 w 198137"/>
                    <a:gd name="connsiteY92" fmla="*/ 45323 h 217530"/>
                    <a:gd name="connsiteX93" fmla="*/ 51197 w 198137"/>
                    <a:gd name="connsiteY93" fmla="*/ 45877 h 217530"/>
                    <a:gd name="connsiteX94" fmla="*/ 49313 w 198137"/>
                    <a:gd name="connsiteY94" fmla="*/ 48426 h 217530"/>
                    <a:gd name="connsiteX95" fmla="*/ 48315 w 198137"/>
                    <a:gd name="connsiteY95" fmla="*/ 52748 h 217530"/>
                    <a:gd name="connsiteX96" fmla="*/ 50199 w 198137"/>
                    <a:gd name="connsiteY96" fmla="*/ 54743 h 217530"/>
                    <a:gd name="connsiteX97" fmla="*/ 52637 w 198137"/>
                    <a:gd name="connsiteY97" fmla="*/ 56294 h 217530"/>
                    <a:gd name="connsiteX98" fmla="*/ 53302 w 198137"/>
                    <a:gd name="connsiteY98" fmla="*/ 58067 h 217530"/>
                    <a:gd name="connsiteX99" fmla="*/ 53745 w 198137"/>
                    <a:gd name="connsiteY99" fmla="*/ 59619 h 217530"/>
                    <a:gd name="connsiteX100" fmla="*/ 51197 w 198137"/>
                    <a:gd name="connsiteY100" fmla="*/ 63054 h 217530"/>
                    <a:gd name="connsiteX101" fmla="*/ 45767 w 198137"/>
                    <a:gd name="connsiteY101" fmla="*/ 65270 h 217530"/>
                    <a:gd name="connsiteX102" fmla="*/ 36347 w 198137"/>
                    <a:gd name="connsiteY102" fmla="*/ 67375 h 217530"/>
                    <a:gd name="connsiteX103" fmla="*/ 27261 w 198137"/>
                    <a:gd name="connsiteY103" fmla="*/ 68927 h 217530"/>
                    <a:gd name="connsiteX104" fmla="*/ 22828 w 198137"/>
                    <a:gd name="connsiteY104" fmla="*/ 70478 h 217530"/>
                    <a:gd name="connsiteX105" fmla="*/ 21941 w 198137"/>
                    <a:gd name="connsiteY105" fmla="*/ 71143 h 217530"/>
                    <a:gd name="connsiteX106" fmla="*/ 20944 w 198137"/>
                    <a:gd name="connsiteY106" fmla="*/ 72805 h 217530"/>
                    <a:gd name="connsiteX107" fmla="*/ 20833 w 198137"/>
                    <a:gd name="connsiteY107" fmla="*/ 74357 h 217530"/>
                    <a:gd name="connsiteX108" fmla="*/ 21055 w 198137"/>
                    <a:gd name="connsiteY108" fmla="*/ 75686 h 217530"/>
                    <a:gd name="connsiteX109" fmla="*/ 20833 w 198137"/>
                    <a:gd name="connsiteY109" fmla="*/ 77238 h 217530"/>
                    <a:gd name="connsiteX110" fmla="*/ 18063 w 198137"/>
                    <a:gd name="connsiteY110" fmla="*/ 80451 h 217530"/>
                    <a:gd name="connsiteX111" fmla="*/ 14184 w 198137"/>
                    <a:gd name="connsiteY111" fmla="*/ 79233 h 217530"/>
                    <a:gd name="connsiteX112" fmla="*/ 9973 w 198137"/>
                    <a:gd name="connsiteY112" fmla="*/ 76684 h 217530"/>
                    <a:gd name="connsiteX113" fmla="*/ 5873 w 198137"/>
                    <a:gd name="connsiteY113" fmla="*/ 75686 h 217530"/>
                    <a:gd name="connsiteX114" fmla="*/ 4654 w 198137"/>
                    <a:gd name="connsiteY114" fmla="*/ 76241 h 217530"/>
                    <a:gd name="connsiteX115" fmla="*/ 3546 w 198137"/>
                    <a:gd name="connsiteY115" fmla="*/ 77127 h 217530"/>
                    <a:gd name="connsiteX116" fmla="*/ 1219 w 198137"/>
                    <a:gd name="connsiteY116" fmla="*/ 79011 h 217530"/>
                    <a:gd name="connsiteX117" fmla="*/ 222 w 198137"/>
                    <a:gd name="connsiteY117" fmla="*/ 80341 h 217530"/>
                    <a:gd name="connsiteX118" fmla="*/ 0 w 198137"/>
                    <a:gd name="connsiteY118" fmla="*/ 83333 h 217530"/>
                    <a:gd name="connsiteX119" fmla="*/ 1330 w 198137"/>
                    <a:gd name="connsiteY119" fmla="*/ 85660 h 217530"/>
                    <a:gd name="connsiteX120" fmla="*/ 1441 w 198137"/>
                    <a:gd name="connsiteY120" fmla="*/ 85771 h 217530"/>
                    <a:gd name="connsiteX121" fmla="*/ 7978 w 198137"/>
                    <a:gd name="connsiteY121" fmla="*/ 91977 h 217530"/>
                    <a:gd name="connsiteX122" fmla="*/ 8754 w 198137"/>
                    <a:gd name="connsiteY122" fmla="*/ 93638 h 217530"/>
                    <a:gd name="connsiteX123" fmla="*/ 8976 w 198137"/>
                    <a:gd name="connsiteY123" fmla="*/ 94193 h 217530"/>
                    <a:gd name="connsiteX124" fmla="*/ 7535 w 198137"/>
                    <a:gd name="connsiteY124" fmla="*/ 98071 h 217530"/>
                    <a:gd name="connsiteX125" fmla="*/ 6206 w 198137"/>
                    <a:gd name="connsiteY125" fmla="*/ 100620 h 217530"/>
                    <a:gd name="connsiteX126" fmla="*/ 5873 w 198137"/>
                    <a:gd name="connsiteY126" fmla="*/ 101839 h 217530"/>
                    <a:gd name="connsiteX127" fmla="*/ 5763 w 198137"/>
                    <a:gd name="connsiteY127" fmla="*/ 104277 h 217530"/>
                    <a:gd name="connsiteX128" fmla="*/ 6095 w 198137"/>
                    <a:gd name="connsiteY128" fmla="*/ 106493 h 217530"/>
                    <a:gd name="connsiteX129" fmla="*/ 5984 w 198137"/>
                    <a:gd name="connsiteY129" fmla="*/ 108488 h 217530"/>
                    <a:gd name="connsiteX130" fmla="*/ 4654 w 198137"/>
                    <a:gd name="connsiteY130" fmla="*/ 110483 h 217530"/>
                    <a:gd name="connsiteX131" fmla="*/ 6981 w 198137"/>
                    <a:gd name="connsiteY131" fmla="*/ 113031 h 217530"/>
                    <a:gd name="connsiteX132" fmla="*/ 12633 w 198137"/>
                    <a:gd name="connsiteY132" fmla="*/ 116134 h 217530"/>
                    <a:gd name="connsiteX133" fmla="*/ 14517 w 198137"/>
                    <a:gd name="connsiteY133" fmla="*/ 118572 h 217530"/>
                    <a:gd name="connsiteX134" fmla="*/ 14517 w 198137"/>
                    <a:gd name="connsiteY134" fmla="*/ 118572 h 217530"/>
                    <a:gd name="connsiteX135" fmla="*/ 14517 w 198137"/>
                    <a:gd name="connsiteY135" fmla="*/ 118572 h 217530"/>
                    <a:gd name="connsiteX136" fmla="*/ 14517 w 198137"/>
                    <a:gd name="connsiteY136" fmla="*/ 118683 h 217530"/>
                    <a:gd name="connsiteX137" fmla="*/ 14517 w 198137"/>
                    <a:gd name="connsiteY137" fmla="*/ 118683 h 217530"/>
                    <a:gd name="connsiteX138" fmla="*/ 17730 w 198137"/>
                    <a:gd name="connsiteY138" fmla="*/ 126329 h 217530"/>
                    <a:gd name="connsiteX139" fmla="*/ 18395 w 198137"/>
                    <a:gd name="connsiteY139" fmla="*/ 127216 h 217530"/>
                    <a:gd name="connsiteX140" fmla="*/ 19836 w 198137"/>
                    <a:gd name="connsiteY140" fmla="*/ 128656 h 217530"/>
                    <a:gd name="connsiteX141" fmla="*/ 20501 w 198137"/>
                    <a:gd name="connsiteY141" fmla="*/ 129875 h 217530"/>
                    <a:gd name="connsiteX142" fmla="*/ 20390 w 198137"/>
                    <a:gd name="connsiteY142" fmla="*/ 131094 h 217530"/>
                    <a:gd name="connsiteX143" fmla="*/ 19282 w 198137"/>
                    <a:gd name="connsiteY143" fmla="*/ 132868 h 217530"/>
                    <a:gd name="connsiteX144" fmla="*/ 19060 w 198137"/>
                    <a:gd name="connsiteY144" fmla="*/ 133864 h 217530"/>
                    <a:gd name="connsiteX145" fmla="*/ 19615 w 198137"/>
                    <a:gd name="connsiteY145" fmla="*/ 134862 h 217530"/>
                    <a:gd name="connsiteX146" fmla="*/ 21387 w 198137"/>
                    <a:gd name="connsiteY146" fmla="*/ 136414 h 217530"/>
                    <a:gd name="connsiteX147" fmla="*/ 22052 w 198137"/>
                    <a:gd name="connsiteY147" fmla="*/ 137300 h 217530"/>
                    <a:gd name="connsiteX148" fmla="*/ 22274 w 198137"/>
                    <a:gd name="connsiteY148" fmla="*/ 138519 h 217530"/>
                    <a:gd name="connsiteX149" fmla="*/ 22163 w 198137"/>
                    <a:gd name="connsiteY149" fmla="*/ 140514 h 217530"/>
                    <a:gd name="connsiteX150" fmla="*/ 22274 w 198137"/>
                    <a:gd name="connsiteY150" fmla="*/ 141622 h 217530"/>
                    <a:gd name="connsiteX151" fmla="*/ 23271 w 198137"/>
                    <a:gd name="connsiteY151" fmla="*/ 144170 h 217530"/>
                    <a:gd name="connsiteX152" fmla="*/ 24158 w 198137"/>
                    <a:gd name="connsiteY152" fmla="*/ 145168 h 217530"/>
                    <a:gd name="connsiteX153" fmla="*/ 25598 w 198137"/>
                    <a:gd name="connsiteY153" fmla="*/ 145390 h 217530"/>
                    <a:gd name="connsiteX154" fmla="*/ 33245 w 198137"/>
                    <a:gd name="connsiteY154" fmla="*/ 145168 h 217530"/>
                    <a:gd name="connsiteX155" fmla="*/ 35017 w 198137"/>
                    <a:gd name="connsiteY155" fmla="*/ 145501 h 217530"/>
                    <a:gd name="connsiteX156" fmla="*/ 49091 w 198137"/>
                    <a:gd name="connsiteY156" fmla="*/ 155806 h 217530"/>
                    <a:gd name="connsiteX157" fmla="*/ 50975 w 198137"/>
                    <a:gd name="connsiteY157" fmla="*/ 157801 h 217530"/>
                    <a:gd name="connsiteX158" fmla="*/ 51862 w 198137"/>
                    <a:gd name="connsiteY158" fmla="*/ 158798 h 217530"/>
                    <a:gd name="connsiteX159" fmla="*/ 53967 w 198137"/>
                    <a:gd name="connsiteY159" fmla="*/ 161790 h 217530"/>
                    <a:gd name="connsiteX160" fmla="*/ 58289 w 198137"/>
                    <a:gd name="connsiteY160" fmla="*/ 171099 h 217530"/>
                    <a:gd name="connsiteX161" fmla="*/ 59508 w 198137"/>
                    <a:gd name="connsiteY161" fmla="*/ 175088 h 217530"/>
                    <a:gd name="connsiteX162" fmla="*/ 59840 w 198137"/>
                    <a:gd name="connsiteY162" fmla="*/ 177859 h 217530"/>
                    <a:gd name="connsiteX163" fmla="*/ 59840 w 198137"/>
                    <a:gd name="connsiteY163" fmla="*/ 182734 h 217530"/>
                    <a:gd name="connsiteX164" fmla="*/ 60505 w 198137"/>
                    <a:gd name="connsiteY164" fmla="*/ 185505 h 217530"/>
                    <a:gd name="connsiteX165" fmla="*/ 64051 w 198137"/>
                    <a:gd name="connsiteY165" fmla="*/ 194924 h 217530"/>
                    <a:gd name="connsiteX166" fmla="*/ 64606 w 198137"/>
                    <a:gd name="connsiteY166" fmla="*/ 197916 h 217530"/>
                    <a:gd name="connsiteX167" fmla="*/ 65159 w 198137"/>
                    <a:gd name="connsiteY167" fmla="*/ 199911 h 217530"/>
                    <a:gd name="connsiteX168" fmla="*/ 65159 w 198137"/>
                    <a:gd name="connsiteY168" fmla="*/ 201794 h 217530"/>
                    <a:gd name="connsiteX169" fmla="*/ 63941 w 198137"/>
                    <a:gd name="connsiteY169" fmla="*/ 204565 h 217530"/>
                    <a:gd name="connsiteX170" fmla="*/ 63054 w 198137"/>
                    <a:gd name="connsiteY170" fmla="*/ 205784 h 217530"/>
                    <a:gd name="connsiteX171" fmla="*/ 62278 w 198137"/>
                    <a:gd name="connsiteY171" fmla="*/ 206449 h 217530"/>
                    <a:gd name="connsiteX172" fmla="*/ 61502 w 198137"/>
                    <a:gd name="connsiteY172" fmla="*/ 207224 h 217530"/>
                    <a:gd name="connsiteX173" fmla="*/ 61059 w 198137"/>
                    <a:gd name="connsiteY173" fmla="*/ 209109 h 217530"/>
                    <a:gd name="connsiteX174" fmla="*/ 61059 w 198137"/>
                    <a:gd name="connsiteY174" fmla="*/ 210216 h 217530"/>
                    <a:gd name="connsiteX175" fmla="*/ 61613 w 198137"/>
                    <a:gd name="connsiteY175" fmla="*/ 212100 h 217530"/>
                    <a:gd name="connsiteX176" fmla="*/ 61502 w 198137"/>
                    <a:gd name="connsiteY176" fmla="*/ 213209 h 217530"/>
                    <a:gd name="connsiteX177" fmla="*/ 64162 w 198137"/>
                    <a:gd name="connsiteY177" fmla="*/ 215979 h 217530"/>
                    <a:gd name="connsiteX178" fmla="*/ 65492 w 198137"/>
                    <a:gd name="connsiteY178" fmla="*/ 216644 h 217530"/>
                    <a:gd name="connsiteX179" fmla="*/ 67376 w 198137"/>
                    <a:gd name="connsiteY179" fmla="*/ 216644 h 217530"/>
                    <a:gd name="connsiteX180" fmla="*/ 68262 w 198137"/>
                    <a:gd name="connsiteY180" fmla="*/ 215868 h 217530"/>
                    <a:gd name="connsiteX181" fmla="*/ 69481 w 198137"/>
                    <a:gd name="connsiteY181" fmla="*/ 213541 h 217530"/>
                    <a:gd name="connsiteX182" fmla="*/ 70146 w 198137"/>
                    <a:gd name="connsiteY182" fmla="*/ 213098 h 217530"/>
                    <a:gd name="connsiteX183" fmla="*/ 71254 w 198137"/>
                    <a:gd name="connsiteY183" fmla="*/ 213763 h 217530"/>
                    <a:gd name="connsiteX184" fmla="*/ 73360 w 198137"/>
                    <a:gd name="connsiteY184" fmla="*/ 216755 h 217530"/>
                    <a:gd name="connsiteX185" fmla="*/ 74468 w 198137"/>
                    <a:gd name="connsiteY185" fmla="*/ 217531 h 217530"/>
                    <a:gd name="connsiteX186" fmla="*/ 76906 w 198137"/>
                    <a:gd name="connsiteY186" fmla="*/ 216755 h 217530"/>
                    <a:gd name="connsiteX187" fmla="*/ 78236 w 198137"/>
                    <a:gd name="connsiteY187" fmla="*/ 215314 h 217530"/>
                    <a:gd name="connsiteX188" fmla="*/ 79233 w 198137"/>
                    <a:gd name="connsiteY188" fmla="*/ 214206 h 217530"/>
                    <a:gd name="connsiteX189" fmla="*/ 81117 w 198137"/>
                    <a:gd name="connsiteY189" fmla="*/ 210881 h 217530"/>
                    <a:gd name="connsiteX190" fmla="*/ 82336 w 198137"/>
                    <a:gd name="connsiteY190" fmla="*/ 208111 h 217530"/>
                    <a:gd name="connsiteX191" fmla="*/ 82336 w 198137"/>
                    <a:gd name="connsiteY191" fmla="*/ 207557 h 217530"/>
                    <a:gd name="connsiteX192" fmla="*/ 82779 w 198137"/>
                    <a:gd name="connsiteY192" fmla="*/ 204454 h 217530"/>
                    <a:gd name="connsiteX193" fmla="*/ 82447 w 198137"/>
                    <a:gd name="connsiteY193" fmla="*/ 203013 h 217530"/>
                    <a:gd name="connsiteX194" fmla="*/ 81338 w 198137"/>
                    <a:gd name="connsiteY194" fmla="*/ 198359 h 217530"/>
                    <a:gd name="connsiteX195" fmla="*/ 81449 w 198137"/>
                    <a:gd name="connsiteY195" fmla="*/ 194924 h 217530"/>
                    <a:gd name="connsiteX196" fmla="*/ 82890 w 198137"/>
                    <a:gd name="connsiteY196" fmla="*/ 187388 h 217530"/>
                    <a:gd name="connsiteX197" fmla="*/ 83998 w 198137"/>
                    <a:gd name="connsiteY197" fmla="*/ 184175 h 217530"/>
                    <a:gd name="connsiteX198" fmla="*/ 86214 w 198137"/>
                    <a:gd name="connsiteY198" fmla="*/ 181405 h 217530"/>
                    <a:gd name="connsiteX199" fmla="*/ 89095 w 198137"/>
                    <a:gd name="connsiteY199" fmla="*/ 179742 h 217530"/>
                    <a:gd name="connsiteX200" fmla="*/ 99734 w 198137"/>
                    <a:gd name="connsiteY200" fmla="*/ 176196 h 217530"/>
                    <a:gd name="connsiteX201" fmla="*/ 107823 w 198137"/>
                    <a:gd name="connsiteY201" fmla="*/ 173426 h 217530"/>
                    <a:gd name="connsiteX202" fmla="*/ 111037 w 198137"/>
                    <a:gd name="connsiteY202" fmla="*/ 172318 h 217530"/>
                    <a:gd name="connsiteX203" fmla="*/ 113918 w 198137"/>
                    <a:gd name="connsiteY203" fmla="*/ 170877 h 217530"/>
                    <a:gd name="connsiteX204" fmla="*/ 115248 w 198137"/>
                    <a:gd name="connsiteY204" fmla="*/ 169547 h 217530"/>
                    <a:gd name="connsiteX205" fmla="*/ 119016 w 198137"/>
                    <a:gd name="connsiteY205" fmla="*/ 165779 h 217530"/>
                    <a:gd name="connsiteX206" fmla="*/ 121786 w 198137"/>
                    <a:gd name="connsiteY206" fmla="*/ 164118 h 217530"/>
                    <a:gd name="connsiteX207" fmla="*/ 122673 w 198137"/>
                    <a:gd name="connsiteY207" fmla="*/ 164118 h 217530"/>
                    <a:gd name="connsiteX208" fmla="*/ 123448 w 198137"/>
                    <a:gd name="connsiteY208" fmla="*/ 164339 h 217530"/>
                    <a:gd name="connsiteX209" fmla="*/ 124889 w 198137"/>
                    <a:gd name="connsiteY209" fmla="*/ 165114 h 217530"/>
                    <a:gd name="connsiteX210" fmla="*/ 129210 w 198137"/>
                    <a:gd name="connsiteY210" fmla="*/ 168439 h 217530"/>
                    <a:gd name="connsiteX211" fmla="*/ 133200 w 198137"/>
                    <a:gd name="connsiteY211" fmla="*/ 172429 h 217530"/>
                    <a:gd name="connsiteX212" fmla="*/ 135084 w 198137"/>
                    <a:gd name="connsiteY212" fmla="*/ 175531 h 217530"/>
                    <a:gd name="connsiteX213" fmla="*/ 136192 w 198137"/>
                    <a:gd name="connsiteY213" fmla="*/ 177637 h 217530"/>
                    <a:gd name="connsiteX214" fmla="*/ 136636 w 198137"/>
                    <a:gd name="connsiteY214" fmla="*/ 178080 h 217530"/>
                    <a:gd name="connsiteX215" fmla="*/ 137522 w 198137"/>
                    <a:gd name="connsiteY215" fmla="*/ 179077 h 217530"/>
                    <a:gd name="connsiteX216" fmla="*/ 138408 w 198137"/>
                    <a:gd name="connsiteY216" fmla="*/ 179299 h 217530"/>
                    <a:gd name="connsiteX217" fmla="*/ 143284 w 198137"/>
                    <a:gd name="connsiteY217" fmla="*/ 180296 h 217530"/>
                    <a:gd name="connsiteX218" fmla="*/ 144503 w 198137"/>
                    <a:gd name="connsiteY218" fmla="*/ 179964 h 217530"/>
                    <a:gd name="connsiteX219" fmla="*/ 144725 w 198137"/>
                    <a:gd name="connsiteY219" fmla="*/ 178966 h 217530"/>
                    <a:gd name="connsiteX220" fmla="*/ 144725 w 198137"/>
                    <a:gd name="connsiteY220" fmla="*/ 178634 h 217530"/>
                    <a:gd name="connsiteX221" fmla="*/ 144614 w 198137"/>
                    <a:gd name="connsiteY221" fmla="*/ 175531 h 217530"/>
                    <a:gd name="connsiteX222" fmla="*/ 144503 w 198137"/>
                    <a:gd name="connsiteY222" fmla="*/ 174201 h 217530"/>
                    <a:gd name="connsiteX223" fmla="*/ 144171 w 198137"/>
                    <a:gd name="connsiteY223" fmla="*/ 173426 h 217530"/>
                    <a:gd name="connsiteX224" fmla="*/ 143838 w 198137"/>
                    <a:gd name="connsiteY224" fmla="*/ 172539 h 217530"/>
                    <a:gd name="connsiteX225" fmla="*/ 144060 w 198137"/>
                    <a:gd name="connsiteY225" fmla="*/ 171209 h 217530"/>
                    <a:gd name="connsiteX226" fmla="*/ 150709 w 198137"/>
                    <a:gd name="connsiteY226" fmla="*/ 161014 h 217530"/>
                    <a:gd name="connsiteX227" fmla="*/ 151484 w 198137"/>
                    <a:gd name="connsiteY227" fmla="*/ 160350 h 217530"/>
                    <a:gd name="connsiteX228" fmla="*/ 152149 w 198137"/>
                    <a:gd name="connsiteY228" fmla="*/ 159796 h 217530"/>
                    <a:gd name="connsiteX229" fmla="*/ 154144 w 198137"/>
                    <a:gd name="connsiteY229" fmla="*/ 159685 h 217530"/>
                    <a:gd name="connsiteX230" fmla="*/ 158134 w 198137"/>
                    <a:gd name="connsiteY230" fmla="*/ 161125 h 217530"/>
                    <a:gd name="connsiteX231" fmla="*/ 159353 w 198137"/>
                    <a:gd name="connsiteY231" fmla="*/ 161014 h 217530"/>
                    <a:gd name="connsiteX232" fmla="*/ 159242 w 198137"/>
                    <a:gd name="connsiteY232" fmla="*/ 160017 h 217530"/>
                    <a:gd name="connsiteX233" fmla="*/ 158355 w 198137"/>
                    <a:gd name="connsiteY233" fmla="*/ 158687 h 217530"/>
                    <a:gd name="connsiteX234" fmla="*/ 158244 w 198137"/>
                    <a:gd name="connsiteY234" fmla="*/ 157357 h 217530"/>
                    <a:gd name="connsiteX235" fmla="*/ 160017 w 198137"/>
                    <a:gd name="connsiteY235" fmla="*/ 156360 h 217530"/>
                    <a:gd name="connsiteX236" fmla="*/ 161347 w 198137"/>
                    <a:gd name="connsiteY236" fmla="*/ 156692 h 217530"/>
                    <a:gd name="connsiteX237" fmla="*/ 162455 w 198137"/>
                    <a:gd name="connsiteY237" fmla="*/ 157801 h 217530"/>
                    <a:gd name="connsiteX238" fmla="*/ 163564 w 198137"/>
                    <a:gd name="connsiteY238" fmla="*/ 158133 h 217530"/>
                    <a:gd name="connsiteX239" fmla="*/ 164118 w 198137"/>
                    <a:gd name="connsiteY239" fmla="*/ 157468 h 217530"/>
                    <a:gd name="connsiteX240" fmla="*/ 165225 w 198137"/>
                    <a:gd name="connsiteY240" fmla="*/ 156138 h 217530"/>
                    <a:gd name="connsiteX241" fmla="*/ 167220 w 198137"/>
                    <a:gd name="connsiteY241" fmla="*/ 157579 h 217530"/>
                    <a:gd name="connsiteX242" fmla="*/ 169547 w 198137"/>
                    <a:gd name="connsiteY242" fmla="*/ 157468 h 217530"/>
                    <a:gd name="connsiteX243" fmla="*/ 174312 w 198137"/>
                    <a:gd name="connsiteY243" fmla="*/ 156249 h 217530"/>
                    <a:gd name="connsiteX244" fmla="*/ 174534 w 198137"/>
                    <a:gd name="connsiteY244" fmla="*/ 156360 h 217530"/>
                    <a:gd name="connsiteX245" fmla="*/ 173426 w 198137"/>
                    <a:gd name="connsiteY245" fmla="*/ 152149 h 217530"/>
                    <a:gd name="connsiteX246" fmla="*/ 168993 w 198137"/>
                    <a:gd name="connsiteY246" fmla="*/ 145501 h 217530"/>
                    <a:gd name="connsiteX247" fmla="*/ 169104 w 198137"/>
                    <a:gd name="connsiteY247" fmla="*/ 141844 h 217530"/>
                    <a:gd name="connsiteX248" fmla="*/ 171542 w 198137"/>
                    <a:gd name="connsiteY248" fmla="*/ 139294 h 217530"/>
                    <a:gd name="connsiteX249" fmla="*/ 178191 w 198137"/>
                    <a:gd name="connsiteY249" fmla="*/ 137189 h 217530"/>
                    <a:gd name="connsiteX250" fmla="*/ 180629 w 198137"/>
                    <a:gd name="connsiteY250" fmla="*/ 134973 h 217530"/>
                    <a:gd name="connsiteX251" fmla="*/ 181072 w 198137"/>
                    <a:gd name="connsiteY251" fmla="*/ 132646 h 217530"/>
                    <a:gd name="connsiteX252" fmla="*/ 180518 w 198137"/>
                    <a:gd name="connsiteY252" fmla="*/ 127770 h 217530"/>
                    <a:gd name="connsiteX253" fmla="*/ 180740 w 198137"/>
                    <a:gd name="connsiteY253" fmla="*/ 125442 h 217530"/>
                    <a:gd name="connsiteX254" fmla="*/ 181737 w 198137"/>
                    <a:gd name="connsiteY254" fmla="*/ 123670 h 217530"/>
                    <a:gd name="connsiteX255" fmla="*/ 186281 w 198137"/>
                    <a:gd name="connsiteY255" fmla="*/ 119127 h 217530"/>
                    <a:gd name="connsiteX256" fmla="*/ 191932 w 198137"/>
                    <a:gd name="connsiteY256" fmla="*/ 109818 h 217530"/>
                    <a:gd name="connsiteX257" fmla="*/ 193040 w 198137"/>
                    <a:gd name="connsiteY257" fmla="*/ 106272 h 217530"/>
                    <a:gd name="connsiteX258" fmla="*/ 192929 w 198137"/>
                    <a:gd name="connsiteY258" fmla="*/ 105718 h 217530"/>
                    <a:gd name="connsiteX259" fmla="*/ 192153 w 198137"/>
                    <a:gd name="connsiteY259" fmla="*/ 104388 h 217530"/>
                    <a:gd name="connsiteX260" fmla="*/ 192043 w 198137"/>
                    <a:gd name="connsiteY260" fmla="*/ 103723 h 217530"/>
                    <a:gd name="connsiteX261" fmla="*/ 192264 w 198137"/>
                    <a:gd name="connsiteY261" fmla="*/ 103279 h 217530"/>
                    <a:gd name="connsiteX262" fmla="*/ 193040 w 198137"/>
                    <a:gd name="connsiteY262" fmla="*/ 102836 h 217530"/>
                    <a:gd name="connsiteX263" fmla="*/ 193262 w 198137"/>
                    <a:gd name="connsiteY263" fmla="*/ 102504 h 217530"/>
                    <a:gd name="connsiteX264" fmla="*/ 193373 w 198137"/>
                    <a:gd name="connsiteY264" fmla="*/ 102171 h 217530"/>
                    <a:gd name="connsiteX265" fmla="*/ 193927 w 198137"/>
                    <a:gd name="connsiteY265" fmla="*/ 99069 h 217530"/>
                    <a:gd name="connsiteX266" fmla="*/ 193927 w 198137"/>
                    <a:gd name="connsiteY266" fmla="*/ 98625 h 217530"/>
                    <a:gd name="connsiteX267" fmla="*/ 195035 w 198137"/>
                    <a:gd name="connsiteY267" fmla="*/ 97739 h 217530"/>
                    <a:gd name="connsiteX268" fmla="*/ 196364 w 198137"/>
                    <a:gd name="connsiteY268" fmla="*/ 97185 h 217530"/>
                    <a:gd name="connsiteX269" fmla="*/ 197584 w 198137"/>
                    <a:gd name="connsiteY269" fmla="*/ 96299 h 217530"/>
                    <a:gd name="connsiteX270" fmla="*/ 198138 w 198137"/>
                    <a:gd name="connsiteY270" fmla="*/ 94968 h 217530"/>
                    <a:gd name="connsiteX271" fmla="*/ 197251 w 198137"/>
                    <a:gd name="connsiteY271" fmla="*/ 91644 h 217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</a:cxnLst>
                  <a:rect l="l" t="t" r="r" b="b"/>
                  <a:pathLst>
                    <a:path w="198137" h="217530">
                      <a:moveTo>
                        <a:pt x="197251" y="91644"/>
                      </a:moveTo>
                      <a:lnTo>
                        <a:pt x="194924" y="90093"/>
                      </a:lnTo>
                      <a:lnTo>
                        <a:pt x="194370" y="89649"/>
                      </a:lnTo>
                      <a:lnTo>
                        <a:pt x="190935" y="88873"/>
                      </a:lnTo>
                      <a:lnTo>
                        <a:pt x="188497" y="88984"/>
                      </a:lnTo>
                      <a:lnTo>
                        <a:pt x="183621" y="91201"/>
                      </a:lnTo>
                      <a:lnTo>
                        <a:pt x="181959" y="91201"/>
                      </a:lnTo>
                      <a:lnTo>
                        <a:pt x="180075" y="89982"/>
                      </a:lnTo>
                      <a:lnTo>
                        <a:pt x="176418" y="85327"/>
                      </a:lnTo>
                      <a:lnTo>
                        <a:pt x="174645" y="83887"/>
                      </a:lnTo>
                      <a:lnTo>
                        <a:pt x="172096" y="83001"/>
                      </a:lnTo>
                      <a:lnTo>
                        <a:pt x="160682" y="81338"/>
                      </a:lnTo>
                      <a:lnTo>
                        <a:pt x="157912" y="81449"/>
                      </a:lnTo>
                      <a:lnTo>
                        <a:pt x="156582" y="81560"/>
                      </a:lnTo>
                      <a:lnTo>
                        <a:pt x="154698" y="80895"/>
                      </a:lnTo>
                      <a:lnTo>
                        <a:pt x="153479" y="80119"/>
                      </a:lnTo>
                      <a:lnTo>
                        <a:pt x="153590" y="79676"/>
                      </a:lnTo>
                      <a:lnTo>
                        <a:pt x="154144" y="79233"/>
                      </a:lnTo>
                      <a:lnTo>
                        <a:pt x="154477" y="78457"/>
                      </a:lnTo>
                      <a:lnTo>
                        <a:pt x="154920" y="76130"/>
                      </a:lnTo>
                      <a:lnTo>
                        <a:pt x="156360" y="70921"/>
                      </a:lnTo>
                      <a:lnTo>
                        <a:pt x="156914" y="68373"/>
                      </a:lnTo>
                      <a:lnTo>
                        <a:pt x="156914" y="65159"/>
                      </a:lnTo>
                      <a:lnTo>
                        <a:pt x="156914" y="64273"/>
                      </a:lnTo>
                      <a:lnTo>
                        <a:pt x="155806" y="63164"/>
                      </a:lnTo>
                      <a:lnTo>
                        <a:pt x="153479" y="63054"/>
                      </a:lnTo>
                      <a:lnTo>
                        <a:pt x="149933" y="62167"/>
                      </a:lnTo>
                      <a:lnTo>
                        <a:pt x="148714" y="61502"/>
                      </a:lnTo>
                      <a:lnTo>
                        <a:pt x="146498" y="59619"/>
                      </a:lnTo>
                      <a:lnTo>
                        <a:pt x="145279" y="58843"/>
                      </a:lnTo>
                      <a:lnTo>
                        <a:pt x="144060" y="58510"/>
                      </a:lnTo>
                      <a:lnTo>
                        <a:pt x="141401" y="58621"/>
                      </a:lnTo>
                      <a:lnTo>
                        <a:pt x="140181" y="58178"/>
                      </a:lnTo>
                      <a:lnTo>
                        <a:pt x="136968" y="54521"/>
                      </a:lnTo>
                      <a:lnTo>
                        <a:pt x="136303" y="49645"/>
                      </a:lnTo>
                      <a:lnTo>
                        <a:pt x="136081" y="44769"/>
                      </a:lnTo>
                      <a:lnTo>
                        <a:pt x="134419" y="41334"/>
                      </a:lnTo>
                      <a:lnTo>
                        <a:pt x="132424" y="41001"/>
                      </a:lnTo>
                      <a:lnTo>
                        <a:pt x="130984" y="42221"/>
                      </a:lnTo>
                      <a:lnTo>
                        <a:pt x="129321" y="42996"/>
                      </a:lnTo>
                      <a:lnTo>
                        <a:pt x="127327" y="41888"/>
                      </a:lnTo>
                      <a:lnTo>
                        <a:pt x="126440" y="39782"/>
                      </a:lnTo>
                      <a:lnTo>
                        <a:pt x="124667" y="31693"/>
                      </a:lnTo>
                      <a:lnTo>
                        <a:pt x="122894" y="28147"/>
                      </a:lnTo>
                      <a:lnTo>
                        <a:pt x="121121" y="26706"/>
                      </a:lnTo>
                      <a:lnTo>
                        <a:pt x="113475" y="26263"/>
                      </a:lnTo>
                      <a:lnTo>
                        <a:pt x="111147" y="25376"/>
                      </a:lnTo>
                      <a:lnTo>
                        <a:pt x="109818" y="24601"/>
                      </a:lnTo>
                      <a:lnTo>
                        <a:pt x="100731" y="19282"/>
                      </a:lnTo>
                      <a:lnTo>
                        <a:pt x="92309" y="14406"/>
                      </a:lnTo>
                      <a:lnTo>
                        <a:pt x="91534" y="13076"/>
                      </a:lnTo>
                      <a:lnTo>
                        <a:pt x="91977" y="12965"/>
                      </a:lnTo>
                      <a:lnTo>
                        <a:pt x="92309" y="10971"/>
                      </a:lnTo>
                      <a:lnTo>
                        <a:pt x="92531" y="8754"/>
                      </a:lnTo>
                      <a:lnTo>
                        <a:pt x="92420" y="7867"/>
                      </a:lnTo>
                      <a:lnTo>
                        <a:pt x="93750" y="6760"/>
                      </a:lnTo>
                      <a:lnTo>
                        <a:pt x="94858" y="7092"/>
                      </a:lnTo>
                      <a:lnTo>
                        <a:pt x="95301" y="7092"/>
                      </a:lnTo>
                      <a:lnTo>
                        <a:pt x="94193" y="4876"/>
                      </a:lnTo>
                      <a:lnTo>
                        <a:pt x="93417" y="3878"/>
                      </a:lnTo>
                      <a:lnTo>
                        <a:pt x="92309" y="2659"/>
                      </a:lnTo>
                      <a:lnTo>
                        <a:pt x="90093" y="886"/>
                      </a:lnTo>
                      <a:lnTo>
                        <a:pt x="88984" y="554"/>
                      </a:lnTo>
                      <a:lnTo>
                        <a:pt x="87323" y="0"/>
                      </a:lnTo>
                      <a:lnTo>
                        <a:pt x="84441" y="332"/>
                      </a:lnTo>
                      <a:lnTo>
                        <a:pt x="81782" y="1551"/>
                      </a:lnTo>
                      <a:lnTo>
                        <a:pt x="72806" y="8311"/>
                      </a:lnTo>
                      <a:lnTo>
                        <a:pt x="70367" y="9308"/>
                      </a:lnTo>
                      <a:lnTo>
                        <a:pt x="66600" y="9419"/>
                      </a:lnTo>
                      <a:lnTo>
                        <a:pt x="65713" y="10084"/>
                      </a:lnTo>
                      <a:lnTo>
                        <a:pt x="64938" y="12078"/>
                      </a:lnTo>
                      <a:lnTo>
                        <a:pt x="65270" y="13852"/>
                      </a:lnTo>
                      <a:lnTo>
                        <a:pt x="66600" y="16733"/>
                      </a:lnTo>
                      <a:lnTo>
                        <a:pt x="67597" y="20058"/>
                      </a:lnTo>
                      <a:lnTo>
                        <a:pt x="68262" y="21608"/>
                      </a:lnTo>
                      <a:lnTo>
                        <a:pt x="68927" y="22606"/>
                      </a:lnTo>
                      <a:lnTo>
                        <a:pt x="69924" y="22938"/>
                      </a:lnTo>
                      <a:lnTo>
                        <a:pt x="71143" y="22717"/>
                      </a:lnTo>
                      <a:lnTo>
                        <a:pt x="72252" y="22828"/>
                      </a:lnTo>
                      <a:lnTo>
                        <a:pt x="73138" y="23714"/>
                      </a:lnTo>
                      <a:lnTo>
                        <a:pt x="72584" y="27482"/>
                      </a:lnTo>
                      <a:lnTo>
                        <a:pt x="70257" y="32690"/>
                      </a:lnTo>
                      <a:lnTo>
                        <a:pt x="67265" y="37345"/>
                      </a:lnTo>
                      <a:lnTo>
                        <a:pt x="64827" y="39671"/>
                      </a:lnTo>
                      <a:lnTo>
                        <a:pt x="63497" y="39671"/>
                      </a:lnTo>
                      <a:lnTo>
                        <a:pt x="62167" y="39228"/>
                      </a:lnTo>
                      <a:lnTo>
                        <a:pt x="60948" y="39228"/>
                      </a:lnTo>
                      <a:lnTo>
                        <a:pt x="59951" y="40336"/>
                      </a:lnTo>
                      <a:lnTo>
                        <a:pt x="58843" y="42664"/>
                      </a:lnTo>
                      <a:lnTo>
                        <a:pt x="58289" y="43661"/>
                      </a:lnTo>
                      <a:lnTo>
                        <a:pt x="57402" y="44547"/>
                      </a:lnTo>
                      <a:lnTo>
                        <a:pt x="55186" y="45323"/>
                      </a:lnTo>
                      <a:lnTo>
                        <a:pt x="53191" y="45323"/>
                      </a:lnTo>
                      <a:lnTo>
                        <a:pt x="51197" y="45877"/>
                      </a:lnTo>
                      <a:lnTo>
                        <a:pt x="49313" y="48426"/>
                      </a:lnTo>
                      <a:lnTo>
                        <a:pt x="48315" y="52748"/>
                      </a:lnTo>
                      <a:lnTo>
                        <a:pt x="50199" y="54743"/>
                      </a:lnTo>
                      <a:lnTo>
                        <a:pt x="52637" y="56294"/>
                      </a:lnTo>
                      <a:lnTo>
                        <a:pt x="53302" y="58067"/>
                      </a:lnTo>
                      <a:lnTo>
                        <a:pt x="53745" y="59619"/>
                      </a:lnTo>
                      <a:lnTo>
                        <a:pt x="51197" y="63054"/>
                      </a:lnTo>
                      <a:lnTo>
                        <a:pt x="45767" y="65270"/>
                      </a:lnTo>
                      <a:lnTo>
                        <a:pt x="36347" y="67375"/>
                      </a:lnTo>
                      <a:lnTo>
                        <a:pt x="27261" y="68927"/>
                      </a:lnTo>
                      <a:lnTo>
                        <a:pt x="22828" y="70478"/>
                      </a:lnTo>
                      <a:lnTo>
                        <a:pt x="21941" y="71143"/>
                      </a:lnTo>
                      <a:lnTo>
                        <a:pt x="20944" y="72805"/>
                      </a:lnTo>
                      <a:lnTo>
                        <a:pt x="20833" y="74357"/>
                      </a:lnTo>
                      <a:lnTo>
                        <a:pt x="21055" y="75686"/>
                      </a:lnTo>
                      <a:lnTo>
                        <a:pt x="20833" y="77238"/>
                      </a:lnTo>
                      <a:lnTo>
                        <a:pt x="18063" y="80451"/>
                      </a:lnTo>
                      <a:lnTo>
                        <a:pt x="14184" y="79233"/>
                      </a:lnTo>
                      <a:lnTo>
                        <a:pt x="9973" y="76684"/>
                      </a:lnTo>
                      <a:lnTo>
                        <a:pt x="5873" y="75686"/>
                      </a:lnTo>
                      <a:lnTo>
                        <a:pt x="4654" y="76241"/>
                      </a:lnTo>
                      <a:lnTo>
                        <a:pt x="3546" y="77127"/>
                      </a:lnTo>
                      <a:lnTo>
                        <a:pt x="1219" y="79011"/>
                      </a:lnTo>
                      <a:lnTo>
                        <a:pt x="222" y="80341"/>
                      </a:lnTo>
                      <a:lnTo>
                        <a:pt x="0" y="83333"/>
                      </a:lnTo>
                      <a:lnTo>
                        <a:pt x="1330" y="85660"/>
                      </a:lnTo>
                      <a:lnTo>
                        <a:pt x="1441" y="85771"/>
                      </a:lnTo>
                      <a:lnTo>
                        <a:pt x="7978" y="91977"/>
                      </a:lnTo>
                      <a:lnTo>
                        <a:pt x="8754" y="93638"/>
                      </a:lnTo>
                      <a:lnTo>
                        <a:pt x="8976" y="94193"/>
                      </a:lnTo>
                      <a:lnTo>
                        <a:pt x="7535" y="98071"/>
                      </a:lnTo>
                      <a:lnTo>
                        <a:pt x="6206" y="100620"/>
                      </a:lnTo>
                      <a:lnTo>
                        <a:pt x="5873" y="101839"/>
                      </a:lnTo>
                      <a:lnTo>
                        <a:pt x="5763" y="104277"/>
                      </a:lnTo>
                      <a:lnTo>
                        <a:pt x="6095" y="106493"/>
                      </a:lnTo>
                      <a:lnTo>
                        <a:pt x="5984" y="108488"/>
                      </a:lnTo>
                      <a:lnTo>
                        <a:pt x="4654" y="110483"/>
                      </a:lnTo>
                      <a:lnTo>
                        <a:pt x="6981" y="113031"/>
                      </a:lnTo>
                      <a:lnTo>
                        <a:pt x="12633" y="116134"/>
                      </a:lnTo>
                      <a:lnTo>
                        <a:pt x="14517" y="118572"/>
                      </a:lnTo>
                      <a:lnTo>
                        <a:pt x="14517" y="118572"/>
                      </a:lnTo>
                      <a:lnTo>
                        <a:pt x="14517" y="118572"/>
                      </a:lnTo>
                      <a:lnTo>
                        <a:pt x="14517" y="118683"/>
                      </a:lnTo>
                      <a:lnTo>
                        <a:pt x="14517" y="118683"/>
                      </a:lnTo>
                      <a:lnTo>
                        <a:pt x="17730" y="126329"/>
                      </a:lnTo>
                      <a:lnTo>
                        <a:pt x="18395" y="127216"/>
                      </a:lnTo>
                      <a:lnTo>
                        <a:pt x="19836" y="128656"/>
                      </a:lnTo>
                      <a:lnTo>
                        <a:pt x="20501" y="129875"/>
                      </a:lnTo>
                      <a:lnTo>
                        <a:pt x="20390" y="131094"/>
                      </a:lnTo>
                      <a:lnTo>
                        <a:pt x="19282" y="132868"/>
                      </a:lnTo>
                      <a:lnTo>
                        <a:pt x="19060" y="133864"/>
                      </a:lnTo>
                      <a:lnTo>
                        <a:pt x="19615" y="134862"/>
                      </a:lnTo>
                      <a:lnTo>
                        <a:pt x="21387" y="136414"/>
                      </a:lnTo>
                      <a:lnTo>
                        <a:pt x="22052" y="137300"/>
                      </a:lnTo>
                      <a:lnTo>
                        <a:pt x="22274" y="138519"/>
                      </a:lnTo>
                      <a:lnTo>
                        <a:pt x="22163" y="140514"/>
                      </a:lnTo>
                      <a:lnTo>
                        <a:pt x="22274" y="141622"/>
                      </a:lnTo>
                      <a:lnTo>
                        <a:pt x="23271" y="144170"/>
                      </a:lnTo>
                      <a:lnTo>
                        <a:pt x="24158" y="145168"/>
                      </a:lnTo>
                      <a:lnTo>
                        <a:pt x="25598" y="145390"/>
                      </a:lnTo>
                      <a:lnTo>
                        <a:pt x="33245" y="145168"/>
                      </a:lnTo>
                      <a:lnTo>
                        <a:pt x="35017" y="145501"/>
                      </a:lnTo>
                      <a:lnTo>
                        <a:pt x="49091" y="155806"/>
                      </a:lnTo>
                      <a:lnTo>
                        <a:pt x="50975" y="157801"/>
                      </a:lnTo>
                      <a:lnTo>
                        <a:pt x="51862" y="158798"/>
                      </a:lnTo>
                      <a:lnTo>
                        <a:pt x="53967" y="161790"/>
                      </a:lnTo>
                      <a:lnTo>
                        <a:pt x="58289" y="171099"/>
                      </a:lnTo>
                      <a:lnTo>
                        <a:pt x="59508" y="175088"/>
                      </a:lnTo>
                      <a:lnTo>
                        <a:pt x="59840" y="177859"/>
                      </a:lnTo>
                      <a:lnTo>
                        <a:pt x="59840" y="182734"/>
                      </a:lnTo>
                      <a:lnTo>
                        <a:pt x="60505" y="185505"/>
                      </a:lnTo>
                      <a:lnTo>
                        <a:pt x="64051" y="194924"/>
                      </a:lnTo>
                      <a:lnTo>
                        <a:pt x="64606" y="197916"/>
                      </a:lnTo>
                      <a:lnTo>
                        <a:pt x="65159" y="199911"/>
                      </a:lnTo>
                      <a:lnTo>
                        <a:pt x="65159" y="201794"/>
                      </a:lnTo>
                      <a:lnTo>
                        <a:pt x="63941" y="204565"/>
                      </a:lnTo>
                      <a:lnTo>
                        <a:pt x="63054" y="205784"/>
                      </a:lnTo>
                      <a:lnTo>
                        <a:pt x="62278" y="206449"/>
                      </a:lnTo>
                      <a:lnTo>
                        <a:pt x="61502" y="207224"/>
                      </a:lnTo>
                      <a:lnTo>
                        <a:pt x="61059" y="209109"/>
                      </a:lnTo>
                      <a:lnTo>
                        <a:pt x="61059" y="210216"/>
                      </a:lnTo>
                      <a:lnTo>
                        <a:pt x="61613" y="212100"/>
                      </a:lnTo>
                      <a:lnTo>
                        <a:pt x="61502" y="213209"/>
                      </a:lnTo>
                      <a:lnTo>
                        <a:pt x="64162" y="215979"/>
                      </a:lnTo>
                      <a:lnTo>
                        <a:pt x="65492" y="216644"/>
                      </a:lnTo>
                      <a:lnTo>
                        <a:pt x="67376" y="216644"/>
                      </a:lnTo>
                      <a:lnTo>
                        <a:pt x="68262" y="215868"/>
                      </a:lnTo>
                      <a:lnTo>
                        <a:pt x="69481" y="213541"/>
                      </a:lnTo>
                      <a:lnTo>
                        <a:pt x="70146" y="213098"/>
                      </a:lnTo>
                      <a:lnTo>
                        <a:pt x="71254" y="213763"/>
                      </a:lnTo>
                      <a:lnTo>
                        <a:pt x="73360" y="216755"/>
                      </a:lnTo>
                      <a:lnTo>
                        <a:pt x="74468" y="217531"/>
                      </a:lnTo>
                      <a:lnTo>
                        <a:pt x="76906" y="216755"/>
                      </a:lnTo>
                      <a:lnTo>
                        <a:pt x="78236" y="215314"/>
                      </a:lnTo>
                      <a:lnTo>
                        <a:pt x="79233" y="214206"/>
                      </a:lnTo>
                      <a:lnTo>
                        <a:pt x="81117" y="210881"/>
                      </a:lnTo>
                      <a:lnTo>
                        <a:pt x="82336" y="208111"/>
                      </a:lnTo>
                      <a:lnTo>
                        <a:pt x="82336" y="207557"/>
                      </a:lnTo>
                      <a:lnTo>
                        <a:pt x="82779" y="204454"/>
                      </a:lnTo>
                      <a:lnTo>
                        <a:pt x="82447" y="203013"/>
                      </a:lnTo>
                      <a:lnTo>
                        <a:pt x="81338" y="198359"/>
                      </a:lnTo>
                      <a:lnTo>
                        <a:pt x="81449" y="194924"/>
                      </a:lnTo>
                      <a:lnTo>
                        <a:pt x="82890" y="187388"/>
                      </a:lnTo>
                      <a:lnTo>
                        <a:pt x="83998" y="184175"/>
                      </a:lnTo>
                      <a:lnTo>
                        <a:pt x="86214" y="181405"/>
                      </a:lnTo>
                      <a:lnTo>
                        <a:pt x="89095" y="179742"/>
                      </a:lnTo>
                      <a:lnTo>
                        <a:pt x="99734" y="176196"/>
                      </a:lnTo>
                      <a:lnTo>
                        <a:pt x="107823" y="173426"/>
                      </a:lnTo>
                      <a:lnTo>
                        <a:pt x="111037" y="172318"/>
                      </a:lnTo>
                      <a:lnTo>
                        <a:pt x="113918" y="170877"/>
                      </a:lnTo>
                      <a:lnTo>
                        <a:pt x="115248" y="169547"/>
                      </a:lnTo>
                      <a:lnTo>
                        <a:pt x="119016" y="165779"/>
                      </a:lnTo>
                      <a:lnTo>
                        <a:pt x="121786" y="164118"/>
                      </a:lnTo>
                      <a:lnTo>
                        <a:pt x="122673" y="164118"/>
                      </a:lnTo>
                      <a:lnTo>
                        <a:pt x="123448" y="164339"/>
                      </a:lnTo>
                      <a:lnTo>
                        <a:pt x="124889" y="165114"/>
                      </a:lnTo>
                      <a:lnTo>
                        <a:pt x="129210" y="168439"/>
                      </a:lnTo>
                      <a:lnTo>
                        <a:pt x="133200" y="172429"/>
                      </a:lnTo>
                      <a:lnTo>
                        <a:pt x="135084" y="175531"/>
                      </a:lnTo>
                      <a:lnTo>
                        <a:pt x="136192" y="177637"/>
                      </a:lnTo>
                      <a:lnTo>
                        <a:pt x="136636" y="178080"/>
                      </a:lnTo>
                      <a:lnTo>
                        <a:pt x="137522" y="179077"/>
                      </a:lnTo>
                      <a:lnTo>
                        <a:pt x="138408" y="179299"/>
                      </a:lnTo>
                      <a:lnTo>
                        <a:pt x="143284" y="180296"/>
                      </a:lnTo>
                      <a:lnTo>
                        <a:pt x="144503" y="179964"/>
                      </a:lnTo>
                      <a:lnTo>
                        <a:pt x="144725" y="178966"/>
                      </a:lnTo>
                      <a:lnTo>
                        <a:pt x="144725" y="178634"/>
                      </a:lnTo>
                      <a:lnTo>
                        <a:pt x="144614" y="175531"/>
                      </a:lnTo>
                      <a:lnTo>
                        <a:pt x="144503" y="174201"/>
                      </a:lnTo>
                      <a:lnTo>
                        <a:pt x="144171" y="173426"/>
                      </a:lnTo>
                      <a:lnTo>
                        <a:pt x="143838" y="172539"/>
                      </a:lnTo>
                      <a:lnTo>
                        <a:pt x="144060" y="171209"/>
                      </a:lnTo>
                      <a:lnTo>
                        <a:pt x="150709" y="161014"/>
                      </a:lnTo>
                      <a:lnTo>
                        <a:pt x="151484" y="160350"/>
                      </a:lnTo>
                      <a:lnTo>
                        <a:pt x="152149" y="159796"/>
                      </a:lnTo>
                      <a:lnTo>
                        <a:pt x="154144" y="159685"/>
                      </a:lnTo>
                      <a:lnTo>
                        <a:pt x="158134" y="161125"/>
                      </a:lnTo>
                      <a:lnTo>
                        <a:pt x="159353" y="161014"/>
                      </a:lnTo>
                      <a:lnTo>
                        <a:pt x="159242" y="160017"/>
                      </a:lnTo>
                      <a:lnTo>
                        <a:pt x="158355" y="158687"/>
                      </a:lnTo>
                      <a:lnTo>
                        <a:pt x="158244" y="157357"/>
                      </a:lnTo>
                      <a:lnTo>
                        <a:pt x="160017" y="156360"/>
                      </a:lnTo>
                      <a:lnTo>
                        <a:pt x="161347" y="156692"/>
                      </a:lnTo>
                      <a:lnTo>
                        <a:pt x="162455" y="157801"/>
                      </a:lnTo>
                      <a:lnTo>
                        <a:pt x="163564" y="158133"/>
                      </a:lnTo>
                      <a:lnTo>
                        <a:pt x="164118" y="157468"/>
                      </a:lnTo>
                      <a:lnTo>
                        <a:pt x="165225" y="156138"/>
                      </a:lnTo>
                      <a:lnTo>
                        <a:pt x="167220" y="157579"/>
                      </a:lnTo>
                      <a:lnTo>
                        <a:pt x="169547" y="157468"/>
                      </a:lnTo>
                      <a:lnTo>
                        <a:pt x="174312" y="156249"/>
                      </a:lnTo>
                      <a:lnTo>
                        <a:pt x="174534" y="156360"/>
                      </a:lnTo>
                      <a:lnTo>
                        <a:pt x="173426" y="152149"/>
                      </a:lnTo>
                      <a:lnTo>
                        <a:pt x="168993" y="145501"/>
                      </a:lnTo>
                      <a:lnTo>
                        <a:pt x="169104" y="141844"/>
                      </a:lnTo>
                      <a:lnTo>
                        <a:pt x="171542" y="139294"/>
                      </a:lnTo>
                      <a:lnTo>
                        <a:pt x="178191" y="137189"/>
                      </a:lnTo>
                      <a:lnTo>
                        <a:pt x="180629" y="134973"/>
                      </a:lnTo>
                      <a:lnTo>
                        <a:pt x="181072" y="132646"/>
                      </a:lnTo>
                      <a:lnTo>
                        <a:pt x="180518" y="127770"/>
                      </a:lnTo>
                      <a:lnTo>
                        <a:pt x="180740" y="125442"/>
                      </a:lnTo>
                      <a:lnTo>
                        <a:pt x="181737" y="123670"/>
                      </a:lnTo>
                      <a:lnTo>
                        <a:pt x="186281" y="119127"/>
                      </a:lnTo>
                      <a:lnTo>
                        <a:pt x="191932" y="109818"/>
                      </a:lnTo>
                      <a:lnTo>
                        <a:pt x="193040" y="106272"/>
                      </a:lnTo>
                      <a:lnTo>
                        <a:pt x="192929" y="105718"/>
                      </a:lnTo>
                      <a:lnTo>
                        <a:pt x="192153" y="104388"/>
                      </a:lnTo>
                      <a:lnTo>
                        <a:pt x="192043" y="103723"/>
                      </a:lnTo>
                      <a:lnTo>
                        <a:pt x="192264" y="103279"/>
                      </a:lnTo>
                      <a:lnTo>
                        <a:pt x="193040" y="102836"/>
                      </a:lnTo>
                      <a:lnTo>
                        <a:pt x="193262" y="102504"/>
                      </a:lnTo>
                      <a:lnTo>
                        <a:pt x="193373" y="102171"/>
                      </a:lnTo>
                      <a:lnTo>
                        <a:pt x="193927" y="99069"/>
                      </a:lnTo>
                      <a:lnTo>
                        <a:pt x="193927" y="98625"/>
                      </a:lnTo>
                      <a:lnTo>
                        <a:pt x="195035" y="97739"/>
                      </a:lnTo>
                      <a:lnTo>
                        <a:pt x="196364" y="97185"/>
                      </a:lnTo>
                      <a:lnTo>
                        <a:pt x="197584" y="96299"/>
                      </a:lnTo>
                      <a:lnTo>
                        <a:pt x="198138" y="94968"/>
                      </a:lnTo>
                      <a:lnTo>
                        <a:pt x="197251" y="91644"/>
                      </a:lnTo>
                      <a:close/>
                    </a:path>
                  </a:pathLst>
                </a:custGeom>
                <a:noFill/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CE5433E3-F845-97EA-44D2-CE16CCBA9B2E}"/>
                  </a:ext>
                </a:extLst>
              </p:cNvPr>
              <p:cNvSpPr/>
              <p:nvPr/>
            </p:nvSpPr>
            <p:spPr>
              <a:xfrm>
                <a:off x="11230953" y="4722989"/>
                <a:ext cx="760525" cy="386745"/>
              </a:xfrm>
              <a:custGeom>
                <a:avLst/>
                <a:gdLst>
                  <a:gd name="connsiteX0" fmla="*/ 759750 w 760525"/>
                  <a:gd name="connsiteY0" fmla="*/ 350730 h 386745"/>
                  <a:gd name="connsiteX1" fmla="*/ 756204 w 760525"/>
                  <a:gd name="connsiteY1" fmla="*/ 345300 h 386745"/>
                  <a:gd name="connsiteX2" fmla="*/ 753987 w 760525"/>
                  <a:gd name="connsiteY2" fmla="*/ 342752 h 386745"/>
                  <a:gd name="connsiteX3" fmla="*/ 753212 w 760525"/>
                  <a:gd name="connsiteY3" fmla="*/ 341533 h 386745"/>
                  <a:gd name="connsiteX4" fmla="*/ 753101 w 760525"/>
                  <a:gd name="connsiteY4" fmla="*/ 341422 h 386745"/>
                  <a:gd name="connsiteX5" fmla="*/ 752326 w 760525"/>
                  <a:gd name="connsiteY5" fmla="*/ 340868 h 386745"/>
                  <a:gd name="connsiteX6" fmla="*/ 750552 w 760525"/>
                  <a:gd name="connsiteY6" fmla="*/ 341533 h 386745"/>
                  <a:gd name="connsiteX7" fmla="*/ 748779 w 760525"/>
                  <a:gd name="connsiteY7" fmla="*/ 337433 h 386745"/>
                  <a:gd name="connsiteX8" fmla="*/ 743239 w 760525"/>
                  <a:gd name="connsiteY8" fmla="*/ 334108 h 386745"/>
                  <a:gd name="connsiteX9" fmla="*/ 732157 w 760525"/>
                  <a:gd name="connsiteY9" fmla="*/ 329343 h 386745"/>
                  <a:gd name="connsiteX10" fmla="*/ 726838 w 760525"/>
                  <a:gd name="connsiteY10" fmla="*/ 324467 h 386745"/>
                  <a:gd name="connsiteX11" fmla="*/ 724511 w 760525"/>
                  <a:gd name="connsiteY11" fmla="*/ 323913 h 386745"/>
                  <a:gd name="connsiteX12" fmla="*/ 723181 w 760525"/>
                  <a:gd name="connsiteY12" fmla="*/ 323248 h 386745"/>
                  <a:gd name="connsiteX13" fmla="*/ 717308 w 760525"/>
                  <a:gd name="connsiteY13" fmla="*/ 319148 h 386745"/>
                  <a:gd name="connsiteX14" fmla="*/ 715313 w 760525"/>
                  <a:gd name="connsiteY14" fmla="*/ 316711 h 386745"/>
                  <a:gd name="connsiteX15" fmla="*/ 714316 w 760525"/>
                  <a:gd name="connsiteY15" fmla="*/ 313386 h 386745"/>
                  <a:gd name="connsiteX16" fmla="*/ 713429 w 760525"/>
                  <a:gd name="connsiteY16" fmla="*/ 307513 h 386745"/>
                  <a:gd name="connsiteX17" fmla="*/ 713318 w 760525"/>
                  <a:gd name="connsiteY17" fmla="*/ 306404 h 386745"/>
                  <a:gd name="connsiteX18" fmla="*/ 710770 w 760525"/>
                  <a:gd name="connsiteY18" fmla="*/ 301639 h 386745"/>
                  <a:gd name="connsiteX19" fmla="*/ 710548 w 760525"/>
                  <a:gd name="connsiteY19" fmla="*/ 300753 h 386745"/>
                  <a:gd name="connsiteX20" fmla="*/ 708886 w 760525"/>
                  <a:gd name="connsiteY20" fmla="*/ 300863 h 386745"/>
                  <a:gd name="connsiteX21" fmla="*/ 708221 w 760525"/>
                  <a:gd name="connsiteY21" fmla="*/ 301972 h 386745"/>
                  <a:gd name="connsiteX22" fmla="*/ 707667 w 760525"/>
                  <a:gd name="connsiteY22" fmla="*/ 303302 h 386745"/>
                  <a:gd name="connsiteX23" fmla="*/ 706670 w 760525"/>
                  <a:gd name="connsiteY23" fmla="*/ 304188 h 386745"/>
                  <a:gd name="connsiteX24" fmla="*/ 703567 w 760525"/>
                  <a:gd name="connsiteY24" fmla="*/ 301639 h 386745"/>
                  <a:gd name="connsiteX25" fmla="*/ 702126 w 760525"/>
                  <a:gd name="connsiteY25" fmla="*/ 294769 h 386745"/>
                  <a:gd name="connsiteX26" fmla="*/ 702015 w 760525"/>
                  <a:gd name="connsiteY26" fmla="*/ 287122 h 386745"/>
                  <a:gd name="connsiteX27" fmla="*/ 703124 w 760525"/>
                  <a:gd name="connsiteY27" fmla="*/ 281914 h 386745"/>
                  <a:gd name="connsiteX28" fmla="*/ 705340 w 760525"/>
                  <a:gd name="connsiteY28" fmla="*/ 279587 h 386745"/>
                  <a:gd name="connsiteX29" fmla="*/ 707778 w 760525"/>
                  <a:gd name="connsiteY29" fmla="*/ 279365 h 386745"/>
                  <a:gd name="connsiteX30" fmla="*/ 713097 w 760525"/>
                  <a:gd name="connsiteY30" fmla="*/ 280585 h 386745"/>
                  <a:gd name="connsiteX31" fmla="*/ 715424 w 760525"/>
                  <a:gd name="connsiteY31" fmla="*/ 280363 h 386745"/>
                  <a:gd name="connsiteX32" fmla="*/ 717308 w 760525"/>
                  <a:gd name="connsiteY32" fmla="*/ 279476 h 386745"/>
                  <a:gd name="connsiteX33" fmla="*/ 718970 w 760525"/>
                  <a:gd name="connsiteY33" fmla="*/ 278035 h 386745"/>
                  <a:gd name="connsiteX34" fmla="*/ 723846 w 760525"/>
                  <a:gd name="connsiteY34" fmla="*/ 272052 h 386745"/>
                  <a:gd name="connsiteX35" fmla="*/ 726284 w 760525"/>
                  <a:gd name="connsiteY35" fmla="*/ 268062 h 386745"/>
                  <a:gd name="connsiteX36" fmla="*/ 730606 w 760525"/>
                  <a:gd name="connsiteY36" fmla="*/ 259197 h 386745"/>
                  <a:gd name="connsiteX37" fmla="*/ 727835 w 760525"/>
                  <a:gd name="connsiteY37" fmla="*/ 255429 h 386745"/>
                  <a:gd name="connsiteX38" fmla="*/ 725065 w 760525"/>
                  <a:gd name="connsiteY38" fmla="*/ 253878 h 386745"/>
                  <a:gd name="connsiteX39" fmla="*/ 718305 w 760525"/>
                  <a:gd name="connsiteY39" fmla="*/ 253324 h 386745"/>
                  <a:gd name="connsiteX40" fmla="*/ 715092 w 760525"/>
                  <a:gd name="connsiteY40" fmla="*/ 251883 h 386745"/>
                  <a:gd name="connsiteX41" fmla="*/ 710105 w 760525"/>
                  <a:gd name="connsiteY41" fmla="*/ 245899 h 386745"/>
                  <a:gd name="connsiteX42" fmla="*/ 707113 w 760525"/>
                  <a:gd name="connsiteY42" fmla="*/ 243572 h 386745"/>
                  <a:gd name="connsiteX43" fmla="*/ 706005 w 760525"/>
                  <a:gd name="connsiteY43" fmla="*/ 243240 h 386745"/>
                  <a:gd name="connsiteX44" fmla="*/ 705118 w 760525"/>
                  <a:gd name="connsiteY44" fmla="*/ 243129 h 386745"/>
                  <a:gd name="connsiteX45" fmla="*/ 704121 w 760525"/>
                  <a:gd name="connsiteY45" fmla="*/ 243240 h 386745"/>
                  <a:gd name="connsiteX46" fmla="*/ 703124 w 760525"/>
                  <a:gd name="connsiteY46" fmla="*/ 243461 h 386745"/>
                  <a:gd name="connsiteX47" fmla="*/ 703124 w 760525"/>
                  <a:gd name="connsiteY47" fmla="*/ 243572 h 386745"/>
                  <a:gd name="connsiteX48" fmla="*/ 703124 w 760525"/>
                  <a:gd name="connsiteY48" fmla="*/ 243572 h 386745"/>
                  <a:gd name="connsiteX49" fmla="*/ 696474 w 760525"/>
                  <a:gd name="connsiteY49" fmla="*/ 244902 h 386745"/>
                  <a:gd name="connsiteX50" fmla="*/ 692929 w 760525"/>
                  <a:gd name="connsiteY50" fmla="*/ 244791 h 386745"/>
                  <a:gd name="connsiteX51" fmla="*/ 690269 w 760525"/>
                  <a:gd name="connsiteY51" fmla="*/ 243572 h 386745"/>
                  <a:gd name="connsiteX52" fmla="*/ 689493 w 760525"/>
                  <a:gd name="connsiteY52" fmla="*/ 240248 h 386745"/>
                  <a:gd name="connsiteX53" fmla="*/ 688385 w 760525"/>
                  <a:gd name="connsiteY53" fmla="*/ 239472 h 386745"/>
                  <a:gd name="connsiteX54" fmla="*/ 686833 w 760525"/>
                  <a:gd name="connsiteY54" fmla="*/ 239915 h 386745"/>
                  <a:gd name="connsiteX55" fmla="*/ 684728 w 760525"/>
                  <a:gd name="connsiteY55" fmla="*/ 240026 h 386745"/>
                  <a:gd name="connsiteX56" fmla="*/ 683842 w 760525"/>
                  <a:gd name="connsiteY56" fmla="*/ 239472 h 386745"/>
                  <a:gd name="connsiteX57" fmla="*/ 681847 w 760525"/>
                  <a:gd name="connsiteY57" fmla="*/ 237809 h 386745"/>
                  <a:gd name="connsiteX58" fmla="*/ 681182 w 760525"/>
                  <a:gd name="connsiteY58" fmla="*/ 237477 h 386745"/>
                  <a:gd name="connsiteX59" fmla="*/ 680185 w 760525"/>
                  <a:gd name="connsiteY59" fmla="*/ 237699 h 386745"/>
                  <a:gd name="connsiteX60" fmla="*/ 678744 w 760525"/>
                  <a:gd name="connsiteY60" fmla="*/ 238918 h 386745"/>
                  <a:gd name="connsiteX61" fmla="*/ 677857 w 760525"/>
                  <a:gd name="connsiteY61" fmla="*/ 239250 h 386745"/>
                  <a:gd name="connsiteX62" fmla="*/ 675752 w 760525"/>
                  <a:gd name="connsiteY62" fmla="*/ 239029 h 386745"/>
                  <a:gd name="connsiteX63" fmla="*/ 674201 w 760525"/>
                  <a:gd name="connsiteY63" fmla="*/ 238253 h 386745"/>
                  <a:gd name="connsiteX64" fmla="*/ 673092 w 760525"/>
                  <a:gd name="connsiteY64" fmla="*/ 236480 h 386745"/>
                  <a:gd name="connsiteX65" fmla="*/ 669879 w 760525"/>
                  <a:gd name="connsiteY65" fmla="*/ 228612 h 386745"/>
                  <a:gd name="connsiteX66" fmla="*/ 668216 w 760525"/>
                  <a:gd name="connsiteY66" fmla="*/ 227061 h 386745"/>
                  <a:gd name="connsiteX67" fmla="*/ 660349 w 760525"/>
                  <a:gd name="connsiteY67" fmla="*/ 224955 h 386745"/>
                  <a:gd name="connsiteX68" fmla="*/ 647937 w 760525"/>
                  <a:gd name="connsiteY68" fmla="*/ 216312 h 386745"/>
                  <a:gd name="connsiteX69" fmla="*/ 643394 w 760525"/>
                  <a:gd name="connsiteY69" fmla="*/ 214095 h 386745"/>
                  <a:gd name="connsiteX70" fmla="*/ 639959 w 760525"/>
                  <a:gd name="connsiteY70" fmla="*/ 211990 h 386745"/>
                  <a:gd name="connsiteX71" fmla="*/ 638851 w 760525"/>
                  <a:gd name="connsiteY71" fmla="*/ 208333 h 386745"/>
                  <a:gd name="connsiteX72" fmla="*/ 651816 w 760525"/>
                  <a:gd name="connsiteY72" fmla="*/ 174312 h 386745"/>
                  <a:gd name="connsiteX73" fmla="*/ 652148 w 760525"/>
                  <a:gd name="connsiteY73" fmla="*/ 170766 h 386745"/>
                  <a:gd name="connsiteX74" fmla="*/ 652148 w 760525"/>
                  <a:gd name="connsiteY74" fmla="*/ 170655 h 386745"/>
                  <a:gd name="connsiteX75" fmla="*/ 647605 w 760525"/>
                  <a:gd name="connsiteY75" fmla="*/ 165114 h 386745"/>
                  <a:gd name="connsiteX76" fmla="*/ 638740 w 760525"/>
                  <a:gd name="connsiteY76" fmla="*/ 161569 h 386745"/>
                  <a:gd name="connsiteX77" fmla="*/ 629210 w 760525"/>
                  <a:gd name="connsiteY77" fmla="*/ 159906 h 386745"/>
                  <a:gd name="connsiteX78" fmla="*/ 622672 w 760525"/>
                  <a:gd name="connsiteY78" fmla="*/ 159796 h 386745"/>
                  <a:gd name="connsiteX79" fmla="*/ 613585 w 760525"/>
                  <a:gd name="connsiteY79" fmla="*/ 162566 h 386745"/>
                  <a:gd name="connsiteX80" fmla="*/ 608709 w 760525"/>
                  <a:gd name="connsiteY80" fmla="*/ 163231 h 386745"/>
                  <a:gd name="connsiteX81" fmla="*/ 604941 w 760525"/>
                  <a:gd name="connsiteY81" fmla="*/ 161679 h 386745"/>
                  <a:gd name="connsiteX82" fmla="*/ 603833 w 760525"/>
                  <a:gd name="connsiteY82" fmla="*/ 159906 h 386745"/>
                  <a:gd name="connsiteX83" fmla="*/ 602503 w 760525"/>
                  <a:gd name="connsiteY83" fmla="*/ 157136 h 386745"/>
                  <a:gd name="connsiteX84" fmla="*/ 601616 w 760525"/>
                  <a:gd name="connsiteY84" fmla="*/ 155142 h 386745"/>
                  <a:gd name="connsiteX85" fmla="*/ 600398 w 760525"/>
                  <a:gd name="connsiteY85" fmla="*/ 153036 h 386745"/>
                  <a:gd name="connsiteX86" fmla="*/ 589205 w 760525"/>
                  <a:gd name="connsiteY86" fmla="*/ 139406 h 386745"/>
                  <a:gd name="connsiteX87" fmla="*/ 585992 w 760525"/>
                  <a:gd name="connsiteY87" fmla="*/ 136636 h 386745"/>
                  <a:gd name="connsiteX88" fmla="*/ 582335 w 760525"/>
                  <a:gd name="connsiteY88" fmla="*/ 135195 h 386745"/>
                  <a:gd name="connsiteX89" fmla="*/ 580118 w 760525"/>
                  <a:gd name="connsiteY89" fmla="*/ 135527 h 386745"/>
                  <a:gd name="connsiteX90" fmla="*/ 577016 w 760525"/>
                  <a:gd name="connsiteY90" fmla="*/ 136857 h 386745"/>
                  <a:gd name="connsiteX91" fmla="*/ 575907 w 760525"/>
                  <a:gd name="connsiteY91" fmla="*/ 137411 h 386745"/>
                  <a:gd name="connsiteX92" fmla="*/ 573802 w 760525"/>
                  <a:gd name="connsiteY92" fmla="*/ 137743 h 386745"/>
                  <a:gd name="connsiteX93" fmla="*/ 571697 w 760525"/>
                  <a:gd name="connsiteY93" fmla="*/ 137300 h 386745"/>
                  <a:gd name="connsiteX94" fmla="*/ 569701 w 760525"/>
                  <a:gd name="connsiteY94" fmla="*/ 136303 h 386745"/>
                  <a:gd name="connsiteX95" fmla="*/ 557401 w 760525"/>
                  <a:gd name="connsiteY95" fmla="*/ 127438 h 386745"/>
                  <a:gd name="connsiteX96" fmla="*/ 552414 w 760525"/>
                  <a:gd name="connsiteY96" fmla="*/ 126440 h 386745"/>
                  <a:gd name="connsiteX97" fmla="*/ 549534 w 760525"/>
                  <a:gd name="connsiteY97" fmla="*/ 130319 h 386745"/>
                  <a:gd name="connsiteX98" fmla="*/ 548758 w 760525"/>
                  <a:gd name="connsiteY98" fmla="*/ 132868 h 386745"/>
                  <a:gd name="connsiteX99" fmla="*/ 545544 w 760525"/>
                  <a:gd name="connsiteY99" fmla="*/ 139960 h 386745"/>
                  <a:gd name="connsiteX100" fmla="*/ 543660 w 760525"/>
                  <a:gd name="connsiteY100" fmla="*/ 148382 h 386745"/>
                  <a:gd name="connsiteX101" fmla="*/ 542663 w 760525"/>
                  <a:gd name="connsiteY101" fmla="*/ 149490 h 386745"/>
                  <a:gd name="connsiteX102" fmla="*/ 541333 w 760525"/>
                  <a:gd name="connsiteY102" fmla="*/ 147938 h 386745"/>
                  <a:gd name="connsiteX103" fmla="*/ 538452 w 760525"/>
                  <a:gd name="connsiteY103" fmla="*/ 139073 h 386745"/>
                  <a:gd name="connsiteX104" fmla="*/ 537122 w 760525"/>
                  <a:gd name="connsiteY104" fmla="*/ 136968 h 386745"/>
                  <a:gd name="connsiteX105" fmla="*/ 533797 w 760525"/>
                  <a:gd name="connsiteY105" fmla="*/ 133421 h 386745"/>
                  <a:gd name="connsiteX106" fmla="*/ 532025 w 760525"/>
                  <a:gd name="connsiteY106" fmla="*/ 131981 h 386745"/>
                  <a:gd name="connsiteX107" fmla="*/ 527814 w 760525"/>
                  <a:gd name="connsiteY107" fmla="*/ 129543 h 386745"/>
                  <a:gd name="connsiteX108" fmla="*/ 527371 w 760525"/>
                  <a:gd name="connsiteY108" fmla="*/ 129432 h 386745"/>
                  <a:gd name="connsiteX109" fmla="*/ 523160 w 760525"/>
                  <a:gd name="connsiteY109" fmla="*/ 127992 h 386745"/>
                  <a:gd name="connsiteX110" fmla="*/ 518284 w 760525"/>
                  <a:gd name="connsiteY110" fmla="*/ 127438 h 386745"/>
                  <a:gd name="connsiteX111" fmla="*/ 512632 w 760525"/>
                  <a:gd name="connsiteY111" fmla="*/ 127881 h 386745"/>
                  <a:gd name="connsiteX112" fmla="*/ 509308 w 760525"/>
                  <a:gd name="connsiteY112" fmla="*/ 128767 h 386745"/>
                  <a:gd name="connsiteX113" fmla="*/ 500553 w 760525"/>
                  <a:gd name="connsiteY113" fmla="*/ 133532 h 386745"/>
                  <a:gd name="connsiteX114" fmla="*/ 495899 w 760525"/>
                  <a:gd name="connsiteY114" fmla="*/ 134973 h 386745"/>
                  <a:gd name="connsiteX115" fmla="*/ 485815 w 760525"/>
                  <a:gd name="connsiteY115" fmla="*/ 135195 h 386745"/>
                  <a:gd name="connsiteX116" fmla="*/ 483155 w 760525"/>
                  <a:gd name="connsiteY116" fmla="*/ 138297 h 386745"/>
                  <a:gd name="connsiteX117" fmla="*/ 481160 w 760525"/>
                  <a:gd name="connsiteY117" fmla="*/ 142730 h 386745"/>
                  <a:gd name="connsiteX118" fmla="*/ 478944 w 760525"/>
                  <a:gd name="connsiteY118" fmla="*/ 144836 h 386745"/>
                  <a:gd name="connsiteX119" fmla="*/ 477393 w 760525"/>
                  <a:gd name="connsiteY119" fmla="*/ 146498 h 386745"/>
                  <a:gd name="connsiteX120" fmla="*/ 476063 w 760525"/>
                  <a:gd name="connsiteY120" fmla="*/ 146830 h 386745"/>
                  <a:gd name="connsiteX121" fmla="*/ 472073 w 760525"/>
                  <a:gd name="connsiteY121" fmla="*/ 148049 h 386745"/>
                  <a:gd name="connsiteX122" fmla="*/ 461213 w 760525"/>
                  <a:gd name="connsiteY122" fmla="*/ 148603 h 386745"/>
                  <a:gd name="connsiteX123" fmla="*/ 456338 w 760525"/>
                  <a:gd name="connsiteY123" fmla="*/ 150930 h 386745"/>
                  <a:gd name="connsiteX124" fmla="*/ 454786 w 760525"/>
                  <a:gd name="connsiteY124" fmla="*/ 152593 h 386745"/>
                  <a:gd name="connsiteX125" fmla="*/ 452016 w 760525"/>
                  <a:gd name="connsiteY125" fmla="*/ 156471 h 386745"/>
                  <a:gd name="connsiteX126" fmla="*/ 450354 w 760525"/>
                  <a:gd name="connsiteY126" fmla="*/ 157912 h 386745"/>
                  <a:gd name="connsiteX127" fmla="*/ 448137 w 760525"/>
                  <a:gd name="connsiteY127" fmla="*/ 158244 h 386745"/>
                  <a:gd name="connsiteX128" fmla="*/ 446032 w 760525"/>
                  <a:gd name="connsiteY128" fmla="*/ 157247 h 386745"/>
                  <a:gd name="connsiteX129" fmla="*/ 444591 w 760525"/>
                  <a:gd name="connsiteY129" fmla="*/ 156138 h 386745"/>
                  <a:gd name="connsiteX130" fmla="*/ 442043 w 760525"/>
                  <a:gd name="connsiteY130" fmla="*/ 154144 h 386745"/>
                  <a:gd name="connsiteX131" fmla="*/ 437499 w 760525"/>
                  <a:gd name="connsiteY131" fmla="*/ 152925 h 386745"/>
                  <a:gd name="connsiteX132" fmla="*/ 431958 w 760525"/>
                  <a:gd name="connsiteY132" fmla="*/ 152482 h 386745"/>
                  <a:gd name="connsiteX133" fmla="*/ 426861 w 760525"/>
                  <a:gd name="connsiteY133" fmla="*/ 151152 h 386745"/>
                  <a:gd name="connsiteX134" fmla="*/ 423536 w 760525"/>
                  <a:gd name="connsiteY134" fmla="*/ 147162 h 386745"/>
                  <a:gd name="connsiteX135" fmla="*/ 423980 w 760525"/>
                  <a:gd name="connsiteY135" fmla="*/ 142619 h 386745"/>
                  <a:gd name="connsiteX136" fmla="*/ 427082 w 760525"/>
                  <a:gd name="connsiteY136" fmla="*/ 139516 h 386745"/>
                  <a:gd name="connsiteX137" fmla="*/ 431072 w 760525"/>
                  <a:gd name="connsiteY137" fmla="*/ 136636 h 386745"/>
                  <a:gd name="connsiteX138" fmla="*/ 433731 w 760525"/>
                  <a:gd name="connsiteY138" fmla="*/ 132978 h 386745"/>
                  <a:gd name="connsiteX139" fmla="*/ 432402 w 760525"/>
                  <a:gd name="connsiteY139" fmla="*/ 128435 h 386745"/>
                  <a:gd name="connsiteX140" fmla="*/ 430407 w 760525"/>
                  <a:gd name="connsiteY140" fmla="*/ 127438 h 386745"/>
                  <a:gd name="connsiteX141" fmla="*/ 427304 w 760525"/>
                  <a:gd name="connsiteY141" fmla="*/ 125886 h 386745"/>
                  <a:gd name="connsiteX142" fmla="*/ 416776 w 760525"/>
                  <a:gd name="connsiteY142" fmla="*/ 123338 h 386745"/>
                  <a:gd name="connsiteX143" fmla="*/ 414671 w 760525"/>
                  <a:gd name="connsiteY143" fmla="*/ 122008 h 386745"/>
                  <a:gd name="connsiteX144" fmla="*/ 410017 w 760525"/>
                  <a:gd name="connsiteY144" fmla="*/ 116356 h 386745"/>
                  <a:gd name="connsiteX145" fmla="*/ 408133 w 760525"/>
                  <a:gd name="connsiteY145" fmla="*/ 114694 h 386745"/>
                  <a:gd name="connsiteX146" fmla="*/ 400265 w 760525"/>
                  <a:gd name="connsiteY146" fmla="*/ 110926 h 386745"/>
                  <a:gd name="connsiteX147" fmla="*/ 396054 w 760525"/>
                  <a:gd name="connsiteY147" fmla="*/ 109818 h 386745"/>
                  <a:gd name="connsiteX148" fmla="*/ 385416 w 760525"/>
                  <a:gd name="connsiteY148" fmla="*/ 106826 h 386745"/>
                  <a:gd name="connsiteX149" fmla="*/ 363696 w 760525"/>
                  <a:gd name="connsiteY149" fmla="*/ 100621 h 386745"/>
                  <a:gd name="connsiteX150" fmla="*/ 361480 w 760525"/>
                  <a:gd name="connsiteY150" fmla="*/ 99512 h 386745"/>
                  <a:gd name="connsiteX151" fmla="*/ 359263 w 760525"/>
                  <a:gd name="connsiteY151" fmla="*/ 98293 h 386745"/>
                  <a:gd name="connsiteX152" fmla="*/ 347185 w 760525"/>
                  <a:gd name="connsiteY152" fmla="*/ 86769 h 386745"/>
                  <a:gd name="connsiteX153" fmla="*/ 341533 w 760525"/>
                  <a:gd name="connsiteY153" fmla="*/ 82890 h 386745"/>
                  <a:gd name="connsiteX154" fmla="*/ 340535 w 760525"/>
                  <a:gd name="connsiteY154" fmla="*/ 81228 h 386745"/>
                  <a:gd name="connsiteX155" fmla="*/ 340868 w 760525"/>
                  <a:gd name="connsiteY155" fmla="*/ 78790 h 386745"/>
                  <a:gd name="connsiteX156" fmla="*/ 341644 w 760525"/>
                  <a:gd name="connsiteY156" fmla="*/ 76130 h 386745"/>
                  <a:gd name="connsiteX157" fmla="*/ 341644 w 760525"/>
                  <a:gd name="connsiteY157" fmla="*/ 74136 h 386745"/>
                  <a:gd name="connsiteX158" fmla="*/ 332003 w 760525"/>
                  <a:gd name="connsiteY158" fmla="*/ 70478 h 386745"/>
                  <a:gd name="connsiteX159" fmla="*/ 328678 w 760525"/>
                  <a:gd name="connsiteY159" fmla="*/ 68373 h 386745"/>
                  <a:gd name="connsiteX160" fmla="*/ 325576 w 760525"/>
                  <a:gd name="connsiteY160" fmla="*/ 65381 h 386745"/>
                  <a:gd name="connsiteX161" fmla="*/ 322362 w 760525"/>
                  <a:gd name="connsiteY161" fmla="*/ 63275 h 386745"/>
                  <a:gd name="connsiteX162" fmla="*/ 318040 w 760525"/>
                  <a:gd name="connsiteY162" fmla="*/ 62167 h 386745"/>
                  <a:gd name="connsiteX163" fmla="*/ 313496 w 760525"/>
                  <a:gd name="connsiteY163" fmla="*/ 62056 h 386745"/>
                  <a:gd name="connsiteX164" fmla="*/ 308177 w 760525"/>
                  <a:gd name="connsiteY164" fmla="*/ 63608 h 386745"/>
                  <a:gd name="connsiteX165" fmla="*/ 304631 w 760525"/>
                  <a:gd name="connsiteY165" fmla="*/ 63719 h 386745"/>
                  <a:gd name="connsiteX166" fmla="*/ 302748 w 760525"/>
                  <a:gd name="connsiteY166" fmla="*/ 64606 h 386745"/>
                  <a:gd name="connsiteX167" fmla="*/ 299644 w 760525"/>
                  <a:gd name="connsiteY167" fmla="*/ 67486 h 386745"/>
                  <a:gd name="connsiteX168" fmla="*/ 298094 w 760525"/>
                  <a:gd name="connsiteY168" fmla="*/ 68151 h 386745"/>
                  <a:gd name="connsiteX169" fmla="*/ 295877 w 760525"/>
                  <a:gd name="connsiteY169" fmla="*/ 67708 h 386745"/>
                  <a:gd name="connsiteX170" fmla="*/ 288896 w 760525"/>
                  <a:gd name="connsiteY170" fmla="*/ 63830 h 386745"/>
                  <a:gd name="connsiteX171" fmla="*/ 285682 w 760525"/>
                  <a:gd name="connsiteY171" fmla="*/ 61281 h 386745"/>
                  <a:gd name="connsiteX172" fmla="*/ 282690 w 760525"/>
                  <a:gd name="connsiteY172" fmla="*/ 58289 h 386745"/>
                  <a:gd name="connsiteX173" fmla="*/ 276263 w 760525"/>
                  <a:gd name="connsiteY173" fmla="*/ 53967 h 386745"/>
                  <a:gd name="connsiteX174" fmla="*/ 269392 w 760525"/>
                  <a:gd name="connsiteY174" fmla="*/ 52969 h 386745"/>
                  <a:gd name="connsiteX175" fmla="*/ 268505 w 760525"/>
                  <a:gd name="connsiteY175" fmla="*/ 52859 h 386745"/>
                  <a:gd name="connsiteX176" fmla="*/ 249335 w 760525"/>
                  <a:gd name="connsiteY176" fmla="*/ 54521 h 386745"/>
                  <a:gd name="connsiteX177" fmla="*/ 246453 w 760525"/>
                  <a:gd name="connsiteY177" fmla="*/ 55408 h 386745"/>
                  <a:gd name="connsiteX178" fmla="*/ 245788 w 760525"/>
                  <a:gd name="connsiteY178" fmla="*/ 55740 h 386745"/>
                  <a:gd name="connsiteX179" fmla="*/ 236812 w 760525"/>
                  <a:gd name="connsiteY179" fmla="*/ 60727 h 386745"/>
                  <a:gd name="connsiteX180" fmla="*/ 233266 w 760525"/>
                  <a:gd name="connsiteY180" fmla="*/ 61391 h 386745"/>
                  <a:gd name="connsiteX181" fmla="*/ 229609 w 760525"/>
                  <a:gd name="connsiteY181" fmla="*/ 61281 h 386745"/>
                  <a:gd name="connsiteX182" fmla="*/ 226064 w 760525"/>
                  <a:gd name="connsiteY182" fmla="*/ 60173 h 386745"/>
                  <a:gd name="connsiteX183" fmla="*/ 222407 w 760525"/>
                  <a:gd name="connsiteY183" fmla="*/ 58400 h 386745"/>
                  <a:gd name="connsiteX184" fmla="*/ 219193 w 760525"/>
                  <a:gd name="connsiteY184" fmla="*/ 57513 h 386745"/>
                  <a:gd name="connsiteX185" fmla="*/ 215868 w 760525"/>
                  <a:gd name="connsiteY185" fmla="*/ 57291 h 386745"/>
                  <a:gd name="connsiteX186" fmla="*/ 208001 w 760525"/>
                  <a:gd name="connsiteY186" fmla="*/ 58289 h 386745"/>
                  <a:gd name="connsiteX187" fmla="*/ 204344 w 760525"/>
                  <a:gd name="connsiteY187" fmla="*/ 57845 h 386745"/>
                  <a:gd name="connsiteX188" fmla="*/ 197030 w 760525"/>
                  <a:gd name="connsiteY188" fmla="*/ 55740 h 386745"/>
                  <a:gd name="connsiteX189" fmla="*/ 192929 w 760525"/>
                  <a:gd name="connsiteY189" fmla="*/ 55297 h 386745"/>
                  <a:gd name="connsiteX190" fmla="*/ 184618 w 760525"/>
                  <a:gd name="connsiteY190" fmla="*/ 56405 h 386745"/>
                  <a:gd name="connsiteX191" fmla="*/ 180408 w 760525"/>
                  <a:gd name="connsiteY191" fmla="*/ 56073 h 386745"/>
                  <a:gd name="connsiteX192" fmla="*/ 177416 w 760525"/>
                  <a:gd name="connsiteY192" fmla="*/ 54410 h 386745"/>
                  <a:gd name="connsiteX193" fmla="*/ 172318 w 760525"/>
                  <a:gd name="connsiteY193" fmla="*/ 49202 h 386745"/>
                  <a:gd name="connsiteX194" fmla="*/ 169326 w 760525"/>
                  <a:gd name="connsiteY194" fmla="*/ 47429 h 386745"/>
                  <a:gd name="connsiteX195" fmla="*/ 163453 w 760525"/>
                  <a:gd name="connsiteY195" fmla="*/ 45545 h 386745"/>
                  <a:gd name="connsiteX196" fmla="*/ 161790 w 760525"/>
                  <a:gd name="connsiteY196" fmla="*/ 44326 h 386745"/>
                  <a:gd name="connsiteX197" fmla="*/ 160793 w 760525"/>
                  <a:gd name="connsiteY197" fmla="*/ 42664 h 386745"/>
                  <a:gd name="connsiteX198" fmla="*/ 159131 w 760525"/>
                  <a:gd name="connsiteY198" fmla="*/ 39117 h 386745"/>
                  <a:gd name="connsiteX199" fmla="*/ 158134 w 760525"/>
                  <a:gd name="connsiteY199" fmla="*/ 37567 h 386745"/>
                  <a:gd name="connsiteX200" fmla="*/ 154698 w 760525"/>
                  <a:gd name="connsiteY200" fmla="*/ 36237 h 386745"/>
                  <a:gd name="connsiteX201" fmla="*/ 146609 w 760525"/>
                  <a:gd name="connsiteY201" fmla="*/ 37788 h 386745"/>
                  <a:gd name="connsiteX202" fmla="*/ 142619 w 760525"/>
                  <a:gd name="connsiteY202" fmla="*/ 36015 h 386745"/>
                  <a:gd name="connsiteX203" fmla="*/ 139073 w 760525"/>
                  <a:gd name="connsiteY203" fmla="*/ 33134 h 386745"/>
                  <a:gd name="connsiteX204" fmla="*/ 135416 w 760525"/>
                  <a:gd name="connsiteY204" fmla="*/ 31361 h 386745"/>
                  <a:gd name="connsiteX205" fmla="*/ 131649 w 760525"/>
                  <a:gd name="connsiteY205" fmla="*/ 30474 h 386745"/>
                  <a:gd name="connsiteX206" fmla="*/ 119791 w 760525"/>
                  <a:gd name="connsiteY206" fmla="*/ 32136 h 386745"/>
                  <a:gd name="connsiteX207" fmla="*/ 116356 w 760525"/>
                  <a:gd name="connsiteY207" fmla="*/ 31250 h 386745"/>
                  <a:gd name="connsiteX208" fmla="*/ 100842 w 760525"/>
                  <a:gd name="connsiteY208" fmla="*/ 18728 h 386745"/>
                  <a:gd name="connsiteX209" fmla="*/ 97185 w 760525"/>
                  <a:gd name="connsiteY209" fmla="*/ 16622 h 386745"/>
                  <a:gd name="connsiteX210" fmla="*/ 85549 w 760525"/>
                  <a:gd name="connsiteY210" fmla="*/ 12522 h 386745"/>
                  <a:gd name="connsiteX211" fmla="*/ 79787 w 760525"/>
                  <a:gd name="connsiteY211" fmla="*/ 8200 h 386745"/>
                  <a:gd name="connsiteX212" fmla="*/ 78790 w 760525"/>
                  <a:gd name="connsiteY212" fmla="*/ 7424 h 386745"/>
                  <a:gd name="connsiteX213" fmla="*/ 75465 w 760525"/>
                  <a:gd name="connsiteY213" fmla="*/ 5763 h 386745"/>
                  <a:gd name="connsiteX214" fmla="*/ 71365 w 760525"/>
                  <a:gd name="connsiteY214" fmla="*/ 6206 h 386745"/>
                  <a:gd name="connsiteX215" fmla="*/ 64052 w 760525"/>
                  <a:gd name="connsiteY215" fmla="*/ 10084 h 386745"/>
                  <a:gd name="connsiteX216" fmla="*/ 60505 w 760525"/>
                  <a:gd name="connsiteY216" fmla="*/ 11082 h 386745"/>
                  <a:gd name="connsiteX217" fmla="*/ 55962 w 760525"/>
                  <a:gd name="connsiteY217" fmla="*/ 10528 h 386745"/>
                  <a:gd name="connsiteX218" fmla="*/ 28037 w 760525"/>
                  <a:gd name="connsiteY218" fmla="*/ 0 h 386745"/>
                  <a:gd name="connsiteX219" fmla="*/ 20279 w 760525"/>
                  <a:gd name="connsiteY219" fmla="*/ 0 h 386745"/>
                  <a:gd name="connsiteX220" fmla="*/ 12633 w 760525"/>
                  <a:gd name="connsiteY220" fmla="*/ 2106 h 386745"/>
                  <a:gd name="connsiteX221" fmla="*/ 9863 w 760525"/>
                  <a:gd name="connsiteY221" fmla="*/ 3878 h 386745"/>
                  <a:gd name="connsiteX222" fmla="*/ 8311 w 760525"/>
                  <a:gd name="connsiteY222" fmla="*/ 6317 h 386745"/>
                  <a:gd name="connsiteX223" fmla="*/ 665 w 760525"/>
                  <a:gd name="connsiteY223" fmla="*/ 26374 h 386745"/>
                  <a:gd name="connsiteX224" fmla="*/ 0 w 760525"/>
                  <a:gd name="connsiteY224" fmla="*/ 29144 h 386745"/>
                  <a:gd name="connsiteX225" fmla="*/ 0 w 760525"/>
                  <a:gd name="connsiteY225" fmla="*/ 29144 h 386745"/>
                  <a:gd name="connsiteX226" fmla="*/ 2770 w 760525"/>
                  <a:gd name="connsiteY226" fmla="*/ 29698 h 386745"/>
                  <a:gd name="connsiteX227" fmla="*/ 6206 w 760525"/>
                  <a:gd name="connsiteY227" fmla="*/ 31139 h 386745"/>
                  <a:gd name="connsiteX228" fmla="*/ 11525 w 760525"/>
                  <a:gd name="connsiteY228" fmla="*/ 32026 h 386745"/>
                  <a:gd name="connsiteX229" fmla="*/ 13076 w 760525"/>
                  <a:gd name="connsiteY229" fmla="*/ 32801 h 386745"/>
                  <a:gd name="connsiteX230" fmla="*/ 16733 w 760525"/>
                  <a:gd name="connsiteY230" fmla="*/ 36458 h 386745"/>
                  <a:gd name="connsiteX231" fmla="*/ 22939 w 760525"/>
                  <a:gd name="connsiteY231" fmla="*/ 38342 h 386745"/>
                  <a:gd name="connsiteX232" fmla="*/ 26485 w 760525"/>
                  <a:gd name="connsiteY232" fmla="*/ 40004 h 386745"/>
                  <a:gd name="connsiteX233" fmla="*/ 28258 w 760525"/>
                  <a:gd name="connsiteY233" fmla="*/ 42221 h 386745"/>
                  <a:gd name="connsiteX234" fmla="*/ 30807 w 760525"/>
                  <a:gd name="connsiteY234" fmla="*/ 46432 h 386745"/>
                  <a:gd name="connsiteX235" fmla="*/ 32580 w 760525"/>
                  <a:gd name="connsiteY235" fmla="*/ 50975 h 386745"/>
                  <a:gd name="connsiteX236" fmla="*/ 32026 w 760525"/>
                  <a:gd name="connsiteY236" fmla="*/ 55851 h 386745"/>
                  <a:gd name="connsiteX237" fmla="*/ 33134 w 760525"/>
                  <a:gd name="connsiteY237" fmla="*/ 57624 h 386745"/>
                  <a:gd name="connsiteX238" fmla="*/ 35793 w 760525"/>
                  <a:gd name="connsiteY238" fmla="*/ 60173 h 386745"/>
                  <a:gd name="connsiteX239" fmla="*/ 36791 w 760525"/>
                  <a:gd name="connsiteY239" fmla="*/ 62167 h 386745"/>
                  <a:gd name="connsiteX240" fmla="*/ 38453 w 760525"/>
                  <a:gd name="connsiteY240" fmla="*/ 66378 h 386745"/>
                  <a:gd name="connsiteX241" fmla="*/ 39561 w 760525"/>
                  <a:gd name="connsiteY241" fmla="*/ 67597 h 386745"/>
                  <a:gd name="connsiteX242" fmla="*/ 42553 w 760525"/>
                  <a:gd name="connsiteY242" fmla="*/ 63830 h 386745"/>
                  <a:gd name="connsiteX243" fmla="*/ 46764 w 760525"/>
                  <a:gd name="connsiteY243" fmla="*/ 64273 h 386745"/>
                  <a:gd name="connsiteX244" fmla="*/ 55851 w 760525"/>
                  <a:gd name="connsiteY244" fmla="*/ 68706 h 386745"/>
                  <a:gd name="connsiteX245" fmla="*/ 59508 w 760525"/>
                  <a:gd name="connsiteY245" fmla="*/ 69260 h 386745"/>
                  <a:gd name="connsiteX246" fmla="*/ 60616 w 760525"/>
                  <a:gd name="connsiteY246" fmla="*/ 69703 h 386745"/>
                  <a:gd name="connsiteX247" fmla="*/ 61613 w 760525"/>
                  <a:gd name="connsiteY247" fmla="*/ 70478 h 386745"/>
                  <a:gd name="connsiteX248" fmla="*/ 63497 w 760525"/>
                  <a:gd name="connsiteY248" fmla="*/ 72584 h 386745"/>
                  <a:gd name="connsiteX249" fmla="*/ 64052 w 760525"/>
                  <a:gd name="connsiteY249" fmla="*/ 72917 h 386745"/>
                  <a:gd name="connsiteX250" fmla="*/ 65159 w 760525"/>
                  <a:gd name="connsiteY250" fmla="*/ 73471 h 386745"/>
                  <a:gd name="connsiteX251" fmla="*/ 67376 w 760525"/>
                  <a:gd name="connsiteY251" fmla="*/ 75687 h 386745"/>
                  <a:gd name="connsiteX252" fmla="*/ 68706 w 760525"/>
                  <a:gd name="connsiteY252" fmla="*/ 76130 h 386745"/>
                  <a:gd name="connsiteX253" fmla="*/ 70035 w 760525"/>
                  <a:gd name="connsiteY253" fmla="*/ 76019 h 386745"/>
                  <a:gd name="connsiteX254" fmla="*/ 73692 w 760525"/>
                  <a:gd name="connsiteY254" fmla="*/ 75132 h 386745"/>
                  <a:gd name="connsiteX255" fmla="*/ 79011 w 760525"/>
                  <a:gd name="connsiteY255" fmla="*/ 74800 h 386745"/>
                  <a:gd name="connsiteX256" fmla="*/ 90425 w 760525"/>
                  <a:gd name="connsiteY256" fmla="*/ 76352 h 386745"/>
                  <a:gd name="connsiteX257" fmla="*/ 98626 w 760525"/>
                  <a:gd name="connsiteY257" fmla="*/ 79676 h 386745"/>
                  <a:gd name="connsiteX258" fmla="*/ 99401 w 760525"/>
                  <a:gd name="connsiteY258" fmla="*/ 80230 h 386745"/>
                  <a:gd name="connsiteX259" fmla="*/ 102061 w 760525"/>
                  <a:gd name="connsiteY259" fmla="*/ 84884 h 386745"/>
                  <a:gd name="connsiteX260" fmla="*/ 102061 w 760525"/>
                  <a:gd name="connsiteY260" fmla="*/ 85660 h 386745"/>
                  <a:gd name="connsiteX261" fmla="*/ 104056 w 760525"/>
                  <a:gd name="connsiteY261" fmla="*/ 86879 h 386745"/>
                  <a:gd name="connsiteX262" fmla="*/ 107491 w 760525"/>
                  <a:gd name="connsiteY262" fmla="*/ 92088 h 386745"/>
                  <a:gd name="connsiteX263" fmla="*/ 110372 w 760525"/>
                  <a:gd name="connsiteY263" fmla="*/ 92974 h 386745"/>
                  <a:gd name="connsiteX264" fmla="*/ 114805 w 760525"/>
                  <a:gd name="connsiteY264" fmla="*/ 90979 h 386745"/>
                  <a:gd name="connsiteX265" fmla="*/ 117575 w 760525"/>
                  <a:gd name="connsiteY265" fmla="*/ 90869 h 386745"/>
                  <a:gd name="connsiteX266" fmla="*/ 119570 w 760525"/>
                  <a:gd name="connsiteY266" fmla="*/ 95301 h 386745"/>
                  <a:gd name="connsiteX267" fmla="*/ 124224 w 760525"/>
                  <a:gd name="connsiteY267" fmla="*/ 103501 h 386745"/>
                  <a:gd name="connsiteX268" fmla="*/ 126884 w 760525"/>
                  <a:gd name="connsiteY268" fmla="*/ 113032 h 386745"/>
                  <a:gd name="connsiteX269" fmla="*/ 131981 w 760525"/>
                  <a:gd name="connsiteY269" fmla="*/ 120899 h 386745"/>
                  <a:gd name="connsiteX270" fmla="*/ 133200 w 760525"/>
                  <a:gd name="connsiteY270" fmla="*/ 121564 h 386745"/>
                  <a:gd name="connsiteX271" fmla="*/ 134641 w 760525"/>
                  <a:gd name="connsiteY271" fmla="*/ 121343 h 386745"/>
                  <a:gd name="connsiteX272" fmla="*/ 136968 w 760525"/>
                  <a:gd name="connsiteY272" fmla="*/ 119902 h 386745"/>
                  <a:gd name="connsiteX273" fmla="*/ 138297 w 760525"/>
                  <a:gd name="connsiteY273" fmla="*/ 119570 h 386745"/>
                  <a:gd name="connsiteX274" fmla="*/ 140514 w 760525"/>
                  <a:gd name="connsiteY274" fmla="*/ 119902 h 386745"/>
                  <a:gd name="connsiteX275" fmla="*/ 143395 w 760525"/>
                  <a:gd name="connsiteY275" fmla="*/ 120899 h 386745"/>
                  <a:gd name="connsiteX276" fmla="*/ 146165 w 760525"/>
                  <a:gd name="connsiteY276" fmla="*/ 122451 h 386745"/>
                  <a:gd name="connsiteX277" fmla="*/ 147938 w 760525"/>
                  <a:gd name="connsiteY277" fmla="*/ 124113 h 386745"/>
                  <a:gd name="connsiteX278" fmla="*/ 149823 w 760525"/>
                  <a:gd name="connsiteY278" fmla="*/ 125221 h 386745"/>
                  <a:gd name="connsiteX279" fmla="*/ 158466 w 760525"/>
                  <a:gd name="connsiteY279" fmla="*/ 126773 h 386745"/>
                  <a:gd name="connsiteX280" fmla="*/ 163120 w 760525"/>
                  <a:gd name="connsiteY280" fmla="*/ 129432 h 386745"/>
                  <a:gd name="connsiteX281" fmla="*/ 166777 w 760525"/>
                  <a:gd name="connsiteY281" fmla="*/ 133532 h 386745"/>
                  <a:gd name="connsiteX282" fmla="*/ 169658 w 760525"/>
                  <a:gd name="connsiteY282" fmla="*/ 138630 h 386745"/>
                  <a:gd name="connsiteX283" fmla="*/ 171653 w 760525"/>
                  <a:gd name="connsiteY283" fmla="*/ 144725 h 386745"/>
                  <a:gd name="connsiteX284" fmla="*/ 177416 w 760525"/>
                  <a:gd name="connsiteY284" fmla="*/ 180629 h 386745"/>
                  <a:gd name="connsiteX285" fmla="*/ 177416 w 760525"/>
                  <a:gd name="connsiteY285" fmla="*/ 180629 h 386745"/>
                  <a:gd name="connsiteX286" fmla="*/ 177859 w 760525"/>
                  <a:gd name="connsiteY286" fmla="*/ 183177 h 386745"/>
                  <a:gd name="connsiteX287" fmla="*/ 178302 w 760525"/>
                  <a:gd name="connsiteY287" fmla="*/ 184175 h 386745"/>
                  <a:gd name="connsiteX288" fmla="*/ 181294 w 760525"/>
                  <a:gd name="connsiteY288" fmla="*/ 187278 h 386745"/>
                  <a:gd name="connsiteX289" fmla="*/ 182070 w 760525"/>
                  <a:gd name="connsiteY289" fmla="*/ 188386 h 386745"/>
                  <a:gd name="connsiteX290" fmla="*/ 182513 w 760525"/>
                  <a:gd name="connsiteY290" fmla="*/ 189273 h 386745"/>
                  <a:gd name="connsiteX291" fmla="*/ 188608 w 760525"/>
                  <a:gd name="connsiteY291" fmla="*/ 210216 h 386745"/>
                  <a:gd name="connsiteX292" fmla="*/ 189494 w 760525"/>
                  <a:gd name="connsiteY292" fmla="*/ 217087 h 386745"/>
                  <a:gd name="connsiteX293" fmla="*/ 189716 w 760525"/>
                  <a:gd name="connsiteY293" fmla="*/ 222296 h 386745"/>
                  <a:gd name="connsiteX294" fmla="*/ 190270 w 760525"/>
                  <a:gd name="connsiteY294" fmla="*/ 225177 h 386745"/>
                  <a:gd name="connsiteX295" fmla="*/ 191378 w 760525"/>
                  <a:gd name="connsiteY295" fmla="*/ 226507 h 386745"/>
                  <a:gd name="connsiteX296" fmla="*/ 192597 w 760525"/>
                  <a:gd name="connsiteY296" fmla="*/ 227504 h 386745"/>
                  <a:gd name="connsiteX297" fmla="*/ 196032 w 760525"/>
                  <a:gd name="connsiteY297" fmla="*/ 233488 h 386745"/>
                  <a:gd name="connsiteX298" fmla="*/ 200576 w 760525"/>
                  <a:gd name="connsiteY298" fmla="*/ 241577 h 386745"/>
                  <a:gd name="connsiteX299" fmla="*/ 201130 w 760525"/>
                  <a:gd name="connsiteY299" fmla="*/ 243683 h 386745"/>
                  <a:gd name="connsiteX300" fmla="*/ 201351 w 760525"/>
                  <a:gd name="connsiteY300" fmla="*/ 247118 h 386745"/>
                  <a:gd name="connsiteX301" fmla="*/ 202681 w 760525"/>
                  <a:gd name="connsiteY301" fmla="*/ 256648 h 386745"/>
                  <a:gd name="connsiteX302" fmla="*/ 202681 w 760525"/>
                  <a:gd name="connsiteY302" fmla="*/ 269614 h 386745"/>
                  <a:gd name="connsiteX303" fmla="*/ 202460 w 760525"/>
                  <a:gd name="connsiteY303" fmla="*/ 270944 h 386745"/>
                  <a:gd name="connsiteX304" fmla="*/ 201795 w 760525"/>
                  <a:gd name="connsiteY304" fmla="*/ 272273 h 386745"/>
                  <a:gd name="connsiteX305" fmla="*/ 200022 w 760525"/>
                  <a:gd name="connsiteY305" fmla="*/ 274822 h 386745"/>
                  <a:gd name="connsiteX306" fmla="*/ 199246 w 760525"/>
                  <a:gd name="connsiteY306" fmla="*/ 276152 h 386745"/>
                  <a:gd name="connsiteX307" fmla="*/ 199135 w 760525"/>
                  <a:gd name="connsiteY307" fmla="*/ 277371 h 386745"/>
                  <a:gd name="connsiteX308" fmla="*/ 199135 w 760525"/>
                  <a:gd name="connsiteY308" fmla="*/ 278700 h 386745"/>
                  <a:gd name="connsiteX309" fmla="*/ 198803 w 760525"/>
                  <a:gd name="connsiteY309" fmla="*/ 280474 h 386745"/>
                  <a:gd name="connsiteX310" fmla="*/ 193484 w 760525"/>
                  <a:gd name="connsiteY310" fmla="*/ 289228 h 386745"/>
                  <a:gd name="connsiteX311" fmla="*/ 191600 w 760525"/>
                  <a:gd name="connsiteY311" fmla="*/ 293772 h 386745"/>
                  <a:gd name="connsiteX312" fmla="*/ 184729 w 760525"/>
                  <a:gd name="connsiteY312" fmla="*/ 298204 h 386745"/>
                  <a:gd name="connsiteX313" fmla="*/ 181405 w 760525"/>
                  <a:gd name="connsiteY313" fmla="*/ 302748 h 386745"/>
                  <a:gd name="connsiteX314" fmla="*/ 173980 w 760525"/>
                  <a:gd name="connsiteY314" fmla="*/ 316046 h 386745"/>
                  <a:gd name="connsiteX315" fmla="*/ 186059 w 760525"/>
                  <a:gd name="connsiteY315" fmla="*/ 321143 h 386745"/>
                  <a:gd name="connsiteX316" fmla="*/ 187499 w 760525"/>
                  <a:gd name="connsiteY316" fmla="*/ 321475 h 386745"/>
                  <a:gd name="connsiteX317" fmla="*/ 190935 w 760525"/>
                  <a:gd name="connsiteY317" fmla="*/ 321143 h 386745"/>
                  <a:gd name="connsiteX318" fmla="*/ 193705 w 760525"/>
                  <a:gd name="connsiteY318" fmla="*/ 319924 h 386745"/>
                  <a:gd name="connsiteX319" fmla="*/ 194592 w 760525"/>
                  <a:gd name="connsiteY319" fmla="*/ 319924 h 386745"/>
                  <a:gd name="connsiteX320" fmla="*/ 194814 w 760525"/>
                  <a:gd name="connsiteY320" fmla="*/ 320478 h 386745"/>
                  <a:gd name="connsiteX321" fmla="*/ 194592 w 760525"/>
                  <a:gd name="connsiteY321" fmla="*/ 321586 h 386745"/>
                  <a:gd name="connsiteX322" fmla="*/ 194592 w 760525"/>
                  <a:gd name="connsiteY322" fmla="*/ 322805 h 386745"/>
                  <a:gd name="connsiteX323" fmla="*/ 195035 w 760525"/>
                  <a:gd name="connsiteY323" fmla="*/ 323802 h 386745"/>
                  <a:gd name="connsiteX324" fmla="*/ 196364 w 760525"/>
                  <a:gd name="connsiteY324" fmla="*/ 324357 h 386745"/>
                  <a:gd name="connsiteX325" fmla="*/ 199689 w 760525"/>
                  <a:gd name="connsiteY325" fmla="*/ 324689 h 386745"/>
                  <a:gd name="connsiteX326" fmla="*/ 201240 w 760525"/>
                  <a:gd name="connsiteY326" fmla="*/ 325243 h 386745"/>
                  <a:gd name="connsiteX327" fmla="*/ 205784 w 760525"/>
                  <a:gd name="connsiteY327" fmla="*/ 329454 h 386745"/>
                  <a:gd name="connsiteX328" fmla="*/ 207114 w 760525"/>
                  <a:gd name="connsiteY328" fmla="*/ 330008 h 386745"/>
                  <a:gd name="connsiteX329" fmla="*/ 208222 w 760525"/>
                  <a:gd name="connsiteY329" fmla="*/ 329343 h 386745"/>
                  <a:gd name="connsiteX330" fmla="*/ 212766 w 760525"/>
                  <a:gd name="connsiteY330" fmla="*/ 325465 h 386745"/>
                  <a:gd name="connsiteX331" fmla="*/ 216312 w 760525"/>
                  <a:gd name="connsiteY331" fmla="*/ 320367 h 386745"/>
                  <a:gd name="connsiteX332" fmla="*/ 217863 w 760525"/>
                  <a:gd name="connsiteY332" fmla="*/ 319259 h 386745"/>
                  <a:gd name="connsiteX333" fmla="*/ 222407 w 760525"/>
                  <a:gd name="connsiteY333" fmla="*/ 317375 h 386745"/>
                  <a:gd name="connsiteX334" fmla="*/ 230496 w 760525"/>
                  <a:gd name="connsiteY334" fmla="*/ 320478 h 386745"/>
                  <a:gd name="connsiteX335" fmla="*/ 234596 w 760525"/>
                  <a:gd name="connsiteY335" fmla="*/ 319259 h 386745"/>
                  <a:gd name="connsiteX336" fmla="*/ 236148 w 760525"/>
                  <a:gd name="connsiteY336" fmla="*/ 318483 h 386745"/>
                  <a:gd name="connsiteX337" fmla="*/ 237810 w 760525"/>
                  <a:gd name="connsiteY337" fmla="*/ 318261 h 386745"/>
                  <a:gd name="connsiteX338" fmla="*/ 239361 w 760525"/>
                  <a:gd name="connsiteY338" fmla="*/ 318483 h 386745"/>
                  <a:gd name="connsiteX339" fmla="*/ 241023 w 760525"/>
                  <a:gd name="connsiteY339" fmla="*/ 319259 h 386745"/>
                  <a:gd name="connsiteX340" fmla="*/ 244570 w 760525"/>
                  <a:gd name="connsiteY340" fmla="*/ 318150 h 386745"/>
                  <a:gd name="connsiteX341" fmla="*/ 246231 w 760525"/>
                  <a:gd name="connsiteY341" fmla="*/ 318261 h 386745"/>
                  <a:gd name="connsiteX342" fmla="*/ 247894 w 760525"/>
                  <a:gd name="connsiteY342" fmla="*/ 319259 h 386745"/>
                  <a:gd name="connsiteX343" fmla="*/ 249778 w 760525"/>
                  <a:gd name="connsiteY343" fmla="*/ 321032 h 386745"/>
                  <a:gd name="connsiteX344" fmla="*/ 252438 w 760525"/>
                  <a:gd name="connsiteY344" fmla="*/ 321254 h 386745"/>
                  <a:gd name="connsiteX345" fmla="*/ 258089 w 760525"/>
                  <a:gd name="connsiteY345" fmla="*/ 320921 h 386745"/>
                  <a:gd name="connsiteX346" fmla="*/ 277925 w 760525"/>
                  <a:gd name="connsiteY346" fmla="*/ 328678 h 386745"/>
                  <a:gd name="connsiteX347" fmla="*/ 279476 w 760525"/>
                  <a:gd name="connsiteY347" fmla="*/ 328567 h 386745"/>
                  <a:gd name="connsiteX348" fmla="*/ 280806 w 760525"/>
                  <a:gd name="connsiteY348" fmla="*/ 328457 h 386745"/>
                  <a:gd name="connsiteX349" fmla="*/ 283133 w 760525"/>
                  <a:gd name="connsiteY349" fmla="*/ 326905 h 386745"/>
                  <a:gd name="connsiteX350" fmla="*/ 286568 w 760525"/>
                  <a:gd name="connsiteY350" fmla="*/ 321808 h 386745"/>
                  <a:gd name="connsiteX351" fmla="*/ 289007 w 760525"/>
                  <a:gd name="connsiteY351" fmla="*/ 319259 h 386745"/>
                  <a:gd name="connsiteX352" fmla="*/ 290115 w 760525"/>
                  <a:gd name="connsiteY352" fmla="*/ 316821 h 386745"/>
                  <a:gd name="connsiteX353" fmla="*/ 291223 w 760525"/>
                  <a:gd name="connsiteY353" fmla="*/ 310615 h 386745"/>
                  <a:gd name="connsiteX354" fmla="*/ 292331 w 760525"/>
                  <a:gd name="connsiteY354" fmla="*/ 308067 h 386745"/>
                  <a:gd name="connsiteX355" fmla="*/ 294658 w 760525"/>
                  <a:gd name="connsiteY355" fmla="*/ 306404 h 386745"/>
                  <a:gd name="connsiteX356" fmla="*/ 294769 w 760525"/>
                  <a:gd name="connsiteY356" fmla="*/ 306294 h 386745"/>
                  <a:gd name="connsiteX357" fmla="*/ 295323 w 760525"/>
                  <a:gd name="connsiteY357" fmla="*/ 306183 h 386745"/>
                  <a:gd name="connsiteX358" fmla="*/ 297539 w 760525"/>
                  <a:gd name="connsiteY358" fmla="*/ 305407 h 386745"/>
                  <a:gd name="connsiteX359" fmla="*/ 303191 w 760525"/>
                  <a:gd name="connsiteY359" fmla="*/ 304964 h 386745"/>
                  <a:gd name="connsiteX360" fmla="*/ 319148 w 760525"/>
                  <a:gd name="connsiteY360" fmla="*/ 306294 h 386745"/>
                  <a:gd name="connsiteX361" fmla="*/ 321254 w 760525"/>
                  <a:gd name="connsiteY361" fmla="*/ 307291 h 386745"/>
                  <a:gd name="connsiteX362" fmla="*/ 320367 w 760525"/>
                  <a:gd name="connsiteY362" fmla="*/ 308731 h 386745"/>
                  <a:gd name="connsiteX363" fmla="*/ 320035 w 760525"/>
                  <a:gd name="connsiteY363" fmla="*/ 310283 h 386745"/>
                  <a:gd name="connsiteX364" fmla="*/ 319813 w 760525"/>
                  <a:gd name="connsiteY364" fmla="*/ 311724 h 386745"/>
                  <a:gd name="connsiteX365" fmla="*/ 319259 w 760525"/>
                  <a:gd name="connsiteY365" fmla="*/ 313053 h 386745"/>
                  <a:gd name="connsiteX366" fmla="*/ 318372 w 760525"/>
                  <a:gd name="connsiteY366" fmla="*/ 314161 h 386745"/>
                  <a:gd name="connsiteX367" fmla="*/ 316157 w 760525"/>
                  <a:gd name="connsiteY367" fmla="*/ 316046 h 386745"/>
                  <a:gd name="connsiteX368" fmla="*/ 315159 w 760525"/>
                  <a:gd name="connsiteY368" fmla="*/ 317597 h 386745"/>
                  <a:gd name="connsiteX369" fmla="*/ 318151 w 760525"/>
                  <a:gd name="connsiteY369" fmla="*/ 319259 h 386745"/>
                  <a:gd name="connsiteX370" fmla="*/ 320257 w 760525"/>
                  <a:gd name="connsiteY370" fmla="*/ 321697 h 386745"/>
                  <a:gd name="connsiteX371" fmla="*/ 322362 w 760525"/>
                  <a:gd name="connsiteY371" fmla="*/ 322362 h 386745"/>
                  <a:gd name="connsiteX372" fmla="*/ 325133 w 760525"/>
                  <a:gd name="connsiteY372" fmla="*/ 319148 h 386745"/>
                  <a:gd name="connsiteX373" fmla="*/ 326683 w 760525"/>
                  <a:gd name="connsiteY373" fmla="*/ 318261 h 386745"/>
                  <a:gd name="connsiteX374" fmla="*/ 327570 w 760525"/>
                  <a:gd name="connsiteY374" fmla="*/ 319148 h 386745"/>
                  <a:gd name="connsiteX375" fmla="*/ 328124 w 760525"/>
                  <a:gd name="connsiteY375" fmla="*/ 321032 h 386745"/>
                  <a:gd name="connsiteX376" fmla="*/ 329122 w 760525"/>
                  <a:gd name="connsiteY376" fmla="*/ 322805 h 386745"/>
                  <a:gd name="connsiteX377" fmla="*/ 330008 w 760525"/>
                  <a:gd name="connsiteY377" fmla="*/ 323248 h 386745"/>
                  <a:gd name="connsiteX378" fmla="*/ 333333 w 760525"/>
                  <a:gd name="connsiteY378" fmla="*/ 324357 h 386745"/>
                  <a:gd name="connsiteX379" fmla="*/ 333998 w 760525"/>
                  <a:gd name="connsiteY379" fmla="*/ 325022 h 386745"/>
                  <a:gd name="connsiteX380" fmla="*/ 334441 w 760525"/>
                  <a:gd name="connsiteY380" fmla="*/ 325687 h 386745"/>
                  <a:gd name="connsiteX381" fmla="*/ 334995 w 760525"/>
                  <a:gd name="connsiteY381" fmla="*/ 326351 h 386745"/>
                  <a:gd name="connsiteX382" fmla="*/ 335992 w 760525"/>
                  <a:gd name="connsiteY382" fmla="*/ 326683 h 386745"/>
                  <a:gd name="connsiteX383" fmla="*/ 336879 w 760525"/>
                  <a:gd name="connsiteY383" fmla="*/ 327681 h 386745"/>
                  <a:gd name="connsiteX384" fmla="*/ 340314 w 760525"/>
                  <a:gd name="connsiteY384" fmla="*/ 334108 h 386745"/>
                  <a:gd name="connsiteX385" fmla="*/ 341865 w 760525"/>
                  <a:gd name="connsiteY385" fmla="*/ 335881 h 386745"/>
                  <a:gd name="connsiteX386" fmla="*/ 350287 w 760525"/>
                  <a:gd name="connsiteY386" fmla="*/ 341644 h 386745"/>
                  <a:gd name="connsiteX387" fmla="*/ 355717 w 760525"/>
                  <a:gd name="connsiteY387" fmla="*/ 346409 h 386745"/>
                  <a:gd name="connsiteX388" fmla="*/ 359263 w 760525"/>
                  <a:gd name="connsiteY388" fmla="*/ 348071 h 386745"/>
                  <a:gd name="connsiteX389" fmla="*/ 362477 w 760525"/>
                  <a:gd name="connsiteY389" fmla="*/ 348514 h 386745"/>
                  <a:gd name="connsiteX390" fmla="*/ 362698 w 760525"/>
                  <a:gd name="connsiteY390" fmla="*/ 349290 h 386745"/>
                  <a:gd name="connsiteX391" fmla="*/ 361148 w 760525"/>
                  <a:gd name="connsiteY391" fmla="*/ 351395 h 386745"/>
                  <a:gd name="connsiteX392" fmla="*/ 359485 w 760525"/>
                  <a:gd name="connsiteY392" fmla="*/ 352947 h 386745"/>
                  <a:gd name="connsiteX393" fmla="*/ 353390 w 760525"/>
                  <a:gd name="connsiteY393" fmla="*/ 356050 h 386745"/>
                  <a:gd name="connsiteX394" fmla="*/ 356493 w 760525"/>
                  <a:gd name="connsiteY394" fmla="*/ 357047 h 386745"/>
                  <a:gd name="connsiteX395" fmla="*/ 358931 w 760525"/>
                  <a:gd name="connsiteY395" fmla="*/ 356715 h 386745"/>
                  <a:gd name="connsiteX396" fmla="*/ 361148 w 760525"/>
                  <a:gd name="connsiteY396" fmla="*/ 357047 h 386745"/>
                  <a:gd name="connsiteX397" fmla="*/ 363474 w 760525"/>
                  <a:gd name="connsiteY397" fmla="*/ 359596 h 386745"/>
                  <a:gd name="connsiteX398" fmla="*/ 366134 w 760525"/>
                  <a:gd name="connsiteY398" fmla="*/ 366245 h 386745"/>
                  <a:gd name="connsiteX399" fmla="*/ 367796 w 760525"/>
                  <a:gd name="connsiteY399" fmla="*/ 367463 h 386745"/>
                  <a:gd name="connsiteX400" fmla="*/ 378213 w 760525"/>
                  <a:gd name="connsiteY400" fmla="*/ 364582 h 386745"/>
                  <a:gd name="connsiteX401" fmla="*/ 381537 w 760525"/>
                  <a:gd name="connsiteY401" fmla="*/ 364361 h 386745"/>
                  <a:gd name="connsiteX402" fmla="*/ 385083 w 760525"/>
                  <a:gd name="connsiteY402" fmla="*/ 365247 h 386745"/>
                  <a:gd name="connsiteX403" fmla="*/ 388187 w 760525"/>
                  <a:gd name="connsiteY403" fmla="*/ 367131 h 386745"/>
                  <a:gd name="connsiteX404" fmla="*/ 391289 w 760525"/>
                  <a:gd name="connsiteY404" fmla="*/ 369902 h 386745"/>
                  <a:gd name="connsiteX405" fmla="*/ 392841 w 760525"/>
                  <a:gd name="connsiteY405" fmla="*/ 373448 h 386745"/>
                  <a:gd name="connsiteX406" fmla="*/ 391622 w 760525"/>
                  <a:gd name="connsiteY406" fmla="*/ 377326 h 386745"/>
                  <a:gd name="connsiteX407" fmla="*/ 392730 w 760525"/>
                  <a:gd name="connsiteY407" fmla="*/ 377659 h 386745"/>
                  <a:gd name="connsiteX408" fmla="*/ 393838 w 760525"/>
                  <a:gd name="connsiteY408" fmla="*/ 377659 h 386745"/>
                  <a:gd name="connsiteX409" fmla="*/ 394946 w 760525"/>
                  <a:gd name="connsiteY409" fmla="*/ 377437 h 386745"/>
                  <a:gd name="connsiteX410" fmla="*/ 401041 w 760525"/>
                  <a:gd name="connsiteY410" fmla="*/ 374889 h 386745"/>
                  <a:gd name="connsiteX411" fmla="*/ 405917 w 760525"/>
                  <a:gd name="connsiteY411" fmla="*/ 374778 h 386745"/>
                  <a:gd name="connsiteX412" fmla="*/ 424423 w 760525"/>
                  <a:gd name="connsiteY412" fmla="*/ 377326 h 386745"/>
                  <a:gd name="connsiteX413" fmla="*/ 427193 w 760525"/>
                  <a:gd name="connsiteY413" fmla="*/ 377104 h 386745"/>
                  <a:gd name="connsiteX414" fmla="*/ 429410 w 760525"/>
                  <a:gd name="connsiteY414" fmla="*/ 376218 h 386745"/>
                  <a:gd name="connsiteX415" fmla="*/ 434618 w 760525"/>
                  <a:gd name="connsiteY415" fmla="*/ 371564 h 386745"/>
                  <a:gd name="connsiteX416" fmla="*/ 439493 w 760525"/>
                  <a:gd name="connsiteY416" fmla="*/ 369569 h 386745"/>
                  <a:gd name="connsiteX417" fmla="*/ 450021 w 760525"/>
                  <a:gd name="connsiteY417" fmla="*/ 369348 h 386745"/>
                  <a:gd name="connsiteX418" fmla="*/ 452459 w 760525"/>
                  <a:gd name="connsiteY418" fmla="*/ 368683 h 386745"/>
                  <a:gd name="connsiteX419" fmla="*/ 452570 w 760525"/>
                  <a:gd name="connsiteY419" fmla="*/ 368683 h 386745"/>
                  <a:gd name="connsiteX420" fmla="*/ 455119 w 760525"/>
                  <a:gd name="connsiteY420" fmla="*/ 368017 h 386745"/>
                  <a:gd name="connsiteX421" fmla="*/ 459662 w 760525"/>
                  <a:gd name="connsiteY421" fmla="*/ 366023 h 386745"/>
                  <a:gd name="connsiteX422" fmla="*/ 461989 w 760525"/>
                  <a:gd name="connsiteY422" fmla="*/ 365691 h 386745"/>
                  <a:gd name="connsiteX423" fmla="*/ 466754 w 760525"/>
                  <a:gd name="connsiteY423" fmla="*/ 367131 h 386745"/>
                  <a:gd name="connsiteX424" fmla="*/ 469193 w 760525"/>
                  <a:gd name="connsiteY424" fmla="*/ 366688 h 386745"/>
                  <a:gd name="connsiteX425" fmla="*/ 471408 w 760525"/>
                  <a:gd name="connsiteY425" fmla="*/ 365469 h 386745"/>
                  <a:gd name="connsiteX426" fmla="*/ 473182 w 760525"/>
                  <a:gd name="connsiteY426" fmla="*/ 363696 h 386745"/>
                  <a:gd name="connsiteX427" fmla="*/ 473736 w 760525"/>
                  <a:gd name="connsiteY427" fmla="*/ 362255 h 386745"/>
                  <a:gd name="connsiteX428" fmla="*/ 473847 w 760525"/>
                  <a:gd name="connsiteY428" fmla="*/ 360926 h 386745"/>
                  <a:gd name="connsiteX429" fmla="*/ 474068 w 760525"/>
                  <a:gd name="connsiteY429" fmla="*/ 359817 h 386745"/>
                  <a:gd name="connsiteX430" fmla="*/ 475508 w 760525"/>
                  <a:gd name="connsiteY430" fmla="*/ 358820 h 386745"/>
                  <a:gd name="connsiteX431" fmla="*/ 476617 w 760525"/>
                  <a:gd name="connsiteY431" fmla="*/ 358820 h 386745"/>
                  <a:gd name="connsiteX432" fmla="*/ 479719 w 760525"/>
                  <a:gd name="connsiteY432" fmla="*/ 360150 h 386745"/>
                  <a:gd name="connsiteX433" fmla="*/ 485260 w 760525"/>
                  <a:gd name="connsiteY433" fmla="*/ 363917 h 386745"/>
                  <a:gd name="connsiteX434" fmla="*/ 487366 w 760525"/>
                  <a:gd name="connsiteY434" fmla="*/ 364693 h 386745"/>
                  <a:gd name="connsiteX435" fmla="*/ 490025 w 760525"/>
                  <a:gd name="connsiteY435" fmla="*/ 364250 h 386745"/>
                  <a:gd name="connsiteX436" fmla="*/ 491023 w 760525"/>
                  <a:gd name="connsiteY436" fmla="*/ 363585 h 386745"/>
                  <a:gd name="connsiteX437" fmla="*/ 491799 w 760525"/>
                  <a:gd name="connsiteY437" fmla="*/ 362588 h 386745"/>
                  <a:gd name="connsiteX438" fmla="*/ 492796 w 760525"/>
                  <a:gd name="connsiteY438" fmla="*/ 361812 h 386745"/>
                  <a:gd name="connsiteX439" fmla="*/ 494126 w 760525"/>
                  <a:gd name="connsiteY439" fmla="*/ 361369 h 386745"/>
                  <a:gd name="connsiteX440" fmla="*/ 495566 w 760525"/>
                  <a:gd name="connsiteY440" fmla="*/ 361591 h 386745"/>
                  <a:gd name="connsiteX441" fmla="*/ 501550 w 760525"/>
                  <a:gd name="connsiteY441" fmla="*/ 365247 h 386745"/>
                  <a:gd name="connsiteX442" fmla="*/ 503988 w 760525"/>
                  <a:gd name="connsiteY442" fmla="*/ 366134 h 386745"/>
                  <a:gd name="connsiteX443" fmla="*/ 506537 w 760525"/>
                  <a:gd name="connsiteY443" fmla="*/ 366245 h 386745"/>
                  <a:gd name="connsiteX444" fmla="*/ 509308 w 760525"/>
                  <a:gd name="connsiteY444" fmla="*/ 365469 h 386745"/>
                  <a:gd name="connsiteX445" fmla="*/ 511634 w 760525"/>
                  <a:gd name="connsiteY445" fmla="*/ 362920 h 386745"/>
                  <a:gd name="connsiteX446" fmla="*/ 512410 w 760525"/>
                  <a:gd name="connsiteY446" fmla="*/ 362366 h 386745"/>
                  <a:gd name="connsiteX447" fmla="*/ 513629 w 760525"/>
                  <a:gd name="connsiteY447" fmla="*/ 362366 h 386745"/>
                  <a:gd name="connsiteX448" fmla="*/ 514184 w 760525"/>
                  <a:gd name="connsiteY448" fmla="*/ 363474 h 386745"/>
                  <a:gd name="connsiteX449" fmla="*/ 514627 w 760525"/>
                  <a:gd name="connsiteY449" fmla="*/ 365026 h 386745"/>
                  <a:gd name="connsiteX450" fmla="*/ 515181 w 760525"/>
                  <a:gd name="connsiteY450" fmla="*/ 366134 h 386745"/>
                  <a:gd name="connsiteX451" fmla="*/ 517508 w 760525"/>
                  <a:gd name="connsiteY451" fmla="*/ 366799 h 386745"/>
                  <a:gd name="connsiteX452" fmla="*/ 519170 w 760525"/>
                  <a:gd name="connsiteY452" fmla="*/ 365358 h 386745"/>
                  <a:gd name="connsiteX453" fmla="*/ 520610 w 760525"/>
                  <a:gd name="connsiteY453" fmla="*/ 362920 h 386745"/>
                  <a:gd name="connsiteX454" fmla="*/ 522051 w 760525"/>
                  <a:gd name="connsiteY454" fmla="*/ 361037 h 386745"/>
                  <a:gd name="connsiteX455" fmla="*/ 524489 w 760525"/>
                  <a:gd name="connsiteY455" fmla="*/ 359928 h 386745"/>
                  <a:gd name="connsiteX456" fmla="*/ 526816 w 760525"/>
                  <a:gd name="connsiteY456" fmla="*/ 360261 h 386745"/>
                  <a:gd name="connsiteX457" fmla="*/ 531471 w 760525"/>
                  <a:gd name="connsiteY457" fmla="*/ 362145 h 386745"/>
                  <a:gd name="connsiteX458" fmla="*/ 548093 w 760525"/>
                  <a:gd name="connsiteY458" fmla="*/ 362477 h 386745"/>
                  <a:gd name="connsiteX459" fmla="*/ 551085 w 760525"/>
                  <a:gd name="connsiteY459" fmla="*/ 362034 h 386745"/>
                  <a:gd name="connsiteX460" fmla="*/ 552193 w 760525"/>
                  <a:gd name="connsiteY460" fmla="*/ 360482 h 386745"/>
                  <a:gd name="connsiteX461" fmla="*/ 551749 w 760525"/>
                  <a:gd name="connsiteY461" fmla="*/ 359817 h 386745"/>
                  <a:gd name="connsiteX462" fmla="*/ 551085 w 760525"/>
                  <a:gd name="connsiteY462" fmla="*/ 358709 h 386745"/>
                  <a:gd name="connsiteX463" fmla="*/ 546763 w 760525"/>
                  <a:gd name="connsiteY463" fmla="*/ 356715 h 386745"/>
                  <a:gd name="connsiteX464" fmla="*/ 545877 w 760525"/>
                  <a:gd name="connsiteY464" fmla="*/ 354609 h 386745"/>
                  <a:gd name="connsiteX465" fmla="*/ 548093 w 760525"/>
                  <a:gd name="connsiteY465" fmla="*/ 352393 h 386745"/>
                  <a:gd name="connsiteX466" fmla="*/ 558953 w 760525"/>
                  <a:gd name="connsiteY466" fmla="*/ 354055 h 386745"/>
                  <a:gd name="connsiteX467" fmla="*/ 563275 w 760525"/>
                  <a:gd name="connsiteY467" fmla="*/ 353944 h 386745"/>
                  <a:gd name="connsiteX468" fmla="*/ 564715 w 760525"/>
                  <a:gd name="connsiteY468" fmla="*/ 353058 h 386745"/>
                  <a:gd name="connsiteX469" fmla="*/ 567264 w 760525"/>
                  <a:gd name="connsiteY469" fmla="*/ 350730 h 386745"/>
                  <a:gd name="connsiteX470" fmla="*/ 568594 w 760525"/>
                  <a:gd name="connsiteY470" fmla="*/ 349733 h 386745"/>
                  <a:gd name="connsiteX471" fmla="*/ 579453 w 760525"/>
                  <a:gd name="connsiteY471" fmla="*/ 340868 h 386745"/>
                  <a:gd name="connsiteX472" fmla="*/ 596630 w 760525"/>
                  <a:gd name="connsiteY472" fmla="*/ 326573 h 386745"/>
                  <a:gd name="connsiteX473" fmla="*/ 600287 w 760525"/>
                  <a:gd name="connsiteY473" fmla="*/ 325354 h 386745"/>
                  <a:gd name="connsiteX474" fmla="*/ 604055 w 760525"/>
                  <a:gd name="connsiteY474" fmla="*/ 325576 h 386745"/>
                  <a:gd name="connsiteX475" fmla="*/ 606160 w 760525"/>
                  <a:gd name="connsiteY475" fmla="*/ 326573 h 386745"/>
                  <a:gd name="connsiteX476" fmla="*/ 611590 w 760525"/>
                  <a:gd name="connsiteY476" fmla="*/ 329454 h 386745"/>
                  <a:gd name="connsiteX477" fmla="*/ 613363 w 760525"/>
                  <a:gd name="connsiteY477" fmla="*/ 329787 h 386745"/>
                  <a:gd name="connsiteX478" fmla="*/ 615579 w 760525"/>
                  <a:gd name="connsiteY478" fmla="*/ 329565 h 386745"/>
                  <a:gd name="connsiteX479" fmla="*/ 619347 w 760525"/>
                  <a:gd name="connsiteY479" fmla="*/ 328457 h 386745"/>
                  <a:gd name="connsiteX480" fmla="*/ 621009 w 760525"/>
                  <a:gd name="connsiteY480" fmla="*/ 328789 h 386745"/>
                  <a:gd name="connsiteX481" fmla="*/ 622672 w 760525"/>
                  <a:gd name="connsiteY481" fmla="*/ 330673 h 386745"/>
                  <a:gd name="connsiteX482" fmla="*/ 626329 w 760525"/>
                  <a:gd name="connsiteY482" fmla="*/ 334108 h 386745"/>
                  <a:gd name="connsiteX483" fmla="*/ 642729 w 760525"/>
                  <a:gd name="connsiteY483" fmla="*/ 340424 h 386745"/>
                  <a:gd name="connsiteX484" fmla="*/ 650043 w 760525"/>
                  <a:gd name="connsiteY484" fmla="*/ 341976 h 386745"/>
                  <a:gd name="connsiteX485" fmla="*/ 652703 w 760525"/>
                  <a:gd name="connsiteY485" fmla="*/ 343084 h 386745"/>
                  <a:gd name="connsiteX486" fmla="*/ 652813 w 760525"/>
                  <a:gd name="connsiteY486" fmla="*/ 343971 h 386745"/>
                  <a:gd name="connsiteX487" fmla="*/ 651262 w 760525"/>
                  <a:gd name="connsiteY487" fmla="*/ 344857 h 386745"/>
                  <a:gd name="connsiteX488" fmla="*/ 648603 w 760525"/>
                  <a:gd name="connsiteY488" fmla="*/ 345744 h 386745"/>
                  <a:gd name="connsiteX489" fmla="*/ 646164 w 760525"/>
                  <a:gd name="connsiteY489" fmla="*/ 348957 h 386745"/>
                  <a:gd name="connsiteX490" fmla="*/ 648824 w 760525"/>
                  <a:gd name="connsiteY490" fmla="*/ 353169 h 386745"/>
                  <a:gd name="connsiteX491" fmla="*/ 653478 w 760525"/>
                  <a:gd name="connsiteY491" fmla="*/ 357158 h 386745"/>
                  <a:gd name="connsiteX492" fmla="*/ 655694 w 760525"/>
                  <a:gd name="connsiteY492" fmla="*/ 358598 h 386745"/>
                  <a:gd name="connsiteX493" fmla="*/ 661346 w 760525"/>
                  <a:gd name="connsiteY493" fmla="*/ 362034 h 386745"/>
                  <a:gd name="connsiteX494" fmla="*/ 678190 w 760525"/>
                  <a:gd name="connsiteY494" fmla="*/ 368128 h 386745"/>
                  <a:gd name="connsiteX495" fmla="*/ 683731 w 760525"/>
                  <a:gd name="connsiteY495" fmla="*/ 368793 h 386745"/>
                  <a:gd name="connsiteX496" fmla="*/ 686390 w 760525"/>
                  <a:gd name="connsiteY496" fmla="*/ 368572 h 386745"/>
                  <a:gd name="connsiteX497" fmla="*/ 688718 w 760525"/>
                  <a:gd name="connsiteY497" fmla="*/ 367685 h 386745"/>
                  <a:gd name="connsiteX498" fmla="*/ 691598 w 760525"/>
                  <a:gd name="connsiteY498" fmla="*/ 365802 h 386745"/>
                  <a:gd name="connsiteX499" fmla="*/ 694591 w 760525"/>
                  <a:gd name="connsiteY499" fmla="*/ 363917 h 386745"/>
                  <a:gd name="connsiteX500" fmla="*/ 697029 w 760525"/>
                  <a:gd name="connsiteY500" fmla="*/ 363363 h 386745"/>
                  <a:gd name="connsiteX501" fmla="*/ 705561 w 760525"/>
                  <a:gd name="connsiteY501" fmla="*/ 363363 h 386745"/>
                  <a:gd name="connsiteX502" fmla="*/ 707667 w 760525"/>
                  <a:gd name="connsiteY502" fmla="*/ 364028 h 386745"/>
                  <a:gd name="connsiteX503" fmla="*/ 709440 w 760525"/>
                  <a:gd name="connsiteY503" fmla="*/ 365802 h 386745"/>
                  <a:gd name="connsiteX504" fmla="*/ 712764 w 760525"/>
                  <a:gd name="connsiteY504" fmla="*/ 369902 h 386745"/>
                  <a:gd name="connsiteX505" fmla="*/ 719413 w 760525"/>
                  <a:gd name="connsiteY505" fmla="*/ 375996 h 386745"/>
                  <a:gd name="connsiteX506" fmla="*/ 721741 w 760525"/>
                  <a:gd name="connsiteY506" fmla="*/ 377326 h 386745"/>
                  <a:gd name="connsiteX507" fmla="*/ 728500 w 760525"/>
                  <a:gd name="connsiteY507" fmla="*/ 379543 h 386745"/>
                  <a:gd name="connsiteX508" fmla="*/ 730384 w 760525"/>
                  <a:gd name="connsiteY508" fmla="*/ 381204 h 386745"/>
                  <a:gd name="connsiteX509" fmla="*/ 733487 w 760525"/>
                  <a:gd name="connsiteY509" fmla="*/ 385526 h 386745"/>
                  <a:gd name="connsiteX510" fmla="*/ 735592 w 760525"/>
                  <a:gd name="connsiteY510" fmla="*/ 386745 h 386745"/>
                  <a:gd name="connsiteX511" fmla="*/ 738030 w 760525"/>
                  <a:gd name="connsiteY511" fmla="*/ 386635 h 386745"/>
                  <a:gd name="connsiteX512" fmla="*/ 739028 w 760525"/>
                  <a:gd name="connsiteY512" fmla="*/ 385083 h 386745"/>
                  <a:gd name="connsiteX513" fmla="*/ 739693 w 760525"/>
                  <a:gd name="connsiteY513" fmla="*/ 382756 h 386745"/>
                  <a:gd name="connsiteX514" fmla="*/ 740911 w 760525"/>
                  <a:gd name="connsiteY514" fmla="*/ 380318 h 386745"/>
                  <a:gd name="connsiteX515" fmla="*/ 743350 w 760525"/>
                  <a:gd name="connsiteY515" fmla="*/ 378767 h 386745"/>
                  <a:gd name="connsiteX516" fmla="*/ 745566 w 760525"/>
                  <a:gd name="connsiteY516" fmla="*/ 378989 h 386745"/>
                  <a:gd name="connsiteX517" fmla="*/ 747671 w 760525"/>
                  <a:gd name="connsiteY517" fmla="*/ 379654 h 386745"/>
                  <a:gd name="connsiteX518" fmla="*/ 749887 w 760525"/>
                  <a:gd name="connsiteY518" fmla="*/ 379210 h 386745"/>
                  <a:gd name="connsiteX519" fmla="*/ 751439 w 760525"/>
                  <a:gd name="connsiteY519" fmla="*/ 377104 h 386745"/>
                  <a:gd name="connsiteX520" fmla="*/ 752104 w 760525"/>
                  <a:gd name="connsiteY520" fmla="*/ 376218 h 386745"/>
                  <a:gd name="connsiteX521" fmla="*/ 753101 w 760525"/>
                  <a:gd name="connsiteY521" fmla="*/ 371342 h 386745"/>
                  <a:gd name="connsiteX522" fmla="*/ 753655 w 760525"/>
                  <a:gd name="connsiteY522" fmla="*/ 366245 h 386745"/>
                  <a:gd name="connsiteX523" fmla="*/ 754763 w 760525"/>
                  <a:gd name="connsiteY523" fmla="*/ 362145 h 386745"/>
                  <a:gd name="connsiteX524" fmla="*/ 755428 w 760525"/>
                  <a:gd name="connsiteY524" fmla="*/ 361258 h 386745"/>
                  <a:gd name="connsiteX525" fmla="*/ 756980 w 760525"/>
                  <a:gd name="connsiteY525" fmla="*/ 359817 h 386745"/>
                  <a:gd name="connsiteX526" fmla="*/ 757645 w 760525"/>
                  <a:gd name="connsiteY526" fmla="*/ 358931 h 386745"/>
                  <a:gd name="connsiteX527" fmla="*/ 757866 w 760525"/>
                  <a:gd name="connsiteY527" fmla="*/ 357934 h 386745"/>
                  <a:gd name="connsiteX528" fmla="*/ 757977 w 760525"/>
                  <a:gd name="connsiteY528" fmla="*/ 355274 h 386745"/>
                  <a:gd name="connsiteX529" fmla="*/ 758199 w 760525"/>
                  <a:gd name="connsiteY529" fmla="*/ 354055 h 386745"/>
                  <a:gd name="connsiteX530" fmla="*/ 759196 w 760525"/>
                  <a:gd name="connsiteY530" fmla="*/ 352947 h 386745"/>
                  <a:gd name="connsiteX531" fmla="*/ 760083 w 760525"/>
                  <a:gd name="connsiteY531" fmla="*/ 353058 h 386745"/>
                  <a:gd name="connsiteX532" fmla="*/ 760526 w 760525"/>
                  <a:gd name="connsiteY532" fmla="*/ 352836 h 386745"/>
                  <a:gd name="connsiteX533" fmla="*/ 759750 w 760525"/>
                  <a:gd name="connsiteY533" fmla="*/ 350730 h 38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</a:cxnLst>
                <a:rect l="l" t="t" r="r" b="b"/>
                <a:pathLst>
                  <a:path w="760525" h="386745">
                    <a:moveTo>
                      <a:pt x="759750" y="350730"/>
                    </a:moveTo>
                    <a:lnTo>
                      <a:pt x="756204" y="345300"/>
                    </a:lnTo>
                    <a:lnTo>
                      <a:pt x="753987" y="342752"/>
                    </a:lnTo>
                    <a:lnTo>
                      <a:pt x="753212" y="341533"/>
                    </a:lnTo>
                    <a:lnTo>
                      <a:pt x="753101" y="341422"/>
                    </a:lnTo>
                    <a:lnTo>
                      <a:pt x="752326" y="340868"/>
                    </a:lnTo>
                    <a:lnTo>
                      <a:pt x="750552" y="341533"/>
                    </a:lnTo>
                    <a:lnTo>
                      <a:pt x="748779" y="337433"/>
                    </a:lnTo>
                    <a:lnTo>
                      <a:pt x="743239" y="334108"/>
                    </a:lnTo>
                    <a:lnTo>
                      <a:pt x="732157" y="329343"/>
                    </a:lnTo>
                    <a:lnTo>
                      <a:pt x="726838" y="324467"/>
                    </a:lnTo>
                    <a:lnTo>
                      <a:pt x="724511" y="323913"/>
                    </a:lnTo>
                    <a:lnTo>
                      <a:pt x="723181" y="323248"/>
                    </a:lnTo>
                    <a:lnTo>
                      <a:pt x="717308" y="319148"/>
                    </a:lnTo>
                    <a:lnTo>
                      <a:pt x="715313" y="316711"/>
                    </a:lnTo>
                    <a:lnTo>
                      <a:pt x="714316" y="313386"/>
                    </a:lnTo>
                    <a:lnTo>
                      <a:pt x="713429" y="307513"/>
                    </a:lnTo>
                    <a:lnTo>
                      <a:pt x="713318" y="306404"/>
                    </a:lnTo>
                    <a:lnTo>
                      <a:pt x="710770" y="301639"/>
                    </a:lnTo>
                    <a:lnTo>
                      <a:pt x="710548" y="300753"/>
                    </a:lnTo>
                    <a:lnTo>
                      <a:pt x="708886" y="300863"/>
                    </a:lnTo>
                    <a:lnTo>
                      <a:pt x="708221" y="301972"/>
                    </a:lnTo>
                    <a:lnTo>
                      <a:pt x="707667" y="303302"/>
                    </a:lnTo>
                    <a:lnTo>
                      <a:pt x="706670" y="304188"/>
                    </a:lnTo>
                    <a:lnTo>
                      <a:pt x="703567" y="301639"/>
                    </a:lnTo>
                    <a:lnTo>
                      <a:pt x="702126" y="294769"/>
                    </a:lnTo>
                    <a:lnTo>
                      <a:pt x="702015" y="287122"/>
                    </a:lnTo>
                    <a:lnTo>
                      <a:pt x="703124" y="281914"/>
                    </a:lnTo>
                    <a:lnTo>
                      <a:pt x="705340" y="279587"/>
                    </a:lnTo>
                    <a:lnTo>
                      <a:pt x="707778" y="279365"/>
                    </a:lnTo>
                    <a:lnTo>
                      <a:pt x="713097" y="280585"/>
                    </a:lnTo>
                    <a:lnTo>
                      <a:pt x="715424" y="280363"/>
                    </a:lnTo>
                    <a:lnTo>
                      <a:pt x="717308" y="279476"/>
                    </a:lnTo>
                    <a:lnTo>
                      <a:pt x="718970" y="278035"/>
                    </a:lnTo>
                    <a:lnTo>
                      <a:pt x="723846" y="272052"/>
                    </a:lnTo>
                    <a:lnTo>
                      <a:pt x="726284" y="268062"/>
                    </a:lnTo>
                    <a:lnTo>
                      <a:pt x="730606" y="259197"/>
                    </a:lnTo>
                    <a:lnTo>
                      <a:pt x="727835" y="255429"/>
                    </a:lnTo>
                    <a:lnTo>
                      <a:pt x="725065" y="253878"/>
                    </a:lnTo>
                    <a:lnTo>
                      <a:pt x="718305" y="253324"/>
                    </a:lnTo>
                    <a:lnTo>
                      <a:pt x="715092" y="251883"/>
                    </a:lnTo>
                    <a:lnTo>
                      <a:pt x="710105" y="245899"/>
                    </a:lnTo>
                    <a:lnTo>
                      <a:pt x="707113" y="243572"/>
                    </a:lnTo>
                    <a:lnTo>
                      <a:pt x="706005" y="243240"/>
                    </a:lnTo>
                    <a:lnTo>
                      <a:pt x="705118" y="243129"/>
                    </a:lnTo>
                    <a:lnTo>
                      <a:pt x="704121" y="243240"/>
                    </a:lnTo>
                    <a:lnTo>
                      <a:pt x="703124" y="243461"/>
                    </a:lnTo>
                    <a:lnTo>
                      <a:pt x="703124" y="243572"/>
                    </a:lnTo>
                    <a:lnTo>
                      <a:pt x="703124" y="243572"/>
                    </a:lnTo>
                    <a:lnTo>
                      <a:pt x="696474" y="244902"/>
                    </a:lnTo>
                    <a:lnTo>
                      <a:pt x="692929" y="244791"/>
                    </a:lnTo>
                    <a:lnTo>
                      <a:pt x="690269" y="243572"/>
                    </a:lnTo>
                    <a:lnTo>
                      <a:pt x="689493" y="240248"/>
                    </a:lnTo>
                    <a:lnTo>
                      <a:pt x="688385" y="239472"/>
                    </a:lnTo>
                    <a:lnTo>
                      <a:pt x="686833" y="239915"/>
                    </a:lnTo>
                    <a:lnTo>
                      <a:pt x="684728" y="240026"/>
                    </a:lnTo>
                    <a:lnTo>
                      <a:pt x="683842" y="239472"/>
                    </a:lnTo>
                    <a:lnTo>
                      <a:pt x="681847" y="237809"/>
                    </a:lnTo>
                    <a:lnTo>
                      <a:pt x="681182" y="237477"/>
                    </a:lnTo>
                    <a:lnTo>
                      <a:pt x="680185" y="237699"/>
                    </a:lnTo>
                    <a:lnTo>
                      <a:pt x="678744" y="238918"/>
                    </a:lnTo>
                    <a:lnTo>
                      <a:pt x="677857" y="239250"/>
                    </a:lnTo>
                    <a:lnTo>
                      <a:pt x="675752" y="239029"/>
                    </a:lnTo>
                    <a:lnTo>
                      <a:pt x="674201" y="238253"/>
                    </a:lnTo>
                    <a:lnTo>
                      <a:pt x="673092" y="236480"/>
                    </a:lnTo>
                    <a:lnTo>
                      <a:pt x="669879" y="228612"/>
                    </a:lnTo>
                    <a:lnTo>
                      <a:pt x="668216" y="227061"/>
                    </a:lnTo>
                    <a:lnTo>
                      <a:pt x="660349" y="224955"/>
                    </a:lnTo>
                    <a:lnTo>
                      <a:pt x="647937" y="216312"/>
                    </a:lnTo>
                    <a:lnTo>
                      <a:pt x="643394" y="214095"/>
                    </a:lnTo>
                    <a:lnTo>
                      <a:pt x="639959" y="211990"/>
                    </a:lnTo>
                    <a:lnTo>
                      <a:pt x="638851" y="208333"/>
                    </a:lnTo>
                    <a:lnTo>
                      <a:pt x="651816" y="174312"/>
                    </a:lnTo>
                    <a:lnTo>
                      <a:pt x="652148" y="170766"/>
                    </a:lnTo>
                    <a:lnTo>
                      <a:pt x="652148" y="170655"/>
                    </a:lnTo>
                    <a:lnTo>
                      <a:pt x="647605" y="165114"/>
                    </a:lnTo>
                    <a:lnTo>
                      <a:pt x="638740" y="161569"/>
                    </a:lnTo>
                    <a:lnTo>
                      <a:pt x="629210" y="159906"/>
                    </a:lnTo>
                    <a:lnTo>
                      <a:pt x="622672" y="159796"/>
                    </a:lnTo>
                    <a:lnTo>
                      <a:pt x="613585" y="162566"/>
                    </a:lnTo>
                    <a:lnTo>
                      <a:pt x="608709" y="163231"/>
                    </a:lnTo>
                    <a:lnTo>
                      <a:pt x="604941" y="161679"/>
                    </a:lnTo>
                    <a:lnTo>
                      <a:pt x="603833" y="159906"/>
                    </a:lnTo>
                    <a:lnTo>
                      <a:pt x="602503" y="157136"/>
                    </a:lnTo>
                    <a:lnTo>
                      <a:pt x="601616" y="155142"/>
                    </a:lnTo>
                    <a:lnTo>
                      <a:pt x="600398" y="153036"/>
                    </a:lnTo>
                    <a:lnTo>
                      <a:pt x="589205" y="139406"/>
                    </a:lnTo>
                    <a:lnTo>
                      <a:pt x="585992" y="136636"/>
                    </a:lnTo>
                    <a:lnTo>
                      <a:pt x="582335" y="135195"/>
                    </a:lnTo>
                    <a:lnTo>
                      <a:pt x="580118" y="135527"/>
                    </a:lnTo>
                    <a:lnTo>
                      <a:pt x="577016" y="136857"/>
                    </a:lnTo>
                    <a:lnTo>
                      <a:pt x="575907" y="137411"/>
                    </a:lnTo>
                    <a:lnTo>
                      <a:pt x="573802" y="137743"/>
                    </a:lnTo>
                    <a:lnTo>
                      <a:pt x="571697" y="137300"/>
                    </a:lnTo>
                    <a:lnTo>
                      <a:pt x="569701" y="136303"/>
                    </a:lnTo>
                    <a:lnTo>
                      <a:pt x="557401" y="127438"/>
                    </a:lnTo>
                    <a:lnTo>
                      <a:pt x="552414" y="126440"/>
                    </a:lnTo>
                    <a:lnTo>
                      <a:pt x="549534" y="130319"/>
                    </a:lnTo>
                    <a:lnTo>
                      <a:pt x="548758" y="132868"/>
                    </a:lnTo>
                    <a:lnTo>
                      <a:pt x="545544" y="139960"/>
                    </a:lnTo>
                    <a:lnTo>
                      <a:pt x="543660" y="148382"/>
                    </a:lnTo>
                    <a:lnTo>
                      <a:pt x="542663" y="149490"/>
                    </a:lnTo>
                    <a:lnTo>
                      <a:pt x="541333" y="147938"/>
                    </a:lnTo>
                    <a:lnTo>
                      <a:pt x="538452" y="139073"/>
                    </a:lnTo>
                    <a:lnTo>
                      <a:pt x="537122" y="136968"/>
                    </a:lnTo>
                    <a:lnTo>
                      <a:pt x="533797" y="133421"/>
                    </a:lnTo>
                    <a:lnTo>
                      <a:pt x="532025" y="131981"/>
                    </a:lnTo>
                    <a:lnTo>
                      <a:pt x="527814" y="129543"/>
                    </a:lnTo>
                    <a:lnTo>
                      <a:pt x="527371" y="129432"/>
                    </a:lnTo>
                    <a:lnTo>
                      <a:pt x="523160" y="127992"/>
                    </a:lnTo>
                    <a:lnTo>
                      <a:pt x="518284" y="127438"/>
                    </a:lnTo>
                    <a:lnTo>
                      <a:pt x="512632" y="127881"/>
                    </a:lnTo>
                    <a:lnTo>
                      <a:pt x="509308" y="128767"/>
                    </a:lnTo>
                    <a:lnTo>
                      <a:pt x="500553" y="133532"/>
                    </a:lnTo>
                    <a:lnTo>
                      <a:pt x="495899" y="134973"/>
                    </a:lnTo>
                    <a:lnTo>
                      <a:pt x="485815" y="135195"/>
                    </a:lnTo>
                    <a:lnTo>
                      <a:pt x="483155" y="138297"/>
                    </a:lnTo>
                    <a:lnTo>
                      <a:pt x="481160" y="142730"/>
                    </a:lnTo>
                    <a:lnTo>
                      <a:pt x="478944" y="144836"/>
                    </a:lnTo>
                    <a:lnTo>
                      <a:pt x="477393" y="146498"/>
                    </a:lnTo>
                    <a:lnTo>
                      <a:pt x="476063" y="146830"/>
                    </a:lnTo>
                    <a:lnTo>
                      <a:pt x="472073" y="148049"/>
                    </a:lnTo>
                    <a:lnTo>
                      <a:pt x="461213" y="148603"/>
                    </a:lnTo>
                    <a:lnTo>
                      <a:pt x="456338" y="150930"/>
                    </a:lnTo>
                    <a:lnTo>
                      <a:pt x="454786" y="152593"/>
                    </a:lnTo>
                    <a:lnTo>
                      <a:pt x="452016" y="156471"/>
                    </a:lnTo>
                    <a:lnTo>
                      <a:pt x="450354" y="157912"/>
                    </a:lnTo>
                    <a:lnTo>
                      <a:pt x="448137" y="158244"/>
                    </a:lnTo>
                    <a:lnTo>
                      <a:pt x="446032" y="157247"/>
                    </a:lnTo>
                    <a:lnTo>
                      <a:pt x="444591" y="156138"/>
                    </a:lnTo>
                    <a:lnTo>
                      <a:pt x="442043" y="154144"/>
                    </a:lnTo>
                    <a:lnTo>
                      <a:pt x="437499" y="152925"/>
                    </a:lnTo>
                    <a:lnTo>
                      <a:pt x="431958" y="152482"/>
                    </a:lnTo>
                    <a:lnTo>
                      <a:pt x="426861" y="151152"/>
                    </a:lnTo>
                    <a:lnTo>
                      <a:pt x="423536" y="147162"/>
                    </a:lnTo>
                    <a:lnTo>
                      <a:pt x="423980" y="142619"/>
                    </a:lnTo>
                    <a:lnTo>
                      <a:pt x="427082" y="139516"/>
                    </a:lnTo>
                    <a:lnTo>
                      <a:pt x="431072" y="136636"/>
                    </a:lnTo>
                    <a:lnTo>
                      <a:pt x="433731" y="132978"/>
                    </a:lnTo>
                    <a:lnTo>
                      <a:pt x="432402" y="128435"/>
                    </a:lnTo>
                    <a:lnTo>
                      <a:pt x="430407" y="127438"/>
                    </a:lnTo>
                    <a:lnTo>
                      <a:pt x="427304" y="125886"/>
                    </a:lnTo>
                    <a:lnTo>
                      <a:pt x="416776" y="123338"/>
                    </a:lnTo>
                    <a:lnTo>
                      <a:pt x="414671" y="122008"/>
                    </a:lnTo>
                    <a:lnTo>
                      <a:pt x="410017" y="116356"/>
                    </a:lnTo>
                    <a:lnTo>
                      <a:pt x="408133" y="114694"/>
                    </a:lnTo>
                    <a:lnTo>
                      <a:pt x="400265" y="110926"/>
                    </a:lnTo>
                    <a:lnTo>
                      <a:pt x="396054" y="109818"/>
                    </a:lnTo>
                    <a:lnTo>
                      <a:pt x="385416" y="106826"/>
                    </a:lnTo>
                    <a:lnTo>
                      <a:pt x="363696" y="100621"/>
                    </a:lnTo>
                    <a:lnTo>
                      <a:pt x="361480" y="99512"/>
                    </a:lnTo>
                    <a:lnTo>
                      <a:pt x="359263" y="98293"/>
                    </a:lnTo>
                    <a:lnTo>
                      <a:pt x="347185" y="86769"/>
                    </a:lnTo>
                    <a:lnTo>
                      <a:pt x="341533" y="82890"/>
                    </a:lnTo>
                    <a:lnTo>
                      <a:pt x="340535" y="81228"/>
                    </a:lnTo>
                    <a:lnTo>
                      <a:pt x="340868" y="78790"/>
                    </a:lnTo>
                    <a:lnTo>
                      <a:pt x="341644" y="76130"/>
                    </a:lnTo>
                    <a:lnTo>
                      <a:pt x="341644" y="74136"/>
                    </a:lnTo>
                    <a:lnTo>
                      <a:pt x="332003" y="70478"/>
                    </a:lnTo>
                    <a:lnTo>
                      <a:pt x="328678" y="68373"/>
                    </a:lnTo>
                    <a:lnTo>
                      <a:pt x="325576" y="65381"/>
                    </a:lnTo>
                    <a:lnTo>
                      <a:pt x="322362" y="63275"/>
                    </a:lnTo>
                    <a:lnTo>
                      <a:pt x="318040" y="62167"/>
                    </a:lnTo>
                    <a:lnTo>
                      <a:pt x="313496" y="62056"/>
                    </a:lnTo>
                    <a:lnTo>
                      <a:pt x="308177" y="63608"/>
                    </a:lnTo>
                    <a:lnTo>
                      <a:pt x="304631" y="63719"/>
                    </a:lnTo>
                    <a:lnTo>
                      <a:pt x="302748" y="64606"/>
                    </a:lnTo>
                    <a:lnTo>
                      <a:pt x="299644" y="67486"/>
                    </a:lnTo>
                    <a:lnTo>
                      <a:pt x="298094" y="68151"/>
                    </a:lnTo>
                    <a:lnTo>
                      <a:pt x="295877" y="67708"/>
                    </a:lnTo>
                    <a:lnTo>
                      <a:pt x="288896" y="63830"/>
                    </a:lnTo>
                    <a:lnTo>
                      <a:pt x="285682" y="61281"/>
                    </a:lnTo>
                    <a:lnTo>
                      <a:pt x="282690" y="58289"/>
                    </a:lnTo>
                    <a:lnTo>
                      <a:pt x="276263" y="53967"/>
                    </a:lnTo>
                    <a:lnTo>
                      <a:pt x="269392" y="52969"/>
                    </a:lnTo>
                    <a:lnTo>
                      <a:pt x="268505" y="52859"/>
                    </a:lnTo>
                    <a:lnTo>
                      <a:pt x="249335" y="54521"/>
                    </a:lnTo>
                    <a:lnTo>
                      <a:pt x="246453" y="55408"/>
                    </a:lnTo>
                    <a:lnTo>
                      <a:pt x="245788" y="55740"/>
                    </a:lnTo>
                    <a:lnTo>
                      <a:pt x="236812" y="60727"/>
                    </a:lnTo>
                    <a:lnTo>
                      <a:pt x="233266" y="61391"/>
                    </a:lnTo>
                    <a:lnTo>
                      <a:pt x="229609" y="61281"/>
                    </a:lnTo>
                    <a:lnTo>
                      <a:pt x="226064" y="60173"/>
                    </a:lnTo>
                    <a:lnTo>
                      <a:pt x="222407" y="58400"/>
                    </a:lnTo>
                    <a:lnTo>
                      <a:pt x="219193" y="57513"/>
                    </a:lnTo>
                    <a:lnTo>
                      <a:pt x="215868" y="57291"/>
                    </a:lnTo>
                    <a:lnTo>
                      <a:pt x="208001" y="58289"/>
                    </a:lnTo>
                    <a:lnTo>
                      <a:pt x="204344" y="57845"/>
                    </a:lnTo>
                    <a:lnTo>
                      <a:pt x="197030" y="55740"/>
                    </a:lnTo>
                    <a:lnTo>
                      <a:pt x="192929" y="55297"/>
                    </a:lnTo>
                    <a:lnTo>
                      <a:pt x="184618" y="56405"/>
                    </a:lnTo>
                    <a:lnTo>
                      <a:pt x="180408" y="56073"/>
                    </a:lnTo>
                    <a:lnTo>
                      <a:pt x="177416" y="54410"/>
                    </a:lnTo>
                    <a:lnTo>
                      <a:pt x="172318" y="49202"/>
                    </a:lnTo>
                    <a:lnTo>
                      <a:pt x="169326" y="47429"/>
                    </a:lnTo>
                    <a:lnTo>
                      <a:pt x="163453" y="45545"/>
                    </a:lnTo>
                    <a:lnTo>
                      <a:pt x="161790" y="44326"/>
                    </a:lnTo>
                    <a:lnTo>
                      <a:pt x="160793" y="42664"/>
                    </a:lnTo>
                    <a:lnTo>
                      <a:pt x="159131" y="39117"/>
                    </a:lnTo>
                    <a:lnTo>
                      <a:pt x="158134" y="37567"/>
                    </a:lnTo>
                    <a:lnTo>
                      <a:pt x="154698" y="36237"/>
                    </a:lnTo>
                    <a:lnTo>
                      <a:pt x="146609" y="37788"/>
                    </a:lnTo>
                    <a:lnTo>
                      <a:pt x="142619" y="36015"/>
                    </a:lnTo>
                    <a:lnTo>
                      <a:pt x="139073" y="33134"/>
                    </a:lnTo>
                    <a:lnTo>
                      <a:pt x="135416" y="31361"/>
                    </a:lnTo>
                    <a:lnTo>
                      <a:pt x="131649" y="30474"/>
                    </a:lnTo>
                    <a:lnTo>
                      <a:pt x="119791" y="32136"/>
                    </a:lnTo>
                    <a:lnTo>
                      <a:pt x="116356" y="31250"/>
                    </a:lnTo>
                    <a:lnTo>
                      <a:pt x="100842" y="18728"/>
                    </a:lnTo>
                    <a:lnTo>
                      <a:pt x="97185" y="16622"/>
                    </a:lnTo>
                    <a:lnTo>
                      <a:pt x="85549" y="12522"/>
                    </a:lnTo>
                    <a:lnTo>
                      <a:pt x="79787" y="8200"/>
                    </a:lnTo>
                    <a:lnTo>
                      <a:pt x="78790" y="7424"/>
                    </a:lnTo>
                    <a:lnTo>
                      <a:pt x="75465" y="5763"/>
                    </a:lnTo>
                    <a:lnTo>
                      <a:pt x="71365" y="6206"/>
                    </a:lnTo>
                    <a:lnTo>
                      <a:pt x="64052" y="10084"/>
                    </a:lnTo>
                    <a:lnTo>
                      <a:pt x="60505" y="11082"/>
                    </a:lnTo>
                    <a:lnTo>
                      <a:pt x="55962" y="10528"/>
                    </a:lnTo>
                    <a:lnTo>
                      <a:pt x="28037" y="0"/>
                    </a:lnTo>
                    <a:lnTo>
                      <a:pt x="20279" y="0"/>
                    </a:lnTo>
                    <a:lnTo>
                      <a:pt x="12633" y="2106"/>
                    </a:lnTo>
                    <a:lnTo>
                      <a:pt x="9863" y="3878"/>
                    </a:lnTo>
                    <a:lnTo>
                      <a:pt x="8311" y="6317"/>
                    </a:lnTo>
                    <a:lnTo>
                      <a:pt x="665" y="26374"/>
                    </a:lnTo>
                    <a:lnTo>
                      <a:pt x="0" y="29144"/>
                    </a:lnTo>
                    <a:lnTo>
                      <a:pt x="0" y="29144"/>
                    </a:lnTo>
                    <a:lnTo>
                      <a:pt x="2770" y="29698"/>
                    </a:lnTo>
                    <a:lnTo>
                      <a:pt x="6206" y="31139"/>
                    </a:lnTo>
                    <a:lnTo>
                      <a:pt x="11525" y="32026"/>
                    </a:lnTo>
                    <a:lnTo>
                      <a:pt x="13076" y="32801"/>
                    </a:lnTo>
                    <a:lnTo>
                      <a:pt x="16733" y="36458"/>
                    </a:lnTo>
                    <a:lnTo>
                      <a:pt x="22939" y="38342"/>
                    </a:lnTo>
                    <a:lnTo>
                      <a:pt x="26485" y="40004"/>
                    </a:lnTo>
                    <a:lnTo>
                      <a:pt x="28258" y="42221"/>
                    </a:lnTo>
                    <a:lnTo>
                      <a:pt x="30807" y="46432"/>
                    </a:lnTo>
                    <a:lnTo>
                      <a:pt x="32580" y="50975"/>
                    </a:lnTo>
                    <a:lnTo>
                      <a:pt x="32026" y="55851"/>
                    </a:lnTo>
                    <a:lnTo>
                      <a:pt x="33134" y="57624"/>
                    </a:lnTo>
                    <a:lnTo>
                      <a:pt x="35793" y="60173"/>
                    </a:lnTo>
                    <a:lnTo>
                      <a:pt x="36791" y="62167"/>
                    </a:lnTo>
                    <a:lnTo>
                      <a:pt x="38453" y="66378"/>
                    </a:lnTo>
                    <a:lnTo>
                      <a:pt x="39561" y="67597"/>
                    </a:lnTo>
                    <a:lnTo>
                      <a:pt x="42553" y="63830"/>
                    </a:lnTo>
                    <a:lnTo>
                      <a:pt x="46764" y="64273"/>
                    </a:lnTo>
                    <a:lnTo>
                      <a:pt x="55851" y="68706"/>
                    </a:lnTo>
                    <a:lnTo>
                      <a:pt x="59508" y="69260"/>
                    </a:lnTo>
                    <a:lnTo>
                      <a:pt x="60616" y="69703"/>
                    </a:lnTo>
                    <a:lnTo>
                      <a:pt x="61613" y="70478"/>
                    </a:lnTo>
                    <a:lnTo>
                      <a:pt x="63497" y="72584"/>
                    </a:lnTo>
                    <a:lnTo>
                      <a:pt x="64052" y="72917"/>
                    </a:lnTo>
                    <a:lnTo>
                      <a:pt x="65159" y="73471"/>
                    </a:lnTo>
                    <a:lnTo>
                      <a:pt x="67376" y="75687"/>
                    </a:lnTo>
                    <a:lnTo>
                      <a:pt x="68706" y="76130"/>
                    </a:lnTo>
                    <a:lnTo>
                      <a:pt x="70035" y="76019"/>
                    </a:lnTo>
                    <a:lnTo>
                      <a:pt x="73692" y="75132"/>
                    </a:lnTo>
                    <a:lnTo>
                      <a:pt x="79011" y="74800"/>
                    </a:lnTo>
                    <a:lnTo>
                      <a:pt x="90425" y="76352"/>
                    </a:lnTo>
                    <a:lnTo>
                      <a:pt x="98626" y="79676"/>
                    </a:lnTo>
                    <a:lnTo>
                      <a:pt x="99401" y="80230"/>
                    </a:lnTo>
                    <a:lnTo>
                      <a:pt x="102061" y="84884"/>
                    </a:lnTo>
                    <a:lnTo>
                      <a:pt x="102061" y="85660"/>
                    </a:lnTo>
                    <a:lnTo>
                      <a:pt x="104056" y="86879"/>
                    </a:lnTo>
                    <a:lnTo>
                      <a:pt x="107491" y="92088"/>
                    </a:lnTo>
                    <a:lnTo>
                      <a:pt x="110372" y="92974"/>
                    </a:lnTo>
                    <a:lnTo>
                      <a:pt x="114805" y="90979"/>
                    </a:lnTo>
                    <a:lnTo>
                      <a:pt x="117575" y="90869"/>
                    </a:lnTo>
                    <a:lnTo>
                      <a:pt x="119570" y="95301"/>
                    </a:lnTo>
                    <a:lnTo>
                      <a:pt x="124224" y="103501"/>
                    </a:lnTo>
                    <a:lnTo>
                      <a:pt x="126884" y="113032"/>
                    </a:lnTo>
                    <a:lnTo>
                      <a:pt x="131981" y="120899"/>
                    </a:lnTo>
                    <a:lnTo>
                      <a:pt x="133200" y="121564"/>
                    </a:lnTo>
                    <a:lnTo>
                      <a:pt x="134641" y="121343"/>
                    </a:lnTo>
                    <a:lnTo>
                      <a:pt x="136968" y="119902"/>
                    </a:lnTo>
                    <a:lnTo>
                      <a:pt x="138297" y="119570"/>
                    </a:lnTo>
                    <a:lnTo>
                      <a:pt x="140514" y="119902"/>
                    </a:lnTo>
                    <a:lnTo>
                      <a:pt x="143395" y="120899"/>
                    </a:lnTo>
                    <a:lnTo>
                      <a:pt x="146165" y="122451"/>
                    </a:lnTo>
                    <a:lnTo>
                      <a:pt x="147938" y="124113"/>
                    </a:lnTo>
                    <a:lnTo>
                      <a:pt x="149823" y="125221"/>
                    </a:lnTo>
                    <a:lnTo>
                      <a:pt x="158466" y="126773"/>
                    </a:lnTo>
                    <a:lnTo>
                      <a:pt x="163120" y="129432"/>
                    </a:lnTo>
                    <a:lnTo>
                      <a:pt x="166777" y="133532"/>
                    </a:lnTo>
                    <a:lnTo>
                      <a:pt x="169658" y="138630"/>
                    </a:lnTo>
                    <a:lnTo>
                      <a:pt x="171653" y="144725"/>
                    </a:lnTo>
                    <a:lnTo>
                      <a:pt x="177416" y="180629"/>
                    </a:lnTo>
                    <a:lnTo>
                      <a:pt x="177416" y="180629"/>
                    </a:lnTo>
                    <a:lnTo>
                      <a:pt x="177859" y="183177"/>
                    </a:lnTo>
                    <a:lnTo>
                      <a:pt x="178302" y="184175"/>
                    </a:lnTo>
                    <a:lnTo>
                      <a:pt x="181294" y="187278"/>
                    </a:lnTo>
                    <a:lnTo>
                      <a:pt x="182070" y="188386"/>
                    </a:lnTo>
                    <a:lnTo>
                      <a:pt x="182513" y="189273"/>
                    </a:lnTo>
                    <a:lnTo>
                      <a:pt x="188608" y="210216"/>
                    </a:lnTo>
                    <a:lnTo>
                      <a:pt x="189494" y="217087"/>
                    </a:lnTo>
                    <a:lnTo>
                      <a:pt x="189716" y="222296"/>
                    </a:lnTo>
                    <a:lnTo>
                      <a:pt x="190270" y="225177"/>
                    </a:lnTo>
                    <a:lnTo>
                      <a:pt x="191378" y="226507"/>
                    </a:lnTo>
                    <a:lnTo>
                      <a:pt x="192597" y="227504"/>
                    </a:lnTo>
                    <a:lnTo>
                      <a:pt x="196032" y="233488"/>
                    </a:lnTo>
                    <a:lnTo>
                      <a:pt x="200576" y="241577"/>
                    </a:lnTo>
                    <a:lnTo>
                      <a:pt x="201130" y="243683"/>
                    </a:lnTo>
                    <a:lnTo>
                      <a:pt x="201351" y="247118"/>
                    </a:lnTo>
                    <a:lnTo>
                      <a:pt x="202681" y="256648"/>
                    </a:lnTo>
                    <a:lnTo>
                      <a:pt x="202681" y="269614"/>
                    </a:lnTo>
                    <a:lnTo>
                      <a:pt x="202460" y="270944"/>
                    </a:lnTo>
                    <a:lnTo>
                      <a:pt x="201795" y="272273"/>
                    </a:lnTo>
                    <a:lnTo>
                      <a:pt x="200022" y="274822"/>
                    </a:lnTo>
                    <a:lnTo>
                      <a:pt x="199246" y="276152"/>
                    </a:lnTo>
                    <a:lnTo>
                      <a:pt x="199135" y="277371"/>
                    </a:lnTo>
                    <a:lnTo>
                      <a:pt x="199135" y="278700"/>
                    </a:lnTo>
                    <a:lnTo>
                      <a:pt x="198803" y="280474"/>
                    </a:lnTo>
                    <a:lnTo>
                      <a:pt x="193484" y="289228"/>
                    </a:lnTo>
                    <a:lnTo>
                      <a:pt x="191600" y="293772"/>
                    </a:lnTo>
                    <a:lnTo>
                      <a:pt x="184729" y="298204"/>
                    </a:lnTo>
                    <a:lnTo>
                      <a:pt x="181405" y="302748"/>
                    </a:lnTo>
                    <a:lnTo>
                      <a:pt x="173980" y="316046"/>
                    </a:lnTo>
                    <a:lnTo>
                      <a:pt x="186059" y="321143"/>
                    </a:lnTo>
                    <a:lnTo>
                      <a:pt x="187499" y="321475"/>
                    </a:lnTo>
                    <a:lnTo>
                      <a:pt x="190935" y="321143"/>
                    </a:lnTo>
                    <a:lnTo>
                      <a:pt x="193705" y="319924"/>
                    </a:lnTo>
                    <a:lnTo>
                      <a:pt x="194592" y="319924"/>
                    </a:lnTo>
                    <a:lnTo>
                      <a:pt x="194814" y="320478"/>
                    </a:lnTo>
                    <a:lnTo>
                      <a:pt x="194592" y="321586"/>
                    </a:lnTo>
                    <a:lnTo>
                      <a:pt x="194592" y="322805"/>
                    </a:lnTo>
                    <a:lnTo>
                      <a:pt x="195035" y="323802"/>
                    </a:lnTo>
                    <a:lnTo>
                      <a:pt x="196364" y="324357"/>
                    </a:lnTo>
                    <a:lnTo>
                      <a:pt x="199689" y="324689"/>
                    </a:lnTo>
                    <a:lnTo>
                      <a:pt x="201240" y="325243"/>
                    </a:lnTo>
                    <a:lnTo>
                      <a:pt x="205784" y="329454"/>
                    </a:lnTo>
                    <a:lnTo>
                      <a:pt x="207114" y="330008"/>
                    </a:lnTo>
                    <a:lnTo>
                      <a:pt x="208222" y="329343"/>
                    </a:lnTo>
                    <a:lnTo>
                      <a:pt x="212766" y="325465"/>
                    </a:lnTo>
                    <a:lnTo>
                      <a:pt x="216312" y="320367"/>
                    </a:lnTo>
                    <a:lnTo>
                      <a:pt x="217863" y="319259"/>
                    </a:lnTo>
                    <a:lnTo>
                      <a:pt x="222407" y="317375"/>
                    </a:lnTo>
                    <a:lnTo>
                      <a:pt x="230496" y="320478"/>
                    </a:lnTo>
                    <a:lnTo>
                      <a:pt x="234596" y="319259"/>
                    </a:lnTo>
                    <a:lnTo>
                      <a:pt x="236148" y="318483"/>
                    </a:lnTo>
                    <a:lnTo>
                      <a:pt x="237810" y="318261"/>
                    </a:lnTo>
                    <a:lnTo>
                      <a:pt x="239361" y="318483"/>
                    </a:lnTo>
                    <a:lnTo>
                      <a:pt x="241023" y="319259"/>
                    </a:lnTo>
                    <a:lnTo>
                      <a:pt x="244570" y="318150"/>
                    </a:lnTo>
                    <a:lnTo>
                      <a:pt x="246231" y="318261"/>
                    </a:lnTo>
                    <a:lnTo>
                      <a:pt x="247894" y="319259"/>
                    </a:lnTo>
                    <a:lnTo>
                      <a:pt x="249778" y="321032"/>
                    </a:lnTo>
                    <a:lnTo>
                      <a:pt x="252438" y="321254"/>
                    </a:lnTo>
                    <a:lnTo>
                      <a:pt x="258089" y="320921"/>
                    </a:lnTo>
                    <a:lnTo>
                      <a:pt x="277925" y="328678"/>
                    </a:lnTo>
                    <a:lnTo>
                      <a:pt x="279476" y="328567"/>
                    </a:lnTo>
                    <a:lnTo>
                      <a:pt x="280806" y="328457"/>
                    </a:lnTo>
                    <a:lnTo>
                      <a:pt x="283133" y="326905"/>
                    </a:lnTo>
                    <a:lnTo>
                      <a:pt x="286568" y="321808"/>
                    </a:lnTo>
                    <a:lnTo>
                      <a:pt x="289007" y="319259"/>
                    </a:lnTo>
                    <a:lnTo>
                      <a:pt x="290115" y="316821"/>
                    </a:lnTo>
                    <a:lnTo>
                      <a:pt x="291223" y="310615"/>
                    </a:lnTo>
                    <a:lnTo>
                      <a:pt x="292331" y="308067"/>
                    </a:lnTo>
                    <a:lnTo>
                      <a:pt x="294658" y="306404"/>
                    </a:lnTo>
                    <a:lnTo>
                      <a:pt x="294769" y="306294"/>
                    </a:lnTo>
                    <a:lnTo>
                      <a:pt x="295323" y="306183"/>
                    </a:lnTo>
                    <a:lnTo>
                      <a:pt x="297539" y="305407"/>
                    </a:lnTo>
                    <a:lnTo>
                      <a:pt x="303191" y="304964"/>
                    </a:lnTo>
                    <a:lnTo>
                      <a:pt x="319148" y="306294"/>
                    </a:lnTo>
                    <a:lnTo>
                      <a:pt x="321254" y="307291"/>
                    </a:lnTo>
                    <a:lnTo>
                      <a:pt x="320367" y="308731"/>
                    </a:lnTo>
                    <a:lnTo>
                      <a:pt x="320035" y="310283"/>
                    </a:lnTo>
                    <a:lnTo>
                      <a:pt x="319813" y="311724"/>
                    </a:lnTo>
                    <a:lnTo>
                      <a:pt x="319259" y="313053"/>
                    </a:lnTo>
                    <a:lnTo>
                      <a:pt x="318372" y="314161"/>
                    </a:lnTo>
                    <a:lnTo>
                      <a:pt x="316157" y="316046"/>
                    </a:lnTo>
                    <a:lnTo>
                      <a:pt x="315159" y="317597"/>
                    </a:lnTo>
                    <a:lnTo>
                      <a:pt x="318151" y="319259"/>
                    </a:lnTo>
                    <a:lnTo>
                      <a:pt x="320257" y="321697"/>
                    </a:lnTo>
                    <a:lnTo>
                      <a:pt x="322362" y="322362"/>
                    </a:lnTo>
                    <a:lnTo>
                      <a:pt x="325133" y="319148"/>
                    </a:lnTo>
                    <a:lnTo>
                      <a:pt x="326683" y="318261"/>
                    </a:lnTo>
                    <a:lnTo>
                      <a:pt x="327570" y="319148"/>
                    </a:lnTo>
                    <a:lnTo>
                      <a:pt x="328124" y="321032"/>
                    </a:lnTo>
                    <a:lnTo>
                      <a:pt x="329122" y="322805"/>
                    </a:lnTo>
                    <a:lnTo>
                      <a:pt x="330008" y="323248"/>
                    </a:lnTo>
                    <a:lnTo>
                      <a:pt x="333333" y="324357"/>
                    </a:lnTo>
                    <a:lnTo>
                      <a:pt x="333998" y="325022"/>
                    </a:lnTo>
                    <a:lnTo>
                      <a:pt x="334441" y="325687"/>
                    </a:lnTo>
                    <a:lnTo>
                      <a:pt x="334995" y="326351"/>
                    </a:lnTo>
                    <a:lnTo>
                      <a:pt x="335992" y="326683"/>
                    </a:lnTo>
                    <a:lnTo>
                      <a:pt x="336879" y="327681"/>
                    </a:lnTo>
                    <a:lnTo>
                      <a:pt x="340314" y="334108"/>
                    </a:lnTo>
                    <a:lnTo>
                      <a:pt x="341865" y="335881"/>
                    </a:lnTo>
                    <a:lnTo>
                      <a:pt x="350287" y="341644"/>
                    </a:lnTo>
                    <a:lnTo>
                      <a:pt x="355717" y="346409"/>
                    </a:lnTo>
                    <a:lnTo>
                      <a:pt x="359263" y="348071"/>
                    </a:lnTo>
                    <a:lnTo>
                      <a:pt x="362477" y="348514"/>
                    </a:lnTo>
                    <a:lnTo>
                      <a:pt x="362698" y="349290"/>
                    </a:lnTo>
                    <a:lnTo>
                      <a:pt x="361148" y="351395"/>
                    </a:lnTo>
                    <a:lnTo>
                      <a:pt x="359485" y="352947"/>
                    </a:lnTo>
                    <a:lnTo>
                      <a:pt x="353390" y="356050"/>
                    </a:lnTo>
                    <a:lnTo>
                      <a:pt x="356493" y="357047"/>
                    </a:lnTo>
                    <a:lnTo>
                      <a:pt x="358931" y="356715"/>
                    </a:lnTo>
                    <a:lnTo>
                      <a:pt x="361148" y="357047"/>
                    </a:lnTo>
                    <a:lnTo>
                      <a:pt x="363474" y="359596"/>
                    </a:lnTo>
                    <a:lnTo>
                      <a:pt x="366134" y="366245"/>
                    </a:lnTo>
                    <a:lnTo>
                      <a:pt x="367796" y="367463"/>
                    </a:lnTo>
                    <a:lnTo>
                      <a:pt x="378213" y="364582"/>
                    </a:lnTo>
                    <a:lnTo>
                      <a:pt x="381537" y="364361"/>
                    </a:lnTo>
                    <a:lnTo>
                      <a:pt x="385083" y="365247"/>
                    </a:lnTo>
                    <a:lnTo>
                      <a:pt x="388187" y="367131"/>
                    </a:lnTo>
                    <a:lnTo>
                      <a:pt x="391289" y="369902"/>
                    </a:lnTo>
                    <a:lnTo>
                      <a:pt x="392841" y="373448"/>
                    </a:lnTo>
                    <a:lnTo>
                      <a:pt x="391622" y="377326"/>
                    </a:lnTo>
                    <a:lnTo>
                      <a:pt x="392730" y="377659"/>
                    </a:lnTo>
                    <a:lnTo>
                      <a:pt x="393838" y="377659"/>
                    </a:lnTo>
                    <a:lnTo>
                      <a:pt x="394946" y="377437"/>
                    </a:lnTo>
                    <a:lnTo>
                      <a:pt x="401041" y="374889"/>
                    </a:lnTo>
                    <a:lnTo>
                      <a:pt x="405917" y="374778"/>
                    </a:lnTo>
                    <a:lnTo>
                      <a:pt x="424423" y="377326"/>
                    </a:lnTo>
                    <a:lnTo>
                      <a:pt x="427193" y="377104"/>
                    </a:lnTo>
                    <a:lnTo>
                      <a:pt x="429410" y="376218"/>
                    </a:lnTo>
                    <a:lnTo>
                      <a:pt x="434618" y="371564"/>
                    </a:lnTo>
                    <a:lnTo>
                      <a:pt x="439493" y="369569"/>
                    </a:lnTo>
                    <a:lnTo>
                      <a:pt x="450021" y="369348"/>
                    </a:lnTo>
                    <a:lnTo>
                      <a:pt x="452459" y="368683"/>
                    </a:lnTo>
                    <a:lnTo>
                      <a:pt x="452570" y="368683"/>
                    </a:lnTo>
                    <a:lnTo>
                      <a:pt x="455119" y="368017"/>
                    </a:lnTo>
                    <a:lnTo>
                      <a:pt x="459662" y="366023"/>
                    </a:lnTo>
                    <a:lnTo>
                      <a:pt x="461989" y="365691"/>
                    </a:lnTo>
                    <a:lnTo>
                      <a:pt x="466754" y="367131"/>
                    </a:lnTo>
                    <a:lnTo>
                      <a:pt x="469193" y="366688"/>
                    </a:lnTo>
                    <a:lnTo>
                      <a:pt x="471408" y="365469"/>
                    </a:lnTo>
                    <a:lnTo>
                      <a:pt x="473182" y="363696"/>
                    </a:lnTo>
                    <a:lnTo>
                      <a:pt x="473736" y="362255"/>
                    </a:lnTo>
                    <a:lnTo>
                      <a:pt x="473847" y="360926"/>
                    </a:lnTo>
                    <a:lnTo>
                      <a:pt x="474068" y="359817"/>
                    </a:lnTo>
                    <a:lnTo>
                      <a:pt x="475508" y="358820"/>
                    </a:lnTo>
                    <a:lnTo>
                      <a:pt x="476617" y="358820"/>
                    </a:lnTo>
                    <a:lnTo>
                      <a:pt x="479719" y="360150"/>
                    </a:lnTo>
                    <a:lnTo>
                      <a:pt x="485260" y="363917"/>
                    </a:lnTo>
                    <a:lnTo>
                      <a:pt x="487366" y="364693"/>
                    </a:lnTo>
                    <a:lnTo>
                      <a:pt x="490025" y="364250"/>
                    </a:lnTo>
                    <a:lnTo>
                      <a:pt x="491023" y="363585"/>
                    </a:lnTo>
                    <a:lnTo>
                      <a:pt x="491799" y="362588"/>
                    </a:lnTo>
                    <a:lnTo>
                      <a:pt x="492796" y="361812"/>
                    </a:lnTo>
                    <a:lnTo>
                      <a:pt x="494126" y="361369"/>
                    </a:lnTo>
                    <a:lnTo>
                      <a:pt x="495566" y="361591"/>
                    </a:lnTo>
                    <a:lnTo>
                      <a:pt x="501550" y="365247"/>
                    </a:lnTo>
                    <a:lnTo>
                      <a:pt x="503988" y="366134"/>
                    </a:lnTo>
                    <a:lnTo>
                      <a:pt x="506537" y="366245"/>
                    </a:lnTo>
                    <a:lnTo>
                      <a:pt x="509308" y="365469"/>
                    </a:lnTo>
                    <a:lnTo>
                      <a:pt x="511634" y="362920"/>
                    </a:lnTo>
                    <a:lnTo>
                      <a:pt x="512410" y="362366"/>
                    </a:lnTo>
                    <a:lnTo>
                      <a:pt x="513629" y="362366"/>
                    </a:lnTo>
                    <a:lnTo>
                      <a:pt x="514184" y="363474"/>
                    </a:lnTo>
                    <a:lnTo>
                      <a:pt x="514627" y="365026"/>
                    </a:lnTo>
                    <a:lnTo>
                      <a:pt x="515181" y="366134"/>
                    </a:lnTo>
                    <a:lnTo>
                      <a:pt x="517508" y="366799"/>
                    </a:lnTo>
                    <a:lnTo>
                      <a:pt x="519170" y="365358"/>
                    </a:lnTo>
                    <a:lnTo>
                      <a:pt x="520610" y="362920"/>
                    </a:lnTo>
                    <a:lnTo>
                      <a:pt x="522051" y="361037"/>
                    </a:lnTo>
                    <a:lnTo>
                      <a:pt x="524489" y="359928"/>
                    </a:lnTo>
                    <a:lnTo>
                      <a:pt x="526816" y="360261"/>
                    </a:lnTo>
                    <a:lnTo>
                      <a:pt x="531471" y="362145"/>
                    </a:lnTo>
                    <a:lnTo>
                      <a:pt x="548093" y="362477"/>
                    </a:lnTo>
                    <a:lnTo>
                      <a:pt x="551085" y="362034"/>
                    </a:lnTo>
                    <a:lnTo>
                      <a:pt x="552193" y="360482"/>
                    </a:lnTo>
                    <a:lnTo>
                      <a:pt x="551749" y="359817"/>
                    </a:lnTo>
                    <a:lnTo>
                      <a:pt x="551085" y="358709"/>
                    </a:lnTo>
                    <a:lnTo>
                      <a:pt x="546763" y="356715"/>
                    </a:lnTo>
                    <a:lnTo>
                      <a:pt x="545877" y="354609"/>
                    </a:lnTo>
                    <a:lnTo>
                      <a:pt x="548093" y="352393"/>
                    </a:lnTo>
                    <a:lnTo>
                      <a:pt x="558953" y="354055"/>
                    </a:lnTo>
                    <a:lnTo>
                      <a:pt x="563275" y="353944"/>
                    </a:lnTo>
                    <a:lnTo>
                      <a:pt x="564715" y="353058"/>
                    </a:lnTo>
                    <a:lnTo>
                      <a:pt x="567264" y="350730"/>
                    </a:lnTo>
                    <a:lnTo>
                      <a:pt x="568594" y="349733"/>
                    </a:lnTo>
                    <a:lnTo>
                      <a:pt x="579453" y="340868"/>
                    </a:lnTo>
                    <a:lnTo>
                      <a:pt x="596630" y="326573"/>
                    </a:lnTo>
                    <a:lnTo>
                      <a:pt x="600287" y="325354"/>
                    </a:lnTo>
                    <a:lnTo>
                      <a:pt x="604055" y="325576"/>
                    </a:lnTo>
                    <a:lnTo>
                      <a:pt x="606160" y="326573"/>
                    </a:lnTo>
                    <a:lnTo>
                      <a:pt x="611590" y="329454"/>
                    </a:lnTo>
                    <a:lnTo>
                      <a:pt x="613363" y="329787"/>
                    </a:lnTo>
                    <a:lnTo>
                      <a:pt x="615579" y="329565"/>
                    </a:lnTo>
                    <a:lnTo>
                      <a:pt x="619347" y="328457"/>
                    </a:lnTo>
                    <a:lnTo>
                      <a:pt x="621009" y="328789"/>
                    </a:lnTo>
                    <a:lnTo>
                      <a:pt x="622672" y="330673"/>
                    </a:lnTo>
                    <a:lnTo>
                      <a:pt x="626329" y="334108"/>
                    </a:lnTo>
                    <a:lnTo>
                      <a:pt x="642729" y="340424"/>
                    </a:lnTo>
                    <a:lnTo>
                      <a:pt x="650043" y="341976"/>
                    </a:lnTo>
                    <a:lnTo>
                      <a:pt x="652703" y="343084"/>
                    </a:lnTo>
                    <a:lnTo>
                      <a:pt x="652813" y="343971"/>
                    </a:lnTo>
                    <a:lnTo>
                      <a:pt x="651262" y="344857"/>
                    </a:lnTo>
                    <a:lnTo>
                      <a:pt x="648603" y="345744"/>
                    </a:lnTo>
                    <a:lnTo>
                      <a:pt x="646164" y="348957"/>
                    </a:lnTo>
                    <a:lnTo>
                      <a:pt x="648824" y="353169"/>
                    </a:lnTo>
                    <a:lnTo>
                      <a:pt x="653478" y="357158"/>
                    </a:lnTo>
                    <a:lnTo>
                      <a:pt x="655694" y="358598"/>
                    </a:lnTo>
                    <a:lnTo>
                      <a:pt x="661346" y="362034"/>
                    </a:lnTo>
                    <a:lnTo>
                      <a:pt x="678190" y="368128"/>
                    </a:lnTo>
                    <a:lnTo>
                      <a:pt x="683731" y="368793"/>
                    </a:lnTo>
                    <a:lnTo>
                      <a:pt x="686390" y="368572"/>
                    </a:lnTo>
                    <a:lnTo>
                      <a:pt x="688718" y="367685"/>
                    </a:lnTo>
                    <a:lnTo>
                      <a:pt x="691598" y="365802"/>
                    </a:lnTo>
                    <a:lnTo>
                      <a:pt x="694591" y="363917"/>
                    </a:lnTo>
                    <a:lnTo>
                      <a:pt x="697029" y="363363"/>
                    </a:lnTo>
                    <a:lnTo>
                      <a:pt x="705561" y="363363"/>
                    </a:lnTo>
                    <a:lnTo>
                      <a:pt x="707667" y="364028"/>
                    </a:lnTo>
                    <a:lnTo>
                      <a:pt x="709440" y="365802"/>
                    </a:lnTo>
                    <a:lnTo>
                      <a:pt x="712764" y="369902"/>
                    </a:lnTo>
                    <a:lnTo>
                      <a:pt x="719413" y="375996"/>
                    </a:lnTo>
                    <a:lnTo>
                      <a:pt x="721741" y="377326"/>
                    </a:lnTo>
                    <a:lnTo>
                      <a:pt x="728500" y="379543"/>
                    </a:lnTo>
                    <a:lnTo>
                      <a:pt x="730384" y="381204"/>
                    </a:lnTo>
                    <a:lnTo>
                      <a:pt x="733487" y="385526"/>
                    </a:lnTo>
                    <a:lnTo>
                      <a:pt x="735592" y="386745"/>
                    </a:lnTo>
                    <a:lnTo>
                      <a:pt x="738030" y="386635"/>
                    </a:lnTo>
                    <a:lnTo>
                      <a:pt x="739028" y="385083"/>
                    </a:lnTo>
                    <a:lnTo>
                      <a:pt x="739693" y="382756"/>
                    </a:lnTo>
                    <a:lnTo>
                      <a:pt x="740911" y="380318"/>
                    </a:lnTo>
                    <a:lnTo>
                      <a:pt x="743350" y="378767"/>
                    </a:lnTo>
                    <a:lnTo>
                      <a:pt x="745566" y="378989"/>
                    </a:lnTo>
                    <a:lnTo>
                      <a:pt x="747671" y="379654"/>
                    </a:lnTo>
                    <a:lnTo>
                      <a:pt x="749887" y="379210"/>
                    </a:lnTo>
                    <a:lnTo>
                      <a:pt x="751439" y="377104"/>
                    </a:lnTo>
                    <a:lnTo>
                      <a:pt x="752104" y="376218"/>
                    </a:lnTo>
                    <a:lnTo>
                      <a:pt x="753101" y="371342"/>
                    </a:lnTo>
                    <a:lnTo>
                      <a:pt x="753655" y="366245"/>
                    </a:lnTo>
                    <a:lnTo>
                      <a:pt x="754763" y="362145"/>
                    </a:lnTo>
                    <a:lnTo>
                      <a:pt x="755428" y="361258"/>
                    </a:lnTo>
                    <a:lnTo>
                      <a:pt x="756980" y="359817"/>
                    </a:lnTo>
                    <a:lnTo>
                      <a:pt x="757645" y="358931"/>
                    </a:lnTo>
                    <a:lnTo>
                      <a:pt x="757866" y="357934"/>
                    </a:lnTo>
                    <a:lnTo>
                      <a:pt x="757977" y="355274"/>
                    </a:lnTo>
                    <a:lnTo>
                      <a:pt x="758199" y="354055"/>
                    </a:lnTo>
                    <a:lnTo>
                      <a:pt x="759196" y="352947"/>
                    </a:lnTo>
                    <a:lnTo>
                      <a:pt x="760083" y="353058"/>
                    </a:lnTo>
                    <a:lnTo>
                      <a:pt x="760526" y="352836"/>
                    </a:lnTo>
                    <a:lnTo>
                      <a:pt x="759750" y="350730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3AF53996-DD07-6D8B-6E02-FE79D0D01A8C}"/>
                  </a:ext>
                </a:extLst>
              </p:cNvPr>
              <p:cNvSpPr/>
              <p:nvPr/>
            </p:nvSpPr>
            <p:spPr>
              <a:xfrm>
                <a:off x="5832029" y="1112292"/>
                <a:ext cx="155141" cy="241688"/>
              </a:xfrm>
              <a:custGeom>
                <a:avLst/>
                <a:gdLst>
                  <a:gd name="connsiteX0" fmla="*/ 110926 w 155141"/>
                  <a:gd name="connsiteY0" fmla="*/ 230829 h 241688"/>
                  <a:gd name="connsiteX1" fmla="*/ 108377 w 155141"/>
                  <a:gd name="connsiteY1" fmla="*/ 229720 h 241688"/>
                  <a:gd name="connsiteX2" fmla="*/ 108932 w 155141"/>
                  <a:gd name="connsiteY2" fmla="*/ 227393 h 241688"/>
                  <a:gd name="connsiteX3" fmla="*/ 109264 w 155141"/>
                  <a:gd name="connsiteY3" fmla="*/ 226507 h 241688"/>
                  <a:gd name="connsiteX4" fmla="*/ 104721 w 155141"/>
                  <a:gd name="connsiteY4" fmla="*/ 226174 h 241688"/>
                  <a:gd name="connsiteX5" fmla="*/ 102726 w 155141"/>
                  <a:gd name="connsiteY5" fmla="*/ 227061 h 241688"/>
                  <a:gd name="connsiteX6" fmla="*/ 101396 w 155141"/>
                  <a:gd name="connsiteY6" fmla="*/ 229720 h 241688"/>
                  <a:gd name="connsiteX7" fmla="*/ 100842 w 155141"/>
                  <a:gd name="connsiteY7" fmla="*/ 227504 h 241688"/>
                  <a:gd name="connsiteX8" fmla="*/ 99956 w 155141"/>
                  <a:gd name="connsiteY8" fmla="*/ 225953 h 241688"/>
                  <a:gd name="connsiteX9" fmla="*/ 98847 w 155141"/>
                  <a:gd name="connsiteY9" fmla="*/ 225066 h 241688"/>
                  <a:gd name="connsiteX10" fmla="*/ 97518 w 155141"/>
                  <a:gd name="connsiteY10" fmla="*/ 224734 h 241688"/>
                  <a:gd name="connsiteX11" fmla="*/ 97518 w 155141"/>
                  <a:gd name="connsiteY11" fmla="*/ 222960 h 241688"/>
                  <a:gd name="connsiteX12" fmla="*/ 100066 w 155141"/>
                  <a:gd name="connsiteY12" fmla="*/ 223736 h 241688"/>
                  <a:gd name="connsiteX13" fmla="*/ 102061 w 155141"/>
                  <a:gd name="connsiteY13" fmla="*/ 223515 h 241688"/>
                  <a:gd name="connsiteX14" fmla="*/ 105939 w 155141"/>
                  <a:gd name="connsiteY14" fmla="*/ 221298 h 241688"/>
                  <a:gd name="connsiteX15" fmla="*/ 107270 w 155141"/>
                  <a:gd name="connsiteY15" fmla="*/ 221298 h 241688"/>
                  <a:gd name="connsiteX16" fmla="*/ 108599 w 155141"/>
                  <a:gd name="connsiteY16" fmla="*/ 221520 h 241688"/>
                  <a:gd name="connsiteX17" fmla="*/ 109597 w 155141"/>
                  <a:gd name="connsiteY17" fmla="*/ 221188 h 241688"/>
                  <a:gd name="connsiteX18" fmla="*/ 110040 w 155141"/>
                  <a:gd name="connsiteY18" fmla="*/ 219193 h 241688"/>
                  <a:gd name="connsiteX19" fmla="*/ 105275 w 155141"/>
                  <a:gd name="connsiteY19" fmla="*/ 216755 h 241688"/>
                  <a:gd name="connsiteX20" fmla="*/ 105275 w 155141"/>
                  <a:gd name="connsiteY20" fmla="*/ 215093 h 241688"/>
                  <a:gd name="connsiteX21" fmla="*/ 106494 w 155141"/>
                  <a:gd name="connsiteY21" fmla="*/ 214206 h 241688"/>
                  <a:gd name="connsiteX22" fmla="*/ 106826 w 155141"/>
                  <a:gd name="connsiteY22" fmla="*/ 212987 h 241688"/>
                  <a:gd name="connsiteX23" fmla="*/ 106383 w 155141"/>
                  <a:gd name="connsiteY23" fmla="*/ 211436 h 241688"/>
                  <a:gd name="connsiteX24" fmla="*/ 105275 w 155141"/>
                  <a:gd name="connsiteY24" fmla="*/ 209995 h 241688"/>
                  <a:gd name="connsiteX25" fmla="*/ 104167 w 155141"/>
                  <a:gd name="connsiteY25" fmla="*/ 209663 h 241688"/>
                  <a:gd name="connsiteX26" fmla="*/ 101729 w 155141"/>
                  <a:gd name="connsiteY26" fmla="*/ 210217 h 241688"/>
                  <a:gd name="connsiteX27" fmla="*/ 100621 w 155141"/>
                  <a:gd name="connsiteY27" fmla="*/ 209995 h 241688"/>
                  <a:gd name="connsiteX28" fmla="*/ 99623 w 155141"/>
                  <a:gd name="connsiteY28" fmla="*/ 208444 h 241688"/>
                  <a:gd name="connsiteX29" fmla="*/ 98737 w 155141"/>
                  <a:gd name="connsiteY29" fmla="*/ 206117 h 241688"/>
                  <a:gd name="connsiteX30" fmla="*/ 97407 w 155141"/>
                  <a:gd name="connsiteY30" fmla="*/ 204122 h 241688"/>
                  <a:gd name="connsiteX31" fmla="*/ 95191 w 155141"/>
                  <a:gd name="connsiteY31" fmla="*/ 203568 h 241688"/>
                  <a:gd name="connsiteX32" fmla="*/ 96077 w 155141"/>
                  <a:gd name="connsiteY32" fmla="*/ 202017 h 241688"/>
                  <a:gd name="connsiteX33" fmla="*/ 97739 w 155141"/>
                  <a:gd name="connsiteY33" fmla="*/ 201795 h 241688"/>
                  <a:gd name="connsiteX34" fmla="*/ 99623 w 155141"/>
                  <a:gd name="connsiteY34" fmla="*/ 202681 h 241688"/>
                  <a:gd name="connsiteX35" fmla="*/ 101064 w 155141"/>
                  <a:gd name="connsiteY35" fmla="*/ 204454 h 241688"/>
                  <a:gd name="connsiteX36" fmla="*/ 102504 w 155141"/>
                  <a:gd name="connsiteY36" fmla="*/ 205784 h 241688"/>
                  <a:gd name="connsiteX37" fmla="*/ 104388 w 155141"/>
                  <a:gd name="connsiteY37" fmla="*/ 205452 h 241688"/>
                  <a:gd name="connsiteX38" fmla="*/ 105607 w 155141"/>
                  <a:gd name="connsiteY38" fmla="*/ 203568 h 241688"/>
                  <a:gd name="connsiteX39" fmla="*/ 105386 w 155141"/>
                  <a:gd name="connsiteY39" fmla="*/ 200354 h 241688"/>
                  <a:gd name="connsiteX40" fmla="*/ 102948 w 155141"/>
                  <a:gd name="connsiteY40" fmla="*/ 197695 h 241688"/>
                  <a:gd name="connsiteX41" fmla="*/ 95966 w 155141"/>
                  <a:gd name="connsiteY41" fmla="*/ 196697 h 241688"/>
                  <a:gd name="connsiteX42" fmla="*/ 92974 w 155141"/>
                  <a:gd name="connsiteY42" fmla="*/ 192708 h 241688"/>
                  <a:gd name="connsiteX43" fmla="*/ 82890 w 155141"/>
                  <a:gd name="connsiteY43" fmla="*/ 193927 h 241688"/>
                  <a:gd name="connsiteX44" fmla="*/ 82890 w 155141"/>
                  <a:gd name="connsiteY44" fmla="*/ 192486 h 241688"/>
                  <a:gd name="connsiteX45" fmla="*/ 88320 w 155141"/>
                  <a:gd name="connsiteY45" fmla="*/ 187500 h 241688"/>
                  <a:gd name="connsiteX46" fmla="*/ 87101 w 155141"/>
                  <a:gd name="connsiteY46" fmla="*/ 187721 h 241688"/>
                  <a:gd name="connsiteX47" fmla="*/ 85882 w 155141"/>
                  <a:gd name="connsiteY47" fmla="*/ 187721 h 241688"/>
                  <a:gd name="connsiteX48" fmla="*/ 84774 w 155141"/>
                  <a:gd name="connsiteY48" fmla="*/ 187056 h 241688"/>
                  <a:gd name="connsiteX49" fmla="*/ 83666 w 155141"/>
                  <a:gd name="connsiteY49" fmla="*/ 186059 h 241688"/>
                  <a:gd name="connsiteX50" fmla="*/ 84442 w 155141"/>
                  <a:gd name="connsiteY50" fmla="*/ 185394 h 241688"/>
                  <a:gd name="connsiteX51" fmla="*/ 86769 w 155141"/>
                  <a:gd name="connsiteY51" fmla="*/ 182845 h 241688"/>
                  <a:gd name="connsiteX52" fmla="*/ 85106 w 155141"/>
                  <a:gd name="connsiteY52" fmla="*/ 181183 h 241688"/>
                  <a:gd name="connsiteX53" fmla="*/ 83112 w 155141"/>
                  <a:gd name="connsiteY53" fmla="*/ 181516 h 241688"/>
                  <a:gd name="connsiteX54" fmla="*/ 78901 w 155141"/>
                  <a:gd name="connsiteY54" fmla="*/ 184286 h 241688"/>
                  <a:gd name="connsiteX55" fmla="*/ 79344 w 155141"/>
                  <a:gd name="connsiteY55" fmla="*/ 184951 h 241688"/>
                  <a:gd name="connsiteX56" fmla="*/ 79344 w 155141"/>
                  <a:gd name="connsiteY56" fmla="*/ 185173 h 241688"/>
                  <a:gd name="connsiteX57" fmla="*/ 79676 w 155141"/>
                  <a:gd name="connsiteY57" fmla="*/ 186059 h 241688"/>
                  <a:gd name="connsiteX58" fmla="*/ 77349 w 155141"/>
                  <a:gd name="connsiteY58" fmla="*/ 186059 h 241688"/>
                  <a:gd name="connsiteX59" fmla="*/ 78347 w 155141"/>
                  <a:gd name="connsiteY59" fmla="*/ 189605 h 241688"/>
                  <a:gd name="connsiteX60" fmla="*/ 78901 w 155141"/>
                  <a:gd name="connsiteY60" fmla="*/ 190713 h 241688"/>
                  <a:gd name="connsiteX61" fmla="*/ 79233 w 155141"/>
                  <a:gd name="connsiteY61" fmla="*/ 195035 h 241688"/>
                  <a:gd name="connsiteX62" fmla="*/ 81782 w 155141"/>
                  <a:gd name="connsiteY62" fmla="*/ 200908 h 241688"/>
                  <a:gd name="connsiteX63" fmla="*/ 85328 w 155141"/>
                  <a:gd name="connsiteY63" fmla="*/ 206560 h 241688"/>
                  <a:gd name="connsiteX64" fmla="*/ 88320 w 155141"/>
                  <a:gd name="connsiteY64" fmla="*/ 210217 h 241688"/>
                  <a:gd name="connsiteX65" fmla="*/ 87766 w 155141"/>
                  <a:gd name="connsiteY65" fmla="*/ 216201 h 241688"/>
                  <a:gd name="connsiteX66" fmla="*/ 92642 w 155141"/>
                  <a:gd name="connsiteY66" fmla="*/ 223182 h 241688"/>
                  <a:gd name="connsiteX67" fmla="*/ 102948 w 155141"/>
                  <a:gd name="connsiteY67" fmla="*/ 232934 h 241688"/>
                  <a:gd name="connsiteX68" fmla="*/ 107159 w 155141"/>
                  <a:gd name="connsiteY68" fmla="*/ 239250 h 241688"/>
                  <a:gd name="connsiteX69" fmla="*/ 109707 w 155141"/>
                  <a:gd name="connsiteY69" fmla="*/ 241688 h 241688"/>
                  <a:gd name="connsiteX70" fmla="*/ 112256 w 155141"/>
                  <a:gd name="connsiteY70" fmla="*/ 241245 h 241688"/>
                  <a:gd name="connsiteX71" fmla="*/ 113253 w 155141"/>
                  <a:gd name="connsiteY71" fmla="*/ 238364 h 241688"/>
                  <a:gd name="connsiteX72" fmla="*/ 112699 w 155141"/>
                  <a:gd name="connsiteY72" fmla="*/ 234374 h 241688"/>
                  <a:gd name="connsiteX73" fmla="*/ 111037 w 155141"/>
                  <a:gd name="connsiteY73" fmla="*/ 230939 h 241688"/>
                  <a:gd name="connsiteX74" fmla="*/ 112921 w 155141"/>
                  <a:gd name="connsiteY74" fmla="*/ 134308 h 241688"/>
                  <a:gd name="connsiteX75" fmla="*/ 112145 w 155141"/>
                  <a:gd name="connsiteY75" fmla="*/ 130873 h 241688"/>
                  <a:gd name="connsiteX76" fmla="*/ 110815 w 155141"/>
                  <a:gd name="connsiteY76" fmla="*/ 129211 h 241688"/>
                  <a:gd name="connsiteX77" fmla="*/ 102172 w 155141"/>
                  <a:gd name="connsiteY77" fmla="*/ 126773 h 241688"/>
                  <a:gd name="connsiteX78" fmla="*/ 100953 w 155141"/>
                  <a:gd name="connsiteY78" fmla="*/ 125997 h 241688"/>
                  <a:gd name="connsiteX79" fmla="*/ 99401 w 155141"/>
                  <a:gd name="connsiteY79" fmla="*/ 123116 h 241688"/>
                  <a:gd name="connsiteX80" fmla="*/ 98294 w 155141"/>
                  <a:gd name="connsiteY80" fmla="*/ 121897 h 241688"/>
                  <a:gd name="connsiteX81" fmla="*/ 96963 w 155141"/>
                  <a:gd name="connsiteY81" fmla="*/ 121343 h 241688"/>
                  <a:gd name="connsiteX82" fmla="*/ 93307 w 155141"/>
                  <a:gd name="connsiteY82" fmla="*/ 121897 h 241688"/>
                  <a:gd name="connsiteX83" fmla="*/ 90980 w 155141"/>
                  <a:gd name="connsiteY83" fmla="*/ 121454 h 241688"/>
                  <a:gd name="connsiteX84" fmla="*/ 86214 w 155141"/>
                  <a:gd name="connsiteY84" fmla="*/ 119348 h 241688"/>
                  <a:gd name="connsiteX85" fmla="*/ 83555 w 155141"/>
                  <a:gd name="connsiteY85" fmla="*/ 118905 h 241688"/>
                  <a:gd name="connsiteX86" fmla="*/ 84442 w 155141"/>
                  <a:gd name="connsiteY86" fmla="*/ 122784 h 241688"/>
                  <a:gd name="connsiteX87" fmla="*/ 86880 w 155141"/>
                  <a:gd name="connsiteY87" fmla="*/ 128657 h 241688"/>
                  <a:gd name="connsiteX88" fmla="*/ 87323 w 155141"/>
                  <a:gd name="connsiteY88" fmla="*/ 132868 h 241688"/>
                  <a:gd name="connsiteX89" fmla="*/ 87987 w 155141"/>
                  <a:gd name="connsiteY89" fmla="*/ 135971 h 241688"/>
                  <a:gd name="connsiteX90" fmla="*/ 89539 w 155141"/>
                  <a:gd name="connsiteY90" fmla="*/ 137633 h 241688"/>
                  <a:gd name="connsiteX91" fmla="*/ 91312 w 155141"/>
                  <a:gd name="connsiteY91" fmla="*/ 138409 h 241688"/>
                  <a:gd name="connsiteX92" fmla="*/ 101729 w 155141"/>
                  <a:gd name="connsiteY92" fmla="*/ 140292 h 241688"/>
                  <a:gd name="connsiteX93" fmla="*/ 103280 w 155141"/>
                  <a:gd name="connsiteY93" fmla="*/ 142065 h 241688"/>
                  <a:gd name="connsiteX94" fmla="*/ 110705 w 155141"/>
                  <a:gd name="connsiteY94" fmla="*/ 157690 h 241688"/>
                  <a:gd name="connsiteX95" fmla="*/ 111480 w 155141"/>
                  <a:gd name="connsiteY95" fmla="*/ 158355 h 241688"/>
                  <a:gd name="connsiteX96" fmla="*/ 112588 w 155141"/>
                  <a:gd name="connsiteY96" fmla="*/ 157579 h 241688"/>
                  <a:gd name="connsiteX97" fmla="*/ 113586 w 155141"/>
                  <a:gd name="connsiteY97" fmla="*/ 155917 h 241688"/>
                  <a:gd name="connsiteX98" fmla="*/ 114362 w 155141"/>
                  <a:gd name="connsiteY98" fmla="*/ 154255 h 241688"/>
                  <a:gd name="connsiteX99" fmla="*/ 114916 w 155141"/>
                  <a:gd name="connsiteY99" fmla="*/ 153479 h 241688"/>
                  <a:gd name="connsiteX100" fmla="*/ 115137 w 155141"/>
                  <a:gd name="connsiteY100" fmla="*/ 146609 h 241688"/>
                  <a:gd name="connsiteX101" fmla="*/ 114916 w 155141"/>
                  <a:gd name="connsiteY101" fmla="*/ 145390 h 241688"/>
                  <a:gd name="connsiteX102" fmla="*/ 114583 w 155141"/>
                  <a:gd name="connsiteY102" fmla="*/ 144614 h 241688"/>
                  <a:gd name="connsiteX103" fmla="*/ 115359 w 155141"/>
                  <a:gd name="connsiteY103" fmla="*/ 142952 h 241688"/>
                  <a:gd name="connsiteX104" fmla="*/ 116910 w 155141"/>
                  <a:gd name="connsiteY104" fmla="*/ 140403 h 241688"/>
                  <a:gd name="connsiteX105" fmla="*/ 116135 w 155141"/>
                  <a:gd name="connsiteY105" fmla="*/ 138076 h 241688"/>
                  <a:gd name="connsiteX106" fmla="*/ 112810 w 155141"/>
                  <a:gd name="connsiteY106" fmla="*/ 134752 h 241688"/>
                  <a:gd name="connsiteX107" fmla="*/ 9641 w 155141"/>
                  <a:gd name="connsiteY107" fmla="*/ 70922 h 241688"/>
                  <a:gd name="connsiteX108" fmla="*/ 6427 w 155141"/>
                  <a:gd name="connsiteY108" fmla="*/ 69149 h 241688"/>
                  <a:gd name="connsiteX109" fmla="*/ 3103 w 155141"/>
                  <a:gd name="connsiteY109" fmla="*/ 69371 h 241688"/>
                  <a:gd name="connsiteX110" fmla="*/ 0 w 155141"/>
                  <a:gd name="connsiteY110" fmla="*/ 71144 h 241688"/>
                  <a:gd name="connsiteX111" fmla="*/ 443 w 155141"/>
                  <a:gd name="connsiteY111" fmla="*/ 72917 h 241688"/>
                  <a:gd name="connsiteX112" fmla="*/ 9752 w 155141"/>
                  <a:gd name="connsiteY112" fmla="*/ 73803 h 241688"/>
                  <a:gd name="connsiteX113" fmla="*/ 11192 w 155141"/>
                  <a:gd name="connsiteY113" fmla="*/ 73582 h 241688"/>
                  <a:gd name="connsiteX114" fmla="*/ 12301 w 155141"/>
                  <a:gd name="connsiteY114" fmla="*/ 73138 h 241688"/>
                  <a:gd name="connsiteX115" fmla="*/ 11303 w 155141"/>
                  <a:gd name="connsiteY115" fmla="*/ 72363 h 241688"/>
                  <a:gd name="connsiteX116" fmla="*/ 9752 w 155141"/>
                  <a:gd name="connsiteY116" fmla="*/ 70922 h 241688"/>
                  <a:gd name="connsiteX117" fmla="*/ 63719 w 155141"/>
                  <a:gd name="connsiteY117" fmla="*/ 71365 h 241688"/>
                  <a:gd name="connsiteX118" fmla="*/ 60727 w 155141"/>
                  <a:gd name="connsiteY118" fmla="*/ 71587 h 241688"/>
                  <a:gd name="connsiteX119" fmla="*/ 57957 w 155141"/>
                  <a:gd name="connsiteY119" fmla="*/ 70590 h 241688"/>
                  <a:gd name="connsiteX120" fmla="*/ 56848 w 155141"/>
                  <a:gd name="connsiteY120" fmla="*/ 68927 h 241688"/>
                  <a:gd name="connsiteX121" fmla="*/ 55075 w 155141"/>
                  <a:gd name="connsiteY121" fmla="*/ 64938 h 241688"/>
                  <a:gd name="connsiteX122" fmla="*/ 53856 w 155141"/>
                  <a:gd name="connsiteY122" fmla="*/ 64162 h 241688"/>
                  <a:gd name="connsiteX123" fmla="*/ 52416 w 155141"/>
                  <a:gd name="connsiteY123" fmla="*/ 63719 h 241688"/>
                  <a:gd name="connsiteX124" fmla="*/ 47983 w 155141"/>
                  <a:gd name="connsiteY124" fmla="*/ 60616 h 241688"/>
                  <a:gd name="connsiteX125" fmla="*/ 47983 w 155141"/>
                  <a:gd name="connsiteY125" fmla="*/ 58843 h 241688"/>
                  <a:gd name="connsiteX126" fmla="*/ 48759 w 155141"/>
                  <a:gd name="connsiteY126" fmla="*/ 58843 h 241688"/>
                  <a:gd name="connsiteX127" fmla="*/ 48759 w 155141"/>
                  <a:gd name="connsiteY127" fmla="*/ 57292 h 241688"/>
                  <a:gd name="connsiteX128" fmla="*/ 40780 w 155141"/>
                  <a:gd name="connsiteY128" fmla="*/ 59397 h 241688"/>
                  <a:gd name="connsiteX129" fmla="*/ 38785 w 155141"/>
                  <a:gd name="connsiteY129" fmla="*/ 61724 h 241688"/>
                  <a:gd name="connsiteX130" fmla="*/ 37456 w 155141"/>
                  <a:gd name="connsiteY130" fmla="*/ 62278 h 241688"/>
                  <a:gd name="connsiteX131" fmla="*/ 37123 w 155141"/>
                  <a:gd name="connsiteY131" fmla="*/ 62832 h 241688"/>
                  <a:gd name="connsiteX132" fmla="*/ 37123 w 155141"/>
                  <a:gd name="connsiteY132" fmla="*/ 63941 h 241688"/>
                  <a:gd name="connsiteX133" fmla="*/ 36791 w 155141"/>
                  <a:gd name="connsiteY133" fmla="*/ 65049 h 241688"/>
                  <a:gd name="connsiteX134" fmla="*/ 35904 w 155141"/>
                  <a:gd name="connsiteY134" fmla="*/ 65603 h 241688"/>
                  <a:gd name="connsiteX135" fmla="*/ 33245 w 155141"/>
                  <a:gd name="connsiteY135" fmla="*/ 65824 h 241688"/>
                  <a:gd name="connsiteX136" fmla="*/ 32358 w 155141"/>
                  <a:gd name="connsiteY136" fmla="*/ 65603 h 241688"/>
                  <a:gd name="connsiteX137" fmla="*/ 31029 w 155141"/>
                  <a:gd name="connsiteY137" fmla="*/ 64827 h 241688"/>
                  <a:gd name="connsiteX138" fmla="*/ 27039 w 155141"/>
                  <a:gd name="connsiteY138" fmla="*/ 60727 h 241688"/>
                  <a:gd name="connsiteX139" fmla="*/ 24380 w 155141"/>
                  <a:gd name="connsiteY139" fmla="*/ 61170 h 241688"/>
                  <a:gd name="connsiteX140" fmla="*/ 24601 w 155141"/>
                  <a:gd name="connsiteY140" fmla="*/ 65935 h 241688"/>
                  <a:gd name="connsiteX141" fmla="*/ 26707 w 155141"/>
                  <a:gd name="connsiteY141" fmla="*/ 71476 h 241688"/>
                  <a:gd name="connsiteX142" fmla="*/ 29809 w 155141"/>
                  <a:gd name="connsiteY142" fmla="*/ 74136 h 241688"/>
                  <a:gd name="connsiteX143" fmla="*/ 35572 w 155141"/>
                  <a:gd name="connsiteY143" fmla="*/ 75465 h 241688"/>
                  <a:gd name="connsiteX144" fmla="*/ 38453 w 155141"/>
                  <a:gd name="connsiteY144" fmla="*/ 77017 h 241688"/>
                  <a:gd name="connsiteX145" fmla="*/ 41002 w 155141"/>
                  <a:gd name="connsiteY145" fmla="*/ 79011 h 241688"/>
                  <a:gd name="connsiteX146" fmla="*/ 30142 w 155141"/>
                  <a:gd name="connsiteY146" fmla="*/ 79011 h 241688"/>
                  <a:gd name="connsiteX147" fmla="*/ 30142 w 155141"/>
                  <a:gd name="connsiteY147" fmla="*/ 80674 h 241688"/>
                  <a:gd name="connsiteX148" fmla="*/ 31693 w 155141"/>
                  <a:gd name="connsiteY148" fmla="*/ 80895 h 241688"/>
                  <a:gd name="connsiteX149" fmla="*/ 36237 w 155141"/>
                  <a:gd name="connsiteY149" fmla="*/ 84220 h 241688"/>
                  <a:gd name="connsiteX150" fmla="*/ 43329 w 155141"/>
                  <a:gd name="connsiteY150" fmla="*/ 85771 h 241688"/>
                  <a:gd name="connsiteX151" fmla="*/ 48427 w 155141"/>
                  <a:gd name="connsiteY151" fmla="*/ 89317 h 241688"/>
                  <a:gd name="connsiteX152" fmla="*/ 49645 w 155141"/>
                  <a:gd name="connsiteY152" fmla="*/ 89096 h 241688"/>
                  <a:gd name="connsiteX153" fmla="*/ 49867 w 155141"/>
                  <a:gd name="connsiteY153" fmla="*/ 86990 h 241688"/>
                  <a:gd name="connsiteX154" fmla="*/ 48870 w 155141"/>
                  <a:gd name="connsiteY154" fmla="*/ 84885 h 241688"/>
                  <a:gd name="connsiteX155" fmla="*/ 47429 w 155141"/>
                  <a:gd name="connsiteY155" fmla="*/ 83222 h 241688"/>
                  <a:gd name="connsiteX156" fmla="*/ 46543 w 155141"/>
                  <a:gd name="connsiteY156" fmla="*/ 82447 h 241688"/>
                  <a:gd name="connsiteX157" fmla="*/ 48205 w 155141"/>
                  <a:gd name="connsiteY157" fmla="*/ 81228 h 241688"/>
                  <a:gd name="connsiteX158" fmla="*/ 49756 w 155141"/>
                  <a:gd name="connsiteY158" fmla="*/ 82669 h 241688"/>
                  <a:gd name="connsiteX159" fmla="*/ 51086 w 155141"/>
                  <a:gd name="connsiteY159" fmla="*/ 85660 h 241688"/>
                  <a:gd name="connsiteX160" fmla="*/ 51862 w 155141"/>
                  <a:gd name="connsiteY160" fmla="*/ 88985 h 241688"/>
                  <a:gd name="connsiteX161" fmla="*/ 51308 w 155141"/>
                  <a:gd name="connsiteY161" fmla="*/ 89761 h 241688"/>
                  <a:gd name="connsiteX162" fmla="*/ 50310 w 155141"/>
                  <a:gd name="connsiteY162" fmla="*/ 92420 h 241688"/>
                  <a:gd name="connsiteX163" fmla="*/ 52305 w 155141"/>
                  <a:gd name="connsiteY163" fmla="*/ 90758 h 241688"/>
                  <a:gd name="connsiteX164" fmla="*/ 58954 w 155141"/>
                  <a:gd name="connsiteY164" fmla="*/ 87433 h 241688"/>
                  <a:gd name="connsiteX165" fmla="*/ 57846 w 155141"/>
                  <a:gd name="connsiteY165" fmla="*/ 87433 h 241688"/>
                  <a:gd name="connsiteX166" fmla="*/ 56848 w 155141"/>
                  <a:gd name="connsiteY166" fmla="*/ 87101 h 241688"/>
                  <a:gd name="connsiteX167" fmla="*/ 55962 w 155141"/>
                  <a:gd name="connsiteY167" fmla="*/ 86547 h 241688"/>
                  <a:gd name="connsiteX168" fmla="*/ 55075 w 155141"/>
                  <a:gd name="connsiteY168" fmla="*/ 85660 h 241688"/>
                  <a:gd name="connsiteX169" fmla="*/ 57070 w 155141"/>
                  <a:gd name="connsiteY169" fmla="*/ 84109 h 241688"/>
                  <a:gd name="connsiteX170" fmla="*/ 58954 w 155141"/>
                  <a:gd name="connsiteY170" fmla="*/ 84331 h 241688"/>
                  <a:gd name="connsiteX171" fmla="*/ 60838 w 155141"/>
                  <a:gd name="connsiteY171" fmla="*/ 85217 h 241688"/>
                  <a:gd name="connsiteX172" fmla="*/ 62832 w 155141"/>
                  <a:gd name="connsiteY172" fmla="*/ 85660 h 241688"/>
                  <a:gd name="connsiteX173" fmla="*/ 65270 w 155141"/>
                  <a:gd name="connsiteY173" fmla="*/ 84441 h 241688"/>
                  <a:gd name="connsiteX174" fmla="*/ 66600 w 155141"/>
                  <a:gd name="connsiteY174" fmla="*/ 81893 h 241688"/>
                  <a:gd name="connsiteX175" fmla="*/ 67597 w 155141"/>
                  <a:gd name="connsiteY175" fmla="*/ 78790 h 241688"/>
                  <a:gd name="connsiteX176" fmla="*/ 69038 w 155141"/>
                  <a:gd name="connsiteY176" fmla="*/ 75687 h 241688"/>
                  <a:gd name="connsiteX177" fmla="*/ 66822 w 155141"/>
                  <a:gd name="connsiteY177" fmla="*/ 72141 h 241688"/>
                  <a:gd name="connsiteX178" fmla="*/ 64051 w 155141"/>
                  <a:gd name="connsiteY178" fmla="*/ 71476 h 241688"/>
                  <a:gd name="connsiteX179" fmla="*/ 155142 w 155141"/>
                  <a:gd name="connsiteY179" fmla="*/ 23493 h 241688"/>
                  <a:gd name="connsiteX180" fmla="*/ 153369 w 155141"/>
                  <a:gd name="connsiteY180" fmla="*/ 22274 h 241688"/>
                  <a:gd name="connsiteX181" fmla="*/ 149933 w 155141"/>
                  <a:gd name="connsiteY181" fmla="*/ 22274 h 241688"/>
                  <a:gd name="connsiteX182" fmla="*/ 146055 w 155141"/>
                  <a:gd name="connsiteY182" fmla="*/ 26152 h 241688"/>
                  <a:gd name="connsiteX183" fmla="*/ 144171 w 155141"/>
                  <a:gd name="connsiteY183" fmla="*/ 27150 h 241688"/>
                  <a:gd name="connsiteX184" fmla="*/ 142841 w 155141"/>
                  <a:gd name="connsiteY184" fmla="*/ 29034 h 241688"/>
                  <a:gd name="connsiteX185" fmla="*/ 143285 w 155141"/>
                  <a:gd name="connsiteY185" fmla="*/ 31693 h 241688"/>
                  <a:gd name="connsiteX186" fmla="*/ 144503 w 155141"/>
                  <a:gd name="connsiteY186" fmla="*/ 34907 h 241688"/>
                  <a:gd name="connsiteX187" fmla="*/ 145833 w 155141"/>
                  <a:gd name="connsiteY187" fmla="*/ 37345 h 241688"/>
                  <a:gd name="connsiteX188" fmla="*/ 147717 w 155141"/>
                  <a:gd name="connsiteY188" fmla="*/ 37677 h 241688"/>
                  <a:gd name="connsiteX189" fmla="*/ 149490 w 155141"/>
                  <a:gd name="connsiteY189" fmla="*/ 37012 h 241688"/>
                  <a:gd name="connsiteX190" fmla="*/ 150931 w 155141"/>
                  <a:gd name="connsiteY190" fmla="*/ 36126 h 241688"/>
                  <a:gd name="connsiteX191" fmla="*/ 151928 w 155141"/>
                  <a:gd name="connsiteY191" fmla="*/ 34907 h 241688"/>
                  <a:gd name="connsiteX192" fmla="*/ 152482 w 155141"/>
                  <a:gd name="connsiteY192" fmla="*/ 33356 h 241688"/>
                  <a:gd name="connsiteX193" fmla="*/ 152482 w 155141"/>
                  <a:gd name="connsiteY193" fmla="*/ 31139 h 241688"/>
                  <a:gd name="connsiteX194" fmla="*/ 151706 w 155141"/>
                  <a:gd name="connsiteY194" fmla="*/ 28590 h 241688"/>
                  <a:gd name="connsiteX195" fmla="*/ 155031 w 155141"/>
                  <a:gd name="connsiteY195" fmla="*/ 25044 h 241688"/>
                  <a:gd name="connsiteX196" fmla="*/ 155031 w 155141"/>
                  <a:gd name="connsiteY196" fmla="*/ 23493 h 241688"/>
                  <a:gd name="connsiteX197" fmla="*/ 79233 w 155141"/>
                  <a:gd name="connsiteY197" fmla="*/ 85328 h 241688"/>
                  <a:gd name="connsiteX198" fmla="*/ 83222 w 155141"/>
                  <a:gd name="connsiteY198" fmla="*/ 87655 h 241688"/>
                  <a:gd name="connsiteX199" fmla="*/ 89207 w 155141"/>
                  <a:gd name="connsiteY199" fmla="*/ 98072 h 241688"/>
                  <a:gd name="connsiteX200" fmla="*/ 96409 w 155141"/>
                  <a:gd name="connsiteY200" fmla="*/ 102948 h 241688"/>
                  <a:gd name="connsiteX201" fmla="*/ 99734 w 155141"/>
                  <a:gd name="connsiteY201" fmla="*/ 107934 h 241688"/>
                  <a:gd name="connsiteX202" fmla="*/ 103169 w 155141"/>
                  <a:gd name="connsiteY202" fmla="*/ 111702 h 241688"/>
                  <a:gd name="connsiteX203" fmla="*/ 106826 w 155141"/>
                  <a:gd name="connsiteY203" fmla="*/ 110261 h 241688"/>
                  <a:gd name="connsiteX204" fmla="*/ 106383 w 155141"/>
                  <a:gd name="connsiteY204" fmla="*/ 106272 h 241688"/>
                  <a:gd name="connsiteX205" fmla="*/ 106937 w 155141"/>
                  <a:gd name="connsiteY205" fmla="*/ 103169 h 241688"/>
                  <a:gd name="connsiteX206" fmla="*/ 107159 w 155141"/>
                  <a:gd name="connsiteY206" fmla="*/ 101174 h 241688"/>
                  <a:gd name="connsiteX207" fmla="*/ 103391 w 155141"/>
                  <a:gd name="connsiteY207" fmla="*/ 98958 h 241688"/>
                  <a:gd name="connsiteX208" fmla="*/ 103169 w 155141"/>
                  <a:gd name="connsiteY208" fmla="*/ 95523 h 241688"/>
                  <a:gd name="connsiteX209" fmla="*/ 104056 w 155141"/>
                  <a:gd name="connsiteY209" fmla="*/ 91534 h 241688"/>
                  <a:gd name="connsiteX210" fmla="*/ 105275 w 155141"/>
                  <a:gd name="connsiteY210" fmla="*/ 88542 h 241688"/>
                  <a:gd name="connsiteX211" fmla="*/ 102172 w 155141"/>
                  <a:gd name="connsiteY211" fmla="*/ 85328 h 241688"/>
                  <a:gd name="connsiteX212" fmla="*/ 94525 w 155141"/>
                  <a:gd name="connsiteY212" fmla="*/ 85549 h 241688"/>
                  <a:gd name="connsiteX213" fmla="*/ 90536 w 155141"/>
                  <a:gd name="connsiteY213" fmla="*/ 83776 h 241688"/>
                  <a:gd name="connsiteX214" fmla="*/ 90536 w 155141"/>
                  <a:gd name="connsiteY214" fmla="*/ 82003 h 241688"/>
                  <a:gd name="connsiteX215" fmla="*/ 97185 w 155141"/>
                  <a:gd name="connsiteY215" fmla="*/ 82003 h 241688"/>
                  <a:gd name="connsiteX216" fmla="*/ 98072 w 155141"/>
                  <a:gd name="connsiteY216" fmla="*/ 80895 h 241688"/>
                  <a:gd name="connsiteX217" fmla="*/ 97518 w 155141"/>
                  <a:gd name="connsiteY217" fmla="*/ 78347 h 241688"/>
                  <a:gd name="connsiteX218" fmla="*/ 95966 w 155141"/>
                  <a:gd name="connsiteY218" fmla="*/ 74690 h 241688"/>
                  <a:gd name="connsiteX219" fmla="*/ 94304 w 155141"/>
                  <a:gd name="connsiteY219" fmla="*/ 71698 h 241688"/>
                  <a:gd name="connsiteX220" fmla="*/ 84331 w 155141"/>
                  <a:gd name="connsiteY220" fmla="*/ 72141 h 241688"/>
                  <a:gd name="connsiteX221" fmla="*/ 85549 w 155141"/>
                  <a:gd name="connsiteY221" fmla="*/ 71698 h 241688"/>
                  <a:gd name="connsiteX222" fmla="*/ 87101 w 155141"/>
                  <a:gd name="connsiteY222" fmla="*/ 70590 h 241688"/>
                  <a:gd name="connsiteX223" fmla="*/ 88652 w 155141"/>
                  <a:gd name="connsiteY223" fmla="*/ 69038 h 241688"/>
                  <a:gd name="connsiteX224" fmla="*/ 89761 w 155141"/>
                  <a:gd name="connsiteY224" fmla="*/ 67265 h 241688"/>
                  <a:gd name="connsiteX225" fmla="*/ 90425 w 155141"/>
                  <a:gd name="connsiteY225" fmla="*/ 64716 h 241688"/>
                  <a:gd name="connsiteX226" fmla="*/ 90425 w 155141"/>
                  <a:gd name="connsiteY226" fmla="*/ 62611 h 241688"/>
                  <a:gd name="connsiteX227" fmla="*/ 89317 w 155141"/>
                  <a:gd name="connsiteY227" fmla="*/ 61170 h 241688"/>
                  <a:gd name="connsiteX228" fmla="*/ 83555 w 155141"/>
                  <a:gd name="connsiteY228" fmla="*/ 59286 h 241688"/>
                  <a:gd name="connsiteX229" fmla="*/ 77128 w 155141"/>
                  <a:gd name="connsiteY229" fmla="*/ 53635 h 241688"/>
                  <a:gd name="connsiteX230" fmla="*/ 73360 w 155141"/>
                  <a:gd name="connsiteY230" fmla="*/ 52305 h 241688"/>
                  <a:gd name="connsiteX231" fmla="*/ 73360 w 155141"/>
                  <a:gd name="connsiteY231" fmla="*/ 46764 h 241688"/>
                  <a:gd name="connsiteX232" fmla="*/ 67930 w 155141"/>
                  <a:gd name="connsiteY232" fmla="*/ 35793 h 241688"/>
                  <a:gd name="connsiteX233" fmla="*/ 66489 w 155141"/>
                  <a:gd name="connsiteY233" fmla="*/ 29920 h 241688"/>
                  <a:gd name="connsiteX234" fmla="*/ 64827 w 155141"/>
                  <a:gd name="connsiteY234" fmla="*/ 26596 h 241688"/>
                  <a:gd name="connsiteX235" fmla="*/ 60948 w 155141"/>
                  <a:gd name="connsiteY235" fmla="*/ 24269 h 241688"/>
                  <a:gd name="connsiteX236" fmla="*/ 53192 w 155141"/>
                  <a:gd name="connsiteY236" fmla="*/ 22385 h 241688"/>
                  <a:gd name="connsiteX237" fmla="*/ 52527 w 155141"/>
                  <a:gd name="connsiteY237" fmla="*/ 22052 h 241688"/>
                  <a:gd name="connsiteX238" fmla="*/ 51972 w 155141"/>
                  <a:gd name="connsiteY238" fmla="*/ 22052 h 241688"/>
                  <a:gd name="connsiteX239" fmla="*/ 51418 w 155141"/>
                  <a:gd name="connsiteY239" fmla="*/ 21942 h 241688"/>
                  <a:gd name="connsiteX240" fmla="*/ 50865 w 155141"/>
                  <a:gd name="connsiteY240" fmla="*/ 20723 h 241688"/>
                  <a:gd name="connsiteX241" fmla="*/ 49424 w 155141"/>
                  <a:gd name="connsiteY241" fmla="*/ 30363 h 241688"/>
                  <a:gd name="connsiteX242" fmla="*/ 49424 w 155141"/>
                  <a:gd name="connsiteY242" fmla="*/ 35461 h 241688"/>
                  <a:gd name="connsiteX243" fmla="*/ 51529 w 155141"/>
                  <a:gd name="connsiteY243" fmla="*/ 39007 h 241688"/>
                  <a:gd name="connsiteX244" fmla="*/ 49756 w 155141"/>
                  <a:gd name="connsiteY244" fmla="*/ 39894 h 241688"/>
                  <a:gd name="connsiteX245" fmla="*/ 49202 w 155141"/>
                  <a:gd name="connsiteY245" fmla="*/ 41556 h 241688"/>
                  <a:gd name="connsiteX246" fmla="*/ 49202 w 155141"/>
                  <a:gd name="connsiteY246" fmla="*/ 43994 h 241688"/>
                  <a:gd name="connsiteX247" fmla="*/ 48427 w 155141"/>
                  <a:gd name="connsiteY247" fmla="*/ 47318 h 241688"/>
                  <a:gd name="connsiteX248" fmla="*/ 47761 w 155141"/>
                  <a:gd name="connsiteY248" fmla="*/ 48094 h 241688"/>
                  <a:gd name="connsiteX249" fmla="*/ 46986 w 155141"/>
                  <a:gd name="connsiteY249" fmla="*/ 48094 h 241688"/>
                  <a:gd name="connsiteX250" fmla="*/ 46321 w 155141"/>
                  <a:gd name="connsiteY250" fmla="*/ 48870 h 241688"/>
                  <a:gd name="connsiteX251" fmla="*/ 46099 w 155141"/>
                  <a:gd name="connsiteY251" fmla="*/ 51529 h 241688"/>
                  <a:gd name="connsiteX252" fmla="*/ 46099 w 155141"/>
                  <a:gd name="connsiteY252" fmla="*/ 53302 h 241688"/>
                  <a:gd name="connsiteX253" fmla="*/ 46543 w 155141"/>
                  <a:gd name="connsiteY253" fmla="*/ 54189 h 241688"/>
                  <a:gd name="connsiteX254" fmla="*/ 47651 w 155141"/>
                  <a:gd name="connsiteY254" fmla="*/ 55629 h 241688"/>
                  <a:gd name="connsiteX255" fmla="*/ 48648 w 155141"/>
                  <a:gd name="connsiteY255" fmla="*/ 57070 h 241688"/>
                  <a:gd name="connsiteX256" fmla="*/ 51862 w 155141"/>
                  <a:gd name="connsiteY256" fmla="*/ 60062 h 241688"/>
                  <a:gd name="connsiteX257" fmla="*/ 53081 w 155141"/>
                  <a:gd name="connsiteY257" fmla="*/ 60616 h 241688"/>
                  <a:gd name="connsiteX258" fmla="*/ 54965 w 155141"/>
                  <a:gd name="connsiteY258" fmla="*/ 59619 h 241688"/>
                  <a:gd name="connsiteX259" fmla="*/ 56738 w 155141"/>
                  <a:gd name="connsiteY259" fmla="*/ 57957 h 241688"/>
                  <a:gd name="connsiteX260" fmla="*/ 58289 w 155141"/>
                  <a:gd name="connsiteY260" fmla="*/ 57624 h 241688"/>
                  <a:gd name="connsiteX261" fmla="*/ 59286 w 155141"/>
                  <a:gd name="connsiteY261" fmla="*/ 60505 h 241688"/>
                  <a:gd name="connsiteX262" fmla="*/ 57513 w 155141"/>
                  <a:gd name="connsiteY262" fmla="*/ 61503 h 241688"/>
                  <a:gd name="connsiteX263" fmla="*/ 57513 w 155141"/>
                  <a:gd name="connsiteY263" fmla="*/ 63830 h 241688"/>
                  <a:gd name="connsiteX264" fmla="*/ 58510 w 155141"/>
                  <a:gd name="connsiteY264" fmla="*/ 66157 h 241688"/>
                  <a:gd name="connsiteX265" fmla="*/ 60505 w 155141"/>
                  <a:gd name="connsiteY265" fmla="*/ 67265 h 241688"/>
                  <a:gd name="connsiteX266" fmla="*/ 69371 w 155141"/>
                  <a:gd name="connsiteY266" fmla="*/ 68706 h 241688"/>
                  <a:gd name="connsiteX267" fmla="*/ 71033 w 155141"/>
                  <a:gd name="connsiteY267" fmla="*/ 69814 h 241688"/>
                  <a:gd name="connsiteX268" fmla="*/ 73138 w 155141"/>
                  <a:gd name="connsiteY268" fmla="*/ 71808 h 241688"/>
                  <a:gd name="connsiteX269" fmla="*/ 74911 w 155141"/>
                  <a:gd name="connsiteY269" fmla="*/ 74136 h 241688"/>
                  <a:gd name="connsiteX270" fmla="*/ 75687 w 155141"/>
                  <a:gd name="connsiteY270" fmla="*/ 76352 h 241688"/>
                  <a:gd name="connsiteX271" fmla="*/ 75909 w 155141"/>
                  <a:gd name="connsiteY271" fmla="*/ 80341 h 241688"/>
                  <a:gd name="connsiteX272" fmla="*/ 76463 w 155141"/>
                  <a:gd name="connsiteY272" fmla="*/ 83112 h 241688"/>
                  <a:gd name="connsiteX273" fmla="*/ 77571 w 155141"/>
                  <a:gd name="connsiteY273" fmla="*/ 84774 h 241688"/>
                  <a:gd name="connsiteX274" fmla="*/ 79233 w 155141"/>
                  <a:gd name="connsiteY274" fmla="*/ 85328 h 241688"/>
                  <a:gd name="connsiteX275" fmla="*/ 116578 w 155141"/>
                  <a:gd name="connsiteY275" fmla="*/ 63165 h 241688"/>
                  <a:gd name="connsiteX276" fmla="*/ 122451 w 155141"/>
                  <a:gd name="connsiteY276" fmla="*/ 63941 h 241688"/>
                  <a:gd name="connsiteX277" fmla="*/ 118351 w 155141"/>
                  <a:gd name="connsiteY277" fmla="*/ 59730 h 241688"/>
                  <a:gd name="connsiteX278" fmla="*/ 104499 w 155141"/>
                  <a:gd name="connsiteY278" fmla="*/ 52305 h 241688"/>
                  <a:gd name="connsiteX279" fmla="*/ 104499 w 155141"/>
                  <a:gd name="connsiteY279" fmla="*/ 50643 h 241688"/>
                  <a:gd name="connsiteX280" fmla="*/ 106605 w 155141"/>
                  <a:gd name="connsiteY280" fmla="*/ 49645 h 241688"/>
                  <a:gd name="connsiteX281" fmla="*/ 113364 w 155141"/>
                  <a:gd name="connsiteY281" fmla="*/ 50643 h 241688"/>
                  <a:gd name="connsiteX282" fmla="*/ 116246 w 155141"/>
                  <a:gd name="connsiteY282" fmla="*/ 50310 h 241688"/>
                  <a:gd name="connsiteX283" fmla="*/ 117797 w 155141"/>
                  <a:gd name="connsiteY283" fmla="*/ 49424 h 241688"/>
                  <a:gd name="connsiteX284" fmla="*/ 117464 w 155141"/>
                  <a:gd name="connsiteY284" fmla="*/ 47872 h 241688"/>
                  <a:gd name="connsiteX285" fmla="*/ 112699 w 155141"/>
                  <a:gd name="connsiteY285" fmla="*/ 44548 h 241688"/>
                  <a:gd name="connsiteX286" fmla="*/ 106494 w 155141"/>
                  <a:gd name="connsiteY286" fmla="*/ 42221 h 241688"/>
                  <a:gd name="connsiteX287" fmla="*/ 105386 w 155141"/>
                  <a:gd name="connsiteY287" fmla="*/ 42553 h 241688"/>
                  <a:gd name="connsiteX288" fmla="*/ 103280 w 155141"/>
                  <a:gd name="connsiteY288" fmla="*/ 43883 h 241688"/>
                  <a:gd name="connsiteX289" fmla="*/ 102394 w 155141"/>
                  <a:gd name="connsiteY289" fmla="*/ 44105 h 241688"/>
                  <a:gd name="connsiteX290" fmla="*/ 101174 w 155141"/>
                  <a:gd name="connsiteY290" fmla="*/ 43440 h 241688"/>
                  <a:gd name="connsiteX291" fmla="*/ 99069 w 155141"/>
                  <a:gd name="connsiteY291" fmla="*/ 41223 h 241688"/>
                  <a:gd name="connsiteX292" fmla="*/ 97739 w 155141"/>
                  <a:gd name="connsiteY292" fmla="*/ 40780 h 241688"/>
                  <a:gd name="connsiteX293" fmla="*/ 97739 w 155141"/>
                  <a:gd name="connsiteY293" fmla="*/ 39007 h 241688"/>
                  <a:gd name="connsiteX294" fmla="*/ 100066 w 155141"/>
                  <a:gd name="connsiteY294" fmla="*/ 38231 h 241688"/>
                  <a:gd name="connsiteX295" fmla="*/ 102061 w 155141"/>
                  <a:gd name="connsiteY295" fmla="*/ 35904 h 241688"/>
                  <a:gd name="connsiteX296" fmla="*/ 102948 w 155141"/>
                  <a:gd name="connsiteY296" fmla="*/ 33466 h 241688"/>
                  <a:gd name="connsiteX297" fmla="*/ 101839 w 155141"/>
                  <a:gd name="connsiteY297" fmla="*/ 32358 h 241688"/>
                  <a:gd name="connsiteX298" fmla="*/ 92974 w 155141"/>
                  <a:gd name="connsiteY298" fmla="*/ 30807 h 241688"/>
                  <a:gd name="connsiteX299" fmla="*/ 95080 w 155141"/>
                  <a:gd name="connsiteY299" fmla="*/ 29255 h 241688"/>
                  <a:gd name="connsiteX300" fmla="*/ 95966 w 155141"/>
                  <a:gd name="connsiteY300" fmla="*/ 29034 h 241688"/>
                  <a:gd name="connsiteX301" fmla="*/ 94193 w 155141"/>
                  <a:gd name="connsiteY301" fmla="*/ 25931 h 241688"/>
                  <a:gd name="connsiteX302" fmla="*/ 91423 w 155141"/>
                  <a:gd name="connsiteY302" fmla="*/ 25709 h 241688"/>
                  <a:gd name="connsiteX303" fmla="*/ 83001 w 155141"/>
                  <a:gd name="connsiteY303" fmla="*/ 28701 h 241688"/>
                  <a:gd name="connsiteX304" fmla="*/ 82447 w 155141"/>
                  <a:gd name="connsiteY304" fmla="*/ 31582 h 241688"/>
                  <a:gd name="connsiteX305" fmla="*/ 83555 w 155141"/>
                  <a:gd name="connsiteY305" fmla="*/ 39007 h 241688"/>
                  <a:gd name="connsiteX306" fmla="*/ 81782 w 155141"/>
                  <a:gd name="connsiteY306" fmla="*/ 36680 h 241688"/>
                  <a:gd name="connsiteX307" fmla="*/ 80895 w 155141"/>
                  <a:gd name="connsiteY307" fmla="*/ 34020 h 241688"/>
                  <a:gd name="connsiteX308" fmla="*/ 80563 w 155141"/>
                  <a:gd name="connsiteY308" fmla="*/ 30696 h 241688"/>
                  <a:gd name="connsiteX309" fmla="*/ 80563 w 155141"/>
                  <a:gd name="connsiteY309" fmla="*/ 26596 h 241688"/>
                  <a:gd name="connsiteX310" fmla="*/ 81782 w 155141"/>
                  <a:gd name="connsiteY310" fmla="*/ 24712 h 241688"/>
                  <a:gd name="connsiteX311" fmla="*/ 84331 w 155141"/>
                  <a:gd name="connsiteY311" fmla="*/ 23161 h 241688"/>
                  <a:gd name="connsiteX312" fmla="*/ 86325 w 155141"/>
                  <a:gd name="connsiteY312" fmla="*/ 21387 h 241688"/>
                  <a:gd name="connsiteX313" fmla="*/ 85882 w 155141"/>
                  <a:gd name="connsiteY313" fmla="*/ 18950 h 241688"/>
                  <a:gd name="connsiteX314" fmla="*/ 84442 w 155141"/>
                  <a:gd name="connsiteY314" fmla="*/ 18728 h 241688"/>
                  <a:gd name="connsiteX315" fmla="*/ 83333 w 155141"/>
                  <a:gd name="connsiteY315" fmla="*/ 17841 h 241688"/>
                  <a:gd name="connsiteX316" fmla="*/ 82336 w 155141"/>
                  <a:gd name="connsiteY316" fmla="*/ 16622 h 241688"/>
                  <a:gd name="connsiteX317" fmla="*/ 81117 w 155141"/>
                  <a:gd name="connsiteY317" fmla="*/ 15625 h 241688"/>
                  <a:gd name="connsiteX318" fmla="*/ 79787 w 155141"/>
                  <a:gd name="connsiteY318" fmla="*/ 15182 h 241688"/>
                  <a:gd name="connsiteX319" fmla="*/ 74579 w 155141"/>
                  <a:gd name="connsiteY319" fmla="*/ 16290 h 241688"/>
                  <a:gd name="connsiteX320" fmla="*/ 70479 w 155141"/>
                  <a:gd name="connsiteY320" fmla="*/ 19504 h 241688"/>
                  <a:gd name="connsiteX321" fmla="*/ 68041 w 155141"/>
                  <a:gd name="connsiteY321" fmla="*/ 20612 h 241688"/>
                  <a:gd name="connsiteX322" fmla="*/ 66822 w 155141"/>
                  <a:gd name="connsiteY322" fmla="*/ 20168 h 241688"/>
                  <a:gd name="connsiteX323" fmla="*/ 65492 w 155141"/>
                  <a:gd name="connsiteY323" fmla="*/ 19171 h 241688"/>
                  <a:gd name="connsiteX324" fmla="*/ 64273 w 155141"/>
                  <a:gd name="connsiteY324" fmla="*/ 18950 h 241688"/>
                  <a:gd name="connsiteX325" fmla="*/ 63276 w 155141"/>
                  <a:gd name="connsiteY325" fmla="*/ 20612 h 241688"/>
                  <a:gd name="connsiteX326" fmla="*/ 63497 w 155141"/>
                  <a:gd name="connsiteY326" fmla="*/ 22274 h 241688"/>
                  <a:gd name="connsiteX327" fmla="*/ 64495 w 155141"/>
                  <a:gd name="connsiteY327" fmla="*/ 23715 h 241688"/>
                  <a:gd name="connsiteX328" fmla="*/ 65824 w 155141"/>
                  <a:gd name="connsiteY328" fmla="*/ 25044 h 241688"/>
                  <a:gd name="connsiteX329" fmla="*/ 66822 w 155141"/>
                  <a:gd name="connsiteY329" fmla="*/ 26485 h 241688"/>
                  <a:gd name="connsiteX330" fmla="*/ 70811 w 155141"/>
                  <a:gd name="connsiteY330" fmla="*/ 38785 h 241688"/>
                  <a:gd name="connsiteX331" fmla="*/ 77903 w 155141"/>
                  <a:gd name="connsiteY331" fmla="*/ 50975 h 241688"/>
                  <a:gd name="connsiteX332" fmla="*/ 79233 w 155141"/>
                  <a:gd name="connsiteY332" fmla="*/ 52305 h 241688"/>
                  <a:gd name="connsiteX333" fmla="*/ 80120 w 155141"/>
                  <a:gd name="connsiteY333" fmla="*/ 52859 h 241688"/>
                  <a:gd name="connsiteX334" fmla="*/ 82447 w 155141"/>
                  <a:gd name="connsiteY334" fmla="*/ 55408 h 241688"/>
                  <a:gd name="connsiteX335" fmla="*/ 83112 w 155141"/>
                  <a:gd name="connsiteY335" fmla="*/ 56516 h 241688"/>
                  <a:gd name="connsiteX336" fmla="*/ 84331 w 155141"/>
                  <a:gd name="connsiteY336" fmla="*/ 57624 h 241688"/>
                  <a:gd name="connsiteX337" fmla="*/ 88985 w 155141"/>
                  <a:gd name="connsiteY337" fmla="*/ 57292 h 241688"/>
                  <a:gd name="connsiteX338" fmla="*/ 97961 w 155141"/>
                  <a:gd name="connsiteY338" fmla="*/ 68706 h 241688"/>
                  <a:gd name="connsiteX339" fmla="*/ 102504 w 155141"/>
                  <a:gd name="connsiteY339" fmla="*/ 72473 h 241688"/>
                  <a:gd name="connsiteX340" fmla="*/ 104499 w 155141"/>
                  <a:gd name="connsiteY340" fmla="*/ 67265 h 241688"/>
                  <a:gd name="connsiteX341" fmla="*/ 103280 w 155141"/>
                  <a:gd name="connsiteY341" fmla="*/ 60948 h 241688"/>
                  <a:gd name="connsiteX342" fmla="*/ 100399 w 155141"/>
                  <a:gd name="connsiteY342" fmla="*/ 56848 h 241688"/>
                  <a:gd name="connsiteX343" fmla="*/ 97074 w 155141"/>
                  <a:gd name="connsiteY343" fmla="*/ 53856 h 241688"/>
                  <a:gd name="connsiteX344" fmla="*/ 94415 w 155141"/>
                  <a:gd name="connsiteY344" fmla="*/ 50643 h 241688"/>
                  <a:gd name="connsiteX345" fmla="*/ 97628 w 155141"/>
                  <a:gd name="connsiteY345" fmla="*/ 49756 h 241688"/>
                  <a:gd name="connsiteX346" fmla="*/ 101064 w 155141"/>
                  <a:gd name="connsiteY346" fmla="*/ 52970 h 241688"/>
                  <a:gd name="connsiteX347" fmla="*/ 104056 w 155141"/>
                  <a:gd name="connsiteY347" fmla="*/ 57957 h 241688"/>
                  <a:gd name="connsiteX348" fmla="*/ 106050 w 155141"/>
                  <a:gd name="connsiteY348" fmla="*/ 62278 h 241688"/>
                  <a:gd name="connsiteX349" fmla="*/ 106937 w 155141"/>
                  <a:gd name="connsiteY349" fmla="*/ 68152 h 241688"/>
                  <a:gd name="connsiteX350" fmla="*/ 106937 w 155141"/>
                  <a:gd name="connsiteY350" fmla="*/ 74136 h 241688"/>
                  <a:gd name="connsiteX351" fmla="*/ 108045 w 155141"/>
                  <a:gd name="connsiteY351" fmla="*/ 79122 h 241688"/>
                  <a:gd name="connsiteX352" fmla="*/ 112145 w 155141"/>
                  <a:gd name="connsiteY352" fmla="*/ 82003 h 241688"/>
                  <a:gd name="connsiteX353" fmla="*/ 111702 w 155141"/>
                  <a:gd name="connsiteY353" fmla="*/ 80341 h 241688"/>
                  <a:gd name="connsiteX354" fmla="*/ 111702 w 155141"/>
                  <a:gd name="connsiteY354" fmla="*/ 79122 h 241688"/>
                  <a:gd name="connsiteX355" fmla="*/ 112035 w 155141"/>
                  <a:gd name="connsiteY355" fmla="*/ 78125 h 241688"/>
                  <a:gd name="connsiteX356" fmla="*/ 113032 w 155141"/>
                  <a:gd name="connsiteY356" fmla="*/ 77128 h 241688"/>
                  <a:gd name="connsiteX357" fmla="*/ 113032 w 155141"/>
                  <a:gd name="connsiteY357" fmla="*/ 75355 h 241688"/>
                  <a:gd name="connsiteX358" fmla="*/ 112478 w 155141"/>
                  <a:gd name="connsiteY358" fmla="*/ 75022 h 241688"/>
                  <a:gd name="connsiteX359" fmla="*/ 112035 w 155141"/>
                  <a:gd name="connsiteY359" fmla="*/ 74357 h 241688"/>
                  <a:gd name="connsiteX360" fmla="*/ 111591 w 155141"/>
                  <a:gd name="connsiteY360" fmla="*/ 73914 h 241688"/>
                  <a:gd name="connsiteX361" fmla="*/ 112921 w 155141"/>
                  <a:gd name="connsiteY361" fmla="*/ 71698 h 241688"/>
                  <a:gd name="connsiteX362" fmla="*/ 115026 w 155141"/>
                  <a:gd name="connsiteY362" fmla="*/ 70479 h 241688"/>
                  <a:gd name="connsiteX363" fmla="*/ 117354 w 155141"/>
                  <a:gd name="connsiteY363" fmla="*/ 70146 h 241688"/>
                  <a:gd name="connsiteX364" fmla="*/ 119348 w 155141"/>
                  <a:gd name="connsiteY364" fmla="*/ 70479 h 241688"/>
                  <a:gd name="connsiteX365" fmla="*/ 119348 w 155141"/>
                  <a:gd name="connsiteY365" fmla="*/ 68706 h 241688"/>
                  <a:gd name="connsiteX366" fmla="*/ 115581 w 155141"/>
                  <a:gd name="connsiteY366" fmla="*/ 64605 h 241688"/>
                  <a:gd name="connsiteX367" fmla="*/ 113253 w 155141"/>
                  <a:gd name="connsiteY367" fmla="*/ 62722 h 241688"/>
                  <a:gd name="connsiteX368" fmla="*/ 110815 w 155141"/>
                  <a:gd name="connsiteY368" fmla="*/ 62167 h 241688"/>
                  <a:gd name="connsiteX369" fmla="*/ 110815 w 155141"/>
                  <a:gd name="connsiteY369" fmla="*/ 60505 h 241688"/>
                  <a:gd name="connsiteX370" fmla="*/ 116689 w 155141"/>
                  <a:gd name="connsiteY370" fmla="*/ 63165 h 241688"/>
                  <a:gd name="connsiteX371" fmla="*/ 131760 w 155141"/>
                  <a:gd name="connsiteY371" fmla="*/ 25266 h 241688"/>
                  <a:gd name="connsiteX372" fmla="*/ 127881 w 155141"/>
                  <a:gd name="connsiteY372" fmla="*/ 18506 h 241688"/>
                  <a:gd name="connsiteX373" fmla="*/ 124667 w 155141"/>
                  <a:gd name="connsiteY373" fmla="*/ 8976 h 241688"/>
                  <a:gd name="connsiteX374" fmla="*/ 125554 w 155141"/>
                  <a:gd name="connsiteY374" fmla="*/ 7203 h 241688"/>
                  <a:gd name="connsiteX375" fmla="*/ 122229 w 155141"/>
                  <a:gd name="connsiteY375" fmla="*/ 9309 h 241688"/>
                  <a:gd name="connsiteX376" fmla="*/ 121675 w 155141"/>
                  <a:gd name="connsiteY376" fmla="*/ 12855 h 241688"/>
                  <a:gd name="connsiteX377" fmla="*/ 122673 w 155141"/>
                  <a:gd name="connsiteY377" fmla="*/ 17398 h 241688"/>
                  <a:gd name="connsiteX378" fmla="*/ 124002 w 155141"/>
                  <a:gd name="connsiteY378" fmla="*/ 22385 h 241688"/>
                  <a:gd name="connsiteX379" fmla="*/ 124224 w 155141"/>
                  <a:gd name="connsiteY379" fmla="*/ 24380 h 241688"/>
                  <a:gd name="connsiteX380" fmla="*/ 124557 w 155141"/>
                  <a:gd name="connsiteY380" fmla="*/ 31139 h 241688"/>
                  <a:gd name="connsiteX381" fmla="*/ 124335 w 155141"/>
                  <a:gd name="connsiteY381" fmla="*/ 33245 h 241688"/>
                  <a:gd name="connsiteX382" fmla="*/ 123892 w 155141"/>
                  <a:gd name="connsiteY382" fmla="*/ 34907 h 241688"/>
                  <a:gd name="connsiteX383" fmla="*/ 123892 w 155141"/>
                  <a:gd name="connsiteY383" fmla="*/ 36237 h 241688"/>
                  <a:gd name="connsiteX384" fmla="*/ 123670 w 155141"/>
                  <a:gd name="connsiteY384" fmla="*/ 37123 h 241688"/>
                  <a:gd name="connsiteX385" fmla="*/ 122784 w 155141"/>
                  <a:gd name="connsiteY385" fmla="*/ 37456 h 241688"/>
                  <a:gd name="connsiteX386" fmla="*/ 122340 w 155141"/>
                  <a:gd name="connsiteY386" fmla="*/ 37012 h 241688"/>
                  <a:gd name="connsiteX387" fmla="*/ 122008 w 155141"/>
                  <a:gd name="connsiteY387" fmla="*/ 36237 h 241688"/>
                  <a:gd name="connsiteX388" fmla="*/ 121564 w 155141"/>
                  <a:gd name="connsiteY388" fmla="*/ 36237 h 241688"/>
                  <a:gd name="connsiteX389" fmla="*/ 120789 w 155141"/>
                  <a:gd name="connsiteY389" fmla="*/ 37567 h 241688"/>
                  <a:gd name="connsiteX390" fmla="*/ 120235 w 155141"/>
                  <a:gd name="connsiteY390" fmla="*/ 41667 h 241688"/>
                  <a:gd name="connsiteX391" fmla="*/ 121564 w 155141"/>
                  <a:gd name="connsiteY391" fmla="*/ 45324 h 241688"/>
                  <a:gd name="connsiteX392" fmla="*/ 125443 w 155141"/>
                  <a:gd name="connsiteY392" fmla="*/ 50753 h 241688"/>
                  <a:gd name="connsiteX393" fmla="*/ 125776 w 155141"/>
                  <a:gd name="connsiteY393" fmla="*/ 51640 h 241688"/>
                  <a:gd name="connsiteX394" fmla="*/ 125997 w 155141"/>
                  <a:gd name="connsiteY394" fmla="*/ 52527 h 241688"/>
                  <a:gd name="connsiteX395" fmla="*/ 126330 w 155141"/>
                  <a:gd name="connsiteY395" fmla="*/ 53302 h 241688"/>
                  <a:gd name="connsiteX396" fmla="*/ 127438 w 155141"/>
                  <a:gd name="connsiteY396" fmla="*/ 54300 h 241688"/>
                  <a:gd name="connsiteX397" fmla="*/ 128546 w 155141"/>
                  <a:gd name="connsiteY397" fmla="*/ 54964 h 241688"/>
                  <a:gd name="connsiteX398" fmla="*/ 129322 w 155141"/>
                  <a:gd name="connsiteY398" fmla="*/ 54964 h 241688"/>
                  <a:gd name="connsiteX399" fmla="*/ 128878 w 155141"/>
                  <a:gd name="connsiteY399" fmla="*/ 53191 h 241688"/>
                  <a:gd name="connsiteX400" fmla="*/ 127881 w 155141"/>
                  <a:gd name="connsiteY400" fmla="*/ 50643 h 241688"/>
                  <a:gd name="connsiteX401" fmla="*/ 125443 w 155141"/>
                  <a:gd name="connsiteY401" fmla="*/ 42332 h 241688"/>
                  <a:gd name="connsiteX402" fmla="*/ 127216 w 155141"/>
                  <a:gd name="connsiteY402" fmla="*/ 41445 h 241688"/>
                  <a:gd name="connsiteX403" fmla="*/ 128989 w 155141"/>
                  <a:gd name="connsiteY403" fmla="*/ 43329 h 241688"/>
                  <a:gd name="connsiteX404" fmla="*/ 132092 w 155141"/>
                  <a:gd name="connsiteY404" fmla="*/ 49978 h 241688"/>
                  <a:gd name="connsiteX405" fmla="*/ 133865 w 155141"/>
                  <a:gd name="connsiteY405" fmla="*/ 52194 h 241688"/>
                  <a:gd name="connsiteX406" fmla="*/ 136081 w 155141"/>
                  <a:gd name="connsiteY406" fmla="*/ 52748 h 241688"/>
                  <a:gd name="connsiteX407" fmla="*/ 138409 w 155141"/>
                  <a:gd name="connsiteY407" fmla="*/ 52194 h 241688"/>
                  <a:gd name="connsiteX408" fmla="*/ 140292 w 155141"/>
                  <a:gd name="connsiteY408" fmla="*/ 50864 h 241688"/>
                  <a:gd name="connsiteX409" fmla="*/ 140292 w 155141"/>
                  <a:gd name="connsiteY409" fmla="*/ 49202 h 241688"/>
                  <a:gd name="connsiteX410" fmla="*/ 139517 w 155141"/>
                  <a:gd name="connsiteY410" fmla="*/ 48094 h 241688"/>
                  <a:gd name="connsiteX411" fmla="*/ 139073 w 155141"/>
                  <a:gd name="connsiteY411" fmla="*/ 46653 h 241688"/>
                  <a:gd name="connsiteX412" fmla="*/ 138741 w 155141"/>
                  <a:gd name="connsiteY412" fmla="*/ 42442 h 241688"/>
                  <a:gd name="connsiteX413" fmla="*/ 136525 w 155141"/>
                  <a:gd name="connsiteY413" fmla="*/ 43772 h 241688"/>
                  <a:gd name="connsiteX414" fmla="*/ 134309 w 155141"/>
                  <a:gd name="connsiteY414" fmla="*/ 41888 h 241688"/>
                  <a:gd name="connsiteX415" fmla="*/ 130097 w 155141"/>
                  <a:gd name="connsiteY415" fmla="*/ 35904 h 241688"/>
                  <a:gd name="connsiteX416" fmla="*/ 130873 w 155141"/>
                  <a:gd name="connsiteY416" fmla="*/ 34131 h 241688"/>
                  <a:gd name="connsiteX417" fmla="*/ 133311 w 155141"/>
                  <a:gd name="connsiteY417" fmla="*/ 36791 h 241688"/>
                  <a:gd name="connsiteX418" fmla="*/ 136968 w 155141"/>
                  <a:gd name="connsiteY418" fmla="*/ 38342 h 241688"/>
                  <a:gd name="connsiteX419" fmla="*/ 140514 w 155141"/>
                  <a:gd name="connsiteY419" fmla="*/ 37788 h 241688"/>
                  <a:gd name="connsiteX420" fmla="*/ 142620 w 155141"/>
                  <a:gd name="connsiteY420" fmla="*/ 34020 h 241688"/>
                  <a:gd name="connsiteX421" fmla="*/ 136525 w 155141"/>
                  <a:gd name="connsiteY421" fmla="*/ 30363 h 241688"/>
                  <a:gd name="connsiteX422" fmla="*/ 131649 w 155141"/>
                  <a:gd name="connsiteY422" fmla="*/ 25488 h 241688"/>
                  <a:gd name="connsiteX423" fmla="*/ 113253 w 155141"/>
                  <a:gd name="connsiteY423" fmla="*/ 26596 h 241688"/>
                  <a:gd name="connsiteX424" fmla="*/ 114362 w 155141"/>
                  <a:gd name="connsiteY424" fmla="*/ 28923 h 241688"/>
                  <a:gd name="connsiteX425" fmla="*/ 116689 w 155141"/>
                  <a:gd name="connsiteY425" fmla="*/ 32247 h 241688"/>
                  <a:gd name="connsiteX426" fmla="*/ 119127 w 155141"/>
                  <a:gd name="connsiteY426" fmla="*/ 33466 h 241688"/>
                  <a:gd name="connsiteX427" fmla="*/ 120789 w 155141"/>
                  <a:gd name="connsiteY427" fmla="*/ 32137 h 241688"/>
                  <a:gd name="connsiteX428" fmla="*/ 120789 w 155141"/>
                  <a:gd name="connsiteY428" fmla="*/ 28590 h 241688"/>
                  <a:gd name="connsiteX429" fmla="*/ 120124 w 155141"/>
                  <a:gd name="connsiteY429" fmla="*/ 26596 h 241688"/>
                  <a:gd name="connsiteX430" fmla="*/ 118905 w 155141"/>
                  <a:gd name="connsiteY430" fmla="*/ 22939 h 241688"/>
                  <a:gd name="connsiteX431" fmla="*/ 114029 w 155141"/>
                  <a:gd name="connsiteY431" fmla="*/ 11414 h 241688"/>
                  <a:gd name="connsiteX432" fmla="*/ 113032 w 155141"/>
                  <a:gd name="connsiteY432" fmla="*/ 7868 h 241688"/>
                  <a:gd name="connsiteX433" fmla="*/ 111148 w 155141"/>
                  <a:gd name="connsiteY433" fmla="*/ 5984 h 241688"/>
                  <a:gd name="connsiteX434" fmla="*/ 109264 w 155141"/>
                  <a:gd name="connsiteY434" fmla="*/ 7979 h 241688"/>
                  <a:gd name="connsiteX435" fmla="*/ 108821 w 155141"/>
                  <a:gd name="connsiteY435" fmla="*/ 13409 h 241688"/>
                  <a:gd name="connsiteX436" fmla="*/ 110040 w 155141"/>
                  <a:gd name="connsiteY436" fmla="*/ 19060 h 241688"/>
                  <a:gd name="connsiteX437" fmla="*/ 113143 w 155141"/>
                  <a:gd name="connsiteY437" fmla="*/ 26707 h 241688"/>
                  <a:gd name="connsiteX438" fmla="*/ 99291 w 155141"/>
                  <a:gd name="connsiteY438" fmla="*/ 15293 h 241688"/>
                  <a:gd name="connsiteX439" fmla="*/ 100066 w 155141"/>
                  <a:gd name="connsiteY439" fmla="*/ 17287 h 241688"/>
                  <a:gd name="connsiteX440" fmla="*/ 103058 w 155141"/>
                  <a:gd name="connsiteY440" fmla="*/ 23050 h 241688"/>
                  <a:gd name="connsiteX441" fmla="*/ 105275 w 155141"/>
                  <a:gd name="connsiteY441" fmla="*/ 26596 h 241688"/>
                  <a:gd name="connsiteX442" fmla="*/ 106050 w 155141"/>
                  <a:gd name="connsiteY442" fmla="*/ 28147 h 241688"/>
                  <a:gd name="connsiteX443" fmla="*/ 107159 w 155141"/>
                  <a:gd name="connsiteY443" fmla="*/ 31804 h 241688"/>
                  <a:gd name="connsiteX444" fmla="*/ 108045 w 155141"/>
                  <a:gd name="connsiteY444" fmla="*/ 35793 h 241688"/>
                  <a:gd name="connsiteX445" fmla="*/ 109707 w 155141"/>
                  <a:gd name="connsiteY445" fmla="*/ 38453 h 241688"/>
                  <a:gd name="connsiteX446" fmla="*/ 111702 w 155141"/>
                  <a:gd name="connsiteY446" fmla="*/ 39672 h 241688"/>
                  <a:gd name="connsiteX447" fmla="*/ 113475 w 155141"/>
                  <a:gd name="connsiteY447" fmla="*/ 39229 h 241688"/>
                  <a:gd name="connsiteX448" fmla="*/ 113918 w 155141"/>
                  <a:gd name="connsiteY448" fmla="*/ 36680 h 241688"/>
                  <a:gd name="connsiteX449" fmla="*/ 112921 w 155141"/>
                  <a:gd name="connsiteY449" fmla="*/ 34020 h 241688"/>
                  <a:gd name="connsiteX450" fmla="*/ 112145 w 155141"/>
                  <a:gd name="connsiteY450" fmla="*/ 33023 h 241688"/>
                  <a:gd name="connsiteX451" fmla="*/ 104277 w 155141"/>
                  <a:gd name="connsiteY451" fmla="*/ 17287 h 241688"/>
                  <a:gd name="connsiteX452" fmla="*/ 101174 w 155141"/>
                  <a:gd name="connsiteY452" fmla="*/ 9198 h 241688"/>
                  <a:gd name="connsiteX453" fmla="*/ 99623 w 155141"/>
                  <a:gd name="connsiteY453" fmla="*/ 6317 h 241688"/>
                  <a:gd name="connsiteX454" fmla="*/ 98072 w 155141"/>
                  <a:gd name="connsiteY454" fmla="*/ 4876 h 241688"/>
                  <a:gd name="connsiteX455" fmla="*/ 96963 w 155141"/>
                  <a:gd name="connsiteY455" fmla="*/ 5873 h 241688"/>
                  <a:gd name="connsiteX456" fmla="*/ 97185 w 155141"/>
                  <a:gd name="connsiteY456" fmla="*/ 9309 h 241688"/>
                  <a:gd name="connsiteX457" fmla="*/ 99180 w 155141"/>
                  <a:gd name="connsiteY457" fmla="*/ 15514 h 241688"/>
                  <a:gd name="connsiteX458" fmla="*/ 125997 w 155141"/>
                  <a:gd name="connsiteY458" fmla="*/ 6538 h 241688"/>
                  <a:gd name="connsiteX459" fmla="*/ 127105 w 155141"/>
                  <a:gd name="connsiteY459" fmla="*/ 12744 h 241688"/>
                  <a:gd name="connsiteX460" fmla="*/ 128768 w 155141"/>
                  <a:gd name="connsiteY460" fmla="*/ 16844 h 241688"/>
                  <a:gd name="connsiteX461" fmla="*/ 131427 w 155141"/>
                  <a:gd name="connsiteY461" fmla="*/ 21609 h 241688"/>
                  <a:gd name="connsiteX462" fmla="*/ 134752 w 155141"/>
                  <a:gd name="connsiteY462" fmla="*/ 25044 h 241688"/>
                  <a:gd name="connsiteX463" fmla="*/ 138409 w 155141"/>
                  <a:gd name="connsiteY463" fmla="*/ 26374 h 241688"/>
                  <a:gd name="connsiteX464" fmla="*/ 140403 w 155141"/>
                  <a:gd name="connsiteY464" fmla="*/ 25377 h 241688"/>
                  <a:gd name="connsiteX465" fmla="*/ 141179 w 155141"/>
                  <a:gd name="connsiteY465" fmla="*/ 23715 h 241688"/>
                  <a:gd name="connsiteX466" fmla="*/ 141733 w 155141"/>
                  <a:gd name="connsiteY466" fmla="*/ 21609 h 241688"/>
                  <a:gd name="connsiteX467" fmla="*/ 140957 w 155141"/>
                  <a:gd name="connsiteY467" fmla="*/ 19171 h 241688"/>
                  <a:gd name="connsiteX468" fmla="*/ 140071 w 155141"/>
                  <a:gd name="connsiteY468" fmla="*/ 18174 h 241688"/>
                  <a:gd name="connsiteX469" fmla="*/ 139406 w 155141"/>
                  <a:gd name="connsiteY469" fmla="*/ 17620 h 241688"/>
                  <a:gd name="connsiteX470" fmla="*/ 138076 w 155141"/>
                  <a:gd name="connsiteY470" fmla="*/ 17620 h 241688"/>
                  <a:gd name="connsiteX471" fmla="*/ 136857 w 155141"/>
                  <a:gd name="connsiteY471" fmla="*/ 19393 h 241688"/>
                  <a:gd name="connsiteX472" fmla="*/ 135638 w 155141"/>
                  <a:gd name="connsiteY472" fmla="*/ 19725 h 241688"/>
                  <a:gd name="connsiteX473" fmla="*/ 134973 w 155141"/>
                  <a:gd name="connsiteY473" fmla="*/ 18174 h 241688"/>
                  <a:gd name="connsiteX474" fmla="*/ 134973 w 155141"/>
                  <a:gd name="connsiteY474" fmla="*/ 16512 h 241688"/>
                  <a:gd name="connsiteX475" fmla="*/ 134309 w 155141"/>
                  <a:gd name="connsiteY475" fmla="*/ 14406 h 241688"/>
                  <a:gd name="connsiteX476" fmla="*/ 132646 w 155141"/>
                  <a:gd name="connsiteY476" fmla="*/ 12079 h 241688"/>
                  <a:gd name="connsiteX477" fmla="*/ 131206 w 155141"/>
                  <a:gd name="connsiteY477" fmla="*/ 9419 h 241688"/>
                  <a:gd name="connsiteX478" fmla="*/ 130319 w 155141"/>
                  <a:gd name="connsiteY478" fmla="*/ 5873 h 241688"/>
                  <a:gd name="connsiteX479" fmla="*/ 129211 w 155141"/>
                  <a:gd name="connsiteY479" fmla="*/ 2770 h 241688"/>
                  <a:gd name="connsiteX480" fmla="*/ 127549 w 155141"/>
                  <a:gd name="connsiteY480" fmla="*/ 887 h 241688"/>
                  <a:gd name="connsiteX481" fmla="*/ 124889 w 155141"/>
                  <a:gd name="connsiteY481" fmla="*/ 0 h 241688"/>
                  <a:gd name="connsiteX482" fmla="*/ 123338 w 155141"/>
                  <a:gd name="connsiteY482" fmla="*/ 1995 h 241688"/>
                  <a:gd name="connsiteX483" fmla="*/ 124446 w 155141"/>
                  <a:gd name="connsiteY483" fmla="*/ 5098 h 241688"/>
                  <a:gd name="connsiteX484" fmla="*/ 125886 w 155141"/>
                  <a:gd name="connsiteY484" fmla="*/ 6649 h 241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</a:cxnLst>
                <a:rect l="l" t="t" r="r" b="b"/>
                <a:pathLst>
                  <a:path w="155141" h="241688">
                    <a:moveTo>
                      <a:pt x="110926" y="230829"/>
                    </a:moveTo>
                    <a:lnTo>
                      <a:pt x="108377" y="229720"/>
                    </a:lnTo>
                    <a:lnTo>
                      <a:pt x="108932" y="227393"/>
                    </a:lnTo>
                    <a:lnTo>
                      <a:pt x="109264" y="226507"/>
                    </a:lnTo>
                    <a:lnTo>
                      <a:pt x="104721" y="226174"/>
                    </a:lnTo>
                    <a:lnTo>
                      <a:pt x="102726" y="227061"/>
                    </a:lnTo>
                    <a:lnTo>
                      <a:pt x="101396" y="229720"/>
                    </a:lnTo>
                    <a:lnTo>
                      <a:pt x="100842" y="227504"/>
                    </a:lnTo>
                    <a:lnTo>
                      <a:pt x="99956" y="225953"/>
                    </a:lnTo>
                    <a:lnTo>
                      <a:pt x="98847" y="225066"/>
                    </a:lnTo>
                    <a:lnTo>
                      <a:pt x="97518" y="224734"/>
                    </a:lnTo>
                    <a:lnTo>
                      <a:pt x="97518" y="222960"/>
                    </a:lnTo>
                    <a:lnTo>
                      <a:pt x="100066" y="223736"/>
                    </a:lnTo>
                    <a:lnTo>
                      <a:pt x="102061" y="223515"/>
                    </a:lnTo>
                    <a:lnTo>
                      <a:pt x="105939" y="221298"/>
                    </a:lnTo>
                    <a:lnTo>
                      <a:pt x="107270" y="221298"/>
                    </a:lnTo>
                    <a:cubicBezTo>
                      <a:pt x="107270" y="221298"/>
                      <a:pt x="108599" y="221520"/>
                      <a:pt x="108599" y="221520"/>
                    </a:cubicBezTo>
                    <a:lnTo>
                      <a:pt x="109597" y="221188"/>
                    </a:lnTo>
                    <a:lnTo>
                      <a:pt x="110040" y="219193"/>
                    </a:lnTo>
                    <a:lnTo>
                      <a:pt x="105275" y="216755"/>
                    </a:lnTo>
                    <a:lnTo>
                      <a:pt x="105275" y="215093"/>
                    </a:lnTo>
                    <a:lnTo>
                      <a:pt x="106494" y="214206"/>
                    </a:lnTo>
                    <a:lnTo>
                      <a:pt x="106826" y="212987"/>
                    </a:lnTo>
                    <a:lnTo>
                      <a:pt x="106383" y="211436"/>
                    </a:lnTo>
                    <a:lnTo>
                      <a:pt x="105275" y="209995"/>
                    </a:lnTo>
                    <a:lnTo>
                      <a:pt x="104167" y="209663"/>
                    </a:lnTo>
                    <a:lnTo>
                      <a:pt x="101729" y="210217"/>
                    </a:lnTo>
                    <a:lnTo>
                      <a:pt x="100621" y="209995"/>
                    </a:lnTo>
                    <a:lnTo>
                      <a:pt x="99623" y="208444"/>
                    </a:lnTo>
                    <a:lnTo>
                      <a:pt x="98737" y="206117"/>
                    </a:lnTo>
                    <a:lnTo>
                      <a:pt x="97407" y="204122"/>
                    </a:lnTo>
                    <a:lnTo>
                      <a:pt x="95191" y="203568"/>
                    </a:lnTo>
                    <a:lnTo>
                      <a:pt x="96077" y="202017"/>
                    </a:lnTo>
                    <a:lnTo>
                      <a:pt x="97739" y="201795"/>
                    </a:lnTo>
                    <a:lnTo>
                      <a:pt x="99623" y="202681"/>
                    </a:lnTo>
                    <a:lnTo>
                      <a:pt x="101064" y="204454"/>
                    </a:lnTo>
                    <a:lnTo>
                      <a:pt x="102504" y="205784"/>
                    </a:lnTo>
                    <a:lnTo>
                      <a:pt x="104388" y="205452"/>
                    </a:lnTo>
                    <a:lnTo>
                      <a:pt x="105607" y="203568"/>
                    </a:lnTo>
                    <a:lnTo>
                      <a:pt x="105386" y="200354"/>
                    </a:lnTo>
                    <a:lnTo>
                      <a:pt x="102948" y="197695"/>
                    </a:lnTo>
                    <a:lnTo>
                      <a:pt x="95966" y="196697"/>
                    </a:lnTo>
                    <a:lnTo>
                      <a:pt x="92974" y="192708"/>
                    </a:lnTo>
                    <a:lnTo>
                      <a:pt x="82890" y="193927"/>
                    </a:lnTo>
                    <a:lnTo>
                      <a:pt x="82890" y="192486"/>
                    </a:lnTo>
                    <a:lnTo>
                      <a:pt x="88320" y="187500"/>
                    </a:lnTo>
                    <a:lnTo>
                      <a:pt x="87101" y="187721"/>
                    </a:lnTo>
                    <a:lnTo>
                      <a:pt x="85882" y="187721"/>
                    </a:lnTo>
                    <a:cubicBezTo>
                      <a:pt x="85882" y="187721"/>
                      <a:pt x="84774" y="187056"/>
                      <a:pt x="84774" y="187056"/>
                    </a:cubicBezTo>
                    <a:lnTo>
                      <a:pt x="83666" y="186059"/>
                    </a:lnTo>
                    <a:lnTo>
                      <a:pt x="84442" y="185394"/>
                    </a:lnTo>
                    <a:lnTo>
                      <a:pt x="86769" y="182845"/>
                    </a:lnTo>
                    <a:lnTo>
                      <a:pt x="85106" y="181183"/>
                    </a:lnTo>
                    <a:lnTo>
                      <a:pt x="83112" y="181516"/>
                    </a:lnTo>
                    <a:lnTo>
                      <a:pt x="78901" y="184286"/>
                    </a:lnTo>
                    <a:lnTo>
                      <a:pt x="79344" y="184951"/>
                    </a:lnTo>
                    <a:lnTo>
                      <a:pt x="79344" y="185173"/>
                    </a:lnTo>
                    <a:cubicBezTo>
                      <a:pt x="79344" y="185173"/>
                      <a:pt x="79676" y="186059"/>
                      <a:pt x="79676" y="186059"/>
                    </a:cubicBezTo>
                    <a:lnTo>
                      <a:pt x="77349" y="186059"/>
                    </a:lnTo>
                    <a:lnTo>
                      <a:pt x="78347" y="189605"/>
                    </a:lnTo>
                    <a:lnTo>
                      <a:pt x="78901" y="190713"/>
                    </a:lnTo>
                    <a:lnTo>
                      <a:pt x="79233" y="195035"/>
                    </a:lnTo>
                    <a:lnTo>
                      <a:pt x="81782" y="200908"/>
                    </a:lnTo>
                    <a:lnTo>
                      <a:pt x="85328" y="206560"/>
                    </a:lnTo>
                    <a:lnTo>
                      <a:pt x="88320" y="210217"/>
                    </a:lnTo>
                    <a:lnTo>
                      <a:pt x="87766" y="216201"/>
                    </a:lnTo>
                    <a:lnTo>
                      <a:pt x="92642" y="223182"/>
                    </a:lnTo>
                    <a:lnTo>
                      <a:pt x="102948" y="232934"/>
                    </a:lnTo>
                    <a:lnTo>
                      <a:pt x="107159" y="239250"/>
                    </a:lnTo>
                    <a:lnTo>
                      <a:pt x="109707" y="241688"/>
                    </a:lnTo>
                    <a:lnTo>
                      <a:pt x="112256" y="241245"/>
                    </a:lnTo>
                    <a:lnTo>
                      <a:pt x="113253" y="238364"/>
                    </a:lnTo>
                    <a:lnTo>
                      <a:pt x="112699" y="234374"/>
                    </a:lnTo>
                    <a:lnTo>
                      <a:pt x="111037" y="230939"/>
                    </a:lnTo>
                    <a:close/>
                    <a:moveTo>
                      <a:pt x="112921" y="134308"/>
                    </a:moveTo>
                    <a:lnTo>
                      <a:pt x="112145" y="130873"/>
                    </a:lnTo>
                    <a:lnTo>
                      <a:pt x="110815" y="129211"/>
                    </a:lnTo>
                    <a:lnTo>
                      <a:pt x="102172" y="126773"/>
                    </a:lnTo>
                    <a:lnTo>
                      <a:pt x="100953" y="125997"/>
                    </a:lnTo>
                    <a:lnTo>
                      <a:pt x="99401" y="123116"/>
                    </a:lnTo>
                    <a:lnTo>
                      <a:pt x="98294" y="121897"/>
                    </a:lnTo>
                    <a:lnTo>
                      <a:pt x="96963" y="121343"/>
                    </a:lnTo>
                    <a:lnTo>
                      <a:pt x="93307" y="121897"/>
                    </a:lnTo>
                    <a:lnTo>
                      <a:pt x="90980" y="121454"/>
                    </a:lnTo>
                    <a:lnTo>
                      <a:pt x="86214" y="119348"/>
                    </a:lnTo>
                    <a:lnTo>
                      <a:pt x="83555" y="118905"/>
                    </a:lnTo>
                    <a:lnTo>
                      <a:pt x="84442" y="122784"/>
                    </a:lnTo>
                    <a:lnTo>
                      <a:pt x="86880" y="128657"/>
                    </a:lnTo>
                    <a:lnTo>
                      <a:pt x="87323" y="132868"/>
                    </a:lnTo>
                    <a:lnTo>
                      <a:pt x="87987" y="135971"/>
                    </a:lnTo>
                    <a:lnTo>
                      <a:pt x="89539" y="137633"/>
                    </a:lnTo>
                    <a:lnTo>
                      <a:pt x="91312" y="138409"/>
                    </a:lnTo>
                    <a:lnTo>
                      <a:pt x="101729" y="140292"/>
                    </a:lnTo>
                    <a:lnTo>
                      <a:pt x="103280" y="142065"/>
                    </a:lnTo>
                    <a:lnTo>
                      <a:pt x="110705" y="157690"/>
                    </a:lnTo>
                    <a:lnTo>
                      <a:pt x="111480" y="158355"/>
                    </a:lnTo>
                    <a:lnTo>
                      <a:pt x="112588" y="157579"/>
                    </a:lnTo>
                    <a:lnTo>
                      <a:pt x="113586" y="155917"/>
                    </a:lnTo>
                    <a:lnTo>
                      <a:pt x="114362" y="154255"/>
                    </a:lnTo>
                    <a:lnTo>
                      <a:pt x="114916" y="153479"/>
                    </a:lnTo>
                    <a:lnTo>
                      <a:pt x="115137" y="146609"/>
                    </a:lnTo>
                    <a:lnTo>
                      <a:pt x="114916" y="145390"/>
                    </a:lnTo>
                    <a:lnTo>
                      <a:pt x="114583" y="144614"/>
                    </a:lnTo>
                    <a:lnTo>
                      <a:pt x="115359" y="142952"/>
                    </a:lnTo>
                    <a:lnTo>
                      <a:pt x="116910" y="140403"/>
                    </a:lnTo>
                    <a:lnTo>
                      <a:pt x="116135" y="138076"/>
                    </a:lnTo>
                    <a:lnTo>
                      <a:pt x="112810" y="134752"/>
                    </a:lnTo>
                    <a:close/>
                    <a:moveTo>
                      <a:pt x="9641" y="70922"/>
                    </a:moveTo>
                    <a:lnTo>
                      <a:pt x="6427" y="69149"/>
                    </a:lnTo>
                    <a:lnTo>
                      <a:pt x="3103" y="69371"/>
                    </a:lnTo>
                    <a:lnTo>
                      <a:pt x="0" y="71144"/>
                    </a:lnTo>
                    <a:lnTo>
                      <a:pt x="443" y="72917"/>
                    </a:lnTo>
                    <a:lnTo>
                      <a:pt x="9752" y="73803"/>
                    </a:lnTo>
                    <a:lnTo>
                      <a:pt x="11192" y="73582"/>
                    </a:lnTo>
                    <a:lnTo>
                      <a:pt x="12301" y="73138"/>
                    </a:lnTo>
                    <a:lnTo>
                      <a:pt x="11303" y="72363"/>
                    </a:lnTo>
                    <a:lnTo>
                      <a:pt x="9752" y="70922"/>
                    </a:lnTo>
                    <a:close/>
                    <a:moveTo>
                      <a:pt x="63719" y="71365"/>
                    </a:moveTo>
                    <a:lnTo>
                      <a:pt x="60727" y="71587"/>
                    </a:lnTo>
                    <a:lnTo>
                      <a:pt x="57957" y="70590"/>
                    </a:lnTo>
                    <a:lnTo>
                      <a:pt x="56848" y="68927"/>
                    </a:lnTo>
                    <a:lnTo>
                      <a:pt x="55075" y="64938"/>
                    </a:lnTo>
                    <a:lnTo>
                      <a:pt x="53856" y="64162"/>
                    </a:lnTo>
                    <a:lnTo>
                      <a:pt x="52416" y="63719"/>
                    </a:lnTo>
                    <a:lnTo>
                      <a:pt x="47983" y="60616"/>
                    </a:lnTo>
                    <a:lnTo>
                      <a:pt x="47983" y="58843"/>
                    </a:lnTo>
                    <a:lnTo>
                      <a:pt x="48759" y="58843"/>
                    </a:lnTo>
                    <a:lnTo>
                      <a:pt x="48759" y="57292"/>
                    </a:lnTo>
                    <a:lnTo>
                      <a:pt x="40780" y="59397"/>
                    </a:lnTo>
                    <a:lnTo>
                      <a:pt x="38785" y="61724"/>
                    </a:lnTo>
                    <a:lnTo>
                      <a:pt x="37456" y="62278"/>
                    </a:lnTo>
                    <a:lnTo>
                      <a:pt x="37123" y="62832"/>
                    </a:lnTo>
                    <a:lnTo>
                      <a:pt x="37123" y="63941"/>
                    </a:lnTo>
                    <a:cubicBezTo>
                      <a:pt x="37123" y="63941"/>
                      <a:pt x="36791" y="65049"/>
                      <a:pt x="36791" y="65049"/>
                    </a:cubicBezTo>
                    <a:lnTo>
                      <a:pt x="35904" y="65603"/>
                    </a:lnTo>
                    <a:lnTo>
                      <a:pt x="33245" y="65824"/>
                    </a:lnTo>
                    <a:lnTo>
                      <a:pt x="32358" y="65603"/>
                    </a:lnTo>
                    <a:lnTo>
                      <a:pt x="31029" y="64827"/>
                    </a:lnTo>
                    <a:lnTo>
                      <a:pt x="27039" y="60727"/>
                    </a:lnTo>
                    <a:lnTo>
                      <a:pt x="24380" y="61170"/>
                    </a:lnTo>
                    <a:lnTo>
                      <a:pt x="24601" y="65935"/>
                    </a:lnTo>
                    <a:lnTo>
                      <a:pt x="26707" y="71476"/>
                    </a:lnTo>
                    <a:lnTo>
                      <a:pt x="29809" y="74136"/>
                    </a:lnTo>
                    <a:lnTo>
                      <a:pt x="35572" y="75465"/>
                    </a:lnTo>
                    <a:lnTo>
                      <a:pt x="38453" y="77017"/>
                    </a:lnTo>
                    <a:lnTo>
                      <a:pt x="41002" y="79011"/>
                    </a:lnTo>
                    <a:lnTo>
                      <a:pt x="30142" y="79011"/>
                    </a:lnTo>
                    <a:lnTo>
                      <a:pt x="30142" y="80674"/>
                    </a:lnTo>
                    <a:lnTo>
                      <a:pt x="31693" y="80895"/>
                    </a:lnTo>
                    <a:lnTo>
                      <a:pt x="36237" y="84220"/>
                    </a:lnTo>
                    <a:lnTo>
                      <a:pt x="43329" y="85771"/>
                    </a:lnTo>
                    <a:lnTo>
                      <a:pt x="48427" y="89317"/>
                    </a:lnTo>
                    <a:lnTo>
                      <a:pt x="49645" y="89096"/>
                    </a:lnTo>
                    <a:lnTo>
                      <a:pt x="49867" y="86990"/>
                    </a:lnTo>
                    <a:lnTo>
                      <a:pt x="48870" y="84885"/>
                    </a:lnTo>
                    <a:lnTo>
                      <a:pt x="47429" y="83222"/>
                    </a:lnTo>
                    <a:lnTo>
                      <a:pt x="46543" y="82447"/>
                    </a:lnTo>
                    <a:lnTo>
                      <a:pt x="48205" y="81228"/>
                    </a:lnTo>
                    <a:lnTo>
                      <a:pt x="49756" y="82669"/>
                    </a:lnTo>
                    <a:lnTo>
                      <a:pt x="51086" y="85660"/>
                    </a:lnTo>
                    <a:lnTo>
                      <a:pt x="51862" y="88985"/>
                    </a:lnTo>
                    <a:lnTo>
                      <a:pt x="51308" y="89761"/>
                    </a:lnTo>
                    <a:lnTo>
                      <a:pt x="50310" y="92420"/>
                    </a:lnTo>
                    <a:lnTo>
                      <a:pt x="52305" y="90758"/>
                    </a:lnTo>
                    <a:lnTo>
                      <a:pt x="58954" y="87433"/>
                    </a:lnTo>
                    <a:lnTo>
                      <a:pt x="57846" y="87433"/>
                    </a:lnTo>
                    <a:cubicBezTo>
                      <a:pt x="57846" y="87433"/>
                      <a:pt x="56848" y="87101"/>
                      <a:pt x="56848" y="87101"/>
                    </a:cubicBezTo>
                    <a:lnTo>
                      <a:pt x="55962" y="86547"/>
                    </a:lnTo>
                    <a:lnTo>
                      <a:pt x="55075" y="85660"/>
                    </a:lnTo>
                    <a:lnTo>
                      <a:pt x="57070" y="84109"/>
                    </a:lnTo>
                    <a:lnTo>
                      <a:pt x="58954" y="84331"/>
                    </a:lnTo>
                    <a:lnTo>
                      <a:pt x="60838" y="85217"/>
                    </a:lnTo>
                    <a:lnTo>
                      <a:pt x="62832" y="85660"/>
                    </a:lnTo>
                    <a:lnTo>
                      <a:pt x="65270" y="84441"/>
                    </a:lnTo>
                    <a:lnTo>
                      <a:pt x="66600" y="81893"/>
                    </a:lnTo>
                    <a:lnTo>
                      <a:pt x="67597" y="78790"/>
                    </a:lnTo>
                    <a:lnTo>
                      <a:pt x="69038" y="75687"/>
                    </a:lnTo>
                    <a:lnTo>
                      <a:pt x="66822" y="72141"/>
                    </a:lnTo>
                    <a:lnTo>
                      <a:pt x="64051" y="71476"/>
                    </a:lnTo>
                    <a:close/>
                    <a:moveTo>
                      <a:pt x="155142" y="23493"/>
                    </a:moveTo>
                    <a:lnTo>
                      <a:pt x="153369" y="22274"/>
                    </a:lnTo>
                    <a:lnTo>
                      <a:pt x="149933" y="22274"/>
                    </a:lnTo>
                    <a:cubicBezTo>
                      <a:pt x="149933" y="22274"/>
                      <a:pt x="146055" y="26152"/>
                      <a:pt x="146055" y="26152"/>
                    </a:cubicBezTo>
                    <a:lnTo>
                      <a:pt x="144171" y="27150"/>
                    </a:lnTo>
                    <a:lnTo>
                      <a:pt x="142841" y="29034"/>
                    </a:lnTo>
                    <a:lnTo>
                      <a:pt x="143285" y="31693"/>
                    </a:lnTo>
                    <a:lnTo>
                      <a:pt x="144503" y="34907"/>
                    </a:lnTo>
                    <a:lnTo>
                      <a:pt x="145833" y="37345"/>
                    </a:lnTo>
                    <a:lnTo>
                      <a:pt x="147717" y="37677"/>
                    </a:lnTo>
                    <a:lnTo>
                      <a:pt x="149490" y="37012"/>
                    </a:lnTo>
                    <a:lnTo>
                      <a:pt x="150931" y="36126"/>
                    </a:lnTo>
                    <a:lnTo>
                      <a:pt x="151928" y="34907"/>
                    </a:lnTo>
                    <a:lnTo>
                      <a:pt x="152482" y="33356"/>
                    </a:lnTo>
                    <a:lnTo>
                      <a:pt x="152482" y="31139"/>
                    </a:lnTo>
                    <a:cubicBezTo>
                      <a:pt x="152482" y="31139"/>
                      <a:pt x="151706" y="28590"/>
                      <a:pt x="151706" y="28590"/>
                    </a:cubicBezTo>
                    <a:lnTo>
                      <a:pt x="155031" y="25044"/>
                    </a:lnTo>
                    <a:lnTo>
                      <a:pt x="155031" y="23493"/>
                    </a:lnTo>
                    <a:close/>
                    <a:moveTo>
                      <a:pt x="79233" y="85328"/>
                    </a:moveTo>
                    <a:lnTo>
                      <a:pt x="83222" y="87655"/>
                    </a:lnTo>
                    <a:lnTo>
                      <a:pt x="89207" y="98072"/>
                    </a:lnTo>
                    <a:lnTo>
                      <a:pt x="96409" y="102948"/>
                    </a:lnTo>
                    <a:lnTo>
                      <a:pt x="99734" y="107934"/>
                    </a:lnTo>
                    <a:lnTo>
                      <a:pt x="103169" y="111702"/>
                    </a:lnTo>
                    <a:lnTo>
                      <a:pt x="106826" y="110261"/>
                    </a:lnTo>
                    <a:lnTo>
                      <a:pt x="106383" y="106272"/>
                    </a:lnTo>
                    <a:lnTo>
                      <a:pt x="106937" y="103169"/>
                    </a:lnTo>
                    <a:lnTo>
                      <a:pt x="107159" y="101174"/>
                    </a:lnTo>
                    <a:lnTo>
                      <a:pt x="103391" y="98958"/>
                    </a:lnTo>
                    <a:lnTo>
                      <a:pt x="103169" y="95523"/>
                    </a:lnTo>
                    <a:lnTo>
                      <a:pt x="104056" y="91534"/>
                    </a:lnTo>
                    <a:lnTo>
                      <a:pt x="105275" y="88542"/>
                    </a:lnTo>
                    <a:lnTo>
                      <a:pt x="102172" y="85328"/>
                    </a:lnTo>
                    <a:lnTo>
                      <a:pt x="94525" y="85549"/>
                    </a:lnTo>
                    <a:lnTo>
                      <a:pt x="90536" y="83776"/>
                    </a:lnTo>
                    <a:lnTo>
                      <a:pt x="90536" y="82003"/>
                    </a:lnTo>
                    <a:lnTo>
                      <a:pt x="97185" y="82003"/>
                    </a:lnTo>
                    <a:lnTo>
                      <a:pt x="98072" y="80895"/>
                    </a:lnTo>
                    <a:lnTo>
                      <a:pt x="97518" y="78347"/>
                    </a:lnTo>
                    <a:lnTo>
                      <a:pt x="95966" y="74690"/>
                    </a:lnTo>
                    <a:lnTo>
                      <a:pt x="94304" y="71698"/>
                    </a:lnTo>
                    <a:lnTo>
                      <a:pt x="84331" y="72141"/>
                    </a:lnTo>
                    <a:lnTo>
                      <a:pt x="85549" y="71698"/>
                    </a:lnTo>
                    <a:lnTo>
                      <a:pt x="87101" y="70590"/>
                    </a:lnTo>
                    <a:lnTo>
                      <a:pt x="88652" y="69038"/>
                    </a:lnTo>
                    <a:lnTo>
                      <a:pt x="89761" y="67265"/>
                    </a:lnTo>
                    <a:lnTo>
                      <a:pt x="90425" y="64716"/>
                    </a:lnTo>
                    <a:lnTo>
                      <a:pt x="90425" y="62611"/>
                    </a:lnTo>
                    <a:cubicBezTo>
                      <a:pt x="90425" y="62611"/>
                      <a:pt x="89317" y="61170"/>
                      <a:pt x="89317" y="61170"/>
                    </a:cubicBezTo>
                    <a:lnTo>
                      <a:pt x="83555" y="59286"/>
                    </a:lnTo>
                    <a:lnTo>
                      <a:pt x="77128" y="53635"/>
                    </a:lnTo>
                    <a:lnTo>
                      <a:pt x="73360" y="52305"/>
                    </a:lnTo>
                    <a:lnTo>
                      <a:pt x="73360" y="46764"/>
                    </a:lnTo>
                    <a:cubicBezTo>
                      <a:pt x="73360" y="46764"/>
                      <a:pt x="67930" y="35793"/>
                      <a:pt x="67930" y="35793"/>
                    </a:cubicBezTo>
                    <a:lnTo>
                      <a:pt x="66489" y="29920"/>
                    </a:lnTo>
                    <a:lnTo>
                      <a:pt x="64827" y="26596"/>
                    </a:lnTo>
                    <a:lnTo>
                      <a:pt x="60948" y="24269"/>
                    </a:lnTo>
                    <a:lnTo>
                      <a:pt x="53192" y="22385"/>
                    </a:lnTo>
                    <a:lnTo>
                      <a:pt x="52527" y="22052"/>
                    </a:lnTo>
                    <a:lnTo>
                      <a:pt x="51972" y="22052"/>
                    </a:lnTo>
                    <a:cubicBezTo>
                      <a:pt x="51972" y="22052"/>
                      <a:pt x="51418" y="21942"/>
                      <a:pt x="51418" y="21942"/>
                    </a:cubicBezTo>
                    <a:lnTo>
                      <a:pt x="50865" y="20723"/>
                    </a:lnTo>
                    <a:lnTo>
                      <a:pt x="49424" y="30363"/>
                    </a:lnTo>
                    <a:lnTo>
                      <a:pt x="49424" y="35461"/>
                    </a:lnTo>
                    <a:cubicBezTo>
                      <a:pt x="49424" y="35461"/>
                      <a:pt x="51529" y="39007"/>
                      <a:pt x="51529" y="39007"/>
                    </a:cubicBezTo>
                    <a:lnTo>
                      <a:pt x="49756" y="39894"/>
                    </a:lnTo>
                    <a:lnTo>
                      <a:pt x="49202" y="41556"/>
                    </a:lnTo>
                    <a:lnTo>
                      <a:pt x="49202" y="43994"/>
                    </a:lnTo>
                    <a:cubicBezTo>
                      <a:pt x="49202" y="43994"/>
                      <a:pt x="48427" y="47318"/>
                      <a:pt x="48427" y="47318"/>
                    </a:cubicBezTo>
                    <a:lnTo>
                      <a:pt x="47761" y="48094"/>
                    </a:lnTo>
                    <a:lnTo>
                      <a:pt x="46986" y="48094"/>
                    </a:lnTo>
                    <a:cubicBezTo>
                      <a:pt x="46986" y="48094"/>
                      <a:pt x="46321" y="48870"/>
                      <a:pt x="46321" y="48870"/>
                    </a:cubicBezTo>
                    <a:lnTo>
                      <a:pt x="46099" y="51529"/>
                    </a:lnTo>
                    <a:lnTo>
                      <a:pt x="46099" y="53302"/>
                    </a:lnTo>
                    <a:cubicBezTo>
                      <a:pt x="46099" y="53302"/>
                      <a:pt x="46543" y="54189"/>
                      <a:pt x="46543" y="54189"/>
                    </a:cubicBezTo>
                    <a:lnTo>
                      <a:pt x="47651" y="55629"/>
                    </a:lnTo>
                    <a:lnTo>
                      <a:pt x="48648" y="57070"/>
                    </a:lnTo>
                    <a:lnTo>
                      <a:pt x="51862" y="60062"/>
                    </a:lnTo>
                    <a:lnTo>
                      <a:pt x="53081" y="60616"/>
                    </a:lnTo>
                    <a:lnTo>
                      <a:pt x="54965" y="59619"/>
                    </a:lnTo>
                    <a:lnTo>
                      <a:pt x="56738" y="57957"/>
                    </a:lnTo>
                    <a:lnTo>
                      <a:pt x="58289" y="57624"/>
                    </a:lnTo>
                    <a:lnTo>
                      <a:pt x="59286" y="60505"/>
                    </a:lnTo>
                    <a:lnTo>
                      <a:pt x="57513" y="61503"/>
                    </a:lnTo>
                    <a:lnTo>
                      <a:pt x="57513" y="63830"/>
                    </a:lnTo>
                    <a:cubicBezTo>
                      <a:pt x="57513" y="63830"/>
                      <a:pt x="58510" y="66157"/>
                      <a:pt x="58510" y="66157"/>
                    </a:cubicBezTo>
                    <a:lnTo>
                      <a:pt x="60505" y="67265"/>
                    </a:lnTo>
                    <a:lnTo>
                      <a:pt x="69371" y="68706"/>
                    </a:lnTo>
                    <a:lnTo>
                      <a:pt x="71033" y="69814"/>
                    </a:lnTo>
                    <a:lnTo>
                      <a:pt x="73138" y="71808"/>
                    </a:lnTo>
                    <a:lnTo>
                      <a:pt x="74911" y="74136"/>
                    </a:lnTo>
                    <a:lnTo>
                      <a:pt x="75687" y="76352"/>
                    </a:lnTo>
                    <a:lnTo>
                      <a:pt x="75909" y="80341"/>
                    </a:lnTo>
                    <a:lnTo>
                      <a:pt x="76463" y="83112"/>
                    </a:lnTo>
                    <a:lnTo>
                      <a:pt x="77571" y="84774"/>
                    </a:lnTo>
                    <a:lnTo>
                      <a:pt x="79233" y="85328"/>
                    </a:lnTo>
                    <a:close/>
                    <a:moveTo>
                      <a:pt x="116578" y="63165"/>
                    </a:moveTo>
                    <a:lnTo>
                      <a:pt x="122451" y="63941"/>
                    </a:lnTo>
                    <a:lnTo>
                      <a:pt x="118351" y="59730"/>
                    </a:lnTo>
                    <a:lnTo>
                      <a:pt x="104499" y="52305"/>
                    </a:lnTo>
                    <a:lnTo>
                      <a:pt x="104499" y="50643"/>
                    </a:lnTo>
                    <a:lnTo>
                      <a:pt x="106605" y="49645"/>
                    </a:lnTo>
                    <a:lnTo>
                      <a:pt x="113364" y="50643"/>
                    </a:lnTo>
                    <a:lnTo>
                      <a:pt x="116246" y="50310"/>
                    </a:lnTo>
                    <a:lnTo>
                      <a:pt x="117797" y="49424"/>
                    </a:lnTo>
                    <a:lnTo>
                      <a:pt x="117464" y="47872"/>
                    </a:lnTo>
                    <a:lnTo>
                      <a:pt x="112699" y="44548"/>
                    </a:lnTo>
                    <a:lnTo>
                      <a:pt x="106494" y="42221"/>
                    </a:lnTo>
                    <a:lnTo>
                      <a:pt x="105386" y="42553"/>
                    </a:lnTo>
                    <a:lnTo>
                      <a:pt x="103280" y="43883"/>
                    </a:lnTo>
                    <a:lnTo>
                      <a:pt x="102394" y="44105"/>
                    </a:lnTo>
                    <a:lnTo>
                      <a:pt x="101174" y="43440"/>
                    </a:lnTo>
                    <a:lnTo>
                      <a:pt x="99069" y="41223"/>
                    </a:lnTo>
                    <a:lnTo>
                      <a:pt x="97739" y="40780"/>
                    </a:lnTo>
                    <a:lnTo>
                      <a:pt x="97739" y="39007"/>
                    </a:lnTo>
                    <a:lnTo>
                      <a:pt x="100066" y="38231"/>
                    </a:lnTo>
                    <a:lnTo>
                      <a:pt x="102061" y="35904"/>
                    </a:lnTo>
                    <a:lnTo>
                      <a:pt x="102948" y="33466"/>
                    </a:lnTo>
                    <a:lnTo>
                      <a:pt x="101839" y="32358"/>
                    </a:lnTo>
                    <a:lnTo>
                      <a:pt x="92974" y="30807"/>
                    </a:lnTo>
                    <a:lnTo>
                      <a:pt x="95080" y="29255"/>
                    </a:lnTo>
                    <a:lnTo>
                      <a:pt x="95966" y="29034"/>
                    </a:lnTo>
                    <a:lnTo>
                      <a:pt x="94193" y="25931"/>
                    </a:lnTo>
                    <a:lnTo>
                      <a:pt x="91423" y="25709"/>
                    </a:lnTo>
                    <a:lnTo>
                      <a:pt x="83001" y="28701"/>
                    </a:lnTo>
                    <a:lnTo>
                      <a:pt x="82447" y="31582"/>
                    </a:lnTo>
                    <a:lnTo>
                      <a:pt x="83555" y="39007"/>
                    </a:lnTo>
                    <a:lnTo>
                      <a:pt x="81782" y="36680"/>
                    </a:lnTo>
                    <a:lnTo>
                      <a:pt x="80895" y="34020"/>
                    </a:lnTo>
                    <a:lnTo>
                      <a:pt x="80563" y="30696"/>
                    </a:lnTo>
                    <a:lnTo>
                      <a:pt x="80563" y="26596"/>
                    </a:lnTo>
                    <a:cubicBezTo>
                      <a:pt x="80563" y="26596"/>
                      <a:pt x="81782" y="24712"/>
                      <a:pt x="81782" y="24712"/>
                    </a:cubicBezTo>
                    <a:lnTo>
                      <a:pt x="84331" y="23161"/>
                    </a:lnTo>
                    <a:lnTo>
                      <a:pt x="86325" y="21387"/>
                    </a:lnTo>
                    <a:lnTo>
                      <a:pt x="85882" y="18950"/>
                    </a:lnTo>
                    <a:lnTo>
                      <a:pt x="84442" y="18728"/>
                    </a:lnTo>
                    <a:lnTo>
                      <a:pt x="83333" y="17841"/>
                    </a:lnTo>
                    <a:lnTo>
                      <a:pt x="82336" y="16622"/>
                    </a:lnTo>
                    <a:lnTo>
                      <a:pt x="81117" y="15625"/>
                    </a:lnTo>
                    <a:lnTo>
                      <a:pt x="79787" y="15182"/>
                    </a:lnTo>
                    <a:lnTo>
                      <a:pt x="74579" y="16290"/>
                    </a:lnTo>
                    <a:lnTo>
                      <a:pt x="70479" y="19504"/>
                    </a:lnTo>
                    <a:lnTo>
                      <a:pt x="68041" y="20612"/>
                    </a:lnTo>
                    <a:lnTo>
                      <a:pt x="66822" y="20168"/>
                    </a:lnTo>
                    <a:lnTo>
                      <a:pt x="65492" y="19171"/>
                    </a:lnTo>
                    <a:lnTo>
                      <a:pt x="64273" y="18950"/>
                    </a:lnTo>
                    <a:lnTo>
                      <a:pt x="63276" y="20612"/>
                    </a:lnTo>
                    <a:lnTo>
                      <a:pt x="63497" y="22274"/>
                    </a:lnTo>
                    <a:lnTo>
                      <a:pt x="64495" y="23715"/>
                    </a:lnTo>
                    <a:lnTo>
                      <a:pt x="65824" y="25044"/>
                    </a:lnTo>
                    <a:lnTo>
                      <a:pt x="66822" y="26485"/>
                    </a:lnTo>
                    <a:lnTo>
                      <a:pt x="70811" y="38785"/>
                    </a:lnTo>
                    <a:lnTo>
                      <a:pt x="77903" y="50975"/>
                    </a:lnTo>
                    <a:lnTo>
                      <a:pt x="79233" y="52305"/>
                    </a:lnTo>
                    <a:lnTo>
                      <a:pt x="80120" y="52859"/>
                    </a:lnTo>
                    <a:lnTo>
                      <a:pt x="82447" y="55408"/>
                    </a:lnTo>
                    <a:lnTo>
                      <a:pt x="83112" y="56516"/>
                    </a:lnTo>
                    <a:lnTo>
                      <a:pt x="84331" y="57624"/>
                    </a:lnTo>
                    <a:lnTo>
                      <a:pt x="88985" y="57292"/>
                    </a:lnTo>
                    <a:lnTo>
                      <a:pt x="97961" y="68706"/>
                    </a:lnTo>
                    <a:lnTo>
                      <a:pt x="102504" y="72473"/>
                    </a:lnTo>
                    <a:lnTo>
                      <a:pt x="104499" y="67265"/>
                    </a:lnTo>
                    <a:lnTo>
                      <a:pt x="103280" y="60948"/>
                    </a:lnTo>
                    <a:lnTo>
                      <a:pt x="100399" y="56848"/>
                    </a:lnTo>
                    <a:lnTo>
                      <a:pt x="97074" y="53856"/>
                    </a:lnTo>
                    <a:lnTo>
                      <a:pt x="94415" y="50643"/>
                    </a:lnTo>
                    <a:lnTo>
                      <a:pt x="97628" y="49756"/>
                    </a:lnTo>
                    <a:lnTo>
                      <a:pt x="101064" y="52970"/>
                    </a:lnTo>
                    <a:lnTo>
                      <a:pt x="104056" y="57957"/>
                    </a:lnTo>
                    <a:lnTo>
                      <a:pt x="106050" y="62278"/>
                    </a:lnTo>
                    <a:lnTo>
                      <a:pt x="106937" y="68152"/>
                    </a:lnTo>
                    <a:lnTo>
                      <a:pt x="106937" y="74136"/>
                    </a:lnTo>
                    <a:cubicBezTo>
                      <a:pt x="106937" y="74136"/>
                      <a:pt x="108045" y="79122"/>
                      <a:pt x="108045" y="79122"/>
                    </a:cubicBezTo>
                    <a:lnTo>
                      <a:pt x="112145" y="82003"/>
                    </a:lnTo>
                    <a:lnTo>
                      <a:pt x="111702" y="80341"/>
                    </a:lnTo>
                    <a:lnTo>
                      <a:pt x="111702" y="79122"/>
                    </a:lnTo>
                    <a:cubicBezTo>
                      <a:pt x="111702" y="79122"/>
                      <a:pt x="112035" y="78125"/>
                      <a:pt x="112035" y="78125"/>
                    </a:cubicBezTo>
                    <a:lnTo>
                      <a:pt x="113032" y="77128"/>
                    </a:lnTo>
                    <a:lnTo>
                      <a:pt x="113032" y="75355"/>
                    </a:lnTo>
                    <a:lnTo>
                      <a:pt x="112478" y="75022"/>
                    </a:lnTo>
                    <a:lnTo>
                      <a:pt x="112035" y="74357"/>
                    </a:lnTo>
                    <a:lnTo>
                      <a:pt x="111591" y="73914"/>
                    </a:lnTo>
                    <a:lnTo>
                      <a:pt x="112921" y="71698"/>
                    </a:lnTo>
                    <a:lnTo>
                      <a:pt x="115026" y="70479"/>
                    </a:lnTo>
                    <a:lnTo>
                      <a:pt x="117354" y="70146"/>
                    </a:lnTo>
                    <a:lnTo>
                      <a:pt x="119348" y="70479"/>
                    </a:lnTo>
                    <a:lnTo>
                      <a:pt x="119348" y="68706"/>
                    </a:lnTo>
                    <a:lnTo>
                      <a:pt x="115581" y="64605"/>
                    </a:lnTo>
                    <a:lnTo>
                      <a:pt x="113253" y="62722"/>
                    </a:lnTo>
                    <a:lnTo>
                      <a:pt x="110815" y="62167"/>
                    </a:lnTo>
                    <a:lnTo>
                      <a:pt x="110815" y="60505"/>
                    </a:lnTo>
                    <a:lnTo>
                      <a:pt x="116689" y="63165"/>
                    </a:lnTo>
                    <a:close/>
                    <a:moveTo>
                      <a:pt x="131760" y="25266"/>
                    </a:moveTo>
                    <a:lnTo>
                      <a:pt x="127881" y="18506"/>
                    </a:lnTo>
                    <a:lnTo>
                      <a:pt x="124667" y="8976"/>
                    </a:lnTo>
                    <a:lnTo>
                      <a:pt x="125554" y="7203"/>
                    </a:lnTo>
                    <a:lnTo>
                      <a:pt x="122229" y="9309"/>
                    </a:lnTo>
                    <a:lnTo>
                      <a:pt x="121675" y="12855"/>
                    </a:lnTo>
                    <a:lnTo>
                      <a:pt x="122673" y="17398"/>
                    </a:lnTo>
                    <a:lnTo>
                      <a:pt x="124002" y="22385"/>
                    </a:lnTo>
                    <a:lnTo>
                      <a:pt x="124224" y="24380"/>
                    </a:lnTo>
                    <a:lnTo>
                      <a:pt x="124557" y="31139"/>
                    </a:lnTo>
                    <a:lnTo>
                      <a:pt x="124335" y="33245"/>
                    </a:lnTo>
                    <a:lnTo>
                      <a:pt x="123892" y="34907"/>
                    </a:lnTo>
                    <a:lnTo>
                      <a:pt x="123892" y="36237"/>
                    </a:lnTo>
                    <a:cubicBezTo>
                      <a:pt x="123892" y="36237"/>
                      <a:pt x="123670" y="37123"/>
                      <a:pt x="123670" y="37123"/>
                    </a:cubicBezTo>
                    <a:lnTo>
                      <a:pt x="122784" y="37456"/>
                    </a:lnTo>
                    <a:lnTo>
                      <a:pt x="122340" y="37012"/>
                    </a:lnTo>
                    <a:lnTo>
                      <a:pt x="122008" y="36237"/>
                    </a:lnTo>
                    <a:lnTo>
                      <a:pt x="121564" y="36237"/>
                    </a:lnTo>
                    <a:cubicBezTo>
                      <a:pt x="121564" y="36237"/>
                      <a:pt x="120789" y="37567"/>
                      <a:pt x="120789" y="37567"/>
                    </a:cubicBezTo>
                    <a:lnTo>
                      <a:pt x="120235" y="41667"/>
                    </a:lnTo>
                    <a:lnTo>
                      <a:pt x="121564" y="45324"/>
                    </a:lnTo>
                    <a:lnTo>
                      <a:pt x="125443" y="50753"/>
                    </a:lnTo>
                    <a:lnTo>
                      <a:pt x="125776" y="51640"/>
                    </a:lnTo>
                    <a:lnTo>
                      <a:pt x="125997" y="52527"/>
                    </a:lnTo>
                    <a:lnTo>
                      <a:pt x="126330" y="53302"/>
                    </a:lnTo>
                    <a:lnTo>
                      <a:pt x="127438" y="54300"/>
                    </a:lnTo>
                    <a:lnTo>
                      <a:pt x="128546" y="54964"/>
                    </a:lnTo>
                    <a:lnTo>
                      <a:pt x="129322" y="54964"/>
                    </a:lnTo>
                    <a:cubicBezTo>
                      <a:pt x="129322" y="54964"/>
                      <a:pt x="128878" y="53191"/>
                      <a:pt x="128878" y="53191"/>
                    </a:cubicBezTo>
                    <a:lnTo>
                      <a:pt x="127881" y="50643"/>
                    </a:lnTo>
                    <a:lnTo>
                      <a:pt x="125443" y="42332"/>
                    </a:lnTo>
                    <a:lnTo>
                      <a:pt x="127216" y="41445"/>
                    </a:lnTo>
                    <a:lnTo>
                      <a:pt x="128989" y="43329"/>
                    </a:lnTo>
                    <a:lnTo>
                      <a:pt x="132092" y="49978"/>
                    </a:lnTo>
                    <a:lnTo>
                      <a:pt x="133865" y="52194"/>
                    </a:lnTo>
                    <a:lnTo>
                      <a:pt x="136081" y="52748"/>
                    </a:lnTo>
                    <a:lnTo>
                      <a:pt x="138409" y="52194"/>
                    </a:lnTo>
                    <a:lnTo>
                      <a:pt x="140292" y="50864"/>
                    </a:lnTo>
                    <a:lnTo>
                      <a:pt x="140292" y="49202"/>
                    </a:lnTo>
                    <a:lnTo>
                      <a:pt x="139517" y="48094"/>
                    </a:lnTo>
                    <a:lnTo>
                      <a:pt x="139073" y="46653"/>
                    </a:lnTo>
                    <a:lnTo>
                      <a:pt x="138741" y="42442"/>
                    </a:lnTo>
                    <a:lnTo>
                      <a:pt x="136525" y="43772"/>
                    </a:lnTo>
                    <a:lnTo>
                      <a:pt x="134309" y="41888"/>
                    </a:lnTo>
                    <a:lnTo>
                      <a:pt x="130097" y="35904"/>
                    </a:lnTo>
                    <a:lnTo>
                      <a:pt x="130873" y="34131"/>
                    </a:lnTo>
                    <a:lnTo>
                      <a:pt x="133311" y="36791"/>
                    </a:lnTo>
                    <a:lnTo>
                      <a:pt x="136968" y="38342"/>
                    </a:lnTo>
                    <a:lnTo>
                      <a:pt x="140514" y="37788"/>
                    </a:lnTo>
                    <a:lnTo>
                      <a:pt x="142620" y="34020"/>
                    </a:lnTo>
                    <a:lnTo>
                      <a:pt x="136525" y="30363"/>
                    </a:lnTo>
                    <a:lnTo>
                      <a:pt x="131649" y="25488"/>
                    </a:lnTo>
                    <a:close/>
                    <a:moveTo>
                      <a:pt x="113253" y="26596"/>
                    </a:moveTo>
                    <a:lnTo>
                      <a:pt x="114362" y="28923"/>
                    </a:lnTo>
                    <a:lnTo>
                      <a:pt x="116689" y="32247"/>
                    </a:lnTo>
                    <a:lnTo>
                      <a:pt x="119127" y="33466"/>
                    </a:lnTo>
                    <a:lnTo>
                      <a:pt x="120789" y="32137"/>
                    </a:lnTo>
                    <a:lnTo>
                      <a:pt x="120789" y="28590"/>
                    </a:lnTo>
                    <a:cubicBezTo>
                      <a:pt x="120789" y="28590"/>
                      <a:pt x="120124" y="26596"/>
                      <a:pt x="120124" y="26596"/>
                    </a:cubicBezTo>
                    <a:lnTo>
                      <a:pt x="118905" y="22939"/>
                    </a:lnTo>
                    <a:lnTo>
                      <a:pt x="114029" y="11414"/>
                    </a:lnTo>
                    <a:lnTo>
                      <a:pt x="113032" y="7868"/>
                    </a:lnTo>
                    <a:lnTo>
                      <a:pt x="111148" y="5984"/>
                    </a:lnTo>
                    <a:lnTo>
                      <a:pt x="109264" y="7979"/>
                    </a:lnTo>
                    <a:lnTo>
                      <a:pt x="108821" y="13409"/>
                    </a:lnTo>
                    <a:lnTo>
                      <a:pt x="110040" y="19060"/>
                    </a:lnTo>
                    <a:lnTo>
                      <a:pt x="113143" y="26707"/>
                    </a:lnTo>
                    <a:close/>
                    <a:moveTo>
                      <a:pt x="99291" y="15293"/>
                    </a:moveTo>
                    <a:lnTo>
                      <a:pt x="100066" y="17287"/>
                    </a:lnTo>
                    <a:lnTo>
                      <a:pt x="103058" y="23050"/>
                    </a:lnTo>
                    <a:lnTo>
                      <a:pt x="105275" y="26596"/>
                    </a:lnTo>
                    <a:lnTo>
                      <a:pt x="106050" y="28147"/>
                    </a:lnTo>
                    <a:lnTo>
                      <a:pt x="107159" y="31804"/>
                    </a:lnTo>
                    <a:lnTo>
                      <a:pt x="108045" y="35793"/>
                    </a:lnTo>
                    <a:lnTo>
                      <a:pt x="109707" y="38453"/>
                    </a:lnTo>
                    <a:lnTo>
                      <a:pt x="111702" y="39672"/>
                    </a:lnTo>
                    <a:lnTo>
                      <a:pt x="113475" y="39229"/>
                    </a:lnTo>
                    <a:lnTo>
                      <a:pt x="113918" y="36680"/>
                    </a:lnTo>
                    <a:lnTo>
                      <a:pt x="112921" y="34020"/>
                    </a:lnTo>
                    <a:lnTo>
                      <a:pt x="112145" y="33023"/>
                    </a:lnTo>
                    <a:lnTo>
                      <a:pt x="104277" y="17287"/>
                    </a:lnTo>
                    <a:lnTo>
                      <a:pt x="101174" y="9198"/>
                    </a:lnTo>
                    <a:lnTo>
                      <a:pt x="99623" y="6317"/>
                    </a:lnTo>
                    <a:lnTo>
                      <a:pt x="98072" y="4876"/>
                    </a:lnTo>
                    <a:lnTo>
                      <a:pt x="96963" y="5873"/>
                    </a:lnTo>
                    <a:lnTo>
                      <a:pt x="97185" y="9309"/>
                    </a:lnTo>
                    <a:lnTo>
                      <a:pt x="99180" y="15514"/>
                    </a:lnTo>
                    <a:close/>
                    <a:moveTo>
                      <a:pt x="125997" y="6538"/>
                    </a:moveTo>
                    <a:lnTo>
                      <a:pt x="127105" y="12744"/>
                    </a:lnTo>
                    <a:lnTo>
                      <a:pt x="128768" y="16844"/>
                    </a:lnTo>
                    <a:lnTo>
                      <a:pt x="131427" y="21609"/>
                    </a:lnTo>
                    <a:lnTo>
                      <a:pt x="134752" y="25044"/>
                    </a:lnTo>
                    <a:lnTo>
                      <a:pt x="138409" y="26374"/>
                    </a:lnTo>
                    <a:lnTo>
                      <a:pt x="140403" y="25377"/>
                    </a:lnTo>
                    <a:lnTo>
                      <a:pt x="141179" y="23715"/>
                    </a:lnTo>
                    <a:lnTo>
                      <a:pt x="141733" y="21609"/>
                    </a:lnTo>
                    <a:lnTo>
                      <a:pt x="140957" y="19171"/>
                    </a:lnTo>
                    <a:lnTo>
                      <a:pt x="140071" y="18174"/>
                    </a:lnTo>
                    <a:lnTo>
                      <a:pt x="139406" y="17620"/>
                    </a:lnTo>
                    <a:lnTo>
                      <a:pt x="138076" y="17620"/>
                    </a:lnTo>
                    <a:cubicBezTo>
                      <a:pt x="138076" y="17620"/>
                      <a:pt x="136857" y="19393"/>
                      <a:pt x="136857" y="19393"/>
                    </a:cubicBezTo>
                    <a:lnTo>
                      <a:pt x="135638" y="19725"/>
                    </a:lnTo>
                    <a:lnTo>
                      <a:pt x="134973" y="18174"/>
                    </a:lnTo>
                    <a:lnTo>
                      <a:pt x="134973" y="16512"/>
                    </a:lnTo>
                    <a:cubicBezTo>
                      <a:pt x="134973" y="16512"/>
                      <a:pt x="134309" y="14406"/>
                      <a:pt x="134309" y="14406"/>
                    </a:cubicBezTo>
                    <a:lnTo>
                      <a:pt x="132646" y="12079"/>
                    </a:lnTo>
                    <a:lnTo>
                      <a:pt x="131206" y="9419"/>
                    </a:lnTo>
                    <a:lnTo>
                      <a:pt x="130319" y="5873"/>
                    </a:lnTo>
                    <a:lnTo>
                      <a:pt x="129211" y="2770"/>
                    </a:lnTo>
                    <a:lnTo>
                      <a:pt x="127549" y="887"/>
                    </a:lnTo>
                    <a:lnTo>
                      <a:pt x="124889" y="0"/>
                    </a:lnTo>
                    <a:lnTo>
                      <a:pt x="123338" y="1995"/>
                    </a:lnTo>
                    <a:lnTo>
                      <a:pt x="124446" y="5098"/>
                    </a:lnTo>
                    <a:lnTo>
                      <a:pt x="125886" y="6649"/>
                    </a:lnTo>
                    <a:close/>
                  </a:path>
                </a:pathLst>
              </a:custGeom>
              <a:solidFill>
                <a:srgbClr val="E6D4C2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E2798FE7-2D52-F6CA-6644-9C7897BBB7EE}"/>
                  </a:ext>
                </a:extLst>
              </p:cNvPr>
              <p:cNvSpPr/>
              <p:nvPr/>
            </p:nvSpPr>
            <p:spPr>
              <a:xfrm>
                <a:off x="9324375" y="2499590"/>
                <a:ext cx="1082998" cy="941376"/>
              </a:xfrm>
              <a:custGeom>
                <a:avLst/>
                <a:gdLst>
                  <a:gd name="connsiteX0" fmla="*/ 1082998 w 1082998"/>
                  <a:gd name="connsiteY0" fmla="*/ 533354 h 941376"/>
                  <a:gd name="connsiteX1" fmla="*/ 1080893 w 1082998"/>
                  <a:gd name="connsiteY1" fmla="*/ 529032 h 941376"/>
                  <a:gd name="connsiteX2" fmla="*/ 1079452 w 1082998"/>
                  <a:gd name="connsiteY2" fmla="*/ 529032 h 941376"/>
                  <a:gd name="connsiteX3" fmla="*/ 1076017 w 1082998"/>
                  <a:gd name="connsiteY3" fmla="*/ 530252 h 941376"/>
                  <a:gd name="connsiteX4" fmla="*/ 1074687 w 1082998"/>
                  <a:gd name="connsiteY4" fmla="*/ 529808 h 941376"/>
                  <a:gd name="connsiteX5" fmla="*/ 1074133 w 1082998"/>
                  <a:gd name="connsiteY5" fmla="*/ 527703 h 941376"/>
                  <a:gd name="connsiteX6" fmla="*/ 1074798 w 1082998"/>
                  <a:gd name="connsiteY6" fmla="*/ 525819 h 941376"/>
                  <a:gd name="connsiteX7" fmla="*/ 1075130 w 1082998"/>
                  <a:gd name="connsiteY7" fmla="*/ 524157 h 941376"/>
                  <a:gd name="connsiteX8" fmla="*/ 1073468 w 1082998"/>
                  <a:gd name="connsiteY8" fmla="*/ 523270 h 941376"/>
                  <a:gd name="connsiteX9" fmla="*/ 1071474 w 1082998"/>
                  <a:gd name="connsiteY9" fmla="*/ 522938 h 941376"/>
                  <a:gd name="connsiteX10" fmla="*/ 1069479 w 1082998"/>
                  <a:gd name="connsiteY10" fmla="*/ 523270 h 941376"/>
                  <a:gd name="connsiteX11" fmla="*/ 1068592 w 1082998"/>
                  <a:gd name="connsiteY11" fmla="*/ 524378 h 941376"/>
                  <a:gd name="connsiteX12" fmla="*/ 1067595 w 1082998"/>
                  <a:gd name="connsiteY12" fmla="*/ 524822 h 941376"/>
                  <a:gd name="connsiteX13" fmla="*/ 1066819 w 1082998"/>
                  <a:gd name="connsiteY13" fmla="*/ 524489 h 941376"/>
                  <a:gd name="connsiteX14" fmla="*/ 1066044 w 1082998"/>
                  <a:gd name="connsiteY14" fmla="*/ 523270 h 941376"/>
                  <a:gd name="connsiteX15" fmla="*/ 1066044 w 1082998"/>
                  <a:gd name="connsiteY15" fmla="*/ 523270 h 941376"/>
                  <a:gd name="connsiteX16" fmla="*/ 1064271 w 1082998"/>
                  <a:gd name="connsiteY16" fmla="*/ 519835 h 941376"/>
                  <a:gd name="connsiteX17" fmla="*/ 1061611 w 1082998"/>
                  <a:gd name="connsiteY17" fmla="*/ 517729 h 941376"/>
                  <a:gd name="connsiteX18" fmla="*/ 1055848 w 1082998"/>
                  <a:gd name="connsiteY18" fmla="*/ 515070 h 941376"/>
                  <a:gd name="connsiteX19" fmla="*/ 1052746 w 1082998"/>
                  <a:gd name="connsiteY19" fmla="*/ 513075 h 941376"/>
                  <a:gd name="connsiteX20" fmla="*/ 1050086 w 1082998"/>
                  <a:gd name="connsiteY20" fmla="*/ 510083 h 941376"/>
                  <a:gd name="connsiteX21" fmla="*/ 1048092 w 1082998"/>
                  <a:gd name="connsiteY21" fmla="*/ 506205 h 941376"/>
                  <a:gd name="connsiteX22" fmla="*/ 1046872 w 1082998"/>
                  <a:gd name="connsiteY22" fmla="*/ 500996 h 941376"/>
                  <a:gd name="connsiteX23" fmla="*/ 1046540 w 1082998"/>
                  <a:gd name="connsiteY23" fmla="*/ 497561 h 941376"/>
                  <a:gd name="connsiteX24" fmla="*/ 1046651 w 1082998"/>
                  <a:gd name="connsiteY24" fmla="*/ 496121 h 941376"/>
                  <a:gd name="connsiteX25" fmla="*/ 1047426 w 1082998"/>
                  <a:gd name="connsiteY25" fmla="*/ 495345 h 941376"/>
                  <a:gd name="connsiteX26" fmla="*/ 1055848 w 1082998"/>
                  <a:gd name="connsiteY26" fmla="*/ 490912 h 941376"/>
                  <a:gd name="connsiteX27" fmla="*/ 1056735 w 1082998"/>
                  <a:gd name="connsiteY27" fmla="*/ 489582 h 941376"/>
                  <a:gd name="connsiteX28" fmla="*/ 1056957 w 1082998"/>
                  <a:gd name="connsiteY28" fmla="*/ 488142 h 941376"/>
                  <a:gd name="connsiteX29" fmla="*/ 1056735 w 1082998"/>
                  <a:gd name="connsiteY29" fmla="*/ 486701 h 941376"/>
                  <a:gd name="connsiteX30" fmla="*/ 1055848 w 1082998"/>
                  <a:gd name="connsiteY30" fmla="*/ 485261 h 941376"/>
                  <a:gd name="connsiteX31" fmla="*/ 1053743 w 1082998"/>
                  <a:gd name="connsiteY31" fmla="*/ 482490 h 941376"/>
                  <a:gd name="connsiteX32" fmla="*/ 1051527 w 1082998"/>
                  <a:gd name="connsiteY32" fmla="*/ 481050 h 941376"/>
                  <a:gd name="connsiteX33" fmla="*/ 1049200 w 1082998"/>
                  <a:gd name="connsiteY33" fmla="*/ 480717 h 941376"/>
                  <a:gd name="connsiteX34" fmla="*/ 1043548 w 1082998"/>
                  <a:gd name="connsiteY34" fmla="*/ 481050 h 941376"/>
                  <a:gd name="connsiteX35" fmla="*/ 1041886 w 1082998"/>
                  <a:gd name="connsiteY35" fmla="*/ 479941 h 941376"/>
                  <a:gd name="connsiteX36" fmla="*/ 1038340 w 1082998"/>
                  <a:gd name="connsiteY36" fmla="*/ 475065 h 941376"/>
                  <a:gd name="connsiteX37" fmla="*/ 1034350 w 1082998"/>
                  <a:gd name="connsiteY37" fmla="*/ 472074 h 941376"/>
                  <a:gd name="connsiteX38" fmla="*/ 1020055 w 1082998"/>
                  <a:gd name="connsiteY38" fmla="*/ 468084 h 941376"/>
                  <a:gd name="connsiteX39" fmla="*/ 1013407 w 1082998"/>
                  <a:gd name="connsiteY39" fmla="*/ 463319 h 941376"/>
                  <a:gd name="connsiteX40" fmla="*/ 1010857 w 1082998"/>
                  <a:gd name="connsiteY40" fmla="*/ 462765 h 941376"/>
                  <a:gd name="connsiteX41" fmla="*/ 987032 w 1082998"/>
                  <a:gd name="connsiteY41" fmla="*/ 468971 h 941376"/>
                  <a:gd name="connsiteX42" fmla="*/ 977281 w 1082998"/>
                  <a:gd name="connsiteY42" fmla="*/ 465646 h 941376"/>
                  <a:gd name="connsiteX43" fmla="*/ 972405 w 1082998"/>
                  <a:gd name="connsiteY43" fmla="*/ 465646 h 941376"/>
                  <a:gd name="connsiteX44" fmla="*/ 973513 w 1082998"/>
                  <a:gd name="connsiteY44" fmla="*/ 460881 h 941376"/>
                  <a:gd name="connsiteX45" fmla="*/ 977835 w 1082998"/>
                  <a:gd name="connsiteY45" fmla="*/ 453567 h 941376"/>
                  <a:gd name="connsiteX46" fmla="*/ 979829 w 1082998"/>
                  <a:gd name="connsiteY46" fmla="*/ 448802 h 941376"/>
                  <a:gd name="connsiteX47" fmla="*/ 981713 w 1082998"/>
                  <a:gd name="connsiteY47" fmla="*/ 437721 h 941376"/>
                  <a:gd name="connsiteX48" fmla="*/ 983043 w 1082998"/>
                  <a:gd name="connsiteY48" fmla="*/ 433510 h 941376"/>
                  <a:gd name="connsiteX49" fmla="*/ 983154 w 1082998"/>
                  <a:gd name="connsiteY49" fmla="*/ 432069 h 941376"/>
                  <a:gd name="connsiteX50" fmla="*/ 983264 w 1082998"/>
                  <a:gd name="connsiteY50" fmla="*/ 430629 h 941376"/>
                  <a:gd name="connsiteX51" fmla="*/ 983375 w 1082998"/>
                  <a:gd name="connsiteY51" fmla="*/ 429188 h 941376"/>
                  <a:gd name="connsiteX52" fmla="*/ 984040 w 1082998"/>
                  <a:gd name="connsiteY52" fmla="*/ 427747 h 941376"/>
                  <a:gd name="connsiteX53" fmla="*/ 981381 w 1082998"/>
                  <a:gd name="connsiteY53" fmla="*/ 417442 h 941376"/>
                  <a:gd name="connsiteX54" fmla="*/ 981381 w 1082998"/>
                  <a:gd name="connsiteY54" fmla="*/ 416555 h 941376"/>
                  <a:gd name="connsiteX55" fmla="*/ 981270 w 1082998"/>
                  <a:gd name="connsiteY55" fmla="*/ 415890 h 941376"/>
                  <a:gd name="connsiteX56" fmla="*/ 980272 w 1082998"/>
                  <a:gd name="connsiteY56" fmla="*/ 415225 h 941376"/>
                  <a:gd name="connsiteX57" fmla="*/ 979718 w 1082998"/>
                  <a:gd name="connsiteY57" fmla="*/ 415447 h 941376"/>
                  <a:gd name="connsiteX58" fmla="*/ 976837 w 1082998"/>
                  <a:gd name="connsiteY58" fmla="*/ 417442 h 941376"/>
                  <a:gd name="connsiteX59" fmla="*/ 975507 w 1082998"/>
                  <a:gd name="connsiteY59" fmla="*/ 416887 h 941376"/>
                  <a:gd name="connsiteX60" fmla="*/ 974510 w 1082998"/>
                  <a:gd name="connsiteY60" fmla="*/ 414671 h 941376"/>
                  <a:gd name="connsiteX61" fmla="*/ 973735 w 1082998"/>
                  <a:gd name="connsiteY61" fmla="*/ 411790 h 941376"/>
                  <a:gd name="connsiteX62" fmla="*/ 972848 w 1082998"/>
                  <a:gd name="connsiteY62" fmla="*/ 409574 h 941376"/>
                  <a:gd name="connsiteX63" fmla="*/ 971518 w 1082998"/>
                  <a:gd name="connsiteY63" fmla="*/ 408133 h 941376"/>
                  <a:gd name="connsiteX64" fmla="*/ 970299 w 1082998"/>
                  <a:gd name="connsiteY64" fmla="*/ 407468 h 941376"/>
                  <a:gd name="connsiteX65" fmla="*/ 967196 w 1082998"/>
                  <a:gd name="connsiteY65" fmla="*/ 407357 h 941376"/>
                  <a:gd name="connsiteX66" fmla="*/ 963650 w 1082998"/>
                  <a:gd name="connsiteY66" fmla="*/ 406582 h 941376"/>
                  <a:gd name="connsiteX67" fmla="*/ 954120 w 1082998"/>
                  <a:gd name="connsiteY67" fmla="*/ 401262 h 941376"/>
                  <a:gd name="connsiteX68" fmla="*/ 948247 w 1082998"/>
                  <a:gd name="connsiteY68" fmla="*/ 399711 h 941376"/>
                  <a:gd name="connsiteX69" fmla="*/ 945477 w 1082998"/>
                  <a:gd name="connsiteY69" fmla="*/ 398492 h 941376"/>
                  <a:gd name="connsiteX70" fmla="*/ 942485 w 1082998"/>
                  <a:gd name="connsiteY70" fmla="*/ 396054 h 941376"/>
                  <a:gd name="connsiteX71" fmla="*/ 924865 w 1082998"/>
                  <a:gd name="connsiteY71" fmla="*/ 381981 h 941376"/>
                  <a:gd name="connsiteX72" fmla="*/ 923203 w 1082998"/>
                  <a:gd name="connsiteY72" fmla="*/ 379099 h 941376"/>
                  <a:gd name="connsiteX73" fmla="*/ 921984 w 1082998"/>
                  <a:gd name="connsiteY73" fmla="*/ 373559 h 941376"/>
                  <a:gd name="connsiteX74" fmla="*/ 921097 w 1082998"/>
                  <a:gd name="connsiteY74" fmla="*/ 362255 h 941376"/>
                  <a:gd name="connsiteX75" fmla="*/ 920321 w 1082998"/>
                  <a:gd name="connsiteY75" fmla="*/ 359153 h 941376"/>
                  <a:gd name="connsiteX76" fmla="*/ 919103 w 1082998"/>
                  <a:gd name="connsiteY76" fmla="*/ 357269 h 941376"/>
                  <a:gd name="connsiteX77" fmla="*/ 917662 w 1082998"/>
                  <a:gd name="connsiteY77" fmla="*/ 355828 h 941376"/>
                  <a:gd name="connsiteX78" fmla="*/ 916221 w 1082998"/>
                  <a:gd name="connsiteY78" fmla="*/ 353390 h 941376"/>
                  <a:gd name="connsiteX79" fmla="*/ 913562 w 1082998"/>
                  <a:gd name="connsiteY79" fmla="*/ 343417 h 941376"/>
                  <a:gd name="connsiteX80" fmla="*/ 911788 w 1082998"/>
                  <a:gd name="connsiteY80" fmla="*/ 339538 h 941376"/>
                  <a:gd name="connsiteX81" fmla="*/ 908353 w 1082998"/>
                  <a:gd name="connsiteY81" fmla="*/ 338541 h 941376"/>
                  <a:gd name="connsiteX82" fmla="*/ 908353 w 1082998"/>
                  <a:gd name="connsiteY82" fmla="*/ 338541 h 941376"/>
                  <a:gd name="connsiteX83" fmla="*/ 907023 w 1082998"/>
                  <a:gd name="connsiteY83" fmla="*/ 335881 h 941376"/>
                  <a:gd name="connsiteX84" fmla="*/ 898601 w 1082998"/>
                  <a:gd name="connsiteY84" fmla="*/ 333443 h 941376"/>
                  <a:gd name="connsiteX85" fmla="*/ 895388 w 1082998"/>
                  <a:gd name="connsiteY85" fmla="*/ 331005 h 941376"/>
                  <a:gd name="connsiteX86" fmla="*/ 898158 w 1082998"/>
                  <a:gd name="connsiteY86" fmla="*/ 322473 h 941376"/>
                  <a:gd name="connsiteX87" fmla="*/ 903810 w 1082998"/>
                  <a:gd name="connsiteY87" fmla="*/ 313275 h 941376"/>
                  <a:gd name="connsiteX88" fmla="*/ 907134 w 1082998"/>
                  <a:gd name="connsiteY88" fmla="*/ 305740 h 941376"/>
                  <a:gd name="connsiteX89" fmla="*/ 902591 w 1082998"/>
                  <a:gd name="connsiteY89" fmla="*/ 302083 h 941376"/>
                  <a:gd name="connsiteX90" fmla="*/ 899931 w 1082998"/>
                  <a:gd name="connsiteY90" fmla="*/ 296653 h 941376"/>
                  <a:gd name="connsiteX91" fmla="*/ 890401 w 1082998"/>
                  <a:gd name="connsiteY91" fmla="*/ 295545 h 941376"/>
                  <a:gd name="connsiteX92" fmla="*/ 887964 w 1082998"/>
                  <a:gd name="connsiteY92" fmla="*/ 295988 h 941376"/>
                  <a:gd name="connsiteX93" fmla="*/ 887520 w 1082998"/>
                  <a:gd name="connsiteY93" fmla="*/ 292442 h 941376"/>
                  <a:gd name="connsiteX94" fmla="*/ 885858 w 1082998"/>
                  <a:gd name="connsiteY94" fmla="*/ 289339 h 941376"/>
                  <a:gd name="connsiteX95" fmla="*/ 868460 w 1082998"/>
                  <a:gd name="connsiteY95" fmla="*/ 276484 h 941376"/>
                  <a:gd name="connsiteX96" fmla="*/ 863806 w 1082998"/>
                  <a:gd name="connsiteY96" fmla="*/ 274822 h 941376"/>
                  <a:gd name="connsiteX97" fmla="*/ 862032 w 1082998"/>
                  <a:gd name="connsiteY97" fmla="*/ 273603 h 941376"/>
                  <a:gd name="connsiteX98" fmla="*/ 861146 w 1082998"/>
                  <a:gd name="connsiteY98" fmla="*/ 270389 h 941376"/>
                  <a:gd name="connsiteX99" fmla="*/ 861811 w 1082998"/>
                  <a:gd name="connsiteY99" fmla="*/ 264960 h 941376"/>
                  <a:gd name="connsiteX100" fmla="*/ 864027 w 1082998"/>
                  <a:gd name="connsiteY100" fmla="*/ 261413 h 941376"/>
                  <a:gd name="connsiteX101" fmla="*/ 866576 w 1082998"/>
                  <a:gd name="connsiteY101" fmla="*/ 258754 h 941376"/>
                  <a:gd name="connsiteX102" fmla="*/ 868349 w 1082998"/>
                  <a:gd name="connsiteY102" fmla="*/ 255540 h 941376"/>
                  <a:gd name="connsiteX103" fmla="*/ 868460 w 1082998"/>
                  <a:gd name="connsiteY103" fmla="*/ 250664 h 941376"/>
                  <a:gd name="connsiteX104" fmla="*/ 867351 w 1082998"/>
                  <a:gd name="connsiteY104" fmla="*/ 247672 h 941376"/>
                  <a:gd name="connsiteX105" fmla="*/ 867019 w 1082998"/>
                  <a:gd name="connsiteY105" fmla="*/ 245678 h 941376"/>
                  <a:gd name="connsiteX106" fmla="*/ 869790 w 1082998"/>
                  <a:gd name="connsiteY106" fmla="*/ 243461 h 941376"/>
                  <a:gd name="connsiteX107" fmla="*/ 876660 w 1082998"/>
                  <a:gd name="connsiteY107" fmla="*/ 242021 h 941376"/>
                  <a:gd name="connsiteX108" fmla="*/ 878655 w 1082998"/>
                  <a:gd name="connsiteY108" fmla="*/ 240580 h 941376"/>
                  <a:gd name="connsiteX109" fmla="*/ 880760 w 1082998"/>
                  <a:gd name="connsiteY109" fmla="*/ 236702 h 941376"/>
                  <a:gd name="connsiteX110" fmla="*/ 880317 w 1082998"/>
                  <a:gd name="connsiteY110" fmla="*/ 234374 h 941376"/>
                  <a:gd name="connsiteX111" fmla="*/ 878655 w 1082998"/>
                  <a:gd name="connsiteY111" fmla="*/ 232269 h 941376"/>
                  <a:gd name="connsiteX112" fmla="*/ 877436 w 1082998"/>
                  <a:gd name="connsiteY112" fmla="*/ 228945 h 941376"/>
                  <a:gd name="connsiteX113" fmla="*/ 878212 w 1082998"/>
                  <a:gd name="connsiteY113" fmla="*/ 226618 h 941376"/>
                  <a:gd name="connsiteX114" fmla="*/ 880538 w 1082998"/>
                  <a:gd name="connsiteY114" fmla="*/ 226396 h 941376"/>
                  <a:gd name="connsiteX115" fmla="*/ 885858 w 1082998"/>
                  <a:gd name="connsiteY115" fmla="*/ 227836 h 941376"/>
                  <a:gd name="connsiteX116" fmla="*/ 888739 w 1082998"/>
                  <a:gd name="connsiteY116" fmla="*/ 226950 h 941376"/>
                  <a:gd name="connsiteX117" fmla="*/ 888739 w 1082998"/>
                  <a:gd name="connsiteY117" fmla="*/ 223071 h 941376"/>
                  <a:gd name="connsiteX118" fmla="*/ 887410 w 1082998"/>
                  <a:gd name="connsiteY118" fmla="*/ 218195 h 941376"/>
                  <a:gd name="connsiteX119" fmla="*/ 885858 w 1082998"/>
                  <a:gd name="connsiteY119" fmla="*/ 214428 h 941376"/>
                  <a:gd name="connsiteX120" fmla="*/ 884971 w 1082998"/>
                  <a:gd name="connsiteY120" fmla="*/ 212876 h 941376"/>
                  <a:gd name="connsiteX121" fmla="*/ 884639 w 1082998"/>
                  <a:gd name="connsiteY121" fmla="*/ 211436 h 941376"/>
                  <a:gd name="connsiteX122" fmla="*/ 884971 w 1082998"/>
                  <a:gd name="connsiteY122" fmla="*/ 209995 h 941376"/>
                  <a:gd name="connsiteX123" fmla="*/ 885858 w 1082998"/>
                  <a:gd name="connsiteY123" fmla="*/ 208666 h 941376"/>
                  <a:gd name="connsiteX124" fmla="*/ 886412 w 1082998"/>
                  <a:gd name="connsiteY124" fmla="*/ 206671 h 941376"/>
                  <a:gd name="connsiteX125" fmla="*/ 886190 w 1082998"/>
                  <a:gd name="connsiteY125" fmla="*/ 205563 h 941376"/>
                  <a:gd name="connsiteX126" fmla="*/ 885747 w 1082998"/>
                  <a:gd name="connsiteY126" fmla="*/ 204898 h 941376"/>
                  <a:gd name="connsiteX127" fmla="*/ 885193 w 1082998"/>
                  <a:gd name="connsiteY127" fmla="*/ 203900 h 941376"/>
                  <a:gd name="connsiteX128" fmla="*/ 884971 w 1082998"/>
                  <a:gd name="connsiteY128" fmla="*/ 203679 h 941376"/>
                  <a:gd name="connsiteX129" fmla="*/ 883753 w 1082998"/>
                  <a:gd name="connsiteY129" fmla="*/ 203235 h 941376"/>
                  <a:gd name="connsiteX130" fmla="*/ 883420 w 1082998"/>
                  <a:gd name="connsiteY130" fmla="*/ 202903 h 941376"/>
                  <a:gd name="connsiteX131" fmla="*/ 883199 w 1082998"/>
                  <a:gd name="connsiteY131" fmla="*/ 201906 h 941376"/>
                  <a:gd name="connsiteX132" fmla="*/ 883642 w 1082998"/>
                  <a:gd name="connsiteY132" fmla="*/ 200133 h 941376"/>
                  <a:gd name="connsiteX133" fmla="*/ 883531 w 1082998"/>
                  <a:gd name="connsiteY133" fmla="*/ 199357 h 941376"/>
                  <a:gd name="connsiteX134" fmla="*/ 882090 w 1082998"/>
                  <a:gd name="connsiteY134" fmla="*/ 197584 h 941376"/>
                  <a:gd name="connsiteX135" fmla="*/ 876771 w 1082998"/>
                  <a:gd name="connsiteY135" fmla="*/ 193484 h 941376"/>
                  <a:gd name="connsiteX136" fmla="*/ 875220 w 1082998"/>
                  <a:gd name="connsiteY136" fmla="*/ 191046 h 941376"/>
                  <a:gd name="connsiteX137" fmla="*/ 873336 w 1082998"/>
                  <a:gd name="connsiteY137" fmla="*/ 183732 h 941376"/>
                  <a:gd name="connsiteX138" fmla="*/ 871784 w 1082998"/>
                  <a:gd name="connsiteY138" fmla="*/ 181294 h 941376"/>
                  <a:gd name="connsiteX139" fmla="*/ 867795 w 1082998"/>
                  <a:gd name="connsiteY139" fmla="*/ 179189 h 941376"/>
                  <a:gd name="connsiteX140" fmla="*/ 865800 w 1082998"/>
                  <a:gd name="connsiteY140" fmla="*/ 177416 h 941376"/>
                  <a:gd name="connsiteX141" fmla="*/ 864692 w 1082998"/>
                  <a:gd name="connsiteY141" fmla="*/ 174978 h 941376"/>
                  <a:gd name="connsiteX142" fmla="*/ 865025 w 1082998"/>
                  <a:gd name="connsiteY142" fmla="*/ 171210 h 941376"/>
                  <a:gd name="connsiteX143" fmla="*/ 866687 w 1082998"/>
                  <a:gd name="connsiteY143" fmla="*/ 167553 h 941376"/>
                  <a:gd name="connsiteX144" fmla="*/ 870565 w 1082998"/>
                  <a:gd name="connsiteY144" fmla="*/ 161901 h 941376"/>
                  <a:gd name="connsiteX145" fmla="*/ 877436 w 1082998"/>
                  <a:gd name="connsiteY145" fmla="*/ 157026 h 941376"/>
                  <a:gd name="connsiteX146" fmla="*/ 878766 w 1082998"/>
                  <a:gd name="connsiteY146" fmla="*/ 154588 h 941376"/>
                  <a:gd name="connsiteX147" fmla="*/ 878766 w 1082998"/>
                  <a:gd name="connsiteY147" fmla="*/ 150709 h 941376"/>
                  <a:gd name="connsiteX148" fmla="*/ 877325 w 1082998"/>
                  <a:gd name="connsiteY148" fmla="*/ 148050 h 941376"/>
                  <a:gd name="connsiteX149" fmla="*/ 875441 w 1082998"/>
                  <a:gd name="connsiteY149" fmla="*/ 145501 h 941376"/>
                  <a:gd name="connsiteX150" fmla="*/ 874555 w 1082998"/>
                  <a:gd name="connsiteY150" fmla="*/ 141954 h 941376"/>
                  <a:gd name="connsiteX151" fmla="*/ 875220 w 1082998"/>
                  <a:gd name="connsiteY151" fmla="*/ 138630 h 941376"/>
                  <a:gd name="connsiteX152" fmla="*/ 878212 w 1082998"/>
                  <a:gd name="connsiteY152" fmla="*/ 136303 h 941376"/>
                  <a:gd name="connsiteX153" fmla="*/ 878877 w 1082998"/>
                  <a:gd name="connsiteY153" fmla="*/ 133754 h 941376"/>
                  <a:gd name="connsiteX154" fmla="*/ 878323 w 1082998"/>
                  <a:gd name="connsiteY154" fmla="*/ 133643 h 941376"/>
                  <a:gd name="connsiteX155" fmla="*/ 876660 w 1082998"/>
                  <a:gd name="connsiteY155" fmla="*/ 132425 h 941376"/>
                  <a:gd name="connsiteX156" fmla="*/ 878988 w 1082998"/>
                  <a:gd name="connsiteY156" fmla="*/ 125332 h 941376"/>
                  <a:gd name="connsiteX157" fmla="*/ 878212 w 1082998"/>
                  <a:gd name="connsiteY157" fmla="*/ 117908 h 941376"/>
                  <a:gd name="connsiteX158" fmla="*/ 877547 w 1082998"/>
                  <a:gd name="connsiteY158" fmla="*/ 116689 h 941376"/>
                  <a:gd name="connsiteX159" fmla="*/ 875109 w 1082998"/>
                  <a:gd name="connsiteY159" fmla="*/ 112145 h 941376"/>
                  <a:gd name="connsiteX160" fmla="*/ 870787 w 1082998"/>
                  <a:gd name="connsiteY160" fmla="*/ 110040 h 941376"/>
                  <a:gd name="connsiteX161" fmla="*/ 865800 w 1082998"/>
                  <a:gd name="connsiteY161" fmla="*/ 111813 h 941376"/>
                  <a:gd name="connsiteX162" fmla="*/ 862032 w 1082998"/>
                  <a:gd name="connsiteY162" fmla="*/ 113918 h 941376"/>
                  <a:gd name="connsiteX163" fmla="*/ 858819 w 1082998"/>
                  <a:gd name="connsiteY163" fmla="*/ 113364 h 941376"/>
                  <a:gd name="connsiteX164" fmla="*/ 855495 w 1082998"/>
                  <a:gd name="connsiteY164" fmla="*/ 106937 h 941376"/>
                  <a:gd name="connsiteX165" fmla="*/ 854386 w 1082998"/>
                  <a:gd name="connsiteY165" fmla="*/ 103834 h 941376"/>
                  <a:gd name="connsiteX166" fmla="*/ 853278 w 1082998"/>
                  <a:gd name="connsiteY166" fmla="*/ 101839 h 941376"/>
                  <a:gd name="connsiteX167" fmla="*/ 851727 w 1082998"/>
                  <a:gd name="connsiteY167" fmla="*/ 100953 h 941376"/>
                  <a:gd name="connsiteX168" fmla="*/ 847184 w 1082998"/>
                  <a:gd name="connsiteY168" fmla="*/ 101396 h 941376"/>
                  <a:gd name="connsiteX169" fmla="*/ 844634 w 1082998"/>
                  <a:gd name="connsiteY169" fmla="*/ 100731 h 941376"/>
                  <a:gd name="connsiteX170" fmla="*/ 842308 w 1082998"/>
                  <a:gd name="connsiteY170" fmla="*/ 99180 h 941376"/>
                  <a:gd name="connsiteX171" fmla="*/ 840867 w 1082998"/>
                  <a:gd name="connsiteY171" fmla="*/ 96410 h 941376"/>
                  <a:gd name="connsiteX172" fmla="*/ 840867 w 1082998"/>
                  <a:gd name="connsiteY172" fmla="*/ 94525 h 941376"/>
                  <a:gd name="connsiteX173" fmla="*/ 841421 w 1082998"/>
                  <a:gd name="connsiteY173" fmla="*/ 92863 h 941376"/>
                  <a:gd name="connsiteX174" fmla="*/ 841753 w 1082998"/>
                  <a:gd name="connsiteY174" fmla="*/ 91090 h 941376"/>
                  <a:gd name="connsiteX175" fmla="*/ 841310 w 1082998"/>
                  <a:gd name="connsiteY175" fmla="*/ 88541 h 941376"/>
                  <a:gd name="connsiteX176" fmla="*/ 840423 w 1082998"/>
                  <a:gd name="connsiteY176" fmla="*/ 87212 h 941376"/>
                  <a:gd name="connsiteX177" fmla="*/ 839205 w 1082998"/>
                  <a:gd name="connsiteY177" fmla="*/ 86325 h 941376"/>
                  <a:gd name="connsiteX178" fmla="*/ 829232 w 1082998"/>
                  <a:gd name="connsiteY178" fmla="*/ 81338 h 941376"/>
                  <a:gd name="connsiteX179" fmla="*/ 827901 w 1082998"/>
                  <a:gd name="connsiteY179" fmla="*/ 79676 h 941376"/>
                  <a:gd name="connsiteX180" fmla="*/ 828123 w 1082998"/>
                  <a:gd name="connsiteY180" fmla="*/ 77903 h 941376"/>
                  <a:gd name="connsiteX181" fmla="*/ 828899 w 1082998"/>
                  <a:gd name="connsiteY181" fmla="*/ 76352 h 941376"/>
                  <a:gd name="connsiteX182" fmla="*/ 828788 w 1082998"/>
                  <a:gd name="connsiteY182" fmla="*/ 74579 h 941376"/>
                  <a:gd name="connsiteX183" fmla="*/ 827791 w 1082998"/>
                  <a:gd name="connsiteY183" fmla="*/ 73471 h 941376"/>
                  <a:gd name="connsiteX184" fmla="*/ 805406 w 1082998"/>
                  <a:gd name="connsiteY184" fmla="*/ 65935 h 941376"/>
                  <a:gd name="connsiteX185" fmla="*/ 803190 w 1082998"/>
                  <a:gd name="connsiteY185" fmla="*/ 64495 h 941376"/>
                  <a:gd name="connsiteX186" fmla="*/ 799422 w 1082998"/>
                  <a:gd name="connsiteY186" fmla="*/ 61059 h 941376"/>
                  <a:gd name="connsiteX187" fmla="*/ 797427 w 1082998"/>
                  <a:gd name="connsiteY187" fmla="*/ 60395 h 941376"/>
                  <a:gd name="connsiteX188" fmla="*/ 794767 w 1082998"/>
                  <a:gd name="connsiteY188" fmla="*/ 61724 h 941376"/>
                  <a:gd name="connsiteX189" fmla="*/ 789670 w 1082998"/>
                  <a:gd name="connsiteY189" fmla="*/ 66711 h 941376"/>
                  <a:gd name="connsiteX190" fmla="*/ 786789 w 1082998"/>
                  <a:gd name="connsiteY190" fmla="*/ 67708 h 941376"/>
                  <a:gd name="connsiteX191" fmla="*/ 773380 w 1082998"/>
                  <a:gd name="connsiteY191" fmla="*/ 62722 h 941376"/>
                  <a:gd name="connsiteX192" fmla="*/ 768726 w 1082998"/>
                  <a:gd name="connsiteY192" fmla="*/ 62389 h 941376"/>
                  <a:gd name="connsiteX193" fmla="*/ 764293 w 1082998"/>
                  <a:gd name="connsiteY193" fmla="*/ 63386 h 941376"/>
                  <a:gd name="connsiteX194" fmla="*/ 759861 w 1082998"/>
                  <a:gd name="connsiteY194" fmla="*/ 65935 h 941376"/>
                  <a:gd name="connsiteX195" fmla="*/ 757091 w 1082998"/>
                  <a:gd name="connsiteY195" fmla="*/ 69592 h 941376"/>
                  <a:gd name="connsiteX196" fmla="*/ 752658 w 1082998"/>
                  <a:gd name="connsiteY196" fmla="*/ 77903 h 941376"/>
                  <a:gd name="connsiteX197" fmla="*/ 749776 w 1082998"/>
                  <a:gd name="connsiteY197" fmla="*/ 79344 h 941376"/>
                  <a:gd name="connsiteX198" fmla="*/ 741909 w 1082998"/>
                  <a:gd name="connsiteY198" fmla="*/ 77349 h 941376"/>
                  <a:gd name="connsiteX199" fmla="*/ 738917 w 1082998"/>
                  <a:gd name="connsiteY199" fmla="*/ 78014 h 941376"/>
                  <a:gd name="connsiteX200" fmla="*/ 727724 w 1082998"/>
                  <a:gd name="connsiteY200" fmla="*/ 84552 h 941376"/>
                  <a:gd name="connsiteX201" fmla="*/ 718970 w 1082998"/>
                  <a:gd name="connsiteY201" fmla="*/ 95080 h 941376"/>
                  <a:gd name="connsiteX202" fmla="*/ 715867 w 1082998"/>
                  <a:gd name="connsiteY202" fmla="*/ 95966 h 941376"/>
                  <a:gd name="connsiteX203" fmla="*/ 713651 w 1082998"/>
                  <a:gd name="connsiteY203" fmla="*/ 94747 h 941376"/>
                  <a:gd name="connsiteX204" fmla="*/ 708221 w 1082998"/>
                  <a:gd name="connsiteY204" fmla="*/ 86658 h 941376"/>
                  <a:gd name="connsiteX205" fmla="*/ 702569 w 1082998"/>
                  <a:gd name="connsiteY205" fmla="*/ 81893 h 941376"/>
                  <a:gd name="connsiteX206" fmla="*/ 701128 w 1082998"/>
                  <a:gd name="connsiteY206" fmla="*/ 78900 h 941376"/>
                  <a:gd name="connsiteX207" fmla="*/ 700242 w 1082998"/>
                  <a:gd name="connsiteY207" fmla="*/ 74689 h 941376"/>
                  <a:gd name="connsiteX208" fmla="*/ 700796 w 1082998"/>
                  <a:gd name="connsiteY208" fmla="*/ 71587 h 941376"/>
                  <a:gd name="connsiteX209" fmla="*/ 703456 w 1082998"/>
                  <a:gd name="connsiteY209" fmla="*/ 64827 h 941376"/>
                  <a:gd name="connsiteX210" fmla="*/ 703899 w 1082998"/>
                  <a:gd name="connsiteY210" fmla="*/ 62722 h 941376"/>
                  <a:gd name="connsiteX211" fmla="*/ 704453 w 1082998"/>
                  <a:gd name="connsiteY211" fmla="*/ 57735 h 941376"/>
                  <a:gd name="connsiteX212" fmla="*/ 704896 w 1082998"/>
                  <a:gd name="connsiteY212" fmla="*/ 55962 h 941376"/>
                  <a:gd name="connsiteX213" fmla="*/ 705783 w 1082998"/>
                  <a:gd name="connsiteY213" fmla="*/ 54299 h 941376"/>
                  <a:gd name="connsiteX214" fmla="*/ 706669 w 1082998"/>
                  <a:gd name="connsiteY214" fmla="*/ 53635 h 941376"/>
                  <a:gd name="connsiteX215" fmla="*/ 707556 w 1082998"/>
                  <a:gd name="connsiteY215" fmla="*/ 53192 h 941376"/>
                  <a:gd name="connsiteX216" fmla="*/ 708664 w 1082998"/>
                  <a:gd name="connsiteY216" fmla="*/ 52416 h 941376"/>
                  <a:gd name="connsiteX217" fmla="*/ 709550 w 1082998"/>
                  <a:gd name="connsiteY217" fmla="*/ 51972 h 941376"/>
                  <a:gd name="connsiteX218" fmla="*/ 710548 w 1082998"/>
                  <a:gd name="connsiteY218" fmla="*/ 52083 h 941376"/>
                  <a:gd name="connsiteX219" fmla="*/ 711324 w 1082998"/>
                  <a:gd name="connsiteY219" fmla="*/ 51862 h 941376"/>
                  <a:gd name="connsiteX220" fmla="*/ 711767 w 1082998"/>
                  <a:gd name="connsiteY220" fmla="*/ 50532 h 941376"/>
                  <a:gd name="connsiteX221" fmla="*/ 711324 w 1082998"/>
                  <a:gd name="connsiteY221" fmla="*/ 48981 h 941376"/>
                  <a:gd name="connsiteX222" fmla="*/ 710215 w 1082998"/>
                  <a:gd name="connsiteY222" fmla="*/ 47097 h 941376"/>
                  <a:gd name="connsiteX223" fmla="*/ 708221 w 1082998"/>
                  <a:gd name="connsiteY223" fmla="*/ 44326 h 941376"/>
                  <a:gd name="connsiteX224" fmla="*/ 706226 w 1082998"/>
                  <a:gd name="connsiteY224" fmla="*/ 42332 h 941376"/>
                  <a:gd name="connsiteX225" fmla="*/ 704121 w 1082998"/>
                  <a:gd name="connsiteY225" fmla="*/ 41112 h 941376"/>
                  <a:gd name="connsiteX226" fmla="*/ 686722 w 1082998"/>
                  <a:gd name="connsiteY226" fmla="*/ 36126 h 941376"/>
                  <a:gd name="connsiteX227" fmla="*/ 683176 w 1082998"/>
                  <a:gd name="connsiteY227" fmla="*/ 33356 h 941376"/>
                  <a:gd name="connsiteX228" fmla="*/ 677857 w 1082998"/>
                  <a:gd name="connsiteY228" fmla="*/ 29366 h 941376"/>
                  <a:gd name="connsiteX229" fmla="*/ 671430 w 1082998"/>
                  <a:gd name="connsiteY229" fmla="*/ 27039 h 941376"/>
                  <a:gd name="connsiteX230" fmla="*/ 664781 w 1082998"/>
                  <a:gd name="connsiteY230" fmla="*/ 26928 h 941376"/>
                  <a:gd name="connsiteX231" fmla="*/ 659130 w 1082998"/>
                  <a:gd name="connsiteY231" fmla="*/ 29034 h 941376"/>
                  <a:gd name="connsiteX232" fmla="*/ 652592 w 1082998"/>
                  <a:gd name="connsiteY232" fmla="*/ 33356 h 941376"/>
                  <a:gd name="connsiteX233" fmla="*/ 652592 w 1082998"/>
                  <a:gd name="connsiteY233" fmla="*/ 33356 h 941376"/>
                  <a:gd name="connsiteX234" fmla="*/ 652481 w 1082998"/>
                  <a:gd name="connsiteY234" fmla="*/ 33356 h 941376"/>
                  <a:gd name="connsiteX235" fmla="*/ 652481 w 1082998"/>
                  <a:gd name="connsiteY235" fmla="*/ 33356 h 941376"/>
                  <a:gd name="connsiteX236" fmla="*/ 645499 w 1082998"/>
                  <a:gd name="connsiteY236" fmla="*/ 36569 h 941376"/>
                  <a:gd name="connsiteX237" fmla="*/ 642396 w 1082998"/>
                  <a:gd name="connsiteY237" fmla="*/ 39672 h 941376"/>
                  <a:gd name="connsiteX238" fmla="*/ 642175 w 1082998"/>
                  <a:gd name="connsiteY238" fmla="*/ 44326 h 941376"/>
                  <a:gd name="connsiteX239" fmla="*/ 639737 w 1082998"/>
                  <a:gd name="connsiteY239" fmla="*/ 44991 h 941376"/>
                  <a:gd name="connsiteX240" fmla="*/ 630983 w 1082998"/>
                  <a:gd name="connsiteY240" fmla="*/ 42553 h 941376"/>
                  <a:gd name="connsiteX241" fmla="*/ 628101 w 1082998"/>
                  <a:gd name="connsiteY241" fmla="*/ 39894 h 941376"/>
                  <a:gd name="connsiteX242" fmla="*/ 626883 w 1082998"/>
                  <a:gd name="connsiteY242" fmla="*/ 35793 h 941376"/>
                  <a:gd name="connsiteX243" fmla="*/ 626218 w 1082998"/>
                  <a:gd name="connsiteY243" fmla="*/ 31029 h 941376"/>
                  <a:gd name="connsiteX244" fmla="*/ 625109 w 1082998"/>
                  <a:gd name="connsiteY244" fmla="*/ 26263 h 941376"/>
                  <a:gd name="connsiteX245" fmla="*/ 624112 w 1082998"/>
                  <a:gd name="connsiteY245" fmla="*/ 24158 h 941376"/>
                  <a:gd name="connsiteX246" fmla="*/ 620233 w 1082998"/>
                  <a:gd name="connsiteY246" fmla="*/ 18506 h 941376"/>
                  <a:gd name="connsiteX247" fmla="*/ 618350 w 1082998"/>
                  <a:gd name="connsiteY247" fmla="*/ 14960 h 941376"/>
                  <a:gd name="connsiteX248" fmla="*/ 617352 w 1082998"/>
                  <a:gd name="connsiteY248" fmla="*/ 13852 h 941376"/>
                  <a:gd name="connsiteX249" fmla="*/ 615357 w 1082998"/>
                  <a:gd name="connsiteY249" fmla="*/ 13076 h 941376"/>
                  <a:gd name="connsiteX250" fmla="*/ 608931 w 1082998"/>
                  <a:gd name="connsiteY250" fmla="*/ 11968 h 941376"/>
                  <a:gd name="connsiteX251" fmla="*/ 592197 w 1082998"/>
                  <a:gd name="connsiteY251" fmla="*/ 13852 h 941376"/>
                  <a:gd name="connsiteX252" fmla="*/ 589538 w 1082998"/>
                  <a:gd name="connsiteY252" fmla="*/ 15736 h 941376"/>
                  <a:gd name="connsiteX253" fmla="*/ 585770 w 1082998"/>
                  <a:gd name="connsiteY253" fmla="*/ 21609 h 941376"/>
                  <a:gd name="connsiteX254" fmla="*/ 583221 w 1082998"/>
                  <a:gd name="connsiteY254" fmla="*/ 23160 h 941376"/>
                  <a:gd name="connsiteX255" fmla="*/ 580894 w 1082998"/>
                  <a:gd name="connsiteY255" fmla="*/ 22385 h 941376"/>
                  <a:gd name="connsiteX256" fmla="*/ 578567 w 1082998"/>
                  <a:gd name="connsiteY256" fmla="*/ 19947 h 941376"/>
                  <a:gd name="connsiteX257" fmla="*/ 575021 w 1082998"/>
                  <a:gd name="connsiteY257" fmla="*/ 15071 h 941376"/>
                  <a:gd name="connsiteX258" fmla="*/ 567153 w 1082998"/>
                  <a:gd name="connsiteY258" fmla="*/ 6427 h 941376"/>
                  <a:gd name="connsiteX259" fmla="*/ 564826 w 1082998"/>
                  <a:gd name="connsiteY259" fmla="*/ 2881 h 941376"/>
                  <a:gd name="connsiteX260" fmla="*/ 560615 w 1082998"/>
                  <a:gd name="connsiteY260" fmla="*/ 0 h 941376"/>
                  <a:gd name="connsiteX261" fmla="*/ 555739 w 1082998"/>
                  <a:gd name="connsiteY261" fmla="*/ 1884 h 941376"/>
                  <a:gd name="connsiteX262" fmla="*/ 553744 w 1082998"/>
                  <a:gd name="connsiteY262" fmla="*/ 3214 h 941376"/>
                  <a:gd name="connsiteX263" fmla="*/ 550642 w 1082998"/>
                  <a:gd name="connsiteY263" fmla="*/ 5541 h 941376"/>
                  <a:gd name="connsiteX264" fmla="*/ 545877 w 1082998"/>
                  <a:gd name="connsiteY264" fmla="*/ 7868 h 941376"/>
                  <a:gd name="connsiteX265" fmla="*/ 541112 w 1082998"/>
                  <a:gd name="connsiteY265" fmla="*/ 8865 h 941376"/>
                  <a:gd name="connsiteX266" fmla="*/ 539781 w 1082998"/>
                  <a:gd name="connsiteY266" fmla="*/ 9641 h 941376"/>
                  <a:gd name="connsiteX267" fmla="*/ 538008 w 1082998"/>
                  <a:gd name="connsiteY267" fmla="*/ 11414 h 941376"/>
                  <a:gd name="connsiteX268" fmla="*/ 536790 w 1082998"/>
                  <a:gd name="connsiteY268" fmla="*/ 13630 h 941376"/>
                  <a:gd name="connsiteX269" fmla="*/ 535792 w 1082998"/>
                  <a:gd name="connsiteY269" fmla="*/ 16179 h 941376"/>
                  <a:gd name="connsiteX270" fmla="*/ 534462 w 1082998"/>
                  <a:gd name="connsiteY270" fmla="*/ 18839 h 941376"/>
                  <a:gd name="connsiteX271" fmla="*/ 526705 w 1082998"/>
                  <a:gd name="connsiteY271" fmla="*/ 24823 h 941376"/>
                  <a:gd name="connsiteX272" fmla="*/ 523159 w 1082998"/>
                  <a:gd name="connsiteY272" fmla="*/ 28480 h 941376"/>
                  <a:gd name="connsiteX273" fmla="*/ 522716 w 1082998"/>
                  <a:gd name="connsiteY273" fmla="*/ 33356 h 941376"/>
                  <a:gd name="connsiteX274" fmla="*/ 519059 w 1082998"/>
                  <a:gd name="connsiteY274" fmla="*/ 39894 h 941376"/>
                  <a:gd name="connsiteX275" fmla="*/ 507756 w 1082998"/>
                  <a:gd name="connsiteY275" fmla="*/ 47318 h 941376"/>
                  <a:gd name="connsiteX276" fmla="*/ 504653 w 1082998"/>
                  <a:gd name="connsiteY276" fmla="*/ 56294 h 941376"/>
                  <a:gd name="connsiteX277" fmla="*/ 503766 w 1082998"/>
                  <a:gd name="connsiteY277" fmla="*/ 65935 h 941376"/>
                  <a:gd name="connsiteX278" fmla="*/ 502880 w 1082998"/>
                  <a:gd name="connsiteY278" fmla="*/ 70146 h 941376"/>
                  <a:gd name="connsiteX279" fmla="*/ 501883 w 1082998"/>
                  <a:gd name="connsiteY279" fmla="*/ 73249 h 941376"/>
                  <a:gd name="connsiteX280" fmla="*/ 498669 w 1082998"/>
                  <a:gd name="connsiteY280" fmla="*/ 73692 h 941376"/>
                  <a:gd name="connsiteX281" fmla="*/ 484374 w 1082998"/>
                  <a:gd name="connsiteY281" fmla="*/ 72362 h 941376"/>
                  <a:gd name="connsiteX282" fmla="*/ 480606 w 1082998"/>
                  <a:gd name="connsiteY282" fmla="*/ 71254 h 941376"/>
                  <a:gd name="connsiteX283" fmla="*/ 477060 w 1082998"/>
                  <a:gd name="connsiteY283" fmla="*/ 69149 h 941376"/>
                  <a:gd name="connsiteX284" fmla="*/ 474290 w 1082998"/>
                  <a:gd name="connsiteY284" fmla="*/ 65824 h 941376"/>
                  <a:gd name="connsiteX285" fmla="*/ 471962 w 1082998"/>
                  <a:gd name="connsiteY285" fmla="*/ 68595 h 941376"/>
                  <a:gd name="connsiteX286" fmla="*/ 466643 w 1082998"/>
                  <a:gd name="connsiteY286" fmla="*/ 73803 h 941376"/>
                  <a:gd name="connsiteX287" fmla="*/ 464427 w 1082998"/>
                  <a:gd name="connsiteY287" fmla="*/ 74689 h 941376"/>
                  <a:gd name="connsiteX288" fmla="*/ 461324 w 1082998"/>
                  <a:gd name="connsiteY288" fmla="*/ 72917 h 941376"/>
                  <a:gd name="connsiteX289" fmla="*/ 454232 w 1082998"/>
                  <a:gd name="connsiteY289" fmla="*/ 66933 h 941376"/>
                  <a:gd name="connsiteX290" fmla="*/ 451794 w 1082998"/>
                  <a:gd name="connsiteY290" fmla="*/ 65603 h 941376"/>
                  <a:gd name="connsiteX291" fmla="*/ 447251 w 1082998"/>
                  <a:gd name="connsiteY291" fmla="*/ 64827 h 941376"/>
                  <a:gd name="connsiteX292" fmla="*/ 432512 w 1082998"/>
                  <a:gd name="connsiteY292" fmla="*/ 66711 h 941376"/>
                  <a:gd name="connsiteX293" fmla="*/ 432291 w 1082998"/>
                  <a:gd name="connsiteY293" fmla="*/ 66822 h 941376"/>
                  <a:gd name="connsiteX294" fmla="*/ 429853 w 1082998"/>
                  <a:gd name="connsiteY294" fmla="*/ 68373 h 941376"/>
                  <a:gd name="connsiteX295" fmla="*/ 423315 w 1082998"/>
                  <a:gd name="connsiteY295" fmla="*/ 76352 h 941376"/>
                  <a:gd name="connsiteX296" fmla="*/ 416776 w 1082998"/>
                  <a:gd name="connsiteY296" fmla="*/ 88320 h 941376"/>
                  <a:gd name="connsiteX297" fmla="*/ 414560 w 1082998"/>
                  <a:gd name="connsiteY297" fmla="*/ 90979 h 941376"/>
                  <a:gd name="connsiteX298" fmla="*/ 405473 w 1082998"/>
                  <a:gd name="connsiteY298" fmla="*/ 95634 h 941376"/>
                  <a:gd name="connsiteX299" fmla="*/ 402924 w 1082998"/>
                  <a:gd name="connsiteY299" fmla="*/ 95855 h 941376"/>
                  <a:gd name="connsiteX300" fmla="*/ 396941 w 1082998"/>
                  <a:gd name="connsiteY300" fmla="*/ 93417 h 941376"/>
                  <a:gd name="connsiteX301" fmla="*/ 393838 w 1082998"/>
                  <a:gd name="connsiteY301" fmla="*/ 93085 h 941376"/>
                  <a:gd name="connsiteX302" fmla="*/ 391067 w 1082998"/>
                  <a:gd name="connsiteY302" fmla="*/ 94636 h 941376"/>
                  <a:gd name="connsiteX303" fmla="*/ 388740 w 1082998"/>
                  <a:gd name="connsiteY303" fmla="*/ 98847 h 941376"/>
                  <a:gd name="connsiteX304" fmla="*/ 389737 w 1082998"/>
                  <a:gd name="connsiteY304" fmla="*/ 103612 h 941376"/>
                  <a:gd name="connsiteX305" fmla="*/ 390180 w 1082998"/>
                  <a:gd name="connsiteY305" fmla="*/ 108932 h 941376"/>
                  <a:gd name="connsiteX306" fmla="*/ 389848 w 1082998"/>
                  <a:gd name="connsiteY306" fmla="*/ 114251 h 941376"/>
                  <a:gd name="connsiteX307" fmla="*/ 388851 w 1082998"/>
                  <a:gd name="connsiteY307" fmla="*/ 118683 h 941376"/>
                  <a:gd name="connsiteX308" fmla="*/ 386635 w 1082998"/>
                  <a:gd name="connsiteY308" fmla="*/ 122119 h 941376"/>
                  <a:gd name="connsiteX309" fmla="*/ 383865 w 1082998"/>
                  <a:gd name="connsiteY309" fmla="*/ 125332 h 941376"/>
                  <a:gd name="connsiteX310" fmla="*/ 381648 w 1082998"/>
                  <a:gd name="connsiteY310" fmla="*/ 128989 h 941376"/>
                  <a:gd name="connsiteX311" fmla="*/ 381094 w 1082998"/>
                  <a:gd name="connsiteY311" fmla="*/ 133865 h 941376"/>
                  <a:gd name="connsiteX312" fmla="*/ 383200 w 1082998"/>
                  <a:gd name="connsiteY312" fmla="*/ 137965 h 941376"/>
                  <a:gd name="connsiteX313" fmla="*/ 382867 w 1082998"/>
                  <a:gd name="connsiteY313" fmla="*/ 140292 h 941376"/>
                  <a:gd name="connsiteX314" fmla="*/ 378878 w 1082998"/>
                  <a:gd name="connsiteY314" fmla="*/ 144392 h 941376"/>
                  <a:gd name="connsiteX315" fmla="*/ 377880 w 1082998"/>
                  <a:gd name="connsiteY315" fmla="*/ 146609 h 941376"/>
                  <a:gd name="connsiteX316" fmla="*/ 376439 w 1082998"/>
                  <a:gd name="connsiteY316" fmla="*/ 154033 h 941376"/>
                  <a:gd name="connsiteX317" fmla="*/ 375553 w 1082998"/>
                  <a:gd name="connsiteY317" fmla="*/ 155917 h 941376"/>
                  <a:gd name="connsiteX318" fmla="*/ 372893 w 1082998"/>
                  <a:gd name="connsiteY318" fmla="*/ 160904 h 941376"/>
                  <a:gd name="connsiteX319" fmla="*/ 371785 w 1082998"/>
                  <a:gd name="connsiteY319" fmla="*/ 164672 h 941376"/>
                  <a:gd name="connsiteX320" fmla="*/ 372339 w 1082998"/>
                  <a:gd name="connsiteY320" fmla="*/ 166666 h 941376"/>
                  <a:gd name="connsiteX321" fmla="*/ 374113 w 1082998"/>
                  <a:gd name="connsiteY321" fmla="*/ 167996 h 941376"/>
                  <a:gd name="connsiteX322" fmla="*/ 380872 w 1082998"/>
                  <a:gd name="connsiteY322" fmla="*/ 170434 h 941376"/>
                  <a:gd name="connsiteX323" fmla="*/ 382756 w 1082998"/>
                  <a:gd name="connsiteY323" fmla="*/ 170545 h 941376"/>
                  <a:gd name="connsiteX324" fmla="*/ 389627 w 1082998"/>
                  <a:gd name="connsiteY324" fmla="*/ 168772 h 941376"/>
                  <a:gd name="connsiteX325" fmla="*/ 408465 w 1082998"/>
                  <a:gd name="connsiteY325" fmla="*/ 172096 h 941376"/>
                  <a:gd name="connsiteX326" fmla="*/ 411014 w 1082998"/>
                  <a:gd name="connsiteY326" fmla="*/ 174091 h 941376"/>
                  <a:gd name="connsiteX327" fmla="*/ 412011 w 1082998"/>
                  <a:gd name="connsiteY327" fmla="*/ 177416 h 941376"/>
                  <a:gd name="connsiteX328" fmla="*/ 410793 w 1082998"/>
                  <a:gd name="connsiteY328" fmla="*/ 180629 h 941376"/>
                  <a:gd name="connsiteX329" fmla="*/ 408022 w 1082998"/>
                  <a:gd name="connsiteY329" fmla="*/ 182624 h 941376"/>
                  <a:gd name="connsiteX330" fmla="*/ 405141 w 1082998"/>
                  <a:gd name="connsiteY330" fmla="*/ 183400 h 941376"/>
                  <a:gd name="connsiteX331" fmla="*/ 400819 w 1082998"/>
                  <a:gd name="connsiteY331" fmla="*/ 184618 h 941376"/>
                  <a:gd name="connsiteX332" fmla="*/ 399046 w 1082998"/>
                  <a:gd name="connsiteY332" fmla="*/ 185616 h 941376"/>
                  <a:gd name="connsiteX333" fmla="*/ 395721 w 1082998"/>
                  <a:gd name="connsiteY333" fmla="*/ 188940 h 941376"/>
                  <a:gd name="connsiteX334" fmla="*/ 393948 w 1082998"/>
                  <a:gd name="connsiteY334" fmla="*/ 191378 h 941376"/>
                  <a:gd name="connsiteX335" fmla="*/ 393173 w 1082998"/>
                  <a:gd name="connsiteY335" fmla="*/ 193484 h 941376"/>
                  <a:gd name="connsiteX336" fmla="*/ 392397 w 1082998"/>
                  <a:gd name="connsiteY336" fmla="*/ 199024 h 941376"/>
                  <a:gd name="connsiteX337" fmla="*/ 391178 w 1082998"/>
                  <a:gd name="connsiteY337" fmla="*/ 204676 h 941376"/>
                  <a:gd name="connsiteX338" fmla="*/ 389405 w 1082998"/>
                  <a:gd name="connsiteY338" fmla="*/ 207557 h 941376"/>
                  <a:gd name="connsiteX339" fmla="*/ 386967 w 1082998"/>
                  <a:gd name="connsiteY339" fmla="*/ 208111 h 941376"/>
                  <a:gd name="connsiteX340" fmla="*/ 374999 w 1082998"/>
                  <a:gd name="connsiteY340" fmla="*/ 202681 h 941376"/>
                  <a:gd name="connsiteX341" fmla="*/ 373337 w 1082998"/>
                  <a:gd name="connsiteY341" fmla="*/ 202903 h 941376"/>
                  <a:gd name="connsiteX342" fmla="*/ 372339 w 1082998"/>
                  <a:gd name="connsiteY342" fmla="*/ 203900 h 941376"/>
                  <a:gd name="connsiteX343" fmla="*/ 371674 w 1082998"/>
                  <a:gd name="connsiteY343" fmla="*/ 205008 h 941376"/>
                  <a:gd name="connsiteX344" fmla="*/ 371010 w 1082998"/>
                  <a:gd name="connsiteY344" fmla="*/ 205784 h 941376"/>
                  <a:gd name="connsiteX345" fmla="*/ 369902 w 1082998"/>
                  <a:gd name="connsiteY345" fmla="*/ 206117 h 941376"/>
                  <a:gd name="connsiteX346" fmla="*/ 368904 w 1082998"/>
                  <a:gd name="connsiteY346" fmla="*/ 206117 h 941376"/>
                  <a:gd name="connsiteX347" fmla="*/ 356382 w 1082998"/>
                  <a:gd name="connsiteY347" fmla="*/ 202903 h 941376"/>
                  <a:gd name="connsiteX348" fmla="*/ 351285 w 1082998"/>
                  <a:gd name="connsiteY348" fmla="*/ 203790 h 941376"/>
                  <a:gd name="connsiteX349" fmla="*/ 347739 w 1082998"/>
                  <a:gd name="connsiteY349" fmla="*/ 209441 h 941376"/>
                  <a:gd name="connsiteX350" fmla="*/ 347406 w 1082998"/>
                  <a:gd name="connsiteY350" fmla="*/ 211657 h 941376"/>
                  <a:gd name="connsiteX351" fmla="*/ 347517 w 1082998"/>
                  <a:gd name="connsiteY351" fmla="*/ 216533 h 941376"/>
                  <a:gd name="connsiteX352" fmla="*/ 347295 w 1082998"/>
                  <a:gd name="connsiteY352" fmla="*/ 218971 h 941376"/>
                  <a:gd name="connsiteX353" fmla="*/ 346741 w 1082998"/>
                  <a:gd name="connsiteY353" fmla="*/ 220633 h 941376"/>
                  <a:gd name="connsiteX354" fmla="*/ 342641 w 1082998"/>
                  <a:gd name="connsiteY354" fmla="*/ 229720 h 941376"/>
                  <a:gd name="connsiteX355" fmla="*/ 340646 w 1082998"/>
                  <a:gd name="connsiteY355" fmla="*/ 232823 h 941376"/>
                  <a:gd name="connsiteX356" fmla="*/ 338763 w 1082998"/>
                  <a:gd name="connsiteY356" fmla="*/ 235705 h 941376"/>
                  <a:gd name="connsiteX357" fmla="*/ 336989 w 1082998"/>
                  <a:gd name="connsiteY357" fmla="*/ 237588 h 941376"/>
                  <a:gd name="connsiteX358" fmla="*/ 332889 w 1082998"/>
                  <a:gd name="connsiteY358" fmla="*/ 239915 h 941376"/>
                  <a:gd name="connsiteX359" fmla="*/ 319148 w 1082998"/>
                  <a:gd name="connsiteY359" fmla="*/ 242797 h 941376"/>
                  <a:gd name="connsiteX360" fmla="*/ 317043 w 1082998"/>
                  <a:gd name="connsiteY360" fmla="*/ 242686 h 941376"/>
                  <a:gd name="connsiteX361" fmla="*/ 312942 w 1082998"/>
                  <a:gd name="connsiteY361" fmla="*/ 241799 h 941376"/>
                  <a:gd name="connsiteX362" fmla="*/ 310837 w 1082998"/>
                  <a:gd name="connsiteY362" fmla="*/ 241688 h 941376"/>
                  <a:gd name="connsiteX363" fmla="*/ 306626 w 1082998"/>
                  <a:gd name="connsiteY363" fmla="*/ 243572 h 941376"/>
                  <a:gd name="connsiteX364" fmla="*/ 305296 w 1082998"/>
                  <a:gd name="connsiteY364" fmla="*/ 244681 h 941376"/>
                  <a:gd name="connsiteX365" fmla="*/ 304853 w 1082998"/>
                  <a:gd name="connsiteY365" fmla="*/ 246121 h 941376"/>
                  <a:gd name="connsiteX366" fmla="*/ 304631 w 1082998"/>
                  <a:gd name="connsiteY366" fmla="*/ 247894 h 941376"/>
                  <a:gd name="connsiteX367" fmla="*/ 303966 w 1082998"/>
                  <a:gd name="connsiteY367" fmla="*/ 249889 h 941376"/>
                  <a:gd name="connsiteX368" fmla="*/ 301528 w 1082998"/>
                  <a:gd name="connsiteY368" fmla="*/ 252770 h 941376"/>
                  <a:gd name="connsiteX369" fmla="*/ 298869 w 1082998"/>
                  <a:gd name="connsiteY369" fmla="*/ 254764 h 941376"/>
                  <a:gd name="connsiteX370" fmla="*/ 296652 w 1082998"/>
                  <a:gd name="connsiteY370" fmla="*/ 257092 h 941376"/>
                  <a:gd name="connsiteX371" fmla="*/ 295433 w 1082998"/>
                  <a:gd name="connsiteY371" fmla="*/ 260859 h 941376"/>
                  <a:gd name="connsiteX372" fmla="*/ 295655 w 1082998"/>
                  <a:gd name="connsiteY372" fmla="*/ 262522 h 941376"/>
                  <a:gd name="connsiteX373" fmla="*/ 296652 w 1082998"/>
                  <a:gd name="connsiteY373" fmla="*/ 266511 h 941376"/>
                  <a:gd name="connsiteX374" fmla="*/ 296652 w 1082998"/>
                  <a:gd name="connsiteY374" fmla="*/ 268062 h 941376"/>
                  <a:gd name="connsiteX375" fmla="*/ 296209 w 1082998"/>
                  <a:gd name="connsiteY375" fmla="*/ 269725 h 941376"/>
                  <a:gd name="connsiteX376" fmla="*/ 295655 w 1082998"/>
                  <a:gd name="connsiteY376" fmla="*/ 270168 h 941376"/>
                  <a:gd name="connsiteX377" fmla="*/ 294880 w 1082998"/>
                  <a:gd name="connsiteY377" fmla="*/ 270168 h 941376"/>
                  <a:gd name="connsiteX378" fmla="*/ 293772 w 1082998"/>
                  <a:gd name="connsiteY378" fmla="*/ 270722 h 941376"/>
                  <a:gd name="connsiteX379" fmla="*/ 291222 w 1082998"/>
                  <a:gd name="connsiteY379" fmla="*/ 272938 h 941376"/>
                  <a:gd name="connsiteX380" fmla="*/ 290004 w 1082998"/>
                  <a:gd name="connsiteY380" fmla="*/ 274711 h 941376"/>
                  <a:gd name="connsiteX381" fmla="*/ 289672 w 1082998"/>
                  <a:gd name="connsiteY381" fmla="*/ 277371 h 941376"/>
                  <a:gd name="connsiteX382" fmla="*/ 290115 w 1082998"/>
                  <a:gd name="connsiteY382" fmla="*/ 287344 h 941376"/>
                  <a:gd name="connsiteX383" fmla="*/ 289893 w 1082998"/>
                  <a:gd name="connsiteY383" fmla="*/ 289339 h 941376"/>
                  <a:gd name="connsiteX384" fmla="*/ 289450 w 1082998"/>
                  <a:gd name="connsiteY384" fmla="*/ 291445 h 941376"/>
                  <a:gd name="connsiteX385" fmla="*/ 288896 w 1082998"/>
                  <a:gd name="connsiteY385" fmla="*/ 293217 h 941376"/>
                  <a:gd name="connsiteX386" fmla="*/ 288341 w 1082998"/>
                  <a:gd name="connsiteY386" fmla="*/ 295212 h 941376"/>
                  <a:gd name="connsiteX387" fmla="*/ 288231 w 1082998"/>
                  <a:gd name="connsiteY387" fmla="*/ 297650 h 941376"/>
                  <a:gd name="connsiteX388" fmla="*/ 289007 w 1082998"/>
                  <a:gd name="connsiteY388" fmla="*/ 301529 h 941376"/>
                  <a:gd name="connsiteX389" fmla="*/ 291777 w 1082998"/>
                  <a:gd name="connsiteY389" fmla="*/ 308399 h 941376"/>
                  <a:gd name="connsiteX390" fmla="*/ 292442 w 1082998"/>
                  <a:gd name="connsiteY390" fmla="*/ 312167 h 941376"/>
                  <a:gd name="connsiteX391" fmla="*/ 291887 w 1082998"/>
                  <a:gd name="connsiteY391" fmla="*/ 316046 h 941376"/>
                  <a:gd name="connsiteX392" fmla="*/ 290336 w 1082998"/>
                  <a:gd name="connsiteY392" fmla="*/ 319148 h 941376"/>
                  <a:gd name="connsiteX393" fmla="*/ 288120 w 1082998"/>
                  <a:gd name="connsiteY393" fmla="*/ 321365 h 941376"/>
                  <a:gd name="connsiteX394" fmla="*/ 281139 w 1082998"/>
                  <a:gd name="connsiteY394" fmla="*/ 325465 h 941376"/>
                  <a:gd name="connsiteX395" fmla="*/ 279476 w 1082998"/>
                  <a:gd name="connsiteY395" fmla="*/ 327792 h 941376"/>
                  <a:gd name="connsiteX396" fmla="*/ 278257 w 1082998"/>
                  <a:gd name="connsiteY396" fmla="*/ 331781 h 941376"/>
                  <a:gd name="connsiteX397" fmla="*/ 277703 w 1082998"/>
                  <a:gd name="connsiteY397" fmla="*/ 336879 h 941376"/>
                  <a:gd name="connsiteX398" fmla="*/ 277814 w 1082998"/>
                  <a:gd name="connsiteY398" fmla="*/ 340868 h 941376"/>
                  <a:gd name="connsiteX399" fmla="*/ 277371 w 1082998"/>
                  <a:gd name="connsiteY399" fmla="*/ 344636 h 941376"/>
                  <a:gd name="connsiteX400" fmla="*/ 275376 w 1082998"/>
                  <a:gd name="connsiteY400" fmla="*/ 348847 h 941376"/>
                  <a:gd name="connsiteX401" fmla="*/ 270168 w 1082998"/>
                  <a:gd name="connsiteY401" fmla="*/ 355163 h 941376"/>
                  <a:gd name="connsiteX402" fmla="*/ 268062 w 1082998"/>
                  <a:gd name="connsiteY402" fmla="*/ 359374 h 941376"/>
                  <a:gd name="connsiteX403" fmla="*/ 267841 w 1082998"/>
                  <a:gd name="connsiteY403" fmla="*/ 364250 h 941376"/>
                  <a:gd name="connsiteX404" fmla="*/ 269392 w 1082998"/>
                  <a:gd name="connsiteY404" fmla="*/ 366688 h 941376"/>
                  <a:gd name="connsiteX405" fmla="*/ 271830 w 1082998"/>
                  <a:gd name="connsiteY405" fmla="*/ 367685 h 941376"/>
                  <a:gd name="connsiteX406" fmla="*/ 276817 w 1082998"/>
                  <a:gd name="connsiteY406" fmla="*/ 367353 h 941376"/>
                  <a:gd name="connsiteX407" fmla="*/ 283576 w 1082998"/>
                  <a:gd name="connsiteY407" fmla="*/ 363807 h 941376"/>
                  <a:gd name="connsiteX408" fmla="*/ 285239 w 1082998"/>
                  <a:gd name="connsiteY408" fmla="*/ 363364 h 941376"/>
                  <a:gd name="connsiteX409" fmla="*/ 286790 w 1082998"/>
                  <a:gd name="connsiteY409" fmla="*/ 364250 h 941376"/>
                  <a:gd name="connsiteX410" fmla="*/ 287455 w 1082998"/>
                  <a:gd name="connsiteY410" fmla="*/ 365802 h 941376"/>
                  <a:gd name="connsiteX411" fmla="*/ 287787 w 1082998"/>
                  <a:gd name="connsiteY411" fmla="*/ 367685 h 941376"/>
                  <a:gd name="connsiteX412" fmla="*/ 289007 w 1082998"/>
                  <a:gd name="connsiteY412" fmla="*/ 371121 h 941376"/>
                  <a:gd name="connsiteX413" fmla="*/ 289450 w 1082998"/>
                  <a:gd name="connsiteY413" fmla="*/ 371896 h 941376"/>
                  <a:gd name="connsiteX414" fmla="*/ 289893 w 1082998"/>
                  <a:gd name="connsiteY414" fmla="*/ 372007 h 941376"/>
                  <a:gd name="connsiteX415" fmla="*/ 291222 w 1082998"/>
                  <a:gd name="connsiteY415" fmla="*/ 371564 h 941376"/>
                  <a:gd name="connsiteX416" fmla="*/ 291777 w 1082998"/>
                  <a:gd name="connsiteY416" fmla="*/ 371675 h 941376"/>
                  <a:gd name="connsiteX417" fmla="*/ 292885 w 1082998"/>
                  <a:gd name="connsiteY417" fmla="*/ 372894 h 941376"/>
                  <a:gd name="connsiteX418" fmla="*/ 293882 w 1082998"/>
                  <a:gd name="connsiteY418" fmla="*/ 374334 h 941376"/>
                  <a:gd name="connsiteX419" fmla="*/ 294769 w 1082998"/>
                  <a:gd name="connsiteY419" fmla="*/ 376107 h 941376"/>
                  <a:gd name="connsiteX420" fmla="*/ 295433 w 1082998"/>
                  <a:gd name="connsiteY420" fmla="*/ 378213 h 941376"/>
                  <a:gd name="connsiteX421" fmla="*/ 295987 w 1082998"/>
                  <a:gd name="connsiteY421" fmla="*/ 378878 h 941376"/>
                  <a:gd name="connsiteX422" fmla="*/ 296542 w 1082998"/>
                  <a:gd name="connsiteY422" fmla="*/ 379099 h 941376"/>
                  <a:gd name="connsiteX423" fmla="*/ 297096 w 1082998"/>
                  <a:gd name="connsiteY423" fmla="*/ 379432 h 941376"/>
                  <a:gd name="connsiteX424" fmla="*/ 297428 w 1082998"/>
                  <a:gd name="connsiteY424" fmla="*/ 380651 h 941376"/>
                  <a:gd name="connsiteX425" fmla="*/ 297096 w 1082998"/>
                  <a:gd name="connsiteY425" fmla="*/ 381537 h 941376"/>
                  <a:gd name="connsiteX426" fmla="*/ 295766 w 1082998"/>
                  <a:gd name="connsiteY426" fmla="*/ 383310 h 941376"/>
                  <a:gd name="connsiteX427" fmla="*/ 295433 w 1082998"/>
                  <a:gd name="connsiteY427" fmla="*/ 384197 h 941376"/>
                  <a:gd name="connsiteX428" fmla="*/ 295323 w 1082998"/>
                  <a:gd name="connsiteY428" fmla="*/ 393062 h 941376"/>
                  <a:gd name="connsiteX429" fmla="*/ 294437 w 1082998"/>
                  <a:gd name="connsiteY429" fmla="*/ 396054 h 941376"/>
                  <a:gd name="connsiteX430" fmla="*/ 291777 w 1082998"/>
                  <a:gd name="connsiteY430" fmla="*/ 398049 h 941376"/>
                  <a:gd name="connsiteX431" fmla="*/ 290447 w 1082998"/>
                  <a:gd name="connsiteY431" fmla="*/ 398270 h 941376"/>
                  <a:gd name="connsiteX432" fmla="*/ 286236 w 1082998"/>
                  <a:gd name="connsiteY432" fmla="*/ 397717 h 941376"/>
                  <a:gd name="connsiteX433" fmla="*/ 285017 w 1082998"/>
                  <a:gd name="connsiteY433" fmla="*/ 398270 h 941376"/>
                  <a:gd name="connsiteX434" fmla="*/ 283244 w 1082998"/>
                  <a:gd name="connsiteY434" fmla="*/ 400708 h 941376"/>
                  <a:gd name="connsiteX435" fmla="*/ 282025 w 1082998"/>
                  <a:gd name="connsiteY435" fmla="*/ 401373 h 941376"/>
                  <a:gd name="connsiteX436" fmla="*/ 279587 w 1082998"/>
                  <a:gd name="connsiteY436" fmla="*/ 401484 h 941376"/>
                  <a:gd name="connsiteX437" fmla="*/ 269503 w 1082998"/>
                  <a:gd name="connsiteY437" fmla="*/ 399822 h 941376"/>
                  <a:gd name="connsiteX438" fmla="*/ 266400 w 1082998"/>
                  <a:gd name="connsiteY438" fmla="*/ 398381 h 941376"/>
                  <a:gd name="connsiteX439" fmla="*/ 263851 w 1082998"/>
                  <a:gd name="connsiteY439" fmla="*/ 395833 h 941376"/>
                  <a:gd name="connsiteX440" fmla="*/ 262965 w 1082998"/>
                  <a:gd name="connsiteY440" fmla="*/ 392397 h 941376"/>
                  <a:gd name="connsiteX441" fmla="*/ 263851 w 1082998"/>
                  <a:gd name="connsiteY441" fmla="*/ 391068 h 941376"/>
                  <a:gd name="connsiteX442" fmla="*/ 267065 w 1082998"/>
                  <a:gd name="connsiteY442" fmla="*/ 389959 h 941376"/>
                  <a:gd name="connsiteX443" fmla="*/ 267951 w 1082998"/>
                  <a:gd name="connsiteY443" fmla="*/ 388519 h 941376"/>
                  <a:gd name="connsiteX444" fmla="*/ 267287 w 1082998"/>
                  <a:gd name="connsiteY444" fmla="*/ 386856 h 941376"/>
                  <a:gd name="connsiteX445" fmla="*/ 264516 w 1082998"/>
                  <a:gd name="connsiteY445" fmla="*/ 385416 h 941376"/>
                  <a:gd name="connsiteX446" fmla="*/ 264848 w 1082998"/>
                  <a:gd name="connsiteY446" fmla="*/ 383421 h 941376"/>
                  <a:gd name="connsiteX447" fmla="*/ 267176 w 1082998"/>
                  <a:gd name="connsiteY447" fmla="*/ 382092 h 941376"/>
                  <a:gd name="connsiteX448" fmla="*/ 269835 w 1082998"/>
                  <a:gd name="connsiteY448" fmla="*/ 382313 h 941376"/>
                  <a:gd name="connsiteX449" fmla="*/ 270722 w 1082998"/>
                  <a:gd name="connsiteY449" fmla="*/ 381648 h 941376"/>
                  <a:gd name="connsiteX450" fmla="*/ 262743 w 1082998"/>
                  <a:gd name="connsiteY450" fmla="*/ 370678 h 941376"/>
                  <a:gd name="connsiteX451" fmla="*/ 262189 w 1082998"/>
                  <a:gd name="connsiteY451" fmla="*/ 369569 h 941376"/>
                  <a:gd name="connsiteX452" fmla="*/ 261413 w 1082998"/>
                  <a:gd name="connsiteY452" fmla="*/ 368904 h 941376"/>
                  <a:gd name="connsiteX453" fmla="*/ 259972 w 1082998"/>
                  <a:gd name="connsiteY453" fmla="*/ 368461 h 941376"/>
                  <a:gd name="connsiteX454" fmla="*/ 257202 w 1082998"/>
                  <a:gd name="connsiteY454" fmla="*/ 369902 h 941376"/>
                  <a:gd name="connsiteX455" fmla="*/ 252659 w 1082998"/>
                  <a:gd name="connsiteY455" fmla="*/ 376551 h 941376"/>
                  <a:gd name="connsiteX456" fmla="*/ 249889 w 1082998"/>
                  <a:gd name="connsiteY456" fmla="*/ 378434 h 941376"/>
                  <a:gd name="connsiteX457" fmla="*/ 240580 w 1082998"/>
                  <a:gd name="connsiteY457" fmla="*/ 378878 h 941376"/>
                  <a:gd name="connsiteX458" fmla="*/ 233377 w 1082998"/>
                  <a:gd name="connsiteY458" fmla="*/ 376329 h 941376"/>
                  <a:gd name="connsiteX459" fmla="*/ 231272 w 1082998"/>
                  <a:gd name="connsiteY459" fmla="*/ 376661 h 941376"/>
                  <a:gd name="connsiteX460" fmla="*/ 229831 w 1082998"/>
                  <a:gd name="connsiteY460" fmla="*/ 379210 h 941376"/>
                  <a:gd name="connsiteX461" fmla="*/ 227615 w 1082998"/>
                  <a:gd name="connsiteY461" fmla="*/ 388297 h 941376"/>
                  <a:gd name="connsiteX462" fmla="*/ 225731 w 1082998"/>
                  <a:gd name="connsiteY462" fmla="*/ 392397 h 941376"/>
                  <a:gd name="connsiteX463" fmla="*/ 221077 w 1082998"/>
                  <a:gd name="connsiteY463" fmla="*/ 397606 h 941376"/>
                  <a:gd name="connsiteX464" fmla="*/ 216090 w 1082998"/>
                  <a:gd name="connsiteY464" fmla="*/ 400708 h 941376"/>
                  <a:gd name="connsiteX465" fmla="*/ 210992 w 1082998"/>
                  <a:gd name="connsiteY465" fmla="*/ 401595 h 941376"/>
                  <a:gd name="connsiteX466" fmla="*/ 202127 w 1082998"/>
                  <a:gd name="connsiteY466" fmla="*/ 398160 h 941376"/>
                  <a:gd name="connsiteX467" fmla="*/ 196918 w 1082998"/>
                  <a:gd name="connsiteY467" fmla="*/ 397384 h 941376"/>
                  <a:gd name="connsiteX468" fmla="*/ 191600 w 1082998"/>
                  <a:gd name="connsiteY468" fmla="*/ 397938 h 941376"/>
                  <a:gd name="connsiteX469" fmla="*/ 191046 w 1082998"/>
                  <a:gd name="connsiteY469" fmla="*/ 398270 h 941376"/>
                  <a:gd name="connsiteX470" fmla="*/ 187721 w 1082998"/>
                  <a:gd name="connsiteY470" fmla="*/ 400265 h 941376"/>
                  <a:gd name="connsiteX471" fmla="*/ 187278 w 1082998"/>
                  <a:gd name="connsiteY471" fmla="*/ 401484 h 941376"/>
                  <a:gd name="connsiteX472" fmla="*/ 187278 w 1082998"/>
                  <a:gd name="connsiteY472" fmla="*/ 403035 h 941376"/>
                  <a:gd name="connsiteX473" fmla="*/ 187388 w 1082998"/>
                  <a:gd name="connsiteY473" fmla="*/ 404255 h 941376"/>
                  <a:gd name="connsiteX474" fmla="*/ 187388 w 1082998"/>
                  <a:gd name="connsiteY474" fmla="*/ 405030 h 941376"/>
                  <a:gd name="connsiteX475" fmla="*/ 185172 w 1082998"/>
                  <a:gd name="connsiteY475" fmla="*/ 406360 h 941376"/>
                  <a:gd name="connsiteX476" fmla="*/ 184175 w 1082998"/>
                  <a:gd name="connsiteY476" fmla="*/ 407579 h 941376"/>
                  <a:gd name="connsiteX477" fmla="*/ 183510 w 1082998"/>
                  <a:gd name="connsiteY477" fmla="*/ 407690 h 941376"/>
                  <a:gd name="connsiteX478" fmla="*/ 183288 w 1082998"/>
                  <a:gd name="connsiteY478" fmla="*/ 408355 h 941376"/>
                  <a:gd name="connsiteX479" fmla="*/ 183842 w 1082998"/>
                  <a:gd name="connsiteY479" fmla="*/ 411236 h 941376"/>
                  <a:gd name="connsiteX480" fmla="*/ 185172 w 1082998"/>
                  <a:gd name="connsiteY480" fmla="*/ 415447 h 941376"/>
                  <a:gd name="connsiteX481" fmla="*/ 186724 w 1082998"/>
                  <a:gd name="connsiteY481" fmla="*/ 418771 h 941376"/>
                  <a:gd name="connsiteX482" fmla="*/ 187721 w 1082998"/>
                  <a:gd name="connsiteY482" fmla="*/ 422428 h 941376"/>
                  <a:gd name="connsiteX483" fmla="*/ 187499 w 1082998"/>
                  <a:gd name="connsiteY483" fmla="*/ 427636 h 941376"/>
                  <a:gd name="connsiteX484" fmla="*/ 187499 w 1082998"/>
                  <a:gd name="connsiteY484" fmla="*/ 427636 h 941376"/>
                  <a:gd name="connsiteX485" fmla="*/ 187388 w 1082998"/>
                  <a:gd name="connsiteY485" fmla="*/ 427747 h 941376"/>
                  <a:gd name="connsiteX486" fmla="*/ 185948 w 1082998"/>
                  <a:gd name="connsiteY486" fmla="*/ 430961 h 941376"/>
                  <a:gd name="connsiteX487" fmla="*/ 183953 w 1082998"/>
                  <a:gd name="connsiteY487" fmla="*/ 432069 h 941376"/>
                  <a:gd name="connsiteX488" fmla="*/ 176640 w 1082998"/>
                  <a:gd name="connsiteY488" fmla="*/ 433288 h 941376"/>
                  <a:gd name="connsiteX489" fmla="*/ 174534 w 1082998"/>
                  <a:gd name="connsiteY489" fmla="*/ 433067 h 941376"/>
                  <a:gd name="connsiteX490" fmla="*/ 172872 w 1082998"/>
                  <a:gd name="connsiteY490" fmla="*/ 431404 h 941376"/>
                  <a:gd name="connsiteX491" fmla="*/ 171431 w 1082998"/>
                  <a:gd name="connsiteY491" fmla="*/ 427747 h 941376"/>
                  <a:gd name="connsiteX492" fmla="*/ 170988 w 1082998"/>
                  <a:gd name="connsiteY492" fmla="*/ 427415 h 941376"/>
                  <a:gd name="connsiteX493" fmla="*/ 170655 w 1082998"/>
                  <a:gd name="connsiteY493" fmla="*/ 427304 h 941376"/>
                  <a:gd name="connsiteX494" fmla="*/ 170212 w 1082998"/>
                  <a:gd name="connsiteY494" fmla="*/ 427415 h 941376"/>
                  <a:gd name="connsiteX495" fmla="*/ 167442 w 1082998"/>
                  <a:gd name="connsiteY495" fmla="*/ 429520 h 941376"/>
                  <a:gd name="connsiteX496" fmla="*/ 160239 w 1082998"/>
                  <a:gd name="connsiteY496" fmla="*/ 430961 h 941376"/>
                  <a:gd name="connsiteX497" fmla="*/ 154477 w 1082998"/>
                  <a:gd name="connsiteY497" fmla="*/ 434285 h 941376"/>
                  <a:gd name="connsiteX498" fmla="*/ 141511 w 1082998"/>
                  <a:gd name="connsiteY498" fmla="*/ 445921 h 941376"/>
                  <a:gd name="connsiteX499" fmla="*/ 137411 w 1082998"/>
                  <a:gd name="connsiteY499" fmla="*/ 448026 h 941376"/>
                  <a:gd name="connsiteX500" fmla="*/ 133311 w 1082998"/>
                  <a:gd name="connsiteY500" fmla="*/ 447916 h 941376"/>
                  <a:gd name="connsiteX501" fmla="*/ 129764 w 1082998"/>
                  <a:gd name="connsiteY501" fmla="*/ 446808 h 941376"/>
                  <a:gd name="connsiteX502" fmla="*/ 125886 w 1082998"/>
                  <a:gd name="connsiteY502" fmla="*/ 447029 h 941376"/>
                  <a:gd name="connsiteX503" fmla="*/ 123781 w 1082998"/>
                  <a:gd name="connsiteY503" fmla="*/ 446586 h 941376"/>
                  <a:gd name="connsiteX504" fmla="*/ 122562 w 1082998"/>
                  <a:gd name="connsiteY504" fmla="*/ 444702 h 941376"/>
                  <a:gd name="connsiteX505" fmla="*/ 120567 w 1082998"/>
                  <a:gd name="connsiteY505" fmla="*/ 439272 h 941376"/>
                  <a:gd name="connsiteX506" fmla="*/ 117353 w 1082998"/>
                  <a:gd name="connsiteY506" fmla="*/ 435394 h 941376"/>
                  <a:gd name="connsiteX507" fmla="*/ 113807 w 1082998"/>
                  <a:gd name="connsiteY507" fmla="*/ 434175 h 941376"/>
                  <a:gd name="connsiteX508" fmla="*/ 110150 w 1082998"/>
                  <a:gd name="connsiteY508" fmla="*/ 434839 h 941376"/>
                  <a:gd name="connsiteX509" fmla="*/ 103058 w 1082998"/>
                  <a:gd name="connsiteY509" fmla="*/ 438607 h 941376"/>
                  <a:gd name="connsiteX510" fmla="*/ 99734 w 1082998"/>
                  <a:gd name="connsiteY510" fmla="*/ 439494 h 941376"/>
                  <a:gd name="connsiteX511" fmla="*/ 92531 w 1082998"/>
                  <a:gd name="connsiteY511" fmla="*/ 439605 h 941376"/>
                  <a:gd name="connsiteX512" fmla="*/ 90647 w 1082998"/>
                  <a:gd name="connsiteY512" fmla="*/ 439161 h 941376"/>
                  <a:gd name="connsiteX513" fmla="*/ 87323 w 1082998"/>
                  <a:gd name="connsiteY513" fmla="*/ 437056 h 941376"/>
                  <a:gd name="connsiteX514" fmla="*/ 85549 w 1082998"/>
                  <a:gd name="connsiteY514" fmla="*/ 436280 h 941376"/>
                  <a:gd name="connsiteX515" fmla="*/ 83776 w 1082998"/>
                  <a:gd name="connsiteY515" fmla="*/ 436612 h 941376"/>
                  <a:gd name="connsiteX516" fmla="*/ 75132 w 1082998"/>
                  <a:gd name="connsiteY516" fmla="*/ 441599 h 941376"/>
                  <a:gd name="connsiteX517" fmla="*/ 74246 w 1082998"/>
                  <a:gd name="connsiteY517" fmla="*/ 441710 h 941376"/>
                  <a:gd name="connsiteX518" fmla="*/ 73249 w 1082998"/>
                  <a:gd name="connsiteY518" fmla="*/ 441488 h 941376"/>
                  <a:gd name="connsiteX519" fmla="*/ 71254 w 1082998"/>
                  <a:gd name="connsiteY519" fmla="*/ 440270 h 941376"/>
                  <a:gd name="connsiteX520" fmla="*/ 70478 w 1082998"/>
                  <a:gd name="connsiteY520" fmla="*/ 440048 h 941376"/>
                  <a:gd name="connsiteX521" fmla="*/ 68706 w 1082998"/>
                  <a:gd name="connsiteY521" fmla="*/ 440824 h 941376"/>
                  <a:gd name="connsiteX522" fmla="*/ 66710 w 1082998"/>
                  <a:gd name="connsiteY522" fmla="*/ 442264 h 941376"/>
                  <a:gd name="connsiteX523" fmla="*/ 59730 w 1082998"/>
                  <a:gd name="connsiteY523" fmla="*/ 443261 h 941376"/>
                  <a:gd name="connsiteX524" fmla="*/ 54078 w 1082998"/>
                  <a:gd name="connsiteY524" fmla="*/ 445699 h 941376"/>
                  <a:gd name="connsiteX525" fmla="*/ 52305 w 1082998"/>
                  <a:gd name="connsiteY525" fmla="*/ 445810 h 941376"/>
                  <a:gd name="connsiteX526" fmla="*/ 50421 w 1082998"/>
                  <a:gd name="connsiteY526" fmla="*/ 445145 h 941376"/>
                  <a:gd name="connsiteX527" fmla="*/ 40226 w 1082998"/>
                  <a:gd name="connsiteY527" fmla="*/ 438940 h 941376"/>
                  <a:gd name="connsiteX528" fmla="*/ 36347 w 1082998"/>
                  <a:gd name="connsiteY528" fmla="*/ 437943 h 941376"/>
                  <a:gd name="connsiteX529" fmla="*/ 36458 w 1082998"/>
                  <a:gd name="connsiteY529" fmla="*/ 443483 h 941376"/>
                  <a:gd name="connsiteX530" fmla="*/ 37567 w 1082998"/>
                  <a:gd name="connsiteY530" fmla="*/ 448248 h 941376"/>
                  <a:gd name="connsiteX531" fmla="*/ 39117 w 1082998"/>
                  <a:gd name="connsiteY531" fmla="*/ 452681 h 941376"/>
                  <a:gd name="connsiteX532" fmla="*/ 40226 w 1082998"/>
                  <a:gd name="connsiteY532" fmla="*/ 457446 h 941376"/>
                  <a:gd name="connsiteX533" fmla="*/ 41334 w 1082998"/>
                  <a:gd name="connsiteY533" fmla="*/ 467641 h 941376"/>
                  <a:gd name="connsiteX534" fmla="*/ 42553 w 1082998"/>
                  <a:gd name="connsiteY534" fmla="*/ 471630 h 941376"/>
                  <a:gd name="connsiteX535" fmla="*/ 45213 w 1082998"/>
                  <a:gd name="connsiteY535" fmla="*/ 475620 h 941376"/>
                  <a:gd name="connsiteX536" fmla="*/ 45213 w 1082998"/>
                  <a:gd name="connsiteY536" fmla="*/ 475620 h 941376"/>
                  <a:gd name="connsiteX537" fmla="*/ 45213 w 1082998"/>
                  <a:gd name="connsiteY537" fmla="*/ 475620 h 941376"/>
                  <a:gd name="connsiteX538" fmla="*/ 45545 w 1082998"/>
                  <a:gd name="connsiteY538" fmla="*/ 487366 h 941376"/>
                  <a:gd name="connsiteX539" fmla="*/ 48204 w 1082998"/>
                  <a:gd name="connsiteY539" fmla="*/ 500664 h 941376"/>
                  <a:gd name="connsiteX540" fmla="*/ 57845 w 1082998"/>
                  <a:gd name="connsiteY540" fmla="*/ 530252 h 941376"/>
                  <a:gd name="connsiteX541" fmla="*/ 63165 w 1082998"/>
                  <a:gd name="connsiteY541" fmla="*/ 541444 h 941376"/>
                  <a:gd name="connsiteX542" fmla="*/ 65492 w 1082998"/>
                  <a:gd name="connsiteY542" fmla="*/ 547428 h 941376"/>
                  <a:gd name="connsiteX543" fmla="*/ 70035 w 1082998"/>
                  <a:gd name="connsiteY543" fmla="*/ 565269 h 941376"/>
                  <a:gd name="connsiteX544" fmla="*/ 72030 w 1082998"/>
                  <a:gd name="connsiteY544" fmla="*/ 570699 h 941376"/>
                  <a:gd name="connsiteX545" fmla="*/ 74025 w 1082998"/>
                  <a:gd name="connsiteY545" fmla="*/ 573359 h 941376"/>
                  <a:gd name="connsiteX546" fmla="*/ 75132 w 1082998"/>
                  <a:gd name="connsiteY546" fmla="*/ 576129 h 941376"/>
                  <a:gd name="connsiteX547" fmla="*/ 76019 w 1082998"/>
                  <a:gd name="connsiteY547" fmla="*/ 578789 h 941376"/>
                  <a:gd name="connsiteX548" fmla="*/ 77349 w 1082998"/>
                  <a:gd name="connsiteY548" fmla="*/ 581781 h 941376"/>
                  <a:gd name="connsiteX549" fmla="*/ 79454 w 1082998"/>
                  <a:gd name="connsiteY549" fmla="*/ 583997 h 941376"/>
                  <a:gd name="connsiteX550" fmla="*/ 81338 w 1082998"/>
                  <a:gd name="connsiteY550" fmla="*/ 585438 h 941376"/>
                  <a:gd name="connsiteX551" fmla="*/ 82558 w 1082998"/>
                  <a:gd name="connsiteY551" fmla="*/ 587765 h 941376"/>
                  <a:gd name="connsiteX552" fmla="*/ 82336 w 1082998"/>
                  <a:gd name="connsiteY552" fmla="*/ 592308 h 941376"/>
                  <a:gd name="connsiteX553" fmla="*/ 81228 w 1082998"/>
                  <a:gd name="connsiteY553" fmla="*/ 595079 h 941376"/>
                  <a:gd name="connsiteX554" fmla="*/ 79897 w 1082998"/>
                  <a:gd name="connsiteY554" fmla="*/ 597295 h 941376"/>
                  <a:gd name="connsiteX555" fmla="*/ 78790 w 1082998"/>
                  <a:gd name="connsiteY555" fmla="*/ 599844 h 941376"/>
                  <a:gd name="connsiteX556" fmla="*/ 78679 w 1082998"/>
                  <a:gd name="connsiteY556" fmla="*/ 603611 h 941376"/>
                  <a:gd name="connsiteX557" fmla="*/ 79676 w 1082998"/>
                  <a:gd name="connsiteY557" fmla="*/ 606714 h 941376"/>
                  <a:gd name="connsiteX558" fmla="*/ 83112 w 1082998"/>
                  <a:gd name="connsiteY558" fmla="*/ 611147 h 941376"/>
                  <a:gd name="connsiteX559" fmla="*/ 84330 w 1082998"/>
                  <a:gd name="connsiteY559" fmla="*/ 613917 h 941376"/>
                  <a:gd name="connsiteX560" fmla="*/ 84552 w 1082998"/>
                  <a:gd name="connsiteY560" fmla="*/ 615358 h 941376"/>
                  <a:gd name="connsiteX561" fmla="*/ 84330 w 1082998"/>
                  <a:gd name="connsiteY561" fmla="*/ 617685 h 941376"/>
                  <a:gd name="connsiteX562" fmla="*/ 84330 w 1082998"/>
                  <a:gd name="connsiteY562" fmla="*/ 618904 h 941376"/>
                  <a:gd name="connsiteX563" fmla="*/ 85217 w 1082998"/>
                  <a:gd name="connsiteY563" fmla="*/ 624112 h 941376"/>
                  <a:gd name="connsiteX564" fmla="*/ 85328 w 1082998"/>
                  <a:gd name="connsiteY564" fmla="*/ 625553 h 941376"/>
                  <a:gd name="connsiteX565" fmla="*/ 84995 w 1082998"/>
                  <a:gd name="connsiteY565" fmla="*/ 626772 h 941376"/>
                  <a:gd name="connsiteX566" fmla="*/ 83665 w 1082998"/>
                  <a:gd name="connsiteY566" fmla="*/ 629321 h 941376"/>
                  <a:gd name="connsiteX567" fmla="*/ 83333 w 1082998"/>
                  <a:gd name="connsiteY567" fmla="*/ 630761 h 941376"/>
                  <a:gd name="connsiteX568" fmla="*/ 83444 w 1082998"/>
                  <a:gd name="connsiteY568" fmla="*/ 632756 h 941376"/>
                  <a:gd name="connsiteX569" fmla="*/ 83887 w 1082998"/>
                  <a:gd name="connsiteY569" fmla="*/ 633864 h 941376"/>
                  <a:gd name="connsiteX570" fmla="*/ 84330 w 1082998"/>
                  <a:gd name="connsiteY570" fmla="*/ 634861 h 941376"/>
                  <a:gd name="connsiteX571" fmla="*/ 84663 w 1082998"/>
                  <a:gd name="connsiteY571" fmla="*/ 636302 h 941376"/>
                  <a:gd name="connsiteX572" fmla="*/ 85549 w 1082998"/>
                  <a:gd name="connsiteY572" fmla="*/ 658908 h 941376"/>
                  <a:gd name="connsiteX573" fmla="*/ 85771 w 1082998"/>
                  <a:gd name="connsiteY573" fmla="*/ 664560 h 941376"/>
                  <a:gd name="connsiteX574" fmla="*/ 84219 w 1082998"/>
                  <a:gd name="connsiteY574" fmla="*/ 672538 h 941376"/>
                  <a:gd name="connsiteX575" fmla="*/ 79787 w 1082998"/>
                  <a:gd name="connsiteY575" fmla="*/ 678079 h 941376"/>
                  <a:gd name="connsiteX576" fmla="*/ 64716 w 1082998"/>
                  <a:gd name="connsiteY576" fmla="*/ 688385 h 941376"/>
                  <a:gd name="connsiteX577" fmla="*/ 45767 w 1082998"/>
                  <a:gd name="connsiteY577" fmla="*/ 693815 h 941376"/>
                  <a:gd name="connsiteX578" fmla="*/ 35682 w 1082998"/>
                  <a:gd name="connsiteY578" fmla="*/ 699688 h 941376"/>
                  <a:gd name="connsiteX579" fmla="*/ 25709 w 1082998"/>
                  <a:gd name="connsiteY579" fmla="*/ 708000 h 941376"/>
                  <a:gd name="connsiteX580" fmla="*/ 11857 w 1082998"/>
                  <a:gd name="connsiteY580" fmla="*/ 729165 h 941376"/>
                  <a:gd name="connsiteX581" fmla="*/ 7314 w 1082998"/>
                  <a:gd name="connsiteY581" fmla="*/ 734817 h 941376"/>
                  <a:gd name="connsiteX582" fmla="*/ 5319 w 1082998"/>
                  <a:gd name="connsiteY582" fmla="*/ 738030 h 941376"/>
                  <a:gd name="connsiteX583" fmla="*/ 0 w 1082998"/>
                  <a:gd name="connsiteY583" fmla="*/ 748780 h 941376"/>
                  <a:gd name="connsiteX584" fmla="*/ 332 w 1082998"/>
                  <a:gd name="connsiteY584" fmla="*/ 748890 h 941376"/>
                  <a:gd name="connsiteX585" fmla="*/ 1219 w 1082998"/>
                  <a:gd name="connsiteY585" fmla="*/ 749555 h 941376"/>
                  <a:gd name="connsiteX586" fmla="*/ 1995 w 1082998"/>
                  <a:gd name="connsiteY586" fmla="*/ 750220 h 941376"/>
                  <a:gd name="connsiteX587" fmla="*/ 3324 w 1082998"/>
                  <a:gd name="connsiteY587" fmla="*/ 752104 h 941376"/>
                  <a:gd name="connsiteX588" fmla="*/ 3657 w 1082998"/>
                  <a:gd name="connsiteY588" fmla="*/ 754542 h 941376"/>
                  <a:gd name="connsiteX589" fmla="*/ 2770 w 1082998"/>
                  <a:gd name="connsiteY589" fmla="*/ 757756 h 941376"/>
                  <a:gd name="connsiteX590" fmla="*/ 5319 w 1082998"/>
                  <a:gd name="connsiteY590" fmla="*/ 759418 h 941376"/>
                  <a:gd name="connsiteX591" fmla="*/ 13408 w 1082998"/>
                  <a:gd name="connsiteY591" fmla="*/ 761634 h 941376"/>
                  <a:gd name="connsiteX592" fmla="*/ 15182 w 1082998"/>
                  <a:gd name="connsiteY592" fmla="*/ 760969 h 941376"/>
                  <a:gd name="connsiteX593" fmla="*/ 16733 w 1082998"/>
                  <a:gd name="connsiteY593" fmla="*/ 762410 h 941376"/>
                  <a:gd name="connsiteX594" fmla="*/ 23715 w 1082998"/>
                  <a:gd name="connsiteY594" fmla="*/ 765069 h 941376"/>
                  <a:gd name="connsiteX595" fmla="*/ 26152 w 1082998"/>
                  <a:gd name="connsiteY595" fmla="*/ 765402 h 941376"/>
                  <a:gd name="connsiteX596" fmla="*/ 26152 w 1082998"/>
                  <a:gd name="connsiteY596" fmla="*/ 766510 h 941376"/>
                  <a:gd name="connsiteX597" fmla="*/ 25266 w 1082998"/>
                  <a:gd name="connsiteY597" fmla="*/ 768172 h 941376"/>
                  <a:gd name="connsiteX598" fmla="*/ 25598 w 1082998"/>
                  <a:gd name="connsiteY598" fmla="*/ 768505 h 941376"/>
                  <a:gd name="connsiteX599" fmla="*/ 27260 w 1082998"/>
                  <a:gd name="connsiteY599" fmla="*/ 767840 h 941376"/>
                  <a:gd name="connsiteX600" fmla="*/ 28701 w 1082998"/>
                  <a:gd name="connsiteY600" fmla="*/ 768505 h 941376"/>
                  <a:gd name="connsiteX601" fmla="*/ 29698 w 1082998"/>
                  <a:gd name="connsiteY601" fmla="*/ 769613 h 941376"/>
                  <a:gd name="connsiteX602" fmla="*/ 30695 w 1082998"/>
                  <a:gd name="connsiteY602" fmla="*/ 769723 h 941376"/>
                  <a:gd name="connsiteX603" fmla="*/ 32358 w 1082998"/>
                  <a:gd name="connsiteY603" fmla="*/ 767840 h 941376"/>
                  <a:gd name="connsiteX604" fmla="*/ 32801 w 1082998"/>
                  <a:gd name="connsiteY604" fmla="*/ 768726 h 941376"/>
                  <a:gd name="connsiteX605" fmla="*/ 33909 w 1082998"/>
                  <a:gd name="connsiteY605" fmla="*/ 769613 h 941376"/>
                  <a:gd name="connsiteX606" fmla="*/ 34574 w 1082998"/>
                  <a:gd name="connsiteY606" fmla="*/ 770499 h 941376"/>
                  <a:gd name="connsiteX607" fmla="*/ 36569 w 1082998"/>
                  <a:gd name="connsiteY607" fmla="*/ 768726 h 941376"/>
                  <a:gd name="connsiteX608" fmla="*/ 37012 w 1082998"/>
                  <a:gd name="connsiteY608" fmla="*/ 770056 h 941376"/>
                  <a:gd name="connsiteX609" fmla="*/ 36680 w 1082998"/>
                  <a:gd name="connsiteY609" fmla="*/ 772272 h 941376"/>
                  <a:gd name="connsiteX610" fmla="*/ 36236 w 1082998"/>
                  <a:gd name="connsiteY610" fmla="*/ 772937 h 941376"/>
                  <a:gd name="connsiteX611" fmla="*/ 39339 w 1082998"/>
                  <a:gd name="connsiteY611" fmla="*/ 779254 h 941376"/>
                  <a:gd name="connsiteX612" fmla="*/ 41556 w 1082998"/>
                  <a:gd name="connsiteY612" fmla="*/ 779919 h 941376"/>
                  <a:gd name="connsiteX613" fmla="*/ 46875 w 1082998"/>
                  <a:gd name="connsiteY613" fmla="*/ 779697 h 941376"/>
                  <a:gd name="connsiteX614" fmla="*/ 49091 w 1082998"/>
                  <a:gd name="connsiteY614" fmla="*/ 781027 h 941376"/>
                  <a:gd name="connsiteX615" fmla="*/ 49756 w 1082998"/>
                  <a:gd name="connsiteY615" fmla="*/ 782467 h 941376"/>
                  <a:gd name="connsiteX616" fmla="*/ 50421 w 1082998"/>
                  <a:gd name="connsiteY616" fmla="*/ 784019 h 941376"/>
                  <a:gd name="connsiteX617" fmla="*/ 51086 w 1082998"/>
                  <a:gd name="connsiteY617" fmla="*/ 785127 h 941376"/>
                  <a:gd name="connsiteX618" fmla="*/ 52083 w 1082998"/>
                  <a:gd name="connsiteY618" fmla="*/ 785570 h 941376"/>
                  <a:gd name="connsiteX619" fmla="*/ 53524 w 1082998"/>
                  <a:gd name="connsiteY619" fmla="*/ 786568 h 941376"/>
                  <a:gd name="connsiteX620" fmla="*/ 53967 w 1082998"/>
                  <a:gd name="connsiteY620" fmla="*/ 788673 h 941376"/>
                  <a:gd name="connsiteX621" fmla="*/ 54078 w 1082998"/>
                  <a:gd name="connsiteY621" fmla="*/ 790779 h 941376"/>
                  <a:gd name="connsiteX622" fmla="*/ 54964 w 1082998"/>
                  <a:gd name="connsiteY622" fmla="*/ 793106 h 941376"/>
                  <a:gd name="connsiteX623" fmla="*/ 56626 w 1082998"/>
                  <a:gd name="connsiteY623" fmla="*/ 800087 h 941376"/>
                  <a:gd name="connsiteX624" fmla="*/ 57956 w 1082998"/>
                  <a:gd name="connsiteY624" fmla="*/ 803190 h 941376"/>
                  <a:gd name="connsiteX625" fmla="*/ 56183 w 1082998"/>
                  <a:gd name="connsiteY625" fmla="*/ 804520 h 941376"/>
                  <a:gd name="connsiteX626" fmla="*/ 54632 w 1082998"/>
                  <a:gd name="connsiteY626" fmla="*/ 806847 h 941376"/>
                  <a:gd name="connsiteX627" fmla="*/ 52526 w 1082998"/>
                  <a:gd name="connsiteY627" fmla="*/ 811944 h 941376"/>
                  <a:gd name="connsiteX628" fmla="*/ 51751 w 1082998"/>
                  <a:gd name="connsiteY628" fmla="*/ 815269 h 941376"/>
                  <a:gd name="connsiteX629" fmla="*/ 51640 w 1082998"/>
                  <a:gd name="connsiteY629" fmla="*/ 821253 h 941376"/>
                  <a:gd name="connsiteX630" fmla="*/ 50975 w 1082998"/>
                  <a:gd name="connsiteY630" fmla="*/ 823358 h 941376"/>
                  <a:gd name="connsiteX631" fmla="*/ 51418 w 1082998"/>
                  <a:gd name="connsiteY631" fmla="*/ 823469 h 941376"/>
                  <a:gd name="connsiteX632" fmla="*/ 51640 w 1082998"/>
                  <a:gd name="connsiteY632" fmla="*/ 823469 h 941376"/>
                  <a:gd name="connsiteX633" fmla="*/ 51640 w 1082998"/>
                  <a:gd name="connsiteY633" fmla="*/ 823691 h 941376"/>
                  <a:gd name="connsiteX634" fmla="*/ 51751 w 1082998"/>
                  <a:gd name="connsiteY634" fmla="*/ 824577 h 941376"/>
                  <a:gd name="connsiteX635" fmla="*/ 50421 w 1082998"/>
                  <a:gd name="connsiteY635" fmla="*/ 825353 h 941376"/>
                  <a:gd name="connsiteX636" fmla="*/ 49867 w 1082998"/>
                  <a:gd name="connsiteY636" fmla="*/ 829342 h 941376"/>
                  <a:gd name="connsiteX637" fmla="*/ 48648 w 1082998"/>
                  <a:gd name="connsiteY637" fmla="*/ 830783 h 941376"/>
                  <a:gd name="connsiteX638" fmla="*/ 50421 w 1082998"/>
                  <a:gd name="connsiteY638" fmla="*/ 834107 h 941376"/>
                  <a:gd name="connsiteX639" fmla="*/ 52526 w 1082998"/>
                  <a:gd name="connsiteY639" fmla="*/ 836988 h 941376"/>
                  <a:gd name="connsiteX640" fmla="*/ 51197 w 1082998"/>
                  <a:gd name="connsiteY640" fmla="*/ 841199 h 941376"/>
                  <a:gd name="connsiteX641" fmla="*/ 49091 w 1082998"/>
                  <a:gd name="connsiteY641" fmla="*/ 843416 h 941376"/>
                  <a:gd name="connsiteX642" fmla="*/ 46653 w 1082998"/>
                  <a:gd name="connsiteY642" fmla="*/ 844856 h 941376"/>
                  <a:gd name="connsiteX643" fmla="*/ 44769 w 1082998"/>
                  <a:gd name="connsiteY643" fmla="*/ 847073 h 941376"/>
                  <a:gd name="connsiteX644" fmla="*/ 44326 w 1082998"/>
                  <a:gd name="connsiteY644" fmla="*/ 848402 h 941376"/>
                  <a:gd name="connsiteX645" fmla="*/ 43882 w 1082998"/>
                  <a:gd name="connsiteY645" fmla="*/ 850286 h 941376"/>
                  <a:gd name="connsiteX646" fmla="*/ 43218 w 1082998"/>
                  <a:gd name="connsiteY646" fmla="*/ 854497 h 941376"/>
                  <a:gd name="connsiteX647" fmla="*/ 43661 w 1082998"/>
                  <a:gd name="connsiteY647" fmla="*/ 855495 h 941376"/>
                  <a:gd name="connsiteX648" fmla="*/ 44326 w 1082998"/>
                  <a:gd name="connsiteY648" fmla="*/ 856714 h 941376"/>
                  <a:gd name="connsiteX649" fmla="*/ 44658 w 1082998"/>
                  <a:gd name="connsiteY649" fmla="*/ 857933 h 941376"/>
                  <a:gd name="connsiteX650" fmla="*/ 43550 w 1082998"/>
                  <a:gd name="connsiteY650" fmla="*/ 858376 h 941376"/>
                  <a:gd name="connsiteX651" fmla="*/ 43107 w 1082998"/>
                  <a:gd name="connsiteY651" fmla="*/ 858930 h 941376"/>
                  <a:gd name="connsiteX652" fmla="*/ 43550 w 1082998"/>
                  <a:gd name="connsiteY652" fmla="*/ 860038 h 941376"/>
                  <a:gd name="connsiteX653" fmla="*/ 44215 w 1082998"/>
                  <a:gd name="connsiteY653" fmla="*/ 861368 h 941376"/>
                  <a:gd name="connsiteX654" fmla="*/ 44769 w 1082998"/>
                  <a:gd name="connsiteY654" fmla="*/ 862144 h 941376"/>
                  <a:gd name="connsiteX655" fmla="*/ 43329 w 1082998"/>
                  <a:gd name="connsiteY655" fmla="*/ 863917 h 941376"/>
                  <a:gd name="connsiteX656" fmla="*/ 42664 w 1082998"/>
                  <a:gd name="connsiteY656" fmla="*/ 864360 h 941376"/>
                  <a:gd name="connsiteX657" fmla="*/ 41556 w 1082998"/>
                  <a:gd name="connsiteY657" fmla="*/ 864471 h 941376"/>
                  <a:gd name="connsiteX658" fmla="*/ 41556 w 1082998"/>
                  <a:gd name="connsiteY658" fmla="*/ 865801 h 941376"/>
                  <a:gd name="connsiteX659" fmla="*/ 42885 w 1082998"/>
                  <a:gd name="connsiteY659" fmla="*/ 867241 h 941376"/>
                  <a:gd name="connsiteX660" fmla="*/ 42996 w 1082998"/>
                  <a:gd name="connsiteY660" fmla="*/ 869014 h 941376"/>
                  <a:gd name="connsiteX661" fmla="*/ 42442 w 1082998"/>
                  <a:gd name="connsiteY661" fmla="*/ 873890 h 941376"/>
                  <a:gd name="connsiteX662" fmla="*/ 42885 w 1082998"/>
                  <a:gd name="connsiteY662" fmla="*/ 876550 h 941376"/>
                  <a:gd name="connsiteX663" fmla="*/ 43772 w 1082998"/>
                  <a:gd name="connsiteY663" fmla="*/ 879098 h 941376"/>
                  <a:gd name="connsiteX664" fmla="*/ 46321 w 1082998"/>
                  <a:gd name="connsiteY664" fmla="*/ 883309 h 941376"/>
                  <a:gd name="connsiteX665" fmla="*/ 45545 w 1082998"/>
                  <a:gd name="connsiteY665" fmla="*/ 883420 h 941376"/>
                  <a:gd name="connsiteX666" fmla="*/ 44769 w 1082998"/>
                  <a:gd name="connsiteY666" fmla="*/ 883309 h 941376"/>
                  <a:gd name="connsiteX667" fmla="*/ 46210 w 1082998"/>
                  <a:gd name="connsiteY667" fmla="*/ 886191 h 941376"/>
                  <a:gd name="connsiteX668" fmla="*/ 47983 w 1082998"/>
                  <a:gd name="connsiteY668" fmla="*/ 886855 h 941376"/>
                  <a:gd name="connsiteX669" fmla="*/ 49534 w 1082998"/>
                  <a:gd name="connsiteY669" fmla="*/ 887853 h 941376"/>
                  <a:gd name="connsiteX670" fmla="*/ 49978 w 1082998"/>
                  <a:gd name="connsiteY670" fmla="*/ 890291 h 941376"/>
                  <a:gd name="connsiteX671" fmla="*/ 50975 w 1082998"/>
                  <a:gd name="connsiteY671" fmla="*/ 891066 h 941376"/>
                  <a:gd name="connsiteX672" fmla="*/ 51972 w 1082998"/>
                  <a:gd name="connsiteY672" fmla="*/ 890512 h 941376"/>
                  <a:gd name="connsiteX673" fmla="*/ 52526 w 1082998"/>
                  <a:gd name="connsiteY673" fmla="*/ 887742 h 941376"/>
                  <a:gd name="connsiteX674" fmla="*/ 52194 w 1082998"/>
                  <a:gd name="connsiteY674" fmla="*/ 885969 h 941376"/>
                  <a:gd name="connsiteX675" fmla="*/ 49202 w 1082998"/>
                  <a:gd name="connsiteY675" fmla="*/ 877214 h 941376"/>
                  <a:gd name="connsiteX676" fmla="*/ 48537 w 1082998"/>
                  <a:gd name="connsiteY676" fmla="*/ 875774 h 941376"/>
                  <a:gd name="connsiteX677" fmla="*/ 48648 w 1082998"/>
                  <a:gd name="connsiteY677" fmla="*/ 874333 h 941376"/>
                  <a:gd name="connsiteX678" fmla="*/ 49978 w 1082998"/>
                  <a:gd name="connsiteY678" fmla="*/ 871895 h 941376"/>
                  <a:gd name="connsiteX679" fmla="*/ 51197 w 1082998"/>
                  <a:gd name="connsiteY679" fmla="*/ 870676 h 941376"/>
                  <a:gd name="connsiteX680" fmla="*/ 52526 w 1082998"/>
                  <a:gd name="connsiteY680" fmla="*/ 869901 h 941376"/>
                  <a:gd name="connsiteX681" fmla="*/ 63608 w 1082998"/>
                  <a:gd name="connsiteY681" fmla="*/ 867019 h 941376"/>
                  <a:gd name="connsiteX682" fmla="*/ 66267 w 1082998"/>
                  <a:gd name="connsiteY682" fmla="*/ 867130 h 941376"/>
                  <a:gd name="connsiteX683" fmla="*/ 74246 w 1082998"/>
                  <a:gd name="connsiteY683" fmla="*/ 869568 h 941376"/>
                  <a:gd name="connsiteX684" fmla="*/ 77017 w 1082998"/>
                  <a:gd name="connsiteY684" fmla="*/ 869790 h 941376"/>
                  <a:gd name="connsiteX685" fmla="*/ 81560 w 1082998"/>
                  <a:gd name="connsiteY685" fmla="*/ 871563 h 941376"/>
                  <a:gd name="connsiteX686" fmla="*/ 84773 w 1082998"/>
                  <a:gd name="connsiteY686" fmla="*/ 875441 h 941376"/>
                  <a:gd name="connsiteX687" fmla="*/ 87987 w 1082998"/>
                  <a:gd name="connsiteY687" fmla="*/ 878544 h 941376"/>
                  <a:gd name="connsiteX688" fmla="*/ 92531 w 1082998"/>
                  <a:gd name="connsiteY688" fmla="*/ 877768 h 941376"/>
                  <a:gd name="connsiteX689" fmla="*/ 109375 w 1082998"/>
                  <a:gd name="connsiteY689" fmla="*/ 862476 h 941376"/>
                  <a:gd name="connsiteX690" fmla="*/ 122229 w 1082998"/>
                  <a:gd name="connsiteY690" fmla="*/ 853722 h 941376"/>
                  <a:gd name="connsiteX691" fmla="*/ 125443 w 1082998"/>
                  <a:gd name="connsiteY691" fmla="*/ 849178 h 941376"/>
                  <a:gd name="connsiteX692" fmla="*/ 128213 w 1082998"/>
                  <a:gd name="connsiteY692" fmla="*/ 837210 h 941376"/>
                  <a:gd name="connsiteX693" fmla="*/ 129875 w 1082998"/>
                  <a:gd name="connsiteY693" fmla="*/ 833664 h 941376"/>
                  <a:gd name="connsiteX694" fmla="*/ 134086 w 1082998"/>
                  <a:gd name="connsiteY694" fmla="*/ 827569 h 941376"/>
                  <a:gd name="connsiteX695" fmla="*/ 136525 w 1082998"/>
                  <a:gd name="connsiteY695" fmla="*/ 825021 h 941376"/>
                  <a:gd name="connsiteX696" fmla="*/ 138851 w 1082998"/>
                  <a:gd name="connsiteY696" fmla="*/ 824134 h 941376"/>
                  <a:gd name="connsiteX697" fmla="*/ 167110 w 1082998"/>
                  <a:gd name="connsiteY697" fmla="*/ 821918 h 941376"/>
                  <a:gd name="connsiteX698" fmla="*/ 174091 w 1082998"/>
                  <a:gd name="connsiteY698" fmla="*/ 823580 h 941376"/>
                  <a:gd name="connsiteX699" fmla="*/ 176418 w 1082998"/>
                  <a:gd name="connsiteY699" fmla="*/ 823691 h 941376"/>
                  <a:gd name="connsiteX700" fmla="*/ 208222 w 1082998"/>
                  <a:gd name="connsiteY700" fmla="*/ 818482 h 941376"/>
                  <a:gd name="connsiteX701" fmla="*/ 218417 w 1082998"/>
                  <a:gd name="connsiteY701" fmla="*/ 813163 h 941376"/>
                  <a:gd name="connsiteX702" fmla="*/ 223625 w 1082998"/>
                  <a:gd name="connsiteY702" fmla="*/ 811501 h 941376"/>
                  <a:gd name="connsiteX703" fmla="*/ 228723 w 1082998"/>
                  <a:gd name="connsiteY703" fmla="*/ 811279 h 941376"/>
                  <a:gd name="connsiteX704" fmla="*/ 247894 w 1082998"/>
                  <a:gd name="connsiteY704" fmla="*/ 816488 h 941376"/>
                  <a:gd name="connsiteX705" fmla="*/ 269946 w 1082998"/>
                  <a:gd name="connsiteY705" fmla="*/ 816931 h 941376"/>
                  <a:gd name="connsiteX706" fmla="*/ 285460 w 1082998"/>
                  <a:gd name="connsiteY706" fmla="*/ 817152 h 941376"/>
                  <a:gd name="connsiteX707" fmla="*/ 294990 w 1082998"/>
                  <a:gd name="connsiteY707" fmla="*/ 815269 h 941376"/>
                  <a:gd name="connsiteX708" fmla="*/ 319148 w 1082998"/>
                  <a:gd name="connsiteY708" fmla="*/ 819812 h 941376"/>
                  <a:gd name="connsiteX709" fmla="*/ 327016 w 1082998"/>
                  <a:gd name="connsiteY709" fmla="*/ 819590 h 941376"/>
                  <a:gd name="connsiteX710" fmla="*/ 330451 w 1082998"/>
                  <a:gd name="connsiteY710" fmla="*/ 820366 h 941376"/>
                  <a:gd name="connsiteX711" fmla="*/ 337765 w 1082998"/>
                  <a:gd name="connsiteY711" fmla="*/ 826904 h 941376"/>
                  <a:gd name="connsiteX712" fmla="*/ 341200 w 1082998"/>
                  <a:gd name="connsiteY712" fmla="*/ 828345 h 941376"/>
                  <a:gd name="connsiteX713" fmla="*/ 367463 w 1082998"/>
                  <a:gd name="connsiteY713" fmla="*/ 829453 h 941376"/>
                  <a:gd name="connsiteX714" fmla="*/ 368904 w 1082998"/>
                  <a:gd name="connsiteY714" fmla="*/ 830118 h 941376"/>
                  <a:gd name="connsiteX715" fmla="*/ 368904 w 1082998"/>
                  <a:gd name="connsiteY715" fmla="*/ 831448 h 941376"/>
                  <a:gd name="connsiteX716" fmla="*/ 368572 w 1082998"/>
                  <a:gd name="connsiteY716" fmla="*/ 833110 h 941376"/>
                  <a:gd name="connsiteX717" fmla="*/ 368793 w 1082998"/>
                  <a:gd name="connsiteY717" fmla="*/ 834883 h 941376"/>
                  <a:gd name="connsiteX718" fmla="*/ 370234 w 1082998"/>
                  <a:gd name="connsiteY718" fmla="*/ 836878 h 941376"/>
                  <a:gd name="connsiteX719" fmla="*/ 371785 w 1082998"/>
                  <a:gd name="connsiteY719" fmla="*/ 837764 h 941376"/>
                  <a:gd name="connsiteX720" fmla="*/ 396719 w 1082998"/>
                  <a:gd name="connsiteY720" fmla="*/ 838540 h 941376"/>
                  <a:gd name="connsiteX721" fmla="*/ 418217 w 1082998"/>
                  <a:gd name="connsiteY721" fmla="*/ 847959 h 941376"/>
                  <a:gd name="connsiteX722" fmla="*/ 425642 w 1082998"/>
                  <a:gd name="connsiteY722" fmla="*/ 849289 h 941376"/>
                  <a:gd name="connsiteX723" fmla="*/ 437056 w 1082998"/>
                  <a:gd name="connsiteY723" fmla="*/ 845189 h 941376"/>
                  <a:gd name="connsiteX724" fmla="*/ 447140 w 1082998"/>
                  <a:gd name="connsiteY724" fmla="*/ 845632 h 941376"/>
                  <a:gd name="connsiteX725" fmla="*/ 451794 w 1082998"/>
                  <a:gd name="connsiteY725" fmla="*/ 846629 h 941376"/>
                  <a:gd name="connsiteX726" fmla="*/ 454786 w 1082998"/>
                  <a:gd name="connsiteY726" fmla="*/ 848402 h 941376"/>
                  <a:gd name="connsiteX727" fmla="*/ 455562 w 1082998"/>
                  <a:gd name="connsiteY727" fmla="*/ 851284 h 941376"/>
                  <a:gd name="connsiteX728" fmla="*/ 455230 w 1082998"/>
                  <a:gd name="connsiteY728" fmla="*/ 855162 h 941376"/>
                  <a:gd name="connsiteX729" fmla="*/ 455119 w 1082998"/>
                  <a:gd name="connsiteY729" fmla="*/ 860038 h 941376"/>
                  <a:gd name="connsiteX730" fmla="*/ 456116 w 1082998"/>
                  <a:gd name="connsiteY730" fmla="*/ 863584 h 941376"/>
                  <a:gd name="connsiteX731" fmla="*/ 457778 w 1082998"/>
                  <a:gd name="connsiteY731" fmla="*/ 865136 h 941376"/>
                  <a:gd name="connsiteX732" fmla="*/ 459995 w 1082998"/>
                  <a:gd name="connsiteY732" fmla="*/ 865468 h 941376"/>
                  <a:gd name="connsiteX733" fmla="*/ 462765 w 1082998"/>
                  <a:gd name="connsiteY733" fmla="*/ 865136 h 941376"/>
                  <a:gd name="connsiteX734" fmla="*/ 466089 w 1082998"/>
                  <a:gd name="connsiteY734" fmla="*/ 865911 h 941376"/>
                  <a:gd name="connsiteX735" fmla="*/ 465757 w 1082998"/>
                  <a:gd name="connsiteY735" fmla="*/ 869125 h 941376"/>
                  <a:gd name="connsiteX736" fmla="*/ 464095 w 1082998"/>
                  <a:gd name="connsiteY736" fmla="*/ 873003 h 941376"/>
                  <a:gd name="connsiteX737" fmla="*/ 463430 w 1082998"/>
                  <a:gd name="connsiteY737" fmla="*/ 876106 h 941376"/>
                  <a:gd name="connsiteX738" fmla="*/ 464981 w 1082998"/>
                  <a:gd name="connsiteY738" fmla="*/ 877547 h 941376"/>
                  <a:gd name="connsiteX739" fmla="*/ 467419 w 1082998"/>
                  <a:gd name="connsiteY739" fmla="*/ 877214 h 941376"/>
                  <a:gd name="connsiteX740" fmla="*/ 471962 w 1082998"/>
                  <a:gd name="connsiteY740" fmla="*/ 875774 h 941376"/>
                  <a:gd name="connsiteX741" fmla="*/ 478722 w 1082998"/>
                  <a:gd name="connsiteY741" fmla="*/ 876882 h 941376"/>
                  <a:gd name="connsiteX742" fmla="*/ 481049 w 1082998"/>
                  <a:gd name="connsiteY742" fmla="*/ 876771 h 941376"/>
                  <a:gd name="connsiteX743" fmla="*/ 483487 w 1082998"/>
                  <a:gd name="connsiteY743" fmla="*/ 875552 h 941376"/>
                  <a:gd name="connsiteX744" fmla="*/ 486701 w 1082998"/>
                  <a:gd name="connsiteY744" fmla="*/ 872006 h 941376"/>
                  <a:gd name="connsiteX745" fmla="*/ 488695 w 1082998"/>
                  <a:gd name="connsiteY745" fmla="*/ 870898 h 941376"/>
                  <a:gd name="connsiteX746" fmla="*/ 492685 w 1082998"/>
                  <a:gd name="connsiteY746" fmla="*/ 871009 h 941376"/>
                  <a:gd name="connsiteX747" fmla="*/ 492685 w 1082998"/>
                  <a:gd name="connsiteY747" fmla="*/ 871009 h 941376"/>
                  <a:gd name="connsiteX748" fmla="*/ 504986 w 1082998"/>
                  <a:gd name="connsiteY748" fmla="*/ 875996 h 941376"/>
                  <a:gd name="connsiteX749" fmla="*/ 511412 w 1082998"/>
                  <a:gd name="connsiteY749" fmla="*/ 876217 h 941376"/>
                  <a:gd name="connsiteX750" fmla="*/ 513186 w 1082998"/>
                  <a:gd name="connsiteY750" fmla="*/ 877214 h 941376"/>
                  <a:gd name="connsiteX751" fmla="*/ 514627 w 1082998"/>
                  <a:gd name="connsiteY751" fmla="*/ 880982 h 941376"/>
                  <a:gd name="connsiteX752" fmla="*/ 513740 w 1082998"/>
                  <a:gd name="connsiteY752" fmla="*/ 885526 h 941376"/>
                  <a:gd name="connsiteX753" fmla="*/ 509972 w 1082998"/>
                  <a:gd name="connsiteY753" fmla="*/ 894723 h 941376"/>
                  <a:gd name="connsiteX754" fmla="*/ 510194 w 1082998"/>
                  <a:gd name="connsiteY754" fmla="*/ 895167 h 941376"/>
                  <a:gd name="connsiteX755" fmla="*/ 510637 w 1082998"/>
                  <a:gd name="connsiteY755" fmla="*/ 896164 h 941376"/>
                  <a:gd name="connsiteX756" fmla="*/ 512188 w 1082998"/>
                  <a:gd name="connsiteY756" fmla="*/ 897826 h 941376"/>
                  <a:gd name="connsiteX757" fmla="*/ 513962 w 1082998"/>
                  <a:gd name="connsiteY757" fmla="*/ 899267 h 941376"/>
                  <a:gd name="connsiteX758" fmla="*/ 515624 w 1082998"/>
                  <a:gd name="connsiteY758" fmla="*/ 900042 h 941376"/>
                  <a:gd name="connsiteX759" fmla="*/ 517397 w 1082998"/>
                  <a:gd name="connsiteY759" fmla="*/ 899710 h 941376"/>
                  <a:gd name="connsiteX760" fmla="*/ 518616 w 1082998"/>
                  <a:gd name="connsiteY760" fmla="*/ 898602 h 941376"/>
                  <a:gd name="connsiteX761" fmla="*/ 523935 w 1082998"/>
                  <a:gd name="connsiteY761" fmla="*/ 891399 h 941376"/>
                  <a:gd name="connsiteX762" fmla="*/ 524489 w 1082998"/>
                  <a:gd name="connsiteY762" fmla="*/ 890291 h 941376"/>
                  <a:gd name="connsiteX763" fmla="*/ 525043 w 1082998"/>
                  <a:gd name="connsiteY763" fmla="*/ 887853 h 941376"/>
                  <a:gd name="connsiteX764" fmla="*/ 524932 w 1082998"/>
                  <a:gd name="connsiteY764" fmla="*/ 885858 h 941376"/>
                  <a:gd name="connsiteX765" fmla="*/ 524600 w 1082998"/>
                  <a:gd name="connsiteY765" fmla="*/ 883863 h 941376"/>
                  <a:gd name="connsiteX766" fmla="*/ 524600 w 1082998"/>
                  <a:gd name="connsiteY766" fmla="*/ 881536 h 941376"/>
                  <a:gd name="connsiteX767" fmla="*/ 525264 w 1082998"/>
                  <a:gd name="connsiteY767" fmla="*/ 877879 h 941376"/>
                  <a:gd name="connsiteX768" fmla="*/ 526705 w 1082998"/>
                  <a:gd name="connsiteY768" fmla="*/ 874887 h 941376"/>
                  <a:gd name="connsiteX769" fmla="*/ 528922 w 1082998"/>
                  <a:gd name="connsiteY769" fmla="*/ 872893 h 941376"/>
                  <a:gd name="connsiteX770" fmla="*/ 531470 w 1082998"/>
                  <a:gd name="connsiteY770" fmla="*/ 872450 h 941376"/>
                  <a:gd name="connsiteX771" fmla="*/ 533908 w 1082998"/>
                  <a:gd name="connsiteY771" fmla="*/ 873779 h 941376"/>
                  <a:gd name="connsiteX772" fmla="*/ 540779 w 1082998"/>
                  <a:gd name="connsiteY772" fmla="*/ 881204 h 941376"/>
                  <a:gd name="connsiteX773" fmla="*/ 542884 w 1082998"/>
                  <a:gd name="connsiteY773" fmla="*/ 882312 h 941376"/>
                  <a:gd name="connsiteX774" fmla="*/ 544990 w 1082998"/>
                  <a:gd name="connsiteY774" fmla="*/ 882866 h 941376"/>
                  <a:gd name="connsiteX775" fmla="*/ 556071 w 1082998"/>
                  <a:gd name="connsiteY775" fmla="*/ 882977 h 941376"/>
                  <a:gd name="connsiteX776" fmla="*/ 558177 w 1082998"/>
                  <a:gd name="connsiteY776" fmla="*/ 882090 h 941376"/>
                  <a:gd name="connsiteX777" fmla="*/ 560947 w 1082998"/>
                  <a:gd name="connsiteY777" fmla="*/ 879652 h 941376"/>
                  <a:gd name="connsiteX778" fmla="*/ 564604 w 1082998"/>
                  <a:gd name="connsiteY778" fmla="*/ 872560 h 941376"/>
                  <a:gd name="connsiteX779" fmla="*/ 566820 w 1082998"/>
                  <a:gd name="connsiteY779" fmla="*/ 869236 h 941376"/>
                  <a:gd name="connsiteX780" fmla="*/ 569258 w 1082998"/>
                  <a:gd name="connsiteY780" fmla="*/ 867019 h 941376"/>
                  <a:gd name="connsiteX781" fmla="*/ 571807 w 1082998"/>
                  <a:gd name="connsiteY781" fmla="*/ 865801 h 941376"/>
                  <a:gd name="connsiteX782" fmla="*/ 574134 w 1082998"/>
                  <a:gd name="connsiteY782" fmla="*/ 865911 h 941376"/>
                  <a:gd name="connsiteX783" fmla="*/ 575796 w 1082998"/>
                  <a:gd name="connsiteY783" fmla="*/ 867795 h 941376"/>
                  <a:gd name="connsiteX784" fmla="*/ 576240 w 1082998"/>
                  <a:gd name="connsiteY784" fmla="*/ 869679 h 941376"/>
                  <a:gd name="connsiteX785" fmla="*/ 576129 w 1082998"/>
                  <a:gd name="connsiteY785" fmla="*/ 871230 h 941376"/>
                  <a:gd name="connsiteX786" fmla="*/ 576240 w 1082998"/>
                  <a:gd name="connsiteY786" fmla="*/ 872893 h 941376"/>
                  <a:gd name="connsiteX787" fmla="*/ 577237 w 1082998"/>
                  <a:gd name="connsiteY787" fmla="*/ 874887 h 941376"/>
                  <a:gd name="connsiteX788" fmla="*/ 578567 w 1082998"/>
                  <a:gd name="connsiteY788" fmla="*/ 876217 h 941376"/>
                  <a:gd name="connsiteX789" fmla="*/ 581781 w 1082998"/>
                  <a:gd name="connsiteY789" fmla="*/ 878323 h 941376"/>
                  <a:gd name="connsiteX790" fmla="*/ 583221 w 1082998"/>
                  <a:gd name="connsiteY790" fmla="*/ 879874 h 941376"/>
                  <a:gd name="connsiteX791" fmla="*/ 583997 w 1082998"/>
                  <a:gd name="connsiteY791" fmla="*/ 881758 h 941376"/>
                  <a:gd name="connsiteX792" fmla="*/ 585216 w 1082998"/>
                  <a:gd name="connsiteY792" fmla="*/ 886855 h 941376"/>
                  <a:gd name="connsiteX793" fmla="*/ 585881 w 1082998"/>
                  <a:gd name="connsiteY793" fmla="*/ 888296 h 941376"/>
                  <a:gd name="connsiteX794" fmla="*/ 587321 w 1082998"/>
                  <a:gd name="connsiteY794" fmla="*/ 888850 h 941376"/>
                  <a:gd name="connsiteX795" fmla="*/ 588762 w 1082998"/>
                  <a:gd name="connsiteY795" fmla="*/ 888075 h 941376"/>
                  <a:gd name="connsiteX796" fmla="*/ 591643 w 1082998"/>
                  <a:gd name="connsiteY796" fmla="*/ 885193 h 941376"/>
                  <a:gd name="connsiteX797" fmla="*/ 597294 w 1082998"/>
                  <a:gd name="connsiteY797" fmla="*/ 881426 h 941376"/>
                  <a:gd name="connsiteX798" fmla="*/ 600287 w 1082998"/>
                  <a:gd name="connsiteY798" fmla="*/ 880428 h 941376"/>
                  <a:gd name="connsiteX799" fmla="*/ 603390 w 1082998"/>
                  <a:gd name="connsiteY799" fmla="*/ 880317 h 941376"/>
                  <a:gd name="connsiteX800" fmla="*/ 613474 w 1082998"/>
                  <a:gd name="connsiteY800" fmla="*/ 882534 h 941376"/>
                  <a:gd name="connsiteX801" fmla="*/ 616466 w 1082998"/>
                  <a:gd name="connsiteY801" fmla="*/ 883642 h 941376"/>
                  <a:gd name="connsiteX802" fmla="*/ 617463 w 1082998"/>
                  <a:gd name="connsiteY802" fmla="*/ 886191 h 941376"/>
                  <a:gd name="connsiteX803" fmla="*/ 617685 w 1082998"/>
                  <a:gd name="connsiteY803" fmla="*/ 889848 h 941376"/>
                  <a:gd name="connsiteX804" fmla="*/ 619457 w 1082998"/>
                  <a:gd name="connsiteY804" fmla="*/ 900042 h 941376"/>
                  <a:gd name="connsiteX805" fmla="*/ 620233 w 1082998"/>
                  <a:gd name="connsiteY805" fmla="*/ 902591 h 941376"/>
                  <a:gd name="connsiteX806" fmla="*/ 621342 w 1082998"/>
                  <a:gd name="connsiteY806" fmla="*/ 904475 h 941376"/>
                  <a:gd name="connsiteX807" fmla="*/ 623225 w 1082998"/>
                  <a:gd name="connsiteY807" fmla="*/ 905362 h 941376"/>
                  <a:gd name="connsiteX808" fmla="*/ 624888 w 1082998"/>
                  <a:gd name="connsiteY808" fmla="*/ 904697 h 941376"/>
                  <a:gd name="connsiteX809" fmla="*/ 626328 w 1082998"/>
                  <a:gd name="connsiteY809" fmla="*/ 903700 h 941376"/>
                  <a:gd name="connsiteX810" fmla="*/ 627769 w 1082998"/>
                  <a:gd name="connsiteY810" fmla="*/ 903810 h 941376"/>
                  <a:gd name="connsiteX811" fmla="*/ 628544 w 1082998"/>
                  <a:gd name="connsiteY811" fmla="*/ 906027 h 941376"/>
                  <a:gd name="connsiteX812" fmla="*/ 629431 w 1082998"/>
                  <a:gd name="connsiteY812" fmla="*/ 909462 h 941376"/>
                  <a:gd name="connsiteX813" fmla="*/ 630650 w 1082998"/>
                  <a:gd name="connsiteY813" fmla="*/ 911345 h 941376"/>
                  <a:gd name="connsiteX814" fmla="*/ 632645 w 1082998"/>
                  <a:gd name="connsiteY814" fmla="*/ 909018 h 941376"/>
                  <a:gd name="connsiteX815" fmla="*/ 633199 w 1082998"/>
                  <a:gd name="connsiteY815" fmla="*/ 906359 h 941376"/>
                  <a:gd name="connsiteX816" fmla="*/ 632977 w 1082998"/>
                  <a:gd name="connsiteY816" fmla="*/ 899378 h 941376"/>
                  <a:gd name="connsiteX817" fmla="*/ 633309 w 1082998"/>
                  <a:gd name="connsiteY817" fmla="*/ 896386 h 941376"/>
                  <a:gd name="connsiteX818" fmla="*/ 635526 w 1082998"/>
                  <a:gd name="connsiteY818" fmla="*/ 891399 h 941376"/>
                  <a:gd name="connsiteX819" fmla="*/ 638629 w 1082998"/>
                  <a:gd name="connsiteY819" fmla="*/ 887520 h 941376"/>
                  <a:gd name="connsiteX820" fmla="*/ 642285 w 1082998"/>
                  <a:gd name="connsiteY820" fmla="*/ 884639 h 941376"/>
                  <a:gd name="connsiteX821" fmla="*/ 645943 w 1082998"/>
                  <a:gd name="connsiteY821" fmla="*/ 882755 h 941376"/>
                  <a:gd name="connsiteX822" fmla="*/ 649157 w 1082998"/>
                  <a:gd name="connsiteY822" fmla="*/ 881979 h 941376"/>
                  <a:gd name="connsiteX823" fmla="*/ 656248 w 1082998"/>
                  <a:gd name="connsiteY823" fmla="*/ 881869 h 941376"/>
                  <a:gd name="connsiteX824" fmla="*/ 659130 w 1082998"/>
                  <a:gd name="connsiteY824" fmla="*/ 880761 h 941376"/>
                  <a:gd name="connsiteX825" fmla="*/ 661346 w 1082998"/>
                  <a:gd name="connsiteY825" fmla="*/ 878434 h 941376"/>
                  <a:gd name="connsiteX826" fmla="*/ 664005 w 1082998"/>
                  <a:gd name="connsiteY826" fmla="*/ 872671 h 941376"/>
                  <a:gd name="connsiteX827" fmla="*/ 666333 w 1082998"/>
                  <a:gd name="connsiteY827" fmla="*/ 870455 h 941376"/>
                  <a:gd name="connsiteX828" fmla="*/ 668549 w 1082998"/>
                  <a:gd name="connsiteY828" fmla="*/ 869679 h 941376"/>
                  <a:gd name="connsiteX829" fmla="*/ 670876 w 1082998"/>
                  <a:gd name="connsiteY829" fmla="*/ 869568 h 941376"/>
                  <a:gd name="connsiteX830" fmla="*/ 675420 w 1082998"/>
                  <a:gd name="connsiteY830" fmla="*/ 870676 h 941376"/>
                  <a:gd name="connsiteX831" fmla="*/ 678079 w 1082998"/>
                  <a:gd name="connsiteY831" fmla="*/ 872339 h 941376"/>
                  <a:gd name="connsiteX832" fmla="*/ 679520 w 1082998"/>
                  <a:gd name="connsiteY832" fmla="*/ 874666 h 941376"/>
                  <a:gd name="connsiteX833" fmla="*/ 681957 w 1082998"/>
                  <a:gd name="connsiteY833" fmla="*/ 881204 h 941376"/>
                  <a:gd name="connsiteX834" fmla="*/ 685726 w 1082998"/>
                  <a:gd name="connsiteY834" fmla="*/ 886966 h 941376"/>
                  <a:gd name="connsiteX835" fmla="*/ 687055 w 1082998"/>
                  <a:gd name="connsiteY835" fmla="*/ 889958 h 941376"/>
                  <a:gd name="connsiteX836" fmla="*/ 687498 w 1082998"/>
                  <a:gd name="connsiteY836" fmla="*/ 894723 h 941376"/>
                  <a:gd name="connsiteX837" fmla="*/ 686390 w 1082998"/>
                  <a:gd name="connsiteY837" fmla="*/ 899378 h 941376"/>
                  <a:gd name="connsiteX838" fmla="*/ 687166 w 1082998"/>
                  <a:gd name="connsiteY838" fmla="*/ 901483 h 941376"/>
                  <a:gd name="connsiteX839" fmla="*/ 689050 w 1082998"/>
                  <a:gd name="connsiteY839" fmla="*/ 902813 h 941376"/>
                  <a:gd name="connsiteX840" fmla="*/ 691377 w 1082998"/>
                  <a:gd name="connsiteY840" fmla="*/ 905583 h 941376"/>
                  <a:gd name="connsiteX841" fmla="*/ 692596 w 1082998"/>
                  <a:gd name="connsiteY841" fmla="*/ 909129 h 941376"/>
                  <a:gd name="connsiteX842" fmla="*/ 693593 w 1082998"/>
                  <a:gd name="connsiteY842" fmla="*/ 913008 h 941376"/>
                  <a:gd name="connsiteX843" fmla="*/ 695034 w 1082998"/>
                  <a:gd name="connsiteY843" fmla="*/ 916332 h 941376"/>
                  <a:gd name="connsiteX844" fmla="*/ 697583 w 1082998"/>
                  <a:gd name="connsiteY844" fmla="*/ 917773 h 941376"/>
                  <a:gd name="connsiteX845" fmla="*/ 699910 w 1082998"/>
                  <a:gd name="connsiteY845" fmla="*/ 916997 h 941376"/>
                  <a:gd name="connsiteX846" fmla="*/ 701350 w 1082998"/>
                  <a:gd name="connsiteY846" fmla="*/ 915667 h 941376"/>
                  <a:gd name="connsiteX847" fmla="*/ 704342 w 1082998"/>
                  <a:gd name="connsiteY847" fmla="*/ 913119 h 941376"/>
                  <a:gd name="connsiteX848" fmla="*/ 707002 w 1082998"/>
                  <a:gd name="connsiteY848" fmla="*/ 912232 h 941376"/>
                  <a:gd name="connsiteX849" fmla="*/ 711989 w 1082998"/>
                  <a:gd name="connsiteY849" fmla="*/ 914338 h 941376"/>
                  <a:gd name="connsiteX850" fmla="*/ 714205 w 1082998"/>
                  <a:gd name="connsiteY850" fmla="*/ 914227 h 941376"/>
                  <a:gd name="connsiteX851" fmla="*/ 715867 w 1082998"/>
                  <a:gd name="connsiteY851" fmla="*/ 911345 h 941376"/>
                  <a:gd name="connsiteX852" fmla="*/ 717529 w 1082998"/>
                  <a:gd name="connsiteY852" fmla="*/ 906913 h 941376"/>
                  <a:gd name="connsiteX853" fmla="*/ 718637 w 1082998"/>
                  <a:gd name="connsiteY853" fmla="*/ 904807 h 941376"/>
                  <a:gd name="connsiteX854" fmla="*/ 720189 w 1082998"/>
                  <a:gd name="connsiteY854" fmla="*/ 903921 h 941376"/>
                  <a:gd name="connsiteX855" fmla="*/ 723181 w 1082998"/>
                  <a:gd name="connsiteY855" fmla="*/ 903589 h 941376"/>
                  <a:gd name="connsiteX856" fmla="*/ 725730 w 1082998"/>
                  <a:gd name="connsiteY856" fmla="*/ 902591 h 941376"/>
                  <a:gd name="connsiteX857" fmla="*/ 727502 w 1082998"/>
                  <a:gd name="connsiteY857" fmla="*/ 900486 h 941376"/>
                  <a:gd name="connsiteX858" fmla="*/ 729054 w 1082998"/>
                  <a:gd name="connsiteY858" fmla="*/ 898159 h 941376"/>
                  <a:gd name="connsiteX859" fmla="*/ 731381 w 1082998"/>
                  <a:gd name="connsiteY859" fmla="*/ 896053 h 941376"/>
                  <a:gd name="connsiteX860" fmla="*/ 733598 w 1082998"/>
                  <a:gd name="connsiteY860" fmla="*/ 895056 h 941376"/>
                  <a:gd name="connsiteX861" fmla="*/ 736257 w 1082998"/>
                  <a:gd name="connsiteY861" fmla="*/ 894613 h 941376"/>
                  <a:gd name="connsiteX862" fmla="*/ 738695 w 1082998"/>
                  <a:gd name="connsiteY862" fmla="*/ 895056 h 941376"/>
                  <a:gd name="connsiteX863" fmla="*/ 740689 w 1082998"/>
                  <a:gd name="connsiteY863" fmla="*/ 896386 h 941376"/>
                  <a:gd name="connsiteX864" fmla="*/ 742574 w 1082998"/>
                  <a:gd name="connsiteY864" fmla="*/ 899599 h 941376"/>
                  <a:gd name="connsiteX865" fmla="*/ 743571 w 1082998"/>
                  <a:gd name="connsiteY865" fmla="*/ 902369 h 941376"/>
                  <a:gd name="connsiteX866" fmla="*/ 745011 w 1082998"/>
                  <a:gd name="connsiteY866" fmla="*/ 904364 h 941376"/>
                  <a:gd name="connsiteX867" fmla="*/ 755317 w 1082998"/>
                  <a:gd name="connsiteY867" fmla="*/ 906137 h 941376"/>
                  <a:gd name="connsiteX868" fmla="*/ 757312 w 1082998"/>
                  <a:gd name="connsiteY868" fmla="*/ 905583 h 941376"/>
                  <a:gd name="connsiteX869" fmla="*/ 758420 w 1082998"/>
                  <a:gd name="connsiteY869" fmla="*/ 904364 h 941376"/>
                  <a:gd name="connsiteX870" fmla="*/ 760415 w 1082998"/>
                  <a:gd name="connsiteY870" fmla="*/ 900818 h 941376"/>
                  <a:gd name="connsiteX871" fmla="*/ 761856 w 1082998"/>
                  <a:gd name="connsiteY871" fmla="*/ 899821 h 941376"/>
                  <a:gd name="connsiteX872" fmla="*/ 762963 w 1082998"/>
                  <a:gd name="connsiteY872" fmla="*/ 899932 h 941376"/>
                  <a:gd name="connsiteX873" fmla="*/ 764737 w 1082998"/>
                  <a:gd name="connsiteY873" fmla="*/ 901151 h 941376"/>
                  <a:gd name="connsiteX874" fmla="*/ 766178 w 1082998"/>
                  <a:gd name="connsiteY874" fmla="*/ 901040 h 941376"/>
                  <a:gd name="connsiteX875" fmla="*/ 773048 w 1082998"/>
                  <a:gd name="connsiteY875" fmla="*/ 897383 h 941376"/>
                  <a:gd name="connsiteX876" fmla="*/ 775708 w 1082998"/>
                  <a:gd name="connsiteY876" fmla="*/ 896607 h 941376"/>
                  <a:gd name="connsiteX877" fmla="*/ 791554 w 1082998"/>
                  <a:gd name="connsiteY877" fmla="*/ 896275 h 941376"/>
                  <a:gd name="connsiteX878" fmla="*/ 794767 w 1082998"/>
                  <a:gd name="connsiteY878" fmla="*/ 897161 h 941376"/>
                  <a:gd name="connsiteX879" fmla="*/ 797982 w 1082998"/>
                  <a:gd name="connsiteY879" fmla="*/ 899488 h 941376"/>
                  <a:gd name="connsiteX880" fmla="*/ 802193 w 1082998"/>
                  <a:gd name="connsiteY880" fmla="*/ 905362 h 941376"/>
                  <a:gd name="connsiteX881" fmla="*/ 803854 w 1082998"/>
                  <a:gd name="connsiteY881" fmla="*/ 907024 h 941376"/>
                  <a:gd name="connsiteX882" fmla="*/ 809506 w 1082998"/>
                  <a:gd name="connsiteY882" fmla="*/ 909794 h 941376"/>
                  <a:gd name="connsiteX883" fmla="*/ 810947 w 1082998"/>
                  <a:gd name="connsiteY883" fmla="*/ 911124 h 941376"/>
                  <a:gd name="connsiteX884" fmla="*/ 811723 w 1082998"/>
                  <a:gd name="connsiteY884" fmla="*/ 912454 h 941376"/>
                  <a:gd name="connsiteX885" fmla="*/ 811944 w 1082998"/>
                  <a:gd name="connsiteY885" fmla="*/ 913562 h 941376"/>
                  <a:gd name="connsiteX886" fmla="*/ 812166 w 1082998"/>
                  <a:gd name="connsiteY886" fmla="*/ 915003 h 941376"/>
                  <a:gd name="connsiteX887" fmla="*/ 812055 w 1082998"/>
                  <a:gd name="connsiteY887" fmla="*/ 916886 h 941376"/>
                  <a:gd name="connsiteX888" fmla="*/ 811944 w 1082998"/>
                  <a:gd name="connsiteY888" fmla="*/ 918327 h 941376"/>
                  <a:gd name="connsiteX889" fmla="*/ 810947 w 1082998"/>
                  <a:gd name="connsiteY889" fmla="*/ 922095 h 941376"/>
                  <a:gd name="connsiteX890" fmla="*/ 810614 w 1082998"/>
                  <a:gd name="connsiteY890" fmla="*/ 922316 h 941376"/>
                  <a:gd name="connsiteX891" fmla="*/ 811501 w 1082998"/>
                  <a:gd name="connsiteY891" fmla="*/ 924200 h 941376"/>
                  <a:gd name="connsiteX892" fmla="*/ 814936 w 1082998"/>
                  <a:gd name="connsiteY892" fmla="*/ 928744 h 941376"/>
                  <a:gd name="connsiteX893" fmla="*/ 816488 w 1082998"/>
                  <a:gd name="connsiteY893" fmla="*/ 930073 h 941376"/>
                  <a:gd name="connsiteX894" fmla="*/ 818150 w 1082998"/>
                  <a:gd name="connsiteY894" fmla="*/ 930738 h 941376"/>
                  <a:gd name="connsiteX895" fmla="*/ 821585 w 1082998"/>
                  <a:gd name="connsiteY895" fmla="*/ 930738 h 941376"/>
                  <a:gd name="connsiteX896" fmla="*/ 823247 w 1082998"/>
                  <a:gd name="connsiteY896" fmla="*/ 931182 h 941376"/>
                  <a:gd name="connsiteX897" fmla="*/ 824910 w 1082998"/>
                  <a:gd name="connsiteY897" fmla="*/ 932733 h 941376"/>
                  <a:gd name="connsiteX898" fmla="*/ 827458 w 1082998"/>
                  <a:gd name="connsiteY898" fmla="*/ 936501 h 941376"/>
                  <a:gd name="connsiteX899" fmla="*/ 829232 w 1082998"/>
                  <a:gd name="connsiteY899" fmla="*/ 937055 h 941376"/>
                  <a:gd name="connsiteX900" fmla="*/ 830782 w 1082998"/>
                  <a:gd name="connsiteY900" fmla="*/ 936944 h 941376"/>
                  <a:gd name="connsiteX901" fmla="*/ 832334 w 1082998"/>
                  <a:gd name="connsiteY901" fmla="*/ 937277 h 941376"/>
                  <a:gd name="connsiteX902" fmla="*/ 833775 w 1082998"/>
                  <a:gd name="connsiteY902" fmla="*/ 938274 h 941376"/>
                  <a:gd name="connsiteX903" fmla="*/ 834993 w 1082998"/>
                  <a:gd name="connsiteY903" fmla="*/ 939604 h 941376"/>
                  <a:gd name="connsiteX904" fmla="*/ 835880 w 1082998"/>
                  <a:gd name="connsiteY904" fmla="*/ 941377 h 941376"/>
                  <a:gd name="connsiteX905" fmla="*/ 837099 w 1082998"/>
                  <a:gd name="connsiteY905" fmla="*/ 941044 h 941376"/>
                  <a:gd name="connsiteX906" fmla="*/ 837543 w 1082998"/>
                  <a:gd name="connsiteY906" fmla="*/ 940047 h 941376"/>
                  <a:gd name="connsiteX907" fmla="*/ 837653 w 1082998"/>
                  <a:gd name="connsiteY907" fmla="*/ 939825 h 941376"/>
                  <a:gd name="connsiteX908" fmla="*/ 837764 w 1082998"/>
                  <a:gd name="connsiteY908" fmla="*/ 935503 h 941376"/>
                  <a:gd name="connsiteX909" fmla="*/ 838097 w 1082998"/>
                  <a:gd name="connsiteY909" fmla="*/ 935171 h 941376"/>
                  <a:gd name="connsiteX910" fmla="*/ 840091 w 1082998"/>
                  <a:gd name="connsiteY910" fmla="*/ 931625 h 941376"/>
                  <a:gd name="connsiteX911" fmla="*/ 840423 w 1082998"/>
                  <a:gd name="connsiteY911" fmla="*/ 928965 h 941376"/>
                  <a:gd name="connsiteX912" fmla="*/ 843859 w 1082998"/>
                  <a:gd name="connsiteY912" fmla="*/ 926527 h 941376"/>
                  <a:gd name="connsiteX913" fmla="*/ 847073 w 1082998"/>
                  <a:gd name="connsiteY913" fmla="*/ 923203 h 941376"/>
                  <a:gd name="connsiteX914" fmla="*/ 846408 w 1082998"/>
                  <a:gd name="connsiteY914" fmla="*/ 918105 h 941376"/>
                  <a:gd name="connsiteX915" fmla="*/ 847848 w 1082998"/>
                  <a:gd name="connsiteY915" fmla="*/ 917441 h 941376"/>
                  <a:gd name="connsiteX916" fmla="*/ 847738 w 1082998"/>
                  <a:gd name="connsiteY916" fmla="*/ 916554 h 941376"/>
                  <a:gd name="connsiteX917" fmla="*/ 846962 w 1082998"/>
                  <a:gd name="connsiteY917" fmla="*/ 915446 h 941376"/>
                  <a:gd name="connsiteX918" fmla="*/ 846408 w 1082998"/>
                  <a:gd name="connsiteY918" fmla="*/ 914449 h 941376"/>
                  <a:gd name="connsiteX919" fmla="*/ 845299 w 1082998"/>
                  <a:gd name="connsiteY919" fmla="*/ 909351 h 941376"/>
                  <a:gd name="connsiteX920" fmla="*/ 844745 w 1082998"/>
                  <a:gd name="connsiteY920" fmla="*/ 908132 h 941376"/>
                  <a:gd name="connsiteX921" fmla="*/ 843416 w 1082998"/>
                  <a:gd name="connsiteY921" fmla="*/ 907135 h 941376"/>
                  <a:gd name="connsiteX922" fmla="*/ 842197 w 1082998"/>
                  <a:gd name="connsiteY922" fmla="*/ 907024 h 941376"/>
                  <a:gd name="connsiteX923" fmla="*/ 841310 w 1082998"/>
                  <a:gd name="connsiteY923" fmla="*/ 906580 h 941376"/>
                  <a:gd name="connsiteX924" fmla="*/ 840867 w 1082998"/>
                  <a:gd name="connsiteY924" fmla="*/ 904475 h 941376"/>
                  <a:gd name="connsiteX925" fmla="*/ 841088 w 1082998"/>
                  <a:gd name="connsiteY925" fmla="*/ 902148 h 941376"/>
                  <a:gd name="connsiteX926" fmla="*/ 841975 w 1082998"/>
                  <a:gd name="connsiteY926" fmla="*/ 900818 h 941376"/>
                  <a:gd name="connsiteX927" fmla="*/ 843305 w 1082998"/>
                  <a:gd name="connsiteY927" fmla="*/ 900486 h 941376"/>
                  <a:gd name="connsiteX928" fmla="*/ 844745 w 1082998"/>
                  <a:gd name="connsiteY928" fmla="*/ 900707 h 941376"/>
                  <a:gd name="connsiteX929" fmla="*/ 844745 w 1082998"/>
                  <a:gd name="connsiteY929" fmla="*/ 899378 h 941376"/>
                  <a:gd name="connsiteX930" fmla="*/ 843526 w 1082998"/>
                  <a:gd name="connsiteY930" fmla="*/ 898934 h 941376"/>
                  <a:gd name="connsiteX931" fmla="*/ 842418 w 1082998"/>
                  <a:gd name="connsiteY931" fmla="*/ 898048 h 941376"/>
                  <a:gd name="connsiteX932" fmla="*/ 841421 w 1082998"/>
                  <a:gd name="connsiteY932" fmla="*/ 896718 h 941376"/>
                  <a:gd name="connsiteX933" fmla="*/ 840867 w 1082998"/>
                  <a:gd name="connsiteY933" fmla="*/ 894502 h 941376"/>
                  <a:gd name="connsiteX934" fmla="*/ 841532 w 1082998"/>
                  <a:gd name="connsiteY934" fmla="*/ 893061 h 941376"/>
                  <a:gd name="connsiteX935" fmla="*/ 841088 w 1082998"/>
                  <a:gd name="connsiteY935" fmla="*/ 891731 h 941376"/>
                  <a:gd name="connsiteX936" fmla="*/ 839869 w 1082998"/>
                  <a:gd name="connsiteY936" fmla="*/ 890512 h 941376"/>
                  <a:gd name="connsiteX937" fmla="*/ 838540 w 1082998"/>
                  <a:gd name="connsiteY937" fmla="*/ 889404 h 941376"/>
                  <a:gd name="connsiteX938" fmla="*/ 839426 w 1082998"/>
                  <a:gd name="connsiteY938" fmla="*/ 888628 h 941376"/>
                  <a:gd name="connsiteX939" fmla="*/ 839980 w 1082998"/>
                  <a:gd name="connsiteY939" fmla="*/ 887742 h 941376"/>
                  <a:gd name="connsiteX940" fmla="*/ 840867 w 1082998"/>
                  <a:gd name="connsiteY940" fmla="*/ 885747 h 941376"/>
                  <a:gd name="connsiteX941" fmla="*/ 838983 w 1082998"/>
                  <a:gd name="connsiteY941" fmla="*/ 884861 h 941376"/>
                  <a:gd name="connsiteX942" fmla="*/ 835215 w 1082998"/>
                  <a:gd name="connsiteY942" fmla="*/ 883753 h 941376"/>
                  <a:gd name="connsiteX943" fmla="*/ 833886 w 1082998"/>
                  <a:gd name="connsiteY943" fmla="*/ 881979 h 941376"/>
                  <a:gd name="connsiteX944" fmla="*/ 833886 w 1082998"/>
                  <a:gd name="connsiteY944" fmla="*/ 880871 h 941376"/>
                  <a:gd name="connsiteX945" fmla="*/ 834550 w 1082998"/>
                  <a:gd name="connsiteY945" fmla="*/ 880428 h 941376"/>
                  <a:gd name="connsiteX946" fmla="*/ 834883 w 1082998"/>
                  <a:gd name="connsiteY946" fmla="*/ 880096 h 941376"/>
                  <a:gd name="connsiteX947" fmla="*/ 835326 w 1082998"/>
                  <a:gd name="connsiteY947" fmla="*/ 879763 h 941376"/>
                  <a:gd name="connsiteX948" fmla="*/ 836212 w 1082998"/>
                  <a:gd name="connsiteY948" fmla="*/ 879542 h 941376"/>
                  <a:gd name="connsiteX949" fmla="*/ 836212 w 1082998"/>
                  <a:gd name="connsiteY949" fmla="*/ 878434 h 941376"/>
                  <a:gd name="connsiteX950" fmla="*/ 835326 w 1082998"/>
                  <a:gd name="connsiteY950" fmla="*/ 877768 h 941376"/>
                  <a:gd name="connsiteX951" fmla="*/ 833110 w 1082998"/>
                  <a:gd name="connsiteY951" fmla="*/ 875885 h 941376"/>
                  <a:gd name="connsiteX952" fmla="*/ 833110 w 1082998"/>
                  <a:gd name="connsiteY952" fmla="*/ 874555 h 941376"/>
                  <a:gd name="connsiteX953" fmla="*/ 836323 w 1082998"/>
                  <a:gd name="connsiteY953" fmla="*/ 871563 h 941376"/>
                  <a:gd name="connsiteX954" fmla="*/ 837764 w 1082998"/>
                  <a:gd name="connsiteY954" fmla="*/ 870898 h 941376"/>
                  <a:gd name="connsiteX955" fmla="*/ 837321 w 1082998"/>
                  <a:gd name="connsiteY955" fmla="*/ 869125 h 941376"/>
                  <a:gd name="connsiteX956" fmla="*/ 836988 w 1082998"/>
                  <a:gd name="connsiteY956" fmla="*/ 868460 h 941376"/>
                  <a:gd name="connsiteX957" fmla="*/ 837653 w 1082998"/>
                  <a:gd name="connsiteY957" fmla="*/ 868017 h 941376"/>
                  <a:gd name="connsiteX958" fmla="*/ 838540 w 1082998"/>
                  <a:gd name="connsiteY958" fmla="*/ 866576 h 941376"/>
                  <a:gd name="connsiteX959" fmla="*/ 839315 w 1082998"/>
                  <a:gd name="connsiteY959" fmla="*/ 865801 h 941376"/>
                  <a:gd name="connsiteX960" fmla="*/ 838651 w 1082998"/>
                  <a:gd name="connsiteY960" fmla="*/ 863363 h 941376"/>
                  <a:gd name="connsiteX961" fmla="*/ 839980 w 1082998"/>
                  <a:gd name="connsiteY961" fmla="*/ 859484 h 941376"/>
                  <a:gd name="connsiteX962" fmla="*/ 839315 w 1082998"/>
                  <a:gd name="connsiteY962" fmla="*/ 857046 h 941376"/>
                  <a:gd name="connsiteX963" fmla="*/ 840756 w 1082998"/>
                  <a:gd name="connsiteY963" fmla="*/ 856603 h 941376"/>
                  <a:gd name="connsiteX964" fmla="*/ 844302 w 1082998"/>
                  <a:gd name="connsiteY964" fmla="*/ 856492 h 941376"/>
                  <a:gd name="connsiteX965" fmla="*/ 845521 w 1082998"/>
                  <a:gd name="connsiteY965" fmla="*/ 855938 h 941376"/>
                  <a:gd name="connsiteX966" fmla="*/ 846186 w 1082998"/>
                  <a:gd name="connsiteY966" fmla="*/ 854165 h 941376"/>
                  <a:gd name="connsiteX967" fmla="*/ 846297 w 1082998"/>
                  <a:gd name="connsiteY967" fmla="*/ 851949 h 941376"/>
                  <a:gd name="connsiteX968" fmla="*/ 846629 w 1082998"/>
                  <a:gd name="connsiteY968" fmla="*/ 849732 h 941376"/>
                  <a:gd name="connsiteX969" fmla="*/ 847959 w 1082998"/>
                  <a:gd name="connsiteY969" fmla="*/ 848402 h 941376"/>
                  <a:gd name="connsiteX970" fmla="*/ 847959 w 1082998"/>
                  <a:gd name="connsiteY970" fmla="*/ 847073 h 941376"/>
                  <a:gd name="connsiteX971" fmla="*/ 847073 w 1082998"/>
                  <a:gd name="connsiteY971" fmla="*/ 846962 h 941376"/>
                  <a:gd name="connsiteX972" fmla="*/ 844745 w 1082998"/>
                  <a:gd name="connsiteY972" fmla="*/ 845854 h 941376"/>
                  <a:gd name="connsiteX973" fmla="*/ 846186 w 1082998"/>
                  <a:gd name="connsiteY973" fmla="*/ 844191 h 941376"/>
                  <a:gd name="connsiteX974" fmla="*/ 848734 w 1082998"/>
                  <a:gd name="connsiteY974" fmla="*/ 842529 h 941376"/>
                  <a:gd name="connsiteX975" fmla="*/ 850729 w 1082998"/>
                  <a:gd name="connsiteY975" fmla="*/ 840424 h 941376"/>
                  <a:gd name="connsiteX976" fmla="*/ 850619 w 1082998"/>
                  <a:gd name="connsiteY976" fmla="*/ 837653 h 941376"/>
                  <a:gd name="connsiteX977" fmla="*/ 849732 w 1082998"/>
                  <a:gd name="connsiteY977" fmla="*/ 835880 h 941376"/>
                  <a:gd name="connsiteX978" fmla="*/ 849732 w 1082998"/>
                  <a:gd name="connsiteY978" fmla="*/ 835215 h 941376"/>
                  <a:gd name="connsiteX979" fmla="*/ 850175 w 1082998"/>
                  <a:gd name="connsiteY979" fmla="*/ 834661 h 941376"/>
                  <a:gd name="connsiteX980" fmla="*/ 850951 w 1082998"/>
                  <a:gd name="connsiteY980" fmla="*/ 833332 h 941376"/>
                  <a:gd name="connsiteX981" fmla="*/ 853389 w 1082998"/>
                  <a:gd name="connsiteY981" fmla="*/ 830118 h 941376"/>
                  <a:gd name="connsiteX982" fmla="*/ 853721 w 1082998"/>
                  <a:gd name="connsiteY982" fmla="*/ 829453 h 941376"/>
                  <a:gd name="connsiteX983" fmla="*/ 854386 w 1082998"/>
                  <a:gd name="connsiteY983" fmla="*/ 828899 h 941376"/>
                  <a:gd name="connsiteX984" fmla="*/ 854940 w 1082998"/>
                  <a:gd name="connsiteY984" fmla="*/ 827680 h 941376"/>
                  <a:gd name="connsiteX985" fmla="*/ 855605 w 1082998"/>
                  <a:gd name="connsiteY985" fmla="*/ 826461 h 941376"/>
                  <a:gd name="connsiteX986" fmla="*/ 857932 w 1082998"/>
                  <a:gd name="connsiteY986" fmla="*/ 825242 h 941376"/>
                  <a:gd name="connsiteX987" fmla="*/ 858265 w 1082998"/>
                  <a:gd name="connsiteY987" fmla="*/ 823691 h 941376"/>
                  <a:gd name="connsiteX988" fmla="*/ 858375 w 1082998"/>
                  <a:gd name="connsiteY988" fmla="*/ 822028 h 941376"/>
                  <a:gd name="connsiteX989" fmla="*/ 858819 w 1082998"/>
                  <a:gd name="connsiteY989" fmla="*/ 820810 h 941376"/>
                  <a:gd name="connsiteX990" fmla="*/ 859706 w 1082998"/>
                  <a:gd name="connsiteY990" fmla="*/ 820477 h 941376"/>
                  <a:gd name="connsiteX991" fmla="*/ 863030 w 1082998"/>
                  <a:gd name="connsiteY991" fmla="*/ 820810 h 941376"/>
                  <a:gd name="connsiteX992" fmla="*/ 864027 w 1082998"/>
                  <a:gd name="connsiteY992" fmla="*/ 820366 h 941376"/>
                  <a:gd name="connsiteX993" fmla="*/ 865025 w 1082998"/>
                  <a:gd name="connsiteY993" fmla="*/ 819258 h 941376"/>
                  <a:gd name="connsiteX994" fmla="*/ 866576 w 1082998"/>
                  <a:gd name="connsiteY994" fmla="*/ 817042 h 941376"/>
                  <a:gd name="connsiteX995" fmla="*/ 866576 w 1082998"/>
                  <a:gd name="connsiteY995" fmla="*/ 815823 h 941376"/>
                  <a:gd name="connsiteX996" fmla="*/ 866022 w 1082998"/>
                  <a:gd name="connsiteY996" fmla="*/ 815047 h 941376"/>
                  <a:gd name="connsiteX997" fmla="*/ 865690 w 1082998"/>
                  <a:gd name="connsiteY997" fmla="*/ 813939 h 941376"/>
                  <a:gd name="connsiteX998" fmla="*/ 865690 w 1082998"/>
                  <a:gd name="connsiteY998" fmla="*/ 813274 h 941376"/>
                  <a:gd name="connsiteX999" fmla="*/ 868903 w 1082998"/>
                  <a:gd name="connsiteY999" fmla="*/ 812055 h 941376"/>
                  <a:gd name="connsiteX1000" fmla="*/ 870565 w 1082998"/>
                  <a:gd name="connsiteY1000" fmla="*/ 811058 h 941376"/>
                  <a:gd name="connsiteX1001" fmla="*/ 872006 w 1082998"/>
                  <a:gd name="connsiteY1001" fmla="*/ 809839 h 941376"/>
                  <a:gd name="connsiteX1002" fmla="*/ 873225 w 1082998"/>
                  <a:gd name="connsiteY1002" fmla="*/ 808509 h 941376"/>
                  <a:gd name="connsiteX1003" fmla="*/ 874333 w 1082998"/>
                  <a:gd name="connsiteY1003" fmla="*/ 806958 h 941376"/>
                  <a:gd name="connsiteX1004" fmla="*/ 874444 w 1082998"/>
                  <a:gd name="connsiteY1004" fmla="*/ 806293 h 941376"/>
                  <a:gd name="connsiteX1005" fmla="*/ 874333 w 1082998"/>
                  <a:gd name="connsiteY1005" fmla="*/ 805406 h 941376"/>
                  <a:gd name="connsiteX1006" fmla="*/ 874555 w 1082998"/>
                  <a:gd name="connsiteY1006" fmla="*/ 804298 h 941376"/>
                  <a:gd name="connsiteX1007" fmla="*/ 875441 w 1082998"/>
                  <a:gd name="connsiteY1007" fmla="*/ 803190 h 941376"/>
                  <a:gd name="connsiteX1008" fmla="*/ 876328 w 1082998"/>
                  <a:gd name="connsiteY1008" fmla="*/ 802414 h 941376"/>
                  <a:gd name="connsiteX1009" fmla="*/ 876993 w 1082998"/>
                  <a:gd name="connsiteY1009" fmla="*/ 802082 h 941376"/>
                  <a:gd name="connsiteX1010" fmla="*/ 877658 w 1082998"/>
                  <a:gd name="connsiteY1010" fmla="*/ 802414 h 941376"/>
                  <a:gd name="connsiteX1011" fmla="*/ 878433 w 1082998"/>
                  <a:gd name="connsiteY1011" fmla="*/ 803411 h 941376"/>
                  <a:gd name="connsiteX1012" fmla="*/ 881425 w 1082998"/>
                  <a:gd name="connsiteY1012" fmla="*/ 803190 h 941376"/>
                  <a:gd name="connsiteX1013" fmla="*/ 882423 w 1082998"/>
                  <a:gd name="connsiteY1013" fmla="*/ 800863 h 941376"/>
                  <a:gd name="connsiteX1014" fmla="*/ 881314 w 1082998"/>
                  <a:gd name="connsiteY1014" fmla="*/ 798425 h 941376"/>
                  <a:gd name="connsiteX1015" fmla="*/ 877990 w 1082998"/>
                  <a:gd name="connsiteY1015" fmla="*/ 797982 h 941376"/>
                  <a:gd name="connsiteX1016" fmla="*/ 878323 w 1082998"/>
                  <a:gd name="connsiteY1016" fmla="*/ 796984 h 941376"/>
                  <a:gd name="connsiteX1017" fmla="*/ 878655 w 1082998"/>
                  <a:gd name="connsiteY1017" fmla="*/ 796208 h 941376"/>
                  <a:gd name="connsiteX1018" fmla="*/ 878988 w 1082998"/>
                  <a:gd name="connsiteY1018" fmla="*/ 795211 h 941376"/>
                  <a:gd name="connsiteX1019" fmla="*/ 879541 w 1082998"/>
                  <a:gd name="connsiteY1019" fmla="*/ 794324 h 941376"/>
                  <a:gd name="connsiteX1020" fmla="*/ 878877 w 1082998"/>
                  <a:gd name="connsiteY1020" fmla="*/ 791222 h 941376"/>
                  <a:gd name="connsiteX1021" fmla="*/ 880649 w 1082998"/>
                  <a:gd name="connsiteY1021" fmla="*/ 789338 h 941376"/>
                  <a:gd name="connsiteX1022" fmla="*/ 883420 w 1082998"/>
                  <a:gd name="connsiteY1022" fmla="*/ 788341 h 941376"/>
                  <a:gd name="connsiteX1023" fmla="*/ 898934 w 1082998"/>
                  <a:gd name="connsiteY1023" fmla="*/ 787454 h 941376"/>
                  <a:gd name="connsiteX1024" fmla="*/ 903366 w 1082998"/>
                  <a:gd name="connsiteY1024" fmla="*/ 788008 h 941376"/>
                  <a:gd name="connsiteX1025" fmla="*/ 906137 w 1082998"/>
                  <a:gd name="connsiteY1025" fmla="*/ 789559 h 941376"/>
                  <a:gd name="connsiteX1026" fmla="*/ 911234 w 1082998"/>
                  <a:gd name="connsiteY1026" fmla="*/ 793992 h 941376"/>
                  <a:gd name="connsiteX1027" fmla="*/ 914005 w 1082998"/>
                  <a:gd name="connsiteY1027" fmla="*/ 795100 h 941376"/>
                  <a:gd name="connsiteX1028" fmla="*/ 916664 w 1082998"/>
                  <a:gd name="connsiteY1028" fmla="*/ 793881 h 941376"/>
                  <a:gd name="connsiteX1029" fmla="*/ 918549 w 1082998"/>
                  <a:gd name="connsiteY1029" fmla="*/ 790889 h 941376"/>
                  <a:gd name="connsiteX1030" fmla="*/ 920321 w 1082998"/>
                  <a:gd name="connsiteY1030" fmla="*/ 787122 h 941376"/>
                  <a:gd name="connsiteX1031" fmla="*/ 922538 w 1082998"/>
                  <a:gd name="connsiteY1031" fmla="*/ 784130 h 941376"/>
                  <a:gd name="connsiteX1032" fmla="*/ 931514 w 1082998"/>
                  <a:gd name="connsiteY1032" fmla="*/ 780473 h 941376"/>
                  <a:gd name="connsiteX1033" fmla="*/ 941820 w 1082998"/>
                  <a:gd name="connsiteY1033" fmla="*/ 780473 h 941376"/>
                  <a:gd name="connsiteX1034" fmla="*/ 961766 w 1082998"/>
                  <a:gd name="connsiteY1034" fmla="*/ 784241 h 941376"/>
                  <a:gd name="connsiteX1035" fmla="*/ 974731 w 1082998"/>
                  <a:gd name="connsiteY1035" fmla="*/ 783575 h 941376"/>
                  <a:gd name="connsiteX1036" fmla="*/ 974953 w 1082998"/>
                  <a:gd name="connsiteY1036" fmla="*/ 778146 h 941376"/>
                  <a:gd name="connsiteX1037" fmla="*/ 974510 w 1082998"/>
                  <a:gd name="connsiteY1037" fmla="*/ 774489 h 941376"/>
                  <a:gd name="connsiteX1038" fmla="*/ 972959 w 1082998"/>
                  <a:gd name="connsiteY1038" fmla="*/ 771940 h 941376"/>
                  <a:gd name="connsiteX1039" fmla="*/ 967196 w 1082998"/>
                  <a:gd name="connsiteY1039" fmla="*/ 767951 h 941376"/>
                  <a:gd name="connsiteX1040" fmla="*/ 966199 w 1082998"/>
                  <a:gd name="connsiteY1040" fmla="*/ 766842 h 941376"/>
                  <a:gd name="connsiteX1041" fmla="*/ 965423 w 1082998"/>
                  <a:gd name="connsiteY1041" fmla="*/ 764958 h 941376"/>
                  <a:gd name="connsiteX1042" fmla="*/ 965091 w 1082998"/>
                  <a:gd name="connsiteY1042" fmla="*/ 762410 h 941376"/>
                  <a:gd name="connsiteX1043" fmla="*/ 965312 w 1082998"/>
                  <a:gd name="connsiteY1043" fmla="*/ 759640 h 941376"/>
                  <a:gd name="connsiteX1044" fmla="*/ 966088 w 1082998"/>
                  <a:gd name="connsiteY1044" fmla="*/ 757312 h 941376"/>
                  <a:gd name="connsiteX1045" fmla="*/ 967307 w 1082998"/>
                  <a:gd name="connsiteY1045" fmla="*/ 755761 h 941376"/>
                  <a:gd name="connsiteX1046" fmla="*/ 965534 w 1082998"/>
                  <a:gd name="connsiteY1046" fmla="*/ 754764 h 941376"/>
                  <a:gd name="connsiteX1047" fmla="*/ 961544 w 1082998"/>
                  <a:gd name="connsiteY1047" fmla="*/ 753988 h 941376"/>
                  <a:gd name="connsiteX1048" fmla="*/ 959661 w 1082998"/>
                  <a:gd name="connsiteY1048" fmla="*/ 753323 h 941376"/>
                  <a:gd name="connsiteX1049" fmla="*/ 957555 w 1082998"/>
                  <a:gd name="connsiteY1049" fmla="*/ 751771 h 941376"/>
                  <a:gd name="connsiteX1050" fmla="*/ 955782 w 1082998"/>
                  <a:gd name="connsiteY1050" fmla="*/ 749666 h 941376"/>
                  <a:gd name="connsiteX1051" fmla="*/ 952347 w 1082998"/>
                  <a:gd name="connsiteY1051" fmla="*/ 744679 h 941376"/>
                  <a:gd name="connsiteX1052" fmla="*/ 953788 w 1082998"/>
                  <a:gd name="connsiteY1052" fmla="*/ 743350 h 941376"/>
                  <a:gd name="connsiteX1053" fmla="*/ 955229 w 1082998"/>
                  <a:gd name="connsiteY1053" fmla="*/ 741577 h 941376"/>
                  <a:gd name="connsiteX1054" fmla="*/ 956336 w 1082998"/>
                  <a:gd name="connsiteY1054" fmla="*/ 739249 h 941376"/>
                  <a:gd name="connsiteX1055" fmla="*/ 957001 w 1082998"/>
                  <a:gd name="connsiteY1055" fmla="*/ 736701 h 941376"/>
                  <a:gd name="connsiteX1056" fmla="*/ 957001 w 1082998"/>
                  <a:gd name="connsiteY1056" fmla="*/ 733376 h 941376"/>
                  <a:gd name="connsiteX1057" fmla="*/ 956115 w 1082998"/>
                  <a:gd name="connsiteY1057" fmla="*/ 731381 h 941376"/>
                  <a:gd name="connsiteX1058" fmla="*/ 955007 w 1082998"/>
                  <a:gd name="connsiteY1058" fmla="*/ 729830 h 941376"/>
                  <a:gd name="connsiteX1059" fmla="*/ 954120 w 1082998"/>
                  <a:gd name="connsiteY1059" fmla="*/ 727835 h 941376"/>
                  <a:gd name="connsiteX1060" fmla="*/ 954120 w 1082998"/>
                  <a:gd name="connsiteY1060" fmla="*/ 723070 h 941376"/>
                  <a:gd name="connsiteX1061" fmla="*/ 954896 w 1082998"/>
                  <a:gd name="connsiteY1061" fmla="*/ 717530 h 941376"/>
                  <a:gd name="connsiteX1062" fmla="*/ 954674 w 1082998"/>
                  <a:gd name="connsiteY1062" fmla="*/ 712986 h 941376"/>
                  <a:gd name="connsiteX1063" fmla="*/ 952125 w 1082998"/>
                  <a:gd name="connsiteY1063" fmla="*/ 711102 h 941376"/>
                  <a:gd name="connsiteX1064" fmla="*/ 950685 w 1082998"/>
                  <a:gd name="connsiteY1064" fmla="*/ 709329 h 941376"/>
                  <a:gd name="connsiteX1065" fmla="*/ 950463 w 1082998"/>
                  <a:gd name="connsiteY1065" fmla="*/ 707556 h 941376"/>
                  <a:gd name="connsiteX1066" fmla="*/ 951350 w 1082998"/>
                  <a:gd name="connsiteY1066" fmla="*/ 706005 h 941376"/>
                  <a:gd name="connsiteX1067" fmla="*/ 953344 w 1082998"/>
                  <a:gd name="connsiteY1067" fmla="*/ 705118 h 941376"/>
                  <a:gd name="connsiteX1068" fmla="*/ 951904 w 1082998"/>
                  <a:gd name="connsiteY1068" fmla="*/ 702902 h 941376"/>
                  <a:gd name="connsiteX1069" fmla="*/ 951461 w 1082998"/>
                  <a:gd name="connsiteY1069" fmla="*/ 702237 h 941376"/>
                  <a:gd name="connsiteX1070" fmla="*/ 953123 w 1082998"/>
                  <a:gd name="connsiteY1070" fmla="*/ 702126 h 941376"/>
                  <a:gd name="connsiteX1071" fmla="*/ 957223 w 1082998"/>
                  <a:gd name="connsiteY1071" fmla="*/ 703124 h 941376"/>
                  <a:gd name="connsiteX1072" fmla="*/ 958774 w 1082998"/>
                  <a:gd name="connsiteY1072" fmla="*/ 702680 h 941376"/>
                  <a:gd name="connsiteX1073" fmla="*/ 959329 w 1082998"/>
                  <a:gd name="connsiteY1073" fmla="*/ 700796 h 941376"/>
                  <a:gd name="connsiteX1074" fmla="*/ 957777 w 1082998"/>
                  <a:gd name="connsiteY1074" fmla="*/ 698913 h 941376"/>
                  <a:gd name="connsiteX1075" fmla="*/ 953677 w 1082998"/>
                  <a:gd name="connsiteY1075" fmla="*/ 695256 h 941376"/>
                  <a:gd name="connsiteX1076" fmla="*/ 952236 w 1082998"/>
                  <a:gd name="connsiteY1076" fmla="*/ 693039 h 941376"/>
                  <a:gd name="connsiteX1077" fmla="*/ 948801 w 1082998"/>
                  <a:gd name="connsiteY1077" fmla="*/ 685504 h 941376"/>
                  <a:gd name="connsiteX1078" fmla="*/ 943814 w 1082998"/>
                  <a:gd name="connsiteY1078" fmla="*/ 678633 h 941376"/>
                  <a:gd name="connsiteX1079" fmla="*/ 942485 w 1082998"/>
                  <a:gd name="connsiteY1079" fmla="*/ 675752 h 941376"/>
                  <a:gd name="connsiteX1080" fmla="*/ 942485 w 1082998"/>
                  <a:gd name="connsiteY1080" fmla="*/ 675752 h 941376"/>
                  <a:gd name="connsiteX1081" fmla="*/ 950131 w 1082998"/>
                  <a:gd name="connsiteY1081" fmla="*/ 671430 h 941376"/>
                  <a:gd name="connsiteX1082" fmla="*/ 952679 w 1082998"/>
                  <a:gd name="connsiteY1082" fmla="*/ 667774 h 941376"/>
                  <a:gd name="connsiteX1083" fmla="*/ 952568 w 1082998"/>
                  <a:gd name="connsiteY1083" fmla="*/ 659906 h 941376"/>
                  <a:gd name="connsiteX1084" fmla="*/ 951571 w 1082998"/>
                  <a:gd name="connsiteY1084" fmla="*/ 656249 h 941376"/>
                  <a:gd name="connsiteX1085" fmla="*/ 950463 w 1082998"/>
                  <a:gd name="connsiteY1085" fmla="*/ 654808 h 941376"/>
                  <a:gd name="connsiteX1086" fmla="*/ 949023 w 1082998"/>
                  <a:gd name="connsiteY1086" fmla="*/ 653922 h 941376"/>
                  <a:gd name="connsiteX1087" fmla="*/ 947471 w 1082998"/>
                  <a:gd name="connsiteY1087" fmla="*/ 651705 h 941376"/>
                  <a:gd name="connsiteX1088" fmla="*/ 946474 w 1082998"/>
                  <a:gd name="connsiteY1088" fmla="*/ 648492 h 941376"/>
                  <a:gd name="connsiteX1089" fmla="*/ 946142 w 1082998"/>
                  <a:gd name="connsiteY1089" fmla="*/ 646164 h 941376"/>
                  <a:gd name="connsiteX1090" fmla="*/ 945255 w 1082998"/>
                  <a:gd name="connsiteY1090" fmla="*/ 644724 h 941376"/>
                  <a:gd name="connsiteX1091" fmla="*/ 942485 w 1082998"/>
                  <a:gd name="connsiteY1091" fmla="*/ 644281 h 941376"/>
                  <a:gd name="connsiteX1092" fmla="*/ 939160 w 1082998"/>
                  <a:gd name="connsiteY1092" fmla="*/ 643172 h 941376"/>
                  <a:gd name="connsiteX1093" fmla="*/ 935392 w 1082998"/>
                  <a:gd name="connsiteY1093" fmla="*/ 640735 h 941376"/>
                  <a:gd name="connsiteX1094" fmla="*/ 932068 w 1082998"/>
                  <a:gd name="connsiteY1094" fmla="*/ 637410 h 941376"/>
                  <a:gd name="connsiteX1095" fmla="*/ 929519 w 1082998"/>
                  <a:gd name="connsiteY1095" fmla="*/ 633532 h 941376"/>
                  <a:gd name="connsiteX1096" fmla="*/ 926527 w 1082998"/>
                  <a:gd name="connsiteY1096" fmla="*/ 624223 h 941376"/>
                  <a:gd name="connsiteX1097" fmla="*/ 924643 w 1082998"/>
                  <a:gd name="connsiteY1097" fmla="*/ 620677 h 941376"/>
                  <a:gd name="connsiteX1098" fmla="*/ 915999 w 1082998"/>
                  <a:gd name="connsiteY1098" fmla="*/ 613696 h 941376"/>
                  <a:gd name="connsiteX1099" fmla="*/ 918549 w 1082998"/>
                  <a:gd name="connsiteY1099" fmla="*/ 611036 h 941376"/>
                  <a:gd name="connsiteX1100" fmla="*/ 924200 w 1082998"/>
                  <a:gd name="connsiteY1100" fmla="*/ 601949 h 941376"/>
                  <a:gd name="connsiteX1101" fmla="*/ 925419 w 1082998"/>
                  <a:gd name="connsiteY1101" fmla="*/ 601395 h 941376"/>
                  <a:gd name="connsiteX1102" fmla="*/ 928190 w 1082998"/>
                  <a:gd name="connsiteY1102" fmla="*/ 600952 h 941376"/>
                  <a:gd name="connsiteX1103" fmla="*/ 929297 w 1082998"/>
                  <a:gd name="connsiteY1103" fmla="*/ 599622 h 941376"/>
                  <a:gd name="connsiteX1104" fmla="*/ 929630 w 1082998"/>
                  <a:gd name="connsiteY1104" fmla="*/ 597738 h 941376"/>
                  <a:gd name="connsiteX1105" fmla="*/ 929408 w 1082998"/>
                  <a:gd name="connsiteY1105" fmla="*/ 595744 h 941376"/>
                  <a:gd name="connsiteX1106" fmla="*/ 929076 w 1082998"/>
                  <a:gd name="connsiteY1106" fmla="*/ 593749 h 941376"/>
                  <a:gd name="connsiteX1107" fmla="*/ 928965 w 1082998"/>
                  <a:gd name="connsiteY1107" fmla="*/ 593527 h 941376"/>
                  <a:gd name="connsiteX1108" fmla="*/ 928854 w 1082998"/>
                  <a:gd name="connsiteY1108" fmla="*/ 591200 h 941376"/>
                  <a:gd name="connsiteX1109" fmla="*/ 930960 w 1082998"/>
                  <a:gd name="connsiteY1109" fmla="*/ 582113 h 941376"/>
                  <a:gd name="connsiteX1110" fmla="*/ 935281 w 1082998"/>
                  <a:gd name="connsiteY1110" fmla="*/ 578678 h 941376"/>
                  <a:gd name="connsiteX1111" fmla="*/ 940601 w 1082998"/>
                  <a:gd name="connsiteY1111" fmla="*/ 578678 h 941376"/>
                  <a:gd name="connsiteX1112" fmla="*/ 946142 w 1082998"/>
                  <a:gd name="connsiteY1112" fmla="*/ 579786 h 941376"/>
                  <a:gd name="connsiteX1113" fmla="*/ 948801 w 1082998"/>
                  <a:gd name="connsiteY1113" fmla="*/ 579675 h 941376"/>
                  <a:gd name="connsiteX1114" fmla="*/ 953123 w 1082998"/>
                  <a:gd name="connsiteY1114" fmla="*/ 577348 h 941376"/>
                  <a:gd name="connsiteX1115" fmla="*/ 955339 w 1082998"/>
                  <a:gd name="connsiteY1115" fmla="*/ 576683 h 941376"/>
                  <a:gd name="connsiteX1116" fmla="*/ 957666 w 1082998"/>
                  <a:gd name="connsiteY1116" fmla="*/ 576794 h 941376"/>
                  <a:gd name="connsiteX1117" fmla="*/ 964537 w 1082998"/>
                  <a:gd name="connsiteY1117" fmla="*/ 579565 h 941376"/>
                  <a:gd name="connsiteX1118" fmla="*/ 966753 w 1082998"/>
                  <a:gd name="connsiteY1118" fmla="*/ 580008 h 941376"/>
                  <a:gd name="connsiteX1119" fmla="*/ 971740 w 1082998"/>
                  <a:gd name="connsiteY1119" fmla="*/ 580119 h 941376"/>
                  <a:gd name="connsiteX1120" fmla="*/ 973735 w 1082998"/>
                  <a:gd name="connsiteY1120" fmla="*/ 581227 h 941376"/>
                  <a:gd name="connsiteX1121" fmla="*/ 975286 w 1082998"/>
                  <a:gd name="connsiteY1121" fmla="*/ 584440 h 941376"/>
                  <a:gd name="connsiteX1122" fmla="*/ 976505 w 1082998"/>
                  <a:gd name="connsiteY1122" fmla="*/ 592308 h 941376"/>
                  <a:gd name="connsiteX1123" fmla="*/ 978278 w 1082998"/>
                  <a:gd name="connsiteY1123" fmla="*/ 595189 h 941376"/>
                  <a:gd name="connsiteX1124" fmla="*/ 979497 w 1082998"/>
                  <a:gd name="connsiteY1124" fmla="*/ 595633 h 941376"/>
                  <a:gd name="connsiteX1125" fmla="*/ 983597 w 1082998"/>
                  <a:gd name="connsiteY1125" fmla="*/ 595300 h 941376"/>
                  <a:gd name="connsiteX1126" fmla="*/ 985038 w 1082998"/>
                  <a:gd name="connsiteY1126" fmla="*/ 595633 h 941376"/>
                  <a:gd name="connsiteX1127" fmla="*/ 990911 w 1082998"/>
                  <a:gd name="connsiteY1127" fmla="*/ 599068 h 941376"/>
                  <a:gd name="connsiteX1128" fmla="*/ 993570 w 1082998"/>
                  <a:gd name="connsiteY1128" fmla="*/ 599733 h 941376"/>
                  <a:gd name="connsiteX1129" fmla="*/ 996230 w 1082998"/>
                  <a:gd name="connsiteY1129" fmla="*/ 599400 h 941376"/>
                  <a:gd name="connsiteX1130" fmla="*/ 999222 w 1082998"/>
                  <a:gd name="connsiteY1130" fmla="*/ 597960 h 941376"/>
                  <a:gd name="connsiteX1131" fmla="*/ 1002546 w 1082998"/>
                  <a:gd name="connsiteY1131" fmla="*/ 597517 h 941376"/>
                  <a:gd name="connsiteX1132" fmla="*/ 1010746 w 1082998"/>
                  <a:gd name="connsiteY1132" fmla="*/ 600952 h 941376"/>
                  <a:gd name="connsiteX1133" fmla="*/ 1014736 w 1082998"/>
                  <a:gd name="connsiteY1133" fmla="*/ 601062 h 941376"/>
                  <a:gd name="connsiteX1134" fmla="*/ 1015733 w 1082998"/>
                  <a:gd name="connsiteY1134" fmla="*/ 600509 h 941376"/>
                  <a:gd name="connsiteX1135" fmla="*/ 1018615 w 1082998"/>
                  <a:gd name="connsiteY1135" fmla="*/ 598181 h 941376"/>
                  <a:gd name="connsiteX1136" fmla="*/ 1022826 w 1082998"/>
                  <a:gd name="connsiteY1136" fmla="*/ 597738 h 941376"/>
                  <a:gd name="connsiteX1137" fmla="*/ 1023823 w 1082998"/>
                  <a:gd name="connsiteY1137" fmla="*/ 597960 h 941376"/>
                  <a:gd name="connsiteX1138" fmla="*/ 1024155 w 1082998"/>
                  <a:gd name="connsiteY1138" fmla="*/ 597960 h 941376"/>
                  <a:gd name="connsiteX1139" fmla="*/ 1024709 w 1082998"/>
                  <a:gd name="connsiteY1139" fmla="*/ 597517 h 941376"/>
                  <a:gd name="connsiteX1140" fmla="*/ 1024820 w 1082998"/>
                  <a:gd name="connsiteY1140" fmla="*/ 596519 h 941376"/>
                  <a:gd name="connsiteX1141" fmla="*/ 1024820 w 1082998"/>
                  <a:gd name="connsiteY1141" fmla="*/ 595633 h 941376"/>
                  <a:gd name="connsiteX1142" fmla="*/ 1024820 w 1082998"/>
                  <a:gd name="connsiteY1142" fmla="*/ 595189 h 941376"/>
                  <a:gd name="connsiteX1143" fmla="*/ 1025042 w 1082998"/>
                  <a:gd name="connsiteY1143" fmla="*/ 594414 h 941376"/>
                  <a:gd name="connsiteX1144" fmla="*/ 1025263 w 1082998"/>
                  <a:gd name="connsiteY1144" fmla="*/ 593417 h 941376"/>
                  <a:gd name="connsiteX1145" fmla="*/ 1025818 w 1082998"/>
                  <a:gd name="connsiteY1145" fmla="*/ 592751 h 941376"/>
                  <a:gd name="connsiteX1146" fmla="*/ 1031802 w 1082998"/>
                  <a:gd name="connsiteY1146" fmla="*/ 592862 h 941376"/>
                  <a:gd name="connsiteX1147" fmla="*/ 1034905 w 1082998"/>
                  <a:gd name="connsiteY1147" fmla="*/ 589870 h 941376"/>
                  <a:gd name="connsiteX1148" fmla="*/ 1037675 w 1082998"/>
                  <a:gd name="connsiteY1148" fmla="*/ 585659 h 941376"/>
                  <a:gd name="connsiteX1149" fmla="*/ 1041443 w 1082998"/>
                  <a:gd name="connsiteY1149" fmla="*/ 582335 h 941376"/>
                  <a:gd name="connsiteX1150" fmla="*/ 1045543 w 1082998"/>
                  <a:gd name="connsiteY1150" fmla="*/ 581005 h 941376"/>
                  <a:gd name="connsiteX1151" fmla="*/ 1047316 w 1082998"/>
                  <a:gd name="connsiteY1151" fmla="*/ 580119 h 941376"/>
                  <a:gd name="connsiteX1152" fmla="*/ 1049422 w 1082998"/>
                  <a:gd name="connsiteY1152" fmla="*/ 577902 h 941376"/>
                  <a:gd name="connsiteX1153" fmla="*/ 1053078 w 1082998"/>
                  <a:gd name="connsiteY1153" fmla="*/ 571807 h 941376"/>
                  <a:gd name="connsiteX1154" fmla="*/ 1054630 w 1082998"/>
                  <a:gd name="connsiteY1154" fmla="*/ 568261 h 941376"/>
                  <a:gd name="connsiteX1155" fmla="*/ 1055738 w 1082998"/>
                  <a:gd name="connsiteY1155" fmla="*/ 564494 h 941376"/>
                  <a:gd name="connsiteX1156" fmla="*/ 1053078 w 1082998"/>
                  <a:gd name="connsiteY1156" fmla="*/ 563940 h 941376"/>
                  <a:gd name="connsiteX1157" fmla="*/ 1052081 w 1082998"/>
                  <a:gd name="connsiteY1157" fmla="*/ 561945 h 941376"/>
                  <a:gd name="connsiteX1158" fmla="*/ 1052967 w 1082998"/>
                  <a:gd name="connsiteY1158" fmla="*/ 559729 h 941376"/>
                  <a:gd name="connsiteX1159" fmla="*/ 1055848 w 1082998"/>
                  <a:gd name="connsiteY1159" fmla="*/ 558842 h 941376"/>
                  <a:gd name="connsiteX1160" fmla="*/ 1058730 w 1082998"/>
                  <a:gd name="connsiteY1160" fmla="*/ 560282 h 941376"/>
                  <a:gd name="connsiteX1161" fmla="*/ 1062276 w 1082998"/>
                  <a:gd name="connsiteY1161" fmla="*/ 560726 h 941376"/>
                  <a:gd name="connsiteX1162" fmla="*/ 1065933 w 1082998"/>
                  <a:gd name="connsiteY1162" fmla="*/ 560061 h 941376"/>
                  <a:gd name="connsiteX1163" fmla="*/ 1068925 w 1082998"/>
                  <a:gd name="connsiteY1163" fmla="*/ 558177 h 941376"/>
                  <a:gd name="connsiteX1164" fmla="*/ 1068482 w 1082998"/>
                  <a:gd name="connsiteY1164" fmla="*/ 557512 h 941376"/>
                  <a:gd name="connsiteX1165" fmla="*/ 1067485 w 1082998"/>
                  <a:gd name="connsiteY1165" fmla="*/ 555739 h 941376"/>
                  <a:gd name="connsiteX1166" fmla="*/ 1067152 w 1082998"/>
                  <a:gd name="connsiteY1166" fmla="*/ 555185 h 941376"/>
                  <a:gd name="connsiteX1167" fmla="*/ 1075020 w 1082998"/>
                  <a:gd name="connsiteY1167" fmla="*/ 553412 h 941376"/>
                  <a:gd name="connsiteX1168" fmla="*/ 1077015 w 1082998"/>
                  <a:gd name="connsiteY1168" fmla="*/ 553855 h 941376"/>
                  <a:gd name="connsiteX1169" fmla="*/ 1078676 w 1082998"/>
                  <a:gd name="connsiteY1169" fmla="*/ 554742 h 941376"/>
                  <a:gd name="connsiteX1170" fmla="*/ 1080561 w 1082998"/>
                  <a:gd name="connsiteY1170" fmla="*/ 554853 h 941376"/>
                  <a:gd name="connsiteX1171" fmla="*/ 1082776 w 1082998"/>
                  <a:gd name="connsiteY1171" fmla="*/ 553190 h 941376"/>
                  <a:gd name="connsiteX1172" fmla="*/ 1081226 w 1082998"/>
                  <a:gd name="connsiteY1172" fmla="*/ 547206 h 941376"/>
                  <a:gd name="connsiteX1173" fmla="*/ 1082776 w 1082998"/>
                  <a:gd name="connsiteY1173" fmla="*/ 534906 h 941376"/>
                  <a:gd name="connsiteX1174" fmla="*/ 1082998 w 1082998"/>
                  <a:gd name="connsiteY1174" fmla="*/ 533354 h 94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</a:cxnLst>
                <a:rect l="l" t="t" r="r" b="b"/>
                <a:pathLst>
                  <a:path w="1082998" h="941376">
                    <a:moveTo>
                      <a:pt x="1082998" y="533354"/>
                    </a:moveTo>
                    <a:lnTo>
                      <a:pt x="1080893" y="529032"/>
                    </a:lnTo>
                    <a:lnTo>
                      <a:pt x="1079452" y="529032"/>
                    </a:lnTo>
                    <a:lnTo>
                      <a:pt x="1076017" y="530252"/>
                    </a:lnTo>
                    <a:lnTo>
                      <a:pt x="1074687" y="529808"/>
                    </a:lnTo>
                    <a:lnTo>
                      <a:pt x="1074133" y="527703"/>
                    </a:lnTo>
                    <a:lnTo>
                      <a:pt x="1074798" y="525819"/>
                    </a:lnTo>
                    <a:lnTo>
                      <a:pt x="1075130" y="524157"/>
                    </a:lnTo>
                    <a:lnTo>
                      <a:pt x="1073468" y="523270"/>
                    </a:lnTo>
                    <a:lnTo>
                      <a:pt x="1071474" y="522938"/>
                    </a:lnTo>
                    <a:lnTo>
                      <a:pt x="1069479" y="523270"/>
                    </a:lnTo>
                    <a:lnTo>
                      <a:pt x="1068592" y="524378"/>
                    </a:lnTo>
                    <a:lnTo>
                      <a:pt x="1067595" y="524822"/>
                    </a:lnTo>
                    <a:lnTo>
                      <a:pt x="1066819" y="524489"/>
                    </a:lnTo>
                    <a:lnTo>
                      <a:pt x="1066044" y="523270"/>
                    </a:lnTo>
                    <a:lnTo>
                      <a:pt x="1066044" y="523270"/>
                    </a:lnTo>
                    <a:lnTo>
                      <a:pt x="1064271" y="519835"/>
                    </a:lnTo>
                    <a:lnTo>
                      <a:pt x="1061611" y="517729"/>
                    </a:lnTo>
                    <a:lnTo>
                      <a:pt x="1055848" y="515070"/>
                    </a:lnTo>
                    <a:lnTo>
                      <a:pt x="1052746" y="513075"/>
                    </a:lnTo>
                    <a:lnTo>
                      <a:pt x="1050086" y="510083"/>
                    </a:lnTo>
                    <a:lnTo>
                      <a:pt x="1048092" y="506205"/>
                    </a:lnTo>
                    <a:lnTo>
                      <a:pt x="1046872" y="500996"/>
                    </a:lnTo>
                    <a:lnTo>
                      <a:pt x="1046540" y="497561"/>
                    </a:lnTo>
                    <a:lnTo>
                      <a:pt x="1046651" y="496121"/>
                    </a:lnTo>
                    <a:lnTo>
                      <a:pt x="1047426" y="495345"/>
                    </a:lnTo>
                    <a:lnTo>
                      <a:pt x="1055848" y="490912"/>
                    </a:lnTo>
                    <a:lnTo>
                      <a:pt x="1056735" y="489582"/>
                    </a:lnTo>
                    <a:lnTo>
                      <a:pt x="1056957" y="488142"/>
                    </a:lnTo>
                    <a:lnTo>
                      <a:pt x="1056735" y="486701"/>
                    </a:lnTo>
                    <a:lnTo>
                      <a:pt x="1055848" y="485261"/>
                    </a:lnTo>
                    <a:lnTo>
                      <a:pt x="1053743" y="482490"/>
                    </a:lnTo>
                    <a:lnTo>
                      <a:pt x="1051527" y="481050"/>
                    </a:lnTo>
                    <a:lnTo>
                      <a:pt x="1049200" y="480717"/>
                    </a:lnTo>
                    <a:lnTo>
                      <a:pt x="1043548" y="481050"/>
                    </a:lnTo>
                    <a:lnTo>
                      <a:pt x="1041886" y="479941"/>
                    </a:lnTo>
                    <a:lnTo>
                      <a:pt x="1038340" y="475065"/>
                    </a:lnTo>
                    <a:lnTo>
                      <a:pt x="1034350" y="472074"/>
                    </a:lnTo>
                    <a:lnTo>
                      <a:pt x="1020055" y="468084"/>
                    </a:lnTo>
                    <a:lnTo>
                      <a:pt x="1013407" y="463319"/>
                    </a:lnTo>
                    <a:lnTo>
                      <a:pt x="1010857" y="462765"/>
                    </a:lnTo>
                    <a:lnTo>
                      <a:pt x="987032" y="468971"/>
                    </a:lnTo>
                    <a:lnTo>
                      <a:pt x="977281" y="465646"/>
                    </a:lnTo>
                    <a:lnTo>
                      <a:pt x="972405" y="465646"/>
                    </a:lnTo>
                    <a:lnTo>
                      <a:pt x="973513" y="460881"/>
                    </a:lnTo>
                    <a:lnTo>
                      <a:pt x="977835" y="453567"/>
                    </a:lnTo>
                    <a:lnTo>
                      <a:pt x="979829" y="448802"/>
                    </a:lnTo>
                    <a:lnTo>
                      <a:pt x="981713" y="437721"/>
                    </a:lnTo>
                    <a:lnTo>
                      <a:pt x="983043" y="433510"/>
                    </a:lnTo>
                    <a:lnTo>
                      <a:pt x="983154" y="432069"/>
                    </a:lnTo>
                    <a:lnTo>
                      <a:pt x="983264" y="430629"/>
                    </a:lnTo>
                    <a:lnTo>
                      <a:pt x="983375" y="429188"/>
                    </a:lnTo>
                    <a:lnTo>
                      <a:pt x="984040" y="427747"/>
                    </a:lnTo>
                    <a:lnTo>
                      <a:pt x="981381" y="417442"/>
                    </a:lnTo>
                    <a:lnTo>
                      <a:pt x="981381" y="416555"/>
                    </a:lnTo>
                    <a:lnTo>
                      <a:pt x="981270" y="415890"/>
                    </a:lnTo>
                    <a:lnTo>
                      <a:pt x="980272" y="415225"/>
                    </a:lnTo>
                    <a:lnTo>
                      <a:pt x="979718" y="415447"/>
                    </a:lnTo>
                    <a:lnTo>
                      <a:pt x="976837" y="417442"/>
                    </a:lnTo>
                    <a:lnTo>
                      <a:pt x="975507" y="416887"/>
                    </a:lnTo>
                    <a:lnTo>
                      <a:pt x="974510" y="414671"/>
                    </a:lnTo>
                    <a:lnTo>
                      <a:pt x="973735" y="411790"/>
                    </a:lnTo>
                    <a:lnTo>
                      <a:pt x="972848" y="409574"/>
                    </a:lnTo>
                    <a:lnTo>
                      <a:pt x="971518" y="408133"/>
                    </a:lnTo>
                    <a:lnTo>
                      <a:pt x="970299" y="407468"/>
                    </a:lnTo>
                    <a:lnTo>
                      <a:pt x="967196" y="407357"/>
                    </a:lnTo>
                    <a:lnTo>
                      <a:pt x="963650" y="406582"/>
                    </a:lnTo>
                    <a:lnTo>
                      <a:pt x="954120" y="401262"/>
                    </a:lnTo>
                    <a:lnTo>
                      <a:pt x="948247" y="399711"/>
                    </a:lnTo>
                    <a:lnTo>
                      <a:pt x="945477" y="398492"/>
                    </a:lnTo>
                    <a:lnTo>
                      <a:pt x="942485" y="396054"/>
                    </a:lnTo>
                    <a:lnTo>
                      <a:pt x="924865" y="381981"/>
                    </a:lnTo>
                    <a:lnTo>
                      <a:pt x="923203" y="379099"/>
                    </a:lnTo>
                    <a:lnTo>
                      <a:pt x="921984" y="373559"/>
                    </a:lnTo>
                    <a:lnTo>
                      <a:pt x="921097" y="362255"/>
                    </a:lnTo>
                    <a:lnTo>
                      <a:pt x="920321" y="359153"/>
                    </a:lnTo>
                    <a:lnTo>
                      <a:pt x="919103" y="357269"/>
                    </a:lnTo>
                    <a:lnTo>
                      <a:pt x="917662" y="355828"/>
                    </a:lnTo>
                    <a:lnTo>
                      <a:pt x="916221" y="353390"/>
                    </a:lnTo>
                    <a:lnTo>
                      <a:pt x="913562" y="343417"/>
                    </a:lnTo>
                    <a:lnTo>
                      <a:pt x="911788" y="339538"/>
                    </a:lnTo>
                    <a:lnTo>
                      <a:pt x="908353" y="338541"/>
                    </a:lnTo>
                    <a:lnTo>
                      <a:pt x="908353" y="338541"/>
                    </a:lnTo>
                    <a:lnTo>
                      <a:pt x="907023" y="335881"/>
                    </a:lnTo>
                    <a:lnTo>
                      <a:pt x="898601" y="333443"/>
                    </a:lnTo>
                    <a:lnTo>
                      <a:pt x="895388" y="331005"/>
                    </a:lnTo>
                    <a:lnTo>
                      <a:pt x="898158" y="322473"/>
                    </a:lnTo>
                    <a:lnTo>
                      <a:pt x="903810" y="313275"/>
                    </a:lnTo>
                    <a:lnTo>
                      <a:pt x="907134" y="305740"/>
                    </a:lnTo>
                    <a:lnTo>
                      <a:pt x="902591" y="302083"/>
                    </a:lnTo>
                    <a:lnTo>
                      <a:pt x="899931" y="296653"/>
                    </a:lnTo>
                    <a:lnTo>
                      <a:pt x="890401" y="295545"/>
                    </a:lnTo>
                    <a:lnTo>
                      <a:pt x="887964" y="295988"/>
                    </a:lnTo>
                    <a:lnTo>
                      <a:pt x="887520" y="292442"/>
                    </a:lnTo>
                    <a:lnTo>
                      <a:pt x="885858" y="289339"/>
                    </a:lnTo>
                    <a:lnTo>
                      <a:pt x="868460" y="276484"/>
                    </a:lnTo>
                    <a:lnTo>
                      <a:pt x="863806" y="274822"/>
                    </a:lnTo>
                    <a:lnTo>
                      <a:pt x="862032" y="273603"/>
                    </a:lnTo>
                    <a:lnTo>
                      <a:pt x="861146" y="270389"/>
                    </a:lnTo>
                    <a:lnTo>
                      <a:pt x="861811" y="264960"/>
                    </a:lnTo>
                    <a:lnTo>
                      <a:pt x="864027" y="261413"/>
                    </a:lnTo>
                    <a:lnTo>
                      <a:pt x="866576" y="258754"/>
                    </a:lnTo>
                    <a:lnTo>
                      <a:pt x="868349" y="255540"/>
                    </a:lnTo>
                    <a:lnTo>
                      <a:pt x="868460" y="250664"/>
                    </a:lnTo>
                    <a:lnTo>
                      <a:pt x="867351" y="247672"/>
                    </a:lnTo>
                    <a:lnTo>
                      <a:pt x="867019" y="245678"/>
                    </a:lnTo>
                    <a:lnTo>
                      <a:pt x="869790" y="243461"/>
                    </a:lnTo>
                    <a:lnTo>
                      <a:pt x="876660" y="242021"/>
                    </a:lnTo>
                    <a:lnTo>
                      <a:pt x="878655" y="240580"/>
                    </a:lnTo>
                    <a:lnTo>
                      <a:pt x="880760" y="236702"/>
                    </a:lnTo>
                    <a:lnTo>
                      <a:pt x="880317" y="234374"/>
                    </a:lnTo>
                    <a:lnTo>
                      <a:pt x="878655" y="232269"/>
                    </a:lnTo>
                    <a:lnTo>
                      <a:pt x="877436" y="228945"/>
                    </a:lnTo>
                    <a:lnTo>
                      <a:pt x="878212" y="226618"/>
                    </a:lnTo>
                    <a:lnTo>
                      <a:pt x="880538" y="226396"/>
                    </a:lnTo>
                    <a:lnTo>
                      <a:pt x="885858" y="227836"/>
                    </a:lnTo>
                    <a:lnTo>
                      <a:pt x="888739" y="226950"/>
                    </a:lnTo>
                    <a:lnTo>
                      <a:pt x="888739" y="223071"/>
                    </a:lnTo>
                    <a:lnTo>
                      <a:pt x="887410" y="218195"/>
                    </a:lnTo>
                    <a:lnTo>
                      <a:pt x="885858" y="214428"/>
                    </a:lnTo>
                    <a:lnTo>
                      <a:pt x="884971" y="212876"/>
                    </a:lnTo>
                    <a:lnTo>
                      <a:pt x="884639" y="211436"/>
                    </a:lnTo>
                    <a:lnTo>
                      <a:pt x="884971" y="209995"/>
                    </a:lnTo>
                    <a:lnTo>
                      <a:pt x="885858" y="208666"/>
                    </a:lnTo>
                    <a:lnTo>
                      <a:pt x="886412" y="206671"/>
                    </a:lnTo>
                    <a:lnTo>
                      <a:pt x="886190" y="205563"/>
                    </a:lnTo>
                    <a:lnTo>
                      <a:pt x="885747" y="204898"/>
                    </a:lnTo>
                    <a:lnTo>
                      <a:pt x="885193" y="203900"/>
                    </a:lnTo>
                    <a:lnTo>
                      <a:pt x="884971" y="203679"/>
                    </a:lnTo>
                    <a:lnTo>
                      <a:pt x="883753" y="203235"/>
                    </a:lnTo>
                    <a:lnTo>
                      <a:pt x="883420" y="202903"/>
                    </a:lnTo>
                    <a:lnTo>
                      <a:pt x="883199" y="201906"/>
                    </a:lnTo>
                    <a:lnTo>
                      <a:pt x="883642" y="200133"/>
                    </a:lnTo>
                    <a:lnTo>
                      <a:pt x="883531" y="199357"/>
                    </a:lnTo>
                    <a:lnTo>
                      <a:pt x="882090" y="197584"/>
                    </a:lnTo>
                    <a:lnTo>
                      <a:pt x="876771" y="193484"/>
                    </a:lnTo>
                    <a:lnTo>
                      <a:pt x="875220" y="191046"/>
                    </a:lnTo>
                    <a:lnTo>
                      <a:pt x="873336" y="183732"/>
                    </a:lnTo>
                    <a:lnTo>
                      <a:pt x="871784" y="181294"/>
                    </a:lnTo>
                    <a:lnTo>
                      <a:pt x="867795" y="179189"/>
                    </a:lnTo>
                    <a:lnTo>
                      <a:pt x="865800" y="177416"/>
                    </a:lnTo>
                    <a:lnTo>
                      <a:pt x="864692" y="174978"/>
                    </a:lnTo>
                    <a:lnTo>
                      <a:pt x="865025" y="171210"/>
                    </a:lnTo>
                    <a:lnTo>
                      <a:pt x="866687" y="167553"/>
                    </a:lnTo>
                    <a:lnTo>
                      <a:pt x="870565" y="161901"/>
                    </a:lnTo>
                    <a:lnTo>
                      <a:pt x="877436" y="157026"/>
                    </a:lnTo>
                    <a:lnTo>
                      <a:pt x="878766" y="154588"/>
                    </a:lnTo>
                    <a:lnTo>
                      <a:pt x="878766" y="150709"/>
                    </a:lnTo>
                    <a:lnTo>
                      <a:pt x="877325" y="148050"/>
                    </a:lnTo>
                    <a:lnTo>
                      <a:pt x="875441" y="145501"/>
                    </a:lnTo>
                    <a:lnTo>
                      <a:pt x="874555" y="141954"/>
                    </a:lnTo>
                    <a:lnTo>
                      <a:pt x="875220" y="138630"/>
                    </a:lnTo>
                    <a:lnTo>
                      <a:pt x="878212" y="136303"/>
                    </a:lnTo>
                    <a:lnTo>
                      <a:pt x="878877" y="133754"/>
                    </a:lnTo>
                    <a:lnTo>
                      <a:pt x="878323" y="133643"/>
                    </a:lnTo>
                    <a:lnTo>
                      <a:pt x="876660" y="132425"/>
                    </a:lnTo>
                    <a:lnTo>
                      <a:pt x="878988" y="125332"/>
                    </a:lnTo>
                    <a:lnTo>
                      <a:pt x="878212" y="117908"/>
                    </a:lnTo>
                    <a:lnTo>
                      <a:pt x="877547" y="116689"/>
                    </a:lnTo>
                    <a:lnTo>
                      <a:pt x="875109" y="112145"/>
                    </a:lnTo>
                    <a:lnTo>
                      <a:pt x="870787" y="110040"/>
                    </a:lnTo>
                    <a:lnTo>
                      <a:pt x="865800" y="111813"/>
                    </a:lnTo>
                    <a:lnTo>
                      <a:pt x="862032" y="113918"/>
                    </a:lnTo>
                    <a:lnTo>
                      <a:pt x="858819" y="113364"/>
                    </a:lnTo>
                    <a:lnTo>
                      <a:pt x="855495" y="106937"/>
                    </a:lnTo>
                    <a:lnTo>
                      <a:pt x="854386" y="103834"/>
                    </a:lnTo>
                    <a:lnTo>
                      <a:pt x="853278" y="101839"/>
                    </a:lnTo>
                    <a:lnTo>
                      <a:pt x="851727" y="100953"/>
                    </a:lnTo>
                    <a:lnTo>
                      <a:pt x="847184" y="101396"/>
                    </a:lnTo>
                    <a:lnTo>
                      <a:pt x="844634" y="100731"/>
                    </a:lnTo>
                    <a:lnTo>
                      <a:pt x="842308" y="99180"/>
                    </a:lnTo>
                    <a:lnTo>
                      <a:pt x="840867" y="96410"/>
                    </a:lnTo>
                    <a:lnTo>
                      <a:pt x="840867" y="94525"/>
                    </a:lnTo>
                    <a:lnTo>
                      <a:pt x="841421" y="92863"/>
                    </a:lnTo>
                    <a:lnTo>
                      <a:pt x="841753" y="91090"/>
                    </a:lnTo>
                    <a:lnTo>
                      <a:pt x="841310" y="88541"/>
                    </a:lnTo>
                    <a:lnTo>
                      <a:pt x="840423" y="87212"/>
                    </a:lnTo>
                    <a:lnTo>
                      <a:pt x="839205" y="86325"/>
                    </a:lnTo>
                    <a:lnTo>
                      <a:pt x="829232" y="81338"/>
                    </a:lnTo>
                    <a:lnTo>
                      <a:pt x="827901" y="79676"/>
                    </a:lnTo>
                    <a:lnTo>
                      <a:pt x="828123" y="77903"/>
                    </a:lnTo>
                    <a:lnTo>
                      <a:pt x="828899" y="76352"/>
                    </a:lnTo>
                    <a:lnTo>
                      <a:pt x="828788" y="74579"/>
                    </a:lnTo>
                    <a:lnTo>
                      <a:pt x="827791" y="73471"/>
                    </a:lnTo>
                    <a:lnTo>
                      <a:pt x="805406" y="65935"/>
                    </a:lnTo>
                    <a:lnTo>
                      <a:pt x="803190" y="64495"/>
                    </a:lnTo>
                    <a:lnTo>
                      <a:pt x="799422" y="61059"/>
                    </a:lnTo>
                    <a:lnTo>
                      <a:pt x="797427" y="60395"/>
                    </a:lnTo>
                    <a:lnTo>
                      <a:pt x="794767" y="61724"/>
                    </a:lnTo>
                    <a:lnTo>
                      <a:pt x="789670" y="66711"/>
                    </a:lnTo>
                    <a:lnTo>
                      <a:pt x="786789" y="67708"/>
                    </a:lnTo>
                    <a:lnTo>
                      <a:pt x="773380" y="62722"/>
                    </a:lnTo>
                    <a:lnTo>
                      <a:pt x="768726" y="62389"/>
                    </a:lnTo>
                    <a:lnTo>
                      <a:pt x="764293" y="63386"/>
                    </a:lnTo>
                    <a:lnTo>
                      <a:pt x="759861" y="65935"/>
                    </a:lnTo>
                    <a:lnTo>
                      <a:pt x="757091" y="69592"/>
                    </a:lnTo>
                    <a:lnTo>
                      <a:pt x="752658" y="77903"/>
                    </a:lnTo>
                    <a:lnTo>
                      <a:pt x="749776" y="79344"/>
                    </a:lnTo>
                    <a:lnTo>
                      <a:pt x="741909" y="77349"/>
                    </a:lnTo>
                    <a:lnTo>
                      <a:pt x="738917" y="78014"/>
                    </a:lnTo>
                    <a:lnTo>
                      <a:pt x="727724" y="84552"/>
                    </a:lnTo>
                    <a:lnTo>
                      <a:pt x="718970" y="95080"/>
                    </a:lnTo>
                    <a:lnTo>
                      <a:pt x="715867" y="95966"/>
                    </a:lnTo>
                    <a:lnTo>
                      <a:pt x="713651" y="94747"/>
                    </a:lnTo>
                    <a:lnTo>
                      <a:pt x="708221" y="86658"/>
                    </a:lnTo>
                    <a:lnTo>
                      <a:pt x="702569" y="81893"/>
                    </a:lnTo>
                    <a:lnTo>
                      <a:pt x="701128" y="78900"/>
                    </a:lnTo>
                    <a:lnTo>
                      <a:pt x="700242" y="74689"/>
                    </a:lnTo>
                    <a:lnTo>
                      <a:pt x="700796" y="71587"/>
                    </a:lnTo>
                    <a:lnTo>
                      <a:pt x="703456" y="64827"/>
                    </a:lnTo>
                    <a:lnTo>
                      <a:pt x="703899" y="62722"/>
                    </a:lnTo>
                    <a:lnTo>
                      <a:pt x="704453" y="57735"/>
                    </a:lnTo>
                    <a:lnTo>
                      <a:pt x="704896" y="55962"/>
                    </a:lnTo>
                    <a:lnTo>
                      <a:pt x="705783" y="54299"/>
                    </a:lnTo>
                    <a:lnTo>
                      <a:pt x="706669" y="53635"/>
                    </a:lnTo>
                    <a:lnTo>
                      <a:pt x="707556" y="53192"/>
                    </a:lnTo>
                    <a:lnTo>
                      <a:pt x="708664" y="52416"/>
                    </a:lnTo>
                    <a:lnTo>
                      <a:pt x="709550" y="51972"/>
                    </a:lnTo>
                    <a:lnTo>
                      <a:pt x="710548" y="52083"/>
                    </a:lnTo>
                    <a:lnTo>
                      <a:pt x="711324" y="51862"/>
                    </a:lnTo>
                    <a:lnTo>
                      <a:pt x="711767" y="50532"/>
                    </a:lnTo>
                    <a:lnTo>
                      <a:pt x="711324" y="48981"/>
                    </a:lnTo>
                    <a:lnTo>
                      <a:pt x="710215" y="47097"/>
                    </a:lnTo>
                    <a:lnTo>
                      <a:pt x="708221" y="44326"/>
                    </a:lnTo>
                    <a:lnTo>
                      <a:pt x="706226" y="42332"/>
                    </a:lnTo>
                    <a:lnTo>
                      <a:pt x="704121" y="41112"/>
                    </a:lnTo>
                    <a:lnTo>
                      <a:pt x="686722" y="36126"/>
                    </a:lnTo>
                    <a:lnTo>
                      <a:pt x="683176" y="33356"/>
                    </a:lnTo>
                    <a:lnTo>
                      <a:pt x="677857" y="29366"/>
                    </a:lnTo>
                    <a:lnTo>
                      <a:pt x="671430" y="27039"/>
                    </a:lnTo>
                    <a:lnTo>
                      <a:pt x="664781" y="26928"/>
                    </a:lnTo>
                    <a:lnTo>
                      <a:pt x="659130" y="29034"/>
                    </a:lnTo>
                    <a:lnTo>
                      <a:pt x="652592" y="33356"/>
                    </a:lnTo>
                    <a:lnTo>
                      <a:pt x="652592" y="33356"/>
                    </a:lnTo>
                    <a:lnTo>
                      <a:pt x="652481" y="33356"/>
                    </a:lnTo>
                    <a:lnTo>
                      <a:pt x="652481" y="33356"/>
                    </a:lnTo>
                    <a:lnTo>
                      <a:pt x="645499" y="36569"/>
                    </a:lnTo>
                    <a:lnTo>
                      <a:pt x="642396" y="39672"/>
                    </a:lnTo>
                    <a:lnTo>
                      <a:pt x="642175" y="44326"/>
                    </a:lnTo>
                    <a:lnTo>
                      <a:pt x="639737" y="44991"/>
                    </a:lnTo>
                    <a:lnTo>
                      <a:pt x="630983" y="42553"/>
                    </a:lnTo>
                    <a:lnTo>
                      <a:pt x="628101" y="39894"/>
                    </a:lnTo>
                    <a:lnTo>
                      <a:pt x="626883" y="35793"/>
                    </a:lnTo>
                    <a:lnTo>
                      <a:pt x="626218" y="31029"/>
                    </a:lnTo>
                    <a:lnTo>
                      <a:pt x="625109" y="26263"/>
                    </a:lnTo>
                    <a:lnTo>
                      <a:pt x="624112" y="24158"/>
                    </a:lnTo>
                    <a:lnTo>
                      <a:pt x="620233" y="18506"/>
                    </a:lnTo>
                    <a:lnTo>
                      <a:pt x="618350" y="14960"/>
                    </a:lnTo>
                    <a:lnTo>
                      <a:pt x="617352" y="13852"/>
                    </a:lnTo>
                    <a:lnTo>
                      <a:pt x="615357" y="13076"/>
                    </a:lnTo>
                    <a:lnTo>
                      <a:pt x="608931" y="11968"/>
                    </a:lnTo>
                    <a:lnTo>
                      <a:pt x="592197" y="13852"/>
                    </a:lnTo>
                    <a:lnTo>
                      <a:pt x="589538" y="15736"/>
                    </a:lnTo>
                    <a:lnTo>
                      <a:pt x="585770" y="21609"/>
                    </a:lnTo>
                    <a:lnTo>
                      <a:pt x="583221" y="23160"/>
                    </a:lnTo>
                    <a:lnTo>
                      <a:pt x="580894" y="22385"/>
                    </a:lnTo>
                    <a:lnTo>
                      <a:pt x="578567" y="19947"/>
                    </a:lnTo>
                    <a:lnTo>
                      <a:pt x="575021" y="15071"/>
                    </a:lnTo>
                    <a:lnTo>
                      <a:pt x="567153" y="6427"/>
                    </a:lnTo>
                    <a:lnTo>
                      <a:pt x="564826" y="2881"/>
                    </a:lnTo>
                    <a:lnTo>
                      <a:pt x="560615" y="0"/>
                    </a:lnTo>
                    <a:lnTo>
                      <a:pt x="555739" y="1884"/>
                    </a:lnTo>
                    <a:lnTo>
                      <a:pt x="553744" y="3214"/>
                    </a:lnTo>
                    <a:lnTo>
                      <a:pt x="550642" y="5541"/>
                    </a:lnTo>
                    <a:lnTo>
                      <a:pt x="545877" y="7868"/>
                    </a:lnTo>
                    <a:lnTo>
                      <a:pt x="541112" y="8865"/>
                    </a:lnTo>
                    <a:lnTo>
                      <a:pt x="539781" y="9641"/>
                    </a:lnTo>
                    <a:lnTo>
                      <a:pt x="538008" y="11414"/>
                    </a:lnTo>
                    <a:lnTo>
                      <a:pt x="536790" y="13630"/>
                    </a:lnTo>
                    <a:lnTo>
                      <a:pt x="535792" y="16179"/>
                    </a:lnTo>
                    <a:lnTo>
                      <a:pt x="534462" y="18839"/>
                    </a:lnTo>
                    <a:lnTo>
                      <a:pt x="526705" y="24823"/>
                    </a:lnTo>
                    <a:lnTo>
                      <a:pt x="523159" y="28480"/>
                    </a:lnTo>
                    <a:lnTo>
                      <a:pt x="522716" y="33356"/>
                    </a:lnTo>
                    <a:lnTo>
                      <a:pt x="519059" y="39894"/>
                    </a:lnTo>
                    <a:lnTo>
                      <a:pt x="507756" y="47318"/>
                    </a:lnTo>
                    <a:lnTo>
                      <a:pt x="504653" y="56294"/>
                    </a:lnTo>
                    <a:lnTo>
                      <a:pt x="503766" y="65935"/>
                    </a:lnTo>
                    <a:lnTo>
                      <a:pt x="502880" y="70146"/>
                    </a:lnTo>
                    <a:lnTo>
                      <a:pt x="501883" y="73249"/>
                    </a:lnTo>
                    <a:lnTo>
                      <a:pt x="498669" y="73692"/>
                    </a:lnTo>
                    <a:lnTo>
                      <a:pt x="484374" y="72362"/>
                    </a:lnTo>
                    <a:lnTo>
                      <a:pt x="480606" y="71254"/>
                    </a:lnTo>
                    <a:lnTo>
                      <a:pt x="477060" y="69149"/>
                    </a:lnTo>
                    <a:lnTo>
                      <a:pt x="474290" y="65824"/>
                    </a:lnTo>
                    <a:lnTo>
                      <a:pt x="471962" y="68595"/>
                    </a:lnTo>
                    <a:lnTo>
                      <a:pt x="466643" y="73803"/>
                    </a:lnTo>
                    <a:lnTo>
                      <a:pt x="464427" y="74689"/>
                    </a:lnTo>
                    <a:lnTo>
                      <a:pt x="461324" y="72917"/>
                    </a:lnTo>
                    <a:lnTo>
                      <a:pt x="454232" y="66933"/>
                    </a:lnTo>
                    <a:lnTo>
                      <a:pt x="451794" y="65603"/>
                    </a:lnTo>
                    <a:lnTo>
                      <a:pt x="447251" y="64827"/>
                    </a:lnTo>
                    <a:lnTo>
                      <a:pt x="432512" y="66711"/>
                    </a:lnTo>
                    <a:lnTo>
                      <a:pt x="432291" y="66822"/>
                    </a:lnTo>
                    <a:lnTo>
                      <a:pt x="429853" y="68373"/>
                    </a:lnTo>
                    <a:lnTo>
                      <a:pt x="423315" y="76352"/>
                    </a:lnTo>
                    <a:lnTo>
                      <a:pt x="416776" y="88320"/>
                    </a:lnTo>
                    <a:lnTo>
                      <a:pt x="414560" y="90979"/>
                    </a:lnTo>
                    <a:lnTo>
                      <a:pt x="405473" y="95634"/>
                    </a:lnTo>
                    <a:lnTo>
                      <a:pt x="402924" y="95855"/>
                    </a:lnTo>
                    <a:lnTo>
                      <a:pt x="396941" y="93417"/>
                    </a:lnTo>
                    <a:lnTo>
                      <a:pt x="393838" y="93085"/>
                    </a:lnTo>
                    <a:lnTo>
                      <a:pt x="391067" y="94636"/>
                    </a:lnTo>
                    <a:lnTo>
                      <a:pt x="388740" y="98847"/>
                    </a:lnTo>
                    <a:lnTo>
                      <a:pt x="389737" y="103612"/>
                    </a:lnTo>
                    <a:lnTo>
                      <a:pt x="390180" y="108932"/>
                    </a:lnTo>
                    <a:lnTo>
                      <a:pt x="389848" y="114251"/>
                    </a:lnTo>
                    <a:lnTo>
                      <a:pt x="388851" y="118683"/>
                    </a:lnTo>
                    <a:lnTo>
                      <a:pt x="386635" y="122119"/>
                    </a:lnTo>
                    <a:lnTo>
                      <a:pt x="383865" y="125332"/>
                    </a:lnTo>
                    <a:lnTo>
                      <a:pt x="381648" y="128989"/>
                    </a:lnTo>
                    <a:lnTo>
                      <a:pt x="381094" y="133865"/>
                    </a:lnTo>
                    <a:lnTo>
                      <a:pt x="383200" y="137965"/>
                    </a:lnTo>
                    <a:lnTo>
                      <a:pt x="382867" y="140292"/>
                    </a:lnTo>
                    <a:lnTo>
                      <a:pt x="378878" y="144392"/>
                    </a:lnTo>
                    <a:lnTo>
                      <a:pt x="377880" y="146609"/>
                    </a:lnTo>
                    <a:lnTo>
                      <a:pt x="376439" y="154033"/>
                    </a:lnTo>
                    <a:lnTo>
                      <a:pt x="375553" y="155917"/>
                    </a:lnTo>
                    <a:lnTo>
                      <a:pt x="372893" y="160904"/>
                    </a:lnTo>
                    <a:lnTo>
                      <a:pt x="371785" y="164672"/>
                    </a:lnTo>
                    <a:lnTo>
                      <a:pt x="372339" y="166666"/>
                    </a:lnTo>
                    <a:lnTo>
                      <a:pt x="374113" y="167996"/>
                    </a:lnTo>
                    <a:lnTo>
                      <a:pt x="380872" y="170434"/>
                    </a:lnTo>
                    <a:lnTo>
                      <a:pt x="382756" y="170545"/>
                    </a:lnTo>
                    <a:lnTo>
                      <a:pt x="389627" y="168772"/>
                    </a:lnTo>
                    <a:lnTo>
                      <a:pt x="408465" y="172096"/>
                    </a:lnTo>
                    <a:lnTo>
                      <a:pt x="411014" y="174091"/>
                    </a:lnTo>
                    <a:lnTo>
                      <a:pt x="412011" y="177416"/>
                    </a:lnTo>
                    <a:lnTo>
                      <a:pt x="410793" y="180629"/>
                    </a:lnTo>
                    <a:lnTo>
                      <a:pt x="408022" y="182624"/>
                    </a:lnTo>
                    <a:lnTo>
                      <a:pt x="405141" y="183400"/>
                    </a:lnTo>
                    <a:lnTo>
                      <a:pt x="400819" y="184618"/>
                    </a:lnTo>
                    <a:lnTo>
                      <a:pt x="399046" y="185616"/>
                    </a:lnTo>
                    <a:lnTo>
                      <a:pt x="395721" y="188940"/>
                    </a:lnTo>
                    <a:lnTo>
                      <a:pt x="393948" y="191378"/>
                    </a:lnTo>
                    <a:lnTo>
                      <a:pt x="393173" y="193484"/>
                    </a:lnTo>
                    <a:lnTo>
                      <a:pt x="392397" y="199024"/>
                    </a:lnTo>
                    <a:lnTo>
                      <a:pt x="391178" y="204676"/>
                    </a:lnTo>
                    <a:lnTo>
                      <a:pt x="389405" y="207557"/>
                    </a:lnTo>
                    <a:lnTo>
                      <a:pt x="386967" y="208111"/>
                    </a:lnTo>
                    <a:lnTo>
                      <a:pt x="374999" y="202681"/>
                    </a:lnTo>
                    <a:lnTo>
                      <a:pt x="373337" y="202903"/>
                    </a:lnTo>
                    <a:lnTo>
                      <a:pt x="372339" y="203900"/>
                    </a:lnTo>
                    <a:lnTo>
                      <a:pt x="371674" y="205008"/>
                    </a:lnTo>
                    <a:lnTo>
                      <a:pt x="371010" y="205784"/>
                    </a:lnTo>
                    <a:lnTo>
                      <a:pt x="369902" y="206117"/>
                    </a:lnTo>
                    <a:lnTo>
                      <a:pt x="368904" y="206117"/>
                    </a:lnTo>
                    <a:lnTo>
                      <a:pt x="356382" y="202903"/>
                    </a:lnTo>
                    <a:lnTo>
                      <a:pt x="351285" y="203790"/>
                    </a:lnTo>
                    <a:lnTo>
                      <a:pt x="347739" y="209441"/>
                    </a:lnTo>
                    <a:lnTo>
                      <a:pt x="347406" y="211657"/>
                    </a:lnTo>
                    <a:lnTo>
                      <a:pt x="347517" y="216533"/>
                    </a:lnTo>
                    <a:lnTo>
                      <a:pt x="347295" y="218971"/>
                    </a:lnTo>
                    <a:lnTo>
                      <a:pt x="346741" y="220633"/>
                    </a:lnTo>
                    <a:lnTo>
                      <a:pt x="342641" y="229720"/>
                    </a:lnTo>
                    <a:lnTo>
                      <a:pt x="340646" y="232823"/>
                    </a:lnTo>
                    <a:lnTo>
                      <a:pt x="338763" y="235705"/>
                    </a:lnTo>
                    <a:lnTo>
                      <a:pt x="336989" y="237588"/>
                    </a:lnTo>
                    <a:lnTo>
                      <a:pt x="332889" y="239915"/>
                    </a:lnTo>
                    <a:lnTo>
                      <a:pt x="319148" y="242797"/>
                    </a:lnTo>
                    <a:lnTo>
                      <a:pt x="317043" y="242686"/>
                    </a:lnTo>
                    <a:lnTo>
                      <a:pt x="312942" y="241799"/>
                    </a:lnTo>
                    <a:lnTo>
                      <a:pt x="310837" y="241688"/>
                    </a:lnTo>
                    <a:lnTo>
                      <a:pt x="306626" y="243572"/>
                    </a:lnTo>
                    <a:lnTo>
                      <a:pt x="305296" y="244681"/>
                    </a:lnTo>
                    <a:lnTo>
                      <a:pt x="304853" y="246121"/>
                    </a:lnTo>
                    <a:lnTo>
                      <a:pt x="304631" y="247894"/>
                    </a:lnTo>
                    <a:lnTo>
                      <a:pt x="303966" y="249889"/>
                    </a:lnTo>
                    <a:lnTo>
                      <a:pt x="301528" y="252770"/>
                    </a:lnTo>
                    <a:lnTo>
                      <a:pt x="298869" y="254764"/>
                    </a:lnTo>
                    <a:lnTo>
                      <a:pt x="296652" y="257092"/>
                    </a:lnTo>
                    <a:lnTo>
                      <a:pt x="295433" y="260859"/>
                    </a:lnTo>
                    <a:lnTo>
                      <a:pt x="295655" y="262522"/>
                    </a:lnTo>
                    <a:lnTo>
                      <a:pt x="296652" y="266511"/>
                    </a:lnTo>
                    <a:lnTo>
                      <a:pt x="296652" y="268062"/>
                    </a:lnTo>
                    <a:lnTo>
                      <a:pt x="296209" y="269725"/>
                    </a:lnTo>
                    <a:lnTo>
                      <a:pt x="295655" y="270168"/>
                    </a:lnTo>
                    <a:lnTo>
                      <a:pt x="294880" y="270168"/>
                    </a:lnTo>
                    <a:lnTo>
                      <a:pt x="293772" y="270722"/>
                    </a:lnTo>
                    <a:lnTo>
                      <a:pt x="291222" y="272938"/>
                    </a:lnTo>
                    <a:lnTo>
                      <a:pt x="290004" y="274711"/>
                    </a:lnTo>
                    <a:lnTo>
                      <a:pt x="289672" y="277371"/>
                    </a:lnTo>
                    <a:lnTo>
                      <a:pt x="290115" y="287344"/>
                    </a:lnTo>
                    <a:lnTo>
                      <a:pt x="289893" y="289339"/>
                    </a:lnTo>
                    <a:lnTo>
                      <a:pt x="289450" y="291445"/>
                    </a:lnTo>
                    <a:lnTo>
                      <a:pt x="288896" y="293217"/>
                    </a:lnTo>
                    <a:lnTo>
                      <a:pt x="288341" y="295212"/>
                    </a:lnTo>
                    <a:lnTo>
                      <a:pt x="288231" y="297650"/>
                    </a:lnTo>
                    <a:lnTo>
                      <a:pt x="289007" y="301529"/>
                    </a:lnTo>
                    <a:lnTo>
                      <a:pt x="291777" y="308399"/>
                    </a:lnTo>
                    <a:lnTo>
                      <a:pt x="292442" y="312167"/>
                    </a:lnTo>
                    <a:lnTo>
                      <a:pt x="291887" y="316046"/>
                    </a:lnTo>
                    <a:lnTo>
                      <a:pt x="290336" y="319148"/>
                    </a:lnTo>
                    <a:lnTo>
                      <a:pt x="288120" y="321365"/>
                    </a:lnTo>
                    <a:lnTo>
                      <a:pt x="281139" y="325465"/>
                    </a:lnTo>
                    <a:lnTo>
                      <a:pt x="279476" y="327792"/>
                    </a:lnTo>
                    <a:lnTo>
                      <a:pt x="278257" y="331781"/>
                    </a:lnTo>
                    <a:lnTo>
                      <a:pt x="277703" y="336879"/>
                    </a:lnTo>
                    <a:lnTo>
                      <a:pt x="277814" y="340868"/>
                    </a:lnTo>
                    <a:lnTo>
                      <a:pt x="277371" y="344636"/>
                    </a:lnTo>
                    <a:lnTo>
                      <a:pt x="275376" y="348847"/>
                    </a:lnTo>
                    <a:lnTo>
                      <a:pt x="270168" y="355163"/>
                    </a:lnTo>
                    <a:lnTo>
                      <a:pt x="268062" y="359374"/>
                    </a:lnTo>
                    <a:lnTo>
                      <a:pt x="267841" y="364250"/>
                    </a:lnTo>
                    <a:lnTo>
                      <a:pt x="269392" y="366688"/>
                    </a:lnTo>
                    <a:lnTo>
                      <a:pt x="271830" y="367685"/>
                    </a:lnTo>
                    <a:lnTo>
                      <a:pt x="276817" y="367353"/>
                    </a:lnTo>
                    <a:lnTo>
                      <a:pt x="283576" y="363807"/>
                    </a:lnTo>
                    <a:lnTo>
                      <a:pt x="285239" y="363364"/>
                    </a:lnTo>
                    <a:lnTo>
                      <a:pt x="286790" y="364250"/>
                    </a:lnTo>
                    <a:lnTo>
                      <a:pt x="287455" y="365802"/>
                    </a:lnTo>
                    <a:lnTo>
                      <a:pt x="287787" y="367685"/>
                    </a:lnTo>
                    <a:lnTo>
                      <a:pt x="289007" y="371121"/>
                    </a:lnTo>
                    <a:lnTo>
                      <a:pt x="289450" y="371896"/>
                    </a:lnTo>
                    <a:lnTo>
                      <a:pt x="289893" y="372007"/>
                    </a:lnTo>
                    <a:lnTo>
                      <a:pt x="291222" y="371564"/>
                    </a:lnTo>
                    <a:lnTo>
                      <a:pt x="291777" y="371675"/>
                    </a:lnTo>
                    <a:lnTo>
                      <a:pt x="292885" y="372894"/>
                    </a:lnTo>
                    <a:lnTo>
                      <a:pt x="293882" y="374334"/>
                    </a:lnTo>
                    <a:lnTo>
                      <a:pt x="294769" y="376107"/>
                    </a:lnTo>
                    <a:lnTo>
                      <a:pt x="295433" y="378213"/>
                    </a:lnTo>
                    <a:lnTo>
                      <a:pt x="295987" y="378878"/>
                    </a:lnTo>
                    <a:lnTo>
                      <a:pt x="296542" y="379099"/>
                    </a:lnTo>
                    <a:lnTo>
                      <a:pt x="297096" y="379432"/>
                    </a:lnTo>
                    <a:lnTo>
                      <a:pt x="297428" y="380651"/>
                    </a:lnTo>
                    <a:lnTo>
                      <a:pt x="297096" y="381537"/>
                    </a:lnTo>
                    <a:lnTo>
                      <a:pt x="295766" y="383310"/>
                    </a:lnTo>
                    <a:lnTo>
                      <a:pt x="295433" y="384197"/>
                    </a:lnTo>
                    <a:lnTo>
                      <a:pt x="295323" y="393062"/>
                    </a:lnTo>
                    <a:lnTo>
                      <a:pt x="294437" y="396054"/>
                    </a:lnTo>
                    <a:lnTo>
                      <a:pt x="291777" y="398049"/>
                    </a:lnTo>
                    <a:lnTo>
                      <a:pt x="290447" y="398270"/>
                    </a:lnTo>
                    <a:lnTo>
                      <a:pt x="286236" y="397717"/>
                    </a:lnTo>
                    <a:lnTo>
                      <a:pt x="285017" y="398270"/>
                    </a:lnTo>
                    <a:lnTo>
                      <a:pt x="283244" y="400708"/>
                    </a:lnTo>
                    <a:lnTo>
                      <a:pt x="282025" y="401373"/>
                    </a:lnTo>
                    <a:lnTo>
                      <a:pt x="279587" y="401484"/>
                    </a:lnTo>
                    <a:lnTo>
                      <a:pt x="269503" y="399822"/>
                    </a:lnTo>
                    <a:lnTo>
                      <a:pt x="266400" y="398381"/>
                    </a:lnTo>
                    <a:lnTo>
                      <a:pt x="263851" y="395833"/>
                    </a:lnTo>
                    <a:lnTo>
                      <a:pt x="262965" y="392397"/>
                    </a:lnTo>
                    <a:lnTo>
                      <a:pt x="263851" y="391068"/>
                    </a:lnTo>
                    <a:lnTo>
                      <a:pt x="267065" y="389959"/>
                    </a:lnTo>
                    <a:lnTo>
                      <a:pt x="267951" y="388519"/>
                    </a:lnTo>
                    <a:lnTo>
                      <a:pt x="267287" y="386856"/>
                    </a:lnTo>
                    <a:lnTo>
                      <a:pt x="264516" y="385416"/>
                    </a:lnTo>
                    <a:lnTo>
                      <a:pt x="264848" y="383421"/>
                    </a:lnTo>
                    <a:lnTo>
                      <a:pt x="267176" y="382092"/>
                    </a:lnTo>
                    <a:lnTo>
                      <a:pt x="269835" y="382313"/>
                    </a:lnTo>
                    <a:lnTo>
                      <a:pt x="270722" y="381648"/>
                    </a:lnTo>
                    <a:lnTo>
                      <a:pt x="262743" y="370678"/>
                    </a:lnTo>
                    <a:lnTo>
                      <a:pt x="262189" y="369569"/>
                    </a:lnTo>
                    <a:lnTo>
                      <a:pt x="261413" y="368904"/>
                    </a:lnTo>
                    <a:lnTo>
                      <a:pt x="259972" y="368461"/>
                    </a:lnTo>
                    <a:lnTo>
                      <a:pt x="257202" y="369902"/>
                    </a:lnTo>
                    <a:lnTo>
                      <a:pt x="252659" y="376551"/>
                    </a:lnTo>
                    <a:lnTo>
                      <a:pt x="249889" y="378434"/>
                    </a:lnTo>
                    <a:lnTo>
                      <a:pt x="240580" y="378878"/>
                    </a:lnTo>
                    <a:lnTo>
                      <a:pt x="233377" y="376329"/>
                    </a:lnTo>
                    <a:lnTo>
                      <a:pt x="231272" y="376661"/>
                    </a:lnTo>
                    <a:lnTo>
                      <a:pt x="229831" y="379210"/>
                    </a:lnTo>
                    <a:lnTo>
                      <a:pt x="227615" y="388297"/>
                    </a:lnTo>
                    <a:lnTo>
                      <a:pt x="225731" y="392397"/>
                    </a:lnTo>
                    <a:lnTo>
                      <a:pt x="221077" y="397606"/>
                    </a:lnTo>
                    <a:lnTo>
                      <a:pt x="216090" y="400708"/>
                    </a:lnTo>
                    <a:lnTo>
                      <a:pt x="210992" y="401595"/>
                    </a:lnTo>
                    <a:lnTo>
                      <a:pt x="202127" y="398160"/>
                    </a:lnTo>
                    <a:lnTo>
                      <a:pt x="196918" y="397384"/>
                    </a:lnTo>
                    <a:lnTo>
                      <a:pt x="191600" y="397938"/>
                    </a:lnTo>
                    <a:lnTo>
                      <a:pt x="191046" y="398270"/>
                    </a:lnTo>
                    <a:lnTo>
                      <a:pt x="187721" y="400265"/>
                    </a:lnTo>
                    <a:lnTo>
                      <a:pt x="187278" y="401484"/>
                    </a:lnTo>
                    <a:lnTo>
                      <a:pt x="187278" y="403035"/>
                    </a:lnTo>
                    <a:lnTo>
                      <a:pt x="187388" y="404255"/>
                    </a:lnTo>
                    <a:lnTo>
                      <a:pt x="187388" y="405030"/>
                    </a:lnTo>
                    <a:lnTo>
                      <a:pt x="185172" y="406360"/>
                    </a:lnTo>
                    <a:lnTo>
                      <a:pt x="184175" y="407579"/>
                    </a:lnTo>
                    <a:lnTo>
                      <a:pt x="183510" y="407690"/>
                    </a:lnTo>
                    <a:lnTo>
                      <a:pt x="183288" y="408355"/>
                    </a:lnTo>
                    <a:lnTo>
                      <a:pt x="183842" y="411236"/>
                    </a:lnTo>
                    <a:lnTo>
                      <a:pt x="185172" y="415447"/>
                    </a:lnTo>
                    <a:lnTo>
                      <a:pt x="186724" y="418771"/>
                    </a:lnTo>
                    <a:lnTo>
                      <a:pt x="187721" y="422428"/>
                    </a:lnTo>
                    <a:lnTo>
                      <a:pt x="187499" y="427636"/>
                    </a:lnTo>
                    <a:lnTo>
                      <a:pt x="187499" y="427636"/>
                    </a:lnTo>
                    <a:lnTo>
                      <a:pt x="187388" y="427747"/>
                    </a:lnTo>
                    <a:lnTo>
                      <a:pt x="185948" y="430961"/>
                    </a:lnTo>
                    <a:lnTo>
                      <a:pt x="183953" y="432069"/>
                    </a:lnTo>
                    <a:lnTo>
                      <a:pt x="176640" y="433288"/>
                    </a:lnTo>
                    <a:lnTo>
                      <a:pt x="174534" y="433067"/>
                    </a:lnTo>
                    <a:lnTo>
                      <a:pt x="172872" y="431404"/>
                    </a:lnTo>
                    <a:lnTo>
                      <a:pt x="171431" y="427747"/>
                    </a:lnTo>
                    <a:lnTo>
                      <a:pt x="170988" y="427415"/>
                    </a:lnTo>
                    <a:lnTo>
                      <a:pt x="170655" y="427304"/>
                    </a:lnTo>
                    <a:lnTo>
                      <a:pt x="170212" y="427415"/>
                    </a:lnTo>
                    <a:lnTo>
                      <a:pt x="167442" y="429520"/>
                    </a:lnTo>
                    <a:lnTo>
                      <a:pt x="160239" y="430961"/>
                    </a:lnTo>
                    <a:lnTo>
                      <a:pt x="154477" y="434285"/>
                    </a:lnTo>
                    <a:lnTo>
                      <a:pt x="141511" y="445921"/>
                    </a:lnTo>
                    <a:lnTo>
                      <a:pt x="137411" y="448026"/>
                    </a:lnTo>
                    <a:lnTo>
                      <a:pt x="133311" y="447916"/>
                    </a:lnTo>
                    <a:lnTo>
                      <a:pt x="129764" y="446808"/>
                    </a:lnTo>
                    <a:lnTo>
                      <a:pt x="125886" y="447029"/>
                    </a:lnTo>
                    <a:lnTo>
                      <a:pt x="123781" y="446586"/>
                    </a:lnTo>
                    <a:lnTo>
                      <a:pt x="122562" y="444702"/>
                    </a:lnTo>
                    <a:lnTo>
                      <a:pt x="120567" y="439272"/>
                    </a:lnTo>
                    <a:lnTo>
                      <a:pt x="117353" y="435394"/>
                    </a:lnTo>
                    <a:lnTo>
                      <a:pt x="113807" y="434175"/>
                    </a:lnTo>
                    <a:lnTo>
                      <a:pt x="110150" y="434839"/>
                    </a:lnTo>
                    <a:lnTo>
                      <a:pt x="103058" y="438607"/>
                    </a:lnTo>
                    <a:lnTo>
                      <a:pt x="99734" y="439494"/>
                    </a:lnTo>
                    <a:lnTo>
                      <a:pt x="92531" y="439605"/>
                    </a:lnTo>
                    <a:lnTo>
                      <a:pt x="90647" y="439161"/>
                    </a:lnTo>
                    <a:lnTo>
                      <a:pt x="87323" y="437056"/>
                    </a:lnTo>
                    <a:lnTo>
                      <a:pt x="85549" y="436280"/>
                    </a:lnTo>
                    <a:lnTo>
                      <a:pt x="83776" y="436612"/>
                    </a:lnTo>
                    <a:lnTo>
                      <a:pt x="75132" y="441599"/>
                    </a:lnTo>
                    <a:lnTo>
                      <a:pt x="74246" y="441710"/>
                    </a:lnTo>
                    <a:lnTo>
                      <a:pt x="73249" y="441488"/>
                    </a:lnTo>
                    <a:lnTo>
                      <a:pt x="71254" y="440270"/>
                    </a:lnTo>
                    <a:lnTo>
                      <a:pt x="70478" y="440048"/>
                    </a:lnTo>
                    <a:lnTo>
                      <a:pt x="68706" y="440824"/>
                    </a:lnTo>
                    <a:lnTo>
                      <a:pt x="66710" y="442264"/>
                    </a:lnTo>
                    <a:lnTo>
                      <a:pt x="59730" y="443261"/>
                    </a:lnTo>
                    <a:lnTo>
                      <a:pt x="54078" y="445699"/>
                    </a:lnTo>
                    <a:lnTo>
                      <a:pt x="52305" y="445810"/>
                    </a:lnTo>
                    <a:lnTo>
                      <a:pt x="50421" y="445145"/>
                    </a:lnTo>
                    <a:lnTo>
                      <a:pt x="40226" y="438940"/>
                    </a:lnTo>
                    <a:lnTo>
                      <a:pt x="36347" y="437943"/>
                    </a:lnTo>
                    <a:lnTo>
                      <a:pt x="36458" y="443483"/>
                    </a:lnTo>
                    <a:lnTo>
                      <a:pt x="37567" y="448248"/>
                    </a:lnTo>
                    <a:lnTo>
                      <a:pt x="39117" y="452681"/>
                    </a:lnTo>
                    <a:lnTo>
                      <a:pt x="40226" y="457446"/>
                    </a:lnTo>
                    <a:lnTo>
                      <a:pt x="41334" y="467641"/>
                    </a:lnTo>
                    <a:lnTo>
                      <a:pt x="42553" y="471630"/>
                    </a:lnTo>
                    <a:lnTo>
                      <a:pt x="45213" y="475620"/>
                    </a:lnTo>
                    <a:lnTo>
                      <a:pt x="45213" y="475620"/>
                    </a:lnTo>
                    <a:lnTo>
                      <a:pt x="45213" y="475620"/>
                    </a:lnTo>
                    <a:lnTo>
                      <a:pt x="45545" y="487366"/>
                    </a:lnTo>
                    <a:lnTo>
                      <a:pt x="48204" y="500664"/>
                    </a:lnTo>
                    <a:lnTo>
                      <a:pt x="57845" y="530252"/>
                    </a:lnTo>
                    <a:lnTo>
                      <a:pt x="63165" y="541444"/>
                    </a:lnTo>
                    <a:lnTo>
                      <a:pt x="65492" y="547428"/>
                    </a:lnTo>
                    <a:lnTo>
                      <a:pt x="70035" y="565269"/>
                    </a:lnTo>
                    <a:lnTo>
                      <a:pt x="72030" y="570699"/>
                    </a:lnTo>
                    <a:lnTo>
                      <a:pt x="74025" y="573359"/>
                    </a:lnTo>
                    <a:lnTo>
                      <a:pt x="75132" y="576129"/>
                    </a:lnTo>
                    <a:lnTo>
                      <a:pt x="76019" y="578789"/>
                    </a:lnTo>
                    <a:lnTo>
                      <a:pt x="77349" y="581781"/>
                    </a:lnTo>
                    <a:lnTo>
                      <a:pt x="79454" y="583997"/>
                    </a:lnTo>
                    <a:lnTo>
                      <a:pt x="81338" y="585438"/>
                    </a:lnTo>
                    <a:lnTo>
                      <a:pt x="82558" y="587765"/>
                    </a:lnTo>
                    <a:lnTo>
                      <a:pt x="82336" y="592308"/>
                    </a:lnTo>
                    <a:lnTo>
                      <a:pt x="81228" y="595079"/>
                    </a:lnTo>
                    <a:lnTo>
                      <a:pt x="79897" y="597295"/>
                    </a:lnTo>
                    <a:lnTo>
                      <a:pt x="78790" y="599844"/>
                    </a:lnTo>
                    <a:lnTo>
                      <a:pt x="78679" y="603611"/>
                    </a:lnTo>
                    <a:lnTo>
                      <a:pt x="79676" y="606714"/>
                    </a:lnTo>
                    <a:lnTo>
                      <a:pt x="83112" y="611147"/>
                    </a:lnTo>
                    <a:lnTo>
                      <a:pt x="84330" y="613917"/>
                    </a:lnTo>
                    <a:lnTo>
                      <a:pt x="84552" y="615358"/>
                    </a:lnTo>
                    <a:lnTo>
                      <a:pt x="84330" y="617685"/>
                    </a:lnTo>
                    <a:lnTo>
                      <a:pt x="84330" y="618904"/>
                    </a:lnTo>
                    <a:lnTo>
                      <a:pt x="85217" y="624112"/>
                    </a:lnTo>
                    <a:lnTo>
                      <a:pt x="85328" y="625553"/>
                    </a:lnTo>
                    <a:lnTo>
                      <a:pt x="84995" y="626772"/>
                    </a:lnTo>
                    <a:lnTo>
                      <a:pt x="83665" y="629321"/>
                    </a:lnTo>
                    <a:lnTo>
                      <a:pt x="83333" y="630761"/>
                    </a:lnTo>
                    <a:lnTo>
                      <a:pt x="83444" y="632756"/>
                    </a:lnTo>
                    <a:lnTo>
                      <a:pt x="83887" y="633864"/>
                    </a:lnTo>
                    <a:lnTo>
                      <a:pt x="84330" y="634861"/>
                    </a:lnTo>
                    <a:lnTo>
                      <a:pt x="84663" y="636302"/>
                    </a:lnTo>
                    <a:lnTo>
                      <a:pt x="85549" y="658908"/>
                    </a:lnTo>
                    <a:lnTo>
                      <a:pt x="85771" y="664560"/>
                    </a:lnTo>
                    <a:lnTo>
                      <a:pt x="84219" y="672538"/>
                    </a:lnTo>
                    <a:lnTo>
                      <a:pt x="79787" y="678079"/>
                    </a:lnTo>
                    <a:lnTo>
                      <a:pt x="64716" y="688385"/>
                    </a:lnTo>
                    <a:lnTo>
                      <a:pt x="45767" y="693815"/>
                    </a:lnTo>
                    <a:lnTo>
                      <a:pt x="35682" y="699688"/>
                    </a:lnTo>
                    <a:lnTo>
                      <a:pt x="25709" y="708000"/>
                    </a:lnTo>
                    <a:lnTo>
                      <a:pt x="11857" y="729165"/>
                    </a:lnTo>
                    <a:lnTo>
                      <a:pt x="7314" y="734817"/>
                    </a:lnTo>
                    <a:lnTo>
                      <a:pt x="5319" y="738030"/>
                    </a:lnTo>
                    <a:lnTo>
                      <a:pt x="0" y="748780"/>
                    </a:lnTo>
                    <a:lnTo>
                      <a:pt x="332" y="748890"/>
                    </a:lnTo>
                    <a:lnTo>
                      <a:pt x="1219" y="749555"/>
                    </a:lnTo>
                    <a:lnTo>
                      <a:pt x="1995" y="750220"/>
                    </a:lnTo>
                    <a:lnTo>
                      <a:pt x="3324" y="752104"/>
                    </a:lnTo>
                    <a:lnTo>
                      <a:pt x="3657" y="754542"/>
                    </a:lnTo>
                    <a:lnTo>
                      <a:pt x="2770" y="757756"/>
                    </a:lnTo>
                    <a:lnTo>
                      <a:pt x="5319" y="759418"/>
                    </a:lnTo>
                    <a:lnTo>
                      <a:pt x="13408" y="761634"/>
                    </a:lnTo>
                    <a:lnTo>
                      <a:pt x="15182" y="760969"/>
                    </a:lnTo>
                    <a:lnTo>
                      <a:pt x="16733" y="762410"/>
                    </a:lnTo>
                    <a:lnTo>
                      <a:pt x="23715" y="765069"/>
                    </a:lnTo>
                    <a:lnTo>
                      <a:pt x="26152" y="765402"/>
                    </a:lnTo>
                    <a:lnTo>
                      <a:pt x="26152" y="766510"/>
                    </a:lnTo>
                    <a:lnTo>
                      <a:pt x="25266" y="768172"/>
                    </a:lnTo>
                    <a:lnTo>
                      <a:pt x="25598" y="768505"/>
                    </a:lnTo>
                    <a:lnTo>
                      <a:pt x="27260" y="767840"/>
                    </a:lnTo>
                    <a:lnTo>
                      <a:pt x="28701" y="768505"/>
                    </a:lnTo>
                    <a:lnTo>
                      <a:pt x="29698" y="769613"/>
                    </a:lnTo>
                    <a:lnTo>
                      <a:pt x="30695" y="769723"/>
                    </a:lnTo>
                    <a:lnTo>
                      <a:pt x="32358" y="767840"/>
                    </a:lnTo>
                    <a:lnTo>
                      <a:pt x="32801" y="768726"/>
                    </a:lnTo>
                    <a:lnTo>
                      <a:pt x="33909" y="769613"/>
                    </a:lnTo>
                    <a:lnTo>
                      <a:pt x="34574" y="770499"/>
                    </a:lnTo>
                    <a:lnTo>
                      <a:pt x="36569" y="768726"/>
                    </a:lnTo>
                    <a:lnTo>
                      <a:pt x="37012" y="770056"/>
                    </a:lnTo>
                    <a:lnTo>
                      <a:pt x="36680" y="772272"/>
                    </a:lnTo>
                    <a:lnTo>
                      <a:pt x="36236" y="772937"/>
                    </a:lnTo>
                    <a:lnTo>
                      <a:pt x="39339" y="779254"/>
                    </a:lnTo>
                    <a:lnTo>
                      <a:pt x="41556" y="779919"/>
                    </a:lnTo>
                    <a:lnTo>
                      <a:pt x="46875" y="779697"/>
                    </a:lnTo>
                    <a:lnTo>
                      <a:pt x="49091" y="781027"/>
                    </a:lnTo>
                    <a:lnTo>
                      <a:pt x="49756" y="782467"/>
                    </a:lnTo>
                    <a:lnTo>
                      <a:pt x="50421" y="784019"/>
                    </a:lnTo>
                    <a:lnTo>
                      <a:pt x="51086" y="785127"/>
                    </a:lnTo>
                    <a:lnTo>
                      <a:pt x="52083" y="785570"/>
                    </a:lnTo>
                    <a:lnTo>
                      <a:pt x="53524" y="786568"/>
                    </a:lnTo>
                    <a:lnTo>
                      <a:pt x="53967" y="788673"/>
                    </a:lnTo>
                    <a:lnTo>
                      <a:pt x="54078" y="790779"/>
                    </a:lnTo>
                    <a:lnTo>
                      <a:pt x="54964" y="793106"/>
                    </a:lnTo>
                    <a:lnTo>
                      <a:pt x="56626" y="800087"/>
                    </a:lnTo>
                    <a:lnTo>
                      <a:pt x="57956" y="803190"/>
                    </a:lnTo>
                    <a:lnTo>
                      <a:pt x="56183" y="804520"/>
                    </a:lnTo>
                    <a:lnTo>
                      <a:pt x="54632" y="806847"/>
                    </a:lnTo>
                    <a:lnTo>
                      <a:pt x="52526" y="811944"/>
                    </a:lnTo>
                    <a:lnTo>
                      <a:pt x="51751" y="815269"/>
                    </a:lnTo>
                    <a:lnTo>
                      <a:pt x="51640" y="821253"/>
                    </a:lnTo>
                    <a:lnTo>
                      <a:pt x="50975" y="823358"/>
                    </a:lnTo>
                    <a:lnTo>
                      <a:pt x="51418" y="823469"/>
                    </a:lnTo>
                    <a:lnTo>
                      <a:pt x="51640" y="823469"/>
                    </a:lnTo>
                    <a:lnTo>
                      <a:pt x="51640" y="823691"/>
                    </a:lnTo>
                    <a:lnTo>
                      <a:pt x="51751" y="824577"/>
                    </a:lnTo>
                    <a:lnTo>
                      <a:pt x="50421" y="825353"/>
                    </a:lnTo>
                    <a:lnTo>
                      <a:pt x="49867" y="829342"/>
                    </a:lnTo>
                    <a:lnTo>
                      <a:pt x="48648" y="830783"/>
                    </a:lnTo>
                    <a:lnTo>
                      <a:pt x="50421" y="834107"/>
                    </a:lnTo>
                    <a:lnTo>
                      <a:pt x="52526" y="836988"/>
                    </a:lnTo>
                    <a:lnTo>
                      <a:pt x="51197" y="841199"/>
                    </a:lnTo>
                    <a:lnTo>
                      <a:pt x="49091" y="843416"/>
                    </a:lnTo>
                    <a:lnTo>
                      <a:pt x="46653" y="844856"/>
                    </a:lnTo>
                    <a:lnTo>
                      <a:pt x="44769" y="847073"/>
                    </a:lnTo>
                    <a:lnTo>
                      <a:pt x="44326" y="848402"/>
                    </a:lnTo>
                    <a:lnTo>
                      <a:pt x="43882" y="850286"/>
                    </a:lnTo>
                    <a:lnTo>
                      <a:pt x="43218" y="854497"/>
                    </a:lnTo>
                    <a:lnTo>
                      <a:pt x="43661" y="855495"/>
                    </a:lnTo>
                    <a:lnTo>
                      <a:pt x="44326" y="856714"/>
                    </a:lnTo>
                    <a:lnTo>
                      <a:pt x="44658" y="857933"/>
                    </a:lnTo>
                    <a:lnTo>
                      <a:pt x="43550" y="858376"/>
                    </a:lnTo>
                    <a:lnTo>
                      <a:pt x="43107" y="858930"/>
                    </a:lnTo>
                    <a:lnTo>
                      <a:pt x="43550" y="860038"/>
                    </a:lnTo>
                    <a:lnTo>
                      <a:pt x="44215" y="861368"/>
                    </a:lnTo>
                    <a:lnTo>
                      <a:pt x="44769" y="862144"/>
                    </a:lnTo>
                    <a:lnTo>
                      <a:pt x="43329" y="863917"/>
                    </a:lnTo>
                    <a:lnTo>
                      <a:pt x="42664" y="864360"/>
                    </a:lnTo>
                    <a:lnTo>
                      <a:pt x="41556" y="864471"/>
                    </a:lnTo>
                    <a:lnTo>
                      <a:pt x="41556" y="865801"/>
                    </a:lnTo>
                    <a:lnTo>
                      <a:pt x="42885" y="867241"/>
                    </a:lnTo>
                    <a:lnTo>
                      <a:pt x="42996" y="869014"/>
                    </a:lnTo>
                    <a:lnTo>
                      <a:pt x="42442" y="873890"/>
                    </a:lnTo>
                    <a:lnTo>
                      <a:pt x="42885" y="876550"/>
                    </a:lnTo>
                    <a:lnTo>
                      <a:pt x="43772" y="879098"/>
                    </a:lnTo>
                    <a:lnTo>
                      <a:pt x="46321" y="883309"/>
                    </a:lnTo>
                    <a:lnTo>
                      <a:pt x="45545" y="883420"/>
                    </a:lnTo>
                    <a:lnTo>
                      <a:pt x="44769" y="883309"/>
                    </a:lnTo>
                    <a:lnTo>
                      <a:pt x="46210" y="886191"/>
                    </a:lnTo>
                    <a:lnTo>
                      <a:pt x="47983" y="886855"/>
                    </a:lnTo>
                    <a:lnTo>
                      <a:pt x="49534" y="887853"/>
                    </a:lnTo>
                    <a:lnTo>
                      <a:pt x="49978" y="890291"/>
                    </a:lnTo>
                    <a:lnTo>
                      <a:pt x="50975" y="891066"/>
                    </a:lnTo>
                    <a:lnTo>
                      <a:pt x="51972" y="890512"/>
                    </a:lnTo>
                    <a:lnTo>
                      <a:pt x="52526" y="887742"/>
                    </a:lnTo>
                    <a:lnTo>
                      <a:pt x="52194" y="885969"/>
                    </a:lnTo>
                    <a:lnTo>
                      <a:pt x="49202" y="877214"/>
                    </a:lnTo>
                    <a:lnTo>
                      <a:pt x="48537" y="875774"/>
                    </a:lnTo>
                    <a:lnTo>
                      <a:pt x="48648" y="874333"/>
                    </a:lnTo>
                    <a:lnTo>
                      <a:pt x="49978" y="871895"/>
                    </a:lnTo>
                    <a:lnTo>
                      <a:pt x="51197" y="870676"/>
                    </a:lnTo>
                    <a:lnTo>
                      <a:pt x="52526" y="869901"/>
                    </a:lnTo>
                    <a:lnTo>
                      <a:pt x="63608" y="867019"/>
                    </a:lnTo>
                    <a:lnTo>
                      <a:pt x="66267" y="867130"/>
                    </a:lnTo>
                    <a:lnTo>
                      <a:pt x="74246" y="869568"/>
                    </a:lnTo>
                    <a:lnTo>
                      <a:pt x="77017" y="869790"/>
                    </a:lnTo>
                    <a:lnTo>
                      <a:pt x="81560" y="871563"/>
                    </a:lnTo>
                    <a:lnTo>
                      <a:pt x="84773" y="875441"/>
                    </a:lnTo>
                    <a:lnTo>
                      <a:pt x="87987" y="878544"/>
                    </a:lnTo>
                    <a:lnTo>
                      <a:pt x="92531" y="877768"/>
                    </a:lnTo>
                    <a:lnTo>
                      <a:pt x="109375" y="862476"/>
                    </a:lnTo>
                    <a:lnTo>
                      <a:pt x="122229" y="853722"/>
                    </a:lnTo>
                    <a:lnTo>
                      <a:pt x="125443" y="849178"/>
                    </a:lnTo>
                    <a:lnTo>
                      <a:pt x="128213" y="837210"/>
                    </a:lnTo>
                    <a:lnTo>
                      <a:pt x="129875" y="833664"/>
                    </a:lnTo>
                    <a:lnTo>
                      <a:pt x="134086" y="827569"/>
                    </a:lnTo>
                    <a:lnTo>
                      <a:pt x="136525" y="825021"/>
                    </a:lnTo>
                    <a:lnTo>
                      <a:pt x="138851" y="824134"/>
                    </a:lnTo>
                    <a:lnTo>
                      <a:pt x="167110" y="821918"/>
                    </a:lnTo>
                    <a:lnTo>
                      <a:pt x="174091" y="823580"/>
                    </a:lnTo>
                    <a:lnTo>
                      <a:pt x="176418" y="823691"/>
                    </a:lnTo>
                    <a:lnTo>
                      <a:pt x="208222" y="818482"/>
                    </a:lnTo>
                    <a:lnTo>
                      <a:pt x="218417" y="813163"/>
                    </a:lnTo>
                    <a:lnTo>
                      <a:pt x="223625" y="811501"/>
                    </a:lnTo>
                    <a:lnTo>
                      <a:pt x="228723" y="811279"/>
                    </a:lnTo>
                    <a:lnTo>
                      <a:pt x="247894" y="816488"/>
                    </a:lnTo>
                    <a:lnTo>
                      <a:pt x="269946" y="816931"/>
                    </a:lnTo>
                    <a:lnTo>
                      <a:pt x="285460" y="817152"/>
                    </a:lnTo>
                    <a:lnTo>
                      <a:pt x="294990" y="815269"/>
                    </a:lnTo>
                    <a:lnTo>
                      <a:pt x="319148" y="819812"/>
                    </a:lnTo>
                    <a:lnTo>
                      <a:pt x="327016" y="819590"/>
                    </a:lnTo>
                    <a:lnTo>
                      <a:pt x="330451" y="820366"/>
                    </a:lnTo>
                    <a:lnTo>
                      <a:pt x="337765" y="826904"/>
                    </a:lnTo>
                    <a:lnTo>
                      <a:pt x="341200" y="828345"/>
                    </a:lnTo>
                    <a:lnTo>
                      <a:pt x="367463" y="829453"/>
                    </a:lnTo>
                    <a:lnTo>
                      <a:pt x="368904" y="830118"/>
                    </a:lnTo>
                    <a:lnTo>
                      <a:pt x="368904" y="831448"/>
                    </a:lnTo>
                    <a:lnTo>
                      <a:pt x="368572" y="833110"/>
                    </a:lnTo>
                    <a:lnTo>
                      <a:pt x="368793" y="834883"/>
                    </a:lnTo>
                    <a:lnTo>
                      <a:pt x="370234" y="836878"/>
                    </a:lnTo>
                    <a:lnTo>
                      <a:pt x="371785" y="837764"/>
                    </a:lnTo>
                    <a:lnTo>
                      <a:pt x="396719" y="838540"/>
                    </a:lnTo>
                    <a:lnTo>
                      <a:pt x="418217" y="847959"/>
                    </a:lnTo>
                    <a:lnTo>
                      <a:pt x="425642" y="849289"/>
                    </a:lnTo>
                    <a:lnTo>
                      <a:pt x="437056" y="845189"/>
                    </a:lnTo>
                    <a:lnTo>
                      <a:pt x="447140" y="845632"/>
                    </a:lnTo>
                    <a:lnTo>
                      <a:pt x="451794" y="846629"/>
                    </a:lnTo>
                    <a:lnTo>
                      <a:pt x="454786" y="848402"/>
                    </a:lnTo>
                    <a:lnTo>
                      <a:pt x="455562" y="851284"/>
                    </a:lnTo>
                    <a:lnTo>
                      <a:pt x="455230" y="855162"/>
                    </a:lnTo>
                    <a:lnTo>
                      <a:pt x="455119" y="860038"/>
                    </a:lnTo>
                    <a:lnTo>
                      <a:pt x="456116" y="863584"/>
                    </a:lnTo>
                    <a:lnTo>
                      <a:pt x="457778" y="865136"/>
                    </a:lnTo>
                    <a:lnTo>
                      <a:pt x="459995" y="865468"/>
                    </a:lnTo>
                    <a:lnTo>
                      <a:pt x="462765" y="865136"/>
                    </a:lnTo>
                    <a:lnTo>
                      <a:pt x="466089" y="865911"/>
                    </a:lnTo>
                    <a:lnTo>
                      <a:pt x="465757" y="869125"/>
                    </a:lnTo>
                    <a:lnTo>
                      <a:pt x="464095" y="873003"/>
                    </a:lnTo>
                    <a:lnTo>
                      <a:pt x="463430" y="876106"/>
                    </a:lnTo>
                    <a:lnTo>
                      <a:pt x="464981" y="877547"/>
                    </a:lnTo>
                    <a:lnTo>
                      <a:pt x="467419" y="877214"/>
                    </a:lnTo>
                    <a:lnTo>
                      <a:pt x="471962" y="875774"/>
                    </a:lnTo>
                    <a:lnTo>
                      <a:pt x="478722" y="876882"/>
                    </a:lnTo>
                    <a:lnTo>
                      <a:pt x="481049" y="876771"/>
                    </a:lnTo>
                    <a:lnTo>
                      <a:pt x="483487" y="875552"/>
                    </a:lnTo>
                    <a:lnTo>
                      <a:pt x="486701" y="872006"/>
                    </a:lnTo>
                    <a:lnTo>
                      <a:pt x="488695" y="870898"/>
                    </a:lnTo>
                    <a:lnTo>
                      <a:pt x="492685" y="871009"/>
                    </a:lnTo>
                    <a:lnTo>
                      <a:pt x="492685" y="871009"/>
                    </a:lnTo>
                    <a:lnTo>
                      <a:pt x="504986" y="875996"/>
                    </a:lnTo>
                    <a:lnTo>
                      <a:pt x="511412" y="876217"/>
                    </a:lnTo>
                    <a:lnTo>
                      <a:pt x="513186" y="877214"/>
                    </a:lnTo>
                    <a:lnTo>
                      <a:pt x="514627" y="880982"/>
                    </a:lnTo>
                    <a:lnTo>
                      <a:pt x="513740" y="885526"/>
                    </a:lnTo>
                    <a:lnTo>
                      <a:pt x="509972" y="894723"/>
                    </a:lnTo>
                    <a:lnTo>
                      <a:pt x="510194" y="895167"/>
                    </a:lnTo>
                    <a:lnTo>
                      <a:pt x="510637" y="896164"/>
                    </a:lnTo>
                    <a:lnTo>
                      <a:pt x="512188" y="897826"/>
                    </a:lnTo>
                    <a:lnTo>
                      <a:pt x="513962" y="899267"/>
                    </a:lnTo>
                    <a:lnTo>
                      <a:pt x="515624" y="900042"/>
                    </a:lnTo>
                    <a:lnTo>
                      <a:pt x="517397" y="899710"/>
                    </a:lnTo>
                    <a:lnTo>
                      <a:pt x="518616" y="898602"/>
                    </a:lnTo>
                    <a:lnTo>
                      <a:pt x="523935" y="891399"/>
                    </a:lnTo>
                    <a:lnTo>
                      <a:pt x="524489" y="890291"/>
                    </a:lnTo>
                    <a:lnTo>
                      <a:pt x="525043" y="887853"/>
                    </a:lnTo>
                    <a:lnTo>
                      <a:pt x="524932" y="885858"/>
                    </a:lnTo>
                    <a:lnTo>
                      <a:pt x="524600" y="883863"/>
                    </a:lnTo>
                    <a:lnTo>
                      <a:pt x="524600" y="881536"/>
                    </a:lnTo>
                    <a:lnTo>
                      <a:pt x="525264" y="877879"/>
                    </a:lnTo>
                    <a:lnTo>
                      <a:pt x="526705" y="874887"/>
                    </a:lnTo>
                    <a:lnTo>
                      <a:pt x="528922" y="872893"/>
                    </a:lnTo>
                    <a:lnTo>
                      <a:pt x="531470" y="872450"/>
                    </a:lnTo>
                    <a:lnTo>
                      <a:pt x="533908" y="873779"/>
                    </a:lnTo>
                    <a:lnTo>
                      <a:pt x="540779" y="881204"/>
                    </a:lnTo>
                    <a:lnTo>
                      <a:pt x="542884" y="882312"/>
                    </a:lnTo>
                    <a:lnTo>
                      <a:pt x="544990" y="882866"/>
                    </a:lnTo>
                    <a:lnTo>
                      <a:pt x="556071" y="882977"/>
                    </a:lnTo>
                    <a:lnTo>
                      <a:pt x="558177" y="882090"/>
                    </a:lnTo>
                    <a:lnTo>
                      <a:pt x="560947" y="879652"/>
                    </a:lnTo>
                    <a:lnTo>
                      <a:pt x="564604" y="872560"/>
                    </a:lnTo>
                    <a:lnTo>
                      <a:pt x="566820" y="869236"/>
                    </a:lnTo>
                    <a:lnTo>
                      <a:pt x="569258" y="867019"/>
                    </a:lnTo>
                    <a:lnTo>
                      <a:pt x="571807" y="865801"/>
                    </a:lnTo>
                    <a:lnTo>
                      <a:pt x="574134" y="865911"/>
                    </a:lnTo>
                    <a:lnTo>
                      <a:pt x="575796" y="867795"/>
                    </a:lnTo>
                    <a:lnTo>
                      <a:pt x="576240" y="869679"/>
                    </a:lnTo>
                    <a:lnTo>
                      <a:pt x="576129" y="871230"/>
                    </a:lnTo>
                    <a:lnTo>
                      <a:pt x="576240" y="872893"/>
                    </a:lnTo>
                    <a:lnTo>
                      <a:pt x="577237" y="874887"/>
                    </a:lnTo>
                    <a:lnTo>
                      <a:pt x="578567" y="876217"/>
                    </a:lnTo>
                    <a:lnTo>
                      <a:pt x="581781" y="878323"/>
                    </a:lnTo>
                    <a:lnTo>
                      <a:pt x="583221" y="879874"/>
                    </a:lnTo>
                    <a:lnTo>
                      <a:pt x="583997" y="881758"/>
                    </a:lnTo>
                    <a:lnTo>
                      <a:pt x="585216" y="886855"/>
                    </a:lnTo>
                    <a:lnTo>
                      <a:pt x="585881" y="888296"/>
                    </a:lnTo>
                    <a:lnTo>
                      <a:pt x="587321" y="888850"/>
                    </a:lnTo>
                    <a:lnTo>
                      <a:pt x="588762" y="888075"/>
                    </a:lnTo>
                    <a:lnTo>
                      <a:pt x="591643" y="885193"/>
                    </a:lnTo>
                    <a:lnTo>
                      <a:pt x="597294" y="881426"/>
                    </a:lnTo>
                    <a:lnTo>
                      <a:pt x="600287" y="880428"/>
                    </a:lnTo>
                    <a:lnTo>
                      <a:pt x="603390" y="880317"/>
                    </a:lnTo>
                    <a:lnTo>
                      <a:pt x="613474" y="882534"/>
                    </a:lnTo>
                    <a:lnTo>
                      <a:pt x="616466" y="883642"/>
                    </a:lnTo>
                    <a:lnTo>
                      <a:pt x="617463" y="886191"/>
                    </a:lnTo>
                    <a:lnTo>
                      <a:pt x="617685" y="889848"/>
                    </a:lnTo>
                    <a:lnTo>
                      <a:pt x="619457" y="900042"/>
                    </a:lnTo>
                    <a:lnTo>
                      <a:pt x="620233" y="902591"/>
                    </a:lnTo>
                    <a:lnTo>
                      <a:pt x="621342" y="904475"/>
                    </a:lnTo>
                    <a:lnTo>
                      <a:pt x="623225" y="905362"/>
                    </a:lnTo>
                    <a:lnTo>
                      <a:pt x="624888" y="904697"/>
                    </a:lnTo>
                    <a:lnTo>
                      <a:pt x="626328" y="903700"/>
                    </a:lnTo>
                    <a:lnTo>
                      <a:pt x="627769" y="903810"/>
                    </a:lnTo>
                    <a:lnTo>
                      <a:pt x="628544" y="906027"/>
                    </a:lnTo>
                    <a:lnTo>
                      <a:pt x="629431" y="909462"/>
                    </a:lnTo>
                    <a:lnTo>
                      <a:pt x="630650" y="911345"/>
                    </a:lnTo>
                    <a:lnTo>
                      <a:pt x="632645" y="909018"/>
                    </a:lnTo>
                    <a:lnTo>
                      <a:pt x="633199" y="906359"/>
                    </a:lnTo>
                    <a:lnTo>
                      <a:pt x="632977" y="899378"/>
                    </a:lnTo>
                    <a:lnTo>
                      <a:pt x="633309" y="896386"/>
                    </a:lnTo>
                    <a:lnTo>
                      <a:pt x="635526" y="891399"/>
                    </a:lnTo>
                    <a:lnTo>
                      <a:pt x="638629" y="887520"/>
                    </a:lnTo>
                    <a:lnTo>
                      <a:pt x="642285" y="884639"/>
                    </a:lnTo>
                    <a:lnTo>
                      <a:pt x="645943" y="882755"/>
                    </a:lnTo>
                    <a:lnTo>
                      <a:pt x="649157" y="881979"/>
                    </a:lnTo>
                    <a:lnTo>
                      <a:pt x="656248" y="881869"/>
                    </a:lnTo>
                    <a:lnTo>
                      <a:pt x="659130" y="880761"/>
                    </a:lnTo>
                    <a:lnTo>
                      <a:pt x="661346" y="878434"/>
                    </a:lnTo>
                    <a:lnTo>
                      <a:pt x="664005" y="872671"/>
                    </a:lnTo>
                    <a:lnTo>
                      <a:pt x="666333" y="870455"/>
                    </a:lnTo>
                    <a:lnTo>
                      <a:pt x="668549" y="869679"/>
                    </a:lnTo>
                    <a:lnTo>
                      <a:pt x="670876" y="869568"/>
                    </a:lnTo>
                    <a:lnTo>
                      <a:pt x="675420" y="870676"/>
                    </a:lnTo>
                    <a:lnTo>
                      <a:pt x="678079" y="872339"/>
                    </a:lnTo>
                    <a:lnTo>
                      <a:pt x="679520" y="874666"/>
                    </a:lnTo>
                    <a:lnTo>
                      <a:pt x="681957" y="881204"/>
                    </a:lnTo>
                    <a:lnTo>
                      <a:pt x="685726" y="886966"/>
                    </a:lnTo>
                    <a:lnTo>
                      <a:pt x="687055" y="889958"/>
                    </a:lnTo>
                    <a:lnTo>
                      <a:pt x="687498" y="894723"/>
                    </a:lnTo>
                    <a:lnTo>
                      <a:pt x="686390" y="899378"/>
                    </a:lnTo>
                    <a:lnTo>
                      <a:pt x="687166" y="901483"/>
                    </a:lnTo>
                    <a:lnTo>
                      <a:pt x="689050" y="902813"/>
                    </a:lnTo>
                    <a:lnTo>
                      <a:pt x="691377" y="905583"/>
                    </a:lnTo>
                    <a:lnTo>
                      <a:pt x="692596" y="909129"/>
                    </a:lnTo>
                    <a:lnTo>
                      <a:pt x="693593" y="913008"/>
                    </a:lnTo>
                    <a:lnTo>
                      <a:pt x="695034" y="916332"/>
                    </a:lnTo>
                    <a:lnTo>
                      <a:pt x="697583" y="917773"/>
                    </a:lnTo>
                    <a:lnTo>
                      <a:pt x="699910" y="916997"/>
                    </a:lnTo>
                    <a:lnTo>
                      <a:pt x="701350" y="915667"/>
                    </a:lnTo>
                    <a:lnTo>
                      <a:pt x="704342" y="913119"/>
                    </a:lnTo>
                    <a:lnTo>
                      <a:pt x="707002" y="912232"/>
                    </a:lnTo>
                    <a:lnTo>
                      <a:pt x="711989" y="914338"/>
                    </a:lnTo>
                    <a:lnTo>
                      <a:pt x="714205" y="914227"/>
                    </a:lnTo>
                    <a:lnTo>
                      <a:pt x="715867" y="911345"/>
                    </a:lnTo>
                    <a:lnTo>
                      <a:pt x="717529" y="906913"/>
                    </a:lnTo>
                    <a:lnTo>
                      <a:pt x="718637" y="904807"/>
                    </a:lnTo>
                    <a:lnTo>
                      <a:pt x="720189" y="903921"/>
                    </a:lnTo>
                    <a:lnTo>
                      <a:pt x="723181" y="903589"/>
                    </a:lnTo>
                    <a:lnTo>
                      <a:pt x="725730" y="902591"/>
                    </a:lnTo>
                    <a:lnTo>
                      <a:pt x="727502" y="900486"/>
                    </a:lnTo>
                    <a:lnTo>
                      <a:pt x="729054" y="898159"/>
                    </a:lnTo>
                    <a:lnTo>
                      <a:pt x="731381" y="896053"/>
                    </a:lnTo>
                    <a:lnTo>
                      <a:pt x="733598" y="895056"/>
                    </a:lnTo>
                    <a:lnTo>
                      <a:pt x="736257" y="894613"/>
                    </a:lnTo>
                    <a:lnTo>
                      <a:pt x="738695" y="895056"/>
                    </a:lnTo>
                    <a:lnTo>
                      <a:pt x="740689" y="896386"/>
                    </a:lnTo>
                    <a:lnTo>
                      <a:pt x="742574" y="899599"/>
                    </a:lnTo>
                    <a:lnTo>
                      <a:pt x="743571" y="902369"/>
                    </a:lnTo>
                    <a:lnTo>
                      <a:pt x="745011" y="904364"/>
                    </a:lnTo>
                    <a:lnTo>
                      <a:pt x="755317" y="906137"/>
                    </a:lnTo>
                    <a:lnTo>
                      <a:pt x="757312" y="905583"/>
                    </a:lnTo>
                    <a:lnTo>
                      <a:pt x="758420" y="904364"/>
                    </a:lnTo>
                    <a:lnTo>
                      <a:pt x="760415" y="900818"/>
                    </a:lnTo>
                    <a:lnTo>
                      <a:pt x="761856" y="899821"/>
                    </a:lnTo>
                    <a:lnTo>
                      <a:pt x="762963" y="899932"/>
                    </a:lnTo>
                    <a:lnTo>
                      <a:pt x="764737" y="901151"/>
                    </a:lnTo>
                    <a:lnTo>
                      <a:pt x="766178" y="901040"/>
                    </a:lnTo>
                    <a:lnTo>
                      <a:pt x="773048" y="897383"/>
                    </a:lnTo>
                    <a:lnTo>
                      <a:pt x="775708" y="896607"/>
                    </a:lnTo>
                    <a:lnTo>
                      <a:pt x="791554" y="896275"/>
                    </a:lnTo>
                    <a:lnTo>
                      <a:pt x="794767" y="897161"/>
                    </a:lnTo>
                    <a:lnTo>
                      <a:pt x="797982" y="899488"/>
                    </a:lnTo>
                    <a:lnTo>
                      <a:pt x="802193" y="905362"/>
                    </a:lnTo>
                    <a:lnTo>
                      <a:pt x="803854" y="907024"/>
                    </a:lnTo>
                    <a:lnTo>
                      <a:pt x="809506" y="909794"/>
                    </a:lnTo>
                    <a:lnTo>
                      <a:pt x="810947" y="911124"/>
                    </a:lnTo>
                    <a:lnTo>
                      <a:pt x="811723" y="912454"/>
                    </a:lnTo>
                    <a:lnTo>
                      <a:pt x="811944" y="913562"/>
                    </a:lnTo>
                    <a:lnTo>
                      <a:pt x="812166" y="915003"/>
                    </a:lnTo>
                    <a:lnTo>
                      <a:pt x="812055" y="916886"/>
                    </a:lnTo>
                    <a:lnTo>
                      <a:pt x="811944" y="918327"/>
                    </a:lnTo>
                    <a:lnTo>
                      <a:pt x="810947" y="922095"/>
                    </a:lnTo>
                    <a:lnTo>
                      <a:pt x="810614" y="922316"/>
                    </a:lnTo>
                    <a:lnTo>
                      <a:pt x="811501" y="924200"/>
                    </a:lnTo>
                    <a:lnTo>
                      <a:pt x="814936" y="928744"/>
                    </a:lnTo>
                    <a:lnTo>
                      <a:pt x="816488" y="930073"/>
                    </a:lnTo>
                    <a:lnTo>
                      <a:pt x="818150" y="930738"/>
                    </a:lnTo>
                    <a:lnTo>
                      <a:pt x="821585" y="930738"/>
                    </a:lnTo>
                    <a:lnTo>
                      <a:pt x="823247" y="931182"/>
                    </a:lnTo>
                    <a:lnTo>
                      <a:pt x="824910" y="932733"/>
                    </a:lnTo>
                    <a:lnTo>
                      <a:pt x="827458" y="936501"/>
                    </a:lnTo>
                    <a:lnTo>
                      <a:pt x="829232" y="937055"/>
                    </a:lnTo>
                    <a:lnTo>
                      <a:pt x="830782" y="936944"/>
                    </a:lnTo>
                    <a:lnTo>
                      <a:pt x="832334" y="937277"/>
                    </a:lnTo>
                    <a:lnTo>
                      <a:pt x="833775" y="938274"/>
                    </a:lnTo>
                    <a:lnTo>
                      <a:pt x="834993" y="939604"/>
                    </a:lnTo>
                    <a:lnTo>
                      <a:pt x="835880" y="941377"/>
                    </a:lnTo>
                    <a:lnTo>
                      <a:pt x="837099" y="941044"/>
                    </a:lnTo>
                    <a:lnTo>
                      <a:pt x="837543" y="940047"/>
                    </a:lnTo>
                    <a:lnTo>
                      <a:pt x="837653" y="939825"/>
                    </a:lnTo>
                    <a:lnTo>
                      <a:pt x="837764" y="935503"/>
                    </a:lnTo>
                    <a:lnTo>
                      <a:pt x="838097" y="935171"/>
                    </a:lnTo>
                    <a:lnTo>
                      <a:pt x="840091" y="931625"/>
                    </a:lnTo>
                    <a:lnTo>
                      <a:pt x="840423" y="928965"/>
                    </a:lnTo>
                    <a:lnTo>
                      <a:pt x="843859" y="926527"/>
                    </a:lnTo>
                    <a:lnTo>
                      <a:pt x="847073" y="923203"/>
                    </a:lnTo>
                    <a:lnTo>
                      <a:pt x="846408" y="918105"/>
                    </a:lnTo>
                    <a:lnTo>
                      <a:pt x="847848" y="917441"/>
                    </a:lnTo>
                    <a:lnTo>
                      <a:pt x="847738" y="916554"/>
                    </a:lnTo>
                    <a:lnTo>
                      <a:pt x="846962" y="915446"/>
                    </a:lnTo>
                    <a:lnTo>
                      <a:pt x="846408" y="914449"/>
                    </a:lnTo>
                    <a:lnTo>
                      <a:pt x="845299" y="909351"/>
                    </a:lnTo>
                    <a:lnTo>
                      <a:pt x="844745" y="908132"/>
                    </a:lnTo>
                    <a:lnTo>
                      <a:pt x="843416" y="907135"/>
                    </a:lnTo>
                    <a:lnTo>
                      <a:pt x="842197" y="907024"/>
                    </a:lnTo>
                    <a:lnTo>
                      <a:pt x="841310" y="906580"/>
                    </a:lnTo>
                    <a:lnTo>
                      <a:pt x="840867" y="904475"/>
                    </a:lnTo>
                    <a:lnTo>
                      <a:pt x="841088" y="902148"/>
                    </a:lnTo>
                    <a:lnTo>
                      <a:pt x="841975" y="900818"/>
                    </a:lnTo>
                    <a:lnTo>
                      <a:pt x="843305" y="900486"/>
                    </a:lnTo>
                    <a:lnTo>
                      <a:pt x="844745" y="900707"/>
                    </a:lnTo>
                    <a:lnTo>
                      <a:pt x="844745" y="899378"/>
                    </a:lnTo>
                    <a:lnTo>
                      <a:pt x="843526" y="898934"/>
                    </a:lnTo>
                    <a:lnTo>
                      <a:pt x="842418" y="898048"/>
                    </a:lnTo>
                    <a:lnTo>
                      <a:pt x="841421" y="896718"/>
                    </a:lnTo>
                    <a:lnTo>
                      <a:pt x="840867" y="894502"/>
                    </a:lnTo>
                    <a:lnTo>
                      <a:pt x="841532" y="893061"/>
                    </a:lnTo>
                    <a:lnTo>
                      <a:pt x="841088" y="891731"/>
                    </a:lnTo>
                    <a:lnTo>
                      <a:pt x="839869" y="890512"/>
                    </a:lnTo>
                    <a:lnTo>
                      <a:pt x="838540" y="889404"/>
                    </a:lnTo>
                    <a:lnTo>
                      <a:pt x="839426" y="888628"/>
                    </a:lnTo>
                    <a:lnTo>
                      <a:pt x="839980" y="887742"/>
                    </a:lnTo>
                    <a:lnTo>
                      <a:pt x="840867" y="885747"/>
                    </a:lnTo>
                    <a:lnTo>
                      <a:pt x="838983" y="884861"/>
                    </a:lnTo>
                    <a:lnTo>
                      <a:pt x="835215" y="883753"/>
                    </a:lnTo>
                    <a:lnTo>
                      <a:pt x="833886" y="881979"/>
                    </a:lnTo>
                    <a:lnTo>
                      <a:pt x="833886" y="880871"/>
                    </a:lnTo>
                    <a:lnTo>
                      <a:pt x="834550" y="880428"/>
                    </a:lnTo>
                    <a:lnTo>
                      <a:pt x="834883" y="880096"/>
                    </a:lnTo>
                    <a:lnTo>
                      <a:pt x="835326" y="879763"/>
                    </a:lnTo>
                    <a:lnTo>
                      <a:pt x="836212" y="879542"/>
                    </a:lnTo>
                    <a:lnTo>
                      <a:pt x="836212" y="878434"/>
                    </a:lnTo>
                    <a:lnTo>
                      <a:pt x="835326" y="877768"/>
                    </a:lnTo>
                    <a:lnTo>
                      <a:pt x="833110" y="875885"/>
                    </a:lnTo>
                    <a:lnTo>
                      <a:pt x="833110" y="874555"/>
                    </a:lnTo>
                    <a:lnTo>
                      <a:pt x="836323" y="871563"/>
                    </a:lnTo>
                    <a:lnTo>
                      <a:pt x="837764" y="870898"/>
                    </a:lnTo>
                    <a:lnTo>
                      <a:pt x="837321" y="869125"/>
                    </a:lnTo>
                    <a:lnTo>
                      <a:pt x="836988" y="868460"/>
                    </a:lnTo>
                    <a:lnTo>
                      <a:pt x="837653" y="868017"/>
                    </a:lnTo>
                    <a:lnTo>
                      <a:pt x="838540" y="866576"/>
                    </a:lnTo>
                    <a:lnTo>
                      <a:pt x="839315" y="865801"/>
                    </a:lnTo>
                    <a:lnTo>
                      <a:pt x="838651" y="863363"/>
                    </a:lnTo>
                    <a:lnTo>
                      <a:pt x="839980" y="859484"/>
                    </a:lnTo>
                    <a:lnTo>
                      <a:pt x="839315" y="857046"/>
                    </a:lnTo>
                    <a:lnTo>
                      <a:pt x="840756" y="856603"/>
                    </a:lnTo>
                    <a:lnTo>
                      <a:pt x="844302" y="856492"/>
                    </a:lnTo>
                    <a:lnTo>
                      <a:pt x="845521" y="855938"/>
                    </a:lnTo>
                    <a:lnTo>
                      <a:pt x="846186" y="854165"/>
                    </a:lnTo>
                    <a:lnTo>
                      <a:pt x="846297" y="851949"/>
                    </a:lnTo>
                    <a:lnTo>
                      <a:pt x="846629" y="849732"/>
                    </a:lnTo>
                    <a:lnTo>
                      <a:pt x="847959" y="848402"/>
                    </a:lnTo>
                    <a:lnTo>
                      <a:pt x="847959" y="847073"/>
                    </a:lnTo>
                    <a:lnTo>
                      <a:pt x="847073" y="846962"/>
                    </a:lnTo>
                    <a:lnTo>
                      <a:pt x="844745" y="845854"/>
                    </a:lnTo>
                    <a:lnTo>
                      <a:pt x="846186" y="844191"/>
                    </a:lnTo>
                    <a:lnTo>
                      <a:pt x="848734" y="842529"/>
                    </a:lnTo>
                    <a:lnTo>
                      <a:pt x="850729" y="840424"/>
                    </a:lnTo>
                    <a:lnTo>
                      <a:pt x="850619" y="837653"/>
                    </a:lnTo>
                    <a:lnTo>
                      <a:pt x="849732" y="835880"/>
                    </a:lnTo>
                    <a:lnTo>
                      <a:pt x="849732" y="835215"/>
                    </a:lnTo>
                    <a:lnTo>
                      <a:pt x="850175" y="834661"/>
                    </a:lnTo>
                    <a:lnTo>
                      <a:pt x="850951" y="833332"/>
                    </a:lnTo>
                    <a:lnTo>
                      <a:pt x="853389" y="830118"/>
                    </a:lnTo>
                    <a:lnTo>
                      <a:pt x="853721" y="829453"/>
                    </a:lnTo>
                    <a:lnTo>
                      <a:pt x="854386" y="828899"/>
                    </a:lnTo>
                    <a:lnTo>
                      <a:pt x="854940" y="827680"/>
                    </a:lnTo>
                    <a:lnTo>
                      <a:pt x="855605" y="826461"/>
                    </a:lnTo>
                    <a:lnTo>
                      <a:pt x="857932" y="825242"/>
                    </a:lnTo>
                    <a:lnTo>
                      <a:pt x="858265" y="823691"/>
                    </a:lnTo>
                    <a:lnTo>
                      <a:pt x="858375" y="822028"/>
                    </a:lnTo>
                    <a:lnTo>
                      <a:pt x="858819" y="820810"/>
                    </a:lnTo>
                    <a:lnTo>
                      <a:pt x="859706" y="820477"/>
                    </a:lnTo>
                    <a:lnTo>
                      <a:pt x="863030" y="820810"/>
                    </a:lnTo>
                    <a:lnTo>
                      <a:pt x="864027" y="820366"/>
                    </a:lnTo>
                    <a:lnTo>
                      <a:pt x="865025" y="819258"/>
                    </a:lnTo>
                    <a:lnTo>
                      <a:pt x="866576" y="817042"/>
                    </a:lnTo>
                    <a:lnTo>
                      <a:pt x="866576" y="815823"/>
                    </a:lnTo>
                    <a:lnTo>
                      <a:pt x="866022" y="815047"/>
                    </a:lnTo>
                    <a:lnTo>
                      <a:pt x="865690" y="813939"/>
                    </a:lnTo>
                    <a:lnTo>
                      <a:pt x="865690" y="813274"/>
                    </a:lnTo>
                    <a:lnTo>
                      <a:pt x="868903" y="812055"/>
                    </a:lnTo>
                    <a:lnTo>
                      <a:pt x="870565" y="811058"/>
                    </a:lnTo>
                    <a:lnTo>
                      <a:pt x="872006" y="809839"/>
                    </a:lnTo>
                    <a:lnTo>
                      <a:pt x="873225" y="808509"/>
                    </a:lnTo>
                    <a:lnTo>
                      <a:pt x="874333" y="806958"/>
                    </a:lnTo>
                    <a:lnTo>
                      <a:pt x="874444" y="806293"/>
                    </a:lnTo>
                    <a:lnTo>
                      <a:pt x="874333" y="805406"/>
                    </a:lnTo>
                    <a:lnTo>
                      <a:pt x="874555" y="804298"/>
                    </a:lnTo>
                    <a:lnTo>
                      <a:pt x="875441" y="803190"/>
                    </a:lnTo>
                    <a:lnTo>
                      <a:pt x="876328" y="802414"/>
                    </a:lnTo>
                    <a:lnTo>
                      <a:pt x="876993" y="802082"/>
                    </a:lnTo>
                    <a:lnTo>
                      <a:pt x="877658" y="802414"/>
                    </a:lnTo>
                    <a:lnTo>
                      <a:pt x="878433" y="803411"/>
                    </a:lnTo>
                    <a:lnTo>
                      <a:pt x="881425" y="803190"/>
                    </a:lnTo>
                    <a:lnTo>
                      <a:pt x="882423" y="800863"/>
                    </a:lnTo>
                    <a:lnTo>
                      <a:pt x="881314" y="798425"/>
                    </a:lnTo>
                    <a:lnTo>
                      <a:pt x="877990" y="797982"/>
                    </a:lnTo>
                    <a:lnTo>
                      <a:pt x="878323" y="796984"/>
                    </a:lnTo>
                    <a:lnTo>
                      <a:pt x="878655" y="796208"/>
                    </a:lnTo>
                    <a:lnTo>
                      <a:pt x="878988" y="795211"/>
                    </a:lnTo>
                    <a:lnTo>
                      <a:pt x="879541" y="794324"/>
                    </a:lnTo>
                    <a:lnTo>
                      <a:pt x="878877" y="791222"/>
                    </a:lnTo>
                    <a:lnTo>
                      <a:pt x="880649" y="789338"/>
                    </a:lnTo>
                    <a:lnTo>
                      <a:pt x="883420" y="788341"/>
                    </a:lnTo>
                    <a:lnTo>
                      <a:pt x="898934" y="787454"/>
                    </a:lnTo>
                    <a:lnTo>
                      <a:pt x="903366" y="788008"/>
                    </a:lnTo>
                    <a:lnTo>
                      <a:pt x="906137" y="789559"/>
                    </a:lnTo>
                    <a:lnTo>
                      <a:pt x="911234" y="793992"/>
                    </a:lnTo>
                    <a:lnTo>
                      <a:pt x="914005" y="795100"/>
                    </a:lnTo>
                    <a:lnTo>
                      <a:pt x="916664" y="793881"/>
                    </a:lnTo>
                    <a:lnTo>
                      <a:pt x="918549" y="790889"/>
                    </a:lnTo>
                    <a:lnTo>
                      <a:pt x="920321" y="787122"/>
                    </a:lnTo>
                    <a:lnTo>
                      <a:pt x="922538" y="784130"/>
                    </a:lnTo>
                    <a:lnTo>
                      <a:pt x="931514" y="780473"/>
                    </a:lnTo>
                    <a:lnTo>
                      <a:pt x="941820" y="780473"/>
                    </a:lnTo>
                    <a:lnTo>
                      <a:pt x="961766" y="784241"/>
                    </a:lnTo>
                    <a:lnTo>
                      <a:pt x="974731" y="783575"/>
                    </a:lnTo>
                    <a:lnTo>
                      <a:pt x="974953" y="778146"/>
                    </a:lnTo>
                    <a:lnTo>
                      <a:pt x="974510" y="774489"/>
                    </a:lnTo>
                    <a:lnTo>
                      <a:pt x="972959" y="771940"/>
                    </a:lnTo>
                    <a:lnTo>
                      <a:pt x="967196" y="767951"/>
                    </a:lnTo>
                    <a:lnTo>
                      <a:pt x="966199" y="766842"/>
                    </a:lnTo>
                    <a:lnTo>
                      <a:pt x="965423" y="764958"/>
                    </a:lnTo>
                    <a:lnTo>
                      <a:pt x="965091" y="762410"/>
                    </a:lnTo>
                    <a:lnTo>
                      <a:pt x="965312" y="759640"/>
                    </a:lnTo>
                    <a:lnTo>
                      <a:pt x="966088" y="757312"/>
                    </a:lnTo>
                    <a:lnTo>
                      <a:pt x="967307" y="755761"/>
                    </a:lnTo>
                    <a:lnTo>
                      <a:pt x="965534" y="754764"/>
                    </a:lnTo>
                    <a:lnTo>
                      <a:pt x="961544" y="753988"/>
                    </a:lnTo>
                    <a:lnTo>
                      <a:pt x="959661" y="753323"/>
                    </a:lnTo>
                    <a:lnTo>
                      <a:pt x="957555" y="751771"/>
                    </a:lnTo>
                    <a:lnTo>
                      <a:pt x="955782" y="749666"/>
                    </a:lnTo>
                    <a:lnTo>
                      <a:pt x="952347" y="744679"/>
                    </a:lnTo>
                    <a:lnTo>
                      <a:pt x="953788" y="743350"/>
                    </a:lnTo>
                    <a:lnTo>
                      <a:pt x="955229" y="741577"/>
                    </a:lnTo>
                    <a:lnTo>
                      <a:pt x="956336" y="739249"/>
                    </a:lnTo>
                    <a:lnTo>
                      <a:pt x="957001" y="736701"/>
                    </a:lnTo>
                    <a:lnTo>
                      <a:pt x="957001" y="733376"/>
                    </a:lnTo>
                    <a:lnTo>
                      <a:pt x="956115" y="731381"/>
                    </a:lnTo>
                    <a:lnTo>
                      <a:pt x="955007" y="729830"/>
                    </a:lnTo>
                    <a:lnTo>
                      <a:pt x="954120" y="727835"/>
                    </a:lnTo>
                    <a:lnTo>
                      <a:pt x="954120" y="723070"/>
                    </a:lnTo>
                    <a:lnTo>
                      <a:pt x="954896" y="717530"/>
                    </a:lnTo>
                    <a:lnTo>
                      <a:pt x="954674" y="712986"/>
                    </a:lnTo>
                    <a:lnTo>
                      <a:pt x="952125" y="711102"/>
                    </a:lnTo>
                    <a:lnTo>
                      <a:pt x="950685" y="709329"/>
                    </a:lnTo>
                    <a:lnTo>
                      <a:pt x="950463" y="707556"/>
                    </a:lnTo>
                    <a:lnTo>
                      <a:pt x="951350" y="706005"/>
                    </a:lnTo>
                    <a:lnTo>
                      <a:pt x="953344" y="705118"/>
                    </a:lnTo>
                    <a:lnTo>
                      <a:pt x="951904" y="702902"/>
                    </a:lnTo>
                    <a:lnTo>
                      <a:pt x="951461" y="702237"/>
                    </a:lnTo>
                    <a:lnTo>
                      <a:pt x="953123" y="702126"/>
                    </a:lnTo>
                    <a:lnTo>
                      <a:pt x="957223" y="703124"/>
                    </a:lnTo>
                    <a:lnTo>
                      <a:pt x="958774" y="702680"/>
                    </a:lnTo>
                    <a:lnTo>
                      <a:pt x="959329" y="700796"/>
                    </a:lnTo>
                    <a:lnTo>
                      <a:pt x="957777" y="698913"/>
                    </a:lnTo>
                    <a:lnTo>
                      <a:pt x="953677" y="695256"/>
                    </a:lnTo>
                    <a:lnTo>
                      <a:pt x="952236" y="693039"/>
                    </a:lnTo>
                    <a:lnTo>
                      <a:pt x="948801" y="685504"/>
                    </a:lnTo>
                    <a:lnTo>
                      <a:pt x="943814" y="678633"/>
                    </a:lnTo>
                    <a:lnTo>
                      <a:pt x="942485" y="675752"/>
                    </a:lnTo>
                    <a:lnTo>
                      <a:pt x="942485" y="675752"/>
                    </a:lnTo>
                    <a:lnTo>
                      <a:pt x="950131" y="671430"/>
                    </a:lnTo>
                    <a:lnTo>
                      <a:pt x="952679" y="667774"/>
                    </a:lnTo>
                    <a:lnTo>
                      <a:pt x="952568" y="659906"/>
                    </a:lnTo>
                    <a:lnTo>
                      <a:pt x="951571" y="656249"/>
                    </a:lnTo>
                    <a:lnTo>
                      <a:pt x="950463" y="654808"/>
                    </a:lnTo>
                    <a:lnTo>
                      <a:pt x="949023" y="653922"/>
                    </a:lnTo>
                    <a:lnTo>
                      <a:pt x="947471" y="651705"/>
                    </a:lnTo>
                    <a:lnTo>
                      <a:pt x="946474" y="648492"/>
                    </a:lnTo>
                    <a:lnTo>
                      <a:pt x="946142" y="646164"/>
                    </a:lnTo>
                    <a:lnTo>
                      <a:pt x="945255" y="644724"/>
                    </a:lnTo>
                    <a:lnTo>
                      <a:pt x="942485" y="644281"/>
                    </a:lnTo>
                    <a:lnTo>
                      <a:pt x="939160" y="643172"/>
                    </a:lnTo>
                    <a:lnTo>
                      <a:pt x="935392" y="640735"/>
                    </a:lnTo>
                    <a:lnTo>
                      <a:pt x="932068" y="637410"/>
                    </a:lnTo>
                    <a:lnTo>
                      <a:pt x="929519" y="633532"/>
                    </a:lnTo>
                    <a:lnTo>
                      <a:pt x="926527" y="624223"/>
                    </a:lnTo>
                    <a:lnTo>
                      <a:pt x="924643" y="620677"/>
                    </a:lnTo>
                    <a:lnTo>
                      <a:pt x="915999" y="613696"/>
                    </a:lnTo>
                    <a:lnTo>
                      <a:pt x="918549" y="611036"/>
                    </a:lnTo>
                    <a:lnTo>
                      <a:pt x="924200" y="601949"/>
                    </a:lnTo>
                    <a:lnTo>
                      <a:pt x="925419" y="601395"/>
                    </a:lnTo>
                    <a:lnTo>
                      <a:pt x="928190" y="600952"/>
                    </a:lnTo>
                    <a:lnTo>
                      <a:pt x="929297" y="599622"/>
                    </a:lnTo>
                    <a:lnTo>
                      <a:pt x="929630" y="597738"/>
                    </a:lnTo>
                    <a:lnTo>
                      <a:pt x="929408" y="595744"/>
                    </a:lnTo>
                    <a:lnTo>
                      <a:pt x="929076" y="593749"/>
                    </a:lnTo>
                    <a:lnTo>
                      <a:pt x="928965" y="593527"/>
                    </a:lnTo>
                    <a:lnTo>
                      <a:pt x="928854" y="591200"/>
                    </a:lnTo>
                    <a:lnTo>
                      <a:pt x="930960" y="582113"/>
                    </a:lnTo>
                    <a:lnTo>
                      <a:pt x="935281" y="578678"/>
                    </a:lnTo>
                    <a:lnTo>
                      <a:pt x="940601" y="578678"/>
                    </a:lnTo>
                    <a:lnTo>
                      <a:pt x="946142" y="579786"/>
                    </a:lnTo>
                    <a:lnTo>
                      <a:pt x="948801" y="579675"/>
                    </a:lnTo>
                    <a:lnTo>
                      <a:pt x="953123" y="577348"/>
                    </a:lnTo>
                    <a:lnTo>
                      <a:pt x="955339" y="576683"/>
                    </a:lnTo>
                    <a:lnTo>
                      <a:pt x="957666" y="576794"/>
                    </a:lnTo>
                    <a:lnTo>
                      <a:pt x="964537" y="579565"/>
                    </a:lnTo>
                    <a:lnTo>
                      <a:pt x="966753" y="580008"/>
                    </a:lnTo>
                    <a:lnTo>
                      <a:pt x="971740" y="580119"/>
                    </a:lnTo>
                    <a:lnTo>
                      <a:pt x="973735" y="581227"/>
                    </a:lnTo>
                    <a:lnTo>
                      <a:pt x="975286" y="584440"/>
                    </a:lnTo>
                    <a:lnTo>
                      <a:pt x="976505" y="592308"/>
                    </a:lnTo>
                    <a:lnTo>
                      <a:pt x="978278" y="595189"/>
                    </a:lnTo>
                    <a:lnTo>
                      <a:pt x="979497" y="595633"/>
                    </a:lnTo>
                    <a:lnTo>
                      <a:pt x="983597" y="595300"/>
                    </a:lnTo>
                    <a:lnTo>
                      <a:pt x="985038" y="595633"/>
                    </a:lnTo>
                    <a:lnTo>
                      <a:pt x="990911" y="599068"/>
                    </a:lnTo>
                    <a:lnTo>
                      <a:pt x="993570" y="599733"/>
                    </a:lnTo>
                    <a:lnTo>
                      <a:pt x="996230" y="599400"/>
                    </a:lnTo>
                    <a:lnTo>
                      <a:pt x="999222" y="597960"/>
                    </a:lnTo>
                    <a:lnTo>
                      <a:pt x="1002546" y="597517"/>
                    </a:lnTo>
                    <a:lnTo>
                      <a:pt x="1010746" y="600952"/>
                    </a:lnTo>
                    <a:lnTo>
                      <a:pt x="1014736" y="601062"/>
                    </a:lnTo>
                    <a:lnTo>
                      <a:pt x="1015733" y="600509"/>
                    </a:lnTo>
                    <a:lnTo>
                      <a:pt x="1018615" y="598181"/>
                    </a:lnTo>
                    <a:lnTo>
                      <a:pt x="1022826" y="597738"/>
                    </a:lnTo>
                    <a:lnTo>
                      <a:pt x="1023823" y="597960"/>
                    </a:lnTo>
                    <a:lnTo>
                      <a:pt x="1024155" y="597960"/>
                    </a:lnTo>
                    <a:lnTo>
                      <a:pt x="1024709" y="597517"/>
                    </a:lnTo>
                    <a:lnTo>
                      <a:pt x="1024820" y="596519"/>
                    </a:lnTo>
                    <a:lnTo>
                      <a:pt x="1024820" y="595633"/>
                    </a:lnTo>
                    <a:lnTo>
                      <a:pt x="1024820" y="595189"/>
                    </a:lnTo>
                    <a:lnTo>
                      <a:pt x="1025042" y="594414"/>
                    </a:lnTo>
                    <a:lnTo>
                      <a:pt x="1025263" y="593417"/>
                    </a:lnTo>
                    <a:lnTo>
                      <a:pt x="1025818" y="592751"/>
                    </a:lnTo>
                    <a:lnTo>
                      <a:pt x="1031802" y="592862"/>
                    </a:lnTo>
                    <a:lnTo>
                      <a:pt x="1034905" y="589870"/>
                    </a:lnTo>
                    <a:lnTo>
                      <a:pt x="1037675" y="585659"/>
                    </a:lnTo>
                    <a:lnTo>
                      <a:pt x="1041443" y="582335"/>
                    </a:lnTo>
                    <a:lnTo>
                      <a:pt x="1045543" y="581005"/>
                    </a:lnTo>
                    <a:lnTo>
                      <a:pt x="1047316" y="580119"/>
                    </a:lnTo>
                    <a:lnTo>
                      <a:pt x="1049422" y="577902"/>
                    </a:lnTo>
                    <a:lnTo>
                      <a:pt x="1053078" y="571807"/>
                    </a:lnTo>
                    <a:lnTo>
                      <a:pt x="1054630" y="568261"/>
                    </a:lnTo>
                    <a:lnTo>
                      <a:pt x="1055738" y="564494"/>
                    </a:lnTo>
                    <a:lnTo>
                      <a:pt x="1053078" y="563940"/>
                    </a:lnTo>
                    <a:lnTo>
                      <a:pt x="1052081" y="561945"/>
                    </a:lnTo>
                    <a:lnTo>
                      <a:pt x="1052967" y="559729"/>
                    </a:lnTo>
                    <a:lnTo>
                      <a:pt x="1055848" y="558842"/>
                    </a:lnTo>
                    <a:lnTo>
                      <a:pt x="1058730" y="560282"/>
                    </a:lnTo>
                    <a:lnTo>
                      <a:pt x="1062276" y="560726"/>
                    </a:lnTo>
                    <a:lnTo>
                      <a:pt x="1065933" y="560061"/>
                    </a:lnTo>
                    <a:lnTo>
                      <a:pt x="1068925" y="558177"/>
                    </a:lnTo>
                    <a:lnTo>
                      <a:pt x="1068482" y="557512"/>
                    </a:lnTo>
                    <a:lnTo>
                      <a:pt x="1067485" y="555739"/>
                    </a:lnTo>
                    <a:lnTo>
                      <a:pt x="1067152" y="555185"/>
                    </a:lnTo>
                    <a:lnTo>
                      <a:pt x="1075020" y="553412"/>
                    </a:lnTo>
                    <a:lnTo>
                      <a:pt x="1077015" y="553855"/>
                    </a:lnTo>
                    <a:lnTo>
                      <a:pt x="1078676" y="554742"/>
                    </a:lnTo>
                    <a:lnTo>
                      <a:pt x="1080561" y="554853"/>
                    </a:lnTo>
                    <a:lnTo>
                      <a:pt x="1082776" y="553190"/>
                    </a:lnTo>
                    <a:lnTo>
                      <a:pt x="1081226" y="547206"/>
                    </a:lnTo>
                    <a:lnTo>
                      <a:pt x="1082776" y="534906"/>
                    </a:lnTo>
                    <a:lnTo>
                      <a:pt x="1082998" y="533354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248A7821-816B-164D-FF4F-DBDAF9B7B3E8}"/>
                  </a:ext>
                </a:extLst>
              </p:cNvPr>
              <p:cNvSpPr/>
              <p:nvPr/>
            </p:nvSpPr>
            <p:spPr>
              <a:xfrm>
                <a:off x="11773948" y="4981854"/>
                <a:ext cx="663119" cy="516178"/>
              </a:xfrm>
              <a:custGeom>
                <a:avLst/>
                <a:gdLst>
                  <a:gd name="connsiteX0" fmla="*/ 141622 w 663119"/>
                  <a:gd name="connsiteY0" fmla="*/ 419991 h 516178"/>
                  <a:gd name="connsiteX1" fmla="*/ 139295 w 663119"/>
                  <a:gd name="connsiteY1" fmla="*/ 415336 h 516178"/>
                  <a:gd name="connsiteX2" fmla="*/ 136303 w 663119"/>
                  <a:gd name="connsiteY2" fmla="*/ 411125 h 516178"/>
                  <a:gd name="connsiteX3" fmla="*/ 133865 w 663119"/>
                  <a:gd name="connsiteY3" fmla="*/ 407136 h 516178"/>
                  <a:gd name="connsiteX4" fmla="*/ 132868 w 663119"/>
                  <a:gd name="connsiteY4" fmla="*/ 403257 h 516178"/>
                  <a:gd name="connsiteX5" fmla="*/ 133532 w 663119"/>
                  <a:gd name="connsiteY5" fmla="*/ 399600 h 516178"/>
                  <a:gd name="connsiteX6" fmla="*/ 136303 w 663119"/>
                  <a:gd name="connsiteY6" fmla="*/ 396054 h 516178"/>
                  <a:gd name="connsiteX7" fmla="*/ 137079 w 663119"/>
                  <a:gd name="connsiteY7" fmla="*/ 395057 h 516178"/>
                  <a:gd name="connsiteX8" fmla="*/ 137300 w 663119"/>
                  <a:gd name="connsiteY8" fmla="*/ 394059 h 516178"/>
                  <a:gd name="connsiteX9" fmla="*/ 137079 w 663119"/>
                  <a:gd name="connsiteY9" fmla="*/ 392952 h 516178"/>
                  <a:gd name="connsiteX10" fmla="*/ 136303 w 663119"/>
                  <a:gd name="connsiteY10" fmla="*/ 391843 h 516178"/>
                  <a:gd name="connsiteX11" fmla="*/ 133976 w 663119"/>
                  <a:gd name="connsiteY11" fmla="*/ 389627 h 516178"/>
                  <a:gd name="connsiteX12" fmla="*/ 127549 w 663119"/>
                  <a:gd name="connsiteY12" fmla="*/ 386413 h 516178"/>
                  <a:gd name="connsiteX13" fmla="*/ 125886 w 663119"/>
                  <a:gd name="connsiteY13" fmla="*/ 385637 h 516178"/>
                  <a:gd name="connsiteX14" fmla="*/ 123227 w 663119"/>
                  <a:gd name="connsiteY14" fmla="*/ 383532 h 516178"/>
                  <a:gd name="connsiteX15" fmla="*/ 121121 w 663119"/>
                  <a:gd name="connsiteY15" fmla="*/ 381205 h 516178"/>
                  <a:gd name="connsiteX16" fmla="*/ 118794 w 663119"/>
                  <a:gd name="connsiteY16" fmla="*/ 379321 h 516178"/>
                  <a:gd name="connsiteX17" fmla="*/ 112367 w 663119"/>
                  <a:gd name="connsiteY17" fmla="*/ 377659 h 516178"/>
                  <a:gd name="connsiteX18" fmla="*/ 112034 w 663119"/>
                  <a:gd name="connsiteY18" fmla="*/ 376994 h 516178"/>
                  <a:gd name="connsiteX19" fmla="*/ 111369 w 663119"/>
                  <a:gd name="connsiteY19" fmla="*/ 375443 h 516178"/>
                  <a:gd name="connsiteX20" fmla="*/ 112034 w 663119"/>
                  <a:gd name="connsiteY20" fmla="*/ 372561 h 516178"/>
                  <a:gd name="connsiteX21" fmla="*/ 115802 w 663119"/>
                  <a:gd name="connsiteY21" fmla="*/ 366245 h 516178"/>
                  <a:gd name="connsiteX22" fmla="*/ 116356 w 663119"/>
                  <a:gd name="connsiteY22" fmla="*/ 363918 h 516178"/>
                  <a:gd name="connsiteX23" fmla="*/ 115358 w 663119"/>
                  <a:gd name="connsiteY23" fmla="*/ 357269 h 516178"/>
                  <a:gd name="connsiteX24" fmla="*/ 115358 w 663119"/>
                  <a:gd name="connsiteY24" fmla="*/ 357269 h 516178"/>
                  <a:gd name="connsiteX25" fmla="*/ 115691 w 663119"/>
                  <a:gd name="connsiteY25" fmla="*/ 353501 h 516178"/>
                  <a:gd name="connsiteX26" fmla="*/ 115691 w 663119"/>
                  <a:gd name="connsiteY26" fmla="*/ 351063 h 516178"/>
                  <a:gd name="connsiteX27" fmla="*/ 114694 w 663119"/>
                  <a:gd name="connsiteY27" fmla="*/ 349179 h 516178"/>
                  <a:gd name="connsiteX28" fmla="*/ 112145 w 663119"/>
                  <a:gd name="connsiteY28" fmla="*/ 347296 h 516178"/>
                  <a:gd name="connsiteX29" fmla="*/ 109043 w 663119"/>
                  <a:gd name="connsiteY29" fmla="*/ 346076 h 516178"/>
                  <a:gd name="connsiteX30" fmla="*/ 106382 w 663119"/>
                  <a:gd name="connsiteY30" fmla="*/ 346076 h 516178"/>
                  <a:gd name="connsiteX31" fmla="*/ 105718 w 663119"/>
                  <a:gd name="connsiteY31" fmla="*/ 346298 h 516178"/>
                  <a:gd name="connsiteX32" fmla="*/ 91866 w 663119"/>
                  <a:gd name="connsiteY32" fmla="*/ 349622 h 516178"/>
                  <a:gd name="connsiteX33" fmla="*/ 88874 w 663119"/>
                  <a:gd name="connsiteY33" fmla="*/ 350842 h 516178"/>
                  <a:gd name="connsiteX34" fmla="*/ 79787 w 663119"/>
                  <a:gd name="connsiteY34" fmla="*/ 356604 h 516178"/>
                  <a:gd name="connsiteX35" fmla="*/ 78568 w 663119"/>
                  <a:gd name="connsiteY35" fmla="*/ 357158 h 516178"/>
                  <a:gd name="connsiteX36" fmla="*/ 77349 w 663119"/>
                  <a:gd name="connsiteY36" fmla="*/ 357823 h 516178"/>
                  <a:gd name="connsiteX37" fmla="*/ 76019 w 663119"/>
                  <a:gd name="connsiteY37" fmla="*/ 358044 h 516178"/>
                  <a:gd name="connsiteX38" fmla="*/ 74689 w 663119"/>
                  <a:gd name="connsiteY38" fmla="*/ 357823 h 516178"/>
                  <a:gd name="connsiteX39" fmla="*/ 73471 w 663119"/>
                  <a:gd name="connsiteY39" fmla="*/ 357158 h 516178"/>
                  <a:gd name="connsiteX40" fmla="*/ 73471 w 663119"/>
                  <a:gd name="connsiteY40" fmla="*/ 357158 h 516178"/>
                  <a:gd name="connsiteX41" fmla="*/ 69924 w 663119"/>
                  <a:gd name="connsiteY41" fmla="*/ 353501 h 516178"/>
                  <a:gd name="connsiteX42" fmla="*/ 67930 w 663119"/>
                  <a:gd name="connsiteY42" fmla="*/ 352504 h 516178"/>
                  <a:gd name="connsiteX43" fmla="*/ 62611 w 663119"/>
                  <a:gd name="connsiteY43" fmla="*/ 351950 h 516178"/>
                  <a:gd name="connsiteX44" fmla="*/ 60948 w 663119"/>
                  <a:gd name="connsiteY44" fmla="*/ 351285 h 516178"/>
                  <a:gd name="connsiteX45" fmla="*/ 59841 w 663119"/>
                  <a:gd name="connsiteY45" fmla="*/ 349622 h 516178"/>
                  <a:gd name="connsiteX46" fmla="*/ 58511 w 663119"/>
                  <a:gd name="connsiteY46" fmla="*/ 346631 h 516178"/>
                  <a:gd name="connsiteX47" fmla="*/ 55740 w 663119"/>
                  <a:gd name="connsiteY47" fmla="*/ 342641 h 516178"/>
                  <a:gd name="connsiteX48" fmla="*/ 55075 w 663119"/>
                  <a:gd name="connsiteY48" fmla="*/ 341644 h 516178"/>
                  <a:gd name="connsiteX49" fmla="*/ 52083 w 663119"/>
                  <a:gd name="connsiteY49" fmla="*/ 342641 h 516178"/>
                  <a:gd name="connsiteX50" fmla="*/ 48869 w 663119"/>
                  <a:gd name="connsiteY50" fmla="*/ 345633 h 516178"/>
                  <a:gd name="connsiteX51" fmla="*/ 44659 w 663119"/>
                  <a:gd name="connsiteY51" fmla="*/ 346631 h 516178"/>
                  <a:gd name="connsiteX52" fmla="*/ 42442 w 663119"/>
                  <a:gd name="connsiteY52" fmla="*/ 345190 h 516178"/>
                  <a:gd name="connsiteX53" fmla="*/ 41999 w 663119"/>
                  <a:gd name="connsiteY53" fmla="*/ 343085 h 516178"/>
                  <a:gd name="connsiteX54" fmla="*/ 43107 w 663119"/>
                  <a:gd name="connsiteY54" fmla="*/ 337765 h 516178"/>
                  <a:gd name="connsiteX55" fmla="*/ 43329 w 663119"/>
                  <a:gd name="connsiteY55" fmla="*/ 334330 h 516178"/>
                  <a:gd name="connsiteX56" fmla="*/ 42885 w 663119"/>
                  <a:gd name="connsiteY56" fmla="*/ 331670 h 516178"/>
                  <a:gd name="connsiteX57" fmla="*/ 41667 w 663119"/>
                  <a:gd name="connsiteY57" fmla="*/ 329233 h 516178"/>
                  <a:gd name="connsiteX58" fmla="*/ 34131 w 663119"/>
                  <a:gd name="connsiteY58" fmla="*/ 319592 h 516178"/>
                  <a:gd name="connsiteX59" fmla="*/ 33245 w 663119"/>
                  <a:gd name="connsiteY59" fmla="*/ 318483 h 516178"/>
                  <a:gd name="connsiteX60" fmla="*/ 29366 w 663119"/>
                  <a:gd name="connsiteY60" fmla="*/ 316600 h 516178"/>
                  <a:gd name="connsiteX61" fmla="*/ 25155 w 663119"/>
                  <a:gd name="connsiteY61" fmla="*/ 318040 h 516178"/>
                  <a:gd name="connsiteX62" fmla="*/ 20944 w 663119"/>
                  <a:gd name="connsiteY62" fmla="*/ 321254 h 516178"/>
                  <a:gd name="connsiteX63" fmla="*/ 20279 w 663119"/>
                  <a:gd name="connsiteY63" fmla="*/ 321586 h 516178"/>
                  <a:gd name="connsiteX64" fmla="*/ 17287 w 663119"/>
                  <a:gd name="connsiteY64" fmla="*/ 323248 h 516178"/>
                  <a:gd name="connsiteX65" fmla="*/ 13409 w 663119"/>
                  <a:gd name="connsiteY65" fmla="*/ 324135 h 516178"/>
                  <a:gd name="connsiteX66" fmla="*/ 8422 w 663119"/>
                  <a:gd name="connsiteY66" fmla="*/ 324135 h 516178"/>
                  <a:gd name="connsiteX67" fmla="*/ 3213 w 663119"/>
                  <a:gd name="connsiteY67" fmla="*/ 325022 h 516178"/>
                  <a:gd name="connsiteX68" fmla="*/ 0 w 663119"/>
                  <a:gd name="connsiteY68" fmla="*/ 326462 h 516178"/>
                  <a:gd name="connsiteX69" fmla="*/ 1108 w 663119"/>
                  <a:gd name="connsiteY69" fmla="*/ 328346 h 516178"/>
                  <a:gd name="connsiteX70" fmla="*/ 2438 w 663119"/>
                  <a:gd name="connsiteY70" fmla="*/ 333887 h 516178"/>
                  <a:gd name="connsiteX71" fmla="*/ 3657 w 663119"/>
                  <a:gd name="connsiteY71" fmla="*/ 335660 h 516178"/>
                  <a:gd name="connsiteX72" fmla="*/ 3989 w 663119"/>
                  <a:gd name="connsiteY72" fmla="*/ 336103 h 516178"/>
                  <a:gd name="connsiteX73" fmla="*/ 5652 w 663119"/>
                  <a:gd name="connsiteY73" fmla="*/ 336990 h 516178"/>
                  <a:gd name="connsiteX74" fmla="*/ 6095 w 663119"/>
                  <a:gd name="connsiteY74" fmla="*/ 337211 h 516178"/>
                  <a:gd name="connsiteX75" fmla="*/ 8533 w 663119"/>
                  <a:gd name="connsiteY75" fmla="*/ 337655 h 516178"/>
                  <a:gd name="connsiteX76" fmla="*/ 11192 w 663119"/>
                  <a:gd name="connsiteY76" fmla="*/ 337655 h 516178"/>
                  <a:gd name="connsiteX77" fmla="*/ 10860 w 663119"/>
                  <a:gd name="connsiteY77" fmla="*/ 338430 h 516178"/>
                  <a:gd name="connsiteX78" fmla="*/ 10417 w 663119"/>
                  <a:gd name="connsiteY78" fmla="*/ 338874 h 516178"/>
                  <a:gd name="connsiteX79" fmla="*/ 12854 w 663119"/>
                  <a:gd name="connsiteY79" fmla="*/ 340535 h 516178"/>
                  <a:gd name="connsiteX80" fmla="*/ 14185 w 663119"/>
                  <a:gd name="connsiteY80" fmla="*/ 343749 h 516178"/>
                  <a:gd name="connsiteX81" fmla="*/ 17620 w 663119"/>
                  <a:gd name="connsiteY81" fmla="*/ 357823 h 516178"/>
                  <a:gd name="connsiteX82" fmla="*/ 19060 w 663119"/>
                  <a:gd name="connsiteY82" fmla="*/ 360815 h 516178"/>
                  <a:gd name="connsiteX83" fmla="*/ 21387 w 663119"/>
                  <a:gd name="connsiteY83" fmla="*/ 362920 h 516178"/>
                  <a:gd name="connsiteX84" fmla="*/ 20390 w 663119"/>
                  <a:gd name="connsiteY84" fmla="*/ 364694 h 516178"/>
                  <a:gd name="connsiteX85" fmla="*/ 20833 w 663119"/>
                  <a:gd name="connsiteY85" fmla="*/ 365691 h 516178"/>
                  <a:gd name="connsiteX86" fmla="*/ 23715 w 663119"/>
                  <a:gd name="connsiteY86" fmla="*/ 367796 h 516178"/>
                  <a:gd name="connsiteX87" fmla="*/ 24269 w 663119"/>
                  <a:gd name="connsiteY87" fmla="*/ 367796 h 516178"/>
                  <a:gd name="connsiteX88" fmla="*/ 25487 w 663119"/>
                  <a:gd name="connsiteY88" fmla="*/ 367796 h 516178"/>
                  <a:gd name="connsiteX89" fmla="*/ 26374 w 663119"/>
                  <a:gd name="connsiteY89" fmla="*/ 368018 h 516178"/>
                  <a:gd name="connsiteX90" fmla="*/ 26817 w 663119"/>
                  <a:gd name="connsiteY90" fmla="*/ 368572 h 516178"/>
                  <a:gd name="connsiteX91" fmla="*/ 27039 w 663119"/>
                  <a:gd name="connsiteY91" fmla="*/ 369237 h 516178"/>
                  <a:gd name="connsiteX92" fmla="*/ 27482 w 663119"/>
                  <a:gd name="connsiteY92" fmla="*/ 369791 h 516178"/>
                  <a:gd name="connsiteX93" fmla="*/ 31582 w 663119"/>
                  <a:gd name="connsiteY93" fmla="*/ 372561 h 516178"/>
                  <a:gd name="connsiteX94" fmla="*/ 32247 w 663119"/>
                  <a:gd name="connsiteY94" fmla="*/ 373337 h 516178"/>
                  <a:gd name="connsiteX95" fmla="*/ 32580 w 663119"/>
                  <a:gd name="connsiteY95" fmla="*/ 374335 h 516178"/>
                  <a:gd name="connsiteX96" fmla="*/ 33466 w 663119"/>
                  <a:gd name="connsiteY96" fmla="*/ 375886 h 516178"/>
                  <a:gd name="connsiteX97" fmla="*/ 34574 w 663119"/>
                  <a:gd name="connsiteY97" fmla="*/ 377215 h 516178"/>
                  <a:gd name="connsiteX98" fmla="*/ 35572 w 663119"/>
                  <a:gd name="connsiteY98" fmla="*/ 377770 h 516178"/>
                  <a:gd name="connsiteX99" fmla="*/ 36458 w 663119"/>
                  <a:gd name="connsiteY99" fmla="*/ 379211 h 516178"/>
                  <a:gd name="connsiteX100" fmla="*/ 38564 w 663119"/>
                  <a:gd name="connsiteY100" fmla="*/ 383865 h 516178"/>
                  <a:gd name="connsiteX101" fmla="*/ 39228 w 663119"/>
                  <a:gd name="connsiteY101" fmla="*/ 385416 h 516178"/>
                  <a:gd name="connsiteX102" fmla="*/ 40226 w 663119"/>
                  <a:gd name="connsiteY102" fmla="*/ 386857 h 516178"/>
                  <a:gd name="connsiteX103" fmla="*/ 41002 w 663119"/>
                  <a:gd name="connsiteY103" fmla="*/ 388408 h 516178"/>
                  <a:gd name="connsiteX104" fmla="*/ 42221 w 663119"/>
                  <a:gd name="connsiteY104" fmla="*/ 395722 h 516178"/>
                  <a:gd name="connsiteX105" fmla="*/ 42996 w 663119"/>
                  <a:gd name="connsiteY105" fmla="*/ 397938 h 516178"/>
                  <a:gd name="connsiteX106" fmla="*/ 45989 w 663119"/>
                  <a:gd name="connsiteY106" fmla="*/ 397052 h 516178"/>
                  <a:gd name="connsiteX107" fmla="*/ 57845 w 663119"/>
                  <a:gd name="connsiteY107" fmla="*/ 400930 h 516178"/>
                  <a:gd name="connsiteX108" fmla="*/ 58178 w 663119"/>
                  <a:gd name="connsiteY108" fmla="*/ 400709 h 516178"/>
                  <a:gd name="connsiteX109" fmla="*/ 58954 w 663119"/>
                  <a:gd name="connsiteY109" fmla="*/ 400154 h 516178"/>
                  <a:gd name="connsiteX110" fmla="*/ 59951 w 663119"/>
                  <a:gd name="connsiteY110" fmla="*/ 399711 h 516178"/>
                  <a:gd name="connsiteX111" fmla="*/ 61059 w 663119"/>
                  <a:gd name="connsiteY111" fmla="*/ 399711 h 516178"/>
                  <a:gd name="connsiteX112" fmla="*/ 61391 w 663119"/>
                  <a:gd name="connsiteY112" fmla="*/ 400709 h 516178"/>
                  <a:gd name="connsiteX113" fmla="*/ 61059 w 663119"/>
                  <a:gd name="connsiteY113" fmla="*/ 402038 h 516178"/>
                  <a:gd name="connsiteX114" fmla="*/ 61059 w 663119"/>
                  <a:gd name="connsiteY114" fmla="*/ 403257 h 516178"/>
                  <a:gd name="connsiteX115" fmla="*/ 62167 w 663119"/>
                  <a:gd name="connsiteY115" fmla="*/ 403811 h 516178"/>
                  <a:gd name="connsiteX116" fmla="*/ 63719 w 663119"/>
                  <a:gd name="connsiteY116" fmla="*/ 404144 h 516178"/>
                  <a:gd name="connsiteX117" fmla="*/ 65270 w 663119"/>
                  <a:gd name="connsiteY117" fmla="*/ 405141 h 516178"/>
                  <a:gd name="connsiteX118" fmla="*/ 65935 w 663119"/>
                  <a:gd name="connsiteY118" fmla="*/ 406693 h 516178"/>
                  <a:gd name="connsiteX119" fmla="*/ 64938 w 663119"/>
                  <a:gd name="connsiteY119" fmla="*/ 408798 h 516178"/>
                  <a:gd name="connsiteX120" fmla="*/ 65713 w 663119"/>
                  <a:gd name="connsiteY120" fmla="*/ 410239 h 516178"/>
                  <a:gd name="connsiteX121" fmla="*/ 66711 w 663119"/>
                  <a:gd name="connsiteY121" fmla="*/ 411014 h 516178"/>
                  <a:gd name="connsiteX122" fmla="*/ 67819 w 663119"/>
                  <a:gd name="connsiteY122" fmla="*/ 411679 h 516178"/>
                  <a:gd name="connsiteX123" fmla="*/ 68927 w 663119"/>
                  <a:gd name="connsiteY123" fmla="*/ 412787 h 516178"/>
                  <a:gd name="connsiteX124" fmla="*/ 69371 w 663119"/>
                  <a:gd name="connsiteY124" fmla="*/ 413895 h 516178"/>
                  <a:gd name="connsiteX125" fmla="*/ 70257 w 663119"/>
                  <a:gd name="connsiteY125" fmla="*/ 416998 h 516178"/>
                  <a:gd name="connsiteX126" fmla="*/ 70811 w 663119"/>
                  <a:gd name="connsiteY126" fmla="*/ 418217 h 516178"/>
                  <a:gd name="connsiteX127" fmla="*/ 71919 w 663119"/>
                  <a:gd name="connsiteY127" fmla="*/ 418993 h 516178"/>
                  <a:gd name="connsiteX128" fmla="*/ 74579 w 663119"/>
                  <a:gd name="connsiteY128" fmla="*/ 420212 h 516178"/>
                  <a:gd name="connsiteX129" fmla="*/ 75133 w 663119"/>
                  <a:gd name="connsiteY129" fmla="*/ 421209 h 516178"/>
                  <a:gd name="connsiteX130" fmla="*/ 74911 w 663119"/>
                  <a:gd name="connsiteY130" fmla="*/ 422761 h 516178"/>
                  <a:gd name="connsiteX131" fmla="*/ 74468 w 663119"/>
                  <a:gd name="connsiteY131" fmla="*/ 423980 h 516178"/>
                  <a:gd name="connsiteX132" fmla="*/ 74136 w 663119"/>
                  <a:gd name="connsiteY132" fmla="*/ 425199 h 516178"/>
                  <a:gd name="connsiteX133" fmla="*/ 74357 w 663119"/>
                  <a:gd name="connsiteY133" fmla="*/ 426750 h 516178"/>
                  <a:gd name="connsiteX134" fmla="*/ 75687 w 663119"/>
                  <a:gd name="connsiteY134" fmla="*/ 428302 h 516178"/>
                  <a:gd name="connsiteX135" fmla="*/ 78125 w 663119"/>
                  <a:gd name="connsiteY135" fmla="*/ 429963 h 516178"/>
                  <a:gd name="connsiteX136" fmla="*/ 80674 w 663119"/>
                  <a:gd name="connsiteY136" fmla="*/ 431183 h 516178"/>
                  <a:gd name="connsiteX137" fmla="*/ 82004 w 663119"/>
                  <a:gd name="connsiteY137" fmla="*/ 431515 h 516178"/>
                  <a:gd name="connsiteX138" fmla="*/ 83776 w 663119"/>
                  <a:gd name="connsiteY138" fmla="*/ 431958 h 516178"/>
                  <a:gd name="connsiteX139" fmla="*/ 86104 w 663119"/>
                  <a:gd name="connsiteY139" fmla="*/ 433288 h 516178"/>
                  <a:gd name="connsiteX140" fmla="*/ 86658 w 663119"/>
                  <a:gd name="connsiteY140" fmla="*/ 433288 h 516178"/>
                  <a:gd name="connsiteX141" fmla="*/ 87544 w 663119"/>
                  <a:gd name="connsiteY141" fmla="*/ 433621 h 516178"/>
                  <a:gd name="connsiteX142" fmla="*/ 90647 w 663119"/>
                  <a:gd name="connsiteY142" fmla="*/ 433621 h 516178"/>
                  <a:gd name="connsiteX143" fmla="*/ 97074 w 663119"/>
                  <a:gd name="connsiteY143" fmla="*/ 435283 h 516178"/>
                  <a:gd name="connsiteX144" fmla="*/ 107158 w 663119"/>
                  <a:gd name="connsiteY144" fmla="*/ 435283 h 516178"/>
                  <a:gd name="connsiteX145" fmla="*/ 112921 w 663119"/>
                  <a:gd name="connsiteY145" fmla="*/ 437610 h 516178"/>
                  <a:gd name="connsiteX146" fmla="*/ 115580 w 663119"/>
                  <a:gd name="connsiteY146" fmla="*/ 438607 h 516178"/>
                  <a:gd name="connsiteX147" fmla="*/ 139517 w 663119"/>
                  <a:gd name="connsiteY147" fmla="*/ 443594 h 516178"/>
                  <a:gd name="connsiteX148" fmla="*/ 147052 w 663119"/>
                  <a:gd name="connsiteY148" fmla="*/ 447029 h 516178"/>
                  <a:gd name="connsiteX149" fmla="*/ 153590 w 663119"/>
                  <a:gd name="connsiteY149" fmla="*/ 448691 h 516178"/>
                  <a:gd name="connsiteX150" fmla="*/ 154698 w 663119"/>
                  <a:gd name="connsiteY150" fmla="*/ 448691 h 516178"/>
                  <a:gd name="connsiteX151" fmla="*/ 148049 w 663119"/>
                  <a:gd name="connsiteY151" fmla="*/ 435948 h 516178"/>
                  <a:gd name="connsiteX152" fmla="*/ 142176 w 663119"/>
                  <a:gd name="connsiteY152" fmla="*/ 419547 h 516178"/>
                  <a:gd name="connsiteX153" fmla="*/ 662565 w 663119"/>
                  <a:gd name="connsiteY153" fmla="*/ 234818 h 516178"/>
                  <a:gd name="connsiteX154" fmla="*/ 660903 w 663119"/>
                  <a:gd name="connsiteY154" fmla="*/ 233045 h 516178"/>
                  <a:gd name="connsiteX155" fmla="*/ 659794 w 663119"/>
                  <a:gd name="connsiteY155" fmla="*/ 233045 h 516178"/>
                  <a:gd name="connsiteX156" fmla="*/ 658797 w 663119"/>
                  <a:gd name="connsiteY156" fmla="*/ 233820 h 516178"/>
                  <a:gd name="connsiteX157" fmla="*/ 657689 w 663119"/>
                  <a:gd name="connsiteY157" fmla="*/ 234153 h 516178"/>
                  <a:gd name="connsiteX158" fmla="*/ 656248 w 663119"/>
                  <a:gd name="connsiteY158" fmla="*/ 233045 h 516178"/>
                  <a:gd name="connsiteX159" fmla="*/ 656027 w 663119"/>
                  <a:gd name="connsiteY159" fmla="*/ 234929 h 516178"/>
                  <a:gd name="connsiteX160" fmla="*/ 657135 w 663119"/>
                  <a:gd name="connsiteY160" fmla="*/ 237145 h 516178"/>
                  <a:gd name="connsiteX161" fmla="*/ 658797 w 663119"/>
                  <a:gd name="connsiteY161" fmla="*/ 238586 h 516178"/>
                  <a:gd name="connsiteX162" fmla="*/ 660238 w 663119"/>
                  <a:gd name="connsiteY162" fmla="*/ 238142 h 516178"/>
                  <a:gd name="connsiteX163" fmla="*/ 662344 w 663119"/>
                  <a:gd name="connsiteY163" fmla="*/ 238696 h 516178"/>
                  <a:gd name="connsiteX164" fmla="*/ 663119 w 663119"/>
                  <a:gd name="connsiteY164" fmla="*/ 237145 h 516178"/>
                  <a:gd name="connsiteX165" fmla="*/ 662565 w 663119"/>
                  <a:gd name="connsiteY165" fmla="*/ 234818 h 516178"/>
                  <a:gd name="connsiteX166" fmla="*/ 635748 w 663119"/>
                  <a:gd name="connsiteY166" fmla="*/ 218860 h 516178"/>
                  <a:gd name="connsiteX167" fmla="*/ 634307 w 663119"/>
                  <a:gd name="connsiteY167" fmla="*/ 217642 h 516178"/>
                  <a:gd name="connsiteX168" fmla="*/ 633199 w 663119"/>
                  <a:gd name="connsiteY168" fmla="*/ 215979 h 516178"/>
                  <a:gd name="connsiteX169" fmla="*/ 632977 w 663119"/>
                  <a:gd name="connsiteY169" fmla="*/ 212877 h 516178"/>
                  <a:gd name="connsiteX170" fmla="*/ 632202 w 663119"/>
                  <a:gd name="connsiteY170" fmla="*/ 211990 h 516178"/>
                  <a:gd name="connsiteX171" fmla="*/ 630540 w 663119"/>
                  <a:gd name="connsiteY171" fmla="*/ 212544 h 516178"/>
                  <a:gd name="connsiteX172" fmla="*/ 629210 w 663119"/>
                  <a:gd name="connsiteY172" fmla="*/ 211768 h 516178"/>
                  <a:gd name="connsiteX173" fmla="*/ 629210 w 663119"/>
                  <a:gd name="connsiteY173" fmla="*/ 215314 h 516178"/>
                  <a:gd name="connsiteX174" fmla="*/ 632866 w 663119"/>
                  <a:gd name="connsiteY174" fmla="*/ 220301 h 516178"/>
                  <a:gd name="connsiteX175" fmla="*/ 632312 w 663119"/>
                  <a:gd name="connsiteY175" fmla="*/ 223958 h 516178"/>
                  <a:gd name="connsiteX176" fmla="*/ 634529 w 663119"/>
                  <a:gd name="connsiteY176" fmla="*/ 223958 h 516178"/>
                  <a:gd name="connsiteX177" fmla="*/ 636191 w 663119"/>
                  <a:gd name="connsiteY177" fmla="*/ 223736 h 516178"/>
                  <a:gd name="connsiteX178" fmla="*/ 637077 w 663119"/>
                  <a:gd name="connsiteY178" fmla="*/ 222739 h 516178"/>
                  <a:gd name="connsiteX179" fmla="*/ 637077 w 663119"/>
                  <a:gd name="connsiteY179" fmla="*/ 220966 h 516178"/>
                  <a:gd name="connsiteX180" fmla="*/ 635859 w 663119"/>
                  <a:gd name="connsiteY180" fmla="*/ 218971 h 516178"/>
                  <a:gd name="connsiteX181" fmla="*/ 50310 w 663119"/>
                  <a:gd name="connsiteY181" fmla="*/ 137632 h 516178"/>
                  <a:gd name="connsiteX182" fmla="*/ 47097 w 663119"/>
                  <a:gd name="connsiteY182" fmla="*/ 134862 h 516178"/>
                  <a:gd name="connsiteX183" fmla="*/ 46654 w 663119"/>
                  <a:gd name="connsiteY183" fmla="*/ 134862 h 516178"/>
                  <a:gd name="connsiteX184" fmla="*/ 46210 w 663119"/>
                  <a:gd name="connsiteY184" fmla="*/ 134862 h 516178"/>
                  <a:gd name="connsiteX185" fmla="*/ 45767 w 663119"/>
                  <a:gd name="connsiteY185" fmla="*/ 135084 h 516178"/>
                  <a:gd name="connsiteX186" fmla="*/ 45434 w 663119"/>
                  <a:gd name="connsiteY186" fmla="*/ 135417 h 516178"/>
                  <a:gd name="connsiteX187" fmla="*/ 46543 w 663119"/>
                  <a:gd name="connsiteY187" fmla="*/ 138852 h 516178"/>
                  <a:gd name="connsiteX188" fmla="*/ 49202 w 663119"/>
                  <a:gd name="connsiteY188" fmla="*/ 139295 h 516178"/>
                  <a:gd name="connsiteX189" fmla="*/ 50421 w 663119"/>
                  <a:gd name="connsiteY189" fmla="*/ 137632 h 516178"/>
                  <a:gd name="connsiteX190" fmla="*/ 22939 w 663119"/>
                  <a:gd name="connsiteY190" fmla="*/ 129654 h 516178"/>
                  <a:gd name="connsiteX191" fmla="*/ 27039 w 663119"/>
                  <a:gd name="connsiteY191" fmla="*/ 131095 h 516178"/>
                  <a:gd name="connsiteX192" fmla="*/ 28701 w 663119"/>
                  <a:gd name="connsiteY192" fmla="*/ 127660 h 516178"/>
                  <a:gd name="connsiteX193" fmla="*/ 27482 w 663119"/>
                  <a:gd name="connsiteY193" fmla="*/ 123338 h 516178"/>
                  <a:gd name="connsiteX194" fmla="*/ 23050 w 663119"/>
                  <a:gd name="connsiteY194" fmla="*/ 122230 h 516178"/>
                  <a:gd name="connsiteX195" fmla="*/ 21276 w 663119"/>
                  <a:gd name="connsiteY195" fmla="*/ 123448 h 516178"/>
                  <a:gd name="connsiteX196" fmla="*/ 20944 w 663119"/>
                  <a:gd name="connsiteY196" fmla="*/ 125554 h 516178"/>
                  <a:gd name="connsiteX197" fmla="*/ 21609 w 663119"/>
                  <a:gd name="connsiteY197" fmla="*/ 127770 h 516178"/>
                  <a:gd name="connsiteX198" fmla="*/ 23050 w 663119"/>
                  <a:gd name="connsiteY198" fmla="*/ 129543 h 516178"/>
                  <a:gd name="connsiteX199" fmla="*/ 634861 w 663119"/>
                  <a:gd name="connsiteY199" fmla="*/ 242464 h 516178"/>
                  <a:gd name="connsiteX200" fmla="*/ 634085 w 663119"/>
                  <a:gd name="connsiteY200" fmla="*/ 241245 h 516178"/>
                  <a:gd name="connsiteX201" fmla="*/ 632977 w 663119"/>
                  <a:gd name="connsiteY201" fmla="*/ 229055 h 516178"/>
                  <a:gd name="connsiteX202" fmla="*/ 631869 w 663119"/>
                  <a:gd name="connsiteY202" fmla="*/ 225953 h 516178"/>
                  <a:gd name="connsiteX203" fmla="*/ 630207 w 663119"/>
                  <a:gd name="connsiteY203" fmla="*/ 222960 h 516178"/>
                  <a:gd name="connsiteX204" fmla="*/ 628101 w 663119"/>
                  <a:gd name="connsiteY204" fmla="*/ 220744 h 516178"/>
                  <a:gd name="connsiteX205" fmla="*/ 625664 w 663119"/>
                  <a:gd name="connsiteY205" fmla="*/ 219858 h 516178"/>
                  <a:gd name="connsiteX206" fmla="*/ 623447 w 663119"/>
                  <a:gd name="connsiteY206" fmla="*/ 218417 h 516178"/>
                  <a:gd name="connsiteX207" fmla="*/ 621785 w 663119"/>
                  <a:gd name="connsiteY207" fmla="*/ 215203 h 516178"/>
                  <a:gd name="connsiteX208" fmla="*/ 620455 w 663119"/>
                  <a:gd name="connsiteY208" fmla="*/ 211768 h 516178"/>
                  <a:gd name="connsiteX209" fmla="*/ 619236 w 663119"/>
                  <a:gd name="connsiteY209" fmla="*/ 209552 h 516178"/>
                  <a:gd name="connsiteX210" fmla="*/ 617242 w 663119"/>
                  <a:gd name="connsiteY210" fmla="*/ 208444 h 516178"/>
                  <a:gd name="connsiteX211" fmla="*/ 607047 w 663119"/>
                  <a:gd name="connsiteY211" fmla="*/ 206227 h 516178"/>
                  <a:gd name="connsiteX212" fmla="*/ 604720 w 663119"/>
                  <a:gd name="connsiteY212" fmla="*/ 204898 h 516178"/>
                  <a:gd name="connsiteX213" fmla="*/ 602614 w 663119"/>
                  <a:gd name="connsiteY213" fmla="*/ 202903 h 516178"/>
                  <a:gd name="connsiteX214" fmla="*/ 600619 w 663119"/>
                  <a:gd name="connsiteY214" fmla="*/ 200465 h 516178"/>
                  <a:gd name="connsiteX215" fmla="*/ 600065 w 663119"/>
                  <a:gd name="connsiteY215" fmla="*/ 199468 h 516178"/>
                  <a:gd name="connsiteX216" fmla="*/ 599733 w 663119"/>
                  <a:gd name="connsiteY216" fmla="*/ 198360 h 516178"/>
                  <a:gd name="connsiteX217" fmla="*/ 599290 w 663119"/>
                  <a:gd name="connsiteY217" fmla="*/ 197362 h 516178"/>
                  <a:gd name="connsiteX218" fmla="*/ 598292 w 663119"/>
                  <a:gd name="connsiteY218" fmla="*/ 196365 h 516178"/>
                  <a:gd name="connsiteX219" fmla="*/ 585438 w 663119"/>
                  <a:gd name="connsiteY219" fmla="*/ 195921 h 516178"/>
                  <a:gd name="connsiteX220" fmla="*/ 582778 w 663119"/>
                  <a:gd name="connsiteY220" fmla="*/ 196365 h 516178"/>
                  <a:gd name="connsiteX221" fmla="*/ 576462 w 663119"/>
                  <a:gd name="connsiteY221" fmla="*/ 199025 h 516178"/>
                  <a:gd name="connsiteX222" fmla="*/ 574356 w 663119"/>
                  <a:gd name="connsiteY222" fmla="*/ 199468 h 516178"/>
                  <a:gd name="connsiteX223" fmla="*/ 571697 w 663119"/>
                  <a:gd name="connsiteY223" fmla="*/ 199246 h 516178"/>
                  <a:gd name="connsiteX224" fmla="*/ 566821 w 663119"/>
                  <a:gd name="connsiteY224" fmla="*/ 197695 h 516178"/>
                  <a:gd name="connsiteX225" fmla="*/ 561169 w 663119"/>
                  <a:gd name="connsiteY225" fmla="*/ 196919 h 516178"/>
                  <a:gd name="connsiteX226" fmla="*/ 558953 w 663119"/>
                  <a:gd name="connsiteY226" fmla="*/ 195811 h 516178"/>
                  <a:gd name="connsiteX227" fmla="*/ 554964 w 663119"/>
                  <a:gd name="connsiteY227" fmla="*/ 192264 h 516178"/>
                  <a:gd name="connsiteX228" fmla="*/ 553190 w 663119"/>
                  <a:gd name="connsiteY228" fmla="*/ 191267 h 516178"/>
                  <a:gd name="connsiteX229" fmla="*/ 550974 w 663119"/>
                  <a:gd name="connsiteY229" fmla="*/ 190713 h 516178"/>
                  <a:gd name="connsiteX230" fmla="*/ 546098 w 663119"/>
                  <a:gd name="connsiteY230" fmla="*/ 190381 h 516178"/>
                  <a:gd name="connsiteX231" fmla="*/ 544547 w 663119"/>
                  <a:gd name="connsiteY231" fmla="*/ 189716 h 516178"/>
                  <a:gd name="connsiteX232" fmla="*/ 542330 w 663119"/>
                  <a:gd name="connsiteY232" fmla="*/ 188054 h 516178"/>
                  <a:gd name="connsiteX233" fmla="*/ 540336 w 663119"/>
                  <a:gd name="connsiteY233" fmla="*/ 186170 h 516178"/>
                  <a:gd name="connsiteX234" fmla="*/ 539560 w 663119"/>
                  <a:gd name="connsiteY234" fmla="*/ 184840 h 516178"/>
                  <a:gd name="connsiteX235" fmla="*/ 539560 w 663119"/>
                  <a:gd name="connsiteY235" fmla="*/ 184840 h 516178"/>
                  <a:gd name="connsiteX236" fmla="*/ 539227 w 663119"/>
                  <a:gd name="connsiteY236" fmla="*/ 183953 h 516178"/>
                  <a:gd name="connsiteX237" fmla="*/ 537676 w 663119"/>
                  <a:gd name="connsiteY237" fmla="*/ 182070 h 516178"/>
                  <a:gd name="connsiteX238" fmla="*/ 537233 w 663119"/>
                  <a:gd name="connsiteY238" fmla="*/ 181073 h 516178"/>
                  <a:gd name="connsiteX239" fmla="*/ 537233 w 663119"/>
                  <a:gd name="connsiteY239" fmla="*/ 179410 h 516178"/>
                  <a:gd name="connsiteX240" fmla="*/ 537233 w 663119"/>
                  <a:gd name="connsiteY240" fmla="*/ 177859 h 516178"/>
                  <a:gd name="connsiteX241" fmla="*/ 537898 w 663119"/>
                  <a:gd name="connsiteY241" fmla="*/ 174977 h 516178"/>
                  <a:gd name="connsiteX242" fmla="*/ 539892 w 663119"/>
                  <a:gd name="connsiteY242" fmla="*/ 169436 h 516178"/>
                  <a:gd name="connsiteX243" fmla="*/ 540447 w 663119"/>
                  <a:gd name="connsiteY243" fmla="*/ 166223 h 516178"/>
                  <a:gd name="connsiteX244" fmla="*/ 539227 w 663119"/>
                  <a:gd name="connsiteY244" fmla="*/ 164782 h 516178"/>
                  <a:gd name="connsiteX245" fmla="*/ 537011 w 663119"/>
                  <a:gd name="connsiteY245" fmla="*/ 163564 h 516178"/>
                  <a:gd name="connsiteX246" fmla="*/ 535017 w 663119"/>
                  <a:gd name="connsiteY246" fmla="*/ 161015 h 516178"/>
                  <a:gd name="connsiteX247" fmla="*/ 532911 w 663119"/>
                  <a:gd name="connsiteY247" fmla="*/ 159131 h 516178"/>
                  <a:gd name="connsiteX248" fmla="*/ 530362 w 663119"/>
                  <a:gd name="connsiteY248" fmla="*/ 159796 h 516178"/>
                  <a:gd name="connsiteX249" fmla="*/ 525154 w 663119"/>
                  <a:gd name="connsiteY249" fmla="*/ 156582 h 516178"/>
                  <a:gd name="connsiteX250" fmla="*/ 522716 w 663119"/>
                  <a:gd name="connsiteY250" fmla="*/ 154477 h 516178"/>
                  <a:gd name="connsiteX251" fmla="*/ 521719 w 663119"/>
                  <a:gd name="connsiteY251" fmla="*/ 152039 h 516178"/>
                  <a:gd name="connsiteX252" fmla="*/ 520610 w 663119"/>
                  <a:gd name="connsiteY252" fmla="*/ 150377 h 516178"/>
                  <a:gd name="connsiteX253" fmla="*/ 506980 w 663119"/>
                  <a:gd name="connsiteY253" fmla="*/ 134973 h 516178"/>
                  <a:gd name="connsiteX254" fmla="*/ 501550 w 663119"/>
                  <a:gd name="connsiteY254" fmla="*/ 125997 h 516178"/>
                  <a:gd name="connsiteX255" fmla="*/ 499667 w 663119"/>
                  <a:gd name="connsiteY255" fmla="*/ 115248 h 516178"/>
                  <a:gd name="connsiteX256" fmla="*/ 498891 w 663119"/>
                  <a:gd name="connsiteY256" fmla="*/ 113475 h 516178"/>
                  <a:gd name="connsiteX257" fmla="*/ 497671 w 663119"/>
                  <a:gd name="connsiteY257" fmla="*/ 112367 h 516178"/>
                  <a:gd name="connsiteX258" fmla="*/ 496896 w 663119"/>
                  <a:gd name="connsiteY258" fmla="*/ 109597 h 516178"/>
                  <a:gd name="connsiteX259" fmla="*/ 495456 w 663119"/>
                  <a:gd name="connsiteY259" fmla="*/ 96631 h 516178"/>
                  <a:gd name="connsiteX260" fmla="*/ 494791 w 663119"/>
                  <a:gd name="connsiteY260" fmla="*/ 93306 h 516178"/>
                  <a:gd name="connsiteX261" fmla="*/ 493350 w 663119"/>
                  <a:gd name="connsiteY261" fmla="*/ 90536 h 516178"/>
                  <a:gd name="connsiteX262" fmla="*/ 491688 w 663119"/>
                  <a:gd name="connsiteY262" fmla="*/ 88098 h 516178"/>
                  <a:gd name="connsiteX263" fmla="*/ 488252 w 663119"/>
                  <a:gd name="connsiteY263" fmla="*/ 80895 h 516178"/>
                  <a:gd name="connsiteX264" fmla="*/ 484152 w 663119"/>
                  <a:gd name="connsiteY264" fmla="*/ 72363 h 516178"/>
                  <a:gd name="connsiteX265" fmla="*/ 482490 w 663119"/>
                  <a:gd name="connsiteY265" fmla="*/ 69814 h 516178"/>
                  <a:gd name="connsiteX266" fmla="*/ 481493 w 663119"/>
                  <a:gd name="connsiteY266" fmla="*/ 69260 h 516178"/>
                  <a:gd name="connsiteX267" fmla="*/ 478722 w 663119"/>
                  <a:gd name="connsiteY267" fmla="*/ 68373 h 516178"/>
                  <a:gd name="connsiteX268" fmla="*/ 478169 w 663119"/>
                  <a:gd name="connsiteY268" fmla="*/ 67708 h 516178"/>
                  <a:gd name="connsiteX269" fmla="*/ 477725 w 663119"/>
                  <a:gd name="connsiteY269" fmla="*/ 66822 h 516178"/>
                  <a:gd name="connsiteX270" fmla="*/ 475065 w 663119"/>
                  <a:gd name="connsiteY270" fmla="*/ 62943 h 516178"/>
                  <a:gd name="connsiteX271" fmla="*/ 474179 w 663119"/>
                  <a:gd name="connsiteY271" fmla="*/ 60948 h 516178"/>
                  <a:gd name="connsiteX272" fmla="*/ 472738 w 663119"/>
                  <a:gd name="connsiteY272" fmla="*/ 58621 h 516178"/>
                  <a:gd name="connsiteX273" fmla="*/ 470854 w 663119"/>
                  <a:gd name="connsiteY273" fmla="*/ 56626 h 516178"/>
                  <a:gd name="connsiteX274" fmla="*/ 468528 w 663119"/>
                  <a:gd name="connsiteY274" fmla="*/ 55740 h 516178"/>
                  <a:gd name="connsiteX275" fmla="*/ 464206 w 663119"/>
                  <a:gd name="connsiteY275" fmla="*/ 46432 h 516178"/>
                  <a:gd name="connsiteX276" fmla="*/ 456448 w 663119"/>
                  <a:gd name="connsiteY276" fmla="*/ 37677 h 516178"/>
                  <a:gd name="connsiteX277" fmla="*/ 455784 w 663119"/>
                  <a:gd name="connsiteY277" fmla="*/ 34020 h 516178"/>
                  <a:gd name="connsiteX278" fmla="*/ 454232 w 663119"/>
                  <a:gd name="connsiteY278" fmla="*/ 31693 h 516178"/>
                  <a:gd name="connsiteX279" fmla="*/ 450354 w 663119"/>
                  <a:gd name="connsiteY279" fmla="*/ 27815 h 516178"/>
                  <a:gd name="connsiteX280" fmla="*/ 440380 w 663119"/>
                  <a:gd name="connsiteY280" fmla="*/ 13963 h 516178"/>
                  <a:gd name="connsiteX281" fmla="*/ 436391 w 663119"/>
                  <a:gd name="connsiteY281" fmla="*/ 10306 h 516178"/>
                  <a:gd name="connsiteX282" fmla="*/ 432956 w 663119"/>
                  <a:gd name="connsiteY282" fmla="*/ 8200 h 516178"/>
                  <a:gd name="connsiteX283" fmla="*/ 431737 w 663119"/>
                  <a:gd name="connsiteY283" fmla="*/ 7203 h 516178"/>
                  <a:gd name="connsiteX284" fmla="*/ 426306 w 663119"/>
                  <a:gd name="connsiteY284" fmla="*/ 15957 h 516178"/>
                  <a:gd name="connsiteX285" fmla="*/ 418550 w 663119"/>
                  <a:gd name="connsiteY285" fmla="*/ 26041 h 516178"/>
                  <a:gd name="connsiteX286" fmla="*/ 417774 w 663119"/>
                  <a:gd name="connsiteY286" fmla="*/ 27039 h 516178"/>
                  <a:gd name="connsiteX287" fmla="*/ 413009 w 663119"/>
                  <a:gd name="connsiteY287" fmla="*/ 40115 h 516178"/>
                  <a:gd name="connsiteX288" fmla="*/ 410682 w 663119"/>
                  <a:gd name="connsiteY288" fmla="*/ 44437 h 516178"/>
                  <a:gd name="connsiteX289" fmla="*/ 408133 w 663119"/>
                  <a:gd name="connsiteY289" fmla="*/ 47318 h 516178"/>
                  <a:gd name="connsiteX290" fmla="*/ 398381 w 663119"/>
                  <a:gd name="connsiteY290" fmla="*/ 53413 h 516178"/>
                  <a:gd name="connsiteX291" fmla="*/ 392397 w 663119"/>
                  <a:gd name="connsiteY291" fmla="*/ 58511 h 516178"/>
                  <a:gd name="connsiteX292" fmla="*/ 389073 w 663119"/>
                  <a:gd name="connsiteY292" fmla="*/ 60284 h 516178"/>
                  <a:gd name="connsiteX293" fmla="*/ 375996 w 663119"/>
                  <a:gd name="connsiteY293" fmla="*/ 62832 h 516178"/>
                  <a:gd name="connsiteX294" fmla="*/ 372229 w 663119"/>
                  <a:gd name="connsiteY294" fmla="*/ 65159 h 516178"/>
                  <a:gd name="connsiteX295" fmla="*/ 370124 w 663119"/>
                  <a:gd name="connsiteY295" fmla="*/ 69371 h 516178"/>
                  <a:gd name="connsiteX296" fmla="*/ 366356 w 663119"/>
                  <a:gd name="connsiteY296" fmla="*/ 80119 h 516178"/>
                  <a:gd name="connsiteX297" fmla="*/ 363807 w 663119"/>
                  <a:gd name="connsiteY297" fmla="*/ 81560 h 516178"/>
                  <a:gd name="connsiteX298" fmla="*/ 360815 w 663119"/>
                  <a:gd name="connsiteY298" fmla="*/ 81006 h 516178"/>
                  <a:gd name="connsiteX299" fmla="*/ 359596 w 663119"/>
                  <a:gd name="connsiteY299" fmla="*/ 82225 h 516178"/>
                  <a:gd name="connsiteX300" fmla="*/ 359042 w 663119"/>
                  <a:gd name="connsiteY300" fmla="*/ 84552 h 516178"/>
                  <a:gd name="connsiteX301" fmla="*/ 358044 w 663119"/>
                  <a:gd name="connsiteY301" fmla="*/ 87323 h 516178"/>
                  <a:gd name="connsiteX302" fmla="*/ 356382 w 663119"/>
                  <a:gd name="connsiteY302" fmla="*/ 89317 h 516178"/>
                  <a:gd name="connsiteX303" fmla="*/ 354831 w 663119"/>
                  <a:gd name="connsiteY303" fmla="*/ 90426 h 516178"/>
                  <a:gd name="connsiteX304" fmla="*/ 353722 w 663119"/>
                  <a:gd name="connsiteY304" fmla="*/ 91866 h 516178"/>
                  <a:gd name="connsiteX305" fmla="*/ 353390 w 663119"/>
                  <a:gd name="connsiteY305" fmla="*/ 94969 h 516178"/>
                  <a:gd name="connsiteX306" fmla="*/ 353944 w 663119"/>
                  <a:gd name="connsiteY306" fmla="*/ 98071 h 516178"/>
                  <a:gd name="connsiteX307" fmla="*/ 354498 w 663119"/>
                  <a:gd name="connsiteY307" fmla="*/ 99956 h 516178"/>
                  <a:gd name="connsiteX308" fmla="*/ 354055 w 663119"/>
                  <a:gd name="connsiteY308" fmla="*/ 101396 h 516178"/>
                  <a:gd name="connsiteX309" fmla="*/ 351396 w 663119"/>
                  <a:gd name="connsiteY309" fmla="*/ 103058 h 516178"/>
                  <a:gd name="connsiteX310" fmla="*/ 346631 w 663119"/>
                  <a:gd name="connsiteY310" fmla="*/ 104499 h 516178"/>
                  <a:gd name="connsiteX311" fmla="*/ 344857 w 663119"/>
                  <a:gd name="connsiteY311" fmla="*/ 104499 h 516178"/>
                  <a:gd name="connsiteX312" fmla="*/ 336989 w 663119"/>
                  <a:gd name="connsiteY312" fmla="*/ 105386 h 516178"/>
                  <a:gd name="connsiteX313" fmla="*/ 334773 w 663119"/>
                  <a:gd name="connsiteY313" fmla="*/ 104943 h 516178"/>
                  <a:gd name="connsiteX314" fmla="*/ 331448 w 663119"/>
                  <a:gd name="connsiteY314" fmla="*/ 103280 h 516178"/>
                  <a:gd name="connsiteX315" fmla="*/ 325465 w 663119"/>
                  <a:gd name="connsiteY315" fmla="*/ 100288 h 516178"/>
                  <a:gd name="connsiteX316" fmla="*/ 323137 w 663119"/>
                  <a:gd name="connsiteY316" fmla="*/ 100067 h 516178"/>
                  <a:gd name="connsiteX317" fmla="*/ 320922 w 663119"/>
                  <a:gd name="connsiteY317" fmla="*/ 100953 h 516178"/>
                  <a:gd name="connsiteX318" fmla="*/ 316932 w 663119"/>
                  <a:gd name="connsiteY318" fmla="*/ 103612 h 516178"/>
                  <a:gd name="connsiteX319" fmla="*/ 314605 w 663119"/>
                  <a:gd name="connsiteY319" fmla="*/ 103612 h 516178"/>
                  <a:gd name="connsiteX320" fmla="*/ 312499 w 663119"/>
                  <a:gd name="connsiteY320" fmla="*/ 101950 h 516178"/>
                  <a:gd name="connsiteX321" fmla="*/ 309285 w 663119"/>
                  <a:gd name="connsiteY321" fmla="*/ 97517 h 516178"/>
                  <a:gd name="connsiteX322" fmla="*/ 306848 w 663119"/>
                  <a:gd name="connsiteY322" fmla="*/ 96631 h 516178"/>
                  <a:gd name="connsiteX323" fmla="*/ 295101 w 663119"/>
                  <a:gd name="connsiteY323" fmla="*/ 95523 h 516178"/>
                  <a:gd name="connsiteX324" fmla="*/ 294215 w 663119"/>
                  <a:gd name="connsiteY324" fmla="*/ 95191 h 516178"/>
                  <a:gd name="connsiteX325" fmla="*/ 291666 w 663119"/>
                  <a:gd name="connsiteY325" fmla="*/ 94193 h 516178"/>
                  <a:gd name="connsiteX326" fmla="*/ 283022 w 663119"/>
                  <a:gd name="connsiteY326" fmla="*/ 88985 h 516178"/>
                  <a:gd name="connsiteX327" fmla="*/ 281028 w 663119"/>
                  <a:gd name="connsiteY327" fmla="*/ 86990 h 516178"/>
                  <a:gd name="connsiteX328" fmla="*/ 279920 w 663119"/>
                  <a:gd name="connsiteY328" fmla="*/ 83555 h 516178"/>
                  <a:gd name="connsiteX329" fmla="*/ 280142 w 663119"/>
                  <a:gd name="connsiteY329" fmla="*/ 75687 h 516178"/>
                  <a:gd name="connsiteX330" fmla="*/ 279698 w 663119"/>
                  <a:gd name="connsiteY330" fmla="*/ 72030 h 516178"/>
                  <a:gd name="connsiteX331" fmla="*/ 278811 w 663119"/>
                  <a:gd name="connsiteY331" fmla="*/ 70257 h 516178"/>
                  <a:gd name="connsiteX332" fmla="*/ 275266 w 663119"/>
                  <a:gd name="connsiteY332" fmla="*/ 65824 h 516178"/>
                  <a:gd name="connsiteX333" fmla="*/ 274601 w 663119"/>
                  <a:gd name="connsiteY333" fmla="*/ 64273 h 516178"/>
                  <a:gd name="connsiteX334" fmla="*/ 274268 w 663119"/>
                  <a:gd name="connsiteY334" fmla="*/ 62832 h 516178"/>
                  <a:gd name="connsiteX335" fmla="*/ 273714 w 663119"/>
                  <a:gd name="connsiteY335" fmla="*/ 61502 h 516178"/>
                  <a:gd name="connsiteX336" fmla="*/ 272827 w 663119"/>
                  <a:gd name="connsiteY336" fmla="*/ 60616 h 516178"/>
                  <a:gd name="connsiteX337" fmla="*/ 272606 w 663119"/>
                  <a:gd name="connsiteY337" fmla="*/ 60395 h 516178"/>
                  <a:gd name="connsiteX338" fmla="*/ 270611 w 663119"/>
                  <a:gd name="connsiteY338" fmla="*/ 58843 h 516178"/>
                  <a:gd name="connsiteX339" fmla="*/ 269835 w 663119"/>
                  <a:gd name="connsiteY339" fmla="*/ 56626 h 516178"/>
                  <a:gd name="connsiteX340" fmla="*/ 269392 w 663119"/>
                  <a:gd name="connsiteY340" fmla="*/ 54078 h 516178"/>
                  <a:gd name="connsiteX341" fmla="*/ 268616 w 663119"/>
                  <a:gd name="connsiteY341" fmla="*/ 51418 h 516178"/>
                  <a:gd name="connsiteX342" fmla="*/ 266844 w 663119"/>
                  <a:gd name="connsiteY342" fmla="*/ 49313 h 516178"/>
                  <a:gd name="connsiteX343" fmla="*/ 264849 w 663119"/>
                  <a:gd name="connsiteY343" fmla="*/ 48759 h 516178"/>
                  <a:gd name="connsiteX344" fmla="*/ 262633 w 663119"/>
                  <a:gd name="connsiteY344" fmla="*/ 49202 h 516178"/>
                  <a:gd name="connsiteX345" fmla="*/ 260416 w 663119"/>
                  <a:gd name="connsiteY345" fmla="*/ 50089 h 516178"/>
                  <a:gd name="connsiteX346" fmla="*/ 255762 w 663119"/>
                  <a:gd name="connsiteY346" fmla="*/ 50754 h 516178"/>
                  <a:gd name="connsiteX347" fmla="*/ 255651 w 663119"/>
                  <a:gd name="connsiteY347" fmla="*/ 50754 h 516178"/>
                  <a:gd name="connsiteX348" fmla="*/ 253989 w 663119"/>
                  <a:gd name="connsiteY348" fmla="*/ 47983 h 516178"/>
                  <a:gd name="connsiteX349" fmla="*/ 252992 w 663119"/>
                  <a:gd name="connsiteY349" fmla="*/ 43439 h 516178"/>
                  <a:gd name="connsiteX350" fmla="*/ 250221 w 663119"/>
                  <a:gd name="connsiteY350" fmla="*/ 38896 h 516178"/>
                  <a:gd name="connsiteX351" fmla="*/ 244570 w 663119"/>
                  <a:gd name="connsiteY351" fmla="*/ 34131 h 516178"/>
                  <a:gd name="connsiteX352" fmla="*/ 243018 w 663119"/>
                  <a:gd name="connsiteY352" fmla="*/ 32026 h 516178"/>
                  <a:gd name="connsiteX353" fmla="*/ 242575 w 663119"/>
                  <a:gd name="connsiteY353" fmla="*/ 30917 h 516178"/>
                  <a:gd name="connsiteX354" fmla="*/ 241910 w 663119"/>
                  <a:gd name="connsiteY354" fmla="*/ 28147 h 516178"/>
                  <a:gd name="connsiteX355" fmla="*/ 241356 w 663119"/>
                  <a:gd name="connsiteY355" fmla="*/ 27261 h 516178"/>
                  <a:gd name="connsiteX356" fmla="*/ 240026 w 663119"/>
                  <a:gd name="connsiteY356" fmla="*/ 26596 h 516178"/>
                  <a:gd name="connsiteX357" fmla="*/ 237034 w 663119"/>
                  <a:gd name="connsiteY357" fmla="*/ 26152 h 516178"/>
                  <a:gd name="connsiteX358" fmla="*/ 235594 w 663119"/>
                  <a:gd name="connsiteY358" fmla="*/ 25709 h 516178"/>
                  <a:gd name="connsiteX359" fmla="*/ 233599 w 663119"/>
                  <a:gd name="connsiteY359" fmla="*/ 24490 h 516178"/>
                  <a:gd name="connsiteX360" fmla="*/ 226174 w 663119"/>
                  <a:gd name="connsiteY360" fmla="*/ 17620 h 516178"/>
                  <a:gd name="connsiteX361" fmla="*/ 225066 w 663119"/>
                  <a:gd name="connsiteY361" fmla="*/ 15847 h 516178"/>
                  <a:gd name="connsiteX362" fmla="*/ 224512 w 663119"/>
                  <a:gd name="connsiteY362" fmla="*/ 13741 h 516178"/>
                  <a:gd name="connsiteX363" fmla="*/ 223514 w 663119"/>
                  <a:gd name="connsiteY363" fmla="*/ 7757 h 516178"/>
                  <a:gd name="connsiteX364" fmla="*/ 223071 w 663119"/>
                  <a:gd name="connsiteY364" fmla="*/ 6095 h 516178"/>
                  <a:gd name="connsiteX365" fmla="*/ 222074 w 663119"/>
                  <a:gd name="connsiteY365" fmla="*/ 6095 h 516178"/>
                  <a:gd name="connsiteX366" fmla="*/ 220190 w 663119"/>
                  <a:gd name="connsiteY366" fmla="*/ 7979 h 516178"/>
                  <a:gd name="connsiteX367" fmla="*/ 219525 w 663119"/>
                  <a:gd name="connsiteY367" fmla="*/ 8533 h 516178"/>
                  <a:gd name="connsiteX368" fmla="*/ 218195 w 663119"/>
                  <a:gd name="connsiteY368" fmla="*/ 9530 h 516178"/>
                  <a:gd name="connsiteX369" fmla="*/ 213652 w 663119"/>
                  <a:gd name="connsiteY369" fmla="*/ 10528 h 516178"/>
                  <a:gd name="connsiteX370" fmla="*/ 211325 w 663119"/>
                  <a:gd name="connsiteY370" fmla="*/ 11303 h 516178"/>
                  <a:gd name="connsiteX371" fmla="*/ 207668 w 663119"/>
                  <a:gd name="connsiteY371" fmla="*/ 14517 h 516178"/>
                  <a:gd name="connsiteX372" fmla="*/ 205673 w 663119"/>
                  <a:gd name="connsiteY372" fmla="*/ 15736 h 516178"/>
                  <a:gd name="connsiteX373" fmla="*/ 203568 w 663119"/>
                  <a:gd name="connsiteY373" fmla="*/ 15736 h 516178"/>
                  <a:gd name="connsiteX374" fmla="*/ 201573 w 663119"/>
                  <a:gd name="connsiteY374" fmla="*/ 14074 h 516178"/>
                  <a:gd name="connsiteX375" fmla="*/ 200908 w 663119"/>
                  <a:gd name="connsiteY375" fmla="*/ 11525 h 516178"/>
                  <a:gd name="connsiteX376" fmla="*/ 201462 w 663119"/>
                  <a:gd name="connsiteY376" fmla="*/ 5319 h 516178"/>
                  <a:gd name="connsiteX377" fmla="*/ 200797 w 663119"/>
                  <a:gd name="connsiteY377" fmla="*/ 2438 h 516178"/>
                  <a:gd name="connsiteX378" fmla="*/ 198803 w 663119"/>
                  <a:gd name="connsiteY378" fmla="*/ 1219 h 516178"/>
                  <a:gd name="connsiteX379" fmla="*/ 193594 w 663119"/>
                  <a:gd name="connsiteY379" fmla="*/ 554 h 516178"/>
                  <a:gd name="connsiteX380" fmla="*/ 190492 w 663119"/>
                  <a:gd name="connsiteY380" fmla="*/ 554 h 516178"/>
                  <a:gd name="connsiteX381" fmla="*/ 188053 w 663119"/>
                  <a:gd name="connsiteY381" fmla="*/ 0 h 516178"/>
                  <a:gd name="connsiteX382" fmla="*/ 183732 w 663119"/>
                  <a:gd name="connsiteY382" fmla="*/ 8865 h 516178"/>
                  <a:gd name="connsiteX383" fmla="*/ 181294 w 663119"/>
                  <a:gd name="connsiteY383" fmla="*/ 12855 h 516178"/>
                  <a:gd name="connsiteX384" fmla="*/ 176418 w 663119"/>
                  <a:gd name="connsiteY384" fmla="*/ 18839 h 516178"/>
                  <a:gd name="connsiteX385" fmla="*/ 174756 w 663119"/>
                  <a:gd name="connsiteY385" fmla="*/ 20279 h 516178"/>
                  <a:gd name="connsiteX386" fmla="*/ 172983 w 663119"/>
                  <a:gd name="connsiteY386" fmla="*/ 21166 h 516178"/>
                  <a:gd name="connsiteX387" fmla="*/ 170656 w 663119"/>
                  <a:gd name="connsiteY387" fmla="*/ 21387 h 516178"/>
                  <a:gd name="connsiteX388" fmla="*/ 165336 w 663119"/>
                  <a:gd name="connsiteY388" fmla="*/ 20168 h 516178"/>
                  <a:gd name="connsiteX389" fmla="*/ 162899 w 663119"/>
                  <a:gd name="connsiteY389" fmla="*/ 20390 h 516178"/>
                  <a:gd name="connsiteX390" fmla="*/ 160682 w 663119"/>
                  <a:gd name="connsiteY390" fmla="*/ 22717 h 516178"/>
                  <a:gd name="connsiteX391" fmla="*/ 159574 w 663119"/>
                  <a:gd name="connsiteY391" fmla="*/ 27926 h 516178"/>
                  <a:gd name="connsiteX392" fmla="*/ 159574 w 663119"/>
                  <a:gd name="connsiteY392" fmla="*/ 35572 h 516178"/>
                  <a:gd name="connsiteX393" fmla="*/ 161125 w 663119"/>
                  <a:gd name="connsiteY393" fmla="*/ 42332 h 516178"/>
                  <a:gd name="connsiteX394" fmla="*/ 164228 w 663119"/>
                  <a:gd name="connsiteY394" fmla="*/ 44880 h 516178"/>
                  <a:gd name="connsiteX395" fmla="*/ 165225 w 663119"/>
                  <a:gd name="connsiteY395" fmla="*/ 44104 h 516178"/>
                  <a:gd name="connsiteX396" fmla="*/ 165780 w 663119"/>
                  <a:gd name="connsiteY396" fmla="*/ 42664 h 516178"/>
                  <a:gd name="connsiteX397" fmla="*/ 166556 w 663119"/>
                  <a:gd name="connsiteY397" fmla="*/ 41556 h 516178"/>
                  <a:gd name="connsiteX398" fmla="*/ 168107 w 663119"/>
                  <a:gd name="connsiteY398" fmla="*/ 41556 h 516178"/>
                  <a:gd name="connsiteX399" fmla="*/ 168329 w 663119"/>
                  <a:gd name="connsiteY399" fmla="*/ 42332 h 516178"/>
                  <a:gd name="connsiteX400" fmla="*/ 170877 w 663119"/>
                  <a:gd name="connsiteY400" fmla="*/ 47207 h 516178"/>
                  <a:gd name="connsiteX401" fmla="*/ 171099 w 663119"/>
                  <a:gd name="connsiteY401" fmla="*/ 48315 h 516178"/>
                  <a:gd name="connsiteX402" fmla="*/ 171986 w 663119"/>
                  <a:gd name="connsiteY402" fmla="*/ 54189 h 516178"/>
                  <a:gd name="connsiteX403" fmla="*/ 172983 w 663119"/>
                  <a:gd name="connsiteY403" fmla="*/ 57513 h 516178"/>
                  <a:gd name="connsiteX404" fmla="*/ 174977 w 663119"/>
                  <a:gd name="connsiteY404" fmla="*/ 60062 h 516178"/>
                  <a:gd name="connsiteX405" fmla="*/ 180851 w 663119"/>
                  <a:gd name="connsiteY405" fmla="*/ 64162 h 516178"/>
                  <a:gd name="connsiteX406" fmla="*/ 182180 w 663119"/>
                  <a:gd name="connsiteY406" fmla="*/ 64827 h 516178"/>
                  <a:gd name="connsiteX407" fmla="*/ 184508 w 663119"/>
                  <a:gd name="connsiteY407" fmla="*/ 65381 h 516178"/>
                  <a:gd name="connsiteX408" fmla="*/ 189827 w 663119"/>
                  <a:gd name="connsiteY408" fmla="*/ 70367 h 516178"/>
                  <a:gd name="connsiteX409" fmla="*/ 200908 w 663119"/>
                  <a:gd name="connsiteY409" fmla="*/ 75022 h 516178"/>
                  <a:gd name="connsiteX410" fmla="*/ 206449 w 663119"/>
                  <a:gd name="connsiteY410" fmla="*/ 78347 h 516178"/>
                  <a:gd name="connsiteX411" fmla="*/ 208222 w 663119"/>
                  <a:gd name="connsiteY411" fmla="*/ 82558 h 516178"/>
                  <a:gd name="connsiteX412" fmla="*/ 209995 w 663119"/>
                  <a:gd name="connsiteY412" fmla="*/ 81893 h 516178"/>
                  <a:gd name="connsiteX413" fmla="*/ 210771 w 663119"/>
                  <a:gd name="connsiteY413" fmla="*/ 82447 h 516178"/>
                  <a:gd name="connsiteX414" fmla="*/ 210882 w 663119"/>
                  <a:gd name="connsiteY414" fmla="*/ 82447 h 516178"/>
                  <a:gd name="connsiteX415" fmla="*/ 211657 w 663119"/>
                  <a:gd name="connsiteY415" fmla="*/ 83776 h 516178"/>
                  <a:gd name="connsiteX416" fmla="*/ 213874 w 663119"/>
                  <a:gd name="connsiteY416" fmla="*/ 86215 h 516178"/>
                  <a:gd name="connsiteX417" fmla="*/ 217420 w 663119"/>
                  <a:gd name="connsiteY417" fmla="*/ 91645 h 516178"/>
                  <a:gd name="connsiteX418" fmla="*/ 218085 w 663119"/>
                  <a:gd name="connsiteY418" fmla="*/ 93861 h 516178"/>
                  <a:gd name="connsiteX419" fmla="*/ 217752 w 663119"/>
                  <a:gd name="connsiteY419" fmla="*/ 94082 h 516178"/>
                  <a:gd name="connsiteX420" fmla="*/ 216866 w 663119"/>
                  <a:gd name="connsiteY420" fmla="*/ 94082 h 516178"/>
                  <a:gd name="connsiteX421" fmla="*/ 215868 w 663119"/>
                  <a:gd name="connsiteY421" fmla="*/ 95080 h 516178"/>
                  <a:gd name="connsiteX422" fmla="*/ 215647 w 663119"/>
                  <a:gd name="connsiteY422" fmla="*/ 96188 h 516178"/>
                  <a:gd name="connsiteX423" fmla="*/ 215647 w 663119"/>
                  <a:gd name="connsiteY423" fmla="*/ 98847 h 516178"/>
                  <a:gd name="connsiteX424" fmla="*/ 215314 w 663119"/>
                  <a:gd name="connsiteY424" fmla="*/ 99845 h 516178"/>
                  <a:gd name="connsiteX425" fmla="*/ 214649 w 663119"/>
                  <a:gd name="connsiteY425" fmla="*/ 100842 h 516178"/>
                  <a:gd name="connsiteX426" fmla="*/ 213098 w 663119"/>
                  <a:gd name="connsiteY426" fmla="*/ 102282 h 516178"/>
                  <a:gd name="connsiteX427" fmla="*/ 212433 w 663119"/>
                  <a:gd name="connsiteY427" fmla="*/ 103169 h 516178"/>
                  <a:gd name="connsiteX428" fmla="*/ 211325 w 663119"/>
                  <a:gd name="connsiteY428" fmla="*/ 107158 h 516178"/>
                  <a:gd name="connsiteX429" fmla="*/ 210771 w 663119"/>
                  <a:gd name="connsiteY429" fmla="*/ 112256 h 516178"/>
                  <a:gd name="connsiteX430" fmla="*/ 209773 w 663119"/>
                  <a:gd name="connsiteY430" fmla="*/ 117021 h 516178"/>
                  <a:gd name="connsiteX431" fmla="*/ 209109 w 663119"/>
                  <a:gd name="connsiteY431" fmla="*/ 117908 h 516178"/>
                  <a:gd name="connsiteX432" fmla="*/ 207557 w 663119"/>
                  <a:gd name="connsiteY432" fmla="*/ 120124 h 516178"/>
                  <a:gd name="connsiteX433" fmla="*/ 205341 w 663119"/>
                  <a:gd name="connsiteY433" fmla="*/ 120456 h 516178"/>
                  <a:gd name="connsiteX434" fmla="*/ 203236 w 663119"/>
                  <a:gd name="connsiteY434" fmla="*/ 119902 h 516178"/>
                  <a:gd name="connsiteX435" fmla="*/ 201019 w 663119"/>
                  <a:gd name="connsiteY435" fmla="*/ 119680 h 516178"/>
                  <a:gd name="connsiteX436" fmla="*/ 198581 w 663119"/>
                  <a:gd name="connsiteY436" fmla="*/ 121232 h 516178"/>
                  <a:gd name="connsiteX437" fmla="*/ 197251 w 663119"/>
                  <a:gd name="connsiteY437" fmla="*/ 123670 h 516178"/>
                  <a:gd name="connsiteX438" fmla="*/ 196586 w 663119"/>
                  <a:gd name="connsiteY438" fmla="*/ 125997 h 516178"/>
                  <a:gd name="connsiteX439" fmla="*/ 195589 w 663119"/>
                  <a:gd name="connsiteY439" fmla="*/ 127549 h 516178"/>
                  <a:gd name="connsiteX440" fmla="*/ 193151 w 663119"/>
                  <a:gd name="connsiteY440" fmla="*/ 127549 h 516178"/>
                  <a:gd name="connsiteX441" fmla="*/ 191156 w 663119"/>
                  <a:gd name="connsiteY441" fmla="*/ 126441 h 516178"/>
                  <a:gd name="connsiteX442" fmla="*/ 187943 w 663119"/>
                  <a:gd name="connsiteY442" fmla="*/ 122119 h 516178"/>
                  <a:gd name="connsiteX443" fmla="*/ 186059 w 663119"/>
                  <a:gd name="connsiteY443" fmla="*/ 120456 h 516178"/>
                  <a:gd name="connsiteX444" fmla="*/ 179299 w 663119"/>
                  <a:gd name="connsiteY444" fmla="*/ 118240 h 516178"/>
                  <a:gd name="connsiteX445" fmla="*/ 176972 w 663119"/>
                  <a:gd name="connsiteY445" fmla="*/ 116799 h 516178"/>
                  <a:gd name="connsiteX446" fmla="*/ 170323 w 663119"/>
                  <a:gd name="connsiteY446" fmla="*/ 110704 h 516178"/>
                  <a:gd name="connsiteX447" fmla="*/ 166999 w 663119"/>
                  <a:gd name="connsiteY447" fmla="*/ 106604 h 516178"/>
                  <a:gd name="connsiteX448" fmla="*/ 165225 w 663119"/>
                  <a:gd name="connsiteY448" fmla="*/ 104832 h 516178"/>
                  <a:gd name="connsiteX449" fmla="*/ 163231 w 663119"/>
                  <a:gd name="connsiteY449" fmla="*/ 104167 h 516178"/>
                  <a:gd name="connsiteX450" fmla="*/ 154698 w 663119"/>
                  <a:gd name="connsiteY450" fmla="*/ 104167 h 516178"/>
                  <a:gd name="connsiteX451" fmla="*/ 152149 w 663119"/>
                  <a:gd name="connsiteY451" fmla="*/ 104832 h 516178"/>
                  <a:gd name="connsiteX452" fmla="*/ 149268 w 663119"/>
                  <a:gd name="connsiteY452" fmla="*/ 106715 h 516178"/>
                  <a:gd name="connsiteX453" fmla="*/ 146276 w 663119"/>
                  <a:gd name="connsiteY453" fmla="*/ 108599 h 516178"/>
                  <a:gd name="connsiteX454" fmla="*/ 144060 w 663119"/>
                  <a:gd name="connsiteY454" fmla="*/ 109375 h 516178"/>
                  <a:gd name="connsiteX455" fmla="*/ 141290 w 663119"/>
                  <a:gd name="connsiteY455" fmla="*/ 109597 h 516178"/>
                  <a:gd name="connsiteX456" fmla="*/ 135860 w 663119"/>
                  <a:gd name="connsiteY456" fmla="*/ 108932 h 516178"/>
                  <a:gd name="connsiteX457" fmla="*/ 119016 w 663119"/>
                  <a:gd name="connsiteY457" fmla="*/ 102837 h 516178"/>
                  <a:gd name="connsiteX458" fmla="*/ 113253 w 663119"/>
                  <a:gd name="connsiteY458" fmla="*/ 99291 h 516178"/>
                  <a:gd name="connsiteX459" fmla="*/ 111037 w 663119"/>
                  <a:gd name="connsiteY459" fmla="*/ 97961 h 516178"/>
                  <a:gd name="connsiteX460" fmla="*/ 106382 w 663119"/>
                  <a:gd name="connsiteY460" fmla="*/ 93971 h 516178"/>
                  <a:gd name="connsiteX461" fmla="*/ 103723 w 663119"/>
                  <a:gd name="connsiteY461" fmla="*/ 89650 h 516178"/>
                  <a:gd name="connsiteX462" fmla="*/ 106272 w 663119"/>
                  <a:gd name="connsiteY462" fmla="*/ 86547 h 516178"/>
                  <a:gd name="connsiteX463" fmla="*/ 108821 w 663119"/>
                  <a:gd name="connsiteY463" fmla="*/ 85660 h 516178"/>
                  <a:gd name="connsiteX464" fmla="*/ 110483 w 663119"/>
                  <a:gd name="connsiteY464" fmla="*/ 84774 h 516178"/>
                  <a:gd name="connsiteX465" fmla="*/ 110483 w 663119"/>
                  <a:gd name="connsiteY465" fmla="*/ 83887 h 516178"/>
                  <a:gd name="connsiteX466" fmla="*/ 107712 w 663119"/>
                  <a:gd name="connsiteY466" fmla="*/ 82779 h 516178"/>
                  <a:gd name="connsiteX467" fmla="*/ 100288 w 663119"/>
                  <a:gd name="connsiteY467" fmla="*/ 81228 h 516178"/>
                  <a:gd name="connsiteX468" fmla="*/ 83998 w 663119"/>
                  <a:gd name="connsiteY468" fmla="*/ 74911 h 516178"/>
                  <a:gd name="connsiteX469" fmla="*/ 80341 w 663119"/>
                  <a:gd name="connsiteY469" fmla="*/ 71476 h 516178"/>
                  <a:gd name="connsiteX470" fmla="*/ 78679 w 663119"/>
                  <a:gd name="connsiteY470" fmla="*/ 69592 h 516178"/>
                  <a:gd name="connsiteX471" fmla="*/ 77017 w 663119"/>
                  <a:gd name="connsiteY471" fmla="*/ 69260 h 516178"/>
                  <a:gd name="connsiteX472" fmla="*/ 73249 w 663119"/>
                  <a:gd name="connsiteY472" fmla="*/ 70367 h 516178"/>
                  <a:gd name="connsiteX473" fmla="*/ 70922 w 663119"/>
                  <a:gd name="connsiteY473" fmla="*/ 70589 h 516178"/>
                  <a:gd name="connsiteX474" fmla="*/ 69149 w 663119"/>
                  <a:gd name="connsiteY474" fmla="*/ 70257 h 516178"/>
                  <a:gd name="connsiteX475" fmla="*/ 63719 w 663119"/>
                  <a:gd name="connsiteY475" fmla="*/ 67376 h 516178"/>
                  <a:gd name="connsiteX476" fmla="*/ 61613 w 663119"/>
                  <a:gd name="connsiteY476" fmla="*/ 66267 h 516178"/>
                  <a:gd name="connsiteX477" fmla="*/ 57956 w 663119"/>
                  <a:gd name="connsiteY477" fmla="*/ 66046 h 516178"/>
                  <a:gd name="connsiteX478" fmla="*/ 54300 w 663119"/>
                  <a:gd name="connsiteY478" fmla="*/ 67265 h 516178"/>
                  <a:gd name="connsiteX479" fmla="*/ 37123 w 663119"/>
                  <a:gd name="connsiteY479" fmla="*/ 81449 h 516178"/>
                  <a:gd name="connsiteX480" fmla="*/ 26263 w 663119"/>
                  <a:gd name="connsiteY480" fmla="*/ 90426 h 516178"/>
                  <a:gd name="connsiteX481" fmla="*/ 30474 w 663119"/>
                  <a:gd name="connsiteY481" fmla="*/ 99291 h 516178"/>
                  <a:gd name="connsiteX482" fmla="*/ 29366 w 663119"/>
                  <a:gd name="connsiteY482" fmla="*/ 102504 h 516178"/>
                  <a:gd name="connsiteX483" fmla="*/ 30031 w 663119"/>
                  <a:gd name="connsiteY483" fmla="*/ 104388 h 516178"/>
                  <a:gd name="connsiteX484" fmla="*/ 32026 w 663119"/>
                  <a:gd name="connsiteY484" fmla="*/ 105275 h 516178"/>
                  <a:gd name="connsiteX485" fmla="*/ 39450 w 663119"/>
                  <a:gd name="connsiteY485" fmla="*/ 105275 h 516178"/>
                  <a:gd name="connsiteX486" fmla="*/ 41445 w 663119"/>
                  <a:gd name="connsiteY486" fmla="*/ 105939 h 516178"/>
                  <a:gd name="connsiteX487" fmla="*/ 47429 w 663119"/>
                  <a:gd name="connsiteY487" fmla="*/ 110594 h 516178"/>
                  <a:gd name="connsiteX488" fmla="*/ 48869 w 663119"/>
                  <a:gd name="connsiteY488" fmla="*/ 112699 h 516178"/>
                  <a:gd name="connsiteX489" fmla="*/ 48869 w 663119"/>
                  <a:gd name="connsiteY489" fmla="*/ 115137 h 516178"/>
                  <a:gd name="connsiteX490" fmla="*/ 45102 w 663119"/>
                  <a:gd name="connsiteY490" fmla="*/ 118019 h 516178"/>
                  <a:gd name="connsiteX491" fmla="*/ 33909 w 663119"/>
                  <a:gd name="connsiteY491" fmla="*/ 117575 h 516178"/>
                  <a:gd name="connsiteX492" fmla="*/ 32691 w 663119"/>
                  <a:gd name="connsiteY492" fmla="*/ 122340 h 516178"/>
                  <a:gd name="connsiteX493" fmla="*/ 34131 w 663119"/>
                  <a:gd name="connsiteY493" fmla="*/ 124889 h 516178"/>
                  <a:gd name="connsiteX494" fmla="*/ 36569 w 663119"/>
                  <a:gd name="connsiteY494" fmla="*/ 126551 h 516178"/>
                  <a:gd name="connsiteX495" fmla="*/ 38785 w 663119"/>
                  <a:gd name="connsiteY495" fmla="*/ 126773 h 516178"/>
                  <a:gd name="connsiteX496" fmla="*/ 39450 w 663119"/>
                  <a:gd name="connsiteY496" fmla="*/ 125000 h 516178"/>
                  <a:gd name="connsiteX497" fmla="*/ 39783 w 663119"/>
                  <a:gd name="connsiteY497" fmla="*/ 122230 h 516178"/>
                  <a:gd name="connsiteX498" fmla="*/ 41667 w 663119"/>
                  <a:gd name="connsiteY498" fmla="*/ 123227 h 516178"/>
                  <a:gd name="connsiteX499" fmla="*/ 45324 w 663119"/>
                  <a:gd name="connsiteY499" fmla="*/ 127106 h 516178"/>
                  <a:gd name="connsiteX500" fmla="*/ 47650 w 663119"/>
                  <a:gd name="connsiteY500" fmla="*/ 128546 h 516178"/>
                  <a:gd name="connsiteX501" fmla="*/ 49424 w 663119"/>
                  <a:gd name="connsiteY501" fmla="*/ 130430 h 516178"/>
                  <a:gd name="connsiteX502" fmla="*/ 51308 w 663119"/>
                  <a:gd name="connsiteY502" fmla="*/ 131981 h 516178"/>
                  <a:gd name="connsiteX503" fmla="*/ 56626 w 663119"/>
                  <a:gd name="connsiteY503" fmla="*/ 132646 h 516178"/>
                  <a:gd name="connsiteX504" fmla="*/ 61613 w 663119"/>
                  <a:gd name="connsiteY504" fmla="*/ 134641 h 516178"/>
                  <a:gd name="connsiteX505" fmla="*/ 64162 w 663119"/>
                  <a:gd name="connsiteY505" fmla="*/ 135084 h 516178"/>
                  <a:gd name="connsiteX506" fmla="*/ 69481 w 663119"/>
                  <a:gd name="connsiteY506" fmla="*/ 132425 h 516178"/>
                  <a:gd name="connsiteX507" fmla="*/ 70589 w 663119"/>
                  <a:gd name="connsiteY507" fmla="*/ 131871 h 516178"/>
                  <a:gd name="connsiteX508" fmla="*/ 73692 w 663119"/>
                  <a:gd name="connsiteY508" fmla="*/ 131538 h 516178"/>
                  <a:gd name="connsiteX509" fmla="*/ 74357 w 663119"/>
                  <a:gd name="connsiteY509" fmla="*/ 135084 h 516178"/>
                  <a:gd name="connsiteX510" fmla="*/ 73360 w 663119"/>
                  <a:gd name="connsiteY510" fmla="*/ 139960 h 516178"/>
                  <a:gd name="connsiteX511" fmla="*/ 74800 w 663119"/>
                  <a:gd name="connsiteY511" fmla="*/ 141511 h 516178"/>
                  <a:gd name="connsiteX512" fmla="*/ 76352 w 663119"/>
                  <a:gd name="connsiteY512" fmla="*/ 141954 h 516178"/>
                  <a:gd name="connsiteX513" fmla="*/ 77460 w 663119"/>
                  <a:gd name="connsiteY513" fmla="*/ 142287 h 516178"/>
                  <a:gd name="connsiteX514" fmla="*/ 80452 w 663119"/>
                  <a:gd name="connsiteY514" fmla="*/ 144725 h 516178"/>
                  <a:gd name="connsiteX515" fmla="*/ 85328 w 663119"/>
                  <a:gd name="connsiteY515" fmla="*/ 150930 h 516178"/>
                  <a:gd name="connsiteX516" fmla="*/ 87101 w 663119"/>
                  <a:gd name="connsiteY516" fmla="*/ 152814 h 516178"/>
                  <a:gd name="connsiteX517" fmla="*/ 89428 w 663119"/>
                  <a:gd name="connsiteY517" fmla="*/ 153590 h 516178"/>
                  <a:gd name="connsiteX518" fmla="*/ 92088 w 663119"/>
                  <a:gd name="connsiteY518" fmla="*/ 153812 h 516178"/>
                  <a:gd name="connsiteX519" fmla="*/ 94082 w 663119"/>
                  <a:gd name="connsiteY519" fmla="*/ 154809 h 516178"/>
                  <a:gd name="connsiteX520" fmla="*/ 94304 w 663119"/>
                  <a:gd name="connsiteY520" fmla="*/ 158134 h 516178"/>
                  <a:gd name="connsiteX521" fmla="*/ 92198 w 663119"/>
                  <a:gd name="connsiteY521" fmla="*/ 164228 h 516178"/>
                  <a:gd name="connsiteX522" fmla="*/ 89206 w 663119"/>
                  <a:gd name="connsiteY522" fmla="*/ 167664 h 516178"/>
                  <a:gd name="connsiteX523" fmla="*/ 80452 w 663119"/>
                  <a:gd name="connsiteY523" fmla="*/ 171875 h 516178"/>
                  <a:gd name="connsiteX524" fmla="*/ 75908 w 663119"/>
                  <a:gd name="connsiteY524" fmla="*/ 174091 h 516178"/>
                  <a:gd name="connsiteX525" fmla="*/ 71476 w 663119"/>
                  <a:gd name="connsiteY525" fmla="*/ 177748 h 516178"/>
                  <a:gd name="connsiteX526" fmla="*/ 68595 w 663119"/>
                  <a:gd name="connsiteY526" fmla="*/ 182734 h 516178"/>
                  <a:gd name="connsiteX527" fmla="*/ 68595 w 663119"/>
                  <a:gd name="connsiteY527" fmla="*/ 186281 h 516178"/>
                  <a:gd name="connsiteX528" fmla="*/ 68595 w 663119"/>
                  <a:gd name="connsiteY528" fmla="*/ 189051 h 516178"/>
                  <a:gd name="connsiteX529" fmla="*/ 70257 w 663119"/>
                  <a:gd name="connsiteY529" fmla="*/ 192486 h 516178"/>
                  <a:gd name="connsiteX530" fmla="*/ 72473 w 663119"/>
                  <a:gd name="connsiteY530" fmla="*/ 194592 h 516178"/>
                  <a:gd name="connsiteX531" fmla="*/ 74800 w 663119"/>
                  <a:gd name="connsiteY531" fmla="*/ 196365 h 516178"/>
                  <a:gd name="connsiteX532" fmla="*/ 76795 w 663119"/>
                  <a:gd name="connsiteY532" fmla="*/ 198803 h 516178"/>
                  <a:gd name="connsiteX533" fmla="*/ 77238 w 663119"/>
                  <a:gd name="connsiteY533" fmla="*/ 200243 h 516178"/>
                  <a:gd name="connsiteX534" fmla="*/ 77460 w 663119"/>
                  <a:gd name="connsiteY534" fmla="*/ 203568 h 516178"/>
                  <a:gd name="connsiteX535" fmla="*/ 78014 w 663119"/>
                  <a:gd name="connsiteY535" fmla="*/ 205119 h 516178"/>
                  <a:gd name="connsiteX536" fmla="*/ 79011 w 663119"/>
                  <a:gd name="connsiteY536" fmla="*/ 206338 h 516178"/>
                  <a:gd name="connsiteX537" fmla="*/ 81339 w 663119"/>
                  <a:gd name="connsiteY537" fmla="*/ 207890 h 516178"/>
                  <a:gd name="connsiteX538" fmla="*/ 82336 w 663119"/>
                  <a:gd name="connsiteY538" fmla="*/ 209662 h 516178"/>
                  <a:gd name="connsiteX539" fmla="*/ 85993 w 663119"/>
                  <a:gd name="connsiteY539" fmla="*/ 217420 h 516178"/>
                  <a:gd name="connsiteX540" fmla="*/ 92752 w 663119"/>
                  <a:gd name="connsiteY540" fmla="*/ 223736 h 516178"/>
                  <a:gd name="connsiteX541" fmla="*/ 119127 w 663119"/>
                  <a:gd name="connsiteY541" fmla="*/ 238696 h 516178"/>
                  <a:gd name="connsiteX542" fmla="*/ 119127 w 663119"/>
                  <a:gd name="connsiteY542" fmla="*/ 238696 h 516178"/>
                  <a:gd name="connsiteX543" fmla="*/ 124002 w 663119"/>
                  <a:gd name="connsiteY543" fmla="*/ 244127 h 516178"/>
                  <a:gd name="connsiteX544" fmla="*/ 126330 w 663119"/>
                  <a:gd name="connsiteY544" fmla="*/ 244127 h 516178"/>
                  <a:gd name="connsiteX545" fmla="*/ 127105 w 663119"/>
                  <a:gd name="connsiteY545" fmla="*/ 244127 h 516178"/>
                  <a:gd name="connsiteX546" fmla="*/ 128767 w 663119"/>
                  <a:gd name="connsiteY546" fmla="*/ 243683 h 516178"/>
                  <a:gd name="connsiteX547" fmla="*/ 131206 w 663119"/>
                  <a:gd name="connsiteY547" fmla="*/ 243683 h 516178"/>
                  <a:gd name="connsiteX548" fmla="*/ 132868 w 663119"/>
                  <a:gd name="connsiteY548" fmla="*/ 244348 h 516178"/>
                  <a:gd name="connsiteX549" fmla="*/ 134530 w 663119"/>
                  <a:gd name="connsiteY549" fmla="*/ 245899 h 516178"/>
                  <a:gd name="connsiteX550" fmla="*/ 137411 w 663119"/>
                  <a:gd name="connsiteY550" fmla="*/ 249778 h 516178"/>
                  <a:gd name="connsiteX551" fmla="*/ 137632 w 663119"/>
                  <a:gd name="connsiteY551" fmla="*/ 250664 h 516178"/>
                  <a:gd name="connsiteX552" fmla="*/ 137632 w 663119"/>
                  <a:gd name="connsiteY552" fmla="*/ 251551 h 516178"/>
                  <a:gd name="connsiteX553" fmla="*/ 137632 w 663119"/>
                  <a:gd name="connsiteY553" fmla="*/ 252438 h 516178"/>
                  <a:gd name="connsiteX554" fmla="*/ 135527 w 663119"/>
                  <a:gd name="connsiteY554" fmla="*/ 261968 h 516178"/>
                  <a:gd name="connsiteX555" fmla="*/ 134197 w 663119"/>
                  <a:gd name="connsiteY555" fmla="*/ 265625 h 516178"/>
                  <a:gd name="connsiteX556" fmla="*/ 131981 w 663119"/>
                  <a:gd name="connsiteY556" fmla="*/ 268505 h 516178"/>
                  <a:gd name="connsiteX557" fmla="*/ 129432 w 663119"/>
                  <a:gd name="connsiteY557" fmla="*/ 270722 h 516178"/>
                  <a:gd name="connsiteX558" fmla="*/ 128989 w 663119"/>
                  <a:gd name="connsiteY558" fmla="*/ 271830 h 516178"/>
                  <a:gd name="connsiteX559" fmla="*/ 127660 w 663119"/>
                  <a:gd name="connsiteY559" fmla="*/ 278590 h 516178"/>
                  <a:gd name="connsiteX560" fmla="*/ 126884 w 663119"/>
                  <a:gd name="connsiteY560" fmla="*/ 280142 h 516178"/>
                  <a:gd name="connsiteX561" fmla="*/ 125332 w 663119"/>
                  <a:gd name="connsiteY561" fmla="*/ 281471 h 516178"/>
                  <a:gd name="connsiteX562" fmla="*/ 117464 w 663119"/>
                  <a:gd name="connsiteY562" fmla="*/ 282247 h 516178"/>
                  <a:gd name="connsiteX563" fmla="*/ 98847 w 663119"/>
                  <a:gd name="connsiteY563" fmla="*/ 279144 h 516178"/>
                  <a:gd name="connsiteX564" fmla="*/ 91645 w 663119"/>
                  <a:gd name="connsiteY564" fmla="*/ 283798 h 516178"/>
                  <a:gd name="connsiteX565" fmla="*/ 91645 w 663119"/>
                  <a:gd name="connsiteY565" fmla="*/ 285239 h 516178"/>
                  <a:gd name="connsiteX566" fmla="*/ 91977 w 663119"/>
                  <a:gd name="connsiteY566" fmla="*/ 287233 h 516178"/>
                  <a:gd name="connsiteX567" fmla="*/ 95523 w 663119"/>
                  <a:gd name="connsiteY567" fmla="*/ 288896 h 516178"/>
                  <a:gd name="connsiteX568" fmla="*/ 107380 w 663119"/>
                  <a:gd name="connsiteY568" fmla="*/ 290115 h 516178"/>
                  <a:gd name="connsiteX569" fmla="*/ 110483 w 663119"/>
                  <a:gd name="connsiteY569" fmla="*/ 291666 h 516178"/>
                  <a:gd name="connsiteX570" fmla="*/ 112921 w 663119"/>
                  <a:gd name="connsiteY570" fmla="*/ 294437 h 516178"/>
                  <a:gd name="connsiteX571" fmla="*/ 118019 w 663119"/>
                  <a:gd name="connsiteY571" fmla="*/ 304853 h 516178"/>
                  <a:gd name="connsiteX572" fmla="*/ 118905 w 663119"/>
                  <a:gd name="connsiteY572" fmla="*/ 306626 h 516178"/>
                  <a:gd name="connsiteX573" fmla="*/ 124002 w 663119"/>
                  <a:gd name="connsiteY573" fmla="*/ 311724 h 516178"/>
                  <a:gd name="connsiteX574" fmla="*/ 126440 w 663119"/>
                  <a:gd name="connsiteY574" fmla="*/ 312942 h 516178"/>
                  <a:gd name="connsiteX575" fmla="*/ 130208 w 663119"/>
                  <a:gd name="connsiteY575" fmla="*/ 314827 h 516178"/>
                  <a:gd name="connsiteX576" fmla="*/ 137411 w 663119"/>
                  <a:gd name="connsiteY576" fmla="*/ 316932 h 516178"/>
                  <a:gd name="connsiteX577" fmla="*/ 140514 w 663119"/>
                  <a:gd name="connsiteY577" fmla="*/ 319924 h 516178"/>
                  <a:gd name="connsiteX578" fmla="*/ 144836 w 663119"/>
                  <a:gd name="connsiteY578" fmla="*/ 328789 h 516178"/>
                  <a:gd name="connsiteX579" fmla="*/ 148382 w 663119"/>
                  <a:gd name="connsiteY579" fmla="*/ 331670 h 516178"/>
                  <a:gd name="connsiteX580" fmla="*/ 152704 w 663119"/>
                  <a:gd name="connsiteY580" fmla="*/ 332889 h 516178"/>
                  <a:gd name="connsiteX581" fmla="*/ 154698 w 663119"/>
                  <a:gd name="connsiteY581" fmla="*/ 333998 h 516178"/>
                  <a:gd name="connsiteX582" fmla="*/ 156360 w 663119"/>
                  <a:gd name="connsiteY582" fmla="*/ 335992 h 516178"/>
                  <a:gd name="connsiteX583" fmla="*/ 159020 w 663119"/>
                  <a:gd name="connsiteY583" fmla="*/ 340979 h 516178"/>
                  <a:gd name="connsiteX584" fmla="*/ 160682 w 663119"/>
                  <a:gd name="connsiteY584" fmla="*/ 342531 h 516178"/>
                  <a:gd name="connsiteX585" fmla="*/ 163231 w 663119"/>
                  <a:gd name="connsiteY585" fmla="*/ 343306 h 516178"/>
                  <a:gd name="connsiteX586" fmla="*/ 167221 w 663119"/>
                  <a:gd name="connsiteY586" fmla="*/ 342531 h 516178"/>
                  <a:gd name="connsiteX587" fmla="*/ 174977 w 663119"/>
                  <a:gd name="connsiteY587" fmla="*/ 338541 h 516178"/>
                  <a:gd name="connsiteX588" fmla="*/ 178856 w 663119"/>
                  <a:gd name="connsiteY588" fmla="*/ 338874 h 516178"/>
                  <a:gd name="connsiteX589" fmla="*/ 180408 w 663119"/>
                  <a:gd name="connsiteY589" fmla="*/ 340203 h 516178"/>
                  <a:gd name="connsiteX590" fmla="*/ 183067 w 663119"/>
                  <a:gd name="connsiteY590" fmla="*/ 343860 h 516178"/>
                  <a:gd name="connsiteX591" fmla="*/ 184729 w 663119"/>
                  <a:gd name="connsiteY591" fmla="*/ 345079 h 516178"/>
                  <a:gd name="connsiteX592" fmla="*/ 186945 w 663119"/>
                  <a:gd name="connsiteY592" fmla="*/ 345411 h 516178"/>
                  <a:gd name="connsiteX593" fmla="*/ 194149 w 663119"/>
                  <a:gd name="connsiteY593" fmla="*/ 344746 h 516178"/>
                  <a:gd name="connsiteX594" fmla="*/ 195921 w 663119"/>
                  <a:gd name="connsiteY594" fmla="*/ 345190 h 516178"/>
                  <a:gd name="connsiteX595" fmla="*/ 197805 w 663119"/>
                  <a:gd name="connsiteY595" fmla="*/ 346409 h 516178"/>
                  <a:gd name="connsiteX596" fmla="*/ 199246 w 663119"/>
                  <a:gd name="connsiteY596" fmla="*/ 348293 h 516178"/>
                  <a:gd name="connsiteX597" fmla="*/ 199579 w 663119"/>
                  <a:gd name="connsiteY597" fmla="*/ 350731 h 516178"/>
                  <a:gd name="connsiteX598" fmla="*/ 198581 w 663119"/>
                  <a:gd name="connsiteY598" fmla="*/ 352615 h 516178"/>
                  <a:gd name="connsiteX599" fmla="*/ 196919 w 663119"/>
                  <a:gd name="connsiteY599" fmla="*/ 353612 h 516178"/>
                  <a:gd name="connsiteX600" fmla="*/ 195589 w 663119"/>
                  <a:gd name="connsiteY600" fmla="*/ 354831 h 516178"/>
                  <a:gd name="connsiteX601" fmla="*/ 195589 w 663119"/>
                  <a:gd name="connsiteY601" fmla="*/ 357269 h 516178"/>
                  <a:gd name="connsiteX602" fmla="*/ 196364 w 663119"/>
                  <a:gd name="connsiteY602" fmla="*/ 358820 h 516178"/>
                  <a:gd name="connsiteX603" fmla="*/ 196364 w 663119"/>
                  <a:gd name="connsiteY603" fmla="*/ 360150 h 516178"/>
                  <a:gd name="connsiteX604" fmla="*/ 195589 w 663119"/>
                  <a:gd name="connsiteY604" fmla="*/ 361258 h 516178"/>
                  <a:gd name="connsiteX605" fmla="*/ 194260 w 663119"/>
                  <a:gd name="connsiteY605" fmla="*/ 361923 h 516178"/>
                  <a:gd name="connsiteX606" fmla="*/ 194260 w 663119"/>
                  <a:gd name="connsiteY606" fmla="*/ 361923 h 516178"/>
                  <a:gd name="connsiteX607" fmla="*/ 185949 w 663119"/>
                  <a:gd name="connsiteY607" fmla="*/ 363474 h 516178"/>
                  <a:gd name="connsiteX608" fmla="*/ 182402 w 663119"/>
                  <a:gd name="connsiteY608" fmla="*/ 365691 h 516178"/>
                  <a:gd name="connsiteX609" fmla="*/ 180962 w 663119"/>
                  <a:gd name="connsiteY609" fmla="*/ 369459 h 516178"/>
                  <a:gd name="connsiteX610" fmla="*/ 182513 w 663119"/>
                  <a:gd name="connsiteY610" fmla="*/ 374002 h 516178"/>
                  <a:gd name="connsiteX611" fmla="*/ 186281 w 663119"/>
                  <a:gd name="connsiteY611" fmla="*/ 376883 h 516178"/>
                  <a:gd name="connsiteX612" fmla="*/ 194481 w 663119"/>
                  <a:gd name="connsiteY612" fmla="*/ 380540 h 516178"/>
                  <a:gd name="connsiteX613" fmla="*/ 196254 w 663119"/>
                  <a:gd name="connsiteY613" fmla="*/ 381981 h 516178"/>
                  <a:gd name="connsiteX614" fmla="*/ 197140 w 663119"/>
                  <a:gd name="connsiteY614" fmla="*/ 384086 h 516178"/>
                  <a:gd name="connsiteX615" fmla="*/ 197695 w 663119"/>
                  <a:gd name="connsiteY615" fmla="*/ 386413 h 516178"/>
                  <a:gd name="connsiteX616" fmla="*/ 198803 w 663119"/>
                  <a:gd name="connsiteY616" fmla="*/ 388519 h 516178"/>
                  <a:gd name="connsiteX617" fmla="*/ 201573 w 663119"/>
                  <a:gd name="connsiteY617" fmla="*/ 391400 h 516178"/>
                  <a:gd name="connsiteX618" fmla="*/ 206449 w 663119"/>
                  <a:gd name="connsiteY618" fmla="*/ 394835 h 516178"/>
                  <a:gd name="connsiteX619" fmla="*/ 207225 w 663119"/>
                  <a:gd name="connsiteY619" fmla="*/ 395500 h 516178"/>
                  <a:gd name="connsiteX620" fmla="*/ 208001 w 663119"/>
                  <a:gd name="connsiteY620" fmla="*/ 396387 h 516178"/>
                  <a:gd name="connsiteX621" fmla="*/ 208001 w 663119"/>
                  <a:gd name="connsiteY621" fmla="*/ 396719 h 516178"/>
                  <a:gd name="connsiteX622" fmla="*/ 208555 w 663119"/>
                  <a:gd name="connsiteY622" fmla="*/ 397717 h 516178"/>
                  <a:gd name="connsiteX623" fmla="*/ 207557 w 663119"/>
                  <a:gd name="connsiteY623" fmla="*/ 398160 h 516178"/>
                  <a:gd name="connsiteX624" fmla="*/ 205119 w 663119"/>
                  <a:gd name="connsiteY624" fmla="*/ 398160 h 516178"/>
                  <a:gd name="connsiteX625" fmla="*/ 199911 w 663119"/>
                  <a:gd name="connsiteY625" fmla="*/ 402038 h 516178"/>
                  <a:gd name="connsiteX626" fmla="*/ 198470 w 663119"/>
                  <a:gd name="connsiteY626" fmla="*/ 402260 h 516178"/>
                  <a:gd name="connsiteX627" fmla="*/ 191600 w 663119"/>
                  <a:gd name="connsiteY627" fmla="*/ 398713 h 516178"/>
                  <a:gd name="connsiteX628" fmla="*/ 187610 w 663119"/>
                  <a:gd name="connsiteY628" fmla="*/ 398160 h 516178"/>
                  <a:gd name="connsiteX629" fmla="*/ 184951 w 663119"/>
                  <a:gd name="connsiteY629" fmla="*/ 400598 h 516178"/>
                  <a:gd name="connsiteX630" fmla="*/ 184951 w 663119"/>
                  <a:gd name="connsiteY630" fmla="*/ 405030 h 516178"/>
                  <a:gd name="connsiteX631" fmla="*/ 187943 w 663119"/>
                  <a:gd name="connsiteY631" fmla="*/ 407911 h 516178"/>
                  <a:gd name="connsiteX632" fmla="*/ 191710 w 663119"/>
                  <a:gd name="connsiteY632" fmla="*/ 410017 h 516178"/>
                  <a:gd name="connsiteX633" fmla="*/ 194481 w 663119"/>
                  <a:gd name="connsiteY633" fmla="*/ 412233 h 516178"/>
                  <a:gd name="connsiteX634" fmla="*/ 195921 w 663119"/>
                  <a:gd name="connsiteY634" fmla="*/ 416998 h 516178"/>
                  <a:gd name="connsiteX635" fmla="*/ 196586 w 663119"/>
                  <a:gd name="connsiteY635" fmla="*/ 421098 h 516178"/>
                  <a:gd name="connsiteX636" fmla="*/ 196254 w 663119"/>
                  <a:gd name="connsiteY636" fmla="*/ 425199 h 516178"/>
                  <a:gd name="connsiteX637" fmla="*/ 194814 w 663119"/>
                  <a:gd name="connsiteY637" fmla="*/ 429853 h 516178"/>
                  <a:gd name="connsiteX638" fmla="*/ 194814 w 663119"/>
                  <a:gd name="connsiteY638" fmla="*/ 430296 h 516178"/>
                  <a:gd name="connsiteX639" fmla="*/ 194592 w 663119"/>
                  <a:gd name="connsiteY639" fmla="*/ 430739 h 516178"/>
                  <a:gd name="connsiteX640" fmla="*/ 194149 w 663119"/>
                  <a:gd name="connsiteY640" fmla="*/ 432513 h 516178"/>
                  <a:gd name="connsiteX641" fmla="*/ 193927 w 663119"/>
                  <a:gd name="connsiteY641" fmla="*/ 434285 h 516178"/>
                  <a:gd name="connsiteX642" fmla="*/ 193927 w 663119"/>
                  <a:gd name="connsiteY642" fmla="*/ 436058 h 516178"/>
                  <a:gd name="connsiteX643" fmla="*/ 194481 w 663119"/>
                  <a:gd name="connsiteY643" fmla="*/ 437721 h 516178"/>
                  <a:gd name="connsiteX644" fmla="*/ 198470 w 663119"/>
                  <a:gd name="connsiteY644" fmla="*/ 446032 h 516178"/>
                  <a:gd name="connsiteX645" fmla="*/ 200465 w 663119"/>
                  <a:gd name="connsiteY645" fmla="*/ 446032 h 516178"/>
                  <a:gd name="connsiteX646" fmla="*/ 202903 w 663119"/>
                  <a:gd name="connsiteY646" fmla="*/ 444924 h 516178"/>
                  <a:gd name="connsiteX647" fmla="*/ 204676 w 663119"/>
                  <a:gd name="connsiteY647" fmla="*/ 443815 h 516178"/>
                  <a:gd name="connsiteX648" fmla="*/ 206449 w 663119"/>
                  <a:gd name="connsiteY648" fmla="*/ 442375 h 516178"/>
                  <a:gd name="connsiteX649" fmla="*/ 208001 w 663119"/>
                  <a:gd name="connsiteY649" fmla="*/ 440602 h 516178"/>
                  <a:gd name="connsiteX650" fmla="*/ 209330 w 663119"/>
                  <a:gd name="connsiteY650" fmla="*/ 438496 h 516178"/>
                  <a:gd name="connsiteX651" fmla="*/ 212544 w 663119"/>
                  <a:gd name="connsiteY651" fmla="*/ 431848 h 516178"/>
                  <a:gd name="connsiteX652" fmla="*/ 214095 w 663119"/>
                  <a:gd name="connsiteY652" fmla="*/ 429853 h 516178"/>
                  <a:gd name="connsiteX653" fmla="*/ 216201 w 663119"/>
                  <a:gd name="connsiteY653" fmla="*/ 428080 h 516178"/>
                  <a:gd name="connsiteX654" fmla="*/ 222739 w 663119"/>
                  <a:gd name="connsiteY654" fmla="*/ 424755 h 516178"/>
                  <a:gd name="connsiteX655" fmla="*/ 224623 w 663119"/>
                  <a:gd name="connsiteY655" fmla="*/ 422982 h 516178"/>
                  <a:gd name="connsiteX656" fmla="*/ 226507 w 663119"/>
                  <a:gd name="connsiteY656" fmla="*/ 418550 h 516178"/>
                  <a:gd name="connsiteX657" fmla="*/ 227836 w 663119"/>
                  <a:gd name="connsiteY657" fmla="*/ 416444 h 516178"/>
                  <a:gd name="connsiteX658" fmla="*/ 228723 w 663119"/>
                  <a:gd name="connsiteY658" fmla="*/ 415669 h 516178"/>
                  <a:gd name="connsiteX659" fmla="*/ 230607 w 663119"/>
                  <a:gd name="connsiteY659" fmla="*/ 414671 h 516178"/>
                  <a:gd name="connsiteX660" fmla="*/ 231493 w 663119"/>
                  <a:gd name="connsiteY660" fmla="*/ 413895 h 516178"/>
                  <a:gd name="connsiteX661" fmla="*/ 232158 w 663119"/>
                  <a:gd name="connsiteY661" fmla="*/ 413009 h 516178"/>
                  <a:gd name="connsiteX662" fmla="*/ 235040 w 663119"/>
                  <a:gd name="connsiteY662" fmla="*/ 407911 h 516178"/>
                  <a:gd name="connsiteX663" fmla="*/ 236591 w 663119"/>
                  <a:gd name="connsiteY663" fmla="*/ 406139 h 516178"/>
                  <a:gd name="connsiteX664" fmla="*/ 238364 w 663119"/>
                  <a:gd name="connsiteY664" fmla="*/ 404698 h 516178"/>
                  <a:gd name="connsiteX665" fmla="*/ 238364 w 663119"/>
                  <a:gd name="connsiteY665" fmla="*/ 404698 h 516178"/>
                  <a:gd name="connsiteX666" fmla="*/ 240248 w 663119"/>
                  <a:gd name="connsiteY666" fmla="*/ 403811 h 516178"/>
                  <a:gd name="connsiteX667" fmla="*/ 242021 w 663119"/>
                  <a:gd name="connsiteY667" fmla="*/ 403811 h 516178"/>
                  <a:gd name="connsiteX668" fmla="*/ 245234 w 663119"/>
                  <a:gd name="connsiteY668" fmla="*/ 405141 h 516178"/>
                  <a:gd name="connsiteX669" fmla="*/ 246897 w 663119"/>
                  <a:gd name="connsiteY669" fmla="*/ 405584 h 516178"/>
                  <a:gd name="connsiteX670" fmla="*/ 248227 w 663119"/>
                  <a:gd name="connsiteY670" fmla="*/ 405363 h 516178"/>
                  <a:gd name="connsiteX671" fmla="*/ 254986 w 663119"/>
                  <a:gd name="connsiteY671" fmla="*/ 401484 h 516178"/>
                  <a:gd name="connsiteX672" fmla="*/ 255762 w 663119"/>
                  <a:gd name="connsiteY672" fmla="*/ 401041 h 516178"/>
                  <a:gd name="connsiteX673" fmla="*/ 256981 w 663119"/>
                  <a:gd name="connsiteY673" fmla="*/ 399600 h 516178"/>
                  <a:gd name="connsiteX674" fmla="*/ 257535 w 663119"/>
                  <a:gd name="connsiteY674" fmla="*/ 398492 h 516178"/>
                  <a:gd name="connsiteX675" fmla="*/ 259418 w 663119"/>
                  <a:gd name="connsiteY675" fmla="*/ 392952 h 516178"/>
                  <a:gd name="connsiteX676" fmla="*/ 263519 w 663119"/>
                  <a:gd name="connsiteY676" fmla="*/ 386413 h 516178"/>
                  <a:gd name="connsiteX677" fmla="*/ 263851 w 663119"/>
                  <a:gd name="connsiteY677" fmla="*/ 384972 h 516178"/>
                  <a:gd name="connsiteX678" fmla="*/ 264959 w 663119"/>
                  <a:gd name="connsiteY678" fmla="*/ 383754 h 516178"/>
                  <a:gd name="connsiteX679" fmla="*/ 270390 w 663119"/>
                  <a:gd name="connsiteY679" fmla="*/ 380429 h 516178"/>
                  <a:gd name="connsiteX680" fmla="*/ 281692 w 663119"/>
                  <a:gd name="connsiteY680" fmla="*/ 375996 h 516178"/>
                  <a:gd name="connsiteX681" fmla="*/ 283022 w 663119"/>
                  <a:gd name="connsiteY681" fmla="*/ 375221 h 516178"/>
                  <a:gd name="connsiteX682" fmla="*/ 286457 w 663119"/>
                  <a:gd name="connsiteY682" fmla="*/ 373337 h 516178"/>
                  <a:gd name="connsiteX683" fmla="*/ 290225 w 663119"/>
                  <a:gd name="connsiteY683" fmla="*/ 369459 h 516178"/>
                  <a:gd name="connsiteX684" fmla="*/ 290225 w 663119"/>
                  <a:gd name="connsiteY684" fmla="*/ 369459 h 516178"/>
                  <a:gd name="connsiteX685" fmla="*/ 295877 w 663119"/>
                  <a:gd name="connsiteY685" fmla="*/ 362145 h 516178"/>
                  <a:gd name="connsiteX686" fmla="*/ 299534 w 663119"/>
                  <a:gd name="connsiteY686" fmla="*/ 359042 h 516178"/>
                  <a:gd name="connsiteX687" fmla="*/ 304299 w 663119"/>
                  <a:gd name="connsiteY687" fmla="*/ 356383 h 516178"/>
                  <a:gd name="connsiteX688" fmla="*/ 312278 w 663119"/>
                  <a:gd name="connsiteY688" fmla="*/ 353722 h 516178"/>
                  <a:gd name="connsiteX689" fmla="*/ 314826 w 663119"/>
                  <a:gd name="connsiteY689" fmla="*/ 353390 h 516178"/>
                  <a:gd name="connsiteX690" fmla="*/ 316267 w 663119"/>
                  <a:gd name="connsiteY690" fmla="*/ 352393 h 516178"/>
                  <a:gd name="connsiteX691" fmla="*/ 322251 w 663119"/>
                  <a:gd name="connsiteY691" fmla="*/ 346298 h 516178"/>
                  <a:gd name="connsiteX692" fmla="*/ 324246 w 663119"/>
                  <a:gd name="connsiteY692" fmla="*/ 345190 h 516178"/>
                  <a:gd name="connsiteX693" fmla="*/ 337876 w 663119"/>
                  <a:gd name="connsiteY693" fmla="*/ 337544 h 516178"/>
                  <a:gd name="connsiteX694" fmla="*/ 342752 w 663119"/>
                  <a:gd name="connsiteY694" fmla="*/ 332557 h 516178"/>
                  <a:gd name="connsiteX695" fmla="*/ 344525 w 663119"/>
                  <a:gd name="connsiteY695" fmla="*/ 330784 h 516178"/>
                  <a:gd name="connsiteX696" fmla="*/ 346741 w 663119"/>
                  <a:gd name="connsiteY696" fmla="*/ 329233 h 516178"/>
                  <a:gd name="connsiteX697" fmla="*/ 349401 w 663119"/>
                  <a:gd name="connsiteY697" fmla="*/ 328457 h 516178"/>
                  <a:gd name="connsiteX698" fmla="*/ 358044 w 663119"/>
                  <a:gd name="connsiteY698" fmla="*/ 328679 h 516178"/>
                  <a:gd name="connsiteX699" fmla="*/ 359485 w 663119"/>
                  <a:gd name="connsiteY699" fmla="*/ 328346 h 516178"/>
                  <a:gd name="connsiteX700" fmla="*/ 360704 w 663119"/>
                  <a:gd name="connsiteY700" fmla="*/ 327238 h 516178"/>
                  <a:gd name="connsiteX701" fmla="*/ 362034 w 663119"/>
                  <a:gd name="connsiteY701" fmla="*/ 325243 h 516178"/>
                  <a:gd name="connsiteX702" fmla="*/ 362034 w 663119"/>
                  <a:gd name="connsiteY702" fmla="*/ 325243 h 516178"/>
                  <a:gd name="connsiteX703" fmla="*/ 363585 w 663119"/>
                  <a:gd name="connsiteY703" fmla="*/ 325687 h 516178"/>
                  <a:gd name="connsiteX704" fmla="*/ 365802 w 663119"/>
                  <a:gd name="connsiteY704" fmla="*/ 327238 h 516178"/>
                  <a:gd name="connsiteX705" fmla="*/ 372783 w 663119"/>
                  <a:gd name="connsiteY705" fmla="*/ 333665 h 516178"/>
                  <a:gd name="connsiteX706" fmla="*/ 391843 w 663119"/>
                  <a:gd name="connsiteY706" fmla="*/ 356493 h 516178"/>
                  <a:gd name="connsiteX707" fmla="*/ 399600 w 663119"/>
                  <a:gd name="connsiteY707" fmla="*/ 363696 h 516178"/>
                  <a:gd name="connsiteX708" fmla="*/ 402814 w 663119"/>
                  <a:gd name="connsiteY708" fmla="*/ 368018 h 516178"/>
                  <a:gd name="connsiteX709" fmla="*/ 405363 w 663119"/>
                  <a:gd name="connsiteY709" fmla="*/ 373337 h 516178"/>
                  <a:gd name="connsiteX710" fmla="*/ 404143 w 663119"/>
                  <a:gd name="connsiteY710" fmla="*/ 373670 h 516178"/>
                  <a:gd name="connsiteX711" fmla="*/ 401152 w 663119"/>
                  <a:gd name="connsiteY711" fmla="*/ 374556 h 516178"/>
                  <a:gd name="connsiteX712" fmla="*/ 395167 w 663119"/>
                  <a:gd name="connsiteY712" fmla="*/ 378546 h 516178"/>
                  <a:gd name="connsiteX713" fmla="*/ 388076 w 663119"/>
                  <a:gd name="connsiteY713" fmla="*/ 379986 h 516178"/>
                  <a:gd name="connsiteX714" fmla="*/ 384308 w 663119"/>
                  <a:gd name="connsiteY714" fmla="*/ 381981 h 516178"/>
                  <a:gd name="connsiteX715" fmla="*/ 380983 w 663119"/>
                  <a:gd name="connsiteY715" fmla="*/ 385083 h 516178"/>
                  <a:gd name="connsiteX716" fmla="*/ 378878 w 663119"/>
                  <a:gd name="connsiteY716" fmla="*/ 389184 h 516178"/>
                  <a:gd name="connsiteX717" fmla="*/ 378656 w 663119"/>
                  <a:gd name="connsiteY717" fmla="*/ 394170 h 516178"/>
                  <a:gd name="connsiteX718" fmla="*/ 380207 w 663119"/>
                  <a:gd name="connsiteY718" fmla="*/ 398049 h 516178"/>
                  <a:gd name="connsiteX719" fmla="*/ 382978 w 663119"/>
                  <a:gd name="connsiteY719" fmla="*/ 401928 h 516178"/>
                  <a:gd name="connsiteX720" fmla="*/ 389405 w 663119"/>
                  <a:gd name="connsiteY720" fmla="*/ 408133 h 516178"/>
                  <a:gd name="connsiteX721" fmla="*/ 395832 w 663119"/>
                  <a:gd name="connsiteY721" fmla="*/ 410793 h 516178"/>
                  <a:gd name="connsiteX722" fmla="*/ 397495 w 663119"/>
                  <a:gd name="connsiteY722" fmla="*/ 412455 h 516178"/>
                  <a:gd name="connsiteX723" fmla="*/ 400930 w 663119"/>
                  <a:gd name="connsiteY723" fmla="*/ 419769 h 516178"/>
                  <a:gd name="connsiteX724" fmla="*/ 401484 w 663119"/>
                  <a:gd name="connsiteY724" fmla="*/ 421652 h 516178"/>
                  <a:gd name="connsiteX725" fmla="*/ 401484 w 663119"/>
                  <a:gd name="connsiteY725" fmla="*/ 423647 h 516178"/>
                  <a:gd name="connsiteX726" fmla="*/ 400930 w 663119"/>
                  <a:gd name="connsiteY726" fmla="*/ 425642 h 516178"/>
                  <a:gd name="connsiteX727" fmla="*/ 400930 w 663119"/>
                  <a:gd name="connsiteY727" fmla="*/ 425642 h 516178"/>
                  <a:gd name="connsiteX728" fmla="*/ 400043 w 663119"/>
                  <a:gd name="connsiteY728" fmla="*/ 427526 h 516178"/>
                  <a:gd name="connsiteX729" fmla="*/ 399046 w 663119"/>
                  <a:gd name="connsiteY729" fmla="*/ 429077 h 516178"/>
                  <a:gd name="connsiteX730" fmla="*/ 399046 w 663119"/>
                  <a:gd name="connsiteY730" fmla="*/ 429077 h 516178"/>
                  <a:gd name="connsiteX731" fmla="*/ 399046 w 663119"/>
                  <a:gd name="connsiteY731" fmla="*/ 429077 h 516178"/>
                  <a:gd name="connsiteX732" fmla="*/ 399046 w 663119"/>
                  <a:gd name="connsiteY732" fmla="*/ 429077 h 516178"/>
                  <a:gd name="connsiteX733" fmla="*/ 394392 w 663119"/>
                  <a:gd name="connsiteY733" fmla="*/ 431958 h 516178"/>
                  <a:gd name="connsiteX734" fmla="*/ 373448 w 663119"/>
                  <a:gd name="connsiteY734" fmla="*/ 435615 h 516178"/>
                  <a:gd name="connsiteX735" fmla="*/ 373115 w 663119"/>
                  <a:gd name="connsiteY735" fmla="*/ 436502 h 516178"/>
                  <a:gd name="connsiteX736" fmla="*/ 373115 w 663119"/>
                  <a:gd name="connsiteY736" fmla="*/ 437610 h 516178"/>
                  <a:gd name="connsiteX737" fmla="*/ 372783 w 663119"/>
                  <a:gd name="connsiteY737" fmla="*/ 438496 h 516178"/>
                  <a:gd name="connsiteX738" fmla="*/ 366799 w 663119"/>
                  <a:gd name="connsiteY738" fmla="*/ 442154 h 516178"/>
                  <a:gd name="connsiteX739" fmla="*/ 365691 w 663119"/>
                  <a:gd name="connsiteY739" fmla="*/ 443815 h 516178"/>
                  <a:gd name="connsiteX740" fmla="*/ 365913 w 663119"/>
                  <a:gd name="connsiteY740" fmla="*/ 449800 h 516178"/>
                  <a:gd name="connsiteX741" fmla="*/ 368128 w 663119"/>
                  <a:gd name="connsiteY741" fmla="*/ 453900 h 516178"/>
                  <a:gd name="connsiteX742" fmla="*/ 375442 w 663119"/>
                  <a:gd name="connsiteY742" fmla="*/ 459773 h 516178"/>
                  <a:gd name="connsiteX743" fmla="*/ 390402 w 663119"/>
                  <a:gd name="connsiteY743" fmla="*/ 467198 h 516178"/>
                  <a:gd name="connsiteX744" fmla="*/ 391843 w 663119"/>
                  <a:gd name="connsiteY744" fmla="*/ 468417 h 516178"/>
                  <a:gd name="connsiteX745" fmla="*/ 392176 w 663119"/>
                  <a:gd name="connsiteY745" fmla="*/ 469636 h 516178"/>
                  <a:gd name="connsiteX746" fmla="*/ 392730 w 663119"/>
                  <a:gd name="connsiteY746" fmla="*/ 471741 h 516178"/>
                  <a:gd name="connsiteX747" fmla="*/ 392287 w 663119"/>
                  <a:gd name="connsiteY747" fmla="*/ 474622 h 516178"/>
                  <a:gd name="connsiteX748" fmla="*/ 392508 w 663119"/>
                  <a:gd name="connsiteY748" fmla="*/ 477060 h 516178"/>
                  <a:gd name="connsiteX749" fmla="*/ 398049 w 663119"/>
                  <a:gd name="connsiteY749" fmla="*/ 481493 h 516178"/>
                  <a:gd name="connsiteX750" fmla="*/ 399822 w 663119"/>
                  <a:gd name="connsiteY750" fmla="*/ 484152 h 516178"/>
                  <a:gd name="connsiteX751" fmla="*/ 401817 w 663119"/>
                  <a:gd name="connsiteY751" fmla="*/ 486036 h 516178"/>
                  <a:gd name="connsiteX752" fmla="*/ 405252 w 663119"/>
                  <a:gd name="connsiteY752" fmla="*/ 486036 h 516178"/>
                  <a:gd name="connsiteX753" fmla="*/ 411014 w 663119"/>
                  <a:gd name="connsiteY753" fmla="*/ 483488 h 516178"/>
                  <a:gd name="connsiteX754" fmla="*/ 413674 w 663119"/>
                  <a:gd name="connsiteY754" fmla="*/ 483488 h 516178"/>
                  <a:gd name="connsiteX755" fmla="*/ 415004 w 663119"/>
                  <a:gd name="connsiteY755" fmla="*/ 486591 h 516178"/>
                  <a:gd name="connsiteX756" fmla="*/ 415779 w 663119"/>
                  <a:gd name="connsiteY756" fmla="*/ 490469 h 516178"/>
                  <a:gd name="connsiteX757" fmla="*/ 417220 w 663119"/>
                  <a:gd name="connsiteY757" fmla="*/ 492464 h 516178"/>
                  <a:gd name="connsiteX758" fmla="*/ 418993 w 663119"/>
                  <a:gd name="connsiteY758" fmla="*/ 494126 h 516178"/>
                  <a:gd name="connsiteX759" fmla="*/ 420877 w 663119"/>
                  <a:gd name="connsiteY759" fmla="*/ 497007 h 516178"/>
                  <a:gd name="connsiteX760" fmla="*/ 422761 w 663119"/>
                  <a:gd name="connsiteY760" fmla="*/ 499112 h 516178"/>
                  <a:gd name="connsiteX761" fmla="*/ 424423 w 663119"/>
                  <a:gd name="connsiteY761" fmla="*/ 501550 h 516178"/>
                  <a:gd name="connsiteX762" fmla="*/ 427193 w 663119"/>
                  <a:gd name="connsiteY762" fmla="*/ 505097 h 516178"/>
                  <a:gd name="connsiteX763" fmla="*/ 428634 w 663119"/>
                  <a:gd name="connsiteY763" fmla="*/ 506980 h 516178"/>
                  <a:gd name="connsiteX764" fmla="*/ 431737 w 663119"/>
                  <a:gd name="connsiteY764" fmla="*/ 512189 h 516178"/>
                  <a:gd name="connsiteX765" fmla="*/ 435393 w 663119"/>
                  <a:gd name="connsiteY765" fmla="*/ 515734 h 516178"/>
                  <a:gd name="connsiteX766" fmla="*/ 435948 w 663119"/>
                  <a:gd name="connsiteY766" fmla="*/ 515734 h 516178"/>
                  <a:gd name="connsiteX767" fmla="*/ 441156 w 663119"/>
                  <a:gd name="connsiteY767" fmla="*/ 516178 h 516178"/>
                  <a:gd name="connsiteX768" fmla="*/ 443926 w 663119"/>
                  <a:gd name="connsiteY768" fmla="*/ 515402 h 516178"/>
                  <a:gd name="connsiteX769" fmla="*/ 447029 w 663119"/>
                  <a:gd name="connsiteY769" fmla="*/ 514073 h 516178"/>
                  <a:gd name="connsiteX770" fmla="*/ 449910 w 663119"/>
                  <a:gd name="connsiteY770" fmla="*/ 512299 h 516178"/>
                  <a:gd name="connsiteX771" fmla="*/ 452127 w 663119"/>
                  <a:gd name="connsiteY771" fmla="*/ 510083 h 516178"/>
                  <a:gd name="connsiteX772" fmla="*/ 454676 w 663119"/>
                  <a:gd name="connsiteY772" fmla="*/ 508754 h 516178"/>
                  <a:gd name="connsiteX773" fmla="*/ 458332 w 663119"/>
                  <a:gd name="connsiteY773" fmla="*/ 508754 h 516178"/>
                  <a:gd name="connsiteX774" fmla="*/ 465646 w 663119"/>
                  <a:gd name="connsiteY774" fmla="*/ 510305 h 516178"/>
                  <a:gd name="connsiteX775" fmla="*/ 465646 w 663119"/>
                  <a:gd name="connsiteY775" fmla="*/ 510305 h 516178"/>
                  <a:gd name="connsiteX776" fmla="*/ 464981 w 663119"/>
                  <a:gd name="connsiteY776" fmla="*/ 486036 h 516178"/>
                  <a:gd name="connsiteX777" fmla="*/ 464427 w 663119"/>
                  <a:gd name="connsiteY777" fmla="*/ 463762 h 516178"/>
                  <a:gd name="connsiteX778" fmla="*/ 461767 w 663119"/>
                  <a:gd name="connsiteY778" fmla="*/ 457002 h 516178"/>
                  <a:gd name="connsiteX779" fmla="*/ 461213 w 663119"/>
                  <a:gd name="connsiteY779" fmla="*/ 454676 h 516178"/>
                  <a:gd name="connsiteX780" fmla="*/ 460992 w 663119"/>
                  <a:gd name="connsiteY780" fmla="*/ 452348 h 516178"/>
                  <a:gd name="connsiteX781" fmla="*/ 460992 w 663119"/>
                  <a:gd name="connsiteY781" fmla="*/ 447251 h 516178"/>
                  <a:gd name="connsiteX782" fmla="*/ 464981 w 663119"/>
                  <a:gd name="connsiteY782" fmla="*/ 448359 h 516178"/>
                  <a:gd name="connsiteX783" fmla="*/ 468195 w 663119"/>
                  <a:gd name="connsiteY783" fmla="*/ 444480 h 516178"/>
                  <a:gd name="connsiteX784" fmla="*/ 468417 w 663119"/>
                  <a:gd name="connsiteY784" fmla="*/ 444148 h 516178"/>
                  <a:gd name="connsiteX785" fmla="*/ 470633 w 663119"/>
                  <a:gd name="connsiteY785" fmla="*/ 438940 h 516178"/>
                  <a:gd name="connsiteX786" fmla="*/ 471076 w 663119"/>
                  <a:gd name="connsiteY786" fmla="*/ 437943 h 516178"/>
                  <a:gd name="connsiteX787" fmla="*/ 474068 w 663119"/>
                  <a:gd name="connsiteY787" fmla="*/ 427526 h 516178"/>
                  <a:gd name="connsiteX788" fmla="*/ 474511 w 663119"/>
                  <a:gd name="connsiteY788" fmla="*/ 423980 h 516178"/>
                  <a:gd name="connsiteX789" fmla="*/ 472628 w 663119"/>
                  <a:gd name="connsiteY789" fmla="*/ 420877 h 516178"/>
                  <a:gd name="connsiteX790" fmla="*/ 472295 w 663119"/>
                  <a:gd name="connsiteY790" fmla="*/ 417331 h 516178"/>
                  <a:gd name="connsiteX791" fmla="*/ 472517 w 663119"/>
                  <a:gd name="connsiteY791" fmla="*/ 410571 h 516178"/>
                  <a:gd name="connsiteX792" fmla="*/ 472738 w 663119"/>
                  <a:gd name="connsiteY792" fmla="*/ 410571 h 516178"/>
                  <a:gd name="connsiteX793" fmla="*/ 473293 w 663119"/>
                  <a:gd name="connsiteY793" fmla="*/ 410460 h 516178"/>
                  <a:gd name="connsiteX794" fmla="*/ 473847 w 663119"/>
                  <a:gd name="connsiteY794" fmla="*/ 410128 h 516178"/>
                  <a:gd name="connsiteX795" fmla="*/ 474068 w 663119"/>
                  <a:gd name="connsiteY795" fmla="*/ 409020 h 516178"/>
                  <a:gd name="connsiteX796" fmla="*/ 474068 w 663119"/>
                  <a:gd name="connsiteY796" fmla="*/ 407468 h 516178"/>
                  <a:gd name="connsiteX797" fmla="*/ 474068 w 663119"/>
                  <a:gd name="connsiteY797" fmla="*/ 406693 h 516178"/>
                  <a:gd name="connsiteX798" fmla="*/ 474954 w 663119"/>
                  <a:gd name="connsiteY798" fmla="*/ 404587 h 516178"/>
                  <a:gd name="connsiteX799" fmla="*/ 475398 w 663119"/>
                  <a:gd name="connsiteY799" fmla="*/ 403146 h 516178"/>
                  <a:gd name="connsiteX800" fmla="*/ 476063 w 663119"/>
                  <a:gd name="connsiteY800" fmla="*/ 402038 h 516178"/>
                  <a:gd name="connsiteX801" fmla="*/ 477393 w 663119"/>
                  <a:gd name="connsiteY801" fmla="*/ 401595 h 516178"/>
                  <a:gd name="connsiteX802" fmla="*/ 482269 w 663119"/>
                  <a:gd name="connsiteY802" fmla="*/ 401595 h 516178"/>
                  <a:gd name="connsiteX803" fmla="*/ 484374 w 663119"/>
                  <a:gd name="connsiteY803" fmla="*/ 402038 h 516178"/>
                  <a:gd name="connsiteX804" fmla="*/ 486369 w 663119"/>
                  <a:gd name="connsiteY804" fmla="*/ 403700 h 516178"/>
                  <a:gd name="connsiteX805" fmla="*/ 486812 w 663119"/>
                  <a:gd name="connsiteY805" fmla="*/ 405363 h 516178"/>
                  <a:gd name="connsiteX806" fmla="*/ 487477 w 663119"/>
                  <a:gd name="connsiteY806" fmla="*/ 411347 h 516178"/>
                  <a:gd name="connsiteX807" fmla="*/ 487477 w 663119"/>
                  <a:gd name="connsiteY807" fmla="*/ 412676 h 516178"/>
                  <a:gd name="connsiteX808" fmla="*/ 492907 w 663119"/>
                  <a:gd name="connsiteY808" fmla="*/ 412676 h 516178"/>
                  <a:gd name="connsiteX809" fmla="*/ 495123 w 663119"/>
                  <a:gd name="connsiteY809" fmla="*/ 414006 h 516178"/>
                  <a:gd name="connsiteX810" fmla="*/ 496453 w 663119"/>
                  <a:gd name="connsiteY810" fmla="*/ 416776 h 516178"/>
                  <a:gd name="connsiteX811" fmla="*/ 496453 w 663119"/>
                  <a:gd name="connsiteY811" fmla="*/ 419658 h 516178"/>
                  <a:gd name="connsiteX812" fmla="*/ 495456 w 663119"/>
                  <a:gd name="connsiteY812" fmla="*/ 422539 h 516178"/>
                  <a:gd name="connsiteX813" fmla="*/ 494015 w 663119"/>
                  <a:gd name="connsiteY813" fmla="*/ 424755 h 516178"/>
                  <a:gd name="connsiteX814" fmla="*/ 492242 w 663119"/>
                  <a:gd name="connsiteY814" fmla="*/ 425642 h 516178"/>
                  <a:gd name="connsiteX815" fmla="*/ 487145 w 663119"/>
                  <a:gd name="connsiteY815" fmla="*/ 426639 h 516178"/>
                  <a:gd name="connsiteX816" fmla="*/ 486036 w 663119"/>
                  <a:gd name="connsiteY816" fmla="*/ 427747 h 516178"/>
                  <a:gd name="connsiteX817" fmla="*/ 485815 w 663119"/>
                  <a:gd name="connsiteY817" fmla="*/ 428745 h 516178"/>
                  <a:gd name="connsiteX818" fmla="*/ 485815 w 663119"/>
                  <a:gd name="connsiteY818" fmla="*/ 429963 h 516178"/>
                  <a:gd name="connsiteX819" fmla="*/ 485482 w 663119"/>
                  <a:gd name="connsiteY819" fmla="*/ 431626 h 516178"/>
                  <a:gd name="connsiteX820" fmla="*/ 488585 w 663119"/>
                  <a:gd name="connsiteY820" fmla="*/ 434175 h 516178"/>
                  <a:gd name="connsiteX821" fmla="*/ 493017 w 663119"/>
                  <a:gd name="connsiteY821" fmla="*/ 432402 h 516178"/>
                  <a:gd name="connsiteX822" fmla="*/ 501550 w 663119"/>
                  <a:gd name="connsiteY822" fmla="*/ 426417 h 516178"/>
                  <a:gd name="connsiteX823" fmla="*/ 502658 w 663119"/>
                  <a:gd name="connsiteY823" fmla="*/ 423869 h 516178"/>
                  <a:gd name="connsiteX824" fmla="*/ 503212 w 663119"/>
                  <a:gd name="connsiteY824" fmla="*/ 420766 h 516178"/>
                  <a:gd name="connsiteX825" fmla="*/ 503545 w 663119"/>
                  <a:gd name="connsiteY825" fmla="*/ 415669 h 516178"/>
                  <a:gd name="connsiteX826" fmla="*/ 504099 w 663119"/>
                  <a:gd name="connsiteY826" fmla="*/ 413452 h 516178"/>
                  <a:gd name="connsiteX827" fmla="*/ 505651 w 663119"/>
                  <a:gd name="connsiteY827" fmla="*/ 408798 h 516178"/>
                  <a:gd name="connsiteX828" fmla="*/ 506204 w 663119"/>
                  <a:gd name="connsiteY828" fmla="*/ 406250 h 516178"/>
                  <a:gd name="connsiteX829" fmla="*/ 506648 w 663119"/>
                  <a:gd name="connsiteY829" fmla="*/ 404365 h 516178"/>
                  <a:gd name="connsiteX830" fmla="*/ 506648 w 663119"/>
                  <a:gd name="connsiteY830" fmla="*/ 388408 h 516178"/>
                  <a:gd name="connsiteX831" fmla="*/ 507756 w 663119"/>
                  <a:gd name="connsiteY831" fmla="*/ 383754 h 516178"/>
                  <a:gd name="connsiteX832" fmla="*/ 510637 w 663119"/>
                  <a:gd name="connsiteY832" fmla="*/ 379986 h 516178"/>
                  <a:gd name="connsiteX833" fmla="*/ 514405 w 663119"/>
                  <a:gd name="connsiteY833" fmla="*/ 378546 h 516178"/>
                  <a:gd name="connsiteX834" fmla="*/ 520167 w 663119"/>
                  <a:gd name="connsiteY834" fmla="*/ 382424 h 516178"/>
                  <a:gd name="connsiteX835" fmla="*/ 521608 w 663119"/>
                  <a:gd name="connsiteY835" fmla="*/ 384529 h 516178"/>
                  <a:gd name="connsiteX836" fmla="*/ 523160 w 663119"/>
                  <a:gd name="connsiteY836" fmla="*/ 386302 h 516178"/>
                  <a:gd name="connsiteX837" fmla="*/ 525708 w 663119"/>
                  <a:gd name="connsiteY837" fmla="*/ 386967 h 516178"/>
                  <a:gd name="connsiteX838" fmla="*/ 525708 w 663119"/>
                  <a:gd name="connsiteY838" fmla="*/ 385859 h 516178"/>
                  <a:gd name="connsiteX839" fmla="*/ 523935 w 663119"/>
                  <a:gd name="connsiteY839" fmla="*/ 384640 h 516178"/>
                  <a:gd name="connsiteX840" fmla="*/ 522495 w 663119"/>
                  <a:gd name="connsiteY840" fmla="*/ 382535 h 516178"/>
                  <a:gd name="connsiteX841" fmla="*/ 521497 w 663119"/>
                  <a:gd name="connsiteY841" fmla="*/ 380097 h 516178"/>
                  <a:gd name="connsiteX842" fmla="*/ 521054 w 663119"/>
                  <a:gd name="connsiteY842" fmla="*/ 377880 h 516178"/>
                  <a:gd name="connsiteX843" fmla="*/ 521719 w 663119"/>
                  <a:gd name="connsiteY843" fmla="*/ 377880 h 516178"/>
                  <a:gd name="connsiteX844" fmla="*/ 522384 w 663119"/>
                  <a:gd name="connsiteY844" fmla="*/ 379100 h 516178"/>
                  <a:gd name="connsiteX845" fmla="*/ 523160 w 663119"/>
                  <a:gd name="connsiteY845" fmla="*/ 380208 h 516178"/>
                  <a:gd name="connsiteX846" fmla="*/ 524157 w 663119"/>
                  <a:gd name="connsiteY846" fmla="*/ 381094 h 516178"/>
                  <a:gd name="connsiteX847" fmla="*/ 525597 w 663119"/>
                  <a:gd name="connsiteY847" fmla="*/ 381870 h 516178"/>
                  <a:gd name="connsiteX848" fmla="*/ 524600 w 663119"/>
                  <a:gd name="connsiteY848" fmla="*/ 380208 h 516178"/>
                  <a:gd name="connsiteX849" fmla="*/ 524600 w 663119"/>
                  <a:gd name="connsiteY849" fmla="*/ 378767 h 516178"/>
                  <a:gd name="connsiteX850" fmla="*/ 525154 w 663119"/>
                  <a:gd name="connsiteY850" fmla="*/ 373891 h 516178"/>
                  <a:gd name="connsiteX851" fmla="*/ 525708 w 663119"/>
                  <a:gd name="connsiteY851" fmla="*/ 373337 h 516178"/>
                  <a:gd name="connsiteX852" fmla="*/ 525708 w 663119"/>
                  <a:gd name="connsiteY852" fmla="*/ 372672 h 516178"/>
                  <a:gd name="connsiteX853" fmla="*/ 524932 w 663119"/>
                  <a:gd name="connsiteY853" fmla="*/ 370788 h 516178"/>
                  <a:gd name="connsiteX854" fmla="*/ 523603 w 663119"/>
                  <a:gd name="connsiteY854" fmla="*/ 369126 h 516178"/>
                  <a:gd name="connsiteX855" fmla="*/ 513075 w 663119"/>
                  <a:gd name="connsiteY855" fmla="*/ 359485 h 516178"/>
                  <a:gd name="connsiteX856" fmla="*/ 511967 w 663119"/>
                  <a:gd name="connsiteY856" fmla="*/ 356826 h 516178"/>
                  <a:gd name="connsiteX857" fmla="*/ 511967 w 663119"/>
                  <a:gd name="connsiteY857" fmla="*/ 352836 h 516178"/>
                  <a:gd name="connsiteX858" fmla="*/ 512299 w 663119"/>
                  <a:gd name="connsiteY858" fmla="*/ 349844 h 516178"/>
                  <a:gd name="connsiteX859" fmla="*/ 513186 w 663119"/>
                  <a:gd name="connsiteY859" fmla="*/ 346409 h 516178"/>
                  <a:gd name="connsiteX860" fmla="*/ 514294 w 663119"/>
                  <a:gd name="connsiteY860" fmla="*/ 343196 h 516178"/>
                  <a:gd name="connsiteX861" fmla="*/ 515624 w 663119"/>
                  <a:gd name="connsiteY861" fmla="*/ 340757 h 516178"/>
                  <a:gd name="connsiteX862" fmla="*/ 515624 w 663119"/>
                  <a:gd name="connsiteY862" fmla="*/ 338209 h 516178"/>
                  <a:gd name="connsiteX863" fmla="*/ 517729 w 663119"/>
                  <a:gd name="connsiteY863" fmla="*/ 334552 h 516178"/>
                  <a:gd name="connsiteX864" fmla="*/ 520167 w 663119"/>
                  <a:gd name="connsiteY864" fmla="*/ 331559 h 516178"/>
                  <a:gd name="connsiteX865" fmla="*/ 523049 w 663119"/>
                  <a:gd name="connsiteY865" fmla="*/ 328124 h 516178"/>
                  <a:gd name="connsiteX866" fmla="*/ 525930 w 663119"/>
                  <a:gd name="connsiteY866" fmla="*/ 326462 h 516178"/>
                  <a:gd name="connsiteX867" fmla="*/ 527481 w 663119"/>
                  <a:gd name="connsiteY867" fmla="*/ 325243 h 516178"/>
                  <a:gd name="connsiteX868" fmla="*/ 527481 w 663119"/>
                  <a:gd name="connsiteY868" fmla="*/ 324024 h 516178"/>
                  <a:gd name="connsiteX869" fmla="*/ 525043 w 663119"/>
                  <a:gd name="connsiteY869" fmla="*/ 320478 h 516178"/>
                  <a:gd name="connsiteX870" fmla="*/ 524378 w 663119"/>
                  <a:gd name="connsiteY870" fmla="*/ 318483 h 516178"/>
                  <a:gd name="connsiteX871" fmla="*/ 524932 w 663119"/>
                  <a:gd name="connsiteY871" fmla="*/ 316600 h 516178"/>
                  <a:gd name="connsiteX872" fmla="*/ 524267 w 663119"/>
                  <a:gd name="connsiteY872" fmla="*/ 315602 h 516178"/>
                  <a:gd name="connsiteX873" fmla="*/ 524267 w 663119"/>
                  <a:gd name="connsiteY873" fmla="*/ 314716 h 516178"/>
                  <a:gd name="connsiteX874" fmla="*/ 524932 w 663119"/>
                  <a:gd name="connsiteY874" fmla="*/ 312610 h 516178"/>
                  <a:gd name="connsiteX875" fmla="*/ 526816 w 663119"/>
                  <a:gd name="connsiteY875" fmla="*/ 311281 h 516178"/>
                  <a:gd name="connsiteX876" fmla="*/ 527260 w 663119"/>
                  <a:gd name="connsiteY876" fmla="*/ 310616 h 516178"/>
                  <a:gd name="connsiteX877" fmla="*/ 527260 w 663119"/>
                  <a:gd name="connsiteY877" fmla="*/ 309618 h 516178"/>
                  <a:gd name="connsiteX878" fmla="*/ 527038 w 663119"/>
                  <a:gd name="connsiteY878" fmla="*/ 308731 h 516178"/>
                  <a:gd name="connsiteX879" fmla="*/ 526706 w 663119"/>
                  <a:gd name="connsiteY879" fmla="*/ 307956 h 516178"/>
                  <a:gd name="connsiteX880" fmla="*/ 526484 w 663119"/>
                  <a:gd name="connsiteY880" fmla="*/ 307181 h 516178"/>
                  <a:gd name="connsiteX881" fmla="*/ 526706 w 663119"/>
                  <a:gd name="connsiteY881" fmla="*/ 305740 h 516178"/>
                  <a:gd name="connsiteX882" fmla="*/ 527371 w 663119"/>
                  <a:gd name="connsiteY882" fmla="*/ 304853 h 516178"/>
                  <a:gd name="connsiteX883" fmla="*/ 528257 w 663119"/>
                  <a:gd name="connsiteY883" fmla="*/ 304188 h 516178"/>
                  <a:gd name="connsiteX884" fmla="*/ 529254 w 663119"/>
                  <a:gd name="connsiteY884" fmla="*/ 303080 h 516178"/>
                  <a:gd name="connsiteX885" fmla="*/ 529808 w 663119"/>
                  <a:gd name="connsiteY885" fmla="*/ 301418 h 516178"/>
                  <a:gd name="connsiteX886" fmla="*/ 529476 w 663119"/>
                  <a:gd name="connsiteY886" fmla="*/ 299755 h 516178"/>
                  <a:gd name="connsiteX887" fmla="*/ 528146 w 663119"/>
                  <a:gd name="connsiteY887" fmla="*/ 296653 h 516178"/>
                  <a:gd name="connsiteX888" fmla="*/ 527592 w 663119"/>
                  <a:gd name="connsiteY888" fmla="*/ 293661 h 516178"/>
                  <a:gd name="connsiteX889" fmla="*/ 527592 w 663119"/>
                  <a:gd name="connsiteY889" fmla="*/ 292331 h 516178"/>
                  <a:gd name="connsiteX890" fmla="*/ 528146 w 663119"/>
                  <a:gd name="connsiteY890" fmla="*/ 290558 h 516178"/>
                  <a:gd name="connsiteX891" fmla="*/ 528922 w 663119"/>
                  <a:gd name="connsiteY891" fmla="*/ 289007 h 516178"/>
                  <a:gd name="connsiteX892" fmla="*/ 529808 w 663119"/>
                  <a:gd name="connsiteY892" fmla="*/ 288342 h 516178"/>
                  <a:gd name="connsiteX893" fmla="*/ 530695 w 663119"/>
                  <a:gd name="connsiteY893" fmla="*/ 287898 h 516178"/>
                  <a:gd name="connsiteX894" fmla="*/ 532690 w 663119"/>
                  <a:gd name="connsiteY894" fmla="*/ 286014 h 516178"/>
                  <a:gd name="connsiteX895" fmla="*/ 533797 w 663119"/>
                  <a:gd name="connsiteY895" fmla="*/ 285239 h 516178"/>
                  <a:gd name="connsiteX896" fmla="*/ 534462 w 663119"/>
                  <a:gd name="connsiteY896" fmla="*/ 284353 h 516178"/>
                  <a:gd name="connsiteX897" fmla="*/ 534019 w 663119"/>
                  <a:gd name="connsiteY897" fmla="*/ 282801 h 516178"/>
                  <a:gd name="connsiteX898" fmla="*/ 533133 w 663119"/>
                  <a:gd name="connsiteY898" fmla="*/ 281692 h 516178"/>
                  <a:gd name="connsiteX899" fmla="*/ 531471 w 663119"/>
                  <a:gd name="connsiteY899" fmla="*/ 280474 h 516178"/>
                  <a:gd name="connsiteX900" fmla="*/ 530473 w 663119"/>
                  <a:gd name="connsiteY900" fmla="*/ 279366 h 516178"/>
                  <a:gd name="connsiteX901" fmla="*/ 528922 w 663119"/>
                  <a:gd name="connsiteY901" fmla="*/ 276374 h 516178"/>
                  <a:gd name="connsiteX902" fmla="*/ 528589 w 663119"/>
                  <a:gd name="connsiteY902" fmla="*/ 273381 h 516178"/>
                  <a:gd name="connsiteX903" fmla="*/ 529697 w 663119"/>
                  <a:gd name="connsiteY903" fmla="*/ 271055 h 516178"/>
                  <a:gd name="connsiteX904" fmla="*/ 535792 w 663119"/>
                  <a:gd name="connsiteY904" fmla="*/ 268727 h 516178"/>
                  <a:gd name="connsiteX905" fmla="*/ 535792 w 663119"/>
                  <a:gd name="connsiteY905" fmla="*/ 267176 h 516178"/>
                  <a:gd name="connsiteX906" fmla="*/ 535127 w 663119"/>
                  <a:gd name="connsiteY906" fmla="*/ 263187 h 516178"/>
                  <a:gd name="connsiteX907" fmla="*/ 535349 w 663119"/>
                  <a:gd name="connsiteY907" fmla="*/ 259973 h 516178"/>
                  <a:gd name="connsiteX908" fmla="*/ 536568 w 663119"/>
                  <a:gd name="connsiteY908" fmla="*/ 258311 h 516178"/>
                  <a:gd name="connsiteX909" fmla="*/ 538562 w 663119"/>
                  <a:gd name="connsiteY909" fmla="*/ 256981 h 516178"/>
                  <a:gd name="connsiteX910" fmla="*/ 542884 w 663119"/>
                  <a:gd name="connsiteY910" fmla="*/ 252216 h 516178"/>
                  <a:gd name="connsiteX911" fmla="*/ 544879 w 663119"/>
                  <a:gd name="connsiteY911" fmla="*/ 250775 h 516178"/>
                  <a:gd name="connsiteX912" fmla="*/ 553523 w 663119"/>
                  <a:gd name="connsiteY912" fmla="*/ 247562 h 516178"/>
                  <a:gd name="connsiteX913" fmla="*/ 560172 w 663119"/>
                  <a:gd name="connsiteY913" fmla="*/ 243683 h 516178"/>
                  <a:gd name="connsiteX914" fmla="*/ 567707 w 663119"/>
                  <a:gd name="connsiteY914" fmla="*/ 242021 h 516178"/>
                  <a:gd name="connsiteX915" fmla="*/ 572362 w 663119"/>
                  <a:gd name="connsiteY915" fmla="*/ 239583 h 516178"/>
                  <a:gd name="connsiteX916" fmla="*/ 575575 w 663119"/>
                  <a:gd name="connsiteY916" fmla="*/ 236258 h 516178"/>
                  <a:gd name="connsiteX917" fmla="*/ 574799 w 663119"/>
                  <a:gd name="connsiteY917" fmla="*/ 232712 h 516178"/>
                  <a:gd name="connsiteX918" fmla="*/ 578567 w 663119"/>
                  <a:gd name="connsiteY918" fmla="*/ 229388 h 516178"/>
                  <a:gd name="connsiteX919" fmla="*/ 580783 w 663119"/>
                  <a:gd name="connsiteY919" fmla="*/ 228169 h 516178"/>
                  <a:gd name="connsiteX920" fmla="*/ 583775 w 663119"/>
                  <a:gd name="connsiteY920" fmla="*/ 229831 h 516178"/>
                  <a:gd name="connsiteX921" fmla="*/ 586657 w 663119"/>
                  <a:gd name="connsiteY921" fmla="*/ 230385 h 516178"/>
                  <a:gd name="connsiteX922" fmla="*/ 587875 w 663119"/>
                  <a:gd name="connsiteY922" fmla="*/ 230829 h 516178"/>
                  <a:gd name="connsiteX923" fmla="*/ 588762 w 663119"/>
                  <a:gd name="connsiteY923" fmla="*/ 231826 h 516178"/>
                  <a:gd name="connsiteX924" fmla="*/ 590203 w 663119"/>
                  <a:gd name="connsiteY924" fmla="*/ 234153 h 516178"/>
                  <a:gd name="connsiteX925" fmla="*/ 590979 w 663119"/>
                  <a:gd name="connsiteY925" fmla="*/ 234818 h 516178"/>
                  <a:gd name="connsiteX926" fmla="*/ 593195 w 663119"/>
                  <a:gd name="connsiteY926" fmla="*/ 234818 h 516178"/>
                  <a:gd name="connsiteX927" fmla="*/ 597073 w 663119"/>
                  <a:gd name="connsiteY927" fmla="*/ 231604 h 516178"/>
                  <a:gd name="connsiteX928" fmla="*/ 599068 w 663119"/>
                  <a:gd name="connsiteY928" fmla="*/ 230718 h 516178"/>
                  <a:gd name="connsiteX929" fmla="*/ 603390 w 663119"/>
                  <a:gd name="connsiteY929" fmla="*/ 230718 h 516178"/>
                  <a:gd name="connsiteX930" fmla="*/ 604387 w 663119"/>
                  <a:gd name="connsiteY930" fmla="*/ 230385 h 516178"/>
                  <a:gd name="connsiteX931" fmla="*/ 605938 w 663119"/>
                  <a:gd name="connsiteY931" fmla="*/ 229720 h 516178"/>
                  <a:gd name="connsiteX932" fmla="*/ 607157 w 663119"/>
                  <a:gd name="connsiteY932" fmla="*/ 229720 h 516178"/>
                  <a:gd name="connsiteX933" fmla="*/ 609374 w 663119"/>
                  <a:gd name="connsiteY933" fmla="*/ 229831 h 516178"/>
                  <a:gd name="connsiteX934" fmla="*/ 613585 w 663119"/>
                  <a:gd name="connsiteY934" fmla="*/ 231272 h 516178"/>
                  <a:gd name="connsiteX935" fmla="*/ 618682 w 663119"/>
                  <a:gd name="connsiteY935" fmla="*/ 231936 h 516178"/>
                  <a:gd name="connsiteX936" fmla="*/ 621231 w 663119"/>
                  <a:gd name="connsiteY936" fmla="*/ 232934 h 516178"/>
                  <a:gd name="connsiteX937" fmla="*/ 623669 w 663119"/>
                  <a:gd name="connsiteY937" fmla="*/ 234264 h 516178"/>
                  <a:gd name="connsiteX938" fmla="*/ 629320 w 663119"/>
                  <a:gd name="connsiteY938" fmla="*/ 238807 h 516178"/>
                  <a:gd name="connsiteX939" fmla="*/ 632091 w 663119"/>
                  <a:gd name="connsiteY939" fmla="*/ 242131 h 516178"/>
                  <a:gd name="connsiteX940" fmla="*/ 634418 w 663119"/>
                  <a:gd name="connsiteY940" fmla="*/ 245788 h 516178"/>
                  <a:gd name="connsiteX941" fmla="*/ 636634 w 663119"/>
                  <a:gd name="connsiteY941" fmla="*/ 249999 h 516178"/>
                  <a:gd name="connsiteX942" fmla="*/ 636966 w 663119"/>
                  <a:gd name="connsiteY942" fmla="*/ 247894 h 516178"/>
                  <a:gd name="connsiteX943" fmla="*/ 636413 w 663119"/>
                  <a:gd name="connsiteY943" fmla="*/ 244791 h 516178"/>
                  <a:gd name="connsiteX944" fmla="*/ 635416 w 663119"/>
                  <a:gd name="connsiteY944" fmla="*/ 242021 h 516178"/>
                  <a:gd name="connsiteX945" fmla="*/ 87323 w 663119"/>
                  <a:gd name="connsiteY945" fmla="*/ 190935 h 516178"/>
                  <a:gd name="connsiteX946" fmla="*/ 83555 w 663119"/>
                  <a:gd name="connsiteY946" fmla="*/ 193816 h 516178"/>
                  <a:gd name="connsiteX947" fmla="*/ 79676 w 663119"/>
                  <a:gd name="connsiteY947" fmla="*/ 192597 h 516178"/>
                  <a:gd name="connsiteX948" fmla="*/ 79011 w 663119"/>
                  <a:gd name="connsiteY948" fmla="*/ 191157 h 516178"/>
                  <a:gd name="connsiteX949" fmla="*/ 78790 w 663119"/>
                  <a:gd name="connsiteY949" fmla="*/ 189605 h 516178"/>
                  <a:gd name="connsiteX950" fmla="*/ 79011 w 663119"/>
                  <a:gd name="connsiteY950" fmla="*/ 188054 h 516178"/>
                  <a:gd name="connsiteX951" fmla="*/ 79676 w 663119"/>
                  <a:gd name="connsiteY951" fmla="*/ 186613 h 516178"/>
                  <a:gd name="connsiteX952" fmla="*/ 81117 w 663119"/>
                  <a:gd name="connsiteY952" fmla="*/ 185616 h 516178"/>
                  <a:gd name="connsiteX953" fmla="*/ 82669 w 663119"/>
                  <a:gd name="connsiteY953" fmla="*/ 185173 h 516178"/>
                  <a:gd name="connsiteX954" fmla="*/ 84330 w 663119"/>
                  <a:gd name="connsiteY954" fmla="*/ 185173 h 516178"/>
                  <a:gd name="connsiteX955" fmla="*/ 85993 w 663119"/>
                  <a:gd name="connsiteY955" fmla="*/ 185394 h 516178"/>
                  <a:gd name="connsiteX956" fmla="*/ 88985 w 663119"/>
                  <a:gd name="connsiteY956" fmla="*/ 187056 h 516178"/>
                  <a:gd name="connsiteX957" fmla="*/ 87433 w 663119"/>
                  <a:gd name="connsiteY957" fmla="*/ 190935 h 51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</a:cxnLst>
                <a:rect l="l" t="t" r="r" b="b"/>
                <a:pathLst>
                  <a:path w="663119" h="516178">
                    <a:moveTo>
                      <a:pt x="141622" y="419991"/>
                    </a:moveTo>
                    <a:lnTo>
                      <a:pt x="139295" y="415336"/>
                    </a:lnTo>
                    <a:lnTo>
                      <a:pt x="136303" y="411125"/>
                    </a:lnTo>
                    <a:lnTo>
                      <a:pt x="133865" y="407136"/>
                    </a:lnTo>
                    <a:lnTo>
                      <a:pt x="132868" y="403257"/>
                    </a:lnTo>
                    <a:lnTo>
                      <a:pt x="133532" y="399600"/>
                    </a:lnTo>
                    <a:lnTo>
                      <a:pt x="136303" y="396054"/>
                    </a:lnTo>
                    <a:lnTo>
                      <a:pt x="137079" y="395057"/>
                    </a:lnTo>
                    <a:lnTo>
                      <a:pt x="137300" y="394059"/>
                    </a:lnTo>
                    <a:lnTo>
                      <a:pt x="137079" y="392952"/>
                    </a:lnTo>
                    <a:lnTo>
                      <a:pt x="136303" y="391843"/>
                    </a:lnTo>
                    <a:lnTo>
                      <a:pt x="133976" y="389627"/>
                    </a:lnTo>
                    <a:lnTo>
                      <a:pt x="127549" y="386413"/>
                    </a:lnTo>
                    <a:lnTo>
                      <a:pt x="125886" y="385637"/>
                    </a:lnTo>
                    <a:lnTo>
                      <a:pt x="123227" y="383532"/>
                    </a:lnTo>
                    <a:lnTo>
                      <a:pt x="121121" y="381205"/>
                    </a:lnTo>
                    <a:lnTo>
                      <a:pt x="118794" y="379321"/>
                    </a:lnTo>
                    <a:lnTo>
                      <a:pt x="112367" y="377659"/>
                    </a:lnTo>
                    <a:lnTo>
                      <a:pt x="112034" y="376994"/>
                    </a:lnTo>
                    <a:lnTo>
                      <a:pt x="111369" y="375443"/>
                    </a:lnTo>
                    <a:lnTo>
                      <a:pt x="112034" y="372561"/>
                    </a:lnTo>
                    <a:lnTo>
                      <a:pt x="115802" y="366245"/>
                    </a:lnTo>
                    <a:lnTo>
                      <a:pt x="116356" y="363918"/>
                    </a:lnTo>
                    <a:lnTo>
                      <a:pt x="115358" y="357269"/>
                    </a:lnTo>
                    <a:lnTo>
                      <a:pt x="115358" y="357269"/>
                    </a:lnTo>
                    <a:cubicBezTo>
                      <a:pt x="115358" y="357269"/>
                      <a:pt x="115691" y="353501"/>
                      <a:pt x="115691" y="353501"/>
                    </a:cubicBezTo>
                    <a:lnTo>
                      <a:pt x="115691" y="351063"/>
                    </a:lnTo>
                    <a:cubicBezTo>
                      <a:pt x="115691" y="351063"/>
                      <a:pt x="114694" y="349179"/>
                      <a:pt x="114694" y="349179"/>
                    </a:cubicBezTo>
                    <a:lnTo>
                      <a:pt x="112145" y="347296"/>
                    </a:lnTo>
                    <a:lnTo>
                      <a:pt x="109043" y="346076"/>
                    </a:lnTo>
                    <a:lnTo>
                      <a:pt x="106382" y="346076"/>
                    </a:lnTo>
                    <a:cubicBezTo>
                      <a:pt x="106382" y="346076"/>
                      <a:pt x="105718" y="346298"/>
                      <a:pt x="105718" y="346298"/>
                    </a:cubicBezTo>
                    <a:lnTo>
                      <a:pt x="91866" y="349622"/>
                    </a:lnTo>
                    <a:lnTo>
                      <a:pt x="88874" y="350842"/>
                    </a:lnTo>
                    <a:lnTo>
                      <a:pt x="79787" y="356604"/>
                    </a:lnTo>
                    <a:lnTo>
                      <a:pt x="78568" y="357158"/>
                    </a:lnTo>
                    <a:lnTo>
                      <a:pt x="77349" y="357823"/>
                    </a:lnTo>
                    <a:lnTo>
                      <a:pt x="76019" y="358044"/>
                    </a:lnTo>
                    <a:lnTo>
                      <a:pt x="74689" y="357823"/>
                    </a:lnTo>
                    <a:lnTo>
                      <a:pt x="73471" y="357158"/>
                    </a:lnTo>
                    <a:lnTo>
                      <a:pt x="73471" y="357158"/>
                    </a:lnTo>
                    <a:cubicBezTo>
                      <a:pt x="73471" y="357158"/>
                      <a:pt x="69924" y="353501"/>
                      <a:pt x="69924" y="353501"/>
                    </a:cubicBezTo>
                    <a:lnTo>
                      <a:pt x="67930" y="352504"/>
                    </a:lnTo>
                    <a:lnTo>
                      <a:pt x="62611" y="351950"/>
                    </a:lnTo>
                    <a:lnTo>
                      <a:pt x="60948" y="351285"/>
                    </a:lnTo>
                    <a:lnTo>
                      <a:pt x="59841" y="349622"/>
                    </a:lnTo>
                    <a:lnTo>
                      <a:pt x="58511" y="346631"/>
                    </a:lnTo>
                    <a:lnTo>
                      <a:pt x="55740" y="342641"/>
                    </a:lnTo>
                    <a:lnTo>
                      <a:pt x="55075" y="341644"/>
                    </a:lnTo>
                    <a:lnTo>
                      <a:pt x="52083" y="342641"/>
                    </a:lnTo>
                    <a:lnTo>
                      <a:pt x="48869" y="345633"/>
                    </a:lnTo>
                    <a:lnTo>
                      <a:pt x="44659" y="346631"/>
                    </a:lnTo>
                    <a:lnTo>
                      <a:pt x="42442" y="345190"/>
                    </a:lnTo>
                    <a:lnTo>
                      <a:pt x="41999" y="343085"/>
                    </a:lnTo>
                    <a:lnTo>
                      <a:pt x="43107" y="337765"/>
                    </a:lnTo>
                    <a:lnTo>
                      <a:pt x="43329" y="334330"/>
                    </a:lnTo>
                    <a:lnTo>
                      <a:pt x="42885" y="331670"/>
                    </a:lnTo>
                    <a:lnTo>
                      <a:pt x="41667" y="329233"/>
                    </a:lnTo>
                    <a:lnTo>
                      <a:pt x="34131" y="319592"/>
                    </a:lnTo>
                    <a:lnTo>
                      <a:pt x="33245" y="318483"/>
                    </a:lnTo>
                    <a:lnTo>
                      <a:pt x="29366" y="316600"/>
                    </a:lnTo>
                    <a:lnTo>
                      <a:pt x="25155" y="318040"/>
                    </a:lnTo>
                    <a:lnTo>
                      <a:pt x="20944" y="321254"/>
                    </a:lnTo>
                    <a:lnTo>
                      <a:pt x="20279" y="321586"/>
                    </a:lnTo>
                    <a:lnTo>
                      <a:pt x="17287" y="323248"/>
                    </a:lnTo>
                    <a:lnTo>
                      <a:pt x="13409" y="324135"/>
                    </a:lnTo>
                    <a:lnTo>
                      <a:pt x="8422" y="324135"/>
                    </a:lnTo>
                    <a:cubicBezTo>
                      <a:pt x="8422" y="324135"/>
                      <a:pt x="3213" y="325022"/>
                      <a:pt x="3213" y="325022"/>
                    </a:cubicBezTo>
                    <a:lnTo>
                      <a:pt x="0" y="326462"/>
                    </a:lnTo>
                    <a:lnTo>
                      <a:pt x="1108" y="328346"/>
                    </a:lnTo>
                    <a:lnTo>
                      <a:pt x="2438" y="333887"/>
                    </a:lnTo>
                    <a:lnTo>
                      <a:pt x="3657" y="335660"/>
                    </a:lnTo>
                    <a:lnTo>
                      <a:pt x="3989" y="336103"/>
                    </a:lnTo>
                    <a:lnTo>
                      <a:pt x="5652" y="336990"/>
                    </a:lnTo>
                    <a:lnTo>
                      <a:pt x="6095" y="337211"/>
                    </a:lnTo>
                    <a:lnTo>
                      <a:pt x="8533" y="337655"/>
                    </a:lnTo>
                    <a:lnTo>
                      <a:pt x="11192" y="337655"/>
                    </a:lnTo>
                    <a:cubicBezTo>
                      <a:pt x="11192" y="337655"/>
                      <a:pt x="10860" y="338430"/>
                      <a:pt x="10860" y="338430"/>
                    </a:cubicBezTo>
                    <a:lnTo>
                      <a:pt x="10417" y="338874"/>
                    </a:lnTo>
                    <a:lnTo>
                      <a:pt x="12854" y="340535"/>
                    </a:lnTo>
                    <a:lnTo>
                      <a:pt x="14185" y="343749"/>
                    </a:lnTo>
                    <a:lnTo>
                      <a:pt x="17620" y="357823"/>
                    </a:lnTo>
                    <a:lnTo>
                      <a:pt x="19060" y="360815"/>
                    </a:lnTo>
                    <a:lnTo>
                      <a:pt x="21387" y="362920"/>
                    </a:lnTo>
                    <a:lnTo>
                      <a:pt x="20390" y="364694"/>
                    </a:lnTo>
                    <a:lnTo>
                      <a:pt x="20833" y="365691"/>
                    </a:lnTo>
                    <a:lnTo>
                      <a:pt x="23715" y="367796"/>
                    </a:lnTo>
                    <a:lnTo>
                      <a:pt x="24269" y="367796"/>
                    </a:lnTo>
                    <a:cubicBezTo>
                      <a:pt x="24269" y="367796"/>
                      <a:pt x="25487" y="367796"/>
                      <a:pt x="25487" y="367796"/>
                    </a:cubicBezTo>
                    <a:lnTo>
                      <a:pt x="26374" y="368018"/>
                    </a:lnTo>
                    <a:lnTo>
                      <a:pt x="26817" y="368572"/>
                    </a:lnTo>
                    <a:lnTo>
                      <a:pt x="27039" y="369237"/>
                    </a:lnTo>
                    <a:lnTo>
                      <a:pt x="27482" y="369791"/>
                    </a:lnTo>
                    <a:lnTo>
                      <a:pt x="31582" y="372561"/>
                    </a:lnTo>
                    <a:lnTo>
                      <a:pt x="32247" y="373337"/>
                    </a:lnTo>
                    <a:lnTo>
                      <a:pt x="32580" y="374335"/>
                    </a:lnTo>
                    <a:lnTo>
                      <a:pt x="33466" y="375886"/>
                    </a:lnTo>
                    <a:lnTo>
                      <a:pt x="34574" y="377215"/>
                    </a:lnTo>
                    <a:lnTo>
                      <a:pt x="35572" y="377770"/>
                    </a:lnTo>
                    <a:lnTo>
                      <a:pt x="36458" y="379211"/>
                    </a:lnTo>
                    <a:lnTo>
                      <a:pt x="38564" y="383865"/>
                    </a:lnTo>
                    <a:lnTo>
                      <a:pt x="39228" y="385416"/>
                    </a:lnTo>
                    <a:lnTo>
                      <a:pt x="40226" y="386857"/>
                    </a:lnTo>
                    <a:lnTo>
                      <a:pt x="41002" y="388408"/>
                    </a:lnTo>
                    <a:lnTo>
                      <a:pt x="42221" y="395722"/>
                    </a:lnTo>
                    <a:lnTo>
                      <a:pt x="42996" y="397938"/>
                    </a:lnTo>
                    <a:lnTo>
                      <a:pt x="45989" y="397052"/>
                    </a:lnTo>
                    <a:lnTo>
                      <a:pt x="57845" y="400930"/>
                    </a:lnTo>
                    <a:lnTo>
                      <a:pt x="58178" y="400709"/>
                    </a:lnTo>
                    <a:lnTo>
                      <a:pt x="58954" y="400154"/>
                    </a:lnTo>
                    <a:lnTo>
                      <a:pt x="59951" y="399711"/>
                    </a:lnTo>
                    <a:lnTo>
                      <a:pt x="61059" y="399711"/>
                    </a:lnTo>
                    <a:cubicBezTo>
                      <a:pt x="61059" y="399711"/>
                      <a:pt x="61391" y="400709"/>
                      <a:pt x="61391" y="400709"/>
                    </a:cubicBezTo>
                    <a:lnTo>
                      <a:pt x="61059" y="402038"/>
                    </a:lnTo>
                    <a:lnTo>
                      <a:pt x="61059" y="403257"/>
                    </a:lnTo>
                    <a:cubicBezTo>
                      <a:pt x="61059" y="403257"/>
                      <a:pt x="62167" y="403811"/>
                      <a:pt x="62167" y="403811"/>
                    </a:cubicBezTo>
                    <a:lnTo>
                      <a:pt x="63719" y="404144"/>
                    </a:lnTo>
                    <a:lnTo>
                      <a:pt x="65270" y="405141"/>
                    </a:lnTo>
                    <a:lnTo>
                      <a:pt x="65935" y="406693"/>
                    </a:lnTo>
                    <a:lnTo>
                      <a:pt x="64938" y="408798"/>
                    </a:lnTo>
                    <a:lnTo>
                      <a:pt x="65713" y="410239"/>
                    </a:lnTo>
                    <a:lnTo>
                      <a:pt x="66711" y="411014"/>
                    </a:lnTo>
                    <a:lnTo>
                      <a:pt x="67819" y="411679"/>
                    </a:lnTo>
                    <a:lnTo>
                      <a:pt x="68927" y="412787"/>
                    </a:lnTo>
                    <a:lnTo>
                      <a:pt x="69371" y="413895"/>
                    </a:lnTo>
                    <a:lnTo>
                      <a:pt x="70257" y="416998"/>
                    </a:lnTo>
                    <a:lnTo>
                      <a:pt x="70811" y="418217"/>
                    </a:lnTo>
                    <a:lnTo>
                      <a:pt x="71919" y="418993"/>
                    </a:lnTo>
                    <a:lnTo>
                      <a:pt x="74579" y="420212"/>
                    </a:lnTo>
                    <a:lnTo>
                      <a:pt x="75133" y="421209"/>
                    </a:lnTo>
                    <a:lnTo>
                      <a:pt x="74911" y="422761"/>
                    </a:lnTo>
                    <a:lnTo>
                      <a:pt x="74468" y="423980"/>
                    </a:lnTo>
                    <a:lnTo>
                      <a:pt x="74136" y="425199"/>
                    </a:lnTo>
                    <a:lnTo>
                      <a:pt x="74357" y="426750"/>
                    </a:lnTo>
                    <a:lnTo>
                      <a:pt x="75687" y="428302"/>
                    </a:lnTo>
                    <a:lnTo>
                      <a:pt x="78125" y="429963"/>
                    </a:lnTo>
                    <a:lnTo>
                      <a:pt x="80674" y="431183"/>
                    </a:lnTo>
                    <a:lnTo>
                      <a:pt x="82004" y="431515"/>
                    </a:lnTo>
                    <a:lnTo>
                      <a:pt x="83776" y="431958"/>
                    </a:lnTo>
                    <a:lnTo>
                      <a:pt x="86104" y="433288"/>
                    </a:lnTo>
                    <a:lnTo>
                      <a:pt x="86658" y="433288"/>
                    </a:lnTo>
                    <a:cubicBezTo>
                      <a:pt x="86658" y="433288"/>
                      <a:pt x="87544" y="433621"/>
                      <a:pt x="87544" y="433621"/>
                    </a:cubicBezTo>
                    <a:lnTo>
                      <a:pt x="90647" y="433621"/>
                    </a:lnTo>
                    <a:cubicBezTo>
                      <a:pt x="90647" y="433621"/>
                      <a:pt x="97074" y="435283"/>
                      <a:pt x="97074" y="435283"/>
                    </a:cubicBezTo>
                    <a:lnTo>
                      <a:pt x="107158" y="435283"/>
                    </a:lnTo>
                    <a:cubicBezTo>
                      <a:pt x="107158" y="435283"/>
                      <a:pt x="112921" y="437610"/>
                      <a:pt x="112921" y="437610"/>
                    </a:cubicBezTo>
                    <a:lnTo>
                      <a:pt x="115580" y="438607"/>
                    </a:lnTo>
                    <a:lnTo>
                      <a:pt x="139517" y="443594"/>
                    </a:lnTo>
                    <a:lnTo>
                      <a:pt x="147052" y="447029"/>
                    </a:lnTo>
                    <a:lnTo>
                      <a:pt x="153590" y="448691"/>
                    </a:lnTo>
                    <a:lnTo>
                      <a:pt x="154698" y="448691"/>
                    </a:lnTo>
                    <a:cubicBezTo>
                      <a:pt x="154698" y="448691"/>
                      <a:pt x="148049" y="435948"/>
                      <a:pt x="148049" y="435948"/>
                    </a:cubicBezTo>
                    <a:lnTo>
                      <a:pt x="142176" y="419547"/>
                    </a:lnTo>
                    <a:close/>
                    <a:moveTo>
                      <a:pt x="662565" y="234818"/>
                    </a:moveTo>
                    <a:lnTo>
                      <a:pt x="660903" y="233045"/>
                    </a:lnTo>
                    <a:lnTo>
                      <a:pt x="659794" y="233045"/>
                    </a:lnTo>
                    <a:cubicBezTo>
                      <a:pt x="659794" y="233045"/>
                      <a:pt x="658797" y="233820"/>
                      <a:pt x="658797" y="233820"/>
                    </a:cubicBezTo>
                    <a:lnTo>
                      <a:pt x="657689" y="234153"/>
                    </a:lnTo>
                    <a:lnTo>
                      <a:pt x="656248" y="233045"/>
                    </a:lnTo>
                    <a:lnTo>
                      <a:pt x="656027" y="234929"/>
                    </a:lnTo>
                    <a:lnTo>
                      <a:pt x="657135" y="237145"/>
                    </a:lnTo>
                    <a:lnTo>
                      <a:pt x="658797" y="238586"/>
                    </a:lnTo>
                    <a:lnTo>
                      <a:pt x="660238" y="238142"/>
                    </a:lnTo>
                    <a:lnTo>
                      <a:pt x="662344" y="238696"/>
                    </a:lnTo>
                    <a:lnTo>
                      <a:pt x="663119" y="237145"/>
                    </a:lnTo>
                    <a:lnTo>
                      <a:pt x="662565" y="234818"/>
                    </a:lnTo>
                    <a:close/>
                    <a:moveTo>
                      <a:pt x="635748" y="218860"/>
                    </a:moveTo>
                    <a:lnTo>
                      <a:pt x="634307" y="217642"/>
                    </a:lnTo>
                    <a:lnTo>
                      <a:pt x="633199" y="215979"/>
                    </a:lnTo>
                    <a:lnTo>
                      <a:pt x="632977" y="212877"/>
                    </a:lnTo>
                    <a:lnTo>
                      <a:pt x="632202" y="211990"/>
                    </a:lnTo>
                    <a:lnTo>
                      <a:pt x="630540" y="212544"/>
                    </a:lnTo>
                    <a:lnTo>
                      <a:pt x="629210" y="211768"/>
                    </a:lnTo>
                    <a:lnTo>
                      <a:pt x="629210" y="215314"/>
                    </a:lnTo>
                    <a:cubicBezTo>
                      <a:pt x="629210" y="215314"/>
                      <a:pt x="632866" y="220301"/>
                      <a:pt x="632866" y="220301"/>
                    </a:cubicBezTo>
                    <a:lnTo>
                      <a:pt x="632312" y="223958"/>
                    </a:lnTo>
                    <a:lnTo>
                      <a:pt x="634529" y="223958"/>
                    </a:lnTo>
                    <a:cubicBezTo>
                      <a:pt x="634529" y="223958"/>
                      <a:pt x="636191" y="223736"/>
                      <a:pt x="636191" y="223736"/>
                    </a:cubicBezTo>
                    <a:lnTo>
                      <a:pt x="637077" y="222739"/>
                    </a:lnTo>
                    <a:lnTo>
                      <a:pt x="637077" y="220966"/>
                    </a:lnTo>
                    <a:cubicBezTo>
                      <a:pt x="637077" y="220966"/>
                      <a:pt x="635859" y="218971"/>
                      <a:pt x="635859" y="218971"/>
                    </a:cubicBezTo>
                    <a:close/>
                    <a:moveTo>
                      <a:pt x="50310" y="137632"/>
                    </a:moveTo>
                    <a:lnTo>
                      <a:pt x="47097" y="134862"/>
                    </a:lnTo>
                    <a:lnTo>
                      <a:pt x="46654" y="134862"/>
                    </a:lnTo>
                    <a:cubicBezTo>
                      <a:pt x="46654" y="134862"/>
                      <a:pt x="46210" y="134862"/>
                      <a:pt x="46210" y="134862"/>
                    </a:cubicBezTo>
                    <a:lnTo>
                      <a:pt x="45767" y="135084"/>
                    </a:lnTo>
                    <a:lnTo>
                      <a:pt x="45434" y="135417"/>
                    </a:lnTo>
                    <a:lnTo>
                      <a:pt x="46543" y="138852"/>
                    </a:lnTo>
                    <a:lnTo>
                      <a:pt x="49202" y="139295"/>
                    </a:lnTo>
                    <a:lnTo>
                      <a:pt x="50421" y="137632"/>
                    </a:lnTo>
                    <a:close/>
                    <a:moveTo>
                      <a:pt x="22939" y="129654"/>
                    </a:moveTo>
                    <a:lnTo>
                      <a:pt x="27039" y="131095"/>
                    </a:lnTo>
                    <a:lnTo>
                      <a:pt x="28701" y="127660"/>
                    </a:lnTo>
                    <a:lnTo>
                      <a:pt x="27482" y="123338"/>
                    </a:lnTo>
                    <a:lnTo>
                      <a:pt x="23050" y="122230"/>
                    </a:lnTo>
                    <a:lnTo>
                      <a:pt x="21276" y="123448"/>
                    </a:lnTo>
                    <a:lnTo>
                      <a:pt x="20944" y="125554"/>
                    </a:lnTo>
                    <a:lnTo>
                      <a:pt x="21609" y="127770"/>
                    </a:lnTo>
                    <a:lnTo>
                      <a:pt x="23050" y="129543"/>
                    </a:lnTo>
                    <a:close/>
                    <a:moveTo>
                      <a:pt x="634861" y="242464"/>
                    </a:moveTo>
                    <a:lnTo>
                      <a:pt x="634085" y="241245"/>
                    </a:lnTo>
                    <a:lnTo>
                      <a:pt x="632977" y="229055"/>
                    </a:lnTo>
                    <a:lnTo>
                      <a:pt x="631869" y="225953"/>
                    </a:lnTo>
                    <a:lnTo>
                      <a:pt x="630207" y="222960"/>
                    </a:lnTo>
                    <a:lnTo>
                      <a:pt x="628101" y="220744"/>
                    </a:lnTo>
                    <a:lnTo>
                      <a:pt x="625664" y="219858"/>
                    </a:lnTo>
                    <a:lnTo>
                      <a:pt x="623447" y="218417"/>
                    </a:lnTo>
                    <a:lnTo>
                      <a:pt x="621785" y="215203"/>
                    </a:lnTo>
                    <a:lnTo>
                      <a:pt x="620455" y="211768"/>
                    </a:lnTo>
                    <a:lnTo>
                      <a:pt x="619236" y="209552"/>
                    </a:lnTo>
                    <a:lnTo>
                      <a:pt x="617242" y="208444"/>
                    </a:lnTo>
                    <a:lnTo>
                      <a:pt x="607047" y="206227"/>
                    </a:lnTo>
                    <a:lnTo>
                      <a:pt x="604720" y="204898"/>
                    </a:lnTo>
                    <a:lnTo>
                      <a:pt x="602614" y="202903"/>
                    </a:lnTo>
                    <a:lnTo>
                      <a:pt x="600619" y="200465"/>
                    </a:lnTo>
                    <a:lnTo>
                      <a:pt x="600065" y="199468"/>
                    </a:lnTo>
                    <a:lnTo>
                      <a:pt x="599733" y="198360"/>
                    </a:lnTo>
                    <a:lnTo>
                      <a:pt x="599290" y="197362"/>
                    </a:lnTo>
                    <a:lnTo>
                      <a:pt x="598292" y="196365"/>
                    </a:lnTo>
                    <a:lnTo>
                      <a:pt x="585438" y="195921"/>
                    </a:lnTo>
                    <a:lnTo>
                      <a:pt x="582778" y="196365"/>
                    </a:lnTo>
                    <a:lnTo>
                      <a:pt x="576462" y="199025"/>
                    </a:lnTo>
                    <a:lnTo>
                      <a:pt x="574356" y="199468"/>
                    </a:lnTo>
                    <a:lnTo>
                      <a:pt x="571697" y="199246"/>
                    </a:lnTo>
                    <a:lnTo>
                      <a:pt x="566821" y="197695"/>
                    </a:lnTo>
                    <a:lnTo>
                      <a:pt x="561169" y="196919"/>
                    </a:lnTo>
                    <a:lnTo>
                      <a:pt x="558953" y="195811"/>
                    </a:lnTo>
                    <a:lnTo>
                      <a:pt x="554964" y="192264"/>
                    </a:lnTo>
                    <a:lnTo>
                      <a:pt x="553190" y="191267"/>
                    </a:lnTo>
                    <a:lnTo>
                      <a:pt x="550974" y="190713"/>
                    </a:lnTo>
                    <a:lnTo>
                      <a:pt x="546098" y="190381"/>
                    </a:lnTo>
                    <a:lnTo>
                      <a:pt x="544547" y="189716"/>
                    </a:lnTo>
                    <a:lnTo>
                      <a:pt x="542330" y="188054"/>
                    </a:lnTo>
                    <a:lnTo>
                      <a:pt x="540336" y="186170"/>
                    </a:lnTo>
                    <a:lnTo>
                      <a:pt x="539560" y="184840"/>
                    </a:lnTo>
                    <a:lnTo>
                      <a:pt x="539560" y="184840"/>
                    </a:lnTo>
                    <a:cubicBezTo>
                      <a:pt x="539560" y="184840"/>
                      <a:pt x="539227" y="183953"/>
                      <a:pt x="539227" y="183953"/>
                    </a:cubicBezTo>
                    <a:lnTo>
                      <a:pt x="537676" y="182070"/>
                    </a:lnTo>
                    <a:lnTo>
                      <a:pt x="537233" y="181073"/>
                    </a:lnTo>
                    <a:lnTo>
                      <a:pt x="537233" y="179410"/>
                    </a:lnTo>
                    <a:cubicBezTo>
                      <a:pt x="537233" y="179410"/>
                      <a:pt x="537233" y="177859"/>
                      <a:pt x="537233" y="177859"/>
                    </a:cubicBezTo>
                    <a:lnTo>
                      <a:pt x="537898" y="174977"/>
                    </a:lnTo>
                    <a:lnTo>
                      <a:pt x="539892" y="169436"/>
                    </a:lnTo>
                    <a:lnTo>
                      <a:pt x="540447" y="166223"/>
                    </a:lnTo>
                    <a:lnTo>
                      <a:pt x="539227" y="164782"/>
                    </a:lnTo>
                    <a:lnTo>
                      <a:pt x="537011" y="163564"/>
                    </a:lnTo>
                    <a:lnTo>
                      <a:pt x="535017" y="161015"/>
                    </a:lnTo>
                    <a:lnTo>
                      <a:pt x="532911" y="159131"/>
                    </a:lnTo>
                    <a:lnTo>
                      <a:pt x="530362" y="159796"/>
                    </a:lnTo>
                    <a:lnTo>
                      <a:pt x="525154" y="156582"/>
                    </a:lnTo>
                    <a:lnTo>
                      <a:pt x="522716" y="154477"/>
                    </a:lnTo>
                    <a:lnTo>
                      <a:pt x="521719" y="152039"/>
                    </a:lnTo>
                    <a:lnTo>
                      <a:pt x="520610" y="150377"/>
                    </a:lnTo>
                    <a:lnTo>
                      <a:pt x="506980" y="134973"/>
                    </a:lnTo>
                    <a:lnTo>
                      <a:pt x="501550" y="125997"/>
                    </a:lnTo>
                    <a:lnTo>
                      <a:pt x="499667" y="115248"/>
                    </a:lnTo>
                    <a:lnTo>
                      <a:pt x="498891" y="113475"/>
                    </a:lnTo>
                    <a:lnTo>
                      <a:pt x="497671" y="112367"/>
                    </a:lnTo>
                    <a:lnTo>
                      <a:pt x="496896" y="109597"/>
                    </a:lnTo>
                    <a:lnTo>
                      <a:pt x="495456" y="96631"/>
                    </a:lnTo>
                    <a:lnTo>
                      <a:pt x="494791" y="93306"/>
                    </a:lnTo>
                    <a:lnTo>
                      <a:pt x="493350" y="90536"/>
                    </a:lnTo>
                    <a:lnTo>
                      <a:pt x="491688" y="88098"/>
                    </a:lnTo>
                    <a:lnTo>
                      <a:pt x="488252" y="80895"/>
                    </a:lnTo>
                    <a:lnTo>
                      <a:pt x="484152" y="72363"/>
                    </a:lnTo>
                    <a:lnTo>
                      <a:pt x="482490" y="69814"/>
                    </a:lnTo>
                    <a:lnTo>
                      <a:pt x="481493" y="69260"/>
                    </a:lnTo>
                    <a:lnTo>
                      <a:pt x="478722" y="68373"/>
                    </a:lnTo>
                    <a:lnTo>
                      <a:pt x="478169" y="67708"/>
                    </a:lnTo>
                    <a:lnTo>
                      <a:pt x="477725" y="66822"/>
                    </a:lnTo>
                    <a:lnTo>
                      <a:pt x="475065" y="62943"/>
                    </a:lnTo>
                    <a:lnTo>
                      <a:pt x="474179" y="60948"/>
                    </a:lnTo>
                    <a:lnTo>
                      <a:pt x="472738" y="58621"/>
                    </a:lnTo>
                    <a:lnTo>
                      <a:pt x="470854" y="56626"/>
                    </a:lnTo>
                    <a:lnTo>
                      <a:pt x="468528" y="55740"/>
                    </a:lnTo>
                    <a:lnTo>
                      <a:pt x="464206" y="46432"/>
                    </a:lnTo>
                    <a:lnTo>
                      <a:pt x="456448" y="37677"/>
                    </a:lnTo>
                    <a:lnTo>
                      <a:pt x="455784" y="34020"/>
                    </a:lnTo>
                    <a:lnTo>
                      <a:pt x="454232" y="31693"/>
                    </a:lnTo>
                    <a:lnTo>
                      <a:pt x="450354" y="27815"/>
                    </a:lnTo>
                    <a:lnTo>
                      <a:pt x="440380" y="13963"/>
                    </a:lnTo>
                    <a:lnTo>
                      <a:pt x="436391" y="10306"/>
                    </a:lnTo>
                    <a:lnTo>
                      <a:pt x="432956" y="8200"/>
                    </a:lnTo>
                    <a:lnTo>
                      <a:pt x="431737" y="7203"/>
                    </a:lnTo>
                    <a:lnTo>
                      <a:pt x="426306" y="15957"/>
                    </a:lnTo>
                    <a:lnTo>
                      <a:pt x="418550" y="26041"/>
                    </a:lnTo>
                    <a:lnTo>
                      <a:pt x="417774" y="27039"/>
                    </a:lnTo>
                    <a:lnTo>
                      <a:pt x="413009" y="40115"/>
                    </a:lnTo>
                    <a:lnTo>
                      <a:pt x="410682" y="44437"/>
                    </a:lnTo>
                    <a:lnTo>
                      <a:pt x="408133" y="47318"/>
                    </a:lnTo>
                    <a:lnTo>
                      <a:pt x="398381" y="53413"/>
                    </a:lnTo>
                    <a:lnTo>
                      <a:pt x="392397" y="58511"/>
                    </a:lnTo>
                    <a:lnTo>
                      <a:pt x="389073" y="60284"/>
                    </a:lnTo>
                    <a:lnTo>
                      <a:pt x="375996" y="62832"/>
                    </a:lnTo>
                    <a:lnTo>
                      <a:pt x="372229" y="65159"/>
                    </a:lnTo>
                    <a:lnTo>
                      <a:pt x="370124" y="69371"/>
                    </a:lnTo>
                    <a:lnTo>
                      <a:pt x="366356" y="80119"/>
                    </a:lnTo>
                    <a:lnTo>
                      <a:pt x="363807" y="81560"/>
                    </a:lnTo>
                    <a:lnTo>
                      <a:pt x="360815" y="81006"/>
                    </a:lnTo>
                    <a:lnTo>
                      <a:pt x="359596" y="82225"/>
                    </a:lnTo>
                    <a:lnTo>
                      <a:pt x="359042" y="84552"/>
                    </a:lnTo>
                    <a:lnTo>
                      <a:pt x="358044" y="87323"/>
                    </a:lnTo>
                    <a:lnTo>
                      <a:pt x="356382" y="89317"/>
                    </a:lnTo>
                    <a:lnTo>
                      <a:pt x="354831" y="90426"/>
                    </a:lnTo>
                    <a:lnTo>
                      <a:pt x="353722" y="91866"/>
                    </a:lnTo>
                    <a:lnTo>
                      <a:pt x="353390" y="94969"/>
                    </a:lnTo>
                    <a:lnTo>
                      <a:pt x="353944" y="98071"/>
                    </a:lnTo>
                    <a:lnTo>
                      <a:pt x="354498" y="99956"/>
                    </a:lnTo>
                    <a:lnTo>
                      <a:pt x="354055" y="101396"/>
                    </a:lnTo>
                    <a:lnTo>
                      <a:pt x="351396" y="103058"/>
                    </a:lnTo>
                    <a:lnTo>
                      <a:pt x="346631" y="104499"/>
                    </a:lnTo>
                    <a:lnTo>
                      <a:pt x="344857" y="104499"/>
                    </a:lnTo>
                    <a:cubicBezTo>
                      <a:pt x="344857" y="104499"/>
                      <a:pt x="336989" y="105386"/>
                      <a:pt x="336989" y="105386"/>
                    </a:cubicBezTo>
                    <a:lnTo>
                      <a:pt x="334773" y="104943"/>
                    </a:lnTo>
                    <a:lnTo>
                      <a:pt x="331448" y="103280"/>
                    </a:lnTo>
                    <a:lnTo>
                      <a:pt x="325465" y="100288"/>
                    </a:lnTo>
                    <a:lnTo>
                      <a:pt x="323137" y="100067"/>
                    </a:lnTo>
                    <a:lnTo>
                      <a:pt x="320922" y="100953"/>
                    </a:lnTo>
                    <a:lnTo>
                      <a:pt x="316932" y="103612"/>
                    </a:lnTo>
                    <a:lnTo>
                      <a:pt x="314605" y="103612"/>
                    </a:lnTo>
                    <a:cubicBezTo>
                      <a:pt x="314605" y="103612"/>
                      <a:pt x="312499" y="101950"/>
                      <a:pt x="312499" y="101950"/>
                    </a:cubicBezTo>
                    <a:lnTo>
                      <a:pt x="309285" y="97517"/>
                    </a:lnTo>
                    <a:lnTo>
                      <a:pt x="306848" y="96631"/>
                    </a:lnTo>
                    <a:lnTo>
                      <a:pt x="295101" y="95523"/>
                    </a:lnTo>
                    <a:lnTo>
                      <a:pt x="294215" y="95191"/>
                    </a:lnTo>
                    <a:lnTo>
                      <a:pt x="291666" y="94193"/>
                    </a:lnTo>
                    <a:lnTo>
                      <a:pt x="283022" y="88985"/>
                    </a:lnTo>
                    <a:lnTo>
                      <a:pt x="281028" y="86990"/>
                    </a:lnTo>
                    <a:lnTo>
                      <a:pt x="279920" y="83555"/>
                    </a:lnTo>
                    <a:lnTo>
                      <a:pt x="280142" y="75687"/>
                    </a:lnTo>
                    <a:lnTo>
                      <a:pt x="279698" y="72030"/>
                    </a:lnTo>
                    <a:lnTo>
                      <a:pt x="278811" y="70257"/>
                    </a:lnTo>
                    <a:lnTo>
                      <a:pt x="275266" y="65824"/>
                    </a:lnTo>
                    <a:lnTo>
                      <a:pt x="274601" y="64273"/>
                    </a:lnTo>
                    <a:lnTo>
                      <a:pt x="274268" y="62832"/>
                    </a:lnTo>
                    <a:lnTo>
                      <a:pt x="273714" y="61502"/>
                    </a:lnTo>
                    <a:lnTo>
                      <a:pt x="272827" y="60616"/>
                    </a:lnTo>
                    <a:lnTo>
                      <a:pt x="272606" y="60395"/>
                    </a:lnTo>
                    <a:lnTo>
                      <a:pt x="270611" y="58843"/>
                    </a:lnTo>
                    <a:lnTo>
                      <a:pt x="269835" y="56626"/>
                    </a:lnTo>
                    <a:lnTo>
                      <a:pt x="269392" y="54078"/>
                    </a:lnTo>
                    <a:lnTo>
                      <a:pt x="268616" y="51418"/>
                    </a:lnTo>
                    <a:lnTo>
                      <a:pt x="266844" y="49313"/>
                    </a:lnTo>
                    <a:lnTo>
                      <a:pt x="264849" y="48759"/>
                    </a:lnTo>
                    <a:lnTo>
                      <a:pt x="262633" y="49202"/>
                    </a:lnTo>
                    <a:lnTo>
                      <a:pt x="260416" y="50089"/>
                    </a:lnTo>
                    <a:lnTo>
                      <a:pt x="255762" y="50754"/>
                    </a:lnTo>
                    <a:lnTo>
                      <a:pt x="255651" y="50754"/>
                    </a:lnTo>
                    <a:cubicBezTo>
                      <a:pt x="255651" y="50754"/>
                      <a:pt x="253989" y="47983"/>
                      <a:pt x="253989" y="47983"/>
                    </a:cubicBezTo>
                    <a:lnTo>
                      <a:pt x="252992" y="43439"/>
                    </a:lnTo>
                    <a:lnTo>
                      <a:pt x="250221" y="38896"/>
                    </a:lnTo>
                    <a:lnTo>
                      <a:pt x="244570" y="34131"/>
                    </a:lnTo>
                    <a:lnTo>
                      <a:pt x="243018" y="32026"/>
                    </a:lnTo>
                    <a:lnTo>
                      <a:pt x="242575" y="30917"/>
                    </a:lnTo>
                    <a:lnTo>
                      <a:pt x="241910" y="28147"/>
                    </a:lnTo>
                    <a:lnTo>
                      <a:pt x="241356" y="27261"/>
                    </a:lnTo>
                    <a:lnTo>
                      <a:pt x="240026" y="26596"/>
                    </a:lnTo>
                    <a:lnTo>
                      <a:pt x="237034" y="26152"/>
                    </a:lnTo>
                    <a:lnTo>
                      <a:pt x="235594" y="25709"/>
                    </a:lnTo>
                    <a:lnTo>
                      <a:pt x="233599" y="24490"/>
                    </a:lnTo>
                    <a:lnTo>
                      <a:pt x="226174" y="17620"/>
                    </a:lnTo>
                    <a:lnTo>
                      <a:pt x="225066" y="15847"/>
                    </a:lnTo>
                    <a:lnTo>
                      <a:pt x="224512" y="13741"/>
                    </a:lnTo>
                    <a:lnTo>
                      <a:pt x="223514" y="7757"/>
                    </a:lnTo>
                    <a:lnTo>
                      <a:pt x="223071" y="6095"/>
                    </a:lnTo>
                    <a:lnTo>
                      <a:pt x="222074" y="6095"/>
                    </a:lnTo>
                    <a:cubicBezTo>
                      <a:pt x="222074" y="6095"/>
                      <a:pt x="220190" y="7979"/>
                      <a:pt x="220190" y="7979"/>
                    </a:cubicBezTo>
                    <a:lnTo>
                      <a:pt x="219525" y="8533"/>
                    </a:lnTo>
                    <a:lnTo>
                      <a:pt x="218195" y="9530"/>
                    </a:lnTo>
                    <a:lnTo>
                      <a:pt x="213652" y="10528"/>
                    </a:lnTo>
                    <a:lnTo>
                      <a:pt x="211325" y="11303"/>
                    </a:lnTo>
                    <a:lnTo>
                      <a:pt x="207668" y="14517"/>
                    </a:lnTo>
                    <a:lnTo>
                      <a:pt x="205673" y="15736"/>
                    </a:lnTo>
                    <a:lnTo>
                      <a:pt x="203568" y="15736"/>
                    </a:lnTo>
                    <a:cubicBezTo>
                      <a:pt x="203568" y="15736"/>
                      <a:pt x="201573" y="14074"/>
                      <a:pt x="201573" y="14074"/>
                    </a:cubicBezTo>
                    <a:lnTo>
                      <a:pt x="200908" y="11525"/>
                    </a:lnTo>
                    <a:lnTo>
                      <a:pt x="201462" y="5319"/>
                    </a:lnTo>
                    <a:lnTo>
                      <a:pt x="200797" y="2438"/>
                    </a:lnTo>
                    <a:lnTo>
                      <a:pt x="198803" y="1219"/>
                    </a:lnTo>
                    <a:lnTo>
                      <a:pt x="193594" y="554"/>
                    </a:lnTo>
                    <a:lnTo>
                      <a:pt x="190492" y="554"/>
                    </a:lnTo>
                    <a:cubicBezTo>
                      <a:pt x="190492" y="554"/>
                      <a:pt x="188053" y="0"/>
                      <a:pt x="188053" y="0"/>
                    </a:cubicBezTo>
                    <a:lnTo>
                      <a:pt x="183732" y="8865"/>
                    </a:lnTo>
                    <a:lnTo>
                      <a:pt x="181294" y="12855"/>
                    </a:lnTo>
                    <a:lnTo>
                      <a:pt x="176418" y="18839"/>
                    </a:lnTo>
                    <a:lnTo>
                      <a:pt x="174756" y="20279"/>
                    </a:lnTo>
                    <a:lnTo>
                      <a:pt x="172983" y="21166"/>
                    </a:lnTo>
                    <a:lnTo>
                      <a:pt x="170656" y="21387"/>
                    </a:lnTo>
                    <a:lnTo>
                      <a:pt x="165336" y="20168"/>
                    </a:lnTo>
                    <a:lnTo>
                      <a:pt x="162899" y="20390"/>
                    </a:lnTo>
                    <a:lnTo>
                      <a:pt x="160682" y="22717"/>
                    </a:lnTo>
                    <a:lnTo>
                      <a:pt x="159574" y="27926"/>
                    </a:lnTo>
                    <a:lnTo>
                      <a:pt x="159574" y="35572"/>
                    </a:lnTo>
                    <a:cubicBezTo>
                      <a:pt x="159574" y="35572"/>
                      <a:pt x="161125" y="42332"/>
                      <a:pt x="161125" y="42332"/>
                    </a:cubicBezTo>
                    <a:lnTo>
                      <a:pt x="164228" y="44880"/>
                    </a:lnTo>
                    <a:lnTo>
                      <a:pt x="165225" y="44104"/>
                    </a:lnTo>
                    <a:lnTo>
                      <a:pt x="165780" y="42664"/>
                    </a:lnTo>
                    <a:lnTo>
                      <a:pt x="166556" y="41556"/>
                    </a:lnTo>
                    <a:lnTo>
                      <a:pt x="168107" y="41556"/>
                    </a:lnTo>
                    <a:cubicBezTo>
                      <a:pt x="168107" y="41556"/>
                      <a:pt x="168329" y="42332"/>
                      <a:pt x="168329" y="42332"/>
                    </a:cubicBezTo>
                    <a:lnTo>
                      <a:pt x="170877" y="47207"/>
                    </a:lnTo>
                    <a:lnTo>
                      <a:pt x="171099" y="48315"/>
                    </a:lnTo>
                    <a:lnTo>
                      <a:pt x="171986" y="54189"/>
                    </a:lnTo>
                    <a:lnTo>
                      <a:pt x="172983" y="57513"/>
                    </a:lnTo>
                    <a:lnTo>
                      <a:pt x="174977" y="60062"/>
                    </a:lnTo>
                    <a:lnTo>
                      <a:pt x="180851" y="64162"/>
                    </a:lnTo>
                    <a:lnTo>
                      <a:pt x="182180" y="64827"/>
                    </a:lnTo>
                    <a:lnTo>
                      <a:pt x="184508" y="65381"/>
                    </a:lnTo>
                    <a:lnTo>
                      <a:pt x="189827" y="70367"/>
                    </a:lnTo>
                    <a:lnTo>
                      <a:pt x="200908" y="75022"/>
                    </a:lnTo>
                    <a:lnTo>
                      <a:pt x="206449" y="78347"/>
                    </a:lnTo>
                    <a:lnTo>
                      <a:pt x="208222" y="82558"/>
                    </a:lnTo>
                    <a:lnTo>
                      <a:pt x="209995" y="81893"/>
                    </a:lnTo>
                    <a:lnTo>
                      <a:pt x="210771" y="82447"/>
                    </a:lnTo>
                    <a:lnTo>
                      <a:pt x="210882" y="82447"/>
                    </a:lnTo>
                    <a:cubicBezTo>
                      <a:pt x="210882" y="82447"/>
                      <a:pt x="211657" y="83776"/>
                      <a:pt x="211657" y="83776"/>
                    </a:cubicBezTo>
                    <a:lnTo>
                      <a:pt x="213874" y="86215"/>
                    </a:lnTo>
                    <a:lnTo>
                      <a:pt x="217420" y="91645"/>
                    </a:lnTo>
                    <a:lnTo>
                      <a:pt x="218085" y="93861"/>
                    </a:lnTo>
                    <a:lnTo>
                      <a:pt x="217752" y="94082"/>
                    </a:lnTo>
                    <a:lnTo>
                      <a:pt x="216866" y="94082"/>
                    </a:lnTo>
                    <a:cubicBezTo>
                      <a:pt x="216866" y="94082"/>
                      <a:pt x="215868" y="95080"/>
                      <a:pt x="215868" y="95080"/>
                    </a:cubicBezTo>
                    <a:lnTo>
                      <a:pt x="215647" y="96188"/>
                    </a:lnTo>
                    <a:lnTo>
                      <a:pt x="215647" y="98847"/>
                    </a:lnTo>
                    <a:cubicBezTo>
                      <a:pt x="215647" y="98847"/>
                      <a:pt x="215314" y="99845"/>
                      <a:pt x="215314" y="99845"/>
                    </a:cubicBezTo>
                    <a:lnTo>
                      <a:pt x="214649" y="100842"/>
                    </a:lnTo>
                    <a:lnTo>
                      <a:pt x="213098" y="102282"/>
                    </a:lnTo>
                    <a:lnTo>
                      <a:pt x="212433" y="103169"/>
                    </a:lnTo>
                    <a:lnTo>
                      <a:pt x="211325" y="107158"/>
                    </a:lnTo>
                    <a:lnTo>
                      <a:pt x="210771" y="112256"/>
                    </a:lnTo>
                    <a:lnTo>
                      <a:pt x="209773" y="117021"/>
                    </a:lnTo>
                    <a:lnTo>
                      <a:pt x="209109" y="117908"/>
                    </a:lnTo>
                    <a:lnTo>
                      <a:pt x="207557" y="120124"/>
                    </a:lnTo>
                    <a:lnTo>
                      <a:pt x="205341" y="120456"/>
                    </a:lnTo>
                    <a:lnTo>
                      <a:pt x="203236" y="119902"/>
                    </a:lnTo>
                    <a:lnTo>
                      <a:pt x="201019" y="119680"/>
                    </a:lnTo>
                    <a:lnTo>
                      <a:pt x="198581" y="121232"/>
                    </a:lnTo>
                    <a:lnTo>
                      <a:pt x="197251" y="123670"/>
                    </a:lnTo>
                    <a:lnTo>
                      <a:pt x="196586" y="125997"/>
                    </a:lnTo>
                    <a:lnTo>
                      <a:pt x="195589" y="127549"/>
                    </a:lnTo>
                    <a:lnTo>
                      <a:pt x="193151" y="127549"/>
                    </a:lnTo>
                    <a:cubicBezTo>
                      <a:pt x="193151" y="127549"/>
                      <a:pt x="191156" y="126441"/>
                      <a:pt x="191156" y="126441"/>
                    </a:cubicBezTo>
                    <a:lnTo>
                      <a:pt x="187943" y="122119"/>
                    </a:lnTo>
                    <a:lnTo>
                      <a:pt x="186059" y="120456"/>
                    </a:lnTo>
                    <a:lnTo>
                      <a:pt x="179299" y="118240"/>
                    </a:lnTo>
                    <a:lnTo>
                      <a:pt x="176972" y="116799"/>
                    </a:lnTo>
                    <a:lnTo>
                      <a:pt x="170323" y="110704"/>
                    </a:lnTo>
                    <a:lnTo>
                      <a:pt x="166999" y="106604"/>
                    </a:lnTo>
                    <a:lnTo>
                      <a:pt x="165225" y="104832"/>
                    </a:lnTo>
                    <a:lnTo>
                      <a:pt x="163231" y="104167"/>
                    </a:lnTo>
                    <a:lnTo>
                      <a:pt x="154698" y="104167"/>
                    </a:lnTo>
                    <a:cubicBezTo>
                      <a:pt x="154698" y="104167"/>
                      <a:pt x="152149" y="104832"/>
                      <a:pt x="152149" y="104832"/>
                    </a:cubicBezTo>
                    <a:lnTo>
                      <a:pt x="149268" y="106715"/>
                    </a:lnTo>
                    <a:lnTo>
                      <a:pt x="146276" y="108599"/>
                    </a:lnTo>
                    <a:lnTo>
                      <a:pt x="144060" y="109375"/>
                    </a:lnTo>
                    <a:lnTo>
                      <a:pt x="141290" y="109597"/>
                    </a:lnTo>
                    <a:lnTo>
                      <a:pt x="135860" y="108932"/>
                    </a:lnTo>
                    <a:lnTo>
                      <a:pt x="119016" y="102837"/>
                    </a:lnTo>
                    <a:lnTo>
                      <a:pt x="113253" y="99291"/>
                    </a:lnTo>
                    <a:lnTo>
                      <a:pt x="111037" y="97961"/>
                    </a:lnTo>
                    <a:lnTo>
                      <a:pt x="106382" y="93971"/>
                    </a:lnTo>
                    <a:lnTo>
                      <a:pt x="103723" y="89650"/>
                    </a:lnTo>
                    <a:lnTo>
                      <a:pt x="106272" y="86547"/>
                    </a:lnTo>
                    <a:lnTo>
                      <a:pt x="108821" y="85660"/>
                    </a:lnTo>
                    <a:lnTo>
                      <a:pt x="110483" y="84774"/>
                    </a:lnTo>
                    <a:lnTo>
                      <a:pt x="110483" y="83887"/>
                    </a:lnTo>
                    <a:cubicBezTo>
                      <a:pt x="110483" y="83887"/>
                      <a:pt x="107712" y="82779"/>
                      <a:pt x="107712" y="82779"/>
                    </a:cubicBezTo>
                    <a:lnTo>
                      <a:pt x="100288" y="81228"/>
                    </a:lnTo>
                    <a:lnTo>
                      <a:pt x="83998" y="74911"/>
                    </a:lnTo>
                    <a:lnTo>
                      <a:pt x="80341" y="71476"/>
                    </a:lnTo>
                    <a:lnTo>
                      <a:pt x="78679" y="69592"/>
                    </a:lnTo>
                    <a:lnTo>
                      <a:pt x="77017" y="69260"/>
                    </a:lnTo>
                    <a:lnTo>
                      <a:pt x="73249" y="70367"/>
                    </a:lnTo>
                    <a:lnTo>
                      <a:pt x="70922" y="70589"/>
                    </a:lnTo>
                    <a:lnTo>
                      <a:pt x="69149" y="70257"/>
                    </a:lnTo>
                    <a:lnTo>
                      <a:pt x="63719" y="67376"/>
                    </a:lnTo>
                    <a:lnTo>
                      <a:pt x="61613" y="66267"/>
                    </a:lnTo>
                    <a:lnTo>
                      <a:pt x="57956" y="66046"/>
                    </a:lnTo>
                    <a:lnTo>
                      <a:pt x="54300" y="67265"/>
                    </a:lnTo>
                    <a:lnTo>
                      <a:pt x="37123" y="81449"/>
                    </a:lnTo>
                    <a:lnTo>
                      <a:pt x="26263" y="90426"/>
                    </a:lnTo>
                    <a:lnTo>
                      <a:pt x="30474" y="99291"/>
                    </a:lnTo>
                    <a:lnTo>
                      <a:pt x="29366" y="102504"/>
                    </a:lnTo>
                    <a:lnTo>
                      <a:pt x="30031" y="104388"/>
                    </a:lnTo>
                    <a:lnTo>
                      <a:pt x="32026" y="105275"/>
                    </a:lnTo>
                    <a:lnTo>
                      <a:pt x="39450" y="105275"/>
                    </a:lnTo>
                    <a:cubicBezTo>
                      <a:pt x="39450" y="105275"/>
                      <a:pt x="41445" y="105939"/>
                      <a:pt x="41445" y="105939"/>
                    </a:cubicBezTo>
                    <a:lnTo>
                      <a:pt x="47429" y="110594"/>
                    </a:lnTo>
                    <a:lnTo>
                      <a:pt x="48869" y="112699"/>
                    </a:lnTo>
                    <a:lnTo>
                      <a:pt x="48869" y="115137"/>
                    </a:lnTo>
                    <a:cubicBezTo>
                      <a:pt x="48869" y="115137"/>
                      <a:pt x="45102" y="118019"/>
                      <a:pt x="45102" y="118019"/>
                    </a:cubicBezTo>
                    <a:lnTo>
                      <a:pt x="33909" y="117575"/>
                    </a:lnTo>
                    <a:lnTo>
                      <a:pt x="32691" y="122340"/>
                    </a:lnTo>
                    <a:lnTo>
                      <a:pt x="34131" y="124889"/>
                    </a:lnTo>
                    <a:lnTo>
                      <a:pt x="36569" y="126551"/>
                    </a:lnTo>
                    <a:lnTo>
                      <a:pt x="38785" y="126773"/>
                    </a:lnTo>
                    <a:lnTo>
                      <a:pt x="39450" y="125000"/>
                    </a:lnTo>
                    <a:lnTo>
                      <a:pt x="39783" y="122230"/>
                    </a:lnTo>
                    <a:lnTo>
                      <a:pt x="41667" y="123227"/>
                    </a:lnTo>
                    <a:lnTo>
                      <a:pt x="45324" y="127106"/>
                    </a:lnTo>
                    <a:lnTo>
                      <a:pt x="47650" y="128546"/>
                    </a:lnTo>
                    <a:lnTo>
                      <a:pt x="49424" y="130430"/>
                    </a:lnTo>
                    <a:lnTo>
                      <a:pt x="51308" y="131981"/>
                    </a:lnTo>
                    <a:lnTo>
                      <a:pt x="56626" y="132646"/>
                    </a:lnTo>
                    <a:lnTo>
                      <a:pt x="61613" y="134641"/>
                    </a:lnTo>
                    <a:lnTo>
                      <a:pt x="64162" y="135084"/>
                    </a:lnTo>
                    <a:lnTo>
                      <a:pt x="69481" y="132425"/>
                    </a:lnTo>
                    <a:lnTo>
                      <a:pt x="70589" y="131871"/>
                    </a:lnTo>
                    <a:lnTo>
                      <a:pt x="73692" y="131538"/>
                    </a:lnTo>
                    <a:lnTo>
                      <a:pt x="74357" y="135084"/>
                    </a:lnTo>
                    <a:lnTo>
                      <a:pt x="73360" y="139960"/>
                    </a:lnTo>
                    <a:lnTo>
                      <a:pt x="74800" y="141511"/>
                    </a:lnTo>
                    <a:lnTo>
                      <a:pt x="76352" y="141954"/>
                    </a:lnTo>
                    <a:lnTo>
                      <a:pt x="77460" y="142287"/>
                    </a:lnTo>
                    <a:lnTo>
                      <a:pt x="80452" y="144725"/>
                    </a:lnTo>
                    <a:lnTo>
                      <a:pt x="85328" y="150930"/>
                    </a:lnTo>
                    <a:lnTo>
                      <a:pt x="87101" y="152814"/>
                    </a:lnTo>
                    <a:lnTo>
                      <a:pt x="89428" y="153590"/>
                    </a:lnTo>
                    <a:lnTo>
                      <a:pt x="92088" y="153812"/>
                    </a:lnTo>
                    <a:lnTo>
                      <a:pt x="94082" y="154809"/>
                    </a:lnTo>
                    <a:lnTo>
                      <a:pt x="94304" y="158134"/>
                    </a:lnTo>
                    <a:lnTo>
                      <a:pt x="92198" y="164228"/>
                    </a:lnTo>
                    <a:lnTo>
                      <a:pt x="89206" y="167664"/>
                    </a:lnTo>
                    <a:lnTo>
                      <a:pt x="80452" y="171875"/>
                    </a:lnTo>
                    <a:lnTo>
                      <a:pt x="75908" y="174091"/>
                    </a:lnTo>
                    <a:lnTo>
                      <a:pt x="71476" y="177748"/>
                    </a:lnTo>
                    <a:lnTo>
                      <a:pt x="68595" y="182734"/>
                    </a:lnTo>
                    <a:lnTo>
                      <a:pt x="68595" y="186281"/>
                    </a:lnTo>
                    <a:cubicBezTo>
                      <a:pt x="68595" y="186281"/>
                      <a:pt x="68595" y="189051"/>
                      <a:pt x="68595" y="189051"/>
                    </a:cubicBezTo>
                    <a:lnTo>
                      <a:pt x="70257" y="192486"/>
                    </a:lnTo>
                    <a:lnTo>
                      <a:pt x="72473" y="194592"/>
                    </a:lnTo>
                    <a:lnTo>
                      <a:pt x="74800" y="196365"/>
                    </a:lnTo>
                    <a:lnTo>
                      <a:pt x="76795" y="198803"/>
                    </a:lnTo>
                    <a:lnTo>
                      <a:pt x="77238" y="200243"/>
                    </a:lnTo>
                    <a:lnTo>
                      <a:pt x="77460" y="203568"/>
                    </a:lnTo>
                    <a:lnTo>
                      <a:pt x="78014" y="205119"/>
                    </a:lnTo>
                    <a:lnTo>
                      <a:pt x="79011" y="206338"/>
                    </a:lnTo>
                    <a:lnTo>
                      <a:pt x="81339" y="207890"/>
                    </a:lnTo>
                    <a:lnTo>
                      <a:pt x="82336" y="209662"/>
                    </a:lnTo>
                    <a:lnTo>
                      <a:pt x="85993" y="217420"/>
                    </a:lnTo>
                    <a:lnTo>
                      <a:pt x="92752" y="223736"/>
                    </a:lnTo>
                    <a:lnTo>
                      <a:pt x="119127" y="238696"/>
                    </a:lnTo>
                    <a:lnTo>
                      <a:pt x="119127" y="238696"/>
                    </a:lnTo>
                    <a:cubicBezTo>
                      <a:pt x="119127" y="238696"/>
                      <a:pt x="124002" y="244127"/>
                      <a:pt x="124002" y="244127"/>
                    </a:cubicBezTo>
                    <a:lnTo>
                      <a:pt x="126330" y="244127"/>
                    </a:lnTo>
                    <a:cubicBezTo>
                      <a:pt x="126330" y="244127"/>
                      <a:pt x="127105" y="244127"/>
                      <a:pt x="127105" y="244127"/>
                    </a:cubicBezTo>
                    <a:lnTo>
                      <a:pt x="128767" y="243683"/>
                    </a:lnTo>
                    <a:lnTo>
                      <a:pt x="131206" y="243683"/>
                    </a:lnTo>
                    <a:cubicBezTo>
                      <a:pt x="131206" y="243683"/>
                      <a:pt x="132868" y="244348"/>
                      <a:pt x="132868" y="244348"/>
                    </a:cubicBezTo>
                    <a:lnTo>
                      <a:pt x="134530" y="245899"/>
                    </a:lnTo>
                    <a:lnTo>
                      <a:pt x="137411" y="249778"/>
                    </a:lnTo>
                    <a:lnTo>
                      <a:pt x="137632" y="250664"/>
                    </a:lnTo>
                    <a:lnTo>
                      <a:pt x="137632" y="251551"/>
                    </a:lnTo>
                    <a:cubicBezTo>
                      <a:pt x="137632" y="251551"/>
                      <a:pt x="137632" y="252438"/>
                      <a:pt x="137632" y="252438"/>
                    </a:cubicBezTo>
                    <a:lnTo>
                      <a:pt x="135527" y="261968"/>
                    </a:lnTo>
                    <a:lnTo>
                      <a:pt x="134197" y="265625"/>
                    </a:lnTo>
                    <a:lnTo>
                      <a:pt x="131981" y="268505"/>
                    </a:lnTo>
                    <a:lnTo>
                      <a:pt x="129432" y="270722"/>
                    </a:lnTo>
                    <a:lnTo>
                      <a:pt x="128989" y="271830"/>
                    </a:lnTo>
                    <a:lnTo>
                      <a:pt x="127660" y="278590"/>
                    </a:lnTo>
                    <a:lnTo>
                      <a:pt x="126884" y="280142"/>
                    </a:lnTo>
                    <a:lnTo>
                      <a:pt x="125332" y="281471"/>
                    </a:lnTo>
                    <a:lnTo>
                      <a:pt x="117464" y="282247"/>
                    </a:lnTo>
                    <a:lnTo>
                      <a:pt x="98847" y="279144"/>
                    </a:lnTo>
                    <a:lnTo>
                      <a:pt x="91645" y="283798"/>
                    </a:lnTo>
                    <a:lnTo>
                      <a:pt x="91645" y="285239"/>
                    </a:lnTo>
                    <a:cubicBezTo>
                      <a:pt x="91645" y="285239"/>
                      <a:pt x="91977" y="287233"/>
                      <a:pt x="91977" y="287233"/>
                    </a:cubicBezTo>
                    <a:lnTo>
                      <a:pt x="95523" y="288896"/>
                    </a:lnTo>
                    <a:lnTo>
                      <a:pt x="107380" y="290115"/>
                    </a:lnTo>
                    <a:lnTo>
                      <a:pt x="110483" y="291666"/>
                    </a:lnTo>
                    <a:lnTo>
                      <a:pt x="112921" y="294437"/>
                    </a:lnTo>
                    <a:lnTo>
                      <a:pt x="118019" y="304853"/>
                    </a:lnTo>
                    <a:lnTo>
                      <a:pt x="118905" y="306626"/>
                    </a:lnTo>
                    <a:lnTo>
                      <a:pt x="124002" y="311724"/>
                    </a:lnTo>
                    <a:lnTo>
                      <a:pt x="126440" y="312942"/>
                    </a:lnTo>
                    <a:lnTo>
                      <a:pt x="130208" y="314827"/>
                    </a:lnTo>
                    <a:lnTo>
                      <a:pt x="137411" y="316932"/>
                    </a:lnTo>
                    <a:lnTo>
                      <a:pt x="140514" y="319924"/>
                    </a:lnTo>
                    <a:lnTo>
                      <a:pt x="144836" y="328789"/>
                    </a:lnTo>
                    <a:lnTo>
                      <a:pt x="148382" y="331670"/>
                    </a:lnTo>
                    <a:lnTo>
                      <a:pt x="152704" y="332889"/>
                    </a:lnTo>
                    <a:lnTo>
                      <a:pt x="154698" y="333998"/>
                    </a:lnTo>
                    <a:lnTo>
                      <a:pt x="156360" y="335992"/>
                    </a:lnTo>
                    <a:lnTo>
                      <a:pt x="159020" y="340979"/>
                    </a:lnTo>
                    <a:lnTo>
                      <a:pt x="160682" y="342531"/>
                    </a:lnTo>
                    <a:lnTo>
                      <a:pt x="163231" y="343306"/>
                    </a:lnTo>
                    <a:lnTo>
                      <a:pt x="167221" y="342531"/>
                    </a:lnTo>
                    <a:lnTo>
                      <a:pt x="174977" y="338541"/>
                    </a:lnTo>
                    <a:lnTo>
                      <a:pt x="178856" y="338874"/>
                    </a:lnTo>
                    <a:lnTo>
                      <a:pt x="180408" y="340203"/>
                    </a:lnTo>
                    <a:lnTo>
                      <a:pt x="183067" y="343860"/>
                    </a:lnTo>
                    <a:lnTo>
                      <a:pt x="184729" y="345079"/>
                    </a:lnTo>
                    <a:lnTo>
                      <a:pt x="186945" y="345411"/>
                    </a:lnTo>
                    <a:lnTo>
                      <a:pt x="194149" y="344746"/>
                    </a:lnTo>
                    <a:lnTo>
                      <a:pt x="195921" y="345190"/>
                    </a:lnTo>
                    <a:lnTo>
                      <a:pt x="197805" y="346409"/>
                    </a:lnTo>
                    <a:lnTo>
                      <a:pt x="199246" y="348293"/>
                    </a:lnTo>
                    <a:lnTo>
                      <a:pt x="199579" y="350731"/>
                    </a:lnTo>
                    <a:lnTo>
                      <a:pt x="198581" y="352615"/>
                    </a:lnTo>
                    <a:lnTo>
                      <a:pt x="196919" y="353612"/>
                    </a:lnTo>
                    <a:lnTo>
                      <a:pt x="195589" y="354831"/>
                    </a:lnTo>
                    <a:lnTo>
                      <a:pt x="195589" y="357269"/>
                    </a:lnTo>
                    <a:cubicBezTo>
                      <a:pt x="195589" y="357269"/>
                      <a:pt x="196364" y="358820"/>
                      <a:pt x="196364" y="358820"/>
                    </a:cubicBezTo>
                    <a:lnTo>
                      <a:pt x="196364" y="360150"/>
                    </a:lnTo>
                    <a:cubicBezTo>
                      <a:pt x="196364" y="360150"/>
                      <a:pt x="195589" y="361258"/>
                      <a:pt x="195589" y="361258"/>
                    </a:cubicBezTo>
                    <a:lnTo>
                      <a:pt x="194260" y="361923"/>
                    </a:lnTo>
                    <a:lnTo>
                      <a:pt x="194260" y="361923"/>
                    </a:lnTo>
                    <a:cubicBezTo>
                      <a:pt x="194260" y="361923"/>
                      <a:pt x="185949" y="363474"/>
                      <a:pt x="185949" y="363474"/>
                    </a:cubicBezTo>
                    <a:lnTo>
                      <a:pt x="182402" y="365691"/>
                    </a:lnTo>
                    <a:lnTo>
                      <a:pt x="180962" y="369459"/>
                    </a:lnTo>
                    <a:lnTo>
                      <a:pt x="182513" y="374002"/>
                    </a:lnTo>
                    <a:lnTo>
                      <a:pt x="186281" y="376883"/>
                    </a:lnTo>
                    <a:lnTo>
                      <a:pt x="194481" y="380540"/>
                    </a:lnTo>
                    <a:lnTo>
                      <a:pt x="196254" y="381981"/>
                    </a:lnTo>
                    <a:lnTo>
                      <a:pt x="197140" y="384086"/>
                    </a:lnTo>
                    <a:lnTo>
                      <a:pt x="197695" y="386413"/>
                    </a:lnTo>
                    <a:lnTo>
                      <a:pt x="198803" y="388519"/>
                    </a:lnTo>
                    <a:lnTo>
                      <a:pt x="201573" y="391400"/>
                    </a:lnTo>
                    <a:lnTo>
                      <a:pt x="206449" y="394835"/>
                    </a:lnTo>
                    <a:lnTo>
                      <a:pt x="207225" y="395500"/>
                    </a:lnTo>
                    <a:lnTo>
                      <a:pt x="208001" y="396387"/>
                    </a:lnTo>
                    <a:lnTo>
                      <a:pt x="208001" y="396719"/>
                    </a:lnTo>
                    <a:cubicBezTo>
                      <a:pt x="208001" y="396719"/>
                      <a:pt x="208555" y="397717"/>
                      <a:pt x="208555" y="397717"/>
                    </a:cubicBezTo>
                    <a:lnTo>
                      <a:pt x="207557" y="398160"/>
                    </a:lnTo>
                    <a:lnTo>
                      <a:pt x="205119" y="398160"/>
                    </a:lnTo>
                    <a:cubicBezTo>
                      <a:pt x="205119" y="398160"/>
                      <a:pt x="199911" y="402038"/>
                      <a:pt x="199911" y="402038"/>
                    </a:cubicBezTo>
                    <a:lnTo>
                      <a:pt x="198470" y="402260"/>
                    </a:lnTo>
                    <a:lnTo>
                      <a:pt x="191600" y="398713"/>
                    </a:lnTo>
                    <a:lnTo>
                      <a:pt x="187610" y="398160"/>
                    </a:lnTo>
                    <a:lnTo>
                      <a:pt x="184951" y="400598"/>
                    </a:lnTo>
                    <a:lnTo>
                      <a:pt x="184951" y="405030"/>
                    </a:lnTo>
                    <a:cubicBezTo>
                      <a:pt x="184951" y="405030"/>
                      <a:pt x="187943" y="407911"/>
                      <a:pt x="187943" y="407911"/>
                    </a:cubicBezTo>
                    <a:lnTo>
                      <a:pt x="191710" y="410017"/>
                    </a:lnTo>
                    <a:lnTo>
                      <a:pt x="194481" y="412233"/>
                    </a:lnTo>
                    <a:lnTo>
                      <a:pt x="195921" y="416998"/>
                    </a:lnTo>
                    <a:lnTo>
                      <a:pt x="196586" y="421098"/>
                    </a:lnTo>
                    <a:lnTo>
                      <a:pt x="196254" y="425199"/>
                    </a:lnTo>
                    <a:lnTo>
                      <a:pt x="194814" y="429853"/>
                    </a:lnTo>
                    <a:lnTo>
                      <a:pt x="194814" y="430296"/>
                    </a:lnTo>
                    <a:cubicBezTo>
                      <a:pt x="194814" y="430296"/>
                      <a:pt x="194592" y="430739"/>
                      <a:pt x="194592" y="430739"/>
                    </a:cubicBezTo>
                    <a:lnTo>
                      <a:pt x="194149" y="432513"/>
                    </a:lnTo>
                    <a:lnTo>
                      <a:pt x="193927" y="434285"/>
                    </a:lnTo>
                    <a:lnTo>
                      <a:pt x="193927" y="436058"/>
                    </a:lnTo>
                    <a:cubicBezTo>
                      <a:pt x="193927" y="436058"/>
                      <a:pt x="194481" y="437721"/>
                      <a:pt x="194481" y="437721"/>
                    </a:cubicBezTo>
                    <a:lnTo>
                      <a:pt x="198470" y="446032"/>
                    </a:lnTo>
                    <a:lnTo>
                      <a:pt x="200465" y="446032"/>
                    </a:lnTo>
                    <a:cubicBezTo>
                      <a:pt x="200465" y="446032"/>
                      <a:pt x="202903" y="444924"/>
                      <a:pt x="202903" y="444924"/>
                    </a:cubicBezTo>
                    <a:lnTo>
                      <a:pt x="204676" y="443815"/>
                    </a:lnTo>
                    <a:lnTo>
                      <a:pt x="206449" y="442375"/>
                    </a:lnTo>
                    <a:lnTo>
                      <a:pt x="208001" y="440602"/>
                    </a:lnTo>
                    <a:lnTo>
                      <a:pt x="209330" y="438496"/>
                    </a:lnTo>
                    <a:lnTo>
                      <a:pt x="212544" y="431848"/>
                    </a:lnTo>
                    <a:lnTo>
                      <a:pt x="214095" y="429853"/>
                    </a:lnTo>
                    <a:lnTo>
                      <a:pt x="216201" y="428080"/>
                    </a:lnTo>
                    <a:lnTo>
                      <a:pt x="222739" y="424755"/>
                    </a:lnTo>
                    <a:lnTo>
                      <a:pt x="224623" y="422982"/>
                    </a:lnTo>
                    <a:lnTo>
                      <a:pt x="226507" y="418550"/>
                    </a:lnTo>
                    <a:lnTo>
                      <a:pt x="227836" y="416444"/>
                    </a:lnTo>
                    <a:lnTo>
                      <a:pt x="228723" y="415669"/>
                    </a:lnTo>
                    <a:lnTo>
                      <a:pt x="230607" y="414671"/>
                    </a:lnTo>
                    <a:lnTo>
                      <a:pt x="231493" y="413895"/>
                    </a:lnTo>
                    <a:lnTo>
                      <a:pt x="232158" y="413009"/>
                    </a:lnTo>
                    <a:lnTo>
                      <a:pt x="235040" y="407911"/>
                    </a:lnTo>
                    <a:lnTo>
                      <a:pt x="236591" y="406139"/>
                    </a:lnTo>
                    <a:lnTo>
                      <a:pt x="238364" y="404698"/>
                    </a:lnTo>
                    <a:lnTo>
                      <a:pt x="238364" y="404698"/>
                    </a:lnTo>
                    <a:cubicBezTo>
                      <a:pt x="238364" y="404698"/>
                      <a:pt x="240248" y="403811"/>
                      <a:pt x="240248" y="403811"/>
                    </a:cubicBezTo>
                    <a:lnTo>
                      <a:pt x="242021" y="403811"/>
                    </a:lnTo>
                    <a:cubicBezTo>
                      <a:pt x="242021" y="403811"/>
                      <a:pt x="245234" y="405141"/>
                      <a:pt x="245234" y="405141"/>
                    </a:cubicBezTo>
                    <a:lnTo>
                      <a:pt x="246897" y="405584"/>
                    </a:lnTo>
                    <a:lnTo>
                      <a:pt x="248227" y="405363"/>
                    </a:lnTo>
                    <a:lnTo>
                      <a:pt x="254986" y="401484"/>
                    </a:lnTo>
                    <a:lnTo>
                      <a:pt x="255762" y="401041"/>
                    </a:lnTo>
                    <a:lnTo>
                      <a:pt x="256981" y="399600"/>
                    </a:lnTo>
                    <a:lnTo>
                      <a:pt x="257535" y="398492"/>
                    </a:lnTo>
                    <a:lnTo>
                      <a:pt x="259418" y="392952"/>
                    </a:lnTo>
                    <a:lnTo>
                      <a:pt x="263519" y="386413"/>
                    </a:lnTo>
                    <a:lnTo>
                      <a:pt x="263851" y="384972"/>
                    </a:lnTo>
                    <a:lnTo>
                      <a:pt x="264959" y="383754"/>
                    </a:lnTo>
                    <a:lnTo>
                      <a:pt x="270390" y="380429"/>
                    </a:lnTo>
                    <a:lnTo>
                      <a:pt x="281692" y="375996"/>
                    </a:lnTo>
                    <a:lnTo>
                      <a:pt x="283022" y="375221"/>
                    </a:lnTo>
                    <a:lnTo>
                      <a:pt x="286457" y="373337"/>
                    </a:lnTo>
                    <a:lnTo>
                      <a:pt x="290225" y="369459"/>
                    </a:lnTo>
                    <a:lnTo>
                      <a:pt x="290225" y="369459"/>
                    </a:lnTo>
                    <a:cubicBezTo>
                      <a:pt x="290225" y="369459"/>
                      <a:pt x="295877" y="362145"/>
                      <a:pt x="295877" y="362145"/>
                    </a:cubicBezTo>
                    <a:lnTo>
                      <a:pt x="299534" y="359042"/>
                    </a:lnTo>
                    <a:lnTo>
                      <a:pt x="304299" y="356383"/>
                    </a:lnTo>
                    <a:lnTo>
                      <a:pt x="312278" y="353722"/>
                    </a:lnTo>
                    <a:lnTo>
                      <a:pt x="314826" y="353390"/>
                    </a:lnTo>
                    <a:lnTo>
                      <a:pt x="316267" y="352393"/>
                    </a:lnTo>
                    <a:lnTo>
                      <a:pt x="322251" y="346298"/>
                    </a:lnTo>
                    <a:lnTo>
                      <a:pt x="324246" y="345190"/>
                    </a:lnTo>
                    <a:lnTo>
                      <a:pt x="337876" y="337544"/>
                    </a:lnTo>
                    <a:lnTo>
                      <a:pt x="342752" y="332557"/>
                    </a:lnTo>
                    <a:lnTo>
                      <a:pt x="344525" y="330784"/>
                    </a:lnTo>
                    <a:lnTo>
                      <a:pt x="346741" y="329233"/>
                    </a:lnTo>
                    <a:lnTo>
                      <a:pt x="349401" y="328457"/>
                    </a:lnTo>
                    <a:lnTo>
                      <a:pt x="358044" y="328679"/>
                    </a:lnTo>
                    <a:lnTo>
                      <a:pt x="359485" y="328346"/>
                    </a:lnTo>
                    <a:lnTo>
                      <a:pt x="360704" y="327238"/>
                    </a:lnTo>
                    <a:lnTo>
                      <a:pt x="362034" y="325243"/>
                    </a:lnTo>
                    <a:lnTo>
                      <a:pt x="362034" y="325243"/>
                    </a:lnTo>
                    <a:cubicBezTo>
                      <a:pt x="362034" y="325243"/>
                      <a:pt x="363585" y="325687"/>
                      <a:pt x="363585" y="325687"/>
                    </a:cubicBezTo>
                    <a:lnTo>
                      <a:pt x="365802" y="327238"/>
                    </a:lnTo>
                    <a:lnTo>
                      <a:pt x="372783" y="333665"/>
                    </a:lnTo>
                    <a:lnTo>
                      <a:pt x="391843" y="356493"/>
                    </a:lnTo>
                    <a:lnTo>
                      <a:pt x="399600" y="363696"/>
                    </a:lnTo>
                    <a:lnTo>
                      <a:pt x="402814" y="368018"/>
                    </a:lnTo>
                    <a:lnTo>
                      <a:pt x="405363" y="373337"/>
                    </a:lnTo>
                    <a:lnTo>
                      <a:pt x="404143" y="373670"/>
                    </a:lnTo>
                    <a:lnTo>
                      <a:pt x="401152" y="374556"/>
                    </a:lnTo>
                    <a:lnTo>
                      <a:pt x="395167" y="378546"/>
                    </a:lnTo>
                    <a:lnTo>
                      <a:pt x="388076" y="379986"/>
                    </a:lnTo>
                    <a:lnTo>
                      <a:pt x="384308" y="381981"/>
                    </a:lnTo>
                    <a:lnTo>
                      <a:pt x="380983" y="385083"/>
                    </a:lnTo>
                    <a:lnTo>
                      <a:pt x="378878" y="389184"/>
                    </a:lnTo>
                    <a:lnTo>
                      <a:pt x="378656" y="394170"/>
                    </a:lnTo>
                    <a:lnTo>
                      <a:pt x="380207" y="398049"/>
                    </a:lnTo>
                    <a:lnTo>
                      <a:pt x="382978" y="401928"/>
                    </a:lnTo>
                    <a:lnTo>
                      <a:pt x="389405" y="408133"/>
                    </a:lnTo>
                    <a:lnTo>
                      <a:pt x="395832" y="410793"/>
                    </a:lnTo>
                    <a:lnTo>
                      <a:pt x="397495" y="412455"/>
                    </a:lnTo>
                    <a:lnTo>
                      <a:pt x="400930" y="419769"/>
                    </a:lnTo>
                    <a:lnTo>
                      <a:pt x="401484" y="421652"/>
                    </a:lnTo>
                    <a:lnTo>
                      <a:pt x="401484" y="423647"/>
                    </a:lnTo>
                    <a:cubicBezTo>
                      <a:pt x="401484" y="423647"/>
                      <a:pt x="400930" y="425642"/>
                      <a:pt x="400930" y="425642"/>
                    </a:cubicBezTo>
                    <a:lnTo>
                      <a:pt x="400930" y="425642"/>
                    </a:lnTo>
                    <a:cubicBezTo>
                      <a:pt x="400930" y="425642"/>
                      <a:pt x="400043" y="427526"/>
                      <a:pt x="400043" y="427526"/>
                    </a:cubicBezTo>
                    <a:lnTo>
                      <a:pt x="399046" y="429077"/>
                    </a:lnTo>
                    <a:lnTo>
                      <a:pt x="399046" y="429077"/>
                    </a:lnTo>
                    <a:cubicBezTo>
                      <a:pt x="399046" y="429077"/>
                      <a:pt x="399046" y="429077"/>
                      <a:pt x="399046" y="429077"/>
                    </a:cubicBezTo>
                    <a:lnTo>
                      <a:pt x="399046" y="429077"/>
                    </a:lnTo>
                    <a:cubicBezTo>
                      <a:pt x="399046" y="429077"/>
                      <a:pt x="394392" y="431958"/>
                      <a:pt x="394392" y="431958"/>
                    </a:cubicBezTo>
                    <a:lnTo>
                      <a:pt x="373448" y="435615"/>
                    </a:lnTo>
                    <a:lnTo>
                      <a:pt x="373115" y="436502"/>
                    </a:lnTo>
                    <a:lnTo>
                      <a:pt x="373115" y="437610"/>
                    </a:lnTo>
                    <a:cubicBezTo>
                      <a:pt x="373115" y="437610"/>
                      <a:pt x="372783" y="438496"/>
                      <a:pt x="372783" y="438496"/>
                    </a:cubicBezTo>
                    <a:lnTo>
                      <a:pt x="366799" y="442154"/>
                    </a:lnTo>
                    <a:lnTo>
                      <a:pt x="365691" y="443815"/>
                    </a:lnTo>
                    <a:lnTo>
                      <a:pt x="365913" y="449800"/>
                    </a:lnTo>
                    <a:lnTo>
                      <a:pt x="368128" y="453900"/>
                    </a:lnTo>
                    <a:lnTo>
                      <a:pt x="375442" y="459773"/>
                    </a:lnTo>
                    <a:lnTo>
                      <a:pt x="390402" y="467198"/>
                    </a:lnTo>
                    <a:lnTo>
                      <a:pt x="391843" y="468417"/>
                    </a:lnTo>
                    <a:lnTo>
                      <a:pt x="392176" y="469636"/>
                    </a:lnTo>
                    <a:lnTo>
                      <a:pt x="392730" y="471741"/>
                    </a:lnTo>
                    <a:lnTo>
                      <a:pt x="392287" y="474622"/>
                    </a:lnTo>
                    <a:lnTo>
                      <a:pt x="392508" y="477060"/>
                    </a:lnTo>
                    <a:lnTo>
                      <a:pt x="398049" y="481493"/>
                    </a:lnTo>
                    <a:lnTo>
                      <a:pt x="399822" y="484152"/>
                    </a:lnTo>
                    <a:lnTo>
                      <a:pt x="401817" y="486036"/>
                    </a:lnTo>
                    <a:lnTo>
                      <a:pt x="405252" y="486036"/>
                    </a:lnTo>
                    <a:cubicBezTo>
                      <a:pt x="405252" y="486036"/>
                      <a:pt x="411014" y="483488"/>
                      <a:pt x="411014" y="483488"/>
                    </a:cubicBezTo>
                    <a:lnTo>
                      <a:pt x="413674" y="483488"/>
                    </a:lnTo>
                    <a:lnTo>
                      <a:pt x="415004" y="486591"/>
                    </a:lnTo>
                    <a:lnTo>
                      <a:pt x="415779" y="490469"/>
                    </a:lnTo>
                    <a:lnTo>
                      <a:pt x="417220" y="492464"/>
                    </a:lnTo>
                    <a:lnTo>
                      <a:pt x="418993" y="494126"/>
                    </a:lnTo>
                    <a:lnTo>
                      <a:pt x="420877" y="497007"/>
                    </a:lnTo>
                    <a:lnTo>
                      <a:pt x="422761" y="499112"/>
                    </a:lnTo>
                    <a:lnTo>
                      <a:pt x="424423" y="501550"/>
                    </a:lnTo>
                    <a:lnTo>
                      <a:pt x="427193" y="505097"/>
                    </a:lnTo>
                    <a:lnTo>
                      <a:pt x="428634" y="506980"/>
                    </a:lnTo>
                    <a:lnTo>
                      <a:pt x="431737" y="512189"/>
                    </a:lnTo>
                    <a:lnTo>
                      <a:pt x="435393" y="515734"/>
                    </a:lnTo>
                    <a:lnTo>
                      <a:pt x="435948" y="515734"/>
                    </a:lnTo>
                    <a:cubicBezTo>
                      <a:pt x="435948" y="515734"/>
                      <a:pt x="441156" y="516178"/>
                      <a:pt x="441156" y="516178"/>
                    </a:cubicBezTo>
                    <a:lnTo>
                      <a:pt x="443926" y="515402"/>
                    </a:lnTo>
                    <a:lnTo>
                      <a:pt x="447029" y="514073"/>
                    </a:lnTo>
                    <a:lnTo>
                      <a:pt x="449910" y="512299"/>
                    </a:lnTo>
                    <a:lnTo>
                      <a:pt x="452127" y="510083"/>
                    </a:lnTo>
                    <a:lnTo>
                      <a:pt x="454676" y="508754"/>
                    </a:lnTo>
                    <a:lnTo>
                      <a:pt x="458332" y="508754"/>
                    </a:lnTo>
                    <a:cubicBezTo>
                      <a:pt x="458332" y="508754"/>
                      <a:pt x="465646" y="510305"/>
                      <a:pt x="465646" y="510305"/>
                    </a:cubicBezTo>
                    <a:lnTo>
                      <a:pt x="465646" y="510305"/>
                    </a:lnTo>
                    <a:cubicBezTo>
                      <a:pt x="465646" y="510305"/>
                      <a:pt x="464981" y="486036"/>
                      <a:pt x="464981" y="486036"/>
                    </a:cubicBezTo>
                    <a:lnTo>
                      <a:pt x="464427" y="463762"/>
                    </a:lnTo>
                    <a:lnTo>
                      <a:pt x="461767" y="457002"/>
                    </a:lnTo>
                    <a:lnTo>
                      <a:pt x="461213" y="454676"/>
                    </a:lnTo>
                    <a:lnTo>
                      <a:pt x="460992" y="452348"/>
                    </a:lnTo>
                    <a:lnTo>
                      <a:pt x="460992" y="447251"/>
                    </a:lnTo>
                    <a:cubicBezTo>
                      <a:pt x="460992" y="447251"/>
                      <a:pt x="464981" y="448359"/>
                      <a:pt x="464981" y="448359"/>
                    </a:cubicBezTo>
                    <a:lnTo>
                      <a:pt x="468195" y="444480"/>
                    </a:lnTo>
                    <a:lnTo>
                      <a:pt x="468417" y="444148"/>
                    </a:lnTo>
                    <a:lnTo>
                      <a:pt x="470633" y="438940"/>
                    </a:lnTo>
                    <a:lnTo>
                      <a:pt x="471076" y="437943"/>
                    </a:lnTo>
                    <a:lnTo>
                      <a:pt x="474068" y="427526"/>
                    </a:lnTo>
                    <a:lnTo>
                      <a:pt x="474511" y="423980"/>
                    </a:lnTo>
                    <a:lnTo>
                      <a:pt x="472628" y="420877"/>
                    </a:lnTo>
                    <a:lnTo>
                      <a:pt x="472295" y="417331"/>
                    </a:lnTo>
                    <a:lnTo>
                      <a:pt x="472517" y="410571"/>
                    </a:lnTo>
                    <a:lnTo>
                      <a:pt x="472738" y="410571"/>
                    </a:lnTo>
                    <a:cubicBezTo>
                      <a:pt x="472738" y="410571"/>
                      <a:pt x="473293" y="410460"/>
                      <a:pt x="473293" y="410460"/>
                    </a:cubicBezTo>
                    <a:lnTo>
                      <a:pt x="473847" y="410128"/>
                    </a:lnTo>
                    <a:lnTo>
                      <a:pt x="474068" y="409020"/>
                    </a:lnTo>
                    <a:lnTo>
                      <a:pt x="474068" y="407468"/>
                    </a:lnTo>
                    <a:cubicBezTo>
                      <a:pt x="474068" y="407468"/>
                      <a:pt x="474068" y="406693"/>
                      <a:pt x="474068" y="406693"/>
                    </a:cubicBezTo>
                    <a:lnTo>
                      <a:pt x="474954" y="404587"/>
                    </a:lnTo>
                    <a:lnTo>
                      <a:pt x="475398" y="403146"/>
                    </a:lnTo>
                    <a:lnTo>
                      <a:pt x="476063" y="402038"/>
                    </a:lnTo>
                    <a:lnTo>
                      <a:pt x="477393" y="401595"/>
                    </a:lnTo>
                    <a:lnTo>
                      <a:pt x="482269" y="401595"/>
                    </a:lnTo>
                    <a:cubicBezTo>
                      <a:pt x="482269" y="401595"/>
                      <a:pt x="484374" y="402038"/>
                      <a:pt x="484374" y="402038"/>
                    </a:cubicBezTo>
                    <a:lnTo>
                      <a:pt x="486369" y="403700"/>
                    </a:lnTo>
                    <a:lnTo>
                      <a:pt x="486812" y="405363"/>
                    </a:lnTo>
                    <a:lnTo>
                      <a:pt x="487477" y="411347"/>
                    </a:lnTo>
                    <a:lnTo>
                      <a:pt x="487477" y="412676"/>
                    </a:lnTo>
                    <a:lnTo>
                      <a:pt x="492907" y="412676"/>
                    </a:lnTo>
                    <a:cubicBezTo>
                      <a:pt x="492907" y="412676"/>
                      <a:pt x="495123" y="414006"/>
                      <a:pt x="495123" y="414006"/>
                    </a:cubicBezTo>
                    <a:lnTo>
                      <a:pt x="496453" y="416776"/>
                    </a:lnTo>
                    <a:lnTo>
                      <a:pt x="496453" y="419658"/>
                    </a:lnTo>
                    <a:cubicBezTo>
                      <a:pt x="496453" y="419658"/>
                      <a:pt x="495456" y="422539"/>
                      <a:pt x="495456" y="422539"/>
                    </a:cubicBezTo>
                    <a:lnTo>
                      <a:pt x="494015" y="424755"/>
                    </a:lnTo>
                    <a:lnTo>
                      <a:pt x="492242" y="425642"/>
                    </a:lnTo>
                    <a:lnTo>
                      <a:pt x="487145" y="426639"/>
                    </a:lnTo>
                    <a:lnTo>
                      <a:pt x="486036" y="427747"/>
                    </a:lnTo>
                    <a:lnTo>
                      <a:pt x="485815" y="428745"/>
                    </a:lnTo>
                    <a:lnTo>
                      <a:pt x="485815" y="429963"/>
                    </a:lnTo>
                    <a:cubicBezTo>
                      <a:pt x="485815" y="429963"/>
                      <a:pt x="485482" y="431626"/>
                      <a:pt x="485482" y="431626"/>
                    </a:cubicBezTo>
                    <a:lnTo>
                      <a:pt x="488585" y="434175"/>
                    </a:lnTo>
                    <a:lnTo>
                      <a:pt x="493017" y="432402"/>
                    </a:lnTo>
                    <a:lnTo>
                      <a:pt x="501550" y="426417"/>
                    </a:lnTo>
                    <a:lnTo>
                      <a:pt x="502658" y="423869"/>
                    </a:lnTo>
                    <a:lnTo>
                      <a:pt x="503212" y="420766"/>
                    </a:lnTo>
                    <a:lnTo>
                      <a:pt x="503545" y="415669"/>
                    </a:lnTo>
                    <a:lnTo>
                      <a:pt x="504099" y="413452"/>
                    </a:lnTo>
                    <a:lnTo>
                      <a:pt x="505651" y="408798"/>
                    </a:lnTo>
                    <a:lnTo>
                      <a:pt x="506204" y="406250"/>
                    </a:lnTo>
                    <a:lnTo>
                      <a:pt x="506648" y="404365"/>
                    </a:lnTo>
                    <a:lnTo>
                      <a:pt x="506648" y="388408"/>
                    </a:lnTo>
                    <a:cubicBezTo>
                      <a:pt x="506648" y="388408"/>
                      <a:pt x="507756" y="383754"/>
                      <a:pt x="507756" y="383754"/>
                    </a:cubicBezTo>
                    <a:lnTo>
                      <a:pt x="510637" y="379986"/>
                    </a:lnTo>
                    <a:lnTo>
                      <a:pt x="514405" y="378546"/>
                    </a:lnTo>
                    <a:lnTo>
                      <a:pt x="520167" y="382424"/>
                    </a:lnTo>
                    <a:lnTo>
                      <a:pt x="521608" y="384529"/>
                    </a:lnTo>
                    <a:lnTo>
                      <a:pt x="523160" y="386302"/>
                    </a:lnTo>
                    <a:lnTo>
                      <a:pt x="525708" y="386967"/>
                    </a:lnTo>
                    <a:lnTo>
                      <a:pt x="525708" y="385859"/>
                    </a:lnTo>
                    <a:lnTo>
                      <a:pt x="523935" y="384640"/>
                    </a:lnTo>
                    <a:lnTo>
                      <a:pt x="522495" y="382535"/>
                    </a:lnTo>
                    <a:lnTo>
                      <a:pt x="521497" y="380097"/>
                    </a:lnTo>
                    <a:lnTo>
                      <a:pt x="521054" y="377880"/>
                    </a:lnTo>
                    <a:lnTo>
                      <a:pt x="521719" y="377880"/>
                    </a:lnTo>
                    <a:lnTo>
                      <a:pt x="522384" y="379100"/>
                    </a:lnTo>
                    <a:lnTo>
                      <a:pt x="523160" y="380208"/>
                    </a:lnTo>
                    <a:lnTo>
                      <a:pt x="524157" y="381094"/>
                    </a:lnTo>
                    <a:lnTo>
                      <a:pt x="525597" y="381870"/>
                    </a:lnTo>
                    <a:lnTo>
                      <a:pt x="524600" y="380208"/>
                    </a:lnTo>
                    <a:lnTo>
                      <a:pt x="524600" y="378767"/>
                    </a:lnTo>
                    <a:cubicBezTo>
                      <a:pt x="524600" y="378767"/>
                      <a:pt x="525154" y="373891"/>
                      <a:pt x="525154" y="373891"/>
                    </a:cubicBezTo>
                    <a:lnTo>
                      <a:pt x="525708" y="373337"/>
                    </a:lnTo>
                    <a:lnTo>
                      <a:pt x="525708" y="372672"/>
                    </a:lnTo>
                    <a:cubicBezTo>
                      <a:pt x="525708" y="372672"/>
                      <a:pt x="524932" y="370788"/>
                      <a:pt x="524932" y="370788"/>
                    </a:cubicBezTo>
                    <a:lnTo>
                      <a:pt x="523603" y="369126"/>
                    </a:lnTo>
                    <a:lnTo>
                      <a:pt x="513075" y="359485"/>
                    </a:lnTo>
                    <a:lnTo>
                      <a:pt x="511967" y="356826"/>
                    </a:lnTo>
                    <a:lnTo>
                      <a:pt x="511967" y="352836"/>
                    </a:lnTo>
                    <a:cubicBezTo>
                      <a:pt x="511967" y="352836"/>
                      <a:pt x="512299" y="349844"/>
                      <a:pt x="512299" y="349844"/>
                    </a:cubicBezTo>
                    <a:lnTo>
                      <a:pt x="513186" y="346409"/>
                    </a:lnTo>
                    <a:lnTo>
                      <a:pt x="514294" y="343196"/>
                    </a:lnTo>
                    <a:lnTo>
                      <a:pt x="515624" y="340757"/>
                    </a:lnTo>
                    <a:lnTo>
                      <a:pt x="515624" y="338209"/>
                    </a:lnTo>
                    <a:cubicBezTo>
                      <a:pt x="515624" y="338209"/>
                      <a:pt x="517729" y="334552"/>
                      <a:pt x="517729" y="334552"/>
                    </a:cubicBezTo>
                    <a:lnTo>
                      <a:pt x="520167" y="331559"/>
                    </a:lnTo>
                    <a:lnTo>
                      <a:pt x="523049" y="328124"/>
                    </a:lnTo>
                    <a:lnTo>
                      <a:pt x="525930" y="326462"/>
                    </a:lnTo>
                    <a:lnTo>
                      <a:pt x="527481" y="325243"/>
                    </a:lnTo>
                    <a:lnTo>
                      <a:pt x="527481" y="324024"/>
                    </a:lnTo>
                    <a:cubicBezTo>
                      <a:pt x="527481" y="324024"/>
                      <a:pt x="525043" y="320478"/>
                      <a:pt x="525043" y="320478"/>
                    </a:cubicBezTo>
                    <a:lnTo>
                      <a:pt x="524378" y="318483"/>
                    </a:lnTo>
                    <a:lnTo>
                      <a:pt x="524932" y="316600"/>
                    </a:lnTo>
                    <a:lnTo>
                      <a:pt x="524267" y="315602"/>
                    </a:lnTo>
                    <a:lnTo>
                      <a:pt x="524267" y="314716"/>
                    </a:lnTo>
                    <a:cubicBezTo>
                      <a:pt x="524267" y="314716"/>
                      <a:pt x="524932" y="312610"/>
                      <a:pt x="524932" y="312610"/>
                    </a:cubicBezTo>
                    <a:lnTo>
                      <a:pt x="526816" y="311281"/>
                    </a:lnTo>
                    <a:lnTo>
                      <a:pt x="527260" y="310616"/>
                    </a:lnTo>
                    <a:lnTo>
                      <a:pt x="527260" y="309618"/>
                    </a:lnTo>
                    <a:cubicBezTo>
                      <a:pt x="527260" y="309618"/>
                      <a:pt x="527038" y="308731"/>
                      <a:pt x="527038" y="308731"/>
                    </a:cubicBezTo>
                    <a:lnTo>
                      <a:pt x="526706" y="307956"/>
                    </a:lnTo>
                    <a:lnTo>
                      <a:pt x="526484" y="307181"/>
                    </a:lnTo>
                    <a:lnTo>
                      <a:pt x="526706" y="305740"/>
                    </a:lnTo>
                    <a:lnTo>
                      <a:pt x="527371" y="304853"/>
                    </a:lnTo>
                    <a:lnTo>
                      <a:pt x="528257" y="304188"/>
                    </a:lnTo>
                    <a:lnTo>
                      <a:pt x="529254" y="303080"/>
                    </a:lnTo>
                    <a:lnTo>
                      <a:pt x="529808" y="301418"/>
                    </a:lnTo>
                    <a:lnTo>
                      <a:pt x="529476" y="299755"/>
                    </a:lnTo>
                    <a:lnTo>
                      <a:pt x="528146" y="296653"/>
                    </a:lnTo>
                    <a:lnTo>
                      <a:pt x="527592" y="293661"/>
                    </a:lnTo>
                    <a:lnTo>
                      <a:pt x="527592" y="292331"/>
                    </a:lnTo>
                    <a:cubicBezTo>
                      <a:pt x="527592" y="292331"/>
                      <a:pt x="528146" y="290558"/>
                      <a:pt x="528146" y="290558"/>
                    </a:cubicBezTo>
                    <a:lnTo>
                      <a:pt x="528922" y="289007"/>
                    </a:lnTo>
                    <a:lnTo>
                      <a:pt x="529808" y="288342"/>
                    </a:lnTo>
                    <a:lnTo>
                      <a:pt x="530695" y="287898"/>
                    </a:lnTo>
                    <a:lnTo>
                      <a:pt x="532690" y="286014"/>
                    </a:lnTo>
                    <a:lnTo>
                      <a:pt x="533797" y="285239"/>
                    </a:lnTo>
                    <a:lnTo>
                      <a:pt x="534462" y="284353"/>
                    </a:lnTo>
                    <a:lnTo>
                      <a:pt x="534019" y="282801"/>
                    </a:lnTo>
                    <a:lnTo>
                      <a:pt x="533133" y="281692"/>
                    </a:lnTo>
                    <a:lnTo>
                      <a:pt x="531471" y="280474"/>
                    </a:lnTo>
                    <a:lnTo>
                      <a:pt x="530473" y="279366"/>
                    </a:lnTo>
                    <a:lnTo>
                      <a:pt x="528922" y="276374"/>
                    </a:lnTo>
                    <a:lnTo>
                      <a:pt x="528589" y="273381"/>
                    </a:lnTo>
                    <a:lnTo>
                      <a:pt x="529697" y="271055"/>
                    </a:lnTo>
                    <a:lnTo>
                      <a:pt x="535792" y="268727"/>
                    </a:lnTo>
                    <a:lnTo>
                      <a:pt x="535792" y="267176"/>
                    </a:lnTo>
                    <a:cubicBezTo>
                      <a:pt x="535792" y="267176"/>
                      <a:pt x="535127" y="263187"/>
                      <a:pt x="535127" y="263187"/>
                    </a:cubicBezTo>
                    <a:lnTo>
                      <a:pt x="535349" y="259973"/>
                    </a:lnTo>
                    <a:lnTo>
                      <a:pt x="536568" y="258311"/>
                    </a:lnTo>
                    <a:lnTo>
                      <a:pt x="538562" y="256981"/>
                    </a:lnTo>
                    <a:lnTo>
                      <a:pt x="542884" y="252216"/>
                    </a:lnTo>
                    <a:lnTo>
                      <a:pt x="544879" y="250775"/>
                    </a:lnTo>
                    <a:lnTo>
                      <a:pt x="553523" y="247562"/>
                    </a:lnTo>
                    <a:lnTo>
                      <a:pt x="560172" y="243683"/>
                    </a:lnTo>
                    <a:lnTo>
                      <a:pt x="567707" y="242021"/>
                    </a:lnTo>
                    <a:lnTo>
                      <a:pt x="572362" y="239583"/>
                    </a:lnTo>
                    <a:lnTo>
                      <a:pt x="575575" y="236258"/>
                    </a:lnTo>
                    <a:lnTo>
                      <a:pt x="574799" y="232712"/>
                    </a:lnTo>
                    <a:lnTo>
                      <a:pt x="578567" y="229388"/>
                    </a:lnTo>
                    <a:lnTo>
                      <a:pt x="580783" y="228169"/>
                    </a:lnTo>
                    <a:lnTo>
                      <a:pt x="583775" y="229831"/>
                    </a:lnTo>
                    <a:lnTo>
                      <a:pt x="586657" y="230385"/>
                    </a:lnTo>
                    <a:lnTo>
                      <a:pt x="587875" y="230829"/>
                    </a:lnTo>
                    <a:lnTo>
                      <a:pt x="588762" y="231826"/>
                    </a:lnTo>
                    <a:lnTo>
                      <a:pt x="590203" y="234153"/>
                    </a:lnTo>
                    <a:lnTo>
                      <a:pt x="590979" y="234818"/>
                    </a:lnTo>
                    <a:lnTo>
                      <a:pt x="593195" y="234818"/>
                    </a:lnTo>
                    <a:lnTo>
                      <a:pt x="597073" y="231604"/>
                    </a:lnTo>
                    <a:lnTo>
                      <a:pt x="599068" y="230718"/>
                    </a:lnTo>
                    <a:lnTo>
                      <a:pt x="603390" y="230718"/>
                    </a:lnTo>
                    <a:lnTo>
                      <a:pt x="604387" y="230385"/>
                    </a:lnTo>
                    <a:lnTo>
                      <a:pt x="605938" y="229720"/>
                    </a:lnTo>
                    <a:lnTo>
                      <a:pt x="607157" y="229720"/>
                    </a:lnTo>
                    <a:cubicBezTo>
                      <a:pt x="607157" y="229720"/>
                      <a:pt x="609374" y="229831"/>
                      <a:pt x="609374" y="229831"/>
                    </a:cubicBezTo>
                    <a:lnTo>
                      <a:pt x="613585" y="231272"/>
                    </a:lnTo>
                    <a:lnTo>
                      <a:pt x="618682" y="231936"/>
                    </a:lnTo>
                    <a:lnTo>
                      <a:pt x="621231" y="232934"/>
                    </a:lnTo>
                    <a:lnTo>
                      <a:pt x="623669" y="234264"/>
                    </a:lnTo>
                    <a:lnTo>
                      <a:pt x="629320" y="238807"/>
                    </a:lnTo>
                    <a:lnTo>
                      <a:pt x="632091" y="242131"/>
                    </a:lnTo>
                    <a:lnTo>
                      <a:pt x="634418" y="245788"/>
                    </a:lnTo>
                    <a:lnTo>
                      <a:pt x="636634" y="249999"/>
                    </a:lnTo>
                    <a:lnTo>
                      <a:pt x="636966" y="247894"/>
                    </a:lnTo>
                    <a:lnTo>
                      <a:pt x="636413" y="244791"/>
                    </a:lnTo>
                    <a:lnTo>
                      <a:pt x="635416" y="242021"/>
                    </a:lnTo>
                    <a:close/>
                    <a:moveTo>
                      <a:pt x="87323" y="190935"/>
                    </a:moveTo>
                    <a:lnTo>
                      <a:pt x="83555" y="193816"/>
                    </a:lnTo>
                    <a:lnTo>
                      <a:pt x="79676" y="192597"/>
                    </a:lnTo>
                    <a:lnTo>
                      <a:pt x="79011" y="191157"/>
                    </a:lnTo>
                    <a:lnTo>
                      <a:pt x="78790" y="189605"/>
                    </a:lnTo>
                    <a:lnTo>
                      <a:pt x="79011" y="188054"/>
                    </a:lnTo>
                    <a:lnTo>
                      <a:pt x="79676" y="186613"/>
                    </a:lnTo>
                    <a:lnTo>
                      <a:pt x="81117" y="185616"/>
                    </a:lnTo>
                    <a:lnTo>
                      <a:pt x="82669" y="185173"/>
                    </a:lnTo>
                    <a:lnTo>
                      <a:pt x="84330" y="185173"/>
                    </a:lnTo>
                    <a:cubicBezTo>
                      <a:pt x="84330" y="185173"/>
                      <a:pt x="85993" y="185394"/>
                      <a:pt x="85993" y="185394"/>
                    </a:cubicBezTo>
                    <a:lnTo>
                      <a:pt x="88985" y="187056"/>
                    </a:lnTo>
                    <a:lnTo>
                      <a:pt x="87433" y="190935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8A43077-D343-8D3F-FFB9-816D0282F39A}"/>
                  </a:ext>
                </a:extLst>
              </p:cNvPr>
              <p:cNvSpPr/>
              <p:nvPr/>
            </p:nvSpPr>
            <p:spPr>
              <a:xfrm>
                <a:off x="11621134" y="5072612"/>
                <a:ext cx="359485" cy="358266"/>
              </a:xfrm>
              <a:custGeom>
                <a:avLst/>
                <a:gdLst>
                  <a:gd name="connsiteX0" fmla="*/ 237144 w 359485"/>
                  <a:gd name="connsiteY0" fmla="*/ 94415 h 358266"/>
                  <a:gd name="connsiteX1" fmla="*/ 235483 w 359485"/>
                  <a:gd name="connsiteY1" fmla="*/ 94415 h 358266"/>
                  <a:gd name="connsiteX2" fmla="*/ 233931 w 359485"/>
                  <a:gd name="connsiteY2" fmla="*/ 94858 h 358266"/>
                  <a:gd name="connsiteX3" fmla="*/ 232490 w 359485"/>
                  <a:gd name="connsiteY3" fmla="*/ 95856 h 358266"/>
                  <a:gd name="connsiteX4" fmla="*/ 231826 w 359485"/>
                  <a:gd name="connsiteY4" fmla="*/ 97296 h 358266"/>
                  <a:gd name="connsiteX5" fmla="*/ 231604 w 359485"/>
                  <a:gd name="connsiteY5" fmla="*/ 98847 h 358266"/>
                  <a:gd name="connsiteX6" fmla="*/ 231826 w 359485"/>
                  <a:gd name="connsiteY6" fmla="*/ 100399 h 358266"/>
                  <a:gd name="connsiteX7" fmla="*/ 232490 w 359485"/>
                  <a:gd name="connsiteY7" fmla="*/ 101839 h 358266"/>
                  <a:gd name="connsiteX8" fmla="*/ 236369 w 359485"/>
                  <a:gd name="connsiteY8" fmla="*/ 103058 h 358266"/>
                  <a:gd name="connsiteX9" fmla="*/ 240137 w 359485"/>
                  <a:gd name="connsiteY9" fmla="*/ 100177 h 358266"/>
                  <a:gd name="connsiteX10" fmla="*/ 241688 w 359485"/>
                  <a:gd name="connsiteY10" fmla="*/ 96299 h 358266"/>
                  <a:gd name="connsiteX11" fmla="*/ 238696 w 359485"/>
                  <a:gd name="connsiteY11" fmla="*/ 94636 h 358266"/>
                  <a:gd name="connsiteX12" fmla="*/ 237034 w 359485"/>
                  <a:gd name="connsiteY12" fmla="*/ 94415 h 358266"/>
                  <a:gd name="connsiteX13" fmla="*/ 359485 w 359485"/>
                  <a:gd name="connsiteY13" fmla="*/ 306183 h 358266"/>
                  <a:gd name="connsiteX14" fmla="*/ 359485 w 359485"/>
                  <a:gd name="connsiteY14" fmla="*/ 305850 h 358266"/>
                  <a:gd name="connsiteX15" fmla="*/ 358598 w 359485"/>
                  <a:gd name="connsiteY15" fmla="*/ 304964 h 358266"/>
                  <a:gd name="connsiteX16" fmla="*/ 357823 w 359485"/>
                  <a:gd name="connsiteY16" fmla="*/ 304299 h 358266"/>
                  <a:gd name="connsiteX17" fmla="*/ 352947 w 359485"/>
                  <a:gd name="connsiteY17" fmla="*/ 300864 h 358266"/>
                  <a:gd name="connsiteX18" fmla="*/ 350176 w 359485"/>
                  <a:gd name="connsiteY18" fmla="*/ 297983 h 358266"/>
                  <a:gd name="connsiteX19" fmla="*/ 349068 w 359485"/>
                  <a:gd name="connsiteY19" fmla="*/ 295877 h 358266"/>
                  <a:gd name="connsiteX20" fmla="*/ 348514 w 359485"/>
                  <a:gd name="connsiteY20" fmla="*/ 293550 h 358266"/>
                  <a:gd name="connsiteX21" fmla="*/ 347628 w 359485"/>
                  <a:gd name="connsiteY21" fmla="*/ 291444 h 358266"/>
                  <a:gd name="connsiteX22" fmla="*/ 345854 w 359485"/>
                  <a:gd name="connsiteY22" fmla="*/ 290004 h 358266"/>
                  <a:gd name="connsiteX23" fmla="*/ 337654 w 359485"/>
                  <a:gd name="connsiteY23" fmla="*/ 286347 h 358266"/>
                  <a:gd name="connsiteX24" fmla="*/ 333887 w 359485"/>
                  <a:gd name="connsiteY24" fmla="*/ 283466 h 358266"/>
                  <a:gd name="connsiteX25" fmla="*/ 332335 w 359485"/>
                  <a:gd name="connsiteY25" fmla="*/ 278922 h 358266"/>
                  <a:gd name="connsiteX26" fmla="*/ 333776 w 359485"/>
                  <a:gd name="connsiteY26" fmla="*/ 275155 h 358266"/>
                  <a:gd name="connsiteX27" fmla="*/ 337322 w 359485"/>
                  <a:gd name="connsiteY27" fmla="*/ 272938 h 358266"/>
                  <a:gd name="connsiteX28" fmla="*/ 345633 w 359485"/>
                  <a:gd name="connsiteY28" fmla="*/ 271387 h 358266"/>
                  <a:gd name="connsiteX29" fmla="*/ 345633 w 359485"/>
                  <a:gd name="connsiteY29" fmla="*/ 271387 h 358266"/>
                  <a:gd name="connsiteX30" fmla="*/ 346963 w 359485"/>
                  <a:gd name="connsiteY30" fmla="*/ 270722 h 358266"/>
                  <a:gd name="connsiteX31" fmla="*/ 347739 w 359485"/>
                  <a:gd name="connsiteY31" fmla="*/ 269614 h 358266"/>
                  <a:gd name="connsiteX32" fmla="*/ 347739 w 359485"/>
                  <a:gd name="connsiteY32" fmla="*/ 268284 h 358266"/>
                  <a:gd name="connsiteX33" fmla="*/ 346963 w 359485"/>
                  <a:gd name="connsiteY33" fmla="*/ 266733 h 358266"/>
                  <a:gd name="connsiteX34" fmla="*/ 346963 w 359485"/>
                  <a:gd name="connsiteY34" fmla="*/ 264294 h 358266"/>
                  <a:gd name="connsiteX35" fmla="*/ 348293 w 359485"/>
                  <a:gd name="connsiteY35" fmla="*/ 263076 h 358266"/>
                  <a:gd name="connsiteX36" fmla="*/ 349954 w 359485"/>
                  <a:gd name="connsiteY36" fmla="*/ 262079 h 358266"/>
                  <a:gd name="connsiteX37" fmla="*/ 350952 w 359485"/>
                  <a:gd name="connsiteY37" fmla="*/ 260194 h 358266"/>
                  <a:gd name="connsiteX38" fmla="*/ 350619 w 359485"/>
                  <a:gd name="connsiteY38" fmla="*/ 257757 h 358266"/>
                  <a:gd name="connsiteX39" fmla="*/ 349179 w 359485"/>
                  <a:gd name="connsiteY39" fmla="*/ 255873 h 358266"/>
                  <a:gd name="connsiteX40" fmla="*/ 347295 w 359485"/>
                  <a:gd name="connsiteY40" fmla="*/ 254653 h 358266"/>
                  <a:gd name="connsiteX41" fmla="*/ 345522 w 359485"/>
                  <a:gd name="connsiteY41" fmla="*/ 254210 h 358266"/>
                  <a:gd name="connsiteX42" fmla="*/ 338319 w 359485"/>
                  <a:gd name="connsiteY42" fmla="*/ 254875 h 358266"/>
                  <a:gd name="connsiteX43" fmla="*/ 336103 w 359485"/>
                  <a:gd name="connsiteY43" fmla="*/ 254543 h 358266"/>
                  <a:gd name="connsiteX44" fmla="*/ 334441 w 359485"/>
                  <a:gd name="connsiteY44" fmla="*/ 253324 h 358266"/>
                  <a:gd name="connsiteX45" fmla="*/ 331781 w 359485"/>
                  <a:gd name="connsiteY45" fmla="*/ 249667 h 358266"/>
                  <a:gd name="connsiteX46" fmla="*/ 330230 w 359485"/>
                  <a:gd name="connsiteY46" fmla="*/ 248337 h 358266"/>
                  <a:gd name="connsiteX47" fmla="*/ 326351 w 359485"/>
                  <a:gd name="connsiteY47" fmla="*/ 248005 h 358266"/>
                  <a:gd name="connsiteX48" fmla="*/ 318594 w 359485"/>
                  <a:gd name="connsiteY48" fmla="*/ 251994 h 358266"/>
                  <a:gd name="connsiteX49" fmla="*/ 314604 w 359485"/>
                  <a:gd name="connsiteY49" fmla="*/ 252770 h 358266"/>
                  <a:gd name="connsiteX50" fmla="*/ 312056 w 359485"/>
                  <a:gd name="connsiteY50" fmla="*/ 251994 h 358266"/>
                  <a:gd name="connsiteX51" fmla="*/ 310393 w 359485"/>
                  <a:gd name="connsiteY51" fmla="*/ 250442 h 358266"/>
                  <a:gd name="connsiteX52" fmla="*/ 307734 w 359485"/>
                  <a:gd name="connsiteY52" fmla="*/ 245456 h 358266"/>
                  <a:gd name="connsiteX53" fmla="*/ 306072 w 359485"/>
                  <a:gd name="connsiteY53" fmla="*/ 243462 h 358266"/>
                  <a:gd name="connsiteX54" fmla="*/ 304077 w 359485"/>
                  <a:gd name="connsiteY54" fmla="*/ 242353 h 358266"/>
                  <a:gd name="connsiteX55" fmla="*/ 299755 w 359485"/>
                  <a:gd name="connsiteY55" fmla="*/ 241134 h 358266"/>
                  <a:gd name="connsiteX56" fmla="*/ 296209 w 359485"/>
                  <a:gd name="connsiteY56" fmla="*/ 238253 h 358266"/>
                  <a:gd name="connsiteX57" fmla="*/ 291887 w 359485"/>
                  <a:gd name="connsiteY57" fmla="*/ 229388 h 358266"/>
                  <a:gd name="connsiteX58" fmla="*/ 288785 w 359485"/>
                  <a:gd name="connsiteY58" fmla="*/ 226396 h 358266"/>
                  <a:gd name="connsiteX59" fmla="*/ 281582 w 359485"/>
                  <a:gd name="connsiteY59" fmla="*/ 224290 h 358266"/>
                  <a:gd name="connsiteX60" fmla="*/ 277814 w 359485"/>
                  <a:gd name="connsiteY60" fmla="*/ 222407 h 358266"/>
                  <a:gd name="connsiteX61" fmla="*/ 275376 w 359485"/>
                  <a:gd name="connsiteY61" fmla="*/ 221188 h 358266"/>
                  <a:gd name="connsiteX62" fmla="*/ 270278 w 359485"/>
                  <a:gd name="connsiteY62" fmla="*/ 216090 h 358266"/>
                  <a:gd name="connsiteX63" fmla="*/ 269392 w 359485"/>
                  <a:gd name="connsiteY63" fmla="*/ 214317 h 358266"/>
                  <a:gd name="connsiteX64" fmla="*/ 264294 w 359485"/>
                  <a:gd name="connsiteY64" fmla="*/ 203901 h 358266"/>
                  <a:gd name="connsiteX65" fmla="*/ 261857 w 359485"/>
                  <a:gd name="connsiteY65" fmla="*/ 201130 h 358266"/>
                  <a:gd name="connsiteX66" fmla="*/ 258754 w 359485"/>
                  <a:gd name="connsiteY66" fmla="*/ 199579 h 358266"/>
                  <a:gd name="connsiteX67" fmla="*/ 246896 w 359485"/>
                  <a:gd name="connsiteY67" fmla="*/ 198360 h 358266"/>
                  <a:gd name="connsiteX68" fmla="*/ 243350 w 359485"/>
                  <a:gd name="connsiteY68" fmla="*/ 196697 h 358266"/>
                  <a:gd name="connsiteX69" fmla="*/ 243129 w 359485"/>
                  <a:gd name="connsiteY69" fmla="*/ 194703 h 358266"/>
                  <a:gd name="connsiteX70" fmla="*/ 243129 w 359485"/>
                  <a:gd name="connsiteY70" fmla="*/ 193262 h 358266"/>
                  <a:gd name="connsiteX71" fmla="*/ 250110 w 359485"/>
                  <a:gd name="connsiteY71" fmla="*/ 188608 h 358266"/>
                  <a:gd name="connsiteX72" fmla="*/ 268727 w 359485"/>
                  <a:gd name="connsiteY72" fmla="*/ 191710 h 358266"/>
                  <a:gd name="connsiteX73" fmla="*/ 276595 w 359485"/>
                  <a:gd name="connsiteY73" fmla="*/ 190935 h 358266"/>
                  <a:gd name="connsiteX74" fmla="*/ 278146 w 359485"/>
                  <a:gd name="connsiteY74" fmla="*/ 189605 h 358266"/>
                  <a:gd name="connsiteX75" fmla="*/ 278922 w 359485"/>
                  <a:gd name="connsiteY75" fmla="*/ 188054 h 358266"/>
                  <a:gd name="connsiteX76" fmla="*/ 280252 w 359485"/>
                  <a:gd name="connsiteY76" fmla="*/ 181294 h 358266"/>
                  <a:gd name="connsiteX77" fmla="*/ 280695 w 359485"/>
                  <a:gd name="connsiteY77" fmla="*/ 180186 h 358266"/>
                  <a:gd name="connsiteX78" fmla="*/ 283244 w 359485"/>
                  <a:gd name="connsiteY78" fmla="*/ 177969 h 358266"/>
                  <a:gd name="connsiteX79" fmla="*/ 285460 w 359485"/>
                  <a:gd name="connsiteY79" fmla="*/ 175088 h 358266"/>
                  <a:gd name="connsiteX80" fmla="*/ 286790 w 359485"/>
                  <a:gd name="connsiteY80" fmla="*/ 171432 h 358266"/>
                  <a:gd name="connsiteX81" fmla="*/ 288896 w 359485"/>
                  <a:gd name="connsiteY81" fmla="*/ 161901 h 358266"/>
                  <a:gd name="connsiteX82" fmla="*/ 288896 w 359485"/>
                  <a:gd name="connsiteY82" fmla="*/ 161015 h 358266"/>
                  <a:gd name="connsiteX83" fmla="*/ 288896 w 359485"/>
                  <a:gd name="connsiteY83" fmla="*/ 160128 h 358266"/>
                  <a:gd name="connsiteX84" fmla="*/ 288674 w 359485"/>
                  <a:gd name="connsiteY84" fmla="*/ 159242 h 358266"/>
                  <a:gd name="connsiteX85" fmla="*/ 285793 w 359485"/>
                  <a:gd name="connsiteY85" fmla="*/ 155363 h 358266"/>
                  <a:gd name="connsiteX86" fmla="*/ 284130 w 359485"/>
                  <a:gd name="connsiteY86" fmla="*/ 153812 h 358266"/>
                  <a:gd name="connsiteX87" fmla="*/ 282468 w 359485"/>
                  <a:gd name="connsiteY87" fmla="*/ 152925 h 358266"/>
                  <a:gd name="connsiteX88" fmla="*/ 280030 w 359485"/>
                  <a:gd name="connsiteY88" fmla="*/ 152925 h 358266"/>
                  <a:gd name="connsiteX89" fmla="*/ 278368 w 359485"/>
                  <a:gd name="connsiteY89" fmla="*/ 153590 h 358266"/>
                  <a:gd name="connsiteX90" fmla="*/ 277592 w 359485"/>
                  <a:gd name="connsiteY90" fmla="*/ 153812 h 358266"/>
                  <a:gd name="connsiteX91" fmla="*/ 275265 w 359485"/>
                  <a:gd name="connsiteY91" fmla="*/ 153812 h 358266"/>
                  <a:gd name="connsiteX92" fmla="*/ 270389 w 359485"/>
                  <a:gd name="connsiteY92" fmla="*/ 148382 h 358266"/>
                  <a:gd name="connsiteX93" fmla="*/ 270389 w 359485"/>
                  <a:gd name="connsiteY93" fmla="*/ 148382 h 358266"/>
                  <a:gd name="connsiteX94" fmla="*/ 244015 w 359485"/>
                  <a:gd name="connsiteY94" fmla="*/ 133311 h 358266"/>
                  <a:gd name="connsiteX95" fmla="*/ 237255 w 359485"/>
                  <a:gd name="connsiteY95" fmla="*/ 126995 h 358266"/>
                  <a:gd name="connsiteX96" fmla="*/ 233598 w 359485"/>
                  <a:gd name="connsiteY96" fmla="*/ 119237 h 358266"/>
                  <a:gd name="connsiteX97" fmla="*/ 232601 w 359485"/>
                  <a:gd name="connsiteY97" fmla="*/ 117464 h 358266"/>
                  <a:gd name="connsiteX98" fmla="*/ 230274 w 359485"/>
                  <a:gd name="connsiteY98" fmla="*/ 115913 h 358266"/>
                  <a:gd name="connsiteX99" fmla="*/ 229277 w 359485"/>
                  <a:gd name="connsiteY99" fmla="*/ 114694 h 358266"/>
                  <a:gd name="connsiteX100" fmla="*/ 228722 w 359485"/>
                  <a:gd name="connsiteY100" fmla="*/ 113143 h 358266"/>
                  <a:gd name="connsiteX101" fmla="*/ 228501 w 359485"/>
                  <a:gd name="connsiteY101" fmla="*/ 109818 h 358266"/>
                  <a:gd name="connsiteX102" fmla="*/ 228058 w 359485"/>
                  <a:gd name="connsiteY102" fmla="*/ 108378 h 358266"/>
                  <a:gd name="connsiteX103" fmla="*/ 226063 w 359485"/>
                  <a:gd name="connsiteY103" fmla="*/ 105939 h 358266"/>
                  <a:gd name="connsiteX104" fmla="*/ 223736 w 359485"/>
                  <a:gd name="connsiteY104" fmla="*/ 104167 h 358266"/>
                  <a:gd name="connsiteX105" fmla="*/ 221520 w 359485"/>
                  <a:gd name="connsiteY105" fmla="*/ 102061 h 358266"/>
                  <a:gd name="connsiteX106" fmla="*/ 219857 w 359485"/>
                  <a:gd name="connsiteY106" fmla="*/ 98626 h 358266"/>
                  <a:gd name="connsiteX107" fmla="*/ 219857 w 359485"/>
                  <a:gd name="connsiteY107" fmla="*/ 95856 h 358266"/>
                  <a:gd name="connsiteX108" fmla="*/ 219857 w 359485"/>
                  <a:gd name="connsiteY108" fmla="*/ 92309 h 358266"/>
                  <a:gd name="connsiteX109" fmla="*/ 222739 w 359485"/>
                  <a:gd name="connsiteY109" fmla="*/ 87323 h 358266"/>
                  <a:gd name="connsiteX110" fmla="*/ 227171 w 359485"/>
                  <a:gd name="connsiteY110" fmla="*/ 83665 h 358266"/>
                  <a:gd name="connsiteX111" fmla="*/ 231715 w 359485"/>
                  <a:gd name="connsiteY111" fmla="*/ 81449 h 358266"/>
                  <a:gd name="connsiteX112" fmla="*/ 240469 w 359485"/>
                  <a:gd name="connsiteY112" fmla="*/ 77239 h 358266"/>
                  <a:gd name="connsiteX113" fmla="*/ 243461 w 359485"/>
                  <a:gd name="connsiteY113" fmla="*/ 73803 h 358266"/>
                  <a:gd name="connsiteX114" fmla="*/ 245567 w 359485"/>
                  <a:gd name="connsiteY114" fmla="*/ 67708 h 358266"/>
                  <a:gd name="connsiteX115" fmla="*/ 245345 w 359485"/>
                  <a:gd name="connsiteY115" fmla="*/ 64384 h 358266"/>
                  <a:gd name="connsiteX116" fmla="*/ 243350 w 359485"/>
                  <a:gd name="connsiteY116" fmla="*/ 63387 h 358266"/>
                  <a:gd name="connsiteX117" fmla="*/ 240691 w 359485"/>
                  <a:gd name="connsiteY117" fmla="*/ 63165 h 358266"/>
                  <a:gd name="connsiteX118" fmla="*/ 238363 w 359485"/>
                  <a:gd name="connsiteY118" fmla="*/ 62389 h 358266"/>
                  <a:gd name="connsiteX119" fmla="*/ 236591 w 359485"/>
                  <a:gd name="connsiteY119" fmla="*/ 60505 h 358266"/>
                  <a:gd name="connsiteX120" fmla="*/ 231715 w 359485"/>
                  <a:gd name="connsiteY120" fmla="*/ 54300 h 358266"/>
                  <a:gd name="connsiteX121" fmla="*/ 228722 w 359485"/>
                  <a:gd name="connsiteY121" fmla="*/ 51862 h 358266"/>
                  <a:gd name="connsiteX122" fmla="*/ 227615 w 359485"/>
                  <a:gd name="connsiteY122" fmla="*/ 51529 h 358266"/>
                  <a:gd name="connsiteX123" fmla="*/ 226063 w 359485"/>
                  <a:gd name="connsiteY123" fmla="*/ 51086 h 358266"/>
                  <a:gd name="connsiteX124" fmla="*/ 224622 w 359485"/>
                  <a:gd name="connsiteY124" fmla="*/ 49535 h 358266"/>
                  <a:gd name="connsiteX125" fmla="*/ 225620 w 359485"/>
                  <a:gd name="connsiteY125" fmla="*/ 44659 h 358266"/>
                  <a:gd name="connsiteX126" fmla="*/ 224955 w 359485"/>
                  <a:gd name="connsiteY126" fmla="*/ 41113 h 358266"/>
                  <a:gd name="connsiteX127" fmla="*/ 221852 w 359485"/>
                  <a:gd name="connsiteY127" fmla="*/ 41445 h 358266"/>
                  <a:gd name="connsiteX128" fmla="*/ 220744 w 359485"/>
                  <a:gd name="connsiteY128" fmla="*/ 41999 h 358266"/>
                  <a:gd name="connsiteX129" fmla="*/ 215425 w 359485"/>
                  <a:gd name="connsiteY129" fmla="*/ 44659 h 358266"/>
                  <a:gd name="connsiteX130" fmla="*/ 212876 w 359485"/>
                  <a:gd name="connsiteY130" fmla="*/ 44215 h 358266"/>
                  <a:gd name="connsiteX131" fmla="*/ 207889 w 359485"/>
                  <a:gd name="connsiteY131" fmla="*/ 42221 h 358266"/>
                  <a:gd name="connsiteX132" fmla="*/ 202570 w 359485"/>
                  <a:gd name="connsiteY132" fmla="*/ 41556 h 358266"/>
                  <a:gd name="connsiteX133" fmla="*/ 200686 w 359485"/>
                  <a:gd name="connsiteY133" fmla="*/ 40004 h 358266"/>
                  <a:gd name="connsiteX134" fmla="*/ 198913 w 359485"/>
                  <a:gd name="connsiteY134" fmla="*/ 38121 h 358266"/>
                  <a:gd name="connsiteX135" fmla="*/ 196586 w 359485"/>
                  <a:gd name="connsiteY135" fmla="*/ 36680 h 358266"/>
                  <a:gd name="connsiteX136" fmla="*/ 192929 w 359485"/>
                  <a:gd name="connsiteY136" fmla="*/ 32802 h 358266"/>
                  <a:gd name="connsiteX137" fmla="*/ 191046 w 359485"/>
                  <a:gd name="connsiteY137" fmla="*/ 31804 h 358266"/>
                  <a:gd name="connsiteX138" fmla="*/ 190713 w 359485"/>
                  <a:gd name="connsiteY138" fmla="*/ 34574 h 358266"/>
                  <a:gd name="connsiteX139" fmla="*/ 190048 w 359485"/>
                  <a:gd name="connsiteY139" fmla="*/ 36348 h 358266"/>
                  <a:gd name="connsiteX140" fmla="*/ 187831 w 359485"/>
                  <a:gd name="connsiteY140" fmla="*/ 36126 h 358266"/>
                  <a:gd name="connsiteX141" fmla="*/ 185394 w 359485"/>
                  <a:gd name="connsiteY141" fmla="*/ 34463 h 358266"/>
                  <a:gd name="connsiteX142" fmla="*/ 183953 w 359485"/>
                  <a:gd name="connsiteY142" fmla="*/ 31915 h 358266"/>
                  <a:gd name="connsiteX143" fmla="*/ 185172 w 359485"/>
                  <a:gd name="connsiteY143" fmla="*/ 27150 h 358266"/>
                  <a:gd name="connsiteX144" fmla="*/ 196364 w 359485"/>
                  <a:gd name="connsiteY144" fmla="*/ 27593 h 358266"/>
                  <a:gd name="connsiteX145" fmla="*/ 200243 w 359485"/>
                  <a:gd name="connsiteY145" fmla="*/ 24712 h 358266"/>
                  <a:gd name="connsiteX146" fmla="*/ 200243 w 359485"/>
                  <a:gd name="connsiteY146" fmla="*/ 22274 h 358266"/>
                  <a:gd name="connsiteX147" fmla="*/ 198581 w 359485"/>
                  <a:gd name="connsiteY147" fmla="*/ 20168 h 358266"/>
                  <a:gd name="connsiteX148" fmla="*/ 192597 w 359485"/>
                  <a:gd name="connsiteY148" fmla="*/ 15514 h 358266"/>
                  <a:gd name="connsiteX149" fmla="*/ 190602 w 359485"/>
                  <a:gd name="connsiteY149" fmla="*/ 14850 h 358266"/>
                  <a:gd name="connsiteX150" fmla="*/ 183177 w 359485"/>
                  <a:gd name="connsiteY150" fmla="*/ 14850 h 358266"/>
                  <a:gd name="connsiteX151" fmla="*/ 181183 w 359485"/>
                  <a:gd name="connsiteY151" fmla="*/ 13963 h 358266"/>
                  <a:gd name="connsiteX152" fmla="*/ 180518 w 359485"/>
                  <a:gd name="connsiteY152" fmla="*/ 12079 h 358266"/>
                  <a:gd name="connsiteX153" fmla="*/ 181626 w 359485"/>
                  <a:gd name="connsiteY153" fmla="*/ 8865 h 358266"/>
                  <a:gd name="connsiteX154" fmla="*/ 177415 w 359485"/>
                  <a:gd name="connsiteY154" fmla="*/ 0 h 358266"/>
                  <a:gd name="connsiteX155" fmla="*/ 175975 w 359485"/>
                  <a:gd name="connsiteY155" fmla="*/ 887 h 358266"/>
                  <a:gd name="connsiteX156" fmla="*/ 173426 w 359485"/>
                  <a:gd name="connsiteY156" fmla="*/ 3213 h 358266"/>
                  <a:gd name="connsiteX157" fmla="*/ 172096 w 359485"/>
                  <a:gd name="connsiteY157" fmla="*/ 4211 h 358266"/>
                  <a:gd name="connsiteX158" fmla="*/ 167774 w 359485"/>
                  <a:gd name="connsiteY158" fmla="*/ 4211 h 358266"/>
                  <a:gd name="connsiteX159" fmla="*/ 156803 w 359485"/>
                  <a:gd name="connsiteY159" fmla="*/ 2659 h 358266"/>
                  <a:gd name="connsiteX160" fmla="*/ 154587 w 359485"/>
                  <a:gd name="connsiteY160" fmla="*/ 4876 h 358266"/>
                  <a:gd name="connsiteX161" fmla="*/ 155474 w 359485"/>
                  <a:gd name="connsiteY161" fmla="*/ 6981 h 358266"/>
                  <a:gd name="connsiteX162" fmla="*/ 159685 w 359485"/>
                  <a:gd name="connsiteY162" fmla="*/ 8976 h 358266"/>
                  <a:gd name="connsiteX163" fmla="*/ 160460 w 359485"/>
                  <a:gd name="connsiteY163" fmla="*/ 10084 h 358266"/>
                  <a:gd name="connsiteX164" fmla="*/ 160903 w 359485"/>
                  <a:gd name="connsiteY164" fmla="*/ 10749 h 358266"/>
                  <a:gd name="connsiteX165" fmla="*/ 159796 w 359485"/>
                  <a:gd name="connsiteY165" fmla="*/ 12300 h 358266"/>
                  <a:gd name="connsiteX166" fmla="*/ 156803 w 359485"/>
                  <a:gd name="connsiteY166" fmla="*/ 12744 h 358266"/>
                  <a:gd name="connsiteX167" fmla="*/ 140181 w 359485"/>
                  <a:gd name="connsiteY167" fmla="*/ 12411 h 358266"/>
                  <a:gd name="connsiteX168" fmla="*/ 135416 w 359485"/>
                  <a:gd name="connsiteY168" fmla="*/ 10528 h 358266"/>
                  <a:gd name="connsiteX169" fmla="*/ 133089 w 359485"/>
                  <a:gd name="connsiteY169" fmla="*/ 10195 h 358266"/>
                  <a:gd name="connsiteX170" fmla="*/ 130651 w 359485"/>
                  <a:gd name="connsiteY170" fmla="*/ 11303 h 358266"/>
                  <a:gd name="connsiteX171" fmla="*/ 129210 w 359485"/>
                  <a:gd name="connsiteY171" fmla="*/ 13298 h 358266"/>
                  <a:gd name="connsiteX172" fmla="*/ 127881 w 359485"/>
                  <a:gd name="connsiteY172" fmla="*/ 15625 h 358266"/>
                  <a:gd name="connsiteX173" fmla="*/ 126218 w 359485"/>
                  <a:gd name="connsiteY173" fmla="*/ 17065 h 358266"/>
                  <a:gd name="connsiteX174" fmla="*/ 123891 w 359485"/>
                  <a:gd name="connsiteY174" fmla="*/ 16400 h 358266"/>
                  <a:gd name="connsiteX175" fmla="*/ 123227 w 359485"/>
                  <a:gd name="connsiteY175" fmla="*/ 15293 h 358266"/>
                  <a:gd name="connsiteX176" fmla="*/ 122783 w 359485"/>
                  <a:gd name="connsiteY176" fmla="*/ 13741 h 358266"/>
                  <a:gd name="connsiteX177" fmla="*/ 122229 w 359485"/>
                  <a:gd name="connsiteY177" fmla="*/ 12633 h 358266"/>
                  <a:gd name="connsiteX178" fmla="*/ 121010 w 359485"/>
                  <a:gd name="connsiteY178" fmla="*/ 12633 h 358266"/>
                  <a:gd name="connsiteX179" fmla="*/ 120234 w 359485"/>
                  <a:gd name="connsiteY179" fmla="*/ 13187 h 358266"/>
                  <a:gd name="connsiteX180" fmla="*/ 117907 w 359485"/>
                  <a:gd name="connsiteY180" fmla="*/ 15736 h 358266"/>
                  <a:gd name="connsiteX181" fmla="*/ 115137 w 359485"/>
                  <a:gd name="connsiteY181" fmla="*/ 16511 h 358266"/>
                  <a:gd name="connsiteX182" fmla="*/ 112588 w 359485"/>
                  <a:gd name="connsiteY182" fmla="*/ 16290 h 358266"/>
                  <a:gd name="connsiteX183" fmla="*/ 110150 w 359485"/>
                  <a:gd name="connsiteY183" fmla="*/ 15403 h 358266"/>
                  <a:gd name="connsiteX184" fmla="*/ 104055 w 359485"/>
                  <a:gd name="connsiteY184" fmla="*/ 11746 h 358266"/>
                  <a:gd name="connsiteX185" fmla="*/ 102614 w 359485"/>
                  <a:gd name="connsiteY185" fmla="*/ 11746 h 358266"/>
                  <a:gd name="connsiteX186" fmla="*/ 101285 w 359485"/>
                  <a:gd name="connsiteY186" fmla="*/ 11968 h 358266"/>
                  <a:gd name="connsiteX187" fmla="*/ 100399 w 359485"/>
                  <a:gd name="connsiteY187" fmla="*/ 12744 h 358266"/>
                  <a:gd name="connsiteX188" fmla="*/ 99623 w 359485"/>
                  <a:gd name="connsiteY188" fmla="*/ 13630 h 358266"/>
                  <a:gd name="connsiteX189" fmla="*/ 98625 w 359485"/>
                  <a:gd name="connsiteY189" fmla="*/ 14295 h 358266"/>
                  <a:gd name="connsiteX190" fmla="*/ 95966 w 359485"/>
                  <a:gd name="connsiteY190" fmla="*/ 14739 h 358266"/>
                  <a:gd name="connsiteX191" fmla="*/ 93860 w 359485"/>
                  <a:gd name="connsiteY191" fmla="*/ 13963 h 358266"/>
                  <a:gd name="connsiteX192" fmla="*/ 88430 w 359485"/>
                  <a:gd name="connsiteY192" fmla="*/ 10195 h 358266"/>
                  <a:gd name="connsiteX193" fmla="*/ 85327 w 359485"/>
                  <a:gd name="connsiteY193" fmla="*/ 8976 h 358266"/>
                  <a:gd name="connsiteX194" fmla="*/ 84108 w 359485"/>
                  <a:gd name="connsiteY194" fmla="*/ 8976 h 358266"/>
                  <a:gd name="connsiteX195" fmla="*/ 82779 w 359485"/>
                  <a:gd name="connsiteY195" fmla="*/ 9974 h 358266"/>
                  <a:gd name="connsiteX196" fmla="*/ 82447 w 359485"/>
                  <a:gd name="connsiteY196" fmla="*/ 11082 h 358266"/>
                  <a:gd name="connsiteX197" fmla="*/ 82447 w 359485"/>
                  <a:gd name="connsiteY197" fmla="*/ 12300 h 358266"/>
                  <a:gd name="connsiteX198" fmla="*/ 81782 w 359485"/>
                  <a:gd name="connsiteY198" fmla="*/ 13741 h 358266"/>
                  <a:gd name="connsiteX199" fmla="*/ 80008 w 359485"/>
                  <a:gd name="connsiteY199" fmla="*/ 15514 h 358266"/>
                  <a:gd name="connsiteX200" fmla="*/ 77792 w 359485"/>
                  <a:gd name="connsiteY200" fmla="*/ 16733 h 358266"/>
                  <a:gd name="connsiteX201" fmla="*/ 75354 w 359485"/>
                  <a:gd name="connsiteY201" fmla="*/ 17176 h 358266"/>
                  <a:gd name="connsiteX202" fmla="*/ 70589 w 359485"/>
                  <a:gd name="connsiteY202" fmla="*/ 15847 h 358266"/>
                  <a:gd name="connsiteX203" fmla="*/ 68373 w 359485"/>
                  <a:gd name="connsiteY203" fmla="*/ 16068 h 358266"/>
                  <a:gd name="connsiteX204" fmla="*/ 63829 w 359485"/>
                  <a:gd name="connsiteY204" fmla="*/ 18174 h 358266"/>
                  <a:gd name="connsiteX205" fmla="*/ 61281 w 359485"/>
                  <a:gd name="connsiteY205" fmla="*/ 18839 h 358266"/>
                  <a:gd name="connsiteX206" fmla="*/ 61281 w 359485"/>
                  <a:gd name="connsiteY206" fmla="*/ 18839 h 358266"/>
                  <a:gd name="connsiteX207" fmla="*/ 58843 w 359485"/>
                  <a:gd name="connsiteY207" fmla="*/ 19504 h 358266"/>
                  <a:gd name="connsiteX208" fmla="*/ 48315 w 359485"/>
                  <a:gd name="connsiteY208" fmla="*/ 19725 h 358266"/>
                  <a:gd name="connsiteX209" fmla="*/ 43439 w 359485"/>
                  <a:gd name="connsiteY209" fmla="*/ 21720 h 358266"/>
                  <a:gd name="connsiteX210" fmla="*/ 38121 w 359485"/>
                  <a:gd name="connsiteY210" fmla="*/ 26374 h 358266"/>
                  <a:gd name="connsiteX211" fmla="*/ 35904 w 359485"/>
                  <a:gd name="connsiteY211" fmla="*/ 27261 h 358266"/>
                  <a:gd name="connsiteX212" fmla="*/ 33134 w 359485"/>
                  <a:gd name="connsiteY212" fmla="*/ 27482 h 358266"/>
                  <a:gd name="connsiteX213" fmla="*/ 14628 w 359485"/>
                  <a:gd name="connsiteY213" fmla="*/ 24933 h 358266"/>
                  <a:gd name="connsiteX214" fmla="*/ 9862 w 359485"/>
                  <a:gd name="connsiteY214" fmla="*/ 25155 h 358266"/>
                  <a:gd name="connsiteX215" fmla="*/ 3767 w 359485"/>
                  <a:gd name="connsiteY215" fmla="*/ 27593 h 358266"/>
                  <a:gd name="connsiteX216" fmla="*/ 2659 w 359485"/>
                  <a:gd name="connsiteY216" fmla="*/ 27815 h 358266"/>
                  <a:gd name="connsiteX217" fmla="*/ 1551 w 359485"/>
                  <a:gd name="connsiteY217" fmla="*/ 27815 h 358266"/>
                  <a:gd name="connsiteX218" fmla="*/ 443 w 359485"/>
                  <a:gd name="connsiteY218" fmla="*/ 27482 h 358266"/>
                  <a:gd name="connsiteX219" fmla="*/ 0 w 359485"/>
                  <a:gd name="connsiteY219" fmla="*/ 31028 h 358266"/>
                  <a:gd name="connsiteX220" fmla="*/ 886 w 359485"/>
                  <a:gd name="connsiteY220" fmla="*/ 35793 h 358266"/>
                  <a:gd name="connsiteX221" fmla="*/ 2659 w 359485"/>
                  <a:gd name="connsiteY221" fmla="*/ 40115 h 358266"/>
                  <a:gd name="connsiteX222" fmla="*/ 4876 w 359485"/>
                  <a:gd name="connsiteY222" fmla="*/ 42221 h 358266"/>
                  <a:gd name="connsiteX223" fmla="*/ 9752 w 359485"/>
                  <a:gd name="connsiteY223" fmla="*/ 42885 h 358266"/>
                  <a:gd name="connsiteX224" fmla="*/ 14628 w 359485"/>
                  <a:gd name="connsiteY224" fmla="*/ 45324 h 358266"/>
                  <a:gd name="connsiteX225" fmla="*/ 19060 w 359485"/>
                  <a:gd name="connsiteY225" fmla="*/ 48980 h 358266"/>
                  <a:gd name="connsiteX226" fmla="*/ 22606 w 359485"/>
                  <a:gd name="connsiteY226" fmla="*/ 53413 h 358266"/>
                  <a:gd name="connsiteX227" fmla="*/ 23936 w 359485"/>
                  <a:gd name="connsiteY227" fmla="*/ 56294 h 358266"/>
                  <a:gd name="connsiteX228" fmla="*/ 24379 w 359485"/>
                  <a:gd name="connsiteY228" fmla="*/ 59176 h 358266"/>
                  <a:gd name="connsiteX229" fmla="*/ 24601 w 359485"/>
                  <a:gd name="connsiteY229" fmla="*/ 62167 h 358266"/>
                  <a:gd name="connsiteX230" fmla="*/ 25155 w 359485"/>
                  <a:gd name="connsiteY230" fmla="*/ 65603 h 358266"/>
                  <a:gd name="connsiteX231" fmla="*/ 26263 w 359485"/>
                  <a:gd name="connsiteY231" fmla="*/ 68595 h 358266"/>
                  <a:gd name="connsiteX232" fmla="*/ 30917 w 359485"/>
                  <a:gd name="connsiteY232" fmla="*/ 76130 h 358266"/>
                  <a:gd name="connsiteX233" fmla="*/ 32025 w 359485"/>
                  <a:gd name="connsiteY233" fmla="*/ 78900 h 358266"/>
                  <a:gd name="connsiteX234" fmla="*/ 32469 w 359485"/>
                  <a:gd name="connsiteY234" fmla="*/ 81339 h 358266"/>
                  <a:gd name="connsiteX235" fmla="*/ 33023 w 359485"/>
                  <a:gd name="connsiteY235" fmla="*/ 91645 h 358266"/>
                  <a:gd name="connsiteX236" fmla="*/ 32690 w 359485"/>
                  <a:gd name="connsiteY236" fmla="*/ 92863 h 358266"/>
                  <a:gd name="connsiteX237" fmla="*/ 30363 w 359485"/>
                  <a:gd name="connsiteY237" fmla="*/ 97074 h 358266"/>
                  <a:gd name="connsiteX238" fmla="*/ 29698 w 359485"/>
                  <a:gd name="connsiteY238" fmla="*/ 97961 h 358266"/>
                  <a:gd name="connsiteX239" fmla="*/ 30584 w 359485"/>
                  <a:gd name="connsiteY239" fmla="*/ 101285 h 358266"/>
                  <a:gd name="connsiteX240" fmla="*/ 25819 w 359485"/>
                  <a:gd name="connsiteY240" fmla="*/ 106937 h 358266"/>
                  <a:gd name="connsiteX241" fmla="*/ 24269 w 359485"/>
                  <a:gd name="connsiteY241" fmla="*/ 110040 h 358266"/>
                  <a:gd name="connsiteX242" fmla="*/ 24269 w 359485"/>
                  <a:gd name="connsiteY242" fmla="*/ 113586 h 358266"/>
                  <a:gd name="connsiteX243" fmla="*/ 23714 w 359485"/>
                  <a:gd name="connsiteY243" fmla="*/ 113032 h 358266"/>
                  <a:gd name="connsiteX244" fmla="*/ 23160 w 359485"/>
                  <a:gd name="connsiteY244" fmla="*/ 112810 h 358266"/>
                  <a:gd name="connsiteX245" fmla="*/ 22606 w 359485"/>
                  <a:gd name="connsiteY245" fmla="*/ 112810 h 358266"/>
                  <a:gd name="connsiteX246" fmla="*/ 21941 w 359485"/>
                  <a:gd name="connsiteY246" fmla="*/ 112478 h 358266"/>
                  <a:gd name="connsiteX247" fmla="*/ 22273 w 359485"/>
                  <a:gd name="connsiteY247" fmla="*/ 113032 h 358266"/>
                  <a:gd name="connsiteX248" fmla="*/ 22495 w 359485"/>
                  <a:gd name="connsiteY248" fmla="*/ 113475 h 358266"/>
                  <a:gd name="connsiteX249" fmla="*/ 22828 w 359485"/>
                  <a:gd name="connsiteY249" fmla="*/ 114583 h 358266"/>
                  <a:gd name="connsiteX250" fmla="*/ 20168 w 359485"/>
                  <a:gd name="connsiteY250" fmla="*/ 114915 h 358266"/>
                  <a:gd name="connsiteX251" fmla="*/ 17730 w 359485"/>
                  <a:gd name="connsiteY251" fmla="*/ 116578 h 358266"/>
                  <a:gd name="connsiteX252" fmla="*/ 13852 w 359485"/>
                  <a:gd name="connsiteY252" fmla="*/ 121232 h 358266"/>
                  <a:gd name="connsiteX253" fmla="*/ 14295 w 359485"/>
                  <a:gd name="connsiteY253" fmla="*/ 123227 h 358266"/>
                  <a:gd name="connsiteX254" fmla="*/ 16733 w 359485"/>
                  <a:gd name="connsiteY254" fmla="*/ 125886 h 358266"/>
                  <a:gd name="connsiteX255" fmla="*/ 21276 w 359485"/>
                  <a:gd name="connsiteY255" fmla="*/ 129765 h 358266"/>
                  <a:gd name="connsiteX256" fmla="*/ 21276 w 359485"/>
                  <a:gd name="connsiteY256" fmla="*/ 131095 h 358266"/>
                  <a:gd name="connsiteX257" fmla="*/ 19503 w 359485"/>
                  <a:gd name="connsiteY257" fmla="*/ 136746 h 358266"/>
                  <a:gd name="connsiteX258" fmla="*/ 18506 w 359485"/>
                  <a:gd name="connsiteY258" fmla="*/ 138408 h 358266"/>
                  <a:gd name="connsiteX259" fmla="*/ 17730 w 359485"/>
                  <a:gd name="connsiteY259" fmla="*/ 140847 h 358266"/>
                  <a:gd name="connsiteX260" fmla="*/ 18838 w 359485"/>
                  <a:gd name="connsiteY260" fmla="*/ 143173 h 358266"/>
                  <a:gd name="connsiteX261" fmla="*/ 21941 w 359485"/>
                  <a:gd name="connsiteY261" fmla="*/ 146055 h 358266"/>
                  <a:gd name="connsiteX262" fmla="*/ 27039 w 359485"/>
                  <a:gd name="connsiteY262" fmla="*/ 152593 h 358266"/>
                  <a:gd name="connsiteX263" fmla="*/ 28701 w 359485"/>
                  <a:gd name="connsiteY263" fmla="*/ 156360 h 358266"/>
                  <a:gd name="connsiteX264" fmla="*/ 28701 w 359485"/>
                  <a:gd name="connsiteY264" fmla="*/ 156582 h 358266"/>
                  <a:gd name="connsiteX265" fmla="*/ 26706 w 359485"/>
                  <a:gd name="connsiteY265" fmla="*/ 158245 h 358266"/>
                  <a:gd name="connsiteX266" fmla="*/ 27925 w 359485"/>
                  <a:gd name="connsiteY266" fmla="*/ 160904 h 358266"/>
                  <a:gd name="connsiteX267" fmla="*/ 31471 w 359485"/>
                  <a:gd name="connsiteY267" fmla="*/ 165225 h 358266"/>
                  <a:gd name="connsiteX268" fmla="*/ 32247 w 359485"/>
                  <a:gd name="connsiteY268" fmla="*/ 166888 h 358266"/>
                  <a:gd name="connsiteX269" fmla="*/ 31139 w 359485"/>
                  <a:gd name="connsiteY269" fmla="*/ 168772 h 358266"/>
                  <a:gd name="connsiteX270" fmla="*/ 26041 w 359485"/>
                  <a:gd name="connsiteY270" fmla="*/ 169880 h 358266"/>
                  <a:gd name="connsiteX271" fmla="*/ 24490 w 359485"/>
                  <a:gd name="connsiteY271" fmla="*/ 171321 h 358266"/>
                  <a:gd name="connsiteX272" fmla="*/ 25930 w 359485"/>
                  <a:gd name="connsiteY272" fmla="*/ 175532 h 358266"/>
                  <a:gd name="connsiteX273" fmla="*/ 31139 w 359485"/>
                  <a:gd name="connsiteY273" fmla="*/ 178412 h 358266"/>
                  <a:gd name="connsiteX274" fmla="*/ 41556 w 359485"/>
                  <a:gd name="connsiteY274" fmla="*/ 181405 h 358266"/>
                  <a:gd name="connsiteX275" fmla="*/ 53967 w 359485"/>
                  <a:gd name="connsiteY275" fmla="*/ 188275 h 358266"/>
                  <a:gd name="connsiteX276" fmla="*/ 67597 w 359485"/>
                  <a:gd name="connsiteY276" fmla="*/ 190603 h 358266"/>
                  <a:gd name="connsiteX277" fmla="*/ 69370 w 359485"/>
                  <a:gd name="connsiteY277" fmla="*/ 189938 h 358266"/>
                  <a:gd name="connsiteX278" fmla="*/ 73360 w 359485"/>
                  <a:gd name="connsiteY278" fmla="*/ 187167 h 358266"/>
                  <a:gd name="connsiteX279" fmla="*/ 75797 w 359485"/>
                  <a:gd name="connsiteY279" fmla="*/ 186502 h 358266"/>
                  <a:gd name="connsiteX280" fmla="*/ 76906 w 359485"/>
                  <a:gd name="connsiteY280" fmla="*/ 186835 h 358266"/>
                  <a:gd name="connsiteX281" fmla="*/ 78347 w 359485"/>
                  <a:gd name="connsiteY281" fmla="*/ 188275 h 358266"/>
                  <a:gd name="connsiteX282" fmla="*/ 79344 w 359485"/>
                  <a:gd name="connsiteY282" fmla="*/ 188608 h 358266"/>
                  <a:gd name="connsiteX283" fmla="*/ 80562 w 359485"/>
                  <a:gd name="connsiteY283" fmla="*/ 188608 h 358266"/>
                  <a:gd name="connsiteX284" fmla="*/ 82890 w 359485"/>
                  <a:gd name="connsiteY284" fmla="*/ 187721 h 358266"/>
                  <a:gd name="connsiteX285" fmla="*/ 86103 w 359485"/>
                  <a:gd name="connsiteY285" fmla="*/ 187278 h 358266"/>
                  <a:gd name="connsiteX286" fmla="*/ 92974 w 359485"/>
                  <a:gd name="connsiteY286" fmla="*/ 185394 h 358266"/>
                  <a:gd name="connsiteX287" fmla="*/ 96853 w 359485"/>
                  <a:gd name="connsiteY287" fmla="*/ 185394 h 358266"/>
                  <a:gd name="connsiteX288" fmla="*/ 100953 w 359485"/>
                  <a:gd name="connsiteY288" fmla="*/ 186724 h 358266"/>
                  <a:gd name="connsiteX289" fmla="*/ 107269 w 359485"/>
                  <a:gd name="connsiteY289" fmla="*/ 190381 h 358266"/>
                  <a:gd name="connsiteX290" fmla="*/ 116688 w 359485"/>
                  <a:gd name="connsiteY290" fmla="*/ 195921 h 358266"/>
                  <a:gd name="connsiteX291" fmla="*/ 123227 w 359485"/>
                  <a:gd name="connsiteY291" fmla="*/ 201684 h 358266"/>
                  <a:gd name="connsiteX292" fmla="*/ 126108 w 359485"/>
                  <a:gd name="connsiteY292" fmla="*/ 204898 h 358266"/>
                  <a:gd name="connsiteX293" fmla="*/ 127438 w 359485"/>
                  <a:gd name="connsiteY293" fmla="*/ 207003 h 358266"/>
                  <a:gd name="connsiteX294" fmla="*/ 127992 w 359485"/>
                  <a:gd name="connsiteY294" fmla="*/ 209219 h 358266"/>
                  <a:gd name="connsiteX295" fmla="*/ 128435 w 359485"/>
                  <a:gd name="connsiteY295" fmla="*/ 210549 h 358266"/>
                  <a:gd name="connsiteX296" fmla="*/ 129432 w 359485"/>
                  <a:gd name="connsiteY296" fmla="*/ 211547 h 358266"/>
                  <a:gd name="connsiteX297" fmla="*/ 131094 w 359485"/>
                  <a:gd name="connsiteY297" fmla="*/ 212766 h 358266"/>
                  <a:gd name="connsiteX298" fmla="*/ 131427 w 359485"/>
                  <a:gd name="connsiteY298" fmla="*/ 214206 h 358266"/>
                  <a:gd name="connsiteX299" fmla="*/ 131427 w 359485"/>
                  <a:gd name="connsiteY299" fmla="*/ 215868 h 358266"/>
                  <a:gd name="connsiteX300" fmla="*/ 131870 w 359485"/>
                  <a:gd name="connsiteY300" fmla="*/ 216755 h 358266"/>
                  <a:gd name="connsiteX301" fmla="*/ 133421 w 359485"/>
                  <a:gd name="connsiteY301" fmla="*/ 215868 h 358266"/>
                  <a:gd name="connsiteX302" fmla="*/ 137522 w 359485"/>
                  <a:gd name="connsiteY302" fmla="*/ 220633 h 358266"/>
                  <a:gd name="connsiteX303" fmla="*/ 139627 w 359485"/>
                  <a:gd name="connsiteY303" fmla="*/ 221964 h 358266"/>
                  <a:gd name="connsiteX304" fmla="*/ 140181 w 359485"/>
                  <a:gd name="connsiteY304" fmla="*/ 221964 h 358266"/>
                  <a:gd name="connsiteX305" fmla="*/ 141400 w 359485"/>
                  <a:gd name="connsiteY305" fmla="*/ 221853 h 358266"/>
                  <a:gd name="connsiteX306" fmla="*/ 141954 w 359485"/>
                  <a:gd name="connsiteY306" fmla="*/ 221853 h 358266"/>
                  <a:gd name="connsiteX307" fmla="*/ 142508 w 359485"/>
                  <a:gd name="connsiteY307" fmla="*/ 222517 h 358266"/>
                  <a:gd name="connsiteX308" fmla="*/ 143173 w 359485"/>
                  <a:gd name="connsiteY308" fmla="*/ 223625 h 358266"/>
                  <a:gd name="connsiteX309" fmla="*/ 150155 w 359485"/>
                  <a:gd name="connsiteY309" fmla="*/ 232712 h 358266"/>
                  <a:gd name="connsiteX310" fmla="*/ 151927 w 359485"/>
                  <a:gd name="connsiteY310" fmla="*/ 235705 h 358266"/>
                  <a:gd name="connsiteX311" fmla="*/ 155142 w 359485"/>
                  <a:gd name="connsiteY311" fmla="*/ 234264 h 358266"/>
                  <a:gd name="connsiteX312" fmla="*/ 160350 w 359485"/>
                  <a:gd name="connsiteY312" fmla="*/ 233266 h 358266"/>
                  <a:gd name="connsiteX313" fmla="*/ 165336 w 359485"/>
                  <a:gd name="connsiteY313" fmla="*/ 233266 h 358266"/>
                  <a:gd name="connsiteX314" fmla="*/ 169215 w 359485"/>
                  <a:gd name="connsiteY314" fmla="*/ 232380 h 358266"/>
                  <a:gd name="connsiteX315" fmla="*/ 172207 w 359485"/>
                  <a:gd name="connsiteY315" fmla="*/ 230718 h 358266"/>
                  <a:gd name="connsiteX316" fmla="*/ 172872 w 359485"/>
                  <a:gd name="connsiteY316" fmla="*/ 230385 h 358266"/>
                  <a:gd name="connsiteX317" fmla="*/ 177083 w 359485"/>
                  <a:gd name="connsiteY317" fmla="*/ 227172 h 358266"/>
                  <a:gd name="connsiteX318" fmla="*/ 181294 w 359485"/>
                  <a:gd name="connsiteY318" fmla="*/ 225731 h 358266"/>
                  <a:gd name="connsiteX319" fmla="*/ 185172 w 359485"/>
                  <a:gd name="connsiteY319" fmla="*/ 227615 h 358266"/>
                  <a:gd name="connsiteX320" fmla="*/ 186059 w 359485"/>
                  <a:gd name="connsiteY320" fmla="*/ 228723 h 358266"/>
                  <a:gd name="connsiteX321" fmla="*/ 193594 w 359485"/>
                  <a:gd name="connsiteY321" fmla="*/ 238364 h 358266"/>
                  <a:gd name="connsiteX322" fmla="*/ 194813 w 359485"/>
                  <a:gd name="connsiteY322" fmla="*/ 240802 h 358266"/>
                  <a:gd name="connsiteX323" fmla="*/ 195257 w 359485"/>
                  <a:gd name="connsiteY323" fmla="*/ 243462 h 358266"/>
                  <a:gd name="connsiteX324" fmla="*/ 195035 w 359485"/>
                  <a:gd name="connsiteY324" fmla="*/ 246897 h 358266"/>
                  <a:gd name="connsiteX325" fmla="*/ 193927 w 359485"/>
                  <a:gd name="connsiteY325" fmla="*/ 252216 h 358266"/>
                  <a:gd name="connsiteX326" fmla="*/ 194370 w 359485"/>
                  <a:gd name="connsiteY326" fmla="*/ 254321 h 358266"/>
                  <a:gd name="connsiteX327" fmla="*/ 196586 w 359485"/>
                  <a:gd name="connsiteY327" fmla="*/ 255762 h 358266"/>
                  <a:gd name="connsiteX328" fmla="*/ 200797 w 359485"/>
                  <a:gd name="connsiteY328" fmla="*/ 254764 h 358266"/>
                  <a:gd name="connsiteX329" fmla="*/ 204011 w 359485"/>
                  <a:gd name="connsiteY329" fmla="*/ 251773 h 358266"/>
                  <a:gd name="connsiteX330" fmla="*/ 207003 w 359485"/>
                  <a:gd name="connsiteY330" fmla="*/ 250775 h 358266"/>
                  <a:gd name="connsiteX331" fmla="*/ 207668 w 359485"/>
                  <a:gd name="connsiteY331" fmla="*/ 251773 h 358266"/>
                  <a:gd name="connsiteX332" fmla="*/ 210438 w 359485"/>
                  <a:gd name="connsiteY332" fmla="*/ 255762 h 358266"/>
                  <a:gd name="connsiteX333" fmla="*/ 211768 w 359485"/>
                  <a:gd name="connsiteY333" fmla="*/ 258754 h 358266"/>
                  <a:gd name="connsiteX334" fmla="*/ 212876 w 359485"/>
                  <a:gd name="connsiteY334" fmla="*/ 260416 h 358266"/>
                  <a:gd name="connsiteX335" fmla="*/ 214538 w 359485"/>
                  <a:gd name="connsiteY335" fmla="*/ 261081 h 358266"/>
                  <a:gd name="connsiteX336" fmla="*/ 219857 w 359485"/>
                  <a:gd name="connsiteY336" fmla="*/ 261635 h 358266"/>
                  <a:gd name="connsiteX337" fmla="*/ 221852 w 359485"/>
                  <a:gd name="connsiteY337" fmla="*/ 262633 h 358266"/>
                  <a:gd name="connsiteX338" fmla="*/ 225398 w 359485"/>
                  <a:gd name="connsiteY338" fmla="*/ 266290 h 358266"/>
                  <a:gd name="connsiteX339" fmla="*/ 225398 w 359485"/>
                  <a:gd name="connsiteY339" fmla="*/ 266290 h 358266"/>
                  <a:gd name="connsiteX340" fmla="*/ 226617 w 359485"/>
                  <a:gd name="connsiteY340" fmla="*/ 267065 h 358266"/>
                  <a:gd name="connsiteX341" fmla="*/ 227947 w 359485"/>
                  <a:gd name="connsiteY341" fmla="*/ 267287 h 358266"/>
                  <a:gd name="connsiteX342" fmla="*/ 229277 w 359485"/>
                  <a:gd name="connsiteY342" fmla="*/ 267065 h 358266"/>
                  <a:gd name="connsiteX343" fmla="*/ 230496 w 359485"/>
                  <a:gd name="connsiteY343" fmla="*/ 266400 h 358266"/>
                  <a:gd name="connsiteX344" fmla="*/ 231715 w 359485"/>
                  <a:gd name="connsiteY344" fmla="*/ 265846 h 358266"/>
                  <a:gd name="connsiteX345" fmla="*/ 240802 w 359485"/>
                  <a:gd name="connsiteY345" fmla="*/ 260084 h 358266"/>
                  <a:gd name="connsiteX346" fmla="*/ 243794 w 359485"/>
                  <a:gd name="connsiteY346" fmla="*/ 258865 h 358266"/>
                  <a:gd name="connsiteX347" fmla="*/ 257646 w 359485"/>
                  <a:gd name="connsiteY347" fmla="*/ 255540 h 358266"/>
                  <a:gd name="connsiteX348" fmla="*/ 258311 w 359485"/>
                  <a:gd name="connsiteY348" fmla="*/ 255540 h 358266"/>
                  <a:gd name="connsiteX349" fmla="*/ 260970 w 359485"/>
                  <a:gd name="connsiteY349" fmla="*/ 255318 h 358266"/>
                  <a:gd name="connsiteX350" fmla="*/ 264073 w 359485"/>
                  <a:gd name="connsiteY350" fmla="*/ 256538 h 358266"/>
                  <a:gd name="connsiteX351" fmla="*/ 266622 w 359485"/>
                  <a:gd name="connsiteY351" fmla="*/ 258422 h 358266"/>
                  <a:gd name="connsiteX352" fmla="*/ 267619 w 359485"/>
                  <a:gd name="connsiteY352" fmla="*/ 260305 h 358266"/>
                  <a:gd name="connsiteX353" fmla="*/ 267619 w 359485"/>
                  <a:gd name="connsiteY353" fmla="*/ 262743 h 358266"/>
                  <a:gd name="connsiteX354" fmla="*/ 267287 w 359485"/>
                  <a:gd name="connsiteY354" fmla="*/ 266511 h 358266"/>
                  <a:gd name="connsiteX355" fmla="*/ 267287 w 359485"/>
                  <a:gd name="connsiteY355" fmla="*/ 266511 h 358266"/>
                  <a:gd name="connsiteX356" fmla="*/ 268284 w 359485"/>
                  <a:gd name="connsiteY356" fmla="*/ 273160 h 358266"/>
                  <a:gd name="connsiteX357" fmla="*/ 267730 w 359485"/>
                  <a:gd name="connsiteY357" fmla="*/ 275487 h 358266"/>
                  <a:gd name="connsiteX358" fmla="*/ 263962 w 359485"/>
                  <a:gd name="connsiteY358" fmla="*/ 281803 h 358266"/>
                  <a:gd name="connsiteX359" fmla="*/ 263297 w 359485"/>
                  <a:gd name="connsiteY359" fmla="*/ 284685 h 358266"/>
                  <a:gd name="connsiteX360" fmla="*/ 263962 w 359485"/>
                  <a:gd name="connsiteY360" fmla="*/ 286236 h 358266"/>
                  <a:gd name="connsiteX361" fmla="*/ 264294 w 359485"/>
                  <a:gd name="connsiteY361" fmla="*/ 286901 h 358266"/>
                  <a:gd name="connsiteX362" fmla="*/ 270722 w 359485"/>
                  <a:gd name="connsiteY362" fmla="*/ 288563 h 358266"/>
                  <a:gd name="connsiteX363" fmla="*/ 273049 w 359485"/>
                  <a:gd name="connsiteY363" fmla="*/ 290447 h 358266"/>
                  <a:gd name="connsiteX364" fmla="*/ 275154 w 359485"/>
                  <a:gd name="connsiteY364" fmla="*/ 292774 h 358266"/>
                  <a:gd name="connsiteX365" fmla="*/ 277814 w 359485"/>
                  <a:gd name="connsiteY365" fmla="*/ 294880 h 358266"/>
                  <a:gd name="connsiteX366" fmla="*/ 279476 w 359485"/>
                  <a:gd name="connsiteY366" fmla="*/ 295655 h 358266"/>
                  <a:gd name="connsiteX367" fmla="*/ 285904 w 359485"/>
                  <a:gd name="connsiteY367" fmla="*/ 298869 h 358266"/>
                  <a:gd name="connsiteX368" fmla="*/ 288230 w 359485"/>
                  <a:gd name="connsiteY368" fmla="*/ 301085 h 358266"/>
                  <a:gd name="connsiteX369" fmla="*/ 289006 w 359485"/>
                  <a:gd name="connsiteY369" fmla="*/ 302194 h 358266"/>
                  <a:gd name="connsiteX370" fmla="*/ 289228 w 359485"/>
                  <a:gd name="connsiteY370" fmla="*/ 303302 h 358266"/>
                  <a:gd name="connsiteX371" fmla="*/ 289006 w 359485"/>
                  <a:gd name="connsiteY371" fmla="*/ 304299 h 358266"/>
                  <a:gd name="connsiteX372" fmla="*/ 288230 w 359485"/>
                  <a:gd name="connsiteY372" fmla="*/ 305296 h 358266"/>
                  <a:gd name="connsiteX373" fmla="*/ 285460 w 359485"/>
                  <a:gd name="connsiteY373" fmla="*/ 308842 h 358266"/>
                  <a:gd name="connsiteX374" fmla="*/ 284795 w 359485"/>
                  <a:gd name="connsiteY374" fmla="*/ 312499 h 358266"/>
                  <a:gd name="connsiteX375" fmla="*/ 285793 w 359485"/>
                  <a:gd name="connsiteY375" fmla="*/ 316378 h 358266"/>
                  <a:gd name="connsiteX376" fmla="*/ 288230 w 359485"/>
                  <a:gd name="connsiteY376" fmla="*/ 320367 h 358266"/>
                  <a:gd name="connsiteX377" fmla="*/ 291222 w 359485"/>
                  <a:gd name="connsiteY377" fmla="*/ 324578 h 358266"/>
                  <a:gd name="connsiteX378" fmla="*/ 293550 w 359485"/>
                  <a:gd name="connsiteY378" fmla="*/ 329233 h 358266"/>
                  <a:gd name="connsiteX379" fmla="*/ 299423 w 359485"/>
                  <a:gd name="connsiteY379" fmla="*/ 345633 h 358266"/>
                  <a:gd name="connsiteX380" fmla="*/ 306072 w 359485"/>
                  <a:gd name="connsiteY380" fmla="*/ 358266 h 358266"/>
                  <a:gd name="connsiteX381" fmla="*/ 313607 w 359485"/>
                  <a:gd name="connsiteY381" fmla="*/ 357269 h 358266"/>
                  <a:gd name="connsiteX382" fmla="*/ 315602 w 359485"/>
                  <a:gd name="connsiteY382" fmla="*/ 356272 h 358266"/>
                  <a:gd name="connsiteX383" fmla="*/ 321475 w 359485"/>
                  <a:gd name="connsiteY383" fmla="*/ 352061 h 358266"/>
                  <a:gd name="connsiteX384" fmla="*/ 323691 w 359485"/>
                  <a:gd name="connsiteY384" fmla="*/ 350952 h 358266"/>
                  <a:gd name="connsiteX385" fmla="*/ 325243 w 359485"/>
                  <a:gd name="connsiteY385" fmla="*/ 350620 h 358266"/>
                  <a:gd name="connsiteX386" fmla="*/ 329676 w 359485"/>
                  <a:gd name="connsiteY386" fmla="*/ 350398 h 358266"/>
                  <a:gd name="connsiteX387" fmla="*/ 332446 w 359485"/>
                  <a:gd name="connsiteY387" fmla="*/ 349511 h 358266"/>
                  <a:gd name="connsiteX388" fmla="*/ 333665 w 359485"/>
                  <a:gd name="connsiteY388" fmla="*/ 349511 h 358266"/>
                  <a:gd name="connsiteX389" fmla="*/ 335216 w 359485"/>
                  <a:gd name="connsiteY389" fmla="*/ 349733 h 358266"/>
                  <a:gd name="connsiteX390" fmla="*/ 347074 w 359485"/>
                  <a:gd name="connsiteY390" fmla="*/ 354942 h 358266"/>
                  <a:gd name="connsiteX391" fmla="*/ 349068 w 359485"/>
                  <a:gd name="connsiteY391" fmla="*/ 355496 h 358266"/>
                  <a:gd name="connsiteX392" fmla="*/ 345079 w 359485"/>
                  <a:gd name="connsiteY392" fmla="*/ 347185 h 358266"/>
                  <a:gd name="connsiteX393" fmla="*/ 344636 w 359485"/>
                  <a:gd name="connsiteY393" fmla="*/ 345522 h 358266"/>
                  <a:gd name="connsiteX394" fmla="*/ 344636 w 359485"/>
                  <a:gd name="connsiteY394" fmla="*/ 343749 h 358266"/>
                  <a:gd name="connsiteX395" fmla="*/ 344636 w 359485"/>
                  <a:gd name="connsiteY395" fmla="*/ 341976 h 358266"/>
                  <a:gd name="connsiteX396" fmla="*/ 345079 w 359485"/>
                  <a:gd name="connsiteY396" fmla="*/ 340203 h 358266"/>
                  <a:gd name="connsiteX397" fmla="*/ 345079 w 359485"/>
                  <a:gd name="connsiteY397" fmla="*/ 339760 h 358266"/>
                  <a:gd name="connsiteX398" fmla="*/ 345300 w 359485"/>
                  <a:gd name="connsiteY398" fmla="*/ 339317 h 358266"/>
                  <a:gd name="connsiteX399" fmla="*/ 346741 w 359485"/>
                  <a:gd name="connsiteY399" fmla="*/ 334663 h 358266"/>
                  <a:gd name="connsiteX400" fmla="*/ 347074 w 359485"/>
                  <a:gd name="connsiteY400" fmla="*/ 330562 h 358266"/>
                  <a:gd name="connsiteX401" fmla="*/ 346408 w 359485"/>
                  <a:gd name="connsiteY401" fmla="*/ 326462 h 358266"/>
                  <a:gd name="connsiteX402" fmla="*/ 344968 w 359485"/>
                  <a:gd name="connsiteY402" fmla="*/ 321697 h 358266"/>
                  <a:gd name="connsiteX403" fmla="*/ 342198 w 359485"/>
                  <a:gd name="connsiteY403" fmla="*/ 319481 h 358266"/>
                  <a:gd name="connsiteX404" fmla="*/ 338430 w 359485"/>
                  <a:gd name="connsiteY404" fmla="*/ 317375 h 358266"/>
                  <a:gd name="connsiteX405" fmla="*/ 335549 w 359485"/>
                  <a:gd name="connsiteY405" fmla="*/ 314494 h 358266"/>
                  <a:gd name="connsiteX406" fmla="*/ 335549 w 359485"/>
                  <a:gd name="connsiteY406" fmla="*/ 310061 h 358266"/>
                  <a:gd name="connsiteX407" fmla="*/ 338097 w 359485"/>
                  <a:gd name="connsiteY407" fmla="*/ 307624 h 358266"/>
                  <a:gd name="connsiteX408" fmla="*/ 342087 w 359485"/>
                  <a:gd name="connsiteY408" fmla="*/ 308178 h 358266"/>
                  <a:gd name="connsiteX409" fmla="*/ 348957 w 359485"/>
                  <a:gd name="connsiteY409" fmla="*/ 311724 h 358266"/>
                  <a:gd name="connsiteX410" fmla="*/ 350398 w 359485"/>
                  <a:gd name="connsiteY410" fmla="*/ 311502 h 358266"/>
                  <a:gd name="connsiteX411" fmla="*/ 355606 w 359485"/>
                  <a:gd name="connsiteY411" fmla="*/ 307734 h 358266"/>
                  <a:gd name="connsiteX412" fmla="*/ 358044 w 359485"/>
                  <a:gd name="connsiteY412" fmla="*/ 307734 h 358266"/>
                  <a:gd name="connsiteX413" fmla="*/ 359041 w 359485"/>
                  <a:gd name="connsiteY413" fmla="*/ 307181 h 358266"/>
                  <a:gd name="connsiteX414" fmla="*/ 358598 w 359485"/>
                  <a:gd name="connsiteY414" fmla="*/ 306183 h 358266"/>
                  <a:gd name="connsiteX415" fmla="*/ 179964 w 359485"/>
                  <a:gd name="connsiteY415" fmla="*/ 40226 h 358266"/>
                  <a:gd name="connsiteX416" fmla="*/ 175864 w 359485"/>
                  <a:gd name="connsiteY416" fmla="*/ 38785 h 358266"/>
                  <a:gd name="connsiteX417" fmla="*/ 174423 w 359485"/>
                  <a:gd name="connsiteY417" fmla="*/ 37013 h 358266"/>
                  <a:gd name="connsiteX418" fmla="*/ 173758 w 359485"/>
                  <a:gd name="connsiteY418" fmla="*/ 34796 h 358266"/>
                  <a:gd name="connsiteX419" fmla="*/ 174091 w 359485"/>
                  <a:gd name="connsiteY419" fmla="*/ 32691 h 358266"/>
                  <a:gd name="connsiteX420" fmla="*/ 175864 w 359485"/>
                  <a:gd name="connsiteY420" fmla="*/ 31472 h 358266"/>
                  <a:gd name="connsiteX421" fmla="*/ 180296 w 359485"/>
                  <a:gd name="connsiteY421" fmla="*/ 32580 h 358266"/>
                  <a:gd name="connsiteX422" fmla="*/ 181516 w 359485"/>
                  <a:gd name="connsiteY422" fmla="*/ 36902 h 358266"/>
                  <a:gd name="connsiteX423" fmla="*/ 179853 w 359485"/>
                  <a:gd name="connsiteY423" fmla="*/ 40337 h 358266"/>
                  <a:gd name="connsiteX424" fmla="*/ 202016 w 359485"/>
                  <a:gd name="connsiteY424" fmla="*/ 48537 h 358266"/>
                  <a:gd name="connsiteX425" fmla="*/ 199357 w 359485"/>
                  <a:gd name="connsiteY425" fmla="*/ 48094 h 358266"/>
                  <a:gd name="connsiteX426" fmla="*/ 198248 w 359485"/>
                  <a:gd name="connsiteY426" fmla="*/ 44659 h 358266"/>
                  <a:gd name="connsiteX427" fmla="*/ 198581 w 359485"/>
                  <a:gd name="connsiteY427" fmla="*/ 44326 h 358266"/>
                  <a:gd name="connsiteX428" fmla="*/ 199024 w 359485"/>
                  <a:gd name="connsiteY428" fmla="*/ 44104 h 358266"/>
                  <a:gd name="connsiteX429" fmla="*/ 199468 w 359485"/>
                  <a:gd name="connsiteY429" fmla="*/ 44104 h 358266"/>
                  <a:gd name="connsiteX430" fmla="*/ 199911 w 359485"/>
                  <a:gd name="connsiteY430" fmla="*/ 44104 h 358266"/>
                  <a:gd name="connsiteX431" fmla="*/ 203124 w 359485"/>
                  <a:gd name="connsiteY431" fmla="*/ 46875 h 358266"/>
                  <a:gd name="connsiteX432" fmla="*/ 201905 w 359485"/>
                  <a:gd name="connsiteY432" fmla="*/ 48537 h 358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</a:cxnLst>
                <a:rect l="l" t="t" r="r" b="b"/>
                <a:pathLst>
                  <a:path w="359485" h="358266">
                    <a:moveTo>
                      <a:pt x="237144" y="94415"/>
                    </a:moveTo>
                    <a:lnTo>
                      <a:pt x="235483" y="94415"/>
                    </a:lnTo>
                    <a:cubicBezTo>
                      <a:pt x="235483" y="94415"/>
                      <a:pt x="233931" y="94858"/>
                      <a:pt x="233931" y="94858"/>
                    </a:cubicBezTo>
                    <a:lnTo>
                      <a:pt x="232490" y="95856"/>
                    </a:lnTo>
                    <a:lnTo>
                      <a:pt x="231826" y="97296"/>
                    </a:lnTo>
                    <a:lnTo>
                      <a:pt x="231604" y="98847"/>
                    </a:lnTo>
                    <a:lnTo>
                      <a:pt x="231826" y="100399"/>
                    </a:lnTo>
                    <a:lnTo>
                      <a:pt x="232490" y="101839"/>
                    </a:lnTo>
                    <a:lnTo>
                      <a:pt x="236369" y="103058"/>
                    </a:lnTo>
                    <a:lnTo>
                      <a:pt x="240137" y="100177"/>
                    </a:lnTo>
                    <a:lnTo>
                      <a:pt x="241688" y="96299"/>
                    </a:lnTo>
                    <a:lnTo>
                      <a:pt x="238696" y="94636"/>
                    </a:lnTo>
                    <a:lnTo>
                      <a:pt x="237034" y="94415"/>
                    </a:lnTo>
                    <a:close/>
                    <a:moveTo>
                      <a:pt x="359485" y="306183"/>
                    </a:moveTo>
                    <a:lnTo>
                      <a:pt x="359485" y="305850"/>
                    </a:lnTo>
                    <a:cubicBezTo>
                      <a:pt x="359485" y="305850"/>
                      <a:pt x="358598" y="304964"/>
                      <a:pt x="358598" y="304964"/>
                    </a:cubicBezTo>
                    <a:lnTo>
                      <a:pt x="357823" y="304299"/>
                    </a:lnTo>
                    <a:lnTo>
                      <a:pt x="352947" y="300864"/>
                    </a:lnTo>
                    <a:lnTo>
                      <a:pt x="350176" y="297983"/>
                    </a:lnTo>
                    <a:lnTo>
                      <a:pt x="349068" y="295877"/>
                    </a:lnTo>
                    <a:lnTo>
                      <a:pt x="348514" y="293550"/>
                    </a:lnTo>
                    <a:lnTo>
                      <a:pt x="347628" y="291444"/>
                    </a:lnTo>
                    <a:lnTo>
                      <a:pt x="345854" y="290004"/>
                    </a:lnTo>
                    <a:lnTo>
                      <a:pt x="337654" y="286347"/>
                    </a:lnTo>
                    <a:lnTo>
                      <a:pt x="333887" y="283466"/>
                    </a:lnTo>
                    <a:lnTo>
                      <a:pt x="332335" y="278922"/>
                    </a:lnTo>
                    <a:lnTo>
                      <a:pt x="333776" y="275155"/>
                    </a:lnTo>
                    <a:lnTo>
                      <a:pt x="337322" y="272938"/>
                    </a:lnTo>
                    <a:lnTo>
                      <a:pt x="345633" y="271387"/>
                    </a:lnTo>
                    <a:lnTo>
                      <a:pt x="345633" y="271387"/>
                    </a:lnTo>
                    <a:cubicBezTo>
                      <a:pt x="345633" y="271387"/>
                      <a:pt x="346963" y="270722"/>
                      <a:pt x="346963" y="270722"/>
                    </a:cubicBezTo>
                    <a:lnTo>
                      <a:pt x="347739" y="269614"/>
                    </a:lnTo>
                    <a:lnTo>
                      <a:pt x="347739" y="268284"/>
                    </a:lnTo>
                    <a:cubicBezTo>
                      <a:pt x="347739" y="268284"/>
                      <a:pt x="346963" y="266733"/>
                      <a:pt x="346963" y="266733"/>
                    </a:cubicBezTo>
                    <a:lnTo>
                      <a:pt x="346963" y="264294"/>
                    </a:lnTo>
                    <a:cubicBezTo>
                      <a:pt x="346963" y="264294"/>
                      <a:pt x="348293" y="263076"/>
                      <a:pt x="348293" y="263076"/>
                    </a:cubicBezTo>
                    <a:lnTo>
                      <a:pt x="349954" y="262079"/>
                    </a:lnTo>
                    <a:lnTo>
                      <a:pt x="350952" y="260194"/>
                    </a:lnTo>
                    <a:lnTo>
                      <a:pt x="350619" y="257757"/>
                    </a:lnTo>
                    <a:lnTo>
                      <a:pt x="349179" y="255873"/>
                    </a:lnTo>
                    <a:lnTo>
                      <a:pt x="347295" y="254653"/>
                    </a:lnTo>
                    <a:lnTo>
                      <a:pt x="345522" y="254210"/>
                    </a:lnTo>
                    <a:lnTo>
                      <a:pt x="338319" y="254875"/>
                    </a:lnTo>
                    <a:lnTo>
                      <a:pt x="336103" y="254543"/>
                    </a:lnTo>
                    <a:lnTo>
                      <a:pt x="334441" y="253324"/>
                    </a:lnTo>
                    <a:lnTo>
                      <a:pt x="331781" y="249667"/>
                    </a:lnTo>
                    <a:lnTo>
                      <a:pt x="330230" y="248337"/>
                    </a:lnTo>
                    <a:lnTo>
                      <a:pt x="326351" y="248005"/>
                    </a:lnTo>
                    <a:lnTo>
                      <a:pt x="318594" y="251994"/>
                    </a:lnTo>
                    <a:lnTo>
                      <a:pt x="314604" y="252770"/>
                    </a:lnTo>
                    <a:lnTo>
                      <a:pt x="312056" y="251994"/>
                    </a:lnTo>
                    <a:lnTo>
                      <a:pt x="310393" y="250442"/>
                    </a:lnTo>
                    <a:lnTo>
                      <a:pt x="307734" y="245456"/>
                    </a:lnTo>
                    <a:lnTo>
                      <a:pt x="306072" y="243462"/>
                    </a:lnTo>
                    <a:lnTo>
                      <a:pt x="304077" y="242353"/>
                    </a:lnTo>
                    <a:lnTo>
                      <a:pt x="299755" y="241134"/>
                    </a:lnTo>
                    <a:lnTo>
                      <a:pt x="296209" y="238253"/>
                    </a:lnTo>
                    <a:lnTo>
                      <a:pt x="291887" y="229388"/>
                    </a:lnTo>
                    <a:lnTo>
                      <a:pt x="288785" y="226396"/>
                    </a:lnTo>
                    <a:lnTo>
                      <a:pt x="281582" y="224290"/>
                    </a:lnTo>
                    <a:lnTo>
                      <a:pt x="277814" y="222407"/>
                    </a:lnTo>
                    <a:lnTo>
                      <a:pt x="275376" y="221188"/>
                    </a:lnTo>
                    <a:lnTo>
                      <a:pt x="270278" y="216090"/>
                    </a:lnTo>
                    <a:lnTo>
                      <a:pt x="269392" y="214317"/>
                    </a:lnTo>
                    <a:lnTo>
                      <a:pt x="264294" y="203901"/>
                    </a:lnTo>
                    <a:lnTo>
                      <a:pt x="261857" y="201130"/>
                    </a:lnTo>
                    <a:lnTo>
                      <a:pt x="258754" y="199579"/>
                    </a:lnTo>
                    <a:lnTo>
                      <a:pt x="246896" y="198360"/>
                    </a:lnTo>
                    <a:lnTo>
                      <a:pt x="243350" y="196697"/>
                    </a:lnTo>
                    <a:lnTo>
                      <a:pt x="243129" y="194703"/>
                    </a:lnTo>
                    <a:lnTo>
                      <a:pt x="243129" y="193262"/>
                    </a:lnTo>
                    <a:cubicBezTo>
                      <a:pt x="243129" y="193262"/>
                      <a:pt x="250110" y="188608"/>
                      <a:pt x="250110" y="188608"/>
                    </a:cubicBezTo>
                    <a:lnTo>
                      <a:pt x="268727" y="191710"/>
                    </a:lnTo>
                    <a:lnTo>
                      <a:pt x="276595" y="190935"/>
                    </a:lnTo>
                    <a:lnTo>
                      <a:pt x="278146" y="189605"/>
                    </a:lnTo>
                    <a:lnTo>
                      <a:pt x="278922" y="188054"/>
                    </a:lnTo>
                    <a:lnTo>
                      <a:pt x="280252" y="181294"/>
                    </a:lnTo>
                    <a:lnTo>
                      <a:pt x="280695" y="180186"/>
                    </a:lnTo>
                    <a:lnTo>
                      <a:pt x="283244" y="177969"/>
                    </a:lnTo>
                    <a:lnTo>
                      <a:pt x="285460" y="175088"/>
                    </a:lnTo>
                    <a:lnTo>
                      <a:pt x="286790" y="171432"/>
                    </a:lnTo>
                    <a:lnTo>
                      <a:pt x="288896" y="161901"/>
                    </a:lnTo>
                    <a:lnTo>
                      <a:pt x="288896" y="161015"/>
                    </a:lnTo>
                    <a:cubicBezTo>
                      <a:pt x="288896" y="161015"/>
                      <a:pt x="288896" y="160128"/>
                      <a:pt x="288896" y="160128"/>
                    </a:cubicBezTo>
                    <a:lnTo>
                      <a:pt x="288674" y="159242"/>
                    </a:lnTo>
                    <a:lnTo>
                      <a:pt x="285793" y="155363"/>
                    </a:lnTo>
                    <a:lnTo>
                      <a:pt x="284130" y="153812"/>
                    </a:lnTo>
                    <a:lnTo>
                      <a:pt x="282468" y="152925"/>
                    </a:lnTo>
                    <a:lnTo>
                      <a:pt x="280030" y="152925"/>
                    </a:lnTo>
                    <a:cubicBezTo>
                      <a:pt x="280030" y="152925"/>
                      <a:pt x="278368" y="153590"/>
                      <a:pt x="278368" y="153590"/>
                    </a:cubicBezTo>
                    <a:lnTo>
                      <a:pt x="277592" y="153812"/>
                    </a:lnTo>
                    <a:lnTo>
                      <a:pt x="275265" y="153812"/>
                    </a:lnTo>
                    <a:cubicBezTo>
                      <a:pt x="275265" y="153812"/>
                      <a:pt x="270389" y="148382"/>
                      <a:pt x="270389" y="148382"/>
                    </a:cubicBezTo>
                    <a:lnTo>
                      <a:pt x="270389" y="148382"/>
                    </a:lnTo>
                    <a:cubicBezTo>
                      <a:pt x="270389" y="148382"/>
                      <a:pt x="244015" y="133311"/>
                      <a:pt x="244015" y="133311"/>
                    </a:cubicBezTo>
                    <a:lnTo>
                      <a:pt x="237255" y="126995"/>
                    </a:lnTo>
                    <a:lnTo>
                      <a:pt x="233598" y="119237"/>
                    </a:lnTo>
                    <a:lnTo>
                      <a:pt x="232601" y="117464"/>
                    </a:lnTo>
                    <a:lnTo>
                      <a:pt x="230274" y="115913"/>
                    </a:lnTo>
                    <a:lnTo>
                      <a:pt x="229277" y="114694"/>
                    </a:lnTo>
                    <a:lnTo>
                      <a:pt x="228722" y="113143"/>
                    </a:lnTo>
                    <a:lnTo>
                      <a:pt x="228501" y="109818"/>
                    </a:lnTo>
                    <a:lnTo>
                      <a:pt x="228058" y="108378"/>
                    </a:lnTo>
                    <a:lnTo>
                      <a:pt x="226063" y="105939"/>
                    </a:lnTo>
                    <a:lnTo>
                      <a:pt x="223736" y="104167"/>
                    </a:lnTo>
                    <a:lnTo>
                      <a:pt x="221520" y="102061"/>
                    </a:lnTo>
                    <a:lnTo>
                      <a:pt x="219857" y="98626"/>
                    </a:lnTo>
                    <a:lnTo>
                      <a:pt x="219857" y="95856"/>
                    </a:lnTo>
                    <a:cubicBezTo>
                      <a:pt x="219857" y="95856"/>
                      <a:pt x="219857" y="92309"/>
                      <a:pt x="219857" y="92309"/>
                    </a:cubicBezTo>
                    <a:lnTo>
                      <a:pt x="222739" y="87323"/>
                    </a:lnTo>
                    <a:lnTo>
                      <a:pt x="227171" y="83665"/>
                    </a:lnTo>
                    <a:lnTo>
                      <a:pt x="231715" y="81449"/>
                    </a:lnTo>
                    <a:lnTo>
                      <a:pt x="240469" y="77239"/>
                    </a:lnTo>
                    <a:lnTo>
                      <a:pt x="243461" y="73803"/>
                    </a:lnTo>
                    <a:lnTo>
                      <a:pt x="245567" y="67708"/>
                    </a:lnTo>
                    <a:lnTo>
                      <a:pt x="245345" y="64384"/>
                    </a:lnTo>
                    <a:lnTo>
                      <a:pt x="243350" y="63387"/>
                    </a:lnTo>
                    <a:lnTo>
                      <a:pt x="240691" y="63165"/>
                    </a:lnTo>
                    <a:lnTo>
                      <a:pt x="238363" y="62389"/>
                    </a:lnTo>
                    <a:lnTo>
                      <a:pt x="236591" y="60505"/>
                    </a:lnTo>
                    <a:lnTo>
                      <a:pt x="231715" y="54300"/>
                    </a:lnTo>
                    <a:lnTo>
                      <a:pt x="228722" y="51862"/>
                    </a:lnTo>
                    <a:lnTo>
                      <a:pt x="227615" y="51529"/>
                    </a:lnTo>
                    <a:lnTo>
                      <a:pt x="226063" y="51086"/>
                    </a:lnTo>
                    <a:lnTo>
                      <a:pt x="224622" y="49535"/>
                    </a:lnTo>
                    <a:lnTo>
                      <a:pt x="225620" y="44659"/>
                    </a:lnTo>
                    <a:lnTo>
                      <a:pt x="224955" y="41113"/>
                    </a:lnTo>
                    <a:lnTo>
                      <a:pt x="221852" y="41445"/>
                    </a:lnTo>
                    <a:lnTo>
                      <a:pt x="220744" y="41999"/>
                    </a:lnTo>
                    <a:lnTo>
                      <a:pt x="215425" y="44659"/>
                    </a:lnTo>
                    <a:lnTo>
                      <a:pt x="212876" y="44215"/>
                    </a:lnTo>
                    <a:lnTo>
                      <a:pt x="207889" y="42221"/>
                    </a:lnTo>
                    <a:lnTo>
                      <a:pt x="202570" y="41556"/>
                    </a:lnTo>
                    <a:lnTo>
                      <a:pt x="200686" y="40004"/>
                    </a:lnTo>
                    <a:lnTo>
                      <a:pt x="198913" y="38121"/>
                    </a:lnTo>
                    <a:lnTo>
                      <a:pt x="196586" y="36680"/>
                    </a:lnTo>
                    <a:lnTo>
                      <a:pt x="192929" y="32802"/>
                    </a:lnTo>
                    <a:lnTo>
                      <a:pt x="191046" y="31804"/>
                    </a:lnTo>
                    <a:lnTo>
                      <a:pt x="190713" y="34574"/>
                    </a:lnTo>
                    <a:lnTo>
                      <a:pt x="190048" y="36348"/>
                    </a:lnTo>
                    <a:lnTo>
                      <a:pt x="187831" y="36126"/>
                    </a:lnTo>
                    <a:lnTo>
                      <a:pt x="185394" y="34463"/>
                    </a:lnTo>
                    <a:lnTo>
                      <a:pt x="183953" y="31915"/>
                    </a:lnTo>
                    <a:lnTo>
                      <a:pt x="185172" y="27150"/>
                    </a:lnTo>
                    <a:lnTo>
                      <a:pt x="196364" y="27593"/>
                    </a:lnTo>
                    <a:lnTo>
                      <a:pt x="200243" y="24712"/>
                    </a:lnTo>
                    <a:lnTo>
                      <a:pt x="200243" y="22274"/>
                    </a:lnTo>
                    <a:cubicBezTo>
                      <a:pt x="200243" y="22274"/>
                      <a:pt x="198581" y="20168"/>
                      <a:pt x="198581" y="20168"/>
                    </a:cubicBezTo>
                    <a:lnTo>
                      <a:pt x="192597" y="15514"/>
                    </a:lnTo>
                    <a:lnTo>
                      <a:pt x="190602" y="14850"/>
                    </a:lnTo>
                    <a:lnTo>
                      <a:pt x="183177" y="14850"/>
                    </a:lnTo>
                    <a:cubicBezTo>
                      <a:pt x="183177" y="14850"/>
                      <a:pt x="181183" y="13963"/>
                      <a:pt x="181183" y="13963"/>
                    </a:cubicBezTo>
                    <a:lnTo>
                      <a:pt x="180518" y="12079"/>
                    </a:lnTo>
                    <a:lnTo>
                      <a:pt x="181626" y="8865"/>
                    </a:lnTo>
                    <a:lnTo>
                      <a:pt x="177415" y="0"/>
                    </a:lnTo>
                    <a:lnTo>
                      <a:pt x="175975" y="887"/>
                    </a:lnTo>
                    <a:lnTo>
                      <a:pt x="173426" y="3213"/>
                    </a:lnTo>
                    <a:lnTo>
                      <a:pt x="172096" y="4211"/>
                    </a:lnTo>
                    <a:lnTo>
                      <a:pt x="167774" y="4211"/>
                    </a:lnTo>
                    <a:cubicBezTo>
                      <a:pt x="167774" y="4211"/>
                      <a:pt x="156803" y="2659"/>
                      <a:pt x="156803" y="2659"/>
                    </a:cubicBezTo>
                    <a:lnTo>
                      <a:pt x="154587" y="4876"/>
                    </a:lnTo>
                    <a:lnTo>
                      <a:pt x="155474" y="6981"/>
                    </a:lnTo>
                    <a:lnTo>
                      <a:pt x="159685" y="8976"/>
                    </a:lnTo>
                    <a:lnTo>
                      <a:pt x="160460" y="10084"/>
                    </a:lnTo>
                    <a:lnTo>
                      <a:pt x="160903" y="10749"/>
                    </a:lnTo>
                    <a:lnTo>
                      <a:pt x="159796" y="12300"/>
                    </a:lnTo>
                    <a:lnTo>
                      <a:pt x="156803" y="12744"/>
                    </a:lnTo>
                    <a:lnTo>
                      <a:pt x="140181" y="12411"/>
                    </a:lnTo>
                    <a:lnTo>
                      <a:pt x="135416" y="10528"/>
                    </a:lnTo>
                    <a:lnTo>
                      <a:pt x="133089" y="10195"/>
                    </a:lnTo>
                    <a:lnTo>
                      <a:pt x="130651" y="11303"/>
                    </a:lnTo>
                    <a:lnTo>
                      <a:pt x="129210" y="13298"/>
                    </a:lnTo>
                    <a:lnTo>
                      <a:pt x="127881" y="15625"/>
                    </a:lnTo>
                    <a:lnTo>
                      <a:pt x="126218" y="17065"/>
                    </a:lnTo>
                    <a:lnTo>
                      <a:pt x="123891" y="16400"/>
                    </a:lnTo>
                    <a:lnTo>
                      <a:pt x="123227" y="15293"/>
                    </a:lnTo>
                    <a:lnTo>
                      <a:pt x="122783" y="13741"/>
                    </a:lnTo>
                    <a:lnTo>
                      <a:pt x="122229" y="12633"/>
                    </a:lnTo>
                    <a:lnTo>
                      <a:pt x="121010" y="12633"/>
                    </a:lnTo>
                    <a:cubicBezTo>
                      <a:pt x="121010" y="12633"/>
                      <a:pt x="120234" y="13187"/>
                      <a:pt x="120234" y="13187"/>
                    </a:cubicBezTo>
                    <a:lnTo>
                      <a:pt x="117907" y="15736"/>
                    </a:lnTo>
                    <a:lnTo>
                      <a:pt x="115137" y="16511"/>
                    </a:lnTo>
                    <a:lnTo>
                      <a:pt x="112588" y="16290"/>
                    </a:lnTo>
                    <a:lnTo>
                      <a:pt x="110150" y="15403"/>
                    </a:lnTo>
                    <a:lnTo>
                      <a:pt x="104055" y="11746"/>
                    </a:lnTo>
                    <a:lnTo>
                      <a:pt x="102614" y="11746"/>
                    </a:lnTo>
                    <a:cubicBezTo>
                      <a:pt x="102614" y="11746"/>
                      <a:pt x="101285" y="11968"/>
                      <a:pt x="101285" y="11968"/>
                    </a:cubicBezTo>
                    <a:lnTo>
                      <a:pt x="100399" y="12744"/>
                    </a:lnTo>
                    <a:lnTo>
                      <a:pt x="99623" y="13630"/>
                    </a:lnTo>
                    <a:lnTo>
                      <a:pt x="98625" y="14295"/>
                    </a:lnTo>
                    <a:lnTo>
                      <a:pt x="95966" y="14739"/>
                    </a:lnTo>
                    <a:lnTo>
                      <a:pt x="93860" y="13963"/>
                    </a:lnTo>
                    <a:lnTo>
                      <a:pt x="88430" y="10195"/>
                    </a:lnTo>
                    <a:lnTo>
                      <a:pt x="85327" y="8976"/>
                    </a:lnTo>
                    <a:lnTo>
                      <a:pt x="84108" y="8976"/>
                    </a:lnTo>
                    <a:cubicBezTo>
                      <a:pt x="84108" y="8976"/>
                      <a:pt x="82779" y="9974"/>
                      <a:pt x="82779" y="9974"/>
                    </a:cubicBezTo>
                    <a:lnTo>
                      <a:pt x="82447" y="11082"/>
                    </a:lnTo>
                    <a:lnTo>
                      <a:pt x="82447" y="12300"/>
                    </a:lnTo>
                    <a:cubicBezTo>
                      <a:pt x="82447" y="12300"/>
                      <a:pt x="81782" y="13741"/>
                      <a:pt x="81782" y="13741"/>
                    </a:cubicBezTo>
                    <a:lnTo>
                      <a:pt x="80008" y="15514"/>
                    </a:lnTo>
                    <a:lnTo>
                      <a:pt x="77792" y="16733"/>
                    </a:lnTo>
                    <a:lnTo>
                      <a:pt x="75354" y="17176"/>
                    </a:lnTo>
                    <a:lnTo>
                      <a:pt x="70589" y="15847"/>
                    </a:lnTo>
                    <a:lnTo>
                      <a:pt x="68373" y="16068"/>
                    </a:lnTo>
                    <a:lnTo>
                      <a:pt x="63829" y="18174"/>
                    </a:lnTo>
                    <a:lnTo>
                      <a:pt x="61281" y="18839"/>
                    </a:lnTo>
                    <a:lnTo>
                      <a:pt x="61281" y="18839"/>
                    </a:lnTo>
                    <a:cubicBezTo>
                      <a:pt x="61281" y="18839"/>
                      <a:pt x="58843" y="19504"/>
                      <a:pt x="58843" y="19504"/>
                    </a:cubicBezTo>
                    <a:lnTo>
                      <a:pt x="48315" y="19725"/>
                    </a:lnTo>
                    <a:lnTo>
                      <a:pt x="43439" y="21720"/>
                    </a:lnTo>
                    <a:lnTo>
                      <a:pt x="38121" y="26374"/>
                    </a:lnTo>
                    <a:lnTo>
                      <a:pt x="35904" y="27261"/>
                    </a:lnTo>
                    <a:lnTo>
                      <a:pt x="33134" y="27482"/>
                    </a:lnTo>
                    <a:lnTo>
                      <a:pt x="14628" y="24933"/>
                    </a:lnTo>
                    <a:lnTo>
                      <a:pt x="9862" y="25155"/>
                    </a:lnTo>
                    <a:lnTo>
                      <a:pt x="3767" y="27593"/>
                    </a:lnTo>
                    <a:lnTo>
                      <a:pt x="2659" y="27815"/>
                    </a:lnTo>
                    <a:lnTo>
                      <a:pt x="1551" y="27815"/>
                    </a:lnTo>
                    <a:cubicBezTo>
                      <a:pt x="1551" y="27815"/>
                      <a:pt x="443" y="27482"/>
                      <a:pt x="443" y="27482"/>
                    </a:cubicBezTo>
                    <a:lnTo>
                      <a:pt x="0" y="31028"/>
                    </a:lnTo>
                    <a:lnTo>
                      <a:pt x="886" y="35793"/>
                    </a:lnTo>
                    <a:lnTo>
                      <a:pt x="2659" y="40115"/>
                    </a:lnTo>
                    <a:lnTo>
                      <a:pt x="4876" y="42221"/>
                    </a:lnTo>
                    <a:lnTo>
                      <a:pt x="9752" y="42885"/>
                    </a:lnTo>
                    <a:lnTo>
                      <a:pt x="14628" y="45324"/>
                    </a:lnTo>
                    <a:lnTo>
                      <a:pt x="19060" y="48980"/>
                    </a:lnTo>
                    <a:lnTo>
                      <a:pt x="22606" y="53413"/>
                    </a:lnTo>
                    <a:lnTo>
                      <a:pt x="23936" y="56294"/>
                    </a:lnTo>
                    <a:lnTo>
                      <a:pt x="24379" y="59176"/>
                    </a:lnTo>
                    <a:lnTo>
                      <a:pt x="24601" y="62167"/>
                    </a:lnTo>
                    <a:lnTo>
                      <a:pt x="25155" y="65603"/>
                    </a:lnTo>
                    <a:lnTo>
                      <a:pt x="26263" y="68595"/>
                    </a:lnTo>
                    <a:lnTo>
                      <a:pt x="30917" y="76130"/>
                    </a:lnTo>
                    <a:lnTo>
                      <a:pt x="32025" y="78900"/>
                    </a:lnTo>
                    <a:lnTo>
                      <a:pt x="32469" y="81339"/>
                    </a:lnTo>
                    <a:lnTo>
                      <a:pt x="33023" y="91645"/>
                    </a:lnTo>
                    <a:lnTo>
                      <a:pt x="32690" y="92863"/>
                    </a:lnTo>
                    <a:lnTo>
                      <a:pt x="30363" y="97074"/>
                    </a:lnTo>
                    <a:lnTo>
                      <a:pt x="29698" y="97961"/>
                    </a:lnTo>
                    <a:lnTo>
                      <a:pt x="30584" y="101285"/>
                    </a:lnTo>
                    <a:lnTo>
                      <a:pt x="25819" y="106937"/>
                    </a:lnTo>
                    <a:lnTo>
                      <a:pt x="24269" y="110040"/>
                    </a:lnTo>
                    <a:lnTo>
                      <a:pt x="24269" y="113586"/>
                    </a:lnTo>
                    <a:cubicBezTo>
                      <a:pt x="24269" y="113586"/>
                      <a:pt x="23714" y="113032"/>
                      <a:pt x="23714" y="113032"/>
                    </a:cubicBezTo>
                    <a:lnTo>
                      <a:pt x="23160" y="112810"/>
                    </a:lnTo>
                    <a:lnTo>
                      <a:pt x="22606" y="112810"/>
                    </a:lnTo>
                    <a:cubicBezTo>
                      <a:pt x="22606" y="112810"/>
                      <a:pt x="21941" y="112478"/>
                      <a:pt x="21941" y="112478"/>
                    </a:cubicBezTo>
                    <a:lnTo>
                      <a:pt x="22273" y="113032"/>
                    </a:lnTo>
                    <a:lnTo>
                      <a:pt x="22495" y="113475"/>
                    </a:lnTo>
                    <a:lnTo>
                      <a:pt x="22828" y="114583"/>
                    </a:lnTo>
                    <a:lnTo>
                      <a:pt x="20168" y="114915"/>
                    </a:lnTo>
                    <a:lnTo>
                      <a:pt x="17730" y="116578"/>
                    </a:lnTo>
                    <a:lnTo>
                      <a:pt x="13852" y="121232"/>
                    </a:lnTo>
                    <a:lnTo>
                      <a:pt x="14295" y="123227"/>
                    </a:lnTo>
                    <a:lnTo>
                      <a:pt x="16733" y="125886"/>
                    </a:lnTo>
                    <a:lnTo>
                      <a:pt x="21276" y="129765"/>
                    </a:lnTo>
                    <a:lnTo>
                      <a:pt x="21276" y="131095"/>
                    </a:lnTo>
                    <a:cubicBezTo>
                      <a:pt x="21276" y="131095"/>
                      <a:pt x="19503" y="136746"/>
                      <a:pt x="19503" y="136746"/>
                    </a:cubicBezTo>
                    <a:lnTo>
                      <a:pt x="18506" y="138408"/>
                    </a:lnTo>
                    <a:lnTo>
                      <a:pt x="17730" y="140847"/>
                    </a:lnTo>
                    <a:lnTo>
                      <a:pt x="18838" y="143173"/>
                    </a:lnTo>
                    <a:lnTo>
                      <a:pt x="21941" y="146055"/>
                    </a:lnTo>
                    <a:lnTo>
                      <a:pt x="27039" y="152593"/>
                    </a:lnTo>
                    <a:lnTo>
                      <a:pt x="28701" y="156360"/>
                    </a:lnTo>
                    <a:lnTo>
                      <a:pt x="28701" y="156582"/>
                    </a:lnTo>
                    <a:cubicBezTo>
                      <a:pt x="28701" y="156582"/>
                      <a:pt x="26706" y="158245"/>
                      <a:pt x="26706" y="158245"/>
                    </a:cubicBezTo>
                    <a:lnTo>
                      <a:pt x="27925" y="160904"/>
                    </a:lnTo>
                    <a:lnTo>
                      <a:pt x="31471" y="165225"/>
                    </a:lnTo>
                    <a:lnTo>
                      <a:pt x="32247" y="166888"/>
                    </a:lnTo>
                    <a:lnTo>
                      <a:pt x="31139" y="168772"/>
                    </a:lnTo>
                    <a:lnTo>
                      <a:pt x="26041" y="169880"/>
                    </a:lnTo>
                    <a:lnTo>
                      <a:pt x="24490" y="171321"/>
                    </a:lnTo>
                    <a:lnTo>
                      <a:pt x="25930" y="175532"/>
                    </a:lnTo>
                    <a:lnTo>
                      <a:pt x="31139" y="178412"/>
                    </a:lnTo>
                    <a:lnTo>
                      <a:pt x="41556" y="181405"/>
                    </a:lnTo>
                    <a:lnTo>
                      <a:pt x="53967" y="188275"/>
                    </a:lnTo>
                    <a:lnTo>
                      <a:pt x="67597" y="190603"/>
                    </a:lnTo>
                    <a:lnTo>
                      <a:pt x="69370" y="189938"/>
                    </a:lnTo>
                    <a:lnTo>
                      <a:pt x="73360" y="187167"/>
                    </a:lnTo>
                    <a:lnTo>
                      <a:pt x="75797" y="186502"/>
                    </a:lnTo>
                    <a:lnTo>
                      <a:pt x="76906" y="186835"/>
                    </a:lnTo>
                    <a:lnTo>
                      <a:pt x="78347" y="188275"/>
                    </a:lnTo>
                    <a:lnTo>
                      <a:pt x="79344" y="188608"/>
                    </a:lnTo>
                    <a:lnTo>
                      <a:pt x="80562" y="188608"/>
                    </a:lnTo>
                    <a:cubicBezTo>
                      <a:pt x="80562" y="188608"/>
                      <a:pt x="82890" y="187721"/>
                      <a:pt x="82890" y="187721"/>
                    </a:cubicBezTo>
                    <a:lnTo>
                      <a:pt x="86103" y="187278"/>
                    </a:lnTo>
                    <a:lnTo>
                      <a:pt x="92974" y="185394"/>
                    </a:lnTo>
                    <a:lnTo>
                      <a:pt x="96853" y="185394"/>
                    </a:lnTo>
                    <a:lnTo>
                      <a:pt x="100953" y="186724"/>
                    </a:lnTo>
                    <a:lnTo>
                      <a:pt x="107269" y="190381"/>
                    </a:lnTo>
                    <a:lnTo>
                      <a:pt x="116688" y="195921"/>
                    </a:lnTo>
                    <a:lnTo>
                      <a:pt x="123227" y="201684"/>
                    </a:lnTo>
                    <a:lnTo>
                      <a:pt x="126108" y="204898"/>
                    </a:lnTo>
                    <a:lnTo>
                      <a:pt x="127438" y="207003"/>
                    </a:lnTo>
                    <a:lnTo>
                      <a:pt x="127992" y="209219"/>
                    </a:lnTo>
                    <a:lnTo>
                      <a:pt x="128435" y="210549"/>
                    </a:lnTo>
                    <a:lnTo>
                      <a:pt x="129432" y="211547"/>
                    </a:lnTo>
                    <a:lnTo>
                      <a:pt x="131094" y="212766"/>
                    </a:lnTo>
                    <a:lnTo>
                      <a:pt x="131427" y="214206"/>
                    </a:lnTo>
                    <a:lnTo>
                      <a:pt x="131427" y="215868"/>
                    </a:lnTo>
                    <a:cubicBezTo>
                      <a:pt x="131427" y="215868"/>
                      <a:pt x="131870" y="216755"/>
                      <a:pt x="131870" y="216755"/>
                    </a:cubicBezTo>
                    <a:lnTo>
                      <a:pt x="133421" y="215868"/>
                    </a:lnTo>
                    <a:lnTo>
                      <a:pt x="137522" y="220633"/>
                    </a:lnTo>
                    <a:lnTo>
                      <a:pt x="139627" y="221964"/>
                    </a:lnTo>
                    <a:lnTo>
                      <a:pt x="140181" y="221964"/>
                    </a:lnTo>
                    <a:cubicBezTo>
                      <a:pt x="140181" y="221964"/>
                      <a:pt x="141400" y="221853"/>
                      <a:pt x="141400" y="221853"/>
                    </a:cubicBezTo>
                    <a:lnTo>
                      <a:pt x="141954" y="221853"/>
                    </a:lnTo>
                    <a:cubicBezTo>
                      <a:pt x="141954" y="221853"/>
                      <a:pt x="142508" y="222517"/>
                      <a:pt x="142508" y="222517"/>
                    </a:cubicBezTo>
                    <a:lnTo>
                      <a:pt x="143173" y="223625"/>
                    </a:lnTo>
                    <a:lnTo>
                      <a:pt x="150155" y="232712"/>
                    </a:lnTo>
                    <a:lnTo>
                      <a:pt x="151927" y="235705"/>
                    </a:lnTo>
                    <a:lnTo>
                      <a:pt x="155142" y="234264"/>
                    </a:lnTo>
                    <a:lnTo>
                      <a:pt x="160350" y="233266"/>
                    </a:lnTo>
                    <a:lnTo>
                      <a:pt x="165336" y="233266"/>
                    </a:lnTo>
                    <a:cubicBezTo>
                      <a:pt x="165336" y="233266"/>
                      <a:pt x="169215" y="232380"/>
                      <a:pt x="169215" y="232380"/>
                    </a:cubicBezTo>
                    <a:lnTo>
                      <a:pt x="172207" y="230718"/>
                    </a:lnTo>
                    <a:lnTo>
                      <a:pt x="172872" y="230385"/>
                    </a:lnTo>
                    <a:lnTo>
                      <a:pt x="177083" y="227172"/>
                    </a:lnTo>
                    <a:lnTo>
                      <a:pt x="181294" y="225731"/>
                    </a:lnTo>
                    <a:lnTo>
                      <a:pt x="185172" y="227615"/>
                    </a:lnTo>
                    <a:lnTo>
                      <a:pt x="186059" y="228723"/>
                    </a:lnTo>
                    <a:lnTo>
                      <a:pt x="193594" y="238364"/>
                    </a:lnTo>
                    <a:lnTo>
                      <a:pt x="194813" y="240802"/>
                    </a:lnTo>
                    <a:lnTo>
                      <a:pt x="195257" y="243462"/>
                    </a:lnTo>
                    <a:lnTo>
                      <a:pt x="195035" y="246897"/>
                    </a:lnTo>
                    <a:lnTo>
                      <a:pt x="193927" y="252216"/>
                    </a:lnTo>
                    <a:lnTo>
                      <a:pt x="194370" y="254321"/>
                    </a:lnTo>
                    <a:lnTo>
                      <a:pt x="196586" y="255762"/>
                    </a:lnTo>
                    <a:lnTo>
                      <a:pt x="200797" y="254764"/>
                    </a:lnTo>
                    <a:lnTo>
                      <a:pt x="204011" y="251773"/>
                    </a:lnTo>
                    <a:lnTo>
                      <a:pt x="207003" y="250775"/>
                    </a:lnTo>
                    <a:lnTo>
                      <a:pt x="207668" y="251773"/>
                    </a:lnTo>
                    <a:lnTo>
                      <a:pt x="210438" y="255762"/>
                    </a:lnTo>
                    <a:lnTo>
                      <a:pt x="211768" y="258754"/>
                    </a:lnTo>
                    <a:lnTo>
                      <a:pt x="212876" y="260416"/>
                    </a:lnTo>
                    <a:lnTo>
                      <a:pt x="214538" y="261081"/>
                    </a:lnTo>
                    <a:lnTo>
                      <a:pt x="219857" y="261635"/>
                    </a:lnTo>
                    <a:lnTo>
                      <a:pt x="221852" y="262633"/>
                    </a:lnTo>
                    <a:lnTo>
                      <a:pt x="225398" y="266290"/>
                    </a:lnTo>
                    <a:lnTo>
                      <a:pt x="225398" y="266290"/>
                    </a:lnTo>
                    <a:cubicBezTo>
                      <a:pt x="225398" y="266290"/>
                      <a:pt x="226617" y="267065"/>
                      <a:pt x="226617" y="267065"/>
                    </a:cubicBezTo>
                    <a:lnTo>
                      <a:pt x="227947" y="267287"/>
                    </a:lnTo>
                    <a:lnTo>
                      <a:pt x="229277" y="267065"/>
                    </a:lnTo>
                    <a:lnTo>
                      <a:pt x="230496" y="266400"/>
                    </a:lnTo>
                    <a:lnTo>
                      <a:pt x="231715" y="265846"/>
                    </a:lnTo>
                    <a:lnTo>
                      <a:pt x="240802" y="260084"/>
                    </a:lnTo>
                    <a:lnTo>
                      <a:pt x="243794" y="258865"/>
                    </a:lnTo>
                    <a:lnTo>
                      <a:pt x="257646" y="255540"/>
                    </a:lnTo>
                    <a:lnTo>
                      <a:pt x="258311" y="255540"/>
                    </a:lnTo>
                    <a:cubicBezTo>
                      <a:pt x="258311" y="255540"/>
                      <a:pt x="260970" y="255318"/>
                      <a:pt x="260970" y="255318"/>
                    </a:cubicBezTo>
                    <a:lnTo>
                      <a:pt x="264073" y="256538"/>
                    </a:lnTo>
                    <a:lnTo>
                      <a:pt x="266622" y="258422"/>
                    </a:lnTo>
                    <a:lnTo>
                      <a:pt x="267619" y="260305"/>
                    </a:lnTo>
                    <a:lnTo>
                      <a:pt x="267619" y="262743"/>
                    </a:lnTo>
                    <a:cubicBezTo>
                      <a:pt x="267619" y="262743"/>
                      <a:pt x="267287" y="266511"/>
                      <a:pt x="267287" y="266511"/>
                    </a:cubicBezTo>
                    <a:lnTo>
                      <a:pt x="267287" y="266511"/>
                    </a:lnTo>
                    <a:cubicBezTo>
                      <a:pt x="267287" y="266511"/>
                      <a:pt x="268284" y="273160"/>
                      <a:pt x="268284" y="273160"/>
                    </a:cubicBezTo>
                    <a:lnTo>
                      <a:pt x="267730" y="275487"/>
                    </a:lnTo>
                    <a:lnTo>
                      <a:pt x="263962" y="281803"/>
                    </a:lnTo>
                    <a:lnTo>
                      <a:pt x="263297" y="284685"/>
                    </a:lnTo>
                    <a:lnTo>
                      <a:pt x="263962" y="286236"/>
                    </a:lnTo>
                    <a:lnTo>
                      <a:pt x="264294" y="286901"/>
                    </a:lnTo>
                    <a:lnTo>
                      <a:pt x="270722" y="288563"/>
                    </a:lnTo>
                    <a:lnTo>
                      <a:pt x="273049" y="290447"/>
                    </a:lnTo>
                    <a:lnTo>
                      <a:pt x="275154" y="292774"/>
                    </a:lnTo>
                    <a:lnTo>
                      <a:pt x="277814" y="294880"/>
                    </a:lnTo>
                    <a:lnTo>
                      <a:pt x="279476" y="295655"/>
                    </a:lnTo>
                    <a:lnTo>
                      <a:pt x="285904" y="298869"/>
                    </a:lnTo>
                    <a:lnTo>
                      <a:pt x="288230" y="301085"/>
                    </a:lnTo>
                    <a:lnTo>
                      <a:pt x="289006" y="302194"/>
                    </a:lnTo>
                    <a:lnTo>
                      <a:pt x="289228" y="303302"/>
                    </a:lnTo>
                    <a:lnTo>
                      <a:pt x="289006" y="304299"/>
                    </a:lnTo>
                    <a:lnTo>
                      <a:pt x="288230" y="305296"/>
                    </a:lnTo>
                    <a:lnTo>
                      <a:pt x="285460" y="308842"/>
                    </a:lnTo>
                    <a:lnTo>
                      <a:pt x="284795" y="312499"/>
                    </a:lnTo>
                    <a:lnTo>
                      <a:pt x="285793" y="316378"/>
                    </a:lnTo>
                    <a:lnTo>
                      <a:pt x="288230" y="320367"/>
                    </a:lnTo>
                    <a:lnTo>
                      <a:pt x="291222" y="324578"/>
                    </a:lnTo>
                    <a:lnTo>
                      <a:pt x="293550" y="329233"/>
                    </a:lnTo>
                    <a:lnTo>
                      <a:pt x="299423" y="345633"/>
                    </a:lnTo>
                    <a:lnTo>
                      <a:pt x="306072" y="358266"/>
                    </a:lnTo>
                    <a:lnTo>
                      <a:pt x="313607" y="357269"/>
                    </a:lnTo>
                    <a:lnTo>
                      <a:pt x="315602" y="356272"/>
                    </a:lnTo>
                    <a:lnTo>
                      <a:pt x="321475" y="352061"/>
                    </a:lnTo>
                    <a:lnTo>
                      <a:pt x="323691" y="350952"/>
                    </a:lnTo>
                    <a:lnTo>
                      <a:pt x="325243" y="350620"/>
                    </a:lnTo>
                    <a:lnTo>
                      <a:pt x="329676" y="350398"/>
                    </a:lnTo>
                    <a:lnTo>
                      <a:pt x="332446" y="349511"/>
                    </a:lnTo>
                    <a:lnTo>
                      <a:pt x="333665" y="349511"/>
                    </a:lnTo>
                    <a:cubicBezTo>
                      <a:pt x="333665" y="349511"/>
                      <a:pt x="335216" y="349733"/>
                      <a:pt x="335216" y="349733"/>
                    </a:cubicBezTo>
                    <a:lnTo>
                      <a:pt x="347074" y="354942"/>
                    </a:lnTo>
                    <a:lnTo>
                      <a:pt x="349068" y="355496"/>
                    </a:lnTo>
                    <a:lnTo>
                      <a:pt x="345079" y="347185"/>
                    </a:lnTo>
                    <a:lnTo>
                      <a:pt x="344636" y="345522"/>
                    </a:lnTo>
                    <a:lnTo>
                      <a:pt x="344636" y="343749"/>
                    </a:lnTo>
                    <a:cubicBezTo>
                      <a:pt x="344636" y="343749"/>
                      <a:pt x="344636" y="341976"/>
                      <a:pt x="344636" y="341976"/>
                    </a:cubicBezTo>
                    <a:lnTo>
                      <a:pt x="345079" y="340203"/>
                    </a:lnTo>
                    <a:lnTo>
                      <a:pt x="345079" y="339760"/>
                    </a:lnTo>
                    <a:cubicBezTo>
                      <a:pt x="345079" y="339760"/>
                      <a:pt x="345300" y="339317"/>
                      <a:pt x="345300" y="339317"/>
                    </a:cubicBezTo>
                    <a:lnTo>
                      <a:pt x="346741" y="334663"/>
                    </a:lnTo>
                    <a:lnTo>
                      <a:pt x="347074" y="330562"/>
                    </a:lnTo>
                    <a:lnTo>
                      <a:pt x="346408" y="326462"/>
                    </a:lnTo>
                    <a:lnTo>
                      <a:pt x="344968" y="321697"/>
                    </a:lnTo>
                    <a:lnTo>
                      <a:pt x="342198" y="319481"/>
                    </a:lnTo>
                    <a:lnTo>
                      <a:pt x="338430" y="317375"/>
                    </a:lnTo>
                    <a:lnTo>
                      <a:pt x="335549" y="314494"/>
                    </a:lnTo>
                    <a:lnTo>
                      <a:pt x="335549" y="310061"/>
                    </a:lnTo>
                    <a:cubicBezTo>
                      <a:pt x="335549" y="310061"/>
                      <a:pt x="338097" y="307624"/>
                      <a:pt x="338097" y="307624"/>
                    </a:cubicBezTo>
                    <a:lnTo>
                      <a:pt x="342087" y="308178"/>
                    </a:lnTo>
                    <a:lnTo>
                      <a:pt x="348957" y="311724"/>
                    </a:lnTo>
                    <a:lnTo>
                      <a:pt x="350398" y="311502"/>
                    </a:lnTo>
                    <a:lnTo>
                      <a:pt x="355606" y="307734"/>
                    </a:lnTo>
                    <a:lnTo>
                      <a:pt x="358044" y="307734"/>
                    </a:lnTo>
                    <a:cubicBezTo>
                      <a:pt x="358044" y="307734"/>
                      <a:pt x="359041" y="307181"/>
                      <a:pt x="359041" y="307181"/>
                    </a:cubicBezTo>
                    <a:lnTo>
                      <a:pt x="358598" y="306183"/>
                    </a:lnTo>
                    <a:close/>
                    <a:moveTo>
                      <a:pt x="179964" y="40226"/>
                    </a:moveTo>
                    <a:lnTo>
                      <a:pt x="175864" y="38785"/>
                    </a:lnTo>
                    <a:lnTo>
                      <a:pt x="174423" y="37013"/>
                    </a:lnTo>
                    <a:lnTo>
                      <a:pt x="173758" y="34796"/>
                    </a:lnTo>
                    <a:lnTo>
                      <a:pt x="174091" y="32691"/>
                    </a:lnTo>
                    <a:lnTo>
                      <a:pt x="175864" y="31472"/>
                    </a:lnTo>
                    <a:lnTo>
                      <a:pt x="180296" y="32580"/>
                    </a:lnTo>
                    <a:lnTo>
                      <a:pt x="181516" y="36902"/>
                    </a:lnTo>
                    <a:lnTo>
                      <a:pt x="179853" y="40337"/>
                    </a:lnTo>
                    <a:close/>
                    <a:moveTo>
                      <a:pt x="202016" y="48537"/>
                    </a:moveTo>
                    <a:lnTo>
                      <a:pt x="199357" y="48094"/>
                    </a:lnTo>
                    <a:lnTo>
                      <a:pt x="198248" y="44659"/>
                    </a:lnTo>
                    <a:lnTo>
                      <a:pt x="198581" y="44326"/>
                    </a:lnTo>
                    <a:lnTo>
                      <a:pt x="199024" y="44104"/>
                    </a:lnTo>
                    <a:lnTo>
                      <a:pt x="199468" y="44104"/>
                    </a:lnTo>
                    <a:cubicBezTo>
                      <a:pt x="199468" y="44104"/>
                      <a:pt x="199911" y="44104"/>
                      <a:pt x="199911" y="44104"/>
                    </a:cubicBezTo>
                    <a:lnTo>
                      <a:pt x="203124" y="46875"/>
                    </a:lnTo>
                    <a:lnTo>
                      <a:pt x="201905" y="48537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3E3C7C4-31BB-2EF2-6EBA-886EBC10FC2D}"/>
                  </a:ext>
                </a:extLst>
              </p:cNvPr>
              <p:cNvSpPr/>
              <p:nvPr/>
            </p:nvSpPr>
            <p:spPr>
              <a:xfrm>
                <a:off x="8883108" y="4865498"/>
                <a:ext cx="200021" cy="452680"/>
              </a:xfrm>
              <a:custGeom>
                <a:avLst/>
                <a:gdLst>
                  <a:gd name="connsiteX0" fmla="*/ 199800 w 200021"/>
                  <a:gd name="connsiteY0" fmla="*/ 301640 h 452680"/>
                  <a:gd name="connsiteX1" fmla="*/ 199135 w 200021"/>
                  <a:gd name="connsiteY1" fmla="*/ 299091 h 452680"/>
                  <a:gd name="connsiteX2" fmla="*/ 197916 w 200021"/>
                  <a:gd name="connsiteY2" fmla="*/ 296985 h 452680"/>
                  <a:gd name="connsiteX3" fmla="*/ 194924 w 200021"/>
                  <a:gd name="connsiteY3" fmla="*/ 293329 h 452680"/>
                  <a:gd name="connsiteX4" fmla="*/ 191710 w 200021"/>
                  <a:gd name="connsiteY4" fmla="*/ 290225 h 452680"/>
                  <a:gd name="connsiteX5" fmla="*/ 191156 w 200021"/>
                  <a:gd name="connsiteY5" fmla="*/ 289118 h 452680"/>
                  <a:gd name="connsiteX6" fmla="*/ 190935 w 200021"/>
                  <a:gd name="connsiteY6" fmla="*/ 287898 h 452680"/>
                  <a:gd name="connsiteX7" fmla="*/ 190492 w 200021"/>
                  <a:gd name="connsiteY7" fmla="*/ 286790 h 452680"/>
                  <a:gd name="connsiteX8" fmla="*/ 189383 w 200021"/>
                  <a:gd name="connsiteY8" fmla="*/ 285904 h 452680"/>
                  <a:gd name="connsiteX9" fmla="*/ 191378 w 200021"/>
                  <a:gd name="connsiteY9" fmla="*/ 283577 h 452680"/>
                  <a:gd name="connsiteX10" fmla="*/ 192043 w 200021"/>
                  <a:gd name="connsiteY10" fmla="*/ 280363 h 452680"/>
                  <a:gd name="connsiteX11" fmla="*/ 191932 w 200021"/>
                  <a:gd name="connsiteY11" fmla="*/ 273381 h 452680"/>
                  <a:gd name="connsiteX12" fmla="*/ 191821 w 200021"/>
                  <a:gd name="connsiteY12" fmla="*/ 269392 h 452680"/>
                  <a:gd name="connsiteX13" fmla="*/ 190935 w 200021"/>
                  <a:gd name="connsiteY13" fmla="*/ 266511 h 452680"/>
                  <a:gd name="connsiteX14" fmla="*/ 189051 w 200021"/>
                  <a:gd name="connsiteY14" fmla="*/ 264738 h 452680"/>
                  <a:gd name="connsiteX15" fmla="*/ 183399 w 200021"/>
                  <a:gd name="connsiteY15" fmla="*/ 263076 h 452680"/>
                  <a:gd name="connsiteX16" fmla="*/ 177416 w 200021"/>
                  <a:gd name="connsiteY16" fmla="*/ 262190 h 452680"/>
                  <a:gd name="connsiteX17" fmla="*/ 177305 w 200021"/>
                  <a:gd name="connsiteY17" fmla="*/ 262190 h 452680"/>
                  <a:gd name="connsiteX18" fmla="*/ 175088 w 200021"/>
                  <a:gd name="connsiteY18" fmla="*/ 262743 h 452680"/>
                  <a:gd name="connsiteX19" fmla="*/ 171321 w 200021"/>
                  <a:gd name="connsiteY19" fmla="*/ 265957 h 452680"/>
                  <a:gd name="connsiteX20" fmla="*/ 169326 w 200021"/>
                  <a:gd name="connsiteY20" fmla="*/ 266733 h 452680"/>
                  <a:gd name="connsiteX21" fmla="*/ 166445 w 200021"/>
                  <a:gd name="connsiteY21" fmla="*/ 266068 h 452680"/>
                  <a:gd name="connsiteX22" fmla="*/ 165225 w 200021"/>
                  <a:gd name="connsiteY22" fmla="*/ 265070 h 452680"/>
                  <a:gd name="connsiteX23" fmla="*/ 163785 w 200021"/>
                  <a:gd name="connsiteY23" fmla="*/ 263851 h 452680"/>
                  <a:gd name="connsiteX24" fmla="*/ 162123 w 200021"/>
                  <a:gd name="connsiteY24" fmla="*/ 260305 h 452680"/>
                  <a:gd name="connsiteX25" fmla="*/ 159906 w 200021"/>
                  <a:gd name="connsiteY25" fmla="*/ 251773 h 452680"/>
                  <a:gd name="connsiteX26" fmla="*/ 157690 w 200021"/>
                  <a:gd name="connsiteY26" fmla="*/ 242021 h 452680"/>
                  <a:gd name="connsiteX27" fmla="*/ 156582 w 200021"/>
                  <a:gd name="connsiteY27" fmla="*/ 239583 h 452680"/>
                  <a:gd name="connsiteX28" fmla="*/ 155363 w 200021"/>
                  <a:gd name="connsiteY28" fmla="*/ 238586 h 452680"/>
                  <a:gd name="connsiteX29" fmla="*/ 154366 w 200021"/>
                  <a:gd name="connsiteY29" fmla="*/ 238475 h 452680"/>
                  <a:gd name="connsiteX30" fmla="*/ 154034 w 200021"/>
                  <a:gd name="connsiteY30" fmla="*/ 238364 h 452680"/>
                  <a:gd name="connsiteX31" fmla="*/ 152593 w 200021"/>
                  <a:gd name="connsiteY31" fmla="*/ 238475 h 452680"/>
                  <a:gd name="connsiteX32" fmla="*/ 151041 w 200021"/>
                  <a:gd name="connsiteY32" fmla="*/ 238364 h 452680"/>
                  <a:gd name="connsiteX33" fmla="*/ 150155 w 200021"/>
                  <a:gd name="connsiteY33" fmla="*/ 237921 h 452680"/>
                  <a:gd name="connsiteX34" fmla="*/ 147827 w 200021"/>
                  <a:gd name="connsiteY34" fmla="*/ 236812 h 452680"/>
                  <a:gd name="connsiteX35" fmla="*/ 147052 w 200021"/>
                  <a:gd name="connsiteY35" fmla="*/ 234818 h 452680"/>
                  <a:gd name="connsiteX36" fmla="*/ 147162 w 200021"/>
                  <a:gd name="connsiteY36" fmla="*/ 232158 h 452680"/>
                  <a:gd name="connsiteX37" fmla="*/ 146609 w 200021"/>
                  <a:gd name="connsiteY37" fmla="*/ 228723 h 452680"/>
                  <a:gd name="connsiteX38" fmla="*/ 144725 w 200021"/>
                  <a:gd name="connsiteY38" fmla="*/ 225288 h 452680"/>
                  <a:gd name="connsiteX39" fmla="*/ 140625 w 200021"/>
                  <a:gd name="connsiteY39" fmla="*/ 219303 h 452680"/>
                  <a:gd name="connsiteX40" fmla="*/ 139184 w 200021"/>
                  <a:gd name="connsiteY40" fmla="*/ 215536 h 452680"/>
                  <a:gd name="connsiteX41" fmla="*/ 137189 w 200021"/>
                  <a:gd name="connsiteY41" fmla="*/ 207447 h 452680"/>
                  <a:gd name="connsiteX42" fmla="*/ 136636 w 200021"/>
                  <a:gd name="connsiteY42" fmla="*/ 202903 h 452680"/>
                  <a:gd name="connsiteX43" fmla="*/ 136636 w 200021"/>
                  <a:gd name="connsiteY43" fmla="*/ 202571 h 452680"/>
                  <a:gd name="connsiteX44" fmla="*/ 137079 w 200021"/>
                  <a:gd name="connsiteY44" fmla="*/ 199690 h 452680"/>
                  <a:gd name="connsiteX45" fmla="*/ 138741 w 200021"/>
                  <a:gd name="connsiteY45" fmla="*/ 200133 h 452680"/>
                  <a:gd name="connsiteX46" fmla="*/ 140292 w 200021"/>
                  <a:gd name="connsiteY46" fmla="*/ 199136 h 452680"/>
                  <a:gd name="connsiteX47" fmla="*/ 141844 w 200021"/>
                  <a:gd name="connsiteY47" fmla="*/ 197251 h 452680"/>
                  <a:gd name="connsiteX48" fmla="*/ 142841 w 200021"/>
                  <a:gd name="connsiteY48" fmla="*/ 195257 h 452680"/>
                  <a:gd name="connsiteX49" fmla="*/ 143617 w 200021"/>
                  <a:gd name="connsiteY49" fmla="*/ 192708 h 452680"/>
                  <a:gd name="connsiteX50" fmla="*/ 143727 w 200021"/>
                  <a:gd name="connsiteY50" fmla="*/ 190713 h 452680"/>
                  <a:gd name="connsiteX51" fmla="*/ 143617 w 200021"/>
                  <a:gd name="connsiteY51" fmla="*/ 190381 h 452680"/>
                  <a:gd name="connsiteX52" fmla="*/ 142952 w 200021"/>
                  <a:gd name="connsiteY52" fmla="*/ 188829 h 452680"/>
                  <a:gd name="connsiteX53" fmla="*/ 141622 w 200021"/>
                  <a:gd name="connsiteY53" fmla="*/ 186945 h 452680"/>
                  <a:gd name="connsiteX54" fmla="*/ 140847 w 200021"/>
                  <a:gd name="connsiteY54" fmla="*/ 186392 h 452680"/>
                  <a:gd name="connsiteX55" fmla="*/ 138962 w 200021"/>
                  <a:gd name="connsiteY55" fmla="*/ 186059 h 452680"/>
                  <a:gd name="connsiteX56" fmla="*/ 138076 w 200021"/>
                  <a:gd name="connsiteY56" fmla="*/ 185394 h 452680"/>
                  <a:gd name="connsiteX57" fmla="*/ 137854 w 200021"/>
                  <a:gd name="connsiteY57" fmla="*/ 184508 h 452680"/>
                  <a:gd name="connsiteX58" fmla="*/ 137632 w 200021"/>
                  <a:gd name="connsiteY58" fmla="*/ 182070 h 452680"/>
                  <a:gd name="connsiteX59" fmla="*/ 137300 w 200021"/>
                  <a:gd name="connsiteY59" fmla="*/ 180962 h 452680"/>
                  <a:gd name="connsiteX60" fmla="*/ 137079 w 200021"/>
                  <a:gd name="connsiteY60" fmla="*/ 180518 h 452680"/>
                  <a:gd name="connsiteX61" fmla="*/ 135860 w 200021"/>
                  <a:gd name="connsiteY61" fmla="*/ 178191 h 452680"/>
                  <a:gd name="connsiteX62" fmla="*/ 134973 w 200021"/>
                  <a:gd name="connsiteY62" fmla="*/ 177305 h 452680"/>
                  <a:gd name="connsiteX63" fmla="*/ 133643 w 200021"/>
                  <a:gd name="connsiteY63" fmla="*/ 176751 h 452680"/>
                  <a:gd name="connsiteX64" fmla="*/ 132868 w 200021"/>
                  <a:gd name="connsiteY64" fmla="*/ 174423 h 452680"/>
                  <a:gd name="connsiteX65" fmla="*/ 133200 w 200021"/>
                  <a:gd name="connsiteY65" fmla="*/ 170434 h 452680"/>
                  <a:gd name="connsiteX66" fmla="*/ 132757 w 200021"/>
                  <a:gd name="connsiteY66" fmla="*/ 168218 h 452680"/>
                  <a:gd name="connsiteX67" fmla="*/ 138297 w 200021"/>
                  <a:gd name="connsiteY67" fmla="*/ 166999 h 452680"/>
                  <a:gd name="connsiteX68" fmla="*/ 139960 w 200021"/>
                  <a:gd name="connsiteY68" fmla="*/ 166334 h 452680"/>
                  <a:gd name="connsiteX69" fmla="*/ 141511 w 200021"/>
                  <a:gd name="connsiteY69" fmla="*/ 165447 h 452680"/>
                  <a:gd name="connsiteX70" fmla="*/ 142508 w 200021"/>
                  <a:gd name="connsiteY70" fmla="*/ 164450 h 452680"/>
                  <a:gd name="connsiteX71" fmla="*/ 143062 w 200021"/>
                  <a:gd name="connsiteY71" fmla="*/ 162899 h 452680"/>
                  <a:gd name="connsiteX72" fmla="*/ 143062 w 200021"/>
                  <a:gd name="connsiteY72" fmla="*/ 162566 h 452680"/>
                  <a:gd name="connsiteX73" fmla="*/ 143062 w 200021"/>
                  <a:gd name="connsiteY73" fmla="*/ 161569 h 452680"/>
                  <a:gd name="connsiteX74" fmla="*/ 140625 w 200021"/>
                  <a:gd name="connsiteY74" fmla="*/ 154588 h 452680"/>
                  <a:gd name="connsiteX75" fmla="*/ 140071 w 200021"/>
                  <a:gd name="connsiteY75" fmla="*/ 151263 h 452680"/>
                  <a:gd name="connsiteX76" fmla="*/ 139184 w 200021"/>
                  <a:gd name="connsiteY76" fmla="*/ 140403 h 452680"/>
                  <a:gd name="connsiteX77" fmla="*/ 139516 w 200021"/>
                  <a:gd name="connsiteY77" fmla="*/ 138741 h 452680"/>
                  <a:gd name="connsiteX78" fmla="*/ 140403 w 200021"/>
                  <a:gd name="connsiteY78" fmla="*/ 136746 h 452680"/>
                  <a:gd name="connsiteX79" fmla="*/ 141511 w 200021"/>
                  <a:gd name="connsiteY79" fmla="*/ 135306 h 452680"/>
                  <a:gd name="connsiteX80" fmla="*/ 144171 w 200021"/>
                  <a:gd name="connsiteY80" fmla="*/ 132646 h 452680"/>
                  <a:gd name="connsiteX81" fmla="*/ 144947 w 200021"/>
                  <a:gd name="connsiteY81" fmla="*/ 131427 h 452680"/>
                  <a:gd name="connsiteX82" fmla="*/ 144836 w 200021"/>
                  <a:gd name="connsiteY82" fmla="*/ 130430 h 452680"/>
                  <a:gd name="connsiteX83" fmla="*/ 144614 w 200021"/>
                  <a:gd name="connsiteY83" fmla="*/ 128213 h 452680"/>
                  <a:gd name="connsiteX84" fmla="*/ 143727 w 200021"/>
                  <a:gd name="connsiteY84" fmla="*/ 124445 h 452680"/>
                  <a:gd name="connsiteX85" fmla="*/ 143727 w 200021"/>
                  <a:gd name="connsiteY85" fmla="*/ 123559 h 452680"/>
                  <a:gd name="connsiteX86" fmla="*/ 143838 w 200021"/>
                  <a:gd name="connsiteY86" fmla="*/ 121010 h 452680"/>
                  <a:gd name="connsiteX87" fmla="*/ 146719 w 200021"/>
                  <a:gd name="connsiteY87" fmla="*/ 119348 h 452680"/>
                  <a:gd name="connsiteX88" fmla="*/ 146830 w 200021"/>
                  <a:gd name="connsiteY88" fmla="*/ 118240 h 452680"/>
                  <a:gd name="connsiteX89" fmla="*/ 146276 w 200021"/>
                  <a:gd name="connsiteY89" fmla="*/ 116356 h 452680"/>
                  <a:gd name="connsiteX90" fmla="*/ 146276 w 200021"/>
                  <a:gd name="connsiteY90" fmla="*/ 115248 h 452680"/>
                  <a:gd name="connsiteX91" fmla="*/ 146719 w 200021"/>
                  <a:gd name="connsiteY91" fmla="*/ 113364 h 452680"/>
                  <a:gd name="connsiteX92" fmla="*/ 147495 w 200021"/>
                  <a:gd name="connsiteY92" fmla="*/ 112589 h 452680"/>
                  <a:gd name="connsiteX93" fmla="*/ 148271 w 200021"/>
                  <a:gd name="connsiteY93" fmla="*/ 111923 h 452680"/>
                  <a:gd name="connsiteX94" fmla="*/ 149158 w 200021"/>
                  <a:gd name="connsiteY94" fmla="*/ 110704 h 452680"/>
                  <a:gd name="connsiteX95" fmla="*/ 150377 w 200021"/>
                  <a:gd name="connsiteY95" fmla="*/ 107934 h 452680"/>
                  <a:gd name="connsiteX96" fmla="*/ 150377 w 200021"/>
                  <a:gd name="connsiteY96" fmla="*/ 106050 h 452680"/>
                  <a:gd name="connsiteX97" fmla="*/ 149823 w 200021"/>
                  <a:gd name="connsiteY97" fmla="*/ 104056 h 452680"/>
                  <a:gd name="connsiteX98" fmla="*/ 149268 w 200021"/>
                  <a:gd name="connsiteY98" fmla="*/ 101064 h 452680"/>
                  <a:gd name="connsiteX99" fmla="*/ 145722 w 200021"/>
                  <a:gd name="connsiteY99" fmla="*/ 91645 h 452680"/>
                  <a:gd name="connsiteX100" fmla="*/ 145057 w 200021"/>
                  <a:gd name="connsiteY100" fmla="*/ 88874 h 452680"/>
                  <a:gd name="connsiteX101" fmla="*/ 145057 w 200021"/>
                  <a:gd name="connsiteY101" fmla="*/ 83998 h 452680"/>
                  <a:gd name="connsiteX102" fmla="*/ 144725 w 200021"/>
                  <a:gd name="connsiteY102" fmla="*/ 81228 h 452680"/>
                  <a:gd name="connsiteX103" fmla="*/ 143506 w 200021"/>
                  <a:gd name="connsiteY103" fmla="*/ 77239 h 452680"/>
                  <a:gd name="connsiteX104" fmla="*/ 139184 w 200021"/>
                  <a:gd name="connsiteY104" fmla="*/ 67930 h 452680"/>
                  <a:gd name="connsiteX105" fmla="*/ 137079 w 200021"/>
                  <a:gd name="connsiteY105" fmla="*/ 64938 h 452680"/>
                  <a:gd name="connsiteX106" fmla="*/ 136192 w 200021"/>
                  <a:gd name="connsiteY106" fmla="*/ 63941 h 452680"/>
                  <a:gd name="connsiteX107" fmla="*/ 134308 w 200021"/>
                  <a:gd name="connsiteY107" fmla="*/ 61946 h 452680"/>
                  <a:gd name="connsiteX108" fmla="*/ 120234 w 200021"/>
                  <a:gd name="connsiteY108" fmla="*/ 51640 h 452680"/>
                  <a:gd name="connsiteX109" fmla="*/ 118462 w 200021"/>
                  <a:gd name="connsiteY109" fmla="*/ 51308 h 452680"/>
                  <a:gd name="connsiteX110" fmla="*/ 110815 w 200021"/>
                  <a:gd name="connsiteY110" fmla="*/ 51529 h 452680"/>
                  <a:gd name="connsiteX111" fmla="*/ 109375 w 200021"/>
                  <a:gd name="connsiteY111" fmla="*/ 51308 h 452680"/>
                  <a:gd name="connsiteX112" fmla="*/ 108488 w 200021"/>
                  <a:gd name="connsiteY112" fmla="*/ 50310 h 452680"/>
                  <a:gd name="connsiteX113" fmla="*/ 107491 w 200021"/>
                  <a:gd name="connsiteY113" fmla="*/ 47761 h 452680"/>
                  <a:gd name="connsiteX114" fmla="*/ 107380 w 200021"/>
                  <a:gd name="connsiteY114" fmla="*/ 46654 h 452680"/>
                  <a:gd name="connsiteX115" fmla="*/ 107491 w 200021"/>
                  <a:gd name="connsiteY115" fmla="*/ 44659 h 452680"/>
                  <a:gd name="connsiteX116" fmla="*/ 107269 w 200021"/>
                  <a:gd name="connsiteY116" fmla="*/ 43439 h 452680"/>
                  <a:gd name="connsiteX117" fmla="*/ 106604 w 200021"/>
                  <a:gd name="connsiteY117" fmla="*/ 42553 h 452680"/>
                  <a:gd name="connsiteX118" fmla="*/ 104832 w 200021"/>
                  <a:gd name="connsiteY118" fmla="*/ 41002 h 452680"/>
                  <a:gd name="connsiteX119" fmla="*/ 104277 w 200021"/>
                  <a:gd name="connsiteY119" fmla="*/ 40004 h 452680"/>
                  <a:gd name="connsiteX120" fmla="*/ 104499 w 200021"/>
                  <a:gd name="connsiteY120" fmla="*/ 39007 h 452680"/>
                  <a:gd name="connsiteX121" fmla="*/ 105607 w 200021"/>
                  <a:gd name="connsiteY121" fmla="*/ 37234 h 452680"/>
                  <a:gd name="connsiteX122" fmla="*/ 105718 w 200021"/>
                  <a:gd name="connsiteY122" fmla="*/ 36015 h 452680"/>
                  <a:gd name="connsiteX123" fmla="*/ 105053 w 200021"/>
                  <a:gd name="connsiteY123" fmla="*/ 34796 h 452680"/>
                  <a:gd name="connsiteX124" fmla="*/ 103612 w 200021"/>
                  <a:gd name="connsiteY124" fmla="*/ 33356 h 452680"/>
                  <a:gd name="connsiteX125" fmla="*/ 102947 w 200021"/>
                  <a:gd name="connsiteY125" fmla="*/ 32469 h 452680"/>
                  <a:gd name="connsiteX126" fmla="*/ 99734 w 200021"/>
                  <a:gd name="connsiteY126" fmla="*/ 24823 h 452680"/>
                  <a:gd name="connsiteX127" fmla="*/ 99734 w 200021"/>
                  <a:gd name="connsiteY127" fmla="*/ 24823 h 452680"/>
                  <a:gd name="connsiteX128" fmla="*/ 99734 w 200021"/>
                  <a:gd name="connsiteY128" fmla="*/ 24712 h 452680"/>
                  <a:gd name="connsiteX129" fmla="*/ 99734 w 200021"/>
                  <a:gd name="connsiteY129" fmla="*/ 24712 h 452680"/>
                  <a:gd name="connsiteX130" fmla="*/ 99734 w 200021"/>
                  <a:gd name="connsiteY130" fmla="*/ 24712 h 452680"/>
                  <a:gd name="connsiteX131" fmla="*/ 97850 w 200021"/>
                  <a:gd name="connsiteY131" fmla="*/ 22274 h 452680"/>
                  <a:gd name="connsiteX132" fmla="*/ 92198 w 200021"/>
                  <a:gd name="connsiteY132" fmla="*/ 19171 h 452680"/>
                  <a:gd name="connsiteX133" fmla="*/ 89871 w 200021"/>
                  <a:gd name="connsiteY133" fmla="*/ 16622 h 452680"/>
                  <a:gd name="connsiteX134" fmla="*/ 86879 w 200021"/>
                  <a:gd name="connsiteY134" fmla="*/ 14960 h 452680"/>
                  <a:gd name="connsiteX135" fmla="*/ 84441 w 200021"/>
                  <a:gd name="connsiteY135" fmla="*/ 16622 h 452680"/>
                  <a:gd name="connsiteX136" fmla="*/ 80341 w 200021"/>
                  <a:gd name="connsiteY136" fmla="*/ 22163 h 452680"/>
                  <a:gd name="connsiteX137" fmla="*/ 77460 w 200021"/>
                  <a:gd name="connsiteY137" fmla="*/ 22939 h 452680"/>
                  <a:gd name="connsiteX138" fmla="*/ 72030 w 200021"/>
                  <a:gd name="connsiteY138" fmla="*/ 22828 h 452680"/>
                  <a:gd name="connsiteX139" fmla="*/ 69149 w 200021"/>
                  <a:gd name="connsiteY139" fmla="*/ 24712 h 452680"/>
                  <a:gd name="connsiteX140" fmla="*/ 69149 w 200021"/>
                  <a:gd name="connsiteY140" fmla="*/ 24712 h 452680"/>
                  <a:gd name="connsiteX141" fmla="*/ 69149 w 200021"/>
                  <a:gd name="connsiteY141" fmla="*/ 24823 h 452680"/>
                  <a:gd name="connsiteX142" fmla="*/ 68152 w 200021"/>
                  <a:gd name="connsiteY142" fmla="*/ 25820 h 452680"/>
                  <a:gd name="connsiteX143" fmla="*/ 63830 w 200021"/>
                  <a:gd name="connsiteY143" fmla="*/ 28369 h 452680"/>
                  <a:gd name="connsiteX144" fmla="*/ 63054 w 200021"/>
                  <a:gd name="connsiteY144" fmla="*/ 28591 h 452680"/>
                  <a:gd name="connsiteX145" fmla="*/ 62056 w 200021"/>
                  <a:gd name="connsiteY145" fmla="*/ 28923 h 452680"/>
                  <a:gd name="connsiteX146" fmla="*/ 59951 w 200021"/>
                  <a:gd name="connsiteY146" fmla="*/ 28591 h 452680"/>
                  <a:gd name="connsiteX147" fmla="*/ 58067 w 200021"/>
                  <a:gd name="connsiteY147" fmla="*/ 27704 h 452680"/>
                  <a:gd name="connsiteX148" fmla="*/ 54300 w 200021"/>
                  <a:gd name="connsiteY148" fmla="*/ 24823 h 452680"/>
                  <a:gd name="connsiteX149" fmla="*/ 52305 w 200021"/>
                  <a:gd name="connsiteY149" fmla="*/ 20058 h 452680"/>
                  <a:gd name="connsiteX150" fmla="*/ 51972 w 200021"/>
                  <a:gd name="connsiteY150" fmla="*/ 18617 h 452680"/>
                  <a:gd name="connsiteX151" fmla="*/ 51862 w 200021"/>
                  <a:gd name="connsiteY151" fmla="*/ 17620 h 452680"/>
                  <a:gd name="connsiteX152" fmla="*/ 52083 w 200021"/>
                  <a:gd name="connsiteY152" fmla="*/ 15293 h 452680"/>
                  <a:gd name="connsiteX153" fmla="*/ 52305 w 200021"/>
                  <a:gd name="connsiteY153" fmla="*/ 14185 h 452680"/>
                  <a:gd name="connsiteX154" fmla="*/ 53191 w 200021"/>
                  <a:gd name="connsiteY154" fmla="*/ 12411 h 452680"/>
                  <a:gd name="connsiteX155" fmla="*/ 53634 w 200021"/>
                  <a:gd name="connsiteY155" fmla="*/ 11525 h 452680"/>
                  <a:gd name="connsiteX156" fmla="*/ 53856 w 200021"/>
                  <a:gd name="connsiteY156" fmla="*/ 11635 h 452680"/>
                  <a:gd name="connsiteX157" fmla="*/ 53745 w 200021"/>
                  <a:gd name="connsiteY157" fmla="*/ 10085 h 452680"/>
                  <a:gd name="connsiteX158" fmla="*/ 53634 w 200021"/>
                  <a:gd name="connsiteY158" fmla="*/ 8644 h 452680"/>
                  <a:gd name="connsiteX159" fmla="*/ 52748 w 200021"/>
                  <a:gd name="connsiteY159" fmla="*/ 4654 h 452680"/>
                  <a:gd name="connsiteX160" fmla="*/ 50975 w 200021"/>
                  <a:gd name="connsiteY160" fmla="*/ 1330 h 452680"/>
                  <a:gd name="connsiteX161" fmla="*/ 48426 w 200021"/>
                  <a:gd name="connsiteY161" fmla="*/ 0 h 452680"/>
                  <a:gd name="connsiteX162" fmla="*/ 45767 w 200021"/>
                  <a:gd name="connsiteY162" fmla="*/ 1219 h 452680"/>
                  <a:gd name="connsiteX163" fmla="*/ 43661 w 200021"/>
                  <a:gd name="connsiteY163" fmla="*/ 3103 h 452680"/>
                  <a:gd name="connsiteX164" fmla="*/ 42553 w 200021"/>
                  <a:gd name="connsiteY164" fmla="*/ 4211 h 452680"/>
                  <a:gd name="connsiteX165" fmla="*/ 39561 w 200021"/>
                  <a:gd name="connsiteY165" fmla="*/ 7646 h 452680"/>
                  <a:gd name="connsiteX166" fmla="*/ 37677 w 200021"/>
                  <a:gd name="connsiteY166" fmla="*/ 10749 h 452680"/>
                  <a:gd name="connsiteX167" fmla="*/ 37012 w 200021"/>
                  <a:gd name="connsiteY167" fmla="*/ 12855 h 452680"/>
                  <a:gd name="connsiteX168" fmla="*/ 36458 w 200021"/>
                  <a:gd name="connsiteY168" fmla="*/ 16844 h 452680"/>
                  <a:gd name="connsiteX169" fmla="*/ 35793 w 200021"/>
                  <a:gd name="connsiteY169" fmla="*/ 18728 h 452680"/>
                  <a:gd name="connsiteX170" fmla="*/ 34352 w 200021"/>
                  <a:gd name="connsiteY170" fmla="*/ 20390 h 452680"/>
                  <a:gd name="connsiteX171" fmla="*/ 32691 w 200021"/>
                  <a:gd name="connsiteY171" fmla="*/ 21276 h 452680"/>
                  <a:gd name="connsiteX172" fmla="*/ 31361 w 200021"/>
                  <a:gd name="connsiteY172" fmla="*/ 22496 h 452680"/>
                  <a:gd name="connsiteX173" fmla="*/ 30696 w 200021"/>
                  <a:gd name="connsiteY173" fmla="*/ 24712 h 452680"/>
                  <a:gd name="connsiteX174" fmla="*/ 30696 w 200021"/>
                  <a:gd name="connsiteY174" fmla="*/ 24823 h 452680"/>
                  <a:gd name="connsiteX175" fmla="*/ 29366 w 200021"/>
                  <a:gd name="connsiteY175" fmla="*/ 27593 h 452680"/>
                  <a:gd name="connsiteX176" fmla="*/ 27815 w 200021"/>
                  <a:gd name="connsiteY176" fmla="*/ 30142 h 452680"/>
                  <a:gd name="connsiteX177" fmla="*/ 25930 w 200021"/>
                  <a:gd name="connsiteY177" fmla="*/ 32358 h 452680"/>
                  <a:gd name="connsiteX178" fmla="*/ 23715 w 200021"/>
                  <a:gd name="connsiteY178" fmla="*/ 33799 h 452680"/>
                  <a:gd name="connsiteX179" fmla="*/ 22163 w 200021"/>
                  <a:gd name="connsiteY179" fmla="*/ 36348 h 452680"/>
                  <a:gd name="connsiteX180" fmla="*/ 16400 w 200021"/>
                  <a:gd name="connsiteY180" fmla="*/ 42996 h 452680"/>
                  <a:gd name="connsiteX181" fmla="*/ 15847 w 200021"/>
                  <a:gd name="connsiteY181" fmla="*/ 43883 h 452680"/>
                  <a:gd name="connsiteX182" fmla="*/ 14739 w 200021"/>
                  <a:gd name="connsiteY182" fmla="*/ 46432 h 452680"/>
                  <a:gd name="connsiteX183" fmla="*/ 14517 w 200021"/>
                  <a:gd name="connsiteY183" fmla="*/ 47540 h 452680"/>
                  <a:gd name="connsiteX184" fmla="*/ 14628 w 200021"/>
                  <a:gd name="connsiteY184" fmla="*/ 49645 h 452680"/>
                  <a:gd name="connsiteX185" fmla="*/ 14517 w 200021"/>
                  <a:gd name="connsiteY185" fmla="*/ 50421 h 452680"/>
                  <a:gd name="connsiteX186" fmla="*/ 3657 w 200021"/>
                  <a:gd name="connsiteY186" fmla="*/ 67265 h 452680"/>
                  <a:gd name="connsiteX187" fmla="*/ 222 w 200021"/>
                  <a:gd name="connsiteY187" fmla="*/ 70922 h 452680"/>
                  <a:gd name="connsiteX188" fmla="*/ 0 w 200021"/>
                  <a:gd name="connsiteY188" fmla="*/ 72584 h 452680"/>
                  <a:gd name="connsiteX189" fmla="*/ 1108 w 200021"/>
                  <a:gd name="connsiteY189" fmla="*/ 75022 h 452680"/>
                  <a:gd name="connsiteX190" fmla="*/ 1108 w 200021"/>
                  <a:gd name="connsiteY190" fmla="*/ 75022 h 452680"/>
                  <a:gd name="connsiteX191" fmla="*/ 2881 w 200021"/>
                  <a:gd name="connsiteY191" fmla="*/ 77017 h 452680"/>
                  <a:gd name="connsiteX192" fmla="*/ 9308 w 200021"/>
                  <a:gd name="connsiteY192" fmla="*/ 81782 h 452680"/>
                  <a:gd name="connsiteX193" fmla="*/ 11082 w 200021"/>
                  <a:gd name="connsiteY193" fmla="*/ 83887 h 452680"/>
                  <a:gd name="connsiteX194" fmla="*/ 11303 w 200021"/>
                  <a:gd name="connsiteY194" fmla="*/ 84219 h 452680"/>
                  <a:gd name="connsiteX195" fmla="*/ 11635 w 200021"/>
                  <a:gd name="connsiteY195" fmla="*/ 85660 h 452680"/>
                  <a:gd name="connsiteX196" fmla="*/ 9530 w 200021"/>
                  <a:gd name="connsiteY196" fmla="*/ 90204 h 452680"/>
                  <a:gd name="connsiteX197" fmla="*/ 8976 w 200021"/>
                  <a:gd name="connsiteY197" fmla="*/ 92863 h 452680"/>
                  <a:gd name="connsiteX198" fmla="*/ 8865 w 200021"/>
                  <a:gd name="connsiteY198" fmla="*/ 95856 h 452680"/>
                  <a:gd name="connsiteX199" fmla="*/ 9308 w 200021"/>
                  <a:gd name="connsiteY199" fmla="*/ 98737 h 452680"/>
                  <a:gd name="connsiteX200" fmla="*/ 10306 w 200021"/>
                  <a:gd name="connsiteY200" fmla="*/ 101064 h 452680"/>
                  <a:gd name="connsiteX201" fmla="*/ 10306 w 200021"/>
                  <a:gd name="connsiteY201" fmla="*/ 101064 h 452680"/>
                  <a:gd name="connsiteX202" fmla="*/ 11192 w 200021"/>
                  <a:gd name="connsiteY202" fmla="*/ 102061 h 452680"/>
                  <a:gd name="connsiteX203" fmla="*/ 10528 w 200021"/>
                  <a:gd name="connsiteY203" fmla="*/ 104610 h 452680"/>
                  <a:gd name="connsiteX204" fmla="*/ 9863 w 200021"/>
                  <a:gd name="connsiteY204" fmla="*/ 105164 h 452680"/>
                  <a:gd name="connsiteX205" fmla="*/ 8976 w 200021"/>
                  <a:gd name="connsiteY205" fmla="*/ 105386 h 452680"/>
                  <a:gd name="connsiteX206" fmla="*/ 8422 w 200021"/>
                  <a:gd name="connsiteY206" fmla="*/ 105939 h 452680"/>
                  <a:gd name="connsiteX207" fmla="*/ 9087 w 200021"/>
                  <a:gd name="connsiteY207" fmla="*/ 109375 h 452680"/>
                  <a:gd name="connsiteX208" fmla="*/ 8865 w 200021"/>
                  <a:gd name="connsiteY208" fmla="*/ 110483 h 452680"/>
                  <a:gd name="connsiteX209" fmla="*/ 8422 w 200021"/>
                  <a:gd name="connsiteY209" fmla="*/ 111258 h 452680"/>
                  <a:gd name="connsiteX210" fmla="*/ 8311 w 200021"/>
                  <a:gd name="connsiteY210" fmla="*/ 112034 h 452680"/>
                  <a:gd name="connsiteX211" fmla="*/ 8311 w 200021"/>
                  <a:gd name="connsiteY211" fmla="*/ 113032 h 452680"/>
                  <a:gd name="connsiteX212" fmla="*/ 8200 w 200021"/>
                  <a:gd name="connsiteY212" fmla="*/ 113697 h 452680"/>
                  <a:gd name="connsiteX213" fmla="*/ 8533 w 200021"/>
                  <a:gd name="connsiteY213" fmla="*/ 114251 h 452680"/>
                  <a:gd name="connsiteX214" fmla="*/ 9530 w 200021"/>
                  <a:gd name="connsiteY214" fmla="*/ 115248 h 452680"/>
                  <a:gd name="connsiteX215" fmla="*/ 10528 w 200021"/>
                  <a:gd name="connsiteY215" fmla="*/ 116910 h 452680"/>
                  <a:gd name="connsiteX216" fmla="*/ 10417 w 200021"/>
                  <a:gd name="connsiteY216" fmla="*/ 120900 h 452680"/>
                  <a:gd name="connsiteX217" fmla="*/ 10528 w 200021"/>
                  <a:gd name="connsiteY217" fmla="*/ 122451 h 452680"/>
                  <a:gd name="connsiteX218" fmla="*/ 18174 w 200021"/>
                  <a:gd name="connsiteY218" fmla="*/ 120013 h 452680"/>
                  <a:gd name="connsiteX219" fmla="*/ 20279 w 200021"/>
                  <a:gd name="connsiteY219" fmla="*/ 120900 h 452680"/>
                  <a:gd name="connsiteX220" fmla="*/ 21830 w 200021"/>
                  <a:gd name="connsiteY220" fmla="*/ 122008 h 452680"/>
                  <a:gd name="connsiteX221" fmla="*/ 35461 w 200021"/>
                  <a:gd name="connsiteY221" fmla="*/ 127549 h 452680"/>
                  <a:gd name="connsiteX222" fmla="*/ 36126 w 200021"/>
                  <a:gd name="connsiteY222" fmla="*/ 127549 h 452680"/>
                  <a:gd name="connsiteX223" fmla="*/ 37123 w 200021"/>
                  <a:gd name="connsiteY223" fmla="*/ 130430 h 452680"/>
                  <a:gd name="connsiteX224" fmla="*/ 37012 w 200021"/>
                  <a:gd name="connsiteY224" fmla="*/ 133643 h 452680"/>
                  <a:gd name="connsiteX225" fmla="*/ 35904 w 200021"/>
                  <a:gd name="connsiteY225" fmla="*/ 135638 h 452680"/>
                  <a:gd name="connsiteX226" fmla="*/ 33909 w 200021"/>
                  <a:gd name="connsiteY226" fmla="*/ 134862 h 452680"/>
                  <a:gd name="connsiteX227" fmla="*/ 33799 w 200021"/>
                  <a:gd name="connsiteY227" fmla="*/ 137632 h 452680"/>
                  <a:gd name="connsiteX228" fmla="*/ 34463 w 200021"/>
                  <a:gd name="connsiteY228" fmla="*/ 142619 h 452680"/>
                  <a:gd name="connsiteX229" fmla="*/ 34685 w 200021"/>
                  <a:gd name="connsiteY229" fmla="*/ 147384 h 452680"/>
                  <a:gd name="connsiteX230" fmla="*/ 32358 w 200021"/>
                  <a:gd name="connsiteY230" fmla="*/ 151484 h 452680"/>
                  <a:gd name="connsiteX231" fmla="*/ 35682 w 200021"/>
                  <a:gd name="connsiteY231" fmla="*/ 154477 h 452680"/>
                  <a:gd name="connsiteX232" fmla="*/ 36126 w 200021"/>
                  <a:gd name="connsiteY232" fmla="*/ 155695 h 452680"/>
                  <a:gd name="connsiteX233" fmla="*/ 37123 w 200021"/>
                  <a:gd name="connsiteY233" fmla="*/ 154698 h 452680"/>
                  <a:gd name="connsiteX234" fmla="*/ 37677 w 200021"/>
                  <a:gd name="connsiteY234" fmla="*/ 155806 h 452680"/>
                  <a:gd name="connsiteX235" fmla="*/ 38564 w 200021"/>
                  <a:gd name="connsiteY235" fmla="*/ 159796 h 452680"/>
                  <a:gd name="connsiteX236" fmla="*/ 37456 w 200021"/>
                  <a:gd name="connsiteY236" fmla="*/ 160350 h 452680"/>
                  <a:gd name="connsiteX237" fmla="*/ 36680 w 200021"/>
                  <a:gd name="connsiteY237" fmla="*/ 160239 h 452680"/>
                  <a:gd name="connsiteX238" fmla="*/ 36237 w 200021"/>
                  <a:gd name="connsiteY238" fmla="*/ 159353 h 452680"/>
                  <a:gd name="connsiteX239" fmla="*/ 36126 w 200021"/>
                  <a:gd name="connsiteY239" fmla="*/ 157690 h 452680"/>
                  <a:gd name="connsiteX240" fmla="*/ 35350 w 200021"/>
                  <a:gd name="connsiteY240" fmla="*/ 157690 h 452680"/>
                  <a:gd name="connsiteX241" fmla="*/ 33134 w 200021"/>
                  <a:gd name="connsiteY241" fmla="*/ 162899 h 452680"/>
                  <a:gd name="connsiteX242" fmla="*/ 32137 w 200021"/>
                  <a:gd name="connsiteY242" fmla="*/ 163231 h 452680"/>
                  <a:gd name="connsiteX243" fmla="*/ 28923 w 200021"/>
                  <a:gd name="connsiteY243" fmla="*/ 164228 h 452680"/>
                  <a:gd name="connsiteX244" fmla="*/ 19060 w 200021"/>
                  <a:gd name="connsiteY244" fmla="*/ 162899 h 452680"/>
                  <a:gd name="connsiteX245" fmla="*/ 20390 w 200021"/>
                  <a:gd name="connsiteY245" fmla="*/ 164450 h 452680"/>
                  <a:gd name="connsiteX246" fmla="*/ 22163 w 200021"/>
                  <a:gd name="connsiteY246" fmla="*/ 167553 h 452680"/>
                  <a:gd name="connsiteX247" fmla="*/ 23826 w 200021"/>
                  <a:gd name="connsiteY247" fmla="*/ 169104 h 452680"/>
                  <a:gd name="connsiteX248" fmla="*/ 25376 w 200021"/>
                  <a:gd name="connsiteY248" fmla="*/ 169880 h 452680"/>
                  <a:gd name="connsiteX249" fmla="*/ 26596 w 200021"/>
                  <a:gd name="connsiteY249" fmla="*/ 170212 h 452680"/>
                  <a:gd name="connsiteX250" fmla="*/ 27371 w 200021"/>
                  <a:gd name="connsiteY250" fmla="*/ 171210 h 452680"/>
                  <a:gd name="connsiteX251" fmla="*/ 27704 w 200021"/>
                  <a:gd name="connsiteY251" fmla="*/ 173758 h 452680"/>
                  <a:gd name="connsiteX252" fmla="*/ 26817 w 200021"/>
                  <a:gd name="connsiteY252" fmla="*/ 177748 h 452680"/>
                  <a:gd name="connsiteX253" fmla="*/ 24601 w 200021"/>
                  <a:gd name="connsiteY253" fmla="*/ 180851 h 452680"/>
                  <a:gd name="connsiteX254" fmla="*/ 21830 w 200021"/>
                  <a:gd name="connsiteY254" fmla="*/ 183178 h 452680"/>
                  <a:gd name="connsiteX255" fmla="*/ 19060 w 200021"/>
                  <a:gd name="connsiteY255" fmla="*/ 184619 h 452680"/>
                  <a:gd name="connsiteX256" fmla="*/ 19615 w 200021"/>
                  <a:gd name="connsiteY256" fmla="*/ 188497 h 452680"/>
                  <a:gd name="connsiteX257" fmla="*/ 17730 w 200021"/>
                  <a:gd name="connsiteY257" fmla="*/ 190603 h 452680"/>
                  <a:gd name="connsiteX258" fmla="*/ 15182 w 200021"/>
                  <a:gd name="connsiteY258" fmla="*/ 190713 h 452680"/>
                  <a:gd name="connsiteX259" fmla="*/ 13741 w 200021"/>
                  <a:gd name="connsiteY259" fmla="*/ 188719 h 452680"/>
                  <a:gd name="connsiteX260" fmla="*/ 13963 w 200021"/>
                  <a:gd name="connsiteY260" fmla="*/ 190492 h 452680"/>
                  <a:gd name="connsiteX261" fmla="*/ 15625 w 200021"/>
                  <a:gd name="connsiteY261" fmla="*/ 192043 h 452680"/>
                  <a:gd name="connsiteX262" fmla="*/ 16068 w 200021"/>
                  <a:gd name="connsiteY262" fmla="*/ 193373 h 452680"/>
                  <a:gd name="connsiteX263" fmla="*/ 16068 w 200021"/>
                  <a:gd name="connsiteY263" fmla="*/ 199579 h 452680"/>
                  <a:gd name="connsiteX264" fmla="*/ 16622 w 200021"/>
                  <a:gd name="connsiteY264" fmla="*/ 202460 h 452680"/>
                  <a:gd name="connsiteX265" fmla="*/ 18063 w 200021"/>
                  <a:gd name="connsiteY265" fmla="*/ 203790 h 452680"/>
                  <a:gd name="connsiteX266" fmla="*/ 20168 w 200021"/>
                  <a:gd name="connsiteY266" fmla="*/ 204122 h 452680"/>
                  <a:gd name="connsiteX267" fmla="*/ 22606 w 200021"/>
                  <a:gd name="connsiteY267" fmla="*/ 204122 h 452680"/>
                  <a:gd name="connsiteX268" fmla="*/ 24380 w 200021"/>
                  <a:gd name="connsiteY268" fmla="*/ 204898 h 452680"/>
                  <a:gd name="connsiteX269" fmla="*/ 26152 w 200021"/>
                  <a:gd name="connsiteY269" fmla="*/ 206671 h 452680"/>
                  <a:gd name="connsiteX270" fmla="*/ 27261 w 200021"/>
                  <a:gd name="connsiteY270" fmla="*/ 209330 h 452680"/>
                  <a:gd name="connsiteX271" fmla="*/ 27704 w 200021"/>
                  <a:gd name="connsiteY271" fmla="*/ 212433 h 452680"/>
                  <a:gd name="connsiteX272" fmla="*/ 26817 w 200021"/>
                  <a:gd name="connsiteY272" fmla="*/ 215314 h 452680"/>
                  <a:gd name="connsiteX273" fmla="*/ 22274 w 200021"/>
                  <a:gd name="connsiteY273" fmla="*/ 222739 h 452680"/>
                  <a:gd name="connsiteX274" fmla="*/ 22052 w 200021"/>
                  <a:gd name="connsiteY274" fmla="*/ 224401 h 452680"/>
                  <a:gd name="connsiteX275" fmla="*/ 22052 w 200021"/>
                  <a:gd name="connsiteY275" fmla="*/ 226507 h 452680"/>
                  <a:gd name="connsiteX276" fmla="*/ 21720 w 200021"/>
                  <a:gd name="connsiteY276" fmla="*/ 228169 h 452680"/>
                  <a:gd name="connsiteX277" fmla="*/ 19171 w 200021"/>
                  <a:gd name="connsiteY277" fmla="*/ 229277 h 452680"/>
                  <a:gd name="connsiteX278" fmla="*/ 19171 w 200021"/>
                  <a:gd name="connsiteY278" fmla="*/ 230275 h 452680"/>
                  <a:gd name="connsiteX279" fmla="*/ 19615 w 200021"/>
                  <a:gd name="connsiteY279" fmla="*/ 231383 h 452680"/>
                  <a:gd name="connsiteX280" fmla="*/ 20279 w 200021"/>
                  <a:gd name="connsiteY280" fmla="*/ 232490 h 452680"/>
                  <a:gd name="connsiteX281" fmla="*/ 20833 w 200021"/>
                  <a:gd name="connsiteY281" fmla="*/ 234818 h 452680"/>
                  <a:gd name="connsiteX282" fmla="*/ 19615 w 200021"/>
                  <a:gd name="connsiteY282" fmla="*/ 246232 h 452680"/>
                  <a:gd name="connsiteX283" fmla="*/ 19171 w 200021"/>
                  <a:gd name="connsiteY283" fmla="*/ 246897 h 452680"/>
                  <a:gd name="connsiteX284" fmla="*/ 19060 w 200021"/>
                  <a:gd name="connsiteY284" fmla="*/ 247783 h 452680"/>
                  <a:gd name="connsiteX285" fmla="*/ 19836 w 200021"/>
                  <a:gd name="connsiteY285" fmla="*/ 249445 h 452680"/>
                  <a:gd name="connsiteX286" fmla="*/ 20501 w 200021"/>
                  <a:gd name="connsiteY286" fmla="*/ 249999 h 452680"/>
                  <a:gd name="connsiteX287" fmla="*/ 22385 w 200021"/>
                  <a:gd name="connsiteY287" fmla="*/ 250664 h 452680"/>
                  <a:gd name="connsiteX288" fmla="*/ 22939 w 200021"/>
                  <a:gd name="connsiteY288" fmla="*/ 251440 h 452680"/>
                  <a:gd name="connsiteX289" fmla="*/ 23160 w 200021"/>
                  <a:gd name="connsiteY289" fmla="*/ 254543 h 452680"/>
                  <a:gd name="connsiteX290" fmla="*/ 22385 w 200021"/>
                  <a:gd name="connsiteY290" fmla="*/ 257314 h 452680"/>
                  <a:gd name="connsiteX291" fmla="*/ 21055 w 200021"/>
                  <a:gd name="connsiteY291" fmla="*/ 259419 h 452680"/>
                  <a:gd name="connsiteX292" fmla="*/ 19836 w 200021"/>
                  <a:gd name="connsiteY292" fmla="*/ 260638 h 452680"/>
                  <a:gd name="connsiteX293" fmla="*/ 20501 w 200021"/>
                  <a:gd name="connsiteY293" fmla="*/ 261524 h 452680"/>
                  <a:gd name="connsiteX294" fmla="*/ 20611 w 200021"/>
                  <a:gd name="connsiteY294" fmla="*/ 262190 h 452680"/>
                  <a:gd name="connsiteX295" fmla="*/ 23493 w 200021"/>
                  <a:gd name="connsiteY295" fmla="*/ 257757 h 452680"/>
                  <a:gd name="connsiteX296" fmla="*/ 24933 w 200021"/>
                  <a:gd name="connsiteY296" fmla="*/ 254321 h 452680"/>
                  <a:gd name="connsiteX297" fmla="*/ 25266 w 200021"/>
                  <a:gd name="connsiteY297" fmla="*/ 250442 h 452680"/>
                  <a:gd name="connsiteX298" fmla="*/ 25930 w 200021"/>
                  <a:gd name="connsiteY298" fmla="*/ 253324 h 452680"/>
                  <a:gd name="connsiteX299" fmla="*/ 27482 w 200021"/>
                  <a:gd name="connsiteY299" fmla="*/ 256094 h 452680"/>
                  <a:gd name="connsiteX300" fmla="*/ 28591 w 200021"/>
                  <a:gd name="connsiteY300" fmla="*/ 258975 h 452680"/>
                  <a:gd name="connsiteX301" fmla="*/ 28480 w 200021"/>
                  <a:gd name="connsiteY301" fmla="*/ 262743 h 452680"/>
                  <a:gd name="connsiteX302" fmla="*/ 26485 w 200021"/>
                  <a:gd name="connsiteY302" fmla="*/ 264960 h 452680"/>
                  <a:gd name="connsiteX303" fmla="*/ 20611 w 200021"/>
                  <a:gd name="connsiteY303" fmla="*/ 267951 h 452680"/>
                  <a:gd name="connsiteX304" fmla="*/ 19060 w 200021"/>
                  <a:gd name="connsiteY304" fmla="*/ 269946 h 452680"/>
                  <a:gd name="connsiteX305" fmla="*/ 18839 w 200021"/>
                  <a:gd name="connsiteY305" fmla="*/ 268727 h 452680"/>
                  <a:gd name="connsiteX306" fmla="*/ 18728 w 200021"/>
                  <a:gd name="connsiteY306" fmla="*/ 268284 h 452680"/>
                  <a:gd name="connsiteX307" fmla="*/ 18728 w 200021"/>
                  <a:gd name="connsiteY307" fmla="*/ 267841 h 452680"/>
                  <a:gd name="connsiteX308" fmla="*/ 18395 w 200021"/>
                  <a:gd name="connsiteY308" fmla="*/ 269946 h 452680"/>
                  <a:gd name="connsiteX309" fmla="*/ 17509 w 200021"/>
                  <a:gd name="connsiteY309" fmla="*/ 269946 h 452680"/>
                  <a:gd name="connsiteX310" fmla="*/ 17509 w 200021"/>
                  <a:gd name="connsiteY310" fmla="*/ 266733 h 452680"/>
                  <a:gd name="connsiteX311" fmla="*/ 18506 w 200021"/>
                  <a:gd name="connsiteY311" fmla="*/ 263740 h 452680"/>
                  <a:gd name="connsiteX312" fmla="*/ 17509 w 200021"/>
                  <a:gd name="connsiteY312" fmla="*/ 260305 h 452680"/>
                  <a:gd name="connsiteX313" fmla="*/ 19060 w 200021"/>
                  <a:gd name="connsiteY313" fmla="*/ 258532 h 452680"/>
                  <a:gd name="connsiteX314" fmla="*/ 17287 w 200021"/>
                  <a:gd name="connsiteY314" fmla="*/ 259862 h 452680"/>
                  <a:gd name="connsiteX315" fmla="*/ 15071 w 200021"/>
                  <a:gd name="connsiteY315" fmla="*/ 263076 h 452680"/>
                  <a:gd name="connsiteX316" fmla="*/ 13298 w 200021"/>
                  <a:gd name="connsiteY316" fmla="*/ 263740 h 452680"/>
                  <a:gd name="connsiteX317" fmla="*/ 12300 w 200021"/>
                  <a:gd name="connsiteY317" fmla="*/ 264516 h 452680"/>
                  <a:gd name="connsiteX318" fmla="*/ 13409 w 200021"/>
                  <a:gd name="connsiteY318" fmla="*/ 266511 h 452680"/>
                  <a:gd name="connsiteX319" fmla="*/ 15182 w 200021"/>
                  <a:gd name="connsiteY319" fmla="*/ 268727 h 452680"/>
                  <a:gd name="connsiteX320" fmla="*/ 16068 w 200021"/>
                  <a:gd name="connsiteY320" fmla="*/ 270390 h 452680"/>
                  <a:gd name="connsiteX321" fmla="*/ 15736 w 200021"/>
                  <a:gd name="connsiteY321" fmla="*/ 270722 h 452680"/>
                  <a:gd name="connsiteX322" fmla="*/ 14960 w 200021"/>
                  <a:gd name="connsiteY322" fmla="*/ 271609 h 452680"/>
                  <a:gd name="connsiteX323" fmla="*/ 14184 w 200021"/>
                  <a:gd name="connsiteY323" fmla="*/ 272827 h 452680"/>
                  <a:gd name="connsiteX324" fmla="*/ 13741 w 200021"/>
                  <a:gd name="connsiteY324" fmla="*/ 274046 h 452680"/>
                  <a:gd name="connsiteX325" fmla="*/ 14074 w 200021"/>
                  <a:gd name="connsiteY325" fmla="*/ 274933 h 452680"/>
                  <a:gd name="connsiteX326" fmla="*/ 14960 w 200021"/>
                  <a:gd name="connsiteY326" fmla="*/ 276374 h 452680"/>
                  <a:gd name="connsiteX327" fmla="*/ 15182 w 200021"/>
                  <a:gd name="connsiteY327" fmla="*/ 277592 h 452680"/>
                  <a:gd name="connsiteX328" fmla="*/ 14074 w 200021"/>
                  <a:gd name="connsiteY328" fmla="*/ 278146 h 452680"/>
                  <a:gd name="connsiteX329" fmla="*/ 11968 w 200021"/>
                  <a:gd name="connsiteY329" fmla="*/ 278812 h 452680"/>
                  <a:gd name="connsiteX330" fmla="*/ 10971 w 200021"/>
                  <a:gd name="connsiteY330" fmla="*/ 280363 h 452680"/>
                  <a:gd name="connsiteX331" fmla="*/ 10528 w 200021"/>
                  <a:gd name="connsiteY331" fmla="*/ 282801 h 452680"/>
                  <a:gd name="connsiteX332" fmla="*/ 10417 w 200021"/>
                  <a:gd name="connsiteY332" fmla="*/ 291666 h 452680"/>
                  <a:gd name="connsiteX333" fmla="*/ 9974 w 200021"/>
                  <a:gd name="connsiteY333" fmla="*/ 294104 h 452680"/>
                  <a:gd name="connsiteX334" fmla="*/ 8976 w 200021"/>
                  <a:gd name="connsiteY334" fmla="*/ 296431 h 452680"/>
                  <a:gd name="connsiteX335" fmla="*/ 7535 w 200021"/>
                  <a:gd name="connsiteY335" fmla="*/ 297983 h 452680"/>
                  <a:gd name="connsiteX336" fmla="*/ 5763 w 200021"/>
                  <a:gd name="connsiteY336" fmla="*/ 299312 h 452680"/>
                  <a:gd name="connsiteX337" fmla="*/ 4211 w 200021"/>
                  <a:gd name="connsiteY337" fmla="*/ 300864 h 452680"/>
                  <a:gd name="connsiteX338" fmla="*/ 3657 w 200021"/>
                  <a:gd name="connsiteY338" fmla="*/ 302637 h 452680"/>
                  <a:gd name="connsiteX339" fmla="*/ 4211 w 200021"/>
                  <a:gd name="connsiteY339" fmla="*/ 303856 h 452680"/>
                  <a:gd name="connsiteX340" fmla="*/ 12078 w 200021"/>
                  <a:gd name="connsiteY340" fmla="*/ 315492 h 452680"/>
                  <a:gd name="connsiteX341" fmla="*/ 12965 w 200021"/>
                  <a:gd name="connsiteY341" fmla="*/ 317818 h 452680"/>
                  <a:gd name="connsiteX342" fmla="*/ 13519 w 200021"/>
                  <a:gd name="connsiteY342" fmla="*/ 313718 h 452680"/>
                  <a:gd name="connsiteX343" fmla="*/ 16179 w 200021"/>
                  <a:gd name="connsiteY343" fmla="*/ 312942 h 452680"/>
                  <a:gd name="connsiteX344" fmla="*/ 19282 w 200021"/>
                  <a:gd name="connsiteY344" fmla="*/ 314494 h 452680"/>
                  <a:gd name="connsiteX345" fmla="*/ 20611 w 200021"/>
                  <a:gd name="connsiteY345" fmla="*/ 317375 h 452680"/>
                  <a:gd name="connsiteX346" fmla="*/ 20390 w 200021"/>
                  <a:gd name="connsiteY346" fmla="*/ 320922 h 452680"/>
                  <a:gd name="connsiteX347" fmla="*/ 19725 w 200021"/>
                  <a:gd name="connsiteY347" fmla="*/ 323692 h 452680"/>
                  <a:gd name="connsiteX348" fmla="*/ 18285 w 200021"/>
                  <a:gd name="connsiteY348" fmla="*/ 324468 h 452680"/>
                  <a:gd name="connsiteX349" fmla="*/ 16068 w 200021"/>
                  <a:gd name="connsiteY349" fmla="*/ 321919 h 452680"/>
                  <a:gd name="connsiteX350" fmla="*/ 15182 w 200021"/>
                  <a:gd name="connsiteY350" fmla="*/ 321919 h 452680"/>
                  <a:gd name="connsiteX351" fmla="*/ 14295 w 200021"/>
                  <a:gd name="connsiteY351" fmla="*/ 322251 h 452680"/>
                  <a:gd name="connsiteX352" fmla="*/ 13963 w 200021"/>
                  <a:gd name="connsiteY352" fmla="*/ 320922 h 452680"/>
                  <a:gd name="connsiteX353" fmla="*/ 13741 w 200021"/>
                  <a:gd name="connsiteY353" fmla="*/ 319813 h 452680"/>
                  <a:gd name="connsiteX354" fmla="*/ 12965 w 200021"/>
                  <a:gd name="connsiteY354" fmla="*/ 318927 h 452680"/>
                  <a:gd name="connsiteX355" fmla="*/ 13519 w 200021"/>
                  <a:gd name="connsiteY355" fmla="*/ 322140 h 452680"/>
                  <a:gd name="connsiteX356" fmla="*/ 16622 w 200021"/>
                  <a:gd name="connsiteY356" fmla="*/ 326573 h 452680"/>
                  <a:gd name="connsiteX357" fmla="*/ 20501 w 200021"/>
                  <a:gd name="connsiteY357" fmla="*/ 330452 h 452680"/>
                  <a:gd name="connsiteX358" fmla="*/ 23382 w 200021"/>
                  <a:gd name="connsiteY358" fmla="*/ 332224 h 452680"/>
                  <a:gd name="connsiteX359" fmla="*/ 23715 w 200021"/>
                  <a:gd name="connsiteY359" fmla="*/ 334441 h 452680"/>
                  <a:gd name="connsiteX360" fmla="*/ 22939 w 200021"/>
                  <a:gd name="connsiteY360" fmla="*/ 347850 h 452680"/>
                  <a:gd name="connsiteX361" fmla="*/ 21941 w 200021"/>
                  <a:gd name="connsiteY361" fmla="*/ 348847 h 452680"/>
                  <a:gd name="connsiteX362" fmla="*/ 19504 w 200021"/>
                  <a:gd name="connsiteY362" fmla="*/ 349955 h 452680"/>
                  <a:gd name="connsiteX363" fmla="*/ 17176 w 200021"/>
                  <a:gd name="connsiteY363" fmla="*/ 350509 h 452680"/>
                  <a:gd name="connsiteX364" fmla="*/ 16068 w 200021"/>
                  <a:gd name="connsiteY364" fmla="*/ 349955 h 452680"/>
                  <a:gd name="connsiteX365" fmla="*/ 15847 w 200021"/>
                  <a:gd name="connsiteY365" fmla="*/ 347850 h 452680"/>
                  <a:gd name="connsiteX366" fmla="*/ 15182 w 200021"/>
                  <a:gd name="connsiteY366" fmla="*/ 345744 h 452680"/>
                  <a:gd name="connsiteX367" fmla="*/ 13741 w 200021"/>
                  <a:gd name="connsiteY367" fmla="*/ 342198 h 452680"/>
                  <a:gd name="connsiteX368" fmla="*/ 12633 w 200021"/>
                  <a:gd name="connsiteY368" fmla="*/ 340535 h 452680"/>
                  <a:gd name="connsiteX369" fmla="*/ 8533 w 200021"/>
                  <a:gd name="connsiteY369" fmla="*/ 335660 h 452680"/>
                  <a:gd name="connsiteX370" fmla="*/ 6760 w 200021"/>
                  <a:gd name="connsiteY370" fmla="*/ 334441 h 452680"/>
                  <a:gd name="connsiteX371" fmla="*/ 4987 w 200021"/>
                  <a:gd name="connsiteY371" fmla="*/ 334552 h 452680"/>
                  <a:gd name="connsiteX372" fmla="*/ 1884 w 200021"/>
                  <a:gd name="connsiteY372" fmla="*/ 336103 h 452680"/>
                  <a:gd name="connsiteX373" fmla="*/ 1884 w 200021"/>
                  <a:gd name="connsiteY373" fmla="*/ 337211 h 452680"/>
                  <a:gd name="connsiteX374" fmla="*/ 2549 w 200021"/>
                  <a:gd name="connsiteY374" fmla="*/ 337433 h 452680"/>
                  <a:gd name="connsiteX375" fmla="*/ 2549 w 200021"/>
                  <a:gd name="connsiteY375" fmla="*/ 337544 h 452680"/>
                  <a:gd name="connsiteX376" fmla="*/ 2770 w 200021"/>
                  <a:gd name="connsiteY376" fmla="*/ 338209 h 452680"/>
                  <a:gd name="connsiteX377" fmla="*/ 4211 w 200021"/>
                  <a:gd name="connsiteY377" fmla="*/ 340092 h 452680"/>
                  <a:gd name="connsiteX378" fmla="*/ 8089 w 200021"/>
                  <a:gd name="connsiteY378" fmla="*/ 343971 h 452680"/>
                  <a:gd name="connsiteX379" fmla="*/ 8976 w 200021"/>
                  <a:gd name="connsiteY379" fmla="*/ 345855 h 452680"/>
                  <a:gd name="connsiteX380" fmla="*/ 10528 w 200021"/>
                  <a:gd name="connsiteY380" fmla="*/ 352393 h 452680"/>
                  <a:gd name="connsiteX381" fmla="*/ 11082 w 200021"/>
                  <a:gd name="connsiteY381" fmla="*/ 353612 h 452680"/>
                  <a:gd name="connsiteX382" fmla="*/ 12300 w 200021"/>
                  <a:gd name="connsiteY382" fmla="*/ 355717 h 452680"/>
                  <a:gd name="connsiteX383" fmla="*/ 23050 w 200021"/>
                  <a:gd name="connsiteY383" fmla="*/ 367796 h 452680"/>
                  <a:gd name="connsiteX384" fmla="*/ 26817 w 200021"/>
                  <a:gd name="connsiteY384" fmla="*/ 370567 h 452680"/>
                  <a:gd name="connsiteX385" fmla="*/ 33245 w 200021"/>
                  <a:gd name="connsiteY385" fmla="*/ 372783 h 452680"/>
                  <a:gd name="connsiteX386" fmla="*/ 36902 w 200021"/>
                  <a:gd name="connsiteY386" fmla="*/ 375996 h 452680"/>
                  <a:gd name="connsiteX387" fmla="*/ 43107 w 200021"/>
                  <a:gd name="connsiteY387" fmla="*/ 379764 h 452680"/>
                  <a:gd name="connsiteX388" fmla="*/ 50643 w 200021"/>
                  <a:gd name="connsiteY388" fmla="*/ 382202 h 452680"/>
                  <a:gd name="connsiteX389" fmla="*/ 51751 w 200021"/>
                  <a:gd name="connsiteY389" fmla="*/ 383311 h 452680"/>
                  <a:gd name="connsiteX390" fmla="*/ 52194 w 200021"/>
                  <a:gd name="connsiteY390" fmla="*/ 383089 h 452680"/>
                  <a:gd name="connsiteX391" fmla="*/ 53080 w 200021"/>
                  <a:gd name="connsiteY391" fmla="*/ 384529 h 452680"/>
                  <a:gd name="connsiteX392" fmla="*/ 53856 w 200021"/>
                  <a:gd name="connsiteY392" fmla="*/ 386302 h 452680"/>
                  <a:gd name="connsiteX393" fmla="*/ 54078 w 200021"/>
                  <a:gd name="connsiteY393" fmla="*/ 386857 h 452680"/>
                  <a:gd name="connsiteX394" fmla="*/ 54854 w 200021"/>
                  <a:gd name="connsiteY394" fmla="*/ 387522 h 452680"/>
                  <a:gd name="connsiteX395" fmla="*/ 55519 w 200021"/>
                  <a:gd name="connsiteY395" fmla="*/ 387965 h 452680"/>
                  <a:gd name="connsiteX396" fmla="*/ 56073 w 200021"/>
                  <a:gd name="connsiteY396" fmla="*/ 388630 h 452680"/>
                  <a:gd name="connsiteX397" fmla="*/ 56405 w 200021"/>
                  <a:gd name="connsiteY397" fmla="*/ 389959 h 452680"/>
                  <a:gd name="connsiteX398" fmla="*/ 56626 w 200021"/>
                  <a:gd name="connsiteY398" fmla="*/ 389294 h 452680"/>
                  <a:gd name="connsiteX399" fmla="*/ 56737 w 200021"/>
                  <a:gd name="connsiteY399" fmla="*/ 388851 h 452680"/>
                  <a:gd name="connsiteX400" fmla="*/ 57180 w 200021"/>
                  <a:gd name="connsiteY400" fmla="*/ 387854 h 452680"/>
                  <a:gd name="connsiteX401" fmla="*/ 60284 w 200021"/>
                  <a:gd name="connsiteY401" fmla="*/ 389959 h 452680"/>
                  <a:gd name="connsiteX402" fmla="*/ 59397 w 200021"/>
                  <a:gd name="connsiteY402" fmla="*/ 390846 h 452680"/>
                  <a:gd name="connsiteX403" fmla="*/ 60616 w 200021"/>
                  <a:gd name="connsiteY403" fmla="*/ 391511 h 452680"/>
                  <a:gd name="connsiteX404" fmla="*/ 62389 w 200021"/>
                  <a:gd name="connsiteY404" fmla="*/ 391843 h 452680"/>
                  <a:gd name="connsiteX405" fmla="*/ 66046 w 200021"/>
                  <a:gd name="connsiteY405" fmla="*/ 391954 h 452680"/>
                  <a:gd name="connsiteX406" fmla="*/ 66932 w 200021"/>
                  <a:gd name="connsiteY406" fmla="*/ 392619 h 452680"/>
                  <a:gd name="connsiteX407" fmla="*/ 67819 w 200021"/>
                  <a:gd name="connsiteY407" fmla="*/ 394170 h 452680"/>
                  <a:gd name="connsiteX408" fmla="*/ 68484 w 200021"/>
                  <a:gd name="connsiteY408" fmla="*/ 396054 h 452680"/>
                  <a:gd name="connsiteX409" fmla="*/ 73803 w 200021"/>
                  <a:gd name="connsiteY409" fmla="*/ 406250 h 452680"/>
                  <a:gd name="connsiteX410" fmla="*/ 75797 w 200021"/>
                  <a:gd name="connsiteY410" fmla="*/ 408133 h 452680"/>
                  <a:gd name="connsiteX411" fmla="*/ 74689 w 200021"/>
                  <a:gd name="connsiteY411" fmla="*/ 409020 h 452680"/>
                  <a:gd name="connsiteX412" fmla="*/ 73582 w 200021"/>
                  <a:gd name="connsiteY412" fmla="*/ 410128 h 452680"/>
                  <a:gd name="connsiteX413" fmla="*/ 71808 w 200021"/>
                  <a:gd name="connsiteY413" fmla="*/ 412233 h 452680"/>
                  <a:gd name="connsiteX414" fmla="*/ 71808 w 200021"/>
                  <a:gd name="connsiteY414" fmla="*/ 413120 h 452680"/>
                  <a:gd name="connsiteX415" fmla="*/ 72695 w 200021"/>
                  <a:gd name="connsiteY415" fmla="*/ 413674 h 452680"/>
                  <a:gd name="connsiteX416" fmla="*/ 74689 w 200021"/>
                  <a:gd name="connsiteY416" fmla="*/ 413785 h 452680"/>
                  <a:gd name="connsiteX417" fmla="*/ 75797 w 200021"/>
                  <a:gd name="connsiteY417" fmla="*/ 414228 h 452680"/>
                  <a:gd name="connsiteX418" fmla="*/ 77349 w 200021"/>
                  <a:gd name="connsiteY418" fmla="*/ 415115 h 452680"/>
                  <a:gd name="connsiteX419" fmla="*/ 77793 w 200021"/>
                  <a:gd name="connsiteY419" fmla="*/ 415558 h 452680"/>
                  <a:gd name="connsiteX420" fmla="*/ 77903 w 200021"/>
                  <a:gd name="connsiteY420" fmla="*/ 416222 h 452680"/>
                  <a:gd name="connsiteX421" fmla="*/ 77903 w 200021"/>
                  <a:gd name="connsiteY421" fmla="*/ 416887 h 452680"/>
                  <a:gd name="connsiteX422" fmla="*/ 78125 w 200021"/>
                  <a:gd name="connsiteY422" fmla="*/ 417220 h 452680"/>
                  <a:gd name="connsiteX423" fmla="*/ 80673 w 200021"/>
                  <a:gd name="connsiteY423" fmla="*/ 418106 h 452680"/>
                  <a:gd name="connsiteX424" fmla="*/ 82336 w 200021"/>
                  <a:gd name="connsiteY424" fmla="*/ 418217 h 452680"/>
                  <a:gd name="connsiteX425" fmla="*/ 83555 w 200021"/>
                  <a:gd name="connsiteY425" fmla="*/ 419104 h 452680"/>
                  <a:gd name="connsiteX426" fmla="*/ 84330 w 200021"/>
                  <a:gd name="connsiteY426" fmla="*/ 422096 h 452680"/>
                  <a:gd name="connsiteX427" fmla="*/ 84108 w 200021"/>
                  <a:gd name="connsiteY427" fmla="*/ 423869 h 452680"/>
                  <a:gd name="connsiteX428" fmla="*/ 82004 w 200021"/>
                  <a:gd name="connsiteY428" fmla="*/ 431293 h 452680"/>
                  <a:gd name="connsiteX429" fmla="*/ 80230 w 200021"/>
                  <a:gd name="connsiteY429" fmla="*/ 435061 h 452680"/>
                  <a:gd name="connsiteX430" fmla="*/ 80784 w 200021"/>
                  <a:gd name="connsiteY430" fmla="*/ 435504 h 452680"/>
                  <a:gd name="connsiteX431" fmla="*/ 82779 w 200021"/>
                  <a:gd name="connsiteY431" fmla="*/ 436391 h 452680"/>
                  <a:gd name="connsiteX432" fmla="*/ 81006 w 200021"/>
                  <a:gd name="connsiteY432" fmla="*/ 440824 h 452680"/>
                  <a:gd name="connsiteX433" fmla="*/ 80563 w 200021"/>
                  <a:gd name="connsiteY433" fmla="*/ 443261 h 452680"/>
                  <a:gd name="connsiteX434" fmla="*/ 81228 w 200021"/>
                  <a:gd name="connsiteY434" fmla="*/ 445367 h 452680"/>
                  <a:gd name="connsiteX435" fmla="*/ 82004 w 200021"/>
                  <a:gd name="connsiteY435" fmla="*/ 445367 h 452680"/>
                  <a:gd name="connsiteX436" fmla="*/ 82114 w 200021"/>
                  <a:gd name="connsiteY436" fmla="*/ 444480 h 452680"/>
                  <a:gd name="connsiteX437" fmla="*/ 82447 w 200021"/>
                  <a:gd name="connsiteY437" fmla="*/ 444369 h 452680"/>
                  <a:gd name="connsiteX438" fmla="*/ 82447 w 200021"/>
                  <a:gd name="connsiteY438" fmla="*/ 444369 h 452680"/>
                  <a:gd name="connsiteX439" fmla="*/ 84330 w 200021"/>
                  <a:gd name="connsiteY439" fmla="*/ 443261 h 452680"/>
                  <a:gd name="connsiteX440" fmla="*/ 88098 w 200021"/>
                  <a:gd name="connsiteY440" fmla="*/ 444480 h 452680"/>
                  <a:gd name="connsiteX441" fmla="*/ 92641 w 200021"/>
                  <a:gd name="connsiteY441" fmla="*/ 445921 h 452680"/>
                  <a:gd name="connsiteX442" fmla="*/ 97739 w 200021"/>
                  <a:gd name="connsiteY442" fmla="*/ 448691 h 452680"/>
                  <a:gd name="connsiteX443" fmla="*/ 101064 w 200021"/>
                  <a:gd name="connsiteY443" fmla="*/ 451573 h 452680"/>
                  <a:gd name="connsiteX444" fmla="*/ 103280 w 200021"/>
                  <a:gd name="connsiteY444" fmla="*/ 452681 h 452680"/>
                  <a:gd name="connsiteX445" fmla="*/ 105164 w 200021"/>
                  <a:gd name="connsiteY445" fmla="*/ 452237 h 452680"/>
                  <a:gd name="connsiteX446" fmla="*/ 105496 w 200021"/>
                  <a:gd name="connsiteY446" fmla="*/ 451462 h 452680"/>
                  <a:gd name="connsiteX447" fmla="*/ 105496 w 200021"/>
                  <a:gd name="connsiteY447" fmla="*/ 450354 h 452680"/>
                  <a:gd name="connsiteX448" fmla="*/ 105607 w 200021"/>
                  <a:gd name="connsiteY448" fmla="*/ 449245 h 452680"/>
                  <a:gd name="connsiteX449" fmla="*/ 106493 w 200021"/>
                  <a:gd name="connsiteY449" fmla="*/ 448248 h 452680"/>
                  <a:gd name="connsiteX450" fmla="*/ 107380 w 200021"/>
                  <a:gd name="connsiteY450" fmla="*/ 447916 h 452680"/>
                  <a:gd name="connsiteX451" fmla="*/ 108377 w 200021"/>
                  <a:gd name="connsiteY451" fmla="*/ 447916 h 452680"/>
                  <a:gd name="connsiteX452" fmla="*/ 109375 w 200021"/>
                  <a:gd name="connsiteY452" fmla="*/ 448248 h 452680"/>
                  <a:gd name="connsiteX453" fmla="*/ 110372 w 200021"/>
                  <a:gd name="connsiteY453" fmla="*/ 448913 h 452680"/>
                  <a:gd name="connsiteX454" fmla="*/ 110704 w 200021"/>
                  <a:gd name="connsiteY454" fmla="*/ 445700 h 452680"/>
                  <a:gd name="connsiteX455" fmla="*/ 112367 w 200021"/>
                  <a:gd name="connsiteY455" fmla="*/ 444037 h 452680"/>
                  <a:gd name="connsiteX456" fmla="*/ 114472 w 200021"/>
                  <a:gd name="connsiteY456" fmla="*/ 442818 h 452680"/>
                  <a:gd name="connsiteX457" fmla="*/ 116023 w 200021"/>
                  <a:gd name="connsiteY457" fmla="*/ 440934 h 452680"/>
                  <a:gd name="connsiteX458" fmla="*/ 116356 w 200021"/>
                  <a:gd name="connsiteY458" fmla="*/ 439272 h 452680"/>
                  <a:gd name="connsiteX459" fmla="*/ 116023 w 200021"/>
                  <a:gd name="connsiteY459" fmla="*/ 438496 h 452680"/>
                  <a:gd name="connsiteX460" fmla="*/ 115469 w 200021"/>
                  <a:gd name="connsiteY460" fmla="*/ 437832 h 452680"/>
                  <a:gd name="connsiteX461" fmla="*/ 115026 w 200021"/>
                  <a:gd name="connsiteY461" fmla="*/ 436613 h 452680"/>
                  <a:gd name="connsiteX462" fmla="*/ 114805 w 200021"/>
                  <a:gd name="connsiteY462" fmla="*/ 436169 h 452680"/>
                  <a:gd name="connsiteX463" fmla="*/ 114029 w 200021"/>
                  <a:gd name="connsiteY463" fmla="*/ 435061 h 452680"/>
                  <a:gd name="connsiteX464" fmla="*/ 113697 w 200021"/>
                  <a:gd name="connsiteY464" fmla="*/ 434618 h 452680"/>
                  <a:gd name="connsiteX465" fmla="*/ 113808 w 200021"/>
                  <a:gd name="connsiteY465" fmla="*/ 434175 h 452680"/>
                  <a:gd name="connsiteX466" fmla="*/ 114583 w 200021"/>
                  <a:gd name="connsiteY466" fmla="*/ 432402 h 452680"/>
                  <a:gd name="connsiteX467" fmla="*/ 114694 w 200021"/>
                  <a:gd name="connsiteY467" fmla="*/ 431626 h 452680"/>
                  <a:gd name="connsiteX468" fmla="*/ 114362 w 200021"/>
                  <a:gd name="connsiteY468" fmla="*/ 430517 h 452680"/>
                  <a:gd name="connsiteX469" fmla="*/ 113697 w 200021"/>
                  <a:gd name="connsiteY469" fmla="*/ 429853 h 452680"/>
                  <a:gd name="connsiteX470" fmla="*/ 113364 w 200021"/>
                  <a:gd name="connsiteY470" fmla="*/ 429299 h 452680"/>
                  <a:gd name="connsiteX471" fmla="*/ 114251 w 200021"/>
                  <a:gd name="connsiteY471" fmla="*/ 428191 h 452680"/>
                  <a:gd name="connsiteX472" fmla="*/ 115137 w 200021"/>
                  <a:gd name="connsiteY472" fmla="*/ 427747 h 452680"/>
                  <a:gd name="connsiteX473" fmla="*/ 116245 w 200021"/>
                  <a:gd name="connsiteY473" fmla="*/ 427969 h 452680"/>
                  <a:gd name="connsiteX474" fmla="*/ 116467 w 200021"/>
                  <a:gd name="connsiteY474" fmla="*/ 427969 h 452680"/>
                  <a:gd name="connsiteX475" fmla="*/ 120678 w 200021"/>
                  <a:gd name="connsiteY475" fmla="*/ 429631 h 452680"/>
                  <a:gd name="connsiteX476" fmla="*/ 122673 w 200021"/>
                  <a:gd name="connsiteY476" fmla="*/ 430850 h 452680"/>
                  <a:gd name="connsiteX477" fmla="*/ 124556 w 200021"/>
                  <a:gd name="connsiteY477" fmla="*/ 431072 h 452680"/>
                  <a:gd name="connsiteX478" fmla="*/ 126551 w 200021"/>
                  <a:gd name="connsiteY478" fmla="*/ 429077 h 452680"/>
                  <a:gd name="connsiteX479" fmla="*/ 127438 w 200021"/>
                  <a:gd name="connsiteY479" fmla="*/ 426085 h 452680"/>
                  <a:gd name="connsiteX480" fmla="*/ 126995 w 200021"/>
                  <a:gd name="connsiteY480" fmla="*/ 423537 h 452680"/>
                  <a:gd name="connsiteX481" fmla="*/ 121786 w 200021"/>
                  <a:gd name="connsiteY481" fmla="*/ 414893 h 452680"/>
                  <a:gd name="connsiteX482" fmla="*/ 119127 w 200021"/>
                  <a:gd name="connsiteY482" fmla="*/ 412233 h 452680"/>
                  <a:gd name="connsiteX483" fmla="*/ 118462 w 200021"/>
                  <a:gd name="connsiteY483" fmla="*/ 411347 h 452680"/>
                  <a:gd name="connsiteX484" fmla="*/ 116799 w 200021"/>
                  <a:gd name="connsiteY484" fmla="*/ 402371 h 452680"/>
                  <a:gd name="connsiteX485" fmla="*/ 116245 w 200021"/>
                  <a:gd name="connsiteY485" fmla="*/ 401263 h 452680"/>
                  <a:gd name="connsiteX486" fmla="*/ 117575 w 200021"/>
                  <a:gd name="connsiteY486" fmla="*/ 400819 h 452680"/>
                  <a:gd name="connsiteX487" fmla="*/ 123227 w 200021"/>
                  <a:gd name="connsiteY487" fmla="*/ 400598 h 452680"/>
                  <a:gd name="connsiteX488" fmla="*/ 125110 w 200021"/>
                  <a:gd name="connsiteY488" fmla="*/ 400265 h 452680"/>
                  <a:gd name="connsiteX489" fmla="*/ 125664 w 200021"/>
                  <a:gd name="connsiteY489" fmla="*/ 397606 h 452680"/>
                  <a:gd name="connsiteX490" fmla="*/ 126551 w 200021"/>
                  <a:gd name="connsiteY490" fmla="*/ 394946 h 452680"/>
                  <a:gd name="connsiteX491" fmla="*/ 127881 w 200021"/>
                  <a:gd name="connsiteY491" fmla="*/ 392619 h 452680"/>
                  <a:gd name="connsiteX492" fmla="*/ 129321 w 200021"/>
                  <a:gd name="connsiteY492" fmla="*/ 390846 h 452680"/>
                  <a:gd name="connsiteX493" fmla="*/ 131538 w 200021"/>
                  <a:gd name="connsiteY493" fmla="*/ 389959 h 452680"/>
                  <a:gd name="connsiteX494" fmla="*/ 135306 w 200021"/>
                  <a:gd name="connsiteY494" fmla="*/ 390402 h 452680"/>
                  <a:gd name="connsiteX495" fmla="*/ 137079 w 200021"/>
                  <a:gd name="connsiteY495" fmla="*/ 389294 h 452680"/>
                  <a:gd name="connsiteX496" fmla="*/ 139073 w 200021"/>
                  <a:gd name="connsiteY496" fmla="*/ 388740 h 452680"/>
                  <a:gd name="connsiteX497" fmla="*/ 145168 w 200021"/>
                  <a:gd name="connsiteY497" fmla="*/ 389627 h 452680"/>
                  <a:gd name="connsiteX498" fmla="*/ 147938 w 200021"/>
                  <a:gd name="connsiteY498" fmla="*/ 389405 h 452680"/>
                  <a:gd name="connsiteX499" fmla="*/ 152260 w 200021"/>
                  <a:gd name="connsiteY499" fmla="*/ 387411 h 452680"/>
                  <a:gd name="connsiteX500" fmla="*/ 155031 w 200021"/>
                  <a:gd name="connsiteY500" fmla="*/ 386081 h 452680"/>
                  <a:gd name="connsiteX501" fmla="*/ 155917 w 200021"/>
                  <a:gd name="connsiteY501" fmla="*/ 385416 h 452680"/>
                  <a:gd name="connsiteX502" fmla="*/ 156360 w 200021"/>
                  <a:gd name="connsiteY502" fmla="*/ 384419 h 452680"/>
                  <a:gd name="connsiteX503" fmla="*/ 158023 w 200021"/>
                  <a:gd name="connsiteY503" fmla="*/ 379654 h 452680"/>
                  <a:gd name="connsiteX504" fmla="*/ 158244 w 200021"/>
                  <a:gd name="connsiteY504" fmla="*/ 378989 h 452680"/>
                  <a:gd name="connsiteX505" fmla="*/ 157690 w 200021"/>
                  <a:gd name="connsiteY505" fmla="*/ 376218 h 452680"/>
                  <a:gd name="connsiteX506" fmla="*/ 157579 w 200021"/>
                  <a:gd name="connsiteY506" fmla="*/ 375443 h 452680"/>
                  <a:gd name="connsiteX507" fmla="*/ 157247 w 200021"/>
                  <a:gd name="connsiteY507" fmla="*/ 373780 h 452680"/>
                  <a:gd name="connsiteX508" fmla="*/ 157358 w 200021"/>
                  <a:gd name="connsiteY508" fmla="*/ 372894 h 452680"/>
                  <a:gd name="connsiteX509" fmla="*/ 157801 w 200021"/>
                  <a:gd name="connsiteY509" fmla="*/ 372118 h 452680"/>
                  <a:gd name="connsiteX510" fmla="*/ 159574 w 200021"/>
                  <a:gd name="connsiteY510" fmla="*/ 371564 h 452680"/>
                  <a:gd name="connsiteX511" fmla="*/ 160128 w 200021"/>
                  <a:gd name="connsiteY511" fmla="*/ 371121 h 452680"/>
                  <a:gd name="connsiteX512" fmla="*/ 161458 w 200021"/>
                  <a:gd name="connsiteY512" fmla="*/ 367574 h 452680"/>
                  <a:gd name="connsiteX513" fmla="*/ 161458 w 200021"/>
                  <a:gd name="connsiteY513" fmla="*/ 364583 h 452680"/>
                  <a:gd name="connsiteX514" fmla="*/ 161236 w 200021"/>
                  <a:gd name="connsiteY514" fmla="*/ 361591 h 452680"/>
                  <a:gd name="connsiteX515" fmla="*/ 161679 w 200021"/>
                  <a:gd name="connsiteY515" fmla="*/ 358155 h 452680"/>
                  <a:gd name="connsiteX516" fmla="*/ 162566 w 200021"/>
                  <a:gd name="connsiteY516" fmla="*/ 356715 h 452680"/>
                  <a:gd name="connsiteX517" fmla="*/ 163785 w 200021"/>
                  <a:gd name="connsiteY517" fmla="*/ 355939 h 452680"/>
                  <a:gd name="connsiteX518" fmla="*/ 165115 w 200021"/>
                  <a:gd name="connsiteY518" fmla="*/ 355274 h 452680"/>
                  <a:gd name="connsiteX519" fmla="*/ 166001 w 200021"/>
                  <a:gd name="connsiteY519" fmla="*/ 354498 h 452680"/>
                  <a:gd name="connsiteX520" fmla="*/ 166334 w 200021"/>
                  <a:gd name="connsiteY520" fmla="*/ 353612 h 452680"/>
                  <a:gd name="connsiteX521" fmla="*/ 167996 w 200021"/>
                  <a:gd name="connsiteY521" fmla="*/ 349290 h 452680"/>
                  <a:gd name="connsiteX522" fmla="*/ 169326 w 200021"/>
                  <a:gd name="connsiteY522" fmla="*/ 346963 h 452680"/>
                  <a:gd name="connsiteX523" fmla="*/ 169769 w 200021"/>
                  <a:gd name="connsiteY523" fmla="*/ 345744 h 452680"/>
                  <a:gd name="connsiteX524" fmla="*/ 170212 w 200021"/>
                  <a:gd name="connsiteY524" fmla="*/ 343860 h 452680"/>
                  <a:gd name="connsiteX525" fmla="*/ 170101 w 200021"/>
                  <a:gd name="connsiteY525" fmla="*/ 342309 h 452680"/>
                  <a:gd name="connsiteX526" fmla="*/ 169658 w 200021"/>
                  <a:gd name="connsiteY526" fmla="*/ 338320 h 452680"/>
                  <a:gd name="connsiteX527" fmla="*/ 169769 w 200021"/>
                  <a:gd name="connsiteY527" fmla="*/ 336879 h 452680"/>
                  <a:gd name="connsiteX528" fmla="*/ 170877 w 200021"/>
                  <a:gd name="connsiteY528" fmla="*/ 335881 h 452680"/>
                  <a:gd name="connsiteX529" fmla="*/ 173204 w 200021"/>
                  <a:gd name="connsiteY529" fmla="*/ 335327 h 452680"/>
                  <a:gd name="connsiteX530" fmla="*/ 174201 w 200021"/>
                  <a:gd name="connsiteY530" fmla="*/ 334773 h 452680"/>
                  <a:gd name="connsiteX531" fmla="*/ 175088 w 200021"/>
                  <a:gd name="connsiteY531" fmla="*/ 333222 h 452680"/>
                  <a:gd name="connsiteX532" fmla="*/ 175531 w 200021"/>
                  <a:gd name="connsiteY532" fmla="*/ 331781 h 452680"/>
                  <a:gd name="connsiteX533" fmla="*/ 176197 w 200021"/>
                  <a:gd name="connsiteY533" fmla="*/ 330562 h 452680"/>
                  <a:gd name="connsiteX534" fmla="*/ 177637 w 200021"/>
                  <a:gd name="connsiteY534" fmla="*/ 329565 h 452680"/>
                  <a:gd name="connsiteX535" fmla="*/ 180740 w 200021"/>
                  <a:gd name="connsiteY535" fmla="*/ 329454 h 452680"/>
                  <a:gd name="connsiteX536" fmla="*/ 183288 w 200021"/>
                  <a:gd name="connsiteY536" fmla="*/ 330784 h 452680"/>
                  <a:gd name="connsiteX537" fmla="*/ 185838 w 200021"/>
                  <a:gd name="connsiteY537" fmla="*/ 331338 h 452680"/>
                  <a:gd name="connsiteX538" fmla="*/ 188608 w 200021"/>
                  <a:gd name="connsiteY538" fmla="*/ 329454 h 452680"/>
                  <a:gd name="connsiteX539" fmla="*/ 189716 w 200021"/>
                  <a:gd name="connsiteY539" fmla="*/ 327903 h 452680"/>
                  <a:gd name="connsiteX540" fmla="*/ 190159 w 200021"/>
                  <a:gd name="connsiteY540" fmla="*/ 327127 h 452680"/>
                  <a:gd name="connsiteX541" fmla="*/ 190492 w 200021"/>
                  <a:gd name="connsiteY541" fmla="*/ 326240 h 452680"/>
                  <a:gd name="connsiteX542" fmla="*/ 190381 w 200021"/>
                  <a:gd name="connsiteY542" fmla="*/ 324468 h 452680"/>
                  <a:gd name="connsiteX543" fmla="*/ 191046 w 200021"/>
                  <a:gd name="connsiteY543" fmla="*/ 323138 h 452680"/>
                  <a:gd name="connsiteX544" fmla="*/ 192264 w 200021"/>
                  <a:gd name="connsiteY544" fmla="*/ 322251 h 452680"/>
                  <a:gd name="connsiteX545" fmla="*/ 193705 w 200021"/>
                  <a:gd name="connsiteY545" fmla="*/ 321919 h 452680"/>
                  <a:gd name="connsiteX546" fmla="*/ 194481 w 200021"/>
                  <a:gd name="connsiteY546" fmla="*/ 320368 h 452680"/>
                  <a:gd name="connsiteX547" fmla="*/ 195478 w 200021"/>
                  <a:gd name="connsiteY547" fmla="*/ 319481 h 452680"/>
                  <a:gd name="connsiteX548" fmla="*/ 196586 w 200021"/>
                  <a:gd name="connsiteY548" fmla="*/ 318927 h 452680"/>
                  <a:gd name="connsiteX549" fmla="*/ 197362 w 200021"/>
                  <a:gd name="connsiteY549" fmla="*/ 318040 h 452680"/>
                  <a:gd name="connsiteX550" fmla="*/ 197916 w 200021"/>
                  <a:gd name="connsiteY550" fmla="*/ 316600 h 452680"/>
                  <a:gd name="connsiteX551" fmla="*/ 198138 w 200021"/>
                  <a:gd name="connsiteY551" fmla="*/ 315381 h 452680"/>
                  <a:gd name="connsiteX552" fmla="*/ 198138 w 200021"/>
                  <a:gd name="connsiteY552" fmla="*/ 314161 h 452680"/>
                  <a:gd name="connsiteX553" fmla="*/ 198360 w 200021"/>
                  <a:gd name="connsiteY553" fmla="*/ 312499 h 452680"/>
                  <a:gd name="connsiteX554" fmla="*/ 199579 w 200021"/>
                  <a:gd name="connsiteY554" fmla="*/ 307291 h 452680"/>
                  <a:gd name="connsiteX555" fmla="*/ 200022 w 200021"/>
                  <a:gd name="connsiteY555" fmla="*/ 304631 h 452680"/>
                  <a:gd name="connsiteX556" fmla="*/ 199800 w 200021"/>
                  <a:gd name="connsiteY556" fmla="*/ 301640 h 452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</a:cxnLst>
                <a:rect l="l" t="t" r="r" b="b"/>
                <a:pathLst>
                  <a:path w="200021" h="452680">
                    <a:moveTo>
                      <a:pt x="199800" y="301640"/>
                    </a:moveTo>
                    <a:lnTo>
                      <a:pt x="199135" y="299091"/>
                    </a:lnTo>
                    <a:lnTo>
                      <a:pt x="197916" y="296985"/>
                    </a:lnTo>
                    <a:lnTo>
                      <a:pt x="194924" y="293329"/>
                    </a:lnTo>
                    <a:lnTo>
                      <a:pt x="191710" y="290225"/>
                    </a:lnTo>
                    <a:lnTo>
                      <a:pt x="191156" y="289118"/>
                    </a:lnTo>
                    <a:lnTo>
                      <a:pt x="190935" y="287898"/>
                    </a:lnTo>
                    <a:lnTo>
                      <a:pt x="190492" y="286790"/>
                    </a:lnTo>
                    <a:lnTo>
                      <a:pt x="189383" y="285904"/>
                    </a:lnTo>
                    <a:lnTo>
                      <a:pt x="191378" y="283577"/>
                    </a:lnTo>
                    <a:lnTo>
                      <a:pt x="192043" y="280363"/>
                    </a:lnTo>
                    <a:lnTo>
                      <a:pt x="191932" y="273381"/>
                    </a:lnTo>
                    <a:lnTo>
                      <a:pt x="191821" y="269392"/>
                    </a:lnTo>
                    <a:lnTo>
                      <a:pt x="190935" y="266511"/>
                    </a:lnTo>
                    <a:lnTo>
                      <a:pt x="189051" y="264738"/>
                    </a:lnTo>
                    <a:lnTo>
                      <a:pt x="183399" y="263076"/>
                    </a:lnTo>
                    <a:lnTo>
                      <a:pt x="177416" y="262190"/>
                    </a:lnTo>
                    <a:lnTo>
                      <a:pt x="177305" y="262190"/>
                    </a:lnTo>
                    <a:lnTo>
                      <a:pt x="175088" y="262743"/>
                    </a:lnTo>
                    <a:lnTo>
                      <a:pt x="171321" y="265957"/>
                    </a:lnTo>
                    <a:lnTo>
                      <a:pt x="169326" y="266733"/>
                    </a:lnTo>
                    <a:lnTo>
                      <a:pt x="166445" y="266068"/>
                    </a:lnTo>
                    <a:lnTo>
                      <a:pt x="165225" y="265070"/>
                    </a:lnTo>
                    <a:lnTo>
                      <a:pt x="163785" y="263851"/>
                    </a:lnTo>
                    <a:lnTo>
                      <a:pt x="162123" y="260305"/>
                    </a:lnTo>
                    <a:lnTo>
                      <a:pt x="159906" y="251773"/>
                    </a:lnTo>
                    <a:lnTo>
                      <a:pt x="157690" y="242021"/>
                    </a:lnTo>
                    <a:lnTo>
                      <a:pt x="156582" y="239583"/>
                    </a:lnTo>
                    <a:lnTo>
                      <a:pt x="155363" y="238586"/>
                    </a:lnTo>
                    <a:lnTo>
                      <a:pt x="154366" y="238475"/>
                    </a:lnTo>
                    <a:lnTo>
                      <a:pt x="154034" y="238364"/>
                    </a:lnTo>
                    <a:lnTo>
                      <a:pt x="152593" y="238475"/>
                    </a:lnTo>
                    <a:lnTo>
                      <a:pt x="151041" y="238364"/>
                    </a:lnTo>
                    <a:lnTo>
                      <a:pt x="150155" y="237921"/>
                    </a:lnTo>
                    <a:lnTo>
                      <a:pt x="147827" y="236812"/>
                    </a:lnTo>
                    <a:lnTo>
                      <a:pt x="147052" y="234818"/>
                    </a:lnTo>
                    <a:lnTo>
                      <a:pt x="147162" y="232158"/>
                    </a:lnTo>
                    <a:lnTo>
                      <a:pt x="146609" y="228723"/>
                    </a:lnTo>
                    <a:lnTo>
                      <a:pt x="144725" y="225288"/>
                    </a:lnTo>
                    <a:lnTo>
                      <a:pt x="140625" y="219303"/>
                    </a:lnTo>
                    <a:lnTo>
                      <a:pt x="139184" y="215536"/>
                    </a:lnTo>
                    <a:lnTo>
                      <a:pt x="137189" y="207447"/>
                    </a:lnTo>
                    <a:lnTo>
                      <a:pt x="136636" y="202903"/>
                    </a:lnTo>
                    <a:lnTo>
                      <a:pt x="136636" y="202571"/>
                    </a:lnTo>
                    <a:lnTo>
                      <a:pt x="137079" y="199690"/>
                    </a:lnTo>
                    <a:lnTo>
                      <a:pt x="138741" y="200133"/>
                    </a:lnTo>
                    <a:lnTo>
                      <a:pt x="140292" y="199136"/>
                    </a:lnTo>
                    <a:lnTo>
                      <a:pt x="141844" y="197251"/>
                    </a:lnTo>
                    <a:lnTo>
                      <a:pt x="142841" y="195257"/>
                    </a:lnTo>
                    <a:lnTo>
                      <a:pt x="143617" y="192708"/>
                    </a:lnTo>
                    <a:lnTo>
                      <a:pt x="143727" y="190713"/>
                    </a:lnTo>
                    <a:lnTo>
                      <a:pt x="143617" y="190381"/>
                    </a:lnTo>
                    <a:lnTo>
                      <a:pt x="142952" y="188829"/>
                    </a:lnTo>
                    <a:lnTo>
                      <a:pt x="141622" y="186945"/>
                    </a:lnTo>
                    <a:lnTo>
                      <a:pt x="140847" y="186392"/>
                    </a:lnTo>
                    <a:lnTo>
                      <a:pt x="138962" y="186059"/>
                    </a:lnTo>
                    <a:lnTo>
                      <a:pt x="138076" y="185394"/>
                    </a:lnTo>
                    <a:lnTo>
                      <a:pt x="137854" y="184508"/>
                    </a:lnTo>
                    <a:lnTo>
                      <a:pt x="137632" y="182070"/>
                    </a:lnTo>
                    <a:lnTo>
                      <a:pt x="137300" y="180962"/>
                    </a:lnTo>
                    <a:lnTo>
                      <a:pt x="137079" y="180518"/>
                    </a:lnTo>
                    <a:lnTo>
                      <a:pt x="135860" y="178191"/>
                    </a:lnTo>
                    <a:lnTo>
                      <a:pt x="134973" y="177305"/>
                    </a:lnTo>
                    <a:lnTo>
                      <a:pt x="133643" y="176751"/>
                    </a:lnTo>
                    <a:lnTo>
                      <a:pt x="132868" y="174423"/>
                    </a:lnTo>
                    <a:lnTo>
                      <a:pt x="133200" y="170434"/>
                    </a:lnTo>
                    <a:lnTo>
                      <a:pt x="132757" y="168218"/>
                    </a:lnTo>
                    <a:lnTo>
                      <a:pt x="138297" y="166999"/>
                    </a:lnTo>
                    <a:lnTo>
                      <a:pt x="139960" y="166334"/>
                    </a:lnTo>
                    <a:lnTo>
                      <a:pt x="141511" y="165447"/>
                    </a:lnTo>
                    <a:lnTo>
                      <a:pt x="142508" y="164450"/>
                    </a:lnTo>
                    <a:lnTo>
                      <a:pt x="143062" y="162899"/>
                    </a:lnTo>
                    <a:lnTo>
                      <a:pt x="143062" y="162566"/>
                    </a:lnTo>
                    <a:lnTo>
                      <a:pt x="143062" y="161569"/>
                    </a:lnTo>
                    <a:lnTo>
                      <a:pt x="140625" y="154588"/>
                    </a:lnTo>
                    <a:lnTo>
                      <a:pt x="140071" y="151263"/>
                    </a:lnTo>
                    <a:lnTo>
                      <a:pt x="139184" y="140403"/>
                    </a:lnTo>
                    <a:lnTo>
                      <a:pt x="139516" y="138741"/>
                    </a:lnTo>
                    <a:lnTo>
                      <a:pt x="140403" y="136746"/>
                    </a:lnTo>
                    <a:lnTo>
                      <a:pt x="141511" y="135306"/>
                    </a:lnTo>
                    <a:lnTo>
                      <a:pt x="144171" y="132646"/>
                    </a:lnTo>
                    <a:lnTo>
                      <a:pt x="144947" y="131427"/>
                    </a:lnTo>
                    <a:lnTo>
                      <a:pt x="144836" y="130430"/>
                    </a:lnTo>
                    <a:lnTo>
                      <a:pt x="144614" y="128213"/>
                    </a:lnTo>
                    <a:lnTo>
                      <a:pt x="143727" y="124445"/>
                    </a:lnTo>
                    <a:lnTo>
                      <a:pt x="143727" y="123559"/>
                    </a:lnTo>
                    <a:lnTo>
                      <a:pt x="143838" y="121010"/>
                    </a:lnTo>
                    <a:lnTo>
                      <a:pt x="146719" y="119348"/>
                    </a:lnTo>
                    <a:lnTo>
                      <a:pt x="146830" y="118240"/>
                    </a:lnTo>
                    <a:lnTo>
                      <a:pt x="146276" y="116356"/>
                    </a:lnTo>
                    <a:lnTo>
                      <a:pt x="146276" y="115248"/>
                    </a:lnTo>
                    <a:lnTo>
                      <a:pt x="146719" y="113364"/>
                    </a:lnTo>
                    <a:lnTo>
                      <a:pt x="147495" y="112589"/>
                    </a:lnTo>
                    <a:lnTo>
                      <a:pt x="148271" y="111923"/>
                    </a:lnTo>
                    <a:lnTo>
                      <a:pt x="149158" y="110704"/>
                    </a:lnTo>
                    <a:lnTo>
                      <a:pt x="150377" y="107934"/>
                    </a:lnTo>
                    <a:lnTo>
                      <a:pt x="150377" y="106050"/>
                    </a:lnTo>
                    <a:lnTo>
                      <a:pt x="149823" y="104056"/>
                    </a:lnTo>
                    <a:lnTo>
                      <a:pt x="149268" y="101064"/>
                    </a:lnTo>
                    <a:lnTo>
                      <a:pt x="145722" y="91645"/>
                    </a:lnTo>
                    <a:lnTo>
                      <a:pt x="145057" y="88874"/>
                    </a:lnTo>
                    <a:lnTo>
                      <a:pt x="145057" y="83998"/>
                    </a:lnTo>
                    <a:lnTo>
                      <a:pt x="144725" y="81228"/>
                    </a:lnTo>
                    <a:lnTo>
                      <a:pt x="143506" y="77239"/>
                    </a:lnTo>
                    <a:lnTo>
                      <a:pt x="139184" y="67930"/>
                    </a:lnTo>
                    <a:lnTo>
                      <a:pt x="137079" y="64938"/>
                    </a:lnTo>
                    <a:lnTo>
                      <a:pt x="136192" y="63941"/>
                    </a:lnTo>
                    <a:lnTo>
                      <a:pt x="134308" y="61946"/>
                    </a:lnTo>
                    <a:lnTo>
                      <a:pt x="120234" y="51640"/>
                    </a:lnTo>
                    <a:lnTo>
                      <a:pt x="118462" y="51308"/>
                    </a:lnTo>
                    <a:lnTo>
                      <a:pt x="110815" y="51529"/>
                    </a:lnTo>
                    <a:lnTo>
                      <a:pt x="109375" y="51308"/>
                    </a:lnTo>
                    <a:lnTo>
                      <a:pt x="108488" y="50310"/>
                    </a:lnTo>
                    <a:lnTo>
                      <a:pt x="107491" y="47761"/>
                    </a:lnTo>
                    <a:lnTo>
                      <a:pt x="107380" y="46654"/>
                    </a:lnTo>
                    <a:lnTo>
                      <a:pt x="107491" y="44659"/>
                    </a:lnTo>
                    <a:lnTo>
                      <a:pt x="107269" y="43439"/>
                    </a:lnTo>
                    <a:lnTo>
                      <a:pt x="106604" y="42553"/>
                    </a:lnTo>
                    <a:lnTo>
                      <a:pt x="104832" y="41002"/>
                    </a:lnTo>
                    <a:lnTo>
                      <a:pt x="104277" y="40004"/>
                    </a:lnTo>
                    <a:lnTo>
                      <a:pt x="104499" y="39007"/>
                    </a:lnTo>
                    <a:lnTo>
                      <a:pt x="105607" y="37234"/>
                    </a:lnTo>
                    <a:lnTo>
                      <a:pt x="105718" y="36015"/>
                    </a:lnTo>
                    <a:lnTo>
                      <a:pt x="105053" y="34796"/>
                    </a:lnTo>
                    <a:lnTo>
                      <a:pt x="103612" y="33356"/>
                    </a:lnTo>
                    <a:lnTo>
                      <a:pt x="102947" y="32469"/>
                    </a:lnTo>
                    <a:lnTo>
                      <a:pt x="99734" y="24823"/>
                    </a:lnTo>
                    <a:lnTo>
                      <a:pt x="99734" y="24823"/>
                    </a:lnTo>
                    <a:lnTo>
                      <a:pt x="99734" y="24712"/>
                    </a:lnTo>
                    <a:lnTo>
                      <a:pt x="99734" y="24712"/>
                    </a:lnTo>
                    <a:lnTo>
                      <a:pt x="99734" y="24712"/>
                    </a:lnTo>
                    <a:lnTo>
                      <a:pt x="97850" y="22274"/>
                    </a:lnTo>
                    <a:lnTo>
                      <a:pt x="92198" y="19171"/>
                    </a:lnTo>
                    <a:lnTo>
                      <a:pt x="89871" y="16622"/>
                    </a:lnTo>
                    <a:lnTo>
                      <a:pt x="86879" y="14960"/>
                    </a:lnTo>
                    <a:lnTo>
                      <a:pt x="84441" y="16622"/>
                    </a:lnTo>
                    <a:lnTo>
                      <a:pt x="80341" y="22163"/>
                    </a:lnTo>
                    <a:lnTo>
                      <a:pt x="77460" y="22939"/>
                    </a:lnTo>
                    <a:lnTo>
                      <a:pt x="72030" y="22828"/>
                    </a:lnTo>
                    <a:lnTo>
                      <a:pt x="69149" y="24712"/>
                    </a:lnTo>
                    <a:lnTo>
                      <a:pt x="69149" y="24712"/>
                    </a:lnTo>
                    <a:lnTo>
                      <a:pt x="69149" y="24823"/>
                    </a:lnTo>
                    <a:lnTo>
                      <a:pt x="68152" y="25820"/>
                    </a:lnTo>
                    <a:lnTo>
                      <a:pt x="63830" y="28369"/>
                    </a:lnTo>
                    <a:lnTo>
                      <a:pt x="63054" y="28591"/>
                    </a:lnTo>
                    <a:lnTo>
                      <a:pt x="62056" y="28923"/>
                    </a:lnTo>
                    <a:lnTo>
                      <a:pt x="59951" y="28591"/>
                    </a:lnTo>
                    <a:lnTo>
                      <a:pt x="58067" y="27704"/>
                    </a:lnTo>
                    <a:lnTo>
                      <a:pt x="54300" y="24823"/>
                    </a:lnTo>
                    <a:lnTo>
                      <a:pt x="52305" y="20058"/>
                    </a:lnTo>
                    <a:lnTo>
                      <a:pt x="51972" y="18617"/>
                    </a:lnTo>
                    <a:lnTo>
                      <a:pt x="51862" y="17620"/>
                    </a:lnTo>
                    <a:lnTo>
                      <a:pt x="52083" y="15293"/>
                    </a:lnTo>
                    <a:lnTo>
                      <a:pt x="52305" y="14185"/>
                    </a:lnTo>
                    <a:lnTo>
                      <a:pt x="53191" y="12411"/>
                    </a:lnTo>
                    <a:lnTo>
                      <a:pt x="53634" y="11525"/>
                    </a:lnTo>
                    <a:lnTo>
                      <a:pt x="53856" y="11635"/>
                    </a:lnTo>
                    <a:lnTo>
                      <a:pt x="53745" y="10085"/>
                    </a:lnTo>
                    <a:lnTo>
                      <a:pt x="53634" y="8644"/>
                    </a:lnTo>
                    <a:lnTo>
                      <a:pt x="52748" y="4654"/>
                    </a:lnTo>
                    <a:lnTo>
                      <a:pt x="50975" y="1330"/>
                    </a:lnTo>
                    <a:lnTo>
                      <a:pt x="48426" y="0"/>
                    </a:lnTo>
                    <a:lnTo>
                      <a:pt x="45767" y="1219"/>
                    </a:lnTo>
                    <a:lnTo>
                      <a:pt x="43661" y="3103"/>
                    </a:lnTo>
                    <a:lnTo>
                      <a:pt x="42553" y="4211"/>
                    </a:lnTo>
                    <a:lnTo>
                      <a:pt x="39561" y="7646"/>
                    </a:lnTo>
                    <a:lnTo>
                      <a:pt x="37677" y="10749"/>
                    </a:lnTo>
                    <a:lnTo>
                      <a:pt x="37012" y="12855"/>
                    </a:lnTo>
                    <a:lnTo>
                      <a:pt x="36458" y="16844"/>
                    </a:lnTo>
                    <a:lnTo>
                      <a:pt x="35793" y="18728"/>
                    </a:lnTo>
                    <a:lnTo>
                      <a:pt x="34352" y="20390"/>
                    </a:lnTo>
                    <a:lnTo>
                      <a:pt x="32691" y="21276"/>
                    </a:lnTo>
                    <a:lnTo>
                      <a:pt x="31361" y="22496"/>
                    </a:lnTo>
                    <a:lnTo>
                      <a:pt x="30696" y="24712"/>
                    </a:lnTo>
                    <a:lnTo>
                      <a:pt x="30696" y="24823"/>
                    </a:lnTo>
                    <a:lnTo>
                      <a:pt x="29366" y="27593"/>
                    </a:lnTo>
                    <a:lnTo>
                      <a:pt x="27815" y="30142"/>
                    </a:lnTo>
                    <a:lnTo>
                      <a:pt x="25930" y="32358"/>
                    </a:lnTo>
                    <a:lnTo>
                      <a:pt x="23715" y="33799"/>
                    </a:lnTo>
                    <a:lnTo>
                      <a:pt x="22163" y="36348"/>
                    </a:lnTo>
                    <a:lnTo>
                      <a:pt x="16400" y="42996"/>
                    </a:lnTo>
                    <a:lnTo>
                      <a:pt x="15847" y="43883"/>
                    </a:lnTo>
                    <a:lnTo>
                      <a:pt x="14739" y="46432"/>
                    </a:lnTo>
                    <a:lnTo>
                      <a:pt x="14517" y="47540"/>
                    </a:lnTo>
                    <a:lnTo>
                      <a:pt x="14628" y="49645"/>
                    </a:lnTo>
                    <a:lnTo>
                      <a:pt x="14517" y="50421"/>
                    </a:lnTo>
                    <a:lnTo>
                      <a:pt x="3657" y="67265"/>
                    </a:lnTo>
                    <a:lnTo>
                      <a:pt x="222" y="70922"/>
                    </a:lnTo>
                    <a:lnTo>
                      <a:pt x="0" y="72584"/>
                    </a:lnTo>
                    <a:lnTo>
                      <a:pt x="1108" y="75022"/>
                    </a:lnTo>
                    <a:lnTo>
                      <a:pt x="1108" y="75022"/>
                    </a:lnTo>
                    <a:lnTo>
                      <a:pt x="2881" y="77017"/>
                    </a:lnTo>
                    <a:lnTo>
                      <a:pt x="9308" y="81782"/>
                    </a:lnTo>
                    <a:lnTo>
                      <a:pt x="11082" y="83887"/>
                    </a:lnTo>
                    <a:lnTo>
                      <a:pt x="11303" y="84219"/>
                    </a:lnTo>
                    <a:lnTo>
                      <a:pt x="11635" y="85660"/>
                    </a:lnTo>
                    <a:lnTo>
                      <a:pt x="9530" y="90204"/>
                    </a:lnTo>
                    <a:lnTo>
                      <a:pt x="8976" y="92863"/>
                    </a:lnTo>
                    <a:lnTo>
                      <a:pt x="8865" y="95856"/>
                    </a:lnTo>
                    <a:lnTo>
                      <a:pt x="9308" y="98737"/>
                    </a:lnTo>
                    <a:lnTo>
                      <a:pt x="10306" y="101064"/>
                    </a:lnTo>
                    <a:lnTo>
                      <a:pt x="10306" y="101064"/>
                    </a:lnTo>
                    <a:lnTo>
                      <a:pt x="11192" y="102061"/>
                    </a:lnTo>
                    <a:lnTo>
                      <a:pt x="10528" y="104610"/>
                    </a:lnTo>
                    <a:lnTo>
                      <a:pt x="9863" y="105164"/>
                    </a:lnTo>
                    <a:lnTo>
                      <a:pt x="8976" y="105386"/>
                    </a:lnTo>
                    <a:lnTo>
                      <a:pt x="8422" y="105939"/>
                    </a:lnTo>
                    <a:lnTo>
                      <a:pt x="9087" y="109375"/>
                    </a:lnTo>
                    <a:lnTo>
                      <a:pt x="8865" y="110483"/>
                    </a:lnTo>
                    <a:lnTo>
                      <a:pt x="8422" y="111258"/>
                    </a:lnTo>
                    <a:lnTo>
                      <a:pt x="8311" y="112034"/>
                    </a:lnTo>
                    <a:lnTo>
                      <a:pt x="8311" y="113032"/>
                    </a:lnTo>
                    <a:lnTo>
                      <a:pt x="8200" y="113697"/>
                    </a:lnTo>
                    <a:lnTo>
                      <a:pt x="8533" y="114251"/>
                    </a:lnTo>
                    <a:lnTo>
                      <a:pt x="9530" y="115248"/>
                    </a:lnTo>
                    <a:lnTo>
                      <a:pt x="10528" y="116910"/>
                    </a:lnTo>
                    <a:lnTo>
                      <a:pt x="10417" y="120900"/>
                    </a:lnTo>
                    <a:lnTo>
                      <a:pt x="10528" y="122451"/>
                    </a:lnTo>
                    <a:lnTo>
                      <a:pt x="18174" y="120013"/>
                    </a:lnTo>
                    <a:lnTo>
                      <a:pt x="20279" y="120900"/>
                    </a:lnTo>
                    <a:lnTo>
                      <a:pt x="21830" y="122008"/>
                    </a:lnTo>
                    <a:lnTo>
                      <a:pt x="35461" y="127549"/>
                    </a:lnTo>
                    <a:lnTo>
                      <a:pt x="36126" y="127549"/>
                    </a:lnTo>
                    <a:lnTo>
                      <a:pt x="37123" y="130430"/>
                    </a:lnTo>
                    <a:lnTo>
                      <a:pt x="37012" y="133643"/>
                    </a:lnTo>
                    <a:lnTo>
                      <a:pt x="35904" y="135638"/>
                    </a:lnTo>
                    <a:lnTo>
                      <a:pt x="33909" y="134862"/>
                    </a:lnTo>
                    <a:lnTo>
                      <a:pt x="33799" y="137632"/>
                    </a:lnTo>
                    <a:lnTo>
                      <a:pt x="34463" y="142619"/>
                    </a:lnTo>
                    <a:lnTo>
                      <a:pt x="34685" y="147384"/>
                    </a:lnTo>
                    <a:lnTo>
                      <a:pt x="32358" y="151484"/>
                    </a:lnTo>
                    <a:lnTo>
                      <a:pt x="35682" y="154477"/>
                    </a:lnTo>
                    <a:lnTo>
                      <a:pt x="36126" y="155695"/>
                    </a:lnTo>
                    <a:lnTo>
                      <a:pt x="37123" y="154698"/>
                    </a:lnTo>
                    <a:lnTo>
                      <a:pt x="37677" y="155806"/>
                    </a:lnTo>
                    <a:lnTo>
                      <a:pt x="38564" y="159796"/>
                    </a:lnTo>
                    <a:lnTo>
                      <a:pt x="37456" y="160350"/>
                    </a:lnTo>
                    <a:lnTo>
                      <a:pt x="36680" y="160239"/>
                    </a:lnTo>
                    <a:lnTo>
                      <a:pt x="36237" y="159353"/>
                    </a:lnTo>
                    <a:lnTo>
                      <a:pt x="36126" y="157690"/>
                    </a:lnTo>
                    <a:lnTo>
                      <a:pt x="35350" y="157690"/>
                    </a:lnTo>
                    <a:lnTo>
                      <a:pt x="33134" y="162899"/>
                    </a:lnTo>
                    <a:lnTo>
                      <a:pt x="32137" y="163231"/>
                    </a:lnTo>
                    <a:lnTo>
                      <a:pt x="28923" y="164228"/>
                    </a:lnTo>
                    <a:lnTo>
                      <a:pt x="19060" y="162899"/>
                    </a:lnTo>
                    <a:lnTo>
                      <a:pt x="20390" y="164450"/>
                    </a:lnTo>
                    <a:lnTo>
                      <a:pt x="22163" y="167553"/>
                    </a:lnTo>
                    <a:lnTo>
                      <a:pt x="23826" y="169104"/>
                    </a:lnTo>
                    <a:lnTo>
                      <a:pt x="25376" y="169880"/>
                    </a:lnTo>
                    <a:lnTo>
                      <a:pt x="26596" y="170212"/>
                    </a:lnTo>
                    <a:lnTo>
                      <a:pt x="27371" y="171210"/>
                    </a:lnTo>
                    <a:lnTo>
                      <a:pt x="27704" y="173758"/>
                    </a:lnTo>
                    <a:lnTo>
                      <a:pt x="26817" y="177748"/>
                    </a:lnTo>
                    <a:lnTo>
                      <a:pt x="24601" y="180851"/>
                    </a:lnTo>
                    <a:lnTo>
                      <a:pt x="21830" y="183178"/>
                    </a:lnTo>
                    <a:lnTo>
                      <a:pt x="19060" y="184619"/>
                    </a:lnTo>
                    <a:lnTo>
                      <a:pt x="19615" y="188497"/>
                    </a:lnTo>
                    <a:lnTo>
                      <a:pt x="17730" y="190603"/>
                    </a:lnTo>
                    <a:lnTo>
                      <a:pt x="15182" y="190713"/>
                    </a:lnTo>
                    <a:lnTo>
                      <a:pt x="13741" y="188719"/>
                    </a:lnTo>
                    <a:lnTo>
                      <a:pt x="13963" y="190492"/>
                    </a:lnTo>
                    <a:lnTo>
                      <a:pt x="15625" y="192043"/>
                    </a:lnTo>
                    <a:lnTo>
                      <a:pt x="16068" y="193373"/>
                    </a:lnTo>
                    <a:lnTo>
                      <a:pt x="16068" y="199579"/>
                    </a:lnTo>
                    <a:lnTo>
                      <a:pt x="16622" y="202460"/>
                    </a:lnTo>
                    <a:lnTo>
                      <a:pt x="18063" y="203790"/>
                    </a:lnTo>
                    <a:lnTo>
                      <a:pt x="20168" y="204122"/>
                    </a:lnTo>
                    <a:lnTo>
                      <a:pt x="22606" y="204122"/>
                    </a:lnTo>
                    <a:lnTo>
                      <a:pt x="24380" y="204898"/>
                    </a:lnTo>
                    <a:lnTo>
                      <a:pt x="26152" y="206671"/>
                    </a:lnTo>
                    <a:lnTo>
                      <a:pt x="27261" y="209330"/>
                    </a:lnTo>
                    <a:lnTo>
                      <a:pt x="27704" y="212433"/>
                    </a:lnTo>
                    <a:lnTo>
                      <a:pt x="26817" y="215314"/>
                    </a:lnTo>
                    <a:lnTo>
                      <a:pt x="22274" y="222739"/>
                    </a:lnTo>
                    <a:lnTo>
                      <a:pt x="22052" y="224401"/>
                    </a:lnTo>
                    <a:lnTo>
                      <a:pt x="22052" y="226507"/>
                    </a:lnTo>
                    <a:lnTo>
                      <a:pt x="21720" y="228169"/>
                    </a:lnTo>
                    <a:lnTo>
                      <a:pt x="19171" y="229277"/>
                    </a:lnTo>
                    <a:lnTo>
                      <a:pt x="19171" y="230275"/>
                    </a:lnTo>
                    <a:lnTo>
                      <a:pt x="19615" y="231383"/>
                    </a:lnTo>
                    <a:lnTo>
                      <a:pt x="20279" y="232490"/>
                    </a:lnTo>
                    <a:lnTo>
                      <a:pt x="20833" y="234818"/>
                    </a:lnTo>
                    <a:lnTo>
                      <a:pt x="19615" y="246232"/>
                    </a:lnTo>
                    <a:lnTo>
                      <a:pt x="19171" y="246897"/>
                    </a:lnTo>
                    <a:lnTo>
                      <a:pt x="19060" y="247783"/>
                    </a:lnTo>
                    <a:lnTo>
                      <a:pt x="19836" y="249445"/>
                    </a:lnTo>
                    <a:lnTo>
                      <a:pt x="20501" y="249999"/>
                    </a:lnTo>
                    <a:lnTo>
                      <a:pt x="22385" y="250664"/>
                    </a:lnTo>
                    <a:lnTo>
                      <a:pt x="22939" y="251440"/>
                    </a:lnTo>
                    <a:lnTo>
                      <a:pt x="23160" y="254543"/>
                    </a:lnTo>
                    <a:lnTo>
                      <a:pt x="22385" y="257314"/>
                    </a:lnTo>
                    <a:lnTo>
                      <a:pt x="21055" y="259419"/>
                    </a:lnTo>
                    <a:lnTo>
                      <a:pt x="19836" y="260638"/>
                    </a:lnTo>
                    <a:lnTo>
                      <a:pt x="20501" y="261524"/>
                    </a:lnTo>
                    <a:lnTo>
                      <a:pt x="20611" y="262190"/>
                    </a:lnTo>
                    <a:lnTo>
                      <a:pt x="23493" y="257757"/>
                    </a:lnTo>
                    <a:lnTo>
                      <a:pt x="24933" y="254321"/>
                    </a:lnTo>
                    <a:lnTo>
                      <a:pt x="25266" y="250442"/>
                    </a:lnTo>
                    <a:lnTo>
                      <a:pt x="25930" y="253324"/>
                    </a:lnTo>
                    <a:lnTo>
                      <a:pt x="27482" y="256094"/>
                    </a:lnTo>
                    <a:lnTo>
                      <a:pt x="28591" y="258975"/>
                    </a:lnTo>
                    <a:lnTo>
                      <a:pt x="28480" y="262743"/>
                    </a:lnTo>
                    <a:lnTo>
                      <a:pt x="26485" y="264960"/>
                    </a:lnTo>
                    <a:lnTo>
                      <a:pt x="20611" y="267951"/>
                    </a:lnTo>
                    <a:lnTo>
                      <a:pt x="19060" y="269946"/>
                    </a:lnTo>
                    <a:lnTo>
                      <a:pt x="18839" y="268727"/>
                    </a:lnTo>
                    <a:lnTo>
                      <a:pt x="18728" y="268284"/>
                    </a:lnTo>
                    <a:lnTo>
                      <a:pt x="18728" y="267841"/>
                    </a:lnTo>
                    <a:lnTo>
                      <a:pt x="18395" y="269946"/>
                    </a:lnTo>
                    <a:lnTo>
                      <a:pt x="17509" y="269946"/>
                    </a:lnTo>
                    <a:lnTo>
                      <a:pt x="17509" y="266733"/>
                    </a:lnTo>
                    <a:lnTo>
                      <a:pt x="18506" y="263740"/>
                    </a:lnTo>
                    <a:lnTo>
                      <a:pt x="17509" y="260305"/>
                    </a:lnTo>
                    <a:lnTo>
                      <a:pt x="19060" y="258532"/>
                    </a:lnTo>
                    <a:lnTo>
                      <a:pt x="17287" y="259862"/>
                    </a:lnTo>
                    <a:lnTo>
                      <a:pt x="15071" y="263076"/>
                    </a:lnTo>
                    <a:lnTo>
                      <a:pt x="13298" y="263740"/>
                    </a:lnTo>
                    <a:lnTo>
                      <a:pt x="12300" y="264516"/>
                    </a:lnTo>
                    <a:lnTo>
                      <a:pt x="13409" y="266511"/>
                    </a:lnTo>
                    <a:lnTo>
                      <a:pt x="15182" y="268727"/>
                    </a:lnTo>
                    <a:lnTo>
                      <a:pt x="16068" y="270390"/>
                    </a:lnTo>
                    <a:lnTo>
                      <a:pt x="15736" y="270722"/>
                    </a:lnTo>
                    <a:lnTo>
                      <a:pt x="14960" y="271609"/>
                    </a:lnTo>
                    <a:lnTo>
                      <a:pt x="14184" y="272827"/>
                    </a:lnTo>
                    <a:lnTo>
                      <a:pt x="13741" y="274046"/>
                    </a:lnTo>
                    <a:lnTo>
                      <a:pt x="14074" y="274933"/>
                    </a:lnTo>
                    <a:lnTo>
                      <a:pt x="14960" y="276374"/>
                    </a:lnTo>
                    <a:lnTo>
                      <a:pt x="15182" y="277592"/>
                    </a:lnTo>
                    <a:lnTo>
                      <a:pt x="14074" y="278146"/>
                    </a:lnTo>
                    <a:lnTo>
                      <a:pt x="11968" y="278812"/>
                    </a:lnTo>
                    <a:lnTo>
                      <a:pt x="10971" y="280363"/>
                    </a:lnTo>
                    <a:lnTo>
                      <a:pt x="10528" y="282801"/>
                    </a:lnTo>
                    <a:lnTo>
                      <a:pt x="10417" y="291666"/>
                    </a:lnTo>
                    <a:lnTo>
                      <a:pt x="9974" y="294104"/>
                    </a:lnTo>
                    <a:lnTo>
                      <a:pt x="8976" y="296431"/>
                    </a:lnTo>
                    <a:lnTo>
                      <a:pt x="7535" y="297983"/>
                    </a:lnTo>
                    <a:lnTo>
                      <a:pt x="5763" y="299312"/>
                    </a:lnTo>
                    <a:lnTo>
                      <a:pt x="4211" y="300864"/>
                    </a:lnTo>
                    <a:lnTo>
                      <a:pt x="3657" y="302637"/>
                    </a:lnTo>
                    <a:lnTo>
                      <a:pt x="4211" y="303856"/>
                    </a:lnTo>
                    <a:lnTo>
                      <a:pt x="12078" y="315492"/>
                    </a:lnTo>
                    <a:lnTo>
                      <a:pt x="12965" y="317818"/>
                    </a:lnTo>
                    <a:lnTo>
                      <a:pt x="13519" y="313718"/>
                    </a:lnTo>
                    <a:lnTo>
                      <a:pt x="16179" y="312942"/>
                    </a:lnTo>
                    <a:lnTo>
                      <a:pt x="19282" y="314494"/>
                    </a:lnTo>
                    <a:lnTo>
                      <a:pt x="20611" y="317375"/>
                    </a:lnTo>
                    <a:lnTo>
                      <a:pt x="20390" y="320922"/>
                    </a:lnTo>
                    <a:lnTo>
                      <a:pt x="19725" y="323692"/>
                    </a:lnTo>
                    <a:lnTo>
                      <a:pt x="18285" y="324468"/>
                    </a:lnTo>
                    <a:lnTo>
                      <a:pt x="16068" y="321919"/>
                    </a:lnTo>
                    <a:lnTo>
                      <a:pt x="15182" y="321919"/>
                    </a:lnTo>
                    <a:lnTo>
                      <a:pt x="14295" y="322251"/>
                    </a:lnTo>
                    <a:lnTo>
                      <a:pt x="13963" y="320922"/>
                    </a:lnTo>
                    <a:lnTo>
                      <a:pt x="13741" y="319813"/>
                    </a:lnTo>
                    <a:lnTo>
                      <a:pt x="12965" y="318927"/>
                    </a:lnTo>
                    <a:lnTo>
                      <a:pt x="13519" y="322140"/>
                    </a:lnTo>
                    <a:lnTo>
                      <a:pt x="16622" y="326573"/>
                    </a:lnTo>
                    <a:lnTo>
                      <a:pt x="20501" y="330452"/>
                    </a:lnTo>
                    <a:lnTo>
                      <a:pt x="23382" y="332224"/>
                    </a:lnTo>
                    <a:lnTo>
                      <a:pt x="23715" y="334441"/>
                    </a:lnTo>
                    <a:lnTo>
                      <a:pt x="22939" y="347850"/>
                    </a:lnTo>
                    <a:lnTo>
                      <a:pt x="21941" y="348847"/>
                    </a:lnTo>
                    <a:lnTo>
                      <a:pt x="19504" y="349955"/>
                    </a:lnTo>
                    <a:lnTo>
                      <a:pt x="17176" y="350509"/>
                    </a:lnTo>
                    <a:lnTo>
                      <a:pt x="16068" y="349955"/>
                    </a:lnTo>
                    <a:lnTo>
                      <a:pt x="15847" y="347850"/>
                    </a:lnTo>
                    <a:lnTo>
                      <a:pt x="15182" y="345744"/>
                    </a:lnTo>
                    <a:lnTo>
                      <a:pt x="13741" y="342198"/>
                    </a:lnTo>
                    <a:lnTo>
                      <a:pt x="12633" y="340535"/>
                    </a:lnTo>
                    <a:lnTo>
                      <a:pt x="8533" y="335660"/>
                    </a:lnTo>
                    <a:lnTo>
                      <a:pt x="6760" y="334441"/>
                    </a:lnTo>
                    <a:lnTo>
                      <a:pt x="4987" y="334552"/>
                    </a:lnTo>
                    <a:lnTo>
                      <a:pt x="1884" y="336103"/>
                    </a:lnTo>
                    <a:lnTo>
                      <a:pt x="1884" y="337211"/>
                    </a:lnTo>
                    <a:lnTo>
                      <a:pt x="2549" y="337433"/>
                    </a:lnTo>
                    <a:lnTo>
                      <a:pt x="2549" y="337544"/>
                    </a:lnTo>
                    <a:lnTo>
                      <a:pt x="2770" y="338209"/>
                    </a:lnTo>
                    <a:lnTo>
                      <a:pt x="4211" y="340092"/>
                    </a:lnTo>
                    <a:lnTo>
                      <a:pt x="8089" y="343971"/>
                    </a:lnTo>
                    <a:lnTo>
                      <a:pt x="8976" y="345855"/>
                    </a:lnTo>
                    <a:lnTo>
                      <a:pt x="10528" y="352393"/>
                    </a:lnTo>
                    <a:lnTo>
                      <a:pt x="11082" y="353612"/>
                    </a:lnTo>
                    <a:lnTo>
                      <a:pt x="12300" y="355717"/>
                    </a:lnTo>
                    <a:lnTo>
                      <a:pt x="23050" y="367796"/>
                    </a:lnTo>
                    <a:lnTo>
                      <a:pt x="26817" y="370567"/>
                    </a:lnTo>
                    <a:lnTo>
                      <a:pt x="33245" y="372783"/>
                    </a:lnTo>
                    <a:lnTo>
                      <a:pt x="36902" y="375996"/>
                    </a:lnTo>
                    <a:lnTo>
                      <a:pt x="43107" y="379764"/>
                    </a:lnTo>
                    <a:lnTo>
                      <a:pt x="50643" y="382202"/>
                    </a:lnTo>
                    <a:lnTo>
                      <a:pt x="51751" y="383311"/>
                    </a:lnTo>
                    <a:lnTo>
                      <a:pt x="52194" y="383089"/>
                    </a:lnTo>
                    <a:lnTo>
                      <a:pt x="53080" y="384529"/>
                    </a:lnTo>
                    <a:lnTo>
                      <a:pt x="53856" y="386302"/>
                    </a:lnTo>
                    <a:lnTo>
                      <a:pt x="54078" y="386857"/>
                    </a:lnTo>
                    <a:lnTo>
                      <a:pt x="54854" y="387522"/>
                    </a:lnTo>
                    <a:lnTo>
                      <a:pt x="55519" y="387965"/>
                    </a:lnTo>
                    <a:lnTo>
                      <a:pt x="56073" y="388630"/>
                    </a:lnTo>
                    <a:lnTo>
                      <a:pt x="56405" y="389959"/>
                    </a:lnTo>
                    <a:lnTo>
                      <a:pt x="56626" y="389294"/>
                    </a:lnTo>
                    <a:lnTo>
                      <a:pt x="56737" y="388851"/>
                    </a:lnTo>
                    <a:lnTo>
                      <a:pt x="57180" y="387854"/>
                    </a:lnTo>
                    <a:lnTo>
                      <a:pt x="60284" y="389959"/>
                    </a:lnTo>
                    <a:lnTo>
                      <a:pt x="59397" y="390846"/>
                    </a:lnTo>
                    <a:lnTo>
                      <a:pt x="60616" y="391511"/>
                    </a:lnTo>
                    <a:lnTo>
                      <a:pt x="62389" y="391843"/>
                    </a:lnTo>
                    <a:lnTo>
                      <a:pt x="66046" y="391954"/>
                    </a:lnTo>
                    <a:lnTo>
                      <a:pt x="66932" y="392619"/>
                    </a:lnTo>
                    <a:lnTo>
                      <a:pt x="67819" y="394170"/>
                    </a:lnTo>
                    <a:lnTo>
                      <a:pt x="68484" y="396054"/>
                    </a:lnTo>
                    <a:lnTo>
                      <a:pt x="73803" y="406250"/>
                    </a:lnTo>
                    <a:lnTo>
                      <a:pt x="75797" y="408133"/>
                    </a:lnTo>
                    <a:lnTo>
                      <a:pt x="74689" y="409020"/>
                    </a:lnTo>
                    <a:lnTo>
                      <a:pt x="73582" y="410128"/>
                    </a:lnTo>
                    <a:lnTo>
                      <a:pt x="71808" y="412233"/>
                    </a:lnTo>
                    <a:lnTo>
                      <a:pt x="71808" y="413120"/>
                    </a:lnTo>
                    <a:lnTo>
                      <a:pt x="72695" y="413674"/>
                    </a:lnTo>
                    <a:lnTo>
                      <a:pt x="74689" y="413785"/>
                    </a:lnTo>
                    <a:lnTo>
                      <a:pt x="75797" y="414228"/>
                    </a:lnTo>
                    <a:lnTo>
                      <a:pt x="77349" y="415115"/>
                    </a:lnTo>
                    <a:lnTo>
                      <a:pt x="77793" y="415558"/>
                    </a:lnTo>
                    <a:lnTo>
                      <a:pt x="77903" y="416222"/>
                    </a:lnTo>
                    <a:lnTo>
                      <a:pt x="77903" y="416887"/>
                    </a:lnTo>
                    <a:lnTo>
                      <a:pt x="78125" y="417220"/>
                    </a:lnTo>
                    <a:lnTo>
                      <a:pt x="80673" y="418106"/>
                    </a:lnTo>
                    <a:lnTo>
                      <a:pt x="82336" y="418217"/>
                    </a:lnTo>
                    <a:lnTo>
                      <a:pt x="83555" y="419104"/>
                    </a:lnTo>
                    <a:lnTo>
                      <a:pt x="84330" y="422096"/>
                    </a:lnTo>
                    <a:lnTo>
                      <a:pt x="84108" y="423869"/>
                    </a:lnTo>
                    <a:lnTo>
                      <a:pt x="82004" y="431293"/>
                    </a:lnTo>
                    <a:lnTo>
                      <a:pt x="80230" y="435061"/>
                    </a:lnTo>
                    <a:lnTo>
                      <a:pt x="80784" y="435504"/>
                    </a:lnTo>
                    <a:lnTo>
                      <a:pt x="82779" y="436391"/>
                    </a:lnTo>
                    <a:lnTo>
                      <a:pt x="81006" y="440824"/>
                    </a:lnTo>
                    <a:lnTo>
                      <a:pt x="80563" y="443261"/>
                    </a:lnTo>
                    <a:lnTo>
                      <a:pt x="81228" y="445367"/>
                    </a:lnTo>
                    <a:lnTo>
                      <a:pt x="82004" y="445367"/>
                    </a:lnTo>
                    <a:lnTo>
                      <a:pt x="82114" y="444480"/>
                    </a:lnTo>
                    <a:lnTo>
                      <a:pt x="82447" y="444369"/>
                    </a:lnTo>
                    <a:lnTo>
                      <a:pt x="82447" y="444369"/>
                    </a:lnTo>
                    <a:lnTo>
                      <a:pt x="84330" y="443261"/>
                    </a:lnTo>
                    <a:lnTo>
                      <a:pt x="88098" y="444480"/>
                    </a:lnTo>
                    <a:lnTo>
                      <a:pt x="92641" y="445921"/>
                    </a:lnTo>
                    <a:lnTo>
                      <a:pt x="97739" y="448691"/>
                    </a:lnTo>
                    <a:lnTo>
                      <a:pt x="101064" y="451573"/>
                    </a:lnTo>
                    <a:lnTo>
                      <a:pt x="103280" y="452681"/>
                    </a:lnTo>
                    <a:lnTo>
                      <a:pt x="105164" y="452237"/>
                    </a:lnTo>
                    <a:lnTo>
                      <a:pt x="105496" y="451462"/>
                    </a:lnTo>
                    <a:lnTo>
                      <a:pt x="105496" y="450354"/>
                    </a:lnTo>
                    <a:lnTo>
                      <a:pt x="105607" y="449245"/>
                    </a:lnTo>
                    <a:lnTo>
                      <a:pt x="106493" y="448248"/>
                    </a:lnTo>
                    <a:lnTo>
                      <a:pt x="107380" y="447916"/>
                    </a:lnTo>
                    <a:lnTo>
                      <a:pt x="108377" y="447916"/>
                    </a:lnTo>
                    <a:lnTo>
                      <a:pt x="109375" y="448248"/>
                    </a:lnTo>
                    <a:lnTo>
                      <a:pt x="110372" y="448913"/>
                    </a:lnTo>
                    <a:lnTo>
                      <a:pt x="110704" y="445700"/>
                    </a:lnTo>
                    <a:lnTo>
                      <a:pt x="112367" y="444037"/>
                    </a:lnTo>
                    <a:lnTo>
                      <a:pt x="114472" y="442818"/>
                    </a:lnTo>
                    <a:lnTo>
                      <a:pt x="116023" y="440934"/>
                    </a:lnTo>
                    <a:lnTo>
                      <a:pt x="116356" y="439272"/>
                    </a:lnTo>
                    <a:lnTo>
                      <a:pt x="116023" y="438496"/>
                    </a:lnTo>
                    <a:lnTo>
                      <a:pt x="115469" y="437832"/>
                    </a:lnTo>
                    <a:lnTo>
                      <a:pt x="115026" y="436613"/>
                    </a:lnTo>
                    <a:lnTo>
                      <a:pt x="114805" y="436169"/>
                    </a:lnTo>
                    <a:lnTo>
                      <a:pt x="114029" y="435061"/>
                    </a:lnTo>
                    <a:lnTo>
                      <a:pt x="113697" y="434618"/>
                    </a:lnTo>
                    <a:lnTo>
                      <a:pt x="113808" y="434175"/>
                    </a:lnTo>
                    <a:lnTo>
                      <a:pt x="114583" y="432402"/>
                    </a:lnTo>
                    <a:lnTo>
                      <a:pt x="114694" y="431626"/>
                    </a:lnTo>
                    <a:lnTo>
                      <a:pt x="114362" y="430517"/>
                    </a:lnTo>
                    <a:lnTo>
                      <a:pt x="113697" y="429853"/>
                    </a:lnTo>
                    <a:lnTo>
                      <a:pt x="113364" y="429299"/>
                    </a:lnTo>
                    <a:lnTo>
                      <a:pt x="114251" y="428191"/>
                    </a:lnTo>
                    <a:lnTo>
                      <a:pt x="115137" y="427747"/>
                    </a:lnTo>
                    <a:lnTo>
                      <a:pt x="116245" y="427969"/>
                    </a:lnTo>
                    <a:lnTo>
                      <a:pt x="116467" y="427969"/>
                    </a:lnTo>
                    <a:lnTo>
                      <a:pt x="120678" y="429631"/>
                    </a:lnTo>
                    <a:lnTo>
                      <a:pt x="122673" y="430850"/>
                    </a:lnTo>
                    <a:lnTo>
                      <a:pt x="124556" y="431072"/>
                    </a:lnTo>
                    <a:lnTo>
                      <a:pt x="126551" y="429077"/>
                    </a:lnTo>
                    <a:lnTo>
                      <a:pt x="127438" y="426085"/>
                    </a:lnTo>
                    <a:lnTo>
                      <a:pt x="126995" y="423537"/>
                    </a:lnTo>
                    <a:lnTo>
                      <a:pt x="121786" y="414893"/>
                    </a:lnTo>
                    <a:lnTo>
                      <a:pt x="119127" y="412233"/>
                    </a:lnTo>
                    <a:lnTo>
                      <a:pt x="118462" y="411347"/>
                    </a:lnTo>
                    <a:lnTo>
                      <a:pt x="116799" y="402371"/>
                    </a:lnTo>
                    <a:lnTo>
                      <a:pt x="116245" y="401263"/>
                    </a:lnTo>
                    <a:lnTo>
                      <a:pt x="117575" y="400819"/>
                    </a:lnTo>
                    <a:lnTo>
                      <a:pt x="123227" y="400598"/>
                    </a:lnTo>
                    <a:lnTo>
                      <a:pt x="125110" y="400265"/>
                    </a:lnTo>
                    <a:lnTo>
                      <a:pt x="125664" y="397606"/>
                    </a:lnTo>
                    <a:lnTo>
                      <a:pt x="126551" y="394946"/>
                    </a:lnTo>
                    <a:lnTo>
                      <a:pt x="127881" y="392619"/>
                    </a:lnTo>
                    <a:lnTo>
                      <a:pt x="129321" y="390846"/>
                    </a:lnTo>
                    <a:lnTo>
                      <a:pt x="131538" y="389959"/>
                    </a:lnTo>
                    <a:lnTo>
                      <a:pt x="135306" y="390402"/>
                    </a:lnTo>
                    <a:lnTo>
                      <a:pt x="137079" y="389294"/>
                    </a:lnTo>
                    <a:lnTo>
                      <a:pt x="139073" y="388740"/>
                    </a:lnTo>
                    <a:lnTo>
                      <a:pt x="145168" y="389627"/>
                    </a:lnTo>
                    <a:lnTo>
                      <a:pt x="147938" y="389405"/>
                    </a:lnTo>
                    <a:lnTo>
                      <a:pt x="152260" y="387411"/>
                    </a:lnTo>
                    <a:lnTo>
                      <a:pt x="155031" y="386081"/>
                    </a:lnTo>
                    <a:lnTo>
                      <a:pt x="155917" y="385416"/>
                    </a:lnTo>
                    <a:lnTo>
                      <a:pt x="156360" y="384419"/>
                    </a:lnTo>
                    <a:lnTo>
                      <a:pt x="158023" y="379654"/>
                    </a:lnTo>
                    <a:lnTo>
                      <a:pt x="158244" y="378989"/>
                    </a:lnTo>
                    <a:lnTo>
                      <a:pt x="157690" y="376218"/>
                    </a:lnTo>
                    <a:lnTo>
                      <a:pt x="157579" y="375443"/>
                    </a:lnTo>
                    <a:lnTo>
                      <a:pt x="157247" y="373780"/>
                    </a:lnTo>
                    <a:lnTo>
                      <a:pt x="157358" y="372894"/>
                    </a:lnTo>
                    <a:lnTo>
                      <a:pt x="157801" y="372118"/>
                    </a:lnTo>
                    <a:lnTo>
                      <a:pt x="159574" y="371564"/>
                    </a:lnTo>
                    <a:lnTo>
                      <a:pt x="160128" y="371121"/>
                    </a:lnTo>
                    <a:lnTo>
                      <a:pt x="161458" y="367574"/>
                    </a:lnTo>
                    <a:lnTo>
                      <a:pt x="161458" y="364583"/>
                    </a:lnTo>
                    <a:lnTo>
                      <a:pt x="161236" y="361591"/>
                    </a:lnTo>
                    <a:lnTo>
                      <a:pt x="161679" y="358155"/>
                    </a:lnTo>
                    <a:lnTo>
                      <a:pt x="162566" y="356715"/>
                    </a:lnTo>
                    <a:lnTo>
                      <a:pt x="163785" y="355939"/>
                    </a:lnTo>
                    <a:lnTo>
                      <a:pt x="165115" y="355274"/>
                    </a:lnTo>
                    <a:lnTo>
                      <a:pt x="166001" y="354498"/>
                    </a:lnTo>
                    <a:lnTo>
                      <a:pt x="166334" y="353612"/>
                    </a:lnTo>
                    <a:lnTo>
                      <a:pt x="167996" y="349290"/>
                    </a:lnTo>
                    <a:lnTo>
                      <a:pt x="169326" y="346963"/>
                    </a:lnTo>
                    <a:lnTo>
                      <a:pt x="169769" y="345744"/>
                    </a:lnTo>
                    <a:lnTo>
                      <a:pt x="170212" y="343860"/>
                    </a:lnTo>
                    <a:lnTo>
                      <a:pt x="170101" y="342309"/>
                    </a:lnTo>
                    <a:lnTo>
                      <a:pt x="169658" y="338320"/>
                    </a:lnTo>
                    <a:lnTo>
                      <a:pt x="169769" y="336879"/>
                    </a:lnTo>
                    <a:lnTo>
                      <a:pt x="170877" y="335881"/>
                    </a:lnTo>
                    <a:lnTo>
                      <a:pt x="173204" y="335327"/>
                    </a:lnTo>
                    <a:lnTo>
                      <a:pt x="174201" y="334773"/>
                    </a:lnTo>
                    <a:lnTo>
                      <a:pt x="175088" y="333222"/>
                    </a:lnTo>
                    <a:lnTo>
                      <a:pt x="175531" y="331781"/>
                    </a:lnTo>
                    <a:lnTo>
                      <a:pt x="176197" y="330562"/>
                    </a:lnTo>
                    <a:lnTo>
                      <a:pt x="177637" y="329565"/>
                    </a:lnTo>
                    <a:lnTo>
                      <a:pt x="180740" y="329454"/>
                    </a:lnTo>
                    <a:lnTo>
                      <a:pt x="183288" y="330784"/>
                    </a:lnTo>
                    <a:lnTo>
                      <a:pt x="185838" y="331338"/>
                    </a:lnTo>
                    <a:lnTo>
                      <a:pt x="188608" y="329454"/>
                    </a:lnTo>
                    <a:lnTo>
                      <a:pt x="189716" y="327903"/>
                    </a:lnTo>
                    <a:lnTo>
                      <a:pt x="190159" y="327127"/>
                    </a:lnTo>
                    <a:lnTo>
                      <a:pt x="190492" y="326240"/>
                    </a:lnTo>
                    <a:lnTo>
                      <a:pt x="190381" y="324468"/>
                    </a:lnTo>
                    <a:lnTo>
                      <a:pt x="191046" y="323138"/>
                    </a:lnTo>
                    <a:lnTo>
                      <a:pt x="192264" y="322251"/>
                    </a:lnTo>
                    <a:lnTo>
                      <a:pt x="193705" y="321919"/>
                    </a:lnTo>
                    <a:lnTo>
                      <a:pt x="194481" y="320368"/>
                    </a:lnTo>
                    <a:lnTo>
                      <a:pt x="195478" y="319481"/>
                    </a:lnTo>
                    <a:lnTo>
                      <a:pt x="196586" y="318927"/>
                    </a:lnTo>
                    <a:lnTo>
                      <a:pt x="197362" y="318040"/>
                    </a:lnTo>
                    <a:lnTo>
                      <a:pt x="197916" y="316600"/>
                    </a:lnTo>
                    <a:lnTo>
                      <a:pt x="198138" y="315381"/>
                    </a:lnTo>
                    <a:lnTo>
                      <a:pt x="198138" y="314161"/>
                    </a:lnTo>
                    <a:lnTo>
                      <a:pt x="198360" y="312499"/>
                    </a:lnTo>
                    <a:lnTo>
                      <a:pt x="199579" y="307291"/>
                    </a:lnTo>
                    <a:lnTo>
                      <a:pt x="200022" y="304631"/>
                    </a:lnTo>
                    <a:lnTo>
                      <a:pt x="199800" y="301640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CE0AB0E-F930-FEE3-28E9-6E882CACACC1}"/>
                  </a:ext>
                </a:extLst>
              </p:cNvPr>
              <p:cNvSpPr/>
              <p:nvPr/>
            </p:nvSpPr>
            <p:spPr>
              <a:xfrm>
                <a:off x="4225922" y="517270"/>
                <a:ext cx="1250218" cy="851172"/>
              </a:xfrm>
              <a:custGeom>
                <a:avLst/>
                <a:gdLst>
                  <a:gd name="connsiteX0" fmla="*/ 484706 w 1250218"/>
                  <a:gd name="connsiteY0" fmla="*/ 836988 h 851172"/>
                  <a:gd name="connsiteX1" fmla="*/ 485260 w 1250218"/>
                  <a:gd name="connsiteY1" fmla="*/ 835769 h 851172"/>
                  <a:gd name="connsiteX2" fmla="*/ 485039 w 1250218"/>
                  <a:gd name="connsiteY2" fmla="*/ 835326 h 851172"/>
                  <a:gd name="connsiteX3" fmla="*/ 482379 w 1250218"/>
                  <a:gd name="connsiteY3" fmla="*/ 835548 h 851172"/>
                  <a:gd name="connsiteX4" fmla="*/ 480163 w 1250218"/>
                  <a:gd name="connsiteY4" fmla="*/ 836767 h 851172"/>
                  <a:gd name="connsiteX5" fmla="*/ 479831 w 1250218"/>
                  <a:gd name="connsiteY5" fmla="*/ 839648 h 851172"/>
                  <a:gd name="connsiteX6" fmla="*/ 480717 w 1250218"/>
                  <a:gd name="connsiteY6" fmla="*/ 842640 h 851172"/>
                  <a:gd name="connsiteX7" fmla="*/ 481493 w 1250218"/>
                  <a:gd name="connsiteY7" fmla="*/ 844635 h 851172"/>
                  <a:gd name="connsiteX8" fmla="*/ 482047 w 1250218"/>
                  <a:gd name="connsiteY8" fmla="*/ 846851 h 851172"/>
                  <a:gd name="connsiteX9" fmla="*/ 482823 w 1250218"/>
                  <a:gd name="connsiteY9" fmla="*/ 847848 h 851172"/>
                  <a:gd name="connsiteX10" fmla="*/ 483931 w 1250218"/>
                  <a:gd name="connsiteY10" fmla="*/ 846186 h 851172"/>
                  <a:gd name="connsiteX11" fmla="*/ 485039 w 1250218"/>
                  <a:gd name="connsiteY11" fmla="*/ 843748 h 851172"/>
                  <a:gd name="connsiteX12" fmla="*/ 485925 w 1250218"/>
                  <a:gd name="connsiteY12" fmla="*/ 840978 h 851172"/>
                  <a:gd name="connsiteX13" fmla="*/ 485260 w 1250218"/>
                  <a:gd name="connsiteY13" fmla="*/ 838097 h 851172"/>
                  <a:gd name="connsiteX14" fmla="*/ 484817 w 1250218"/>
                  <a:gd name="connsiteY14" fmla="*/ 837210 h 851172"/>
                  <a:gd name="connsiteX15" fmla="*/ 769280 w 1250218"/>
                  <a:gd name="connsiteY15" fmla="*/ 767507 h 851172"/>
                  <a:gd name="connsiteX16" fmla="*/ 767618 w 1250218"/>
                  <a:gd name="connsiteY16" fmla="*/ 767175 h 851172"/>
                  <a:gd name="connsiteX17" fmla="*/ 766732 w 1250218"/>
                  <a:gd name="connsiteY17" fmla="*/ 767396 h 851172"/>
                  <a:gd name="connsiteX18" fmla="*/ 764848 w 1250218"/>
                  <a:gd name="connsiteY18" fmla="*/ 768615 h 851172"/>
                  <a:gd name="connsiteX19" fmla="*/ 761412 w 1250218"/>
                  <a:gd name="connsiteY19" fmla="*/ 772051 h 851172"/>
                  <a:gd name="connsiteX20" fmla="*/ 761080 w 1250218"/>
                  <a:gd name="connsiteY20" fmla="*/ 774156 h 851172"/>
                  <a:gd name="connsiteX21" fmla="*/ 766067 w 1250218"/>
                  <a:gd name="connsiteY21" fmla="*/ 772383 h 851172"/>
                  <a:gd name="connsiteX22" fmla="*/ 767286 w 1250218"/>
                  <a:gd name="connsiteY22" fmla="*/ 772162 h 851172"/>
                  <a:gd name="connsiteX23" fmla="*/ 768283 w 1250218"/>
                  <a:gd name="connsiteY23" fmla="*/ 772937 h 851172"/>
                  <a:gd name="connsiteX24" fmla="*/ 768505 w 1250218"/>
                  <a:gd name="connsiteY24" fmla="*/ 774378 h 851172"/>
                  <a:gd name="connsiteX25" fmla="*/ 767950 w 1250218"/>
                  <a:gd name="connsiteY25" fmla="*/ 775708 h 851172"/>
                  <a:gd name="connsiteX26" fmla="*/ 767175 w 1250218"/>
                  <a:gd name="connsiteY26" fmla="*/ 776816 h 851172"/>
                  <a:gd name="connsiteX27" fmla="*/ 767840 w 1250218"/>
                  <a:gd name="connsiteY27" fmla="*/ 776483 h 851172"/>
                  <a:gd name="connsiteX28" fmla="*/ 769613 w 1250218"/>
                  <a:gd name="connsiteY28" fmla="*/ 773934 h 851172"/>
                  <a:gd name="connsiteX29" fmla="*/ 770278 w 1250218"/>
                  <a:gd name="connsiteY29" fmla="*/ 771053 h 851172"/>
                  <a:gd name="connsiteX30" fmla="*/ 770278 w 1250218"/>
                  <a:gd name="connsiteY30" fmla="*/ 768948 h 851172"/>
                  <a:gd name="connsiteX31" fmla="*/ 769391 w 1250218"/>
                  <a:gd name="connsiteY31" fmla="*/ 767396 h 851172"/>
                  <a:gd name="connsiteX32" fmla="*/ 695921 w 1250218"/>
                  <a:gd name="connsiteY32" fmla="*/ 159685 h 851172"/>
                  <a:gd name="connsiteX33" fmla="*/ 696142 w 1250218"/>
                  <a:gd name="connsiteY33" fmla="*/ 161901 h 851172"/>
                  <a:gd name="connsiteX34" fmla="*/ 696807 w 1250218"/>
                  <a:gd name="connsiteY34" fmla="*/ 163564 h 851172"/>
                  <a:gd name="connsiteX35" fmla="*/ 697804 w 1250218"/>
                  <a:gd name="connsiteY35" fmla="*/ 164672 h 851172"/>
                  <a:gd name="connsiteX36" fmla="*/ 699134 w 1250218"/>
                  <a:gd name="connsiteY36" fmla="*/ 165115 h 851172"/>
                  <a:gd name="connsiteX37" fmla="*/ 700575 w 1250218"/>
                  <a:gd name="connsiteY37" fmla="*/ 164118 h 851172"/>
                  <a:gd name="connsiteX38" fmla="*/ 700575 w 1250218"/>
                  <a:gd name="connsiteY38" fmla="*/ 160904 h 851172"/>
                  <a:gd name="connsiteX39" fmla="*/ 698913 w 1250218"/>
                  <a:gd name="connsiteY39" fmla="*/ 157247 h 851172"/>
                  <a:gd name="connsiteX40" fmla="*/ 697915 w 1250218"/>
                  <a:gd name="connsiteY40" fmla="*/ 155696 h 851172"/>
                  <a:gd name="connsiteX41" fmla="*/ 696918 w 1250218"/>
                  <a:gd name="connsiteY41" fmla="*/ 153923 h 851172"/>
                  <a:gd name="connsiteX42" fmla="*/ 694702 w 1250218"/>
                  <a:gd name="connsiteY42" fmla="*/ 151485 h 851172"/>
                  <a:gd name="connsiteX43" fmla="*/ 694037 w 1250218"/>
                  <a:gd name="connsiteY43" fmla="*/ 152482 h 851172"/>
                  <a:gd name="connsiteX44" fmla="*/ 695145 w 1250218"/>
                  <a:gd name="connsiteY44" fmla="*/ 156471 h 851172"/>
                  <a:gd name="connsiteX45" fmla="*/ 695810 w 1250218"/>
                  <a:gd name="connsiteY45" fmla="*/ 159907 h 851172"/>
                  <a:gd name="connsiteX46" fmla="*/ 1250219 w 1250218"/>
                  <a:gd name="connsiteY46" fmla="*/ 407579 h 851172"/>
                  <a:gd name="connsiteX47" fmla="*/ 1248113 w 1250218"/>
                  <a:gd name="connsiteY47" fmla="*/ 406028 h 851172"/>
                  <a:gd name="connsiteX48" fmla="*/ 1248113 w 1250218"/>
                  <a:gd name="connsiteY48" fmla="*/ 404033 h 851172"/>
                  <a:gd name="connsiteX49" fmla="*/ 1248778 w 1250218"/>
                  <a:gd name="connsiteY49" fmla="*/ 400819 h 851172"/>
                  <a:gd name="connsiteX50" fmla="*/ 1249111 w 1250218"/>
                  <a:gd name="connsiteY50" fmla="*/ 395278 h 851172"/>
                  <a:gd name="connsiteX51" fmla="*/ 1249111 w 1250218"/>
                  <a:gd name="connsiteY51" fmla="*/ 389516 h 851172"/>
                  <a:gd name="connsiteX52" fmla="*/ 1248889 w 1250218"/>
                  <a:gd name="connsiteY52" fmla="*/ 385527 h 851172"/>
                  <a:gd name="connsiteX53" fmla="*/ 1244235 w 1250218"/>
                  <a:gd name="connsiteY53" fmla="*/ 391068 h 851172"/>
                  <a:gd name="connsiteX54" fmla="*/ 1240911 w 1250218"/>
                  <a:gd name="connsiteY54" fmla="*/ 397606 h 851172"/>
                  <a:gd name="connsiteX55" fmla="*/ 1240689 w 1250218"/>
                  <a:gd name="connsiteY55" fmla="*/ 398603 h 851172"/>
                  <a:gd name="connsiteX56" fmla="*/ 1239691 w 1250218"/>
                  <a:gd name="connsiteY56" fmla="*/ 399489 h 851172"/>
                  <a:gd name="connsiteX57" fmla="*/ 1237918 w 1250218"/>
                  <a:gd name="connsiteY57" fmla="*/ 403146 h 851172"/>
                  <a:gd name="connsiteX58" fmla="*/ 1236810 w 1250218"/>
                  <a:gd name="connsiteY58" fmla="*/ 403922 h 851172"/>
                  <a:gd name="connsiteX59" fmla="*/ 1236367 w 1250218"/>
                  <a:gd name="connsiteY59" fmla="*/ 403368 h 851172"/>
                  <a:gd name="connsiteX60" fmla="*/ 1235702 w 1250218"/>
                  <a:gd name="connsiteY60" fmla="*/ 402149 h 851172"/>
                  <a:gd name="connsiteX61" fmla="*/ 1234816 w 1250218"/>
                  <a:gd name="connsiteY61" fmla="*/ 400930 h 851172"/>
                  <a:gd name="connsiteX62" fmla="*/ 1233707 w 1250218"/>
                  <a:gd name="connsiteY62" fmla="*/ 400376 h 851172"/>
                  <a:gd name="connsiteX63" fmla="*/ 1230161 w 1250218"/>
                  <a:gd name="connsiteY63" fmla="*/ 400376 h 851172"/>
                  <a:gd name="connsiteX64" fmla="*/ 1231048 w 1250218"/>
                  <a:gd name="connsiteY64" fmla="*/ 398714 h 851172"/>
                  <a:gd name="connsiteX65" fmla="*/ 1231935 w 1250218"/>
                  <a:gd name="connsiteY65" fmla="*/ 397495 h 851172"/>
                  <a:gd name="connsiteX66" fmla="*/ 1232932 w 1250218"/>
                  <a:gd name="connsiteY66" fmla="*/ 396719 h 851172"/>
                  <a:gd name="connsiteX67" fmla="*/ 1234040 w 1250218"/>
                  <a:gd name="connsiteY67" fmla="*/ 396387 h 851172"/>
                  <a:gd name="connsiteX68" fmla="*/ 1234040 w 1250218"/>
                  <a:gd name="connsiteY68" fmla="*/ 394724 h 851172"/>
                  <a:gd name="connsiteX69" fmla="*/ 1231935 w 1250218"/>
                  <a:gd name="connsiteY69" fmla="*/ 392840 h 851172"/>
                  <a:gd name="connsiteX70" fmla="*/ 1223180 w 1250218"/>
                  <a:gd name="connsiteY70" fmla="*/ 394724 h 851172"/>
                  <a:gd name="connsiteX71" fmla="*/ 1223180 w 1250218"/>
                  <a:gd name="connsiteY71" fmla="*/ 392730 h 851172"/>
                  <a:gd name="connsiteX72" fmla="*/ 1226726 w 1250218"/>
                  <a:gd name="connsiteY72" fmla="*/ 391289 h 851172"/>
                  <a:gd name="connsiteX73" fmla="*/ 1230494 w 1250218"/>
                  <a:gd name="connsiteY73" fmla="*/ 390957 h 851172"/>
                  <a:gd name="connsiteX74" fmla="*/ 1234816 w 1250218"/>
                  <a:gd name="connsiteY74" fmla="*/ 388962 h 851172"/>
                  <a:gd name="connsiteX75" fmla="*/ 1235370 w 1250218"/>
                  <a:gd name="connsiteY75" fmla="*/ 387743 h 851172"/>
                  <a:gd name="connsiteX76" fmla="*/ 1235370 w 1250218"/>
                  <a:gd name="connsiteY76" fmla="*/ 385416 h 851172"/>
                  <a:gd name="connsiteX77" fmla="*/ 1235591 w 1250218"/>
                  <a:gd name="connsiteY77" fmla="*/ 383754 h 851172"/>
                  <a:gd name="connsiteX78" fmla="*/ 1237364 w 1250218"/>
                  <a:gd name="connsiteY78" fmla="*/ 380762 h 851172"/>
                  <a:gd name="connsiteX79" fmla="*/ 1237918 w 1250218"/>
                  <a:gd name="connsiteY79" fmla="*/ 378767 h 851172"/>
                  <a:gd name="connsiteX80" fmla="*/ 1236810 w 1250218"/>
                  <a:gd name="connsiteY80" fmla="*/ 377880 h 851172"/>
                  <a:gd name="connsiteX81" fmla="*/ 1232599 w 1250218"/>
                  <a:gd name="connsiteY81" fmla="*/ 377880 h 851172"/>
                  <a:gd name="connsiteX82" fmla="*/ 1224842 w 1250218"/>
                  <a:gd name="connsiteY82" fmla="*/ 379875 h 851172"/>
                  <a:gd name="connsiteX83" fmla="*/ 1207444 w 1250218"/>
                  <a:gd name="connsiteY83" fmla="*/ 377880 h 851172"/>
                  <a:gd name="connsiteX84" fmla="*/ 1194257 w 1250218"/>
                  <a:gd name="connsiteY84" fmla="*/ 380651 h 851172"/>
                  <a:gd name="connsiteX85" fmla="*/ 1190822 w 1250218"/>
                  <a:gd name="connsiteY85" fmla="*/ 377880 h 851172"/>
                  <a:gd name="connsiteX86" fmla="*/ 1197803 w 1250218"/>
                  <a:gd name="connsiteY86" fmla="*/ 377880 h 851172"/>
                  <a:gd name="connsiteX87" fmla="*/ 1204341 w 1250218"/>
                  <a:gd name="connsiteY87" fmla="*/ 376218 h 851172"/>
                  <a:gd name="connsiteX88" fmla="*/ 1219523 w 1250218"/>
                  <a:gd name="connsiteY88" fmla="*/ 376218 h 851172"/>
                  <a:gd name="connsiteX89" fmla="*/ 1233929 w 1250218"/>
                  <a:gd name="connsiteY89" fmla="*/ 372561 h 851172"/>
                  <a:gd name="connsiteX90" fmla="*/ 1236367 w 1250218"/>
                  <a:gd name="connsiteY90" fmla="*/ 371010 h 851172"/>
                  <a:gd name="connsiteX91" fmla="*/ 1241021 w 1250218"/>
                  <a:gd name="connsiteY91" fmla="*/ 363696 h 851172"/>
                  <a:gd name="connsiteX92" fmla="*/ 1243681 w 1250218"/>
                  <a:gd name="connsiteY92" fmla="*/ 361591 h 851172"/>
                  <a:gd name="connsiteX93" fmla="*/ 1243127 w 1250218"/>
                  <a:gd name="connsiteY93" fmla="*/ 360039 h 851172"/>
                  <a:gd name="connsiteX94" fmla="*/ 1242129 w 1250218"/>
                  <a:gd name="connsiteY94" fmla="*/ 357269 h 851172"/>
                  <a:gd name="connsiteX95" fmla="*/ 1239248 w 1250218"/>
                  <a:gd name="connsiteY95" fmla="*/ 354055 h 851172"/>
                  <a:gd name="connsiteX96" fmla="*/ 1233597 w 1250218"/>
                  <a:gd name="connsiteY96" fmla="*/ 350287 h 851172"/>
                  <a:gd name="connsiteX97" fmla="*/ 1230161 w 1250218"/>
                  <a:gd name="connsiteY97" fmla="*/ 349290 h 851172"/>
                  <a:gd name="connsiteX98" fmla="*/ 1219191 w 1250218"/>
                  <a:gd name="connsiteY98" fmla="*/ 352171 h 851172"/>
                  <a:gd name="connsiteX99" fmla="*/ 1213761 w 1250218"/>
                  <a:gd name="connsiteY99" fmla="*/ 351617 h 851172"/>
                  <a:gd name="connsiteX100" fmla="*/ 1195809 w 1250218"/>
                  <a:gd name="connsiteY100" fmla="*/ 358377 h 851172"/>
                  <a:gd name="connsiteX101" fmla="*/ 1194036 w 1250218"/>
                  <a:gd name="connsiteY101" fmla="*/ 355828 h 851172"/>
                  <a:gd name="connsiteX102" fmla="*/ 1196917 w 1250218"/>
                  <a:gd name="connsiteY102" fmla="*/ 353944 h 851172"/>
                  <a:gd name="connsiteX103" fmla="*/ 1206336 w 1250218"/>
                  <a:gd name="connsiteY103" fmla="*/ 352171 h 851172"/>
                  <a:gd name="connsiteX104" fmla="*/ 1211101 w 1250218"/>
                  <a:gd name="connsiteY104" fmla="*/ 349179 h 851172"/>
                  <a:gd name="connsiteX105" fmla="*/ 1213539 w 1250218"/>
                  <a:gd name="connsiteY105" fmla="*/ 348404 h 851172"/>
                  <a:gd name="connsiteX106" fmla="*/ 1219191 w 1250218"/>
                  <a:gd name="connsiteY106" fmla="*/ 348404 h 851172"/>
                  <a:gd name="connsiteX107" fmla="*/ 1222848 w 1250218"/>
                  <a:gd name="connsiteY107" fmla="*/ 346741 h 851172"/>
                  <a:gd name="connsiteX108" fmla="*/ 1225396 w 1250218"/>
                  <a:gd name="connsiteY108" fmla="*/ 343749 h 851172"/>
                  <a:gd name="connsiteX109" fmla="*/ 1225064 w 1250218"/>
                  <a:gd name="connsiteY109" fmla="*/ 339317 h 851172"/>
                  <a:gd name="connsiteX110" fmla="*/ 1216199 w 1250218"/>
                  <a:gd name="connsiteY110" fmla="*/ 336214 h 851172"/>
                  <a:gd name="connsiteX111" fmla="*/ 1213428 w 1250218"/>
                  <a:gd name="connsiteY111" fmla="*/ 333776 h 851172"/>
                  <a:gd name="connsiteX112" fmla="*/ 1217972 w 1250218"/>
                  <a:gd name="connsiteY112" fmla="*/ 331338 h 851172"/>
                  <a:gd name="connsiteX113" fmla="*/ 1228277 w 1250218"/>
                  <a:gd name="connsiteY113" fmla="*/ 332889 h 851172"/>
                  <a:gd name="connsiteX114" fmla="*/ 1232156 w 1250218"/>
                  <a:gd name="connsiteY114" fmla="*/ 330119 h 851172"/>
                  <a:gd name="connsiteX115" fmla="*/ 1232156 w 1250218"/>
                  <a:gd name="connsiteY115" fmla="*/ 327016 h 851172"/>
                  <a:gd name="connsiteX116" fmla="*/ 1232488 w 1250218"/>
                  <a:gd name="connsiteY116" fmla="*/ 324467 h 851172"/>
                  <a:gd name="connsiteX117" fmla="*/ 1232488 w 1250218"/>
                  <a:gd name="connsiteY117" fmla="*/ 322362 h 851172"/>
                  <a:gd name="connsiteX118" fmla="*/ 1231380 w 1250218"/>
                  <a:gd name="connsiteY118" fmla="*/ 320700 h 851172"/>
                  <a:gd name="connsiteX119" fmla="*/ 1235259 w 1250218"/>
                  <a:gd name="connsiteY119" fmla="*/ 317929 h 851172"/>
                  <a:gd name="connsiteX120" fmla="*/ 1236035 w 1250218"/>
                  <a:gd name="connsiteY120" fmla="*/ 316821 h 851172"/>
                  <a:gd name="connsiteX121" fmla="*/ 1236035 w 1250218"/>
                  <a:gd name="connsiteY121" fmla="*/ 314494 h 851172"/>
                  <a:gd name="connsiteX122" fmla="*/ 1234705 w 1250218"/>
                  <a:gd name="connsiteY122" fmla="*/ 309286 h 851172"/>
                  <a:gd name="connsiteX123" fmla="*/ 1234372 w 1250218"/>
                  <a:gd name="connsiteY123" fmla="*/ 307734 h 851172"/>
                  <a:gd name="connsiteX124" fmla="*/ 1235591 w 1250218"/>
                  <a:gd name="connsiteY124" fmla="*/ 305296 h 851172"/>
                  <a:gd name="connsiteX125" fmla="*/ 1237697 w 1250218"/>
                  <a:gd name="connsiteY125" fmla="*/ 302637 h 851172"/>
                  <a:gd name="connsiteX126" fmla="*/ 1239359 w 1250218"/>
                  <a:gd name="connsiteY126" fmla="*/ 298869 h 851172"/>
                  <a:gd name="connsiteX127" fmla="*/ 1239137 w 1250218"/>
                  <a:gd name="connsiteY127" fmla="*/ 292885 h 851172"/>
                  <a:gd name="connsiteX128" fmla="*/ 1238473 w 1250218"/>
                  <a:gd name="connsiteY128" fmla="*/ 291666 h 851172"/>
                  <a:gd name="connsiteX129" fmla="*/ 1234483 w 1250218"/>
                  <a:gd name="connsiteY129" fmla="*/ 287123 h 851172"/>
                  <a:gd name="connsiteX130" fmla="*/ 1233818 w 1250218"/>
                  <a:gd name="connsiteY130" fmla="*/ 286790 h 851172"/>
                  <a:gd name="connsiteX131" fmla="*/ 1232156 w 1250218"/>
                  <a:gd name="connsiteY131" fmla="*/ 287344 h 851172"/>
                  <a:gd name="connsiteX132" fmla="*/ 1231491 w 1250218"/>
                  <a:gd name="connsiteY132" fmla="*/ 287123 h 851172"/>
                  <a:gd name="connsiteX133" fmla="*/ 1231491 w 1250218"/>
                  <a:gd name="connsiteY133" fmla="*/ 286236 h 851172"/>
                  <a:gd name="connsiteX134" fmla="*/ 1231380 w 1250218"/>
                  <a:gd name="connsiteY134" fmla="*/ 284574 h 851172"/>
                  <a:gd name="connsiteX135" fmla="*/ 1231380 w 1250218"/>
                  <a:gd name="connsiteY135" fmla="*/ 282801 h 851172"/>
                  <a:gd name="connsiteX136" fmla="*/ 1230604 w 1250218"/>
                  <a:gd name="connsiteY136" fmla="*/ 281693 h 851172"/>
                  <a:gd name="connsiteX137" fmla="*/ 1227169 w 1250218"/>
                  <a:gd name="connsiteY137" fmla="*/ 280806 h 851172"/>
                  <a:gd name="connsiteX138" fmla="*/ 1224288 w 1250218"/>
                  <a:gd name="connsiteY138" fmla="*/ 283023 h 851172"/>
                  <a:gd name="connsiteX139" fmla="*/ 1218969 w 1250218"/>
                  <a:gd name="connsiteY139" fmla="*/ 290890 h 851172"/>
                  <a:gd name="connsiteX140" fmla="*/ 1216863 w 1250218"/>
                  <a:gd name="connsiteY140" fmla="*/ 289007 h 851172"/>
                  <a:gd name="connsiteX141" fmla="*/ 1215866 w 1250218"/>
                  <a:gd name="connsiteY141" fmla="*/ 287455 h 851172"/>
                  <a:gd name="connsiteX142" fmla="*/ 1215090 w 1250218"/>
                  <a:gd name="connsiteY142" fmla="*/ 285460 h 851172"/>
                  <a:gd name="connsiteX143" fmla="*/ 1215645 w 1250218"/>
                  <a:gd name="connsiteY143" fmla="*/ 282247 h 851172"/>
                  <a:gd name="connsiteX144" fmla="*/ 1215977 w 1250218"/>
                  <a:gd name="connsiteY144" fmla="*/ 279698 h 851172"/>
                  <a:gd name="connsiteX145" fmla="*/ 1215977 w 1250218"/>
                  <a:gd name="connsiteY145" fmla="*/ 277814 h 851172"/>
                  <a:gd name="connsiteX146" fmla="*/ 1214758 w 1250218"/>
                  <a:gd name="connsiteY146" fmla="*/ 276152 h 851172"/>
                  <a:gd name="connsiteX147" fmla="*/ 1213207 w 1250218"/>
                  <a:gd name="connsiteY147" fmla="*/ 275598 h 851172"/>
                  <a:gd name="connsiteX148" fmla="*/ 1209661 w 1250218"/>
                  <a:gd name="connsiteY148" fmla="*/ 275598 h 851172"/>
                  <a:gd name="connsiteX149" fmla="*/ 1209661 w 1250218"/>
                  <a:gd name="connsiteY149" fmla="*/ 274046 h 851172"/>
                  <a:gd name="connsiteX150" fmla="*/ 1211101 w 1250218"/>
                  <a:gd name="connsiteY150" fmla="*/ 273492 h 851172"/>
                  <a:gd name="connsiteX151" fmla="*/ 1211766 w 1250218"/>
                  <a:gd name="connsiteY151" fmla="*/ 271609 h 851172"/>
                  <a:gd name="connsiteX152" fmla="*/ 1211766 w 1250218"/>
                  <a:gd name="connsiteY152" fmla="*/ 268838 h 851172"/>
                  <a:gd name="connsiteX153" fmla="*/ 1210769 w 1250218"/>
                  <a:gd name="connsiteY153" fmla="*/ 265514 h 851172"/>
                  <a:gd name="connsiteX154" fmla="*/ 1209439 w 1250218"/>
                  <a:gd name="connsiteY154" fmla="*/ 264184 h 851172"/>
                  <a:gd name="connsiteX155" fmla="*/ 1207334 w 1250218"/>
                  <a:gd name="connsiteY155" fmla="*/ 263851 h 851172"/>
                  <a:gd name="connsiteX156" fmla="*/ 1194922 w 1250218"/>
                  <a:gd name="connsiteY156" fmla="*/ 267065 h 851172"/>
                  <a:gd name="connsiteX157" fmla="*/ 1191709 w 1250218"/>
                  <a:gd name="connsiteY157" fmla="*/ 266511 h 851172"/>
                  <a:gd name="connsiteX158" fmla="*/ 1166775 w 1250218"/>
                  <a:gd name="connsiteY158" fmla="*/ 251551 h 851172"/>
                  <a:gd name="connsiteX159" fmla="*/ 1167994 w 1250218"/>
                  <a:gd name="connsiteY159" fmla="*/ 254543 h 851172"/>
                  <a:gd name="connsiteX160" fmla="*/ 1171208 w 1250218"/>
                  <a:gd name="connsiteY160" fmla="*/ 258089 h 851172"/>
                  <a:gd name="connsiteX161" fmla="*/ 1172981 w 1250218"/>
                  <a:gd name="connsiteY161" fmla="*/ 260749 h 851172"/>
                  <a:gd name="connsiteX162" fmla="*/ 1164005 w 1250218"/>
                  <a:gd name="connsiteY162" fmla="*/ 254100 h 851172"/>
                  <a:gd name="connsiteX163" fmla="*/ 1161012 w 1250218"/>
                  <a:gd name="connsiteY163" fmla="*/ 253324 h 851172"/>
                  <a:gd name="connsiteX164" fmla="*/ 1158574 w 1250218"/>
                  <a:gd name="connsiteY164" fmla="*/ 255097 h 851172"/>
                  <a:gd name="connsiteX165" fmla="*/ 1144501 w 1250218"/>
                  <a:gd name="connsiteY165" fmla="*/ 276263 h 851172"/>
                  <a:gd name="connsiteX166" fmla="*/ 1142396 w 1250218"/>
                  <a:gd name="connsiteY166" fmla="*/ 280695 h 851172"/>
                  <a:gd name="connsiteX167" fmla="*/ 1141177 w 1250218"/>
                  <a:gd name="connsiteY167" fmla="*/ 282468 h 851172"/>
                  <a:gd name="connsiteX168" fmla="*/ 1137409 w 1250218"/>
                  <a:gd name="connsiteY168" fmla="*/ 286347 h 851172"/>
                  <a:gd name="connsiteX169" fmla="*/ 1136079 w 1250218"/>
                  <a:gd name="connsiteY169" fmla="*/ 287123 h 851172"/>
                  <a:gd name="connsiteX170" fmla="*/ 1134860 w 1250218"/>
                  <a:gd name="connsiteY170" fmla="*/ 288342 h 851172"/>
                  <a:gd name="connsiteX171" fmla="*/ 1132422 w 1250218"/>
                  <a:gd name="connsiteY171" fmla="*/ 294326 h 851172"/>
                  <a:gd name="connsiteX172" fmla="*/ 1130982 w 1250218"/>
                  <a:gd name="connsiteY172" fmla="*/ 296431 h 851172"/>
                  <a:gd name="connsiteX173" fmla="*/ 1131536 w 1250218"/>
                  <a:gd name="connsiteY173" fmla="*/ 291888 h 851172"/>
                  <a:gd name="connsiteX174" fmla="*/ 1132866 w 1250218"/>
                  <a:gd name="connsiteY174" fmla="*/ 287788 h 851172"/>
                  <a:gd name="connsiteX175" fmla="*/ 1134639 w 1250218"/>
                  <a:gd name="connsiteY175" fmla="*/ 284352 h 851172"/>
                  <a:gd name="connsiteX176" fmla="*/ 1143282 w 1250218"/>
                  <a:gd name="connsiteY176" fmla="*/ 273936 h 851172"/>
                  <a:gd name="connsiteX177" fmla="*/ 1145609 w 1250218"/>
                  <a:gd name="connsiteY177" fmla="*/ 268062 h 851172"/>
                  <a:gd name="connsiteX178" fmla="*/ 1151482 w 1250218"/>
                  <a:gd name="connsiteY178" fmla="*/ 261081 h 851172"/>
                  <a:gd name="connsiteX179" fmla="*/ 1154253 w 1250218"/>
                  <a:gd name="connsiteY179" fmla="*/ 253989 h 851172"/>
                  <a:gd name="connsiteX180" fmla="*/ 1157577 w 1250218"/>
                  <a:gd name="connsiteY180" fmla="*/ 251329 h 851172"/>
                  <a:gd name="connsiteX181" fmla="*/ 1163783 w 1250218"/>
                  <a:gd name="connsiteY181" fmla="*/ 249445 h 851172"/>
                  <a:gd name="connsiteX182" fmla="*/ 1161677 w 1250218"/>
                  <a:gd name="connsiteY182" fmla="*/ 246786 h 851172"/>
                  <a:gd name="connsiteX183" fmla="*/ 1154474 w 1250218"/>
                  <a:gd name="connsiteY183" fmla="*/ 241910 h 851172"/>
                  <a:gd name="connsiteX184" fmla="*/ 1151926 w 1250218"/>
                  <a:gd name="connsiteY184" fmla="*/ 239915 h 851172"/>
                  <a:gd name="connsiteX185" fmla="*/ 1151372 w 1250218"/>
                  <a:gd name="connsiteY185" fmla="*/ 239250 h 851172"/>
                  <a:gd name="connsiteX186" fmla="*/ 1150928 w 1250218"/>
                  <a:gd name="connsiteY186" fmla="*/ 238253 h 851172"/>
                  <a:gd name="connsiteX187" fmla="*/ 1150153 w 1250218"/>
                  <a:gd name="connsiteY187" fmla="*/ 235926 h 851172"/>
                  <a:gd name="connsiteX188" fmla="*/ 1149820 w 1250218"/>
                  <a:gd name="connsiteY188" fmla="*/ 233599 h 851172"/>
                  <a:gd name="connsiteX189" fmla="*/ 1152591 w 1250218"/>
                  <a:gd name="connsiteY189" fmla="*/ 230718 h 851172"/>
                  <a:gd name="connsiteX190" fmla="*/ 1157467 w 1250218"/>
                  <a:gd name="connsiteY190" fmla="*/ 219082 h 851172"/>
                  <a:gd name="connsiteX191" fmla="*/ 1153810 w 1250218"/>
                  <a:gd name="connsiteY191" fmla="*/ 215093 h 851172"/>
                  <a:gd name="connsiteX192" fmla="*/ 1149155 w 1250218"/>
                  <a:gd name="connsiteY192" fmla="*/ 216312 h 851172"/>
                  <a:gd name="connsiteX193" fmla="*/ 1140401 w 1250218"/>
                  <a:gd name="connsiteY193" fmla="*/ 221188 h 851172"/>
                  <a:gd name="connsiteX194" fmla="*/ 1116021 w 1250218"/>
                  <a:gd name="connsiteY194" fmla="*/ 227836 h 851172"/>
                  <a:gd name="connsiteX195" fmla="*/ 1107156 w 1250218"/>
                  <a:gd name="connsiteY195" fmla="*/ 233045 h 851172"/>
                  <a:gd name="connsiteX196" fmla="*/ 1103056 w 1250218"/>
                  <a:gd name="connsiteY196" fmla="*/ 234264 h 851172"/>
                  <a:gd name="connsiteX197" fmla="*/ 1099067 w 1250218"/>
                  <a:gd name="connsiteY197" fmla="*/ 232158 h 851172"/>
                  <a:gd name="connsiteX198" fmla="*/ 1100396 w 1250218"/>
                  <a:gd name="connsiteY198" fmla="*/ 227172 h 851172"/>
                  <a:gd name="connsiteX199" fmla="*/ 1103610 w 1250218"/>
                  <a:gd name="connsiteY199" fmla="*/ 220966 h 851172"/>
                  <a:gd name="connsiteX200" fmla="*/ 1105383 w 1250218"/>
                  <a:gd name="connsiteY200" fmla="*/ 215314 h 851172"/>
                  <a:gd name="connsiteX201" fmla="*/ 1100064 w 1250218"/>
                  <a:gd name="connsiteY201" fmla="*/ 222296 h 851172"/>
                  <a:gd name="connsiteX202" fmla="*/ 1097072 w 1250218"/>
                  <a:gd name="connsiteY202" fmla="*/ 224734 h 851172"/>
                  <a:gd name="connsiteX203" fmla="*/ 1093748 w 1250218"/>
                  <a:gd name="connsiteY203" fmla="*/ 224955 h 851172"/>
                  <a:gd name="connsiteX204" fmla="*/ 1099510 w 1250218"/>
                  <a:gd name="connsiteY204" fmla="*/ 218639 h 851172"/>
                  <a:gd name="connsiteX205" fmla="*/ 1101726 w 1250218"/>
                  <a:gd name="connsiteY205" fmla="*/ 214649 h 851172"/>
                  <a:gd name="connsiteX206" fmla="*/ 1101505 w 1250218"/>
                  <a:gd name="connsiteY206" fmla="*/ 209774 h 851172"/>
                  <a:gd name="connsiteX207" fmla="*/ 1104054 w 1250218"/>
                  <a:gd name="connsiteY207" fmla="*/ 206449 h 851172"/>
                  <a:gd name="connsiteX208" fmla="*/ 1112365 w 1250218"/>
                  <a:gd name="connsiteY208" fmla="*/ 200133 h 851172"/>
                  <a:gd name="connsiteX209" fmla="*/ 1119679 w 1250218"/>
                  <a:gd name="connsiteY209" fmla="*/ 190935 h 851172"/>
                  <a:gd name="connsiteX210" fmla="*/ 1121008 w 1250218"/>
                  <a:gd name="connsiteY210" fmla="*/ 189716 h 851172"/>
                  <a:gd name="connsiteX211" fmla="*/ 1121452 w 1250218"/>
                  <a:gd name="connsiteY211" fmla="*/ 187832 h 851172"/>
                  <a:gd name="connsiteX212" fmla="*/ 1124111 w 1250218"/>
                  <a:gd name="connsiteY212" fmla="*/ 180962 h 851172"/>
                  <a:gd name="connsiteX213" fmla="*/ 1124111 w 1250218"/>
                  <a:gd name="connsiteY213" fmla="*/ 179743 h 851172"/>
                  <a:gd name="connsiteX214" fmla="*/ 1124111 w 1250218"/>
                  <a:gd name="connsiteY214" fmla="*/ 176750 h 851172"/>
                  <a:gd name="connsiteX215" fmla="*/ 1124111 w 1250218"/>
                  <a:gd name="connsiteY215" fmla="*/ 175421 h 851172"/>
                  <a:gd name="connsiteX216" fmla="*/ 1124665 w 1250218"/>
                  <a:gd name="connsiteY216" fmla="*/ 174313 h 851172"/>
                  <a:gd name="connsiteX217" fmla="*/ 1126106 w 1250218"/>
                  <a:gd name="connsiteY217" fmla="*/ 172872 h 851172"/>
                  <a:gd name="connsiteX218" fmla="*/ 1126438 w 1250218"/>
                  <a:gd name="connsiteY218" fmla="*/ 171764 h 851172"/>
                  <a:gd name="connsiteX219" fmla="*/ 1126438 w 1250218"/>
                  <a:gd name="connsiteY219" fmla="*/ 168772 h 851172"/>
                  <a:gd name="connsiteX220" fmla="*/ 1125108 w 1250218"/>
                  <a:gd name="connsiteY220" fmla="*/ 162566 h 851172"/>
                  <a:gd name="connsiteX221" fmla="*/ 1124887 w 1250218"/>
                  <a:gd name="connsiteY221" fmla="*/ 159353 h 851172"/>
                  <a:gd name="connsiteX222" fmla="*/ 1124111 w 1250218"/>
                  <a:gd name="connsiteY222" fmla="*/ 158355 h 851172"/>
                  <a:gd name="connsiteX223" fmla="*/ 1122559 w 1250218"/>
                  <a:gd name="connsiteY223" fmla="*/ 158023 h 851172"/>
                  <a:gd name="connsiteX224" fmla="*/ 1121008 w 1250218"/>
                  <a:gd name="connsiteY224" fmla="*/ 156915 h 851172"/>
                  <a:gd name="connsiteX225" fmla="*/ 1120232 w 1250218"/>
                  <a:gd name="connsiteY225" fmla="*/ 153590 h 851172"/>
                  <a:gd name="connsiteX226" fmla="*/ 1119679 w 1250218"/>
                  <a:gd name="connsiteY226" fmla="*/ 147274 h 851172"/>
                  <a:gd name="connsiteX227" fmla="*/ 1118127 w 1250218"/>
                  <a:gd name="connsiteY227" fmla="*/ 143063 h 851172"/>
                  <a:gd name="connsiteX228" fmla="*/ 1115911 w 1250218"/>
                  <a:gd name="connsiteY228" fmla="*/ 140514 h 851172"/>
                  <a:gd name="connsiteX229" fmla="*/ 1113362 w 1250218"/>
                  <a:gd name="connsiteY229" fmla="*/ 139184 h 851172"/>
                  <a:gd name="connsiteX230" fmla="*/ 1107600 w 1250218"/>
                  <a:gd name="connsiteY230" fmla="*/ 139849 h 851172"/>
                  <a:gd name="connsiteX231" fmla="*/ 1098291 w 1250218"/>
                  <a:gd name="connsiteY231" fmla="*/ 148382 h 851172"/>
                  <a:gd name="connsiteX232" fmla="*/ 1093193 w 1250218"/>
                  <a:gd name="connsiteY232" fmla="*/ 148825 h 851172"/>
                  <a:gd name="connsiteX233" fmla="*/ 1085769 w 1250218"/>
                  <a:gd name="connsiteY233" fmla="*/ 145390 h 851172"/>
                  <a:gd name="connsiteX234" fmla="*/ 1073025 w 1250218"/>
                  <a:gd name="connsiteY234" fmla="*/ 144947 h 851172"/>
                  <a:gd name="connsiteX235" fmla="*/ 1070698 w 1250218"/>
                  <a:gd name="connsiteY235" fmla="*/ 143173 h 851172"/>
                  <a:gd name="connsiteX236" fmla="*/ 1072028 w 1250218"/>
                  <a:gd name="connsiteY236" fmla="*/ 142176 h 851172"/>
                  <a:gd name="connsiteX237" fmla="*/ 1074133 w 1250218"/>
                  <a:gd name="connsiteY237" fmla="*/ 139960 h 851172"/>
                  <a:gd name="connsiteX238" fmla="*/ 1075352 w 1250218"/>
                  <a:gd name="connsiteY238" fmla="*/ 139073 h 851172"/>
                  <a:gd name="connsiteX239" fmla="*/ 1074688 w 1250218"/>
                  <a:gd name="connsiteY239" fmla="*/ 133754 h 851172"/>
                  <a:gd name="connsiteX240" fmla="*/ 1073247 w 1250218"/>
                  <a:gd name="connsiteY240" fmla="*/ 131538 h 851172"/>
                  <a:gd name="connsiteX241" fmla="*/ 1066487 w 1250218"/>
                  <a:gd name="connsiteY241" fmla="*/ 131095 h 851172"/>
                  <a:gd name="connsiteX242" fmla="*/ 1064825 w 1250218"/>
                  <a:gd name="connsiteY242" fmla="*/ 130319 h 851172"/>
                  <a:gd name="connsiteX243" fmla="*/ 1061390 w 1250218"/>
                  <a:gd name="connsiteY243" fmla="*/ 127549 h 851172"/>
                  <a:gd name="connsiteX244" fmla="*/ 1063495 w 1250218"/>
                  <a:gd name="connsiteY244" fmla="*/ 121343 h 851172"/>
                  <a:gd name="connsiteX245" fmla="*/ 1066487 w 1250218"/>
                  <a:gd name="connsiteY245" fmla="*/ 118683 h 851172"/>
                  <a:gd name="connsiteX246" fmla="*/ 1073468 w 1250218"/>
                  <a:gd name="connsiteY246" fmla="*/ 118240 h 851172"/>
                  <a:gd name="connsiteX247" fmla="*/ 1075352 w 1250218"/>
                  <a:gd name="connsiteY247" fmla="*/ 117353 h 851172"/>
                  <a:gd name="connsiteX248" fmla="*/ 1086212 w 1250218"/>
                  <a:gd name="connsiteY248" fmla="*/ 106826 h 851172"/>
                  <a:gd name="connsiteX249" fmla="*/ 1087099 w 1250218"/>
                  <a:gd name="connsiteY249" fmla="*/ 104720 h 851172"/>
                  <a:gd name="connsiteX250" fmla="*/ 1088539 w 1250218"/>
                  <a:gd name="connsiteY250" fmla="*/ 99956 h 851172"/>
                  <a:gd name="connsiteX251" fmla="*/ 1089093 w 1250218"/>
                  <a:gd name="connsiteY251" fmla="*/ 96631 h 851172"/>
                  <a:gd name="connsiteX252" fmla="*/ 1088318 w 1250218"/>
                  <a:gd name="connsiteY252" fmla="*/ 95080 h 851172"/>
                  <a:gd name="connsiteX253" fmla="*/ 1087875 w 1250218"/>
                  <a:gd name="connsiteY253" fmla="*/ 93861 h 851172"/>
                  <a:gd name="connsiteX254" fmla="*/ 1085437 w 1250218"/>
                  <a:gd name="connsiteY254" fmla="*/ 88874 h 851172"/>
                  <a:gd name="connsiteX255" fmla="*/ 1084882 w 1250218"/>
                  <a:gd name="connsiteY255" fmla="*/ 88320 h 851172"/>
                  <a:gd name="connsiteX256" fmla="*/ 1084328 w 1250218"/>
                  <a:gd name="connsiteY256" fmla="*/ 86104 h 851172"/>
                  <a:gd name="connsiteX257" fmla="*/ 1082999 w 1250218"/>
                  <a:gd name="connsiteY257" fmla="*/ 84663 h 851172"/>
                  <a:gd name="connsiteX258" fmla="*/ 1080228 w 1250218"/>
                  <a:gd name="connsiteY258" fmla="*/ 83555 h 851172"/>
                  <a:gd name="connsiteX259" fmla="*/ 1082999 w 1250218"/>
                  <a:gd name="connsiteY259" fmla="*/ 78679 h 851172"/>
                  <a:gd name="connsiteX260" fmla="*/ 1086545 w 1250218"/>
                  <a:gd name="connsiteY260" fmla="*/ 75687 h 851172"/>
                  <a:gd name="connsiteX261" fmla="*/ 1096961 w 1250218"/>
                  <a:gd name="connsiteY261" fmla="*/ 73027 h 851172"/>
                  <a:gd name="connsiteX262" fmla="*/ 1105937 w 1250218"/>
                  <a:gd name="connsiteY262" fmla="*/ 66157 h 851172"/>
                  <a:gd name="connsiteX263" fmla="*/ 1126106 w 1250218"/>
                  <a:gd name="connsiteY263" fmla="*/ 56848 h 851172"/>
                  <a:gd name="connsiteX264" fmla="*/ 1131425 w 1250218"/>
                  <a:gd name="connsiteY264" fmla="*/ 50864 h 851172"/>
                  <a:gd name="connsiteX265" fmla="*/ 1109816 w 1250218"/>
                  <a:gd name="connsiteY265" fmla="*/ 54521 h 851172"/>
                  <a:gd name="connsiteX266" fmla="*/ 1107156 w 1250218"/>
                  <a:gd name="connsiteY266" fmla="*/ 53302 h 851172"/>
                  <a:gd name="connsiteX267" fmla="*/ 1102834 w 1250218"/>
                  <a:gd name="connsiteY267" fmla="*/ 49534 h 851172"/>
                  <a:gd name="connsiteX268" fmla="*/ 1100175 w 1250218"/>
                  <a:gd name="connsiteY268" fmla="*/ 48759 h 851172"/>
                  <a:gd name="connsiteX269" fmla="*/ 1090423 w 1250218"/>
                  <a:gd name="connsiteY269" fmla="*/ 50643 h 851172"/>
                  <a:gd name="connsiteX270" fmla="*/ 1087431 w 1250218"/>
                  <a:gd name="connsiteY270" fmla="*/ 52859 h 851172"/>
                  <a:gd name="connsiteX271" fmla="*/ 1082999 w 1250218"/>
                  <a:gd name="connsiteY271" fmla="*/ 57513 h 851172"/>
                  <a:gd name="connsiteX272" fmla="*/ 1081115 w 1250218"/>
                  <a:gd name="connsiteY272" fmla="*/ 60948 h 851172"/>
                  <a:gd name="connsiteX273" fmla="*/ 1080339 w 1250218"/>
                  <a:gd name="connsiteY273" fmla="*/ 65270 h 851172"/>
                  <a:gd name="connsiteX274" fmla="*/ 1079120 w 1250218"/>
                  <a:gd name="connsiteY274" fmla="*/ 68595 h 851172"/>
                  <a:gd name="connsiteX275" fmla="*/ 1071141 w 1250218"/>
                  <a:gd name="connsiteY275" fmla="*/ 73914 h 851172"/>
                  <a:gd name="connsiteX276" fmla="*/ 1070476 w 1250218"/>
                  <a:gd name="connsiteY276" fmla="*/ 76130 h 851172"/>
                  <a:gd name="connsiteX277" fmla="*/ 1070476 w 1250218"/>
                  <a:gd name="connsiteY277" fmla="*/ 78679 h 851172"/>
                  <a:gd name="connsiteX278" fmla="*/ 1069701 w 1250218"/>
                  <a:gd name="connsiteY278" fmla="*/ 80895 h 851172"/>
                  <a:gd name="connsiteX279" fmla="*/ 1061722 w 1250218"/>
                  <a:gd name="connsiteY279" fmla="*/ 83666 h 851172"/>
                  <a:gd name="connsiteX280" fmla="*/ 1047759 w 1250218"/>
                  <a:gd name="connsiteY280" fmla="*/ 83666 h 851172"/>
                  <a:gd name="connsiteX281" fmla="*/ 1044435 w 1250218"/>
                  <a:gd name="connsiteY281" fmla="*/ 85660 h 851172"/>
                  <a:gd name="connsiteX282" fmla="*/ 1043659 w 1250218"/>
                  <a:gd name="connsiteY282" fmla="*/ 88431 h 851172"/>
                  <a:gd name="connsiteX283" fmla="*/ 1044102 w 1250218"/>
                  <a:gd name="connsiteY283" fmla="*/ 92420 h 851172"/>
                  <a:gd name="connsiteX284" fmla="*/ 1044546 w 1250218"/>
                  <a:gd name="connsiteY284" fmla="*/ 98072 h 851172"/>
                  <a:gd name="connsiteX285" fmla="*/ 1044213 w 1250218"/>
                  <a:gd name="connsiteY285" fmla="*/ 103502 h 851172"/>
                  <a:gd name="connsiteX286" fmla="*/ 1043327 w 1250218"/>
                  <a:gd name="connsiteY286" fmla="*/ 107934 h 851172"/>
                  <a:gd name="connsiteX287" fmla="*/ 1041886 w 1250218"/>
                  <a:gd name="connsiteY287" fmla="*/ 111037 h 851172"/>
                  <a:gd name="connsiteX288" fmla="*/ 1039891 w 1250218"/>
                  <a:gd name="connsiteY288" fmla="*/ 112478 h 851172"/>
                  <a:gd name="connsiteX289" fmla="*/ 1040224 w 1250218"/>
                  <a:gd name="connsiteY289" fmla="*/ 113586 h 851172"/>
                  <a:gd name="connsiteX290" fmla="*/ 1040556 w 1250218"/>
                  <a:gd name="connsiteY290" fmla="*/ 114140 h 851172"/>
                  <a:gd name="connsiteX291" fmla="*/ 1041443 w 1250218"/>
                  <a:gd name="connsiteY291" fmla="*/ 114583 h 851172"/>
                  <a:gd name="connsiteX292" fmla="*/ 1038783 w 1250218"/>
                  <a:gd name="connsiteY292" fmla="*/ 117021 h 851172"/>
                  <a:gd name="connsiteX293" fmla="*/ 1036567 w 1250218"/>
                  <a:gd name="connsiteY293" fmla="*/ 114583 h 851172"/>
                  <a:gd name="connsiteX294" fmla="*/ 1034351 w 1250218"/>
                  <a:gd name="connsiteY294" fmla="*/ 110705 h 851172"/>
                  <a:gd name="connsiteX295" fmla="*/ 1030694 w 1250218"/>
                  <a:gd name="connsiteY295" fmla="*/ 107823 h 851172"/>
                  <a:gd name="connsiteX296" fmla="*/ 1027259 w 1250218"/>
                  <a:gd name="connsiteY296" fmla="*/ 103945 h 851172"/>
                  <a:gd name="connsiteX297" fmla="*/ 1024045 w 1250218"/>
                  <a:gd name="connsiteY297" fmla="*/ 102504 h 851172"/>
                  <a:gd name="connsiteX298" fmla="*/ 1022937 w 1250218"/>
                  <a:gd name="connsiteY298" fmla="*/ 100842 h 851172"/>
                  <a:gd name="connsiteX299" fmla="*/ 1022272 w 1250218"/>
                  <a:gd name="connsiteY299" fmla="*/ 98404 h 851172"/>
                  <a:gd name="connsiteX300" fmla="*/ 1022050 w 1250218"/>
                  <a:gd name="connsiteY300" fmla="*/ 95301 h 851172"/>
                  <a:gd name="connsiteX301" fmla="*/ 1020942 w 1250218"/>
                  <a:gd name="connsiteY301" fmla="*/ 96520 h 851172"/>
                  <a:gd name="connsiteX302" fmla="*/ 1020277 w 1250218"/>
                  <a:gd name="connsiteY302" fmla="*/ 97074 h 851172"/>
                  <a:gd name="connsiteX303" fmla="*/ 1019834 w 1250218"/>
                  <a:gd name="connsiteY303" fmla="*/ 97074 h 851172"/>
                  <a:gd name="connsiteX304" fmla="*/ 1018726 w 1250218"/>
                  <a:gd name="connsiteY304" fmla="*/ 95190 h 851172"/>
                  <a:gd name="connsiteX305" fmla="*/ 1018172 w 1250218"/>
                  <a:gd name="connsiteY305" fmla="*/ 93971 h 851172"/>
                  <a:gd name="connsiteX306" fmla="*/ 1016842 w 1250218"/>
                  <a:gd name="connsiteY306" fmla="*/ 93639 h 851172"/>
                  <a:gd name="connsiteX307" fmla="*/ 1012852 w 1250218"/>
                  <a:gd name="connsiteY307" fmla="*/ 95523 h 851172"/>
                  <a:gd name="connsiteX308" fmla="*/ 1004541 w 1250218"/>
                  <a:gd name="connsiteY308" fmla="*/ 95190 h 851172"/>
                  <a:gd name="connsiteX309" fmla="*/ 1002768 w 1250218"/>
                  <a:gd name="connsiteY309" fmla="*/ 93639 h 851172"/>
                  <a:gd name="connsiteX310" fmla="*/ 1003655 w 1250218"/>
                  <a:gd name="connsiteY310" fmla="*/ 89761 h 851172"/>
                  <a:gd name="connsiteX311" fmla="*/ 1004098 w 1250218"/>
                  <a:gd name="connsiteY311" fmla="*/ 86768 h 851172"/>
                  <a:gd name="connsiteX312" fmla="*/ 1003655 w 1250218"/>
                  <a:gd name="connsiteY312" fmla="*/ 84774 h 851172"/>
                  <a:gd name="connsiteX313" fmla="*/ 999887 w 1250218"/>
                  <a:gd name="connsiteY313" fmla="*/ 83112 h 851172"/>
                  <a:gd name="connsiteX314" fmla="*/ 998336 w 1250218"/>
                  <a:gd name="connsiteY314" fmla="*/ 81449 h 851172"/>
                  <a:gd name="connsiteX315" fmla="*/ 997006 w 1250218"/>
                  <a:gd name="connsiteY315" fmla="*/ 80563 h 851172"/>
                  <a:gd name="connsiteX316" fmla="*/ 995676 w 1250218"/>
                  <a:gd name="connsiteY316" fmla="*/ 82114 h 851172"/>
                  <a:gd name="connsiteX317" fmla="*/ 994125 w 1250218"/>
                  <a:gd name="connsiteY317" fmla="*/ 78125 h 851172"/>
                  <a:gd name="connsiteX318" fmla="*/ 997560 w 1250218"/>
                  <a:gd name="connsiteY318" fmla="*/ 75244 h 851172"/>
                  <a:gd name="connsiteX319" fmla="*/ 1000220 w 1250218"/>
                  <a:gd name="connsiteY319" fmla="*/ 71587 h 851172"/>
                  <a:gd name="connsiteX320" fmla="*/ 1004985 w 1250218"/>
                  <a:gd name="connsiteY320" fmla="*/ 62611 h 851172"/>
                  <a:gd name="connsiteX321" fmla="*/ 1002768 w 1250218"/>
                  <a:gd name="connsiteY321" fmla="*/ 54854 h 851172"/>
                  <a:gd name="connsiteX322" fmla="*/ 1002768 w 1250218"/>
                  <a:gd name="connsiteY322" fmla="*/ 53081 h 851172"/>
                  <a:gd name="connsiteX323" fmla="*/ 1002990 w 1250218"/>
                  <a:gd name="connsiteY323" fmla="*/ 50421 h 851172"/>
                  <a:gd name="connsiteX324" fmla="*/ 1001993 w 1250218"/>
                  <a:gd name="connsiteY324" fmla="*/ 47872 h 851172"/>
                  <a:gd name="connsiteX325" fmla="*/ 1000109 w 1250218"/>
                  <a:gd name="connsiteY325" fmla="*/ 45878 h 851172"/>
                  <a:gd name="connsiteX326" fmla="*/ 998114 w 1250218"/>
                  <a:gd name="connsiteY326" fmla="*/ 45102 h 851172"/>
                  <a:gd name="connsiteX327" fmla="*/ 987254 w 1250218"/>
                  <a:gd name="connsiteY327" fmla="*/ 45102 h 851172"/>
                  <a:gd name="connsiteX328" fmla="*/ 987476 w 1250218"/>
                  <a:gd name="connsiteY328" fmla="*/ 43772 h 851172"/>
                  <a:gd name="connsiteX329" fmla="*/ 987808 w 1250218"/>
                  <a:gd name="connsiteY329" fmla="*/ 40669 h 851172"/>
                  <a:gd name="connsiteX330" fmla="*/ 988030 w 1250218"/>
                  <a:gd name="connsiteY330" fmla="*/ 39339 h 851172"/>
                  <a:gd name="connsiteX331" fmla="*/ 986035 w 1250218"/>
                  <a:gd name="connsiteY331" fmla="*/ 40337 h 851172"/>
                  <a:gd name="connsiteX332" fmla="*/ 981492 w 1250218"/>
                  <a:gd name="connsiteY332" fmla="*/ 39339 h 851172"/>
                  <a:gd name="connsiteX333" fmla="*/ 977392 w 1250218"/>
                  <a:gd name="connsiteY333" fmla="*/ 40337 h 851172"/>
                  <a:gd name="connsiteX334" fmla="*/ 975840 w 1250218"/>
                  <a:gd name="connsiteY334" fmla="*/ 39894 h 851172"/>
                  <a:gd name="connsiteX335" fmla="*/ 977170 w 1250218"/>
                  <a:gd name="connsiteY335" fmla="*/ 37345 h 851172"/>
                  <a:gd name="connsiteX336" fmla="*/ 976616 w 1250218"/>
                  <a:gd name="connsiteY336" fmla="*/ 36569 h 851172"/>
                  <a:gd name="connsiteX337" fmla="*/ 975508 w 1250218"/>
                  <a:gd name="connsiteY337" fmla="*/ 34353 h 851172"/>
                  <a:gd name="connsiteX338" fmla="*/ 974954 w 1250218"/>
                  <a:gd name="connsiteY338" fmla="*/ 33577 h 851172"/>
                  <a:gd name="connsiteX339" fmla="*/ 977281 w 1250218"/>
                  <a:gd name="connsiteY339" fmla="*/ 31472 h 851172"/>
                  <a:gd name="connsiteX340" fmla="*/ 977281 w 1250218"/>
                  <a:gd name="connsiteY340" fmla="*/ 29699 h 851172"/>
                  <a:gd name="connsiteX341" fmla="*/ 976948 w 1250218"/>
                  <a:gd name="connsiteY341" fmla="*/ 29699 h 851172"/>
                  <a:gd name="connsiteX342" fmla="*/ 975840 w 1250218"/>
                  <a:gd name="connsiteY342" fmla="*/ 29699 h 851172"/>
                  <a:gd name="connsiteX343" fmla="*/ 976505 w 1250218"/>
                  <a:gd name="connsiteY343" fmla="*/ 25377 h 851172"/>
                  <a:gd name="connsiteX344" fmla="*/ 977946 w 1250218"/>
                  <a:gd name="connsiteY344" fmla="*/ 23604 h 851172"/>
                  <a:gd name="connsiteX345" fmla="*/ 979719 w 1250218"/>
                  <a:gd name="connsiteY345" fmla="*/ 22385 h 851172"/>
                  <a:gd name="connsiteX346" fmla="*/ 981270 w 1250218"/>
                  <a:gd name="connsiteY346" fmla="*/ 19836 h 851172"/>
                  <a:gd name="connsiteX347" fmla="*/ 975840 w 1250218"/>
                  <a:gd name="connsiteY347" fmla="*/ 17620 h 851172"/>
                  <a:gd name="connsiteX348" fmla="*/ 966310 w 1250218"/>
                  <a:gd name="connsiteY348" fmla="*/ 7979 h 851172"/>
                  <a:gd name="connsiteX349" fmla="*/ 960991 w 1250218"/>
                  <a:gd name="connsiteY349" fmla="*/ 10306 h 851172"/>
                  <a:gd name="connsiteX350" fmla="*/ 959661 w 1250218"/>
                  <a:gd name="connsiteY350" fmla="*/ 10971 h 851172"/>
                  <a:gd name="connsiteX351" fmla="*/ 953234 w 1250218"/>
                  <a:gd name="connsiteY351" fmla="*/ 8200 h 851172"/>
                  <a:gd name="connsiteX352" fmla="*/ 950131 w 1250218"/>
                  <a:gd name="connsiteY352" fmla="*/ 8200 h 851172"/>
                  <a:gd name="connsiteX353" fmla="*/ 947582 w 1250218"/>
                  <a:gd name="connsiteY353" fmla="*/ 9419 h 851172"/>
                  <a:gd name="connsiteX354" fmla="*/ 946585 w 1250218"/>
                  <a:gd name="connsiteY354" fmla="*/ 10749 h 851172"/>
                  <a:gd name="connsiteX355" fmla="*/ 945698 w 1250218"/>
                  <a:gd name="connsiteY355" fmla="*/ 16068 h 851172"/>
                  <a:gd name="connsiteX356" fmla="*/ 944479 w 1250218"/>
                  <a:gd name="connsiteY356" fmla="*/ 17731 h 851172"/>
                  <a:gd name="connsiteX357" fmla="*/ 943149 w 1250218"/>
                  <a:gd name="connsiteY357" fmla="*/ 17287 h 851172"/>
                  <a:gd name="connsiteX358" fmla="*/ 942374 w 1250218"/>
                  <a:gd name="connsiteY358" fmla="*/ 14074 h 851172"/>
                  <a:gd name="connsiteX359" fmla="*/ 942152 w 1250218"/>
                  <a:gd name="connsiteY359" fmla="*/ 13409 h 851172"/>
                  <a:gd name="connsiteX360" fmla="*/ 940822 w 1250218"/>
                  <a:gd name="connsiteY360" fmla="*/ 15182 h 851172"/>
                  <a:gd name="connsiteX361" fmla="*/ 939714 w 1250218"/>
                  <a:gd name="connsiteY361" fmla="*/ 17952 h 851172"/>
                  <a:gd name="connsiteX362" fmla="*/ 938495 w 1250218"/>
                  <a:gd name="connsiteY362" fmla="*/ 19947 h 851172"/>
                  <a:gd name="connsiteX363" fmla="*/ 938495 w 1250218"/>
                  <a:gd name="connsiteY363" fmla="*/ 22052 h 851172"/>
                  <a:gd name="connsiteX364" fmla="*/ 937830 w 1250218"/>
                  <a:gd name="connsiteY364" fmla="*/ 22274 h 851172"/>
                  <a:gd name="connsiteX365" fmla="*/ 935614 w 1250218"/>
                  <a:gd name="connsiteY365" fmla="*/ 23382 h 851172"/>
                  <a:gd name="connsiteX366" fmla="*/ 933508 w 1250218"/>
                  <a:gd name="connsiteY366" fmla="*/ 23825 h 851172"/>
                  <a:gd name="connsiteX367" fmla="*/ 931514 w 1250218"/>
                  <a:gd name="connsiteY367" fmla="*/ 22052 h 851172"/>
                  <a:gd name="connsiteX368" fmla="*/ 932290 w 1250218"/>
                  <a:gd name="connsiteY368" fmla="*/ 21720 h 851172"/>
                  <a:gd name="connsiteX369" fmla="*/ 933841 w 1250218"/>
                  <a:gd name="connsiteY369" fmla="*/ 19947 h 851172"/>
                  <a:gd name="connsiteX370" fmla="*/ 931846 w 1250218"/>
                  <a:gd name="connsiteY370" fmla="*/ 19614 h 851172"/>
                  <a:gd name="connsiteX371" fmla="*/ 930517 w 1250218"/>
                  <a:gd name="connsiteY371" fmla="*/ 17841 h 851172"/>
                  <a:gd name="connsiteX372" fmla="*/ 929297 w 1250218"/>
                  <a:gd name="connsiteY372" fmla="*/ 15625 h 851172"/>
                  <a:gd name="connsiteX373" fmla="*/ 927635 w 1250218"/>
                  <a:gd name="connsiteY373" fmla="*/ 14184 h 851172"/>
                  <a:gd name="connsiteX374" fmla="*/ 926527 w 1250218"/>
                  <a:gd name="connsiteY374" fmla="*/ 14628 h 851172"/>
                  <a:gd name="connsiteX375" fmla="*/ 923203 w 1250218"/>
                  <a:gd name="connsiteY375" fmla="*/ 17509 h 851172"/>
                  <a:gd name="connsiteX376" fmla="*/ 921430 w 1250218"/>
                  <a:gd name="connsiteY376" fmla="*/ 18174 h 851172"/>
                  <a:gd name="connsiteX377" fmla="*/ 921873 w 1250218"/>
                  <a:gd name="connsiteY377" fmla="*/ 19725 h 851172"/>
                  <a:gd name="connsiteX378" fmla="*/ 921873 w 1250218"/>
                  <a:gd name="connsiteY378" fmla="*/ 20944 h 851172"/>
                  <a:gd name="connsiteX379" fmla="*/ 922095 w 1250218"/>
                  <a:gd name="connsiteY379" fmla="*/ 22163 h 851172"/>
                  <a:gd name="connsiteX380" fmla="*/ 922316 w 1250218"/>
                  <a:gd name="connsiteY380" fmla="*/ 23714 h 851172"/>
                  <a:gd name="connsiteX381" fmla="*/ 921097 w 1250218"/>
                  <a:gd name="connsiteY381" fmla="*/ 22717 h 851172"/>
                  <a:gd name="connsiteX382" fmla="*/ 920100 w 1250218"/>
                  <a:gd name="connsiteY382" fmla="*/ 20723 h 851172"/>
                  <a:gd name="connsiteX383" fmla="*/ 919767 w 1250218"/>
                  <a:gd name="connsiteY383" fmla="*/ 18063 h 851172"/>
                  <a:gd name="connsiteX384" fmla="*/ 920321 w 1250218"/>
                  <a:gd name="connsiteY384" fmla="*/ 14960 h 851172"/>
                  <a:gd name="connsiteX385" fmla="*/ 920321 w 1250218"/>
                  <a:gd name="connsiteY385" fmla="*/ 12744 h 851172"/>
                  <a:gd name="connsiteX386" fmla="*/ 918438 w 1250218"/>
                  <a:gd name="connsiteY386" fmla="*/ 12744 h 851172"/>
                  <a:gd name="connsiteX387" fmla="*/ 915224 w 1250218"/>
                  <a:gd name="connsiteY387" fmla="*/ 14074 h 851172"/>
                  <a:gd name="connsiteX388" fmla="*/ 913783 w 1250218"/>
                  <a:gd name="connsiteY388" fmla="*/ 15293 h 851172"/>
                  <a:gd name="connsiteX389" fmla="*/ 912897 w 1250218"/>
                  <a:gd name="connsiteY389" fmla="*/ 17952 h 851172"/>
                  <a:gd name="connsiteX390" fmla="*/ 912454 w 1250218"/>
                  <a:gd name="connsiteY390" fmla="*/ 20723 h 851172"/>
                  <a:gd name="connsiteX391" fmla="*/ 912121 w 1250218"/>
                  <a:gd name="connsiteY391" fmla="*/ 22052 h 851172"/>
                  <a:gd name="connsiteX392" fmla="*/ 910791 w 1250218"/>
                  <a:gd name="connsiteY392" fmla="*/ 21720 h 851172"/>
                  <a:gd name="connsiteX393" fmla="*/ 910459 w 1250218"/>
                  <a:gd name="connsiteY393" fmla="*/ 19947 h 851172"/>
                  <a:gd name="connsiteX394" fmla="*/ 910459 w 1250218"/>
                  <a:gd name="connsiteY394" fmla="*/ 17841 h 851172"/>
                  <a:gd name="connsiteX395" fmla="*/ 909683 w 1250218"/>
                  <a:gd name="connsiteY395" fmla="*/ 16179 h 851172"/>
                  <a:gd name="connsiteX396" fmla="*/ 907245 w 1250218"/>
                  <a:gd name="connsiteY396" fmla="*/ 16622 h 851172"/>
                  <a:gd name="connsiteX397" fmla="*/ 904918 w 1250218"/>
                  <a:gd name="connsiteY397" fmla="*/ 20058 h 851172"/>
                  <a:gd name="connsiteX398" fmla="*/ 903921 w 1250218"/>
                  <a:gd name="connsiteY398" fmla="*/ 23936 h 851172"/>
                  <a:gd name="connsiteX399" fmla="*/ 907134 w 1250218"/>
                  <a:gd name="connsiteY399" fmla="*/ 27704 h 851172"/>
                  <a:gd name="connsiteX400" fmla="*/ 909351 w 1250218"/>
                  <a:gd name="connsiteY400" fmla="*/ 36680 h 851172"/>
                  <a:gd name="connsiteX401" fmla="*/ 911345 w 1250218"/>
                  <a:gd name="connsiteY401" fmla="*/ 39450 h 851172"/>
                  <a:gd name="connsiteX402" fmla="*/ 911345 w 1250218"/>
                  <a:gd name="connsiteY402" fmla="*/ 41334 h 851172"/>
                  <a:gd name="connsiteX403" fmla="*/ 908907 w 1250218"/>
                  <a:gd name="connsiteY403" fmla="*/ 41334 h 851172"/>
                  <a:gd name="connsiteX404" fmla="*/ 909905 w 1250218"/>
                  <a:gd name="connsiteY404" fmla="*/ 44991 h 851172"/>
                  <a:gd name="connsiteX405" fmla="*/ 910459 w 1250218"/>
                  <a:gd name="connsiteY405" fmla="*/ 46210 h 851172"/>
                  <a:gd name="connsiteX406" fmla="*/ 911235 w 1250218"/>
                  <a:gd name="connsiteY406" fmla="*/ 46986 h 851172"/>
                  <a:gd name="connsiteX407" fmla="*/ 910791 w 1250218"/>
                  <a:gd name="connsiteY407" fmla="*/ 47983 h 851172"/>
                  <a:gd name="connsiteX408" fmla="*/ 910016 w 1250218"/>
                  <a:gd name="connsiteY408" fmla="*/ 50089 h 851172"/>
                  <a:gd name="connsiteX409" fmla="*/ 909572 w 1250218"/>
                  <a:gd name="connsiteY409" fmla="*/ 50975 h 851172"/>
                  <a:gd name="connsiteX410" fmla="*/ 910791 w 1250218"/>
                  <a:gd name="connsiteY410" fmla="*/ 50975 h 851172"/>
                  <a:gd name="connsiteX411" fmla="*/ 911124 w 1250218"/>
                  <a:gd name="connsiteY411" fmla="*/ 50975 h 851172"/>
                  <a:gd name="connsiteX412" fmla="*/ 910348 w 1250218"/>
                  <a:gd name="connsiteY412" fmla="*/ 55962 h 851172"/>
                  <a:gd name="connsiteX413" fmla="*/ 911124 w 1250218"/>
                  <a:gd name="connsiteY413" fmla="*/ 58178 h 851172"/>
                  <a:gd name="connsiteX414" fmla="*/ 914227 w 1250218"/>
                  <a:gd name="connsiteY414" fmla="*/ 60727 h 851172"/>
                  <a:gd name="connsiteX415" fmla="*/ 914448 w 1250218"/>
                  <a:gd name="connsiteY415" fmla="*/ 62278 h 851172"/>
                  <a:gd name="connsiteX416" fmla="*/ 914448 w 1250218"/>
                  <a:gd name="connsiteY416" fmla="*/ 64827 h 851172"/>
                  <a:gd name="connsiteX417" fmla="*/ 914781 w 1250218"/>
                  <a:gd name="connsiteY417" fmla="*/ 67154 h 851172"/>
                  <a:gd name="connsiteX418" fmla="*/ 915335 w 1250218"/>
                  <a:gd name="connsiteY418" fmla="*/ 68152 h 851172"/>
                  <a:gd name="connsiteX419" fmla="*/ 916000 w 1250218"/>
                  <a:gd name="connsiteY419" fmla="*/ 68373 h 851172"/>
                  <a:gd name="connsiteX420" fmla="*/ 916665 w 1250218"/>
                  <a:gd name="connsiteY420" fmla="*/ 68927 h 851172"/>
                  <a:gd name="connsiteX421" fmla="*/ 917219 w 1250218"/>
                  <a:gd name="connsiteY421" fmla="*/ 69814 h 851172"/>
                  <a:gd name="connsiteX422" fmla="*/ 918992 w 1250218"/>
                  <a:gd name="connsiteY422" fmla="*/ 74025 h 851172"/>
                  <a:gd name="connsiteX423" fmla="*/ 920100 w 1250218"/>
                  <a:gd name="connsiteY423" fmla="*/ 75909 h 851172"/>
                  <a:gd name="connsiteX424" fmla="*/ 920876 w 1250218"/>
                  <a:gd name="connsiteY424" fmla="*/ 78236 h 851172"/>
                  <a:gd name="connsiteX425" fmla="*/ 921208 w 1250218"/>
                  <a:gd name="connsiteY425" fmla="*/ 82557 h 851172"/>
                  <a:gd name="connsiteX426" fmla="*/ 920876 w 1250218"/>
                  <a:gd name="connsiteY426" fmla="*/ 85217 h 851172"/>
                  <a:gd name="connsiteX427" fmla="*/ 920100 w 1250218"/>
                  <a:gd name="connsiteY427" fmla="*/ 87877 h 851172"/>
                  <a:gd name="connsiteX428" fmla="*/ 919103 w 1250218"/>
                  <a:gd name="connsiteY428" fmla="*/ 90093 h 851172"/>
                  <a:gd name="connsiteX429" fmla="*/ 918659 w 1250218"/>
                  <a:gd name="connsiteY429" fmla="*/ 91423 h 851172"/>
                  <a:gd name="connsiteX430" fmla="*/ 918881 w 1250218"/>
                  <a:gd name="connsiteY430" fmla="*/ 91755 h 851172"/>
                  <a:gd name="connsiteX431" fmla="*/ 918881 w 1250218"/>
                  <a:gd name="connsiteY431" fmla="*/ 93085 h 851172"/>
                  <a:gd name="connsiteX432" fmla="*/ 916776 w 1250218"/>
                  <a:gd name="connsiteY432" fmla="*/ 94969 h 851172"/>
                  <a:gd name="connsiteX433" fmla="*/ 915113 w 1250218"/>
                  <a:gd name="connsiteY433" fmla="*/ 97739 h 851172"/>
                  <a:gd name="connsiteX434" fmla="*/ 913894 w 1250218"/>
                  <a:gd name="connsiteY434" fmla="*/ 101396 h 851172"/>
                  <a:gd name="connsiteX435" fmla="*/ 913451 w 1250218"/>
                  <a:gd name="connsiteY435" fmla="*/ 105718 h 851172"/>
                  <a:gd name="connsiteX436" fmla="*/ 914338 w 1250218"/>
                  <a:gd name="connsiteY436" fmla="*/ 108821 h 851172"/>
                  <a:gd name="connsiteX437" fmla="*/ 916332 w 1250218"/>
                  <a:gd name="connsiteY437" fmla="*/ 111924 h 851172"/>
                  <a:gd name="connsiteX438" fmla="*/ 920321 w 1250218"/>
                  <a:gd name="connsiteY438" fmla="*/ 116134 h 851172"/>
                  <a:gd name="connsiteX439" fmla="*/ 920321 w 1250218"/>
                  <a:gd name="connsiteY439" fmla="*/ 118240 h 851172"/>
                  <a:gd name="connsiteX440" fmla="*/ 917330 w 1250218"/>
                  <a:gd name="connsiteY440" fmla="*/ 117797 h 851172"/>
                  <a:gd name="connsiteX441" fmla="*/ 912897 w 1250218"/>
                  <a:gd name="connsiteY441" fmla="*/ 111037 h 851172"/>
                  <a:gd name="connsiteX442" fmla="*/ 910127 w 1250218"/>
                  <a:gd name="connsiteY442" fmla="*/ 108488 h 851172"/>
                  <a:gd name="connsiteX443" fmla="*/ 907800 w 1250218"/>
                  <a:gd name="connsiteY443" fmla="*/ 108488 h 851172"/>
                  <a:gd name="connsiteX444" fmla="*/ 897826 w 1250218"/>
                  <a:gd name="connsiteY444" fmla="*/ 112367 h 851172"/>
                  <a:gd name="connsiteX445" fmla="*/ 900929 w 1250218"/>
                  <a:gd name="connsiteY445" fmla="*/ 108932 h 851172"/>
                  <a:gd name="connsiteX446" fmla="*/ 911013 w 1250218"/>
                  <a:gd name="connsiteY446" fmla="*/ 102948 h 851172"/>
                  <a:gd name="connsiteX447" fmla="*/ 908354 w 1250218"/>
                  <a:gd name="connsiteY447" fmla="*/ 102948 h 851172"/>
                  <a:gd name="connsiteX448" fmla="*/ 903699 w 1250218"/>
                  <a:gd name="connsiteY448" fmla="*/ 106050 h 851172"/>
                  <a:gd name="connsiteX449" fmla="*/ 895942 w 1250218"/>
                  <a:gd name="connsiteY449" fmla="*/ 108599 h 851172"/>
                  <a:gd name="connsiteX450" fmla="*/ 890734 w 1250218"/>
                  <a:gd name="connsiteY450" fmla="*/ 112367 h 851172"/>
                  <a:gd name="connsiteX451" fmla="*/ 892839 w 1250218"/>
                  <a:gd name="connsiteY451" fmla="*/ 114472 h 851172"/>
                  <a:gd name="connsiteX452" fmla="*/ 893282 w 1250218"/>
                  <a:gd name="connsiteY452" fmla="*/ 116689 h 851172"/>
                  <a:gd name="connsiteX453" fmla="*/ 893282 w 1250218"/>
                  <a:gd name="connsiteY453" fmla="*/ 119459 h 851172"/>
                  <a:gd name="connsiteX454" fmla="*/ 894169 w 1250218"/>
                  <a:gd name="connsiteY454" fmla="*/ 123116 h 851172"/>
                  <a:gd name="connsiteX455" fmla="*/ 895388 w 1250218"/>
                  <a:gd name="connsiteY455" fmla="*/ 125111 h 851172"/>
                  <a:gd name="connsiteX456" fmla="*/ 897161 w 1250218"/>
                  <a:gd name="connsiteY456" fmla="*/ 127105 h 851172"/>
                  <a:gd name="connsiteX457" fmla="*/ 900818 w 1250218"/>
                  <a:gd name="connsiteY457" fmla="*/ 129765 h 851172"/>
                  <a:gd name="connsiteX458" fmla="*/ 900818 w 1250218"/>
                  <a:gd name="connsiteY458" fmla="*/ 131538 h 851172"/>
                  <a:gd name="connsiteX459" fmla="*/ 897161 w 1250218"/>
                  <a:gd name="connsiteY459" fmla="*/ 130651 h 851172"/>
                  <a:gd name="connsiteX460" fmla="*/ 894613 w 1250218"/>
                  <a:gd name="connsiteY460" fmla="*/ 126440 h 851172"/>
                  <a:gd name="connsiteX461" fmla="*/ 892285 w 1250218"/>
                  <a:gd name="connsiteY461" fmla="*/ 121454 h 851172"/>
                  <a:gd name="connsiteX462" fmla="*/ 889072 w 1250218"/>
                  <a:gd name="connsiteY462" fmla="*/ 118351 h 851172"/>
                  <a:gd name="connsiteX463" fmla="*/ 887742 w 1250218"/>
                  <a:gd name="connsiteY463" fmla="*/ 119016 h 851172"/>
                  <a:gd name="connsiteX464" fmla="*/ 886412 w 1250218"/>
                  <a:gd name="connsiteY464" fmla="*/ 121232 h 851172"/>
                  <a:gd name="connsiteX465" fmla="*/ 884085 w 1250218"/>
                  <a:gd name="connsiteY465" fmla="*/ 126773 h 851172"/>
                  <a:gd name="connsiteX466" fmla="*/ 883309 w 1250218"/>
                  <a:gd name="connsiteY466" fmla="*/ 127105 h 851172"/>
                  <a:gd name="connsiteX467" fmla="*/ 881315 w 1250218"/>
                  <a:gd name="connsiteY467" fmla="*/ 123116 h 851172"/>
                  <a:gd name="connsiteX468" fmla="*/ 879874 w 1250218"/>
                  <a:gd name="connsiteY468" fmla="*/ 122119 h 851172"/>
                  <a:gd name="connsiteX469" fmla="*/ 881536 w 1250218"/>
                  <a:gd name="connsiteY469" fmla="*/ 120124 h 851172"/>
                  <a:gd name="connsiteX470" fmla="*/ 883309 w 1250218"/>
                  <a:gd name="connsiteY470" fmla="*/ 118905 h 851172"/>
                  <a:gd name="connsiteX471" fmla="*/ 885082 w 1250218"/>
                  <a:gd name="connsiteY471" fmla="*/ 118240 h 851172"/>
                  <a:gd name="connsiteX472" fmla="*/ 886855 w 1250218"/>
                  <a:gd name="connsiteY472" fmla="*/ 118240 h 851172"/>
                  <a:gd name="connsiteX473" fmla="*/ 882644 w 1250218"/>
                  <a:gd name="connsiteY473" fmla="*/ 117021 h 851172"/>
                  <a:gd name="connsiteX474" fmla="*/ 868349 w 1250218"/>
                  <a:gd name="connsiteY474" fmla="*/ 121010 h 851172"/>
                  <a:gd name="connsiteX475" fmla="*/ 864360 w 1250218"/>
                  <a:gd name="connsiteY475" fmla="*/ 124113 h 851172"/>
                  <a:gd name="connsiteX476" fmla="*/ 866022 w 1250218"/>
                  <a:gd name="connsiteY476" fmla="*/ 125776 h 851172"/>
                  <a:gd name="connsiteX477" fmla="*/ 866798 w 1250218"/>
                  <a:gd name="connsiteY477" fmla="*/ 125997 h 851172"/>
                  <a:gd name="connsiteX478" fmla="*/ 865468 w 1250218"/>
                  <a:gd name="connsiteY478" fmla="*/ 127549 h 851172"/>
                  <a:gd name="connsiteX479" fmla="*/ 864027 w 1250218"/>
                  <a:gd name="connsiteY479" fmla="*/ 127770 h 851172"/>
                  <a:gd name="connsiteX480" fmla="*/ 862587 w 1250218"/>
                  <a:gd name="connsiteY480" fmla="*/ 127105 h 851172"/>
                  <a:gd name="connsiteX481" fmla="*/ 861257 w 1250218"/>
                  <a:gd name="connsiteY481" fmla="*/ 125886 h 851172"/>
                  <a:gd name="connsiteX482" fmla="*/ 861257 w 1250218"/>
                  <a:gd name="connsiteY482" fmla="*/ 124002 h 851172"/>
                  <a:gd name="connsiteX483" fmla="*/ 862808 w 1250218"/>
                  <a:gd name="connsiteY483" fmla="*/ 124002 h 851172"/>
                  <a:gd name="connsiteX484" fmla="*/ 862808 w 1250218"/>
                  <a:gd name="connsiteY484" fmla="*/ 122673 h 851172"/>
                  <a:gd name="connsiteX485" fmla="*/ 862698 w 1250218"/>
                  <a:gd name="connsiteY485" fmla="*/ 122119 h 851172"/>
                  <a:gd name="connsiteX486" fmla="*/ 862698 w 1250218"/>
                  <a:gd name="connsiteY486" fmla="*/ 121564 h 851172"/>
                  <a:gd name="connsiteX487" fmla="*/ 862808 w 1250218"/>
                  <a:gd name="connsiteY487" fmla="*/ 120013 h 851172"/>
                  <a:gd name="connsiteX488" fmla="*/ 858376 w 1250218"/>
                  <a:gd name="connsiteY488" fmla="*/ 108045 h 851172"/>
                  <a:gd name="connsiteX489" fmla="*/ 856159 w 1250218"/>
                  <a:gd name="connsiteY489" fmla="*/ 103169 h 851172"/>
                  <a:gd name="connsiteX490" fmla="*/ 856159 w 1250218"/>
                  <a:gd name="connsiteY490" fmla="*/ 102948 h 851172"/>
                  <a:gd name="connsiteX491" fmla="*/ 853057 w 1250218"/>
                  <a:gd name="connsiteY491" fmla="*/ 100842 h 851172"/>
                  <a:gd name="connsiteX492" fmla="*/ 841643 w 1250218"/>
                  <a:gd name="connsiteY492" fmla="*/ 99623 h 851172"/>
                  <a:gd name="connsiteX493" fmla="*/ 838651 w 1250218"/>
                  <a:gd name="connsiteY493" fmla="*/ 96853 h 851172"/>
                  <a:gd name="connsiteX494" fmla="*/ 837432 w 1250218"/>
                  <a:gd name="connsiteY494" fmla="*/ 101729 h 851172"/>
                  <a:gd name="connsiteX495" fmla="*/ 830450 w 1250218"/>
                  <a:gd name="connsiteY495" fmla="*/ 104388 h 851172"/>
                  <a:gd name="connsiteX496" fmla="*/ 827348 w 1250218"/>
                  <a:gd name="connsiteY496" fmla="*/ 107602 h 851172"/>
                  <a:gd name="connsiteX497" fmla="*/ 825020 w 1250218"/>
                  <a:gd name="connsiteY497" fmla="*/ 111591 h 851172"/>
                  <a:gd name="connsiteX498" fmla="*/ 824466 w 1250218"/>
                  <a:gd name="connsiteY498" fmla="*/ 113586 h 851172"/>
                  <a:gd name="connsiteX499" fmla="*/ 825685 w 1250218"/>
                  <a:gd name="connsiteY499" fmla="*/ 114472 h 851172"/>
                  <a:gd name="connsiteX500" fmla="*/ 826129 w 1250218"/>
                  <a:gd name="connsiteY500" fmla="*/ 116024 h 851172"/>
                  <a:gd name="connsiteX501" fmla="*/ 826129 w 1250218"/>
                  <a:gd name="connsiteY501" fmla="*/ 119348 h 851172"/>
                  <a:gd name="connsiteX502" fmla="*/ 825353 w 1250218"/>
                  <a:gd name="connsiteY502" fmla="*/ 122673 h 851172"/>
                  <a:gd name="connsiteX503" fmla="*/ 824134 w 1250218"/>
                  <a:gd name="connsiteY503" fmla="*/ 124224 h 851172"/>
                  <a:gd name="connsiteX504" fmla="*/ 821253 w 1250218"/>
                  <a:gd name="connsiteY504" fmla="*/ 125332 h 851172"/>
                  <a:gd name="connsiteX505" fmla="*/ 817928 w 1250218"/>
                  <a:gd name="connsiteY505" fmla="*/ 128103 h 851172"/>
                  <a:gd name="connsiteX506" fmla="*/ 815047 w 1250218"/>
                  <a:gd name="connsiteY506" fmla="*/ 131759 h 851172"/>
                  <a:gd name="connsiteX507" fmla="*/ 813606 w 1250218"/>
                  <a:gd name="connsiteY507" fmla="*/ 135527 h 851172"/>
                  <a:gd name="connsiteX508" fmla="*/ 813385 w 1250218"/>
                  <a:gd name="connsiteY508" fmla="*/ 139184 h 851172"/>
                  <a:gd name="connsiteX509" fmla="*/ 813606 w 1250218"/>
                  <a:gd name="connsiteY509" fmla="*/ 143506 h 851172"/>
                  <a:gd name="connsiteX510" fmla="*/ 813606 w 1250218"/>
                  <a:gd name="connsiteY510" fmla="*/ 145057 h 851172"/>
                  <a:gd name="connsiteX511" fmla="*/ 812941 w 1250218"/>
                  <a:gd name="connsiteY511" fmla="*/ 147163 h 851172"/>
                  <a:gd name="connsiteX512" fmla="*/ 812166 w 1250218"/>
                  <a:gd name="connsiteY512" fmla="*/ 148493 h 851172"/>
                  <a:gd name="connsiteX513" fmla="*/ 810393 w 1250218"/>
                  <a:gd name="connsiteY513" fmla="*/ 150598 h 851172"/>
                  <a:gd name="connsiteX514" fmla="*/ 810725 w 1250218"/>
                  <a:gd name="connsiteY514" fmla="*/ 154255 h 851172"/>
                  <a:gd name="connsiteX515" fmla="*/ 810060 w 1250218"/>
                  <a:gd name="connsiteY515" fmla="*/ 157136 h 851172"/>
                  <a:gd name="connsiteX516" fmla="*/ 808730 w 1250218"/>
                  <a:gd name="connsiteY516" fmla="*/ 159242 h 851172"/>
                  <a:gd name="connsiteX517" fmla="*/ 807290 w 1250218"/>
                  <a:gd name="connsiteY517" fmla="*/ 160461 h 851172"/>
                  <a:gd name="connsiteX518" fmla="*/ 807290 w 1250218"/>
                  <a:gd name="connsiteY518" fmla="*/ 162234 h 851172"/>
                  <a:gd name="connsiteX519" fmla="*/ 808287 w 1250218"/>
                  <a:gd name="connsiteY519" fmla="*/ 163896 h 851172"/>
                  <a:gd name="connsiteX520" fmla="*/ 808730 w 1250218"/>
                  <a:gd name="connsiteY520" fmla="*/ 165780 h 851172"/>
                  <a:gd name="connsiteX521" fmla="*/ 808730 w 1250218"/>
                  <a:gd name="connsiteY521" fmla="*/ 167885 h 851172"/>
                  <a:gd name="connsiteX522" fmla="*/ 807955 w 1250218"/>
                  <a:gd name="connsiteY522" fmla="*/ 169880 h 851172"/>
                  <a:gd name="connsiteX523" fmla="*/ 807290 w 1250218"/>
                  <a:gd name="connsiteY523" fmla="*/ 169880 h 851172"/>
                  <a:gd name="connsiteX524" fmla="*/ 805628 w 1250218"/>
                  <a:gd name="connsiteY524" fmla="*/ 164783 h 851172"/>
                  <a:gd name="connsiteX525" fmla="*/ 804852 w 1250218"/>
                  <a:gd name="connsiteY525" fmla="*/ 161569 h 851172"/>
                  <a:gd name="connsiteX526" fmla="*/ 803522 w 1250218"/>
                  <a:gd name="connsiteY526" fmla="*/ 160239 h 851172"/>
                  <a:gd name="connsiteX527" fmla="*/ 785459 w 1250218"/>
                  <a:gd name="connsiteY527" fmla="*/ 160572 h 851172"/>
                  <a:gd name="connsiteX528" fmla="*/ 788230 w 1250218"/>
                  <a:gd name="connsiteY528" fmla="*/ 162899 h 851172"/>
                  <a:gd name="connsiteX529" fmla="*/ 798646 w 1250218"/>
                  <a:gd name="connsiteY529" fmla="*/ 162345 h 851172"/>
                  <a:gd name="connsiteX530" fmla="*/ 796652 w 1250218"/>
                  <a:gd name="connsiteY530" fmla="*/ 164228 h 851172"/>
                  <a:gd name="connsiteX531" fmla="*/ 794103 w 1250218"/>
                  <a:gd name="connsiteY531" fmla="*/ 165558 h 851172"/>
                  <a:gd name="connsiteX532" fmla="*/ 791554 w 1250218"/>
                  <a:gd name="connsiteY532" fmla="*/ 166223 h 851172"/>
                  <a:gd name="connsiteX533" fmla="*/ 789338 w 1250218"/>
                  <a:gd name="connsiteY533" fmla="*/ 166223 h 851172"/>
                  <a:gd name="connsiteX534" fmla="*/ 790557 w 1250218"/>
                  <a:gd name="connsiteY534" fmla="*/ 170212 h 851172"/>
                  <a:gd name="connsiteX535" fmla="*/ 791997 w 1250218"/>
                  <a:gd name="connsiteY535" fmla="*/ 173980 h 851172"/>
                  <a:gd name="connsiteX536" fmla="*/ 792995 w 1250218"/>
                  <a:gd name="connsiteY536" fmla="*/ 178080 h 851172"/>
                  <a:gd name="connsiteX537" fmla="*/ 792552 w 1250218"/>
                  <a:gd name="connsiteY537" fmla="*/ 183399 h 851172"/>
                  <a:gd name="connsiteX538" fmla="*/ 790889 w 1250218"/>
                  <a:gd name="connsiteY538" fmla="*/ 179743 h 851172"/>
                  <a:gd name="connsiteX539" fmla="*/ 787011 w 1250218"/>
                  <a:gd name="connsiteY539" fmla="*/ 168218 h 851172"/>
                  <a:gd name="connsiteX540" fmla="*/ 784129 w 1250218"/>
                  <a:gd name="connsiteY540" fmla="*/ 162566 h 851172"/>
                  <a:gd name="connsiteX541" fmla="*/ 782246 w 1250218"/>
                  <a:gd name="connsiteY541" fmla="*/ 159796 h 851172"/>
                  <a:gd name="connsiteX542" fmla="*/ 778589 w 1250218"/>
                  <a:gd name="connsiteY542" fmla="*/ 157025 h 851172"/>
                  <a:gd name="connsiteX543" fmla="*/ 777259 w 1250218"/>
                  <a:gd name="connsiteY543" fmla="*/ 153258 h 851172"/>
                  <a:gd name="connsiteX544" fmla="*/ 775486 w 1250218"/>
                  <a:gd name="connsiteY544" fmla="*/ 145279 h 851172"/>
                  <a:gd name="connsiteX545" fmla="*/ 774045 w 1250218"/>
                  <a:gd name="connsiteY545" fmla="*/ 142176 h 851172"/>
                  <a:gd name="connsiteX546" fmla="*/ 769613 w 1250218"/>
                  <a:gd name="connsiteY546" fmla="*/ 135195 h 851172"/>
                  <a:gd name="connsiteX547" fmla="*/ 768061 w 1250218"/>
                  <a:gd name="connsiteY547" fmla="*/ 133865 h 851172"/>
                  <a:gd name="connsiteX548" fmla="*/ 765956 w 1250218"/>
                  <a:gd name="connsiteY548" fmla="*/ 132646 h 851172"/>
                  <a:gd name="connsiteX549" fmla="*/ 762299 w 1250218"/>
                  <a:gd name="connsiteY549" fmla="*/ 127438 h 851172"/>
                  <a:gd name="connsiteX550" fmla="*/ 760304 w 1250218"/>
                  <a:gd name="connsiteY550" fmla="*/ 126219 h 851172"/>
                  <a:gd name="connsiteX551" fmla="*/ 755761 w 1250218"/>
                  <a:gd name="connsiteY551" fmla="*/ 126884 h 851172"/>
                  <a:gd name="connsiteX552" fmla="*/ 754542 w 1250218"/>
                  <a:gd name="connsiteY552" fmla="*/ 126219 h 851172"/>
                  <a:gd name="connsiteX553" fmla="*/ 753544 w 1250218"/>
                  <a:gd name="connsiteY553" fmla="*/ 124113 h 851172"/>
                  <a:gd name="connsiteX554" fmla="*/ 752325 w 1250218"/>
                  <a:gd name="connsiteY554" fmla="*/ 118572 h 851172"/>
                  <a:gd name="connsiteX555" fmla="*/ 751439 w 1250218"/>
                  <a:gd name="connsiteY555" fmla="*/ 116467 h 851172"/>
                  <a:gd name="connsiteX556" fmla="*/ 746563 w 1250218"/>
                  <a:gd name="connsiteY556" fmla="*/ 114251 h 851172"/>
                  <a:gd name="connsiteX557" fmla="*/ 735371 w 1250218"/>
                  <a:gd name="connsiteY557" fmla="*/ 117243 h 851172"/>
                  <a:gd name="connsiteX558" fmla="*/ 731160 w 1250218"/>
                  <a:gd name="connsiteY558" fmla="*/ 114694 h 851172"/>
                  <a:gd name="connsiteX559" fmla="*/ 731714 w 1250218"/>
                  <a:gd name="connsiteY559" fmla="*/ 114140 h 851172"/>
                  <a:gd name="connsiteX560" fmla="*/ 731714 w 1250218"/>
                  <a:gd name="connsiteY560" fmla="*/ 113918 h 851172"/>
                  <a:gd name="connsiteX561" fmla="*/ 731714 w 1250218"/>
                  <a:gd name="connsiteY561" fmla="*/ 113586 h 851172"/>
                  <a:gd name="connsiteX562" fmla="*/ 731935 w 1250218"/>
                  <a:gd name="connsiteY562" fmla="*/ 112588 h 851172"/>
                  <a:gd name="connsiteX563" fmla="*/ 730162 w 1250218"/>
                  <a:gd name="connsiteY563" fmla="*/ 112145 h 851172"/>
                  <a:gd name="connsiteX564" fmla="*/ 725287 w 1250218"/>
                  <a:gd name="connsiteY564" fmla="*/ 112588 h 851172"/>
                  <a:gd name="connsiteX565" fmla="*/ 723735 w 1250218"/>
                  <a:gd name="connsiteY565" fmla="*/ 112145 h 851172"/>
                  <a:gd name="connsiteX566" fmla="*/ 720965 w 1250218"/>
                  <a:gd name="connsiteY566" fmla="*/ 109707 h 851172"/>
                  <a:gd name="connsiteX567" fmla="*/ 719413 w 1250218"/>
                  <a:gd name="connsiteY567" fmla="*/ 108821 h 851172"/>
                  <a:gd name="connsiteX568" fmla="*/ 709218 w 1250218"/>
                  <a:gd name="connsiteY568" fmla="*/ 108156 h 851172"/>
                  <a:gd name="connsiteX569" fmla="*/ 707667 w 1250218"/>
                  <a:gd name="connsiteY569" fmla="*/ 108821 h 851172"/>
                  <a:gd name="connsiteX570" fmla="*/ 704675 w 1250218"/>
                  <a:gd name="connsiteY570" fmla="*/ 116910 h 851172"/>
                  <a:gd name="connsiteX571" fmla="*/ 704010 w 1250218"/>
                  <a:gd name="connsiteY571" fmla="*/ 129986 h 851172"/>
                  <a:gd name="connsiteX572" fmla="*/ 705451 w 1250218"/>
                  <a:gd name="connsiteY572" fmla="*/ 142952 h 851172"/>
                  <a:gd name="connsiteX573" fmla="*/ 708553 w 1250218"/>
                  <a:gd name="connsiteY573" fmla="*/ 150709 h 851172"/>
                  <a:gd name="connsiteX574" fmla="*/ 708553 w 1250218"/>
                  <a:gd name="connsiteY574" fmla="*/ 152814 h 851172"/>
                  <a:gd name="connsiteX575" fmla="*/ 707667 w 1250218"/>
                  <a:gd name="connsiteY575" fmla="*/ 152814 h 851172"/>
                  <a:gd name="connsiteX576" fmla="*/ 707667 w 1250218"/>
                  <a:gd name="connsiteY576" fmla="*/ 154698 h 851172"/>
                  <a:gd name="connsiteX577" fmla="*/ 709108 w 1250218"/>
                  <a:gd name="connsiteY577" fmla="*/ 157358 h 851172"/>
                  <a:gd name="connsiteX578" fmla="*/ 711435 w 1250218"/>
                  <a:gd name="connsiteY578" fmla="*/ 163120 h 851172"/>
                  <a:gd name="connsiteX579" fmla="*/ 714759 w 1250218"/>
                  <a:gd name="connsiteY579" fmla="*/ 165337 h 851172"/>
                  <a:gd name="connsiteX580" fmla="*/ 716200 w 1250218"/>
                  <a:gd name="connsiteY580" fmla="*/ 168107 h 851172"/>
                  <a:gd name="connsiteX581" fmla="*/ 716643 w 1250218"/>
                  <a:gd name="connsiteY581" fmla="*/ 171875 h 851172"/>
                  <a:gd name="connsiteX582" fmla="*/ 715535 w 1250218"/>
                  <a:gd name="connsiteY582" fmla="*/ 175753 h 851172"/>
                  <a:gd name="connsiteX583" fmla="*/ 716643 w 1250218"/>
                  <a:gd name="connsiteY583" fmla="*/ 177748 h 851172"/>
                  <a:gd name="connsiteX584" fmla="*/ 720189 w 1250218"/>
                  <a:gd name="connsiteY584" fmla="*/ 182291 h 851172"/>
                  <a:gd name="connsiteX585" fmla="*/ 721741 w 1250218"/>
                  <a:gd name="connsiteY585" fmla="*/ 183289 h 851172"/>
                  <a:gd name="connsiteX586" fmla="*/ 722184 w 1250218"/>
                  <a:gd name="connsiteY586" fmla="*/ 182735 h 851172"/>
                  <a:gd name="connsiteX587" fmla="*/ 723070 w 1250218"/>
                  <a:gd name="connsiteY587" fmla="*/ 180075 h 851172"/>
                  <a:gd name="connsiteX588" fmla="*/ 723624 w 1250218"/>
                  <a:gd name="connsiteY588" fmla="*/ 179521 h 851172"/>
                  <a:gd name="connsiteX589" fmla="*/ 724178 w 1250218"/>
                  <a:gd name="connsiteY589" fmla="*/ 179743 h 851172"/>
                  <a:gd name="connsiteX590" fmla="*/ 724511 w 1250218"/>
                  <a:gd name="connsiteY590" fmla="*/ 180297 h 851172"/>
                  <a:gd name="connsiteX591" fmla="*/ 724732 w 1250218"/>
                  <a:gd name="connsiteY591" fmla="*/ 180962 h 851172"/>
                  <a:gd name="connsiteX592" fmla="*/ 724732 w 1250218"/>
                  <a:gd name="connsiteY592" fmla="*/ 181294 h 851172"/>
                  <a:gd name="connsiteX593" fmla="*/ 725730 w 1250218"/>
                  <a:gd name="connsiteY593" fmla="*/ 182291 h 851172"/>
                  <a:gd name="connsiteX594" fmla="*/ 727946 w 1250218"/>
                  <a:gd name="connsiteY594" fmla="*/ 187278 h 851172"/>
                  <a:gd name="connsiteX595" fmla="*/ 728611 w 1250218"/>
                  <a:gd name="connsiteY595" fmla="*/ 187500 h 851172"/>
                  <a:gd name="connsiteX596" fmla="*/ 729387 w 1250218"/>
                  <a:gd name="connsiteY596" fmla="*/ 187167 h 851172"/>
                  <a:gd name="connsiteX597" fmla="*/ 730052 w 1250218"/>
                  <a:gd name="connsiteY597" fmla="*/ 187167 h 851172"/>
                  <a:gd name="connsiteX598" fmla="*/ 730384 w 1250218"/>
                  <a:gd name="connsiteY598" fmla="*/ 188164 h 851172"/>
                  <a:gd name="connsiteX599" fmla="*/ 730384 w 1250218"/>
                  <a:gd name="connsiteY599" fmla="*/ 192043 h 851172"/>
                  <a:gd name="connsiteX600" fmla="*/ 730384 w 1250218"/>
                  <a:gd name="connsiteY600" fmla="*/ 192930 h 851172"/>
                  <a:gd name="connsiteX601" fmla="*/ 733819 w 1250218"/>
                  <a:gd name="connsiteY601" fmla="*/ 206006 h 851172"/>
                  <a:gd name="connsiteX602" fmla="*/ 734152 w 1250218"/>
                  <a:gd name="connsiteY602" fmla="*/ 210438 h 851172"/>
                  <a:gd name="connsiteX603" fmla="*/ 733487 w 1250218"/>
                  <a:gd name="connsiteY603" fmla="*/ 215536 h 851172"/>
                  <a:gd name="connsiteX604" fmla="*/ 732933 w 1250218"/>
                  <a:gd name="connsiteY604" fmla="*/ 216422 h 851172"/>
                  <a:gd name="connsiteX605" fmla="*/ 730938 w 1250218"/>
                  <a:gd name="connsiteY605" fmla="*/ 218195 h 851172"/>
                  <a:gd name="connsiteX606" fmla="*/ 730384 w 1250218"/>
                  <a:gd name="connsiteY606" fmla="*/ 219304 h 851172"/>
                  <a:gd name="connsiteX607" fmla="*/ 729941 w 1250218"/>
                  <a:gd name="connsiteY607" fmla="*/ 222296 h 851172"/>
                  <a:gd name="connsiteX608" fmla="*/ 729941 w 1250218"/>
                  <a:gd name="connsiteY608" fmla="*/ 224290 h 851172"/>
                  <a:gd name="connsiteX609" fmla="*/ 730273 w 1250218"/>
                  <a:gd name="connsiteY609" fmla="*/ 226174 h 851172"/>
                  <a:gd name="connsiteX610" fmla="*/ 730273 w 1250218"/>
                  <a:gd name="connsiteY610" fmla="*/ 228723 h 851172"/>
                  <a:gd name="connsiteX611" fmla="*/ 729941 w 1250218"/>
                  <a:gd name="connsiteY611" fmla="*/ 230274 h 851172"/>
                  <a:gd name="connsiteX612" fmla="*/ 729387 w 1250218"/>
                  <a:gd name="connsiteY612" fmla="*/ 231493 h 851172"/>
                  <a:gd name="connsiteX613" fmla="*/ 729054 w 1250218"/>
                  <a:gd name="connsiteY613" fmla="*/ 233266 h 851172"/>
                  <a:gd name="connsiteX614" fmla="*/ 729498 w 1250218"/>
                  <a:gd name="connsiteY614" fmla="*/ 236369 h 851172"/>
                  <a:gd name="connsiteX615" fmla="*/ 730162 w 1250218"/>
                  <a:gd name="connsiteY615" fmla="*/ 237477 h 851172"/>
                  <a:gd name="connsiteX616" fmla="*/ 732490 w 1250218"/>
                  <a:gd name="connsiteY616" fmla="*/ 239250 h 851172"/>
                  <a:gd name="connsiteX617" fmla="*/ 733376 w 1250218"/>
                  <a:gd name="connsiteY617" fmla="*/ 240248 h 851172"/>
                  <a:gd name="connsiteX618" fmla="*/ 734484 w 1250218"/>
                  <a:gd name="connsiteY618" fmla="*/ 243572 h 851172"/>
                  <a:gd name="connsiteX619" fmla="*/ 735482 w 1250218"/>
                  <a:gd name="connsiteY619" fmla="*/ 248559 h 851172"/>
                  <a:gd name="connsiteX620" fmla="*/ 735482 w 1250218"/>
                  <a:gd name="connsiteY620" fmla="*/ 253546 h 851172"/>
                  <a:gd name="connsiteX621" fmla="*/ 734152 w 1250218"/>
                  <a:gd name="connsiteY621" fmla="*/ 256981 h 851172"/>
                  <a:gd name="connsiteX622" fmla="*/ 732268 w 1250218"/>
                  <a:gd name="connsiteY622" fmla="*/ 256316 h 851172"/>
                  <a:gd name="connsiteX623" fmla="*/ 730938 w 1250218"/>
                  <a:gd name="connsiteY623" fmla="*/ 252437 h 851172"/>
                  <a:gd name="connsiteX624" fmla="*/ 730384 w 1250218"/>
                  <a:gd name="connsiteY624" fmla="*/ 247561 h 851172"/>
                  <a:gd name="connsiteX625" fmla="*/ 730938 w 1250218"/>
                  <a:gd name="connsiteY625" fmla="*/ 243905 h 851172"/>
                  <a:gd name="connsiteX626" fmla="*/ 725619 w 1250218"/>
                  <a:gd name="connsiteY626" fmla="*/ 238253 h 851172"/>
                  <a:gd name="connsiteX627" fmla="*/ 722294 w 1250218"/>
                  <a:gd name="connsiteY627" fmla="*/ 233377 h 851172"/>
                  <a:gd name="connsiteX628" fmla="*/ 721297 w 1250218"/>
                  <a:gd name="connsiteY628" fmla="*/ 232602 h 851172"/>
                  <a:gd name="connsiteX629" fmla="*/ 720965 w 1250218"/>
                  <a:gd name="connsiteY629" fmla="*/ 230828 h 851172"/>
                  <a:gd name="connsiteX630" fmla="*/ 720965 w 1250218"/>
                  <a:gd name="connsiteY630" fmla="*/ 219304 h 851172"/>
                  <a:gd name="connsiteX631" fmla="*/ 720300 w 1250218"/>
                  <a:gd name="connsiteY631" fmla="*/ 217198 h 851172"/>
                  <a:gd name="connsiteX632" fmla="*/ 718194 w 1250218"/>
                  <a:gd name="connsiteY632" fmla="*/ 212212 h 851172"/>
                  <a:gd name="connsiteX633" fmla="*/ 717751 w 1250218"/>
                  <a:gd name="connsiteY633" fmla="*/ 209109 h 851172"/>
                  <a:gd name="connsiteX634" fmla="*/ 717973 w 1250218"/>
                  <a:gd name="connsiteY634" fmla="*/ 201462 h 851172"/>
                  <a:gd name="connsiteX635" fmla="*/ 717640 w 1250218"/>
                  <a:gd name="connsiteY635" fmla="*/ 199135 h 851172"/>
                  <a:gd name="connsiteX636" fmla="*/ 716532 w 1250218"/>
                  <a:gd name="connsiteY636" fmla="*/ 195700 h 851172"/>
                  <a:gd name="connsiteX637" fmla="*/ 715756 w 1250218"/>
                  <a:gd name="connsiteY637" fmla="*/ 194703 h 851172"/>
                  <a:gd name="connsiteX638" fmla="*/ 714759 w 1250218"/>
                  <a:gd name="connsiteY638" fmla="*/ 194481 h 851172"/>
                  <a:gd name="connsiteX639" fmla="*/ 712654 w 1250218"/>
                  <a:gd name="connsiteY639" fmla="*/ 194813 h 851172"/>
                  <a:gd name="connsiteX640" fmla="*/ 711767 w 1250218"/>
                  <a:gd name="connsiteY640" fmla="*/ 194481 h 851172"/>
                  <a:gd name="connsiteX641" fmla="*/ 711435 w 1250218"/>
                  <a:gd name="connsiteY641" fmla="*/ 193594 h 851172"/>
                  <a:gd name="connsiteX642" fmla="*/ 711213 w 1250218"/>
                  <a:gd name="connsiteY642" fmla="*/ 192375 h 851172"/>
                  <a:gd name="connsiteX643" fmla="*/ 710216 w 1250218"/>
                  <a:gd name="connsiteY643" fmla="*/ 188719 h 851172"/>
                  <a:gd name="connsiteX644" fmla="*/ 709662 w 1250218"/>
                  <a:gd name="connsiteY644" fmla="*/ 185505 h 851172"/>
                  <a:gd name="connsiteX645" fmla="*/ 708775 w 1250218"/>
                  <a:gd name="connsiteY645" fmla="*/ 182624 h 851172"/>
                  <a:gd name="connsiteX646" fmla="*/ 706116 w 1250218"/>
                  <a:gd name="connsiteY646" fmla="*/ 180518 h 851172"/>
                  <a:gd name="connsiteX647" fmla="*/ 704232 w 1250218"/>
                  <a:gd name="connsiteY647" fmla="*/ 175975 h 851172"/>
                  <a:gd name="connsiteX648" fmla="*/ 703013 w 1250218"/>
                  <a:gd name="connsiteY648" fmla="*/ 173759 h 851172"/>
                  <a:gd name="connsiteX649" fmla="*/ 701904 w 1250218"/>
                  <a:gd name="connsiteY649" fmla="*/ 172872 h 851172"/>
                  <a:gd name="connsiteX650" fmla="*/ 693483 w 1250218"/>
                  <a:gd name="connsiteY650" fmla="*/ 171653 h 851172"/>
                  <a:gd name="connsiteX651" fmla="*/ 688274 w 1250218"/>
                  <a:gd name="connsiteY651" fmla="*/ 168329 h 851172"/>
                  <a:gd name="connsiteX652" fmla="*/ 680185 w 1250218"/>
                  <a:gd name="connsiteY652" fmla="*/ 166223 h 851172"/>
                  <a:gd name="connsiteX653" fmla="*/ 679963 w 1250218"/>
                  <a:gd name="connsiteY653" fmla="*/ 164118 h 851172"/>
                  <a:gd name="connsiteX654" fmla="*/ 680850 w 1250218"/>
                  <a:gd name="connsiteY654" fmla="*/ 159242 h 851172"/>
                  <a:gd name="connsiteX655" fmla="*/ 682955 w 1250218"/>
                  <a:gd name="connsiteY655" fmla="*/ 150931 h 851172"/>
                  <a:gd name="connsiteX656" fmla="*/ 681736 w 1250218"/>
                  <a:gd name="connsiteY656" fmla="*/ 146609 h 851172"/>
                  <a:gd name="connsiteX657" fmla="*/ 680850 w 1250218"/>
                  <a:gd name="connsiteY657" fmla="*/ 140957 h 851172"/>
                  <a:gd name="connsiteX658" fmla="*/ 679741 w 1250218"/>
                  <a:gd name="connsiteY658" fmla="*/ 136081 h 851172"/>
                  <a:gd name="connsiteX659" fmla="*/ 677968 w 1250218"/>
                  <a:gd name="connsiteY659" fmla="*/ 133976 h 851172"/>
                  <a:gd name="connsiteX660" fmla="*/ 676749 w 1250218"/>
                  <a:gd name="connsiteY660" fmla="*/ 132978 h 851172"/>
                  <a:gd name="connsiteX661" fmla="*/ 675309 w 1250218"/>
                  <a:gd name="connsiteY661" fmla="*/ 131095 h 851172"/>
                  <a:gd name="connsiteX662" fmla="*/ 673868 w 1250218"/>
                  <a:gd name="connsiteY662" fmla="*/ 129876 h 851172"/>
                  <a:gd name="connsiteX663" fmla="*/ 672538 w 1250218"/>
                  <a:gd name="connsiteY663" fmla="*/ 130984 h 851172"/>
                  <a:gd name="connsiteX664" fmla="*/ 671430 w 1250218"/>
                  <a:gd name="connsiteY664" fmla="*/ 132535 h 851172"/>
                  <a:gd name="connsiteX665" fmla="*/ 669879 w 1250218"/>
                  <a:gd name="connsiteY665" fmla="*/ 133533 h 851172"/>
                  <a:gd name="connsiteX666" fmla="*/ 668217 w 1250218"/>
                  <a:gd name="connsiteY666" fmla="*/ 133976 h 851172"/>
                  <a:gd name="connsiteX667" fmla="*/ 666776 w 1250218"/>
                  <a:gd name="connsiteY667" fmla="*/ 133976 h 851172"/>
                  <a:gd name="connsiteX668" fmla="*/ 669990 w 1250218"/>
                  <a:gd name="connsiteY668" fmla="*/ 126773 h 851172"/>
                  <a:gd name="connsiteX669" fmla="*/ 671319 w 1250218"/>
                  <a:gd name="connsiteY669" fmla="*/ 122340 h 851172"/>
                  <a:gd name="connsiteX670" fmla="*/ 670211 w 1250218"/>
                  <a:gd name="connsiteY670" fmla="*/ 120345 h 851172"/>
                  <a:gd name="connsiteX671" fmla="*/ 668106 w 1250218"/>
                  <a:gd name="connsiteY671" fmla="*/ 118572 h 851172"/>
                  <a:gd name="connsiteX672" fmla="*/ 665779 w 1250218"/>
                  <a:gd name="connsiteY672" fmla="*/ 114916 h 851172"/>
                  <a:gd name="connsiteX673" fmla="*/ 663008 w 1250218"/>
                  <a:gd name="connsiteY673" fmla="*/ 111591 h 851172"/>
                  <a:gd name="connsiteX674" fmla="*/ 659684 w 1250218"/>
                  <a:gd name="connsiteY674" fmla="*/ 110815 h 851172"/>
                  <a:gd name="connsiteX675" fmla="*/ 651483 w 1250218"/>
                  <a:gd name="connsiteY675" fmla="*/ 119459 h 851172"/>
                  <a:gd name="connsiteX676" fmla="*/ 650264 w 1250218"/>
                  <a:gd name="connsiteY676" fmla="*/ 119459 h 851172"/>
                  <a:gd name="connsiteX677" fmla="*/ 650597 w 1250218"/>
                  <a:gd name="connsiteY677" fmla="*/ 115359 h 851172"/>
                  <a:gd name="connsiteX678" fmla="*/ 652481 w 1250218"/>
                  <a:gd name="connsiteY678" fmla="*/ 109264 h 851172"/>
                  <a:gd name="connsiteX679" fmla="*/ 653367 w 1250218"/>
                  <a:gd name="connsiteY679" fmla="*/ 105053 h 851172"/>
                  <a:gd name="connsiteX680" fmla="*/ 647716 w 1250218"/>
                  <a:gd name="connsiteY680" fmla="*/ 102172 h 851172"/>
                  <a:gd name="connsiteX681" fmla="*/ 644613 w 1250218"/>
                  <a:gd name="connsiteY681" fmla="*/ 101618 h 851172"/>
                  <a:gd name="connsiteX682" fmla="*/ 642507 w 1250218"/>
                  <a:gd name="connsiteY682" fmla="*/ 103280 h 851172"/>
                  <a:gd name="connsiteX683" fmla="*/ 642840 w 1250218"/>
                  <a:gd name="connsiteY683" fmla="*/ 104388 h 851172"/>
                  <a:gd name="connsiteX684" fmla="*/ 643394 w 1250218"/>
                  <a:gd name="connsiteY684" fmla="*/ 107158 h 851172"/>
                  <a:gd name="connsiteX685" fmla="*/ 640845 w 1250218"/>
                  <a:gd name="connsiteY685" fmla="*/ 113143 h 851172"/>
                  <a:gd name="connsiteX686" fmla="*/ 639294 w 1250218"/>
                  <a:gd name="connsiteY686" fmla="*/ 115581 h 851172"/>
                  <a:gd name="connsiteX687" fmla="*/ 637078 w 1250218"/>
                  <a:gd name="connsiteY687" fmla="*/ 116467 h 851172"/>
                  <a:gd name="connsiteX688" fmla="*/ 637853 w 1250218"/>
                  <a:gd name="connsiteY688" fmla="*/ 107491 h 851172"/>
                  <a:gd name="connsiteX689" fmla="*/ 634196 w 1250218"/>
                  <a:gd name="connsiteY689" fmla="*/ 105718 h 851172"/>
                  <a:gd name="connsiteX690" fmla="*/ 624112 w 1250218"/>
                  <a:gd name="connsiteY690" fmla="*/ 109486 h 851172"/>
                  <a:gd name="connsiteX691" fmla="*/ 620234 w 1250218"/>
                  <a:gd name="connsiteY691" fmla="*/ 113032 h 851172"/>
                  <a:gd name="connsiteX692" fmla="*/ 619125 w 1250218"/>
                  <a:gd name="connsiteY692" fmla="*/ 114694 h 851172"/>
                  <a:gd name="connsiteX693" fmla="*/ 618350 w 1250218"/>
                  <a:gd name="connsiteY693" fmla="*/ 117686 h 851172"/>
                  <a:gd name="connsiteX694" fmla="*/ 617131 w 1250218"/>
                  <a:gd name="connsiteY694" fmla="*/ 124224 h 851172"/>
                  <a:gd name="connsiteX695" fmla="*/ 616023 w 1250218"/>
                  <a:gd name="connsiteY695" fmla="*/ 126219 h 851172"/>
                  <a:gd name="connsiteX696" fmla="*/ 616023 w 1250218"/>
                  <a:gd name="connsiteY696" fmla="*/ 127992 h 851172"/>
                  <a:gd name="connsiteX697" fmla="*/ 616687 w 1250218"/>
                  <a:gd name="connsiteY697" fmla="*/ 128435 h 851172"/>
                  <a:gd name="connsiteX698" fmla="*/ 617796 w 1250218"/>
                  <a:gd name="connsiteY698" fmla="*/ 129543 h 851172"/>
                  <a:gd name="connsiteX699" fmla="*/ 618461 w 1250218"/>
                  <a:gd name="connsiteY699" fmla="*/ 129986 h 851172"/>
                  <a:gd name="connsiteX700" fmla="*/ 618461 w 1250218"/>
                  <a:gd name="connsiteY700" fmla="*/ 131759 h 851172"/>
                  <a:gd name="connsiteX701" fmla="*/ 617685 w 1250218"/>
                  <a:gd name="connsiteY701" fmla="*/ 131759 h 851172"/>
                  <a:gd name="connsiteX702" fmla="*/ 618239 w 1250218"/>
                  <a:gd name="connsiteY702" fmla="*/ 134419 h 851172"/>
                  <a:gd name="connsiteX703" fmla="*/ 619015 w 1250218"/>
                  <a:gd name="connsiteY703" fmla="*/ 136414 h 851172"/>
                  <a:gd name="connsiteX704" fmla="*/ 620012 w 1250218"/>
                  <a:gd name="connsiteY704" fmla="*/ 137965 h 851172"/>
                  <a:gd name="connsiteX705" fmla="*/ 621453 w 1250218"/>
                  <a:gd name="connsiteY705" fmla="*/ 139295 h 851172"/>
                  <a:gd name="connsiteX706" fmla="*/ 619125 w 1250218"/>
                  <a:gd name="connsiteY706" fmla="*/ 138741 h 851172"/>
                  <a:gd name="connsiteX707" fmla="*/ 615247 w 1250218"/>
                  <a:gd name="connsiteY707" fmla="*/ 134641 h 851172"/>
                  <a:gd name="connsiteX708" fmla="*/ 612920 w 1250218"/>
                  <a:gd name="connsiteY708" fmla="*/ 133754 h 851172"/>
                  <a:gd name="connsiteX709" fmla="*/ 613363 w 1250218"/>
                  <a:gd name="connsiteY709" fmla="*/ 130984 h 851172"/>
                  <a:gd name="connsiteX710" fmla="*/ 613696 w 1250218"/>
                  <a:gd name="connsiteY710" fmla="*/ 129876 h 851172"/>
                  <a:gd name="connsiteX711" fmla="*/ 612587 w 1250218"/>
                  <a:gd name="connsiteY711" fmla="*/ 129543 h 851172"/>
                  <a:gd name="connsiteX712" fmla="*/ 611590 w 1250218"/>
                  <a:gd name="connsiteY712" fmla="*/ 129765 h 851172"/>
                  <a:gd name="connsiteX713" fmla="*/ 610703 w 1250218"/>
                  <a:gd name="connsiteY713" fmla="*/ 130430 h 851172"/>
                  <a:gd name="connsiteX714" fmla="*/ 609817 w 1250218"/>
                  <a:gd name="connsiteY714" fmla="*/ 131538 h 851172"/>
                  <a:gd name="connsiteX715" fmla="*/ 610039 w 1250218"/>
                  <a:gd name="connsiteY715" fmla="*/ 136192 h 851172"/>
                  <a:gd name="connsiteX716" fmla="*/ 607268 w 1250218"/>
                  <a:gd name="connsiteY716" fmla="*/ 135638 h 851172"/>
                  <a:gd name="connsiteX717" fmla="*/ 601949 w 1250218"/>
                  <a:gd name="connsiteY717" fmla="*/ 131538 h 851172"/>
                  <a:gd name="connsiteX718" fmla="*/ 586878 w 1250218"/>
                  <a:gd name="connsiteY718" fmla="*/ 134087 h 851172"/>
                  <a:gd name="connsiteX719" fmla="*/ 580451 w 1250218"/>
                  <a:gd name="connsiteY719" fmla="*/ 137633 h 851172"/>
                  <a:gd name="connsiteX720" fmla="*/ 578456 w 1250218"/>
                  <a:gd name="connsiteY720" fmla="*/ 140182 h 851172"/>
                  <a:gd name="connsiteX721" fmla="*/ 577348 w 1250218"/>
                  <a:gd name="connsiteY721" fmla="*/ 142398 h 851172"/>
                  <a:gd name="connsiteX722" fmla="*/ 576905 w 1250218"/>
                  <a:gd name="connsiteY722" fmla="*/ 143173 h 851172"/>
                  <a:gd name="connsiteX723" fmla="*/ 576905 w 1250218"/>
                  <a:gd name="connsiteY723" fmla="*/ 144171 h 851172"/>
                  <a:gd name="connsiteX724" fmla="*/ 578013 w 1250218"/>
                  <a:gd name="connsiteY724" fmla="*/ 150044 h 851172"/>
                  <a:gd name="connsiteX725" fmla="*/ 578900 w 1250218"/>
                  <a:gd name="connsiteY725" fmla="*/ 152814 h 851172"/>
                  <a:gd name="connsiteX726" fmla="*/ 580008 w 1250218"/>
                  <a:gd name="connsiteY726" fmla="*/ 155031 h 851172"/>
                  <a:gd name="connsiteX727" fmla="*/ 581227 w 1250218"/>
                  <a:gd name="connsiteY727" fmla="*/ 156582 h 851172"/>
                  <a:gd name="connsiteX728" fmla="*/ 579564 w 1250218"/>
                  <a:gd name="connsiteY728" fmla="*/ 159796 h 851172"/>
                  <a:gd name="connsiteX729" fmla="*/ 577459 w 1250218"/>
                  <a:gd name="connsiteY729" fmla="*/ 162123 h 851172"/>
                  <a:gd name="connsiteX730" fmla="*/ 575243 w 1250218"/>
                  <a:gd name="connsiteY730" fmla="*/ 163564 h 851172"/>
                  <a:gd name="connsiteX731" fmla="*/ 573137 w 1250218"/>
                  <a:gd name="connsiteY731" fmla="*/ 164007 h 851172"/>
                  <a:gd name="connsiteX732" fmla="*/ 571696 w 1250218"/>
                  <a:gd name="connsiteY732" fmla="*/ 165004 h 851172"/>
                  <a:gd name="connsiteX733" fmla="*/ 570699 w 1250218"/>
                  <a:gd name="connsiteY733" fmla="*/ 167220 h 851172"/>
                  <a:gd name="connsiteX734" fmla="*/ 570256 w 1250218"/>
                  <a:gd name="connsiteY734" fmla="*/ 169880 h 851172"/>
                  <a:gd name="connsiteX735" fmla="*/ 570256 w 1250218"/>
                  <a:gd name="connsiteY735" fmla="*/ 171875 h 851172"/>
                  <a:gd name="connsiteX736" fmla="*/ 577016 w 1250218"/>
                  <a:gd name="connsiteY736" fmla="*/ 179410 h 851172"/>
                  <a:gd name="connsiteX737" fmla="*/ 577348 w 1250218"/>
                  <a:gd name="connsiteY737" fmla="*/ 181183 h 851172"/>
                  <a:gd name="connsiteX738" fmla="*/ 580562 w 1250218"/>
                  <a:gd name="connsiteY738" fmla="*/ 190824 h 851172"/>
                  <a:gd name="connsiteX739" fmla="*/ 582224 w 1250218"/>
                  <a:gd name="connsiteY739" fmla="*/ 197584 h 851172"/>
                  <a:gd name="connsiteX740" fmla="*/ 583000 w 1250218"/>
                  <a:gd name="connsiteY740" fmla="*/ 204122 h 851172"/>
                  <a:gd name="connsiteX741" fmla="*/ 583000 w 1250218"/>
                  <a:gd name="connsiteY741" fmla="*/ 211103 h 851172"/>
                  <a:gd name="connsiteX742" fmla="*/ 582113 w 1250218"/>
                  <a:gd name="connsiteY742" fmla="*/ 219193 h 851172"/>
                  <a:gd name="connsiteX743" fmla="*/ 580894 w 1250218"/>
                  <a:gd name="connsiteY743" fmla="*/ 227061 h 851172"/>
                  <a:gd name="connsiteX744" fmla="*/ 579897 w 1250218"/>
                  <a:gd name="connsiteY744" fmla="*/ 230939 h 851172"/>
                  <a:gd name="connsiteX745" fmla="*/ 578678 w 1250218"/>
                  <a:gd name="connsiteY745" fmla="*/ 232602 h 851172"/>
                  <a:gd name="connsiteX746" fmla="*/ 576572 w 1250218"/>
                  <a:gd name="connsiteY746" fmla="*/ 233931 h 851172"/>
                  <a:gd name="connsiteX747" fmla="*/ 575575 w 1250218"/>
                  <a:gd name="connsiteY747" fmla="*/ 233931 h 851172"/>
                  <a:gd name="connsiteX748" fmla="*/ 575132 w 1250218"/>
                  <a:gd name="connsiteY748" fmla="*/ 231604 h 851172"/>
                  <a:gd name="connsiteX749" fmla="*/ 575464 w 1250218"/>
                  <a:gd name="connsiteY749" fmla="*/ 230385 h 851172"/>
                  <a:gd name="connsiteX750" fmla="*/ 576240 w 1250218"/>
                  <a:gd name="connsiteY750" fmla="*/ 229388 h 851172"/>
                  <a:gd name="connsiteX751" fmla="*/ 577237 w 1250218"/>
                  <a:gd name="connsiteY751" fmla="*/ 228834 h 851172"/>
                  <a:gd name="connsiteX752" fmla="*/ 574024 w 1250218"/>
                  <a:gd name="connsiteY752" fmla="*/ 229055 h 851172"/>
                  <a:gd name="connsiteX753" fmla="*/ 572694 w 1250218"/>
                  <a:gd name="connsiteY753" fmla="*/ 228723 h 851172"/>
                  <a:gd name="connsiteX754" fmla="*/ 571918 w 1250218"/>
                  <a:gd name="connsiteY754" fmla="*/ 227947 h 851172"/>
                  <a:gd name="connsiteX755" fmla="*/ 570367 w 1250218"/>
                  <a:gd name="connsiteY755" fmla="*/ 225620 h 851172"/>
                  <a:gd name="connsiteX756" fmla="*/ 569923 w 1250218"/>
                  <a:gd name="connsiteY756" fmla="*/ 225177 h 851172"/>
                  <a:gd name="connsiteX757" fmla="*/ 566488 w 1250218"/>
                  <a:gd name="connsiteY757" fmla="*/ 224734 h 851172"/>
                  <a:gd name="connsiteX758" fmla="*/ 565712 w 1250218"/>
                  <a:gd name="connsiteY758" fmla="*/ 226839 h 851172"/>
                  <a:gd name="connsiteX759" fmla="*/ 565048 w 1250218"/>
                  <a:gd name="connsiteY759" fmla="*/ 232712 h 851172"/>
                  <a:gd name="connsiteX760" fmla="*/ 562720 w 1250218"/>
                  <a:gd name="connsiteY760" fmla="*/ 229277 h 851172"/>
                  <a:gd name="connsiteX761" fmla="*/ 556958 w 1250218"/>
                  <a:gd name="connsiteY761" fmla="*/ 227504 h 851172"/>
                  <a:gd name="connsiteX762" fmla="*/ 554520 w 1250218"/>
                  <a:gd name="connsiteY762" fmla="*/ 224179 h 851172"/>
                  <a:gd name="connsiteX763" fmla="*/ 553744 w 1250218"/>
                  <a:gd name="connsiteY763" fmla="*/ 220966 h 851172"/>
                  <a:gd name="connsiteX764" fmla="*/ 553080 w 1250218"/>
                  <a:gd name="connsiteY764" fmla="*/ 213541 h 851172"/>
                  <a:gd name="connsiteX765" fmla="*/ 552636 w 1250218"/>
                  <a:gd name="connsiteY765" fmla="*/ 210106 h 851172"/>
                  <a:gd name="connsiteX766" fmla="*/ 551971 w 1250218"/>
                  <a:gd name="connsiteY766" fmla="*/ 208111 h 851172"/>
                  <a:gd name="connsiteX767" fmla="*/ 549423 w 1250218"/>
                  <a:gd name="connsiteY767" fmla="*/ 202570 h 851172"/>
                  <a:gd name="connsiteX768" fmla="*/ 549090 w 1250218"/>
                  <a:gd name="connsiteY768" fmla="*/ 200798 h 851172"/>
                  <a:gd name="connsiteX769" fmla="*/ 548868 w 1250218"/>
                  <a:gd name="connsiteY769" fmla="*/ 198914 h 851172"/>
                  <a:gd name="connsiteX770" fmla="*/ 548536 w 1250218"/>
                  <a:gd name="connsiteY770" fmla="*/ 196919 h 851172"/>
                  <a:gd name="connsiteX771" fmla="*/ 547871 w 1250218"/>
                  <a:gd name="connsiteY771" fmla="*/ 194924 h 851172"/>
                  <a:gd name="connsiteX772" fmla="*/ 547317 w 1250218"/>
                  <a:gd name="connsiteY772" fmla="*/ 194481 h 851172"/>
                  <a:gd name="connsiteX773" fmla="*/ 545876 w 1250218"/>
                  <a:gd name="connsiteY773" fmla="*/ 194703 h 851172"/>
                  <a:gd name="connsiteX774" fmla="*/ 545212 w 1250218"/>
                  <a:gd name="connsiteY774" fmla="*/ 193927 h 851172"/>
                  <a:gd name="connsiteX775" fmla="*/ 543771 w 1250218"/>
                  <a:gd name="connsiteY775" fmla="*/ 191600 h 851172"/>
                  <a:gd name="connsiteX776" fmla="*/ 542552 w 1250218"/>
                  <a:gd name="connsiteY776" fmla="*/ 191378 h 851172"/>
                  <a:gd name="connsiteX777" fmla="*/ 541222 w 1250218"/>
                  <a:gd name="connsiteY777" fmla="*/ 191378 h 851172"/>
                  <a:gd name="connsiteX778" fmla="*/ 536679 w 1250218"/>
                  <a:gd name="connsiteY778" fmla="*/ 188386 h 851172"/>
                  <a:gd name="connsiteX779" fmla="*/ 530584 w 1250218"/>
                  <a:gd name="connsiteY779" fmla="*/ 187389 h 851172"/>
                  <a:gd name="connsiteX780" fmla="*/ 528589 w 1250218"/>
                  <a:gd name="connsiteY780" fmla="*/ 185394 h 851172"/>
                  <a:gd name="connsiteX781" fmla="*/ 528811 w 1250218"/>
                  <a:gd name="connsiteY781" fmla="*/ 180297 h 851172"/>
                  <a:gd name="connsiteX782" fmla="*/ 526705 w 1250218"/>
                  <a:gd name="connsiteY782" fmla="*/ 176750 h 851172"/>
                  <a:gd name="connsiteX783" fmla="*/ 523824 w 1250218"/>
                  <a:gd name="connsiteY783" fmla="*/ 173759 h 851172"/>
                  <a:gd name="connsiteX784" fmla="*/ 521608 w 1250218"/>
                  <a:gd name="connsiteY784" fmla="*/ 170102 h 851172"/>
                  <a:gd name="connsiteX785" fmla="*/ 522051 w 1250218"/>
                  <a:gd name="connsiteY785" fmla="*/ 169215 h 851172"/>
                  <a:gd name="connsiteX786" fmla="*/ 522716 w 1250218"/>
                  <a:gd name="connsiteY786" fmla="*/ 167110 h 851172"/>
                  <a:gd name="connsiteX787" fmla="*/ 523159 w 1250218"/>
                  <a:gd name="connsiteY787" fmla="*/ 166223 h 851172"/>
                  <a:gd name="connsiteX788" fmla="*/ 521829 w 1250218"/>
                  <a:gd name="connsiteY788" fmla="*/ 165004 h 851172"/>
                  <a:gd name="connsiteX789" fmla="*/ 521275 w 1250218"/>
                  <a:gd name="connsiteY789" fmla="*/ 163231 h 851172"/>
                  <a:gd name="connsiteX790" fmla="*/ 520943 w 1250218"/>
                  <a:gd name="connsiteY790" fmla="*/ 161015 h 851172"/>
                  <a:gd name="connsiteX791" fmla="*/ 520278 w 1250218"/>
                  <a:gd name="connsiteY791" fmla="*/ 158577 h 851172"/>
                  <a:gd name="connsiteX792" fmla="*/ 515513 w 1250218"/>
                  <a:gd name="connsiteY792" fmla="*/ 149379 h 851172"/>
                  <a:gd name="connsiteX793" fmla="*/ 514072 w 1250218"/>
                  <a:gd name="connsiteY793" fmla="*/ 145279 h 851172"/>
                  <a:gd name="connsiteX794" fmla="*/ 512964 w 1250218"/>
                  <a:gd name="connsiteY794" fmla="*/ 141068 h 851172"/>
                  <a:gd name="connsiteX795" fmla="*/ 512078 w 1250218"/>
                  <a:gd name="connsiteY795" fmla="*/ 138963 h 851172"/>
                  <a:gd name="connsiteX796" fmla="*/ 510859 w 1250218"/>
                  <a:gd name="connsiteY796" fmla="*/ 137854 h 851172"/>
                  <a:gd name="connsiteX797" fmla="*/ 511634 w 1250218"/>
                  <a:gd name="connsiteY797" fmla="*/ 135749 h 851172"/>
                  <a:gd name="connsiteX798" fmla="*/ 508975 w 1250218"/>
                  <a:gd name="connsiteY798" fmla="*/ 133976 h 851172"/>
                  <a:gd name="connsiteX799" fmla="*/ 506759 w 1250218"/>
                  <a:gd name="connsiteY799" fmla="*/ 131870 h 851172"/>
                  <a:gd name="connsiteX800" fmla="*/ 505207 w 1250218"/>
                  <a:gd name="connsiteY800" fmla="*/ 128435 h 851172"/>
                  <a:gd name="connsiteX801" fmla="*/ 504653 w 1250218"/>
                  <a:gd name="connsiteY801" fmla="*/ 122451 h 851172"/>
                  <a:gd name="connsiteX802" fmla="*/ 502215 w 1250218"/>
                  <a:gd name="connsiteY802" fmla="*/ 124778 h 851172"/>
                  <a:gd name="connsiteX803" fmla="*/ 500885 w 1250218"/>
                  <a:gd name="connsiteY803" fmla="*/ 124778 h 851172"/>
                  <a:gd name="connsiteX804" fmla="*/ 499666 w 1250218"/>
                  <a:gd name="connsiteY804" fmla="*/ 124557 h 851172"/>
                  <a:gd name="connsiteX805" fmla="*/ 494126 w 1250218"/>
                  <a:gd name="connsiteY805" fmla="*/ 122562 h 851172"/>
                  <a:gd name="connsiteX806" fmla="*/ 492353 w 1250218"/>
                  <a:gd name="connsiteY806" fmla="*/ 123670 h 851172"/>
                  <a:gd name="connsiteX807" fmla="*/ 488252 w 1250218"/>
                  <a:gd name="connsiteY807" fmla="*/ 128878 h 851172"/>
                  <a:gd name="connsiteX808" fmla="*/ 486036 w 1250218"/>
                  <a:gd name="connsiteY808" fmla="*/ 130097 h 851172"/>
                  <a:gd name="connsiteX809" fmla="*/ 482047 w 1250218"/>
                  <a:gd name="connsiteY809" fmla="*/ 129654 h 851172"/>
                  <a:gd name="connsiteX810" fmla="*/ 480606 w 1250218"/>
                  <a:gd name="connsiteY810" fmla="*/ 130097 h 851172"/>
                  <a:gd name="connsiteX811" fmla="*/ 479498 w 1250218"/>
                  <a:gd name="connsiteY811" fmla="*/ 131095 h 851172"/>
                  <a:gd name="connsiteX812" fmla="*/ 477503 w 1250218"/>
                  <a:gd name="connsiteY812" fmla="*/ 133533 h 851172"/>
                  <a:gd name="connsiteX813" fmla="*/ 476395 w 1250218"/>
                  <a:gd name="connsiteY813" fmla="*/ 133976 h 851172"/>
                  <a:gd name="connsiteX814" fmla="*/ 471741 w 1250218"/>
                  <a:gd name="connsiteY814" fmla="*/ 133311 h 851172"/>
                  <a:gd name="connsiteX815" fmla="*/ 468971 w 1250218"/>
                  <a:gd name="connsiteY815" fmla="*/ 133754 h 851172"/>
                  <a:gd name="connsiteX816" fmla="*/ 466643 w 1250218"/>
                  <a:gd name="connsiteY816" fmla="*/ 135749 h 851172"/>
                  <a:gd name="connsiteX817" fmla="*/ 468084 w 1250218"/>
                  <a:gd name="connsiteY817" fmla="*/ 139295 h 851172"/>
                  <a:gd name="connsiteX818" fmla="*/ 467530 w 1250218"/>
                  <a:gd name="connsiteY818" fmla="*/ 143838 h 851172"/>
                  <a:gd name="connsiteX819" fmla="*/ 465979 w 1250218"/>
                  <a:gd name="connsiteY819" fmla="*/ 148049 h 851172"/>
                  <a:gd name="connsiteX820" fmla="*/ 464206 w 1250218"/>
                  <a:gd name="connsiteY820" fmla="*/ 150820 h 851172"/>
                  <a:gd name="connsiteX821" fmla="*/ 466200 w 1250218"/>
                  <a:gd name="connsiteY821" fmla="*/ 153258 h 851172"/>
                  <a:gd name="connsiteX822" fmla="*/ 467862 w 1250218"/>
                  <a:gd name="connsiteY822" fmla="*/ 156139 h 851172"/>
                  <a:gd name="connsiteX823" fmla="*/ 469081 w 1250218"/>
                  <a:gd name="connsiteY823" fmla="*/ 159685 h 851172"/>
                  <a:gd name="connsiteX824" fmla="*/ 469746 w 1250218"/>
                  <a:gd name="connsiteY824" fmla="*/ 164339 h 851172"/>
                  <a:gd name="connsiteX825" fmla="*/ 470522 w 1250218"/>
                  <a:gd name="connsiteY825" fmla="*/ 173869 h 851172"/>
                  <a:gd name="connsiteX826" fmla="*/ 471298 w 1250218"/>
                  <a:gd name="connsiteY826" fmla="*/ 176418 h 851172"/>
                  <a:gd name="connsiteX827" fmla="*/ 475620 w 1250218"/>
                  <a:gd name="connsiteY827" fmla="*/ 186170 h 851172"/>
                  <a:gd name="connsiteX828" fmla="*/ 478501 w 1250218"/>
                  <a:gd name="connsiteY828" fmla="*/ 195146 h 851172"/>
                  <a:gd name="connsiteX829" fmla="*/ 479609 w 1250218"/>
                  <a:gd name="connsiteY829" fmla="*/ 203235 h 851172"/>
                  <a:gd name="connsiteX830" fmla="*/ 476617 w 1250218"/>
                  <a:gd name="connsiteY830" fmla="*/ 206117 h 851172"/>
                  <a:gd name="connsiteX831" fmla="*/ 476617 w 1250218"/>
                  <a:gd name="connsiteY831" fmla="*/ 208222 h 851172"/>
                  <a:gd name="connsiteX832" fmla="*/ 479276 w 1250218"/>
                  <a:gd name="connsiteY832" fmla="*/ 211103 h 851172"/>
                  <a:gd name="connsiteX833" fmla="*/ 482047 w 1250218"/>
                  <a:gd name="connsiteY833" fmla="*/ 216201 h 851172"/>
                  <a:gd name="connsiteX834" fmla="*/ 484263 w 1250218"/>
                  <a:gd name="connsiteY834" fmla="*/ 222628 h 851172"/>
                  <a:gd name="connsiteX835" fmla="*/ 485150 w 1250218"/>
                  <a:gd name="connsiteY835" fmla="*/ 229720 h 851172"/>
                  <a:gd name="connsiteX836" fmla="*/ 484928 w 1250218"/>
                  <a:gd name="connsiteY836" fmla="*/ 234153 h 851172"/>
                  <a:gd name="connsiteX837" fmla="*/ 484263 w 1250218"/>
                  <a:gd name="connsiteY837" fmla="*/ 238031 h 851172"/>
                  <a:gd name="connsiteX838" fmla="*/ 483155 w 1250218"/>
                  <a:gd name="connsiteY838" fmla="*/ 240802 h 851172"/>
                  <a:gd name="connsiteX839" fmla="*/ 481714 w 1250218"/>
                  <a:gd name="connsiteY839" fmla="*/ 241910 h 851172"/>
                  <a:gd name="connsiteX840" fmla="*/ 480163 w 1250218"/>
                  <a:gd name="connsiteY840" fmla="*/ 243794 h 851172"/>
                  <a:gd name="connsiteX841" fmla="*/ 480385 w 1250218"/>
                  <a:gd name="connsiteY841" fmla="*/ 247672 h 851172"/>
                  <a:gd name="connsiteX842" fmla="*/ 481936 w 1250218"/>
                  <a:gd name="connsiteY842" fmla="*/ 251108 h 851172"/>
                  <a:gd name="connsiteX843" fmla="*/ 484485 w 1250218"/>
                  <a:gd name="connsiteY843" fmla="*/ 251662 h 851172"/>
                  <a:gd name="connsiteX844" fmla="*/ 482158 w 1250218"/>
                  <a:gd name="connsiteY844" fmla="*/ 252327 h 851172"/>
                  <a:gd name="connsiteX845" fmla="*/ 480052 w 1250218"/>
                  <a:gd name="connsiteY845" fmla="*/ 252327 h 851172"/>
                  <a:gd name="connsiteX846" fmla="*/ 478944 w 1250218"/>
                  <a:gd name="connsiteY846" fmla="*/ 253324 h 851172"/>
                  <a:gd name="connsiteX847" fmla="*/ 478390 w 1250218"/>
                  <a:gd name="connsiteY847" fmla="*/ 255319 h 851172"/>
                  <a:gd name="connsiteX848" fmla="*/ 478390 w 1250218"/>
                  <a:gd name="connsiteY848" fmla="*/ 259751 h 851172"/>
                  <a:gd name="connsiteX849" fmla="*/ 477836 w 1250218"/>
                  <a:gd name="connsiteY849" fmla="*/ 261746 h 851172"/>
                  <a:gd name="connsiteX850" fmla="*/ 476063 w 1250218"/>
                  <a:gd name="connsiteY850" fmla="*/ 265070 h 851172"/>
                  <a:gd name="connsiteX851" fmla="*/ 472406 w 1250218"/>
                  <a:gd name="connsiteY851" fmla="*/ 270390 h 851172"/>
                  <a:gd name="connsiteX852" fmla="*/ 471076 w 1250218"/>
                  <a:gd name="connsiteY852" fmla="*/ 274046 h 851172"/>
                  <a:gd name="connsiteX853" fmla="*/ 472406 w 1250218"/>
                  <a:gd name="connsiteY853" fmla="*/ 278147 h 851172"/>
                  <a:gd name="connsiteX854" fmla="*/ 471630 w 1250218"/>
                  <a:gd name="connsiteY854" fmla="*/ 281249 h 851172"/>
                  <a:gd name="connsiteX855" fmla="*/ 470633 w 1250218"/>
                  <a:gd name="connsiteY855" fmla="*/ 284574 h 851172"/>
                  <a:gd name="connsiteX856" fmla="*/ 471076 w 1250218"/>
                  <a:gd name="connsiteY856" fmla="*/ 289007 h 851172"/>
                  <a:gd name="connsiteX857" fmla="*/ 469414 w 1250218"/>
                  <a:gd name="connsiteY857" fmla="*/ 285128 h 851172"/>
                  <a:gd name="connsiteX858" fmla="*/ 469857 w 1250218"/>
                  <a:gd name="connsiteY858" fmla="*/ 272938 h 851172"/>
                  <a:gd name="connsiteX859" fmla="*/ 468417 w 1250218"/>
                  <a:gd name="connsiteY859" fmla="*/ 270390 h 851172"/>
                  <a:gd name="connsiteX860" fmla="*/ 466754 w 1250218"/>
                  <a:gd name="connsiteY860" fmla="*/ 270944 h 851172"/>
                  <a:gd name="connsiteX861" fmla="*/ 463651 w 1250218"/>
                  <a:gd name="connsiteY861" fmla="*/ 273492 h 851172"/>
                  <a:gd name="connsiteX862" fmla="*/ 462100 w 1250218"/>
                  <a:gd name="connsiteY862" fmla="*/ 274046 h 851172"/>
                  <a:gd name="connsiteX863" fmla="*/ 458554 w 1250218"/>
                  <a:gd name="connsiteY863" fmla="*/ 274268 h 851172"/>
                  <a:gd name="connsiteX864" fmla="*/ 454786 w 1250218"/>
                  <a:gd name="connsiteY864" fmla="*/ 275709 h 851172"/>
                  <a:gd name="connsiteX865" fmla="*/ 456338 w 1250218"/>
                  <a:gd name="connsiteY865" fmla="*/ 277593 h 851172"/>
                  <a:gd name="connsiteX866" fmla="*/ 458222 w 1250218"/>
                  <a:gd name="connsiteY866" fmla="*/ 278147 h 851172"/>
                  <a:gd name="connsiteX867" fmla="*/ 462100 w 1250218"/>
                  <a:gd name="connsiteY867" fmla="*/ 277814 h 851172"/>
                  <a:gd name="connsiteX868" fmla="*/ 463430 w 1250218"/>
                  <a:gd name="connsiteY868" fmla="*/ 278590 h 851172"/>
                  <a:gd name="connsiteX869" fmla="*/ 465203 w 1250218"/>
                  <a:gd name="connsiteY869" fmla="*/ 282247 h 851172"/>
                  <a:gd name="connsiteX870" fmla="*/ 466533 w 1250218"/>
                  <a:gd name="connsiteY870" fmla="*/ 283355 h 851172"/>
                  <a:gd name="connsiteX871" fmla="*/ 465203 w 1250218"/>
                  <a:gd name="connsiteY871" fmla="*/ 289228 h 851172"/>
                  <a:gd name="connsiteX872" fmla="*/ 464649 w 1250218"/>
                  <a:gd name="connsiteY872" fmla="*/ 293439 h 851172"/>
                  <a:gd name="connsiteX873" fmla="*/ 463651 w 1250218"/>
                  <a:gd name="connsiteY873" fmla="*/ 296320 h 851172"/>
                  <a:gd name="connsiteX874" fmla="*/ 461546 w 1250218"/>
                  <a:gd name="connsiteY874" fmla="*/ 297872 h 851172"/>
                  <a:gd name="connsiteX875" fmla="*/ 461213 w 1250218"/>
                  <a:gd name="connsiteY875" fmla="*/ 298093 h 851172"/>
                  <a:gd name="connsiteX876" fmla="*/ 459773 w 1250218"/>
                  <a:gd name="connsiteY876" fmla="*/ 298315 h 851172"/>
                  <a:gd name="connsiteX877" fmla="*/ 458332 w 1250218"/>
                  <a:gd name="connsiteY877" fmla="*/ 298093 h 851172"/>
                  <a:gd name="connsiteX878" fmla="*/ 457003 w 1250218"/>
                  <a:gd name="connsiteY878" fmla="*/ 297428 h 851172"/>
                  <a:gd name="connsiteX879" fmla="*/ 455784 w 1250218"/>
                  <a:gd name="connsiteY879" fmla="*/ 296431 h 851172"/>
                  <a:gd name="connsiteX880" fmla="*/ 454565 w 1250218"/>
                  <a:gd name="connsiteY880" fmla="*/ 294769 h 851172"/>
                  <a:gd name="connsiteX881" fmla="*/ 454011 w 1250218"/>
                  <a:gd name="connsiteY881" fmla="*/ 293107 h 851172"/>
                  <a:gd name="connsiteX882" fmla="*/ 453567 w 1250218"/>
                  <a:gd name="connsiteY882" fmla="*/ 291223 h 851172"/>
                  <a:gd name="connsiteX883" fmla="*/ 452792 w 1250218"/>
                  <a:gd name="connsiteY883" fmla="*/ 288896 h 851172"/>
                  <a:gd name="connsiteX884" fmla="*/ 452127 w 1250218"/>
                  <a:gd name="connsiteY884" fmla="*/ 288231 h 851172"/>
                  <a:gd name="connsiteX885" fmla="*/ 450021 w 1250218"/>
                  <a:gd name="connsiteY885" fmla="*/ 287012 h 851172"/>
                  <a:gd name="connsiteX886" fmla="*/ 449578 w 1250218"/>
                  <a:gd name="connsiteY886" fmla="*/ 287012 h 851172"/>
                  <a:gd name="connsiteX887" fmla="*/ 449578 w 1250218"/>
                  <a:gd name="connsiteY887" fmla="*/ 285571 h 851172"/>
                  <a:gd name="connsiteX888" fmla="*/ 449800 w 1250218"/>
                  <a:gd name="connsiteY888" fmla="*/ 283687 h 851172"/>
                  <a:gd name="connsiteX889" fmla="*/ 450243 w 1250218"/>
                  <a:gd name="connsiteY889" fmla="*/ 281582 h 851172"/>
                  <a:gd name="connsiteX890" fmla="*/ 449800 w 1250218"/>
                  <a:gd name="connsiteY890" fmla="*/ 278368 h 851172"/>
                  <a:gd name="connsiteX891" fmla="*/ 449800 w 1250218"/>
                  <a:gd name="connsiteY891" fmla="*/ 276817 h 851172"/>
                  <a:gd name="connsiteX892" fmla="*/ 449800 w 1250218"/>
                  <a:gd name="connsiteY892" fmla="*/ 275709 h 851172"/>
                  <a:gd name="connsiteX893" fmla="*/ 448802 w 1250218"/>
                  <a:gd name="connsiteY893" fmla="*/ 273936 h 851172"/>
                  <a:gd name="connsiteX894" fmla="*/ 446143 w 1250218"/>
                  <a:gd name="connsiteY894" fmla="*/ 271830 h 851172"/>
                  <a:gd name="connsiteX895" fmla="*/ 444702 w 1250218"/>
                  <a:gd name="connsiteY895" fmla="*/ 273936 h 851172"/>
                  <a:gd name="connsiteX896" fmla="*/ 444480 w 1250218"/>
                  <a:gd name="connsiteY896" fmla="*/ 278368 h 851172"/>
                  <a:gd name="connsiteX897" fmla="*/ 445589 w 1250218"/>
                  <a:gd name="connsiteY897" fmla="*/ 283355 h 851172"/>
                  <a:gd name="connsiteX898" fmla="*/ 443040 w 1250218"/>
                  <a:gd name="connsiteY898" fmla="*/ 284352 h 851172"/>
                  <a:gd name="connsiteX899" fmla="*/ 441821 w 1250218"/>
                  <a:gd name="connsiteY899" fmla="*/ 281471 h 851172"/>
                  <a:gd name="connsiteX900" fmla="*/ 441821 w 1250218"/>
                  <a:gd name="connsiteY900" fmla="*/ 276706 h 851172"/>
                  <a:gd name="connsiteX901" fmla="*/ 443261 w 1250218"/>
                  <a:gd name="connsiteY901" fmla="*/ 272052 h 851172"/>
                  <a:gd name="connsiteX902" fmla="*/ 442375 w 1250218"/>
                  <a:gd name="connsiteY902" fmla="*/ 267952 h 851172"/>
                  <a:gd name="connsiteX903" fmla="*/ 442375 w 1250218"/>
                  <a:gd name="connsiteY903" fmla="*/ 262411 h 851172"/>
                  <a:gd name="connsiteX904" fmla="*/ 443261 w 1250218"/>
                  <a:gd name="connsiteY904" fmla="*/ 251440 h 851172"/>
                  <a:gd name="connsiteX905" fmla="*/ 443594 w 1250218"/>
                  <a:gd name="connsiteY905" fmla="*/ 250775 h 851172"/>
                  <a:gd name="connsiteX906" fmla="*/ 444148 w 1250218"/>
                  <a:gd name="connsiteY906" fmla="*/ 250775 h 851172"/>
                  <a:gd name="connsiteX907" fmla="*/ 444480 w 1250218"/>
                  <a:gd name="connsiteY907" fmla="*/ 249889 h 851172"/>
                  <a:gd name="connsiteX908" fmla="*/ 444148 w 1250218"/>
                  <a:gd name="connsiteY908" fmla="*/ 247561 h 851172"/>
                  <a:gd name="connsiteX909" fmla="*/ 443816 w 1250218"/>
                  <a:gd name="connsiteY909" fmla="*/ 247340 h 851172"/>
                  <a:gd name="connsiteX910" fmla="*/ 442375 w 1250218"/>
                  <a:gd name="connsiteY910" fmla="*/ 247672 h 851172"/>
                  <a:gd name="connsiteX911" fmla="*/ 441932 w 1250218"/>
                  <a:gd name="connsiteY911" fmla="*/ 247672 h 851172"/>
                  <a:gd name="connsiteX912" fmla="*/ 439826 w 1250218"/>
                  <a:gd name="connsiteY912" fmla="*/ 244459 h 851172"/>
                  <a:gd name="connsiteX913" fmla="*/ 438718 w 1250218"/>
                  <a:gd name="connsiteY913" fmla="*/ 243572 h 851172"/>
                  <a:gd name="connsiteX914" fmla="*/ 437277 w 1250218"/>
                  <a:gd name="connsiteY914" fmla="*/ 243794 h 851172"/>
                  <a:gd name="connsiteX915" fmla="*/ 436945 w 1250218"/>
                  <a:gd name="connsiteY915" fmla="*/ 246453 h 851172"/>
                  <a:gd name="connsiteX916" fmla="*/ 435393 w 1250218"/>
                  <a:gd name="connsiteY916" fmla="*/ 247561 h 851172"/>
                  <a:gd name="connsiteX917" fmla="*/ 433177 w 1250218"/>
                  <a:gd name="connsiteY917" fmla="*/ 248227 h 851172"/>
                  <a:gd name="connsiteX918" fmla="*/ 431072 w 1250218"/>
                  <a:gd name="connsiteY918" fmla="*/ 249335 h 851172"/>
                  <a:gd name="connsiteX919" fmla="*/ 424090 w 1250218"/>
                  <a:gd name="connsiteY919" fmla="*/ 258754 h 851172"/>
                  <a:gd name="connsiteX920" fmla="*/ 411347 w 1250218"/>
                  <a:gd name="connsiteY920" fmla="*/ 268949 h 851172"/>
                  <a:gd name="connsiteX921" fmla="*/ 407911 w 1250218"/>
                  <a:gd name="connsiteY921" fmla="*/ 275709 h 851172"/>
                  <a:gd name="connsiteX922" fmla="*/ 407579 w 1250218"/>
                  <a:gd name="connsiteY922" fmla="*/ 277482 h 851172"/>
                  <a:gd name="connsiteX923" fmla="*/ 406360 w 1250218"/>
                  <a:gd name="connsiteY923" fmla="*/ 285350 h 851172"/>
                  <a:gd name="connsiteX924" fmla="*/ 405806 w 1250218"/>
                  <a:gd name="connsiteY924" fmla="*/ 286679 h 851172"/>
                  <a:gd name="connsiteX925" fmla="*/ 404476 w 1250218"/>
                  <a:gd name="connsiteY925" fmla="*/ 289228 h 851172"/>
                  <a:gd name="connsiteX926" fmla="*/ 403922 w 1250218"/>
                  <a:gd name="connsiteY926" fmla="*/ 290780 h 851172"/>
                  <a:gd name="connsiteX927" fmla="*/ 403479 w 1250218"/>
                  <a:gd name="connsiteY927" fmla="*/ 294880 h 851172"/>
                  <a:gd name="connsiteX928" fmla="*/ 403479 w 1250218"/>
                  <a:gd name="connsiteY928" fmla="*/ 299312 h 851172"/>
                  <a:gd name="connsiteX929" fmla="*/ 403922 w 1250218"/>
                  <a:gd name="connsiteY929" fmla="*/ 305740 h 851172"/>
                  <a:gd name="connsiteX930" fmla="*/ 404809 w 1250218"/>
                  <a:gd name="connsiteY930" fmla="*/ 313718 h 851172"/>
                  <a:gd name="connsiteX931" fmla="*/ 406803 w 1250218"/>
                  <a:gd name="connsiteY931" fmla="*/ 322694 h 851172"/>
                  <a:gd name="connsiteX932" fmla="*/ 409463 w 1250218"/>
                  <a:gd name="connsiteY932" fmla="*/ 331006 h 851172"/>
                  <a:gd name="connsiteX933" fmla="*/ 412455 w 1250218"/>
                  <a:gd name="connsiteY933" fmla="*/ 337211 h 851172"/>
                  <a:gd name="connsiteX934" fmla="*/ 411568 w 1250218"/>
                  <a:gd name="connsiteY934" fmla="*/ 339206 h 851172"/>
                  <a:gd name="connsiteX935" fmla="*/ 410017 w 1250218"/>
                  <a:gd name="connsiteY935" fmla="*/ 337765 h 851172"/>
                  <a:gd name="connsiteX936" fmla="*/ 406138 w 1250218"/>
                  <a:gd name="connsiteY936" fmla="*/ 336546 h 851172"/>
                  <a:gd name="connsiteX937" fmla="*/ 405363 w 1250218"/>
                  <a:gd name="connsiteY937" fmla="*/ 334552 h 851172"/>
                  <a:gd name="connsiteX938" fmla="*/ 404919 w 1250218"/>
                  <a:gd name="connsiteY938" fmla="*/ 332668 h 851172"/>
                  <a:gd name="connsiteX939" fmla="*/ 401595 w 1250218"/>
                  <a:gd name="connsiteY939" fmla="*/ 326019 h 851172"/>
                  <a:gd name="connsiteX940" fmla="*/ 398160 w 1250218"/>
                  <a:gd name="connsiteY940" fmla="*/ 314383 h 851172"/>
                  <a:gd name="connsiteX941" fmla="*/ 395722 w 1250218"/>
                  <a:gd name="connsiteY941" fmla="*/ 309507 h 851172"/>
                  <a:gd name="connsiteX942" fmla="*/ 392286 w 1250218"/>
                  <a:gd name="connsiteY942" fmla="*/ 307513 h 851172"/>
                  <a:gd name="connsiteX943" fmla="*/ 390846 w 1250218"/>
                  <a:gd name="connsiteY943" fmla="*/ 311391 h 851172"/>
                  <a:gd name="connsiteX944" fmla="*/ 391289 w 1250218"/>
                  <a:gd name="connsiteY944" fmla="*/ 320035 h 851172"/>
                  <a:gd name="connsiteX945" fmla="*/ 393616 w 1250218"/>
                  <a:gd name="connsiteY945" fmla="*/ 340647 h 851172"/>
                  <a:gd name="connsiteX946" fmla="*/ 393616 w 1250218"/>
                  <a:gd name="connsiteY946" fmla="*/ 344414 h 851172"/>
                  <a:gd name="connsiteX947" fmla="*/ 393062 w 1250218"/>
                  <a:gd name="connsiteY947" fmla="*/ 348625 h 851172"/>
                  <a:gd name="connsiteX948" fmla="*/ 392176 w 1250218"/>
                  <a:gd name="connsiteY948" fmla="*/ 350287 h 851172"/>
                  <a:gd name="connsiteX949" fmla="*/ 391067 w 1250218"/>
                  <a:gd name="connsiteY949" fmla="*/ 351839 h 851172"/>
                  <a:gd name="connsiteX950" fmla="*/ 390292 w 1250218"/>
                  <a:gd name="connsiteY950" fmla="*/ 353612 h 851172"/>
                  <a:gd name="connsiteX951" fmla="*/ 390735 w 1250218"/>
                  <a:gd name="connsiteY951" fmla="*/ 355939 h 851172"/>
                  <a:gd name="connsiteX952" fmla="*/ 390070 w 1250218"/>
                  <a:gd name="connsiteY952" fmla="*/ 356825 h 851172"/>
                  <a:gd name="connsiteX953" fmla="*/ 388408 w 1250218"/>
                  <a:gd name="connsiteY953" fmla="*/ 359818 h 851172"/>
                  <a:gd name="connsiteX954" fmla="*/ 389294 w 1250218"/>
                  <a:gd name="connsiteY954" fmla="*/ 362255 h 851172"/>
                  <a:gd name="connsiteX955" fmla="*/ 391289 w 1250218"/>
                  <a:gd name="connsiteY955" fmla="*/ 366356 h 851172"/>
                  <a:gd name="connsiteX956" fmla="*/ 392286 w 1250218"/>
                  <a:gd name="connsiteY956" fmla="*/ 369126 h 851172"/>
                  <a:gd name="connsiteX957" fmla="*/ 392619 w 1250218"/>
                  <a:gd name="connsiteY957" fmla="*/ 371121 h 851172"/>
                  <a:gd name="connsiteX958" fmla="*/ 392951 w 1250218"/>
                  <a:gd name="connsiteY958" fmla="*/ 375443 h 851172"/>
                  <a:gd name="connsiteX959" fmla="*/ 394614 w 1250218"/>
                  <a:gd name="connsiteY959" fmla="*/ 381981 h 851172"/>
                  <a:gd name="connsiteX960" fmla="*/ 393727 w 1250218"/>
                  <a:gd name="connsiteY960" fmla="*/ 385638 h 851172"/>
                  <a:gd name="connsiteX961" fmla="*/ 392619 w 1250218"/>
                  <a:gd name="connsiteY961" fmla="*/ 386635 h 851172"/>
                  <a:gd name="connsiteX962" fmla="*/ 391954 w 1250218"/>
                  <a:gd name="connsiteY962" fmla="*/ 387189 h 851172"/>
                  <a:gd name="connsiteX963" fmla="*/ 390070 w 1250218"/>
                  <a:gd name="connsiteY963" fmla="*/ 385527 h 851172"/>
                  <a:gd name="connsiteX964" fmla="*/ 390070 w 1250218"/>
                  <a:gd name="connsiteY964" fmla="*/ 383864 h 851172"/>
                  <a:gd name="connsiteX965" fmla="*/ 391067 w 1250218"/>
                  <a:gd name="connsiteY965" fmla="*/ 379099 h 851172"/>
                  <a:gd name="connsiteX966" fmla="*/ 389848 w 1250218"/>
                  <a:gd name="connsiteY966" fmla="*/ 373780 h 851172"/>
                  <a:gd name="connsiteX967" fmla="*/ 387521 w 1250218"/>
                  <a:gd name="connsiteY967" fmla="*/ 369237 h 851172"/>
                  <a:gd name="connsiteX968" fmla="*/ 385305 w 1250218"/>
                  <a:gd name="connsiteY968" fmla="*/ 366799 h 851172"/>
                  <a:gd name="connsiteX969" fmla="*/ 385527 w 1250218"/>
                  <a:gd name="connsiteY969" fmla="*/ 366023 h 851172"/>
                  <a:gd name="connsiteX970" fmla="*/ 385527 w 1250218"/>
                  <a:gd name="connsiteY970" fmla="*/ 365802 h 851172"/>
                  <a:gd name="connsiteX971" fmla="*/ 385637 w 1250218"/>
                  <a:gd name="connsiteY971" fmla="*/ 365580 h 851172"/>
                  <a:gd name="connsiteX972" fmla="*/ 386081 w 1250218"/>
                  <a:gd name="connsiteY972" fmla="*/ 365137 h 851172"/>
                  <a:gd name="connsiteX973" fmla="*/ 384529 w 1250218"/>
                  <a:gd name="connsiteY973" fmla="*/ 362366 h 851172"/>
                  <a:gd name="connsiteX974" fmla="*/ 380097 w 1250218"/>
                  <a:gd name="connsiteY974" fmla="*/ 348182 h 851172"/>
                  <a:gd name="connsiteX975" fmla="*/ 380097 w 1250218"/>
                  <a:gd name="connsiteY975" fmla="*/ 345522 h 851172"/>
                  <a:gd name="connsiteX976" fmla="*/ 380540 w 1250218"/>
                  <a:gd name="connsiteY976" fmla="*/ 340092 h 851172"/>
                  <a:gd name="connsiteX977" fmla="*/ 380540 w 1250218"/>
                  <a:gd name="connsiteY977" fmla="*/ 335881 h 851172"/>
                  <a:gd name="connsiteX978" fmla="*/ 379875 w 1250218"/>
                  <a:gd name="connsiteY978" fmla="*/ 329897 h 851172"/>
                  <a:gd name="connsiteX979" fmla="*/ 379875 w 1250218"/>
                  <a:gd name="connsiteY979" fmla="*/ 326462 h 851172"/>
                  <a:gd name="connsiteX980" fmla="*/ 380097 w 1250218"/>
                  <a:gd name="connsiteY980" fmla="*/ 323692 h 851172"/>
                  <a:gd name="connsiteX981" fmla="*/ 379875 w 1250218"/>
                  <a:gd name="connsiteY981" fmla="*/ 321697 h 851172"/>
                  <a:gd name="connsiteX982" fmla="*/ 378324 w 1250218"/>
                  <a:gd name="connsiteY982" fmla="*/ 320700 h 851172"/>
                  <a:gd name="connsiteX983" fmla="*/ 379210 w 1250218"/>
                  <a:gd name="connsiteY983" fmla="*/ 316156 h 851172"/>
                  <a:gd name="connsiteX984" fmla="*/ 378102 w 1250218"/>
                  <a:gd name="connsiteY984" fmla="*/ 313497 h 851172"/>
                  <a:gd name="connsiteX985" fmla="*/ 373780 w 1250218"/>
                  <a:gd name="connsiteY985" fmla="*/ 309396 h 851172"/>
                  <a:gd name="connsiteX986" fmla="*/ 370567 w 1250218"/>
                  <a:gd name="connsiteY986" fmla="*/ 303967 h 851172"/>
                  <a:gd name="connsiteX987" fmla="*/ 368904 w 1250218"/>
                  <a:gd name="connsiteY987" fmla="*/ 302526 h 851172"/>
                  <a:gd name="connsiteX988" fmla="*/ 366356 w 1250218"/>
                  <a:gd name="connsiteY988" fmla="*/ 301972 h 851172"/>
                  <a:gd name="connsiteX989" fmla="*/ 363918 w 1250218"/>
                  <a:gd name="connsiteY989" fmla="*/ 302858 h 851172"/>
                  <a:gd name="connsiteX990" fmla="*/ 359485 w 1250218"/>
                  <a:gd name="connsiteY990" fmla="*/ 306848 h 851172"/>
                  <a:gd name="connsiteX991" fmla="*/ 348071 w 1250218"/>
                  <a:gd name="connsiteY991" fmla="*/ 311280 h 851172"/>
                  <a:gd name="connsiteX992" fmla="*/ 348071 w 1250218"/>
                  <a:gd name="connsiteY992" fmla="*/ 309396 h 851172"/>
                  <a:gd name="connsiteX993" fmla="*/ 353501 w 1250218"/>
                  <a:gd name="connsiteY993" fmla="*/ 307180 h 851172"/>
                  <a:gd name="connsiteX994" fmla="*/ 360150 w 1250218"/>
                  <a:gd name="connsiteY994" fmla="*/ 300199 h 851172"/>
                  <a:gd name="connsiteX995" fmla="*/ 365801 w 1250218"/>
                  <a:gd name="connsiteY995" fmla="*/ 290558 h 851172"/>
                  <a:gd name="connsiteX996" fmla="*/ 368239 w 1250218"/>
                  <a:gd name="connsiteY996" fmla="*/ 280585 h 851172"/>
                  <a:gd name="connsiteX997" fmla="*/ 365691 w 1250218"/>
                  <a:gd name="connsiteY997" fmla="*/ 268838 h 851172"/>
                  <a:gd name="connsiteX998" fmla="*/ 359707 w 1250218"/>
                  <a:gd name="connsiteY998" fmla="*/ 270168 h 851172"/>
                  <a:gd name="connsiteX999" fmla="*/ 352725 w 1250218"/>
                  <a:gd name="connsiteY999" fmla="*/ 276484 h 851172"/>
                  <a:gd name="connsiteX1000" fmla="*/ 347185 w 1250218"/>
                  <a:gd name="connsiteY1000" fmla="*/ 279587 h 851172"/>
                  <a:gd name="connsiteX1001" fmla="*/ 347185 w 1250218"/>
                  <a:gd name="connsiteY1001" fmla="*/ 277703 h 851172"/>
                  <a:gd name="connsiteX1002" fmla="*/ 349512 w 1250218"/>
                  <a:gd name="connsiteY1002" fmla="*/ 275155 h 851172"/>
                  <a:gd name="connsiteX1003" fmla="*/ 355385 w 1250218"/>
                  <a:gd name="connsiteY1003" fmla="*/ 265735 h 851172"/>
                  <a:gd name="connsiteX1004" fmla="*/ 356493 w 1250218"/>
                  <a:gd name="connsiteY1004" fmla="*/ 262632 h 851172"/>
                  <a:gd name="connsiteX1005" fmla="*/ 354942 w 1250218"/>
                  <a:gd name="connsiteY1005" fmla="*/ 259086 h 851172"/>
                  <a:gd name="connsiteX1006" fmla="*/ 351728 w 1250218"/>
                  <a:gd name="connsiteY1006" fmla="*/ 257424 h 851172"/>
                  <a:gd name="connsiteX1007" fmla="*/ 332779 w 1250218"/>
                  <a:gd name="connsiteY1007" fmla="*/ 257978 h 851172"/>
                  <a:gd name="connsiteX1008" fmla="*/ 330784 w 1250218"/>
                  <a:gd name="connsiteY1008" fmla="*/ 256094 h 851172"/>
                  <a:gd name="connsiteX1009" fmla="*/ 330230 w 1250218"/>
                  <a:gd name="connsiteY1009" fmla="*/ 255319 h 851172"/>
                  <a:gd name="connsiteX1010" fmla="*/ 328900 w 1250218"/>
                  <a:gd name="connsiteY1010" fmla="*/ 254210 h 851172"/>
                  <a:gd name="connsiteX1011" fmla="*/ 327570 w 1250218"/>
                  <a:gd name="connsiteY1011" fmla="*/ 252105 h 851172"/>
                  <a:gd name="connsiteX1012" fmla="*/ 327016 w 1250218"/>
                  <a:gd name="connsiteY1012" fmla="*/ 248448 h 851172"/>
                  <a:gd name="connsiteX1013" fmla="*/ 326573 w 1250218"/>
                  <a:gd name="connsiteY1013" fmla="*/ 247008 h 851172"/>
                  <a:gd name="connsiteX1014" fmla="*/ 325576 w 1250218"/>
                  <a:gd name="connsiteY1014" fmla="*/ 245567 h 851172"/>
                  <a:gd name="connsiteX1015" fmla="*/ 323803 w 1250218"/>
                  <a:gd name="connsiteY1015" fmla="*/ 243683 h 851172"/>
                  <a:gd name="connsiteX1016" fmla="*/ 325243 w 1250218"/>
                  <a:gd name="connsiteY1016" fmla="*/ 241467 h 851172"/>
                  <a:gd name="connsiteX1017" fmla="*/ 326130 w 1250218"/>
                  <a:gd name="connsiteY1017" fmla="*/ 239583 h 851172"/>
                  <a:gd name="connsiteX1018" fmla="*/ 326462 w 1250218"/>
                  <a:gd name="connsiteY1018" fmla="*/ 237366 h 851172"/>
                  <a:gd name="connsiteX1019" fmla="*/ 326130 w 1250218"/>
                  <a:gd name="connsiteY1019" fmla="*/ 234042 h 851172"/>
                  <a:gd name="connsiteX1020" fmla="*/ 325686 w 1250218"/>
                  <a:gd name="connsiteY1020" fmla="*/ 233599 h 851172"/>
                  <a:gd name="connsiteX1021" fmla="*/ 323359 w 1250218"/>
                  <a:gd name="connsiteY1021" fmla="*/ 229055 h 851172"/>
                  <a:gd name="connsiteX1022" fmla="*/ 323138 w 1250218"/>
                  <a:gd name="connsiteY1022" fmla="*/ 228280 h 851172"/>
                  <a:gd name="connsiteX1023" fmla="*/ 321365 w 1250218"/>
                  <a:gd name="connsiteY1023" fmla="*/ 226507 h 851172"/>
                  <a:gd name="connsiteX1024" fmla="*/ 316045 w 1250218"/>
                  <a:gd name="connsiteY1024" fmla="*/ 222961 h 851172"/>
                  <a:gd name="connsiteX1025" fmla="*/ 313829 w 1250218"/>
                  <a:gd name="connsiteY1025" fmla="*/ 222628 h 851172"/>
                  <a:gd name="connsiteX1026" fmla="*/ 317154 w 1250218"/>
                  <a:gd name="connsiteY1026" fmla="*/ 220633 h 851172"/>
                  <a:gd name="connsiteX1027" fmla="*/ 320810 w 1250218"/>
                  <a:gd name="connsiteY1027" fmla="*/ 220633 h 851172"/>
                  <a:gd name="connsiteX1028" fmla="*/ 324246 w 1250218"/>
                  <a:gd name="connsiteY1028" fmla="*/ 222517 h 851172"/>
                  <a:gd name="connsiteX1029" fmla="*/ 327016 w 1250218"/>
                  <a:gd name="connsiteY1029" fmla="*/ 226507 h 851172"/>
                  <a:gd name="connsiteX1030" fmla="*/ 327238 w 1250218"/>
                  <a:gd name="connsiteY1030" fmla="*/ 228834 h 851172"/>
                  <a:gd name="connsiteX1031" fmla="*/ 328567 w 1250218"/>
                  <a:gd name="connsiteY1031" fmla="*/ 232712 h 851172"/>
                  <a:gd name="connsiteX1032" fmla="*/ 330562 w 1250218"/>
                  <a:gd name="connsiteY1032" fmla="*/ 236369 h 851172"/>
                  <a:gd name="connsiteX1033" fmla="*/ 332779 w 1250218"/>
                  <a:gd name="connsiteY1033" fmla="*/ 238031 h 851172"/>
                  <a:gd name="connsiteX1034" fmla="*/ 333333 w 1250218"/>
                  <a:gd name="connsiteY1034" fmla="*/ 238807 h 851172"/>
                  <a:gd name="connsiteX1035" fmla="*/ 335216 w 1250218"/>
                  <a:gd name="connsiteY1035" fmla="*/ 242353 h 851172"/>
                  <a:gd name="connsiteX1036" fmla="*/ 336325 w 1250218"/>
                  <a:gd name="connsiteY1036" fmla="*/ 243683 h 851172"/>
                  <a:gd name="connsiteX1037" fmla="*/ 351728 w 1250218"/>
                  <a:gd name="connsiteY1037" fmla="*/ 244348 h 851172"/>
                  <a:gd name="connsiteX1038" fmla="*/ 355052 w 1250218"/>
                  <a:gd name="connsiteY1038" fmla="*/ 241799 h 851172"/>
                  <a:gd name="connsiteX1039" fmla="*/ 364361 w 1250218"/>
                  <a:gd name="connsiteY1039" fmla="*/ 230496 h 851172"/>
                  <a:gd name="connsiteX1040" fmla="*/ 362588 w 1250218"/>
                  <a:gd name="connsiteY1040" fmla="*/ 228723 h 851172"/>
                  <a:gd name="connsiteX1041" fmla="*/ 356604 w 1250218"/>
                  <a:gd name="connsiteY1041" fmla="*/ 224844 h 851172"/>
                  <a:gd name="connsiteX1042" fmla="*/ 354720 w 1250218"/>
                  <a:gd name="connsiteY1042" fmla="*/ 224179 h 851172"/>
                  <a:gd name="connsiteX1043" fmla="*/ 350509 w 1250218"/>
                  <a:gd name="connsiteY1043" fmla="*/ 224955 h 851172"/>
                  <a:gd name="connsiteX1044" fmla="*/ 348071 w 1250218"/>
                  <a:gd name="connsiteY1044" fmla="*/ 224734 h 851172"/>
                  <a:gd name="connsiteX1045" fmla="*/ 348071 w 1250218"/>
                  <a:gd name="connsiteY1045" fmla="*/ 222628 h 851172"/>
                  <a:gd name="connsiteX1046" fmla="*/ 359596 w 1250218"/>
                  <a:gd name="connsiteY1046" fmla="*/ 218195 h 851172"/>
                  <a:gd name="connsiteX1047" fmla="*/ 362920 w 1250218"/>
                  <a:gd name="connsiteY1047" fmla="*/ 215093 h 851172"/>
                  <a:gd name="connsiteX1048" fmla="*/ 364915 w 1250218"/>
                  <a:gd name="connsiteY1048" fmla="*/ 211546 h 851172"/>
                  <a:gd name="connsiteX1049" fmla="*/ 370567 w 1250218"/>
                  <a:gd name="connsiteY1049" fmla="*/ 198360 h 851172"/>
                  <a:gd name="connsiteX1050" fmla="*/ 370567 w 1250218"/>
                  <a:gd name="connsiteY1050" fmla="*/ 196254 h 851172"/>
                  <a:gd name="connsiteX1051" fmla="*/ 365137 w 1250218"/>
                  <a:gd name="connsiteY1051" fmla="*/ 192486 h 851172"/>
                  <a:gd name="connsiteX1052" fmla="*/ 368572 w 1250218"/>
                  <a:gd name="connsiteY1052" fmla="*/ 190381 h 851172"/>
                  <a:gd name="connsiteX1053" fmla="*/ 369902 w 1250218"/>
                  <a:gd name="connsiteY1053" fmla="*/ 186724 h 851172"/>
                  <a:gd name="connsiteX1054" fmla="*/ 369569 w 1250218"/>
                  <a:gd name="connsiteY1054" fmla="*/ 181959 h 851172"/>
                  <a:gd name="connsiteX1055" fmla="*/ 367907 w 1250218"/>
                  <a:gd name="connsiteY1055" fmla="*/ 176418 h 851172"/>
                  <a:gd name="connsiteX1056" fmla="*/ 364915 w 1250218"/>
                  <a:gd name="connsiteY1056" fmla="*/ 173869 h 851172"/>
                  <a:gd name="connsiteX1057" fmla="*/ 352725 w 1250218"/>
                  <a:gd name="connsiteY1057" fmla="*/ 177416 h 851172"/>
                  <a:gd name="connsiteX1058" fmla="*/ 352725 w 1250218"/>
                  <a:gd name="connsiteY1058" fmla="*/ 175532 h 851172"/>
                  <a:gd name="connsiteX1059" fmla="*/ 357601 w 1250218"/>
                  <a:gd name="connsiteY1059" fmla="*/ 171985 h 851172"/>
                  <a:gd name="connsiteX1060" fmla="*/ 358931 w 1250218"/>
                  <a:gd name="connsiteY1060" fmla="*/ 169658 h 851172"/>
                  <a:gd name="connsiteX1061" fmla="*/ 355606 w 1250218"/>
                  <a:gd name="connsiteY1061" fmla="*/ 167774 h 851172"/>
                  <a:gd name="connsiteX1062" fmla="*/ 344968 w 1250218"/>
                  <a:gd name="connsiteY1062" fmla="*/ 169658 h 851172"/>
                  <a:gd name="connsiteX1063" fmla="*/ 338541 w 1250218"/>
                  <a:gd name="connsiteY1063" fmla="*/ 173204 h 851172"/>
                  <a:gd name="connsiteX1064" fmla="*/ 335327 w 1250218"/>
                  <a:gd name="connsiteY1064" fmla="*/ 173648 h 851172"/>
                  <a:gd name="connsiteX1065" fmla="*/ 333222 w 1250218"/>
                  <a:gd name="connsiteY1065" fmla="*/ 169658 h 851172"/>
                  <a:gd name="connsiteX1066" fmla="*/ 334884 w 1250218"/>
                  <a:gd name="connsiteY1066" fmla="*/ 169658 h 851172"/>
                  <a:gd name="connsiteX1067" fmla="*/ 346852 w 1250218"/>
                  <a:gd name="connsiteY1067" fmla="*/ 166112 h 851172"/>
                  <a:gd name="connsiteX1068" fmla="*/ 349844 w 1250218"/>
                  <a:gd name="connsiteY1068" fmla="*/ 163564 h 851172"/>
                  <a:gd name="connsiteX1069" fmla="*/ 365801 w 1250218"/>
                  <a:gd name="connsiteY1069" fmla="*/ 162012 h 851172"/>
                  <a:gd name="connsiteX1070" fmla="*/ 364472 w 1250218"/>
                  <a:gd name="connsiteY1070" fmla="*/ 156139 h 851172"/>
                  <a:gd name="connsiteX1071" fmla="*/ 362477 w 1250218"/>
                  <a:gd name="connsiteY1071" fmla="*/ 152925 h 851172"/>
                  <a:gd name="connsiteX1072" fmla="*/ 359817 w 1250218"/>
                  <a:gd name="connsiteY1072" fmla="*/ 151374 h 851172"/>
                  <a:gd name="connsiteX1073" fmla="*/ 356604 w 1250218"/>
                  <a:gd name="connsiteY1073" fmla="*/ 150487 h 851172"/>
                  <a:gd name="connsiteX1074" fmla="*/ 344303 w 1250218"/>
                  <a:gd name="connsiteY1074" fmla="*/ 153923 h 851172"/>
                  <a:gd name="connsiteX1075" fmla="*/ 341422 w 1250218"/>
                  <a:gd name="connsiteY1075" fmla="*/ 151485 h 851172"/>
                  <a:gd name="connsiteX1076" fmla="*/ 339206 w 1250218"/>
                  <a:gd name="connsiteY1076" fmla="*/ 147717 h 851172"/>
                  <a:gd name="connsiteX1077" fmla="*/ 338652 w 1250218"/>
                  <a:gd name="connsiteY1077" fmla="*/ 145722 h 851172"/>
                  <a:gd name="connsiteX1078" fmla="*/ 339428 w 1250218"/>
                  <a:gd name="connsiteY1078" fmla="*/ 143063 h 851172"/>
                  <a:gd name="connsiteX1079" fmla="*/ 340536 w 1250218"/>
                  <a:gd name="connsiteY1079" fmla="*/ 142730 h 851172"/>
                  <a:gd name="connsiteX1080" fmla="*/ 342974 w 1250218"/>
                  <a:gd name="connsiteY1080" fmla="*/ 140735 h 851172"/>
                  <a:gd name="connsiteX1081" fmla="*/ 344303 w 1250218"/>
                  <a:gd name="connsiteY1081" fmla="*/ 138519 h 851172"/>
                  <a:gd name="connsiteX1082" fmla="*/ 342198 w 1250218"/>
                  <a:gd name="connsiteY1082" fmla="*/ 137522 h 851172"/>
                  <a:gd name="connsiteX1083" fmla="*/ 341755 w 1250218"/>
                  <a:gd name="connsiteY1083" fmla="*/ 136525 h 851172"/>
                  <a:gd name="connsiteX1084" fmla="*/ 341311 w 1250218"/>
                  <a:gd name="connsiteY1084" fmla="*/ 134419 h 851172"/>
                  <a:gd name="connsiteX1085" fmla="*/ 340646 w 1250218"/>
                  <a:gd name="connsiteY1085" fmla="*/ 132314 h 851172"/>
                  <a:gd name="connsiteX1086" fmla="*/ 339760 w 1250218"/>
                  <a:gd name="connsiteY1086" fmla="*/ 131316 h 851172"/>
                  <a:gd name="connsiteX1087" fmla="*/ 334773 w 1250218"/>
                  <a:gd name="connsiteY1087" fmla="*/ 131649 h 851172"/>
                  <a:gd name="connsiteX1088" fmla="*/ 330784 w 1250218"/>
                  <a:gd name="connsiteY1088" fmla="*/ 133754 h 851172"/>
                  <a:gd name="connsiteX1089" fmla="*/ 329343 w 1250218"/>
                  <a:gd name="connsiteY1089" fmla="*/ 135306 h 851172"/>
                  <a:gd name="connsiteX1090" fmla="*/ 331670 w 1250218"/>
                  <a:gd name="connsiteY1090" fmla="*/ 140846 h 851172"/>
                  <a:gd name="connsiteX1091" fmla="*/ 331670 w 1250218"/>
                  <a:gd name="connsiteY1091" fmla="*/ 142952 h 851172"/>
                  <a:gd name="connsiteX1092" fmla="*/ 331670 w 1250218"/>
                  <a:gd name="connsiteY1092" fmla="*/ 147606 h 851172"/>
                  <a:gd name="connsiteX1093" fmla="*/ 331005 w 1250218"/>
                  <a:gd name="connsiteY1093" fmla="*/ 149047 h 851172"/>
                  <a:gd name="connsiteX1094" fmla="*/ 329454 w 1250218"/>
                  <a:gd name="connsiteY1094" fmla="*/ 150709 h 851172"/>
                  <a:gd name="connsiteX1095" fmla="*/ 327681 w 1250218"/>
                  <a:gd name="connsiteY1095" fmla="*/ 152039 h 851172"/>
                  <a:gd name="connsiteX1096" fmla="*/ 326240 w 1250218"/>
                  <a:gd name="connsiteY1096" fmla="*/ 152482 h 851172"/>
                  <a:gd name="connsiteX1097" fmla="*/ 327127 w 1250218"/>
                  <a:gd name="connsiteY1097" fmla="*/ 149490 h 851172"/>
                  <a:gd name="connsiteX1098" fmla="*/ 328457 w 1250218"/>
                  <a:gd name="connsiteY1098" fmla="*/ 146276 h 851172"/>
                  <a:gd name="connsiteX1099" fmla="*/ 329454 w 1250218"/>
                  <a:gd name="connsiteY1099" fmla="*/ 142730 h 851172"/>
                  <a:gd name="connsiteX1100" fmla="*/ 329233 w 1250218"/>
                  <a:gd name="connsiteY1100" fmla="*/ 138852 h 851172"/>
                  <a:gd name="connsiteX1101" fmla="*/ 327792 w 1250218"/>
                  <a:gd name="connsiteY1101" fmla="*/ 136857 h 851172"/>
                  <a:gd name="connsiteX1102" fmla="*/ 325908 w 1250218"/>
                  <a:gd name="connsiteY1102" fmla="*/ 137411 h 851172"/>
                  <a:gd name="connsiteX1103" fmla="*/ 323913 w 1250218"/>
                  <a:gd name="connsiteY1103" fmla="*/ 138630 h 851172"/>
                  <a:gd name="connsiteX1104" fmla="*/ 322251 w 1250218"/>
                  <a:gd name="connsiteY1104" fmla="*/ 138852 h 851172"/>
                  <a:gd name="connsiteX1105" fmla="*/ 320700 w 1250218"/>
                  <a:gd name="connsiteY1105" fmla="*/ 137411 h 851172"/>
                  <a:gd name="connsiteX1106" fmla="*/ 319924 w 1250218"/>
                  <a:gd name="connsiteY1106" fmla="*/ 135527 h 851172"/>
                  <a:gd name="connsiteX1107" fmla="*/ 319370 w 1250218"/>
                  <a:gd name="connsiteY1107" fmla="*/ 130097 h 851172"/>
                  <a:gd name="connsiteX1108" fmla="*/ 319148 w 1250218"/>
                  <a:gd name="connsiteY1108" fmla="*/ 125554 h 851172"/>
                  <a:gd name="connsiteX1109" fmla="*/ 319148 w 1250218"/>
                  <a:gd name="connsiteY1109" fmla="*/ 125554 h 851172"/>
                  <a:gd name="connsiteX1110" fmla="*/ 318927 w 1250218"/>
                  <a:gd name="connsiteY1110" fmla="*/ 124224 h 851172"/>
                  <a:gd name="connsiteX1111" fmla="*/ 318040 w 1250218"/>
                  <a:gd name="connsiteY1111" fmla="*/ 121454 h 851172"/>
                  <a:gd name="connsiteX1112" fmla="*/ 317597 w 1250218"/>
                  <a:gd name="connsiteY1112" fmla="*/ 119681 h 851172"/>
                  <a:gd name="connsiteX1113" fmla="*/ 319148 w 1250218"/>
                  <a:gd name="connsiteY1113" fmla="*/ 118129 h 851172"/>
                  <a:gd name="connsiteX1114" fmla="*/ 319148 w 1250218"/>
                  <a:gd name="connsiteY1114" fmla="*/ 114694 h 851172"/>
                  <a:gd name="connsiteX1115" fmla="*/ 318040 w 1250218"/>
                  <a:gd name="connsiteY1115" fmla="*/ 111369 h 851172"/>
                  <a:gd name="connsiteX1116" fmla="*/ 316045 w 1250218"/>
                  <a:gd name="connsiteY1116" fmla="*/ 110040 h 851172"/>
                  <a:gd name="connsiteX1117" fmla="*/ 316600 w 1250218"/>
                  <a:gd name="connsiteY1117" fmla="*/ 107380 h 851172"/>
                  <a:gd name="connsiteX1118" fmla="*/ 316932 w 1250218"/>
                  <a:gd name="connsiteY1118" fmla="*/ 106383 h 851172"/>
                  <a:gd name="connsiteX1119" fmla="*/ 309840 w 1250218"/>
                  <a:gd name="connsiteY1119" fmla="*/ 102504 h 851172"/>
                  <a:gd name="connsiteX1120" fmla="*/ 308621 w 1250218"/>
                  <a:gd name="connsiteY1120" fmla="*/ 102837 h 851172"/>
                  <a:gd name="connsiteX1121" fmla="*/ 306294 w 1250218"/>
                  <a:gd name="connsiteY1121" fmla="*/ 104277 h 851172"/>
                  <a:gd name="connsiteX1122" fmla="*/ 305185 w 1250218"/>
                  <a:gd name="connsiteY1122" fmla="*/ 104277 h 851172"/>
                  <a:gd name="connsiteX1123" fmla="*/ 304299 w 1250218"/>
                  <a:gd name="connsiteY1123" fmla="*/ 103391 h 851172"/>
                  <a:gd name="connsiteX1124" fmla="*/ 302858 w 1250218"/>
                  <a:gd name="connsiteY1124" fmla="*/ 101285 h 851172"/>
                  <a:gd name="connsiteX1125" fmla="*/ 297539 w 1250218"/>
                  <a:gd name="connsiteY1125" fmla="*/ 96853 h 851172"/>
                  <a:gd name="connsiteX1126" fmla="*/ 295877 w 1250218"/>
                  <a:gd name="connsiteY1126" fmla="*/ 96409 h 851172"/>
                  <a:gd name="connsiteX1127" fmla="*/ 294215 w 1250218"/>
                  <a:gd name="connsiteY1127" fmla="*/ 97296 h 851172"/>
                  <a:gd name="connsiteX1128" fmla="*/ 292663 w 1250218"/>
                  <a:gd name="connsiteY1128" fmla="*/ 98737 h 851172"/>
                  <a:gd name="connsiteX1129" fmla="*/ 291223 w 1250218"/>
                  <a:gd name="connsiteY1129" fmla="*/ 99512 h 851172"/>
                  <a:gd name="connsiteX1130" fmla="*/ 289671 w 1250218"/>
                  <a:gd name="connsiteY1130" fmla="*/ 98515 h 851172"/>
                  <a:gd name="connsiteX1131" fmla="*/ 296320 w 1250218"/>
                  <a:gd name="connsiteY1131" fmla="*/ 92863 h 851172"/>
                  <a:gd name="connsiteX1132" fmla="*/ 297428 w 1250218"/>
                  <a:gd name="connsiteY1132" fmla="*/ 90869 h 851172"/>
                  <a:gd name="connsiteX1133" fmla="*/ 293328 w 1250218"/>
                  <a:gd name="connsiteY1133" fmla="*/ 84220 h 851172"/>
                  <a:gd name="connsiteX1134" fmla="*/ 292663 w 1250218"/>
                  <a:gd name="connsiteY1134" fmla="*/ 83112 h 851172"/>
                  <a:gd name="connsiteX1135" fmla="*/ 291777 w 1250218"/>
                  <a:gd name="connsiteY1135" fmla="*/ 82114 h 851172"/>
                  <a:gd name="connsiteX1136" fmla="*/ 290780 w 1250218"/>
                  <a:gd name="connsiteY1136" fmla="*/ 81228 h 851172"/>
                  <a:gd name="connsiteX1137" fmla="*/ 289782 w 1250218"/>
                  <a:gd name="connsiteY1137" fmla="*/ 81228 h 851172"/>
                  <a:gd name="connsiteX1138" fmla="*/ 288785 w 1250218"/>
                  <a:gd name="connsiteY1138" fmla="*/ 83112 h 851172"/>
                  <a:gd name="connsiteX1139" fmla="*/ 286679 w 1250218"/>
                  <a:gd name="connsiteY1139" fmla="*/ 82225 h 851172"/>
                  <a:gd name="connsiteX1140" fmla="*/ 278590 w 1250218"/>
                  <a:gd name="connsiteY1140" fmla="*/ 83112 h 851172"/>
                  <a:gd name="connsiteX1141" fmla="*/ 279255 w 1250218"/>
                  <a:gd name="connsiteY1141" fmla="*/ 79011 h 851172"/>
                  <a:gd name="connsiteX1142" fmla="*/ 278257 w 1250218"/>
                  <a:gd name="connsiteY1142" fmla="*/ 77017 h 851172"/>
                  <a:gd name="connsiteX1143" fmla="*/ 276484 w 1250218"/>
                  <a:gd name="connsiteY1143" fmla="*/ 77571 h 851172"/>
                  <a:gd name="connsiteX1144" fmla="*/ 274822 w 1250218"/>
                  <a:gd name="connsiteY1144" fmla="*/ 81117 h 851172"/>
                  <a:gd name="connsiteX1145" fmla="*/ 273936 w 1250218"/>
                  <a:gd name="connsiteY1145" fmla="*/ 83112 h 851172"/>
                  <a:gd name="connsiteX1146" fmla="*/ 272827 w 1250218"/>
                  <a:gd name="connsiteY1146" fmla="*/ 82225 h 851172"/>
                  <a:gd name="connsiteX1147" fmla="*/ 271941 w 1250218"/>
                  <a:gd name="connsiteY1147" fmla="*/ 80341 h 851172"/>
                  <a:gd name="connsiteX1148" fmla="*/ 270944 w 1250218"/>
                  <a:gd name="connsiteY1148" fmla="*/ 79122 h 851172"/>
                  <a:gd name="connsiteX1149" fmla="*/ 269170 w 1250218"/>
                  <a:gd name="connsiteY1149" fmla="*/ 79122 h 851172"/>
                  <a:gd name="connsiteX1150" fmla="*/ 267287 w 1250218"/>
                  <a:gd name="connsiteY1150" fmla="*/ 80009 h 851172"/>
                  <a:gd name="connsiteX1151" fmla="*/ 265514 w 1250218"/>
                  <a:gd name="connsiteY1151" fmla="*/ 81449 h 851172"/>
                  <a:gd name="connsiteX1152" fmla="*/ 263962 w 1250218"/>
                  <a:gd name="connsiteY1152" fmla="*/ 83112 h 851172"/>
                  <a:gd name="connsiteX1153" fmla="*/ 262522 w 1250218"/>
                  <a:gd name="connsiteY1153" fmla="*/ 81228 h 851172"/>
                  <a:gd name="connsiteX1154" fmla="*/ 262522 w 1250218"/>
                  <a:gd name="connsiteY1154" fmla="*/ 79122 h 851172"/>
                  <a:gd name="connsiteX1155" fmla="*/ 264295 w 1250218"/>
                  <a:gd name="connsiteY1155" fmla="*/ 77128 h 851172"/>
                  <a:gd name="connsiteX1156" fmla="*/ 264073 w 1250218"/>
                  <a:gd name="connsiteY1156" fmla="*/ 75022 h 851172"/>
                  <a:gd name="connsiteX1157" fmla="*/ 263076 w 1250218"/>
                  <a:gd name="connsiteY1157" fmla="*/ 73027 h 851172"/>
                  <a:gd name="connsiteX1158" fmla="*/ 262522 w 1250218"/>
                  <a:gd name="connsiteY1158" fmla="*/ 71587 h 851172"/>
                  <a:gd name="connsiteX1159" fmla="*/ 262522 w 1250218"/>
                  <a:gd name="connsiteY1159" fmla="*/ 68595 h 851172"/>
                  <a:gd name="connsiteX1160" fmla="*/ 262632 w 1250218"/>
                  <a:gd name="connsiteY1160" fmla="*/ 66157 h 851172"/>
                  <a:gd name="connsiteX1161" fmla="*/ 263519 w 1250218"/>
                  <a:gd name="connsiteY1161" fmla="*/ 64938 h 851172"/>
                  <a:gd name="connsiteX1162" fmla="*/ 265624 w 1250218"/>
                  <a:gd name="connsiteY1162" fmla="*/ 65603 h 851172"/>
                  <a:gd name="connsiteX1163" fmla="*/ 265624 w 1250218"/>
                  <a:gd name="connsiteY1163" fmla="*/ 63719 h 851172"/>
                  <a:gd name="connsiteX1164" fmla="*/ 260859 w 1250218"/>
                  <a:gd name="connsiteY1164" fmla="*/ 62611 h 851172"/>
                  <a:gd name="connsiteX1165" fmla="*/ 259419 w 1250218"/>
                  <a:gd name="connsiteY1165" fmla="*/ 60948 h 851172"/>
                  <a:gd name="connsiteX1166" fmla="*/ 261081 w 1250218"/>
                  <a:gd name="connsiteY1166" fmla="*/ 58178 h 851172"/>
                  <a:gd name="connsiteX1167" fmla="*/ 258200 w 1250218"/>
                  <a:gd name="connsiteY1167" fmla="*/ 52859 h 851172"/>
                  <a:gd name="connsiteX1168" fmla="*/ 249002 w 1250218"/>
                  <a:gd name="connsiteY1168" fmla="*/ 47651 h 851172"/>
                  <a:gd name="connsiteX1169" fmla="*/ 247007 w 1250218"/>
                  <a:gd name="connsiteY1169" fmla="*/ 43440 h 851172"/>
                  <a:gd name="connsiteX1170" fmla="*/ 246010 w 1250218"/>
                  <a:gd name="connsiteY1170" fmla="*/ 36791 h 851172"/>
                  <a:gd name="connsiteX1171" fmla="*/ 243351 w 1250218"/>
                  <a:gd name="connsiteY1171" fmla="*/ 31250 h 851172"/>
                  <a:gd name="connsiteX1172" fmla="*/ 239804 w 1250218"/>
                  <a:gd name="connsiteY1172" fmla="*/ 27704 h 851172"/>
                  <a:gd name="connsiteX1173" fmla="*/ 236148 w 1250218"/>
                  <a:gd name="connsiteY1173" fmla="*/ 27039 h 851172"/>
                  <a:gd name="connsiteX1174" fmla="*/ 237034 w 1250218"/>
                  <a:gd name="connsiteY1174" fmla="*/ 29699 h 851172"/>
                  <a:gd name="connsiteX1175" fmla="*/ 240026 w 1250218"/>
                  <a:gd name="connsiteY1175" fmla="*/ 31804 h 851172"/>
                  <a:gd name="connsiteX1176" fmla="*/ 240802 w 1250218"/>
                  <a:gd name="connsiteY1176" fmla="*/ 34575 h 851172"/>
                  <a:gd name="connsiteX1177" fmla="*/ 240248 w 1250218"/>
                  <a:gd name="connsiteY1177" fmla="*/ 38121 h 851172"/>
                  <a:gd name="connsiteX1178" fmla="*/ 238585 w 1250218"/>
                  <a:gd name="connsiteY1178" fmla="*/ 38453 h 851172"/>
                  <a:gd name="connsiteX1179" fmla="*/ 230718 w 1250218"/>
                  <a:gd name="connsiteY1179" fmla="*/ 34575 h 851172"/>
                  <a:gd name="connsiteX1180" fmla="*/ 227171 w 1250218"/>
                  <a:gd name="connsiteY1180" fmla="*/ 30363 h 851172"/>
                  <a:gd name="connsiteX1181" fmla="*/ 223515 w 1250218"/>
                  <a:gd name="connsiteY1181" fmla="*/ 27371 h 851172"/>
                  <a:gd name="connsiteX1182" fmla="*/ 219082 w 1250218"/>
                  <a:gd name="connsiteY1182" fmla="*/ 29034 h 851172"/>
                  <a:gd name="connsiteX1183" fmla="*/ 219525 w 1250218"/>
                  <a:gd name="connsiteY1183" fmla="*/ 31915 h 851172"/>
                  <a:gd name="connsiteX1184" fmla="*/ 219747 w 1250218"/>
                  <a:gd name="connsiteY1184" fmla="*/ 32912 h 851172"/>
                  <a:gd name="connsiteX1185" fmla="*/ 217087 w 1250218"/>
                  <a:gd name="connsiteY1185" fmla="*/ 34907 h 851172"/>
                  <a:gd name="connsiteX1186" fmla="*/ 212655 w 1250218"/>
                  <a:gd name="connsiteY1186" fmla="*/ 40226 h 851172"/>
                  <a:gd name="connsiteX1187" fmla="*/ 209773 w 1250218"/>
                  <a:gd name="connsiteY1187" fmla="*/ 40780 h 851172"/>
                  <a:gd name="connsiteX1188" fmla="*/ 207446 w 1250218"/>
                  <a:gd name="connsiteY1188" fmla="*/ 39118 h 851172"/>
                  <a:gd name="connsiteX1189" fmla="*/ 203346 w 1250218"/>
                  <a:gd name="connsiteY1189" fmla="*/ 34020 h 851172"/>
                  <a:gd name="connsiteX1190" fmla="*/ 198249 w 1250218"/>
                  <a:gd name="connsiteY1190" fmla="*/ 32026 h 851172"/>
                  <a:gd name="connsiteX1191" fmla="*/ 194259 w 1250218"/>
                  <a:gd name="connsiteY1191" fmla="*/ 28036 h 851172"/>
                  <a:gd name="connsiteX1192" fmla="*/ 192265 w 1250218"/>
                  <a:gd name="connsiteY1192" fmla="*/ 27150 h 851172"/>
                  <a:gd name="connsiteX1193" fmla="*/ 180962 w 1250218"/>
                  <a:gd name="connsiteY1193" fmla="*/ 27150 h 851172"/>
                  <a:gd name="connsiteX1194" fmla="*/ 186613 w 1250218"/>
                  <a:gd name="connsiteY1194" fmla="*/ 32247 h 851172"/>
                  <a:gd name="connsiteX1195" fmla="*/ 188497 w 1250218"/>
                  <a:gd name="connsiteY1195" fmla="*/ 33023 h 851172"/>
                  <a:gd name="connsiteX1196" fmla="*/ 190381 w 1250218"/>
                  <a:gd name="connsiteY1196" fmla="*/ 34464 h 851172"/>
                  <a:gd name="connsiteX1197" fmla="*/ 190824 w 1250218"/>
                  <a:gd name="connsiteY1197" fmla="*/ 37345 h 851172"/>
                  <a:gd name="connsiteX1198" fmla="*/ 189827 w 1250218"/>
                  <a:gd name="connsiteY1198" fmla="*/ 39450 h 851172"/>
                  <a:gd name="connsiteX1199" fmla="*/ 187389 w 1250218"/>
                  <a:gd name="connsiteY1199" fmla="*/ 38785 h 851172"/>
                  <a:gd name="connsiteX1200" fmla="*/ 186724 w 1250218"/>
                  <a:gd name="connsiteY1200" fmla="*/ 37566 h 851172"/>
                  <a:gd name="connsiteX1201" fmla="*/ 185726 w 1250218"/>
                  <a:gd name="connsiteY1201" fmla="*/ 34131 h 851172"/>
                  <a:gd name="connsiteX1202" fmla="*/ 185062 w 1250218"/>
                  <a:gd name="connsiteY1202" fmla="*/ 33023 h 851172"/>
                  <a:gd name="connsiteX1203" fmla="*/ 184286 w 1250218"/>
                  <a:gd name="connsiteY1203" fmla="*/ 32690 h 851172"/>
                  <a:gd name="connsiteX1204" fmla="*/ 171875 w 1250218"/>
                  <a:gd name="connsiteY1204" fmla="*/ 34796 h 851172"/>
                  <a:gd name="connsiteX1205" fmla="*/ 172761 w 1250218"/>
                  <a:gd name="connsiteY1205" fmla="*/ 36237 h 851172"/>
                  <a:gd name="connsiteX1206" fmla="*/ 173315 w 1250218"/>
                  <a:gd name="connsiteY1206" fmla="*/ 37566 h 851172"/>
                  <a:gd name="connsiteX1207" fmla="*/ 174202 w 1250218"/>
                  <a:gd name="connsiteY1207" fmla="*/ 40780 h 851172"/>
                  <a:gd name="connsiteX1208" fmla="*/ 170767 w 1250218"/>
                  <a:gd name="connsiteY1208" fmla="*/ 39007 h 851172"/>
                  <a:gd name="connsiteX1209" fmla="*/ 167220 w 1250218"/>
                  <a:gd name="connsiteY1209" fmla="*/ 35793 h 851172"/>
                  <a:gd name="connsiteX1210" fmla="*/ 163674 w 1250218"/>
                  <a:gd name="connsiteY1210" fmla="*/ 34131 h 851172"/>
                  <a:gd name="connsiteX1211" fmla="*/ 160239 w 1250218"/>
                  <a:gd name="connsiteY1211" fmla="*/ 37012 h 851172"/>
                  <a:gd name="connsiteX1212" fmla="*/ 162677 w 1250218"/>
                  <a:gd name="connsiteY1212" fmla="*/ 41334 h 851172"/>
                  <a:gd name="connsiteX1213" fmla="*/ 166001 w 1250218"/>
                  <a:gd name="connsiteY1213" fmla="*/ 45323 h 851172"/>
                  <a:gd name="connsiteX1214" fmla="*/ 169548 w 1250218"/>
                  <a:gd name="connsiteY1214" fmla="*/ 48094 h 851172"/>
                  <a:gd name="connsiteX1215" fmla="*/ 172761 w 1250218"/>
                  <a:gd name="connsiteY1215" fmla="*/ 48537 h 851172"/>
                  <a:gd name="connsiteX1216" fmla="*/ 170323 w 1250218"/>
                  <a:gd name="connsiteY1216" fmla="*/ 57292 h 851172"/>
                  <a:gd name="connsiteX1217" fmla="*/ 165447 w 1250218"/>
                  <a:gd name="connsiteY1217" fmla="*/ 58067 h 851172"/>
                  <a:gd name="connsiteX1218" fmla="*/ 160017 w 1250218"/>
                  <a:gd name="connsiteY1218" fmla="*/ 55962 h 851172"/>
                  <a:gd name="connsiteX1219" fmla="*/ 155696 w 1250218"/>
                  <a:gd name="connsiteY1219" fmla="*/ 56294 h 851172"/>
                  <a:gd name="connsiteX1220" fmla="*/ 154144 w 1250218"/>
                  <a:gd name="connsiteY1220" fmla="*/ 58954 h 851172"/>
                  <a:gd name="connsiteX1221" fmla="*/ 154920 w 1250218"/>
                  <a:gd name="connsiteY1221" fmla="*/ 60838 h 851172"/>
                  <a:gd name="connsiteX1222" fmla="*/ 156804 w 1250218"/>
                  <a:gd name="connsiteY1222" fmla="*/ 62722 h 851172"/>
                  <a:gd name="connsiteX1223" fmla="*/ 159906 w 1250218"/>
                  <a:gd name="connsiteY1223" fmla="*/ 66822 h 851172"/>
                  <a:gd name="connsiteX1224" fmla="*/ 164561 w 1250218"/>
                  <a:gd name="connsiteY1224" fmla="*/ 69481 h 851172"/>
                  <a:gd name="connsiteX1225" fmla="*/ 182513 w 1250218"/>
                  <a:gd name="connsiteY1225" fmla="*/ 74246 h 851172"/>
                  <a:gd name="connsiteX1226" fmla="*/ 185283 w 1250218"/>
                  <a:gd name="connsiteY1226" fmla="*/ 71033 h 851172"/>
                  <a:gd name="connsiteX1227" fmla="*/ 186170 w 1250218"/>
                  <a:gd name="connsiteY1227" fmla="*/ 70479 h 851172"/>
                  <a:gd name="connsiteX1228" fmla="*/ 190713 w 1250218"/>
                  <a:gd name="connsiteY1228" fmla="*/ 62278 h 851172"/>
                  <a:gd name="connsiteX1229" fmla="*/ 192597 w 1250218"/>
                  <a:gd name="connsiteY1229" fmla="*/ 59729 h 851172"/>
                  <a:gd name="connsiteX1230" fmla="*/ 194481 w 1250218"/>
                  <a:gd name="connsiteY1230" fmla="*/ 58067 h 851172"/>
                  <a:gd name="connsiteX1231" fmla="*/ 198359 w 1250218"/>
                  <a:gd name="connsiteY1231" fmla="*/ 56405 h 851172"/>
                  <a:gd name="connsiteX1232" fmla="*/ 198359 w 1250218"/>
                  <a:gd name="connsiteY1232" fmla="*/ 58511 h 851172"/>
                  <a:gd name="connsiteX1233" fmla="*/ 196808 w 1250218"/>
                  <a:gd name="connsiteY1233" fmla="*/ 60616 h 851172"/>
                  <a:gd name="connsiteX1234" fmla="*/ 195035 w 1250218"/>
                  <a:gd name="connsiteY1234" fmla="*/ 64495 h 851172"/>
                  <a:gd name="connsiteX1235" fmla="*/ 194259 w 1250218"/>
                  <a:gd name="connsiteY1235" fmla="*/ 68152 h 851172"/>
                  <a:gd name="connsiteX1236" fmla="*/ 195700 w 1250218"/>
                  <a:gd name="connsiteY1236" fmla="*/ 69814 h 851172"/>
                  <a:gd name="connsiteX1237" fmla="*/ 200354 w 1250218"/>
                  <a:gd name="connsiteY1237" fmla="*/ 69038 h 851172"/>
                  <a:gd name="connsiteX1238" fmla="*/ 202460 w 1250218"/>
                  <a:gd name="connsiteY1238" fmla="*/ 67819 h 851172"/>
                  <a:gd name="connsiteX1239" fmla="*/ 211436 w 1250218"/>
                  <a:gd name="connsiteY1239" fmla="*/ 58067 h 851172"/>
                  <a:gd name="connsiteX1240" fmla="*/ 215203 w 1250218"/>
                  <a:gd name="connsiteY1240" fmla="*/ 55408 h 851172"/>
                  <a:gd name="connsiteX1241" fmla="*/ 220079 w 1250218"/>
                  <a:gd name="connsiteY1241" fmla="*/ 54410 h 851172"/>
                  <a:gd name="connsiteX1242" fmla="*/ 214649 w 1250218"/>
                  <a:gd name="connsiteY1242" fmla="*/ 56738 h 851172"/>
                  <a:gd name="connsiteX1243" fmla="*/ 213098 w 1250218"/>
                  <a:gd name="connsiteY1243" fmla="*/ 58400 h 851172"/>
                  <a:gd name="connsiteX1244" fmla="*/ 212655 w 1250218"/>
                  <a:gd name="connsiteY1244" fmla="*/ 60173 h 851172"/>
                  <a:gd name="connsiteX1245" fmla="*/ 211990 w 1250218"/>
                  <a:gd name="connsiteY1245" fmla="*/ 65824 h 851172"/>
                  <a:gd name="connsiteX1246" fmla="*/ 211546 w 1250218"/>
                  <a:gd name="connsiteY1246" fmla="*/ 67819 h 851172"/>
                  <a:gd name="connsiteX1247" fmla="*/ 209219 w 1250218"/>
                  <a:gd name="connsiteY1247" fmla="*/ 70590 h 851172"/>
                  <a:gd name="connsiteX1248" fmla="*/ 208222 w 1250218"/>
                  <a:gd name="connsiteY1248" fmla="*/ 72584 h 851172"/>
                  <a:gd name="connsiteX1249" fmla="*/ 208222 w 1250218"/>
                  <a:gd name="connsiteY1249" fmla="*/ 75687 h 851172"/>
                  <a:gd name="connsiteX1250" fmla="*/ 209330 w 1250218"/>
                  <a:gd name="connsiteY1250" fmla="*/ 76352 h 851172"/>
                  <a:gd name="connsiteX1251" fmla="*/ 214649 w 1250218"/>
                  <a:gd name="connsiteY1251" fmla="*/ 77460 h 851172"/>
                  <a:gd name="connsiteX1252" fmla="*/ 221409 w 1250218"/>
                  <a:gd name="connsiteY1252" fmla="*/ 76795 h 851172"/>
                  <a:gd name="connsiteX1253" fmla="*/ 227171 w 1250218"/>
                  <a:gd name="connsiteY1253" fmla="*/ 73581 h 851172"/>
                  <a:gd name="connsiteX1254" fmla="*/ 231604 w 1250218"/>
                  <a:gd name="connsiteY1254" fmla="*/ 68816 h 851172"/>
                  <a:gd name="connsiteX1255" fmla="*/ 233155 w 1250218"/>
                  <a:gd name="connsiteY1255" fmla="*/ 68262 h 851172"/>
                  <a:gd name="connsiteX1256" fmla="*/ 235704 w 1250218"/>
                  <a:gd name="connsiteY1256" fmla="*/ 69703 h 851172"/>
                  <a:gd name="connsiteX1257" fmla="*/ 235704 w 1250218"/>
                  <a:gd name="connsiteY1257" fmla="*/ 71808 h 851172"/>
                  <a:gd name="connsiteX1258" fmla="*/ 233820 w 1250218"/>
                  <a:gd name="connsiteY1258" fmla="*/ 71808 h 851172"/>
                  <a:gd name="connsiteX1259" fmla="*/ 231936 w 1250218"/>
                  <a:gd name="connsiteY1259" fmla="*/ 72695 h 851172"/>
                  <a:gd name="connsiteX1260" fmla="*/ 230274 w 1250218"/>
                  <a:gd name="connsiteY1260" fmla="*/ 74357 h 851172"/>
                  <a:gd name="connsiteX1261" fmla="*/ 229055 w 1250218"/>
                  <a:gd name="connsiteY1261" fmla="*/ 76463 h 851172"/>
                  <a:gd name="connsiteX1262" fmla="*/ 227282 w 1250218"/>
                  <a:gd name="connsiteY1262" fmla="*/ 78457 h 851172"/>
                  <a:gd name="connsiteX1263" fmla="*/ 225509 w 1250218"/>
                  <a:gd name="connsiteY1263" fmla="*/ 78679 h 851172"/>
                  <a:gd name="connsiteX1264" fmla="*/ 225066 w 1250218"/>
                  <a:gd name="connsiteY1264" fmla="*/ 79011 h 851172"/>
                  <a:gd name="connsiteX1265" fmla="*/ 227282 w 1250218"/>
                  <a:gd name="connsiteY1265" fmla="*/ 81338 h 851172"/>
                  <a:gd name="connsiteX1266" fmla="*/ 231936 w 1250218"/>
                  <a:gd name="connsiteY1266" fmla="*/ 83776 h 851172"/>
                  <a:gd name="connsiteX1267" fmla="*/ 247340 w 1250218"/>
                  <a:gd name="connsiteY1267" fmla="*/ 81338 h 851172"/>
                  <a:gd name="connsiteX1268" fmla="*/ 244680 w 1250218"/>
                  <a:gd name="connsiteY1268" fmla="*/ 83555 h 851172"/>
                  <a:gd name="connsiteX1269" fmla="*/ 239029 w 1250218"/>
                  <a:gd name="connsiteY1269" fmla="*/ 84109 h 851172"/>
                  <a:gd name="connsiteX1270" fmla="*/ 234042 w 1250218"/>
                  <a:gd name="connsiteY1270" fmla="*/ 88098 h 851172"/>
                  <a:gd name="connsiteX1271" fmla="*/ 231161 w 1250218"/>
                  <a:gd name="connsiteY1271" fmla="*/ 88874 h 851172"/>
                  <a:gd name="connsiteX1272" fmla="*/ 225509 w 1250218"/>
                  <a:gd name="connsiteY1272" fmla="*/ 88874 h 851172"/>
                  <a:gd name="connsiteX1273" fmla="*/ 226507 w 1250218"/>
                  <a:gd name="connsiteY1273" fmla="*/ 92531 h 851172"/>
                  <a:gd name="connsiteX1274" fmla="*/ 227061 w 1250218"/>
                  <a:gd name="connsiteY1274" fmla="*/ 93750 h 851172"/>
                  <a:gd name="connsiteX1275" fmla="*/ 227836 w 1250218"/>
                  <a:gd name="connsiteY1275" fmla="*/ 94747 h 851172"/>
                  <a:gd name="connsiteX1276" fmla="*/ 226285 w 1250218"/>
                  <a:gd name="connsiteY1276" fmla="*/ 96409 h 851172"/>
                  <a:gd name="connsiteX1277" fmla="*/ 224734 w 1250218"/>
                  <a:gd name="connsiteY1277" fmla="*/ 95966 h 851172"/>
                  <a:gd name="connsiteX1278" fmla="*/ 221631 w 1250218"/>
                  <a:gd name="connsiteY1278" fmla="*/ 92753 h 851172"/>
                  <a:gd name="connsiteX1279" fmla="*/ 221077 w 1250218"/>
                  <a:gd name="connsiteY1279" fmla="*/ 91755 h 851172"/>
                  <a:gd name="connsiteX1280" fmla="*/ 220744 w 1250218"/>
                  <a:gd name="connsiteY1280" fmla="*/ 90425 h 851172"/>
                  <a:gd name="connsiteX1281" fmla="*/ 220190 w 1250218"/>
                  <a:gd name="connsiteY1281" fmla="*/ 89317 h 851172"/>
                  <a:gd name="connsiteX1282" fmla="*/ 218971 w 1250218"/>
                  <a:gd name="connsiteY1282" fmla="*/ 88874 h 851172"/>
                  <a:gd name="connsiteX1283" fmla="*/ 215868 w 1250218"/>
                  <a:gd name="connsiteY1283" fmla="*/ 88874 h 851172"/>
                  <a:gd name="connsiteX1284" fmla="*/ 203789 w 1250218"/>
                  <a:gd name="connsiteY1284" fmla="*/ 84995 h 851172"/>
                  <a:gd name="connsiteX1285" fmla="*/ 200243 w 1250218"/>
                  <a:gd name="connsiteY1285" fmla="*/ 84774 h 851172"/>
                  <a:gd name="connsiteX1286" fmla="*/ 183399 w 1250218"/>
                  <a:gd name="connsiteY1286" fmla="*/ 89428 h 851172"/>
                  <a:gd name="connsiteX1287" fmla="*/ 178080 w 1250218"/>
                  <a:gd name="connsiteY1287" fmla="*/ 92863 h 851172"/>
                  <a:gd name="connsiteX1288" fmla="*/ 182845 w 1250218"/>
                  <a:gd name="connsiteY1288" fmla="*/ 105386 h 851172"/>
                  <a:gd name="connsiteX1289" fmla="*/ 190824 w 1250218"/>
                  <a:gd name="connsiteY1289" fmla="*/ 113918 h 851172"/>
                  <a:gd name="connsiteX1290" fmla="*/ 217752 w 1250218"/>
                  <a:gd name="connsiteY1290" fmla="*/ 125665 h 851172"/>
                  <a:gd name="connsiteX1291" fmla="*/ 224069 w 1250218"/>
                  <a:gd name="connsiteY1291" fmla="*/ 132314 h 851172"/>
                  <a:gd name="connsiteX1292" fmla="*/ 233599 w 1250218"/>
                  <a:gd name="connsiteY1292" fmla="*/ 137079 h 851172"/>
                  <a:gd name="connsiteX1293" fmla="*/ 235704 w 1250218"/>
                  <a:gd name="connsiteY1293" fmla="*/ 136303 h 851172"/>
                  <a:gd name="connsiteX1294" fmla="*/ 237810 w 1250218"/>
                  <a:gd name="connsiteY1294" fmla="*/ 134197 h 851172"/>
                  <a:gd name="connsiteX1295" fmla="*/ 243351 w 1250218"/>
                  <a:gd name="connsiteY1295" fmla="*/ 131316 h 851172"/>
                  <a:gd name="connsiteX1296" fmla="*/ 245678 w 1250218"/>
                  <a:gd name="connsiteY1296" fmla="*/ 131316 h 851172"/>
                  <a:gd name="connsiteX1297" fmla="*/ 244348 w 1250218"/>
                  <a:gd name="connsiteY1297" fmla="*/ 134973 h 851172"/>
                  <a:gd name="connsiteX1298" fmla="*/ 242353 w 1250218"/>
                  <a:gd name="connsiteY1298" fmla="*/ 135971 h 851172"/>
                  <a:gd name="connsiteX1299" fmla="*/ 240137 w 1250218"/>
                  <a:gd name="connsiteY1299" fmla="*/ 135971 h 851172"/>
                  <a:gd name="connsiteX1300" fmla="*/ 237921 w 1250218"/>
                  <a:gd name="connsiteY1300" fmla="*/ 137189 h 851172"/>
                  <a:gd name="connsiteX1301" fmla="*/ 236258 w 1250218"/>
                  <a:gd name="connsiteY1301" fmla="*/ 139960 h 851172"/>
                  <a:gd name="connsiteX1302" fmla="*/ 235593 w 1250218"/>
                  <a:gd name="connsiteY1302" fmla="*/ 143063 h 851172"/>
                  <a:gd name="connsiteX1303" fmla="*/ 235150 w 1250218"/>
                  <a:gd name="connsiteY1303" fmla="*/ 146498 h 851172"/>
                  <a:gd name="connsiteX1304" fmla="*/ 233931 w 1250218"/>
                  <a:gd name="connsiteY1304" fmla="*/ 150155 h 851172"/>
                  <a:gd name="connsiteX1305" fmla="*/ 236258 w 1250218"/>
                  <a:gd name="connsiteY1305" fmla="*/ 151263 h 851172"/>
                  <a:gd name="connsiteX1306" fmla="*/ 238696 w 1250218"/>
                  <a:gd name="connsiteY1306" fmla="*/ 154033 h 851172"/>
                  <a:gd name="connsiteX1307" fmla="*/ 240802 w 1250218"/>
                  <a:gd name="connsiteY1307" fmla="*/ 157801 h 851172"/>
                  <a:gd name="connsiteX1308" fmla="*/ 242464 w 1250218"/>
                  <a:gd name="connsiteY1308" fmla="*/ 161791 h 851172"/>
                  <a:gd name="connsiteX1309" fmla="*/ 243461 w 1250218"/>
                  <a:gd name="connsiteY1309" fmla="*/ 166666 h 851172"/>
                  <a:gd name="connsiteX1310" fmla="*/ 244237 w 1250218"/>
                  <a:gd name="connsiteY1310" fmla="*/ 172761 h 851172"/>
                  <a:gd name="connsiteX1311" fmla="*/ 245567 w 1250218"/>
                  <a:gd name="connsiteY1311" fmla="*/ 178080 h 851172"/>
                  <a:gd name="connsiteX1312" fmla="*/ 247894 w 1250218"/>
                  <a:gd name="connsiteY1312" fmla="*/ 180629 h 851172"/>
                  <a:gd name="connsiteX1313" fmla="*/ 247894 w 1250218"/>
                  <a:gd name="connsiteY1313" fmla="*/ 182735 h 851172"/>
                  <a:gd name="connsiteX1314" fmla="*/ 244237 w 1250218"/>
                  <a:gd name="connsiteY1314" fmla="*/ 185616 h 851172"/>
                  <a:gd name="connsiteX1315" fmla="*/ 239804 w 1250218"/>
                  <a:gd name="connsiteY1315" fmla="*/ 201019 h 851172"/>
                  <a:gd name="connsiteX1316" fmla="*/ 235483 w 1250218"/>
                  <a:gd name="connsiteY1316" fmla="*/ 203457 h 851172"/>
                  <a:gd name="connsiteX1317" fmla="*/ 235483 w 1250218"/>
                  <a:gd name="connsiteY1317" fmla="*/ 201684 h 851172"/>
                  <a:gd name="connsiteX1318" fmla="*/ 236591 w 1250218"/>
                  <a:gd name="connsiteY1318" fmla="*/ 198581 h 851172"/>
                  <a:gd name="connsiteX1319" fmla="*/ 239250 w 1250218"/>
                  <a:gd name="connsiteY1319" fmla="*/ 193262 h 851172"/>
                  <a:gd name="connsiteX1320" fmla="*/ 240137 w 1250218"/>
                  <a:gd name="connsiteY1320" fmla="*/ 190159 h 851172"/>
                  <a:gd name="connsiteX1321" fmla="*/ 240913 w 1250218"/>
                  <a:gd name="connsiteY1321" fmla="*/ 180740 h 851172"/>
                  <a:gd name="connsiteX1322" fmla="*/ 240913 w 1250218"/>
                  <a:gd name="connsiteY1322" fmla="*/ 178856 h 851172"/>
                  <a:gd name="connsiteX1323" fmla="*/ 240026 w 1250218"/>
                  <a:gd name="connsiteY1323" fmla="*/ 178191 h 851172"/>
                  <a:gd name="connsiteX1324" fmla="*/ 239250 w 1250218"/>
                  <a:gd name="connsiteY1324" fmla="*/ 180297 h 851172"/>
                  <a:gd name="connsiteX1325" fmla="*/ 238696 w 1250218"/>
                  <a:gd name="connsiteY1325" fmla="*/ 183067 h 851172"/>
                  <a:gd name="connsiteX1326" fmla="*/ 238475 w 1250218"/>
                  <a:gd name="connsiteY1326" fmla="*/ 184508 h 851172"/>
                  <a:gd name="connsiteX1327" fmla="*/ 236923 w 1250218"/>
                  <a:gd name="connsiteY1327" fmla="*/ 183178 h 851172"/>
                  <a:gd name="connsiteX1328" fmla="*/ 236923 w 1250218"/>
                  <a:gd name="connsiteY1328" fmla="*/ 181294 h 851172"/>
                  <a:gd name="connsiteX1329" fmla="*/ 237588 w 1250218"/>
                  <a:gd name="connsiteY1329" fmla="*/ 179188 h 851172"/>
                  <a:gd name="connsiteX1330" fmla="*/ 237588 w 1250218"/>
                  <a:gd name="connsiteY1330" fmla="*/ 176972 h 851172"/>
                  <a:gd name="connsiteX1331" fmla="*/ 236702 w 1250218"/>
                  <a:gd name="connsiteY1331" fmla="*/ 174645 h 851172"/>
                  <a:gd name="connsiteX1332" fmla="*/ 236037 w 1250218"/>
                  <a:gd name="connsiteY1332" fmla="*/ 174645 h 851172"/>
                  <a:gd name="connsiteX1333" fmla="*/ 235372 w 1250218"/>
                  <a:gd name="connsiteY1333" fmla="*/ 175310 h 851172"/>
                  <a:gd name="connsiteX1334" fmla="*/ 234596 w 1250218"/>
                  <a:gd name="connsiteY1334" fmla="*/ 175088 h 851172"/>
                  <a:gd name="connsiteX1335" fmla="*/ 232823 w 1250218"/>
                  <a:gd name="connsiteY1335" fmla="*/ 171542 h 851172"/>
                  <a:gd name="connsiteX1336" fmla="*/ 231493 w 1250218"/>
                  <a:gd name="connsiteY1336" fmla="*/ 167553 h 851172"/>
                  <a:gd name="connsiteX1337" fmla="*/ 229942 w 1250218"/>
                  <a:gd name="connsiteY1337" fmla="*/ 164893 h 851172"/>
                  <a:gd name="connsiteX1338" fmla="*/ 227504 w 1250218"/>
                  <a:gd name="connsiteY1338" fmla="*/ 165337 h 851172"/>
                  <a:gd name="connsiteX1339" fmla="*/ 227504 w 1250218"/>
                  <a:gd name="connsiteY1339" fmla="*/ 167442 h 851172"/>
                  <a:gd name="connsiteX1340" fmla="*/ 226728 w 1250218"/>
                  <a:gd name="connsiteY1340" fmla="*/ 172983 h 851172"/>
                  <a:gd name="connsiteX1341" fmla="*/ 219193 w 1250218"/>
                  <a:gd name="connsiteY1341" fmla="*/ 193262 h 851172"/>
                  <a:gd name="connsiteX1342" fmla="*/ 216533 w 1250218"/>
                  <a:gd name="connsiteY1342" fmla="*/ 203900 h 851172"/>
                  <a:gd name="connsiteX1343" fmla="*/ 215093 w 1250218"/>
                  <a:gd name="connsiteY1343" fmla="*/ 204344 h 851172"/>
                  <a:gd name="connsiteX1344" fmla="*/ 214317 w 1250218"/>
                  <a:gd name="connsiteY1344" fmla="*/ 202016 h 851172"/>
                  <a:gd name="connsiteX1345" fmla="*/ 215536 w 1250218"/>
                  <a:gd name="connsiteY1345" fmla="*/ 196919 h 851172"/>
                  <a:gd name="connsiteX1346" fmla="*/ 221409 w 1250218"/>
                  <a:gd name="connsiteY1346" fmla="*/ 180518 h 851172"/>
                  <a:gd name="connsiteX1347" fmla="*/ 220966 w 1250218"/>
                  <a:gd name="connsiteY1347" fmla="*/ 179853 h 851172"/>
                  <a:gd name="connsiteX1348" fmla="*/ 220633 w 1250218"/>
                  <a:gd name="connsiteY1348" fmla="*/ 178856 h 851172"/>
                  <a:gd name="connsiteX1349" fmla="*/ 221520 w 1250218"/>
                  <a:gd name="connsiteY1349" fmla="*/ 177526 h 851172"/>
                  <a:gd name="connsiteX1350" fmla="*/ 222185 w 1250218"/>
                  <a:gd name="connsiteY1350" fmla="*/ 174867 h 851172"/>
                  <a:gd name="connsiteX1351" fmla="*/ 222628 w 1250218"/>
                  <a:gd name="connsiteY1351" fmla="*/ 171764 h 851172"/>
                  <a:gd name="connsiteX1352" fmla="*/ 223182 w 1250218"/>
                  <a:gd name="connsiteY1352" fmla="*/ 165780 h 851172"/>
                  <a:gd name="connsiteX1353" fmla="*/ 223182 w 1250218"/>
                  <a:gd name="connsiteY1353" fmla="*/ 164561 h 851172"/>
                  <a:gd name="connsiteX1354" fmla="*/ 222407 w 1250218"/>
                  <a:gd name="connsiteY1354" fmla="*/ 163564 h 851172"/>
                  <a:gd name="connsiteX1355" fmla="*/ 218306 w 1250218"/>
                  <a:gd name="connsiteY1355" fmla="*/ 155806 h 851172"/>
                  <a:gd name="connsiteX1356" fmla="*/ 213984 w 1250218"/>
                  <a:gd name="connsiteY1356" fmla="*/ 151152 h 851172"/>
                  <a:gd name="connsiteX1357" fmla="*/ 212987 w 1250218"/>
                  <a:gd name="connsiteY1357" fmla="*/ 149712 h 851172"/>
                  <a:gd name="connsiteX1358" fmla="*/ 212322 w 1250218"/>
                  <a:gd name="connsiteY1358" fmla="*/ 147384 h 851172"/>
                  <a:gd name="connsiteX1359" fmla="*/ 212101 w 1250218"/>
                  <a:gd name="connsiteY1359" fmla="*/ 143617 h 851172"/>
                  <a:gd name="connsiteX1360" fmla="*/ 211325 w 1250218"/>
                  <a:gd name="connsiteY1360" fmla="*/ 142730 h 851172"/>
                  <a:gd name="connsiteX1361" fmla="*/ 203679 w 1250218"/>
                  <a:gd name="connsiteY1361" fmla="*/ 142065 h 851172"/>
                  <a:gd name="connsiteX1362" fmla="*/ 203014 w 1250218"/>
                  <a:gd name="connsiteY1362" fmla="*/ 142509 h 851172"/>
                  <a:gd name="connsiteX1363" fmla="*/ 202127 w 1250218"/>
                  <a:gd name="connsiteY1363" fmla="*/ 144614 h 851172"/>
                  <a:gd name="connsiteX1364" fmla="*/ 200908 w 1250218"/>
                  <a:gd name="connsiteY1364" fmla="*/ 149268 h 851172"/>
                  <a:gd name="connsiteX1365" fmla="*/ 199911 w 1250218"/>
                  <a:gd name="connsiteY1365" fmla="*/ 155917 h 851172"/>
                  <a:gd name="connsiteX1366" fmla="*/ 199468 w 1250218"/>
                  <a:gd name="connsiteY1366" fmla="*/ 163120 h 851172"/>
                  <a:gd name="connsiteX1367" fmla="*/ 199689 w 1250218"/>
                  <a:gd name="connsiteY1367" fmla="*/ 169326 h 851172"/>
                  <a:gd name="connsiteX1368" fmla="*/ 195811 w 1250218"/>
                  <a:gd name="connsiteY1368" fmla="*/ 182735 h 851172"/>
                  <a:gd name="connsiteX1369" fmla="*/ 195257 w 1250218"/>
                  <a:gd name="connsiteY1369" fmla="*/ 178856 h 851172"/>
                  <a:gd name="connsiteX1370" fmla="*/ 196254 w 1250218"/>
                  <a:gd name="connsiteY1370" fmla="*/ 172318 h 851172"/>
                  <a:gd name="connsiteX1371" fmla="*/ 197030 w 1250218"/>
                  <a:gd name="connsiteY1371" fmla="*/ 164561 h 851172"/>
                  <a:gd name="connsiteX1372" fmla="*/ 195478 w 1250218"/>
                  <a:gd name="connsiteY1372" fmla="*/ 157025 h 851172"/>
                  <a:gd name="connsiteX1373" fmla="*/ 194259 w 1250218"/>
                  <a:gd name="connsiteY1373" fmla="*/ 157912 h 851172"/>
                  <a:gd name="connsiteX1374" fmla="*/ 192597 w 1250218"/>
                  <a:gd name="connsiteY1374" fmla="*/ 162123 h 851172"/>
                  <a:gd name="connsiteX1375" fmla="*/ 190381 w 1250218"/>
                  <a:gd name="connsiteY1375" fmla="*/ 169215 h 851172"/>
                  <a:gd name="connsiteX1376" fmla="*/ 188497 w 1250218"/>
                  <a:gd name="connsiteY1376" fmla="*/ 171653 h 851172"/>
                  <a:gd name="connsiteX1377" fmla="*/ 186392 w 1250218"/>
                  <a:gd name="connsiteY1377" fmla="*/ 172761 h 851172"/>
                  <a:gd name="connsiteX1378" fmla="*/ 181848 w 1250218"/>
                  <a:gd name="connsiteY1378" fmla="*/ 173094 h 851172"/>
                  <a:gd name="connsiteX1379" fmla="*/ 185616 w 1250218"/>
                  <a:gd name="connsiteY1379" fmla="*/ 170434 h 851172"/>
                  <a:gd name="connsiteX1380" fmla="*/ 188829 w 1250218"/>
                  <a:gd name="connsiteY1380" fmla="*/ 165226 h 851172"/>
                  <a:gd name="connsiteX1381" fmla="*/ 191489 w 1250218"/>
                  <a:gd name="connsiteY1381" fmla="*/ 158688 h 851172"/>
                  <a:gd name="connsiteX1382" fmla="*/ 193373 w 1250218"/>
                  <a:gd name="connsiteY1382" fmla="*/ 152260 h 851172"/>
                  <a:gd name="connsiteX1383" fmla="*/ 191711 w 1250218"/>
                  <a:gd name="connsiteY1383" fmla="*/ 150377 h 851172"/>
                  <a:gd name="connsiteX1384" fmla="*/ 189938 w 1250218"/>
                  <a:gd name="connsiteY1384" fmla="*/ 151928 h 851172"/>
                  <a:gd name="connsiteX1385" fmla="*/ 188164 w 1250218"/>
                  <a:gd name="connsiteY1385" fmla="*/ 154587 h 851172"/>
                  <a:gd name="connsiteX1386" fmla="*/ 186502 w 1250218"/>
                  <a:gd name="connsiteY1386" fmla="*/ 156250 h 851172"/>
                  <a:gd name="connsiteX1387" fmla="*/ 186724 w 1250218"/>
                  <a:gd name="connsiteY1387" fmla="*/ 155363 h 851172"/>
                  <a:gd name="connsiteX1388" fmla="*/ 187278 w 1250218"/>
                  <a:gd name="connsiteY1388" fmla="*/ 154144 h 851172"/>
                  <a:gd name="connsiteX1389" fmla="*/ 185616 w 1250218"/>
                  <a:gd name="connsiteY1389" fmla="*/ 147606 h 851172"/>
                  <a:gd name="connsiteX1390" fmla="*/ 184729 w 1250218"/>
                  <a:gd name="connsiteY1390" fmla="*/ 145501 h 851172"/>
                  <a:gd name="connsiteX1391" fmla="*/ 183399 w 1250218"/>
                  <a:gd name="connsiteY1391" fmla="*/ 144614 h 851172"/>
                  <a:gd name="connsiteX1392" fmla="*/ 182180 w 1250218"/>
                  <a:gd name="connsiteY1392" fmla="*/ 145390 h 851172"/>
                  <a:gd name="connsiteX1393" fmla="*/ 181516 w 1250218"/>
                  <a:gd name="connsiteY1393" fmla="*/ 147384 h 851172"/>
                  <a:gd name="connsiteX1394" fmla="*/ 180962 w 1250218"/>
                  <a:gd name="connsiteY1394" fmla="*/ 149933 h 851172"/>
                  <a:gd name="connsiteX1395" fmla="*/ 180297 w 1250218"/>
                  <a:gd name="connsiteY1395" fmla="*/ 152149 h 851172"/>
                  <a:gd name="connsiteX1396" fmla="*/ 178080 w 1250218"/>
                  <a:gd name="connsiteY1396" fmla="*/ 155917 h 851172"/>
                  <a:gd name="connsiteX1397" fmla="*/ 171875 w 1250218"/>
                  <a:gd name="connsiteY1397" fmla="*/ 163564 h 851172"/>
                  <a:gd name="connsiteX1398" fmla="*/ 169437 w 1250218"/>
                  <a:gd name="connsiteY1398" fmla="*/ 167553 h 851172"/>
                  <a:gd name="connsiteX1399" fmla="*/ 168772 w 1250218"/>
                  <a:gd name="connsiteY1399" fmla="*/ 167553 h 851172"/>
                  <a:gd name="connsiteX1400" fmla="*/ 169880 w 1250218"/>
                  <a:gd name="connsiteY1400" fmla="*/ 164783 h 851172"/>
                  <a:gd name="connsiteX1401" fmla="*/ 174977 w 1250218"/>
                  <a:gd name="connsiteY1401" fmla="*/ 155031 h 851172"/>
                  <a:gd name="connsiteX1402" fmla="*/ 175421 w 1250218"/>
                  <a:gd name="connsiteY1402" fmla="*/ 154477 h 851172"/>
                  <a:gd name="connsiteX1403" fmla="*/ 177305 w 1250218"/>
                  <a:gd name="connsiteY1403" fmla="*/ 150820 h 851172"/>
                  <a:gd name="connsiteX1404" fmla="*/ 178080 w 1250218"/>
                  <a:gd name="connsiteY1404" fmla="*/ 148714 h 851172"/>
                  <a:gd name="connsiteX1405" fmla="*/ 177859 w 1250218"/>
                  <a:gd name="connsiteY1405" fmla="*/ 146055 h 851172"/>
                  <a:gd name="connsiteX1406" fmla="*/ 177194 w 1250218"/>
                  <a:gd name="connsiteY1406" fmla="*/ 141511 h 851172"/>
                  <a:gd name="connsiteX1407" fmla="*/ 177194 w 1250218"/>
                  <a:gd name="connsiteY1407" fmla="*/ 137411 h 851172"/>
                  <a:gd name="connsiteX1408" fmla="*/ 176972 w 1250218"/>
                  <a:gd name="connsiteY1408" fmla="*/ 135860 h 851172"/>
                  <a:gd name="connsiteX1409" fmla="*/ 174867 w 1250218"/>
                  <a:gd name="connsiteY1409" fmla="*/ 132868 h 851172"/>
                  <a:gd name="connsiteX1410" fmla="*/ 173315 w 1250218"/>
                  <a:gd name="connsiteY1410" fmla="*/ 129432 h 851172"/>
                  <a:gd name="connsiteX1411" fmla="*/ 172207 w 1250218"/>
                  <a:gd name="connsiteY1411" fmla="*/ 127770 h 851172"/>
                  <a:gd name="connsiteX1412" fmla="*/ 170988 w 1250218"/>
                  <a:gd name="connsiteY1412" fmla="*/ 126994 h 851172"/>
                  <a:gd name="connsiteX1413" fmla="*/ 168772 w 1250218"/>
                  <a:gd name="connsiteY1413" fmla="*/ 127992 h 851172"/>
                  <a:gd name="connsiteX1414" fmla="*/ 163231 w 1250218"/>
                  <a:gd name="connsiteY1414" fmla="*/ 136857 h 851172"/>
                  <a:gd name="connsiteX1415" fmla="*/ 162455 w 1250218"/>
                  <a:gd name="connsiteY1415" fmla="*/ 130762 h 851172"/>
                  <a:gd name="connsiteX1416" fmla="*/ 162899 w 1250218"/>
                  <a:gd name="connsiteY1416" fmla="*/ 126551 h 851172"/>
                  <a:gd name="connsiteX1417" fmla="*/ 160904 w 1250218"/>
                  <a:gd name="connsiteY1417" fmla="*/ 121454 h 851172"/>
                  <a:gd name="connsiteX1418" fmla="*/ 158023 w 1250218"/>
                  <a:gd name="connsiteY1418" fmla="*/ 117132 h 851172"/>
                  <a:gd name="connsiteX1419" fmla="*/ 155806 w 1250218"/>
                  <a:gd name="connsiteY1419" fmla="*/ 115359 h 851172"/>
                  <a:gd name="connsiteX1420" fmla="*/ 152371 w 1250218"/>
                  <a:gd name="connsiteY1420" fmla="*/ 114583 h 851172"/>
                  <a:gd name="connsiteX1421" fmla="*/ 140846 w 1250218"/>
                  <a:gd name="connsiteY1421" fmla="*/ 105939 h 851172"/>
                  <a:gd name="connsiteX1422" fmla="*/ 123005 w 1250218"/>
                  <a:gd name="connsiteY1422" fmla="*/ 100731 h 851172"/>
                  <a:gd name="connsiteX1423" fmla="*/ 120456 w 1250218"/>
                  <a:gd name="connsiteY1423" fmla="*/ 102061 h 851172"/>
                  <a:gd name="connsiteX1424" fmla="*/ 120456 w 1250218"/>
                  <a:gd name="connsiteY1424" fmla="*/ 105718 h 851172"/>
                  <a:gd name="connsiteX1425" fmla="*/ 118462 w 1250218"/>
                  <a:gd name="connsiteY1425" fmla="*/ 107380 h 851172"/>
                  <a:gd name="connsiteX1426" fmla="*/ 113807 w 1250218"/>
                  <a:gd name="connsiteY1426" fmla="*/ 107602 h 851172"/>
                  <a:gd name="connsiteX1427" fmla="*/ 113032 w 1250218"/>
                  <a:gd name="connsiteY1427" fmla="*/ 107934 h 851172"/>
                  <a:gd name="connsiteX1428" fmla="*/ 111924 w 1250218"/>
                  <a:gd name="connsiteY1428" fmla="*/ 108488 h 851172"/>
                  <a:gd name="connsiteX1429" fmla="*/ 110040 w 1250218"/>
                  <a:gd name="connsiteY1429" fmla="*/ 110594 h 851172"/>
                  <a:gd name="connsiteX1430" fmla="*/ 108377 w 1250218"/>
                  <a:gd name="connsiteY1430" fmla="*/ 113143 h 851172"/>
                  <a:gd name="connsiteX1431" fmla="*/ 107269 w 1250218"/>
                  <a:gd name="connsiteY1431" fmla="*/ 115248 h 851172"/>
                  <a:gd name="connsiteX1432" fmla="*/ 107269 w 1250218"/>
                  <a:gd name="connsiteY1432" fmla="*/ 117353 h 851172"/>
                  <a:gd name="connsiteX1433" fmla="*/ 109929 w 1250218"/>
                  <a:gd name="connsiteY1433" fmla="*/ 119348 h 851172"/>
                  <a:gd name="connsiteX1434" fmla="*/ 120789 w 1250218"/>
                  <a:gd name="connsiteY1434" fmla="*/ 119127 h 851172"/>
                  <a:gd name="connsiteX1435" fmla="*/ 123338 w 1250218"/>
                  <a:gd name="connsiteY1435" fmla="*/ 120678 h 851172"/>
                  <a:gd name="connsiteX1436" fmla="*/ 127770 w 1250218"/>
                  <a:gd name="connsiteY1436" fmla="*/ 128103 h 851172"/>
                  <a:gd name="connsiteX1437" fmla="*/ 130430 w 1250218"/>
                  <a:gd name="connsiteY1437" fmla="*/ 130651 h 851172"/>
                  <a:gd name="connsiteX1438" fmla="*/ 120345 w 1250218"/>
                  <a:gd name="connsiteY1438" fmla="*/ 122229 h 851172"/>
                  <a:gd name="connsiteX1439" fmla="*/ 112810 w 1250218"/>
                  <a:gd name="connsiteY1439" fmla="*/ 121010 h 851172"/>
                  <a:gd name="connsiteX1440" fmla="*/ 102947 w 1250218"/>
                  <a:gd name="connsiteY1440" fmla="*/ 122008 h 851172"/>
                  <a:gd name="connsiteX1441" fmla="*/ 99291 w 1250218"/>
                  <a:gd name="connsiteY1441" fmla="*/ 125111 h 851172"/>
                  <a:gd name="connsiteX1442" fmla="*/ 103058 w 1250218"/>
                  <a:gd name="connsiteY1442" fmla="*/ 130540 h 851172"/>
                  <a:gd name="connsiteX1443" fmla="*/ 109707 w 1250218"/>
                  <a:gd name="connsiteY1443" fmla="*/ 136525 h 851172"/>
                  <a:gd name="connsiteX1444" fmla="*/ 113143 w 1250218"/>
                  <a:gd name="connsiteY1444" fmla="*/ 141290 h 851172"/>
                  <a:gd name="connsiteX1445" fmla="*/ 114362 w 1250218"/>
                  <a:gd name="connsiteY1445" fmla="*/ 142287 h 851172"/>
                  <a:gd name="connsiteX1446" fmla="*/ 117021 w 1250218"/>
                  <a:gd name="connsiteY1446" fmla="*/ 142841 h 851172"/>
                  <a:gd name="connsiteX1447" fmla="*/ 122229 w 1250218"/>
                  <a:gd name="connsiteY1447" fmla="*/ 145501 h 851172"/>
                  <a:gd name="connsiteX1448" fmla="*/ 124778 w 1250218"/>
                  <a:gd name="connsiteY1448" fmla="*/ 146055 h 851172"/>
                  <a:gd name="connsiteX1449" fmla="*/ 127105 w 1250218"/>
                  <a:gd name="connsiteY1449" fmla="*/ 147828 h 851172"/>
                  <a:gd name="connsiteX1450" fmla="*/ 130540 w 1250218"/>
                  <a:gd name="connsiteY1450" fmla="*/ 156471 h 851172"/>
                  <a:gd name="connsiteX1451" fmla="*/ 132424 w 1250218"/>
                  <a:gd name="connsiteY1451" fmla="*/ 159463 h 851172"/>
                  <a:gd name="connsiteX1452" fmla="*/ 132424 w 1250218"/>
                  <a:gd name="connsiteY1452" fmla="*/ 161236 h 851172"/>
                  <a:gd name="connsiteX1453" fmla="*/ 130097 w 1250218"/>
                  <a:gd name="connsiteY1453" fmla="*/ 160350 h 851172"/>
                  <a:gd name="connsiteX1454" fmla="*/ 128103 w 1250218"/>
                  <a:gd name="connsiteY1454" fmla="*/ 157801 h 851172"/>
                  <a:gd name="connsiteX1455" fmla="*/ 126662 w 1250218"/>
                  <a:gd name="connsiteY1455" fmla="*/ 154033 h 851172"/>
                  <a:gd name="connsiteX1456" fmla="*/ 126108 w 1250218"/>
                  <a:gd name="connsiteY1456" fmla="*/ 149712 h 851172"/>
                  <a:gd name="connsiteX1457" fmla="*/ 122008 w 1250218"/>
                  <a:gd name="connsiteY1457" fmla="*/ 152039 h 851172"/>
                  <a:gd name="connsiteX1458" fmla="*/ 116024 w 1250218"/>
                  <a:gd name="connsiteY1458" fmla="*/ 150487 h 851172"/>
                  <a:gd name="connsiteX1459" fmla="*/ 95523 w 1250218"/>
                  <a:gd name="connsiteY1459" fmla="*/ 137965 h 851172"/>
                  <a:gd name="connsiteX1460" fmla="*/ 89650 w 1250218"/>
                  <a:gd name="connsiteY1460" fmla="*/ 136635 h 851172"/>
                  <a:gd name="connsiteX1461" fmla="*/ 84995 w 1250218"/>
                  <a:gd name="connsiteY1461" fmla="*/ 138408 h 851172"/>
                  <a:gd name="connsiteX1462" fmla="*/ 83333 w 1250218"/>
                  <a:gd name="connsiteY1462" fmla="*/ 141733 h 851172"/>
                  <a:gd name="connsiteX1463" fmla="*/ 82668 w 1250218"/>
                  <a:gd name="connsiteY1463" fmla="*/ 146276 h 851172"/>
                  <a:gd name="connsiteX1464" fmla="*/ 82668 w 1250218"/>
                  <a:gd name="connsiteY1464" fmla="*/ 154920 h 851172"/>
                  <a:gd name="connsiteX1465" fmla="*/ 83666 w 1250218"/>
                  <a:gd name="connsiteY1465" fmla="*/ 157136 h 851172"/>
                  <a:gd name="connsiteX1466" fmla="*/ 88320 w 1250218"/>
                  <a:gd name="connsiteY1466" fmla="*/ 163674 h 851172"/>
                  <a:gd name="connsiteX1467" fmla="*/ 93528 w 1250218"/>
                  <a:gd name="connsiteY1467" fmla="*/ 168661 h 851172"/>
                  <a:gd name="connsiteX1468" fmla="*/ 95966 w 1250218"/>
                  <a:gd name="connsiteY1468" fmla="*/ 169658 h 851172"/>
                  <a:gd name="connsiteX1469" fmla="*/ 97518 w 1250218"/>
                  <a:gd name="connsiteY1469" fmla="*/ 172207 h 851172"/>
                  <a:gd name="connsiteX1470" fmla="*/ 100620 w 1250218"/>
                  <a:gd name="connsiteY1470" fmla="*/ 173980 h 851172"/>
                  <a:gd name="connsiteX1471" fmla="*/ 106826 w 1250218"/>
                  <a:gd name="connsiteY1471" fmla="*/ 182402 h 851172"/>
                  <a:gd name="connsiteX1472" fmla="*/ 109375 w 1250218"/>
                  <a:gd name="connsiteY1472" fmla="*/ 184397 h 851172"/>
                  <a:gd name="connsiteX1473" fmla="*/ 121121 w 1250218"/>
                  <a:gd name="connsiteY1473" fmla="*/ 187167 h 851172"/>
                  <a:gd name="connsiteX1474" fmla="*/ 126440 w 1250218"/>
                  <a:gd name="connsiteY1474" fmla="*/ 192043 h 851172"/>
                  <a:gd name="connsiteX1475" fmla="*/ 129322 w 1250218"/>
                  <a:gd name="connsiteY1475" fmla="*/ 193816 h 851172"/>
                  <a:gd name="connsiteX1476" fmla="*/ 138741 w 1250218"/>
                  <a:gd name="connsiteY1476" fmla="*/ 194703 h 851172"/>
                  <a:gd name="connsiteX1477" fmla="*/ 141733 w 1250218"/>
                  <a:gd name="connsiteY1477" fmla="*/ 198470 h 851172"/>
                  <a:gd name="connsiteX1478" fmla="*/ 151152 w 1250218"/>
                  <a:gd name="connsiteY1478" fmla="*/ 201573 h 851172"/>
                  <a:gd name="connsiteX1479" fmla="*/ 147163 w 1250218"/>
                  <a:gd name="connsiteY1479" fmla="*/ 203568 h 851172"/>
                  <a:gd name="connsiteX1480" fmla="*/ 142841 w 1250218"/>
                  <a:gd name="connsiteY1480" fmla="*/ 201795 h 851172"/>
                  <a:gd name="connsiteX1481" fmla="*/ 134752 w 1250218"/>
                  <a:gd name="connsiteY1481" fmla="*/ 195811 h 851172"/>
                  <a:gd name="connsiteX1482" fmla="*/ 130097 w 1250218"/>
                  <a:gd name="connsiteY1482" fmla="*/ 195811 h 851172"/>
                  <a:gd name="connsiteX1483" fmla="*/ 116134 w 1250218"/>
                  <a:gd name="connsiteY1483" fmla="*/ 190159 h 851172"/>
                  <a:gd name="connsiteX1484" fmla="*/ 109042 w 1250218"/>
                  <a:gd name="connsiteY1484" fmla="*/ 192375 h 851172"/>
                  <a:gd name="connsiteX1485" fmla="*/ 106937 w 1250218"/>
                  <a:gd name="connsiteY1485" fmla="*/ 192154 h 851172"/>
                  <a:gd name="connsiteX1486" fmla="*/ 104831 w 1250218"/>
                  <a:gd name="connsiteY1486" fmla="*/ 190492 h 851172"/>
                  <a:gd name="connsiteX1487" fmla="*/ 101285 w 1250218"/>
                  <a:gd name="connsiteY1487" fmla="*/ 185948 h 851172"/>
                  <a:gd name="connsiteX1488" fmla="*/ 99180 w 1250218"/>
                  <a:gd name="connsiteY1488" fmla="*/ 184508 h 851172"/>
                  <a:gd name="connsiteX1489" fmla="*/ 90758 w 1250218"/>
                  <a:gd name="connsiteY1489" fmla="*/ 182624 h 851172"/>
                  <a:gd name="connsiteX1490" fmla="*/ 84330 w 1250218"/>
                  <a:gd name="connsiteY1490" fmla="*/ 178745 h 851172"/>
                  <a:gd name="connsiteX1491" fmla="*/ 82114 w 1250218"/>
                  <a:gd name="connsiteY1491" fmla="*/ 178745 h 851172"/>
                  <a:gd name="connsiteX1492" fmla="*/ 77238 w 1250218"/>
                  <a:gd name="connsiteY1492" fmla="*/ 184397 h 851172"/>
                  <a:gd name="connsiteX1493" fmla="*/ 76795 w 1250218"/>
                  <a:gd name="connsiteY1493" fmla="*/ 192819 h 851172"/>
                  <a:gd name="connsiteX1494" fmla="*/ 79233 w 1250218"/>
                  <a:gd name="connsiteY1494" fmla="*/ 201795 h 851172"/>
                  <a:gd name="connsiteX1495" fmla="*/ 82890 w 1250218"/>
                  <a:gd name="connsiteY1495" fmla="*/ 209330 h 851172"/>
                  <a:gd name="connsiteX1496" fmla="*/ 89428 w 1250218"/>
                  <a:gd name="connsiteY1496" fmla="*/ 216755 h 851172"/>
                  <a:gd name="connsiteX1497" fmla="*/ 90979 w 1250218"/>
                  <a:gd name="connsiteY1497" fmla="*/ 219636 h 851172"/>
                  <a:gd name="connsiteX1498" fmla="*/ 92309 w 1250218"/>
                  <a:gd name="connsiteY1498" fmla="*/ 220855 h 851172"/>
                  <a:gd name="connsiteX1499" fmla="*/ 98293 w 1250218"/>
                  <a:gd name="connsiteY1499" fmla="*/ 218639 h 851172"/>
                  <a:gd name="connsiteX1500" fmla="*/ 102283 w 1250218"/>
                  <a:gd name="connsiteY1500" fmla="*/ 222407 h 851172"/>
                  <a:gd name="connsiteX1501" fmla="*/ 108267 w 1250218"/>
                  <a:gd name="connsiteY1501" fmla="*/ 224844 h 851172"/>
                  <a:gd name="connsiteX1502" fmla="*/ 138852 w 1250218"/>
                  <a:gd name="connsiteY1502" fmla="*/ 225620 h 851172"/>
                  <a:gd name="connsiteX1503" fmla="*/ 143728 w 1250218"/>
                  <a:gd name="connsiteY1503" fmla="*/ 221188 h 851172"/>
                  <a:gd name="connsiteX1504" fmla="*/ 147274 w 1250218"/>
                  <a:gd name="connsiteY1504" fmla="*/ 219525 h 851172"/>
                  <a:gd name="connsiteX1505" fmla="*/ 153479 w 1250218"/>
                  <a:gd name="connsiteY1505" fmla="*/ 218639 h 851172"/>
                  <a:gd name="connsiteX1506" fmla="*/ 151817 w 1250218"/>
                  <a:gd name="connsiteY1506" fmla="*/ 220744 h 851172"/>
                  <a:gd name="connsiteX1507" fmla="*/ 146498 w 1250218"/>
                  <a:gd name="connsiteY1507" fmla="*/ 224512 h 851172"/>
                  <a:gd name="connsiteX1508" fmla="*/ 146498 w 1250218"/>
                  <a:gd name="connsiteY1508" fmla="*/ 226174 h 851172"/>
                  <a:gd name="connsiteX1509" fmla="*/ 147495 w 1250218"/>
                  <a:gd name="connsiteY1509" fmla="*/ 226174 h 851172"/>
                  <a:gd name="connsiteX1510" fmla="*/ 148160 w 1250218"/>
                  <a:gd name="connsiteY1510" fmla="*/ 226617 h 851172"/>
                  <a:gd name="connsiteX1511" fmla="*/ 149601 w 1250218"/>
                  <a:gd name="connsiteY1511" fmla="*/ 228058 h 851172"/>
                  <a:gd name="connsiteX1512" fmla="*/ 147274 w 1250218"/>
                  <a:gd name="connsiteY1512" fmla="*/ 230274 h 851172"/>
                  <a:gd name="connsiteX1513" fmla="*/ 144836 w 1250218"/>
                  <a:gd name="connsiteY1513" fmla="*/ 230053 h 851172"/>
                  <a:gd name="connsiteX1514" fmla="*/ 139849 w 1250218"/>
                  <a:gd name="connsiteY1514" fmla="*/ 228169 h 851172"/>
                  <a:gd name="connsiteX1515" fmla="*/ 137522 w 1250218"/>
                  <a:gd name="connsiteY1515" fmla="*/ 228834 h 851172"/>
                  <a:gd name="connsiteX1516" fmla="*/ 134530 w 1250218"/>
                  <a:gd name="connsiteY1516" fmla="*/ 231493 h 851172"/>
                  <a:gd name="connsiteX1517" fmla="*/ 125221 w 1250218"/>
                  <a:gd name="connsiteY1517" fmla="*/ 232712 h 851172"/>
                  <a:gd name="connsiteX1518" fmla="*/ 123448 w 1250218"/>
                  <a:gd name="connsiteY1518" fmla="*/ 231161 h 851172"/>
                  <a:gd name="connsiteX1519" fmla="*/ 121897 w 1250218"/>
                  <a:gd name="connsiteY1519" fmla="*/ 230496 h 851172"/>
                  <a:gd name="connsiteX1520" fmla="*/ 114805 w 1250218"/>
                  <a:gd name="connsiteY1520" fmla="*/ 233820 h 851172"/>
                  <a:gd name="connsiteX1521" fmla="*/ 113696 w 1250218"/>
                  <a:gd name="connsiteY1521" fmla="*/ 235150 h 851172"/>
                  <a:gd name="connsiteX1522" fmla="*/ 114805 w 1250218"/>
                  <a:gd name="connsiteY1522" fmla="*/ 238253 h 851172"/>
                  <a:gd name="connsiteX1523" fmla="*/ 116799 w 1250218"/>
                  <a:gd name="connsiteY1523" fmla="*/ 241467 h 851172"/>
                  <a:gd name="connsiteX1524" fmla="*/ 118351 w 1250218"/>
                  <a:gd name="connsiteY1524" fmla="*/ 243351 h 851172"/>
                  <a:gd name="connsiteX1525" fmla="*/ 122783 w 1250218"/>
                  <a:gd name="connsiteY1525" fmla="*/ 246232 h 851172"/>
                  <a:gd name="connsiteX1526" fmla="*/ 128878 w 1250218"/>
                  <a:gd name="connsiteY1526" fmla="*/ 248227 h 851172"/>
                  <a:gd name="connsiteX1527" fmla="*/ 142287 w 1250218"/>
                  <a:gd name="connsiteY1527" fmla="*/ 247118 h 851172"/>
                  <a:gd name="connsiteX1528" fmla="*/ 140735 w 1250218"/>
                  <a:gd name="connsiteY1528" fmla="*/ 248780 h 851172"/>
                  <a:gd name="connsiteX1529" fmla="*/ 138962 w 1250218"/>
                  <a:gd name="connsiteY1529" fmla="*/ 249002 h 851172"/>
                  <a:gd name="connsiteX1530" fmla="*/ 137189 w 1250218"/>
                  <a:gd name="connsiteY1530" fmla="*/ 248780 h 851172"/>
                  <a:gd name="connsiteX1531" fmla="*/ 135306 w 1250218"/>
                  <a:gd name="connsiteY1531" fmla="*/ 249002 h 851172"/>
                  <a:gd name="connsiteX1532" fmla="*/ 130208 w 1250218"/>
                  <a:gd name="connsiteY1532" fmla="*/ 252659 h 851172"/>
                  <a:gd name="connsiteX1533" fmla="*/ 128213 w 1250218"/>
                  <a:gd name="connsiteY1533" fmla="*/ 252659 h 851172"/>
                  <a:gd name="connsiteX1534" fmla="*/ 129100 w 1250218"/>
                  <a:gd name="connsiteY1534" fmla="*/ 255429 h 851172"/>
                  <a:gd name="connsiteX1535" fmla="*/ 129543 w 1250218"/>
                  <a:gd name="connsiteY1535" fmla="*/ 256094 h 851172"/>
                  <a:gd name="connsiteX1536" fmla="*/ 130540 w 1250218"/>
                  <a:gd name="connsiteY1536" fmla="*/ 256648 h 851172"/>
                  <a:gd name="connsiteX1537" fmla="*/ 130540 w 1250218"/>
                  <a:gd name="connsiteY1537" fmla="*/ 258532 h 851172"/>
                  <a:gd name="connsiteX1538" fmla="*/ 127770 w 1250218"/>
                  <a:gd name="connsiteY1538" fmla="*/ 259419 h 851172"/>
                  <a:gd name="connsiteX1539" fmla="*/ 121564 w 1250218"/>
                  <a:gd name="connsiteY1539" fmla="*/ 257867 h 851172"/>
                  <a:gd name="connsiteX1540" fmla="*/ 120345 w 1250218"/>
                  <a:gd name="connsiteY1540" fmla="*/ 260416 h 851172"/>
                  <a:gd name="connsiteX1541" fmla="*/ 118572 w 1250218"/>
                  <a:gd name="connsiteY1541" fmla="*/ 258089 h 851172"/>
                  <a:gd name="connsiteX1542" fmla="*/ 118129 w 1250218"/>
                  <a:gd name="connsiteY1542" fmla="*/ 256759 h 851172"/>
                  <a:gd name="connsiteX1543" fmla="*/ 113475 w 1250218"/>
                  <a:gd name="connsiteY1543" fmla="*/ 263297 h 851172"/>
                  <a:gd name="connsiteX1544" fmla="*/ 110926 w 1250218"/>
                  <a:gd name="connsiteY1544" fmla="*/ 265403 h 851172"/>
                  <a:gd name="connsiteX1545" fmla="*/ 108932 w 1250218"/>
                  <a:gd name="connsiteY1545" fmla="*/ 264295 h 851172"/>
                  <a:gd name="connsiteX1546" fmla="*/ 109818 w 1250218"/>
                  <a:gd name="connsiteY1546" fmla="*/ 260194 h 851172"/>
                  <a:gd name="connsiteX1547" fmla="*/ 111037 w 1250218"/>
                  <a:gd name="connsiteY1547" fmla="*/ 257313 h 851172"/>
                  <a:gd name="connsiteX1548" fmla="*/ 111591 w 1250218"/>
                  <a:gd name="connsiteY1548" fmla="*/ 254210 h 851172"/>
                  <a:gd name="connsiteX1549" fmla="*/ 110483 w 1250218"/>
                  <a:gd name="connsiteY1549" fmla="*/ 249335 h 851172"/>
                  <a:gd name="connsiteX1550" fmla="*/ 109707 w 1250218"/>
                  <a:gd name="connsiteY1550" fmla="*/ 248005 h 851172"/>
                  <a:gd name="connsiteX1551" fmla="*/ 106604 w 1250218"/>
                  <a:gd name="connsiteY1551" fmla="*/ 245567 h 851172"/>
                  <a:gd name="connsiteX1552" fmla="*/ 104610 w 1250218"/>
                  <a:gd name="connsiteY1552" fmla="*/ 241467 h 851172"/>
                  <a:gd name="connsiteX1553" fmla="*/ 103502 w 1250218"/>
                  <a:gd name="connsiteY1553" fmla="*/ 240137 h 851172"/>
                  <a:gd name="connsiteX1554" fmla="*/ 55740 w 1250218"/>
                  <a:gd name="connsiteY1554" fmla="*/ 213209 h 851172"/>
                  <a:gd name="connsiteX1555" fmla="*/ 50864 w 1250218"/>
                  <a:gd name="connsiteY1555" fmla="*/ 212876 h 851172"/>
                  <a:gd name="connsiteX1556" fmla="*/ 46099 w 1250218"/>
                  <a:gd name="connsiteY1556" fmla="*/ 217198 h 851172"/>
                  <a:gd name="connsiteX1557" fmla="*/ 47318 w 1250218"/>
                  <a:gd name="connsiteY1557" fmla="*/ 220412 h 851172"/>
                  <a:gd name="connsiteX1558" fmla="*/ 47318 w 1250218"/>
                  <a:gd name="connsiteY1558" fmla="*/ 223625 h 851172"/>
                  <a:gd name="connsiteX1559" fmla="*/ 47318 w 1250218"/>
                  <a:gd name="connsiteY1559" fmla="*/ 226950 h 851172"/>
                  <a:gd name="connsiteX1560" fmla="*/ 47651 w 1250218"/>
                  <a:gd name="connsiteY1560" fmla="*/ 230496 h 851172"/>
                  <a:gd name="connsiteX1561" fmla="*/ 52305 w 1250218"/>
                  <a:gd name="connsiteY1561" fmla="*/ 240026 h 851172"/>
                  <a:gd name="connsiteX1562" fmla="*/ 56294 w 1250218"/>
                  <a:gd name="connsiteY1562" fmla="*/ 245789 h 851172"/>
                  <a:gd name="connsiteX1563" fmla="*/ 58843 w 1250218"/>
                  <a:gd name="connsiteY1563" fmla="*/ 248227 h 851172"/>
                  <a:gd name="connsiteX1564" fmla="*/ 64051 w 1250218"/>
                  <a:gd name="connsiteY1564" fmla="*/ 250110 h 851172"/>
                  <a:gd name="connsiteX1565" fmla="*/ 69924 w 1250218"/>
                  <a:gd name="connsiteY1565" fmla="*/ 254100 h 851172"/>
                  <a:gd name="connsiteX1566" fmla="*/ 74800 w 1250218"/>
                  <a:gd name="connsiteY1566" fmla="*/ 255873 h 851172"/>
                  <a:gd name="connsiteX1567" fmla="*/ 78014 w 1250218"/>
                  <a:gd name="connsiteY1567" fmla="*/ 258422 h 851172"/>
                  <a:gd name="connsiteX1568" fmla="*/ 81006 w 1250218"/>
                  <a:gd name="connsiteY1568" fmla="*/ 261968 h 851172"/>
                  <a:gd name="connsiteX1569" fmla="*/ 83222 w 1250218"/>
                  <a:gd name="connsiteY1569" fmla="*/ 266179 h 851172"/>
                  <a:gd name="connsiteX1570" fmla="*/ 79676 w 1250218"/>
                  <a:gd name="connsiteY1570" fmla="*/ 265070 h 851172"/>
                  <a:gd name="connsiteX1571" fmla="*/ 68595 w 1250218"/>
                  <a:gd name="connsiteY1571" fmla="*/ 258532 h 851172"/>
                  <a:gd name="connsiteX1572" fmla="*/ 51529 w 1250218"/>
                  <a:gd name="connsiteY1572" fmla="*/ 254986 h 851172"/>
                  <a:gd name="connsiteX1573" fmla="*/ 53524 w 1250218"/>
                  <a:gd name="connsiteY1573" fmla="*/ 258865 h 851172"/>
                  <a:gd name="connsiteX1574" fmla="*/ 57181 w 1250218"/>
                  <a:gd name="connsiteY1574" fmla="*/ 263741 h 851172"/>
                  <a:gd name="connsiteX1575" fmla="*/ 60284 w 1250218"/>
                  <a:gd name="connsiteY1575" fmla="*/ 269171 h 851172"/>
                  <a:gd name="connsiteX1576" fmla="*/ 65824 w 1250218"/>
                  <a:gd name="connsiteY1576" fmla="*/ 275376 h 851172"/>
                  <a:gd name="connsiteX1577" fmla="*/ 68041 w 1250218"/>
                  <a:gd name="connsiteY1577" fmla="*/ 276595 h 851172"/>
                  <a:gd name="connsiteX1578" fmla="*/ 69814 w 1250218"/>
                  <a:gd name="connsiteY1578" fmla="*/ 279366 h 851172"/>
                  <a:gd name="connsiteX1579" fmla="*/ 71365 w 1250218"/>
                  <a:gd name="connsiteY1579" fmla="*/ 282579 h 851172"/>
                  <a:gd name="connsiteX1580" fmla="*/ 73249 w 1250218"/>
                  <a:gd name="connsiteY1580" fmla="*/ 285017 h 851172"/>
                  <a:gd name="connsiteX1581" fmla="*/ 75354 w 1250218"/>
                  <a:gd name="connsiteY1581" fmla="*/ 286125 h 851172"/>
                  <a:gd name="connsiteX1582" fmla="*/ 78014 w 1250218"/>
                  <a:gd name="connsiteY1582" fmla="*/ 286901 h 851172"/>
                  <a:gd name="connsiteX1583" fmla="*/ 83222 w 1250218"/>
                  <a:gd name="connsiteY1583" fmla="*/ 286679 h 851172"/>
                  <a:gd name="connsiteX1584" fmla="*/ 76795 w 1250218"/>
                  <a:gd name="connsiteY1584" fmla="*/ 290004 h 851172"/>
                  <a:gd name="connsiteX1585" fmla="*/ 73471 w 1250218"/>
                  <a:gd name="connsiteY1585" fmla="*/ 290225 h 851172"/>
                  <a:gd name="connsiteX1586" fmla="*/ 70035 w 1250218"/>
                  <a:gd name="connsiteY1586" fmla="*/ 288452 h 851172"/>
                  <a:gd name="connsiteX1587" fmla="*/ 68041 w 1250218"/>
                  <a:gd name="connsiteY1587" fmla="*/ 285904 h 851172"/>
                  <a:gd name="connsiteX1588" fmla="*/ 66378 w 1250218"/>
                  <a:gd name="connsiteY1588" fmla="*/ 282801 h 851172"/>
                  <a:gd name="connsiteX1589" fmla="*/ 64495 w 1250218"/>
                  <a:gd name="connsiteY1589" fmla="*/ 280252 h 851172"/>
                  <a:gd name="connsiteX1590" fmla="*/ 56627 w 1250218"/>
                  <a:gd name="connsiteY1590" fmla="*/ 278147 h 851172"/>
                  <a:gd name="connsiteX1591" fmla="*/ 52194 w 1250218"/>
                  <a:gd name="connsiteY1591" fmla="*/ 275265 h 851172"/>
                  <a:gd name="connsiteX1592" fmla="*/ 45988 w 1250218"/>
                  <a:gd name="connsiteY1592" fmla="*/ 267287 h 851172"/>
                  <a:gd name="connsiteX1593" fmla="*/ 43994 w 1250218"/>
                  <a:gd name="connsiteY1593" fmla="*/ 266068 h 851172"/>
                  <a:gd name="connsiteX1594" fmla="*/ 40780 w 1250218"/>
                  <a:gd name="connsiteY1594" fmla="*/ 265514 h 851172"/>
                  <a:gd name="connsiteX1595" fmla="*/ 29698 w 1250218"/>
                  <a:gd name="connsiteY1595" fmla="*/ 258865 h 851172"/>
                  <a:gd name="connsiteX1596" fmla="*/ 26817 w 1250218"/>
                  <a:gd name="connsiteY1596" fmla="*/ 258311 h 851172"/>
                  <a:gd name="connsiteX1597" fmla="*/ 25266 w 1250218"/>
                  <a:gd name="connsiteY1597" fmla="*/ 258976 h 851172"/>
                  <a:gd name="connsiteX1598" fmla="*/ 23271 w 1250218"/>
                  <a:gd name="connsiteY1598" fmla="*/ 261635 h 851172"/>
                  <a:gd name="connsiteX1599" fmla="*/ 19836 w 1250218"/>
                  <a:gd name="connsiteY1599" fmla="*/ 263962 h 851172"/>
                  <a:gd name="connsiteX1600" fmla="*/ 19171 w 1250218"/>
                  <a:gd name="connsiteY1600" fmla="*/ 268062 h 851172"/>
                  <a:gd name="connsiteX1601" fmla="*/ 19171 w 1250218"/>
                  <a:gd name="connsiteY1601" fmla="*/ 273049 h 851172"/>
                  <a:gd name="connsiteX1602" fmla="*/ 18728 w 1250218"/>
                  <a:gd name="connsiteY1602" fmla="*/ 277260 h 851172"/>
                  <a:gd name="connsiteX1603" fmla="*/ 16733 w 1250218"/>
                  <a:gd name="connsiteY1603" fmla="*/ 279587 h 851172"/>
                  <a:gd name="connsiteX1604" fmla="*/ 10084 w 1250218"/>
                  <a:gd name="connsiteY1604" fmla="*/ 283798 h 851172"/>
                  <a:gd name="connsiteX1605" fmla="*/ 8644 w 1250218"/>
                  <a:gd name="connsiteY1605" fmla="*/ 285682 h 851172"/>
                  <a:gd name="connsiteX1606" fmla="*/ 7535 w 1250218"/>
                  <a:gd name="connsiteY1606" fmla="*/ 288452 h 851172"/>
                  <a:gd name="connsiteX1607" fmla="*/ 4987 w 1250218"/>
                  <a:gd name="connsiteY1607" fmla="*/ 291001 h 851172"/>
                  <a:gd name="connsiteX1608" fmla="*/ 0 w 1250218"/>
                  <a:gd name="connsiteY1608" fmla="*/ 293993 h 851172"/>
                  <a:gd name="connsiteX1609" fmla="*/ 2438 w 1250218"/>
                  <a:gd name="connsiteY1609" fmla="*/ 298537 h 851172"/>
                  <a:gd name="connsiteX1610" fmla="*/ 6538 w 1250218"/>
                  <a:gd name="connsiteY1610" fmla="*/ 299312 h 851172"/>
                  <a:gd name="connsiteX1611" fmla="*/ 38896 w 1250218"/>
                  <a:gd name="connsiteY1611" fmla="*/ 295877 h 851172"/>
                  <a:gd name="connsiteX1612" fmla="*/ 56294 w 1250218"/>
                  <a:gd name="connsiteY1612" fmla="*/ 303191 h 851172"/>
                  <a:gd name="connsiteX1613" fmla="*/ 58954 w 1250218"/>
                  <a:gd name="connsiteY1613" fmla="*/ 307291 h 851172"/>
                  <a:gd name="connsiteX1614" fmla="*/ 60062 w 1250218"/>
                  <a:gd name="connsiteY1614" fmla="*/ 303634 h 851172"/>
                  <a:gd name="connsiteX1615" fmla="*/ 62611 w 1250218"/>
                  <a:gd name="connsiteY1615" fmla="*/ 303302 h 851172"/>
                  <a:gd name="connsiteX1616" fmla="*/ 64716 w 1250218"/>
                  <a:gd name="connsiteY1616" fmla="*/ 305850 h 851172"/>
                  <a:gd name="connsiteX1617" fmla="*/ 64384 w 1250218"/>
                  <a:gd name="connsiteY1617" fmla="*/ 310837 h 851172"/>
                  <a:gd name="connsiteX1618" fmla="*/ 63497 w 1250218"/>
                  <a:gd name="connsiteY1618" fmla="*/ 309729 h 851172"/>
                  <a:gd name="connsiteX1619" fmla="*/ 62611 w 1250218"/>
                  <a:gd name="connsiteY1619" fmla="*/ 309175 h 851172"/>
                  <a:gd name="connsiteX1620" fmla="*/ 60505 w 1250218"/>
                  <a:gd name="connsiteY1620" fmla="*/ 309175 h 851172"/>
                  <a:gd name="connsiteX1621" fmla="*/ 61835 w 1250218"/>
                  <a:gd name="connsiteY1621" fmla="*/ 310505 h 851172"/>
                  <a:gd name="connsiteX1622" fmla="*/ 62943 w 1250218"/>
                  <a:gd name="connsiteY1622" fmla="*/ 312278 h 851172"/>
                  <a:gd name="connsiteX1623" fmla="*/ 63386 w 1250218"/>
                  <a:gd name="connsiteY1623" fmla="*/ 314272 h 851172"/>
                  <a:gd name="connsiteX1624" fmla="*/ 62722 w 1250218"/>
                  <a:gd name="connsiteY1624" fmla="*/ 316378 h 851172"/>
                  <a:gd name="connsiteX1625" fmla="*/ 62722 w 1250218"/>
                  <a:gd name="connsiteY1625" fmla="*/ 318373 h 851172"/>
                  <a:gd name="connsiteX1626" fmla="*/ 67265 w 1250218"/>
                  <a:gd name="connsiteY1626" fmla="*/ 321586 h 851172"/>
                  <a:gd name="connsiteX1627" fmla="*/ 72473 w 1250218"/>
                  <a:gd name="connsiteY1627" fmla="*/ 322251 h 851172"/>
                  <a:gd name="connsiteX1628" fmla="*/ 93307 w 1250218"/>
                  <a:gd name="connsiteY1628" fmla="*/ 316378 h 851172"/>
                  <a:gd name="connsiteX1629" fmla="*/ 97518 w 1250218"/>
                  <a:gd name="connsiteY1629" fmla="*/ 308953 h 851172"/>
                  <a:gd name="connsiteX1630" fmla="*/ 98515 w 1250218"/>
                  <a:gd name="connsiteY1630" fmla="*/ 307956 h 851172"/>
                  <a:gd name="connsiteX1631" fmla="*/ 99291 w 1250218"/>
                  <a:gd name="connsiteY1631" fmla="*/ 307624 h 851172"/>
                  <a:gd name="connsiteX1632" fmla="*/ 99734 w 1250218"/>
                  <a:gd name="connsiteY1632" fmla="*/ 306515 h 851172"/>
                  <a:gd name="connsiteX1633" fmla="*/ 99734 w 1250218"/>
                  <a:gd name="connsiteY1633" fmla="*/ 303191 h 851172"/>
                  <a:gd name="connsiteX1634" fmla="*/ 103280 w 1250218"/>
                  <a:gd name="connsiteY1634" fmla="*/ 305186 h 851172"/>
                  <a:gd name="connsiteX1635" fmla="*/ 118572 w 1250218"/>
                  <a:gd name="connsiteY1635" fmla="*/ 302083 h 851172"/>
                  <a:gd name="connsiteX1636" fmla="*/ 124557 w 1250218"/>
                  <a:gd name="connsiteY1636" fmla="*/ 297096 h 851172"/>
                  <a:gd name="connsiteX1637" fmla="*/ 127770 w 1250218"/>
                  <a:gd name="connsiteY1637" fmla="*/ 295766 h 851172"/>
                  <a:gd name="connsiteX1638" fmla="*/ 126994 w 1250218"/>
                  <a:gd name="connsiteY1638" fmla="*/ 294658 h 851172"/>
                  <a:gd name="connsiteX1639" fmla="*/ 126662 w 1250218"/>
                  <a:gd name="connsiteY1639" fmla="*/ 294326 h 851172"/>
                  <a:gd name="connsiteX1640" fmla="*/ 126108 w 1250218"/>
                  <a:gd name="connsiteY1640" fmla="*/ 293993 h 851172"/>
                  <a:gd name="connsiteX1641" fmla="*/ 127216 w 1250218"/>
                  <a:gd name="connsiteY1641" fmla="*/ 292774 h 851172"/>
                  <a:gd name="connsiteX1642" fmla="*/ 127770 w 1250218"/>
                  <a:gd name="connsiteY1642" fmla="*/ 292442 h 851172"/>
                  <a:gd name="connsiteX1643" fmla="*/ 128546 w 1250218"/>
                  <a:gd name="connsiteY1643" fmla="*/ 292442 h 851172"/>
                  <a:gd name="connsiteX1644" fmla="*/ 129211 w 1250218"/>
                  <a:gd name="connsiteY1644" fmla="*/ 292220 h 851172"/>
                  <a:gd name="connsiteX1645" fmla="*/ 130430 w 1250218"/>
                  <a:gd name="connsiteY1645" fmla="*/ 294658 h 851172"/>
                  <a:gd name="connsiteX1646" fmla="*/ 131759 w 1250218"/>
                  <a:gd name="connsiteY1646" fmla="*/ 296653 h 851172"/>
                  <a:gd name="connsiteX1647" fmla="*/ 133533 w 1250218"/>
                  <a:gd name="connsiteY1647" fmla="*/ 297539 h 851172"/>
                  <a:gd name="connsiteX1648" fmla="*/ 135306 w 1250218"/>
                  <a:gd name="connsiteY1648" fmla="*/ 297872 h 851172"/>
                  <a:gd name="connsiteX1649" fmla="*/ 138408 w 1250218"/>
                  <a:gd name="connsiteY1649" fmla="*/ 299312 h 851172"/>
                  <a:gd name="connsiteX1650" fmla="*/ 145944 w 1250218"/>
                  <a:gd name="connsiteY1650" fmla="*/ 300199 h 851172"/>
                  <a:gd name="connsiteX1651" fmla="*/ 147717 w 1250218"/>
                  <a:gd name="connsiteY1651" fmla="*/ 299645 h 851172"/>
                  <a:gd name="connsiteX1652" fmla="*/ 149268 w 1250218"/>
                  <a:gd name="connsiteY1652" fmla="*/ 298093 h 851172"/>
                  <a:gd name="connsiteX1653" fmla="*/ 151817 w 1250218"/>
                  <a:gd name="connsiteY1653" fmla="*/ 293882 h 851172"/>
                  <a:gd name="connsiteX1654" fmla="*/ 153258 w 1250218"/>
                  <a:gd name="connsiteY1654" fmla="*/ 292331 h 851172"/>
                  <a:gd name="connsiteX1655" fmla="*/ 153258 w 1250218"/>
                  <a:gd name="connsiteY1655" fmla="*/ 290336 h 851172"/>
                  <a:gd name="connsiteX1656" fmla="*/ 151152 w 1250218"/>
                  <a:gd name="connsiteY1656" fmla="*/ 286790 h 851172"/>
                  <a:gd name="connsiteX1657" fmla="*/ 151152 w 1250218"/>
                  <a:gd name="connsiteY1657" fmla="*/ 280806 h 851172"/>
                  <a:gd name="connsiteX1658" fmla="*/ 153258 w 1250218"/>
                  <a:gd name="connsiteY1658" fmla="*/ 275376 h 851172"/>
                  <a:gd name="connsiteX1659" fmla="*/ 156471 w 1250218"/>
                  <a:gd name="connsiteY1659" fmla="*/ 273492 h 851172"/>
                  <a:gd name="connsiteX1660" fmla="*/ 156471 w 1250218"/>
                  <a:gd name="connsiteY1660" fmla="*/ 275155 h 851172"/>
                  <a:gd name="connsiteX1661" fmla="*/ 156139 w 1250218"/>
                  <a:gd name="connsiteY1661" fmla="*/ 279144 h 851172"/>
                  <a:gd name="connsiteX1662" fmla="*/ 159463 w 1250218"/>
                  <a:gd name="connsiteY1662" fmla="*/ 282579 h 851172"/>
                  <a:gd name="connsiteX1663" fmla="*/ 165669 w 1250218"/>
                  <a:gd name="connsiteY1663" fmla="*/ 285682 h 851172"/>
                  <a:gd name="connsiteX1664" fmla="*/ 168883 w 1250218"/>
                  <a:gd name="connsiteY1664" fmla="*/ 283909 h 851172"/>
                  <a:gd name="connsiteX1665" fmla="*/ 175642 w 1250218"/>
                  <a:gd name="connsiteY1665" fmla="*/ 282247 h 851172"/>
                  <a:gd name="connsiteX1666" fmla="*/ 178080 w 1250218"/>
                  <a:gd name="connsiteY1666" fmla="*/ 279144 h 851172"/>
                  <a:gd name="connsiteX1667" fmla="*/ 178413 w 1250218"/>
                  <a:gd name="connsiteY1667" fmla="*/ 276595 h 851172"/>
                  <a:gd name="connsiteX1668" fmla="*/ 178967 w 1250218"/>
                  <a:gd name="connsiteY1668" fmla="*/ 267952 h 851172"/>
                  <a:gd name="connsiteX1669" fmla="*/ 179299 w 1250218"/>
                  <a:gd name="connsiteY1669" fmla="*/ 266068 h 851172"/>
                  <a:gd name="connsiteX1670" fmla="*/ 180518 w 1250218"/>
                  <a:gd name="connsiteY1670" fmla="*/ 267176 h 851172"/>
                  <a:gd name="connsiteX1671" fmla="*/ 181183 w 1250218"/>
                  <a:gd name="connsiteY1671" fmla="*/ 269946 h 851172"/>
                  <a:gd name="connsiteX1672" fmla="*/ 181737 w 1250218"/>
                  <a:gd name="connsiteY1672" fmla="*/ 273271 h 851172"/>
                  <a:gd name="connsiteX1673" fmla="*/ 182513 w 1250218"/>
                  <a:gd name="connsiteY1673" fmla="*/ 276263 h 851172"/>
                  <a:gd name="connsiteX1674" fmla="*/ 184840 w 1250218"/>
                  <a:gd name="connsiteY1674" fmla="*/ 278036 h 851172"/>
                  <a:gd name="connsiteX1675" fmla="*/ 187721 w 1250218"/>
                  <a:gd name="connsiteY1675" fmla="*/ 275376 h 851172"/>
                  <a:gd name="connsiteX1676" fmla="*/ 190048 w 1250218"/>
                  <a:gd name="connsiteY1676" fmla="*/ 270168 h 851172"/>
                  <a:gd name="connsiteX1677" fmla="*/ 190713 w 1250218"/>
                  <a:gd name="connsiteY1677" fmla="*/ 264073 h 851172"/>
                  <a:gd name="connsiteX1678" fmla="*/ 194703 w 1250218"/>
                  <a:gd name="connsiteY1678" fmla="*/ 266622 h 851172"/>
                  <a:gd name="connsiteX1679" fmla="*/ 196587 w 1250218"/>
                  <a:gd name="connsiteY1679" fmla="*/ 268727 h 851172"/>
                  <a:gd name="connsiteX1680" fmla="*/ 197695 w 1250218"/>
                  <a:gd name="connsiteY1680" fmla="*/ 271719 h 851172"/>
                  <a:gd name="connsiteX1681" fmla="*/ 194703 w 1250218"/>
                  <a:gd name="connsiteY1681" fmla="*/ 273160 h 851172"/>
                  <a:gd name="connsiteX1682" fmla="*/ 189605 w 1250218"/>
                  <a:gd name="connsiteY1682" fmla="*/ 280141 h 851172"/>
                  <a:gd name="connsiteX1683" fmla="*/ 186835 w 1250218"/>
                  <a:gd name="connsiteY1683" fmla="*/ 282912 h 851172"/>
                  <a:gd name="connsiteX1684" fmla="*/ 186835 w 1250218"/>
                  <a:gd name="connsiteY1684" fmla="*/ 284906 h 851172"/>
                  <a:gd name="connsiteX1685" fmla="*/ 189716 w 1250218"/>
                  <a:gd name="connsiteY1685" fmla="*/ 285128 h 851172"/>
                  <a:gd name="connsiteX1686" fmla="*/ 190602 w 1250218"/>
                  <a:gd name="connsiteY1686" fmla="*/ 284906 h 851172"/>
                  <a:gd name="connsiteX1687" fmla="*/ 190602 w 1250218"/>
                  <a:gd name="connsiteY1687" fmla="*/ 287455 h 851172"/>
                  <a:gd name="connsiteX1688" fmla="*/ 191932 w 1250218"/>
                  <a:gd name="connsiteY1688" fmla="*/ 287788 h 851172"/>
                  <a:gd name="connsiteX1689" fmla="*/ 195700 w 1250218"/>
                  <a:gd name="connsiteY1689" fmla="*/ 286569 h 851172"/>
                  <a:gd name="connsiteX1690" fmla="*/ 197251 w 1250218"/>
                  <a:gd name="connsiteY1690" fmla="*/ 287012 h 851172"/>
                  <a:gd name="connsiteX1691" fmla="*/ 198581 w 1250218"/>
                  <a:gd name="connsiteY1691" fmla="*/ 288231 h 851172"/>
                  <a:gd name="connsiteX1692" fmla="*/ 199135 w 1250218"/>
                  <a:gd name="connsiteY1692" fmla="*/ 290115 h 851172"/>
                  <a:gd name="connsiteX1693" fmla="*/ 198470 w 1250218"/>
                  <a:gd name="connsiteY1693" fmla="*/ 292331 h 851172"/>
                  <a:gd name="connsiteX1694" fmla="*/ 198470 w 1250218"/>
                  <a:gd name="connsiteY1694" fmla="*/ 293993 h 851172"/>
                  <a:gd name="connsiteX1695" fmla="*/ 200576 w 1250218"/>
                  <a:gd name="connsiteY1695" fmla="*/ 294215 h 851172"/>
                  <a:gd name="connsiteX1696" fmla="*/ 202681 w 1250218"/>
                  <a:gd name="connsiteY1696" fmla="*/ 295323 h 851172"/>
                  <a:gd name="connsiteX1697" fmla="*/ 204565 w 1250218"/>
                  <a:gd name="connsiteY1697" fmla="*/ 295766 h 851172"/>
                  <a:gd name="connsiteX1698" fmla="*/ 206117 w 1250218"/>
                  <a:gd name="connsiteY1698" fmla="*/ 294104 h 851172"/>
                  <a:gd name="connsiteX1699" fmla="*/ 203014 w 1250218"/>
                  <a:gd name="connsiteY1699" fmla="*/ 273271 h 851172"/>
                  <a:gd name="connsiteX1700" fmla="*/ 201906 w 1250218"/>
                  <a:gd name="connsiteY1700" fmla="*/ 269835 h 851172"/>
                  <a:gd name="connsiteX1701" fmla="*/ 200908 w 1250218"/>
                  <a:gd name="connsiteY1701" fmla="*/ 263962 h 851172"/>
                  <a:gd name="connsiteX1702" fmla="*/ 200908 w 1250218"/>
                  <a:gd name="connsiteY1702" fmla="*/ 262411 h 851172"/>
                  <a:gd name="connsiteX1703" fmla="*/ 201351 w 1250218"/>
                  <a:gd name="connsiteY1703" fmla="*/ 260859 h 851172"/>
                  <a:gd name="connsiteX1704" fmla="*/ 202016 w 1250218"/>
                  <a:gd name="connsiteY1704" fmla="*/ 260416 h 851172"/>
                  <a:gd name="connsiteX1705" fmla="*/ 203900 w 1250218"/>
                  <a:gd name="connsiteY1705" fmla="*/ 260416 h 851172"/>
                  <a:gd name="connsiteX1706" fmla="*/ 206892 w 1250218"/>
                  <a:gd name="connsiteY1706" fmla="*/ 262411 h 851172"/>
                  <a:gd name="connsiteX1707" fmla="*/ 207890 w 1250218"/>
                  <a:gd name="connsiteY1707" fmla="*/ 262189 h 851172"/>
                  <a:gd name="connsiteX1708" fmla="*/ 208444 w 1250218"/>
                  <a:gd name="connsiteY1708" fmla="*/ 261303 h 851172"/>
                  <a:gd name="connsiteX1709" fmla="*/ 208998 w 1250218"/>
                  <a:gd name="connsiteY1709" fmla="*/ 260859 h 851172"/>
                  <a:gd name="connsiteX1710" fmla="*/ 209995 w 1250218"/>
                  <a:gd name="connsiteY1710" fmla="*/ 262411 h 851172"/>
                  <a:gd name="connsiteX1711" fmla="*/ 207446 w 1250218"/>
                  <a:gd name="connsiteY1711" fmla="*/ 267619 h 851172"/>
                  <a:gd name="connsiteX1712" fmla="*/ 206671 w 1250218"/>
                  <a:gd name="connsiteY1712" fmla="*/ 272163 h 851172"/>
                  <a:gd name="connsiteX1713" fmla="*/ 207114 w 1250218"/>
                  <a:gd name="connsiteY1713" fmla="*/ 276595 h 851172"/>
                  <a:gd name="connsiteX1714" fmla="*/ 209663 w 1250218"/>
                  <a:gd name="connsiteY1714" fmla="*/ 285128 h 851172"/>
                  <a:gd name="connsiteX1715" fmla="*/ 210549 w 1250218"/>
                  <a:gd name="connsiteY1715" fmla="*/ 287344 h 851172"/>
                  <a:gd name="connsiteX1716" fmla="*/ 211436 w 1250218"/>
                  <a:gd name="connsiteY1716" fmla="*/ 288563 h 851172"/>
                  <a:gd name="connsiteX1717" fmla="*/ 212876 w 1250218"/>
                  <a:gd name="connsiteY1717" fmla="*/ 288563 h 851172"/>
                  <a:gd name="connsiteX1718" fmla="*/ 214095 w 1250218"/>
                  <a:gd name="connsiteY1718" fmla="*/ 287677 h 851172"/>
                  <a:gd name="connsiteX1719" fmla="*/ 214982 w 1250218"/>
                  <a:gd name="connsiteY1719" fmla="*/ 285571 h 851172"/>
                  <a:gd name="connsiteX1720" fmla="*/ 215647 w 1250218"/>
                  <a:gd name="connsiteY1720" fmla="*/ 278479 h 851172"/>
                  <a:gd name="connsiteX1721" fmla="*/ 216644 w 1250218"/>
                  <a:gd name="connsiteY1721" fmla="*/ 278922 h 851172"/>
                  <a:gd name="connsiteX1722" fmla="*/ 218750 w 1250218"/>
                  <a:gd name="connsiteY1722" fmla="*/ 284131 h 851172"/>
                  <a:gd name="connsiteX1723" fmla="*/ 220412 w 1250218"/>
                  <a:gd name="connsiteY1723" fmla="*/ 286790 h 851172"/>
                  <a:gd name="connsiteX1724" fmla="*/ 221852 w 1250218"/>
                  <a:gd name="connsiteY1724" fmla="*/ 286569 h 851172"/>
                  <a:gd name="connsiteX1725" fmla="*/ 223071 w 1250218"/>
                  <a:gd name="connsiteY1725" fmla="*/ 284685 h 851172"/>
                  <a:gd name="connsiteX1726" fmla="*/ 225288 w 1250218"/>
                  <a:gd name="connsiteY1726" fmla="*/ 279920 h 851172"/>
                  <a:gd name="connsiteX1727" fmla="*/ 225953 w 1250218"/>
                  <a:gd name="connsiteY1727" fmla="*/ 277814 h 851172"/>
                  <a:gd name="connsiteX1728" fmla="*/ 225953 w 1250218"/>
                  <a:gd name="connsiteY1728" fmla="*/ 275598 h 851172"/>
                  <a:gd name="connsiteX1729" fmla="*/ 224179 w 1250218"/>
                  <a:gd name="connsiteY1729" fmla="*/ 269725 h 851172"/>
                  <a:gd name="connsiteX1730" fmla="*/ 223958 w 1250218"/>
                  <a:gd name="connsiteY1730" fmla="*/ 266843 h 851172"/>
                  <a:gd name="connsiteX1731" fmla="*/ 223958 w 1250218"/>
                  <a:gd name="connsiteY1731" fmla="*/ 263851 h 851172"/>
                  <a:gd name="connsiteX1732" fmla="*/ 223958 w 1250218"/>
                  <a:gd name="connsiteY1732" fmla="*/ 262411 h 851172"/>
                  <a:gd name="connsiteX1733" fmla="*/ 225398 w 1250218"/>
                  <a:gd name="connsiteY1733" fmla="*/ 259862 h 851172"/>
                  <a:gd name="connsiteX1734" fmla="*/ 226728 w 1250218"/>
                  <a:gd name="connsiteY1734" fmla="*/ 263187 h 851172"/>
                  <a:gd name="connsiteX1735" fmla="*/ 228945 w 1250218"/>
                  <a:gd name="connsiteY1735" fmla="*/ 272828 h 851172"/>
                  <a:gd name="connsiteX1736" fmla="*/ 230385 w 1250218"/>
                  <a:gd name="connsiteY1736" fmla="*/ 277482 h 851172"/>
                  <a:gd name="connsiteX1737" fmla="*/ 230385 w 1250218"/>
                  <a:gd name="connsiteY1737" fmla="*/ 280917 h 851172"/>
                  <a:gd name="connsiteX1738" fmla="*/ 229942 w 1250218"/>
                  <a:gd name="connsiteY1738" fmla="*/ 284242 h 851172"/>
                  <a:gd name="connsiteX1739" fmla="*/ 229942 w 1250218"/>
                  <a:gd name="connsiteY1739" fmla="*/ 288674 h 851172"/>
                  <a:gd name="connsiteX1740" fmla="*/ 231272 w 1250218"/>
                  <a:gd name="connsiteY1740" fmla="*/ 293439 h 851172"/>
                  <a:gd name="connsiteX1741" fmla="*/ 232934 w 1250218"/>
                  <a:gd name="connsiteY1741" fmla="*/ 294326 h 851172"/>
                  <a:gd name="connsiteX1742" fmla="*/ 239140 w 1250218"/>
                  <a:gd name="connsiteY1742" fmla="*/ 291777 h 851172"/>
                  <a:gd name="connsiteX1743" fmla="*/ 240802 w 1250218"/>
                  <a:gd name="connsiteY1743" fmla="*/ 289671 h 851172"/>
                  <a:gd name="connsiteX1744" fmla="*/ 241356 w 1250218"/>
                  <a:gd name="connsiteY1744" fmla="*/ 287233 h 851172"/>
                  <a:gd name="connsiteX1745" fmla="*/ 240026 w 1250218"/>
                  <a:gd name="connsiteY1745" fmla="*/ 285128 h 851172"/>
                  <a:gd name="connsiteX1746" fmla="*/ 240026 w 1250218"/>
                  <a:gd name="connsiteY1746" fmla="*/ 283133 h 851172"/>
                  <a:gd name="connsiteX1747" fmla="*/ 242021 w 1250218"/>
                  <a:gd name="connsiteY1747" fmla="*/ 283466 h 851172"/>
                  <a:gd name="connsiteX1748" fmla="*/ 243351 w 1250218"/>
                  <a:gd name="connsiteY1748" fmla="*/ 285017 h 851172"/>
                  <a:gd name="connsiteX1749" fmla="*/ 244791 w 1250218"/>
                  <a:gd name="connsiteY1749" fmla="*/ 286125 h 851172"/>
                  <a:gd name="connsiteX1750" fmla="*/ 247118 w 1250218"/>
                  <a:gd name="connsiteY1750" fmla="*/ 285239 h 851172"/>
                  <a:gd name="connsiteX1751" fmla="*/ 249999 w 1250218"/>
                  <a:gd name="connsiteY1751" fmla="*/ 281249 h 851172"/>
                  <a:gd name="connsiteX1752" fmla="*/ 251662 w 1250218"/>
                  <a:gd name="connsiteY1752" fmla="*/ 279587 h 851172"/>
                  <a:gd name="connsiteX1753" fmla="*/ 253989 w 1250218"/>
                  <a:gd name="connsiteY1753" fmla="*/ 279366 h 851172"/>
                  <a:gd name="connsiteX1754" fmla="*/ 253989 w 1250218"/>
                  <a:gd name="connsiteY1754" fmla="*/ 281360 h 851172"/>
                  <a:gd name="connsiteX1755" fmla="*/ 252548 w 1250218"/>
                  <a:gd name="connsiteY1755" fmla="*/ 283355 h 851172"/>
                  <a:gd name="connsiteX1756" fmla="*/ 247783 w 1250218"/>
                  <a:gd name="connsiteY1756" fmla="*/ 286790 h 851172"/>
                  <a:gd name="connsiteX1757" fmla="*/ 247783 w 1250218"/>
                  <a:gd name="connsiteY1757" fmla="*/ 288674 h 851172"/>
                  <a:gd name="connsiteX1758" fmla="*/ 255762 w 1250218"/>
                  <a:gd name="connsiteY1758" fmla="*/ 288120 h 851172"/>
                  <a:gd name="connsiteX1759" fmla="*/ 259419 w 1250218"/>
                  <a:gd name="connsiteY1759" fmla="*/ 286347 h 851172"/>
                  <a:gd name="connsiteX1760" fmla="*/ 263297 w 1250218"/>
                  <a:gd name="connsiteY1760" fmla="*/ 283133 h 851172"/>
                  <a:gd name="connsiteX1761" fmla="*/ 271608 w 1250218"/>
                  <a:gd name="connsiteY1761" fmla="*/ 270944 h 851172"/>
                  <a:gd name="connsiteX1762" fmla="*/ 274933 w 1250218"/>
                  <a:gd name="connsiteY1762" fmla="*/ 270057 h 851172"/>
                  <a:gd name="connsiteX1763" fmla="*/ 272495 w 1250218"/>
                  <a:gd name="connsiteY1763" fmla="*/ 272052 h 851172"/>
                  <a:gd name="connsiteX1764" fmla="*/ 271276 w 1250218"/>
                  <a:gd name="connsiteY1764" fmla="*/ 273492 h 851172"/>
                  <a:gd name="connsiteX1765" fmla="*/ 270279 w 1250218"/>
                  <a:gd name="connsiteY1765" fmla="*/ 275376 h 851172"/>
                  <a:gd name="connsiteX1766" fmla="*/ 270057 w 1250218"/>
                  <a:gd name="connsiteY1766" fmla="*/ 277814 h 851172"/>
                  <a:gd name="connsiteX1767" fmla="*/ 270057 w 1250218"/>
                  <a:gd name="connsiteY1767" fmla="*/ 281028 h 851172"/>
                  <a:gd name="connsiteX1768" fmla="*/ 269725 w 1250218"/>
                  <a:gd name="connsiteY1768" fmla="*/ 283798 h 851172"/>
                  <a:gd name="connsiteX1769" fmla="*/ 268506 w 1250218"/>
                  <a:gd name="connsiteY1769" fmla="*/ 285017 h 851172"/>
                  <a:gd name="connsiteX1770" fmla="*/ 265846 w 1250218"/>
                  <a:gd name="connsiteY1770" fmla="*/ 285904 h 851172"/>
                  <a:gd name="connsiteX1771" fmla="*/ 260638 w 1250218"/>
                  <a:gd name="connsiteY1771" fmla="*/ 289671 h 851172"/>
                  <a:gd name="connsiteX1772" fmla="*/ 248116 w 1250218"/>
                  <a:gd name="connsiteY1772" fmla="*/ 292442 h 851172"/>
                  <a:gd name="connsiteX1773" fmla="*/ 245678 w 1250218"/>
                  <a:gd name="connsiteY1773" fmla="*/ 294326 h 851172"/>
                  <a:gd name="connsiteX1774" fmla="*/ 243461 w 1250218"/>
                  <a:gd name="connsiteY1774" fmla="*/ 298758 h 851172"/>
                  <a:gd name="connsiteX1775" fmla="*/ 244126 w 1250218"/>
                  <a:gd name="connsiteY1775" fmla="*/ 301196 h 851172"/>
                  <a:gd name="connsiteX1776" fmla="*/ 248891 w 1250218"/>
                  <a:gd name="connsiteY1776" fmla="*/ 303634 h 851172"/>
                  <a:gd name="connsiteX1777" fmla="*/ 255540 w 1250218"/>
                  <a:gd name="connsiteY1777" fmla="*/ 309729 h 851172"/>
                  <a:gd name="connsiteX1778" fmla="*/ 258532 w 1250218"/>
                  <a:gd name="connsiteY1778" fmla="*/ 314494 h 851172"/>
                  <a:gd name="connsiteX1779" fmla="*/ 260416 w 1250218"/>
                  <a:gd name="connsiteY1779" fmla="*/ 315270 h 851172"/>
                  <a:gd name="connsiteX1780" fmla="*/ 264738 w 1250218"/>
                  <a:gd name="connsiteY1780" fmla="*/ 314827 h 851172"/>
                  <a:gd name="connsiteX1781" fmla="*/ 265846 w 1250218"/>
                  <a:gd name="connsiteY1781" fmla="*/ 313608 h 851172"/>
                  <a:gd name="connsiteX1782" fmla="*/ 266733 w 1250218"/>
                  <a:gd name="connsiteY1782" fmla="*/ 311059 h 851172"/>
                  <a:gd name="connsiteX1783" fmla="*/ 267398 w 1250218"/>
                  <a:gd name="connsiteY1783" fmla="*/ 308510 h 851172"/>
                  <a:gd name="connsiteX1784" fmla="*/ 267841 w 1250218"/>
                  <a:gd name="connsiteY1784" fmla="*/ 307291 h 851172"/>
                  <a:gd name="connsiteX1785" fmla="*/ 268838 w 1250218"/>
                  <a:gd name="connsiteY1785" fmla="*/ 306959 h 851172"/>
                  <a:gd name="connsiteX1786" fmla="*/ 269946 w 1250218"/>
                  <a:gd name="connsiteY1786" fmla="*/ 305961 h 851172"/>
                  <a:gd name="connsiteX1787" fmla="*/ 271941 w 1250218"/>
                  <a:gd name="connsiteY1787" fmla="*/ 303413 h 851172"/>
                  <a:gd name="connsiteX1788" fmla="*/ 273603 w 1250218"/>
                  <a:gd name="connsiteY1788" fmla="*/ 300310 h 851172"/>
                  <a:gd name="connsiteX1789" fmla="*/ 274600 w 1250218"/>
                  <a:gd name="connsiteY1789" fmla="*/ 296985 h 851172"/>
                  <a:gd name="connsiteX1790" fmla="*/ 274822 w 1250218"/>
                  <a:gd name="connsiteY1790" fmla="*/ 293107 h 851172"/>
                  <a:gd name="connsiteX1791" fmla="*/ 274268 w 1250218"/>
                  <a:gd name="connsiteY1791" fmla="*/ 288452 h 851172"/>
                  <a:gd name="connsiteX1792" fmla="*/ 275709 w 1250218"/>
                  <a:gd name="connsiteY1792" fmla="*/ 290669 h 851172"/>
                  <a:gd name="connsiteX1793" fmla="*/ 277814 w 1250218"/>
                  <a:gd name="connsiteY1793" fmla="*/ 297207 h 851172"/>
                  <a:gd name="connsiteX1794" fmla="*/ 278811 w 1250218"/>
                  <a:gd name="connsiteY1794" fmla="*/ 299645 h 851172"/>
                  <a:gd name="connsiteX1795" fmla="*/ 280030 w 1250218"/>
                  <a:gd name="connsiteY1795" fmla="*/ 300642 h 851172"/>
                  <a:gd name="connsiteX1796" fmla="*/ 281693 w 1250218"/>
                  <a:gd name="connsiteY1796" fmla="*/ 300975 h 851172"/>
                  <a:gd name="connsiteX1797" fmla="*/ 282690 w 1250218"/>
                  <a:gd name="connsiteY1797" fmla="*/ 299756 h 851172"/>
                  <a:gd name="connsiteX1798" fmla="*/ 282025 w 1250218"/>
                  <a:gd name="connsiteY1798" fmla="*/ 295877 h 851172"/>
                  <a:gd name="connsiteX1799" fmla="*/ 283576 w 1250218"/>
                  <a:gd name="connsiteY1799" fmla="*/ 296099 h 851172"/>
                  <a:gd name="connsiteX1800" fmla="*/ 285239 w 1250218"/>
                  <a:gd name="connsiteY1800" fmla="*/ 295877 h 851172"/>
                  <a:gd name="connsiteX1801" fmla="*/ 286790 w 1250218"/>
                  <a:gd name="connsiteY1801" fmla="*/ 295212 h 851172"/>
                  <a:gd name="connsiteX1802" fmla="*/ 288231 w 1250218"/>
                  <a:gd name="connsiteY1802" fmla="*/ 294104 h 851172"/>
                  <a:gd name="connsiteX1803" fmla="*/ 288785 w 1250218"/>
                  <a:gd name="connsiteY1803" fmla="*/ 298315 h 851172"/>
                  <a:gd name="connsiteX1804" fmla="*/ 290336 w 1250218"/>
                  <a:gd name="connsiteY1804" fmla="*/ 301307 h 851172"/>
                  <a:gd name="connsiteX1805" fmla="*/ 294437 w 1250218"/>
                  <a:gd name="connsiteY1805" fmla="*/ 305407 h 851172"/>
                  <a:gd name="connsiteX1806" fmla="*/ 291999 w 1250218"/>
                  <a:gd name="connsiteY1806" fmla="*/ 308621 h 851172"/>
                  <a:gd name="connsiteX1807" fmla="*/ 289782 w 1250218"/>
                  <a:gd name="connsiteY1807" fmla="*/ 312832 h 851172"/>
                  <a:gd name="connsiteX1808" fmla="*/ 291999 w 1250218"/>
                  <a:gd name="connsiteY1808" fmla="*/ 313053 h 851172"/>
                  <a:gd name="connsiteX1809" fmla="*/ 298758 w 1250218"/>
                  <a:gd name="connsiteY1809" fmla="*/ 311059 h 851172"/>
                  <a:gd name="connsiteX1810" fmla="*/ 306848 w 1250218"/>
                  <a:gd name="connsiteY1810" fmla="*/ 312943 h 851172"/>
                  <a:gd name="connsiteX1811" fmla="*/ 310837 w 1250218"/>
                  <a:gd name="connsiteY1811" fmla="*/ 312943 h 851172"/>
                  <a:gd name="connsiteX1812" fmla="*/ 321697 w 1250218"/>
                  <a:gd name="connsiteY1812" fmla="*/ 309286 h 851172"/>
                  <a:gd name="connsiteX1813" fmla="*/ 318927 w 1250218"/>
                  <a:gd name="connsiteY1813" fmla="*/ 310948 h 851172"/>
                  <a:gd name="connsiteX1814" fmla="*/ 314605 w 1250218"/>
                  <a:gd name="connsiteY1814" fmla="*/ 313497 h 851172"/>
                  <a:gd name="connsiteX1815" fmla="*/ 299866 w 1250218"/>
                  <a:gd name="connsiteY1815" fmla="*/ 318151 h 851172"/>
                  <a:gd name="connsiteX1816" fmla="*/ 292885 w 1250218"/>
                  <a:gd name="connsiteY1816" fmla="*/ 322251 h 851172"/>
                  <a:gd name="connsiteX1817" fmla="*/ 293439 w 1250218"/>
                  <a:gd name="connsiteY1817" fmla="*/ 323581 h 851172"/>
                  <a:gd name="connsiteX1818" fmla="*/ 294437 w 1250218"/>
                  <a:gd name="connsiteY1818" fmla="*/ 327792 h 851172"/>
                  <a:gd name="connsiteX1819" fmla="*/ 292774 w 1250218"/>
                  <a:gd name="connsiteY1819" fmla="*/ 327570 h 851172"/>
                  <a:gd name="connsiteX1820" fmla="*/ 290004 w 1250218"/>
                  <a:gd name="connsiteY1820" fmla="*/ 324467 h 851172"/>
                  <a:gd name="connsiteX1821" fmla="*/ 288342 w 1250218"/>
                  <a:gd name="connsiteY1821" fmla="*/ 324246 h 851172"/>
                  <a:gd name="connsiteX1822" fmla="*/ 288342 w 1250218"/>
                  <a:gd name="connsiteY1822" fmla="*/ 325465 h 851172"/>
                  <a:gd name="connsiteX1823" fmla="*/ 288452 w 1250218"/>
                  <a:gd name="connsiteY1823" fmla="*/ 325686 h 851172"/>
                  <a:gd name="connsiteX1824" fmla="*/ 288785 w 1250218"/>
                  <a:gd name="connsiteY1824" fmla="*/ 325686 h 851172"/>
                  <a:gd name="connsiteX1825" fmla="*/ 289006 w 1250218"/>
                  <a:gd name="connsiteY1825" fmla="*/ 325908 h 851172"/>
                  <a:gd name="connsiteX1826" fmla="*/ 286458 w 1250218"/>
                  <a:gd name="connsiteY1826" fmla="*/ 328789 h 851172"/>
                  <a:gd name="connsiteX1827" fmla="*/ 279144 w 1250218"/>
                  <a:gd name="connsiteY1827" fmla="*/ 332557 h 851172"/>
                  <a:gd name="connsiteX1828" fmla="*/ 275044 w 1250218"/>
                  <a:gd name="connsiteY1828" fmla="*/ 337765 h 851172"/>
                  <a:gd name="connsiteX1829" fmla="*/ 264405 w 1250218"/>
                  <a:gd name="connsiteY1829" fmla="*/ 346076 h 851172"/>
                  <a:gd name="connsiteX1830" fmla="*/ 251773 w 1250218"/>
                  <a:gd name="connsiteY1830" fmla="*/ 349733 h 851172"/>
                  <a:gd name="connsiteX1831" fmla="*/ 248780 w 1250218"/>
                  <a:gd name="connsiteY1831" fmla="*/ 352060 h 851172"/>
                  <a:gd name="connsiteX1832" fmla="*/ 245456 w 1250218"/>
                  <a:gd name="connsiteY1832" fmla="*/ 358599 h 851172"/>
                  <a:gd name="connsiteX1833" fmla="*/ 244459 w 1250218"/>
                  <a:gd name="connsiteY1833" fmla="*/ 359707 h 851172"/>
                  <a:gd name="connsiteX1834" fmla="*/ 240359 w 1250218"/>
                  <a:gd name="connsiteY1834" fmla="*/ 358931 h 851172"/>
                  <a:gd name="connsiteX1835" fmla="*/ 238696 w 1250218"/>
                  <a:gd name="connsiteY1835" fmla="*/ 359707 h 851172"/>
                  <a:gd name="connsiteX1836" fmla="*/ 239029 w 1250218"/>
                  <a:gd name="connsiteY1836" fmla="*/ 364139 h 851172"/>
                  <a:gd name="connsiteX1837" fmla="*/ 237034 w 1250218"/>
                  <a:gd name="connsiteY1837" fmla="*/ 366467 h 851172"/>
                  <a:gd name="connsiteX1838" fmla="*/ 231715 w 1250218"/>
                  <a:gd name="connsiteY1838" fmla="*/ 369015 h 851172"/>
                  <a:gd name="connsiteX1839" fmla="*/ 227947 w 1250218"/>
                  <a:gd name="connsiteY1839" fmla="*/ 374002 h 851172"/>
                  <a:gd name="connsiteX1840" fmla="*/ 225842 w 1250218"/>
                  <a:gd name="connsiteY1840" fmla="*/ 377880 h 851172"/>
                  <a:gd name="connsiteX1841" fmla="*/ 224734 w 1250218"/>
                  <a:gd name="connsiteY1841" fmla="*/ 381870 h 851172"/>
                  <a:gd name="connsiteX1842" fmla="*/ 230164 w 1250218"/>
                  <a:gd name="connsiteY1842" fmla="*/ 379764 h 851172"/>
                  <a:gd name="connsiteX1843" fmla="*/ 233045 w 1250218"/>
                  <a:gd name="connsiteY1843" fmla="*/ 380097 h 851172"/>
                  <a:gd name="connsiteX1844" fmla="*/ 235593 w 1250218"/>
                  <a:gd name="connsiteY1844" fmla="*/ 381981 h 851172"/>
                  <a:gd name="connsiteX1845" fmla="*/ 235593 w 1250218"/>
                  <a:gd name="connsiteY1845" fmla="*/ 383975 h 851172"/>
                  <a:gd name="connsiteX1846" fmla="*/ 233488 w 1250218"/>
                  <a:gd name="connsiteY1846" fmla="*/ 383975 h 851172"/>
                  <a:gd name="connsiteX1847" fmla="*/ 232602 w 1250218"/>
                  <a:gd name="connsiteY1847" fmla="*/ 383421 h 851172"/>
                  <a:gd name="connsiteX1848" fmla="*/ 231715 w 1250218"/>
                  <a:gd name="connsiteY1848" fmla="*/ 381981 h 851172"/>
                  <a:gd name="connsiteX1849" fmla="*/ 229166 w 1250218"/>
                  <a:gd name="connsiteY1849" fmla="*/ 384308 h 851172"/>
                  <a:gd name="connsiteX1850" fmla="*/ 225842 w 1250218"/>
                  <a:gd name="connsiteY1850" fmla="*/ 385416 h 851172"/>
                  <a:gd name="connsiteX1851" fmla="*/ 224069 w 1250218"/>
                  <a:gd name="connsiteY1851" fmla="*/ 386524 h 851172"/>
                  <a:gd name="connsiteX1852" fmla="*/ 226174 w 1250218"/>
                  <a:gd name="connsiteY1852" fmla="*/ 389184 h 851172"/>
                  <a:gd name="connsiteX1853" fmla="*/ 229166 w 1250218"/>
                  <a:gd name="connsiteY1853" fmla="*/ 390513 h 851172"/>
                  <a:gd name="connsiteX1854" fmla="*/ 239472 w 1250218"/>
                  <a:gd name="connsiteY1854" fmla="*/ 388851 h 851172"/>
                  <a:gd name="connsiteX1855" fmla="*/ 241134 w 1250218"/>
                  <a:gd name="connsiteY1855" fmla="*/ 387632 h 851172"/>
                  <a:gd name="connsiteX1856" fmla="*/ 241688 w 1250218"/>
                  <a:gd name="connsiteY1856" fmla="*/ 387632 h 851172"/>
                  <a:gd name="connsiteX1857" fmla="*/ 242907 w 1250218"/>
                  <a:gd name="connsiteY1857" fmla="*/ 388075 h 851172"/>
                  <a:gd name="connsiteX1858" fmla="*/ 250997 w 1250218"/>
                  <a:gd name="connsiteY1858" fmla="*/ 394724 h 851172"/>
                  <a:gd name="connsiteX1859" fmla="*/ 283355 w 1250218"/>
                  <a:gd name="connsiteY1859" fmla="*/ 401041 h 851172"/>
                  <a:gd name="connsiteX1860" fmla="*/ 289006 w 1250218"/>
                  <a:gd name="connsiteY1860" fmla="*/ 398714 h 851172"/>
                  <a:gd name="connsiteX1861" fmla="*/ 306072 w 1250218"/>
                  <a:gd name="connsiteY1861" fmla="*/ 383975 h 851172"/>
                  <a:gd name="connsiteX1862" fmla="*/ 306072 w 1250218"/>
                  <a:gd name="connsiteY1862" fmla="*/ 381981 h 851172"/>
                  <a:gd name="connsiteX1863" fmla="*/ 305185 w 1250218"/>
                  <a:gd name="connsiteY1863" fmla="*/ 381981 h 851172"/>
                  <a:gd name="connsiteX1864" fmla="*/ 305185 w 1250218"/>
                  <a:gd name="connsiteY1864" fmla="*/ 380097 h 851172"/>
                  <a:gd name="connsiteX1865" fmla="*/ 308732 w 1250218"/>
                  <a:gd name="connsiteY1865" fmla="*/ 376440 h 851172"/>
                  <a:gd name="connsiteX1866" fmla="*/ 313608 w 1250218"/>
                  <a:gd name="connsiteY1866" fmla="*/ 375997 h 851172"/>
                  <a:gd name="connsiteX1867" fmla="*/ 317264 w 1250218"/>
                  <a:gd name="connsiteY1867" fmla="*/ 379764 h 851172"/>
                  <a:gd name="connsiteX1868" fmla="*/ 316932 w 1250218"/>
                  <a:gd name="connsiteY1868" fmla="*/ 389073 h 851172"/>
                  <a:gd name="connsiteX1869" fmla="*/ 312167 w 1250218"/>
                  <a:gd name="connsiteY1869" fmla="*/ 402814 h 851172"/>
                  <a:gd name="connsiteX1870" fmla="*/ 310726 w 1250218"/>
                  <a:gd name="connsiteY1870" fmla="*/ 405917 h 851172"/>
                  <a:gd name="connsiteX1871" fmla="*/ 308732 w 1250218"/>
                  <a:gd name="connsiteY1871" fmla="*/ 407911 h 851172"/>
                  <a:gd name="connsiteX1872" fmla="*/ 307069 w 1250218"/>
                  <a:gd name="connsiteY1872" fmla="*/ 408576 h 851172"/>
                  <a:gd name="connsiteX1873" fmla="*/ 305740 w 1250218"/>
                  <a:gd name="connsiteY1873" fmla="*/ 409795 h 851172"/>
                  <a:gd name="connsiteX1874" fmla="*/ 304631 w 1250218"/>
                  <a:gd name="connsiteY1874" fmla="*/ 413341 h 851172"/>
                  <a:gd name="connsiteX1875" fmla="*/ 308067 w 1250218"/>
                  <a:gd name="connsiteY1875" fmla="*/ 413895 h 851172"/>
                  <a:gd name="connsiteX1876" fmla="*/ 310061 w 1250218"/>
                  <a:gd name="connsiteY1876" fmla="*/ 416555 h 851172"/>
                  <a:gd name="connsiteX1877" fmla="*/ 310061 w 1250218"/>
                  <a:gd name="connsiteY1877" fmla="*/ 419879 h 851172"/>
                  <a:gd name="connsiteX1878" fmla="*/ 306959 w 1250218"/>
                  <a:gd name="connsiteY1878" fmla="*/ 422428 h 851172"/>
                  <a:gd name="connsiteX1879" fmla="*/ 294437 w 1250218"/>
                  <a:gd name="connsiteY1879" fmla="*/ 424423 h 851172"/>
                  <a:gd name="connsiteX1880" fmla="*/ 291444 w 1250218"/>
                  <a:gd name="connsiteY1880" fmla="*/ 422428 h 851172"/>
                  <a:gd name="connsiteX1881" fmla="*/ 289450 w 1250218"/>
                  <a:gd name="connsiteY1881" fmla="*/ 424201 h 851172"/>
                  <a:gd name="connsiteX1882" fmla="*/ 289228 w 1250218"/>
                  <a:gd name="connsiteY1882" fmla="*/ 424423 h 851172"/>
                  <a:gd name="connsiteX1883" fmla="*/ 286790 w 1250218"/>
                  <a:gd name="connsiteY1883" fmla="*/ 423536 h 851172"/>
                  <a:gd name="connsiteX1884" fmla="*/ 284352 w 1250218"/>
                  <a:gd name="connsiteY1884" fmla="*/ 421653 h 851172"/>
                  <a:gd name="connsiteX1885" fmla="*/ 282025 w 1250218"/>
                  <a:gd name="connsiteY1885" fmla="*/ 420544 h 851172"/>
                  <a:gd name="connsiteX1886" fmla="*/ 273492 w 1250218"/>
                  <a:gd name="connsiteY1886" fmla="*/ 420544 h 851172"/>
                  <a:gd name="connsiteX1887" fmla="*/ 272384 w 1250218"/>
                  <a:gd name="connsiteY1887" fmla="*/ 421320 h 851172"/>
                  <a:gd name="connsiteX1888" fmla="*/ 270611 w 1250218"/>
                  <a:gd name="connsiteY1888" fmla="*/ 423758 h 851172"/>
                  <a:gd name="connsiteX1889" fmla="*/ 269503 w 1250218"/>
                  <a:gd name="connsiteY1889" fmla="*/ 424423 h 851172"/>
                  <a:gd name="connsiteX1890" fmla="*/ 259308 w 1250218"/>
                  <a:gd name="connsiteY1890" fmla="*/ 419104 h 851172"/>
                  <a:gd name="connsiteX1891" fmla="*/ 244015 w 1250218"/>
                  <a:gd name="connsiteY1891" fmla="*/ 416001 h 851172"/>
                  <a:gd name="connsiteX1892" fmla="*/ 234707 w 1250218"/>
                  <a:gd name="connsiteY1892" fmla="*/ 418217 h 851172"/>
                  <a:gd name="connsiteX1893" fmla="*/ 225288 w 1250218"/>
                  <a:gd name="connsiteY1893" fmla="*/ 417774 h 851172"/>
                  <a:gd name="connsiteX1894" fmla="*/ 223182 w 1250218"/>
                  <a:gd name="connsiteY1894" fmla="*/ 418771 h 851172"/>
                  <a:gd name="connsiteX1895" fmla="*/ 222960 w 1250218"/>
                  <a:gd name="connsiteY1895" fmla="*/ 422317 h 851172"/>
                  <a:gd name="connsiteX1896" fmla="*/ 220633 w 1250218"/>
                  <a:gd name="connsiteY1896" fmla="*/ 422317 h 851172"/>
                  <a:gd name="connsiteX1897" fmla="*/ 218971 w 1250218"/>
                  <a:gd name="connsiteY1897" fmla="*/ 423647 h 851172"/>
                  <a:gd name="connsiteX1898" fmla="*/ 215868 w 1250218"/>
                  <a:gd name="connsiteY1898" fmla="*/ 427747 h 851172"/>
                  <a:gd name="connsiteX1899" fmla="*/ 218639 w 1250218"/>
                  <a:gd name="connsiteY1899" fmla="*/ 432734 h 851172"/>
                  <a:gd name="connsiteX1900" fmla="*/ 219858 w 1250218"/>
                  <a:gd name="connsiteY1900" fmla="*/ 434396 h 851172"/>
                  <a:gd name="connsiteX1901" fmla="*/ 221298 w 1250218"/>
                  <a:gd name="connsiteY1901" fmla="*/ 435283 h 851172"/>
                  <a:gd name="connsiteX1902" fmla="*/ 221298 w 1250218"/>
                  <a:gd name="connsiteY1902" fmla="*/ 436945 h 851172"/>
                  <a:gd name="connsiteX1903" fmla="*/ 219414 w 1250218"/>
                  <a:gd name="connsiteY1903" fmla="*/ 436169 h 851172"/>
                  <a:gd name="connsiteX1904" fmla="*/ 214317 w 1250218"/>
                  <a:gd name="connsiteY1904" fmla="*/ 431515 h 851172"/>
                  <a:gd name="connsiteX1905" fmla="*/ 210549 w 1250218"/>
                  <a:gd name="connsiteY1905" fmla="*/ 429742 h 851172"/>
                  <a:gd name="connsiteX1906" fmla="*/ 209552 w 1250218"/>
                  <a:gd name="connsiteY1906" fmla="*/ 427526 h 851172"/>
                  <a:gd name="connsiteX1907" fmla="*/ 208776 w 1250218"/>
                  <a:gd name="connsiteY1907" fmla="*/ 422317 h 851172"/>
                  <a:gd name="connsiteX1908" fmla="*/ 207114 w 1250218"/>
                  <a:gd name="connsiteY1908" fmla="*/ 423758 h 851172"/>
                  <a:gd name="connsiteX1909" fmla="*/ 205119 w 1250218"/>
                  <a:gd name="connsiteY1909" fmla="*/ 424534 h 851172"/>
                  <a:gd name="connsiteX1910" fmla="*/ 203235 w 1250218"/>
                  <a:gd name="connsiteY1910" fmla="*/ 424534 h 851172"/>
                  <a:gd name="connsiteX1911" fmla="*/ 201684 w 1250218"/>
                  <a:gd name="connsiteY1911" fmla="*/ 424312 h 851172"/>
                  <a:gd name="connsiteX1912" fmla="*/ 202903 w 1250218"/>
                  <a:gd name="connsiteY1912" fmla="*/ 422761 h 851172"/>
                  <a:gd name="connsiteX1913" fmla="*/ 206338 w 1250218"/>
                  <a:gd name="connsiteY1913" fmla="*/ 420877 h 851172"/>
                  <a:gd name="connsiteX1914" fmla="*/ 207890 w 1250218"/>
                  <a:gd name="connsiteY1914" fmla="*/ 418550 h 851172"/>
                  <a:gd name="connsiteX1915" fmla="*/ 207668 w 1250218"/>
                  <a:gd name="connsiteY1915" fmla="*/ 417552 h 851172"/>
                  <a:gd name="connsiteX1916" fmla="*/ 207668 w 1250218"/>
                  <a:gd name="connsiteY1916" fmla="*/ 417552 h 851172"/>
                  <a:gd name="connsiteX1917" fmla="*/ 207668 w 1250218"/>
                  <a:gd name="connsiteY1917" fmla="*/ 417220 h 851172"/>
                  <a:gd name="connsiteX1918" fmla="*/ 207890 w 1250218"/>
                  <a:gd name="connsiteY1918" fmla="*/ 415114 h 851172"/>
                  <a:gd name="connsiteX1919" fmla="*/ 206006 w 1250218"/>
                  <a:gd name="connsiteY1919" fmla="*/ 413785 h 851172"/>
                  <a:gd name="connsiteX1920" fmla="*/ 204011 w 1250218"/>
                  <a:gd name="connsiteY1920" fmla="*/ 413231 h 851172"/>
                  <a:gd name="connsiteX1921" fmla="*/ 204787 w 1250218"/>
                  <a:gd name="connsiteY1921" fmla="*/ 412455 h 851172"/>
                  <a:gd name="connsiteX1922" fmla="*/ 205452 w 1250218"/>
                  <a:gd name="connsiteY1922" fmla="*/ 411347 h 851172"/>
                  <a:gd name="connsiteX1923" fmla="*/ 201019 w 1250218"/>
                  <a:gd name="connsiteY1923" fmla="*/ 412455 h 851172"/>
                  <a:gd name="connsiteX1924" fmla="*/ 192486 w 1250218"/>
                  <a:gd name="connsiteY1924" fmla="*/ 421209 h 851172"/>
                  <a:gd name="connsiteX1925" fmla="*/ 187721 w 1250218"/>
                  <a:gd name="connsiteY1925" fmla="*/ 422317 h 851172"/>
                  <a:gd name="connsiteX1926" fmla="*/ 187721 w 1250218"/>
                  <a:gd name="connsiteY1926" fmla="*/ 424312 h 851172"/>
                  <a:gd name="connsiteX1927" fmla="*/ 195921 w 1250218"/>
                  <a:gd name="connsiteY1927" fmla="*/ 423093 h 851172"/>
                  <a:gd name="connsiteX1928" fmla="*/ 197695 w 1250218"/>
                  <a:gd name="connsiteY1928" fmla="*/ 424312 h 851172"/>
                  <a:gd name="connsiteX1929" fmla="*/ 190935 w 1250218"/>
                  <a:gd name="connsiteY1929" fmla="*/ 429077 h 851172"/>
                  <a:gd name="connsiteX1930" fmla="*/ 183954 w 1250218"/>
                  <a:gd name="connsiteY1930" fmla="*/ 430850 h 851172"/>
                  <a:gd name="connsiteX1931" fmla="*/ 181626 w 1250218"/>
                  <a:gd name="connsiteY1931" fmla="*/ 432623 h 851172"/>
                  <a:gd name="connsiteX1932" fmla="*/ 179853 w 1250218"/>
                  <a:gd name="connsiteY1932" fmla="*/ 435394 h 851172"/>
                  <a:gd name="connsiteX1933" fmla="*/ 177305 w 1250218"/>
                  <a:gd name="connsiteY1933" fmla="*/ 430629 h 851172"/>
                  <a:gd name="connsiteX1934" fmla="*/ 174202 w 1250218"/>
                  <a:gd name="connsiteY1934" fmla="*/ 427969 h 851172"/>
                  <a:gd name="connsiteX1935" fmla="*/ 170988 w 1250218"/>
                  <a:gd name="connsiteY1935" fmla="*/ 428301 h 851172"/>
                  <a:gd name="connsiteX1936" fmla="*/ 167885 w 1250218"/>
                  <a:gd name="connsiteY1936" fmla="*/ 432402 h 851172"/>
                  <a:gd name="connsiteX1937" fmla="*/ 167331 w 1250218"/>
                  <a:gd name="connsiteY1937" fmla="*/ 434064 h 851172"/>
                  <a:gd name="connsiteX1938" fmla="*/ 166666 w 1250218"/>
                  <a:gd name="connsiteY1938" fmla="*/ 437499 h 851172"/>
                  <a:gd name="connsiteX1939" fmla="*/ 165891 w 1250218"/>
                  <a:gd name="connsiteY1939" fmla="*/ 439051 h 851172"/>
                  <a:gd name="connsiteX1940" fmla="*/ 165004 w 1250218"/>
                  <a:gd name="connsiteY1940" fmla="*/ 439715 h 851172"/>
                  <a:gd name="connsiteX1941" fmla="*/ 162899 w 1250218"/>
                  <a:gd name="connsiteY1941" fmla="*/ 440159 h 851172"/>
                  <a:gd name="connsiteX1942" fmla="*/ 162123 w 1250218"/>
                  <a:gd name="connsiteY1942" fmla="*/ 440713 h 851172"/>
                  <a:gd name="connsiteX1943" fmla="*/ 161015 w 1250218"/>
                  <a:gd name="connsiteY1943" fmla="*/ 443372 h 851172"/>
                  <a:gd name="connsiteX1944" fmla="*/ 160461 w 1250218"/>
                  <a:gd name="connsiteY1944" fmla="*/ 446254 h 851172"/>
                  <a:gd name="connsiteX1945" fmla="*/ 160461 w 1250218"/>
                  <a:gd name="connsiteY1945" fmla="*/ 449578 h 851172"/>
                  <a:gd name="connsiteX1946" fmla="*/ 161236 w 1250218"/>
                  <a:gd name="connsiteY1946" fmla="*/ 453678 h 851172"/>
                  <a:gd name="connsiteX1947" fmla="*/ 154920 w 1250218"/>
                  <a:gd name="connsiteY1947" fmla="*/ 444370 h 851172"/>
                  <a:gd name="connsiteX1948" fmla="*/ 155806 w 1250218"/>
                  <a:gd name="connsiteY1948" fmla="*/ 442042 h 851172"/>
                  <a:gd name="connsiteX1949" fmla="*/ 156582 w 1250218"/>
                  <a:gd name="connsiteY1949" fmla="*/ 440380 h 851172"/>
                  <a:gd name="connsiteX1950" fmla="*/ 157579 w 1250218"/>
                  <a:gd name="connsiteY1950" fmla="*/ 439383 h 851172"/>
                  <a:gd name="connsiteX1951" fmla="*/ 158909 w 1250218"/>
                  <a:gd name="connsiteY1951" fmla="*/ 439051 h 851172"/>
                  <a:gd name="connsiteX1952" fmla="*/ 158355 w 1250218"/>
                  <a:gd name="connsiteY1952" fmla="*/ 436391 h 851172"/>
                  <a:gd name="connsiteX1953" fmla="*/ 158023 w 1250218"/>
                  <a:gd name="connsiteY1953" fmla="*/ 435394 h 851172"/>
                  <a:gd name="connsiteX1954" fmla="*/ 161236 w 1250218"/>
                  <a:gd name="connsiteY1954" fmla="*/ 433066 h 851172"/>
                  <a:gd name="connsiteX1955" fmla="*/ 162677 w 1250218"/>
                  <a:gd name="connsiteY1955" fmla="*/ 430961 h 851172"/>
                  <a:gd name="connsiteX1956" fmla="*/ 163563 w 1250218"/>
                  <a:gd name="connsiteY1956" fmla="*/ 427858 h 851172"/>
                  <a:gd name="connsiteX1957" fmla="*/ 154255 w 1250218"/>
                  <a:gd name="connsiteY1957" fmla="*/ 426417 h 851172"/>
                  <a:gd name="connsiteX1958" fmla="*/ 149490 w 1250218"/>
                  <a:gd name="connsiteY1958" fmla="*/ 427304 h 851172"/>
                  <a:gd name="connsiteX1959" fmla="*/ 146387 w 1250218"/>
                  <a:gd name="connsiteY1959" fmla="*/ 431626 h 851172"/>
                  <a:gd name="connsiteX1960" fmla="*/ 146055 w 1250218"/>
                  <a:gd name="connsiteY1960" fmla="*/ 435394 h 851172"/>
                  <a:gd name="connsiteX1961" fmla="*/ 146609 w 1250218"/>
                  <a:gd name="connsiteY1961" fmla="*/ 439161 h 851172"/>
                  <a:gd name="connsiteX1962" fmla="*/ 147495 w 1250218"/>
                  <a:gd name="connsiteY1962" fmla="*/ 442597 h 851172"/>
                  <a:gd name="connsiteX1963" fmla="*/ 147939 w 1250218"/>
                  <a:gd name="connsiteY1963" fmla="*/ 445367 h 851172"/>
                  <a:gd name="connsiteX1964" fmla="*/ 147274 w 1250218"/>
                  <a:gd name="connsiteY1964" fmla="*/ 448027 h 851172"/>
                  <a:gd name="connsiteX1965" fmla="*/ 145611 w 1250218"/>
                  <a:gd name="connsiteY1965" fmla="*/ 450575 h 851172"/>
                  <a:gd name="connsiteX1966" fmla="*/ 143617 w 1250218"/>
                  <a:gd name="connsiteY1966" fmla="*/ 451573 h 851172"/>
                  <a:gd name="connsiteX1967" fmla="*/ 141844 w 1250218"/>
                  <a:gd name="connsiteY1967" fmla="*/ 449910 h 851172"/>
                  <a:gd name="connsiteX1968" fmla="*/ 139738 w 1250218"/>
                  <a:gd name="connsiteY1968" fmla="*/ 452681 h 851172"/>
                  <a:gd name="connsiteX1969" fmla="*/ 139184 w 1250218"/>
                  <a:gd name="connsiteY1969" fmla="*/ 450797 h 851172"/>
                  <a:gd name="connsiteX1970" fmla="*/ 139184 w 1250218"/>
                  <a:gd name="connsiteY1970" fmla="*/ 447029 h 851172"/>
                  <a:gd name="connsiteX1971" fmla="*/ 138741 w 1250218"/>
                  <a:gd name="connsiteY1971" fmla="*/ 444480 h 851172"/>
                  <a:gd name="connsiteX1972" fmla="*/ 137522 w 1250218"/>
                  <a:gd name="connsiteY1972" fmla="*/ 444480 h 851172"/>
                  <a:gd name="connsiteX1973" fmla="*/ 136635 w 1250218"/>
                  <a:gd name="connsiteY1973" fmla="*/ 446143 h 851172"/>
                  <a:gd name="connsiteX1974" fmla="*/ 135638 w 1250218"/>
                  <a:gd name="connsiteY1974" fmla="*/ 447583 h 851172"/>
                  <a:gd name="connsiteX1975" fmla="*/ 134197 w 1250218"/>
                  <a:gd name="connsiteY1975" fmla="*/ 446475 h 851172"/>
                  <a:gd name="connsiteX1976" fmla="*/ 134973 w 1250218"/>
                  <a:gd name="connsiteY1976" fmla="*/ 441932 h 851172"/>
                  <a:gd name="connsiteX1977" fmla="*/ 133422 w 1250218"/>
                  <a:gd name="connsiteY1977" fmla="*/ 440491 h 851172"/>
                  <a:gd name="connsiteX1978" fmla="*/ 128657 w 1250218"/>
                  <a:gd name="connsiteY1978" fmla="*/ 440824 h 851172"/>
                  <a:gd name="connsiteX1979" fmla="*/ 129100 w 1250218"/>
                  <a:gd name="connsiteY1979" fmla="*/ 442042 h 851172"/>
                  <a:gd name="connsiteX1980" fmla="*/ 129322 w 1250218"/>
                  <a:gd name="connsiteY1980" fmla="*/ 442929 h 851172"/>
                  <a:gd name="connsiteX1981" fmla="*/ 129654 w 1250218"/>
                  <a:gd name="connsiteY1981" fmla="*/ 443705 h 851172"/>
                  <a:gd name="connsiteX1982" fmla="*/ 130319 w 1250218"/>
                  <a:gd name="connsiteY1982" fmla="*/ 444480 h 851172"/>
                  <a:gd name="connsiteX1983" fmla="*/ 130319 w 1250218"/>
                  <a:gd name="connsiteY1983" fmla="*/ 446475 h 851172"/>
                  <a:gd name="connsiteX1984" fmla="*/ 120013 w 1250218"/>
                  <a:gd name="connsiteY1984" fmla="*/ 444702 h 851172"/>
                  <a:gd name="connsiteX1985" fmla="*/ 115359 w 1250218"/>
                  <a:gd name="connsiteY1985" fmla="*/ 446364 h 851172"/>
                  <a:gd name="connsiteX1986" fmla="*/ 111259 w 1250218"/>
                  <a:gd name="connsiteY1986" fmla="*/ 452903 h 851172"/>
                  <a:gd name="connsiteX1987" fmla="*/ 110150 w 1250218"/>
                  <a:gd name="connsiteY1987" fmla="*/ 454121 h 851172"/>
                  <a:gd name="connsiteX1988" fmla="*/ 105496 w 1250218"/>
                  <a:gd name="connsiteY1988" fmla="*/ 453900 h 851172"/>
                  <a:gd name="connsiteX1989" fmla="*/ 104388 w 1250218"/>
                  <a:gd name="connsiteY1989" fmla="*/ 455119 h 851172"/>
                  <a:gd name="connsiteX1990" fmla="*/ 102283 w 1250218"/>
                  <a:gd name="connsiteY1990" fmla="*/ 458554 h 851172"/>
                  <a:gd name="connsiteX1991" fmla="*/ 101174 w 1250218"/>
                  <a:gd name="connsiteY1991" fmla="*/ 459219 h 851172"/>
                  <a:gd name="connsiteX1992" fmla="*/ 88652 w 1250218"/>
                  <a:gd name="connsiteY1992" fmla="*/ 457003 h 851172"/>
                  <a:gd name="connsiteX1993" fmla="*/ 79565 w 1250218"/>
                  <a:gd name="connsiteY1993" fmla="*/ 451019 h 851172"/>
                  <a:gd name="connsiteX1994" fmla="*/ 77128 w 1250218"/>
                  <a:gd name="connsiteY1994" fmla="*/ 450686 h 851172"/>
                  <a:gd name="connsiteX1995" fmla="*/ 64827 w 1250218"/>
                  <a:gd name="connsiteY1995" fmla="*/ 454232 h 851172"/>
                  <a:gd name="connsiteX1996" fmla="*/ 62611 w 1250218"/>
                  <a:gd name="connsiteY1996" fmla="*/ 455562 h 851172"/>
                  <a:gd name="connsiteX1997" fmla="*/ 58400 w 1250218"/>
                  <a:gd name="connsiteY1997" fmla="*/ 460549 h 851172"/>
                  <a:gd name="connsiteX1998" fmla="*/ 56294 w 1250218"/>
                  <a:gd name="connsiteY1998" fmla="*/ 461546 h 851172"/>
                  <a:gd name="connsiteX1999" fmla="*/ 53967 w 1250218"/>
                  <a:gd name="connsiteY1999" fmla="*/ 459219 h 851172"/>
                  <a:gd name="connsiteX2000" fmla="*/ 53191 w 1250218"/>
                  <a:gd name="connsiteY2000" fmla="*/ 461214 h 851172"/>
                  <a:gd name="connsiteX2001" fmla="*/ 56294 w 1250218"/>
                  <a:gd name="connsiteY2001" fmla="*/ 472517 h 851172"/>
                  <a:gd name="connsiteX2002" fmla="*/ 58067 w 1250218"/>
                  <a:gd name="connsiteY2002" fmla="*/ 476949 h 851172"/>
                  <a:gd name="connsiteX2003" fmla="*/ 60173 w 1250218"/>
                  <a:gd name="connsiteY2003" fmla="*/ 481160 h 851172"/>
                  <a:gd name="connsiteX2004" fmla="*/ 65049 w 1250218"/>
                  <a:gd name="connsiteY2004" fmla="*/ 488918 h 851172"/>
                  <a:gd name="connsiteX2005" fmla="*/ 65713 w 1250218"/>
                  <a:gd name="connsiteY2005" fmla="*/ 491245 h 851172"/>
                  <a:gd name="connsiteX2006" fmla="*/ 66157 w 1250218"/>
                  <a:gd name="connsiteY2006" fmla="*/ 495677 h 851172"/>
                  <a:gd name="connsiteX2007" fmla="*/ 67376 w 1250218"/>
                  <a:gd name="connsiteY2007" fmla="*/ 497007 h 851172"/>
                  <a:gd name="connsiteX2008" fmla="*/ 69038 w 1250218"/>
                  <a:gd name="connsiteY2008" fmla="*/ 497672 h 851172"/>
                  <a:gd name="connsiteX2009" fmla="*/ 70811 w 1250218"/>
                  <a:gd name="connsiteY2009" fmla="*/ 500221 h 851172"/>
                  <a:gd name="connsiteX2010" fmla="*/ 79011 w 1250218"/>
                  <a:gd name="connsiteY2010" fmla="*/ 504986 h 851172"/>
                  <a:gd name="connsiteX2011" fmla="*/ 81338 w 1250218"/>
                  <a:gd name="connsiteY2011" fmla="*/ 504653 h 851172"/>
                  <a:gd name="connsiteX2012" fmla="*/ 86325 w 1250218"/>
                  <a:gd name="connsiteY2012" fmla="*/ 501883 h 851172"/>
                  <a:gd name="connsiteX2013" fmla="*/ 88763 w 1250218"/>
                  <a:gd name="connsiteY2013" fmla="*/ 501218 h 851172"/>
                  <a:gd name="connsiteX2014" fmla="*/ 97185 w 1250218"/>
                  <a:gd name="connsiteY2014" fmla="*/ 500996 h 851172"/>
                  <a:gd name="connsiteX2015" fmla="*/ 100288 w 1250218"/>
                  <a:gd name="connsiteY2015" fmla="*/ 498447 h 851172"/>
                  <a:gd name="connsiteX2016" fmla="*/ 102393 w 1250218"/>
                  <a:gd name="connsiteY2016" fmla="*/ 492242 h 851172"/>
                  <a:gd name="connsiteX2017" fmla="*/ 102947 w 1250218"/>
                  <a:gd name="connsiteY2017" fmla="*/ 486923 h 851172"/>
                  <a:gd name="connsiteX2018" fmla="*/ 106383 w 1250218"/>
                  <a:gd name="connsiteY2018" fmla="*/ 482490 h 851172"/>
                  <a:gd name="connsiteX2019" fmla="*/ 110705 w 1250218"/>
                  <a:gd name="connsiteY2019" fmla="*/ 480163 h 851172"/>
                  <a:gd name="connsiteX2020" fmla="*/ 112588 w 1250218"/>
                  <a:gd name="connsiteY2020" fmla="*/ 480939 h 851172"/>
                  <a:gd name="connsiteX2021" fmla="*/ 111148 w 1250218"/>
                  <a:gd name="connsiteY2021" fmla="*/ 481160 h 851172"/>
                  <a:gd name="connsiteX2022" fmla="*/ 109818 w 1250218"/>
                  <a:gd name="connsiteY2022" fmla="*/ 481825 h 851172"/>
                  <a:gd name="connsiteX2023" fmla="*/ 108599 w 1250218"/>
                  <a:gd name="connsiteY2023" fmla="*/ 482933 h 851172"/>
                  <a:gd name="connsiteX2024" fmla="*/ 121786 w 1250218"/>
                  <a:gd name="connsiteY2024" fmla="*/ 487034 h 851172"/>
                  <a:gd name="connsiteX2025" fmla="*/ 123116 w 1250218"/>
                  <a:gd name="connsiteY2025" fmla="*/ 486701 h 851172"/>
                  <a:gd name="connsiteX2026" fmla="*/ 124335 w 1250218"/>
                  <a:gd name="connsiteY2026" fmla="*/ 485815 h 851172"/>
                  <a:gd name="connsiteX2027" fmla="*/ 125554 w 1250218"/>
                  <a:gd name="connsiteY2027" fmla="*/ 484706 h 851172"/>
                  <a:gd name="connsiteX2028" fmla="*/ 126329 w 1250218"/>
                  <a:gd name="connsiteY2028" fmla="*/ 483598 h 851172"/>
                  <a:gd name="connsiteX2029" fmla="*/ 128324 w 1250218"/>
                  <a:gd name="connsiteY2029" fmla="*/ 480052 h 851172"/>
                  <a:gd name="connsiteX2030" fmla="*/ 128324 w 1250218"/>
                  <a:gd name="connsiteY2030" fmla="*/ 479276 h 851172"/>
                  <a:gd name="connsiteX2031" fmla="*/ 139406 w 1250218"/>
                  <a:gd name="connsiteY2031" fmla="*/ 476728 h 851172"/>
                  <a:gd name="connsiteX2032" fmla="*/ 145722 w 1250218"/>
                  <a:gd name="connsiteY2032" fmla="*/ 477171 h 851172"/>
                  <a:gd name="connsiteX2033" fmla="*/ 152260 w 1250218"/>
                  <a:gd name="connsiteY2033" fmla="*/ 484152 h 851172"/>
                  <a:gd name="connsiteX2034" fmla="*/ 167885 w 1250218"/>
                  <a:gd name="connsiteY2034" fmla="*/ 485261 h 851172"/>
                  <a:gd name="connsiteX2035" fmla="*/ 181405 w 1250218"/>
                  <a:gd name="connsiteY2035" fmla="*/ 485261 h 851172"/>
                  <a:gd name="connsiteX2036" fmla="*/ 195589 w 1250218"/>
                  <a:gd name="connsiteY2036" fmla="*/ 486590 h 851172"/>
                  <a:gd name="connsiteX2037" fmla="*/ 194813 w 1250218"/>
                  <a:gd name="connsiteY2037" fmla="*/ 486590 h 851172"/>
                  <a:gd name="connsiteX2038" fmla="*/ 198027 w 1250218"/>
                  <a:gd name="connsiteY2038" fmla="*/ 487144 h 851172"/>
                  <a:gd name="connsiteX2039" fmla="*/ 203346 w 1250218"/>
                  <a:gd name="connsiteY2039" fmla="*/ 491909 h 851172"/>
                  <a:gd name="connsiteX2040" fmla="*/ 206338 w 1250218"/>
                  <a:gd name="connsiteY2040" fmla="*/ 491909 h 851172"/>
                  <a:gd name="connsiteX2041" fmla="*/ 206338 w 1250218"/>
                  <a:gd name="connsiteY2041" fmla="*/ 490247 h 851172"/>
                  <a:gd name="connsiteX2042" fmla="*/ 200354 w 1250218"/>
                  <a:gd name="connsiteY2042" fmla="*/ 486590 h 851172"/>
                  <a:gd name="connsiteX2043" fmla="*/ 198581 w 1250218"/>
                  <a:gd name="connsiteY2043" fmla="*/ 484596 h 851172"/>
                  <a:gd name="connsiteX2044" fmla="*/ 210549 w 1250218"/>
                  <a:gd name="connsiteY2044" fmla="*/ 484596 h 851172"/>
                  <a:gd name="connsiteX2045" fmla="*/ 211546 w 1250218"/>
                  <a:gd name="connsiteY2045" fmla="*/ 485482 h 851172"/>
                  <a:gd name="connsiteX2046" fmla="*/ 212987 w 1250218"/>
                  <a:gd name="connsiteY2046" fmla="*/ 487477 h 851172"/>
                  <a:gd name="connsiteX2047" fmla="*/ 214206 w 1250218"/>
                  <a:gd name="connsiteY2047" fmla="*/ 489693 h 851172"/>
                  <a:gd name="connsiteX2048" fmla="*/ 214539 w 1250218"/>
                  <a:gd name="connsiteY2048" fmla="*/ 491134 h 851172"/>
                  <a:gd name="connsiteX2049" fmla="*/ 213541 w 1250218"/>
                  <a:gd name="connsiteY2049" fmla="*/ 492242 h 851172"/>
                  <a:gd name="connsiteX2050" fmla="*/ 212211 w 1250218"/>
                  <a:gd name="connsiteY2050" fmla="*/ 492464 h 851172"/>
                  <a:gd name="connsiteX2051" fmla="*/ 209552 w 1250218"/>
                  <a:gd name="connsiteY2051" fmla="*/ 492131 h 851172"/>
                  <a:gd name="connsiteX2052" fmla="*/ 212211 w 1250218"/>
                  <a:gd name="connsiteY2052" fmla="*/ 494126 h 851172"/>
                  <a:gd name="connsiteX2053" fmla="*/ 222628 w 1250218"/>
                  <a:gd name="connsiteY2053" fmla="*/ 492131 h 851172"/>
                  <a:gd name="connsiteX2054" fmla="*/ 220412 w 1250218"/>
                  <a:gd name="connsiteY2054" fmla="*/ 490580 h 851172"/>
                  <a:gd name="connsiteX2055" fmla="*/ 219525 w 1250218"/>
                  <a:gd name="connsiteY2055" fmla="*/ 490358 h 851172"/>
                  <a:gd name="connsiteX2056" fmla="*/ 219525 w 1250218"/>
                  <a:gd name="connsiteY2056" fmla="*/ 488363 h 851172"/>
                  <a:gd name="connsiteX2057" fmla="*/ 221409 w 1250218"/>
                  <a:gd name="connsiteY2057" fmla="*/ 487588 h 851172"/>
                  <a:gd name="connsiteX2058" fmla="*/ 224734 w 1250218"/>
                  <a:gd name="connsiteY2058" fmla="*/ 483820 h 851172"/>
                  <a:gd name="connsiteX2059" fmla="*/ 226507 w 1250218"/>
                  <a:gd name="connsiteY2059" fmla="*/ 482933 h 851172"/>
                  <a:gd name="connsiteX2060" fmla="*/ 232712 w 1250218"/>
                  <a:gd name="connsiteY2060" fmla="*/ 484706 h 851172"/>
                  <a:gd name="connsiteX2061" fmla="*/ 232712 w 1250218"/>
                  <a:gd name="connsiteY2061" fmla="*/ 482933 h 851172"/>
                  <a:gd name="connsiteX2062" fmla="*/ 233931 w 1250218"/>
                  <a:gd name="connsiteY2062" fmla="*/ 481604 h 851172"/>
                  <a:gd name="connsiteX2063" fmla="*/ 235039 w 1250218"/>
                  <a:gd name="connsiteY2063" fmla="*/ 481271 h 851172"/>
                  <a:gd name="connsiteX2064" fmla="*/ 235926 w 1250218"/>
                  <a:gd name="connsiteY2064" fmla="*/ 482269 h 851172"/>
                  <a:gd name="connsiteX2065" fmla="*/ 236591 w 1250218"/>
                  <a:gd name="connsiteY2065" fmla="*/ 484706 h 851172"/>
                  <a:gd name="connsiteX2066" fmla="*/ 237366 w 1250218"/>
                  <a:gd name="connsiteY2066" fmla="*/ 482379 h 851172"/>
                  <a:gd name="connsiteX2067" fmla="*/ 238253 w 1250218"/>
                  <a:gd name="connsiteY2067" fmla="*/ 480606 h 851172"/>
                  <a:gd name="connsiteX2068" fmla="*/ 239250 w 1250218"/>
                  <a:gd name="connsiteY2068" fmla="*/ 479609 h 851172"/>
                  <a:gd name="connsiteX2069" fmla="*/ 240469 w 1250218"/>
                  <a:gd name="connsiteY2069" fmla="*/ 479276 h 851172"/>
                  <a:gd name="connsiteX2070" fmla="*/ 239472 w 1250218"/>
                  <a:gd name="connsiteY2070" fmla="*/ 482379 h 851172"/>
                  <a:gd name="connsiteX2071" fmla="*/ 237366 w 1250218"/>
                  <a:gd name="connsiteY2071" fmla="*/ 487588 h 851172"/>
                  <a:gd name="connsiteX2072" fmla="*/ 236591 w 1250218"/>
                  <a:gd name="connsiteY2072" fmla="*/ 490247 h 851172"/>
                  <a:gd name="connsiteX2073" fmla="*/ 238918 w 1250218"/>
                  <a:gd name="connsiteY2073" fmla="*/ 490247 h 851172"/>
                  <a:gd name="connsiteX2074" fmla="*/ 237256 w 1250218"/>
                  <a:gd name="connsiteY2074" fmla="*/ 493904 h 851172"/>
                  <a:gd name="connsiteX2075" fmla="*/ 244570 w 1250218"/>
                  <a:gd name="connsiteY2075" fmla="*/ 493572 h 851172"/>
                  <a:gd name="connsiteX2076" fmla="*/ 248005 w 1250218"/>
                  <a:gd name="connsiteY2076" fmla="*/ 494569 h 851172"/>
                  <a:gd name="connsiteX2077" fmla="*/ 250554 w 1250218"/>
                  <a:gd name="connsiteY2077" fmla="*/ 497561 h 851172"/>
                  <a:gd name="connsiteX2078" fmla="*/ 249113 w 1250218"/>
                  <a:gd name="connsiteY2078" fmla="*/ 499999 h 851172"/>
                  <a:gd name="connsiteX2079" fmla="*/ 248448 w 1250218"/>
                  <a:gd name="connsiteY2079" fmla="*/ 500775 h 851172"/>
                  <a:gd name="connsiteX2080" fmla="*/ 247451 w 1250218"/>
                  <a:gd name="connsiteY2080" fmla="*/ 501218 h 851172"/>
                  <a:gd name="connsiteX2081" fmla="*/ 248337 w 1250218"/>
                  <a:gd name="connsiteY2081" fmla="*/ 502991 h 851172"/>
                  <a:gd name="connsiteX2082" fmla="*/ 247229 w 1250218"/>
                  <a:gd name="connsiteY2082" fmla="*/ 505761 h 851172"/>
                  <a:gd name="connsiteX2083" fmla="*/ 245899 w 1250218"/>
                  <a:gd name="connsiteY2083" fmla="*/ 507645 h 851172"/>
                  <a:gd name="connsiteX2084" fmla="*/ 243572 w 1250218"/>
                  <a:gd name="connsiteY2084" fmla="*/ 510083 h 851172"/>
                  <a:gd name="connsiteX2085" fmla="*/ 240359 w 1250218"/>
                  <a:gd name="connsiteY2085" fmla="*/ 514627 h 851172"/>
                  <a:gd name="connsiteX2086" fmla="*/ 238918 w 1250218"/>
                  <a:gd name="connsiteY2086" fmla="*/ 515735 h 851172"/>
                  <a:gd name="connsiteX2087" fmla="*/ 241134 w 1250218"/>
                  <a:gd name="connsiteY2087" fmla="*/ 518173 h 851172"/>
                  <a:gd name="connsiteX2088" fmla="*/ 244348 w 1250218"/>
                  <a:gd name="connsiteY2088" fmla="*/ 515846 h 851172"/>
                  <a:gd name="connsiteX2089" fmla="*/ 247783 w 1250218"/>
                  <a:gd name="connsiteY2089" fmla="*/ 512078 h 851172"/>
                  <a:gd name="connsiteX2090" fmla="*/ 250886 w 1250218"/>
                  <a:gd name="connsiteY2090" fmla="*/ 510083 h 851172"/>
                  <a:gd name="connsiteX2091" fmla="*/ 254543 w 1250218"/>
                  <a:gd name="connsiteY2091" fmla="*/ 509308 h 851172"/>
                  <a:gd name="connsiteX2092" fmla="*/ 258311 w 1250218"/>
                  <a:gd name="connsiteY2092" fmla="*/ 507313 h 851172"/>
                  <a:gd name="connsiteX2093" fmla="*/ 265292 w 1250218"/>
                  <a:gd name="connsiteY2093" fmla="*/ 501218 h 851172"/>
                  <a:gd name="connsiteX2094" fmla="*/ 265292 w 1250218"/>
                  <a:gd name="connsiteY2094" fmla="*/ 502991 h 851172"/>
                  <a:gd name="connsiteX2095" fmla="*/ 262078 w 1250218"/>
                  <a:gd name="connsiteY2095" fmla="*/ 507202 h 851172"/>
                  <a:gd name="connsiteX2096" fmla="*/ 249002 w 1250218"/>
                  <a:gd name="connsiteY2096" fmla="*/ 513851 h 851172"/>
                  <a:gd name="connsiteX2097" fmla="*/ 249002 w 1250218"/>
                  <a:gd name="connsiteY2097" fmla="*/ 515624 h 851172"/>
                  <a:gd name="connsiteX2098" fmla="*/ 249445 w 1250218"/>
                  <a:gd name="connsiteY2098" fmla="*/ 515956 h 851172"/>
                  <a:gd name="connsiteX2099" fmla="*/ 250554 w 1250218"/>
                  <a:gd name="connsiteY2099" fmla="*/ 517397 h 851172"/>
                  <a:gd name="connsiteX2100" fmla="*/ 249002 w 1250218"/>
                  <a:gd name="connsiteY2100" fmla="*/ 518284 h 851172"/>
                  <a:gd name="connsiteX2101" fmla="*/ 247672 w 1250218"/>
                  <a:gd name="connsiteY2101" fmla="*/ 519613 h 851172"/>
                  <a:gd name="connsiteX2102" fmla="*/ 246564 w 1250218"/>
                  <a:gd name="connsiteY2102" fmla="*/ 521608 h 851172"/>
                  <a:gd name="connsiteX2103" fmla="*/ 245899 w 1250218"/>
                  <a:gd name="connsiteY2103" fmla="*/ 524600 h 851172"/>
                  <a:gd name="connsiteX2104" fmla="*/ 248337 w 1250218"/>
                  <a:gd name="connsiteY2104" fmla="*/ 524600 h 851172"/>
                  <a:gd name="connsiteX2105" fmla="*/ 245456 w 1250218"/>
                  <a:gd name="connsiteY2105" fmla="*/ 526927 h 851172"/>
                  <a:gd name="connsiteX2106" fmla="*/ 242464 w 1250218"/>
                  <a:gd name="connsiteY2106" fmla="*/ 525043 h 851172"/>
                  <a:gd name="connsiteX2107" fmla="*/ 239472 w 1250218"/>
                  <a:gd name="connsiteY2107" fmla="*/ 522051 h 851172"/>
                  <a:gd name="connsiteX2108" fmla="*/ 236591 w 1250218"/>
                  <a:gd name="connsiteY2108" fmla="*/ 520832 h 851172"/>
                  <a:gd name="connsiteX2109" fmla="*/ 237810 w 1250218"/>
                  <a:gd name="connsiteY2109" fmla="*/ 523159 h 851172"/>
                  <a:gd name="connsiteX2110" fmla="*/ 239361 w 1250218"/>
                  <a:gd name="connsiteY2110" fmla="*/ 525597 h 851172"/>
                  <a:gd name="connsiteX2111" fmla="*/ 241023 w 1250218"/>
                  <a:gd name="connsiteY2111" fmla="*/ 527481 h 851172"/>
                  <a:gd name="connsiteX2112" fmla="*/ 242464 w 1250218"/>
                  <a:gd name="connsiteY2112" fmla="*/ 528257 h 851172"/>
                  <a:gd name="connsiteX2113" fmla="*/ 243018 w 1250218"/>
                  <a:gd name="connsiteY2113" fmla="*/ 529365 h 851172"/>
                  <a:gd name="connsiteX2114" fmla="*/ 244015 w 1250218"/>
                  <a:gd name="connsiteY2114" fmla="*/ 531581 h 851172"/>
                  <a:gd name="connsiteX2115" fmla="*/ 245456 w 1250218"/>
                  <a:gd name="connsiteY2115" fmla="*/ 533576 h 851172"/>
                  <a:gd name="connsiteX2116" fmla="*/ 247451 w 1250218"/>
                  <a:gd name="connsiteY2116" fmla="*/ 533909 h 851172"/>
                  <a:gd name="connsiteX2117" fmla="*/ 247451 w 1250218"/>
                  <a:gd name="connsiteY2117" fmla="*/ 535571 h 851172"/>
                  <a:gd name="connsiteX2118" fmla="*/ 245788 w 1250218"/>
                  <a:gd name="connsiteY2118" fmla="*/ 538230 h 851172"/>
                  <a:gd name="connsiteX2119" fmla="*/ 245345 w 1250218"/>
                  <a:gd name="connsiteY2119" fmla="*/ 542441 h 851172"/>
                  <a:gd name="connsiteX2120" fmla="*/ 246121 w 1250218"/>
                  <a:gd name="connsiteY2120" fmla="*/ 546763 h 851172"/>
                  <a:gd name="connsiteX2121" fmla="*/ 248116 w 1250218"/>
                  <a:gd name="connsiteY2121" fmla="*/ 549977 h 851172"/>
                  <a:gd name="connsiteX2122" fmla="*/ 250554 w 1250218"/>
                  <a:gd name="connsiteY2122" fmla="*/ 550198 h 851172"/>
                  <a:gd name="connsiteX2123" fmla="*/ 253767 w 1250218"/>
                  <a:gd name="connsiteY2123" fmla="*/ 548647 h 851172"/>
                  <a:gd name="connsiteX2124" fmla="*/ 258975 w 1250218"/>
                  <a:gd name="connsiteY2124" fmla="*/ 544768 h 851172"/>
                  <a:gd name="connsiteX2125" fmla="*/ 258975 w 1250218"/>
                  <a:gd name="connsiteY2125" fmla="*/ 546431 h 851172"/>
                  <a:gd name="connsiteX2126" fmla="*/ 257867 w 1250218"/>
                  <a:gd name="connsiteY2126" fmla="*/ 549201 h 851172"/>
                  <a:gd name="connsiteX2127" fmla="*/ 257424 w 1250218"/>
                  <a:gd name="connsiteY2127" fmla="*/ 550087 h 851172"/>
                  <a:gd name="connsiteX2128" fmla="*/ 258532 w 1250218"/>
                  <a:gd name="connsiteY2128" fmla="*/ 550087 h 851172"/>
                  <a:gd name="connsiteX2129" fmla="*/ 259530 w 1250218"/>
                  <a:gd name="connsiteY2129" fmla="*/ 550309 h 851172"/>
                  <a:gd name="connsiteX2130" fmla="*/ 260416 w 1250218"/>
                  <a:gd name="connsiteY2130" fmla="*/ 550974 h 851172"/>
                  <a:gd name="connsiteX2131" fmla="*/ 261303 w 1250218"/>
                  <a:gd name="connsiteY2131" fmla="*/ 551971 h 851172"/>
                  <a:gd name="connsiteX2132" fmla="*/ 260194 w 1250218"/>
                  <a:gd name="connsiteY2132" fmla="*/ 553412 h 851172"/>
                  <a:gd name="connsiteX2133" fmla="*/ 259751 w 1250218"/>
                  <a:gd name="connsiteY2133" fmla="*/ 553855 h 851172"/>
                  <a:gd name="connsiteX2134" fmla="*/ 260859 w 1250218"/>
                  <a:gd name="connsiteY2134" fmla="*/ 556847 h 851172"/>
                  <a:gd name="connsiteX2135" fmla="*/ 260416 w 1250218"/>
                  <a:gd name="connsiteY2135" fmla="*/ 560837 h 851172"/>
                  <a:gd name="connsiteX2136" fmla="*/ 258975 w 1250218"/>
                  <a:gd name="connsiteY2136" fmla="*/ 564937 h 851172"/>
                  <a:gd name="connsiteX2137" fmla="*/ 257313 w 1250218"/>
                  <a:gd name="connsiteY2137" fmla="*/ 568261 h 851172"/>
                  <a:gd name="connsiteX2138" fmla="*/ 258422 w 1250218"/>
                  <a:gd name="connsiteY2138" fmla="*/ 567929 h 851172"/>
                  <a:gd name="connsiteX2139" fmla="*/ 259308 w 1250218"/>
                  <a:gd name="connsiteY2139" fmla="*/ 567264 h 851172"/>
                  <a:gd name="connsiteX2140" fmla="*/ 260194 w 1250218"/>
                  <a:gd name="connsiteY2140" fmla="*/ 566267 h 851172"/>
                  <a:gd name="connsiteX2141" fmla="*/ 261192 w 1250218"/>
                  <a:gd name="connsiteY2141" fmla="*/ 564715 h 851172"/>
                  <a:gd name="connsiteX2142" fmla="*/ 262189 w 1250218"/>
                  <a:gd name="connsiteY2142" fmla="*/ 568815 h 851172"/>
                  <a:gd name="connsiteX2143" fmla="*/ 263962 w 1250218"/>
                  <a:gd name="connsiteY2143" fmla="*/ 572251 h 851172"/>
                  <a:gd name="connsiteX2144" fmla="*/ 265957 w 1250218"/>
                  <a:gd name="connsiteY2144" fmla="*/ 574578 h 851172"/>
                  <a:gd name="connsiteX2145" fmla="*/ 267841 w 1250218"/>
                  <a:gd name="connsiteY2145" fmla="*/ 575464 h 851172"/>
                  <a:gd name="connsiteX2146" fmla="*/ 268727 w 1250218"/>
                  <a:gd name="connsiteY2146" fmla="*/ 575243 h 851172"/>
                  <a:gd name="connsiteX2147" fmla="*/ 269835 w 1250218"/>
                  <a:gd name="connsiteY2147" fmla="*/ 574689 h 851172"/>
                  <a:gd name="connsiteX2148" fmla="*/ 270833 w 1250218"/>
                  <a:gd name="connsiteY2148" fmla="*/ 573913 h 851172"/>
                  <a:gd name="connsiteX2149" fmla="*/ 271276 w 1250218"/>
                  <a:gd name="connsiteY2149" fmla="*/ 572915 h 851172"/>
                  <a:gd name="connsiteX2150" fmla="*/ 271941 w 1250218"/>
                  <a:gd name="connsiteY2150" fmla="*/ 572029 h 851172"/>
                  <a:gd name="connsiteX2151" fmla="*/ 276041 w 1250218"/>
                  <a:gd name="connsiteY2151" fmla="*/ 572029 h 851172"/>
                  <a:gd name="connsiteX2152" fmla="*/ 276928 w 1250218"/>
                  <a:gd name="connsiteY2152" fmla="*/ 570477 h 851172"/>
                  <a:gd name="connsiteX2153" fmla="*/ 276928 w 1250218"/>
                  <a:gd name="connsiteY2153" fmla="*/ 568926 h 851172"/>
                  <a:gd name="connsiteX2154" fmla="*/ 277038 w 1250218"/>
                  <a:gd name="connsiteY2154" fmla="*/ 567042 h 851172"/>
                  <a:gd name="connsiteX2155" fmla="*/ 277482 w 1250218"/>
                  <a:gd name="connsiteY2155" fmla="*/ 564715 h 851172"/>
                  <a:gd name="connsiteX2156" fmla="*/ 280252 w 1250218"/>
                  <a:gd name="connsiteY2156" fmla="*/ 559729 h 851172"/>
                  <a:gd name="connsiteX2157" fmla="*/ 280695 w 1250218"/>
                  <a:gd name="connsiteY2157" fmla="*/ 558510 h 851172"/>
                  <a:gd name="connsiteX2158" fmla="*/ 280695 w 1250218"/>
                  <a:gd name="connsiteY2158" fmla="*/ 554409 h 851172"/>
                  <a:gd name="connsiteX2159" fmla="*/ 281028 w 1250218"/>
                  <a:gd name="connsiteY2159" fmla="*/ 550420 h 851172"/>
                  <a:gd name="connsiteX2160" fmla="*/ 282136 w 1250218"/>
                  <a:gd name="connsiteY2160" fmla="*/ 547428 h 851172"/>
                  <a:gd name="connsiteX2161" fmla="*/ 284463 w 1250218"/>
                  <a:gd name="connsiteY2161" fmla="*/ 546652 h 851172"/>
                  <a:gd name="connsiteX2162" fmla="*/ 282690 w 1250218"/>
                  <a:gd name="connsiteY2162" fmla="*/ 552415 h 851172"/>
                  <a:gd name="connsiteX2163" fmla="*/ 282690 w 1250218"/>
                  <a:gd name="connsiteY2163" fmla="*/ 555074 h 851172"/>
                  <a:gd name="connsiteX2164" fmla="*/ 283687 w 1250218"/>
                  <a:gd name="connsiteY2164" fmla="*/ 557623 h 851172"/>
                  <a:gd name="connsiteX2165" fmla="*/ 285460 w 1250218"/>
                  <a:gd name="connsiteY2165" fmla="*/ 558399 h 851172"/>
                  <a:gd name="connsiteX2166" fmla="*/ 287233 w 1250218"/>
                  <a:gd name="connsiteY2166" fmla="*/ 557291 h 851172"/>
                  <a:gd name="connsiteX2167" fmla="*/ 289893 w 1250218"/>
                  <a:gd name="connsiteY2167" fmla="*/ 554077 h 851172"/>
                  <a:gd name="connsiteX2168" fmla="*/ 296542 w 1250218"/>
                  <a:gd name="connsiteY2168" fmla="*/ 548425 h 851172"/>
                  <a:gd name="connsiteX2169" fmla="*/ 299756 w 1250218"/>
                  <a:gd name="connsiteY2169" fmla="*/ 547539 h 851172"/>
                  <a:gd name="connsiteX2170" fmla="*/ 303080 w 1250218"/>
                  <a:gd name="connsiteY2170" fmla="*/ 548758 h 851172"/>
                  <a:gd name="connsiteX2171" fmla="*/ 302415 w 1250218"/>
                  <a:gd name="connsiteY2171" fmla="*/ 545101 h 851172"/>
                  <a:gd name="connsiteX2172" fmla="*/ 304188 w 1250218"/>
                  <a:gd name="connsiteY2172" fmla="*/ 543549 h 851172"/>
                  <a:gd name="connsiteX2173" fmla="*/ 310061 w 1250218"/>
                  <a:gd name="connsiteY2173" fmla="*/ 541333 h 851172"/>
                  <a:gd name="connsiteX2174" fmla="*/ 314826 w 1250218"/>
                  <a:gd name="connsiteY2174" fmla="*/ 536679 h 851172"/>
                  <a:gd name="connsiteX2175" fmla="*/ 315935 w 1250218"/>
                  <a:gd name="connsiteY2175" fmla="*/ 535903 h 851172"/>
                  <a:gd name="connsiteX2176" fmla="*/ 317264 w 1250218"/>
                  <a:gd name="connsiteY2176" fmla="*/ 534573 h 851172"/>
                  <a:gd name="connsiteX2177" fmla="*/ 318040 w 1250218"/>
                  <a:gd name="connsiteY2177" fmla="*/ 528479 h 851172"/>
                  <a:gd name="connsiteX2178" fmla="*/ 319037 w 1250218"/>
                  <a:gd name="connsiteY2178" fmla="*/ 527149 h 851172"/>
                  <a:gd name="connsiteX2179" fmla="*/ 320367 w 1250218"/>
                  <a:gd name="connsiteY2179" fmla="*/ 526373 h 851172"/>
                  <a:gd name="connsiteX2180" fmla="*/ 324911 w 1250218"/>
                  <a:gd name="connsiteY2180" fmla="*/ 521386 h 851172"/>
                  <a:gd name="connsiteX2181" fmla="*/ 324246 w 1250218"/>
                  <a:gd name="connsiteY2181" fmla="*/ 523935 h 851172"/>
                  <a:gd name="connsiteX2182" fmla="*/ 323138 w 1250218"/>
                  <a:gd name="connsiteY2182" fmla="*/ 525930 h 851172"/>
                  <a:gd name="connsiteX2183" fmla="*/ 320146 w 1250218"/>
                  <a:gd name="connsiteY2183" fmla="*/ 528811 h 851172"/>
                  <a:gd name="connsiteX2184" fmla="*/ 320146 w 1250218"/>
                  <a:gd name="connsiteY2184" fmla="*/ 530584 h 851172"/>
                  <a:gd name="connsiteX2185" fmla="*/ 323027 w 1250218"/>
                  <a:gd name="connsiteY2185" fmla="*/ 530141 h 851172"/>
                  <a:gd name="connsiteX2186" fmla="*/ 330230 w 1250218"/>
                  <a:gd name="connsiteY2186" fmla="*/ 523381 h 851172"/>
                  <a:gd name="connsiteX2187" fmla="*/ 333000 w 1250218"/>
                  <a:gd name="connsiteY2187" fmla="*/ 523381 h 851172"/>
                  <a:gd name="connsiteX2188" fmla="*/ 341865 w 1250218"/>
                  <a:gd name="connsiteY2188" fmla="*/ 525154 h 851172"/>
                  <a:gd name="connsiteX2189" fmla="*/ 341865 w 1250218"/>
                  <a:gd name="connsiteY2189" fmla="*/ 527149 h 851172"/>
                  <a:gd name="connsiteX2190" fmla="*/ 332889 w 1250218"/>
                  <a:gd name="connsiteY2190" fmla="*/ 525708 h 851172"/>
                  <a:gd name="connsiteX2191" fmla="*/ 331005 w 1250218"/>
                  <a:gd name="connsiteY2191" fmla="*/ 526262 h 851172"/>
                  <a:gd name="connsiteX2192" fmla="*/ 328900 w 1250218"/>
                  <a:gd name="connsiteY2192" fmla="*/ 528479 h 851172"/>
                  <a:gd name="connsiteX2193" fmla="*/ 322362 w 1250218"/>
                  <a:gd name="connsiteY2193" fmla="*/ 532468 h 851172"/>
                  <a:gd name="connsiteX2194" fmla="*/ 322362 w 1250218"/>
                  <a:gd name="connsiteY2194" fmla="*/ 534462 h 851172"/>
                  <a:gd name="connsiteX2195" fmla="*/ 333997 w 1250218"/>
                  <a:gd name="connsiteY2195" fmla="*/ 534462 h 851172"/>
                  <a:gd name="connsiteX2196" fmla="*/ 333997 w 1250218"/>
                  <a:gd name="connsiteY2196" fmla="*/ 536125 h 851172"/>
                  <a:gd name="connsiteX2197" fmla="*/ 329343 w 1250218"/>
                  <a:gd name="connsiteY2197" fmla="*/ 538119 h 851172"/>
                  <a:gd name="connsiteX2198" fmla="*/ 331449 w 1250218"/>
                  <a:gd name="connsiteY2198" fmla="*/ 539449 h 851172"/>
                  <a:gd name="connsiteX2199" fmla="*/ 333997 w 1250218"/>
                  <a:gd name="connsiteY2199" fmla="*/ 543549 h 851172"/>
                  <a:gd name="connsiteX2200" fmla="*/ 335660 w 1250218"/>
                  <a:gd name="connsiteY2200" fmla="*/ 545323 h 851172"/>
                  <a:gd name="connsiteX2201" fmla="*/ 337654 w 1250218"/>
                  <a:gd name="connsiteY2201" fmla="*/ 545877 h 851172"/>
                  <a:gd name="connsiteX2202" fmla="*/ 341644 w 1250218"/>
                  <a:gd name="connsiteY2202" fmla="*/ 545433 h 851172"/>
                  <a:gd name="connsiteX2203" fmla="*/ 343528 w 1250218"/>
                  <a:gd name="connsiteY2203" fmla="*/ 546874 h 851172"/>
                  <a:gd name="connsiteX2204" fmla="*/ 334108 w 1250218"/>
                  <a:gd name="connsiteY2204" fmla="*/ 546209 h 851172"/>
                  <a:gd name="connsiteX2205" fmla="*/ 332668 w 1250218"/>
                  <a:gd name="connsiteY2205" fmla="*/ 544325 h 851172"/>
                  <a:gd name="connsiteX2206" fmla="*/ 331227 w 1250218"/>
                  <a:gd name="connsiteY2206" fmla="*/ 541666 h 851172"/>
                  <a:gd name="connsiteX2207" fmla="*/ 328346 w 1250218"/>
                  <a:gd name="connsiteY2207" fmla="*/ 541666 h 851172"/>
                  <a:gd name="connsiteX2208" fmla="*/ 326019 w 1250218"/>
                  <a:gd name="connsiteY2208" fmla="*/ 540779 h 851172"/>
                  <a:gd name="connsiteX2209" fmla="*/ 326462 w 1250218"/>
                  <a:gd name="connsiteY2209" fmla="*/ 536014 h 851172"/>
                  <a:gd name="connsiteX2210" fmla="*/ 321697 w 1250218"/>
                  <a:gd name="connsiteY2210" fmla="*/ 535681 h 851172"/>
                  <a:gd name="connsiteX2211" fmla="*/ 320146 w 1250218"/>
                  <a:gd name="connsiteY2211" fmla="*/ 536014 h 851172"/>
                  <a:gd name="connsiteX2212" fmla="*/ 319037 w 1250218"/>
                  <a:gd name="connsiteY2212" fmla="*/ 536900 h 851172"/>
                  <a:gd name="connsiteX2213" fmla="*/ 317154 w 1250218"/>
                  <a:gd name="connsiteY2213" fmla="*/ 539117 h 851172"/>
                  <a:gd name="connsiteX2214" fmla="*/ 313386 w 1250218"/>
                  <a:gd name="connsiteY2214" fmla="*/ 540779 h 851172"/>
                  <a:gd name="connsiteX2215" fmla="*/ 309064 w 1250218"/>
                  <a:gd name="connsiteY2215" fmla="*/ 546763 h 851172"/>
                  <a:gd name="connsiteX2216" fmla="*/ 306959 w 1250218"/>
                  <a:gd name="connsiteY2216" fmla="*/ 548758 h 851172"/>
                  <a:gd name="connsiteX2217" fmla="*/ 306959 w 1250218"/>
                  <a:gd name="connsiteY2217" fmla="*/ 550420 h 851172"/>
                  <a:gd name="connsiteX2218" fmla="*/ 308510 w 1250218"/>
                  <a:gd name="connsiteY2218" fmla="*/ 550087 h 851172"/>
                  <a:gd name="connsiteX2219" fmla="*/ 309951 w 1250218"/>
                  <a:gd name="connsiteY2219" fmla="*/ 550531 h 851172"/>
                  <a:gd name="connsiteX2220" fmla="*/ 311059 w 1250218"/>
                  <a:gd name="connsiteY2220" fmla="*/ 551861 h 851172"/>
                  <a:gd name="connsiteX2221" fmla="*/ 311613 w 1250218"/>
                  <a:gd name="connsiteY2221" fmla="*/ 554188 h 851172"/>
                  <a:gd name="connsiteX2222" fmla="*/ 304853 w 1250218"/>
                  <a:gd name="connsiteY2222" fmla="*/ 554853 h 851172"/>
                  <a:gd name="connsiteX2223" fmla="*/ 292109 w 1250218"/>
                  <a:gd name="connsiteY2223" fmla="*/ 561501 h 851172"/>
                  <a:gd name="connsiteX2224" fmla="*/ 289228 w 1250218"/>
                  <a:gd name="connsiteY2224" fmla="*/ 564161 h 851172"/>
                  <a:gd name="connsiteX2225" fmla="*/ 289228 w 1250218"/>
                  <a:gd name="connsiteY2225" fmla="*/ 566931 h 851172"/>
                  <a:gd name="connsiteX2226" fmla="*/ 287677 w 1250218"/>
                  <a:gd name="connsiteY2226" fmla="*/ 570588 h 851172"/>
                  <a:gd name="connsiteX2227" fmla="*/ 287012 w 1250218"/>
                  <a:gd name="connsiteY2227" fmla="*/ 572694 h 851172"/>
                  <a:gd name="connsiteX2228" fmla="*/ 286458 w 1250218"/>
                  <a:gd name="connsiteY2228" fmla="*/ 577237 h 851172"/>
                  <a:gd name="connsiteX2229" fmla="*/ 285682 w 1250218"/>
                  <a:gd name="connsiteY2229" fmla="*/ 577237 h 851172"/>
                  <a:gd name="connsiteX2230" fmla="*/ 284795 w 1250218"/>
                  <a:gd name="connsiteY2230" fmla="*/ 576351 h 851172"/>
                  <a:gd name="connsiteX2231" fmla="*/ 284020 w 1250218"/>
                  <a:gd name="connsiteY2231" fmla="*/ 576683 h 851172"/>
                  <a:gd name="connsiteX2232" fmla="*/ 283133 w 1250218"/>
                  <a:gd name="connsiteY2232" fmla="*/ 580783 h 851172"/>
                  <a:gd name="connsiteX2233" fmla="*/ 283133 w 1250218"/>
                  <a:gd name="connsiteY2233" fmla="*/ 584440 h 851172"/>
                  <a:gd name="connsiteX2234" fmla="*/ 282801 w 1250218"/>
                  <a:gd name="connsiteY2234" fmla="*/ 587543 h 851172"/>
                  <a:gd name="connsiteX2235" fmla="*/ 281249 w 1250218"/>
                  <a:gd name="connsiteY2235" fmla="*/ 589981 h 851172"/>
                  <a:gd name="connsiteX2236" fmla="*/ 283355 w 1250218"/>
                  <a:gd name="connsiteY2236" fmla="*/ 594414 h 851172"/>
                  <a:gd name="connsiteX2237" fmla="*/ 285128 w 1250218"/>
                  <a:gd name="connsiteY2237" fmla="*/ 595854 h 851172"/>
                  <a:gd name="connsiteX2238" fmla="*/ 286901 w 1250218"/>
                  <a:gd name="connsiteY2238" fmla="*/ 595300 h 851172"/>
                  <a:gd name="connsiteX2239" fmla="*/ 289117 w 1250218"/>
                  <a:gd name="connsiteY2239" fmla="*/ 593749 h 851172"/>
                  <a:gd name="connsiteX2240" fmla="*/ 292220 w 1250218"/>
                  <a:gd name="connsiteY2240" fmla="*/ 592641 h 851172"/>
                  <a:gd name="connsiteX2241" fmla="*/ 302304 w 1250218"/>
                  <a:gd name="connsiteY2241" fmla="*/ 593749 h 851172"/>
                  <a:gd name="connsiteX2242" fmla="*/ 300088 w 1250218"/>
                  <a:gd name="connsiteY2242" fmla="*/ 595189 h 851172"/>
                  <a:gd name="connsiteX2243" fmla="*/ 295101 w 1250218"/>
                  <a:gd name="connsiteY2243" fmla="*/ 596852 h 851172"/>
                  <a:gd name="connsiteX2244" fmla="*/ 292996 w 1250218"/>
                  <a:gd name="connsiteY2244" fmla="*/ 599068 h 851172"/>
                  <a:gd name="connsiteX2245" fmla="*/ 290558 w 1250218"/>
                  <a:gd name="connsiteY2245" fmla="*/ 597516 h 851172"/>
                  <a:gd name="connsiteX2246" fmla="*/ 288120 w 1250218"/>
                  <a:gd name="connsiteY2246" fmla="*/ 599068 h 851172"/>
                  <a:gd name="connsiteX2247" fmla="*/ 284352 w 1250218"/>
                  <a:gd name="connsiteY2247" fmla="*/ 604387 h 851172"/>
                  <a:gd name="connsiteX2248" fmla="*/ 279809 w 1250218"/>
                  <a:gd name="connsiteY2248" fmla="*/ 608709 h 851172"/>
                  <a:gd name="connsiteX2249" fmla="*/ 275044 w 1250218"/>
                  <a:gd name="connsiteY2249" fmla="*/ 611590 h 851172"/>
                  <a:gd name="connsiteX2250" fmla="*/ 275044 w 1250218"/>
                  <a:gd name="connsiteY2250" fmla="*/ 613585 h 851172"/>
                  <a:gd name="connsiteX2251" fmla="*/ 285239 w 1250218"/>
                  <a:gd name="connsiteY2251" fmla="*/ 617463 h 851172"/>
                  <a:gd name="connsiteX2252" fmla="*/ 290558 w 1250218"/>
                  <a:gd name="connsiteY2252" fmla="*/ 618239 h 851172"/>
                  <a:gd name="connsiteX2253" fmla="*/ 294769 w 1250218"/>
                  <a:gd name="connsiteY2253" fmla="*/ 614360 h 851172"/>
                  <a:gd name="connsiteX2254" fmla="*/ 296320 w 1250218"/>
                  <a:gd name="connsiteY2254" fmla="*/ 612366 h 851172"/>
                  <a:gd name="connsiteX2255" fmla="*/ 301418 w 1250218"/>
                  <a:gd name="connsiteY2255" fmla="*/ 608598 h 851172"/>
                  <a:gd name="connsiteX2256" fmla="*/ 303191 w 1250218"/>
                  <a:gd name="connsiteY2256" fmla="*/ 607933 h 851172"/>
                  <a:gd name="connsiteX2257" fmla="*/ 304299 w 1250218"/>
                  <a:gd name="connsiteY2257" fmla="*/ 607933 h 851172"/>
                  <a:gd name="connsiteX2258" fmla="*/ 306515 w 1250218"/>
                  <a:gd name="connsiteY2258" fmla="*/ 607047 h 851172"/>
                  <a:gd name="connsiteX2259" fmla="*/ 307513 w 1250218"/>
                  <a:gd name="connsiteY2259" fmla="*/ 606271 h 851172"/>
                  <a:gd name="connsiteX2260" fmla="*/ 308510 w 1250218"/>
                  <a:gd name="connsiteY2260" fmla="*/ 604830 h 851172"/>
                  <a:gd name="connsiteX2261" fmla="*/ 309064 w 1250218"/>
                  <a:gd name="connsiteY2261" fmla="*/ 603279 h 851172"/>
                  <a:gd name="connsiteX2262" fmla="*/ 309396 w 1250218"/>
                  <a:gd name="connsiteY2262" fmla="*/ 601838 h 851172"/>
                  <a:gd name="connsiteX2263" fmla="*/ 309840 w 1250218"/>
                  <a:gd name="connsiteY2263" fmla="*/ 600730 h 851172"/>
                  <a:gd name="connsiteX2264" fmla="*/ 318372 w 1250218"/>
                  <a:gd name="connsiteY2264" fmla="*/ 592973 h 851172"/>
                  <a:gd name="connsiteX2265" fmla="*/ 328014 w 1250218"/>
                  <a:gd name="connsiteY2265" fmla="*/ 590646 h 851172"/>
                  <a:gd name="connsiteX2266" fmla="*/ 348625 w 1250218"/>
                  <a:gd name="connsiteY2266" fmla="*/ 591976 h 851172"/>
                  <a:gd name="connsiteX2267" fmla="*/ 347960 w 1250218"/>
                  <a:gd name="connsiteY2267" fmla="*/ 591976 h 851172"/>
                  <a:gd name="connsiteX2268" fmla="*/ 348293 w 1250218"/>
                  <a:gd name="connsiteY2268" fmla="*/ 592308 h 851172"/>
                  <a:gd name="connsiteX2269" fmla="*/ 348625 w 1250218"/>
                  <a:gd name="connsiteY2269" fmla="*/ 592308 h 851172"/>
                  <a:gd name="connsiteX2270" fmla="*/ 348625 w 1250218"/>
                  <a:gd name="connsiteY2270" fmla="*/ 592641 h 851172"/>
                  <a:gd name="connsiteX2271" fmla="*/ 348625 w 1250218"/>
                  <a:gd name="connsiteY2271" fmla="*/ 593860 h 851172"/>
                  <a:gd name="connsiteX2272" fmla="*/ 346852 w 1250218"/>
                  <a:gd name="connsiteY2272" fmla="*/ 595300 h 851172"/>
                  <a:gd name="connsiteX2273" fmla="*/ 345966 w 1250218"/>
                  <a:gd name="connsiteY2273" fmla="*/ 595744 h 851172"/>
                  <a:gd name="connsiteX2274" fmla="*/ 344857 w 1250218"/>
                  <a:gd name="connsiteY2274" fmla="*/ 595744 h 851172"/>
                  <a:gd name="connsiteX2275" fmla="*/ 344857 w 1250218"/>
                  <a:gd name="connsiteY2275" fmla="*/ 597295 h 851172"/>
                  <a:gd name="connsiteX2276" fmla="*/ 347517 w 1250218"/>
                  <a:gd name="connsiteY2276" fmla="*/ 598625 h 851172"/>
                  <a:gd name="connsiteX2277" fmla="*/ 352615 w 1250218"/>
                  <a:gd name="connsiteY2277" fmla="*/ 595744 h 851172"/>
                  <a:gd name="connsiteX2278" fmla="*/ 351396 w 1250218"/>
                  <a:gd name="connsiteY2278" fmla="*/ 597849 h 851172"/>
                  <a:gd name="connsiteX2279" fmla="*/ 349512 w 1250218"/>
                  <a:gd name="connsiteY2279" fmla="*/ 600952 h 851172"/>
                  <a:gd name="connsiteX2280" fmla="*/ 346852 w 1250218"/>
                  <a:gd name="connsiteY2280" fmla="*/ 601506 h 851172"/>
                  <a:gd name="connsiteX2281" fmla="*/ 331227 w 1250218"/>
                  <a:gd name="connsiteY2281" fmla="*/ 597295 h 851172"/>
                  <a:gd name="connsiteX2282" fmla="*/ 328567 w 1250218"/>
                  <a:gd name="connsiteY2282" fmla="*/ 597738 h 851172"/>
                  <a:gd name="connsiteX2283" fmla="*/ 326130 w 1250218"/>
                  <a:gd name="connsiteY2283" fmla="*/ 598957 h 851172"/>
                  <a:gd name="connsiteX2284" fmla="*/ 321586 w 1250218"/>
                  <a:gd name="connsiteY2284" fmla="*/ 602836 h 851172"/>
                  <a:gd name="connsiteX2285" fmla="*/ 322473 w 1250218"/>
                  <a:gd name="connsiteY2285" fmla="*/ 602836 h 851172"/>
                  <a:gd name="connsiteX2286" fmla="*/ 323470 w 1250218"/>
                  <a:gd name="connsiteY2286" fmla="*/ 603833 h 851172"/>
                  <a:gd name="connsiteX2287" fmla="*/ 325686 w 1250218"/>
                  <a:gd name="connsiteY2287" fmla="*/ 604830 h 851172"/>
                  <a:gd name="connsiteX2288" fmla="*/ 323581 w 1250218"/>
                  <a:gd name="connsiteY2288" fmla="*/ 604830 h 851172"/>
                  <a:gd name="connsiteX2289" fmla="*/ 318594 w 1250218"/>
                  <a:gd name="connsiteY2289" fmla="*/ 604055 h 851172"/>
                  <a:gd name="connsiteX2290" fmla="*/ 316156 w 1250218"/>
                  <a:gd name="connsiteY2290" fmla="*/ 604609 h 851172"/>
                  <a:gd name="connsiteX2291" fmla="*/ 314272 w 1250218"/>
                  <a:gd name="connsiteY2291" fmla="*/ 605828 h 851172"/>
                  <a:gd name="connsiteX2292" fmla="*/ 313164 w 1250218"/>
                  <a:gd name="connsiteY2292" fmla="*/ 607379 h 851172"/>
                  <a:gd name="connsiteX2293" fmla="*/ 311170 w 1250218"/>
                  <a:gd name="connsiteY2293" fmla="*/ 612698 h 851172"/>
                  <a:gd name="connsiteX2294" fmla="*/ 308732 w 1250218"/>
                  <a:gd name="connsiteY2294" fmla="*/ 617131 h 851172"/>
                  <a:gd name="connsiteX2295" fmla="*/ 305296 w 1250218"/>
                  <a:gd name="connsiteY2295" fmla="*/ 621009 h 851172"/>
                  <a:gd name="connsiteX2296" fmla="*/ 298315 w 1250218"/>
                  <a:gd name="connsiteY2296" fmla="*/ 625996 h 851172"/>
                  <a:gd name="connsiteX2297" fmla="*/ 298869 w 1250218"/>
                  <a:gd name="connsiteY2297" fmla="*/ 629875 h 851172"/>
                  <a:gd name="connsiteX2298" fmla="*/ 297761 w 1250218"/>
                  <a:gd name="connsiteY2298" fmla="*/ 631980 h 851172"/>
                  <a:gd name="connsiteX2299" fmla="*/ 294437 w 1250218"/>
                  <a:gd name="connsiteY2299" fmla="*/ 634861 h 851172"/>
                  <a:gd name="connsiteX2300" fmla="*/ 298647 w 1250218"/>
                  <a:gd name="connsiteY2300" fmla="*/ 635748 h 851172"/>
                  <a:gd name="connsiteX2301" fmla="*/ 299423 w 1250218"/>
                  <a:gd name="connsiteY2301" fmla="*/ 634529 h 851172"/>
                  <a:gd name="connsiteX2302" fmla="*/ 300420 w 1250218"/>
                  <a:gd name="connsiteY2302" fmla="*/ 633753 h 851172"/>
                  <a:gd name="connsiteX2303" fmla="*/ 301529 w 1250218"/>
                  <a:gd name="connsiteY2303" fmla="*/ 633421 h 851172"/>
                  <a:gd name="connsiteX2304" fmla="*/ 304742 w 1250218"/>
                  <a:gd name="connsiteY2304" fmla="*/ 633421 h 851172"/>
                  <a:gd name="connsiteX2305" fmla="*/ 306959 w 1250218"/>
                  <a:gd name="connsiteY2305" fmla="*/ 633864 h 851172"/>
                  <a:gd name="connsiteX2306" fmla="*/ 308288 w 1250218"/>
                  <a:gd name="connsiteY2306" fmla="*/ 635859 h 851172"/>
                  <a:gd name="connsiteX2307" fmla="*/ 307623 w 1250218"/>
                  <a:gd name="connsiteY2307" fmla="*/ 640291 h 851172"/>
                  <a:gd name="connsiteX2308" fmla="*/ 310061 w 1250218"/>
                  <a:gd name="connsiteY2308" fmla="*/ 638961 h 851172"/>
                  <a:gd name="connsiteX2309" fmla="*/ 313497 w 1250218"/>
                  <a:gd name="connsiteY2309" fmla="*/ 638407 h 851172"/>
                  <a:gd name="connsiteX2310" fmla="*/ 316932 w 1250218"/>
                  <a:gd name="connsiteY2310" fmla="*/ 638851 h 851172"/>
                  <a:gd name="connsiteX2311" fmla="*/ 319259 w 1250218"/>
                  <a:gd name="connsiteY2311" fmla="*/ 640291 h 851172"/>
                  <a:gd name="connsiteX2312" fmla="*/ 315713 w 1250218"/>
                  <a:gd name="connsiteY2312" fmla="*/ 642064 h 851172"/>
                  <a:gd name="connsiteX2313" fmla="*/ 313940 w 1250218"/>
                  <a:gd name="connsiteY2313" fmla="*/ 643616 h 851172"/>
                  <a:gd name="connsiteX2314" fmla="*/ 313164 w 1250218"/>
                  <a:gd name="connsiteY2314" fmla="*/ 646718 h 851172"/>
                  <a:gd name="connsiteX2315" fmla="*/ 314051 w 1250218"/>
                  <a:gd name="connsiteY2315" fmla="*/ 648492 h 851172"/>
                  <a:gd name="connsiteX2316" fmla="*/ 316156 w 1250218"/>
                  <a:gd name="connsiteY2316" fmla="*/ 648270 h 851172"/>
                  <a:gd name="connsiteX2317" fmla="*/ 320035 w 1250218"/>
                  <a:gd name="connsiteY2317" fmla="*/ 646054 h 851172"/>
                  <a:gd name="connsiteX2318" fmla="*/ 317597 w 1250218"/>
                  <a:gd name="connsiteY2318" fmla="*/ 651262 h 851172"/>
                  <a:gd name="connsiteX2319" fmla="*/ 315270 w 1250218"/>
                  <a:gd name="connsiteY2319" fmla="*/ 651262 h 851172"/>
                  <a:gd name="connsiteX2320" fmla="*/ 313718 w 1250218"/>
                  <a:gd name="connsiteY2320" fmla="*/ 651262 h 851172"/>
                  <a:gd name="connsiteX2321" fmla="*/ 309729 w 1250218"/>
                  <a:gd name="connsiteY2321" fmla="*/ 650043 h 851172"/>
                  <a:gd name="connsiteX2322" fmla="*/ 306737 w 1250218"/>
                  <a:gd name="connsiteY2322" fmla="*/ 651151 h 851172"/>
                  <a:gd name="connsiteX2323" fmla="*/ 309064 w 1250218"/>
                  <a:gd name="connsiteY2323" fmla="*/ 652924 h 851172"/>
                  <a:gd name="connsiteX2324" fmla="*/ 308067 w 1250218"/>
                  <a:gd name="connsiteY2324" fmla="*/ 653589 h 851172"/>
                  <a:gd name="connsiteX2325" fmla="*/ 307180 w 1250218"/>
                  <a:gd name="connsiteY2325" fmla="*/ 654476 h 851172"/>
                  <a:gd name="connsiteX2326" fmla="*/ 305850 w 1250218"/>
                  <a:gd name="connsiteY2326" fmla="*/ 656470 h 851172"/>
                  <a:gd name="connsiteX2327" fmla="*/ 306959 w 1250218"/>
                  <a:gd name="connsiteY2327" fmla="*/ 657689 h 851172"/>
                  <a:gd name="connsiteX2328" fmla="*/ 308067 w 1250218"/>
                  <a:gd name="connsiteY2328" fmla="*/ 658354 h 851172"/>
                  <a:gd name="connsiteX2329" fmla="*/ 309286 w 1250218"/>
                  <a:gd name="connsiteY2329" fmla="*/ 658354 h 851172"/>
                  <a:gd name="connsiteX2330" fmla="*/ 310615 w 1250218"/>
                  <a:gd name="connsiteY2330" fmla="*/ 658354 h 851172"/>
                  <a:gd name="connsiteX2331" fmla="*/ 308953 w 1250218"/>
                  <a:gd name="connsiteY2331" fmla="*/ 660238 h 851172"/>
                  <a:gd name="connsiteX2332" fmla="*/ 307180 w 1250218"/>
                  <a:gd name="connsiteY2332" fmla="*/ 660460 h 851172"/>
                  <a:gd name="connsiteX2333" fmla="*/ 303634 w 1250218"/>
                  <a:gd name="connsiteY2333" fmla="*/ 658465 h 851172"/>
                  <a:gd name="connsiteX2334" fmla="*/ 302969 w 1250218"/>
                  <a:gd name="connsiteY2334" fmla="*/ 657578 h 851172"/>
                  <a:gd name="connsiteX2335" fmla="*/ 302415 w 1250218"/>
                  <a:gd name="connsiteY2335" fmla="*/ 656359 h 851172"/>
                  <a:gd name="connsiteX2336" fmla="*/ 301639 w 1250218"/>
                  <a:gd name="connsiteY2336" fmla="*/ 655362 h 851172"/>
                  <a:gd name="connsiteX2337" fmla="*/ 284574 w 1250218"/>
                  <a:gd name="connsiteY2337" fmla="*/ 652259 h 851172"/>
                  <a:gd name="connsiteX2338" fmla="*/ 281139 w 1250218"/>
                  <a:gd name="connsiteY2338" fmla="*/ 654919 h 851172"/>
                  <a:gd name="connsiteX2339" fmla="*/ 285017 w 1250218"/>
                  <a:gd name="connsiteY2339" fmla="*/ 655141 h 851172"/>
                  <a:gd name="connsiteX2340" fmla="*/ 288785 w 1250218"/>
                  <a:gd name="connsiteY2340" fmla="*/ 657135 h 851172"/>
                  <a:gd name="connsiteX2341" fmla="*/ 295877 w 1250218"/>
                  <a:gd name="connsiteY2341" fmla="*/ 663673 h 851172"/>
                  <a:gd name="connsiteX2342" fmla="*/ 295212 w 1250218"/>
                  <a:gd name="connsiteY2342" fmla="*/ 664006 h 851172"/>
                  <a:gd name="connsiteX2343" fmla="*/ 293550 w 1250218"/>
                  <a:gd name="connsiteY2343" fmla="*/ 665446 h 851172"/>
                  <a:gd name="connsiteX2344" fmla="*/ 295877 w 1250218"/>
                  <a:gd name="connsiteY2344" fmla="*/ 665446 h 851172"/>
                  <a:gd name="connsiteX2345" fmla="*/ 295877 w 1250218"/>
                  <a:gd name="connsiteY2345" fmla="*/ 667441 h 851172"/>
                  <a:gd name="connsiteX2346" fmla="*/ 293993 w 1250218"/>
                  <a:gd name="connsiteY2346" fmla="*/ 668438 h 851172"/>
                  <a:gd name="connsiteX2347" fmla="*/ 291777 w 1250218"/>
                  <a:gd name="connsiteY2347" fmla="*/ 668882 h 851172"/>
                  <a:gd name="connsiteX2348" fmla="*/ 289450 w 1250218"/>
                  <a:gd name="connsiteY2348" fmla="*/ 668549 h 851172"/>
                  <a:gd name="connsiteX2349" fmla="*/ 287344 w 1250218"/>
                  <a:gd name="connsiteY2349" fmla="*/ 667441 h 851172"/>
                  <a:gd name="connsiteX2350" fmla="*/ 289450 w 1250218"/>
                  <a:gd name="connsiteY2350" fmla="*/ 665779 h 851172"/>
                  <a:gd name="connsiteX2351" fmla="*/ 290336 w 1250218"/>
                  <a:gd name="connsiteY2351" fmla="*/ 665557 h 851172"/>
                  <a:gd name="connsiteX2352" fmla="*/ 288120 w 1250218"/>
                  <a:gd name="connsiteY2352" fmla="*/ 664338 h 851172"/>
                  <a:gd name="connsiteX2353" fmla="*/ 285017 w 1250218"/>
                  <a:gd name="connsiteY2353" fmla="*/ 664560 h 851172"/>
                  <a:gd name="connsiteX2354" fmla="*/ 282247 w 1250218"/>
                  <a:gd name="connsiteY2354" fmla="*/ 666555 h 851172"/>
                  <a:gd name="connsiteX2355" fmla="*/ 281028 w 1250218"/>
                  <a:gd name="connsiteY2355" fmla="*/ 670765 h 851172"/>
                  <a:gd name="connsiteX2356" fmla="*/ 282912 w 1250218"/>
                  <a:gd name="connsiteY2356" fmla="*/ 669657 h 851172"/>
                  <a:gd name="connsiteX2357" fmla="*/ 285571 w 1250218"/>
                  <a:gd name="connsiteY2357" fmla="*/ 670544 h 851172"/>
                  <a:gd name="connsiteX2358" fmla="*/ 288342 w 1250218"/>
                  <a:gd name="connsiteY2358" fmla="*/ 672538 h 851172"/>
                  <a:gd name="connsiteX2359" fmla="*/ 290336 w 1250218"/>
                  <a:gd name="connsiteY2359" fmla="*/ 674644 h 851172"/>
                  <a:gd name="connsiteX2360" fmla="*/ 290336 w 1250218"/>
                  <a:gd name="connsiteY2360" fmla="*/ 676195 h 851172"/>
                  <a:gd name="connsiteX2361" fmla="*/ 289671 w 1250218"/>
                  <a:gd name="connsiteY2361" fmla="*/ 677414 h 851172"/>
                  <a:gd name="connsiteX2362" fmla="*/ 289006 w 1250218"/>
                  <a:gd name="connsiteY2362" fmla="*/ 677969 h 851172"/>
                  <a:gd name="connsiteX2363" fmla="*/ 288231 w 1250218"/>
                  <a:gd name="connsiteY2363" fmla="*/ 677636 h 851172"/>
                  <a:gd name="connsiteX2364" fmla="*/ 287233 w 1250218"/>
                  <a:gd name="connsiteY2364" fmla="*/ 676195 h 851172"/>
                  <a:gd name="connsiteX2365" fmla="*/ 284574 w 1250218"/>
                  <a:gd name="connsiteY2365" fmla="*/ 680517 h 851172"/>
                  <a:gd name="connsiteX2366" fmla="*/ 281471 w 1250218"/>
                  <a:gd name="connsiteY2366" fmla="*/ 682623 h 851172"/>
                  <a:gd name="connsiteX2367" fmla="*/ 272052 w 1250218"/>
                  <a:gd name="connsiteY2367" fmla="*/ 684507 h 851172"/>
                  <a:gd name="connsiteX2368" fmla="*/ 266511 w 1250218"/>
                  <a:gd name="connsiteY2368" fmla="*/ 689382 h 851172"/>
                  <a:gd name="connsiteX2369" fmla="*/ 263519 w 1250218"/>
                  <a:gd name="connsiteY2369" fmla="*/ 690491 h 851172"/>
                  <a:gd name="connsiteX2370" fmla="*/ 261968 w 1250218"/>
                  <a:gd name="connsiteY2370" fmla="*/ 689937 h 851172"/>
                  <a:gd name="connsiteX2371" fmla="*/ 258975 w 1250218"/>
                  <a:gd name="connsiteY2371" fmla="*/ 687388 h 851172"/>
                  <a:gd name="connsiteX2372" fmla="*/ 257535 w 1250218"/>
                  <a:gd name="connsiteY2372" fmla="*/ 686834 h 851172"/>
                  <a:gd name="connsiteX2373" fmla="*/ 256316 w 1250218"/>
                  <a:gd name="connsiteY2373" fmla="*/ 687277 h 851172"/>
                  <a:gd name="connsiteX2374" fmla="*/ 252216 w 1250218"/>
                  <a:gd name="connsiteY2374" fmla="*/ 690491 h 851172"/>
                  <a:gd name="connsiteX2375" fmla="*/ 246786 w 1250218"/>
                  <a:gd name="connsiteY2375" fmla="*/ 691377 h 851172"/>
                  <a:gd name="connsiteX2376" fmla="*/ 245124 w 1250218"/>
                  <a:gd name="connsiteY2376" fmla="*/ 692153 h 851172"/>
                  <a:gd name="connsiteX2377" fmla="*/ 243794 w 1250218"/>
                  <a:gd name="connsiteY2377" fmla="*/ 693372 h 851172"/>
                  <a:gd name="connsiteX2378" fmla="*/ 242242 w 1250218"/>
                  <a:gd name="connsiteY2378" fmla="*/ 695256 h 851172"/>
                  <a:gd name="connsiteX2379" fmla="*/ 241578 w 1250218"/>
                  <a:gd name="connsiteY2379" fmla="*/ 697361 h 851172"/>
                  <a:gd name="connsiteX2380" fmla="*/ 242796 w 1250218"/>
                  <a:gd name="connsiteY2380" fmla="*/ 699245 h 851172"/>
                  <a:gd name="connsiteX2381" fmla="*/ 241023 w 1250218"/>
                  <a:gd name="connsiteY2381" fmla="*/ 701018 h 851172"/>
                  <a:gd name="connsiteX2382" fmla="*/ 238253 w 1250218"/>
                  <a:gd name="connsiteY2382" fmla="*/ 701683 h 851172"/>
                  <a:gd name="connsiteX2383" fmla="*/ 227171 w 1250218"/>
                  <a:gd name="connsiteY2383" fmla="*/ 701129 h 851172"/>
                  <a:gd name="connsiteX2384" fmla="*/ 224401 w 1250218"/>
                  <a:gd name="connsiteY2384" fmla="*/ 700242 h 851172"/>
                  <a:gd name="connsiteX2385" fmla="*/ 222517 w 1250218"/>
                  <a:gd name="connsiteY2385" fmla="*/ 697472 h 851172"/>
                  <a:gd name="connsiteX2386" fmla="*/ 224179 w 1250218"/>
                  <a:gd name="connsiteY2386" fmla="*/ 697472 h 851172"/>
                  <a:gd name="connsiteX2387" fmla="*/ 222628 w 1250218"/>
                  <a:gd name="connsiteY2387" fmla="*/ 690712 h 851172"/>
                  <a:gd name="connsiteX2388" fmla="*/ 219858 w 1250218"/>
                  <a:gd name="connsiteY2388" fmla="*/ 684507 h 851172"/>
                  <a:gd name="connsiteX2389" fmla="*/ 216755 w 1250218"/>
                  <a:gd name="connsiteY2389" fmla="*/ 679852 h 851172"/>
                  <a:gd name="connsiteX2390" fmla="*/ 212765 w 1250218"/>
                  <a:gd name="connsiteY2390" fmla="*/ 677082 h 851172"/>
                  <a:gd name="connsiteX2391" fmla="*/ 209330 w 1250218"/>
                  <a:gd name="connsiteY2391" fmla="*/ 673203 h 851172"/>
                  <a:gd name="connsiteX2392" fmla="*/ 207668 w 1250218"/>
                  <a:gd name="connsiteY2392" fmla="*/ 672538 h 851172"/>
                  <a:gd name="connsiteX2393" fmla="*/ 206227 w 1250218"/>
                  <a:gd name="connsiteY2393" fmla="*/ 673536 h 851172"/>
                  <a:gd name="connsiteX2394" fmla="*/ 205008 w 1250218"/>
                  <a:gd name="connsiteY2394" fmla="*/ 675309 h 851172"/>
                  <a:gd name="connsiteX2395" fmla="*/ 204344 w 1250218"/>
                  <a:gd name="connsiteY2395" fmla="*/ 677525 h 851172"/>
                  <a:gd name="connsiteX2396" fmla="*/ 204344 w 1250218"/>
                  <a:gd name="connsiteY2396" fmla="*/ 679631 h 851172"/>
                  <a:gd name="connsiteX2397" fmla="*/ 204344 w 1250218"/>
                  <a:gd name="connsiteY2397" fmla="*/ 682069 h 851172"/>
                  <a:gd name="connsiteX2398" fmla="*/ 204565 w 1250218"/>
                  <a:gd name="connsiteY2398" fmla="*/ 687499 h 851172"/>
                  <a:gd name="connsiteX2399" fmla="*/ 204565 w 1250218"/>
                  <a:gd name="connsiteY2399" fmla="*/ 690491 h 851172"/>
                  <a:gd name="connsiteX2400" fmla="*/ 204011 w 1250218"/>
                  <a:gd name="connsiteY2400" fmla="*/ 692596 h 851172"/>
                  <a:gd name="connsiteX2401" fmla="*/ 202238 w 1250218"/>
                  <a:gd name="connsiteY2401" fmla="*/ 697583 h 851172"/>
                  <a:gd name="connsiteX2402" fmla="*/ 203014 w 1250218"/>
                  <a:gd name="connsiteY2402" fmla="*/ 702459 h 851172"/>
                  <a:gd name="connsiteX2403" fmla="*/ 204898 w 1250218"/>
                  <a:gd name="connsiteY2403" fmla="*/ 705783 h 851172"/>
                  <a:gd name="connsiteX2404" fmla="*/ 207336 w 1250218"/>
                  <a:gd name="connsiteY2404" fmla="*/ 707667 h 851172"/>
                  <a:gd name="connsiteX2405" fmla="*/ 209552 w 1250218"/>
                  <a:gd name="connsiteY2405" fmla="*/ 708221 h 851172"/>
                  <a:gd name="connsiteX2406" fmla="*/ 212211 w 1250218"/>
                  <a:gd name="connsiteY2406" fmla="*/ 706448 h 851172"/>
                  <a:gd name="connsiteX2407" fmla="*/ 213320 w 1250218"/>
                  <a:gd name="connsiteY2407" fmla="*/ 706448 h 851172"/>
                  <a:gd name="connsiteX2408" fmla="*/ 213763 w 1250218"/>
                  <a:gd name="connsiteY2408" fmla="*/ 709108 h 851172"/>
                  <a:gd name="connsiteX2409" fmla="*/ 212987 w 1250218"/>
                  <a:gd name="connsiteY2409" fmla="*/ 709994 h 851172"/>
                  <a:gd name="connsiteX2410" fmla="*/ 208000 w 1250218"/>
                  <a:gd name="connsiteY2410" fmla="*/ 709994 h 851172"/>
                  <a:gd name="connsiteX2411" fmla="*/ 207003 w 1250218"/>
                  <a:gd name="connsiteY2411" fmla="*/ 712100 h 851172"/>
                  <a:gd name="connsiteX2412" fmla="*/ 204676 w 1250218"/>
                  <a:gd name="connsiteY2412" fmla="*/ 721519 h 851172"/>
                  <a:gd name="connsiteX2413" fmla="*/ 202903 w 1250218"/>
                  <a:gd name="connsiteY2413" fmla="*/ 724178 h 851172"/>
                  <a:gd name="connsiteX2414" fmla="*/ 204233 w 1250218"/>
                  <a:gd name="connsiteY2414" fmla="*/ 726284 h 851172"/>
                  <a:gd name="connsiteX2415" fmla="*/ 205452 w 1250218"/>
                  <a:gd name="connsiteY2415" fmla="*/ 727281 h 851172"/>
                  <a:gd name="connsiteX2416" fmla="*/ 206449 w 1250218"/>
                  <a:gd name="connsiteY2416" fmla="*/ 728500 h 851172"/>
                  <a:gd name="connsiteX2417" fmla="*/ 206892 w 1250218"/>
                  <a:gd name="connsiteY2417" fmla="*/ 731271 h 851172"/>
                  <a:gd name="connsiteX2418" fmla="*/ 206671 w 1250218"/>
                  <a:gd name="connsiteY2418" fmla="*/ 734152 h 851172"/>
                  <a:gd name="connsiteX2419" fmla="*/ 206006 w 1250218"/>
                  <a:gd name="connsiteY2419" fmla="*/ 735925 h 851172"/>
                  <a:gd name="connsiteX2420" fmla="*/ 205119 w 1250218"/>
                  <a:gd name="connsiteY2420" fmla="*/ 737587 h 851172"/>
                  <a:gd name="connsiteX2421" fmla="*/ 204454 w 1250218"/>
                  <a:gd name="connsiteY2421" fmla="*/ 740247 h 851172"/>
                  <a:gd name="connsiteX2422" fmla="*/ 205673 w 1250218"/>
                  <a:gd name="connsiteY2422" fmla="*/ 741022 h 851172"/>
                  <a:gd name="connsiteX2423" fmla="*/ 207446 w 1250218"/>
                  <a:gd name="connsiteY2423" fmla="*/ 744458 h 851172"/>
                  <a:gd name="connsiteX2424" fmla="*/ 208776 w 1250218"/>
                  <a:gd name="connsiteY2424" fmla="*/ 745233 h 851172"/>
                  <a:gd name="connsiteX2425" fmla="*/ 209663 w 1250218"/>
                  <a:gd name="connsiteY2425" fmla="*/ 744790 h 851172"/>
                  <a:gd name="connsiteX2426" fmla="*/ 210328 w 1250218"/>
                  <a:gd name="connsiteY2426" fmla="*/ 743793 h 851172"/>
                  <a:gd name="connsiteX2427" fmla="*/ 210882 w 1250218"/>
                  <a:gd name="connsiteY2427" fmla="*/ 742685 h 851172"/>
                  <a:gd name="connsiteX2428" fmla="*/ 211436 w 1250218"/>
                  <a:gd name="connsiteY2428" fmla="*/ 742020 h 851172"/>
                  <a:gd name="connsiteX2429" fmla="*/ 213984 w 1250218"/>
                  <a:gd name="connsiteY2429" fmla="*/ 741022 h 851172"/>
                  <a:gd name="connsiteX2430" fmla="*/ 224955 w 1250218"/>
                  <a:gd name="connsiteY2430" fmla="*/ 742241 h 851172"/>
                  <a:gd name="connsiteX2431" fmla="*/ 226174 w 1250218"/>
                  <a:gd name="connsiteY2431" fmla="*/ 742020 h 851172"/>
                  <a:gd name="connsiteX2432" fmla="*/ 227393 w 1250218"/>
                  <a:gd name="connsiteY2432" fmla="*/ 741133 h 851172"/>
                  <a:gd name="connsiteX2433" fmla="*/ 229609 w 1250218"/>
                  <a:gd name="connsiteY2433" fmla="*/ 738917 h 851172"/>
                  <a:gd name="connsiteX2434" fmla="*/ 233266 w 1250218"/>
                  <a:gd name="connsiteY2434" fmla="*/ 737809 h 851172"/>
                  <a:gd name="connsiteX2435" fmla="*/ 237477 w 1250218"/>
                  <a:gd name="connsiteY2435" fmla="*/ 735038 h 851172"/>
                  <a:gd name="connsiteX2436" fmla="*/ 240137 w 1250218"/>
                  <a:gd name="connsiteY2436" fmla="*/ 735038 h 851172"/>
                  <a:gd name="connsiteX2437" fmla="*/ 238475 w 1250218"/>
                  <a:gd name="connsiteY2437" fmla="*/ 736811 h 851172"/>
                  <a:gd name="connsiteX2438" fmla="*/ 240913 w 1250218"/>
                  <a:gd name="connsiteY2438" fmla="*/ 738585 h 851172"/>
                  <a:gd name="connsiteX2439" fmla="*/ 243018 w 1250218"/>
                  <a:gd name="connsiteY2439" fmla="*/ 736479 h 851172"/>
                  <a:gd name="connsiteX2440" fmla="*/ 245124 w 1250218"/>
                  <a:gd name="connsiteY2440" fmla="*/ 733265 h 851172"/>
                  <a:gd name="connsiteX2441" fmla="*/ 247561 w 1250218"/>
                  <a:gd name="connsiteY2441" fmla="*/ 731603 h 851172"/>
                  <a:gd name="connsiteX2442" fmla="*/ 278257 w 1250218"/>
                  <a:gd name="connsiteY2442" fmla="*/ 738585 h 851172"/>
                  <a:gd name="connsiteX2443" fmla="*/ 284131 w 1250218"/>
                  <a:gd name="connsiteY2443" fmla="*/ 736701 h 851172"/>
                  <a:gd name="connsiteX2444" fmla="*/ 285682 w 1250218"/>
                  <a:gd name="connsiteY2444" fmla="*/ 736701 h 851172"/>
                  <a:gd name="connsiteX2445" fmla="*/ 290336 w 1250218"/>
                  <a:gd name="connsiteY2445" fmla="*/ 736590 h 851172"/>
                  <a:gd name="connsiteX2446" fmla="*/ 309175 w 1250218"/>
                  <a:gd name="connsiteY2446" fmla="*/ 729719 h 851172"/>
                  <a:gd name="connsiteX2447" fmla="*/ 312943 w 1250218"/>
                  <a:gd name="connsiteY2447" fmla="*/ 730273 h 851172"/>
                  <a:gd name="connsiteX2448" fmla="*/ 316489 w 1250218"/>
                  <a:gd name="connsiteY2448" fmla="*/ 732822 h 851172"/>
                  <a:gd name="connsiteX2449" fmla="*/ 320256 w 1250218"/>
                  <a:gd name="connsiteY2449" fmla="*/ 736922 h 851172"/>
                  <a:gd name="connsiteX2450" fmla="*/ 324246 w 1250218"/>
                  <a:gd name="connsiteY2450" fmla="*/ 739693 h 851172"/>
                  <a:gd name="connsiteX2451" fmla="*/ 357490 w 1250218"/>
                  <a:gd name="connsiteY2451" fmla="*/ 735149 h 851172"/>
                  <a:gd name="connsiteX2452" fmla="*/ 357934 w 1250218"/>
                  <a:gd name="connsiteY2452" fmla="*/ 734595 h 851172"/>
                  <a:gd name="connsiteX2453" fmla="*/ 358266 w 1250218"/>
                  <a:gd name="connsiteY2453" fmla="*/ 733930 h 851172"/>
                  <a:gd name="connsiteX2454" fmla="*/ 358599 w 1250218"/>
                  <a:gd name="connsiteY2454" fmla="*/ 733487 h 851172"/>
                  <a:gd name="connsiteX2455" fmla="*/ 359153 w 1250218"/>
                  <a:gd name="connsiteY2455" fmla="*/ 733487 h 851172"/>
                  <a:gd name="connsiteX2456" fmla="*/ 357712 w 1250218"/>
                  <a:gd name="connsiteY2456" fmla="*/ 728943 h 851172"/>
                  <a:gd name="connsiteX2457" fmla="*/ 359485 w 1250218"/>
                  <a:gd name="connsiteY2457" fmla="*/ 726284 h 851172"/>
                  <a:gd name="connsiteX2458" fmla="*/ 362699 w 1250218"/>
                  <a:gd name="connsiteY2458" fmla="*/ 724954 h 851172"/>
                  <a:gd name="connsiteX2459" fmla="*/ 367907 w 1250218"/>
                  <a:gd name="connsiteY2459" fmla="*/ 724289 h 851172"/>
                  <a:gd name="connsiteX2460" fmla="*/ 373005 w 1250218"/>
                  <a:gd name="connsiteY2460" fmla="*/ 725065 h 851172"/>
                  <a:gd name="connsiteX2461" fmla="*/ 375332 w 1250218"/>
                  <a:gd name="connsiteY2461" fmla="*/ 726395 h 851172"/>
                  <a:gd name="connsiteX2462" fmla="*/ 373891 w 1250218"/>
                  <a:gd name="connsiteY2462" fmla="*/ 722516 h 851172"/>
                  <a:gd name="connsiteX2463" fmla="*/ 371010 w 1250218"/>
                  <a:gd name="connsiteY2463" fmla="*/ 720078 h 851172"/>
                  <a:gd name="connsiteX2464" fmla="*/ 365248 w 1250218"/>
                  <a:gd name="connsiteY2464" fmla="*/ 717530 h 851172"/>
                  <a:gd name="connsiteX2465" fmla="*/ 365248 w 1250218"/>
                  <a:gd name="connsiteY2465" fmla="*/ 715978 h 851172"/>
                  <a:gd name="connsiteX2466" fmla="*/ 366577 w 1250218"/>
                  <a:gd name="connsiteY2466" fmla="*/ 715092 h 851172"/>
                  <a:gd name="connsiteX2467" fmla="*/ 370123 w 1250218"/>
                  <a:gd name="connsiteY2467" fmla="*/ 711213 h 851172"/>
                  <a:gd name="connsiteX2468" fmla="*/ 371121 w 1250218"/>
                  <a:gd name="connsiteY2468" fmla="*/ 709662 h 851172"/>
                  <a:gd name="connsiteX2469" fmla="*/ 372340 w 1250218"/>
                  <a:gd name="connsiteY2469" fmla="*/ 708553 h 851172"/>
                  <a:gd name="connsiteX2470" fmla="*/ 378213 w 1250218"/>
                  <a:gd name="connsiteY2470" fmla="*/ 707002 h 851172"/>
                  <a:gd name="connsiteX2471" fmla="*/ 380207 w 1250218"/>
                  <a:gd name="connsiteY2471" fmla="*/ 707445 h 851172"/>
                  <a:gd name="connsiteX2472" fmla="*/ 385637 w 1250218"/>
                  <a:gd name="connsiteY2472" fmla="*/ 710548 h 851172"/>
                  <a:gd name="connsiteX2473" fmla="*/ 394170 w 1250218"/>
                  <a:gd name="connsiteY2473" fmla="*/ 710548 h 851172"/>
                  <a:gd name="connsiteX2474" fmla="*/ 390846 w 1250218"/>
                  <a:gd name="connsiteY2474" fmla="*/ 713540 h 851172"/>
                  <a:gd name="connsiteX2475" fmla="*/ 385970 w 1250218"/>
                  <a:gd name="connsiteY2475" fmla="*/ 714648 h 851172"/>
                  <a:gd name="connsiteX2476" fmla="*/ 377105 w 1250218"/>
                  <a:gd name="connsiteY2476" fmla="*/ 714094 h 851172"/>
                  <a:gd name="connsiteX2477" fmla="*/ 378324 w 1250218"/>
                  <a:gd name="connsiteY2477" fmla="*/ 720078 h 851172"/>
                  <a:gd name="connsiteX2478" fmla="*/ 378324 w 1250218"/>
                  <a:gd name="connsiteY2478" fmla="*/ 722627 h 851172"/>
                  <a:gd name="connsiteX2479" fmla="*/ 377880 w 1250218"/>
                  <a:gd name="connsiteY2479" fmla="*/ 724622 h 851172"/>
                  <a:gd name="connsiteX2480" fmla="*/ 380207 w 1250218"/>
                  <a:gd name="connsiteY2480" fmla="*/ 728611 h 851172"/>
                  <a:gd name="connsiteX2481" fmla="*/ 382978 w 1250218"/>
                  <a:gd name="connsiteY2481" fmla="*/ 730717 h 851172"/>
                  <a:gd name="connsiteX2482" fmla="*/ 385748 w 1250218"/>
                  <a:gd name="connsiteY2482" fmla="*/ 732046 h 851172"/>
                  <a:gd name="connsiteX2483" fmla="*/ 390624 w 1250218"/>
                  <a:gd name="connsiteY2483" fmla="*/ 735703 h 851172"/>
                  <a:gd name="connsiteX2484" fmla="*/ 405141 w 1250218"/>
                  <a:gd name="connsiteY2484" fmla="*/ 741133 h 851172"/>
                  <a:gd name="connsiteX2485" fmla="*/ 415336 w 1250218"/>
                  <a:gd name="connsiteY2485" fmla="*/ 748004 h 851172"/>
                  <a:gd name="connsiteX2486" fmla="*/ 419879 w 1250218"/>
                  <a:gd name="connsiteY2486" fmla="*/ 752880 h 851172"/>
                  <a:gd name="connsiteX2487" fmla="*/ 419436 w 1250218"/>
                  <a:gd name="connsiteY2487" fmla="*/ 751882 h 851172"/>
                  <a:gd name="connsiteX2488" fmla="*/ 418217 w 1250218"/>
                  <a:gd name="connsiteY2488" fmla="*/ 747671 h 851172"/>
                  <a:gd name="connsiteX2489" fmla="*/ 421320 w 1250218"/>
                  <a:gd name="connsiteY2489" fmla="*/ 749444 h 851172"/>
                  <a:gd name="connsiteX2490" fmla="*/ 424312 w 1250218"/>
                  <a:gd name="connsiteY2490" fmla="*/ 748780 h 851172"/>
                  <a:gd name="connsiteX2491" fmla="*/ 426972 w 1250218"/>
                  <a:gd name="connsiteY2491" fmla="*/ 746674 h 851172"/>
                  <a:gd name="connsiteX2492" fmla="*/ 431183 w 1250218"/>
                  <a:gd name="connsiteY2492" fmla="*/ 740912 h 851172"/>
                  <a:gd name="connsiteX2493" fmla="*/ 433288 w 1250218"/>
                  <a:gd name="connsiteY2493" fmla="*/ 736811 h 851172"/>
                  <a:gd name="connsiteX2494" fmla="*/ 433621 w 1250218"/>
                  <a:gd name="connsiteY2494" fmla="*/ 733265 h 851172"/>
                  <a:gd name="connsiteX2495" fmla="*/ 430407 w 1250218"/>
                  <a:gd name="connsiteY2495" fmla="*/ 731936 h 851172"/>
                  <a:gd name="connsiteX2496" fmla="*/ 430407 w 1250218"/>
                  <a:gd name="connsiteY2496" fmla="*/ 730384 h 851172"/>
                  <a:gd name="connsiteX2497" fmla="*/ 434729 w 1250218"/>
                  <a:gd name="connsiteY2497" fmla="*/ 731936 h 851172"/>
                  <a:gd name="connsiteX2498" fmla="*/ 436280 w 1250218"/>
                  <a:gd name="connsiteY2498" fmla="*/ 738585 h 851172"/>
                  <a:gd name="connsiteX2499" fmla="*/ 435172 w 1250218"/>
                  <a:gd name="connsiteY2499" fmla="*/ 746342 h 851172"/>
                  <a:gd name="connsiteX2500" fmla="*/ 431293 w 1250218"/>
                  <a:gd name="connsiteY2500" fmla="*/ 751439 h 851172"/>
                  <a:gd name="connsiteX2501" fmla="*/ 431293 w 1250218"/>
                  <a:gd name="connsiteY2501" fmla="*/ 752990 h 851172"/>
                  <a:gd name="connsiteX2502" fmla="*/ 434175 w 1250218"/>
                  <a:gd name="connsiteY2502" fmla="*/ 753434 h 851172"/>
                  <a:gd name="connsiteX2503" fmla="*/ 442264 w 1250218"/>
                  <a:gd name="connsiteY2503" fmla="*/ 751328 h 851172"/>
                  <a:gd name="connsiteX2504" fmla="*/ 442264 w 1250218"/>
                  <a:gd name="connsiteY2504" fmla="*/ 752880 h 851172"/>
                  <a:gd name="connsiteX2505" fmla="*/ 441821 w 1250218"/>
                  <a:gd name="connsiteY2505" fmla="*/ 752880 h 851172"/>
                  <a:gd name="connsiteX2506" fmla="*/ 441045 w 1250218"/>
                  <a:gd name="connsiteY2506" fmla="*/ 752880 h 851172"/>
                  <a:gd name="connsiteX2507" fmla="*/ 440602 w 1250218"/>
                  <a:gd name="connsiteY2507" fmla="*/ 752880 h 851172"/>
                  <a:gd name="connsiteX2508" fmla="*/ 440602 w 1250218"/>
                  <a:gd name="connsiteY2508" fmla="*/ 754653 h 851172"/>
                  <a:gd name="connsiteX2509" fmla="*/ 443816 w 1250218"/>
                  <a:gd name="connsiteY2509" fmla="*/ 754653 h 851172"/>
                  <a:gd name="connsiteX2510" fmla="*/ 443816 w 1250218"/>
                  <a:gd name="connsiteY2510" fmla="*/ 756426 h 851172"/>
                  <a:gd name="connsiteX2511" fmla="*/ 440048 w 1250218"/>
                  <a:gd name="connsiteY2511" fmla="*/ 756204 h 851172"/>
                  <a:gd name="connsiteX2512" fmla="*/ 438607 w 1250218"/>
                  <a:gd name="connsiteY2512" fmla="*/ 756647 h 851172"/>
                  <a:gd name="connsiteX2513" fmla="*/ 438386 w 1250218"/>
                  <a:gd name="connsiteY2513" fmla="*/ 758088 h 851172"/>
                  <a:gd name="connsiteX2514" fmla="*/ 436723 w 1250218"/>
                  <a:gd name="connsiteY2514" fmla="*/ 757866 h 851172"/>
                  <a:gd name="connsiteX2515" fmla="*/ 433953 w 1250218"/>
                  <a:gd name="connsiteY2515" fmla="*/ 755207 h 851172"/>
                  <a:gd name="connsiteX2516" fmla="*/ 432623 w 1250218"/>
                  <a:gd name="connsiteY2516" fmla="*/ 754542 h 851172"/>
                  <a:gd name="connsiteX2517" fmla="*/ 425198 w 1250218"/>
                  <a:gd name="connsiteY2517" fmla="*/ 754542 h 851172"/>
                  <a:gd name="connsiteX2518" fmla="*/ 433177 w 1250218"/>
                  <a:gd name="connsiteY2518" fmla="*/ 760858 h 851172"/>
                  <a:gd name="connsiteX2519" fmla="*/ 436945 w 1250218"/>
                  <a:gd name="connsiteY2519" fmla="*/ 762631 h 851172"/>
                  <a:gd name="connsiteX2520" fmla="*/ 441932 w 1250218"/>
                  <a:gd name="connsiteY2520" fmla="*/ 767064 h 851172"/>
                  <a:gd name="connsiteX2521" fmla="*/ 447029 w 1250218"/>
                  <a:gd name="connsiteY2521" fmla="*/ 770056 h 851172"/>
                  <a:gd name="connsiteX2522" fmla="*/ 447583 w 1250218"/>
                  <a:gd name="connsiteY2522" fmla="*/ 769502 h 851172"/>
                  <a:gd name="connsiteX2523" fmla="*/ 448470 w 1250218"/>
                  <a:gd name="connsiteY2523" fmla="*/ 766953 h 851172"/>
                  <a:gd name="connsiteX2524" fmla="*/ 448691 w 1250218"/>
                  <a:gd name="connsiteY2524" fmla="*/ 764404 h 851172"/>
                  <a:gd name="connsiteX2525" fmla="*/ 448691 w 1250218"/>
                  <a:gd name="connsiteY2525" fmla="*/ 761523 h 851172"/>
                  <a:gd name="connsiteX2526" fmla="*/ 448691 w 1250218"/>
                  <a:gd name="connsiteY2526" fmla="*/ 759085 h 851172"/>
                  <a:gd name="connsiteX2527" fmla="*/ 449578 w 1250218"/>
                  <a:gd name="connsiteY2527" fmla="*/ 758088 h 851172"/>
                  <a:gd name="connsiteX2528" fmla="*/ 452348 w 1250218"/>
                  <a:gd name="connsiteY2528" fmla="*/ 757201 h 851172"/>
                  <a:gd name="connsiteX2529" fmla="*/ 454565 w 1250218"/>
                  <a:gd name="connsiteY2529" fmla="*/ 754985 h 851172"/>
                  <a:gd name="connsiteX2530" fmla="*/ 457778 w 1250218"/>
                  <a:gd name="connsiteY2530" fmla="*/ 751328 h 851172"/>
                  <a:gd name="connsiteX2531" fmla="*/ 462654 w 1250218"/>
                  <a:gd name="connsiteY2531" fmla="*/ 744901 h 851172"/>
                  <a:gd name="connsiteX2532" fmla="*/ 463984 w 1250218"/>
                  <a:gd name="connsiteY2532" fmla="*/ 742463 h 851172"/>
                  <a:gd name="connsiteX2533" fmla="*/ 463984 w 1250218"/>
                  <a:gd name="connsiteY2533" fmla="*/ 740912 h 851172"/>
                  <a:gd name="connsiteX2534" fmla="*/ 463651 w 1250218"/>
                  <a:gd name="connsiteY2534" fmla="*/ 738917 h 851172"/>
                  <a:gd name="connsiteX2535" fmla="*/ 464649 w 1250218"/>
                  <a:gd name="connsiteY2535" fmla="*/ 738030 h 851172"/>
                  <a:gd name="connsiteX2536" fmla="*/ 465868 w 1250218"/>
                  <a:gd name="connsiteY2536" fmla="*/ 738917 h 851172"/>
                  <a:gd name="connsiteX2537" fmla="*/ 466311 w 1250218"/>
                  <a:gd name="connsiteY2537" fmla="*/ 742574 h 851172"/>
                  <a:gd name="connsiteX2538" fmla="*/ 465757 w 1250218"/>
                  <a:gd name="connsiteY2538" fmla="*/ 745012 h 851172"/>
                  <a:gd name="connsiteX2539" fmla="*/ 462322 w 1250218"/>
                  <a:gd name="connsiteY2539" fmla="*/ 751439 h 851172"/>
                  <a:gd name="connsiteX2540" fmla="*/ 470965 w 1250218"/>
                  <a:gd name="connsiteY2540" fmla="*/ 756537 h 851172"/>
                  <a:gd name="connsiteX2541" fmla="*/ 472517 w 1250218"/>
                  <a:gd name="connsiteY2541" fmla="*/ 758199 h 851172"/>
                  <a:gd name="connsiteX2542" fmla="*/ 475287 w 1250218"/>
                  <a:gd name="connsiteY2542" fmla="*/ 762964 h 851172"/>
                  <a:gd name="connsiteX2543" fmla="*/ 477171 w 1250218"/>
                  <a:gd name="connsiteY2543" fmla="*/ 765402 h 851172"/>
                  <a:gd name="connsiteX2544" fmla="*/ 473403 w 1250218"/>
                  <a:gd name="connsiteY2544" fmla="*/ 764958 h 851172"/>
                  <a:gd name="connsiteX2545" fmla="*/ 467087 w 1250218"/>
                  <a:gd name="connsiteY2545" fmla="*/ 758199 h 851172"/>
                  <a:gd name="connsiteX2546" fmla="*/ 463541 w 1250218"/>
                  <a:gd name="connsiteY2546" fmla="*/ 756537 h 851172"/>
                  <a:gd name="connsiteX2547" fmla="*/ 455894 w 1250218"/>
                  <a:gd name="connsiteY2547" fmla="*/ 757756 h 851172"/>
                  <a:gd name="connsiteX2548" fmla="*/ 452348 w 1250218"/>
                  <a:gd name="connsiteY2548" fmla="*/ 759861 h 851172"/>
                  <a:gd name="connsiteX2549" fmla="*/ 449135 w 1250218"/>
                  <a:gd name="connsiteY2549" fmla="*/ 763518 h 851172"/>
                  <a:gd name="connsiteX2550" fmla="*/ 450686 w 1250218"/>
                  <a:gd name="connsiteY2550" fmla="*/ 767507 h 851172"/>
                  <a:gd name="connsiteX2551" fmla="*/ 451573 w 1250218"/>
                  <a:gd name="connsiteY2551" fmla="*/ 768726 h 851172"/>
                  <a:gd name="connsiteX2552" fmla="*/ 450464 w 1250218"/>
                  <a:gd name="connsiteY2552" fmla="*/ 770167 h 851172"/>
                  <a:gd name="connsiteX2553" fmla="*/ 450021 w 1250218"/>
                  <a:gd name="connsiteY2553" fmla="*/ 770610 h 851172"/>
                  <a:gd name="connsiteX2554" fmla="*/ 452237 w 1250218"/>
                  <a:gd name="connsiteY2554" fmla="*/ 776594 h 851172"/>
                  <a:gd name="connsiteX2555" fmla="*/ 455673 w 1250218"/>
                  <a:gd name="connsiteY2555" fmla="*/ 781138 h 851172"/>
                  <a:gd name="connsiteX2556" fmla="*/ 463208 w 1250218"/>
                  <a:gd name="connsiteY2556" fmla="*/ 788008 h 851172"/>
                  <a:gd name="connsiteX2557" fmla="*/ 461657 w 1250218"/>
                  <a:gd name="connsiteY2557" fmla="*/ 783797 h 851172"/>
                  <a:gd name="connsiteX2558" fmla="*/ 459330 w 1250218"/>
                  <a:gd name="connsiteY2558" fmla="*/ 779586 h 851172"/>
                  <a:gd name="connsiteX2559" fmla="*/ 455340 w 1250218"/>
                  <a:gd name="connsiteY2559" fmla="*/ 773934 h 851172"/>
                  <a:gd name="connsiteX2560" fmla="*/ 455340 w 1250218"/>
                  <a:gd name="connsiteY2560" fmla="*/ 772383 h 851172"/>
                  <a:gd name="connsiteX2561" fmla="*/ 458111 w 1250218"/>
                  <a:gd name="connsiteY2561" fmla="*/ 772162 h 851172"/>
                  <a:gd name="connsiteX2562" fmla="*/ 459441 w 1250218"/>
                  <a:gd name="connsiteY2562" fmla="*/ 773713 h 851172"/>
                  <a:gd name="connsiteX2563" fmla="*/ 460438 w 1250218"/>
                  <a:gd name="connsiteY2563" fmla="*/ 776816 h 851172"/>
                  <a:gd name="connsiteX2564" fmla="*/ 462211 w 1250218"/>
                  <a:gd name="connsiteY2564" fmla="*/ 781138 h 851172"/>
                  <a:gd name="connsiteX2565" fmla="*/ 464206 w 1250218"/>
                  <a:gd name="connsiteY2565" fmla="*/ 783576 h 851172"/>
                  <a:gd name="connsiteX2566" fmla="*/ 466422 w 1250218"/>
                  <a:gd name="connsiteY2566" fmla="*/ 785349 h 851172"/>
                  <a:gd name="connsiteX2567" fmla="*/ 468527 w 1250218"/>
                  <a:gd name="connsiteY2567" fmla="*/ 787676 h 851172"/>
                  <a:gd name="connsiteX2568" fmla="*/ 470079 w 1250218"/>
                  <a:gd name="connsiteY2568" fmla="*/ 791554 h 851172"/>
                  <a:gd name="connsiteX2569" fmla="*/ 466200 w 1250218"/>
                  <a:gd name="connsiteY2569" fmla="*/ 790003 h 851172"/>
                  <a:gd name="connsiteX2570" fmla="*/ 466200 w 1250218"/>
                  <a:gd name="connsiteY2570" fmla="*/ 791554 h 851172"/>
                  <a:gd name="connsiteX2571" fmla="*/ 468749 w 1250218"/>
                  <a:gd name="connsiteY2571" fmla="*/ 793771 h 851172"/>
                  <a:gd name="connsiteX2572" fmla="*/ 470744 w 1250218"/>
                  <a:gd name="connsiteY2572" fmla="*/ 794325 h 851172"/>
                  <a:gd name="connsiteX2573" fmla="*/ 472627 w 1250218"/>
                  <a:gd name="connsiteY2573" fmla="*/ 793106 h 851172"/>
                  <a:gd name="connsiteX2574" fmla="*/ 474733 w 1250218"/>
                  <a:gd name="connsiteY2574" fmla="*/ 790003 h 851172"/>
                  <a:gd name="connsiteX2575" fmla="*/ 474511 w 1250218"/>
                  <a:gd name="connsiteY2575" fmla="*/ 791111 h 851172"/>
                  <a:gd name="connsiteX2576" fmla="*/ 473957 w 1250218"/>
                  <a:gd name="connsiteY2576" fmla="*/ 795100 h 851172"/>
                  <a:gd name="connsiteX2577" fmla="*/ 475398 w 1250218"/>
                  <a:gd name="connsiteY2577" fmla="*/ 795433 h 851172"/>
                  <a:gd name="connsiteX2578" fmla="*/ 477947 w 1250218"/>
                  <a:gd name="connsiteY2578" fmla="*/ 796652 h 851172"/>
                  <a:gd name="connsiteX2579" fmla="*/ 479387 w 1250218"/>
                  <a:gd name="connsiteY2579" fmla="*/ 796984 h 851172"/>
                  <a:gd name="connsiteX2580" fmla="*/ 477614 w 1250218"/>
                  <a:gd name="connsiteY2580" fmla="*/ 798646 h 851172"/>
                  <a:gd name="connsiteX2581" fmla="*/ 475730 w 1250218"/>
                  <a:gd name="connsiteY2581" fmla="*/ 799090 h 851172"/>
                  <a:gd name="connsiteX2582" fmla="*/ 473957 w 1250218"/>
                  <a:gd name="connsiteY2582" fmla="*/ 798425 h 851172"/>
                  <a:gd name="connsiteX2583" fmla="*/ 472406 w 1250218"/>
                  <a:gd name="connsiteY2583" fmla="*/ 796984 h 851172"/>
                  <a:gd name="connsiteX2584" fmla="*/ 474068 w 1250218"/>
                  <a:gd name="connsiteY2584" fmla="*/ 799090 h 851172"/>
                  <a:gd name="connsiteX2585" fmla="*/ 491245 w 1250218"/>
                  <a:gd name="connsiteY2585" fmla="*/ 813606 h 851172"/>
                  <a:gd name="connsiteX2586" fmla="*/ 495456 w 1250218"/>
                  <a:gd name="connsiteY2586" fmla="*/ 814604 h 851172"/>
                  <a:gd name="connsiteX2587" fmla="*/ 504210 w 1250218"/>
                  <a:gd name="connsiteY2587" fmla="*/ 814604 h 851172"/>
                  <a:gd name="connsiteX2588" fmla="*/ 503434 w 1250218"/>
                  <a:gd name="connsiteY2588" fmla="*/ 810947 h 851172"/>
                  <a:gd name="connsiteX2589" fmla="*/ 504210 w 1250218"/>
                  <a:gd name="connsiteY2589" fmla="*/ 811168 h 851172"/>
                  <a:gd name="connsiteX2590" fmla="*/ 504542 w 1250218"/>
                  <a:gd name="connsiteY2590" fmla="*/ 811390 h 851172"/>
                  <a:gd name="connsiteX2591" fmla="*/ 505096 w 1250218"/>
                  <a:gd name="connsiteY2591" fmla="*/ 812498 h 851172"/>
                  <a:gd name="connsiteX2592" fmla="*/ 505540 w 1250218"/>
                  <a:gd name="connsiteY2592" fmla="*/ 812055 h 851172"/>
                  <a:gd name="connsiteX2593" fmla="*/ 505761 w 1250218"/>
                  <a:gd name="connsiteY2593" fmla="*/ 811612 h 851172"/>
                  <a:gd name="connsiteX2594" fmla="*/ 506094 w 1250218"/>
                  <a:gd name="connsiteY2594" fmla="*/ 811279 h 851172"/>
                  <a:gd name="connsiteX2595" fmla="*/ 506648 w 1250218"/>
                  <a:gd name="connsiteY2595" fmla="*/ 811058 h 851172"/>
                  <a:gd name="connsiteX2596" fmla="*/ 508642 w 1250218"/>
                  <a:gd name="connsiteY2596" fmla="*/ 814161 h 851172"/>
                  <a:gd name="connsiteX2597" fmla="*/ 538563 w 1250218"/>
                  <a:gd name="connsiteY2597" fmla="*/ 816266 h 851172"/>
                  <a:gd name="connsiteX2598" fmla="*/ 527260 w 1250218"/>
                  <a:gd name="connsiteY2598" fmla="*/ 813939 h 851172"/>
                  <a:gd name="connsiteX2599" fmla="*/ 526927 w 1250218"/>
                  <a:gd name="connsiteY2599" fmla="*/ 812720 h 851172"/>
                  <a:gd name="connsiteX2600" fmla="*/ 537787 w 1250218"/>
                  <a:gd name="connsiteY2600" fmla="*/ 814604 h 851172"/>
                  <a:gd name="connsiteX2601" fmla="*/ 539228 w 1250218"/>
                  <a:gd name="connsiteY2601" fmla="*/ 814161 h 851172"/>
                  <a:gd name="connsiteX2602" fmla="*/ 541111 w 1250218"/>
                  <a:gd name="connsiteY2602" fmla="*/ 812609 h 851172"/>
                  <a:gd name="connsiteX2603" fmla="*/ 542441 w 1250218"/>
                  <a:gd name="connsiteY2603" fmla="*/ 812609 h 851172"/>
                  <a:gd name="connsiteX2604" fmla="*/ 543882 w 1250218"/>
                  <a:gd name="connsiteY2604" fmla="*/ 813828 h 851172"/>
                  <a:gd name="connsiteX2605" fmla="*/ 543882 w 1250218"/>
                  <a:gd name="connsiteY2605" fmla="*/ 815047 h 851172"/>
                  <a:gd name="connsiteX2606" fmla="*/ 543106 w 1250218"/>
                  <a:gd name="connsiteY2606" fmla="*/ 816044 h 851172"/>
                  <a:gd name="connsiteX2607" fmla="*/ 541555 w 1250218"/>
                  <a:gd name="connsiteY2607" fmla="*/ 816377 h 851172"/>
                  <a:gd name="connsiteX2608" fmla="*/ 545101 w 1250218"/>
                  <a:gd name="connsiteY2608" fmla="*/ 819591 h 851172"/>
                  <a:gd name="connsiteX2609" fmla="*/ 563275 w 1250218"/>
                  <a:gd name="connsiteY2609" fmla="*/ 824577 h 851172"/>
                  <a:gd name="connsiteX2610" fmla="*/ 576462 w 1250218"/>
                  <a:gd name="connsiteY2610" fmla="*/ 833553 h 851172"/>
                  <a:gd name="connsiteX2611" fmla="*/ 585770 w 1250218"/>
                  <a:gd name="connsiteY2611" fmla="*/ 835437 h 851172"/>
                  <a:gd name="connsiteX2612" fmla="*/ 591643 w 1250218"/>
                  <a:gd name="connsiteY2612" fmla="*/ 839981 h 851172"/>
                  <a:gd name="connsiteX2613" fmla="*/ 593084 w 1250218"/>
                  <a:gd name="connsiteY2613" fmla="*/ 840645 h 851172"/>
                  <a:gd name="connsiteX2614" fmla="*/ 608376 w 1250218"/>
                  <a:gd name="connsiteY2614" fmla="*/ 843970 h 851172"/>
                  <a:gd name="connsiteX2615" fmla="*/ 610703 w 1250218"/>
                  <a:gd name="connsiteY2615" fmla="*/ 840645 h 851172"/>
                  <a:gd name="connsiteX2616" fmla="*/ 612366 w 1250218"/>
                  <a:gd name="connsiteY2616" fmla="*/ 842197 h 851172"/>
                  <a:gd name="connsiteX2617" fmla="*/ 614360 w 1250218"/>
                  <a:gd name="connsiteY2617" fmla="*/ 843305 h 851172"/>
                  <a:gd name="connsiteX2618" fmla="*/ 618461 w 1250218"/>
                  <a:gd name="connsiteY2618" fmla="*/ 844192 h 851172"/>
                  <a:gd name="connsiteX2619" fmla="*/ 617906 w 1250218"/>
                  <a:gd name="connsiteY2619" fmla="*/ 845189 h 851172"/>
                  <a:gd name="connsiteX2620" fmla="*/ 617352 w 1250218"/>
                  <a:gd name="connsiteY2620" fmla="*/ 845632 h 851172"/>
                  <a:gd name="connsiteX2621" fmla="*/ 616133 w 1250218"/>
                  <a:gd name="connsiteY2621" fmla="*/ 845632 h 851172"/>
                  <a:gd name="connsiteX2622" fmla="*/ 619458 w 1250218"/>
                  <a:gd name="connsiteY2622" fmla="*/ 846740 h 851172"/>
                  <a:gd name="connsiteX2623" fmla="*/ 628656 w 1250218"/>
                  <a:gd name="connsiteY2623" fmla="*/ 844192 h 851172"/>
                  <a:gd name="connsiteX2624" fmla="*/ 650375 w 1250218"/>
                  <a:gd name="connsiteY2624" fmla="*/ 850951 h 851172"/>
                  <a:gd name="connsiteX2625" fmla="*/ 656138 w 1250218"/>
                  <a:gd name="connsiteY2625" fmla="*/ 851173 h 851172"/>
                  <a:gd name="connsiteX2626" fmla="*/ 679963 w 1250218"/>
                  <a:gd name="connsiteY2626" fmla="*/ 844635 h 851172"/>
                  <a:gd name="connsiteX2627" fmla="*/ 694037 w 1250218"/>
                  <a:gd name="connsiteY2627" fmla="*/ 837875 h 851172"/>
                  <a:gd name="connsiteX2628" fmla="*/ 718305 w 1250218"/>
                  <a:gd name="connsiteY2628" fmla="*/ 834218 h 851172"/>
                  <a:gd name="connsiteX2629" fmla="*/ 716421 w 1250218"/>
                  <a:gd name="connsiteY2629" fmla="*/ 833886 h 851172"/>
                  <a:gd name="connsiteX2630" fmla="*/ 713762 w 1250218"/>
                  <a:gd name="connsiteY2630" fmla="*/ 833886 h 851172"/>
                  <a:gd name="connsiteX2631" fmla="*/ 708997 w 1250218"/>
                  <a:gd name="connsiteY2631" fmla="*/ 833553 h 851172"/>
                  <a:gd name="connsiteX2632" fmla="*/ 708553 w 1250218"/>
                  <a:gd name="connsiteY2632" fmla="*/ 831891 h 851172"/>
                  <a:gd name="connsiteX2633" fmla="*/ 708221 w 1250218"/>
                  <a:gd name="connsiteY2633" fmla="*/ 828345 h 851172"/>
                  <a:gd name="connsiteX2634" fmla="*/ 707667 w 1250218"/>
                  <a:gd name="connsiteY2634" fmla="*/ 824799 h 851172"/>
                  <a:gd name="connsiteX2635" fmla="*/ 706559 w 1250218"/>
                  <a:gd name="connsiteY2635" fmla="*/ 823137 h 851172"/>
                  <a:gd name="connsiteX2636" fmla="*/ 705783 w 1250218"/>
                  <a:gd name="connsiteY2636" fmla="*/ 822250 h 851172"/>
                  <a:gd name="connsiteX2637" fmla="*/ 703345 w 1250218"/>
                  <a:gd name="connsiteY2637" fmla="*/ 817928 h 851172"/>
                  <a:gd name="connsiteX2638" fmla="*/ 702237 w 1250218"/>
                  <a:gd name="connsiteY2638" fmla="*/ 816377 h 851172"/>
                  <a:gd name="connsiteX2639" fmla="*/ 702569 w 1250218"/>
                  <a:gd name="connsiteY2639" fmla="*/ 815490 h 851172"/>
                  <a:gd name="connsiteX2640" fmla="*/ 702902 w 1250218"/>
                  <a:gd name="connsiteY2640" fmla="*/ 815047 h 851172"/>
                  <a:gd name="connsiteX2641" fmla="*/ 703788 w 1250218"/>
                  <a:gd name="connsiteY2641" fmla="*/ 814604 h 851172"/>
                  <a:gd name="connsiteX2642" fmla="*/ 703123 w 1250218"/>
                  <a:gd name="connsiteY2642" fmla="*/ 812720 h 851172"/>
                  <a:gd name="connsiteX2643" fmla="*/ 705451 w 1250218"/>
                  <a:gd name="connsiteY2643" fmla="*/ 813274 h 851172"/>
                  <a:gd name="connsiteX2644" fmla="*/ 713208 w 1250218"/>
                  <a:gd name="connsiteY2644" fmla="*/ 818150 h 851172"/>
                  <a:gd name="connsiteX2645" fmla="*/ 716310 w 1250218"/>
                  <a:gd name="connsiteY2645" fmla="*/ 818150 h 851172"/>
                  <a:gd name="connsiteX2646" fmla="*/ 722405 w 1250218"/>
                  <a:gd name="connsiteY2646" fmla="*/ 816377 h 851172"/>
                  <a:gd name="connsiteX2647" fmla="*/ 725619 w 1250218"/>
                  <a:gd name="connsiteY2647" fmla="*/ 816377 h 851172"/>
                  <a:gd name="connsiteX2648" fmla="*/ 725619 w 1250218"/>
                  <a:gd name="connsiteY2648" fmla="*/ 818150 h 851172"/>
                  <a:gd name="connsiteX2649" fmla="*/ 722073 w 1250218"/>
                  <a:gd name="connsiteY2649" fmla="*/ 818482 h 851172"/>
                  <a:gd name="connsiteX2650" fmla="*/ 720632 w 1250218"/>
                  <a:gd name="connsiteY2650" fmla="*/ 819701 h 851172"/>
                  <a:gd name="connsiteX2651" fmla="*/ 719081 w 1250218"/>
                  <a:gd name="connsiteY2651" fmla="*/ 822472 h 851172"/>
                  <a:gd name="connsiteX2652" fmla="*/ 717862 w 1250218"/>
                  <a:gd name="connsiteY2652" fmla="*/ 823801 h 851172"/>
                  <a:gd name="connsiteX2653" fmla="*/ 714648 w 1250218"/>
                  <a:gd name="connsiteY2653" fmla="*/ 825020 h 851172"/>
                  <a:gd name="connsiteX2654" fmla="*/ 713208 w 1250218"/>
                  <a:gd name="connsiteY2654" fmla="*/ 826904 h 851172"/>
                  <a:gd name="connsiteX2655" fmla="*/ 716975 w 1250218"/>
                  <a:gd name="connsiteY2655" fmla="*/ 832113 h 851172"/>
                  <a:gd name="connsiteX2656" fmla="*/ 724068 w 1250218"/>
                  <a:gd name="connsiteY2656" fmla="*/ 830450 h 851172"/>
                  <a:gd name="connsiteX2657" fmla="*/ 731492 w 1250218"/>
                  <a:gd name="connsiteY2657" fmla="*/ 824799 h 851172"/>
                  <a:gd name="connsiteX2658" fmla="*/ 743128 w 1250218"/>
                  <a:gd name="connsiteY2658" fmla="*/ 819480 h 851172"/>
                  <a:gd name="connsiteX2659" fmla="*/ 748336 w 1250218"/>
                  <a:gd name="connsiteY2659" fmla="*/ 813717 h 851172"/>
                  <a:gd name="connsiteX2660" fmla="*/ 752436 w 1250218"/>
                  <a:gd name="connsiteY2660" fmla="*/ 805849 h 851172"/>
                  <a:gd name="connsiteX2661" fmla="*/ 755207 w 1250218"/>
                  <a:gd name="connsiteY2661" fmla="*/ 797206 h 851172"/>
                  <a:gd name="connsiteX2662" fmla="*/ 753544 w 1250218"/>
                  <a:gd name="connsiteY2662" fmla="*/ 798646 h 851172"/>
                  <a:gd name="connsiteX2663" fmla="*/ 745123 w 1250218"/>
                  <a:gd name="connsiteY2663" fmla="*/ 799090 h 851172"/>
                  <a:gd name="connsiteX2664" fmla="*/ 745455 w 1250218"/>
                  <a:gd name="connsiteY2664" fmla="*/ 796208 h 851172"/>
                  <a:gd name="connsiteX2665" fmla="*/ 745123 w 1250218"/>
                  <a:gd name="connsiteY2665" fmla="*/ 794435 h 851172"/>
                  <a:gd name="connsiteX2666" fmla="*/ 744125 w 1250218"/>
                  <a:gd name="connsiteY2666" fmla="*/ 793660 h 851172"/>
                  <a:gd name="connsiteX2667" fmla="*/ 742685 w 1250218"/>
                  <a:gd name="connsiteY2667" fmla="*/ 793881 h 851172"/>
                  <a:gd name="connsiteX2668" fmla="*/ 744458 w 1250218"/>
                  <a:gd name="connsiteY2668" fmla="*/ 792441 h 851172"/>
                  <a:gd name="connsiteX2669" fmla="*/ 747671 w 1250218"/>
                  <a:gd name="connsiteY2669" fmla="*/ 792773 h 851172"/>
                  <a:gd name="connsiteX2670" fmla="*/ 747671 w 1250218"/>
                  <a:gd name="connsiteY2670" fmla="*/ 790446 h 851172"/>
                  <a:gd name="connsiteX2671" fmla="*/ 752104 w 1250218"/>
                  <a:gd name="connsiteY2671" fmla="*/ 790446 h 851172"/>
                  <a:gd name="connsiteX2672" fmla="*/ 751882 w 1250218"/>
                  <a:gd name="connsiteY2672" fmla="*/ 791443 h 851172"/>
                  <a:gd name="connsiteX2673" fmla="*/ 751882 w 1250218"/>
                  <a:gd name="connsiteY2673" fmla="*/ 791443 h 851172"/>
                  <a:gd name="connsiteX2674" fmla="*/ 751771 w 1250218"/>
                  <a:gd name="connsiteY2674" fmla="*/ 791554 h 851172"/>
                  <a:gd name="connsiteX2675" fmla="*/ 751439 w 1250218"/>
                  <a:gd name="connsiteY2675" fmla="*/ 791997 h 851172"/>
                  <a:gd name="connsiteX2676" fmla="*/ 754431 w 1250218"/>
                  <a:gd name="connsiteY2676" fmla="*/ 793660 h 851172"/>
                  <a:gd name="connsiteX2677" fmla="*/ 757423 w 1250218"/>
                  <a:gd name="connsiteY2677" fmla="*/ 791000 h 851172"/>
                  <a:gd name="connsiteX2678" fmla="*/ 762299 w 1250218"/>
                  <a:gd name="connsiteY2678" fmla="*/ 781470 h 851172"/>
                  <a:gd name="connsiteX2679" fmla="*/ 759196 w 1250218"/>
                  <a:gd name="connsiteY2679" fmla="*/ 782467 h 851172"/>
                  <a:gd name="connsiteX2680" fmla="*/ 750220 w 1250218"/>
                  <a:gd name="connsiteY2680" fmla="*/ 781470 h 851172"/>
                  <a:gd name="connsiteX2681" fmla="*/ 748447 w 1250218"/>
                  <a:gd name="connsiteY2681" fmla="*/ 782024 h 851172"/>
                  <a:gd name="connsiteX2682" fmla="*/ 746231 w 1250218"/>
                  <a:gd name="connsiteY2682" fmla="*/ 784462 h 851172"/>
                  <a:gd name="connsiteX2683" fmla="*/ 744790 w 1250218"/>
                  <a:gd name="connsiteY2683" fmla="*/ 785016 h 851172"/>
                  <a:gd name="connsiteX2684" fmla="*/ 742906 w 1250218"/>
                  <a:gd name="connsiteY2684" fmla="*/ 784240 h 851172"/>
                  <a:gd name="connsiteX2685" fmla="*/ 742352 w 1250218"/>
                  <a:gd name="connsiteY2685" fmla="*/ 782467 h 851172"/>
                  <a:gd name="connsiteX2686" fmla="*/ 742906 w 1250218"/>
                  <a:gd name="connsiteY2686" fmla="*/ 780251 h 851172"/>
                  <a:gd name="connsiteX2687" fmla="*/ 744347 w 1250218"/>
                  <a:gd name="connsiteY2687" fmla="*/ 778035 h 851172"/>
                  <a:gd name="connsiteX2688" fmla="*/ 746452 w 1250218"/>
                  <a:gd name="connsiteY2688" fmla="*/ 780362 h 851172"/>
                  <a:gd name="connsiteX2689" fmla="*/ 748447 w 1250218"/>
                  <a:gd name="connsiteY2689" fmla="*/ 779586 h 851172"/>
                  <a:gd name="connsiteX2690" fmla="*/ 749998 w 1250218"/>
                  <a:gd name="connsiteY2690" fmla="*/ 776483 h 851172"/>
                  <a:gd name="connsiteX2691" fmla="*/ 750552 w 1250218"/>
                  <a:gd name="connsiteY2691" fmla="*/ 771940 h 851172"/>
                  <a:gd name="connsiteX2692" fmla="*/ 751217 w 1250218"/>
                  <a:gd name="connsiteY2692" fmla="*/ 769170 h 851172"/>
                  <a:gd name="connsiteX2693" fmla="*/ 752880 w 1250218"/>
                  <a:gd name="connsiteY2693" fmla="*/ 766288 h 851172"/>
                  <a:gd name="connsiteX2694" fmla="*/ 754985 w 1250218"/>
                  <a:gd name="connsiteY2694" fmla="*/ 764737 h 851172"/>
                  <a:gd name="connsiteX2695" fmla="*/ 756869 w 1250218"/>
                  <a:gd name="connsiteY2695" fmla="*/ 765845 h 851172"/>
                  <a:gd name="connsiteX2696" fmla="*/ 758088 w 1250218"/>
                  <a:gd name="connsiteY2696" fmla="*/ 764404 h 851172"/>
                  <a:gd name="connsiteX2697" fmla="*/ 759418 w 1250218"/>
                  <a:gd name="connsiteY2697" fmla="*/ 763850 h 851172"/>
                  <a:gd name="connsiteX2698" fmla="*/ 762299 w 1250218"/>
                  <a:gd name="connsiteY2698" fmla="*/ 763850 h 851172"/>
                  <a:gd name="connsiteX2699" fmla="*/ 762299 w 1250218"/>
                  <a:gd name="connsiteY2699" fmla="*/ 762299 h 851172"/>
                  <a:gd name="connsiteX2700" fmla="*/ 759972 w 1250218"/>
                  <a:gd name="connsiteY2700" fmla="*/ 760415 h 851172"/>
                  <a:gd name="connsiteX2701" fmla="*/ 763075 w 1250218"/>
                  <a:gd name="connsiteY2701" fmla="*/ 760415 h 851172"/>
                  <a:gd name="connsiteX2702" fmla="*/ 765956 w 1250218"/>
                  <a:gd name="connsiteY2702" fmla="*/ 761856 h 851172"/>
                  <a:gd name="connsiteX2703" fmla="*/ 768726 w 1250218"/>
                  <a:gd name="connsiteY2703" fmla="*/ 762410 h 851172"/>
                  <a:gd name="connsiteX2704" fmla="*/ 771607 w 1250218"/>
                  <a:gd name="connsiteY2704" fmla="*/ 760415 h 851172"/>
                  <a:gd name="connsiteX2705" fmla="*/ 771164 w 1250218"/>
                  <a:gd name="connsiteY2705" fmla="*/ 758310 h 851172"/>
                  <a:gd name="connsiteX2706" fmla="*/ 771164 w 1250218"/>
                  <a:gd name="connsiteY2706" fmla="*/ 756869 h 851172"/>
                  <a:gd name="connsiteX2707" fmla="*/ 771607 w 1250218"/>
                  <a:gd name="connsiteY2707" fmla="*/ 753434 h 851172"/>
                  <a:gd name="connsiteX2708" fmla="*/ 774267 w 1250218"/>
                  <a:gd name="connsiteY2708" fmla="*/ 756537 h 851172"/>
                  <a:gd name="connsiteX2709" fmla="*/ 781802 w 1250218"/>
                  <a:gd name="connsiteY2709" fmla="*/ 760415 h 851172"/>
                  <a:gd name="connsiteX2710" fmla="*/ 781802 w 1250218"/>
                  <a:gd name="connsiteY2710" fmla="*/ 762299 h 851172"/>
                  <a:gd name="connsiteX2711" fmla="*/ 778589 w 1250218"/>
                  <a:gd name="connsiteY2711" fmla="*/ 762631 h 851172"/>
                  <a:gd name="connsiteX2712" fmla="*/ 774932 w 1250218"/>
                  <a:gd name="connsiteY2712" fmla="*/ 764072 h 851172"/>
                  <a:gd name="connsiteX2713" fmla="*/ 772051 w 1250218"/>
                  <a:gd name="connsiteY2713" fmla="*/ 767175 h 851172"/>
                  <a:gd name="connsiteX2714" fmla="*/ 770943 w 1250218"/>
                  <a:gd name="connsiteY2714" fmla="*/ 772716 h 851172"/>
                  <a:gd name="connsiteX2715" fmla="*/ 785681 w 1250218"/>
                  <a:gd name="connsiteY2715" fmla="*/ 762188 h 851172"/>
                  <a:gd name="connsiteX2716" fmla="*/ 785681 w 1250218"/>
                  <a:gd name="connsiteY2716" fmla="*/ 760304 h 851172"/>
                  <a:gd name="connsiteX2717" fmla="*/ 785238 w 1250218"/>
                  <a:gd name="connsiteY2717" fmla="*/ 759418 h 851172"/>
                  <a:gd name="connsiteX2718" fmla="*/ 785238 w 1250218"/>
                  <a:gd name="connsiteY2718" fmla="*/ 758975 h 851172"/>
                  <a:gd name="connsiteX2719" fmla="*/ 785238 w 1250218"/>
                  <a:gd name="connsiteY2719" fmla="*/ 758310 h 851172"/>
                  <a:gd name="connsiteX2720" fmla="*/ 785016 w 1250218"/>
                  <a:gd name="connsiteY2720" fmla="*/ 756869 h 851172"/>
                  <a:gd name="connsiteX2721" fmla="*/ 786678 w 1250218"/>
                  <a:gd name="connsiteY2721" fmla="*/ 758642 h 851172"/>
                  <a:gd name="connsiteX2722" fmla="*/ 788340 w 1250218"/>
                  <a:gd name="connsiteY2722" fmla="*/ 757866 h 851172"/>
                  <a:gd name="connsiteX2723" fmla="*/ 789670 w 1250218"/>
                  <a:gd name="connsiteY2723" fmla="*/ 755428 h 851172"/>
                  <a:gd name="connsiteX2724" fmla="*/ 790557 w 1250218"/>
                  <a:gd name="connsiteY2724" fmla="*/ 751771 h 851172"/>
                  <a:gd name="connsiteX2725" fmla="*/ 791222 w 1250218"/>
                  <a:gd name="connsiteY2725" fmla="*/ 754320 h 851172"/>
                  <a:gd name="connsiteX2726" fmla="*/ 791222 w 1250218"/>
                  <a:gd name="connsiteY2726" fmla="*/ 757091 h 851172"/>
                  <a:gd name="connsiteX2727" fmla="*/ 790557 w 1250218"/>
                  <a:gd name="connsiteY2727" fmla="*/ 759307 h 851172"/>
                  <a:gd name="connsiteX2728" fmla="*/ 789338 w 1250218"/>
                  <a:gd name="connsiteY2728" fmla="*/ 761191 h 851172"/>
                  <a:gd name="connsiteX2729" fmla="*/ 799865 w 1250218"/>
                  <a:gd name="connsiteY2729" fmla="*/ 758642 h 851172"/>
                  <a:gd name="connsiteX2730" fmla="*/ 815379 w 1250218"/>
                  <a:gd name="connsiteY2730" fmla="*/ 753434 h 851172"/>
                  <a:gd name="connsiteX2731" fmla="*/ 829342 w 1250218"/>
                  <a:gd name="connsiteY2731" fmla="*/ 744679 h 851172"/>
                  <a:gd name="connsiteX2732" fmla="*/ 829785 w 1250218"/>
                  <a:gd name="connsiteY2732" fmla="*/ 749112 h 851172"/>
                  <a:gd name="connsiteX2733" fmla="*/ 830894 w 1250218"/>
                  <a:gd name="connsiteY2733" fmla="*/ 749112 h 851172"/>
                  <a:gd name="connsiteX2734" fmla="*/ 832445 w 1250218"/>
                  <a:gd name="connsiteY2734" fmla="*/ 747450 h 851172"/>
                  <a:gd name="connsiteX2735" fmla="*/ 833996 w 1250218"/>
                  <a:gd name="connsiteY2735" fmla="*/ 746342 h 851172"/>
                  <a:gd name="connsiteX2736" fmla="*/ 838097 w 1250218"/>
                  <a:gd name="connsiteY2736" fmla="*/ 749444 h 851172"/>
                  <a:gd name="connsiteX2737" fmla="*/ 839870 w 1250218"/>
                  <a:gd name="connsiteY2737" fmla="*/ 749998 h 851172"/>
                  <a:gd name="connsiteX2738" fmla="*/ 847959 w 1250218"/>
                  <a:gd name="connsiteY2738" fmla="*/ 750220 h 851172"/>
                  <a:gd name="connsiteX2739" fmla="*/ 852170 w 1250218"/>
                  <a:gd name="connsiteY2739" fmla="*/ 749223 h 851172"/>
                  <a:gd name="connsiteX2740" fmla="*/ 854276 w 1250218"/>
                  <a:gd name="connsiteY2740" fmla="*/ 746342 h 851172"/>
                  <a:gd name="connsiteX2741" fmla="*/ 852392 w 1250218"/>
                  <a:gd name="connsiteY2741" fmla="*/ 744347 h 851172"/>
                  <a:gd name="connsiteX2742" fmla="*/ 851616 w 1250218"/>
                  <a:gd name="connsiteY2742" fmla="*/ 741576 h 851172"/>
                  <a:gd name="connsiteX2743" fmla="*/ 851062 w 1250218"/>
                  <a:gd name="connsiteY2743" fmla="*/ 738585 h 851172"/>
                  <a:gd name="connsiteX2744" fmla="*/ 849732 w 1250218"/>
                  <a:gd name="connsiteY2744" fmla="*/ 735925 h 851172"/>
                  <a:gd name="connsiteX2745" fmla="*/ 850951 w 1250218"/>
                  <a:gd name="connsiteY2745" fmla="*/ 732711 h 851172"/>
                  <a:gd name="connsiteX2746" fmla="*/ 852835 w 1250218"/>
                  <a:gd name="connsiteY2746" fmla="*/ 732379 h 851172"/>
                  <a:gd name="connsiteX2747" fmla="*/ 854940 w 1250218"/>
                  <a:gd name="connsiteY2747" fmla="*/ 732379 h 851172"/>
                  <a:gd name="connsiteX2748" fmla="*/ 856824 w 1250218"/>
                  <a:gd name="connsiteY2748" fmla="*/ 730827 h 851172"/>
                  <a:gd name="connsiteX2749" fmla="*/ 855827 w 1250218"/>
                  <a:gd name="connsiteY2749" fmla="*/ 728500 h 851172"/>
                  <a:gd name="connsiteX2750" fmla="*/ 855605 w 1250218"/>
                  <a:gd name="connsiteY2750" fmla="*/ 725730 h 851172"/>
                  <a:gd name="connsiteX2751" fmla="*/ 855938 w 1250218"/>
                  <a:gd name="connsiteY2751" fmla="*/ 719081 h 851172"/>
                  <a:gd name="connsiteX2752" fmla="*/ 856492 w 1250218"/>
                  <a:gd name="connsiteY2752" fmla="*/ 717640 h 851172"/>
                  <a:gd name="connsiteX2753" fmla="*/ 857822 w 1250218"/>
                  <a:gd name="connsiteY2753" fmla="*/ 718748 h 851172"/>
                  <a:gd name="connsiteX2754" fmla="*/ 859041 w 1250218"/>
                  <a:gd name="connsiteY2754" fmla="*/ 720743 h 851172"/>
                  <a:gd name="connsiteX2755" fmla="*/ 859373 w 1250218"/>
                  <a:gd name="connsiteY2755" fmla="*/ 721741 h 851172"/>
                  <a:gd name="connsiteX2756" fmla="*/ 859705 w 1250218"/>
                  <a:gd name="connsiteY2756" fmla="*/ 723403 h 851172"/>
                  <a:gd name="connsiteX2757" fmla="*/ 859705 w 1250218"/>
                  <a:gd name="connsiteY2757" fmla="*/ 727171 h 851172"/>
                  <a:gd name="connsiteX2758" fmla="*/ 858930 w 1250218"/>
                  <a:gd name="connsiteY2758" fmla="*/ 734041 h 851172"/>
                  <a:gd name="connsiteX2759" fmla="*/ 859262 w 1250218"/>
                  <a:gd name="connsiteY2759" fmla="*/ 734041 h 851172"/>
                  <a:gd name="connsiteX2760" fmla="*/ 859595 w 1250218"/>
                  <a:gd name="connsiteY2760" fmla="*/ 735371 h 851172"/>
                  <a:gd name="connsiteX2761" fmla="*/ 859595 w 1250218"/>
                  <a:gd name="connsiteY2761" fmla="*/ 736811 h 851172"/>
                  <a:gd name="connsiteX2762" fmla="*/ 858487 w 1250218"/>
                  <a:gd name="connsiteY2762" fmla="*/ 737587 h 851172"/>
                  <a:gd name="connsiteX2763" fmla="*/ 858043 w 1250218"/>
                  <a:gd name="connsiteY2763" fmla="*/ 738030 h 851172"/>
                  <a:gd name="connsiteX2764" fmla="*/ 857711 w 1250218"/>
                  <a:gd name="connsiteY2764" fmla="*/ 739028 h 851172"/>
                  <a:gd name="connsiteX2765" fmla="*/ 857268 w 1250218"/>
                  <a:gd name="connsiteY2765" fmla="*/ 741244 h 851172"/>
                  <a:gd name="connsiteX2766" fmla="*/ 857933 w 1250218"/>
                  <a:gd name="connsiteY2766" fmla="*/ 743350 h 851172"/>
                  <a:gd name="connsiteX2767" fmla="*/ 857933 w 1250218"/>
                  <a:gd name="connsiteY2767" fmla="*/ 745898 h 851172"/>
                  <a:gd name="connsiteX2768" fmla="*/ 856603 w 1250218"/>
                  <a:gd name="connsiteY2768" fmla="*/ 751661 h 851172"/>
                  <a:gd name="connsiteX2769" fmla="*/ 858930 w 1250218"/>
                  <a:gd name="connsiteY2769" fmla="*/ 751328 h 851172"/>
                  <a:gd name="connsiteX2770" fmla="*/ 860703 w 1250218"/>
                  <a:gd name="connsiteY2770" fmla="*/ 750220 h 851172"/>
                  <a:gd name="connsiteX2771" fmla="*/ 861257 w 1250218"/>
                  <a:gd name="connsiteY2771" fmla="*/ 748447 h 851172"/>
                  <a:gd name="connsiteX2772" fmla="*/ 859705 w 1250218"/>
                  <a:gd name="connsiteY2772" fmla="*/ 746120 h 851172"/>
                  <a:gd name="connsiteX2773" fmla="*/ 860260 w 1250218"/>
                  <a:gd name="connsiteY2773" fmla="*/ 743128 h 851172"/>
                  <a:gd name="connsiteX2774" fmla="*/ 860481 w 1250218"/>
                  <a:gd name="connsiteY2774" fmla="*/ 739914 h 851172"/>
                  <a:gd name="connsiteX2775" fmla="*/ 860481 w 1250218"/>
                  <a:gd name="connsiteY2775" fmla="*/ 733044 h 851172"/>
                  <a:gd name="connsiteX2776" fmla="*/ 860814 w 1250218"/>
                  <a:gd name="connsiteY2776" fmla="*/ 731381 h 851172"/>
                  <a:gd name="connsiteX2777" fmla="*/ 861589 w 1250218"/>
                  <a:gd name="connsiteY2777" fmla="*/ 733044 h 851172"/>
                  <a:gd name="connsiteX2778" fmla="*/ 862365 w 1250218"/>
                  <a:gd name="connsiteY2778" fmla="*/ 736036 h 851172"/>
                  <a:gd name="connsiteX2779" fmla="*/ 862698 w 1250218"/>
                  <a:gd name="connsiteY2779" fmla="*/ 738363 h 851172"/>
                  <a:gd name="connsiteX2780" fmla="*/ 862143 w 1250218"/>
                  <a:gd name="connsiteY2780" fmla="*/ 744901 h 851172"/>
                  <a:gd name="connsiteX2781" fmla="*/ 862365 w 1250218"/>
                  <a:gd name="connsiteY2781" fmla="*/ 747228 h 851172"/>
                  <a:gd name="connsiteX2782" fmla="*/ 863916 w 1250218"/>
                  <a:gd name="connsiteY2782" fmla="*/ 748115 h 851172"/>
                  <a:gd name="connsiteX2783" fmla="*/ 864581 w 1250218"/>
                  <a:gd name="connsiteY2783" fmla="*/ 746563 h 851172"/>
                  <a:gd name="connsiteX2784" fmla="*/ 864581 w 1250218"/>
                  <a:gd name="connsiteY2784" fmla="*/ 743239 h 851172"/>
                  <a:gd name="connsiteX2785" fmla="*/ 864249 w 1250218"/>
                  <a:gd name="connsiteY2785" fmla="*/ 738474 h 851172"/>
                  <a:gd name="connsiteX2786" fmla="*/ 864249 w 1250218"/>
                  <a:gd name="connsiteY2786" fmla="*/ 734706 h 851172"/>
                  <a:gd name="connsiteX2787" fmla="*/ 864581 w 1250218"/>
                  <a:gd name="connsiteY2787" fmla="*/ 732490 h 851172"/>
                  <a:gd name="connsiteX2788" fmla="*/ 865468 w 1250218"/>
                  <a:gd name="connsiteY2788" fmla="*/ 731714 h 851172"/>
                  <a:gd name="connsiteX2789" fmla="*/ 867241 w 1250218"/>
                  <a:gd name="connsiteY2789" fmla="*/ 732379 h 851172"/>
                  <a:gd name="connsiteX2790" fmla="*/ 868349 w 1250218"/>
                  <a:gd name="connsiteY2790" fmla="*/ 733487 h 851172"/>
                  <a:gd name="connsiteX2791" fmla="*/ 872560 w 1250218"/>
                  <a:gd name="connsiteY2791" fmla="*/ 739360 h 851172"/>
                  <a:gd name="connsiteX2792" fmla="*/ 874555 w 1250218"/>
                  <a:gd name="connsiteY2792" fmla="*/ 741244 h 851172"/>
                  <a:gd name="connsiteX2793" fmla="*/ 874887 w 1250218"/>
                  <a:gd name="connsiteY2793" fmla="*/ 742020 h 851172"/>
                  <a:gd name="connsiteX2794" fmla="*/ 874887 w 1250218"/>
                  <a:gd name="connsiteY2794" fmla="*/ 745566 h 851172"/>
                  <a:gd name="connsiteX2795" fmla="*/ 875109 w 1250218"/>
                  <a:gd name="connsiteY2795" fmla="*/ 747339 h 851172"/>
                  <a:gd name="connsiteX2796" fmla="*/ 875663 w 1250218"/>
                  <a:gd name="connsiteY2796" fmla="*/ 748115 h 851172"/>
                  <a:gd name="connsiteX2797" fmla="*/ 876882 w 1250218"/>
                  <a:gd name="connsiteY2797" fmla="*/ 746896 h 851172"/>
                  <a:gd name="connsiteX2798" fmla="*/ 877436 w 1250218"/>
                  <a:gd name="connsiteY2798" fmla="*/ 743904 h 851172"/>
                  <a:gd name="connsiteX2799" fmla="*/ 877436 w 1250218"/>
                  <a:gd name="connsiteY2799" fmla="*/ 740357 h 851172"/>
                  <a:gd name="connsiteX2800" fmla="*/ 877104 w 1250218"/>
                  <a:gd name="connsiteY2800" fmla="*/ 737698 h 851172"/>
                  <a:gd name="connsiteX2801" fmla="*/ 878988 w 1250218"/>
                  <a:gd name="connsiteY2801" fmla="*/ 737255 h 851172"/>
                  <a:gd name="connsiteX2802" fmla="*/ 881093 w 1250218"/>
                  <a:gd name="connsiteY2802" fmla="*/ 735925 h 851172"/>
                  <a:gd name="connsiteX2803" fmla="*/ 879985 w 1250218"/>
                  <a:gd name="connsiteY2803" fmla="*/ 735703 h 851172"/>
                  <a:gd name="connsiteX2804" fmla="*/ 878988 w 1250218"/>
                  <a:gd name="connsiteY2804" fmla="*/ 735038 h 851172"/>
                  <a:gd name="connsiteX2805" fmla="*/ 878101 w 1250218"/>
                  <a:gd name="connsiteY2805" fmla="*/ 733930 h 851172"/>
                  <a:gd name="connsiteX2806" fmla="*/ 877214 w 1250218"/>
                  <a:gd name="connsiteY2806" fmla="*/ 732379 h 851172"/>
                  <a:gd name="connsiteX2807" fmla="*/ 879209 w 1250218"/>
                  <a:gd name="connsiteY2807" fmla="*/ 734595 h 851172"/>
                  <a:gd name="connsiteX2808" fmla="*/ 881425 w 1250218"/>
                  <a:gd name="connsiteY2808" fmla="*/ 735260 h 851172"/>
                  <a:gd name="connsiteX2809" fmla="*/ 896607 w 1250218"/>
                  <a:gd name="connsiteY2809" fmla="*/ 730827 h 851172"/>
                  <a:gd name="connsiteX2810" fmla="*/ 913673 w 1250218"/>
                  <a:gd name="connsiteY2810" fmla="*/ 716643 h 851172"/>
                  <a:gd name="connsiteX2811" fmla="*/ 913008 w 1250218"/>
                  <a:gd name="connsiteY2811" fmla="*/ 719635 h 851172"/>
                  <a:gd name="connsiteX2812" fmla="*/ 911789 w 1250218"/>
                  <a:gd name="connsiteY2812" fmla="*/ 721630 h 851172"/>
                  <a:gd name="connsiteX2813" fmla="*/ 910348 w 1250218"/>
                  <a:gd name="connsiteY2813" fmla="*/ 722849 h 851172"/>
                  <a:gd name="connsiteX2814" fmla="*/ 908907 w 1250218"/>
                  <a:gd name="connsiteY2814" fmla="*/ 723624 h 851172"/>
                  <a:gd name="connsiteX2815" fmla="*/ 912454 w 1250218"/>
                  <a:gd name="connsiteY2815" fmla="*/ 721741 h 851172"/>
                  <a:gd name="connsiteX2816" fmla="*/ 917883 w 1250218"/>
                  <a:gd name="connsiteY2816" fmla="*/ 713097 h 851172"/>
                  <a:gd name="connsiteX2817" fmla="*/ 926084 w 1250218"/>
                  <a:gd name="connsiteY2817" fmla="*/ 706005 h 851172"/>
                  <a:gd name="connsiteX2818" fmla="*/ 927635 w 1250218"/>
                  <a:gd name="connsiteY2818" fmla="*/ 703789 h 851172"/>
                  <a:gd name="connsiteX2819" fmla="*/ 930517 w 1250218"/>
                  <a:gd name="connsiteY2819" fmla="*/ 697804 h 851172"/>
                  <a:gd name="connsiteX2820" fmla="*/ 929408 w 1250218"/>
                  <a:gd name="connsiteY2820" fmla="*/ 699245 h 851172"/>
                  <a:gd name="connsiteX2821" fmla="*/ 927968 w 1250218"/>
                  <a:gd name="connsiteY2821" fmla="*/ 700575 h 851172"/>
                  <a:gd name="connsiteX2822" fmla="*/ 926084 w 1250218"/>
                  <a:gd name="connsiteY2822" fmla="*/ 700575 h 851172"/>
                  <a:gd name="connsiteX2823" fmla="*/ 927857 w 1250218"/>
                  <a:gd name="connsiteY2823" fmla="*/ 696253 h 851172"/>
                  <a:gd name="connsiteX2824" fmla="*/ 930738 w 1250218"/>
                  <a:gd name="connsiteY2824" fmla="*/ 692707 h 851172"/>
                  <a:gd name="connsiteX2825" fmla="*/ 936833 w 1250218"/>
                  <a:gd name="connsiteY2825" fmla="*/ 688053 h 851172"/>
                  <a:gd name="connsiteX2826" fmla="*/ 936168 w 1250218"/>
                  <a:gd name="connsiteY2826" fmla="*/ 691710 h 851172"/>
                  <a:gd name="connsiteX2827" fmla="*/ 938606 w 1250218"/>
                  <a:gd name="connsiteY2827" fmla="*/ 691045 h 851172"/>
                  <a:gd name="connsiteX2828" fmla="*/ 945366 w 1250218"/>
                  <a:gd name="connsiteY2828" fmla="*/ 686280 h 851172"/>
                  <a:gd name="connsiteX2829" fmla="*/ 945366 w 1250218"/>
                  <a:gd name="connsiteY2829" fmla="*/ 684617 h 851172"/>
                  <a:gd name="connsiteX2830" fmla="*/ 943815 w 1250218"/>
                  <a:gd name="connsiteY2830" fmla="*/ 684617 h 851172"/>
                  <a:gd name="connsiteX2831" fmla="*/ 943815 w 1250218"/>
                  <a:gd name="connsiteY2831" fmla="*/ 682844 h 851172"/>
                  <a:gd name="connsiteX2832" fmla="*/ 945033 w 1250218"/>
                  <a:gd name="connsiteY2832" fmla="*/ 680960 h 851172"/>
                  <a:gd name="connsiteX2833" fmla="*/ 946142 w 1250218"/>
                  <a:gd name="connsiteY2833" fmla="*/ 679963 h 851172"/>
                  <a:gd name="connsiteX2834" fmla="*/ 947250 w 1250218"/>
                  <a:gd name="connsiteY2834" fmla="*/ 680406 h 851172"/>
                  <a:gd name="connsiteX2835" fmla="*/ 948469 w 1250218"/>
                  <a:gd name="connsiteY2835" fmla="*/ 682955 h 851172"/>
                  <a:gd name="connsiteX2836" fmla="*/ 949355 w 1250218"/>
                  <a:gd name="connsiteY2836" fmla="*/ 680739 h 851172"/>
                  <a:gd name="connsiteX2837" fmla="*/ 950463 w 1250218"/>
                  <a:gd name="connsiteY2837" fmla="*/ 679520 h 851172"/>
                  <a:gd name="connsiteX2838" fmla="*/ 953123 w 1250218"/>
                  <a:gd name="connsiteY2838" fmla="*/ 677525 h 851172"/>
                  <a:gd name="connsiteX2839" fmla="*/ 957001 w 1250218"/>
                  <a:gd name="connsiteY2839" fmla="*/ 672871 h 851172"/>
                  <a:gd name="connsiteX2840" fmla="*/ 958110 w 1250218"/>
                  <a:gd name="connsiteY2840" fmla="*/ 672206 h 851172"/>
                  <a:gd name="connsiteX2841" fmla="*/ 960547 w 1250218"/>
                  <a:gd name="connsiteY2841" fmla="*/ 671320 h 851172"/>
                  <a:gd name="connsiteX2842" fmla="*/ 967750 w 1250218"/>
                  <a:gd name="connsiteY2842" fmla="*/ 665114 h 851172"/>
                  <a:gd name="connsiteX2843" fmla="*/ 967750 w 1250218"/>
                  <a:gd name="connsiteY2843" fmla="*/ 663562 h 851172"/>
                  <a:gd name="connsiteX2844" fmla="*/ 962431 w 1250218"/>
                  <a:gd name="connsiteY2844" fmla="*/ 663562 h 851172"/>
                  <a:gd name="connsiteX2845" fmla="*/ 966532 w 1250218"/>
                  <a:gd name="connsiteY2845" fmla="*/ 659795 h 851172"/>
                  <a:gd name="connsiteX2846" fmla="*/ 995898 w 1250218"/>
                  <a:gd name="connsiteY2846" fmla="*/ 650708 h 851172"/>
                  <a:gd name="connsiteX2847" fmla="*/ 999665 w 1250218"/>
                  <a:gd name="connsiteY2847" fmla="*/ 647494 h 851172"/>
                  <a:gd name="connsiteX2848" fmla="*/ 997449 w 1250218"/>
                  <a:gd name="connsiteY2848" fmla="*/ 645943 h 851172"/>
                  <a:gd name="connsiteX2849" fmla="*/ 988030 w 1250218"/>
                  <a:gd name="connsiteY2849" fmla="*/ 649156 h 851172"/>
                  <a:gd name="connsiteX2850" fmla="*/ 998114 w 1250218"/>
                  <a:gd name="connsiteY2850" fmla="*/ 641067 h 851172"/>
                  <a:gd name="connsiteX2851" fmla="*/ 1001327 w 1250218"/>
                  <a:gd name="connsiteY2851" fmla="*/ 636634 h 851172"/>
                  <a:gd name="connsiteX2852" fmla="*/ 1001660 w 1250218"/>
                  <a:gd name="connsiteY2852" fmla="*/ 637853 h 851172"/>
                  <a:gd name="connsiteX2853" fmla="*/ 1002325 w 1250218"/>
                  <a:gd name="connsiteY2853" fmla="*/ 639072 h 851172"/>
                  <a:gd name="connsiteX2854" fmla="*/ 1002879 w 1250218"/>
                  <a:gd name="connsiteY2854" fmla="*/ 640402 h 851172"/>
                  <a:gd name="connsiteX2855" fmla="*/ 1005871 w 1250218"/>
                  <a:gd name="connsiteY2855" fmla="*/ 637964 h 851172"/>
                  <a:gd name="connsiteX2856" fmla="*/ 1012742 w 1250218"/>
                  <a:gd name="connsiteY2856" fmla="*/ 635415 h 851172"/>
                  <a:gd name="connsiteX2857" fmla="*/ 1019280 w 1250218"/>
                  <a:gd name="connsiteY2857" fmla="*/ 634750 h 851172"/>
                  <a:gd name="connsiteX2858" fmla="*/ 1026594 w 1250218"/>
                  <a:gd name="connsiteY2858" fmla="*/ 632091 h 851172"/>
                  <a:gd name="connsiteX2859" fmla="*/ 1029475 w 1250218"/>
                  <a:gd name="connsiteY2859" fmla="*/ 629653 h 851172"/>
                  <a:gd name="connsiteX2860" fmla="*/ 1025707 w 1250218"/>
                  <a:gd name="connsiteY2860" fmla="*/ 629653 h 851172"/>
                  <a:gd name="connsiteX2861" fmla="*/ 1023934 w 1250218"/>
                  <a:gd name="connsiteY2861" fmla="*/ 629099 h 851172"/>
                  <a:gd name="connsiteX2862" fmla="*/ 1022383 w 1250218"/>
                  <a:gd name="connsiteY2862" fmla="*/ 627658 h 851172"/>
                  <a:gd name="connsiteX2863" fmla="*/ 1024931 w 1250218"/>
                  <a:gd name="connsiteY2863" fmla="*/ 625774 h 851172"/>
                  <a:gd name="connsiteX2864" fmla="*/ 1031248 w 1250218"/>
                  <a:gd name="connsiteY2864" fmla="*/ 627547 h 851172"/>
                  <a:gd name="connsiteX2865" fmla="*/ 1034018 w 1250218"/>
                  <a:gd name="connsiteY2865" fmla="*/ 626107 h 851172"/>
                  <a:gd name="connsiteX2866" fmla="*/ 1035791 w 1250218"/>
                  <a:gd name="connsiteY2866" fmla="*/ 622339 h 851172"/>
                  <a:gd name="connsiteX2867" fmla="*/ 1036678 w 1250218"/>
                  <a:gd name="connsiteY2867" fmla="*/ 617796 h 851172"/>
                  <a:gd name="connsiteX2868" fmla="*/ 1036235 w 1250218"/>
                  <a:gd name="connsiteY2868" fmla="*/ 613806 h 851172"/>
                  <a:gd name="connsiteX2869" fmla="*/ 1033907 w 1250218"/>
                  <a:gd name="connsiteY2869" fmla="*/ 611701 h 851172"/>
                  <a:gd name="connsiteX2870" fmla="*/ 1033907 w 1250218"/>
                  <a:gd name="connsiteY2870" fmla="*/ 609706 h 851172"/>
                  <a:gd name="connsiteX2871" fmla="*/ 1034905 w 1250218"/>
                  <a:gd name="connsiteY2871" fmla="*/ 611036 h 851172"/>
                  <a:gd name="connsiteX2872" fmla="*/ 1035902 w 1250218"/>
                  <a:gd name="connsiteY2872" fmla="*/ 611590 h 851172"/>
                  <a:gd name="connsiteX2873" fmla="*/ 1036899 w 1250218"/>
                  <a:gd name="connsiteY2873" fmla="*/ 611147 h 851172"/>
                  <a:gd name="connsiteX2874" fmla="*/ 1037897 w 1250218"/>
                  <a:gd name="connsiteY2874" fmla="*/ 609706 h 851172"/>
                  <a:gd name="connsiteX2875" fmla="*/ 1036899 w 1250218"/>
                  <a:gd name="connsiteY2875" fmla="*/ 607490 h 851172"/>
                  <a:gd name="connsiteX2876" fmla="*/ 1034794 w 1250218"/>
                  <a:gd name="connsiteY2876" fmla="*/ 601063 h 851172"/>
                  <a:gd name="connsiteX2877" fmla="*/ 1033575 w 1250218"/>
                  <a:gd name="connsiteY2877" fmla="*/ 598181 h 851172"/>
                  <a:gd name="connsiteX2878" fmla="*/ 1031248 w 1250218"/>
                  <a:gd name="connsiteY2878" fmla="*/ 597073 h 851172"/>
                  <a:gd name="connsiteX2879" fmla="*/ 1027369 w 1250218"/>
                  <a:gd name="connsiteY2879" fmla="*/ 595411 h 851172"/>
                  <a:gd name="connsiteX2880" fmla="*/ 1025485 w 1250218"/>
                  <a:gd name="connsiteY2880" fmla="*/ 593860 h 851172"/>
                  <a:gd name="connsiteX2881" fmla="*/ 1028366 w 1250218"/>
                  <a:gd name="connsiteY2881" fmla="*/ 594635 h 851172"/>
                  <a:gd name="connsiteX2882" fmla="*/ 1032799 w 1250218"/>
                  <a:gd name="connsiteY2882" fmla="*/ 596408 h 851172"/>
                  <a:gd name="connsiteX2883" fmla="*/ 1035126 w 1250218"/>
                  <a:gd name="connsiteY2883" fmla="*/ 598957 h 851172"/>
                  <a:gd name="connsiteX2884" fmla="*/ 1037564 w 1250218"/>
                  <a:gd name="connsiteY2884" fmla="*/ 601173 h 851172"/>
                  <a:gd name="connsiteX2885" fmla="*/ 1040446 w 1250218"/>
                  <a:gd name="connsiteY2885" fmla="*/ 606271 h 851172"/>
                  <a:gd name="connsiteX2886" fmla="*/ 1042108 w 1250218"/>
                  <a:gd name="connsiteY2886" fmla="*/ 611812 h 851172"/>
                  <a:gd name="connsiteX2887" fmla="*/ 1041000 w 1250218"/>
                  <a:gd name="connsiteY2887" fmla="*/ 615469 h 851172"/>
                  <a:gd name="connsiteX2888" fmla="*/ 1041000 w 1250218"/>
                  <a:gd name="connsiteY2888" fmla="*/ 617131 h 851172"/>
                  <a:gd name="connsiteX2889" fmla="*/ 1042440 w 1250218"/>
                  <a:gd name="connsiteY2889" fmla="*/ 618461 h 851172"/>
                  <a:gd name="connsiteX2890" fmla="*/ 1045654 w 1250218"/>
                  <a:gd name="connsiteY2890" fmla="*/ 619680 h 851172"/>
                  <a:gd name="connsiteX2891" fmla="*/ 1047205 w 1250218"/>
                  <a:gd name="connsiteY2891" fmla="*/ 620677 h 851172"/>
                  <a:gd name="connsiteX2892" fmla="*/ 1046873 w 1250218"/>
                  <a:gd name="connsiteY2892" fmla="*/ 618017 h 851172"/>
                  <a:gd name="connsiteX2893" fmla="*/ 1046429 w 1250218"/>
                  <a:gd name="connsiteY2893" fmla="*/ 616244 h 851172"/>
                  <a:gd name="connsiteX2894" fmla="*/ 1045765 w 1250218"/>
                  <a:gd name="connsiteY2894" fmla="*/ 614915 h 851172"/>
                  <a:gd name="connsiteX2895" fmla="*/ 1044878 w 1250218"/>
                  <a:gd name="connsiteY2895" fmla="*/ 613696 h 851172"/>
                  <a:gd name="connsiteX2896" fmla="*/ 1044878 w 1250218"/>
                  <a:gd name="connsiteY2896" fmla="*/ 611922 h 851172"/>
                  <a:gd name="connsiteX2897" fmla="*/ 1046208 w 1250218"/>
                  <a:gd name="connsiteY2897" fmla="*/ 610593 h 851172"/>
                  <a:gd name="connsiteX2898" fmla="*/ 1047759 w 1250218"/>
                  <a:gd name="connsiteY2898" fmla="*/ 611479 h 851172"/>
                  <a:gd name="connsiteX2899" fmla="*/ 1048978 w 1250218"/>
                  <a:gd name="connsiteY2899" fmla="*/ 614139 h 851172"/>
                  <a:gd name="connsiteX2900" fmla="*/ 1049532 w 1250218"/>
                  <a:gd name="connsiteY2900" fmla="*/ 618128 h 851172"/>
                  <a:gd name="connsiteX2901" fmla="*/ 1050308 w 1250218"/>
                  <a:gd name="connsiteY2901" fmla="*/ 620012 h 851172"/>
                  <a:gd name="connsiteX2902" fmla="*/ 1052081 w 1250218"/>
                  <a:gd name="connsiteY2902" fmla="*/ 620012 h 851172"/>
                  <a:gd name="connsiteX2903" fmla="*/ 1055738 w 1250218"/>
                  <a:gd name="connsiteY2903" fmla="*/ 619126 h 851172"/>
                  <a:gd name="connsiteX2904" fmla="*/ 1055738 w 1250218"/>
                  <a:gd name="connsiteY2904" fmla="*/ 620788 h 851172"/>
                  <a:gd name="connsiteX2905" fmla="*/ 1053522 w 1250218"/>
                  <a:gd name="connsiteY2905" fmla="*/ 627880 h 851172"/>
                  <a:gd name="connsiteX2906" fmla="*/ 1056292 w 1250218"/>
                  <a:gd name="connsiteY2906" fmla="*/ 627880 h 851172"/>
                  <a:gd name="connsiteX2907" fmla="*/ 1057622 w 1250218"/>
                  <a:gd name="connsiteY2907" fmla="*/ 627547 h 851172"/>
                  <a:gd name="connsiteX2908" fmla="*/ 1058841 w 1250218"/>
                  <a:gd name="connsiteY2908" fmla="*/ 626218 h 851172"/>
                  <a:gd name="connsiteX2909" fmla="*/ 1057400 w 1250218"/>
                  <a:gd name="connsiteY2909" fmla="*/ 624334 h 851172"/>
                  <a:gd name="connsiteX2910" fmla="*/ 1058841 w 1250218"/>
                  <a:gd name="connsiteY2910" fmla="*/ 622672 h 851172"/>
                  <a:gd name="connsiteX2911" fmla="*/ 1060171 w 1250218"/>
                  <a:gd name="connsiteY2911" fmla="*/ 623004 h 851172"/>
                  <a:gd name="connsiteX2912" fmla="*/ 1061500 w 1250218"/>
                  <a:gd name="connsiteY2912" fmla="*/ 624001 h 851172"/>
                  <a:gd name="connsiteX2913" fmla="*/ 1062830 w 1250218"/>
                  <a:gd name="connsiteY2913" fmla="*/ 624334 h 851172"/>
                  <a:gd name="connsiteX2914" fmla="*/ 1063938 w 1250218"/>
                  <a:gd name="connsiteY2914" fmla="*/ 623336 h 851172"/>
                  <a:gd name="connsiteX2915" fmla="*/ 1066044 w 1250218"/>
                  <a:gd name="connsiteY2915" fmla="*/ 619901 h 851172"/>
                  <a:gd name="connsiteX2916" fmla="*/ 1067041 w 1250218"/>
                  <a:gd name="connsiteY2916" fmla="*/ 619126 h 851172"/>
                  <a:gd name="connsiteX2917" fmla="*/ 1069368 w 1250218"/>
                  <a:gd name="connsiteY2917" fmla="*/ 619901 h 851172"/>
                  <a:gd name="connsiteX2918" fmla="*/ 1071585 w 1250218"/>
                  <a:gd name="connsiteY2918" fmla="*/ 621896 h 851172"/>
                  <a:gd name="connsiteX2919" fmla="*/ 1075131 w 1250218"/>
                  <a:gd name="connsiteY2919" fmla="*/ 626218 h 851172"/>
                  <a:gd name="connsiteX2920" fmla="*/ 1077347 w 1250218"/>
                  <a:gd name="connsiteY2920" fmla="*/ 628102 h 851172"/>
                  <a:gd name="connsiteX2921" fmla="*/ 1079674 w 1250218"/>
                  <a:gd name="connsiteY2921" fmla="*/ 629210 h 851172"/>
                  <a:gd name="connsiteX2922" fmla="*/ 1084882 w 1250218"/>
                  <a:gd name="connsiteY2922" fmla="*/ 629764 h 851172"/>
                  <a:gd name="connsiteX2923" fmla="*/ 1087099 w 1250218"/>
                  <a:gd name="connsiteY2923" fmla="*/ 628656 h 851172"/>
                  <a:gd name="connsiteX2924" fmla="*/ 1090423 w 1250218"/>
                  <a:gd name="connsiteY2924" fmla="*/ 624223 h 851172"/>
                  <a:gd name="connsiteX2925" fmla="*/ 1092972 w 1250218"/>
                  <a:gd name="connsiteY2925" fmla="*/ 624223 h 851172"/>
                  <a:gd name="connsiteX2926" fmla="*/ 1091975 w 1250218"/>
                  <a:gd name="connsiteY2926" fmla="*/ 620788 h 851172"/>
                  <a:gd name="connsiteX2927" fmla="*/ 1091420 w 1250218"/>
                  <a:gd name="connsiteY2927" fmla="*/ 617131 h 851172"/>
                  <a:gd name="connsiteX2928" fmla="*/ 1090313 w 1250218"/>
                  <a:gd name="connsiteY2928" fmla="*/ 618239 h 851172"/>
                  <a:gd name="connsiteX2929" fmla="*/ 1089204 w 1250218"/>
                  <a:gd name="connsiteY2929" fmla="*/ 618793 h 851172"/>
                  <a:gd name="connsiteX2930" fmla="*/ 1086766 w 1250218"/>
                  <a:gd name="connsiteY2930" fmla="*/ 619015 h 851172"/>
                  <a:gd name="connsiteX2931" fmla="*/ 1085658 w 1250218"/>
                  <a:gd name="connsiteY2931" fmla="*/ 618128 h 851172"/>
                  <a:gd name="connsiteX2932" fmla="*/ 1084772 w 1250218"/>
                  <a:gd name="connsiteY2932" fmla="*/ 616244 h 851172"/>
                  <a:gd name="connsiteX2933" fmla="*/ 1084439 w 1250218"/>
                  <a:gd name="connsiteY2933" fmla="*/ 614360 h 851172"/>
                  <a:gd name="connsiteX2934" fmla="*/ 1084882 w 1250218"/>
                  <a:gd name="connsiteY2934" fmla="*/ 613474 h 851172"/>
                  <a:gd name="connsiteX2935" fmla="*/ 1086212 w 1250218"/>
                  <a:gd name="connsiteY2935" fmla="*/ 612809 h 851172"/>
                  <a:gd name="connsiteX2936" fmla="*/ 1088096 w 1250218"/>
                  <a:gd name="connsiteY2936" fmla="*/ 611147 h 851172"/>
                  <a:gd name="connsiteX2937" fmla="*/ 1089869 w 1250218"/>
                  <a:gd name="connsiteY2937" fmla="*/ 608820 h 851172"/>
                  <a:gd name="connsiteX2938" fmla="*/ 1090645 w 1250218"/>
                  <a:gd name="connsiteY2938" fmla="*/ 606160 h 851172"/>
                  <a:gd name="connsiteX2939" fmla="*/ 1091420 w 1250218"/>
                  <a:gd name="connsiteY2939" fmla="*/ 606160 h 851172"/>
                  <a:gd name="connsiteX2940" fmla="*/ 1091420 w 1250218"/>
                  <a:gd name="connsiteY2940" fmla="*/ 607933 h 851172"/>
                  <a:gd name="connsiteX2941" fmla="*/ 1090866 w 1250218"/>
                  <a:gd name="connsiteY2941" fmla="*/ 609041 h 851172"/>
                  <a:gd name="connsiteX2942" fmla="*/ 1090534 w 1250218"/>
                  <a:gd name="connsiteY2942" fmla="*/ 610260 h 851172"/>
                  <a:gd name="connsiteX2943" fmla="*/ 1089869 w 1250218"/>
                  <a:gd name="connsiteY2943" fmla="*/ 613252 h 851172"/>
                  <a:gd name="connsiteX2944" fmla="*/ 1091310 w 1250218"/>
                  <a:gd name="connsiteY2944" fmla="*/ 610039 h 851172"/>
                  <a:gd name="connsiteX2945" fmla="*/ 1093637 w 1250218"/>
                  <a:gd name="connsiteY2945" fmla="*/ 606825 h 851172"/>
                  <a:gd name="connsiteX2946" fmla="*/ 1096186 w 1250218"/>
                  <a:gd name="connsiteY2946" fmla="*/ 604165 h 851172"/>
                  <a:gd name="connsiteX2947" fmla="*/ 1102502 w 1250218"/>
                  <a:gd name="connsiteY2947" fmla="*/ 600176 h 851172"/>
                  <a:gd name="connsiteX2948" fmla="*/ 1103832 w 1250218"/>
                  <a:gd name="connsiteY2948" fmla="*/ 598846 h 851172"/>
                  <a:gd name="connsiteX2949" fmla="*/ 1106159 w 1250218"/>
                  <a:gd name="connsiteY2949" fmla="*/ 594303 h 851172"/>
                  <a:gd name="connsiteX2950" fmla="*/ 1106713 w 1250218"/>
                  <a:gd name="connsiteY2950" fmla="*/ 593638 h 851172"/>
                  <a:gd name="connsiteX2951" fmla="*/ 1108043 w 1250218"/>
                  <a:gd name="connsiteY2951" fmla="*/ 593084 h 851172"/>
                  <a:gd name="connsiteX2952" fmla="*/ 1110481 w 1250218"/>
                  <a:gd name="connsiteY2952" fmla="*/ 590646 h 851172"/>
                  <a:gd name="connsiteX2953" fmla="*/ 1111256 w 1250218"/>
                  <a:gd name="connsiteY2953" fmla="*/ 590092 h 851172"/>
                  <a:gd name="connsiteX2954" fmla="*/ 1111700 w 1250218"/>
                  <a:gd name="connsiteY2954" fmla="*/ 589316 h 851172"/>
                  <a:gd name="connsiteX2955" fmla="*/ 1111478 w 1250218"/>
                  <a:gd name="connsiteY2955" fmla="*/ 585770 h 851172"/>
                  <a:gd name="connsiteX2956" fmla="*/ 1111478 w 1250218"/>
                  <a:gd name="connsiteY2956" fmla="*/ 584662 h 851172"/>
                  <a:gd name="connsiteX2957" fmla="*/ 1112476 w 1250218"/>
                  <a:gd name="connsiteY2957" fmla="*/ 584219 h 851172"/>
                  <a:gd name="connsiteX2958" fmla="*/ 1125108 w 1250218"/>
                  <a:gd name="connsiteY2958" fmla="*/ 586213 h 851172"/>
                  <a:gd name="connsiteX2959" fmla="*/ 1127990 w 1250218"/>
                  <a:gd name="connsiteY2959" fmla="*/ 588208 h 851172"/>
                  <a:gd name="connsiteX2960" fmla="*/ 1122892 w 1250218"/>
                  <a:gd name="connsiteY2960" fmla="*/ 590314 h 851172"/>
                  <a:gd name="connsiteX2961" fmla="*/ 1112808 w 1250218"/>
                  <a:gd name="connsiteY2961" fmla="*/ 593195 h 851172"/>
                  <a:gd name="connsiteX2962" fmla="*/ 1107932 w 1250218"/>
                  <a:gd name="connsiteY2962" fmla="*/ 597073 h 851172"/>
                  <a:gd name="connsiteX2963" fmla="*/ 1110924 w 1250218"/>
                  <a:gd name="connsiteY2963" fmla="*/ 595744 h 851172"/>
                  <a:gd name="connsiteX2964" fmla="*/ 1119124 w 1250218"/>
                  <a:gd name="connsiteY2964" fmla="*/ 592862 h 851172"/>
                  <a:gd name="connsiteX2965" fmla="*/ 1130871 w 1250218"/>
                  <a:gd name="connsiteY2965" fmla="*/ 591532 h 851172"/>
                  <a:gd name="connsiteX2966" fmla="*/ 1131314 w 1250218"/>
                  <a:gd name="connsiteY2966" fmla="*/ 590646 h 851172"/>
                  <a:gd name="connsiteX2967" fmla="*/ 1132533 w 1250218"/>
                  <a:gd name="connsiteY2967" fmla="*/ 586546 h 851172"/>
                  <a:gd name="connsiteX2968" fmla="*/ 1132755 w 1250218"/>
                  <a:gd name="connsiteY2968" fmla="*/ 585438 h 851172"/>
                  <a:gd name="connsiteX2969" fmla="*/ 1132976 w 1250218"/>
                  <a:gd name="connsiteY2969" fmla="*/ 583775 h 851172"/>
                  <a:gd name="connsiteX2970" fmla="*/ 1133530 w 1250218"/>
                  <a:gd name="connsiteY2970" fmla="*/ 583000 h 851172"/>
                  <a:gd name="connsiteX2971" fmla="*/ 1134195 w 1250218"/>
                  <a:gd name="connsiteY2971" fmla="*/ 582556 h 851172"/>
                  <a:gd name="connsiteX2972" fmla="*/ 1134749 w 1250218"/>
                  <a:gd name="connsiteY2972" fmla="*/ 581781 h 851172"/>
                  <a:gd name="connsiteX2973" fmla="*/ 1134749 w 1250218"/>
                  <a:gd name="connsiteY2973" fmla="*/ 580783 h 851172"/>
                  <a:gd name="connsiteX2974" fmla="*/ 1134639 w 1250218"/>
                  <a:gd name="connsiteY2974" fmla="*/ 578900 h 851172"/>
                  <a:gd name="connsiteX2975" fmla="*/ 1134639 w 1250218"/>
                  <a:gd name="connsiteY2975" fmla="*/ 578013 h 851172"/>
                  <a:gd name="connsiteX2976" fmla="*/ 1134417 w 1250218"/>
                  <a:gd name="connsiteY2976" fmla="*/ 576351 h 851172"/>
                  <a:gd name="connsiteX2977" fmla="*/ 1134971 w 1250218"/>
                  <a:gd name="connsiteY2977" fmla="*/ 573913 h 851172"/>
                  <a:gd name="connsiteX2978" fmla="*/ 1138628 w 1250218"/>
                  <a:gd name="connsiteY2978" fmla="*/ 567375 h 851172"/>
                  <a:gd name="connsiteX2979" fmla="*/ 1139071 w 1250218"/>
                  <a:gd name="connsiteY2979" fmla="*/ 565269 h 851172"/>
                  <a:gd name="connsiteX2980" fmla="*/ 1139404 w 1250218"/>
                  <a:gd name="connsiteY2980" fmla="*/ 559839 h 851172"/>
                  <a:gd name="connsiteX2981" fmla="*/ 1139847 w 1250218"/>
                  <a:gd name="connsiteY2981" fmla="*/ 557401 h 851172"/>
                  <a:gd name="connsiteX2982" fmla="*/ 1141287 w 1250218"/>
                  <a:gd name="connsiteY2982" fmla="*/ 554299 h 851172"/>
                  <a:gd name="connsiteX2983" fmla="*/ 1151704 w 1250218"/>
                  <a:gd name="connsiteY2983" fmla="*/ 541555 h 851172"/>
                  <a:gd name="connsiteX2984" fmla="*/ 1153477 w 1250218"/>
                  <a:gd name="connsiteY2984" fmla="*/ 538563 h 851172"/>
                  <a:gd name="connsiteX2985" fmla="*/ 1152701 w 1250218"/>
                  <a:gd name="connsiteY2985" fmla="*/ 537233 h 851172"/>
                  <a:gd name="connsiteX2986" fmla="*/ 1149155 w 1250218"/>
                  <a:gd name="connsiteY2986" fmla="*/ 539782 h 851172"/>
                  <a:gd name="connsiteX2987" fmla="*/ 1142174 w 1250218"/>
                  <a:gd name="connsiteY2987" fmla="*/ 550309 h 851172"/>
                  <a:gd name="connsiteX2988" fmla="*/ 1137520 w 1250218"/>
                  <a:gd name="connsiteY2988" fmla="*/ 551639 h 851172"/>
                  <a:gd name="connsiteX2989" fmla="*/ 1137076 w 1250218"/>
                  <a:gd name="connsiteY2989" fmla="*/ 553634 h 851172"/>
                  <a:gd name="connsiteX2990" fmla="*/ 1134860 w 1250218"/>
                  <a:gd name="connsiteY2990" fmla="*/ 553634 h 851172"/>
                  <a:gd name="connsiteX2991" fmla="*/ 1132422 w 1250218"/>
                  <a:gd name="connsiteY2991" fmla="*/ 551750 h 851172"/>
                  <a:gd name="connsiteX2992" fmla="*/ 1131314 w 1250218"/>
                  <a:gd name="connsiteY2992" fmla="*/ 549090 h 851172"/>
                  <a:gd name="connsiteX2993" fmla="*/ 1130095 w 1250218"/>
                  <a:gd name="connsiteY2993" fmla="*/ 549090 h 851172"/>
                  <a:gd name="connsiteX2994" fmla="*/ 1127879 w 1250218"/>
                  <a:gd name="connsiteY2994" fmla="*/ 546209 h 851172"/>
                  <a:gd name="connsiteX2995" fmla="*/ 1126438 w 1250218"/>
                  <a:gd name="connsiteY2995" fmla="*/ 542663 h 851172"/>
                  <a:gd name="connsiteX2996" fmla="*/ 1127768 w 1250218"/>
                  <a:gd name="connsiteY2996" fmla="*/ 540890 h 851172"/>
                  <a:gd name="connsiteX2997" fmla="*/ 1142839 w 1250218"/>
                  <a:gd name="connsiteY2997" fmla="*/ 540890 h 851172"/>
                  <a:gd name="connsiteX2998" fmla="*/ 1144944 w 1250218"/>
                  <a:gd name="connsiteY2998" fmla="*/ 539449 h 851172"/>
                  <a:gd name="connsiteX2999" fmla="*/ 1146163 w 1250218"/>
                  <a:gd name="connsiteY2999" fmla="*/ 537344 h 851172"/>
                  <a:gd name="connsiteX3000" fmla="*/ 1146163 w 1250218"/>
                  <a:gd name="connsiteY3000" fmla="*/ 534795 h 851172"/>
                  <a:gd name="connsiteX3001" fmla="*/ 1145166 w 1250218"/>
                  <a:gd name="connsiteY3001" fmla="*/ 531803 h 851172"/>
                  <a:gd name="connsiteX3002" fmla="*/ 1142950 w 1250218"/>
                  <a:gd name="connsiteY3002" fmla="*/ 529254 h 851172"/>
                  <a:gd name="connsiteX3003" fmla="*/ 1138406 w 1250218"/>
                  <a:gd name="connsiteY3003" fmla="*/ 526927 h 851172"/>
                  <a:gd name="connsiteX3004" fmla="*/ 1136522 w 1250218"/>
                  <a:gd name="connsiteY3004" fmla="*/ 524711 h 851172"/>
                  <a:gd name="connsiteX3005" fmla="*/ 1142396 w 1250218"/>
                  <a:gd name="connsiteY3005" fmla="*/ 520057 h 851172"/>
                  <a:gd name="connsiteX3006" fmla="*/ 1161345 w 1250218"/>
                  <a:gd name="connsiteY3006" fmla="*/ 526484 h 851172"/>
                  <a:gd name="connsiteX3007" fmla="*/ 1160569 w 1250218"/>
                  <a:gd name="connsiteY3007" fmla="*/ 524711 h 851172"/>
                  <a:gd name="connsiteX3008" fmla="*/ 1161788 w 1250218"/>
                  <a:gd name="connsiteY3008" fmla="*/ 521719 h 851172"/>
                  <a:gd name="connsiteX3009" fmla="*/ 1159683 w 1250218"/>
                  <a:gd name="connsiteY3009" fmla="*/ 519392 h 851172"/>
                  <a:gd name="connsiteX3010" fmla="*/ 1153920 w 1250218"/>
                  <a:gd name="connsiteY3010" fmla="*/ 517397 h 851172"/>
                  <a:gd name="connsiteX3011" fmla="*/ 1152480 w 1250218"/>
                  <a:gd name="connsiteY3011" fmla="*/ 515846 h 851172"/>
                  <a:gd name="connsiteX3012" fmla="*/ 1150374 w 1250218"/>
                  <a:gd name="connsiteY3012" fmla="*/ 512189 h 851172"/>
                  <a:gd name="connsiteX3013" fmla="*/ 1148823 w 1250218"/>
                  <a:gd name="connsiteY3013" fmla="*/ 507978 h 851172"/>
                  <a:gd name="connsiteX3014" fmla="*/ 1149045 w 1250218"/>
                  <a:gd name="connsiteY3014" fmla="*/ 504653 h 851172"/>
                  <a:gd name="connsiteX3015" fmla="*/ 1149045 w 1250218"/>
                  <a:gd name="connsiteY3015" fmla="*/ 502880 h 851172"/>
                  <a:gd name="connsiteX3016" fmla="*/ 1147161 w 1250218"/>
                  <a:gd name="connsiteY3016" fmla="*/ 502659 h 851172"/>
                  <a:gd name="connsiteX3017" fmla="*/ 1141398 w 1250218"/>
                  <a:gd name="connsiteY3017" fmla="*/ 499556 h 851172"/>
                  <a:gd name="connsiteX3018" fmla="*/ 1139625 w 1250218"/>
                  <a:gd name="connsiteY3018" fmla="*/ 497339 h 851172"/>
                  <a:gd name="connsiteX3019" fmla="*/ 1139847 w 1250218"/>
                  <a:gd name="connsiteY3019" fmla="*/ 495456 h 851172"/>
                  <a:gd name="connsiteX3020" fmla="*/ 1140622 w 1250218"/>
                  <a:gd name="connsiteY3020" fmla="*/ 492464 h 851172"/>
                  <a:gd name="connsiteX3021" fmla="*/ 1140622 w 1250218"/>
                  <a:gd name="connsiteY3021" fmla="*/ 489693 h 851172"/>
                  <a:gd name="connsiteX3022" fmla="*/ 1139182 w 1250218"/>
                  <a:gd name="connsiteY3022" fmla="*/ 488474 h 851172"/>
                  <a:gd name="connsiteX3023" fmla="*/ 1136522 w 1250218"/>
                  <a:gd name="connsiteY3023" fmla="*/ 488474 h 851172"/>
                  <a:gd name="connsiteX3024" fmla="*/ 1135304 w 1250218"/>
                  <a:gd name="connsiteY3024" fmla="*/ 488031 h 851172"/>
                  <a:gd name="connsiteX3025" fmla="*/ 1134195 w 1250218"/>
                  <a:gd name="connsiteY3025" fmla="*/ 486480 h 851172"/>
                  <a:gd name="connsiteX3026" fmla="*/ 1143060 w 1250218"/>
                  <a:gd name="connsiteY3026" fmla="*/ 488474 h 851172"/>
                  <a:gd name="connsiteX3027" fmla="*/ 1144723 w 1250218"/>
                  <a:gd name="connsiteY3027" fmla="*/ 489915 h 851172"/>
                  <a:gd name="connsiteX3028" fmla="*/ 1147825 w 1250218"/>
                  <a:gd name="connsiteY3028" fmla="*/ 496010 h 851172"/>
                  <a:gd name="connsiteX3029" fmla="*/ 1150707 w 1250218"/>
                  <a:gd name="connsiteY3029" fmla="*/ 499002 h 851172"/>
                  <a:gd name="connsiteX3030" fmla="*/ 1153920 w 1250218"/>
                  <a:gd name="connsiteY3030" fmla="*/ 509308 h 851172"/>
                  <a:gd name="connsiteX3031" fmla="*/ 1155472 w 1250218"/>
                  <a:gd name="connsiteY3031" fmla="*/ 511081 h 851172"/>
                  <a:gd name="connsiteX3032" fmla="*/ 1157688 w 1250218"/>
                  <a:gd name="connsiteY3032" fmla="*/ 512521 h 851172"/>
                  <a:gd name="connsiteX3033" fmla="*/ 1161788 w 1250218"/>
                  <a:gd name="connsiteY3033" fmla="*/ 513851 h 851172"/>
                  <a:gd name="connsiteX3034" fmla="*/ 1186943 w 1250218"/>
                  <a:gd name="connsiteY3034" fmla="*/ 508421 h 851172"/>
                  <a:gd name="connsiteX3035" fmla="*/ 1192152 w 1250218"/>
                  <a:gd name="connsiteY3035" fmla="*/ 503656 h 851172"/>
                  <a:gd name="connsiteX3036" fmla="*/ 1194036 w 1250218"/>
                  <a:gd name="connsiteY3036" fmla="*/ 502991 h 851172"/>
                  <a:gd name="connsiteX3037" fmla="*/ 1192373 w 1250218"/>
                  <a:gd name="connsiteY3037" fmla="*/ 499334 h 851172"/>
                  <a:gd name="connsiteX3038" fmla="*/ 1190489 w 1250218"/>
                  <a:gd name="connsiteY3038" fmla="*/ 496453 h 851172"/>
                  <a:gd name="connsiteX3039" fmla="*/ 1187054 w 1250218"/>
                  <a:gd name="connsiteY3039" fmla="*/ 492131 h 851172"/>
                  <a:gd name="connsiteX3040" fmla="*/ 1187054 w 1250218"/>
                  <a:gd name="connsiteY3040" fmla="*/ 490136 h 851172"/>
                  <a:gd name="connsiteX3041" fmla="*/ 1189381 w 1250218"/>
                  <a:gd name="connsiteY3041" fmla="*/ 488696 h 851172"/>
                  <a:gd name="connsiteX3042" fmla="*/ 1190268 w 1250218"/>
                  <a:gd name="connsiteY3042" fmla="*/ 487809 h 851172"/>
                  <a:gd name="connsiteX3043" fmla="*/ 1190933 w 1250218"/>
                  <a:gd name="connsiteY3043" fmla="*/ 486590 h 851172"/>
                  <a:gd name="connsiteX3044" fmla="*/ 1194479 w 1250218"/>
                  <a:gd name="connsiteY3044" fmla="*/ 488031 h 851172"/>
                  <a:gd name="connsiteX3045" fmla="*/ 1207444 w 1250218"/>
                  <a:gd name="connsiteY3045" fmla="*/ 488585 h 851172"/>
                  <a:gd name="connsiteX3046" fmla="*/ 1210658 w 1250218"/>
                  <a:gd name="connsiteY3046" fmla="*/ 487588 h 851172"/>
                  <a:gd name="connsiteX3047" fmla="*/ 1210658 w 1250218"/>
                  <a:gd name="connsiteY3047" fmla="*/ 484706 h 851172"/>
                  <a:gd name="connsiteX3048" fmla="*/ 1208552 w 1250218"/>
                  <a:gd name="connsiteY3048" fmla="*/ 482712 h 851172"/>
                  <a:gd name="connsiteX3049" fmla="*/ 1196252 w 1250218"/>
                  <a:gd name="connsiteY3049" fmla="*/ 477614 h 851172"/>
                  <a:gd name="connsiteX3050" fmla="*/ 1199687 w 1250218"/>
                  <a:gd name="connsiteY3050" fmla="*/ 474622 h 851172"/>
                  <a:gd name="connsiteX3051" fmla="*/ 1211544 w 1250218"/>
                  <a:gd name="connsiteY3051" fmla="*/ 479276 h 851172"/>
                  <a:gd name="connsiteX3052" fmla="*/ 1212985 w 1250218"/>
                  <a:gd name="connsiteY3052" fmla="*/ 478390 h 851172"/>
                  <a:gd name="connsiteX3053" fmla="*/ 1215755 w 1250218"/>
                  <a:gd name="connsiteY3053" fmla="*/ 474622 h 851172"/>
                  <a:gd name="connsiteX3054" fmla="*/ 1217639 w 1250218"/>
                  <a:gd name="connsiteY3054" fmla="*/ 473736 h 851172"/>
                  <a:gd name="connsiteX3055" fmla="*/ 1218858 w 1250218"/>
                  <a:gd name="connsiteY3055" fmla="*/ 472738 h 851172"/>
                  <a:gd name="connsiteX3056" fmla="*/ 1218526 w 1250218"/>
                  <a:gd name="connsiteY3056" fmla="*/ 470411 h 851172"/>
                  <a:gd name="connsiteX3057" fmla="*/ 1217417 w 1250218"/>
                  <a:gd name="connsiteY3057" fmla="*/ 467973 h 851172"/>
                  <a:gd name="connsiteX3058" fmla="*/ 1216531 w 1250218"/>
                  <a:gd name="connsiteY3058" fmla="*/ 466422 h 851172"/>
                  <a:gd name="connsiteX3059" fmla="*/ 1209217 w 1250218"/>
                  <a:gd name="connsiteY3059" fmla="*/ 460327 h 851172"/>
                  <a:gd name="connsiteX3060" fmla="*/ 1192927 w 1250218"/>
                  <a:gd name="connsiteY3060" fmla="*/ 456559 h 851172"/>
                  <a:gd name="connsiteX3061" fmla="*/ 1186278 w 1250218"/>
                  <a:gd name="connsiteY3061" fmla="*/ 451684 h 851172"/>
                  <a:gd name="connsiteX3062" fmla="*/ 1188273 w 1250218"/>
                  <a:gd name="connsiteY3062" fmla="*/ 450686 h 851172"/>
                  <a:gd name="connsiteX3063" fmla="*/ 1195254 w 1250218"/>
                  <a:gd name="connsiteY3063" fmla="*/ 453678 h 851172"/>
                  <a:gd name="connsiteX3064" fmla="*/ 1206558 w 1250218"/>
                  <a:gd name="connsiteY3064" fmla="*/ 451684 h 851172"/>
                  <a:gd name="connsiteX3065" fmla="*/ 1216531 w 1250218"/>
                  <a:gd name="connsiteY3065" fmla="*/ 456559 h 851172"/>
                  <a:gd name="connsiteX3066" fmla="*/ 1222072 w 1250218"/>
                  <a:gd name="connsiteY3066" fmla="*/ 457446 h 851172"/>
                  <a:gd name="connsiteX3067" fmla="*/ 1226837 w 1250218"/>
                  <a:gd name="connsiteY3067" fmla="*/ 453678 h 851172"/>
                  <a:gd name="connsiteX3068" fmla="*/ 1224621 w 1250218"/>
                  <a:gd name="connsiteY3068" fmla="*/ 449800 h 851172"/>
                  <a:gd name="connsiteX3069" fmla="*/ 1212985 w 1250218"/>
                  <a:gd name="connsiteY3069" fmla="*/ 444370 h 851172"/>
                  <a:gd name="connsiteX3070" fmla="*/ 1207666 w 1250218"/>
                  <a:gd name="connsiteY3070" fmla="*/ 439494 h 851172"/>
                  <a:gd name="connsiteX3071" fmla="*/ 1206669 w 1250218"/>
                  <a:gd name="connsiteY3071" fmla="*/ 438053 h 851172"/>
                  <a:gd name="connsiteX3072" fmla="*/ 1206114 w 1250218"/>
                  <a:gd name="connsiteY3072" fmla="*/ 435394 h 851172"/>
                  <a:gd name="connsiteX3073" fmla="*/ 1204674 w 1250218"/>
                  <a:gd name="connsiteY3073" fmla="*/ 432845 h 851172"/>
                  <a:gd name="connsiteX3074" fmla="*/ 1203122 w 1250218"/>
                  <a:gd name="connsiteY3074" fmla="*/ 430850 h 851172"/>
                  <a:gd name="connsiteX3075" fmla="*/ 1202014 w 1250218"/>
                  <a:gd name="connsiteY3075" fmla="*/ 429853 h 851172"/>
                  <a:gd name="connsiteX3076" fmla="*/ 1166221 w 1250218"/>
                  <a:gd name="connsiteY3076" fmla="*/ 426417 h 851172"/>
                  <a:gd name="connsiteX3077" fmla="*/ 1166221 w 1250218"/>
                  <a:gd name="connsiteY3077" fmla="*/ 424423 h 851172"/>
                  <a:gd name="connsiteX3078" fmla="*/ 1189271 w 1250218"/>
                  <a:gd name="connsiteY3078" fmla="*/ 423536 h 851172"/>
                  <a:gd name="connsiteX3079" fmla="*/ 1193371 w 1250218"/>
                  <a:gd name="connsiteY3079" fmla="*/ 418993 h 851172"/>
                  <a:gd name="connsiteX3080" fmla="*/ 1192041 w 1250218"/>
                  <a:gd name="connsiteY3080" fmla="*/ 418217 h 851172"/>
                  <a:gd name="connsiteX3081" fmla="*/ 1190711 w 1250218"/>
                  <a:gd name="connsiteY3081" fmla="*/ 416777 h 851172"/>
                  <a:gd name="connsiteX3082" fmla="*/ 1189492 w 1250218"/>
                  <a:gd name="connsiteY3082" fmla="*/ 414560 h 851172"/>
                  <a:gd name="connsiteX3083" fmla="*/ 1188827 w 1250218"/>
                  <a:gd name="connsiteY3083" fmla="*/ 411568 h 851172"/>
                  <a:gd name="connsiteX3084" fmla="*/ 1192262 w 1250218"/>
                  <a:gd name="connsiteY3084" fmla="*/ 413009 h 851172"/>
                  <a:gd name="connsiteX3085" fmla="*/ 1198579 w 1250218"/>
                  <a:gd name="connsiteY3085" fmla="*/ 419215 h 851172"/>
                  <a:gd name="connsiteX3086" fmla="*/ 1204563 w 1250218"/>
                  <a:gd name="connsiteY3086" fmla="*/ 421209 h 851172"/>
                  <a:gd name="connsiteX3087" fmla="*/ 1208331 w 1250218"/>
                  <a:gd name="connsiteY3087" fmla="*/ 423869 h 851172"/>
                  <a:gd name="connsiteX3088" fmla="*/ 1210214 w 1250218"/>
                  <a:gd name="connsiteY3088" fmla="*/ 424423 h 851172"/>
                  <a:gd name="connsiteX3089" fmla="*/ 1211988 w 1250218"/>
                  <a:gd name="connsiteY3089" fmla="*/ 425864 h 851172"/>
                  <a:gd name="connsiteX3090" fmla="*/ 1213207 w 1250218"/>
                  <a:gd name="connsiteY3090" fmla="*/ 429188 h 851172"/>
                  <a:gd name="connsiteX3091" fmla="*/ 1214093 w 1250218"/>
                  <a:gd name="connsiteY3091" fmla="*/ 432845 h 851172"/>
                  <a:gd name="connsiteX3092" fmla="*/ 1215201 w 1250218"/>
                  <a:gd name="connsiteY3092" fmla="*/ 435394 h 851172"/>
                  <a:gd name="connsiteX3093" fmla="*/ 1217528 w 1250218"/>
                  <a:gd name="connsiteY3093" fmla="*/ 436613 h 851172"/>
                  <a:gd name="connsiteX3094" fmla="*/ 1224621 w 1250218"/>
                  <a:gd name="connsiteY3094" fmla="*/ 435394 h 851172"/>
                  <a:gd name="connsiteX3095" fmla="*/ 1232821 w 1250218"/>
                  <a:gd name="connsiteY3095" fmla="*/ 437388 h 851172"/>
                  <a:gd name="connsiteX3096" fmla="*/ 1234594 w 1250218"/>
                  <a:gd name="connsiteY3096" fmla="*/ 436502 h 851172"/>
                  <a:gd name="connsiteX3097" fmla="*/ 1238140 w 1250218"/>
                  <a:gd name="connsiteY3097" fmla="*/ 432623 h 851172"/>
                  <a:gd name="connsiteX3098" fmla="*/ 1239913 w 1250218"/>
                  <a:gd name="connsiteY3098" fmla="*/ 431737 h 851172"/>
                  <a:gd name="connsiteX3099" fmla="*/ 1240246 w 1250218"/>
                  <a:gd name="connsiteY3099" fmla="*/ 430629 h 851172"/>
                  <a:gd name="connsiteX3100" fmla="*/ 1239248 w 1250218"/>
                  <a:gd name="connsiteY3100" fmla="*/ 428080 h 851172"/>
                  <a:gd name="connsiteX3101" fmla="*/ 1237253 w 1250218"/>
                  <a:gd name="connsiteY3101" fmla="*/ 424423 h 851172"/>
                  <a:gd name="connsiteX3102" fmla="*/ 1239470 w 1250218"/>
                  <a:gd name="connsiteY3102" fmla="*/ 422428 h 851172"/>
                  <a:gd name="connsiteX3103" fmla="*/ 1244235 w 1250218"/>
                  <a:gd name="connsiteY3103" fmla="*/ 420988 h 851172"/>
                  <a:gd name="connsiteX3104" fmla="*/ 1246562 w 1250218"/>
                  <a:gd name="connsiteY3104" fmla="*/ 418882 h 851172"/>
                  <a:gd name="connsiteX3105" fmla="*/ 1248557 w 1250218"/>
                  <a:gd name="connsiteY3105" fmla="*/ 415225 h 851172"/>
                  <a:gd name="connsiteX3106" fmla="*/ 1249332 w 1250218"/>
                  <a:gd name="connsiteY3106" fmla="*/ 412012 h 851172"/>
                  <a:gd name="connsiteX3107" fmla="*/ 1248667 w 1250218"/>
                  <a:gd name="connsiteY3107" fmla="*/ 409463 h 851172"/>
                  <a:gd name="connsiteX3108" fmla="*/ 741133 w 1250218"/>
                  <a:gd name="connsiteY3108" fmla="*/ 8865 h 851172"/>
                  <a:gd name="connsiteX3109" fmla="*/ 743349 w 1250218"/>
                  <a:gd name="connsiteY3109" fmla="*/ 7203 h 851172"/>
                  <a:gd name="connsiteX3110" fmla="*/ 743793 w 1250218"/>
                  <a:gd name="connsiteY3110" fmla="*/ 4543 h 851172"/>
                  <a:gd name="connsiteX3111" fmla="*/ 742906 w 1250218"/>
                  <a:gd name="connsiteY3111" fmla="*/ 3879 h 851172"/>
                  <a:gd name="connsiteX3112" fmla="*/ 740025 w 1250218"/>
                  <a:gd name="connsiteY3112" fmla="*/ 0 h 851172"/>
                  <a:gd name="connsiteX3113" fmla="*/ 738806 w 1250218"/>
                  <a:gd name="connsiteY3113" fmla="*/ 776 h 851172"/>
                  <a:gd name="connsiteX3114" fmla="*/ 739028 w 1250218"/>
                  <a:gd name="connsiteY3114" fmla="*/ 5430 h 851172"/>
                  <a:gd name="connsiteX3115" fmla="*/ 741022 w 1250218"/>
                  <a:gd name="connsiteY3115" fmla="*/ 8755 h 851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</a:cxnLst>
                <a:rect l="l" t="t" r="r" b="b"/>
                <a:pathLst>
                  <a:path w="1250218" h="851172">
                    <a:moveTo>
                      <a:pt x="484706" y="836988"/>
                    </a:moveTo>
                    <a:lnTo>
                      <a:pt x="485260" y="835769"/>
                    </a:lnTo>
                    <a:lnTo>
                      <a:pt x="485039" y="835326"/>
                    </a:lnTo>
                    <a:lnTo>
                      <a:pt x="482379" y="835548"/>
                    </a:lnTo>
                    <a:lnTo>
                      <a:pt x="480163" y="836767"/>
                    </a:lnTo>
                    <a:lnTo>
                      <a:pt x="479831" y="839648"/>
                    </a:lnTo>
                    <a:lnTo>
                      <a:pt x="480717" y="842640"/>
                    </a:lnTo>
                    <a:lnTo>
                      <a:pt x="481493" y="844635"/>
                    </a:lnTo>
                    <a:lnTo>
                      <a:pt x="482047" y="846851"/>
                    </a:lnTo>
                    <a:lnTo>
                      <a:pt x="482823" y="847848"/>
                    </a:lnTo>
                    <a:lnTo>
                      <a:pt x="483931" y="846186"/>
                    </a:lnTo>
                    <a:lnTo>
                      <a:pt x="485039" y="843748"/>
                    </a:lnTo>
                    <a:lnTo>
                      <a:pt x="485925" y="840978"/>
                    </a:lnTo>
                    <a:lnTo>
                      <a:pt x="485260" y="838097"/>
                    </a:lnTo>
                    <a:lnTo>
                      <a:pt x="484817" y="837210"/>
                    </a:lnTo>
                    <a:close/>
                    <a:moveTo>
                      <a:pt x="769280" y="767507"/>
                    </a:moveTo>
                    <a:lnTo>
                      <a:pt x="767618" y="767175"/>
                    </a:lnTo>
                    <a:lnTo>
                      <a:pt x="766732" y="767396"/>
                    </a:lnTo>
                    <a:lnTo>
                      <a:pt x="764848" y="768615"/>
                    </a:lnTo>
                    <a:lnTo>
                      <a:pt x="761412" y="772051"/>
                    </a:lnTo>
                    <a:lnTo>
                      <a:pt x="761080" y="774156"/>
                    </a:lnTo>
                    <a:lnTo>
                      <a:pt x="766067" y="772383"/>
                    </a:lnTo>
                    <a:lnTo>
                      <a:pt x="767286" y="772162"/>
                    </a:lnTo>
                    <a:lnTo>
                      <a:pt x="768283" y="772937"/>
                    </a:lnTo>
                    <a:lnTo>
                      <a:pt x="768505" y="774378"/>
                    </a:lnTo>
                    <a:lnTo>
                      <a:pt x="767950" y="775708"/>
                    </a:lnTo>
                    <a:lnTo>
                      <a:pt x="767175" y="776816"/>
                    </a:lnTo>
                    <a:lnTo>
                      <a:pt x="767840" y="776483"/>
                    </a:lnTo>
                    <a:lnTo>
                      <a:pt x="769613" y="773934"/>
                    </a:lnTo>
                    <a:lnTo>
                      <a:pt x="770278" y="771053"/>
                    </a:lnTo>
                    <a:lnTo>
                      <a:pt x="770278" y="768948"/>
                    </a:lnTo>
                    <a:cubicBezTo>
                      <a:pt x="770278" y="768948"/>
                      <a:pt x="769391" y="767396"/>
                      <a:pt x="769391" y="767396"/>
                    </a:cubicBezTo>
                    <a:close/>
                    <a:moveTo>
                      <a:pt x="695921" y="159685"/>
                    </a:moveTo>
                    <a:lnTo>
                      <a:pt x="696142" y="161901"/>
                    </a:lnTo>
                    <a:lnTo>
                      <a:pt x="696807" y="163564"/>
                    </a:lnTo>
                    <a:lnTo>
                      <a:pt x="697804" y="164672"/>
                    </a:lnTo>
                    <a:lnTo>
                      <a:pt x="699134" y="165115"/>
                    </a:lnTo>
                    <a:lnTo>
                      <a:pt x="700575" y="164118"/>
                    </a:lnTo>
                    <a:lnTo>
                      <a:pt x="700575" y="160904"/>
                    </a:lnTo>
                    <a:lnTo>
                      <a:pt x="698913" y="157247"/>
                    </a:lnTo>
                    <a:lnTo>
                      <a:pt x="697915" y="155696"/>
                    </a:lnTo>
                    <a:lnTo>
                      <a:pt x="696918" y="153923"/>
                    </a:lnTo>
                    <a:lnTo>
                      <a:pt x="694702" y="151485"/>
                    </a:lnTo>
                    <a:lnTo>
                      <a:pt x="694037" y="152482"/>
                    </a:lnTo>
                    <a:lnTo>
                      <a:pt x="695145" y="156471"/>
                    </a:lnTo>
                    <a:lnTo>
                      <a:pt x="695810" y="159907"/>
                    </a:lnTo>
                    <a:close/>
                    <a:moveTo>
                      <a:pt x="1250219" y="407579"/>
                    </a:moveTo>
                    <a:lnTo>
                      <a:pt x="1248113" y="406028"/>
                    </a:lnTo>
                    <a:lnTo>
                      <a:pt x="1248113" y="404033"/>
                    </a:lnTo>
                    <a:lnTo>
                      <a:pt x="1248778" y="400819"/>
                    </a:lnTo>
                    <a:lnTo>
                      <a:pt x="1249111" y="395278"/>
                    </a:lnTo>
                    <a:lnTo>
                      <a:pt x="1249111" y="389516"/>
                    </a:lnTo>
                    <a:cubicBezTo>
                      <a:pt x="1249111" y="389516"/>
                      <a:pt x="1248889" y="385527"/>
                      <a:pt x="1248889" y="385527"/>
                    </a:cubicBezTo>
                    <a:lnTo>
                      <a:pt x="1244235" y="391068"/>
                    </a:lnTo>
                    <a:lnTo>
                      <a:pt x="1240911" y="397606"/>
                    </a:lnTo>
                    <a:lnTo>
                      <a:pt x="1240689" y="398603"/>
                    </a:lnTo>
                    <a:lnTo>
                      <a:pt x="1239691" y="399489"/>
                    </a:lnTo>
                    <a:lnTo>
                      <a:pt x="1237918" y="403146"/>
                    </a:lnTo>
                    <a:lnTo>
                      <a:pt x="1236810" y="403922"/>
                    </a:lnTo>
                    <a:lnTo>
                      <a:pt x="1236367" y="403368"/>
                    </a:lnTo>
                    <a:lnTo>
                      <a:pt x="1235702" y="402149"/>
                    </a:lnTo>
                    <a:lnTo>
                      <a:pt x="1234816" y="400930"/>
                    </a:lnTo>
                    <a:lnTo>
                      <a:pt x="1233707" y="400376"/>
                    </a:lnTo>
                    <a:lnTo>
                      <a:pt x="1230161" y="400376"/>
                    </a:lnTo>
                    <a:lnTo>
                      <a:pt x="1231048" y="398714"/>
                    </a:lnTo>
                    <a:lnTo>
                      <a:pt x="1231935" y="397495"/>
                    </a:lnTo>
                    <a:lnTo>
                      <a:pt x="1232932" y="396719"/>
                    </a:lnTo>
                    <a:lnTo>
                      <a:pt x="1234040" y="396387"/>
                    </a:lnTo>
                    <a:lnTo>
                      <a:pt x="1234040" y="394724"/>
                    </a:lnTo>
                    <a:lnTo>
                      <a:pt x="1231935" y="392840"/>
                    </a:lnTo>
                    <a:lnTo>
                      <a:pt x="1223180" y="394724"/>
                    </a:lnTo>
                    <a:lnTo>
                      <a:pt x="1223180" y="392730"/>
                    </a:lnTo>
                    <a:lnTo>
                      <a:pt x="1226726" y="391289"/>
                    </a:lnTo>
                    <a:lnTo>
                      <a:pt x="1230494" y="390957"/>
                    </a:lnTo>
                    <a:lnTo>
                      <a:pt x="1234816" y="388962"/>
                    </a:lnTo>
                    <a:lnTo>
                      <a:pt x="1235370" y="387743"/>
                    </a:lnTo>
                    <a:lnTo>
                      <a:pt x="1235370" y="385416"/>
                    </a:lnTo>
                    <a:cubicBezTo>
                      <a:pt x="1235370" y="385416"/>
                      <a:pt x="1235591" y="383754"/>
                      <a:pt x="1235591" y="383754"/>
                    </a:cubicBezTo>
                    <a:lnTo>
                      <a:pt x="1237364" y="380762"/>
                    </a:lnTo>
                    <a:lnTo>
                      <a:pt x="1237918" y="378767"/>
                    </a:lnTo>
                    <a:lnTo>
                      <a:pt x="1236810" y="377880"/>
                    </a:lnTo>
                    <a:lnTo>
                      <a:pt x="1232599" y="377880"/>
                    </a:lnTo>
                    <a:lnTo>
                      <a:pt x="1224842" y="379875"/>
                    </a:lnTo>
                    <a:lnTo>
                      <a:pt x="1207444" y="377880"/>
                    </a:lnTo>
                    <a:lnTo>
                      <a:pt x="1194257" y="380651"/>
                    </a:lnTo>
                    <a:lnTo>
                      <a:pt x="1190822" y="377880"/>
                    </a:lnTo>
                    <a:lnTo>
                      <a:pt x="1197803" y="377880"/>
                    </a:lnTo>
                    <a:lnTo>
                      <a:pt x="1204341" y="376218"/>
                    </a:lnTo>
                    <a:lnTo>
                      <a:pt x="1219523" y="376218"/>
                    </a:lnTo>
                    <a:lnTo>
                      <a:pt x="1233929" y="372561"/>
                    </a:lnTo>
                    <a:lnTo>
                      <a:pt x="1236367" y="371010"/>
                    </a:lnTo>
                    <a:lnTo>
                      <a:pt x="1241021" y="363696"/>
                    </a:lnTo>
                    <a:lnTo>
                      <a:pt x="1243681" y="361591"/>
                    </a:lnTo>
                    <a:lnTo>
                      <a:pt x="1243127" y="360039"/>
                    </a:lnTo>
                    <a:lnTo>
                      <a:pt x="1242129" y="357269"/>
                    </a:lnTo>
                    <a:lnTo>
                      <a:pt x="1239248" y="354055"/>
                    </a:lnTo>
                    <a:lnTo>
                      <a:pt x="1233597" y="350287"/>
                    </a:lnTo>
                    <a:lnTo>
                      <a:pt x="1230161" y="349290"/>
                    </a:lnTo>
                    <a:lnTo>
                      <a:pt x="1219191" y="352171"/>
                    </a:lnTo>
                    <a:lnTo>
                      <a:pt x="1213761" y="351617"/>
                    </a:lnTo>
                    <a:lnTo>
                      <a:pt x="1195809" y="358377"/>
                    </a:lnTo>
                    <a:lnTo>
                      <a:pt x="1194036" y="355828"/>
                    </a:lnTo>
                    <a:lnTo>
                      <a:pt x="1196917" y="353944"/>
                    </a:lnTo>
                    <a:lnTo>
                      <a:pt x="1206336" y="352171"/>
                    </a:lnTo>
                    <a:lnTo>
                      <a:pt x="1211101" y="349179"/>
                    </a:lnTo>
                    <a:lnTo>
                      <a:pt x="1213539" y="348404"/>
                    </a:lnTo>
                    <a:lnTo>
                      <a:pt x="1219191" y="348404"/>
                    </a:lnTo>
                    <a:cubicBezTo>
                      <a:pt x="1219191" y="348404"/>
                      <a:pt x="1222848" y="346741"/>
                      <a:pt x="1222848" y="346741"/>
                    </a:cubicBezTo>
                    <a:lnTo>
                      <a:pt x="1225396" y="343749"/>
                    </a:lnTo>
                    <a:lnTo>
                      <a:pt x="1225064" y="339317"/>
                    </a:lnTo>
                    <a:lnTo>
                      <a:pt x="1216199" y="336214"/>
                    </a:lnTo>
                    <a:lnTo>
                      <a:pt x="1213428" y="333776"/>
                    </a:lnTo>
                    <a:lnTo>
                      <a:pt x="1217972" y="331338"/>
                    </a:lnTo>
                    <a:lnTo>
                      <a:pt x="1228277" y="332889"/>
                    </a:lnTo>
                    <a:lnTo>
                      <a:pt x="1232156" y="330119"/>
                    </a:lnTo>
                    <a:lnTo>
                      <a:pt x="1232156" y="327016"/>
                    </a:lnTo>
                    <a:cubicBezTo>
                      <a:pt x="1232156" y="327016"/>
                      <a:pt x="1232488" y="324467"/>
                      <a:pt x="1232488" y="324467"/>
                    </a:cubicBezTo>
                    <a:lnTo>
                      <a:pt x="1232488" y="322362"/>
                    </a:lnTo>
                    <a:cubicBezTo>
                      <a:pt x="1232488" y="322362"/>
                      <a:pt x="1231380" y="320700"/>
                      <a:pt x="1231380" y="320700"/>
                    </a:cubicBezTo>
                    <a:lnTo>
                      <a:pt x="1235259" y="317929"/>
                    </a:lnTo>
                    <a:lnTo>
                      <a:pt x="1236035" y="316821"/>
                    </a:lnTo>
                    <a:lnTo>
                      <a:pt x="1236035" y="314494"/>
                    </a:lnTo>
                    <a:cubicBezTo>
                      <a:pt x="1236035" y="314494"/>
                      <a:pt x="1234705" y="309286"/>
                      <a:pt x="1234705" y="309286"/>
                    </a:cubicBezTo>
                    <a:lnTo>
                      <a:pt x="1234372" y="307734"/>
                    </a:lnTo>
                    <a:lnTo>
                      <a:pt x="1235591" y="305296"/>
                    </a:lnTo>
                    <a:lnTo>
                      <a:pt x="1237697" y="302637"/>
                    </a:lnTo>
                    <a:lnTo>
                      <a:pt x="1239359" y="298869"/>
                    </a:lnTo>
                    <a:lnTo>
                      <a:pt x="1239137" y="292885"/>
                    </a:lnTo>
                    <a:lnTo>
                      <a:pt x="1238473" y="291666"/>
                    </a:lnTo>
                    <a:lnTo>
                      <a:pt x="1234483" y="287123"/>
                    </a:lnTo>
                    <a:lnTo>
                      <a:pt x="1233818" y="286790"/>
                    </a:lnTo>
                    <a:lnTo>
                      <a:pt x="1232156" y="287344"/>
                    </a:lnTo>
                    <a:lnTo>
                      <a:pt x="1231491" y="287123"/>
                    </a:lnTo>
                    <a:lnTo>
                      <a:pt x="1231491" y="286236"/>
                    </a:lnTo>
                    <a:cubicBezTo>
                      <a:pt x="1231491" y="286236"/>
                      <a:pt x="1231380" y="284574"/>
                      <a:pt x="1231380" y="284574"/>
                    </a:cubicBezTo>
                    <a:lnTo>
                      <a:pt x="1231380" y="282801"/>
                    </a:lnTo>
                    <a:cubicBezTo>
                      <a:pt x="1231380" y="282801"/>
                      <a:pt x="1230604" y="281693"/>
                      <a:pt x="1230604" y="281693"/>
                    </a:cubicBezTo>
                    <a:lnTo>
                      <a:pt x="1227169" y="280806"/>
                    </a:lnTo>
                    <a:lnTo>
                      <a:pt x="1224288" y="283023"/>
                    </a:lnTo>
                    <a:lnTo>
                      <a:pt x="1218969" y="290890"/>
                    </a:lnTo>
                    <a:lnTo>
                      <a:pt x="1216863" y="289007"/>
                    </a:lnTo>
                    <a:lnTo>
                      <a:pt x="1215866" y="287455"/>
                    </a:lnTo>
                    <a:lnTo>
                      <a:pt x="1215090" y="285460"/>
                    </a:lnTo>
                    <a:lnTo>
                      <a:pt x="1215645" y="282247"/>
                    </a:lnTo>
                    <a:lnTo>
                      <a:pt x="1215977" y="279698"/>
                    </a:lnTo>
                    <a:lnTo>
                      <a:pt x="1215977" y="277814"/>
                    </a:lnTo>
                    <a:cubicBezTo>
                      <a:pt x="1215977" y="277814"/>
                      <a:pt x="1214758" y="276152"/>
                      <a:pt x="1214758" y="276152"/>
                    </a:cubicBezTo>
                    <a:lnTo>
                      <a:pt x="1213207" y="275598"/>
                    </a:lnTo>
                    <a:lnTo>
                      <a:pt x="1209661" y="275598"/>
                    </a:lnTo>
                    <a:cubicBezTo>
                      <a:pt x="1209661" y="275598"/>
                      <a:pt x="1209661" y="274046"/>
                      <a:pt x="1209661" y="274046"/>
                    </a:cubicBezTo>
                    <a:lnTo>
                      <a:pt x="1211101" y="273492"/>
                    </a:lnTo>
                    <a:lnTo>
                      <a:pt x="1211766" y="271609"/>
                    </a:lnTo>
                    <a:lnTo>
                      <a:pt x="1211766" y="268838"/>
                    </a:lnTo>
                    <a:cubicBezTo>
                      <a:pt x="1211766" y="268838"/>
                      <a:pt x="1210769" y="265514"/>
                      <a:pt x="1210769" y="265514"/>
                    </a:cubicBezTo>
                    <a:lnTo>
                      <a:pt x="1209439" y="264184"/>
                    </a:lnTo>
                    <a:lnTo>
                      <a:pt x="1207334" y="263851"/>
                    </a:lnTo>
                    <a:lnTo>
                      <a:pt x="1194922" y="267065"/>
                    </a:lnTo>
                    <a:lnTo>
                      <a:pt x="1191709" y="266511"/>
                    </a:lnTo>
                    <a:lnTo>
                      <a:pt x="1166775" y="251551"/>
                    </a:lnTo>
                    <a:lnTo>
                      <a:pt x="1167994" y="254543"/>
                    </a:lnTo>
                    <a:lnTo>
                      <a:pt x="1171208" y="258089"/>
                    </a:lnTo>
                    <a:lnTo>
                      <a:pt x="1172981" y="260749"/>
                    </a:lnTo>
                    <a:lnTo>
                      <a:pt x="1164005" y="254100"/>
                    </a:lnTo>
                    <a:lnTo>
                      <a:pt x="1161012" y="253324"/>
                    </a:lnTo>
                    <a:lnTo>
                      <a:pt x="1158574" y="255097"/>
                    </a:lnTo>
                    <a:lnTo>
                      <a:pt x="1144501" y="276263"/>
                    </a:lnTo>
                    <a:lnTo>
                      <a:pt x="1142396" y="280695"/>
                    </a:lnTo>
                    <a:lnTo>
                      <a:pt x="1141177" y="282468"/>
                    </a:lnTo>
                    <a:lnTo>
                      <a:pt x="1137409" y="286347"/>
                    </a:lnTo>
                    <a:lnTo>
                      <a:pt x="1136079" y="287123"/>
                    </a:lnTo>
                    <a:lnTo>
                      <a:pt x="1134860" y="288342"/>
                    </a:lnTo>
                    <a:lnTo>
                      <a:pt x="1132422" y="294326"/>
                    </a:lnTo>
                    <a:lnTo>
                      <a:pt x="1130982" y="296431"/>
                    </a:lnTo>
                    <a:lnTo>
                      <a:pt x="1131536" y="291888"/>
                    </a:lnTo>
                    <a:lnTo>
                      <a:pt x="1132866" y="287788"/>
                    </a:lnTo>
                    <a:lnTo>
                      <a:pt x="1134639" y="284352"/>
                    </a:lnTo>
                    <a:lnTo>
                      <a:pt x="1143282" y="273936"/>
                    </a:lnTo>
                    <a:lnTo>
                      <a:pt x="1145609" y="268062"/>
                    </a:lnTo>
                    <a:lnTo>
                      <a:pt x="1151482" y="261081"/>
                    </a:lnTo>
                    <a:lnTo>
                      <a:pt x="1154253" y="253989"/>
                    </a:lnTo>
                    <a:lnTo>
                      <a:pt x="1157577" y="251329"/>
                    </a:lnTo>
                    <a:lnTo>
                      <a:pt x="1163783" y="249445"/>
                    </a:lnTo>
                    <a:lnTo>
                      <a:pt x="1161677" y="246786"/>
                    </a:lnTo>
                    <a:lnTo>
                      <a:pt x="1154474" y="241910"/>
                    </a:lnTo>
                    <a:lnTo>
                      <a:pt x="1151926" y="239915"/>
                    </a:lnTo>
                    <a:lnTo>
                      <a:pt x="1151372" y="239250"/>
                    </a:lnTo>
                    <a:lnTo>
                      <a:pt x="1150928" y="238253"/>
                    </a:lnTo>
                    <a:lnTo>
                      <a:pt x="1150153" y="235926"/>
                    </a:lnTo>
                    <a:lnTo>
                      <a:pt x="1149820" y="233599"/>
                    </a:lnTo>
                    <a:lnTo>
                      <a:pt x="1152591" y="230718"/>
                    </a:lnTo>
                    <a:lnTo>
                      <a:pt x="1157467" y="219082"/>
                    </a:lnTo>
                    <a:lnTo>
                      <a:pt x="1153810" y="215093"/>
                    </a:lnTo>
                    <a:lnTo>
                      <a:pt x="1149155" y="216312"/>
                    </a:lnTo>
                    <a:lnTo>
                      <a:pt x="1140401" y="221188"/>
                    </a:lnTo>
                    <a:lnTo>
                      <a:pt x="1116021" y="227836"/>
                    </a:lnTo>
                    <a:lnTo>
                      <a:pt x="1107156" y="233045"/>
                    </a:lnTo>
                    <a:lnTo>
                      <a:pt x="1103056" y="234264"/>
                    </a:lnTo>
                    <a:lnTo>
                      <a:pt x="1099067" y="232158"/>
                    </a:lnTo>
                    <a:lnTo>
                      <a:pt x="1100396" y="227172"/>
                    </a:lnTo>
                    <a:lnTo>
                      <a:pt x="1103610" y="220966"/>
                    </a:lnTo>
                    <a:lnTo>
                      <a:pt x="1105383" y="215314"/>
                    </a:lnTo>
                    <a:lnTo>
                      <a:pt x="1100064" y="222296"/>
                    </a:lnTo>
                    <a:lnTo>
                      <a:pt x="1097072" y="224734"/>
                    </a:lnTo>
                    <a:lnTo>
                      <a:pt x="1093748" y="224955"/>
                    </a:lnTo>
                    <a:lnTo>
                      <a:pt x="1099510" y="218639"/>
                    </a:lnTo>
                    <a:lnTo>
                      <a:pt x="1101726" y="214649"/>
                    </a:lnTo>
                    <a:lnTo>
                      <a:pt x="1101505" y="209774"/>
                    </a:lnTo>
                    <a:lnTo>
                      <a:pt x="1104054" y="206449"/>
                    </a:lnTo>
                    <a:lnTo>
                      <a:pt x="1112365" y="200133"/>
                    </a:lnTo>
                    <a:lnTo>
                      <a:pt x="1119679" y="190935"/>
                    </a:lnTo>
                    <a:lnTo>
                      <a:pt x="1121008" y="189716"/>
                    </a:lnTo>
                    <a:lnTo>
                      <a:pt x="1121452" y="187832"/>
                    </a:lnTo>
                    <a:lnTo>
                      <a:pt x="1124111" y="180962"/>
                    </a:lnTo>
                    <a:lnTo>
                      <a:pt x="1124111" y="179743"/>
                    </a:lnTo>
                    <a:cubicBezTo>
                      <a:pt x="1124111" y="179743"/>
                      <a:pt x="1124111" y="176750"/>
                      <a:pt x="1124111" y="176750"/>
                    </a:cubicBezTo>
                    <a:lnTo>
                      <a:pt x="1124111" y="175421"/>
                    </a:lnTo>
                    <a:cubicBezTo>
                      <a:pt x="1124111" y="175421"/>
                      <a:pt x="1124665" y="174313"/>
                      <a:pt x="1124665" y="174313"/>
                    </a:cubicBezTo>
                    <a:lnTo>
                      <a:pt x="1126106" y="172872"/>
                    </a:lnTo>
                    <a:lnTo>
                      <a:pt x="1126438" y="171764"/>
                    </a:lnTo>
                    <a:lnTo>
                      <a:pt x="1126438" y="168772"/>
                    </a:lnTo>
                    <a:cubicBezTo>
                      <a:pt x="1126438" y="168772"/>
                      <a:pt x="1125108" y="162566"/>
                      <a:pt x="1125108" y="162566"/>
                    </a:cubicBezTo>
                    <a:lnTo>
                      <a:pt x="1124887" y="159353"/>
                    </a:lnTo>
                    <a:lnTo>
                      <a:pt x="1124111" y="158355"/>
                    </a:lnTo>
                    <a:lnTo>
                      <a:pt x="1122559" y="158023"/>
                    </a:lnTo>
                    <a:lnTo>
                      <a:pt x="1121008" y="156915"/>
                    </a:lnTo>
                    <a:lnTo>
                      <a:pt x="1120232" y="153590"/>
                    </a:lnTo>
                    <a:lnTo>
                      <a:pt x="1119679" y="147274"/>
                    </a:lnTo>
                    <a:lnTo>
                      <a:pt x="1118127" y="143063"/>
                    </a:lnTo>
                    <a:lnTo>
                      <a:pt x="1115911" y="140514"/>
                    </a:lnTo>
                    <a:lnTo>
                      <a:pt x="1113362" y="139184"/>
                    </a:lnTo>
                    <a:lnTo>
                      <a:pt x="1107600" y="139849"/>
                    </a:lnTo>
                    <a:lnTo>
                      <a:pt x="1098291" y="148382"/>
                    </a:lnTo>
                    <a:lnTo>
                      <a:pt x="1093193" y="148825"/>
                    </a:lnTo>
                    <a:lnTo>
                      <a:pt x="1085769" y="145390"/>
                    </a:lnTo>
                    <a:lnTo>
                      <a:pt x="1073025" y="144947"/>
                    </a:lnTo>
                    <a:lnTo>
                      <a:pt x="1070698" y="143173"/>
                    </a:lnTo>
                    <a:lnTo>
                      <a:pt x="1072028" y="142176"/>
                    </a:lnTo>
                    <a:lnTo>
                      <a:pt x="1074133" y="139960"/>
                    </a:lnTo>
                    <a:lnTo>
                      <a:pt x="1075352" y="139073"/>
                    </a:lnTo>
                    <a:lnTo>
                      <a:pt x="1074688" y="133754"/>
                    </a:lnTo>
                    <a:lnTo>
                      <a:pt x="1073247" y="131538"/>
                    </a:lnTo>
                    <a:lnTo>
                      <a:pt x="1066487" y="131095"/>
                    </a:lnTo>
                    <a:lnTo>
                      <a:pt x="1064825" y="130319"/>
                    </a:lnTo>
                    <a:lnTo>
                      <a:pt x="1061390" y="127549"/>
                    </a:lnTo>
                    <a:lnTo>
                      <a:pt x="1063495" y="121343"/>
                    </a:lnTo>
                    <a:lnTo>
                      <a:pt x="1066487" y="118683"/>
                    </a:lnTo>
                    <a:lnTo>
                      <a:pt x="1073468" y="118240"/>
                    </a:lnTo>
                    <a:lnTo>
                      <a:pt x="1075352" y="117353"/>
                    </a:lnTo>
                    <a:lnTo>
                      <a:pt x="1086212" y="106826"/>
                    </a:lnTo>
                    <a:lnTo>
                      <a:pt x="1087099" y="104720"/>
                    </a:lnTo>
                    <a:lnTo>
                      <a:pt x="1088539" y="99956"/>
                    </a:lnTo>
                    <a:lnTo>
                      <a:pt x="1089093" y="96631"/>
                    </a:lnTo>
                    <a:lnTo>
                      <a:pt x="1088318" y="95080"/>
                    </a:lnTo>
                    <a:lnTo>
                      <a:pt x="1087875" y="93861"/>
                    </a:lnTo>
                    <a:lnTo>
                      <a:pt x="1085437" y="88874"/>
                    </a:lnTo>
                    <a:lnTo>
                      <a:pt x="1084882" y="88320"/>
                    </a:lnTo>
                    <a:lnTo>
                      <a:pt x="1084328" y="86104"/>
                    </a:lnTo>
                    <a:lnTo>
                      <a:pt x="1082999" y="84663"/>
                    </a:lnTo>
                    <a:lnTo>
                      <a:pt x="1080228" y="83555"/>
                    </a:lnTo>
                    <a:lnTo>
                      <a:pt x="1082999" y="78679"/>
                    </a:lnTo>
                    <a:lnTo>
                      <a:pt x="1086545" y="75687"/>
                    </a:lnTo>
                    <a:lnTo>
                      <a:pt x="1096961" y="73027"/>
                    </a:lnTo>
                    <a:lnTo>
                      <a:pt x="1105937" y="66157"/>
                    </a:lnTo>
                    <a:lnTo>
                      <a:pt x="1126106" y="56848"/>
                    </a:lnTo>
                    <a:lnTo>
                      <a:pt x="1131425" y="50864"/>
                    </a:lnTo>
                    <a:lnTo>
                      <a:pt x="1109816" y="54521"/>
                    </a:lnTo>
                    <a:lnTo>
                      <a:pt x="1107156" y="53302"/>
                    </a:lnTo>
                    <a:lnTo>
                      <a:pt x="1102834" y="49534"/>
                    </a:lnTo>
                    <a:lnTo>
                      <a:pt x="1100175" y="48759"/>
                    </a:lnTo>
                    <a:lnTo>
                      <a:pt x="1090423" y="50643"/>
                    </a:lnTo>
                    <a:lnTo>
                      <a:pt x="1087431" y="52859"/>
                    </a:lnTo>
                    <a:lnTo>
                      <a:pt x="1082999" y="57513"/>
                    </a:lnTo>
                    <a:lnTo>
                      <a:pt x="1081115" y="60948"/>
                    </a:lnTo>
                    <a:lnTo>
                      <a:pt x="1080339" y="65270"/>
                    </a:lnTo>
                    <a:lnTo>
                      <a:pt x="1079120" y="68595"/>
                    </a:lnTo>
                    <a:lnTo>
                      <a:pt x="1071141" y="73914"/>
                    </a:lnTo>
                    <a:lnTo>
                      <a:pt x="1070476" y="76130"/>
                    </a:lnTo>
                    <a:lnTo>
                      <a:pt x="1070476" y="78679"/>
                    </a:lnTo>
                    <a:cubicBezTo>
                      <a:pt x="1070476" y="78679"/>
                      <a:pt x="1069701" y="80895"/>
                      <a:pt x="1069701" y="80895"/>
                    </a:cubicBezTo>
                    <a:lnTo>
                      <a:pt x="1061722" y="83666"/>
                    </a:lnTo>
                    <a:lnTo>
                      <a:pt x="1047759" y="83666"/>
                    </a:lnTo>
                    <a:lnTo>
                      <a:pt x="1044435" y="85660"/>
                    </a:lnTo>
                    <a:lnTo>
                      <a:pt x="1043659" y="88431"/>
                    </a:lnTo>
                    <a:lnTo>
                      <a:pt x="1044102" y="92420"/>
                    </a:lnTo>
                    <a:lnTo>
                      <a:pt x="1044546" y="98072"/>
                    </a:lnTo>
                    <a:lnTo>
                      <a:pt x="1044213" y="103502"/>
                    </a:lnTo>
                    <a:lnTo>
                      <a:pt x="1043327" y="107934"/>
                    </a:lnTo>
                    <a:lnTo>
                      <a:pt x="1041886" y="111037"/>
                    </a:lnTo>
                    <a:lnTo>
                      <a:pt x="1039891" y="112478"/>
                    </a:lnTo>
                    <a:lnTo>
                      <a:pt x="1040224" y="113586"/>
                    </a:lnTo>
                    <a:lnTo>
                      <a:pt x="1040556" y="114140"/>
                    </a:lnTo>
                    <a:lnTo>
                      <a:pt x="1041443" y="114583"/>
                    </a:lnTo>
                    <a:lnTo>
                      <a:pt x="1038783" y="117021"/>
                    </a:lnTo>
                    <a:lnTo>
                      <a:pt x="1036567" y="114583"/>
                    </a:lnTo>
                    <a:lnTo>
                      <a:pt x="1034351" y="110705"/>
                    </a:lnTo>
                    <a:lnTo>
                      <a:pt x="1030694" y="107823"/>
                    </a:lnTo>
                    <a:lnTo>
                      <a:pt x="1027259" y="103945"/>
                    </a:lnTo>
                    <a:lnTo>
                      <a:pt x="1024045" y="102504"/>
                    </a:lnTo>
                    <a:lnTo>
                      <a:pt x="1022937" y="100842"/>
                    </a:lnTo>
                    <a:lnTo>
                      <a:pt x="1022272" y="98404"/>
                    </a:lnTo>
                    <a:lnTo>
                      <a:pt x="1022050" y="95301"/>
                    </a:lnTo>
                    <a:lnTo>
                      <a:pt x="1020942" y="96520"/>
                    </a:lnTo>
                    <a:lnTo>
                      <a:pt x="1020277" y="97074"/>
                    </a:lnTo>
                    <a:lnTo>
                      <a:pt x="1019834" y="97074"/>
                    </a:lnTo>
                    <a:cubicBezTo>
                      <a:pt x="1019834" y="97074"/>
                      <a:pt x="1018726" y="95190"/>
                      <a:pt x="1018726" y="95190"/>
                    </a:cubicBezTo>
                    <a:lnTo>
                      <a:pt x="1018172" y="93971"/>
                    </a:lnTo>
                    <a:lnTo>
                      <a:pt x="1016842" y="93639"/>
                    </a:lnTo>
                    <a:lnTo>
                      <a:pt x="1012852" y="95523"/>
                    </a:lnTo>
                    <a:lnTo>
                      <a:pt x="1004541" y="95190"/>
                    </a:lnTo>
                    <a:lnTo>
                      <a:pt x="1002768" y="93639"/>
                    </a:lnTo>
                    <a:lnTo>
                      <a:pt x="1003655" y="89761"/>
                    </a:lnTo>
                    <a:lnTo>
                      <a:pt x="1004098" y="86768"/>
                    </a:lnTo>
                    <a:lnTo>
                      <a:pt x="1003655" y="84774"/>
                    </a:lnTo>
                    <a:lnTo>
                      <a:pt x="999887" y="83112"/>
                    </a:lnTo>
                    <a:lnTo>
                      <a:pt x="998336" y="81449"/>
                    </a:lnTo>
                    <a:lnTo>
                      <a:pt x="997006" y="80563"/>
                    </a:lnTo>
                    <a:lnTo>
                      <a:pt x="995676" y="82114"/>
                    </a:lnTo>
                    <a:lnTo>
                      <a:pt x="994125" y="78125"/>
                    </a:lnTo>
                    <a:lnTo>
                      <a:pt x="997560" y="75244"/>
                    </a:lnTo>
                    <a:lnTo>
                      <a:pt x="1000220" y="71587"/>
                    </a:lnTo>
                    <a:lnTo>
                      <a:pt x="1004985" y="62611"/>
                    </a:lnTo>
                    <a:lnTo>
                      <a:pt x="1002768" y="54854"/>
                    </a:lnTo>
                    <a:lnTo>
                      <a:pt x="1002768" y="53081"/>
                    </a:lnTo>
                    <a:lnTo>
                      <a:pt x="1002990" y="50421"/>
                    </a:lnTo>
                    <a:lnTo>
                      <a:pt x="1001993" y="47872"/>
                    </a:lnTo>
                    <a:lnTo>
                      <a:pt x="1000109" y="45878"/>
                    </a:lnTo>
                    <a:lnTo>
                      <a:pt x="998114" y="45102"/>
                    </a:lnTo>
                    <a:lnTo>
                      <a:pt x="987254" y="45102"/>
                    </a:lnTo>
                    <a:lnTo>
                      <a:pt x="987476" y="43772"/>
                    </a:lnTo>
                    <a:lnTo>
                      <a:pt x="987808" y="40669"/>
                    </a:lnTo>
                    <a:lnTo>
                      <a:pt x="988030" y="39339"/>
                    </a:lnTo>
                    <a:lnTo>
                      <a:pt x="986035" y="40337"/>
                    </a:lnTo>
                    <a:lnTo>
                      <a:pt x="981492" y="39339"/>
                    </a:lnTo>
                    <a:lnTo>
                      <a:pt x="977392" y="40337"/>
                    </a:lnTo>
                    <a:lnTo>
                      <a:pt x="975840" y="39894"/>
                    </a:lnTo>
                    <a:lnTo>
                      <a:pt x="977170" y="37345"/>
                    </a:lnTo>
                    <a:lnTo>
                      <a:pt x="976616" y="36569"/>
                    </a:lnTo>
                    <a:lnTo>
                      <a:pt x="975508" y="34353"/>
                    </a:lnTo>
                    <a:lnTo>
                      <a:pt x="974954" y="33577"/>
                    </a:lnTo>
                    <a:lnTo>
                      <a:pt x="977281" y="31472"/>
                    </a:lnTo>
                    <a:lnTo>
                      <a:pt x="977281" y="29699"/>
                    </a:lnTo>
                    <a:lnTo>
                      <a:pt x="976948" y="29699"/>
                    </a:lnTo>
                    <a:cubicBezTo>
                      <a:pt x="976948" y="29699"/>
                      <a:pt x="975840" y="29699"/>
                      <a:pt x="975840" y="29699"/>
                    </a:cubicBezTo>
                    <a:lnTo>
                      <a:pt x="976505" y="25377"/>
                    </a:lnTo>
                    <a:lnTo>
                      <a:pt x="977946" y="23604"/>
                    </a:lnTo>
                    <a:lnTo>
                      <a:pt x="979719" y="22385"/>
                    </a:lnTo>
                    <a:lnTo>
                      <a:pt x="981270" y="19836"/>
                    </a:lnTo>
                    <a:lnTo>
                      <a:pt x="975840" y="17620"/>
                    </a:lnTo>
                    <a:lnTo>
                      <a:pt x="966310" y="7979"/>
                    </a:lnTo>
                    <a:lnTo>
                      <a:pt x="960991" y="10306"/>
                    </a:lnTo>
                    <a:lnTo>
                      <a:pt x="959661" y="10971"/>
                    </a:lnTo>
                    <a:lnTo>
                      <a:pt x="953234" y="8200"/>
                    </a:lnTo>
                    <a:lnTo>
                      <a:pt x="950131" y="8200"/>
                    </a:lnTo>
                    <a:lnTo>
                      <a:pt x="947582" y="9419"/>
                    </a:lnTo>
                    <a:lnTo>
                      <a:pt x="946585" y="10749"/>
                    </a:lnTo>
                    <a:lnTo>
                      <a:pt x="945698" y="16068"/>
                    </a:lnTo>
                    <a:lnTo>
                      <a:pt x="944479" y="17731"/>
                    </a:lnTo>
                    <a:lnTo>
                      <a:pt x="943149" y="17287"/>
                    </a:lnTo>
                    <a:lnTo>
                      <a:pt x="942374" y="14074"/>
                    </a:lnTo>
                    <a:lnTo>
                      <a:pt x="942152" y="13409"/>
                    </a:lnTo>
                    <a:lnTo>
                      <a:pt x="940822" y="15182"/>
                    </a:lnTo>
                    <a:lnTo>
                      <a:pt x="939714" y="17952"/>
                    </a:lnTo>
                    <a:lnTo>
                      <a:pt x="938495" y="19947"/>
                    </a:lnTo>
                    <a:lnTo>
                      <a:pt x="938495" y="22052"/>
                    </a:lnTo>
                    <a:lnTo>
                      <a:pt x="937830" y="22274"/>
                    </a:lnTo>
                    <a:lnTo>
                      <a:pt x="935614" y="23382"/>
                    </a:lnTo>
                    <a:lnTo>
                      <a:pt x="933508" y="23825"/>
                    </a:lnTo>
                    <a:lnTo>
                      <a:pt x="931514" y="22052"/>
                    </a:lnTo>
                    <a:lnTo>
                      <a:pt x="932290" y="21720"/>
                    </a:lnTo>
                    <a:lnTo>
                      <a:pt x="933841" y="19947"/>
                    </a:lnTo>
                    <a:lnTo>
                      <a:pt x="931846" y="19614"/>
                    </a:lnTo>
                    <a:lnTo>
                      <a:pt x="930517" y="17841"/>
                    </a:lnTo>
                    <a:lnTo>
                      <a:pt x="929297" y="15625"/>
                    </a:lnTo>
                    <a:lnTo>
                      <a:pt x="927635" y="14184"/>
                    </a:lnTo>
                    <a:lnTo>
                      <a:pt x="926527" y="14628"/>
                    </a:lnTo>
                    <a:lnTo>
                      <a:pt x="923203" y="17509"/>
                    </a:lnTo>
                    <a:lnTo>
                      <a:pt x="921430" y="18174"/>
                    </a:lnTo>
                    <a:lnTo>
                      <a:pt x="921873" y="19725"/>
                    </a:lnTo>
                    <a:lnTo>
                      <a:pt x="921873" y="20944"/>
                    </a:lnTo>
                    <a:cubicBezTo>
                      <a:pt x="921873" y="20944"/>
                      <a:pt x="922095" y="22163"/>
                      <a:pt x="922095" y="22163"/>
                    </a:cubicBezTo>
                    <a:lnTo>
                      <a:pt x="922316" y="23714"/>
                    </a:lnTo>
                    <a:lnTo>
                      <a:pt x="921097" y="22717"/>
                    </a:lnTo>
                    <a:lnTo>
                      <a:pt x="920100" y="20723"/>
                    </a:lnTo>
                    <a:lnTo>
                      <a:pt x="919767" y="18063"/>
                    </a:lnTo>
                    <a:lnTo>
                      <a:pt x="920321" y="14960"/>
                    </a:lnTo>
                    <a:lnTo>
                      <a:pt x="920321" y="12744"/>
                    </a:lnTo>
                    <a:cubicBezTo>
                      <a:pt x="920321" y="12744"/>
                      <a:pt x="918438" y="12744"/>
                      <a:pt x="918438" y="12744"/>
                    </a:cubicBezTo>
                    <a:lnTo>
                      <a:pt x="915224" y="14074"/>
                    </a:lnTo>
                    <a:lnTo>
                      <a:pt x="913783" y="15293"/>
                    </a:lnTo>
                    <a:lnTo>
                      <a:pt x="912897" y="17952"/>
                    </a:lnTo>
                    <a:lnTo>
                      <a:pt x="912454" y="20723"/>
                    </a:lnTo>
                    <a:lnTo>
                      <a:pt x="912121" y="22052"/>
                    </a:lnTo>
                    <a:lnTo>
                      <a:pt x="910791" y="21720"/>
                    </a:lnTo>
                    <a:lnTo>
                      <a:pt x="910459" y="19947"/>
                    </a:lnTo>
                    <a:lnTo>
                      <a:pt x="910459" y="17841"/>
                    </a:lnTo>
                    <a:cubicBezTo>
                      <a:pt x="910459" y="17841"/>
                      <a:pt x="909683" y="16179"/>
                      <a:pt x="909683" y="16179"/>
                    </a:cubicBezTo>
                    <a:lnTo>
                      <a:pt x="907245" y="16622"/>
                    </a:lnTo>
                    <a:lnTo>
                      <a:pt x="904918" y="20058"/>
                    </a:lnTo>
                    <a:lnTo>
                      <a:pt x="903921" y="23936"/>
                    </a:lnTo>
                    <a:lnTo>
                      <a:pt x="907134" y="27704"/>
                    </a:lnTo>
                    <a:lnTo>
                      <a:pt x="909351" y="36680"/>
                    </a:lnTo>
                    <a:lnTo>
                      <a:pt x="911345" y="39450"/>
                    </a:lnTo>
                    <a:lnTo>
                      <a:pt x="911345" y="41334"/>
                    </a:lnTo>
                    <a:lnTo>
                      <a:pt x="908907" y="41334"/>
                    </a:lnTo>
                    <a:lnTo>
                      <a:pt x="909905" y="44991"/>
                    </a:lnTo>
                    <a:lnTo>
                      <a:pt x="910459" y="46210"/>
                    </a:lnTo>
                    <a:lnTo>
                      <a:pt x="911235" y="46986"/>
                    </a:lnTo>
                    <a:lnTo>
                      <a:pt x="910791" y="47983"/>
                    </a:lnTo>
                    <a:lnTo>
                      <a:pt x="910016" y="50089"/>
                    </a:lnTo>
                    <a:lnTo>
                      <a:pt x="909572" y="50975"/>
                    </a:lnTo>
                    <a:lnTo>
                      <a:pt x="910791" y="50975"/>
                    </a:lnTo>
                    <a:cubicBezTo>
                      <a:pt x="910791" y="50975"/>
                      <a:pt x="911124" y="50975"/>
                      <a:pt x="911124" y="50975"/>
                    </a:cubicBezTo>
                    <a:lnTo>
                      <a:pt x="910348" y="55962"/>
                    </a:lnTo>
                    <a:lnTo>
                      <a:pt x="911124" y="58178"/>
                    </a:lnTo>
                    <a:lnTo>
                      <a:pt x="914227" y="60727"/>
                    </a:lnTo>
                    <a:lnTo>
                      <a:pt x="914448" y="62278"/>
                    </a:lnTo>
                    <a:lnTo>
                      <a:pt x="914448" y="64827"/>
                    </a:lnTo>
                    <a:cubicBezTo>
                      <a:pt x="914448" y="64827"/>
                      <a:pt x="914781" y="67154"/>
                      <a:pt x="914781" y="67154"/>
                    </a:cubicBezTo>
                    <a:lnTo>
                      <a:pt x="915335" y="68152"/>
                    </a:lnTo>
                    <a:lnTo>
                      <a:pt x="916000" y="68373"/>
                    </a:lnTo>
                    <a:lnTo>
                      <a:pt x="916665" y="68927"/>
                    </a:lnTo>
                    <a:lnTo>
                      <a:pt x="917219" y="69814"/>
                    </a:lnTo>
                    <a:lnTo>
                      <a:pt x="918992" y="74025"/>
                    </a:lnTo>
                    <a:lnTo>
                      <a:pt x="920100" y="75909"/>
                    </a:lnTo>
                    <a:lnTo>
                      <a:pt x="920876" y="78236"/>
                    </a:lnTo>
                    <a:lnTo>
                      <a:pt x="921208" y="82557"/>
                    </a:lnTo>
                    <a:lnTo>
                      <a:pt x="920876" y="85217"/>
                    </a:lnTo>
                    <a:lnTo>
                      <a:pt x="920100" y="87877"/>
                    </a:lnTo>
                    <a:lnTo>
                      <a:pt x="919103" y="90093"/>
                    </a:lnTo>
                    <a:lnTo>
                      <a:pt x="918659" y="91423"/>
                    </a:lnTo>
                    <a:lnTo>
                      <a:pt x="918881" y="91755"/>
                    </a:lnTo>
                    <a:lnTo>
                      <a:pt x="918881" y="93085"/>
                    </a:lnTo>
                    <a:cubicBezTo>
                      <a:pt x="918881" y="93085"/>
                      <a:pt x="916776" y="94969"/>
                      <a:pt x="916776" y="94969"/>
                    </a:cubicBezTo>
                    <a:lnTo>
                      <a:pt x="915113" y="97739"/>
                    </a:lnTo>
                    <a:lnTo>
                      <a:pt x="913894" y="101396"/>
                    </a:lnTo>
                    <a:lnTo>
                      <a:pt x="913451" y="105718"/>
                    </a:lnTo>
                    <a:lnTo>
                      <a:pt x="914338" y="108821"/>
                    </a:lnTo>
                    <a:lnTo>
                      <a:pt x="916332" y="111924"/>
                    </a:lnTo>
                    <a:lnTo>
                      <a:pt x="920321" y="116134"/>
                    </a:lnTo>
                    <a:lnTo>
                      <a:pt x="920321" y="118240"/>
                    </a:lnTo>
                    <a:lnTo>
                      <a:pt x="917330" y="117797"/>
                    </a:lnTo>
                    <a:lnTo>
                      <a:pt x="912897" y="111037"/>
                    </a:lnTo>
                    <a:lnTo>
                      <a:pt x="910127" y="108488"/>
                    </a:lnTo>
                    <a:lnTo>
                      <a:pt x="907800" y="108488"/>
                    </a:lnTo>
                    <a:cubicBezTo>
                      <a:pt x="907800" y="108488"/>
                      <a:pt x="897826" y="112367"/>
                      <a:pt x="897826" y="112367"/>
                    </a:cubicBezTo>
                    <a:lnTo>
                      <a:pt x="900929" y="108932"/>
                    </a:lnTo>
                    <a:lnTo>
                      <a:pt x="911013" y="102948"/>
                    </a:lnTo>
                    <a:lnTo>
                      <a:pt x="908354" y="102948"/>
                    </a:lnTo>
                    <a:cubicBezTo>
                      <a:pt x="908354" y="102948"/>
                      <a:pt x="903699" y="106050"/>
                      <a:pt x="903699" y="106050"/>
                    </a:cubicBezTo>
                    <a:lnTo>
                      <a:pt x="895942" y="108599"/>
                    </a:lnTo>
                    <a:lnTo>
                      <a:pt x="890734" y="112367"/>
                    </a:lnTo>
                    <a:lnTo>
                      <a:pt x="892839" y="114472"/>
                    </a:lnTo>
                    <a:lnTo>
                      <a:pt x="893282" y="116689"/>
                    </a:lnTo>
                    <a:lnTo>
                      <a:pt x="893282" y="119459"/>
                    </a:lnTo>
                    <a:cubicBezTo>
                      <a:pt x="893282" y="119459"/>
                      <a:pt x="894169" y="123116"/>
                      <a:pt x="894169" y="123116"/>
                    </a:cubicBezTo>
                    <a:lnTo>
                      <a:pt x="895388" y="125111"/>
                    </a:lnTo>
                    <a:lnTo>
                      <a:pt x="897161" y="127105"/>
                    </a:lnTo>
                    <a:lnTo>
                      <a:pt x="900818" y="129765"/>
                    </a:lnTo>
                    <a:lnTo>
                      <a:pt x="900818" y="131538"/>
                    </a:lnTo>
                    <a:lnTo>
                      <a:pt x="897161" y="130651"/>
                    </a:lnTo>
                    <a:lnTo>
                      <a:pt x="894613" y="126440"/>
                    </a:lnTo>
                    <a:lnTo>
                      <a:pt x="892285" y="121454"/>
                    </a:lnTo>
                    <a:lnTo>
                      <a:pt x="889072" y="118351"/>
                    </a:lnTo>
                    <a:lnTo>
                      <a:pt x="887742" y="119016"/>
                    </a:lnTo>
                    <a:lnTo>
                      <a:pt x="886412" y="121232"/>
                    </a:lnTo>
                    <a:lnTo>
                      <a:pt x="884085" y="126773"/>
                    </a:lnTo>
                    <a:lnTo>
                      <a:pt x="883309" y="127105"/>
                    </a:lnTo>
                    <a:lnTo>
                      <a:pt x="881315" y="123116"/>
                    </a:lnTo>
                    <a:lnTo>
                      <a:pt x="879874" y="122119"/>
                    </a:lnTo>
                    <a:lnTo>
                      <a:pt x="881536" y="120124"/>
                    </a:lnTo>
                    <a:lnTo>
                      <a:pt x="883309" y="118905"/>
                    </a:lnTo>
                    <a:lnTo>
                      <a:pt x="885082" y="118240"/>
                    </a:lnTo>
                    <a:lnTo>
                      <a:pt x="886855" y="118240"/>
                    </a:lnTo>
                    <a:cubicBezTo>
                      <a:pt x="886855" y="118240"/>
                      <a:pt x="882644" y="117021"/>
                      <a:pt x="882644" y="117021"/>
                    </a:cubicBezTo>
                    <a:lnTo>
                      <a:pt x="868349" y="121010"/>
                    </a:lnTo>
                    <a:lnTo>
                      <a:pt x="864360" y="124113"/>
                    </a:lnTo>
                    <a:lnTo>
                      <a:pt x="866022" y="125776"/>
                    </a:lnTo>
                    <a:lnTo>
                      <a:pt x="866798" y="125997"/>
                    </a:lnTo>
                    <a:lnTo>
                      <a:pt x="865468" y="127549"/>
                    </a:lnTo>
                    <a:lnTo>
                      <a:pt x="864027" y="127770"/>
                    </a:lnTo>
                    <a:lnTo>
                      <a:pt x="862587" y="127105"/>
                    </a:lnTo>
                    <a:lnTo>
                      <a:pt x="861257" y="125886"/>
                    </a:lnTo>
                    <a:lnTo>
                      <a:pt x="861257" y="124002"/>
                    </a:lnTo>
                    <a:lnTo>
                      <a:pt x="862808" y="124002"/>
                    </a:lnTo>
                    <a:lnTo>
                      <a:pt x="862808" y="122673"/>
                    </a:lnTo>
                    <a:cubicBezTo>
                      <a:pt x="862808" y="122673"/>
                      <a:pt x="862698" y="122119"/>
                      <a:pt x="862698" y="122119"/>
                    </a:cubicBezTo>
                    <a:lnTo>
                      <a:pt x="862698" y="121564"/>
                    </a:lnTo>
                    <a:cubicBezTo>
                      <a:pt x="862698" y="121564"/>
                      <a:pt x="862808" y="120013"/>
                      <a:pt x="862808" y="120013"/>
                    </a:cubicBezTo>
                    <a:lnTo>
                      <a:pt x="858376" y="108045"/>
                    </a:lnTo>
                    <a:lnTo>
                      <a:pt x="856159" y="103169"/>
                    </a:lnTo>
                    <a:lnTo>
                      <a:pt x="856159" y="102948"/>
                    </a:lnTo>
                    <a:cubicBezTo>
                      <a:pt x="856159" y="102948"/>
                      <a:pt x="853057" y="100842"/>
                      <a:pt x="853057" y="100842"/>
                    </a:cubicBezTo>
                    <a:lnTo>
                      <a:pt x="841643" y="99623"/>
                    </a:lnTo>
                    <a:lnTo>
                      <a:pt x="838651" y="96853"/>
                    </a:lnTo>
                    <a:lnTo>
                      <a:pt x="837432" y="101729"/>
                    </a:lnTo>
                    <a:lnTo>
                      <a:pt x="830450" y="104388"/>
                    </a:lnTo>
                    <a:lnTo>
                      <a:pt x="827348" y="107602"/>
                    </a:lnTo>
                    <a:lnTo>
                      <a:pt x="825020" y="111591"/>
                    </a:lnTo>
                    <a:lnTo>
                      <a:pt x="824466" y="113586"/>
                    </a:lnTo>
                    <a:lnTo>
                      <a:pt x="825685" y="114472"/>
                    </a:lnTo>
                    <a:lnTo>
                      <a:pt x="826129" y="116024"/>
                    </a:lnTo>
                    <a:lnTo>
                      <a:pt x="826129" y="119348"/>
                    </a:lnTo>
                    <a:cubicBezTo>
                      <a:pt x="826129" y="119348"/>
                      <a:pt x="825353" y="122673"/>
                      <a:pt x="825353" y="122673"/>
                    </a:cubicBezTo>
                    <a:lnTo>
                      <a:pt x="824134" y="124224"/>
                    </a:lnTo>
                    <a:lnTo>
                      <a:pt x="821253" y="125332"/>
                    </a:lnTo>
                    <a:lnTo>
                      <a:pt x="817928" y="128103"/>
                    </a:lnTo>
                    <a:lnTo>
                      <a:pt x="815047" y="131759"/>
                    </a:lnTo>
                    <a:lnTo>
                      <a:pt x="813606" y="135527"/>
                    </a:lnTo>
                    <a:lnTo>
                      <a:pt x="813385" y="139184"/>
                    </a:lnTo>
                    <a:lnTo>
                      <a:pt x="813606" y="143506"/>
                    </a:lnTo>
                    <a:lnTo>
                      <a:pt x="813606" y="145057"/>
                    </a:lnTo>
                    <a:cubicBezTo>
                      <a:pt x="813606" y="145057"/>
                      <a:pt x="812941" y="147163"/>
                      <a:pt x="812941" y="147163"/>
                    </a:cubicBezTo>
                    <a:lnTo>
                      <a:pt x="812166" y="148493"/>
                    </a:lnTo>
                    <a:lnTo>
                      <a:pt x="810393" y="150598"/>
                    </a:lnTo>
                    <a:lnTo>
                      <a:pt x="810725" y="154255"/>
                    </a:lnTo>
                    <a:lnTo>
                      <a:pt x="810060" y="157136"/>
                    </a:lnTo>
                    <a:lnTo>
                      <a:pt x="808730" y="159242"/>
                    </a:lnTo>
                    <a:lnTo>
                      <a:pt x="807290" y="160461"/>
                    </a:lnTo>
                    <a:lnTo>
                      <a:pt x="807290" y="162234"/>
                    </a:lnTo>
                    <a:lnTo>
                      <a:pt x="808287" y="163896"/>
                    </a:lnTo>
                    <a:lnTo>
                      <a:pt x="808730" y="165780"/>
                    </a:lnTo>
                    <a:lnTo>
                      <a:pt x="808730" y="167885"/>
                    </a:lnTo>
                    <a:cubicBezTo>
                      <a:pt x="808730" y="167885"/>
                      <a:pt x="807955" y="169880"/>
                      <a:pt x="807955" y="169880"/>
                    </a:cubicBezTo>
                    <a:lnTo>
                      <a:pt x="807290" y="169880"/>
                    </a:lnTo>
                    <a:lnTo>
                      <a:pt x="805628" y="164783"/>
                    </a:lnTo>
                    <a:lnTo>
                      <a:pt x="804852" y="161569"/>
                    </a:lnTo>
                    <a:lnTo>
                      <a:pt x="803522" y="160239"/>
                    </a:lnTo>
                    <a:lnTo>
                      <a:pt x="785459" y="160572"/>
                    </a:lnTo>
                    <a:lnTo>
                      <a:pt x="788230" y="162899"/>
                    </a:lnTo>
                    <a:lnTo>
                      <a:pt x="798646" y="162345"/>
                    </a:lnTo>
                    <a:lnTo>
                      <a:pt x="796652" y="164228"/>
                    </a:lnTo>
                    <a:lnTo>
                      <a:pt x="794103" y="165558"/>
                    </a:lnTo>
                    <a:lnTo>
                      <a:pt x="791554" y="166223"/>
                    </a:lnTo>
                    <a:lnTo>
                      <a:pt x="789338" y="166223"/>
                    </a:lnTo>
                    <a:cubicBezTo>
                      <a:pt x="789338" y="166223"/>
                      <a:pt x="790557" y="170212"/>
                      <a:pt x="790557" y="170212"/>
                    </a:cubicBezTo>
                    <a:lnTo>
                      <a:pt x="791997" y="173980"/>
                    </a:lnTo>
                    <a:lnTo>
                      <a:pt x="792995" y="178080"/>
                    </a:lnTo>
                    <a:lnTo>
                      <a:pt x="792552" y="183399"/>
                    </a:lnTo>
                    <a:lnTo>
                      <a:pt x="790889" y="179743"/>
                    </a:lnTo>
                    <a:lnTo>
                      <a:pt x="787011" y="168218"/>
                    </a:lnTo>
                    <a:lnTo>
                      <a:pt x="784129" y="162566"/>
                    </a:lnTo>
                    <a:lnTo>
                      <a:pt x="782246" y="159796"/>
                    </a:lnTo>
                    <a:lnTo>
                      <a:pt x="778589" y="157025"/>
                    </a:lnTo>
                    <a:lnTo>
                      <a:pt x="777259" y="153258"/>
                    </a:lnTo>
                    <a:lnTo>
                      <a:pt x="775486" y="145279"/>
                    </a:lnTo>
                    <a:lnTo>
                      <a:pt x="774045" y="142176"/>
                    </a:lnTo>
                    <a:lnTo>
                      <a:pt x="769613" y="135195"/>
                    </a:lnTo>
                    <a:lnTo>
                      <a:pt x="768061" y="133865"/>
                    </a:lnTo>
                    <a:lnTo>
                      <a:pt x="765956" y="132646"/>
                    </a:lnTo>
                    <a:lnTo>
                      <a:pt x="762299" y="127438"/>
                    </a:lnTo>
                    <a:lnTo>
                      <a:pt x="760304" y="126219"/>
                    </a:lnTo>
                    <a:lnTo>
                      <a:pt x="755761" y="126884"/>
                    </a:lnTo>
                    <a:lnTo>
                      <a:pt x="754542" y="126219"/>
                    </a:lnTo>
                    <a:lnTo>
                      <a:pt x="753544" y="124113"/>
                    </a:lnTo>
                    <a:lnTo>
                      <a:pt x="752325" y="118572"/>
                    </a:lnTo>
                    <a:lnTo>
                      <a:pt x="751439" y="116467"/>
                    </a:lnTo>
                    <a:lnTo>
                      <a:pt x="746563" y="114251"/>
                    </a:lnTo>
                    <a:lnTo>
                      <a:pt x="735371" y="117243"/>
                    </a:lnTo>
                    <a:lnTo>
                      <a:pt x="731160" y="114694"/>
                    </a:lnTo>
                    <a:lnTo>
                      <a:pt x="731714" y="114140"/>
                    </a:lnTo>
                    <a:lnTo>
                      <a:pt x="731714" y="113918"/>
                    </a:lnTo>
                    <a:cubicBezTo>
                      <a:pt x="731714" y="113918"/>
                      <a:pt x="731714" y="113586"/>
                      <a:pt x="731714" y="113586"/>
                    </a:cubicBezTo>
                    <a:lnTo>
                      <a:pt x="731935" y="112588"/>
                    </a:lnTo>
                    <a:lnTo>
                      <a:pt x="730162" y="112145"/>
                    </a:lnTo>
                    <a:lnTo>
                      <a:pt x="725287" y="112588"/>
                    </a:lnTo>
                    <a:lnTo>
                      <a:pt x="723735" y="112145"/>
                    </a:lnTo>
                    <a:lnTo>
                      <a:pt x="720965" y="109707"/>
                    </a:lnTo>
                    <a:lnTo>
                      <a:pt x="719413" y="108821"/>
                    </a:lnTo>
                    <a:lnTo>
                      <a:pt x="709218" y="108156"/>
                    </a:lnTo>
                    <a:lnTo>
                      <a:pt x="707667" y="108821"/>
                    </a:lnTo>
                    <a:lnTo>
                      <a:pt x="704675" y="116910"/>
                    </a:lnTo>
                    <a:lnTo>
                      <a:pt x="704010" y="129986"/>
                    </a:lnTo>
                    <a:lnTo>
                      <a:pt x="705451" y="142952"/>
                    </a:lnTo>
                    <a:lnTo>
                      <a:pt x="708553" y="150709"/>
                    </a:lnTo>
                    <a:lnTo>
                      <a:pt x="708553" y="152814"/>
                    </a:lnTo>
                    <a:lnTo>
                      <a:pt x="707667" y="152814"/>
                    </a:lnTo>
                    <a:lnTo>
                      <a:pt x="707667" y="154698"/>
                    </a:lnTo>
                    <a:lnTo>
                      <a:pt x="709108" y="157358"/>
                    </a:lnTo>
                    <a:lnTo>
                      <a:pt x="711435" y="163120"/>
                    </a:lnTo>
                    <a:lnTo>
                      <a:pt x="714759" y="165337"/>
                    </a:lnTo>
                    <a:lnTo>
                      <a:pt x="716200" y="168107"/>
                    </a:lnTo>
                    <a:lnTo>
                      <a:pt x="716643" y="171875"/>
                    </a:lnTo>
                    <a:lnTo>
                      <a:pt x="715535" y="175753"/>
                    </a:lnTo>
                    <a:lnTo>
                      <a:pt x="716643" y="177748"/>
                    </a:lnTo>
                    <a:lnTo>
                      <a:pt x="720189" y="182291"/>
                    </a:lnTo>
                    <a:lnTo>
                      <a:pt x="721741" y="183289"/>
                    </a:lnTo>
                    <a:lnTo>
                      <a:pt x="722184" y="182735"/>
                    </a:lnTo>
                    <a:lnTo>
                      <a:pt x="723070" y="180075"/>
                    </a:lnTo>
                    <a:lnTo>
                      <a:pt x="723624" y="179521"/>
                    </a:lnTo>
                    <a:lnTo>
                      <a:pt x="724178" y="179743"/>
                    </a:lnTo>
                    <a:lnTo>
                      <a:pt x="724511" y="180297"/>
                    </a:lnTo>
                    <a:lnTo>
                      <a:pt x="724732" y="180962"/>
                    </a:lnTo>
                    <a:lnTo>
                      <a:pt x="724732" y="181294"/>
                    </a:lnTo>
                    <a:cubicBezTo>
                      <a:pt x="724732" y="181294"/>
                      <a:pt x="725730" y="182291"/>
                      <a:pt x="725730" y="182291"/>
                    </a:cubicBezTo>
                    <a:lnTo>
                      <a:pt x="727946" y="187278"/>
                    </a:lnTo>
                    <a:lnTo>
                      <a:pt x="728611" y="187500"/>
                    </a:lnTo>
                    <a:lnTo>
                      <a:pt x="729387" y="187167"/>
                    </a:lnTo>
                    <a:lnTo>
                      <a:pt x="730052" y="187167"/>
                    </a:lnTo>
                    <a:cubicBezTo>
                      <a:pt x="730052" y="187167"/>
                      <a:pt x="730384" y="188164"/>
                      <a:pt x="730384" y="188164"/>
                    </a:cubicBezTo>
                    <a:lnTo>
                      <a:pt x="730384" y="192043"/>
                    </a:lnTo>
                    <a:cubicBezTo>
                      <a:pt x="730384" y="192043"/>
                      <a:pt x="730384" y="192930"/>
                      <a:pt x="730384" y="192930"/>
                    </a:cubicBezTo>
                    <a:lnTo>
                      <a:pt x="733819" y="206006"/>
                    </a:lnTo>
                    <a:lnTo>
                      <a:pt x="734152" y="210438"/>
                    </a:lnTo>
                    <a:lnTo>
                      <a:pt x="733487" y="215536"/>
                    </a:lnTo>
                    <a:lnTo>
                      <a:pt x="732933" y="216422"/>
                    </a:lnTo>
                    <a:lnTo>
                      <a:pt x="730938" y="218195"/>
                    </a:lnTo>
                    <a:lnTo>
                      <a:pt x="730384" y="219304"/>
                    </a:lnTo>
                    <a:lnTo>
                      <a:pt x="729941" y="222296"/>
                    </a:lnTo>
                    <a:lnTo>
                      <a:pt x="729941" y="224290"/>
                    </a:lnTo>
                    <a:cubicBezTo>
                      <a:pt x="729941" y="224290"/>
                      <a:pt x="730273" y="226174"/>
                      <a:pt x="730273" y="226174"/>
                    </a:cubicBezTo>
                    <a:lnTo>
                      <a:pt x="730273" y="228723"/>
                    </a:lnTo>
                    <a:cubicBezTo>
                      <a:pt x="730273" y="228723"/>
                      <a:pt x="729941" y="230274"/>
                      <a:pt x="729941" y="230274"/>
                    </a:cubicBezTo>
                    <a:lnTo>
                      <a:pt x="729387" y="231493"/>
                    </a:lnTo>
                    <a:lnTo>
                      <a:pt x="729054" y="233266"/>
                    </a:lnTo>
                    <a:lnTo>
                      <a:pt x="729498" y="236369"/>
                    </a:lnTo>
                    <a:lnTo>
                      <a:pt x="730162" y="237477"/>
                    </a:lnTo>
                    <a:lnTo>
                      <a:pt x="732490" y="239250"/>
                    </a:lnTo>
                    <a:lnTo>
                      <a:pt x="733376" y="240248"/>
                    </a:lnTo>
                    <a:lnTo>
                      <a:pt x="734484" y="243572"/>
                    </a:lnTo>
                    <a:lnTo>
                      <a:pt x="735482" y="248559"/>
                    </a:lnTo>
                    <a:lnTo>
                      <a:pt x="735482" y="253546"/>
                    </a:lnTo>
                    <a:cubicBezTo>
                      <a:pt x="735482" y="253546"/>
                      <a:pt x="734152" y="256981"/>
                      <a:pt x="734152" y="256981"/>
                    </a:cubicBezTo>
                    <a:lnTo>
                      <a:pt x="732268" y="256316"/>
                    </a:lnTo>
                    <a:lnTo>
                      <a:pt x="730938" y="252437"/>
                    </a:lnTo>
                    <a:lnTo>
                      <a:pt x="730384" y="247561"/>
                    </a:lnTo>
                    <a:lnTo>
                      <a:pt x="730938" y="243905"/>
                    </a:lnTo>
                    <a:lnTo>
                      <a:pt x="725619" y="238253"/>
                    </a:lnTo>
                    <a:lnTo>
                      <a:pt x="722294" y="233377"/>
                    </a:lnTo>
                    <a:lnTo>
                      <a:pt x="721297" y="232602"/>
                    </a:lnTo>
                    <a:lnTo>
                      <a:pt x="720965" y="230828"/>
                    </a:lnTo>
                    <a:lnTo>
                      <a:pt x="720965" y="219304"/>
                    </a:lnTo>
                    <a:cubicBezTo>
                      <a:pt x="720965" y="219304"/>
                      <a:pt x="720300" y="217198"/>
                      <a:pt x="720300" y="217198"/>
                    </a:cubicBezTo>
                    <a:lnTo>
                      <a:pt x="718194" y="212212"/>
                    </a:lnTo>
                    <a:lnTo>
                      <a:pt x="717751" y="209109"/>
                    </a:lnTo>
                    <a:lnTo>
                      <a:pt x="717973" y="201462"/>
                    </a:lnTo>
                    <a:lnTo>
                      <a:pt x="717640" y="199135"/>
                    </a:lnTo>
                    <a:lnTo>
                      <a:pt x="716532" y="195700"/>
                    </a:lnTo>
                    <a:lnTo>
                      <a:pt x="715756" y="194703"/>
                    </a:lnTo>
                    <a:lnTo>
                      <a:pt x="714759" y="194481"/>
                    </a:lnTo>
                    <a:lnTo>
                      <a:pt x="712654" y="194813"/>
                    </a:lnTo>
                    <a:lnTo>
                      <a:pt x="711767" y="194481"/>
                    </a:lnTo>
                    <a:lnTo>
                      <a:pt x="711435" y="193594"/>
                    </a:lnTo>
                    <a:lnTo>
                      <a:pt x="711213" y="192375"/>
                    </a:lnTo>
                    <a:lnTo>
                      <a:pt x="710216" y="188719"/>
                    </a:lnTo>
                    <a:lnTo>
                      <a:pt x="709662" y="185505"/>
                    </a:lnTo>
                    <a:lnTo>
                      <a:pt x="708775" y="182624"/>
                    </a:lnTo>
                    <a:lnTo>
                      <a:pt x="706116" y="180518"/>
                    </a:lnTo>
                    <a:lnTo>
                      <a:pt x="704232" y="175975"/>
                    </a:lnTo>
                    <a:lnTo>
                      <a:pt x="703013" y="173759"/>
                    </a:lnTo>
                    <a:lnTo>
                      <a:pt x="701904" y="172872"/>
                    </a:lnTo>
                    <a:lnTo>
                      <a:pt x="693483" y="171653"/>
                    </a:lnTo>
                    <a:lnTo>
                      <a:pt x="688274" y="168329"/>
                    </a:lnTo>
                    <a:lnTo>
                      <a:pt x="680185" y="166223"/>
                    </a:lnTo>
                    <a:lnTo>
                      <a:pt x="679963" y="164118"/>
                    </a:lnTo>
                    <a:lnTo>
                      <a:pt x="680850" y="159242"/>
                    </a:lnTo>
                    <a:lnTo>
                      <a:pt x="682955" y="150931"/>
                    </a:lnTo>
                    <a:lnTo>
                      <a:pt x="681736" y="146609"/>
                    </a:lnTo>
                    <a:lnTo>
                      <a:pt x="680850" y="140957"/>
                    </a:lnTo>
                    <a:lnTo>
                      <a:pt x="679741" y="136081"/>
                    </a:lnTo>
                    <a:lnTo>
                      <a:pt x="677968" y="133976"/>
                    </a:lnTo>
                    <a:lnTo>
                      <a:pt x="676749" y="132978"/>
                    </a:lnTo>
                    <a:lnTo>
                      <a:pt x="675309" y="131095"/>
                    </a:lnTo>
                    <a:lnTo>
                      <a:pt x="673868" y="129876"/>
                    </a:lnTo>
                    <a:lnTo>
                      <a:pt x="672538" y="130984"/>
                    </a:lnTo>
                    <a:lnTo>
                      <a:pt x="671430" y="132535"/>
                    </a:lnTo>
                    <a:lnTo>
                      <a:pt x="669879" y="133533"/>
                    </a:lnTo>
                    <a:lnTo>
                      <a:pt x="668217" y="133976"/>
                    </a:lnTo>
                    <a:lnTo>
                      <a:pt x="666776" y="133976"/>
                    </a:lnTo>
                    <a:cubicBezTo>
                      <a:pt x="666776" y="133976"/>
                      <a:pt x="669990" y="126773"/>
                      <a:pt x="669990" y="126773"/>
                    </a:cubicBezTo>
                    <a:lnTo>
                      <a:pt x="671319" y="122340"/>
                    </a:lnTo>
                    <a:lnTo>
                      <a:pt x="670211" y="120345"/>
                    </a:lnTo>
                    <a:lnTo>
                      <a:pt x="668106" y="118572"/>
                    </a:lnTo>
                    <a:lnTo>
                      <a:pt x="665779" y="114916"/>
                    </a:lnTo>
                    <a:lnTo>
                      <a:pt x="663008" y="111591"/>
                    </a:lnTo>
                    <a:lnTo>
                      <a:pt x="659684" y="110815"/>
                    </a:lnTo>
                    <a:lnTo>
                      <a:pt x="651483" y="119459"/>
                    </a:lnTo>
                    <a:lnTo>
                      <a:pt x="650264" y="119459"/>
                    </a:lnTo>
                    <a:cubicBezTo>
                      <a:pt x="650264" y="119459"/>
                      <a:pt x="650597" y="115359"/>
                      <a:pt x="650597" y="115359"/>
                    </a:cubicBezTo>
                    <a:lnTo>
                      <a:pt x="652481" y="109264"/>
                    </a:lnTo>
                    <a:lnTo>
                      <a:pt x="653367" y="105053"/>
                    </a:lnTo>
                    <a:lnTo>
                      <a:pt x="647716" y="102172"/>
                    </a:lnTo>
                    <a:lnTo>
                      <a:pt x="644613" y="101618"/>
                    </a:lnTo>
                    <a:lnTo>
                      <a:pt x="642507" y="103280"/>
                    </a:lnTo>
                    <a:lnTo>
                      <a:pt x="642840" y="104388"/>
                    </a:lnTo>
                    <a:lnTo>
                      <a:pt x="643394" y="107158"/>
                    </a:lnTo>
                    <a:lnTo>
                      <a:pt x="640845" y="113143"/>
                    </a:lnTo>
                    <a:lnTo>
                      <a:pt x="639294" y="115581"/>
                    </a:lnTo>
                    <a:lnTo>
                      <a:pt x="637078" y="116467"/>
                    </a:lnTo>
                    <a:lnTo>
                      <a:pt x="637853" y="107491"/>
                    </a:lnTo>
                    <a:lnTo>
                      <a:pt x="634196" y="105718"/>
                    </a:lnTo>
                    <a:lnTo>
                      <a:pt x="624112" y="109486"/>
                    </a:lnTo>
                    <a:lnTo>
                      <a:pt x="620234" y="113032"/>
                    </a:lnTo>
                    <a:lnTo>
                      <a:pt x="619125" y="114694"/>
                    </a:lnTo>
                    <a:lnTo>
                      <a:pt x="618350" y="117686"/>
                    </a:lnTo>
                    <a:lnTo>
                      <a:pt x="617131" y="124224"/>
                    </a:lnTo>
                    <a:lnTo>
                      <a:pt x="616023" y="126219"/>
                    </a:lnTo>
                    <a:lnTo>
                      <a:pt x="616023" y="127992"/>
                    </a:lnTo>
                    <a:lnTo>
                      <a:pt x="616687" y="128435"/>
                    </a:lnTo>
                    <a:lnTo>
                      <a:pt x="617796" y="129543"/>
                    </a:lnTo>
                    <a:lnTo>
                      <a:pt x="618461" y="129986"/>
                    </a:lnTo>
                    <a:lnTo>
                      <a:pt x="618461" y="131759"/>
                    </a:lnTo>
                    <a:lnTo>
                      <a:pt x="617685" y="131759"/>
                    </a:lnTo>
                    <a:lnTo>
                      <a:pt x="618239" y="134419"/>
                    </a:lnTo>
                    <a:lnTo>
                      <a:pt x="619015" y="136414"/>
                    </a:lnTo>
                    <a:lnTo>
                      <a:pt x="620012" y="137965"/>
                    </a:lnTo>
                    <a:lnTo>
                      <a:pt x="621453" y="139295"/>
                    </a:lnTo>
                    <a:lnTo>
                      <a:pt x="619125" y="138741"/>
                    </a:lnTo>
                    <a:lnTo>
                      <a:pt x="615247" y="134641"/>
                    </a:lnTo>
                    <a:lnTo>
                      <a:pt x="612920" y="133754"/>
                    </a:lnTo>
                    <a:lnTo>
                      <a:pt x="613363" y="130984"/>
                    </a:lnTo>
                    <a:lnTo>
                      <a:pt x="613696" y="129876"/>
                    </a:lnTo>
                    <a:lnTo>
                      <a:pt x="612587" y="129543"/>
                    </a:lnTo>
                    <a:lnTo>
                      <a:pt x="611590" y="129765"/>
                    </a:lnTo>
                    <a:lnTo>
                      <a:pt x="610703" y="130430"/>
                    </a:lnTo>
                    <a:lnTo>
                      <a:pt x="609817" y="131538"/>
                    </a:lnTo>
                    <a:lnTo>
                      <a:pt x="610039" y="136192"/>
                    </a:lnTo>
                    <a:lnTo>
                      <a:pt x="607268" y="135638"/>
                    </a:lnTo>
                    <a:lnTo>
                      <a:pt x="601949" y="131538"/>
                    </a:lnTo>
                    <a:lnTo>
                      <a:pt x="586878" y="134087"/>
                    </a:lnTo>
                    <a:lnTo>
                      <a:pt x="580451" y="137633"/>
                    </a:lnTo>
                    <a:lnTo>
                      <a:pt x="578456" y="140182"/>
                    </a:lnTo>
                    <a:lnTo>
                      <a:pt x="577348" y="142398"/>
                    </a:lnTo>
                    <a:lnTo>
                      <a:pt x="576905" y="143173"/>
                    </a:lnTo>
                    <a:lnTo>
                      <a:pt x="576905" y="144171"/>
                    </a:lnTo>
                    <a:cubicBezTo>
                      <a:pt x="576905" y="144171"/>
                      <a:pt x="578013" y="150044"/>
                      <a:pt x="578013" y="150044"/>
                    </a:cubicBezTo>
                    <a:lnTo>
                      <a:pt x="578900" y="152814"/>
                    </a:lnTo>
                    <a:lnTo>
                      <a:pt x="580008" y="155031"/>
                    </a:lnTo>
                    <a:lnTo>
                      <a:pt x="581227" y="156582"/>
                    </a:lnTo>
                    <a:lnTo>
                      <a:pt x="579564" y="159796"/>
                    </a:lnTo>
                    <a:lnTo>
                      <a:pt x="577459" y="162123"/>
                    </a:lnTo>
                    <a:lnTo>
                      <a:pt x="575243" y="163564"/>
                    </a:lnTo>
                    <a:lnTo>
                      <a:pt x="573137" y="164007"/>
                    </a:lnTo>
                    <a:lnTo>
                      <a:pt x="571696" y="165004"/>
                    </a:lnTo>
                    <a:lnTo>
                      <a:pt x="570699" y="167220"/>
                    </a:lnTo>
                    <a:lnTo>
                      <a:pt x="570256" y="169880"/>
                    </a:lnTo>
                    <a:lnTo>
                      <a:pt x="570256" y="171875"/>
                    </a:lnTo>
                    <a:cubicBezTo>
                      <a:pt x="570256" y="171875"/>
                      <a:pt x="577016" y="179410"/>
                      <a:pt x="577016" y="179410"/>
                    </a:cubicBezTo>
                    <a:lnTo>
                      <a:pt x="577348" y="181183"/>
                    </a:lnTo>
                    <a:lnTo>
                      <a:pt x="580562" y="190824"/>
                    </a:lnTo>
                    <a:lnTo>
                      <a:pt x="582224" y="197584"/>
                    </a:lnTo>
                    <a:lnTo>
                      <a:pt x="583000" y="204122"/>
                    </a:lnTo>
                    <a:lnTo>
                      <a:pt x="583000" y="211103"/>
                    </a:lnTo>
                    <a:cubicBezTo>
                      <a:pt x="583000" y="211103"/>
                      <a:pt x="582113" y="219193"/>
                      <a:pt x="582113" y="219193"/>
                    </a:cubicBezTo>
                    <a:lnTo>
                      <a:pt x="580894" y="227061"/>
                    </a:lnTo>
                    <a:lnTo>
                      <a:pt x="579897" y="230939"/>
                    </a:lnTo>
                    <a:lnTo>
                      <a:pt x="578678" y="232602"/>
                    </a:lnTo>
                    <a:lnTo>
                      <a:pt x="576572" y="233931"/>
                    </a:lnTo>
                    <a:lnTo>
                      <a:pt x="575575" y="233931"/>
                    </a:lnTo>
                    <a:cubicBezTo>
                      <a:pt x="575575" y="233931"/>
                      <a:pt x="575132" y="231604"/>
                      <a:pt x="575132" y="231604"/>
                    </a:cubicBezTo>
                    <a:lnTo>
                      <a:pt x="575464" y="230385"/>
                    </a:lnTo>
                    <a:lnTo>
                      <a:pt x="576240" y="229388"/>
                    </a:lnTo>
                    <a:lnTo>
                      <a:pt x="577237" y="228834"/>
                    </a:lnTo>
                    <a:lnTo>
                      <a:pt x="574024" y="229055"/>
                    </a:lnTo>
                    <a:lnTo>
                      <a:pt x="572694" y="228723"/>
                    </a:lnTo>
                    <a:lnTo>
                      <a:pt x="571918" y="227947"/>
                    </a:lnTo>
                    <a:lnTo>
                      <a:pt x="570367" y="225620"/>
                    </a:lnTo>
                    <a:lnTo>
                      <a:pt x="569923" y="225177"/>
                    </a:lnTo>
                    <a:lnTo>
                      <a:pt x="566488" y="224734"/>
                    </a:lnTo>
                    <a:lnTo>
                      <a:pt x="565712" y="226839"/>
                    </a:lnTo>
                    <a:lnTo>
                      <a:pt x="565048" y="232712"/>
                    </a:lnTo>
                    <a:lnTo>
                      <a:pt x="562720" y="229277"/>
                    </a:lnTo>
                    <a:lnTo>
                      <a:pt x="556958" y="227504"/>
                    </a:lnTo>
                    <a:lnTo>
                      <a:pt x="554520" y="224179"/>
                    </a:lnTo>
                    <a:lnTo>
                      <a:pt x="553744" y="220966"/>
                    </a:lnTo>
                    <a:lnTo>
                      <a:pt x="553080" y="213541"/>
                    </a:lnTo>
                    <a:lnTo>
                      <a:pt x="552636" y="210106"/>
                    </a:lnTo>
                    <a:lnTo>
                      <a:pt x="551971" y="208111"/>
                    </a:lnTo>
                    <a:lnTo>
                      <a:pt x="549423" y="202570"/>
                    </a:lnTo>
                    <a:lnTo>
                      <a:pt x="549090" y="200798"/>
                    </a:lnTo>
                    <a:lnTo>
                      <a:pt x="548868" y="198914"/>
                    </a:lnTo>
                    <a:lnTo>
                      <a:pt x="548536" y="196919"/>
                    </a:lnTo>
                    <a:lnTo>
                      <a:pt x="547871" y="194924"/>
                    </a:lnTo>
                    <a:lnTo>
                      <a:pt x="547317" y="194481"/>
                    </a:lnTo>
                    <a:lnTo>
                      <a:pt x="545876" y="194703"/>
                    </a:lnTo>
                    <a:lnTo>
                      <a:pt x="545212" y="193927"/>
                    </a:lnTo>
                    <a:lnTo>
                      <a:pt x="543771" y="191600"/>
                    </a:lnTo>
                    <a:lnTo>
                      <a:pt x="542552" y="191378"/>
                    </a:lnTo>
                    <a:lnTo>
                      <a:pt x="541222" y="191378"/>
                    </a:lnTo>
                    <a:cubicBezTo>
                      <a:pt x="541222" y="191378"/>
                      <a:pt x="536679" y="188386"/>
                      <a:pt x="536679" y="188386"/>
                    </a:cubicBezTo>
                    <a:lnTo>
                      <a:pt x="530584" y="187389"/>
                    </a:lnTo>
                    <a:lnTo>
                      <a:pt x="528589" y="185394"/>
                    </a:lnTo>
                    <a:lnTo>
                      <a:pt x="528811" y="180297"/>
                    </a:lnTo>
                    <a:lnTo>
                      <a:pt x="526705" y="176750"/>
                    </a:lnTo>
                    <a:lnTo>
                      <a:pt x="523824" y="173759"/>
                    </a:lnTo>
                    <a:lnTo>
                      <a:pt x="521608" y="170102"/>
                    </a:lnTo>
                    <a:lnTo>
                      <a:pt x="522051" y="169215"/>
                    </a:lnTo>
                    <a:lnTo>
                      <a:pt x="522716" y="167110"/>
                    </a:lnTo>
                    <a:lnTo>
                      <a:pt x="523159" y="166223"/>
                    </a:lnTo>
                    <a:lnTo>
                      <a:pt x="521829" y="165004"/>
                    </a:lnTo>
                    <a:lnTo>
                      <a:pt x="521275" y="163231"/>
                    </a:lnTo>
                    <a:lnTo>
                      <a:pt x="520943" y="161015"/>
                    </a:lnTo>
                    <a:lnTo>
                      <a:pt x="520278" y="158577"/>
                    </a:lnTo>
                    <a:lnTo>
                      <a:pt x="515513" y="149379"/>
                    </a:lnTo>
                    <a:lnTo>
                      <a:pt x="514072" y="145279"/>
                    </a:lnTo>
                    <a:lnTo>
                      <a:pt x="512964" y="141068"/>
                    </a:lnTo>
                    <a:lnTo>
                      <a:pt x="512078" y="138963"/>
                    </a:lnTo>
                    <a:lnTo>
                      <a:pt x="510859" y="137854"/>
                    </a:lnTo>
                    <a:lnTo>
                      <a:pt x="511634" y="135749"/>
                    </a:lnTo>
                    <a:lnTo>
                      <a:pt x="508975" y="133976"/>
                    </a:lnTo>
                    <a:lnTo>
                      <a:pt x="506759" y="131870"/>
                    </a:lnTo>
                    <a:lnTo>
                      <a:pt x="505207" y="128435"/>
                    </a:lnTo>
                    <a:lnTo>
                      <a:pt x="504653" y="122451"/>
                    </a:lnTo>
                    <a:lnTo>
                      <a:pt x="502215" y="124778"/>
                    </a:lnTo>
                    <a:lnTo>
                      <a:pt x="500885" y="124778"/>
                    </a:lnTo>
                    <a:cubicBezTo>
                      <a:pt x="500885" y="124778"/>
                      <a:pt x="499666" y="124557"/>
                      <a:pt x="499666" y="124557"/>
                    </a:cubicBezTo>
                    <a:lnTo>
                      <a:pt x="494126" y="122562"/>
                    </a:lnTo>
                    <a:lnTo>
                      <a:pt x="492353" y="123670"/>
                    </a:lnTo>
                    <a:lnTo>
                      <a:pt x="488252" y="128878"/>
                    </a:lnTo>
                    <a:lnTo>
                      <a:pt x="486036" y="130097"/>
                    </a:lnTo>
                    <a:lnTo>
                      <a:pt x="482047" y="129654"/>
                    </a:lnTo>
                    <a:lnTo>
                      <a:pt x="480606" y="130097"/>
                    </a:lnTo>
                    <a:lnTo>
                      <a:pt x="479498" y="131095"/>
                    </a:lnTo>
                    <a:lnTo>
                      <a:pt x="477503" y="133533"/>
                    </a:lnTo>
                    <a:lnTo>
                      <a:pt x="476395" y="133976"/>
                    </a:lnTo>
                    <a:lnTo>
                      <a:pt x="471741" y="133311"/>
                    </a:lnTo>
                    <a:lnTo>
                      <a:pt x="468971" y="133754"/>
                    </a:lnTo>
                    <a:lnTo>
                      <a:pt x="466643" y="135749"/>
                    </a:lnTo>
                    <a:lnTo>
                      <a:pt x="468084" y="139295"/>
                    </a:lnTo>
                    <a:lnTo>
                      <a:pt x="467530" y="143838"/>
                    </a:lnTo>
                    <a:lnTo>
                      <a:pt x="465979" y="148049"/>
                    </a:lnTo>
                    <a:lnTo>
                      <a:pt x="464206" y="150820"/>
                    </a:lnTo>
                    <a:lnTo>
                      <a:pt x="466200" y="153258"/>
                    </a:lnTo>
                    <a:lnTo>
                      <a:pt x="467862" y="156139"/>
                    </a:lnTo>
                    <a:lnTo>
                      <a:pt x="469081" y="159685"/>
                    </a:lnTo>
                    <a:lnTo>
                      <a:pt x="469746" y="164339"/>
                    </a:lnTo>
                    <a:lnTo>
                      <a:pt x="470522" y="173869"/>
                    </a:lnTo>
                    <a:lnTo>
                      <a:pt x="471298" y="176418"/>
                    </a:lnTo>
                    <a:lnTo>
                      <a:pt x="475620" y="186170"/>
                    </a:lnTo>
                    <a:lnTo>
                      <a:pt x="478501" y="195146"/>
                    </a:lnTo>
                    <a:lnTo>
                      <a:pt x="479609" y="203235"/>
                    </a:lnTo>
                    <a:lnTo>
                      <a:pt x="476617" y="206117"/>
                    </a:lnTo>
                    <a:lnTo>
                      <a:pt x="476617" y="208222"/>
                    </a:lnTo>
                    <a:lnTo>
                      <a:pt x="479276" y="211103"/>
                    </a:lnTo>
                    <a:lnTo>
                      <a:pt x="482047" y="216201"/>
                    </a:lnTo>
                    <a:lnTo>
                      <a:pt x="484263" y="222628"/>
                    </a:lnTo>
                    <a:lnTo>
                      <a:pt x="485150" y="229720"/>
                    </a:lnTo>
                    <a:lnTo>
                      <a:pt x="484928" y="234153"/>
                    </a:lnTo>
                    <a:lnTo>
                      <a:pt x="484263" y="238031"/>
                    </a:lnTo>
                    <a:lnTo>
                      <a:pt x="483155" y="240802"/>
                    </a:lnTo>
                    <a:lnTo>
                      <a:pt x="481714" y="241910"/>
                    </a:lnTo>
                    <a:lnTo>
                      <a:pt x="480163" y="243794"/>
                    </a:lnTo>
                    <a:lnTo>
                      <a:pt x="480385" y="247672"/>
                    </a:lnTo>
                    <a:lnTo>
                      <a:pt x="481936" y="251108"/>
                    </a:lnTo>
                    <a:lnTo>
                      <a:pt x="484485" y="251662"/>
                    </a:lnTo>
                    <a:lnTo>
                      <a:pt x="482158" y="252327"/>
                    </a:lnTo>
                    <a:lnTo>
                      <a:pt x="480052" y="252327"/>
                    </a:lnTo>
                    <a:cubicBezTo>
                      <a:pt x="480052" y="252327"/>
                      <a:pt x="478944" y="253324"/>
                      <a:pt x="478944" y="253324"/>
                    </a:cubicBezTo>
                    <a:lnTo>
                      <a:pt x="478390" y="255319"/>
                    </a:lnTo>
                    <a:lnTo>
                      <a:pt x="478390" y="259751"/>
                    </a:lnTo>
                    <a:cubicBezTo>
                      <a:pt x="478390" y="259751"/>
                      <a:pt x="477836" y="261746"/>
                      <a:pt x="477836" y="261746"/>
                    </a:cubicBezTo>
                    <a:lnTo>
                      <a:pt x="476063" y="265070"/>
                    </a:lnTo>
                    <a:lnTo>
                      <a:pt x="472406" y="270390"/>
                    </a:lnTo>
                    <a:lnTo>
                      <a:pt x="471076" y="274046"/>
                    </a:lnTo>
                    <a:lnTo>
                      <a:pt x="472406" y="278147"/>
                    </a:lnTo>
                    <a:lnTo>
                      <a:pt x="471630" y="281249"/>
                    </a:lnTo>
                    <a:lnTo>
                      <a:pt x="470633" y="284574"/>
                    </a:lnTo>
                    <a:lnTo>
                      <a:pt x="471076" y="289007"/>
                    </a:lnTo>
                    <a:lnTo>
                      <a:pt x="469414" y="285128"/>
                    </a:lnTo>
                    <a:lnTo>
                      <a:pt x="469857" y="272938"/>
                    </a:lnTo>
                    <a:lnTo>
                      <a:pt x="468417" y="270390"/>
                    </a:lnTo>
                    <a:lnTo>
                      <a:pt x="466754" y="270944"/>
                    </a:lnTo>
                    <a:lnTo>
                      <a:pt x="463651" y="273492"/>
                    </a:lnTo>
                    <a:lnTo>
                      <a:pt x="462100" y="274046"/>
                    </a:lnTo>
                    <a:lnTo>
                      <a:pt x="458554" y="274268"/>
                    </a:lnTo>
                    <a:lnTo>
                      <a:pt x="454786" y="275709"/>
                    </a:lnTo>
                    <a:lnTo>
                      <a:pt x="456338" y="277593"/>
                    </a:lnTo>
                    <a:lnTo>
                      <a:pt x="458222" y="278147"/>
                    </a:lnTo>
                    <a:lnTo>
                      <a:pt x="462100" y="277814"/>
                    </a:lnTo>
                    <a:lnTo>
                      <a:pt x="463430" y="278590"/>
                    </a:lnTo>
                    <a:lnTo>
                      <a:pt x="465203" y="282247"/>
                    </a:lnTo>
                    <a:lnTo>
                      <a:pt x="466533" y="283355"/>
                    </a:lnTo>
                    <a:lnTo>
                      <a:pt x="465203" y="289228"/>
                    </a:lnTo>
                    <a:lnTo>
                      <a:pt x="464649" y="293439"/>
                    </a:lnTo>
                    <a:lnTo>
                      <a:pt x="463651" y="296320"/>
                    </a:lnTo>
                    <a:lnTo>
                      <a:pt x="461546" y="297872"/>
                    </a:lnTo>
                    <a:lnTo>
                      <a:pt x="461213" y="298093"/>
                    </a:lnTo>
                    <a:lnTo>
                      <a:pt x="459773" y="298315"/>
                    </a:lnTo>
                    <a:lnTo>
                      <a:pt x="458332" y="298093"/>
                    </a:lnTo>
                    <a:lnTo>
                      <a:pt x="457003" y="297428"/>
                    </a:lnTo>
                    <a:lnTo>
                      <a:pt x="455784" y="296431"/>
                    </a:lnTo>
                    <a:lnTo>
                      <a:pt x="454565" y="294769"/>
                    </a:lnTo>
                    <a:lnTo>
                      <a:pt x="454011" y="293107"/>
                    </a:lnTo>
                    <a:lnTo>
                      <a:pt x="453567" y="291223"/>
                    </a:lnTo>
                    <a:lnTo>
                      <a:pt x="452792" y="288896"/>
                    </a:lnTo>
                    <a:lnTo>
                      <a:pt x="452127" y="288231"/>
                    </a:lnTo>
                    <a:lnTo>
                      <a:pt x="450021" y="287012"/>
                    </a:lnTo>
                    <a:lnTo>
                      <a:pt x="449578" y="287012"/>
                    </a:lnTo>
                    <a:cubicBezTo>
                      <a:pt x="449578" y="287012"/>
                      <a:pt x="449578" y="285571"/>
                      <a:pt x="449578" y="285571"/>
                    </a:cubicBezTo>
                    <a:lnTo>
                      <a:pt x="449800" y="283687"/>
                    </a:lnTo>
                    <a:lnTo>
                      <a:pt x="450243" y="281582"/>
                    </a:lnTo>
                    <a:lnTo>
                      <a:pt x="449800" y="278368"/>
                    </a:lnTo>
                    <a:lnTo>
                      <a:pt x="449800" y="276817"/>
                    </a:lnTo>
                    <a:cubicBezTo>
                      <a:pt x="449800" y="276817"/>
                      <a:pt x="449800" y="275709"/>
                      <a:pt x="449800" y="275709"/>
                    </a:cubicBezTo>
                    <a:lnTo>
                      <a:pt x="448802" y="273936"/>
                    </a:lnTo>
                    <a:lnTo>
                      <a:pt x="446143" y="271830"/>
                    </a:lnTo>
                    <a:lnTo>
                      <a:pt x="444702" y="273936"/>
                    </a:lnTo>
                    <a:lnTo>
                      <a:pt x="444480" y="278368"/>
                    </a:lnTo>
                    <a:lnTo>
                      <a:pt x="445589" y="283355"/>
                    </a:lnTo>
                    <a:lnTo>
                      <a:pt x="443040" y="284352"/>
                    </a:lnTo>
                    <a:lnTo>
                      <a:pt x="441821" y="281471"/>
                    </a:lnTo>
                    <a:lnTo>
                      <a:pt x="441821" y="276706"/>
                    </a:lnTo>
                    <a:cubicBezTo>
                      <a:pt x="441821" y="276706"/>
                      <a:pt x="443261" y="272052"/>
                      <a:pt x="443261" y="272052"/>
                    </a:cubicBezTo>
                    <a:lnTo>
                      <a:pt x="442375" y="267952"/>
                    </a:lnTo>
                    <a:lnTo>
                      <a:pt x="442375" y="262411"/>
                    </a:lnTo>
                    <a:cubicBezTo>
                      <a:pt x="442375" y="262411"/>
                      <a:pt x="443261" y="251440"/>
                      <a:pt x="443261" y="251440"/>
                    </a:cubicBezTo>
                    <a:lnTo>
                      <a:pt x="443594" y="250775"/>
                    </a:lnTo>
                    <a:lnTo>
                      <a:pt x="444148" y="250775"/>
                    </a:lnTo>
                    <a:cubicBezTo>
                      <a:pt x="444148" y="250775"/>
                      <a:pt x="444480" y="249889"/>
                      <a:pt x="444480" y="249889"/>
                    </a:cubicBezTo>
                    <a:lnTo>
                      <a:pt x="444148" y="247561"/>
                    </a:lnTo>
                    <a:lnTo>
                      <a:pt x="443816" y="247340"/>
                    </a:lnTo>
                    <a:lnTo>
                      <a:pt x="442375" y="247672"/>
                    </a:lnTo>
                    <a:lnTo>
                      <a:pt x="441932" y="247672"/>
                    </a:lnTo>
                    <a:cubicBezTo>
                      <a:pt x="441932" y="247672"/>
                      <a:pt x="439826" y="244459"/>
                      <a:pt x="439826" y="244459"/>
                    </a:cubicBezTo>
                    <a:lnTo>
                      <a:pt x="438718" y="243572"/>
                    </a:lnTo>
                    <a:lnTo>
                      <a:pt x="437277" y="243794"/>
                    </a:lnTo>
                    <a:lnTo>
                      <a:pt x="436945" y="246453"/>
                    </a:lnTo>
                    <a:lnTo>
                      <a:pt x="435393" y="247561"/>
                    </a:lnTo>
                    <a:lnTo>
                      <a:pt x="433177" y="248227"/>
                    </a:lnTo>
                    <a:lnTo>
                      <a:pt x="431072" y="249335"/>
                    </a:lnTo>
                    <a:lnTo>
                      <a:pt x="424090" y="258754"/>
                    </a:lnTo>
                    <a:lnTo>
                      <a:pt x="411347" y="268949"/>
                    </a:lnTo>
                    <a:lnTo>
                      <a:pt x="407911" y="275709"/>
                    </a:lnTo>
                    <a:lnTo>
                      <a:pt x="407579" y="277482"/>
                    </a:lnTo>
                    <a:lnTo>
                      <a:pt x="406360" y="285350"/>
                    </a:lnTo>
                    <a:lnTo>
                      <a:pt x="405806" y="286679"/>
                    </a:lnTo>
                    <a:lnTo>
                      <a:pt x="404476" y="289228"/>
                    </a:lnTo>
                    <a:lnTo>
                      <a:pt x="403922" y="290780"/>
                    </a:lnTo>
                    <a:lnTo>
                      <a:pt x="403479" y="294880"/>
                    </a:lnTo>
                    <a:lnTo>
                      <a:pt x="403479" y="299312"/>
                    </a:lnTo>
                    <a:cubicBezTo>
                      <a:pt x="403479" y="299312"/>
                      <a:pt x="403922" y="305740"/>
                      <a:pt x="403922" y="305740"/>
                    </a:cubicBezTo>
                    <a:lnTo>
                      <a:pt x="404809" y="313718"/>
                    </a:lnTo>
                    <a:lnTo>
                      <a:pt x="406803" y="322694"/>
                    </a:lnTo>
                    <a:lnTo>
                      <a:pt x="409463" y="331006"/>
                    </a:lnTo>
                    <a:lnTo>
                      <a:pt x="412455" y="337211"/>
                    </a:lnTo>
                    <a:lnTo>
                      <a:pt x="411568" y="339206"/>
                    </a:lnTo>
                    <a:lnTo>
                      <a:pt x="410017" y="337765"/>
                    </a:lnTo>
                    <a:lnTo>
                      <a:pt x="406138" y="336546"/>
                    </a:lnTo>
                    <a:lnTo>
                      <a:pt x="405363" y="334552"/>
                    </a:lnTo>
                    <a:lnTo>
                      <a:pt x="404919" y="332668"/>
                    </a:lnTo>
                    <a:lnTo>
                      <a:pt x="401595" y="326019"/>
                    </a:lnTo>
                    <a:lnTo>
                      <a:pt x="398160" y="314383"/>
                    </a:lnTo>
                    <a:lnTo>
                      <a:pt x="395722" y="309507"/>
                    </a:lnTo>
                    <a:lnTo>
                      <a:pt x="392286" y="307513"/>
                    </a:lnTo>
                    <a:lnTo>
                      <a:pt x="390846" y="311391"/>
                    </a:lnTo>
                    <a:lnTo>
                      <a:pt x="391289" y="320035"/>
                    </a:lnTo>
                    <a:lnTo>
                      <a:pt x="393616" y="340647"/>
                    </a:lnTo>
                    <a:lnTo>
                      <a:pt x="393616" y="344414"/>
                    </a:lnTo>
                    <a:cubicBezTo>
                      <a:pt x="393616" y="344414"/>
                      <a:pt x="393062" y="348625"/>
                      <a:pt x="393062" y="348625"/>
                    </a:cubicBezTo>
                    <a:lnTo>
                      <a:pt x="392176" y="350287"/>
                    </a:lnTo>
                    <a:lnTo>
                      <a:pt x="391067" y="351839"/>
                    </a:lnTo>
                    <a:lnTo>
                      <a:pt x="390292" y="353612"/>
                    </a:lnTo>
                    <a:lnTo>
                      <a:pt x="390735" y="355939"/>
                    </a:lnTo>
                    <a:lnTo>
                      <a:pt x="390070" y="356825"/>
                    </a:lnTo>
                    <a:lnTo>
                      <a:pt x="388408" y="359818"/>
                    </a:lnTo>
                    <a:lnTo>
                      <a:pt x="389294" y="362255"/>
                    </a:lnTo>
                    <a:lnTo>
                      <a:pt x="391289" y="366356"/>
                    </a:lnTo>
                    <a:lnTo>
                      <a:pt x="392286" y="369126"/>
                    </a:lnTo>
                    <a:lnTo>
                      <a:pt x="392619" y="371121"/>
                    </a:lnTo>
                    <a:lnTo>
                      <a:pt x="392951" y="375443"/>
                    </a:lnTo>
                    <a:lnTo>
                      <a:pt x="394614" y="381981"/>
                    </a:lnTo>
                    <a:lnTo>
                      <a:pt x="393727" y="385638"/>
                    </a:lnTo>
                    <a:lnTo>
                      <a:pt x="392619" y="386635"/>
                    </a:lnTo>
                    <a:lnTo>
                      <a:pt x="391954" y="387189"/>
                    </a:lnTo>
                    <a:lnTo>
                      <a:pt x="390070" y="385527"/>
                    </a:lnTo>
                    <a:lnTo>
                      <a:pt x="390070" y="383864"/>
                    </a:lnTo>
                    <a:lnTo>
                      <a:pt x="391067" y="379099"/>
                    </a:lnTo>
                    <a:lnTo>
                      <a:pt x="389848" y="373780"/>
                    </a:lnTo>
                    <a:lnTo>
                      <a:pt x="387521" y="369237"/>
                    </a:lnTo>
                    <a:lnTo>
                      <a:pt x="385305" y="366799"/>
                    </a:lnTo>
                    <a:lnTo>
                      <a:pt x="385527" y="366023"/>
                    </a:lnTo>
                    <a:lnTo>
                      <a:pt x="385527" y="365802"/>
                    </a:lnTo>
                    <a:cubicBezTo>
                      <a:pt x="385527" y="365802"/>
                      <a:pt x="385637" y="365580"/>
                      <a:pt x="385637" y="365580"/>
                    </a:cubicBezTo>
                    <a:lnTo>
                      <a:pt x="386081" y="365137"/>
                    </a:lnTo>
                    <a:lnTo>
                      <a:pt x="384529" y="362366"/>
                    </a:lnTo>
                    <a:lnTo>
                      <a:pt x="380097" y="348182"/>
                    </a:lnTo>
                    <a:lnTo>
                      <a:pt x="380097" y="345522"/>
                    </a:lnTo>
                    <a:cubicBezTo>
                      <a:pt x="380097" y="345522"/>
                      <a:pt x="380540" y="340092"/>
                      <a:pt x="380540" y="340092"/>
                    </a:cubicBezTo>
                    <a:lnTo>
                      <a:pt x="380540" y="335881"/>
                    </a:lnTo>
                    <a:cubicBezTo>
                      <a:pt x="380540" y="335881"/>
                      <a:pt x="379875" y="329897"/>
                      <a:pt x="379875" y="329897"/>
                    </a:cubicBezTo>
                    <a:lnTo>
                      <a:pt x="379875" y="326462"/>
                    </a:lnTo>
                    <a:cubicBezTo>
                      <a:pt x="379875" y="326462"/>
                      <a:pt x="380097" y="323692"/>
                      <a:pt x="380097" y="323692"/>
                    </a:cubicBezTo>
                    <a:lnTo>
                      <a:pt x="379875" y="321697"/>
                    </a:lnTo>
                    <a:lnTo>
                      <a:pt x="378324" y="320700"/>
                    </a:lnTo>
                    <a:lnTo>
                      <a:pt x="379210" y="316156"/>
                    </a:lnTo>
                    <a:lnTo>
                      <a:pt x="378102" y="313497"/>
                    </a:lnTo>
                    <a:lnTo>
                      <a:pt x="373780" y="309396"/>
                    </a:lnTo>
                    <a:lnTo>
                      <a:pt x="370567" y="303967"/>
                    </a:lnTo>
                    <a:lnTo>
                      <a:pt x="368904" y="302526"/>
                    </a:lnTo>
                    <a:lnTo>
                      <a:pt x="366356" y="301972"/>
                    </a:lnTo>
                    <a:lnTo>
                      <a:pt x="363918" y="302858"/>
                    </a:lnTo>
                    <a:lnTo>
                      <a:pt x="359485" y="306848"/>
                    </a:lnTo>
                    <a:lnTo>
                      <a:pt x="348071" y="311280"/>
                    </a:lnTo>
                    <a:lnTo>
                      <a:pt x="348071" y="309396"/>
                    </a:lnTo>
                    <a:lnTo>
                      <a:pt x="353501" y="307180"/>
                    </a:lnTo>
                    <a:lnTo>
                      <a:pt x="360150" y="300199"/>
                    </a:lnTo>
                    <a:lnTo>
                      <a:pt x="365801" y="290558"/>
                    </a:lnTo>
                    <a:lnTo>
                      <a:pt x="368239" y="280585"/>
                    </a:lnTo>
                    <a:lnTo>
                      <a:pt x="365691" y="268838"/>
                    </a:lnTo>
                    <a:lnTo>
                      <a:pt x="359707" y="270168"/>
                    </a:lnTo>
                    <a:lnTo>
                      <a:pt x="352725" y="276484"/>
                    </a:lnTo>
                    <a:lnTo>
                      <a:pt x="347185" y="279587"/>
                    </a:lnTo>
                    <a:lnTo>
                      <a:pt x="347185" y="277703"/>
                    </a:lnTo>
                    <a:lnTo>
                      <a:pt x="349512" y="275155"/>
                    </a:lnTo>
                    <a:lnTo>
                      <a:pt x="355385" y="265735"/>
                    </a:lnTo>
                    <a:lnTo>
                      <a:pt x="356493" y="262632"/>
                    </a:lnTo>
                    <a:lnTo>
                      <a:pt x="354942" y="259086"/>
                    </a:lnTo>
                    <a:lnTo>
                      <a:pt x="351728" y="257424"/>
                    </a:lnTo>
                    <a:lnTo>
                      <a:pt x="332779" y="257978"/>
                    </a:lnTo>
                    <a:lnTo>
                      <a:pt x="330784" y="256094"/>
                    </a:lnTo>
                    <a:lnTo>
                      <a:pt x="330230" y="255319"/>
                    </a:lnTo>
                    <a:lnTo>
                      <a:pt x="328900" y="254210"/>
                    </a:lnTo>
                    <a:lnTo>
                      <a:pt x="327570" y="252105"/>
                    </a:lnTo>
                    <a:lnTo>
                      <a:pt x="327016" y="248448"/>
                    </a:lnTo>
                    <a:lnTo>
                      <a:pt x="326573" y="247008"/>
                    </a:lnTo>
                    <a:lnTo>
                      <a:pt x="325576" y="245567"/>
                    </a:lnTo>
                    <a:lnTo>
                      <a:pt x="323803" y="243683"/>
                    </a:lnTo>
                    <a:lnTo>
                      <a:pt x="325243" y="241467"/>
                    </a:lnTo>
                    <a:lnTo>
                      <a:pt x="326130" y="239583"/>
                    </a:lnTo>
                    <a:lnTo>
                      <a:pt x="326462" y="237366"/>
                    </a:lnTo>
                    <a:lnTo>
                      <a:pt x="326130" y="234042"/>
                    </a:lnTo>
                    <a:lnTo>
                      <a:pt x="325686" y="233599"/>
                    </a:lnTo>
                    <a:lnTo>
                      <a:pt x="323359" y="229055"/>
                    </a:lnTo>
                    <a:lnTo>
                      <a:pt x="323138" y="228280"/>
                    </a:lnTo>
                    <a:lnTo>
                      <a:pt x="321365" y="226507"/>
                    </a:lnTo>
                    <a:lnTo>
                      <a:pt x="316045" y="222961"/>
                    </a:lnTo>
                    <a:lnTo>
                      <a:pt x="313829" y="222628"/>
                    </a:lnTo>
                    <a:lnTo>
                      <a:pt x="317154" y="220633"/>
                    </a:lnTo>
                    <a:lnTo>
                      <a:pt x="320810" y="220633"/>
                    </a:lnTo>
                    <a:cubicBezTo>
                      <a:pt x="320810" y="220633"/>
                      <a:pt x="324246" y="222517"/>
                      <a:pt x="324246" y="222517"/>
                    </a:cubicBezTo>
                    <a:lnTo>
                      <a:pt x="327016" y="226507"/>
                    </a:lnTo>
                    <a:lnTo>
                      <a:pt x="327238" y="228834"/>
                    </a:lnTo>
                    <a:lnTo>
                      <a:pt x="328567" y="232712"/>
                    </a:lnTo>
                    <a:lnTo>
                      <a:pt x="330562" y="236369"/>
                    </a:lnTo>
                    <a:lnTo>
                      <a:pt x="332779" y="238031"/>
                    </a:lnTo>
                    <a:lnTo>
                      <a:pt x="333333" y="238807"/>
                    </a:lnTo>
                    <a:lnTo>
                      <a:pt x="335216" y="242353"/>
                    </a:lnTo>
                    <a:lnTo>
                      <a:pt x="336325" y="243683"/>
                    </a:lnTo>
                    <a:lnTo>
                      <a:pt x="351728" y="244348"/>
                    </a:lnTo>
                    <a:lnTo>
                      <a:pt x="355052" y="241799"/>
                    </a:lnTo>
                    <a:lnTo>
                      <a:pt x="364361" y="230496"/>
                    </a:lnTo>
                    <a:lnTo>
                      <a:pt x="362588" y="228723"/>
                    </a:lnTo>
                    <a:lnTo>
                      <a:pt x="356604" y="224844"/>
                    </a:lnTo>
                    <a:lnTo>
                      <a:pt x="354720" y="224179"/>
                    </a:lnTo>
                    <a:lnTo>
                      <a:pt x="350509" y="224955"/>
                    </a:lnTo>
                    <a:lnTo>
                      <a:pt x="348071" y="224734"/>
                    </a:lnTo>
                    <a:lnTo>
                      <a:pt x="348071" y="222628"/>
                    </a:lnTo>
                    <a:lnTo>
                      <a:pt x="359596" y="218195"/>
                    </a:lnTo>
                    <a:lnTo>
                      <a:pt x="362920" y="215093"/>
                    </a:lnTo>
                    <a:lnTo>
                      <a:pt x="364915" y="211546"/>
                    </a:lnTo>
                    <a:lnTo>
                      <a:pt x="370567" y="198360"/>
                    </a:lnTo>
                    <a:lnTo>
                      <a:pt x="370567" y="196254"/>
                    </a:lnTo>
                    <a:lnTo>
                      <a:pt x="365137" y="192486"/>
                    </a:lnTo>
                    <a:lnTo>
                      <a:pt x="368572" y="190381"/>
                    </a:lnTo>
                    <a:lnTo>
                      <a:pt x="369902" y="186724"/>
                    </a:lnTo>
                    <a:lnTo>
                      <a:pt x="369569" y="181959"/>
                    </a:lnTo>
                    <a:lnTo>
                      <a:pt x="367907" y="176418"/>
                    </a:lnTo>
                    <a:lnTo>
                      <a:pt x="364915" y="173869"/>
                    </a:lnTo>
                    <a:lnTo>
                      <a:pt x="352725" y="177416"/>
                    </a:lnTo>
                    <a:lnTo>
                      <a:pt x="352725" y="175532"/>
                    </a:lnTo>
                    <a:lnTo>
                      <a:pt x="357601" y="171985"/>
                    </a:lnTo>
                    <a:lnTo>
                      <a:pt x="358931" y="169658"/>
                    </a:lnTo>
                    <a:lnTo>
                      <a:pt x="355606" y="167774"/>
                    </a:lnTo>
                    <a:lnTo>
                      <a:pt x="344968" y="169658"/>
                    </a:lnTo>
                    <a:lnTo>
                      <a:pt x="338541" y="173204"/>
                    </a:lnTo>
                    <a:lnTo>
                      <a:pt x="335327" y="173648"/>
                    </a:lnTo>
                    <a:lnTo>
                      <a:pt x="333222" y="169658"/>
                    </a:lnTo>
                    <a:lnTo>
                      <a:pt x="334884" y="169658"/>
                    </a:lnTo>
                    <a:cubicBezTo>
                      <a:pt x="334884" y="169658"/>
                      <a:pt x="346852" y="166112"/>
                      <a:pt x="346852" y="166112"/>
                    </a:cubicBezTo>
                    <a:lnTo>
                      <a:pt x="349844" y="163564"/>
                    </a:lnTo>
                    <a:lnTo>
                      <a:pt x="365801" y="162012"/>
                    </a:lnTo>
                    <a:lnTo>
                      <a:pt x="364472" y="156139"/>
                    </a:lnTo>
                    <a:lnTo>
                      <a:pt x="362477" y="152925"/>
                    </a:lnTo>
                    <a:lnTo>
                      <a:pt x="359817" y="151374"/>
                    </a:lnTo>
                    <a:lnTo>
                      <a:pt x="356604" y="150487"/>
                    </a:lnTo>
                    <a:lnTo>
                      <a:pt x="344303" y="153923"/>
                    </a:lnTo>
                    <a:lnTo>
                      <a:pt x="341422" y="151485"/>
                    </a:lnTo>
                    <a:lnTo>
                      <a:pt x="339206" y="147717"/>
                    </a:lnTo>
                    <a:lnTo>
                      <a:pt x="338652" y="145722"/>
                    </a:lnTo>
                    <a:lnTo>
                      <a:pt x="339428" y="143063"/>
                    </a:lnTo>
                    <a:lnTo>
                      <a:pt x="340536" y="142730"/>
                    </a:lnTo>
                    <a:lnTo>
                      <a:pt x="342974" y="140735"/>
                    </a:lnTo>
                    <a:lnTo>
                      <a:pt x="344303" y="138519"/>
                    </a:lnTo>
                    <a:lnTo>
                      <a:pt x="342198" y="137522"/>
                    </a:lnTo>
                    <a:lnTo>
                      <a:pt x="341755" y="136525"/>
                    </a:lnTo>
                    <a:lnTo>
                      <a:pt x="341311" y="134419"/>
                    </a:lnTo>
                    <a:lnTo>
                      <a:pt x="340646" y="132314"/>
                    </a:lnTo>
                    <a:lnTo>
                      <a:pt x="339760" y="131316"/>
                    </a:lnTo>
                    <a:lnTo>
                      <a:pt x="334773" y="131649"/>
                    </a:lnTo>
                    <a:lnTo>
                      <a:pt x="330784" y="133754"/>
                    </a:lnTo>
                    <a:lnTo>
                      <a:pt x="329343" y="135306"/>
                    </a:lnTo>
                    <a:lnTo>
                      <a:pt x="331670" y="140846"/>
                    </a:lnTo>
                    <a:lnTo>
                      <a:pt x="331670" y="142952"/>
                    </a:lnTo>
                    <a:cubicBezTo>
                      <a:pt x="331670" y="142952"/>
                      <a:pt x="331670" y="147606"/>
                      <a:pt x="331670" y="147606"/>
                    </a:cubicBezTo>
                    <a:lnTo>
                      <a:pt x="331005" y="149047"/>
                    </a:lnTo>
                    <a:lnTo>
                      <a:pt x="329454" y="150709"/>
                    </a:lnTo>
                    <a:lnTo>
                      <a:pt x="327681" y="152039"/>
                    </a:lnTo>
                    <a:lnTo>
                      <a:pt x="326240" y="152482"/>
                    </a:lnTo>
                    <a:lnTo>
                      <a:pt x="327127" y="149490"/>
                    </a:lnTo>
                    <a:lnTo>
                      <a:pt x="328457" y="146276"/>
                    </a:lnTo>
                    <a:lnTo>
                      <a:pt x="329454" y="142730"/>
                    </a:lnTo>
                    <a:lnTo>
                      <a:pt x="329233" y="138852"/>
                    </a:lnTo>
                    <a:lnTo>
                      <a:pt x="327792" y="136857"/>
                    </a:lnTo>
                    <a:lnTo>
                      <a:pt x="325908" y="137411"/>
                    </a:lnTo>
                    <a:lnTo>
                      <a:pt x="323913" y="138630"/>
                    </a:lnTo>
                    <a:lnTo>
                      <a:pt x="322251" y="138852"/>
                    </a:lnTo>
                    <a:lnTo>
                      <a:pt x="320700" y="137411"/>
                    </a:lnTo>
                    <a:lnTo>
                      <a:pt x="319924" y="135527"/>
                    </a:lnTo>
                    <a:lnTo>
                      <a:pt x="319370" y="130097"/>
                    </a:lnTo>
                    <a:lnTo>
                      <a:pt x="319148" y="125554"/>
                    </a:lnTo>
                    <a:lnTo>
                      <a:pt x="319148" y="125554"/>
                    </a:lnTo>
                    <a:cubicBezTo>
                      <a:pt x="319148" y="125554"/>
                      <a:pt x="318927" y="124224"/>
                      <a:pt x="318927" y="124224"/>
                    </a:cubicBezTo>
                    <a:lnTo>
                      <a:pt x="318040" y="121454"/>
                    </a:lnTo>
                    <a:lnTo>
                      <a:pt x="317597" y="119681"/>
                    </a:lnTo>
                    <a:lnTo>
                      <a:pt x="319148" y="118129"/>
                    </a:lnTo>
                    <a:lnTo>
                      <a:pt x="319148" y="114694"/>
                    </a:lnTo>
                    <a:cubicBezTo>
                      <a:pt x="319148" y="114694"/>
                      <a:pt x="318040" y="111369"/>
                      <a:pt x="318040" y="111369"/>
                    </a:cubicBezTo>
                    <a:lnTo>
                      <a:pt x="316045" y="110040"/>
                    </a:lnTo>
                    <a:lnTo>
                      <a:pt x="316600" y="107380"/>
                    </a:lnTo>
                    <a:lnTo>
                      <a:pt x="316932" y="106383"/>
                    </a:lnTo>
                    <a:lnTo>
                      <a:pt x="309840" y="102504"/>
                    </a:lnTo>
                    <a:lnTo>
                      <a:pt x="308621" y="102837"/>
                    </a:lnTo>
                    <a:lnTo>
                      <a:pt x="306294" y="104277"/>
                    </a:lnTo>
                    <a:lnTo>
                      <a:pt x="305185" y="104277"/>
                    </a:lnTo>
                    <a:cubicBezTo>
                      <a:pt x="305185" y="104277"/>
                      <a:pt x="304299" y="103391"/>
                      <a:pt x="304299" y="103391"/>
                    </a:cubicBezTo>
                    <a:lnTo>
                      <a:pt x="302858" y="101285"/>
                    </a:lnTo>
                    <a:lnTo>
                      <a:pt x="297539" y="96853"/>
                    </a:lnTo>
                    <a:lnTo>
                      <a:pt x="295877" y="96409"/>
                    </a:lnTo>
                    <a:lnTo>
                      <a:pt x="294215" y="97296"/>
                    </a:lnTo>
                    <a:lnTo>
                      <a:pt x="292663" y="98737"/>
                    </a:lnTo>
                    <a:lnTo>
                      <a:pt x="291223" y="99512"/>
                    </a:lnTo>
                    <a:lnTo>
                      <a:pt x="289671" y="98515"/>
                    </a:lnTo>
                    <a:lnTo>
                      <a:pt x="296320" y="92863"/>
                    </a:lnTo>
                    <a:lnTo>
                      <a:pt x="297428" y="90869"/>
                    </a:lnTo>
                    <a:lnTo>
                      <a:pt x="293328" y="84220"/>
                    </a:lnTo>
                    <a:lnTo>
                      <a:pt x="292663" y="83112"/>
                    </a:lnTo>
                    <a:lnTo>
                      <a:pt x="291777" y="82114"/>
                    </a:lnTo>
                    <a:lnTo>
                      <a:pt x="290780" y="81228"/>
                    </a:lnTo>
                    <a:lnTo>
                      <a:pt x="289782" y="81228"/>
                    </a:lnTo>
                    <a:cubicBezTo>
                      <a:pt x="289782" y="81228"/>
                      <a:pt x="288785" y="83112"/>
                      <a:pt x="288785" y="83112"/>
                    </a:cubicBezTo>
                    <a:lnTo>
                      <a:pt x="286679" y="82225"/>
                    </a:lnTo>
                    <a:lnTo>
                      <a:pt x="278590" y="83112"/>
                    </a:lnTo>
                    <a:lnTo>
                      <a:pt x="279255" y="79011"/>
                    </a:lnTo>
                    <a:lnTo>
                      <a:pt x="278257" y="77017"/>
                    </a:lnTo>
                    <a:lnTo>
                      <a:pt x="276484" y="77571"/>
                    </a:lnTo>
                    <a:lnTo>
                      <a:pt x="274822" y="81117"/>
                    </a:lnTo>
                    <a:lnTo>
                      <a:pt x="273936" y="83112"/>
                    </a:lnTo>
                    <a:lnTo>
                      <a:pt x="272827" y="82225"/>
                    </a:lnTo>
                    <a:lnTo>
                      <a:pt x="271941" y="80341"/>
                    </a:lnTo>
                    <a:lnTo>
                      <a:pt x="270944" y="79122"/>
                    </a:lnTo>
                    <a:lnTo>
                      <a:pt x="269170" y="79122"/>
                    </a:lnTo>
                    <a:cubicBezTo>
                      <a:pt x="269170" y="79122"/>
                      <a:pt x="267287" y="80009"/>
                      <a:pt x="267287" y="80009"/>
                    </a:cubicBezTo>
                    <a:lnTo>
                      <a:pt x="265514" y="81449"/>
                    </a:lnTo>
                    <a:lnTo>
                      <a:pt x="263962" y="83112"/>
                    </a:lnTo>
                    <a:lnTo>
                      <a:pt x="262522" y="81228"/>
                    </a:lnTo>
                    <a:lnTo>
                      <a:pt x="262522" y="79122"/>
                    </a:lnTo>
                    <a:lnTo>
                      <a:pt x="264295" y="77128"/>
                    </a:lnTo>
                    <a:lnTo>
                      <a:pt x="264073" y="75022"/>
                    </a:lnTo>
                    <a:lnTo>
                      <a:pt x="263076" y="73027"/>
                    </a:lnTo>
                    <a:lnTo>
                      <a:pt x="262522" y="71587"/>
                    </a:lnTo>
                    <a:lnTo>
                      <a:pt x="262522" y="68595"/>
                    </a:lnTo>
                    <a:cubicBezTo>
                      <a:pt x="262522" y="68595"/>
                      <a:pt x="262632" y="66157"/>
                      <a:pt x="262632" y="66157"/>
                    </a:cubicBezTo>
                    <a:lnTo>
                      <a:pt x="263519" y="64938"/>
                    </a:lnTo>
                    <a:lnTo>
                      <a:pt x="265624" y="65603"/>
                    </a:lnTo>
                    <a:lnTo>
                      <a:pt x="265624" y="63719"/>
                    </a:lnTo>
                    <a:lnTo>
                      <a:pt x="260859" y="62611"/>
                    </a:lnTo>
                    <a:lnTo>
                      <a:pt x="259419" y="60948"/>
                    </a:lnTo>
                    <a:lnTo>
                      <a:pt x="261081" y="58178"/>
                    </a:lnTo>
                    <a:lnTo>
                      <a:pt x="258200" y="52859"/>
                    </a:lnTo>
                    <a:lnTo>
                      <a:pt x="249002" y="47651"/>
                    </a:lnTo>
                    <a:lnTo>
                      <a:pt x="247007" y="43440"/>
                    </a:lnTo>
                    <a:lnTo>
                      <a:pt x="246010" y="36791"/>
                    </a:lnTo>
                    <a:lnTo>
                      <a:pt x="243351" y="31250"/>
                    </a:lnTo>
                    <a:lnTo>
                      <a:pt x="239804" y="27704"/>
                    </a:lnTo>
                    <a:lnTo>
                      <a:pt x="236148" y="27039"/>
                    </a:lnTo>
                    <a:lnTo>
                      <a:pt x="237034" y="29699"/>
                    </a:lnTo>
                    <a:lnTo>
                      <a:pt x="240026" y="31804"/>
                    </a:lnTo>
                    <a:lnTo>
                      <a:pt x="240802" y="34575"/>
                    </a:lnTo>
                    <a:lnTo>
                      <a:pt x="240248" y="38121"/>
                    </a:lnTo>
                    <a:lnTo>
                      <a:pt x="238585" y="38453"/>
                    </a:lnTo>
                    <a:lnTo>
                      <a:pt x="230718" y="34575"/>
                    </a:lnTo>
                    <a:lnTo>
                      <a:pt x="227171" y="30363"/>
                    </a:lnTo>
                    <a:lnTo>
                      <a:pt x="223515" y="27371"/>
                    </a:lnTo>
                    <a:lnTo>
                      <a:pt x="219082" y="29034"/>
                    </a:lnTo>
                    <a:lnTo>
                      <a:pt x="219525" y="31915"/>
                    </a:lnTo>
                    <a:lnTo>
                      <a:pt x="219747" y="32912"/>
                    </a:lnTo>
                    <a:lnTo>
                      <a:pt x="217087" y="34907"/>
                    </a:lnTo>
                    <a:lnTo>
                      <a:pt x="212655" y="40226"/>
                    </a:lnTo>
                    <a:lnTo>
                      <a:pt x="209773" y="40780"/>
                    </a:lnTo>
                    <a:lnTo>
                      <a:pt x="207446" y="39118"/>
                    </a:lnTo>
                    <a:lnTo>
                      <a:pt x="203346" y="34020"/>
                    </a:lnTo>
                    <a:lnTo>
                      <a:pt x="198249" y="32026"/>
                    </a:lnTo>
                    <a:lnTo>
                      <a:pt x="194259" y="28036"/>
                    </a:lnTo>
                    <a:lnTo>
                      <a:pt x="192265" y="27150"/>
                    </a:lnTo>
                    <a:lnTo>
                      <a:pt x="180962" y="27150"/>
                    </a:lnTo>
                    <a:lnTo>
                      <a:pt x="186613" y="32247"/>
                    </a:lnTo>
                    <a:lnTo>
                      <a:pt x="188497" y="33023"/>
                    </a:lnTo>
                    <a:lnTo>
                      <a:pt x="190381" y="34464"/>
                    </a:lnTo>
                    <a:lnTo>
                      <a:pt x="190824" y="37345"/>
                    </a:lnTo>
                    <a:lnTo>
                      <a:pt x="189827" y="39450"/>
                    </a:lnTo>
                    <a:lnTo>
                      <a:pt x="187389" y="38785"/>
                    </a:lnTo>
                    <a:lnTo>
                      <a:pt x="186724" y="37566"/>
                    </a:lnTo>
                    <a:lnTo>
                      <a:pt x="185726" y="34131"/>
                    </a:lnTo>
                    <a:lnTo>
                      <a:pt x="185062" y="33023"/>
                    </a:lnTo>
                    <a:lnTo>
                      <a:pt x="184286" y="32690"/>
                    </a:lnTo>
                    <a:lnTo>
                      <a:pt x="171875" y="34796"/>
                    </a:lnTo>
                    <a:lnTo>
                      <a:pt x="172761" y="36237"/>
                    </a:lnTo>
                    <a:lnTo>
                      <a:pt x="173315" y="37566"/>
                    </a:lnTo>
                    <a:lnTo>
                      <a:pt x="174202" y="40780"/>
                    </a:lnTo>
                    <a:lnTo>
                      <a:pt x="170767" y="39007"/>
                    </a:lnTo>
                    <a:lnTo>
                      <a:pt x="167220" y="35793"/>
                    </a:lnTo>
                    <a:lnTo>
                      <a:pt x="163674" y="34131"/>
                    </a:lnTo>
                    <a:lnTo>
                      <a:pt x="160239" y="37012"/>
                    </a:lnTo>
                    <a:lnTo>
                      <a:pt x="162677" y="41334"/>
                    </a:lnTo>
                    <a:lnTo>
                      <a:pt x="166001" y="45323"/>
                    </a:lnTo>
                    <a:lnTo>
                      <a:pt x="169548" y="48094"/>
                    </a:lnTo>
                    <a:lnTo>
                      <a:pt x="172761" y="48537"/>
                    </a:lnTo>
                    <a:lnTo>
                      <a:pt x="170323" y="57292"/>
                    </a:lnTo>
                    <a:lnTo>
                      <a:pt x="165447" y="58067"/>
                    </a:lnTo>
                    <a:lnTo>
                      <a:pt x="160017" y="55962"/>
                    </a:lnTo>
                    <a:lnTo>
                      <a:pt x="155696" y="56294"/>
                    </a:lnTo>
                    <a:lnTo>
                      <a:pt x="154144" y="58954"/>
                    </a:lnTo>
                    <a:lnTo>
                      <a:pt x="154920" y="60838"/>
                    </a:lnTo>
                    <a:lnTo>
                      <a:pt x="156804" y="62722"/>
                    </a:lnTo>
                    <a:lnTo>
                      <a:pt x="159906" y="66822"/>
                    </a:lnTo>
                    <a:lnTo>
                      <a:pt x="164561" y="69481"/>
                    </a:lnTo>
                    <a:lnTo>
                      <a:pt x="182513" y="74246"/>
                    </a:lnTo>
                    <a:lnTo>
                      <a:pt x="185283" y="71033"/>
                    </a:lnTo>
                    <a:lnTo>
                      <a:pt x="186170" y="70479"/>
                    </a:lnTo>
                    <a:lnTo>
                      <a:pt x="190713" y="62278"/>
                    </a:lnTo>
                    <a:lnTo>
                      <a:pt x="192597" y="59729"/>
                    </a:lnTo>
                    <a:lnTo>
                      <a:pt x="194481" y="58067"/>
                    </a:lnTo>
                    <a:lnTo>
                      <a:pt x="198359" y="56405"/>
                    </a:lnTo>
                    <a:lnTo>
                      <a:pt x="198359" y="58511"/>
                    </a:lnTo>
                    <a:lnTo>
                      <a:pt x="196808" y="60616"/>
                    </a:lnTo>
                    <a:lnTo>
                      <a:pt x="195035" y="64495"/>
                    </a:lnTo>
                    <a:lnTo>
                      <a:pt x="194259" y="68152"/>
                    </a:lnTo>
                    <a:lnTo>
                      <a:pt x="195700" y="69814"/>
                    </a:lnTo>
                    <a:lnTo>
                      <a:pt x="200354" y="69038"/>
                    </a:lnTo>
                    <a:lnTo>
                      <a:pt x="202460" y="67819"/>
                    </a:lnTo>
                    <a:lnTo>
                      <a:pt x="211436" y="58067"/>
                    </a:lnTo>
                    <a:lnTo>
                      <a:pt x="215203" y="55408"/>
                    </a:lnTo>
                    <a:lnTo>
                      <a:pt x="220079" y="54410"/>
                    </a:lnTo>
                    <a:lnTo>
                      <a:pt x="214649" y="56738"/>
                    </a:lnTo>
                    <a:lnTo>
                      <a:pt x="213098" y="58400"/>
                    </a:lnTo>
                    <a:lnTo>
                      <a:pt x="212655" y="60173"/>
                    </a:lnTo>
                    <a:lnTo>
                      <a:pt x="211990" y="65824"/>
                    </a:lnTo>
                    <a:lnTo>
                      <a:pt x="211546" y="67819"/>
                    </a:lnTo>
                    <a:lnTo>
                      <a:pt x="209219" y="70590"/>
                    </a:lnTo>
                    <a:lnTo>
                      <a:pt x="208222" y="72584"/>
                    </a:lnTo>
                    <a:lnTo>
                      <a:pt x="208222" y="75687"/>
                    </a:lnTo>
                    <a:cubicBezTo>
                      <a:pt x="208222" y="75687"/>
                      <a:pt x="209330" y="76352"/>
                      <a:pt x="209330" y="76352"/>
                    </a:cubicBezTo>
                    <a:lnTo>
                      <a:pt x="214649" y="77460"/>
                    </a:lnTo>
                    <a:lnTo>
                      <a:pt x="221409" y="76795"/>
                    </a:lnTo>
                    <a:lnTo>
                      <a:pt x="227171" y="73581"/>
                    </a:lnTo>
                    <a:lnTo>
                      <a:pt x="231604" y="68816"/>
                    </a:lnTo>
                    <a:lnTo>
                      <a:pt x="233155" y="68262"/>
                    </a:lnTo>
                    <a:lnTo>
                      <a:pt x="235704" y="69703"/>
                    </a:lnTo>
                    <a:lnTo>
                      <a:pt x="235704" y="71808"/>
                    </a:lnTo>
                    <a:lnTo>
                      <a:pt x="233820" y="71808"/>
                    </a:lnTo>
                    <a:cubicBezTo>
                      <a:pt x="233820" y="71808"/>
                      <a:pt x="231936" y="72695"/>
                      <a:pt x="231936" y="72695"/>
                    </a:cubicBezTo>
                    <a:lnTo>
                      <a:pt x="230274" y="74357"/>
                    </a:lnTo>
                    <a:lnTo>
                      <a:pt x="229055" y="76463"/>
                    </a:lnTo>
                    <a:lnTo>
                      <a:pt x="227282" y="78457"/>
                    </a:lnTo>
                    <a:lnTo>
                      <a:pt x="225509" y="78679"/>
                    </a:lnTo>
                    <a:lnTo>
                      <a:pt x="225066" y="79011"/>
                    </a:lnTo>
                    <a:lnTo>
                      <a:pt x="227282" y="81338"/>
                    </a:lnTo>
                    <a:lnTo>
                      <a:pt x="231936" y="83776"/>
                    </a:lnTo>
                    <a:lnTo>
                      <a:pt x="247340" y="81338"/>
                    </a:lnTo>
                    <a:lnTo>
                      <a:pt x="244680" y="83555"/>
                    </a:lnTo>
                    <a:lnTo>
                      <a:pt x="239029" y="84109"/>
                    </a:lnTo>
                    <a:lnTo>
                      <a:pt x="234042" y="88098"/>
                    </a:lnTo>
                    <a:lnTo>
                      <a:pt x="231161" y="88874"/>
                    </a:lnTo>
                    <a:lnTo>
                      <a:pt x="225509" y="88874"/>
                    </a:lnTo>
                    <a:cubicBezTo>
                      <a:pt x="225509" y="88874"/>
                      <a:pt x="226507" y="92531"/>
                      <a:pt x="226507" y="92531"/>
                    </a:cubicBezTo>
                    <a:lnTo>
                      <a:pt x="227061" y="93750"/>
                    </a:lnTo>
                    <a:lnTo>
                      <a:pt x="227836" y="94747"/>
                    </a:lnTo>
                    <a:lnTo>
                      <a:pt x="226285" y="96409"/>
                    </a:lnTo>
                    <a:lnTo>
                      <a:pt x="224734" y="95966"/>
                    </a:lnTo>
                    <a:lnTo>
                      <a:pt x="221631" y="92753"/>
                    </a:lnTo>
                    <a:lnTo>
                      <a:pt x="221077" y="91755"/>
                    </a:lnTo>
                    <a:lnTo>
                      <a:pt x="220744" y="90425"/>
                    </a:lnTo>
                    <a:lnTo>
                      <a:pt x="220190" y="89317"/>
                    </a:lnTo>
                    <a:lnTo>
                      <a:pt x="218971" y="88874"/>
                    </a:lnTo>
                    <a:lnTo>
                      <a:pt x="215868" y="88874"/>
                    </a:lnTo>
                    <a:lnTo>
                      <a:pt x="203789" y="84995"/>
                    </a:lnTo>
                    <a:lnTo>
                      <a:pt x="200243" y="84774"/>
                    </a:lnTo>
                    <a:lnTo>
                      <a:pt x="183399" y="89428"/>
                    </a:lnTo>
                    <a:lnTo>
                      <a:pt x="178080" y="92863"/>
                    </a:lnTo>
                    <a:lnTo>
                      <a:pt x="182845" y="105386"/>
                    </a:lnTo>
                    <a:lnTo>
                      <a:pt x="190824" y="113918"/>
                    </a:lnTo>
                    <a:lnTo>
                      <a:pt x="217752" y="125665"/>
                    </a:lnTo>
                    <a:lnTo>
                      <a:pt x="224069" y="132314"/>
                    </a:lnTo>
                    <a:lnTo>
                      <a:pt x="233599" y="137079"/>
                    </a:lnTo>
                    <a:lnTo>
                      <a:pt x="235704" y="136303"/>
                    </a:lnTo>
                    <a:lnTo>
                      <a:pt x="237810" y="134197"/>
                    </a:lnTo>
                    <a:lnTo>
                      <a:pt x="243351" y="131316"/>
                    </a:lnTo>
                    <a:lnTo>
                      <a:pt x="245678" y="131316"/>
                    </a:lnTo>
                    <a:cubicBezTo>
                      <a:pt x="245678" y="131316"/>
                      <a:pt x="244348" y="134973"/>
                      <a:pt x="244348" y="134973"/>
                    </a:cubicBezTo>
                    <a:lnTo>
                      <a:pt x="242353" y="135971"/>
                    </a:lnTo>
                    <a:lnTo>
                      <a:pt x="240137" y="135971"/>
                    </a:lnTo>
                    <a:cubicBezTo>
                      <a:pt x="240137" y="135971"/>
                      <a:pt x="237921" y="137189"/>
                      <a:pt x="237921" y="137189"/>
                    </a:cubicBezTo>
                    <a:lnTo>
                      <a:pt x="236258" y="139960"/>
                    </a:lnTo>
                    <a:lnTo>
                      <a:pt x="235593" y="143063"/>
                    </a:lnTo>
                    <a:lnTo>
                      <a:pt x="235150" y="146498"/>
                    </a:lnTo>
                    <a:lnTo>
                      <a:pt x="233931" y="150155"/>
                    </a:lnTo>
                    <a:lnTo>
                      <a:pt x="236258" y="151263"/>
                    </a:lnTo>
                    <a:lnTo>
                      <a:pt x="238696" y="154033"/>
                    </a:lnTo>
                    <a:lnTo>
                      <a:pt x="240802" y="157801"/>
                    </a:lnTo>
                    <a:lnTo>
                      <a:pt x="242464" y="161791"/>
                    </a:lnTo>
                    <a:lnTo>
                      <a:pt x="243461" y="166666"/>
                    </a:lnTo>
                    <a:lnTo>
                      <a:pt x="244237" y="172761"/>
                    </a:lnTo>
                    <a:lnTo>
                      <a:pt x="245567" y="178080"/>
                    </a:lnTo>
                    <a:lnTo>
                      <a:pt x="247894" y="180629"/>
                    </a:lnTo>
                    <a:lnTo>
                      <a:pt x="247894" y="182735"/>
                    </a:lnTo>
                    <a:lnTo>
                      <a:pt x="244237" y="185616"/>
                    </a:lnTo>
                    <a:lnTo>
                      <a:pt x="239804" y="201019"/>
                    </a:lnTo>
                    <a:lnTo>
                      <a:pt x="235483" y="203457"/>
                    </a:lnTo>
                    <a:lnTo>
                      <a:pt x="235483" y="201684"/>
                    </a:lnTo>
                    <a:lnTo>
                      <a:pt x="236591" y="198581"/>
                    </a:lnTo>
                    <a:lnTo>
                      <a:pt x="239250" y="193262"/>
                    </a:lnTo>
                    <a:lnTo>
                      <a:pt x="240137" y="190159"/>
                    </a:lnTo>
                    <a:lnTo>
                      <a:pt x="240913" y="180740"/>
                    </a:lnTo>
                    <a:lnTo>
                      <a:pt x="240913" y="178856"/>
                    </a:lnTo>
                    <a:cubicBezTo>
                      <a:pt x="240913" y="178856"/>
                      <a:pt x="240026" y="178191"/>
                      <a:pt x="240026" y="178191"/>
                    </a:cubicBezTo>
                    <a:lnTo>
                      <a:pt x="239250" y="180297"/>
                    </a:lnTo>
                    <a:lnTo>
                      <a:pt x="238696" y="183067"/>
                    </a:lnTo>
                    <a:lnTo>
                      <a:pt x="238475" y="184508"/>
                    </a:lnTo>
                    <a:lnTo>
                      <a:pt x="236923" y="183178"/>
                    </a:lnTo>
                    <a:lnTo>
                      <a:pt x="236923" y="181294"/>
                    </a:lnTo>
                    <a:cubicBezTo>
                      <a:pt x="236923" y="181294"/>
                      <a:pt x="237588" y="179188"/>
                      <a:pt x="237588" y="179188"/>
                    </a:cubicBezTo>
                    <a:lnTo>
                      <a:pt x="237588" y="176972"/>
                    </a:lnTo>
                    <a:cubicBezTo>
                      <a:pt x="237588" y="176972"/>
                      <a:pt x="236702" y="174645"/>
                      <a:pt x="236702" y="174645"/>
                    </a:cubicBezTo>
                    <a:lnTo>
                      <a:pt x="236037" y="174645"/>
                    </a:lnTo>
                    <a:cubicBezTo>
                      <a:pt x="236037" y="174645"/>
                      <a:pt x="235372" y="175310"/>
                      <a:pt x="235372" y="175310"/>
                    </a:cubicBezTo>
                    <a:lnTo>
                      <a:pt x="234596" y="175088"/>
                    </a:lnTo>
                    <a:lnTo>
                      <a:pt x="232823" y="171542"/>
                    </a:lnTo>
                    <a:lnTo>
                      <a:pt x="231493" y="167553"/>
                    </a:lnTo>
                    <a:lnTo>
                      <a:pt x="229942" y="164893"/>
                    </a:lnTo>
                    <a:lnTo>
                      <a:pt x="227504" y="165337"/>
                    </a:lnTo>
                    <a:lnTo>
                      <a:pt x="227504" y="167442"/>
                    </a:lnTo>
                    <a:lnTo>
                      <a:pt x="226728" y="172983"/>
                    </a:lnTo>
                    <a:lnTo>
                      <a:pt x="219193" y="193262"/>
                    </a:lnTo>
                    <a:lnTo>
                      <a:pt x="216533" y="203900"/>
                    </a:lnTo>
                    <a:lnTo>
                      <a:pt x="215093" y="204344"/>
                    </a:lnTo>
                    <a:lnTo>
                      <a:pt x="214317" y="202016"/>
                    </a:lnTo>
                    <a:lnTo>
                      <a:pt x="215536" y="196919"/>
                    </a:lnTo>
                    <a:lnTo>
                      <a:pt x="221409" y="180518"/>
                    </a:lnTo>
                    <a:lnTo>
                      <a:pt x="220966" y="179853"/>
                    </a:lnTo>
                    <a:lnTo>
                      <a:pt x="220633" y="178856"/>
                    </a:lnTo>
                    <a:lnTo>
                      <a:pt x="221520" y="177526"/>
                    </a:lnTo>
                    <a:lnTo>
                      <a:pt x="222185" y="174867"/>
                    </a:lnTo>
                    <a:lnTo>
                      <a:pt x="222628" y="171764"/>
                    </a:lnTo>
                    <a:lnTo>
                      <a:pt x="223182" y="165780"/>
                    </a:lnTo>
                    <a:lnTo>
                      <a:pt x="223182" y="164561"/>
                    </a:lnTo>
                    <a:cubicBezTo>
                      <a:pt x="223182" y="164561"/>
                      <a:pt x="222407" y="163564"/>
                      <a:pt x="222407" y="163564"/>
                    </a:cubicBezTo>
                    <a:lnTo>
                      <a:pt x="218306" y="155806"/>
                    </a:lnTo>
                    <a:lnTo>
                      <a:pt x="213984" y="151152"/>
                    </a:lnTo>
                    <a:lnTo>
                      <a:pt x="212987" y="149712"/>
                    </a:lnTo>
                    <a:lnTo>
                      <a:pt x="212322" y="147384"/>
                    </a:lnTo>
                    <a:lnTo>
                      <a:pt x="212101" y="143617"/>
                    </a:lnTo>
                    <a:lnTo>
                      <a:pt x="211325" y="142730"/>
                    </a:lnTo>
                    <a:lnTo>
                      <a:pt x="203679" y="142065"/>
                    </a:lnTo>
                    <a:lnTo>
                      <a:pt x="203014" y="142509"/>
                    </a:lnTo>
                    <a:lnTo>
                      <a:pt x="202127" y="144614"/>
                    </a:lnTo>
                    <a:lnTo>
                      <a:pt x="200908" y="149268"/>
                    </a:lnTo>
                    <a:lnTo>
                      <a:pt x="199911" y="155917"/>
                    </a:lnTo>
                    <a:lnTo>
                      <a:pt x="199468" y="163120"/>
                    </a:lnTo>
                    <a:lnTo>
                      <a:pt x="199689" y="169326"/>
                    </a:lnTo>
                    <a:lnTo>
                      <a:pt x="195811" y="182735"/>
                    </a:lnTo>
                    <a:lnTo>
                      <a:pt x="195257" y="178856"/>
                    </a:lnTo>
                    <a:lnTo>
                      <a:pt x="196254" y="172318"/>
                    </a:lnTo>
                    <a:lnTo>
                      <a:pt x="197030" y="164561"/>
                    </a:lnTo>
                    <a:lnTo>
                      <a:pt x="195478" y="157025"/>
                    </a:lnTo>
                    <a:lnTo>
                      <a:pt x="194259" y="157912"/>
                    </a:lnTo>
                    <a:lnTo>
                      <a:pt x="192597" y="162123"/>
                    </a:lnTo>
                    <a:lnTo>
                      <a:pt x="190381" y="169215"/>
                    </a:lnTo>
                    <a:lnTo>
                      <a:pt x="188497" y="171653"/>
                    </a:lnTo>
                    <a:lnTo>
                      <a:pt x="186392" y="172761"/>
                    </a:lnTo>
                    <a:lnTo>
                      <a:pt x="181848" y="173094"/>
                    </a:lnTo>
                    <a:lnTo>
                      <a:pt x="185616" y="170434"/>
                    </a:lnTo>
                    <a:lnTo>
                      <a:pt x="188829" y="165226"/>
                    </a:lnTo>
                    <a:lnTo>
                      <a:pt x="191489" y="158688"/>
                    </a:lnTo>
                    <a:lnTo>
                      <a:pt x="193373" y="152260"/>
                    </a:lnTo>
                    <a:lnTo>
                      <a:pt x="191711" y="150377"/>
                    </a:lnTo>
                    <a:lnTo>
                      <a:pt x="189938" y="151928"/>
                    </a:lnTo>
                    <a:lnTo>
                      <a:pt x="188164" y="154587"/>
                    </a:lnTo>
                    <a:lnTo>
                      <a:pt x="186502" y="156250"/>
                    </a:lnTo>
                    <a:lnTo>
                      <a:pt x="186724" y="155363"/>
                    </a:lnTo>
                    <a:lnTo>
                      <a:pt x="187278" y="154144"/>
                    </a:lnTo>
                    <a:lnTo>
                      <a:pt x="185616" y="147606"/>
                    </a:lnTo>
                    <a:lnTo>
                      <a:pt x="184729" y="145501"/>
                    </a:lnTo>
                    <a:lnTo>
                      <a:pt x="183399" y="144614"/>
                    </a:lnTo>
                    <a:lnTo>
                      <a:pt x="182180" y="145390"/>
                    </a:lnTo>
                    <a:lnTo>
                      <a:pt x="181516" y="147384"/>
                    </a:lnTo>
                    <a:lnTo>
                      <a:pt x="180962" y="149933"/>
                    </a:lnTo>
                    <a:lnTo>
                      <a:pt x="180297" y="152149"/>
                    </a:lnTo>
                    <a:lnTo>
                      <a:pt x="178080" y="155917"/>
                    </a:lnTo>
                    <a:lnTo>
                      <a:pt x="171875" y="163564"/>
                    </a:lnTo>
                    <a:lnTo>
                      <a:pt x="169437" y="167553"/>
                    </a:lnTo>
                    <a:lnTo>
                      <a:pt x="168772" y="167553"/>
                    </a:lnTo>
                    <a:lnTo>
                      <a:pt x="169880" y="164783"/>
                    </a:lnTo>
                    <a:lnTo>
                      <a:pt x="174977" y="155031"/>
                    </a:lnTo>
                    <a:lnTo>
                      <a:pt x="175421" y="154477"/>
                    </a:lnTo>
                    <a:lnTo>
                      <a:pt x="177305" y="150820"/>
                    </a:lnTo>
                    <a:lnTo>
                      <a:pt x="178080" y="148714"/>
                    </a:lnTo>
                    <a:lnTo>
                      <a:pt x="177859" y="146055"/>
                    </a:lnTo>
                    <a:lnTo>
                      <a:pt x="177194" y="141511"/>
                    </a:lnTo>
                    <a:lnTo>
                      <a:pt x="177194" y="137411"/>
                    </a:lnTo>
                    <a:cubicBezTo>
                      <a:pt x="177194" y="137411"/>
                      <a:pt x="176972" y="135860"/>
                      <a:pt x="176972" y="135860"/>
                    </a:cubicBezTo>
                    <a:lnTo>
                      <a:pt x="174867" y="132868"/>
                    </a:lnTo>
                    <a:lnTo>
                      <a:pt x="173315" y="129432"/>
                    </a:lnTo>
                    <a:lnTo>
                      <a:pt x="172207" y="127770"/>
                    </a:lnTo>
                    <a:lnTo>
                      <a:pt x="170988" y="126994"/>
                    </a:lnTo>
                    <a:lnTo>
                      <a:pt x="168772" y="127992"/>
                    </a:lnTo>
                    <a:lnTo>
                      <a:pt x="163231" y="136857"/>
                    </a:lnTo>
                    <a:lnTo>
                      <a:pt x="162455" y="130762"/>
                    </a:lnTo>
                    <a:lnTo>
                      <a:pt x="162899" y="126551"/>
                    </a:lnTo>
                    <a:lnTo>
                      <a:pt x="160904" y="121454"/>
                    </a:lnTo>
                    <a:lnTo>
                      <a:pt x="158023" y="117132"/>
                    </a:lnTo>
                    <a:lnTo>
                      <a:pt x="155806" y="115359"/>
                    </a:lnTo>
                    <a:lnTo>
                      <a:pt x="152371" y="114583"/>
                    </a:lnTo>
                    <a:lnTo>
                      <a:pt x="140846" y="105939"/>
                    </a:lnTo>
                    <a:lnTo>
                      <a:pt x="123005" y="100731"/>
                    </a:lnTo>
                    <a:lnTo>
                      <a:pt x="120456" y="102061"/>
                    </a:lnTo>
                    <a:lnTo>
                      <a:pt x="120456" y="105718"/>
                    </a:lnTo>
                    <a:cubicBezTo>
                      <a:pt x="120456" y="105718"/>
                      <a:pt x="118462" y="107380"/>
                      <a:pt x="118462" y="107380"/>
                    </a:cubicBezTo>
                    <a:lnTo>
                      <a:pt x="113807" y="107602"/>
                    </a:lnTo>
                    <a:lnTo>
                      <a:pt x="113032" y="107934"/>
                    </a:lnTo>
                    <a:lnTo>
                      <a:pt x="111924" y="108488"/>
                    </a:lnTo>
                    <a:lnTo>
                      <a:pt x="110040" y="110594"/>
                    </a:lnTo>
                    <a:lnTo>
                      <a:pt x="108377" y="113143"/>
                    </a:lnTo>
                    <a:lnTo>
                      <a:pt x="107269" y="115248"/>
                    </a:lnTo>
                    <a:lnTo>
                      <a:pt x="107269" y="117353"/>
                    </a:lnTo>
                    <a:lnTo>
                      <a:pt x="109929" y="119348"/>
                    </a:lnTo>
                    <a:lnTo>
                      <a:pt x="120789" y="119127"/>
                    </a:lnTo>
                    <a:lnTo>
                      <a:pt x="123338" y="120678"/>
                    </a:lnTo>
                    <a:lnTo>
                      <a:pt x="127770" y="128103"/>
                    </a:lnTo>
                    <a:lnTo>
                      <a:pt x="130430" y="130651"/>
                    </a:lnTo>
                    <a:lnTo>
                      <a:pt x="120345" y="122229"/>
                    </a:lnTo>
                    <a:lnTo>
                      <a:pt x="112810" y="121010"/>
                    </a:lnTo>
                    <a:lnTo>
                      <a:pt x="102947" y="122008"/>
                    </a:lnTo>
                    <a:lnTo>
                      <a:pt x="99291" y="125111"/>
                    </a:lnTo>
                    <a:lnTo>
                      <a:pt x="103058" y="130540"/>
                    </a:lnTo>
                    <a:lnTo>
                      <a:pt x="109707" y="136525"/>
                    </a:lnTo>
                    <a:lnTo>
                      <a:pt x="113143" y="141290"/>
                    </a:lnTo>
                    <a:lnTo>
                      <a:pt x="114362" y="142287"/>
                    </a:lnTo>
                    <a:lnTo>
                      <a:pt x="117021" y="142841"/>
                    </a:lnTo>
                    <a:lnTo>
                      <a:pt x="122229" y="145501"/>
                    </a:lnTo>
                    <a:lnTo>
                      <a:pt x="124778" y="146055"/>
                    </a:lnTo>
                    <a:lnTo>
                      <a:pt x="127105" y="147828"/>
                    </a:lnTo>
                    <a:lnTo>
                      <a:pt x="130540" y="156471"/>
                    </a:lnTo>
                    <a:lnTo>
                      <a:pt x="132424" y="159463"/>
                    </a:lnTo>
                    <a:lnTo>
                      <a:pt x="132424" y="161236"/>
                    </a:lnTo>
                    <a:lnTo>
                      <a:pt x="130097" y="160350"/>
                    </a:lnTo>
                    <a:lnTo>
                      <a:pt x="128103" y="157801"/>
                    </a:lnTo>
                    <a:lnTo>
                      <a:pt x="126662" y="154033"/>
                    </a:lnTo>
                    <a:lnTo>
                      <a:pt x="126108" y="149712"/>
                    </a:lnTo>
                    <a:lnTo>
                      <a:pt x="122008" y="152039"/>
                    </a:lnTo>
                    <a:lnTo>
                      <a:pt x="116024" y="150487"/>
                    </a:lnTo>
                    <a:lnTo>
                      <a:pt x="95523" y="137965"/>
                    </a:lnTo>
                    <a:lnTo>
                      <a:pt x="89650" y="136635"/>
                    </a:lnTo>
                    <a:lnTo>
                      <a:pt x="84995" y="138408"/>
                    </a:lnTo>
                    <a:lnTo>
                      <a:pt x="83333" y="141733"/>
                    </a:lnTo>
                    <a:lnTo>
                      <a:pt x="82668" y="146276"/>
                    </a:lnTo>
                    <a:lnTo>
                      <a:pt x="82668" y="154920"/>
                    </a:lnTo>
                    <a:cubicBezTo>
                      <a:pt x="82668" y="154920"/>
                      <a:pt x="83666" y="157136"/>
                      <a:pt x="83666" y="157136"/>
                    </a:cubicBezTo>
                    <a:lnTo>
                      <a:pt x="88320" y="163674"/>
                    </a:lnTo>
                    <a:lnTo>
                      <a:pt x="93528" y="168661"/>
                    </a:lnTo>
                    <a:lnTo>
                      <a:pt x="95966" y="169658"/>
                    </a:lnTo>
                    <a:lnTo>
                      <a:pt x="97518" y="172207"/>
                    </a:lnTo>
                    <a:lnTo>
                      <a:pt x="100620" y="173980"/>
                    </a:lnTo>
                    <a:lnTo>
                      <a:pt x="106826" y="182402"/>
                    </a:lnTo>
                    <a:lnTo>
                      <a:pt x="109375" y="184397"/>
                    </a:lnTo>
                    <a:lnTo>
                      <a:pt x="121121" y="187167"/>
                    </a:lnTo>
                    <a:lnTo>
                      <a:pt x="126440" y="192043"/>
                    </a:lnTo>
                    <a:lnTo>
                      <a:pt x="129322" y="193816"/>
                    </a:lnTo>
                    <a:lnTo>
                      <a:pt x="138741" y="194703"/>
                    </a:lnTo>
                    <a:lnTo>
                      <a:pt x="141733" y="198470"/>
                    </a:lnTo>
                    <a:lnTo>
                      <a:pt x="151152" y="201573"/>
                    </a:lnTo>
                    <a:lnTo>
                      <a:pt x="147163" y="203568"/>
                    </a:lnTo>
                    <a:lnTo>
                      <a:pt x="142841" y="201795"/>
                    </a:lnTo>
                    <a:lnTo>
                      <a:pt x="134752" y="195811"/>
                    </a:lnTo>
                    <a:lnTo>
                      <a:pt x="130097" y="195811"/>
                    </a:lnTo>
                    <a:lnTo>
                      <a:pt x="116134" y="190159"/>
                    </a:lnTo>
                    <a:lnTo>
                      <a:pt x="109042" y="192375"/>
                    </a:lnTo>
                    <a:lnTo>
                      <a:pt x="106937" y="192154"/>
                    </a:lnTo>
                    <a:lnTo>
                      <a:pt x="104831" y="190492"/>
                    </a:lnTo>
                    <a:lnTo>
                      <a:pt x="101285" y="185948"/>
                    </a:lnTo>
                    <a:lnTo>
                      <a:pt x="99180" y="184508"/>
                    </a:lnTo>
                    <a:lnTo>
                      <a:pt x="90758" y="182624"/>
                    </a:lnTo>
                    <a:lnTo>
                      <a:pt x="84330" y="178745"/>
                    </a:lnTo>
                    <a:lnTo>
                      <a:pt x="82114" y="178745"/>
                    </a:lnTo>
                    <a:cubicBezTo>
                      <a:pt x="82114" y="178745"/>
                      <a:pt x="77238" y="184397"/>
                      <a:pt x="77238" y="184397"/>
                    </a:cubicBezTo>
                    <a:lnTo>
                      <a:pt x="76795" y="192819"/>
                    </a:lnTo>
                    <a:lnTo>
                      <a:pt x="79233" y="201795"/>
                    </a:lnTo>
                    <a:lnTo>
                      <a:pt x="82890" y="209330"/>
                    </a:lnTo>
                    <a:lnTo>
                      <a:pt x="89428" y="216755"/>
                    </a:lnTo>
                    <a:lnTo>
                      <a:pt x="90979" y="219636"/>
                    </a:lnTo>
                    <a:lnTo>
                      <a:pt x="92309" y="220855"/>
                    </a:lnTo>
                    <a:lnTo>
                      <a:pt x="98293" y="218639"/>
                    </a:lnTo>
                    <a:lnTo>
                      <a:pt x="102283" y="222407"/>
                    </a:lnTo>
                    <a:lnTo>
                      <a:pt x="108267" y="224844"/>
                    </a:lnTo>
                    <a:lnTo>
                      <a:pt x="138852" y="225620"/>
                    </a:lnTo>
                    <a:lnTo>
                      <a:pt x="143728" y="221188"/>
                    </a:lnTo>
                    <a:lnTo>
                      <a:pt x="147274" y="219525"/>
                    </a:lnTo>
                    <a:lnTo>
                      <a:pt x="153479" y="218639"/>
                    </a:lnTo>
                    <a:lnTo>
                      <a:pt x="151817" y="220744"/>
                    </a:lnTo>
                    <a:lnTo>
                      <a:pt x="146498" y="224512"/>
                    </a:lnTo>
                    <a:lnTo>
                      <a:pt x="146498" y="226174"/>
                    </a:lnTo>
                    <a:lnTo>
                      <a:pt x="147495" y="226174"/>
                    </a:lnTo>
                    <a:cubicBezTo>
                      <a:pt x="147495" y="226174"/>
                      <a:pt x="148160" y="226617"/>
                      <a:pt x="148160" y="226617"/>
                    </a:cubicBezTo>
                    <a:lnTo>
                      <a:pt x="149601" y="228058"/>
                    </a:lnTo>
                    <a:lnTo>
                      <a:pt x="147274" y="230274"/>
                    </a:lnTo>
                    <a:lnTo>
                      <a:pt x="144836" y="230053"/>
                    </a:lnTo>
                    <a:lnTo>
                      <a:pt x="139849" y="228169"/>
                    </a:lnTo>
                    <a:lnTo>
                      <a:pt x="137522" y="228834"/>
                    </a:lnTo>
                    <a:lnTo>
                      <a:pt x="134530" y="231493"/>
                    </a:lnTo>
                    <a:lnTo>
                      <a:pt x="125221" y="232712"/>
                    </a:lnTo>
                    <a:lnTo>
                      <a:pt x="123448" y="231161"/>
                    </a:lnTo>
                    <a:lnTo>
                      <a:pt x="121897" y="230496"/>
                    </a:lnTo>
                    <a:lnTo>
                      <a:pt x="114805" y="233820"/>
                    </a:lnTo>
                    <a:lnTo>
                      <a:pt x="113696" y="235150"/>
                    </a:lnTo>
                    <a:lnTo>
                      <a:pt x="114805" y="238253"/>
                    </a:lnTo>
                    <a:lnTo>
                      <a:pt x="116799" y="241467"/>
                    </a:lnTo>
                    <a:lnTo>
                      <a:pt x="118351" y="243351"/>
                    </a:lnTo>
                    <a:lnTo>
                      <a:pt x="122783" y="246232"/>
                    </a:lnTo>
                    <a:lnTo>
                      <a:pt x="128878" y="248227"/>
                    </a:lnTo>
                    <a:lnTo>
                      <a:pt x="142287" y="247118"/>
                    </a:lnTo>
                    <a:lnTo>
                      <a:pt x="140735" y="248780"/>
                    </a:lnTo>
                    <a:lnTo>
                      <a:pt x="138962" y="249002"/>
                    </a:lnTo>
                    <a:lnTo>
                      <a:pt x="137189" y="248780"/>
                    </a:lnTo>
                    <a:lnTo>
                      <a:pt x="135306" y="249002"/>
                    </a:lnTo>
                    <a:lnTo>
                      <a:pt x="130208" y="252659"/>
                    </a:lnTo>
                    <a:lnTo>
                      <a:pt x="128213" y="252659"/>
                    </a:lnTo>
                    <a:cubicBezTo>
                      <a:pt x="128213" y="252659"/>
                      <a:pt x="129100" y="255429"/>
                      <a:pt x="129100" y="255429"/>
                    </a:cubicBezTo>
                    <a:lnTo>
                      <a:pt x="129543" y="256094"/>
                    </a:lnTo>
                    <a:lnTo>
                      <a:pt x="130540" y="256648"/>
                    </a:lnTo>
                    <a:lnTo>
                      <a:pt x="130540" y="258532"/>
                    </a:lnTo>
                    <a:lnTo>
                      <a:pt x="127770" y="259419"/>
                    </a:lnTo>
                    <a:lnTo>
                      <a:pt x="121564" y="257867"/>
                    </a:lnTo>
                    <a:lnTo>
                      <a:pt x="120345" y="260416"/>
                    </a:lnTo>
                    <a:lnTo>
                      <a:pt x="118572" y="258089"/>
                    </a:lnTo>
                    <a:lnTo>
                      <a:pt x="118129" y="256759"/>
                    </a:lnTo>
                    <a:lnTo>
                      <a:pt x="113475" y="263297"/>
                    </a:lnTo>
                    <a:lnTo>
                      <a:pt x="110926" y="265403"/>
                    </a:lnTo>
                    <a:lnTo>
                      <a:pt x="108932" y="264295"/>
                    </a:lnTo>
                    <a:lnTo>
                      <a:pt x="109818" y="260194"/>
                    </a:lnTo>
                    <a:lnTo>
                      <a:pt x="111037" y="257313"/>
                    </a:lnTo>
                    <a:lnTo>
                      <a:pt x="111591" y="254210"/>
                    </a:lnTo>
                    <a:lnTo>
                      <a:pt x="110483" y="249335"/>
                    </a:lnTo>
                    <a:lnTo>
                      <a:pt x="109707" y="248005"/>
                    </a:lnTo>
                    <a:lnTo>
                      <a:pt x="106604" y="245567"/>
                    </a:lnTo>
                    <a:lnTo>
                      <a:pt x="104610" y="241467"/>
                    </a:lnTo>
                    <a:lnTo>
                      <a:pt x="103502" y="240137"/>
                    </a:lnTo>
                    <a:lnTo>
                      <a:pt x="55740" y="213209"/>
                    </a:lnTo>
                    <a:lnTo>
                      <a:pt x="50864" y="212876"/>
                    </a:lnTo>
                    <a:lnTo>
                      <a:pt x="46099" y="217198"/>
                    </a:lnTo>
                    <a:lnTo>
                      <a:pt x="47318" y="220412"/>
                    </a:lnTo>
                    <a:lnTo>
                      <a:pt x="47318" y="223625"/>
                    </a:lnTo>
                    <a:cubicBezTo>
                      <a:pt x="47318" y="223625"/>
                      <a:pt x="47318" y="226950"/>
                      <a:pt x="47318" y="226950"/>
                    </a:cubicBezTo>
                    <a:lnTo>
                      <a:pt x="47651" y="230496"/>
                    </a:lnTo>
                    <a:lnTo>
                      <a:pt x="52305" y="240026"/>
                    </a:lnTo>
                    <a:lnTo>
                      <a:pt x="56294" y="245789"/>
                    </a:lnTo>
                    <a:lnTo>
                      <a:pt x="58843" y="248227"/>
                    </a:lnTo>
                    <a:lnTo>
                      <a:pt x="64051" y="250110"/>
                    </a:lnTo>
                    <a:lnTo>
                      <a:pt x="69924" y="254100"/>
                    </a:lnTo>
                    <a:lnTo>
                      <a:pt x="74800" y="255873"/>
                    </a:lnTo>
                    <a:lnTo>
                      <a:pt x="78014" y="258422"/>
                    </a:lnTo>
                    <a:lnTo>
                      <a:pt x="81006" y="261968"/>
                    </a:lnTo>
                    <a:lnTo>
                      <a:pt x="83222" y="266179"/>
                    </a:lnTo>
                    <a:lnTo>
                      <a:pt x="79676" y="265070"/>
                    </a:lnTo>
                    <a:lnTo>
                      <a:pt x="68595" y="258532"/>
                    </a:lnTo>
                    <a:lnTo>
                      <a:pt x="51529" y="254986"/>
                    </a:lnTo>
                    <a:lnTo>
                      <a:pt x="53524" y="258865"/>
                    </a:lnTo>
                    <a:lnTo>
                      <a:pt x="57181" y="263741"/>
                    </a:lnTo>
                    <a:lnTo>
                      <a:pt x="60284" y="269171"/>
                    </a:lnTo>
                    <a:lnTo>
                      <a:pt x="65824" y="275376"/>
                    </a:lnTo>
                    <a:lnTo>
                      <a:pt x="68041" y="276595"/>
                    </a:lnTo>
                    <a:lnTo>
                      <a:pt x="69814" y="279366"/>
                    </a:lnTo>
                    <a:lnTo>
                      <a:pt x="71365" y="282579"/>
                    </a:lnTo>
                    <a:lnTo>
                      <a:pt x="73249" y="285017"/>
                    </a:lnTo>
                    <a:lnTo>
                      <a:pt x="75354" y="286125"/>
                    </a:lnTo>
                    <a:lnTo>
                      <a:pt x="78014" y="286901"/>
                    </a:lnTo>
                    <a:lnTo>
                      <a:pt x="83222" y="286679"/>
                    </a:lnTo>
                    <a:lnTo>
                      <a:pt x="76795" y="290004"/>
                    </a:lnTo>
                    <a:lnTo>
                      <a:pt x="73471" y="290225"/>
                    </a:lnTo>
                    <a:lnTo>
                      <a:pt x="70035" y="288452"/>
                    </a:lnTo>
                    <a:lnTo>
                      <a:pt x="68041" y="285904"/>
                    </a:lnTo>
                    <a:lnTo>
                      <a:pt x="66378" y="282801"/>
                    </a:lnTo>
                    <a:lnTo>
                      <a:pt x="64495" y="280252"/>
                    </a:lnTo>
                    <a:lnTo>
                      <a:pt x="56627" y="278147"/>
                    </a:lnTo>
                    <a:lnTo>
                      <a:pt x="52194" y="275265"/>
                    </a:lnTo>
                    <a:lnTo>
                      <a:pt x="45988" y="267287"/>
                    </a:lnTo>
                    <a:lnTo>
                      <a:pt x="43994" y="266068"/>
                    </a:lnTo>
                    <a:lnTo>
                      <a:pt x="40780" y="265514"/>
                    </a:lnTo>
                    <a:lnTo>
                      <a:pt x="29698" y="258865"/>
                    </a:lnTo>
                    <a:lnTo>
                      <a:pt x="26817" y="258311"/>
                    </a:lnTo>
                    <a:lnTo>
                      <a:pt x="25266" y="258976"/>
                    </a:lnTo>
                    <a:lnTo>
                      <a:pt x="23271" y="261635"/>
                    </a:lnTo>
                    <a:lnTo>
                      <a:pt x="19836" y="263962"/>
                    </a:lnTo>
                    <a:lnTo>
                      <a:pt x="19171" y="268062"/>
                    </a:lnTo>
                    <a:lnTo>
                      <a:pt x="19171" y="273049"/>
                    </a:lnTo>
                    <a:cubicBezTo>
                      <a:pt x="19171" y="273049"/>
                      <a:pt x="18728" y="277260"/>
                      <a:pt x="18728" y="277260"/>
                    </a:cubicBezTo>
                    <a:lnTo>
                      <a:pt x="16733" y="279587"/>
                    </a:lnTo>
                    <a:lnTo>
                      <a:pt x="10084" y="283798"/>
                    </a:lnTo>
                    <a:lnTo>
                      <a:pt x="8644" y="285682"/>
                    </a:lnTo>
                    <a:lnTo>
                      <a:pt x="7535" y="288452"/>
                    </a:lnTo>
                    <a:lnTo>
                      <a:pt x="4987" y="291001"/>
                    </a:lnTo>
                    <a:lnTo>
                      <a:pt x="0" y="293993"/>
                    </a:lnTo>
                    <a:lnTo>
                      <a:pt x="2438" y="298537"/>
                    </a:lnTo>
                    <a:lnTo>
                      <a:pt x="6538" y="299312"/>
                    </a:lnTo>
                    <a:lnTo>
                      <a:pt x="38896" y="295877"/>
                    </a:lnTo>
                    <a:lnTo>
                      <a:pt x="56294" y="303191"/>
                    </a:lnTo>
                    <a:lnTo>
                      <a:pt x="58954" y="307291"/>
                    </a:lnTo>
                    <a:lnTo>
                      <a:pt x="60062" y="303634"/>
                    </a:lnTo>
                    <a:lnTo>
                      <a:pt x="62611" y="303302"/>
                    </a:lnTo>
                    <a:lnTo>
                      <a:pt x="64716" y="305850"/>
                    </a:lnTo>
                    <a:lnTo>
                      <a:pt x="64384" y="310837"/>
                    </a:lnTo>
                    <a:lnTo>
                      <a:pt x="63497" y="309729"/>
                    </a:lnTo>
                    <a:lnTo>
                      <a:pt x="62611" y="309175"/>
                    </a:lnTo>
                    <a:lnTo>
                      <a:pt x="60505" y="309175"/>
                    </a:lnTo>
                    <a:cubicBezTo>
                      <a:pt x="60505" y="309175"/>
                      <a:pt x="61835" y="310505"/>
                      <a:pt x="61835" y="310505"/>
                    </a:cubicBezTo>
                    <a:lnTo>
                      <a:pt x="62943" y="312278"/>
                    </a:lnTo>
                    <a:lnTo>
                      <a:pt x="63386" y="314272"/>
                    </a:lnTo>
                    <a:lnTo>
                      <a:pt x="62722" y="316378"/>
                    </a:lnTo>
                    <a:lnTo>
                      <a:pt x="62722" y="318373"/>
                    </a:lnTo>
                    <a:lnTo>
                      <a:pt x="67265" y="321586"/>
                    </a:lnTo>
                    <a:lnTo>
                      <a:pt x="72473" y="322251"/>
                    </a:lnTo>
                    <a:lnTo>
                      <a:pt x="93307" y="316378"/>
                    </a:lnTo>
                    <a:lnTo>
                      <a:pt x="97518" y="308953"/>
                    </a:lnTo>
                    <a:lnTo>
                      <a:pt x="98515" y="307956"/>
                    </a:lnTo>
                    <a:lnTo>
                      <a:pt x="99291" y="307624"/>
                    </a:lnTo>
                    <a:lnTo>
                      <a:pt x="99734" y="306515"/>
                    </a:lnTo>
                    <a:lnTo>
                      <a:pt x="99734" y="303191"/>
                    </a:lnTo>
                    <a:cubicBezTo>
                      <a:pt x="99734" y="303191"/>
                      <a:pt x="103280" y="305186"/>
                      <a:pt x="103280" y="305186"/>
                    </a:cubicBezTo>
                    <a:lnTo>
                      <a:pt x="118572" y="302083"/>
                    </a:lnTo>
                    <a:lnTo>
                      <a:pt x="124557" y="297096"/>
                    </a:lnTo>
                    <a:lnTo>
                      <a:pt x="127770" y="295766"/>
                    </a:lnTo>
                    <a:lnTo>
                      <a:pt x="126994" y="294658"/>
                    </a:lnTo>
                    <a:lnTo>
                      <a:pt x="126662" y="294326"/>
                    </a:lnTo>
                    <a:lnTo>
                      <a:pt x="126108" y="293993"/>
                    </a:lnTo>
                    <a:lnTo>
                      <a:pt x="127216" y="292774"/>
                    </a:lnTo>
                    <a:lnTo>
                      <a:pt x="127770" y="292442"/>
                    </a:lnTo>
                    <a:lnTo>
                      <a:pt x="128546" y="292442"/>
                    </a:lnTo>
                    <a:cubicBezTo>
                      <a:pt x="128546" y="292442"/>
                      <a:pt x="129211" y="292220"/>
                      <a:pt x="129211" y="292220"/>
                    </a:cubicBezTo>
                    <a:lnTo>
                      <a:pt x="130430" y="294658"/>
                    </a:lnTo>
                    <a:lnTo>
                      <a:pt x="131759" y="296653"/>
                    </a:lnTo>
                    <a:lnTo>
                      <a:pt x="133533" y="297539"/>
                    </a:lnTo>
                    <a:lnTo>
                      <a:pt x="135306" y="297872"/>
                    </a:lnTo>
                    <a:lnTo>
                      <a:pt x="138408" y="299312"/>
                    </a:lnTo>
                    <a:lnTo>
                      <a:pt x="145944" y="300199"/>
                    </a:lnTo>
                    <a:lnTo>
                      <a:pt x="147717" y="299645"/>
                    </a:lnTo>
                    <a:lnTo>
                      <a:pt x="149268" y="298093"/>
                    </a:lnTo>
                    <a:lnTo>
                      <a:pt x="151817" y="293882"/>
                    </a:lnTo>
                    <a:lnTo>
                      <a:pt x="153258" y="292331"/>
                    </a:lnTo>
                    <a:lnTo>
                      <a:pt x="153258" y="290336"/>
                    </a:lnTo>
                    <a:lnTo>
                      <a:pt x="151152" y="286790"/>
                    </a:lnTo>
                    <a:lnTo>
                      <a:pt x="151152" y="280806"/>
                    </a:lnTo>
                    <a:cubicBezTo>
                      <a:pt x="151152" y="280806"/>
                      <a:pt x="153258" y="275376"/>
                      <a:pt x="153258" y="275376"/>
                    </a:cubicBezTo>
                    <a:lnTo>
                      <a:pt x="156471" y="273492"/>
                    </a:lnTo>
                    <a:lnTo>
                      <a:pt x="156471" y="275155"/>
                    </a:lnTo>
                    <a:lnTo>
                      <a:pt x="156139" y="279144"/>
                    </a:lnTo>
                    <a:lnTo>
                      <a:pt x="159463" y="282579"/>
                    </a:lnTo>
                    <a:lnTo>
                      <a:pt x="165669" y="285682"/>
                    </a:lnTo>
                    <a:lnTo>
                      <a:pt x="168883" y="283909"/>
                    </a:lnTo>
                    <a:lnTo>
                      <a:pt x="175642" y="282247"/>
                    </a:lnTo>
                    <a:lnTo>
                      <a:pt x="178080" y="279144"/>
                    </a:lnTo>
                    <a:lnTo>
                      <a:pt x="178413" y="276595"/>
                    </a:lnTo>
                    <a:lnTo>
                      <a:pt x="178967" y="267952"/>
                    </a:lnTo>
                    <a:lnTo>
                      <a:pt x="179299" y="266068"/>
                    </a:lnTo>
                    <a:lnTo>
                      <a:pt x="180518" y="267176"/>
                    </a:lnTo>
                    <a:lnTo>
                      <a:pt x="181183" y="269946"/>
                    </a:lnTo>
                    <a:lnTo>
                      <a:pt x="181737" y="273271"/>
                    </a:lnTo>
                    <a:lnTo>
                      <a:pt x="182513" y="276263"/>
                    </a:lnTo>
                    <a:lnTo>
                      <a:pt x="184840" y="278036"/>
                    </a:lnTo>
                    <a:lnTo>
                      <a:pt x="187721" y="275376"/>
                    </a:lnTo>
                    <a:lnTo>
                      <a:pt x="190048" y="270168"/>
                    </a:lnTo>
                    <a:lnTo>
                      <a:pt x="190713" y="264073"/>
                    </a:lnTo>
                    <a:lnTo>
                      <a:pt x="194703" y="266622"/>
                    </a:lnTo>
                    <a:lnTo>
                      <a:pt x="196587" y="268727"/>
                    </a:lnTo>
                    <a:lnTo>
                      <a:pt x="197695" y="271719"/>
                    </a:lnTo>
                    <a:lnTo>
                      <a:pt x="194703" y="273160"/>
                    </a:lnTo>
                    <a:lnTo>
                      <a:pt x="189605" y="280141"/>
                    </a:lnTo>
                    <a:lnTo>
                      <a:pt x="186835" y="282912"/>
                    </a:lnTo>
                    <a:lnTo>
                      <a:pt x="186835" y="284906"/>
                    </a:lnTo>
                    <a:lnTo>
                      <a:pt x="189716" y="285128"/>
                    </a:lnTo>
                    <a:lnTo>
                      <a:pt x="190602" y="284906"/>
                    </a:lnTo>
                    <a:lnTo>
                      <a:pt x="190602" y="287455"/>
                    </a:lnTo>
                    <a:cubicBezTo>
                      <a:pt x="190602" y="287455"/>
                      <a:pt x="191932" y="287788"/>
                      <a:pt x="191932" y="287788"/>
                    </a:cubicBezTo>
                    <a:lnTo>
                      <a:pt x="195700" y="286569"/>
                    </a:lnTo>
                    <a:lnTo>
                      <a:pt x="197251" y="287012"/>
                    </a:lnTo>
                    <a:lnTo>
                      <a:pt x="198581" y="288231"/>
                    </a:lnTo>
                    <a:lnTo>
                      <a:pt x="199135" y="290115"/>
                    </a:lnTo>
                    <a:lnTo>
                      <a:pt x="198470" y="292331"/>
                    </a:lnTo>
                    <a:lnTo>
                      <a:pt x="198470" y="293993"/>
                    </a:lnTo>
                    <a:lnTo>
                      <a:pt x="200576" y="294215"/>
                    </a:lnTo>
                    <a:lnTo>
                      <a:pt x="202681" y="295323"/>
                    </a:lnTo>
                    <a:lnTo>
                      <a:pt x="204565" y="295766"/>
                    </a:lnTo>
                    <a:lnTo>
                      <a:pt x="206117" y="294104"/>
                    </a:lnTo>
                    <a:lnTo>
                      <a:pt x="203014" y="273271"/>
                    </a:lnTo>
                    <a:lnTo>
                      <a:pt x="201906" y="269835"/>
                    </a:lnTo>
                    <a:lnTo>
                      <a:pt x="200908" y="263962"/>
                    </a:lnTo>
                    <a:lnTo>
                      <a:pt x="200908" y="262411"/>
                    </a:lnTo>
                    <a:cubicBezTo>
                      <a:pt x="200908" y="262411"/>
                      <a:pt x="201351" y="260859"/>
                      <a:pt x="201351" y="260859"/>
                    </a:cubicBezTo>
                    <a:lnTo>
                      <a:pt x="202016" y="260416"/>
                    </a:lnTo>
                    <a:lnTo>
                      <a:pt x="203900" y="260416"/>
                    </a:lnTo>
                    <a:lnTo>
                      <a:pt x="206892" y="262411"/>
                    </a:lnTo>
                    <a:lnTo>
                      <a:pt x="207890" y="262189"/>
                    </a:lnTo>
                    <a:lnTo>
                      <a:pt x="208444" y="261303"/>
                    </a:lnTo>
                    <a:lnTo>
                      <a:pt x="208998" y="260859"/>
                    </a:lnTo>
                    <a:lnTo>
                      <a:pt x="209995" y="262411"/>
                    </a:lnTo>
                    <a:lnTo>
                      <a:pt x="207446" y="267619"/>
                    </a:lnTo>
                    <a:lnTo>
                      <a:pt x="206671" y="272163"/>
                    </a:lnTo>
                    <a:lnTo>
                      <a:pt x="207114" y="276595"/>
                    </a:lnTo>
                    <a:lnTo>
                      <a:pt x="209663" y="285128"/>
                    </a:lnTo>
                    <a:lnTo>
                      <a:pt x="210549" y="287344"/>
                    </a:lnTo>
                    <a:lnTo>
                      <a:pt x="211436" y="288563"/>
                    </a:lnTo>
                    <a:lnTo>
                      <a:pt x="212876" y="288563"/>
                    </a:lnTo>
                    <a:cubicBezTo>
                      <a:pt x="212876" y="288563"/>
                      <a:pt x="214095" y="287677"/>
                      <a:pt x="214095" y="287677"/>
                    </a:cubicBezTo>
                    <a:lnTo>
                      <a:pt x="214982" y="285571"/>
                    </a:lnTo>
                    <a:lnTo>
                      <a:pt x="215647" y="278479"/>
                    </a:lnTo>
                    <a:lnTo>
                      <a:pt x="216644" y="278922"/>
                    </a:lnTo>
                    <a:lnTo>
                      <a:pt x="218750" y="284131"/>
                    </a:lnTo>
                    <a:lnTo>
                      <a:pt x="220412" y="286790"/>
                    </a:lnTo>
                    <a:lnTo>
                      <a:pt x="221852" y="286569"/>
                    </a:lnTo>
                    <a:lnTo>
                      <a:pt x="223071" y="284685"/>
                    </a:lnTo>
                    <a:lnTo>
                      <a:pt x="225288" y="279920"/>
                    </a:lnTo>
                    <a:lnTo>
                      <a:pt x="225953" y="277814"/>
                    </a:lnTo>
                    <a:lnTo>
                      <a:pt x="225953" y="275598"/>
                    </a:lnTo>
                    <a:cubicBezTo>
                      <a:pt x="225953" y="275598"/>
                      <a:pt x="224179" y="269725"/>
                      <a:pt x="224179" y="269725"/>
                    </a:cubicBezTo>
                    <a:lnTo>
                      <a:pt x="223958" y="266843"/>
                    </a:lnTo>
                    <a:lnTo>
                      <a:pt x="223958" y="263851"/>
                    </a:lnTo>
                    <a:cubicBezTo>
                      <a:pt x="223958" y="263851"/>
                      <a:pt x="223958" y="262411"/>
                      <a:pt x="223958" y="262411"/>
                    </a:cubicBezTo>
                    <a:lnTo>
                      <a:pt x="225398" y="259862"/>
                    </a:lnTo>
                    <a:lnTo>
                      <a:pt x="226728" y="263187"/>
                    </a:lnTo>
                    <a:lnTo>
                      <a:pt x="228945" y="272828"/>
                    </a:lnTo>
                    <a:lnTo>
                      <a:pt x="230385" y="277482"/>
                    </a:lnTo>
                    <a:lnTo>
                      <a:pt x="230385" y="280917"/>
                    </a:lnTo>
                    <a:cubicBezTo>
                      <a:pt x="230385" y="280917"/>
                      <a:pt x="229942" y="284242"/>
                      <a:pt x="229942" y="284242"/>
                    </a:cubicBezTo>
                    <a:lnTo>
                      <a:pt x="229942" y="288674"/>
                    </a:lnTo>
                    <a:cubicBezTo>
                      <a:pt x="229942" y="288674"/>
                      <a:pt x="231272" y="293439"/>
                      <a:pt x="231272" y="293439"/>
                    </a:cubicBezTo>
                    <a:lnTo>
                      <a:pt x="232934" y="294326"/>
                    </a:lnTo>
                    <a:lnTo>
                      <a:pt x="239140" y="291777"/>
                    </a:lnTo>
                    <a:lnTo>
                      <a:pt x="240802" y="289671"/>
                    </a:lnTo>
                    <a:lnTo>
                      <a:pt x="241356" y="287233"/>
                    </a:lnTo>
                    <a:lnTo>
                      <a:pt x="240026" y="285128"/>
                    </a:lnTo>
                    <a:lnTo>
                      <a:pt x="240026" y="283133"/>
                    </a:lnTo>
                    <a:lnTo>
                      <a:pt x="242021" y="283466"/>
                    </a:lnTo>
                    <a:lnTo>
                      <a:pt x="243351" y="285017"/>
                    </a:lnTo>
                    <a:lnTo>
                      <a:pt x="244791" y="286125"/>
                    </a:lnTo>
                    <a:lnTo>
                      <a:pt x="247118" y="285239"/>
                    </a:lnTo>
                    <a:lnTo>
                      <a:pt x="249999" y="281249"/>
                    </a:lnTo>
                    <a:lnTo>
                      <a:pt x="251662" y="279587"/>
                    </a:lnTo>
                    <a:lnTo>
                      <a:pt x="253989" y="279366"/>
                    </a:lnTo>
                    <a:lnTo>
                      <a:pt x="253989" y="281360"/>
                    </a:lnTo>
                    <a:lnTo>
                      <a:pt x="252548" y="283355"/>
                    </a:lnTo>
                    <a:lnTo>
                      <a:pt x="247783" y="286790"/>
                    </a:lnTo>
                    <a:lnTo>
                      <a:pt x="247783" y="288674"/>
                    </a:lnTo>
                    <a:lnTo>
                      <a:pt x="255762" y="288120"/>
                    </a:lnTo>
                    <a:lnTo>
                      <a:pt x="259419" y="286347"/>
                    </a:lnTo>
                    <a:lnTo>
                      <a:pt x="263297" y="283133"/>
                    </a:lnTo>
                    <a:lnTo>
                      <a:pt x="271608" y="270944"/>
                    </a:lnTo>
                    <a:lnTo>
                      <a:pt x="274933" y="270057"/>
                    </a:lnTo>
                    <a:lnTo>
                      <a:pt x="272495" y="272052"/>
                    </a:lnTo>
                    <a:lnTo>
                      <a:pt x="271276" y="273492"/>
                    </a:lnTo>
                    <a:lnTo>
                      <a:pt x="270279" y="275376"/>
                    </a:lnTo>
                    <a:lnTo>
                      <a:pt x="270057" y="277814"/>
                    </a:lnTo>
                    <a:lnTo>
                      <a:pt x="270057" y="281028"/>
                    </a:lnTo>
                    <a:cubicBezTo>
                      <a:pt x="270057" y="281028"/>
                      <a:pt x="269725" y="283798"/>
                      <a:pt x="269725" y="283798"/>
                    </a:cubicBezTo>
                    <a:lnTo>
                      <a:pt x="268506" y="285017"/>
                    </a:lnTo>
                    <a:lnTo>
                      <a:pt x="265846" y="285904"/>
                    </a:lnTo>
                    <a:lnTo>
                      <a:pt x="260638" y="289671"/>
                    </a:lnTo>
                    <a:lnTo>
                      <a:pt x="248116" y="292442"/>
                    </a:lnTo>
                    <a:lnTo>
                      <a:pt x="245678" y="294326"/>
                    </a:lnTo>
                    <a:lnTo>
                      <a:pt x="243461" y="298758"/>
                    </a:lnTo>
                    <a:lnTo>
                      <a:pt x="244126" y="301196"/>
                    </a:lnTo>
                    <a:lnTo>
                      <a:pt x="248891" y="303634"/>
                    </a:lnTo>
                    <a:lnTo>
                      <a:pt x="255540" y="309729"/>
                    </a:lnTo>
                    <a:lnTo>
                      <a:pt x="258532" y="314494"/>
                    </a:lnTo>
                    <a:lnTo>
                      <a:pt x="260416" y="315270"/>
                    </a:lnTo>
                    <a:lnTo>
                      <a:pt x="264738" y="314827"/>
                    </a:lnTo>
                    <a:lnTo>
                      <a:pt x="265846" y="313608"/>
                    </a:lnTo>
                    <a:lnTo>
                      <a:pt x="266733" y="311059"/>
                    </a:lnTo>
                    <a:lnTo>
                      <a:pt x="267398" y="308510"/>
                    </a:lnTo>
                    <a:lnTo>
                      <a:pt x="267841" y="307291"/>
                    </a:lnTo>
                    <a:lnTo>
                      <a:pt x="268838" y="306959"/>
                    </a:lnTo>
                    <a:lnTo>
                      <a:pt x="269946" y="305961"/>
                    </a:lnTo>
                    <a:lnTo>
                      <a:pt x="271941" y="303413"/>
                    </a:lnTo>
                    <a:lnTo>
                      <a:pt x="273603" y="300310"/>
                    </a:lnTo>
                    <a:lnTo>
                      <a:pt x="274600" y="296985"/>
                    </a:lnTo>
                    <a:lnTo>
                      <a:pt x="274822" y="293107"/>
                    </a:lnTo>
                    <a:lnTo>
                      <a:pt x="274268" y="288452"/>
                    </a:lnTo>
                    <a:lnTo>
                      <a:pt x="275709" y="290669"/>
                    </a:lnTo>
                    <a:lnTo>
                      <a:pt x="277814" y="297207"/>
                    </a:lnTo>
                    <a:lnTo>
                      <a:pt x="278811" y="299645"/>
                    </a:lnTo>
                    <a:lnTo>
                      <a:pt x="280030" y="300642"/>
                    </a:lnTo>
                    <a:lnTo>
                      <a:pt x="281693" y="300975"/>
                    </a:lnTo>
                    <a:lnTo>
                      <a:pt x="282690" y="299756"/>
                    </a:lnTo>
                    <a:lnTo>
                      <a:pt x="282025" y="295877"/>
                    </a:lnTo>
                    <a:lnTo>
                      <a:pt x="283576" y="296099"/>
                    </a:lnTo>
                    <a:lnTo>
                      <a:pt x="285239" y="295877"/>
                    </a:lnTo>
                    <a:lnTo>
                      <a:pt x="286790" y="295212"/>
                    </a:lnTo>
                    <a:lnTo>
                      <a:pt x="288231" y="294104"/>
                    </a:lnTo>
                    <a:lnTo>
                      <a:pt x="288785" y="298315"/>
                    </a:lnTo>
                    <a:lnTo>
                      <a:pt x="290336" y="301307"/>
                    </a:lnTo>
                    <a:lnTo>
                      <a:pt x="294437" y="305407"/>
                    </a:lnTo>
                    <a:lnTo>
                      <a:pt x="291999" y="308621"/>
                    </a:lnTo>
                    <a:lnTo>
                      <a:pt x="289782" y="312832"/>
                    </a:lnTo>
                    <a:lnTo>
                      <a:pt x="291999" y="313053"/>
                    </a:lnTo>
                    <a:lnTo>
                      <a:pt x="298758" y="311059"/>
                    </a:lnTo>
                    <a:lnTo>
                      <a:pt x="306848" y="312943"/>
                    </a:lnTo>
                    <a:lnTo>
                      <a:pt x="310837" y="312943"/>
                    </a:lnTo>
                    <a:cubicBezTo>
                      <a:pt x="310837" y="312943"/>
                      <a:pt x="321697" y="309286"/>
                      <a:pt x="321697" y="309286"/>
                    </a:cubicBezTo>
                    <a:lnTo>
                      <a:pt x="318927" y="310948"/>
                    </a:lnTo>
                    <a:lnTo>
                      <a:pt x="314605" y="313497"/>
                    </a:lnTo>
                    <a:lnTo>
                      <a:pt x="299866" y="318151"/>
                    </a:lnTo>
                    <a:lnTo>
                      <a:pt x="292885" y="322251"/>
                    </a:lnTo>
                    <a:lnTo>
                      <a:pt x="293439" y="323581"/>
                    </a:lnTo>
                    <a:lnTo>
                      <a:pt x="294437" y="327792"/>
                    </a:lnTo>
                    <a:lnTo>
                      <a:pt x="292774" y="327570"/>
                    </a:lnTo>
                    <a:lnTo>
                      <a:pt x="290004" y="324467"/>
                    </a:lnTo>
                    <a:lnTo>
                      <a:pt x="288342" y="324246"/>
                    </a:lnTo>
                    <a:lnTo>
                      <a:pt x="288342" y="325465"/>
                    </a:lnTo>
                    <a:cubicBezTo>
                      <a:pt x="288342" y="325465"/>
                      <a:pt x="288452" y="325686"/>
                      <a:pt x="288452" y="325686"/>
                    </a:cubicBezTo>
                    <a:lnTo>
                      <a:pt x="288785" y="325686"/>
                    </a:lnTo>
                    <a:cubicBezTo>
                      <a:pt x="288785" y="325686"/>
                      <a:pt x="289006" y="325908"/>
                      <a:pt x="289006" y="325908"/>
                    </a:cubicBezTo>
                    <a:lnTo>
                      <a:pt x="286458" y="328789"/>
                    </a:lnTo>
                    <a:lnTo>
                      <a:pt x="279144" y="332557"/>
                    </a:lnTo>
                    <a:lnTo>
                      <a:pt x="275044" y="337765"/>
                    </a:lnTo>
                    <a:lnTo>
                      <a:pt x="264405" y="346076"/>
                    </a:lnTo>
                    <a:lnTo>
                      <a:pt x="251773" y="349733"/>
                    </a:lnTo>
                    <a:lnTo>
                      <a:pt x="248780" y="352060"/>
                    </a:lnTo>
                    <a:lnTo>
                      <a:pt x="245456" y="358599"/>
                    </a:lnTo>
                    <a:lnTo>
                      <a:pt x="244459" y="359707"/>
                    </a:lnTo>
                    <a:lnTo>
                      <a:pt x="240359" y="358931"/>
                    </a:lnTo>
                    <a:lnTo>
                      <a:pt x="238696" y="359707"/>
                    </a:lnTo>
                    <a:lnTo>
                      <a:pt x="239029" y="364139"/>
                    </a:lnTo>
                    <a:lnTo>
                      <a:pt x="237034" y="366467"/>
                    </a:lnTo>
                    <a:lnTo>
                      <a:pt x="231715" y="369015"/>
                    </a:lnTo>
                    <a:lnTo>
                      <a:pt x="227947" y="374002"/>
                    </a:lnTo>
                    <a:lnTo>
                      <a:pt x="225842" y="377880"/>
                    </a:lnTo>
                    <a:lnTo>
                      <a:pt x="224734" y="381870"/>
                    </a:lnTo>
                    <a:lnTo>
                      <a:pt x="230164" y="379764"/>
                    </a:lnTo>
                    <a:lnTo>
                      <a:pt x="233045" y="380097"/>
                    </a:lnTo>
                    <a:lnTo>
                      <a:pt x="235593" y="381981"/>
                    </a:lnTo>
                    <a:lnTo>
                      <a:pt x="235593" y="383975"/>
                    </a:lnTo>
                    <a:lnTo>
                      <a:pt x="233488" y="383975"/>
                    </a:lnTo>
                    <a:cubicBezTo>
                      <a:pt x="233488" y="383975"/>
                      <a:pt x="232602" y="383421"/>
                      <a:pt x="232602" y="383421"/>
                    </a:cubicBezTo>
                    <a:lnTo>
                      <a:pt x="231715" y="381981"/>
                    </a:lnTo>
                    <a:lnTo>
                      <a:pt x="229166" y="384308"/>
                    </a:lnTo>
                    <a:lnTo>
                      <a:pt x="225842" y="385416"/>
                    </a:lnTo>
                    <a:lnTo>
                      <a:pt x="224069" y="386524"/>
                    </a:lnTo>
                    <a:lnTo>
                      <a:pt x="226174" y="389184"/>
                    </a:lnTo>
                    <a:lnTo>
                      <a:pt x="229166" y="390513"/>
                    </a:lnTo>
                    <a:lnTo>
                      <a:pt x="239472" y="388851"/>
                    </a:lnTo>
                    <a:lnTo>
                      <a:pt x="241134" y="387632"/>
                    </a:lnTo>
                    <a:lnTo>
                      <a:pt x="241688" y="387632"/>
                    </a:lnTo>
                    <a:cubicBezTo>
                      <a:pt x="241688" y="387632"/>
                      <a:pt x="242907" y="388075"/>
                      <a:pt x="242907" y="388075"/>
                    </a:cubicBezTo>
                    <a:lnTo>
                      <a:pt x="250997" y="394724"/>
                    </a:lnTo>
                    <a:lnTo>
                      <a:pt x="283355" y="401041"/>
                    </a:lnTo>
                    <a:lnTo>
                      <a:pt x="289006" y="398714"/>
                    </a:lnTo>
                    <a:lnTo>
                      <a:pt x="306072" y="383975"/>
                    </a:lnTo>
                    <a:lnTo>
                      <a:pt x="306072" y="381981"/>
                    </a:lnTo>
                    <a:lnTo>
                      <a:pt x="305185" y="381981"/>
                    </a:lnTo>
                    <a:lnTo>
                      <a:pt x="305185" y="380097"/>
                    </a:lnTo>
                    <a:lnTo>
                      <a:pt x="308732" y="376440"/>
                    </a:lnTo>
                    <a:lnTo>
                      <a:pt x="313608" y="375997"/>
                    </a:lnTo>
                    <a:lnTo>
                      <a:pt x="317264" y="379764"/>
                    </a:lnTo>
                    <a:lnTo>
                      <a:pt x="316932" y="389073"/>
                    </a:lnTo>
                    <a:lnTo>
                      <a:pt x="312167" y="402814"/>
                    </a:lnTo>
                    <a:lnTo>
                      <a:pt x="310726" y="405917"/>
                    </a:lnTo>
                    <a:lnTo>
                      <a:pt x="308732" y="407911"/>
                    </a:lnTo>
                    <a:lnTo>
                      <a:pt x="307069" y="408576"/>
                    </a:lnTo>
                    <a:lnTo>
                      <a:pt x="305740" y="409795"/>
                    </a:lnTo>
                    <a:lnTo>
                      <a:pt x="304631" y="413341"/>
                    </a:lnTo>
                    <a:lnTo>
                      <a:pt x="308067" y="413895"/>
                    </a:lnTo>
                    <a:lnTo>
                      <a:pt x="310061" y="416555"/>
                    </a:lnTo>
                    <a:lnTo>
                      <a:pt x="310061" y="419879"/>
                    </a:lnTo>
                    <a:cubicBezTo>
                      <a:pt x="310061" y="419879"/>
                      <a:pt x="306959" y="422428"/>
                      <a:pt x="306959" y="422428"/>
                    </a:cubicBezTo>
                    <a:lnTo>
                      <a:pt x="294437" y="424423"/>
                    </a:lnTo>
                    <a:lnTo>
                      <a:pt x="291444" y="422428"/>
                    </a:lnTo>
                    <a:lnTo>
                      <a:pt x="289450" y="424201"/>
                    </a:lnTo>
                    <a:lnTo>
                      <a:pt x="289228" y="424423"/>
                    </a:lnTo>
                    <a:lnTo>
                      <a:pt x="286790" y="423536"/>
                    </a:lnTo>
                    <a:lnTo>
                      <a:pt x="284352" y="421653"/>
                    </a:lnTo>
                    <a:lnTo>
                      <a:pt x="282025" y="420544"/>
                    </a:lnTo>
                    <a:lnTo>
                      <a:pt x="273492" y="420544"/>
                    </a:lnTo>
                    <a:lnTo>
                      <a:pt x="272384" y="421320"/>
                    </a:lnTo>
                    <a:lnTo>
                      <a:pt x="270611" y="423758"/>
                    </a:lnTo>
                    <a:lnTo>
                      <a:pt x="269503" y="424423"/>
                    </a:lnTo>
                    <a:lnTo>
                      <a:pt x="259308" y="419104"/>
                    </a:lnTo>
                    <a:lnTo>
                      <a:pt x="244015" y="416001"/>
                    </a:lnTo>
                    <a:lnTo>
                      <a:pt x="234707" y="418217"/>
                    </a:lnTo>
                    <a:lnTo>
                      <a:pt x="225288" y="417774"/>
                    </a:lnTo>
                    <a:lnTo>
                      <a:pt x="223182" y="418771"/>
                    </a:lnTo>
                    <a:lnTo>
                      <a:pt x="222960" y="422317"/>
                    </a:lnTo>
                    <a:lnTo>
                      <a:pt x="220633" y="422317"/>
                    </a:lnTo>
                    <a:cubicBezTo>
                      <a:pt x="220633" y="422317"/>
                      <a:pt x="218971" y="423647"/>
                      <a:pt x="218971" y="423647"/>
                    </a:cubicBezTo>
                    <a:lnTo>
                      <a:pt x="215868" y="427747"/>
                    </a:lnTo>
                    <a:lnTo>
                      <a:pt x="218639" y="432734"/>
                    </a:lnTo>
                    <a:lnTo>
                      <a:pt x="219858" y="434396"/>
                    </a:lnTo>
                    <a:lnTo>
                      <a:pt x="221298" y="435283"/>
                    </a:lnTo>
                    <a:lnTo>
                      <a:pt x="221298" y="436945"/>
                    </a:lnTo>
                    <a:lnTo>
                      <a:pt x="219414" y="436169"/>
                    </a:lnTo>
                    <a:lnTo>
                      <a:pt x="214317" y="431515"/>
                    </a:lnTo>
                    <a:lnTo>
                      <a:pt x="210549" y="429742"/>
                    </a:lnTo>
                    <a:lnTo>
                      <a:pt x="209552" y="427526"/>
                    </a:lnTo>
                    <a:lnTo>
                      <a:pt x="208776" y="422317"/>
                    </a:lnTo>
                    <a:lnTo>
                      <a:pt x="207114" y="423758"/>
                    </a:lnTo>
                    <a:lnTo>
                      <a:pt x="205119" y="424534"/>
                    </a:lnTo>
                    <a:lnTo>
                      <a:pt x="203235" y="424534"/>
                    </a:lnTo>
                    <a:cubicBezTo>
                      <a:pt x="203235" y="424534"/>
                      <a:pt x="201684" y="424312"/>
                      <a:pt x="201684" y="424312"/>
                    </a:cubicBezTo>
                    <a:lnTo>
                      <a:pt x="202903" y="422761"/>
                    </a:lnTo>
                    <a:lnTo>
                      <a:pt x="206338" y="420877"/>
                    </a:lnTo>
                    <a:lnTo>
                      <a:pt x="207890" y="418550"/>
                    </a:lnTo>
                    <a:lnTo>
                      <a:pt x="207668" y="417552"/>
                    </a:lnTo>
                    <a:lnTo>
                      <a:pt x="207668" y="417552"/>
                    </a:lnTo>
                    <a:cubicBezTo>
                      <a:pt x="207668" y="417552"/>
                      <a:pt x="207668" y="417220"/>
                      <a:pt x="207668" y="417220"/>
                    </a:cubicBezTo>
                    <a:lnTo>
                      <a:pt x="207890" y="415114"/>
                    </a:lnTo>
                    <a:lnTo>
                      <a:pt x="206006" y="413785"/>
                    </a:lnTo>
                    <a:lnTo>
                      <a:pt x="204011" y="413231"/>
                    </a:lnTo>
                    <a:lnTo>
                      <a:pt x="204787" y="412455"/>
                    </a:lnTo>
                    <a:lnTo>
                      <a:pt x="205452" y="411347"/>
                    </a:lnTo>
                    <a:lnTo>
                      <a:pt x="201019" y="412455"/>
                    </a:lnTo>
                    <a:lnTo>
                      <a:pt x="192486" y="421209"/>
                    </a:lnTo>
                    <a:lnTo>
                      <a:pt x="187721" y="422317"/>
                    </a:lnTo>
                    <a:lnTo>
                      <a:pt x="187721" y="424312"/>
                    </a:lnTo>
                    <a:lnTo>
                      <a:pt x="195921" y="423093"/>
                    </a:lnTo>
                    <a:lnTo>
                      <a:pt x="197695" y="424312"/>
                    </a:lnTo>
                    <a:lnTo>
                      <a:pt x="190935" y="429077"/>
                    </a:lnTo>
                    <a:lnTo>
                      <a:pt x="183954" y="430850"/>
                    </a:lnTo>
                    <a:lnTo>
                      <a:pt x="181626" y="432623"/>
                    </a:lnTo>
                    <a:lnTo>
                      <a:pt x="179853" y="435394"/>
                    </a:lnTo>
                    <a:lnTo>
                      <a:pt x="177305" y="430629"/>
                    </a:lnTo>
                    <a:lnTo>
                      <a:pt x="174202" y="427969"/>
                    </a:lnTo>
                    <a:lnTo>
                      <a:pt x="170988" y="428301"/>
                    </a:lnTo>
                    <a:lnTo>
                      <a:pt x="167885" y="432402"/>
                    </a:lnTo>
                    <a:lnTo>
                      <a:pt x="167331" y="434064"/>
                    </a:lnTo>
                    <a:lnTo>
                      <a:pt x="166666" y="437499"/>
                    </a:lnTo>
                    <a:lnTo>
                      <a:pt x="165891" y="439051"/>
                    </a:lnTo>
                    <a:lnTo>
                      <a:pt x="165004" y="439715"/>
                    </a:lnTo>
                    <a:lnTo>
                      <a:pt x="162899" y="440159"/>
                    </a:lnTo>
                    <a:lnTo>
                      <a:pt x="162123" y="440713"/>
                    </a:lnTo>
                    <a:lnTo>
                      <a:pt x="161015" y="443372"/>
                    </a:lnTo>
                    <a:lnTo>
                      <a:pt x="160461" y="446254"/>
                    </a:lnTo>
                    <a:lnTo>
                      <a:pt x="160461" y="449578"/>
                    </a:lnTo>
                    <a:cubicBezTo>
                      <a:pt x="160461" y="449578"/>
                      <a:pt x="161236" y="453678"/>
                      <a:pt x="161236" y="453678"/>
                    </a:cubicBezTo>
                    <a:lnTo>
                      <a:pt x="154920" y="444370"/>
                    </a:lnTo>
                    <a:lnTo>
                      <a:pt x="155806" y="442042"/>
                    </a:lnTo>
                    <a:lnTo>
                      <a:pt x="156582" y="440380"/>
                    </a:lnTo>
                    <a:lnTo>
                      <a:pt x="157579" y="439383"/>
                    </a:lnTo>
                    <a:lnTo>
                      <a:pt x="158909" y="439051"/>
                    </a:lnTo>
                    <a:lnTo>
                      <a:pt x="158355" y="436391"/>
                    </a:lnTo>
                    <a:lnTo>
                      <a:pt x="158023" y="435394"/>
                    </a:lnTo>
                    <a:lnTo>
                      <a:pt x="161236" y="433066"/>
                    </a:lnTo>
                    <a:lnTo>
                      <a:pt x="162677" y="430961"/>
                    </a:lnTo>
                    <a:lnTo>
                      <a:pt x="163563" y="427858"/>
                    </a:lnTo>
                    <a:lnTo>
                      <a:pt x="154255" y="426417"/>
                    </a:lnTo>
                    <a:lnTo>
                      <a:pt x="149490" y="427304"/>
                    </a:lnTo>
                    <a:lnTo>
                      <a:pt x="146387" y="431626"/>
                    </a:lnTo>
                    <a:lnTo>
                      <a:pt x="146055" y="435394"/>
                    </a:lnTo>
                    <a:lnTo>
                      <a:pt x="146609" y="439161"/>
                    </a:lnTo>
                    <a:lnTo>
                      <a:pt x="147495" y="442597"/>
                    </a:lnTo>
                    <a:lnTo>
                      <a:pt x="147939" y="445367"/>
                    </a:lnTo>
                    <a:lnTo>
                      <a:pt x="147274" y="448027"/>
                    </a:lnTo>
                    <a:lnTo>
                      <a:pt x="145611" y="450575"/>
                    </a:lnTo>
                    <a:lnTo>
                      <a:pt x="143617" y="451573"/>
                    </a:lnTo>
                    <a:lnTo>
                      <a:pt x="141844" y="449910"/>
                    </a:lnTo>
                    <a:lnTo>
                      <a:pt x="139738" y="452681"/>
                    </a:lnTo>
                    <a:lnTo>
                      <a:pt x="139184" y="450797"/>
                    </a:lnTo>
                    <a:lnTo>
                      <a:pt x="139184" y="447029"/>
                    </a:lnTo>
                    <a:cubicBezTo>
                      <a:pt x="139184" y="447029"/>
                      <a:pt x="138741" y="444480"/>
                      <a:pt x="138741" y="444480"/>
                    </a:cubicBezTo>
                    <a:lnTo>
                      <a:pt x="137522" y="444480"/>
                    </a:lnTo>
                    <a:cubicBezTo>
                      <a:pt x="137522" y="444480"/>
                      <a:pt x="136635" y="446143"/>
                      <a:pt x="136635" y="446143"/>
                    </a:cubicBezTo>
                    <a:lnTo>
                      <a:pt x="135638" y="447583"/>
                    </a:lnTo>
                    <a:lnTo>
                      <a:pt x="134197" y="446475"/>
                    </a:lnTo>
                    <a:lnTo>
                      <a:pt x="134973" y="441932"/>
                    </a:lnTo>
                    <a:lnTo>
                      <a:pt x="133422" y="440491"/>
                    </a:lnTo>
                    <a:lnTo>
                      <a:pt x="128657" y="440824"/>
                    </a:lnTo>
                    <a:lnTo>
                      <a:pt x="129100" y="442042"/>
                    </a:lnTo>
                    <a:lnTo>
                      <a:pt x="129322" y="442929"/>
                    </a:lnTo>
                    <a:lnTo>
                      <a:pt x="129654" y="443705"/>
                    </a:lnTo>
                    <a:lnTo>
                      <a:pt x="130319" y="444480"/>
                    </a:lnTo>
                    <a:lnTo>
                      <a:pt x="130319" y="446475"/>
                    </a:lnTo>
                    <a:lnTo>
                      <a:pt x="120013" y="444702"/>
                    </a:lnTo>
                    <a:lnTo>
                      <a:pt x="115359" y="446364"/>
                    </a:lnTo>
                    <a:lnTo>
                      <a:pt x="111259" y="452903"/>
                    </a:lnTo>
                    <a:lnTo>
                      <a:pt x="110150" y="454121"/>
                    </a:lnTo>
                    <a:lnTo>
                      <a:pt x="105496" y="453900"/>
                    </a:lnTo>
                    <a:lnTo>
                      <a:pt x="104388" y="455119"/>
                    </a:lnTo>
                    <a:lnTo>
                      <a:pt x="102283" y="458554"/>
                    </a:lnTo>
                    <a:lnTo>
                      <a:pt x="101174" y="459219"/>
                    </a:lnTo>
                    <a:lnTo>
                      <a:pt x="88652" y="457003"/>
                    </a:lnTo>
                    <a:lnTo>
                      <a:pt x="79565" y="451019"/>
                    </a:lnTo>
                    <a:lnTo>
                      <a:pt x="77128" y="450686"/>
                    </a:lnTo>
                    <a:lnTo>
                      <a:pt x="64827" y="454232"/>
                    </a:lnTo>
                    <a:lnTo>
                      <a:pt x="62611" y="455562"/>
                    </a:lnTo>
                    <a:lnTo>
                      <a:pt x="58400" y="460549"/>
                    </a:lnTo>
                    <a:lnTo>
                      <a:pt x="56294" y="461546"/>
                    </a:lnTo>
                    <a:lnTo>
                      <a:pt x="53967" y="459219"/>
                    </a:lnTo>
                    <a:lnTo>
                      <a:pt x="53191" y="461214"/>
                    </a:lnTo>
                    <a:lnTo>
                      <a:pt x="56294" y="472517"/>
                    </a:lnTo>
                    <a:lnTo>
                      <a:pt x="58067" y="476949"/>
                    </a:lnTo>
                    <a:lnTo>
                      <a:pt x="60173" y="481160"/>
                    </a:lnTo>
                    <a:lnTo>
                      <a:pt x="65049" y="488918"/>
                    </a:lnTo>
                    <a:lnTo>
                      <a:pt x="65713" y="491245"/>
                    </a:lnTo>
                    <a:lnTo>
                      <a:pt x="66157" y="495677"/>
                    </a:lnTo>
                    <a:lnTo>
                      <a:pt x="67376" y="497007"/>
                    </a:lnTo>
                    <a:lnTo>
                      <a:pt x="69038" y="497672"/>
                    </a:lnTo>
                    <a:lnTo>
                      <a:pt x="70811" y="500221"/>
                    </a:lnTo>
                    <a:lnTo>
                      <a:pt x="79011" y="504986"/>
                    </a:lnTo>
                    <a:lnTo>
                      <a:pt x="81338" y="504653"/>
                    </a:lnTo>
                    <a:lnTo>
                      <a:pt x="86325" y="501883"/>
                    </a:lnTo>
                    <a:lnTo>
                      <a:pt x="88763" y="501218"/>
                    </a:lnTo>
                    <a:lnTo>
                      <a:pt x="97185" y="500996"/>
                    </a:lnTo>
                    <a:lnTo>
                      <a:pt x="100288" y="498447"/>
                    </a:lnTo>
                    <a:lnTo>
                      <a:pt x="102393" y="492242"/>
                    </a:lnTo>
                    <a:lnTo>
                      <a:pt x="102947" y="486923"/>
                    </a:lnTo>
                    <a:lnTo>
                      <a:pt x="106383" y="482490"/>
                    </a:lnTo>
                    <a:lnTo>
                      <a:pt x="110705" y="480163"/>
                    </a:lnTo>
                    <a:lnTo>
                      <a:pt x="112588" y="480939"/>
                    </a:lnTo>
                    <a:lnTo>
                      <a:pt x="111148" y="481160"/>
                    </a:lnTo>
                    <a:lnTo>
                      <a:pt x="109818" y="481825"/>
                    </a:lnTo>
                    <a:lnTo>
                      <a:pt x="108599" y="482933"/>
                    </a:lnTo>
                    <a:lnTo>
                      <a:pt x="121786" y="487034"/>
                    </a:lnTo>
                    <a:lnTo>
                      <a:pt x="123116" y="486701"/>
                    </a:lnTo>
                    <a:lnTo>
                      <a:pt x="124335" y="485815"/>
                    </a:lnTo>
                    <a:lnTo>
                      <a:pt x="125554" y="484706"/>
                    </a:lnTo>
                    <a:lnTo>
                      <a:pt x="126329" y="483598"/>
                    </a:lnTo>
                    <a:lnTo>
                      <a:pt x="128324" y="480052"/>
                    </a:lnTo>
                    <a:lnTo>
                      <a:pt x="128324" y="479276"/>
                    </a:lnTo>
                    <a:cubicBezTo>
                      <a:pt x="128324" y="479276"/>
                      <a:pt x="139406" y="476728"/>
                      <a:pt x="139406" y="476728"/>
                    </a:cubicBezTo>
                    <a:lnTo>
                      <a:pt x="145722" y="477171"/>
                    </a:lnTo>
                    <a:lnTo>
                      <a:pt x="152260" y="484152"/>
                    </a:lnTo>
                    <a:lnTo>
                      <a:pt x="167885" y="485261"/>
                    </a:lnTo>
                    <a:lnTo>
                      <a:pt x="181405" y="485261"/>
                    </a:lnTo>
                    <a:lnTo>
                      <a:pt x="195589" y="486590"/>
                    </a:lnTo>
                    <a:lnTo>
                      <a:pt x="194813" y="486590"/>
                    </a:lnTo>
                    <a:lnTo>
                      <a:pt x="198027" y="487144"/>
                    </a:lnTo>
                    <a:lnTo>
                      <a:pt x="203346" y="491909"/>
                    </a:lnTo>
                    <a:lnTo>
                      <a:pt x="206338" y="491909"/>
                    </a:lnTo>
                    <a:cubicBezTo>
                      <a:pt x="206338" y="491909"/>
                      <a:pt x="206338" y="490247"/>
                      <a:pt x="206338" y="490247"/>
                    </a:cubicBezTo>
                    <a:lnTo>
                      <a:pt x="200354" y="486590"/>
                    </a:lnTo>
                    <a:lnTo>
                      <a:pt x="198581" y="484596"/>
                    </a:lnTo>
                    <a:lnTo>
                      <a:pt x="210549" y="484596"/>
                    </a:lnTo>
                    <a:lnTo>
                      <a:pt x="211546" y="485482"/>
                    </a:lnTo>
                    <a:lnTo>
                      <a:pt x="212987" y="487477"/>
                    </a:lnTo>
                    <a:lnTo>
                      <a:pt x="214206" y="489693"/>
                    </a:lnTo>
                    <a:lnTo>
                      <a:pt x="214539" y="491134"/>
                    </a:lnTo>
                    <a:lnTo>
                      <a:pt x="213541" y="492242"/>
                    </a:lnTo>
                    <a:lnTo>
                      <a:pt x="212211" y="492464"/>
                    </a:lnTo>
                    <a:lnTo>
                      <a:pt x="209552" y="492131"/>
                    </a:lnTo>
                    <a:lnTo>
                      <a:pt x="212211" y="494126"/>
                    </a:lnTo>
                    <a:lnTo>
                      <a:pt x="222628" y="492131"/>
                    </a:lnTo>
                    <a:lnTo>
                      <a:pt x="220412" y="490580"/>
                    </a:lnTo>
                    <a:lnTo>
                      <a:pt x="219525" y="490358"/>
                    </a:lnTo>
                    <a:lnTo>
                      <a:pt x="219525" y="488363"/>
                    </a:lnTo>
                    <a:lnTo>
                      <a:pt x="221409" y="487588"/>
                    </a:lnTo>
                    <a:lnTo>
                      <a:pt x="224734" y="483820"/>
                    </a:lnTo>
                    <a:lnTo>
                      <a:pt x="226507" y="482933"/>
                    </a:lnTo>
                    <a:lnTo>
                      <a:pt x="232712" y="484706"/>
                    </a:lnTo>
                    <a:lnTo>
                      <a:pt x="232712" y="482933"/>
                    </a:lnTo>
                    <a:lnTo>
                      <a:pt x="233931" y="481604"/>
                    </a:lnTo>
                    <a:lnTo>
                      <a:pt x="235039" y="481271"/>
                    </a:lnTo>
                    <a:lnTo>
                      <a:pt x="235926" y="482269"/>
                    </a:lnTo>
                    <a:lnTo>
                      <a:pt x="236591" y="484706"/>
                    </a:lnTo>
                    <a:lnTo>
                      <a:pt x="237366" y="482379"/>
                    </a:lnTo>
                    <a:lnTo>
                      <a:pt x="238253" y="480606"/>
                    </a:lnTo>
                    <a:lnTo>
                      <a:pt x="239250" y="479609"/>
                    </a:lnTo>
                    <a:lnTo>
                      <a:pt x="240469" y="479276"/>
                    </a:lnTo>
                    <a:lnTo>
                      <a:pt x="239472" y="482379"/>
                    </a:lnTo>
                    <a:lnTo>
                      <a:pt x="237366" y="487588"/>
                    </a:lnTo>
                    <a:lnTo>
                      <a:pt x="236591" y="490247"/>
                    </a:lnTo>
                    <a:lnTo>
                      <a:pt x="238918" y="490247"/>
                    </a:lnTo>
                    <a:lnTo>
                      <a:pt x="237256" y="493904"/>
                    </a:lnTo>
                    <a:lnTo>
                      <a:pt x="244570" y="493572"/>
                    </a:lnTo>
                    <a:lnTo>
                      <a:pt x="248005" y="494569"/>
                    </a:lnTo>
                    <a:lnTo>
                      <a:pt x="250554" y="497561"/>
                    </a:lnTo>
                    <a:lnTo>
                      <a:pt x="249113" y="499999"/>
                    </a:lnTo>
                    <a:lnTo>
                      <a:pt x="248448" y="500775"/>
                    </a:lnTo>
                    <a:lnTo>
                      <a:pt x="247451" y="501218"/>
                    </a:lnTo>
                    <a:lnTo>
                      <a:pt x="248337" y="502991"/>
                    </a:lnTo>
                    <a:lnTo>
                      <a:pt x="247229" y="505761"/>
                    </a:lnTo>
                    <a:lnTo>
                      <a:pt x="245899" y="507645"/>
                    </a:lnTo>
                    <a:lnTo>
                      <a:pt x="243572" y="510083"/>
                    </a:lnTo>
                    <a:lnTo>
                      <a:pt x="240359" y="514627"/>
                    </a:lnTo>
                    <a:lnTo>
                      <a:pt x="238918" y="515735"/>
                    </a:lnTo>
                    <a:lnTo>
                      <a:pt x="241134" y="518173"/>
                    </a:lnTo>
                    <a:lnTo>
                      <a:pt x="244348" y="515846"/>
                    </a:lnTo>
                    <a:lnTo>
                      <a:pt x="247783" y="512078"/>
                    </a:lnTo>
                    <a:lnTo>
                      <a:pt x="250886" y="510083"/>
                    </a:lnTo>
                    <a:lnTo>
                      <a:pt x="254543" y="509308"/>
                    </a:lnTo>
                    <a:lnTo>
                      <a:pt x="258311" y="507313"/>
                    </a:lnTo>
                    <a:lnTo>
                      <a:pt x="265292" y="501218"/>
                    </a:lnTo>
                    <a:lnTo>
                      <a:pt x="265292" y="502991"/>
                    </a:lnTo>
                    <a:lnTo>
                      <a:pt x="262078" y="507202"/>
                    </a:lnTo>
                    <a:lnTo>
                      <a:pt x="249002" y="513851"/>
                    </a:lnTo>
                    <a:lnTo>
                      <a:pt x="249002" y="515624"/>
                    </a:lnTo>
                    <a:lnTo>
                      <a:pt x="249445" y="515956"/>
                    </a:lnTo>
                    <a:lnTo>
                      <a:pt x="250554" y="517397"/>
                    </a:lnTo>
                    <a:lnTo>
                      <a:pt x="249002" y="518284"/>
                    </a:lnTo>
                    <a:lnTo>
                      <a:pt x="247672" y="519613"/>
                    </a:lnTo>
                    <a:lnTo>
                      <a:pt x="246564" y="521608"/>
                    </a:lnTo>
                    <a:lnTo>
                      <a:pt x="245899" y="524600"/>
                    </a:lnTo>
                    <a:lnTo>
                      <a:pt x="248337" y="524600"/>
                    </a:lnTo>
                    <a:lnTo>
                      <a:pt x="245456" y="526927"/>
                    </a:lnTo>
                    <a:lnTo>
                      <a:pt x="242464" y="525043"/>
                    </a:lnTo>
                    <a:lnTo>
                      <a:pt x="239472" y="522051"/>
                    </a:lnTo>
                    <a:lnTo>
                      <a:pt x="236591" y="520832"/>
                    </a:lnTo>
                    <a:lnTo>
                      <a:pt x="237810" y="523159"/>
                    </a:lnTo>
                    <a:lnTo>
                      <a:pt x="239361" y="525597"/>
                    </a:lnTo>
                    <a:lnTo>
                      <a:pt x="241023" y="527481"/>
                    </a:lnTo>
                    <a:lnTo>
                      <a:pt x="242464" y="528257"/>
                    </a:lnTo>
                    <a:lnTo>
                      <a:pt x="243018" y="529365"/>
                    </a:lnTo>
                    <a:lnTo>
                      <a:pt x="244015" y="531581"/>
                    </a:lnTo>
                    <a:lnTo>
                      <a:pt x="245456" y="533576"/>
                    </a:lnTo>
                    <a:lnTo>
                      <a:pt x="247451" y="533909"/>
                    </a:lnTo>
                    <a:lnTo>
                      <a:pt x="247451" y="535571"/>
                    </a:lnTo>
                    <a:lnTo>
                      <a:pt x="245788" y="538230"/>
                    </a:lnTo>
                    <a:lnTo>
                      <a:pt x="245345" y="542441"/>
                    </a:lnTo>
                    <a:lnTo>
                      <a:pt x="246121" y="546763"/>
                    </a:lnTo>
                    <a:lnTo>
                      <a:pt x="248116" y="549977"/>
                    </a:lnTo>
                    <a:lnTo>
                      <a:pt x="250554" y="550198"/>
                    </a:lnTo>
                    <a:lnTo>
                      <a:pt x="253767" y="548647"/>
                    </a:lnTo>
                    <a:lnTo>
                      <a:pt x="258975" y="544768"/>
                    </a:lnTo>
                    <a:lnTo>
                      <a:pt x="258975" y="546431"/>
                    </a:lnTo>
                    <a:lnTo>
                      <a:pt x="257867" y="549201"/>
                    </a:lnTo>
                    <a:lnTo>
                      <a:pt x="257424" y="550087"/>
                    </a:lnTo>
                    <a:lnTo>
                      <a:pt x="258532" y="550087"/>
                    </a:lnTo>
                    <a:cubicBezTo>
                      <a:pt x="258532" y="550087"/>
                      <a:pt x="259530" y="550309"/>
                      <a:pt x="259530" y="550309"/>
                    </a:cubicBezTo>
                    <a:lnTo>
                      <a:pt x="260416" y="550974"/>
                    </a:lnTo>
                    <a:lnTo>
                      <a:pt x="261303" y="551971"/>
                    </a:lnTo>
                    <a:lnTo>
                      <a:pt x="260194" y="553412"/>
                    </a:lnTo>
                    <a:lnTo>
                      <a:pt x="259751" y="553855"/>
                    </a:lnTo>
                    <a:lnTo>
                      <a:pt x="260859" y="556847"/>
                    </a:lnTo>
                    <a:lnTo>
                      <a:pt x="260416" y="560837"/>
                    </a:lnTo>
                    <a:lnTo>
                      <a:pt x="258975" y="564937"/>
                    </a:lnTo>
                    <a:lnTo>
                      <a:pt x="257313" y="568261"/>
                    </a:lnTo>
                    <a:lnTo>
                      <a:pt x="258422" y="567929"/>
                    </a:lnTo>
                    <a:lnTo>
                      <a:pt x="259308" y="567264"/>
                    </a:lnTo>
                    <a:lnTo>
                      <a:pt x="260194" y="566267"/>
                    </a:lnTo>
                    <a:lnTo>
                      <a:pt x="261192" y="564715"/>
                    </a:lnTo>
                    <a:lnTo>
                      <a:pt x="262189" y="568815"/>
                    </a:lnTo>
                    <a:lnTo>
                      <a:pt x="263962" y="572251"/>
                    </a:lnTo>
                    <a:lnTo>
                      <a:pt x="265957" y="574578"/>
                    </a:lnTo>
                    <a:lnTo>
                      <a:pt x="267841" y="575464"/>
                    </a:lnTo>
                    <a:lnTo>
                      <a:pt x="268727" y="575243"/>
                    </a:lnTo>
                    <a:lnTo>
                      <a:pt x="269835" y="574689"/>
                    </a:lnTo>
                    <a:lnTo>
                      <a:pt x="270833" y="573913"/>
                    </a:lnTo>
                    <a:lnTo>
                      <a:pt x="271276" y="572915"/>
                    </a:lnTo>
                    <a:lnTo>
                      <a:pt x="271941" y="572029"/>
                    </a:lnTo>
                    <a:lnTo>
                      <a:pt x="276041" y="572029"/>
                    </a:lnTo>
                    <a:cubicBezTo>
                      <a:pt x="276041" y="572029"/>
                      <a:pt x="276928" y="570477"/>
                      <a:pt x="276928" y="570477"/>
                    </a:cubicBezTo>
                    <a:lnTo>
                      <a:pt x="276928" y="568926"/>
                    </a:lnTo>
                    <a:cubicBezTo>
                      <a:pt x="276928" y="568926"/>
                      <a:pt x="277038" y="567042"/>
                      <a:pt x="277038" y="567042"/>
                    </a:cubicBezTo>
                    <a:lnTo>
                      <a:pt x="277482" y="564715"/>
                    </a:lnTo>
                    <a:lnTo>
                      <a:pt x="280252" y="559729"/>
                    </a:lnTo>
                    <a:lnTo>
                      <a:pt x="280695" y="558510"/>
                    </a:lnTo>
                    <a:lnTo>
                      <a:pt x="280695" y="554409"/>
                    </a:lnTo>
                    <a:cubicBezTo>
                      <a:pt x="280695" y="554409"/>
                      <a:pt x="281028" y="550420"/>
                      <a:pt x="281028" y="550420"/>
                    </a:cubicBezTo>
                    <a:lnTo>
                      <a:pt x="282136" y="547428"/>
                    </a:lnTo>
                    <a:lnTo>
                      <a:pt x="284463" y="546652"/>
                    </a:lnTo>
                    <a:lnTo>
                      <a:pt x="282690" y="552415"/>
                    </a:lnTo>
                    <a:lnTo>
                      <a:pt x="282690" y="555074"/>
                    </a:lnTo>
                    <a:cubicBezTo>
                      <a:pt x="282690" y="555074"/>
                      <a:pt x="283687" y="557623"/>
                      <a:pt x="283687" y="557623"/>
                    </a:cubicBezTo>
                    <a:lnTo>
                      <a:pt x="285460" y="558399"/>
                    </a:lnTo>
                    <a:lnTo>
                      <a:pt x="287233" y="557291"/>
                    </a:lnTo>
                    <a:lnTo>
                      <a:pt x="289893" y="554077"/>
                    </a:lnTo>
                    <a:lnTo>
                      <a:pt x="296542" y="548425"/>
                    </a:lnTo>
                    <a:lnTo>
                      <a:pt x="299756" y="547539"/>
                    </a:lnTo>
                    <a:lnTo>
                      <a:pt x="303080" y="548758"/>
                    </a:lnTo>
                    <a:lnTo>
                      <a:pt x="302415" y="545101"/>
                    </a:lnTo>
                    <a:lnTo>
                      <a:pt x="304188" y="543549"/>
                    </a:lnTo>
                    <a:lnTo>
                      <a:pt x="310061" y="541333"/>
                    </a:lnTo>
                    <a:lnTo>
                      <a:pt x="314826" y="536679"/>
                    </a:lnTo>
                    <a:lnTo>
                      <a:pt x="315935" y="535903"/>
                    </a:lnTo>
                    <a:lnTo>
                      <a:pt x="317264" y="534573"/>
                    </a:lnTo>
                    <a:lnTo>
                      <a:pt x="318040" y="528479"/>
                    </a:lnTo>
                    <a:lnTo>
                      <a:pt x="319037" y="527149"/>
                    </a:lnTo>
                    <a:lnTo>
                      <a:pt x="320367" y="526373"/>
                    </a:lnTo>
                    <a:lnTo>
                      <a:pt x="324911" y="521386"/>
                    </a:lnTo>
                    <a:lnTo>
                      <a:pt x="324246" y="523935"/>
                    </a:lnTo>
                    <a:lnTo>
                      <a:pt x="323138" y="525930"/>
                    </a:lnTo>
                    <a:lnTo>
                      <a:pt x="320146" y="528811"/>
                    </a:lnTo>
                    <a:lnTo>
                      <a:pt x="320146" y="530584"/>
                    </a:lnTo>
                    <a:lnTo>
                      <a:pt x="323027" y="530141"/>
                    </a:lnTo>
                    <a:lnTo>
                      <a:pt x="330230" y="523381"/>
                    </a:lnTo>
                    <a:lnTo>
                      <a:pt x="333000" y="523381"/>
                    </a:lnTo>
                    <a:cubicBezTo>
                      <a:pt x="333000" y="523381"/>
                      <a:pt x="341865" y="525154"/>
                      <a:pt x="341865" y="525154"/>
                    </a:cubicBezTo>
                    <a:lnTo>
                      <a:pt x="341865" y="527149"/>
                    </a:lnTo>
                    <a:lnTo>
                      <a:pt x="332889" y="525708"/>
                    </a:lnTo>
                    <a:lnTo>
                      <a:pt x="331005" y="526262"/>
                    </a:lnTo>
                    <a:lnTo>
                      <a:pt x="328900" y="528479"/>
                    </a:lnTo>
                    <a:lnTo>
                      <a:pt x="322362" y="532468"/>
                    </a:lnTo>
                    <a:lnTo>
                      <a:pt x="322362" y="534462"/>
                    </a:lnTo>
                    <a:lnTo>
                      <a:pt x="333997" y="534462"/>
                    </a:lnTo>
                    <a:lnTo>
                      <a:pt x="333997" y="536125"/>
                    </a:lnTo>
                    <a:lnTo>
                      <a:pt x="329343" y="538119"/>
                    </a:lnTo>
                    <a:lnTo>
                      <a:pt x="331449" y="539449"/>
                    </a:lnTo>
                    <a:lnTo>
                      <a:pt x="333997" y="543549"/>
                    </a:lnTo>
                    <a:lnTo>
                      <a:pt x="335660" y="545323"/>
                    </a:lnTo>
                    <a:lnTo>
                      <a:pt x="337654" y="545877"/>
                    </a:lnTo>
                    <a:lnTo>
                      <a:pt x="341644" y="545433"/>
                    </a:lnTo>
                    <a:lnTo>
                      <a:pt x="343528" y="546874"/>
                    </a:lnTo>
                    <a:lnTo>
                      <a:pt x="334108" y="546209"/>
                    </a:lnTo>
                    <a:lnTo>
                      <a:pt x="332668" y="544325"/>
                    </a:lnTo>
                    <a:lnTo>
                      <a:pt x="331227" y="541666"/>
                    </a:lnTo>
                    <a:lnTo>
                      <a:pt x="328346" y="541666"/>
                    </a:lnTo>
                    <a:cubicBezTo>
                      <a:pt x="328346" y="541666"/>
                      <a:pt x="326019" y="540779"/>
                      <a:pt x="326019" y="540779"/>
                    </a:cubicBezTo>
                    <a:lnTo>
                      <a:pt x="326462" y="536014"/>
                    </a:lnTo>
                    <a:lnTo>
                      <a:pt x="321697" y="535681"/>
                    </a:lnTo>
                    <a:lnTo>
                      <a:pt x="320146" y="536014"/>
                    </a:lnTo>
                    <a:lnTo>
                      <a:pt x="319037" y="536900"/>
                    </a:lnTo>
                    <a:lnTo>
                      <a:pt x="317154" y="539117"/>
                    </a:lnTo>
                    <a:lnTo>
                      <a:pt x="313386" y="540779"/>
                    </a:lnTo>
                    <a:lnTo>
                      <a:pt x="309064" y="546763"/>
                    </a:lnTo>
                    <a:lnTo>
                      <a:pt x="306959" y="548758"/>
                    </a:lnTo>
                    <a:lnTo>
                      <a:pt x="306959" y="550420"/>
                    </a:lnTo>
                    <a:lnTo>
                      <a:pt x="308510" y="550087"/>
                    </a:lnTo>
                    <a:lnTo>
                      <a:pt x="309951" y="550531"/>
                    </a:lnTo>
                    <a:lnTo>
                      <a:pt x="311059" y="551861"/>
                    </a:lnTo>
                    <a:lnTo>
                      <a:pt x="311613" y="554188"/>
                    </a:lnTo>
                    <a:lnTo>
                      <a:pt x="304853" y="554853"/>
                    </a:lnTo>
                    <a:lnTo>
                      <a:pt x="292109" y="561501"/>
                    </a:lnTo>
                    <a:lnTo>
                      <a:pt x="289228" y="564161"/>
                    </a:lnTo>
                    <a:lnTo>
                      <a:pt x="289228" y="566931"/>
                    </a:lnTo>
                    <a:cubicBezTo>
                      <a:pt x="289228" y="566931"/>
                      <a:pt x="287677" y="570588"/>
                      <a:pt x="287677" y="570588"/>
                    </a:cubicBezTo>
                    <a:lnTo>
                      <a:pt x="287012" y="572694"/>
                    </a:lnTo>
                    <a:lnTo>
                      <a:pt x="286458" y="577237"/>
                    </a:lnTo>
                    <a:lnTo>
                      <a:pt x="285682" y="577237"/>
                    </a:lnTo>
                    <a:cubicBezTo>
                      <a:pt x="285682" y="577237"/>
                      <a:pt x="284795" y="576351"/>
                      <a:pt x="284795" y="576351"/>
                    </a:cubicBezTo>
                    <a:lnTo>
                      <a:pt x="284020" y="576683"/>
                    </a:lnTo>
                    <a:lnTo>
                      <a:pt x="283133" y="580783"/>
                    </a:lnTo>
                    <a:lnTo>
                      <a:pt x="283133" y="584440"/>
                    </a:lnTo>
                    <a:cubicBezTo>
                      <a:pt x="283133" y="584440"/>
                      <a:pt x="282801" y="587543"/>
                      <a:pt x="282801" y="587543"/>
                    </a:cubicBezTo>
                    <a:lnTo>
                      <a:pt x="281249" y="589981"/>
                    </a:lnTo>
                    <a:lnTo>
                      <a:pt x="283355" y="594414"/>
                    </a:lnTo>
                    <a:lnTo>
                      <a:pt x="285128" y="595854"/>
                    </a:lnTo>
                    <a:lnTo>
                      <a:pt x="286901" y="595300"/>
                    </a:lnTo>
                    <a:lnTo>
                      <a:pt x="289117" y="593749"/>
                    </a:lnTo>
                    <a:lnTo>
                      <a:pt x="292220" y="592641"/>
                    </a:lnTo>
                    <a:lnTo>
                      <a:pt x="302304" y="593749"/>
                    </a:lnTo>
                    <a:lnTo>
                      <a:pt x="300088" y="595189"/>
                    </a:lnTo>
                    <a:lnTo>
                      <a:pt x="295101" y="596852"/>
                    </a:lnTo>
                    <a:lnTo>
                      <a:pt x="292996" y="599068"/>
                    </a:lnTo>
                    <a:lnTo>
                      <a:pt x="290558" y="597516"/>
                    </a:lnTo>
                    <a:lnTo>
                      <a:pt x="288120" y="599068"/>
                    </a:lnTo>
                    <a:lnTo>
                      <a:pt x="284352" y="604387"/>
                    </a:lnTo>
                    <a:lnTo>
                      <a:pt x="279809" y="608709"/>
                    </a:lnTo>
                    <a:lnTo>
                      <a:pt x="275044" y="611590"/>
                    </a:lnTo>
                    <a:lnTo>
                      <a:pt x="275044" y="613585"/>
                    </a:lnTo>
                    <a:lnTo>
                      <a:pt x="285239" y="617463"/>
                    </a:lnTo>
                    <a:lnTo>
                      <a:pt x="290558" y="618239"/>
                    </a:lnTo>
                    <a:lnTo>
                      <a:pt x="294769" y="614360"/>
                    </a:lnTo>
                    <a:lnTo>
                      <a:pt x="296320" y="612366"/>
                    </a:lnTo>
                    <a:lnTo>
                      <a:pt x="301418" y="608598"/>
                    </a:lnTo>
                    <a:lnTo>
                      <a:pt x="303191" y="607933"/>
                    </a:lnTo>
                    <a:lnTo>
                      <a:pt x="304299" y="607933"/>
                    </a:lnTo>
                    <a:cubicBezTo>
                      <a:pt x="304299" y="607933"/>
                      <a:pt x="306515" y="607047"/>
                      <a:pt x="306515" y="607047"/>
                    </a:cubicBezTo>
                    <a:lnTo>
                      <a:pt x="307513" y="606271"/>
                    </a:lnTo>
                    <a:lnTo>
                      <a:pt x="308510" y="604830"/>
                    </a:lnTo>
                    <a:lnTo>
                      <a:pt x="309064" y="603279"/>
                    </a:lnTo>
                    <a:lnTo>
                      <a:pt x="309396" y="601838"/>
                    </a:lnTo>
                    <a:lnTo>
                      <a:pt x="309840" y="600730"/>
                    </a:lnTo>
                    <a:lnTo>
                      <a:pt x="318372" y="592973"/>
                    </a:lnTo>
                    <a:lnTo>
                      <a:pt x="328014" y="590646"/>
                    </a:lnTo>
                    <a:lnTo>
                      <a:pt x="348625" y="591976"/>
                    </a:lnTo>
                    <a:lnTo>
                      <a:pt x="347960" y="591976"/>
                    </a:lnTo>
                    <a:lnTo>
                      <a:pt x="348293" y="592308"/>
                    </a:lnTo>
                    <a:lnTo>
                      <a:pt x="348625" y="592308"/>
                    </a:lnTo>
                    <a:lnTo>
                      <a:pt x="348625" y="592641"/>
                    </a:lnTo>
                    <a:cubicBezTo>
                      <a:pt x="348625" y="592641"/>
                      <a:pt x="348625" y="593860"/>
                      <a:pt x="348625" y="593860"/>
                    </a:cubicBezTo>
                    <a:lnTo>
                      <a:pt x="346852" y="595300"/>
                    </a:lnTo>
                    <a:lnTo>
                      <a:pt x="345966" y="595744"/>
                    </a:lnTo>
                    <a:lnTo>
                      <a:pt x="344857" y="595744"/>
                    </a:lnTo>
                    <a:cubicBezTo>
                      <a:pt x="344857" y="595744"/>
                      <a:pt x="344857" y="597295"/>
                      <a:pt x="344857" y="597295"/>
                    </a:cubicBezTo>
                    <a:lnTo>
                      <a:pt x="347517" y="598625"/>
                    </a:lnTo>
                    <a:lnTo>
                      <a:pt x="352615" y="595744"/>
                    </a:lnTo>
                    <a:lnTo>
                      <a:pt x="351396" y="597849"/>
                    </a:lnTo>
                    <a:lnTo>
                      <a:pt x="349512" y="600952"/>
                    </a:lnTo>
                    <a:lnTo>
                      <a:pt x="346852" y="601506"/>
                    </a:lnTo>
                    <a:lnTo>
                      <a:pt x="331227" y="597295"/>
                    </a:lnTo>
                    <a:lnTo>
                      <a:pt x="328567" y="597738"/>
                    </a:lnTo>
                    <a:lnTo>
                      <a:pt x="326130" y="598957"/>
                    </a:lnTo>
                    <a:lnTo>
                      <a:pt x="321586" y="602836"/>
                    </a:lnTo>
                    <a:lnTo>
                      <a:pt x="322473" y="602836"/>
                    </a:lnTo>
                    <a:lnTo>
                      <a:pt x="323470" y="603833"/>
                    </a:lnTo>
                    <a:lnTo>
                      <a:pt x="325686" y="604830"/>
                    </a:lnTo>
                    <a:lnTo>
                      <a:pt x="323581" y="604830"/>
                    </a:lnTo>
                    <a:lnTo>
                      <a:pt x="318594" y="604055"/>
                    </a:lnTo>
                    <a:lnTo>
                      <a:pt x="316156" y="604609"/>
                    </a:lnTo>
                    <a:lnTo>
                      <a:pt x="314272" y="605828"/>
                    </a:lnTo>
                    <a:lnTo>
                      <a:pt x="313164" y="607379"/>
                    </a:lnTo>
                    <a:lnTo>
                      <a:pt x="311170" y="612698"/>
                    </a:lnTo>
                    <a:lnTo>
                      <a:pt x="308732" y="617131"/>
                    </a:lnTo>
                    <a:lnTo>
                      <a:pt x="305296" y="621009"/>
                    </a:lnTo>
                    <a:lnTo>
                      <a:pt x="298315" y="625996"/>
                    </a:lnTo>
                    <a:lnTo>
                      <a:pt x="298869" y="629875"/>
                    </a:lnTo>
                    <a:lnTo>
                      <a:pt x="297761" y="631980"/>
                    </a:lnTo>
                    <a:lnTo>
                      <a:pt x="294437" y="634861"/>
                    </a:lnTo>
                    <a:lnTo>
                      <a:pt x="298647" y="635748"/>
                    </a:lnTo>
                    <a:lnTo>
                      <a:pt x="299423" y="634529"/>
                    </a:lnTo>
                    <a:lnTo>
                      <a:pt x="300420" y="633753"/>
                    </a:lnTo>
                    <a:lnTo>
                      <a:pt x="301529" y="633421"/>
                    </a:lnTo>
                    <a:lnTo>
                      <a:pt x="304742" y="633421"/>
                    </a:lnTo>
                    <a:cubicBezTo>
                      <a:pt x="304742" y="633421"/>
                      <a:pt x="306959" y="633864"/>
                      <a:pt x="306959" y="633864"/>
                    </a:cubicBezTo>
                    <a:lnTo>
                      <a:pt x="308288" y="635859"/>
                    </a:lnTo>
                    <a:lnTo>
                      <a:pt x="307623" y="640291"/>
                    </a:lnTo>
                    <a:lnTo>
                      <a:pt x="310061" y="638961"/>
                    </a:lnTo>
                    <a:lnTo>
                      <a:pt x="313497" y="638407"/>
                    </a:lnTo>
                    <a:lnTo>
                      <a:pt x="316932" y="638851"/>
                    </a:lnTo>
                    <a:lnTo>
                      <a:pt x="319259" y="640291"/>
                    </a:lnTo>
                    <a:lnTo>
                      <a:pt x="315713" y="642064"/>
                    </a:lnTo>
                    <a:lnTo>
                      <a:pt x="313940" y="643616"/>
                    </a:lnTo>
                    <a:lnTo>
                      <a:pt x="313164" y="646718"/>
                    </a:lnTo>
                    <a:lnTo>
                      <a:pt x="314051" y="648492"/>
                    </a:lnTo>
                    <a:lnTo>
                      <a:pt x="316156" y="648270"/>
                    </a:lnTo>
                    <a:lnTo>
                      <a:pt x="320035" y="646054"/>
                    </a:lnTo>
                    <a:lnTo>
                      <a:pt x="317597" y="651262"/>
                    </a:lnTo>
                    <a:lnTo>
                      <a:pt x="315270" y="651262"/>
                    </a:lnTo>
                    <a:cubicBezTo>
                      <a:pt x="315270" y="651262"/>
                      <a:pt x="313718" y="651262"/>
                      <a:pt x="313718" y="651262"/>
                    </a:cubicBezTo>
                    <a:lnTo>
                      <a:pt x="309729" y="650043"/>
                    </a:lnTo>
                    <a:lnTo>
                      <a:pt x="306737" y="651151"/>
                    </a:lnTo>
                    <a:lnTo>
                      <a:pt x="309064" y="652924"/>
                    </a:lnTo>
                    <a:lnTo>
                      <a:pt x="308067" y="653589"/>
                    </a:lnTo>
                    <a:lnTo>
                      <a:pt x="307180" y="654476"/>
                    </a:lnTo>
                    <a:lnTo>
                      <a:pt x="305850" y="656470"/>
                    </a:lnTo>
                    <a:lnTo>
                      <a:pt x="306959" y="657689"/>
                    </a:lnTo>
                    <a:lnTo>
                      <a:pt x="308067" y="658354"/>
                    </a:lnTo>
                    <a:lnTo>
                      <a:pt x="309286" y="658354"/>
                    </a:lnTo>
                    <a:cubicBezTo>
                      <a:pt x="309286" y="658354"/>
                      <a:pt x="310615" y="658354"/>
                      <a:pt x="310615" y="658354"/>
                    </a:cubicBezTo>
                    <a:lnTo>
                      <a:pt x="308953" y="660238"/>
                    </a:lnTo>
                    <a:lnTo>
                      <a:pt x="307180" y="660460"/>
                    </a:lnTo>
                    <a:lnTo>
                      <a:pt x="303634" y="658465"/>
                    </a:lnTo>
                    <a:lnTo>
                      <a:pt x="302969" y="657578"/>
                    </a:lnTo>
                    <a:lnTo>
                      <a:pt x="302415" y="656359"/>
                    </a:lnTo>
                    <a:lnTo>
                      <a:pt x="301639" y="655362"/>
                    </a:lnTo>
                    <a:lnTo>
                      <a:pt x="284574" y="652259"/>
                    </a:lnTo>
                    <a:lnTo>
                      <a:pt x="281139" y="654919"/>
                    </a:lnTo>
                    <a:lnTo>
                      <a:pt x="285017" y="655141"/>
                    </a:lnTo>
                    <a:lnTo>
                      <a:pt x="288785" y="657135"/>
                    </a:lnTo>
                    <a:lnTo>
                      <a:pt x="295877" y="663673"/>
                    </a:lnTo>
                    <a:lnTo>
                      <a:pt x="295212" y="664006"/>
                    </a:lnTo>
                    <a:lnTo>
                      <a:pt x="293550" y="665446"/>
                    </a:lnTo>
                    <a:lnTo>
                      <a:pt x="295877" y="665446"/>
                    </a:lnTo>
                    <a:lnTo>
                      <a:pt x="295877" y="667441"/>
                    </a:lnTo>
                    <a:lnTo>
                      <a:pt x="293993" y="668438"/>
                    </a:lnTo>
                    <a:lnTo>
                      <a:pt x="291777" y="668882"/>
                    </a:lnTo>
                    <a:lnTo>
                      <a:pt x="289450" y="668549"/>
                    </a:lnTo>
                    <a:lnTo>
                      <a:pt x="287344" y="667441"/>
                    </a:lnTo>
                    <a:lnTo>
                      <a:pt x="289450" y="665779"/>
                    </a:lnTo>
                    <a:lnTo>
                      <a:pt x="290336" y="665557"/>
                    </a:lnTo>
                    <a:lnTo>
                      <a:pt x="288120" y="664338"/>
                    </a:lnTo>
                    <a:lnTo>
                      <a:pt x="285017" y="664560"/>
                    </a:lnTo>
                    <a:lnTo>
                      <a:pt x="282247" y="666555"/>
                    </a:lnTo>
                    <a:lnTo>
                      <a:pt x="281028" y="670765"/>
                    </a:lnTo>
                    <a:lnTo>
                      <a:pt x="282912" y="669657"/>
                    </a:lnTo>
                    <a:lnTo>
                      <a:pt x="285571" y="670544"/>
                    </a:lnTo>
                    <a:lnTo>
                      <a:pt x="288342" y="672538"/>
                    </a:lnTo>
                    <a:lnTo>
                      <a:pt x="290336" y="674644"/>
                    </a:lnTo>
                    <a:lnTo>
                      <a:pt x="290336" y="676195"/>
                    </a:lnTo>
                    <a:lnTo>
                      <a:pt x="289671" y="677414"/>
                    </a:lnTo>
                    <a:lnTo>
                      <a:pt x="289006" y="677969"/>
                    </a:lnTo>
                    <a:lnTo>
                      <a:pt x="288231" y="677636"/>
                    </a:lnTo>
                    <a:lnTo>
                      <a:pt x="287233" y="676195"/>
                    </a:lnTo>
                    <a:lnTo>
                      <a:pt x="284574" y="680517"/>
                    </a:lnTo>
                    <a:lnTo>
                      <a:pt x="281471" y="682623"/>
                    </a:lnTo>
                    <a:lnTo>
                      <a:pt x="272052" y="684507"/>
                    </a:lnTo>
                    <a:lnTo>
                      <a:pt x="266511" y="689382"/>
                    </a:lnTo>
                    <a:lnTo>
                      <a:pt x="263519" y="690491"/>
                    </a:lnTo>
                    <a:lnTo>
                      <a:pt x="261968" y="689937"/>
                    </a:lnTo>
                    <a:lnTo>
                      <a:pt x="258975" y="687388"/>
                    </a:lnTo>
                    <a:lnTo>
                      <a:pt x="257535" y="686834"/>
                    </a:lnTo>
                    <a:lnTo>
                      <a:pt x="256316" y="687277"/>
                    </a:lnTo>
                    <a:lnTo>
                      <a:pt x="252216" y="690491"/>
                    </a:lnTo>
                    <a:lnTo>
                      <a:pt x="246786" y="691377"/>
                    </a:lnTo>
                    <a:lnTo>
                      <a:pt x="245124" y="692153"/>
                    </a:lnTo>
                    <a:lnTo>
                      <a:pt x="243794" y="693372"/>
                    </a:lnTo>
                    <a:lnTo>
                      <a:pt x="242242" y="695256"/>
                    </a:lnTo>
                    <a:lnTo>
                      <a:pt x="241578" y="697361"/>
                    </a:lnTo>
                    <a:lnTo>
                      <a:pt x="242796" y="699245"/>
                    </a:lnTo>
                    <a:lnTo>
                      <a:pt x="241023" y="701018"/>
                    </a:lnTo>
                    <a:lnTo>
                      <a:pt x="238253" y="701683"/>
                    </a:lnTo>
                    <a:lnTo>
                      <a:pt x="227171" y="701129"/>
                    </a:lnTo>
                    <a:lnTo>
                      <a:pt x="224401" y="700242"/>
                    </a:lnTo>
                    <a:lnTo>
                      <a:pt x="222517" y="697472"/>
                    </a:lnTo>
                    <a:lnTo>
                      <a:pt x="224179" y="697472"/>
                    </a:lnTo>
                    <a:lnTo>
                      <a:pt x="222628" y="690712"/>
                    </a:lnTo>
                    <a:lnTo>
                      <a:pt x="219858" y="684507"/>
                    </a:lnTo>
                    <a:lnTo>
                      <a:pt x="216755" y="679852"/>
                    </a:lnTo>
                    <a:lnTo>
                      <a:pt x="212765" y="677082"/>
                    </a:lnTo>
                    <a:lnTo>
                      <a:pt x="209330" y="673203"/>
                    </a:lnTo>
                    <a:lnTo>
                      <a:pt x="207668" y="672538"/>
                    </a:lnTo>
                    <a:lnTo>
                      <a:pt x="206227" y="673536"/>
                    </a:lnTo>
                    <a:lnTo>
                      <a:pt x="205008" y="675309"/>
                    </a:lnTo>
                    <a:lnTo>
                      <a:pt x="204344" y="677525"/>
                    </a:lnTo>
                    <a:lnTo>
                      <a:pt x="204344" y="679631"/>
                    </a:lnTo>
                    <a:cubicBezTo>
                      <a:pt x="204344" y="679631"/>
                      <a:pt x="204344" y="682069"/>
                      <a:pt x="204344" y="682069"/>
                    </a:cubicBezTo>
                    <a:lnTo>
                      <a:pt x="204565" y="687499"/>
                    </a:lnTo>
                    <a:lnTo>
                      <a:pt x="204565" y="690491"/>
                    </a:lnTo>
                    <a:cubicBezTo>
                      <a:pt x="204565" y="690491"/>
                      <a:pt x="204011" y="692596"/>
                      <a:pt x="204011" y="692596"/>
                    </a:cubicBezTo>
                    <a:lnTo>
                      <a:pt x="202238" y="697583"/>
                    </a:lnTo>
                    <a:lnTo>
                      <a:pt x="203014" y="702459"/>
                    </a:lnTo>
                    <a:lnTo>
                      <a:pt x="204898" y="705783"/>
                    </a:lnTo>
                    <a:lnTo>
                      <a:pt x="207336" y="707667"/>
                    </a:lnTo>
                    <a:lnTo>
                      <a:pt x="209552" y="708221"/>
                    </a:lnTo>
                    <a:lnTo>
                      <a:pt x="212211" y="706448"/>
                    </a:lnTo>
                    <a:lnTo>
                      <a:pt x="213320" y="706448"/>
                    </a:lnTo>
                    <a:lnTo>
                      <a:pt x="213763" y="709108"/>
                    </a:lnTo>
                    <a:lnTo>
                      <a:pt x="212987" y="709994"/>
                    </a:lnTo>
                    <a:lnTo>
                      <a:pt x="208000" y="709994"/>
                    </a:lnTo>
                    <a:cubicBezTo>
                      <a:pt x="208000" y="709994"/>
                      <a:pt x="207003" y="712100"/>
                      <a:pt x="207003" y="712100"/>
                    </a:cubicBezTo>
                    <a:lnTo>
                      <a:pt x="204676" y="721519"/>
                    </a:lnTo>
                    <a:lnTo>
                      <a:pt x="202903" y="724178"/>
                    </a:lnTo>
                    <a:lnTo>
                      <a:pt x="204233" y="726284"/>
                    </a:lnTo>
                    <a:lnTo>
                      <a:pt x="205452" y="727281"/>
                    </a:lnTo>
                    <a:lnTo>
                      <a:pt x="206449" y="728500"/>
                    </a:lnTo>
                    <a:lnTo>
                      <a:pt x="206892" y="731271"/>
                    </a:lnTo>
                    <a:lnTo>
                      <a:pt x="206671" y="734152"/>
                    </a:lnTo>
                    <a:lnTo>
                      <a:pt x="206006" y="735925"/>
                    </a:lnTo>
                    <a:lnTo>
                      <a:pt x="205119" y="737587"/>
                    </a:lnTo>
                    <a:lnTo>
                      <a:pt x="204454" y="740247"/>
                    </a:lnTo>
                    <a:lnTo>
                      <a:pt x="205673" y="741022"/>
                    </a:lnTo>
                    <a:lnTo>
                      <a:pt x="207446" y="744458"/>
                    </a:lnTo>
                    <a:lnTo>
                      <a:pt x="208776" y="745233"/>
                    </a:lnTo>
                    <a:lnTo>
                      <a:pt x="209663" y="744790"/>
                    </a:lnTo>
                    <a:lnTo>
                      <a:pt x="210328" y="743793"/>
                    </a:lnTo>
                    <a:lnTo>
                      <a:pt x="210882" y="742685"/>
                    </a:lnTo>
                    <a:lnTo>
                      <a:pt x="211436" y="742020"/>
                    </a:lnTo>
                    <a:lnTo>
                      <a:pt x="213984" y="741022"/>
                    </a:lnTo>
                    <a:lnTo>
                      <a:pt x="224955" y="742241"/>
                    </a:lnTo>
                    <a:lnTo>
                      <a:pt x="226174" y="742020"/>
                    </a:lnTo>
                    <a:lnTo>
                      <a:pt x="227393" y="741133"/>
                    </a:lnTo>
                    <a:lnTo>
                      <a:pt x="229609" y="738917"/>
                    </a:lnTo>
                    <a:lnTo>
                      <a:pt x="233266" y="737809"/>
                    </a:lnTo>
                    <a:lnTo>
                      <a:pt x="237477" y="735038"/>
                    </a:lnTo>
                    <a:lnTo>
                      <a:pt x="240137" y="735038"/>
                    </a:lnTo>
                    <a:cubicBezTo>
                      <a:pt x="240137" y="735038"/>
                      <a:pt x="238475" y="736811"/>
                      <a:pt x="238475" y="736811"/>
                    </a:cubicBezTo>
                    <a:lnTo>
                      <a:pt x="240913" y="738585"/>
                    </a:lnTo>
                    <a:lnTo>
                      <a:pt x="243018" y="736479"/>
                    </a:lnTo>
                    <a:lnTo>
                      <a:pt x="245124" y="733265"/>
                    </a:lnTo>
                    <a:lnTo>
                      <a:pt x="247561" y="731603"/>
                    </a:lnTo>
                    <a:lnTo>
                      <a:pt x="278257" y="738585"/>
                    </a:lnTo>
                    <a:lnTo>
                      <a:pt x="284131" y="736701"/>
                    </a:lnTo>
                    <a:lnTo>
                      <a:pt x="285682" y="736701"/>
                    </a:lnTo>
                    <a:cubicBezTo>
                      <a:pt x="285682" y="736701"/>
                      <a:pt x="290336" y="736590"/>
                      <a:pt x="290336" y="736590"/>
                    </a:cubicBezTo>
                    <a:lnTo>
                      <a:pt x="309175" y="729719"/>
                    </a:lnTo>
                    <a:lnTo>
                      <a:pt x="312943" y="730273"/>
                    </a:lnTo>
                    <a:lnTo>
                      <a:pt x="316489" y="732822"/>
                    </a:lnTo>
                    <a:lnTo>
                      <a:pt x="320256" y="736922"/>
                    </a:lnTo>
                    <a:lnTo>
                      <a:pt x="324246" y="739693"/>
                    </a:lnTo>
                    <a:lnTo>
                      <a:pt x="357490" y="735149"/>
                    </a:lnTo>
                    <a:lnTo>
                      <a:pt x="357934" y="734595"/>
                    </a:lnTo>
                    <a:lnTo>
                      <a:pt x="358266" y="733930"/>
                    </a:lnTo>
                    <a:lnTo>
                      <a:pt x="358599" y="733487"/>
                    </a:lnTo>
                    <a:lnTo>
                      <a:pt x="359153" y="733487"/>
                    </a:lnTo>
                    <a:cubicBezTo>
                      <a:pt x="359153" y="733487"/>
                      <a:pt x="357712" y="728943"/>
                      <a:pt x="357712" y="728943"/>
                    </a:cubicBezTo>
                    <a:lnTo>
                      <a:pt x="359485" y="726284"/>
                    </a:lnTo>
                    <a:lnTo>
                      <a:pt x="362699" y="724954"/>
                    </a:lnTo>
                    <a:lnTo>
                      <a:pt x="367907" y="724289"/>
                    </a:lnTo>
                    <a:lnTo>
                      <a:pt x="373005" y="725065"/>
                    </a:lnTo>
                    <a:lnTo>
                      <a:pt x="375332" y="726395"/>
                    </a:lnTo>
                    <a:lnTo>
                      <a:pt x="373891" y="722516"/>
                    </a:lnTo>
                    <a:lnTo>
                      <a:pt x="371010" y="720078"/>
                    </a:lnTo>
                    <a:lnTo>
                      <a:pt x="365248" y="717530"/>
                    </a:lnTo>
                    <a:lnTo>
                      <a:pt x="365248" y="715978"/>
                    </a:lnTo>
                    <a:lnTo>
                      <a:pt x="366577" y="715092"/>
                    </a:lnTo>
                    <a:lnTo>
                      <a:pt x="370123" y="711213"/>
                    </a:lnTo>
                    <a:lnTo>
                      <a:pt x="371121" y="709662"/>
                    </a:lnTo>
                    <a:lnTo>
                      <a:pt x="372340" y="708553"/>
                    </a:lnTo>
                    <a:lnTo>
                      <a:pt x="378213" y="707002"/>
                    </a:lnTo>
                    <a:lnTo>
                      <a:pt x="380207" y="707445"/>
                    </a:lnTo>
                    <a:lnTo>
                      <a:pt x="385637" y="710548"/>
                    </a:lnTo>
                    <a:lnTo>
                      <a:pt x="394170" y="710548"/>
                    </a:lnTo>
                    <a:lnTo>
                      <a:pt x="390846" y="713540"/>
                    </a:lnTo>
                    <a:lnTo>
                      <a:pt x="385970" y="714648"/>
                    </a:lnTo>
                    <a:lnTo>
                      <a:pt x="377105" y="714094"/>
                    </a:lnTo>
                    <a:lnTo>
                      <a:pt x="378324" y="720078"/>
                    </a:lnTo>
                    <a:lnTo>
                      <a:pt x="378324" y="722627"/>
                    </a:lnTo>
                    <a:cubicBezTo>
                      <a:pt x="378324" y="722627"/>
                      <a:pt x="377880" y="724622"/>
                      <a:pt x="377880" y="724622"/>
                    </a:cubicBezTo>
                    <a:lnTo>
                      <a:pt x="380207" y="728611"/>
                    </a:lnTo>
                    <a:lnTo>
                      <a:pt x="382978" y="730717"/>
                    </a:lnTo>
                    <a:lnTo>
                      <a:pt x="385748" y="732046"/>
                    </a:lnTo>
                    <a:lnTo>
                      <a:pt x="390624" y="735703"/>
                    </a:lnTo>
                    <a:lnTo>
                      <a:pt x="405141" y="741133"/>
                    </a:lnTo>
                    <a:lnTo>
                      <a:pt x="415336" y="748004"/>
                    </a:lnTo>
                    <a:lnTo>
                      <a:pt x="419879" y="752880"/>
                    </a:lnTo>
                    <a:lnTo>
                      <a:pt x="419436" y="751882"/>
                    </a:lnTo>
                    <a:lnTo>
                      <a:pt x="418217" y="747671"/>
                    </a:lnTo>
                    <a:lnTo>
                      <a:pt x="421320" y="749444"/>
                    </a:lnTo>
                    <a:lnTo>
                      <a:pt x="424312" y="748780"/>
                    </a:lnTo>
                    <a:lnTo>
                      <a:pt x="426972" y="746674"/>
                    </a:lnTo>
                    <a:lnTo>
                      <a:pt x="431183" y="740912"/>
                    </a:lnTo>
                    <a:lnTo>
                      <a:pt x="433288" y="736811"/>
                    </a:lnTo>
                    <a:lnTo>
                      <a:pt x="433621" y="733265"/>
                    </a:lnTo>
                    <a:lnTo>
                      <a:pt x="430407" y="731936"/>
                    </a:lnTo>
                    <a:lnTo>
                      <a:pt x="430407" y="730384"/>
                    </a:lnTo>
                    <a:lnTo>
                      <a:pt x="434729" y="731936"/>
                    </a:lnTo>
                    <a:lnTo>
                      <a:pt x="436280" y="738585"/>
                    </a:lnTo>
                    <a:lnTo>
                      <a:pt x="435172" y="746342"/>
                    </a:lnTo>
                    <a:lnTo>
                      <a:pt x="431293" y="751439"/>
                    </a:lnTo>
                    <a:lnTo>
                      <a:pt x="431293" y="752990"/>
                    </a:lnTo>
                    <a:lnTo>
                      <a:pt x="434175" y="753434"/>
                    </a:lnTo>
                    <a:lnTo>
                      <a:pt x="442264" y="751328"/>
                    </a:lnTo>
                    <a:lnTo>
                      <a:pt x="442264" y="752880"/>
                    </a:lnTo>
                    <a:lnTo>
                      <a:pt x="441821" y="752880"/>
                    </a:lnTo>
                    <a:cubicBezTo>
                      <a:pt x="441821" y="752880"/>
                      <a:pt x="441045" y="752880"/>
                      <a:pt x="441045" y="752880"/>
                    </a:cubicBezTo>
                    <a:lnTo>
                      <a:pt x="440602" y="752880"/>
                    </a:lnTo>
                    <a:lnTo>
                      <a:pt x="440602" y="754653"/>
                    </a:lnTo>
                    <a:lnTo>
                      <a:pt x="443816" y="754653"/>
                    </a:lnTo>
                    <a:lnTo>
                      <a:pt x="443816" y="756426"/>
                    </a:lnTo>
                    <a:lnTo>
                      <a:pt x="440048" y="756204"/>
                    </a:lnTo>
                    <a:lnTo>
                      <a:pt x="438607" y="756647"/>
                    </a:lnTo>
                    <a:lnTo>
                      <a:pt x="438386" y="758088"/>
                    </a:lnTo>
                    <a:lnTo>
                      <a:pt x="436723" y="757866"/>
                    </a:lnTo>
                    <a:lnTo>
                      <a:pt x="433953" y="755207"/>
                    </a:lnTo>
                    <a:lnTo>
                      <a:pt x="432623" y="754542"/>
                    </a:lnTo>
                    <a:lnTo>
                      <a:pt x="425198" y="754542"/>
                    </a:lnTo>
                    <a:lnTo>
                      <a:pt x="433177" y="760858"/>
                    </a:lnTo>
                    <a:lnTo>
                      <a:pt x="436945" y="762631"/>
                    </a:lnTo>
                    <a:lnTo>
                      <a:pt x="441932" y="767064"/>
                    </a:lnTo>
                    <a:lnTo>
                      <a:pt x="447029" y="770056"/>
                    </a:lnTo>
                    <a:lnTo>
                      <a:pt x="447583" y="769502"/>
                    </a:lnTo>
                    <a:lnTo>
                      <a:pt x="448470" y="766953"/>
                    </a:lnTo>
                    <a:lnTo>
                      <a:pt x="448691" y="764404"/>
                    </a:lnTo>
                    <a:lnTo>
                      <a:pt x="448691" y="761523"/>
                    </a:lnTo>
                    <a:cubicBezTo>
                      <a:pt x="448691" y="761523"/>
                      <a:pt x="448691" y="759085"/>
                      <a:pt x="448691" y="759085"/>
                    </a:cubicBezTo>
                    <a:lnTo>
                      <a:pt x="449578" y="758088"/>
                    </a:lnTo>
                    <a:lnTo>
                      <a:pt x="452348" y="757201"/>
                    </a:lnTo>
                    <a:lnTo>
                      <a:pt x="454565" y="754985"/>
                    </a:lnTo>
                    <a:lnTo>
                      <a:pt x="457778" y="751328"/>
                    </a:lnTo>
                    <a:lnTo>
                      <a:pt x="462654" y="744901"/>
                    </a:lnTo>
                    <a:lnTo>
                      <a:pt x="463984" y="742463"/>
                    </a:lnTo>
                    <a:lnTo>
                      <a:pt x="463984" y="740912"/>
                    </a:lnTo>
                    <a:lnTo>
                      <a:pt x="463651" y="738917"/>
                    </a:lnTo>
                    <a:lnTo>
                      <a:pt x="464649" y="738030"/>
                    </a:lnTo>
                    <a:lnTo>
                      <a:pt x="465868" y="738917"/>
                    </a:lnTo>
                    <a:lnTo>
                      <a:pt x="466311" y="742574"/>
                    </a:lnTo>
                    <a:lnTo>
                      <a:pt x="465757" y="745012"/>
                    </a:lnTo>
                    <a:lnTo>
                      <a:pt x="462322" y="751439"/>
                    </a:lnTo>
                    <a:lnTo>
                      <a:pt x="470965" y="756537"/>
                    </a:lnTo>
                    <a:lnTo>
                      <a:pt x="472517" y="758199"/>
                    </a:lnTo>
                    <a:lnTo>
                      <a:pt x="475287" y="762964"/>
                    </a:lnTo>
                    <a:lnTo>
                      <a:pt x="477171" y="765402"/>
                    </a:lnTo>
                    <a:lnTo>
                      <a:pt x="473403" y="764958"/>
                    </a:lnTo>
                    <a:lnTo>
                      <a:pt x="467087" y="758199"/>
                    </a:lnTo>
                    <a:lnTo>
                      <a:pt x="463541" y="756537"/>
                    </a:lnTo>
                    <a:lnTo>
                      <a:pt x="455894" y="757756"/>
                    </a:lnTo>
                    <a:lnTo>
                      <a:pt x="452348" y="759861"/>
                    </a:lnTo>
                    <a:lnTo>
                      <a:pt x="449135" y="763518"/>
                    </a:lnTo>
                    <a:lnTo>
                      <a:pt x="450686" y="767507"/>
                    </a:lnTo>
                    <a:lnTo>
                      <a:pt x="451573" y="768726"/>
                    </a:lnTo>
                    <a:lnTo>
                      <a:pt x="450464" y="770167"/>
                    </a:lnTo>
                    <a:lnTo>
                      <a:pt x="450021" y="770610"/>
                    </a:lnTo>
                    <a:lnTo>
                      <a:pt x="452237" y="776594"/>
                    </a:lnTo>
                    <a:lnTo>
                      <a:pt x="455673" y="781138"/>
                    </a:lnTo>
                    <a:lnTo>
                      <a:pt x="463208" y="788008"/>
                    </a:lnTo>
                    <a:lnTo>
                      <a:pt x="461657" y="783797"/>
                    </a:lnTo>
                    <a:lnTo>
                      <a:pt x="459330" y="779586"/>
                    </a:lnTo>
                    <a:lnTo>
                      <a:pt x="455340" y="773934"/>
                    </a:lnTo>
                    <a:lnTo>
                      <a:pt x="455340" y="772383"/>
                    </a:lnTo>
                    <a:lnTo>
                      <a:pt x="458111" y="772162"/>
                    </a:lnTo>
                    <a:lnTo>
                      <a:pt x="459441" y="773713"/>
                    </a:lnTo>
                    <a:lnTo>
                      <a:pt x="460438" y="776816"/>
                    </a:lnTo>
                    <a:lnTo>
                      <a:pt x="462211" y="781138"/>
                    </a:lnTo>
                    <a:lnTo>
                      <a:pt x="464206" y="783576"/>
                    </a:lnTo>
                    <a:lnTo>
                      <a:pt x="466422" y="785349"/>
                    </a:lnTo>
                    <a:lnTo>
                      <a:pt x="468527" y="787676"/>
                    </a:lnTo>
                    <a:lnTo>
                      <a:pt x="470079" y="791554"/>
                    </a:lnTo>
                    <a:lnTo>
                      <a:pt x="466200" y="790003"/>
                    </a:lnTo>
                    <a:lnTo>
                      <a:pt x="466200" y="791554"/>
                    </a:lnTo>
                    <a:lnTo>
                      <a:pt x="468749" y="793771"/>
                    </a:lnTo>
                    <a:lnTo>
                      <a:pt x="470744" y="794325"/>
                    </a:lnTo>
                    <a:lnTo>
                      <a:pt x="472627" y="793106"/>
                    </a:lnTo>
                    <a:lnTo>
                      <a:pt x="474733" y="790003"/>
                    </a:lnTo>
                    <a:lnTo>
                      <a:pt x="474511" y="791111"/>
                    </a:lnTo>
                    <a:lnTo>
                      <a:pt x="473957" y="795100"/>
                    </a:lnTo>
                    <a:lnTo>
                      <a:pt x="475398" y="795433"/>
                    </a:lnTo>
                    <a:lnTo>
                      <a:pt x="477947" y="796652"/>
                    </a:lnTo>
                    <a:lnTo>
                      <a:pt x="479387" y="796984"/>
                    </a:lnTo>
                    <a:lnTo>
                      <a:pt x="477614" y="798646"/>
                    </a:lnTo>
                    <a:lnTo>
                      <a:pt x="475730" y="799090"/>
                    </a:lnTo>
                    <a:lnTo>
                      <a:pt x="473957" y="798425"/>
                    </a:lnTo>
                    <a:lnTo>
                      <a:pt x="472406" y="796984"/>
                    </a:lnTo>
                    <a:lnTo>
                      <a:pt x="474068" y="799090"/>
                    </a:lnTo>
                    <a:lnTo>
                      <a:pt x="491245" y="813606"/>
                    </a:lnTo>
                    <a:lnTo>
                      <a:pt x="495456" y="814604"/>
                    </a:lnTo>
                    <a:lnTo>
                      <a:pt x="504210" y="814604"/>
                    </a:lnTo>
                    <a:cubicBezTo>
                      <a:pt x="504210" y="814604"/>
                      <a:pt x="503434" y="810947"/>
                      <a:pt x="503434" y="810947"/>
                    </a:cubicBezTo>
                    <a:lnTo>
                      <a:pt x="504210" y="811168"/>
                    </a:lnTo>
                    <a:lnTo>
                      <a:pt x="504542" y="811390"/>
                    </a:lnTo>
                    <a:lnTo>
                      <a:pt x="505096" y="812498"/>
                    </a:lnTo>
                    <a:lnTo>
                      <a:pt x="505540" y="812055"/>
                    </a:lnTo>
                    <a:lnTo>
                      <a:pt x="505761" y="811612"/>
                    </a:lnTo>
                    <a:lnTo>
                      <a:pt x="506094" y="811279"/>
                    </a:lnTo>
                    <a:lnTo>
                      <a:pt x="506648" y="811058"/>
                    </a:lnTo>
                    <a:lnTo>
                      <a:pt x="508642" y="814161"/>
                    </a:lnTo>
                    <a:lnTo>
                      <a:pt x="538563" y="816266"/>
                    </a:lnTo>
                    <a:lnTo>
                      <a:pt x="527260" y="813939"/>
                    </a:lnTo>
                    <a:lnTo>
                      <a:pt x="526927" y="812720"/>
                    </a:lnTo>
                    <a:lnTo>
                      <a:pt x="537787" y="814604"/>
                    </a:lnTo>
                    <a:lnTo>
                      <a:pt x="539228" y="814161"/>
                    </a:lnTo>
                    <a:lnTo>
                      <a:pt x="541111" y="812609"/>
                    </a:lnTo>
                    <a:lnTo>
                      <a:pt x="542441" y="812609"/>
                    </a:lnTo>
                    <a:cubicBezTo>
                      <a:pt x="542441" y="812609"/>
                      <a:pt x="543882" y="813828"/>
                      <a:pt x="543882" y="813828"/>
                    </a:cubicBezTo>
                    <a:lnTo>
                      <a:pt x="543882" y="815047"/>
                    </a:lnTo>
                    <a:cubicBezTo>
                      <a:pt x="543882" y="815047"/>
                      <a:pt x="543106" y="816044"/>
                      <a:pt x="543106" y="816044"/>
                    </a:cubicBezTo>
                    <a:lnTo>
                      <a:pt x="541555" y="816377"/>
                    </a:lnTo>
                    <a:lnTo>
                      <a:pt x="545101" y="819591"/>
                    </a:lnTo>
                    <a:lnTo>
                      <a:pt x="563275" y="824577"/>
                    </a:lnTo>
                    <a:lnTo>
                      <a:pt x="576462" y="833553"/>
                    </a:lnTo>
                    <a:lnTo>
                      <a:pt x="585770" y="835437"/>
                    </a:lnTo>
                    <a:lnTo>
                      <a:pt x="591643" y="839981"/>
                    </a:lnTo>
                    <a:lnTo>
                      <a:pt x="593084" y="840645"/>
                    </a:lnTo>
                    <a:lnTo>
                      <a:pt x="608376" y="843970"/>
                    </a:lnTo>
                    <a:lnTo>
                      <a:pt x="610703" y="840645"/>
                    </a:lnTo>
                    <a:lnTo>
                      <a:pt x="612366" y="842197"/>
                    </a:lnTo>
                    <a:lnTo>
                      <a:pt x="614360" y="843305"/>
                    </a:lnTo>
                    <a:lnTo>
                      <a:pt x="618461" y="844192"/>
                    </a:lnTo>
                    <a:lnTo>
                      <a:pt x="617906" y="845189"/>
                    </a:lnTo>
                    <a:lnTo>
                      <a:pt x="617352" y="845632"/>
                    </a:lnTo>
                    <a:lnTo>
                      <a:pt x="616133" y="845632"/>
                    </a:lnTo>
                    <a:cubicBezTo>
                      <a:pt x="616133" y="845632"/>
                      <a:pt x="619458" y="846740"/>
                      <a:pt x="619458" y="846740"/>
                    </a:cubicBezTo>
                    <a:lnTo>
                      <a:pt x="628656" y="844192"/>
                    </a:lnTo>
                    <a:lnTo>
                      <a:pt x="650375" y="850951"/>
                    </a:lnTo>
                    <a:lnTo>
                      <a:pt x="656138" y="851173"/>
                    </a:lnTo>
                    <a:lnTo>
                      <a:pt x="679963" y="844635"/>
                    </a:lnTo>
                    <a:lnTo>
                      <a:pt x="694037" y="837875"/>
                    </a:lnTo>
                    <a:lnTo>
                      <a:pt x="718305" y="834218"/>
                    </a:lnTo>
                    <a:lnTo>
                      <a:pt x="716421" y="833886"/>
                    </a:lnTo>
                    <a:lnTo>
                      <a:pt x="713762" y="833886"/>
                    </a:lnTo>
                    <a:lnTo>
                      <a:pt x="708997" y="833553"/>
                    </a:lnTo>
                    <a:lnTo>
                      <a:pt x="708553" y="831891"/>
                    </a:lnTo>
                    <a:lnTo>
                      <a:pt x="708221" y="828345"/>
                    </a:lnTo>
                    <a:lnTo>
                      <a:pt x="707667" y="824799"/>
                    </a:lnTo>
                    <a:lnTo>
                      <a:pt x="706559" y="823137"/>
                    </a:lnTo>
                    <a:lnTo>
                      <a:pt x="705783" y="822250"/>
                    </a:lnTo>
                    <a:lnTo>
                      <a:pt x="703345" y="817928"/>
                    </a:lnTo>
                    <a:lnTo>
                      <a:pt x="702237" y="816377"/>
                    </a:lnTo>
                    <a:lnTo>
                      <a:pt x="702569" y="815490"/>
                    </a:lnTo>
                    <a:lnTo>
                      <a:pt x="702902" y="815047"/>
                    </a:lnTo>
                    <a:lnTo>
                      <a:pt x="703788" y="814604"/>
                    </a:lnTo>
                    <a:lnTo>
                      <a:pt x="703123" y="812720"/>
                    </a:lnTo>
                    <a:lnTo>
                      <a:pt x="705451" y="813274"/>
                    </a:lnTo>
                    <a:lnTo>
                      <a:pt x="713208" y="818150"/>
                    </a:lnTo>
                    <a:lnTo>
                      <a:pt x="716310" y="818150"/>
                    </a:lnTo>
                    <a:cubicBezTo>
                      <a:pt x="716310" y="818150"/>
                      <a:pt x="722405" y="816377"/>
                      <a:pt x="722405" y="816377"/>
                    </a:cubicBezTo>
                    <a:lnTo>
                      <a:pt x="725619" y="816377"/>
                    </a:lnTo>
                    <a:lnTo>
                      <a:pt x="725619" y="818150"/>
                    </a:lnTo>
                    <a:lnTo>
                      <a:pt x="722073" y="818482"/>
                    </a:lnTo>
                    <a:lnTo>
                      <a:pt x="720632" y="819701"/>
                    </a:lnTo>
                    <a:lnTo>
                      <a:pt x="719081" y="822472"/>
                    </a:lnTo>
                    <a:lnTo>
                      <a:pt x="717862" y="823801"/>
                    </a:lnTo>
                    <a:lnTo>
                      <a:pt x="714648" y="825020"/>
                    </a:lnTo>
                    <a:lnTo>
                      <a:pt x="713208" y="826904"/>
                    </a:lnTo>
                    <a:lnTo>
                      <a:pt x="716975" y="832113"/>
                    </a:lnTo>
                    <a:lnTo>
                      <a:pt x="724068" y="830450"/>
                    </a:lnTo>
                    <a:lnTo>
                      <a:pt x="731492" y="824799"/>
                    </a:lnTo>
                    <a:lnTo>
                      <a:pt x="743128" y="819480"/>
                    </a:lnTo>
                    <a:lnTo>
                      <a:pt x="748336" y="813717"/>
                    </a:lnTo>
                    <a:lnTo>
                      <a:pt x="752436" y="805849"/>
                    </a:lnTo>
                    <a:lnTo>
                      <a:pt x="755207" y="797206"/>
                    </a:lnTo>
                    <a:lnTo>
                      <a:pt x="753544" y="798646"/>
                    </a:lnTo>
                    <a:lnTo>
                      <a:pt x="745123" y="799090"/>
                    </a:lnTo>
                    <a:lnTo>
                      <a:pt x="745455" y="796208"/>
                    </a:lnTo>
                    <a:lnTo>
                      <a:pt x="745123" y="794435"/>
                    </a:lnTo>
                    <a:lnTo>
                      <a:pt x="744125" y="793660"/>
                    </a:lnTo>
                    <a:lnTo>
                      <a:pt x="742685" y="793881"/>
                    </a:lnTo>
                    <a:lnTo>
                      <a:pt x="744458" y="792441"/>
                    </a:lnTo>
                    <a:lnTo>
                      <a:pt x="747671" y="792773"/>
                    </a:lnTo>
                    <a:lnTo>
                      <a:pt x="747671" y="790446"/>
                    </a:lnTo>
                    <a:cubicBezTo>
                      <a:pt x="747671" y="790446"/>
                      <a:pt x="752104" y="790446"/>
                      <a:pt x="752104" y="790446"/>
                    </a:cubicBezTo>
                    <a:lnTo>
                      <a:pt x="751882" y="791443"/>
                    </a:lnTo>
                    <a:lnTo>
                      <a:pt x="751882" y="791443"/>
                    </a:lnTo>
                    <a:cubicBezTo>
                      <a:pt x="751882" y="791443"/>
                      <a:pt x="751771" y="791554"/>
                      <a:pt x="751771" y="791554"/>
                    </a:cubicBezTo>
                    <a:lnTo>
                      <a:pt x="751439" y="791997"/>
                    </a:lnTo>
                    <a:lnTo>
                      <a:pt x="754431" y="793660"/>
                    </a:lnTo>
                    <a:lnTo>
                      <a:pt x="757423" y="791000"/>
                    </a:lnTo>
                    <a:lnTo>
                      <a:pt x="762299" y="781470"/>
                    </a:lnTo>
                    <a:lnTo>
                      <a:pt x="759196" y="782467"/>
                    </a:lnTo>
                    <a:lnTo>
                      <a:pt x="750220" y="781470"/>
                    </a:lnTo>
                    <a:lnTo>
                      <a:pt x="748447" y="782024"/>
                    </a:lnTo>
                    <a:lnTo>
                      <a:pt x="746231" y="784462"/>
                    </a:lnTo>
                    <a:lnTo>
                      <a:pt x="744790" y="785016"/>
                    </a:lnTo>
                    <a:lnTo>
                      <a:pt x="742906" y="784240"/>
                    </a:lnTo>
                    <a:lnTo>
                      <a:pt x="742352" y="782467"/>
                    </a:lnTo>
                    <a:lnTo>
                      <a:pt x="742906" y="780251"/>
                    </a:lnTo>
                    <a:lnTo>
                      <a:pt x="744347" y="778035"/>
                    </a:lnTo>
                    <a:lnTo>
                      <a:pt x="746452" y="780362"/>
                    </a:lnTo>
                    <a:lnTo>
                      <a:pt x="748447" y="779586"/>
                    </a:lnTo>
                    <a:lnTo>
                      <a:pt x="749998" y="776483"/>
                    </a:lnTo>
                    <a:lnTo>
                      <a:pt x="750552" y="771940"/>
                    </a:lnTo>
                    <a:lnTo>
                      <a:pt x="751217" y="769170"/>
                    </a:lnTo>
                    <a:lnTo>
                      <a:pt x="752880" y="766288"/>
                    </a:lnTo>
                    <a:lnTo>
                      <a:pt x="754985" y="764737"/>
                    </a:lnTo>
                    <a:lnTo>
                      <a:pt x="756869" y="765845"/>
                    </a:lnTo>
                    <a:lnTo>
                      <a:pt x="758088" y="764404"/>
                    </a:lnTo>
                    <a:lnTo>
                      <a:pt x="759418" y="763850"/>
                    </a:lnTo>
                    <a:lnTo>
                      <a:pt x="762299" y="763850"/>
                    </a:lnTo>
                    <a:cubicBezTo>
                      <a:pt x="762299" y="763850"/>
                      <a:pt x="762299" y="762299"/>
                      <a:pt x="762299" y="762299"/>
                    </a:cubicBezTo>
                    <a:lnTo>
                      <a:pt x="759972" y="760415"/>
                    </a:lnTo>
                    <a:lnTo>
                      <a:pt x="763075" y="760415"/>
                    </a:lnTo>
                    <a:cubicBezTo>
                      <a:pt x="763075" y="760415"/>
                      <a:pt x="765956" y="761856"/>
                      <a:pt x="765956" y="761856"/>
                    </a:cubicBezTo>
                    <a:lnTo>
                      <a:pt x="768726" y="762410"/>
                    </a:lnTo>
                    <a:lnTo>
                      <a:pt x="771607" y="760415"/>
                    </a:lnTo>
                    <a:lnTo>
                      <a:pt x="771164" y="758310"/>
                    </a:lnTo>
                    <a:lnTo>
                      <a:pt x="771164" y="756869"/>
                    </a:lnTo>
                    <a:cubicBezTo>
                      <a:pt x="771164" y="756869"/>
                      <a:pt x="771607" y="753434"/>
                      <a:pt x="771607" y="753434"/>
                    </a:cubicBezTo>
                    <a:lnTo>
                      <a:pt x="774267" y="756537"/>
                    </a:lnTo>
                    <a:lnTo>
                      <a:pt x="781802" y="760415"/>
                    </a:lnTo>
                    <a:lnTo>
                      <a:pt x="781802" y="762299"/>
                    </a:lnTo>
                    <a:lnTo>
                      <a:pt x="778589" y="762631"/>
                    </a:lnTo>
                    <a:lnTo>
                      <a:pt x="774932" y="764072"/>
                    </a:lnTo>
                    <a:lnTo>
                      <a:pt x="772051" y="767175"/>
                    </a:lnTo>
                    <a:lnTo>
                      <a:pt x="770943" y="772716"/>
                    </a:lnTo>
                    <a:lnTo>
                      <a:pt x="785681" y="762188"/>
                    </a:lnTo>
                    <a:lnTo>
                      <a:pt x="785681" y="760304"/>
                    </a:lnTo>
                    <a:lnTo>
                      <a:pt x="785238" y="759418"/>
                    </a:lnTo>
                    <a:lnTo>
                      <a:pt x="785238" y="758975"/>
                    </a:lnTo>
                    <a:cubicBezTo>
                      <a:pt x="785238" y="758975"/>
                      <a:pt x="785238" y="758310"/>
                      <a:pt x="785238" y="758310"/>
                    </a:cubicBezTo>
                    <a:lnTo>
                      <a:pt x="785016" y="756869"/>
                    </a:lnTo>
                    <a:lnTo>
                      <a:pt x="786678" y="758642"/>
                    </a:lnTo>
                    <a:lnTo>
                      <a:pt x="788340" y="757866"/>
                    </a:lnTo>
                    <a:lnTo>
                      <a:pt x="789670" y="755428"/>
                    </a:lnTo>
                    <a:lnTo>
                      <a:pt x="790557" y="751771"/>
                    </a:lnTo>
                    <a:lnTo>
                      <a:pt x="791222" y="754320"/>
                    </a:lnTo>
                    <a:lnTo>
                      <a:pt x="791222" y="757091"/>
                    </a:lnTo>
                    <a:cubicBezTo>
                      <a:pt x="791222" y="757091"/>
                      <a:pt x="790557" y="759307"/>
                      <a:pt x="790557" y="759307"/>
                    </a:cubicBezTo>
                    <a:lnTo>
                      <a:pt x="789338" y="761191"/>
                    </a:lnTo>
                    <a:lnTo>
                      <a:pt x="799865" y="758642"/>
                    </a:lnTo>
                    <a:lnTo>
                      <a:pt x="815379" y="753434"/>
                    </a:lnTo>
                    <a:lnTo>
                      <a:pt x="829342" y="744679"/>
                    </a:lnTo>
                    <a:lnTo>
                      <a:pt x="829785" y="749112"/>
                    </a:lnTo>
                    <a:lnTo>
                      <a:pt x="830894" y="749112"/>
                    </a:lnTo>
                    <a:cubicBezTo>
                      <a:pt x="830894" y="749112"/>
                      <a:pt x="832445" y="747450"/>
                      <a:pt x="832445" y="747450"/>
                    </a:cubicBezTo>
                    <a:lnTo>
                      <a:pt x="833996" y="746342"/>
                    </a:lnTo>
                    <a:lnTo>
                      <a:pt x="838097" y="749444"/>
                    </a:lnTo>
                    <a:lnTo>
                      <a:pt x="839870" y="749998"/>
                    </a:lnTo>
                    <a:lnTo>
                      <a:pt x="847959" y="750220"/>
                    </a:lnTo>
                    <a:lnTo>
                      <a:pt x="852170" y="749223"/>
                    </a:lnTo>
                    <a:lnTo>
                      <a:pt x="854276" y="746342"/>
                    </a:lnTo>
                    <a:lnTo>
                      <a:pt x="852392" y="744347"/>
                    </a:lnTo>
                    <a:lnTo>
                      <a:pt x="851616" y="741576"/>
                    </a:lnTo>
                    <a:lnTo>
                      <a:pt x="851062" y="738585"/>
                    </a:lnTo>
                    <a:lnTo>
                      <a:pt x="849732" y="735925"/>
                    </a:lnTo>
                    <a:lnTo>
                      <a:pt x="850951" y="732711"/>
                    </a:lnTo>
                    <a:lnTo>
                      <a:pt x="852835" y="732379"/>
                    </a:lnTo>
                    <a:lnTo>
                      <a:pt x="854940" y="732379"/>
                    </a:lnTo>
                    <a:cubicBezTo>
                      <a:pt x="854940" y="732379"/>
                      <a:pt x="856824" y="730827"/>
                      <a:pt x="856824" y="730827"/>
                    </a:cubicBezTo>
                    <a:lnTo>
                      <a:pt x="855827" y="728500"/>
                    </a:lnTo>
                    <a:lnTo>
                      <a:pt x="855605" y="725730"/>
                    </a:lnTo>
                    <a:lnTo>
                      <a:pt x="855938" y="719081"/>
                    </a:lnTo>
                    <a:lnTo>
                      <a:pt x="856492" y="717640"/>
                    </a:lnTo>
                    <a:lnTo>
                      <a:pt x="857822" y="718748"/>
                    </a:lnTo>
                    <a:lnTo>
                      <a:pt x="859041" y="720743"/>
                    </a:lnTo>
                    <a:lnTo>
                      <a:pt x="859373" y="721741"/>
                    </a:lnTo>
                    <a:lnTo>
                      <a:pt x="859705" y="723403"/>
                    </a:lnTo>
                    <a:lnTo>
                      <a:pt x="859705" y="727171"/>
                    </a:lnTo>
                    <a:cubicBezTo>
                      <a:pt x="859705" y="727171"/>
                      <a:pt x="858930" y="734041"/>
                      <a:pt x="858930" y="734041"/>
                    </a:cubicBezTo>
                    <a:lnTo>
                      <a:pt x="859262" y="734041"/>
                    </a:lnTo>
                    <a:cubicBezTo>
                      <a:pt x="859262" y="734041"/>
                      <a:pt x="859595" y="735371"/>
                      <a:pt x="859595" y="735371"/>
                    </a:cubicBezTo>
                    <a:lnTo>
                      <a:pt x="859595" y="736811"/>
                    </a:lnTo>
                    <a:cubicBezTo>
                      <a:pt x="859595" y="736811"/>
                      <a:pt x="858487" y="737587"/>
                      <a:pt x="858487" y="737587"/>
                    </a:cubicBezTo>
                    <a:lnTo>
                      <a:pt x="858043" y="738030"/>
                    </a:lnTo>
                    <a:lnTo>
                      <a:pt x="857711" y="739028"/>
                    </a:lnTo>
                    <a:lnTo>
                      <a:pt x="857268" y="741244"/>
                    </a:lnTo>
                    <a:lnTo>
                      <a:pt x="857933" y="743350"/>
                    </a:lnTo>
                    <a:lnTo>
                      <a:pt x="857933" y="745898"/>
                    </a:lnTo>
                    <a:cubicBezTo>
                      <a:pt x="857933" y="745898"/>
                      <a:pt x="856603" y="751661"/>
                      <a:pt x="856603" y="751661"/>
                    </a:cubicBezTo>
                    <a:lnTo>
                      <a:pt x="858930" y="751328"/>
                    </a:lnTo>
                    <a:lnTo>
                      <a:pt x="860703" y="750220"/>
                    </a:lnTo>
                    <a:lnTo>
                      <a:pt x="861257" y="748447"/>
                    </a:lnTo>
                    <a:lnTo>
                      <a:pt x="859705" y="746120"/>
                    </a:lnTo>
                    <a:lnTo>
                      <a:pt x="860260" y="743128"/>
                    </a:lnTo>
                    <a:lnTo>
                      <a:pt x="860481" y="739914"/>
                    </a:lnTo>
                    <a:lnTo>
                      <a:pt x="860481" y="733044"/>
                    </a:lnTo>
                    <a:cubicBezTo>
                      <a:pt x="860481" y="733044"/>
                      <a:pt x="860814" y="731381"/>
                      <a:pt x="860814" y="731381"/>
                    </a:cubicBezTo>
                    <a:lnTo>
                      <a:pt x="861589" y="733044"/>
                    </a:lnTo>
                    <a:lnTo>
                      <a:pt x="862365" y="736036"/>
                    </a:lnTo>
                    <a:lnTo>
                      <a:pt x="862698" y="738363"/>
                    </a:lnTo>
                    <a:lnTo>
                      <a:pt x="862143" y="744901"/>
                    </a:lnTo>
                    <a:lnTo>
                      <a:pt x="862365" y="747228"/>
                    </a:lnTo>
                    <a:lnTo>
                      <a:pt x="863916" y="748115"/>
                    </a:lnTo>
                    <a:lnTo>
                      <a:pt x="864581" y="746563"/>
                    </a:lnTo>
                    <a:lnTo>
                      <a:pt x="864581" y="743239"/>
                    </a:lnTo>
                    <a:cubicBezTo>
                      <a:pt x="864581" y="743239"/>
                      <a:pt x="864249" y="738474"/>
                      <a:pt x="864249" y="738474"/>
                    </a:cubicBezTo>
                    <a:lnTo>
                      <a:pt x="864249" y="734706"/>
                    </a:lnTo>
                    <a:cubicBezTo>
                      <a:pt x="864249" y="734706"/>
                      <a:pt x="864581" y="732490"/>
                      <a:pt x="864581" y="732490"/>
                    </a:cubicBezTo>
                    <a:lnTo>
                      <a:pt x="865468" y="731714"/>
                    </a:lnTo>
                    <a:lnTo>
                      <a:pt x="867241" y="732379"/>
                    </a:lnTo>
                    <a:lnTo>
                      <a:pt x="868349" y="733487"/>
                    </a:lnTo>
                    <a:lnTo>
                      <a:pt x="872560" y="739360"/>
                    </a:lnTo>
                    <a:lnTo>
                      <a:pt x="874555" y="741244"/>
                    </a:lnTo>
                    <a:lnTo>
                      <a:pt x="874887" y="742020"/>
                    </a:lnTo>
                    <a:lnTo>
                      <a:pt x="874887" y="745566"/>
                    </a:lnTo>
                    <a:lnTo>
                      <a:pt x="875109" y="747339"/>
                    </a:lnTo>
                    <a:lnTo>
                      <a:pt x="875663" y="748115"/>
                    </a:lnTo>
                    <a:lnTo>
                      <a:pt x="876882" y="746896"/>
                    </a:lnTo>
                    <a:lnTo>
                      <a:pt x="877436" y="743904"/>
                    </a:lnTo>
                    <a:lnTo>
                      <a:pt x="877436" y="740357"/>
                    </a:lnTo>
                    <a:cubicBezTo>
                      <a:pt x="877436" y="740357"/>
                      <a:pt x="877104" y="737698"/>
                      <a:pt x="877104" y="737698"/>
                    </a:cubicBezTo>
                    <a:lnTo>
                      <a:pt x="878988" y="737255"/>
                    </a:lnTo>
                    <a:lnTo>
                      <a:pt x="881093" y="735925"/>
                    </a:lnTo>
                    <a:lnTo>
                      <a:pt x="879985" y="735703"/>
                    </a:lnTo>
                    <a:lnTo>
                      <a:pt x="878988" y="735038"/>
                    </a:lnTo>
                    <a:lnTo>
                      <a:pt x="878101" y="733930"/>
                    </a:lnTo>
                    <a:lnTo>
                      <a:pt x="877214" y="732379"/>
                    </a:lnTo>
                    <a:lnTo>
                      <a:pt x="879209" y="734595"/>
                    </a:lnTo>
                    <a:lnTo>
                      <a:pt x="881425" y="735260"/>
                    </a:lnTo>
                    <a:lnTo>
                      <a:pt x="896607" y="730827"/>
                    </a:lnTo>
                    <a:lnTo>
                      <a:pt x="913673" y="716643"/>
                    </a:lnTo>
                    <a:lnTo>
                      <a:pt x="913008" y="719635"/>
                    </a:lnTo>
                    <a:lnTo>
                      <a:pt x="911789" y="721630"/>
                    </a:lnTo>
                    <a:lnTo>
                      <a:pt x="910348" y="722849"/>
                    </a:lnTo>
                    <a:lnTo>
                      <a:pt x="908907" y="723624"/>
                    </a:lnTo>
                    <a:lnTo>
                      <a:pt x="912454" y="721741"/>
                    </a:lnTo>
                    <a:lnTo>
                      <a:pt x="917883" y="713097"/>
                    </a:lnTo>
                    <a:lnTo>
                      <a:pt x="926084" y="706005"/>
                    </a:lnTo>
                    <a:lnTo>
                      <a:pt x="927635" y="703789"/>
                    </a:lnTo>
                    <a:lnTo>
                      <a:pt x="930517" y="697804"/>
                    </a:lnTo>
                    <a:lnTo>
                      <a:pt x="929408" y="699245"/>
                    </a:lnTo>
                    <a:lnTo>
                      <a:pt x="927968" y="700575"/>
                    </a:lnTo>
                    <a:lnTo>
                      <a:pt x="926084" y="700575"/>
                    </a:lnTo>
                    <a:cubicBezTo>
                      <a:pt x="926084" y="700575"/>
                      <a:pt x="927857" y="696253"/>
                      <a:pt x="927857" y="696253"/>
                    </a:cubicBezTo>
                    <a:lnTo>
                      <a:pt x="930738" y="692707"/>
                    </a:lnTo>
                    <a:lnTo>
                      <a:pt x="936833" y="688053"/>
                    </a:lnTo>
                    <a:lnTo>
                      <a:pt x="936168" y="691710"/>
                    </a:lnTo>
                    <a:lnTo>
                      <a:pt x="938606" y="691045"/>
                    </a:lnTo>
                    <a:lnTo>
                      <a:pt x="945366" y="686280"/>
                    </a:lnTo>
                    <a:lnTo>
                      <a:pt x="945366" y="684617"/>
                    </a:lnTo>
                    <a:lnTo>
                      <a:pt x="943815" y="684617"/>
                    </a:lnTo>
                    <a:lnTo>
                      <a:pt x="943815" y="682844"/>
                    </a:lnTo>
                    <a:lnTo>
                      <a:pt x="945033" y="680960"/>
                    </a:lnTo>
                    <a:lnTo>
                      <a:pt x="946142" y="679963"/>
                    </a:lnTo>
                    <a:lnTo>
                      <a:pt x="947250" y="680406"/>
                    </a:lnTo>
                    <a:lnTo>
                      <a:pt x="948469" y="682955"/>
                    </a:lnTo>
                    <a:lnTo>
                      <a:pt x="949355" y="680739"/>
                    </a:lnTo>
                    <a:lnTo>
                      <a:pt x="950463" y="679520"/>
                    </a:lnTo>
                    <a:lnTo>
                      <a:pt x="953123" y="677525"/>
                    </a:lnTo>
                    <a:lnTo>
                      <a:pt x="957001" y="672871"/>
                    </a:lnTo>
                    <a:lnTo>
                      <a:pt x="958110" y="672206"/>
                    </a:lnTo>
                    <a:lnTo>
                      <a:pt x="960547" y="671320"/>
                    </a:lnTo>
                    <a:lnTo>
                      <a:pt x="967750" y="665114"/>
                    </a:lnTo>
                    <a:lnTo>
                      <a:pt x="967750" y="663562"/>
                    </a:lnTo>
                    <a:lnTo>
                      <a:pt x="962431" y="663562"/>
                    </a:lnTo>
                    <a:lnTo>
                      <a:pt x="966532" y="659795"/>
                    </a:lnTo>
                    <a:lnTo>
                      <a:pt x="995898" y="650708"/>
                    </a:lnTo>
                    <a:lnTo>
                      <a:pt x="999665" y="647494"/>
                    </a:lnTo>
                    <a:lnTo>
                      <a:pt x="997449" y="645943"/>
                    </a:lnTo>
                    <a:lnTo>
                      <a:pt x="988030" y="649156"/>
                    </a:lnTo>
                    <a:lnTo>
                      <a:pt x="998114" y="641067"/>
                    </a:lnTo>
                    <a:lnTo>
                      <a:pt x="1001327" y="636634"/>
                    </a:lnTo>
                    <a:lnTo>
                      <a:pt x="1001660" y="637853"/>
                    </a:lnTo>
                    <a:lnTo>
                      <a:pt x="1002325" y="639072"/>
                    </a:lnTo>
                    <a:lnTo>
                      <a:pt x="1002879" y="640402"/>
                    </a:lnTo>
                    <a:lnTo>
                      <a:pt x="1005871" y="637964"/>
                    </a:lnTo>
                    <a:lnTo>
                      <a:pt x="1012742" y="635415"/>
                    </a:lnTo>
                    <a:lnTo>
                      <a:pt x="1019280" y="634750"/>
                    </a:lnTo>
                    <a:lnTo>
                      <a:pt x="1026594" y="632091"/>
                    </a:lnTo>
                    <a:lnTo>
                      <a:pt x="1029475" y="629653"/>
                    </a:lnTo>
                    <a:lnTo>
                      <a:pt x="1025707" y="629653"/>
                    </a:lnTo>
                    <a:lnTo>
                      <a:pt x="1023934" y="629099"/>
                    </a:lnTo>
                    <a:lnTo>
                      <a:pt x="1022383" y="627658"/>
                    </a:lnTo>
                    <a:lnTo>
                      <a:pt x="1024931" y="625774"/>
                    </a:lnTo>
                    <a:lnTo>
                      <a:pt x="1031248" y="627547"/>
                    </a:lnTo>
                    <a:lnTo>
                      <a:pt x="1034018" y="626107"/>
                    </a:lnTo>
                    <a:lnTo>
                      <a:pt x="1035791" y="622339"/>
                    </a:lnTo>
                    <a:lnTo>
                      <a:pt x="1036678" y="617796"/>
                    </a:lnTo>
                    <a:lnTo>
                      <a:pt x="1036235" y="613806"/>
                    </a:lnTo>
                    <a:lnTo>
                      <a:pt x="1033907" y="611701"/>
                    </a:lnTo>
                    <a:lnTo>
                      <a:pt x="1033907" y="609706"/>
                    </a:lnTo>
                    <a:lnTo>
                      <a:pt x="1034905" y="611036"/>
                    </a:lnTo>
                    <a:lnTo>
                      <a:pt x="1035902" y="611590"/>
                    </a:lnTo>
                    <a:lnTo>
                      <a:pt x="1036899" y="611147"/>
                    </a:lnTo>
                    <a:lnTo>
                      <a:pt x="1037897" y="609706"/>
                    </a:lnTo>
                    <a:lnTo>
                      <a:pt x="1036899" y="607490"/>
                    </a:lnTo>
                    <a:lnTo>
                      <a:pt x="1034794" y="601063"/>
                    </a:lnTo>
                    <a:lnTo>
                      <a:pt x="1033575" y="598181"/>
                    </a:lnTo>
                    <a:lnTo>
                      <a:pt x="1031248" y="597073"/>
                    </a:lnTo>
                    <a:lnTo>
                      <a:pt x="1027369" y="595411"/>
                    </a:lnTo>
                    <a:lnTo>
                      <a:pt x="1025485" y="593860"/>
                    </a:lnTo>
                    <a:lnTo>
                      <a:pt x="1028366" y="594635"/>
                    </a:lnTo>
                    <a:lnTo>
                      <a:pt x="1032799" y="596408"/>
                    </a:lnTo>
                    <a:lnTo>
                      <a:pt x="1035126" y="598957"/>
                    </a:lnTo>
                    <a:lnTo>
                      <a:pt x="1037564" y="601173"/>
                    </a:lnTo>
                    <a:lnTo>
                      <a:pt x="1040446" y="606271"/>
                    </a:lnTo>
                    <a:lnTo>
                      <a:pt x="1042108" y="611812"/>
                    </a:lnTo>
                    <a:lnTo>
                      <a:pt x="1041000" y="615469"/>
                    </a:lnTo>
                    <a:lnTo>
                      <a:pt x="1041000" y="617131"/>
                    </a:lnTo>
                    <a:lnTo>
                      <a:pt x="1042440" y="618461"/>
                    </a:lnTo>
                    <a:lnTo>
                      <a:pt x="1045654" y="619680"/>
                    </a:lnTo>
                    <a:lnTo>
                      <a:pt x="1047205" y="620677"/>
                    </a:lnTo>
                    <a:lnTo>
                      <a:pt x="1046873" y="618017"/>
                    </a:lnTo>
                    <a:lnTo>
                      <a:pt x="1046429" y="616244"/>
                    </a:lnTo>
                    <a:lnTo>
                      <a:pt x="1045765" y="614915"/>
                    </a:lnTo>
                    <a:lnTo>
                      <a:pt x="1044878" y="613696"/>
                    </a:lnTo>
                    <a:lnTo>
                      <a:pt x="1044878" y="611922"/>
                    </a:lnTo>
                    <a:lnTo>
                      <a:pt x="1046208" y="610593"/>
                    </a:lnTo>
                    <a:lnTo>
                      <a:pt x="1047759" y="611479"/>
                    </a:lnTo>
                    <a:lnTo>
                      <a:pt x="1048978" y="614139"/>
                    </a:lnTo>
                    <a:lnTo>
                      <a:pt x="1049532" y="618128"/>
                    </a:lnTo>
                    <a:lnTo>
                      <a:pt x="1050308" y="620012"/>
                    </a:lnTo>
                    <a:lnTo>
                      <a:pt x="1052081" y="620012"/>
                    </a:lnTo>
                    <a:cubicBezTo>
                      <a:pt x="1052081" y="620012"/>
                      <a:pt x="1055738" y="619126"/>
                      <a:pt x="1055738" y="619126"/>
                    </a:cubicBezTo>
                    <a:lnTo>
                      <a:pt x="1055738" y="620788"/>
                    </a:lnTo>
                    <a:lnTo>
                      <a:pt x="1053522" y="627880"/>
                    </a:lnTo>
                    <a:lnTo>
                      <a:pt x="1056292" y="627880"/>
                    </a:lnTo>
                    <a:cubicBezTo>
                      <a:pt x="1056292" y="627880"/>
                      <a:pt x="1057622" y="627547"/>
                      <a:pt x="1057622" y="627547"/>
                    </a:cubicBezTo>
                    <a:lnTo>
                      <a:pt x="1058841" y="626218"/>
                    </a:lnTo>
                    <a:lnTo>
                      <a:pt x="1057400" y="624334"/>
                    </a:lnTo>
                    <a:lnTo>
                      <a:pt x="1058841" y="622672"/>
                    </a:lnTo>
                    <a:lnTo>
                      <a:pt x="1060171" y="623004"/>
                    </a:lnTo>
                    <a:lnTo>
                      <a:pt x="1061500" y="624001"/>
                    </a:lnTo>
                    <a:lnTo>
                      <a:pt x="1062830" y="624334"/>
                    </a:lnTo>
                    <a:lnTo>
                      <a:pt x="1063938" y="623336"/>
                    </a:lnTo>
                    <a:lnTo>
                      <a:pt x="1066044" y="619901"/>
                    </a:lnTo>
                    <a:lnTo>
                      <a:pt x="1067041" y="619126"/>
                    </a:lnTo>
                    <a:lnTo>
                      <a:pt x="1069368" y="619901"/>
                    </a:lnTo>
                    <a:lnTo>
                      <a:pt x="1071585" y="621896"/>
                    </a:lnTo>
                    <a:lnTo>
                      <a:pt x="1075131" y="626218"/>
                    </a:lnTo>
                    <a:lnTo>
                      <a:pt x="1077347" y="628102"/>
                    </a:lnTo>
                    <a:lnTo>
                      <a:pt x="1079674" y="629210"/>
                    </a:lnTo>
                    <a:lnTo>
                      <a:pt x="1084882" y="629764"/>
                    </a:lnTo>
                    <a:lnTo>
                      <a:pt x="1087099" y="628656"/>
                    </a:lnTo>
                    <a:lnTo>
                      <a:pt x="1090423" y="624223"/>
                    </a:lnTo>
                    <a:lnTo>
                      <a:pt x="1092972" y="624223"/>
                    </a:lnTo>
                    <a:cubicBezTo>
                      <a:pt x="1092972" y="624223"/>
                      <a:pt x="1091975" y="620788"/>
                      <a:pt x="1091975" y="620788"/>
                    </a:cubicBezTo>
                    <a:lnTo>
                      <a:pt x="1091420" y="617131"/>
                    </a:lnTo>
                    <a:lnTo>
                      <a:pt x="1090313" y="618239"/>
                    </a:lnTo>
                    <a:lnTo>
                      <a:pt x="1089204" y="618793"/>
                    </a:lnTo>
                    <a:lnTo>
                      <a:pt x="1086766" y="619015"/>
                    </a:lnTo>
                    <a:lnTo>
                      <a:pt x="1085658" y="618128"/>
                    </a:lnTo>
                    <a:lnTo>
                      <a:pt x="1084772" y="616244"/>
                    </a:lnTo>
                    <a:lnTo>
                      <a:pt x="1084439" y="614360"/>
                    </a:lnTo>
                    <a:lnTo>
                      <a:pt x="1084882" y="613474"/>
                    </a:lnTo>
                    <a:lnTo>
                      <a:pt x="1086212" y="612809"/>
                    </a:lnTo>
                    <a:lnTo>
                      <a:pt x="1088096" y="611147"/>
                    </a:lnTo>
                    <a:lnTo>
                      <a:pt x="1089869" y="608820"/>
                    </a:lnTo>
                    <a:lnTo>
                      <a:pt x="1090645" y="606160"/>
                    </a:lnTo>
                    <a:lnTo>
                      <a:pt x="1091420" y="606160"/>
                    </a:lnTo>
                    <a:lnTo>
                      <a:pt x="1091420" y="607933"/>
                    </a:lnTo>
                    <a:lnTo>
                      <a:pt x="1090866" y="609041"/>
                    </a:lnTo>
                    <a:lnTo>
                      <a:pt x="1090534" y="610260"/>
                    </a:lnTo>
                    <a:lnTo>
                      <a:pt x="1089869" y="613252"/>
                    </a:lnTo>
                    <a:lnTo>
                      <a:pt x="1091310" y="610039"/>
                    </a:lnTo>
                    <a:lnTo>
                      <a:pt x="1093637" y="606825"/>
                    </a:lnTo>
                    <a:lnTo>
                      <a:pt x="1096186" y="604165"/>
                    </a:lnTo>
                    <a:lnTo>
                      <a:pt x="1102502" y="600176"/>
                    </a:lnTo>
                    <a:lnTo>
                      <a:pt x="1103832" y="598846"/>
                    </a:lnTo>
                    <a:lnTo>
                      <a:pt x="1106159" y="594303"/>
                    </a:lnTo>
                    <a:lnTo>
                      <a:pt x="1106713" y="593638"/>
                    </a:lnTo>
                    <a:lnTo>
                      <a:pt x="1108043" y="593084"/>
                    </a:lnTo>
                    <a:lnTo>
                      <a:pt x="1110481" y="590646"/>
                    </a:lnTo>
                    <a:lnTo>
                      <a:pt x="1111256" y="590092"/>
                    </a:lnTo>
                    <a:lnTo>
                      <a:pt x="1111700" y="589316"/>
                    </a:lnTo>
                    <a:lnTo>
                      <a:pt x="1111478" y="585770"/>
                    </a:lnTo>
                    <a:lnTo>
                      <a:pt x="1111478" y="584662"/>
                    </a:lnTo>
                    <a:cubicBezTo>
                      <a:pt x="1111478" y="584662"/>
                      <a:pt x="1112476" y="584219"/>
                      <a:pt x="1112476" y="584219"/>
                    </a:cubicBezTo>
                    <a:lnTo>
                      <a:pt x="1125108" y="586213"/>
                    </a:lnTo>
                    <a:lnTo>
                      <a:pt x="1127990" y="588208"/>
                    </a:lnTo>
                    <a:lnTo>
                      <a:pt x="1122892" y="590314"/>
                    </a:lnTo>
                    <a:lnTo>
                      <a:pt x="1112808" y="593195"/>
                    </a:lnTo>
                    <a:lnTo>
                      <a:pt x="1107932" y="597073"/>
                    </a:lnTo>
                    <a:lnTo>
                      <a:pt x="1110924" y="595744"/>
                    </a:lnTo>
                    <a:lnTo>
                      <a:pt x="1119124" y="592862"/>
                    </a:lnTo>
                    <a:lnTo>
                      <a:pt x="1130871" y="591532"/>
                    </a:lnTo>
                    <a:lnTo>
                      <a:pt x="1131314" y="590646"/>
                    </a:lnTo>
                    <a:lnTo>
                      <a:pt x="1132533" y="586546"/>
                    </a:lnTo>
                    <a:lnTo>
                      <a:pt x="1132755" y="585438"/>
                    </a:lnTo>
                    <a:lnTo>
                      <a:pt x="1132976" y="583775"/>
                    </a:lnTo>
                    <a:lnTo>
                      <a:pt x="1133530" y="583000"/>
                    </a:lnTo>
                    <a:lnTo>
                      <a:pt x="1134195" y="582556"/>
                    </a:lnTo>
                    <a:lnTo>
                      <a:pt x="1134749" y="581781"/>
                    </a:lnTo>
                    <a:lnTo>
                      <a:pt x="1134749" y="580783"/>
                    </a:lnTo>
                    <a:cubicBezTo>
                      <a:pt x="1134749" y="580783"/>
                      <a:pt x="1134639" y="578900"/>
                      <a:pt x="1134639" y="578900"/>
                    </a:cubicBezTo>
                    <a:lnTo>
                      <a:pt x="1134639" y="578013"/>
                    </a:lnTo>
                    <a:cubicBezTo>
                      <a:pt x="1134639" y="578013"/>
                      <a:pt x="1134417" y="576351"/>
                      <a:pt x="1134417" y="576351"/>
                    </a:cubicBezTo>
                    <a:lnTo>
                      <a:pt x="1134971" y="573913"/>
                    </a:lnTo>
                    <a:lnTo>
                      <a:pt x="1138628" y="567375"/>
                    </a:lnTo>
                    <a:lnTo>
                      <a:pt x="1139071" y="565269"/>
                    </a:lnTo>
                    <a:lnTo>
                      <a:pt x="1139404" y="559839"/>
                    </a:lnTo>
                    <a:lnTo>
                      <a:pt x="1139847" y="557401"/>
                    </a:lnTo>
                    <a:lnTo>
                      <a:pt x="1141287" y="554299"/>
                    </a:lnTo>
                    <a:lnTo>
                      <a:pt x="1151704" y="541555"/>
                    </a:lnTo>
                    <a:lnTo>
                      <a:pt x="1153477" y="538563"/>
                    </a:lnTo>
                    <a:lnTo>
                      <a:pt x="1152701" y="537233"/>
                    </a:lnTo>
                    <a:lnTo>
                      <a:pt x="1149155" y="539782"/>
                    </a:lnTo>
                    <a:lnTo>
                      <a:pt x="1142174" y="550309"/>
                    </a:lnTo>
                    <a:lnTo>
                      <a:pt x="1137520" y="551639"/>
                    </a:lnTo>
                    <a:lnTo>
                      <a:pt x="1137076" y="553634"/>
                    </a:lnTo>
                    <a:lnTo>
                      <a:pt x="1134860" y="553634"/>
                    </a:lnTo>
                    <a:cubicBezTo>
                      <a:pt x="1134860" y="553634"/>
                      <a:pt x="1132422" y="551750"/>
                      <a:pt x="1132422" y="551750"/>
                    </a:cubicBezTo>
                    <a:lnTo>
                      <a:pt x="1131314" y="549090"/>
                    </a:lnTo>
                    <a:lnTo>
                      <a:pt x="1130095" y="549090"/>
                    </a:lnTo>
                    <a:cubicBezTo>
                      <a:pt x="1130095" y="549090"/>
                      <a:pt x="1127879" y="546209"/>
                      <a:pt x="1127879" y="546209"/>
                    </a:cubicBezTo>
                    <a:lnTo>
                      <a:pt x="1126438" y="542663"/>
                    </a:lnTo>
                    <a:lnTo>
                      <a:pt x="1127768" y="540890"/>
                    </a:lnTo>
                    <a:lnTo>
                      <a:pt x="1142839" y="540890"/>
                    </a:lnTo>
                    <a:lnTo>
                      <a:pt x="1144944" y="539449"/>
                    </a:lnTo>
                    <a:lnTo>
                      <a:pt x="1146163" y="537344"/>
                    </a:lnTo>
                    <a:lnTo>
                      <a:pt x="1146163" y="534795"/>
                    </a:lnTo>
                    <a:cubicBezTo>
                      <a:pt x="1146163" y="534795"/>
                      <a:pt x="1145166" y="531803"/>
                      <a:pt x="1145166" y="531803"/>
                    </a:cubicBezTo>
                    <a:lnTo>
                      <a:pt x="1142950" y="529254"/>
                    </a:lnTo>
                    <a:lnTo>
                      <a:pt x="1138406" y="526927"/>
                    </a:lnTo>
                    <a:lnTo>
                      <a:pt x="1136522" y="524711"/>
                    </a:lnTo>
                    <a:lnTo>
                      <a:pt x="1142396" y="520057"/>
                    </a:lnTo>
                    <a:lnTo>
                      <a:pt x="1161345" y="526484"/>
                    </a:lnTo>
                    <a:lnTo>
                      <a:pt x="1160569" y="524711"/>
                    </a:lnTo>
                    <a:lnTo>
                      <a:pt x="1161788" y="521719"/>
                    </a:lnTo>
                    <a:lnTo>
                      <a:pt x="1159683" y="519392"/>
                    </a:lnTo>
                    <a:lnTo>
                      <a:pt x="1153920" y="517397"/>
                    </a:lnTo>
                    <a:lnTo>
                      <a:pt x="1152480" y="515846"/>
                    </a:lnTo>
                    <a:lnTo>
                      <a:pt x="1150374" y="512189"/>
                    </a:lnTo>
                    <a:lnTo>
                      <a:pt x="1148823" y="507978"/>
                    </a:lnTo>
                    <a:lnTo>
                      <a:pt x="1149045" y="504653"/>
                    </a:lnTo>
                    <a:lnTo>
                      <a:pt x="1149045" y="502880"/>
                    </a:lnTo>
                    <a:lnTo>
                      <a:pt x="1147161" y="502659"/>
                    </a:lnTo>
                    <a:lnTo>
                      <a:pt x="1141398" y="499556"/>
                    </a:lnTo>
                    <a:lnTo>
                      <a:pt x="1139625" y="497339"/>
                    </a:lnTo>
                    <a:lnTo>
                      <a:pt x="1139847" y="495456"/>
                    </a:lnTo>
                    <a:lnTo>
                      <a:pt x="1140622" y="492464"/>
                    </a:lnTo>
                    <a:lnTo>
                      <a:pt x="1140622" y="489693"/>
                    </a:lnTo>
                    <a:cubicBezTo>
                      <a:pt x="1140622" y="489693"/>
                      <a:pt x="1139182" y="488474"/>
                      <a:pt x="1139182" y="488474"/>
                    </a:cubicBezTo>
                    <a:lnTo>
                      <a:pt x="1136522" y="488474"/>
                    </a:lnTo>
                    <a:cubicBezTo>
                      <a:pt x="1136522" y="488474"/>
                      <a:pt x="1135304" y="488031"/>
                      <a:pt x="1135304" y="488031"/>
                    </a:cubicBezTo>
                    <a:lnTo>
                      <a:pt x="1134195" y="486480"/>
                    </a:lnTo>
                    <a:lnTo>
                      <a:pt x="1143060" y="488474"/>
                    </a:lnTo>
                    <a:lnTo>
                      <a:pt x="1144723" y="489915"/>
                    </a:lnTo>
                    <a:lnTo>
                      <a:pt x="1147825" y="496010"/>
                    </a:lnTo>
                    <a:lnTo>
                      <a:pt x="1150707" y="499002"/>
                    </a:lnTo>
                    <a:lnTo>
                      <a:pt x="1153920" y="509308"/>
                    </a:lnTo>
                    <a:lnTo>
                      <a:pt x="1155472" y="511081"/>
                    </a:lnTo>
                    <a:lnTo>
                      <a:pt x="1157688" y="512521"/>
                    </a:lnTo>
                    <a:lnTo>
                      <a:pt x="1161788" y="513851"/>
                    </a:lnTo>
                    <a:lnTo>
                      <a:pt x="1186943" y="508421"/>
                    </a:lnTo>
                    <a:lnTo>
                      <a:pt x="1192152" y="503656"/>
                    </a:lnTo>
                    <a:lnTo>
                      <a:pt x="1194036" y="502991"/>
                    </a:lnTo>
                    <a:lnTo>
                      <a:pt x="1192373" y="499334"/>
                    </a:lnTo>
                    <a:lnTo>
                      <a:pt x="1190489" y="496453"/>
                    </a:lnTo>
                    <a:lnTo>
                      <a:pt x="1187054" y="492131"/>
                    </a:lnTo>
                    <a:lnTo>
                      <a:pt x="1187054" y="490136"/>
                    </a:lnTo>
                    <a:lnTo>
                      <a:pt x="1189381" y="488696"/>
                    </a:lnTo>
                    <a:lnTo>
                      <a:pt x="1190268" y="487809"/>
                    </a:lnTo>
                    <a:lnTo>
                      <a:pt x="1190933" y="486590"/>
                    </a:lnTo>
                    <a:lnTo>
                      <a:pt x="1194479" y="488031"/>
                    </a:lnTo>
                    <a:lnTo>
                      <a:pt x="1207444" y="488585"/>
                    </a:lnTo>
                    <a:lnTo>
                      <a:pt x="1210658" y="487588"/>
                    </a:lnTo>
                    <a:lnTo>
                      <a:pt x="1210658" y="484706"/>
                    </a:lnTo>
                    <a:cubicBezTo>
                      <a:pt x="1210658" y="484706"/>
                      <a:pt x="1208552" y="482712"/>
                      <a:pt x="1208552" y="482712"/>
                    </a:cubicBezTo>
                    <a:lnTo>
                      <a:pt x="1196252" y="477614"/>
                    </a:lnTo>
                    <a:lnTo>
                      <a:pt x="1199687" y="474622"/>
                    </a:lnTo>
                    <a:lnTo>
                      <a:pt x="1211544" y="479276"/>
                    </a:lnTo>
                    <a:lnTo>
                      <a:pt x="1212985" y="478390"/>
                    </a:lnTo>
                    <a:lnTo>
                      <a:pt x="1215755" y="474622"/>
                    </a:lnTo>
                    <a:lnTo>
                      <a:pt x="1217639" y="473736"/>
                    </a:lnTo>
                    <a:lnTo>
                      <a:pt x="1218858" y="472738"/>
                    </a:lnTo>
                    <a:lnTo>
                      <a:pt x="1218526" y="470411"/>
                    </a:lnTo>
                    <a:lnTo>
                      <a:pt x="1217417" y="467973"/>
                    </a:lnTo>
                    <a:lnTo>
                      <a:pt x="1216531" y="466422"/>
                    </a:lnTo>
                    <a:lnTo>
                      <a:pt x="1209217" y="460327"/>
                    </a:lnTo>
                    <a:lnTo>
                      <a:pt x="1192927" y="456559"/>
                    </a:lnTo>
                    <a:lnTo>
                      <a:pt x="1186278" y="451684"/>
                    </a:lnTo>
                    <a:lnTo>
                      <a:pt x="1188273" y="450686"/>
                    </a:lnTo>
                    <a:lnTo>
                      <a:pt x="1195254" y="453678"/>
                    </a:lnTo>
                    <a:lnTo>
                      <a:pt x="1206558" y="451684"/>
                    </a:lnTo>
                    <a:lnTo>
                      <a:pt x="1216531" y="456559"/>
                    </a:lnTo>
                    <a:lnTo>
                      <a:pt x="1222072" y="457446"/>
                    </a:lnTo>
                    <a:lnTo>
                      <a:pt x="1226837" y="453678"/>
                    </a:lnTo>
                    <a:lnTo>
                      <a:pt x="1224621" y="449800"/>
                    </a:lnTo>
                    <a:lnTo>
                      <a:pt x="1212985" y="444370"/>
                    </a:lnTo>
                    <a:lnTo>
                      <a:pt x="1207666" y="439494"/>
                    </a:lnTo>
                    <a:lnTo>
                      <a:pt x="1206669" y="438053"/>
                    </a:lnTo>
                    <a:lnTo>
                      <a:pt x="1206114" y="435394"/>
                    </a:lnTo>
                    <a:lnTo>
                      <a:pt x="1204674" y="432845"/>
                    </a:lnTo>
                    <a:lnTo>
                      <a:pt x="1203122" y="430850"/>
                    </a:lnTo>
                    <a:lnTo>
                      <a:pt x="1202014" y="429853"/>
                    </a:lnTo>
                    <a:lnTo>
                      <a:pt x="1166221" y="426417"/>
                    </a:lnTo>
                    <a:lnTo>
                      <a:pt x="1166221" y="424423"/>
                    </a:lnTo>
                    <a:lnTo>
                      <a:pt x="1189271" y="423536"/>
                    </a:lnTo>
                    <a:lnTo>
                      <a:pt x="1193371" y="418993"/>
                    </a:lnTo>
                    <a:lnTo>
                      <a:pt x="1192041" y="418217"/>
                    </a:lnTo>
                    <a:lnTo>
                      <a:pt x="1190711" y="416777"/>
                    </a:lnTo>
                    <a:lnTo>
                      <a:pt x="1189492" y="414560"/>
                    </a:lnTo>
                    <a:lnTo>
                      <a:pt x="1188827" y="411568"/>
                    </a:lnTo>
                    <a:lnTo>
                      <a:pt x="1192262" y="413009"/>
                    </a:lnTo>
                    <a:lnTo>
                      <a:pt x="1198579" y="419215"/>
                    </a:lnTo>
                    <a:lnTo>
                      <a:pt x="1204563" y="421209"/>
                    </a:lnTo>
                    <a:lnTo>
                      <a:pt x="1208331" y="423869"/>
                    </a:lnTo>
                    <a:lnTo>
                      <a:pt x="1210214" y="424423"/>
                    </a:lnTo>
                    <a:lnTo>
                      <a:pt x="1211988" y="425864"/>
                    </a:lnTo>
                    <a:lnTo>
                      <a:pt x="1213207" y="429188"/>
                    </a:lnTo>
                    <a:lnTo>
                      <a:pt x="1214093" y="432845"/>
                    </a:lnTo>
                    <a:lnTo>
                      <a:pt x="1215201" y="435394"/>
                    </a:lnTo>
                    <a:lnTo>
                      <a:pt x="1217528" y="436613"/>
                    </a:lnTo>
                    <a:lnTo>
                      <a:pt x="1224621" y="435394"/>
                    </a:lnTo>
                    <a:lnTo>
                      <a:pt x="1232821" y="437388"/>
                    </a:lnTo>
                    <a:lnTo>
                      <a:pt x="1234594" y="436502"/>
                    </a:lnTo>
                    <a:lnTo>
                      <a:pt x="1238140" y="432623"/>
                    </a:lnTo>
                    <a:lnTo>
                      <a:pt x="1239913" y="431737"/>
                    </a:lnTo>
                    <a:lnTo>
                      <a:pt x="1240246" y="430629"/>
                    </a:lnTo>
                    <a:lnTo>
                      <a:pt x="1239248" y="428080"/>
                    </a:lnTo>
                    <a:lnTo>
                      <a:pt x="1237253" y="424423"/>
                    </a:lnTo>
                    <a:lnTo>
                      <a:pt x="1239470" y="422428"/>
                    </a:lnTo>
                    <a:lnTo>
                      <a:pt x="1244235" y="420988"/>
                    </a:lnTo>
                    <a:lnTo>
                      <a:pt x="1246562" y="418882"/>
                    </a:lnTo>
                    <a:lnTo>
                      <a:pt x="1248557" y="415225"/>
                    </a:lnTo>
                    <a:lnTo>
                      <a:pt x="1249332" y="412012"/>
                    </a:lnTo>
                    <a:lnTo>
                      <a:pt x="1248667" y="409463"/>
                    </a:lnTo>
                    <a:close/>
                    <a:moveTo>
                      <a:pt x="741133" y="8865"/>
                    </a:moveTo>
                    <a:lnTo>
                      <a:pt x="743349" y="7203"/>
                    </a:lnTo>
                    <a:lnTo>
                      <a:pt x="743793" y="4543"/>
                    </a:lnTo>
                    <a:lnTo>
                      <a:pt x="742906" y="3879"/>
                    </a:lnTo>
                    <a:lnTo>
                      <a:pt x="740025" y="0"/>
                    </a:lnTo>
                    <a:lnTo>
                      <a:pt x="738806" y="776"/>
                    </a:lnTo>
                    <a:lnTo>
                      <a:pt x="739028" y="5430"/>
                    </a:lnTo>
                    <a:lnTo>
                      <a:pt x="741022" y="8755"/>
                    </a:lnTo>
                    <a:close/>
                  </a:path>
                </a:pathLst>
              </a:custGeom>
              <a:solidFill>
                <a:srgbClr val="E6D4C2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CAA878C6-9A5A-62B1-DD1B-AFACB8C27BC9}"/>
                  </a:ext>
                </a:extLst>
              </p:cNvPr>
              <p:cNvSpPr/>
              <p:nvPr/>
            </p:nvSpPr>
            <p:spPr>
              <a:xfrm>
                <a:off x="8479962" y="4452710"/>
                <a:ext cx="442374" cy="427525"/>
              </a:xfrm>
              <a:custGeom>
                <a:avLst/>
                <a:gdLst>
                  <a:gd name="connsiteX0" fmla="*/ 441599 w 442374"/>
                  <a:gd name="connsiteY0" fmla="*/ 195368 h 427525"/>
                  <a:gd name="connsiteX1" fmla="*/ 440158 w 442374"/>
                  <a:gd name="connsiteY1" fmla="*/ 194149 h 427525"/>
                  <a:gd name="connsiteX2" fmla="*/ 439161 w 442374"/>
                  <a:gd name="connsiteY2" fmla="*/ 194481 h 427525"/>
                  <a:gd name="connsiteX3" fmla="*/ 438386 w 442374"/>
                  <a:gd name="connsiteY3" fmla="*/ 195368 h 427525"/>
                  <a:gd name="connsiteX4" fmla="*/ 438053 w 442374"/>
                  <a:gd name="connsiteY4" fmla="*/ 195811 h 427525"/>
                  <a:gd name="connsiteX5" fmla="*/ 436945 w 442374"/>
                  <a:gd name="connsiteY5" fmla="*/ 195035 h 427525"/>
                  <a:gd name="connsiteX6" fmla="*/ 435172 w 442374"/>
                  <a:gd name="connsiteY6" fmla="*/ 192708 h 427525"/>
                  <a:gd name="connsiteX7" fmla="*/ 431404 w 442374"/>
                  <a:gd name="connsiteY7" fmla="*/ 190603 h 427525"/>
                  <a:gd name="connsiteX8" fmla="*/ 430739 w 442374"/>
                  <a:gd name="connsiteY8" fmla="*/ 189605 h 427525"/>
                  <a:gd name="connsiteX9" fmla="*/ 428745 w 442374"/>
                  <a:gd name="connsiteY9" fmla="*/ 186613 h 427525"/>
                  <a:gd name="connsiteX10" fmla="*/ 426972 w 442374"/>
                  <a:gd name="connsiteY10" fmla="*/ 184951 h 427525"/>
                  <a:gd name="connsiteX11" fmla="*/ 426306 w 442374"/>
                  <a:gd name="connsiteY11" fmla="*/ 183953 h 427525"/>
                  <a:gd name="connsiteX12" fmla="*/ 425974 w 442374"/>
                  <a:gd name="connsiteY12" fmla="*/ 181183 h 427525"/>
                  <a:gd name="connsiteX13" fmla="*/ 425088 w 442374"/>
                  <a:gd name="connsiteY13" fmla="*/ 179853 h 427525"/>
                  <a:gd name="connsiteX14" fmla="*/ 424423 w 442374"/>
                  <a:gd name="connsiteY14" fmla="*/ 179964 h 427525"/>
                  <a:gd name="connsiteX15" fmla="*/ 423093 w 442374"/>
                  <a:gd name="connsiteY15" fmla="*/ 181183 h 427525"/>
                  <a:gd name="connsiteX16" fmla="*/ 422428 w 442374"/>
                  <a:gd name="connsiteY16" fmla="*/ 181405 h 427525"/>
                  <a:gd name="connsiteX17" fmla="*/ 421652 w 442374"/>
                  <a:gd name="connsiteY17" fmla="*/ 180962 h 427525"/>
                  <a:gd name="connsiteX18" fmla="*/ 420434 w 442374"/>
                  <a:gd name="connsiteY18" fmla="*/ 179743 h 427525"/>
                  <a:gd name="connsiteX19" fmla="*/ 415447 w 442374"/>
                  <a:gd name="connsiteY19" fmla="*/ 176086 h 427525"/>
                  <a:gd name="connsiteX20" fmla="*/ 413341 w 442374"/>
                  <a:gd name="connsiteY20" fmla="*/ 173869 h 427525"/>
                  <a:gd name="connsiteX21" fmla="*/ 412565 w 442374"/>
                  <a:gd name="connsiteY21" fmla="*/ 171875 h 427525"/>
                  <a:gd name="connsiteX22" fmla="*/ 412344 w 442374"/>
                  <a:gd name="connsiteY22" fmla="*/ 168661 h 427525"/>
                  <a:gd name="connsiteX23" fmla="*/ 411014 w 442374"/>
                  <a:gd name="connsiteY23" fmla="*/ 165226 h 427525"/>
                  <a:gd name="connsiteX24" fmla="*/ 409019 w 442374"/>
                  <a:gd name="connsiteY24" fmla="*/ 162345 h 427525"/>
                  <a:gd name="connsiteX25" fmla="*/ 407136 w 442374"/>
                  <a:gd name="connsiteY25" fmla="*/ 160793 h 427525"/>
                  <a:gd name="connsiteX26" fmla="*/ 405806 w 442374"/>
                  <a:gd name="connsiteY26" fmla="*/ 160571 h 427525"/>
                  <a:gd name="connsiteX27" fmla="*/ 402149 w 442374"/>
                  <a:gd name="connsiteY27" fmla="*/ 161458 h 427525"/>
                  <a:gd name="connsiteX28" fmla="*/ 400487 w 442374"/>
                  <a:gd name="connsiteY28" fmla="*/ 161347 h 427525"/>
                  <a:gd name="connsiteX29" fmla="*/ 399489 w 442374"/>
                  <a:gd name="connsiteY29" fmla="*/ 161015 h 427525"/>
                  <a:gd name="connsiteX30" fmla="*/ 397163 w 442374"/>
                  <a:gd name="connsiteY30" fmla="*/ 159796 h 427525"/>
                  <a:gd name="connsiteX31" fmla="*/ 392287 w 442374"/>
                  <a:gd name="connsiteY31" fmla="*/ 158799 h 427525"/>
                  <a:gd name="connsiteX32" fmla="*/ 390070 w 442374"/>
                  <a:gd name="connsiteY32" fmla="*/ 157690 h 427525"/>
                  <a:gd name="connsiteX33" fmla="*/ 387965 w 442374"/>
                  <a:gd name="connsiteY33" fmla="*/ 155252 h 427525"/>
                  <a:gd name="connsiteX34" fmla="*/ 385526 w 442374"/>
                  <a:gd name="connsiteY34" fmla="*/ 149823 h 427525"/>
                  <a:gd name="connsiteX35" fmla="*/ 384640 w 442374"/>
                  <a:gd name="connsiteY35" fmla="*/ 146609 h 427525"/>
                  <a:gd name="connsiteX36" fmla="*/ 384419 w 442374"/>
                  <a:gd name="connsiteY36" fmla="*/ 143617 h 427525"/>
                  <a:gd name="connsiteX37" fmla="*/ 385416 w 442374"/>
                  <a:gd name="connsiteY37" fmla="*/ 140293 h 427525"/>
                  <a:gd name="connsiteX38" fmla="*/ 386967 w 442374"/>
                  <a:gd name="connsiteY38" fmla="*/ 138297 h 427525"/>
                  <a:gd name="connsiteX39" fmla="*/ 388297 w 442374"/>
                  <a:gd name="connsiteY39" fmla="*/ 136082 h 427525"/>
                  <a:gd name="connsiteX40" fmla="*/ 388519 w 442374"/>
                  <a:gd name="connsiteY40" fmla="*/ 131649 h 427525"/>
                  <a:gd name="connsiteX41" fmla="*/ 386746 w 442374"/>
                  <a:gd name="connsiteY41" fmla="*/ 124667 h 427525"/>
                  <a:gd name="connsiteX42" fmla="*/ 386967 w 442374"/>
                  <a:gd name="connsiteY42" fmla="*/ 122230 h 427525"/>
                  <a:gd name="connsiteX43" fmla="*/ 390957 w 442374"/>
                  <a:gd name="connsiteY43" fmla="*/ 120900 h 427525"/>
                  <a:gd name="connsiteX44" fmla="*/ 391843 w 442374"/>
                  <a:gd name="connsiteY44" fmla="*/ 120124 h 427525"/>
                  <a:gd name="connsiteX45" fmla="*/ 392619 w 442374"/>
                  <a:gd name="connsiteY45" fmla="*/ 119016 h 427525"/>
                  <a:gd name="connsiteX46" fmla="*/ 393284 w 442374"/>
                  <a:gd name="connsiteY46" fmla="*/ 117797 h 427525"/>
                  <a:gd name="connsiteX47" fmla="*/ 393505 w 442374"/>
                  <a:gd name="connsiteY47" fmla="*/ 116689 h 427525"/>
                  <a:gd name="connsiteX48" fmla="*/ 393395 w 442374"/>
                  <a:gd name="connsiteY48" fmla="*/ 114140 h 427525"/>
                  <a:gd name="connsiteX49" fmla="*/ 393616 w 442374"/>
                  <a:gd name="connsiteY49" fmla="*/ 113032 h 427525"/>
                  <a:gd name="connsiteX50" fmla="*/ 394170 w 442374"/>
                  <a:gd name="connsiteY50" fmla="*/ 112256 h 427525"/>
                  <a:gd name="connsiteX51" fmla="*/ 395389 w 442374"/>
                  <a:gd name="connsiteY51" fmla="*/ 111591 h 427525"/>
                  <a:gd name="connsiteX52" fmla="*/ 395943 w 442374"/>
                  <a:gd name="connsiteY52" fmla="*/ 111037 h 427525"/>
                  <a:gd name="connsiteX53" fmla="*/ 401263 w 442374"/>
                  <a:gd name="connsiteY53" fmla="*/ 101950 h 427525"/>
                  <a:gd name="connsiteX54" fmla="*/ 402924 w 442374"/>
                  <a:gd name="connsiteY54" fmla="*/ 97185 h 427525"/>
                  <a:gd name="connsiteX55" fmla="*/ 403700 w 442374"/>
                  <a:gd name="connsiteY55" fmla="*/ 95745 h 427525"/>
                  <a:gd name="connsiteX56" fmla="*/ 404919 w 442374"/>
                  <a:gd name="connsiteY56" fmla="*/ 94415 h 427525"/>
                  <a:gd name="connsiteX57" fmla="*/ 407246 w 442374"/>
                  <a:gd name="connsiteY57" fmla="*/ 92531 h 427525"/>
                  <a:gd name="connsiteX58" fmla="*/ 408354 w 442374"/>
                  <a:gd name="connsiteY58" fmla="*/ 90869 h 427525"/>
                  <a:gd name="connsiteX59" fmla="*/ 409463 w 442374"/>
                  <a:gd name="connsiteY59" fmla="*/ 87987 h 427525"/>
                  <a:gd name="connsiteX60" fmla="*/ 413452 w 442374"/>
                  <a:gd name="connsiteY60" fmla="*/ 68706 h 427525"/>
                  <a:gd name="connsiteX61" fmla="*/ 414006 w 442374"/>
                  <a:gd name="connsiteY61" fmla="*/ 68041 h 427525"/>
                  <a:gd name="connsiteX62" fmla="*/ 414560 w 442374"/>
                  <a:gd name="connsiteY62" fmla="*/ 67819 h 427525"/>
                  <a:gd name="connsiteX63" fmla="*/ 415004 w 442374"/>
                  <a:gd name="connsiteY63" fmla="*/ 67376 h 427525"/>
                  <a:gd name="connsiteX64" fmla="*/ 414893 w 442374"/>
                  <a:gd name="connsiteY64" fmla="*/ 65824 h 427525"/>
                  <a:gd name="connsiteX65" fmla="*/ 414560 w 442374"/>
                  <a:gd name="connsiteY65" fmla="*/ 64495 h 427525"/>
                  <a:gd name="connsiteX66" fmla="*/ 414006 w 442374"/>
                  <a:gd name="connsiteY66" fmla="*/ 63608 h 427525"/>
                  <a:gd name="connsiteX67" fmla="*/ 413341 w 442374"/>
                  <a:gd name="connsiteY67" fmla="*/ 62943 h 427525"/>
                  <a:gd name="connsiteX68" fmla="*/ 412676 w 442374"/>
                  <a:gd name="connsiteY68" fmla="*/ 62167 h 427525"/>
                  <a:gd name="connsiteX69" fmla="*/ 412676 w 442374"/>
                  <a:gd name="connsiteY69" fmla="*/ 62167 h 427525"/>
                  <a:gd name="connsiteX70" fmla="*/ 412344 w 442374"/>
                  <a:gd name="connsiteY70" fmla="*/ 61613 h 427525"/>
                  <a:gd name="connsiteX71" fmla="*/ 412233 w 442374"/>
                  <a:gd name="connsiteY71" fmla="*/ 61835 h 427525"/>
                  <a:gd name="connsiteX72" fmla="*/ 412011 w 442374"/>
                  <a:gd name="connsiteY72" fmla="*/ 61946 h 427525"/>
                  <a:gd name="connsiteX73" fmla="*/ 410793 w 442374"/>
                  <a:gd name="connsiteY73" fmla="*/ 62056 h 427525"/>
                  <a:gd name="connsiteX74" fmla="*/ 409684 w 442374"/>
                  <a:gd name="connsiteY74" fmla="*/ 61724 h 427525"/>
                  <a:gd name="connsiteX75" fmla="*/ 407468 w 442374"/>
                  <a:gd name="connsiteY75" fmla="*/ 59508 h 427525"/>
                  <a:gd name="connsiteX76" fmla="*/ 406360 w 442374"/>
                  <a:gd name="connsiteY76" fmla="*/ 59508 h 427525"/>
                  <a:gd name="connsiteX77" fmla="*/ 405474 w 442374"/>
                  <a:gd name="connsiteY77" fmla="*/ 60062 h 427525"/>
                  <a:gd name="connsiteX78" fmla="*/ 404476 w 442374"/>
                  <a:gd name="connsiteY78" fmla="*/ 60173 h 427525"/>
                  <a:gd name="connsiteX79" fmla="*/ 399378 w 442374"/>
                  <a:gd name="connsiteY79" fmla="*/ 59065 h 427525"/>
                  <a:gd name="connsiteX80" fmla="*/ 398270 w 442374"/>
                  <a:gd name="connsiteY80" fmla="*/ 59286 h 427525"/>
                  <a:gd name="connsiteX81" fmla="*/ 396276 w 442374"/>
                  <a:gd name="connsiteY81" fmla="*/ 60173 h 427525"/>
                  <a:gd name="connsiteX82" fmla="*/ 395167 w 442374"/>
                  <a:gd name="connsiteY82" fmla="*/ 60173 h 427525"/>
                  <a:gd name="connsiteX83" fmla="*/ 394613 w 442374"/>
                  <a:gd name="connsiteY83" fmla="*/ 59397 h 427525"/>
                  <a:gd name="connsiteX84" fmla="*/ 394170 w 442374"/>
                  <a:gd name="connsiteY84" fmla="*/ 58067 h 427525"/>
                  <a:gd name="connsiteX85" fmla="*/ 393395 w 442374"/>
                  <a:gd name="connsiteY85" fmla="*/ 57070 h 427525"/>
                  <a:gd name="connsiteX86" fmla="*/ 392065 w 442374"/>
                  <a:gd name="connsiteY86" fmla="*/ 57402 h 427525"/>
                  <a:gd name="connsiteX87" fmla="*/ 381870 w 442374"/>
                  <a:gd name="connsiteY87" fmla="*/ 64827 h 427525"/>
                  <a:gd name="connsiteX88" fmla="*/ 379986 w 442374"/>
                  <a:gd name="connsiteY88" fmla="*/ 65492 h 427525"/>
                  <a:gd name="connsiteX89" fmla="*/ 377659 w 442374"/>
                  <a:gd name="connsiteY89" fmla="*/ 65824 h 427525"/>
                  <a:gd name="connsiteX90" fmla="*/ 374002 w 442374"/>
                  <a:gd name="connsiteY90" fmla="*/ 67043 h 427525"/>
                  <a:gd name="connsiteX91" fmla="*/ 372783 w 442374"/>
                  <a:gd name="connsiteY91" fmla="*/ 67376 h 427525"/>
                  <a:gd name="connsiteX92" fmla="*/ 359707 w 442374"/>
                  <a:gd name="connsiteY92" fmla="*/ 67708 h 427525"/>
                  <a:gd name="connsiteX93" fmla="*/ 356272 w 442374"/>
                  <a:gd name="connsiteY93" fmla="*/ 66489 h 427525"/>
                  <a:gd name="connsiteX94" fmla="*/ 354387 w 442374"/>
                  <a:gd name="connsiteY94" fmla="*/ 65270 h 427525"/>
                  <a:gd name="connsiteX95" fmla="*/ 354387 w 442374"/>
                  <a:gd name="connsiteY95" fmla="*/ 65270 h 427525"/>
                  <a:gd name="connsiteX96" fmla="*/ 351617 w 442374"/>
                  <a:gd name="connsiteY96" fmla="*/ 63497 h 427525"/>
                  <a:gd name="connsiteX97" fmla="*/ 347739 w 442374"/>
                  <a:gd name="connsiteY97" fmla="*/ 59286 h 427525"/>
                  <a:gd name="connsiteX98" fmla="*/ 346520 w 442374"/>
                  <a:gd name="connsiteY98" fmla="*/ 54743 h 427525"/>
                  <a:gd name="connsiteX99" fmla="*/ 347296 w 442374"/>
                  <a:gd name="connsiteY99" fmla="*/ 53191 h 427525"/>
                  <a:gd name="connsiteX100" fmla="*/ 349733 w 442374"/>
                  <a:gd name="connsiteY100" fmla="*/ 51308 h 427525"/>
                  <a:gd name="connsiteX101" fmla="*/ 350066 w 442374"/>
                  <a:gd name="connsiteY101" fmla="*/ 49756 h 427525"/>
                  <a:gd name="connsiteX102" fmla="*/ 349955 w 442374"/>
                  <a:gd name="connsiteY102" fmla="*/ 49202 h 427525"/>
                  <a:gd name="connsiteX103" fmla="*/ 349401 w 442374"/>
                  <a:gd name="connsiteY103" fmla="*/ 48426 h 427525"/>
                  <a:gd name="connsiteX104" fmla="*/ 349068 w 442374"/>
                  <a:gd name="connsiteY104" fmla="*/ 47983 h 427525"/>
                  <a:gd name="connsiteX105" fmla="*/ 349068 w 442374"/>
                  <a:gd name="connsiteY105" fmla="*/ 47429 h 427525"/>
                  <a:gd name="connsiteX106" fmla="*/ 349068 w 442374"/>
                  <a:gd name="connsiteY106" fmla="*/ 46654 h 427525"/>
                  <a:gd name="connsiteX107" fmla="*/ 348957 w 442374"/>
                  <a:gd name="connsiteY107" fmla="*/ 46321 h 427525"/>
                  <a:gd name="connsiteX108" fmla="*/ 348625 w 442374"/>
                  <a:gd name="connsiteY108" fmla="*/ 45324 h 427525"/>
                  <a:gd name="connsiteX109" fmla="*/ 348293 w 442374"/>
                  <a:gd name="connsiteY109" fmla="*/ 44659 h 427525"/>
                  <a:gd name="connsiteX110" fmla="*/ 347850 w 442374"/>
                  <a:gd name="connsiteY110" fmla="*/ 44215 h 427525"/>
                  <a:gd name="connsiteX111" fmla="*/ 347074 w 442374"/>
                  <a:gd name="connsiteY111" fmla="*/ 43883 h 427525"/>
                  <a:gd name="connsiteX112" fmla="*/ 343971 w 442374"/>
                  <a:gd name="connsiteY112" fmla="*/ 43550 h 427525"/>
                  <a:gd name="connsiteX113" fmla="*/ 342641 w 442374"/>
                  <a:gd name="connsiteY113" fmla="*/ 42996 h 427525"/>
                  <a:gd name="connsiteX114" fmla="*/ 341200 w 442374"/>
                  <a:gd name="connsiteY114" fmla="*/ 41334 h 427525"/>
                  <a:gd name="connsiteX115" fmla="*/ 336989 w 442374"/>
                  <a:gd name="connsiteY115" fmla="*/ 32691 h 427525"/>
                  <a:gd name="connsiteX116" fmla="*/ 336435 w 442374"/>
                  <a:gd name="connsiteY116" fmla="*/ 32026 h 427525"/>
                  <a:gd name="connsiteX117" fmla="*/ 335770 w 442374"/>
                  <a:gd name="connsiteY117" fmla="*/ 31582 h 427525"/>
                  <a:gd name="connsiteX118" fmla="*/ 334995 w 442374"/>
                  <a:gd name="connsiteY118" fmla="*/ 31693 h 427525"/>
                  <a:gd name="connsiteX119" fmla="*/ 334441 w 442374"/>
                  <a:gd name="connsiteY119" fmla="*/ 32248 h 427525"/>
                  <a:gd name="connsiteX120" fmla="*/ 334109 w 442374"/>
                  <a:gd name="connsiteY120" fmla="*/ 33245 h 427525"/>
                  <a:gd name="connsiteX121" fmla="*/ 333887 w 442374"/>
                  <a:gd name="connsiteY121" fmla="*/ 34131 h 427525"/>
                  <a:gd name="connsiteX122" fmla="*/ 333554 w 442374"/>
                  <a:gd name="connsiteY122" fmla="*/ 34907 h 427525"/>
                  <a:gd name="connsiteX123" fmla="*/ 332446 w 442374"/>
                  <a:gd name="connsiteY123" fmla="*/ 35572 h 427525"/>
                  <a:gd name="connsiteX124" fmla="*/ 331559 w 442374"/>
                  <a:gd name="connsiteY124" fmla="*/ 35128 h 427525"/>
                  <a:gd name="connsiteX125" fmla="*/ 330784 w 442374"/>
                  <a:gd name="connsiteY125" fmla="*/ 34020 h 427525"/>
                  <a:gd name="connsiteX126" fmla="*/ 330119 w 442374"/>
                  <a:gd name="connsiteY126" fmla="*/ 32802 h 427525"/>
                  <a:gd name="connsiteX127" fmla="*/ 329343 w 442374"/>
                  <a:gd name="connsiteY127" fmla="*/ 30696 h 427525"/>
                  <a:gd name="connsiteX128" fmla="*/ 328789 w 442374"/>
                  <a:gd name="connsiteY128" fmla="*/ 29920 h 427525"/>
                  <a:gd name="connsiteX129" fmla="*/ 327903 w 442374"/>
                  <a:gd name="connsiteY129" fmla="*/ 29588 h 427525"/>
                  <a:gd name="connsiteX130" fmla="*/ 327238 w 442374"/>
                  <a:gd name="connsiteY130" fmla="*/ 29698 h 427525"/>
                  <a:gd name="connsiteX131" fmla="*/ 325576 w 442374"/>
                  <a:gd name="connsiteY131" fmla="*/ 30696 h 427525"/>
                  <a:gd name="connsiteX132" fmla="*/ 324911 w 442374"/>
                  <a:gd name="connsiteY132" fmla="*/ 30917 h 427525"/>
                  <a:gd name="connsiteX133" fmla="*/ 323913 w 442374"/>
                  <a:gd name="connsiteY133" fmla="*/ 30917 h 427525"/>
                  <a:gd name="connsiteX134" fmla="*/ 322140 w 442374"/>
                  <a:gd name="connsiteY134" fmla="*/ 30474 h 427525"/>
                  <a:gd name="connsiteX135" fmla="*/ 321254 w 442374"/>
                  <a:gd name="connsiteY135" fmla="*/ 30363 h 427525"/>
                  <a:gd name="connsiteX136" fmla="*/ 319592 w 442374"/>
                  <a:gd name="connsiteY136" fmla="*/ 31139 h 427525"/>
                  <a:gd name="connsiteX137" fmla="*/ 319481 w 442374"/>
                  <a:gd name="connsiteY137" fmla="*/ 31361 h 427525"/>
                  <a:gd name="connsiteX138" fmla="*/ 319481 w 442374"/>
                  <a:gd name="connsiteY138" fmla="*/ 32469 h 427525"/>
                  <a:gd name="connsiteX139" fmla="*/ 320035 w 442374"/>
                  <a:gd name="connsiteY139" fmla="*/ 34463 h 427525"/>
                  <a:gd name="connsiteX140" fmla="*/ 320257 w 442374"/>
                  <a:gd name="connsiteY140" fmla="*/ 36680 h 427525"/>
                  <a:gd name="connsiteX141" fmla="*/ 317486 w 442374"/>
                  <a:gd name="connsiteY141" fmla="*/ 36569 h 427525"/>
                  <a:gd name="connsiteX142" fmla="*/ 314494 w 442374"/>
                  <a:gd name="connsiteY142" fmla="*/ 35461 h 427525"/>
                  <a:gd name="connsiteX143" fmla="*/ 313496 w 442374"/>
                  <a:gd name="connsiteY143" fmla="*/ 34796 h 427525"/>
                  <a:gd name="connsiteX144" fmla="*/ 311724 w 442374"/>
                  <a:gd name="connsiteY144" fmla="*/ 33688 h 427525"/>
                  <a:gd name="connsiteX145" fmla="*/ 310172 w 442374"/>
                  <a:gd name="connsiteY145" fmla="*/ 31915 h 427525"/>
                  <a:gd name="connsiteX146" fmla="*/ 310172 w 442374"/>
                  <a:gd name="connsiteY146" fmla="*/ 31915 h 427525"/>
                  <a:gd name="connsiteX147" fmla="*/ 307624 w 442374"/>
                  <a:gd name="connsiteY147" fmla="*/ 29255 h 427525"/>
                  <a:gd name="connsiteX148" fmla="*/ 305629 w 442374"/>
                  <a:gd name="connsiteY148" fmla="*/ 27593 h 427525"/>
                  <a:gd name="connsiteX149" fmla="*/ 303413 w 442374"/>
                  <a:gd name="connsiteY149" fmla="*/ 26596 h 427525"/>
                  <a:gd name="connsiteX150" fmla="*/ 295433 w 442374"/>
                  <a:gd name="connsiteY150" fmla="*/ 25931 h 427525"/>
                  <a:gd name="connsiteX151" fmla="*/ 293772 w 442374"/>
                  <a:gd name="connsiteY151" fmla="*/ 25155 h 427525"/>
                  <a:gd name="connsiteX152" fmla="*/ 288563 w 442374"/>
                  <a:gd name="connsiteY152" fmla="*/ 21387 h 427525"/>
                  <a:gd name="connsiteX153" fmla="*/ 285904 w 442374"/>
                  <a:gd name="connsiteY153" fmla="*/ 20390 h 427525"/>
                  <a:gd name="connsiteX154" fmla="*/ 283133 w 442374"/>
                  <a:gd name="connsiteY154" fmla="*/ 20944 h 427525"/>
                  <a:gd name="connsiteX155" fmla="*/ 281803 w 442374"/>
                  <a:gd name="connsiteY155" fmla="*/ 22496 h 427525"/>
                  <a:gd name="connsiteX156" fmla="*/ 281582 w 442374"/>
                  <a:gd name="connsiteY156" fmla="*/ 24490 h 427525"/>
                  <a:gd name="connsiteX157" fmla="*/ 281471 w 442374"/>
                  <a:gd name="connsiteY157" fmla="*/ 26485 h 427525"/>
                  <a:gd name="connsiteX158" fmla="*/ 280696 w 442374"/>
                  <a:gd name="connsiteY158" fmla="*/ 28147 h 427525"/>
                  <a:gd name="connsiteX159" fmla="*/ 278701 w 442374"/>
                  <a:gd name="connsiteY159" fmla="*/ 29477 h 427525"/>
                  <a:gd name="connsiteX160" fmla="*/ 276374 w 442374"/>
                  <a:gd name="connsiteY160" fmla="*/ 29920 h 427525"/>
                  <a:gd name="connsiteX161" fmla="*/ 275155 w 442374"/>
                  <a:gd name="connsiteY161" fmla="*/ 29920 h 427525"/>
                  <a:gd name="connsiteX162" fmla="*/ 275155 w 442374"/>
                  <a:gd name="connsiteY162" fmla="*/ 29920 h 427525"/>
                  <a:gd name="connsiteX163" fmla="*/ 273825 w 442374"/>
                  <a:gd name="connsiteY163" fmla="*/ 29920 h 427525"/>
                  <a:gd name="connsiteX164" fmla="*/ 271609 w 442374"/>
                  <a:gd name="connsiteY164" fmla="*/ 29477 h 427525"/>
                  <a:gd name="connsiteX165" fmla="*/ 269170 w 442374"/>
                  <a:gd name="connsiteY165" fmla="*/ 28258 h 427525"/>
                  <a:gd name="connsiteX166" fmla="*/ 262854 w 442374"/>
                  <a:gd name="connsiteY166" fmla="*/ 22606 h 427525"/>
                  <a:gd name="connsiteX167" fmla="*/ 261081 w 442374"/>
                  <a:gd name="connsiteY167" fmla="*/ 21609 h 427525"/>
                  <a:gd name="connsiteX168" fmla="*/ 259308 w 442374"/>
                  <a:gd name="connsiteY168" fmla="*/ 21609 h 427525"/>
                  <a:gd name="connsiteX169" fmla="*/ 257646 w 442374"/>
                  <a:gd name="connsiteY169" fmla="*/ 22496 h 427525"/>
                  <a:gd name="connsiteX170" fmla="*/ 250664 w 442374"/>
                  <a:gd name="connsiteY170" fmla="*/ 30807 h 427525"/>
                  <a:gd name="connsiteX171" fmla="*/ 248892 w 442374"/>
                  <a:gd name="connsiteY171" fmla="*/ 32580 h 427525"/>
                  <a:gd name="connsiteX172" fmla="*/ 247894 w 442374"/>
                  <a:gd name="connsiteY172" fmla="*/ 33134 h 427525"/>
                  <a:gd name="connsiteX173" fmla="*/ 244791 w 442374"/>
                  <a:gd name="connsiteY173" fmla="*/ 33688 h 427525"/>
                  <a:gd name="connsiteX174" fmla="*/ 241466 w 442374"/>
                  <a:gd name="connsiteY174" fmla="*/ 35128 h 427525"/>
                  <a:gd name="connsiteX175" fmla="*/ 240248 w 442374"/>
                  <a:gd name="connsiteY175" fmla="*/ 35239 h 427525"/>
                  <a:gd name="connsiteX176" fmla="*/ 238031 w 442374"/>
                  <a:gd name="connsiteY176" fmla="*/ 34352 h 427525"/>
                  <a:gd name="connsiteX177" fmla="*/ 235926 w 442374"/>
                  <a:gd name="connsiteY177" fmla="*/ 32469 h 427525"/>
                  <a:gd name="connsiteX178" fmla="*/ 229609 w 442374"/>
                  <a:gd name="connsiteY178" fmla="*/ 24269 h 427525"/>
                  <a:gd name="connsiteX179" fmla="*/ 226507 w 442374"/>
                  <a:gd name="connsiteY179" fmla="*/ 21276 h 427525"/>
                  <a:gd name="connsiteX180" fmla="*/ 223182 w 442374"/>
                  <a:gd name="connsiteY180" fmla="*/ 19282 h 427525"/>
                  <a:gd name="connsiteX181" fmla="*/ 219414 w 442374"/>
                  <a:gd name="connsiteY181" fmla="*/ 19061 h 427525"/>
                  <a:gd name="connsiteX182" fmla="*/ 216977 w 442374"/>
                  <a:gd name="connsiteY182" fmla="*/ 20390 h 427525"/>
                  <a:gd name="connsiteX183" fmla="*/ 212766 w 442374"/>
                  <a:gd name="connsiteY183" fmla="*/ 24823 h 427525"/>
                  <a:gd name="connsiteX184" fmla="*/ 210438 w 442374"/>
                  <a:gd name="connsiteY184" fmla="*/ 26263 h 427525"/>
                  <a:gd name="connsiteX185" fmla="*/ 209219 w 442374"/>
                  <a:gd name="connsiteY185" fmla="*/ 26485 h 427525"/>
                  <a:gd name="connsiteX186" fmla="*/ 206671 w 442374"/>
                  <a:gd name="connsiteY186" fmla="*/ 26152 h 427525"/>
                  <a:gd name="connsiteX187" fmla="*/ 201019 w 442374"/>
                  <a:gd name="connsiteY187" fmla="*/ 26928 h 427525"/>
                  <a:gd name="connsiteX188" fmla="*/ 200133 w 442374"/>
                  <a:gd name="connsiteY188" fmla="*/ 27261 h 427525"/>
                  <a:gd name="connsiteX189" fmla="*/ 200797 w 442374"/>
                  <a:gd name="connsiteY189" fmla="*/ 26263 h 427525"/>
                  <a:gd name="connsiteX190" fmla="*/ 201795 w 442374"/>
                  <a:gd name="connsiteY190" fmla="*/ 22939 h 427525"/>
                  <a:gd name="connsiteX191" fmla="*/ 199135 w 442374"/>
                  <a:gd name="connsiteY191" fmla="*/ 24269 h 427525"/>
                  <a:gd name="connsiteX192" fmla="*/ 197695 w 442374"/>
                  <a:gd name="connsiteY192" fmla="*/ 24601 h 427525"/>
                  <a:gd name="connsiteX193" fmla="*/ 196364 w 442374"/>
                  <a:gd name="connsiteY193" fmla="*/ 24047 h 427525"/>
                  <a:gd name="connsiteX194" fmla="*/ 197140 w 442374"/>
                  <a:gd name="connsiteY194" fmla="*/ 23050 h 427525"/>
                  <a:gd name="connsiteX195" fmla="*/ 197473 w 442374"/>
                  <a:gd name="connsiteY195" fmla="*/ 22163 h 427525"/>
                  <a:gd name="connsiteX196" fmla="*/ 197362 w 442374"/>
                  <a:gd name="connsiteY196" fmla="*/ 21276 h 427525"/>
                  <a:gd name="connsiteX197" fmla="*/ 196697 w 442374"/>
                  <a:gd name="connsiteY197" fmla="*/ 20168 h 427525"/>
                  <a:gd name="connsiteX198" fmla="*/ 195811 w 442374"/>
                  <a:gd name="connsiteY198" fmla="*/ 19615 h 427525"/>
                  <a:gd name="connsiteX199" fmla="*/ 195257 w 442374"/>
                  <a:gd name="connsiteY199" fmla="*/ 20279 h 427525"/>
                  <a:gd name="connsiteX200" fmla="*/ 195035 w 442374"/>
                  <a:gd name="connsiteY200" fmla="*/ 21276 h 427525"/>
                  <a:gd name="connsiteX201" fmla="*/ 194814 w 442374"/>
                  <a:gd name="connsiteY201" fmla="*/ 21831 h 427525"/>
                  <a:gd name="connsiteX202" fmla="*/ 191046 w 442374"/>
                  <a:gd name="connsiteY202" fmla="*/ 22939 h 427525"/>
                  <a:gd name="connsiteX203" fmla="*/ 188940 w 442374"/>
                  <a:gd name="connsiteY203" fmla="*/ 23161 h 427525"/>
                  <a:gd name="connsiteX204" fmla="*/ 187388 w 442374"/>
                  <a:gd name="connsiteY204" fmla="*/ 22385 h 427525"/>
                  <a:gd name="connsiteX205" fmla="*/ 186281 w 442374"/>
                  <a:gd name="connsiteY205" fmla="*/ 21387 h 427525"/>
                  <a:gd name="connsiteX206" fmla="*/ 182623 w 442374"/>
                  <a:gd name="connsiteY206" fmla="*/ 18950 h 427525"/>
                  <a:gd name="connsiteX207" fmla="*/ 180408 w 442374"/>
                  <a:gd name="connsiteY207" fmla="*/ 18174 h 427525"/>
                  <a:gd name="connsiteX208" fmla="*/ 176086 w 442374"/>
                  <a:gd name="connsiteY208" fmla="*/ 15182 h 427525"/>
                  <a:gd name="connsiteX209" fmla="*/ 173869 w 442374"/>
                  <a:gd name="connsiteY209" fmla="*/ 19947 h 427525"/>
                  <a:gd name="connsiteX210" fmla="*/ 173426 w 442374"/>
                  <a:gd name="connsiteY210" fmla="*/ 20722 h 427525"/>
                  <a:gd name="connsiteX211" fmla="*/ 167996 w 442374"/>
                  <a:gd name="connsiteY211" fmla="*/ 21055 h 427525"/>
                  <a:gd name="connsiteX212" fmla="*/ 166777 w 442374"/>
                  <a:gd name="connsiteY212" fmla="*/ 21831 h 427525"/>
                  <a:gd name="connsiteX213" fmla="*/ 159685 w 442374"/>
                  <a:gd name="connsiteY213" fmla="*/ 18506 h 427525"/>
                  <a:gd name="connsiteX214" fmla="*/ 156693 w 442374"/>
                  <a:gd name="connsiteY214" fmla="*/ 17065 h 427525"/>
                  <a:gd name="connsiteX215" fmla="*/ 151928 w 442374"/>
                  <a:gd name="connsiteY215" fmla="*/ 13520 h 427525"/>
                  <a:gd name="connsiteX216" fmla="*/ 149712 w 442374"/>
                  <a:gd name="connsiteY216" fmla="*/ 8644 h 427525"/>
                  <a:gd name="connsiteX217" fmla="*/ 148936 w 442374"/>
                  <a:gd name="connsiteY217" fmla="*/ 9198 h 427525"/>
                  <a:gd name="connsiteX218" fmla="*/ 147163 w 442374"/>
                  <a:gd name="connsiteY218" fmla="*/ 10417 h 427525"/>
                  <a:gd name="connsiteX219" fmla="*/ 146498 w 442374"/>
                  <a:gd name="connsiteY219" fmla="*/ 10971 h 427525"/>
                  <a:gd name="connsiteX220" fmla="*/ 146941 w 442374"/>
                  <a:gd name="connsiteY220" fmla="*/ 9641 h 427525"/>
                  <a:gd name="connsiteX221" fmla="*/ 147052 w 442374"/>
                  <a:gd name="connsiteY221" fmla="*/ 8644 h 427525"/>
                  <a:gd name="connsiteX222" fmla="*/ 146941 w 442374"/>
                  <a:gd name="connsiteY222" fmla="*/ 7646 h 427525"/>
                  <a:gd name="connsiteX223" fmla="*/ 146498 w 442374"/>
                  <a:gd name="connsiteY223" fmla="*/ 6427 h 427525"/>
                  <a:gd name="connsiteX224" fmla="*/ 145390 w 442374"/>
                  <a:gd name="connsiteY224" fmla="*/ 8533 h 427525"/>
                  <a:gd name="connsiteX225" fmla="*/ 144171 w 442374"/>
                  <a:gd name="connsiteY225" fmla="*/ 7646 h 427525"/>
                  <a:gd name="connsiteX226" fmla="*/ 142841 w 442374"/>
                  <a:gd name="connsiteY226" fmla="*/ 5984 h 427525"/>
                  <a:gd name="connsiteX227" fmla="*/ 141179 w 442374"/>
                  <a:gd name="connsiteY227" fmla="*/ 5319 h 427525"/>
                  <a:gd name="connsiteX228" fmla="*/ 141622 w 442374"/>
                  <a:gd name="connsiteY228" fmla="*/ 6427 h 427525"/>
                  <a:gd name="connsiteX229" fmla="*/ 141954 w 442374"/>
                  <a:gd name="connsiteY229" fmla="*/ 7535 h 427525"/>
                  <a:gd name="connsiteX230" fmla="*/ 139627 w 442374"/>
                  <a:gd name="connsiteY230" fmla="*/ 7868 h 427525"/>
                  <a:gd name="connsiteX231" fmla="*/ 138962 w 442374"/>
                  <a:gd name="connsiteY231" fmla="*/ 6981 h 427525"/>
                  <a:gd name="connsiteX232" fmla="*/ 138962 w 442374"/>
                  <a:gd name="connsiteY232" fmla="*/ 5541 h 427525"/>
                  <a:gd name="connsiteX233" fmla="*/ 138852 w 442374"/>
                  <a:gd name="connsiteY233" fmla="*/ 4322 h 427525"/>
                  <a:gd name="connsiteX234" fmla="*/ 137965 w 442374"/>
                  <a:gd name="connsiteY234" fmla="*/ 887 h 427525"/>
                  <a:gd name="connsiteX235" fmla="*/ 136968 w 442374"/>
                  <a:gd name="connsiteY235" fmla="*/ 0 h 427525"/>
                  <a:gd name="connsiteX236" fmla="*/ 133865 w 442374"/>
                  <a:gd name="connsiteY236" fmla="*/ 2659 h 427525"/>
                  <a:gd name="connsiteX237" fmla="*/ 133532 w 442374"/>
                  <a:gd name="connsiteY237" fmla="*/ 3324 h 427525"/>
                  <a:gd name="connsiteX238" fmla="*/ 132646 w 442374"/>
                  <a:gd name="connsiteY238" fmla="*/ 4654 h 427525"/>
                  <a:gd name="connsiteX239" fmla="*/ 131427 w 442374"/>
                  <a:gd name="connsiteY239" fmla="*/ 5984 h 427525"/>
                  <a:gd name="connsiteX240" fmla="*/ 130541 w 442374"/>
                  <a:gd name="connsiteY240" fmla="*/ 6538 h 427525"/>
                  <a:gd name="connsiteX241" fmla="*/ 129875 w 442374"/>
                  <a:gd name="connsiteY241" fmla="*/ 8422 h 427525"/>
                  <a:gd name="connsiteX242" fmla="*/ 128767 w 442374"/>
                  <a:gd name="connsiteY242" fmla="*/ 9087 h 427525"/>
                  <a:gd name="connsiteX243" fmla="*/ 127549 w 442374"/>
                  <a:gd name="connsiteY243" fmla="*/ 9641 h 427525"/>
                  <a:gd name="connsiteX244" fmla="*/ 126330 w 442374"/>
                  <a:gd name="connsiteY244" fmla="*/ 10860 h 427525"/>
                  <a:gd name="connsiteX245" fmla="*/ 125775 w 442374"/>
                  <a:gd name="connsiteY245" fmla="*/ 12744 h 427525"/>
                  <a:gd name="connsiteX246" fmla="*/ 125775 w 442374"/>
                  <a:gd name="connsiteY246" fmla="*/ 14074 h 427525"/>
                  <a:gd name="connsiteX247" fmla="*/ 125665 w 442374"/>
                  <a:gd name="connsiteY247" fmla="*/ 15293 h 427525"/>
                  <a:gd name="connsiteX248" fmla="*/ 124224 w 442374"/>
                  <a:gd name="connsiteY248" fmla="*/ 16511 h 427525"/>
                  <a:gd name="connsiteX249" fmla="*/ 121343 w 442374"/>
                  <a:gd name="connsiteY249" fmla="*/ 16955 h 427525"/>
                  <a:gd name="connsiteX250" fmla="*/ 98736 w 442374"/>
                  <a:gd name="connsiteY250" fmla="*/ 10195 h 427525"/>
                  <a:gd name="connsiteX251" fmla="*/ 92198 w 442374"/>
                  <a:gd name="connsiteY251" fmla="*/ 9974 h 427525"/>
                  <a:gd name="connsiteX252" fmla="*/ 86880 w 442374"/>
                  <a:gd name="connsiteY252" fmla="*/ 13630 h 427525"/>
                  <a:gd name="connsiteX253" fmla="*/ 83112 w 442374"/>
                  <a:gd name="connsiteY253" fmla="*/ 21831 h 427525"/>
                  <a:gd name="connsiteX254" fmla="*/ 81560 w 442374"/>
                  <a:gd name="connsiteY254" fmla="*/ 24269 h 427525"/>
                  <a:gd name="connsiteX255" fmla="*/ 80341 w 442374"/>
                  <a:gd name="connsiteY255" fmla="*/ 25155 h 427525"/>
                  <a:gd name="connsiteX256" fmla="*/ 77349 w 442374"/>
                  <a:gd name="connsiteY256" fmla="*/ 26152 h 427525"/>
                  <a:gd name="connsiteX257" fmla="*/ 76352 w 442374"/>
                  <a:gd name="connsiteY257" fmla="*/ 26817 h 427525"/>
                  <a:gd name="connsiteX258" fmla="*/ 75465 w 442374"/>
                  <a:gd name="connsiteY258" fmla="*/ 28369 h 427525"/>
                  <a:gd name="connsiteX259" fmla="*/ 75465 w 442374"/>
                  <a:gd name="connsiteY259" fmla="*/ 29255 h 427525"/>
                  <a:gd name="connsiteX260" fmla="*/ 75687 w 442374"/>
                  <a:gd name="connsiteY260" fmla="*/ 30252 h 427525"/>
                  <a:gd name="connsiteX261" fmla="*/ 75465 w 442374"/>
                  <a:gd name="connsiteY261" fmla="*/ 32137 h 427525"/>
                  <a:gd name="connsiteX262" fmla="*/ 75022 w 442374"/>
                  <a:gd name="connsiteY262" fmla="*/ 33466 h 427525"/>
                  <a:gd name="connsiteX263" fmla="*/ 72695 w 442374"/>
                  <a:gd name="connsiteY263" fmla="*/ 37788 h 427525"/>
                  <a:gd name="connsiteX264" fmla="*/ 71476 w 442374"/>
                  <a:gd name="connsiteY264" fmla="*/ 42332 h 427525"/>
                  <a:gd name="connsiteX265" fmla="*/ 71476 w 442374"/>
                  <a:gd name="connsiteY265" fmla="*/ 42332 h 427525"/>
                  <a:gd name="connsiteX266" fmla="*/ 70811 w 442374"/>
                  <a:gd name="connsiteY266" fmla="*/ 44548 h 427525"/>
                  <a:gd name="connsiteX267" fmla="*/ 68041 w 442374"/>
                  <a:gd name="connsiteY267" fmla="*/ 45324 h 427525"/>
                  <a:gd name="connsiteX268" fmla="*/ 63830 w 442374"/>
                  <a:gd name="connsiteY268" fmla="*/ 44437 h 427525"/>
                  <a:gd name="connsiteX269" fmla="*/ 59508 w 442374"/>
                  <a:gd name="connsiteY269" fmla="*/ 42553 h 427525"/>
                  <a:gd name="connsiteX270" fmla="*/ 56405 w 442374"/>
                  <a:gd name="connsiteY270" fmla="*/ 40559 h 427525"/>
                  <a:gd name="connsiteX271" fmla="*/ 45989 w 442374"/>
                  <a:gd name="connsiteY271" fmla="*/ 30142 h 427525"/>
                  <a:gd name="connsiteX272" fmla="*/ 43993 w 442374"/>
                  <a:gd name="connsiteY272" fmla="*/ 27593 h 427525"/>
                  <a:gd name="connsiteX273" fmla="*/ 41556 w 442374"/>
                  <a:gd name="connsiteY273" fmla="*/ 21276 h 427525"/>
                  <a:gd name="connsiteX274" fmla="*/ 39893 w 442374"/>
                  <a:gd name="connsiteY274" fmla="*/ 18396 h 427525"/>
                  <a:gd name="connsiteX275" fmla="*/ 38453 w 442374"/>
                  <a:gd name="connsiteY275" fmla="*/ 17287 h 427525"/>
                  <a:gd name="connsiteX276" fmla="*/ 35904 w 442374"/>
                  <a:gd name="connsiteY276" fmla="*/ 16844 h 427525"/>
                  <a:gd name="connsiteX277" fmla="*/ 35017 w 442374"/>
                  <a:gd name="connsiteY277" fmla="*/ 16068 h 427525"/>
                  <a:gd name="connsiteX278" fmla="*/ 35017 w 442374"/>
                  <a:gd name="connsiteY278" fmla="*/ 15293 h 427525"/>
                  <a:gd name="connsiteX279" fmla="*/ 35461 w 442374"/>
                  <a:gd name="connsiteY279" fmla="*/ 14185 h 427525"/>
                  <a:gd name="connsiteX280" fmla="*/ 35572 w 442374"/>
                  <a:gd name="connsiteY280" fmla="*/ 12744 h 427525"/>
                  <a:gd name="connsiteX281" fmla="*/ 34574 w 442374"/>
                  <a:gd name="connsiteY281" fmla="*/ 11303 h 427525"/>
                  <a:gd name="connsiteX282" fmla="*/ 33134 w 442374"/>
                  <a:gd name="connsiteY282" fmla="*/ 10639 h 427525"/>
                  <a:gd name="connsiteX283" fmla="*/ 31915 w 442374"/>
                  <a:gd name="connsiteY283" fmla="*/ 10528 h 427525"/>
                  <a:gd name="connsiteX284" fmla="*/ 29366 w 442374"/>
                  <a:gd name="connsiteY284" fmla="*/ 11082 h 427525"/>
                  <a:gd name="connsiteX285" fmla="*/ 18506 w 442374"/>
                  <a:gd name="connsiteY285" fmla="*/ 10749 h 427525"/>
                  <a:gd name="connsiteX286" fmla="*/ 12300 w 442374"/>
                  <a:gd name="connsiteY286" fmla="*/ 11746 h 427525"/>
                  <a:gd name="connsiteX287" fmla="*/ 9863 w 442374"/>
                  <a:gd name="connsiteY287" fmla="*/ 14074 h 427525"/>
                  <a:gd name="connsiteX288" fmla="*/ 8644 w 442374"/>
                  <a:gd name="connsiteY288" fmla="*/ 15182 h 427525"/>
                  <a:gd name="connsiteX289" fmla="*/ 7424 w 442374"/>
                  <a:gd name="connsiteY289" fmla="*/ 18617 h 427525"/>
                  <a:gd name="connsiteX290" fmla="*/ 7314 w 442374"/>
                  <a:gd name="connsiteY290" fmla="*/ 19947 h 427525"/>
                  <a:gd name="connsiteX291" fmla="*/ 7646 w 442374"/>
                  <a:gd name="connsiteY291" fmla="*/ 29366 h 427525"/>
                  <a:gd name="connsiteX292" fmla="*/ 7203 w 442374"/>
                  <a:gd name="connsiteY292" fmla="*/ 31915 h 427525"/>
                  <a:gd name="connsiteX293" fmla="*/ 4543 w 442374"/>
                  <a:gd name="connsiteY293" fmla="*/ 38785 h 427525"/>
                  <a:gd name="connsiteX294" fmla="*/ 4543 w 442374"/>
                  <a:gd name="connsiteY294" fmla="*/ 41778 h 427525"/>
                  <a:gd name="connsiteX295" fmla="*/ 5874 w 442374"/>
                  <a:gd name="connsiteY295" fmla="*/ 46654 h 427525"/>
                  <a:gd name="connsiteX296" fmla="*/ 5430 w 442374"/>
                  <a:gd name="connsiteY296" fmla="*/ 49424 h 427525"/>
                  <a:gd name="connsiteX297" fmla="*/ 2659 w 442374"/>
                  <a:gd name="connsiteY297" fmla="*/ 54300 h 427525"/>
                  <a:gd name="connsiteX298" fmla="*/ 2106 w 442374"/>
                  <a:gd name="connsiteY298" fmla="*/ 55962 h 427525"/>
                  <a:gd name="connsiteX299" fmla="*/ 1663 w 442374"/>
                  <a:gd name="connsiteY299" fmla="*/ 57181 h 427525"/>
                  <a:gd name="connsiteX300" fmla="*/ 2106 w 442374"/>
                  <a:gd name="connsiteY300" fmla="*/ 61170 h 427525"/>
                  <a:gd name="connsiteX301" fmla="*/ 3657 w 442374"/>
                  <a:gd name="connsiteY301" fmla="*/ 64384 h 427525"/>
                  <a:gd name="connsiteX302" fmla="*/ 5430 w 442374"/>
                  <a:gd name="connsiteY302" fmla="*/ 67265 h 427525"/>
                  <a:gd name="connsiteX303" fmla="*/ 6538 w 442374"/>
                  <a:gd name="connsiteY303" fmla="*/ 70257 h 427525"/>
                  <a:gd name="connsiteX304" fmla="*/ 5984 w 442374"/>
                  <a:gd name="connsiteY304" fmla="*/ 73138 h 427525"/>
                  <a:gd name="connsiteX305" fmla="*/ 3989 w 442374"/>
                  <a:gd name="connsiteY305" fmla="*/ 74025 h 427525"/>
                  <a:gd name="connsiteX306" fmla="*/ 1663 w 442374"/>
                  <a:gd name="connsiteY306" fmla="*/ 74689 h 427525"/>
                  <a:gd name="connsiteX307" fmla="*/ 0 w 442374"/>
                  <a:gd name="connsiteY307" fmla="*/ 76906 h 427525"/>
                  <a:gd name="connsiteX308" fmla="*/ 222 w 442374"/>
                  <a:gd name="connsiteY308" fmla="*/ 79565 h 427525"/>
                  <a:gd name="connsiteX309" fmla="*/ 1441 w 442374"/>
                  <a:gd name="connsiteY309" fmla="*/ 82336 h 427525"/>
                  <a:gd name="connsiteX310" fmla="*/ 4322 w 442374"/>
                  <a:gd name="connsiteY310" fmla="*/ 87101 h 427525"/>
                  <a:gd name="connsiteX311" fmla="*/ 4876 w 442374"/>
                  <a:gd name="connsiteY311" fmla="*/ 87877 h 427525"/>
                  <a:gd name="connsiteX312" fmla="*/ 7646 w 442374"/>
                  <a:gd name="connsiteY312" fmla="*/ 89760 h 427525"/>
                  <a:gd name="connsiteX313" fmla="*/ 8422 w 442374"/>
                  <a:gd name="connsiteY313" fmla="*/ 91201 h 427525"/>
                  <a:gd name="connsiteX314" fmla="*/ 9198 w 442374"/>
                  <a:gd name="connsiteY314" fmla="*/ 92863 h 427525"/>
                  <a:gd name="connsiteX315" fmla="*/ 10195 w 442374"/>
                  <a:gd name="connsiteY315" fmla="*/ 93861 h 427525"/>
                  <a:gd name="connsiteX316" fmla="*/ 11857 w 442374"/>
                  <a:gd name="connsiteY316" fmla="*/ 93639 h 427525"/>
                  <a:gd name="connsiteX317" fmla="*/ 12965 w 442374"/>
                  <a:gd name="connsiteY317" fmla="*/ 93306 h 427525"/>
                  <a:gd name="connsiteX318" fmla="*/ 14960 w 442374"/>
                  <a:gd name="connsiteY318" fmla="*/ 93085 h 427525"/>
                  <a:gd name="connsiteX319" fmla="*/ 15957 w 442374"/>
                  <a:gd name="connsiteY319" fmla="*/ 92752 h 427525"/>
                  <a:gd name="connsiteX320" fmla="*/ 16733 w 442374"/>
                  <a:gd name="connsiteY320" fmla="*/ 91755 h 427525"/>
                  <a:gd name="connsiteX321" fmla="*/ 17398 w 442374"/>
                  <a:gd name="connsiteY321" fmla="*/ 90426 h 427525"/>
                  <a:gd name="connsiteX322" fmla="*/ 18174 w 442374"/>
                  <a:gd name="connsiteY322" fmla="*/ 89428 h 427525"/>
                  <a:gd name="connsiteX323" fmla="*/ 19615 w 442374"/>
                  <a:gd name="connsiteY323" fmla="*/ 89539 h 427525"/>
                  <a:gd name="connsiteX324" fmla="*/ 20390 w 442374"/>
                  <a:gd name="connsiteY324" fmla="*/ 90426 h 427525"/>
                  <a:gd name="connsiteX325" fmla="*/ 20833 w 442374"/>
                  <a:gd name="connsiteY325" fmla="*/ 91866 h 427525"/>
                  <a:gd name="connsiteX326" fmla="*/ 21055 w 442374"/>
                  <a:gd name="connsiteY326" fmla="*/ 93528 h 427525"/>
                  <a:gd name="connsiteX327" fmla="*/ 21498 w 442374"/>
                  <a:gd name="connsiteY327" fmla="*/ 94969 h 427525"/>
                  <a:gd name="connsiteX328" fmla="*/ 22385 w 442374"/>
                  <a:gd name="connsiteY328" fmla="*/ 95856 h 427525"/>
                  <a:gd name="connsiteX329" fmla="*/ 23271 w 442374"/>
                  <a:gd name="connsiteY329" fmla="*/ 95523 h 427525"/>
                  <a:gd name="connsiteX330" fmla="*/ 24269 w 442374"/>
                  <a:gd name="connsiteY330" fmla="*/ 95080 h 427525"/>
                  <a:gd name="connsiteX331" fmla="*/ 25155 w 442374"/>
                  <a:gd name="connsiteY331" fmla="*/ 95080 h 427525"/>
                  <a:gd name="connsiteX332" fmla="*/ 26374 w 442374"/>
                  <a:gd name="connsiteY332" fmla="*/ 96853 h 427525"/>
                  <a:gd name="connsiteX333" fmla="*/ 27150 w 442374"/>
                  <a:gd name="connsiteY333" fmla="*/ 100731 h 427525"/>
                  <a:gd name="connsiteX334" fmla="*/ 28701 w 442374"/>
                  <a:gd name="connsiteY334" fmla="*/ 102947 h 427525"/>
                  <a:gd name="connsiteX335" fmla="*/ 29809 w 442374"/>
                  <a:gd name="connsiteY335" fmla="*/ 103723 h 427525"/>
                  <a:gd name="connsiteX336" fmla="*/ 31250 w 442374"/>
                  <a:gd name="connsiteY336" fmla="*/ 104278 h 427525"/>
                  <a:gd name="connsiteX337" fmla="*/ 34020 w 442374"/>
                  <a:gd name="connsiteY337" fmla="*/ 104610 h 427525"/>
                  <a:gd name="connsiteX338" fmla="*/ 35461 w 442374"/>
                  <a:gd name="connsiteY338" fmla="*/ 105275 h 427525"/>
                  <a:gd name="connsiteX339" fmla="*/ 36348 w 442374"/>
                  <a:gd name="connsiteY339" fmla="*/ 106826 h 427525"/>
                  <a:gd name="connsiteX340" fmla="*/ 36902 w 442374"/>
                  <a:gd name="connsiteY340" fmla="*/ 108821 h 427525"/>
                  <a:gd name="connsiteX341" fmla="*/ 37234 w 442374"/>
                  <a:gd name="connsiteY341" fmla="*/ 110926 h 427525"/>
                  <a:gd name="connsiteX342" fmla="*/ 37123 w 442374"/>
                  <a:gd name="connsiteY342" fmla="*/ 111037 h 427525"/>
                  <a:gd name="connsiteX343" fmla="*/ 36126 w 442374"/>
                  <a:gd name="connsiteY343" fmla="*/ 111591 h 427525"/>
                  <a:gd name="connsiteX344" fmla="*/ 35682 w 442374"/>
                  <a:gd name="connsiteY344" fmla="*/ 113586 h 427525"/>
                  <a:gd name="connsiteX345" fmla="*/ 33799 w 442374"/>
                  <a:gd name="connsiteY345" fmla="*/ 116024 h 427525"/>
                  <a:gd name="connsiteX346" fmla="*/ 32912 w 442374"/>
                  <a:gd name="connsiteY346" fmla="*/ 118573 h 427525"/>
                  <a:gd name="connsiteX347" fmla="*/ 35239 w 442374"/>
                  <a:gd name="connsiteY347" fmla="*/ 121121 h 427525"/>
                  <a:gd name="connsiteX348" fmla="*/ 37567 w 442374"/>
                  <a:gd name="connsiteY348" fmla="*/ 121343 h 427525"/>
                  <a:gd name="connsiteX349" fmla="*/ 41667 w 442374"/>
                  <a:gd name="connsiteY349" fmla="*/ 119570 h 427525"/>
                  <a:gd name="connsiteX350" fmla="*/ 44104 w 442374"/>
                  <a:gd name="connsiteY350" fmla="*/ 119902 h 427525"/>
                  <a:gd name="connsiteX351" fmla="*/ 45434 w 442374"/>
                  <a:gd name="connsiteY351" fmla="*/ 121675 h 427525"/>
                  <a:gd name="connsiteX352" fmla="*/ 46210 w 442374"/>
                  <a:gd name="connsiteY352" fmla="*/ 124445 h 427525"/>
                  <a:gd name="connsiteX353" fmla="*/ 46764 w 442374"/>
                  <a:gd name="connsiteY353" fmla="*/ 127549 h 427525"/>
                  <a:gd name="connsiteX354" fmla="*/ 49534 w 442374"/>
                  <a:gd name="connsiteY354" fmla="*/ 135306 h 427525"/>
                  <a:gd name="connsiteX355" fmla="*/ 50310 w 442374"/>
                  <a:gd name="connsiteY355" fmla="*/ 138408 h 427525"/>
                  <a:gd name="connsiteX356" fmla="*/ 50310 w 442374"/>
                  <a:gd name="connsiteY356" fmla="*/ 140847 h 427525"/>
                  <a:gd name="connsiteX357" fmla="*/ 49645 w 442374"/>
                  <a:gd name="connsiteY357" fmla="*/ 141954 h 427525"/>
                  <a:gd name="connsiteX358" fmla="*/ 48648 w 442374"/>
                  <a:gd name="connsiteY358" fmla="*/ 142508 h 427525"/>
                  <a:gd name="connsiteX359" fmla="*/ 47983 w 442374"/>
                  <a:gd name="connsiteY359" fmla="*/ 143173 h 427525"/>
                  <a:gd name="connsiteX360" fmla="*/ 47872 w 442374"/>
                  <a:gd name="connsiteY360" fmla="*/ 144393 h 427525"/>
                  <a:gd name="connsiteX361" fmla="*/ 48315 w 442374"/>
                  <a:gd name="connsiteY361" fmla="*/ 143949 h 427525"/>
                  <a:gd name="connsiteX362" fmla="*/ 49534 w 442374"/>
                  <a:gd name="connsiteY362" fmla="*/ 143949 h 427525"/>
                  <a:gd name="connsiteX363" fmla="*/ 51640 w 442374"/>
                  <a:gd name="connsiteY363" fmla="*/ 144503 h 427525"/>
                  <a:gd name="connsiteX364" fmla="*/ 53967 w 442374"/>
                  <a:gd name="connsiteY364" fmla="*/ 146055 h 427525"/>
                  <a:gd name="connsiteX365" fmla="*/ 55186 w 442374"/>
                  <a:gd name="connsiteY365" fmla="*/ 147273 h 427525"/>
                  <a:gd name="connsiteX366" fmla="*/ 55519 w 442374"/>
                  <a:gd name="connsiteY366" fmla="*/ 148714 h 427525"/>
                  <a:gd name="connsiteX367" fmla="*/ 55519 w 442374"/>
                  <a:gd name="connsiteY367" fmla="*/ 148825 h 427525"/>
                  <a:gd name="connsiteX368" fmla="*/ 55186 w 442374"/>
                  <a:gd name="connsiteY368" fmla="*/ 151484 h 427525"/>
                  <a:gd name="connsiteX369" fmla="*/ 54854 w 442374"/>
                  <a:gd name="connsiteY369" fmla="*/ 152814 h 427525"/>
                  <a:gd name="connsiteX370" fmla="*/ 53745 w 442374"/>
                  <a:gd name="connsiteY370" fmla="*/ 155363 h 427525"/>
                  <a:gd name="connsiteX371" fmla="*/ 53413 w 442374"/>
                  <a:gd name="connsiteY371" fmla="*/ 157025 h 427525"/>
                  <a:gd name="connsiteX372" fmla="*/ 53524 w 442374"/>
                  <a:gd name="connsiteY372" fmla="*/ 159463 h 427525"/>
                  <a:gd name="connsiteX373" fmla="*/ 54521 w 442374"/>
                  <a:gd name="connsiteY373" fmla="*/ 164450 h 427525"/>
                  <a:gd name="connsiteX374" fmla="*/ 56626 w 442374"/>
                  <a:gd name="connsiteY374" fmla="*/ 171210 h 427525"/>
                  <a:gd name="connsiteX375" fmla="*/ 58511 w 442374"/>
                  <a:gd name="connsiteY375" fmla="*/ 173869 h 427525"/>
                  <a:gd name="connsiteX376" fmla="*/ 63386 w 442374"/>
                  <a:gd name="connsiteY376" fmla="*/ 179188 h 427525"/>
                  <a:gd name="connsiteX377" fmla="*/ 65049 w 442374"/>
                  <a:gd name="connsiteY377" fmla="*/ 182070 h 427525"/>
                  <a:gd name="connsiteX378" fmla="*/ 67597 w 442374"/>
                  <a:gd name="connsiteY378" fmla="*/ 188164 h 427525"/>
                  <a:gd name="connsiteX379" fmla="*/ 69260 w 442374"/>
                  <a:gd name="connsiteY379" fmla="*/ 190935 h 427525"/>
                  <a:gd name="connsiteX380" fmla="*/ 71476 w 442374"/>
                  <a:gd name="connsiteY380" fmla="*/ 193151 h 427525"/>
                  <a:gd name="connsiteX381" fmla="*/ 72695 w 442374"/>
                  <a:gd name="connsiteY381" fmla="*/ 194149 h 427525"/>
                  <a:gd name="connsiteX382" fmla="*/ 73803 w 442374"/>
                  <a:gd name="connsiteY382" fmla="*/ 194814 h 427525"/>
                  <a:gd name="connsiteX383" fmla="*/ 75022 w 442374"/>
                  <a:gd name="connsiteY383" fmla="*/ 194925 h 427525"/>
                  <a:gd name="connsiteX384" fmla="*/ 78014 w 442374"/>
                  <a:gd name="connsiteY384" fmla="*/ 194703 h 427525"/>
                  <a:gd name="connsiteX385" fmla="*/ 79122 w 442374"/>
                  <a:gd name="connsiteY385" fmla="*/ 195146 h 427525"/>
                  <a:gd name="connsiteX386" fmla="*/ 80563 w 442374"/>
                  <a:gd name="connsiteY386" fmla="*/ 197584 h 427525"/>
                  <a:gd name="connsiteX387" fmla="*/ 81117 w 442374"/>
                  <a:gd name="connsiteY387" fmla="*/ 199911 h 427525"/>
                  <a:gd name="connsiteX388" fmla="*/ 82004 w 442374"/>
                  <a:gd name="connsiteY388" fmla="*/ 201684 h 427525"/>
                  <a:gd name="connsiteX389" fmla="*/ 86990 w 442374"/>
                  <a:gd name="connsiteY389" fmla="*/ 203568 h 427525"/>
                  <a:gd name="connsiteX390" fmla="*/ 88985 w 442374"/>
                  <a:gd name="connsiteY390" fmla="*/ 205119 h 427525"/>
                  <a:gd name="connsiteX391" fmla="*/ 90758 w 442374"/>
                  <a:gd name="connsiteY391" fmla="*/ 207114 h 427525"/>
                  <a:gd name="connsiteX392" fmla="*/ 91977 w 442374"/>
                  <a:gd name="connsiteY392" fmla="*/ 208998 h 427525"/>
                  <a:gd name="connsiteX393" fmla="*/ 95191 w 442374"/>
                  <a:gd name="connsiteY393" fmla="*/ 213763 h 427525"/>
                  <a:gd name="connsiteX394" fmla="*/ 100731 w 442374"/>
                  <a:gd name="connsiteY394" fmla="*/ 219414 h 427525"/>
                  <a:gd name="connsiteX395" fmla="*/ 104499 w 442374"/>
                  <a:gd name="connsiteY395" fmla="*/ 224623 h 427525"/>
                  <a:gd name="connsiteX396" fmla="*/ 109153 w 442374"/>
                  <a:gd name="connsiteY396" fmla="*/ 228945 h 427525"/>
                  <a:gd name="connsiteX397" fmla="*/ 110040 w 442374"/>
                  <a:gd name="connsiteY397" fmla="*/ 231161 h 427525"/>
                  <a:gd name="connsiteX398" fmla="*/ 110372 w 442374"/>
                  <a:gd name="connsiteY398" fmla="*/ 233820 h 427525"/>
                  <a:gd name="connsiteX399" fmla="*/ 111369 w 442374"/>
                  <a:gd name="connsiteY399" fmla="*/ 237145 h 427525"/>
                  <a:gd name="connsiteX400" fmla="*/ 113032 w 442374"/>
                  <a:gd name="connsiteY400" fmla="*/ 239694 h 427525"/>
                  <a:gd name="connsiteX401" fmla="*/ 125554 w 442374"/>
                  <a:gd name="connsiteY401" fmla="*/ 249778 h 427525"/>
                  <a:gd name="connsiteX402" fmla="*/ 143506 w 442374"/>
                  <a:gd name="connsiteY402" fmla="*/ 268173 h 427525"/>
                  <a:gd name="connsiteX403" fmla="*/ 149047 w 442374"/>
                  <a:gd name="connsiteY403" fmla="*/ 274601 h 427525"/>
                  <a:gd name="connsiteX404" fmla="*/ 152593 w 442374"/>
                  <a:gd name="connsiteY404" fmla="*/ 277814 h 427525"/>
                  <a:gd name="connsiteX405" fmla="*/ 155142 w 442374"/>
                  <a:gd name="connsiteY405" fmla="*/ 280031 h 427525"/>
                  <a:gd name="connsiteX406" fmla="*/ 161790 w 442374"/>
                  <a:gd name="connsiteY406" fmla="*/ 283798 h 427525"/>
                  <a:gd name="connsiteX407" fmla="*/ 172761 w 442374"/>
                  <a:gd name="connsiteY407" fmla="*/ 285460 h 427525"/>
                  <a:gd name="connsiteX408" fmla="*/ 176197 w 442374"/>
                  <a:gd name="connsiteY408" fmla="*/ 287788 h 427525"/>
                  <a:gd name="connsiteX409" fmla="*/ 178080 w 442374"/>
                  <a:gd name="connsiteY409" fmla="*/ 291888 h 427525"/>
                  <a:gd name="connsiteX410" fmla="*/ 175864 w 442374"/>
                  <a:gd name="connsiteY410" fmla="*/ 304964 h 427525"/>
                  <a:gd name="connsiteX411" fmla="*/ 178412 w 442374"/>
                  <a:gd name="connsiteY411" fmla="*/ 312721 h 427525"/>
                  <a:gd name="connsiteX412" fmla="*/ 182845 w 442374"/>
                  <a:gd name="connsiteY412" fmla="*/ 319370 h 427525"/>
                  <a:gd name="connsiteX413" fmla="*/ 187388 w 442374"/>
                  <a:gd name="connsiteY413" fmla="*/ 323692 h 427525"/>
                  <a:gd name="connsiteX414" fmla="*/ 189716 w 442374"/>
                  <a:gd name="connsiteY414" fmla="*/ 325133 h 427525"/>
                  <a:gd name="connsiteX415" fmla="*/ 190935 w 442374"/>
                  <a:gd name="connsiteY415" fmla="*/ 326240 h 427525"/>
                  <a:gd name="connsiteX416" fmla="*/ 191710 w 442374"/>
                  <a:gd name="connsiteY416" fmla="*/ 327903 h 427525"/>
                  <a:gd name="connsiteX417" fmla="*/ 192597 w 442374"/>
                  <a:gd name="connsiteY417" fmla="*/ 331005 h 427525"/>
                  <a:gd name="connsiteX418" fmla="*/ 193927 w 442374"/>
                  <a:gd name="connsiteY418" fmla="*/ 333998 h 427525"/>
                  <a:gd name="connsiteX419" fmla="*/ 195700 w 442374"/>
                  <a:gd name="connsiteY419" fmla="*/ 336103 h 427525"/>
                  <a:gd name="connsiteX420" fmla="*/ 196697 w 442374"/>
                  <a:gd name="connsiteY420" fmla="*/ 336768 h 427525"/>
                  <a:gd name="connsiteX421" fmla="*/ 212101 w 442374"/>
                  <a:gd name="connsiteY421" fmla="*/ 346963 h 427525"/>
                  <a:gd name="connsiteX422" fmla="*/ 213320 w 442374"/>
                  <a:gd name="connsiteY422" fmla="*/ 348404 h 427525"/>
                  <a:gd name="connsiteX423" fmla="*/ 216755 w 442374"/>
                  <a:gd name="connsiteY423" fmla="*/ 352504 h 427525"/>
                  <a:gd name="connsiteX424" fmla="*/ 220301 w 442374"/>
                  <a:gd name="connsiteY424" fmla="*/ 360593 h 427525"/>
                  <a:gd name="connsiteX425" fmla="*/ 220301 w 442374"/>
                  <a:gd name="connsiteY425" fmla="*/ 360593 h 427525"/>
                  <a:gd name="connsiteX426" fmla="*/ 220301 w 442374"/>
                  <a:gd name="connsiteY426" fmla="*/ 360704 h 427525"/>
                  <a:gd name="connsiteX427" fmla="*/ 220301 w 442374"/>
                  <a:gd name="connsiteY427" fmla="*/ 360704 h 427525"/>
                  <a:gd name="connsiteX428" fmla="*/ 220633 w 442374"/>
                  <a:gd name="connsiteY428" fmla="*/ 364915 h 427525"/>
                  <a:gd name="connsiteX429" fmla="*/ 217531 w 442374"/>
                  <a:gd name="connsiteY429" fmla="*/ 367353 h 427525"/>
                  <a:gd name="connsiteX430" fmla="*/ 211325 w 442374"/>
                  <a:gd name="connsiteY430" fmla="*/ 368572 h 427525"/>
                  <a:gd name="connsiteX431" fmla="*/ 213874 w 442374"/>
                  <a:gd name="connsiteY431" fmla="*/ 370013 h 427525"/>
                  <a:gd name="connsiteX432" fmla="*/ 215647 w 442374"/>
                  <a:gd name="connsiteY432" fmla="*/ 371675 h 427525"/>
                  <a:gd name="connsiteX433" fmla="*/ 213652 w 442374"/>
                  <a:gd name="connsiteY433" fmla="*/ 371231 h 427525"/>
                  <a:gd name="connsiteX434" fmla="*/ 210660 w 442374"/>
                  <a:gd name="connsiteY434" fmla="*/ 369791 h 427525"/>
                  <a:gd name="connsiteX435" fmla="*/ 208666 w 442374"/>
                  <a:gd name="connsiteY435" fmla="*/ 369680 h 427525"/>
                  <a:gd name="connsiteX436" fmla="*/ 219525 w 442374"/>
                  <a:gd name="connsiteY436" fmla="*/ 376440 h 427525"/>
                  <a:gd name="connsiteX437" fmla="*/ 219636 w 442374"/>
                  <a:gd name="connsiteY437" fmla="*/ 376440 h 427525"/>
                  <a:gd name="connsiteX438" fmla="*/ 219636 w 442374"/>
                  <a:gd name="connsiteY438" fmla="*/ 376440 h 427525"/>
                  <a:gd name="connsiteX439" fmla="*/ 221077 w 442374"/>
                  <a:gd name="connsiteY439" fmla="*/ 374335 h 427525"/>
                  <a:gd name="connsiteX440" fmla="*/ 222628 w 442374"/>
                  <a:gd name="connsiteY440" fmla="*/ 372672 h 427525"/>
                  <a:gd name="connsiteX441" fmla="*/ 225066 w 442374"/>
                  <a:gd name="connsiteY441" fmla="*/ 372118 h 427525"/>
                  <a:gd name="connsiteX442" fmla="*/ 227615 w 442374"/>
                  <a:gd name="connsiteY442" fmla="*/ 372561 h 427525"/>
                  <a:gd name="connsiteX443" fmla="*/ 232379 w 442374"/>
                  <a:gd name="connsiteY443" fmla="*/ 374445 h 427525"/>
                  <a:gd name="connsiteX444" fmla="*/ 234707 w 442374"/>
                  <a:gd name="connsiteY444" fmla="*/ 374889 h 427525"/>
                  <a:gd name="connsiteX445" fmla="*/ 235594 w 442374"/>
                  <a:gd name="connsiteY445" fmla="*/ 374335 h 427525"/>
                  <a:gd name="connsiteX446" fmla="*/ 236591 w 442374"/>
                  <a:gd name="connsiteY446" fmla="*/ 373559 h 427525"/>
                  <a:gd name="connsiteX447" fmla="*/ 237588 w 442374"/>
                  <a:gd name="connsiteY447" fmla="*/ 373559 h 427525"/>
                  <a:gd name="connsiteX448" fmla="*/ 238918 w 442374"/>
                  <a:gd name="connsiteY448" fmla="*/ 375332 h 427525"/>
                  <a:gd name="connsiteX449" fmla="*/ 239251 w 442374"/>
                  <a:gd name="connsiteY449" fmla="*/ 376883 h 427525"/>
                  <a:gd name="connsiteX450" fmla="*/ 239140 w 442374"/>
                  <a:gd name="connsiteY450" fmla="*/ 380540 h 427525"/>
                  <a:gd name="connsiteX451" fmla="*/ 239361 w 442374"/>
                  <a:gd name="connsiteY451" fmla="*/ 382313 h 427525"/>
                  <a:gd name="connsiteX452" fmla="*/ 242907 w 442374"/>
                  <a:gd name="connsiteY452" fmla="*/ 387854 h 427525"/>
                  <a:gd name="connsiteX453" fmla="*/ 244127 w 442374"/>
                  <a:gd name="connsiteY453" fmla="*/ 388630 h 427525"/>
                  <a:gd name="connsiteX454" fmla="*/ 248116 w 442374"/>
                  <a:gd name="connsiteY454" fmla="*/ 389737 h 427525"/>
                  <a:gd name="connsiteX455" fmla="*/ 250886 w 442374"/>
                  <a:gd name="connsiteY455" fmla="*/ 391954 h 427525"/>
                  <a:gd name="connsiteX456" fmla="*/ 255762 w 442374"/>
                  <a:gd name="connsiteY456" fmla="*/ 397384 h 427525"/>
                  <a:gd name="connsiteX457" fmla="*/ 258422 w 442374"/>
                  <a:gd name="connsiteY457" fmla="*/ 399600 h 427525"/>
                  <a:gd name="connsiteX458" fmla="*/ 264516 w 442374"/>
                  <a:gd name="connsiteY458" fmla="*/ 403589 h 427525"/>
                  <a:gd name="connsiteX459" fmla="*/ 284352 w 442374"/>
                  <a:gd name="connsiteY459" fmla="*/ 416887 h 427525"/>
                  <a:gd name="connsiteX460" fmla="*/ 288009 w 442374"/>
                  <a:gd name="connsiteY460" fmla="*/ 418882 h 427525"/>
                  <a:gd name="connsiteX461" fmla="*/ 294215 w 442374"/>
                  <a:gd name="connsiteY461" fmla="*/ 420987 h 427525"/>
                  <a:gd name="connsiteX462" fmla="*/ 297318 w 442374"/>
                  <a:gd name="connsiteY462" fmla="*/ 420877 h 427525"/>
                  <a:gd name="connsiteX463" fmla="*/ 298537 w 442374"/>
                  <a:gd name="connsiteY463" fmla="*/ 421763 h 427525"/>
                  <a:gd name="connsiteX464" fmla="*/ 300864 w 442374"/>
                  <a:gd name="connsiteY464" fmla="*/ 425199 h 427525"/>
                  <a:gd name="connsiteX465" fmla="*/ 300864 w 442374"/>
                  <a:gd name="connsiteY465" fmla="*/ 425199 h 427525"/>
                  <a:gd name="connsiteX466" fmla="*/ 300864 w 442374"/>
                  <a:gd name="connsiteY466" fmla="*/ 425309 h 427525"/>
                  <a:gd name="connsiteX467" fmla="*/ 302526 w 442374"/>
                  <a:gd name="connsiteY467" fmla="*/ 426307 h 427525"/>
                  <a:gd name="connsiteX468" fmla="*/ 306626 w 442374"/>
                  <a:gd name="connsiteY468" fmla="*/ 426750 h 427525"/>
                  <a:gd name="connsiteX469" fmla="*/ 308510 w 442374"/>
                  <a:gd name="connsiteY469" fmla="*/ 427526 h 427525"/>
                  <a:gd name="connsiteX470" fmla="*/ 309618 w 442374"/>
                  <a:gd name="connsiteY470" fmla="*/ 426417 h 427525"/>
                  <a:gd name="connsiteX471" fmla="*/ 310948 w 442374"/>
                  <a:gd name="connsiteY471" fmla="*/ 425863 h 427525"/>
                  <a:gd name="connsiteX472" fmla="*/ 312278 w 442374"/>
                  <a:gd name="connsiteY472" fmla="*/ 425974 h 427525"/>
                  <a:gd name="connsiteX473" fmla="*/ 313496 w 442374"/>
                  <a:gd name="connsiteY473" fmla="*/ 426750 h 427525"/>
                  <a:gd name="connsiteX474" fmla="*/ 314716 w 442374"/>
                  <a:gd name="connsiteY474" fmla="*/ 426639 h 427525"/>
                  <a:gd name="connsiteX475" fmla="*/ 315159 w 442374"/>
                  <a:gd name="connsiteY475" fmla="*/ 425642 h 427525"/>
                  <a:gd name="connsiteX476" fmla="*/ 314826 w 442374"/>
                  <a:gd name="connsiteY476" fmla="*/ 424312 h 427525"/>
                  <a:gd name="connsiteX477" fmla="*/ 314051 w 442374"/>
                  <a:gd name="connsiteY477" fmla="*/ 422761 h 427525"/>
                  <a:gd name="connsiteX478" fmla="*/ 316378 w 442374"/>
                  <a:gd name="connsiteY478" fmla="*/ 421431 h 427525"/>
                  <a:gd name="connsiteX479" fmla="*/ 317486 w 442374"/>
                  <a:gd name="connsiteY479" fmla="*/ 420766 h 427525"/>
                  <a:gd name="connsiteX480" fmla="*/ 319924 w 442374"/>
                  <a:gd name="connsiteY480" fmla="*/ 418439 h 427525"/>
                  <a:gd name="connsiteX481" fmla="*/ 320478 w 442374"/>
                  <a:gd name="connsiteY481" fmla="*/ 417109 h 427525"/>
                  <a:gd name="connsiteX482" fmla="*/ 321254 w 442374"/>
                  <a:gd name="connsiteY482" fmla="*/ 415226 h 427525"/>
                  <a:gd name="connsiteX483" fmla="*/ 321254 w 442374"/>
                  <a:gd name="connsiteY483" fmla="*/ 410793 h 427525"/>
                  <a:gd name="connsiteX484" fmla="*/ 320035 w 442374"/>
                  <a:gd name="connsiteY484" fmla="*/ 406582 h 427525"/>
                  <a:gd name="connsiteX485" fmla="*/ 318151 w 442374"/>
                  <a:gd name="connsiteY485" fmla="*/ 404033 h 427525"/>
                  <a:gd name="connsiteX486" fmla="*/ 315824 w 442374"/>
                  <a:gd name="connsiteY486" fmla="*/ 401595 h 427525"/>
                  <a:gd name="connsiteX487" fmla="*/ 311946 w 442374"/>
                  <a:gd name="connsiteY487" fmla="*/ 395278 h 427525"/>
                  <a:gd name="connsiteX488" fmla="*/ 310394 w 442374"/>
                  <a:gd name="connsiteY488" fmla="*/ 391511 h 427525"/>
                  <a:gd name="connsiteX489" fmla="*/ 309285 w 442374"/>
                  <a:gd name="connsiteY489" fmla="*/ 387854 h 427525"/>
                  <a:gd name="connsiteX490" fmla="*/ 309175 w 442374"/>
                  <a:gd name="connsiteY490" fmla="*/ 385194 h 427525"/>
                  <a:gd name="connsiteX491" fmla="*/ 310283 w 442374"/>
                  <a:gd name="connsiteY491" fmla="*/ 383421 h 427525"/>
                  <a:gd name="connsiteX492" fmla="*/ 311724 w 442374"/>
                  <a:gd name="connsiteY492" fmla="*/ 382313 h 427525"/>
                  <a:gd name="connsiteX493" fmla="*/ 312610 w 442374"/>
                  <a:gd name="connsiteY493" fmla="*/ 380872 h 427525"/>
                  <a:gd name="connsiteX494" fmla="*/ 311946 w 442374"/>
                  <a:gd name="connsiteY494" fmla="*/ 377880 h 427525"/>
                  <a:gd name="connsiteX495" fmla="*/ 309285 w 442374"/>
                  <a:gd name="connsiteY495" fmla="*/ 372450 h 427525"/>
                  <a:gd name="connsiteX496" fmla="*/ 308067 w 442374"/>
                  <a:gd name="connsiteY496" fmla="*/ 369348 h 427525"/>
                  <a:gd name="connsiteX497" fmla="*/ 308067 w 442374"/>
                  <a:gd name="connsiteY497" fmla="*/ 366688 h 427525"/>
                  <a:gd name="connsiteX498" fmla="*/ 310283 w 442374"/>
                  <a:gd name="connsiteY498" fmla="*/ 360704 h 427525"/>
                  <a:gd name="connsiteX499" fmla="*/ 313718 w 442374"/>
                  <a:gd name="connsiteY499" fmla="*/ 357380 h 427525"/>
                  <a:gd name="connsiteX500" fmla="*/ 320035 w 442374"/>
                  <a:gd name="connsiteY500" fmla="*/ 355939 h 427525"/>
                  <a:gd name="connsiteX501" fmla="*/ 326683 w 442374"/>
                  <a:gd name="connsiteY501" fmla="*/ 355828 h 427525"/>
                  <a:gd name="connsiteX502" fmla="*/ 331338 w 442374"/>
                  <a:gd name="connsiteY502" fmla="*/ 356493 h 427525"/>
                  <a:gd name="connsiteX503" fmla="*/ 329343 w 442374"/>
                  <a:gd name="connsiteY503" fmla="*/ 344746 h 427525"/>
                  <a:gd name="connsiteX504" fmla="*/ 329233 w 442374"/>
                  <a:gd name="connsiteY504" fmla="*/ 340646 h 427525"/>
                  <a:gd name="connsiteX505" fmla="*/ 329343 w 442374"/>
                  <a:gd name="connsiteY505" fmla="*/ 340425 h 427525"/>
                  <a:gd name="connsiteX506" fmla="*/ 330230 w 442374"/>
                  <a:gd name="connsiteY506" fmla="*/ 335660 h 427525"/>
                  <a:gd name="connsiteX507" fmla="*/ 332003 w 442374"/>
                  <a:gd name="connsiteY507" fmla="*/ 331781 h 427525"/>
                  <a:gd name="connsiteX508" fmla="*/ 336989 w 442374"/>
                  <a:gd name="connsiteY508" fmla="*/ 324911 h 427525"/>
                  <a:gd name="connsiteX509" fmla="*/ 334219 w 442374"/>
                  <a:gd name="connsiteY509" fmla="*/ 323581 h 427525"/>
                  <a:gd name="connsiteX510" fmla="*/ 335881 w 442374"/>
                  <a:gd name="connsiteY510" fmla="*/ 321032 h 427525"/>
                  <a:gd name="connsiteX511" fmla="*/ 350398 w 442374"/>
                  <a:gd name="connsiteY511" fmla="*/ 310394 h 427525"/>
                  <a:gd name="connsiteX512" fmla="*/ 353390 w 442374"/>
                  <a:gd name="connsiteY512" fmla="*/ 309507 h 427525"/>
                  <a:gd name="connsiteX513" fmla="*/ 353058 w 442374"/>
                  <a:gd name="connsiteY513" fmla="*/ 308842 h 427525"/>
                  <a:gd name="connsiteX514" fmla="*/ 352393 w 442374"/>
                  <a:gd name="connsiteY514" fmla="*/ 307402 h 427525"/>
                  <a:gd name="connsiteX515" fmla="*/ 351950 w 442374"/>
                  <a:gd name="connsiteY515" fmla="*/ 306737 h 427525"/>
                  <a:gd name="connsiteX516" fmla="*/ 354055 w 442374"/>
                  <a:gd name="connsiteY516" fmla="*/ 305740 h 427525"/>
                  <a:gd name="connsiteX517" fmla="*/ 360815 w 442374"/>
                  <a:gd name="connsiteY517" fmla="*/ 305185 h 427525"/>
                  <a:gd name="connsiteX518" fmla="*/ 363585 w 442374"/>
                  <a:gd name="connsiteY518" fmla="*/ 305961 h 427525"/>
                  <a:gd name="connsiteX519" fmla="*/ 366577 w 442374"/>
                  <a:gd name="connsiteY519" fmla="*/ 308067 h 427525"/>
                  <a:gd name="connsiteX520" fmla="*/ 367463 w 442374"/>
                  <a:gd name="connsiteY520" fmla="*/ 309175 h 427525"/>
                  <a:gd name="connsiteX521" fmla="*/ 367463 w 442374"/>
                  <a:gd name="connsiteY521" fmla="*/ 310283 h 427525"/>
                  <a:gd name="connsiteX522" fmla="*/ 367353 w 442374"/>
                  <a:gd name="connsiteY522" fmla="*/ 311391 h 427525"/>
                  <a:gd name="connsiteX523" fmla="*/ 367685 w 442374"/>
                  <a:gd name="connsiteY523" fmla="*/ 312721 h 427525"/>
                  <a:gd name="connsiteX524" fmla="*/ 368683 w 442374"/>
                  <a:gd name="connsiteY524" fmla="*/ 314383 h 427525"/>
                  <a:gd name="connsiteX525" fmla="*/ 371010 w 442374"/>
                  <a:gd name="connsiteY525" fmla="*/ 317375 h 427525"/>
                  <a:gd name="connsiteX526" fmla="*/ 371121 w 442374"/>
                  <a:gd name="connsiteY526" fmla="*/ 317597 h 427525"/>
                  <a:gd name="connsiteX527" fmla="*/ 371453 w 442374"/>
                  <a:gd name="connsiteY527" fmla="*/ 318262 h 427525"/>
                  <a:gd name="connsiteX528" fmla="*/ 372561 w 442374"/>
                  <a:gd name="connsiteY528" fmla="*/ 317264 h 427525"/>
                  <a:gd name="connsiteX529" fmla="*/ 373448 w 442374"/>
                  <a:gd name="connsiteY529" fmla="*/ 315935 h 427525"/>
                  <a:gd name="connsiteX530" fmla="*/ 374224 w 442374"/>
                  <a:gd name="connsiteY530" fmla="*/ 314605 h 427525"/>
                  <a:gd name="connsiteX531" fmla="*/ 374778 w 442374"/>
                  <a:gd name="connsiteY531" fmla="*/ 313718 h 427525"/>
                  <a:gd name="connsiteX532" fmla="*/ 375110 w 442374"/>
                  <a:gd name="connsiteY532" fmla="*/ 313386 h 427525"/>
                  <a:gd name="connsiteX533" fmla="*/ 376329 w 442374"/>
                  <a:gd name="connsiteY533" fmla="*/ 312721 h 427525"/>
                  <a:gd name="connsiteX534" fmla="*/ 379321 w 442374"/>
                  <a:gd name="connsiteY534" fmla="*/ 312499 h 427525"/>
                  <a:gd name="connsiteX535" fmla="*/ 380207 w 442374"/>
                  <a:gd name="connsiteY535" fmla="*/ 311835 h 427525"/>
                  <a:gd name="connsiteX536" fmla="*/ 376772 w 442374"/>
                  <a:gd name="connsiteY536" fmla="*/ 305296 h 427525"/>
                  <a:gd name="connsiteX537" fmla="*/ 373337 w 442374"/>
                  <a:gd name="connsiteY537" fmla="*/ 295988 h 427525"/>
                  <a:gd name="connsiteX538" fmla="*/ 369459 w 442374"/>
                  <a:gd name="connsiteY538" fmla="*/ 290779 h 427525"/>
                  <a:gd name="connsiteX539" fmla="*/ 368683 w 442374"/>
                  <a:gd name="connsiteY539" fmla="*/ 290225 h 427525"/>
                  <a:gd name="connsiteX540" fmla="*/ 366134 w 442374"/>
                  <a:gd name="connsiteY540" fmla="*/ 290890 h 427525"/>
                  <a:gd name="connsiteX541" fmla="*/ 366134 w 442374"/>
                  <a:gd name="connsiteY541" fmla="*/ 290004 h 427525"/>
                  <a:gd name="connsiteX542" fmla="*/ 366688 w 442374"/>
                  <a:gd name="connsiteY542" fmla="*/ 288785 h 427525"/>
                  <a:gd name="connsiteX543" fmla="*/ 366688 w 442374"/>
                  <a:gd name="connsiteY543" fmla="*/ 287788 h 427525"/>
                  <a:gd name="connsiteX544" fmla="*/ 365248 w 442374"/>
                  <a:gd name="connsiteY544" fmla="*/ 285350 h 427525"/>
                  <a:gd name="connsiteX545" fmla="*/ 364361 w 442374"/>
                  <a:gd name="connsiteY545" fmla="*/ 284907 h 427525"/>
                  <a:gd name="connsiteX546" fmla="*/ 362698 w 442374"/>
                  <a:gd name="connsiteY546" fmla="*/ 284353 h 427525"/>
                  <a:gd name="connsiteX547" fmla="*/ 361591 w 442374"/>
                  <a:gd name="connsiteY547" fmla="*/ 283577 h 427525"/>
                  <a:gd name="connsiteX548" fmla="*/ 361480 w 442374"/>
                  <a:gd name="connsiteY548" fmla="*/ 282247 h 427525"/>
                  <a:gd name="connsiteX549" fmla="*/ 362145 w 442374"/>
                  <a:gd name="connsiteY549" fmla="*/ 281028 h 427525"/>
                  <a:gd name="connsiteX550" fmla="*/ 363253 w 442374"/>
                  <a:gd name="connsiteY550" fmla="*/ 280252 h 427525"/>
                  <a:gd name="connsiteX551" fmla="*/ 365358 w 442374"/>
                  <a:gd name="connsiteY551" fmla="*/ 279144 h 427525"/>
                  <a:gd name="connsiteX552" fmla="*/ 368018 w 442374"/>
                  <a:gd name="connsiteY552" fmla="*/ 276152 h 427525"/>
                  <a:gd name="connsiteX553" fmla="*/ 369680 w 442374"/>
                  <a:gd name="connsiteY553" fmla="*/ 274933 h 427525"/>
                  <a:gd name="connsiteX554" fmla="*/ 372339 w 442374"/>
                  <a:gd name="connsiteY554" fmla="*/ 274601 h 427525"/>
                  <a:gd name="connsiteX555" fmla="*/ 373891 w 442374"/>
                  <a:gd name="connsiteY555" fmla="*/ 276263 h 427525"/>
                  <a:gd name="connsiteX556" fmla="*/ 375110 w 442374"/>
                  <a:gd name="connsiteY556" fmla="*/ 278479 h 427525"/>
                  <a:gd name="connsiteX557" fmla="*/ 376550 w 442374"/>
                  <a:gd name="connsiteY557" fmla="*/ 280363 h 427525"/>
                  <a:gd name="connsiteX558" fmla="*/ 378545 w 442374"/>
                  <a:gd name="connsiteY558" fmla="*/ 281028 h 427525"/>
                  <a:gd name="connsiteX559" fmla="*/ 380872 w 442374"/>
                  <a:gd name="connsiteY559" fmla="*/ 281028 h 427525"/>
                  <a:gd name="connsiteX560" fmla="*/ 383089 w 442374"/>
                  <a:gd name="connsiteY560" fmla="*/ 280142 h 427525"/>
                  <a:gd name="connsiteX561" fmla="*/ 386191 w 442374"/>
                  <a:gd name="connsiteY561" fmla="*/ 276484 h 427525"/>
                  <a:gd name="connsiteX562" fmla="*/ 388962 w 442374"/>
                  <a:gd name="connsiteY562" fmla="*/ 276152 h 427525"/>
                  <a:gd name="connsiteX563" fmla="*/ 394392 w 442374"/>
                  <a:gd name="connsiteY563" fmla="*/ 277038 h 427525"/>
                  <a:gd name="connsiteX564" fmla="*/ 396941 w 442374"/>
                  <a:gd name="connsiteY564" fmla="*/ 277038 h 427525"/>
                  <a:gd name="connsiteX565" fmla="*/ 398270 w 442374"/>
                  <a:gd name="connsiteY565" fmla="*/ 274379 h 427525"/>
                  <a:gd name="connsiteX566" fmla="*/ 399378 w 442374"/>
                  <a:gd name="connsiteY566" fmla="*/ 270833 h 427525"/>
                  <a:gd name="connsiteX567" fmla="*/ 400930 w 442374"/>
                  <a:gd name="connsiteY567" fmla="*/ 268284 h 427525"/>
                  <a:gd name="connsiteX568" fmla="*/ 402149 w 442374"/>
                  <a:gd name="connsiteY568" fmla="*/ 267951 h 427525"/>
                  <a:gd name="connsiteX569" fmla="*/ 405030 w 442374"/>
                  <a:gd name="connsiteY569" fmla="*/ 268395 h 427525"/>
                  <a:gd name="connsiteX570" fmla="*/ 406360 w 442374"/>
                  <a:gd name="connsiteY570" fmla="*/ 268395 h 427525"/>
                  <a:gd name="connsiteX571" fmla="*/ 407689 w 442374"/>
                  <a:gd name="connsiteY571" fmla="*/ 267619 h 427525"/>
                  <a:gd name="connsiteX572" fmla="*/ 410350 w 442374"/>
                  <a:gd name="connsiteY572" fmla="*/ 265514 h 427525"/>
                  <a:gd name="connsiteX573" fmla="*/ 411568 w 442374"/>
                  <a:gd name="connsiteY573" fmla="*/ 265181 h 427525"/>
                  <a:gd name="connsiteX574" fmla="*/ 413452 w 442374"/>
                  <a:gd name="connsiteY574" fmla="*/ 266290 h 427525"/>
                  <a:gd name="connsiteX575" fmla="*/ 415336 w 442374"/>
                  <a:gd name="connsiteY575" fmla="*/ 268727 h 427525"/>
                  <a:gd name="connsiteX576" fmla="*/ 416998 w 442374"/>
                  <a:gd name="connsiteY576" fmla="*/ 271720 h 427525"/>
                  <a:gd name="connsiteX577" fmla="*/ 417885 w 442374"/>
                  <a:gd name="connsiteY577" fmla="*/ 274379 h 427525"/>
                  <a:gd name="connsiteX578" fmla="*/ 418771 w 442374"/>
                  <a:gd name="connsiteY578" fmla="*/ 275820 h 427525"/>
                  <a:gd name="connsiteX579" fmla="*/ 419769 w 442374"/>
                  <a:gd name="connsiteY579" fmla="*/ 274490 h 427525"/>
                  <a:gd name="connsiteX580" fmla="*/ 421209 w 442374"/>
                  <a:gd name="connsiteY580" fmla="*/ 271055 h 427525"/>
                  <a:gd name="connsiteX581" fmla="*/ 422539 w 442374"/>
                  <a:gd name="connsiteY581" fmla="*/ 270944 h 427525"/>
                  <a:gd name="connsiteX582" fmla="*/ 426861 w 442374"/>
                  <a:gd name="connsiteY582" fmla="*/ 272606 h 427525"/>
                  <a:gd name="connsiteX583" fmla="*/ 427747 w 442374"/>
                  <a:gd name="connsiteY583" fmla="*/ 272052 h 427525"/>
                  <a:gd name="connsiteX584" fmla="*/ 427969 w 442374"/>
                  <a:gd name="connsiteY584" fmla="*/ 271387 h 427525"/>
                  <a:gd name="connsiteX585" fmla="*/ 427637 w 442374"/>
                  <a:gd name="connsiteY585" fmla="*/ 270722 h 427525"/>
                  <a:gd name="connsiteX586" fmla="*/ 426861 w 442374"/>
                  <a:gd name="connsiteY586" fmla="*/ 269946 h 427525"/>
                  <a:gd name="connsiteX587" fmla="*/ 426306 w 442374"/>
                  <a:gd name="connsiteY587" fmla="*/ 268284 h 427525"/>
                  <a:gd name="connsiteX588" fmla="*/ 426196 w 442374"/>
                  <a:gd name="connsiteY588" fmla="*/ 266179 h 427525"/>
                  <a:gd name="connsiteX589" fmla="*/ 426417 w 442374"/>
                  <a:gd name="connsiteY589" fmla="*/ 263851 h 427525"/>
                  <a:gd name="connsiteX590" fmla="*/ 426861 w 442374"/>
                  <a:gd name="connsiteY590" fmla="*/ 261968 h 427525"/>
                  <a:gd name="connsiteX591" fmla="*/ 429742 w 442374"/>
                  <a:gd name="connsiteY591" fmla="*/ 259197 h 427525"/>
                  <a:gd name="connsiteX592" fmla="*/ 429631 w 442374"/>
                  <a:gd name="connsiteY592" fmla="*/ 254986 h 427525"/>
                  <a:gd name="connsiteX593" fmla="*/ 426861 w 442374"/>
                  <a:gd name="connsiteY593" fmla="*/ 246342 h 427525"/>
                  <a:gd name="connsiteX594" fmla="*/ 424645 w 442374"/>
                  <a:gd name="connsiteY594" fmla="*/ 241245 h 427525"/>
                  <a:gd name="connsiteX595" fmla="*/ 413009 w 442374"/>
                  <a:gd name="connsiteY595" fmla="*/ 228723 h 427525"/>
                  <a:gd name="connsiteX596" fmla="*/ 406914 w 442374"/>
                  <a:gd name="connsiteY596" fmla="*/ 218860 h 427525"/>
                  <a:gd name="connsiteX597" fmla="*/ 403478 w 442374"/>
                  <a:gd name="connsiteY597" fmla="*/ 214427 h 427525"/>
                  <a:gd name="connsiteX598" fmla="*/ 399600 w 442374"/>
                  <a:gd name="connsiteY598" fmla="*/ 211436 h 427525"/>
                  <a:gd name="connsiteX599" fmla="*/ 398270 w 442374"/>
                  <a:gd name="connsiteY599" fmla="*/ 210549 h 427525"/>
                  <a:gd name="connsiteX600" fmla="*/ 399489 w 442374"/>
                  <a:gd name="connsiteY600" fmla="*/ 209330 h 427525"/>
                  <a:gd name="connsiteX601" fmla="*/ 399822 w 442374"/>
                  <a:gd name="connsiteY601" fmla="*/ 208222 h 427525"/>
                  <a:gd name="connsiteX602" fmla="*/ 399268 w 442374"/>
                  <a:gd name="connsiteY602" fmla="*/ 206227 h 427525"/>
                  <a:gd name="connsiteX603" fmla="*/ 399268 w 442374"/>
                  <a:gd name="connsiteY603" fmla="*/ 205119 h 427525"/>
                  <a:gd name="connsiteX604" fmla="*/ 399822 w 442374"/>
                  <a:gd name="connsiteY604" fmla="*/ 203568 h 427525"/>
                  <a:gd name="connsiteX605" fmla="*/ 400819 w 442374"/>
                  <a:gd name="connsiteY605" fmla="*/ 202792 h 427525"/>
                  <a:gd name="connsiteX606" fmla="*/ 403146 w 442374"/>
                  <a:gd name="connsiteY606" fmla="*/ 202016 h 427525"/>
                  <a:gd name="connsiteX607" fmla="*/ 404809 w 442374"/>
                  <a:gd name="connsiteY607" fmla="*/ 201906 h 427525"/>
                  <a:gd name="connsiteX608" fmla="*/ 406360 w 442374"/>
                  <a:gd name="connsiteY608" fmla="*/ 202460 h 427525"/>
                  <a:gd name="connsiteX609" fmla="*/ 409241 w 442374"/>
                  <a:gd name="connsiteY609" fmla="*/ 204454 h 427525"/>
                  <a:gd name="connsiteX610" fmla="*/ 412122 w 442374"/>
                  <a:gd name="connsiteY610" fmla="*/ 207225 h 427525"/>
                  <a:gd name="connsiteX611" fmla="*/ 413563 w 442374"/>
                  <a:gd name="connsiteY611" fmla="*/ 208112 h 427525"/>
                  <a:gd name="connsiteX612" fmla="*/ 415225 w 442374"/>
                  <a:gd name="connsiteY612" fmla="*/ 208001 h 427525"/>
                  <a:gd name="connsiteX613" fmla="*/ 416887 w 442374"/>
                  <a:gd name="connsiteY613" fmla="*/ 207557 h 427525"/>
                  <a:gd name="connsiteX614" fmla="*/ 422982 w 442374"/>
                  <a:gd name="connsiteY614" fmla="*/ 207114 h 427525"/>
                  <a:gd name="connsiteX615" fmla="*/ 429410 w 442374"/>
                  <a:gd name="connsiteY615" fmla="*/ 207779 h 427525"/>
                  <a:gd name="connsiteX616" fmla="*/ 432180 w 442374"/>
                  <a:gd name="connsiteY616" fmla="*/ 207557 h 427525"/>
                  <a:gd name="connsiteX617" fmla="*/ 434839 w 442374"/>
                  <a:gd name="connsiteY617" fmla="*/ 206560 h 427525"/>
                  <a:gd name="connsiteX618" fmla="*/ 439493 w 442374"/>
                  <a:gd name="connsiteY618" fmla="*/ 203014 h 427525"/>
                  <a:gd name="connsiteX619" fmla="*/ 441489 w 442374"/>
                  <a:gd name="connsiteY619" fmla="*/ 200908 h 427525"/>
                  <a:gd name="connsiteX620" fmla="*/ 442375 w 442374"/>
                  <a:gd name="connsiteY620" fmla="*/ 198360 h 427525"/>
                  <a:gd name="connsiteX621" fmla="*/ 441599 w 442374"/>
                  <a:gd name="connsiteY621" fmla="*/ 195368 h 42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</a:cxnLst>
                <a:rect l="l" t="t" r="r" b="b"/>
                <a:pathLst>
                  <a:path w="442374" h="427525">
                    <a:moveTo>
                      <a:pt x="441599" y="195368"/>
                    </a:moveTo>
                    <a:lnTo>
                      <a:pt x="440158" y="194149"/>
                    </a:lnTo>
                    <a:lnTo>
                      <a:pt x="439161" y="194481"/>
                    </a:lnTo>
                    <a:lnTo>
                      <a:pt x="438386" y="195368"/>
                    </a:lnTo>
                    <a:lnTo>
                      <a:pt x="438053" y="195811"/>
                    </a:lnTo>
                    <a:lnTo>
                      <a:pt x="436945" y="195035"/>
                    </a:lnTo>
                    <a:lnTo>
                      <a:pt x="435172" y="192708"/>
                    </a:lnTo>
                    <a:lnTo>
                      <a:pt x="431404" y="190603"/>
                    </a:lnTo>
                    <a:lnTo>
                      <a:pt x="430739" y="189605"/>
                    </a:lnTo>
                    <a:lnTo>
                      <a:pt x="428745" y="186613"/>
                    </a:lnTo>
                    <a:lnTo>
                      <a:pt x="426972" y="184951"/>
                    </a:lnTo>
                    <a:lnTo>
                      <a:pt x="426306" y="183953"/>
                    </a:lnTo>
                    <a:lnTo>
                      <a:pt x="425974" y="181183"/>
                    </a:lnTo>
                    <a:lnTo>
                      <a:pt x="425088" y="179853"/>
                    </a:lnTo>
                    <a:lnTo>
                      <a:pt x="424423" y="179964"/>
                    </a:lnTo>
                    <a:lnTo>
                      <a:pt x="423093" y="181183"/>
                    </a:lnTo>
                    <a:lnTo>
                      <a:pt x="422428" y="181405"/>
                    </a:lnTo>
                    <a:lnTo>
                      <a:pt x="421652" y="180962"/>
                    </a:lnTo>
                    <a:lnTo>
                      <a:pt x="420434" y="179743"/>
                    </a:lnTo>
                    <a:lnTo>
                      <a:pt x="415447" y="176086"/>
                    </a:lnTo>
                    <a:lnTo>
                      <a:pt x="413341" y="173869"/>
                    </a:lnTo>
                    <a:lnTo>
                      <a:pt x="412565" y="171875"/>
                    </a:lnTo>
                    <a:lnTo>
                      <a:pt x="412344" y="168661"/>
                    </a:lnTo>
                    <a:lnTo>
                      <a:pt x="411014" y="165226"/>
                    </a:lnTo>
                    <a:lnTo>
                      <a:pt x="409019" y="162345"/>
                    </a:lnTo>
                    <a:lnTo>
                      <a:pt x="407136" y="160793"/>
                    </a:lnTo>
                    <a:lnTo>
                      <a:pt x="405806" y="160571"/>
                    </a:lnTo>
                    <a:lnTo>
                      <a:pt x="402149" y="161458"/>
                    </a:lnTo>
                    <a:lnTo>
                      <a:pt x="400487" y="161347"/>
                    </a:lnTo>
                    <a:lnTo>
                      <a:pt x="399489" y="161015"/>
                    </a:lnTo>
                    <a:lnTo>
                      <a:pt x="397163" y="159796"/>
                    </a:lnTo>
                    <a:lnTo>
                      <a:pt x="392287" y="158799"/>
                    </a:lnTo>
                    <a:lnTo>
                      <a:pt x="390070" y="157690"/>
                    </a:lnTo>
                    <a:lnTo>
                      <a:pt x="387965" y="155252"/>
                    </a:lnTo>
                    <a:lnTo>
                      <a:pt x="385526" y="149823"/>
                    </a:lnTo>
                    <a:lnTo>
                      <a:pt x="384640" y="146609"/>
                    </a:lnTo>
                    <a:lnTo>
                      <a:pt x="384419" y="143617"/>
                    </a:lnTo>
                    <a:lnTo>
                      <a:pt x="385416" y="140293"/>
                    </a:lnTo>
                    <a:lnTo>
                      <a:pt x="386967" y="138297"/>
                    </a:lnTo>
                    <a:lnTo>
                      <a:pt x="388297" y="136082"/>
                    </a:lnTo>
                    <a:lnTo>
                      <a:pt x="388519" y="131649"/>
                    </a:lnTo>
                    <a:lnTo>
                      <a:pt x="386746" y="124667"/>
                    </a:lnTo>
                    <a:lnTo>
                      <a:pt x="386967" y="122230"/>
                    </a:lnTo>
                    <a:lnTo>
                      <a:pt x="390957" y="120900"/>
                    </a:lnTo>
                    <a:lnTo>
                      <a:pt x="391843" y="120124"/>
                    </a:lnTo>
                    <a:lnTo>
                      <a:pt x="392619" y="119016"/>
                    </a:lnTo>
                    <a:lnTo>
                      <a:pt x="393284" y="117797"/>
                    </a:lnTo>
                    <a:lnTo>
                      <a:pt x="393505" y="116689"/>
                    </a:lnTo>
                    <a:lnTo>
                      <a:pt x="393395" y="114140"/>
                    </a:lnTo>
                    <a:lnTo>
                      <a:pt x="393616" y="113032"/>
                    </a:lnTo>
                    <a:lnTo>
                      <a:pt x="394170" y="112256"/>
                    </a:lnTo>
                    <a:lnTo>
                      <a:pt x="395389" y="111591"/>
                    </a:lnTo>
                    <a:lnTo>
                      <a:pt x="395943" y="111037"/>
                    </a:lnTo>
                    <a:lnTo>
                      <a:pt x="401263" y="101950"/>
                    </a:lnTo>
                    <a:lnTo>
                      <a:pt x="402924" y="97185"/>
                    </a:lnTo>
                    <a:lnTo>
                      <a:pt x="403700" y="95745"/>
                    </a:lnTo>
                    <a:lnTo>
                      <a:pt x="404919" y="94415"/>
                    </a:lnTo>
                    <a:lnTo>
                      <a:pt x="407246" y="92531"/>
                    </a:lnTo>
                    <a:lnTo>
                      <a:pt x="408354" y="90869"/>
                    </a:lnTo>
                    <a:lnTo>
                      <a:pt x="409463" y="87987"/>
                    </a:lnTo>
                    <a:lnTo>
                      <a:pt x="413452" y="68706"/>
                    </a:lnTo>
                    <a:lnTo>
                      <a:pt x="414006" y="68041"/>
                    </a:lnTo>
                    <a:lnTo>
                      <a:pt x="414560" y="67819"/>
                    </a:lnTo>
                    <a:lnTo>
                      <a:pt x="415004" y="67376"/>
                    </a:lnTo>
                    <a:lnTo>
                      <a:pt x="414893" y="65824"/>
                    </a:lnTo>
                    <a:lnTo>
                      <a:pt x="414560" y="64495"/>
                    </a:lnTo>
                    <a:lnTo>
                      <a:pt x="414006" y="63608"/>
                    </a:lnTo>
                    <a:lnTo>
                      <a:pt x="413341" y="62943"/>
                    </a:lnTo>
                    <a:lnTo>
                      <a:pt x="412676" y="62167"/>
                    </a:lnTo>
                    <a:lnTo>
                      <a:pt x="412676" y="62167"/>
                    </a:lnTo>
                    <a:lnTo>
                      <a:pt x="412344" y="61613"/>
                    </a:lnTo>
                    <a:lnTo>
                      <a:pt x="412233" y="61835"/>
                    </a:lnTo>
                    <a:lnTo>
                      <a:pt x="412011" y="61946"/>
                    </a:lnTo>
                    <a:lnTo>
                      <a:pt x="410793" y="62056"/>
                    </a:lnTo>
                    <a:lnTo>
                      <a:pt x="409684" y="61724"/>
                    </a:lnTo>
                    <a:lnTo>
                      <a:pt x="407468" y="59508"/>
                    </a:lnTo>
                    <a:lnTo>
                      <a:pt x="406360" y="59508"/>
                    </a:lnTo>
                    <a:lnTo>
                      <a:pt x="405474" y="60062"/>
                    </a:lnTo>
                    <a:lnTo>
                      <a:pt x="404476" y="60173"/>
                    </a:lnTo>
                    <a:lnTo>
                      <a:pt x="399378" y="59065"/>
                    </a:lnTo>
                    <a:lnTo>
                      <a:pt x="398270" y="59286"/>
                    </a:lnTo>
                    <a:lnTo>
                      <a:pt x="396276" y="60173"/>
                    </a:lnTo>
                    <a:lnTo>
                      <a:pt x="395167" y="60173"/>
                    </a:lnTo>
                    <a:lnTo>
                      <a:pt x="394613" y="59397"/>
                    </a:lnTo>
                    <a:lnTo>
                      <a:pt x="394170" y="58067"/>
                    </a:lnTo>
                    <a:lnTo>
                      <a:pt x="393395" y="57070"/>
                    </a:lnTo>
                    <a:lnTo>
                      <a:pt x="392065" y="57402"/>
                    </a:lnTo>
                    <a:lnTo>
                      <a:pt x="381870" y="64827"/>
                    </a:lnTo>
                    <a:lnTo>
                      <a:pt x="379986" y="65492"/>
                    </a:lnTo>
                    <a:lnTo>
                      <a:pt x="377659" y="65824"/>
                    </a:lnTo>
                    <a:lnTo>
                      <a:pt x="374002" y="67043"/>
                    </a:lnTo>
                    <a:lnTo>
                      <a:pt x="372783" y="67376"/>
                    </a:lnTo>
                    <a:lnTo>
                      <a:pt x="359707" y="67708"/>
                    </a:lnTo>
                    <a:lnTo>
                      <a:pt x="356272" y="66489"/>
                    </a:lnTo>
                    <a:lnTo>
                      <a:pt x="354387" y="65270"/>
                    </a:lnTo>
                    <a:lnTo>
                      <a:pt x="354387" y="65270"/>
                    </a:lnTo>
                    <a:lnTo>
                      <a:pt x="351617" y="63497"/>
                    </a:lnTo>
                    <a:lnTo>
                      <a:pt x="347739" y="59286"/>
                    </a:lnTo>
                    <a:lnTo>
                      <a:pt x="346520" y="54743"/>
                    </a:lnTo>
                    <a:lnTo>
                      <a:pt x="347296" y="53191"/>
                    </a:lnTo>
                    <a:lnTo>
                      <a:pt x="349733" y="51308"/>
                    </a:lnTo>
                    <a:lnTo>
                      <a:pt x="350066" y="49756"/>
                    </a:lnTo>
                    <a:lnTo>
                      <a:pt x="349955" y="49202"/>
                    </a:lnTo>
                    <a:lnTo>
                      <a:pt x="349401" y="48426"/>
                    </a:lnTo>
                    <a:lnTo>
                      <a:pt x="349068" y="47983"/>
                    </a:lnTo>
                    <a:lnTo>
                      <a:pt x="349068" y="47429"/>
                    </a:lnTo>
                    <a:lnTo>
                      <a:pt x="349068" y="46654"/>
                    </a:lnTo>
                    <a:lnTo>
                      <a:pt x="348957" y="46321"/>
                    </a:lnTo>
                    <a:lnTo>
                      <a:pt x="348625" y="45324"/>
                    </a:lnTo>
                    <a:lnTo>
                      <a:pt x="348293" y="44659"/>
                    </a:lnTo>
                    <a:lnTo>
                      <a:pt x="347850" y="44215"/>
                    </a:lnTo>
                    <a:lnTo>
                      <a:pt x="347074" y="43883"/>
                    </a:lnTo>
                    <a:lnTo>
                      <a:pt x="343971" y="43550"/>
                    </a:lnTo>
                    <a:lnTo>
                      <a:pt x="342641" y="42996"/>
                    </a:lnTo>
                    <a:lnTo>
                      <a:pt x="341200" y="41334"/>
                    </a:lnTo>
                    <a:lnTo>
                      <a:pt x="336989" y="32691"/>
                    </a:lnTo>
                    <a:lnTo>
                      <a:pt x="336435" y="32026"/>
                    </a:lnTo>
                    <a:lnTo>
                      <a:pt x="335770" y="31582"/>
                    </a:lnTo>
                    <a:lnTo>
                      <a:pt x="334995" y="31693"/>
                    </a:lnTo>
                    <a:lnTo>
                      <a:pt x="334441" y="32248"/>
                    </a:lnTo>
                    <a:lnTo>
                      <a:pt x="334109" y="33245"/>
                    </a:lnTo>
                    <a:lnTo>
                      <a:pt x="333887" y="34131"/>
                    </a:lnTo>
                    <a:lnTo>
                      <a:pt x="333554" y="34907"/>
                    </a:lnTo>
                    <a:lnTo>
                      <a:pt x="332446" y="35572"/>
                    </a:lnTo>
                    <a:lnTo>
                      <a:pt x="331559" y="35128"/>
                    </a:lnTo>
                    <a:lnTo>
                      <a:pt x="330784" y="34020"/>
                    </a:lnTo>
                    <a:lnTo>
                      <a:pt x="330119" y="32802"/>
                    </a:lnTo>
                    <a:lnTo>
                      <a:pt x="329343" y="30696"/>
                    </a:lnTo>
                    <a:lnTo>
                      <a:pt x="328789" y="29920"/>
                    </a:lnTo>
                    <a:lnTo>
                      <a:pt x="327903" y="29588"/>
                    </a:lnTo>
                    <a:lnTo>
                      <a:pt x="327238" y="29698"/>
                    </a:lnTo>
                    <a:lnTo>
                      <a:pt x="325576" y="30696"/>
                    </a:lnTo>
                    <a:lnTo>
                      <a:pt x="324911" y="30917"/>
                    </a:lnTo>
                    <a:lnTo>
                      <a:pt x="323913" y="30917"/>
                    </a:lnTo>
                    <a:lnTo>
                      <a:pt x="322140" y="30474"/>
                    </a:lnTo>
                    <a:lnTo>
                      <a:pt x="321254" y="30363"/>
                    </a:lnTo>
                    <a:lnTo>
                      <a:pt x="319592" y="31139"/>
                    </a:lnTo>
                    <a:lnTo>
                      <a:pt x="319481" y="31361"/>
                    </a:lnTo>
                    <a:lnTo>
                      <a:pt x="319481" y="32469"/>
                    </a:lnTo>
                    <a:lnTo>
                      <a:pt x="320035" y="34463"/>
                    </a:lnTo>
                    <a:lnTo>
                      <a:pt x="320257" y="36680"/>
                    </a:lnTo>
                    <a:lnTo>
                      <a:pt x="317486" y="36569"/>
                    </a:lnTo>
                    <a:lnTo>
                      <a:pt x="314494" y="35461"/>
                    </a:lnTo>
                    <a:lnTo>
                      <a:pt x="313496" y="34796"/>
                    </a:lnTo>
                    <a:lnTo>
                      <a:pt x="311724" y="33688"/>
                    </a:lnTo>
                    <a:lnTo>
                      <a:pt x="310172" y="31915"/>
                    </a:lnTo>
                    <a:lnTo>
                      <a:pt x="310172" y="31915"/>
                    </a:lnTo>
                    <a:lnTo>
                      <a:pt x="307624" y="29255"/>
                    </a:lnTo>
                    <a:lnTo>
                      <a:pt x="305629" y="27593"/>
                    </a:lnTo>
                    <a:lnTo>
                      <a:pt x="303413" y="26596"/>
                    </a:lnTo>
                    <a:lnTo>
                      <a:pt x="295433" y="25931"/>
                    </a:lnTo>
                    <a:lnTo>
                      <a:pt x="293772" y="25155"/>
                    </a:lnTo>
                    <a:lnTo>
                      <a:pt x="288563" y="21387"/>
                    </a:lnTo>
                    <a:lnTo>
                      <a:pt x="285904" y="20390"/>
                    </a:lnTo>
                    <a:lnTo>
                      <a:pt x="283133" y="20944"/>
                    </a:lnTo>
                    <a:lnTo>
                      <a:pt x="281803" y="22496"/>
                    </a:lnTo>
                    <a:lnTo>
                      <a:pt x="281582" y="24490"/>
                    </a:lnTo>
                    <a:lnTo>
                      <a:pt x="281471" y="26485"/>
                    </a:lnTo>
                    <a:lnTo>
                      <a:pt x="280696" y="28147"/>
                    </a:lnTo>
                    <a:lnTo>
                      <a:pt x="278701" y="29477"/>
                    </a:lnTo>
                    <a:lnTo>
                      <a:pt x="276374" y="29920"/>
                    </a:lnTo>
                    <a:lnTo>
                      <a:pt x="275155" y="29920"/>
                    </a:lnTo>
                    <a:lnTo>
                      <a:pt x="275155" y="29920"/>
                    </a:lnTo>
                    <a:lnTo>
                      <a:pt x="273825" y="29920"/>
                    </a:lnTo>
                    <a:lnTo>
                      <a:pt x="271609" y="29477"/>
                    </a:lnTo>
                    <a:lnTo>
                      <a:pt x="269170" y="28258"/>
                    </a:lnTo>
                    <a:lnTo>
                      <a:pt x="262854" y="22606"/>
                    </a:lnTo>
                    <a:lnTo>
                      <a:pt x="261081" y="21609"/>
                    </a:lnTo>
                    <a:lnTo>
                      <a:pt x="259308" y="21609"/>
                    </a:lnTo>
                    <a:lnTo>
                      <a:pt x="257646" y="22496"/>
                    </a:lnTo>
                    <a:lnTo>
                      <a:pt x="250664" y="30807"/>
                    </a:lnTo>
                    <a:lnTo>
                      <a:pt x="248892" y="32580"/>
                    </a:lnTo>
                    <a:lnTo>
                      <a:pt x="247894" y="33134"/>
                    </a:lnTo>
                    <a:lnTo>
                      <a:pt x="244791" y="33688"/>
                    </a:lnTo>
                    <a:lnTo>
                      <a:pt x="241466" y="35128"/>
                    </a:lnTo>
                    <a:lnTo>
                      <a:pt x="240248" y="35239"/>
                    </a:lnTo>
                    <a:lnTo>
                      <a:pt x="238031" y="34352"/>
                    </a:lnTo>
                    <a:lnTo>
                      <a:pt x="235926" y="32469"/>
                    </a:lnTo>
                    <a:lnTo>
                      <a:pt x="229609" y="24269"/>
                    </a:lnTo>
                    <a:lnTo>
                      <a:pt x="226507" y="21276"/>
                    </a:lnTo>
                    <a:lnTo>
                      <a:pt x="223182" y="19282"/>
                    </a:lnTo>
                    <a:lnTo>
                      <a:pt x="219414" y="19061"/>
                    </a:lnTo>
                    <a:lnTo>
                      <a:pt x="216977" y="20390"/>
                    </a:lnTo>
                    <a:lnTo>
                      <a:pt x="212766" y="24823"/>
                    </a:lnTo>
                    <a:lnTo>
                      <a:pt x="210438" y="26263"/>
                    </a:lnTo>
                    <a:lnTo>
                      <a:pt x="209219" y="26485"/>
                    </a:lnTo>
                    <a:lnTo>
                      <a:pt x="206671" y="26152"/>
                    </a:lnTo>
                    <a:lnTo>
                      <a:pt x="201019" y="26928"/>
                    </a:lnTo>
                    <a:lnTo>
                      <a:pt x="200133" y="27261"/>
                    </a:lnTo>
                    <a:lnTo>
                      <a:pt x="200797" y="26263"/>
                    </a:lnTo>
                    <a:lnTo>
                      <a:pt x="201795" y="22939"/>
                    </a:lnTo>
                    <a:lnTo>
                      <a:pt x="199135" y="24269"/>
                    </a:lnTo>
                    <a:lnTo>
                      <a:pt x="197695" y="24601"/>
                    </a:lnTo>
                    <a:lnTo>
                      <a:pt x="196364" y="24047"/>
                    </a:lnTo>
                    <a:lnTo>
                      <a:pt x="197140" y="23050"/>
                    </a:lnTo>
                    <a:lnTo>
                      <a:pt x="197473" y="22163"/>
                    </a:lnTo>
                    <a:lnTo>
                      <a:pt x="197362" y="21276"/>
                    </a:lnTo>
                    <a:lnTo>
                      <a:pt x="196697" y="20168"/>
                    </a:lnTo>
                    <a:lnTo>
                      <a:pt x="195811" y="19615"/>
                    </a:lnTo>
                    <a:lnTo>
                      <a:pt x="195257" y="20279"/>
                    </a:lnTo>
                    <a:lnTo>
                      <a:pt x="195035" y="21276"/>
                    </a:lnTo>
                    <a:lnTo>
                      <a:pt x="194814" y="21831"/>
                    </a:lnTo>
                    <a:lnTo>
                      <a:pt x="191046" y="22939"/>
                    </a:lnTo>
                    <a:lnTo>
                      <a:pt x="188940" y="23161"/>
                    </a:lnTo>
                    <a:lnTo>
                      <a:pt x="187388" y="22385"/>
                    </a:lnTo>
                    <a:lnTo>
                      <a:pt x="186281" y="21387"/>
                    </a:lnTo>
                    <a:lnTo>
                      <a:pt x="182623" y="18950"/>
                    </a:lnTo>
                    <a:lnTo>
                      <a:pt x="180408" y="18174"/>
                    </a:lnTo>
                    <a:lnTo>
                      <a:pt x="176086" y="15182"/>
                    </a:lnTo>
                    <a:lnTo>
                      <a:pt x="173869" y="19947"/>
                    </a:lnTo>
                    <a:lnTo>
                      <a:pt x="173426" y="20722"/>
                    </a:lnTo>
                    <a:lnTo>
                      <a:pt x="167996" y="21055"/>
                    </a:lnTo>
                    <a:lnTo>
                      <a:pt x="166777" y="21831"/>
                    </a:lnTo>
                    <a:lnTo>
                      <a:pt x="159685" y="18506"/>
                    </a:lnTo>
                    <a:lnTo>
                      <a:pt x="156693" y="17065"/>
                    </a:lnTo>
                    <a:lnTo>
                      <a:pt x="151928" y="13520"/>
                    </a:lnTo>
                    <a:lnTo>
                      <a:pt x="149712" y="8644"/>
                    </a:lnTo>
                    <a:lnTo>
                      <a:pt x="148936" y="9198"/>
                    </a:lnTo>
                    <a:lnTo>
                      <a:pt x="147163" y="10417"/>
                    </a:lnTo>
                    <a:lnTo>
                      <a:pt x="146498" y="10971"/>
                    </a:lnTo>
                    <a:lnTo>
                      <a:pt x="146941" y="9641"/>
                    </a:lnTo>
                    <a:lnTo>
                      <a:pt x="147052" y="8644"/>
                    </a:lnTo>
                    <a:lnTo>
                      <a:pt x="146941" y="7646"/>
                    </a:lnTo>
                    <a:lnTo>
                      <a:pt x="146498" y="6427"/>
                    </a:lnTo>
                    <a:lnTo>
                      <a:pt x="145390" y="8533"/>
                    </a:lnTo>
                    <a:lnTo>
                      <a:pt x="144171" y="7646"/>
                    </a:lnTo>
                    <a:lnTo>
                      <a:pt x="142841" y="5984"/>
                    </a:lnTo>
                    <a:lnTo>
                      <a:pt x="141179" y="5319"/>
                    </a:lnTo>
                    <a:lnTo>
                      <a:pt x="141622" y="6427"/>
                    </a:lnTo>
                    <a:lnTo>
                      <a:pt x="141954" y="7535"/>
                    </a:lnTo>
                    <a:lnTo>
                      <a:pt x="139627" y="7868"/>
                    </a:lnTo>
                    <a:lnTo>
                      <a:pt x="138962" y="6981"/>
                    </a:lnTo>
                    <a:lnTo>
                      <a:pt x="138962" y="5541"/>
                    </a:lnTo>
                    <a:lnTo>
                      <a:pt x="138852" y="4322"/>
                    </a:lnTo>
                    <a:lnTo>
                      <a:pt x="137965" y="887"/>
                    </a:lnTo>
                    <a:lnTo>
                      <a:pt x="136968" y="0"/>
                    </a:lnTo>
                    <a:lnTo>
                      <a:pt x="133865" y="2659"/>
                    </a:lnTo>
                    <a:lnTo>
                      <a:pt x="133532" y="3324"/>
                    </a:lnTo>
                    <a:lnTo>
                      <a:pt x="132646" y="4654"/>
                    </a:lnTo>
                    <a:lnTo>
                      <a:pt x="131427" y="5984"/>
                    </a:lnTo>
                    <a:lnTo>
                      <a:pt x="130541" y="6538"/>
                    </a:lnTo>
                    <a:lnTo>
                      <a:pt x="129875" y="8422"/>
                    </a:lnTo>
                    <a:lnTo>
                      <a:pt x="128767" y="9087"/>
                    </a:lnTo>
                    <a:lnTo>
                      <a:pt x="127549" y="9641"/>
                    </a:lnTo>
                    <a:lnTo>
                      <a:pt x="126330" y="10860"/>
                    </a:lnTo>
                    <a:lnTo>
                      <a:pt x="125775" y="12744"/>
                    </a:lnTo>
                    <a:lnTo>
                      <a:pt x="125775" y="14074"/>
                    </a:lnTo>
                    <a:lnTo>
                      <a:pt x="125665" y="15293"/>
                    </a:lnTo>
                    <a:lnTo>
                      <a:pt x="124224" y="16511"/>
                    </a:lnTo>
                    <a:lnTo>
                      <a:pt x="121343" y="16955"/>
                    </a:lnTo>
                    <a:lnTo>
                      <a:pt x="98736" y="10195"/>
                    </a:lnTo>
                    <a:lnTo>
                      <a:pt x="92198" y="9974"/>
                    </a:lnTo>
                    <a:lnTo>
                      <a:pt x="86880" y="13630"/>
                    </a:lnTo>
                    <a:lnTo>
                      <a:pt x="83112" y="21831"/>
                    </a:lnTo>
                    <a:lnTo>
                      <a:pt x="81560" y="24269"/>
                    </a:lnTo>
                    <a:lnTo>
                      <a:pt x="80341" y="25155"/>
                    </a:lnTo>
                    <a:lnTo>
                      <a:pt x="77349" y="26152"/>
                    </a:lnTo>
                    <a:lnTo>
                      <a:pt x="76352" y="26817"/>
                    </a:lnTo>
                    <a:lnTo>
                      <a:pt x="75465" y="28369"/>
                    </a:lnTo>
                    <a:lnTo>
                      <a:pt x="75465" y="29255"/>
                    </a:lnTo>
                    <a:lnTo>
                      <a:pt x="75687" y="30252"/>
                    </a:lnTo>
                    <a:lnTo>
                      <a:pt x="75465" y="32137"/>
                    </a:lnTo>
                    <a:lnTo>
                      <a:pt x="75022" y="33466"/>
                    </a:lnTo>
                    <a:lnTo>
                      <a:pt x="72695" y="37788"/>
                    </a:lnTo>
                    <a:lnTo>
                      <a:pt x="71476" y="42332"/>
                    </a:lnTo>
                    <a:lnTo>
                      <a:pt x="71476" y="42332"/>
                    </a:lnTo>
                    <a:lnTo>
                      <a:pt x="70811" y="44548"/>
                    </a:lnTo>
                    <a:lnTo>
                      <a:pt x="68041" y="45324"/>
                    </a:lnTo>
                    <a:lnTo>
                      <a:pt x="63830" y="44437"/>
                    </a:lnTo>
                    <a:lnTo>
                      <a:pt x="59508" y="42553"/>
                    </a:lnTo>
                    <a:lnTo>
                      <a:pt x="56405" y="40559"/>
                    </a:lnTo>
                    <a:lnTo>
                      <a:pt x="45989" y="30142"/>
                    </a:lnTo>
                    <a:lnTo>
                      <a:pt x="43993" y="27593"/>
                    </a:lnTo>
                    <a:lnTo>
                      <a:pt x="41556" y="21276"/>
                    </a:lnTo>
                    <a:lnTo>
                      <a:pt x="39893" y="18396"/>
                    </a:lnTo>
                    <a:lnTo>
                      <a:pt x="38453" y="17287"/>
                    </a:lnTo>
                    <a:lnTo>
                      <a:pt x="35904" y="16844"/>
                    </a:lnTo>
                    <a:lnTo>
                      <a:pt x="35017" y="16068"/>
                    </a:lnTo>
                    <a:lnTo>
                      <a:pt x="35017" y="15293"/>
                    </a:lnTo>
                    <a:lnTo>
                      <a:pt x="35461" y="14185"/>
                    </a:lnTo>
                    <a:lnTo>
                      <a:pt x="35572" y="12744"/>
                    </a:lnTo>
                    <a:lnTo>
                      <a:pt x="34574" y="11303"/>
                    </a:lnTo>
                    <a:lnTo>
                      <a:pt x="33134" y="10639"/>
                    </a:lnTo>
                    <a:lnTo>
                      <a:pt x="31915" y="10528"/>
                    </a:lnTo>
                    <a:lnTo>
                      <a:pt x="29366" y="11082"/>
                    </a:lnTo>
                    <a:lnTo>
                      <a:pt x="18506" y="10749"/>
                    </a:lnTo>
                    <a:lnTo>
                      <a:pt x="12300" y="11746"/>
                    </a:lnTo>
                    <a:lnTo>
                      <a:pt x="9863" y="14074"/>
                    </a:lnTo>
                    <a:lnTo>
                      <a:pt x="8644" y="15182"/>
                    </a:lnTo>
                    <a:lnTo>
                      <a:pt x="7424" y="18617"/>
                    </a:lnTo>
                    <a:lnTo>
                      <a:pt x="7314" y="19947"/>
                    </a:lnTo>
                    <a:lnTo>
                      <a:pt x="7646" y="29366"/>
                    </a:lnTo>
                    <a:lnTo>
                      <a:pt x="7203" y="31915"/>
                    </a:lnTo>
                    <a:lnTo>
                      <a:pt x="4543" y="38785"/>
                    </a:lnTo>
                    <a:lnTo>
                      <a:pt x="4543" y="41778"/>
                    </a:lnTo>
                    <a:lnTo>
                      <a:pt x="5874" y="46654"/>
                    </a:lnTo>
                    <a:lnTo>
                      <a:pt x="5430" y="49424"/>
                    </a:lnTo>
                    <a:lnTo>
                      <a:pt x="2659" y="54300"/>
                    </a:lnTo>
                    <a:lnTo>
                      <a:pt x="2106" y="55962"/>
                    </a:lnTo>
                    <a:lnTo>
                      <a:pt x="1663" y="57181"/>
                    </a:lnTo>
                    <a:lnTo>
                      <a:pt x="2106" y="61170"/>
                    </a:lnTo>
                    <a:lnTo>
                      <a:pt x="3657" y="64384"/>
                    </a:lnTo>
                    <a:lnTo>
                      <a:pt x="5430" y="67265"/>
                    </a:lnTo>
                    <a:lnTo>
                      <a:pt x="6538" y="70257"/>
                    </a:lnTo>
                    <a:lnTo>
                      <a:pt x="5984" y="73138"/>
                    </a:lnTo>
                    <a:lnTo>
                      <a:pt x="3989" y="74025"/>
                    </a:lnTo>
                    <a:lnTo>
                      <a:pt x="1663" y="74689"/>
                    </a:lnTo>
                    <a:lnTo>
                      <a:pt x="0" y="76906"/>
                    </a:lnTo>
                    <a:lnTo>
                      <a:pt x="222" y="79565"/>
                    </a:lnTo>
                    <a:lnTo>
                      <a:pt x="1441" y="82336"/>
                    </a:lnTo>
                    <a:lnTo>
                      <a:pt x="4322" y="87101"/>
                    </a:lnTo>
                    <a:lnTo>
                      <a:pt x="4876" y="87877"/>
                    </a:lnTo>
                    <a:lnTo>
                      <a:pt x="7646" y="89760"/>
                    </a:lnTo>
                    <a:lnTo>
                      <a:pt x="8422" y="91201"/>
                    </a:lnTo>
                    <a:lnTo>
                      <a:pt x="9198" y="92863"/>
                    </a:lnTo>
                    <a:lnTo>
                      <a:pt x="10195" y="93861"/>
                    </a:lnTo>
                    <a:lnTo>
                      <a:pt x="11857" y="93639"/>
                    </a:lnTo>
                    <a:lnTo>
                      <a:pt x="12965" y="93306"/>
                    </a:lnTo>
                    <a:lnTo>
                      <a:pt x="14960" y="93085"/>
                    </a:lnTo>
                    <a:lnTo>
                      <a:pt x="15957" y="92752"/>
                    </a:lnTo>
                    <a:lnTo>
                      <a:pt x="16733" y="91755"/>
                    </a:lnTo>
                    <a:lnTo>
                      <a:pt x="17398" y="90426"/>
                    </a:lnTo>
                    <a:lnTo>
                      <a:pt x="18174" y="89428"/>
                    </a:lnTo>
                    <a:lnTo>
                      <a:pt x="19615" y="89539"/>
                    </a:lnTo>
                    <a:lnTo>
                      <a:pt x="20390" y="90426"/>
                    </a:lnTo>
                    <a:lnTo>
                      <a:pt x="20833" y="91866"/>
                    </a:lnTo>
                    <a:lnTo>
                      <a:pt x="21055" y="93528"/>
                    </a:lnTo>
                    <a:lnTo>
                      <a:pt x="21498" y="94969"/>
                    </a:lnTo>
                    <a:lnTo>
                      <a:pt x="22385" y="95856"/>
                    </a:lnTo>
                    <a:lnTo>
                      <a:pt x="23271" y="95523"/>
                    </a:lnTo>
                    <a:lnTo>
                      <a:pt x="24269" y="95080"/>
                    </a:lnTo>
                    <a:lnTo>
                      <a:pt x="25155" y="95080"/>
                    </a:lnTo>
                    <a:lnTo>
                      <a:pt x="26374" y="96853"/>
                    </a:lnTo>
                    <a:lnTo>
                      <a:pt x="27150" y="100731"/>
                    </a:lnTo>
                    <a:lnTo>
                      <a:pt x="28701" y="102947"/>
                    </a:lnTo>
                    <a:lnTo>
                      <a:pt x="29809" y="103723"/>
                    </a:lnTo>
                    <a:lnTo>
                      <a:pt x="31250" y="104278"/>
                    </a:lnTo>
                    <a:lnTo>
                      <a:pt x="34020" y="104610"/>
                    </a:lnTo>
                    <a:lnTo>
                      <a:pt x="35461" y="105275"/>
                    </a:lnTo>
                    <a:lnTo>
                      <a:pt x="36348" y="106826"/>
                    </a:lnTo>
                    <a:lnTo>
                      <a:pt x="36902" y="108821"/>
                    </a:lnTo>
                    <a:lnTo>
                      <a:pt x="37234" y="110926"/>
                    </a:lnTo>
                    <a:lnTo>
                      <a:pt x="37123" y="111037"/>
                    </a:lnTo>
                    <a:lnTo>
                      <a:pt x="36126" y="111591"/>
                    </a:lnTo>
                    <a:lnTo>
                      <a:pt x="35682" y="113586"/>
                    </a:lnTo>
                    <a:lnTo>
                      <a:pt x="33799" y="116024"/>
                    </a:lnTo>
                    <a:lnTo>
                      <a:pt x="32912" y="118573"/>
                    </a:lnTo>
                    <a:lnTo>
                      <a:pt x="35239" y="121121"/>
                    </a:lnTo>
                    <a:lnTo>
                      <a:pt x="37567" y="121343"/>
                    </a:lnTo>
                    <a:lnTo>
                      <a:pt x="41667" y="119570"/>
                    </a:lnTo>
                    <a:lnTo>
                      <a:pt x="44104" y="119902"/>
                    </a:lnTo>
                    <a:lnTo>
                      <a:pt x="45434" y="121675"/>
                    </a:lnTo>
                    <a:lnTo>
                      <a:pt x="46210" y="124445"/>
                    </a:lnTo>
                    <a:lnTo>
                      <a:pt x="46764" y="127549"/>
                    </a:lnTo>
                    <a:lnTo>
                      <a:pt x="49534" y="135306"/>
                    </a:lnTo>
                    <a:lnTo>
                      <a:pt x="50310" y="138408"/>
                    </a:lnTo>
                    <a:lnTo>
                      <a:pt x="50310" y="140847"/>
                    </a:lnTo>
                    <a:lnTo>
                      <a:pt x="49645" y="141954"/>
                    </a:lnTo>
                    <a:lnTo>
                      <a:pt x="48648" y="142508"/>
                    </a:lnTo>
                    <a:lnTo>
                      <a:pt x="47983" y="143173"/>
                    </a:lnTo>
                    <a:lnTo>
                      <a:pt x="47872" y="144393"/>
                    </a:lnTo>
                    <a:lnTo>
                      <a:pt x="48315" y="143949"/>
                    </a:lnTo>
                    <a:lnTo>
                      <a:pt x="49534" y="143949"/>
                    </a:lnTo>
                    <a:lnTo>
                      <a:pt x="51640" y="144503"/>
                    </a:lnTo>
                    <a:lnTo>
                      <a:pt x="53967" y="146055"/>
                    </a:lnTo>
                    <a:lnTo>
                      <a:pt x="55186" y="147273"/>
                    </a:lnTo>
                    <a:lnTo>
                      <a:pt x="55519" y="148714"/>
                    </a:lnTo>
                    <a:lnTo>
                      <a:pt x="55519" y="148825"/>
                    </a:lnTo>
                    <a:lnTo>
                      <a:pt x="55186" y="151484"/>
                    </a:lnTo>
                    <a:lnTo>
                      <a:pt x="54854" y="152814"/>
                    </a:lnTo>
                    <a:lnTo>
                      <a:pt x="53745" y="155363"/>
                    </a:lnTo>
                    <a:lnTo>
                      <a:pt x="53413" y="157025"/>
                    </a:lnTo>
                    <a:lnTo>
                      <a:pt x="53524" y="159463"/>
                    </a:lnTo>
                    <a:lnTo>
                      <a:pt x="54521" y="164450"/>
                    </a:lnTo>
                    <a:lnTo>
                      <a:pt x="56626" y="171210"/>
                    </a:lnTo>
                    <a:lnTo>
                      <a:pt x="58511" y="173869"/>
                    </a:lnTo>
                    <a:lnTo>
                      <a:pt x="63386" y="179188"/>
                    </a:lnTo>
                    <a:lnTo>
                      <a:pt x="65049" y="182070"/>
                    </a:lnTo>
                    <a:lnTo>
                      <a:pt x="67597" y="188164"/>
                    </a:lnTo>
                    <a:lnTo>
                      <a:pt x="69260" y="190935"/>
                    </a:lnTo>
                    <a:lnTo>
                      <a:pt x="71476" y="193151"/>
                    </a:lnTo>
                    <a:lnTo>
                      <a:pt x="72695" y="194149"/>
                    </a:lnTo>
                    <a:lnTo>
                      <a:pt x="73803" y="194814"/>
                    </a:lnTo>
                    <a:lnTo>
                      <a:pt x="75022" y="194925"/>
                    </a:lnTo>
                    <a:lnTo>
                      <a:pt x="78014" y="194703"/>
                    </a:lnTo>
                    <a:lnTo>
                      <a:pt x="79122" y="195146"/>
                    </a:lnTo>
                    <a:lnTo>
                      <a:pt x="80563" y="197584"/>
                    </a:lnTo>
                    <a:lnTo>
                      <a:pt x="81117" y="199911"/>
                    </a:lnTo>
                    <a:lnTo>
                      <a:pt x="82004" y="201684"/>
                    </a:lnTo>
                    <a:lnTo>
                      <a:pt x="86990" y="203568"/>
                    </a:lnTo>
                    <a:lnTo>
                      <a:pt x="88985" y="205119"/>
                    </a:lnTo>
                    <a:lnTo>
                      <a:pt x="90758" y="207114"/>
                    </a:lnTo>
                    <a:lnTo>
                      <a:pt x="91977" y="208998"/>
                    </a:lnTo>
                    <a:lnTo>
                      <a:pt x="95191" y="213763"/>
                    </a:lnTo>
                    <a:lnTo>
                      <a:pt x="100731" y="219414"/>
                    </a:lnTo>
                    <a:lnTo>
                      <a:pt x="104499" y="224623"/>
                    </a:lnTo>
                    <a:lnTo>
                      <a:pt x="109153" y="228945"/>
                    </a:lnTo>
                    <a:lnTo>
                      <a:pt x="110040" y="231161"/>
                    </a:lnTo>
                    <a:lnTo>
                      <a:pt x="110372" y="233820"/>
                    </a:lnTo>
                    <a:lnTo>
                      <a:pt x="111369" y="237145"/>
                    </a:lnTo>
                    <a:lnTo>
                      <a:pt x="113032" y="239694"/>
                    </a:lnTo>
                    <a:lnTo>
                      <a:pt x="125554" y="249778"/>
                    </a:lnTo>
                    <a:lnTo>
                      <a:pt x="143506" y="268173"/>
                    </a:lnTo>
                    <a:lnTo>
                      <a:pt x="149047" y="274601"/>
                    </a:lnTo>
                    <a:lnTo>
                      <a:pt x="152593" y="277814"/>
                    </a:lnTo>
                    <a:lnTo>
                      <a:pt x="155142" y="280031"/>
                    </a:lnTo>
                    <a:lnTo>
                      <a:pt x="161790" y="283798"/>
                    </a:lnTo>
                    <a:lnTo>
                      <a:pt x="172761" y="285460"/>
                    </a:lnTo>
                    <a:lnTo>
                      <a:pt x="176197" y="287788"/>
                    </a:lnTo>
                    <a:lnTo>
                      <a:pt x="178080" y="291888"/>
                    </a:lnTo>
                    <a:lnTo>
                      <a:pt x="175864" y="304964"/>
                    </a:lnTo>
                    <a:lnTo>
                      <a:pt x="178412" y="312721"/>
                    </a:lnTo>
                    <a:lnTo>
                      <a:pt x="182845" y="319370"/>
                    </a:lnTo>
                    <a:lnTo>
                      <a:pt x="187388" y="323692"/>
                    </a:lnTo>
                    <a:lnTo>
                      <a:pt x="189716" y="325133"/>
                    </a:lnTo>
                    <a:lnTo>
                      <a:pt x="190935" y="326240"/>
                    </a:lnTo>
                    <a:lnTo>
                      <a:pt x="191710" y="327903"/>
                    </a:lnTo>
                    <a:lnTo>
                      <a:pt x="192597" y="331005"/>
                    </a:lnTo>
                    <a:lnTo>
                      <a:pt x="193927" y="333998"/>
                    </a:lnTo>
                    <a:lnTo>
                      <a:pt x="195700" y="336103"/>
                    </a:lnTo>
                    <a:lnTo>
                      <a:pt x="196697" y="336768"/>
                    </a:lnTo>
                    <a:lnTo>
                      <a:pt x="212101" y="346963"/>
                    </a:lnTo>
                    <a:lnTo>
                      <a:pt x="213320" y="348404"/>
                    </a:lnTo>
                    <a:lnTo>
                      <a:pt x="216755" y="352504"/>
                    </a:lnTo>
                    <a:lnTo>
                      <a:pt x="220301" y="360593"/>
                    </a:lnTo>
                    <a:lnTo>
                      <a:pt x="220301" y="360593"/>
                    </a:lnTo>
                    <a:lnTo>
                      <a:pt x="220301" y="360704"/>
                    </a:lnTo>
                    <a:lnTo>
                      <a:pt x="220301" y="360704"/>
                    </a:lnTo>
                    <a:lnTo>
                      <a:pt x="220633" y="364915"/>
                    </a:lnTo>
                    <a:lnTo>
                      <a:pt x="217531" y="367353"/>
                    </a:lnTo>
                    <a:lnTo>
                      <a:pt x="211325" y="368572"/>
                    </a:lnTo>
                    <a:lnTo>
                      <a:pt x="213874" y="370013"/>
                    </a:lnTo>
                    <a:lnTo>
                      <a:pt x="215647" y="371675"/>
                    </a:lnTo>
                    <a:lnTo>
                      <a:pt x="213652" y="371231"/>
                    </a:lnTo>
                    <a:lnTo>
                      <a:pt x="210660" y="369791"/>
                    </a:lnTo>
                    <a:lnTo>
                      <a:pt x="208666" y="369680"/>
                    </a:lnTo>
                    <a:lnTo>
                      <a:pt x="219525" y="376440"/>
                    </a:lnTo>
                    <a:lnTo>
                      <a:pt x="219636" y="376440"/>
                    </a:lnTo>
                    <a:lnTo>
                      <a:pt x="219636" y="376440"/>
                    </a:lnTo>
                    <a:lnTo>
                      <a:pt x="221077" y="374335"/>
                    </a:lnTo>
                    <a:lnTo>
                      <a:pt x="222628" y="372672"/>
                    </a:lnTo>
                    <a:lnTo>
                      <a:pt x="225066" y="372118"/>
                    </a:lnTo>
                    <a:lnTo>
                      <a:pt x="227615" y="372561"/>
                    </a:lnTo>
                    <a:lnTo>
                      <a:pt x="232379" y="374445"/>
                    </a:lnTo>
                    <a:lnTo>
                      <a:pt x="234707" y="374889"/>
                    </a:lnTo>
                    <a:lnTo>
                      <a:pt x="235594" y="374335"/>
                    </a:lnTo>
                    <a:lnTo>
                      <a:pt x="236591" y="373559"/>
                    </a:lnTo>
                    <a:lnTo>
                      <a:pt x="237588" y="373559"/>
                    </a:lnTo>
                    <a:lnTo>
                      <a:pt x="238918" y="375332"/>
                    </a:lnTo>
                    <a:lnTo>
                      <a:pt x="239251" y="376883"/>
                    </a:lnTo>
                    <a:lnTo>
                      <a:pt x="239140" y="380540"/>
                    </a:lnTo>
                    <a:lnTo>
                      <a:pt x="239361" y="382313"/>
                    </a:lnTo>
                    <a:lnTo>
                      <a:pt x="242907" y="387854"/>
                    </a:lnTo>
                    <a:lnTo>
                      <a:pt x="244127" y="388630"/>
                    </a:lnTo>
                    <a:lnTo>
                      <a:pt x="248116" y="389737"/>
                    </a:lnTo>
                    <a:lnTo>
                      <a:pt x="250886" y="391954"/>
                    </a:lnTo>
                    <a:lnTo>
                      <a:pt x="255762" y="397384"/>
                    </a:lnTo>
                    <a:lnTo>
                      <a:pt x="258422" y="399600"/>
                    </a:lnTo>
                    <a:lnTo>
                      <a:pt x="264516" y="403589"/>
                    </a:lnTo>
                    <a:lnTo>
                      <a:pt x="284352" y="416887"/>
                    </a:lnTo>
                    <a:lnTo>
                      <a:pt x="288009" y="418882"/>
                    </a:lnTo>
                    <a:lnTo>
                      <a:pt x="294215" y="420987"/>
                    </a:lnTo>
                    <a:lnTo>
                      <a:pt x="297318" y="420877"/>
                    </a:lnTo>
                    <a:lnTo>
                      <a:pt x="298537" y="421763"/>
                    </a:lnTo>
                    <a:lnTo>
                      <a:pt x="300864" y="425199"/>
                    </a:lnTo>
                    <a:lnTo>
                      <a:pt x="300864" y="425199"/>
                    </a:lnTo>
                    <a:lnTo>
                      <a:pt x="300864" y="425309"/>
                    </a:lnTo>
                    <a:lnTo>
                      <a:pt x="302526" y="426307"/>
                    </a:lnTo>
                    <a:lnTo>
                      <a:pt x="306626" y="426750"/>
                    </a:lnTo>
                    <a:lnTo>
                      <a:pt x="308510" y="427526"/>
                    </a:lnTo>
                    <a:lnTo>
                      <a:pt x="309618" y="426417"/>
                    </a:lnTo>
                    <a:lnTo>
                      <a:pt x="310948" y="425863"/>
                    </a:lnTo>
                    <a:lnTo>
                      <a:pt x="312278" y="425974"/>
                    </a:lnTo>
                    <a:lnTo>
                      <a:pt x="313496" y="426750"/>
                    </a:lnTo>
                    <a:lnTo>
                      <a:pt x="314716" y="426639"/>
                    </a:lnTo>
                    <a:lnTo>
                      <a:pt x="315159" y="425642"/>
                    </a:lnTo>
                    <a:lnTo>
                      <a:pt x="314826" y="424312"/>
                    </a:lnTo>
                    <a:lnTo>
                      <a:pt x="314051" y="422761"/>
                    </a:lnTo>
                    <a:lnTo>
                      <a:pt x="316378" y="421431"/>
                    </a:lnTo>
                    <a:lnTo>
                      <a:pt x="317486" y="420766"/>
                    </a:lnTo>
                    <a:lnTo>
                      <a:pt x="319924" y="418439"/>
                    </a:lnTo>
                    <a:lnTo>
                      <a:pt x="320478" y="417109"/>
                    </a:lnTo>
                    <a:lnTo>
                      <a:pt x="321254" y="415226"/>
                    </a:lnTo>
                    <a:lnTo>
                      <a:pt x="321254" y="410793"/>
                    </a:lnTo>
                    <a:lnTo>
                      <a:pt x="320035" y="406582"/>
                    </a:lnTo>
                    <a:lnTo>
                      <a:pt x="318151" y="404033"/>
                    </a:lnTo>
                    <a:lnTo>
                      <a:pt x="315824" y="401595"/>
                    </a:lnTo>
                    <a:lnTo>
                      <a:pt x="311946" y="395278"/>
                    </a:lnTo>
                    <a:lnTo>
                      <a:pt x="310394" y="391511"/>
                    </a:lnTo>
                    <a:lnTo>
                      <a:pt x="309285" y="387854"/>
                    </a:lnTo>
                    <a:lnTo>
                      <a:pt x="309175" y="385194"/>
                    </a:lnTo>
                    <a:lnTo>
                      <a:pt x="310283" y="383421"/>
                    </a:lnTo>
                    <a:lnTo>
                      <a:pt x="311724" y="382313"/>
                    </a:lnTo>
                    <a:lnTo>
                      <a:pt x="312610" y="380872"/>
                    </a:lnTo>
                    <a:lnTo>
                      <a:pt x="311946" y="377880"/>
                    </a:lnTo>
                    <a:lnTo>
                      <a:pt x="309285" y="372450"/>
                    </a:lnTo>
                    <a:lnTo>
                      <a:pt x="308067" y="369348"/>
                    </a:lnTo>
                    <a:lnTo>
                      <a:pt x="308067" y="366688"/>
                    </a:lnTo>
                    <a:lnTo>
                      <a:pt x="310283" y="360704"/>
                    </a:lnTo>
                    <a:lnTo>
                      <a:pt x="313718" y="357380"/>
                    </a:lnTo>
                    <a:lnTo>
                      <a:pt x="320035" y="355939"/>
                    </a:lnTo>
                    <a:lnTo>
                      <a:pt x="326683" y="355828"/>
                    </a:lnTo>
                    <a:lnTo>
                      <a:pt x="331338" y="356493"/>
                    </a:lnTo>
                    <a:lnTo>
                      <a:pt x="329343" y="344746"/>
                    </a:lnTo>
                    <a:lnTo>
                      <a:pt x="329233" y="340646"/>
                    </a:lnTo>
                    <a:lnTo>
                      <a:pt x="329343" y="340425"/>
                    </a:lnTo>
                    <a:lnTo>
                      <a:pt x="330230" y="335660"/>
                    </a:lnTo>
                    <a:lnTo>
                      <a:pt x="332003" y="331781"/>
                    </a:lnTo>
                    <a:lnTo>
                      <a:pt x="336989" y="324911"/>
                    </a:lnTo>
                    <a:lnTo>
                      <a:pt x="334219" y="323581"/>
                    </a:lnTo>
                    <a:lnTo>
                      <a:pt x="335881" y="321032"/>
                    </a:lnTo>
                    <a:lnTo>
                      <a:pt x="350398" y="310394"/>
                    </a:lnTo>
                    <a:lnTo>
                      <a:pt x="353390" y="309507"/>
                    </a:lnTo>
                    <a:lnTo>
                      <a:pt x="353058" y="308842"/>
                    </a:lnTo>
                    <a:lnTo>
                      <a:pt x="352393" y="307402"/>
                    </a:lnTo>
                    <a:lnTo>
                      <a:pt x="351950" y="306737"/>
                    </a:lnTo>
                    <a:lnTo>
                      <a:pt x="354055" y="305740"/>
                    </a:lnTo>
                    <a:lnTo>
                      <a:pt x="360815" y="305185"/>
                    </a:lnTo>
                    <a:lnTo>
                      <a:pt x="363585" y="305961"/>
                    </a:lnTo>
                    <a:lnTo>
                      <a:pt x="366577" y="308067"/>
                    </a:lnTo>
                    <a:lnTo>
                      <a:pt x="367463" y="309175"/>
                    </a:lnTo>
                    <a:lnTo>
                      <a:pt x="367463" y="310283"/>
                    </a:lnTo>
                    <a:lnTo>
                      <a:pt x="367353" y="311391"/>
                    </a:lnTo>
                    <a:lnTo>
                      <a:pt x="367685" y="312721"/>
                    </a:lnTo>
                    <a:lnTo>
                      <a:pt x="368683" y="314383"/>
                    </a:lnTo>
                    <a:lnTo>
                      <a:pt x="371010" y="317375"/>
                    </a:lnTo>
                    <a:lnTo>
                      <a:pt x="371121" y="317597"/>
                    </a:lnTo>
                    <a:lnTo>
                      <a:pt x="371453" y="318262"/>
                    </a:lnTo>
                    <a:lnTo>
                      <a:pt x="372561" y="317264"/>
                    </a:lnTo>
                    <a:lnTo>
                      <a:pt x="373448" y="315935"/>
                    </a:lnTo>
                    <a:lnTo>
                      <a:pt x="374224" y="314605"/>
                    </a:lnTo>
                    <a:lnTo>
                      <a:pt x="374778" y="313718"/>
                    </a:lnTo>
                    <a:lnTo>
                      <a:pt x="375110" y="313386"/>
                    </a:lnTo>
                    <a:lnTo>
                      <a:pt x="376329" y="312721"/>
                    </a:lnTo>
                    <a:lnTo>
                      <a:pt x="379321" y="312499"/>
                    </a:lnTo>
                    <a:lnTo>
                      <a:pt x="380207" y="311835"/>
                    </a:lnTo>
                    <a:lnTo>
                      <a:pt x="376772" y="305296"/>
                    </a:lnTo>
                    <a:lnTo>
                      <a:pt x="373337" y="295988"/>
                    </a:lnTo>
                    <a:lnTo>
                      <a:pt x="369459" y="290779"/>
                    </a:lnTo>
                    <a:lnTo>
                      <a:pt x="368683" y="290225"/>
                    </a:lnTo>
                    <a:lnTo>
                      <a:pt x="366134" y="290890"/>
                    </a:lnTo>
                    <a:lnTo>
                      <a:pt x="366134" y="290004"/>
                    </a:lnTo>
                    <a:lnTo>
                      <a:pt x="366688" y="288785"/>
                    </a:lnTo>
                    <a:lnTo>
                      <a:pt x="366688" y="287788"/>
                    </a:lnTo>
                    <a:lnTo>
                      <a:pt x="365248" y="285350"/>
                    </a:lnTo>
                    <a:lnTo>
                      <a:pt x="364361" y="284907"/>
                    </a:lnTo>
                    <a:lnTo>
                      <a:pt x="362698" y="284353"/>
                    </a:lnTo>
                    <a:lnTo>
                      <a:pt x="361591" y="283577"/>
                    </a:lnTo>
                    <a:lnTo>
                      <a:pt x="361480" y="282247"/>
                    </a:lnTo>
                    <a:lnTo>
                      <a:pt x="362145" y="281028"/>
                    </a:lnTo>
                    <a:lnTo>
                      <a:pt x="363253" y="280252"/>
                    </a:lnTo>
                    <a:lnTo>
                      <a:pt x="365358" y="279144"/>
                    </a:lnTo>
                    <a:lnTo>
                      <a:pt x="368018" y="276152"/>
                    </a:lnTo>
                    <a:lnTo>
                      <a:pt x="369680" y="274933"/>
                    </a:lnTo>
                    <a:lnTo>
                      <a:pt x="372339" y="274601"/>
                    </a:lnTo>
                    <a:lnTo>
                      <a:pt x="373891" y="276263"/>
                    </a:lnTo>
                    <a:lnTo>
                      <a:pt x="375110" y="278479"/>
                    </a:lnTo>
                    <a:lnTo>
                      <a:pt x="376550" y="280363"/>
                    </a:lnTo>
                    <a:lnTo>
                      <a:pt x="378545" y="281028"/>
                    </a:lnTo>
                    <a:lnTo>
                      <a:pt x="380872" y="281028"/>
                    </a:lnTo>
                    <a:lnTo>
                      <a:pt x="383089" y="280142"/>
                    </a:lnTo>
                    <a:lnTo>
                      <a:pt x="386191" y="276484"/>
                    </a:lnTo>
                    <a:lnTo>
                      <a:pt x="388962" y="276152"/>
                    </a:lnTo>
                    <a:lnTo>
                      <a:pt x="394392" y="277038"/>
                    </a:lnTo>
                    <a:lnTo>
                      <a:pt x="396941" y="277038"/>
                    </a:lnTo>
                    <a:lnTo>
                      <a:pt x="398270" y="274379"/>
                    </a:lnTo>
                    <a:lnTo>
                      <a:pt x="399378" y="270833"/>
                    </a:lnTo>
                    <a:lnTo>
                      <a:pt x="400930" y="268284"/>
                    </a:lnTo>
                    <a:lnTo>
                      <a:pt x="402149" y="267951"/>
                    </a:lnTo>
                    <a:lnTo>
                      <a:pt x="405030" y="268395"/>
                    </a:lnTo>
                    <a:lnTo>
                      <a:pt x="406360" y="268395"/>
                    </a:lnTo>
                    <a:lnTo>
                      <a:pt x="407689" y="267619"/>
                    </a:lnTo>
                    <a:lnTo>
                      <a:pt x="410350" y="265514"/>
                    </a:lnTo>
                    <a:lnTo>
                      <a:pt x="411568" y="265181"/>
                    </a:lnTo>
                    <a:lnTo>
                      <a:pt x="413452" y="266290"/>
                    </a:lnTo>
                    <a:lnTo>
                      <a:pt x="415336" y="268727"/>
                    </a:lnTo>
                    <a:lnTo>
                      <a:pt x="416998" y="271720"/>
                    </a:lnTo>
                    <a:lnTo>
                      <a:pt x="417885" y="274379"/>
                    </a:lnTo>
                    <a:lnTo>
                      <a:pt x="418771" y="275820"/>
                    </a:lnTo>
                    <a:lnTo>
                      <a:pt x="419769" y="274490"/>
                    </a:lnTo>
                    <a:lnTo>
                      <a:pt x="421209" y="271055"/>
                    </a:lnTo>
                    <a:lnTo>
                      <a:pt x="422539" y="270944"/>
                    </a:lnTo>
                    <a:lnTo>
                      <a:pt x="426861" y="272606"/>
                    </a:lnTo>
                    <a:lnTo>
                      <a:pt x="427747" y="272052"/>
                    </a:lnTo>
                    <a:lnTo>
                      <a:pt x="427969" y="271387"/>
                    </a:lnTo>
                    <a:lnTo>
                      <a:pt x="427637" y="270722"/>
                    </a:lnTo>
                    <a:lnTo>
                      <a:pt x="426861" y="269946"/>
                    </a:lnTo>
                    <a:lnTo>
                      <a:pt x="426306" y="268284"/>
                    </a:lnTo>
                    <a:lnTo>
                      <a:pt x="426196" y="266179"/>
                    </a:lnTo>
                    <a:lnTo>
                      <a:pt x="426417" y="263851"/>
                    </a:lnTo>
                    <a:lnTo>
                      <a:pt x="426861" y="261968"/>
                    </a:lnTo>
                    <a:lnTo>
                      <a:pt x="429742" y="259197"/>
                    </a:lnTo>
                    <a:lnTo>
                      <a:pt x="429631" y="254986"/>
                    </a:lnTo>
                    <a:lnTo>
                      <a:pt x="426861" y="246342"/>
                    </a:lnTo>
                    <a:lnTo>
                      <a:pt x="424645" y="241245"/>
                    </a:lnTo>
                    <a:lnTo>
                      <a:pt x="413009" y="228723"/>
                    </a:lnTo>
                    <a:lnTo>
                      <a:pt x="406914" y="218860"/>
                    </a:lnTo>
                    <a:lnTo>
                      <a:pt x="403478" y="214427"/>
                    </a:lnTo>
                    <a:lnTo>
                      <a:pt x="399600" y="211436"/>
                    </a:lnTo>
                    <a:lnTo>
                      <a:pt x="398270" y="210549"/>
                    </a:lnTo>
                    <a:lnTo>
                      <a:pt x="399489" y="209330"/>
                    </a:lnTo>
                    <a:lnTo>
                      <a:pt x="399822" y="208222"/>
                    </a:lnTo>
                    <a:lnTo>
                      <a:pt x="399268" y="206227"/>
                    </a:lnTo>
                    <a:lnTo>
                      <a:pt x="399268" y="205119"/>
                    </a:lnTo>
                    <a:lnTo>
                      <a:pt x="399822" y="203568"/>
                    </a:lnTo>
                    <a:lnTo>
                      <a:pt x="400819" y="202792"/>
                    </a:lnTo>
                    <a:lnTo>
                      <a:pt x="403146" y="202016"/>
                    </a:lnTo>
                    <a:lnTo>
                      <a:pt x="404809" y="201906"/>
                    </a:lnTo>
                    <a:lnTo>
                      <a:pt x="406360" y="202460"/>
                    </a:lnTo>
                    <a:lnTo>
                      <a:pt x="409241" y="204454"/>
                    </a:lnTo>
                    <a:lnTo>
                      <a:pt x="412122" y="207225"/>
                    </a:lnTo>
                    <a:lnTo>
                      <a:pt x="413563" y="208112"/>
                    </a:lnTo>
                    <a:lnTo>
                      <a:pt x="415225" y="208001"/>
                    </a:lnTo>
                    <a:lnTo>
                      <a:pt x="416887" y="207557"/>
                    </a:lnTo>
                    <a:lnTo>
                      <a:pt x="422982" y="207114"/>
                    </a:lnTo>
                    <a:lnTo>
                      <a:pt x="429410" y="207779"/>
                    </a:lnTo>
                    <a:lnTo>
                      <a:pt x="432180" y="207557"/>
                    </a:lnTo>
                    <a:lnTo>
                      <a:pt x="434839" y="206560"/>
                    </a:lnTo>
                    <a:lnTo>
                      <a:pt x="439493" y="203014"/>
                    </a:lnTo>
                    <a:lnTo>
                      <a:pt x="441489" y="200908"/>
                    </a:lnTo>
                    <a:lnTo>
                      <a:pt x="442375" y="198360"/>
                    </a:lnTo>
                    <a:lnTo>
                      <a:pt x="441599" y="195368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aphic 5">
              <a:extLst>
                <a:ext uri="{FF2B5EF4-FFF2-40B4-BE49-F238E27FC236}">
                  <a16:creationId xmlns:a16="http://schemas.microsoft.com/office/drawing/2014/main" id="{B2F34434-7B7F-4953-9CE5-A7BB806F79FB}"/>
                </a:ext>
              </a:extLst>
            </p:cNvPr>
            <p:cNvGrpSpPr/>
            <p:nvPr/>
          </p:nvGrpSpPr>
          <p:grpSpPr>
            <a:xfrm>
              <a:off x="3152403" y="-1063456"/>
              <a:ext cx="7467182" cy="8012836"/>
              <a:chOff x="3152403" y="-1063456"/>
              <a:chExt cx="7467182" cy="8012836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4AFCDD85-7B96-9761-4A05-30A750D9F14E}"/>
                  </a:ext>
                </a:extLst>
              </p:cNvPr>
              <p:cNvSpPr/>
              <p:nvPr/>
            </p:nvSpPr>
            <p:spPr>
              <a:xfrm>
                <a:off x="4611176" y="15331"/>
                <a:ext cx="76240" cy="776815"/>
              </a:xfrm>
              <a:custGeom>
                <a:avLst/>
                <a:gdLst>
                  <a:gd name="connsiteX0" fmla="*/ 75244 w 76240"/>
                  <a:gd name="connsiteY0" fmla="*/ 767507 h 776815"/>
                  <a:gd name="connsiteX1" fmla="*/ 73581 w 76240"/>
                  <a:gd name="connsiteY1" fmla="*/ 767175 h 776815"/>
                  <a:gd name="connsiteX2" fmla="*/ 72695 w 76240"/>
                  <a:gd name="connsiteY2" fmla="*/ 767396 h 776815"/>
                  <a:gd name="connsiteX3" fmla="*/ 70811 w 76240"/>
                  <a:gd name="connsiteY3" fmla="*/ 768615 h 776815"/>
                  <a:gd name="connsiteX4" fmla="*/ 67376 w 76240"/>
                  <a:gd name="connsiteY4" fmla="*/ 772051 h 776815"/>
                  <a:gd name="connsiteX5" fmla="*/ 67043 w 76240"/>
                  <a:gd name="connsiteY5" fmla="*/ 774156 h 776815"/>
                  <a:gd name="connsiteX6" fmla="*/ 72030 w 76240"/>
                  <a:gd name="connsiteY6" fmla="*/ 772383 h 776815"/>
                  <a:gd name="connsiteX7" fmla="*/ 73249 w 76240"/>
                  <a:gd name="connsiteY7" fmla="*/ 772161 h 776815"/>
                  <a:gd name="connsiteX8" fmla="*/ 74246 w 76240"/>
                  <a:gd name="connsiteY8" fmla="*/ 772937 h 776815"/>
                  <a:gd name="connsiteX9" fmla="*/ 74468 w 76240"/>
                  <a:gd name="connsiteY9" fmla="*/ 774378 h 776815"/>
                  <a:gd name="connsiteX10" fmla="*/ 73914 w 76240"/>
                  <a:gd name="connsiteY10" fmla="*/ 775708 h 776815"/>
                  <a:gd name="connsiteX11" fmla="*/ 73138 w 76240"/>
                  <a:gd name="connsiteY11" fmla="*/ 776816 h 776815"/>
                  <a:gd name="connsiteX12" fmla="*/ 73803 w 76240"/>
                  <a:gd name="connsiteY12" fmla="*/ 776483 h 776815"/>
                  <a:gd name="connsiteX13" fmla="*/ 75576 w 76240"/>
                  <a:gd name="connsiteY13" fmla="*/ 773934 h 776815"/>
                  <a:gd name="connsiteX14" fmla="*/ 76241 w 76240"/>
                  <a:gd name="connsiteY14" fmla="*/ 771053 h 776815"/>
                  <a:gd name="connsiteX15" fmla="*/ 76241 w 76240"/>
                  <a:gd name="connsiteY15" fmla="*/ 768948 h 776815"/>
                  <a:gd name="connsiteX16" fmla="*/ 75354 w 76240"/>
                  <a:gd name="connsiteY16" fmla="*/ 767396 h 776815"/>
                  <a:gd name="connsiteX17" fmla="*/ 1884 w 76240"/>
                  <a:gd name="connsiteY17" fmla="*/ 159685 h 776815"/>
                  <a:gd name="connsiteX18" fmla="*/ 2106 w 76240"/>
                  <a:gd name="connsiteY18" fmla="*/ 161901 h 776815"/>
                  <a:gd name="connsiteX19" fmla="*/ 2770 w 76240"/>
                  <a:gd name="connsiteY19" fmla="*/ 163563 h 776815"/>
                  <a:gd name="connsiteX20" fmla="*/ 3768 w 76240"/>
                  <a:gd name="connsiteY20" fmla="*/ 164672 h 776815"/>
                  <a:gd name="connsiteX21" fmla="*/ 5097 w 76240"/>
                  <a:gd name="connsiteY21" fmla="*/ 165115 h 776815"/>
                  <a:gd name="connsiteX22" fmla="*/ 6538 w 76240"/>
                  <a:gd name="connsiteY22" fmla="*/ 164118 h 776815"/>
                  <a:gd name="connsiteX23" fmla="*/ 6538 w 76240"/>
                  <a:gd name="connsiteY23" fmla="*/ 160904 h 776815"/>
                  <a:gd name="connsiteX24" fmla="*/ 4876 w 76240"/>
                  <a:gd name="connsiteY24" fmla="*/ 157247 h 776815"/>
                  <a:gd name="connsiteX25" fmla="*/ 3878 w 76240"/>
                  <a:gd name="connsiteY25" fmla="*/ 155696 h 776815"/>
                  <a:gd name="connsiteX26" fmla="*/ 2881 w 76240"/>
                  <a:gd name="connsiteY26" fmla="*/ 153923 h 776815"/>
                  <a:gd name="connsiteX27" fmla="*/ 665 w 76240"/>
                  <a:gd name="connsiteY27" fmla="*/ 151485 h 776815"/>
                  <a:gd name="connsiteX28" fmla="*/ 0 w 76240"/>
                  <a:gd name="connsiteY28" fmla="*/ 152482 h 776815"/>
                  <a:gd name="connsiteX29" fmla="*/ 1108 w 76240"/>
                  <a:gd name="connsiteY29" fmla="*/ 156471 h 776815"/>
                  <a:gd name="connsiteX30" fmla="*/ 1773 w 76240"/>
                  <a:gd name="connsiteY30" fmla="*/ 159906 h 776815"/>
                  <a:gd name="connsiteX31" fmla="*/ 47097 w 76240"/>
                  <a:gd name="connsiteY31" fmla="*/ 8865 h 776815"/>
                  <a:gd name="connsiteX32" fmla="*/ 49313 w 76240"/>
                  <a:gd name="connsiteY32" fmla="*/ 7203 h 776815"/>
                  <a:gd name="connsiteX33" fmla="*/ 49756 w 76240"/>
                  <a:gd name="connsiteY33" fmla="*/ 4543 h 776815"/>
                  <a:gd name="connsiteX34" fmla="*/ 48869 w 76240"/>
                  <a:gd name="connsiteY34" fmla="*/ 3878 h 776815"/>
                  <a:gd name="connsiteX35" fmla="*/ 45988 w 76240"/>
                  <a:gd name="connsiteY35" fmla="*/ 0 h 776815"/>
                  <a:gd name="connsiteX36" fmla="*/ 44769 w 76240"/>
                  <a:gd name="connsiteY36" fmla="*/ 776 h 776815"/>
                  <a:gd name="connsiteX37" fmla="*/ 44991 w 76240"/>
                  <a:gd name="connsiteY37" fmla="*/ 5430 h 776815"/>
                  <a:gd name="connsiteX38" fmla="*/ 46986 w 76240"/>
                  <a:gd name="connsiteY38" fmla="*/ 8754 h 776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6240" h="776815">
                    <a:moveTo>
                      <a:pt x="75244" y="767507"/>
                    </a:moveTo>
                    <a:lnTo>
                      <a:pt x="73581" y="767175"/>
                    </a:lnTo>
                    <a:lnTo>
                      <a:pt x="72695" y="767396"/>
                    </a:lnTo>
                    <a:lnTo>
                      <a:pt x="70811" y="768615"/>
                    </a:lnTo>
                    <a:lnTo>
                      <a:pt x="67376" y="772051"/>
                    </a:lnTo>
                    <a:lnTo>
                      <a:pt x="67043" y="774156"/>
                    </a:lnTo>
                    <a:lnTo>
                      <a:pt x="72030" y="772383"/>
                    </a:lnTo>
                    <a:lnTo>
                      <a:pt x="73249" y="772161"/>
                    </a:lnTo>
                    <a:lnTo>
                      <a:pt x="74246" y="772937"/>
                    </a:lnTo>
                    <a:lnTo>
                      <a:pt x="74468" y="774378"/>
                    </a:lnTo>
                    <a:lnTo>
                      <a:pt x="73914" y="775708"/>
                    </a:lnTo>
                    <a:lnTo>
                      <a:pt x="73138" y="776816"/>
                    </a:lnTo>
                    <a:lnTo>
                      <a:pt x="73803" y="776483"/>
                    </a:lnTo>
                    <a:lnTo>
                      <a:pt x="75576" y="773934"/>
                    </a:lnTo>
                    <a:lnTo>
                      <a:pt x="76241" y="771053"/>
                    </a:lnTo>
                    <a:lnTo>
                      <a:pt x="76241" y="768948"/>
                    </a:lnTo>
                    <a:cubicBezTo>
                      <a:pt x="76241" y="768948"/>
                      <a:pt x="75354" y="767396"/>
                      <a:pt x="75354" y="767396"/>
                    </a:cubicBezTo>
                    <a:close/>
                    <a:moveTo>
                      <a:pt x="1884" y="159685"/>
                    </a:moveTo>
                    <a:lnTo>
                      <a:pt x="2106" y="161901"/>
                    </a:lnTo>
                    <a:lnTo>
                      <a:pt x="2770" y="163563"/>
                    </a:lnTo>
                    <a:lnTo>
                      <a:pt x="3768" y="164672"/>
                    </a:lnTo>
                    <a:lnTo>
                      <a:pt x="5097" y="165115"/>
                    </a:lnTo>
                    <a:lnTo>
                      <a:pt x="6538" y="164118"/>
                    </a:lnTo>
                    <a:lnTo>
                      <a:pt x="6538" y="160904"/>
                    </a:lnTo>
                    <a:lnTo>
                      <a:pt x="4876" y="157247"/>
                    </a:lnTo>
                    <a:lnTo>
                      <a:pt x="3878" y="155696"/>
                    </a:lnTo>
                    <a:lnTo>
                      <a:pt x="2881" y="153923"/>
                    </a:lnTo>
                    <a:lnTo>
                      <a:pt x="665" y="151485"/>
                    </a:lnTo>
                    <a:lnTo>
                      <a:pt x="0" y="152482"/>
                    </a:lnTo>
                    <a:lnTo>
                      <a:pt x="1108" y="156471"/>
                    </a:lnTo>
                    <a:lnTo>
                      <a:pt x="1773" y="159906"/>
                    </a:lnTo>
                    <a:close/>
                    <a:moveTo>
                      <a:pt x="47097" y="8865"/>
                    </a:moveTo>
                    <a:lnTo>
                      <a:pt x="49313" y="7203"/>
                    </a:lnTo>
                    <a:lnTo>
                      <a:pt x="49756" y="4543"/>
                    </a:lnTo>
                    <a:lnTo>
                      <a:pt x="48869" y="3878"/>
                    </a:lnTo>
                    <a:lnTo>
                      <a:pt x="45988" y="0"/>
                    </a:lnTo>
                    <a:lnTo>
                      <a:pt x="44769" y="776"/>
                    </a:lnTo>
                    <a:lnTo>
                      <a:pt x="44991" y="5430"/>
                    </a:lnTo>
                    <a:lnTo>
                      <a:pt x="46986" y="8754"/>
                    </a:lnTo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F8F8F8"/>
                  </a:gs>
                  <a:gs pos="100000">
                    <a:srgbClr val="F1F2F2"/>
                  </a:gs>
                </a:gsLst>
                <a:lin ang="0" scaled="1"/>
              </a:gradFill>
              <a:ln w="110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ACF50307-B9D0-0B80-24DA-804E1EFD08DD}"/>
                  </a:ext>
                </a:extLst>
              </p:cNvPr>
              <p:cNvSpPr/>
              <p:nvPr/>
            </p:nvSpPr>
            <p:spPr>
              <a:xfrm>
                <a:off x="5146747" y="1481972"/>
                <a:ext cx="1749996" cy="2323576"/>
              </a:xfrm>
              <a:custGeom>
                <a:avLst/>
                <a:gdLst>
                  <a:gd name="connsiteX0" fmla="*/ 837875 w 1749996"/>
                  <a:gd name="connsiteY0" fmla="*/ 2190377 h 2323576"/>
                  <a:gd name="connsiteX1" fmla="*/ 836878 w 1749996"/>
                  <a:gd name="connsiteY1" fmla="*/ 2191817 h 2323576"/>
                  <a:gd name="connsiteX2" fmla="*/ 836656 w 1749996"/>
                  <a:gd name="connsiteY2" fmla="*/ 2194255 h 2323576"/>
                  <a:gd name="connsiteX3" fmla="*/ 837986 w 1749996"/>
                  <a:gd name="connsiteY3" fmla="*/ 2194920 h 2323576"/>
                  <a:gd name="connsiteX4" fmla="*/ 839094 w 1749996"/>
                  <a:gd name="connsiteY4" fmla="*/ 2194144 h 2323576"/>
                  <a:gd name="connsiteX5" fmla="*/ 839426 w 1749996"/>
                  <a:gd name="connsiteY5" fmla="*/ 2192593 h 2323576"/>
                  <a:gd name="connsiteX6" fmla="*/ 838540 w 1749996"/>
                  <a:gd name="connsiteY6" fmla="*/ 2190931 h 2323576"/>
                  <a:gd name="connsiteX7" fmla="*/ 837764 w 1749996"/>
                  <a:gd name="connsiteY7" fmla="*/ 2190377 h 2323576"/>
                  <a:gd name="connsiteX8" fmla="*/ 833886 w 1749996"/>
                  <a:gd name="connsiteY8" fmla="*/ 2186166 h 2323576"/>
                  <a:gd name="connsiteX9" fmla="*/ 833553 w 1749996"/>
                  <a:gd name="connsiteY9" fmla="*/ 2185944 h 2323576"/>
                  <a:gd name="connsiteX10" fmla="*/ 832999 w 1749996"/>
                  <a:gd name="connsiteY10" fmla="*/ 2185501 h 2323576"/>
                  <a:gd name="connsiteX11" fmla="*/ 832223 w 1749996"/>
                  <a:gd name="connsiteY11" fmla="*/ 2185501 h 2323576"/>
                  <a:gd name="connsiteX12" fmla="*/ 832223 w 1749996"/>
                  <a:gd name="connsiteY12" fmla="*/ 2186830 h 2323576"/>
                  <a:gd name="connsiteX13" fmla="*/ 832999 w 1749996"/>
                  <a:gd name="connsiteY13" fmla="*/ 2188825 h 2323576"/>
                  <a:gd name="connsiteX14" fmla="*/ 833997 w 1749996"/>
                  <a:gd name="connsiteY14" fmla="*/ 2189379 h 2323576"/>
                  <a:gd name="connsiteX15" fmla="*/ 834661 w 1749996"/>
                  <a:gd name="connsiteY15" fmla="*/ 2188049 h 2323576"/>
                  <a:gd name="connsiteX16" fmla="*/ 834440 w 1749996"/>
                  <a:gd name="connsiteY16" fmla="*/ 2186720 h 2323576"/>
                  <a:gd name="connsiteX17" fmla="*/ 833775 w 1749996"/>
                  <a:gd name="connsiteY17" fmla="*/ 2186166 h 2323576"/>
                  <a:gd name="connsiteX18" fmla="*/ 1428743 w 1749996"/>
                  <a:gd name="connsiteY18" fmla="*/ 2052522 h 2323576"/>
                  <a:gd name="connsiteX19" fmla="*/ 1427745 w 1749996"/>
                  <a:gd name="connsiteY19" fmla="*/ 2052744 h 2323576"/>
                  <a:gd name="connsiteX20" fmla="*/ 1427413 w 1749996"/>
                  <a:gd name="connsiteY20" fmla="*/ 2052744 h 2323576"/>
                  <a:gd name="connsiteX21" fmla="*/ 1427413 w 1749996"/>
                  <a:gd name="connsiteY21" fmla="*/ 2052190 h 2323576"/>
                  <a:gd name="connsiteX22" fmla="*/ 1427413 w 1749996"/>
                  <a:gd name="connsiteY22" fmla="*/ 2050638 h 2323576"/>
                  <a:gd name="connsiteX23" fmla="*/ 1427413 w 1749996"/>
                  <a:gd name="connsiteY23" fmla="*/ 2050195 h 2323576"/>
                  <a:gd name="connsiteX24" fmla="*/ 1426083 w 1749996"/>
                  <a:gd name="connsiteY24" fmla="*/ 2049087 h 2323576"/>
                  <a:gd name="connsiteX25" fmla="*/ 1424864 w 1749996"/>
                  <a:gd name="connsiteY25" fmla="*/ 2048865 h 2323576"/>
                  <a:gd name="connsiteX26" fmla="*/ 1422094 w 1749996"/>
                  <a:gd name="connsiteY26" fmla="*/ 2048865 h 2323576"/>
                  <a:gd name="connsiteX27" fmla="*/ 1404917 w 1749996"/>
                  <a:gd name="connsiteY27" fmla="*/ 2041884 h 2323576"/>
                  <a:gd name="connsiteX28" fmla="*/ 1402369 w 1749996"/>
                  <a:gd name="connsiteY28" fmla="*/ 2042106 h 2323576"/>
                  <a:gd name="connsiteX29" fmla="*/ 1399487 w 1749996"/>
                  <a:gd name="connsiteY29" fmla="*/ 2044100 h 2323576"/>
                  <a:gd name="connsiteX30" fmla="*/ 1395609 w 1749996"/>
                  <a:gd name="connsiteY30" fmla="*/ 2048865 h 2323576"/>
                  <a:gd name="connsiteX31" fmla="*/ 1392949 w 1749996"/>
                  <a:gd name="connsiteY31" fmla="*/ 2051082 h 2323576"/>
                  <a:gd name="connsiteX32" fmla="*/ 1390179 w 1749996"/>
                  <a:gd name="connsiteY32" fmla="*/ 2051414 h 2323576"/>
                  <a:gd name="connsiteX33" fmla="*/ 1390400 w 1749996"/>
                  <a:gd name="connsiteY33" fmla="*/ 2050749 h 2323576"/>
                  <a:gd name="connsiteX34" fmla="*/ 1390733 w 1749996"/>
                  <a:gd name="connsiteY34" fmla="*/ 2049530 h 2323576"/>
                  <a:gd name="connsiteX35" fmla="*/ 1390955 w 1749996"/>
                  <a:gd name="connsiteY35" fmla="*/ 2048976 h 2323576"/>
                  <a:gd name="connsiteX36" fmla="*/ 1381092 w 1749996"/>
                  <a:gd name="connsiteY36" fmla="*/ 2053630 h 2323576"/>
                  <a:gd name="connsiteX37" fmla="*/ 1376659 w 1749996"/>
                  <a:gd name="connsiteY37" fmla="*/ 2057509 h 2323576"/>
                  <a:gd name="connsiteX38" fmla="*/ 1373889 w 1749996"/>
                  <a:gd name="connsiteY38" fmla="*/ 2062496 h 2323576"/>
                  <a:gd name="connsiteX39" fmla="*/ 1375884 w 1749996"/>
                  <a:gd name="connsiteY39" fmla="*/ 2061276 h 2323576"/>
                  <a:gd name="connsiteX40" fmla="*/ 1377768 w 1749996"/>
                  <a:gd name="connsiteY40" fmla="*/ 2060501 h 2323576"/>
                  <a:gd name="connsiteX41" fmla="*/ 1382089 w 1749996"/>
                  <a:gd name="connsiteY41" fmla="*/ 2059947 h 2323576"/>
                  <a:gd name="connsiteX42" fmla="*/ 1383419 w 1749996"/>
                  <a:gd name="connsiteY42" fmla="*/ 2060501 h 2323576"/>
                  <a:gd name="connsiteX43" fmla="*/ 1387187 w 1749996"/>
                  <a:gd name="connsiteY43" fmla="*/ 2063160 h 2323576"/>
                  <a:gd name="connsiteX44" fmla="*/ 1387962 w 1749996"/>
                  <a:gd name="connsiteY44" fmla="*/ 2064269 h 2323576"/>
                  <a:gd name="connsiteX45" fmla="*/ 1402701 w 1749996"/>
                  <a:gd name="connsiteY45" fmla="*/ 2074796 h 2323576"/>
                  <a:gd name="connsiteX46" fmla="*/ 1406801 w 1749996"/>
                  <a:gd name="connsiteY46" fmla="*/ 2076015 h 2323576"/>
                  <a:gd name="connsiteX47" fmla="*/ 1419323 w 1749996"/>
                  <a:gd name="connsiteY47" fmla="*/ 2072247 h 2323576"/>
                  <a:gd name="connsiteX48" fmla="*/ 1419656 w 1749996"/>
                  <a:gd name="connsiteY48" fmla="*/ 2071361 h 2323576"/>
                  <a:gd name="connsiteX49" fmla="*/ 1419656 w 1749996"/>
                  <a:gd name="connsiteY49" fmla="*/ 2069366 h 2323576"/>
                  <a:gd name="connsiteX50" fmla="*/ 1419656 w 1749996"/>
                  <a:gd name="connsiteY50" fmla="*/ 2065487 h 2323576"/>
                  <a:gd name="connsiteX51" fmla="*/ 1419988 w 1749996"/>
                  <a:gd name="connsiteY51" fmla="*/ 2064601 h 2323576"/>
                  <a:gd name="connsiteX52" fmla="*/ 1420653 w 1749996"/>
                  <a:gd name="connsiteY52" fmla="*/ 2063714 h 2323576"/>
                  <a:gd name="connsiteX53" fmla="*/ 1423756 w 1749996"/>
                  <a:gd name="connsiteY53" fmla="*/ 2060944 h 2323576"/>
                  <a:gd name="connsiteX54" fmla="*/ 1425529 w 1749996"/>
                  <a:gd name="connsiteY54" fmla="*/ 2060058 h 2323576"/>
                  <a:gd name="connsiteX55" fmla="*/ 1429740 w 1749996"/>
                  <a:gd name="connsiteY55" fmla="*/ 2058838 h 2323576"/>
                  <a:gd name="connsiteX56" fmla="*/ 1430072 w 1749996"/>
                  <a:gd name="connsiteY56" fmla="*/ 2058395 h 2323576"/>
                  <a:gd name="connsiteX57" fmla="*/ 1430294 w 1749996"/>
                  <a:gd name="connsiteY57" fmla="*/ 2057952 h 2323576"/>
                  <a:gd name="connsiteX58" fmla="*/ 1430626 w 1749996"/>
                  <a:gd name="connsiteY58" fmla="*/ 2057620 h 2323576"/>
                  <a:gd name="connsiteX59" fmla="*/ 1431180 w 1749996"/>
                  <a:gd name="connsiteY59" fmla="*/ 2057620 h 2323576"/>
                  <a:gd name="connsiteX60" fmla="*/ 1431180 w 1749996"/>
                  <a:gd name="connsiteY60" fmla="*/ 2056290 h 2323576"/>
                  <a:gd name="connsiteX61" fmla="*/ 1428853 w 1749996"/>
                  <a:gd name="connsiteY61" fmla="*/ 2052633 h 2323576"/>
                  <a:gd name="connsiteX62" fmla="*/ 1428521 w 1749996"/>
                  <a:gd name="connsiteY62" fmla="*/ 2052633 h 2323576"/>
                  <a:gd name="connsiteX63" fmla="*/ 1443592 w 1749996"/>
                  <a:gd name="connsiteY63" fmla="*/ 2037341 h 2323576"/>
                  <a:gd name="connsiteX64" fmla="*/ 1443038 w 1749996"/>
                  <a:gd name="connsiteY64" fmla="*/ 2036786 h 2323576"/>
                  <a:gd name="connsiteX65" fmla="*/ 1443038 w 1749996"/>
                  <a:gd name="connsiteY65" fmla="*/ 2035678 h 2323576"/>
                  <a:gd name="connsiteX66" fmla="*/ 1444035 w 1749996"/>
                  <a:gd name="connsiteY66" fmla="*/ 2034903 h 2323576"/>
                  <a:gd name="connsiteX67" fmla="*/ 1444478 w 1749996"/>
                  <a:gd name="connsiteY67" fmla="*/ 2033905 h 2323576"/>
                  <a:gd name="connsiteX68" fmla="*/ 1444146 w 1749996"/>
                  <a:gd name="connsiteY68" fmla="*/ 2032797 h 2323576"/>
                  <a:gd name="connsiteX69" fmla="*/ 1443038 w 1749996"/>
                  <a:gd name="connsiteY69" fmla="*/ 2031800 h 2323576"/>
                  <a:gd name="connsiteX70" fmla="*/ 1441597 w 1749996"/>
                  <a:gd name="connsiteY70" fmla="*/ 2031800 h 2323576"/>
                  <a:gd name="connsiteX71" fmla="*/ 1438605 w 1749996"/>
                  <a:gd name="connsiteY71" fmla="*/ 2036897 h 2323576"/>
                  <a:gd name="connsiteX72" fmla="*/ 1436056 w 1749996"/>
                  <a:gd name="connsiteY72" fmla="*/ 2037895 h 2323576"/>
                  <a:gd name="connsiteX73" fmla="*/ 1436056 w 1749996"/>
                  <a:gd name="connsiteY73" fmla="*/ 2039113 h 2323576"/>
                  <a:gd name="connsiteX74" fmla="*/ 1445365 w 1749996"/>
                  <a:gd name="connsiteY74" fmla="*/ 2040443 h 2323576"/>
                  <a:gd name="connsiteX75" fmla="*/ 1445365 w 1749996"/>
                  <a:gd name="connsiteY75" fmla="*/ 2039113 h 2323576"/>
                  <a:gd name="connsiteX76" fmla="*/ 1444589 w 1749996"/>
                  <a:gd name="connsiteY76" fmla="*/ 2038448 h 2323576"/>
                  <a:gd name="connsiteX77" fmla="*/ 1443592 w 1749996"/>
                  <a:gd name="connsiteY77" fmla="*/ 2037230 h 2323576"/>
                  <a:gd name="connsiteX78" fmla="*/ 1023158 w 1749996"/>
                  <a:gd name="connsiteY78" fmla="*/ 1971627 h 2323576"/>
                  <a:gd name="connsiteX79" fmla="*/ 1023158 w 1749996"/>
                  <a:gd name="connsiteY79" fmla="*/ 1969411 h 2323576"/>
                  <a:gd name="connsiteX80" fmla="*/ 1022937 w 1749996"/>
                  <a:gd name="connsiteY80" fmla="*/ 1968192 h 2323576"/>
                  <a:gd name="connsiteX81" fmla="*/ 1022715 w 1749996"/>
                  <a:gd name="connsiteY81" fmla="*/ 1967416 h 2323576"/>
                  <a:gd name="connsiteX82" fmla="*/ 1022272 w 1749996"/>
                  <a:gd name="connsiteY82" fmla="*/ 1966086 h 2323576"/>
                  <a:gd name="connsiteX83" fmla="*/ 1021718 w 1749996"/>
                  <a:gd name="connsiteY83" fmla="*/ 1966418 h 2323576"/>
                  <a:gd name="connsiteX84" fmla="*/ 1021385 w 1749996"/>
                  <a:gd name="connsiteY84" fmla="*/ 1968635 h 2323576"/>
                  <a:gd name="connsiteX85" fmla="*/ 1021385 w 1749996"/>
                  <a:gd name="connsiteY85" fmla="*/ 1971073 h 2323576"/>
                  <a:gd name="connsiteX86" fmla="*/ 1022494 w 1749996"/>
                  <a:gd name="connsiteY86" fmla="*/ 1972292 h 2323576"/>
                  <a:gd name="connsiteX87" fmla="*/ 1023269 w 1749996"/>
                  <a:gd name="connsiteY87" fmla="*/ 1971405 h 2323576"/>
                  <a:gd name="connsiteX88" fmla="*/ 1653809 w 1749996"/>
                  <a:gd name="connsiteY88" fmla="*/ 1925971 h 2323576"/>
                  <a:gd name="connsiteX89" fmla="*/ 1652700 w 1749996"/>
                  <a:gd name="connsiteY89" fmla="*/ 1925306 h 2323576"/>
                  <a:gd name="connsiteX90" fmla="*/ 1638627 w 1749996"/>
                  <a:gd name="connsiteY90" fmla="*/ 1920430 h 2323576"/>
                  <a:gd name="connsiteX91" fmla="*/ 1637186 w 1749996"/>
                  <a:gd name="connsiteY91" fmla="*/ 1920874 h 2323576"/>
                  <a:gd name="connsiteX92" fmla="*/ 1636411 w 1749996"/>
                  <a:gd name="connsiteY92" fmla="*/ 1921982 h 2323576"/>
                  <a:gd name="connsiteX93" fmla="*/ 1634970 w 1749996"/>
                  <a:gd name="connsiteY93" fmla="*/ 1926968 h 2323576"/>
                  <a:gd name="connsiteX94" fmla="*/ 1636078 w 1749996"/>
                  <a:gd name="connsiteY94" fmla="*/ 1929185 h 2323576"/>
                  <a:gd name="connsiteX95" fmla="*/ 1637629 w 1749996"/>
                  <a:gd name="connsiteY95" fmla="*/ 1931623 h 2323576"/>
                  <a:gd name="connsiteX96" fmla="*/ 1639624 w 1749996"/>
                  <a:gd name="connsiteY96" fmla="*/ 1933617 h 2323576"/>
                  <a:gd name="connsiteX97" fmla="*/ 1641840 w 1749996"/>
                  <a:gd name="connsiteY97" fmla="*/ 1934504 h 2323576"/>
                  <a:gd name="connsiteX98" fmla="*/ 1655027 w 1749996"/>
                  <a:gd name="connsiteY98" fmla="*/ 1935612 h 2323576"/>
                  <a:gd name="connsiteX99" fmla="*/ 1657798 w 1749996"/>
                  <a:gd name="connsiteY99" fmla="*/ 1934393 h 2323576"/>
                  <a:gd name="connsiteX100" fmla="*/ 1658463 w 1749996"/>
                  <a:gd name="connsiteY100" fmla="*/ 1932177 h 2323576"/>
                  <a:gd name="connsiteX101" fmla="*/ 1657355 w 1749996"/>
                  <a:gd name="connsiteY101" fmla="*/ 1929517 h 2323576"/>
                  <a:gd name="connsiteX102" fmla="*/ 1655027 w 1749996"/>
                  <a:gd name="connsiteY102" fmla="*/ 1926858 h 2323576"/>
                  <a:gd name="connsiteX103" fmla="*/ 1653809 w 1749996"/>
                  <a:gd name="connsiteY103" fmla="*/ 1925860 h 2323576"/>
                  <a:gd name="connsiteX104" fmla="*/ 1032910 w 1749996"/>
                  <a:gd name="connsiteY104" fmla="*/ 1582665 h 2323576"/>
                  <a:gd name="connsiteX105" fmla="*/ 1032467 w 1749996"/>
                  <a:gd name="connsiteY105" fmla="*/ 1580116 h 2323576"/>
                  <a:gd name="connsiteX106" fmla="*/ 1031359 w 1749996"/>
                  <a:gd name="connsiteY106" fmla="*/ 1577789 h 2323576"/>
                  <a:gd name="connsiteX107" fmla="*/ 1029807 w 1749996"/>
                  <a:gd name="connsiteY107" fmla="*/ 1575794 h 2323576"/>
                  <a:gd name="connsiteX108" fmla="*/ 1028145 w 1749996"/>
                  <a:gd name="connsiteY108" fmla="*/ 1574132 h 2323576"/>
                  <a:gd name="connsiteX109" fmla="*/ 1027259 w 1749996"/>
                  <a:gd name="connsiteY109" fmla="*/ 1573467 h 2323576"/>
                  <a:gd name="connsiteX110" fmla="*/ 1025264 w 1749996"/>
                  <a:gd name="connsiteY110" fmla="*/ 1573689 h 2323576"/>
                  <a:gd name="connsiteX111" fmla="*/ 1023934 w 1749996"/>
                  <a:gd name="connsiteY111" fmla="*/ 1573689 h 2323576"/>
                  <a:gd name="connsiteX112" fmla="*/ 1022604 w 1749996"/>
                  <a:gd name="connsiteY112" fmla="*/ 1572913 h 2323576"/>
                  <a:gd name="connsiteX113" fmla="*/ 1019612 w 1749996"/>
                  <a:gd name="connsiteY113" fmla="*/ 1575573 h 2323576"/>
                  <a:gd name="connsiteX114" fmla="*/ 1019612 w 1749996"/>
                  <a:gd name="connsiteY114" fmla="*/ 1576903 h 2323576"/>
                  <a:gd name="connsiteX115" fmla="*/ 1021607 w 1749996"/>
                  <a:gd name="connsiteY115" fmla="*/ 1580227 h 2323576"/>
                  <a:gd name="connsiteX116" fmla="*/ 1022272 w 1749996"/>
                  <a:gd name="connsiteY116" fmla="*/ 1580670 h 2323576"/>
                  <a:gd name="connsiteX117" fmla="*/ 1025596 w 1749996"/>
                  <a:gd name="connsiteY117" fmla="*/ 1580449 h 2323576"/>
                  <a:gd name="connsiteX118" fmla="*/ 1026594 w 1749996"/>
                  <a:gd name="connsiteY118" fmla="*/ 1580670 h 2323576"/>
                  <a:gd name="connsiteX119" fmla="*/ 1027702 w 1749996"/>
                  <a:gd name="connsiteY119" fmla="*/ 1582000 h 2323576"/>
                  <a:gd name="connsiteX120" fmla="*/ 1030029 w 1749996"/>
                  <a:gd name="connsiteY120" fmla="*/ 1586322 h 2323576"/>
                  <a:gd name="connsiteX121" fmla="*/ 1032356 w 1749996"/>
                  <a:gd name="connsiteY121" fmla="*/ 1588427 h 2323576"/>
                  <a:gd name="connsiteX122" fmla="*/ 1033464 w 1749996"/>
                  <a:gd name="connsiteY122" fmla="*/ 1588871 h 2323576"/>
                  <a:gd name="connsiteX123" fmla="*/ 1034351 w 1749996"/>
                  <a:gd name="connsiteY123" fmla="*/ 1588427 h 2323576"/>
                  <a:gd name="connsiteX124" fmla="*/ 1034905 w 1749996"/>
                  <a:gd name="connsiteY124" fmla="*/ 1586433 h 2323576"/>
                  <a:gd name="connsiteX125" fmla="*/ 1034240 w 1749996"/>
                  <a:gd name="connsiteY125" fmla="*/ 1584992 h 2323576"/>
                  <a:gd name="connsiteX126" fmla="*/ 1033243 w 1749996"/>
                  <a:gd name="connsiteY126" fmla="*/ 1583884 h 2323576"/>
                  <a:gd name="connsiteX127" fmla="*/ 1032688 w 1749996"/>
                  <a:gd name="connsiteY127" fmla="*/ 1582887 h 2323576"/>
                  <a:gd name="connsiteX128" fmla="*/ 1067817 w 1749996"/>
                  <a:gd name="connsiteY128" fmla="*/ 1562829 h 2323576"/>
                  <a:gd name="connsiteX129" fmla="*/ 1067485 w 1749996"/>
                  <a:gd name="connsiteY129" fmla="*/ 1560613 h 2323576"/>
                  <a:gd name="connsiteX130" fmla="*/ 1066930 w 1749996"/>
                  <a:gd name="connsiteY130" fmla="*/ 1558397 h 2323576"/>
                  <a:gd name="connsiteX131" fmla="*/ 1065822 w 1749996"/>
                  <a:gd name="connsiteY131" fmla="*/ 1557399 h 2323576"/>
                  <a:gd name="connsiteX132" fmla="*/ 1061500 w 1749996"/>
                  <a:gd name="connsiteY132" fmla="*/ 1554961 h 2323576"/>
                  <a:gd name="connsiteX133" fmla="*/ 1059395 w 1749996"/>
                  <a:gd name="connsiteY133" fmla="*/ 1554961 h 2323576"/>
                  <a:gd name="connsiteX134" fmla="*/ 1051527 w 1749996"/>
                  <a:gd name="connsiteY134" fmla="*/ 1553521 h 2323576"/>
                  <a:gd name="connsiteX135" fmla="*/ 1050086 w 1749996"/>
                  <a:gd name="connsiteY135" fmla="*/ 1553521 h 2323576"/>
                  <a:gd name="connsiteX136" fmla="*/ 1035570 w 1749996"/>
                  <a:gd name="connsiteY136" fmla="*/ 1558507 h 2323576"/>
                  <a:gd name="connsiteX137" fmla="*/ 1033575 w 1749996"/>
                  <a:gd name="connsiteY137" fmla="*/ 1559948 h 2323576"/>
                  <a:gd name="connsiteX138" fmla="*/ 1034683 w 1749996"/>
                  <a:gd name="connsiteY138" fmla="*/ 1562829 h 2323576"/>
                  <a:gd name="connsiteX139" fmla="*/ 1034905 w 1749996"/>
                  <a:gd name="connsiteY139" fmla="*/ 1565600 h 2323576"/>
                  <a:gd name="connsiteX140" fmla="*/ 1034351 w 1749996"/>
                  <a:gd name="connsiteY140" fmla="*/ 1571916 h 2323576"/>
                  <a:gd name="connsiteX141" fmla="*/ 1034351 w 1749996"/>
                  <a:gd name="connsiteY141" fmla="*/ 1576016 h 2323576"/>
                  <a:gd name="connsiteX142" fmla="*/ 1034129 w 1749996"/>
                  <a:gd name="connsiteY142" fmla="*/ 1578897 h 2323576"/>
                  <a:gd name="connsiteX143" fmla="*/ 1033464 w 1749996"/>
                  <a:gd name="connsiteY143" fmla="*/ 1580781 h 2323576"/>
                  <a:gd name="connsiteX144" fmla="*/ 1033464 w 1749996"/>
                  <a:gd name="connsiteY144" fmla="*/ 1582222 h 2323576"/>
                  <a:gd name="connsiteX145" fmla="*/ 1035459 w 1749996"/>
                  <a:gd name="connsiteY145" fmla="*/ 1584770 h 2323576"/>
                  <a:gd name="connsiteX146" fmla="*/ 1039226 w 1749996"/>
                  <a:gd name="connsiteY146" fmla="*/ 1592195 h 2323576"/>
                  <a:gd name="connsiteX147" fmla="*/ 1041554 w 1749996"/>
                  <a:gd name="connsiteY147" fmla="*/ 1594412 h 2323576"/>
                  <a:gd name="connsiteX148" fmla="*/ 1041886 w 1749996"/>
                  <a:gd name="connsiteY148" fmla="*/ 1595852 h 2323576"/>
                  <a:gd name="connsiteX149" fmla="*/ 1041886 w 1749996"/>
                  <a:gd name="connsiteY149" fmla="*/ 1597182 h 2323576"/>
                  <a:gd name="connsiteX150" fmla="*/ 1041886 w 1749996"/>
                  <a:gd name="connsiteY150" fmla="*/ 1597736 h 2323576"/>
                  <a:gd name="connsiteX151" fmla="*/ 1041886 w 1749996"/>
                  <a:gd name="connsiteY151" fmla="*/ 1598290 h 2323576"/>
                  <a:gd name="connsiteX152" fmla="*/ 1041886 w 1749996"/>
                  <a:gd name="connsiteY152" fmla="*/ 1599841 h 2323576"/>
                  <a:gd name="connsiteX153" fmla="*/ 1041886 w 1749996"/>
                  <a:gd name="connsiteY153" fmla="*/ 1600395 h 2323576"/>
                  <a:gd name="connsiteX154" fmla="*/ 1042329 w 1749996"/>
                  <a:gd name="connsiteY154" fmla="*/ 1600395 h 2323576"/>
                  <a:gd name="connsiteX155" fmla="*/ 1043216 w 1749996"/>
                  <a:gd name="connsiteY155" fmla="*/ 1600174 h 2323576"/>
                  <a:gd name="connsiteX156" fmla="*/ 1043548 w 1749996"/>
                  <a:gd name="connsiteY156" fmla="*/ 1600174 h 2323576"/>
                  <a:gd name="connsiteX157" fmla="*/ 1047316 w 1749996"/>
                  <a:gd name="connsiteY157" fmla="*/ 1603609 h 2323576"/>
                  <a:gd name="connsiteX158" fmla="*/ 1047316 w 1749996"/>
                  <a:gd name="connsiteY158" fmla="*/ 1604163 h 2323576"/>
                  <a:gd name="connsiteX159" fmla="*/ 1049089 w 1749996"/>
                  <a:gd name="connsiteY159" fmla="*/ 1603498 h 2323576"/>
                  <a:gd name="connsiteX160" fmla="*/ 1051527 w 1749996"/>
                  <a:gd name="connsiteY160" fmla="*/ 1599841 h 2323576"/>
                  <a:gd name="connsiteX161" fmla="*/ 1053189 w 1749996"/>
                  <a:gd name="connsiteY161" fmla="*/ 1598955 h 2323576"/>
                  <a:gd name="connsiteX162" fmla="*/ 1054408 w 1749996"/>
                  <a:gd name="connsiteY162" fmla="*/ 1599730 h 2323576"/>
                  <a:gd name="connsiteX163" fmla="*/ 1053854 w 1749996"/>
                  <a:gd name="connsiteY163" fmla="*/ 1601504 h 2323576"/>
                  <a:gd name="connsiteX164" fmla="*/ 1052524 w 1749996"/>
                  <a:gd name="connsiteY164" fmla="*/ 1603277 h 2323576"/>
                  <a:gd name="connsiteX165" fmla="*/ 1051638 w 1749996"/>
                  <a:gd name="connsiteY165" fmla="*/ 1604052 h 2323576"/>
                  <a:gd name="connsiteX166" fmla="*/ 1051416 w 1749996"/>
                  <a:gd name="connsiteY166" fmla="*/ 1604717 h 2323576"/>
                  <a:gd name="connsiteX167" fmla="*/ 1051195 w 1749996"/>
                  <a:gd name="connsiteY167" fmla="*/ 1606269 h 2323576"/>
                  <a:gd name="connsiteX168" fmla="*/ 1051195 w 1749996"/>
                  <a:gd name="connsiteY168" fmla="*/ 1608042 h 2323576"/>
                  <a:gd name="connsiteX169" fmla="*/ 1051195 w 1749996"/>
                  <a:gd name="connsiteY169" fmla="*/ 1609150 h 2323576"/>
                  <a:gd name="connsiteX170" fmla="*/ 1051860 w 1749996"/>
                  <a:gd name="connsiteY170" fmla="*/ 1609371 h 2323576"/>
                  <a:gd name="connsiteX171" fmla="*/ 1052746 w 1749996"/>
                  <a:gd name="connsiteY171" fmla="*/ 1608928 h 2323576"/>
                  <a:gd name="connsiteX172" fmla="*/ 1053411 w 1749996"/>
                  <a:gd name="connsiteY172" fmla="*/ 1608263 h 2323576"/>
                  <a:gd name="connsiteX173" fmla="*/ 1053411 w 1749996"/>
                  <a:gd name="connsiteY173" fmla="*/ 1607820 h 2323576"/>
                  <a:gd name="connsiteX174" fmla="*/ 1056403 w 1749996"/>
                  <a:gd name="connsiteY174" fmla="*/ 1609150 h 2323576"/>
                  <a:gd name="connsiteX175" fmla="*/ 1057844 w 1749996"/>
                  <a:gd name="connsiteY175" fmla="*/ 1609371 h 2323576"/>
                  <a:gd name="connsiteX176" fmla="*/ 1059063 w 1749996"/>
                  <a:gd name="connsiteY176" fmla="*/ 1608928 h 2323576"/>
                  <a:gd name="connsiteX177" fmla="*/ 1066265 w 1749996"/>
                  <a:gd name="connsiteY177" fmla="*/ 1604606 h 2323576"/>
                  <a:gd name="connsiteX178" fmla="*/ 1068039 w 1749996"/>
                  <a:gd name="connsiteY178" fmla="*/ 1602390 h 2323576"/>
                  <a:gd name="connsiteX179" fmla="*/ 1072028 w 1749996"/>
                  <a:gd name="connsiteY179" fmla="*/ 1599509 h 2323576"/>
                  <a:gd name="connsiteX180" fmla="*/ 1072471 w 1749996"/>
                  <a:gd name="connsiteY180" fmla="*/ 1599730 h 2323576"/>
                  <a:gd name="connsiteX181" fmla="*/ 1072804 w 1749996"/>
                  <a:gd name="connsiteY181" fmla="*/ 1599509 h 2323576"/>
                  <a:gd name="connsiteX182" fmla="*/ 1072804 w 1749996"/>
                  <a:gd name="connsiteY182" fmla="*/ 1597957 h 2323576"/>
                  <a:gd name="connsiteX183" fmla="*/ 1072914 w 1749996"/>
                  <a:gd name="connsiteY183" fmla="*/ 1596628 h 2323576"/>
                  <a:gd name="connsiteX184" fmla="*/ 1072914 w 1749996"/>
                  <a:gd name="connsiteY184" fmla="*/ 1595852 h 2323576"/>
                  <a:gd name="connsiteX185" fmla="*/ 1073247 w 1749996"/>
                  <a:gd name="connsiteY185" fmla="*/ 1595409 h 2323576"/>
                  <a:gd name="connsiteX186" fmla="*/ 1073690 w 1749996"/>
                  <a:gd name="connsiteY186" fmla="*/ 1594855 h 2323576"/>
                  <a:gd name="connsiteX187" fmla="*/ 1075906 w 1749996"/>
                  <a:gd name="connsiteY187" fmla="*/ 1592417 h 2323576"/>
                  <a:gd name="connsiteX188" fmla="*/ 1078566 w 1749996"/>
                  <a:gd name="connsiteY188" fmla="*/ 1590311 h 2323576"/>
                  <a:gd name="connsiteX189" fmla="*/ 1081447 w 1749996"/>
                  <a:gd name="connsiteY189" fmla="*/ 1588871 h 2323576"/>
                  <a:gd name="connsiteX190" fmla="*/ 1084217 w 1749996"/>
                  <a:gd name="connsiteY190" fmla="*/ 1588317 h 2323576"/>
                  <a:gd name="connsiteX191" fmla="*/ 1086877 w 1749996"/>
                  <a:gd name="connsiteY191" fmla="*/ 1586765 h 2323576"/>
                  <a:gd name="connsiteX192" fmla="*/ 1090756 w 1749996"/>
                  <a:gd name="connsiteY192" fmla="*/ 1579341 h 2323576"/>
                  <a:gd name="connsiteX193" fmla="*/ 1093083 w 1749996"/>
                  <a:gd name="connsiteY193" fmla="*/ 1576792 h 2323576"/>
                  <a:gd name="connsiteX194" fmla="*/ 1091753 w 1749996"/>
                  <a:gd name="connsiteY194" fmla="*/ 1575684 h 2323576"/>
                  <a:gd name="connsiteX195" fmla="*/ 1090202 w 1749996"/>
                  <a:gd name="connsiteY195" fmla="*/ 1575351 h 2323576"/>
                  <a:gd name="connsiteX196" fmla="*/ 1086877 w 1749996"/>
                  <a:gd name="connsiteY196" fmla="*/ 1575351 h 2323576"/>
                  <a:gd name="connsiteX197" fmla="*/ 1086434 w 1749996"/>
                  <a:gd name="connsiteY197" fmla="*/ 1575351 h 2323576"/>
                  <a:gd name="connsiteX198" fmla="*/ 1084993 w 1749996"/>
                  <a:gd name="connsiteY198" fmla="*/ 1574354 h 2323576"/>
                  <a:gd name="connsiteX199" fmla="*/ 1084217 w 1749996"/>
                  <a:gd name="connsiteY199" fmla="*/ 1574132 h 2323576"/>
                  <a:gd name="connsiteX200" fmla="*/ 1083553 w 1749996"/>
                  <a:gd name="connsiteY200" fmla="*/ 1574576 h 2323576"/>
                  <a:gd name="connsiteX201" fmla="*/ 1082555 w 1749996"/>
                  <a:gd name="connsiteY201" fmla="*/ 1576459 h 2323576"/>
                  <a:gd name="connsiteX202" fmla="*/ 1081890 w 1749996"/>
                  <a:gd name="connsiteY202" fmla="*/ 1576903 h 2323576"/>
                  <a:gd name="connsiteX203" fmla="*/ 1080450 w 1749996"/>
                  <a:gd name="connsiteY203" fmla="*/ 1577124 h 2323576"/>
                  <a:gd name="connsiteX204" fmla="*/ 1077901 w 1749996"/>
                  <a:gd name="connsiteY204" fmla="*/ 1577900 h 2323576"/>
                  <a:gd name="connsiteX205" fmla="*/ 1076461 w 1749996"/>
                  <a:gd name="connsiteY205" fmla="*/ 1578122 h 2323576"/>
                  <a:gd name="connsiteX206" fmla="*/ 1075020 w 1749996"/>
                  <a:gd name="connsiteY206" fmla="*/ 1577789 h 2323576"/>
                  <a:gd name="connsiteX207" fmla="*/ 1074577 w 1749996"/>
                  <a:gd name="connsiteY207" fmla="*/ 1576792 h 2323576"/>
                  <a:gd name="connsiteX208" fmla="*/ 1074355 w 1749996"/>
                  <a:gd name="connsiteY208" fmla="*/ 1575129 h 2323576"/>
                  <a:gd name="connsiteX209" fmla="*/ 1073690 w 1749996"/>
                  <a:gd name="connsiteY209" fmla="*/ 1572913 h 2323576"/>
                  <a:gd name="connsiteX210" fmla="*/ 1071917 w 1749996"/>
                  <a:gd name="connsiteY210" fmla="*/ 1570808 h 2323576"/>
                  <a:gd name="connsiteX211" fmla="*/ 1071917 w 1749996"/>
                  <a:gd name="connsiteY211" fmla="*/ 1570364 h 2323576"/>
                  <a:gd name="connsiteX212" fmla="*/ 1071363 w 1749996"/>
                  <a:gd name="connsiteY212" fmla="*/ 1569921 h 2323576"/>
                  <a:gd name="connsiteX213" fmla="*/ 1071363 w 1749996"/>
                  <a:gd name="connsiteY213" fmla="*/ 1568813 h 2323576"/>
                  <a:gd name="connsiteX214" fmla="*/ 1071585 w 1749996"/>
                  <a:gd name="connsiteY214" fmla="*/ 1567483 h 2323576"/>
                  <a:gd name="connsiteX215" fmla="*/ 1071585 w 1749996"/>
                  <a:gd name="connsiteY215" fmla="*/ 1566486 h 2323576"/>
                  <a:gd name="connsiteX216" fmla="*/ 1070920 w 1749996"/>
                  <a:gd name="connsiteY216" fmla="*/ 1566486 h 2323576"/>
                  <a:gd name="connsiteX217" fmla="*/ 1069258 w 1749996"/>
                  <a:gd name="connsiteY217" fmla="*/ 1565600 h 2323576"/>
                  <a:gd name="connsiteX218" fmla="*/ 1067817 w 1749996"/>
                  <a:gd name="connsiteY218" fmla="*/ 1564491 h 2323576"/>
                  <a:gd name="connsiteX219" fmla="*/ 1067817 w 1749996"/>
                  <a:gd name="connsiteY219" fmla="*/ 1563937 h 2323576"/>
                  <a:gd name="connsiteX220" fmla="*/ 1067595 w 1749996"/>
                  <a:gd name="connsiteY220" fmla="*/ 1562940 h 2323576"/>
                  <a:gd name="connsiteX221" fmla="*/ 909462 w 1749996"/>
                  <a:gd name="connsiteY221" fmla="*/ 1397825 h 2323576"/>
                  <a:gd name="connsiteX222" fmla="*/ 909794 w 1749996"/>
                  <a:gd name="connsiteY222" fmla="*/ 1399376 h 2323576"/>
                  <a:gd name="connsiteX223" fmla="*/ 910681 w 1749996"/>
                  <a:gd name="connsiteY223" fmla="*/ 1399598 h 2323576"/>
                  <a:gd name="connsiteX224" fmla="*/ 911678 w 1749996"/>
                  <a:gd name="connsiteY224" fmla="*/ 1399155 h 2323576"/>
                  <a:gd name="connsiteX225" fmla="*/ 912454 w 1749996"/>
                  <a:gd name="connsiteY225" fmla="*/ 1398601 h 2323576"/>
                  <a:gd name="connsiteX226" fmla="*/ 913229 w 1749996"/>
                  <a:gd name="connsiteY226" fmla="*/ 1394611 h 2323576"/>
                  <a:gd name="connsiteX227" fmla="*/ 913784 w 1749996"/>
                  <a:gd name="connsiteY227" fmla="*/ 1394390 h 2323576"/>
                  <a:gd name="connsiteX228" fmla="*/ 915113 w 1749996"/>
                  <a:gd name="connsiteY228" fmla="*/ 1394722 h 2323576"/>
                  <a:gd name="connsiteX229" fmla="*/ 915667 w 1749996"/>
                  <a:gd name="connsiteY229" fmla="*/ 1394722 h 2323576"/>
                  <a:gd name="connsiteX230" fmla="*/ 919435 w 1749996"/>
                  <a:gd name="connsiteY230" fmla="*/ 1390622 h 2323576"/>
                  <a:gd name="connsiteX231" fmla="*/ 922427 w 1749996"/>
                  <a:gd name="connsiteY231" fmla="*/ 1386189 h 2323576"/>
                  <a:gd name="connsiteX232" fmla="*/ 923868 w 1749996"/>
                  <a:gd name="connsiteY232" fmla="*/ 1380649 h 2323576"/>
                  <a:gd name="connsiteX233" fmla="*/ 922760 w 1749996"/>
                  <a:gd name="connsiteY233" fmla="*/ 1373224 h 2323576"/>
                  <a:gd name="connsiteX234" fmla="*/ 919435 w 1749996"/>
                  <a:gd name="connsiteY234" fmla="*/ 1369678 h 2323576"/>
                  <a:gd name="connsiteX235" fmla="*/ 914670 w 1749996"/>
                  <a:gd name="connsiteY235" fmla="*/ 1371008 h 2323576"/>
                  <a:gd name="connsiteX236" fmla="*/ 909462 w 1749996"/>
                  <a:gd name="connsiteY236" fmla="*/ 1374111 h 2323576"/>
                  <a:gd name="connsiteX237" fmla="*/ 904918 w 1749996"/>
                  <a:gd name="connsiteY237" fmla="*/ 1375884 h 2323576"/>
                  <a:gd name="connsiteX238" fmla="*/ 906137 w 1749996"/>
                  <a:gd name="connsiteY238" fmla="*/ 1373889 h 2323576"/>
                  <a:gd name="connsiteX239" fmla="*/ 910238 w 1749996"/>
                  <a:gd name="connsiteY239" fmla="*/ 1370564 h 2323576"/>
                  <a:gd name="connsiteX240" fmla="*/ 911124 w 1749996"/>
                  <a:gd name="connsiteY240" fmla="*/ 1368791 h 2323576"/>
                  <a:gd name="connsiteX241" fmla="*/ 914338 w 1749996"/>
                  <a:gd name="connsiteY241" fmla="*/ 1358707 h 2323576"/>
                  <a:gd name="connsiteX242" fmla="*/ 913451 w 1749996"/>
                  <a:gd name="connsiteY242" fmla="*/ 1357488 h 2323576"/>
                  <a:gd name="connsiteX243" fmla="*/ 914005 w 1749996"/>
                  <a:gd name="connsiteY243" fmla="*/ 1356269 h 2323576"/>
                  <a:gd name="connsiteX244" fmla="*/ 914005 w 1749996"/>
                  <a:gd name="connsiteY244" fmla="*/ 1355715 h 2323576"/>
                  <a:gd name="connsiteX245" fmla="*/ 914227 w 1749996"/>
                  <a:gd name="connsiteY245" fmla="*/ 1354828 h 2323576"/>
                  <a:gd name="connsiteX246" fmla="*/ 912786 w 1749996"/>
                  <a:gd name="connsiteY246" fmla="*/ 1354275 h 2323576"/>
                  <a:gd name="connsiteX247" fmla="*/ 912121 w 1749996"/>
                  <a:gd name="connsiteY247" fmla="*/ 1352612 h 2323576"/>
                  <a:gd name="connsiteX248" fmla="*/ 912121 w 1749996"/>
                  <a:gd name="connsiteY248" fmla="*/ 1350396 h 2323576"/>
                  <a:gd name="connsiteX249" fmla="*/ 912675 w 1749996"/>
                  <a:gd name="connsiteY249" fmla="*/ 1348069 h 2323576"/>
                  <a:gd name="connsiteX250" fmla="*/ 909240 w 1749996"/>
                  <a:gd name="connsiteY250" fmla="*/ 1346185 h 2323576"/>
                  <a:gd name="connsiteX251" fmla="*/ 910016 w 1749996"/>
                  <a:gd name="connsiteY251" fmla="*/ 1345299 h 2323576"/>
                  <a:gd name="connsiteX252" fmla="*/ 912565 w 1749996"/>
                  <a:gd name="connsiteY252" fmla="*/ 1344855 h 2323576"/>
                  <a:gd name="connsiteX253" fmla="*/ 914449 w 1749996"/>
                  <a:gd name="connsiteY253" fmla="*/ 1344190 h 2323576"/>
                  <a:gd name="connsiteX254" fmla="*/ 913119 w 1749996"/>
                  <a:gd name="connsiteY254" fmla="*/ 1343082 h 2323576"/>
                  <a:gd name="connsiteX255" fmla="*/ 908908 w 1749996"/>
                  <a:gd name="connsiteY255" fmla="*/ 1342750 h 2323576"/>
                  <a:gd name="connsiteX256" fmla="*/ 908021 w 1749996"/>
                  <a:gd name="connsiteY256" fmla="*/ 1342085 h 2323576"/>
                  <a:gd name="connsiteX257" fmla="*/ 907024 w 1749996"/>
                  <a:gd name="connsiteY257" fmla="*/ 1341087 h 2323576"/>
                  <a:gd name="connsiteX258" fmla="*/ 905805 w 1749996"/>
                  <a:gd name="connsiteY258" fmla="*/ 1340201 h 2323576"/>
                  <a:gd name="connsiteX259" fmla="*/ 904253 w 1749996"/>
                  <a:gd name="connsiteY259" fmla="*/ 1340201 h 2323576"/>
                  <a:gd name="connsiteX260" fmla="*/ 905362 w 1749996"/>
                  <a:gd name="connsiteY260" fmla="*/ 1338982 h 2323576"/>
                  <a:gd name="connsiteX261" fmla="*/ 906359 w 1749996"/>
                  <a:gd name="connsiteY261" fmla="*/ 1337320 h 2323576"/>
                  <a:gd name="connsiteX262" fmla="*/ 906691 w 1749996"/>
                  <a:gd name="connsiteY262" fmla="*/ 1335436 h 2323576"/>
                  <a:gd name="connsiteX263" fmla="*/ 905916 w 1749996"/>
                  <a:gd name="connsiteY263" fmla="*/ 1333552 h 2323576"/>
                  <a:gd name="connsiteX264" fmla="*/ 905916 w 1749996"/>
                  <a:gd name="connsiteY264" fmla="*/ 1332222 h 2323576"/>
                  <a:gd name="connsiteX265" fmla="*/ 909351 w 1749996"/>
                  <a:gd name="connsiteY265" fmla="*/ 1332444 h 2323576"/>
                  <a:gd name="connsiteX266" fmla="*/ 912454 w 1749996"/>
                  <a:gd name="connsiteY266" fmla="*/ 1334217 h 2323576"/>
                  <a:gd name="connsiteX267" fmla="*/ 920322 w 1749996"/>
                  <a:gd name="connsiteY267" fmla="*/ 1341752 h 2323576"/>
                  <a:gd name="connsiteX268" fmla="*/ 922316 w 1749996"/>
                  <a:gd name="connsiteY268" fmla="*/ 1345077 h 2323576"/>
                  <a:gd name="connsiteX269" fmla="*/ 923535 w 1749996"/>
                  <a:gd name="connsiteY269" fmla="*/ 1349510 h 2323576"/>
                  <a:gd name="connsiteX270" fmla="*/ 923979 w 1749996"/>
                  <a:gd name="connsiteY270" fmla="*/ 1355604 h 2323576"/>
                  <a:gd name="connsiteX271" fmla="*/ 923425 w 1749996"/>
                  <a:gd name="connsiteY271" fmla="*/ 1358486 h 2323576"/>
                  <a:gd name="connsiteX272" fmla="*/ 920765 w 1749996"/>
                  <a:gd name="connsiteY272" fmla="*/ 1361810 h 2323576"/>
                  <a:gd name="connsiteX273" fmla="*/ 919989 w 1749996"/>
                  <a:gd name="connsiteY273" fmla="*/ 1364137 h 2323576"/>
                  <a:gd name="connsiteX274" fmla="*/ 920211 w 1749996"/>
                  <a:gd name="connsiteY274" fmla="*/ 1366242 h 2323576"/>
                  <a:gd name="connsiteX275" fmla="*/ 920987 w 1749996"/>
                  <a:gd name="connsiteY275" fmla="*/ 1368459 h 2323576"/>
                  <a:gd name="connsiteX276" fmla="*/ 922205 w 1749996"/>
                  <a:gd name="connsiteY276" fmla="*/ 1370232 h 2323576"/>
                  <a:gd name="connsiteX277" fmla="*/ 923535 w 1749996"/>
                  <a:gd name="connsiteY277" fmla="*/ 1370897 h 2323576"/>
                  <a:gd name="connsiteX278" fmla="*/ 924643 w 1749996"/>
                  <a:gd name="connsiteY278" fmla="*/ 1374775 h 2323576"/>
                  <a:gd name="connsiteX279" fmla="*/ 925752 w 1749996"/>
                  <a:gd name="connsiteY279" fmla="*/ 1377546 h 2323576"/>
                  <a:gd name="connsiteX280" fmla="*/ 927081 w 1749996"/>
                  <a:gd name="connsiteY280" fmla="*/ 1378986 h 2323576"/>
                  <a:gd name="connsiteX281" fmla="*/ 928633 w 1749996"/>
                  <a:gd name="connsiteY281" fmla="*/ 1378654 h 2323576"/>
                  <a:gd name="connsiteX282" fmla="*/ 930074 w 1749996"/>
                  <a:gd name="connsiteY282" fmla="*/ 1375884 h 2323576"/>
                  <a:gd name="connsiteX283" fmla="*/ 931736 w 1749996"/>
                  <a:gd name="connsiteY283" fmla="*/ 1374886 h 2323576"/>
                  <a:gd name="connsiteX284" fmla="*/ 930074 w 1749996"/>
                  <a:gd name="connsiteY284" fmla="*/ 1372781 h 2323576"/>
                  <a:gd name="connsiteX285" fmla="*/ 930628 w 1749996"/>
                  <a:gd name="connsiteY285" fmla="*/ 1371229 h 2323576"/>
                  <a:gd name="connsiteX286" fmla="*/ 932068 w 1749996"/>
                  <a:gd name="connsiteY286" fmla="*/ 1369900 h 2323576"/>
                  <a:gd name="connsiteX287" fmla="*/ 933176 w 1749996"/>
                  <a:gd name="connsiteY287" fmla="*/ 1368348 h 2323576"/>
                  <a:gd name="connsiteX288" fmla="*/ 933619 w 1749996"/>
                  <a:gd name="connsiteY288" fmla="*/ 1365135 h 2323576"/>
                  <a:gd name="connsiteX289" fmla="*/ 932844 w 1749996"/>
                  <a:gd name="connsiteY289" fmla="*/ 1361921 h 2323576"/>
                  <a:gd name="connsiteX290" fmla="*/ 933509 w 1749996"/>
                  <a:gd name="connsiteY290" fmla="*/ 1359594 h 2323576"/>
                  <a:gd name="connsiteX291" fmla="*/ 935725 w 1749996"/>
                  <a:gd name="connsiteY291" fmla="*/ 1356159 h 2323576"/>
                  <a:gd name="connsiteX292" fmla="*/ 936279 w 1749996"/>
                  <a:gd name="connsiteY292" fmla="*/ 1354939 h 2323576"/>
                  <a:gd name="connsiteX293" fmla="*/ 936279 w 1749996"/>
                  <a:gd name="connsiteY293" fmla="*/ 1353942 h 2323576"/>
                  <a:gd name="connsiteX294" fmla="*/ 935947 w 1749996"/>
                  <a:gd name="connsiteY294" fmla="*/ 1353166 h 2323576"/>
                  <a:gd name="connsiteX295" fmla="*/ 935947 w 1749996"/>
                  <a:gd name="connsiteY295" fmla="*/ 1352058 h 2323576"/>
                  <a:gd name="connsiteX296" fmla="*/ 936612 w 1749996"/>
                  <a:gd name="connsiteY296" fmla="*/ 1350174 h 2323576"/>
                  <a:gd name="connsiteX297" fmla="*/ 935947 w 1749996"/>
                  <a:gd name="connsiteY297" fmla="*/ 1349620 h 2323576"/>
                  <a:gd name="connsiteX298" fmla="*/ 932401 w 1749996"/>
                  <a:gd name="connsiteY298" fmla="*/ 1344079 h 2323576"/>
                  <a:gd name="connsiteX299" fmla="*/ 931957 w 1749996"/>
                  <a:gd name="connsiteY299" fmla="*/ 1341420 h 2323576"/>
                  <a:gd name="connsiteX300" fmla="*/ 931292 w 1749996"/>
                  <a:gd name="connsiteY300" fmla="*/ 1333774 h 2323576"/>
                  <a:gd name="connsiteX301" fmla="*/ 930517 w 1749996"/>
                  <a:gd name="connsiteY301" fmla="*/ 1332222 h 2323576"/>
                  <a:gd name="connsiteX302" fmla="*/ 928633 w 1749996"/>
                  <a:gd name="connsiteY302" fmla="*/ 1331114 h 2323576"/>
                  <a:gd name="connsiteX303" fmla="*/ 927303 w 1749996"/>
                  <a:gd name="connsiteY303" fmla="*/ 1328344 h 2323576"/>
                  <a:gd name="connsiteX304" fmla="*/ 925530 w 1749996"/>
                  <a:gd name="connsiteY304" fmla="*/ 1321473 h 2323576"/>
                  <a:gd name="connsiteX305" fmla="*/ 925198 w 1749996"/>
                  <a:gd name="connsiteY305" fmla="*/ 1319478 h 2323576"/>
                  <a:gd name="connsiteX306" fmla="*/ 925198 w 1749996"/>
                  <a:gd name="connsiteY306" fmla="*/ 1317816 h 2323576"/>
                  <a:gd name="connsiteX307" fmla="*/ 924754 w 1749996"/>
                  <a:gd name="connsiteY307" fmla="*/ 1316708 h 2323576"/>
                  <a:gd name="connsiteX308" fmla="*/ 923535 w 1749996"/>
                  <a:gd name="connsiteY308" fmla="*/ 1316265 h 2323576"/>
                  <a:gd name="connsiteX309" fmla="*/ 922427 w 1749996"/>
                  <a:gd name="connsiteY309" fmla="*/ 1315600 h 2323576"/>
                  <a:gd name="connsiteX310" fmla="*/ 920987 w 1749996"/>
                  <a:gd name="connsiteY310" fmla="*/ 1312830 h 2323576"/>
                  <a:gd name="connsiteX311" fmla="*/ 920322 w 1749996"/>
                  <a:gd name="connsiteY311" fmla="*/ 1312165 h 2323576"/>
                  <a:gd name="connsiteX312" fmla="*/ 906691 w 1749996"/>
                  <a:gd name="connsiteY312" fmla="*/ 1314381 h 2323576"/>
                  <a:gd name="connsiteX313" fmla="*/ 904253 w 1749996"/>
                  <a:gd name="connsiteY313" fmla="*/ 1314159 h 2323576"/>
                  <a:gd name="connsiteX314" fmla="*/ 902480 w 1749996"/>
                  <a:gd name="connsiteY314" fmla="*/ 1312719 h 2323576"/>
                  <a:gd name="connsiteX315" fmla="*/ 900707 w 1749996"/>
                  <a:gd name="connsiteY315" fmla="*/ 1312054 h 2323576"/>
                  <a:gd name="connsiteX316" fmla="*/ 898269 w 1749996"/>
                  <a:gd name="connsiteY316" fmla="*/ 1313162 h 2323576"/>
                  <a:gd name="connsiteX317" fmla="*/ 894391 w 1749996"/>
                  <a:gd name="connsiteY317" fmla="*/ 1316043 h 2323576"/>
                  <a:gd name="connsiteX318" fmla="*/ 890401 w 1749996"/>
                  <a:gd name="connsiteY318" fmla="*/ 1317927 h 2323576"/>
                  <a:gd name="connsiteX319" fmla="*/ 889293 w 1749996"/>
                  <a:gd name="connsiteY319" fmla="*/ 1319146 h 2323576"/>
                  <a:gd name="connsiteX320" fmla="*/ 886745 w 1749996"/>
                  <a:gd name="connsiteY320" fmla="*/ 1323246 h 2323576"/>
                  <a:gd name="connsiteX321" fmla="*/ 885526 w 1749996"/>
                  <a:gd name="connsiteY321" fmla="*/ 1324465 h 2323576"/>
                  <a:gd name="connsiteX322" fmla="*/ 884972 w 1749996"/>
                  <a:gd name="connsiteY322" fmla="*/ 1325684 h 2323576"/>
                  <a:gd name="connsiteX323" fmla="*/ 884085 w 1749996"/>
                  <a:gd name="connsiteY323" fmla="*/ 1326682 h 2323576"/>
                  <a:gd name="connsiteX324" fmla="*/ 882644 w 1749996"/>
                  <a:gd name="connsiteY324" fmla="*/ 1326682 h 2323576"/>
                  <a:gd name="connsiteX325" fmla="*/ 882312 w 1749996"/>
                  <a:gd name="connsiteY325" fmla="*/ 1325573 h 2323576"/>
                  <a:gd name="connsiteX326" fmla="*/ 882312 w 1749996"/>
                  <a:gd name="connsiteY326" fmla="*/ 1323800 h 2323576"/>
                  <a:gd name="connsiteX327" fmla="*/ 881758 w 1749996"/>
                  <a:gd name="connsiteY327" fmla="*/ 1322138 h 2323576"/>
                  <a:gd name="connsiteX328" fmla="*/ 880428 w 1749996"/>
                  <a:gd name="connsiteY328" fmla="*/ 1321251 h 2323576"/>
                  <a:gd name="connsiteX329" fmla="*/ 881869 w 1749996"/>
                  <a:gd name="connsiteY329" fmla="*/ 1318592 h 2323576"/>
                  <a:gd name="connsiteX330" fmla="*/ 884528 w 1749996"/>
                  <a:gd name="connsiteY330" fmla="*/ 1313605 h 2323576"/>
                  <a:gd name="connsiteX331" fmla="*/ 886745 w 1749996"/>
                  <a:gd name="connsiteY331" fmla="*/ 1310613 h 2323576"/>
                  <a:gd name="connsiteX332" fmla="*/ 889737 w 1749996"/>
                  <a:gd name="connsiteY332" fmla="*/ 1307843 h 2323576"/>
                  <a:gd name="connsiteX333" fmla="*/ 892839 w 1749996"/>
                  <a:gd name="connsiteY333" fmla="*/ 1306181 h 2323576"/>
                  <a:gd name="connsiteX334" fmla="*/ 899599 w 1749996"/>
                  <a:gd name="connsiteY334" fmla="*/ 1304186 h 2323576"/>
                  <a:gd name="connsiteX335" fmla="*/ 902924 w 1749996"/>
                  <a:gd name="connsiteY335" fmla="*/ 1302524 h 2323576"/>
                  <a:gd name="connsiteX336" fmla="*/ 905473 w 1749996"/>
                  <a:gd name="connsiteY336" fmla="*/ 1299643 h 2323576"/>
                  <a:gd name="connsiteX337" fmla="*/ 907135 w 1749996"/>
                  <a:gd name="connsiteY337" fmla="*/ 1295321 h 2323576"/>
                  <a:gd name="connsiteX338" fmla="*/ 907467 w 1749996"/>
                  <a:gd name="connsiteY338" fmla="*/ 1289891 h 2323576"/>
                  <a:gd name="connsiteX339" fmla="*/ 906137 w 1749996"/>
                  <a:gd name="connsiteY339" fmla="*/ 1283685 h 2323576"/>
                  <a:gd name="connsiteX340" fmla="*/ 904032 w 1749996"/>
                  <a:gd name="connsiteY340" fmla="*/ 1280471 h 2323576"/>
                  <a:gd name="connsiteX341" fmla="*/ 900486 w 1749996"/>
                  <a:gd name="connsiteY341" fmla="*/ 1277369 h 2323576"/>
                  <a:gd name="connsiteX342" fmla="*/ 897050 w 1749996"/>
                  <a:gd name="connsiteY342" fmla="*/ 1276371 h 2323576"/>
                  <a:gd name="connsiteX343" fmla="*/ 895277 w 1749996"/>
                  <a:gd name="connsiteY343" fmla="*/ 1279696 h 2323576"/>
                  <a:gd name="connsiteX344" fmla="*/ 902480 w 1749996"/>
                  <a:gd name="connsiteY344" fmla="*/ 1287453 h 2323576"/>
                  <a:gd name="connsiteX345" fmla="*/ 904586 w 1749996"/>
                  <a:gd name="connsiteY345" fmla="*/ 1291664 h 2323576"/>
                  <a:gd name="connsiteX346" fmla="*/ 903921 w 1749996"/>
                  <a:gd name="connsiteY346" fmla="*/ 1291664 h 2323576"/>
                  <a:gd name="connsiteX347" fmla="*/ 901262 w 1749996"/>
                  <a:gd name="connsiteY347" fmla="*/ 1287564 h 2323576"/>
                  <a:gd name="connsiteX348" fmla="*/ 897937 w 1749996"/>
                  <a:gd name="connsiteY348" fmla="*/ 1286234 h 2323576"/>
                  <a:gd name="connsiteX349" fmla="*/ 895056 w 1749996"/>
                  <a:gd name="connsiteY349" fmla="*/ 1284461 h 2323576"/>
                  <a:gd name="connsiteX350" fmla="*/ 893837 w 1749996"/>
                  <a:gd name="connsiteY350" fmla="*/ 1279031 h 2323576"/>
                  <a:gd name="connsiteX351" fmla="*/ 893504 w 1749996"/>
                  <a:gd name="connsiteY351" fmla="*/ 1276150 h 2323576"/>
                  <a:gd name="connsiteX352" fmla="*/ 892729 w 1749996"/>
                  <a:gd name="connsiteY352" fmla="*/ 1273712 h 2323576"/>
                  <a:gd name="connsiteX353" fmla="*/ 891731 w 1749996"/>
                  <a:gd name="connsiteY353" fmla="*/ 1271717 h 2323576"/>
                  <a:gd name="connsiteX354" fmla="*/ 890734 w 1749996"/>
                  <a:gd name="connsiteY354" fmla="*/ 1270166 h 2323576"/>
                  <a:gd name="connsiteX355" fmla="*/ 889848 w 1749996"/>
                  <a:gd name="connsiteY355" fmla="*/ 1269168 h 2323576"/>
                  <a:gd name="connsiteX356" fmla="*/ 888074 w 1749996"/>
                  <a:gd name="connsiteY356" fmla="*/ 1267617 h 2323576"/>
                  <a:gd name="connsiteX357" fmla="*/ 887299 w 1749996"/>
                  <a:gd name="connsiteY357" fmla="*/ 1266730 h 2323576"/>
                  <a:gd name="connsiteX358" fmla="*/ 886634 w 1749996"/>
                  <a:gd name="connsiteY358" fmla="*/ 1265290 h 2323576"/>
                  <a:gd name="connsiteX359" fmla="*/ 885858 w 1749996"/>
                  <a:gd name="connsiteY359" fmla="*/ 1262076 h 2323576"/>
                  <a:gd name="connsiteX360" fmla="*/ 885415 w 1749996"/>
                  <a:gd name="connsiteY360" fmla="*/ 1260746 h 2323576"/>
                  <a:gd name="connsiteX361" fmla="*/ 883088 w 1749996"/>
                  <a:gd name="connsiteY361" fmla="*/ 1257422 h 2323576"/>
                  <a:gd name="connsiteX362" fmla="*/ 880428 w 1749996"/>
                  <a:gd name="connsiteY362" fmla="*/ 1254873 h 2323576"/>
                  <a:gd name="connsiteX363" fmla="*/ 877436 w 1749996"/>
                  <a:gd name="connsiteY363" fmla="*/ 1253322 h 2323576"/>
                  <a:gd name="connsiteX364" fmla="*/ 874112 w 1749996"/>
                  <a:gd name="connsiteY364" fmla="*/ 1252768 h 2323576"/>
                  <a:gd name="connsiteX365" fmla="*/ 873890 w 1749996"/>
                  <a:gd name="connsiteY365" fmla="*/ 1251438 h 2323576"/>
                  <a:gd name="connsiteX366" fmla="*/ 875885 w 1749996"/>
                  <a:gd name="connsiteY366" fmla="*/ 1244124 h 2323576"/>
                  <a:gd name="connsiteX367" fmla="*/ 876106 w 1749996"/>
                  <a:gd name="connsiteY367" fmla="*/ 1240578 h 2323576"/>
                  <a:gd name="connsiteX368" fmla="*/ 875220 w 1749996"/>
                  <a:gd name="connsiteY368" fmla="*/ 1238805 h 2323576"/>
                  <a:gd name="connsiteX369" fmla="*/ 873779 w 1749996"/>
                  <a:gd name="connsiteY369" fmla="*/ 1237586 h 2323576"/>
                  <a:gd name="connsiteX370" fmla="*/ 872117 w 1749996"/>
                  <a:gd name="connsiteY370" fmla="*/ 1236810 h 2323576"/>
                  <a:gd name="connsiteX371" fmla="*/ 870676 w 1749996"/>
                  <a:gd name="connsiteY371" fmla="*/ 1236589 h 2323576"/>
                  <a:gd name="connsiteX372" fmla="*/ 868571 w 1749996"/>
                  <a:gd name="connsiteY372" fmla="*/ 1236589 h 2323576"/>
                  <a:gd name="connsiteX373" fmla="*/ 866465 w 1749996"/>
                  <a:gd name="connsiteY373" fmla="*/ 1236367 h 2323576"/>
                  <a:gd name="connsiteX374" fmla="*/ 865579 w 1749996"/>
                  <a:gd name="connsiteY374" fmla="*/ 1234594 h 2323576"/>
                  <a:gd name="connsiteX375" fmla="*/ 867241 w 1749996"/>
                  <a:gd name="connsiteY375" fmla="*/ 1230383 h 2323576"/>
                  <a:gd name="connsiteX376" fmla="*/ 868017 w 1749996"/>
                  <a:gd name="connsiteY376" fmla="*/ 1227169 h 2323576"/>
                  <a:gd name="connsiteX377" fmla="*/ 868460 w 1749996"/>
                  <a:gd name="connsiteY377" fmla="*/ 1216088 h 2323576"/>
                  <a:gd name="connsiteX378" fmla="*/ 867352 w 1749996"/>
                  <a:gd name="connsiteY378" fmla="*/ 1213982 h 2323576"/>
                  <a:gd name="connsiteX379" fmla="*/ 863141 w 1749996"/>
                  <a:gd name="connsiteY379" fmla="*/ 1209328 h 2323576"/>
                  <a:gd name="connsiteX380" fmla="*/ 862254 w 1749996"/>
                  <a:gd name="connsiteY380" fmla="*/ 1208774 h 2323576"/>
                  <a:gd name="connsiteX381" fmla="*/ 861257 w 1749996"/>
                  <a:gd name="connsiteY381" fmla="*/ 1207333 h 2323576"/>
                  <a:gd name="connsiteX382" fmla="*/ 859041 w 1749996"/>
                  <a:gd name="connsiteY382" fmla="*/ 1206225 h 2323576"/>
                  <a:gd name="connsiteX383" fmla="*/ 854608 w 1749996"/>
                  <a:gd name="connsiteY383" fmla="*/ 1205450 h 2323576"/>
                  <a:gd name="connsiteX384" fmla="*/ 852392 w 1749996"/>
                  <a:gd name="connsiteY384" fmla="*/ 1205893 h 2323576"/>
                  <a:gd name="connsiteX385" fmla="*/ 848070 w 1749996"/>
                  <a:gd name="connsiteY385" fmla="*/ 1207777 h 2323576"/>
                  <a:gd name="connsiteX386" fmla="*/ 845521 w 1749996"/>
                  <a:gd name="connsiteY386" fmla="*/ 1208220 h 2323576"/>
                  <a:gd name="connsiteX387" fmla="*/ 843748 w 1749996"/>
                  <a:gd name="connsiteY387" fmla="*/ 1207666 h 2323576"/>
                  <a:gd name="connsiteX388" fmla="*/ 832777 w 1749996"/>
                  <a:gd name="connsiteY388" fmla="*/ 1201349 h 2323576"/>
                  <a:gd name="connsiteX389" fmla="*/ 829896 w 1749996"/>
                  <a:gd name="connsiteY389" fmla="*/ 1200685 h 2323576"/>
                  <a:gd name="connsiteX390" fmla="*/ 825574 w 1749996"/>
                  <a:gd name="connsiteY390" fmla="*/ 1203566 h 2323576"/>
                  <a:gd name="connsiteX391" fmla="*/ 822804 w 1749996"/>
                  <a:gd name="connsiteY391" fmla="*/ 1202790 h 2323576"/>
                  <a:gd name="connsiteX392" fmla="*/ 818704 w 1749996"/>
                  <a:gd name="connsiteY392" fmla="*/ 1200241 h 2323576"/>
                  <a:gd name="connsiteX393" fmla="*/ 816155 w 1749996"/>
                  <a:gd name="connsiteY393" fmla="*/ 1200574 h 2323576"/>
                  <a:gd name="connsiteX394" fmla="*/ 813717 w 1749996"/>
                  <a:gd name="connsiteY394" fmla="*/ 1201903 h 2323576"/>
                  <a:gd name="connsiteX395" fmla="*/ 811501 w 1749996"/>
                  <a:gd name="connsiteY395" fmla="*/ 1203898 h 2323576"/>
                  <a:gd name="connsiteX396" fmla="*/ 809728 w 1749996"/>
                  <a:gd name="connsiteY396" fmla="*/ 1206336 h 2323576"/>
                  <a:gd name="connsiteX397" fmla="*/ 807844 w 1749996"/>
                  <a:gd name="connsiteY397" fmla="*/ 1207777 h 2323576"/>
                  <a:gd name="connsiteX398" fmla="*/ 799976 w 1749996"/>
                  <a:gd name="connsiteY398" fmla="*/ 1208331 h 2323576"/>
                  <a:gd name="connsiteX399" fmla="*/ 787011 w 1749996"/>
                  <a:gd name="connsiteY399" fmla="*/ 1214426 h 2323576"/>
                  <a:gd name="connsiteX400" fmla="*/ 772383 w 1749996"/>
                  <a:gd name="connsiteY400" fmla="*/ 1215201 h 2323576"/>
                  <a:gd name="connsiteX401" fmla="*/ 770167 w 1749996"/>
                  <a:gd name="connsiteY401" fmla="*/ 1214315 h 2323576"/>
                  <a:gd name="connsiteX402" fmla="*/ 765291 w 1749996"/>
                  <a:gd name="connsiteY402" fmla="*/ 1210990 h 2323576"/>
                  <a:gd name="connsiteX403" fmla="*/ 763518 w 1749996"/>
                  <a:gd name="connsiteY403" fmla="*/ 1210990 h 2323576"/>
                  <a:gd name="connsiteX404" fmla="*/ 762853 w 1749996"/>
                  <a:gd name="connsiteY404" fmla="*/ 1213871 h 2323576"/>
                  <a:gd name="connsiteX405" fmla="*/ 762188 w 1749996"/>
                  <a:gd name="connsiteY405" fmla="*/ 1222848 h 2323576"/>
                  <a:gd name="connsiteX406" fmla="*/ 760858 w 1749996"/>
                  <a:gd name="connsiteY406" fmla="*/ 1224731 h 2323576"/>
                  <a:gd name="connsiteX407" fmla="*/ 759529 w 1749996"/>
                  <a:gd name="connsiteY407" fmla="*/ 1226172 h 2323576"/>
                  <a:gd name="connsiteX408" fmla="*/ 758199 w 1749996"/>
                  <a:gd name="connsiteY408" fmla="*/ 1229386 h 2323576"/>
                  <a:gd name="connsiteX409" fmla="*/ 757312 w 1749996"/>
                  <a:gd name="connsiteY409" fmla="*/ 1233042 h 2323576"/>
                  <a:gd name="connsiteX410" fmla="*/ 757312 w 1749996"/>
                  <a:gd name="connsiteY410" fmla="*/ 1235591 h 2323576"/>
                  <a:gd name="connsiteX411" fmla="*/ 755761 w 1749996"/>
                  <a:gd name="connsiteY411" fmla="*/ 1236810 h 2323576"/>
                  <a:gd name="connsiteX412" fmla="*/ 753323 w 1749996"/>
                  <a:gd name="connsiteY412" fmla="*/ 1240024 h 2323576"/>
                  <a:gd name="connsiteX413" fmla="*/ 751993 w 1749996"/>
                  <a:gd name="connsiteY413" fmla="*/ 1241021 h 2323576"/>
                  <a:gd name="connsiteX414" fmla="*/ 748115 w 1749996"/>
                  <a:gd name="connsiteY414" fmla="*/ 1241575 h 2323576"/>
                  <a:gd name="connsiteX415" fmla="*/ 744236 w 1749996"/>
                  <a:gd name="connsiteY415" fmla="*/ 1241021 h 2323576"/>
                  <a:gd name="connsiteX416" fmla="*/ 739250 w 1749996"/>
                  <a:gd name="connsiteY416" fmla="*/ 1238472 h 2323576"/>
                  <a:gd name="connsiteX417" fmla="*/ 737255 w 1749996"/>
                  <a:gd name="connsiteY417" fmla="*/ 1238251 h 2323576"/>
                  <a:gd name="connsiteX418" fmla="*/ 732046 w 1749996"/>
                  <a:gd name="connsiteY418" fmla="*/ 1239802 h 2323576"/>
                  <a:gd name="connsiteX419" fmla="*/ 730273 w 1749996"/>
                  <a:gd name="connsiteY419" fmla="*/ 1239802 h 2323576"/>
                  <a:gd name="connsiteX420" fmla="*/ 731381 w 1749996"/>
                  <a:gd name="connsiteY420" fmla="*/ 1236034 h 2323576"/>
                  <a:gd name="connsiteX421" fmla="*/ 731381 w 1749996"/>
                  <a:gd name="connsiteY421" fmla="*/ 1236034 h 2323576"/>
                  <a:gd name="connsiteX422" fmla="*/ 729165 w 1749996"/>
                  <a:gd name="connsiteY422" fmla="*/ 1236810 h 2323576"/>
                  <a:gd name="connsiteX423" fmla="*/ 728168 w 1749996"/>
                  <a:gd name="connsiteY423" fmla="*/ 1238029 h 2323576"/>
                  <a:gd name="connsiteX424" fmla="*/ 727281 w 1749996"/>
                  <a:gd name="connsiteY424" fmla="*/ 1239470 h 2323576"/>
                  <a:gd name="connsiteX425" fmla="*/ 726395 w 1749996"/>
                  <a:gd name="connsiteY425" fmla="*/ 1240467 h 2323576"/>
                  <a:gd name="connsiteX426" fmla="*/ 719192 w 1749996"/>
                  <a:gd name="connsiteY426" fmla="*/ 1241575 h 2323576"/>
                  <a:gd name="connsiteX427" fmla="*/ 717862 w 1749996"/>
                  <a:gd name="connsiteY427" fmla="*/ 1242683 h 2323576"/>
                  <a:gd name="connsiteX428" fmla="*/ 716754 w 1749996"/>
                  <a:gd name="connsiteY428" fmla="*/ 1244013 h 2323576"/>
                  <a:gd name="connsiteX429" fmla="*/ 713540 w 1749996"/>
                  <a:gd name="connsiteY429" fmla="*/ 1249000 h 2323576"/>
                  <a:gd name="connsiteX430" fmla="*/ 713984 w 1749996"/>
                  <a:gd name="connsiteY430" fmla="*/ 1250773 h 2323576"/>
                  <a:gd name="connsiteX431" fmla="*/ 713651 w 1749996"/>
                  <a:gd name="connsiteY431" fmla="*/ 1251105 h 2323576"/>
                  <a:gd name="connsiteX432" fmla="*/ 713097 w 1749996"/>
                  <a:gd name="connsiteY432" fmla="*/ 1251327 h 2323576"/>
                  <a:gd name="connsiteX433" fmla="*/ 712654 w 1749996"/>
                  <a:gd name="connsiteY433" fmla="*/ 1252768 h 2323576"/>
                  <a:gd name="connsiteX434" fmla="*/ 713318 w 1749996"/>
                  <a:gd name="connsiteY434" fmla="*/ 1257754 h 2323576"/>
                  <a:gd name="connsiteX435" fmla="*/ 713318 w 1749996"/>
                  <a:gd name="connsiteY435" fmla="*/ 1259417 h 2323576"/>
                  <a:gd name="connsiteX436" fmla="*/ 712321 w 1749996"/>
                  <a:gd name="connsiteY436" fmla="*/ 1260746 h 2323576"/>
                  <a:gd name="connsiteX437" fmla="*/ 712321 w 1749996"/>
                  <a:gd name="connsiteY437" fmla="*/ 1260968 h 2323576"/>
                  <a:gd name="connsiteX438" fmla="*/ 709883 w 1749996"/>
                  <a:gd name="connsiteY438" fmla="*/ 1261855 h 2323576"/>
                  <a:gd name="connsiteX439" fmla="*/ 708997 w 1749996"/>
                  <a:gd name="connsiteY439" fmla="*/ 1263073 h 2323576"/>
                  <a:gd name="connsiteX440" fmla="*/ 708553 w 1749996"/>
                  <a:gd name="connsiteY440" fmla="*/ 1265401 h 2323576"/>
                  <a:gd name="connsiteX441" fmla="*/ 708997 w 1749996"/>
                  <a:gd name="connsiteY441" fmla="*/ 1270387 h 2323576"/>
                  <a:gd name="connsiteX442" fmla="*/ 708997 w 1749996"/>
                  <a:gd name="connsiteY442" fmla="*/ 1272493 h 2323576"/>
                  <a:gd name="connsiteX443" fmla="*/ 707778 w 1749996"/>
                  <a:gd name="connsiteY443" fmla="*/ 1276704 h 2323576"/>
                  <a:gd name="connsiteX444" fmla="*/ 706005 w 1749996"/>
                  <a:gd name="connsiteY444" fmla="*/ 1280139 h 2323576"/>
                  <a:gd name="connsiteX445" fmla="*/ 697804 w 1749996"/>
                  <a:gd name="connsiteY445" fmla="*/ 1290334 h 2323576"/>
                  <a:gd name="connsiteX446" fmla="*/ 697029 w 1749996"/>
                  <a:gd name="connsiteY446" fmla="*/ 1292994 h 2323576"/>
                  <a:gd name="connsiteX447" fmla="*/ 696807 w 1749996"/>
                  <a:gd name="connsiteY447" fmla="*/ 1297870 h 2323576"/>
                  <a:gd name="connsiteX448" fmla="*/ 697139 w 1749996"/>
                  <a:gd name="connsiteY448" fmla="*/ 1299310 h 2323576"/>
                  <a:gd name="connsiteX449" fmla="*/ 697804 w 1749996"/>
                  <a:gd name="connsiteY449" fmla="*/ 1299975 h 2323576"/>
                  <a:gd name="connsiteX450" fmla="*/ 697804 w 1749996"/>
                  <a:gd name="connsiteY450" fmla="*/ 1300418 h 2323576"/>
                  <a:gd name="connsiteX451" fmla="*/ 696364 w 1749996"/>
                  <a:gd name="connsiteY451" fmla="*/ 1301083 h 2323576"/>
                  <a:gd name="connsiteX452" fmla="*/ 695145 w 1749996"/>
                  <a:gd name="connsiteY452" fmla="*/ 1301083 h 2323576"/>
                  <a:gd name="connsiteX453" fmla="*/ 693039 w 1749996"/>
                  <a:gd name="connsiteY453" fmla="*/ 1299864 h 2323576"/>
                  <a:gd name="connsiteX454" fmla="*/ 689604 w 1749996"/>
                  <a:gd name="connsiteY454" fmla="*/ 1300972 h 2323576"/>
                  <a:gd name="connsiteX455" fmla="*/ 685726 w 1749996"/>
                  <a:gd name="connsiteY455" fmla="*/ 1299864 h 2323576"/>
                  <a:gd name="connsiteX456" fmla="*/ 683731 w 1749996"/>
                  <a:gd name="connsiteY456" fmla="*/ 1301083 h 2323576"/>
                  <a:gd name="connsiteX457" fmla="*/ 679741 w 1749996"/>
                  <a:gd name="connsiteY457" fmla="*/ 1304962 h 2323576"/>
                  <a:gd name="connsiteX458" fmla="*/ 675863 w 1749996"/>
                  <a:gd name="connsiteY458" fmla="*/ 1307178 h 2323576"/>
                  <a:gd name="connsiteX459" fmla="*/ 671985 w 1749996"/>
                  <a:gd name="connsiteY459" fmla="*/ 1307510 h 2323576"/>
                  <a:gd name="connsiteX460" fmla="*/ 668217 w 1749996"/>
                  <a:gd name="connsiteY460" fmla="*/ 1305516 h 2323576"/>
                  <a:gd name="connsiteX461" fmla="*/ 665003 w 1749996"/>
                  <a:gd name="connsiteY461" fmla="*/ 1302635 h 2323576"/>
                  <a:gd name="connsiteX462" fmla="*/ 663452 w 1749996"/>
                  <a:gd name="connsiteY462" fmla="*/ 1302635 h 2323576"/>
                  <a:gd name="connsiteX463" fmla="*/ 659573 w 1749996"/>
                  <a:gd name="connsiteY463" fmla="*/ 1306513 h 2323576"/>
                  <a:gd name="connsiteX464" fmla="*/ 653922 w 1749996"/>
                  <a:gd name="connsiteY464" fmla="*/ 1309284 h 2323576"/>
                  <a:gd name="connsiteX465" fmla="*/ 655806 w 1749996"/>
                  <a:gd name="connsiteY465" fmla="*/ 1310835 h 2323576"/>
                  <a:gd name="connsiteX466" fmla="*/ 656470 w 1749996"/>
                  <a:gd name="connsiteY466" fmla="*/ 1311167 h 2323576"/>
                  <a:gd name="connsiteX467" fmla="*/ 655584 w 1749996"/>
                  <a:gd name="connsiteY467" fmla="*/ 1314159 h 2323576"/>
                  <a:gd name="connsiteX468" fmla="*/ 656470 w 1749996"/>
                  <a:gd name="connsiteY468" fmla="*/ 1316154 h 2323576"/>
                  <a:gd name="connsiteX469" fmla="*/ 658354 w 1749996"/>
                  <a:gd name="connsiteY469" fmla="*/ 1317373 h 2323576"/>
                  <a:gd name="connsiteX470" fmla="*/ 660349 w 1749996"/>
                  <a:gd name="connsiteY470" fmla="*/ 1317927 h 2323576"/>
                  <a:gd name="connsiteX471" fmla="*/ 661346 w 1749996"/>
                  <a:gd name="connsiteY471" fmla="*/ 1318592 h 2323576"/>
                  <a:gd name="connsiteX472" fmla="*/ 662454 w 1749996"/>
                  <a:gd name="connsiteY472" fmla="*/ 1321030 h 2323576"/>
                  <a:gd name="connsiteX473" fmla="*/ 663341 w 1749996"/>
                  <a:gd name="connsiteY473" fmla="*/ 1322027 h 2323576"/>
                  <a:gd name="connsiteX474" fmla="*/ 664338 w 1749996"/>
                  <a:gd name="connsiteY474" fmla="*/ 1322027 h 2323576"/>
                  <a:gd name="connsiteX475" fmla="*/ 666111 w 1749996"/>
                  <a:gd name="connsiteY475" fmla="*/ 1320697 h 2323576"/>
                  <a:gd name="connsiteX476" fmla="*/ 666998 w 1749996"/>
                  <a:gd name="connsiteY476" fmla="*/ 1320476 h 2323576"/>
                  <a:gd name="connsiteX477" fmla="*/ 668549 w 1749996"/>
                  <a:gd name="connsiteY477" fmla="*/ 1321362 h 2323576"/>
                  <a:gd name="connsiteX478" fmla="*/ 672206 w 1749996"/>
                  <a:gd name="connsiteY478" fmla="*/ 1324687 h 2323576"/>
                  <a:gd name="connsiteX479" fmla="*/ 673979 w 1749996"/>
                  <a:gd name="connsiteY479" fmla="*/ 1325352 h 2323576"/>
                  <a:gd name="connsiteX480" fmla="*/ 675863 w 1749996"/>
                  <a:gd name="connsiteY480" fmla="*/ 1324465 h 2323576"/>
                  <a:gd name="connsiteX481" fmla="*/ 677636 w 1749996"/>
                  <a:gd name="connsiteY481" fmla="*/ 1323135 h 2323576"/>
                  <a:gd name="connsiteX482" fmla="*/ 678855 w 1749996"/>
                  <a:gd name="connsiteY482" fmla="*/ 1323468 h 2323576"/>
                  <a:gd name="connsiteX483" fmla="*/ 679187 w 1749996"/>
                  <a:gd name="connsiteY483" fmla="*/ 1327236 h 2323576"/>
                  <a:gd name="connsiteX484" fmla="*/ 679187 w 1749996"/>
                  <a:gd name="connsiteY484" fmla="*/ 1327236 h 2323576"/>
                  <a:gd name="connsiteX485" fmla="*/ 679187 w 1749996"/>
                  <a:gd name="connsiteY485" fmla="*/ 1327346 h 2323576"/>
                  <a:gd name="connsiteX486" fmla="*/ 674533 w 1749996"/>
                  <a:gd name="connsiteY486" fmla="*/ 1328898 h 2323576"/>
                  <a:gd name="connsiteX487" fmla="*/ 663230 w 1749996"/>
                  <a:gd name="connsiteY487" fmla="*/ 1339647 h 2323576"/>
                  <a:gd name="connsiteX488" fmla="*/ 658908 w 1749996"/>
                  <a:gd name="connsiteY488" fmla="*/ 1341309 h 2323576"/>
                  <a:gd name="connsiteX489" fmla="*/ 654476 w 1749996"/>
                  <a:gd name="connsiteY489" fmla="*/ 1341087 h 2323576"/>
                  <a:gd name="connsiteX490" fmla="*/ 645832 w 1749996"/>
                  <a:gd name="connsiteY490" fmla="*/ 1339093 h 2323576"/>
                  <a:gd name="connsiteX491" fmla="*/ 643394 w 1749996"/>
                  <a:gd name="connsiteY491" fmla="*/ 1341752 h 2323576"/>
                  <a:gd name="connsiteX492" fmla="*/ 641067 w 1749996"/>
                  <a:gd name="connsiteY492" fmla="*/ 1345188 h 2323576"/>
                  <a:gd name="connsiteX493" fmla="*/ 639626 w 1749996"/>
                  <a:gd name="connsiteY493" fmla="*/ 1348069 h 2323576"/>
                  <a:gd name="connsiteX494" fmla="*/ 639072 w 1749996"/>
                  <a:gd name="connsiteY494" fmla="*/ 1348845 h 2323576"/>
                  <a:gd name="connsiteX495" fmla="*/ 637743 w 1749996"/>
                  <a:gd name="connsiteY495" fmla="*/ 1350063 h 2323576"/>
                  <a:gd name="connsiteX496" fmla="*/ 634972 w 1749996"/>
                  <a:gd name="connsiteY496" fmla="*/ 1351726 h 2323576"/>
                  <a:gd name="connsiteX497" fmla="*/ 628988 w 1749996"/>
                  <a:gd name="connsiteY497" fmla="*/ 1353499 h 2323576"/>
                  <a:gd name="connsiteX498" fmla="*/ 626883 w 1749996"/>
                  <a:gd name="connsiteY498" fmla="*/ 1354607 h 2323576"/>
                  <a:gd name="connsiteX499" fmla="*/ 626218 w 1749996"/>
                  <a:gd name="connsiteY499" fmla="*/ 1354939 h 2323576"/>
                  <a:gd name="connsiteX500" fmla="*/ 627658 w 1749996"/>
                  <a:gd name="connsiteY500" fmla="*/ 1356269 h 2323576"/>
                  <a:gd name="connsiteX501" fmla="*/ 627991 w 1749996"/>
                  <a:gd name="connsiteY501" fmla="*/ 1357821 h 2323576"/>
                  <a:gd name="connsiteX502" fmla="*/ 628212 w 1749996"/>
                  <a:gd name="connsiteY502" fmla="*/ 1359372 h 2323576"/>
                  <a:gd name="connsiteX503" fmla="*/ 629321 w 1749996"/>
                  <a:gd name="connsiteY503" fmla="*/ 1361034 h 2323576"/>
                  <a:gd name="connsiteX504" fmla="*/ 631980 w 1749996"/>
                  <a:gd name="connsiteY504" fmla="*/ 1364026 h 2323576"/>
                  <a:gd name="connsiteX505" fmla="*/ 636745 w 1749996"/>
                  <a:gd name="connsiteY505" fmla="*/ 1370786 h 2323576"/>
                  <a:gd name="connsiteX506" fmla="*/ 639405 w 1749996"/>
                  <a:gd name="connsiteY506" fmla="*/ 1373556 h 2323576"/>
                  <a:gd name="connsiteX507" fmla="*/ 642286 w 1749996"/>
                  <a:gd name="connsiteY507" fmla="*/ 1375108 h 2323576"/>
                  <a:gd name="connsiteX508" fmla="*/ 645610 w 1749996"/>
                  <a:gd name="connsiteY508" fmla="*/ 1375108 h 2323576"/>
                  <a:gd name="connsiteX509" fmla="*/ 648048 w 1749996"/>
                  <a:gd name="connsiteY509" fmla="*/ 1381203 h 2323576"/>
                  <a:gd name="connsiteX510" fmla="*/ 649489 w 1749996"/>
                  <a:gd name="connsiteY510" fmla="*/ 1383973 h 2323576"/>
                  <a:gd name="connsiteX511" fmla="*/ 651484 w 1749996"/>
                  <a:gd name="connsiteY511" fmla="*/ 1386189 h 2323576"/>
                  <a:gd name="connsiteX512" fmla="*/ 652481 w 1749996"/>
                  <a:gd name="connsiteY512" fmla="*/ 1386633 h 2323576"/>
                  <a:gd name="connsiteX513" fmla="*/ 653368 w 1749996"/>
                  <a:gd name="connsiteY513" fmla="*/ 1386965 h 2323576"/>
                  <a:gd name="connsiteX514" fmla="*/ 657800 w 1749996"/>
                  <a:gd name="connsiteY514" fmla="*/ 1387630 h 2323576"/>
                  <a:gd name="connsiteX515" fmla="*/ 659462 w 1749996"/>
                  <a:gd name="connsiteY515" fmla="*/ 1388849 h 2323576"/>
                  <a:gd name="connsiteX516" fmla="*/ 660238 w 1749996"/>
                  <a:gd name="connsiteY516" fmla="*/ 1391952 h 2323576"/>
                  <a:gd name="connsiteX517" fmla="*/ 660681 w 1749996"/>
                  <a:gd name="connsiteY517" fmla="*/ 1400485 h 2323576"/>
                  <a:gd name="connsiteX518" fmla="*/ 662233 w 1749996"/>
                  <a:gd name="connsiteY518" fmla="*/ 1403477 h 2323576"/>
                  <a:gd name="connsiteX519" fmla="*/ 664449 w 1749996"/>
                  <a:gd name="connsiteY519" fmla="*/ 1404806 h 2323576"/>
                  <a:gd name="connsiteX520" fmla="*/ 670655 w 1749996"/>
                  <a:gd name="connsiteY520" fmla="*/ 1405693 h 2323576"/>
                  <a:gd name="connsiteX521" fmla="*/ 677414 w 1749996"/>
                  <a:gd name="connsiteY521" fmla="*/ 1405250 h 2323576"/>
                  <a:gd name="connsiteX522" fmla="*/ 679409 w 1749996"/>
                  <a:gd name="connsiteY522" fmla="*/ 1405582 h 2323576"/>
                  <a:gd name="connsiteX523" fmla="*/ 687610 w 1749996"/>
                  <a:gd name="connsiteY523" fmla="*/ 1411788 h 2323576"/>
                  <a:gd name="connsiteX524" fmla="*/ 688385 w 1749996"/>
                  <a:gd name="connsiteY524" fmla="*/ 1413007 h 2323576"/>
                  <a:gd name="connsiteX525" fmla="*/ 688607 w 1749996"/>
                  <a:gd name="connsiteY525" fmla="*/ 1414669 h 2323576"/>
                  <a:gd name="connsiteX526" fmla="*/ 688939 w 1749996"/>
                  <a:gd name="connsiteY526" fmla="*/ 1416331 h 2323576"/>
                  <a:gd name="connsiteX527" fmla="*/ 690269 w 1749996"/>
                  <a:gd name="connsiteY527" fmla="*/ 1417328 h 2323576"/>
                  <a:gd name="connsiteX528" fmla="*/ 702348 w 1749996"/>
                  <a:gd name="connsiteY528" fmla="*/ 1420210 h 2323576"/>
                  <a:gd name="connsiteX529" fmla="*/ 704786 w 1749996"/>
                  <a:gd name="connsiteY529" fmla="*/ 1419766 h 2323576"/>
                  <a:gd name="connsiteX530" fmla="*/ 709440 w 1749996"/>
                  <a:gd name="connsiteY530" fmla="*/ 1415999 h 2323576"/>
                  <a:gd name="connsiteX531" fmla="*/ 712321 w 1749996"/>
                  <a:gd name="connsiteY531" fmla="*/ 1416220 h 2323576"/>
                  <a:gd name="connsiteX532" fmla="*/ 711102 w 1749996"/>
                  <a:gd name="connsiteY532" fmla="*/ 1417882 h 2323576"/>
                  <a:gd name="connsiteX533" fmla="*/ 711546 w 1749996"/>
                  <a:gd name="connsiteY533" fmla="*/ 1418215 h 2323576"/>
                  <a:gd name="connsiteX534" fmla="*/ 712654 w 1749996"/>
                  <a:gd name="connsiteY534" fmla="*/ 1417993 h 2323576"/>
                  <a:gd name="connsiteX535" fmla="*/ 713540 w 1749996"/>
                  <a:gd name="connsiteY535" fmla="*/ 1418215 h 2323576"/>
                  <a:gd name="connsiteX536" fmla="*/ 714316 w 1749996"/>
                  <a:gd name="connsiteY536" fmla="*/ 1419877 h 2323576"/>
                  <a:gd name="connsiteX537" fmla="*/ 714538 w 1749996"/>
                  <a:gd name="connsiteY537" fmla="*/ 1420764 h 2323576"/>
                  <a:gd name="connsiteX538" fmla="*/ 715092 w 1749996"/>
                  <a:gd name="connsiteY538" fmla="*/ 1420764 h 2323576"/>
                  <a:gd name="connsiteX539" fmla="*/ 716754 w 1749996"/>
                  <a:gd name="connsiteY539" fmla="*/ 1420542 h 2323576"/>
                  <a:gd name="connsiteX540" fmla="*/ 722295 w 1749996"/>
                  <a:gd name="connsiteY540" fmla="*/ 1422426 h 2323576"/>
                  <a:gd name="connsiteX541" fmla="*/ 723514 w 1749996"/>
                  <a:gd name="connsiteY541" fmla="*/ 1422426 h 2323576"/>
                  <a:gd name="connsiteX542" fmla="*/ 724178 w 1749996"/>
                  <a:gd name="connsiteY542" fmla="*/ 1422204 h 2323576"/>
                  <a:gd name="connsiteX543" fmla="*/ 721630 w 1749996"/>
                  <a:gd name="connsiteY543" fmla="*/ 1416775 h 2323576"/>
                  <a:gd name="connsiteX544" fmla="*/ 721630 w 1749996"/>
                  <a:gd name="connsiteY544" fmla="*/ 1415444 h 2323576"/>
                  <a:gd name="connsiteX545" fmla="*/ 722405 w 1749996"/>
                  <a:gd name="connsiteY545" fmla="*/ 1414447 h 2323576"/>
                  <a:gd name="connsiteX546" fmla="*/ 725841 w 1749996"/>
                  <a:gd name="connsiteY546" fmla="*/ 1412453 h 2323576"/>
                  <a:gd name="connsiteX547" fmla="*/ 726173 w 1749996"/>
                  <a:gd name="connsiteY547" fmla="*/ 1412896 h 2323576"/>
                  <a:gd name="connsiteX548" fmla="*/ 725841 w 1749996"/>
                  <a:gd name="connsiteY548" fmla="*/ 1414337 h 2323576"/>
                  <a:gd name="connsiteX549" fmla="*/ 725841 w 1749996"/>
                  <a:gd name="connsiteY549" fmla="*/ 1415999 h 2323576"/>
                  <a:gd name="connsiteX550" fmla="*/ 725730 w 1749996"/>
                  <a:gd name="connsiteY550" fmla="*/ 1418215 h 2323576"/>
                  <a:gd name="connsiteX551" fmla="*/ 725730 w 1749996"/>
                  <a:gd name="connsiteY551" fmla="*/ 1419988 h 2323576"/>
                  <a:gd name="connsiteX552" fmla="*/ 726062 w 1749996"/>
                  <a:gd name="connsiteY552" fmla="*/ 1420764 h 2323576"/>
                  <a:gd name="connsiteX553" fmla="*/ 727614 w 1749996"/>
                  <a:gd name="connsiteY553" fmla="*/ 1419988 h 2323576"/>
                  <a:gd name="connsiteX554" fmla="*/ 728722 w 1749996"/>
                  <a:gd name="connsiteY554" fmla="*/ 1418769 h 2323576"/>
                  <a:gd name="connsiteX555" fmla="*/ 729498 w 1749996"/>
                  <a:gd name="connsiteY555" fmla="*/ 1417107 h 2323576"/>
                  <a:gd name="connsiteX556" fmla="*/ 729830 w 1749996"/>
                  <a:gd name="connsiteY556" fmla="*/ 1415112 h 2323576"/>
                  <a:gd name="connsiteX557" fmla="*/ 729276 w 1749996"/>
                  <a:gd name="connsiteY557" fmla="*/ 1413228 h 2323576"/>
                  <a:gd name="connsiteX558" fmla="*/ 731492 w 1749996"/>
                  <a:gd name="connsiteY558" fmla="*/ 1412120 h 2323576"/>
                  <a:gd name="connsiteX559" fmla="*/ 731492 w 1749996"/>
                  <a:gd name="connsiteY559" fmla="*/ 1411123 h 2323576"/>
                  <a:gd name="connsiteX560" fmla="*/ 730273 w 1749996"/>
                  <a:gd name="connsiteY560" fmla="*/ 1410236 h 2323576"/>
                  <a:gd name="connsiteX561" fmla="*/ 729719 w 1749996"/>
                  <a:gd name="connsiteY561" fmla="*/ 1409461 h 2323576"/>
                  <a:gd name="connsiteX562" fmla="*/ 730384 w 1749996"/>
                  <a:gd name="connsiteY562" fmla="*/ 1407577 h 2323576"/>
                  <a:gd name="connsiteX563" fmla="*/ 731160 w 1749996"/>
                  <a:gd name="connsiteY563" fmla="*/ 1406358 h 2323576"/>
                  <a:gd name="connsiteX564" fmla="*/ 732046 w 1749996"/>
                  <a:gd name="connsiteY564" fmla="*/ 1405360 h 2323576"/>
                  <a:gd name="connsiteX565" fmla="*/ 733376 w 1749996"/>
                  <a:gd name="connsiteY565" fmla="*/ 1404363 h 2323576"/>
                  <a:gd name="connsiteX566" fmla="*/ 739582 w 1749996"/>
                  <a:gd name="connsiteY566" fmla="*/ 1402701 h 2323576"/>
                  <a:gd name="connsiteX567" fmla="*/ 742020 w 1749996"/>
                  <a:gd name="connsiteY567" fmla="*/ 1401150 h 2323576"/>
                  <a:gd name="connsiteX568" fmla="*/ 741244 w 1749996"/>
                  <a:gd name="connsiteY568" fmla="*/ 1397936 h 2323576"/>
                  <a:gd name="connsiteX569" fmla="*/ 742795 w 1749996"/>
                  <a:gd name="connsiteY569" fmla="*/ 1395719 h 2323576"/>
                  <a:gd name="connsiteX570" fmla="*/ 738806 w 1749996"/>
                  <a:gd name="connsiteY570" fmla="*/ 1392284 h 2323576"/>
                  <a:gd name="connsiteX571" fmla="*/ 739471 w 1749996"/>
                  <a:gd name="connsiteY571" fmla="*/ 1389625 h 2323576"/>
                  <a:gd name="connsiteX572" fmla="*/ 735703 w 1749996"/>
                  <a:gd name="connsiteY572" fmla="*/ 1387741 h 2323576"/>
                  <a:gd name="connsiteX573" fmla="*/ 735482 w 1749996"/>
                  <a:gd name="connsiteY573" fmla="*/ 1385635 h 2323576"/>
                  <a:gd name="connsiteX574" fmla="*/ 736036 w 1749996"/>
                  <a:gd name="connsiteY574" fmla="*/ 1385635 h 2323576"/>
                  <a:gd name="connsiteX575" fmla="*/ 736922 w 1749996"/>
                  <a:gd name="connsiteY575" fmla="*/ 1385746 h 2323576"/>
                  <a:gd name="connsiteX576" fmla="*/ 737587 w 1749996"/>
                  <a:gd name="connsiteY576" fmla="*/ 1384970 h 2323576"/>
                  <a:gd name="connsiteX577" fmla="*/ 737698 w 1749996"/>
                  <a:gd name="connsiteY577" fmla="*/ 1384970 h 2323576"/>
                  <a:gd name="connsiteX578" fmla="*/ 738584 w 1749996"/>
                  <a:gd name="connsiteY578" fmla="*/ 1383197 h 2323576"/>
                  <a:gd name="connsiteX579" fmla="*/ 738584 w 1749996"/>
                  <a:gd name="connsiteY579" fmla="*/ 1383197 h 2323576"/>
                  <a:gd name="connsiteX580" fmla="*/ 738252 w 1749996"/>
                  <a:gd name="connsiteY580" fmla="*/ 1382754 h 2323576"/>
                  <a:gd name="connsiteX581" fmla="*/ 737809 w 1749996"/>
                  <a:gd name="connsiteY581" fmla="*/ 1381757 h 2323576"/>
                  <a:gd name="connsiteX582" fmla="*/ 737476 w 1749996"/>
                  <a:gd name="connsiteY582" fmla="*/ 1380538 h 2323576"/>
                  <a:gd name="connsiteX583" fmla="*/ 737698 w 1749996"/>
                  <a:gd name="connsiteY583" fmla="*/ 1379651 h 2323576"/>
                  <a:gd name="connsiteX584" fmla="*/ 738030 w 1749996"/>
                  <a:gd name="connsiteY584" fmla="*/ 1379429 h 2323576"/>
                  <a:gd name="connsiteX585" fmla="*/ 738474 w 1749996"/>
                  <a:gd name="connsiteY585" fmla="*/ 1379208 h 2323576"/>
                  <a:gd name="connsiteX586" fmla="*/ 740468 w 1749996"/>
                  <a:gd name="connsiteY586" fmla="*/ 1379540 h 2323576"/>
                  <a:gd name="connsiteX587" fmla="*/ 741355 w 1749996"/>
                  <a:gd name="connsiteY587" fmla="*/ 1379540 h 2323576"/>
                  <a:gd name="connsiteX588" fmla="*/ 745123 w 1749996"/>
                  <a:gd name="connsiteY588" fmla="*/ 1376659 h 2323576"/>
                  <a:gd name="connsiteX589" fmla="*/ 750663 w 1749996"/>
                  <a:gd name="connsiteY589" fmla="*/ 1367905 h 2323576"/>
                  <a:gd name="connsiteX590" fmla="*/ 753988 w 1749996"/>
                  <a:gd name="connsiteY590" fmla="*/ 1364691 h 2323576"/>
                  <a:gd name="connsiteX591" fmla="*/ 757534 w 1749996"/>
                  <a:gd name="connsiteY591" fmla="*/ 1364359 h 2323576"/>
                  <a:gd name="connsiteX592" fmla="*/ 761413 w 1749996"/>
                  <a:gd name="connsiteY592" fmla="*/ 1366353 h 2323576"/>
                  <a:gd name="connsiteX593" fmla="*/ 768505 w 1749996"/>
                  <a:gd name="connsiteY593" fmla="*/ 1372227 h 2323576"/>
                  <a:gd name="connsiteX594" fmla="*/ 769280 w 1749996"/>
                  <a:gd name="connsiteY594" fmla="*/ 1373556 h 2323576"/>
                  <a:gd name="connsiteX595" fmla="*/ 770278 w 1749996"/>
                  <a:gd name="connsiteY595" fmla="*/ 1376881 h 2323576"/>
                  <a:gd name="connsiteX596" fmla="*/ 771164 w 1749996"/>
                  <a:gd name="connsiteY596" fmla="*/ 1377435 h 2323576"/>
                  <a:gd name="connsiteX597" fmla="*/ 772494 w 1749996"/>
                  <a:gd name="connsiteY597" fmla="*/ 1377435 h 2323576"/>
                  <a:gd name="connsiteX598" fmla="*/ 773159 w 1749996"/>
                  <a:gd name="connsiteY598" fmla="*/ 1378322 h 2323576"/>
                  <a:gd name="connsiteX599" fmla="*/ 774267 w 1749996"/>
                  <a:gd name="connsiteY599" fmla="*/ 1381313 h 2323576"/>
                  <a:gd name="connsiteX600" fmla="*/ 775597 w 1749996"/>
                  <a:gd name="connsiteY600" fmla="*/ 1384970 h 2323576"/>
                  <a:gd name="connsiteX601" fmla="*/ 775818 w 1749996"/>
                  <a:gd name="connsiteY601" fmla="*/ 1387741 h 2323576"/>
                  <a:gd name="connsiteX602" fmla="*/ 774932 w 1749996"/>
                  <a:gd name="connsiteY602" fmla="*/ 1389736 h 2323576"/>
                  <a:gd name="connsiteX603" fmla="*/ 772937 w 1749996"/>
                  <a:gd name="connsiteY603" fmla="*/ 1390843 h 2323576"/>
                  <a:gd name="connsiteX604" fmla="*/ 776927 w 1749996"/>
                  <a:gd name="connsiteY604" fmla="*/ 1392949 h 2323576"/>
                  <a:gd name="connsiteX605" fmla="*/ 777924 w 1749996"/>
                  <a:gd name="connsiteY605" fmla="*/ 1394057 h 2323576"/>
                  <a:gd name="connsiteX606" fmla="*/ 778478 w 1749996"/>
                  <a:gd name="connsiteY606" fmla="*/ 1395719 h 2323576"/>
                  <a:gd name="connsiteX607" fmla="*/ 778921 w 1749996"/>
                  <a:gd name="connsiteY607" fmla="*/ 1397603 h 2323576"/>
                  <a:gd name="connsiteX608" fmla="*/ 779586 w 1749996"/>
                  <a:gd name="connsiteY608" fmla="*/ 1399598 h 2323576"/>
                  <a:gd name="connsiteX609" fmla="*/ 781470 w 1749996"/>
                  <a:gd name="connsiteY609" fmla="*/ 1402701 h 2323576"/>
                  <a:gd name="connsiteX610" fmla="*/ 783686 w 1749996"/>
                  <a:gd name="connsiteY610" fmla="*/ 1405250 h 2323576"/>
                  <a:gd name="connsiteX611" fmla="*/ 786124 w 1749996"/>
                  <a:gd name="connsiteY611" fmla="*/ 1407355 h 2323576"/>
                  <a:gd name="connsiteX612" fmla="*/ 788562 w 1749996"/>
                  <a:gd name="connsiteY612" fmla="*/ 1408906 h 2323576"/>
                  <a:gd name="connsiteX613" fmla="*/ 789892 w 1749996"/>
                  <a:gd name="connsiteY613" fmla="*/ 1408906 h 2323576"/>
                  <a:gd name="connsiteX614" fmla="*/ 790779 w 1749996"/>
                  <a:gd name="connsiteY614" fmla="*/ 1408020 h 2323576"/>
                  <a:gd name="connsiteX615" fmla="*/ 791665 w 1749996"/>
                  <a:gd name="connsiteY615" fmla="*/ 1406801 h 2323576"/>
                  <a:gd name="connsiteX616" fmla="*/ 792884 w 1749996"/>
                  <a:gd name="connsiteY616" fmla="*/ 1406025 h 2323576"/>
                  <a:gd name="connsiteX617" fmla="*/ 794214 w 1749996"/>
                  <a:gd name="connsiteY617" fmla="*/ 1406247 h 2323576"/>
                  <a:gd name="connsiteX618" fmla="*/ 795433 w 1749996"/>
                  <a:gd name="connsiteY618" fmla="*/ 1406912 h 2323576"/>
                  <a:gd name="connsiteX619" fmla="*/ 797760 w 1749996"/>
                  <a:gd name="connsiteY619" fmla="*/ 1408906 h 2323576"/>
                  <a:gd name="connsiteX620" fmla="*/ 799422 w 1749996"/>
                  <a:gd name="connsiteY620" fmla="*/ 1410901 h 2323576"/>
                  <a:gd name="connsiteX621" fmla="*/ 800309 w 1749996"/>
                  <a:gd name="connsiteY621" fmla="*/ 1412009 h 2323576"/>
                  <a:gd name="connsiteX622" fmla="*/ 800973 w 1749996"/>
                  <a:gd name="connsiteY622" fmla="*/ 1415444 h 2323576"/>
                  <a:gd name="connsiteX623" fmla="*/ 799866 w 1749996"/>
                  <a:gd name="connsiteY623" fmla="*/ 1418991 h 2323576"/>
                  <a:gd name="connsiteX624" fmla="*/ 797317 w 1749996"/>
                  <a:gd name="connsiteY624" fmla="*/ 1422315 h 2323576"/>
                  <a:gd name="connsiteX625" fmla="*/ 798535 w 1749996"/>
                  <a:gd name="connsiteY625" fmla="*/ 1424531 h 2323576"/>
                  <a:gd name="connsiteX626" fmla="*/ 798535 w 1749996"/>
                  <a:gd name="connsiteY626" fmla="*/ 1426748 h 2323576"/>
                  <a:gd name="connsiteX627" fmla="*/ 796652 w 1749996"/>
                  <a:gd name="connsiteY627" fmla="*/ 1431291 h 2323576"/>
                  <a:gd name="connsiteX628" fmla="*/ 798425 w 1749996"/>
                  <a:gd name="connsiteY628" fmla="*/ 1432732 h 2323576"/>
                  <a:gd name="connsiteX629" fmla="*/ 801417 w 1749996"/>
                  <a:gd name="connsiteY629" fmla="*/ 1436500 h 2323576"/>
                  <a:gd name="connsiteX630" fmla="*/ 802968 w 1749996"/>
                  <a:gd name="connsiteY630" fmla="*/ 1437386 h 2323576"/>
                  <a:gd name="connsiteX631" fmla="*/ 803633 w 1749996"/>
                  <a:gd name="connsiteY631" fmla="*/ 1437054 h 2323576"/>
                  <a:gd name="connsiteX632" fmla="*/ 804298 w 1749996"/>
                  <a:gd name="connsiteY632" fmla="*/ 1436056 h 2323576"/>
                  <a:gd name="connsiteX633" fmla="*/ 804852 w 1749996"/>
                  <a:gd name="connsiteY633" fmla="*/ 1435170 h 2323576"/>
                  <a:gd name="connsiteX634" fmla="*/ 805406 w 1749996"/>
                  <a:gd name="connsiteY634" fmla="*/ 1434505 h 2323576"/>
                  <a:gd name="connsiteX635" fmla="*/ 806293 w 1749996"/>
                  <a:gd name="connsiteY635" fmla="*/ 1434283 h 2323576"/>
                  <a:gd name="connsiteX636" fmla="*/ 808066 w 1749996"/>
                  <a:gd name="connsiteY636" fmla="*/ 1435059 h 2323576"/>
                  <a:gd name="connsiteX637" fmla="*/ 808952 w 1749996"/>
                  <a:gd name="connsiteY637" fmla="*/ 1435059 h 2323576"/>
                  <a:gd name="connsiteX638" fmla="*/ 818593 w 1749996"/>
                  <a:gd name="connsiteY638" fmla="*/ 1431513 h 2323576"/>
                  <a:gd name="connsiteX639" fmla="*/ 821696 w 1749996"/>
                  <a:gd name="connsiteY639" fmla="*/ 1431513 h 2323576"/>
                  <a:gd name="connsiteX640" fmla="*/ 821696 w 1749996"/>
                  <a:gd name="connsiteY640" fmla="*/ 1431734 h 2323576"/>
                  <a:gd name="connsiteX641" fmla="*/ 822139 w 1749996"/>
                  <a:gd name="connsiteY641" fmla="*/ 1432510 h 2323576"/>
                  <a:gd name="connsiteX642" fmla="*/ 822804 w 1749996"/>
                  <a:gd name="connsiteY642" fmla="*/ 1433397 h 2323576"/>
                  <a:gd name="connsiteX643" fmla="*/ 823580 w 1749996"/>
                  <a:gd name="connsiteY643" fmla="*/ 1433951 h 2323576"/>
                  <a:gd name="connsiteX644" fmla="*/ 824356 w 1749996"/>
                  <a:gd name="connsiteY644" fmla="*/ 1433951 h 2323576"/>
                  <a:gd name="connsiteX645" fmla="*/ 827237 w 1749996"/>
                  <a:gd name="connsiteY645" fmla="*/ 1432843 h 2323576"/>
                  <a:gd name="connsiteX646" fmla="*/ 829896 w 1749996"/>
                  <a:gd name="connsiteY646" fmla="*/ 1432399 h 2323576"/>
                  <a:gd name="connsiteX647" fmla="*/ 830561 w 1749996"/>
                  <a:gd name="connsiteY647" fmla="*/ 1431734 h 2323576"/>
                  <a:gd name="connsiteX648" fmla="*/ 831005 w 1749996"/>
                  <a:gd name="connsiteY648" fmla="*/ 1430183 h 2323576"/>
                  <a:gd name="connsiteX649" fmla="*/ 831005 w 1749996"/>
                  <a:gd name="connsiteY649" fmla="*/ 1428632 h 2323576"/>
                  <a:gd name="connsiteX650" fmla="*/ 830783 w 1749996"/>
                  <a:gd name="connsiteY650" fmla="*/ 1427191 h 2323576"/>
                  <a:gd name="connsiteX651" fmla="*/ 830783 w 1749996"/>
                  <a:gd name="connsiteY651" fmla="*/ 1425972 h 2323576"/>
                  <a:gd name="connsiteX652" fmla="*/ 832445 w 1749996"/>
                  <a:gd name="connsiteY652" fmla="*/ 1423423 h 2323576"/>
                  <a:gd name="connsiteX653" fmla="*/ 833332 w 1749996"/>
                  <a:gd name="connsiteY653" fmla="*/ 1423423 h 2323576"/>
                  <a:gd name="connsiteX654" fmla="*/ 834218 w 1749996"/>
                  <a:gd name="connsiteY654" fmla="*/ 1424864 h 2323576"/>
                  <a:gd name="connsiteX655" fmla="*/ 835548 w 1749996"/>
                  <a:gd name="connsiteY655" fmla="*/ 1425861 h 2323576"/>
                  <a:gd name="connsiteX656" fmla="*/ 837099 w 1749996"/>
                  <a:gd name="connsiteY656" fmla="*/ 1425529 h 2323576"/>
                  <a:gd name="connsiteX657" fmla="*/ 838761 w 1749996"/>
                  <a:gd name="connsiteY657" fmla="*/ 1424642 h 2323576"/>
                  <a:gd name="connsiteX658" fmla="*/ 840424 w 1749996"/>
                  <a:gd name="connsiteY658" fmla="*/ 1424421 h 2323576"/>
                  <a:gd name="connsiteX659" fmla="*/ 842086 w 1749996"/>
                  <a:gd name="connsiteY659" fmla="*/ 1425861 h 2323576"/>
                  <a:gd name="connsiteX660" fmla="*/ 842751 w 1749996"/>
                  <a:gd name="connsiteY660" fmla="*/ 1424531 h 2323576"/>
                  <a:gd name="connsiteX661" fmla="*/ 845189 w 1749996"/>
                  <a:gd name="connsiteY661" fmla="*/ 1425529 h 2323576"/>
                  <a:gd name="connsiteX662" fmla="*/ 848624 w 1749996"/>
                  <a:gd name="connsiteY662" fmla="*/ 1425751 h 2323576"/>
                  <a:gd name="connsiteX663" fmla="*/ 851616 w 1749996"/>
                  <a:gd name="connsiteY663" fmla="*/ 1426858 h 2323576"/>
                  <a:gd name="connsiteX664" fmla="*/ 852946 w 1749996"/>
                  <a:gd name="connsiteY664" fmla="*/ 1430405 h 2323576"/>
                  <a:gd name="connsiteX665" fmla="*/ 854387 w 1749996"/>
                  <a:gd name="connsiteY665" fmla="*/ 1430405 h 2323576"/>
                  <a:gd name="connsiteX666" fmla="*/ 863030 w 1749996"/>
                  <a:gd name="connsiteY666" fmla="*/ 1433729 h 2323576"/>
                  <a:gd name="connsiteX667" fmla="*/ 862144 w 1749996"/>
                  <a:gd name="connsiteY667" fmla="*/ 1433951 h 2323576"/>
                  <a:gd name="connsiteX668" fmla="*/ 859927 w 1749996"/>
                  <a:gd name="connsiteY668" fmla="*/ 1435059 h 2323576"/>
                  <a:gd name="connsiteX669" fmla="*/ 859927 w 1749996"/>
                  <a:gd name="connsiteY669" fmla="*/ 1436278 h 2323576"/>
                  <a:gd name="connsiteX670" fmla="*/ 861922 w 1749996"/>
                  <a:gd name="connsiteY670" fmla="*/ 1437718 h 2323576"/>
                  <a:gd name="connsiteX671" fmla="*/ 863695 w 1749996"/>
                  <a:gd name="connsiteY671" fmla="*/ 1438051 h 2323576"/>
                  <a:gd name="connsiteX672" fmla="*/ 868127 w 1749996"/>
                  <a:gd name="connsiteY672" fmla="*/ 1437718 h 2323576"/>
                  <a:gd name="connsiteX673" fmla="*/ 869679 w 1749996"/>
                  <a:gd name="connsiteY673" fmla="*/ 1436943 h 2323576"/>
                  <a:gd name="connsiteX674" fmla="*/ 874444 w 1749996"/>
                  <a:gd name="connsiteY674" fmla="*/ 1433286 h 2323576"/>
                  <a:gd name="connsiteX675" fmla="*/ 877990 w 1749996"/>
                  <a:gd name="connsiteY675" fmla="*/ 1429518 h 2323576"/>
                  <a:gd name="connsiteX676" fmla="*/ 882755 w 1749996"/>
                  <a:gd name="connsiteY676" fmla="*/ 1427080 h 2323576"/>
                  <a:gd name="connsiteX677" fmla="*/ 884861 w 1749996"/>
                  <a:gd name="connsiteY677" fmla="*/ 1424531 h 2323576"/>
                  <a:gd name="connsiteX678" fmla="*/ 886080 w 1749996"/>
                  <a:gd name="connsiteY678" fmla="*/ 1421429 h 2323576"/>
                  <a:gd name="connsiteX679" fmla="*/ 887077 w 1749996"/>
                  <a:gd name="connsiteY679" fmla="*/ 1417661 h 2323576"/>
                  <a:gd name="connsiteX680" fmla="*/ 887742 w 1749996"/>
                  <a:gd name="connsiteY680" fmla="*/ 1413671 h 2323576"/>
                  <a:gd name="connsiteX681" fmla="*/ 888074 w 1749996"/>
                  <a:gd name="connsiteY681" fmla="*/ 1410015 h 2323576"/>
                  <a:gd name="connsiteX682" fmla="*/ 888074 w 1749996"/>
                  <a:gd name="connsiteY682" fmla="*/ 1409350 h 2323576"/>
                  <a:gd name="connsiteX683" fmla="*/ 887853 w 1749996"/>
                  <a:gd name="connsiteY683" fmla="*/ 1402701 h 2323576"/>
                  <a:gd name="connsiteX684" fmla="*/ 888518 w 1749996"/>
                  <a:gd name="connsiteY684" fmla="*/ 1400374 h 2323576"/>
                  <a:gd name="connsiteX685" fmla="*/ 890734 w 1749996"/>
                  <a:gd name="connsiteY685" fmla="*/ 1399487 h 2323576"/>
                  <a:gd name="connsiteX686" fmla="*/ 892950 w 1749996"/>
                  <a:gd name="connsiteY686" fmla="*/ 1399044 h 2323576"/>
                  <a:gd name="connsiteX687" fmla="*/ 897826 w 1749996"/>
                  <a:gd name="connsiteY687" fmla="*/ 1397271 h 2323576"/>
                  <a:gd name="connsiteX688" fmla="*/ 902702 w 1749996"/>
                  <a:gd name="connsiteY688" fmla="*/ 1396828 h 2323576"/>
                  <a:gd name="connsiteX689" fmla="*/ 909240 w 1749996"/>
                  <a:gd name="connsiteY689" fmla="*/ 1397382 h 2323576"/>
                  <a:gd name="connsiteX690" fmla="*/ 910570 w 1749996"/>
                  <a:gd name="connsiteY690" fmla="*/ 1398822 h 2323576"/>
                  <a:gd name="connsiteX691" fmla="*/ 849843 w 1749996"/>
                  <a:gd name="connsiteY691" fmla="*/ 1194590 h 2323576"/>
                  <a:gd name="connsiteX692" fmla="*/ 849843 w 1749996"/>
                  <a:gd name="connsiteY692" fmla="*/ 1195587 h 2323576"/>
                  <a:gd name="connsiteX693" fmla="*/ 849622 w 1749996"/>
                  <a:gd name="connsiteY693" fmla="*/ 1197138 h 2323576"/>
                  <a:gd name="connsiteX694" fmla="*/ 850397 w 1749996"/>
                  <a:gd name="connsiteY694" fmla="*/ 1195809 h 2323576"/>
                  <a:gd name="connsiteX695" fmla="*/ 851505 w 1749996"/>
                  <a:gd name="connsiteY695" fmla="*/ 1193592 h 2323576"/>
                  <a:gd name="connsiteX696" fmla="*/ 852170 w 1749996"/>
                  <a:gd name="connsiteY696" fmla="*/ 1191043 h 2323576"/>
                  <a:gd name="connsiteX697" fmla="*/ 851949 w 1749996"/>
                  <a:gd name="connsiteY697" fmla="*/ 1188938 h 2323576"/>
                  <a:gd name="connsiteX698" fmla="*/ 850730 w 1749996"/>
                  <a:gd name="connsiteY698" fmla="*/ 1188384 h 2323576"/>
                  <a:gd name="connsiteX699" fmla="*/ 844857 w 1749996"/>
                  <a:gd name="connsiteY699" fmla="*/ 1187498 h 2323576"/>
                  <a:gd name="connsiteX700" fmla="*/ 843305 w 1749996"/>
                  <a:gd name="connsiteY700" fmla="*/ 1187719 h 2323576"/>
                  <a:gd name="connsiteX701" fmla="*/ 841975 w 1749996"/>
                  <a:gd name="connsiteY701" fmla="*/ 1188273 h 2323576"/>
                  <a:gd name="connsiteX702" fmla="*/ 840756 w 1749996"/>
                  <a:gd name="connsiteY702" fmla="*/ 1189160 h 2323576"/>
                  <a:gd name="connsiteX703" fmla="*/ 839537 w 1749996"/>
                  <a:gd name="connsiteY703" fmla="*/ 1190379 h 2323576"/>
                  <a:gd name="connsiteX704" fmla="*/ 842086 w 1749996"/>
                  <a:gd name="connsiteY704" fmla="*/ 1190822 h 2323576"/>
                  <a:gd name="connsiteX705" fmla="*/ 844857 w 1749996"/>
                  <a:gd name="connsiteY705" fmla="*/ 1190489 h 2323576"/>
                  <a:gd name="connsiteX706" fmla="*/ 847627 w 1749996"/>
                  <a:gd name="connsiteY706" fmla="*/ 1190711 h 2323576"/>
                  <a:gd name="connsiteX707" fmla="*/ 850286 w 1749996"/>
                  <a:gd name="connsiteY707" fmla="*/ 1192927 h 2323576"/>
                  <a:gd name="connsiteX708" fmla="*/ 849843 w 1749996"/>
                  <a:gd name="connsiteY708" fmla="*/ 1193814 h 2323576"/>
                  <a:gd name="connsiteX709" fmla="*/ 849843 w 1749996"/>
                  <a:gd name="connsiteY709" fmla="*/ 1194479 h 2323576"/>
                  <a:gd name="connsiteX710" fmla="*/ 944812 w 1749996"/>
                  <a:gd name="connsiteY710" fmla="*/ 1112032 h 2323576"/>
                  <a:gd name="connsiteX711" fmla="*/ 942041 w 1749996"/>
                  <a:gd name="connsiteY711" fmla="*/ 1116354 h 2323576"/>
                  <a:gd name="connsiteX712" fmla="*/ 940490 w 1749996"/>
                  <a:gd name="connsiteY712" fmla="*/ 1120676 h 2323576"/>
                  <a:gd name="connsiteX713" fmla="*/ 939936 w 1749996"/>
                  <a:gd name="connsiteY713" fmla="*/ 1127103 h 2323576"/>
                  <a:gd name="connsiteX714" fmla="*/ 940933 w 1749996"/>
                  <a:gd name="connsiteY714" fmla="*/ 1131868 h 2323576"/>
                  <a:gd name="connsiteX715" fmla="*/ 943039 w 1749996"/>
                  <a:gd name="connsiteY715" fmla="*/ 1135858 h 2323576"/>
                  <a:gd name="connsiteX716" fmla="*/ 945809 w 1749996"/>
                  <a:gd name="connsiteY716" fmla="*/ 1139847 h 2323576"/>
                  <a:gd name="connsiteX717" fmla="*/ 945255 w 1749996"/>
                  <a:gd name="connsiteY717" fmla="*/ 1140844 h 2323576"/>
                  <a:gd name="connsiteX718" fmla="*/ 945033 w 1749996"/>
                  <a:gd name="connsiteY718" fmla="*/ 1141509 h 2323576"/>
                  <a:gd name="connsiteX719" fmla="*/ 944812 w 1749996"/>
                  <a:gd name="connsiteY719" fmla="*/ 1142063 h 2323576"/>
                  <a:gd name="connsiteX720" fmla="*/ 944258 w 1749996"/>
                  <a:gd name="connsiteY720" fmla="*/ 1142507 h 2323576"/>
                  <a:gd name="connsiteX721" fmla="*/ 944258 w 1749996"/>
                  <a:gd name="connsiteY721" fmla="*/ 1143836 h 2323576"/>
                  <a:gd name="connsiteX722" fmla="*/ 944701 w 1749996"/>
                  <a:gd name="connsiteY722" fmla="*/ 1145387 h 2323576"/>
                  <a:gd name="connsiteX723" fmla="*/ 945698 w 1749996"/>
                  <a:gd name="connsiteY723" fmla="*/ 1150707 h 2323576"/>
                  <a:gd name="connsiteX724" fmla="*/ 945698 w 1749996"/>
                  <a:gd name="connsiteY724" fmla="*/ 1152036 h 2323576"/>
                  <a:gd name="connsiteX725" fmla="*/ 945698 w 1749996"/>
                  <a:gd name="connsiteY725" fmla="*/ 1153366 h 2323576"/>
                  <a:gd name="connsiteX726" fmla="*/ 950353 w 1749996"/>
                  <a:gd name="connsiteY726" fmla="*/ 1157466 h 2323576"/>
                  <a:gd name="connsiteX727" fmla="*/ 955118 w 1749996"/>
                  <a:gd name="connsiteY727" fmla="*/ 1160459 h 2323576"/>
                  <a:gd name="connsiteX728" fmla="*/ 960326 w 1749996"/>
                  <a:gd name="connsiteY728" fmla="*/ 1162342 h 2323576"/>
                  <a:gd name="connsiteX729" fmla="*/ 966421 w 1749996"/>
                  <a:gd name="connsiteY729" fmla="*/ 1163007 h 2323576"/>
                  <a:gd name="connsiteX730" fmla="*/ 971629 w 1749996"/>
                  <a:gd name="connsiteY730" fmla="*/ 1162010 h 2323576"/>
                  <a:gd name="connsiteX731" fmla="*/ 974510 w 1749996"/>
                  <a:gd name="connsiteY731" fmla="*/ 1160791 h 2323576"/>
                  <a:gd name="connsiteX732" fmla="*/ 976062 w 1749996"/>
                  <a:gd name="connsiteY732" fmla="*/ 1158907 h 2323576"/>
                  <a:gd name="connsiteX733" fmla="*/ 975729 w 1749996"/>
                  <a:gd name="connsiteY733" fmla="*/ 1155693 h 2323576"/>
                  <a:gd name="connsiteX734" fmla="*/ 974621 w 1749996"/>
                  <a:gd name="connsiteY734" fmla="*/ 1152590 h 2323576"/>
                  <a:gd name="connsiteX735" fmla="*/ 974400 w 1749996"/>
                  <a:gd name="connsiteY735" fmla="*/ 1149931 h 2323576"/>
                  <a:gd name="connsiteX736" fmla="*/ 976948 w 1749996"/>
                  <a:gd name="connsiteY736" fmla="*/ 1148158 h 2323576"/>
                  <a:gd name="connsiteX737" fmla="*/ 972294 w 1749996"/>
                  <a:gd name="connsiteY737" fmla="*/ 1146052 h 2323576"/>
                  <a:gd name="connsiteX738" fmla="*/ 971407 w 1749996"/>
                  <a:gd name="connsiteY738" fmla="*/ 1145277 h 2323576"/>
                  <a:gd name="connsiteX739" fmla="*/ 970743 w 1749996"/>
                  <a:gd name="connsiteY739" fmla="*/ 1142617 h 2323576"/>
                  <a:gd name="connsiteX740" fmla="*/ 971740 w 1749996"/>
                  <a:gd name="connsiteY740" fmla="*/ 1141952 h 2323576"/>
                  <a:gd name="connsiteX741" fmla="*/ 973402 w 1749996"/>
                  <a:gd name="connsiteY741" fmla="*/ 1141952 h 2323576"/>
                  <a:gd name="connsiteX742" fmla="*/ 974510 w 1749996"/>
                  <a:gd name="connsiteY742" fmla="*/ 1141176 h 2323576"/>
                  <a:gd name="connsiteX743" fmla="*/ 974289 w 1749996"/>
                  <a:gd name="connsiteY743" fmla="*/ 1136744 h 2323576"/>
                  <a:gd name="connsiteX744" fmla="*/ 969413 w 1749996"/>
                  <a:gd name="connsiteY744" fmla="*/ 1131646 h 2323576"/>
                  <a:gd name="connsiteX745" fmla="*/ 970743 w 1749996"/>
                  <a:gd name="connsiteY745" fmla="*/ 1128987 h 2323576"/>
                  <a:gd name="connsiteX746" fmla="*/ 968526 w 1749996"/>
                  <a:gd name="connsiteY746" fmla="*/ 1119124 h 2323576"/>
                  <a:gd name="connsiteX747" fmla="*/ 966975 w 1749996"/>
                  <a:gd name="connsiteY747" fmla="*/ 1114913 h 2323576"/>
                  <a:gd name="connsiteX748" fmla="*/ 964648 w 1749996"/>
                  <a:gd name="connsiteY748" fmla="*/ 1111146 h 2323576"/>
                  <a:gd name="connsiteX749" fmla="*/ 962653 w 1749996"/>
                  <a:gd name="connsiteY749" fmla="*/ 1109262 h 2323576"/>
                  <a:gd name="connsiteX750" fmla="*/ 955339 w 1749996"/>
                  <a:gd name="connsiteY750" fmla="*/ 1105494 h 2323576"/>
                  <a:gd name="connsiteX751" fmla="*/ 954453 w 1749996"/>
                  <a:gd name="connsiteY751" fmla="*/ 1105272 h 2323576"/>
                  <a:gd name="connsiteX752" fmla="*/ 951461 w 1749996"/>
                  <a:gd name="connsiteY752" fmla="*/ 1105494 h 2323576"/>
                  <a:gd name="connsiteX753" fmla="*/ 951682 w 1749996"/>
                  <a:gd name="connsiteY753" fmla="*/ 1106159 h 2323576"/>
                  <a:gd name="connsiteX754" fmla="*/ 952015 w 1749996"/>
                  <a:gd name="connsiteY754" fmla="*/ 1107599 h 2323576"/>
                  <a:gd name="connsiteX755" fmla="*/ 952237 w 1749996"/>
                  <a:gd name="connsiteY755" fmla="*/ 1108264 h 2323576"/>
                  <a:gd name="connsiteX756" fmla="*/ 948358 w 1749996"/>
                  <a:gd name="connsiteY756" fmla="*/ 1108929 h 2323576"/>
                  <a:gd name="connsiteX757" fmla="*/ 944812 w 1749996"/>
                  <a:gd name="connsiteY757" fmla="*/ 1112032 h 2323576"/>
                  <a:gd name="connsiteX758" fmla="*/ 983597 w 1749996"/>
                  <a:gd name="connsiteY758" fmla="*/ 1096185 h 2323576"/>
                  <a:gd name="connsiteX759" fmla="*/ 983597 w 1749996"/>
                  <a:gd name="connsiteY759" fmla="*/ 1094967 h 2323576"/>
                  <a:gd name="connsiteX760" fmla="*/ 982600 w 1749996"/>
                  <a:gd name="connsiteY760" fmla="*/ 1088650 h 2323576"/>
                  <a:gd name="connsiteX761" fmla="*/ 981824 w 1749996"/>
                  <a:gd name="connsiteY761" fmla="*/ 1085880 h 2323576"/>
                  <a:gd name="connsiteX762" fmla="*/ 980827 w 1749996"/>
                  <a:gd name="connsiteY762" fmla="*/ 1083220 h 2323576"/>
                  <a:gd name="connsiteX763" fmla="*/ 979497 w 1749996"/>
                  <a:gd name="connsiteY763" fmla="*/ 1080560 h 2323576"/>
                  <a:gd name="connsiteX764" fmla="*/ 978500 w 1749996"/>
                  <a:gd name="connsiteY764" fmla="*/ 1079674 h 2323576"/>
                  <a:gd name="connsiteX765" fmla="*/ 977503 w 1749996"/>
                  <a:gd name="connsiteY765" fmla="*/ 1079231 h 2323576"/>
                  <a:gd name="connsiteX766" fmla="*/ 976727 w 1749996"/>
                  <a:gd name="connsiteY766" fmla="*/ 1078233 h 2323576"/>
                  <a:gd name="connsiteX767" fmla="*/ 976062 w 1749996"/>
                  <a:gd name="connsiteY767" fmla="*/ 1073690 h 2323576"/>
                  <a:gd name="connsiteX768" fmla="*/ 975286 w 1749996"/>
                  <a:gd name="connsiteY768" fmla="*/ 1073025 h 2323576"/>
                  <a:gd name="connsiteX769" fmla="*/ 974289 w 1749996"/>
                  <a:gd name="connsiteY769" fmla="*/ 1072804 h 2323576"/>
                  <a:gd name="connsiteX770" fmla="*/ 973292 w 1749996"/>
                  <a:gd name="connsiteY770" fmla="*/ 1072139 h 2323576"/>
                  <a:gd name="connsiteX771" fmla="*/ 969856 w 1749996"/>
                  <a:gd name="connsiteY771" fmla="*/ 1068260 h 2323576"/>
                  <a:gd name="connsiteX772" fmla="*/ 966310 w 1749996"/>
                  <a:gd name="connsiteY772" fmla="*/ 1065268 h 2323576"/>
                  <a:gd name="connsiteX773" fmla="*/ 962653 w 1749996"/>
                  <a:gd name="connsiteY773" fmla="*/ 1067263 h 2323576"/>
                  <a:gd name="connsiteX774" fmla="*/ 962653 w 1749996"/>
                  <a:gd name="connsiteY774" fmla="*/ 1070366 h 2323576"/>
                  <a:gd name="connsiteX775" fmla="*/ 963872 w 1749996"/>
                  <a:gd name="connsiteY775" fmla="*/ 1073912 h 2323576"/>
                  <a:gd name="connsiteX776" fmla="*/ 964759 w 1749996"/>
                  <a:gd name="connsiteY776" fmla="*/ 1077015 h 2323576"/>
                  <a:gd name="connsiteX777" fmla="*/ 965534 w 1749996"/>
                  <a:gd name="connsiteY777" fmla="*/ 1078455 h 2323576"/>
                  <a:gd name="connsiteX778" fmla="*/ 969413 w 1749996"/>
                  <a:gd name="connsiteY778" fmla="*/ 1081115 h 2323576"/>
                  <a:gd name="connsiteX779" fmla="*/ 969634 w 1749996"/>
                  <a:gd name="connsiteY779" fmla="*/ 1083774 h 2323576"/>
                  <a:gd name="connsiteX780" fmla="*/ 970964 w 1749996"/>
                  <a:gd name="connsiteY780" fmla="*/ 1089426 h 2323576"/>
                  <a:gd name="connsiteX781" fmla="*/ 972183 w 1749996"/>
                  <a:gd name="connsiteY781" fmla="*/ 1092750 h 2323576"/>
                  <a:gd name="connsiteX782" fmla="*/ 979608 w 1749996"/>
                  <a:gd name="connsiteY782" fmla="*/ 1099732 h 2323576"/>
                  <a:gd name="connsiteX783" fmla="*/ 980938 w 1749996"/>
                  <a:gd name="connsiteY783" fmla="*/ 1103278 h 2323576"/>
                  <a:gd name="connsiteX784" fmla="*/ 982046 w 1749996"/>
                  <a:gd name="connsiteY784" fmla="*/ 1104940 h 2323576"/>
                  <a:gd name="connsiteX785" fmla="*/ 983486 w 1749996"/>
                  <a:gd name="connsiteY785" fmla="*/ 1104940 h 2323576"/>
                  <a:gd name="connsiteX786" fmla="*/ 984262 w 1749996"/>
                  <a:gd name="connsiteY786" fmla="*/ 1103721 h 2323576"/>
                  <a:gd name="connsiteX787" fmla="*/ 984041 w 1749996"/>
                  <a:gd name="connsiteY787" fmla="*/ 1102059 h 2323576"/>
                  <a:gd name="connsiteX788" fmla="*/ 983154 w 1749996"/>
                  <a:gd name="connsiteY788" fmla="*/ 1100507 h 2323576"/>
                  <a:gd name="connsiteX789" fmla="*/ 981935 w 1749996"/>
                  <a:gd name="connsiteY789" fmla="*/ 1099621 h 2323576"/>
                  <a:gd name="connsiteX790" fmla="*/ 983154 w 1749996"/>
                  <a:gd name="connsiteY790" fmla="*/ 1096850 h 2323576"/>
                  <a:gd name="connsiteX791" fmla="*/ 983930 w 1749996"/>
                  <a:gd name="connsiteY791" fmla="*/ 1095853 h 2323576"/>
                  <a:gd name="connsiteX792" fmla="*/ 856714 w 1749996"/>
                  <a:gd name="connsiteY792" fmla="*/ 1123557 h 2323576"/>
                  <a:gd name="connsiteX793" fmla="*/ 859706 w 1749996"/>
                  <a:gd name="connsiteY793" fmla="*/ 1121895 h 2323576"/>
                  <a:gd name="connsiteX794" fmla="*/ 862365 w 1749996"/>
                  <a:gd name="connsiteY794" fmla="*/ 1119568 h 2323576"/>
                  <a:gd name="connsiteX795" fmla="*/ 864360 w 1749996"/>
                  <a:gd name="connsiteY795" fmla="*/ 1116465 h 2323576"/>
                  <a:gd name="connsiteX796" fmla="*/ 865025 w 1749996"/>
                  <a:gd name="connsiteY796" fmla="*/ 1118016 h 2323576"/>
                  <a:gd name="connsiteX797" fmla="*/ 865579 w 1749996"/>
                  <a:gd name="connsiteY797" fmla="*/ 1116354 h 2323576"/>
                  <a:gd name="connsiteX798" fmla="*/ 866465 w 1749996"/>
                  <a:gd name="connsiteY798" fmla="*/ 1115135 h 2323576"/>
                  <a:gd name="connsiteX799" fmla="*/ 867684 w 1749996"/>
                  <a:gd name="connsiteY799" fmla="*/ 1114248 h 2323576"/>
                  <a:gd name="connsiteX800" fmla="*/ 869014 w 1749996"/>
                  <a:gd name="connsiteY800" fmla="*/ 1113584 h 2323576"/>
                  <a:gd name="connsiteX801" fmla="*/ 869014 w 1749996"/>
                  <a:gd name="connsiteY801" fmla="*/ 1112365 h 2323576"/>
                  <a:gd name="connsiteX802" fmla="*/ 868349 w 1749996"/>
                  <a:gd name="connsiteY802" fmla="*/ 1110702 h 2323576"/>
                  <a:gd name="connsiteX803" fmla="*/ 868017 w 1749996"/>
                  <a:gd name="connsiteY803" fmla="*/ 1108708 h 2323576"/>
                  <a:gd name="connsiteX804" fmla="*/ 868017 w 1749996"/>
                  <a:gd name="connsiteY804" fmla="*/ 1106492 h 2323576"/>
                  <a:gd name="connsiteX805" fmla="*/ 868238 w 1749996"/>
                  <a:gd name="connsiteY805" fmla="*/ 1104164 h 2323576"/>
                  <a:gd name="connsiteX806" fmla="*/ 866355 w 1749996"/>
                  <a:gd name="connsiteY806" fmla="*/ 1103278 h 2323576"/>
                  <a:gd name="connsiteX807" fmla="*/ 865579 w 1749996"/>
                  <a:gd name="connsiteY807" fmla="*/ 1102502 h 2323576"/>
                  <a:gd name="connsiteX808" fmla="*/ 865025 w 1749996"/>
                  <a:gd name="connsiteY808" fmla="*/ 1101394 h 2323576"/>
                  <a:gd name="connsiteX809" fmla="*/ 865025 w 1749996"/>
                  <a:gd name="connsiteY809" fmla="*/ 1100175 h 2323576"/>
                  <a:gd name="connsiteX810" fmla="*/ 865690 w 1749996"/>
                  <a:gd name="connsiteY810" fmla="*/ 1098291 h 2323576"/>
                  <a:gd name="connsiteX811" fmla="*/ 866022 w 1749996"/>
                  <a:gd name="connsiteY811" fmla="*/ 1096629 h 2323576"/>
                  <a:gd name="connsiteX812" fmla="*/ 865468 w 1749996"/>
                  <a:gd name="connsiteY812" fmla="*/ 1095853 h 2323576"/>
                  <a:gd name="connsiteX813" fmla="*/ 864360 w 1749996"/>
                  <a:gd name="connsiteY813" fmla="*/ 1095188 h 2323576"/>
                  <a:gd name="connsiteX814" fmla="*/ 862698 w 1749996"/>
                  <a:gd name="connsiteY814" fmla="*/ 1093526 h 2323576"/>
                  <a:gd name="connsiteX815" fmla="*/ 861146 w 1749996"/>
                  <a:gd name="connsiteY815" fmla="*/ 1091420 h 2323576"/>
                  <a:gd name="connsiteX816" fmla="*/ 860481 w 1749996"/>
                  <a:gd name="connsiteY816" fmla="*/ 1089536 h 2323576"/>
                  <a:gd name="connsiteX817" fmla="*/ 860149 w 1749996"/>
                  <a:gd name="connsiteY817" fmla="*/ 1083442 h 2323576"/>
                  <a:gd name="connsiteX818" fmla="*/ 858598 w 1749996"/>
                  <a:gd name="connsiteY818" fmla="*/ 1072249 h 2323576"/>
                  <a:gd name="connsiteX819" fmla="*/ 858154 w 1749996"/>
                  <a:gd name="connsiteY819" fmla="*/ 1063606 h 2323576"/>
                  <a:gd name="connsiteX820" fmla="*/ 857711 w 1749996"/>
                  <a:gd name="connsiteY820" fmla="*/ 1062387 h 2323576"/>
                  <a:gd name="connsiteX821" fmla="*/ 856935 w 1749996"/>
                  <a:gd name="connsiteY821" fmla="*/ 1061611 h 2323576"/>
                  <a:gd name="connsiteX822" fmla="*/ 855827 w 1749996"/>
                  <a:gd name="connsiteY822" fmla="*/ 1061168 h 2323576"/>
                  <a:gd name="connsiteX823" fmla="*/ 854830 w 1749996"/>
                  <a:gd name="connsiteY823" fmla="*/ 1062387 h 2323576"/>
                  <a:gd name="connsiteX824" fmla="*/ 853389 w 1749996"/>
                  <a:gd name="connsiteY824" fmla="*/ 1063717 h 2323576"/>
                  <a:gd name="connsiteX825" fmla="*/ 851727 w 1749996"/>
                  <a:gd name="connsiteY825" fmla="*/ 1064825 h 2323576"/>
                  <a:gd name="connsiteX826" fmla="*/ 850065 w 1749996"/>
                  <a:gd name="connsiteY826" fmla="*/ 1065268 h 2323576"/>
                  <a:gd name="connsiteX827" fmla="*/ 848624 w 1749996"/>
                  <a:gd name="connsiteY827" fmla="*/ 1066155 h 2323576"/>
                  <a:gd name="connsiteX828" fmla="*/ 845854 w 1749996"/>
                  <a:gd name="connsiteY828" fmla="*/ 1070033 h 2323576"/>
                  <a:gd name="connsiteX829" fmla="*/ 841754 w 1749996"/>
                  <a:gd name="connsiteY829" fmla="*/ 1072471 h 2323576"/>
                  <a:gd name="connsiteX830" fmla="*/ 838097 w 1749996"/>
                  <a:gd name="connsiteY830" fmla="*/ 1076128 h 2323576"/>
                  <a:gd name="connsiteX831" fmla="*/ 835659 w 1749996"/>
                  <a:gd name="connsiteY831" fmla="*/ 1080560 h 2323576"/>
                  <a:gd name="connsiteX832" fmla="*/ 836545 w 1749996"/>
                  <a:gd name="connsiteY832" fmla="*/ 1084550 h 2323576"/>
                  <a:gd name="connsiteX833" fmla="*/ 836545 w 1749996"/>
                  <a:gd name="connsiteY833" fmla="*/ 1085880 h 2323576"/>
                  <a:gd name="connsiteX834" fmla="*/ 835105 w 1749996"/>
                  <a:gd name="connsiteY834" fmla="*/ 1085436 h 2323576"/>
                  <a:gd name="connsiteX835" fmla="*/ 834218 w 1749996"/>
                  <a:gd name="connsiteY835" fmla="*/ 1083996 h 2323576"/>
                  <a:gd name="connsiteX836" fmla="*/ 833332 w 1749996"/>
                  <a:gd name="connsiteY836" fmla="*/ 1080339 h 2323576"/>
                  <a:gd name="connsiteX837" fmla="*/ 833332 w 1749996"/>
                  <a:gd name="connsiteY837" fmla="*/ 1079120 h 2323576"/>
                  <a:gd name="connsiteX838" fmla="*/ 834772 w 1749996"/>
                  <a:gd name="connsiteY838" fmla="*/ 1073358 h 2323576"/>
                  <a:gd name="connsiteX839" fmla="*/ 835659 w 1749996"/>
                  <a:gd name="connsiteY839" fmla="*/ 1072028 h 2323576"/>
                  <a:gd name="connsiteX840" fmla="*/ 834218 w 1749996"/>
                  <a:gd name="connsiteY840" fmla="*/ 1071363 h 2323576"/>
                  <a:gd name="connsiteX841" fmla="*/ 832888 w 1749996"/>
                  <a:gd name="connsiteY841" fmla="*/ 1072360 h 2323576"/>
                  <a:gd name="connsiteX842" fmla="*/ 831559 w 1749996"/>
                  <a:gd name="connsiteY842" fmla="*/ 1073912 h 2323576"/>
                  <a:gd name="connsiteX843" fmla="*/ 825353 w 1749996"/>
                  <a:gd name="connsiteY843" fmla="*/ 1076682 h 2323576"/>
                  <a:gd name="connsiteX844" fmla="*/ 821253 w 1749996"/>
                  <a:gd name="connsiteY844" fmla="*/ 1079674 h 2323576"/>
                  <a:gd name="connsiteX845" fmla="*/ 820366 w 1749996"/>
                  <a:gd name="connsiteY845" fmla="*/ 1081225 h 2323576"/>
                  <a:gd name="connsiteX846" fmla="*/ 820034 w 1749996"/>
                  <a:gd name="connsiteY846" fmla="*/ 1083774 h 2323576"/>
                  <a:gd name="connsiteX847" fmla="*/ 820034 w 1749996"/>
                  <a:gd name="connsiteY847" fmla="*/ 1086988 h 2323576"/>
                  <a:gd name="connsiteX848" fmla="*/ 819480 w 1749996"/>
                  <a:gd name="connsiteY848" fmla="*/ 1088872 h 2323576"/>
                  <a:gd name="connsiteX849" fmla="*/ 818593 w 1749996"/>
                  <a:gd name="connsiteY849" fmla="*/ 1090091 h 2323576"/>
                  <a:gd name="connsiteX850" fmla="*/ 817153 w 1749996"/>
                  <a:gd name="connsiteY850" fmla="*/ 1091420 h 2323576"/>
                  <a:gd name="connsiteX851" fmla="*/ 820920 w 1749996"/>
                  <a:gd name="connsiteY851" fmla="*/ 1094191 h 2323576"/>
                  <a:gd name="connsiteX852" fmla="*/ 815823 w 1749996"/>
                  <a:gd name="connsiteY852" fmla="*/ 1101726 h 2323576"/>
                  <a:gd name="connsiteX853" fmla="*/ 814604 w 1749996"/>
                  <a:gd name="connsiteY853" fmla="*/ 1105051 h 2323576"/>
                  <a:gd name="connsiteX854" fmla="*/ 815158 w 1749996"/>
                  <a:gd name="connsiteY854" fmla="*/ 1105383 h 2323576"/>
                  <a:gd name="connsiteX855" fmla="*/ 815601 w 1749996"/>
                  <a:gd name="connsiteY855" fmla="*/ 1106159 h 2323576"/>
                  <a:gd name="connsiteX856" fmla="*/ 816155 w 1749996"/>
                  <a:gd name="connsiteY856" fmla="*/ 1106492 h 2323576"/>
                  <a:gd name="connsiteX857" fmla="*/ 814715 w 1749996"/>
                  <a:gd name="connsiteY857" fmla="*/ 1110037 h 2323576"/>
                  <a:gd name="connsiteX858" fmla="*/ 814715 w 1749996"/>
                  <a:gd name="connsiteY858" fmla="*/ 1113362 h 2323576"/>
                  <a:gd name="connsiteX859" fmla="*/ 816044 w 1749996"/>
                  <a:gd name="connsiteY859" fmla="*/ 1115246 h 2323576"/>
                  <a:gd name="connsiteX860" fmla="*/ 819258 w 1749996"/>
                  <a:gd name="connsiteY860" fmla="*/ 1114692 h 2323576"/>
                  <a:gd name="connsiteX861" fmla="*/ 820699 w 1749996"/>
                  <a:gd name="connsiteY861" fmla="*/ 1113030 h 2323576"/>
                  <a:gd name="connsiteX862" fmla="*/ 824245 w 1749996"/>
                  <a:gd name="connsiteY862" fmla="*/ 1107599 h 2323576"/>
                  <a:gd name="connsiteX863" fmla="*/ 827902 w 1749996"/>
                  <a:gd name="connsiteY863" fmla="*/ 1105051 h 2323576"/>
                  <a:gd name="connsiteX864" fmla="*/ 829453 w 1749996"/>
                  <a:gd name="connsiteY864" fmla="*/ 1101726 h 2323576"/>
                  <a:gd name="connsiteX865" fmla="*/ 832113 w 1749996"/>
                  <a:gd name="connsiteY865" fmla="*/ 1094745 h 2323576"/>
                  <a:gd name="connsiteX866" fmla="*/ 834440 w 1749996"/>
                  <a:gd name="connsiteY866" fmla="*/ 1092750 h 2323576"/>
                  <a:gd name="connsiteX867" fmla="*/ 837653 w 1749996"/>
                  <a:gd name="connsiteY867" fmla="*/ 1092196 h 2323576"/>
                  <a:gd name="connsiteX868" fmla="*/ 840867 w 1749996"/>
                  <a:gd name="connsiteY868" fmla="*/ 1092750 h 2323576"/>
                  <a:gd name="connsiteX869" fmla="*/ 843305 w 1749996"/>
                  <a:gd name="connsiteY869" fmla="*/ 1093969 h 2323576"/>
                  <a:gd name="connsiteX870" fmla="*/ 838097 w 1749996"/>
                  <a:gd name="connsiteY870" fmla="*/ 1098956 h 2323576"/>
                  <a:gd name="connsiteX871" fmla="*/ 835215 w 1749996"/>
                  <a:gd name="connsiteY871" fmla="*/ 1102613 h 2323576"/>
                  <a:gd name="connsiteX872" fmla="*/ 834772 w 1749996"/>
                  <a:gd name="connsiteY872" fmla="*/ 1106270 h 2323576"/>
                  <a:gd name="connsiteX873" fmla="*/ 835770 w 1749996"/>
                  <a:gd name="connsiteY873" fmla="*/ 1106270 h 2323576"/>
                  <a:gd name="connsiteX874" fmla="*/ 840313 w 1749996"/>
                  <a:gd name="connsiteY874" fmla="*/ 1108597 h 2323576"/>
                  <a:gd name="connsiteX875" fmla="*/ 841754 w 1749996"/>
                  <a:gd name="connsiteY875" fmla="*/ 1110259 h 2323576"/>
                  <a:gd name="connsiteX876" fmla="*/ 844192 w 1749996"/>
                  <a:gd name="connsiteY876" fmla="*/ 1117351 h 2323576"/>
                  <a:gd name="connsiteX877" fmla="*/ 838097 w 1749996"/>
                  <a:gd name="connsiteY877" fmla="*/ 1120897 h 2323576"/>
                  <a:gd name="connsiteX878" fmla="*/ 835659 w 1749996"/>
                  <a:gd name="connsiteY878" fmla="*/ 1123779 h 2323576"/>
                  <a:gd name="connsiteX879" fmla="*/ 834994 w 1749996"/>
                  <a:gd name="connsiteY879" fmla="*/ 1128322 h 2323576"/>
                  <a:gd name="connsiteX880" fmla="*/ 836545 w 1749996"/>
                  <a:gd name="connsiteY880" fmla="*/ 1132755 h 2323576"/>
                  <a:gd name="connsiteX881" fmla="*/ 839205 w 1749996"/>
                  <a:gd name="connsiteY881" fmla="*/ 1133752 h 2323576"/>
                  <a:gd name="connsiteX882" fmla="*/ 842086 w 1749996"/>
                  <a:gd name="connsiteY882" fmla="*/ 1132644 h 2323576"/>
                  <a:gd name="connsiteX883" fmla="*/ 844967 w 1749996"/>
                  <a:gd name="connsiteY883" fmla="*/ 1130317 h 2323576"/>
                  <a:gd name="connsiteX884" fmla="*/ 846075 w 1749996"/>
                  <a:gd name="connsiteY884" fmla="*/ 1129098 h 2323576"/>
                  <a:gd name="connsiteX885" fmla="*/ 846519 w 1749996"/>
                  <a:gd name="connsiteY885" fmla="*/ 1128322 h 2323576"/>
                  <a:gd name="connsiteX886" fmla="*/ 847405 w 1749996"/>
                  <a:gd name="connsiteY886" fmla="*/ 1124111 h 2323576"/>
                  <a:gd name="connsiteX887" fmla="*/ 848846 w 1749996"/>
                  <a:gd name="connsiteY887" fmla="*/ 1123335 h 2323576"/>
                  <a:gd name="connsiteX888" fmla="*/ 853722 w 1749996"/>
                  <a:gd name="connsiteY888" fmla="*/ 1124111 h 2323576"/>
                  <a:gd name="connsiteX889" fmla="*/ 856935 w 1749996"/>
                  <a:gd name="connsiteY889" fmla="*/ 1123114 h 2323576"/>
                  <a:gd name="connsiteX890" fmla="*/ 849178 w 1749996"/>
                  <a:gd name="connsiteY890" fmla="*/ 1027923 h 2323576"/>
                  <a:gd name="connsiteX891" fmla="*/ 848292 w 1749996"/>
                  <a:gd name="connsiteY891" fmla="*/ 1028588 h 2323576"/>
                  <a:gd name="connsiteX892" fmla="*/ 847627 w 1749996"/>
                  <a:gd name="connsiteY892" fmla="*/ 1029696 h 2323576"/>
                  <a:gd name="connsiteX893" fmla="*/ 845300 w 1749996"/>
                  <a:gd name="connsiteY893" fmla="*/ 1032799 h 2323576"/>
                  <a:gd name="connsiteX894" fmla="*/ 844302 w 1749996"/>
                  <a:gd name="connsiteY894" fmla="*/ 1035237 h 2323576"/>
                  <a:gd name="connsiteX895" fmla="*/ 843748 w 1749996"/>
                  <a:gd name="connsiteY895" fmla="*/ 1037897 h 2323576"/>
                  <a:gd name="connsiteX896" fmla="*/ 842862 w 1749996"/>
                  <a:gd name="connsiteY896" fmla="*/ 1040224 h 2323576"/>
                  <a:gd name="connsiteX897" fmla="*/ 841089 w 1749996"/>
                  <a:gd name="connsiteY897" fmla="*/ 1041664 h 2323576"/>
                  <a:gd name="connsiteX898" fmla="*/ 843416 w 1749996"/>
                  <a:gd name="connsiteY898" fmla="*/ 1042883 h 2323576"/>
                  <a:gd name="connsiteX899" fmla="*/ 846519 w 1749996"/>
                  <a:gd name="connsiteY899" fmla="*/ 1042883 h 2323576"/>
                  <a:gd name="connsiteX900" fmla="*/ 849622 w 1749996"/>
                  <a:gd name="connsiteY900" fmla="*/ 1042107 h 2323576"/>
                  <a:gd name="connsiteX901" fmla="*/ 851838 w 1749996"/>
                  <a:gd name="connsiteY901" fmla="*/ 1040445 h 2323576"/>
                  <a:gd name="connsiteX902" fmla="*/ 851505 w 1749996"/>
                  <a:gd name="connsiteY902" fmla="*/ 1036899 h 2323576"/>
                  <a:gd name="connsiteX903" fmla="*/ 852835 w 1749996"/>
                  <a:gd name="connsiteY903" fmla="*/ 1032799 h 2323576"/>
                  <a:gd name="connsiteX904" fmla="*/ 856492 w 1749996"/>
                  <a:gd name="connsiteY904" fmla="*/ 1026483 h 2323576"/>
                  <a:gd name="connsiteX905" fmla="*/ 855938 w 1749996"/>
                  <a:gd name="connsiteY905" fmla="*/ 1024045 h 2323576"/>
                  <a:gd name="connsiteX906" fmla="*/ 854608 w 1749996"/>
                  <a:gd name="connsiteY906" fmla="*/ 1024045 h 2323576"/>
                  <a:gd name="connsiteX907" fmla="*/ 852835 w 1749996"/>
                  <a:gd name="connsiteY907" fmla="*/ 1024820 h 2323576"/>
                  <a:gd name="connsiteX908" fmla="*/ 850951 w 1749996"/>
                  <a:gd name="connsiteY908" fmla="*/ 1025042 h 2323576"/>
                  <a:gd name="connsiteX909" fmla="*/ 851284 w 1749996"/>
                  <a:gd name="connsiteY909" fmla="*/ 1026372 h 2323576"/>
                  <a:gd name="connsiteX910" fmla="*/ 851505 w 1749996"/>
                  <a:gd name="connsiteY910" fmla="*/ 1026926 h 2323576"/>
                  <a:gd name="connsiteX911" fmla="*/ 851838 w 1749996"/>
                  <a:gd name="connsiteY911" fmla="*/ 1027702 h 2323576"/>
                  <a:gd name="connsiteX912" fmla="*/ 850951 w 1749996"/>
                  <a:gd name="connsiteY912" fmla="*/ 1028477 h 2323576"/>
                  <a:gd name="connsiteX913" fmla="*/ 849178 w 1749996"/>
                  <a:gd name="connsiteY913" fmla="*/ 1027702 h 2323576"/>
                  <a:gd name="connsiteX914" fmla="*/ 875996 w 1749996"/>
                  <a:gd name="connsiteY914" fmla="*/ 1088872 h 2323576"/>
                  <a:gd name="connsiteX915" fmla="*/ 876771 w 1749996"/>
                  <a:gd name="connsiteY915" fmla="*/ 1085769 h 2323576"/>
                  <a:gd name="connsiteX916" fmla="*/ 877879 w 1749996"/>
                  <a:gd name="connsiteY916" fmla="*/ 1078012 h 2323576"/>
                  <a:gd name="connsiteX917" fmla="*/ 878655 w 1749996"/>
                  <a:gd name="connsiteY917" fmla="*/ 1076460 h 2323576"/>
                  <a:gd name="connsiteX918" fmla="*/ 880539 w 1749996"/>
                  <a:gd name="connsiteY918" fmla="*/ 1075463 h 2323576"/>
                  <a:gd name="connsiteX919" fmla="*/ 883309 w 1749996"/>
                  <a:gd name="connsiteY919" fmla="*/ 1071917 h 2323576"/>
                  <a:gd name="connsiteX920" fmla="*/ 884528 w 1749996"/>
                  <a:gd name="connsiteY920" fmla="*/ 1072360 h 2323576"/>
                  <a:gd name="connsiteX921" fmla="*/ 886966 w 1749996"/>
                  <a:gd name="connsiteY921" fmla="*/ 1064271 h 2323576"/>
                  <a:gd name="connsiteX922" fmla="*/ 896496 w 1749996"/>
                  <a:gd name="connsiteY922" fmla="*/ 1045321 h 2323576"/>
                  <a:gd name="connsiteX923" fmla="*/ 901040 w 1749996"/>
                  <a:gd name="connsiteY923" fmla="*/ 1034018 h 2323576"/>
                  <a:gd name="connsiteX924" fmla="*/ 903367 w 1749996"/>
                  <a:gd name="connsiteY924" fmla="*/ 1031691 h 2323576"/>
                  <a:gd name="connsiteX925" fmla="*/ 905029 w 1749996"/>
                  <a:gd name="connsiteY925" fmla="*/ 1028699 h 2323576"/>
                  <a:gd name="connsiteX926" fmla="*/ 906802 w 1749996"/>
                  <a:gd name="connsiteY926" fmla="*/ 1026926 h 2323576"/>
                  <a:gd name="connsiteX927" fmla="*/ 906802 w 1749996"/>
                  <a:gd name="connsiteY927" fmla="*/ 1024377 h 2323576"/>
                  <a:gd name="connsiteX928" fmla="*/ 906580 w 1749996"/>
                  <a:gd name="connsiteY928" fmla="*/ 1021607 h 2323576"/>
                  <a:gd name="connsiteX929" fmla="*/ 906137 w 1749996"/>
                  <a:gd name="connsiteY929" fmla="*/ 1019612 h 2323576"/>
                  <a:gd name="connsiteX930" fmla="*/ 903699 w 1749996"/>
                  <a:gd name="connsiteY930" fmla="*/ 1018393 h 2323576"/>
                  <a:gd name="connsiteX931" fmla="*/ 900264 w 1749996"/>
                  <a:gd name="connsiteY931" fmla="*/ 1020720 h 2323576"/>
                  <a:gd name="connsiteX932" fmla="*/ 894502 w 1749996"/>
                  <a:gd name="connsiteY932" fmla="*/ 1026593 h 2323576"/>
                  <a:gd name="connsiteX933" fmla="*/ 885858 w 1749996"/>
                  <a:gd name="connsiteY933" fmla="*/ 1035237 h 2323576"/>
                  <a:gd name="connsiteX934" fmla="*/ 882423 w 1749996"/>
                  <a:gd name="connsiteY934" fmla="*/ 1036345 h 2323576"/>
                  <a:gd name="connsiteX935" fmla="*/ 880096 w 1749996"/>
                  <a:gd name="connsiteY935" fmla="*/ 1038118 h 2323576"/>
                  <a:gd name="connsiteX936" fmla="*/ 876660 w 1749996"/>
                  <a:gd name="connsiteY936" fmla="*/ 1042440 h 2323576"/>
                  <a:gd name="connsiteX937" fmla="*/ 873447 w 1749996"/>
                  <a:gd name="connsiteY937" fmla="*/ 1047648 h 2323576"/>
                  <a:gd name="connsiteX938" fmla="*/ 872006 w 1749996"/>
                  <a:gd name="connsiteY938" fmla="*/ 1052303 h 2323576"/>
                  <a:gd name="connsiteX939" fmla="*/ 873668 w 1749996"/>
                  <a:gd name="connsiteY939" fmla="*/ 1055516 h 2323576"/>
                  <a:gd name="connsiteX940" fmla="*/ 877547 w 1749996"/>
                  <a:gd name="connsiteY940" fmla="*/ 1055516 h 2323576"/>
                  <a:gd name="connsiteX941" fmla="*/ 881758 w 1749996"/>
                  <a:gd name="connsiteY941" fmla="*/ 1054187 h 2323576"/>
                  <a:gd name="connsiteX942" fmla="*/ 884417 w 1749996"/>
                  <a:gd name="connsiteY942" fmla="*/ 1054187 h 2323576"/>
                  <a:gd name="connsiteX943" fmla="*/ 880761 w 1749996"/>
                  <a:gd name="connsiteY943" fmla="*/ 1057400 h 2323576"/>
                  <a:gd name="connsiteX944" fmla="*/ 871896 w 1749996"/>
                  <a:gd name="connsiteY944" fmla="*/ 1059173 h 2323576"/>
                  <a:gd name="connsiteX945" fmla="*/ 868571 w 1749996"/>
                  <a:gd name="connsiteY945" fmla="*/ 1061944 h 2323576"/>
                  <a:gd name="connsiteX946" fmla="*/ 866687 w 1749996"/>
                  <a:gd name="connsiteY946" fmla="*/ 1063938 h 2323576"/>
                  <a:gd name="connsiteX947" fmla="*/ 864803 w 1749996"/>
                  <a:gd name="connsiteY947" fmla="*/ 1064936 h 2323576"/>
                  <a:gd name="connsiteX948" fmla="*/ 863141 w 1749996"/>
                  <a:gd name="connsiteY948" fmla="*/ 1066376 h 2323576"/>
                  <a:gd name="connsiteX949" fmla="*/ 862033 w 1749996"/>
                  <a:gd name="connsiteY949" fmla="*/ 1069479 h 2323576"/>
                  <a:gd name="connsiteX950" fmla="*/ 861811 w 1749996"/>
                  <a:gd name="connsiteY950" fmla="*/ 1073025 h 2323576"/>
                  <a:gd name="connsiteX951" fmla="*/ 862809 w 1749996"/>
                  <a:gd name="connsiteY951" fmla="*/ 1082666 h 2323576"/>
                  <a:gd name="connsiteX952" fmla="*/ 864582 w 1749996"/>
                  <a:gd name="connsiteY952" fmla="*/ 1087764 h 2323576"/>
                  <a:gd name="connsiteX953" fmla="*/ 868682 w 1749996"/>
                  <a:gd name="connsiteY953" fmla="*/ 1090423 h 2323576"/>
                  <a:gd name="connsiteX954" fmla="*/ 873114 w 1749996"/>
                  <a:gd name="connsiteY954" fmla="*/ 1090756 h 2323576"/>
                  <a:gd name="connsiteX955" fmla="*/ 875996 w 1749996"/>
                  <a:gd name="connsiteY955" fmla="*/ 1088761 h 2323576"/>
                  <a:gd name="connsiteX956" fmla="*/ 907911 w 1749996"/>
                  <a:gd name="connsiteY956" fmla="*/ 1009971 h 2323576"/>
                  <a:gd name="connsiteX957" fmla="*/ 907024 w 1749996"/>
                  <a:gd name="connsiteY957" fmla="*/ 1008420 h 2323576"/>
                  <a:gd name="connsiteX958" fmla="*/ 903145 w 1749996"/>
                  <a:gd name="connsiteY958" fmla="*/ 1011412 h 2323576"/>
                  <a:gd name="connsiteX959" fmla="*/ 901372 w 1749996"/>
                  <a:gd name="connsiteY959" fmla="*/ 1013406 h 2323576"/>
                  <a:gd name="connsiteX960" fmla="*/ 900153 w 1749996"/>
                  <a:gd name="connsiteY960" fmla="*/ 1016731 h 2323576"/>
                  <a:gd name="connsiteX961" fmla="*/ 902813 w 1749996"/>
                  <a:gd name="connsiteY961" fmla="*/ 1016399 h 2323576"/>
                  <a:gd name="connsiteX962" fmla="*/ 906359 w 1749996"/>
                  <a:gd name="connsiteY962" fmla="*/ 1015179 h 2323576"/>
                  <a:gd name="connsiteX963" fmla="*/ 908686 w 1749996"/>
                  <a:gd name="connsiteY963" fmla="*/ 1013074 h 2323576"/>
                  <a:gd name="connsiteX964" fmla="*/ 907911 w 1749996"/>
                  <a:gd name="connsiteY964" fmla="*/ 1009860 h 2323576"/>
                  <a:gd name="connsiteX965" fmla="*/ 909573 w 1749996"/>
                  <a:gd name="connsiteY965" fmla="*/ 1004320 h 2323576"/>
                  <a:gd name="connsiteX966" fmla="*/ 911789 w 1749996"/>
                  <a:gd name="connsiteY966" fmla="*/ 1009860 h 2323576"/>
                  <a:gd name="connsiteX967" fmla="*/ 912897 w 1749996"/>
                  <a:gd name="connsiteY967" fmla="*/ 1011079 h 2323576"/>
                  <a:gd name="connsiteX968" fmla="*/ 913894 w 1749996"/>
                  <a:gd name="connsiteY968" fmla="*/ 1004763 h 2323576"/>
                  <a:gd name="connsiteX969" fmla="*/ 915003 w 1749996"/>
                  <a:gd name="connsiteY969" fmla="*/ 1001771 h 2323576"/>
                  <a:gd name="connsiteX970" fmla="*/ 915889 w 1749996"/>
                  <a:gd name="connsiteY970" fmla="*/ 998890 h 2323576"/>
                  <a:gd name="connsiteX971" fmla="*/ 915667 w 1749996"/>
                  <a:gd name="connsiteY971" fmla="*/ 996009 h 2323576"/>
                  <a:gd name="connsiteX972" fmla="*/ 915003 w 1749996"/>
                  <a:gd name="connsiteY972" fmla="*/ 997116 h 2323576"/>
                  <a:gd name="connsiteX973" fmla="*/ 914449 w 1749996"/>
                  <a:gd name="connsiteY973" fmla="*/ 997116 h 2323576"/>
                  <a:gd name="connsiteX974" fmla="*/ 913894 w 1749996"/>
                  <a:gd name="connsiteY974" fmla="*/ 996784 h 2323576"/>
                  <a:gd name="connsiteX975" fmla="*/ 913340 w 1749996"/>
                  <a:gd name="connsiteY975" fmla="*/ 996119 h 2323576"/>
                  <a:gd name="connsiteX976" fmla="*/ 912011 w 1749996"/>
                  <a:gd name="connsiteY976" fmla="*/ 997671 h 2323576"/>
                  <a:gd name="connsiteX977" fmla="*/ 910791 w 1749996"/>
                  <a:gd name="connsiteY977" fmla="*/ 1002547 h 2323576"/>
                  <a:gd name="connsiteX978" fmla="*/ 909683 w 1749996"/>
                  <a:gd name="connsiteY978" fmla="*/ 1004430 h 2323576"/>
                  <a:gd name="connsiteX979" fmla="*/ 918216 w 1749996"/>
                  <a:gd name="connsiteY979" fmla="*/ 985702 h 2323576"/>
                  <a:gd name="connsiteX980" fmla="*/ 918881 w 1749996"/>
                  <a:gd name="connsiteY980" fmla="*/ 983265 h 2323576"/>
                  <a:gd name="connsiteX981" fmla="*/ 917330 w 1749996"/>
                  <a:gd name="connsiteY981" fmla="*/ 984040 h 2323576"/>
                  <a:gd name="connsiteX982" fmla="*/ 914781 w 1749996"/>
                  <a:gd name="connsiteY982" fmla="*/ 983597 h 2323576"/>
                  <a:gd name="connsiteX983" fmla="*/ 913340 w 1749996"/>
                  <a:gd name="connsiteY983" fmla="*/ 984705 h 2323576"/>
                  <a:gd name="connsiteX984" fmla="*/ 911789 w 1749996"/>
                  <a:gd name="connsiteY984" fmla="*/ 988805 h 2323576"/>
                  <a:gd name="connsiteX985" fmla="*/ 912565 w 1749996"/>
                  <a:gd name="connsiteY985" fmla="*/ 992019 h 2323576"/>
                  <a:gd name="connsiteX986" fmla="*/ 914670 w 1749996"/>
                  <a:gd name="connsiteY986" fmla="*/ 993349 h 2323576"/>
                  <a:gd name="connsiteX987" fmla="*/ 917219 w 1749996"/>
                  <a:gd name="connsiteY987" fmla="*/ 991798 h 2323576"/>
                  <a:gd name="connsiteX988" fmla="*/ 916554 w 1749996"/>
                  <a:gd name="connsiteY988" fmla="*/ 989138 h 2323576"/>
                  <a:gd name="connsiteX989" fmla="*/ 917108 w 1749996"/>
                  <a:gd name="connsiteY989" fmla="*/ 987365 h 2323576"/>
                  <a:gd name="connsiteX990" fmla="*/ 918216 w 1749996"/>
                  <a:gd name="connsiteY990" fmla="*/ 985702 h 2323576"/>
                  <a:gd name="connsiteX991" fmla="*/ 924311 w 1749996"/>
                  <a:gd name="connsiteY991" fmla="*/ 969634 h 2323576"/>
                  <a:gd name="connsiteX992" fmla="*/ 926416 w 1749996"/>
                  <a:gd name="connsiteY992" fmla="*/ 967307 h 2323576"/>
                  <a:gd name="connsiteX993" fmla="*/ 928190 w 1749996"/>
                  <a:gd name="connsiteY993" fmla="*/ 963761 h 2323576"/>
                  <a:gd name="connsiteX994" fmla="*/ 927081 w 1749996"/>
                  <a:gd name="connsiteY994" fmla="*/ 964980 h 2323576"/>
                  <a:gd name="connsiteX995" fmla="*/ 925530 w 1749996"/>
                  <a:gd name="connsiteY995" fmla="*/ 965312 h 2323576"/>
                  <a:gd name="connsiteX996" fmla="*/ 921984 w 1749996"/>
                  <a:gd name="connsiteY996" fmla="*/ 965312 h 2323576"/>
                  <a:gd name="connsiteX997" fmla="*/ 920211 w 1749996"/>
                  <a:gd name="connsiteY997" fmla="*/ 967529 h 2323576"/>
                  <a:gd name="connsiteX998" fmla="*/ 919546 w 1749996"/>
                  <a:gd name="connsiteY998" fmla="*/ 968859 h 2323576"/>
                  <a:gd name="connsiteX999" fmla="*/ 918992 w 1749996"/>
                  <a:gd name="connsiteY999" fmla="*/ 970743 h 2323576"/>
                  <a:gd name="connsiteX1000" fmla="*/ 921984 w 1749996"/>
                  <a:gd name="connsiteY1000" fmla="*/ 970743 h 2323576"/>
                  <a:gd name="connsiteX1001" fmla="*/ 924422 w 1749996"/>
                  <a:gd name="connsiteY1001" fmla="*/ 969634 h 2323576"/>
                  <a:gd name="connsiteX1002" fmla="*/ 847627 w 1749996"/>
                  <a:gd name="connsiteY1002" fmla="*/ 954120 h 2323576"/>
                  <a:gd name="connsiteX1003" fmla="*/ 853611 w 1749996"/>
                  <a:gd name="connsiteY1003" fmla="*/ 953788 h 2323576"/>
                  <a:gd name="connsiteX1004" fmla="*/ 852392 w 1749996"/>
                  <a:gd name="connsiteY1004" fmla="*/ 951461 h 2323576"/>
                  <a:gd name="connsiteX1005" fmla="*/ 848957 w 1749996"/>
                  <a:gd name="connsiteY1005" fmla="*/ 948580 h 2323576"/>
                  <a:gd name="connsiteX1006" fmla="*/ 847294 w 1749996"/>
                  <a:gd name="connsiteY1006" fmla="*/ 946807 h 2323576"/>
                  <a:gd name="connsiteX1007" fmla="*/ 845632 w 1749996"/>
                  <a:gd name="connsiteY1007" fmla="*/ 946807 h 2323576"/>
                  <a:gd name="connsiteX1008" fmla="*/ 844192 w 1749996"/>
                  <a:gd name="connsiteY1008" fmla="*/ 947693 h 2323576"/>
                  <a:gd name="connsiteX1009" fmla="*/ 842973 w 1749996"/>
                  <a:gd name="connsiteY1009" fmla="*/ 949023 h 2323576"/>
                  <a:gd name="connsiteX1010" fmla="*/ 841754 w 1749996"/>
                  <a:gd name="connsiteY1010" fmla="*/ 951017 h 2323576"/>
                  <a:gd name="connsiteX1011" fmla="*/ 844746 w 1749996"/>
                  <a:gd name="connsiteY1011" fmla="*/ 953677 h 2323576"/>
                  <a:gd name="connsiteX1012" fmla="*/ 847627 w 1749996"/>
                  <a:gd name="connsiteY1012" fmla="*/ 954120 h 2323576"/>
                  <a:gd name="connsiteX1013" fmla="*/ 775597 w 1749996"/>
                  <a:gd name="connsiteY1013" fmla="*/ 950685 h 2323576"/>
                  <a:gd name="connsiteX1014" fmla="*/ 778145 w 1749996"/>
                  <a:gd name="connsiteY1014" fmla="*/ 950131 h 2323576"/>
                  <a:gd name="connsiteX1015" fmla="*/ 780362 w 1749996"/>
                  <a:gd name="connsiteY1015" fmla="*/ 948136 h 2323576"/>
                  <a:gd name="connsiteX1016" fmla="*/ 780583 w 1749996"/>
                  <a:gd name="connsiteY1016" fmla="*/ 944701 h 2323576"/>
                  <a:gd name="connsiteX1017" fmla="*/ 787454 w 1749996"/>
                  <a:gd name="connsiteY1017" fmla="*/ 943814 h 2323576"/>
                  <a:gd name="connsiteX1018" fmla="*/ 789006 w 1749996"/>
                  <a:gd name="connsiteY1018" fmla="*/ 941266 h 2323576"/>
                  <a:gd name="connsiteX1019" fmla="*/ 787565 w 1749996"/>
                  <a:gd name="connsiteY1019" fmla="*/ 937720 h 2323576"/>
                  <a:gd name="connsiteX1020" fmla="*/ 784684 w 1749996"/>
                  <a:gd name="connsiteY1020" fmla="*/ 937720 h 2323576"/>
                  <a:gd name="connsiteX1021" fmla="*/ 778810 w 1749996"/>
                  <a:gd name="connsiteY1021" fmla="*/ 939825 h 2323576"/>
                  <a:gd name="connsiteX1022" fmla="*/ 776262 w 1749996"/>
                  <a:gd name="connsiteY1022" fmla="*/ 940490 h 2323576"/>
                  <a:gd name="connsiteX1023" fmla="*/ 772051 w 1749996"/>
                  <a:gd name="connsiteY1023" fmla="*/ 943260 h 2323576"/>
                  <a:gd name="connsiteX1024" fmla="*/ 769502 w 1749996"/>
                  <a:gd name="connsiteY1024" fmla="*/ 944258 h 2323576"/>
                  <a:gd name="connsiteX1025" fmla="*/ 761856 w 1749996"/>
                  <a:gd name="connsiteY1025" fmla="*/ 945476 h 2323576"/>
                  <a:gd name="connsiteX1026" fmla="*/ 759418 w 1749996"/>
                  <a:gd name="connsiteY1026" fmla="*/ 946917 h 2323576"/>
                  <a:gd name="connsiteX1027" fmla="*/ 760526 w 1749996"/>
                  <a:gd name="connsiteY1027" fmla="*/ 950352 h 2323576"/>
                  <a:gd name="connsiteX1028" fmla="*/ 761191 w 1749996"/>
                  <a:gd name="connsiteY1028" fmla="*/ 953566 h 2323576"/>
                  <a:gd name="connsiteX1029" fmla="*/ 762188 w 1749996"/>
                  <a:gd name="connsiteY1029" fmla="*/ 956004 h 2323576"/>
                  <a:gd name="connsiteX1030" fmla="*/ 769280 w 1749996"/>
                  <a:gd name="connsiteY1030" fmla="*/ 959328 h 2323576"/>
                  <a:gd name="connsiteX1031" fmla="*/ 771607 w 1749996"/>
                  <a:gd name="connsiteY1031" fmla="*/ 959328 h 2323576"/>
                  <a:gd name="connsiteX1032" fmla="*/ 770943 w 1749996"/>
                  <a:gd name="connsiteY1032" fmla="*/ 955561 h 2323576"/>
                  <a:gd name="connsiteX1033" fmla="*/ 773048 w 1749996"/>
                  <a:gd name="connsiteY1033" fmla="*/ 952015 h 2323576"/>
                  <a:gd name="connsiteX1034" fmla="*/ 775486 w 1749996"/>
                  <a:gd name="connsiteY1034" fmla="*/ 950907 h 2323576"/>
                  <a:gd name="connsiteX1035" fmla="*/ 864914 w 1749996"/>
                  <a:gd name="connsiteY1035" fmla="*/ 919768 h 2323576"/>
                  <a:gd name="connsiteX1036" fmla="*/ 865136 w 1749996"/>
                  <a:gd name="connsiteY1036" fmla="*/ 918881 h 2323576"/>
                  <a:gd name="connsiteX1037" fmla="*/ 859816 w 1749996"/>
                  <a:gd name="connsiteY1037" fmla="*/ 917219 h 2323576"/>
                  <a:gd name="connsiteX1038" fmla="*/ 858265 w 1749996"/>
                  <a:gd name="connsiteY1038" fmla="*/ 916110 h 2323576"/>
                  <a:gd name="connsiteX1039" fmla="*/ 854608 w 1749996"/>
                  <a:gd name="connsiteY1039" fmla="*/ 916554 h 2323576"/>
                  <a:gd name="connsiteX1040" fmla="*/ 850175 w 1749996"/>
                  <a:gd name="connsiteY1040" fmla="*/ 917994 h 2323576"/>
                  <a:gd name="connsiteX1041" fmla="*/ 846851 w 1749996"/>
                  <a:gd name="connsiteY1041" fmla="*/ 920543 h 2323576"/>
                  <a:gd name="connsiteX1042" fmla="*/ 846519 w 1749996"/>
                  <a:gd name="connsiteY1042" fmla="*/ 924533 h 2323576"/>
                  <a:gd name="connsiteX1043" fmla="*/ 845632 w 1749996"/>
                  <a:gd name="connsiteY1043" fmla="*/ 925419 h 2323576"/>
                  <a:gd name="connsiteX1044" fmla="*/ 844635 w 1749996"/>
                  <a:gd name="connsiteY1044" fmla="*/ 925419 h 2323576"/>
                  <a:gd name="connsiteX1045" fmla="*/ 843637 w 1749996"/>
                  <a:gd name="connsiteY1045" fmla="*/ 924643 h 2323576"/>
                  <a:gd name="connsiteX1046" fmla="*/ 842640 w 1749996"/>
                  <a:gd name="connsiteY1046" fmla="*/ 923092 h 2323576"/>
                  <a:gd name="connsiteX1047" fmla="*/ 840867 w 1749996"/>
                  <a:gd name="connsiteY1047" fmla="*/ 924754 h 2323576"/>
                  <a:gd name="connsiteX1048" fmla="*/ 838983 w 1749996"/>
                  <a:gd name="connsiteY1048" fmla="*/ 925641 h 2323576"/>
                  <a:gd name="connsiteX1049" fmla="*/ 834772 w 1749996"/>
                  <a:gd name="connsiteY1049" fmla="*/ 925973 h 2323576"/>
                  <a:gd name="connsiteX1050" fmla="*/ 835437 w 1749996"/>
                  <a:gd name="connsiteY1050" fmla="*/ 928411 h 2323576"/>
                  <a:gd name="connsiteX1051" fmla="*/ 837764 w 1749996"/>
                  <a:gd name="connsiteY1051" fmla="*/ 931071 h 2323576"/>
                  <a:gd name="connsiteX1052" fmla="*/ 838761 w 1749996"/>
                  <a:gd name="connsiteY1052" fmla="*/ 932955 h 2323576"/>
                  <a:gd name="connsiteX1053" fmla="*/ 833332 w 1749996"/>
                  <a:gd name="connsiteY1053" fmla="*/ 937055 h 2323576"/>
                  <a:gd name="connsiteX1054" fmla="*/ 834883 w 1749996"/>
                  <a:gd name="connsiteY1054" fmla="*/ 938606 h 2323576"/>
                  <a:gd name="connsiteX1055" fmla="*/ 836767 w 1749996"/>
                  <a:gd name="connsiteY1055" fmla="*/ 940047 h 2323576"/>
                  <a:gd name="connsiteX1056" fmla="*/ 838983 w 1749996"/>
                  <a:gd name="connsiteY1056" fmla="*/ 941044 h 2323576"/>
                  <a:gd name="connsiteX1057" fmla="*/ 849622 w 1749996"/>
                  <a:gd name="connsiteY1057" fmla="*/ 942928 h 2323576"/>
                  <a:gd name="connsiteX1058" fmla="*/ 851949 w 1749996"/>
                  <a:gd name="connsiteY1058" fmla="*/ 944258 h 2323576"/>
                  <a:gd name="connsiteX1059" fmla="*/ 853278 w 1749996"/>
                  <a:gd name="connsiteY1059" fmla="*/ 945809 h 2323576"/>
                  <a:gd name="connsiteX1060" fmla="*/ 854276 w 1749996"/>
                  <a:gd name="connsiteY1060" fmla="*/ 947693 h 2323576"/>
                  <a:gd name="connsiteX1061" fmla="*/ 856160 w 1749996"/>
                  <a:gd name="connsiteY1061" fmla="*/ 951904 h 2323576"/>
                  <a:gd name="connsiteX1062" fmla="*/ 857268 w 1749996"/>
                  <a:gd name="connsiteY1062" fmla="*/ 952901 h 2323576"/>
                  <a:gd name="connsiteX1063" fmla="*/ 858265 w 1749996"/>
                  <a:gd name="connsiteY1063" fmla="*/ 952458 h 2323576"/>
                  <a:gd name="connsiteX1064" fmla="*/ 859262 w 1749996"/>
                  <a:gd name="connsiteY1064" fmla="*/ 951572 h 2323576"/>
                  <a:gd name="connsiteX1065" fmla="*/ 860149 w 1749996"/>
                  <a:gd name="connsiteY1065" fmla="*/ 951017 h 2323576"/>
                  <a:gd name="connsiteX1066" fmla="*/ 862587 w 1749996"/>
                  <a:gd name="connsiteY1066" fmla="*/ 950685 h 2323576"/>
                  <a:gd name="connsiteX1067" fmla="*/ 869901 w 1749996"/>
                  <a:gd name="connsiteY1067" fmla="*/ 946917 h 2323576"/>
                  <a:gd name="connsiteX1068" fmla="*/ 870898 w 1749996"/>
                  <a:gd name="connsiteY1068" fmla="*/ 948136 h 2323576"/>
                  <a:gd name="connsiteX1069" fmla="*/ 871341 w 1749996"/>
                  <a:gd name="connsiteY1069" fmla="*/ 949798 h 2323576"/>
                  <a:gd name="connsiteX1070" fmla="*/ 871341 w 1749996"/>
                  <a:gd name="connsiteY1070" fmla="*/ 951793 h 2323576"/>
                  <a:gd name="connsiteX1071" fmla="*/ 870565 w 1749996"/>
                  <a:gd name="connsiteY1071" fmla="*/ 953899 h 2323576"/>
                  <a:gd name="connsiteX1072" fmla="*/ 869236 w 1749996"/>
                  <a:gd name="connsiteY1072" fmla="*/ 955007 h 2323576"/>
                  <a:gd name="connsiteX1073" fmla="*/ 862476 w 1749996"/>
                  <a:gd name="connsiteY1073" fmla="*/ 958220 h 2323576"/>
                  <a:gd name="connsiteX1074" fmla="*/ 858487 w 1749996"/>
                  <a:gd name="connsiteY1074" fmla="*/ 957777 h 2323576"/>
                  <a:gd name="connsiteX1075" fmla="*/ 857378 w 1749996"/>
                  <a:gd name="connsiteY1075" fmla="*/ 958220 h 2323576"/>
                  <a:gd name="connsiteX1076" fmla="*/ 856381 w 1749996"/>
                  <a:gd name="connsiteY1076" fmla="*/ 959439 h 2323576"/>
                  <a:gd name="connsiteX1077" fmla="*/ 855827 w 1749996"/>
                  <a:gd name="connsiteY1077" fmla="*/ 960880 h 2323576"/>
                  <a:gd name="connsiteX1078" fmla="*/ 855495 w 1749996"/>
                  <a:gd name="connsiteY1078" fmla="*/ 962321 h 2323576"/>
                  <a:gd name="connsiteX1079" fmla="*/ 853833 w 1749996"/>
                  <a:gd name="connsiteY1079" fmla="*/ 966532 h 2323576"/>
                  <a:gd name="connsiteX1080" fmla="*/ 852946 w 1749996"/>
                  <a:gd name="connsiteY1080" fmla="*/ 967529 h 2323576"/>
                  <a:gd name="connsiteX1081" fmla="*/ 851395 w 1749996"/>
                  <a:gd name="connsiteY1081" fmla="*/ 967972 h 2323576"/>
                  <a:gd name="connsiteX1082" fmla="*/ 850175 w 1749996"/>
                  <a:gd name="connsiteY1082" fmla="*/ 968526 h 2323576"/>
                  <a:gd name="connsiteX1083" fmla="*/ 849067 w 1749996"/>
                  <a:gd name="connsiteY1083" fmla="*/ 970077 h 2323576"/>
                  <a:gd name="connsiteX1084" fmla="*/ 848624 w 1749996"/>
                  <a:gd name="connsiteY1084" fmla="*/ 972072 h 2323576"/>
                  <a:gd name="connsiteX1085" fmla="*/ 849178 w 1749996"/>
                  <a:gd name="connsiteY1085" fmla="*/ 974289 h 2323576"/>
                  <a:gd name="connsiteX1086" fmla="*/ 851395 w 1749996"/>
                  <a:gd name="connsiteY1086" fmla="*/ 976283 h 2323576"/>
                  <a:gd name="connsiteX1087" fmla="*/ 854165 w 1749996"/>
                  <a:gd name="connsiteY1087" fmla="*/ 976505 h 2323576"/>
                  <a:gd name="connsiteX1088" fmla="*/ 859706 w 1749996"/>
                  <a:gd name="connsiteY1088" fmla="*/ 975064 h 2323576"/>
                  <a:gd name="connsiteX1089" fmla="*/ 866355 w 1749996"/>
                  <a:gd name="connsiteY1089" fmla="*/ 971408 h 2323576"/>
                  <a:gd name="connsiteX1090" fmla="*/ 868571 w 1749996"/>
                  <a:gd name="connsiteY1090" fmla="*/ 970743 h 2323576"/>
                  <a:gd name="connsiteX1091" fmla="*/ 869236 w 1749996"/>
                  <a:gd name="connsiteY1091" fmla="*/ 971740 h 2323576"/>
                  <a:gd name="connsiteX1092" fmla="*/ 867020 w 1749996"/>
                  <a:gd name="connsiteY1092" fmla="*/ 973956 h 2323576"/>
                  <a:gd name="connsiteX1093" fmla="*/ 861922 w 1749996"/>
                  <a:gd name="connsiteY1093" fmla="*/ 977724 h 2323576"/>
                  <a:gd name="connsiteX1094" fmla="*/ 854054 w 1749996"/>
                  <a:gd name="connsiteY1094" fmla="*/ 979386 h 2323576"/>
                  <a:gd name="connsiteX1095" fmla="*/ 852170 w 1749996"/>
                  <a:gd name="connsiteY1095" fmla="*/ 981270 h 2323576"/>
                  <a:gd name="connsiteX1096" fmla="*/ 850397 w 1749996"/>
                  <a:gd name="connsiteY1096" fmla="*/ 982157 h 2323576"/>
                  <a:gd name="connsiteX1097" fmla="*/ 845300 w 1749996"/>
                  <a:gd name="connsiteY1097" fmla="*/ 981048 h 2323576"/>
                  <a:gd name="connsiteX1098" fmla="*/ 843194 w 1749996"/>
                  <a:gd name="connsiteY1098" fmla="*/ 981935 h 2323576"/>
                  <a:gd name="connsiteX1099" fmla="*/ 843859 w 1749996"/>
                  <a:gd name="connsiteY1099" fmla="*/ 982378 h 2323576"/>
                  <a:gd name="connsiteX1100" fmla="*/ 844192 w 1749996"/>
                  <a:gd name="connsiteY1100" fmla="*/ 982822 h 2323576"/>
                  <a:gd name="connsiteX1101" fmla="*/ 844635 w 1749996"/>
                  <a:gd name="connsiteY1101" fmla="*/ 983154 h 2323576"/>
                  <a:gd name="connsiteX1102" fmla="*/ 845521 w 1749996"/>
                  <a:gd name="connsiteY1102" fmla="*/ 983375 h 2323576"/>
                  <a:gd name="connsiteX1103" fmla="*/ 845521 w 1749996"/>
                  <a:gd name="connsiteY1103" fmla="*/ 984816 h 2323576"/>
                  <a:gd name="connsiteX1104" fmla="*/ 843416 w 1749996"/>
                  <a:gd name="connsiteY1104" fmla="*/ 986257 h 2323576"/>
                  <a:gd name="connsiteX1105" fmla="*/ 841864 w 1749996"/>
                  <a:gd name="connsiteY1105" fmla="*/ 984484 h 2323576"/>
                  <a:gd name="connsiteX1106" fmla="*/ 840313 w 1749996"/>
                  <a:gd name="connsiteY1106" fmla="*/ 981491 h 2323576"/>
                  <a:gd name="connsiteX1107" fmla="*/ 838540 w 1749996"/>
                  <a:gd name="connsiteY1107" fmla="*/ 979386 h 2323576"/>
                  <a:gd name="connsiteX1108" fmla="*/ 836324 w 1749996"/>
                  <a:gd name="connsiteY1108" fmla="*/ 978943 h 2323576"/>
                  <a:gd name="connsiteX1109" fmla="*/ 833443 w 1749996"/>
                  <a:gd name="connsiteY1109" fmla="*/ 979497 h 2323576"/>
                  <a:gd name="connsiteX1110" fmla="*/ 831005 w 1749996"/>
                  <a:gd name="connsiteY1110" fmla="*/ 981159 h 2323576"/>
                  <a:gd name="connsiteX1111" fmla="*/ 830007 w 1749996"/>
                  <a:gd name="connsiteY1111" fmla="*/ 984040 h 2323576"/>
                  <a:gd name="connsiteX1112" fmla="*/ 830672 w 1749996"/>
                  <a:gd name="connsiteY1112" fmla="*/ 987808 h 2323576"/>
                  <a:gd name="connsiteX1113" fmla="*/ 832334 w 1749996"/>
                  <a:gd name="connsiteY1113" fmla="*/ 990911 h 2323576"/>
                  <a:gd name="connsiteX1114" fmla="*/ 834440 w 1749996"/>
                  <a:gd name="connsiteY1114" fmla="*/ 993127 h 2323576"/>
                  <a:gd name="connsiteX1115" fmla="*/ 837543 w 1749996"/>
                  <a:gd name="connsiteY1115" fmla="*/ 995011 h 2323576"/>
                  <a:gd name="connsiteX1116" fmla="*/ 839870 w 1749996"/>
                  <a:gd name="connsiteY1116" fmla="*/ 995787 h 2323576"/>
                  <a:gd name="connsiteX1117" fmla="*/ 841310 w 1749996"/>
                  <a:gd name="connsiteY1117" fmla="*/ 995787 h 2323576"/>
                  <a:gd name="connsiteX1118" fmla="*/ 842529 w 1749996"/>
                  <a:gd name="connsiteY1118" fmla="*/ 995233 h 2323576"/>
                  <a:gd name="connsiteX1119" fmla="*/ 843194 w 1749996"/>
                  <a:gd name="connsiteY1119" fmla="*/ 993792 h 2323576"/>
                  <a:gd name="connsiteX1120" fmla="*/ 843748 w 1749996"/>
                  <a:gd name="connsiteY1120" fmla="*/ 992351 h 2323576"/>
                  <a:gd name="connsiteX1121" fmla="*/ 844413 w 1749996"/>
                  <a:gd name="connsiteY1121" fmla="*/ 991687 h 2323576"/>
                  <a:gd name="connsiteX1122" fmla="*/ 854940 w 1749996"/>
                  <a:gd name="connsiteY1122" fmla="*/ 991687 h 2323576"/>
                  <a:gd name="connsiteX1123" fmla="*/ 856160 w 1749996"/>
                  <a:gd name="connsiteY1123" fmla="*/ 991022 h 2323576"/>
                  <a:gd name="connsiteX1124" fmla="*/ 858819 w 1749996"/>
                  <a:gd name="connsiteY1124" fmla="*/ 989138 h 2323576"/>
                  <a:gd name="connsiteX1125" fmla="*/ 859927 w 1749996"/>
                  <a:gd name="connsiteY1125" fmla="*/ 988695 h 2323576"/>
                  <a:gd name="connsiteX1126" fmla="*/ 861257 w 1749996"/>
                  <a:gd name="connsiteY1126" fmla="*/ 989249 h 2323576"/>
                  <a:gd name="connsiteX1127" fmla="*/ 862698 w 1749996"/>
                  <a:gd name="connsiteY1127" fmla="*/ 990246 h 2323576"/>
                  <a:gd name="connsiteX1128" fmla="*/ 864138 w 1749996"/>
                  <a:gd name="connsiteY1128" fmla="*/ 990578 h 2323576"/>
                  <a:gd name="connsiteX1129" fmla="*/ 865468 w 1749996"/>
                  <a:gd name="connsiteY1129" fmla="*/ 989470 h 2323576"/>
                  <a:gd name="connsiteX1130" fmla="*/ 867352 w 1749996"/>
                  <a:gd name="connsiteY1130" fmla="*/ 987254 h 2323576"/>
                  <a:gd name="connsiteX1131" fmla="*/ 876328 w 1749996"/>
                  <a:gd name="connsiteY1131" fmla="*/ 982600 h 2323576"/>
                  <a:gd name="connsiteX1132" fmla="*/ 880096 w 1749996"/>
                  <a:gd name="connsiteY1132" fmla="*/ 981713 h 2323576"/>
                  <a:gd name="connsiteX1133" fmla="*/ 881204 w 1749996"/>
                  <a:gd name="connsiteY1133" fmla="*/ 981048 h 2323576"/>
                  <a:gd name="connsiteX1134" fmla="*/ 881979 w 1749996"/>
                  <a:gd name="connsiteY1134" fmla="*/ 979608 h 2323576"/>
                  <a:gd name="connsiteX1135" fmla="*/ 882644 w 1749996"/>
                  <a:gd name="connsiteY1135" fmla="*/ 978167 h 2323576"/>
                  <a:gd name="connsiteX1136" fmla="*/ 883199 w 1749996"/>
                  <a:gd name="connsiteY1136" fmla="*/ 977502 h 2323576"/>
                  <a:gd name="connsiteX1137" fmla="*/ 885969 w 1749996"/>
                  <a:gd name="connsiteY1137" fmla="*/ 976505 h 2323576"/>
                  <a:gd name="connsiteX1138" fmla="*/ 887410 w 1749996"/>
                  <a:gd name="connsiteY1138" fmla="*/ 976505 h 2323576"/>
                  <a:gd name="connsiteX1139" fmla="*/ 888296 w 1749996"/>
                  <a:gd name="connsiteY1139" fmla="*/ 977502 h 2323576"/>
                  <a:gd name="connsiteX1140" fmla="*/ 888296 w 1749996"/>
                  <a:gd name="connsiteY1140" fmla="*/ 979386 h 2323576"/>
                  <a:gd name="connsiteX1141" fmla="*/ 887077 w 1749996"/>
                  <a:gd name="connsiteY1141" fmla="*/ 981159 h 2323576"/>
                  <a:gd name="connsiteX1142" fmla="*/ 885858 w 1749996"/>
                  <a:gd name="connsiteY1142" fmla="*/ 982489 h 2323576"/>
                  <a:gd name="connsiteX1143" fmla="*/ 885082 w 1749996"/>
                  <a:gd name="connsiteY1143" fmla="*/ 983043 h 2323576"/>
                  <a:gd name="connsiteX1144" fmla="*/ 888739 w 1749996"/>
                  <a:gd name="connsiteY1144" fmla="*/ 985481 h 2323576"/>
                  <a:gd name="connsiteX1145" fmla="*/ 893172 w 1749996"/>
                  <a:gd name="connsiteY1145" fmla="*/ 984373 h 2323576"/>
                  <a:gd name="connsiteX1146" fmla="*/ 903256 w 1749996"/>
                  <a:gd name="connsiteY1146" fmla="*/ 977502 h 2323576"/>
                  <a:gd name="connsiteX1147" fmla="*/ 905251 w 1749996"/>
                  <a:gd name="connsiteY1147" fmla="*/ 975064 h 2323576"/>
                  <a:gd name="connsiteX1148" fmla="*/ 906026 w 1749996"/>
                  <a:gd name="connsiteY1148" fmla="*/ 972848 h 2323576"/>
                  <a:gd name="connsiteX1149" fmla="*/ 904142 w 1749996"/>
                  <a:gd name="connsiteY1149" fmla="*/ 971851 h 2323576"/>
                  <a:gd name="connsiteX1150" fmla="*/ 899821 w 1749996"/>
                  <a:gd name="connsiteY1150" fmla="*/ 972515 h 2323576"/>
                  <a:gd name="connsiteX1151" fmla="*/ 897826 w 1749996"/>
                  <a:gd name="connsiteY1151" fmla="*/ 973402 h 2323576"/>
                  <a:gd name="connsiteX1152" fmla="*/ 896053 w 1749996"/>
                  <a:gd name="connsiteY1152" fmla="*/ 974843 h 2323576"/>
                  <a:gd name="connsiteX1153" fmla="*/ 896053 w 1749996"/>
                  <a:gd name="connsiteY1153" fmla="*/ 973291 h 2323576"/>
                  <a:gd name="connsiteX1154" fmla="*/ 899821 w 1749996"/>
                  <a:gd name="connsiteY1154" fmla="*/ 969967 h 2323576"/>
                  <a:gd name="connsiteX1155" fmla="*/ 901151 w 1749996"/>
                  <a:gd name="connsiteY1155" fmla="*/ 967529 h 2323576"/>
                  <a:gd name="connsiteX1156" fmla="*/ 900818 w 1749996"/>
                  <a:gd name="connsiteY1156" fmla="*/ 964869 h 2323576"/>
                  <a:gd name="connsiteX1157" fmla="*/ 901705 w 1749996"/>
                  <a:gd name="connsiteY1157" fmla="*/ 964869 h 2323576"/>
                  <a:gd name="connsiteX1158" fmla="*/ 902480 w 1749996"/>
                  <a:gd name="connsiteY1158" fmla="*/ 964869 h 2323576"/>
                  <a:gd name="connsiteX1159" fmla="*/ 903145 w 1749996"/>
                  <a:gd name="connsiteY1159" fmla="*/ 965312 h 2323576"/>
                  <a:gd name="connsiteX1160" fmla="*/ 903810 w 1749996"/>
                  <a:gd name="connsiteY1160" fmla="*/ 966199 h 2323576"/>
                  <a:gd name="connsiteX1161" fmla="*/ 903589 w 1749996"/>
                  <a:gd name="connsiteY1161" fmla="*/ 968415 h 2323576"/>
                  <a:gd name="connsiteX1162" fmla="*/ 905251 w 1749996"/>
                  <a:gd name="connsiteY1162" fmla="*/ 969191 h 2323576"/>
                  <a:gd name="connsiteX1163" fmla="*/ 908908 w 1749996"/>
                  <a:gd name="connsiteY1163" fmla="*/ 969191 h 2323576"/>
                  <a:gd name="connsiteX1164" fmla="*/ 910348 w 1749996"/>
                  <a:gd name="connsiteY1164" fmla="*/ 967861 h 2323576"/>
                  <a:gd name="connsiteX1165" fmla="*/ 909573 w 1749996"/>
                  <a:gd name="connsiteY1165" fmla="*/ 965091 h 2323576"/>
                  <a:gd name="connsiteX1166" fmla="*/ 907911 w 1749996"/>
                  <a:gd name="connsiteY1166" fmla="*/ 962210 h 2323576"/>
                  <a:gd name="connsiteX1167" fmla="*/ 906913 w 1749996"/>
                  <a:gd name="connsiteY1167" fmla="*/ 960769 h 2323576"/>
                  <a:gd name="connsiteX1168" fmla="*/ 909018 w 1749996"/>
                  <a:gd name="connsiteY1168" fmla="*/ 961101 h 2323576"/>
                  <a:gd name="connsiteX1169" fmla="*/ 909905 w 1749996"/>
                  <a:gd name="connsiteY1169" fmla="*/ 961434 h 2323576"/>
                  <a:gd name="connsiteX1170" fmla="*/ 910791 w 1749996"/>
                  <a:gd name="connsiteY1170" fmla="*/ 962099 h 2323576"/>
                  <a:gd name="connsiteX1171" fmla="*/ 911346 w 1749996"/>
                  <a:gd name="connsiteY1171" fmla="*/ 957999 h 2323576"/>
                  <a:gd name="connsiteX1172" fmla="*/ 910127 w 1749996"/>
                  <a:gd name="connsiteY1172" fmla="*/ 957223 h 2323576"/>
                  <a:gd name="connsiteX1173" fmla="*/ 908464 w 1749996"/>
                  <a:gd name="connsiteY1173" fmla="*/ 957666 h 2323576"/>
                  <a:gd name="connsiteX1174" fmla="*/ 907578 w 1749996"/>
                  <a:gd name="connsiteY1174" fmla="*/ 957223 h 2323576"/>
                  <a:gd name="connsiteX1175" fmla="*/ 907024 w 1749996"/>
                  <a:gd name="connsiteY1175" fmla="*/ 954674 h 2323576"/>
                  <a:gd name="connsiteX1176" fmla="*/ 905805 w 1749996"/>
                  <a:gd name="connsiteY1176" fmla="*/ 952347 h 2323576"/>
                  <a:gd name="connsiteX1177" fmla="*/ 904253 w 1749996"/>
                  <a:gd name="connsiteY1177" fmla="*/ 950463 h 2323576"/>
                  <a:gd name="connsiteX1178" fmla="*/ 902924 w 1749996"/>
                  <a:gd name="connsiteY1178" fmla="*/ 949355 h 2323576"/>
                  <a:gd name="connsiteX1179" fmla="*/ 902148 w 1749996"/>
                  <a:gd name="connsiteY1179" fmla="*/ 949355 h 2323576"/>
                  <a:gd name="connsiteX1180" fmla="*/ 900042 w 1749996"/>
                  <a:gd name="connsiteY1180" fmla="*/ 949687 h 2323576"/>
                  <a:gd name="connsiteX1181" fmla="*/ 898934 w 1749996"/>
                  <a:gd name="connsiteY1181" fmla="*/ 949355 h 2323576"/>
                  <a:gd name="connsiteX1182" fmla="*/ 897937 w 1749996"/>
                  <a:gd name="connsiteY1182" fmla="*/ 948469 h 2323576"/>
                  <a:gd name="connsiteX1183" fmla="*/ 895388 w 1749996"/>
                  <a:gd name="connsiteY1183" fmla="*/ 944479 h 2323576"/>
                  <a:gd name="connsiteX1184" fmla="*/ 894613 w 1749996"/>
                  <a:gd name="connsiteY1184" fmla="*/ 943814 h 2323576"/>
                  <a:gd name="connsiteX1185" fmla="*/ 893504 w 1749996"/>
                  <a:gd name="connsiteY1185" fmla="*/ 943593 h 2323576"/>
                  <a:gd name="connsiteX1186" fmla="*/ 892396 w 1749996"/>
                  <a:gd name="connsiteY1186" fmla="*/ 943814 h 2323576"/>
                  <a:gd name="connsiteX1187" fmla="*/ 890623 w 1749996"/>
                  <a:gd name="connsiteY1187" fmla="*/ 945033 h 2323576"/>
                  <a:gd name="connsiteX1188" fmla="*/ 889737 w 1749996"/>
                  <a:gd name="connsiteY1188" fmla="*/ 944258 h 2323576"/>
                  <a:gd name="connsiteX1189" fmla="*/ 888961 w 1749996"/>
                  <a:gd name="connsiteY1189" fmla="*/ 943039 h 2323576"/>
                  <a:gd name="connsiteX1190" fmla="*/ 888074 w 1749996"/>
                  <a:gd name="connsiteY1190" fmla="*/ 942263 h 2323576"/>
                  <a:gd name="connsiteX1191" fmla="*/ 876771 w 1749996"/>
                  <a:gd name="connsiteY1191" fmla="*/ 942263 h 2323576"/>
                  <a:gd name="connsiteX1192" fmla="*/ 875552 w 1749996"/>
                  <a:gd name="connsiteY1192" fmla="*/ 941820 h 2323576"/>
                  <a:gd name="connsiteX1193" fmla="*/ 875220 w 1749996"/>
                  <a:gd name="connsiteY1193" fmla="*/ 940822 h 2323576"/>
                  <a:gd name="connsiteX1194" fmla="*/ 875220 w 1749996"/>
                  <a:gd name="connsiteY1194" fmla="*/ 939493 h 2323576"/>
                  <a:gd name="connsiteX1195" fmla="*/ 874887 w 1749996"/>
                  <a:gd name="connsiteY1195" fmla="*/ 938052 h 2323576"/>
                  <a:gd name="connsiteX1196" fmla="*/ 870344 w 1749996"/>
                  <a:gd name="connsiteY1196" fmla="*/ 926970 h 2323576"/>
                  <a:gd name="connsiteX1197" fmla="*/ 867574 w 1749996"/>
                  <a:gd name="connsiteY1197" fmla="*/ 922870 h 2323576"/>
                  <a:gd name="connsiteX1198" fmla="*/ 864027 w 1749996"/>
                  <a:gd name="connsiteY1198" fmla="*/ 922538 h 2323576"/>
                  <a:gd name="connsiteX1199" fmla="*/ 864249 w 1749996"/>
                  <a:gd name="connsiteY1199" fmla="*/ 921651 h 2323576"/>
                  <a:gd name="connsiteX1200" fmla="*/ 864582 w 1749996"/>
                  <a:gd name="connsiteY1200" fmla="*/ 919435 h 2323576"/>
                  <a:gd name="connsiteX1201" fmla="*/ 795211 w 1749996"/>
                  <a:gd name="connsiteY1201" fmla="*/ 929519 h 2323576"/>
                  <a:gd name="connsiteX1202" fmla="*/ 792108 w 1749996"/>
                  <a:gd name="connsiteY1202" fmla="*/ 930073 h 2323576"/>
                  <a:gd name="connsiteX1203" fmla="*/ 792773 w 1749996"/>
                  <a:gd name="connsiteY1203" fmla="*/ 932068 h 2323576"/>
                  <a:gd name="connsiteX1204" fmla="*/ 793881 w 1749996"/>
                  <a:gd name="connsiteY1204" fmla="*/ 934617 h 2323576"/>
                  <a:gd name="connsiteX1205" fmla="*/ 794879 w 1749996"/>
                  <a:gd name="connsiteY1205" fmla="*/ 935725 h 2323576"/>
                  <a:gd name="connsiteX1206" fmla="*/ 795322 w 1749996"/>
                  <a:gd name="connsiteY1206" fmla="*/ 933619 h 2323576"/>
                  <a:gd name="connsiteX1207" fmla="*/ 795876 w 1749996"/>
                  <a:gd name="connsiteY1207" fmla="*/ 931735 h 2323576"/>
                  <a:gd name="connsiteX1208" fmla="*/ 797206 w 1749996"/>
                  <a:gd name="connsiteY1208" fmla="*/ 931735 h 2323576"/>
                  <a:gd name="connsiteX1209" fmla="*/ 799976 w 1749996"/>
                  <a:gd name="connsiteY1209" fmla="*/ 932955 h 2323576"/>
                  <a:gd name="connsiteX1210" fmla="*/ 801860 w 1749996"/>
                  <a:gd name="connsiteY1210" fmla="*/ 932290 h 2323576"/>
                  <a:gd name="connsiteX1211" fmla="*/ 807733 w 1749996"/>
                  <a:gd name="connsiteY1211" fmla="*/ 927414 h 2323576"/>
                  <a:gd name="connsiteX1212" fmla="*/ 811944 w 1749996"/>
                  <a:gd name="connsiteY1212" fmla="*/ 921651 h 2323576"/>
                  <a:gd name="connsiteX1213" fmla="*/ 813385 w 1749996"/>
                  <a:gd name="connsiteY1213" fmla="*/ 921430 h 2323576"/>
                  <a:gd name="connsiteX1214" fmla="*/ 814493 w 1749996"/>
                  <a:gd name="connsiteY1214" fmla="*/ 920876 h 2323576"/>
                  <a:gd name="connsiteX1215" fmla="*/ 815380 w 1749996"/>
                  <a:gd name="connsiteY1215" fmla="*/ 919989 h 2323576"/>
                  <a:gd name="connsiteX1216" fmla="*/ 816266 w 1749996"/>
                  <a:gd name="connsiteY1216" fmla="*/ 918770 h 2323576"/>
                  <a:gd name="connsiteX1217" fmla="*/ 817042 w 1749996"/>
                  <a:gd name="connsiteY1217" fmla="*/ 917219 h 2323576"/>
                  <a:gd name="connsiteX1218" fmla="*/ 818593 w 1749996"/>
                  <a:gd name="connsiteY1218" fmla="*/ 913008 h 2323576"/>
                  <a:gd name="connsiteX1219" fmla="*/ 819701 w 1749996"/>
                  <a:gd name="connsiteY1219" fmla="*/ 910902 h 2323576"/>
                  <a:gd name="connsiteX1220" fmla="*/ 820477 w 1749996"/>
                  <a:gd name="connsiteY1220" fmla="*/ 908797 h 2323576"/>
                  <a:gd name="connsiteX1221" fmla="*/ 819369 w 1749996"/>
                  <a:gd name="connsiteY1221" fmla="*/ 908243 h 2323576"/>
                  <a:gd name="connsiteX1222" fmla="*/ 816266 w 1749996"/>
                  <a:gd name="connsiteY1222" fmla="*/ 908797 h 2323576"/>
                  <a:gd name="connsiteX1223" fmla="*/ 814382 w 1749996"/>
                  <a:gd name="connsiteY1223" fmla="*/ 909461 h 2323576"/>
                  <a:gd name="connsiteX1224" fmla="*/ 811058 w 1749996"/>
                  <a:gd name="connsiteY1224" fmla="*/ 912454 h 2323576"/>
                  <a:gd name="connsiteX1225" fmla="*/ 808398 w 1749996"/>
                  <a:gd name="connsiteY1225" fmla="*/ 913562 h 2323576"/>
                  <a:gd name="connsiteX1226" fmla="*/ 804741 w 1749996"/>
                  <a:gd name="connsiteY1226" fmla="*/ 916332 h 2323576"/>
                  <a:gd name="connsiteX1227" fmla="*/ 803411 w 1749996"/>
                  <a:gd name="connsiteY1227" fmla="*/ 917994 h 2323576"/>
                  <a:gd name="connsiteX1228" fmla="*/ 798314 w 1749996"/>
                  <a:gd name="connsiteY1228" fmla="*/ 926417 h 2323576"/>
                  <a:gd name="connsiteX1229" fmla="*/ 795322 w 1749996"/>
                  <a:gd name="connsiteY1229" fmla="*/ 929408 h 2323576"/>
                  <a:gd name="connsiteX1230" fmla="*/ 704342 w 1749996"/>
                  <a:gd name="connsiteY1230" fmla="*/ 856603 h 2323576"/>
                  <a:gd name="connsiteX1231" fmla="*/ 706116 w 1749996"/>
                  <a:gd name="connsiteY1231" fmla="*/ 856381 h 2323576"/>
                  <a:gd name="connsiteX1232" fmla="*/ 707889 w 1749996"/>
                  <a:gd name="connsiteY1232" fmla="*/ 855605 h 2323576"/>
                  <a:gd name="connsiteX1233" fmla="*/ 708886 w 1749996"/>
                  <a:gd name="connsiteY1233" fmla="*/ 854276 h 2323576"/>
                  <a:gd name="connsiteX1234" fmla="*/ 708221 w 1749996"/>
                  <a:gd name="connsiteY1234" fmla="*/ 852392 h 2323576"/>
                  <a:gd name="connsiteX1235" fmla="*/ 708997 w 1749996"/>
                  <a:gd name="connsiteY1235" fmla="*/ 851949 h 2323576"/>
                  <a:gd name="connsiteX1236" fmla="*/ 709883 w 1749996"/>
                  <a:gd name="connsiteY1236" fmla="*/ 851283 h 2323576"/>
                  <a:gd name="connsiteX1237" fmla="*/ 710770 w 1749996"/>
                  <a:gd name="connsiteY1237" fmla="*/ 850286 h 2323576"/>
                  <a:gd name="connsiteX1238" fmla="*/ 711656 w 1749996"/>
                  <a:gd name="connsiteY1238" fmla="*/ 848956 h 2323576"/>
                  <a:gd name="connsiteX1239" fmla="*/ 712654 w 1749996"/>
                  <a:gd name="connsiteY1239" fmla="*/ 848181 h 2323576"/>
                  <a:gd name="connsiteX1240" fmla="*/ 715978 w 1749996"/>
                  <a:gd name="connsiteY1240" fmla="*/ 848181 h 2323576"/>
                  <a:gd name="connsiteX1241" fmla="*/ 714981 w 1749996"/>
                  <a:gd name="connsiteY1241" fmla="*/ 847294 h 2323576"/>
                  <a:gd name="connsiteX1242" fmla="*/ 714538 w 1749996"/>
                  <a:gd name="connsiteY1242" fmla="*/ 845632 h 2323576"/>
                  <a:gd name="connsiteX1243" fmla="*/ 714205 w 1749996"/>
                  <a:gd name="connsiteY1243" fmla="*/ 843859 h 2323576"/>
                  <a:gd name="connsiteX1244" fmla="*/ 713651 w 1749996"/>
                  <a:gd name="connsiteY1244" fmla="*/ 842529 h 2323576"/>
                  <a:gd name="connsiteX1245" fmla="*/ 712654 w 1749996"/>
                  <a:gd name="connsiteY1245" fmla="*/ 841643 h 2323576"/>
                  <a:gd name="connsiteX1246" fmla="*/ 708997 w 1749996"/>
                  <a:gd name="connsiteY1246" fmla="*/ 839759 h 2323576"/>
                  <a:gd name="connsiteX1247" fmla="*/ 709662 w 1749996"/>
                  <a:gd name="connsiteY1247" fmla="*/ 838983 h 2323576"/>
                  <a:gd name="connsiteX1248" fmla="*/ 711324 w 1749996"/>
                  <a:gd name="connsiteY1248" fmla="*/ 835437 h 2323576"/>
                  <a:gd name="connsiteX1249" fmla="*/ 710880 w 1749996"/>
                  <a:gd name="connsiteY1249" fmla="*/ 834772 h 2323576"/>
                  <a:gd name="connsiteX1250" fmla="*/ 710437 w 1749996"/>
                  <a:gd name="connsiteY1250" fmla="*/ 834329 h 2323576"/>
                  <a:gd name="connsiteX1251" fmla="*/ 709883 w 1749996"/>
                  <a:gd name="connsiteY1251" fmla="*/ 834107 h 2323576"/>
                  <a:gd name="connsiteX1252" fmla="*/ 709108 w 1749996"/>
                  <a:gd name="connsiteY1252" fmla="*/ 834107 h 2323576"/>
                  <a:gd name="connsiteX1253" fmla="*/ 708332 w 1749996"/>
                  <a:gd name="connsiteY1253" fmla="*/ 832888 h 2323576"/>
                  <a:gd name="connsiteX1254" fmla="*/ 708000 w 1749996"/>
                  <a:gd name="connsiteY1254" fmla="*/ 832556 h 2323576"/>
                  <a:gd name="connsiteX1255" fmla="*/ 707445 w 1749996"/>
                  <a:gd name="connsiteY1255" fmla="*/ 832556 h 2323576"/>
                  <a:gd name="connsiteX1256" fmla="*/ 706559 w 1749996"/>
                  <a:gd name="connsiteY1256" fmla="*/ 838207 h 2323576"/>
                  <a:gd name="connsiteX1257" fmla="*/ 704453 w 1749996"/>
                  <a:gd name="connsiteY1257" fmla="*/ 839980 h 2323576"/>
                  <a:gd name="connsiteX1258" fmla="*/ 701683 w 1749996"/>
                  <a:gd name="connsiteY1258" fmla="*/ 840535 h 2323576"/>
                  <a:gd name="connsiteX1259" fmla="*/ 698913 w 1749996"/>
                  <a:gd name="connsiteY1259" fmla="*/ 842640 h 2323576"/>
                  <a:gd name="connsiteX1260" fmla="*/ 700132 w 1749996"/>
                  <a:gd name="connsiteY1260" fmla="*/ 844191 h 2323576"/>
                  <a:gd name="connsiteX1261" fmla="*/ 700353 w 1749996"/>
                  <a:gd name="connsiteY1261" fmla="*/ 846518 h 2323576"/>
                  <a:gd name="connsiteX1262" fmla="*/ 699799 w 1749996"/>
                  <a:gd name="connsiteY1262" fmla="*/ 848735 h 2323576"/>
                  <a:gd name="connsiteX1263" fmla="*/ 698469 w 1749996"/>
                  <a:gd name="connsiteY1263" fmla="*/ 849732 h 2323576"/>
                  <a:gd name="connsiteX1264" fmla="*/ 696586 w 1749996"/>
                  <a:gd name="connsiteY1264" fmla="*/ 850619 h 2323576"/>
                  <a:gd name="connsiteX1265" fmla="*/ 695256 w 1749996"/>
                  <a:gd name="connsiteY1265" fmla="*/ 852613 h 2323576"/>
                  <a:gd name="connsiteX1266" fmla="*/ 695256 w 1749996"/>
                  <a:gd name="connsiteY1266" fmla="*/ 854608 h 2323576"/>
                  <a:gd name="connsiteX1267" fmla="*/ 696918 w 1749996"/>
                  <a:gd name="connsiteY1267" fmla="*/ 855494 h 2323576"/>
                  <a:gd name="connsiteX1268" fmla="*/ 704232 w 1749996"/>
                  <a:gd name="connsiteY1268" fmla="*/ 856935 h 2323576"/>
                  <a:gd name="connsiteX1269" fmla="*/ 843305 w 1749996"/>
                  <a:gd name="connsiteY1269" fmla="*/ 838983 h 2323576"/>
                  <a:gd name="connsiteX1270" fmla="*/ 840867 w 1749996"/>
                  <a:gd name="connsiteY1270" fmla="*/ 836102 h 2323576"/>
                  <a:gd name="connsiteX1271" fmla="*/ 834994 w 1749996"/>
                  <a:gd name="connsiteY1271" fmla="*/ 832334 h 2323576"/>
                  <a:gd name="connsiteX1272" fmla="*/ 830561 w 1749996"/>
                  <a:gd name="connsiteY1272" fmla="*/ 832999 h 2323576"/>
                  <a:gd name="connsiteX1273" fmla="*/ 827015 w 1749996"/>
                  <a:gd name="connsiteY1273" fmla="*/ 835880 h 2323576"/>
                  <a:gd name="connsiteX1274" fmla="*/ 820145 w 1749996"/>
                  <a:gd name="connsiteY1274" fmla="*/ 843748 h 2323576"/>
                  <a:gd name="connsiteX1275" fmla="*/ 822250 w 1749996"/>
                  <a:gd name="connsiteY1275" fmla="*/ 844856 h 2323576"/>
                  <a:gd name="connsiteX1276" fmla="*/ 825796 w 1749996"/>
                  <a:gd name="connsiteY1276" fmla="*/ 848624 h 2323576"/>
                  <a:gd name="connsiteX1277" fmla="*/ 827458 w 1749996"/>
                  <a:gd name="connsiteY1277" fmla="*/ 849400 h 2323576"/>
                  <a:gd name="connsiteX1278" fmla="*/ 829010 w 1749996"/>
                  <a:gd name="connsiteY1278" fmla="*/ 850508 h 2323576"/>
                  <a:gd name="connsiteX1279" fmla="*/ 830894 w 1749996"/>
                  <a:gd name="connsiteY1279" fmla="*/ 855494 h 2323576"/>
                  <a:gd name="connsiteX1280" fmla="*/ 832888 w 1749996"/>
                  <a:gd name="connsiteY1280" fmla="*/ 856603 h 2323576"/>
                  <a:gd name="connsiteX1281" fmla="*/ 837210 w 1749996"/>
                  <a:gd name="connsiteY1281" fmla="*/ 856159 h 2323576"/>
                  <a:gd name="connsiteX1282" fmla="*/ 840313 w 1749996"/>
                  <a:gd name="connsiteY1282" fmla="*/ 854276 h 2323576"/>
                  <a:gd name="connsiteX1283" fmla="*/ 842529 w 1749996"/>
                  <a:gd name="connsiteY1283" fmla="*/ 849954 h 2323576"/>
                  <a:gd name="connsiteX1284" fmla="*/ 844081 w 1749996"/>
                  <a:gd name="connsiteY1284" fmla="*/ 842418 h 2323576"/>
                  <a:gd name="connsiteX1285" fmla="*/ 841089 w 1749996"/>
                  <a:gd name="connsiteY1285" fmla="*/ 842418 h 2323576"/>
                  <a:gd name="connsiteX1286" fmla="*/ 841089 w 1749996"/>
                  <a:gd name="connsiteY1286" fmla="*/ 840867 h 2323576"/>
                  <a:gd name="connsiteX1287" fmla="*/ 843194 w 1749996"/>
                  <a:gd name="connsiteY1287" fmla="*/ 838983 h 2323576"/>
                  <a:gd name="connsiteX1288" fmla="*/ 809617 w 1749996"/>
                  <a:gd name="connsiteY1288" fmla="*/ 834661 h 2323576"/>
                  <a:gd name="connsiteX1289" fmla="*/ 813274 w 1749996"/>
                  <a:gd name="connsiteY1289" fmla="*/ 833996 h 2323576"/>
                  <a:gd name="connsiteX1290" fmla="*/ 816266 w 1749996"/>
                  <a:gd name="connsiteY1290" fmla="*/ 832334 h 2323576"/>
                  <a:gd name="connsiteX1291" fmla="*/ 814936 w 1749996"/>
                  <a:gd name="connsiteY1291" fmla="*/ 831226 h 2323576"/>
                  <a:gd name="connsiteX1292" fmla="*/ 812166 w 1749996"/>
                  <a:gd name="connsiteY1292" fmla="*/ 830450 h 2323576"/>
                  <a:gd name="connsiteX1293" fmla="*/ 810836 w 1749996"/>
                  <a:gd name="connsiteY1293" fmla="*/ 829231 h 2323576"/>
                  <a:gd name="connsiteX1294" fmla="*/ 808731 w 1749996"/>
                  <a:gd name="connsiteY1294" fmla="*/ 829786 h 2323576"/>
                  <a:gd name="connsiteX1295" fmla="*/ 804852 w 1749996"/>
                  <a:gd name="connsiteY1295" fmla="*/ 832113 h 2323576"/>
                  <a:gd name="connsiteX1296" fmla="*/ 803079 w 1749996"/>
                  <a:gd name="connsiteY1296" fmla="*/ 833664 h 2323576"/>
                  <a:gd name="connsiteX1297" fmla="*/ 806071 w 1749996"/>
                  <a:gd name="connsiteY1297" fmla="*/ 834329 h 2323576"/>
                  <a:gd name="connsiteX1298" fmla="*/ 809728 w 1749996"/>
                  <a:gd name="connsiteY1298" fmla="*/ 834551 h 2323576"/>
                  <a:gd name="connsiteX1299" fmla="*/ 872893 w 1749996"/>
                  <a:gd name="connsiteY1299" fmla="*/ 776594 h 2323576"/>
                  <a:gd name="connsiteX1300" fmla="*/ 870233 w 1749996"/>
                  <a:gd name="connsiteY1300" fmla="*/ 778256 h 2323576"/>
                  <a:gd name="connsiteX1301" fmla="*/ 870898 w 1749996"/>
                  <a:gd name="connsiteY1301" fmla="*/ 781137 h 2323576"/>
                  <a:gd name="connsiteX1302" fmla="*/ 873447 w 1749996"/>
                  <a:gd name="connsiteY1302" fmla="*/ 783908 h 2323576"/>
                  <a:gd name="connsiteX1303" fmla="*/ 876439 w 1749996"/>
                  <a:gd name="connsiteY1303" fmla="*/ 785127 h 2323576"/>
                  <a:gd name="connsiteX1304" fmla="*/ 880207 w 1749996"/>
                  <a:gd name="connsiteY1304" fmla="*/ 783575 h 2323576"/>
                  <a:gd name="connsiteX1305" fmla="*/ 879763 w 1749996"/>
                  <a:gd name="connsiteY1305" fmla="*/ 780362 h 2323576"/>
                  <a:gd name="connsiteX1306" fmla="*/ 876771 w 1749996"/>
                  <a:gd name="connsiteY1306" fmla="*/ 777370 h 2323576"/>
                  <a:gd name="connsiteX1307" fmla="*/ 872893 w 1749996"/>
                  <a:gd name="connsiteY1307" fmla="*/ 776594 h 2323576"/>
                  <a:gd name="connsiteX1308" fmla="*/ 727060 w 1749996"/>
                  <a:gd name="connsiteY1308" fmla="*/ 796208 h 2323576"/>
                  <a:gd name="connsiteX1309" fmla="*/ 729276 w 1749996"/>
                  <a:gd name="connsiteY1309" fmla="*/ 795211 h 2323576"/>
                  <a:gd name="connsiteX1310" fmla="*/ 730052 w 1749996"/>
                  <a:gd name="connsiteY1310" fmla="*/ 793549 h 2323576"/>
                  <a:gd name="connsiteX1311" fmla="*/ 731271 w 1749996"/>
                  <a:gd name="connsiteY1311" fmla="*/ 789227 h 2323576"/>
                  <a:gd name="connsiteX1312" fmla="*/ 731936 w 1749996"/>
                  <a:gd name="connsiteY1312" fmla="*/ 787343 h 2323576"/>
                  <a:gd name="connsiteX1313" fmla="*/ 733265 w 1749996"/>
                  <a:gd name="connsiteY1313" fmla="*/ 785681 h 2323576"/>
                  <a:gd name="connsiteX1314" fmla="*/ 734595 w 1749996"/>
                  <a:gd name="connsiteY1314" fmla="*/ 785016 h 2323576"/>
                  <a:gd name="connsiteX1315" fmla="*/ 735703 w 1749996"/>
                  <a:gd name="connsiteY1315" fmla="*/ 783908 h 2323576"/>
                  <a:gd name="connsiteX1316" fmla="*/ 736257 w 1749996"/>
                  <a:gd name="connsiteY1316" fmla="*/ 780805 h 2323576"/>
                  <a:gd name="connsiteX1317" fmla="*/ 734374 w 1749996"/>
                  <a:gd name="connsiteY1317" fmla="*/ 780805 h 2323576"/>
                  <a:gd name="connsiteX1318" fmla="*/ 733154 w 1749996"/>
                  <a:gd name="connsiteY1318" fmla="*/ 779808 h 2323576"/>
                  <a:gd name="connsiteX1319" fmla="*/ 732046 w 1749996"/>
                  <a:gd name="connsiteY1319" fmla="*/ 778146 h 2323576"/>
                  <a:gd name="connsiteX1320" fmla="*/ 730717 w 1749996"/>
                  <a:gd name="connsiteY1320" fmla="*/ 776705 h 2323576"/>
                  <a:gd name="connsiteX1321" fmla="*/ 728943 w 1749996"/>
                  <a:gd name="connsiteY1321" fmla="*/ 776151 h 2323576"/>
                  <a:gd name="connsiteX1322" fmla="*/ 725398 w 1749996"/>
                  <a:gd name="connsiteY1322" fmla="*/ 776151 h 2323576"/>
                  <a:gd name="connsiteX1323" fmla="*/ 723735 w 1749996"/>
                  <a:gd name="connsiteY1323" fmla="*/ 775264 h 2323576"/>
                  <a:gd name="connsiteX1324" fmla="*/ 722295 w 1749996"/>
                  <a:gd name="connsiteY1324" fmla="*/ 772715 h 2323576"/>
                  <a:gd name="connsiteX1325" fmla="*/ 721851 w 1749996"/>
                  <a:gd name="connsiteY1325" fmla="*/ 772272 h 2323576"/>
                  <a:gd name="connsiteX1326" fmla="*/ 719081 w 1749996"/>
                  <a:gd name="connsiteY1326" fmla="*/ 770942 h 2323576"/>
                  <a:gd name="connsiteX1327" fmla="*/ 718194 w 1749996"/>
                  <a:gd name="connsiteY1327" fmla="*/ 770721 h 2323576"/>
                  <a:gd name="connsiteX1328" fmla="*/ 717197 w 1749996"/>
                  <a:gd name="connsiteY1328" fmla="*/ 770721 h 2323576"/>
                  <a:gd name="connsiteX1329" fmla="*/ 716421 w 1749996"/>
                  <a:gd name="connsiteY1329" fmla="*/ 770388 h 2323576"/>
                  <a:gd name="connsiteX1330" fmla="*/ 716089 w 1749996"/>
                  <a:gd name="connsiteY1330" fmla="*/ 768615 h 2323576"/>
                  <a:gd name="connsiteX1331" fmla="*/ 715867 w 1749996"/>
                  <a:gd name="connsiteY1331" fmla="*/ 767618 h 2323576"/>
                  <a:gd name="connsiteX1332" fmla="*/ 715313 w 1749996"/>
                  <a:gd name="connsiteY1332" fmla="*/ 766621 h 2323576"/>
                  <a:gd name="connsiteX1333" fmla="*/ 714538 w 1749996"/>
                  <a:gd name="connsiteY1333" fmla="*/ 765734 h 2323576"/>
                  <a:gd name="connsiteX1334" fmla="*/ 713873 w 1749996"/>
                  <a:gd name="connsiteY1334" fmla="*/ 765069 h 2323576"/>
                  <a:gd name="connsiteX1335" fmla="*/ 716421 w 1749996"/>
                  <a:gd name="connsiteY1335" fmla="*/ 763629 h 2323576"/>
                  <a:gd name="connsiteX1336" fmla="*/ 718638 w 1749996"/>
                  <a:gd name="connsiteY1336" fmla="*/ 765956 h 2323576"/>
                  <a:gd name="connsiteX1337" fmla="*/ 720854 w 1749996"/>
                  <a:gd name="connsiteY1337" fmla="*/ 769280 h 2323576"/>
                  <a:gd name="connsiteX1338" fmla="*/ 725508 w 1749996"/>
                  <a:gd name="connsiteY1338" fmla="*/ 772161 h 2323576"/>
                  <a:gd name="connsiteX1339" fmla="*/ 727614 w 1749996"/>
                  <a:gd name="connsiteY1339" fmla="*/ 774267 h 2323576"/>
                  <a:gd name="connsiteX1340" fmla="*/ 730052 w 1749996"/>
                  <a:gd name="connsiteY1340" fmla="*/ 775486 h 2323576"/>
                  <a:gd name="connsiteX1341" fmla="*/ 733154 w 1749996"/>
                  <a:gd name="connsiteY1341" fmla="*/ 773824 h 2323576"/>
                  <a:gd name="connsiteX1342" fmla="*/ 733154 w 1749996"/>
                  <a:gd name="connsiteY1342" fmla="*/ 772383 h 2323576"/>
                  <a:gd name="connsiteX1343" fmla="*/ 730606 w 1749996"/>
                  <a:gd name="connsiteY1343" fmla="*/ 771940 h 2323576"/>
                  <a:gd name="connsiteX1344" fmla="*/ 727060 w 1749996"/>
                  <a:gd name="connsiteY1344" fmla="*/ 768505 h 2323576"/>
                  <a:gd name="connsiteX1345" fmla="*/ 724511 w 1749996"/>
                  <a:gd name="connsiteY1345" fmla="*/ 768061 h 2323576"/>
                  <a:gd name="connsiteX1346" fmla="*/ 724511 w 1749996"/>
                  <a:gd name="connsiteY1346" fmla="*/ 766621 h 2323576"/>
                  <a:gd name="connsiteX1347" fmla="*/ 726727 w 1749996"/>
                  <a:gd name="connsiteY1347" fmla="*/ 767507 h 2323576"/>
                  <a:gd name="connsiteX1348" fmla="*/ 727503 w 1749996"/>
                  <a:gd name="connsiteY1348" fmla="*/ 767507 h 2323576"/>
                  <a:gd name="connsiteX1349" fmla="*/ 728500 w 1749996"/>
                  <a:gd name="connsiteY1349" fmla="*/ 766621 h 2323576"/>
                  <a:gd name="connsiteX1350" fmla="*/ 718416 w 1749996"/>
                  <a:gd name="connsiteY1350" fmla="*/ 759418 h 2323576"/>
                  <a:gd name="connsiteX1351" fmla="*/ 717308 w 1749996"/>
                  <a:gd name="connsiteY1351" fmla="*/ 759418 h 2323576"/>
                  <a:gd name="connsiteX1352" fmla="*/ 712100 w 1749996"/>
                  <a:gd name="connsiteY1352" fmla="*/ 762077 h 2323576"/>
                  <a:gd name="connsiteX1353" fmla="*/ 709883 w 1749996"/>
                  <a:gd name="connsiteY1353" fmla="*/ 763739 h 2323576"/>
                  <a:gd name="connsiteX1354" fmla="*/ 712875 w 1749996"/>
                  <a:gd name="connsiteY1354" fmla="*/ 773270 h 2323576"/>
                  <a:gd name="connsiteX1355" fmla="*/ 714205 w 1749996"/>
                  <a:gd name="connsiteY1355" fmla="*/ 779586 h 2323576"/>
                  <a:gd name="connsiteX1356" fmla="*/ 713318 w 1749996"/>
                  <a:gd name="connsiteY1356" fmla="*/ 782467 h 2323576"/>
                  <a:gd name="connsiteX1357" fmla="*/ 711878 w 1749996"/>
                  <a:gd name="connsiteY1357" fmla="*/ 782911 h 2323576"/>
                  <a:gd name="connsiteX1358" fmla="*/ 711324 w 1749996"/>
                  <a:gd name="connsiteY1358" fmla="*/ 784129 h 2323576"/>
                  <a:gd name="connsiteX1359" fmla="*/ 711102 w 1749996"/>
                  <a:gd name="connsiteY1359" fmla="*/ 785902 h 2323576"/>
                  <a:gd name="connsiteX1360" fmla="*/ 710548 w 1749996"/>
                  <a:gd name="connsiteY1360" fmla="*/ 788119 h 2323576"/>
                  <a:gd name="connsiteX1361" fmla="*/ 709108 w 1749996"/>
                  <a:gd name="connsiteY1361" fmla="*/ 792108 h 2323576"/>
                  <a:gd name="connsiteX1362" fmla="*/ 708221 w 1749996"/>
                  <a:gd name="connsiteY1362" fmla="*/ 793549 h 2323576"/>
                  <a:gd name="connsiteX1363" fmla="*/ 706780 w 1749996"/>
                  <a:gd name="connsiteY1363" fmla="*/ 795211 h 2323576"/>
                  <a:gd name="connsiteX1364" fmla="*/ 708221 w 1749996"/>
                  <a:gd name="connsiteY1364" fmla="*/ 795654 h 2323576"/>
                  <a:gd name="connsiteX1365" fmla="*/ 709440 w 1749996"/>
                  <a:gd name="connsiteY1365" fmla="*/ 796762 h 2323576"/>
                  <a:gd name="connsiteX1366" fmla="*/ 711324 w 1749996"/>
                  <a:gd name="connsiteY1366" fmla="*/ 799533 h 2323576"/>
                  <a:gd name="connsiteX1367" fmla="*/ 711324 w 1749996"/>
                  <a:gd name="connsiteY1367" fmla="*/ 800973 h 2323576"/>
                  <a:gd name="connsiteX1368" fmla="*/ 710659 w 1749996"/>
                  <a:gd name="connsiteY1368" fmla="*/ 803411 h 2323576"/>
                  <a:gd name="connsiteX1369" fmla="*/ 711102 w 1749996"/>
                  <a:gd name="connsiteY1369" fmla="*/ 806736 h 2323576"/>
                  <a:gd name="connsiteX1370" fmla="*/ 714094 w 1749996"/>
                  <a:gd name="connsiteY1370" fmla="*/ 817706 h 2323576"/>
                  <a:gd name="connsiteX1371" fmla="*/ 715092 w 1749996"/>
                  <a:gd name="connsiteY1371" fmla="*/ 819923 h 2323576"/>
                  <a:gd name="connsiteX1372" fmla="*/ 718416 w 1749996"/>
                  <a:gd name="connsiteY1372" fmla="*/ 823801 h 2323576"/>
                  <a:gd name="connsiteX1373" fmla="*/ 721962 w 1749996"/>
                  <a:gd name="connsiteY1373" fmla="*/ 821585 h 2323576"/>
                  <a:gd name="connsiteX1374" fmla="*/ 731271 w 1749996"/>
                  <a:gd name="connsiteY1374" fmla="*/ 823580 h 2323576"/>
                  <a:gd name="connsiteX1375" fmla="*/ 733930 w 1749996"/>
                  <a:gd name="connsiteY1375" fmla="*/ 820809 h 2323576"/>
                  <a:gd name="connsiteX1376" fmla="*/ 733930 w 1749996"/>
                  <a:gd name="connsiteY1376" fmla="*/ 819479 h 2323576"/>
                  <a:gd name="connsiteX1377" fmla="*/ 731603 w 1749996"/>
                  <a:gd name="connsiteY1377" fmla="*/ 819258 h 2323576"/>
                  <a:gd name="connsiteX1378" fmla="*/ 730163 w 1749996"/>
                  <a:gd name="connsiteY1378" fmla="*/ 817485 h 2323576"/>
                  <a:gd name="connsiteX1379" fmla="*/ 728833 w 1749996"/>
                  <a:gd name="connsiteY1379" fmla="*/ 815268 h 2323576"/>
                  <a:gd name="connsiteX1380" fmla="*/ 726838 w 1749996"/>
                  <a:gd name="connsiteY1380" fmla="*/ 813606 h 2323576"/>
                  <a:gd name="connsiteX1381" fmla="*/ 725065 w 1749996"/>
                  <a:gd name="connsiteY1381" fmla="*/ 813385 h 2323576"/>
                  <a:gd name="connsiteX1382" fmla="*/ 720965 w 1749996"/>
                  <a:gd name="connsiteY1382" fmla="*/ 813939 h 2323576"/>
                  <a:gd name="connsiteX1383" fmla="*/ 718970 w 1749996"/>
                  <a:gd name="connsiteY1383" fmla="*/ 813606 h 2323576"/>
                  <a:gd name="connsiteX1384" fmla="*/ 718970 w 1749996"/>
                  <a:gd name="connsiteY1384" fmla="*/ 812166 h 2323576"/>
                  <a:gd name="connsiteX1385" fmla="*/ 723292 w 1749996"/>
                  <a:gd name="connsiteY1385" fmla="*/ 811944 h 2323576"/>
                  <a:gd name="connsiteX1386" fmla="*/ 725508 w 1749996"/>
                  <a:gd name="connsiteY1386" fmla="*/ 812277 h 2323576"/>
                  <a:gd name="connsiteX1387" fmla="*/ 727503 w 1749996"/>
                  <a:gd name="connsiteY1387" fmla="*/ 813496 h 2323576"/>
                  <a:gd name="connsiteX1388" fmla="*/ 728722 w 1749996"/>
                  <a:gd name="connsiteY1388" fmla="*/ 811058 h 2323576"/>
                  <a:gd name="connsiteX1389" fmla="*/ 728943 w 1749996"/>
                  <a:gd name="connsiteY1389" fmla="*/ 806847 h 2323576"/>
                  <a:gd name="connsiteX1390" fmla="*/ 728389 w 1749996"/>
                  <a:gd name="connsiteY1390" fmla="*/ 802414 h 2323576"/>
                  <a:gd name="connsiteX1391" fmla="*/ 727392 w 1749996"/>
                  <a:gd name="connsiteY1391" fmla="*/ 799200 h 2323576"/>
                  <a:gd name="connsiteX1392" fmla="*/ 725398 w 1749996"/>
                  <a:gd name="connsiteY1392" fmla="*/ 797206 h 2323576"/>
                  <a:gd name="connsiteX1393" fmla="*/ 718084 w 1749996"/>
                  <a:gd name="connsiteY1393" fmla="*/ 794989 h 2323576"/>
                  <a:gd name="connsiteX1394" fmla="*/ 718084 w 1749996"/>
                  <a:gd name="connsiteY1394" fmla="*/ 793660 h 2323576"/>
                  <a:gd name="connsiteX1395" fmla="*/ 726838 w 1749996"/>
                  <a:gd name="connsiteY1395" fmla="*/ 795987 h 2323576"/>
                  <a:gd name="connsiteX1396" fmla="*/ 728279 w 1749996"/>
                  <a:gd name="connsiteY1396" fmla="*/ 744568 h 2323576"/>
                  <a:gd name="connsiteX1397" fmla="*/ 728279 w 1749996"/>
                  <a:gd name="connsiteY1397" fmla="*/ 744568 h 2323576"/>
                  <a:gd name="connsiteX1398" fmla="*/ 728500 w 1749996"/>
                  <a:gd name="connsiteY1398" fmla="*/ 743460 h 2323576"/>
                  <a:gd name="connsiteX1399" fmla="*/ 727281 w 1749996"/>
                  <a:gd name="connsiteY1399" fmla="*/ 743682 h 2323576"/>
                  <a:gd name="connsiteX1400" fmla="*/ 726173 w 1749996"/>
                  <a:gd name="connsiteY1400" fmla="*/ 743682 h 2323576"/>
                  <a:gd name="connsiteX1401" fmla="*/ 725287 w 1749996"/>
                  <a:gd name="connsiteY1401" fmla="*/ 743017 h 2323576"/>
                  <a:gd name="connsiteX1402" fmla="*/ 724622 w 1749996"/>
                  <a:gd name="connsiteY1402" fmla="*/ 742020 h 2323576"/>
                  <a:gd name="connsiteX1403" fmla="*/ 723292 w 1749996"/>
                  <a:gd name="connsiteY1403" fmla="*/ 743238 h 2323576"/>
                  <a:gd name="connsiteX1404" fmla="*/ 721851 w 1749996"/>
                  <a:gd name="connsiteY1404" fmla="*/ 743460 h 2323576"/>
                  <a:gd name="connsiteX1405" fmla="*/ 720411 w 1749996"/>
                  <a:gd name="connsiteY1405" fmla="*/ 743017 h 2323576"/>
                  <a:gd name="connsiteX1406" fmla="*/ 719081 w 1749996"/>
                  <a:gd name="connsiteY1406" fmla="*/ 742020 h 2323576"/>
                  <a:gd name="connsiteX1407" fmla="*/ 716421 w 1749996"/>
                  <a:gd name="connsiteY1407" fmla="*/ 742020 h 2323576"/>
                  <a:gd name="connsiteX1408" fmla="*/ 714205 w 1749996"/>
                  <a:gd name="connsiteY1408" fmla="*/ 744125 h 2323576"/>
                  <a:gd name="connsiteX1409" fmla="*/ 712654 w 1749996"/>
                  <a:gd name="connsiteY1409" fmla="*/ 747449 h 2323576"/>
                  <a:gd name="connsiteX1410" fmla="*/ 712100 w 1749996"/>
                  <a:gd name="connsiteY1410" fmla="*/ 751439 h 2323576"/>
                  <a:gd name="connsiteX1411" fmla="*/ 713429 w 1749996"/>
                  <a:gd name="connsiteY1411" fmla="*/ 753877 h 2323576"/>
                  <a:gd name="connsiteX1412" fmla="*/ 722295 w 1749996"/>
                  <a:gd name="connsiteY1412" fmla="*/ 759307 h 2323576"/>
                  <a:gd name="connsiteX1413" fmla="*/ 725287 w 1749996"/>
                  <a:gd name="connsiteY1413" fmla="*/ 759972 h 2323576"/>
                  <a:gd name="connsiteX1414" fmla="*/ 735149 w 1749996"/>
                  <a:gd name="connsiteY1414" fmla="*/ 757090 h 2323576"/>
                  <a:gd name="connsiteX1415" fmla="*/ 735149 w 1749996"/>
                  <a:gd name="connsiteY1415" fmla="*/ 755650 h 2323576"/>
                  <a:gd name="connsiteX1416" fmla="*/ 734374 w 1749996"/>
                  <a:gd name="connsiteY1416" fmla="*/ 754209 h 2323576"/>
                  <a:gd name="connsiteX1417" fmla="*/ 732711 w 1749996"/>
                  <a:gd name="connsiteY1417" fmla="*/ 753545 h 2323576"/>
                  <a:gd name="connsiteX1418" fmla="*/ 730052 w 1749996"/>
                  <a:gd name="connsiteY1418" fmla="*/ 753545 h 2323576"/>
                  <a:gd name="connsiteX1419" fmla="*/ 729054 w 1749996"/>
                  <a:gd name="connsiteY1419" fmla="*/ 752769 h 2323576"/>
                  <a:gd name="connsiteX1420" fmla="*/ 728389 w 1749996"/>
                  <a:gd name="connsiteY1420" fmla="*/ 750663 h 2323576"/>
                  <a:gd name="connsiteX1421" fmla="*/ 730495 w 1749996"/>
                  <a:gd name="connsiteY1421" fmla="*/ 750663 h 2323576"/>
                  <a:gd name="connsiteX1422" fmla="*/ 733044 w 1749996"/>
                  <a:gd name="connsiteY1422" fmla="*/ 748114 h 2323576"/>
                  <a:gd name="connsiteX1423" fmla="*/ 734595 w 1749996"/>
                  <a:gd name="connsiteY1423" fmla="*/ 749112 h 2323576"/>
                  <a:gd name="connsiteX1424" fmla="*/ 735260 w 1749996"/>
                  <a:gd name="connsiteY1424" fmla="*/ 747782 h 2323576"/>
                  <a:gd name="connsiteX1425" fmla="*/ 732157 w 1749996"/>
                  <a:gd name="connsiteY1425" fmla="*/ 745233 h 2323576"/>
                  <a:gd name="connsiteX1426" fmla="*/ 731381 w 1749996"/>
                  <a:gd name="connsiteY1426" fmla="*/ 744901 h 2323576"/>
                  <a:gd name="connsiteX1427" fmla="*/ 730273 w 1749996"/>
                  <a:gd name="connsiteY1427" fmla="*/ 745122 h 2323576"/>
                  <a:gd name="connsiteX1428" fmla="*/ 729276 w 1749996"/>
                  <a:gd name="connsiteY1428" fmla="*/ 745566 h 2323576"/>
                  <a:gd name="connsiteX1429" fmla="*/ 728389 w 1749996"/>
                  <a:gd name="connsiteY1429" fmla="*/ 745566 h 2323576"/>
                  <a:gd name="connsiteX1430" fmla="*/ 727392 w 1749996"/>
                  <a:gd name="connsiteY1430" fmla="*/ 744901 h 2323576"/>
                  <a:gd name="connsiteX1431" fmla="*/ 727836 w 1749996"/>
                  <a:gd name="connsiteY1431" fmla="*/ 744458 h 2323576"/>
                  <a:gd name="connsiteX1432" fmla="*/ 727946 w 1749996"/>
                  <a:gd name="connsiteY1432" fmla="*/ 744458 h 2323576"/>
                  <a:gd name="connsiteX1433" fmla="*/ 864471 w 1749996"/>
                  <a:gd name="connsiteY1433" fmla="*/ 772161 h 2323576"/>
                  <a:gd name="connsiteX1434" fmla="*/ 864138 w 1749996"/>
                  <a:gd name="connsiteY1434" fmla="*/ 773048 h 2323576"/>
                  <a:gd name="connsiteX1435" fmla="*/ 863917 w 1749996"/>
                  <a:gd name="connsiteY1435" fmla="*/ 773713 h 2323576"/>
                  <a:gd name="connsiteX1436" fmla="*/ 863584 w 1749996"/>
                  <a:gd name="connsiteY1436" fmla="*/ 775264 h 2323576"/>
                  <a:gd name="connsiteX1437" fmla="*/ 865579 w 1749996"/>
                  <a:gd name="connsiteY1437" fmla="*/ 776483 h 2323576"/>
                  <a:gd name="connsiteX1438" fmla="*/ 867352 w 1749996"/>
                  <a:gd name="connsiteY1438" fmla="*/ 775818 h 2323576"/>
                  <a:gd name="connsiteX1439" fmla="*/ 869125 w 1749996"/>
                  <a:gd name="connsiteY1439" fmla="*/ 774488 h 2323576"/>
                  <a:gd name="connsiteX1440" fmla="*/ 871009 w 1749996"/>
                  <a:gd name="connsiteY1440" fmla="*/ 773713 h 2323576"/>
                  <a:gd name="connsiteX1441" fmla="*/ 872893 w 1749996"/>
                  <a:gd name="connsiteY1441" fmla="*/ 772161 h 2323576"/>
                  <a:gd name="connsiteX1442" fmla="*/ 872228 w 1749996"/>
                  <a:gd name="connsiteY1442" fmla="*/ 768726 h 2323576"/>
                  <a:gd name="connsiteX1443" fmla="*/ 870676 w 1749996"/>
                  <a:gd name="connsiteY1443" fmla="*/ 765291 h 2323576"/>
                  <a:gd name="connsiteX1444" fmla="*/ 869790 w 1749996"/>
                  <a:gd name="connsiteY1444" fmla="*/ 763739 h 2323576"/>
                  <a:gd name="connsiteX1445" fmla="*/ 869790 w 1749996"/>
                  <a:gd name="connsiteY1445" fmla="*/ 757312 h 2323576"/>
                  <a:gd name="connsiteX1446" fmla="*/ 871341 w 1749996"/>
                  <a:gd name="connsiteY1446" fmla="*/ 749998 h 2323576"/>
                  <a:gd name="connsiteX1447" fmla="*/ 873225 w 1749996"/>
                  <a:gd name="connsiteY1447" fmla="*/ 743793 h 2323576"/>
                  <a:gd name="connsiteX1448" fmla="*/ 873668 w 1749996"/>
                  <a:gd name="connsiteY1448" fmla="*/ 740579 h 2323576"/>
                  <a:gd name="connsiteX1449" fmla="*/ 873114 w 1749996"/>
                  <a:gd name="connsiteY1449" fmla="*/ 739471 h 2323576"/>
                  <a:gd name="connsiteX1450" fmla="*/ 872449 w 1749996"/>
                  <a:gd name="connsiteY1450" fmla="*/ 738584 h 2323576"/>
                  <a:gd name="connsiteX1451" fmla="*/ 871563 w 1749996"/>
                  <a:gd name="connsiteY1451" fmla="*/ 738030 h 2323576"/>
                  <a:gd name="connsiteX1452" fmla="*/ 870565 w 1749996"/>
                  <a:gd name="connsiteY1452" fmla="*/ 737698 h 2323576"/>
                  <a:gd name="connsiteX1453" fmla="*/ 872228 w 1749996"/>
                  <a:gd name="connsiteY1453" fmla="*/ 740579 h 2323576"/>
                  <a:gd name="connsiteX1454" fmla="*/ 872228 w 1749996"/>
                  <a:gd name="connsiteY1454" fmla="*/ 742131 h 2323576"/>
                  <a:gd name="connsiteX1455" fmla="*/ 869901 w 1749996"/>
                  <a:gd name="connsiteY1455" fmla="*/ 740690 h 2323576"/>
                  <a:gd name="connsiteX1456" fmla="*/ 868792 w 1749996"/>
                  <a:gd name="connsiteY1456" fmla="*/ 740690 h 2323576"/>
                  <a:gd name="connsiteX1457" fmla="*/ 867574 w 1749996"/>
                  <a:gd name="connsiteY1457" fmla="*/ 742131 h 2323576"/>
                  <a:gd name="connsiteX1458" fmla="*/ 868460 w 1749996"/>
                  <a:gd name="connsiteY1458" fmla="*/ 744347 h 2323576"/>
                  <a:gd name="connsiteX1459" fmla="*/ 869125 w 1749996"/>
                  <a:gd name="connsiteY1459" fmla="*/ 745455 h 2323576"/>
                  <a:gd name="connsiteX1460" fmla="*/ 869901 w 1749996"/>
                  <a:gd name="connsiteY1460" fmla="*/ 746452 h 2323576"/>
                  <a:gd name="connsiteX1461" fmla="*/ 869901 w 1749996"/>
                  <a:gd name="connsiteY1461" fmla="*/ 747893 h 2323576"/>
                  <a:gd name="connsiteX1462" fmla="*/ 866576 w 1749996"/>
                  <a:gd name="connsiteY1462" fmla="*/ 748336 h 2323576"/>
                  <a:gd name="connsiteX1463" fmla="*/ 864803 w 1749996"/>
                  <a:gd name="connsiteY1463" fmla="*/ 749998 h 2323576"/>
                  <a:gd name="connsiteX1464" fmla="*/ 863917 w 1749996"/>
                  <a:gd name="connsiteY1464" fmla="*/ 753434 h 2323576"/>
                  <a:gd name="connsiteX1465" fmla="*/ 863030 w 1749996"/>
                  <a:gd name="connsiteY1465" fmla="*/ 766953 h 2323576"/>
                  <a:gd name="connsiteX1466" fmla="*/ 863252 w 1749996"/>
                  <a:gd name="connsiteY1466" fmla="*/ 770499 h 2323576"/>
                  <a:gd name="connsiteX1467" fmla="*/ 864471 w 1749996"/>
                  <a:gd name="connsiteY1467" fmla="*/ 772272 h 2323576"/>
                  <a:gd name="connsiteX1468" fmla="*/ 875331 w 1749996"/>
                  <a:gd name="connsiteY1468" fmla="*/ 736146 h 2323576"/>
                  <a:gd name="connsiteX1469" fmla="*/ 875331 w 1749996"/>
                  <a:gd name="connsiteY1469" fmla="*/ 732822 h 2323576"/>
                  <a:gd name="connsiteX1470" fmla="*/ 876771 w 1749996"/>
                  <a:gd name="connsiteY1470" fmla="*/ 724732 h 2323576"/>
                  <a:gd name="connsiteX1471" fmla="*/ 875996 w 1749996"/>
                  <a:gd name="connsiteY1471" fmla="*/ 723735 h 2323576"/>
                  <a:gd name="connsiteX1472" fmla="*/ 875220 w 1749996"/>
                  <a:gd name="connsiteY1472" fmla="*/ 723735 h 2323576"/>
                  <a:gd name="connsiteX1473" fmla="*/ 874444 w 1749996"/>
                  <a:gd name="connsiteY1473" fmla="*/ 724732 h 2323576"/>
                  <a:gd name="connsiteX1474" fmla="*/ 873668 w 1749996"/>
                  <a:gd name="connsiteY1474" fmla="*/ 725951 h 2323576"/>
                  <a:gd name="connsiteX1475" fmla="*/ 873890 w 1749996"/>
                  <a:gd name="connsiteY1475" fmla="*/ 726727 h 2323576"/>
                  <a:gd name="connsiteX1476" fmla="*/ 873890 w 1749996"/>
                  <a:gd name="connsiteY1476" fmla="*/ 726949 h 2323576"/>
                  <a:gd name="connsiteX1477" fmla="*/ 874444 w 1749996"/>
                  <a:gd name="connsiteY1477" fmla="*/ 727503 h 2323576"/>
                  <a:gd name="connsiteX1478" fmla="*/ 873114 w 1749996"/>
                  <a:gd name="connsiteY1478" fmla="*/ 730162 h 2323576"/>
                  <a:gd name="connsiteX1479" fmla="*/ 872782 w 1749996"/>
                  <a:gd name="connsiteY1479" fmla="*/ 732933 h 2323576"/>
                  <a:gd name="connsiteX1480" fmla="*/ 873447 w 1749996"/>
                  <a:gd name="connsiteY1480" fmla="*/ 735149 h 2323576"/>
                  <a:gd name="connsiteX1481" fmla="*/ 875220 w 1749996"/>
                  <a:gd name="connsiteY1481" fmla="*/ 736146 h 2323576"/>
                  <a:gd name="connsiteX1482" fmla="*/ 0 w 1749996"/>
                  <a:gd name="connsiteY1482" fmla="*/ 719303 h 2323576"/>
                  <a:gd name="connsiteX1483" fmla="*/ 0 w 1749996"/>
                  <a:gd name="connsiteY1483" fmla="*/ 719303 h 2323576"/>
                  <a:gd name="connsiteX1484" fmla="*/ 0 w 1749996"/>
                  <a:gd name="connsiteY1484" fmla="*/ 719524 h 2323576"/>
                  <a:gd name="connsiteX1485" fmla="*/ 0 w 1749996"/>
                  <a:gd name="connsiteY1485" fmla="*/ 719524 h 2323576"/>
                  <a:gd name="connsiteX1486" fmla="*/ 222 w 1749996"/>
                  <a:gd name="connsiteY1486" fmla="*/ 719524 h 2323576"/>
                  <a:gd name="connsiteX1487" fmla="*/ 222 w 1749996"/>
                  <a:gd name="connsiteY1487" fmla="*/ 719524 h 2323576"/>
                  <a:gd name="connsiteX1488" fmla="*/ 222 w 1749996"/>
                  <a:gd name="connsiteY1488" fmla="*/ 719303 h 2323576"/>
                  <a:gd name="connsiteX1489" fmla="*/ 222 w 1749996"/>
                  <a:gd name="connsiteY1489" fmla="*/ 719303 h 2323576"/>
                  <a:gd name="connsiteX1490" fmla="*/ 0 w 1749996"/>
                  <a:gd name="connsiteY1490" fmla="*/ 719192 h 2323576"/>
                  <a:gd name="connsiteX1491" fmla="*/ 703567 w 1749996"/>
                  <a:gd name="connsiteY1491" fmla="*/ 724843 h 2323576"/>
                  <a:gd name="connsiteX1492" fmla="*/ 705007 w 1749996"/>
                  <a:gd name="connsiteY1492" fmla="*/ 725730 h 2323576"/>
                  <a:gd name="connsiteX1493" fmla="*/ 705894 w 1749996"/>
                  <a:gd name="connsiteY1493" fmla="*/ 725951 h 2323576"/>
                  <a:gd name="connsiteX1494" fmla="*/ 706670 w 1749996"/>
                  <a:gd name="connsiteY1494" fmla="*/ 725508 h 2323576"/>
                  <a:gd name="connsiteX1495" fmla="*/ 707445 w 1749996"/>
                  <a:gd name="connsiteY1495" fmla="*/ 724511 h 2323576"/>
                  <a:gd name="connsiteX1496" fmla="*/ 708221 w 1749996"/>
                  <a:gd name="connsiteY1496" fmla="*/ 723181 h 2323576"/>
                  <a:gd name="connsiteX1497" fmla="*/ 711656 w 1749996"/>
                  <a:gd name="connsiteY1497" fmla="*/ 724068 h 2323576"/>
                  <a:gd name="connsiteX1498" fmla="*/ 718527 w 1749996"/>
                  <a:gd name="connsiteY1498" fmla="*/ 728611 h 2323576"/>
                  <a:gd name="connsiteX1499" fmla="*/ 722295 w 1749996"/>
                  <a:gd name="connsiteY1499" fmla="*/ 728943 h 2323576"/>
                  <a:gd name="connsiteX1500" fmla="*/ 720078 w 1749996"/>
                  <a:gd name="connsiteY1500" fmla="*/ 730384 h 2323576"/>
                  <a:gd name="connsiteX1501" fmla="*/ 719081 w 1749996"/>
                  <a:gd name="connsiteY1501" fmla="*/ 730384 h 2323576"/>
                  <a:gd name="connsiteX1502" fmla="*/ 719967 w 1749996"/>
                  <a:gd name="connsiteY1502" fmla="*/ 731492 h 2323576"/>
                  <a:gd name="connsiteX1503" fmla="*/ 720522 w 1749996"/>
                  <a:gd name="connsiteY1503" fmla="*/ 732600 h 2323576"/>
                  <a:gd name="connsiteX1504" fmla="*/ 720965 w 1749996"/>
                  <a:gd name="connsiteY1504" fmla="*/ 733708 h 2323576"/>
                  <a:gd name="connsiteX1505" fmla="*/ 722295 w 1749996"/>
                  <a:gd name="connsiteY1505" fmla="*/ 736257 h 2323576"/>
                  <a:gd name="connsiteX1506" fmla="*/ 722738 w 1749996"/>
                  <a:gd name="connsiteY1506" fmla="*/ 736811 h 2323576"/>
                  <a:gd name="connsiteX1507" fmla="*/ 723846 w 1749996"/>
                  <a:gd name="connsiteY1507" fmla="*/ 737587 h 2323576"/>
                  <a:gd name="connsiteX1508" fmla="*/ 725841 w 1749996"/>
                  <a:gd name="connsiteY1508" fmla="*/ 738030 h 2323576"/>
                  <a:gd name="connsiteX1509" fmla="*/ 729830 w 1749996"/>
                  <a:gd name="connsiteY1509" fmla="*/ 737698 h 2323576"/>
                  <a:gd name="connsiteX1510" fmla="*/ 731714 w 1749996"/>
                  <a:gd name="connsiteY1510" fmla="*/ 739138 h 2323576"/>
                  <a:gd name="connsiteX1511" fmla="*/ 733598 w 1749996"/>
                  <a:gd name="connsiteY1511" fmla="*/ 737587 h 2323576"/>
                  <a:gd name="connsiteX1512" fmla="*/ 735925 w 1749996"/>
                  <a:gd name="connsiteY1512" fmla="*/ 737144 h 2323576"/>
                  <a:gd name="connsiteX1513" fmla="*/ 740690 w 1749996"/>
                  <a:gd name="connsiteY1513" fmla="*/ 737476 h 2323576"/>
                  <a:gd name="connsiteX1514" fmla="*/ 743017 w 1749996"/>
                  <a:gd name="connsiteY1514" fmla="*/ 733044 h 2323576"/>
                  <a:gd name="connsiteX1515" fmla="*/ 743350 w 1749996"/>
                  <a:gd name="connsiteY1515" fmla="*/ 731714 h 2323576"/>
                  <a:gd name="connsiteX1516" fmla="*/ 742906 w 1749996"/>
                  <a:gd name="connsiteY1516" fmla="*/ 730273 h 2323576"/>
                  <a:gd name="connsiteX1517" fmla="*/ 742130 w 1749996"/>
                  <a:gd name="connsiteY1517" fmla="*/ 729608 h 2323576"/>
                  <a:gd name="connsiteX1518" fmla="*/ 740247 w 1749996"/>
                  <a:gd name="connsiteY1518" fmla="*/ 728833 h 2323576"/>
                  <a:gd name="connsiteX1519" fmla="*/ 737919 w 1749996"/>
                  <a:gd name="connsiteY1519" fmla="*/ 728500 h 2323576"/>
                  <a:gd name="connsiteX1520" fmla="*/ 731271 w 1749996"/>
                  <a:gd name="connsiteY1520" fmla="*/ 730495 h 2323576"/>
                  <a:gd name="connsiteX1521" fmla="*/ 723070 w 1749996"/>
                  <a:gd name="connsiteY1521" fmla="*/ 730495 h 2323576"/>
                  <a:gd name="connsiteX1522" fmla="*/ 723070 w 1749996"/>
                  <a:gd name="connsiteY1522" fmla="*/ 728943 h 2323576"/>
                  <a:gd name="connsiteX1523" fmla="*/ 727836 w 1749996"/>
                  <a:gd name="connsiteY1523" fmla="*/ 725065 h 2323576"/>
                  <a:gd name="connsiteX1524" fmla="*/ 729276 w 1749996"/>
                  <a:gd name="connsiteY1524" fmla="*/ 724622 h 2323576"/>
                  <a:gd name="connsiteX1525" fmla="*/ 729830 w 1749996"/>
                  <a:gd name="connsiteY1525" fmla="*/ 725286 h 2323576"/>
                  <a:gd name="connsiteX1526" fmla="*/ 730827 w 1749996"/>
                  <a:gd name="connsiteY1526" fmla="*/ 728057 h 2323576"/>
                  <a:gd name="connsiteX1527" fmla="*/ 731603 w 1749996"/>
                  <a:gd name="connsiteY1527" fmla="*/ 728943 h 2323576"/>
                  <a:gd name="connsiteX1528" fmla="*/ 732268 w 1749996"/>
                  <a:gd name="connsiteY1528" fmla="*/ 728943 h 2323576"/>
                  <a:gd name="connsiteX1529" fmla="*/ 733930 w 1749996"/>
                  <a:gd name="connsiteY1529" fmla="*/ 727835 h 2323576"/>
                  <a:gd name="connsiteX1530" fmla="*/ 734706 w 1749996"/>
                  <a:gd name="connsiteY1530" fmla="*/ 727503 h 2323576"/>
                  <a:gd name="connsiteX1531" fmla="*/ 741355 w 1749996"/>
                  <a:gd name="connsiteY1531" fmla="*/ 726949 h 2323576"/>
                  <a:gd name="connsiteX1532" fmla="*/ 744125 w 1749996"/>
                  <a:gd name="connsiteY1532" fmla="*/ 724954 h 2323576"/>
                  <a:gd name="connsiteX1533" fmla="*/ 746342 w 1749996"/>
                  <a:gd name="connsiteY1533" fmla="*/ 720300 h 2323576"/>
                  <a:gd name="connsiteX1534" fmla="*/ 742685 w 1749996"/>
                  <a:gd name="connsiteY1534" fmla="*/ 721519 h 2323576"/>
                  <a:gd name="connsiteX1535" fmla="*/ 740801 w 1749996"/>
                  <a:gd name="connsiteY1535" fmla="*/ 721519 h 2323576"/>
                  <a:gd name="connsiteX1536" fmla="*/ 740025 w 1749996"/>
                  <a:gd name="connsiteY1536" fmla="*/ 719524 h 2323576"/>
                  <a:gd name="connsiteX1537" fmla="*/ 739693 w 1749996"/>
                  <a:gd name="connsiteY1537" fmla="*/ 716643 h 2323576"/>
                  <a:gd name="connsiteX1538" fmla="*/ 738695 w 1749996"/>
                  <a:gd name="connsiteY1538" fmla="*/ 715645 h 2323576"/>
                  <a:gd name="connsiteX1539" fmla="*/ 735371 w 1749996"/>
                  <a:gd name="connsiteY1539" fmla="*/ 715867 h 2323576"/>
                  <a:gd name="connsiteX1540" fmla="*/ 735371 w 1749996"/>
                  <a:gd name="connsiteY1540" fmla="*/ 714316 h 2323576"/>
                  <a:gd name="connsiteX1541" fmla="*/ 736036 w 1749996"/>
                  <a:gd name="connsiteY1541" fmla="*/ 712986 h 2323576"/>
                  <a:gd name="connsiteX1542" fmla="*/ 736036 w 1749996"/>
                  <a:gd name="connsiteY1542" fmla="*/ 712099 h 2323576"/>
                  <a:gd name="connsiteX1543" fmla="*/ 735149 w 1749996"/>
                  <a:gd name="connsiteY1543" fmla="*/ 711656 h 2323576"/>
                  <a:gd name="connsiteX1544" fmla="*/ 733819 w 1749996"/>
                  <a:gd name="connsiteY1544" fmla="*/ 711656 h 2323576"/>
                  <a:gd name="connsiteX1545" fmla="*/ 733819 w 1749996"/>
                  <a:gd name="connsiteY1545" fmla="*/ 709994 h 2323576"/>
                  <a:gd name="connsiteX1546" fmla="*/ 738917 w 1749996"/>
                  <a:gd name="connsiteY1546" fmla="*/ 709994 h 2323576"/>
                  <a:gd name="connsiteX1547" fmla="*/ 741466 w 1749996"/>
                  <a:gd name="connsiteY1547" fmla="*/ 712543 h 2323576"/>
                  <a:gd name="connsiteX1548" fmla="*/ 742685 w 1749996"/>
                  <a:gd name="connsiteY1548" fmla="*/ 712986 h 2323576"/>
                  <a:gd name="connsiteX1549" fmla="*/ 743460 w 1749996"/>
                  <a:gd name="connsiteY1549" fmla="*/ 713762 h 2323576"/>
                  <a:gd name="connsiteX1550" fmla="*/ 744347 w 1749996"/>
                  <a:gd name="connsiteY1550" fmla="*/ 715424 h 2323576"/>
                  <a:gd name="connsiteX1551" fmla="*/ 745455 w 1749996"/>
                  <a:gd name="connsiteY1551" fmla="*/ 716865 h 2323576"/>
                  <a:gd name="connsiteX1552" fmla="*/ 747006 w 1749996"/>
                  <a:gd name="connsiteY1552" fmla="*/ 717197 h 2323576"/>
                  <a:gd name="connsiteX1553" fmla="*/ 747782 w 1749996"/>
                  <a:gd name="connsiteY1553" fmla="*/ 716310 h 2323576"/>
                  <a:gd name="connsiteX1554" fmla="*/ 749666 w 1749996"/>
                  <a:gd name="connsiteY1554" fmla="*/ 712764 h 2323576"/>
                  <a:gd name="connsiteX1555" fmla="*/ 750885 w 1749996"/>
                  <a:gd name="connsiteY1555" fmla="*/ 711545 h 2323576"/>
                  <a:gd name="connsiteX1556" fmla="*/ 749888 w 1749996"/>
                  <a:gd name="connsiteY1556" fmla="*/ 708886 h 2323576"/>
                  <a:gd name="connsiteX1557" fmla="*/ 747782 w 1749996"/>
                  <a:gd name="connsiteY1557" fmla="*/ 707667 h 2323576"/>
                  <a:gd name="connsiteX1558" fmla="*/ 745344 w 1749996"/>
                  <a:gd name="connsiteY1558" fmla="*/ 707667 h 2323576"/>
                  <a:gd name="connsiteX1559" fmla="*/ 743682 w 1749996"/>
                  <a:gd name="connsiteY1559" fmla="*/ 707445 h 2323576"/>
                  <a:gd name="connsiteX1560" fmla="*/ 742241 w 1749996"/>
                  <a:gd name="connsiteY1560" fmla="*/ 706337 h 2323576"/>
                  <a:gd name="connsiteX1561" fmla="*/ 738806 w 1749996"/>
                  <a:gd name="connsiteY1561" fmla="*/ 708110 h 2323576"/>
                  <a:gd name="connsiteX1562" fmla="*/ 736922 w 1749996"/>
                  <a:gd name="connsiteY1562" fmla="*/ 706891 h 2323576"/>
                  <a:gd name="connsiteX1563" fmla="*/ 738917 w 1749996"/>
                  <a:gd name="connsiteY1563" fmla="*/ 705561 h 2323576"/>
                  <a:gd name="connsiteX1564" fmla="*/ 739582 w 1749996"/>
                  <a:gd name="connsiteY1564" fmla="*/ 703788 h 2323576"/>
                  <a:gd name="connsiteX1565" fmla="*/ 739139 w 1749996"/>
                  <a:gd name="connsiteY1565" fmla="*/ 701794 h 2323576"/>
                  <a:gd name="connsiteX1566" fmla="*/ 737698 w 1749996"/>
                  <a:gd name="connsiteY1566" fmla="*/ 699799 h 2323576"/>
                  <a:gd name="connsiteX1567" fmla="*/ 734595 w 1749996"/>
                  <a:gd name="connsiteY1567" fmla="*/ 700353 h 2323576"/>
                  <a:gd name="connsiteX1568" fmla="*/ 729276 w 1749996"/>
                  <a:gd name="connsiteY1568" fmla="*/ 704342 h 2323576"/>
                  <a:gd name="connsiteX1569" fmla="*/ 726838 w 1749996"/>
                  <a:gd name="connsiteY1569" fmla="*/ 705451 h 2323576"/>
                  <a:gd name="connsiteX1570" fmla="*/ 728389 w 1749996"/>
                  <a:gd name="connsiteY1570" fmla="*/ 706669 h 2323576"/>
                  <a:gd name="connsiteX1571" fmla="*/ 729165 w 1749996"/>
                  <a:gd name="connsiteY1571" fmla="*/ 706891 h 2323576"/>
                  <a:gd name="connsiteX1572" fmla="*/ 729165 w 1749996"/>
                  <a:gd name="connsiteY1572" fmla="*/ 708332 h 2323576"/>
                  <a:gd name="connsiteX1573" fmla="*/ 726727 w 1749996"/>
                  <a:gd name="connsiteY1573" fmla="*/ 708110 h 2323576"/>
                  <a:gd name="connsiteX1574" fmla="*/ 720522 w 1749996"/>
                  <a:gd name="connsiteY1574" fmla="*/ 705451 h 2323576"/>
                  <a:gd name="connsiteX1575" fmla="*/ 721630 w 1749996"/>
                  <a:gd name="connsiteY1575" fmla="*/ 702791 h 2323576"/>
                  <a:gd name="connsiteX1576" fmla="*/ 722184 w 1749996"/>
                  <a:gd name="connsiteY1576" fmla="*/ 701905 h 2323576"/>
                  <a:gd name="connsiteX1577" fmla="*/ 722849 w 1749996"/>
                  <a:gd name="connsiteY1577" fmla="*/ 701129 h 2323576"/>
                  <a:gd name="connsiteX1578" fmla="*/ 722849 w 1749996"/>
                  <a:gd name="connsiteY1578" fmla="*/ 699799 h 2323576"/>
                  <a:gd name="connsiteX1579" fmla="*/ 720189 w 1749996"/>
                  <a:gd name="connsiteY1579" fmla="*/ 702458 h 2323576"/>
                  <a:gd name="connsiteX1580" fmla="*/ 716643 w 1749996"/>
                  <a:gd name="connsiteY1580" fmla="*/ 707667 h 2323576"/>
                  <a:gd name="connsiteX1581" fmla="*/ 713318 w 1749996"/>
                  <a:gd name="connsiteY1581" fmla="*/ 711102 h 2323576"/>
                  <a:gd name="connsiteX1582" fmla="*/ 711324 w 1749996"/>
                  <a:gd name="connsiteY1582" fmla="*/ 708332 h 2323576"/>
                  <a:gd name="connsiteX1583" fmla="*/ 713540 w 1749996"/>
                  <a:gd name="connsiteY1583" fmla="*/ 707002 h 2323576"/>
                  <a:gd name="connsiteX1584" fmla="*/ 714427 w 1749996"/>
                  <a:gd name="connsiteY1584" fmla="*/ 707002 h 2323576"/>
                  <a:gd name="connsiteX1585" fmla="*/ 714427 w 1749996"/>
                  <a:gd name="connsiteY1585" fmla="*/ 705451 h 2323576"/>
                  <a:gd name="connsiteX1586" fmla="*/ 706670 w 1749996"/>
                  <a:gd name="connsiteY1586" fmla="*/ 706780 h 2323576"/>
                  <a:gd name="connsiteX1587" fmla="*/ 704232 w 1749996"/>
                  <a:gd name="connsiteY1587" fmla="*/ 705451 h 2323576"/>
                  <a:gd name="connsiteX1588" fmla="*/ 702348 w 1749996"/>
                  <a:gd name="connsiteY1588" fmla="*/ 708997 h 2323576"/>
                  <a:gd name="connsiteX1589" fmla="*/ 700797 w 1749996"/>
                  <a:gd name="connsiteY1589" fmla="*/ 713208 h 2323576"/>
                  <a:gd name="connsiteX1590" fmla="*/ 699023 w 1749996"/>
                  <a:gd name="connsiteY1590" fmla="*/ 716865 h 2323576"/>
                  <a:gd name="connsiteX1591" fmla="*/ 696475 w 1749996"/>
                  <a:gd name="connsiteY1591" fmla="*/ 718638 h 2323576"/>
                  <a:gd name="connsiteX1592" fmla="*/ 696475 w 1749996"/>
                  <a:gd name="connsiteY1592" fmla="*/ 720078 h 2323576"/>
                  <a:gd name="connsiteX1593" fmla="*/ 701572 w 1749996"/>
                  <a:gd name="connsiteY1593" fmla="*/ 723846 h 2323576"/>
                  <a:gd name="connsiteX1594" fmla="*/ 703456 w 1749996"/>
                  <a:gd name="connsiteY1594" fmla="*/ 724622 h 2323576"/>
                  <a:gd name="connsiteX1595" fmla="*/ 853722 w 1749996"/>
                  <a:gd name="connsiteY1595" fmla="*/ 719303 h 2323576"/>
                  <a:gd name="connsiteX1596" fmla="*/ 852503 w 1749996"/>
                  <a:gd name="connsiteY1596" fmla="*/ 717197 h 2323576"/>
                  <a:gd name="connsiteX1597" fmla="*/ 850286 w 1749996"/>
                  <a:gd name="connsiteY1597" fmla="*/ 714427 h 2323576"/>
                  <a:gd name="connsiteX1598" fmla="*/ 845189 w 1749996"/>
                  <a:gd name="connsiteY1598" fmla="*/ 710105 h 2323576"/>
                  <a:gd name="connsiteX1599" fmla="*/ 844857 w 1749996"/>
                  <a:gd name="connsiteY1599" fmla="*/ 709107 h 2323576"/>
                  <a:gd name="connsiteX1600" fmla="*/ 842086 w 1749996"/>
                  <a:gd name="connsiteY1600" fmla="*/ 704342 h 2323576"/>
                  <a:gd name="connsiteX1601" fmla="*/ 840978 w 1749996"/>
                  <a:gd name="connsiteY1601" fmla="*/ 702902 h 2323576"/>
                  <a:gd name="connsiteX1602" fmla="*/ 838318 w 1749996"/>
                  <a:gd name="connsiteY1602" fmla="*/ 700685 h 2323576"/>
                  <a:gd name="connsiteX1603" fmla="*/ 837321 w 1749996"/>
                  <a:gd name="connsiteY1603" fmla="*/ 699356 h 2323576"/>
                  <a:gd name="connsiteX1604" fmla="*/ 836324 w 1749996"/>
                  <a:gd name="connsiteY1604" fmla="*/ 697140 h 2323576"/>
                  <a:gd name="connsiteX1605" fmla="*/ 835991 w 1749996"/>
                  <a:gd name="connsiteY1605" fmla="*/ 697915 h 2323576"/>
                  <a:gd name="connsiteX1606" fmla="*/ 835659 w 1749996"/>
                  <a:gd name="connsiteY1606" fmla="*/ 698247 h 2323576"/>
                  <a:gd name="connsiteX1607" fmla="*/ 834772 w 1749996"/>
                  <a:gd name="connsiteY1607" fmla="*/ 698580 h 2323576"/>
                  <a:gd name="connsiteX1608" fmla="*/ 833332 w 1749996"/>
                  <a:gd name="connsiteY1608" fmla="*/ 697915 h 2323576"/>
                  <a:gd name="connsiteX1609" fmla="*/ 832556 w 1749996"/>
                  <a:gd name="connsiteY1609" fmla="*/ 699356 h 2323576"/>
                  <a:gd name="connsiteX1610" fmla="*/ 831891 w 1749996"/>
                  <a:gd name="connsiteY1610" fmla="*/ 701905 h 2323576"/>
                  <a:gd name="connsiteX1611" fmla="*/ 830894 w 1749996"/>
                  <a:gd name="connsiteY1611" fmla="*/ 704453 h 2323576"/>
                  <a:gd name="connsiteX1612" fmla="*/ 830118 w 1749996"/>
                  <a:gd name="connsiteY1612" fmla="*/ 705229 h 2323576"/>
                  <a:gd name="connsiteX1613" fmla="*/ 825574 w 1749996"/>
                  <a:gd name="connsiteY1613" fmla="*/ 708221 h 2323576"/>
                  <a:gd name="connsiteX1614" fmla="*/ 824799 w 1749996"/>
                  <a:gd name="connsiteY1614" fmla="*/ 708443 h 2323576"/>
                  <a:gd name="connsiteX1615" fmla="*/ 824577 w 1749996"/>
                  <a:gd name="connsiteY1615" fmla="*/ 709218 h 2323576"/>
                  <a:gd name="connsiteX1616" fmla="*/ 824577 w 1749996"/>
                  <a:gd name="connsiteY1616" fmla="*/ 711767 h 2323576"/>
                  <a:gd name="connsiteX1617" fmla="*/ 825242 w 1749996"/>
                  <a:gd name="connsiteY1617" fmla="*/ 713208 h 2323576"/>
                  <a:gd name="connsiteX1618" fmla="*/ 826239 w 1749996"/>
                  <a:gd name="connsiteY1618" fmla="*/ 714427 h 2323576"/>
                  <a:gd name="connsiteX1619" fmla="*/ 826794 w 1749996"/>
                  <a:gd name="connsiteY1619" fmla="*/ 716089 h 2323576"/>
                  <a:gd name="connsiteX1620" fmla="*/ 826350 w 1749996"/>
                  <a:gd name="connsiteY1620" fmla="*/ 718970 h 2323576"/>
                  <a:gd name="connsiteX1621" fmla="*/ 827126 w 1749996"/>
                  <a:gd name="connsiteY1621" fmla="*/ 719857 h 2323576"/>
                  <a:gd name="connsiteX1622" fmla="*/ 828234 w 1749996"/>
                  <a:gd name="connsiteY1622" fmla="*/ 720410 h 2323576"/>
                  <a:gd name="connsiteX1623" fmla="*/ 829564 w 1749996"/>
                  <a:gd name="connsiteY1623" fmla="*/ 720632 h 2323576"/>
                  <a:gd name="connsiteX1624" fmla="*/ 830894 w 1749996"/>
                  <a:gd name="connsiteY1624" fmla="*/ 720410 h 2323576"/>
                  <a:gd name="connsiteX1625" fmla="*/ 829453 w 1749996"/>
                  <a:gd name="connsiteY1625" fmla="*/ 724732 h 2323576"/>
                  <a:gd name="connsiteX1626" fmla="*/ 827902 w 1749996"/>
                  <a:gd name="connsiteY1626" fmla="*/ 726838 h 2323576"/>
                  <a:gd name="connsiteX1627" fmla="*/ 827458 w 1749996"/>
                  <a:gd name="connsiteY1627" fmla="*/ 728943 h 2323576"/>
                  <a:gd name="connsiteX1628" fmla="*/ 829342 w 1749996"/>
                  <a:gd name="connsiteY1628" fmla="*/ 733376 h 2323576"/>
                  <a:gd name="connsiteX1629" fmla="*/ 833221 w 1749996"/>
                  <a:gd name="connsiteY1629" fmla="*/ 738030 h 2323576"/>
                  <a:gd name="connsiteX1630" fmla="*/ 834772 w 1749996"/>
                  <a:gd name="connsiteY1630" fmla="*/ 740690 h 2323576"/>
                  <a:gd name="connsiteX1631" fmla="*/ 834772 w 1749996"/>
                  <a:gd name="connsiteY1631" fmla="*/ 743571 h 2323576"/>
                  <a:gd name="connsiteX1632" fmla="*/ 835215 w 1749996"/>
                  <a:gd name="connsiteY1632" fmla="*/ 744347 h 2323576"/>
                  <a:gd name="connsiteX1633" fmla="*/ 835770 w 1749996"/>
                  <a:gd name="connsiteY1633" fmla="*/ 745676 h 2323576"/>
                  <a:gd name="connsiteX1634" fmla="*/ 836324 w 1749996"/>
                  <a:gd name="connsiteY1634" fmla="*/ 746342 h 2323576"/>
                  <a:gd name="connsiteX1635" fmla="*/ 836324 w 1749996"/>
                  <a:gd name="connsiteY1635" fmla="*/ 747782 h 2323576"/>
                  <a:gd name="connsiteX1636" fmla="*/ 827680 w 1749996"/>
                  <a:gd name="connsiteY1636" fmla="*/ 736257 h 2323576"/>
                  <a:gd name="connsiteX1637" fmla="*/ 826129 w 1749996"/>
                  <a:gd name="connsiteY1637" fmla="*/ 735482 h 2323576"/>
                  <a:gd name="connsiteX1638" fmla="*/ 824799 w 1749996"/>
                  <a:gd name="connsiteY1638" fmla="*/ 739582 h 2323576"/>
                  <a:gd name="connsiteX1639" fmla="*/ 822361 w 1749996"/>
                  <a:gd name="connsiteY1639" fmla="*/ 742684 h 2323576"/>
                  <a:gd name="connsiteX1640" fmla="*/ 821253 w 1749996"/>
                  <a:gd name="connsiteY1640" fmla="*/ 742352 h 2323576"/>
                  <a:gd name="connsiteX1641" fmla="*/ 823801 w 1749996"/>
                  <a:gd name="connsiteY1641" fmla="*/ 736035 h 2323576"/>
                  <a:gd name="connsiteX1642" fmla="*/ 821918 w 1749996"/>
                  <a:gd name="connsiteY1642" fmla="*/ 736035 h 2323576"/>
                  <a:gd name="connsiteX1643" fmla="*/ 820366 w 1749996"/>
                  <a:gd name="connsiteY1643" fmla="*/ 737033 h 2323576"/>
                  <a:gd name="connsiteX1644" fmla="*/ 818815 w 1749996"/>
                  <a:gd name="connsiteY1644" fmla="*/ 737255 h 2323576"/>
                  <a:gd name="connsiteX1645" fmla="*/ 817263 w 1749996"/>
                  <a:gd name="connsiteY1645" fmla="*/ 735482 h 2323576"/>
                  <a:gd name="connsiteX1646" fmla="*/ 815934 w 1749996"/>
                  <a:gd name="connsiteY1646" fmla="*/ 733487 h 2323576"/>
                  <a:gd name="connsiteX1647" fmla="*/ 814715 w 1749996"/>
                  <a:gd name="connsiteY1647" fmla="*/ 732379 h 2323576"/>
                  <a:gd name="connsiteX1648" fmla="*/ 809395 w 1749996"/>
                  <a:gd name="connsiteY1648" fmla="*/ 729386 h 2323576"/>
                  <a:gd name="connsiteX1649" fmla="*/ 808620 w 1749996"/>
                  <a:gd name="connsiteY1649" fmla="*/ 728722 h 2323576"/>
                  <a:gd name="connsiteX1650" fmla="*/ 807511 w 1749996"/>
                  <a:gd name="connsiteY1650" fmla="*/ 727392 h 2323576"/>
                  <a:gd name="connsiteX1651" fmla="*/ 807179 w 1749996"/>
                  <a:gd name="connsiteY1651" fmla="*/ 726062 h 2323576"/>
                  <a:gd name="connsiteX1652" fmla="*/ 806958 w 1749996"/>
                  <a:gd name="connsiteY1652" fmla="*/ 724068 h 2323576"/>
                  <a:gd name="connsiteX1653" fmla="*/ 806514 w 1749996"/>
                  <a:gd name="connsiteY1653" fmla="*/ 722294 h 2323576"/>
                  <a:gd name="connsiteX1654" fmla="*/ 803966 w 1749996"/>
                  <a:gd name="connsiteY1654" fmla="*/ 720632 h 2323576"/>
                  <a:gd name="connsiteX1655" fmla="*/ 802636 w 1749996"/>
                  <a:gd name="connsiteY1655" fmla="*/ 718748 h 2323576"/>
                  <a:gd name="connsiteX1656" fmla="*/ 801084 w 1749996"/>
                  <a:gd name="connsiteY1656" fmla="*/ 717086 h 2323576"/>
                  <a:gd name="connsiteX1657" fmla="*/ 798757 w 1749996"/>
                  <a:gd name="connsiteY1657" fmla="*/ 717086 h 2323576"/>
                  <a:gd name="connsiteX1658" fmla="*/ 798757 w 1749996"/>
                  <a:gd name="connsiteY1658" fmla="*/ 718638 h 2323576"/>
                  <a:gd name="connsiteX1659" fmla="*/ 800087 w 1749996"/>
                  <a:gd name="connsiteY1659" fmla="*/ 720521 h 2323576"/>
                  <a:gd name="connsiteX1660" fmla="*/ 799866 w 1749996"/>
                  <a:gd name="connsiteY1660" fmla="*/ 723513 h 2323576"/>
                  <a:gd name="connsiteX1661" fmla="*/ 798646 w 1749996"/>
                  <a:gd name="connsiteY1661" fmla="*/ 726616 h 2323576"/>
                  <a:gd name="connsiteX1662" fmla="*/ 797206 w 1749996"/>
                  <a:gd name="connsiteY1662" fmla="*/ 728722 h 2323576"/>
                  <a:gd name="connsiteX1663" fmla="*/ 799976 w 1749996"/>
                  <a:gd name="connsiteY1663" fmla="*/ 729497 h 2323576"/>
                  <a:gd name="connsiteX1664" fmla="*/ 803411 w 1749996"/>
                  <a:gd name="connsiteY1664" fmla="*/ 731824 h 2323576"/>
                  <a:gd name="connsiteX1665" fmla="*/ 806293 w 1749996"/>
                  <a:gd name="connsiteY1665" fmla="*/ 735149 h 2323576"/>
                  <a:gd name="connsiteX1666" fmla="*/ 807401 w 1749996"/>
                  <a:gd name="connsiteY1666" fmla="*/ 738917 h 2323576"/>
                  <a:gd name="connsiteX1667" fmla="*/ 804076 w 1749996"/>
                  <a:gd name="connsiteY1667" fmla="*/ 737365 h 2323576"/>
                  <a:gd name="connsiteX1668" fmla="*/ 802082 w 1749996"/>
                  <a:gd name="connsiteY1668" fmla="*/ 737144 h 2323576"/>
                  <a:gd name="connsiteX1669" fmla="*/ 801195 w 1749996"/>
                  <a:gd name="connsiteY1669" fmla="*/ 738141 h 2323576"/>
                  <a:gd name="connsiteX1670" fmla="*/ 800973 w 1749996"/>
                  <a:gd name="connsiteY1670" fmla="*/ 738917 h 2323576"/>
                  <a:gd name="connsiteX1671" fmla="*/ 799976 w 1749996"/>
                  <a:gd name="connsiteY1671" fmla="*/ 739360 h 2323576"/>
                  <a:gd name="connsiteX1672" fmla="*/ 799755 w 1749996"/>
                  <a:gd name="connsiteY1672" fmla="*/ 740247 h 2323576"/>
                  <a:gd name="connsiteX1673" fmla="*/ 799976 w 1749996"/>
                  <a:gd name="connsiteY1673" fmla="*/ 741022 h 2323576"/>
                  <a:gd name="connsiteX1674" fmla="*/ 800973 w 1749996"/>
                  <a:gd name="connsiteY1674" fmla="*/ 742574 h 2323576"/>
                  <a:gd name="connsiteX1675" fmla="*/ 801306 w 1749996"/>
                  <a:gd name="connsiteY1675" fmla="*/ 743238 h 2323576"/>
                  <a:gd name="connsiteX1676" fmla="*/ 801638 w 1749996"/>
                  <a:gd name="connsiteY1676" fmla="*/ 743682 h 2323576"/>
                  <a:gd name="connsiteX1677" fmla="*/ 803633 w 1749996"/>
                  <a:gd name="connsiteY1677" fmla="*/ 746120 h 2323576"/>
                  <a:gd name="connsiteX1678" fmla="*/ 803079 w 1749996"/>
                  <a:gd name="connsiteY1678" fmla="*/ 746452 h 2323576"/>
                  <a:gd name="connsiteX1679" fmla="*/ 802636 w 1749996"/>
                  <a:gd name="connsiteY1679" fmla="*/ 747117 h 2323576"/>
                  <a:gd name="connsiteX1680" fmla="*/ 802193 w 1749996"/>
                  <a:gd name="connsiteY1680" fmla="*/ 747560 h 2323576"/>
                  <a:gd name="connsiteX1681" fmla="*/ 802193 w 1749996"/>
                  <a:gd name="connsiteY1681" fmla="*/ 748890 h 2323576"/>
                  <a:gd name="connsiteX1682" fmla="*/ 802857 w 1749996"/>
                  <a:gd name="connsiteY1682" fmla="*/ 751550 h 2323576"/>
                  <a:gd name="connsiteX1683" fmla="*/ 801306 w 1749996"/>
                  <a:gd name="connsiteY1683" fmla="*/ 751217 h 2323576"/>
                  <a:gd name="connsiteX1684" fmla="*/ 799311 w 1749996"/>
                  <a:gd name="connsiteY1684" fmla="*/ 749555 h 2323576"/>
                  <a:gd name="connsiteX1685" fmla="*/ 798314 w 1749996"/>
                  <a:gd name="connsiteY1685" fmla="*/ 748225 h 2323576"/>
                  <a:gd name="connsiteX1686" fmla="*/ 797649 w 1749996"/>
                  <a:gd name="connsiteY1686" fmla="*/ 746342 h 2323576"/>
                  <a:gd name="connsiteX1687" fmla="*/ 791665 w 1749996"/>
                  <a:gd name="connsiteY1687" fmla="*/ 737476 h 2323576"/>
                  <a:gd name="connsiteX1688" fmla="*/ 790557 w 1749996"/>
                  <a:gd name="connsiteY1688" fmla="*/ 736811 h 2323576"/>
                  <a:gd name="connsiteX1689" fmla="*/ 789338 w 1749996"/>
                  <a:gd name="connsiteY1689" fmla="*/ 737365 h 2323576"/>
                  <a:gd name="connsiteX1690" fmla="*/ 787786 w 1749996"/>
                  <a:gd name="connsiteY1690" fmla="*/ 739693 h 2323576"/>
                  <a:gd name="connsiteX1691" fmla="*/ 786900 w 1749996"/>
                  <a:gd name="connsiteY1691" fmla="*/ 742352 h 2323576"/>
                  <a:gd name="connsiteX1692" fmla="*/ 787121 w 1749996"/>
                  <a:gd name="connsiteY1692" fmla="*/ 744901 h 2323576"/>
                  <a:gd name="connsiteX1693" fmla="*/ 788119 w 1749996"/>
                  <a:gd name="connsiteY1693" fmla="*/ 747117 h 2323576"/>
                  <a:gd name="connsiteX1694" fmla="*/ 789670 w 1749996"/>
                  <a:gd name="connsiteY1694" fmla="*/ 749001 h 2323576"/>
                  <a:gd name="connsiteX1695" fmla="*/ 782689 w 1749996"/>
                  <a:gd name="connsiteY1695" fmla="*/ 749001 h 2323576"/>
                  <a:gd name="connsiteX1696" fmla="*/ 783908 w 1749996"/>
                  <a:gd name="connsiteY1696" fmla="*/ 753655 h 2323576"/>
                  <a:gd name="connsiteX1697" fmla="*/ 788562 w 1749996"/>
                  <a:gd name="connsiteY1697" fmla="*/ 757201 h 2323576"/>
                  <a:gd name="connsiteX1698" fmla="*/ 789559 w 1749996"/>
                  <a:gd name="connsiteY1698" fmla="*/ 762631 h 2323576"/>
                  <a:gd name="connsiteX1699" fmla="*/ 790446 w 1749996"/>
                  <a:gd name="connsiteY1699" fmla="*/ 765623 h 2323576"/>
                  <a:gd name="connsiteX1700" fmla="*/ 792552 w 1749996"/>
                  <a:gd name="connsiteY1700" fmla="*/ 768172 h 2323576"/>
                  <a:gd name="connsiteX1701" fmla="*/ 795211 w 1749996"/>
                  <a:gd name="connsiteY1701" fmla="*/ 769945 h 2323576"/>
                  <a:gd name="connsiteX1702" fmla="*/ 805628 w 1749996"/>
                  <a:gd name="connsiteY1702" fmla="*/ 773491 h 2323576"/>
                  <a:gd name="connsiteX1703" fmla="*/ 807511 w 1749996"/>
                  <a:gd name="connsiteY1703" fmla="*/ 771829 h 2323576"/>
                  <a:gd name="connsiteX1704" fmla="*/ 807733 w 1749996"/>
                  <a:gd name="connsiteY1704" fmla="*/ 769502 h 2323576"/>
                  <a:gd name="connsiteX1705" fmla="*/ 806514 w 1749996"/>
                  <a:gd name="connsiteY1705" fmla="*/ 765623 h 2323576"/>
                  <a:gd name="connsiteX1706" fmla="*/ 806736 w 1749996"/>
                  <a:gd name="connsiteY1706" fmla="*/ 763185 h 2323576"/>
                  <a:gd name="connsiteX1707" fmla="*/ 807844 w 1749996"/>
                  <a:gd name="connsiteY1707" fmla="*/ 761523 h 2323576"/>
                  <a:gd name="connsiteX1708" fmla="*/ 809174 w 1749996"/>
                  <a:gd name="connsiteY1708" fmla="*/ 760969 h 2323576"/>
                  <a:gd name="connsiteX1709" fmla="*/ 810504 w 1749996"/>
                  <a:gd name="connsiteY1709" fmla="*/ 760083 h 2323576"/>
                  <a:gd name="connsiteX1710" fmla="*/ 811390 w 1749996"/>
                  <a:gd name="connsiteY1710" fmla="*/ 757312 h 2323576"/>
                  <a:gd name="connsiteX1711" fmla="*/ 812498 w 1749996"/>
                  <a:gd name="connsiteY1711" fmla="*/ 758863 h 2323576"/>
                  <a:gd name="connsiteX1712" fmla="*/ 812942 w 1749996"/>
                  <a:gd name="connsiteY1712" fmla="*/ 760747 h 2323576"/>
                  <a:gd name="connsiteX1713" fmla="*/ 812942 w 1749996"/>
                  <a:gd name="connsiteY1713" fmla="*/ 762742 h 2323576"/>
                  <a:gd name="connsiteX1714" fmla="*/ 812277 w 1749996"/>
                  <a:gd name="connsiteY1714" fmla="*/ 764626 h 2323576"/>
                  <a:gd name="connsiteX1715" fmla="*/ 813717 w 1749996"/>
                  <a:gd name="connsiteY1715" fmla="*/ 763629 h 2323576"/>
                  <a:gd name="connsiteX1716" fmla="*/ 815934 w 1749996"/>
                  <a:gd name="connsiteY1716" fmla="*/ 760858 h 2323576"/>
                  <a:gd name="connsiteX1717" fmla="*/ 817596 w 1749996"/>
                  <a:gd name="connsiteY1717" fmla="*/ 760415 h 2323576"/>
                  <a:gd name="connsiteX1718" fmla="*/ 817042 w 1749996"/>
                  <a:gd name="connsiteY1718" fmla="*/ 762742 h 2323576"/>
                  <a:gd name="connsiteX1719" fmla="*/ 817263 w 1749996"/>
                  <a:gd name="connsiteY1719" fmla="*/ 764404 h 2323576"/>
                  <a:gd name="connsiteX1720" fmla="*/ 818039 w 1749996"/>
                  <a:gd name="connsiteY1720" fmla="*/ 765512 h 2323576"/>
                  <a:gd name="connsiteX1721" fmla="*/ 819036 w 1749996"/>
                  <a:gd name="connsiteY1721" fmla="*/ 766067 h 2323576"/>
                  <a:gd name="connsiteX1722" fmla="*/ 818704 w 1749996"/>
                  <a:gd name="connsiteY1722" fmla="*/ 766842 h 2323576"/>
                  <a:gd name="connsiteX1723" fmla="*/ 818372 w 1749996"/>
                  <a:gd name="connsiteY1723" fmla="*/ 767175 h 2323576"/>
                  <a:gd name="connsiteX1724" fmla="*/ 817596 w 1749996"/>
                  <a:gd name="connsiteY1724" fmla="*/ 767507 h 2323576"/>
                  <a:gd name="connsiteX1725" fmla="*/ 819812 w 1749996"/>
                  <a:gd name="connsiteY1725" fmla="*/ 768726 h 2323576"/>
                  <a:gd name="connsiteX1726" fmla="*/ 820699 w 1749996"/>
                  <a:gd name="connsiteY1726" fmla="*/ 768948 h 2323576"/>
                  <a:gd name="connsiteX1727" fmla="*/ 820699 w 1749996"/>
                  <a:gd name="connsiteY1727" fmla="*/ 770499 h 2323576"/>
                  <a:gd name="connsiteX1728" fmla="*/ 819036 w 1749996"/>
                  <a:gd name="connsiteY1728" fmla="*/ 771829 h 2323576"/>
                  <a:gd name="connsiteX1729" fmla="*/ 820477 w 1749996"/>
                  <a:gd name="connsiteY1729" fmla="*/ 771829 h 2323576"/>
                  <a:gd name="connsiteX1730" fmla="*/ 822915 w 1749996"/>
                  <a:gd name="connsiteY1730" fmla="*/ 770832 h 2323576"/>
                  <a:gd name="connsiteX1731" fmla="*/ 824134 w 1749996"/>
                  <a:gd name="connsiteY1731" fmla="*/ 770610 h 2323576"/>
                  <a:gd name="connsiteX1732" fmla="*/ 825464 w 1749996"/>
                  <a:gd name="connsiteY1732" fmla="*/ 770832 h 2323576"/>
                  <a:gd name="connsiteX1733" fmla="*/ 826239 w 1749996"/>
                  <a:gd name="connsiteY1733" fmla="*/ 771497 h 2323576"/>
                  <a:gd name="connsiteX1734" fmla="*/ 827680 w 1749996"/>
                  <a:gd name="connsiteY1734" fmla="*/ 773270 h 2323576"/>
                  <a:gd name="connsiteX1735" fmla="*/ 834772 w 1749996"/>
                  <a:gd name="connsiteY1735" fmla="*/ 779253 h 2323576"/>
                  <a:gd name="connsiteX1736" fmla="*/ 836213 w 1749996"/>
                  <a:gd name="connsiteY1736" fmla="*/ 782024 h 2323576"/>
                  <a:gd name="connsiteX1737" fmla="*/ 833221 w 1749996"/>
                  <a:gd name="connsiteY1737" fmla="*/ 781359 h 2323576"/>
                  <a:gd name="connsiteX1738" fmla="*/ 830894 w 1749996"/>
                  <a:gd name="connsiteY1738" fmla="*/ 779143 h 2323576"/>
                  <a:gd name="connsiteX1739" fmla="*/ 828899 w 1749996"/>
                  <a:gd name="connsiteY1739" fmla="*/ 776594 h 2323576"/>
                  <a:gd name="connsiteX1740" fmla="*/ 826904 w 1749996"/>
                  <a:gd name="connsiteY1740" fmla="*/ 774821 h 2323576"/>
                  <a:gd name="connsiteX1741" fmla="*/ 824356 w 1749996"/>
                  <a:gd name="connsiteY1741" fmla="*/ 774378 h 2323576"/>
                  <a:gd name="connsiteX1742" fmla="*/ 822139 w 1749996"/>
                  <a:gd name="connsiteY1742" fmla="*/ 775375 h 2323576"/>
                  <a:gd name="connsiteX1743" fmla="*/ 816931 w 1749996"/>
                  <a:gd name="connsiteY1743" fmla="*/ 779143 h 2323576"/>
                  <a:gd name="connsiteX1744" fmla="*/ 817263 w 1749996"/>
                  <a:gd name="connsiteY1744" fmla="*/ 780583 h 2323576"/>
                  <a:gd name="connsiteX1745" fmla="*/ 817707 w 1749996"/>
                  <a:gd name="connsiteY1745" fmla="*/ 781248 h 2323576"/>
                  <a:gd name="connsiteX1746" fmla="*/ 818261 w 1749996"/>
                  <a:gd name="connsiteY1746" fmla="*/ 781802 h 2323576"/>
                  <a:gd name="connsiteX1747" fmla="*/ 818815 w 1749996"/>
                  <a:gd name="connsiteY1747" fmla="*/ 782689 h 2323576"/>
                  <a:gd name="connsiteX1748" fmla="*/ 819147 w 1749996"/>
                  <a:gd name="connsiteY1748" fmla="*/ 783575 h 2323576"/>
                  <a:gd name="connsiteX1749" fmla="*/ 819701 w 1749996"/>
                  <a:gd name="connsiteY1749" fmla="*/ 785570 h 2323576"/>
                  <a:gd name="connsiteX1750" fmla="*/ 820034 w 1749996"/>
                  <a:gd name="connsiteY1750" fmla="*/ 786235 h 2323576"/>
                  <a:gd name="connsiteX1751" fmla="*/ 825353 w 1749996"/>
                  <a:gd name="connsiteY1751" fmla="*/ 793438 h 2323576"/>
                  <a:gd name="connsiteX1752" fmla="*/ 827237 w 1749996"/>
                  <a:gd name="connsiteY1752" fmla="*/ 793992 h 2323576"/>
                  <a:gd name="connsiteX1753" fmla="*/ 832445 w 1749996"/>
                  <a:gd name="connsiteY1753" fmla="*/ 793549 h 2323576"/>
                  <a:gd name="connsiteX1754" fmla="*/ 831780 w 1749996"/>
                  <a:gd name="connsiteY1754" fmla="*/ 795211 h 2323576"/>
                  <a:gd name="connsiteX1755" fmla="*/ 830894 w 1749996"/>
                  <a:gd name="connsiteY1755" fmla="*/ 796319 h 2323576"/>
                  <a:gd name="connsiteX1756" fmla="*/ 829785 w 1749996"/>
                  <a:gd name="connsiteY1756" fmla="*/ 797095 h 2323576"/>
                  <a:gd name="connsiteX1757" fmla="*/ 828567 w 1749996"/>
                  <a:gd name="connsiteY1757" fmla="*/ 797649 h 2323576"/>
                  <a:gd name="connsiteX1758" fmla="*/ 830229 w 1749996"/>
                  <a:gd name="connsiteY1758" fmla="*/ 801527 h 2323576"/>
                  <a:gd name="connsiteX1759" fmla="*/ 832445 w 1749996"/>
                  <a:gd name="connsiteY1759" fmla="*/ 804963 h 2323576"/>
                  <a:gd name="connsiteX1760" fmla="*/ 834218 w 1749996"/>
                  <a:gd name="connsiteY1760" fmla="*/ 803522 h 2323576"/>
                  <a:gd name="connsiteX1761" fmla="*/ 836102 w 1749996"/>
                  <a:gd name="connsiteY1761" fmla="*/ 802525 h 2323576"/>
                  <a:gd name="connsiteX1762" fmla="*/ 838097 w 1749996"/>
                  <a:gd name="connsiteY1762" fmla="*/ 801971 h 2323576"/>
                  <a:gd name="connsiteX1763" fmla="*/ 840202 w 1749996"/>
                  <a:gd name="connsiteY1763" fmla="*/ 801971 h 2323576"/>
                  <a:gd name="connsiteX1764" fmla="*/ 840202 w 1749996"/>
                  <a:gd name="connsiteY1764" fmla="*/ 803300 h 2323576"/>
                  <a:gd name="connsiteX1765" fmla="*/ 836767 w 1749996"/>
                  <a:gd name="connsiteY1765" fmla="*/ 807844 h 2323576"/>
                  <a:gd name="connsiteX1766" fmla="*/ 835437 w 1749996"/>
                  <a:gd name="connsiteY1766" fmla="*/ 808952 h 2323576"/>
                  <a:gd name="connsiteX1767" fmla="*/ 835437 w 1749996"/>
                  <a:gd name="connsiteY1767" fmla="*/ 810503 h 2323576"/>
                  <a:gd name="connsiteX1768" fmla="*/ 851395 w 1749996"/>
                  <a:gd name="connsiteY1768" fmla="*/ 806292 h 2323576"/>
                  <a:gd name="connsiteX1769" fmla="*/ 853389 w 1749996"/>
                  <a:gd name="connsiteY1769" fmla="*/ 804963 h 2323576"/>
                  <a:gd name="connsiteX1770" fmla="*/ 851727 w 1749996"/>
                  <a:gd name="connsiteY1770" fmla="*/ 803300 h 2323576"/>
                  <a:gd name="connsiteX1771" fmla="*/ 851727 w 1749996"/>
                  <a:gd name="connsiteY1771" fmla="*/ 801971 h 2323576"/>
                  <a:gd name="connsiteX1772" fmla="*/ 852835 w 1749996"/>
                  <a:gd name="connsiteY1772" fmla="*/ 801971 h 2323576"/>
                  <a:gd name="connsiteX1773" fmla="*/ 853833 w 1749996"/>
                  <a:gd name="connsiteY1773" fmla="*/ 802636 h 2323576"/>
                  <a:gd name="connsiteX1774" fmla="*/ 854719 w 1749996"/>
                  <a:gd name="connsiteY1774" fmla="*/ 803522 h 2323576"/>
                  <a:gd name="connsiteX1775" fmla="*/ 855495 w 1749996"/>
                  <a:gd name="connsiteY1775" fmla="*/ 804852 h 2323576"/>
                  <a:gd name="connsiteX1776" fmla="*/ 856381 w 1749996"/>
                  <a:gd name="connsiteY1776" fmla="*/ 803854 h 2323576"/>
                  <a:gd name="connsiteX1777" fmla="*/ 857046 w 1749996"/>
                  <a:gd name="connsiteY1777" fmla="*/ 803411 h 2323576"/>
                  <a:gd name="connsiteX1778" fmla="*/ 857711 w 1749996"/>
                  <a:gd name="connsiteY1778" fmla="*/ 803744 h 2323576"/>
                  <a:gd name="connsiteX1779" fmla="*/ 858598 w 1749996"/>
                  <a:gd name="connsiteY1779" fmla="*/ 804852 h 2323576"/>
                  <a:gd name="connsiteX1780" fmla="*/ 858819 w 1749996"/>
                  <a:gd name="connsiteY1780" fmla="*/ 807955 h 2323576"/>
                  <a:gd name="connsiteX1781" fmla="*/ 859262 w 1749996"/>
                  <a:gd name="connsiteY1781" fmla="*/ 812166 h 2323576"/>
                  <a:gd name="connsiteX1782" fmla="*/ 859927 w 1749996"/>
                  <a:gd name="connsiteY1782" fmla="*/ 815934 h 2323576"/>
                  <a:gd name="connsiteX1783" fmla="*/ 861368 w 1749996"/>
                  <a:gd name="connsiteY1783" fmla="*/ 817596 h 2323576"/>
                  <a:gd name="connsiteX1784" fmla="*/ 863030 w 1749996"/>
                  <a:gd name="connsiteY1784" fmla="*/ 816709 h 2323576"/>
                  <a:gd name="connsiteX1785" fmla="*/ 864027 w 1749996"/>
                  <a:gd name="connsiteY1785" fmla="*/ 814604 h 2323576"/>
                  <a:gd name="connsiteX1786" fmla="*/ 865025 w 1749996"/>
                  <a:gd name="connsiteY1786" fmla="*/ 812277 h 2323576"/>
                  <a:gd name="connsiteX1787" fmla="*/ 866465 w 1749996"/>
                  <a:gd name="connsiteY1787" fmla="*/ 810614 h 2323576"/>
                  <a:gd name="connsiteX1788" fmla="*/ 865690 w 1749996"/>
                  <a:gd name="connsiteY1788" fmla="*/ 809063 h 2323576"/>
                  <a:gd name="connsiteX1789" fmla="*/ 866798 w 1749996"/>
                  <a:gd name="connsiteY1789" fmla="*/ 807844 h 2323576"/>
                  <a:gd name="connsiteX1790" fmla="*/ 867574 w 1749996"/>
                  <a:gd name="connsiteY1790" fmla="*/ 806403 h 2323576"/>
                  <a:gd name="connsiteX1791" fmla="*/ 868792 w 1749996"/>
                  <a:gd name="connsiteY1791" fmla="*/ 803300 h 2323576"/>
                  <a:gd name="connsiteX1792" fmla="*/ 867463 w 1749996"/>
                  <a:gd name="connsiteY1792" fmla="*/ 799976 h 2323576"/>
                  <a:gd name="connsiteX1793" fmla="*/ 866909 w 1749996"/>
                  <a:gd name="connsiteY1793" fmla="*/ 798314 h 2323576"/>
                  <a:gd name="connsiteX1794" fmla="*/ 866465 w 1749996"/>
                  <a:gd name="connsiteY1794" fmla="*/ 796098 h 2323576"/>
                  <a:gd name="connsiteX1795" fmla="*/ 867795 w 1749996"/>
                  <a:gd name="connsiteY1795" fmla="*/ 796762 h 2323576"/>
                  <a:gd name="connsiteX1796" fmla="*/ 869236 w 1749996"/>
                  <a:gd name="connsiteY1796" fmla="*/ 798646 h 2323576"/>
                  <a:gd name="connsiteX1797" fmla="*/ 871896 w 1749996"/>
                  <a:gd name="connsiteY1797" fmla="*/ 803190 h 2323576"/>
                  <a:gd name="connsiteX1798" fmla="*/ 872117 w 1749996"/>
                  <a:gd name="connsiteY1798" fmla="*/ 804409 h 2323576"/>
                  <a:gd name="connsiteX1799" fmla="*/ 872117 w 1749996"/>
                  <a:gd name="connsiteY1799" fmla="*/ 805849 h 2323576"/>
                  <a:gd name="connsiteX1800" fmla="*/ 872339 w 1749996"/>
                  <a:gd name="connsiteY1800" fmla="*/ 807068 h 2323576"/>
                  <a:gd name="connsiteX1801" fmla="*/ 873003 w 1749996"/>
                  <a:gd name="connsiteY1801" fmla="*/ 807622 h 2323576"/>
                  <a:gd name="connsiteX1802" fmla="*/ 882644 w 1749996"/>
                  <a:gd name="connsiteY1802" fmla="*/ 807401 h 2323576"/>
                  <a:gd name="connsiteX1803" fmla="*/ 885858 w 1749996"/>
                  <a:gd name="connsiteY1803" fmla="*/ 806514 h 2323576"/>
                  <a:gd name="connsiteX1804" fmla="*/ 888961 w 1749996"/>
                  <a:gd name="connsiteY1804" fmla="*/ 804741 h 2323576"/>
                  <a:gd name="connsiteX1805" fmla="*/ 888961 w 1749996"/>
                  <a:gd name="connsiteY1805" fmla="*/ 806182 h 2323576"/>
                  <a:gd name="connsiteX1806" fmla="*/ 878101 w 1749996"/>
                  <a:gd name="connsiteY1806" fmla="*/ 811723 h 2323576"/>
                  <a:gd name="connsiteX1807" fmla="*/ 876882 w 1749996"/>
                  <a:gd name="connsiteY1807" fmla="*/ 812941 h 2323576"/>
                  <a:gd name="connsiteX1808" fmla="*/ 875885 w 1749996"/>
                  <a:gd name="connsiteY1808" fmla="*/ 814382 h 2323576"/>
                  <a:gd name="connsiteX1809" fmla="*/ 873779 w 1749996"/>
                  <a:gd name="connsiteY1809" fmla="*/ 818372 h 2323576"/>
                  <a:gd name="connsiteX1810" fmla="*/ 873003 w 1749996"/>
                  <a:gd name="connsiteY1810" fmla="*/ 819369 h 2323576"/>
                  <a:gd name="connsiteX1811" fmla="*/ 872671 w 1749996"/>
                  <a:gd name="connsiteY1811" fmla="*/ 820255 h 2323576"/>
                  <a:gd name="connsiteX1812" fmla="*/ 872228 w 1749996"/>
                  <a:gd name="connsiteY1812" fmla="*/ 822139 h 2323576"/>
                  <a:gd name="connsiteX1813" fmla="*/ 871896 w 1749996"/>
                  <a:gd name="connsiteY1813" fmla="*/ 822693 h 2323576"/>
                  <a:gd name="connsiteX1814" fmla="*/ 871230 w 1749996"/>
                  <a:gd name="connsiteY1814" fmla="*/ 823137 h 2323576"/>
                  <a:gd name="connsiteX1815" fmla="*/ 871230 w 1749996"/>
                  <a:gd name="connsiteY1815" fmla="*/ 824577 h 2323576"/>
                  <a:gd name="connsiteX1816" fmla="*/ 871563 w 1749996"/>
                  <a:gd name="connsiteY1816" fmla="*/ 826461 h 2323576"/>
                  <a:gd name="connsiteX1817" fmla="*/ 868460 w 1749996"/>
                  <a:gd name="connsiteY1817" fmla="*/ 831004 h 2323576"/>
                  <a:gd name="connsiteX1818" fmla="*/ 868127 w 1749996"/>
                  <a:gd name="connsiteY1818" fmla="*/ 834551 h 2323576"/>
                  <a:gd name="connsiteX1819" fmla="*/ 869236 w 1749996"/>
                  <a:gd name="connsiteY1819" fmla="*/ 837210 h 2323576"/>
                  <a:gd name="connsiteX1820" fmla="*/ 870787 w 1749996"/>
                  <a:gd name="connsiteY1820" fmla="*/ 837986 h 2323576"/>
                  <a:gd name="connsiteX1821" fmla="*/ 876882 w 1749996"/>
                  <a:gd name="connsiteY1821" fmla="*/ 836767 h 2323576"/>
                  <a:gd name="connsiteX1822" fmla="*/ 878988 w 1749996"/>
                  <a:gd name="connsiteY1822" fmla="*/ 835326 h 2323576"/>
                  <a:gd name="connsiteX1823" fmla="*/ 880761 w 1749996"/>
                  <a:gd name="connsiteY1823" fmla="*/ 833442 h 2323576"/>
                  <a:gd name="connsiteX1824" fmla="*/ 887410 w 1749996"/>
                  <a:gd name="connsiteY1824" fmla="*/ 824023 h 2323576"/>
                  <a:gd name="connsiteX1825" fmla="*/ 888296 w 1749996"/>
                  <a:gd name="connsiteY1825" fmla="*/ 822472 h 2323576"/>
                  <a:gd name="connsiteX1826" fmla="*/ 889404 w 1749996"/>
                  <a:gd name="connsiteY1826" fmla="*/ 821474 h 2323576"/>
                  <a:gd name="connsiteX1827" fmla="*/ 891842 w 1749996"/>
                  <a:gd name="connsiteY1827" fmla="*/ 820144 h 2323576"/>
                  <a:gd name="connsiteX1828" fmla="*/ 894280 w 1749996"/>
                  <a:gd name="connsiteY1828" fmla="*/ 818261 h 2323576"/>
                  <a:gd name="connsiteX1829" fmla="*/ 895388 w 1749996"/>
                  <a:gd name="connsiteY1829" fmla="*/ 815379 h 2323576"/>
                  <a:gd name="connsiteX1830" fmla="*/ 895610 w 1749996"/>
                  <a:gd name="connsiteY1830" fmla="*/ 810725 h 2323576"/>
                  <a:gd name="connsiteX1831" fmla="*/ 896386 w 1749996"/>
                  <a:gd name="connsiteY1831" fmla="*/ 809285 h 2323576"/>
                  <a:gd name="connsiteX1832" fmla="*/ 900929 w 1749996"/>
                  <a:gd name="connsiteY1832" fmla="*/ 808841 h 2323576"/>
                  <a:gd name="connsiteX1833" fmla="*/ 902591 w 1749996"/>
                  <a:gd name="connsiteY1833" fmla="*/ 807955 h 2323576"/>
                  <a:gd name="connsiteX1834" fmla="*/ 906691 w 1749996"/>
                  <a:gd name="connsiteY1834" fmla="*/ 804520 h 2323576"/>
                  <a:gd name="connsiteX1835" fmla="*/ 909018 w 1749996"/>
                  <a:gd name="connsiteY1835" fmla="*/ 801306 h 2323576"/>
                  <a:gd name="connsiteX1836" fmla="*/ 909905 w 1749996"/>
                  <a:gd name="connsiteY1836" fmla="*/ 799644 h 2323576"/>
                  <a:gd name="connsiteX1837" fmla="*/ 910348 w 1749996"/>
                  <a:gd name="connsiteY1837" fmla="*/ 797649 h 2323576"/>
                  <a:gd name="connsiteX1838" fmla="*/ 909794 w 1749996"/>
                  <a:gd name="connsiteY1838" fmla="*/ 795433 h 2323576"/>
                  <a:gd name="connsiteX1839" fmla="*/ 909794 w 1749996"/>
                  <a:gd name="connsiteY1839" fmla="*/ 794103 h 2323576"/>
                  <a:gd name="connsiteX1840" fmla="*/ 911567 w 1749996"/>
                  <a:gd name="connsiteY1840" fmla="*/ 788895 h 2323576"/>
                  <a:gd name="connsiteX1841" fmla="*/ 903145 w 1749996"/>
                  <a:gd name="connsiteY1841" fmla="*/ 788895 h 2323576"/>
                  <a:gd name="connsiteX1842" fmla="*/ 901262 w 1749996"/>
                  <a:gd name="connsiteY1842" fmla="*/ 786235 h 2323576"/>
                  <a:gd name="connsiteX1843" fmla="*/ 897937 w 1749996"/>
                  <a:gd name="connsiteY1843" fmla="*/ 786235 h 2323576"/>
                  <a:gd name="connsiteX1844" fmla="*/ 894723 w 1749996"/>
                  <a:gd name="connsiteY1844" fmla="*/ 787343 h 2323576"/>
                  <a:gd name="connsiteX1845" fmla="*/ 891510 w 1749996"/>
                  <a:gd name="connsiteY1845" fmla="*/ 790668 h 2323576"/>
                  <a:gd name="connsiteX1846" fmla="*/ 886855 w 1749996"/>
                  <a:gd name="connsiteY1846" fmla="*/ 790446 h 2323576"/>
                  <a:gd name="connsiteX1847" fmla="*/ 886190 w 1749996"/>
                  <a:gd name="connsiteY1847" fmla="*/ 791222 h 2323576"/>
                  <a:gd name="connsiteX1848" fmla="*/ 885526 w 1749996"/>
                  <a:gd name="connsiteY1848" fmla="*/ 792551 h 2323576"/>
                  <a:gd name="connsiteX1849" fmla="*/ 884528 w 1749996"/>
                  <a:gd name="connsiteY1849" fmla="*/ 793549 h 2323576"/>
                  <a:gd name="connsiteX1850" fmla="*/ 882866 w 1749996"/>
                  <a:gd name="connsiteY1850" fmla="*/ 793327 h 2323576"/>
                  <a:gd name="connsiteX1851" fmla="*/ 882090 w 1749996"/>
                  <a:gd name="connsiteY1851" fmla="*/ 792108 h 2323576"/>
                  <a:gd name="connsiteX1852" fmla="*/ 881315 w 1749996"/>
                  <a:gd name="connsiteY1852" fmla="*/ 790113 h 2323576"/>
                  <a:gd name="connsiteX1853" fmla="*/ 880207 w 1749996"/>
                  <a:gd name="connsiteY1853" fmla="*/ 788230 h 2323576"/>
                  <a:gd name="connsiteX1854" fmla="*/ 878544 w 1749996"/>
                  <a:gd name="connsiteY1854" fmla="*/ 787343 h 2323576"/>
                  <a:gd name="connsiteX1855" fmla="*/ 875663 w 1749996"/>
                  <a:gd name="connsiteY1855" fmla="*/ 787675 h 2323576"/>
                  <a:gd name="connsiteX1856" fmla="*/ 874112 w 1749996"/>
                  <a:gd name="connsiteY1856" fmla="*/ 787454 h 2323576"/>
                  <a:gd name="connsiteX1857" fmla="*/ 873003 w 1749996"/>
                  <a:gd name="connsiteY1857" fmla="*/ 786567 h 2323576"/>
                  <a:gd name="connsiteX1858" fmla="*/ 870455 w 1749996"/>
                  <a:gd name="connsiteY1858" fmla="*/ 783908 h 2323576"/>
                  <a:gd name="connsiteX1859" fmla="*/ 868127 w 1749996"/>
                  <a:gd name="connsiteY1859" fmla="*/ 784240 h 2323576"/>
                  <a:gd name="connsiteX1860" fmla="*/ 865690 w 1749996"/>
                  <a:gd name="connsiteY1860" fmla="*/ 785570 h 2323576"/>
                  <a:gd name="connsiteX1861" fmla="*/ 862587 w 1749996"/>
                  <a:gd name="connsiteY1861" fmla="*/ 785902 h 2323576"/>
                  <a:gd name="connsiteX1862" fmla="*/ 862587 w 1749996"/>
                  <a:gd name="connsiteY1862" fmla="*/ 784462 h 2323576"/>
                  <a:gd name="connsiteX1863" fmla="*/ 865468 w 1749996"/>
                  <a:gd name="connsiteY1863" fmla="*/ 783132 h 2323576"/>
                  <a:gd name="connsiteX1864" fmla="*/ 866798 w 1749996"/>
                  <a:gd name="connsiteY1864" fmla="*/ 781248 h 2323576"/>
                  <a:gd name="connsiteX1865" fmla="*/ 866355 w 1749996"/>
                  <a:gd name="connsiteY1865" fmla="*/ 779586 h 2323576"/>
                  <a:gd name="connsiteX1866" fmla="*/ 863806 w 1749996"/>
                  <a:gd name="connsiteY1866" fmla="*/ 778810 h 2323576"/>
                  <a:gd name="connsiteX1867" fmla="*/ 854054 w 1749996"/>
                  <a:gd name="connsiteY1867" fmla="*/ 780140 h 2323576"/>
                  <a:gd name="connsiteX1868" fmla="*/ 855606 w 1749996"/>
                  <a:gd name="connsiteY1868" fmla="*/ 778699 h 2323576"/>
                  <a:gd name="connsiteX1869" fmla="*/ 859373 w 1749996"/>
                  <a:gd name="connsiteY1869" fmla="*/ 776372 h 2323576"/>
                  <a:gd name="connsiteX1870" fmla="*/ 860260 w 1749996"/>
                  <a:gd name="connsiteY1870" fmla="*/ 774488 h 2323576"/>
                  <a:gd name="connsiteX1871" fmla="*/ 859484 w 1749996"/>
                  <a:gd name="connsiteY1871" fmla="*/ 772937 h 2323576"/>
                  <a:gd name="connsiteX1872" fmla="*/ 857822 w 1749996"/>
                  <a:gd name="connsiteY1872" fmla="*/ 771386 h 2323576"/>
                  <a:gd name="connsiteX1873" fmla="*/ 856160 w 1749996"/>
                  <a:gd name="connsiteY1873" fmla="*/ 769280 h 2323576"/>
                  <a:gd name="connsiteX1874" fmla="*/ 855606 w 1749996"/>
                  <a:gd name="connsiteY1874" fmla="*/ 765845 h 2323576"/>
                  <a:gd name="connsiteX1875" fmla="*/ 856271 w 1749996"/>
                  <a:gd name="connsiteY1875" fmla="*/ 764515 h 2323576"/>
                  <a:gd name="connsiteX1876" fmla="*/ 857489 w 1749996"/>
                  <a:gd name="connsiteY1876" fmla="*/ 762742 h 2323576"/>
                  <a:gd name="connsiteX1877" fmla="*/ 858154 w 1749996"/>
                  <a:gd name="connsiteY1877" fmla="*/ 760747 h 2323576"/>
                  <a:gd name="connsiteX1878" fmla="*/ 857157 w 1749996"/>
                  <a:gd name="connsiteY1878" fmla="*/ 758642 h 2323576"/>
                  <a:gd name="connsiteX1879" fmla="*/ 855495 w 1749996"/>
                  <a:gd name="connsiteY1879" fmla="*/ 758088 h 2323576"/>
                  <a:gd name="connsiteX1880" fmla="*/ 853500 w 1749996"/>
                  <a:gd name="connsiteY1880" fmla="*/ 758753 h 2323576"/>
                  <a:gd name="connsiteX1881" fmla="*/ 851616 w 1749996"/>
                  <a:gd name="connsiteY1881" fmla="*/ 760083 h 2323576"/>
                  <a:gd name="connsiteX1882" fmla="*/ 850286 w 1749996"/>
                  <a:gd name="connsiteY1882" fmla="*/ 761412 h 2323576"/>
                  <a:gd name="connsiteX1883" fmla="*/ 851284 w 1749996"/>
                  <a:gd name="connsiteY1883" fmla="*/ 759528 h 2323576"/>
                  <a:gd name="connsiteX1884" fmla="*/ 854276 w 1749996"/>
                  <a:gd name="connsiteY1884" fmla="*/ 756536 h 2323576"/>
                  <a:gd name="connsiteX1885" fmla="*/ 854940 w 1749996"/>
                  <a:gd name="connsiteY1885" fmla="*/ 754985 h 2323576"/>
                  <a:gd name="connsiteX1886" fmla="*/ 855162 w 1749996"/>
                  <a:gd name="connsiteY1886" fmla="*/ 752104 h 2323576"/>
                  <a:gd name="connsiteX1887" fmla="*/ 856160 w 1749996"/>
                  <a:gd name="connsiteY1887" fmla="*/ 747339 h 2323576"/>
                  <a:gd name="connsiteX1888" fmla="*/ 856492 w 1749996"/>
                  <a:gd name="connsiteY1888" fmla="*/ 744236 h 2323576"/>
                  <a:gd name="connsiteX1889" fmla="*/ 856271 w 1749996"/>
                  <a:gd name="connsiteY1889" fmla="*/ 741355 h 2323576"/>
                  <a:gd name="connsiteX1890" fmla="*/ 855162 w 1749996"/>
                  <a:gd name="connsiteY1890" fmla="*/ 735038 h 2323576"/>
                  <a:gd name="connsiteX1891" fmla="*/ 854165 w 1749996"/>
                  <a:gd name="connsiteY1891" fmla="*/ 720410 h 2323576"/>
                  <a:gd name="connsiteX1892" fmla="*/ 853611 w 1749996"/>
                  <a:gd name="connsiteY1892" fmla="*/ 718638 h 2323576"/>
                  <a:gd name="connsiteX1893" fmla="*/ 739028 w 1749996"/>
                  <a:gd name="connsiteY1893" fmla="*/ 694480 h 2323576"/>
                  <a:gd name="connsiteX1894" fmla="*/ 741022 w 1749996"/>
                  <a:gd name="connsiteY1894" fmla="*/ 692153 h 2323576"/>
                  <a:gd name="connsiteX1895" fmla="*/ 740025 w 1749996"/>
                  <a:gd name="connsiteY1895" fmla="*/ 689936 h 2323576"/>
                  <a:gd name="connsiteX1896" fmla="*/ 737919 w 1749996"/>
                  <a:gd name="connsiteY1896" fmla="*/ 690380 h 2323576"/>
                  <a:gd name="connsiteX1897" fmla="*/ 733154 w 1749996"/>
                  <a:gd name="connsiteY1897" fmla="*/ 695699 h 2323576"/>
                  <a:gd name="connsiteX1898" fmla="*/ 735814 w 1749996"/>
                  <a:gd name="connsiteY1898" fmla="*/ 696031 h 2323576"/>
                  <a:gd name="connsiteX1899" fmla="*/ 739139 w 1749996"/>
                  <a:gd name="connsiteY1899" fmla="*/ 694480 h 2323576"/>
                  <a:gd name="connsiteX1900" fmla="*/ 576351 w 1749996"/>
                  <a:gd name="connsiteY1900" fmla="*/ 670876 h 2323576"/>
                  <a:gd name="connsiteX1901" fmla="*/ 574578 w 1749996"/>
                  <a:gd name="connsiteY1901" fmla="*/ 669436 h 2323576"/>
                  <a:gd name="connsiteX1902" fmla="*/ 575797 w 1749996"/>
                  <a:gd name="connsiteY1902" fmla="*/ 673757 h 2323576"/>
                  <a:gd name="connsiteX1903" fmla="*/ 578013 w 1749996"/>
                  <a:gd name="connsiteY1903" fmla="*/ 675419 h 2323576"/>
                  <a:gd name="connsiteX1904" fmla="*/ 580451 w 1749996"/>
                  <a:gd name="connsiteY1904" fmla="*/ 674866 h 2323576"/>
                  <a:gd name="connsiteX1905" fmla="*/ 582335 w 1749996"/>
                  <a:gd name="connsiteY1905" fmla="*/ 672428 h 2323576"/>
                  <a:gd name="connsiteX1906" fmla="*/ 580451 w 1749996"/>
                  <a:gd name="connsiteY1906" fmla="*/ 671430 h 2323576"/>
                  <a:gd name="connsiteX1907" fmla="*/ 576351 w 1749996"/>
                  <a:gd name="connsiteY1907" fmla="*/ 670876 h 2323576"/>
                  <a:gd name="connsiteX1908" fmla="*/ 749333 w 1749996"/>
                  <a:gd name="connsiteY1908" fmla="*/ 659462 h 2323576"/>
                  <a:gd name="connsiteX1909" fmla="*/ 750885 w 1749996"/>
                  <a:gd name="connsiteY1909" fmla="*/ 659462 h 2323576"/>
                  <a:gd name="connsiteX1910" fmla="*/ 752104 w 1749996"/>
                  <a:gd name="connsiteY1910" fmla="*/ 658687 h 2323576"/>
                  <a:gd name="connsiteX1911" fmla="*/ 752880 w 1749996"/>
                  <a:gd name="connsiteY1911" fmla="*/ 657246 h 2323576"/>
                  <a:gd name="connsiteX1912" fmla="*/ 753323 w 1749996"/>
                  <a:gd name="connsiteY1912" fmla="*/ 654808 h 2323576"/>
                  <a:gd name="connsiteX1913" fmla="*/ 757312 w 1749996"/>
                  <a:gd name="connsiteY1913" fmla="*/ 657467 h 2323576"/>
                  <a:gd name="connsiteX1914" fmla="*/ 758642 w 1749996"/>
                  <a:gd name="connsiteY1914" fmla="*/ 656581 h 2323576"/>
                  <a:gd name="connsiteX1915" fmla="*/ 758642 w 1749996"/>
                  <a:gd name="connsiteY1915" fmla="*/ 652038 h 2323576"/>
                  <a:gd name="connsiteX1916" fmla="*/ 756537 w 1749996"/>
                  <a:gd name="connsiteY1916" fmla="*/ 650597 h 2323576"/>
                  <a:gd name="connsiteX1917" fmla="*/ 753988 w 1749996"/>
                  <a:gd name="connsiteY1917" fmla="*/ 651816 h 2323576"/>
                  <a:gd name="connsiteX1918" fmla="*/ 749223 w 1749996"/>
                  <a:gd name="connsiteY1918" fmla="*/ 656470 h 2323576"/>
                  <a:gd name="connsiteX1919" fmla="*/ 749223 w 1749996"/>
                  <a:gd name="connsiteY1919" fmla="*/ 657246 h 2323576"/>
                  <a:gd name="connsiteX1920" fmla="*/ 749555 w 1749996"/>
                  <a:gd name="connsiteY1920" fmla="*/ 657246 h 2323576"/>
                  <a:gd name="connsiteX1921" fmla="*/ 749555 w 1749996"/>
                  <a:gd name="connsiteY1921" fmla="*/ 657689 h 2323576"/>
                  <a:gd name="connsiteX1922" fmla="*/ 749223 w 1749996"/>
                  <a:gd name="connsiteY1922" fmla="*/ 659462 h 2323576"/>
                  <a:gd name="connsiteX1923" fmla="*/ 772827 w 1749996"/>
                  <a:gd name="connsiteY1923" fmla="*/ 585327 h 2323576"/>
                  <a:gd name="connsiteX1924" fmla="*/ 774267 w 1749996"/>
                  <a:gd name="connsiteY1924" fmla="*/ 586102 h 2323576"/>
                  <a:gd name="connsiteX1925" fmla="*/ 774267 w 1749996"/>
                  <a:gd name="connsiteY1925" fmla="*/ 587432 h 2323576"/>
                  <a:gd name="connsiteX1926" fmla="*/ 773934 w 1749996"/>
                  <a:gd name="connsiteY1926" fmla="*/ 587432 h 2323576"/>
                  <a:gd name="connsiteX1927" fmla="*/ 772716 w 1749996"/>
                  <a:gd name="connsiteY1927" fmla="*/ 587432 h 2323576"/>
                  <a:gd name="connsiteX1928" fmla="*/ 772716 w 1749996"/>
                  <a:gd name="connsiteY1928" fmla="*/ 588873 h 2323576"/>
                  <a:gd name="connsiteX1929" fmla="*/ 782024 w 1749996"/>
                  <a:gd name="connsiteY1929" fmla="*/ 588873 h 2323576"/>
                  <a:gd name="connsiteX1930" fmla="*/ 781470 w 1749996"/>
                  <a:gd name="connsiteY1930" fmla="*/ 586989 h 2323576"/>
                  <a:gd name="connsiteX1931" fmla="*/ 780805 w 1749996"/>
                  <a:gd name="connsiteY1931" fmla="*/ 585437 h 2323576"/>
                  <a:gd name="connsiteX1932" fmla="*/ 779919 w 1749996"/>
                  <a:gd name="connsiteY1932" fmla="*/ 584108 h 2323576"/>
                  <a:gd name="connsiteX1933" fmla="*/ 778921 w 1749996"/>
                  <a:gd name="connsiteY1933" fmla="*/ 582999 h 2323576"/>
                  <a:gd name="connsiteX1934" fmla="*/ 777702 w 1749996"/>
                  <a:gd name="connsiteY1934" fmla="*/ 583775 h 2323576"/>
                  <a:gd name="connsiteX1935" fmla="*/ 774045 w 1749996"/>
                  <a:gd name="connsiteY1935" fmla="*/ 579564 h 2323576"/>
                  <a:gd name="connsiteX1936" fmla="*/ 771940 w 1749996"/>
                  <a:gd name="connsiteY1936" fmla="*/ 578567 h 2323576"/>
                  <a:gd name="connsiteX1937" fmla="*/ 771275 w 1749996"/>
                  <a:gd name="connsiteY1937" fmla="*/ 580783 h 2323576"/>
                  <a:gd name="connsiteX1938" fmla="*/ 771718 w 1749996"/>
                  <a:gd name="connsiteY1938" fmla="*/ 583221 h 2323576"/>
                  <a:gd name="connsiteX1939" fmla="*/ 772827 w 1749996"/>
                  <a:gd name="connsiteY1939" fmla="*/ 585216 h 2323576"/>
                  <a:gd name="connsiteX1940" fmla="*/ 745566 w 1749996"/>
                  <a:gd name="connsiteY1940" fmla="*/ 609041 h 2323576"/>
                  <a:gd name="connsiteX1941" fmla="*/ 746231 w 1749996"/>
                  <a:gd name="connsiteY1941" fmla="*/ 610038 h 2323576"/>
                  <a:gd name="connsiteX1942" fmla="*/ 745677 w 1749996"/>
                  <a:gd name="connsiteY1942" fmla="*/ 612587 h 2323576"/>
                  <a:gd name="connsiteX1943" fmla="*/ 746563 w 1749996"/>
                  <a:gd name="connsiteY1943" fmla="*/ 613696 h 2323576"/>
                  <a:gd name="connsiteX1944" fmla="*/ 749888 w 1749996"/>
                  <a:gd name="connsiteY1944" fmla="*/ 620677 h 2323576"/>
                  <a:gd name="connsiteX1945" fmla="*/ 750774 w 1749996"/>
                  <a:gd name="connsiteY1945" fmla="*/ 620677 h 2323576"/>
                  <a:gd name="connsiteX1946" fmla="*/ 755650 w 1749996"/>
                  <a:gd name="connsiteY1946" fmla="*/ 617020 h 2323576"/>
                  <a:gd name="connsiteX1947" fmla="*/ 755096 w 1749996"/>
                  <a:gd name="connsiteY1947" fmla="*/ 618571 h 2323576"/>
                  <a:gd name="connsiteX1948" fmla="*/ 754431 w 1749996"/>
                  <a:gd name="connsiteY1948" fmla="*/ 619790 h 2323576"/>
                  <a:gd name="connsiteX1949" fmla="*/ 753544 w 1749996"/>
                  <a:gd name="connsiteY1949" fmla="*/ 620788 h 2323576"/>
                  <a:gd name="connsiteX1950" fmla="*/ 752547 w 1749996"/>
                  <a:gd name="connsiteY1950" fmla="*/ 621452 h 2323576"/>
                  <a:gd name="connsiteX1951" fmla="*/ 755761 w 1749996"/>
                  <a:gd name="connsiteY1951" fmla="*/ 621452 h 2323576"/>
                  <a:gd name="connsiteX1952" fmla="*/ 755761 w 1749996"/>
                  <a:gd name="connsiteY1952" fmla="*/ 622782 h 2323576"/>
                  <a:gd name="connsiteX1953" fmla="*/ 754431 w 1749996"/>
                  <a:gd name="connsiteY1953" fmla="*/ 622450 h 2323576"/>
                  <a:gd name="connsiteX1954" fmla="*/ 753323 w 1749996"/>
                  <a:gd name="connsiteY1954" fmla="*/ 622672 h 2323576"/>
                  <a:gd name="connsiteX1955" fmla="*/ 752436 w 1749996"/>
                  <a:gd name="connsiteY1955" fmla="*/ 623669 h 2323576"/>
                  <a:gd name="connsiteX1956" fmla="*/ 751882 w 1749996"/>
                  <a:gd name="connsiteY1956" fmla="*/ 625663 h 2323576"/>
                  <a:gd name="connsiteX1957" fmla="*/ 755207 w 1749996"/>
                  <a:gd name="connsiteY1957" fmla="*/ 625663 h 2323576"/>
                  <a:gd name="connsiteX1958" fmla="*/ 765845 w 1749996"/>
                  <a:gd name="connsiteY1958" fmla="*/ 622782 h 2323576"/>
                  <a:gd name="connsiteX1959" fmla="*/ 758975 w 1749996"/>
                  <a:gd name="connsiteY1959" fmla="*/ 626772 h 2323576"/>
                  <a:gd name="connsiteX1960" fmla="*/ 755318 w 1749996"/>
                  <a:gd name="connsiteY1960" fmla="*/ 628101 h 2323576"/>
                  <a:gd name="connsiteX1961" fmla="*/ 751882 w 1749996"/>
                  <a:gd name="connsiteY1961" fmla="*/ 628655 h 2323576"/>
                  <a:gd name="connsiteX1962" fmla="*/ 752104 w 1749996"/>
                  <a:gd name="connsiteY1962" fmla="*/ 629320 h 2323576"/>
                  <a:gd name="connsiteX1963" fmla="*/ 752104 w 1749996"/>
                  <a:gd name="connsiteY1963" fmla="*/ 629542 h 2323576"/>
                  <a:gd name="connsiteX1964" fmla="*/ 752215 w 1749996"/>
                  <a:gd name="connsiteY1964" fmla="*/ 629764 h 2323576"/>
                  <a:gd name="connsiteX1965" fmla="*/ 752547 w 1749996"/>
                  <a:gd name="connsiteY1965" fmla="*/ 630207 h 2323576"/>
                  <a:gd name="connsiteX1966" fmla="*/ 752547 w 1749996"/>
                  <a:gd name="connsiteY1966" fmla="*/ 631537 h 2323576"/>
                  <a:gd name="connsiteX1967" fmla="*/ 750331 w 1749996"/>
                  <a:gd name="connsiteY1967" fmla="*/ 631537 h 2323576"/>
                  <a:gd name="connsiteX1968" fmla="*/ 748890 w 1749996"/>
                  <a:gd name="connsiteY1968" fmla="*/ 632645 h 2323576"/>
                  <a:gd name="connsiteX1969" fmla="*/ 747561 w 1749996"/>
                  <a:gd name="connsiteY1969" fmla="*/ 634418 h 2323576"/>
                  <a:gd name="connsiteX1970" fmla="*/ 745788 w 1749996"/>
                  <a:gd name="connsiteY1970" fmla="*/ 635969 h 2323576"/>
                  <a:gd name="connsiteX1971" fmla="*/ 751107 w 1749996"/>
                  <a:gd name="connsiteY1971" fmla="*/ 640069 h 2323576"/>
                  <a:gd name="connsiteX1972" fmla="*/ 752104 w 1749996"/>
                  <a:gd name="connsiteY1972" fmla="*/ 640069 h 2323576"/>
                  <a:gd name="connsiteX1973" fmla="*/ 753544 w 1749996"/>
                  <a:gd name="connsiteY1973" fmla="*/ 638851 h 2323576"/>
                  <a:gd name="connsiteX1974" fmla="*/ 754431 w 1749996"/>
                  <a:gd name="connsiteY1974" fmla="*/ 642286 h 2323576"/>
                  <a:gd name="connsiteX1975" fmla="*/ 757423 w 1749996"/>
                  <a:gd name="connsiteY1975" fmla="*/ 643394 h 2323576"/>
                  <a:gd name="connsiteX1976" fmla="*/ 763961 w 1749996"/>
                  <a:gd name="connsiteY1976" fmla="*/ 643062 h 2323576"/>
                  <a:gd name="connsiteX1977" fmla="*/ 765623 w 1749996"/>
                  <a:gd name="connsiteY1977" fmla="*/ 643726 h 2323576"/>
                  <a:gd name="connsiteX1978" fmla="*/ 768616 w 1749996"/>
                  <a:gd name="connsiteY1978" fmla="*/ 646829 h 2323576"/>
                  <a:gd name="connsiteX1979" fmla="*/ 770167 w 1749996"/>
                  <a:gd name="connsiteY1979" fmla="*/ 647494 h 2323576"/>
                  <a:gd name="connsiteX1980" fmla="*/ 776705 w 1749996"/>
                  <a:gd name="connsiteY1980" fmla="*/ 647494 h 2323576"/>
                  <a:gd name="connsiteX1981" fmla="*/ 776705 w 1749996"/>
                  <a:gd name="connsiteY1981" fmla="*/ 648935 h 2323576"/>
                  <a:gd name="connsiteX1982" fmla="*/ 775818 w 1749996"/>
                  <a:gd name="connsiteY1982" fmla="*/ 649156 h 2323576"/>
                  <a:gd name="connsiteX1983" fmla="*/ 773713 w 1749996"/>
                  <a:gd name="connsiteY1983" fmla="*/ 650597 h 2323576"/>
                  <a:gd name="connsiteX1984" fmla="*/ 774045 w 1749996"/>
                  <a:gd name="connsiteY1984" fmla="*/ 651262 h 2323576"/>
                  <a:gd name="connsiteX1985" fmla="*/ 774378 w 1749996"/>
                  <a:gd name="connsiteY1985" fmla="*/ 651816 h 2323576"/>
                  <a:gd name="connsiteX1986" fmla="*/ 775265 w 1749996"/>
                  <a:gd name="connsiteY1986" fmla="*/ 652592 h 2323576"/>
                  <a:gd name="connsiteX1987" fmla="*/ 776372 w 1749996"/>
                  <a:gd name="connsiteY1987" fmla="*/ 653478 h 2323576"/>
                  <a:gd name="connsiteX1988" fmla="*/ 777481 w 1749996"/>
                  <a:gd name="connsiteY1988" fmla="*/ 654586 h 2323576"/>
                  <a:gd name="connsiteX1989" fmla="*/ 775265 w 1749996"/>
                  <a:gd name="connsiteY1989" fmla="*/ 652813 h 2323576"/>
                  <a:gd name="connsiteX1990" fmla="*/ 771829 w 1749996"/>
                  <a:gd name="connsiteY1990" fmla="*/ 652038 h 2323576"/>
                  <a:gd name="connsiteX1991" fmla="*/ 768394 w 1749996"/>
                  <a:gd name="connsiteY1991" fmla="*/ 652813 h 2323576"/>
                  <a:gd name="connsiteX1992" fmla="*/ 762631 w 1749996"/>
                  <a:gd name="connsiteY1992" fmla="*/ 656249 h 2323576"/>
                  <a:gd name="connsiteX1993" fmla="*/ 762631 w 1749996"/>
                  <a:gd name="connsiteY1993" fmla="*/ 657689 h 2323576"/>
                  <a:gd name="connsiteX1994" fmla="*/ 768061 w 1749996"/>
                  <a:gd name="connsiteY1994" fmla="*/ 661900 h 2323576"/>
                  <a:gd name="connsiteX1995" fmla="*/ 762631 w 1749996"/>
                  <a:gd name="connsiteY1995" fmla="*/ 661678 h 2323576"/>
                  <a:gd name="connsiteX1996" fmla="*/ 760083 w 1749996"/>
                  <a:gd name="connsiteY1996" fmla="*/ 662565 h 2323576"/>
                  <a:gd name="connsiteX1997" fmla="*/ 758642 w 1749996"/>
                  <a:gd name="connsiteY1997" fmla="*/ 664892 h 2323576"/>
                  <a:gd name="connsiteX1998" fmla="*/ 749333 w 1749996"/>
                  <a:gd name="connsiteY1998" fmla="*/ 673646 h 2323576"/>
                  <a:gd name="connsiteX1999" fmla="*/ 748890 w 1749996"/>
                  <a:gd name="connsiteY1999" fmla="*/ 670987 h 2323576"/>
                  <a:gd name="connsiteX2000" fmla="*/ 748226 w 1749996"/>
                  <a:gd name="connsiteY2000" fmla="*/ 669214 h 2323576"/>
                  <a:gd name="connsiteX2001" fmla="*/ 747228 w 1749996"/>
                  <a:gd name="connsiteY2001" fmla="*/ 668217 h 2323576"/>
                  <a:gd name="connsiteX2002" fmla="*/ 745788 w 1749996"/>
                  <a:gd name="connsiteY2002" fmla="*/ 667884 h 2323576"/>
                  <a:gd name="connsiteX2003" fmla="*/ 744015 w 1749996"/>
                  <a:gd name="connsiteY2003" fmla="*/ 668438 h 2323576"/>
                  <a:gd name="connsiteX2004" fmla="*/ 744015 w 1749996"/>
                  <a:gd name="connsiteY2004" fmla="*/ 669768 h 2323576"/>
                  <a:gd name="connsiteX2005" fmla="*/ 744901 w 1749996"/>
                  <a:gd name="connsiteY2005" fmla="*/ 671430 h 2323576"/>
                  <a:gd name="connsiteX2006" fmla="*/ 745455 w 1749996"/>
                  <a:gd name="connsiteY2006" fmla="*/ 672982 h 2323576"/>
                  <a:gd name="connsiteX2007" fmla="*/ 746674 w 1749996"/>
                  <a:gd name="connsiteY2007" fmla="*/ 673868 h 2323576"/>
                  <a:gd name="connsiteX2008" fmla="*/ 753544 w 1749996"/>
                  <a:gd name="connsiteY2008" fmla="*/ 682512 h 2323576"/>
                  <a:gd name="connsiteX2009" fmla="*/ 754653 w 1749996"/>
                  <a:gd name="connsiteY2009" fmla="*/ 683177 h 2323576"/>
                  <a:gd name="connsiteX2010" fmla="*/ 760415 w 1749996"/>
                  <a:gd name="connsiteY2010" fmla="*/ 690047 h 2323576"/>
                  <a:gd name="connsiteX2011" fmla="*/ 761191 w 1749996"/>
                  <a:gd name="connsiteY2011" fmla="*/ 690380 h 2323576"/>
                  <a:gd name="connsiteX2012" fmla="*/ 763296 w 1749996"/>
                  <a:gd name="connsiteY2012" fmla="*/ 688164 h 2323576"/>
                  <a:gd name="connsiteX2013" fmla="*/ 770278 w 1749996"/>
                  <a:gd name="connsiteY2013" fmla="*/ 683398 h 2323576"/>
                  <a:gd name="connsiteX2014" fmla="*/ 772605 w 1749996"/>
                  <a:gd name="connsiteY2014" fmla="*/ 680960 h 2323576"/>
                  <a:gd name="connsiteX2015" fmla="*/ 772051 w 1749996"/>
                  <a:gd name="connsiteY2015" fmla="*/ 680517 h 2323576"/>
                  <a:gd name="connsiteX2016" fmla="*/ 771496 w 1749996"/>
                  <a:gd name="connsiteY2016" fmla="*/ 679852 h 2323576"/>
                  <a:gd name="connsiteX2017" fmla="*/ 770943 w 1749996"/>
                  <a:gd name="connsiteY2017" fmla="*/ 679409 h 2323576"/>
                  <a:gd name="connsiteX2018" fmla="*/ 773934 w 1749996"/>
                  <a:gd name="connsiteY2018" fmla="*/ 676971 h 2323576"/>
                  <a:gd name="connsiteX2019" fmla="*/ 775154 w 1749996"/>
                  <a:gd name="connsiteY2019" fmla="*/ 675530 h 2323576"/>
                  <a:gd name="connsiteX2020" fmla="*/ 776372 w 1749996"/>
                  <a:gd name="connsiteY2020" fmla="*/ 673425 h 2323576"/>
                  <a:gd name="connsiteX2021" fmla="*/ 775597 w 1749996"/>
                  <a:gd name="connsiteY2021" fmla="*/ 672649 h 2323576"/>
                  <a:gd name="connsiteX2022" fmla="*/ 774710 w 1749996"/>
                  <a:gd name="connsiteY2022" fmla="*/ 671208 h 2323576"/>
                  <a:gd name="connsiteX2023" fmla="*/ 774045 w 1749996"/>
                  <a:gd name="connsiteY2023" fmla="*/ 670765 h 2323576"/>
                  <a:gd name="connsiteX2024" fmla="*/ 774821 w 1749996"/>
                  <a:gd name="connsiteY2024" fmla="*/ 669214 h 2323576"/>
                  <a:gd name="connsiteX2025" fmla="*/ 780140 w 1749996"/>
                  <a:gd name="connsiteY2025" fmla="*/ 673203 h 2323576"/>
                  <a:gd name="connsiteX2026" fmla="*/ 782689 w 1749996"/>
                  <a:gd name="connsiteY2026" fmla="*/ 673646 h 2323576"/>
                  <a:gd name="connsiteX2027" fmla="*/ 782689 w 1749996"/>
                  <a:gd name="connsiteY2027" fmla="*/ 672317 h 2323576"/>
                  <a:gd name="connsiteX2028" fmla="*/ 781803 w 1749996"/>
                  <a:gd name="connsiteY2028" fmla="*/ 672317 h 2323576"/>
                  <a:gd name="connsiteX2029" fmla="*/ 781803 w 1749996"/>
                  <a:gd name="connsiteY2029" fmla="*/ 670876 h 2323576"/>
                  <a:gd name="connsiteX2030" fmla="*/ 783797 w 1749996"/>
                  <a:gd name="connsiteY2030" fmla="*/ 671098 h 2323576"/>
                  <a:gd name="connsiteX2031" fmla="*/ 785792 w 1749996"/>
                  <a:gd name="connsiteY2031" fmla="*/ 670654 h 2323576"/>
                  <a:gd name="connsiteX2032" fmla="*/ 787343 w 1749996"/>
                  <a:gd name="connsiteY2032" fmla="*/ 669546 h 2323576"/>
                  <a:gd name="connsiteX2033" fmla="*/ 787897 w 1749996"/>
                  <a:gd name="connsiteY2033" fmla="*/ 667884 h 2323576"/>
                  <a:gd name="connsiteX2034" fmla="*/ 787454 w 1749996"/>
                  <a:gd name="connsiteY2034" fmla="*/ 666665 h 2323576"/>
                  <a:gd name="connsiteX2035" fmla="*/ 784794 w 1749996"/>
                  <a:gd name="connsiteY2035" fmla="*/ 661789 h 2323576"/>
                  <a:gd name="connsiteX2036" fmla="*/ 783797 w 1749996"/>
                  <a:gd name="connsiteY2036" fmla="*/ 661125 h 2323576"/>
                  <a:gd name="connsiteX2037" fmla="*/ 781359 w 1749996"/>
                  <a:gd name="connsiteY2037" fmla="*/ 660016 h 2323576"/>
                  <a:gd name="connsiteX2038" fmla="*/ 780029 w 1749996"/>
                  <a:gd name="connsiteY2038" fmla="*/ 659130 h 2323576"/>
                  <a:gd name="connsiteX2039" fmla="*/ 780916 w 1749996"/>
                  <a:gd name="connsiteY2039" fmla="*/ 657578 h 2323576"/>
                  <a:gd name="connsiteX2040" fmla="*/ 781470 w 1749996"/>
                  <a:gd name="connsiteY2040" fmla="*/ 656249 h 2323576"/>
                  <a:gd name="connsiteX2041" fmla="*/ 782135 w 1749996"/>
                  <a:gd name="connsiteY2041" fmla="*/ 655140 h 2323576"/>
                  <a:gd name="connsiteX2042" fmla="*/ 783243 w 1749996"/>
                  <a:gd name="connsiteY2042" fmla="*/ 654476 h 2323576"/>
                  <a:gd name="connsiteX2043" fmla="*/ 787232 w 1749996"/>
                  <a:gd name="connsiteY2043" fmla="*/ 656803 h 2323576"/>
                  <a:gd name="connsiteX2044" fmla="*/ 796541 w 1749996"/>
                  <a:gd name="connsiteY2044" fmla="*/ 659130 h 2323576"/>
                  <a:gd name="connsiteX2045" fmla="*/ 796098 w 1749996"/>
                  <a:gd name="connsiteY2045" fmla="*/ 654586 h 2323576"/>
                  <a:gd name="connsiteX2046" fmla="*/ 795765 w 1749996"/>
                  <a:gd name="connsiteY2046" fmla="*/ 653146 h 2323576"/>
                  <a:gd name="connsiteX2047" fmla="*/ 795211 w 1749996"/>
                  <a:gd name="connsiteY2047" fmla="*/ 652702 h 2323576"/>
                  <a:gd name="connsiteX2048" fmla="*/ 794325 w 1749996"/>
                  <a:gd name="connsiteY2048" fmla="*/ 652370 h 2323576"/>
                  <a:gd name="connsiteX2049" fmla="*/ 793327 w 1749996"/>
                  <a:gd name="connsiteY2049" fmla="*/ 651705 h 2323576"/>
                  <a:gd name="connsiteX2050" fmla="*/ 792552 w 1749996"/>
                  <a:gd name="connsiteY2050" fmla="*/ 650375 h 2323576"/>
                  <a:gd name="connsiteX2051" fmla="*/ 793327 w 1749996"/>
                  <a:gd name="connsiteY2051" fmla="*/ 650375 h 2323576"/>
                  <a:gd name="connsiteX2052" fmla="*/ 793881 w 1749996"/>
                  <a:gd name="connsiteY2052" fmla="*/ 649711 h 2323576"/>
                  <a:gd name="connsiteX2053" fmla="*/ 794325 w 1749996"/>
                  <a:gd name="connsiteY2053" fmla="*/ 649156 h 2323576"/>
                  <a:gd name="connsiteX2054" fmla="*/ 794879 w 1749996"/>
                  <a:gd name="connsiteY2054" fmla="*/ 648713 h 2323576"/>
                  <a:gd name="connsiteX2055" fmla="*/ 793770 w 1749996"/>
                  <a:gd name="connsiteY2055" fmla="*/ 647273 h 2323576"/>
                  <a:gd name="connsiteX2056" fmla="*/ 792662 w 1749996"/>
                  <a:gd name="connsiteY2056" fmla="*/ 645278 h 2323576"/>
                  <a:gd name="connsiteX2057" fmla="*/ 791333 w 1749996"/>
                  <a:gd name="connsiteY2057" fmla="*/ 643505 h 2323576"/>
                  <a:gd name="connsiteX2058" fmla="*/ 789670 w 1749996"/>
                  <a:gd name="connsiteY2058" fmla="*/ 642729 h 2323576"/>
                  <a:gd name="connsiteX2059" fmla="*/ 788451 w 1749996"/>
                  <a:gd name="connsiteY2059" fmla="*/ 641399 h 2323576"/>
                  <a:gd name="connsiteX2060" fmla="*/ 786124 w 1749996"/>
                  <a:gd name="connsiteY2060" fmla="*/ 634972 h 2323576"/>
                  <a:gd name="connsiteX2061" fmla="*/ 784684 w 1749996"/>
                  <a:gd name="connsiteY2061" fmla="*/ 632645 h 2323576"/>
                  <a:gd name="connsiteX2062" fmla="*/ 786900 w 1749996"/>
                  <a:gd name="connsiteY2062" fmla="*/ 631204 h 2323576"/>
                  <a:gd name="connsiteX2063" fmla="*/ 790114 w 1749996"/>
                  <a:gd name="connsiteY2063" fmla="*/ 628101 h 2323576"/>
                  <a:gd name="connsiteX2064" fmla="*/ 792773 w 1749996"/>
                  <a:gd name="connsiteY2064" fmla="*/ 624666 h 2323576"/>
                  <a:gd name="connsiteX2065" fmla="*/ 793327 w 1749996"/>
                  <a:gd name="connsiteY2065" fmla="*/ 622228 h 2323576"/>
                  <a:gd name="connsiteX2066" fmla="*/ 793327 w 1749996"/>
                  <a:gd name="connsiteY2066" fmla="*/ 620898 h 2323576"/>
                  <a:gd name="connsiteX2067" fmla="*/ 804187 w 1749996"/>
                  <a:gd name="connsiteY2067" fmla="*/ 620898 h 2323576"/>
                  <a:gd name="connsiteX2068" fmla="*/ 804187 w 1749996"/>
                  <a:gd name="connsiteY2068" fmla="*/ 622228 h 2323576"/>
                  <a:gd name="connsiteX2069" fmla="*/ 799976 w 1749996"/>
                  <a:gd name="connsiteY2069" fmla="*/ 622561 h 2323576"/>
                  <a:gd name="connsiteX2070" fmla="*/ 795876 w 1749996"/>
                  <a:gd name="connsiteY2070" fmla="*/ 623890 h 2323576"/>
                  <a:gd name="connsiteX2071" fmla="*/ 792662 w 1749996"/>
                  <a:gd name="connsiteY2071" fmla="*/ 626993 h 2323576"/>
                  <a:gd name="connsiteX2072" fmla="*/ 791000 w 1749996"/>
                  <a:gd name="connsiteY2072" fmla="*/ 632645 h 2323576"/>
                  <a:gd name="connsiteX2073" fmla="*/ 791222 w 1749996"/>
                  <a:gd name="connsiteY2073" fmla="*/ 635748 h 2323576"/>
                  <a:gd name="connsiteX2074" fmla="*/ 792108 w 1749996"/>
                  <a:gd name="connsiteY2074" fmla="*/ 638629 h 2323576"/>
                  <a:gd name="connsiteX2075" fmla="*/ 795211 w 1749996"/>
                  <a:gd name="connsiteY2075" fmla="*/ 645056 h 2323576"/>
                  <a:gd name="connsiteX2076" fmla="*/ 795876 w 1749996"/>
                  <a:gd name="connsiteY2076" fmla="*/ 647716 h 2323576"/>
                  <a:gd name="connsiteX2077" fmla="*/ 796430 w 1749996"/>
                  <a:gd name="connsiteY2077" fmla="*/ 648824 h 2323576"/>
                  <a:gd name="connsiteX2078" fmla="*/ 797538 w 1749996"/>
                  <a:gd name="connsiteY2078" fmla="*/ 649932 h 2323576"/>
                  <a:gd name="connsiteX2079" fmla="*/ 801195 w 1749996"/>
                  <a:gd name="connsiteY2079" fmla="*/ 651816 h 2323576"/>
                  <a:gd name="connsiteX2080" fmla="*/ 801971 w 1749996"/>
                  <a:gd name="connsiteY2080" fmla="*/ 650486 h 2323576"/>
                  <a:gd name="connsiteX2081" fmla="*/ 801084 w 1749996"/>
                  <a:gd name="connsiteY2081" fmla="*/ 649045 h 2323576"/>
                  <a:gd name="connsiteX2082" fmla="*/ 799976 w 1749996"/>
                  <a:gd name="connsiteY2082" fmla="*/ 646497 h 2323576"/>
                  <a:gd name="connsiteX2083" fmla="*/ 799422 w 1749996"/>
                  <a:gd name="connsiteY2083" fmla="*/ 644059 h 2323576"/>
                  <a:gd name="connsiteX2084" fmla="*/ 799976 w 1749996"/>
                  <a:gd name="connsiteY2084" fmla="*/ 642951 h 2323576"/>
                  <a:gd name="connsiteX2085" fmla="*/ 801084 w 1749996"/>
                  <a:gd name="connsiteY2085" fmla="*/ 643394 h 2323576"/>
                  <a:gd name="connsiteX2086" fmla="*/ 801749 w 1749996"/>
                  <a:gd name="connsiteY2086" fmla="*/ 644502 h 2323576"/>
                  <a:gd name="connsiteX2087" fmla="*/ 802747 w 1749996"/>
                  <a:gd name="connsiteY2087" fmla="*/ 647383 h 2323576"/>
                  <a:gd name="connsiteX2088" fmla="*/ 804187 w 1749996"/>
                  <a:gd name="connsiteY2088" fmla="*/ 649711 h 2323576"/>
                  <a:gd name="connsiteX2089" fmla="*/ 805960 w 1749996"/>
                  <a:gd name="connsiteY2089" fmla="*/ 651373 h 2323576"/>
                  <a:gd name="connsiteX2090" fmla="*/ 808066 w 1749996"/>
                  <a:gd name="connsiteY2090" fmla="*/ 651816 h 2323576"/>
                  <a:gd name="connsiteX2091" fmla="*/ 810614 w 1749996"/>
                  <a:gd name="connsiteY2091" fmla="*/ 650486 h 2323576"/>
                  <a:gd name="connsiteX2092" fmla="*/ 810614 w 1749996"/>
                  <a:gd name="connsiteY2092" fmla="*/ 648935 h 2323576"/>
                  <a:gd name="connsiteX2093" fmla="*/ 810060 w 1749996"/>
                  <a:gd name="connsiteY2093" fmla="*/ 648491 h 2323576"/>
                  <a:gd name="connsiteX2094" fmla="*/ 809506 w 1749996"/>
                  <a:gd name="connsiteY2094" fmla="*/ 647827 h 2323576"/>
                  <a:gd name="connsiteX2095" fmla="*/ 809063 w 1749996"/>
                  <a:gd name="connsiteY2095" fmla="*/ 647494 h 2323576"/>
                  <a:gd name="connsiteX2096" fmla="*/ 809063 w 1749996"/>
                  <a:gd name="connsiteY2096" fmla="*/ 645943 h 2323576"/>
                  <a:gd name="connsiteX2097" fmla="*/ 811169 w 1749996"/>
                  <a:gd name="connsiteY2097" fmla="*/ 646497 h 2323576"/>
                  <a:gd name="connsiteX2098" fmla="*/ 812609 w 1749996"/>
                  <a:gd name="connsiteY2098" fmla="*/ 647273 h 2323576"/>
                  <a:gd name="connsiteX2099" fmla="*/ 814050 w 1749996"/>
                  <a:gd name="connsiteY2099" fmla="*/ 647273 h 2323576"/>
                  <a:gd name="connsiteX2100" fmla="*/ 816044 w 1749996"/>
                  <a:gd name="connsiteY2100" fmla="*/ 645943 h 2323576"/>
                  <a:gd name="connsiteX2101" fmla="*/ 817042 w 1749996"/>
                  <a:gd name="connsiteY2101" fmla="*/ 644502 h 2323576"/>
                  <a:gd name="connsiteX2102" fmla="*/ 818925 w 1749996"/>
                  <a:gd name="connsiteY2102" fmla="*/ 641067 h 2323576"/>
                  <a:gd name="connsiteX2103" fmla="*/ 820034 w 1749996"/>
                  <a:gd name="connsiteY2103" fmla="*/ 640180 h 2323576"/>
                  <a:gd name="connsiteX2104" fmla="*/ 820034 w 1749996"/>
                  <a:gd name="connsiteY2104" fmla="*/ 638740 h 2323576"/>
                  <a:gd name="connsiteX2105" fmla="*/ 818482 w 1749996"/>
                  <a:gd name="connsiteY2105" fmla="*/ 636524 h 2323576"/>
                  <a:gd name="connsiteX2106" fmla="*/ 814493 w 1749996"/>
                  <a:gd name="connsiteY2106" fmla="*/ 635304 h 2323576"/>
                  <a:gd name="connsiteX2107" fmla="*/ 812720 w 1749996"/>
                  <a:gd name="connsiteY2107" fmla="*/ 633531 h 2323576"/>
                  <a:gd name="connsiteX2108" fmla="*/ 810282 w 1749996"/>
                  <a:gd name="connsiteY2108" fmla="*/ 632534 h 2323576"/>
                  <a:gd name="connsiteX2109" fmla="*/ 809285 w 1749996"/>
                  <a:gd name="connsiteY2109" fmla="*/ 631648 h 2323576"/>
                  <a:gd name="connsiteX2110" fmla="*/ 809949 w 1749996"/>
                  <a:gd name="connsiteY2110" fmla="*/ 630096 h 2323576"/>
                  <a:gd name="connsiteX2111" fmla="*/ 810614 w 1749996"/>
                  <a:gd name="connsiteY2111" fmla="*/ 630096 h 2323576"/>
                  <a:gd name="connsiteX2112" fmla="*/ 813052 w 1749996"/>
                  <a:gd name="connsiteY2112" fmla="*/ 631093 h 2323576"/>
                  <a:gd name="connsiteX2113" fmla="*/ 823691 w 1749996"/>
                  <a:gd name="connsiteY2113" fmla="*/ 632977 h 2323576"/>
                  <a:gd name="connsiteX2114" fmla="*/ 826350 w 1749996"/>
                  <a:gd name="connsiteY2114" fmla="*/ 632202 h 2323576"/>
                  <a:gd name="connsiteX2115" fmla="*/ 828123 w 1749996"/>
                  <a:gd name="connsiteY2115" fmla="*/ 630318 h 2323576"/>
                  <a:gd name="connsiteX2116" fmla="*/ 829675 w 1749996"/>
                  <a:gd name="connsiteY2116" fmla="*/ 627880 h 2323576"/>
                  <a:gd name="connsiteX2117" fmla="*/ 831780 w 1749996"/>
                  <a:gd name="connsiteY2117" fmla="*/ 625442 h 2323576"/>
                  <a:gd name="connsiteX2118" fmla="*/ 830340 w 1749996"/>
                  <a:gd name="connsiteY2118" fmla="*/ 625442 h 2323576"/>
                  <a:gd name="connsiteX2119" fmla="*/ 828899 w 1749996"/>
                  <a:gd name="connsiteY2119" fmla="*/ 625442 h 2323576"/>
                  <a:gd name="connsiteX2120" fmla="*/ 827569 w 1749996"/>
                  <a:gd name="connsiteY2120" fmla="*/ 624888 h 2323576"/>
                  <a:gd name="connsiteX2121" fmla="*/ 826350 w 1749996"/>
                  <a:gd name="connsiteY2121" fmla="*/ 624001 h 2323576"/>
                  <a:gd name="connsiteX2122" fmla="*/ 827458 w 1749996"/>
                  <a:gd name="connsiteY2122" fmla="*/ 623779 h 2323576"/>
                  <a:gd name="connsiteX2123" fmla="*/ 828456 w 1749996"/>
                  <a:gd name="connsiteY2123" fmla="*/ 623226 h 2323576"/>
                  <a:gd name="connsiteX2124" fmla="*/ 829342 w 1749996"/>
                  <a:gd name="connsiteY2124" fmla="*/ 622339 h 2323576"/>
                  <a:gd name="connsiteX2125" fmla="*/ 830229 w 1749996"/>
                  <a:gd name="connsiteY2125" fmla="*/ 621120 h 2323576"/>
                  <a:gd name="connsiteX2126" fmla="*/ 829121 w 1749996"/>
                  <a:gd name="connsiteY2126" fmla="*/ 619901 h 2323576"/>
                  <a:gd name="connsiteX2127" fmla="*/ 828677 w 1749996"/>
                  <a:gd name="connsiteY2127" fmla="*/ 619569 h 2323576"/>
                  <a:gd name="connsiteX2128" fmla="*/ 828677 w 1749996"/>
                  <a:gd name="connsiteY2128" fmla="*/ 616798 h 2323576"/>
                  <a:gd name="connsiteX2129" fmla="*/ 828234 w 1749996"/>
                  <a:gd name="connsiteY2129" fmla="*/ 614028 h 2323576"/>
                  <a:gd name="connsiteX2130" fmla="*/ 827126 w 1749996"/>
                  <a:gd name="connsiteY2130" fmla="*/ 611922 h 2323576"/>
                  <a:gd name="connsiteX2131" fmla="*/ 825685 w 1749996"/>
                  <a:gd name="connsiteY2131" fmla="*/ 610814 h 2323576"/>
                  <a:gd name="connsiteX2132" fmla="*/ 824134 w 1749996"/>
                  <a:gd name="connsiteY2132" fmla="*/ 611036 h 2323576"/>
                  <a:gd name="connsiteX2133" fmla="*/ 820699 w 1749996"/>
                  <a:gd name="connsiteY2133" fmla="*/ 613141 h 2323576"/>
                  <a:gd name="connsiteX2134" fmla="*/ 805960 w 1749996"/>
                  <a:gd name="connsiteY2134" fmla="*/ 616687 h 2323576"/>
                  <a:gd name="connsiteX2135" fmla="*/ 801638 w 1749996"/>
                  <a:gd name="connsiteY2135" fmla="*/ 616687 h 2323576"/>
                  <a:gd name="connsiteX2136" fmla="*/ 801638 w 1749996"/>
                  <a:gd name="connsiteY2136" fmla="*/ 615136 h 2323576"/>
                  <a:gd name="connsiteX2137" fmla="*/ 803522 w 1749996"/>
                  <a:gd name="connsiteY2137" fmla="*/ 615136 h 2323576"/>
                  <a:gd name="connsiteX2138" fmla="*/ 809395 w 1749996"/>
                  <a:gd name="connsiteY2138" fmla="*/ 613696 h 2323576"/>
                  <a:gd name="connsiteX2139" fmla="*/ 812498 w 1749996"/>
                  <a:gd name="connsiteY2139" fmla="*/ 610814 h 2323576"/>
                  <a:gd name="connsiteX2140" fmla="*/ 813607 w 1749996"/>
                  <a:gd name="connsiteY2140" fmla="*/ 610814 h 2323576"/>
                  <a:gd name="connsiteX2141" fmla="*/ 815380 w 1749996"/>
                  <a:gd name="connsiteY2141" fmla="*/ 612255 h 2323576"/>
                  <a:gd name="connsiteX2142" fmla="*/ 816488 w 1749996"/>
                  <a:gd name="connsiteY2142" fmla="*/ 612255 h 2323576"/>
                  <a:gd name="connsiteX2143" fmla="*/ 818150 w 1749996"/>
                  <a:gd name="connsiteY2143" fmla="*/ 611258 h 2323576"/>
                  <a:gd name="connsiteX2144" fmla="*/ 821918 w 1749996"/>
                  <a:gd name="connsiteY2144" fmla="*/ 606492 h 2323576"/>
                  <a:gd name="connsiteX2145" fmla="*/ 827680 w 1749996"/>
                  <a:gd name="connsiteY2145" fmla="*/ 605163 h 2323576"/>
                  <a:gd name="connsiteX2146" fmla="*/ 829675 w 1749996"/>
                  <a:gd name="connsiteY2146" fmla="*/ 603500 h 2323576"/>
                  <a:gd name="connsiteX2147" fmla="*/ 829232 w 1749996"/>
                  <a:gd name="connsiteY2147" fmla="*/ 601838 h 2323576"/>
                  <a:gd name="connsiteX2148" fmla="*/ 829232 w 1749996"/>
                  <a:gd name="connsiteY2148" fmla="*/ 600730 h 2323576"/>
                  <a:gd name="connsiteX2149" fmla="*/ 829564 w 1749996"/>
                  <a:gd name="connsiteY2149" fmla="*/ 599844 h 2323576"/>
                  <a:gd name="connsiteX2150" fmla="*/ 830561 w 1749996"/>
                  <a:gd name="connsiteY2150" fmla="*/ 598846 h 2323576"/>
                  <a:gd name="connsiteX2151" fmla="*/ 829342 w 1749996"/>
                  <a:gd name="connsiteY2151" fmla="*/ 596408 h 2323576"/>
                  <a:gd name="connsiteX2152" fmla="*/ 826683 w 1749996"/>
                  <a:gd name="connsiteY2152" fmla="*/ 588540 h 2323576"/>
                  <a:gd name="connsiteX2153" fmla="*/ 828456 w 1749996"/>
                  <a:gd name="connsiteY2153" fmla="*/ 588540 h 2323576"/>
                  <a:gd name="connsiteX2154" fmla="*/ 831780 w 1749996"/>
                  <a:gd name="connsiteY2154" fmla="*/ 590867 h 2323576"/>
                  <a:gd name="connsiteX2155" fmla="*/ 833664 w 1749996"/>
                  <a:gd name="connsiteY2155" fmla="*/ 591532 h 2323576"/>
                  <a:gd name="connsiteX2156" fmla="*/ 838761 w 1749996"/>
                  <a:gd name="connsiteY2156" fmla="*/ 590867 h 2323576"/>
                  <a:gd name="connsiteX2157" fmla="*/ 840646 w 1749996"/>
                  <a:gd name="connsiteY2157" fmla="*/ 591532 h 2323576"/>
                  <a:gd name="connsiteX2158" fmla="*/ 843970 w 1749996"/>
                  <a:gd name="connsiteY2158" fmla="*/ 593860 h 2323576"/>
                  <a:gd name="connsiteX2159" fmla="*/ 845521 w 1749996"/>
                  <a:gd name="connsiteY2159" fmla="*/ 594081 h 2323576"/>
                  <a:gd name="connsiteX2160" fmla="*/ 847627 w 1749996"/>
                  <a:gd name="connsiteY2160" fmla="*/ 592973 h 2323576"/>
                  <a:gd name="connsiteX2161" fmla="*/ 848070 w 1749996"/>
                  <a:gd name="connsiteY2161" fmla="*/ 592308 h 2323576"/>
                  <a:gd name="connsiteX2162" fmla="*/ 849178 w 1749996"/>
                  <a:gd name="connsiteY2162" fmla="*/ 590202 h 2323576"/>
                  <a:gd name="connsiteX2163" fmla="*/ 849954 w 1749996"/>
                  <a:gd name="connsiteY2163" fmla="*/ 589205 h 2323576"/>
                  <a:gd name="connsiteX2164" fmla="*/ 850951 w 1749996"/>
                  <a:gd name="connsiteY2164" fmla="*/ 588430 h 2323576"/>
                  <a:gd name="connsiteX2165" fmla="*/ 853943 w 1749996"/>
                  <a:gd name="connsiteY2165" fmla="*/ 586989 h 2323576"/>
                  <a:gd name="connsiteX2166" fmla="*/ 853389 w 1749996"/>
                  <a:gd name="connsiteY2166" fmla="*/ 584884 h 2323576"/>
                  <a:gd name="connsiteX2167" fmla="*/ 853057 w 1749996"/>
                  <a:gd name="connsiteY2167" fmla="*/ 584108 h 2323576"/>
                  <a:gd name="connsiteX2168" fmla="*/ 853500 w 1749996"/>
                  <a:gd name="connsiteY2168" fmla="*/ 583443 h 2323576"/>
                  <a:gd name="connsiteX2169" fmla="*/ 854054 w 1749996"/>
                  <a:gd name="connsiteY2169" fmla="*/ 582113 h 2323576"/>
                  <a:gd name="connsiteX2170" fmla="*/ 854608 w 1749996"/>
                  <a:gd name="connsiteY2170" fmla="*/ 581116 h 2323576"/>
                  <a:gd name="connsiteX2171" fmla="*/ 853943 w 1749996"/>
                  <a:gd name="connsiteY2171" fmla="*/ 581116 h 2323576"/>
                  <a:gd name="connsiteX2172" fmla="*/ 853943 w 1749996"/>
                  <a:gd name="connsiteY2172" fmla="*/ 579786 h 2323576"/>
                  <a:gd name="connsiteX2173" fmla="*/ 855051 w 1749996"/>
                  <a:gd name="connsiteY2173" fmla="*/ 578235 h 2323576"/>
                  <a:gd name="connsiteX2174" fmla="*/ 853833 w 1749996"/>
                  <a:gd name="connsiteY2174" fmla="*/ 578235 h 2323576"/>
                  <a:gd name="connsiteX2175" fmla="*/ 851727 w 1749996"/>
                  <a:gd name="connsiteY2175" fmla="*/ 578788 h 2323576"/>
                  <a:gd name="connsiteX2176" fmla="*/ 850065 w 1749996"/>
                  <a:gd name="connsiteY2176" fmla="*/ 579786 h 2323576"/>
                  <a:gd name="connsiteX2177" fmla="*/ 844524 w 1749996"/>
                  <a:gd name="connsiteY2177" fmla="*/ 585770 h 2323576"/>
                  <a:gd name="connsiteX2178" fmla="*/ 841421 w 1749996"/>
                  <a:gd name="connsiteY2178" fmla="*/ 587211 h 2323576"/>
                  <a:gd name="connsiteX2179" fmla="*/ 836878 w 1749996"/>
                  <a:gd name="connsiteY2179" fmla="*/ 587543 h 2323576"/>
                  <a:gd name="connsiteX2180" fmla="*/ 832667 w 1749996"/>
                  <a:gd name="connsiteY2180" fmla="*/ 586213 h 2323576"/>
                  <a:gd name="connsiteX2181" fmla="*/ 830561 w 1749996"/>
                  <a:gd name="connsiteY2181" fmla="*/ 582778 h 2323576"/>
                  <a:gd name="connsiteX2182" fmla="*/ 833664 w 1749996"/>
                  <a:gd name="connsiteY2182" fmla="*/ 582778 h 2323576"/>
                  <a:gd name="connsiteX2183" fmla="*/ 834883 w 1749996"/>
                  <a:gd name="connsiteY2183" fmla="*/ 582224 h 2323576"/>
                  <a:gd name="connsiteX2184" fmla="*/ 835881 w 1749996"/>
                  <a:gd name="connsiteY2184" fmla="*/ 581116 h 2323576"/>
                  <a:gd name="connsiteX2185" fmla="*/ 835881 w 1749996"/>
                  <a:gd name="connsiteY2185" fmla="*/ 579564 h 2323576"/>
                  <a:gd name="connsiteX2186" fmla="*/ 835659 w 1749996"/>
                  <a:gd name="connsiteY2186" fmla="*/ 577681 h 2323576"/>
                  <a:gd name="connsiteX2187" fmla="*/ 835881 w 1749996"/>
                  <a:gd name="connsiteY2187" fmla="*/ 576129 h 2323576"/>
                  <a:gd name="connsiteX2188" fmla="*/ 839205 w 1749996"/>
                  <a:gd name="connsiteY2188" fmla="*/ 574799 h 2323576"/>
                  <a:gd name="connsiteX2189" fmla="*/ 840313 w 1749996"/>
                  <a:gd name="connsiteY2189" fmla="*/ 571807 h 2323576"/>
                  <a:gd name="connsiteX2190" fmla="*/ 841643 w 1749996"/>
                  <a:gd name="connsiteY2190" fmla="*/ 571142 h 2323576"/>
                  <a:gd name="connsiteX2191" fmla="*/ 843083 w 1749996"/>
                  <a:gd name="connsiteY2191" fmla="*/ 570810 h 2323576"/>
                  <a:gd name="connsiteX2192" fmla="*/ 843970 w 1749996"/>
                  <a:gd name="connsiteY2192" fmla="*/ 569923 h 2323576"/>
                  <a:gd name="connsiteX2193" fmla="*/ 843970 w 1749996"/>
                  <a:gd name="connsiteY2193" fmla="*/ 568483 h 2323576"/>
                  <a:gd name="connsiteX2194" fmla="*/ 843526 w 1749996"/>
                  <a:gd name="connsiteY2194" fmla="*/ 566599 h 2323576"/>
                  <a:gd name="connsiteX2195" fmla="*/ 845410 w 1749996"/>
                  <a:gd name="connsiteY2195" fmla="*/ 564494 h 2323576"/>
                  <a:gd name="connsiteX2196" fmla="*/ 850508 w 1749996"/>
                  <a:gd name="connsiteY2196" fmla="*/ 560615 h 2323576"/>
                  <a:gd name="connsiteX2197" fmla="*/ 852946 w 1749996"/>
                  <a:gd name="connsiteY2197" fmla="*/ 559396 h 2323576"/>
                  <a:gd name="connsiteX2198" fmla="*/ 852946 w 1749996"/>
                  <a:gd name="connsiteY2198" fmla="*/ 557845 h 2323576"/>
                  <a:gd name="connsiteX2199" fmla="*/ 851284 w 1749996"/>
                  <a:gd name="connsiteY2199" fmla="*/ 557845 h 2323576"/>
                  <a:gd name="connsiteX2200" fmla="*/ 849732 w 1749996"/>
                  <a:gd name="connsiteY2200" fmla="*/ 557290 h 2323576"/>
                  <a:gd name="connsiteX2201" fmla="*/ 848402 w 1749996"/>
                  <a:gd name="connsiteY2201" fmla="*/ 556182 h 2323576"/>
                  <a:gd name="connsiteX2202" fmla="*/ 847405 w 1749996"/>
                  <a:gd name="connsiteY2202" fmla="*/ 554742 h 2323576"/>
                  <a:gd name="connsiteX2203" fmla="*/ 849954 w 1749996"/>
                  <a:gd name="connsiteY2203" fmla="*/ 545766 h 2323576"/>
                  <a:gd name="connsiteX2204" fmla="*/ 850840 w 1749996"/>
                  <a:gd name="connsiteY2204" fmla="*/ 544547 h 2323576"/>
                  <a:gd name="connsiteX2205" fmla="*/ 852835 w 1749996"/>
                  <a:gd name="connsiteY2205" fmla="*/ 543549 h 2323576"/>
                  <a:gd name="connsiteX2206" fmla="*/ 852503 w 1749996"/>
                  <a:gd name="connsiteY2206" fmla="*/ 541333 h 2323576"/>
                  <a:gd name="connsiteX2207" fmla="*/ 850508 w 1749996"/>
                  <a:gd name="connsiteY2207" fmla="*/ 537898 h 2323576"/>
                  <a:gd name="connsiteX2208" fmla="*/ 849954 w 1749996"/>
                  <a:gd name="connsiteY2208" fmla="*/ 534462 h 2323576"/>
                  <a:gd name="connsiteX2209" fmla="*/ 848513 w 1749996"/>
                  <a:gd name="connsiteY2209" fmla="*/ 530252 h 2323576"/>
                  <a:gd name="connsiteX2210" fmla="*/ 846519 w 1749996"/>
                  <a:gd name="connsiteY2210" fmla="*/ 526373 h 2323576"/>
                  <a:gd name="connsiteX2211" fmla="*/ 844192 w 1749996"/>
                  <a:gd name="connsiteY2211" fmla="*/ 523824 h 2323576"/>
                  <a:gd name="connsiteX2212" fmla="*/ 841421 w 1749996"/>
                  <a:gd name="connsiteY2212" fmla="*/ 523603 h 2323576"/>
                  <a:gd name="connsiteX2213" fmla="*/ 838097 w 1749996"/>
                  <a:gd name="connsiteY2213" fmla="*/ 526816 h 2323576"/>
                  <a:gd name="connsiteX2214" fmla="*/ 832556 w 1749996"/>
                  <a:gd name="connsiteY2214" fmla="*/ 534241 h 2323576"/>
                  <a:gd name="connsiteX2215" fmla="*/ 812387 w 1749996"/>
                  <a:gd name="connsiteY2215" fmla="*/ 549866 h 2323576"/>
                  <a:gd name="connsiteX2216" fmla="*/ 809506 w 1749996"/>
                  <a:gd name="connsiteY2216" fmla="*/ 553744 h 2323576"/>
                  <a:gd name="connsiteX2217" fmla="*/ 808509 w 1749996"/>
                  <a:gd name="connsiteY2217" fmla="*/ 554631 h 2323576"/>
                  <a:gd name="connsiteX2218" fmla="*/ 801306 w 1749996"/>
                  <a:gd name="connsiteY2218" fmla="*/ 558509 h 2323576"/>
                  <a:gd name="connsiteX2219" fmla="*/ 798314 w 1749996"/>
                  <a:gd name="connsiteY2219" fmla="*/ 559396 h 2323576"/>
                  <a:gd name="connsiteX2220" fmla="*/ 794435 w 1749996"/>
                  <a:gd name="connsiteY2220" fmla="*/ 559396 h 2323576"/>
                  <a:gd name="connsiteX2221" fmla="*/ 793438 w 1749996"/>
                  <a:gd name="connsiteY2221" fmla="*/ 560061 h 2323576"/>
                  <a:gd name="connsiteX2222" fmla="*/ 792773 w 1749996"/>
                  <a:gd name="connsiteY2222" fmla="*/ 561058 h 2323576"/>
                  <a:gd name="connsiteX2223" fmla="*/ 791887 w 1749996"/>
                  <a:gd name="connsiteY2223" fmla="*/ 561612 h 2323576"/>
                  <a:gd name="connsiteX2224" fmla="*/ 790557 w 1749996"/>
                  <a:gd name="connsiteY2224" fmla="*/ 560836 h 2323576"/>
                  <a:gd name="connsiteX2225" fmla="*/ 788119 w 1749996"/>
                  <a:gd name="connsiteY2225" fmla="*/ 564272 h 2323576"/>
                  <a:gd name="connsiteX2226" fmla="*/ 778921 w 1749996"/>
                  <a:gd name="connsiteY2226" fmla="*/ 572583 h 2323576"/>
                  <a:gd name="connsiteX2227" fmla="*/ 780140 w 1749996"/>
                  <a:gd name="connsiteY2227" fmla="*/ 572583 h 2323576"/>
                  <a:gd name="connsiteX2228" fmla="*/ 780916 w 1749996"/>
                  <a:gd name="connsiteY2228" fmla="*/ 572915 h 2323576"/>
                  <a:gd name="connsiteX2229" fmla="*/ 781470 w 1749996"/>
                  <a:gd name="connsiteY2229" fmla="*/ 573913 h 2323576"/>
                  <a:gd name="connsiteX2230" fmla="*/ 782024 w 1749996"/>
                  <a:gd name="connsiteY2230" fmla="*/ 575464 h 2323576"/>
                  <a:gd name="connsiteX2231" fmla="*/ 781248 w 1749996"/>
                  <a:gd name="connsiteY2231" fmla="*/ 575464 h 2323576"/>
                  <a:gd name="connsiteX2232" fmla="*/ 780694 w 1749996"/>
                  <a:gd name="connsiteY2232" fmla="*/ 576018 h 2323576"/>
                  <a:gd name="connsiteX2233" fmla="*/ 780251 w 1749996"/>
                  <a:gd name="connsiteY2233" fmla="*/ 576572 h 2323576"/>
                  <a:gd name="connsiteX2234" fmla="*/ 779697 w 1749996"/>
                  <a:gd name="connsiteY2234" fmla="*/ 577015 h 2323576"/>
                  <a:gd name="connsiteX2235" fmla="*/ 780140 w 1749996"/>
                  <a:gd name="connsiteY2235" fmla="*/ 578235 h 2323576"/>
                  <a:gd name="connsiteX2236" fmla="*/ 780694 w 1749996"/>
                  <a:gd name="connsiteY2236" fmla="*/ 579343 h 2323576"/>
                  <a:gd name="connsiteX2237" fmla="*/ 782024 w 1749996"/>
                  <a:gd name="connsiteY2237" fmla="*/ 581337 h 2323576"/>
                  <a:gd name="connsiteX2238" fmla="*/ 782246 w 1749996"/>
                  <a:gd name="connsiteY2238" fmla="*/ 581891 h 2323576"/>
                  <a:gd name="connsiteX2239" fmla="*/ 782689 w 1749996"/>
                  <a:gd name="connsiteY2239" fmla="*/ 583886 h 2323576"/>
                  <a:gd name="connsiteX2240" fmla="*/ 782910 w 1749996"/>
                  <a:gd name="connsiteY2240" fmla="*/ 584440 h 2323576"/>
                  <a:gd name="connsiteX2241" fmla="*/ 783576 w 1749996"/>
                  <a:gd name="connsiteY2241" fmla="*/ 584662 h 2323576"/>
                  <a:gd name="connsiteX2242" fmla="*/ 785238 w 1749996"/>
                  <a:gd name="connsiteY2242" fmla="*/ 584219 h 2323576"/>
                  <a:gd name="connsiteX2243" fmla="*/ 785903 w 1749996"/>
                  <a:gd name="connsiteY2243" fmla="*/ 584440 h 2323576"/>
                  <a:gd name="connsiteX2244" fmla="*/ 786457 w 1749996"/>
                  <a:gd name="connsiteY2244" fmla="*/ 585659 h 2323576"/>
                  <a:gd name="connsiteX2245" fmla="*/ 787121 w 1749996"/>
                  <a:gd name="connsiteY2245" fmla="*/ 588984 h 2323576"/>
                  <a:gd name="connsiteX2246" fmla="*/ 787565 w 1749996"/>
                  <a:gd name="connsiteY2246" fmla="*/ 590313 h 2323576"/>
                  <a:gd name="connsiteX2247" fmla="*/ 788562 w 1749996"/>
                  <a:gd name="connsiteY2247" fmla="*/ 591422 h 2323576"/>
                  <a:gd name="connsiteX2248" fmla="*/ 791443 w 1749996"/>
                  <a:gd name="connsiteY2248" fmla="*/ 593195 h 2323576"/>
                  <a:gd name="connsiteX2249" fmla="*/ 788341 w 1749996"/>
                  <a:gd name="connsiteY2249" fmla="*/ 597738 h 2323576"/>
                  <a:gd name="connsiteX2250" fmla="*/ 787011 w 1749996"/>
                  <a:gd name="connsiteY2250" fmla="*/ 594635 h 2323576"/>
                  <a:gd name="connsiteX2251" fmla="*/ 784241 w 1749996"/>
                  <a:gd name="connsiteY2251" fmla="*/ 591976 h 2323576"/>
                  <a:gd name="connsiteX2252" fmla="*/ 781359 w 1749996"/>
                  <a:gd name="connsiteY2252" fmla="*/ 590535 h 2323576"/>
                  <a:gd name="connsiteX2253" fmla="*/ 779475 w 1749996"/>
                  <a:gd name="connsiteY2253" fmla="*/ 591089 h 2323576"/>
                  <a:gd name="connsiteX2254" fmla="*/ 778367 w 1749996"/>
                  <a:gd name="connsiteY2254" fmla="*/ 591976 h 2323576"/>
                  <a:gd name="connsiteX2255" fmla="*/ 773381 w 1749996"/>
                  <a:gd name="connsiteY2255" fmla="*/ 593305 h 2323576"/>
                  <a:gd name="connsiteX2256" fmla="*/ 773048 w 1749996"/>
                  <a:gd name="connsiteY2256" fmla="*/ 593970 h 2323576"/>
                  <a:gd name="connsiteX2257" fmla="*/ 773048 w 1749996"/>
                  <a:gd name="connsiteY2257" fmla="*/ 595411 h 2323576"/>
                  <a:gd name="connsiteX2258" fmla="*/ 772494 w 1749996"/>
                  <a:gd name="connsiteY2258" fmla="*/ 596962 h 2323576"/>
                  <a:gd name="connsiteX2259" fmla="*/ 771386 w 1749996"/>
                  <a:gd name="connsiteY2259" fmla="*/ 597738 h 2323576"/>
                  <a:gd name="connsiteX2260" fmla="*/ 772051 w 1749996"/>
                  <a:gd name="connsiteY2260" fmla="*/ 599844 h 2323576"/>
                  <a:gd name="connsiteX2261" fmla="*/ 773713 w 1749996"/>
                  <a:gd name="connsiteY2261" fmla="*/ 603611 h 2323576"/>
                  <a:gd name="connsiteX2262" fmla="*/ 774489 w 1749996"/>
                  <a:gd name="connsiteY2262" fmla="*/ 604941 h 2323576"/>
                  <a:gd name="connsiteX2263" fmla="*/ 774267 w 1749996"/>
                  <a:gd name="connsiteY2263" fmla="*/ 607822 h 2323576"/>
                  <a:gd name="connsiteX2264" fmla="*/ 774267 w 1749996"/>
                  <a:gd name="connsiteY2264" fmla="*/ 609041 h 2323576"/>
                  <a:gd name="connsiteX2265" fmla="*/ 774489 w 1749996"/>
                  <a:gd name="connsiteY2265" fmla="*/ 610925 h 2323576"/>
                  <a:gd name="connsiteX2266" fmla="*/ 772937 w 1749996"/>
                  <a:gd name="connsiteY2266" fmla="*/ 608820 h 2323576"/>
                  <a:gd name="connsiteX2267" fmla="*/ 771164 w 1749996"/>
                  <a:gd name="connsiteY2267" fmla="*/ 604719 h 2323576"/>
                  <a:gd name="connsiteX2268" fmla="*/ 769945 w 1749996"/>
                  <a:gd name="connsiteY2268" fmla="*/ 600287 h 2323576"/>
                  <a:gd name="connsiteX2269" fmla="*/ 769945 w 1749996"/>
                  <a:gd name="connsiteY2269" fmla="*/ 596962 h 2323576"/>
                  <a:gd name="connsiteX2270" fmla="*/ 768616 w 1749996"/>
                  <a:gd name="connsiteY2270" fmla="*/ 595300 h 2323576"/>
                  <a:gd name="connsiteX2271" fmla="*/ 766288 w 1749996"/>
                  <a:gd name="connsiteY2271" fmla="*/ 591643 h 2323576"/>
                  <a:gd name="connsiteX2272" fmla="*/ 765513 w 1749996"/>
                  <a:gd name="connsiteY2272" fmla="*/ 588651 h 2323576"/>
                  <a:gd name="connsiteX2273" fmla="*/ 768837 w 1749996"/>
                  <a:gd name="connsiteY2273" fmla="*/ 588873 h 2323576"/>
                  <a:gd name="connsiteX2274" fmla="*/ 768837 w 1749996"/>
                  <a:gd name="connsiteY2274" fmla="*/ 587432 h 2323576"/>
                  <a:gd name="connsiteX2275" fmla="*/ 762631 w 1749996"/>
                  <a:gd name="connsiteY2275" fmla="*/ 584551 h 2323576"/>
                  <a:gd name="connsiteX2276" fmla="*/ 761745 w 1749996"/>
                  <a:gd name="connsiteY2276" fmla="*/ 585327 h 2323576"/>
                  <a:gd name="connsiteX2277" fmla="*/ 760858 w 1749996"/>
                  <a:gd name="connsiteY2277" fmla="*/ 585327 h 2323576"/>
                  <a:gd name="connsiteX2278" fmla="*/ 756426 w 1749996"/>
                  <a:gd name="connsiteY2278" fmla="*/ 582778 h 2323576"/>
                  <a:gd name="connsiteX2279" fmla="*/ 754764 w 1749996"/>
                  <a:gd name="connsiteY2279" fmla="*/ 581448 h 2323576"/>
                  <a:gd name="connsiteX2280" fmla="*/ 752547 w 1749996"/>
                  <a:gd name="connsiteY2280" fmla="*/ 584108 h 2323576"/>
                  <a:gd name="connsiteX2281" fmla="*/ 751882 w 1749996"/>
                  <a:gd name="connsiteY2281" fmla="*/ 585548 h 2323576"/>
                  <a:gd name="connsiteX2282" fmla="*/ 751661 w 1749996"/>
                  <a:gd name="connsiteY2282" fmla="*/ 588208 h 2323576"/>
                  <a:gd name="connsiteX2283" fmla="*/ 752104 w 1749996"/>
                  <a:gd name="connsiteY2283" fmla="*/ 590757 h 2323576"/>
                  <a:gd name="connsiteX2284" fmla="*/ 753323 w 1749996"/>
                  <a:gd name="connsiteY2284" fmla="*/ 591865 h 2323576"/>
                  <a:gd name="connsiteX2285" fmla="*/ 756315 w 1749996"/>
                  <a:gd name="connsiteY2285" fmla="*/ 593305 h 2323576"/>
                  <a:gd name="connsiteX2286" fmla="*/ 753988 w 1749996"/>
                  <a:gd name="connsiteY2286" fmla="*/ 594303 h 2323576"/>
                  <a:gd name="connsiteX2287" fmla="*/ 745455 w 1749996"/>
                  <a:gd name="connsiteY2287" fmla="*/ 594857 h 2323576"/>
                  <a:gd name="connsiteX2288" fmla="*/ 745455 w 1749996"/>
                  <a:gd name="connsiteY2288" fmla="*/ 596187 h 2323576"/>
                  <a:gd name="connsiteX2289" fmla="*/ 746009 w 1749996"/>
                  <a:gd name="connsiteY2289" fmla="*/ 596519 h 2323576"/>
                  <a:gd name="connsiteX2290" fmla="*/ 746785 w 1749996"/>
                  <a:gd name="connsiteY2290" fmla="*/ 597406 h 2323576"/>
                  <a:gd name="connsiteX2291" fmla="*/ 747561 w 1749996"/>
                  <a:gd name="connsiteY2291" fmla="*/ 597738 h 2323576"/>
                  <a:gd name="connsiteX2292" fmla="*/ 747006 w 1749996"/>
                  <a:gd name="connsiteY2292" fmla="*/ 598846 h 2323576"/>
                  <a:gd name="connsiteX2293" fmla="*/ 746674 w 1749996"/>
                  <a:gd name="connsiteY2293" fmla="*/ 599622 h 2323576"/>
                  <a:gd name="connsiteX2294" fmla="*/ 746231 w 1749996"/>
                  <a:gd name="connsiteY2294" fmla="*/ 600176 h 2323576"/>
                  <a:gd name="connsiteX2295" fmla="*/ 745233 w 1749996"/>
                  <a:gd name="connsiteY2295" fmla="*/ 600509 h 2323576"/>
                  <a:gd name="connsiteX2296" fmla="*/ 745233 w 1749996"/>
                  <a:gd name="connsiteY2296" fmla="*/ 602614 h 2323576"/>
                  <a:gd name="connsiteX2297" fmla="*/ 744015 w 1749996"/>
                  <a:gd name="connsiteY2297" fmla="*/ 604498 h 2323576"/>
                  <a:gd name="connsiteX2298" fmla="*/ 743682 w 1749996"/>
                  <a:gd name="connsiteY2298" fmla="*/ 607268 h 2323576"/>
                  <a:gd name="connsiteX2299" fmla="*/ 744236 w 1749996"/>
                  <a:gd name="connsiteY2299" fmla="*/ 608376 h 2323576"/>
                  <a:gd name="connsiteX2300" fmla="*/ 745233 w 1749996"/>
                  <a:gd name="connsiteY2300" fmla="*/ 608820 h 2323576"/>
                  <a:gd name="connsiteX2301" fmla="*/ 1749885 w 1749996"/>
                  <a:gd name="connsiteY2301" fmla="*/ 1721406 h 2323576"/>
                  <a:gd name="connsiteX2302" fmla="*/ 1749885 w 1749996"/>
                  <a:gd name="connsiteY2302" fmla="*/ 1714757 h 2323576"/>
                  <a:gd name="connsiteX2303" fmla="*/ 1749885 w 1749996"/>
                  <a:gd name="connsiteY2303" fmla="*/ 1711100 h 2323576"/>
                  <a:gd name="connsiteX2304" fmla="*/ 1749221 w 1749996"/>
                  <a:gd name="connsiteY2304" fmla="*/ 1708219 h 2323576"/>
                  <a:gd name="connsiteX2305" fmla="*/ 1749996 w 1749996"/>
                  <a:gd name="connsiteY2305" fmla="*/ 1704229 h 2323576"/>
                  <a:gd name="connsiteX2306" fmla="*/ 1748556 w 1749996"/>
                  <a:gd name="connsiteY2306" fmla="*/ 1698799 h 2323576"/>
                  <a:gd name="connsiteX2307" fmla="*/ 1746450 w 1749996"/>
                  <a:gd name="connsiteY2307" fmla="*/ 1693370 h 2323576"/>
                  <a:gd name="connsiteX2308" fmla="*/ 1744345 w 1749996"/>
                  <a:gd name="connsiteY2308" fmla="*/ 1684504 h 2323576"/>
                  <a:gd name="connsiteX2309" fmla="*/ 1741685 w 1749996"/>
                  <a:gd name="connsiteY2309" fmla="*/ 1679850 h 2323576"/>
                  <a:gd name="connsiteX2310" fmla="*/ 1738361 w 1749996"/>
                  <a:gd name="connsiteY2310" fmla="*/ 1676082 h 2323576"/>
                  <a:gd name="connsiteX2311" fmla="*/ 1710214 w 1749996"/>
                  <a:gd name="connsiteY2311" fmla="*/ 1654473 h 2323576"/>
                  <a:gd name="connsiteX2312" fmla="*/ 1696472 w 1749996"/>
                  <a:gd name="connsiteY2312" fmla="*/ 1647381 h 2323576"/>
                  <a:gd name="connsiteX2313" fmla="*/ 1661455 w 1749996"/>
                  <a:gd name="connsiteY2313" fmla="*/ 1638848 h 2323576"/>
                  <a:gd name="connsiteX2314" fmla="*/ 1661455 w 1749996"/>
                  <a:gd name="connsiteY2314" fmla="*/ 1640178 h 2323576"/>
                  <a:gd name="connsiteX2315" fmla="*/ 1662895 w 1749996"/>
                  <a:gd name="connsiteY2315" fmla="*/ 1640178 h 2323576"/>
                  <a:gd name="connsiteX2316" fmla="*/ 1664336 w 1749996"/>
                  <a:gd name="connsiteY2316" fmla="*/ 1640178 h 2323576"/>
                  <a:gd name="connsiteX2317" fmla="*/ 1665666 w 1749996"/>
                  <a:gd name="connsiteY2317" fmla="*/ 1640732 h 2323576"/>
                  <a:gd name="connsiteX2318" fmla="*/ 1666885 w 1749996"/>
                  <a:gd name="connsiteY2318" fmla="*/ 1641619 h 2323576"/>
                  <a:gd name="connsiteX2319" fmla="*/ 1661676 w 1749996"/>
                  <a:gd name="connsiteY2319" fmla="*/ 1643946 h 2323576"/>
                  <a:gd name="connsiteX2320" fmla="*/ 1656357 w 1749996"/>
                  <a:gd name="connsiteY2320" fmla="*/ 1642616 h 2323576"/>
                  <a:gd name="connsiteX2321" fmla="*/ 1651149 w 1749996"/>
                  <a:gd name="connsiteY2321" fmla="*/ 1640067 h 2323576"/>
                  <a:gd name="connsiteX2322" fmla="*/ 1646605 w 1749996"/>
                  <a:gd name="connsiteY2322" fmla="*/ 1638848 h 2323576"/>
                  <a:gd name="connsiteX2323" fmla="*/ 1636965 w 1749996"/>
                  <a:gd name="connsiteY2323" fmla="*/ 1638848 h 2323576"/>
                  <a:gd name="connsiteX2324" fmla="*/ 1634527 w 1749996"/>
                  <a:gd name="connsiteY2324" fmla="*/ 1638294 h 2323576"/>
                  <a:gd name="connsiteX2325" fmla="*/ 1631978 w 1749996"/>
                  <a:gd name="connsiteY2325" fmla="*/ 1637186 h 2323576"/>
                  <a:gd name="connsiteX2326" fmla="*/ 1629429 w 1749996"/>
                  <a:gd name="connsiteY2326" fmla="*/ 1636632 h 2323576"/>
                  <a:gd name="connsiteX2327" fmla="*/ 1627102 w 1749996"/>
                  <a:gd name="connsiteY2327" fmla="*/ 1637519 h 2323576"/>
                  <a:gd name="connsiteX2328" fmla="*/ 1627989 w 1749996"/>
                  <a:gd name="connsiteY2328" fmla="*/ 1638959 h 2323576"/>
                  <a:gd name="connsiteX2329" fmla="*/ 1622448 w 1749996"/>
                  <a:gd name="connsiteY2329" fmla="*/ 1638738 h 2323576"/>
                  <a:gd name="connsiteX2330" fmla="*/ 1616353 w 1749996"/>
                  <a:gd name="connsiteY2330" fmla="*/ 1639957 h 2323576"/>
                  <a:gd name="connsiteX2331" fmla="*/ 1610812 w 1749996"/>
                  <a:gd name="connsiteY2331" fmla="*/ 1642616 h 2323576"/>
                  <a:gd name="connsiteX2332" fmla="*/ 1606934 w 1749996"/>
                  <a:gd name="connsiteY2332" fmla="*/ 1646716 h 2323576"/>
                  <a:gd name="connsiteX2333" fmla="*/ 1605382 w 1749996"/>
                  <a:gd name="connsiteY2333" fmla="*/ 1649930 h 2323576"/>
                  <a:gd name="connsiteX2334" fmla="*/ 1603609 w 1749996"/>
                  <a:gd name="connsiteY2334" fmla="*/ 1654473 h 2323576"/>
                  <a:gd name="connsiteX2335" fmla="*/ 1602169 w 1749996"/>
                  <a:gd name="connsiteY2335" fmla="*/ 1659571 h 2323576"/>
                  <a:gd name="connsiteX2336" fmla="*/ 1601614 w 1749996"/>
                  <a:gd name="connsiteY2336" fmla="*/ 1664114 h 2323576"/>
                  <a:gd name="connsiteX2337" fmla="*/ 1600174 w 1749996"/>
                  <a:gd name="connsiteY2337" fmla="*/ 1666663 h 2323576"/>
                  <a:gd name="connsiteX2338" fmla="*/ 1597182 w 1749996"/>
                  <a:gd name="connsiteY2338" fmla="*/ 1669987 h 2323576"/>
                  <a:gd name="connsiteX2339" fmla="*/ 1594855 w 1749996"/>
                  <a:gd name="connsiteY2339" fmla="*/ 1673534 h 2323576"/>
                  <a:gd name="connsiteX2340" fmla="*/ 1595409 w 1749996"/>
                  <a:gd name="connsiteY2340" fmla="*/ 1676415 h 2323576"/>
                  <a:gd name="connsiteX2341" fmla="*/ 1595409 w 1749996"/>
                  <a:gd name="connsiteY2341" fmla="*/ 1677745 h 2323576"/>
                  <a:gd name="connsiteX2342" fmla="*/ 1593747 w 1749996"/>
                  <a:gd name="connsiteY2342" fmla="*/ 1676858 h 2323576"/>
                  <a:gd name="connsiteX2343" fmla="*/ 1590533 w 1749996"/>
                  <a:gd name="connsiteY2343" fmla="*/ 1672315 h 2323576"/>
                  <a:gd name="connsiteX2344" fmla="*/ 1588649 w 1749996"/>
                  <a:gd name="connsiteY2344" fmla="*/ 1671207 h 2323576"/>
                  <a:gd name="connsiteX2345" fmla="*/ 1584106 w 1749996"/>
                  <a:gd name="connsiteY2345" fmla="*/ 1670763 h 2323576"/>
                  <a:gd name="connsiteX2346" fmla="*/ 1581668 w 1749996"/>
                  <a:gd name="connsiteY2346" fmla="*/ 1671096 h 2323576"/>
                  <a:gd name="connsiteX2347" fmla="*/ 1579673 w 1749996"/>
                  <a:gd name="connsiteY2347" fmla="*/ 1672536 h 2323576"/>
                  <a:gd name="connsiteX2348" fmla="*/ 1576903 w 1749996"/>
                  <a:gd name="connsiteY2348" fmla="*/ 1669212 h 2323576"/>
                  <a:gd name="connsiteX2349" fmla="*/ 1571030 w 1749996"/>
                  <a:gd name="connsiteY2349" fmla="*/ 1660125 h 2323576"/>
                  <a:gd name="connsiteX2350" fmla="*/ 1568370 w 1749996"/>
                  <a:gd name="connsiteY2350" fmla="*/ 1658241 h 2323576"/>
                  <a:gd name="connsiteX2351" fmla="*/ 1566819 w 1749996"/>
                  <a:gd name="connsiteY2351" fmla="*/ 1657687 h 2323576"/>
                  <a:gd name="connsiteX2352" fmla="*/ 1563716 w 1749996"/>
                  <a:gd name="connsiteY2352" fmla="*/ 1655028 h 2323576"/>
                  <a:gd name="connsiteX2353" fmla="*/ 1562275 w 1749996"/>
                  <a:gd name="connsiteY2353" fmla="*/ 1654473 h 2323576"/>
                  <a:gd name="connsiteX2354" fmla="*/ 1556402 w 1749996"/>
                  <a:gd name="connsiteY2354" fmla="*/ 1655914 h 2323576"/>
                  <a:gd name="connsiteX2355" fmla="*/ 1552967 w 1749996"/>
                  <a:gd name="connsiteY2355" fmla="*/ 1655692 h 2323576"/>
                  <a:gd name="connsiteX2356" fmla="*/ 1552745 w 1749996"/>
                  <a:gd name="connsiteY2356" fmla="*/ 1653365 h 2323576"/>
                  <a:gd name="connsiteX2357" fmla="*/ 1554296 w 1749996"/>
                  <a:gd name="connsiteY2357" fmla="*/ 1650706 h 2323576"/>
                  <a:gd name="connsiteX2358" fmla="*/ 1556069 w 1749996"/>
                  <a:gd name="connsiteY2358" fmla="*/ 1649487 h 2323576"/>
                  <a:gd name="connsiteX2359" fmla="*/ 1558729 w 1749996"/>
                  <a:gd name="connsiteY2359" fmla="*/ 1648379 h 2323576"/>
                  <a:gd name="connsiteX2360" fmla="*/ 1561056 w 1749996"/>
                  <a:gd name="connsiteY2360" fmla="*/ 1645830 h 2323576"/>
                  <a:gd name="connsiteX2361" fmla="*/ 1569921 w 1749996"/>
                  <a:gd name="connsiteY2361" fmla="*/ 1632643 h 2323576"/>
                  <a:gd name="connsiteX2362" fmla="*/ 1571473 w 1749996"/>
                  <a:gd name="connsiteY2362" fmla="*/ 1631424 h 2323576"/>
                  <a:gd name="connsiteX2363" fmla="*/ 1573578 w 1749996"/>
                  <a:gd name="connsiteY2363" fmla="*/ 1630537 h 2323576"/>
                  <a:gd name="connsiteX2364" fmla="*/ 1583662 w 1749996"/>
                  <a:gd name="connsiteY2364" fmla="*/ 1620231 h 2323576"/>
                  <a:gd name="connsiteX2365" fmla="*/ 1585546 w 1749996"/>
                  <a:gd name="connsiteY2365" fmla="*/ 1619013 h 2323576"/>
                  <a:gd name="connsiteX2366" fmla="*/ 1587762 w 1749996"/>
                  <a:gd name="connsiteY2366" fmla="*/ 1618569 h 2323576"/>
                  <a:gd name="connsiteX2367" fmla="*/ 1588982 w 1749996"/>
                  <a:gd name="connsiteY2367" fmla="*/ 1618015 h 2323576"/>
                  <a:gd name="connsiteX2368" fmla="*/ 1589646 w 1749996"/>
                  <a:gd name="connsiteY2368" fmla="*/ 1616685 h 2323576"/>
                  <a:gd name="connsiteX2369" fmla="*/ 1591974 w 1749996"/>
                  <a:gd name="connsiteY2369" fmla="*/ 1606823 h 2323576"/>
                  <a:gd name="connsiteX2370" fmla="*/ 1591974 w 1749996"/>
                  <a:gd name="connsiteY2370" fmla="*/ 1598733 h 2323576"/>
                  <a:gd name="connsiteX2371" fmla="*/ 1590311 w 1749996"/>
                  <a:gd name="connsiteY2371" fmla="*/ 1591641 h 2323576"/>
                  <a:gd name="connsiteX2372" fmla="*/ 1581003 w 1749996"/>
                  <a:gd name="connsiteY2372" fmla="*/ 1566043 h 2323576"/>
                  <a:gd name="connsiteX2373" fmla="*/ 1580560 w 1749996"/>
                  <a:gd name="connsiteY2373" fmla="*/ 1563494 h 2323576"/>
                  <a:gd name="connsiteX2374" fmla="*/ 1579341 w 1749996"/>
                  <a:gd name="connsiteY2374" fmla="*/ 1560502 h 2323576"/>
                  <a:gd name="connsiteX2375" fmla="*/ 1577568 w 1749996"/>
                  <a:gd name="connsiteY2375" fmla="*/ 1557842 h 2323576"/>
                  <a:gd name="connsiteX2376" fmla="*/ 1575573 w 1749996"/>
                  <a:gd name="connsiteY2376" fmla="*/ 1556291 h 2323576"/>
                  <a:gd name="connsiteX2377" fmla="*/ 1576459 w 1749996"/>
                  <a:gd name="connsiteY2377" fmla="*/ 1554961 h 2323576"/>
                  <a:gd name="connsiteX2378" fmla="*/ 1573135 w 1749996"/>
                  <a:gd name="connsiteY2378" fmla="*/ 1552634 h 2323576"/>
                  <a:gd name="connsiteX2379" fmla="*/ 1572137 w 1749996"/>
                  <a:gd name="connsiteY2379" fmla="*/ 1552302 h 2323576"/>
                  <a:gd name="connsiteX2380" fmla="*/ 1571473 w 1749996"/>
                  <a:gd name="connsiteY2380" fmla="*/ 1551526 h 2323576"/>
                  <a:gd name="connsiteX2381" fmla="*/ 1571140 w 1749996"/>
                  <a:gd name="connsiteY2381" fmla="*/ 1549753 h 2323576"/>
                  <a:gd name="connsiteX2382" fmla="*/ 1570919 w 1749996"/>
                  <a:gd name="connsiteY2382" fmla="*/ 1547758 h 2323576"/>
                  <a:gd name="connsiteX2383" fmla="*/ 1570586 w 1749996"/>
                  <a:gd name="connsiteY2383" fmla="*/ 1546317 h 2323576"/>
                  <a:gd name="connsiteX2384" fmla="*/ 1568813 w 1749996"/>
                  <a:gd name="connsiteY2384" fmla="*/ 1544212 h 2323576"/>
                  <a:gd name="connsiteX2385" fmla="*/ 1566819 w 1749996"/>
                  <a:gd name="connsiteY2385" fmla="*/ 1543326 h 2323576"/>
                  <a:gd name="connsiteX2386" fmla="*/ 1564713 w 1749996"/>
                  <a:gd name="connsiteY2386" fmla="*/ 1542882 h 2323576"/>
                  <a:gd name="connsiteX2387" fmla="*/ 1562497 w 1749996"/>
                  <a:gd name="connsiteY2387" fmla="*/ 1541885 h 2323576"/>
                  <a:gd name="connsiteX2388" fmla="*/ 1551637 w 1749996"/>
                  <a:gd name="connsiteY2388" fmla="*/ 1532909 h 2323576"/>
                  <a:gd name="connsiteX2389" fmla="*/ 1546318 w 1749996"/>
                  <a:gd name="connsiteY2389" fmla="*/ 1526260 h 2323576"/>
                  <a:gd name="connsiteX2390" fmla="*/ 1544655 w 1749996"/>
                  <a:gd name="connsiteY2390" fmla="*/ 1525595 h 2323576"/>
                  <a:gd name="connsiteX2391" fmla="*/ 1540666 w 1749996"/>
                  <a:gd name="connsiteY2391" fmla="*/ 1525041 h 2323576"/>
                  <a:gd name="connsiteX2392" fmla="*/ 1538671 w 1749996"/>
                  <a:gd name="connsiteY2392" fmla="*/ 1523600 h 2323576"/>
                  <a:gd name="connsiteX2393" fmla="*/ 1535125 w 1749996"/>
                  <a:gd name="connsiteY2393" fmla="*/ 1519389 h 2323576"/>
                  <a:gd name="connsiteX2394" fmla="*/ 1530028 w 1749996"/>
                  <a:gd name="connsiteY2394" fmla="*/ 1516730 h 2323576"/>
                  <a:gd name="connsiteX2395" fmla="*/ 1521938 w 1749996"/>
                  <a:gd name="connsiteY2395" fmla="*/ 1503986 h 2323576"/>
                  <a:gd name="connsiteX2396" fmla="*/ 1519833 w 1749996"/>
                  <a:gd name="connsiteY2396" fmla="*/ 1500108 h 2323576"/>
                  <a:gd name="connsiteX2397" fmla="*/ 1516619 w 1749996"/>
                  <a:gd name="connsiteY2397" fmla="*/ 1498778 h 2323576"/>
                  <a:gd name="connsiteX2398" fmla="*/ 1496340 w 1749996"/>
                  <a:gd name="connsiteY2398" fmla="*/ 1502546 h 2323576"/>
                  <a:gd name="connsiteX2399" fmla="*/ 1493237 w 1749996"/>
                  <a:gd name="connsiteY2399" fmla="*/ 1505094 h 2323576"/>
                  <a:gd name="connsiteX2400" fmla="*/ 1491464 w 1749996"/>
                  <a:gd name="connsiteY2400" fmla="*/ 1505759 h 2323576"/>
                  <a:gd name="connsiteX2401" fmla="*/ 1489802 w 1749996"/>
                  <a:gd name="connsiteY2401" fmla="*/ 1504651 h 2323576"/>
                  <a:gd name="connsiteX2402" fmla="*/ 1488583 w 1749996"/>
                  <a:gd name="connsiteY2402" fmla="*/ 1503321 h 2323576"/>
                  <a:gd name="connsiteX2403" fmla="*/ 1483929 w 1749996"/>
                  <a:gd name="connsiteY2403" fmla="*/ 1499997 h 2323576"/>
                  <a:gd name="connsiteX2404" fmla="*/ 1481269 w 1749996"/>
                  <a:gd name="connsiteY2404" fmla="*/ 1499221 h 2323576"/>
                  <a:gd name="connsiteX2405" fmla="*/ 1477834 w 1749996"/>
                  <a:gd name="connsiteY2405" fmla="*/ 1499443 h 2323576"/>
                  <a:gd name="connsiteX2406" fmla="*/ 1474731 w 1749996"/>
                  <a:gd name="connsiteY2406" fmla="*/ 1500883 h 2323576"/>
                  <a:gd name="connsiteX2407" fmla="*/ 1473069 w 1749996"/>
                  <a:gd name="connsiteY2407" fmla="*/ 1503875 h 2323576"/>
                  <a:gd name="connsiteX2408" fmla="*/ 1472182 w 1749996"/>
                  <a:gd name="connsiteY2408" fmla="*/ 1502989 h 2323576"/>
                  <a:gd name="connsiteX2409" fmla="*/ 1471185 w 1749996"/>
                  <a:gd name="connsiteY2409" fmla="*/ 1502213 h 2323576"/>
                  <a:gd name="connsiteX2410" fmla="*/ 1470188 w 1749996"/>
                  <a:gd name="connsiteY2410" fmla="*/ 1501659 h 2323576"/>
                  <a:gd name="connsiteX2411" fmla="*/ 1469190 w 1749996"/>
                  <a:gd name="connsiteY2411" fmla="*/ 1501326 h 2323576"/>
                  <a:gd name="connsiteX2412" fmla="*/ 1476947 w 1749996"/>
                  <a:gd name="connsiteY2412" fmla="*/ 1496118 h 2323576"/>
                  <a:gd name="connsiteX2413" fmla="*/ 1479385 w 1749996"/>
                  <a:gd name="connsiteY2413" fmla="*/ 1495343 h 2323576"/>
                  <a:gd name="connsiteX2414" fmla="*/ 1485923 w 1749996"/>
                  <a:gd name="connsiteY2414" fmla="*/ 1496118 h 2323576"/>
                  <a:gd name="connsiteX2415" fmla="*/ 1486256 w 1749996"/>
                  <a:gd name="connsiteY2415" fmla="*/ 1496561 h 2323576"/>
                  <a:gd name="connsiteX2416" fmla="*/ 1489026 w 1749996"/>
                  <a:gd name="connsiteY2416" fmla="*/ 1499332 h 2323576"/>
                  <a:gd name="connsiteX2417" fmla="*/ 1489802 w 1749996"/>
                  <a:gd name="connsiteY2417" fmla="*/ 1499664 h 2323576"/>
                  <a:gd name="connsiteX2418" fmla="*/ 1493680 w 1749996"/>
                  <a:gd name="connsiteY2418" fmla="*/ 1498778 h 2323576"/>
                  <a:gd name="connsiteX2419" fmla="*/ 1502656 w 1749996"/>
                  <a:gd name="connsiteY2419" fmla="*/ 1498778 h 2323576"/>
                  <a:gd name="connsiteX2420" fmla="*/ 1516952 w 1749996"/>
                  <a:gd name="connsiteY2420" fmla="*/ 1493902 h 2323576"/>
                  <a:gd name="connsiteX2421" fmla="*/ 1518060 w 1749996"/>
                  <a:gd name="connsiteY2421" fmla="*/ 1494123 h 2323576"/>
                  <a:gd name="connsiteX2422" fmla="*/ 1522049 w 1749996"/>
                  <a:gd name="connsiteY2422" fmla="*/ 1494788 h 2323576"/>
                  <a:gd name="connsiteX2423" fmla="*/ 1526039 w 1749996"/>
                  <a:gd name="connsiteY2423" fmla="*/ 1497781 h 2323576"/>
                  <a:gd name="connsiteX2424" fmla="*/ 1536788 w 1749996"/>
                  <a:gd name="connsiteY2424" fmla="*/ 1511854 h 2323576"/>
                  <a:gd name="connsiteX2425" fmla="*/ 1538782 w 1749996"/>
                  <a:gd name="connsiteY2425" fmla="*/ 1513516 h 2323576"/>
                  <a:gd name="connsiteX2426" fmla="*/ 1541109 w 1749996"/>
                  <a:gd name="connsiteY2426" fmla="*/ 1514735 h 2323576"/>
                  <a:gd name="connsiteX2427" fmla="*/ 1543658 w 1749996"/>
                  <a:gd name="connsiteY2427" fmla="*/ 1515511 h 2323576"/>
                  <a:gd name="connsiteX2428" fmla="*/ 1546429 w 1749996"/>
                  <a:gd name="connsiteY2428" fmla="*/ 1515733 h 2323576"/>
                  <a:gd name="connsiteX2429" fmla="*/ 1548867 w 1749996"/>
                  <a:gd name="connsiteY2429" fmla="*/ 1515068 h 2323576"/>
                  <a:gd name="connsiteX2430" fmla="*/ 1553299 w 1749996"/>
                  <a:gd name="connsiteY2430" fmla="*/ 1512297 h 2323576"/>
                  <a:gd name="connsiteX2431" fmla="*/ 1555515 w 1749996"/>
                  <a:gd name="connsiteY2431" fmla="*/ 1511743 h 2323576"/>
                  <a:gd name="connsiteX2432" fmla="*/ 1557953 w 1749996"/>
                  <a:gd name="connsiteY2432" fmla="*/ 1512630 h 2323576"/>
                  <a:gd name="connsiteX2433" fmla="*/ 1562829 w 1749996"/>
                  <a:gd name="connsiteY2433" fmla="*/ 1516287 h 2323576"/>
                  <a:gd name="connsiteX2434" fmla="*/ 1565156 w 1749996"/>
                  <a:gd name="connsiteY2434" fmla="*/ 1517062 h 2323576"/>
                  <a:gd name="connsiteX2435" fmla="*/ 1566929 w 1749996"/>
                  <a:gd name="connsiteY2435" fmla="*/ 1518503 h 2323576"/>
                  <a:gd name="connsiteX2436" fmla="*/ 1566375 w 1749996"/>
                  <a:gd name="connsiteY2436" fmla="*/ 1521716 h 2323576"/>
                  <a:gd name="connsiteX2437" fmla="*/ 1563937 w 1749996"/>
                  <a:gd name="connsiteY2437" fmla="*/ 1527590 h 2323576"/>
                  <a:gd name="connsiteX2438" fmla="*/ 1566375 w 1749996"/>
                  <a:gd name="connsiteY2438" fmla="*/ 1525595 h 2323576"/>
                  <a:gd name="connsiteX2439" fmla="*/ 1567040 w 1749996"/>
                  <a:gd name="connsiteY2439" fmla="*/ 1524930 h 2323576"/>
                  <a:gd name="connsiteX2440" fmla="*/ 1568481 w 1749996"/>
                  <a:gd name="connsiteY2440" fmla="*/ 1518724 h 2323576"/>
                  <a:gd name="connsiteX2441" fmla="*/ 1566708 w 1749996"/>
                  <a:gd name="connsiteY2441" fmla="*/ 1512408 h 2323576"/>
                  <a:gd name="connsiteX2442" fmla="*/ 1546429 w 1749996"/>
                  <a:gd name="connsiteY2442" fmla="*/ 1482156 h 2323576"/>
                  <a:gd name="connsiteX2443" fmla="*/ 1534460 w 1749996"/>
                  <a:gd name="connsiteY2443" fmla="*/ 1463317 h 2323576"/>
                  <a:gd name="connsiteX2444" fmla="*/ 1532466 w 1749996"/>
                  <a:gd name="connsiteY2444" fmla="*/ 1457555 h 2323576"/>
                  <a:gd name="connsiteX2445" fmla="*/ 1529252 w 1749996"/>
                  <a:gd name="connsiteY2445" fmla="*/ 1444921 h 2323576"/>
                  <a:gd name="connsiteX2446" fmla="*/ 1526703 w 1749996"/>
                  <a:gd name="connsiteY2446" fmla="*/ 1439492 h 2323576"/>
                  <a:gd name="connsiteX2447" fmla="*/ 1529474 w 1749996"/>
                  <a:gd name="connsiteY2447" fmla="*/ 1431845 h 2323576"/>
                  <a:gd name="connsiteX2448" fmla="*/ 1532909 w 1749996"/>
                  <a:gd name="connsiteY2448" fmla="*/ 1427745 h 2323576"/>
                  <a:gd name="connsiteX2449" fmla="*/ 1542882 w 1749996"/>
                  <a:gd name="connsiteY2449" fmla="*/ 1422204 h 2323576"/>
                  <a:gd name="connsiteX2450" fmla="*/ 1538782 w 1749996"/>
                  <a:gd name="connsiteY2450" fmla="*/ 1418437 h 2323576"/>
                  <a:gd name="connsiteX2451" fmla="*/ 1524930 w 1749996"/>
                  <a:gd name="connsiteY2451" fmla="*/ 1412896 h 2323576"/>
                  <a:gd name="connsiteX2452" fmla="*/ 1521938 w 1749996"/>
                  <a:gd name="connsiteY2452" fmla="*/ 1409682 h 2323576"/>
                  <a:gd name="connsiteX2453" fmla="*/ 1521717 w 1749996"/>
                  <a:gd name="connsiteY2453" fmla="*/ 1408906 h 2323576"/>
                  <a:gd name="connsiteX2454" fmla="*/ 1520941 w 1749996"/>
                  <a:gd name="connsiteY2454" fmla="*/ 1403809 h 2323576"/>
                  <a:gd name="connsiteX2455" fmla="*/ 1520054 w 1749996"/>
                  <a:gd name="connsiteY2455" fmla="*/ 1401814 h 2323576"/>
                  <a:gd name="connsiteX2456" fmla="*/ 1517395 w 1749996"/>
                  <a:gd name="connsiteY2456" fmla="*/ 1400485 h 2323576"/>
                  <a:gd name="connsiteX2457" fmla="*/ 1516065 w 1749996"/>
                  <a:gd name="connsiteY2457" fmla="*/ 1399155 h 2323576"/>
                  <a:gd name="connsiteX2458" fmla="*/ 1514957 w 1749996"/>
                  <a:gd name="connsiteY2458" fmla="*/ 1398268 h 2323576"/>
                  <a:gd name="connsiteX2459" fmla="*/ 1510303 w 1749996"/>
                  <a:gd name="connsiteY2459" fmla="*/ 1397049 h 2323576"/>
                  <a:gd name="connsiteX2460" fmla="*/ 1509416 w 1749996"/>
                  <a:gd name="connsiteY2460" fmla="*/ 1396052 h 2323576"/>
                  <a:gd name="connsiteX2461" fmla="*/ 1507311 w 1749996"/>
                  <a:gd name="connsiteY2461" fmla="*/ 1392838 h 2323576"/>
                  <a:gd name="connsiteX2462" fmla="*/ 1506424 w 1749996"/>
                  <a:gd name="connsiteY2462" fmla="*/ 1391841 h 2323576"/>
                  <a:gd name="connsiteX2463" fmla="*/ 1506756 w 1749996"/>
                  <a:gd name="connsiteY2463" fmla="*/ 1391065 h 2323576"/>
                  <a:gd name="connsiteX2464" fmla="*/ 1507200 w 1749996"/>
                  <a:gd name="connsiteY2464" fmla="*/ 1389071 h 2323576"/>
                  <a:gd name="connsiteX2465" fmla="*/ 1505981 w 1749996"/>
                  <a:gd name="connsiteY2465" fmla="*/ 1388627 h 2323576"/>
                  <a:gd name="connsiteX2466" fmla="*/ 1505094 w 1749996"/>
                  <a:gd name="connsiteY2466" fmla="*/ 1387630 h 2323576"/>
                  <a:gd name="connsiteX2467" fmla="*/ 1504429 w 1749996"/>
                  <a:gd name="connsiteY2467" fmla="*/ 1386411 h 2323576"/>
                  <a:gd name="connsiteX2468" fmla="*/ 1503986 w 1749996"/>
                  <a:gd name="connsiteY2468" fmla="*/ 1385081 h 2323576"/>
                  <a:gd name="connsiteX2469" fmla="*/ 1503986 w 1749996"/>
                  <a:gd name="connsiteY2469" fmla="*/ 1381203 h 2323576"/>
                  <a:gd name="connsiteX2470" fmla="*/ 1502545 w 1749996"/>
                  <a:gd name="connsiteY2470" fmla="*/ 1376327 h 2323576"/>
                  <a:gd name="connsiteX2471" fmla="*/ 1500551 w 1749996"/>
                  <a:gd name="connsiteY2471" fmla="*/ 1371673 h 2323576"/>
                  <a:gd name="connsiteX2472" fmla="*/ 1498889 w 1749996"/>
                  <a:gd name="connsiteY2472" fmla="*/ 1368570 h 2323576"/>
                  <a:gd name="connsiteX2473" fmla="*/ 1497337 w 1749996"/>
                  <a:gd name="connsiteY2473" fmla="*/ 1367018 h 2323576"/>
                  <a:gd name="connsiteX2474" fmla="*/ 1493569 w 1749996"/>
                  <a:gd name="connsiteY2474" fmla="*/ 1364248 h 2323576"/>
                  <a:gd name="connsiteX2475" fmla="*/ 1492351 w 1749996"/>
                  <a:gd name="connsiteY2475" fmla="*/ 1362586 h 2323576"/>
                  <a:gd name="connsiteX2476" fmla="*/ 1492018 w 1749996"/>
                  <a:gd name="connsiteY2476" fmla="*/ 1360591 h 2323576"/>
                  <a:gd name="connsiteX2477" fmla="*/ 1492240 w 1749996"/>
                  <a:gd name="connsiteY2477" fmla="*/ 1359040 h 2323576"/>
                  <a:gd name="connsiteX2478" fmla="*/ 1492240 w 1749996"/>
                  <a:gd name="connsiteY2478" fmla="*/ 1357266 h 2323576"/>
                  <a:gd name="connsiteX2479" fmla="*/ 1490799 w 1749996"/>
                  <a:gd name="connsiteY2479" fmla="*/ 1354607 h 2323576"/>
                  <a:gd name="connsiteX2480" fmla="*/ 1487586 w 1749996"/>
                  <a:gd name="connsiteY2480" fmla="*/ 1351393 h 2323576"/>
                  <a:gd name="connsiteX2481" fmla="*/ 1462098 w 1749996"/>
                  <a:gd name="connsiteY2481" fmla="*/ 1335103 h 2323576"/>
                  <a:gd name="connsiteX2482" fmla="*/ 1438827 w 1749996"/>
                  <a:gd name="connsiteY2482" fmla="*/ 1327789 h 2323576"/>
                  <a:gd name="connsiteX2483" fmla="*/ 1433286 w 1749996"/>
                  <a:gd name="connsiteY2483" fmla="*/ 1324133 h 2323576"/>
                  <a:gd name="connsiteX2484" fmla="*/ 1428521 w 1749996"/>
                  <a:gd name="connsiteY2484" fmla="*/ 1323468 h 2323576"/>
                  <a:gd name="connsiteX2485" fmla="*/ 1426305 w 1749996"/>
                  <a:gd name="connsiteY2485" fmla="*/ 1322692 h 2323576"/>
                  <a:gd name="connsiteX2486" fmla="*/ 1424421 w 1749996"/>
                  <a:gd name="connsiteY2486" fmla="*/ 1321030 h 2323576"/>
                  <a:gd name="connsiteX2487" fmla="*/ 1422426 w 1749996"/>
                  <a:gd name="connsiteY2487" fmla="*/ 1318370 h 2323576"/>
                  <a:gd name="connsiteX2488" fmla="*/ 1421429 w 1749996"/>
                  <a:gd name="connsiteY2488" fmla="*/ 1323800 h 2323576"/>
                  <a:gd name="connsiteX2489" fmla="*/ 1420764 w 1749996"/>
                  <a:gd name="connsiteY2489" fmla="*/ 1324798 h 2323576"/>
                  <a:gd name="connsiteX2490" fmla="*/ 1419434 w 1749996"/>
                  <a:gd name="connsiteY2490" fmla="*/ 1325019 h 2323576"/>
                  <a:gd name="connsiteX2491" fmla="*/ 1419656 w 1749996"/>
                  <a:gd name="connsiteY2491" fmla="*/ 1324576 h 2323576"/>
                  <a:gd name="connsiteX2492" fmla="*/ 1419323 w 1749996"/>
                  <a:gd name="connsiteY2492" fmla="*/ 1323689 h 2323576"/>
                  <a:gd name="connsiteX2493" fmla="*/ 1418880 w 1749996"/>
                  <a:gd name="connsiteY2493" fmla="*/ 1322692 h 2323576"/>
                  <a:gd name="connsiteX2494" fmla="*/ 1418548 w 1749996"/>
                  <a:gd name="connsiteY2494" fmla="*/ 1322249 h 2323576"/>
                  <a:gd name="connsiteX2495" fmla="*/ 1417994 w 1749996"/>
                  <a:gd name="connsiteY2495" fmla="*/ 1322249 h 2323576"/>
                  <a:gd name="connsiteX2496" fmla="*/ 1417772 w 1749996"/>
                  <a:gd name="connsiteY2496" fmla="*/ 1322581 h 2323576"/>
                  <a:gd name="connsiteX2497" fmla="*/ 1417772 w 1749996"/>
                  <a:gd name="connsiteY2497" fmla="*/ 1323246 h 2323576"/>
                  <a:gd name="connsiteX2498" fmla="*/ 1417328 w 1749996"/>
                  <a:gd name="connsiteY2498" fmla="*/ 1323579 h 2323576"/>
                  <a:gd name="connsiteX2499" fmla="*/ 1416221 w 1749996"/>
                  <a:gd name="connsiteY2499" fmla="*/ 1323579 h 2323576"/>
                  <a:gd name="connsiteX2500" fmla="*/ 1415445 w 1749996"/>
                  <a:gd name="connsiteY2500" fmla="*/ 1323135 h 2323576"/>
                  <a:gd name="connsiteX2501" fmla="*/ 1414891 w 1749996"/>
                  <a:gd name="connsiteY2501" fmla="*/ 1322360 h 2323576"/>
                  <a:gd name="connsiteX2502" fmla="*/ 1414558 w 1749996"/>
                  <a:gd name="connsiteY2502" fmla="*/ 1320919 h 2323576"/>
                  <a:gd name="connsiteX2503" fmla="*/ 1417218 w 1749996"/>
                  <a:gd name="connsiteY2503" fmla="*/ 1319700 h 2323576"/>
                  <a:gd name="connsiteX2504" fmla="*/ 1418326 w 1749996"/>
                  <a:gd name="connsiteY2504" fmla="*/ 1318703 h 2323576"/>
                  <a:gd name="connsiteX2505" fmla="*/ 1419212 w 1749996"/>
                  <a:gd name="connsiteY2505" fmla="*/ 1317041 h 2323576"/>
                  <a:gd name="connsiteX2506" fmla="*/ 1418326 w 1749996"/>
                  <a:gd name="connsiteY2506" fmla="*/ 1315933 h 2323576"/>
                  <a:gd name="connsiteX2507" fmla="*/ 1417661 w 1749996"/>
                  <a:gd name="connsiteY2507" fmla="*/ 1314713 h 2323576"/>
                  <a:gd name="connsiteX2508" fmla="*/ 1417218 w 1749996"/>
                  <a:gd name="connsiteY2508" fmla="*/ 1313273 h 2323576"/>
                  <a:gd name="connsiteX2509" fmla="*/ 1416996 w 1749996"/>
                  <a:gd name="connsiteY2509" fmla="*/ 1311721 h 2323576"/>
                  <a:gd name="connsiteX2510" fmla="*/ 1416331 w 1749996"/>
                  <a:gd name="connsiteY2510" fmla="*/ 1310502 h 2323576"/>
                  <a:gd name="connsiteX2511" fmla="*/ 1416110 w 1749996"/>
                  <a:gd name="connsiteY2511" fmla="*/ 1309948 h 2323576"/>
                  <a:gd name="connsiteX2512" fmla="*/ 1416110 w 1749996"/>
                  <a:gd name="connsiteY2512" fmla="*/ 1309062 h 2323576"/>
                  <a:gd name="connsiteX2513" fmla="*/ 1418437 w 1749996"/>
                  <a:gd name="connsiteY2513" fmla="*/ 1309062 h 2323576"/>
                  <a:gd name="connsiteX2514" fmla="*/ 1418437 w 1749996"/>
                  <a:gd name="connsiteY2514" fmla="*/ 1307621 h 2323576"/>
                  <a:gd name="connsiteX2515" fmla="*/ 1412453 w 1749996"/>
                  <a:gd name="connsiteY2515" fmla="*/ 1304962 h 2323576"/>
                  <a:gd name="connsiteX2516" fmla="*/ 1410680 w 1749996"/>
                  <a:gd name="connsiteY2516" fmla="*/ 1303632 h 2323576"/>
                  <a:gd name="connsiteX2517" fmla="*/ 1406690 w 1749996"/>
                  <a:gd name="connsiteY2517" fmla="*/ 1298423 h 2323576"/>
                  <a:gd name="connsiteX2518" fmla="*/ 1404252 w 1749996"/>
                  <a:gd name="connsiteY2518" fmla="*/ 1292218 h 2323576"/>
                  <a:gd name="connsiteX2519" fmla="*/ 1397603 w 1749996"/>
                  <a:gd name="connsiteY2519" fmla="*/ 1267839 h 2323576"/>
                  <a:gd name="connsiteX2520" fmla="*/ 1397936 w 1749996"/>
                  <a:gd name="connsiteY2520" fmla="*/ 1266066 h 2323576"/>
                  <a:gd name="connsiteX2521" fmla="*/ 1397160 w 1749996"/>
                  <a:gd name="connsiteY2521" fmla="*/ 1265401 h 2323576"/>
                  <a:gd name="connsiteX2522" fmla="*/ 1396828 w 1749996"/>
                  <a:gd name="connsiteY2522" fmla="*/ 1263628 h 2323576"/>
                  <a:gd name="connsiteX2523" fmla="*/ 1396828 w 1749996"/>
                  <a:gd name="connsiteY2523" fmla="*/ 1259195 h 2323576"/>
                  <a:gd name="connsiteX2524" fmla="*/ 1396828 w 1749996"/>
                  <a:gd name="connsiteY2524" fmla="*/ 1257976 h 2323576"/>
                  <a:gd name="connsiteX2525" fmla="*/ 1397049 w 1749996"/>
                  <a:gd name="connsiteY2525" fmla="*/ 1257090 h 2323576"/>
                  <a:gd name="connsiteX2526" fmla="*/ 1397049 w 1749996"/>
                  <a:gd name="connsiteY2526" fmla="*/ 1255870 h 2323576"/>
                  <a:gd name="connsiteX2527" fmla="*/ 1396052 w 1749996"/>
                  <a:gd name="connsiteY2527" fmla="*/ 1253765 h 2323576"/>
                  <a:gd name="connsiteX2528" fmla="*/ 1392838 w 1749996"/>
                  <a:gd name="connsiteY2528" fmla="*/ 1250441 h 2323576"/>
                  <a:gd name="connsiteX2529" fmla="*/ 1392506 w 1749996"/>
                  <a:gd name="connsiteY2529" fmla="*/ 1249886 h 2323576"/>
                  <a:gd name="connsiteX2530" fmla="*/ 1391176 w 1749996"/>
                  <a:gd name="connsiteY2530" fmla="*/ 1248889 h 2323576"/>
                  <a:gd name="connsiteX2531" fmla="*/ 1390400 w 1749996"/>
                  <a:gd name="connsiteY2531" fmla="*/ 1246673 h 2323576"/>
                  <a:gd name="connsiteX2532" fmla="*/ 1389846 w 1749996"/>
                  <a:gd name="connsiteY2532" fmla="*/ 1244124 h 2323576"/>
                  <a:gd name="connsiteX2533" fmla="*/ 1389292 w 1749996"/>
                  <a:gd name="connsiteY2533" fmla="*/ 1242351 h 2323576"/>
                  <a:gd name="connsiteX2534" fmla="*/ 1388295 w 1749996"/>
                  <a:gd name="connsiteY2534" fmla="*/ 1240578 h 2323576"/>
                  <a:gd name="connsiteX2535" fmla="*/ 1386411 w 1749996"/>
                  <a:gd name="connsiteY2535" fmla="*/ 1235591 h 2323576"/>
                  <a:gd name="connsiteX2536" fmla="*/ 1386079 w 1749996"/>
                  <a:gd name="connsiteY2536" fmla="*/ 1233929 h 2323576"/>
                  <a:gd name="connsiteX2537" fmla="*/ 1385857 w 1749996"/>
                  <a:gd name="connsiteY2537" fmla="*/ 1233375 h 2323576"/>
                  <a:gd name="connsiteX2538" fmla="*/ 1385414 w 1749996"/>
                  <a:gd name="connsiteY2538" fmla="*/ 1233042 h 2323576"/>
                  <a:gd name="connsiteX2539" fmla="*/ 1383973 w 1749996"/>
                  <a:gd name="connsiteY2539" fmla="*/ 1232378 h 2323576"/>
                  <a:gd name="connsiteX2540" fmla="*/ 1383530 w 1749996"/>
                  <a:gd name="connsiteY2540" fmla="*/ 1232045 h 2323576"/>
                  <a:gd name="connsiteX2541" fmla="*/ 1383087 w 1749996"/>
                  <a:gd name="connsiteY2541" fmla="*/ 1230826 h 2323576"/>
                  <a:gd name="connsiteX2542" fmla="*/ 1382089 w 1749996"/>
                  <a:gd name="connsiteY2542" fmla="*/ 1226615 h 2323576"/>
                  <a:gd name="connsiteX2543" fmla="*/ 1381757 w 1749996"/>
                  <a:gd name="connsiteY2543" fmla="*/ 1222293 h 2323576"/>
                  <a:gd name="connsiteX2544" fmla="*/ 1381203 w 1749996"/>
                  <a:gd name="connsiteY2544" fmla="*/ 1220853 h 2323576"/>
                  <a:gd name="connsiteX2545" fmla="*/ 1379208 w 1749996"/>
                  <a:gd name="connsiteY2545" fmla="*/ 1217861 h 2323576"/>
                  <a:gd name="connsiteX2546" fmla="*/ 1378765 w 1749996"/>
                  <a:gd name="connsiteY2546" fmla="*/ 1215866 h 2323576"/>
                  <a:gd name="connsiteX2547" fmla="*/ 1379319 w 1749996"/>
                  <a:gd name="connsiteY2547" fmla="*/ 1214093 h 2323576"/>
                  <a:gd name="connsiteX2548" fmla="*/ 1380095 w 1749996"/>
                  <a:gd name="connsiteY2548" fmla="*/ 1212431 h 2323576"/>
                  <a:gd name="connsiteX2549" fmla="*/ 1380427 w 1749996"/>
                  <a:gd name="connsiteY2549" fmla="*/ 1210436 h 2323576"/>
                  <a:gd name="connsiteX2550" fmla="*/ 1379762 w 1749996"/>
                  <a:gd name="connsiteY2550" fmla="*/ 1208441 h 2323576"/>
                  <a:gd name="connsiteX2551" fmla="*/ 1378654 w 1749996"/>
                  <a:gd name="connsiteY2551" fmla="*/ 1207333 h 2323576"/>
                  <a:gd name="connsiteX2552" fmla="*/ 1378100 w 1749996"/>
                  <a:gd name="connsiteY2552" fmla="*/ 1206114 h 2323576"/>
                  <a:gd name="connsiteX2553" fmla="*/ 1378986 w 1749996"/>
                  <a:gd name="connsiteY2553" fmla="*/ 1203455 h 2323576"/>
                  <a:gd name="connsiteX2554" fmla="*/ 1376438 w 1749996"/>
                  <a:gd name="connsiteY2554" fmla="*/ 1200574 h 2323576"/>
                  <a:gd name="connsiteX2555" fmla="*/ 1374997 w 1749996"/>
                  <a:gd name="connsiteY2555" fmla="*/ 1198357 h 2323576"/>
                  <a:gd name="connsiteX2556" fmla="*/ 1374332 w 1749996"/>
                  <a:gd name="connsiteY2556" fmla="*/ 1196030 h 2323576"/>
                  <a:gd name="connsiteX2557" fmla="*/ 1374110 w 1749996"/>
                  <a:gd name="connsiteY2557" fmla="*/ 1194700 h 2323576"/>
                  <a:gd name="connsiteX2558" fmla="*/ 1373667 w 1749996"/>
                  <a:gd name="connsiteY2558" fmla="*/ 1193481 h 2323576"/>
                  <a:gd name="connsiteX2559" fmla="*/ 1373446 w 1749996"/>
                  <a:gd name="connsiteY2559" fmla="*/ 1192152 h 2323576"/>
                  <a:gd name="connsiteX2560" fmla="*/ 1373889 w 1749996"/>
                  <a:gd name="connsiteY2560" fmla="*/ 1190711 h 2323576"/>
                  <a:gd name="connsiteX2561" fmla="*/ 1374332 w 1749996"/>
                  <a:gd name="connsiteY2561" fmla="*/ 1189935 h 2323576"/>
                  <a:gd name="connsiteX2562" fmla="*/ 1374665 w 1749996"/>
                  <a:gd name="connsiteY2562" fmla="*/ 1189049 h 2323576"/>
                  <a:gd name="connsiteX2563" fmla="*/ 1374886 w 1749996"/>
                  <a:gd name="connsiteY2563" fmla="*/ 1188162 h 2323576"/>
                  <a:gd name="connsiteX2564" fmla="*/ 1374886 w 1749996"/>
                  <a:gd name="connsiteY2564" fmla="*/ 1187276 h 2323576"/>
                  <a:gd name="connsiteX2565" fmla="*/ 1374665 w 1749996"/>
                  <a:gd name="connsiteY2565" fmla="*/ 1183730 h 2323576"/>
                  <a:gd name="connsiteX2566" fmla="*/ 1371894 w 1749996"/>
                  <a:gd name="connsiteY2566" fmla="*/ 1178632 h 2323576"/>
                  <a:gd name="connsiteX2567" fmla="*/ 1371230 w 1749996"/>
                  <a:gd name="connsiteY2567" fmla="*/ 1174310 h 2323576"/>
                  <a:gd name="connsiteX2568" fmla="*/ 1371230 w 1749996"/>
                  <a:gd name="connsiteY2568" fmla="*/ 1172537 h 2323576"/>
                  <a:gd name="connsiteX2569" fmla="*/ 1371340 w 1749996"/>
                  <a:gd name="connsiteY2569" fmla="*/ 1171429 h 2323576"/>
                  <a:gd name="connsiteX2570" fmla="*/ 1371894 w 1749996"/>
                  <a:gd name="connsiteY2570" fmla="*/ 1168215 h 2323576"/>
                  <a:gd name="connsiteX2571" fmla="*/ 1372116 w 1749996"/>
                  <a:gd name="connsiteY2571" fmla="*/ 1166332 h 2323576"/>
                  <a:gd name="connsiteX2572" fmla="*/ 1371673 w 1749996"/>
                  <a:gd name="connsiteY2572" fmla="*/ 1152923 h 2323576"/>
                  <a:gd name="connsiteX2573" fmla="*/ 1371119 w 1749996"/>
                  <a:gd name="connsiteY2573" fmla="*/ 1150485 h 2323576"/>
                  <a:gd name="connsiteX2574" fmla="*/ 1370343 w 1749996"/>
                  <a:gd name="connsiteY2574" fmla="*/ 1149599 h 2323576"/>
                  <a:gd name="connsiteX2575" fmla="*/ 1369235 w 1749996"/>
                  <a:gd name="connsiteY2575" fmla="*/ 1148934 h 2323576"/>
                  <a:gd name="connsiteX2576" fmla="*/ 1368681 w 1749996"/>
                  <a:gd name="connsiteY2576" fmla="*/ 1147936 h 2323576"/>
                  <a:gd name="connsiteX2577" fmla="*/ 1369678 w 1749996"/>
                  <a:gd name="connsiteY2577" fmla="*/ 1146163 h 2323576"/>
                  <a:gd name="connsiteX2578" fmla="*/ 1369678 w 1749996"/>
                  <a:gd name="connsiteY2578" fmla="*/ 1144834 h 2323576"/>
                  <a:gd name="connsiteX2579" fmla="*/ 1367462 w 1749996"/>
                  <a:gd name="connsiteY2579" fmla="*/ 1142728 h 2323576"/>
                  <a:gd name="connsiteX2580" fmla="*/ 1366464 w 1749996"/>
                  <a:gd name="connsiteY2580" fmla="*/ 1142063 h 2323576"/>
                  <a:gd name="connsiteX2581" fmla="*/ 1366464 w 1749996"/>
                  <a:gd name="connsiteY2581" fmla="*/ 1140733 h 2323576"/>
                  <a:gd name="connsiteX2582" fmla="*/ 1368016 w 1749996"/>
                  <a:gd name="connsiteY2582" fmla="*/ 1139514 h 2323576"/>
                  <a:gd name="connsiteX2583" fmla="*/ 1366797 w 1749996"/>
                  <a:gd name="connsiteY2583" fmla="*/ 1138185 h 2323576"/>
                  <a:gd name="connsiteX2584" fmla="*/ 1366021 w 1749996"/>
                  <a:gd name="connsiteY2584" fmla="*/ 1136744 h 2323576"/>
                  <a:gd name="connsiteX2585" fmla="*/ 1365799 w 1749996"/>
                  <a:gd name="connsiteY2585" fmla="*/ 1135303 h 2323576"/>
                  <a:gd name="connsiteX2586" fmla="*/ 1366464 w 1749996"/>
                  <a:gd name="connsiteY2586" fmla="*/ 1133974 h 2323576"/>
                  <a:gd name="connsiteX2587" fmla="*/ 1366464 w 1749996"/>
                  <a:gd name="connsiteY2587" fmla="*/ 1132644 h 2323576"/>
                  <a:gd name="connsiteX2588" fmla="*/ 1358707 w 1749996"/>
                  <a:gd name="connsiteY2588" fmla="*/ 1127103 h 2323576"/>
                  <a:gd name="connsiteX2589" fmla="*/ 1356269 w 1749996"/>
                  <a:gd name="connsiteY2589" fmla="*/ 1126771 h 2323576"/>
                  <a:gd name="connsiteX2590" fmla="*/ 1352280 w 1749996"/>
                  <a:gd name="connsiteY2590" fmla="*/ 1127879 h 2323576"/>
                  <a:gd name="connsiteX2591" fmla="*/ 1350950 w 1749996"/>
                  <a:gd name="connsiteY2591" fmla="*/ 1127103 h 2323576"/>
                  <a:gd name="connsiteX2592" fmla="*/ 1350950 w 1749996"/>
                  <a:gd name="connsiteY2592" fmla="*/ 1125884 h 2323576"/>
                  <a:gd name="connsiteX2593" fmla="*/ 1353277 w 1749996"/>
                  <a:gd name="connsiteY2593" fmla="*/ 1125884 h 2323576"/>
                  <a:gd name="connsiteX2594" fmla="*/ 1352280 w 1749996"/>
                  <a:gd name="connsiteY2594" fmla="*/ 1123003 h 2323576"/>
                  <a:gd name="connsiteX2595" fmla="*/ 1350950 w 1749996"/>
                  <a:gd name="connsiteY2595" fmla="*/ 1121341 h 2323576"/>
                  <a:gd name="connsiteX2596" fmla="*/ 1349509 w 1749996"/>
                  <a:gd name="connsiteY2596" fmla="*/ 1120565 h 2323576"/>
                  <a:gd name="connsiteX2597" fmla="*/ 1348291 w 1749996"/>
                  <a:gd name="connsiteY2597" fmla="*/ 1120343 h 2323576"/>
                  <a:gd name="connsiteX2598" fmla="*/ 1347847 w 1749996"/>
                  <a:gd name="connsiteY2598" fmla="*/ 1120786 h 2323576"/>
                  <a:gd name="connsiteX2599" fmla="*/ 1347293 w 1749996"/>
                  <a:gd name="connsiteY2599" fmla="*/ 1121784 h 2323576"/>
                  <a:gd name="connsiteX2600" fmla="*/ 1346518 w 1749996"/>
                  <a:gd name="connsiteY2600" fmla="*/ 1122781 h 2323576"/>
                  <a:gd name="connsiteX2601" fmla="*/ 1345409 w 1749996"/>
                  <a:gd name="connsiteY2601" fmla="*/ 1123114 h 2323576"/>
                  <a:gd name="connsiteX2602" fmla="*/ 1344855 w 1749996"/>
                  <a:gd name="connsiteY2602" fmla="*/ 1122449 h 2323576"/>
                  <a:gd name="connsiteX2603" fmla="*/ 1344412 w 1749996"/>
                  <a:gd name="connsiteY2603" fmla="*/ 1121008 h 2323576"/>
                  <a:gd name="connsiteX2604" fmla="*/ 1343747 w 1749996"/>
                  <a:gd name="connsiteY2604" fmla="*/ 1119568 h 2323576"/>
                  <a:gd name="connsiteX2605" fmla="*/ 1341309 w 1749996"/>
                  <a:gd name="connsiteY2605" fmla="*/ 1117795 h 2323576"/>
                  <a:gd name="connsiteX2606" fmla="*/ 1340201 w 1749996"/>
                  <a:gd name="connsiteY2606" fmla="*/ 1115357 h 2323576"/>
                  <a:gd name="connsiteX2607" fmla="*/ 1338539 w 1749996"/>
                  <a:gd name="connsiteY2607" fmla="*/ 1110702 h 2323576"/>
                  <a:gd name="connsiteX2608" fmla="*/ 1323579 w 1749996"/>
                  <a:gd name="connsiteY2608" fmla="*/ 1091420 h 2323576"/>
                  <a:gd name="connsiteX2609" fmla="*/ 1322138 w 1749996"/>
                  <a:gd name="connsiteY2609" fmla="*/ 1088429 h 2323576"/>
                  <a:gd name="connsiteX2610" fmla="*/ 1315600 w 1749996"/>
                  <a:gd name="connsiteY2610" fmla="*/ 1075574 h 2323576"/>
                  <a:gd name="connsiteX2611" fmla="*/ 1313384 w 1749996"/>
                  <a:gd name="connsiteY2611" fmla="*/ 1073025 h 2323576"/>
                  <a:gd name="connsiteX2612" fmla="*/ 1310946 w 1749996"/>
                  <a:gd name="connsiteY2612" fmla="*/ 1072028 h 2323576"/>
                  <a:gd name="connsiteX2613" fmla="*/ 1310059 w 1749996"/>
                  <a:gd name="connsiteY2613" fmla="*/ 1071363 h 2323576"/>
                  <a:gd name="connsiteX2614" fmla="*/ 1309838 w 1749996"/>
                  <a:gd name="connsiteY2614" fmla="*/ 1069922 h 2323576"/>
                  <a:gd name="connsiteX2615" fmla="*/ 1309838 w 1749996"/>
                  <a:gd name="connsiteY2615" fmla="*/ 1068039 h 2323576"/>
                  <a:gd name="connsiteX2616" fmla="*/ 1309062 w 1749996"/>
                  <a:gd name="connsiteY2616" fmla="*/ 1066376 h 2323576"/>
                  <a:gd name="connsiteX2617" fmla="*/ 1308065 w 1749996"/>
                  <a:gd name="connsiteY2617" fmla="*/ 1065822 h 2323576"/>
                  <a:gd name="connsiteX2618" fmla="*/ 1289780 w 1749996"/>
                  <a:gd name="connsiteY2618" fmla="*/ 1062276 h 2323576"/>
                  <a:gd name="connsiteX2619" fmla="*/ 1284904 w 1749996"/>
                  <a:gd name="connsiteY2619" fmla="*/ 1059617 h 2323576"/>
                  <a:gd name="connsiteX2620" fmla="*/ 1277701 w 1749996"/>
                  <a:gd name="connsiteY2620" fmla="*/ 1053521 h 2323576"/>
                  <a:gd name="connsiteX2621" fmla="*/ 1273379 w 1749996"/>
                  <a:gd name="connsiteY2621" fmla="*/ 1052081 h 2323576"/>
                  <a:gd name="connsiteX2622" fmla="*/ 1268725 w 1749996"/>
                  <a:gd name="connsiteY2622" fmla="*/ 1048756 h 2323576"/>
                  <a:gd name="connsiteX2623" fmla="*/ 1267063 w 1749996"/>
                  <a:gd name="connsiteY2623" fmla="*/ 1046983 h 2323576"/>
                  <a:gd name="connsiteX2624" fmla="*/ 1266287 w 1749996"/>
                  <a:gd name="connsiteY2624" fmla="*/ 1047870 h 2323576"/>
                  <a:gd name="connsiteX2625" fmla="*/ 1265179 w 1749996"/>
                  <a:gd name="connsiteY2625" fmla="*/ 1048978 h 2323576"/>
                  <a:gd name="connsiteX2626" fmla="*/ 1264736 w 1749996"/>
                  <a:gd name="connsiteY2626" fmla="*/ 1049754 h 2323576"/>
                  <a:gd name="connsiteX2627" fmla="*/ 1263074 w 1749996"/>
                  <a:gd name="connsiteY2627" fmla="*/ 1048535 h 2323576"/>
                  <a:gd name="connsiteX2628" fmla="*/ 1260192 w 1749996"/>
                  <a:gd name="connsiteY2628" fmla="*/ 1049089 h 2323576"/>
                  <a:gd name="connsiteX2629" fmla="*/ 1258641 w 1749996"/>
                  <a:gd name="connsiteY2629" fmla="*/ 1048535 h 2323576"/>
                  <a:gd name="connsiteX2630" fmla="*/ 1259195 w 1749996"/>
                  <a:gd name="connsiteY2630" fmla="*/ 1047427 h 2323576"/>
                  <a:gd name="connsiteX2631" fmla="*/ 1260192 w 1749996"/>
                  <a:gd name="connsiteY2631" fmla="*/ 1044102 h 2323576"/>
                  <a:gd name="connsiteX2632" fmla="*/ 1258087 w 1749996"/>
                  <a:gd name="connsiteY2632" fmla="*/ 1042773 h 2323576"/>
                  <a:gd name="connsiteX2633" fmla="*/ 1254873 w 1749996"/>
                  <a:gd name="connsiteY2633" fmla="*/ 1038229 h 2323576"/>
                  <a:gd name="connsiteX2634" fmla="*/ 1252657 w 1749996"/>
                  <a:gd name="connsiteY2634" fmla="*/ 1037232 h 2323576"/>
                  <a:gd name="connsiteX2635" fmla="*/ 1233597 w 1749996"/>
                  <a:gd name="connsiteY2635" fmla="*/ 1035902 h 2323576"/>
                  <a:gd name="connsiteX2636" fmla="*/ 1231270 w 1749996"/>
                  <a:gd name="connsiteY2636" fmla="*/ 1036899 h 2323576"/>
                  <a:gd name="connsiteX2637" fmla="*/ 1227945 w 1749996"/>
                  <a:gd name="connsiteY2637" fmla="*/ 1041000 h 2323576"/>
                  <a:gd name="connsiteX2638" fmla="*/ 1225839 w 1749996"/>
                  <a:gd name="connsiteY2638" fmla="*/ 1042883 h 2323576"/>
                  <a:gd name="connsiteX2639" fmla="*/ 1226394 w 1749996"/>
                  <a:gd name="connsiteY2639" fmla="*/ 1043659 h 2323576"/>
                  <a:gd name="connsiteX2640" fmla="*/ 1226726 w 1749996"/>
                  <a:gd name="connsiteY2640" fmla="*/ 1044545 h 2323576"/>
                  <a:gd name="connsiteX2641" fmla="*/ 1227391 w 1749996"/>
                  <a:gd name="connsiteY2641" fmla="*/ 1046983 h 2323576"/>
                  <a:gd name="connsiteX2642" fmla="*/ 1224621 w 1749996"/>
                  <a:gd name="connsiteY2642" fmla="*/ 1047316 h 2323576"/>
                  <a:gd name="connsiteX2643" fmla="*/ 1222626 w 1749996"/>
                  <a:gd name="connsiteY2643" fmla="*/ 1049865 h 2323576"/>
                  <a:gd name="connsiteX2644" fmla="*/ 1220742 w 1749996"/>
                  <a:gd name="connsiteY2644" fmla="*/ 1052968 h 2323576"/>
                  <a:gd name="connsiteX2645" fmla="*/ 1218083 w 1749996"/>
                  <a:gd name="connsiteY2645" fmla="*/ 1055295 h 2323576"/>
                  <a:gd name="connsiteX2646" fmla="*/ 1209439 w 1749996"/>
                  <a:gd name="connsiteY2646" fmla="*/ 1059062 h 2323576"/>
                  <a:gd name="connsiteX2647" fmla="*/ 1202347 w 1749996"/>
                  <a:gd name="connsiteY2647" fmla="*/ 1059838 h 2323576"/>
                  <a:gd name="connsiteX2648" fmla="*/ 1200906 w 1749996"/>
                  <a:gd name="connsiteY2648" fmla="*/ 1059617 h 2323576"/>
                  <a:gd name="connsiteX2649" fmla="*/ 1200241 w 1749996"/>
                  <a:gd name="connsiteY2649" fmla="*/ 1058841 h 2323576"/>
                  <a:gd name="connsiteX2650" fmla="*/ 1198247 w 1749996"/>
                  <a:gd name="connsiteY2650" fmla="*/ 1055959 h 2323576"/>
                  <a:gd name="connsiteX2651" fmla="*/ 1197471 w 1749996"/>
                  <a:gd name="connsiteY2651" fmla="*/ 1055295 h 2323576"/>
                  <a:gd name="connsiteX2652" fmla="*/ 1176859 w 1749996"/>
                  <a:gd name="connsiteY2652" fmla="*/ 1053632 h 2323576"/>
                  <a:gd name="connsiteX2653" fmla="*/ 1174975 w 1749996"/>
                  <a:gd name="connsiteY2653" fmla="*/ 1051970 h 2323576"/>
                  <a:gd name="connsiteX2654" fmla="*/ 1173756 w 1749996"/>
                  <a:gd name="connsiteY2654" fmla="*/ 1050308 h 2323576"/>
                  <a:gd name="connsiteX2655" fmla="*/ 1172648 w 1749996"/>
                  <a:gd name="connsiteY2655" fmla="*/ 1050308 h 2323576"/>
                  <a:gd name="connsiteX2656" fmla="*/ 1170654 w 1749996"/>
                  <a:gd name="connsiteY2656" fmla="*/ 1051194 h 2323576"/>
                  <a:gd name="connsiteX2657" fmla="*/ 1165334 w 1749996"/>
                  <a:gd name="connsiteY2657" fmla="*/ 1051194 h 2323576"/>
                  <a:gd name="connsiteX2658" fmla="*/ 1145831 w 1749996"/>
                  <a:gd name="connsiteY2658" fmla="*/ 1045654 h 2323576"/>
                  <a:gd name="connsiteX2659" fmla="*/ 1143282 w 1749996"/>
                  <a:gd name="connsiteY2659" fmla="*/ 1045654 h 2323576"/>
                  <a:gd name="connsiteX2660" fmla="*/ 1136855 w 1749996"/>
                  <a:gd name="connsiteY2660" fmla="*/ 1046983 h 2323576"/>
                  <a:gd name="connsiteX2661" fmla="*/ 1135525 w 1749996"/>
                  <a:gd name="connsiteY2661" fmla="*/ 1046429 h 2323576"/>
                  <a:gd name="connsiteX2662" fmla="*/ 1134749 w 1749996"/>
                  <a:gd name="connsiteY2662" fmla="*/ 1045210 h 2323576"/>
                  <a:gd name="connsiteX2663" fmla="*/ 1134195 w 1749996"/>
                  <a:gd name="connsiteY2663" fmla="*/ 1043881 h 2323576"/>
                  <a:gd name="connsiteX2664" fmla="*/ 1133420 w 1749996"/>
                  <a:gd name="connsiteY2664" fmla="*/ 1042773 h 2323576"/>
                  <a:gd name="connsiteX2665" fmla="*/ 1132644 w 1749996"/>
                  <a:gd name="connsiteY2665" fmla="*/ 1042773 h 2323576"/>
                  <a:gd name="connsiteX2666" fmla="*/ 1130428 w 1749996"/>
                  <a:gd name="connsiteY2666" fmla="*/ 1043105 h 2323576"/>
                  <a:gd name="connsiteX2667" fmla="*/ 1129430 w 1749996"/>
                  <a:gd name="connsiteY2667" fmla="*/ 1042773 h 2323576"/>
                  <a:gd name="connsiteX2668" fmla="*/ 1128876 w 1749996"/>
                  <a:gd name="connsiteY2668" fmla="*/ 1041332 h 2323576"/>
                  <a:gd name="connsiteX2669" fmla="*/ 1124998 w 1749996"/>
                  <a:gd name="connsiteY2669" fmla="*/ 1034351 h 2323576"/>
                  <a:gd name="connsiteX2670" fmla="*/ 1124111 w 1749996"/>
                  <a:gd name="connsiteY2670" fmla="*/ 1033796 h 2323576"/>
                  <a:gd name="connsiteX2671" fmla="*/ 1123114 w 1749996"/>
                  <a:gd name="connsiteY2671" fmla="*/ 1032245 h 2323576"/>
                  <a:gd name="connsiteX2672" fmla="*/ 1116354 w 1749996"/>
                  <a:gd name="connsiteY2672" fmla="*/ 1027480 h 2323576"/>
                  <a:gd name="connsiteX2673" fmla="*/ 1116354 w 1749996"/>
                  <a:gd name="connsiteY2673" fmla="*/ 1026261 h 2323576"/>
                  <a:gd name="connsiteX2674" fmla="*/ 1118681 w 1749996"/>
                  <a:gd name="connsiteY2674" fmla="*/ 1026261 h 2323576"/>
                  <a:gd name="connsiteX2675" fmla="*/ 1120232 w 1749996"/>
                  <a:gd name="connsiteY2675" fmla="*/ 1027369 h 2323576"/>
                  <a:gd name="connsiteX2676" fmla="*/ 1122560 w 1749996"/>
                  <a:gd name="connsiteY2676" fmla="*/ 1030361 h 2323576"/>
                  <a:gd name="connsiteX2677" fmla="*/ 1126660 w 1749996"/>
                  <a:gd name="connsiteY2677" fmla="*/ 1034351 h 2323576"/>
                  <a:gd name="connsiteX2678" fmla="*/ 1126771 w 1749996"/>
                  <a:gd name="connsiteY2678" fmla="*/ 1034351 h 2323576"/>
                  <a:gd name="connsiteX2679" fmla="*/ 1130760 w 1749996"/>
                  <a:gd name="connsiteY2679" fmla="*/ 1037342 h 2323576"/>
                  <a:gd name="connsiteX2680" fmla="*/ 1135082 w 1749996"/>
                  <a:gd name="connsiteY2680" fmla="*/ 1038783 h 2323576"/>
                  <a:gd name="connsiteX2681" fmla="*/ 1145166 w 1749996"/>
                  <a:gd name="connsiteY2681" fmla="*/ 1038562 h 2323576"/>
                  <a:gd name="connsiteX2682" fmla="*/ 1163451 w 1749996"/>
                  <a:gd name="connsiteY2682" fmla="*/ 1043991 h 2323576"/>
                  <a:gd name="connsiteX2683" fmla="*/ 1167883 w 1749996"/>
                  <a:gd name="connsiteY2683" fmla="*/ 1044324 h 2323576"/>
                  <a:gd name="connsiteX2684" fmla="*/ 1172316 w 1749996"/>
                  <a:gd name="connsiteY2684" fmla="*/ 1043548 h 2323576"/>
                  <a:gd name="connsiteX2685" fmla="*/ 1176859 w 1749996"/>
                  <a:gd name="connsiteY2685" fmla="*/ 1041443 h 2323576"/>
                  <a:gd name="connsiteX2686" fmla="*/ 1180738 w 1749996"/>
                  <a:gd name="connsiteY2686" fmla="*/ 1038783 h 2323576"/>
                  <a:gd name="connsiteX2687" fmla="*/ 1182954 w 1749996"/>
                  <a:gd name="connsiteY2687" fmla="*/ 1037786 h 2323576"/>
                  <a:gd name="connsiteX2688" fmla="*/ 1190933 w 1749996"/>
                  <a:gd name="connsiteY2688" fmla="*/ 1037342 h 2323576"/>
                  <a:gd name="connsiteX2689" fmla="*/ 1192595 w 1749996"/>
                  <a:gd name="connsiteY2689" fmla="*/ 1036124 h 2323576"/>
                  <a:gd name="connsiteX2690" fmla="*/ 1193925 w 1749996"/>
                  <a:gd name="connsiteY2690" fmla="*/ 1033131 h 2323576"/>
                  <a:gd name="connsiteX2691" fmla="*/ 1195476 w 1749996"/>
                  <a:gd name="connsiteY2691" fmla="*/ 1026261 h 2323576"/>
                  <a:gd name="connsiteX2692" fmla="*/ 1196695 w 1749996"/>
                  <a:gd name="connsiteY2692" fmla="*/ 1024045 h 2323576"/>
                  <a:gd name="connsiteX2693" fmla="*/ 1198911 w 1749996"/>
                  <a:gd name="connsiteY2693" fmla="*/ 1023269 h 2323576"/>
                  <a:gd name="connsiteX2694" fmla="*/ 1200795 w 1749996"/>
                  <a:gd name="connsiteY2694" fmla="*/ 1022161 h 2323576"/>
                  <a:gd name="connsiteX2695" fmla="*/ 1207112 w 1749996"/>
                  <a:gd name="connsiteY2695" fmla="*/ 1014958 h 2323576"/>
                  <a:gd name="connsiteX2696" fmla="*/ 1213096 w 1749996"/>
                  <a:gd name="connsiteY2696" fmla="*/ 1010636 h 2323576"/>
                  <a:gd name="connsiteX2697" fmla="*/ 1213983 w 1749996"/>
                  <a:gd name="connsiteY2697" fmla="*/ 1008752 h 2323576"/>
                  <a:gd name="connsiteX2698" fmla="*/ 1215201 w 1749996"/>
                  <a:gd name="connsiteY2698" fmla="*/ 1007312 h 2323576"/>
                  <a:gd name="connsiteX2699" fmla="*/ 1217972 w 1749996"/>
                  <a:gd name="connsiteY2699" fmla="*/ 1006536 h 2323576"/>
                  <a:gd name="connsiteX2700" fmla="*/ 1223402 w 1749996"/>
                  <a:gd name="connsiteY2700" fmla="*/ 1006536 h 2323576"/>
                  <a:gd name="connsiteX2701" fmla="*/ 1230383 w 1749996"/>
                  <a:gd name="connsiteY2701" fmla="*/ 1010304 h 2323576"/>
                  <a:gd name="connsiteX2702" fmla="*/ 1233153 w 1749996"/>
                  <a:gd name="connsiteY2702" fmla="*/ 1010747 h 2323576"/>
                  <a:gd name="connsiteX2703" fmla="*/ 1235702 w 1749996"/>
                  <a:gd name="connsiteY2703" fmla="*/ 1009971 h 2323576"/>
                  <a:gd name="connsiteX2704" fmla="*/ 1242905 w 1749996"/>
                  <a:gd name="connsiteY2704" fmla="*/ 1004985 h 2323576"/>
                  <a:gd name="connsiteX2705" fmla="*/ 1248335 w 1749996"/>
                  <a:gd name="connsiteY2705" fmla="*/ 1003765 h 2323576"/>
                  <a:gd name="connsiteX2706" fmla="*/ 1250995 w 1749996"/>
                  <a:gd name="connsiteY2706" fmla="*/ 1002436 h 2323576"/>
                  <a:gd name="connsiteX2707" fmla="*/ 1253100 w 1749996"/>
                  <a:gd name="connsiteY2707" fmla="*/ 998447 h 2323576"/>
                  <a:gd name="connsiteX2708" fmla="*/ 1259195 w 1749996"/>
                  <a:gd name="connsiteY2708" fmla="*/ 992462 h 2323576"/>
                  <a:gd name="connsiteX2709" fmla="*/ 1259195 w 1749996"/>
                  <a:gd name="connsiteY2709" fmla="*/ 991243 h 2323576"/>
                  <a:gd name="connsiteX2710" fmla="*/ 1255095 w 1749996"/>
                  <a:gd name="connsiteY2710" fmla="*/ 987586 h 2323576"/>
                  <a:gd name="connsiteX2711" fmla="*/ 1254209 w 1749996"/>
                  <a:gd name="connsiteY2711" fmla="*/ 987032 h 2323576"/>
                  <a:gd name="connsiteX2712" fmla="*/ 1250330 w 1749996"/>
                  <a:gd name="connsiteY2712" fmla="*/ 983375 h 2323576"/>
                  <a:gd name="connsiteX2713" fmla="*/ 1247892 w 1749996"/>
                  <a:gd name="connsiteY2713" fmla="*/ 982046 h 2323576"/>
                  <a:gd name="connsiteX2714" fmla="*/ 1237475 w 1749996"/>
                  <a:gd name="connsiteY2714" fmla="*/ 981270 h 2323576"/>
                  <a:gd name="connsiteX2715" fmla="*/ 1236700 w 1749996"/>
                  <a:gd name="connsiteY2715" fmla="*/ 979829 h 2323576"/>
                  <a:gd name="connsiteX2716" fmla="*/ 1235813 w 1749996"/>
                  <a:gd name="connsiteY2716" fmla="*/ 979386 h 2323576"/>
                  <a:gd name="connsiteX2717" fmla="*/ 1234816 w 1749996"/>
                  <a:gd name="connsiteY2717" fmla="*/ 979164 h 2323576"/>
                  <a:gd name="connsiteX2718" fmla="*/ 1233486 w 1749996"/>
                  <a:gd name="connsiteY2718" fmla="*/ 978610 h 2323576"/>
                  <a:gd name="connsiteX2719" fmla="*/ 1233264 w 1749996"/>
                  <a:gd name="connsiteY2719" fmla="*/ 977835 h 2323576"/>
                  <a:gd name="connsiteX2720" fmla="*/ 1232710 w 1749996"/>
                  <a:gd name="connsiteY2720" fmla="*/ 975064 h 2323576"/>
                  <a:gd name="connsiteX2721" fmla="*/ 1232267 w 1749996"/>
                  <a:gd name="connsiteY2721" fmla="*/ 974399 h 2323576"/>
                  <a:gd name="connsiteX2722" fmla="*/ 1229497 w 1749996"/>
                  <a:gd name="connsiteY2722" fmla="*/ 974399 h 2323576"/>
                  <a:gd name="connsiteX2723" fmla="*/ 1231270 w 1749996"/>
                  <a:gd name="connsiteY2723" fmla="*/ 972294 h 2323576"/>
                  <a:gd name="connsiteX2724" fmla="*/ 1232821 w 1749996"/>
                  <a:gd name="connsiteY2724" fmla="*/ 969302 h 2323576"/>
                  <a:gd name="connsiteX2725" fmla="*/ 1233708 w 1749996"/>
                  <a:gd name="connsiteY2725" fmla="*/ 965645 h 2323576"/>
                  <a:gd name="connsiteX2726" fmla="*/ 1233486 w 1749996"/>
                  <a:gd name="connsiteY2726" fmla="*/ 961766 h 2323576"/>
                  <a:gd name="connsiteX2727" fmla="*/ 1232156 w 1749996"/>
                  <a:gd name="connsiteY2727" fmla="*/ 959218 h 2323576"/>
                  <a:gd name="connsiteX2728" fmla="*/ 1228167 w 1749996"/>
                  <a:gd name="connsiteY2728" fmla="*/ 958885 h 2323576"/>
                  <a:gd name="connsiteX2729" fmla="*/ 1226172 w 1749996"/>
                  <a:gd name="connsiteY2729" fmla="*/ 956891 h 2323576"/>
                  <a:gd name="connsiteX2730" fmla="*/ 1224288 w 1749996"/>
                  <a:gd name="connsiteY2730" fmla="*/ 955672 h 2323576"/>
                  <a:gd name="connsiteX2731" fmla="*/ 1221518 w 1749996"/>
                  <a:gd name="connsiteY2731" fmla="*/ 956115 h 2323576"/>
                  <a:gd name="connsiteX2732" fmla="*/ 1219080 w 1749996"/>
                  <a:gd name="connsiteY2732" fmla="*/ 957666 h 2323576"/>
                  <a:gd name="connsiteX2733" fmla="*/ 1218083 w 1749996"/>
                  <a:gd name="connsiteY2733" fmla="*/ 959661 h 2323576"/>
                  <a:gd name="connsiteX2734" fmla="*/ 1216863 w 1749996"/>
                  <a:gd name="connsiteY2734" fmla="*/ 960991 h 2323576"/>
                  <a:gd name="connsiteX2735" fmla="*/ 1194257 w 1749996"/>
                  <a:gd name="connsiteY2735" fmla="*/ 972515 h 2323576"/>
                  <a:gd name="connsiteX2736" fmla="*/ 1189824 w 1749996"/>
                  <a:gd name="connsiteY2736" fmla="*/ 973624 h 2323576"/>
                  <a:gd name="connsiteX2737" fmla="*/ 1185060 w 1749996"/>
                  <a:gd name="connsiteY2737" fmla="*/ 976505 h 2323576"/>
                  <a:gd name="connsiteX2738" fmla="*/ 1182732 w 1749996"/>
                  <a:gd name="connsiteY2738" fmla="*/ 977170 h 2323576"/>
                  <a:gd name="connsiteX2739" fmla="*/ 1177968 w 1749996"/>
                  <a:gd name="connsiteY2739" fmla="*/ 977170 h 2323576"/>
                  <a:gd name="connsiteX2740" fmla="*/ 1175973 w 1749996"/>
                  <a:gd name="connsiteY2740" fmla="*/ 976394 h 2323576"/>
                  <a:gd name="connsiteX2741" fmla="*/ 1174643 w 1749996"/>
                  <a:gd name="connsiteY2741" fmla="*/ 974510 h 2323576"/>
                  <a:gd name="connsiteX2742" fmla="*/ 1179519 w 1749996"/>
                  <a:gd name="connsiteY2742" fmla="*/ 976173 h 2323576"/>
                  <a:gd name="connsiteX2743" fmla="*/ 1184284 w 1749996"/>
                  <a:gd name="connsiteY2743" fmla="*/ 974178 h 2323576"/>
                  <a:gd name="connsiteX2744" fmla="*/ 1196141 w 1749996"/>
                  <a:gd name="connsiteY2744" fmla="*/ 962099 h 2323576"/>
                  <a:gd name="connsiteX2745" fmla="*/ 1200020 w 1749996"/>
                  <a:gd name="connsiteY2745" fmla="*/ 958996 h 2323576"/>
                  <a:gd name="connsiteX2746" fmla="*/ 1204452 w 1749996"/>
                  <a:gd name="connsiteY2746" fmla="*/ 957001 h 2323576"/>
                  <a:gd name="connsiteX2747" fmla="*/ 1205006 w 1749996"/>
                  <a:gd name="connsiteY2747" fmla="*/ 957001 h 2323576"/>
                  <a:gd name="connsiteX2748" fmla="*/ 1231824 w 1749996"/>
                  <a:gd name="connsiteY2748" fmla="*/ 953012 h 2323576"/>
                  <a:gd name="connsiteX2749" fmla="*/ 1238029 w 1749996"/>
                  <a:gd name="connsiteY2749" fmla="*/ 952125 h 2323576"/>
                  <a:gd name="connsiteX2750" fmla="*/ 1239470 w 1749996"/>
                  <a:gd name="connsiteY2750" fmla="*/ 952569 h 2323576"/>
                  <a:gd name="connsiteX2751" fmla="*/ 1240357 w 1749996"/>
                  <a:gd name="connsiteY2751" fmla="*/ 953455 h 2323576"/>
                  <a:gd name="connsiteX2752" fmla="*/ 1241132 w 1749996"/>
                  <a:gd name="connsiteY2752" fmla="*/ 954009 h 2323576"/>
                  <a:gd name="connsiteX2753" fmla="*/ 1242240 w 1749996"/>
                  <a:gd name="connsiteY2753" fmla="*/ 953455 h 2323576"/>
                  <a:gd name="connsiteX2754" fmla="*/ 1244346 w 1749996"/>
                  <a:gd name="connsiteY2754" fmla="*/ 948025 h 2323576"/>
                  <a:gd name="connsiteX2755" fmla="*/ 1245343 w 1749996"/>
                  <a:gd name="connsiteY2755" fmla="*/ 946474 h 2323576"/>
                  <a:gd name="connsiteX2756" fmla="*/ 1249665 w 1749996"/>
                  <a:gd name="connsiteY2756" fmla="*/ 944258 h 2323576"/>
                  <a:gd name="connsiteX2757" fmla="*/ 1251992 w 1749996"/>
                  <a:gd name="connsiteY2757" fmla="*/ 942595 h 2323576"/>
                  <a:gd name="connsiteX2758" fmla="*/ 1253987 w 1749996"/>
                  <a:gd name="connsiteY2758" fmla="*/ 938274 h 2323576"/>
                  <a:gd name="connsiteX2759" fmla="*/ 1264625 w 1749996"/>
                  <a:gd name="connsiteY2759" fmla="*/ 930627 h 2323576"/>
                  <a:gd name="connsiteX2760" fmla="*/ 1266398 w 1749996"/>
                  <a:gd name="connsiteY2760" fmla="*/ 928411 h 2323576"/>
                  <a:gd name="connsiteX2761" fmla="*/ 1267617 w 1749996"/>
                  <a:gd name="connsiteY2761" fmla="*/ 924865 h 2323576"/>
                  <a:gd name="connsiteX2762" fmla="*/ 1269612 w 1749996"/>
                  <a:gd name="connsiteY2762" fmla="*/ 922649 h 2323576"/>
                  <a:gd name="connsiteX2763" fmla="*/ 1270277 w 1749996"/>
                  <a:gd name="connsiteY2763" fmla="*/ 921208 h 2323576"/>
                  <a:gd name="connsiteX2764" fmla="*/ 1270277 w 1749996"/>
                  <a:gd name="connsiteY2764" fmla="*/ 919989 h 2323576"/>
                  <a:gd name="connsiteX2765" fmla="*/ 1269501 w 1749996"/>
                  <a:gd name="connsiteY2765" fmla="*/ 917219 h 2323576"/>
                  <a:gd name="connsiteX2766" fmla="*/ 1269501 w 1749996"/>
                  <a:gd name="connsiteY2766" fmla="*/ 915557 h 2323576"/>
                  <a:gd name="connsiteX2767" fmla="*/ 1270609 w 1749996"/>
                  <a:gd name="connsiteY2767" fmla="*/ 912454 h 2323576"/>
                  <a:gd name="connsiteX2768" fmla="*/ 1272161 w 1749996"/>
                  <a:gd name="connsiteY2768" fmla="*/ 910348 h 2323576"/>
                  <a:gd name="connsiteX2769" fmla="*/ 1273490 w 1749996"/>
                  <a:gd name="connsiteY2769" fmla="*/ 907799 h 2323576"/>
                  <a:gd name="connsiteX2770" fmla="*/ 1274709 w 1749996"/>
                  <a:gd name="connsiteY2770" fmla="*/ 898713 h 2323576"/>
                  <a:gd name="connsiteX2771" fmla="*/ 1275263 w 1749996"/>
                  <a:gd name="connsiteY2771" fmla="*/ 897604 h 2323576"/>
                  <a:gd name="connsiteX2772" fmla="*/ 1276372 w 1749996"/>
                  <a:gd name="connsiteY2772" fmla="*/ 895388 h 2323576"/>
                  <a:gd name="connsiteX2773" fmla="*/ 1278366 w 1749996"/>
                  <a:gd name="connsiteY2773" fmla="*/ 892950 h 2323576"/>
                  <a:gd name="connsiteX2774" fmla="*/ 1280250 w 1749996"/>
                  <a:gd name="connsiteY2774" fmla="*/ 891288 h 2323576"/>
                  <a:gd name="connsiteX2775" fmla="*/ 1286566 w 1749996"/>
                  <a:gd name="connsiteY2775" fmla="*/ 887188 h 2323576"/>
                  <a:gd name="connsiteX2776" fmla="*/ 1288450 w 1749996"/>
                  <a:gd name="connsiteY2776" fmla="*/ 884971 h 2323576"/>
                  <a:gd name="connsiteX2777" fmla="*/ 1291221 w 1749996"/>
                  <a:gd name="connsiteY2777" fmla="*/ 880095 h 2323576"/>
                  <a:gd name="connsiteX2778" fmla="*/ 1294213 w 1749996"/>
                  <a:gd name="connsiteY2778" fmla="*/ 875774 h 2323576"/>
                  <a:gd name="connsiteX2779" fmla="*/ 1298091 w 1749996"/>
                  <a:gd name="connsiteY2779" fmla="*/ 872671 h 2323576"/>
                  <a:gd name="connsiteX2780" fmla="*/ 1299753 w 1749996"/>
                  <a:gd name="connsiteY2780" fmla="*/ 870344 h 2323576"/>
                  <a:gd name="connsiteX2781" fmla="*/ 1300418 w 1749996"/>
                  <a:gd name="connsiteY2781" fmla="*/ 866576 h 2323576"/>
                  <a:gd name="connsiteX2782" fmla="*/ 1300862 w 1749996"/>
                  <a:gd name="connsiteY2782" fmla="*/ 865468 h 2323576"/>
                  <a:gd name="connsiteX2783" fmla="*/ 1302967 w 1749996"/>
                  <a:gd name="connsiteY2783" fmla="*/ 862808 h 2323576"/>
                  <a:gd name="connsiteX2784" fmla="*/ 1303521 w 1749996"/>
                  <a:gd name="connsiteY2784" fmla="*/ 861589 h 2323576"/>
                  <a:gd name="connsiteX2785" fmla="*/ 1303521 w 1749996"/>
                  <a:gd name="connsiteY2785" fmla="*/ 859041 h 2323576"/>
                  <a:gd name="connsiteX2786" fmla="*/ 1302967 w 1749996"/>
                  <a:gd name="connsiteY2786" fmla="*/ 857489 h 2323576"/>
                  <a:gd name="connsiteX2787" fmla="*/ 1302302 w 1749996"/>
                  <a:gd name="connsiteY2787" fmla="*/ 856270 h 2323576"/>
                  <a:gd name="connsiteX2788" fmla="*/ 1301970 w 1749996"/>
                  <a:gd name="connsiteY2788" fmla="*/ 854497 h 2323576"/>
                  <a:gd name="connsiteX2789" fmla="*/ 1303410 w 1749996"/>
                  <a:gd name="connsiteY2789" fmla="*/ 847073 h 2323576"/>
                  <a:gd name="connsiteX2790" fmla="*/ 1306846 w 1749996"/>
                  <a:gd name="connsiteY2790" fmla="*/ 839537 h 2323576"/>
                  <a:gd name="connsiteX2791" fmla="*/ 1317041 w 1749996"/>
                  <a:gd name="connsiteY2791" fmla="*/ 823026 h 2323576"/>
                  <a:gd name="connsiteX2792" fmla="*/ 1317041 w 1749996"/>
                  <a:gd name="connsiteY2792" fmla="*/ 823026 h 2323576"/>
                  <a:gd name="connsiteX2793" fmla="*/ 1318814 w 1749996"/>
                  <a:gd name="connsiteY2793" fmla="*/ 819036 h 2323576"/>
                  <a:gd name="connsiteX2794" fmla="*/ 1318481 w 1749996"/>
                  <a:gd name="connsiteY2794" fmla="*/ 817263 h 2323576"/>
                  <a:gd name="connsiteX2795" fmla="*/ 1316376 w 1749996"/>
                  <a:gd name="connsiteY2795" fmla="*/ 815601 h 2323576"/>
                  <a:gd name="connsiteX2796" fmla="*/ 1316043 w 1749996"/>
                  <a:gd name="connsiteY2796" fmla="*/ 811723 h 2323576"/>
                  <a:gd name="connsiteX2797" fmla="*/ 1316708 w 1749996"/>
                  <a:gd name="connsiteY2797" fmla="*/ 807512 h 2323576"/>
                  <a:gd name="connsiteX2798" fmla="*/ 1319368 w 1749996"/>
                  <a:gd name="connsiteY2798" fmla="*/ 796652 h 2323576"/>
                  <a:gd name="connsiteX2799" fmla="*/ 1326682 w 1749996"/>
                  <a:gd name="connsiteY2799" fmla="*/ 777259 h 2323576"/>
                  <a:gd name="connsiteX2800" fmla="*/ 1329563 w 1749996"/>
                  <a:gd name="connsiteY2800" fmla="*/ 772715 h 2323576"/>
                  <a:gd name="connsiteX2801" fmla="*/ 1341420 w 1749996"/>
                  <a:gd name="connsiteY2801" fmla="*/ 761523 h 2323576"/>
                  <a:gd name="connsiteX2802" fmla="*/ 1341753 w 1749996"/>
                  <a:gd name="connsiteY2802" fmla="*/ 758642 h 2323576"/>
                  <a:gd name="connsiteX2803" fmla="*/ 1343747 w 1749996"/>
                  <a:gd name="connsiteY2803" fmla="*/ 754874 h 2323576"/>
                  <a:gd name="connsiteX2804" fmla="*/ 1348402 w 1749996"/>
                  <a:gd name="connsiteY2804" fmla="*/ 748558 h 2323576"/>
                  <a:gd name="connsiteX2805" fmla="*/ 1351061 w 1749996"/>
                  <a:gd name="connsiteY2805" fmla="*/ 746231 h 2323576"/>
                  <a:gd name="connsiteX2806" fmla="*/ 1351837 w 1749996"/>
                  <a:gd name="connsiteY2806" fmla="*/ 744901 h 2323576"/>
                  <a:gd name="connsiteX2807" fmla="*/ 1350396 w 1749996"/>
                  <a:gd name="connsiteY2807" fmla="*/ 744347 h 2323576"/>
                  <a:gd name="connsiteX2808" fmla="*/ 1349288 w 1749996"/>
                  <a:gd name="connsiteY2808" fmla="*/ 743460 h 2323576"/>
                  <a:gd name="connsiteX2809" fmla="*/ 1349288 w 1749996"/>
                  <a:gd name="connsiteY2809" fmla="*/ 741687 h 2323576"/>
                  <a:gd name="connsiteX2810" fmla="*/ 1349953 w 1749996"/>
                  <a:gd name="connsiteY2810" fmla="*/ 740136 h 2323576"/>
                  <a:gd name="connsiteX2811" fmla="*/ 1351615 w 1749996"/>
                  <a:gd name="connsiteY2811" fmla="*/ 739914 h 2323576"/>
                  <a:gd name="connsiteX2812" fmla="*/ 1348402 w 1749996"/>
                  <a:gd name="connsiteY2812" fmla="*/ 736257 h 2323576"/>
                  <a:gd name="connsiteX2813" fmla="*/ 1347182 w 1749996"/>
                  <a:gd name="connsiteY2813" fmla="*/ 733930 h 2323576"/>
                  <a:gd name="connsiteX2814" fmla="*/ 1347626 w 1749996"/>
                  <a:gd name="connsiteY2814" fmla="*/ 731271 h 2323576"/>
                  <a:gd name="connsiteX2815" fmla="*/ 1347626 w 1749996"/>
                  <a:gd name="connsiteY2815" fmla="*/ 729941 h 2323576"/>
                  <a:gd name="connsiteX2816" fmla="*/ 1345853 w 1749996"/>
                  <a:gd name="connsiteY2816" fmla="*/ 726616 h 2323576"/>
                  <a:gd name="connsiteX2817" fmla="*/ 1345188 w 1749996"/>
                  <a:gd name="connsiteY2817" fmla="*/ 722848 h 2323576"/>
                  <a:gd name="connsiteX2818" fmla="*/ 1344744 w 1749996"/>
                  <a:gd name="connsiteY2818" fmla="*/ 718970 h 2323576"/>
                  <a:gd name="connsiteX2819" fmla="*/ 1343747 w 1749996"/>
                  <a:gd name="connsiteY2819" fmla="*/ 715313 h 2323576"/>
                  <a:gd name="connsiteX2820" fmla="*/ 1334106 w 1749996"/>
                  <a:gd name="connsiteY2820" fmla="*/ 704453 h 2323576"/>
                  <a:gd name="connsiteX2821" fmla="*/ 1332777 w 1749996"/>
                  <a:gd name="connsiteY2821" fmla="*/ 701572 h 2323576"/>
                  <a:gd name="connsiteX2822" fmla="*/ 1332001 w 1749996"/>
                  <a:gd name="connsiteY2822" fmla="*/ 700685 h 2323576"/>
                  <a:gd name="connsiteX2823" fmla="*/ 1330560 w 1749996"/>
                  <a:gd name="connsiteY2823" fmla="*/ 700685 h 2323576"/>
                  <a:gd name="connsiteX2824" fmla="*/ 1328676 w 1749996"/>
                  <a:gd name="connsiteY2824" fmla="*/ 702348 h 2323576"/>
                  <a:gd name="connsiteX2825" fmla="*/ 1327346 w 1749996"/>
                  <a:gd name="connsiteY2825" fmla="*/ 702126 h 2323576"/>
                  <a:gd name="connsiteX2826" fmla="*/ 1326349 w 1749996"/>
                  <a:gd name="connsiteY2826" fmla="*/ 700907 h 2323576"/>
                  <a:gd name="connsiteX2827" fmla="*/ 1325352 w 1749996"/>
                  <a:gd name="connsiteY2827" fmla="*/ 698912 h 2323576"/>
                  <a:gd name="connsiteX2828" fmla="*/ 1324687 w 1749996"/>
                  <a:gd name="connsiteY2828" fmla="*/ 697029 h 2323576"/>
                  <a:gd name="connsiteX2829" fmla="*/ 1324687 w 1749996"/>
                  <a:gd name="connsiteY2829" fmla="*/ 696253 h 2323576"/>
                  <a:gd name="connsiteX2830" fmla="*/ 1312054 w 1749996"/>
                  <a:gd name="connsiteY2830" fmla="*/ 695809 h 2323576"/>
                  <a:gd name="connsiteX2831" fmla="*/ 1310170 w 1749996"/>
                  <a:gd name="connsiteY2831" fmla="*/ 696253 h 2323576"/>
                  <a:gd name="connsiteX2832" fmla="*/ 1303410 w 1749996"/>
                  <a:gd name="connsiteY2832" fmla="*/ 701461 h 2323576"/>
                  <a:gd name="connsiteX2833" fmla="*/ 1300529 w 1749996"/>
                  <a:gd name="connsiteY2833" fmla="*/ 702126 h 2323576"/>
                  <a:gd name="connsiteX2834" fmla="*/ 1298202 w 1749996"/>
                  <a:gd name="connsiteY2834" fmla="*/ 701350 h 2323576"/>
                  <a:gd name="connsiteX2835" fmla="*/ 1293215 w 1749996"/>
                  <a:gd name="connsiteY2835" fmla="*/ 698247 h 2323576"/>
                  <a:gd name="connsiteX2836" fmla="*/ 1290777 w 1749996"/>
                  <a:gd name="connsiteY2836" fmla="*/ 697804 h 2323576"/>
                  <a:gd name="connsiteX2837" fmla="*/ 1289780 w 1749996"/>
                  <a:gd name="connsiteY2837" fmla="*/ 698247 h 2323576"/>
                  <a:gd name="connsiteX2838" fmla="*/ 1288672 w 1749996"/>
                  <a:gd name="connsiteY2838" fmla="*/ 699134 h 2323576"/>
                  <a:gd name="connsiteX2839" fmla="*/ 1287896 w 1749996"/>
                  <a:gd name="connsiteY2839" fmla="*/ 700242 h 2323576"/>
                  <a:gd name="connsiteX2840" fmla="*/ 1287564 w 1749996"/>
                  <a:gd name="connsiteY2840" fmla="*/ 701461 h 2323576"/>
                  <a:gd name="connsiteX2841" fmla="*/ 1287010 w 1749996"/>
                  <a:gd name="connsiteY2841" fmla="*/ 702458 h 2323576"/>
                  <a:gd name="connsiteX2842" fmla="*/ 1285680 w 1749996"/>
                  <a:gd name="connsiteY2842" fmla="*/ 702126 h 2323576"/>
                  <a:gd name="connsiteX2843" fmla="*/ 1283464 w 1749996"/>
                  <a:gd name="connsiteY2843" fmla="*/ 700796 h 2323576"/>
                  <a:gd name="connsiteX2844" fmla="*/ 1282466 w 1749996"/>
                  <a:gd name="connsiteY2844" fmla="*/ 701129 h 2323576"/>
                  <a:gd name="connsiteX2845" fmla="*/ 1280582 w 1749996"/>
                  <a:gd name="connsiteY2845" fmla="*/ 703013 h 2323576"/>
                  <a:gd name="connsiteX2846" fmla="*/ 1279253 w 1749996"/>
                  <a:gd name="connsiteY2846" fmla="*/ 703788 h 2323576"/>
                  <a:gd name="connsiteX2847" fmla="*/ 1278034 w 1749996"/>
                  <a:gd name="connsiteY2847" fmla="*/ 703456 h 2323576"/>
                  <a:gd name="connsiteX2848" fmla="*/ 1277036 w 1749996"/>
                  <a:gd name="connsiteY2848" fmla="*/ 702458 h 2323576"/>
                  <a:gd name="connsiteX2849" fmla="*/ 1276150 w 1749996"/>
                  <a:gd name="connsiteY2849" fmla="*/ 702126 h 2323576"/>
                  <a:gd name="connsiteX2850" fmla="*/ 1275263 w 1749996"/>
                  <a:gd name="connsiteY2850" fmla="*/ 703788 h 2323576"/>
                  <a:gd name="connsiteX2851" fmla="*/ 1269944 w 1749996"/>
                  <a:gd name="connsiteY2851" fmla="*/ 701018 h 2323576"/>
                  <a:gd name="connsiteX2852" fmla="*/ 1267950 w 1749996"/>
                  <a:gd name="connsiteY2852" fmla="*/ 700796 h 2323576"/>
                  <a:gd name="connsiteX2853" fmla="*/ 1266509 w 1749996"/>
                  <a:gd name="connsiteY2853" fmla="*/ 701794 h 2323576"/>
                  <a:gd name="connsiteX2854" fmla="*/ 1265733 w 1749996"/>
                  <a:gd name="connsiteY2854" fmla="*/ 703456 h 2323576"/>
                  <a:gd name="connsiteX2855" fmla="*/ 1264847 w 1749996"/>
                  <a:gd name="connsiteY2855" fmla="*/ 703788 h 2323576"/>
                  <a:gd name="connsiteX2856" fmla="*/ 1263074 w 1749996"/>
                  <a:gd name="connsiteY2856" fmla="*/ 700907 h 2323576"/>
                  <a:gd name="connsiteX2857" fmla="*/ 1259527 w 1749996"/>
                  <a:gd name="connsiteY2857" fmla="*/ 701129 h 2323576"/>
                  <a:gd name="connsiteX2858" fmla="*/ 1249887 w 1749996"/>
                  <a:gd name="connsiteY2858" fmla="*/ 697693 h 2323576"/>
                  <a:gd name="connsiteX2859" fmla="*/ 1246008 w 1749996"/>
                  <a:gd name="connsiteY2859" fmla="*/ 699577 h 2323576"/>
                  <a:gd name="connsiteX2860" fmla="*/ 1244789 w 1749996"/>
                  <a:gd name="connsiteY2860" fmla="*/ 698247 h 2323576"/>
                  <a:gd name="connsiteX2861" fmla="*/ 1243902 w 1749996"/>
                  <a:gd name="connsiteY2861" fmla="*/ 698247 h 2323576"/>
                  <a:gd name="connsiteX2862" fmla="*/ 1242905 w 1749996"/>
                  <a:gd name="connsiteY2862" fmla="*/ 699134 h 2323576"/>
                  <a:gd name="connsiteX2863" fmla="*/ 1241686 w 1749996"/>
                  <a:gd name="connsiteY2863" fmla="*/ 699577 h 2323576"/>
                  <a:gd name="connsiteX2864" fmla="*/ 1240578 w 1749996"/>
                  <a:gd name="connsiteY2864" fmla="*/ 699134 h 2323576"/>
                  <a:gd name="connsiteX2865" fmla="*/ 1239470 w 1749996"/>
                  <a:gd name="connsiteY2865" fmla="*/ 697029 h 2323576"/>
                  <a:gd name="connsiteX2866" fmla="*/ 1238694 w 1749996"/>
                  <a:gd name="connsiteY2866" fmla="*/ 696585 h 2323576"/>
                  <a:gd name="connsiteX2867" fmla="*/ 1220742 w 1749996"/>
                  <a:gd name="connsiteY2867" fmla="*/ 696585 h 2323576"/>
                  <a:gd name="connsiteX2868" fmla="*/ 1218858 w 1749996"/>
                  <a:gd name="connsiteY2868" fmla="*/ 697250 h 2323576"/>
                  <a:gd name="connsiteX2869" fmla="*/ 1211877 w 1749996"/>
                  <a:gd name="connsiteY2869" fmla="*/ 702348 h 2323576"/>
                  <a:gd name="connsiteX2870" fmla="*/ 1207334 w 1749996"/>
                  <a:gd name="connsiteY2870" fmla="*/ 703788 h 2323576"/>
                  <a:gd name="connsiteX2871" fmla="*/ 1202347 w 1749996"/>
                  <a:gd name="connsiteY2871" fmla="*/ 703567 h 2323576"/>
                  <a:gd name="connsiteX2872" fmla="*/ 1187497 w 1749996"/>
                  <a:gd name="connsiteY2872" fmla="*/ 698358 h 2323576"/>
                  <a:gd name="connsiteX2873" fmla="*/ 1179075 w 1749996"/>
                  <a:gd name="connsiteY2873" fmla="*/ 692707 h 2323576"/>
                  <a:gd name="connsiteX2874" fmla="*/ 1165002 w 1749996"/>
                  <a:gd name="connsiteY2874" fmla="*/ 692042 h 2323576"/>
                  <a:gd name="connsiteX2875" fmla="*/ 1163672 w 1749996"/>
                  <a:gd name="connsiteY2875" fmla="*/ 692485 h 2323576"/>
                  <a:gd name="connsiteX2876" fmla="*/ 1160680 w 1749996"/>
                  <a:gd name="connsiteY2876" fmla="*/ 694369 h 2323576"/>
                  <a:gd name="connsiteX2877" fmla="*/ 1159240 w 1749996"/>
                  <a:gd name="connsiteY2877" fmla="*/ 694923 h 2323576"/>
                  <a:gd name="connsiteX2878" fmla="*/ 1157799 w 1749996"/>
                  <a:gd name="connsiteY2878" fmla="*/ 694591 h 2323576"/>
                  <a:gd name="connsiteX2879" fmla="*/ 1156691 w 1749996"/>
                  <a:gd name="connsiteY2879" fmla="*/ 693926 h 2323576"/>
                  <a:gd name="connsiteX2880" fmla="*/ 1155694 w 1749996"/>
                  <a:gd name="connsiteY2880" fmla="*/ 694147 h 2323576"/>
                  <a:gd name="connsiteX2881" fmla="*/ 1154585 w 1749996"/>
                  <a:gd name="connsiteY2881" fmla="*/ 696364 h 2323576"/>
                  <a:gd name="connsiteX2882" fmla="*/ 1155250 w 1749996"/>
                  <a:gd name="connsiteY2882" fmla="*/ 698802 h 2323576"/>
                  <a:gd name="connsiteX2883" fmla="*/ 1154142 w 1749996"/>
                  <a:gd name="connsiteY2883" fmla="*/ 701461 h 2323576"/>
                  <a:gd name="connsiteX2884" fmla="*/ 1152369 w 1749996"/>
                  <a:gd name="connsiteY2884" fmla="*/ 703788 h 2323576"/>
                  <a:gd name="connsiteX2885" fmla="*/ 1150707 w 1749996"/>
                  <a:gd name="connsiteY2885" fmla="*/ 705007 h 2323576"/>
                  <a:gd name="connsiteX2886" fmla="*/ 1148491 w 1749996"/>
                  <a:gd name="connsiteY2886" fmla="*/ 705451 h 2323576"/>
                  <a:gd name="connsiteX2887" fmla="*/ 1146274 w 1749996"/>
                  <a:gd name="connsiteY2887" fmla="*/ 705229 h 2323576"/>
                  <a:gd name="connsiteX2888" fmla="*/ 1142063 w 1749996"/>
                  <a:gd name="connsiteY2888" fmla="*/ 703788 h 2323576"/>
                  <a:gd name="connsiteX2889" fmla="*/ 1144390 w 1749996"/>
                  <a:gd name="connsiteY2889" fmla="*/ 709440 h 2323576"/>
                  <a:gd name="connsiteX2890" fmla="*/ 1142728 w 1749996"/>
                  <a:gd name="connsiteY2890" fmla="*/ 709883 h 2323576"/>
                  <a:gd name="connsiteX2891" fmla="*/ 1141177 w 1749996"/>
                  <a:gd name="connsiteY2891" fmla="*/ 710548 h 2323576"/>
                  <a:gd name="connsiteX2892" fmla="*/ 1139736 w 1749996"/>
                  <a:gd name="connsiteY2892" fmla="*/ 710548 h 2323576"/>
                  <a:gd name="connsiteX2893" fmla="*/ 1138295 w 1749996"/>
                  <a:gd name="connsiteY2893" fmla="*/ 709440 h 2323576"/>
                  <a:gd name="connsiteX2894" fmla="*/ 1139182 w 1749996"/>
                  <a:gd name="connsiteY2894" fmla="*/ 708443 h 2323576"/>
                  <a:gd name="connsiteX2895" fmla="*/ 1139736 w 1749996"/>
                  <a:gd name="connsiteY2895" fmla="*/ 707445 h 2323576"/>
                  <a:gd name="connsiteX2896" fmla="*/ 1140623 w 1749996"/>
                  <a:gd name="connsiteY2896" fmla="*/ 705118 h 2323576"/>
                  <a:gd name="connsiteX2897" fmla="*/ 1133863 w 1749996"/>
                  <a:gd name="connsiteY2897" fmla="*/ 706669 h 2323576"/>
                  <a:gd name="connsiteX2898" fmla="*/ 1116576 w 1749996"/>
                  <a:gd name="connsiteY2898" fmla="*/ 719635 h 2323576"/>
                  <a:gd name="connsiteX2899" fmla="*/ 1113140 w 1749996"/>
                  <a:gd name="connsiteY2899" fmla="*/ 720743 h 2323576"/>
                  <a:gd name="connsiteX2900" fmla="*/ 1102280 w 1749996"/>
                  <a:gd name="connsiteY2900" fmla="*/ 719635 h 2323576"/>
                  <a:gd name="connsiteX2901" fmla="*/ 1091864 w 1749996"/>
                  <a:gd name="connsiteY2901" fmla="*/ 721297 h 2323576"/>
                  <a:gd name="connsiteX2902" fmla="*/ 1088761 w 1749996"/>
                  <a:gd name="connsiteY2902" fmla="*/ 721075 h 2323576"/>
                  <a:gd name="connsiteX2903" fmla="*/ 1092972 w 1749996"/>
                  <a:gd name="connsiteY2903" fmla="*/ 724954 h 2323576"/>
                  <a:gd name="connsiteX2904" fmla="*/ 1094302 w 1749996"/>
                  <a:gd name="connsiteY2904" fmla="*/ 727281 h 2323576"/>
                  <a:gd name="connsiteX2905" fmla="*/ 1092196 w 1749996"/>
                  <a:gd name="connsiteY2905" fmla="*/ 728279 h 2323576"/>
                  <a:gd name="connsiteX2906" fmla="*/ 1090645 w 1749996"/>
                  <a:gd name="connsiteY2906" fmla="*/ 728722 h 2323576"/>
                  <a:gd name="connsiteX2907" fmla="*/ 1088872 w 1749996"/>
                  <a:gd name="connsiteY2907" fmla="*/ 729941 h 2323576"/>
                  <a:gd name="connsiteX2908" fmla="*/ 1087210 w 1749996"/>
                  <a:gd name="connsiteY2908" fmla="*/ 731603 h 2323576"/>
                  <a:gd name="connsiteX2909" fmla="*/ 1085104 w 1749996"/>
                  <a:gd name="connsiteY2909" fmla="*/ 734706 h 2323576"/>
                  <a:gd name="connsiteX2910" fmla="*/ 1083885 w 1749996"/>
                  <a:gd name="connsiteY2910" fmla="*/ 735371 h 2323576"/>
                  <a:gd name="connsiteX2911" fmla="*/ 1081337 w 1749996"/>
                  <a:gd name="connsiteY2911" fmla="*/ 735592 h 2323576"/>
                  <a:gd name="connsiteX2912" fmla="*/ 1081337 w 1749996"/>
                  <a:gd name="connsiteY2912" fmla="*/ 736146 h 2323576"/>
                  <a:gd name="connsiteX2913" fmla="*/ 1080339 w 1749996"/>
                  <a:gd name="connsiteY2913" fmla="*/ 737476 h 2323576"/>
                  <a:gd name="connsiteX2914" fmla="*/ 1078455 w 1749996"/>
                  <a:gd name="connsiteY2914" fmla="*/ 739803 h 2323576"/>
                  <a:gd name="connsiteX2915" fmla="*/ 1076128 w 1749996"/>
                  <a:gd name="connsiteY2915" fmla="*/ 741022 h 2323576"/>
                  <a:gd name="connsiteX2916" fmla="*/ 1074134 w 1749996"/>
                  <a:gd name="connsiteY2916" fmla="*/ 741022 h 2323576"/>
                  <a:gd name="connsiteX2917" fmla="*/ 1070033 w 1749996"/>
                  <a:gd name="connsiteY2917" fmla="*/ 739803 h 2323576"/>
                  <a:gd name="connsiteX2918" fmla="*/ 1071363 w 1749996"/>
                  <a:gd name="connsiteY2918" fmla="*/ 738141 h 2323576"/>
                  <a:gd name="connsiteX2919" fmla="*/ 1072582 w 1749996"/>
                  <a:gd name="connsiteY2919" fmla="*/ 736035 h 2323576"/>
                  <a:gd name="connsiteX2920" fmla="*/ 1074688 w 1749996"/>
                  <a:gd name="connsiteY2920" fmla="*/ 731160 h 2323576"/>
                  <a:gd name="connsiteX2921" fmla="*/ 1073247 w 1749996"/>
                  <a:gd name="connsiteY2921" fmla="*/ 730052 h 2323576"/>
                  <a:gd name="connsiteX2922" fmla="*/ 1071696 w 1749996"/>
                  <a:gd name="connsiteY2922" fmla="*/ 729719 h 2323576"/>
                  <a:gd name="connsiteX2923" fmla="*/ 1068482 w 1749996"/>
                  <a:gd name="connsiteY2923" fmla="*/ 729719 h 2323576"/>
                  <a:gd name="connsiteX2924" fmla="*/ 1068482 w 1749996"/>
                  <a:gd name="connsiteY2924" fmla="*/ 728279 h 2323576"/>
                  <a:gd name="connsiteX2925" fmla="*/ 1074688 w 1749996"/>
                  <a:gd name="connsiteY2925" fmla="*/ 728279 h 2323576"/>
                  <a:gd name="connsiteX2926" fmla="*/ 1077347 w 1749996"/>
                  <a:gd name="connsiteY2926" fmla="*/ 729054 h 2323576"/>
                  <a:gd name="connsiteX2927" fmla="*/ 1078123 w 1749996"/>
                  <a:gd name="connsiteY2927" fmla="*/ 728722 h 2323576"/>
                  <a:gd name="connsiteX2928" fmla="*/ 1077015 w 1749996"/>
                  <a:gd name="connsiteY2928" fmla="*/ 726727 h 2323576"/>
                  <a:gd name="connsiteX2929" fmla="*/ 1078899 w 1749996"/>
                  <a:gd name="connsiteY2929" fmla="*/ 724178 h 2323576"/>
                  <a:gd name="connsiteX2930" fmla="*/ 1081115 w 1749996"/>
                  <a:gd name="connsiteY2930" fmla="*/ 722848 h 2323576"/>
                  <a:gd name="connsiteX2931" fmla="*/ 1086323 w 1749996"/>
                  <a:gd name="connsiteY2931" fmla="*/ 722294 h 2323576"/>
                  <a:gd name="connsiteX2932" fmla="*/ 1085880 w 1749996"/>
                  <a:gd name="connsiteY2932" fmla="*/ 721851 h 2323576"/>
                  <a:gd name="connsiteX2933" fmla="*/ 1085548 w 1749996"/>
                  <a:gd name="connsiteY2933" fmla="*/ 721297 h 2323576"/>
                  <a:gd name="connsiteX2934" fmla="*/ 1085215 w 1749996"/>
                  <a:gd name="connsiteY2934" fmla="*/ 720521 h 2323576"/>
                  <a:gd name="connsiteX2935" fmla="*/ 1084882 w 1749996"/>
                  <a:gd name="connsiteY2935" fmla="*/ 719413 h 2323576"/>
                  <a:gd name="connsiteX2936" fmla="*/ 1088872 w 1749996"/>
                  <a:gd name="connsiteY2936" fmla="*/ 712986 h 2323576"/>
                  <a:gd name="connsiteX2937" fmla="*/ 1092196 w 1749996"/>
                  <a:gd name="connsiteY2937" fmla="*/ 710327 h 2323576"/>
                  <a:gd name="connsiteX2938" fmla="*/ 1095521 w 1749996"/>
                  <a:gd name="connsiteY2938" fmla="*/ 706226 h 2323576"/>
                  <a:gd name="connsiteX2939" fmla="*/ 1097848 w 1749996"/>
                  <a:gd name="connsiteY2939" fmla="*/ 701794 h 2323576"/>
                  <a:gd name="connsiteX2940" fmla="*/ 1097294 w 1749996"/>
                  <a:gd name="connsiteY2940" fmla="*/ 699134 h 2323576"/>
                  <a:gd name="connsiteX2941" fmla="*/ 1095521 w 1749996"/>
                  <a:gd name="connsiteY2941" fmla="*/ 699467 h 2323576"/>
                  <a:gd name="connsiteX2942" fmla="*/ 1090645 w 1749996"/>
                  <a:gd name="connsiteY2942" fmla="*/ 702569 h 2323576"/>
                  <a:gd name="connsiteX2943" fmla="*/ 1089204 w 1749996"/>
                  <a:gd name="connsiteY2943" fmla="*/ 704121 h 2323576"/>
                  <a:gd name="connsiteX2944" fmla="*/ 1087431 w 1749996"/>
                  <a:gd name="connsiteY2944" fmla="*/ 705561 h 2323576"/>
                  <a:gd name="connsiteX2945" fmla="*/ 1084993 w 1749996"/>
                  <a:gd name="connsiteY2945" fmla="*/ 705561 h 2323576"/>
                  <a:gd name="connsiteX2946" fmla="*/ 1079342 w 1749996"/>
                  <a:gd name="connsiteY2946" fmla="*/ 704342 h 2323576"/>
                  <a:gd name="connsiteX2947" fmla="*/ 1077790 w 1749996"/>
                  <a:gd name="connsiteY2947" fmla="*/ 702458 h 2323576"/>
                  <a:gd name="connsiteX2948" fmla="*/ 1076461 w 1749996"/>
                  <a:gd name="connsiteY2948" fmla="*/ 701905 h 2323576"/>
                  <a:gd name="connsiteX2949" fmla="*/ 1075574 w 1749996"/>
                  <a:gd name="connsiteY2949" fmla="*/ 701905 h 2323576"/>
                  <a:gd name="connsiteX2950" fmla="*/ 1070698 w 1749996"/>
                  <a:gd name="connsiteY2950" fmla="*/ 704564 h 2323576"/>
                  <a:gd name="connsiteX2951" fmla="*/ 1066376 w 1749996"/>
                  <a:gd name="connsiteY2951" fmla="*/ 709107 h 2323576"/>
                  <a:gd name="connsiteX2952" fmla="*/ 1061168 w 1749996"/>
                  <a:gd name="connsiteY2952" fmla="*/ 712321 h 2323576"/>
                  <a:gd name="connsiteX2953" fmla="*/ 1059838 w 1749996"/>
                  <a:gd name="connsiteY2953" fmla="*/ 714205 h 2323576"/>
                  <a:gd name="connsiteX2954" fmla="*/ 1058730 w 1749996"/>
                  <a:gd name="connsiteY2954" fmla="*/ 716310 h 2323576"/>
                  <a:gd name="connsiteX2955" fmla="*/ 1057179 w 1749996"/>
                  <a:gd name="connsiteY2955" fmla="*/ 718416 h 2323576"/>
                  <a:gd name="connsiteX2956" fmla="*/ 1055516 w 1749996"/>
                  <a:gd name="connsiteY2956" fmla="*/ 720078 h 2323576"/>
                  <a:gd name="connsiteX2957" fmla="*/ 1052081 w 1749996"/>
                  <a:gd name="connsiteY2957" fmla="*/ 721519 h 2323576"/>
                  <a:gd name="connsiteX2958" fmla="*/ 1050530 w 1749996"/>
                  <a:gd name="connsiteY2958" fmla="*/ 722738 h 2323576"/>
                  <a:gd name="connsiteX2959" fmla="*/ 1049976 w 1749996"/>
                  <a:gd name="connsiteY2959" fmla="*/ 722738 h 2323576"/>
                  <a:gd name="connsiteX2960" fmla="*/ 1050862 w 1749996"/>
                  <a:gd name="connsiteY2960" fmla="*/ 719303 h 2323576"/>
                  <a:gd name="connsiteX2961" fmla="*/ 1051749 w 1749996"/>
                  <a:gd name="connsiteY2961" fmla="*/ 717197 h 2323576"/>
                  <a:gd name="connsiteX2962" fmla="*/ 1052746 w 1749996"/>
                  <a:gd name="connsiteY2962" fmla="*/ 715867 h 2323576"/>
                  <a:gd name="connsiteX2963" fmla="*/ 1060060 w 1749996"/>
                  <a:gd name="connsiteY2963" fmla="*/ 708332 h 2323576"/>
                  <a:gd name="connsiteX2964" fmla="*/ 1061611 w 1749996"/>
                  <a:gd name="connsiteY2964" fmla="*/ 707667 h 2323576"/>
                  <a:gd name="connsiteX2965" fmla="*/ 1063384 w 1749996"/>
                  <a:gd name="connsiteY2965" fmla="*/ 706226 h 2323576"/>
                  <a:gd name="connsiteX2966" fmla="*/ 1064160 w 1749996"/>
                  <a:gd name="connsiteY2966" fmla="*/ 703345 h 2323576"/>
                  <a:gd name="connsiteX2967" fmla="*/ 1065047 w 1749996"/>
                  <a:gd name="connsiteY2967" fmla="*/ 700907 h 2323576"/>
                  <a:gd name="connsiteX2968" fmla="*/ 1066930 w 1749996"/>
                  <a:gd name="connsiteY2968" fmla="*/ 700907 h 2323576"/>
                  <a:gd name="connsiteX2969" fmla="*/ 1069036 w 1749996"/>
                  <a:gd name="connsiteY2969" fmla="*/ 701240 h 2323576"/>
                  <a:gd name="connsiteX2970" fmla="*/ 1076461 w 1749996"/>
                  <a:gd name="connsiteY2970" fmla="*/ 699134 h 2323576"/>
                  <a:gd name="connsiteX2971" fmla="*/ 1079342 w 1749996"/>
                  <a:gd name="connsiteY2971" fmla="*/ 698912 h 2323576"/>
                  <a:gd name="connsiteX2972" fmla="*/ 1080893 w 1749996"/>
                  <a:gd name="connsiteY2972" fmla="*/ 698247 h 2323576"/>
                  <a:gd name="connsiteX2973" fmla="*/ 1089648 w 1749996"/>
                  <a:gd name="connsiteY2973" fmla="*/ 690269 h 2323576"/>
                  <a:gd name="connsiteX2974" fmla="*/ 1093637 w 1749996"/>
                  <a:gd name="connsiteY2974" fmla="*/ 688828 h 2323576"/>
                  <a:gd name="connsiteX2975" fmla="*/ 1096629 w 1749996"/>
                  <a:gd name="connsiteY2975" fmla="*/ 691820 h 2323576"/>
                  <a:gd name="connsiteX2976" fmla="*/ 1095188 w 1749996"/>
                  <a:gd name="connsiteY2976" fmla="*/ 695145 h 2323576"/>
                  <a:gd name="connsiteX2977" fmla="*/ 1095742 w 1749996"/>
                  <a:gd name="connsiteY2977" fmla="*/ 697250 h 2323576"/>
                  <a:gd name="connsiteX2978" fmla="*/ 1097515 w 1749996"/>
                  <a:gd name="connsiteY2978" fmla="*/ 698137 h 2323576"/>
                  <a:gd name="connsiteX2979" fmla="*/ 1099732 w 1749996"/>
                  <a:gd name="connsiteY2979" fmla="*/ 697693 h 2323576"/>
                  <a:gd name="connsiteX2980" fmla="*/ 1101172 w 1749996"/>
                  <a:gd name="connsiteY2980" fmla="*/ 696142 h 2323576"/>
                  <a:gd name="connsiteX2981" fmla="*/ 1104164 w 1749996"/>
                  <a:gd name="connsiteY2981" fmla="*/ 691599 h 2323576"/>
                  <a:gd name="connsiteX2982" fmla="*/ 1106713 w 1749996"/>
                  <a:gd name="connsiteY2982" fmla="*/ 689493 h 2323576"/>
                  <a:gd name="connsiteX2983" fmla="*/ 1122116 w 1749996"/>
                  <a:gd name="connsiteY2983" fmla="*/ 669103 h 2323576"/>
                  <a:gd name="connsiteX2984" fmla="*/ 1123003 w 1749996"/>
                  <a:gd name="connsiteY2984" fmla="*/ 667219 h 2323576"/>
                  <a:gd name="connsiteX2985" fmla="*/ 1123335 w 1749996"/>
                  <a:gd name="connsiteY2985" fmla="*/ 663784 h 2323576"/>
                  <a:gd name="connsiteX2986" fmla="*/ 1122560 w 1749996"/>
                  <a:gd name="connsiteY2986" fmla="*/ 661678 h 2323576"/>
                  <a:gd name="connsiteX2987" fmla="*/ 1121119 w 1749996"/>
                  <a:gd name="connsiteY2987" fmla="*/ 661457 h 2323576"/>
                  <a:gd name="connsiteX2988" fmla="*/ 1119457 w 1749996"/>
                  <a:gd name="connsiteY2988" fmla="*/ 663452 h 2323576"/>
                  <a:gd name="connsiteX2989" fmla="*/ 1116243 w 1749996"/>
                  <a:gd name="connsiteY2989" fmla="*/ 668217 h 2323576"/>
                  <a:gd name="connsiteX2990" fmla="*/ 1112143 w 1749996"/>
                  <a:gd name="connsiteY2990" fmla="*/ 672095 h 2323576"/>
                  <a:gd name="connsiteX2991" fmla="*/ 1107932 w 1749996"/>
                  <a:gd name="connsiteY2991" fmla="*/ 673979 h 2323576"/>
                  <a:gd name="connsiteX2992" fmla="*/ 1104275 w 1749996"/>
                  <a:gd name="connsiteY2992" fmla="*/ 672871 h 2323576"/>
                  <a:gd name="connsiteX2993" fmla="*/ 1105827 w 1749996"/>
                  <a:gd name="connsiteY2993" fmla="*/ 670101 h 2323576"/>
                  <a:gd name="connsiteX2994" fmla="*/ 1103832 w 1749996"/>
                  <a:gd name="connsiteY2994" fmla="*/ 667441 h 2323576"/>
                  <a:gd name="connsiteX2995" fmla="*/ 1100175 w 1749996"/>
                  <a:gd name="connsiteY2995" fmla="*/ 666554 h 2323576"/>
                  <a:gd name="connsiteX2996" fmla="*/ 1093748 w 1749996"/>
                  <a:gd name="connsiteY2996" fmla="*/ 671652 h 2323576"/>
                  <a:gd name="connsiteX2997" fmla="*/ 1089758 w 1749996"/>
                  <a:gd name="connsiteY2997" fmla="*/ 670544 h 2323576"/>
                  <a:gd name="connsiteX2998" fmla="*/ 1082555 w 1749996"/>
                  <a:gd name="connsiteY2998" fmla="*/ 665557 h 2323576"/>
                  <a:gd name="connsiteX2999" fmla="*/ 1083220 w 1749996"/>
                  <a:gd name="connsiteY2999" fmla="*/ 669103 h 2323576"/>
                  <a:gd name="connsiteX3000" fmla="*/ 1081337 w 1749996"/>
                  <a:gd name="connsiteY3000" fmla="*/ 669103 h 2323576"/>
                  <a:gd name="connsiteX3001" fmla="*/ 1078677 w 1749996"/>
                  <a:gd name="connsiteY3001" fmla="*/ 667219 h 2323576"/>
                  <a:gd name="connsiteX3002" fmla="*/ 1076682 w 1749996"/>
                  <a:gd name="connsiteY3002" fmla="*/ 664781 h 2323576"/>
                  <a:gd name="connsiteX3003" fmla="*/ 1074688 w 1749996"/>
                  <a:gd name="connsiteY3003" fmla="*/ 662897 h 2323576"/>
                  <a:gd name="connsiteX3004" fmla="*/ 1072360 w 1749996"/>
                  <a:gd name="connsiteY3004" fmla="*/ 663341 h 2323576"/>
                  <a:gd name="connsiteX3005" fmla="*/ 1067817 w 1749996"/>
                  <a:gd name="connsiteY3005" fmla="*/ 665557 h 2323576"/>
                  <a:gd name="connsiteX3006" fmla="*/ 1063495 w 1749996"/>
                  <a:gd name="connsiteY3006" fmla="*/ 664560 h 2323576"/>
                  <a:gd name="connsiteX3007" fmla="*/ 1059838 w 1749996"/>
                  <a:gd name="connsiteY3007" fmla="*/ 661568 h 2323576"/>
                  <a:gd name="connsiteX3008" fmla="*/ 1053854 w 1749996"/>
                  <a:gd name="connsiteY3008" fmla="*/ 652481 h 2323576"/>
                  <a:gd name="connsiteX3009" fmla="*/ 1056181 w 1749996"/>
                  <a:gd name="connsiteY3009" fmla="*/ 653256 h 2323576"/>
                  <a:gd name="connsiteX3010" fmla="*/ 1058398 w 1749996"/>
                  <a:gd name="connsiteY3010" fmla="*/ 655251 h 2323576"/>
                  <a:gd name="connsiteX3011" fmla="*/ 1062054 w 1749996"/>
                  <a:gd name="connsiteY3011" fmla="*/ 660349 h 2323576"/>
                  <a:gd name="connsiteX3012" fmla="*/ 1064603 w 1749996"/>
                  <a:gd name="connsiteY3012" fmla="*/ 662122 h 2323576"/>
                  <a:gd name="connsiteX3013" fmla="*/ 1073801 w 1749996"/>
                  <a:gd name="connsiteY3013" fmla="*/ 659684 h 2323576"/>
                  <a:gd name="connsiteX3014" fmla="*/ 1076904 w 1749996"/>
                  <a:gd name="connsiteY3014" fmla="*/ 660570 h 2323576"/>
                  <a:gd name="connsiteX3015" fmla="*/ 1083442 w 1749996"/>
                  <a:gd name="connsiteY3015" fmla="*/ 664005 h 2323576"/>
                  <a:gd name="connsiteX3016" fmla="*/ 1086655 w 1749996"/>
                  <a:gd name="connsiteY3016" fmla="*/ 664005 h 2323576"/>
                  <a:gd name="connsiteX3017" fmla="*/ 1087542 w 1749996"/>
                  <a:gd name="connsiteY3017" fmla="*/ 663341 h 2323576"/>
                  <a:gd name="connsiteX3018" fmla="*/ 1089537 w 1749996"/>
                  <a:gd name="connsiteY3018" fmla="*/ 660570 h 2323576"/>
                  <a:gd name="connsiteX3019" fmla="*/ 1090534 w 1749996"/>
                  <a:gd name="connsiteY3019" fmla="*/ 659794 h 2323576"/>
                  <a:gd name="connsiteX3020" fmla="*/ 1092307 w 1749996"/>
                  <a:gd name="connsiteY3020" fmla="*/ 659794 h 2323576"/>
                  <a:gd name="connsiteX3021" fmla="*/ 1095631 w 1749996"/>
                  <a:gd name="connsiteY3021" fmla="*/ 661125 h 2323576"/>
                  <a:gd name="connsiteX3022" fmla="*/ 1097405 w 1749996"/>
                  <a:gd name="connsiteY3022" fmla="*/ 661125 h 2323576"/>
                  <a:gd name="connsiteX3023" fmla="*/ 1096851 w 1749996"/>
                  <a:gd name="connsiteY3023" fmla="*/ 658687 h 2323576"/>
                  <a:gd name="connsiteX3024" fmla="*/ 1097405 w 1749996"/>
                  <a:gd name="connsiteY3024" fmla="*/ 656470 h 2323576"/>
                  <a:gd name="connsiteX3025" fmla="*/ 1099732 w 1749996"/>
                  <a:gd name="connsiteY3025" fmla="*/ 652481 h 2323576"/>
                  <a:gd name="connsiteX3026" fmla="*/ 1097294 w 1749996"/>
                  <a:gd name="connsiteY3026" fmla="*/ 648380 h 2323576"/>
                  <a:gd name="connsiteX3027" fmla="*/ 1096518 w 1749996"/>
                  <a:gd name="connsiteY3027" fmla="*/ 647383 h 2323576"/>
                  <a:gd name="connsiteX3028" fmla="*/ 1094745 w 1749996"/>
                  <a:gd name="connsiteY3028" fmla="*/ 646497 h 2323576"/>
                  <a:gd name="connsiteX3029" fmla="*/ 1091199 w 1749996"/>
                  <a:gd name="connsiteY3029" fmla="*/ 646497 h 2323576"/>
                  <a:gd name="connsiteX3030" fmla="*/ 1089537 w 1749996"/>
                  <a:gd name="connsiteY3030" fmla="*/ 645056 h 2323576"/>
                  <a:gd name="connsiteX3031" fmla="*/ 1088539 w 1749996"/>
                  <a:gd name="connsiteY3031" fmla="*/ 643172 h 2323576"/>
                  <a:gd name="connsiteX3032" fmla="*/ 1088207 w 1749996"/>
                  <a:gd name="connsiteY3032" fmla="*/ 641399 h 2323576"/>
                  <a:gd name="connsiteX3033" fmla="*/ 1088761 w 1749996"/>
                  <a:gd name="connsiteY3033" fmla="*/ 640513 h 2323576"/>
                  <a:gd name="connsiteX3034" fmla="*/ 1091975 w 1749996"/>
                  <a:gd name="connsiteY3034" fmla="*/ 642507 h 2323576"/>
                  <a:gd name="connsiteX3035" fmla="*/ 1094856 w 1749996"/>
                  <a:gd name="connsiteY3035" fmla="*/ 642840 h 2323576"/>
                  <a:gd name="connsiteX3036" fmla="*/ 1096407 w 1749996"/>
                  <a:gd name="connsiteY3036" fmla="*/ 643726 h 2323576"/>
                  <a:gd name="connsiteX3037" fmla="*/ 1095631 w 1749996"/>
                  <a:gd name="connsiteY3037" fmla="*/ 645056 h 2323576"/>
                  <a:gd name="connsiteX3038" fmla="*/ 1096186 w 1749996"/>
                  <a:gd name="connsiteY3038" fmla="*/ 645610 h 2323576"/>
                  <a:gd name="connsiteX3039" fmla="*/ 1098069 w 1749996"/>
                  <a:gd name="connsiteY3039" fmla="*/ 646718 h 2323576"/>
                  <a:gd name="connsiteX3040" fmla="*/ 1098069 w 1749996"/>
                  <a:gd name="connsiteY3040" fmla="*/ 644502 h 2323576"/>
                  <a:gd name="connsiteX3041" fmla="*/ 1098513 w 1749996"/>
                  <a:gd name="connsiteY3041" fmla="*/ 642729 h 2323576"/>
                  <a:gd name="connsiteX3042" fmla="*/ 1099289 w 1749996"/>
                  <a:gd name="connsiteY3042" fmla="*/ 641510 h 2323576"/>
                  <a:gd name="connsiteX3043" fmla="*/ 1100397 w 1749996"/>
                  <a:gd name="connsiteY3043" fmla="*/ 640845 h 2323576"/>
                  <a:gd name="connsiteX3044" fmla="*/ 1107711 w 1749996"/>
                  <a:gd name="connsiteY3044" fmla="*/ 635748 h 2323576"/>
                  <a:gd name="connsiteX3045" fmla="*/ 1111256 w 1749996"/>
                  <a:gd name="connsiteY3045" fmla="*/ 634861 h 2323576"/>
                  <a:gd name="connsiteX3046" fmla="*/ 1114138 w 1749996"/>
                  <a:gd name="connsiteY3046" fmla="*/ 633199 h 2323576"/>
                  <a:gd name="connsiteX3047" fmla="*/ 1115135 w 1749996"/>
                  <a:gd name="connsiteY3047" fmla="*/ 632091 h 2323576"/>
                  <a:gd name="connsiteX3048" fmla="*/ 1115800 w 1749996"/>
                  <a:gd name="connsiteY3048" fmla="*/ 630539 h 2323576"/>
                  <a:gd name="connsiteX3049" fmla="*/ 1116908 w 1749996"/>
                  <a:gd name="connsiteY3049" fmla="*/ 626217 h 2323576"/>
                  <a:gd name="connsiteX3050" fmla="*/ 1117905 w 1749996"/>
                  <a:gd name="connsiteY3050" fmla="*/ 624001 h 2323576"/>
                  <a:gd name="connsiteX3051" fmla="*/ 1120011 w 1749996"/>
                  <a:gd name="connsiteY3051" fmla="*/ 621896 h 2323576"/>
                  <a:gd name="connsiteX3052" fmla="*/ 1128433 w 1749996"/>
                  <a:gd name="connsiteY3052" fmla="*/ 617574 h 2323576"/>
                  <a:gd name="connsiteX3053" fmla="*/ 1153366 w 1749996"/>
                  <a:gd name="connsiteY3053" fmla="*/ 596962 h 2323576"/>
                  <a:gd name="connsiteX3054" fmla="*/ 1158131 w 1749996"/>
                  <a:gd name="connsiteY3054" fmla="*/ 591643 h 2323576"/>
                  <a:gd name="connsiteX3055" fmla="*/ 1160237 w 1749996"/>
                  <a:gd name="connsiteY3055" fmla="*/ 588097 h 2323576"/>
                  <a:gd name="connsiteX3056" fmla="*/ 1161123 w 1749996"/>
                  <a:gd name="connsiteY3056" fmla="*/ 584551 h 2323576"/>
                  <a:gd name="connsiteX3057" fmla="*/ 1162121 w 1749996"/>
                  <a:gd name="connsiteY3057" fmla="*/ 582556 h 2323576"/>
                  <a:gd name="connsiteX3058" fmla="*/ 1168105 w 1749996"/>
                  <a:gd name="connsiteY3058" fmla="*/ 576461 h 2323576"/>
                  <a:gd name="connsiteX3059" fmla="*/ 1172094 w 1749996"/>
                  <a:gd name="connsiteY3059" fmla="*/ 574023 h 2323576"/>
                  <a:gd name="connsiteX3060" fmla="*/ 1182068 w 1749996"/>
                  <a:gd name="connsiteY3060" fmla="*/ 570477 h 2323576"/>
                  <a:gd name="connsiteX3061" fmla="*/ 1186833 w 1749996"/>
                  <a:gd name="connsiteY3061" fmla="*/ 567707 h 2323576"/>
                  <a:gd name="connsiteX3062" fmla="*/ 1191155 w 1749996"/>
                  <a:gd name="connsiteY3062" fmla="*/ 562831 h 2323576"/>
                  <a:gd name="connsiteX3063" fmla="*/ 1197138 w 1749996"/>
                  <a:gd name="connsiteY3063" fmla="*/ 554077 h 2323576"/>
                  <a:gd name="connsiteX3064" fmla="*/ 1202014 w 1749996"/>
                  <a:gd name="connsiteY3064" fmla="*/ 544325 h 2323576"/>
                  <a:gd name="connsiteX3065" fmla="*/ 1203122 w 1749996"/>
                  <a:gd name="connsiteY3065" fmla="*/ 536679 h 2323576"/>
                  <a:gd name="connsiteX3066" fmla="*/ 1204342 w 1749996"/>
                  <a:gd name="connsiteY3066" fmla="*/ 536346 h 2323576"/>
                  <a:gd name="connsiteX3067" fmla="*/ 1205339 w 1749996"/>
                  <a:gd name="connsiteY3067" fmla="*/ 535127 h 2323576"/>
                  <a:gd name="connsiteX3068" fmla="*/ 1205782 w 1749996"/>
                  <a:gd name="connsiteY3068" fmla="*/ 533244 h 2323576"/>
                  <a:gd name="connsiteX3069" fmla="*/ 1205450 w 1749996"/>
                  <a:gd name="connsiteY3069" fmla="*/ 530695 h 2323576"/>
                  <a:gd name="connsiteX3070" fmla="*/ 1204563 w 1749996"/>
                  <a:gd name="connsiteY3070" fmla="*/ 529476 h 2323576"/>
                  <a:gd name="connsiteX3071" fmla="*/ 1203455 w 1749996"/>
                  <a:gd name="connsiteY3071" fmla="*/ 529808 h 2323576"/>
                  <a:gd name="connsiteX3072" fmla="*/ 1202236 w 1749996"/>
                  <a:gd name="connsiteY3072" fmla="*/ 530584 h 2323576"/>
                  <a:gd name="connsiteX3073" fmla="*/ 1200795 w 1749996"/>
                  <a:gd name="connsiteY3073" fmla="*/ 530806 h 2323576"/>
                  <a:gd name="connsiteX3074" fmla="*/ 1198357 w 1749996"/>
                  <a:gd name="connsiteY3074" fmla="*/ 529254 h 2323576"/>
                  <a:gd name="connsiteX3075" fmla="*/ 1197138 w 1749996"/>
                  <a:gd name="connsiteY3075" fmla="*/ 526705 h 2323576"/>
                  <a:gd name="connsiteX3076" fmla="*/ 1197138 w 1749996"/>
                  <a:gd name="connsiteY3076" fmla="*/ 523159 h 2323576"/>
                  <a:gd name="connsiteX3077" fmla="*/ 1198468 w 1749996"/>
                  <a:gd name="connsiteY3077" fmla="*/ 518948 h 2323576"/>
                  <a:gd name="connsiteX3078" fmla="*/ 1199244 w 1749996"/>
                  <a:gd name="connsiteY3078" fmla="*/ 517508 h 2323576"/>
                  <a:gd name="connsiteX3079" fmla="*/ 1202236 w 1749996"/>
                  <a:gd name="connsiteY3079" fmla="*/ 514627 h 2323576"/>
                  <a:gd name="connsiteX3080" fmla="*/ 1203233 w 1749996"/>
                  <a:gd name="connsiteY3080" fmla="*/ 512854 h 2323576"/>
                  <a:gd name="connsiteX3081" fmla="*/ 1204896 w 1749996"/>
                  <a:gd name="connsiteY3081" fmla="*/ 508975 h 2323576"/>
                  <a:gd name="connsiteX3082" fmla="*/ 1206225 w 1749996"/>
                  <a:gd name="connsiteY3082" fmla="*/ 507202 h 2323576"/>
                  <a:gd name="connsiteX3083" fmla="*/ 1206779 w 1749996"/>
                  <a:gd name="connsiteY3083" fmla="*/ 503988 h 2323576"/>
                  <a:gd name="connsiteX3084" fmla="*/ 1208885 w 1749996"/>
                  <a:gd name="connsiteY3084" fmla="*/ 499556 h 2323576"/>
                  <a:gd name="connsiteX3085" fmla="*/ 1209550 w 1749996"/>
                  <a:gd name="connsiteY3085" fmla="*/ 495566 h 2323576"/>
                  <a:gd name="connsiteX3086" fmla="*/ 1205671 w 1749996"/>
                  <a:gd name="connsiteY3086" fmla="*/ 493904 h 2323576"/>
                  <a:gd name="connsiteX3087" fmla="*/ 1198247 w 1749996"/>
                  <a:gd name="connsiteY3087" fmla="*/ 495455 h 2323576"/>
                  <a:gd name="connsiteX3088" fmla="*/ 1194479 w 1749996"/>
                  <a:gd name="connsiteY3088" fmla="*/ 495455 h 2323576"/>
                  <a:gd name="connsiteX3089" fmla="*/ 1188606 w 1749996"/>
                  <a:gd name="connsiteY3089" fmla="*/ 491133 h 2323576"/>
                  <a:gd name="connsiteX3090" fmla="*/ 1184062 w 1749996"/>
                  <a:gd name="connsiteY3090" fmla="*/ 491577 h 2323576"/>
                  <a:gd name="connsiteX3091" fmla="*/ 1176638 w 1749996"/>
                  <a:gd name="connsiteY3091" fmla="*/ 493904 h 2323576"/>
                  <a:gd name="connsiteX3092" fmla="*/ 1173202 w 1749996"/>
                  <a:gd name="connsiteY3092" fmla="*/ 493904 h 2323576"/>
                  <a:gd name="connsiteX3093" fmla="*/ 1172427 w 1749996"/>
                  <a:gd name="connsiteY3093" fmla="*/ 493017 h 2323576"/>
                  <a:gd name="connsiteX3094" fmla="*/ 1171983 w 1749996"/>
                  <a:gd name="connsiteY3094" fmla="*/ 491133 h 2323576"/>
                  <a:gd name="connsiteX3095" fmla="*/ 1171651 w 1749996"/>
                  <a:gd name="connsiteY3095" fmla="*/ 489139 h 2323576"/>
                  <a:gd name="connsiteX3096" fmla="*/ 1171208 w 1749996"/>
                  <a:gd name="connsiteY3096" fmla="*/ 488031 h 2323576"/>
                  <a:gd name="connsiteX3097" fmla="*/ 1169324 w 1749996"/>
                  <a:gd name="connsiteY3097" fmla="*/ 487698 h 2323576"/>
                  <a:gd name="connsiteX3098" fmla="*/ 1167551 w 1749996"/>
                  <a:gd name="connsiteY3098" fmla="*/ 488806 h 2323576"/>
                  <a:gd name="connsiteX3099" fmla="*/ 1165002 w 1749996"/>
                  <a:gd name="connsiteY3099" fmla="*/ 492353 h 2323576"/>
                  <a:gd name="connsiteX3100" fmla="*/ 1166221 w 1749996"/>
                  <a:gd name="connsiteY3100" fmla="*/ 495344 h 2323576"/>
                  <a:gd name="connsiteX3101" fmla="*/ 1168105 w 1749996"/>
                  <a:gd name="connsiteY3101" fmla="*/ 497561 h 2323576"/>
                  <a:gd name="connsiteX3102" fmla="*/ 1170210 w 1749996"/>
                  <a:gd name="connsiteY3102" fmla="*/ 499112 h 2323576"/>
                  <a:gd name="connsiteX3103" fmla="*/ 1172094 w 1749996"/>
                  <a:gd name="connsiteY3103" fmla="*/ 499999 h 2323576"/>
                  <a:gd name="connsiteX3104" fmla="*/ 1170543 w 1749996"/>
                  <a:gd name="connsiteY3104" fmla="*/ 504321 h 2323576"/>
                  <a:gd name="connsiteX3105" fmla="*/ 1167440 w 1749996"/>
                  <a:gd name="connsiteY3105" fmla="*/ 504321 h 2323576"/>
                  <a:gd name="connsiteX3106" fmla="*/ 1161123 w 1749996"/>
                  <a:gd name="connsiteY3106" fmla="*/ 501440 h 2323576"/>
                  <a:gd name="connsiteX3107" fmla="*/ 1154696 w 1749996"/>
                  <a:gd name="connsiteY3107" fmla="*/ 503767 h 2323576"/>
                  <a:gd name="connsiteX3108" fmla="*/ 1151482 w 1749996"/>
                  <a:gd name="connsiteY3108" fmla="*/ 503988 h 2323576"/>
                  <a:gd name="connsiteX3109" fmla="*/ 1148712 w 1749996"/>
                  <a:gd name="connsiteY3109" fmla="*/ 501440 h 2323576"/>
                  <a:gd name="connsiteX3110" fmla="*/ 1149155 w 1749996"/>
                  <a:gd name="connsiteY3110" fmla="*/ 501107 h 2323576"/>
                  <a:gd name="connsiteX3111" fmla="*/ 1150264 w 1749996"/>
                  <a:gd name="connsiteY3111" fmla="*/ 499888 h 2323576"/>
                  <a:gd name="connsiteX3112" fmla="*/ 1147715 w 1749996"/>
                  <a:gd name="connsiteY3112" fmla="*/ 498669 h 2323576"/>
                  <a:gd name="connsiteX3113" fmla="*/ 1144058 w 1749996"/>
                  <a:gd name="connsiteY3113" fmla="*/ 498669 h 2323576"/>
                  <a:gd name="connsiteX3114" fmla="*/ 1136966 w 1749996"/>
                  <a:gd name="connsiteY3114" fmla="*/ 499888 h 2323576"/>
                  <a:gd name="connsiteX3115" fmla="*/ 1132644 w 1749996"/>
                  <a:gd name="connsiteY3115" fmla="*/ 501993 h 2323576"/>
                  <a:gd name="connsiteX3116" fmla="*/ 1124887 w 1749996"/>
                  <a:gd name="connsiteY3116" fmla="*/ 507978 h 2323576"/>
                  <a:gd name="connsiteX3117" fmla="*/ 1120011 w 1749996"/>
                  <a:gd name="connsiteY3117" fmla="*/ 510305 h 2323576"/>
                  <a:gd name="connsiteX3118" fmla="*/ 1110259 w 1749996"/>
                  <a:gd name="connsiteY3118" fmla="*/ 511967 h 2323576"/>
                  <a:gd name="connsiteX3119" fmla="*/ 1100507 w 1749996"/>
                  <a:gd name="connsiteY3119" fmla="*/ 510305 h 2323576"/>
                  <a:gd name="connsiteX3120" fmla="*/ 1097959 w 1749996"/>
                  <a:gd name="connsiteY3120" fmla="*/ 510859 h 2323576"/>
                  <a:gd name="connsiteX3121" fmla="*/ 1097294 w 1749996"/>
                  <a:gd name="connsiteY3121" fmla="*/ 510305 h 2323576"/>
                  <a:gd name="connsiteX3122" fmla="*/ 1095188 w 1749996"/>
                  <a:gd name="connsiteY3122" fmla="*/ 506094 h 2323576"/>
                  <a:gd name="connsiteX3123" fmla="*/ 1095188 w 1749996"/>
                  <a:gd name="connsiteY3123" fmla="*/ 505540 h 2323576"/>
                  <a:gd name="connsiteX3124" fmla="*/ 1094856 w 1749996"/>
                  <a:gd name="connsiteY3124" fmla="*/ 505761 h 2323576"/>
                  <a:gd name="connsiteX3125" fmla="*/ 1093859 w 1749996"/>
                  <a:gd name="connsiteY3125" fmla="*/ 505983 h 2323576"/>
                  <a:gd name="connsiteX3126" fmla="*/ 1092861 w 1749996"/>
                  <a:gd name="connsiteY3126" fmla="*/ 506758 h 2323576"/>
                  <a:gd name="connsiteX3127" fmla="*/ 1091421 w 1749996"/>
                  <a:gd name="connsiteY3127" fmla="*/ 510416 h 2323576"/>
                  <a:gd name="connsiteX3128" fmla="*/ 1090423 w 1749996"/>
                  <a:gd name="connsiteY3128" fmla="*/ 511967 h 2323576"/>
                  <a:gd name="connsiteX3129" fmla="*/ 1089204 w 1749996"/>
                  <a:gd name="connsiteY3129" fmla="*/ 512743 h 2323576"/>
                  <a:gd name="connsiteX3130" fmla="*/ 1088207 w 1749996"/>
                  <a:gd name="connsiteY3130" fmla="*/ 512743 h 2323576"/>
                  <a:gd name="connsiteX3131" fmla="*/ 1085880 w 1749996"/>
                  <a:gd name="connsiteY3131" fmla="*/ 511967 h 2323576"/>
                  <a:gd name="connsiteX3132" fmla="*/ 1081558 w 1749996"/>
                  <a:gd name="connsiteY3132" fmla="*/ 511967 h 2323576"/>
                  <a:gd name="connsiteX3133" fmla="*/ 1080339 w 1749996"/>
                  <a:gd name="connsiteY3133" fmla="*/ 512632 h 2323576"/>
                  <a:gd name="connsiteX3134" fmla="*/ 1079452 w 1749996"/>
                  <a:gd name="connsiteY3134" fmla="*/ 515513 h 2323576"/>
                  <a:gd name="connsiteX3135" fmla="*/ 1078455 w 1749996"/>
                  <a:gd name="connsiteY3135" fmla="*/ 516178 h 2323576"/>
                  <a:gd name="connsiteX3136" fmla="*/ 1076904 w 1749996"/>
                  <a:gd name="connsiteY3136" fmla="*/ 515845 h 2323576"/>
                  <a:gd name="connsiteX3137" fmla="*/ 1074798 w 1749996"/>
                  <a:gd name="connsiteY3137" fmla="*/ 514737 h 2323576"/>
                  <a:gd name="connsiteX3138" fmla="*/ 1073468 w 1749996"/>
                  <a:gd name="connsiteY3138" fmla="*/ 514959 h 2323576"/>
                  <a:gd name="connsiteX3139" fmla="*/ 1072693 w 1749996"/>
                  <a:gd name="connsiteY3139" fmla="*/ 515734 h 2323576"/>
                  <a:gd name="connsiteX3140" fmla="*/ 1072139 w 1749996"/>
                  <a:gd name="connsiteY3140" fmla="*/ 516954 h 2323576"/>
                  <a:gd name="connsiteX3141" fmla="*/ 1071474 w 1749996"/>
                  <a:gd name="connsiteY3141" fmla="*/ 518283 h 2323576"/>
                  <a:gd name="connsiteX3142" fmla="*/ 1070255 w 1749996"/>
                  <a:gd name="connsiteY3142" fmla="*/ 519281 h 2323576"/>
                  <a:gd name="connsiteX3143" fmla="*/ 1071917 w 1749996"/>
                  <a:gd name="connsiteY3143" fmla="*/ 520832 h 2323576"/>
                  <a:gd name="connsiteX3144" fmla="*/ 1069368 w 1749996"/>
                  <a:gd name="connsiteY3144" fmla="*/ 520056 h 2323576"/>
                  <a:gd name="connsiteX3145" fmla="*/ 1065933 w 1749996"/>
                  <a:gd name="connsiteY3145" fmla="*/ 516843 h 2323576"/>
                  <a:gd name="connsiteX3146" fmla="*/ 1063717 w 1749996"/>
                  <a:gd name="connsiteY3146" fmla="*/ 516067 h 2323576"/>
                  <a:gd name="connsiteX3147" fmla="*/ 1062609 w 1749996"/>
                  <a:gd name="connsiteY3147" fmla="*/ 516067 h 2323576"/>
                  <a:gd name="connsiteX3148" fmla="*/ 1059616 w 1749996"/>
                  <a:gd name="connsiteY3148" fmla="*/ 517729 h 2323576"/>
                  <a:gd name="connsiteX3149" fmla="*/ 1055295 w 1749996"/>
                  <a:gd name="connsiteY3149" fmla="*/ 520832 h 2323576"/>
                  <a:gd name="connsiteX3150" fmla="*/ 1054962 w 1749996"/>
                  <a:gd name="connsiteY3150" fmla="*/ 521275 h 2323576"/>
                  <a:gd name="connsiteX3151" fmla="*/ 1050419 w 1749996"/>
                  <a:gd name="connsiteY3151" fmla="*/ 526373 h 2323576"/>
                  <a:gd name="connsiteX3152" fmla="*/ 1049976 w 1749996"/>
                  <a:gd name="connsiteY3152" fmla="*/ 526595 h 2323576"/>
                  <a:gd name="connsiteX3153" fmla="*/ 1049533 w 1749996"/>
                  <a:gd name="connsiteY3153" fmla="*/ 526927 h 2323576"/>
                  <a:gd name="connsiteX3154" fmla="*/ 1049533 w 1749996"/>
                  <a:gd name="connsiteY3154" fmla="*/ 527814 h 2323576"/>
                  <a:gd name="connsiteX3155" fmla="*/ 1049754 w 1749996"/>
                  <a:gd name="connsiteY3155" fmla="*/ 528811 h 2323576"/>
                  <a:gd name="connsiteX3156" fmla="*/ 1049754 w 1749996"/>
                  <a:gd name="connsiteY3156" fmla="*/ 529697 h 2323576"/>
                  <a:gd name="connsiteX3157" fmla="*/ 1046540 w 1749996"/>
                  <a:gd name="connsiteY3157" fmla="*/ 534241 h 2323576"/>
                  <a:gd name="connsiteX3158" fmla="*/ 1044657 w 1749996"/>
                  <a:gd name="connsiteY3158" fmla="*/ 536125 h 2323576"/>
                  <a:gd name="connsiteX3159" fmla="*/ 1042662 w 1749996"/>
                  <a:gd name="connsiteY3159" fmla="*/ 537011 h 2323576"/>
                  <a:gd name="connsiteX3160" fmla="*/ 1044657 w 1749996"/>
                  <a:gd name="connsiteY3160" fmla="*/ 532246 h 2323576"/>
                  <a:gd name="connsiteX3161" fmla="*/ 1046097 w 1749996"/>
                  <a:gd name="connsiteY3161" fmla="*/ 527814 h 2323576"/>
                  <a:gd name="connsiteX3162" fmla="*/ 1047759 w 1749996"/>
                  <a:gd name="connsiteY3162" fmla="*/ 523824 h 2323576"/>
                  <a:gd name="connsiteX3163" fmla="*/ 1050419 w 1749996"/>
                  <a:gd name="connsiteY3163" fmla="*/ 520721 h 2323576"/>
                  <a:gd name="connsiteX3164" fmla="*/ 1050197 w 1749996"/>
                  <a:gd name="connsiteY3164" fmla="*/ 518505 h 2323576"/>
                  <a:gd name="connsiteX3165" fmla="*/ 1050197 w 1749996"/>
                  <a:gd name="connsiteY3165" fmla="*/ 518505 h 2323576"/>
                  <a:gd name="connsiteX3166" fmla="*/ 1050308 w 1749996"/>
                  <a:gd name="connsiteY3166" fmla="*/ 517618 h 2323576"/>
                  <a:gd name="connsiteX3167" fmla="*/ 1050308 w 1749996"/>
                  <a:gd name="connsiteY3167" fmla="*/ 515956 h 2323576"/>
                  <a:gd name="connsiteX3168" fmla="*/ 1044767 w 1749996"/>
                  <a:gd name="connsiteY3168" fmla="*/ 511745 h 2323576"/>
                  <a:gd name="connsiteX3169" fmla="*/ 1040002 w 1749996"/>
                  <a:gd name="connsiteY3169" fmla="*/ 509640 h 2323576"/>
                  <a:gd name="connsiteX3170" fmla="*/ 1035126 w 1749996"/>
                  <a:gd name="connsiteY3170" fmla="*/ 508642 h 2323576"/>
                  <a:gd name="connsiteX3171" fmla="*/ 1032356 w 1749996"/>
                  <a:gd name="connsiteY3171" fmla="*/ 509861 h 2323576"/>
                  <a:gd name="connsiteX3172" fmla="*/ 1031248 w 1749996"/>
                  <a:gd name="connsiteY3172" fmla="*/ 512964 h 2323576"/>
                  <a:gd name="connsiteX3173" fmla="*/ 1030583 w 1749996"/>
                  <a:gd name="connsiteY3173" fmla="*/ 516843 h 2323576"/>
                  <a:gd name="connsiteX3174" fmla="*/ 1029364 w 1749996"/>
                  <a:gd name="connsiteY3174" fmla="*/ 520610 h 2323576"/>
                  <a:gd name="connsiteX3175" fmla="*/ 1027259 w 1749996"/>
                  <a:gd name="connsiteY3175" fmla="*/ 522716 h 2323576"/>
                  <a:gd name="connsiteX3176" fmla="*/ 1024931 w 1749996"/>
                  <a:gd name="connsiteY3176" fmla="*/ 523824 h 2323576"/>
                  <a:gd name="connsiteX3177" fmla="*/ 1023047 w 1749996"/>
                  <a:gd name="connsiteY3177" fmla="*/ 525376 h 2323576"/>
                  <a:gd name="connsiteX3178" fmla="*/ 1022272 w 1749996"/>
                  <a:gd name="connsiteY3178" fmla="*/ 528700 h 2323576"/>
                  <a:gd name="connsiteX3179" fmla="*/ 1021163 w 1749996"/>
                  <a:gd name="connsiteY3179" fmla="*/ 529254 h 2323576"/>
                  <a:gd name="connsiteX3180" fmla="*/ 1014404 w 1749996"/>
                  <a:gd name="connsiteY3180" fmla="*/ 536790 h 2323576"/>
                  <a:gd name="connsiteX3181" fmla="*/ 1012298 w 1749996"/>
                  <a:gd name="connsiteY3181" fmla="*/ 537122 h 2323576"/>
                  <a:gd name="connsiteX3182" fmla="*/ 1013407 w 1749996"/>
                  <a:gd name="connsiteY3182" fmla="*/ 534130 h 2323576"/>
                  <a:gd name="connsiteX3183" fmla="*/ 1015623 w 1749996"/>
                  <a:gd name="connsiteY3183" fmla="*/ 530030 h 2323576"/>
                  <a:gd name="connsiteX3184" fmla="*/ 1017618 w 1749996"/>
                  <a:gd name="connsiteY3184" fmla="*/ 524600 h 2323576"/>
                  <a:gd name="connsiteX3185" fmla="*/ 1021607 w 1749996"/>
                  <a:gd name="connsiteY3185" fmla="*/ 520610 h 2323576"/>
                  <a:gd name="connsiteX3186" fmla="*/ 1022937 w 1749996"/>
                  <a:gd name="connsiteY3186" fmla="*/ 518837 h 2323576"/>
                  <a:gd name="connsiteX3187" fmla="*/ 1023380 w 1749996"/>
                  <a:gd name="connsiteY3187" fmla="*/ 517508 h 2323576"/>
                  <a:gd name="connsiteX3188" fmla="*/ 1023823 w 1749996"/>
                  <a:gd name="connsiteY3188" fmla="*/ 515513 h 2323576"/>
                  <a:gd name="connsiteX3189" fmla="*/ 1023823 w 1749996"/>
                  <a:gd name="connsiteY3189" fmla="*/ 513740 h 2323576"/>
                  <a:gd name="connsiteX3190" fmla="*/ 1022604 w 1749996"/>
                  <a:gd name="connsiteY3190" fmla="*/ 512964 h 2323576"/>
                  <a:gd name="connsiteX3191" fmla="*/ 1021163 w 1749996"/>
                  <a:gd name="connsiteY3191" fmla="*/ 512521 h 2323576"/>
                  <a:gd name="connsiteX3192" fmla="*/ 1017950 w 1749996"/>
                  <a:gd name="connsiteY3192" fmla="*/ 509972 h 2323576"/>
                  <a:gd name="connsiteX3193" fmla="*/ 1016066 w 1749996"/>
                  <a:gd name="connsiteY3193" fmla="*/ 508975 h 2323576"/>
                  <a:gd name="connsiteX3194" fmla="*/ 1012520 w 1749996"/>
                  <a:gd name="connsiteY3194" fmla="*/ 504321 h 2323576"/>
                  <a:gd name="connsiteX3195" fmla="*/ 1010525 w 1749996"/>
                  <a:gd name="connsiteY3195" fmla="*/ 502548 h 2323576"/>
                  <a:gd name="connsiteX3196" fmla="*/ 1011080 w 1749996"/>
                  <a:gd name="connsiteY3196" fmla="*/ 506205 h 2323576"/>
                  <a:gd name="connsiteX3197" fmla="*/ 1010415 w 1749996"/>
                  <a:gd name="connsiteY3197" fmla="*/ 507756 h 2323576"/>
                  <a:gd name="connsiteX3198" fmla="*/ 1009417 w 1749996"/>
                  <a:gd name="connsiteY3198" fmla="*/ 509086 h 2323576"/>
                  <a:gd name="connsiteX3199" fmla="*/ 1008863 w 1749996"/>
                  <a:gd name="connsiteY3199" fmla="*/ 512299 h 2323576"/>
                  <a:gd name="connsiteX3200" fmla="*/ 1008863 w 1749996"/>
                  <a:gd name="connsiteY3200" fmla="*/ 514627 h 2323576"/>
                  <a:gd name="connsiteX3201" fmla="*/ 1008642 w 1749996"/>
                  <a:gd name="connsiteY3201" fmla="*/ 516843 h 2323576"/>
                  <a:gd name="connsiteX3202" fmla="*/ 1007755 w 1749996"/>
                  <a:gd name="connsiteY3202" fmla="*/ 518837 h 2323576"/>
                  <a:gd name="connsiteX3203" fmla="*/ 1005649 w 1749996"/>
                  <a:gd name="connsiteY3203" fmla="*/ 520500 h 2323576"/>
                  <a:gd name="connsiteX3204" fmla="*/ 1006425 w 1749996"/>
                  <a:gd name="connsiteY3204" fmla="*/ 518948 h 2323576"/>
                  <a:gd name="connsiteX3205" fmla="*/ 1006979 w 1749996"/>
                  <a:gd name="connsiteY3205" fmla="*/ 517286 h 2323576"/>
                  <a:gd name="connsiteX3206" fmla="*/ 1007312 w 1749996"/>
                  <a:gd name="connsiteY3206" fmla="*/ 515402 h 2323576"/>
                  <a:gd name="connsiteX3207" fmla="*/ 1007312 w 1749996"/>
                  <a:gd name="connsiteY3207" fmla="*/ 512964 h 2323576"/>
                  <a:gd name="connsiteX3208" fmla="*/ 1007090 w 1749996"/>
                  <a:gd name="connsiteY3208" fmla="*/ 513186 h 2323576"/>
                  <a:gd name="connsiteX3209" fmla="*/ 1006425 w 1749996"/>
                  <a:gd name="connsiteY3209" fmla="*/ 510194 h 2323576"/>
                  <a:gd name="connsiteX3210" fmla="*/ 1005871 w 1749996"/>
                  <a:gd name="connsiteY3210" fmla="*/ 506758 h 2323576"/>
                  <a:gd name="connsiteX3211" fmla="*/ 1005871 w 1749996"/>
                  <a:gd name="connsiteY3211" fmla="*/ 505651 h 2323576"/>
                  <a:gd name="connsiteX3212" fmla="*/ 1003876 w 1749996"/>
                  <a:gd name="connsiteY3212" fmla="*/ 502991 h 2323576"/>
                  <a:gd name="connsiteX3213" fmla="*/ 1001217 w 1749996"/>
                  <a:gd name="connsiteY3213" fmla="*/ 501218 h 2323576"/>
                  <a:gd name="connsiteX3214" fmla="*/ 986589 w 1749996"/>
                  <a:gd name="connsiteY3214" fmla="*/ 497893 h 2323576"/>
                  <a:gd name="connsiteX3215" fmla="*/ 984705 w 1749996"/>
                  <a:gd name="connsiteY3215" fmla="*/ 500220 h 2323576"/>
                  <a:gd name="connsiteX3216" fmla="*/ 983930 w 1749996"/>
                  <a:gd name="connsiteY3216" fmla="*/ 503988 h 2323576"/>
                  <a:gd name="connsiteX3217" fmla="*/ 983486 w 1749996"/>
                  <a:gd name="connsiteY3217" fmla="*/ 508421 h 2323576"/>
                  <a:gd name="connsiteX3218" fmla="*/ 982600 w 1749996"/>
                  <a:gd name="connsiteY3218" fmla="*/ 512854 h 2323576"/>
                  <a:gd name="connsiteX3219" fmla="*/ 983376 w 1749996"/>
                  <a:gd name="connsiteY3219" fmla="*/ 512854 h 2323576"/>
                  <a:gd name="connsiteX3220" fmla="*/ 982046 w 1749996"/>
                  <a:gd name="connsiteY3220" fmla="*/ 516178 h 2323576"/>
                  <a:gd name="connsiteX3221" fmla="*/ 980384 w 1749996"/>
                  <a:gd name="connsiteY3221" fmla="*/ 518062 h 2323576"/>
                  <a:gd name="connsiteX3222" fmla="*/ 974400 w 1749996"/>
                  <a:gd name="connsiteY3222" fmla="*/ 521608 h 2323576"/>
                  <a:gd name="connsiteX3223" fmla="*/ 973513 w 1749996"/>
                  <a:gd name="connsiteY3223" fmla="*/ 522605 h 2323576"/>
                  <a:gd name="connsiteX3224" fmla="*/ 973292 w 1749996"/>
                  <a:gd name="connsiteY3224" fmla="*/ 524489 h 2323576"/>
                  <a:gd name="connsiteX3225" fmla="*/ 973292 w 1749996"/>
                  <a:gd name="connsiteY3225" fmla="*/ 528479 h 2323576"/>
                  <a:gd name="connsiteX3226" fmla="*/ 985814 w 1749996"/>
                  <a:gd name="connsiteY3226" fmla="*/ 539449 h 2323576"/>
                  <a:gd name="connsiteX3227" fmla="*/ 982378 w 1749996"/>
                  <a:gd name="connsiteY3227" fmla="*/ 537011 h 2323576"/>
                  <a:gd name="connsiteX3228" fmla="*/ 979608 w 1749996"/>
                  <a:gd name="connsiteY3228" fmla="*/ 535681 h 2323576"/>
                  <a:gd name="connsiteX3229" fmla="*/ 973292 w 1749996"/>
                  <a:gd name="connsiteY3229" fmla="*/ 539449 h 2323576"/>
                  <a:gd name="connsiteX3230" fmla="*/ 974400 w 1749996"/>
                  <a:gd name="connsiteY3230" fmla="*/ 540557 h 2323576"/>
                  <a:gd name="connsiteX3231" fmla="*/ 974843 w 1749996"/>
                  <a:gd name="connsiteY3231" fmla="*/ 540890 h 2323576"/>
                  <a:gd name="connsiteX3232" fmla="*/ 975619 w 1749996"/>
                  <a:gd name="connsiteY3232" fmla="*/ 540890 h 2323576"/>
                  <a:gd name="connsiteX3233" fmla="*/ 975619 w 1749996"/>
                  <a:gd name="connsiteY3233" fmla="*/ 542552 h 2323576"/>
                  <a:gd name="connsiteX3234" fmla="*/ 975286 w 1749996"/>
                  <a:gd name="connsiteY3234" fmla="*/ 542552 h 2323576"/>
                  <a:gd name="connsiteX3235" fmla="*/ 974178 w 1749996"/>
                  <a:gd name="connsiteY3235" fmla="*/ 542552 h 2323576"/>
                  <a:gd name="connsiteX3236" fmla="*/ 974178 w 1749996"/>
                  <a:gd name="connsiteY3236" fmla="*/ 544104 h 2323576"/>
                  <a:gd name="connsiteX3237" fmla="*/ 975397 w 1749996"/>
                  <a:gd name="connsiteY3237" fmla="*/ 544325 h 2323576"/>
                  <a:gd name="connsiteX3238" fmla="*/ 976616 w 1749996"/>
                  <a:gd name="connsiteY3238" fmla="*/ 544325 h 2323576"/>
                  <a:gd name="connsiteX3239" fmla="*/ 977724 w 1749996"/>
                  <a:gd name="connsiteY3239" fmla="*/ 543660 h 2323576"/>
                  <a:gd name="connsiteX3240" fmla="*/ 978721 w 1749996"/>
                  <a:gd name="connsiteY3240" fmla="*/ 542552 h 2323576"/>
                  <a:gd name="connsiteX3241" fmla="*/ 979497 w 1749996"/>
                  <a:gd name="connsiteY3241" fmla="*/ 544104 h 2323576"/>
                  <a:gd name="connsiteX3242" fmla="*/ 979165 w 1749996"/>
                  <a:gd name="connsiteY3242" fmla="*/ 545876 h 2323576"/>
                  <a:gd name="connsiteX3243" fmla="*/ 980273 w 1749996"/>
                  <a:gd name="connsiteY3243" fmla="*/ 547317 h 2323576"/>
                  <a:gd name="connsiteX3244" fmla="*/ 983376 w 1749996"/>
                  <a:gd name="connsiteY3244" fmla="*/ 549866 h 2323576"/>
                  <a:gd name="connsiteX3245" fmla="*/ 978610 w 1749996"/>
                  <a:gd name="connsiteY3245" fmla="*/ 550087 h 2323576"/>
                  <a:gd name="connsiteX3246" fmla="*/ 972072 w 1749996"/>
                  <a:gd name="connsiteY3246" fmla="*/ 545433 h 2323576"/>
                  <a:gd name="connsiteX3247" fmla="*/ 971407 w 1749996"/>
                  <a:gd name="connsiteY3247" fmla="*/ 545211 h 2323576"/>
                  <a:gd name="connsiteX3248" fmla="*/ 969856 w 1749996"/>
                  <a:gd name="connsiteY3248" fmla="*/ 544325 h 2323576"/>
                  <a:gd name="connsiteX3249" fmla="*/ 968970 w 1749996"/>
                  <a:gd name="connsiteY3249" fmla="*/ 544104 h 2323576"/>
                  <a:gd name="connsiteX3250" fmla="*/ 968526 w 1749996"/>
                  <a:gd name="connsiteY3250" fmla="*/ 544657 h 2323576"/>
                  <a:gd name="connsiteX3251" fmla="*/ 968526 w 1749996"/>
                  <a:gd name="connsiteY3251" fmla="*/ 545876 h 2323576"/>
                  <a:gd name="connsiteX3252" fmla="*/ 968637 w 1749996"/>
                  <a:gd name="connsiteY3252" fmla="*/ 547317 h 2323576"/>
                  <a:gd name="connsiteX3253" fmla="*/ 968637 w 1749996"/>
                  <a:gd name="connsiteY3253" fmla="*/ 548425 h 2323576"/>
                  <a:gd name="connsiteX3254" fmla="*/ 967418 w 1749996"/>
                  <a:gd name="connsiteY3254" fmla="*/ 550642 h 2323576"/>
                  <a:gd name="connsiteX3255" fmla="*/ 966643 w 1749996"/>
                  <a:gd name="connsiteY3255" fmla="*/ 552747 h 2323576"/>
                  <a:gd name="connsiteX3256" fmla="*/ 966643 w 1749996"/>
                  <a:gd name="connsiteY3256" fmla="*/ 554852 h 2323576"/>
                  <a:gd name="connsiteX3257" fmla="*/ 967751 w 1749996"/>
                  <a:gd name="connsiteY3257" fmla="*/ 557180 h 2323576"/>
                  <a:gd name="connsiteX3258" fmla="*/ 965534 w 1749996"/>
                  <a:gd name="connsiteY3258" fmla="*/ 557180 h 2323576"/>
                  <a:gd name="connsiteX3259" fmla="*/ 965756 w 1749996"/>
                  <a:gd name="connsiteY3259" fmla="*/ 558731 h 2323576"/>
                  <a:gd name="connsiteX3260" fmla="*/ 966089 w 1749996"/>
                  <a:gd name="connsiteY3260" fmla="*/ 560282 h 2323576"/>
                  <a:gd name="connsiteX3261" fmla="*/ 966975 w 1749996"/>
                  <a:gd name="connsiteY3261" fmla="*/ 563053 h 2323576"/>
                  <a:gd name="connsiteX3262" fmla="*/ 967418 w 1749996"/>
                  <a:gd name="connsiteY3262" fmla="*/ 563496 h 2323576"/>
                  <a:gd name="connsiteX3263" fmla="*/ 969524 w 1749996"/>
                  <a:gd name="connsiteY3263" fmla="*/ 566821 h 2323576"/>
                  <a:gd name="connsiteX3264" fmla="*/ 969524 w 1749996"/>
                  <a:gd name="connsiteY3264" fmla="*/ 567596 h 2323576"/>
                  <a:gd name="connsiteX3265" fmla="*/ 970854 w 1749996"/>
                  <a:gd name="connsiteY3265" fmla="*/ 568704 h 2323576"/>
                  <a:gd name="connsiteX3266" fmla="*/ 974178 w 1749996"/>
                  <a:gd name="connsiteY3266" fmla="*/ 573802 h 2323576"/>
                  <a:gd name="connsiteX3267" fmla="*/ 975840 w 1749996"/>
                  <a:gd name="connsiteY3267" fmla="*/ 574910 h 2323576"/>
                  <a:gd name="connsiteX3268" fmla="*/ 977059 w 1749996"/>
                  <a:gd name="connsiteY3268" fmla="*/ 575353 h 2323576"/>
                  <a:gd name="connsiteX3269" fmla="*/ 979386 w 1749996"/>
                  <a:gd name="connsiteY3269" fmla="*/ 577348 h 2323576"/>
                  <a:gd name="connsiteX3270" fmla="*/ 980494 w 1749996"/>
                  <a:gd name="connsiteY3270" fmla="*/ 577791 h 2323576"/>
                  <a:gd name="connsiteX3271" fmla="*/ 981713 w 1749996"/>
                  <a:gd name="connsiteY3271" fmla="*/ 577348 h 2323576"/>
                  <a:gd name="connsiteX3272" fmla="*/ 983043 w 1749996"/>
                  <a:gd name="connsiteY3272" fmla="*/ 575464 h 2323576"/>
                  <a:gd name="connsiteX3273" fmla="*/ 983930 w 1749996"/>
                  <a:gd name="connsiteY3273" fmla="*/ 574910 h 2323576"/>
                  <a:gd name="connsiteX3274" fmla="*/ 986146 w 1749996"/>
                  <a:gd name="connsiteY3274" fmla="*/ 574910 h 2323576"/>
                  <a:gd name="connsiteX3275" fmla="*/ 993349 w 1749996"/>
                  <a:gd name="connsiteY3275" fmla="*/ 576351 h 2323576"/>
                  <a:gd name="connsiteX3276" fmla="*/ 991797 w 1749996"/>
                  <a:gd name="connsiteY3276" fmla="*/ 577459 h 2323576"/>
                  <a:gd name="connsiteX3277" fmla="*/ 988584 w 1749996"/>
                  <a:gd name="connsiteY3277" fmla="*/ 578013 h 2323576"/>
                  <a:gd name="connsiteX3278" fmla="*/ 987143 w 1749996"/>
                  <a:gd name="connsiteY3278" fmla="*/ 579232 h 2323576"/>
                  <a:gd name="connsiteX3279" fmla="*/ 990246 w 1749996"/>
                  <a:gd name="connsiteY3279" fmla="*/ 581670 h 2323576"/>
                  <a:gd name="connsiteX3280" fmla="*/ 991576 w 1749996"/>
                  <a:gd name="connsiteY3280" fmla="*/ 582999 h 2323576"/>
                  <a:gd name="connsiteX3281" fmla="*/ 992684 w 1749996"/>
                  <a:gd name="connsiteY3281" fmla="*/ 585216 h 2323576"/>
                  <a:gd name="connsiteX3282" fmla="*/ 984927 w 1749996"/>
                  <a:gd name="connsiteY3282" fmla="*/ 579232 h 2323576"/>
                  <a:gd name="connsiteX3283" fmla="*/ 983154 w 1749996"/>
                  <a:gd name="connsiteY3283" fmla="*/ 578788 h 2323576"/>
                  <a:gd name="connsiteX3284" fmla="*/ 977503 w 1749996"/>
                  <a:gd name="connsiteY3284" fmla="*/ 579232 h 2323576"/>
                  <a:gd name="connsiteX3285" fmla="*/ 975951 w 1749996"/>
                  <a:gd name="connsiteY3285" fmla="*/ 578567 h 2323576"/>
                  <a:gd name="connsiteX3286" fmla="*/ 972516 w 1749996"/>
                  <a:gd name="connsiteY3286" fmla="*/ 575575 h 2323576"/>
                  <a:gd name="connsiteX3287" fmla="*/ 970521 w 1749996"/>
                  <a:gd name="connsiteY3287" fmla="*/ 574910 h 2323576"/>
                  <a:gd name="connsiteX3288" fmla="*/ 969524 w 1749996"/>
                  <a:gd name="connsiteY3288" fmla="*/ 575243 h 2323576"/>
                  <a:gd name="connsiteX3289" fmla="*/ 967972 w 1749996"/>
                  <a:gd name="connsiteY3289" fmla="*/ 576240 h 2323576"/>
                  <a:gd name="connsiteX3290" fmla="*/ 966421 w 1749996"/>
                  <a:gd name="connsiteY3290" fmla="*/ 577681 h 2323576"/>
                  <a:gd name="connsiteX3291" fmla="*/ 965534 w 1749996"/>
                  <a:gd name="connsiteY3291" fmla="*/ 579232 h 2323576"/>
                  <a:gd name="connsiteX3292" fmla="*/ 963096 w 1749996"/>
                  <a:gd name="connsiteY3292" fmla="*/ 577237 h 2323576"/>
                  <a:gd name="connsiteX3293" fmla="*/ 960658 w 1749996"/>
                  <a:gd name="connsiteY3293" fmla="*/ 576905 h 2323576"/>
                  <a:gd name="connsiteX3294" fmla="*/ 958220 w 1749996"/>
                  <a:gd name="connsiteY3294" fmla="*/ 577681 h 2323576"/>
                  <a:gd name="connsiteX3295" fmla="*/ 953677 w 1749996"/>
                  <a:gd name="connsiteY3295" fmla="*/ 580783 h 2323576"/>
                  <a:gd name="connsiteX3296" fmla="*/ 951793 w 1749996"/>
                  <a:gd name="connsiteY3296" fmla="*/ 581337 h 2323576"/>
                  <a:gd name="connsiteX3297" fmla="*/ 949909 w 1749996"/>
                  <a:gd name="connsiteY3297" fmla="*/ 580783 h 2323576"/>
                  <a:gd name="connsiteX3298" fmla="*/ 945144 w 1749996"/>
                  <a:gd name="connsiteY3298" fmla="*/ 577459 h 2323576"/>
                  <a:gd name="connsiteX3299" fmla="*/ 942485 w 1749996"/>
                  <a:gd name="connsiteY3299" fmla="*/ 576351 h 2323576"/>
                  <a:gd name="connsiteX3300" fmla="*/ 940601 w 1749996"/>
                  <a:gd name="connsiteY3300" fmla="*/ 577015 h 2323576"/>
                  <a:gd name="connsiteX3301" fmla="*/ 940601 w 1749996"/>
                  <a:gd name="connsiteY3301" fmla="*/ 580562 h 2323576"/>
                  <a:gd name="connsiteX3302" fmla="*/ 945698 w 1749996"/>
                  <a:gd name="connsiteY3302" fmla="*/ 588651 h 2323576"/>
                  <a:gd name="connsiteX3303" fmla="*/ 946806 w 1749996"/>
                  <a:gd name="connsiteY3303" fmla="*/ 589427 h 2323576"/>
                  <a:gd name="connsiteX3304" fmla="*/ 948247 w 1749996"/>
                  <a:gd name="connsiteY3304" fmla="*/ 589427 h 2323576"/>
                  <a:gd name="connsiteX3305" fmla="*/ 948026 w 1749996"/>
                  <a:gd name="connsiteY3305" fmla="*/ 590424 h 2323576"/>
                  <a:gd name="connsiteX3306" fmla="*/ 947693 w 1749996"/>
                  <a:gd name="connsiteY3306" fmla="*/ 592973 h 2323576"/>
                  <a:gd name="connsiteX3307" fmla="*/ 947471 w 1749996"/>
                  <a:gd name="connsiteY3307" fmla="*/ 593970 h 2323576"/>
                  <a:gd name="connsiteX3308" fmla="*/ 948580 w 1749996"/>
                  <a:gd name="connsiteY3308" fmla="*/ 594303 h 2323576"/>
                  <a:gd name="connsiteX3309" fmla="*/ 949577 w 1749996"/>
                  <a:gd name="connsiteY3309" fmla="*/ 594968 h 2323576"/>
                  <a:gd name="connsiteX3310" fmla="*/ 950464 w 1749996"/>
                  <a:gd name="connsiteY3310" fmla="*/ 595854 h 2323576"/>
                  <a:gd name="connsiteX3311" fmla="*/ 951350 w 1749996"/>
                  <a:gd name="connsiteY3311" fmla="*/ 596962 h 2323576"/>
                  <a:gd name="connsiteX3312" fmla="*/ 950464 w 1749996"/>
                  <a:gd name="connsiteY3312" fmla="*/ 598292 h 2323576"/>
                  <a:gd name="connsiteX3313" fmla="*/ 952015 w 1749996"/>
                  <a:gd name="connsiteY3313" fmla="*/ 599511 h 2323576"/>
                  <a:gd name="connsiteX3314" fmla="*/ 953788 w 1749996"/>
                  <a:gd name="connsiteY3314" fmla="*/ 599844 h 2323576"/>
                  <a:gd name="connsiteX3315" fmla="*/ 957556 w 1749996"/>
                  <a:gd name="connsiteY3315" fmla="*/ 599622 h 2323576"/>
                  <a:gd name="connsiteX3316" fmla="*/ 957556 w 1749996"/>
                  <a:gd name="connsiteY3316" fmla="*/ 601173 h 2323576"/>
                  <a:gd name="connsiteX3317" fmla="*/ 956004 w 1749996"/>
                  <a:gd name="connsiteY3317" fmla="*/ 602060 h 2323576"/>
                  <a:gd name="connsiteX3318" fmla="*/ 952791 w 1749996"/>
                  <a:gd name="connsiteY3318" fmla="*/ 602836 h 2323576"/>
                  <a:gd name="connsiteX3319" fmla="*/ 951239 w 1749996"/>
                  <a:gd name="connsiteY3319" fmla="*/ 603944 h 2323576"/>
                  <a:gd name="connsiteX3320" fmla="*/ 953566 w 1749996"/>
                  <a:gd name="connsiteY3320" fmla="*/ 605495 h 2323576"/>
                  <a:gd name="connsiteX3321" fmla="*/ 953566 w 1749996"/>
                  <a:gd name="connsiteY3321" fmla="*/ 606936 h 2323576"/>
                  <a:gd name="connsiteX3322" fmla="*/ 952015 w 1749996"/>
                  <a:gd name="connsiteY3322" fmla="*/ 606936 h 2323576"/>
                  <a:gd name="connsiteX3323" fmla="*/ 952791 w 1749996"/>
                  <a:gd name="connsiteY3323" fmla="*/ 608487 h 2323576"/>
                  <a:gd name="connsiteX3324" fmla="*/ 953345 w 1749996"/>
                  <a:gd name="connsiteY3324" fmla="*/ 610260 h 2323576"/>
                  <a:gd name="connsiteX3325" fmla="*/ 953345 w 1749996"/>
                  <a:gd name="connsiteY3325" fmla="*/ 612255 h 2323576"/>
                  <a:gd name="connsiteX3326" fmla="*/ 952902 w 1749996"/>
                  <a:gd name="connsiteY3326" fmla="*/ 614360 h 2323576"/>
                  <a:gd name="connsiteX3327" fmla="*/ 953566 w 1749996"/>
                  <a:gd name="connsiteY3327" fmla="*/ 614360 h 2323576"/>
                  <a:gd name="connsiteX3328" fmla="*/ 950796 w 1749996"/>
                  <a:gd name="connsiteY3328" fmla="*/ 617796 h 2323576"/>
                  <a:gd name="connsiteX3329" fmla="*/ 948247 w 1749996"/>
                  <a:gd name="connsiteY3329" fmla="*/ 617463 h 2323576"/>
                  <a:gd name="connsiteX3330" fmla="*/ 945809 w 1749996"/>
                  <a:gd name="connsiteY3330" fmla="*/ 616687 h 2323576"/>
                  <a:gd name="connsiteX3331" fmla="*/ 943371 w 1749996"/>
                  <a:gd name="connsiteY3331" fmla="*/ 618682 h 2323576"/>
                  <a:gd name="connsiteX3332" fmla="*/ 940712 w 1749996"/>
                  <a:gd name="connsiteY3332" fmla="*/ 613030 h 2323576"/>
                  <a:gd name="connsiteX3333" fmla="*/ 936390 w 1749996"/>
                  <a:gd name="connsiteY3333" fmla="*/ 611812 h 2323576"/>
                  <a:gd name="connsiteX3334" fmla="*/ 934284 w 1749996"/>
                  <a:gd name="connsiteY3334" fmla="*/ 614693 h 2323576"/>
                  <a:gd name="connsiteX3335" fmla="*/ 938052 w 1749996"/>
                  <a:gd name="connsiteY3335" fmla="*/ 621563 h 2323576"/>
                  <a:gd name="connsiteX3336" fmla="*/ 938052 w 1749996"/>
                  <a:gd name="connsiteY3336" fmla="*/ 623004 h 2323576"/>
                  <a:gd name="connsiteX3337" fmla="*/ 937387 w 1749996"/>
                  <a:gd name="connsiteY3337" fmla="*/ 623779 h 2323576"/>
                  <a:gd name="connsiteX3338" fmla="*/ 937055 w 1749996"/>
                  <a:gd name="connsiteY3338" fmla="*/ 624445 h 2323576"/>
                  <a:gd name="connsiteX3339" fmla="*/ 936833 w 1749996"/>
                  <a:gd name="connsiteY3339" fmla="*/ 625220 h 2323576"/>
                  <a:gd name="connsiteX3340" fmla="*/ 936501 w 1749996"/>
                  <a:gd name="connsiteY3340" fmla="*/ 626107 h 2323576"/>
                  <a:gd name="connsiteX3341" fmla="*/ 941155 w 1749996"/>
                  <a:gd name="connsiteY3341" fmla="*/ 625774 h 2323576"/>
                  <a:gd name="connsiteX3342" fmla="*/ 943371 w 1749996"/>
                  <a:gd name="connsiteY3342" fmla="*/ 626550 h 2323576"/>
                  <a:gd name="connsiteX3343" fmla="*/ 945033 w 1749996"/>
                  <a:gd name="connsiteY3343" fmla="*/ 628988 h 2323576"/>
                  <a:gd name="connsiteX3344" fmla="*/ 944479 w 1749996"/>
                  <a:gd name="connsiteY3344" fmla="*/ 629542 h 2323576"/>
                  <a:gd name="connsiteX3345" fmla="*/ 944479 w 1749996"/>
                  <a:gd name="connsiteY3345" fmla="*/ 629764 h 2323576"/>
                  <a:gd name="connsiteX3346" fmla="*/ 944147 w 1749996"/>
                  <a:gd name="connsiteY3346" fmla="*/ 630318 h 2323576"/>
                  <a:gd name="connsiteX3347" fmla="*/ 947028 w 1749996"/>
                  <a:gd name="connsiteY3347" fmla="*/ 630872 h 2323576"/>
                  <a:gd name="connsiteX3348" fmla="*/ 951682 w 1749996"/>
                  <a:gd name="connsiteY3348" fmla="*/ 636856 h 2323576"/>
                  <a:gd name="connsiteX3349" fmla="*/ 955007 w 1749996"/>
                  <a:gd name="connsiteY3349" fmla="*/ 637742 h 2323576"/>
                  <a:gd name="connsiteX3350" fmla="*/ 956669 w 1749996"/>
                  <a:gd name="connsiteY3350" fmla="*/ 639294 h 2323576"/>
                  <a:gd name="connsiteX3351" fmla="*/ 960326 w 1749996"/>
                  <a:gd name="connsiteY3351" fmla="*/ 640069 h 2323576"/>
                  <a:gd name="connsiteX3352" fmla="*/ 961656 w 1749996"/>
                  <a:gd name="connsiteY3352" fmla="*/ 641288 h 2323576"/>
                  <a:gd name="connsiteX3353" fmla="*/ 962653 w 1749996"/>
                  <a:gd name="connsiteY3353" fmla="*/ 643948 h 2323576"/>
                  <a:gd name="connsiteX3354" fmla="*/ 962875 w 1749996"/>
                  <a:gd name="connsiteY3354" fmla="*/ 646386 h 2323576"/>
                  <a:gd name="connsiteX3355" fmla="*/ 961988 w 1749996"/>
                  <a:gd name="connsiteY3355" fmla="*/ 647937 h 2323576"/>
                  <a:gd name="connsiteX3356" fmla="*/ 959772 w 1749996"/>
                  <a:gd name="connsiteY3356" fmla="*/ 647937 h 2323576"/>
                  <a:gd name="connsiteX3357" fmla="*/ 959772 w 1749996"/>
                  <a:gd name="connsiteY3357" fmla="*/ 649489 h 2323576"/>
                  <a:gd name="connsiteX3358" fmla="*/ 962542 w 1749996"/>
                  <a:gd name="connsiteY3358" fmla="*/ 650265 h 2323576"/>
                  <a:gd name="connsiteX3359" fmla="*/ 973845 w 1749996"/>
                  <a:gd name="connsiteY3359" fmla="*/ 660238 h 2323576"/>
                  <a:gd name="connsiteX3360" fmla="*/ 974400 w 1749996"/>
                  <a:gd name="connsiteY3360" fmla="*/ 661678 h 2323576"/>
                  <a:gd name="connsiteX3361" fmla="*/ 974732 w 1749996"/>
                  <a:gd name="connsiteY3361" fmla="*/ 663119 h 2323576"/>
                  <a:gd name="connsiteX3362" fmla="*/ 975397 w 1749996"/>
                  <a:gd name="connsiteY3362" fmla="*/ 665225 h 2323576"/>
                  <a:gd name="connsiteX3363" fmla="*/ 976172 w 1749996"/>
                  <a:gd name="connsiteY3363" fmla="*/ 667108 h 2323576"/>
                  <a:gd name="connsiteX3364" fmla="*/ 976837 w 1749996"/>
                  <a:gd name="connsiteY3364" fmla="*/ 668217 h 2323576"/>
                  <a:gd name="connsiteX3365" fmla="*/ 974510 w 1749996"/>
                  <a:gd name="connsiteY3365" fmla="*/ 666665 h 2323576"/>
                  <a:gd name="connsiteX3366" fmla="*/ 971186 w 1749996"/>
                  <a:gd name="connsiteY3366" fmla="*/ 660792 h 2323576"/>
                  <a:gd name="connsiteX3367" fmla="*/ 966421 w 1749996"/>
                  <a:gd name="connsiteY3367" fmla="*/ 658576 h 2323576"/>
                  <a:gd name="connsiteX3368" fmla="*/ 962321 w 1749996"/>
                  <a:gd name="connsiteY3368" fmla="*/ 654476 h 2323576"/>
                  <a:gd name="connsiteX3369" fmla="*/ 960880 w 1749996"/>
                  <a:gd name="connsiteY3369" fmla="*/ 653589 h 2323576"/>
                  <a:gd name="connsiteX3370" fmla="*/ 959772 w 1749996"/>
                  <a:gd name="connsiteY3370" fmla="*/ 653146 h 2323576"/>
                  <a:gd name="connsiteX3371" fmla="*/ 957223 w 1749996"/>
                  <a:gd name="connsiteY3371" fmla="*/ 651262 h 2323576"/>
                  <a:gd name="connsiteX3372" fmla="*/ 955782 w 1749996"/>
                  <a:gd name="connsiteY3372" fmla="*/ 650818 h 2323576"/>
                  <a:gd name="connsiteX3373" fmla="*/ 954564 w 1749996"/>
                  <a:gd name="connsiteY3373" fmla="*/ 651040 h 2323576"/>
                  <a:gd name="connsiteX3374" fmla="*/ 952458 w 1749996"/>
                  <a:gd name="connsiteY3374" fmla="*/ 652149 h 2323576"/>
                  <a:gd name="connsiteX3375" fmla="*/ 951128 w 1749996"/>
                  <a:gd name="connsiteY3375" fmla="*/ 652149 h 2323576"/>
                  <a:gd name="connsiteX3376" fmla="*/ 948690 w 1749996"/>
                  <a:gd name="connsiteY3376" fmla="*/ 650929 h 2323576"/>
                  <a:gd name="connsiteX3377" fmla="*/ 945477 w 1749996"/>
                  <a:gd name="connsiteY3377" fmla="*/ 646275 h 2323576"/>
                  <a:gd name="connsiteX3378" fmla="*/ 943371 w 1749996"/>
                  <a:gd name="connsiteY3378" fmla="*/ 644945 h 2323576"/>
                  <a:gd name="connsiteX3379" fmla="*/ 942706 w 1749996"/>
                  <a:gd name="connsiteY3379" fmla="*/ 647494 h 2323576"/>
                  <a:gd name="connsiteX3380" fmla="*/ 941931 w 1749996"/>
                  <a:gd name="connsiteY3380" fmla="*/ 647494 h 2323576"/>
                  <a:gd name="connsiteX3381" fmla="*/ 941044 w 1749996"/>
                  <a:gd name="connsiteY3381" fmla="*/ 646386 h 2323576"/>
                  <a:gd name="connsiteX3382" fmla="*/ 940379 w 1749996"/>
                  <a:gd name="connsiteY3382" fmla="*/ 646608 h 2323576"/>
                  <a:gd name="connsiteX3383" fmla="*/ 939825 w 1749996"/>
                  <a:gd name="connsiteY3383" fmla="*/ 648048 h 2323576"/>
                  <a:gd name="connsiteX3384" fmla="*/ 939825 w 1749996"/>
                  <a:gd name="connsiteY3384" fmla="*/ 648602 h 2323576"/>
                  <a:gd name="connsiteX3385" fmla="*/ 940157 w 1749996"/>
                  <a:gd name="connsiteY3385" fmla="*/ 649045 h 2323576"/>
                  <a:gd name="connsiteX3386" fmla="*/ 940379 w 1749996"/>
                  <a:gd name="connsiteY3386" fmla="*/ 650265 h 2323576"/>
                  <a:gd name="connsiteX3387" fmla="*/ 941266 w 1749996"/>
                  <a:gd name="connsiteY3387" fmla="*/ 651151 h 2323576"/>
                  <a:gd name="connsiteX3388" fmla="*/ 948580 w 1749996"/>
                  <a:gd name="connsiteY3388" fmla="*/ 654476 h 2323576"/>
                  <a:gd name="connsiteX3389" fmla="*/ 953566 w 1749996"/>
                  <a:gd name="connsiteY3389" fmla="*/ 659684 h 2323576"/>
                  <a:gd name="connsiteX3390" fmla="*/ 956891 w 1749996"/>
                  <a:gd name="connsiteY3390" fmla="*/ 661235 h 2323576"/>
                  <a:gd name="connsiteX3391" fmla="*/ 958110 w 1749996"/>
                  <a:gd name="connsiteY3391" fmla="*/ 662565 h 2323576"/>
                  <a:gd name="connsiteX3392" fmla="*/ 959772 w 1749996"/>
                  <a:gd name="connsiteY3392" fmla="*/ 665557 h 2323576"/>
                  <a:gd name="connsiteX3393" fmla="*/ 951571 w 1749996"/>
                  <a:gd name="connsiteY3393" fmla="*/ 662343 h 2323576"/>
                  <a:gd name="connsiteX3394" fmla="*/ 947804 w 1749996"/>
                  <a:gd name="connsiteY3394" fmla="*/ 659905 h 2323576"/>
                  <a:gd name="connsiteX3395" fmla="*/ 944590 w 1749996"/>
                  <a:gd name="connsiteY3395" fmla="*/ 656027 h 2323576"/>
                  <a:gd name="connsiteX3396" fmla="*/ 943039 w 1749996"/>
                  <a:gd name="connsiteY3396" fmla="*/ 654697 h 2323576"/>
                  <a:gd name="connsiteX3397" fmla="*/ 937941 w 1749996"/>
                  <a:gd name="connsiteY3397" fmla="*/ 652481 h 2323576"/>
                  <a:gd name="connsiteX3398" fmla="*/ 936501 w 1749996"/>
                  <a:gd name="connsiteY3398" fmla="*/ 652481 h 2323576"/>
                  <a:gd name="connsiteX3399" fmla="*/ 935393 w 1749996"/>
                  <a:gd name="connsiteY3399" fmla="*/ 654697 h 2323576"/>
                  <a:gd name="connsiteX3400" fmla="*/ 934063 w 1749996"/>
                  <a:gd name="connsiteY3400" fmla="*/ 660792 h 2323576"/>
                  <a:gd name="connsiteX3401" fmla="*/ 932733 w 1749996"/>
                  <a:gd name="connsiteY3401" fmla="*/ 662676 h 2323576"/>
                  <a:gd name="connsiteX3402" fmla="*/ 933398 w 1749996"/>
                  <a:gd name="connsiteY3402" fmla="*/ 664116 h 2323576"/>
                  <a:gd name="connsiteX3403" fmla="*/ 929741 w 1749996"/>
                  <a:gd name="connsiteY3403" fmla="*/ 663673 h 2323576"/>
                  <a:gd name="connsiteX3404" fmla="*/ 925087 w 1749996"/>
                  <a:gd name="connsiteY3404" fmla="*/ 661235 h 2323576"/>
                  <a:gd name="connsiteX3405" fmla="*/ 921873 w 1749996"/>
                  <a:gd name="connsiteY3405" fmla="*/ 656913 h 2323576"/>
                  <a:gd name="connsiteX3406" fmla="*/ 922538 w 1749996"/>
                  <a:gd name="connsiteY3406" fmla="*/ 651040 h 2323576"/>
                  <a:gd name="connsiteX3407" fmla="*/ 918327 w 1749996"/>
                  <a:gd name="connsiteY3407" fmla="*/ 651040 h 2323576"/>
                  <a:gd name="connsiteX3408" fmla="*/ 917108 w 1749996"/>
                  <a:gd name="connsiteY3408" fmla="*/ 650265 h 2323576"/>
                  <a:gd name="connsiteX3409" fmla="*/ 915446 w 1749996"/>
                  <a:gd name="connsiteY3409" fmla="*/ 648159 h 2323576"/>
                  <a:gd name="connsiteX3410" fmla="*/ 914559 w 1749996"/>
                  <a:gd name="connsiteY3410" fmla="*/ 649821 h 2323576"/>
                  <a:gd name="connsiteX3411" fmla="*/ 911900 w 1749996"/>
                  <a:gd name="connsiteY3411" fmla="*/ 653367 h 2323576"/>
                  <a:gd name="connsiteX3412" fmla="*/ 910791 w 1749996"/>
                  <a:gd name="connsiteY3412" fmla="*/ 655362 h 2323576"/>
                  <a:gd name="connsiteX3413" fmla="*/ 911124 w 1749996"/>
                  <a:gd name="connsiteY3413" fmla="*/ 656138 h 2323576"/>
                  <a:gd name="connsiteX3414" fmla="*/ 911456 w 1749996"/>
                  <a:gd name="connsiteY3414" fmla="*/ 656581 h 2323576"/>
                  <a:gd name="connsiteX3415" fmla="*/ 912343 w 1749996"/>
                  <a:gd name="connsiteY3415" fmla="*/ 656803 h 2323576"/>
                  <a:gd name="connsiteX3416" fmla="*/ 911124 w 1749996"/>
                  <a:gd name="connsiteY3416" fmla="*/ 658908 h 2323576"/>
                  <a:gd name="connsiteX3417" fmla="*/ 912565 w 1749996"/>
                  <a:gd name="connsiteY3417" fmla="*/ 661346 h 2323576"/>
                  <a:gd name="connsiteX3418" fmla="*/ 916887 w 1749996"/>
                  <a:gd name="connsiteY3418" fmla="*/ 665446 h 2323576"/>
                  <a:gd name="connsiteX3419" fmla="*/ 918438 w 1749996"/>
                  <a:gd name="connsiteY3419" fmla="*/ 668771 h 2323576"/>
                  <a:gd name="connsiteX3420" fmla="*/ 918216 w 1749996"/>
                  <a:gd name="connsiteY3420" fmla="*/ 671541 h 2323576"/>
                  <a:gd name="connsiteX3421" fmla="*/ 917773 w 1749996"/>
                  <a:gd name="connsiteY3421" fmla="*/ 674533 h 2323576"/>
                  <a:gd name="connsiteX3422" fmla="*/ 918549 w 1749996"/>
                  <a:gd name="connsiteY3422" fmla="*/ 678744 h 2323576"/>
                  <a:gd name="connsiteX3423" fmla="*/ 916443 w 1749996"/>
                  <a:gd name="connsiteY3423" fmla="*/ 677414 h 2323576"/>
                  <a:gd name="connsiteX3424" fmla="*/ 915335 w 1749996"/>
                  <a:gd name="connsiteY3424" fmla="*/ 677082 h 2323576"/>
                  <a:gd name="connsiteX3425" fmla="*/ 913894 w 1749996"/>
                  <a:gd name="connsiteY3425" fmla="*/ 677082 h 2323576"/>
                  <a:gd name="connsiteX3426" fmla="*/ 914781 w 1749996"/>
                  <a:gd name="connsiteY3426" fmla="*/ 679741 h 2323576"/>
                  <a:gd name="connsiteX3427" fmla="*/ 915335 w 1749996"/>
                  <a:gd name="connsiteY3427" fmla="*/ 680850 h 2323576"/>
                  <a:gd name="connsiteX3428" fmla="*/ 916222 w 1749996"/>
                  <a:gd name="connsiteY3428" fmla="*/ 681847 h 2323576"/>
                  <a:gd name="connsiteX3429" fmla="*/ 914338 w 1749996"/>
                  <a:gd name="connsiteY3429" fmla="*/ 681847 h 2323576"/>
                  <a:gd name="connsiteX3430" fmla="*/ 912565 w 1749996"/>
                  <a:gd name="connsiteY3430" fmla="*/ 681071 h 2323576"/>
                  <a:gd name="connsiteX3431" fmla="*/ 911124 w 1749996"/>
                  <a:gd name="connsiteY3431" fmla="*/ 679520 h 2323576"/>
                  <a:gd name="connsiteX3432" fmla="*/ 910016 w 1749996"/>
                  <a:gd name="connsiteY3432" fmla="*/ 677303 h 2323576"/>
                  <a:gd name="connsiteX3433" fmla="*/ 909129 w 1749996"/>
                  <a:gd name="connsiteY3433" fmla="*/ 674201 h 2323576"/>
                  <a:gd name="connsiteX3434" fmla="*/ 908354 w 1749996"/>
                  <a:gd name="connsiteY3434" fmla="*/ 669879 h 2323576"/>
                  <a:gd name="connsiteX3435" fmla="*/ 908021 w 1749996"/>
                  <a:gd name="connsiteY3435" fmla="*/ 665668 h 2323576"/>
                  <a:gd name="connsiteX3436" fmla="*/ 908464 w 1749996"/>
                  <a:gd name="connsiteY3436" fmla="*/ 662787 h 2323576"/>
                  <a:gd name="connsiteX3437" fmla="*/ 905694 w 1749996"/>
                  <a:gd name="connsiteY3437" fmla="*/ 661014 h 2323576"/>
                  <a:gd name="connsiteX3438" fmla="*/ 902702 w 1749996"/>
                  <a:gd name="connsiteY3438" fmla="*/ 660016 h 2323576"/>
                  <a:gd name="connsiteX3439" fmla="*/ 899710 w 1749996"/>
                  <a:gd name="connsiteY3439" fmla="*/ 660016 h 2323576"/>
                  <a:gd name="connsiteX3440" fmla="*/ 896829 w 1749996"/>
                  <a:gd name="connsiteY3440" fmla="*/ 661235 h 2323576"/>
                  <a:gd name="connsiteX3441" fmla="*/ 895388 w 1749996"/>
                  <a:gd name="connsiteY3441" fmla="*/ 662454 h 2323576"/>
                  <a:gd name="connsiteX3442" fmla="*/ 894169 w 1749996"/>
                  <a:gd name="connsiteY3442" fmla="*/ 664227 h 2323576"/>
                  <a:gd name="connsiteX3443" fmla="*/ 893283 w 1749996"/>
                  <a:gd name="connsiteY3443" fmla="*/ 666333 h 2323576"/>
                  <a:gd name="connsiteX3444" fmla="*/ 892839 w 1749996"/>
                  <a:gd name="connsiteY3444" fmla="*/ 668660 h 2323576"/>
                  <a:gd name="connsiteX3445" fmla="*/ 892839 w 1749996"/>
                  <a:gd name="connsiteY3445" fmla="*/ 671319 h 2323576"/>
                  <a:gd name="connsiteX3446" fmla="*/ 893948 w 1749996"/>
                  <a:gd name="connsiteY3446" fmla="*/ 675641 h 2323576"/>
                  <a:gd name="connsiteX3447" fmla="*/ 893615 w 1749996"/>
                  <a:gd name="connsiteY3447" fmla="*/ 677414 h 2323576"/>
                  <a:gd name="connsiteX3448" fmla="*/ 893837 w 1749996"/>
                  <a:gd name="connsiteY3448" fmla="*/ 679852 h 2323576"/>
                  <a:gd name="connsiteX3449" fmla="*/ 893283 w 1749996"/>
                  <a:gd name="connsiteY3449" fmla="*/ 685393 h 2323576"/>
                  <a:gd name="connsiteX3450" fmla="*/ 893615 w 1749996"/>
                  <a:gd name="connsiteY3450" fmla="*/ 687720 h 2323576"/>
                  <a:gd name="connsiteX3451" fmla="*/ 903035 w 1749996"/>
                  <a:gd name="connsiteY3451" fmla="*/ 689936 h 2323576"/>
                  <a:gd name="connsiteX3452" fmla="*/ 904364 w 1749996"/>
                  <a:gd name="connsiteY3452" fmla="*/ 690712 h 2323576"/>
                  <a:gd name="connsiteX3453" fmla="*/ 905473 w 1749996"/>
                  <a:gd name="connsiteY3453" fmla="*/ 692042 h 2323576"/>
                  <a:gd name="connsiteX3454" fmla="*/ 906248 w 1749996"/>
                  <a:gd name="connsiteY3454" fmla="*/ 693482 h 2323576"/>
                  <a:gd name="connsiteX3455" fmla="*/ 907024 w 1749996"/>
                  <a:gd name="connsiteY3455" fmla="*/ 694591 h 2323576"/>
                  <a:gd name="connsiteX3456" fmla="*/ 908243 w 1749996"/>
                  <a:gd name="connsiteY3456" fmla="*/ 694923 h 2323576"/>
                  <a:gd name="connsiteX3457" fmla="*/ 907356 w 1749996"/>
                  <a:gd name="connsiteY3457" fmla="*/ 697250 h 2323576"/>
                  <a:gd name="connsiteX3458" fmla="*/ 906137 w 1749996"/>
                  <a:gd name="connsiteY3458" fmla="*/ 698912 h 2323576"/>
                  <a:gd name="connsiteX3459" fmla="*/ 904697 w 1749996"/>
                  <a:gd name="connsiteY3459" fmla="*/ 699134 h 2323576"/>
                  <a:gd name="connsiteX3460" fmla="*/ 901372 w 1749996"/>
                  <a:gd name="connsiteY3460" fmla="*/ 695366 h 2323576"/>
                  <a:gd name="connsiteX3461" fmla="*/ 899156 w 1749996"/>
                  <a:gd name="connsiteY3461" fmla="*/ 695366 h 2323576"/>
                  <a:gd name="connsiteX3462" fmla="*/ 894945 w 1749996"/>
                  <a:gd name="connsiteY3462" fmla="*/ 697915 h 2323576"/>
                  <a:gd name="connsiteX3463" fmla="*/ 894945 w 1749996"/>
                  <a:gd name="connsiteY3463" fmla="*/ 699467 h 2323576"/>
                  <a:gd name="connsiteX3464" fmla="*/ 895610 w 1749996"/>
                  <a:gd name="connsiteY3464" fmla="*/ 701350 h 2323576"/>
                  <a:gd name="connsiteX3465" fmla="*/ 893283 w 1749996"/>
                  <a:gd name="connsiteY3465" fmla="*/ 704010 h 2323576"/>
                  <a:gd name="connsiteX3466" fmla="*/ 892618 w 1749996"/>
                  <a:gd name="connsiteY3466" fmla="*/ 706559 h 2323576"/>
                  <a:gd name="connsiteX3467" fmla="*/ 893172 w 1749996"/>
                  <a:gd name="connsiteY3467" fmla="*/ 709218 h 2323576"/>
                  <a:gd name="connsiteX3468" fmla="*/ 894613 w 1749996"/>
                  <a:gd name="connsiteY3468" fmla="*/ 710105 h 2323576"/>
                  <a:gd name="connsiteX3469" fmla="*/ 896386 w 1749996"/>
                  <a:gd name="connsiteY3469" fmla="*/ 710327 h 2323576"/>
                  <a:gd name="connsiteX3470" fmla="*/ 898159 w 1749996"/>
                  <a:gd name="connsiteY3470" fmla="*/ 711102 h 2323576"/>
                  <a:gd name="connsiteX3471" fmla="*/ 900264 w 1749996"/>
                  <a:gd name="connsiteY3471" fmla="*/ 714427 h 2323576"/>
                  <a:gd name="connsiteX3472" fmla="*/ 901705 w 1749996"/>
                  <a:gd name="connsiteY3472" fmla="*/ 718638 h 2323576"/>
                  <a:gd name="connsiteX3473" fmla="*/ 903699 w 1749996"/>
                  <a:gd name="connsiteY3473" fmla="*/ 721962 h 2323576"/>
                  <a:gd name="connsiteX3474" fmla="*/ 907467 w 1749996"/>
                  <a:gd name="connsiteY3474" fmla="*/ 722738 h 2323576"/>
                  <a:gd name="connsiteX3475" fmla="*/ 906580 w 1749996"/>
                  <a:gd name="connsiteY3475" fmla="*/ 724843 h 2323576"/>
                  <a:gd name="connsiteX3476" fmla="*/ 906026 w 1749996"/>
                  <a:gd name="connsiteY3476" fmla="*/ 725508 h 2323576"/>
                  <a:gd name="connsiteX3477" fmla="*/ 909905 w 1749996"/>
                  <a:gd name="connsiteY3477" fmla="*/ 730052 h 2323576"/>
                  <a:gd name="connsiteX3478" fmla="*/ 913008 w 1749996"/>
                  <a:gd name="connsiteY3478" fmla="*/ 727281 h 2323576"/>
                  <a:gd name="connsiteX3479" fmla="*/ 917994 w 1749996"/>
                  <a:gd name="connsiteY3479" fmla="*/ 726616 h 2323576"/>
                  <a:gd name="connsiteX3480" fmla="*/ 923092 w 1749996"/>
                  <a:gd name="connsiteY3480" fmla="*/ 727835 h 2323576"/>
                  <a:gd name="connsiteX3481" fmla="*/ 926527 w 1749996"/>
                  <a:gd name="connsiteY3481" fmla="*/ 730717 h 2323576"/>
                  <a:gd name="connsiteX3482" fmla="*/ 926084 w 1749996"/>
                  <a:gd name="connsiteY3482" fmla="*/ 732157 h 2323576"/>
                  <a:gd name="connsiteX3483" fmla="*/ 923425 w 1749996"/>
                  <a:gd name="connsiteY3483" fmla="*/ 732157 h 2323576"/>
                  <a:gd name="connsiteX3484" fmla="*/ 918770 w 1749996"/>
                  <a:gd name="connsiteY3484" fmla="*/ 731381 h 2323576"/>
                  <a:gd name="connsiteX3485" fmla="*/ 910570 w 1749996"/>
                  <a:gd name="connsiteY3485" fmla="*/ 732822 h 2323576"/>
                  <a:gd name="connsiteX3486" fmla="*/ 910902 w 1749996"/>
                  <a:gd name="connsiteY3486" fmla="*/ 733819 h 2323576"/>
                  <a:gd name="connsiteX3487" fmla="*/ 911124 w 1749996"/>
                  <a:gd name="connsiteY3487" fmla="*/ 734817 h 2323576"/>
                  <a:gd name="connsiteX3488" fmla="*/ 911456 w 1749996"/>
                  <a:gd name="connsiteY3488" fmla="*/ 735925 h 2323576"/>
                  <a:gd name="connsiteX3489" fmla="*/ 912011 w 1749996"/>
                  <a:gd name="connsiteY3489" fmla="*/ 737144 h 2323576"/>
                  <a:gd name="connsiteX3490" fmla="*/ 910791 w 1749996"/>
                  <a:gd name="connsiteY3490" fmla="*/ 736811 h 2323576"/>
                  <a:gd name="connsiteX3491" fmla="*/ 907356 w 1749996"/>
                  <a:gd name="connsiteY3491" fmla="*/ 734373 h 2323576"/>
                  <a:gd name="connsiteX3492" fmla="*/ 906359 w 1749996"/>
                  <a:gd name="connsiteY3492" fmla="*/ 733598 h 2323576"/>
                  <a:gd name="connsiteX3493" fmla="*/ 904364 w 1749996"/>
                  <a:gd name="connsiteY3493" fmla="*/ 730606 h 2323576"/>
                  <a:gd name="connsiteX3494" fmla="*/ 903367 w 1749996"/>
                  <a:gd name="connsiteY3494" fmla="*/ 731381 h 2323576"/>
                  <a:gd name="connsiteX3495" fmla="*/ 901483 w 1749996"/>
                  <a:gd name="connsiteY3495" fmla="*/ 729941 h 2323576"/>
                  <a:gd name="connsiteX3496" fmla="*/ 895388 w 1749996"/>
                  <a:gd name="connsiteY3496" fmla="*/ 723624 h 2323576"/>
                  <a:gd name="connsiteX3497" fmla="*/ 893393 w 1749996"/>
                  <a:gd name="connsiteY3497" fmla="*/ 722294 h 2323576"/>
                  <a:gd name="connsiteX3498" fmla="*/ 891399 w 1749996"/>
                  <a:gd name="connsiteY3498" fmla="*/ 721962 h 2323576"/>
                  <a:gd name="connsiteX3499" fmla="*/ 889404 w 1749996"/>
                  <a:gd name="connsiteY3499" fmla="*/ 722738 h 2323576"/>
                  <a:gd name="connsiteX3500" fmla="*/ 889626 w 1749996"/>
                  <a:gd name="connsiteY3500" fmla="*/ 723735 h 2323576"/>
                  <a:gd name="connsiteX3501" fmla="*/ 889958 w 1749996"/>
                  <a:gd name="connsiteY3501" fmla="*/ 726173 h 2323576"/>
                  <a:gd name="connsiteX3502" fmla="*/ 890180 w 1749996"/>
                  <a:gd name="connsiteY3502" fmla="*/ 727170 h 2323576"/>
                  <a:gd name="connsiteX3503" fmla="*/ 888407 w 1749996"/>
                  <a:gd name="connsiteY3503" fmla="*/ 727170 h 2323576"/>
                  <a:gd name="connsiteX3504" fmla="*/ 887964 w 1749996"/>
                  <a:gd name="connsiteY3504" fmla="*/ 728833 h 2323576"/>
                  <a:gd name="connsiteX3505" fmla="*/ 887964 w 1749996"/>
                  <a:gd name="connsiteY3505" fmla="*/ 731492 h 2323576"/>
                  <a:gd name="connsiteX3506" fmla="*/ 887964 w 1749996"/>
                  <a:gd name="connsiteY3506" fmla="*/ 734484 h 2323576"/>
                  <a:gd name="connsiteX3507" fmla="*/ 887520 w 1749996"/>
                  <a:gd name="connsiteY3507" fmla="*/ 735814 h 2323576"/>
                  <a:gd name="connsiteX3508" fmla="*/ 885969 w 1749996"/>
                  <a:gd name="connsiteY3508" fmla="*/ 739360 h 2323576"/>
                  <a:gd name="connsiteX3509" fmla="*/ 885637 w 1749996"/>
                  <a:gd name="connsiteY3509" fmla="*/ 740911 h 2323576"/>
                  <a:gd name="connsiteX3510" fmla="*/ 885858 w 1749996"/>
                  <a:gd name="connsiteY3510" fmla="*/ 743682 h 2323576"/>
                  <a:gd name="connsiteX3511" fmla="*/ 886966 w 1749996"/>
                  <a:gd name="connsiteY3511" fmla="*/ 747339 h 2323576"/>
                  <a:gd name="connsiteX3512" fmla="*/ 887188 w 1749996"/>
                  <a:gd name="connsiteY3512" fmla="*/ 749555 h 2323576"/>
                  <a:gd name="connsiteX3513" fmla="*/ 887964 w 1749996"/>
                  <a:gd name="connsiteY3513" fmla="*/ 749998 h 2323576"/>
                  <a:gd name="connsiteX3514" fmla="*/ 891510 w 1749996"/>
                  <a:gd name="connsiteY3514" fmla="*/ 750996 h 2323576"/>
                  <a:gd name="connsiteX3515" fmla="*/ 892729 w 1749996"/>
                  <a:gd name="connsiteY3515" fmla="*/ 751660 h 2323576"/>
                  <a:gd name="connsiteX3516" fmla="*/ 891510 w 1749996"/>
                  <a:gd name="connsiteY3516" fmla="*/ 753101 h 2323576"/>
                  <a:gd name="connsiteX3517" fmla="*/ 891177 w 1749996"/>
                  <a:gd name="connsiteY3517" fmla="*/ 754542 h 2323576"/>
                  <a:gd name="connsiteX3518" fmla="*/ 891177 w 1749996"/>
                  <a:gd name="connsiteY3518" fmla="*/ 757312 h 2323576"/>
                  <a:gd name="connsiteX3519" fmla="*/ 891399 w 1749996"/>
                  <a:gd name="connsiteY3519" fmla="*/ 757977 h 2323576"/>
                  <a:gd name="connsiteX3520" fmla="*/ 892396 w 1749996"/>
                  <a:gd name="connsiteY3520" fmla="*/ 759639 h 2323576"/>
                  <a:gd name="connsiteX3521" fmla="*/ 892729 w 1749996"/>
                  <a:gd name="connsiteY3521" fmla="*/ 760304 h 2323576"/>
                  <a:gd name="connsiteX3522" fmla="*/ 892507 w 1749996"/>
                  <a:gd name="connsiteY3522" fmla="*/ 760969 h 2323576"/>
                  <a:gd name="connsiteX3523" fmla="*/ 891953 w 1749996"/>
                  <a:gd name="connsiteY3523" fmla="*/ 761523 h 2323576"/>
                  <a:gd name="connsiteX3524" fmla="*/ 891399 w 1749996"/>
                  <a:gd name="connsiteY3524" fmla="*/ 761856 h 2323576"/>
                  <a:gd name="connsiteX3525" fmla="*/ 891066 w 1749996"/>
                  <a:gd name="connsiteY3525" fmla="*/ 761634 h 2323576"/>
                  <a:gd name="connsiteX3526" fmla="*/ 892950 w 1749996"/>
                  <a:gd name="connsiteY3526" fmla="*/ 769945 h 2323576"/>
                  <a:gd name="connsiteX3527" fmla="*/ 895610 w 1749996"/>
                  <a:gd name="connsiteY3527" fmla="*/ 771275 h 2323576"/>
                  <a:gd name="connsiteX3528" fmla="*/ 901483 w 1749996"/>
                  <a:gd name="connsiteY3528" fmla="*/ 770388 h 2323576"/>
                  <a:gd name="connsiteX3529" fmla="*/ 904364 w 1749996"/>
                  <a:gd name="connsiteY3529" fmla="*/ 768948 h 2323576"/>
                  <a:gd name="connsiteX3530" fmla="*/ 912011 w 1749996"/>
                  <a:gd name="connsiteY3530" fmla="*/ 758863 h 2323576"/>
                  <a:gd name="connsiteX3531" fmla="*/ 913784 w 1749996"/>
                  <a:gd name="connsiteY3531" fmla="*/ 757090 h 2323576"/>
                  <a:gd name="connsiteX3532" fmla="*/ 914227 w 1749996"/>
                  <a:gd name="connsiteY3532" fmla="*/ 757090 h 2323576"/>
                  <a:gd name="connsiteX3533" fmla="*/ 914449 w 1749996"/>
                  <a:gd name="connsiteY3533" fmla="*/ 758420 h 2323576"/>
                  <a:gd name="connsiteX3534" fmla="*/ 915446 w 1749996"/>
                  <a:gd name="connsiteY3534" fmla="*/ 760969 h 2323576"/>
                  <a:gd name="connsiteX3535" fmla="*/ 915667 w 1749996"/>
                  <a:gd name="connsiteY3535" fmla="*/ 762742 h 2323576"/>
                  <a:gd name="connsiteX3536" fmla="*/ 914670 w 1749996"/>
                  <a:gd name="connsiteY3536" fmla="*/ 764183 h 2323576"/>
                  <a:gd name="connsiteX3537" fmla="*/ 911900 w 1749996"/>
                  <a:gd name="connsiteY3537" fmla="*/ 765956 h 2323576"/>
                  <a:gd name="connsiteX3538" fmla="*/ 915224 w 1749996"/>
                  <a:gd name="connsiteY3538" fmla="*/ 766510 h 2323576"/>
                  <a:gd name="connsiteX3539" fmla="*/ 917994 w 1749996"/>
                  <a:gd name="connsiteY3539" fmla="*/ 767839 h 2323576"/>
                  <a:gd name="connsiteX3540" fmla="*/ 920654 w 1749996"/>
                  <a:gd name="connsiteY3540" fmla="*/ 768283 h 2323576"/>
                  <a:gd name="connsiteX3541" fmla="*/ 923646 w 1749996"/>
                  <a:gd name="connsiteY3541" fmla="*/ 766067 h 2323576"/>
                  <a:gd name="connsiteX3542" fmla="*/ 928744 w 1749996"/>
                  <a:gd name="connsiteY3542" fmla="*/ 758753 h 2323576"/>
                  <a:gd name="connsiteX3543" fmla="*/ 931846 w 1749996"/>
                  <a:gd name="connsiteY3543" fmla="*/ 755539 h 2323576"/>
                  <a:gd name="connsiteX3544" fmla="*/ 933730 w 1749996"/>
                  <a:gd name="connsiteY3544" fmla="*/ 755982 h 2323576"/>
                  <a:gd name="connsiteX3545" fmla="*/ 932733 w 1749996"/>
                  <a:gd name="connsiteY3545" fmla="*/ 761856 h 2323576"/>
                  <a:gd name="connsiteX3546" fmla="*/ 927636 w 1749996"/>
                  <a:gd name="connsiteY3546" fmla="*/ 766621 h 2323576"/>
                  <a:gd name="connsiteX3547" fmla="*/ 915003 w 1749996"/>
                  <a:gd name="connsiteY3547" fmla="*/ 772715 h 2323576"/>
                  <a:gd name="connsiteX3548" fmla="*/ 912343 w 1749996"/>
                  <a:gd name="connsiteY3548" fmla="*/ 773159 h 2323576"/>
                  <a:gd name="connsiteX3549" fmla="*/ 911789 w 1749996"/>
                  <a:gd name="connsiteY3549" fmla="*/ 772494 h 2323576"/>
                  <a:gd name="connsiteX3550" fmla="*/ 911124 w 1749996"/>
                  <a:gd name="connsiteY3550" fmla="*/ 771053 h 2323576"/>
                  <a:gd name="connsiteX3551" fmla="*/ 910348 w 1749996"/>
                  <a:gd name="connsiteY3551" fmla="*/ 770167 h 2323576"/>
                  <a:gd name="connsiteX3552" fmla="*/ 909351 w 1749996"/>
                  <a:gd name="connsiteY3552" fmla="*/ 771053 h 2323576"/>
                  <a:gd name="connsiteX3553" fmla="*/ 908354 w 1749996"/>
                  <a:gd name="connsiteY3553" fmla="*/ 772161 h 2323576"/>
                  <a:gd name="connsiteX3554" fmla="*/ 905916 w 1749996"/>
                  <a:gd name="connsiteY3554" fmla="*/ 773713 h 2323576"/>
                  <a:gd name="connsiteX3555" fmla="*/ 905029 w 1749996"/>
                  <a:gd name="connsiteY3555" fmla="*/ 774710 h 2323576"/>
                  <a:gd name="connsiteX3556" fmla="*/ 902370 w 1749996"/>
                  <a:gd name="connsiteY3556" fmla="*/ 781137 h 2323576"/>
                  <a:gd name="connsiteX3557" fmla="*/ 901926 w 1749996"/>
                  <a:gd name="connsiteY3557" fmla="*/ 781802 h 2323576"/>
                  <a:gd name="connsiteX3558" fmla="*/ 902924 w 1749996"/>
                  <a:gd name="connsiteY3558" fmla="*/ 784684 h 2323576"/>
                  <a:gd name="connsiteX3559" fmla="*/ 905251 w 1749996"/>
                  <a:gd name="connsiteY3559" fmla="*/ 784905 h 2323576"/>
                  <a:gd name="connsiteX3560" fmla="*/ 910127 w 1749996"/>
                  <a:gd name="connsiteY3560" fmla="*/ 783243 h 2323576"/>
                  <a:gd name="connsiteX3561" fmla="*/ 912343 w 1749996"/>
                  <a:gd name="connsiteY3561" fmla="*/ 783686 h 2323576"/>
                  <a:gd name="connsiteX3562" fmla="*/ 916665 w 1749996"/>
                  <a:gd name="connsiteY3562" fmla="*/ 785681 h 2323576"/>
                  <a:gd name="connsiteX3563" fmla="*/ 918992 w 1749996"/>
                  <a:gd name="connsiteY3563" fmla="*/ 786013 h 2323576"/>
                  <a:gd name="connsiteX3564" fmla="*/ 921208 w 1749996"/>
                  <a:gd name="connsiteY3564" fmla="*/ 785238 h 2323576"/>
                  <a:gd name="connsiteX3565" fmla="*/ 925198 w 1749996"/>
                  <a:gd name="connsiteY3565" fmla="*/ 782357 h 2323576"/>
                  <a:gd name="connsiteX3566" fmla="*/ 927192 w 1749996"/>
                  <a:gd name="connsiteY3566" fmla="*/ 781691 h 2323576"/>
                  <a:gd name="connsiteX3567" fmla="*/ 928522 w 1749996"/>
                  <a:gd name="connsiteY3567" fmla="*/ 780362 h 2323576"/>
                  <a:gd name="connsiteX3568" fmla="*/ 929963 w 1749996"/>
                  <a:gd name="connsiteY3568" fmla="*/ 777813 h 2323576"/>
                  <a:gd name="connsiteX3569" fmla="*/ 931846 w 1749996"/>
                  <a:gd name="connsiteY3569" fmla="*/ 776040 h 2323576"/>
                  <a:gd name="connsiteX3570" fmla="*/ 934617 w 1749996"/>
                  <a:gd name="connsiteY3570" fmla="*/ 777259 h 2323576"/>
                  <a:gd name="connsiteX3571" fmla="*/ 934617 w 1749996"/>
                  <a:gd name="connsiteY3571" fmla="*/ 778810 h 2323576"/>
                  <a:gd name="connsiteX3572" fmla="*/ 931846 w 1749996"/>
                  <a:gd name="connsiteY3572" fmla="*/ 779919 h 2323576"/>
                  <a:gd name="connsiteX3573" fmla="*/ 929076 w 1749996"/>
                  <a:gd name="connsiteY3573" fmla="*/ 782911 h 2323576"/>
                  <a:gd name="connsiteX3574" fmla="*/ 927636 w 1749996"/>
                  <a:gd name="connsiteY3574" fmla="*/ 786013 h 2323576"/>
                  <a:gd name="connsiteX3575" fmla="*/ 928744 w 1749996"/>
                  <a:gd name="connsiteY3575" fmla="*/ 787454 h 2323576"/>
                  <a:gd name="connsiteX3576" fmla="*/ 929852 w 1749996"/>
                  <a:gd name="connsiteY3576" fmla="*/ 788008 h 2323576"/>
                  <a:gd name="connsiteX3577" fmla="*/ 930960 w 1749996"/>
                  <a:gd name="connsiteY3577" fmla="*/ 789449 h 2323576"/>
                  <a:gd name="connsiteX3578" fmla="*/ 932622 w 1749996"/>
                  <a:gd name="connsiteY3578" fmla="*/ 792440 h 2323576"/>
                  <a:gd name="connsiteX3579" fmla="*/ 933619 w 1749996"/>
                  <a:gd name="connsiteY3579" fmla="*/ 793438 h 2323576"/>
                  <a:gd name="connsiteX3580" fmla="*/ 938385 w 1749996"/>
                  <a:gd name="connsiteY3580" fmla="*/ 794546 h 2323576"/>
                  <a:gd name="connsiteX3581" fmla="*/ 938385 w 1749996"/>
                  <a:gd name="connsiteY3581" fmla="*/ 795987 h 2323576"/>
                  <a:gd name="connsiteX3582" fmla="*/ 933952 w 1749996"/>
                  <a:gd name="connsiteY3582" fmla="*/ 797427 h 2323576"/>
                  <a:gd name="connsiteX3583" fmla="*/ 930074 w 1749996"/>
                  <a:gd name="connsiteY3583" fmla="*/ 794546 h 2323576"/>
                  <a:gd name="connsiteX3584" fmla="*/ 926527 w 1749996"/>
                  <a:gd name="connsiteY3584" fmla="*/ 790224 h 2323576"/>
                  <a:gd name="connsiteX3585" fmla="*/ 922870 w 1749996"/>
                  <a:gd name="connsiteY3585" fmla="*/ 787454 h 2323576"/>
                  <a:gd name="connsiteX3586" fmla="*/ 918992 w 1749996"/>
                  <a:gd name="connsiteY3586" fmla="*/ 788340 h 2323576"/>
                  <a:gd name="connsiteX3587" fmla="*/ 914227 w 1749996"/>
                  <a:gd name="connsiteY3587" fmla="*/ 791443 h 2323576"/>
                  <a:gd name="connsiteX3588" fmla="*/ 911456 w 1749996"/>
                  <a:gd name="connsiteY3588" fmla="*/ 795433 h 2323576"/>
                  <a:gd name="connsiteX3589" fmla="*/ 913562 w 1749996"/>
                  <a:gd name="connsiteY3589" fmla="*/ 798979 h 2323576"/>
                  <a:gd name="connsiteX3590" fmla="*/ 912011 w 1749996"/>
                  <a:gd name="connsiteY3590" fmla="*/ 801860 h 2323576"/>
                  <a:gd name="connsiteX3591" fmla="*/ 908021 w 1749996"/>
                  <a:gd name="connsiteY3591" fmla="*/ 807622 h 2323576"/>
                  <a:gd name="connsiteX3592" fmla="*/ 907245 w 1749996"/>
                  <a:gd name="connsiteY3592" fmla="*/ 811168 h 2323576"/>
                  <a:gd name="connsiteX3593" fmla="*/ 908686 w 1749996"/>
                  <a:gd name="connsiteY3593" fmla="*/ 813274 h 2323576"/>
                  <a:gd name="connsiteX3594" fmla="*/ 918216 w 1749996"/>
                  <a:gd name="connsiteY3594" fmla="*/ 816155 h 2323576"/>
                  <a:gd name="connsiteX3595" fmla="*/ 919546 w 1749996"/>
                  <a:gd name="connsiteY3595" fmla="*/ 817374 h 2323576"/>
                  <a:gd name="connsiteX3596" fmla="*/ 922427 w 1749996"/>
                  <a:gd name="connsiteY3596" fmla="*/ 821031 h 2323576"/>
                  <a:gd name="connsiteX3597" fmla="*/ 923203 w 1749996"/>
                  <a:gd name="connsiteY3597" fmla="*/ 821807 h 2323576"/>
                  <a:gd name="connsiteX3598" fmla="*/ 924754 w 1749996"/>
                  <a:gd name="connsiteY3598" fmla="*/ 821585 h 2323576"/>
                  <a:gd name="connsiteX3599" fmla="*/ 927414 w 1749996"/>
                  <a:gd name="connsiteY3599" fmla="*/ 820477 h 2323576"/>
                  <a:gd name="connsiteX3600" fmla="*/ 936944 w 1749996"/>
                  <a:gd name="connsiteY3600" fmla="*/ 818815 h 2323576"/>
                  <a:gd name="connsiteX3601" fmla="*/ 939160 w 1749996"/>
                  <a:gd name="connsiteY3601" fmla="*/ 820255 h 2323576"/>
                  <a:gd name="connsiteX3602" fmla="*/ 939160 w 1749996"/>
                  <a:gd name="connsiteY3602" fmla="*/ 821807 h 2323576"/>
                  <a:gd name="connsiteX3603" fmla="*/ 938385 w 1749996"/>
                  <a:gd name="connsiteY3603" fmla="*/ 821807 h 2323576"/>
                  <a:gd name="connsiteX3604" fmla="*/ 937609 w 1749996"/>
                  <a:gd name="connsiteY3604" fmla="*/ 821474 h 2323576"/>
                  <a:gd name="connsiteX3605" fmla="*/ 935725 w 1749996"/>
                  <a:gd name="connsiteY3605" fmla="*/ 820920 h 2323576"/>
                  <a:gd name="connsiteX3606" fmla="*/ 933841 w 1749996"/>
                  <a:gd name="connsiteY3606" fmla="*/ 820920 h 2323576"/>
                  <a:gd name="connsiteX3607" fmla="*/ 932955 w 1749996"/>
                  <a:gd name="connsiteY3607" fmla="*/ 822582 h 2323576"/>
                  <a:gd name="connsiteX3608" fmla="*/ 932401 w 1749996"/>
                  <a:gd name="connsiteY3608" fmla="*/ 823247 h 2323576"/>
                  <a:gd name="connsiteX3609" fmla="*/ 921208 w 1749996"/>
                  <a:gd name="connsiteY3609" fmla="*/ 823247 h 2323576"/>
                  <a:gd name="connsiteX3610" fmla="*/ 918881 w 1749996"/>
                  <a:gd name="connsiteY3610" fmla="*/ 821917 h 2323576"/>
                  <a:gd name="connsiteX3611" fmla="*/ 914116 w 1749996"/>
                  <a:gd name="connsiteY3611" fmla="*/ 818261 h 2323576"/>
                  <a:gd name="connsiteX3612" fmla="*/ 911235 w 1749996"/>
                  <a:gd name="connsiteY3612" fmla="*/ 817152 h 2323576"/>
                  <a:gd name="connsiteX3613" fmla="*/ 909240 w 1749996"/>
                  <a:gd name="connsiteY3613" fmla="*/ 818372 h 2323576"/>
                  <a:gd name="connsiteX3614" fmla="*/ 908132 w 1749996"/>
                  <a:gd name="connsiteY3614" fmla="*/ 819369 h 2323576"/>
                  <a:gd name="connsiteX3615" fmla="*/ 904807 w 1749996"/>
                  <a:gd name="connsiteY3615" fmla="*/ 819036 h 2323576"/>
                  <a:gd name="connsiteX3616" fmla="*/ 903367 w 1749996"/>
                  <a:gd name="connsiteY3616" fmla="*/ 819036 h 2323576"/>
                  <a:gd name="connsiteX3617" fmla="*/ 902591 w 1749996"/>
                  <a:gd name="connsiteY3617" fmla="*/ 819923 h 2323576"/>
                  <a:gd name="connsiteX3618" fmla="*/ 901262 w 1749996"/>
                  <a:gd name="connsiteY3618" fmla="*/ 822250 h 2323576"/>
                  <a:gd name="connsiteX3619" fmla="*/ 896496 w 1749996"/>
                  <a:gd name="connsiteY3619" fmla="*/ 828455 h 2323576"/>
                  <a:gd name="connsiteX3620" fmla="*/ 894834 w 1749996"/>
                  <a:gd name="connsiteY3620" fmla="*/ 831891 h 2323576"/>
                  <a:gd name="connsiteX3621" fmla="*/ 896053 w 1749996"/>
                  <a:gd name="connsiteY3621" fmla="*/ 833442 h 2323576"/>
                  <a:gd name="connsiteX3622" fmla="*/ 897272 w 1749996"/>
                  <a:gd name="connsiteY3622" fmla="*/ 833886 h 2323576"/>
                  <a:gd name="connsiteX3623" fmla="*/ 899156 w 1749996"/>
                  <a:gd name="connsiteY3623" fmla="*/ 835769 h 2323576"/>
                  <a:gd name="connsiteX3624" fmla="*/ 900264 w 1749996"/>
                  <a:gd name="connsiteY3624" fmla="*/ 836324 h 2323576"/>
                  <a:gd name="connsiteX3625" fmla="*/ 901483 w 1749996"/>
                  <a:gd name="connsiteY3625" fmla="*/ 836102 h 2323576"/>
                  <a:gd name="connsiteX3626" fmla="*/ 903810 w 1749996"/>
                  <a:gd name="connsiteY3626" fmla="*/ 834994 h 2323576"/>
                  <a:gd name="connsiteX3627" fmla="*/ 904807 w 1749996"/>
                  <a:gd name="connsiteY3627" fmla="*/ 834994 h 2323576"/>
                  <a:gd name="connsiteX3628" fmla="*/ 907245 w 1749996"/>
                  <a:gd name="connsiteY3628" fmla="*/ 836656 h 2323576"/>
                  <a:gd name="connsiteX3629" fmla="*/ 907024 w 1749996"/>
                  <a:gd name="connsiteY3629" fmla="*/ 839537 h 2323576"/>
                  <a:gd name="connsiteX3630" fmla="*/ 906580 w 1749996"/>
                  <a:gd name="connsiteY3630" fmla="*/ 842197 h 2323576"/>
                  <a:gd name="connsiteX3631" fmla="*/ 908354 w 1749996"/>
                  <a:gd name="connsiteY3631" fmla="*/ 843416 h 2323576"/>
                  <a:gd name="connsiteX3632" fmla="*/ 910681 w 1749996"/>
                  <a:gd name="connsiteY3632" fmla="*/ 844302 h 2323576"/>
                  <a:gd name="connsiteX3633" fmla="*/ 913119 w 1749996"/>
                  <a:gd name="connsiteY3633" fmla="*/ 845964 h 2323576"/>
                  <a:gd name="connsiteX3634" fmla="*/ 915556 w 1749996"/>
                  <a:gd name="connsiteY3634" fmla="*/ 846629 h 2323576"/>
                  <a:gd name="connsiteX3635" fmla="*/ 918105 w 1749996"/>
                  <a:gd name="connsiteY3635" fmla="*/ 844856 h 2323576"/>
                  <a:gd name="connsiteX3636" fmla="*/ 919657 w 1749996"/>
                  <a:gd name="connsiteY3636" fmla="*/ 845632 h 2323576"/>
                  <a:gd name="connsiteX3637" fmla="*/ 921319 w 1749996"/>
                  <a:gd name="connsiteY3637" fmla="*/ 845078 h 2323576"/>
                  <a:gd name="connsiteX3638" fmla="*/ 923092 w 1749996"/>
                  <a:gd name="connsiteY3638" fmla="*/ 843970 h 2323576"/>
                  <a:gd name="connsiteX3639" fmla="*/ 925087 w 1749996"/>
                  <a:gd name="connsiteY3639" fmla="*/ 843416 h 2323576"/>
                  <a:gd name="connsiteX3640" fmla="*/ 925087 w 1749996"/>
                  <a:gd name="connsiteY3640" fmla="*/ 844856 h 2323576"/>
                  <a:gd name="connsiteX3641" fmla="*/ 919657 w 1749996"/>
                  <a:gd name="connsiteY3641" fmla="*/ 847627 h 2323576"/>
                  <a:gd name="connsiteX3642" fmla="*/ 913451 w 1749996"/>
                  <a:gd name="connsiteY3642" fmla="*/ 849067 h 2323576"/>
                  <a:gd name="connsiteX3643" fmla="*/ 909683 w 1749996"/>
                  <a:gd name="connsiteY3643" fmla="*/ 848513 h 2323576"/>
                  <a:gd name="connsiteX3644" fmla="*/ 907911 w 1749996"/>
                  <a:gd name="connsiteY3644" fmla="*/ 847627 h 2323576"/>
                  <a:gd name="connsiteX3645" fmla="*/ 906248 w 1749996"/>
                  <a:gd name="connsiteY3645" fmla="*/ 846408 h 2323576"/>
                  <a:gd name="connsiteX3646" fmla="*/ 904918 w 1749996"/>
                  <a:gd name="connsiteY3646" fmla="*/ 844635 h 2323576"/>
                  <a:gd name="connsiteX3647" fmla="*/ 902702 w 1749996"/>
                  <a:gd name="connsiteY3647" fmla="*/ 840645 h 2323576"/>
                  <a:gd name="connsiteX3648" fmla="*/ 901594 w 1749996"/>
                  <a:gd name="connsiteY3648" fmla="*/ 839315 h 2323576"/>
                  <a:gd name="connsiteX3649" fmla="*/ 898602 w 1749996"/>
                  <a:gd name="connsiteY3649" fmla="*/ 838762 h 2323576"/>
                  <a:gd name="connsiteX3650" fmla="*/ 895166 w 1749996"/>
                  <a:gd name="connsiteY3650" fmla="*/ 839980 h 2323576"/>
                  <a:gd name="connsiteX3651" fmla="*/ 891953 w 1749996"/>
                  <a:gd name="connsiteY3651" fmla="*/ 842307 h 2323576"/>
                  <a:gd name="connsiteX3652" fmla="*/ 889958 w 1749996"/>
                  <a:gd name="connsiteY3652" fmla="*/ 844856 h 2323576"/>
                  <a:gd name="connsiteX3653" fmla="*/ 888739 w 1749996"/>
                  <a:gd name="connsiteY3653" fmla="*/ 848956 h 2323576"/>
                  <a:gd name="connsiteX3654" fmla="*/ 887742 w 1749996"/>
                  <a:gd name="connsiteY3654" fmla="*/ 853721 h 2323576"/>
                  <a:gd name="connsiteX3655" fmla="*/ 886523 w 1749996"/>
                  <a:gd name="connsiteY3655" fmla="*/ 857932 h 2323576"/>
                  <a:gd name="connsiteX3656" fmla="*/ 884528 w 1749996"/>
                  <a:gd name="connsiteY3656" fmla="*/ 860370 h 2323576"/>
                  <a:gd name="connsiteX3657" fmla="*/ 886855 w 1749996"/>
                  <a:gd name="connsiteY3657" fmla="*/ 862698 h 2323576"/>
                  <a:gd name="connsiteX3658" fmla="*/ 887742 w 1749996"/>
                  <a:gd name="connsiteY3658" fmla="*/ 863252 h 2323576"/>
                  <a:gd name="connsiteX3659" fmla="*/ 887742 w 1749996"/>
                  <a:gd name="connsiteY3659" fmla="*/ 864803 h 2323576"/>
                  <a:gd name="connsiteX3660" fmla="*/ 883753 w 1749996"/>
                  <a:gd name="connsiteY3660" fmla="*/ 865025 h 2323576"/>
                  <a:gd name="connsiteX3661" fmla="*/ 879985 w 1749996"/>
                  <a:gd name="connsiteY3661" fmla="*/ 866022 h 2323576"/>
                  <a:gd name="connsiteX3662" fmla="*/ 885193 w 1749996"/>
                  <a:gd name="connsiteY3662" fmla="*/ 867463 h 2323576"/>
                  <a:gd name="connsiteX3663" fmla="*/ 895831 w 1749996"/>
                  <a:gd name="connsiteY3663" fmla="*/ 865025 h 2323576"/>
                  <a:gd name="connsiteX3664" fmla="*/ 900929 w 1749996"/>
                  <a:gd name="connsiteY3664" fmla="*/ 866022 h 2323576"/>
                  <a:gd name="connsiteX3665" fmla="*/ 896386 w 1749996"/>
                  <a:gd name="connsiteY3665" fmla="*/ 871009 h 2323576"/>
                  <a:gd name="connsiteX3666" fmla="*/ 895388 w 1749996"/>
                  <a:gd name="connsiteY3666" fmla="*/ 873114 h 2323576"/>
                  <a:gd name="connsiteX3667" fmla="*/ 899821 w 1749996"/>
                  <a:gd name="connsiteY3667" fmla="*/ 874333 h 2323576"/>
                  <a:gd name="connsiteX3668" fmla="*/ 902148 w 1749996"/>
                  <a:gd name="connsiteY3668" fmla="*/ 874333 h 2323576"/>
                  <a:gd name="connsiteX3669" fmla="*/ 903921 w 1749996"/>
                  <a:gd name="connsiteY3669" fmla="*/ 870898 h 2323576"/>
                  <a:gd name="connsiteX3670" fmla="*/ 905805 w 1749996"/>
                  <a:gd name="connsiteY3670" fmla="*/ 869901 h 2323576"/>
                  <a:gd name="connsiteX3671" fmla="*/ 907911 w 1749996"/>
                  <a:gd name="connsiteY3671" fmla="*/ 869679 h 2323576"/>
                  <a:gd name="connsiteX3672" fmla="*/ 909351 w 1749996"/>
                  <a:gd name="connsiteY3672" fmla="*/ 870455 h 2323576"/>
                  <a:gd name="connsiteX3673" fmla="*/ 905694 w 1749996"/>
                  <a:gd name="connsiteY3673" fmla="*/ 874222 h 2323576"/>
                  <a:gd name="connsiteX3674" fmla="*/ 901040 w 1749996"/>
                  <a:gd name="connsiteY3674" fmla="*/ 876328 h 2323576"/>
                  <a:gd name="connsiteX3675" fmla="*/ 889293 w 1749996"/>
                  <a:gd name="connsiteY3675" fmla="*/ 877990 h 2323576"/>
                  <a:gd name="connsiteX3676" fmla="*/ 887742 w 1749996"/>
                  <a:gd name="connsiteY3676" fmla="*/ 879542 h 2323576"/>
                  <a:gd name="connsiteX3677" fmla="*/ 887742 w 1749996"/>
                  <a:gd name="connsiteY3677" fmla="*/ 881758 h 2323576"/>
                  <a:gd name="connsiteX3678" fmla="*/ 889958 w 1749996"/>
                  <a:gd name="connsiteY3678" fmla="*/ 884417 h 2323576"/>
                  <a:gd name="connsiteX3679" fmla="*/ 898491 w 1749996"/>
                  <a:gd name="connsiteY3679" fmla="*/ 888628 h 2323576"/>
                  <a:gd name="connsiteX3680" fmla="*/ 896275 w 1749996"/>
                  <a:gd name="connsiteY3680" fmla="*/ 887964 h 2323576"/>
                  <a:gd name="connsiteX3681" fmla="*/ 893393 w 1749996"/>
                  <a:gd name="connsiteY3681" fmla="*/ 887188 h 2323576"/>
                  <a:gd name="connsiteX3682" fmla="*/ 890845 w 1749996"/>
                  <a:gd name="connsiteY3682" fmla="*/ 888074 h 2323576"/>
                  <a:gd name="connsiteX3683" fmla="*/ 889183 w 1749996"/>
                  <a:gd name="connsiteY3683" fmla="*/ 890180 h 2323576"/>
                  <a:gd name="connsiteX3684" fmla="*/ 887964 w 1749996"/>
                  <a:gd name="connsiteY3684" fmla="*/ 889182 h 2323576"/>
                  <a:gd name="connsiteX3685" fmla="*/ 886634 w 1749996"/>
                  <a:gd name="connsiteY3685" fmla="*/ 888628 h 2323576"/>
                  <a:gd name="connsiteX3686" fmla="*/ 885304 w 1749996"/>
                  <a:gd name="connsiteY3686" fmla="*/ 888628 h 2323576"/>
                  <a:gd name="connsiteX3687" fmla="*/ 883863 w 1749996"/>
                  <a:gd name="connsiteY3687" fmla="*/ 888628 h 2323576"/>
                  <a:gd name="connsiteX3688" fmla="*/ 883863 w 1749996"/>
                  <a:gd name="connsiteY3688" fmla="*/ 890180 h 2323576"/>
                  <a:gd name="connsiteX3689" fmla="*/ 885858 w 1749996"/>
                  <a:gd name="connsiteY3689" fmla="*/ 890512 h 2323576"/>
                  <a:gd name="connsiteX3690" fmla="*/ 886966 w 1749996"/>
                  <a:gd name="connsiteY3690" fmla="*/ 892064 h 2323576"/>
                  <a:gd name="connsiteX3691" fmla="*/ 887520 w 1749996"/>
                  <a:gd name="connsiteY3691" fmla="*/ 894280 h 2323576"/>
                  <a:gd name="connsiteX3692" fmla="*/ 887520 w 1749996"/>
                  <a:gd name="connsiteY3692" fmla="*/ 896496 h 2323576"/>
                  <a:gd name="connsiteX3693" fmla="*/ 886634 w 1749996"/>
                  <a:gd name="connsiteY3693" fmla="*/ 895720 h 2323576"/>
                  <a:gd name="connsiteX3694" fmla="*/ 880650 w 1749996"/>
                  <a:gd name="connsiteY3694" fmla="*/ 893061 h 2323576"/>
                  <a:gd name="connsiteX3695" fmla="*/ 878988 w 1749996"/>
                  <a:gd name="connsiteY3695" fmla="*/ 891731 h 2323576"/>
                  <a:gd name="connsiteX3696" fmla="*/ 877879 w 1749996"/>
                  <a:gd name="connsiteY3696" fmla="*/ 890291 h 2323576"/>
                  <a:gd name="connsiteX3697" fmla="*/ 876771 w 1749996"/>
                  <a:gd name="connsiteY3697" fmla="*/ 889182 h 2323576"/>
                  <a:gd name="connsiteX3698" fmla="*/ 874887 w 1749996"/>
                  <a:gd name="connsiteY3698" fmla="*/ 888739 h 2323576"/>
                  <a:gd name="connsiteX3699" fmla="*/ 873225 w 1749996"/>
                  <a:gd name="connsiteY3699" fmla="*/ 889404 h 2323576"/>
                  <a:gd name="connsiteX3700" fmla="*/ 869236 w 1749996"/>
                  <a:gd name="connsiteY3700" fmla="*/ 892396 h 2323576"/>
                  <a:gd name="connsiteX3701" fmla="*/ 867906 w 1749996"/>
                  <a:gd name="connsiteY3701" fmla="*/ 893061 h 2323576"/>
                  <a:gd name="connsiteX3702" fmla="*/ 850508 w 1749996"/>
                  <a:gd name="connsiteY3702" fmla="*/ 894945 h 2323576"/>
                  <a:gd name="connsiteX3703" fmla="*/ 849067 w 1749996"/>
                  <a:gd name="connsiteY3703" fmla="*/ 896164 h 2323576"/>
                  <a:gd name="connsiteX3704" fmla="*/ 846629 w 1749996"/>
                  <a:gd name="connsiteY3704" fmla="*/ 900042 h 2323576"/>
                  <a:gd name="connsiteX3705" fmla="*/ 845743 w 1749996"/>
                  <a:gd name="connsiteY3705" fmla="*/ 900596 h 2323576"/>
                  <a:gd name="connsiteX3706" fmla="*/ 844967 w 1749996"/>
                  <a:gd name="connsiteY3706" fmla="*/ 900264 h 2323576"/>
                  <a:gd name="connsiteX3707" fmla="*/ 844413 w 1749996"/>
                  <a:gd name="connsiteY3707" fmla="*/ 900264 h 2323576"/>
                  <a:gd name="connsiteX3708" fmla="*/ 844192 w 1749996"/>
                  <a:gd name="connsiteY3708" fmla="*/ 902369 h 2323576"/>
                  <a:gd name="connsiteX3709" fmla="*/ 844192 w 1749996"/>
                  <a:gd name="connsiteY3709" fmla="*/ 903699 h 2323576"/>
                  <a:gd name="connsiteX3710" fmla="*/ 844635 w 1749996"/>
                  <a:gd name="connsiteY3710" fmla="*/ 904918 h 2323576"/>
                  <a:gd name="connsiteX3711" fmla="*/ 845078 w 1749996"/>
                  <a:gd name="connsiteY3711" fmla="*/ 906026 h 2323576"/>
                  <a:gd name="connsiteX3712" fmla="*/ 845743 w 1749996"/>
                  <a:gd name="connsiteY3712" fmla="*/ 907134 h 2323576"/>
                  <a:gd name="connsiteX3713" fmla="*/ 847184 w 1749996"/>
                  <a:gd name="connsiteY3713" fmla="*/ 908575 h 2323576"/>
                  <a:gd name="connsiteX3714" fmla="*/ 849843 w 1749996"/>
                  <a:gd name="connsiteY3714" fmla="*/ 910127 h 2323576"/>
                  <a:gd name="connsiteX3715" fmla="*/ 852613 w 1749996"/>
                  <a:gd name="connsiteY3715" fmla="*/ 910681 h 2323576"/>
                  <a:gd name="connsiteX3716" fmla="*/ 854719 w 1749996"/>
                  <a:gd name="connsiteY3716" fmla="*/ 909351 h 2323576"/>
                  <a:gd name="connsiteX3717" fmla="*/ 856935 w 1749996"/>
                  <a:gd name="connsiteY3717" fmla="*/ 907134 h 2323576"/>
                  <a:gd name="connsiteX3718" fmla="*/ 859816 w 1749996"/>
                  <a:gd name="connsiteY3718" fmla="*/ 906802 h 2323576"/>
                  <a:gd name="connsiteX3719" fmla="*/ 868127 w 1749996"/>
                  <a:gd name="connsiteY3719" fmla="*/ 909129 h 2323576"/>
                  <a:gd name="connsiteX3720" fmla="*/ 875996 w 1749996"/>
                  <a:gd name="connsiteY3720" fmla="*/ 908464 h 2323576"/>
                  <a:gd name="connsiteX3721" fmla="*/ 877436 w 1749996"/>
                  <a:gd name="connsiteY3721" fmla="*/ 908908 h 2323576"/>
                  <a:gd name="connsiteX3722" fmla="*/ 879985 w 1749996"/>
                  <a:gd name="connsiteY3722" fmla="*/ 910681 h 2323576"/>
                  <a:gd name="connsiteX3723" fmla="*/ 881425 w 1749996"/>
                  <a:gd name="connsiteY3723" fmla="*/ 911345 h 2323576"/>
                  <a:gd name="connsiteX3724" fmla="*/ 882644 w 1749996"/>
                  <a:gd name="connsiteY3724" fmla="*/ 911345 h 2323576"/>
                  <a:gd name="connsiteX3725" fmla="*/ 886966 w 1749996"/>
                  <a:gd name="connsiteY3725" fmla="*/ 910016 h 2323576"/>
                  <a:gd name="connsiteX3726" fmla="*/ 899378 w 1749996"/>
                  <a:gd name="connsiteY3726" fmla="*/ 903145 h 2323576"/>
                  <a:gd name="connsiteX3727" fmla="*/ 904032 w 1749996"/>
                  <a:gd name="connsiteY3727" fmla="*/ 904364 h 2323576"/>
                  <a:gd name="connsiteX3728" fmla="*/ 909683 w 1749996"/>
                  <a:gd name="connsiteY3728" fmla="*/ 908021 h 2323576"/>
                  <a:gd name="connsiteX3729" fmla="*/ 912232 w 1749996"/>
                  <a:gd name="connsiteY3729" fmla="*/ 908464 h 2323576"/>
                  <a:gd name="connsiteX3730" fmla="*/ 922760 w 1749996"/>
                  <a:gd name="connsiteY3730" fmla="*/ 907024 h 2323576"/>
                  <a:gd name="connsiteX3731" fmla="*/ 920322 w 1749996"/>
                  <a:gd name="connsiteY3731" fmla="*/ 908686 h 2323576"/>
                  <a:gd name="connsiteX3732" fmla="*/ 916997 w 1749996"/>
                  <a:gd name="connsiteY3732" fmla="*/ 909572 h 2323576"/>
                  <a:gd name="connsiteX3733" fmla="*/ 911013 w 1749996"/>
                  <a:gd name="connsiteY3733" fmla="*/ 910016 h 2323576"/>
                  <a:gd name="connsiteX3734" fmla="*/ 908132 w 1749996"/>
                  <a:gd name="connsiteY3734" fmla="*/ 909461 h 2323576"/>
                  <a:gd name="connsiteX3735" fmla="*/ 901040 w 1749996"/>
                  <a:gd name="connsiteY3735" fmla="*/ 905694 h 2323576"/>
                  <a:gd name="connsiteX3736" fmla="*/ 898269 w 1749996"/>
                  <a:gd name="connsiteY3736" fmla="*/ 906026 h 2323576"/>
                  <a:gd name="connsiteX3737" fmla="*/ 886301 w 1749996"/>
                  <a:gd name="connsiteY3737" fmla="*/ 914116 h 2323576"/>
                  <a:gd name="connsiteX3738" fmla="*/ 886301 w 1749996"/>
                  <a:gd name="connsiteY3738" fmla="*/ 916110 h 2323576"/>
                  <a:gd name="connsiteX3739" fmla="*/ 887410 w 1749996"/>
                  <a:gd name="connsiteY3739" fmla="*/ 917440 h 2323576"/>
                  <a:gd name="connsiteX3740" fmla="*/ 890069 w 1749996"/>
                  <a:gd name="connsiteY3740" fmla="*/ 919657 h 2323576"/>
                  <a:gd name="connsiteX3741" fmla="*/ 889183 w 1749996"/>
                  <a:gd name="connsiteY3741" fmla="*/ 921208 h 2323576"/>
                  <a:gd name="connsiteX3742" fmla="*/ 886080 w 1749996"/>
                  <a:gd name="connsiteY3742" fmla="*/ 918105 h 2323576"/>
                  <a:gd name="connsiteX3743" fmla="*/ 882423 w 1749996"/>
                  <a:gd name="connsiteY3743" fmla="*/ 916221 h 2323576"/>
                  <a:gd name="connsiteX3744" fmla="*/ 878544 w 1749996"/>
                  <a:gd name="connsiteY3744" fmla="*/ 915446 h 2323576"/>
                  <a:gd name="connsiteX3745" fmla="*/ 872893 w 1749996"/>
                  <a:gd name="connsiteY3745" fmla="*/ 915889 h 2323576"/>
                  <a:gd name="connsiteX3746" fmla="*/ 871230 w 1749996"/>
                  <a:gd name="connsiteY3746" fmla="*/ 916443 h 2323576"/>
                  <a:gd name="connsiteX3747" fmla="*/ 870122 w 1749996"/>
                  <a:gd name="connsiteY3747" fmla="*/ 917994 h 2323576"/>
                  <a:gd name="connsiteX3748" fmla="*/ 869901 w 1749996"/>
                  <a:gd name="connsiteY3748" fmla="*/ 921208 h 2323576"/>
                  <a:gd name="connsiteX3749" fmla="*/ 870676 w 1749996"/>
                  <a:gd name="connsiteY3749" fmla="*/ 922759 h 2323576"/>
                  <a:gd name="connsiteX3750" fmla="*/ 887520 w 1749996"/>
                  <a:gd name="connsiteY3750" fmla="*/ 936722 h 2323576"/>
                  <a:gd name="connsiteX3751" fmla="*/ 894391 w 1749996"/>
                  <a:gd name="connsiteY3751" fmla="*/ 938163 h 2323576"/>
                  <a:gd name="connsiteX3752" fmla="*/ 898602 w 1749996"/>
                  <a:gd name="connsiteY3752" fmla="*/ 932290 h 2323576"/>
                  <a:gd name="connsiteX3753" fmla="*/ 899488 w 1749996"/>
                  <a:gd name="connsiteY3753" fmla="*/ 932290 h 2323576"/>
                  <a:gd name="connsiteX3754" fmla="*/ 899267 w 1749996"/>
                  <a:gd name="connsiteY3754" fmla="*/ 934284 h 2323576"/>
                  <a:gd name="connsiteX3755" fmla="*/ 898824 w 1749996"/>
                  <a:gd name="connsiteY3755" fmla="*/ 935946 h 2323576"/>
                  <a:gd name="connsiteX3756" fmla="*/ 897161 w 1749996"/>
                  <a:gd name="connsiteY3756" fmla="*/ 939271 h 2323576"/>
                  <a:gd name="connsiteX3757" fmla="*/ 898491 w 1749996"/>
                  <a:gd name="connsiteY3757" fmla="*/ 940933 h 2323576"/>
                  <a:gd name="connsiteX3758" fmla="*/ 900486 w 1749996"/>
                  <a:gd name="connsiteY3758" fmla="*/ 942263 h 2323576"/>
                  <a:gd name="connsiteX3759" fmla="*/ 902591 w 1749996"/>
                  <a:gd name="connsiteY3759" fmla="*/ 943260 h 2323576"/>
                  <a:gd name="connsiteX3760" fmla="*/ 904475 w 1749996"/>
                  <a:gd name="connsiteY3760" fmla="*/ 943593 h 2323576"/>
                  <a:gd name="connsiteX3761" fmla="*/ 905694 w 1749996"/>
                  <a:gd name="connsiteY3761" fmla="*/ 944147 h 2323576"/>
                  <a:gd name="connsiteX3762" fmla="*/ 907024 w 1749996"/>
                  <a:gd name="connsiteY3762" fmla="*/ 946807 h 2323576"/>
                  <a:gd name="connsiteX3763" fmla="*/ 908021 w 1749996"/>
                  <a:gd name="connsiteY3763" fmla="*/ 947582 h 2323576"/>
                  <a:gd name="connsiteX3764" fmla="*/ 908797 w 1749996"/>
                  <a:gd name="connsiteY3764" fmla="*/ 947250 h 2323576"/>
                  <a:gd name="connsiteX3765" fmla="*/ 916443 w 1749996"/>
                  <a:gd name="connsiteY3765" fmla="*/ 940933 h 2323576"/>
                  <a:gd name="connsiteX3766" fmla="*/ 923979 w 1749996"/>
                  <a:gd name="connsiteY3766" fmla="*/ 931957 h 2323576"/>
                  <a:gd name="connsiteX3767" fmla="*/ 928522 w 1749996"/>
                  <a:gd name="connsiteY3767" fmla="*/ 925086 h 2323576"/>
                  <a:gd name="connsiteX3768" fmla="*/ 929741 w 1749996"/>
                  <a:gd name="connsiteY3768" fmla="*/ 923646 h 2323576"/>
                  <a:gd name="connsiteX3769" fmla="*/ 931071 w 1749996"/>
                  <a:gd name="connsiteY3769" fmla="*/ 922538 h 2323576"/>
                  <a:gd name="connsiteX3770" fmla="*/ 932511 w 1749996"/>
                  <a:gd name="connsiteY3770" fmla="*/ 922095 h 2323576"/>
                  <a:gd name="connsiteX3771" fmla="*/ 933619 w 1749996"/>
                  <a:gd name="connsiteY3771" fmla="*/ 921208 h 2323576"/>
                  <a:gd name="connsiteX3772" fmla="*/ 935282 w 1749996"/>
                  <a:gd name="connsiteY3772" fmla="*/ 917440 h 2323576"/>
                  <a:gd name="connsiteX3773" fmla="*/ 936390 w 1749996"/>
                  <a:gd name="connsiteY3773" fmla="*/ 916554 h 2323576"/>
                  <a:gd name="connsiteX3774" fmla="*/ 938717 w 1749996"/>
                  <a:gd name="connsiteY3774" fmla="*/ 916110 h 2323576"/>
                  <a:gd name="connsiteX3775" fmla="*/ 940490 w 1749996"/>
                  <a:gd name="connsiteY3775" fmla="*/ 914892 h 2323576"/>
                  <a:gd name="connsiteX3776" fmla="*/ 943704 w 1749996"/>
                  <a:gd name="connsiteY3776" fmla="*/ 910792 h 2323576"/>
                  <a:gd name="connsiteX3777" fmla="*/ 944923 w 1749996"/>
                  <a:gd name="connsiteY3777" fmla="*/ 908243 h 2323576"/>
                  <a:gd name="connsiteX3778" fmla="*/ 945809 w 1749996"/>
                  <a:gd name="connsiteY3778" fmla="*/ 907024 h 2323576"/>
                  <a:gd name="connsiteX3779" fmla="*/ 948136 w 1749996"/>
                  <a:gd name="connsiteY3779" fmla="*/ 906137 h 2323576"/>
                  <a:gd name="connsiteX3780" fmla="*/ 949244 w 1749996"/>
                  <a:gd name="connsiteY3780" fmla="*/ 904253 h 2323576"/>
                  <a:gd name="connsiteX3781" fmla="*/ 950242 w 1749996"/>
                  <a:gd name="connsiteY3781" fmla="*/ 903810 h 2323576"/>
                  <a:gd name="connsiteX3782" fmla="*/ 952237 w 1749996"/>
                  <a:gd name="connsiteY3782" fmla="*/ 903588 h 2323576"/>
                  <a:gd name="connsiteX3783" fmla="*/ 953899 w 1749996"/>
                  <a:gd name="connsiteY3783" fmla="*/ 902813 h 2323576"/>
                  <a:gd name="connsiteX3784" fmla="*/ 955450 w 1749996"/>
                  <a:gd name="connsiteY3784" fmla="*/ 901040 h 2323576"/>
                  <a:gd name="connsiteX3785" fmla="*/ 956891 w 1749996"/>
                  <a:gd name="connsiteY3785" fmla="*/ 897937 h 2323576"/>
                  <a:gd name="connsiteX3786" fmla="*/ 957223 w 1749996"/>
                  <a:gd name="connsiteY3786" fmla="*/ 896275 h 2323576"/>
                  <a:gd name="connsiteX3787" fmla="*/ 957445 w 1749996"/>
                  <a:gd name="connsiteY3787" fmla="*/ 894391 h 2323576"/>
                  <a:gd name="connsiteX3788" fmla="*/ 957888 w 1749996"/>
                  <a:gd name="connsiteY3788" fmla="*/ 892839 h 2323576"/>
                  <a:gd name="connsiteX3789" fmla="*/ 958885 w 1749996"/>
                  <a:gd name="connsiteY3789" fmla="*/ 892174 h 2323576"/>
                  <a:gd name="connsiteX3790" fmla="*/ 960104 w 1749996"/>
                  <a:gd name="connsiteY3790" fmla="*/ 891842 h 2323576"/>
                  <a:gd name="connsiteX3791" fmla="*/ 961545 w 1749996"/>
                  <a:gd name="connsiteY3791" fmla="*/ 891066 h 2323576"/>
                  <a:gd name="connsiteX3792" fmla="*/ 962764 w 1749996"/>
                  <a:gd name="connsiteY3792" fmla="*/ 889958 h 2323576"/>
                  <a:gd name="connsiteX3793" fmla="*/ 963207 w 1749996"/>
                  <a:gd name="connsiteY3793" fmla="*/ 888628 h 2323576"/>
                  <a:gd name="connsiteX3794" fmla="*/ 964205 w 1749996"/>
                  <a:gd name="connsiteY3794" fmla="*/ 886966 h 2323576"/>
                  <a:gd name="connsiteX3795" fmla="*/ 970964 w 1749996"/>
                  <a:gd name="connsiteY3795" fmla="*/ 880982 h 2323576"/>
                  <a:gd name="connsiteX3796" fmla="*/ 969080 w 1749996"/>
                  <a:gd name="connsiteY3796" fmla="*/ 885082 h 2323576"/>
                  <a:gd name="connsiteX3797" fmla="*/ 966975 w 1749996"/>
                  <a:gd name="connsiteY3797" fmla="*/ 888518 h 2323576"/>
                  <a:gd name="connsiteX3798" fmla="*/ 959329 w 1749996"/>
                  <a:gd name="connsiteY3798" fmla="*/ 896940 h 2323576"/>
                  <a:gd name="connsiteX3799" fmla="*/ 958664 w 1749996"/>
                  <a:gd name="connsiteY3799" fmla="*/ 897937 h 2323576"/>
                  <a:gd name="connsiteX3800" fmla="*/ 957556 w 1749996"/>
                  <a:gd name="connsiteY3800" fmla="*/ 900818 h 2323576"/>
                  <a:gd name="connsiteX3801" fmla="*/ 957556 w 1749996"/>
                  <a:gd name="connsiteY3801" fmla="*/ 902037 h 2323576"/>
                  <a:gd name="connsiteX3802" fmla="*/ 966421 w 1749996"/>
                  <a:gd name="connsiteY3802" fmla="*/ 906359 h 2323576"/>
                  <a:gd name="connsiteX3803" fmla="*/ 985148 w 1749996"/>
                  <a:gd name="connsiteY3803" fmla="*/ 902259 h 2323576"/>
                  <a:gd name="connsiteX3804" fmla="*/ 983154 w 1749996"/>
                  <a:gd name="connsiteY3804" fmla="*/ 903588 h 2323576"/>
                  <a:gd name="connsiteX3805" fmla="*/ 974067 w 1749996"/>
                  <a:gd name="connsiteY3805" fmla="*/ 905694 h 2323576"/>
                  <a:gd name="connsiteX3806" fmla="*/ 969634 w 1749996"/>
                  <a:gd name="connsiteY3806" fmla="*/ 908686 h 2323576"/>
                  <a:gd name="connsiteX3807" fmla="*/ 967307 w 1749996"/>
                  <a:gd name="connsiteY3807" fmla="*/ 909351 h 2323576"/>
                  <a:gd name="connsiteX3808" fmla="*/ 962431 w 1749996"/>
                  <a:gd name="connsiteY3808" fmla="*/ 907799 h 2323576"/>
                  <a:gd name="connsiteX3809" fmla="*/ 959883 w 1749996"/>
                  <a:gd name="connsiteY3809" fmla="*/ 907799 h 2323576"/>
                  <a:gd name="connsiteX3810" fmla="*/ 956558 w 1749996"/>
                  <a:gd name="connsiteY3810" fmla="*/ 910792 h 2323576"/>
                  <a:gd name="connsiteX3811" fmla="*/ 955007 w 1749996"/>
                  <a:gd name="connsiteY3811" fmla="*/ 910792 h 2323576"/>
                  <a:gd name="connsiteX3812" fmla="*/ 952126 w 1749996"/>
                  <a:gd name="connsiteY3812" fmla="*/ 910570 h 2323576"/>
                  <a:gd name="connsiteX3813" fmla="*/ 949577 w 1749996"/>
                  <a:gd name="connsiteY3813" fmla="*/ 912786 h 2323576"/>
                  <a:gd name="connsiteX3814" fmla="*/ 948580 w 1749996"/>
                  <a:gd name="connsiteY3814" fmla="*/ 913340 h 2323576"/>
                  <a:gd name="connsiteX3815" fmla="*/ 948580 w 1749996"/>
                  <a:gd name="connsiteY3815" fmla="*/ 914892 h 2323576"/>
                  <a:gd name="connsiteX3816" fmla="*/ 950796 w 1749996"/>
                  <a:gd name="connsiteY3816" fmla="*/ 916443 h 2323576"/>
                  <a:gd name="connsiteX3817" fmla="*/ 950131 w 1749996"/>
                  <a:gd name="connsiteY3817" fmla="*/ 917773 h 2323576"/>
                  <a:gd name="connsiteX3818" fmla="*/ 949466 w 1749996"/>
                  <a:gd name="connsiteY3818" fmla="*/ 919103 h 2323576"/>
                  <a:gd name="connsiteX3819" fmla="*/ 944812 w 1749996"/>
                  <a:gd name="connsiteY3819" fmla="*/ 923313 h 2323576"/>
                  <a:gd name="connsiteX3820" fmla="*/ 943815 w 1749996"/>
                  <a:gd name="connsiteY3820" fmla="*/ 924643 h 2323576"/>
                  <a:gd name="connsiteX3821" fmla="*/ 940822 w 1749996"/>
                  <a:gd name="connsiteY3821" fmla="*/ 930295 h 2323576"/>
                  <a:gd name="connsiteX3822" fmla="*/ 940490 w 1749996"/>
                  <a:gd name="connsiteY3822" fmla="*/ 931071 h 2323576"/>
                  <a:gd name="connsiteX3823" fmla="*/ 940157 w 1749996"/>
                  <a:gd name="connsiteY3823" fmla="*/ 932844 h 2323576"/>
                  <a:gd name="connsiteX3824" fmla="*/ 939714 w 1749996"/>
                  <a:gd name="connsiteY3824" fmla="*/ 933841 h 2323576"/>
                  <a:gd name="connsiteX3825" fmla="*/ 939050 w 1749996"/>
                  <a:gd name="connsiteY3825" fmla="*/ 934728 h 2323576"/>
                  <a:gd name="connsiteX3826" fmla="*/ 938495 w 1749996"/>
                  <a:gd name="connsiteY3826" fmla="*/ 935171 h 2323576"/>
                  <a:gd name="connsiteX3827" fmla="*/ 938052 w 1749996"/>
                  <a:gd name="connsiteY3827" fmla="*/ 935836 h 2323576"/>
                  <a:gd name="connsiteX3828" fmla="*/ 937720 w 1749996"/>
                  <a:gd name="connsiteY3828" fmla="*/ 937387 h 2323576"/>
                  <a:gd name="connsiteX3829" fmla="*/ 939271 w 1749996"/>
                  <a:gd name="connsiteY3829" fmla="*/ 937609 h 2323576"/>
                  <a:gd name="connsiteX3830" fmla="*/ 941155 w 1749996"/>
                  <a:gd name="connsiteY3830" fmla="*/ 939714 h 2323576"/>
                  <a:gd name="connsiteX3831" fmla="*/ 942485 w 1749996"/>
                  <a:gd name="connsiteY3831" fmla="*/ 940379 h 2323576"/>
                  <a:gd name="connsiteX3832" fmla="*/ 943815 w 1749996"/>
                  <a:gd name="connsiteY3832" fmla="*/ 940047 h 2323576"/>
                  <a:gd name="connsiteX3833" fmla="*/ 946253 w 1749996"/>
                  <a:gd name="connsiteY3833" fmla="*/ 937941 h 2323576"/>
                  <a:gd name="connsiteX3834" fmla="*/ 947471 w 1749996"/>
                  <a:gd name="connsiteY3834" fmla="*/ 937498 h 2323576"/>
                  <a:gd name="connsiteX3835" fmla="*/ 949355 w 1749996"/>
                  <a:gd name="connsiteY3835" fmla="*/ 935946 h 2323576"/>
                  <a:gd name="connsiteX3836" fmla="*/ 949799 w 1749996"/>
                  <a:gd name="connsiteY3836" fmla="*/ 935946 h 2323576"/>
                  <a:gd name="connsiteX3837" fmla="*/ 952015 w 1749996"/>
                  <a:gd name="connsiteY3837" fmla="*/ 935946 h 2323576"/>
                  <a:gd name="connsiteX3838" fmla="*/ 953234 w 1749996"/>
                  <a:gd name="connsiteY3838" fmla="*/ 935614 h 2323576"/>
                  <a:gd name="connsiteX3839" fmla="*/ 957002 w 1749996"/>
                  <a:gd name="connsiteY3839" fmla="*/ 933287 h 2323576"/>
                  <a:gd name="connsiteX3840" fmla="*/ 955782 w 1749996"/>
                  <a:gd name="connsiteY3840" fmla="*/ 935060 h 2323576"/>
                  <a:gd name="connsiteX3841" fmla="*/ 954342 w 1749996"/>
                  <a:gd name="connsiteY3841" fmla="*/ 936168 h 2323576"/>
                  <a:gd name="connsiteX3842" fmla="*/ 951461 w 1749996"/>
                  <a:gd name="connsiteY3842" fmla="*/ 937498 h 2323576"/>
                  <a:gd name="connsiteX3843" fmla="*/ 946031 w 1749996"/>
                  <a:gd name="connsiteY3843" fmla="*/ 941709 h 2323576"/>
                  <a:gd name="connsiteX3844" fmla="*/ 943926 w 1749996"/>
                  <a:gd name="connsiteY3844" fmla="*/ 942595 h 2323576"/>
                  <a:gd name="connsiteX3845" fmla="*/ 941377 w 1749996"/>
                  <a:gd name="connsiteY3845" fmla="*/ 942595 h 2323576"/>
                  <a:gd name="connsiteX3846" fmla="*/ 938606 w 1749996"/>
                  <a:gd name="connsiteY3846" fmla="*/ 941598 h 2323576"/>
                  <a:gd name="connsiteX3847" fmla="*/ 935947 w 1749996"/>
                  <a:gd name="connsiteY3847" fmla="*/ 938938 h 2323576"/>
                  <a:gd name="connsiteX3848" fmla="*/ 935282 w 1749996"/>
                  <a:gd name="connsiteY3848" fmla="*/ 941820 h 2323576"/>
                  <a:gd name="connsiteX3849" fmla="*/ 931292 w 1749996"/>
                  <a:gd name="connsiteY3849" fmla="*/ 951682 h 2323576"/>
                  <a:gd name="connsiteX3850" fmla="*/ 932844 w 1749996"/>
                  <a:gd name="connsiteY3850" fmla="*/ 952901 h 2323576"/>
                  <a:gd name="connsiteX3851" fmla="*/ 934949 w 1749996"/>
                  <a:gd name="connsiteY3851" fmla="*/ 948469 h 2323576"/>
                  <a:gd name="connsiteX3852" fmla="*/ 936279 w 1749996"/>
                  <a:gd name="connsiteY3852" fmla="*/ 946696 h 2323576"/>
                  <a:gd name="connsiteX3853" fmla="*/ 937830 w 1749996"/>
                  <a:gd name="connsiteY3853" fmla="*/ 945920 h 2323576"/>
                  <a:gd name="connsiteX3854" fmla="*/ 939714 w 1749996"/>
                  <a:gd name="connsiteY3854" fmla="*/ 953788 h 2323576"/>
                  <a:gd name="connsiteX3855" fmla="*/ 941598 w 1749996"/>
                  <a:gd name="connsiteY3855" fmla="*/ 955118 h 2323576"/>
                  <a:gd name="connsiteX3856" fmla="*/ 944812 w 1749996"/>
                  <a:gd name="connsiteY3856" fmla="*/ 952236 h 2323576"/>
                  <a:gd name="connsiteX3857" fmla="*/ 956891 w 1749996"/>
                  <a:gd name="connsiteY3857" fmla="*/ 955007 h 2323576"/>
                  <a:gd name="connsiteX3858" fmla="*/ 961767 w 1749996"/>
                  <a:gd name="connsiteY3858" fmla="*/ 954453 h 2323576"/>
                  <a:gd name="connsiteX3859" fmla="*/ 962985 w 1749996"/>
                  <a:gd name="connsiteY3859" fmla="*/ 953123 h 2323576"/>
                  <a:gd name="connsiteX3860" fmla="*/ 965645 w 1749996"/>
                  <a:gd name="connsiteY3860" fmla="*/ 948690 h 2323576"/>
                  <a:gd name="connsiteX3861" fmla="*/ 970299 w 1749996"/>
                  <a:gd name="connsiteY3861" fmla="*/ 944479 h 2323576"/>
                  <a:gd name="connsiteX3862" fmla="*/ 972072 w 1749996"/>
                  <a:gd name="connsiteY3862" fmla="*/ 941376 h 2323576"/>
                  <a:gd name="connsiteX3863" fmla="*/ 973292 w 1749996"/>
                  <a:gd name="connsiteY3863" fmla="*/ 937720 h 2323576"/>
                  <a:gd name="connsiteX3864" fmla="*/ 974732 w 1749996"/>
                  <a:gd name="connsiteY3864" fmla="*/ 934728 h 2323576"/>
                  <a:gd name="connsiteX3865" fmla="*/ 977170 w 1749996"/>
                  <a:gd name="connsiteY3865" fmla="*/ 933398 h 2323576"/>
                  <a:gd name="connsiteX3866" fmla="*/ 974732 w 1749996"/>
                  <a:gd name="connsiteY3866" fmla="*/ 936722 h 2323576"/>
                  <a:gd name="connsiteX3867" fmla="*/ 970964 w 1749996"/>
                  <a:gd name="connsiteY3867" fmla="*/ 945144 h 2323576"/>
                  <a:gd name="connsiteX3868" fmla="*/ 963761 w 1749996"/>
                  <a:gd name="connsiteY3868" fmla="*/ 955007 h 2323576"/>
                  <a:gd name="connsiteX3869" fmla="*/ 960769 w 1749996"/>
                  <a:gd name="connsiteY3869" fmla="*/ 957666 h 2323576"/>
                  <a:gd name="connsiteX3870" fmla="*/ 957002 w 1749996"/>
                  <a:gd name="connsiteY3870" fmla="*/ 958664 h 2323576"/>
                  <a:gd name="connsiteX3871" fmla="*/ 947804 w 1749996"/>
                  <a:gd name="connsiteY3871" fmla="*/ 956004 h 2323576"/>
                  <a:gd name="connsiteX3872" fmla="*/ 936390 w 1749996"/>
                  <a:gd name="connsiteY3872" fmla="*/ 957001 h 2323576"/>
                  <a:gd name="connsiteX3873" fmla="*/ 932622 w 1749996"/>
                  <a:gd name="connsiteY3873" fmla="*/ 958885 h 2323576"/>
                  <a:gd name="connsiteX3874" fmla="*/ 929741 w 1749996"/>
                  <a:gd name="connsiteY3874" fmla="*/ 962875 h 2323576"/>
                  <a:gd name="connsiteX3875" fmla="*/ 930184 w 1749996"/>
                  <a:gd name="connsiteY3875" fmla="*/ 964537 h 2323576"/>
                  <a:gd name="connsiteX3876" fmla="*/ 929298 w 1749996"/>
                  <a:gd name="connsiteY3876" fmla="*/ 965534 h 2323576"/>
                  <a:gd name="connsiteX3877" fmla="*/ 927857 w 1749996"/>
                  <a:gd name="connsiteY3877" fmla="*/ 966199 h 2323576"/>
                  <a:gd name="connsiteX3878" fmla="*/ 926638 w 1749996"/>
                  <a:gd name="connsiteY3878" fmla="*/ 967086 h 2323576"/>
                  <a:gd name="connsiteX3879" fmla="*/ 925752 w 1749996"/>
                  <a:gd name="connsiteY3879" fmla="*/ 968637 h 2323576"/>
                  <a:gd name="connsiteX3880" fmla="*/ 923425 w 1749996"/>
                  <a:gd name="connsiteY3880" fmla="*/ 975397 h 2323576"/>
                  <a:gd name="connsiteX3881" fmla="*/ 925973 w 1749996"/>
                  <a:gd name="connsiteY3881" fmla="*/ 975951 h 2323576"/>
                  <a:gd name="connsiteX3882" fmla="*/ 930849 w 1749996"/>
                  <a:gd name="connsiteY3882" fmla="*/ 974289 h 2323576"/>
                  <a:gd name="connsiteX3883" fmla="*/ 933619 w 1749996"/>
                  <a:gd name="connsiteY3883" fmla="*/ 974067 h 2323576"/>
                  <a:gd name="connsiteX3884" fmla="*/ 933619 w 1749996"/>
                  <a:gd name="connsiteY3884" fmla="*/ 975286 h 2323576"/>
                  <a:gd name="connsiteX3885" fmla="*/ 927968 w 1749996"/>
                  <a:gd name="connsiteY3885" fmla="*/ 977613 h 2323576"/>
                  <a:gd name="connsiteX3886" fmla="*/ 924865 w 1749996"/>
                  <a:gd name="connsiteY3886" fmla="*/ 977946 h 2323576"/>
                  <a:gd name="connsiteX3887" fmla="*/ 922760 w 1749996"/>
                  <a:gd name="connsiteY3887" fmla="*/ 976726 h 2323576"/>
                  <a:gd name="connsiteX3888" fmla="*/ 920654 w 1749996"/>
                  <a:gd name="connsiteY3888" fmla="*/ 979164 h 2323576"/>
                  <a:gd name="connsiteX3889" fmla="*/ 919546 w 1749996"/>
                  <a:gd name="connsiteY3889" fmla="*/ 981824 h 2323576"/>
                  <a:gd name="connsiteX3890" fmla="*/ 918216 w 1749996"/>
                  <a:gd name="connsiteY3890" fmla="*/ 989470 h 2323576"/>
                  <a:gd name="connsiteX3891" fmla="*/ 916997 w 1749996"/>
                  <a:gd name="connsiteY3891" fmla="*/ 993681 h 2323576"/>
                  <a:gd name="connsiteX3892" fmla="*/ 916665 w 1749996"/>
                  <a:gd name="connsiteY3892" fmla="*/ 996009 h 2323576"/>
                  <a:gd name="connsiteX3893" fmla="*/ 917330 w 1749996"/>
                  <a:gd name="connsiteY3893" fmla="*/ 997781 h 2323576"/>
                  <a:gd name="connsiteX3894" fmla="*/ 918438 w 1749996"/>
                  <a:gd name="connsiteY3894" fmla="*/ 998003 h 2323576"/>
                  <a:gd name="connsiteX3895" fmla="*/ 919546 w 1749996"/>
                  <a:gd name="connsiteY3895" fmla="*/ 997006 h 2323576"/>
                  <a:gd name="connsiteX3896" fmla="*/ 920654 w 1749996"/>
                  <a:gd name="connsiteY3896" fmla="*/ 995676 h 2323576"/>
                  <a:gd name="connsiteX3897" fmla="*/ 921652 w 1749996"/>
                  <a:gd name="connsiteY3897" fmla="*/ 995011 h 2323576"/>
                  <a:gd name="connsiteX3898" fmla="*/ 926416 w 1749996"/>
                  <a:gd name="connsiteY3898" fmla="*/ 993460 h 2323576"/>
                  <a:gd name="connsiteX3899" fmla="*/ 927968 w 1749996"/>
                  <a:gd name="connsiteY3899" fmla="*/ 994125 h 2323576"/>
                  <a:gd name="connsiteX3900" fmla="*/ 928744 w 1749996"/>
                  <a:gd name="connsiteY3900" fmla="*/ 995565 h 2323576"/>
                  <a:gd name="connsiteX3901" fmla="*/ 928522 w 1749996"/>
                  <a:gd name="connsiteY3901" fmla="*/ 997006 h 2323576"/>
                  <a:gd name="connsiteX3902" fmla="*/ 927192 w 1749996"/>
                  <a:gd name="connsiteY3902" fmla="*/ 997671 h 2323576"/>
                  <a:gd name="connsiteX3903" fmla="*/ 924976 w 1749996"/>
                  <a:gd name="connsiteY3903" fmla="*/ 998225 h 2323576"/>
                  <a:gd name="connsiteX3904" fmla="*/ 922538 w 1749996"/>
                  <a:gd name="connsiteY3904" fmla="*/ 999665 h 2323576"/>
                  <a:gd name="connsiteX3905" fmla="*/ 921208 w 1749996"/>
                  <a:gd name="connsiteY3905" fmla="*/ 1001882 h 2323576"/>
                  <a:gd name="connsiteX3906" fmla="*/ 922205 w 1749996"/>
                  <a:gd name="connsiteY3906" fmla="*/ 1004541 h 2323576"/>
                  <a:gd name="connsiteX3907" fmla="*/ 920100 w 1749996"/>
                  <a:gd name="connsiteY3907" fmla="*/ 1007755 h 2323576"/>
                  <a:gd name="connsiteX3908" fmla="*/ 918216 w 1749996"/>
                  <a:gd name="connsiteY3908" fmla="*/ 1011633 h 2323576"/>
                  <a:gd name="connsiteX3909" fmla="*/ 916776 w 1749996"/>
                  <a:gd name="connsiteY3909" fmla="*/ 1015844 h 2323576"/>
                  <a:gd name="connsiteX3910" fmla="*/ 916000 w 1749996"/>
                  <a:gd name="connsiteY3910" fmla="*/ 1020055 h 2323576"/>
                  <a:gd name="connsiteX3911" fmla="*/ 918659 w 1749996"/>
                  <a:gd name="connsiteY3911" fmla="*/ 1017950 h 2323576"/>
                  <a:gd name="connsiteX3912" fmla="*/ 920987 w 1749996"/>
                  <a:gd name="connsiteY3912" fmla="*/ 1014404 h 2323576"/>
                  <a:gd name="connsiteX3913" fmla="*/ 923535 w 1749996"/>
                  <a:gd name="connsiteY3913" fmla="*/ 1011301 h 2323576"/>
                  <a:gd name="connsiteX3914" fmla="*/ 926970 w 1749996"/>
                  <a:gd name="connsiteY3914" fmla="*/ 1010304 h 2323576"/>
                  <a:gd name="connsiteX3915" fmla="*/ 926306 w 1749996"/>
                  <a:gd name="connsiteY3915" fmla="*/ 1013074 h 2323576"/>
                  <a:gd name="connsiteX3916" fmla="*/ 925530 w 1749996"/>
                  <a:gd name="connsiteY3916" fmla="*/ 1014847 h 2323576"/>
                  <a:gd name="connsiteX3917" fmla="*/ 921873 w 1749996"/>
                  <a:gd name="connsiteY3917" fmla="*/ 1020610 h 2323576"/>
                  <a:gd name="connsiteX3918" fmla="*/ 921430 w 1749996"/>
                  <a:gd name="connsiteY3918" fmla="*/ 1021939 h 2323576"/>
                  <a:gd name="connsiteX3919" fmla="*/ 921652 w 1749996"/>
                  <a:gd name="connsiteY3919" fmla="*/ 1023712 h 2323576"/>
                  <a:gd name="connsiteX3920" fmla="*/ 922427 w 1749996"/>
                  <a:gd name="connsiteY3920" fmla="*/ 1026926 h 2323576"/>
                  <a:gd name="connsiteX3921" fmla="*/ 922760 w 1749996"/>
                  <a:gd name="connsiteY3921" fmla="*/ 1027258 h 2323576"/>
                  <a:gd name="connsiteX3922" fmla="*/ 923425 w 1749996"/>
                  <a:gd name="connsiteY3922" fmla="*/ 1027702 h 2323576"/>
                  <a:gd name="connsiteX3923" fmla="*/ 924200 w 1749996"/>
                  <a:gd name="connsiteY3923" fmla="*/ 1028477 h 2323576"/>
                  <a:gd name="connsiteX3924" fmla="*/ 924754 w 1749996"/>
                  <a:gd name="connsiteY3924" fmla="*/ 1029807 h 2323576"/>
                  <a:gd name="connsiteX3925" fmla="*/ 924533 w 1749996"/>
                  <a:gd name="connsiteY3925" fmla="*/ 1031026 h 2323576"/>
                  <a:gd name="connsiteX3926" fmla="*/ 923646 w 1749996"/>
                  <a:gd name="connsiteY3926" fmla="*/ 1031026 h 2323576"/>
                  <a:gd name="connsiteX3927" fmla="*/ 922649 w 1749996"/>
                  <a:gd name="connsiteY3927" fmla="*/ 1030250 h 2323576"/>
                  <a:gd name="connsiteX3928" fmla="*/ 922316 w 1749996"/>
                  <a:gd name="connsiteY3928" fmla="*/ 1029807 h 2323576"/>
                  <a:gd name="connsiteX3929" fmla="*/ 922316 w 1749996"/>
                  <a:gd name="connsiteY3929" fmla="*/ 1029586 h 2323576"/>
                  <a:gd name="connsiteX3930" fmla="*/ 921652 w 1749996"/>
                  <a:gd name="connsiteY3930" fmla="*/ 1029142 h 2323576"/>
                  <a:gd name="connsiteX3931" fmla="*/ 920765 w 1749996"/>
                  <a:gd name="connsiteY3931" fmla="*/ 1028699 h 2323576"/>
                  <a:gd name="connsiteX3932" fmla="*/ 919989 w 1749996"/>
                  <a:gd name="connsiteY3932" fmla="*/ 1028477 h 2323576"/>
                  <a:gd name="connsiteX3933" fmla="*/ 919214 w 1749996"/>
                  <a:gd name="connsiteY3933" fmla="*/ 1028921 h 2323576"/>
                  <a:gd name="connsiteX3934" fmla="*/ 918881 w 1749996"/>
                  <a:gd name="connsiteY3934" fmla="*/ 1029696 h 2323576"/>
                  <a:gd name="connsiteX3935" fmla="*/ 918659 w 1749996"/>
                  <a:gd name="connsiteY3935" fmla="*/ 1030583 h 2323576"/>
                  <a:gd name="connsiteX3936" fmla="*/ 918327 w 1749996"/>
                  <a:gd name="connsiteY3936" fmla="*/ 1031358 h 2323576"/>
                  <a:gd name="connsiteX3937" fmla="*/ 909794 w 1749996"/>
                  <a:gd name="connsiteY3937" fmla="*/ 1043770 h 2323576"/>
                  <a:gd name="connsiteX3938" fmla="*/ 905694 w 1749996"/>
                  <a:gd name="connsiteY3938" fmla="*/ 1052081 h 2323576"/>
                  <a:gd name="connsiteX3939" fmla="*/ 905029 w 1749996"/>
                  <a:gd name="connsiteY3939" fmla="*/ 1057400 h 2323576"/>
                  <a:gd name="connsiteX3940" fmla="*/ 904586 w 1749996"/>
                  <a:gd name="connsiteY3940" fmla="*/ 1058619 h 2323576"/>
                  <a:gd name="connsiteX3941" fmla="*/ 904364 w 1749996"/>
                  <a:gd name="connsiteY3941" fmla="*/ 1060060 h 2323576"/>
                  <a:gd name="connsiteX3942" fmla="*/ 904697 w 1749996"/>
                  <a:gd name="connsiteY3942" fmla="*/ 1061279 h 2323576"/>
                  <a:gd name="connsiteX3943" fmla="*/ 905805 w 1749996"/>
                  <a:gd name="connsiteY3943" fmla="*/ 1061722 h 2323576"/>
                  <a:gd name="connsiteX3944" fmla="*/ 906248 w 1749996"/>
                  <a:gd name="connsiteY3944" fmla="*/ 1061057 h 2323576"/>
                  <a:gd name="connsiteX3945" fmla="*/ 908132 w 1749996"/>
                  <a:gd name="connsiteY3945" fmla="*/ 1057400 h 2323576"/>
                  <a:gd name="connsiteX3946" fmla="*/ 908132 w 1749996"/>
                  <a:gd name="connsiteY3946" fmla="*/ 1052968 h 2323576"/>
                  <a:gd name="connsiteX3947" fmla="*/ 912897 w 1749996"/>
                  <a:gd name="connsiteY3947" fmla="*/ 1047316 h 2323576"/>
                  <a:gd name="connsiteX3948" fmla="*/ 913562 w 1749996"/>
                  <a:gd name="connsiteY3948" fmla="*/ 1043548 h 2323576"/>
                  <a:gd name="connsiteX3949" fmla="*/ 915335 w 1749996"/>
                  <a:gd name="connsiteY3949" fmla="*/ 1042440 h 2323576"/>
                  <a:gd name="connsiteX3950" fmla="*/ 916887 w 1749996"/>
                  <a:gd name="connsiteY3950" fmla="*/ 1041110 h 2323576"/>
                  <a:gd name="connsiteX3951" fmla="*/ 918327 w 1749996"/>
                  <a:gd name="connsiteY3951" fmla="*/ 1040335 h 2323576"/>
                  <a:gd name="connsiteX3952" fmla="*/ 919767 w 1749996"/>
                  <a:gd name="connsiteY3952" fmla="*/ 1041000 h 2323576"/>
                  <a:gd name="connsiteX3953" fmla="*/ 919103 w 1749996"/>
                  <a:gd name="connsiteY3953" fmla="*/ 1041997 h 2323576"/>
                  <a:gd name="connsiteX3954" fmla="*/ 918438 w 1749996"/>
                  <a:gd name="connsiteY3954" fmla="*/ 1042773 h 2323576"/>
                  <a:gd name="connsiteX3955" fmla="*/ 918881 w 1749996"/>
                  <a:gd name="connsiteY3955" fmla="*/ 1043659 h 2323576"/>
                  <a:gd name="connsiteX3956" fmla="*/ 917884 w 1749996"/>
                  <a:gd name="connsiteY3956" fmla="*/ 1046208 h 2323576"/>
                  <a:gd name="connsiteX3957" fmla="*/ 905473 w 1749996"/>
                  <a:gd name="connsiteY3957" fmla="*/ 1065601 h 2323576"/>
                  <a:gd name="connsiteX3958" fmla="*/ 905694 w 1749996"/>
                  <a:gd name="connsiteY3958" fmla="*/ 1067817 h 2323576"/>
                  <a:gd name="connsiteX3959" fmla="*/ 906359 w 1749996"/>
                  <a:gd name="connsiteY3959" fmla="*/ 1070144 h 2323576"/>
                  <a:gd name="connsiteX3960" fmla="*/ 907135 w 1749996"/>
                  <a:gd name="connsiteY3960" fmla="*/ 1071474 h 2323576"/>
                  <a:gd name="connsiteX3961" fmla="*/ 908132 w 1749996"/>
                  <a:gd name="connsiteY3961" fmla="*/ 1071474 h 2323576"/>
                  <a:gd name="connsiteX3962" fmla="*/ 910127 w 1749996"/>
                  <a:gd name="connsiteY3962" fmla="*/ 1069257 h 2323576"/>
                  <a:gd name="connsiteX3963" fmla="*/ 913119 w 1749996"/>
                  <a:gd name="connsiteY3963" fmla="*/ 1067706 h 2323576"/>
                  <a:gd name="connsiteX3964" fmla="*/ 916997 w 1749996"/>
                  <a:gd name="connsiteY3964" fmla="*/ 1063163 h 2323576"/>
                  <a:gd name="connsiteX3965" fmla="*/ 919546 w 1749996"/>
                  <a:gd name="connsiteY3965" fmla="*/ 1061833 h 2323576"/>
                  <a:gd name="connsiteX3966" fmla="*/ 917773 w 1749996"/>
                  <a:gd name="connsiteY3966" fmla="*/ 1064049 h 2323576"/>
                  <a:gd name="connsiteX3967" fmla="*/ 915778 w 1749996"/>
                  <a:gd name="connsiteY3967" fmla="*/ 1066044 h 2323576"/>
                  <a:gd name="connsiteX3968" fmla="*/ 914116 w 1749996"/>
                  <a:gd name="connsiteY3968" fmla="*/ 1068149 h 2323576"/>
                  <a:gd name="connsiteX3969" fmla="*/ 913451 w 1749996"/>
                  <a:gd name="connsiteY3969" fmla="*/ 1070809 h 2323576"/>
                  <a:gd name="connsiteX3970" fmla="*/ 912675 w 1749996"/>
                  <a:gd name="connsiteY3970" fmla="*/ 1072471 h 2323576"/>
                  <a:gd name="connsiteX3971" fmla="*/ 907911 w 1749996"/>
                  <a:gd name="connsiteY3971" fmla="*/ 1079785 h 2323576"/>
                  <a:gd name="connsiteX3972" fmla="*/ 908464 w 1749996"/>
                  <a:gd name="connsiteY3972" fmla="*/ 1081336 h 2323576"/>
                  <a:gd name="connsiteX3973" fmla="*/ 908464 w 1749996"/>
                  <a:gd name="connsiteY3973" fmla="*/ 1086766 h 2323576"/>
                  <a:gd name="connsiteX3974" fmla="*/ 909462 w 1749996"/>
                  <a:gd name="connsiteY3974" fmla="*/ 1089536 h 2323576"/>
                  <a:gd name="connsiteX3975" fmla="*/ 911013 w 1749996"/>
                  <a:gd name="connsiteY3975" fmla="*/ 1091531 h 2323576"/>
                  <a:gd name="connsiteX3976" fmla="*/ 912565 w 1749996"/>
                  <a:gd name="connsiteY3976" fmla="*/ 1092529 h 2323576"/>
                  <a:gd name="connsiteX3977" fmla="*/ 915667 w 1749996"/>
                  <a:gd name="connsiteY3977" fmla="*/ 1093747 h 2323576"/>
                  <a:gd name="connsiteX3978" fmla="*/ 914892 w 1749996"/>
                  <a:gd name="connsiteY3978" fmla="*/ 1096407 h 2323576"/>
                  <a:gd name="connsiteX3979" fmla="*/ 916332 w 1749996"/>
                  <a:gd name="connsiteY3979" fmla="*/ 1096407 h 2323576"/>
                  <a:gd name="connsiteX3980" fmla="*/ 917662 w 1749996"/>
                  <a:gd name="connsiteY3980" fmla="*/ 1095742 h 2323576"/>
                  <a:gd name="connsiteX3981" fmla="*/ 921762 w 1749996"/>
                  <a:gd name="connsiteY3981" fmla="*/ 1092418 h 2323576"/>
                  <a:gd name="connsiteX3982" fmla="*/ 932733 w 1749996"/>
                  <a:gd name="connsiteY3982" fmla="*/ 1079896 h 2323576"/>
                  <a:gd name="connsiteX3983" fmla="*/ 930628 w 1749996"/>
                  <a:gd name="connsiteY3983" fmla="*/ 1085991 h 2323576"/>
                  <a:gd name="connsiteX3984" fmla="*/ 927081 w 1749996"/>
                  <a:gd name="connsiteY3984" fmla="*/ 1091310 h 2323576"/>
                  <a:gd name="connsiteX3985" fmla="*/ 923203 w 1749996"/>
                  <a:gd name="connsiteY3985" fmla="*/ 1094967 h 2323576"/>
                  <a:gd name="connsiteX3986" fmla="*/ 919989 w 1749996"/>
                  <a:gd name="connsiteY3986" fmla="*/ 1096407 h 2323576"/>
                  <a:gd name="connsiteX3987" fmla="*/ 918438 w 1749996"/>
                  <a:gd name="connsiteY3987" fmla="*/ 1097626 h 2323576"/>
                  <a:gd name="connsiteX3988" fmla="*/ 916554 w 1749996"/>
                  <a:gd name="connsiteY3988" fmla="*/ 1100618 h 2323576"/>
                  <a:gd name="connsiteX3989" fmla="*/ 914892 w 1749996"/>
                  <a:gd name="connsiteY3989" fmla="*/ 1104054 h 2323576"/>
                  <a:gd name="connsiteX3990" fmla="*/ 914227 w 1749996"/>
                  <a:gd name="connsiteY3990" fmla="*/ 1106824 h 2323576"/>
                  <a:gd name="connsiteX3991" fmla="*/ 913451 w 1749996"/>
                  <a:gd name="connsiteY3991" fmla="*/ 1109151 h 2323576"/>
                  <a:gd name="connsiteX3992" fmla="*/ 907245 w 1749996"/>
                  <a:gd name="connsiteY3992" fmla="*/ 1114359 h 2323576"/>
                  <a:gd name="connsiteX3993" fmla="*/ 908575 w 1749996"/>
                  <a:gd name="connsiteY3993" fmla="*/ 1117130 h 2323576"/>
                  <a:gd name="connsiteX3994" fmla="*/ 908132 w 1749996"/>
                  <a:gd name="connsiteY3994" fmla="*/ 1121119 h 2323576"/>
                  <a:gd name="connsiteX3995" fmla="*/ 905694 w 1749996"/>
                  <a:gd name="connsiteY3995" fmla="*/ 1128100 h 2323576"/>
                  <a:gd name="connsiteX3996" fmla="*/ 903035 w 1749996"/>
                  <a:gd name="connsiteY3996" fmla="*/ 1134084 h 2323576"/>
                  <a:gd name="connsiteX3997" fmla="*/ 902591 w 1749996"/>
                  <a:gd name="connsiteY3997" fmla="*/ 1136301 h 2323576"/>
                  <a:gd name="connsiteX3998" fmla="*/ 902924 w 1749996"/>
                  <a:gd name="connsiteY3998" fmla="*/ 1137741 h 2323576"/>
                  <a:gd name="connsiteX3999" fmla="*/ 903699 w 1749996"/>
                  <a:gd name="connsiteY3999" fmla="*/ 1139071 h 2323576"/>
                  <a:gd name="connsiteX4000" fmla="*/ 904142 w 1749996"/>
                  <a:gd name="connsiteY4000" fmla="*/ 1140512 h 2323576"/>
                  <a:gd name="connsiteX4001" fmla="*/ 902591 w 1749996"/>
                  <a:gd name="connsiteY4001" fmla="*/ 1146385 h 2323576"/>
                  <a:gd name="connsiteX4002" fmla="*/ 902813 w 1749996"/>
                  <a:gd name="connsiteY4002" fmla="*/ 1150818 h 2323576"/>
                  <a:gd name="connsiteX4003" fmla="*/ 903367 w 1749996"/>
                  <a:gd name="connsiteY4003" fmla="*/ 1155361 h 2323576"/>
                  <a:gd name="connsiteX4004" fmla="*/ 903367 w 1749996"/>
                  <a:gd name="connsiteY4004" fmla="*/ 1159572 h 2323576"/>
                  <a:gd name="connsiteX4005" fmla="*/ 902259 w 1749996"/>
                  <a:gd name="connsiteY4005" fmla="*/ 1161677 h 2323576"/>
                  <a:gd name="connsiteX4006" fmla="*/ 897937 w 1749996"/>
                  <a:gd name="connsiteY4006" fmla="*/ 1166775 h 2323576"/>
                  <a:gd name="connsiteX4007" fmla="*/ 894723 w 1749996"/>
                  <a:gd name="connsiteY4007" fmla="*/ 1169435 h 2323576"/>
                  <a:gd name="connsiteX4008" fmla="*/ 894169 w 1749996"/>
                  <a:gd name="connsiteY4008" fmla="*/ 1173313 h 2323576"/>
                  <a:gd name="connsiteX4009" fmla="*/ 894391 w 1749996"/>
                  <a:gd name="connsiteY4009" fmla="*/ 1177856 h 2323576"/>
                  <a:gd name="connsiteX4010" fmla="*/ 895721 w 1749996"/>
                  <a:gd name="connsiteY4010" fmla="*/ 1186389 h 2323576"/>
                  <a:gd name="connsiteX4011" fmla="*/ 896940 w 1749996"/>
                  <a:gd name="connsiteY4011" fmla="*/ 1188827 h 2323576"/>
                  <a:gd name="connsiteX4012" fmla="*/ 898934 w 1749996"/>
                  <a:gd name="connsiteY4012" fmla="*/ 1189603 h 2323576"/>
                  <a:gd name="connsiteX4013" fmla="*/ 902259 w 1749996"/>
                  <a:gd name="connsiteY4013" fmla="*/ 1189603 h 2323576"/>
                  <a:gd name="connsiteX4014" fmla="*/ 903589 w 1749996"/>
                  <a:gd name="connsiteY4014" fmla="*/ 1189270 h 2323576"/>
                  <a:gd name="connsiteX4015" fmla="*/ 906137 w 1749996"/>
                  <a:gd name="connsiteY4015" fmla="*/ 1187387 h 2323576"/>
                  <a:gd name="connsiteX4016" fmla="*/ 907356 w 1749996"/>
                  <a:gd name="connsiteY4016" fmla="*/ 1186833 h 2323576"/>
                  <a:gd name="connsiteX4017" fmla="*/ 908686 w 1749996"/>
                  <a:gd name="connsiteY4017" fmla="*/ 1186833 h 2323576"/>
                  <a:gd name="connsiteX4018" fmla="*/ 910902 w 1749996"/>
                  <a:gd name="connsiteY4018" fmla="*/ 1188051 h 2323576"/>
                  <a:gd name="connsiteX4019" fmla="*/ 912011 w 1749996"/>
                  <a:gd name="connsiteY4019" fmla="*/ 1188273 h 2323576"/>
                  <a:gd name="connsiteX4020" fmla="*/ 914670 w 1749996"/>
                  <a:gd name="connsiteY4020" fmla="*/ 1187719 h 2323576"/>
                  <a:gd name="connsiteX4021" fmla="*/ 917219 w 1749996"/>
                  <a:gd name="connsiteY4021" fmla="*/ 1186389 h 2323576"/>
                  <a:gd name="connsiteX4022" fmla="*/ 919435 w 1749996"/>
                  <a:gd name="connsiteY4022" fmla="*/ 1184616 h 2323576"/>
                  <a:gd name="connsiteX4023" fmla="*/ 921319 w 1749996"/>
                  <a:gd name="connsiteY4023" fmla="*/ 1182622 h 2323576"/>
                  <a:gd name="connsiteX4024" fmla="*/ 925087 w 1749996"/>
                  <a:gd name="connsiteY4024" fmla="*/ 1177302 h 2323576"/>
                  <a:gd name="connsiteX4025" fmla="*/ 926195 w 1749996"/>
                  <a:gd name="connsiteY4025" fmla="*/ 1174310 h 2323576"/>
                  <a:gd name="connsiteX4026" fmla="*/ 924865 w 1749996"/>
                  <a:gd name="connsiteY4026" fmla="*/ 1172981 h 2323576"/>
                  <a:gd name="connsiteX4027" fmla="*/ 924865 w 1749996"/>
                  <a:gd name="connsiteY4027" fmla="*/ 1172205 h 2323576"/>
                  <a:gd name="connsiteX4028" fmla="*/ 922981 w 1749996"/>
                  <a:gd name="connsiteY4028" fmla="*/ 1167661 h 2323576"/>
                  <a:gd name="connsiteX4029" fmla="*/ 921873 w 1749996"/>
                  <a:gd name="connsiteY4029" fmla="*/ 1166110 h 2323576"/>
                  <a:gd name="connsiteX4030" fmla="*/ 920876 w 1749996"/>
                  <a:gd name="connsiteY4030" fmla="*/ 1165002 h 2323576"/>
                  <a:gd name="connsiteX4031" fmla="*/ 919767 w 1749996"/>
                  <a:gd name="connsiteY4031" fmla="*/ 1164559 h 2323576"/>
                  <a:gd name="connsiteX4032" fmla="*/ 918327 w 1749996"/>
                  <a:gd name="connsiteY4032" fmla="*/ 1164780 h 2323576"/>
                  <a:gd name="connsiteX4033" fmla="*/ 918327 w 1749996"/>
                  <a:gd name="connsiteY4033" fmla="*/ 1163561 h 2323576"/>
                  <a:gd name="connsiteX4034" fmla="*/ 920987 w 1749996"/>
                  <a:gd name="connsiteY4034" fmla="*/ 1161899 h 2323576"/>
                  <a:gd name="connsiteX4035" fmla="*/ 922760 w 1749996"/>
                  <a:gd name="connsiteY4035" fmla="*/ 1159129 h 2323576"/>
                  <a:gd name="connsiteX4036" fmla="*/ 925308 w 1749996"/>
                  <a:gd name="connsiteY4036" fmla="*/ 1152480 h 2323576"/>
                  <a:gd name="connsiteX4037" fmla="*/ 925863 w 1749996"/>
                  <a:gd name="connsiteY4037" fmla="*/ 1151926 h 2323576"/>
                  <a:gd name="connsiteX4038" fmla="*/ 926416 w 1749996"/>
                  <a:gd name="connsiteY4038" fmla="*/ 1152147 h 2323576"/>
                  <a:gd name="connsiteX4039" fmla="*/ 926749 w 1749996"/>
                  <a:gd name="connsiteY4039" fmla="*/ 1152147 h 2323576"/>
                  <a:gd name="connsiteX4040" fmla="*/ 926860 w 1749996"/>
                  <a:gd name="connsiteY4040" fmla="*/ 1150374 h 2323576"/>
                  <a:gd name="connsiteX4041" fmla="*/ 926860 w 1749996"/>
                  <a:gd name="connsiteY4041" fmla="*/ 1146607 h 2323576"/>
                  <a:gd name="connsiteX4042" fmla="*/ 926860 w 1749996"/>
                  <a:gd name="connsiteY4042" fmla="*/ 1145498 h 2323576"/>
                  <a:gd name="connsiteX4043" fmla="*/ 927525 w 1749996"/>
                  <a:gd name="connsiteY4043" fmla="*/ 1143504 h 2323576"/>
                  <a:gd name="connsiteX4044" fmla="*/ 929963 w 1749996"/>
                  <a:gd name="connsiteY4044" fmla="*/ 1138739 h 2323576"/>
                  <a:gd name="connsiteX4045" fmla="*/ 929187 w 1749996"/>
                  <a:gd name="connsiteY4045" fmla="*/ 1134971 h 2323576"/>
                  <a:gd name="connsiteX4046" fmla="*/ 930517 w 1749996"/>
                  <a:gd name="connsiteY4046" fmla="*/ 1133752 h 2323576"/>
                  <a:gd name="connsiteX4047" fmla="*/ 932290 w 1749996"/>
                  <a:gd name="connsiteY4047" fmla="*/ 1132976 h 2323576"/>
                  <a:gd name="connsiteX4048" fmla="*/ 932955 w 1749996"/>
                  <a:gd name="connsiteY4048" fmla="*/ 1130317 h 2323576"/>
                  <a:gd name="connsiteX4049" fmla="*/ 932068 w 1749996"/>
                  <a:gd name="connsiteY4049" fmla="*/ 1128322 h 2323576"/>
                  <a:gd name="connsiteX4050" fmla="*/ 930738 w 1749996"/>
                  <a:gd name="connsiteY4050" fmla="*/ 1127989 h 2323576"/>
                  <a:gd name="connsiteX4051" fmla="*/ 929741 w 1749996"/>
                  <a:gd name="connsiteY4051" fmla="*/ 1126771 h 2323576"/>
                  <a:gd name="connsiteX4052" fmla="*/ 929963 w 1749996"/>
                  <a:gd name="connsiteY4052" fmla="*/ 1122227 h 2323576"/>
                  <a:gd name="connsiteX4053" fmla="*/ 929741 w 1749996"/>
                  <a:gd name="connsiteY4053" fmla="*/ 1121673 h 2323576"/>
                  <a:gd name="connsiteX4054" fmla="*/ 929298 w 1749996"/>
                  <a:gd name="connsiteY4054" fmla="*/ 1120786 h 2323576"/>
                  <a:gd name="connsiteX4055" fmla="*/ 929076 w 1749996"/>
                  <a:gd name="connsiteY4055" fmla="*/ 1119900 h 2323576"/>
                  <a:gd name="connsiteX4056" fmla="*/ 931514 w 1749996"/>
                  <a:gd name="connsiteY4056" fmla="*/ 1118016 h 2323576"/>
                  <a:gd name="connsiteX4057" fmla="*/ 931736 w 1749996"/>
                  <a:gd name="connsiteY4057" fmla="*/ 1116354 h 2323576"/>
                  <a:gd name="connsiteX4058" fmla="*/ 932068 w 1749996"/>
                  <a:gd name="connsiteY4058" fmla="*/ 1112808 h 2323576"/>
                  <a:gd name="connsiteX4059" fmla="*/ 932290 w 1749996"/>
                  <a:gd name="connsiteY4059" fmla="*/ 1111146 h 2323576"/>
                  <a:gd name="connsiteX4060" fmla="*/ 933065 w 1749996"/>
                  <a:gd name="connsiteY4060" fmla="*/ 1108597 h 2323576"/>
                  <a:gd name="connsiteX4061" fmla="*/ 934174 w 1749996"/>
                  <a:gd name="connsiteY4061" fmla="*/ 1106381 h 2323576"/>
                  <a:gd name="connsiteX4062" fmla="*/ 935393 w 1749996"/>
                  <a:gd name="connsiteY4062" fmla="*/ 1104497 h 2323576"/>
                  <a:gd name="connsiteX4063" fmla="*/ 940601 w 1749996"/>
                  <a:gd name="connsiteY4063" fmla="*/ 1098623 h 2323576"/>
                  <a:gd name="connsiteX4064" fmla="*/ 942263 w 1749996"/>
                  <a:gd name="connsiteY4064" fmla="*/ 1097405 h 2323576"/>
                  <a:gd name="connsiteX4065" fmla="*/ 946142 w 1749996"/>
                  <a:gd name="connsiteY4065" fmla="*/ 1096185 h 2323576"/>
                  <a:gd name="connsiteX4066" fmla="*/ 947693 w 1749996"/>
                  <a:gd name="connsiteY4066" fmla="*/ 1094856 h 2323576"/>
                  <a:gd name="connsiteX4067" fmla="*/ 948469 w 1749996"/>
                  <a:gd name="connsiteY4067" fmla="*/ 1092085 h 2323576"/>
                  <a:gd name="connsiteX4068" fmla="*/ 947471 w 1749996"/>
                  <a:gd name="connsiteY4068" fmla="*/ 1086988 h 2323576"/>
                  <a:gd name="connsiteX4069" fmla="*/ 944590 w 1749996"/>
                  <a:gd name="connsiteY4069" fmla="*/ 1082223 h 2323576"/>
                  <a:gd name="connsiteX4070" fmla="*/ 938274 w 1749996"/>
                  <a:gd name="connsiteY4070" fmla="*/ 1075352 h 2323576"/>
                  <a:gd name="connsiteX4071" fmla="*/ 938828 w 1749996"/>
                  <a:gd name="connsiteY4071" fmla="*/ 1074909 h 2323576"/>
                  <a:gd name="connsiteX4072" fmla="*/ 939382 w 1749996"/>
                  <a:gd name="connsiteY4072" fmla="*/ 1074244 h 2323576"/>
                  <a:gd name="connsiteX4073" fmla="*/ 939936 w 1749996"/>
                  <a:gd name="connsiteY4073" fmla="*/ 1073801 h 2323576"/>
                  <a:gd name="connsiteX4074" fmla="*/ 938828 w 1749996"/>
                  <a:gd name="connsiteY4074" fmla="*/ 1072804 h 2323576"/>
                  <a:gd name="connsiteX4075" fmla="*/ 938385 w 1749996"/>
                  <a:gd name="connsiteY4075" fmla="*/ 1072582 h 2323576"/>
                  <a:gd name="connsiteX4076" fmla="*/ 938385 w 1749996"/>
                  <a:gd name="connsiteY4076" fmla="*/ 1071252 h 2323576"/>
                  <a:gd name="connsiteX4077" fmla="*/ 939160 w 1749996"/>
                  <a:gd name="connsiteY4077" fmla="*/ 1071252 h 2323576"/>
                  <a:gd name="connsiteX4078" fmla="*/ 939160 w 1749996"/>
                  <a:gd name="connsiteY4078" fmla="*/ 1070033 h 2323576"/>
                  <a:gd name="connsiteX4079" fmla="*/ 937830 w 1749996"/>
                  <a:gd name="connsiteY4079" fmla="*/ 1068703 h 2323576"/>
                  <a:gd name="connsiteX4080" fmla="*/ 937387 w 1749996"/>
                  <a:gd name="connsiteY4080" fmla="*/ 1067152 h 2323576"/>
                  <a:gd name="connsiteX4081" fmla="*/ 937387 w 1749996"/>
                  <a:gd name="connsiteY4081" fmla="*/ 1065268 h 2323576"/>
                  <a:gd name="connsiteX4082" fmla="*/ 936833 w 1749996"/>
                  <a:gd name="connsiteY4082" fmla="*/ 1062941 h 2323576"/>
                  <a:gd name="connsiteX4083" fmla="*/ 935725 w 1749996"/>
                  <a:gd name="connsiteY4083" fmla="*/ 1058952 h 2323576"/>
                  <a:gd name="connsiteX4084" fmla="*/ 935060 w 1749996"/>
                  <a:gd name="connsiteY4084" fmla="*/ 1058952 h 2323576"/>
                  <a:gd name="connsiteX4085" fmla="*/ 933398 w 1749996"/>
                  <a:gd name="connsiteY4085" fmla="*/ 1057843 h 2323576"/>
                  <a:gd name="connsiteX4086" fmla="*/ 932955 w 1749996"/>
                  <a:gd name="connsiteY4086" fmla="*/ 1057400 h 2323576"/>
                  <a:gd name="connsiteX4087" fmla="*/ 933841 w 1749996"/>
                  <a:gd name="connsiteY4087" fmla="*/ 1046540 h 2323576"/>
                  <a:gd name="connsiteX4088" fmla="*/ 933841 w 1749996"/>
                  <a:gd name="connsiteY4088" fmla="*/ 1045210 h 2323576"/>
                  <a:gd name="connsiteX4089" fmla="*/ 933841 w 1749996"/>
                  <a:gd name="connsiteY4089" fmla="*/ 1043991 h 2323576"/>
                  <a:gd name="connsiteX4090" fmla="*/ 934284 w 1749996"/>
                  <a:gd name="connsiteY4090" fmla="*/ 1042883 h 2323576"/>
                  <a:gd name="connsiteX4091" fmla="*/ 935060 w 1749996"/>
                  <a:gd name="connsiteY4091" fmla="*/ 1042440 h 2323576"/>
                  <a:gd name="connsiteX4092" fmla="*/ 935282 w 1749996"/>
                  <a:gd name="connsiteY4092" fmla="*/ 1043770 h 2323576"/>
                  <a:gd name="connsiteX4093" fmla="*/ 935282 w 1749996"/>
                  <a:gd name="connsiteY4093" fmla="*/ 1045543 h 2323576"/>
                  <a:gd name="connsiteX4094" fmla="*/ 935282 w 1749996"/>
                  <a:gd name="connsiteY4094" fmla="*/ 1046540 h 2323576"/>
                  <a:gd name="connsiteX4095" fmla="*/ 937387 w 1749996"/>
                  <a:gd name="connsiteY4095" fmla="*/ 1047205 h 2323576"/>
                  <a:gd name="connsiteX4096" fmla="*/ 940157 w 1749996"/>
                  <a:gd name="connsiteY4096" fmla="*/ 1047427 h 2323576"/>
                  <a:gd name="connsiteX4097" fmla="*/ 942595 w 1749996"/>
                  <a:gd name="connsiteY4097" fmla="*/ 1046651 h 2323576"/>
                  <a:gd name="connsiteX4098" fmla="*/ 943593 w 1749996"/>
                  <a:gd name="connsiteY4098" fmla="*/ 1044324 h 2323576"/>
                  <a:gd name="connsiteX4099" fmla="*/ 943926 w 1749996"/>
                  <a:gd name="connsiteY4099" fmla="*/ 1044545 h 2323576"/>
                  <a:gd name="connsiteX4100" fmla="*/ 944590 w 1749996"/>
                  <a:gd name="connsiteY4100" fmla="*/ 1042107 h 2323576"/>
                  <a:gd name="connsiteX4101" fmla="*/ 945144 w 1749996"/>
                  <a:gd name="connsiteY4101" fmla="*/ 1039226 h 2323576"/>
                  <a:gd name="connsiteX4102" fmla="*/ 945144 w 1749996"/>
                  <a:gd name="connsiteY4102" fmla="*/ 1038229 h 2323576"/>
                  <a:gd name="connsiteX4103" fmla="*/ 945920 w 1749996"/>
                  <a:gd name="connsiteY4103" fmla="*/ 1037675 h 2323576"/>
                  <a:gd name="connsiteX4104" fmla="*/ 948026 w 1749996"/>
                  <a:gd name="connsiteY4104" fmla="*/ 1037675 h 2323576"/>
                  <a:gd name="connsiteX4105" fmla="*/ 949023 w 1749996"/>
                  <a:gd name="connsiteY4105" fmla="*/ 1036899 h 2323576"/>
                  <a:gd name="connsiteX4106" fmla="*/ 958442 w 1749996"/>
                  <a:gd name="connsiteY4106" fmla="*/ 1022493 h 2323576"/>
                  <a:gd name="connsiteX4107" fmla="*/ 971962 w 1749996"/>
                  <a:gd name="connsiteY4107" fmla="*/ 1013296 h 2323576"/>
                  <a:gd name="connsiteX4108" fmla="*/ 973070 w 1749996"/>
                  <a:gd name="connsiteY4108" fmla="*/ 1011855 h 2323576"/>
                  <a:gd name="connsiteX4109" fmla="*/ 975840 w 1749996"/>
                  <a:gd name="connsiteY4109" fmla="*/ 1004763 h 2323576"/>
                  <a:gd name="connsiteX4110" fmla="*/ 977059 w 1749996"/>
                  <a:gd name="connsiteY4110" fmla="*/ 1002214 h 2323576"/>
                  <a:gd name="connsiteX4111" fmla="*/ 978721 w 1749996"/>
                  <a:gd name="connsiteY4111" fmla="*/ 1000663 h 2323576"/>
                  <a:gd name="connsiteX4112" fmla="*/ 980605 w 1749996"/>
                  <a:gd name="connsiteY4112" fmla="*/ 999776 h 2323576"/>
                  <a:gd name="connsiteX4113" fmla="*/ 985259 w 1749996"/>
                  <a:gd name="connsiteY4113" fmla="*/ 999444 h 2323576"/>
                  <a:gd name="connsiteX4114" fmla="*/ 987143 w 1749996"/>
                  <a:gd name="connsiteY4114" fmla="*/ 998447 h 2323576"/>
                  <a:gd name="connsiteX4115" fmla="*/ 991354 w 1749996"/>
                  <a:gd name="connsiteY4115" fmla="*/ 993792 h 2323576"/>
                  <a:gd name="connsiteX4116" fmla="*/ 993349 w 1749996"/>
                  <a:gd name="connsiteY4116" fmla="*/ 992462 h 2323576"/>
                  <a:gd name="connsiteX4117" fmla="*/ 991133 w 1749996"/>
                  <a:gd name="connsiteY4117" fmla="*/ 997781 h 2323576"/>
                  <a:gd name="connsiteX4118" fmla="*/ 987143 w 1749996"/>
                  <a:gd name="connsiteY4118" fmla="*/ 1000663 h 2323576"/>
                  <a:gd name="connsiteX4119" fmla="*/ 982821 w 1749996"/>
                  <a:gd name="connsiteY4119" fmla="*/ 1002547 h 2323576"/>
                  <a:gd name="connsiteX4120" fmla="*/ 979386 w 1749996"/>
                  <a:gd name="connsiteY4120" fmla="*/ 1004874 h 2323576"/>
                  <a:gd name="connsiteX4121" fmla="*/ 977613 w 1749996"/>
                  <a:gd name="connsiteY4121" fmla="*/ 1007533 h 2323576"/>
                  <a:gd name="connsiteX4122" fmla="*/ 973624 w 1749996"/>
                  <a:gd name="connsiteY4122" fmla="*/ 1016842 h 2323576"/>
                  <a:gd name="connsiteX4123" fmla="*/ 972516 w 1749996"/>
                  <a:gd name="connsiteY4123" fmla="*/ 1018061 h 2323576"/>
                  <a:gd name="connsiteX4124" fmla="*/ 967751 w 1749996"/>
                  <a:gd name="connsiteY4124" fmla="*/ 1021828 h 2323576"/>
                  <a:gd name="connsiteX4125" fmla="*/ 961213 w 1749996"/>
                  <a:gd name="connsiteY4125" fmla="*/ 1024599 h 2323576"/>
                  <a:gd name="connsiteX4126" fmla="*/ 948801 w 1749996"/>
                  <a:gd name="connsiteY4126" fmla="*/ 1046319 h 2323576"/>
                  <a:gd name="connsiteX4127" fmla="*/ 946031 w 1749996"/>
                  <a:gd name="connsiteY4127" fmla="*/ 1049532 h 2323576"/>
                  <a:gd name="connsiteX4128" fmla="*/ 947471 w 1749996"/>
                  <a:gd name="connsiteY4128" fmla="*/ 1055516 h 2323576"/>
                  <a:gd name="connsiteX4129" fmla="*/ 947693 w 1749996"/>
                  <a:gd name="connsiteY4129" fmla="*/ 1057289 h 2323576"/>
                  <a:gd name="connsiteX4130" fmla="*/ 947471 w 1749996"/>
                  <a:gd name="connsiteY4130" fmla="*/ 1058952 h 2323576"/>
                  <a:gd name="connsiteX4131" fmla="*/ 946363 w 1749996"/>
                  <a:gd name="connsiteY4131" fmla="*/ 1061168 h 2323576"/>
                  <a:gd name="connsiteX4132" fmla="*/ 946142 w 1749996"/>
                  <a:gd name="connsiteY4132" fmla="*/ 1062719 h 2323576"/>
                  <a:gd name="connsiteX4133" fmla="*/ 946142 w 1749996"/>
                  <a:gd name="connsiteY4133" fmla="*/ 1066376 h 2323576"/>
                  <a:gd name="connsiteX4134" fmla="*/ 946142 w 1749996"/>
                  <a:gd name="connsiteY4134" fmla="*/ 1068260 h 2323576"/>
                  <a:gd name="connsiteX4135" fmla="*/ 946585 w 1749996"/>
                  <a:gd name="connsiteY4135" fmla="*/ 1069701 h 2323576"/>
                  <a:gd name="connsiteX4136" fmla="*/ 947471 w 1749996"/>
                  <a:gd name="connsiteY4136" fmla="*/ 1070698 h 2323576"/>
                  <a:gd name="connsiteX4137" fmla="*/ 948358 w 1749996"/>
                  <a:gd name="connsiteY4137" fmla="*/ 1071141 h 2323576"/>
                  <a:gd name="connsiteX4138" fmla="*/ 949023 w 1749996"/>
                  <a:gd name="connsiteY4138" fmla="*/ 1071917 h 2323576"/>
                  <a:gd name="connsiteX4139" fmla="*/ 949688 w 1749996"/>
                  <a:gd name="connsiteY4139" fmla="*/ 1077015 h 2323576"/>
                  <a:gd name="connsiteX4140" fmla="*/ 950907 w 1749996"/>
                  <a:gd name="connsiteY4140" fmla="*/ 1078566 h 2323576"/>
                  <a:gd name="connsiteX4141" fmla="*/ 954674 w 1749996"/>
                  <a:gd name="connsiteY4141" fmla="*/ 1080006 h 2323576"/>
                  <a:gd name="connsiteX4142" fmla="*/ 959661 w 1749996"/>
                  <a:gd name="connsiteY4142" fmla="*/ 1082888 h 2323576"/>
                  <a:gd name="connsiteX4143" fmla="*/ 961767 w 1749996"/>
                  <a:gd name="connsiteY4143" fmla="*/ 1082888 h 2323576"/>
                  <a:gd name="connsiteX4144" fmla="*/ 960991 w 1749996"/>
                  <a:gd name="connsiteY4144" fmla="*/ 1079342 h 2323576"/>
                  <a:gd name="connsiteX4145" fmla="*/ 959883 w 1749996"/>
                  <a:gd name="connsiteY4145" fmla="*/ 1076239 h 2323576"/>
                  <a:gd name="connsiteX4146" fmla="*/ 957223 w 1749996"/>
                  <a:gd name="connsiteY4146" fmla="*/ 1070587 h 2323576"/>
                  <a:gd name="connsiteX4147" fmla="*/ 960548 w 1749996"/>
                  <a:gd name="connsiteY4147" fmla="*/ 1065711 h 2323576"/>
                  <a:gd name="connsiteX4148" fmla="*/ 961102 w 1749996"/>
                  <a:gd name="connsiteY4148" fmla="*/ 1064160 h 2323576"/>
                  <a:gd name="connsiteX4149" fmla="*/ 961323 w 1749996"/>
                  <a:gd name="connsiteY4149" fmla="*/ 1062165 h 2323576"/>
                  <a:gd name="connsiteX4150" fmla="*/ 961988 w 1749996"/>
                  <a:gd name="connsiteY4150" fmla="*/ 1059284 h 2323576"/>
                  <a:gd name="connsiteX4151" fmla="*/ 962985 w 1749996"/>
                  <a:gd name="connsiteY4151" fmla="*/ 1056625 h 2323576"/>
                  <a:gd name="connsiteX4152" fmla="*/ 964094 w 1749996"/>
                  <a:gd name="connsiteY4152" fmla="*/ 1055073 h 2323576"/>
                  <a:gd name="connsiteX4153" fmla="*/ 964094 w 1749996"/>
                  <a:gd name="connsiteY4153" fmla="*/ 1059284 h 2323576"/>
                  <a:gd name="connsiteX4154" fmla="*/ 965091 w 1749996"/>
                  <a:gd name="connsiteY4154" fmla="*/ 1061833 h 2323576"/>
                  <a:gd name="connsiteX4155" fmla="*/ 972516 w 1749996"/>
                  <a:gd name="connsiteY4155" fmla="*/ 1068039 h 2323576"/>
                  <a:gd name="connsiteX4156" fmla="*/ 974732 w 1749996"/>
                  <a:gd name="connsiteY4156" fmla="*/ 1068814 h 2323576"/>
                  <a:gd name="connsiteX4157" fmla="*/ 975619 w 1749996"/>
                  <a:gd name="connsiteY4157" fmla="*/ 1066819 h 2323576"/>
                  <a:gd name="connsiteX4158" fmla="*/ 974732 w 1749996"/>
                  <a:gd name="connsiteY4158" fmla="*/ 1062608 h 2323576"/>
                  <a:gd name="connsiteX4159" fmla="*/ 970410 w 1749996"/>
                  <a:gd name="connsiteY4159" fmla="*/ 1051638 h 2323576"/>
                  <a:gd name="connsiteX4160" fmla="*/ 968637 w 1749996"/>
                  <a:gd name="connsiteY4160" fmla="*/ 1048313 h 2323576"/>
                  <a:gd name="connsiteX4161" fmla="*/ 970410 w 1749996"/>
                  <a:gd name="connsiteY4161" fmla="*/ 1046873 h 2323576"/>
                  <a:gd name="connsiteX4162" fmla="*/ 971297 w 1749996"/>
                  <a:gd name="connsiteY4162" fmla="*/ 1048535 h 2323576"/>
                  <a:gd name="connsiteX4163" fmla="*/ 971851 w 1749996"/>
                  <a:gd name="connsiteY4163" fmla="*/ 1051084 h 2323576"/>
                  <a:gd name="connsiteX4164" fmla="*/ 976394 w 1749996"/>
                  <a:gd name="connsiteY4164" fmla="*/ 1057179 h 2323576"/>
                  <a:gd name="connsiteX4165" fmla="*/ 976837 w 1749996"/>
                  <a:gd name="connsiteY4165" fmla="*/ 1061168 h 2323576"/>
                  <a:gd name="connsiteX4166" fmla="*/ 977946 w 1749996"/>
                  <a:gd name="connsiteY4166" fmla="*/ 1066930 h 2323576"/>
                  <a:gd name="connsiteX4167" fmla="*/ 979608 w 1749996"/>
                  <a:gd name="connsiteY4167" fmla="*/ 1072139 h 2323576"/>
                  <a:gd name="connsiteX4168" fmla="*/ 981381 w 1749996"/>
                  <a:gd name="connsiteY4168" fmla="*/ 1074355 h 2323576"/>
                  <a:gd name="connsiteX4169" fmla="*/ 984927 w 1749996"/>
                  <a:gd name="connsiteY4169" fmla="*/ 1075131 h 2323576"/>
                  <a:gd name="connsiteX4170" fmla="*/ 986257 w 1749996"/>
                  <a:gd name="connsiteY4170" fmla="*/ 1074909 h 2323576"/>
                  <a:gd name="connsiteX4171" fmla="*/ 987808 w 1749996"/>
                  <a:gd name="connsiteY4171" fmla="*/ 1073136 h 2323576"/>
                  <a:gd name="connsiteX4172" fmla="*/ 988917 w 1749996"/>
                  <a:gd name="connsiteY4172" fmla="*/ 1071030 h 2323576"/>
                  <a:gd name="connsiteX4173" fmla="*/ 989360 w 1749996"/>
                  <a:gd name="connsiteY4173" fmla="*/ 1069146 h 2323576"/>
                  <a:gd name="connsiteX4174" fmla="*/ 989692 w 1749996"/>
                  <a:gd name="connsiteY4174" fmla="*/ 1067152 h 2323576"/>
                  <a:gd name="connsiteX4175" fmla="*/ 990246 w 1749996"/>
                  <a:gd name="connsiteY4175" fmla="*/ 1064825 h 2323576"/>
                  <a:gd name="connsiteX4176" fmla="*/ 991244 w 1749996"/>
                  <a:gd name="connsiteY4176" fmla="*/ 1063052 h 2323576"/>
                  <a:gd name="connsiteX4177" fmla="*/ 992573 w 1749996"/>
                  <a:gd name="connsiteY4177" fmla="*/ 1061390 h 2323576"/>
                  <a:gd name="connsiteX4178" fmla="*/ 993681 w 1749996"/>
                  <a:gd name="connsiteY4178" fmla="*/ 1059395 h 2323576"/>
                  <a:gd name="connsiteX4179" fmla="*/ 994125 w 1749996"/>
                  <a:gd name="connsiteY4179" fmla="*/ 1056514 h 2323576"/>
                  <a:gd name="connsiteX4180" fmla="*/ 993571 w 1749996"/>
                  <a:gd name="connsiteY4180" fmla="*/ 1054187 h 2323576"/>
                  <a:gd name="connsiteX4181" fmla="*/ 992352 w 1749996"/>
                  <a:gd name="connsiteY4181" fmla="*/ 1052635 h 2323576"/>
                  <a:gd name="connsiteX4182" fmla="*/ 990911 w 1749996"/>
                  <a:gd name="connsiteY4182" fmla="*/ 1051638 h 2323576"/>
                  <a:gd name="connsiteX4183" fmla="*/ 989470 w 1749996"/>
                  <a:gd name="connsiteY4183" fmla="*/ 1050973 h 2323576"/>
                  <a:gd name="connsiteX4184" fmla="*/ 989470 w 1749996"/>
                  <a:gd name="connsiteY4184" fmla="*/ 1049643 h 2323576"/>
                  <a:gd name="connsiteX4185" fmla="*/ 991465 w 1749996"/>
                  <a:gd name="connsiteY4185" fmla="*/ 1050197 h 2323576"/>
                  <a:gd name="connsiteX4186" fmla="*/ 993238 w 1749996"/>
                  <a:gd name="connsiteY4186" fmla="*/ 1051194 h 2323576"/>
                  <a:gd name="connsiteX4187" fmla="*/ 994900 w 1749996"/>
                  <a:gd name="connsiteY4187" fmla="*/ 1051749 h 2323576"/>
                  <a:gd name="connsiteX4188" fmla="*/ 996452 w 1749996"/>
                  <a:gd name="connsiteY4188" fmla="*/ 1050973 h 2323576"/>
                  <a:gd name="connsiteX4189" fmla="*/ 995898 w 1749996"/>
                  <a:gd name="connsiteY4189" fmla="*/ 1048646 h 2323576"/>
                  <a:gd name="connsiteX4190" fmla="*/ 995676 w 1749996"/>
                  <a:gd name="connsiteY4190" fmla="*/ 1045875 h 2323576"/>
                  <a:gd name="connsiteX4191" fmla="*/ 995676 w 1749996"/>
                  <a:gd name="connsiteY4191" fmla="*/ 1041886 h 2323576"/>
                  <a:gd name="connsiteX4192" fmla="*/ 995233 w 1749996"/>
                  <a:gd name="connsiteY4192" fmla="*/ 1037786 h 2323576"/>
                  <a:gd name="connsiteX4193" fmla="*/ 995565 w 1749996"/>
                  <a:gd name="connsiteY4193" fmla="*/ 1036234 h 2323576"/>
                  <a:gd name="connsiteX4194" fmla="*/ 997006 w 1749996"/>
                  <a:gd name="connsiteY4194" fmla="*/ 1035680 h 2323576"/>
                  <a:gd name="connsiteX4195" fmla="*/ 997338 w 1749996"/>
                  <a:gd name="connsiteY4195" fmla="*/ 1032578 h 2323576"/>
                  <a:gd name="connsiteX4196" fmla="*/ 996341 w 1749996"/>
                  <a:gd name="connsiteY4196" fmla="*/ 1025596 h 2323576"/>
                  <a:gd name="connsiteX4197" fmla="*/ 994790 w 1749996"/>
                  <a:gd name="connsiteY4197" fmla="*/ 1018393 h 2323576"/>
                  <a:gd name="connsiteX4198" fmla="*/ 993460 w 1749996"/>
                  <a:gd name="connsiteY4198" fmla="*/ 1014736 h 2323576"/>
                  <a:gd name="connsiteX4199" fmla="*/ 995011 w 1749996"/>
                  <a:gd name="connsiteY4199" fmla="*/ 1012852 h 2323576"/>
                  <a:gd name="connsiteX4200" fmla="*/ 996563 w 1749996"/>
                  <a:gd name="connsiteY4200" fmla="*/ 1013406 h 2323576"/>
                  <a:gd name="connsiteX4201" fmla="*/ 997782 w 1749996"/>
                  <a:gd name="connsiteY4201" fmla="*/ 1015512 h 2323576"/>
                  <a:gd name="connsiteX4202" fmla="*/ 998225 w 1749996"/>
                  <a:gd name="connsiteY4202" fmla="*/ 1018282 h 2323576"/>
                  <a:gd name="connsiteX4203" fmla="*/ 998003 w 1749996"/>
                  <a:gd name="connsiteY4203" fmla="*/ 1024488 h 2323576"/>
                  <a:gd name="connsiteX4204" fmla="*/ 998890 w 1749996"/>
                  <a:gd name="connsiteY4204" fmla="*/ 1026039 h 2323576"/>
                  <a:gd name="connsiteX4205" fmla="*/ 1001328 w 1749996"/>
                  <a:gd name="connsiteY4205" fmla="*/ 1026039 h 2323576"/>
                  <a:gd name="connsiteX4206" fmla="*/ 1002990 w 1749996"/>
                  <a:gd name="connsiteY4206" fmla="*/ 1023491 h 2323576"/>
                  <a:gd name="connsiteX4207" fmla="*/ 1009528 w 1749996"/>
                  <a:gd name="connsiteY4207" fmla="*/ 1009860 h 2323576"/>
                  <a:gd name="connsiteX4208" fmla="*/ 1011080 w 1749996"/>
                  <a:gd name="connsiteY4208" fmla="*/ 1007755 h 2323576"/>
                  <a:gd name="connsiteX4209" fmla="*/ 1012298 w 1749996"/>
                  <a:gd name="connsiteY4209" fmla="*/ 1006868 h 2323576"/>
                  <a:gd name="connsiteX4210" fmla="*/ 1012852 w 1749996"/>
                  <a:gd name="connsiteY4210" fmla="*/ 1007644 h 2323576"/>
                  <a:gd name="connsiteX4211" fmla="*/ 1012298 w 1749996"/>
                  <a:gd name="connsiteY4211" fmla="*/ 1010525 h 2323576"/>
                  <a:gd name="connsiteX4212" fmla="*/ 1004209 w 1749996"/>
                  <a:gd name="connsiteY4212" fmla="*/ 1023601 h 2323576"/>
                  <a:gd name="connsiteX4213" fmla="*/ 999776 w 1749996"/>
                  <a:gd name="connsiteY4213" fmla="*/ 1035237 h 2323576"/>
                  <a:gd name="connsiteX4214" fmla="*/ 999776 w 1749996"/>
                  <a:gd name="connsiteY4214" fmla="*/ 1036899 h 2323576"/>
                  <a:gd name="connsiteX4215" fmla="*/ 999776 w 1749996"/>
                  <a:gd name="connsiteY4215" fmla="*/ 1044656 h 2323576"/>
                  <a:gd name="connsiteX4216" fmla="*/ 1000109 w 1749996"/>
                  <a:gd name="connsiteY4216" fmla="*/ 1048313 h 2323576"/>
                  <a:gd name="connsiteX4217" fmla="*/ 1001328 w 1749996"/>
                  <a:gd name="connsiteY4217" fmla="*/ 1051194 h 2323576"/>
                  <a:gd name="connsiteX4218" fmla="*/ 1003987 w 1749996"/>
                  <a:gd name="connsiteY4218" fmla="*/ 1052303 h 2323576"/>
                  <a:gd name="connsiteX4219" fmla="*/ 1006758 w 1749996"/>
                  <a:gd name="connsiteY4219" fmla="*/ 1052303 h 2323576"/>
                  <a:gd name="connsiteX4220" fmla="*/ 1008863 w 1749996"/>
                  <a:gd name="connsiteY4220" fmla="*/ 1051970 h 2323576"/>
                  <a:gd name="connsiteX4221" fmla="*/ 1009639 w 1749996"/>
                  <a:gd name="connsiteY4221" fmla="*/ 1050308 h 2323576"/>
                  <a:gd name="connsiteX4222" fmla="*/ 1008420 w 1749996"/>
                  <a:gd name="connsiteY4222" fmla="*/ 1046651 h 2323576"/>
                  <a:gd name="connsiteX4223" fmla="*/ 1003101 w 1749996"/>
                  <a:gd name="connsiteY4223" fmla="*/ 1038451 h 2323576"/>
                  <a:gd name="connsiteX4224" fmla="*/ 1002436 w 1749996"/>
                  <a:gd name="connsiteY4224" fmla="*/ 1035902 h 2323576"/>
                  <a:gd name="connsiteX4225" fmla="*/ 1002436 w 1749996"/>
                  <a:gd name="connsiteY4225" fmla="*/ 1033907 h 2323576"/>
                  <a:gd name="connsiteX4226" fmla="*/ 1002990 w 1749996"/>
                  <a:gd name="connsiteY4226" fmla="*/ 1032356 h 2323576"/>
                  <a:gd name="connsiteX4227" fmla="*/ 1004652 w 1749996"/>
                  <a:gd name="connsiteY4227" fmla="*/ 1032799 h 2323576"/>
                  <a:gd name="connsiteX4228" fmla="*/ 1004652 w 1749996"/>
                  <a:gd name="connsiteY4228" fmla="*/ 1033796 h 2323576"/>
                  <a:gd name="connsiteX4229" fmla="*/ 1006204 w 1749996"/>
                  <a:gd name="connsiteY4229" fmla="*/ 1039891 h 2323576"/>
                  <a:gd name="connsiteX4230" fmla="*/ 1007533 w 1749996"/>
                  <a:gd name="connsiteY4230" fmla="*/ 1042440 h 2323576"/>
                  <a:gd name="connsiteX4231" fmla="*/ 1009306 w 1749996"/>
                  <a:gd name="connsiteY4231" fmla="*/ 1045100 h 2323576"/>
                  <a:gd name="connsiteX4232" fmla="*/ 1011412 w 1749996"/>
                  <a:gd name="connsiteY4232" fmla="*/ 1047205 h 2323576"/>
                  <a:gd name="connsiteX4233" fmla="*/ 1015955 w 1749996"/>
                  <a:gd name="connsiteY4233" fmla="*/ 1048978 h 2323576"/>
                  <a:gd name="connsiteX4234" fmla="*/ 1021718 w 1749996"/>
                  <a:gd name="connsiteY4234" fmla="*/ 1056403 h 2323576"/>
                  <a:gd name="connsiteX4235" fmla="*/ 1026594 w 1749996"/>
                  <a:gd name="connsiteY4235" fmla="*/ 1059506 h 2323576"/>
                  <a:gd name="connsiteX4236" fmla="*/ 1031026 w 1749996"/>
                  <a:gd name="connsiteY4236" fmla="*/ 1060503 h 2323576"/>
                  <a:gd name="connsiteX4237" fmla="*/ 1043327 w 1749996"/>
                  <a:gd name="connsiteY4237" fmla="*/ 1063163 h 2323576"/>
                  <a:gd name="connsiteX4238" fmla="*/ 1040556 w 1749996"/>
                  <a:gd name="connsiteY4238" fmla="*/ 1065046 h 2323576"/>
                  <a:gd name="connsiteX4239" fmla="*/ 1021718 w 1749996"/>
                  <a:gd name="connsiteY4239" fmla="*/ 1062054 h 2323576"/>
                  <a:gd name="connsiteX4240" fmla="*/ 1019280 w 1749996"/>
                  <a:gd name="connsiteY4240" fmla="*/ 1060503 h 2323576"/>
                  <a:gd name="connsiteX4241" fmla="*/ 1017950 w 1749996"/>
                  <a:gd name="connsiteY4241" fmla="*/ 1061057 h 2323576"/>
                  <a:gd name="connsiteX4242" fmla="*/ 1016066 w 1749996"/>
                  <a:gd name="connsiteY4242" fmla="*/ 1060725 h 2323576"/>
                  <a:gd name="connsiteX4243" fmla="*/ 1008863 w 1749996"/>
                  <a:gd name="connsiteY4243" fmla="*/ 1057289 h 2323576"/>
                  <a:gd name="connsiteX4244" fmla="*/ 1007312 w 1749996"/>
                  <a:gd name="connsiteY4244" fmla="*/ 1057068 h 2323576"/>
                  <a:gd name="connsiteX4245" fmla="*/ 1005206 w 1749996"/>
                  <a:gd name="connsiteY4245" fmla="*/ 1057511 h 2323576"/>
                  <a:gd name="connsiteX4246" fmla="*/ 1001660 w 1749996"/>
                  <a:gd name="connsiteY4246" fmla="*/ 1059062 h 2323576"/>
                  <a:gd name="connsiteX4247" fmla="*/ 999111 w 1749996"/>
                  <a:gd name="connsiteY4247" fmla="*/ 1061279 h 2323576"/>
                  <a:gd name="connsiteX4248" fmla="*/ 997449 w 1749996"/>
                  <a:gd name="connsiteY4248" fmla="*/ 1064825 h 2323576"/>
                  <a:gd name="connsiteX4249" fmla="*/ 996784 w 1749996"/>
                  <a:gd name="connsiteY4249" fmla="*/ 1070255 h 2323576"/>
                  <a:gd name="connsiteX4250" fmla="*/ 997228 w 1749996"/>
                  <a:gd name="connsiteY4250" fmla="*/ 1075795 h 2323576"/>
                  <a:gd name="connsiteX4251" fmla="*/ 997228 w 1749996"/>
                  <a:gd name="connsiteY4251" fmla="*/ 1075795 h 2323576"/>
                  <a:gd name="connsiteX4252" fmla="*/ 997893 w 1749996"/>
                  <a:gd name="connsiteY4252" fmla="*/ 1084661 h 2323576"/>
                  <a:gd name="connsiteX4253" fmla="*/ 998446 w 1749996"/>
                  <a:gd name="connsiteY4253" fmla="*/ 1086766 h 2323576"/>
                  <a:gd name="connsiteX4254" fmla="*/ 999111 w 1749996"/>
                  <a:gd name="connsiteY4254" fmla="*/ 1088539 h 2323576"/>
                  <a:gd name="connsiteX4255" fmla="*/ 999887 w 1749996"/>
                  <a:gd name="connsiteY4255" fmla="*/ 1090977 h 2323576"/>
                  <a:gd name="connsiteX4256" fmla="*/ 1000330 w 1749996"/>
                  <a:gd name="connsiteY4256" fmla="*/ 1097737 h 2323576"/>
                  <a:gd name="connsiteX4257" fmla="*/ 998557 w 1749996"/>
                  <a:gd name="connsiteY4257" fmla="*/ 1102059 h 2323576"/>
                  <a:gd name="connsiteX4258" fmla="*/ 993571 w 1749996"/>
                  <a:gd name="connsiteY4258" fmla="*/ 1107378 h 2323576"/>
                  <a:gd name="connsiteX4259" fmla="*/ 995787 w 1749996"/>
                  <a:gd name="connsiteY4259" fmla="*/ 1110592 h 2323576"/>
                  <a:gd name="connsiteX4260" fmla="*/ 999444 w 1749996"/>
                  <a:gd name="connsiteY4260" fmla="*/ 1113916 h 2323576"/>
                  <a:gd name="connsiteX4261" fmla="*/ 1005982 w 1749996"/>
                  <a:gd name="connsiteY4261" fmla="*/ 1118238 h 2323576"/>
                  <a:gd name="connsiteX4262" fmla="*/ 1005982 w 1749996"/>
                  <a:gd name="connsiteY4262" fmla="*/ 1119678 h 2323576"/>
                  <a:gd name="connsiteX4263" fmla="*/ 1005095 w 1749996"/>
                  <a:gd name="connsiteY4263" fmla="*/ 1121562 h 2323576"/>
                  <a:gd name="connsiteX4264" fmla="*/ 1006204 w 1749996"/>
                  <a:gd name="connsiteY4264" fmla="*/ 1122227 h 2323576"/>
                  <a:gd name="connsiteX4265" fmla="*/ 1009860 w 1749996"/>
                  <a:gd name="connsiteY4265" fmla="*/ 1122227 h 2323576"/>
                  <a:gd name="connsiteX4266" fmla="*/ 1016066 w 1749996"/>
                  <a:gd name="connsiteY4266" fmla="*/ 1125108 h 2323576"/>
                  <a:gd name="connsiteX4267" fmla="*/ 1019391 w 1749996"/>
                  <a:gd name="connsiteY4267" fmla="*/ 1127879 h 2323576"/>
                  <a:gd name="connsiteX4268" fmla="*/ 1021829 w 1749996"/>
                  <a:gd name="connsiteY4268" fmla="*/ 1132090 h 2323576"/>
                  <a:gd name="connsiteX4269" fmla="*/ 1022383 w 1749996"/>
                  <a:gd name="connsiteY4269" fmla="*/ 1136301 h 2323576"/>
                  <a:gd name="connsiteX4270" fmla="*/ 1022383 w 1749996"/>
                  <a:gd name="connsiteY4270" fmla="*/ 1136522 h 2323576"/>
                  <a:gd name="connsiteX4271" fmla="*/ 1020056 w 1749996"/>
                  <a:gd name="connsiteY4271" fmla="*/ 1140179 h 2323576"/>
                  <a:gd name="connsiteX4272" fmla="*/ 1024156 w 1749996"/>
                  <a:gd name="connsiteY4272" fmla="*/ 1141620 h 2323576"/>
                  <a:gd name="connsiteX4273" fmla="*/ 1026926 w 1749996"/>
                  <a:gd name="connsiteY4273" fmla="*/ 1145055 h 2323576"/>
                  <a:gd name="connsiteX4274" fmla="*/ 1027923 w 1749996"/>
                  <a:gd name="connsiteY4274" fmla="*/ 1149820 h 2323576"/>
                  <a:gd name="connsiteX4275" fmla="*/ 1026926 w 1749996"/>
                  <a:gd name="connsiteY4275" fmla="*/ 1155250 h 2323576"/>
                  <a:gd name="connsiteX4276" fmla="*/ 1024156 w 1749996"/>
                  <a:gd name="connsiteY4276" fmla="*/ 1159239 h 2323576"/>
                  <a:gd name="connsiteX4277" fmla="*/ 1016620 w 1749996"/>
                  <a:gd name="connsiteY4277" fmla="*/ 1162786 h 2323576"/>
                  <a:gd name="connsiteX4278" fmla="*/ 1012963 w 1749996"/>
                  <a:gd name="connsiteY4278" fmla="*/ 1166110 h 2323576"/>
                  <a:gd name="connsiteX4279" fmla="*/ 1011855 w 1749996"/>
                  <a:gd name="connsiteY4279" fmla="*/ 1168437 h 2323576"/>
                  <a:gd name="connsiteX4280" fmla="*/ 1010858 w 1749996"/>
                  <a:gd name="connsiteY4280" fmla="*/ 1173091 h 2323576"/>
                  <a:gd name="connsiteX4281" fmla="*/ 1010193 w 1749996"/>
                  <a:gd name="connsiteY4281" fmla="*/ 1174975 h 2323576"/>
                  <a:gd name="connsiteX4282" fmla="*/ 1009306 w 1749996"/>
                  <a:gd name="connsiteY4282" fmla="*/ 1176194 h 2323576"/>
                  <a:gd name="connsiteX4283" fmla="*/ 1007201 w 1749996"/>
                  <a:gd name="connsiteY4283" fmla="*/ 1177967 h 2323576"/>
                  <a:gd name="connsiteX4284" fmla="*/ 1003433 w 1749996"/>
                  <a:gd name="connsiteY4284" fmla="*/ 1182622 h 2323576"/>
                  <a:gd name="connsiteX4285" fmla="*/ 1002768 w 1749996"/>
                  <a:gd name="connsiteY4285" fmla="*/ 1183840 h 2323576"/>
                  <a:gd name="connsiteX4286" fmla="*/ 1002547 w 1749996"/>
                  <a:gd name="connsiteY4286" fmla="*/ 1185724 h 2323576"/>
                  <a:gd name="connsiteX4287" fmla="*/ 1002879 w 1749996"/>
                  <a:gd name="connsiteY4287" fmla="*/ 1190046 h 2323576"/>
                  <a:gd name="connsiteX4288" fmla="*/ 1002879 w 1749996"/>
                  <a:gd name="connsiteY4288" fmla="*/ 1192041 h 2323576"/>
                  <a:gd name="connsiteX4289" fmla="*/ 1002325 w 1749996"/>
                  <a:gd name="connsiteY4289" fmla="*/ 1193814 h 2323576"/>
                  <a:gd name="connsiteX4290" fmla="*/ 999776 w 1749996"/>
                  <a:gd name="connsiteY4290" fmla="*/ 1200463 h 2323576"/>
                  <a:gd name="connsiteX4291" fmla="*/ 999776 w 1749996"/>
                  <a:gd name="connsiteY4291" fmla="*/ 1201460 h 2323576"/>
                  <a:gd name="connsiteX4292" fmla="*/ 999776 w 1749996"/>
                  <a:gd name="connsiteY4292" fmla="*/ 1203566 h 2323576"/>
                  <a:gd name="connsiteX4293" fmla="*/ 999555 w 1749996"/>
                  <a:gd name="connsiteY4293" fmla="*/ 1204230 h 2323576"/>
                  <a:gd name="connsiteX4294" fmla="*/ 998336 w 1749996"/>
                  <a:gd name="connsiteY4294" fmla="*/ 1204563 h 2323576"/>
                  <a:gd name="connsiteX4295" fmla="*/ 997782 w 1749996"/>
                  <a:gd name="connsiteY4295" fmla="*/ 1205006 h 2323576"/>
                  <a:gd name="connsiteX4296" fmla="*/ 990468 w 1749996"/>
                  <a:gd name="connsiteY4296" fmla="*/ 1215090 h 2323576"/>
                  <a:gd name="connsiteX4297" fmla="*/ 985814 w 1749996"/>
                  <a:gd name="connsiteY4297" fmla="*/ 1218082 h 2323576"/>
                  <a:gd name="connsiteX4298" fmla="*/ 983597 w 1749996"/>
                  <a:gd name="connsiteY4298" fmla="*/ 1220299 h 2323576"/>
                  <a:gd name="connsiteX4299" fmla="*/ 982600 w 1749996"/>
                  <a:gd name="connsiteY4299" fmla="*/ 1223956 h 2323576"/>
                  <a:gd name="connsiteX4300" fmla="*/ 982268 w 1749996"/>
                  <a:gd name="connsiteY4300" fmla="*/ 1227945 h 2323576"/>
                  <a:gd name="connsiteX4301" fmla="*/ 981492 w 1749996"/>
                  <a:gd name="connsiteY4301" fmla="*/ 1230605 h 2323576"/>
                  <a:gd name="connsiteX4302" fmla="*/ 979497 w 1749996"/>
                  <a:gd name="connsiteY4302" fmla="*/ 1235480 h 2323576"/>
                  <a:gd name="connsiteX4303" fmla="*/ 979054 w 1749996"/>
                  <a:gd name="connsiteY4303" fmla="*/ 1237143 h 2323576"/>
                  <a:gd name="connsiteX4304" fmla="*/ 978832 w 1749996"/>
                  <a:gd name="connsiteY4304" fmla="*/ 1238472 h 2323576"/>
                  <a:gd name="connsiteX4305" fmla="*/ 978832 w 1749996"/>
                  <a:gd name="connsiteY4305" fmla="*/ 1242794 h 2323576"/>
                  <a:gd name="connsiteX4306" fmla="*/ 979165 w 1749996"/>
                  <a:gd name="connsiteY4306" fmla="*/ 1245121 h 2323576"/>
                  <a:gd name="connsiteX4307" fmla="*/ 980716 w 1749996"/>
                  <a:gd name="connsiteY4307" fmla="*/ 1249000 h 2323576"/>
                  <a:gd name="connsiteX4308" fmla="*/ 980716 w 1749996"/>
                  <a:gd name="connsiteY4308" fmla="*/ 1249332 h 2323576"/>
                  <a:gd name="connsiteX4309" fmla="*/ 981048 w 1749996"/>
                  <a:gd name="connsiteY4309" fmla="*/ 1250995 h 2323576"/>
                  <a:gd name="connsiteX4310" fmla="*/ 981713 w 1749996"/>
                  <a:gd name="connsiteY4310" fmla="*/ 1252768 h 2323576"/>
                  <a:gd name="connsiteX4311" fmla="*/ 985814 w 1749996"/>
                  <a:gd name="connsiteY4311" fmla="*/ 1260968 h 2323576"/>
                  <a:gd name="connsiteX4312" fmla="*/ 985814 w 1749996"/>
                  <a:gd name="connsiteY4312" fmla="*/ 1262298 h 2323576"/>
                  <a:gd name="connsiteX4313" fmla="*/ 985370 w 1749996"/>
                  <a:gd name="connsiteY4313" fmla="*/ 1262963 h 2323576"/>
                  <a:gd name="connsiteX4314" fmla="*/ 985038 w 1749996"/>
                  <a:gd name="connsiteY4314" fmla="*/ 1263738 h 2323576"/>
                  <a:gd name="connsiteX4315" fmla="*/ 983043 w 1749996"/>
                  <a:gd name="connsiteY4315" fmla="*/ 1265844 h 2323576"/>
                  <a:gd name="connsiteX4316" fmla="*/ 981048 w 1749996"/>
                  <a:gd name="connsiteY4316" fmla="*/ 1265511 h 2323576"/>
                  <a:gd name="connsiteX4317" fmla="*/ 979165 w 1749996"/>
                  <a:gd name="connsiteY4317" fmla="*/ 1263738 h 2323576"/>
                  <a:gd name="connsiteX4318" fmla="*/ 977613 w 1749996"/>
                  <a:gd name="connsiteY4318" fmla="*/ 1261633 h 2323576"/>
                  <a:gd name="connsiteX4319" fmla="*/ 977170 w 1749996"/>
                  <a:gd name="connsiteY4319" fmla="*/ 1259860 h 2323576"/>
                  <a:gd name="connsiteX4320" fmla="*/ 977170 w 1749996"/>
                  <a:gd name="connsiteY4320" fmla="*/ 1255095 h 2323576"/>
                  <a:gd name="connsiteX4321" fmla="*/ 977170 w 1749996"/>
                  <a:gd name="connsiteY4321" fmla="*/ 1252989 h 2323576"/>
                  <a:gd name="connsiteX4322" fmla="*/ 976616 w 1749996"/>
                  <a:gd name="connsiteY4322" fmla="*/ 1250884 h 2323576"/>
                  <a:gd name="connsiteX4323" fmla="*/ 975729 w 1749996"/>
                  <a:gd name="connsiteY4323" fmla="*/ 1249000 h 2323576"/>
                  <a:gd name="connsiteX4324" fmla="*/ 974067 w 1749996"/>
                  <a:gd name="connsiteY4324" fmla="*/ 1246230 h 2323576"/>
                  <a:gd name="connsiteX4325" fmla="*/ 973624 w 1749996"/>
                  <a:gd name="connsiteY4325" fmla="*/ 1245121 h 2323576"/>
                  <a:gd name="connsiteX4326" fmla="*/ 972516 w 1749996"/>
                  <a:gd name="connsiteY4326" fmla="*/ 1242905 h 2323576"/>
                  <a:gd name="connsiteX4327" fmla="*/ 971407 w 1749996"/>
                  <a:gd name="connsiteY4327" fmla="*/ 1241797 h 2323576"/>
                  <a:gd name="connsiteX4328" fmla="*/ 970854 w 1749996"/>
                  <a:gd name="connsiteY4328" fmla="*/ 1244124 h 2323576"/>
                  <a:gd name="connsiteX4329" fmla="*/ 970299 w 1749996"/>
                  <a:gd name="connsiteY4329" fmla="*/ 1244789 h 2323576"/>
                  <a:gd name="connsiteX4330" fmla="*/ 969080 w 1749996"/>
                  <a:gd name="connsiteY4330" fmla="*/ 1245011 h 2323576"/>
                  <a:gd name="connsiteX4331" fmla="*/ 966643 w 1749996"/>
                  <a:gd name="connsiteY4331" fmla="*/ 1245011 h 2323576"/>
                  <a:gd name="connsiteX4332" fmla="*/ 965091 w 1749996"/>
                  <a:gd name="connsiteY4332" fmla="*/ 1246451 h 2323576"/>
                  <a:gd name="connsiteX4333" fmla="*/ 964315 w 1749996"/>
                  <a:gd name="connsiteY4333" fmla="*/ 1249997 h 2323576"/>
                  <a:gd name="connsiteX4334" fmla="*/ 963983 w 1749996"/>
                  <a:gd name="connsiteY4334" fmla="*/ 1257090 h 2323576"/>
                  <a:gd name="connsiteX4335" fmla="*/ 964537 w 1749996"/>
                  <a:gd name="connsiteY4335" fmla="*/ 1264957 h 2323576"/>
                  <a:gd name="connsiteX4336" fmla="*/ 966643 w 1749996"/>
                  <a:gd name="connsiteY4336" fmla="*/ 1271939 h 2323576"/>
                  <a:gd name="connsiteX4337" fmla="*/ 969967 w 1749996"/>
                  <a:gd name="connsiteY4337" fmla="*/ 1277812 h 2323576"/>
                  <a:gd name="connsiteX4338" fmla="*/ 980716 w 1749996"/>
                  <a:gd name="connsiteY4338" fmla="*/ 1290888 h 2323576"/>
                  <a:gd name="connsiteX4339" fmla="*/ 983043 w 1749996"/>
                  <a:gd name="connsiteY4339" fmla="*/ 1291996 h 2323576"/>
                  <a:gd name="connsiteX4340" fmla="*/ 984151 w 1749996"/>
                  <a:gd name="connsiteY4340" fmla="*/ 1293105 h 2323576"/>
                  <a:gd name="connsiteX4341" fmla="*/ 984816 w 1749996"/>
                  <a:gd name="connsiteY4341" fmla="*/ 1295653 h 2323576"/>
                  <a:gd name="connsiteX4342" fmla="*/ 985370 w 1749996"/>
                  <a:gd name="connsiteY4342" fmla="*/ 1298423 h 2323576"/>
                  <a:gd name="connsiteX4343" fmla="*/ 985924 w 1749996"/>
                  <a:gd name="connsiteY4343" fmla="*/ 1300197 h 2323576"/>
                  <a:gd name="connsiteX4344" fmla="*/ 986700 w 1749996"/>
                  <a:gd name="connsiteY4344" fmla="*/ 1300861 h 2323576"/>
                  <a:gd name="connsiteX4345" fmla="*/ 987586 w 1749996"/>
                  <a:gd name="connsiteY4345" fmla="*/ 1301194 h 2323576"/>
                  <a:gd name="connsiteX4346" fmla="*/ 989692 w 1749996"/>
                  <a:gd name="connsiteY4346" fmla="*/ 1301416 h 2323576"/>
                  <a:gd name="connsiteX4347" fmla="*/ 989249 w 1749996"/>
                  <a:gd name="connsiteY4347" fmla="*/ 1302856 h 2323576"/>
                  <a:gd name="connsiteX4348" fmla="*/ 989249 w 1749996"/>
                  <a:gd name="connsiteY4348" fmla="*/ 1304186 h 2323576"/>
                  <a:gd name="connsiteX4349" fmla="*/ 989692 w 1749996"/>
                  <a:gd name="connsiteY4349" fmla="*/ 1305516 h 2323576"/>
                  <a:gd name="connsiteX4350" fmla="*/ 990579 w 1749996"/>
                  <a:gd name="connsiteY4350" fmla="*/ 1306735 h 2323576"/>
                  <a:gd name="connsiteX4351" fmla="*/ 989249 w 1749996"/>
                  <a:gd name="connsiteY4351" fmla="*/ 1308508 h 2323576"/>
                  <a:gd name="connsiteX4352" fmla="*/ 989249 w 1749996"/>
                  <a:gd name="connsiteY4352" fmla="*/ 1311721 h 2323576"/>
                  <a:gd name="connsiteX4353" fmla="*/ 989803 w 1749996"/>
                  <a:gd name="connsiteY4353" fmla="*/ 1314824 h 2323576"/>
                  <a:gd name="connsiteX4354" fmla="*/ 990911 w 1749996"/>
                  <a:gd name="connsiteY4354" fmla="*/ 1316154 h 2323576"/>
                  <a:gd name="connsiteX4355" fmla="*/ 993238 w 1749996"/>
                  <a:gd name="connsiteY4355" fmla="*/ 1316708 h 2323576"/>
                  <a:gd name="connsiteX4356" fmla="*/ 998114 w 1749996"/>
                  <a:gd name="connsiteY4356" fmla="*/ 1319368 h 2323576"/>
                  <a:gd name="connsiteX4357" fmla="*/ 1000552 w 1749996"/>
                  <a:gd name="connsiteY4357" fmla="*/ 1320033 h 2323576"/>
                  <a:gd name="connsiteX4358" fmla="*/ 999111 w 1749996"/>
                  <a:gd name="connsiteY4358" fmla="*/ 1316819 h 2323576"/>
                  <a:gd name="connsiteX4359" fmla="*/ 999111 w 1749996"/>
                  <a:gd name="connsiteY4359" fmla="*/ 1315933 h 2323576"/>
                  <a:gd name="connsiteX4360" fmla="*/ 999111 w 1749996"/>
                  <a:gd name="connsiteY4360" fmla="*/ 1314159 h 2323576"/>
                  <a:gd name="connsiteX4361" fmla="*/ 999666 w 1749996"/>
                  <a:gd name="connsiteY4361" fmla="*/ 1310613 h 2323576"/>
                  <a:gd name="connsiteX4362" fmla="*/ 999666 w 1749996"/>
                  <a:gd name="connsiteY4362" fmla="*/ 1308951 h 2323576"/>
                  <a:gd name="connsiteX4363" fmla="*/ 996341 w 1749996"/>
                  <a:gd name="connsiteY4363" fmla="*/ 1306181 h 2323576"/>
                  <a:gd name="connsiteX4364" fmla="*/ 994568 w 1749996"/>
                  <a:gd name="connsiteY4364" fmla="*/ 1301526 h 2323576"/>
                  <a:gd name="connsiteX4365" fmla="*/ 993238 w 1749996"/>
                  <a:gd name="connsiteY4365" fmla="*/ 1296872 h 2323576"/>
                  <a:gd name="connsiteX4366" fmla="*/ 992462 w 1749996"/>
                  <a:gd name="connsiteY4366" fmla="*/ 1294767 h 2323576"/>
                  <a:gd name="connsiteX4367" fmla="*/ 991354 w 1749996"/>
                  <a:gd name="connsiteY4367" fmla="*/ 1293880 h 2323576"/>
                  <a:gd name="connsiteX4368" fmla="*/ 990468 w 1749996"/>
                  <a:gd name="connsiteY4368" fmla="*/ 1291885 h 2323576"/>
                  <a:gd name="connsiteX4369" fmla="*/ 989914 w 1749996"/>
                  <a:gd name="connsiteY4369" fmla="*/ 1289558 h 2323576"/>
                  <a:gd name="connsiteX4370" fmla="*/ 989692 w 1749996"/>
                  <a:gd name="connsiteY4370" fmla="*/ 1287896 h 2323576"/>
                  <a:gd name="connsiteX4371" fmla="*/ 989692 w 1749996"/>
                  <a:gd name="connsiteY4371" fmla="*/ 1286456 h 2323576"/>
                  <a:gd name="connsiteX4372" fmla="*/ 989803 w 1749996"/>
                  <a:gd name="connsiteY4372" fmla="*/ 1285458 h 2323576"/>
                  <a:gd name="connsiteX4373" fmla="*/ 990246 w 1749996"/>
                  <a:gd name="connsiteY4373" fmla="*/ 1284350 h 2323576"/>
                  <a:gd name="connsiteX4374" fmla="*/ 991244 w 1749996"/>
                  <a:gd name="connsiteY4374" fmla="*/ 1282577 h 2323576"/>
                  <a:gd name="connsiteX4375" fmla="*/ 993017 w 1749996"/>
                  <a:gd name="connsiteY4375" fmla="*/ 1280139 h 2323576"/>
                  <a:gd name="connsiteX4376" fmla="*/ 995233 w 1749996"/>
                  <a:gd name="connsiteY4376" fmla="*/ 1277701 h 2323576"/>
                  <a:gd name="connsiteX4377" fmla="*/ 997782 w 1749996"/>
                  <a:gd name="connsiteY4377" fmla="*/ 1275706 h 2323576"/>
                  <a:gd name="connsiteX4378" fmla="*/ 1000441 w 1749996"/>
                  <a:gd name="connsiteY4378" fmla="*/ 1274487 h 2323576"/>
                  <a:gd name="connsiteX4379" fmla="*/ 1004763 w 1749996"/>
                  <a:gd name="connsiteY4379" fmla="*/ 1274487 h 2323576"/>
                  <a:gd name="connsiteX4380" fmla="*/ 1007201 w 1749996"/>
                  <a:gd name="connsiteY4380" fmla="*/ 1275485 h 2323576"/>
                  <a:gd name="connsiteX4381" fmla="*/ 1009306 w 1749996"/>
                  <a:gd name="connsiteY4381" fmla="*/ 1281026 h 2323576"/>
                  <a:gd name="connsiteX4382" fmla="*/ 1011744 w 1749996"/>
                  <a:gd name="connsiteY4382" fmla="*/ 1282577 h 2323576"/>
                  <a:gd name="connsiteX4383" fmla="*/ 1016842 w 1749996"/>
                  <a:gd name="connsiteY4383" fmla="*/ 1284018 h 2323576"/>
                  <a:gd name="connsiteX4384" fmla="*/ 1030140 w 1749996"/>
                  <a:gd name="connsiteY4384" fmla="*/ 1292329 h 2323576"/>
                  <a:gd name="connsiteX4385" fmla="*/ 1033908 w 1749996"/>
                  <a:gd name="connsiteY4385" fmla="*/ 1295986 h 2323576"/>
                  <a:gd name="connsiteX4386" fmla="*/ 1040446 w 1749996"/>
                  <a:gd name="connsiteY4386" fmla="*/ 1306070 h 2323576"/>
                  <a:gd name="connsiteX4387" fmla="*/ 1041443 w 1749996"/>
                  <a:gd name="connsiteY4387" fmla="*/ 1306846 h 2323576"/>
                  <a:gd name="connsiteX4388" fmla="*/ 1045432 w 1749996"/>
                  <a:gd name="connsiteY4388" fmla="*/ 1306846 h 2323576"/>
                  <a:gd name="connsiteX4389" fmla="*/ 1046540 w 1749996"/>
                  <a:gd name="connsiteY4389" fmla="*/ 1307178 h 2323576"/>
                  <a:gd name="connsiteX4390" fmla="*/ 1049422 w 1749996"/>
                  <a:gd name="connsiteY4390" fmla="*/ 1309394 h 2323576"/>
                  <a:gd name="connsiteX4391" fmla="*/ 1051860 w 1749996"/>
                  <a:gd name="connsiteY4391" fmla="*/ 1310502 h 2323576"/>
                  <a:gd name="connsiteX4392" fmla="*/ 1054408 w 1749996"/>
                  <a:gd name="connsiteY4392" fmla="*/ 1310946 h 2323576"/>
                  <a:gd name="connsiteX4393" fmla="*/ 1055627 w 1749996"/>
                  <a:gd name="connsiteY4393" fmla="*/ 1310502 h 2323576"/>
                  <a:gd name="connsiteX4394" fmla="*/ 1056403 w 1749996"/>
                  <a:gd name="connsiteY4394" fmla="*/ 1309616 h 2323576"/>
                  <a:gd name="connsiteX4395" fmla="*/ 1056957 w 1749996"/>
                  <a:gd name="connsiteY4395" fmla="*/ 1308730 h 2323576"/>
                  <a:gd name="connsiteX4396" fmla="*/ 1057622 w 1749996"/>
                  <a:gd name="connsiteY4396" fmla="*/ 1308286 h 2323576"/>
                  <a:gd name="connsiteX4397" fmla="*/ 1058398 w 1749996"/>
                  <a:gd name="connsiteY4397" fmla="*/ 1306735 h 2323576"/>
                  <a:gd name="connsiteX4398" fmla="*/ 1057844 w 1749996"/>
                  <a:gd name="connsiteY4398" fmla="*/ 1303078 h 2323576"/>
                  <a:gd name="connsiteX4399" fmla="*/ 1057511 w 1749996"/>
                  <a:gd name="connsiteY4399" fmla="*/ 1298978 h 2323576"/>
                  <a:gd name="connsiteX4400" fmla="*/ 1058952 w 1749996"/>
                  <a:gd name="connsiteY4400" fmla="*/ 1296096 h 2323576"/>
                  <a:gd name="connsiteX4401" fmla="*/ 1057289 w 1749996"/>
                  <a:gd name="connsiteY4401" fmla="*/ 1293215 h 2323576"/>
                  <a:gd name="connsiteX4402" fmla="*/ 1057844 w 1749996"/>
                  <a:gd name="connsiteY4402" fmla="*/ 1290888 h 2323576"/>
                  <a:gd name="connsiteX4403" fmla="*/ 1058841 w 1749996"/>
                  <a:gd name="connsiteY4403" fmla="*/ 1288672 h 2323576"/>
                  <a:gd name="connsiteX4404" fmla="*/ 1058509 w 1749996"/>
                  <a:gd name="connsiteY4404" fmla="*/ 1286123 h 2323576"/>
                  <a:gd name="connsiteX4405" fmla="*/ 1057179 w 1749996"/>
                  <a:gd name="connsiteY4405" fmla="*/ 1284239 h 2323576"/>
                  <a:gd name="connsiteX4406" fmla="*/ 1055738 w 1749996"/>
                  <a:gd name="connsiteY4406" fmla="*/ 1283242 h 2323576"/>
                  <a:gd name="connsiteX4407" fmla="*/ 1054076 w 1749996"/>
                  <a:gd name="connsiteY4407" fmla="*/ 1282798 h 2323576"/>
                  <a:gd name="connsiteX4408" fmla="*/ 1052192 w 1749996"/>
                  <a:gd name="connsiteY4408" fmla="*/ 1282798 h 2323576"/>
                  <a:gd name="connsiteX4409" fmla="*/ 1051416 w 1749996"/>
                  <a:gd name="connsiteY4409" fmla="*/ 1281358 h 2323576"/>
                  <a:gd name="connsiteX4410" fmla="*/ 1050530 w 1749996"/>
                  <a:gd name="connsiteY4410" fmla="*/ 1278477 h 2323576"/>
                  <a:gd name="connsiteX4411" fmla="*/ 1049533 w 1749996"/>
                  <a:gd name="connsiteY4411" fmla="*/ 1273822 h 2323576"/>
                  <a:gd name="connsiteX4412" fmla="*/ 1049865 w 1749996"/>
                  <a:gd name="connsiteY4412" fmla="*/ 1271717 h 2323576"/>
                  <a:gd name="connsiteX4413" fmla="*/ 1050640 w 1749996"/>
                  <a:gd name="connsiteY4413" fmla="*/ 1269279 h 2323576"/>
                  <a:gd name="connsiteX4414" fmla="*/ 1051527 w 1749996"/>
                  <a:gd name="connsiteY4414" fmla="*/ 1267284 h 2323576"/>
                  <a:gd name="connsiteX4415" fmla="*/ 1052192 w 1749996"/>
                  <a:gd name="connsiteY4415" fmla="*/ 1266398 h 2323576"/>
                  <a:gd name="connsiteX4416" fmla="*/ 1053965 w 1749996"/>
                  <a:gd name="connsiteY4416" fmla="*/ 1266841 h 2323576"/>
                  <a:gd name="connsiteX4417" fmla="*/ 1054741 w 1749996"/>
                  <a:gd name="connsiteY4417" fmla="*/ 1268171 h 2323576"/>
                  <a:gd name="connsiteX4418" fmla="*/ 1055295 w 1749996"/>
                  <a:gd name="connsiteY4418" fmla="*/ 1270277 h 2323576"/>
                  <a:gd name="connsiteX4419" fmla="*/ 1056403 w 1749996"/>
                  <a:gd name="connsiteY4419" fmla="*/ 1273158 h 2323576"/>
                  <a:gd name="connsiteX4420" fmla="*/ 1057400 w 1749996"/>
                  <a:gd name="connsiteY4420" fmla="*/ 1274487 h 2323576"/>
                  <a:gd name="connsiteX4421" fmla="*/ 1058730 w 1749996"/>
                  <a:gd name="connsiteY4421" fmla="*/ 1275596 h 2323576"/>
                  <a:gd name="connsiteX4422" fmla="*/ 1067152 w 1749996"/>
                  <a:gd name="connsiteY4422" fmla="*/ 1279696 h 2323576"/>
                  <a:gd name="connsiteX4423" fmla="*/ 1068814 w 1749996"/>
                  <a:gd name="connsiteY4423" fmla="*/ 1279918 h 2323576"/>
                  <a:gd name="connsiteX4424" fmla="*/ 1070587 w 1749996"/>
                  <a:gd name="connsiteY4424" fmla="*/ 1279031 h 2323576"/>
                  <a:gd name="connsiteX4425" fmla="*/ 1073358 w 1749996"/>
                  <a:gd name="connsiteY4425" fmla="*/ 1275485 h 2323576"/>
                  <a:gd name="connsiteX4426" fmla="*/ 1075020 w 1749996"/>
                  <a:gd name="connsiteY4426" fmla="*/ 1274487 h 2323576"/>
                  <a:gd name="connsiteX4427" fmla="*/ 1074023 w 1749996"/>
                  <a:gd name="connsiteY4427" fmla="*/ 1282355 h 2323576"/>
                  <a:gd name="connsiteX4428" fmla="*/ 1078012 w 1749996"/>
                  <a:gd name="connsiteY4428" fmla="*/ 1289004 h 2323576"/>
                  <a:gd name="connsiteX4429" fmla="*/ 1083774 w 1749996"/>
                  <a:gd name="connsiteY4429" fmla="*/ 1292772 h 2323576"/>
                  <a:gd name="connsiteX4430" fmla="*/ 1088207 w 1749996"/>
                  <a:gd name="connsiteY4430" fmla="*/ 1291996 h 2323576"/>
                  <a:gd name="connsiteX4431" fmla="*/ 1087099 w 1749996"/>
                  <a:gd name="connsiteY4431" fmla="*/ 1288894 h 2323576"/>
                  <a:gd name="connsiteX4432" fmla="*/ 1087431 w 1749996"/>
                  <a:gd name="connsiteY4432" fmla="*/ 1285569 h 2323576"/>
                  <a:gd name="connsiteX4433" fmla="*/ 1088761 w 1749996"/>
                  <a:gd name="connsiteY4433" fmla="*/ 1282798 h 2323576"/>
                  <a:gd name="connsiteX4434" fmla="*/ 1090423 w 1749996"/>
                  <a:gd name="connsiteY4434" fmla="*/ 1281358 h 2323576"/>
                  <a:gd name="connsiteX4435" fmla="*/ 1090423 w 1749996"/>
                  <a:gd name="connsiteY4435" fmla="*/ 1282245 h 2323576"/>
                  <a:gd name="connsiteX4436" fmla="*/ 1091975 w 1749996"/>
                  <a:gd name="connsiteY4436" fmla="*/ 1282909 h 2323576"/>
                  <a:gd name="connsiteX4437" fmla="*/ 1092196 w 1749996"/>
                  <a:gd name="connsiteY4437" fmla="*/ 1284904 h 2323576"/>
                  <a:gd name="connsiteX4438" fmla="*/ 1091753 w 1749996"/>
                  <a:gd name="connsiteY4438" fmla="*/ 1287453 h 2323576"/>
                  <a:gd name="connsiteX4439" fmla="*/ 1091975 w 1749996"/>
                  <a:gd name="connsiteY4439" fmla="*/ 1289447 h 2323576"/>
                  <a:gd name="connsiteX4440" fmla="*/ 1091975 w 1749996"/>
                  <a:gd name="connsiteY4440" fmla="*/ 1289669 h 2323576"/>
                  <a:gd name="connsiteX4441" fmla="*/ 1091642 w 1749996"/>
                  <a:gd name="connsiteY4441" fmla="*/ 1290334 h 2323576"/>
                  <a:gd name="connsiteX4442" fmla="*/ 1091310 w 1749996"/>
                  <a:gd name="connsiteY4442" fmla="*/ 1290888 h 2323576"/>
                  <a:gd name="connsiteX4443" fmla="*/ 1091531 w 1749996"/>
                  <a:gd name="connsiteY4443" fmla="*/ 1291442 h 2323576"/>
                  <a:gd name="connsiteX4444" fmla="*/ 1091864 w 1749996"/>
                  <a:gd name="connsiteY4444" fmla="*/ 1291774 h 2323576"/>
                  <a:gd name="connsiteX4445" fmla="*/ 1092196 w 1749996"/>
                  <a:gd name="connsiteY4445" fmla="*/ 1291774 h 2323576"/>
                  <a:gd name="connsiteX4446" fmla="*/ 1092640 w 1749996"/>
                  <a:gd name="connsiteY4446" fmla="*/ 1292107 h 2323576"/>
                  <a:gd name="connsiteX4447" fmla="*/ 1092640 w 1749996"/>
                  <a:gd name="connsiteY4447" fmla="*/ 1293548 h 2323576"/>
                  <a:gd name="connsiteX4448" fmla="*/ 1096186 w 1749996"/>
                  <a:gd name="connsiteY4448" fmla="*/ 1293769 h 2323576"/>
                  <a:gd name="connsiteX4449" fmla="*/ 1101616 w 1749996"/>
                  <a:gd name="connsiteY4449" fmla="*/ 1292994 h 2323576"/>
                  <a:gd name="connsiteX4450" fmla="*/ 1110481 w 1749996"/>
                  <a:gd name="connsiteY4450" fmla="*/ 1286234 h 2323576"/>
                  <a:gd name="connsiteX4451" fmla="*/ 1116354 w 1749996"/>
                  <a:gd name="connsiteY4451" fmla="*/ 1283574 h 2323576"/>
                  <a:gd name="connsiteX4452" fmla="*/ 1117462 w 1749996"/>
                  <a:gd name="connsiteY4452" fmla="*/ 1282688 h 2323576"/>
                  <a:gd name="connsiteX4453" fmla="*/ 1113584 w 1749996"/>
                  <a:gd name="connsiteY4453" fmla="*/ 1278809 h 2323576"/>
                  <a:gd name="connsiteX4454" fmla="*/ 1115135 w 1749996"/>
                  <a:gd name="connsiteY4454" fmla="*/ 1277590 h 2323576"/>
                  <a:gd name="connsiteX4455" fmla="*/ 1115911 w 1749996"/>
                  <a:gd name="connsiteY4455" fmla="*/ 1277369 h 2323576"/>
                  <a:gd name="connsiteX4456" fmla="*/ 1115689 w 1749996"/>
                  <a:gd name="connsiteY4456" fmla="*/ 1276593 h 2323576"/>
                  <a:gd name="connsiteX4457" fmla="*/ 1115135 w 1749996"/>
                  <a:gd name="connsiteY4457" fmla="*/ 1274598 h 2323576"/>
                  <a:gd name="connsiteX4458" fmla="*/ 1116908 w 1749996"/>
                  <a:gd name="connsiteY4458" fmla="*/ 1272936 h 2323576"/>
                  <a:gd name="connsiteX4459" fmla="*/ 1118238 w 1749996"/>
                  <a:gd name="connsiteY4459" fmla="*/ 1270720 h 2323576"/>
                  <a:gd name="connsiteX4460" fmla="*/ 1118681 w 1749996"/>
                  <a:gd name="connsiteY4460" fmla="*/ 1271274 h 2323576"/>
                  <a:gd name="connsiteX4461" fmla="*/ 1118903 w 1749996"/>
                  <a:gd name="connsiteY4461" fmla="*/ 1271828 h 2323576"/>
                  <a:gd name="connsiteX4462" fmla="*/ 1119125 w 1749996"/>
                  <a:gd name="connsiteY4462" fmla="*/ 1273269 h 2323576"/>
                  <a:gd name="connsiteX4463" fmla="*/ 1118570 w 1749996"/>
                  <a:gd name="connsiteY4463" fmla="*/ 1272382 h 2323576"/>
                  <a:gd name="connsiteX4464" fmla="*/ 1118016 w 1749996"/>
                  <a:gd name="connsiteY4464" fmla="*/ 1272049 h 2323576"/>
                  <a:gd name="connsiteX4465" fmla="*/ 1116687 w 1749996"/>
                  <a:gd name="connsiteY4465" fmla="*/ 1274487 h 2323576"/>
                  <a:gd name="connsiteX4466" fmla="*/ 1117241 w 1749996"/>
                  <a:gd name="connsiteY4466" fmla="*/ 1275706 h 2323576"/>
                  <a:gd name="connsiteX4467" fmla="*/ 1117905 w 1749996"/>
                  <a:gd name="connsiteY4467" fmla="*/ 1276482 h 2323576"/>
                  <a:gd name="connsiteX4468" fmla="*/ 1118792 w 1749996"/>
                  <a:gd name="connsiteY4468" fmla="*/ 1276482 h 2323576"/>
                  <a:gd name="connsiteX4469" fmla="*/ 1119789 w 1749996"/>
                  <a:gd name="connsiteY4469" fmla="*/ 1275928 h 2323576"/>
                  <a:gd name="connsiteX4470" fmla="*/ 1119346 w 1749996"/>
                  <a:gd name="connsiteY4470" fmla="*/ 1275485 h 2323576"/>
                  <a:gd name="connsiteX4471" fmla="*/ 1119235 w 1749996"/>
                  <a:gd name="connsiteY4471" fmla="*/ 1275485 h 2323576"/>
                  <a:gd name="connsiteX4472" fmla="*/ 1119014 w 1749996"/>
                  <a:gd name="connsiteY4472" fmla="*/ 1274377 h 2323576"/>
                  <a:gd name="connsiteX4473" fmla="*/ 1127103 w 1749996"/>
                  <a:gd name="connsiteY4473" fmla="*/ 1275596 h 2323576"/>
                  <a:gd name="connsiteX4474" fmla="*/ 1129541 w 1749996"/>
                  <a:gd name="connsiteY4474" fmla="*/ 1271495 h 2323576"/>
                  <a:gd name="connsiteX4475" fmla="*/ 1132422 w 1749996"/>
                  <a:gd name="connsiteY4475" fmla="*/ 1271052 h 2323576"/>
                  <a:gd name="connsiteX4476" fmla="*/ 1143060 w 1749996"/>
                  <a:gd name="connsiteY4476" fmla="*/ 1272049 h 2323576"/>
                  <a:gd name="connsiteX4477" fmla="*/ 1144944 w 1749996"/>
                  <a:gd name="connsiteY4477" fmla="*/ 1270941 h 2323576"/>
                  <a:gd name="connsiteX4478" fmla="*/ 1146164 w 1749996"/>
                  <a:gd name="connsiteY4478" fmla="*/ 1267728 h 2323576"/>
                  <a:gd name="connsiteX4479" fmla="*/ 1146385 w 1749996"/>
                  <a:gd name="connsiteY4479" fmla="*/ 1264514 h 2323576"/>
                  <a:gd name="connsiteX4480" fmla="*/ 1146164 w 1749996"/>
                  <a:gd name="connsiteY4480" fmla="*/ 1260303 h 2323576"/>
                  <a:gd name="connsiteX4481" fmla="*/ 1145609 w 1749996"/>
                  <a:gd name="connsiteY4481" fmla="*/ 1256425 h 2323576"/>
                  <a:gd name="connsiteX4482" fmla="*/ 1144723 w 1749996"/>
                  <a:gd name="connsiteY4482" fmla="*/ 1254319 h 2323576"/>
                  <a:gd name="connsiteX4483" fmla="*/ 1146164 w 1749996"/>
                  <a:gd name="connsiteY4483" fmla="*/ 1248889 h 2323576"/>
                  <a:gd name="connsiteX4484" fmla="*/ 1149377 w 1749996"/>
                  <a:gd name="connsiteY4484" fmla="*/ 1251770 h 2323576"/>
                  <a:gd name="connsiteX4485" fmla="*/ 1151150 w 1749996"/>
                  <a:gd name="connsiteY4485" fmla="*/ 1252435 h 2323576"/>
                  <a:gd name="connsiteX4486" fmla="*/ 1153034 w 1749996"/>
                  <a:gd name="connsiteY4486" fmla="*/ 1251549 h 2323576"/>
                  <a:gd name="connsiteX4487" fmla="*/ 1152812 w 1749996"/>
                  <a:gd name="connsiteY4487" fmla="*/ 1250662 h 2323576"/>
                  <a:gd name="connsiteX4488" fmla="*/ 1152812 w 1749996"/>
                  <a:gd name="connsiteY4488" fmla="*/ 1250441 h 2323576"/>
                  <a:gd name="connsiteX4489" fmla="*/ 1152591 w 1749996"/>
                  <a:gd name="connsiteY4489" fmla="*/ 1250441 h 2323576"/>
                  <a:gd name="connsiteX4490" fmla="*/ 1152258 w 1749996"/>
                  <a:gd name="connsiteY4490" fmla="*/ 1249997 h 2323576"/>
                  <a:gd name="connsiteX4491" fmla="*/ 1153920 w 1749996"/>
                  <a:gd name="connsiteY4491" fmla="*/ 1249332 h 2323576"/>
                  <a:gd name="connsiteX4492" fmla="*/ 1155583 w 1749996"/>
                  <a:gd name="connsiteY4492" fmla="*/ 1249886 h 2323576"/>
                  <a:gd name="connsiteX4493" fmla="*/ 1157356 w 1749996"/>
                  <a:gd name="connsiteY4493" fmla="*/ 1250884 h 2323576"/>
                  <a:gd name="connsiteX4494" fmla="*/ 1159240 w 1749996"/>
                  <a:gd name="connsiteY4494" fmla="*/ 1251438 h 2323576"/>
                  <a:gd name="connsiteX4495" fmla="*/ 1195365 w 1749996"/>
                  <a:gd name="connsiteY4495" fmla="*/ 1254097 h 2323576"/>
                  <a:gd name="connsiteX4496" fmla="*/ 1205006 w 1749996"/>
                  <a:gd name="connsiteY4496" fmla="*/ 1251438 h 2323576"/>
                  <a:gd name="connsiteX4497" fmla="*/ 1205450 w 1749996"/>
                  <a:gd name="connsiteY4497" fmla="*/ 1251438 h 2323576"/>
                  <a:gd name="connsiteX4498" fmla="*/ 1208220 w 1749996"/>
                  <a:gd name="connsiteY4498" fmla="*/ 1252657 h 2323576"/>
                  <a:gd name="connsiteX4499" fmla="*/ 1208220 w 1749996"/>
                  <a:gd name="connsiteY4499" fmla="*/ 1254097 h 2323576"/>
                  <a:gd name="connsiteX4500" fmla="*/ 1206004 w 1749996"/>
                  <a:gd name="connsiteY4500" fmla="*/ 1253211 h 2323576"/>
                  <a:gd name="connsiteX4501" fmla="*/ 1204231 w 1749996"/>
                  <a:gd name="connsiteY4501" fmla="*/ 1253987 h 2323576"/>
                  <a:gd name="connsiteX4502" fmla="*/ 1202458 w 1749996"/>
                  <a:gd name="connsiteY4502" fmla="*/ 1255095 h 2323576"/>
                  <a:gd name="connsiteX4503" fmla="*/ 1200241 w 1749996"/>
                  <a:gd name="connsiteY4503" fmla="*/ 1255427 h 2323576"/>
                  <a:gd name="connsiteX4504" fmla="*/ 1200241 w 1749996"/>
                  <a:gd name="connsiteY4504" fmla="*/ 1256757 h 2323576"/>
                  <a:gd name="connsiteX4505" fmla="*/ 1207998 w 1749996"/>
                  <a:gd name="connsiteY4505" fmla="*/ 1256757 h 2323576"/>
                  <a:gd name="connsiteX4506" fmla="*/ 1206004 w 1749996"/>
                  <a:gd name="connsiteY4506" fmla="*/ 1258197 h 2323576"/>
                  <a:gd name="connsiteX4507" fmla="*/ 1196584 w 1749996"/>
                  <a:gd name="connsiteY4507" fmla="*/ 1261079 h 2323576"/>
                  <a:gd name="connsiteX4508" fmla="*/ 1194368 w 1749996"/>
                  <a:gd name="connsiteY4508" fmla="*/ 1260857 h 2323576"/>
                  <a:gd name="connsiteX4509" fmla="*/ 1190157 w 1749996"/>
                  <a:gd name="connsiteY4509" fmla="*/ 1259417 h 2323576"/>
                  <a:gd name="connsiteX4510" fmla="*/ 1189271 w 1749996"/>
                  <a:gd name="connsiteY4510" fmla="*/ 1258641 h 2323576"/>
                  <a:gd name="connsiteX4511" fmla="*/ 1188606 w 1749996"/>
                  <a:gd name="connsiteY4511" fmla="*/ 1257865 h 2323576"/>
                  <a:gd name="connsiteX4512" fmla="*/ 1187719 w 1749996"/>
                  <a:gd name="connsiteY4512" fmla="*/ 1257200 h 2323576"/>
                  <a:gd name="connsiteX4513" fmla="*/ 1186279 w 1749996"/>
                  <a:gd name="connsiteY4513" fmla="*/ 1256757 h 2323576"/>
                  <a:gd name="connsiteX4514" fmla="*/ 1179186 w 1749996"/>
                  <a:gd name="connsiteY4514" fmla="*/ 1258973 h 2323576"/>
                  <a:gd name="connsiteX4515" fmla="*/ 1177524 w 1749996"/>
                  <a:gd name="connsiteY4515" fmla="*/ 1260303 h 2323576"/>
                  <a:gd name="connsiteX4516" fmla="*/ 1174643 w 1749996"/>
                  <a:gd name="connsiteY4516" fmla="*/ 1263517 h 2323576"/>
                  <a:gd name="connsiteX4517" fmla="*/ 1180295 w 1749996"/>
                  <a:gd name="connsiteY4517" fmla="*/ 1266398 h 2323576"/>
                  <a:gd name="connsiteX4518" fmla="*/ 1181735 w 1749996"/>
                  <a:gd name="connsiteY4518" fmla="*/ 1267506 h 2323576"/>
                  <a:gd name="connsiteX4519" fmla="*/ 1177081 w 1749996"/>
                  <a:gd name="connsiteY4519" fmla="*/ 1270055 h 2323576"/>
                  <a:gd name="connsiteX4520" fmla="*/ 1175862 w 1749996"/>
                  <a:gd name="connsiteY4520" fmla="*/ 1270055 h 2323576"/>
                  <a:gd name="connsiteX4521" fmla="*/ 1173978 w 1749996"/>
                  <a:gd name="connsiteY4521" fmla="*/ 1269501 h 2323576"/>
                  <a:gd name="connsiteX4522" fmla="*/ 1172759 w 1749996"/>
                  <a:gd name="connsiteY4522" fmla="*/ 1268060 h 2323576"/>
                  <a:gd name="connsiteX4523" fmla="*/ 1171429 w 1749996"/>
                  <a:gd name="connsiteY4523" fmla="*/ 1267063 h 2323576"/>
                  <a:gd name="connsiteX4524" fmla="*/ 1169213 w 1749996"/>
                  <a:gd name="connsiteY4524" fmla="*/ 1267617 h 2323576"/>
                  <a:gd name="connsiteX4525" fmla="*/ 1166554 w 1749996"/>
                  <a:gd name="connsiteY4525" fmla="*/ 1270831 h 2323576"/>
                  <a:gd name="connsiteX4526" fmla="*/ 1164337 w 1749996"/>
                  <a:gd name="connsiteY4526" fmla="*/ 1276150 h 2323576"/>
                  <a:gd name="connsiteX4527" fmla="*/ 1160680 w 1749996"/>
                  <a:gd name="connsiteY4527" fmla="*/ 1287674 h 2323576"/>
                  <a:gd name="connsiteX4528" fmla="*/ 1161678 w 1749996"/>
                  <a:gd name="connsiteY4528" fmla="*/ 1290999 h 2323576"/>
                  <a:gd name="connsiteX4529" fmla="*/ 1160680 w 1749996"/>
                  <a:gd name="connsiteY4529" fmla="*/ 1294767 h 2323576"/>
                  <a:gd name="connsiteX4530" fmla="*/ 1158907 w 1749996"/>
                  <a:gd name="connsiteY4530" fmla="*/ 1297980 h 2323576"/>
                  <a:gd name="connsiteX4531" fmla="*/ 1157467 w 1749996"/>
                  <a:gd name="connsiteY4531" fmla="*/ 1299864 h 2323576"/>
                  <a:gd name="connsiteX4532" fmla="*/ 1156247 w 1749996"/>
                  <a:gd name="connsiteY4532" fmla="*/ 1300751 h 2323576"/>
                  <a:gd name="connsiteX4533" fmla="*/ 1153810 w 1749996"/>
                  <a:gd name="connsiteY4533" fmla="*/ 1301748 h 2323576"/>
                  <a:gd name="connsiteX4534" fmla="*/ 1152812 w 1749996"/>
                  <a:gd name="connsiteY4534" fmla="*/ 1302635 h 2323576"/>
                  <a:gd name="connsiteX4535" fmla="*/ 1152037 w 1749996"/>
                  <a:gd name="connsiteY4535" fmla="*/ 1304408 h 2323576"/>
                  <a:gd name="connsiteX4536" fmla="*/ 1150485 w 1749996"/>
                  <a:gd name="connsiteY4536" fmla="*/ 1309284 h 2323576"/>
                  <a:gd name="connsiteX4537" fmla="*/ 1146717 w 1749996"/>
                  <a:gd name="connsiteY4537" fmla="*/ 1318149 h 2323576"/>
                  <a:gd name="connsiteX4538" fmla="*/ 1143726 w 1749996"/>
                  <a:gd name="connsiteY4538" fmla="*/ 1333441 h 2323576"/>
                  <a:gd name="connsiteX4539" fmla="*/ 1141288 w 1749996"/>
                  <a:gd name="connsiteY4539" fmla="*/ 1340201 h 2323576"/>
                  <a:gd name="connsiteX4540" fmla="*/ 1140733 w 1749996"/>
                  <a:gd name="connsiteY4540" fmla="*/ 1340644 h 2323576"/>
                  <a:gd name="connsiteX4541" fmla="*/ 1139515 w 1749996"/>
                  <a:gd name="connsiteY4541" fmla="*/ 1342085 h 2323576"/>
                  <a:gd name="connsiteX4542" fmla="*/ 1138628 w 1749996"/>
                  <a:gd name="connsiteY4542" fmla="*/ 1343525 h 2323576"/>
                  <a:gd name="connsiteX4543" fmla="*/ 1139847 w 1749996"/>
                  <a:gd name="connsiteY4543" fmla="*/ 1344855 h 2323576"/>
                  <a:gd name="connsiteX4544" fmla="*/ 1141066 w 1749996"/>
                  <a:gd name="connsiteY4544" fmla="*/ 1347626 h 2323576"/>
                  <a:gd name="connsiteX4545" fmla="*/ 1141620 w 1749996"/>
                  <a:gd name="connsiteY4545" fmla="*/ 1348290 h 2323576"/>
                  <a:gd name="connsiteX4546" fmla="*/ 1143504 w 1749996"/>
                  <a:gd name="connsiteY4546" fmla="*/ 1349288 h 2323576"/>
                  <a:gd name="connsiteX4547" fmla="*/ 1154142 w 1749996"/>
                  <a:gd name="connsiteY4547" fmla="*/ 1364359 h 2323576"/>
                  <a:gd name="connsiteX4548" fmla="*/ 1156802 w 1749996"/>
                  <a:gd name="connsiteY4548" fmla="*/ 1366797 h 2323576"/>
                  <a:gd name="connsiteX4549" fmla="*/ 1160680 w 1749996"/>
                  <a:gd name="connsiteY4549" fmla="*/ 1374886 h 2323576"/>
                  <a:gd name="connsiteX4550" fmla="*/ 1163340 w 1749996"/>
                  <a:gd name="connsiteY4550" fmla="*/ 1376216 h 2323576"/>
                  <a:gd name="connsiteX4551" fmla="*/ 1163672 w 1749996"/>
                  <a:gd name="connsiteY4551" fmla="*/ 1376549 h 2323576"/>
                  <a:gd name="connsiteX4552" fmla="*/ 1163894 w 1749996"/>
                  <a:gd name="connsiteY4552" fmla="*/ 1378543 h 2323576"/>
                  <a:gd name="connsiteX4553" fmla="*/ 1164670 w 1749996"/>
                  <a:gd name="connsiteY4553" fmla="*/ 1381313 h 2323576"/>
                  <a:gd name="connsiteX4554" fmla="*/ 1164448 w 1749996"/>
                  <a:gd name="connsiteY4554" fmla="*/ 1383087 h 2323576"/>
                  <a:gd name="connsiteX4555" fmla="*/ 1163894 w 1749996"/>
                  <a:gd name="connsiteY4555" fmla="*/ 1384638 h 2323576"/>
                  <a:gd name="connsiteX4556" fmla="*/ 1163561 w 1749996"/>
                  <a:gd name="connsiteY4556" fmla="*/ 1386078 h 2323576"/>
                  <a:gd name="connsiteX4557" fmla="*/ 1164226 w 1749996"/>
                  <a:gd name="connsiteY4557" fmla="*/ 1389181 h 2323576"/>
                  <a:gd name="connsiteX4558" fmla="*/ 1165667 w 1749996"/>
                  <a:gd name="connsiteY4558" fmla="*/ 1391730 h 2323576"/>
                  <a:gd name="connsiteX4559" fmla="*/ 1168991 w 1749996"/>
                  <a:gd name="connsiteY4559" fmla="*/ 1395941 h 2323576"/>
                  <a:gd name="connsiteX4560" fmla="*/ 1173092 w 1749996"/>
                  <a:gd name="connsiteY4560" fmla="*/ 1403255 h 2323576"/>
                  <a:gd name="connsiteX4561" fmla="*/ 1175530 w 1749996"/>
                  <a:gd name="connsiteY4561" fmla="*/ 1405693 h 2323576"/>
                  <a:gd name="connsiteX4562" fmla="*/ 1177857 w 1749996"/>
                  <a:gd name="connsiteY4562" fmla="*/ 1404695 h 2323576"/>
                  <a:gd name="connsiteX4563" fmla="*/ 1179630 w 1749996"/>
                  <a:gd name="connsiteY4563" fmla="*/ 1404363 h 2323576"/>
                  <a:gd name="connsiteX4564" fmla="*/ 1182289 w 1749996"/>
                  <a:gd name="connsiteY4564" fmla="*/ 1404585 h 2323576"/>
                  <a:gd name="connsiteX4565" fmla="*/ 1183951 w 1749996"/>
                  <a:gd name="connsiteY4565" fmla="*/ 1403698 h 2323576"/>
                  <a:gd name="connsiteX4566" fmla="*/ 1182954 w 1749996"/>
                  <a:gd name="connsiteY4566" fmla="*/ 1399930 h 2323576"/>
                  <a:gd name="connsiteX4567" fmla="*/ 1184062 w 1749996"/>
                  <a:gd name="connsiteY4567" fmla="*/ 1395054 h 2323576"/>
                  <a:gd name="connsiteX4568" fmla="*/ 1184949 w 1749996"/>
                  <a:gd name="connsiteY4568" fmla="*/ 1393060 h 2323576"/>
                  <a:gd name="connsiteX4569" fmla="*/ 1186722 w 1749996"/>
                  <a:gd name="connsiteY4569" fmla="*/ 1392063 h 2323576"/>
                  <a:gd name="connsiteX4570" fmla="*/ 1186500 w 1749996"/>
                  <a:gd name="connsiteY4570" fmla="*/ 1395941 h 2323576"/>
                  <a:gd name="connsiteX4571" fmla="*/ 1186722 w 1749996"/>
                  <a:gd name="connsiteY4571" fmla="*/ 1402479 h 2323576"/>
                  <a:gd name="connsiteX4572" fmla="*/ 1185724 w 1749996"/>
                  <a:gd name="connsiteY4572" fmla="*/ 1408131 h 2323576"/>
                  <a:gd name="connsiteX4573" fmla="*/ 1181957 w 1749996"/>
                  <a:gd name="connsiteY4573" fmla="*/ 1409350 h 2323576"/>
                  <a:gd name="connsiteX4574" fmla="*/ 1181957 w 1749996"/>
                  <a:gd name="connsiteY4574" fmla="*/ 1410680 h 2323576"/>
                  <a:gd name="connsiteX4575" fmla="*/ 1183730 w 1749996"/>
                  <a:gd name="connsiteY4575" fmla="*/ 1412120 h 2323576"/>
                  <a:gd name="connsiteX4576" fmla="*/ 1183730 w 1749996"/>
                  <a:gd name="connsiteY4576" fmla="*/ 1414891 h 2323576"/>
                  <a:gd name="connsiteX4577" fmla="*/ 1183176 w 1749996"/>
                  <a:gd name="connsiteY4577" fmla="*/ 1418215 h 2323576"/>
                  <a:gd name="connsiteX4578" fmla="*/ 1182843 w 1749996"/>
                  <a:gd name="connsiteY4578" fmla="*/ 1421207 h 2323576"/>
                  <a:gd name="connsiteX4579" fmla="*/ 1183951 w 1749996"/>
                  <a:gd name="connsiteY4579" fmla="*/ 1422537 h 2323576"/>
                  <a:gd name="connsiteX4580" fmla="*/ 1185281 w 1749996"/>
                  <a:gd name="connsiteY4580" fmla="*/ 1423423 h 2323576"/>
                  <a:gd name="connsiteX4581" fmla="*/ 1186833 w 1749996"/>
                  <a:gd name="connsiteY4581" fmla="*/ 1423867 h 2323576"/>
                  <a:gd name="connsiteX4582" fmla="*/ 1188606 w 1749996"/>
                  <a:gd name="connsiteY4582" fmla="*/ 1423867 h 2323576"/>
                  <a:gd name="connsiteX4583" fmla="*/ 1189603 w 1749996"/>
                  <a:gd name="connsiteY4583" fmla="*/ 1424975 h 2323576"/>
                  <a:gd name="connsiteX4584" fmla="*/ 1193593 w 1749996"/>
                  <a:gd name="connsiteY4584" fmla="*/ 1430626 h 2323576"/>
                  <a:gd name="connsiteX4585" fmla="*/ 1193593 w 1749996"/>
                  <a:gd name="connsiteY4585" fmla="*/ 1428410 h 2323576"/>
                  <a:gd name="connsiteX4586" fmla="*/ 1193371 w 1749996"/>
                  <a:gd name="connsiteY4586" fmla="*/ 1425751 h 2323576"/>
                  <a:gd name="connsiteX4587" fmla="*/ 1193593 w 1749996"/>
                  <a:gd name="connsiteY4587" fmla="*/ 1423534 h 2323576"/>
                  <a:gd name="connsiteX4588" fmla="*/ 1196695 w 1749996"/>
                  <a:gd name="connsiteY4588" fmla="*/ 1421872 h 2323576"/>
                  <a:gd name="connsiteX4589" fmla="*/ 1197803 w 1749996"/>
                  <a:gd name="connsiteY4589" fmla="*/ 1419988 h 2323576"/>
                  <a:gd name="connsiteX4590" fmla="*/ 1199687 w 1749996"/>
                  <a:gd name="connsiteY4590" fmla="*/ 1415999 h 2323576"/>
                  <a:gd name="connsiteX4591" fmla="*/ 1203012 w 1749996"/>
                  <a:gd name="connsiteY4591" fmla="*/ 1411677 h 2323576"/>
                  <a:gd name="connsiteX4592" fmla="*/ 1203455 w 1749996"/>
                  <a:gd name="connsiteY4592" fmla="*/ 1410126 h 2323576"/>
                  <a:gd name="connsiteX4593" fmla="*/ 1203787 w 1749996"/>
                  <a:gd name="connsiteY4593" fmla="*/ 1408020 h 2323576"/>
                  <a:gd name="connsiteX4594" fmla="*/ 1204452 w 1749996"/>
                  <a:gd name="connsiteY4594" fmla="*/ 1405471 h 2323576"/>
                  <a:gd name="connsiteX4595" fmla="*/ 1204785 w 1749996"/>
                  <a:gd name="connsiteY4595" fmla="*/ 1402812 h 2323576"/>
                  <a:gd name="connsiteX4596" fmla="*/ 1204231 w 1749996"/>
                  <a:gd name="connsiteY4596" fmla="*/ 1400152 h 2323576"/>
                  <a:gd name="connsiteX4597" fmla="*/ 1205782 w 1749996"/>
                  <a:gd name="connsiteY4597" fmla="*/ 1399376 h 2323576"/>
                  <a:gd name="connsiteX4598" fmla="*/ 1207112 w 1749996"/>
                  <a:gd name="connsiteY4598" fmla="*/ 1400263 h 2323576"/>
                  <a:gd name="connsiteX4599" fmla="*/ 1208109 w 1749996"/>
                  <a:gd name="connsiteY4599" fmla="*/ 1402147 h 2323576"/>
                  <a:gd name="connsiteX4600" fmla="*/ 1208885 w 1749996"/>
                  <a:gd name="connsiteY4600" fmla="*/ 1404363 h 2323576"/>
                  <a:gd name="connsiteX4601" fmla="*/ 1207887 w 1749996"/>
                  <a:gd name="connsiteY4601" fmla="*/ 1406358 h 2323576"/>
                  <a:gd name="connsiteX4602" fmla="*/ 1208552 w 1749996"/>
                  <a:gd name="connsiteY4602" fmla="*/ 1409461 h 2323576"/>
                  <a:gd name="connsiteX4603" fmla="*/ 1210104 w 1749996"/>
                  <a:gd name="connsiteY4603" fmla="*/ 1412231 h 2323576"/>
                  <a:gd name="connsiteX4604" fmla="*/ 1211655 w 1749996"/>
                  <a:gd name="connsiteY4604" fmla="*/ 1413450 h 2323576"/>
                  <a:gd name="connsiteX4605" fmla="*/ 1216753 w 1749996"/>
                  <a:gd name="connsiteY4605" fmla="*/ 1413117 h 2323576"/>
                  <a:gd name="connsiteX4606" fmla="*/ 1218858 w 1749996"/>
                  <a:gd name="connsiteY4606" fmla="*/ 1411788 h 2323576"/>
                  <a:gd name="connsiteX4607" fmla="*/ 1219745 w 1749996"/>
                  <a:gd name="connsiteY4607" fmla="*/ 1408906 h 2323576"/>
                  <a:gd name="connsiteX4608" fmla="*/ 1220631 w 1749996"/>
                  <a:gd name="connsiteY4608" fmla="*/ 1406801 h 2323576"/>
                  <a:gd name="connsiteX4609" fmla="*/ 1222737 w 1749996"/>
                  <a:gd name="connsiteY4609" fmla="*/ 1405139 h 2323576"/>
                  <a:gd name="connsiteX4610" fmla="*/ 1226837 w 1749996"/>
                  <a:gd name="connsiteY4610" fmla="*/ 1402923 h 2323576"/>
                  <a:gd name="connsiteX4611" fmla="*/ 1230161 w 1749996"/>
                  <a:gd name="connsiteY4611" fmla="*/ 1400263 h 2323576"/>
                  <a:gd name="connsiteX4612" fmla="*/ 1231824 w 1749996"/>
                  <a:gd name="connsiteY4612" fmla="*/ 1397936 h 2323576"/>
                  <a:gd name="connsiteX4613" fmla="*/ 1232267 w 1749996"/>
                  <a:gd name="connsiteY4613" fmla="*/ 1395054 h 2323576"/>
                  <a:gd name="connsiteX4614" fmla="*/ 1233043 w 1749996"/>
                  <a:gd name="connsiteY4614" fmla="*/ 1395054 h 2323576"/>
                  <a:gd name="connsiteX4615" fmla="*/ 1233043 w 1749996"/>
                  <a:gd name="connsiteY4615" fmla="*/ 1398822 h 2323576"/>
                  <a:gd name="connsiteX4616" fmla="*/ 1231380 w 1749996"/>
                  <a:gd name="connsiteY4616" fmla="*/ 1402257 h 2323576"/>
                  <a:gd name="connsiteX4617" fmla="*/ 1228832 w 1749996"/>
                  <a:gd name="connsiteY4617" fmla="*/ 1404695 h 2323576"/>
                  <a:gd name="connsiteX4618" fmla="*/ 1226394 w 1749996"/>
                  <a:gd name="connsiteY4618" fmla="*/ 1405693 h 2323576"/>
                  <a:gd name="connsiteX4619" fmla="*/ 1226726 w 1749996"/>
                  <a:gd name="connsiteY4619" fmla="*/ 1407466 h 2323576"/>
                  <a:gd name="connsiteX4620" fmla="*/ 1228388 w 1749996"/>
                  <a:gd name="connsiteY4620" fmla="*/ 1410790 h 2323576"/>
                  <a:gd name="connsiteX4621" fmla="*/ 1231048 w 1749996"/>
                  <a:gd name="connsiteY4621" fmla="*/ 1416109 h 2323576"/>
                  <a:gd name="connsiteX4622" fmla="*/ 1232932 w 1749996"/>
                  <a:gd name="connsiteY4622" fmla="*/ 1418991 h 2323576"/>
                  <a:gd name="connsiteX4623" fmla="*/ 1230715 w 1749996"/>
                  <a:gd name="connsiteY4623" fmla="*/ 1424088 h 2323576"/>
                  <a:gd name="connsiteX4624" fmla="*/ 1229386 w 1749996"/>
                  <a:gd name="connsiteY4624" fmla="*/ 1425972 h 2323576"/>
                  <a:gd name="connsiteX4625" fmla="*/ 1225729 w 1749996"/>
                  <a:gd name="connsiteY4625" fmla="*/ 1427523 h 2323576"/>
                  <a:gd name="connsiteX4626" fmla="*/ 1224177 w 1749996"/>
                  <a:gd name="connsiteY4626" fmla="*/ 1429296 h 2323576"/>
                  <a:gd name="connsiteX4627" fmla="*/ 1221961 w 1749996"/>
                  <a:gd name="connsiteY4627" fmla="*/ 1433397 h 2323576"/>
                  <a:gd name="connsiteX4628" fmla="*/ 1220964 w 1749996"/>
                  <a:gd name="connsiteY4628" fmla="*/ 1434394 h 2323576"/>
                  <a:gd name="connsiteX4629" fmla="*/ 1219745 w 1749996"/>
                  <a:gd name="connsiteY4629" fmla="*/ 1435391 h 2323576"/>
                  <a:gd name="connsiteX4630" fmla="*/ 1218969 w 1749996"/>
                  <a:gd name="connsiteY4630" fmla="*/ 1436500 h 2323576"/>
                  <a:gd name="connsiteX4631" fmla="*/ 1219191 w 1749996"/>
                  <a:gd name="connsiteY4631" fmla="*/ 1438051 h 2323576"/>
                  <a:gd name="connsiteX4632" fmla="*/ 1220964 w 1749996"/>
                  <a:gd name="connsiteY4632" fmla="*/ 1442262 h 2323576"/>
                  <a:gd name="connsiteX4633" fmla="*/ 1221518 w 1749996"/>
                  <a:gd name="connsiteY4633" fmla="*/ 1442816 h 2323576"/>
                  <a:gd name="connsiteX4634" fmla="*/ 1224953 w 1749996"/>
                  <a:gd name="connsiteY4634" fmla="*/ 1442483 h 2323576"/>
                  <a:gd name="connsiteX4635" fmla="*/ 1226948 w 1749996"/>
                  <a:gd name="connsiteY4635" fmla="*/ 1441708 h 2323576"/>
                  <a:gd name="connsiteX4636" fmla="*/ 1228942 w 1749996"/>
                  <a:gd name="connsiteY4636" fmla="*/ 1440267 h 2323576"/>
                  <a:gd name="connsiteX4637" fmla="*/ 1228499 w 1749996"/>
                  <a:gd name="connsiteY4637" fmla="*/ 1443370 h 2323576"/>
                  <a:gd name="connsiteX4638" fmla="*/ 1224510 w 1749996"/>
                  <a:gd name="connsiteY4638" fmla="*/ 1447359 h 2323576"/>
                  <a:gd name="connsiteX4639" fmla="*/ 1225839 w 1749996"/>
                  <a:gd name="connsiteY4639" fmla="*/ 1449465 h 2323576"/>
                  <a:gd name="connsiteX4640" fmla="*/ 1225064 w 1749996"/>
                  <a:gd name="connsiteY4640" fmla="*/ 1449908 h 2323576"/>
                  <a:gd name="connsiteX4641" fmla="*/ 1224067 w 1749996"/>
                  <a:gd name="connsiteY4641" fmla="*/ 1450684 h 2323576"/>
                  <a:gd name="connsiteX4642" fmla="*/ 1223180 w 1749996"/>
                  <a:gd name="connsiteY4642" fmla="*/ 1451681 h 2323576"/>
                  <a:gd name="connsiteX4643" fmla="*/ 1222848 w 1749996"/>
                  <a:gd name="connsiteY4643" fmla="*/ 1452790 h 2323576"/>
                  <a:gd name="connsiteX4644" fmla="*/ 1222515 w 1749996"/>
                  <a:gd name="connsiteY4644" fmla="*/ 1453676 h 2323576"/>
                  <a:gd name="connsiteX4645" fmla="*/ 1221629 w 1749996"/>
                  <a:gd name="connsiteY4645" fmla="*/ 1453343 h 2323576"/>
                  <a:gd name="connsiteX4646" fmla="*/ 1220188 w 1749996"/>
                  <a:gd name="connsiteY4646" fmla="*/ 1452124 h 2323576"/>
                  <a:gd name="connsiteX4647" fmla="*/ 1218304 w 1749996"/>
                  <a:gd name="connsiteY4647" fmla="*/ 1452346 h 2323576"/>
                  <a:gd name="connsiteX4648" fmla="*/ 1207887 w 1749996"/>
                  <a:gd name="connsiteY4648" fmla="*/ 1456335 h 2323576"/>
                  <a:gd name="connsiteX4649" fmla="*/ 1205228 w 1749996"/>
                  <a:gd name="connsiteY4649" fmla="*/ 1457998 h 2323576"/>
                  <a:gd name="connsiteX4650" fmla="*/ 1203455 w 1749996"/>
                  <a:gd name="connsiteY4650" fmla="*/ 1461322 h 2323576"/>
                  <a:gd name="connsiteX4651" fmla="*/ 1204785 w 1749996"/>
                  <a:gd name="connsiteY4651" fmla="*/ 1466641 h 2323576"/>
                  <a:gd name="connsiteX4652" fmla="*/ 1203455 w 1749996"/>
                  <a:gd name="connsiteY4652" fmla="*/ 1481047 h 2323576"/>
                  <a:gd name="connsiteX4653" fmla="*/ 1204231 w 1749996"/>
                  <a:gd name="connsiteY4653" fmla="*/ 1487474 h 2323576"/>
                  <a:gd name="connsiteX4654" fmla="*/ 1207334 w 1749996"/>
                  <a:gd name="connsiteY4654" fmla="*/ 1492018 h 2323576"/>
                  <a:gd name="connsiteX4655" fmla="*/ 1211434 w 1749996"/>
                  <a:gd name="connsiteY4655" fmla="*/ 1493902 h 2323576"/>
                  <a:gd name="connsiteX4656" fmla="*/ 1221185 w 1749996"/>
                  <a:gd name="connsiteY4656" fmla="*/ 1493902 h 2323576"/>
                  <a:gd name="connsiteX4657" fmla="*/ 1219745 w 1749996"/>
                  <a:gd name="connsiteY4657" fmla="*/ 1496007 h 2323576"/>
                  <a:gd name="connsiteX4658" fmla="*/ 1215201 w 1749996"/>
                  <a:gd name="connsiteY4658" fmla="*/ 1499221 h 2323576"/>
                  <a:gd name="connsiteX4659" fmla="*/ 1214204 w 1749996"/>
                  <a:gd name="connsiteY4659" fmla="*/ 1501216 h 2323576"/>
                  <a:gd name="connsiteX4660" fmla="*/ 1213318 w 1749996"/>
                  <a:gd name="connsiteY4660" fmla="*/ 1501881 h 2323576"/>
                  <a:gd name="connsiteX4661" fmla="*/ 1207334 w 1749996"/>
                  <a:gd name="connsiteY4661" fmla="*/ 1509748 h 2323576"/>
                  <a:gd name="connsiteX4662" fmla="*/ 1199909 w 1749996"/>
                  <a:gd name="connsiteY4662" fmla="*/ 1522160 h 2323576"/>
                  <a:gd name="connsiteX4663" fmla="*/ 1198579 w 1749996"/>
                  <a:gd name="connsiteY4663" fmla="*/ 1525152 h 2323576"/>
                  <a:gd name="connsiteX4664" fmla="*/ 1198247 w 1749996"/>
                  <a:gd name="connsiteY4664" fmla="*/ 1527811 h 2323576"/>
                  <a:gd name="connsiteX4665" fmla="*/ 1198801 w 1749996"/>
                  <a:gd name="connsiteY4665" fmla="*/ 1530471 h 2323576"/>
                  <a:gd name="connsiteX4666" fmla="*/ 1211877 w 1749996"/>
                  <a:gd name="connsiteY4666" fmla="*/ 1559283 h 2323576"/>
                  <a:gd name="connsiteX4667" fmla="*/ 1214536 w 1749996"/>
                  <a:gd name="connsiteY4667" fmla="*/ 1563494 h 2323576"/>
                  <a:gd name="connsiteX4668" fmla="*/ 1218194 w 1749996"/>
                  <a:gd name="connsiteY4668" fmla="*/ 1567373 h 2323576"/>
                  <a:gd name="connsiteX4669" fmla="*/ 1222515 w 1749996"/>
                  <a:gd name="connsiteY4669" fmla="*/ 1570475 h 2323576"/>
                  <a:gd name="connsiteX4670" fmla="*/ 1227391 w 1749996"/>
                  <a:gd name="connsiteY4670" fmla="*/ 1572248 h 2323576"/>
                  <a:gd name="connsiteX4671" fmla="*/ 1231159 w 1749996"/>
                  <a:gd name="connsiteY4671" fmla="*/ 1572692 h 2323576"/>
                  <a:gd name="connsiteX4672" fmla="*/ 1232378 w 1749996"/>
                  <a:gd name="connsiteY4672" fmla="*/ 1572692 h 2323576"/>
                  <a:gd name="connsiteX4673" fmla="*/ 1234372 w 1749996"/>
                  <a:gd name="connsiteY4673" fmla="*/ 1571805 h 2323576"/>
                  <a:gd name="connsiteX4674" fmla="*/ 1235148 w 1749996"/>
                  <a:gd name="connsiteY4674" fmla="*/ 1569035 h 2323576"/>
                  <a:gd name="connsiteX4675" fmla="*/ 1236367 w 1749996"/>
                  <a:gd name="connsiteY4675" fmla="*/ 1568259 h 2323576"/>
                  <a:gd name="connsiteX4676" fmla="*/ 1242019 w 1749996"/>
                  <a:gd name="connsiteY4676" fmla="*/ 1566929 h 2323576"/>
                  <a:gd name="connsiteX4677" fmla="*/ 1243681 w 1749996"/>
                  <a:gd name="connsiteY4677" fmla="*/ 1566929 h 2323576"/>
                  <a:gd name="connsiteX4678" fmla="*/ 1242684 w 1749996"/>
                  <a:gd name="connsiteY4678" fmla="*/ 1568148 h 2323576"/>
                  <a:gd name="connsiteX4679" fmla="*/ 1241686 w 1749996"/>
                  <a:gd name="connsiteY4679" fmla="*/ 1568813 h 2323576"/>
                  <a:gd name="connsiteX4680" fmla="*/ 1240689 w 1749996"/>
                  <a:gd name="connsiteY4680" fmla="*/ 1568813 h 2323576"/>
                  <a:gd name="connsiteX4681" fmla="*/ 1239691 w 1749996"/>
                  <a:gd name="connsiteY4681" fmla="*/ 1568480 h 2323576"/>
                  <a:gd name="connsiteX4682" fmla="*/ 1238694 w 1749996"/>
                  <a:gd name="connsiteY4682" fmla="*/ 1569589 h 2323576"/>
                  <a:gd name="connsiteX4683" fmla="*/ 1237808 w 1749996"/>
                  <a:gd name="connsiteY4683" fmla="*/ 1570918 h 2323576"/>
                  <a:gd name="connsiteX4684" fmla="*/ 1237475 w 1749996"/>
                  <a:gd name="connsiteY4684" fmla="*/ 1572692 h 2323576"/>
                  <a:gd name="connsiteX4685" fmla="*/ 1238140 w 1749996"/>
                  <a:gd name="connsiteY4685" fmla="*/ 1575129 h 2323576"/>
                  <a:gd name="connsiteX4686" fmla="*/ 1235037 w 1749996"/>
                  <a:gd name="connsiteY4686" fmla="*/ 1577013 h 2323576"/>
                  <a:gd name="connsiteX4687" fmla="*/ 1233375 w 1749996"/>
                  <a:gd name="connsiteY4687" fmla="*/ 1577457 h 2323576"/>
                  <a:gd name="connsiteX4688" fmla="*/ 1231491 w 1749996"/>
                  <a:gd name="connsiteY4688" fmla="*/ 1577457 h 2323576"/>
                  <a:gd name="connsiteX4689" fmla="*/ 1230715 w 1749996"/>
                  <a:gd name="connsiteY4689" fmla="*/ 1577457 h 2323576"/>
                  <a:gd name="connsiteX4690" fmla="*/ 1228942 w 1749996"/>
                  <a:gd name="connsiteY4690" fmla="*/ 1576570 h 2323576"/>
                  <a:gd name="connsiteX4691" fmla="*/ 1227945 w 1749996"/>
                  <a:gd name="connsiteY4691" fmla="*/ 1576570 h 2323576"/>
                  <a:gd name="connsiteX4692" fmla="*/ 1227059 w 1749996"/>
                  <a:gd name="connsiteY4692" fmla="*/ 1577013 h 2323576"/>
                  <a:gd name="connsiteX4693" fmla="*/ 1226726 w 1749996"/>
                  <a:gd name="connsiteY4693" fmla="*/ 1577900 h 2323576"/>
                  <a:gd name="connsiteX4694" fmla="*/ 1226726 w 1749996"/>
                  <a:gd name="connsiteY4694" fmla="*/ 1578676 h 2323576"/>
                  <a:gd name="connsiteX4695" fmla="*/ 1226505 w 1749996"/>
                  <a:gd name="connsiteY4695" fmla="*/ 1579119 h 2323576"/>
                  <a:gd name="connsiteX4696" fmla="*/ 1222959 w 1749996"/>
                  <a:gd name="connsiteY4696" fmla="*/ 1579119 h 2323576"/>
                  <a:gd name="connsiteX4697" fmla="*/ 1219634 w 1749996"/>
                  <a:gd name="connsiteY4697" fmla="*/ 1577789 h 2323576"/>
                  <a:gd name="connsiteX4698" fmla="*/ 1216863 w 1749996"/>
                  <a:gd name="connsiteY4698" fmla="*/ 1575351 h 2323576"/>
                  <a:gd name="connsiteX4699" fmla="*/ 1214869 w 1749996"/>
                  <a:gd name="connsiteY4699" fmla="*/ 1572581 h 2323576"/>
                  <a:gd name="connsiteX4700" fmla="*/ 1208109 w 1749996"/>
                  <a:gd name="connsiteY4700" fmla="*/ 1554961 h 2323576"/>
                  <a:gd name="connsiteX4701" fmla="*/ 1205450 w 1749996"/>
                  <a:gd name="connsiteY4701" fmla="*/ 1551748 h 2323576"/>
                  <a:gd name="connsiteX4702" fmla="*/ 1202901 w 1749996"/>
                  <a:gd name="connsiteY4702" fmla="*/ 1551526 h 2323576"/>
                  <a:gd name="connsiteX4703" fmla="*/ 1198801 w 1749996"/>
                  <a:gd name="connsiteY4703" fmla="*/ 1554850 h 2323576"/>
                  <a:gd name="connsiteX4704" fmla="*/ 1196473 w 1749996"/>
                  <a:gd name="connsiteY4704" fmla="*/ 1555737 h 2323576"/>
                  <a:gd name="connsiteX4705" fmla="*/ 1191598 w 1749996"/>
                  <a:gd name="connsiteY4705" fmla="*/ 1556513 h 2323576"/>
                  <a:gd name="connsiteX4706" fmla="*/ 1189492 w 1749996"/>
                  <a:gd name="connsiteY4706" fmla="*/ 1557621 h 2323576"/>
                  <a:gd name="connsiteX4707" fmla="*/ 1188273 w 1749996"/>
                  <a:gd name="connsiteY4707" fmla="*/ 1559504 h 2323576"/>
                  <a:gd name="connsiteX4708" fmla="*/ 1188273 w 1749996"/>
                  <a:gd name="connsiteY4708" fmla="*/ 1562497 h 2323576"/>
                  <a:gd name="connsiteX4709" fmla="*/ 1189935 w 1749996"/>
                  <a:gd name="connsiteY4709" fmla="*/ 1565378 h 2323576"/>
                  <a:gd name="connsiteX4710" fmla="*/ 1194036 w 1749996"/>
                  <a:gd name="connsiteY4710" fmla="*/ 1570808 h 2323576"/>
                  <a:gd name="connsiteX4711" fmla="*/ 1196806 w 1749996"/>
                  <a:gd name="connsiteY4711" fmla="*/ 1576681 h 2323576"/>
                  <a:gd name="connsiteX4712" fmla="*/ 1198579 w 1749996"/>
                  <a:gd name="connsiteY4712" fmla="*/ 1579673 h 2323576"/>
                  <a:gd name="connsiteX4713" fmla="*/ 1199909 w 1749996"/>
                  <a:gd name="connsiteY4713" fmla="*/ 1581889 h 2323576"/>
                  <a:gd name="connsiteX4714" fmla="*/ 1199909 w 1749996"/>
                  <a:gd name="connsiteY4714" fmla="*/ 1588871 h 2323576"/>
                  <a:gd name="connsiteX4715" fmla="*/ 1199576 w 1749996"/>
                  <a:gd name="connsiteY4715" fmla="*/ 1589646 h 2323576"/>
                  <a:gd name="connsiteX4716" fmla="*/ 1198690 w 1749996"/>
                  <a:gd name="connsiteY4716" fmla="*/ 1588760 h 2323576"/>
                  <a:gd name="connsiteX4717" fmla="*/ 1197249 w 1749996"/>
                  <a:gd name="connsiteY4717" fmla="*/ 1586433 h 2323576"/>
                  <a:gd name="connsiteX4718" fmla="*/ 1195587 w 1749996"/>
                  <a:gd name="connsiteY4718" fmla="*/ 1584438 h 2323576"/>
                  <a:gd name="connsiteX4719" fmla="*/ 1180959 w 1749996"/>
                  <a:gd name="connsiteY4719" fmla="*/ 1574908 h 2323576"/>
                  <a:gd name="connsiteX4720" fmla="*/ 1179630 w 1749996"/>
                  <a:gd name="connsiteY4720" fmla="*/ 1573356 h 2323576"/>
                  <a:gd name="connsiteX4721" fmla="*/ 1178632 w 1749996"/>
                  <a:gd name="connsiteY4721" fmla="*/ 1571473 h 2323576"/>
                  <a:gd name="connsiteX4722" fmla="*/ 1176194 w 1749996"/>
                  <a:gd name="connsiteY4722" fmla="*/ 1569589 h 2323576"/>
                  <a:gd name="connsiteX4723" fmla="*/ 1171872 w 1749996"/>
                  <a:gd name="connsiteY4723" fmla="*/ 1567483 h 2323576"/>
                  <a:gd name="connsiteX4724" fmla="*/ 1167107 w 1749996"/>
                  <a:gd name="connsiteY4724" fmla="*/ 1567705 h 2323576"/>
                  <a:gd name="connsiteX4725" fmla="*/ 1145498 w 1749996"/>
                  <a:gd name="connsiteY4725" fmla="*/ 1578343 h 2323576"/>
                  <a:gd name="connsiteX4726" fmla="*/ 1140955 w 1749996"/>
                  <a:gd name="connsiteY4726" fmla="*/ 1579341 h 2323576"/>
                  <a:gd name="connsiteX4727" fmla="*/ 1127990 w 1749996"/>
                  <a:gd name="connsiteY4727" fmla="*/ 1579673 h 2323576"/>
                  <a:gd name="connsiteX4728" fmla="*/ 1126217 w 1749996"/>
                  <a:gd name="connsiteY4728" fmla="*/ 1578565 h 2323576"/>
                  <a:gd name="connsiteX4729" fmla="*/ 1124333 w 1749996"/>
                  <a:gd name="connsiteY4729" fmla="*/ 1575684 h 2323576"/>
                  <a:gd name="connsiteX4730" fmla="*/ 1122006 w 1749996"/>
                  <a:gd name="connsiteY4730" fmla="*/ 1573578 h 2323576"/>
                  <a:gd name="connsiteX4731" fmla="*/ 1119568 w 1749996"/>
                  <a:gd name="connsiteY4731" fmla="*/ 1572802 h 2323576"/>
                  <a:gd name="connsiteX4732" fmla="*/ 1117351 w 1749996"/>
                  <a:gd name="connsiteY4732" fmla="*/ 1574021 h 2323576"/>
                  <a:gd name="connsiteX4733" fmla="*/ 1115911 w 1749996"/>
                  <a:gd name="connsiteY4733" fmla="*/ 1572248 h 2323576"/>
                  <a:gd name="connsiteX4734" fmla="*/ 1113916 w 1749996"/>
                  <a:gd name="connsiteY4734" fmla="*/ 1571029 h 2323576"/>
                  <a:gd name="connsiteX4735" fmla="*/ 1111700 w 1749996"/>
                  <a:gd name="connsiteY4735" fmla="*/ 1570364 h 2323576"/>
                  <a:gd name="connsiteX4736" fmla="*/ 1109594 w 1749996"/>
                  <a:gd name="connsiteY4736" fmla="*/ 1570143 h 2323576"/>
                  <a:gd name="connsiteX4737" fmla="*/ 1110481 w 1749996"/>
                  <a:gd name="connsiteY4737" fmla="*/ 1572359 h 2323576"/>
                  <a:gd name="connsiteX4738" fmla="*/ 1113805 w 1749996"/>
                  <a:gd name="connsiteY4738" fmla="*/ 1575794 h 2323576"/>
                  <a:gd name="connsiteX4739" fmla="*/ 1114914 w 1749996"/>
                  <a:gd name="connsiteY4739" fmla="*/ 1579230 h 2323576"/>
                  <a:gd name="connsiteX4740" fmla="*/ 1111035 w 1749996"/>
                  <a:gd name="connsiteY4740" fmla="*/ 1579230 h 2323576"/>
                  <a:gd name="connsiteX4741" fmla="*/ 1098624 w 1749996"/>
                  <a:gd name="connsiteY4741" fmla="*/ 1584438 h 2323576"/>
                  <a:gd name="connsiteX4742" fmla="*/ 1094745 w 1749996"/>
                  <a:gd name="connsiteY4742" fmla="*/ 1587763 h 2323576"/>
                  <a:gd name="connsiteX4743" fmla="*/ 1092086 w 1749996"/>
                  <a:gd name="connsiteY4743" fmla="*/ 1588427 h 2323576"/>
                  <a:gd name="connsiteX4744" fmla="*/ 1089648 w 1749996"/>
                  <a:gd name="connsiteY4744" fmla="*/ 1589646 h 2323576"/>
                  <a:gd name="connsiteX4745" fmla="*/ 1088207 w 1749996"/>
                  <a:gd name="connsiteY4745" fmla="*/ 1590644 h 2323576"/>
                  <a:gd name="connsiteX4746" fmla="*/ 1087320 w 1749996"/>
                  <a:gd name="connsiteY4746" fmla="*/ 1590311 h 2323576"/>
                  <a:gd name="connsiteX4747" fmla="*/ 1086434 w 1749996"/>
                  <a:gd name="connsiteY4747" fmla="*/ 1589757 h 2323576"/>
                  <a:gd name="connsiteX4748" fmla="*/ 1085437 w 1749996"/>
                  <a:gd name="connsiteY4748" fmla="*/ 1589425 h 2323576"/>
                  <a:gd name="connsiteX4749" fmla="*/ 1081890 w 1749996"/>
                  <a:gd name="connsiteY4749" fmla="*/ 1589757 h 2323576"/>
                  <a:gd name="connsiteX4750" fmla="*/ 1078566 w 1749996"/>
                  <a:gd name="connsiteY4750" fmla="*/ 1590754 h 2323576"/>
                  <a:gd name="connsiteX4751" fmla="*/ 1075574 w 1749996"/>
                  <a:gd name="connsiteY4751" fmla="*/ 1592749 h 2323576"/>
                  <a:gd name="connsiteX4752" fmla="*/ 1073025 w 1749996"/>
                  <a:gd name="connsiteY4752" fmla="*/ 1595852 h 2323576"/>
                  <a:gd name="connsiteX4753" fmla="*/ 1070698 w 1749996"/>
                  <a:gd name="connsiteY4753" fmla="*/ 1600728 h 2323576"/>
                  <a:gd name="connsiteX4754" fmla="*/ 1069147 w 1749996"/>
                  <a:gd name="connsiteY4754" fmla="*/ 1602833 h 2323576"/>
                  <a:gd name="connsiteX4755" fmla="*/ 1067152 w 1749996"/>
                  <a:gd name="connsiteY4755" fmla="*/ 1603720 h 2323576"/>
                  <a:gd name="connsiteX4756" fmla="*/ 1065933 w 1749996"/>
                  <a:gd name="connsiteY4756" fmla="*/ 1604606 h 2323576"/>
                  <a:gd name="connsiteX4757" fmla="*/ 1061390 w 1749996"/>
                  <a:gd name="connsiteY4757" fmla="*/ 1610147 h 2323576"/>
                  <a:gd name="connsiteX4758" fmla="*/ 1061390 w 1749996"/>
                  <a:gd name="connsiteY4758" fmla="*/ 1610923 h 2323576"/>
                  <a:gd name="connsiteX4759" fmla="*/ 1060392 w 1749996"/>
                  <a:gd name="connsiteY4759" fmla="*/ 1613139 h 2323576"/>
                  <a:gd name="connsiteX4760" fmla="*/ 1059395 w 1749996"/>
                  <a:gd name="connsiteY4760" fmla="*/ 1614580 h 2323576"/>
                  <a:gd name="connsiteX4761" fmla="*/ 1058952 w 1749996"/>
                  <a:gd name="connsiteY4761" fmla="*/ 1613361 h 2323576"/>
                  <a:gd name="connsiteX4762" fmla="*/ 1058619 w 1749996"/>
                  <a:gd name="connsiteY4762" fmla="*/ 1612031 h 2323576"/>
                  <a:gd name="connsiteX4763" fmla="*/ 1057844 w 1749996"/>
                  <a:gd name="connsiteY4763" fmla="*/ 1611588 h 2323576"/>
                  <a:gd name="connsiteX4764" fmla="*/ 1057068 w 1749996"/>
                  <a:gd name="connsiteY4764" fmla="*/ 1612364 h 2323576"/>
                  <a:gd name="connsiteX4765" fmla="*/ 1056735 w 1749996"/>
                  <a:gd name="connsiteY4765" fmla="*/ 1614580 h 2323576"/>
                  <a:gd name="connsiteX4766" fmla="*/ 1056514 w 1749996"/>
                  <a:gd name="connsiteY4766" fmla="*/ 1622448 h 2323576"/>
                  <a:gd name="connsiteX4767" fmla="*/ 1056071 w 1749996"/>
                  <a:gd name="connsiteY4767" fmla="*/ 1625883 h 2323576"/>
                  <a:gd name="connsiteX4768" fmla="*/ 1055184 w 1749996"/>
                  <a:gd name="connsiteY4768" fmla="*/ 1628321 h 2323576"/>
                  <a:gd name="connsiteX4769" fmla="*/ 1047759 w 1749996"/>
                  <a:gd name="connsiteY4769" fmla="*/ 1633197 h 2323576"/>
                  <a:gd name="connsiteX4770" fmla="*/ 1045543 w 1749996"/>
                  <a:gd name="connsiteY4770" fmla="*/ 1637075 h 2323576"/>
                  <a:gd name="connsiteX4771" fmla="*/ 1036456 w 1749996"/>
                  <a:gd name="connsiteY4771" fmla="*/ 1644168 h 2323576"/>
                  <a:gd name="connsiteX4772" fmla="*/ 1034240 w 1749996"/>
                  <a:gd name="connsiteY4772" fmla="*/ 1645386 h 2323576"/>
                  <a:gd name="connsiteX4773" fmla="*/ 1032134 w 1749996"/>
                  <a:gd name="connsiteY4773" fmla="*/ 1646051 h 2323576"/>
                  <a:gd name="connsiteX4774" fmla="*/ 1030029 w 1749996"/>
                  <a:gd name="connsiteY4774" fmla="*/ 1646273 h 2323576"/>
                  <a:gd name="connsiteX4775" fmla="*/ 1028367 w 1749996"/>
                  <a:gd name="connsiteY4775" fmla="*/ 1647270 h 2323576"/>
                  <a:gd name="connsiteX4776" fmla="*/ 1012631 w 1749996"/>
                  <a:gd name="connsiteY4776" fmla="*/ 1665666 h 2323576"/>
                  <a:gd name="connsiteX4777" fmla="*/ 1010969 w 1749996"/>
                  <a:gd name="connsiteY4777" fmla="*/ 1668658 h 2323576"/>
                  <a:gd name="connsiteX4778" fmla="*/ 1010304 w 1749996"/>
                  <a:gd name="connsiteY4778" fmla="*/ 1669544 h 2323576"/>
                  <a:gd name="connsiteX4779" fmla="*/ 1010747 w 1749996"/>
                  <a:gd name="connsiteY4779" fmla="*/ 1670652 h 2323576"/>
                  <a:gd name="connsiteX4780" fmla="*/ 1010747 w 1749996"/>
                  <a:gd name="connsiteY4780" fmla="*/ 1671428 h 2323576"/>
                  <a:gd name="connsiteX4781" fmla="*/ 1009417 w 1749996"/>
                  <a:gd name="connsiteY4781" fmla="*/ 1673201 h 2323576"/>
                  <a:gd name="connsiteX4782" fmla="*/ 1011190 w 1749996"/>
                  <a:gd name="connsiteY4782" fmla="*/ 1674309 h 2323576"/>
                  <a:gd name="connsiteX4783" fmla="*/ 1012852 w 1749996"/>
                  <a:gd name="connsiteY4783" fmla="*/ 1673534 h 2323576"/>
                  <a:gd name="connsiteX4784" fmla="*/ 1014404 w 1749996"/>
                  <a:gd name="connsiteY4784" fmla="*/ 1671650 h 2323576"/>
                  <a:gd name="connsiteX4785" fmla="*/ 1016066 w 1749996"/>
                  <a:gd name="connsiteY4785" fmla="*/ 1670542 h 2323576"/>
                  <a:gd name="connsiteX4786" fmla="*/ 1022383 w 1749996"/>
                  <a:gd name="connsiteY4786" fmla="*/ 1671207 h 2323576"/>
                  <a:gd name="connsiteX4787" fmla="*/ 1024931 w 1749996"/>
                  <a:gd name="connsiteY4787" fmla="*/ 1670542 h 2323576"/>
                  <a:gd name="connsiteX4788" fmla="*/ 1025707 w 1749996"/>
                  <a:gd name="connsiteY4788" fmla="*/ 1669877 h 2323576"/>
                  <a:gd name="connsiteX4789" fmla="*/ 1026372 w 1749996"/>
                  <a:gd name="connsiteY4789" fmla="*/ 1668990 h 2323576"/>
                  <a:gd name="connsiteX4790" fmla="*/ 1027148 w 1749996"/>
                  <a:gd name="connsiteY4790" fmla="*/ 1668214 h 2323576"/>
                  <a:gd name="connsiteX4791" fmla="*/ 1028477 w 1749996"/>
                  <a:gd name="connsiteY4791" fmla="*/ 1667882 h 2323576"/>
                  <a:gd name="connsiteX4792" fmla="*/ 1029807 w 1749996"/>
                  <a:gd name="connsiteY4792" fmla="*/ 1668325 h 2323576"/>
                  <a:gd name="connsiteX4793" fmla="*/ 1032024 w 1749996"/>
                  <a:gd name="connsiteY4793" fmla="*/ 1670098 h 2323576"/>
                  <a:gd name="connsiteX4794" fmla="*/ 1034461 w 1749996"/>
                  <a:gd name="connsiteY4794" fmla="*/ 1670985 h 2323576"/>
                  <a:gd name="connsiteX4795" fmla="*/ 1036013 w 1749996"/>
                  <a:gd name="connsiteY4795" fmla="*/ 1672869 h 2323576"/>
                  <a:gd name="connsiteX4796" fmla="*/ 1037343 w 1749996"/>
                  <a:gd name="connsiteY4796" fmla="*/ 1673090 h 2323576"/>
                  <a:gd name="connsiteX4797" fmla="*/ 1038119 w 1749996"/>
                  <a:gd name="connsiteY4797" fmla="*/ 1672758 h 2323576"/>
                  <a:gd name="connsiteX4798" fmla="*/ 1038894 w 1749996"/>
                  <a:gd name="connsiteY4798" fmla="*/ 1672093 h 2323576"/>
                  <a:gd name="connsiteX4799" fmla="*/ 1040335 w 1749996"/>
                  <a:gd name="connsiteY4799" fmla="*/ 1670542 h 2323576"/>
                  <a:gd name="connsiteX4800" fmla="*/ 1039005 w 1749996"/>
                  <a:gd name="connsiteY4800" fmla="*/ 1668547 h 2323576"/>
                  <a:gd name="connsiteX4801" fmla="*/ 1039005 w 1749996"/>
                  <a:gd name="connsiteY4801" fmla="*/ 1666109 h 2323576"/>
                  <a:gd name="connsiteX4802" fmla="*/ 1040113 w 1749996"/>
                  <a:gd name="connsiteY4802" fmla="*/ 1664004 h 2323576"/>
                  <a:gd name="connsiteX4803" fmla="*/ 1041886 w 1749996"/>
                  <a:gd name="connsiteY4803" fmla="*/ 1662895 h 2323576"/>
                  <a:gd name="connsiteX4804" fmla="*/ 1041664 w 1749996"/>
                  <a:gd name="connsiteY4804" fmla="*/ 1662120 h 2323576"/>
                  <a:gd name="connsiteX4805" fmla="*/ 1041221 w 1749996"/>
                  <a:gd name="connsiteY4805" fmla="*/ 1661676 h 2323576"/>
                  <a:gd name="connsiteX4806" fmla="*/ 1045211 w 1749996"/>
                  <a:gd name="connsiteY4806" fmla="*/ 1657022 h 2323576"/>
                  <a:gd name="connsiteX4807" fmla="*/ 1047316 w 1749996"/>
                  <a:gd name="connsiteY4807" fmla="*/ 1655138 h 2323576"/>
                  <a:gd name="connsiteX4808" fmla="*/ 1049643 w 1749996"/>
                  <a:gd name="connsiteY4808" fmla="*/ 1653919 h 2323576"/>
                  <a:gd name="connsiteX4809" fmla="*/ 1057511 w 1749996"/>
                  <a:gd name="connsiteY4809" fmla="*/ 1653919 h 2323576"/>
                  <a:gd name="connsiteX4810" fmla="*/ 1059727 w 1749996"/>
                  <a:gd name="connsiteY4810" fmla="*/ 1652590 h 2323576"/>
                  <a:gd name="connsiteX4811" fmla="*/ 1061611 w 1749996"/>
                  <a:gd name="connsiteY4811" fmla="*/ 1651370 h 2323576"/>
                  <a:gd name="connsiteX4812" fmla="*/ 1069812 w 1749996"/>
                  <a:gd name="connsiteY4812" fmla="*/ 1648822 h 2323576"/>
                  <a:gd name="connsiteX4813" fmla="*/ 1076239 w 1749996"/>
                  <a:gd name="connsiteY4813" fmla="*/ 1649930 h 2323576"/>
                  <a:gd name="connsiteX4814" fmla="*/ 1079342 w 1749996"/>
                  <a:gd name="connsiteY4814" fmla="*/ 1649708 h 2323576"/>
                  <a:gd name="connsiteX4815" fmla="*/ 1082223 w 1749996"/>
                  <a:gd name="connsiteY4815" fmla="*/ 1647492 h 2323576"/>
                  <a:gd name="connsiteX4816" fmla="*/ 1083110 w 1749996"/>
                  <a:gd name="connsiteY4816" fmla="*/ 1649597 h 2323576"/>
                  <a:gd name="connsiteX4817" fmla="*/ 1084217 w 1749996"/>
                  <a:gd name="connsiteY4817" fmla="*/ 1649930 h 2323576"/>
                  <a:gd name="connsiteX4818" fmla="*/ 1085548 w 1749996"/>
                  <a:gd name="connsiteY4818" fmla="*/ 1649043 h 2323576"/>
                  <a:gd name="connsiteX4819" fmla="*/ 1086877 w 1749996"/>
                  <a:gd name="connsiteY4819" fmla="*/ 1647603 h 2323576"/>
                  <a:gd name="connsiteX4820" fmla="*/ 1087210 w 1749996"/>
                  <a:gd name="connsiteY4820" fmla="*/ 1648379 h 2323576"/>
                  <a:gd name="connsiteX4821" fmla="*/ 1087542 w 1749996"/>
                  <a:gd name="connsiteY4821" fmla="*/ 1648711 h 2323576"/>
                  <a:gd name="connsiteX4822" fmla="*/ 1088429 w 1749996"/>
                  <a:gd name="connsiteY4822" fmla="*/ 1649043 h 2323576"/>
                  <a:gd name="connsiteX4823" fmla="*/ 1081669 w 1749996"/>
                  <a:gd name="connsiteY4823" fmla="*/ 1653919 h 2323576"/>
                  <a:gd name="connsiteX4824" fmla="*/ 1081004 w 1749996"/>
                  <a:gd name="connsiteY4824" fmla="*/ 1654695 h 2323576"/>
                  <a:gd name="connsiteX4825" fmla="*/ 1080782 w 1749996"/>
                  <a:gd name="connsiteY4825" fmla="*/ 1655914 h 2323576"/>
                  <a:gd name="connsiteX4826" fmla="*/ 1080782 w 1749996"/>
                  <a:gd name="connsiteY4826" fmla="*/ 1658573 h 2323576"/>
                  <a:gd name="connsiteX4827" fmla="*/ 1081226 w 1749996"/>
                  <a:gd name="connsiteY4827" fmla="*/ 1659793 h 2323576"/>
                  <a:gd name="connsiteX4828" fmla="*/ 1082112 w 1749996"/>
                  <a:gd name="connsiteY4828" fmla="*/ 1662674 h 2323576"/>
                  <a:gd name="connsiteX4829" fmla="*/ 1082334 w 1749996"/>
                  <a:gd name="connsiteY4829" fmla="*/ 1665555 h 2323576"/>
                  <a:gd name="connsiteX4830" fmla="*/ 1081004 w 1749996"/>
                  <a:gd name="connsiteY4830" fmla="*/ 1666885 h 2323576"/>
                  <a:gd name="connsiteX4831" fmla="*/ 1079009 w 1749996"/>
                  <a:gd name="connsiteY4831" fmla="*/ 1667549 h 2323576"/>
                  <a:gd name="connsiteX4832" fmla="*/ 1078677 w 1749996"/>
                  <a:gd name="connsiteY4832" fmla="*/ 1669101 h 2323576"/>
                  <a:gd name="connsiteX4833" fmla="*/ 1079231 w 1749996"/>
                  <a:gd name="connsiteY4833" fmla="*/ 1670874 h 2323576"/>
                  <a:gd name="connsiteX4834" fmla="*/ 1081447 w 1749996"/>
                  <a:gd name="connsiteY4834" fmla="*/ 1675418 h 2323576"/>
                  <a:gd name="connsiteX4835" fmla="*/ 1090091 w 1749996"/>
                  <a:gd name="connsiteY4835" fmla="*/ 1686056 h 2323576"/>
                  <a:gd name="connsiteX4836" fmla="*/ 1091975 w 1749996"/>
                  <a:gd name="connsiteY4836" fmla="*/ 1685612 h 2323576"/>
                  <a:gd name="connsiteX4837" fmla="*/ 1093969 w 1749996"/>
                  <a:gd name="connsiteY4837" fmla="*/ 1684061 h 2323576"/>
                  <a:gd name="connsiteX4838" fmla="*/ 1096962 w 1749996"/>
                  <a:gd name="connsiteY4838" fmla="*/ 1683729 h 2323576"/>
                  <a:gd name="connsiteX4839" fmla="*/ 1095521 w 1749996"/>
                  <a:gd name="connsiteY4839" fmla="*/ 1685612 h 2323576"/>
                  <a:gd name="connsiteX4840" fmla="*/ 1090866 w 1749996"/>
                  <a:gd name="connsiteY4840" fmla="*/ 1689269 h 2323576"/>
                  <a:gd name="connsiteX4841" fmla="*/ 1089648 w 1749996"/>
                  <a:gd name="connsiteY4841" fmla="*/ 1689713 h 2323576"/>
                  <a:gd name="connsiteX4842" fmla="*/ 1089204 w 1749996"/>
                  <a:gd name="connsiteY4842" fmla="*/ 1690045 h 2323576"/>
                  <a:gd name="connsiteX4843" fmla="*/ 1088983 w 1749996"/>
                  <a:gd name="connsiteY4843" fmla="*/ 1690821 h 2323576"/>
                  <a:gd name="connsiteX4844" fmla="*/ 1088429 w 1749996"/>
                  <a:gd name="connsiteY4844" fmla="*/ 1693370 h 2323576"/>
                  <a:gd name="connsiteX4845" fmla="*/ 1087985 w 1749996"/>
                  <a:gd name="connsiteY4845" fmla="*/ 1693924 h 2323576"/>
                  <a:gd name="connsiteX4846" fmla="*/ 1085991 w 1749996"/>
                  <a:gd name="connsiteY4846" fmla="*/ 1695364 h 2323576"/>
                  <a:gd name="connsiteX4847" fmla="*/ 1083553 w 1749996"/>
                  <a:gd name="connsiteY4847" fmla="*/ 1698910 h 2323576"/>
                  <a:gd name="connsiteX4848" fmla="*/ 1081669 w 1749996"/>
                  <a:gd name="connsiteY4848" fmla="*/ 1703564 h 2323576"/>
                  <a:gd name="connsiteX4849" fmla="*/ 1081337 w 1749996"/>
                  <a:gd name="connsiteY4849" fmla="*/ 1708219 h 2323576"/>
                  <a:gd name="connsiteX4850" fmla="*/ 1082666 w 1749996"/>
                  <a:gd name="connsiteY4850" fmla="*/ 1711100 h 2323576"/>
                  <a:gd name="connsiteX4851" fmla="*/ 1087875 w 1749996"/>
                  <a:gd name="connsiteY4851" fmla="*/ 1718303 h 2323576"/>
                  <a:gd name="connsiteX4852" fmla="*/ 1089648 w 1749996"/>
                  <a:gd name="connsiteY4852" fmla="*/ 1719744 h 2323576"/>
                  <a:gd name="connsiteX4853" fmla="*/ 1092750 w 1749996"/>
                  <a:gd name="connsiteY4853" fmla="*/ 1719189 h 2323576"/>
                  <a:gd name="connsiteX4854" fmla="*/ 1098624 w 1749996"/>
                  <a:gd name="connsiteY4854" fmla="*/ 1717084 h 2323576"/>
                  <a:gd name="connsiteX4855" fmla="*/ 1101726 w 1749996"/>
                  <a:gd name="connsiteY4855" fmla="*/ 1717084 h 2323576"/>
                  <a:gd name="connsiteX4856" fmla="*/ 1101726 w 1749996"/>
                  <a:gd name="connsiteY4856" fmla="*/ 1718414 h 2323576"/>
                  <a:gd name="connsiteX4857" fmla="*/ 1095853 w 1749996"/>
                  <a:gd name="connsiteY4857" fmla="*/ 1722736 h 2323576"/>
                  <a:gd name="connsiteX4858" fmla="*/ 1093859 w 1749996"/>
                  <a:gd name="connsiteY4858" fmla="*/ 1723511 h 2323576"/>
                  <a:gd name="connsiteX4859" fmla="*/ 1092640 w 1749996"/>
                  <a:gd name="connsiteY4859" fmla="*/ 1723290 h 2323576"/>
                  <a:gd name="connsiteX4860" fmla="*/ 1090202 w 1749996"/>
                  <a:gd name="connsiteY4860" fmla="*/ 1721960 h 2323576"/>
                  <a:gd name="connsiteX4861" fmla="*/ 1089315 w 1749996"/>
                  <a:gd name="connsiteY4861" fmla="*/ 1722182 h 2323576"/>
                  <a:gd name="connsiteX4862" fmla="*/ 1088650 w 1749996"/>
                  <a:gd name="connsiteY4862" fmla="*/ 1723733 h 2323576"/>
                  <a:gd name="connsiteX4863" fmla="*/ 1088650 w 1749996"/>
                  <a:gd name="connsiteY4863" fmla="*/ 1725949 h 2323576"/>
                  <a:gd name="connsiteX4864" fmla="*/ 1088650 w 1749996"/>
                  <a:gd name="connsiteY4864" fmla="*/ 1728165 h 2323576"/>
                  <a:gd name="connsiteX4865" fmla="*/ 1089204 w 1749996"/>
                  <a:gd name="connsiteY4865" fmla="*/ 1729828 h 2323576"/>
                  <a:gd name="connsiteX4866" fmla="*/ 1087875 w 1749996"/>
                  <a:gd name="connsiteY4866" fmla="*/ 1732487 h 2323576"/>
                  <a:gd name="connsiteX4867" fmla="*/ 1086655 w 1749996"/>
                  <a:gd name="connsiteY4867" fmla="*/ 1736255 h 2323576"/>
                  <a:gd name="connsiteX4868" fmla="*/ 1085658 w 1749996"/>
                  <a:gd name="connsiteY4868" fmla="*/ 1740466 h 2323576"/>
                  <a:gd name="connsiteX4869" fmla="*/ 1084661 w 1749996"/>
                  <a:gd name="connsiteY4869" fmla="*/ 1748334 h 2323576"/>
                  <a:gd name="connsiteX4870" fmla="*/ 1083110 w 1749996"/>
                  <a:gd name="connsiteY4870" fmla="*/ 1752545 h 2323576"/>
                  <a:gd name="connsiteX4871" fmla="*/ 1079785 w 1749996"/>
                  <a:gd name="connsiteY4871" fmla="*/ 1759083 h 2323576"/>
                  <a:gd name="connsiteX4872" fmla="*/ 1073247 w 1749996"/>
                  <a:gd name="connsiteY4872" fmla="*/ 1768502 h 2323576"/>
                  <a:gd name="connsiteX4873" fmla="*/ 1059838 w 1749996"/>
                  <a:gd name="connsiteY4873" fmla="*/ 1780138 h 2323576"/>
                  <a:gd name="connsiteX4874" fmla="*/ 1057733 w 1749996"/>
                  <a:gd name="connsiteY4874" fmla="*/ 1780803 h 2323576"/>
                  <a:gd name="connsiteX4875" fmla="*/ 1055406 w 1749996"/>
                  <a:gd name="connsiteY4875" fmla="*/ 1780803 h 2323576"/>
                  <a:gd name="connsiteX4876" fmla="*/ 1053522 w 1749996"/>
                  <a:gd name="connsiteY4876" fmla="*/ 1781468 h 2323576"/>
                  <a:gd name="connsiteX4877" fmla="*/ 1051860 w 1749996"/>
                  <a:gd name="connsiteY4877" fmla="*/ 1782576 h 2323576"/>
                  <a:gd name="connsiteX4878" fmla="*/ 1048424 w 1749996"/>
                  <a:gd name="connsiteY4878" fmla="*/ 1786565 h 2323576"/>
                  <a:gd name="connsiteX4879" fmla="*/ 1046208 w 1749996"/>
                  <a:gd name="connsiteY4879" fmla="*/ 1788671 h 2323576"/>
                  <a:gd name="connsiteX4880" fmla="*/ 1043992 w 1749996"/>
                  <a:gd name="connsiteY4880" fmla="*/ 1790222 h 2323576"/>
                  <a:gd name="connsiteX4881" fmla="*/ 1040667 w 1749996"/>
                  <a:gd name="connsiteY4881" fmla="*/ 1791330 h 2323576"/>
                  <a:gd name="connsiteX4882" fmla="*/ 1039891 w 1749996"/>
                  <a:gd name="connsiteY4882" fmla="*/ 1792439 h 2323576"/>
                  <a:gd name="connsiteX4883" fmla="*/ 1039337 w 1749996"/>
                  <a:gd name="connsiteY4883" fmla="*/ 1793657 h 2323576"/>
                  <a:gd name="connsiteX4884" fmla="*/ 1038562 w 1749996"/>
                  <a:gd name="connsiteY4884" fmla="*/ 1794655 h 2323576"/>
                  <a:gd name="connsiteX4885" fmla="*/ 1037232 w 1749996"/>
                  <a:gd name="connsiteY4885" fmla="*/ 1795098 h 2323576"/>
                  <a:gd name="connsiteX4886" fmla="*/ 1023158 w 1749996"/>
                  <a:gd name="connsiteY4886" fmla="*/ 1794544 h 2323576"/>
                  <a:gd name="connsiteX4887" fmla="*/ 1018836 w 1749996"/>
                  <a:gd name="connsiteY4887" fmla="*/ 1796650 h 2323576"/>
                  <a:gd name="connsiteX4888" fmla="*/ 1019058 w 1749996"/>
                  <a:gd name="connsiteY4888" fmla="*/ 1802079 h 2323576"/>
                  <a:gd name="connsiteX4889" fmla="*/ 1015290 w 1749996"/>
                  <a:gd name="connsiteY4889" fmla="*/ 1799088 h 2323576"/>
                  <a:gd name="connsiteX4890" fmla="*/ 1013739 w 1749996"/>
                  <a:gd name="connsiteY4890" fmla="*/ 1799088 h 2323576"/>
                  <a:gd name="connsiteX4891" fmla="*/ 1011634 w 1749996"/>
                  <a:gd name="connsiteY4891" fmla="*/ 1801415 h 2323576"/>
                  <a:gd name="connsiteX4892" fmla="*/ 1008863 w 1749996"/>
                  <a:gd name="connsiteY4892" fmla="*/ 1805958 h 2323576"/>
                  <a:gd name="connsiteX4893" fmla="*/ 1007201 w 1749996"/>
                  <a:gd name="connsiteY4893" fmla="*/ 1807953 h 2323576"/>
                  <a:gd name="connsiteX4894" fmla="*/ 1004985 w 1749996"/>
                  <a:gd name="connsiteY4894" fmla="*/ 1809504 h 2323576"/>
                  <a:gd name="connsiteX4895" fmla="*/ 1001217 w 1749996"/>
                  <a:gd name="connsiteY4895" fmla="*/ 1810169 h 2323576"/>
                  <a:gd name="connsiteX4896" fmla="*/ 1000330 w 1749996"/>
                  <a:gd name="connsiteY4896" fmla="*/ 1810834 h 2323576"/>
                  <a:gd name="connsiteX4897" fmla="*/ 1000330 w 1749996"/>
                  <a:gd name="connsiteY4897" fmla="*/ 1812496 h 2323576"/>
                  <a:gd name="connsiteX4898" fmla="*/ 1000773 w 1749996"/>
                  <a:gd name="connsiteY4898" fmla="*/ 1814602 h 2323576"/>
                  <a:gd name="connsiteX4899" fmla="*/ 1000995 w 1749996"/>
                  <a:gd name="connsiteY4899" fmla="*/ 1816375 h 2323576"/>
                  <a:gd name="connsiteX4900" fmla="*/ 999998 w 1749996"/>
                  <a:gd name="connsiteY4900" fmla="*/ 1817150 h 2323576"/>
                  <a:gd name="connsiteX4901" fmla="*/ 997560 w 1749996"/>
                  <a:gd name="connsiteY4901" fmla="*/ 1816707 h 2323576"/>
                  <a:gd name="connsiteX4902" fmla="*/ 993238 w 1749996"/>
                  <a:gd name="connsiteY4902" fmla="*/ 1814934 h 2323576"/>
                  <a:gd name="connsiteX4903" fmla="*/ 991133 w 1749996"/>
                  <a:gd name="connsiteY4903" fmla="*/ 1814602 h 2323576"/>
                  <a:gd name="connsiteX4904" fmla="*/ 991908 w 1749996"/>
                  <a:gd name="connsiteY4904" fmla="*/ 1817150 h 2323576"/>
                  <a:gd name="connsiteX4905" fmla="*/ 988584 w 1749996"/>
                  <a:gd name="connsiteY4905" fmla="*/ 1818480 h 2323576"/>
                  <a:gd name="connsiteX4906" fmla="*/ 986368 w 1749996"/>
                  <a:gd name="connsiteY4906" fmla="*/ 1818480 h 2323576"/>
                  <a:gd name="connsiteX4907" fmla="*/ 980273 w 1749996"/>
                  <a:gd name="connsiteY4907" fmla="*/ 1815156 h 2323576"/>
                  <a:gd name="connsiteX4908" fmla="*/ 978943 w 1749996"/>
                  <a:gd name="connsiteY4908" fmla="*/ 1814823 h 2323576"/>
                  <a:gd name="connsiteX4909" fmla="*/ 975840 w 1749996"/>
                  <a:gd name="connsiteY4909" fmla="*/ 1814602 h 2323576"/>
                  <a:gd name="connsiteX4910" fmla="*/ 973956 w 1749996"/>
                  <a:gd name="connsiteY4910" fmla="*/ 1815045 h 2323576"/>
                  <a:gd name="connsiteX4911" fmla="*/ 972737 w 1749996"/>
                  <a:gd name="connsiteY4911" fmla="*/ 1816042 h 2323576"/>
                  <a:gd name="connsiteX4912" fmla="*/ 972516 w 1749996"/>
                  <a:gd name="connsiteY4912" fmla="*/ 1817261 h 2323576"/>
                  <a:gd name="connsiteX4913" fmla="*/ 973845 w 1749996"/>
                  <a:gd name="connsiteY4913" fmla="*/ 1818480 h 2323576"/>
                  <a:gd name="connsiteX4914" fmla="*/ 973845 w 1749996"/>
                  <a:gd name="connsiteY4914" fmla="*/ 1819588 h 2323576"/>
                  <a:gd name="connsiteX4915" fmla="*/ 972183 w 1749996"/>
                  <a:gd name="connsiteY4915" fmla="*/ 1819588 h 2323576"/>
                  <a:gd name="connsiteX4916" fmla="*/ 971851 w 1749996"/>
                  <a:gd name="connsiteY4916" fmla="*/ 1824353 h 2323576"/>
                  <a:gd name="connsiteX4917" fmla="*/ 968305 w 1749996"/>
                  <a:gd name="connsiteY4917" fmla="*/ 1827456 h 2323576"/>
                  <a:gd name="connsiteX4918" fmla="*/ 963651 w 1749996"/>
                  <a:gd name="connsiteY4918" fmla="*/ 1829229 h 2323576"/>
                  <a:gd name="connsiteX4919" fmla="*/ 960215 w 1749996"/>
                  <a:gd name="connsiteY4919" fmla="*/ 1829783 h 2323576"/>
                  <a:gd name="connsiteX4920" fmla="*/ 958775 w 1749996"/>
                  <a:gd name="connsiteY4920" fmla="*/ 1830559 h 2323576"/>
                  <a:gd name="connsiteX4921" fmla="*/ 955339 w 1749996"/>
                  <a:gd name="connsiteY4921" fmla="*/ 1834105 h 2323576"/>
                  <a:gd name="connsiteX4922" fmla="*/ 953234 w 1749996"/>
                  <a:gd name="connsiteY4922" fmla="*/ 1834881 h 2323576"/>
                  <a:gd name="connsiteX4923" fmla="*/ 949133 w 1749996"/>
                  <a:gd name="connsiteY4923" fmla="*/ 1835213 h 2323576"/>
                  <a:gd name="connsiteX4924" fmla="*/ 948026 w 1749996"/>
                  <a:gd name="connsiteY4924" fmla="*/ 1836321 h 2323576"/>
                  <a:gd name="connsiteX4925" fmla="*/ 948912 w 1749996"/>
                  <a:gd name="connsiteY4925" fmla="*/ 1838648 h 2323576"/>
                  <a:gd name="connsiteX4926" fmla="*/ 948912 w 1749996"/>
                  <a:gd name="connsiteY4926" fmla="*/ 1839757 h 2323576"/>
                  <a:gd name="connsiteX4927" fmla="*/ 947804 w 1749996"/>
                  <a:gd name="connsiteY4927" fmla="*/ 1840421 h 2323576"/>
                  <a:gd name="connsiteX4928" fmla="*/ 947582 w 1749996"/>
                  <a:gd name="connsiteY4928" fmla="*/ 1840976 h 2323576"/>
                  <a:gd name="connsiteX4929" fmla="*/ 947804 w 1749996"/>
                  <a:gd name="connsiteY4929" fmla="*/ 1841530 h 2323576"/>
                  <a:gd name="connsiteX4930" fmla="*/ 948136 w 1749996"/>
                  <a:gd name="connsiteY4930" fmla="*/ 1842305 h 2323576"/>
                  <a:gd name="connsiteX4931" fmla="*/ 948136 w 1749996"/>
                  <a:gd name="connsiteY4931" fmla="*/ 1843635 h 2323576"/>
                  <a:gd name="connsiteX4932" fmla="*/ 947361 w 1749996"/>
                  <a:gd name="connsiteY4932" fmla="*/ 1844079 h 2323576"/>
                  <a:gd name="connsiteX4933" fmla="*/ 946585 w 1749996"/>
                  <a:gd name="connsiteY4933" fmla="*/ 1844743 h 2323576"/>
                  <a:gd name="connsiteX4934" fmla="*/ 948801 w 1749996"/>
                  <a:gd name="connsiteY4934" fmla="*/ 1844743 h 2323576"/>
                  <a:gd name="connsiteX4935" fmla="*/ 955118 w 1749996"/>
                  <a:gd name="connsiteY4935" fmla="*/ 1843414 h 2323576"/>
                  <a:gd name="connsiteX4936" fmla="*/ 956780 w 1749996"/>
                  <a:gd name="connsiteY4936" fmla="*/ 1842195 h 2323576"/>
                  <a:gd name="connsiteX4937" fmla="*/ 958775 w 1749996"/>
                  <a:gd name="connsiteY4937" fmla="*/ 1843524 h 2323576"/>
                  <a:gd name="connsiteX4938" fmla="*/ 963207 w 1749996"/>
                  <a:gd name="connsiteY4938" fmla="*/ 1844189 h 2323576"/>
                  <a:gd name="connsiteX4939" fmla="*/ 965202 w 1749996"/>
                  <a:gd name="connsiteY4939" fmla="*/ 1845962 h 2323576"/>
                  <a:gd name="connsiteX4940" fmla="*/ 965978 w 1749996"/>
                  <a:gd name="connsiteY4940" fmla="*/ 1844743 h 2323576"/>
                  <a:gd name="connsiteX4941" fmla="*/ 967529 w 1749996"/>
                  <a:gd name="connsiteY4941" fmla="*/ 1846184 h 2323576"/>
                  <a:gd name="connsiteX4942" fmla="*/ 968526 w 1749996"/>
                  <a:gd name="connsiteY4942" fmla="*/ 1848400 h 2323576"/>
                  <a:gd name="connsiteX4943" fmla="*/ 968970 w 1749996"/>
                  <a:gd name="connsiteY4943" fmla="*/ 1851171 h 2323576"/>
                  <a:gd name="connsiteX4944" fmla="*/ 968970 w 1749996"/>
                  <a:gd name="connsiteY4944" fmla="*/ 1854052 h 2323576"/>
                  <a:gd name="connsiteX4945" fmla="*/ 969634 w 1749996"/>
                  <a:gd name="connsiteY4945" fmla="*/ 1858595 h 2323576"/>
                  <a:gd name="connsiteX4946" fmla="*/ 969302 w 1749996"/>
                  <a:gd name="connsiteY4946" fmla="*/ 1860368 h 2323576"/>
                  <a:gd name="connsiteX4947" fmla="*/ 967529 w 1749996"/>
                  <a:gd name="connsiteY4947" fmla="*/ 1862252 h 2323576"/>
                  <a:gd name="connsiteX4948" fmla="*/ 965534 w 1749996"/>
                  <a:gd name="connsiteY4948" fmla="*/ 1863139 h 2323576"/>
                  <a:gd name="connsiteX4949" fmla="*/ 961767 w 1749996"/>
                  <a:gd name="connsiteY4949" fmla="*/ 1863914 h 2323576"/>
                  <a:gd name="connsiteX4950" fmla="*/ 960104 w 1749996"/>
                  <a:gd name="connsiteY4950" fmla="*/ 1865466 h 2323576"/>
                  <a:gd name="connsiteX4951" fmla="*/ 958775 w 1749996"/>
                  <a:gd name="connsiteY4951" fmla="*/ 1867350 h 2323576"/>
                  <a:gd name="connsiteX4952" fmla="*/ 957556 w 1749996"/>
                  <a:gd name="connsiteY4952" fmla="*/ 1868236 h 2323576"/>
                  <a:gd name="connsiteX4953" fmla="*/ 955893 w 1749996"/>
                  <a:gd name="connsiteY4953" fmla="*/ 1868569 h 2323576"/>
                  <a:gd name="connsiteX4954" fmla="*/ 953455 w 1749996"/>
                  <a:gd name="connsiteY4954" fmla="*/ 1868569 h 2323576"/>
                  <a:gd name="connsiteX4955" fmla="*/ 955672 w 1749996"/>
                  <a:gd name="connsiteY4955" fmla="*/ 1869234 h 2323576"/>
                  <a:gd name="connsiteX4956" fmla="*/ 961323 w 1749996"/>
                  <a:gd name="connsiteY4956" fmla="*/ 1873555 h 2323576"/>
                  <a:gd name="connsiteX4957" fmla="*/ 961323 w 1749996"/>
                  <a:gd name="connsiteY4957" fmla="*/ 1874663 h 2323576"/>
                  <a:gd name="connsiteX4958" fmla="*/ 961102 w 1749996"/>
                  <a:gd name="connsiteY4958" fmla="*/ 1876658 h 2323576"/>
                  <a:gd name="connsiteX4959" fmla="*/ 962764 w 1749996"/>
                  <a:gd name="connsiteY4959" fmla="*/ 1876658 h 2323576"/>
                  <a:gd name="connsiteX4960" fmla="*/ 964094 w 1749996"/>
                  <a:gd name="connsiteY4960" fmla="*/ 1875107 h 2323576"/>
                  <a:gd name="connsiteX4961" fmla="*/ 962985 w 1749996"/>
                  <a:gd name="connsiteY4961" fmla="*/ 1872115 h 2323576"/>
                  <a:gd name="connsiteX4962" fmla="*/ 964980 w 1749996"/>
                  <a:gd name="connsiteY4962" fmla="*/ 1871339 h 2323576"/>
                  <a:gd name="connsiteX4963" fmla="*/ 980827 w 1749996"/>
                  <a:gd name="connsiteY4963" fmla="*/ 1873445 h 2323576"/>
                  <a:gd name="connsiteX4964" fmla="*/ 983265 w 1749996"/>
                  <a:gd name="connsiteY4964" fmla="*/ 1873445 h 2323576"/>
                  <a:gd name="connsiteX4965" fmla="*/ 992019 w 1749996"/>
                  <a:gd name="connsiteY4965" fmla="*/ 1871339 h 2323576"/>
                  <a:gd name="connsiteX4966" fmla="*/ 993681 w 1749996"/>
                  <a:gd name="connsiteY4966" fmla="*/ 1869566 h 2323576"/>
                  <a:gd name="connsiteX4967" fmla="*/ 994125 w 1749996"/>
                  <a:gd name="connsiteY4967" fmla="*/ 1867571 h 2323576"/>
                  <a:gd name="connsiteX4968" fmla="*/ 992573 w 1749996"/>
                  <a:gd name="connsiteY4968" fmla="*/ 1866131 h 2323576"/>
                  <a:gd name="connsiteX4969" fmla="*/ 993238 w 1749996"/>
                  <a:gd name="connsiteY4969" fmla="*/ 1863471 h 2323576"/>
                  <a:gd name="connsiteX4970" fmla="*/ 992684 w 1749996"/>
                  <a:gd name="connsiteY4970" fmla="*/ 1861809 h 2323576"/>
                  <a:gd name="connsiteX4971" fmla="*/ 991354 w 1749996"/>
                  <a:gd name="connsiteY4971" fmla="*/ 1861033 h 2323576"/>
                  <a:gd name="connsiteX4972" fmla="*/ 989470 w 1749996"/>
                  <a:gd name="connsiteY4972" fmla="*/ 1861033 h 2323576"/>
                  <a:gd name="connsiteX4973" fmla="*/ 990911 w 1749996"/>
                  <a:gd name="connsiteY4973" fmla="*/ 1860147 h 2323576"/>
                  <a:gd name="connsiteX4974" fmla="*/ 997338 w 1749996"/>
                  <a:gd name="connsiteY4974" fmla="*/ 1859593 h 2323576"/>
                  <a:gd name="connsiteX4975" fmla="*/ 1000663 w 1749996"/>
                  <a:gd name="connsiteY4975" fmla="*/ 1858263 h 2323576"/>
                  <a:gd name="connsiteX4976" fmla="*/ 1001993 w 1749996"/>
                  <a:gd name="connsiteY4976" fmla="*/ 1857376 h 2323576"/>
                  <a:gd name="connsiteX4977" fmla="*/ 1001993 w 1749996"/>
                  <a:gd name="connsiteY4977" fmla="*/ 1858706 h 2323576"/>
                  <a:gd name="connsiteX4978" fmla="*/ 997671 w 1749996"/>
                  <a:gd name="connsiteY4978" fmla="*/ 1859814 h 2323576"/>
                  <a:gd name="connsiteX4979" fmla="*/ 995787 w 1749996"/>
                  <a:gd name="connsiteY4979" fmla="*/ 1863582 h 2323576"/>
                  <a:gd name="connsiteX4980" fmla="*/ 996452 w 1749996"/>
                  <a:gd name="connsiteY4980" fmla="*/ 1868014 h 2323576"/>
                  <a:gd name="connsiteX4981" fmla="*/ 999666 w 1749996"/>
                  <a:gd name="connsiteY4981" fmla="*/ 1871228 h 2323576"/>
                  <a:gd name="connsiteX4982" fmla="*/ 999666 w 1749996"/>
                  <a:gd name="connsiteY4982" fmla="*/ 1872336 h 2323576"/>
                  <a:gd name="connsiteX4983" fmla="*/ 998114 w 1749996"/>
                  <a:gd name="connsiteY4983" fmla="*/ 1871561 h 2323576"/>
                  <a:gd name="connsiteX4984" fmla="*/ 997006 w 1749996"/>
                  <a:gd name="connsiteY4984" fmla="*/ 1871893 h 2323576"/>
                  <a:gd name="connsiteX4985" fmla="*/ 994235 w 1749996"/>
                  <a:gd name="connsiteY4985" fmla="*/ 1873777 h 2323576"/>
                  <a:gd name="connsiteX4986" fmla="*/ 988806 w 1749996"/>
                  <a:gd name="connsiteY4986" fmla="*/ 1874885 h 2323576"/>
                  <a:gd name="connsiteX4987" fmla="*/ 985038 w 1749996"/>
                  <a:gd name="connsiteY4987" fmla="*/ 1877101 h 2323576"/>
                  <a:gd name="connsiteX4988" fmla="*/ 983486 w 1749996"/>
                  <a:gd name="connsiteY4988" fmla="*/ 1877434 h 2323576"/>
                  <a:gd name="connsiteX4989" fmla="*/ 981824 w 1749996"/>
                  <a:gd name="connsiteY4989" fmla="*/ 1877101 h 2323576"/>
                  <a:gd name="connsiteX4990" fmla="*/ 978832 w 1749996"/>
                  <a:gd name="connsiteY4990" fmla="*/ 1876104 h 2323576"/>
                  <a:gd name="connsiteX4991" fmla="*/ 977170 w 1749996"/>
                  <a:gd name="connsiteY4991" fmla="*/ 1876104 h 2323576"/>
                  <a:gd name="connsiteX4992" fmla="*/ 977392 w 1749996"/>
                  <a:gd name="connsiteY4992" fmla="*/ 1876769 h 2323576"/>
                  <a:gd name="connsiteX4993" fmla="*/ 977724 w 1749996"/>
                  <a:gd name="connsiteY4993" fmla="*/ 1878099 h 2323576"/>
                  <a:gd name="connsiteX4994" fmla="*/ 977946 w 1749996"/>
                  <a:gd name="connsiteY4994" fmla="*/ 1878763 h 2323576"/>
                  <a:gd name="connsiteX4995" fmla="*/ 969191 w 1749996"/>
                  <a:gd name="connsiteY4995" fmla="*/ 1877545 h 2323576"/>
                  <a:gd name="connsiteX4996" fmla="*/ 968526 w 1749996"/>
                  <a:gd name="connsiteY4996" fmla="*/ 1878763 h 2323576"/>
                  <a:gd name="connsiteX4997" fmla="*/ 970743 w 1749996"/>
                  <a:gd name="connsiteY4997" fmla="*/ 1881312 h 2323576"/>
                  <a:gd name="connsiteX4998" fmla="*/ 976283 w 1749996"/>
                  <a:gd name="connsiteY4998" fmla="*/ 1882753 h 2323576"/>
                  <a:gd name="connsiteX4999" fmla="*/ 977946 w 1749996"/>
                  <a:gd name="connsiteY4999" fmla="*/ 1886299 h 2323576"/>
                  <a:gd name="connsiteX5000" fmla="*/ 976948 w 1749996"/>
                  <a:gd name="connsiteY5000" fmla="*/ 1888183 h 2323576"/>
                  <a:gd name="connsiteX5001" fmla="*/ 979719 w 1749996"/>
                  <a:gd name="connsiteY5001" fmla="*/ 1890177 h 2323576"/>
                  <a:gd name="connsiteX5002" fmla="*/ 987143 w 1749996"/>
                  <a:gd name="connsiteY5002" fmla="*/ 1892615 h 2323576"/>
                  <a:gd name="connsiteX5003" fmla="*/ 988362 w 1749996"/>
                  <a:gd name="connsiteY5003" fmla="*/ 1893613 h 2323576"/>
                  <a:gd name="connsiteX5004" fmla="*/ 988917 w 1749996"/>
                  <a:gd name="connsiteY5004" fmla="*/ 1893835 h 2323576"/>
                  <a:gd name="connsiteX5005" fmla="*/ 989914 w 1749996"/>
                  <a:gd name="connsiteY5005" fmla="*/ 1893391 h 2323576"/>
                  <a:gd name="connsiteX5006" fmla="*/ 990800 w 1749996"/>
                  <a:gd name="connsiteY5006" fmla="*/ 1891618 h 2323576"/>
                  <a:gd name="connsiteX5007" fmla="*/ 992906 w 1749996"/>
                  <a:gd name="connsiteY5007" fmla="*/ 1890621 h 2323576"/>
                  <a:gd name="connsiteX5008" fmla="*/ 993903 w 1749996"/>
                  <a:gd name="connsiteY5008" fmla="*/ 1889291 h 2323576"/>
                  <a:gd name="connsiteX5009" fmla="*/ 994790 w 1749996"/>
                  <a:gd name="connsiteY5009" fmla="*/ 1887629 h 2323576"/>
                  <a:gd name="connsiteX5010" fmla="*/ 995787 w 1749996"/>
                  <a:gd name="connsiteY5010" fmla="*/ 1886299 h 2323576"/>
                  <a:gd name="connsiteX5011" fmla="*/ 997560 w 1749996"/>
                  <a:gd name="connsiteY5011" fmla="*/ 1885080 h 2323576"/>
                  <a:gd name="connsiteX5012" fmla="*/ 999333 w 1749996"/>
                  <a:gd name="connsiteY5012" fmla="*/ 1884637 h 2323576"/>
                  <a:gd name="connsiteX5013" fmla="*/ 1009417 w 1749996"/>
                  <a:gd name="connsiteY5013" fmla="*/ 1884859 h 2323576"/>
                  <a:gd name="connsiteX5014" fmla="*/ 1011412 w 1749996"/>
                  <a:gd name="connsiteY5014" fmla="*/ 1882864 h 2323576"/>
                  <a:gd name="connsiteX5015" fmla="*/ 1012187 w 1749996"/>
                  <a:gd name="connsiteY5015" fmla="*/ 1882310 h 2323576"/>
                  <a:gd name="connsiteX5016" fmla="*/ 1013739 w 1749996"/>
                  <a:gd name="connsiteY5016" fmla="*/ 1883639 h 2323576"/>
                  <a:gd name="connsiteX5017" fmla="*/ 1014736 w 1749996"/>
                  <a:gd name="connsiteY5017" fmla="*/ 1883972 h 2323576"/>
                  <a:gd name="connsiteX5018" fmla="*/ 1016842 w 1749996"/>
                  <a:gd name="connsiteY5018" fmla="*/ 1878763 h 2323576"/>
                  <a:gd name="connsiteX5019" fmla="*/ 1017063 w 1749996"/>
                  <a:gd name="connsiteY5019" fmla="*/ 1877434 h 2323576"/>
                  <a:gd name="connsiteX5020" fmla="*/ 1017063 w 1749996"/>
                  <a:gd name="connsiteY5020" fmla="*/ 1876769 h 2323576"/>
                  <a:gd name="connsiteX5021" fmla="*/ 1017285 w 1749996"/>
                  <a:gd name="connsiteY5021" fmla="*/ 1876436 h 2323576"/>
                  <a:gd name="connsiteX5022" fmla="*/ 1018283 w 1749996"/>
                  <a:gd name="connsiteY5022" fmla="*/ 1876215 h 2323576"/>
                  <a:gd name="connsiteX5023" fmla="*/ 1018504 w 1749996"/>
                  <a:gd name="connsiteY5023" fmla="*/ 1871671 h 2323576"/>
                  <a:gd name="connsiteX5024" fmla="*/ 1022272 w 1749996"/>
                  <a:gd name="connsiteY5024" fmla="*/ 1869012 h 2323576"/>
                  <a:gd name="connsiteX5025" fmla="*/ 1022937 w 1749996"/>
                  <a:gd name="connsiteY5025" fmla="*/ 1868790 h 2323576"/>
                  <a:gd name="connsiteX5026" fmla="*/ 1027037 w 1749996"/>
                  <a:gd name="connsiteY5026" fmla="*/ 1867682 h 2323576"/>
                  <a:gd name="connsiteX5027" fmla="*/ 1030361 w 1749996"/>
                  <a:gd name="connsiteY5027" fmla="*/ 1867350 h 2323576"/>
                  <a:gd name="connsiteX5028" fmla="*/ 1038894 w 1749996"/>
                  <a:gd name="connsiteY5028" fmla="*/ 1868458 h 2323576"/>
                  <a:gd name="connsiteX5029" fmla="*/ 1043216 w 1749996"/>
                  <a:gd name="connsiteY5029" fmla="*/ 1868236 h 2323576"/>
                  <a:gd name="connsiteX5030" fmla="*/ 1047095 w 1749996"/>
                  <a:gd name="connsiteY5030" fmla="*/ 1866131 h 2323576"/>
                  <a:gd name="connsiteX5031" fmla="*/ 1045432 w 1749996"/>
                  <a:gd name="connsiteY5031" fmla="*/ 1864358 h 2323576"/>
                  <a:gd name="connsiteX5032" fmla="*/ 1044546 w 1749996"/>
                  <a:gd name="connsiteY5032" fmla="*/ 1862585 h 2323576"/>
                  <a:gd name="connsiteX5033" fmla="*/ 1044989 w 1749996"/>
                  <a:gd name="connsiteY5033" fmla="*/ 1861366 h 2323576"/>
                  <a:gd name="connsiteX5034" fmla="*/ 1047205 w 1749996"/>
                  <a:gd name="connsiteY5034" fmla="*/ 1861033 h 2323576"/>
                  <a:gd name="connsiteX5035" fmla="*/ 1048202 w 1749996"/>
                  <a:gd name="connsiteY5035" fmla="*/ 1862363 h 2323576"/>
                  <a:gd name="connsiteX5036" fmla="*/ 1049200 w 1749996"/>
                  <a:gd name="connsiteY5036" fmla="*/ 1863249 h 2323576"/>
                  <a:gd name="connsiteX5037" fmla="*/ 1050308 w 1749996"/>
                  <a:gd name="connsiteY5037" fmla="*/ 1863582 h 2323576"/>
                  <a:gd name="connsiteX5038" fmla="*/ 1050973 w 1749996"/>
                  <a:gd name="connsiteY5038" fmla="*/ 1863249 h 2323576"/>
                  <a:gd name="connsiteX5039" fmla="*/ 1051860 w 1749996"/>
                  <a:gd name="connsiteY5039" fmla="*/ 1861809 h 2323576"/>
                  <a:gd name="connsiteX5040" fmla="*/ 1052524 w 1749996"/>
                  <a:gd name="connsiteY5040" fmla="*/ 1861144 h 2323576"/>
                  <a:gd name="connsiteX5041" fmla="*/ 1053411 w 1749996"/>
                  <a:gd name="connsiteY5041" fmla="*/ 1859149 h 2323576"/>
                  <a:gd name="connsiteX5042" fmla="*/ 1054187 w 1749996"/>
                  <a:gd name="connsiteY5042" fmla="*/ 1858595 h 2323576"/>
                  <a:gd name="connsiteX5043" fmla="*/ 1054962 w 1749996"/>
                  <a:gd name="connsiteY5043" fmla="*/ 1859814 h 2323576"/>
                  <a:gd name="connsiteX5044" fmla="*/ 1054962 w 1749996"/>
                  <a:gd name="connsiteY5044" fmla="*/ 1861476 h 2323576"/>
                  <a:gd name="connsiteX5045" fmla="*/ 1054408 w 1749996"/>
                  <a:gd name="connsiteY5045" fmla="*/ 1863139 h 2323576"/>
                  <a:gd name="connsiteX5046" fmla="*/ 1053743 w 1749996"/>
                  <a:gd name="connsiteY5046" fmla="*/ 1864358 h 2323576"/>
                  <a:gd name="connsiteX5047" fmla="*/ 1053411 w 1749996"/>
                  <a:gd name="connsiteY5047" fmla="*/ 1864801 h 2323576"/>
                  <a:gd name="connsiteX5048" fmla="*/ 1054408 w 1749996"/>
                  <a:gd name="connsiteY5048" fmla="*/ 1867017 h 2323576"/>
                  <a:gd name="connsiteX5049" fmla="*/ 1056181 w 1749996"/>
                  <a:gd name="connsiteY5049" fmla="*/ 1868347 h 2323576"/>
                  <a:gd name="connsiteX5050" fmla="*/ 1058287 w 1749996"/>
                  <a:gd name="connsiteY5050" fmla="*/ 1868901 h 2323576"/>
                  <a:gd name="connsiteX5051" fmla="*/ 1060392 w 1749996"/>
                  <a:gd name="connsiteY5051" fmla="*/ 1868901 h 2323576"/>
                  <a:gd name="connsiteX5052" fmla="*/ 1059284 w 1749996"/>
                  <a:gd name="connsiteY5052" fmla="*/ 1870342 h 2323576"/>
                  <a:gd name="connsiteX5053" fmla="*/ 1057289 w 1749996"/>
                  <a:gd name="connsiteY5053" fmla="*/ 1870563 h 2323576"/>
                  <a:gd name="connsiteX5054" fmla="*/ 1052635 w 1749996"/>
                  <a:gd name="connsiteY5054" fmla="*/ 1869898 h 2323576"/>
                  <a:gd name="connsiteX5055" fmla="*/ 1054076 w 1749996"/>
                  <a:gd name="connsiteY5055" fmla="*/ 1873223 h 2323576"/>
                  <a:gd name="connsiteX5056" fmla="*/ 1056846 w 1749996"/>
                  <a:gd name="connsiteY5056" fmla="*/ 1876436 h 2323576"/>
                  <a:gd name="connsiteX5057" fmla="*/ 1059949 w 1749996"/>
                  <a:gd name="connsiteY5057" fmla="*/ 1878874 h 2323576"/>
                  <a:gd name="connsiteX5058" fmla="*/ 1062387 w 1749996"/>
                  <a:gd name="connsiteY5058" fmla="*/ 1879872 h 2323576"/>
                  <a:gd name="connsiteX5059" fmla="*/ 1071363 w 1749996"/>
                  <a:gd name="connsiteY5059" fmla="*/ 1878542 h 2323576"/>
                  <a:gd name="connsiteX5060" fmla="*/ 1073025 w 1749996"/>
                  <a:gd name="connsiteY5060" fmla="*/ 1877434 h 2323576"/>
                  <a:gd name="connsiteX5061" fmla="*/ 1079120 w 1749996"/>
                  <a:gd name="connsiteY5061" fmla="*/ 1880869 h 2323576"/>
                  <a:gd name="connsiteX5062" fmla="*/ 1083553 w 1749996"/>
                  <a:gd name="connsiteY5062" fmla="*/ 1881423 h 2323576"/>
                  <a:gd name="connsiteX5063" fmla="*/ 1084882 w 1749996"/>
                  <a:gd name="connsiteY5063" fmla="*/ 1881423 h 2323576"/>
                  <a:gd name="connsiteX5064" fmla="*/ 1085769 w 1749996"/>
                  <a:gd name="connsiteY5064" fmla="*/ 1880537 h 2323576"/>
                  <a:gd name="connsiteX5065" fmla="*/ 1087099 w 1749996"/>
                  <a:gd name="connsiteY5065" fmla="*/ 1878874 h 2323576"/>
                  <a:gd name="connsiteX5066" fmla="*/ 1087653 w 1749996"/>
                  <a:gd name="connsiteY5066" fmla="*/ 1879207 h 2323576"/>
                  <a:gd name="connsiteX5067" fmla="*/ 1087653 w 1749996"/>
                  <a:gd name="connsiteY5067" fmla="*/ 1879539 h 2323576"/>
                  <a:gd name="connsiteX5068" fmla="*/ 1087653 w 1749996"/>
                  <a:gd name="connsiteY5068" fmla="*/ 1880537 h 2323576"/>
                  <a:gd name="connsiteX5069" fmla="*/ 1087653 w 1749996"/>
                  <a:gd name="connsiteY5069" fmla="*/ 1881756 h 2323576"/>
                  <a:gd name="connsiteX5070" fmla="*/ 1085215 w 1749996"/>
                  <a:gd name="connsiteY5070" fmla="*/ 1885856 h 2323576"/>
                  <a:gd name="connsiteX5071" fmla="*/ 1079785 w 1749996"/>
                  <a:gd name="connsiteY5071" fmla="*/ 1887186 h 2323576"/>
                  <a:gd name="connsiteX5072" fmla="*/ 1074023 w 1749996"/>
                  <a:gd name="connsiteY5072" fmla="*/ 1887518 h 2323576"/>
                  <a:gd name="connsiteX5073" fmla="*/ 1070476 w 1749996"/>
                  <a:gd name="connsiteY5073" fmla="*/ 1888737 h 2323576"/>
                  <a:gd name="connsiteX5074" fmla="*/ 1069701 w 1749996"/>
                  <a:gd name="connsiteY5074" fmla="*/ 1887961 h 2323576"/>
                  <a:gd name="connsiteX5075" fmla="*/ 1068925 w 1749996"/>
                  <a:gd name="connsiteY5075" fmla="*/ 1887407 h 2323576"/>
                  <a:gd name="connsiteX5076" fmla="*/ 1068925 w 1749996"/>
                  <a:gd name="connsiteY5076" fmla="*/ 1886299 h 2323576"/>
                  <a:gd name="connsiteX5077" fmla="*/ 1069590 w 1749996"/>
                  <a:gd name="connsiteY5077" fmla="*/ 1886299 h 2323576"/>
                  <a:gd name="connsiteX5078" fmla="*/ 1068925 w 1749996"/>
                  <a:gd name="connsiteY5078" fmla="*/ 1884969 h 2323576"/>
                  <a:gd name="connsiteX5079" fmla="*/ 1068149 w 1749996"/>
                  <a:gd name="connsiteY5079" fmla="*/ 1885967 h 2323576"/>
                  <a:gd name="connsiteX5080" fmla="*/ 1066930 w 1749996"/>
                  <a:gd name="connsiteY5080" fmla="*/ 1888183 h 2323576"/>
                  <a:gd name="connsiteX5081" fmla="*/ 1066487 w 1749996"/>
                  <a:gd name="connsiteY5081" fmla="*/ 1888737 h 2323576"/>
                  <a:gd name="connsiteX5082" fmla="*/ 1062609 w 1749996"/>
                  <a:gd name="connsiteY5082" fmla="*/ 1889956 h 2323576"/>
                  <a:gd name="connsiteX5083" fmla="*/ 1062609 w 1749996"/>
                  <a:gd name="connsiteY5083" fmla="*/ 1892726 h 2323576"/>
                  <a:gd name="connsiteX5084" fmla="*/ 1063606 w 1749996"/>
                  <a:gd name="connsiteY5084" fmla="*/ 1895053 h 2323576"/>
                  <a:gd name="connsiteX5085" fmla="*/ 1063938 w 1749996"/>
                  <a:gd name="connsiteY5085" fmla="*/ 1896937 h 2323576"/>
                  <a:gd name="connsiteX5086" fmla="*/ 1061833 w 1749996"/>
                  <a:gd name="connsiteY5086" fmla="*/ 1898600 h 2323576"/>
                  <a:gd name="connsiteX5087" fmla="*/ 1062054 w 1749996"/>
                  <a:gd name="connsiteY5087" fmla="*/ 1899929 h 2323576"/>
                  <a:gd name="connsiteX5088" fmla="*/ 1062276 w 1749996"/>
                  <a:gd name="connsiteY5088" fmla="*/ 1900484 h 2323576"/>
                  <a:gd name="connsiteX5089" fmla="*/ 1062609 w 1749996"/>
                  <a:gd name="connsiteY5089" fmla="*/ 1901148 h 2323576"/>
                  <a:gd name="connsiteX5090" fmla="*/ 1064603 w 1749996"/>
                  <a:gd name="connsiteY5090" fmla="*/ 1901148 h 2323576"/>
                  <a:gd name="connsiteX5091" fmla="*/ 1071252 w 1749996"/>
                  <a:gd name="connsiteY5091" fmla="*/ 1904140 h 2323576"/>
                  <a:gd name="connsiteX5092" fmla="*/ 1072693 w 1749996"/>
                  <a:gd name="connsiteY5092" fmla="*/ 1904140 h 2323576"/>
                  <a:gd name="connsiteX5093" fmla="*/ 1073136 w 1749996"/>
                  <a:gd name="connsiteY5093" fmla="*/ 1902257 h 2323576"/>
                  <a:gd name="connsiteX5094" fmla="*/ 1074134 w 1749996"/>
                  <a:gd name="connsiteY5094" fmla="*/ 1902257 h 2323576"/>
                  <a:gd name="connsiteX5095" fmla="*/ 1075352 w 1749996"/>
                  <a:gd name="connsiteY5095" fmla="*/ 1903143 h 2323576"/>
                  <a:gd name="connsiteX5096" fmla="*/ 1076461 w 1749996"/>
                  <a:gd name="connsiteY5096" fmla="*/ 1903475 h 2323576"/>
                  <a:gd name="connsiteX5097" fmla="*/ 1077569 w 1749996"/>
                  <a:gd name="connsiteY5097" fmla="*/ 1902811 h 2323576"/>
                  <a:gd name="connsiteX5098" fmla="*/ 1079120 w 1749996"/>
                  <a:gd name="connsiteY5098" fmla="*/ 1900927 h 2323576"/>
                  <a:gd name="connsiteX5099" fmla="*/ 1080339 w 1749996"/>
                  <a:gd name="connsiteY5099" fmla="*/ 1899819 h 2323576"/>
                  <a:gd name="connsiteX5100" fmla="*/ 1081558 w 1749996"/>
                  <a:gd name="connsiteY5100" fmla="*/ 1899264 h 2323576"/>
                  <a:gd name="connsiteX5101" fmla="*/ 1082666 w 1749996"/>
                  <a:gd name="connsiteY5101" fmla="*/ 1899264 h 2323576"/>
                  <a:gd name="connsiteX5102" fmla="*/ 1085437 w 1749996"/>
                  <a:gd name="connsiteY5102" fmla="*/ 1900040 h 2323576"/>
                  <a:gd name="connsiteX5103" fmla="*/ 1086655 w 1749996"/>
                  <a:gd name="connsiteY5103" fmla="*/ 1900927 h 2323576"/>
                  <a:gd name="connsiteX5104" fmla="*/ 1087431 w 1749996"/>
                  <a:gd name="connsiteY5104" fmla="*/ 1901148 h 2323576"/>
                  <a:gd name="connsiteX5105" fmla="*/ 1087985 w 1749996"/>
                  <a:gd name="connsiteY5105" fmla="*/ 1900816 h 2323576"/>
                  <a:gd name="connsiteX5106" fmla="*/ 1089093 w 1749996"/>
                  <a:gd name="connsiteY5106" fmla="*/ 1899043 h 2323576"/>
                  <a:gd name="connsiteX5107" fmla="*/ 1089426 w 1749996"/>
                  <a:gd name="connsiteY5107" fmla="*/ 1898600 h 2323576"/>
                  <a:gd name="connsiteX5108" fmla="*/ 1090202 w 1749996"/>
                  <a:gd name="connsiteY5108" fmla="*/ 1898600 h 2323576"/>
                  <a:gd name="connsiteX5109" fmla="*/ 1091088 w 1749996"/>
                  <a:gd name="connsiteY5109" fmla="*/ 1899154 h 2323576"/>
                  <a:gd name="connsiteX5110" fmla="*/ 1091864 w 1749996"/>
                  <a:gd name="connsiteY5110" fmla="*/ 1899708 h 2323576"/>
                  <a:gd name="connsiteX5111" fmla="*/ 1092196 w 1749996"/>
                  <a:gd name="connsiteY5111" fmla="*/ 1900373 h 2323576"/>
                  <a:gd name="connsiteX5112" fmla="*/ 1092529 w 1749996"/>
                  <a:gd name="connsiteY5112" fmla="*/ 1901370 h 2323576"/>
                  <a:gd name="connsiteX5113" fmla="*/ 1093193 w 1749996"/>
                  <a:gd name="connsiteY5113" fmla="*/ 1901037 h 2323576"/>
                  <a:gd name="connsiteX5114" fmla="*/ 1093748 w 1749996"/>
                  <a:gd name="connsiteY5114" fmla="*/ 1900262 h 2323576"/>
                  <a:gd name="connsiteX5115" fmla="*/ 1093748 w 1749996"/>
                  <a:gd name="connsiteY5115" fmla="*/ 1899819 h 2323576"/>
                  <a:gd name="connsiteX5116" fmla="*/ 1098402 w 1749996"/>
                  <a:gd name="connsiteY5116" fmla="*/ 1899819 h 2323576"/>
                  <a:gd name="connsiteX5117" fmla="*/ 1097626 w 1749996"/>
                  <a:gd name="connsiteY5117" fmla="*/ 1898267 h 2323576"/>
                  <a:gd name="connsiteX5118" fmla="*/ 1096407 w 1749996"/>
                  <a:gd name="connsiteY5118" fmla="*/ 1896494 h 2323576"/>
                  <a:gd name="connsiteX5119" fmla="*/ 1095521 w 1749996"/>
                  <a:gd name="connsiteY5119" fmla="*/ 1894721 h 2323576"/>
                  <a:gd name="connsiteX5120" fmla="*/ 1095521 w 1749996"/>
                  <a:gd name="connsiteY5120" fmla="*/ 1893059 h 2323576"/>
                  <a:gd name="connsiteX5121" fmla="*/ 1096629 w 1749996"/>
                  <a:gd name="connsiteY5121" fmla="*/ 1891951 h 2323576"/>
                  <a:gd name="connsiteX5122" fmla="*/ 1098180 w 1749996"/>
                  <a:gd name="connsiteY5122" fmla="*/ 1890953 h 2323576"/>
                  <a:gd name="connsiteX5123" fmla="*/ 1099842 w 1749996"/>
                  <a:gd name="connsiteY5123" fmla="*/ 1890288 h 2323576"/>
                  <a:gd name="connsiteX5124" fmla="*/ 1108375 w 1749996"/>
                  <a:gd name="connsiteY5124" fmla="*/ 1889180 h 2323576"/>
                  <a:gd name="connsiteX5125" fmla="*/ 1112032 w 1749996"/>
                  <a:gd name="connsiteY5125" fmla="*/ 1888737 h 2323576"/>
                  <a:gd name="connsiteX5126" fmla="*/ 1113584 w 1749996"/>
                  <a:gd name="connsiteY5126" fmla="*/ 1889180 h 2323576"/>
                  <a:gd name="connsiteX5127" fmla="*/ 1114581 w 1749996"/>
                  <a:gd name="connsiteY5127" fmla="*/ 1890288 h 2323576"/>
                  <a:gd name="connsiteX5128" fmla="*/ 1116354 w 1749996"/>
                  <a:gd name="connsiteY5128" fmla="*/ 1893724 h 2323576"/>
                  <a:gd name="connsiteX5129" fmla="*/ 1117351 w 1749996"/>
                  <a:gd name="connsiteY5129" fmla="*/ 1895053 h 2323576"/>
                  <a:gd name="connsiteX5130" fmla="*/ 1119346 w 1749996"/>
                  <a:gd name="connsiteY5130" fmla="*/ 1896383 h 2323576"/>
                  <a:gd name="connsiteX5131" fmla="*/ 1120232 w 1749996"/>
                  <a:gd name="connsiteY5131" fmla="*/ 1897381 h 2323576"/>
                  <a:gd name="connsiteX5132" fmla="*/ 1121563 w 1749996"/>
                  <a:gd name="connsiteY5132" fmla="*/ 1899819 h 2323576"/>
                  <a:gd name="connsiteX5133" fmla="*/ 1122781 w 1749996"/>
                  <a:gd name="connsiteY5133" fmla="*/ 1902811 h 2323576"/>
                  <a:gd name="connsiteX5134" fmla="*/ 1123557 w 1749996"/>
                  <a:gd name="connsiteY5134" fmla="*/ 1905249 h 2323576"/>
                  <a:gd name="connsiteX5135" fmla="*/ 1123890 w 1749996"/>
                  <a:gd name="connsiteY5135" fmla="*/ 1906135 h 2323576"/>
                  <a:gd name="connsiteX5136" fmla="*/ 1124776 w 1749996"/>
                  <a:gd name="connsiteY5136" fmla="*/ 1909681 h 2323576"/>
                  <a:gd name="connsiteX5137" fmla="*/ 1124444 w 1749996"/>
                  <a:gd name="connsiteY5137" fmla="*/ 1909681 h 2323576"/>
                  <a:gd name="connsiteX5138" fmla="*/ 1124111 w 1749996"/>
                  <a:gd name="connsiteY5138" fmla="*/ 1909903 h 2323576"/>
                  <a:gd name="connsiteX5139" fmla="*/ 1123890 w 1749996"/>
                  <a:gd name="connsiteY5139" fmla="*/ 1910235 h 2323576"/>
                  <a:gd name="connsiteX5140" fmla="*/ 1123890 w 1749996"/>
                  <a:gd name="connsiteY5140" fmla="*/ 1911011 h 2323576"/>
                  <a:gd name="connsiteX5141" fmla="*/ 1125219 w 1749996"/>
                  <a:gd name="connsiteY5141" fmla="*/ 1912784 h 2323576"/>
                  <a:gd name="connsiteX5142" fmla="*/ 1127436 w 1749996"/>
                  <a:gd name="connsiteY5142" fmla="*/ 1915000 h 2323576"/>
                  <a:gd name="connsiteX5143" fmla="*/ 1129984 w 1749996"/>
                  <a:gd name="connsiteY5143" fmla="*/ 1916330 h 2323576"/>
                  <a:gd name="connsiteX5144" fmla="*/ 1132090 w 1749996"/>
                  <a:gd name="connsiteY5144" fmla="*/ 1915333 h 2323576"/>
                  <a:gd name="connsiteX5145" fmla="*/ 1133641 w 1749996"/>
                  <a:gd name="connsiteY5145" fmla="*/ 1915333 h 2323576"/>
                  <a:gd name="connsiteX5146" fmla="*/ 1140290 w 1749996"/>
                  <a:gd name="connsiteY5146" fmla="*/ 1920984 h 2323576"/>
                  <a:gd name="connsiteX5147" fmla="*/ 1143615 w 1749996"/>
                  <a:gd name="connsiteY5147" fmla="*/ 1925528 h 2323576"/>
                  <a:gd name="connsiteX5148" fmla="*/ 1145609 w 1749996"/>
                  <a:gd name="connsiteY5148" fmla="*/ 1928298 h 2323576"/>
                  <a:gd name="connsiteX5149" fmla="*/ 1147715 w 1749996"/>
                  <a:gd name="connsiteY5149" fmla="*/ 1929517 h 2323576"/>
                  <a:gd name="connsiteX5150" fmla="*/ 1175973 w 1749996"/>
                  <a:gd name="connsiteY5150" fmla="*/ 1932066 h 2323576"/>
                  <a:gd name="connsiteX5151" fmla="*/ 1183951 w 1749996"/>
                  <a:gd name="connsiteY5151" fmla="*/ 1928741 h 2323576"/>
                  <a:gd name="connsiteX5152" fmla="*/ 1185614 w 1749996"/>
                  <a:gd name="connsiteY5152" fmla="*/ 1928963 h 2323576"/>
                  <a:gd name="connsiteX5153" fmla="*/ 1187830 w 1749996"/>
                  <a:gd name="connsiteY5153" fmla="*/ 1929739 h 2323576"/>
                  <a:gd name="connsiteX5154" fmla="*/ 1189824 w 1749996"/>
                  <a:gd name="connsiteY5154" fmla="*/ 1927412 h 2323576"/>
                  <a:gd name="connsiteX5155" fmla="*/ 1190600 w 1749996"/>
                  <a:gd name="connsiteY5155" fmla="*/ 1923533 h 2323576"/>
                  <a:gd name="connsiteX5156" fmla="*/ 1189160 w 1749996"/>
                  <a:gd name="connsiteY5156" fmla="*/ 1919654 h 2323576"/>
                  <a:gd name="connsiteX5157" fmla="*/ 1189160 w 1749996"/>
                  <a:gd name="connsiteY5157" fmla="*/ 1919654 h 2323576"/>
                  <a:gd name="connsiteX5158" fmla="*/ 1189824 w 1749996"/>
                  <a:gd name="connsiteY5158" fmla="*/ 1919100 h 2323576"/>
                  <a:gd name="connsiteX5159" fmla="*/ 1191487 w 1749996"/>
                  <a:gd name="connsiteY5159" fmla="*/ 1918879 h 2323576"/>
                  <a:gd name="connsiteX5160" fmla="*/ 1192262 w 1749996"/>
                  <a:gd name="connsiteY5160" fmla="*/ 1918325 h 2323576"/>
                  <a:gd name="connsiteX5161" fmla="*/ 1192817 w 1749996"/>
                  <a:gd name="connsiteY5161" fmla="*/ 1917438 h 2323576"/>
                  <a:gd name="connsiteX5162" fmla="*/ 1193482 w 1749996"/>
                  <a:gd name="connsiteY5162" fmla="*/ 1915333 h 2323576"/>
                  <a:gd name="connsiteX5163" fmla="*/ 1193814 w 1749996"/>
                  <a:gd name="connsiteY5163" fmla="*/ 1914557 h 2323576"/>
                  <a:gd name="connsiteX5164" fmla="*/ 1196806 w 1749996"/>
                  <a:gd name="connsiteY5164" fmla="*/ 1911454 h 2323576"/>
                  <a:gd name="connsiteX5165" fmla="*/ 1198690 w 1749996"/>
                  <a:gd name="connsiteY5165" fmla="*/ 1910014 h 2323576"/>
                  <a:gd name="connsiteX5166" fmla="*/ 1200131 w 1749996"/>
                  <a:gd name="connsiteY5166" fmla="*/ 1909570 h 2323576"/>
                  <a:gd name="connsiteX5167" fmla="*/ 1200463 w 1749996"/>
                  <a:gd name="connsiteY5167" fmla="*/ 1909570 h 2323576"/>
                  <a:gd name="connsiteX5168" fmla="*/ 1207001 w 1749996"/>
                  <a:gd name="connsiteY5168" fmla="*/ 1905249 h 2323576"/>
                  <a:gd name="connsiteX5169" fmla="*/ 1207666 w 1749996"/>
                  <a:gd name="connsiteY5169" fmla="*/ 1904140 h 2323576"/>
                  <a:gd name="connsiteX5170" fmla="*/ 1210658 w 1749996"/>
                  <a:gd name="connsiteY5170" fmla="*/ 1900373 h 2323576"/>
                  <a:gd name="connsiteX5171" fmla="*/ 1211766 w 1749996"/>
                  <a:gd name="connsiteY5171" fmla="*/ 1899597 h 2323576"/>
                  <a:gd name="connsiteX5172" fmla="*/ 1212320 w 1749996"/>
                  <a:gd name="connsiteY5172" fmla="*/ 1900151 h 2323576"/>
                  <a:gd name="connsiteX5173" fmla="*/ 1212985 w 1749996"/>
                  <a:gd name="connsiteY5173" fmla="*/ 1901481 h 2323576"/>
                  <a:gd name="connsiteX5174" fmla="*/ 1213872 w 1749996"/>
                  <a:gd name="connsiteY5174" fmla="*/ 1902811 h 2323576"/>
                  <a:gd name="connsiteX5175" fmla="*/ 1215312 w 1749996"/>
                  <a:gd name="connsiteY5175" fmla="*/ 1903365 h 2323576"/>
                  <a:gd name="connsiteX5176" fmla="*/ 1224953 w 1749996"/>
                  <a:gd name="connsiteY5176" fmla="*/ 1902700 h 2323576"/>
                  <a:gd name="connsiteX5177" fmla="*/ 1229718 w 1749996"/>
                  <a:gd name="connsiteY5177" fmla="*/ 1901037 h 2323576"/>
                  <a:gd name="connsiteX5178" fmla="*/ 1231824 w 1749996"/>
                  <a:gd name="connsiteY5178" fmla="*/ 1899597 h 2323576"/>
                  <a:gd name="connsiteX5179" fmla="*/ 1236035 w 1749996"/>
                  <a:gd name="connsiteY5179" fmla="*/ 1896605 h 2323576"/>
                  <a:gd name="connsiteX5180" fmla="*/ 1241354 w 1749996"/>
                  <a:gd name="connsiteY5180" fmla="*/ 1895386 h 2323576"/>
                  <a:gd name="connsiteX5181" fmla="*/ 1243570 w 1749996"/>
                  <a:gd name="connsiteY5181" fmla="*/ 1893613 h 2323576"/>
                  <a:gd name="connsiteX5182" fmla="*/ 1246784 w 1749996"/>
                  <a:gd name="connsiteY5182" fmla="*/ 1889734 h 2323576"/>
                  <a:gd name="connsiteX5183" fmla="*/ 1246784 w 1749996"/>
                  <a:gd name="connsiteY5183" fmla="*/ 1889734 h 2323576"/>
                  <a:gd name="connsiteX5184" fmla="*/ 1254209 w 1749996"/>
                  <a:gd name="connsiteY5184" fmla="*/ 1880980 h 2323576"/>
                  <a:gd name="connsiteX5185" fmla="*/ 1255206 w 1749996"/>
                  <a:gd name="connsiteY5185" fmla="*/ 1879207 h 2323576"/>
                  <a:gd name="connsiteX5186" fmla="*/ 1256314 w 1749996"/>
                  <a:gd name="connsiteY5186" fmla="*/ 1878099 h 2323576"/>
                  <a:gd name="connsiteX5187" fmla="*/ 1263074 w 1749996"/>
                  <a:gd name="connsiteY5187" fmla="*/ 1873555 h 2323576"/>
                  <a:gd name="connsiteX5188" fmla="*/ 1264625 w 1749996"/>
                  <a:gd name="connsiteY5188" fmla="*/ 1871339 h 2323576"/>
                  <a:gd name="connsiteX5189" fmla="*/ 1265955 w 1749996"/>
                  <a:gd name="connsiteY5189" fmla="*/ 1868901 h 2323576"/>
                  <a:gd name="connsiteX5190" fmla="*/ 1267506 w 1749996"/>
                  <a:gd name="connsiteY5190" fmla="*/ 1866907 h 2323576"/>
                  <a:gd name="connsiteX5191" fmla="*/ 1269612 w 1749996"/>
                  <a:gd name="connsiteY5191" fmla="*/ 1866131 h 2323576"/>
                  <a:gd name="connsiteX5192" fmla="*/ 1271828 w 1749996"/>
                  <a:gd name="connsiteY5192" fmla="*/ 1865909 h 2323576"/>
                  <a:gd name="connsiteX5193" fmla="*/ 1274488 w 1749996"/>
                  <a:gd name="connsiteY5193" fmla="*/ 1865022 h 2323576"/>
                  <a:gd name="connsiteX5194" fmla="*/ 1276482 w 1749996"/>
                  <a:gd name="connsiteY5194" fmla="*/ 1863139 h 2323576"/>
                  <a:gd name="connsiteX5195" fmla="*/ 1276926 w 1749996"/>
                  <a:gd name="connsiteY5195" fmla="*/ 1859703 h 2323576"/>
                  <a:gd name="connsiteX5196" fmla="*/ 1278588 w 1749996"/>
                  <a:gd name="connsiteY5196" fmla="*/ 1861366 h 2323576"/>
                  <a:gd name="connsiteX5197" fmla="*/ 1278920 w 1749996"/>
                  <a:gd name="connsiteY5197" fmla="*/ 1863471 h 2323576"/>
                  <a:gd name="connsiteX5198" fmla="*/ 1278034 w 1749996"/>
                  <a:gd name="connsiteY5198" fmla="*/ 1865577 h 2323576"/>
                  <a:gd name="connsiteX5199" fmla="*/ 1276150 w 1749996"/>
                  <a:gd name="connsiteY5199" fmla="*/ 1867239 h 2323576"/>
                  <a:gd name="connsiteX5200" fmla="*/ 1271274 w 1749996"/>
                  <a:gd name="connsiteY5200" fmla="*/ 1868901 h 2323576"/>
                  <a:gd name="connsiteX5201" fmla="*/ 1269279 w 1749996"/>
                  <a:gd name="connsiteY5201" fmla="*/ 1870009 h 2323576"/>
                  <a:gd name="connsiteX5202" fmla="*/ 1265401 w 1749996"/>
                  <a:gd name="connsiteY5202" fmla="*/ 1875328 h 2323576"/>
                  <a:gd name="connsiteX5203" fmla="*/ 1258863 w 1749996"/>
                  <a:gd name="connsiteY5203" fmla="*/ 1882199 h 2323576"/>
                  <a:gd name="connsiteX5204" fmla="*/ 1258198 w 1749996"/>
                  <a:gd name="connsiteY5204" fmla="*/ 1883307 h 2323576"/>
                  <a:gd name="connsiteX5205" fmla="*/ 1257422 w 1749996"/>
                  <a:gd name="connsiteY5205" fmla="*/ 1884859 h 2323576"/>
                  <a:gd name="connsiteX5206" fmla="*/ 1256757 w 1749996"/>
                  <a:gd name="connsiteY5206" fmla="*/ 1886521 h 2323576"/>
                  <a:gd name="connsiteX5207" fmla="*/ 1256536 w 1749996"/>
                  <a:gd name="connsiteY5207" fmla="*/ 1888072 h 2323576"/>
                  <a:gd name="connsiteX5208" fmla="*/ 1256092 w 1749996"/>
                  <a:gd name="connsiteY5208" fmla="*/ 1889734 h 2323576"/>
                  <a:gd name="connsiteX5209" fmla="*/ 1255095 w 1749996"/>
                  <a:gd name="connsiteY5209" fmla="*/ 1890510 h 2323576"/>
                  <a:gd name="connsiteX5210" fmla="*/ 1253876 w 1749996"/>
                  <a:gd name="connsiteY5210" fmla="*/ 1891064 h 2323576"/>
                  <a:gd name="connsiteX5211" fmla="*/ 1252989 w 1749996"/>
                  <a:gd name="connsiteY5211" fmla="*/ 1891840 h 2323576"/>
                  <a:gd name="connsiteX5212" fmla="*/ 1243016 w 1749996"/>
                  <a:gd name="connsiteY5212" fmla="*/ 1909016 h 2323576"/>
                  <a:gd name="connsiteX5213" fmla="*/ 1240689 w 1749996"/>
                  <a:gd name="connsiteY5213" fmla="*/ 1911343 h 2323576"/>
                  <a:gd name="connsiteX5214" fmla="*/ 1238251 w 1749996"/>
                  <a:gd name="connsiteY5214" fmla="*/ 1912341 h 2323576"/>
                  <a:gd name="connsiteX5215" fmla="*/ 1235591 w 1749996"/>
                  <a:gd name="connsiteY5215" fmla="*/ 1912562 h 2323576"/>
                  <a:gd name="connsiteX5216" fmla="*/ 1233375 w 1749996"/>
                  <a:gd name="connsiteY5216" fmla="*/ 1913227 h 2323576"/>
                  <a:gd name="connsiteX5217" fmla="*/ 1231380 w 1749996"/>
                  <a:gd name="connsiteY5217" fmla="*/ 1914446 h 2323576"/>
                  <a:gd name="connsiteX5218" fmla="*/ 1229386 w 1749996"/>
                  <a:gd name="connsiteY5218" fmla="*/ 1916109 h 2323576"/>
                  <a:gd name="connsiteX5219" fmla="*/ 1221739 w 1749996"/>
                  <a:gd name="connsiteY5219" fmla="*/ 1926414 h 2323576"/>
                  <a:gd name="connsiteX5220" fmla="*/ 1217528 w 1749996"/>
                  <a:gd name="connsiteY5220" fmla="*/ 1930514 h 2323576"/>
                  <a:gd name="connsiteX5221" fmla="*/ 1213872 w 1749996"/>
                  <a:gd name="connsiteY5221" fmla="*/ 1929739 h 2323576"/>
                  <a:gd name="connsiteX5222" fmla="*/ 1211434 w 1749996"/>
                  <a:gd name="connsiteY5222" fmla="*/ 1932288 h 2323576"/>
                  <a:gd name="connsiteX5223" fmla="*/ 1213096 w 1749996"/>
                  <a:gd name="connsiteY5223" fmla="*/ 1934061 h 2323576"/>
                  <a:gd name="connsiteX5224" fmla="*/ 1212320 w 1749996"/>
                  <a:gd name="connsiteY5224" fmla="*/ 1935723 h 2323576"/>
                  <a:gd name="connsiteX5225" fmla="*/ 1210769 w 1749996"/>
                  <a:gd name="connsiteY5225" fmla="*/ 1937385 h 2323576"/>
                  <a:gd name="connsiteX5226" fmla="*/ 1209882 w 1749996"/>
                  <a:gd name="connsiteY5226" fmla="*/ 1939047 h 2323576"/>
                  <a:gd name="connsiteX5227" fmla="*/ 1209882 w 1749996"/>
                  <a:gd name="connsiteY5227" fmla="*/ 1941817 h 2323576"/>
                  <a:gd name="connsiteX5228" fmla="*/ 1209439 w 1749996"/>
                  <a:gd name="connsiteY5228" fmla="*/ 1943480 h 2323576"/>
                  <a:gd name="connsiteX5229" fmla="*/ 1209439 w 1749996"/>
                  <a:gd name="connsiteY5229" fmla="*/ 1943480 h 2323576"/>
                  <a:gd name="connsiteX5230" fmla="*/ 1208331 w 1749996"/>
                  <a:gd name="connsiteY5230" fmla="*/ 1944034 h 2323576"/>
                  <a:gd name="connsiteX5231" fmla="*/ 1206114 w 1749996"/>
                  <a:gd name="connsiteY5231" fmla="*/ 1943369 h 2323576"/>
                  <a:gd name="connsiteX5232" fmla="*/ 1207334 w 1749996"/>
                  <a:gd name="connsiteY5232" fmla="*/ 1945475 h 2323576"/>
                  <a:gd name="connsiteX5233" fmla="*/ 1207666 w 1749996"/>
                  <a:gd name="connsiteY5233" fmla="*/ 1948910 h 2323576"/>
                  <a:gd name="connsiteX5234" fmla="*/ 1207666 w 1749996"/>
                  <a:gd name="connsiteY5234" fmla="*/ 1955669 h 2323576"/>
                  <a:gd name="connsiteX5235" fmla="*/ 1207998 w 1749996"/>
                  <a:gd name="connsiteY5235" fmla="*/ 1957332 h 2323576"/>
                  <a:gd name="connsiteX5236" fmla="*/ 1208442 w 1749996"/>
                  <a:gd name="connsiteY5236" fmla="*/ 1958329 h 2323576"/>
                  <a:gd name="connsiteX5237" fmla="*/ 1208663 w 1749996"/>
                  <a:gd name="connsiteY5237" fmla="*/ 1959548 h 2323576"/>
                  <a:gd name="connsiteX5238" fmla="*/ 1208442 w 1749996"/>
                  <a:gd name="connsiteY5238" fmla="*/ 1961875 h 2323576"/>
                  <a:gd name="connsiteX5239" fmla="*/ 1207998 w 1749996"/>
                  <a:gd name="connsiteY5239" fmla="*/ 1963205 h 2323576"/>
                  <a:gd name="connsiteX5240" fmla="*/ 1206114 w 1749996"/>
                  <a:gd name="connsiteY5240" fmla="*/ 1966973 h 2323576"/>
                  <a:gd name="connsiteX5241" fmla="*/ 1204563 w 1749996"/>
                  <a:gd name="connsiteY5241" fmla="*/ 1965754 h 2323576"/>
                  <a:gd name="connsiteX5242" fmla="*/ 1206114 w 1749996"/>
                  <a:gd name="connsiteY5242" fmla="*/ 1963205 h 2323576"/>
                  <a:gd name="connsiteX5243" fmla="*/ 1205228 w 1749996"/>
                  <a:gd name="connsiteY5243" fmla="*/ 1961986 h 2323576"/>
                  <a:gd name="connsiteX5244" fmla="*/ 1202014 w 1749996"/>
                  <a:gd name="connsiteY5244" fmla="*/ 1964202 h 2323576"/>
                  <a:gd name="connsiteX5245" fmla="*/ 1197582 w 1749996"/>
                  <a:gd name="connsiteY5245" fmla="*/ 1964867 h 2323576"/>
                  <a:gd name="connsiteX5246" fmla="*/ 1190157 w 1749996"/>
                  <a:gd name="connsiteY5246" fmla="*/ 1964424 h 2323576"/>
                  <a:gd name="connsiteX5247" fmla="*/ 1186057 w 1749996"/>
                  <a:gd name="connsiteY5247" fmla="*/ 1964978 h 2323576"/>
                  <a:gd name="connsiteX5248" fmla="*/ 1177857 w 1749996"/>
                  <a:gd name="connsiteY5248" fmla="*/ 1967527 h 2323576"/>
                  <a:gd name="connsiteX5249" fmla="*/ 1164891 w 1749996"/>
                  <a:gd name="connsiteY5249" fmla="*/ 1968081 h 2323576"/>
                  <a:gd name="connsiteX5250" fmla="*/ 1162675 w 1749996"/>
                  <a:gd name="connsiteY5250" fmla="*/ 1967083 h 2323576"/>
                  <a:gd name="connsiteX5251" fmla="*/ 1159240 w 1749996"/>
                  <a:gd name="connsiteY5251" fmla="*/ 1963870 h 2323576"/>
                  <a:gd name="connsiteX5252" fmla="*/ 1145055 w 1749996"/>
                  <a:gd name="connsiteY5252" fmla="*/ 1960545 h 2323576"/>
                  <a:gd name="connsiteX5253" fmla="*/ 1135968 w 1749996"/>
                  <a:gd name="connsiteY5253" fmla="*/ 1960878 h 2323576"/>
                  <a:gd name="connsiteX5254" fmla="*/ 1121341 w 1749996"/>
                  <a:gd name="connsiteY5254" fmla="*/ 1956999 h 2323576"/>
                  <a:gd name="connsiteX5255" fmla="*/ 1119346 w 1749996"/>
                  <a:gd name="connsiteY5255" fmla="*/ 1957221 h 2323576"/>
                  <a:gd name="connsiteX5256" fmla="*/ 1115689 w 1749996"/>
                  <a:gd name="connsiteY5256" fmla="*/ 1959105 h 2323576"/>
                  <a:gd name="connsiteX5257" fmla="*/ 1113251 w 1749996"/>
                  <a:gd name="connsiteY5257" fmla="*/ 1959548 h 2323576"/>
                  <a:gd name="connsiteX5258" fmla="*/ 1105051 w 1749996"/>
                  <a:gd name="connsiteY5258" fmla="*/ 1959548 h 2323576"/>
                  <a:gd name="connsiteX5259" fmla="*/ 1102945 w 1749996"/>
                  <a:gd name="connsiteY5259" fmla="*/ 1959880 h 2323576"/>
                  <a:gd name="connsiteX5260" fmla="*/ 1098734 w 1749996"/>
                  <a:gd name="connsiteY5260" fmla="*/ 1961543 h 2323576"/>
                  <a:gd name="connsiteX5261" fmla="*/ 1078012 w 1749996"/>
                  <a:gd name="connsiteY5261" fmla="*/ 1963538 h 2323576"/>
                  <a:gd name="connsiteX5262" fmla="*/ 1069368 w 1749996"/>
                  <a:gd name="connsiteY5262" fmla="*/ 1966973 h 2323576"/>
                  <a:gd name="connsiteX5263" fmla="*/ 1069368 w 1749996"/>
                  <a:gd name="connsiteY5263" fmla="*/ 1968081 h 2323576"/>
                  <a:gd name="connsiteX5264" fmla="*/ 1070587 w 1749996"/>
                  <a:gd name="connsiteY5264" fmla="*/ 1968967 h 2323576"/>
                  <a:gd name="connsiteX5265" fmla="*/ 1071474 w 1749996"/>
                  <a:gd name="connsiteY5265" fmla="*/ 1970519 h 2323576"/>
                  <a:gd name="connsiteX5266" fmla="*/ 1071696 w 1749996"/>
                  <a:gd name="connsiteY5266" fmla="*/ 1972403 h 2323576"/>
                  <a:gd name="connsiteX5267" fmla="*/ 1070920 w 1749996"/>
                  <a:gd name="connsiteY5267" fmla="*/ 1974397 h 2323576"/>
                  <a:gd name="connsiteX5268" fmla="*/ 1070033 w 1749996"/>
                  <a:gd name="connsiteY5268" fmla="*/ 1974730 h 2323576"/>
                  <a:gd name="connsiteX5269" fmla="*/ 1066265 w 1749996"/>
                  <a:gd name="connsiteY5269" fmla="*/ 1974397 h 2323576"/>
                  <a:gd name="connsiteX5270" fmla="*/ 1067041 w 1749996"/>
                  <a:gd name="connsiteY5270" fmla="*/ 1975949 h 2323576"/>
                  <a:gd name="connsiteX5271" fmla="*/ 1068925 w 1749996"/>
                  <a:gd name="connsiteY5271" fmla="*/ 1978830 h 2323576"/>
                  <a:gd name="connsiteX5272" fmla="*/ 1069258 w 1749996"/>
                  <a:gd name="connsiteY5272" fmla="*/ 1979938 h 2323576"/>
                  <a:gd name="connsiteX5273" fmla="*/ 1069479 w 1749996"/>
                  <a:gd name="connsiteY5273" fmla="*/ 1981268 h 2323576"/>
                  <a:gd name="connsiteX5274" fmla="*/ 1070809 w 1749996"/>
                  <a:gd name="connsiteY5274" fmla="*/ 1986144 h 2323576"/>
                  <a:gd name="connsiteX5275" fmla="*/ 1071474 w 1749996"/>
                  <a:gd name="connsiteY5275" fmla="*/ 1987917 h 2323576"/>
                  <a:gd name="connsiteX5276" fmla="*/ 1070255 w 1749996"/>
                  <a:gd name="connsiteY5276" fmla="*/ 1988582 h 2323576"/>
                  <a:gd name="connsiteX5277" fmla="*/ 1069590 w 1749996"/>
                  <a:gd name="connsiteY5277" fmla="*/ 1989579 h 2323576"/>
                  <a:gd name="connsiteX5278" fmla="*/ 1069036 w 1749996"/>
                  <a:gd name="connsiteY5278" fmla="*/ 1990687 h 2323576"/>
                  <a:gd name="connsiteX5279" fmla="*/ 1068371 w 1749996"/>
                  <a:gd name="connsiteY5279" fmla="*/ 1991684 h 2323576"/>
                  <a:gd name="connsiteX5280" fmla="*/ 1060725 w 1749996"/>
                  <a:gd name="connsiteY5280" fmla="*/ 2000328 h 2323576"/>
                  <a:gd name="connsiteX5281" fmla="*/ 1059063 w 1749996"/>
                  <a:gd name="connsiteY5281" fmla="*/ 2001547 h 2323576"/>
                  <a:gd name="connsiteX5282" fmla="*/ 1056735 w 1749996"/>
                  <a:gd name="connsiteY5282" fmla="*/ 2002323 h 2323576"/>
                  <a:gd name="connsiteX5283" fmla="*/ 1050197 w 1749996"/>
                  <a:gd name="connsiteY5283" fmla="*/ 2001547 h 2323576"/>
                  <a:gd name="connsiteX5284" fmla="*/ 1049089 w 1749996"/>
                  <a:gd name="connsiteY5284" fmla="*/ 2001104 h 2323576"/>
                  <a:gd name="connsiteX5285" fmla="*/ 1046762 w 1749996"/>
                  <a:gd name="connsiteY5285" fmla="*/ 1999331 h 2323576"/>
                  <a:gd name="connsiteX5286" fmla="*/ 1045543 w 1749996"/>
                  <a:gd name="connsiteY5286" fmla="*/ 1998888 h 2323576"/>
                  <a:gd name="connsiteX5287" fmla="*/ 1035459 w 1749996"/>
                  <a:gd name="connsiteY5287" fmla="*/ 1998888 h 2323576"/>
                  <a:gd name="connsiteX5288" fmla="*/ 1034905 w 1749996"/>
                  <a:gd name="connsiteY5288" fmla="*/ 1999996 h 2323576"/>
                  <a:gd name="connsiteX5289" fmla="*/ 1034905 w 1749996"/>
                  <a:gd name="connsiteY5289" fmla="*/ 2002544 h 2323576"/>
                  <a:gd name="connsiteX5290" fmla="*/ 1035459 w 1749996"/>
                  <a:gd name="connsiteY5290" fmla="*/ 2005093 h 2323576"/>
                  <a:gd name="connsiteX5291" fmla="*/ 1035902 w 1749996"/>
                  <a:gd name="connsiteY5291" fmla="*/ 2006423 h 2323576"/>
                  <a:gd name="connsiteX5292" fmla="*/ 1034351 w 1749996"/>
                  <a:gd name="connsiteY5292" fmla="*/ 2010966 h 2323576"/>
                  <a:gd name="connsiteX5293" fmla="*/ 1033575 w 1749996"/>
                  <a:gd name="connsiteY5293" fmla="*/ 2012518 h 2323576"/>
                  <a:gd name="connsiteX5294" fmla="*/ 1032356 w 1749996"/>
                  <a:gd name="connsiteY5294" fmla="*/ 2019942 h 2323576"/>
                  <a:gd name="connsiteX5295" fmla="*/ 1032910 w 1749996"/>
                  <a:gd name="connsiteY5295" fmla="*/ 2035789 h 2323576"/>
                  <a:gd name="connsiteX5296" fmla="*/ 1029807 w 1749996"/>
                  <a:gd name="connsiteY5296" fmla="*/ 2041995 h 2323576"/>
                  <a:gd name="connsiteX5297" fmla="*/ 1025042 w 1749996"/>
                  <a:gd name="connsiteY5297" fmla="*/ 2045541 h 2323576"/>
                  <a:gd name="connsiteX5298" fmla="*/ 1022937 w 1749996"/>
                  <a:gd name="connsiteY5298" fmla="*/ 2047979 h 2323576"/>
                  <a:gd name="connsiteX5299" fmla="*/ 1022050 w 1749996"/>
                  <a:gd name="connsiteY5299" fmla="*/ 2051082 h 2323576"/>
                  <a:gd name="connsiteX5300" fmla="*/ 1020720 w 1749996"/>
                  <a:gd name="connsiteY5300" fmla="*/ 2053298 h 2323576"/>
                  <a:gd name="connsiteX5301" fmla="*/ 1012742 w 1749996"/>
                  <a:gd name="connsiteY5301" fmla="*/ 2060279 h 2323576"/>
                  <a:gd name="connsiteX5302" fmla="*/ 1011190 w 1749996"/>
                  <a:gd name="connsiteY5302" fmla="*/ 2059836 h 2323576"/>
                  <a:gd name="connsiteX5303" fmla="*/ 1010082 w 1749996"/>
                  <a:gd name="connsiteY5303" fmla="*/ 2060722 h 2323576"/>
                  <a:gd name="connsiteX5304" fmla="*/ 1009639 w 1749996"/>
                  <a:gd name="connsiteY5304" fmla="*/ 2062606 h 2323576"/>
                  <a:gd name="connsiteX5305" fmla="*/ 1010304 w 1749996"/>
                  <a:gd name="connsiteY5305" fmla="*/ 2065266 h 2323576"/>
                  <a:gd name="connsiteX5306" fmla="*/ 1008531 w 1749996"/>
                  <a:gd name="connsiteY5306" fmla="*/ 2068147 h 2323576"/>
                  <a:gd name="connsiteX5307" fmla="*/ 1007201 w 1749996"/>
                  <a:gd name="connsiteY5307" fmla="*/ 2071361 h 2323576"/>
                  <a:gd name="connsiteX5308" fmla="*/ 1005428 w 1749996"/>
                  <a:gd name="connsiteY5308" fmla="*/ 2074020 h 2323576"/>
                  <a:gd name="connsiteX5309" fmla="*/ 1002214 w 1749996"/>
                  <a:gd name="connsiteY5309" fmla="*/ 2075128 h 2323576"/>
                  <a:gd name="connsiteX5310" fmla="*/ 993792 w 1749996"/>
                  <a:gd name="connsiteY5310" fmla="*/ 2075683 h 2323576"/>
                  <a:gd name="connsiteX5311" fmla="*/ 991022 w 1749996"/>
                  <a:gd name="connsiteY5311" fmla="*/ 2075128 h 2323576"/>
                  <a:gd name="connsiteX5312" fmla="*/ 991022 w 1749996"/>
                  <a:gd name="connsiteY5312" fmla="*/ 2076237 h 2323576"/>
                  <a:gd name="connsiteX5313" fmla="*/ 991576 w 1749996"/>
                  <a:gd name="connsiteY5313" fmla="*/ 2078121 h 2323576"/>
                  <a:gd name="connsiteX5314" fmla="*/ 991022 w 1749996"/>
                  <a:gd name="connsiteY5314" fmla="*/ 2079561 h 2323576"/>
                  <a:gd name="connsiteX5315" fmla="*/ 990800 w 1749996"/>
                  <a:gd name="connsiteY5315" fmla="*/ 2081223 h 2323576"/>
                  <a:gd name="connsiteX5316" fmla="*/ 992573 w 1749996"/>
                  <a:gd name="connsiteY5316" fmla="*/ 2083550 h 2323576"/>
                  <a:gd name="connsiteX5317" fmla="*/ 996341 w 1749996"/>
                  <a:gd name="connsiteY5317" fmla="*/ 2084991 h 2323576"/>
                  <a:gd name="connsiteX5318" fmla="*/ 998336 w 1749996"/>
                  <a:gd name="connsiteY5318" fmla="*/ 2086210 h 2323576"/>
                  <a:gd name="connsiteX5319" fmla="*/ 999555 w 1749996"/>
                  <a:gd name="connsiteY5319" fmla="*/ 2088537 h 2323576"/>
                  <a:gd name="connsiteX5320" fmla="*/ 997782 w 1749996"/>
                  <a:gd name="connsiteY5320" fmla="*/ 2087651 h 2323576"/>
                  <a:gd name="connsiteX5321" fmla="*/ 993127 w 1749996"/>
                  <a:gd name="connsiteY5321" fmla="*/ 2087429 h 2323576"/>
                  <a:gd name="connsiteX5322" fmla="*/ 991022 w 1749996"/>
                  <a:gd name="connsiteY5322" fmla="*/ 2086210 h 2323576"/>
                  <a:gd name="connsiteX5323" fmla="*/ 990579 w 1749996"/>
                  <a:gd name="connsiteY5323" fmla="*/ 2086764 h 2323576"/>
                  <a:gd name="connsiteX5324" fmla="*/ 990246 w 1749996"/>
                  <a:gd name="connsiteY5324" fmla="*/ 2087097 h 2323576"/>
                  <a:gd name="connsiteX5325" fmla="*/ 989470 w 1749996"/>
                  <a:gd name="connsiteY5325" fmla="*/ 2087540 h 2323576"/>
                  <a:gd name="connsiteX5326" fmla="*/ 989470 w 1749996"/>
                  <a:gd name="connsiteY5326" fmla="*/ 2085545 h 2323576"/>
                  <a:gd name="connsiteX5327" fmla="*/ 989027 w 1749996"/>
                  <a:gd name="connsiteY5327" fmla="*/ 2083107 h 2323576"/>
                  <a:gd name="connsiteX5328" fmla="*/ 988584 w 1749996"/>
                  <a:gd name="connsiteY5328" fmla="*/ 2081002 h 2323576"/>
                  <a:gd name="connsiteX5329" fmla="*/ 987919 w 1749996"/>
                  <a:gd name="connsiteY5329" fmla="*/ 2080004 h 2323576"/>
                  <a:gd name="connsiteX5330" fmla="*/ 987032 w 1749996"/>
                  <a:gd name="connsiteY5330" fmla="*/ 2080226 h 2323576"/>
                  <a:gd name="connsiteX5331" fmla="*/ 985592 w 1749996"/>
                  <a:gd name="connsiteY5331" fmla="*/ 2081888 h 2323576"/>
                  <a:gd name="connsiteX5332" fmla="*/ 984816 w 1749996"/>
                  <a:gd name="connsiteY5332" fmla="*/ 2082442 h 2323576"/>
                  <a:gd name="connsiteX5333" fmla="*/ 982489 w 1749996"/>
                  <a:gd name="connsiteY5333" fmla="*/ 2082442 h 2323576"/>
                  <a:gd name="connsiteX5334" fmla="*/ 980273 w 1749996"/>
                  <a:gd name="connsiteY5334" fmla="*/ 2084215 h 2323576"/>
                  <a:gd name="connsiteX5335" fmla="*/ 979165 w 1749996"/>
                  <a:gd name="connsiteY5335" fmla="*/ 2086653 h 2323576"/>
                  <a:gd name="connsiteX5336" fmla="*/ 978832 w 1749996"/>
                  <a:gd name="connsiteY5336" fmla="*/ 2089756 h 2323576"/>
                  <a:gd name="connsiteX5337" fmla="*/ 978832 w 1749996"/>
                  <a:gd name="connsiteY5337" fmla="*/ 2093302 h 2323576"/>
                  <a:gd name="connsiteX5338" fmla="*/ 977724 w 1749996"/>
                  <a:gd name="connsiteY5338" fmla="*/ 2100173 h 2323576"/>
                  <a:gd name="connsiteX5339" fmla="*/ 976616 w 1749996"/>
                  <a:gd name="connsiteY5339" fmla="*/ 2102611 h 2323576"/>
                  <a:gd name="connsiteX5340" fmla="*/ 976394 w 1749996"/>
                  <a:gd name="connsiteY5340" fmla="*/ 2103608 h 2323576"/>
                  <a:gd name="connsiteX5341" fmla="*/ 968526 w 1749996"/>
                  <a:gd name="connsiteY5341" fmla="*/ 2107819 h 2323576"/>
                  <a:gd name="connsiteX5342" fmla="*/ 967640 w 1749996"/>
                  <a:gd name="connsiteY5342" fmla="*/ 2107819 h 2323576"/>
                  <a:gd name="connsiteX5343" fmla="*/ 965978 w 1749996"/>
                  <a:gd name="connsiteY5343" fmla="*/ 2107819 h 2323576"/>
                  <a:gd name="connsiteX5344" fmla="*/ 964648 w 1749996"/>
                  <a:gd name="connsiteY5344" fmla="*/ 2108705 h 2323576"/>
                  <a:gd name="connsiteX5345" fmla="*/ 965423 w 1749996"/>
                  <a:gd name="connsiteY5345" fmla="*/ 2112252 h 2323576"/>
                  <a:gd name="connsiteX5346" fmla="*/ 965423 w 1749996"/>
                  <a:gd name="connsiteY5346" fmla="*/ 2114468 h 2323576"/>
                  <a:gd name="connsiteX5347" fmla="*/ 965423 w 1749996"/>
                  <a:gd name="connsiteY5347" fmla="*/ 2116574 h 2323576"/>
                  <a:gd name="connsiteX5348" fmla="*/ 965091 w 1749996"/>
                  <a:gd name="connsiteY5348" fmla="*/ 2117460 h 2323576"/>
                  <a:gd name="connsiteX5349" fmla="*/ 963540 w 1749996"/>
                  <a:gd name="connsiteY5349" fmla="*/ 2118014 h 2323576"/>
                  <a:gd name="connsiteX5350" fmla="*/ 959329 w 1749996"/>
                  <a:gd name="connsiteY5350" fmla="*/ 2120895 h 2323576"/>
                  <a:gd name="connsiteX5351" fmla="*/ 946363 w 1749996"/>
                  <a:gd name="connsiteY5351" fmla="*/ 2134526 h 2323576"/>
                  <a:gd name="connsiteX5352" fmla="*/ 942152 w 1749996"/>
                  <a:gd name="connsiteY5352" fmla="*/ 2136853 h 2323576"/>
                  <a:gd name="connsiteX5353" fmla="*/ 938163 w 1749996"/>
                  <a:gd name="connsiteY5353" fmla="*/ 2136853 h 2323576"/>
                  <a:gd name="connsiteX5354" fmla="*/ 937609 w 1749996"/>
                  <a:gd name="connsiteY5354" fmla="*/ 2137517 h 2323576"/>
                  <a:gd name="connsiteX5355" fmla="*/ 937277 w 1749996"/>
                  <a:gd name="connsiteY5355" fmla="*/ 2139180 h 2323576"/>
                  <a:gd name="connsiteX5356" fmla="*/ 936501 w 1749996"/>
                  <a:gd name="connsiteY5356" fmla="*/ 2140953 h 2323576"/>
                  <a:gd name="connsiteX5357" fmla="*/ 934839 w 1749996"/>
                  <a:gd name="connsiteY5357" fmla="*/ 2143613 h 2323576"/>
                  <a:gd name="connsiteX5358" fmla="*/ 932511 w 1749996"/>
                  <a:gd name="connsiteY5358" fmla="*/ 2145053 h 2323576"/>
                  <a:gd name="connsiteX5359" fmla="*/ 930184 w 1749996"/>
                  <a:gd name="connsiteY5359" fmla="*/ 2143945 h 2323576"/>
                  <a:gd name="connsiteX5360" fmla="*/ 926638 w 1749996"/>
                  <a:gd name="connsiteY5360" fmla="*/ 2140620 h 2323576"/>
                  <a:gd name="connsiteX5361" fmla="*/ 924200 w 1749996"/>
                  <a:gd name="connsiteY5361" fmla="*/ 2140620 h 2323576"/>
                  <a:gd name="connsiteX5362" fmla="*/ 919878 w 1749996"/>
                  <a:gd name="connsiteY5362" fmla="*/ 2143502 h 2323576"/>
                  <a:gd name="connsiteX5363" fmla="*/ 916000 w 1749996"/>
                  <a:gd name="connsiteY5363" fmla="*/ 2144831 h 2323576"/>
                  <a:gd name="connsiteX5364" fmla="*/ 908797 w 1749996"/>
                  <a:gd name="connsiteY5364" fmla="*/ 2149042 h 2323576"/>
                  <a:gd name="connsiteX5365" fmla="*/ 905473 w 1749996"/>
                  <a:gd name="connsiteY5365" fmla="*/ 2150261 h 2323576"/>
                  <a:gd name="connsiteX5366" fmla="*/ 904586 w 1749996"/>
                  <a:gd name="connsiteY5366" fmla="*/ 2150926 h 2323576"/>
                  <a:gd name="connsiteX5367" fmla="*/ 902480 w 1749996"/>
                  <a:gd name="connsiteY5367" fmla="*/ 2154583 h 2323576"/>
                  <a:gd name="connsiteX5368" fmla="*/ 902259 w 1749996"/>
                  <a:gd name="connsiteY5368" fmla="*/ 2155137 h 2323576"/>
                  <a:gd name="connsiteX5369" fmla="*/ 901815 w 1749996"/>
                  <a:gd name="connsiteY5369" fmla="*/ 2155913 h 2323576"/>
                  <a:gd name="connsiteX5370" fmla="*/ 902037 w 1749996"/>
                  <a:gd name="connsiteY5370" fmla="*/ 2157797 h 2323576"/>
                  <a:gd name="connsiteX5371" fmla="*/ 902702 w 1749996"/>
                  <a:gd name="connsiteY5371" fmla="*/ 2161121 h 2323576"/>
                  <a:gd name="connsiteX5372" fmla="*/ 902924 w 1749996"/>
                  <a:gd name="connsiteY5372" fmla="*/ 2161121 h 2323576"/>
                  <a:gd name="connsiteX5373" fmla="*/ 903256 w 1749996"/>
                  <a:gd name="connsiteY5373" fmla="*/ 2161565 h 2323576"/>
                  <a:gd name="connsiteX5374" fmla="*/ 903589 w 1749996"/>
                  <a:gd name="connsiteY5374" fmla="*/ 2162451 h 2323576"/>
                  <a:gd name="connsiteX5375" fmla="*/ 903589 w 1749996"/>
                  <a:gd name="connsiteY5375" fmla="*/ 2163559 h 2323576"/>
                  <a:gd name="connsiteX5376" fmla="*/ 903035 w 1749996"/>
                  <a:gd name="connsiteY5376" fmla="*/ 2164335 h 2323576"/>
                  <a:gd name="connsiteX5377" fmla="*/ 902259 w 1749996"/>
                  <a:gd name="connsiteY5377" fmla="*/ 2164667 h 2323576"/>
                  <a:gd name="connsiteX5378" fmla="*/ 901151 w 1749996"/>
                  <a:gd name="connsiteY5378" fmla="*/ 2164667 h 2323576"/>
                  <a:gd name="connsiteX5379" fmla="*/ 902370 w 1749996"/>
                  <a:gd name="connsiteY5379" fmla="*/ 2170208 h 2323576"/>
                  <a:gd name="connsiteX5380" fmla="*/ 906691 w 1749996"/>
                  <a:gd name="connsiteY5380" fmla="*/ 2171870 h 2323576"/>
                  <a:gd name="connsiteX5381" fmla="*/ 912121 w 1749996"/>
                  <a:gd name="connsiteY5381" fmla="*/ 2171316 h 2323576"/>
                  <a:gd name="connsiteX5382" fmla="*/ 916776 w 1749996"/>
                  <a:gd name="connsiteY5382" fmla="*/ 2169765 h 2323576"/>
                  <a:gd name="connsiteX5383" fmla="*/ 918438 w 1749996"/>
                  <a:gd name="connsiteY5383" fmla="*/ 2168878 h 2323576"/>
                  <a:gd name="connsiteX5384" fmla="*/ 920432 w 1749996"/>
                  <a:gd name="connsiteY5384" fmla="*/ 2167216 h 2323576"/>
                  <a:gd name="connsiteX5385" fmla="*/ 921652 w 1749996"/>
                  <a:gd name="connsiteY5385" fmla="*/ 2164889 h 2323576"/>
                  <a:gd name="connsiteX5386" fmla="*/ 920987 w 1749996"/>
                  <a:gd name="connsiteY5386" fmla="*/ 2161786 h 2323576"/>
                  <a:gd name="connsiteX5387" fmla="*/ 920987 w 1749996"/>
                  <a:gd name="connsiteY5387" fmla="*/ 2159348 h 2323576"/>
                  <a:gd name="connsiteX5388" fmla="*/ 923092 w 1749996"/>
                  <a:gd name="connsiteY5388" fmla="*/ 2157575 h 2323576"/>
                  <a:gd name="connsiteX5389" fmla="*/ 926084 w 1749996"/>
                  <a:gd name="connsiteY5389" fmla="*/ 2156578 h 2323576"/>
                  <a:gd name="connsiteX5390" fmla="*/ 928411 w 1749996"/>
                  <a:gd name="connsiteY5390" fmla="*/ 2156578 h 2323576"/>
                  <a:gd name="connsiteX5391" fmla="*/ 930295 w 1749996"/>
                  <a:gd name="connsiteY5391" fmla="*/ 2157243 h 2323576"/>
                  <a:gd name="connsiteX5392" fmla="*/ 934063 w 1749996"/>
                  <a:gd name="connsiteY5392" fmla="*/ 2159570 h 2323576"/>
                  <a:gd name="connsiteX5393" fmla="*/ 938606 w 1749996"/>
                  <a:gd name="connsiteY5393" fmla="*/ 2160456 h 2323576"/>
                  <a:gd name="connsiteX5394" fmla="*/ 945477 w 1749996"/>
                  <a:gd name="connsiteY5394" fmla="*/ 2163670 h 2323576"/>
                  <a:gd name="connsiteX5395" fmla="*/ 947693 w 1749996"/>
                  <a:gd name="connsiteY5395" fmla="*/ 2165332 h 2323576"/>
                  <a:gd name="connsiteX5396" fmla="*/ 949466 w 1749996"/>
                  <a:gd name="connsiteY5396" fmla="*/ 2167549 h 2323576"/>
                  <a:gd name="connsiteX5397" fmla="*/ 952680 w 1749996"/>
                  <a:gd name="connsiteY5397" fmla="*/ 2172868 h 2323576"/>
                  <a:gd name="connsiteX5398" fmla="*/ 953455 w 1749996"/>
                  <a:gd name="connsiteY5398" fmla="*/ 2174641 h 2323576"/>
                  <a:gd name="connsiteX5399" fmla="*/ 953455 w 1749996"/>
                  <a:gd name="connsiteY5399" fmla="*/ 2175860 h 2323576"/>
                  <a:gd name="connsiteX5400" fmla="*/ 953455 w 1749996"/>
                  <a:gd name="connsiteY5400" fmla="*/ 2177300 h 2323576"/>
                  <a:gd name="connsiteX5401" fmla="*/ 953899 w 1749996"/>
                  <a:gd name="connsiteY5401" fmla="*/ 2179517 h 2323576"/>
                  <a:gd name="connsiteX5402" fmla="*/ 954342 w 1749996"/>
                  <a:gd name="connsiteY5402" fmla="*/ 2180735 h 2323576"/>
                  <a:gd name="connsiteX5403" fmla="*/ 954896 w 1749996"/>
                  <a:gd name="connsiteY5403" fmla="*/ 2181622 h 2323576"/>
                  <a:gd name="connsiteX5404" fmla="*/ 958331 w 1749996"/>
                  <a:gd name="connsiteY5404" fmla="*/ 2185390 h 2323576"/>
                  <a:gd name="connsiteX5405" fmla="*/ 959440 w 1749996"/>
                  <a:gd name="connsiteY5405" fmla="*/ 2186387 h 2323576"/>
                  <a:gd name="connsiteX5406" fmla="*/ 960437 w 1749996"/>
                  <a:gd name="connsiteY5406" fmla="*/ 2186830 h 2323576"/>
                  <a:gd name="connsiteX5407" fmla="*/ 960769 w 1749996"/>
                  <a:gd name="connsiteY5407" fmla="*/ 2185833 h 2323576"/>
                  <a:gd name="connsiteX5408" fmla="*/ 962099 w 1749996"/>
                  <a:gd name="connsiteY5408" fmla="*/ 2181733 h 2323576"/>
                  <a:gd name="connsiteX5409" fmla="*/ 965423 w 1749996"/>
                  <a:gd name="connsiteY5409" fmla="*/ 2177744 h 2323576"/>
                  <a:gd name="connsiteX5410" fmla="*/ 966199 w 1749996"/>
                  <a:gd name="connsiteY5410" fmla="*/ 2177079 h 2323576"/>
                  <a:gd name="connsiteX5411" fmla="*/ 967529 w 1749996"/>
                  <a:gd name="connsiteY5411" fmla="*/ 2176857 h 2323576"/>
                  <a:gd name="connsiteX5412" fmla="*/ 969856 w 1749996"/>
                  <a:gd name="connsiteY5412" fmla="*/ 2177300 h 2323576"/>
                  <a:gd name="connsiteX5413" fmla="*/ 970854 w 1749996"/>
                  <a:gd name="connsiteY5413" fmla="*/ 2177079 h 2323576"/>
                  <a:gd name="connsiteX5414" fmla="*/ 974067 w 1749996"/>
                  <a:gd name="connsiteY5414" fmla="*/ 2172203 h 2323576"/>
                  <a:gd name="connsiteX5415" fmla="*/ 975508 w 1749996"/>
                  <a:gd name="connsiteY5415" fmla="*/ 2168989 h 2323576"/>
                  <a:gd name="connsiteX5416" fmla="*/ 975065 w 1749996"/>
                  <a:gd name="connsiteY5416" fmla="*/ 2167549 h 2323576"/>
                  <a:gd name="connsiteX5417" fmla="*/ 974621 w 1749996"/>
                  <a:gd name="connsiteY5417" fmla="*/ 2167105 h 2323576"/>
                  <a:gd name="connsiteX5418" fmla="*/ 974178 w 1749996"/>
                  <a:gd name="connsiteY5418" fmla="*/ 2164778 h 2323576"/>
                  <a:gd name="connsiteX5419" fmla="*/ 973956 w 1749996"/>
                  <a:gd name="connsiteY5419" fmla="*/ 2164003 h 2323576"/>
                  <a:gd name="connsiteX5420" fmla="*/ 973402 w 1749996"/>
                  <a:gd name="connsiteY5420" fmla="*/ 2163781 h 2323576"/>
                  <a:gd name="connsiteX5421" fmla="*/ 972072 w 1749996"/>
                  <a:gd name="connsiteY5421" fmla="*/ 2164003 h 2323576"/>
                  <a:gd name="connsiteX5422" fmla="*/ 971518 w 1749996"/>
                  <a:gd name="connsiteY5422" fmla="*/ 2164003 h 2323576"/>
                  <a:gd name="connsiteX5423" fmla="*/ 969856 w 1749996"/>
                  <a:gd name="connsiteY5423" fmla="*/ 2162894 h 2323576"/>
                  <a:gd name="connsiteX5424" fmla="*/ 968859 w 1749996"/>
                  <a:gd name="connsiteY5424" fmla="*/ 2162673 h 2323576"/>
                  <a:gd name="connsiteX5425" fmla="*/ 967529 w 1749996"/>
                  <a:gd name="connsiteY5425" fmla="*/ 2162673 h 2323576"/>
                  <a:gd name="connsiteX5426" fmla="*/ 971186 w 1749996"/>
                  <a:gd name="connsiteY5426" fmla="*/ 2161121 h 2323576"/>
                  <a:gd name="connsiteX5427" fmla="*/ 972183 w 1749996"/>
                  <a:gd name="connsiteY5427" fmla="*/ 2160345 h 2323576"/>
                  <a:gd name="connsiteX5428" fmla="*/ 972627 w 1749996"/>
                  <a:gd name="connsiteY5428" fmla="*/ 2159016 h 2323576"/>
                  <a:gd name="connsiteX5429" fmla="*/ 972627 w 1749996"/>
                  <a:gd name="connsiteY5429" fmla="*/ 2157575 h 2323576"/>
                  <a:gd name="connsiteX5430" fmla="*/ 972627 w 1749996"/>
                  <a:gd name="connsiteY5430" fmla="*/ 2156245 h 2323576"/>
                  <a:gd name="connsiteX5431" fmla="*/ 973735 w 1749996"/>
                  <a:gd name="connsiteY5431" fmla="*/ 2155470 h 2323576"/>
                  <a:gd name="connsiteX5432" fmla="*/ 975175 w 1749996"/>
                  <a:gd name="connsiteY5432" fmla="*/ 2154472 h 2323576"/>
                  <a:gd name="connsiteX5433" fmla="*/ 975951 w 1749996"/>
                  <a:gd name="connsiteY5433" fmla="*/ 2154140 h 2323576"/>
                  <a:gd name="connsiteX5434" fmla="*/ 976948 w 1749996"/>
                  <a:gd name="connsiteY5434" fmla="*/ 2154140 h 2323576"/>
                  <a:gd name="connsiteX5435" fmla="*/ 975286 w 1749996"/>
                  <a:gd name="connsiteY5435" fmla="*/ 2152256 h 2323576"/>
                  <a:gd name="connsiteX5436" fmla="*/ 974621 w 1749996"/>
                  <a:gd name="connsiteY5436" fmla="*/ 2151702 h 2323576"/>
                  <a:gd name="connsiteX5437" fmla="*/ 974621 w 1749996"/>
                  <a:gd name="connsiteY5437" fmla="*/ 2150594 h 2323576"/>
                  <a:gd name="connsiteX5438" fmla="*/ 976062 w 1749996"/>
                  <a:gd name="connsiteY5438" fmla="*/ 2148710 h 2323576"/>
                  <a:gd name="connsiteX5439" fmla="*/ 975840 w 1749996"/>
                  <a:gd name="connsiteY5439" fmla="*/ 2146715 h 2323576"/>
                  <a:gd name="connsiteX5440" fmla="*/ 975840 w 1749996"/>
                  <a:gd name="connsiteY5440" fmla="*/ 2145164 h 2323576"/>
                  <a:gd name="connsiteX5441" fmla="*/ 978167 w 1749996"/>
                  <a:gd name="connsiteY5441" fmla="*/ 2144499 h 2323576"/>
                  <a:gd name="connsiteX5442" fmla="*/ 979608 w 1749996"/>
                  <a:gd name="connsiteY5442" fmla="*/ 2145829 h 2323576"/>
                  <a:gd name="connsiteX5443" fmla="*/ 980273 w 1749996"/>
                  <a:gd name="connsiteY5443" fmla="*/ 2152034 h 2323576"/>
                  <a:gd name="connsiteX5444" fmla="*/ 981603 w 1749996"/>
                  <a:gd name="connsiteY5444" fmla="*/ 2154251 h 2323576"/>
                  <a:gd name="connsiteX5445" fmla="*/ 986368 w 1749996"/>
                  <a:gd name="connsiteY5445" fmla="*/ 2146050 h 2323576"/>
                  <a:gd name="connsiteX5446" fmla="*/ 987919 w 1749996"/>
                  <a:gd name="connsiteY5446" fmla="*/ 2144499 h 2323576"/>
                  <a:gd name="connsiteX5447" fmla="*/ 992684 w 1749996"/>
                  <a:gd name="connsiteY5447" fmla="*/ 2142948 h 2323576"/>
                  <a:gd name="connsiteX5448" fmla="*/ 994679 w 1749996"/>
                  <a:gd name="connsiteY5448" fmla="*/ 2141839 h 2323576"/>
                  <a:gd name="connsiteX5449" fmla="*/ 996784 w 1749996"/>
                  <a:gd name="connsiteY5449" fmla="*/ 2139291 h 2323576"/>
                  <a:gd name="connsiteX5450" fmla="*/ 998890 w 1749996"/>
                  <a:gd name="connsiteY5450" fmla="*/ 2138404 h 2323576"/>
                  <a:gd name="connsiteX5451" fmla="*/ 1004541 w 1749996"/>
                  <a:gd name="connsiteY5451" fmla="*/ 2139291 h 2323576"/>
                  <a:gd name="connsiteX5452" fmla="*/ 1005649 w 1749996"/>
                  <a:gd name="connsiteY5452" fmla="*/ 2138072 h 2323576"/>
                  <a:gd name="connsiteX5453" fmla="*/ 1005871 w 1749996"/>
                  <a:gd name="connsiteY5453" fmla="*/ 2137074 h 2323576"/>
                  <a:gd name="connsiteX5454" fmla="*/ 1007201 w 1749996"/>
                  <a:gd name="connsiteY5454" fmla="*/ 2133750 h 2323576"/>
                  <a:gd name="connsiteX5455" fmla="*/ 1007201 w 1749996"/>
                  <a:gd name="connsiteY5455" fmla="*/ 2132974 h 2323576"/>
                  <a:gd name="connsiteX5456" fmla="*/ 1006647 w 1749996"/>
                  <a:gd name="connsiteY5456" fmla="*/ 2131755 h 2323576"/>
                  <a:gd name="connsiteX5457" fmla="*/ 1006647 w 1749996"/>
                  <a:gd name="connsiteY5457" fmla="*/ 2130647 h 2323576"/>
                  <a:gd name="connsiteX5458" fmla="*/ 1006869 w 1749996"/>
                  <a:gd name="connsiteY5458" fmla="*/ 2129539 h 2323576"/>
                  <a:gd name="connsiteX5459" fmla="*/ 1007755 w 1749996"/>
                  <a:gd name="connsiteY5459" fmla="*/ 2128209 h 2323576"/>
                  <a:gd name="connsiteX5460" fmla="*/ 1008752 w 1749996"/>
                  <a:gd name="connsiteY5460" fmla="*/ 2127101 h 2323576"/>
                  <a:gd name="connsiteX5461" fmla="*/ 1009528 w 1749996"/>
                  <a:gd name="connsiteY5461" fmla="*/ 2126436 h 2323576"/>
                  <a:gd name="connsiteX5462" fmla="*/ 1009528 w 1749996"/>
                  <a:gd name="connsiteY5462" fmla="*/ 2125106 h 2323576"/>
                  <a:gd name="connsiteX5463" fmla="*/ 1008642 w 1749996"/>
                  <a:gd name="connsiteY5463" fmla="*/ 2122779 h 2323576"/>
                  <a:gd name="connsiteX5464" fmla="*/ 1009860 w 1749996"/>
                  <a:gd name="connsiteY5464" fmla="*/ 2121339 h 2323576"/>
                  <a:gd name="connsiteX5465" fmla="*/ 1012187 w 1749996"/>
                  <a:gd name="connsiteY5465" fmla="*/ 2120563 h 2323576"/>
                  <a:gd name="connsiteX5466" fmla="*/ 1014515 w 1749996"/>
                  <a:gd name="connsiteY5466" fmla="*/ 2120341 h 2323576"/>
                  <a:gd name="connsiteX5467" fmla="*/ 1015180 w 1749996"/>
                  <a:gd name="connsiteY5467" fmla="*/ 2120009 h 2323576"/>
                  <a:gd name="connsiteX5468" fmla="*/ 1015734 w 1749996"/>
                  <a:gd name="connsiteY5468" fmla="*/ 2119455 h 2323576"/>
                  <a:gd name="connsiteX5469" fmla="*/ 1016399 w 1749996"/>
                  <a:gd name="connsiteY5469" fmla="*/ 2119012 h 2323576"/>
                  <a:gd name="connsiteX5470" fmla="*/ 1017174 w 1749996"/>
                  <a:gd name="connsiteY5470" fmla="*/ 2119012 h 2323576"/>
                  <a:gd name="connsiteX5471" fmla="*/ 1018726 w 1749996"/>
                  <a:gd name="connsiteY5471" fmla="*/ 2123998 h 2323576"/>
                  <a:gd name="connsiteX5472" fmla="*/ 1019391 w 1749996"/>
                  <a:gd name="connsiteY5472" fmla="*/ 2123998 h 2323576"/>
                  <a:gd name="connsiteX5473" fmla="*/ 1019945 w 1749996"/>
                  <a:gd name="connsiteY5473" fmla="*/ 2123555 h 2323576"/>
                  <a:gd name="connsiteX5474" fmla="*/ 1020277 w 1749996"/>
                  <a:gd name="connsiteY5474" fmla="*/ 2123001 h 2323576"/>
                  <a:gd name="connsiteX5475" fmla="*/ 1020277 w 1749996"/>
                  <a:gd name="connsiteY5475" fmla="*/ 2122668 h 2323576"/>
                  <a:gd name="connsiteX5476" fmla="*/ 1038894 w 1749996"/>
                  <a:gd name="connsiteY5476" fmla="*/ 2121560 h 2323576"/>
                  <a:gd name="connsiteX5477" fmla="*/ 1043327 w 1749996"/>
                  <a:gd name="connsiteY5477" fmla="*/ 2119787 h 2323576"/>
                  <a:gd name="connsiteX5478" fmla="*/ 1051527 w 1749996"/>
                  <a:gd name="connsiteY5478" fmla="*/ 2114579 h 2323576"/>
                  <a:gd name="connsiteX5479" fmla="*/ 1056735 w 1749996"/>
                  <a:gd name="connsiteY5479" fmla="*/ 2114025 h 2323576"/>
                  <a:gd name="connsiteX5480" fmla="*/ 1066376 w 1749996"/>
                  <a:gd name="connsiteY5480" fmla="*/ 2116574 h 2323576"/>
                  <a:gd name="connsiteX5481" fmla="*/ 1068371 w 1749996"/>
                  <a:gd name="connsiteY5481" fmla="*/ 2117792 h 2323576"/>
                  <a:gd name="connsiteX5482" fmla="*/ 1069479 w 1749996"/>
                  <a:gd name="connsiteY5482" fmla="*/ 2120341 h 2323576"/>
                  <a:gd name="connsiteX5483" fmla="*/ 1070698 w 1749996"/>
                  <a:gd name="connsiteY5483" fmla="*/ 2122557 h 2323576"/>
                  <a:gd name="connsiteX5484" fmla="*/ 1073136 w 1749996"/>
                  <a:gd name="connsiteY5484" fmla="*/ 2122557 h 2323576"/>
                  <a:gd name="connsiteX5485" fmla="*/ 1073136 w 1749996"/>
                  <a:gd name="connsiteY5485" fmla="*/ 2121671 h 2323576"/>
                  <a:gd name="connsiteX5486" fmla="*/ 1072471 w 1749996"/>
                  <a:gd name="connsiteY5486" fmla="*/ 2120452 h 2323576"/>
                  <a:gd name="connsiteX5487" fmla="*/ 1072471 w 1749996"/>
                  <a:gd name="connsiteY5487" fmla="*/ 2119233 h 2323576"/>
                  <a:gd name="connsiteX5488" fmla="*/ 1073358 w 1749996"/>
                  <a:gd name="connsiteY5488" fmla="*/ 2118236 h 2323576"/>
                  <a:gd name="connsiteX5489" fmla="*/ 1074688 w 1749996"/>
                  <a:gd name="connsiteY5489" fmla="*/ 2117792 h 2323576"/>
                  <a:gd name="connsiteX5490" fmla="*/ 1074688 w 1749996"/>
                  <a:gd name="connsiteY5490" fmla="*/ 2116684 h 2323576"/>
                  <a:gd name="connsiteX5491" fmla="*/ 1071474 w 1749996"/>
                  <a:gd name="connsiteY5491" fmla="*/ 2116684 h 2323576"/>
                  <a:gd name="connsiteX5492" fmla="*/ 1072360 w 1749996"/>
                  <a:gd name="connsiteY5492" fmla="*/ 2115354 h 2323576"/>
                  <a:gd name="connsiteX5493" fmla="*/ 1070144 w 1749996"/>
                  <a:gd name="connsiteY5493" fmla="*/ 2115133 h 2323576"/>
                  <a:gd name="connsiteX5494" fmla="*/ 1069147 w 1749996"/>
                  <a:gd name="connsiteY5494" fmla="*/ 2115354 h 2323576"/>
                  <a:gd name="connsiteX5495" fmla="*/ 1069147 w 1749996"/>
                  <a:gd name="connsiteY5495" fmla="*/ 2114136 h 2323576"/>
                  <a:gd name="connsiteX5496" fmla="*/ 1073136 w 1749996"/>
                  <a:gd name="connsiteY5496" fmla="*/ 2113027 h 2323576"/>
                  <a:gd name="connsiteX5497" fmla="*/ 1070587 w 1749996"/>
                  <a:gd name="connsiteY5497" fmla="*/ 2111143 h 2323576"/>
                  <a:gd name="connsiteX5498" fmla="*/ 1064160 w 1749996"/>
                  <a:gd name="connsiteY5498" fmla="*/ 2112141 h 2323576"/>
                  <a:gd name="connsiteX5499" fmla="*/ 1062276 w 1749996"/>
                  <a:gd name="connsiteY5499" fmla="*/ 2109371 h 2323576"/>
                  <a:gd name="connsiteX5500" fmla="*/ 1067817 w 1749996"/>
                  <a:gd name="connsiteY5500" fmla="*/ 2109814 h 2323576"/>
                  <a:gd name="connsiteX5501" fmla="*/ 1069258 w 1749996"/>
                  <a:gd name="connsiteY5501" fmla="*/ 2109371 h 2323576"/>
                  <a:gd name="connsiteX5502" fmla="*/ 1070255 w 1749996"/>
                  <a:gd name="connsiteY5502" fmla="*/ 2108041 h 2323576"/>
                  <a:gd name="connsiteX5503" fmla="*/ 1070698 w 1749996"/>
                  <a:gd name="connsiteY5503" fmla="*/ 2106157 h 2323576"/>
                  <a:gd name="connsiteX5504" fmla="*/ 1070255 w 1749996"/>
                  <a:gd name="connsiteY5504" fmla="*/ 2104384 h 2323576"/>
                  <a:gd name="connsiteX5505" fmla="*/ 1068593 w 1749996"/>
                  <a:gd name="connsiteY5505" fmla="*/ 2103276 h 2323576"/>
                  <a:gd name="connsiteX5506" fmla="*/ 1068593 w 1749996"/>
                  <a:gd name="connsiteY5506" fmla="*/ 2102167 h 2323576"/>
                  <a:gd name="connsiteX5507" fmla="*/ 1069923 w 1749996"/>
                  <a:gd name="connsiteY5507" fmla="*/ 2102167 h 2323576"/>
                  <a:gd name="connsiteX5508" fmla="*/ 1071030 w 1749996"/>
                  <a:gd name="connsiteY5508" fmla="*/ 2101613 h 2323576"/>
                  <a:gd name="connsiteX5509" fmla="*/ 1071917 w 1749996"/>
                  <a:gd name="connsiteY5509" fmla="*/ 2100284 h 2323576"/>
                  <a:gd name="connsiteX5510" fmla="*/ 1071917 w 1749996"/>
                  <a:gd name="connsiteY5510" fmla="*/ 2099840 h 2323576"/>
                  <a:gd name="connsiteX5511" fmla="*/ 1072360 w 1749996"/>
                  <a:gd name="connsiteY5511" fmla="*/ 2098400 h 2323576"/>
                  <a:gd name="connsiteX5512" fmla="*/ 1073579 w 1749996"/>
                  <a:gd name="connsiteY5512" fmla="*/ 2099397 h 2323576"/>
                  <a:gd name="connsiteX5513" fmla="*/ 1074688 w 1749996"/>
                  <a:gd name="connsiteY5513" fmla="*/ 2099397 h 2323576"/>
                  <a:gd name="connsiteX5514" fmla="*/ 1076904 w 1749996"/>
                  <a:gd name="connsiteY5514" fmla="*/ 2098400 h 2323576"/>
                  <a:gd name="connsiteX5515" fmla="*/ 1075685 w 1749996"/>
                  <a:gd name="connsiteY5515" fmla="*/ 2100949 h 2323576"/>
                  <a:gd name="connsiteX5516" fmla="*/ 1074134 w 1749996"/>
                  <a:gd name="connsiteY5516" fmla="*/ 2103387 h 2323576"/>
                  <a:gd name="connsiteX5517" fmla="*/ 1073247 w 1749996"/>
                  <a:gd name="connsiteY5517" fmla="*/ 2105935 h 2323576"/>
                  <a:gd name="connsiteX5518" fmla="*/ 1074134 w 1749996"/>
                  <a:gd name="connsiteY5518" fmla="*/ 2108816 h 2323576"/>
                  <a:gd name="connsiteX5519" fmla="*/ 1075020 w 1749996"/>
                  <a:gd name="connsiteY5519" fmla="*/ 2110589 h 2323576"/>
                  <a:gd name="connsiteX5520" fmla="*/ 1075463 w 1749996"/>
                  <a:gd name="connsiteY5520" fmla="*/ 2112030 h 2323576"/>
                  <a:gd name="connsiteX5521" fmla="*/ 1076128 w 1749996"/>
                  <a:gd name="connsiteY5521" fmla="*/ 2113138 h 2323576"/>
                  <a:gd name="connsiteX5522" fmla="*/ 1077569 w 1749996"/>
                  <a:gd name="connsiteY5522" fmla="*/ 2114136 h 2323576"/>
                  <a:gd name="connsiteX5523" fmla="*/ 1078788 w 1749996"/>
                  <a:gd name="connsiteY5523" fmla="*/ 2114468 h 2323576"/>
                  <a:gd name="connsiteX5524" fmla="*/ 1082999 w 1749996"/>
                  <a:gd name="connsiteY5524" fmla="*/ 2114136 h 2323576"/>
                  <a:gd name="connsiteX5525" fmla="*/ 1081447 w 1749996"/>
                  <a:gd name="connsiteY5525" fmla="*/ 2117460 h 2323576"/>
                  <a:gd name="connsiteX5526" fmla="*/ 1082666 w 1749996"/>
                  <a:gd name="connsiteY5526" fmla="*/ 2120119 h 2323576"/>
                  <a:gd name="connsiteX5527" fmla="*/ 1085215 w 1749996"/>
                  <a:gd name="connsiteY5527" fmla="*/ 2122003 h 2323576"/>
                  <a:gd name="connsiteX5528" fmla="*/ 1087653 w 1749996"/>
                  <a:gd name="connsiteY5528" fmla="*/ 2122668 h 2323576"/>
                  <a:gd name="connsiteX5529" fmla="*/ 1087210 w 1749996"/>
                  <a:gd name="connsiteY5529" fmla="*/ 2124330 h 2323576"/>
                  <a:gd name="connsiteX5530" fmla="*/ 1086988 w 1749996"/>
                  <a:gd name="connsiteY5530" fmla="*/ 2124995 h 2323576"/>
                  <a:gd name="connsiteX5531" fmla="*/ 1088761 w 1749996"/>
                  <a:gd name="connsiteY5531" fmla="*/ 2126547 h 2323576"/>
                  <a:gd name="connsiteX5532" fmla="*/ 1089980 w 1749996"/>
                  <a:gd name="connsiteY5532" fmla="*/ 2127212 h 2323576"/>
                  <a:gd name="connsiteX5533" fmla="*/ 1091199 w 1749996"/>
                  <a:gd name="connsiteY5533" fmla="*/ 2127433 h 2323576"/>
                  <a:gd name="connsiteX5534" fmla="*/ 1092086 w 1749996"/>
                  <a:gd name="connsiteY5534" fmla="*/ 2126990 h 2323576"/>
                  <a:gd name="connsiteX5535" fmla="*/ 1093637 w 1749996"/>
                  <a:gd name="connsiteY5535" fmla="*/ 2125217 h 2323576"/>
                  <a:gd name="connsiteX5536" fmla="*/ 1094302 w 1749996"/>
                  <a:gd name="connsiteY5536" fmla="*/ 2124774 h 2323576"/>
                  <a:gd name="connsiteX5537" fmla="*/ 1095410 w 1749996"/>
                  <a:gd name="connsiteY5537" fmla="*/ 2124330 h 2323576"/>
                  <a:gd name="connsiteX5538" fmla="*/ 1098291 w 1749996"/>
                  <a:gd name="connsiteY5538" fmla="*/ 2122668 h 2323576"/>
                  <a:gd name="connsiteX5539" fmla="*/ 1099289 w 1749996"/>
                  <a:gd name="connsiteY5539" fmla="*/ 2122447 h 2323576"/>
                  <a:gd name="connsiteX5540" fmla="*/ 1100507 w 1749996"/>
                  <a:gd name="connsiteY5540" fmla="*/ 2123001 h 2323576"/>
                  <a:gd name="connsiteX5541" fmla="*/ 1107932 w 1749996"/>
                  <a:gd name="connsiteY5541" fmla="*/ 2129871 h 2323576"/>
                  <a:gd name="connsiteX5542" fmla="*/ 1114470 w 1749996"/>
                  <a:gd name="connsiteY5542" fmla="*/ 2138072 h 2323576"/>
                  <a:gd name="connsiteX5543" fmla="*/ 1118681 w 1749996"/>
                  <a:gd name="connsiteY5543" fmla="*/ 2141950 h 2323576"/>
                  <a:gd name="connsiteX5544" fmla="*/ 1120343 w 1749996"/>
                  <a:gd name="connsiteY5544" fmla="*/ 2140066 h 2323576"/>
                  <a:gd name="connsiteX5545" fmla="*/ 1122116 w 1749996"/>
                  <a:gd name="connsiteY5545" fmla="*/ 2140288 h 2323576"/>
                  <a:gd name="connsiteX5546" fmla="*/ 1124222 w 1749996"/>
                  <a:gd name="connsiteY5546" fmla="*/ 2141285 h 2323576"/>
                  <a:gd name="connsiteX5547" fmla="*/ 1126771 w 1749996"/>
                  <a:gd name="connsiteY5547" fmla="*/ 2141950 h 2323576"/>
                  <a:gd name="connsiteX5548" fmla="*/ 1128655 w 1749996"/>
                  <a:gd name="connsiteY5548" fmla="*/ 2141729 h 2323576"/>
                  <a:gd name="connsiteX5549" fmla="*/ 1133198 w 1749996"/>
                  <a:gd name="connsiteY5549" fmla="*/ 2140399 h 2323576"/>
                  <a:gd name="connsiteX5550" fmla="*/ 1134860 w 1749996"/>
                  <a:gd name="connsiteY5550" fmla="*/ 2139512 h 2323576"/>
                  <a:gd name="connsiteX5551" fmla="*/ 1133974 w 1749996"/>
                  <a:gd name="connsiteY5551" fmla="*/ 2135080 h 2323576"/>
                  <a:gd name="connsiteX5552" fmla="*/ 1134639 w 1749996"/>
                  <a:gd name="connsiteY5552" fmla="*/ 2130869 h 2323576"/>
                  <a:gd name="connsiteX5553" fmla="*/ 1135747 w 1749996"/>
                  <a:gd name="connsiteY5553" fmla="*/ 2127212 h 2323576"/>
                  <a:gd name="connsiteX5554" fmla="*/ 1136301 w 1749996"/>
                  <a:gd name="connsiteY5554" fmla="*/ 2124220 h 2323576"/>
                  <a:gd name="connsiteX5555" fmla="*/ 1137520 w 1749996"/>
                  <a:gd name="connsiteY5555" fmla="*/ 2122557 h 2323576"/>
                  <a:gd name="connsiteX5556" fmla="*/ 1140069 w 1749996"/>
                  <a:gd name="connsiteY5556" fmla="*/ 2121892 h 2323576"/>
                  <a:gd name="connsiteX5557" fmla="*/ 1142506 w 1749996"/>
                  <a:gd name="connsiteY5557" fmla="*/ 2120452 h 2323576"/>
                  <a:gd name="connsiteX5558" fmla="*/ 1143282 w 1749996"/>
                  <a:gd name="connsiteY5558" fmla="*/ 2116463 h 2323576"/>
                  <a:gd name="connsiteX5559" fmla="*/ 1145055 w 1749996"/>
                  <a:gd name="connsiteY5559" fmla="*/ 2118014 h 2323576"/>
                  <a:gd name="connsiteX5560" fmla="*/ 1146828 w 1749996"/>
                  <a:gd name="connsiteY5560" fmla="*/ 2118568 h 2323576"/>
                  <a:gd name="connsiteX5561" fmla="*/ 1148158 w 1749996"/>
                  <a:gd name="connsiteY5561" fmla="*/ 2117571 h 2323576"/>
                  <a:gd name="connsiteX5562" fmla="*/ 1148934 w 1749996"/>
                  <a:gd name="connsiteY5562" fmla="*/ 2113138 h 2323576"/>
                  <a:gd name="connsiteX5563" fmla="*/ 1149488 w 1749996"/>
                  <a:gd name="connsiteY5563" fmla="*/ 2112252 h 2323576"/>
                  <a:gd name="connsiteX5564" fmla="*/ 1150374 w 1749996"/>
                  <a:gd name="connsiteY5564" fmla="*/ 2111698 h 2323576"/>
                  <a:gd name="connsiteX5565" fmla="*/ 1151372 w 1749996"/>
                  <a:gd name="connsiteY5565" fmla="*/ 2111698 h 2323576"/>
                  <a:gd name="connsiteX5566" fmla="*/ 1151372 w 1749996"/>
                  <a:gd name="connsiteY5566" fmla="*/ 2110922 h 2323576"/>
                  <a:gd name="connsiteX5567" fmla="*/ 1152480 w 1749996"/>
                  <a:gd name="connsiteY5567" fmla="*/ 2107819 h 2323576"/>
                  <a:gd name="connsiteX5568" fmla="*/ 1152480 w 1749996"/>
                  <a:gd name="connsiteY5568" fmla="*/ 2106600 h 2323576"/>
                  <a:gd name="connsiteX5569" fmla="*/ 1147382 w 1749996"/>
                  <a:gd name="connsiteY5569" fmla="*/ 2106822 h 2323576"/>
                  <a:gd name="connsiteX5570" fmla="*/ 1145388 w 1749996"/>
                  <a:gd name="connsiteY5570" fmla="*/ 2105824 h 2323576"/>
                  <a:gd name="connsiteX5571" fmla="*/ 1144612 w 1749996"/>
                  <a:gd name="connsiteY5571" fmla="*/ 2102943 h 2323576"/>
                  <a:gd name="connsiteX5572" fmla="*/ 1145388 w 1749996"/>
                  <a:gd name="connsiteY5572" fmla="*/ 2100394 h 2323576"/>
                  <a:gd name="connsiteX5573" fmla="*/ 1147382 w 1749996"/>
                  <a:gd name="connsiteY5573" fmla="*/ 2098954 h 2323576"/>
                  <a:gd name="connsiteX5574" fmla="*/ 1149931 w 1749996"/>
                  <a:gd name="connsiteY5574" fmla="*/ 2098289 h 2323576"/>
                  <a:gd name="connsiteX5575" fmla="*/ 1152480 w 1749996"/>
                  <a:gd name="connsiteY5575" fmla="*/ 2098067 h 2323576"/>
                  <a:gd name="connsiteX5576" fmla="*/ 1150485 w 1749996"/>
                  <a:gd name="connsiteY5576" fmla="*/ 2090643 h 2323576"/>
                  <a:gd name="connsiteX5577" fmla="*/ 1150485 w 1749996"/>
                  <a:gd name="connsiteY5577" fmla="*/ 2087207 h 2323576"/>
                  <a:gd name="connsiteX5578" fmla="*/ 1151593 w 1749996"/>
                  <a:gd name="connsiteY5578" fmla="*/ 2082332 h 2323576"/>
                  <a:gd name="connsiteX5579" fmla="*/ 1153034 w 1749996"/>
                  <a:gd name="connsiteY5579" fmla="*/ 2078675 h 2323576"/>
                  <a:gd name="connsiteX5580" fmla="*/ 1154696 w 1749996"/>
                  <a:gd name="connsiteY5580" fmla="*/ 2075683 h 2323576"/>
                  <a:gd name="connsiteX5581" fmla="*/ 1156469 w 1749996"/>
                  <a:gd name="connsiteY5581" fmla="*/ 2073245 h 2323576"/>
                  <a:gd name="connsiteX5582" fmla="*/ 1158464 w 1749996"/>
                  <a:gd name="connsiteY5582" fmla="*/ 2071361 h 2323576"/>
                  <a:gd name="connsiteX5583" fmla="*/ 1157467 w 1749996"/>
                  <a:gd name="connsiteY5583" fmla="*/ 2069034 h 2323576"/>
                  <a:gd name="connsiteX5584" fmla="*/ 1155915 w 1749996"/>
                  <a:gd name="connsiteY5584" fmla="*/ 2062939 h 2323576"/>
                  <a:gd name="connsiteX5585" fmla="*/ 1154475 w 1749996"/>
                  <a:gd name="connsiteY5585" fmla="*/ 2061276 h 2323576"/>
                  <a:gd name="connsiteX5586" fmla="*/ 1154475 w 1749996"/>
                  <a:gd name="connsiteY5586" fmla="*/ 2060390 h 2323576"/>
                  <a:gd name="connsiteX5587" fmla="*/ 1154475 w 1749996"/>
                  <a:gd name="connsiteY5587" fmla="*/ 2059504 h 2323576"/>
                  <a:gd name="connsiteX5588" fmla="*/ 1154807 w 1749996"/>
                  <a:gd name="connsiteY5588" fmla="*/ 2059171 h 2323576"/>
                  <a:gd name="connsiteX5589" fmla="*/ 1155472 w 1749996"/>
                  <a:gd name="connsiteY5589" fmla="*/ 2059393 h 2323576"/>
                  <a:gd name="connsiteX5590" fmla="*/ 1155804 w 1749996"/>
                  <a:gd name="connsiteY5590" fmla="*/ 2059725 h 2323576"/>
                  <a:gd name="connsiteX5591" fmla="*/ 1156026 w 1749996"/>
                  <a:gd name="connsiteY5591" fmla="*/ 2060058 h 2323576"/>
                  <a:gd name="connsiteX5592" fmla="*/ 1156358 w 1749996"/>
                  <a:gd name="connsiteY5592" fmla="*/ 2060279 h 2323576"/>
                  <a:gd name="connsiteX5593" fmla="*/ 1156802 w 1749996"/>
                  <a:gd name="connsiteY5593" fmla="*/ 2060944 h 2323576"/>
                  <a:gd name="connsiteX5594" fmla="*/ 1158242 w 1749996"/>
                  <a:gd name="connsiteY5594" fmla="*/ 2065155 h 2323576"/>
                  <a:gd name="connsiteX5595" fmla="*/ 1159683 w 1749996"/>
                  <a:gd name="connsiteY5595" fmla="*/ 2067815 h 2323576"/>
                  <a:gd name="connsiteX5596" fmla="*/ 1161234 w 1749996"/>
                  <a:gd name="connsiteY5596" fmla="*/ 2069255 h 2323576"/>
                  <a:gd name="connsiteX5597" fmla="*/ 1163118 w 1749996"/>
                  <a:gd name="connsiteY5597" fmla="*/ 2069920 h 2323576"/>
                  <a:gd name="connsiteX5598" fmla="*/ 1165667 w 1749996"/>
                  <a:gd name="connsiteY5598" fmla="*/ 2069920 h 2323576"/>
                  <a:gd name="connsiteX5599" fmla="*/ 1173867 w 1749996"/>
                  <a:gd name="connsiteY5599" fmla="*/ 2066374 h 2323576"/>
                  <a:gd name="connsiteX5600" fmla="*/ 1175530 w 1749996"/>
                  <a:gd name="connsiteY5600" fmla="*/ 2063936 h 2323576"/>
                  <a:gd name="connsiteX5601" fmla="*/ 1176527 w 1749996"/>
                  <a:gd name="connsiteY5601" fmla="*/ 2061609 h 2323576"/>
                  <a:gd name="connsiteX5602" fmla="*/ 1177857 w 1749996"/>
                  <a:gd name="connsiteY5602" fmla="*/ 2059836 h 2323576"/>
                  <a:gd name="connsiteX5603" fmla="*/ 1182511 w 1749996"/>
                  <a:gd name="connsiteY5603" fmla="*/ 2058728 h 2323576"/>
                  <a:gd name="connsiteX5604" fmla="*/ 1186279 w 1749996"/>
                  <a:gd name="connsiteY5604" fmla="*/ 2056955 h 2323576"/>
                  <a:gd name="connsiteX5605" fmla="*/ 1188495 w 1749996"/>
                  <a:gd name="connsiteY5605" fmla="*/ 2056622 h 2323576"/>
                  <a:gd name="connsiteX5606" fmla="*/ 1189824 w 1749996"/>
                  <a:gd name="connsiteY5606" fmla="*/ 2056844 h 2323576"/>
                  <a:gd name="connsiteX5607" fmla="*/ 1192041 w 1749996"/>
                  <a:gd name="connsiteY5607" fmla="*/ 2057841 h 2323576"/>
                  <a:gd name="connsiteX5608" fmla="*/ 1193260 w 1749996"/>
                  <a:gd name="connsiteY5608" fmla="*/ 2057841 h 2323576"/>
                  <a:gd name="connsiteX5609" fmla="*/ 1194368 w 1749996"/>
                  <a:gd name="connsiteY5609" fmla="*/ 2057509 h 2323576"/>
                  <a:gd name="connsiteX5610" fmla="*/ 1196252 w 1749996"/>
                  <a:gd name="connsiteY5610" fmla="*/ 2055847 h 2323576"/>
                  <a:gd name="connsiteX5611" fmla="*/ 1196806 w 1749996"/>
                  <a:gd name="connsiteY5611" fmla="*/ 2055514 h 2323576"/>
                  <a:gd name="connsiteX5612" fmla="*/ 1199355 w 1749996"/>
                  <a:gd name="connsiteY5612" fmla="*/ 2053409 h 2323576"/>
                  <a:gd name="connsiteX5613" fmla="*/ 1200685 w 1749996"/>
                  <a:gd name="connsiteY5613" fmla="*/ 2052965 h 2323576"/>
                  <a:gd name="connsiteX5614" fmla="*/ 1205006 w 1749996"/>
                  <a:gd name="connsiteY5614" fmla="*/ 2054184 h 2323576"/>
                  <a:gd name="connsiteX5615" fmla="*/ 1207666 w 1749996"/>
                  <a:gd name="connsiteY5615" fmla="*/ 2053852 h 2323576"/>
                  <a:gd name="connsiteX5616" fmla="*/ 1211655 w 1749996"/>
                  <a:gd name="connsiteY5616" fmla="*/ 2051193 h 2323576"/>
                  <a:gd name="connsiteX5617" fmla="*/ 1213650 w 1749996"/>
                  <a:gd name="connsiteY5617" fmla="*/ 2050749 h 2323576"/>
                  <a:gd name="connsiteX5618" fmla="*/ 1220299 w 1749996"/>
                  <a:gd name="connsiteY5618" fmla="*/ 2049198 h 2323576"/>
                  <a:gd name="connsiteX5619" fmla="*/ 1222848 w 1749996"/>
                  <a:gd name="connsiteY5619" fmla="*/ 2049198 h 2323576"/>
                  <a:gd name="connsiteX5620" fmla="*/ 1242351 w 1749996"/>
                  <a:gd name="connsiteY5620" fmla="*/ 2056622 h 2323576"/>
                  <a:gd name="connsiteX5621" fmla="*/ 1266066 w 1749996"/>
                  <a:gd name="connsiteY5621" fmla="*/ 2074907 h 2323576"/>
                  <a:gd name="connsiteX5622" fmla="*/ 1268725 w 1749996"/>
                  <a:gd name="connsiteY5622" fmla="*/ 2079339 h 2323576"/>
                  <a:gd name="connsiteX5623" fmla="*/ 1268725 w 1749996"/>
                  <a:gd name="connsiteY5623" fmla="*/ 2086099 h 2323576"/>
                  <a:gd name="connsiteX5624" fmla="*/ 1269501 w 1749996"/>
                  <a:gd name="connsiteY5624" fmla="*/ 2086099 h 2323576"/>
                  <a:gd name="connsiteX5625" fmla="*/ 1271052 w 1749996"/>
                  <a:gd name="connsiteY5625" fmla="*/ 2083550 h 2323576"/>
                  <a:gd name="connsiteX5626" fmla="*/ 1272271 w 1749996"/>
                  <a:gd name="connsiteY5626" fmla="*/ 2080780 h 2323576"/>
                  <a:gd name="connsiteX5627" fmla="*/ 1271939 w 1749996"/>
                  <a:gd name="connsiteY5627" fmla="*/ 2078564 h 2323576"/>
                  <a:gd name="connsiteX5628" fmla="*/ 1269058 w 1749996"/>
                  <a:gd name="connsiteY5628" fmla="*/ 2077677 h 2323576"/>
                  <a:gd name="connsiteX5629" fmla="*/ 1268060 w 1749996"/>
                  <a:gd name="connsiteY5629" fmla="*/ 2076015 h 2323576"/>
                  <a:gd name="connsiteX5630" fmla="*/ 1268725 w 1749996"/>
                  <a:gd name="connsiteY5630" fmla="*/ 2072247 h 2323576"/>
                  <a:gd name="connsiteX5631" fmla="*/ 1270166 w 1749996"/>
                  <a:gd name="connsiteY5631" fmla="*/ 2068480 h 2323576"/>
                  <a:gd name="connsiteX5632" fmla="*/ 1271496 w 1749996"/>
                  <a:gd name="connsiteY5632" fmla="*/ 2066707 h 2323576"/>
                  <a:gd name="connsiteX5633" fmla="*/ 1275706 w 1749996"/>
                  <a:gd name="connsiteY5633" fmla="*/ 2065266 h 2323576"/>
                  <a:gd name="connsiteX5634" fmla="*/ 1278144 w 1749996"/>
                  <a:gd name="connsiteY5634" fmla="*/ 2064934 h 2323576"/>
                  <a:gd name="connsiteX5635" fmla="*/ 1282023 w 1749996"/>
                  <a:gd name="connsiteY5635" fmla="*/ 2067371 h 2323576"/>
                  <a:gd name="connsiteX5636" fmla="*/ 1303078 w 1749996"/>
                  <a:gd name="connsiteY5636" fmla="*/ 2069698 h 2323576"/>
                  <a:gd name="connsiteX5637" fmla="*/ 1311611 w 1749996"/>
                  <a:gd name="connsiteY5637" fmla="*/ 2073688 h 2323576"/>
                  <a:gd name="connsiteX5638" fmla="*/ 1313494 w 1749996"/>
                  <a:gd name="connsiteY5638" fmla="*/ 2074131 h 2323576"/>
                  <a:gd name="connsiteX5639" fmla="*/ 1322692 w 1749996"/>
                  <a:gd name="connsiteY5639" fmla="*/ 2073910 h 2323576"/>
                  <a:gd name="connsiteX5640" fmla="*/ 1324798 w 1749996"/>
                  <a:gd name="connsiteY5640" fmla="*/ 2072912 h 2323576"/>
                  <a:gd name="connsiteX5641" fmla="*/ 1324576 w 1749996"/>
                  <a:gd name="connsiteY5641" fmla="*/ 2070252 h 2323576"/>
                  <a:gd name="connsiteX5642" fmla="*/ 1328566 w 1749996"/>
                  <a:gd name="connsiteY5642" fmla="*/ 2065377 h 2323576"/>
                  <a:gd name="connsiteX5643" fmla="*/ 1327901 w 1749996"/>
                  <a:gd name="connsiteY5643" fmla="*/ 2065155 h 2323576"/>
                  <a:gd name="connsiteX5644" fmla="*/ 1326239 w 1749996"/>
                  <a:gd name="connsiteY5644" fmla="*/ 2064047 h 2323576"/>
                  <a:gd name="connsiteX5645" fmla="*/ 1327014 w 1749996"/>
                  <a:gd name="connsiteY5645" fmla="*/ 2061055 h 2323576"/>
                  <a:gd name="connsiteX5646" fmla="*/ 1326239 w 1749996"/>
                  <a:gd name="connsiteY5646" fmla="*/ 2059725 h 2323576"/>
                  <a:gd name="connsiteX5647" fmla="*/ 1324576 w 1749996"/>
                  <a:gd name="connsiteY5647" fmla="*/ 2059393 h 2323576"/>
                  <a:gd name="connsiteX5648" fmla="*/ 1322692 w 1749996"/>
                  <a:gd name="connsiteY5648" fmla="*/ 2059393 h 2323576"/>
                  <a:gd name="connsiteX5649" fmla="*/ 1320587 w 1749996"/>
                  <a:gd name="connsiteY5649" fmla="*/ 2058949 h 2323576"/>
                  <a:gd name="connsiteX5650" fmla="*/ 1319257 w 1749996"/>
                  <a:gd name="connsiteY5650" fmla="*/ 2057620 h 2323576"/>
                  <a:gd name="connsiteX5651" fmla="*/ 1316819 w 1749996"/>
                  <a:gd name="connsiteY5651" fmla="*/ 2053187 h 2323576"/>
                  <a:gd name="connsiteX5652" fmla="*/ 1315600 w 1749996"/>
                  <a:gd name="connsiteY5652" fmla="*/ 2054295 h 2323576"/>
                  <a:gd name="connsiteX5653" fmla="*/ 1314381 w 1749996"/>
                  <a:gd name="connsiteY5653" fmla="*/ 2055071 h 2323576"/>
                  <a:gd name="connsiteX5654" fmla="*/ 1313051 w 1749996"/>
                  <a:gd name="connsiteY5654" fmla="*/ 2055514 h 2323576"/>
                  <a:gd name="connsiteX5655" fmla="*/ 1311611 w 1749996"/>
                  <a:gd name="connsiteY5655" fmla="*/ 2055736 h 2323576"/>
                  <a:gd name="connsiteX5656" fmla="*/ 1315489 w 1749996"/>
                  <a:gd name="connsiteY5656" fmla="*/ 2049308 h 2323576"/>
                  <a:gd name="connsiteX5657" fmla="*/ 1316487 w 1749996"/>
                  <a:gd name="connsiteY5657" fmla="*/ 2048422 h 2323576"/>
                  <a:gd name="connsiteX5658" fmla="*/ 1317041 w 1749996"/>
                  <a:gd name="connsiteY5658" fmla="*/ 2048976 h 2323576"/>
                  <a:gd name="connsiteX5659" fmla="*/ 1317927 w 1749996"/>
                  <a:gd name="connsiteY5659" fmla="*/ 2051082 h 2323576"/>
                  <a:gd name="connsiteX5660" fmla="*/ 1317927 w 1749996"/>
                  <a:gd name="connsiteY5660" fmla="*/ 2051303 h 2323576"/>
                  <a:gd name="connsiteX5661" fmla="*/ 1318370 w 1749996"/>
                  <a:gd name="connsiteY5661" fmla="*/ 2051968 h 2323576"/>
                  <a:gd name="connsiteX5662" fmla="*/ 1319257 w 1749996"/>
                  <a:gd name="connsiteY5662" fmla="*/ 2052190 h 2323576"/>
                  <a:gd name="connsiteX5663" fmla="*/ 1322249 w 1749996"/>
                  <a:gd name="connsiteY5663" fmla="*/ 2051968 h 2323576"/>
                  <a:gd name="connsiteX5664" fmla="*/ 1326571 w 1749996"/>
                  <a:gd name="connsiteY5664" fmla="*/ 2053187 h 2323576"/>
                  <a:gd name="connsiteX5665" fmla="*/ 1326903 w 1749996"/>
                  <a:gd name="connsiteY5665" fmla="*/ 2054184 h 2323576"/>
                  <a:gd name="connsiteX5666" fmla="*/ 1327125 w 1749996"/>
                  <a:gd name="connsiteY5666" fmla="*/ 2056068 h 2323576"/>
                  <a:gd name="connsiteX5667" fmla="*/ 1327568 w 1749996"/>
                  <a:gd name="connsiteY5667" fmla="*/ 2057287 h 2323576"/>
                  <a:gd name="connsiteX5668" fmla="*/ 1328787 w 1749996"/>
                  <a:gd name="connsiteY5668" fmla="*/ 2056401 h 2323576"/>
                  <a:gd name="connsiteX5669" fmla="*/ 1330560 w 1749996"/>
                  <a:gd name="connsiteY5669" fmla="*/ 2054295 h 2323576"/>
                  <a:gd name="connsiteX5670" fmla="*/ 1332444 w 1749996"/>
                  <a:gd name="connsiteY5670" fmla="*/ 2052744 h 2323576"/>
                  <a:gd name="connsiteX5671" fmla="*/ 1332444 w 1749996"/>
                  <a:gd name="connsiteY5671" fmla="*/ 2052744 h 2323576"/>
                  <a:gd name="connsiteX5672" fmla="*/ 1334550 w 1749996"/>
                  <a:gd name="connsiteY5672" fmla="*/ 2051525 h 2323576"/>
                  <a:gd name="connsiteX5673" fmla="*/ 1336766 w 1749996"/>
                  <a:gd name="connsiteY5673" fmla="*/ 2050749 h 2323576"/>
                  <a:gd name="connsiteX5674" fmla="*/ 1339315 w 1749996"/>
                  <a:gd name="connsiteY5674" fmla="*/ 2050749 h 2323576"/>
                  <a:gd name="connsiteX5675" fmla="*/ 1343526 w 1749996"/>
                  <a:gd name="connsiteY5675" fmla="*/ 2051414 h 2323576"/>
                  <a:gd name="connsiteX5676" fmla="*/ 1346407 w 1749996"/>
                  <a:gd name="connsiteY5676" fmla="*/ 2051968 h 2323576"/>
                  <a:gd name="connsiteX5677" fmla="*/ 1348512 w 1749996"/>
                  <a:gd name="connsiteY5677" fmla="*/ 2051525 h 2323576"/>
                  <a:gd name="connsiteX5678" fmla="*/ 1352834 w 1749996"/>
                  <a:gd name="connsiteY5678" fmla="*/ 2049198 h 2323576"/>
                  <a:gd name="connsiteX5679" fmla="*/ 1355383 w 1749996"/>
                  <a:gd name="connsiteY5679" fmla="*/ 2048422 h 2323576"/>
                  <a:gd name="connsiteX5680" fmla="*/ 1357710 w 1749996"/>
                  <a:gd name="connsiteY5680" fmla="*/ 2048422 h 2323576"/>
                  <a:gd name="connsiteX5681" fmla="*/ 1357932 w 1749996"/>
                  <a:gd name="connsiteY5681" fmla="*/ 2048422 h 2323576"/>
                  <a:gd name="connsiteX5682" fmla="*/ 1365689 w 1749996"/>
                  <a:gd name="connsiteY5682" fmla="*/ 2049862 h 2323576"/>
                  <a:gd name="connsiteX5683" fmla="*/ 1368127 w 1749996"/>
                  <a:gd name="connsiteY5683" fmla="*/ 2051525 h 2323576"/>
                  <a:gd name="connsiteX5684" fmla="*/ 1370343 w 1749996"/>
                  <a:gd name="connsiteY5684" fmla="*/ 2052190 h 2323576"/>
                  <a:gd name="connsiteX5685" fmla="*/ 1370565 w 1749996"/>
                  <a:gd name="connsiteY5685" fmla="*/ 2052190 h 2323576"/>
                  <a:gd name="connsiteX5686" fmla="*/ 1370786 w 1749996"/>
                  <a:gd name="connsiteY5686" fmla="*/ 2051414 h 2323576"/>
                  <a:gd name="connsiteX5687" fmla="*/ 1374443 w 1749996"/>
                  <a:gd name="connsiteY5687" fmla="*/ 2044654 h 2323576"/>
                  <a:gd name="connsiteX5688" fmla="*/ 1378211 w 1749996"/>
                  <a:gd name="connsiteY5688" fmla="*/ 2045319 h 2323576"/>
                  <a:gd name="connsiteX5689" fmla="*/ 1378654 w 1749996"/>
                  <a:gd name="connsiteY5689" fmla="*/ 2045319 h 2323576"/>
                  <a:gd name="connsiteX5690" fmla="*/ 1379984 w 1749996"/>
                  <a:gd name="connsiteY5690" fmla="*/ 2044211 h 2323576"/>
                  <a:gd name="connsiteX5691" fmla="*/ 1382865 w 1749996"/>
                  <a:gd name="connsiteY5691" fmla="*/ 2043103 h 2323576"/>
                  <a:gd name="connsiteX5692" fmla="*/ 1388073 w 1749996"/>
                  <a:gd name="connsiteY5692" fmla="*/ 2042106 h 2323576"/>
                  <a:gd name="connsiteX5693" fmla="*/ 1388073 w 1749996"/>
                  <a:gd name="connsiteY5693" fmla="*/ 2040997 h 2323576"/>
                  <a:gd name="connsiteX5694" fmla="*/ 1387298 w 1749996"/>
                  <a:gd name="connsiteY5694" fmla="*/ 2040332 h 2323576"/>
                  <a:gd name="connsiteX5695" fmla="*/ 1386522 w 1749996"/>
                  <a:gd name="connsiteY5695" fmla="*/ 2039668 h 2323576"/>
                  <a:gd name="connsiteX5696" fmla="*/ 1388184 w 1749996"/>
                  <a:gd name="connsiteY5696" fmla="*/ 2039113 h 2323576"/>
                  <a:gd name="connsiteX5697" fmla="*/ 1395498 w 1749996"/>
                  <a:gd name="connsiteY5697" fmla="*/ 2038448 h 2323576"/>
                  <a:gd name="connsiteX5698" fmla="*/ 1398047 w 1749996"/>
                  <a:gd name="connsiteY5698" fmla="*/ 2037562 h 2323576"/>
                  <a:gd name="connsiteX5699" fmla="*/ 1398379 w 1749996"/>
                  <a:gd name="connsiteY5699" fmla="*/ 2035457 h 2323576"/>
                  <a:gd name="connsiteX5700" fmla="*/ 1397382 w 1749996"/>
                  <a:gd name="connsiteY5700" fmla="*/ 2033019 h 2323576"/>
                  <a:gd name="connsiteX5701" fmla="*/ 1388517 w 1749996"/>
                  <a:gd name="connsiteY5701" fmla="*/ 2023045 h 2323576"/>
                  <a:gd name="connsiteX5702" fmla="*/ 1385746 w 1749996"/>
                  <a:gd name="connsiteY5702" fmla="*/ 2019610 h 2323576"/>
                  <a:gd name="connsiteX5703" fmla="*/ 1384306 w 1749996"/>
                  <a:gd name="connsiteY5703" fmla="*/ 2019388 h 2323576"/>
                  <a:gd name="connsiteX5704" fmla="*/ 1382200 w 1749996"/>
                  <a:gd name="connsiteY5704" fmla="*/ 2018058 h 2323576"/>
                  <a:gd name="connsiteX5705" fmla="*/ 1381092 w 1749996"/>
                  <a:gd name="connsiteY5705" fmla="*/ 2017505 h 2323576"/>
                  <a:gd name="connsiteX5706" fmla="*/ 1381092 w 1749996"/>
                  <a:gd name="connsiteY5706" fmla="*/ 2016396 h 2323576"/>
                  <a:gd name="connsiteX5707" fmla="*/ 1383087 w 1749996"/>
                  <a:gd name="connsiteY5707" fmla="*/ 2017505 h 2323576"/>
                  <a:gd name="connsiteX5708" fmla="*/ 1395609 w 1749996"/>
                  <a:gd name="connsiteY5708" fmla="*/ 2024597 h 2323576"/>
                  <a:gd name="connsiteX5709" fmla="*/ 1397936 w 1749996"/>
                  <a:gd name="connsiteY5709" fmla="*/ 2027478 h 2323576"/>
                  <a:gd name="connsiteX5710" fmla="*/ 1399931 w 1749996"/>
                  <a:gd name="connsiteY5710" fmla="*/ 2029805 h 2323576"/>
                  <a:gd name="connsiteX5711" fmla="*/ 1401482 w 1749996"/>
                  <a:gd name="connsiteY5711" fmla="*/ 2030581 h 2323576"/>
                  <a:gd name="connsiteX5712" fmla="*/ 1405250 w 1749996"/>
                  <a:gd name="connsiteY5712" fmla="*/ 2031910 h 2323576"/>
                  <a:gd name="connsiteX5713" fmla="*/ 1407909 w 1749996"/>
                  <a:gd name="connsiteY5713" fmla="*/ 2034237 h 2323576"/>
                  <a:gd name="connsiteX5714" fmla="*/ 1411566 w 1749996"/>
                  <a:gd name="connsiteY5714" fmla="*/ 2036232 h 2323576"/>
                  <a:gd name="connsiteX5715" fmla="*/ 1412342 w 1749996"/>
                  <a:gd name="connsiteY5715" fmla="*/ 2037895 h 2323576"/>
                  <a:gd name="connsiteX5716" fmla="*/ 1413118 w 1749996"/>
                  <a:gd name="connsiteY5716" fmla="*/ 2039003 h 2323576"/>
                  <a:gd name="connsiteX5717" fmla="*/ 1415001 w 1749996"/>
                  <a:gd name="connsiteY5717" fmla="*/ 2040222 h 2323576"/>
                  <a:gd name="connsiteX5718" fmla="*/ 1417107 w 1749996"/>
                  <a:gd name="connsiteY5718" fmla="*/ 2040997 h 2323576"/>
                  <a:gd name="connsiteX5719" fmla="*/ 1418548 w 1749996"/>
                  <a:gd name="connsiteY5719" fmla="*/ 2040997 h 2323576"/>
                  <a:gd name="connsiteX5720" fmla="*/ 1419988 w 1749996"/>
                  <a:gd name="connsiteY5720" fmla="*/ 2039668 h 2323576"/>
                  <a:gd name="connsiteX5721" fmla="*/ 1420432 w 1749996"/>
                  <a:gd name="connsiteY5721" fmla="*/ 2037784 h 2323576"/>
                  <a:gd name="connsiteX5722" fmla="*/ 1420099 w 1749996"/>
                  <a:gd name="connsiteY5722" fmla="*/ 2034348 h 2323576"/>
                  <a:gd name="connsiteX5723" fmla="*/ 1419434 w 1749996"/>
                  <a:gd name="connsiteY5723" fmla="*/ 2033240 h 2323576"/>
                  <a:gd name="connsiteX5724" fmla="*/ 1415445 w 1749996"/>
                  <a:gd name="connsiteY5724" fmla="*/ 2029916 h 2323576"/>
                  <a:gd name="connsiteX5725" fmla="*/ 1417107 w 1749996"/>
                  <a:gd name="connsiteY5725" fmla="*/ 2029362 h 2323576"/>
                  <a:gd name="connsiteX5726" fmla="*/ 1424088 w 1749996"/>
                  <a:gd name="connsiteY5726" fmla="*/ 2028808 h 2323576"/>
                  <a:gd name="connsiteX5727" fmla="*/ 1424088 w 1749996"/>
                  <a:gd name="connsiteY5727" fmla="*/ 2028808 h 2323576"/>
                  <a:gd name="connsiteX5728" fmla="*/ 1426194 w 1749996"/>
                  <a:gd name="connsiteY5728" fmla="*/ 2029916 h 2323576"/>
                  <a:gd name="connsiteX5729" fmla="*/ 1425529 w 1749996"/>
                  <a:gd name="connsiteY5729" fmla="*/ 2032354 h 2323576"/>
                  <a:gd name="connsiteX5730" fmla="*/ 1423423 w 1749996"/>
                  <a:gd name="connsiteY5730" fmla="*/ 2035457 h 2323576"/>
                  <a:gd name="connsiteX5731" fmla="*/ 1422315 w 1749996"/>
                  <a:gd name="connsiteY5731" fmla="*/ 2038559 h 2323576"/>
                  <a:gd name="connsiteX5732" fmla="*/ 1424642 w 1749996"/>
                  <a:gd name="connsiteY5732" fmla="*/ 2041108 h 2323576"/>
                  <a:gd name="connsiteX5733" fmla="*/ 1427634 w 1749996"/>
                  <a:gd name="connsiteY5733" fmla="*/ 2040776 h 2323576"/>
                  <a:gd name="connsiteX5734" fmla="*/ 1429186 w 1749996"/>
                  <a:gd name="connsiteY5734" fmla="*/ 2037451 h 2323576"/>
                  <a:gd name="connsiteX5735" fmla="*/ 1430183 w 1749996"/>
                  <a:gd name="connsiteY5735" fmla="*/ 2033130 h 2323576"/>
                  <a:gd name="connsiteX5736" fmla="*/ 1431624 w 1749996"/>
                  <a:gd name="connsiteY5736" fmla="*/ 2029916 h 2323576"/>
                  <a:gd name="connsiteX5737" fmla="*/ 1433729 w 1749996"/>
                  <a:gd name="connsiteY5737" fmla="*/ 2029251 h 2323576"/>
                  <a:gd name="connsiteX5738" fmla="*/ 1434505 w 1749996"/>
                  <a:gd name="connsiteY5738" fmla="*/ 2029251 h 2323576"/>
                  <a:gd name="connsiteX5739" fmla="*/ 1437275 w 1749996"/>
                  <a:gd name="connsiteY5739" fmla="*/ 2029251 h 2323576"/>
                  <a:gd name="connsiteX5740" fmla="*/ 1440822 w 1749996"/>
                  <a:gd name="connsiteY5740" fmla="*/ 2029916 h 2323576"/>
                  <a:gd name="connsiteX5741" fmla="*/ 1441929 w 1749996"/>
                  <a:gd name="connsiteY5741" fmla="*/ 2030470 h 2323576"/>
                  <a:gd name="connsiteX5742" fmla="*/ 1443149 w 1749996"/>
                  <a:gd name="connsiteY5742" fmla="*/ 2031135 h 2323576"/>
                  <a:gd name="connsiteX5743" fmla="*/ 1442040 w 1749996"/>
                  <a:gd name="connsiteY5743" fmla="*/ 2033573 h 2323576"/>
                  <a:gd name="connsiteX5744" fmla="*/ 1442816 w 1749996"/>
                  <a:gd name="connsiteY5744" fmla="*/ 2033794 h 2323576"/>
                  <a:gd name="connsiteX5745" fmla="*/ 1444146 w 1749996"/>
                  <a:gd name="connsiteY5745" fmla="*/ 2033019 h 2323576"/>
                  <a:gd name="connsiteX5746" fmla="*/ 1444700 w 1749996"/>
                  <a:gd name="connsiteY5746" fmla="*/ 2032465 h 2323576"/>
                  <a:gd name="connsiteX5747" fmla="*/ 1446030 w 1749996"/>
                  <a:gd name="connsiteY5747" fmla="*/ 2033130 h 2323576"/>
                  <a:gd name="connsiteX5748" fmla="*/ 1448246 w 1749996"/>
                  <a:gd name="connsiteY5748" fmla="*/ 2035346 h 2323576"/>
                  <a:gd name="connsiteX5749" fmla="*/ 1449354 w 1749996"/>
                  <a:gd name="connsiteY5749" fmla="*/ 2036232 h 2323576"/>
                  <a:gd name="connsiteX5750" fmla="*/ 1449354 w 1749996"/>
                  <a:gd name="connsiteY5750" fmla="*/ 2037341 h 2323576"/>
                  <a:gd name="connsiteX5751" fmla="*/ 1446030 w 1749996"/>
                  <a:gd name="connsiteY5751" fmla="*/ 2038670 h 2323576"/>
                  <a:gd name="connsiteX5752" fmla="*/ 1444478 w 1749996"/>
                  <a:gd name="connsiteY5752" fmla="*/ 2039889 h 2323576"/>
                  <a:gd name="connsiteX5753" fmla="*/ 1443813 w 1749996"/>
                  <a:gd name="connsiteY5753" fmla="*/ 2041662 h 2323576"/>
                  <a:gd name="connsiteX5754" fmla="*/ 1444700 w 1749996"/>
                  <a:gd name="connsiteY5754" fmla="*/ 2042770 h 2323576"/>
                  <a:gd name="connsiteX5755" fmla="*/ 1455006 w 1749996"/>
                  <a:gd name="connsiteY5755" fmla="*/ 2049419 h 2323576"/>
                  <a:gd name="connsiteX5756" fmla="*/ 1457554 w 1749996"/>
                  <a:gd name="connsiteY5756" fmla="*/ 2050306 h 2323576"/>
                  <a:gd name="connsiteX5757" fmla="*/ 1459660 w 1749996"/>
                  <a:gd name="connsiteY5757" fmla="*/ 2049087 h 2323576"/>
                  <a:gd name="connsiteX5758" fmla="*/ 1460214 w 1749996"/>
                  <a:gd name="connsiteY5758" fmla="*/ 2047203 h 2323576"/>
                  <a:gd name="connsiteX5759" fmla="*/ 1459438 w 1749996"/>
                  <a:gd name="connsiteY5759" fmla="*/ 2043879 h 2323576"/>
                  <a:gd name="connsiteX5760" fmla="*/ 1460103 w 1749996"/>
                  <a:gd name="connsiteY5760" fmla="*/ 2042327 h 2323576"/>
                  <a:gd name="connsiteX5761" fmla="*/ 1461212 w 1749996"/>
                  <a:gd name="connsiteY5761" fmla="*/ 2041884 h 2323576"/>
                  <a:gd name="connsiteX5762" fmla="*/ 1462209 w 1749996"/>
                  <a:gd name="connsiteY5762" fmla="*/ 2042438 h 2323576"/>
                  <a:gd name="connsiteX5763" fmla="*/ 1463095 w 1749996"/>
                  <a:gd name="connsiteY5763" fmla="*/ 2043214 h 2323576"/>
                  <a:gd name="connsiteX5764" fmla="*/ 1464093 w 1749996"/>
                  <a:gd name="connsiteY5764" fmla="*/ 2043546 h 2323576"/>
                  <a:gd name="connsiteX5765" fmla="*/ 1482710 w 1749996"/>
                  <a:gd name="connsiteY5765" fmla="*/ 2037341 h 2323576"/>
                  <a:gd name="connsiteX5766" fmla="*/ 1502102 w 1749996"/>
                  <a:gd name="connsiteY5766" fmla="*/ 2037341 h 2323576"/>
                  <a:gd name="connsiteX5767" fmla="*/ 1516619 w 1749996"/>
                  <a:gd name="connsiteY5767" fmla="*/ 2032132 h 2323576"/>
                  <a:gd name="connsiteX5768" fmla="*/ 1520719 w 1749996"/>
                  <a:gd name="connsiteY5768" fmla="*/ 2033794 h 2323576"/>
                  <a:gd name="connsiteX5769" fmla="*/ 1523490 w 1749996"/>
                  <a:gd name="connsiteY5769" fmla="*/ 2032354 h 2323576"/>
                  <a:gd name="connsiteX5770" fmla="*/ 1523822 w 1749996"/>
                  <a:gd name="connsiteY5770" fmla="*/ 2032132 h 2323576"/>
                  <a:gd name="connsiteX5771" fmla="*/ 1527590 w 1749996"/>
                  <a:gd name="connsiteY5771" fmla="*/ 2032465 h 2323576"/>
                  <a:gd name="connsiteX5772" fmla="*/ 1549199 w 1749996"/>
                  <a:gd name="connsiteY5772" fmla="*/ 2040332 h 2323576"/>
                  <a:gd name="connsiteX5773" fmla="*/ 1551083 w 1749996"/>
                  <a:gd name="connsiteY5773" fmla="*/ 2040997 h 2323576"/>
                  <a:gd name="connsiteX5774" fmla="*/ 1555959 w 1749996"/>
                  <a:gd name="connsiteY5774" fmla="*/ 2041330 h 2323576"/>
                  <a:gd name="connsiteX5775" fmla="*/ 1558064 w 1749996"/>
                  <a:gd name="connsiteY5775" fmla="*/ 2041995 h 2323576"/>
                  <a:gd name="connsiteX5776" fmla="*/ 1560059 w 1749996"/>
                  <a:gd name="connsiteY5776" fmla="*/ 2043989 h 2323576"/>
                  <a:gd name="connsiteX5777" fmla="*/ 1561056 w 1749996"/>
                  <a:gd name="connsiteY5777" fmla="*/ 2044544 h 2323576"/>
                  <a:gd name="connsiteX5778" fmla="*/ 1565045 w 1749996"/>
                  <a:gd name="connsiteY5778" fmla="*/ 2044544 h 2323576"/>
                  <a:gd name="connsiteX5779" fmla="*/ 1566264 w 1749996"/>
                  <a:gd name="connsiteY5779" fmla="*/ 2044765 h 2323576"/>
                  <a:gd name="connsiteX5780" fmla="*/ 1571473 w 1749996"/>
                  <a:gd name="connsiteY5780" fmla="*/ 2046760 h 2323576"/>
                  <a:gd name="connsiteX5781" fmla="*/ 1573689 w 1749996"/>
                  <a:gd name="connsiteY5781" fmla="*/ 2047092 h 2323576"/>
                  <a:gd name="connsiteX5782" fmla="*/ 1577900 w 1749996"/>
                  <a:gd name="connsiteY5782" fmla="*/ 2047092 h 2323576"/>
                  <a:gd name="connsiteX5783" fmla="*/ 1582111 w 1749996"/>
                  <a:gd name="connsiteY5783" fmla="*/ 2040997 h 2323576"/>
                  <a:gd name="connsiteX5784" fmla="*/ 1585989 w 1749996"/>
                  <a:gd name="connsiteY5784" fmla="*/ 2038448 h 2323576"/>
                  <a:gd name="connsiteX5785" fmla="*/ 1586211 w 1749996"/>
                  <a:gd name="connsiteY5785" fmla="*/ 2037784 h 2323576"/>
                  <a:gd name="connsiteX5786" fmla="*/ 1587319 w 1749996"/>
                  <a:gd name="connsiteY5786" fmla="*/ 2035900 h 2323576"/>
                  <a:gd name="connsiteX5787" fmla="*/ 1588538 w 1749996"/>
                  <a:gd name="connsiteY5787" fmla="*/ 2034237 h 2323576"/>
                  <a:gd name="connsiteX5788" fmla="*/ 1589092 w 1749996"/>
                  <a:gd name="connsiteY5788" fmla="*/ 2034237 h 2323576"/>
                  <a:gd name="connsiteX5789" fmla="*/ 1593303 w 1749996"/>
                  <a:gd name="connsiteY5789" fmla="*/ 2032354 h 2323576"/>
                  <a:gd name="connsiteX5790" fmla="*/ 1617904 w 1749996"/>
                  <a:gd name="connsiteY5790" fmla="*/ 2027145 h 2323576"/>
                  <a:gd name="connsiteX5791" fmla="*/ 1622448 w 1749996"/>
                  <a:gd name="connsiteY5791" fmla="*/ 2025040 h 2323576"/>
                  <a:gd name="connsiteX5792" fmla="*/ 1633529 w 1749996"/>
                  <a:gd name="connsiteY5792" fmla="*/ 2014180 h 2323576"/>
                  <a:gd name="connsiteX5793" fmla="*/ 1638073 w 1749996"/>
                  <a:gd name="connsiteY5793" fmla="*/ 2012740 h 2323576"/>
                  <a:gd name="connsiteX5794" fmla="*/ 1645719 w 1749996"/>
                  <a:gd name="connsiteY5794" fmla="*/ 2015288 h 2323576"/>
                  <a:gd name="connsiteX5795" fmla="*/ 1654252 w 1749996"/>
                  <a:gd name="connsiteY5795" fmla="*/ 2018058 h 2323576"/>
                  <a:gd name="connsiteX5796" fmla="*/ 1658130 w 1749996"/>
                  <a:gd name="connsiteY5796" fmla="*/ 2016507 h 2323576"/>
                  <a:gd name="connsiteX5797" fmla="*/ 1656911 w 1749996"/>
                  <a:gd name="connsiteY5797" fmla="*/ 2009526 h 2323576"/>
                  <a:gd name="connsiteX5798" fmla="*/ 1656579 w 1749996"/>
                  <a:gd name="connsiteY5798" fmla="*/ 2004871 h 2323576"/>
                  <a:gd name="connsiteX5799" fmla="*/ 1657687 w 1749996"/>
                  <a:gd name="connsiteY5799" fmla="*/ 2002766 h 2323576"/>
                  <a:gd name="connsiteX5800" fmla="*/ 1663450 w 1749996"/>
                  <a:gd name="connsiteY5800" fmla="*/ 1994233 h 2323576"/>
                  <a:gd name="connsiteX5801" fmla="*/ 1667882 w 1749996"/>
                  <a:gd name="connsiteY5801" fmla="*/ 1990133 h 2323576"/>
                  <a:gd name="connsiteX5802" fmla="*/ 1670209 w 1749996"/>
                  <a:gd name="connsiteY5802" fmla="*/ 1988582 h 2323576"/>
                  <a:gd name="connsiteX5803" fmla="*/ 1672426 w 1749996"/>
                  <a:gd name="connsiteY5803" fmla="*/ 1988028 h 2323576"/>
                  <a:gd name="connsiteX5804" fmla="*/ 1679850 w 1749996"/>
                  <a:gd name="connsiteY5804" fmla="*/ 1987806 h 2323576"/>
                  <a:gd name="connsiteX5805" fmla="*/ 1682066 w 1749996"/>
                  <a:gd name="connsiteY5805" fmla="*/ 1986919 h 2323576"/>
                  <a:gd name="connsiteX5806" fmla="*/ 1682953 w 1749996"/>
                  <a:gd name="connsiteY5806" fmla="*/ 1986033 h 2323576"/>
                  <a:gd name="connsiteX5807" fmla="*/ 1683950 w 1749996"/>
                  <a:gd name="connsiteY5807" fmla="*/ 1984814 h 2323576"/>
                  <a:gd name="connsiteX5808" fmla="*/ 1685058 w 1749996"/>
                  <a:gd name="connsiteY5808" fmla="*/ 1983706 h 2323576"/>
                  <a:gd name="connsiteX5809" fmla="*/ 1686388 w 1749996"/>
                  <a:gd name="connsiteY5809" fmla="*/ 1983263 h 2323576"/>
                  <a:gd name="connsiteX5810" fmla="*/ 1688826 w 1749996"/>
                  <a:gd name="connsiteY5810" fmla="*/ 1983484 h 2323576"/>
                  <a:gd name="connsiteX5811" fmla="*/ 1690156 w 1749996"/>
                  <a:gd name="connsiteY5811" fmla="*/ 1983484 h 2323576"/>
                  <a:gd name="connsiteX5812" fmla="*/ 1693259 w 1749996"/>
                  <a:gd name="connsiteY5812" fmla="*/ 1980935 h 2323576"/>
                  <a:gd name="connsiteX5813" fmla="*/ 1700794 w 1749996"/>
                  <a:gd name="connsiteY5813" fmla="*/ 1978276 h 2323576"/>
                  <a:gd name="connsiteX5814" fmla="*/ 1703897 w 1749996"/>
                  <a:gd name="connsiteY5814" fmla="*/ 1974508 h 2323576"/>
                  <a:gd name="connsiteX5815" fmla="*/ 1706224 w 1749996"/>
                  <a:gd name="connsiteY5815" fmla="*/ 1968746 h 2323576"/>
                  <a:gd name="connsiteX5816" fmla="*/ 1707221 w 1749996"/>
                  <a:gd name="connsiteY5816" fmla="*/ 1961875 h 2323576"/>
                  <a:gd name="connsiteX5817" fmla="*/ 1706224 w 1749996"/>
                  <a:gd name="connsiteY5817" fmla="*/ 1954672 h 2323576"/>
                  <a:gd name="connsiteX5818" fmla="*/ 1704340 w 1749996"/>
                  <a:gd name="connsiteY5818" fmla="*/ 1949907 h 2323576"/>
                  <a:gd name="connsiteX5819" fmla="*/ 1703565 w 1749996"/>
                  <a:gd name="connsiteY5819" fmla="*/ 1946915 h 2323576"/>
                  <a:gd name="connsiteX5820" fmla="*/ 1703232 w 1749996"/>
                  <a:gd name="connsiteY5820" fmla="*/ 1943037 h 2323576"/>
                  <a:gd name="connsiteX5821" fmla="*/ 1703786 w 1749996"/>
                  <a:gd name="connsiteY5821" fmla="*/ 1942372 h 2323576"/>
                  <a:gd name="connsiteX5822" fmla="*/ 1707776 w 1749996"/>
                  <a:gd name="connsiteY5822" fmla="*/ 1942372 h 2323576"/>
                  <a:gd name="connsiteX5823" fmla="*/ 1708551 w 1749996"/>
                  <a:gd name="connsiteY5823" fmla="*/ 1941817 h 2323576"/>
                  <a:gd name="connsiteX5824" fmla="*/ 1709216 w 1749996"/>
                  <a:gd name="connsiteY5824" fmla="*/ 1940931 h 2323576"/>
                  <a:gd name="connsiteX5825" fmla="*/ 1709770 w 1749996"/>
                  <a:gd name="connsiteY5825" fmla="*/ 1939823 h 2323576"/>
                  <a:gd name="connsiteX5826" fmla="*/ 1710214 w 1749996"/>
                  <a:gd name="connsiteY5826" fmla="*/ 1938715 h 2323576"/>
                  <a:gd name="connsiteX5827" fmla="*/ 1711211 w 1749996"/>
                  <a:gd name="connsiteY5827" fmla="*/ 1932731 h 2323576"/>
                  <a:gd name="connsiteX5828" fmla="*/ 1708441 w 1749996"/>
                  <a:gd name="connsiteY5828" fmla="*/ 1931068 h 2323576"/>
                  <a:gd name="connsiteX5829" fmla="*/ 1671871 w 1749996"/>
                  <a:gd name="connsiteY5829" fmla="*/ 1934504 h 2323576"/>
                  <a:gd name="connsiteX5830" fmla="*/ 1657798 w 1749996"/>
                  <a:gd name="connsiteY5830" fmla="*/ 1938826 h 2323576"/>
                  <a:gd name="connsiteX5831" fmla="*/ 1633640 w 1749996"/>
                  <a:gd name="connsiteY5831" fmla="*/ 1936055 h 2323576"/>
                  <a:gd name="connsiteX5832" fmla="*/ 1632421 w 1749996"/>
                  <a:gd name="connsiteY5832" fmla="*/ 1934725 h 2323576"/>
                  <a:gd name="connsiteX5833" fmla="*/ 1630870 w 1749996"/>
                  <a:gd name="connsiteY5833" fmla="*/ 1931733 h 2323576"/>
                  <a:gd name="connsiteX5834" fmla="*/ 1629651 w 1749996"/>
                  <a:gd name="connsiteY5834" fmla="*/ 1928409 h 2323576"/>
                  <a:gd name="connsiteX5835" fmla="*/ 1629429 w 1749996"/>
                  <a:gd name="connsiteY5835" fmla="*/ 1926082 h 2323576"/>
                  <a:gd name="connsiteX5836" fmla="*/ 1626991 w 1749996"/>
                  <a:gd name="connsiteY5836" fmla="*/ 1926082 h 2323576"/>
                  <a:gd name="connsiteX5837" fmla="*/ 1626437 w 1749996"/>
                  <a:gd name="connsiteY5837" fmla="*/ 1927744 h 2323576"/>
                  <a:gd name="connsiteX5838" fmla="*/ 1626991 w 1749996"/>
                  <a:gd name="connsiteY5838" fmla="*/ 1930293 h 2323576"/>
                  <a:gd name="connsiteX5839" fmla="*/ 1627878 w 1749996"/>
                  <a:gd name="connsiteY5839" fmla="*/ 1932398 h 2323576"/>
                  <a:gd name="connsiteX5840" fmla="*/ 1623224 w 1749996"/>
                  <a:gd name="connsiteY5840" fmla="*/ 1931179 h 2323576"/>
                  <a:gd name="connsiteX5841" fmla="*/ 1613472 w 1749996"/>
                  <a:gd name="connsiteY5841" fmla="*/ 1931179 h 2323576"/>
                  <a:gd name="connsiteX5842" fmla="*/ 1612364 w 1749996"/>
                  <a:gd name="connsiteY5842" fmla="*/ 1930736 h 2323576"/>
                  <a:gd name="connsiteX5843" fmla="*/ 1611477 w 1749996"/>
                  <a:gd name="connsiteY5843" fmla="*/ 1929628 h 2323576"/>
                  <a:gd name="connsiteX5844" fmla="*/ 1610701 w 1749996"/>
                  <a:gd name="connsiteY5844" fmla="*/ 1928409 h 2323576"/>
                  <a:gd name="connsiteX5845" fmla="*/ 1609815 w 1749996"/>
                  <a:gd name="connsiteY5845" fmla="*/ 1927412 h 2323576"/>
                  <a:gd name="connsiteX5846" fmla="*/ 1611920 w 1749996"/>
                  <a:gd name="connsiteY5846" fmla="*/ 1926082 h 2323576"/>
                  <a:gd name="connsiteX5847" fmla="*/ 1616021 w 1749996"/>
                  <a:gd name="connsiteY5847" fmla="*/ 1925085 h 2323576"/>
                  <a:gd name="connsiteX5848" fmla="*/ 1619566 w 1749996"/>
                  <a:gd name="connsiteY5848" fmla="*/ 1921649 h 2323576"/>
                  <a:gd name="connsiteX5849" fmla="*/ 1621340 w 1749996"/>
                  <a:gd name="connsiteY5849" fmla="*/ 1921649 h 2323576"/>
                  <a:gd name="connsiteX5850" fmla="*/ 1625440 w 1749996"/>
                  <a:gd name="connsiteY5850" fmla="*/ 1922536 h 2323576"/>
                  <a:gd name="connsiteX5851" fmla="*/ 1627767 w 1749996"/>
                  <a:gd name="connsiteY5851" fmla="*/ 1922203 h 2323576"/>
                  <a:gd name="connsiteX5852" fmla="*/ 1628875 w 1749996"/>
                  <a:gd name="connsiteY5852" fmla="*/ 1921206 h 2323576"/>
                  <a:gd name="connsiteX5853" fmla="*/ 1628875 w 1749996"/>
                  <a:gd name="connsiteY5853" fmla="*/ 1919433 h 2323576"/>
                  <a:gd name="connsiteX5854" fmla="*/ 1627324 w 1749996"/>
                  <a:gd name="connsiteY5854" fmla="*/ 1916884 h 2323576"/>
                  <a:gd name="connsiteX5855" fmla="*/ 1625661 w 1749996"/>
                  <a:gd name="connsiteY5855" fmla="*/ 1915665 h 2323576"/>
                  <a:gd name="connsiteX5856" fmla="*/ 1607488 w 1749996"/>
                  <a:gd name="connsiteY5856" fmla="*/ 1913006 h 2323576"/>
                  <a:gd name="connsiteX5857" fmla="*/ 1600063 w 1749996"/>
                  <a:gd name="connsiteY5857" fmla="*/ 1915000 h 2323576"/>
                  <a:gd name="connsiteX5858" fmla="*/ 1599509 w 1749996"/>
                  <a:gd name="connsiteY5858" fmla="*/ 1915554 h 2323576"/>
                  <a:gd name="connsiteX5859" fmla="*/ 1599176 w 1749996"/>
                  <a:gd name="connsiteY5859" fmla="*/ 1916884 h 2323576"/>
                  <a:gd name="connsiteX5860" fmla="*/ 1598623 w 1749996"/>
                  <a:gd name="connsiteY5860" fmla="*/ 1918214 h 2323576"/>
                  <a:gd name="connsiteX5861" fmla="*/ 1597625 w 1749996"/>
                  <a:gd name="connsiteY5861" fmla="*/ 1918768 h 2323576"/>
                  <a:gd name="connsiteX5862" fmla="*/ 1590422 w 1749996"/>
                  <a:gd name="connsiteY5862" fmla="*/ 1919987 h 2323576"/>
                  <a:gd name="connsiteX5863" fmla="*/ 1592084 w 1749996"/>
                  <a:gd name="connsiteY5863" fmla="*/ 1918990 h 2323576"/>
                  <a:gd name="connsiteX5864" fmla="*/ 1593747 w 1749996"/>
                  <a:gd name="connsiteY5864" fmla="*/ 1918325 h 2323576"/>
                  <a:gd name="connsiteX5865" fmla="*/ 1595409 w 1749996"/>
                  <a:gd name="connsiteY5865" fmla="*/ 1917327 h 2323576"/>
                  <a:gd name="connsiteX5866" fmla="*/ 1596849 w 1749996"/>
                  <a:gd name="connsiteY5866" fmla="*/ 1915554 h 2323576"/>
                  <a:gd name="connsiteX5867" fmla="*/ 1597625 w 1749996"/>
                  <a:gd name="connsiteY5867" fmla="*/ 1913560 h 2323576"/>
                  <a:gd name="connsiteX5868" fmla="*/ 1597958 w 1749996"/>
                  <a:gd name="connsiteY5868" fmla="*/ 1911787 h 2323576"/>
                  <a:gd name="connsiteX5869" fmla="*/ 1598512 w 1749996"/>
                  <a:gd name="connsiteY5869" fmla="*/ 1910457 h 2323576"/>
                  <a:gd name="connsiteX5870" fmla="*/ 1606380 w 1749996"/>
                  <a:gd name="connsiteY5870" fmla="*/ 1908351 h 2323576"/>
                  <a:gd name="connsiteX5871" fmla="*/ 1608818 w 1749996"/>
                  <a:gd name="connsiteY5871" fmla="*/ 1908351 h 2323576"/>
                  <a:gd name="connsiteX5872" fmla="*/ 1609483 w 1749996"/>
                  <a:gd name="connsiteY5872" fmla="*/ 1908130 h 2323576"/>
                  <a:gd name="connsiteX5873" fmla="*/ 1611255 w 1749996"/>
                  <a:gd name="connsiteY5873" fmla="*/ 1909903 h 2323576"/>
                  <a:gd name="connsiteX5874" fmla="*/ 1612807 w 1749996"/>
                  <a:gd name="connsiteY5874" fmla="*/ 1908462 h 2323576"/>
                  <a:gd name="connsiteX5875" fmla="*/ 1614248 w 1749996"/>
                  <a:gd name="connsiteY5875" fmla="*/ 1908130 h 2323576"/>
                  <a:gd name="connsiteX5876" fmla="*/ 1615799 w 1749996"/>
                  <a:gd name="connsiteY5876" fmla="*/ 1908130 h 2323576"/>
                  <a:gd name="connsiteX5877" fmla="*/ 1617461 w 1749996"/>
                  <a:gd name="connsiteY5877" fmla="*/ 1907465 h 2323576"/>
                  <a:gd name="connsiteX5878" fmla="*/ 1619677 w 1749996"/>
                  <a:gd name="connsiteY5878" fmla="*/ 1905359 h 2323576"/>
                  <a:gd name="connsiteX5879" fmla="*/ 1619677 w 1749996"/>
                  <a:gd name="connsiteY5879" fmla="*/ 1905027 h 2323576"/>
                  <a:gd name="connsiteX5880" fmla="*/ 1620121 w 1749996"/>
                  <a:gd name="connsiteY5880" fmla="*/ 1905027 h 2323576"/>
                  <a:gd name="connsiteX5881" fmla="*/ 1620564 w 1749996"/>
                  <a:gd name="connsiteY5881" fmla="*/ 1905027 h 2323576"/>
                  <a:gd name="connsiteX5882" fmla="*/ 1622004 w 1749996"/>
                  <a:gd name="connsiteY5882" fmla="*/ 1905027 h 2323576"/>
                  <a:gd name="connsiteX5883" fmla="*/ 1622004 w 1749996"/>
                  <a:gd name="connsiteY5883" fmla="*/ 1905027 h 2323576"/>
                  <a:gd name="connsiteX5884" fmla="*/ 1625107 w 1749996"/>
                  <a:gd name="connsiteY5884" fmla="*/ 1904916 h 2323576"/>
                  <a:gd name="connsiteX5885" fmla="*/ 1634084 w 1749996"/>
                  <a:gd name="connsiteY5885" fmla="*/ 1906357 h 2323576"/>
                  <a:gd name="connsiteX5886" fmla="*/ 1639181 w 1749996"/>
                  <a:gd name="connsiteY5886" fmla="*/ 1904695 h 2323576"/>
                  <a:gd name="connsiteX5887" fmla="*/ 1640511 w 1749996"/>
                  <a:gd name="connsiteY5887" fmla="*/ 1903808 h 2323576"/>
                  <a:gd name="connsiteX5888" fmla="*/ 1645608 w 1749996"/>
                  <a:gd name="connsiteY5888" fmla="*/ 1900594 h 2323576"/>
                  <a:gd name="connsiteX5889" fmla="*/ 1651371 w 1749996"/>
                  <a:gd name="connsiteY5889" fmla="*/ 1895386 h 2323576"/>
                  <a:gd name="connsiteX5890" fmla="*/ 1654474 w 1749996"/>
                  <a:gd name="connsiteY5890" fmla="*/ 1890177 h 2323576"/>
                  <a:gd name="connsiteX5891" fmla="*/ 1654030 w 1749996"/>
                  <a:gd name="connsiteY5891" fmla="*/ 1889402 h 2323576"/>
                  <a:gd name="connsiteX5892" fmla="*/ 1652922 w 1749996"/>
                  <a:gd name="connsiteY5892" fmla="*/ 1888737 h 2323576"/>
                  <a:gd name="connsiteX5893" fmla="*/ 1649819 w 1749996"/>
                  <a:gd name="connsiteY5893" fmla="*/ 1888959 h 2323576"/>
                  <a:gd name="connsiteX5894" fmla="*/ 1651592 w 1749996"/>
                  <a:gd name="connsiteY5894" fmla="*/ 1887629 h 2323576"/>
                  <a:gd name="connsiteX5895" fmla="*/ 1652479 w 1749996"/>
                  <a:gd name="connsiteY5895" fmla="*/ 1886742 h 2323576"/>
                  <a:gd name="connsiteX5896" fmla="*/ 1652811 w 1749996"/>
                  <a:gd name="connsiteY5896" fmla="*/ 1885745 h 2323576"/>
                  <a:gd name="connsiteX5897" fmla="*/ 1652811 w 1749996"/>
                  <a:gd name="connsiteY5897" fmla="*/ 1881534 h 2323576"/>
                  <a:gd name="connsiteX5898" fmla="*/ 1653254 w 1749996"/>
                  <a:gd name="connsiteY5898" fmla="*/ 1879983 h 2323576"/>
                  <a:gd name="connsiteX5899" fmla="*/ 1654363 w 1749996"/>
                  <a:gd name="connsiteY5899" fmla="*/ 1878985 h 2323576"/>
                  <a:gd name="connsiteX5900" fmla="*/ 1653476 w 1749996"/>
                  <a:gd name="connsiteY5900" fmla="*/ 1876769 h 2323576"/>
                  <a:gd name="connsiteX5901" fmla="*/ 1653033 w 1749996"/>
                  <a:gd name="connsiteY5901" fmla="*/ 1875328 h 2323576"/>
                  <a:gd name="connsiteX5902" fmla="*/ 1652811 w 1749996"/>
                  <a:gd name="connsiteY5902" fmla="*/ 1873888 h 2323576"/>
                  <a:gd name="connsiteX5903" fmla="*/ 1653033 w 1749996"/>
                  <a:gd name="connsiteY5903" fmla="*/ 1873555 h 2323576"/>
                  <a:gd name="connsiteX5904" fmla="*/ 1653476 w 1749996"/>
                  <a:gd name="connsiteY5904" fmla="*/ 1872225 h 2323576"/>
                  <a:gd name="connsiteX5905" fmla="*/ 1653809 w 1749996"/>
                  <a:gd name="connsiteY5905" fmla="*/ 1870452 h 2323576"/>
                  <a:gd name="connsiteX5906" fmla="*/ 1653587 w 1749996"/>
                  <a:gd name="connsiteY5906" fmla="*/ 1868901 h 2323576"/>
                  <a:gd name="connsiteX5907" fmla="*/ 1651814 w 1749996"/>
                  <a:gd name="connsiteY5907" fmla="*/ 1867128 h 2323576"/>
                  <a:gd name="connsiteX5908" fmla="*/ 1649819 w 1749996"/>
                  <a:gd name="connsiteY5908" fmla="*/ 1867460 h 2323576"/>
                  <a:gd name="connsiteX5909" fmla="*/ 1646605 w 1749996"/>
                  <a:gd name="connsiteY5909" fmla="*/ 1870120 h 2323576"/>
                  <a:gd name="connsiteX5910" fmla="*/ 1643170 w 1749996"/>
                  <a:gd name="connsiteY5910" fmla="*/ 1871561 h 2323576"/>
                  <a:gd name="connsiteX5911" fmla="*/ 1635967 w 1749996"/>
                  <a:gd name="connsiteY5911" fmla="*/ 1873112 h 2323576"/>
                  <a:gd name="connsiteX5912" fmla="*/ 1632753 w 1749996"/>
                  <a:gd name="connsiteY5912" fmla="*/ 1876326 h 2323576"/>
                  <a:gd name="connsiteX5913" fmla="*/ 1631424 w 1749996"/>
                  <a:gd name="connsiteY5913" fmla="*/ 1873445 h 2323576"/>
                  <a:gd name="connsiteX5914" fmla="*/ 1629540 w 1749996"/>
                  <a:gd name="connsiteY5914" fmla="*/ 1872447 h 2323576"/>
                  <a:gd name="connsiteX5915" fmla="*/ 1627435 w 1749996"/>
                  <a:gd name="connsiteY5915" fmla="*/ 1872225 h 2323576"/>
                  <a:gd name="connsiteX5916" fmla="*/ 1625661 w 1749996"/>
                  <a:gd name="connsiteY5916" fmla="*/ 1871339 h 2323576"/>
                  <a:gd name="connsiteX5917" fmla="*/ 1628210 w 1749996"/>
                  <a:gd name="connsiteY5917" fmla="*/ 1869898 h 2323576"/>
                  <a:gd name="connsiteX5918" fmla="*/ 1633418 w 1749996"/>
                  <a:gd name="connsiteY5918" fmla="*/ 1867793 h 2323576"/>
                  <a:gd name="connsiteX5919" fmla="*/ 1636189 w 1749996"/>
                  <a:gd name="connsiteY5919" fmla="*/ 1867460 h 2323576"/>
                  <a:gd name="connsiteX5920" fmla="*/ 1637297 w 1749996"/>
                  <a:gd name="connsiteY5920" fmla="*/ 1867682 h 2323576"/>
                  <a:gd name="connsiteX5921" fmla="*/ 1639846 w 1749996"/>
                  <a:gd name="connsiteY5921" fmla="*/ 1868790 h 2323576"/>
                  <a:gd name="connsiteX5922" fmla="*/ 1641176 w 1749996"/>
                  <a:gd name="connsiteY5922" fmla="*/ 1868790 h 2323576"/>
                  <a:gd name="connsiteX5923" fmla="*/ 1642284 w 1749996"/>
                  <a:gd name="connsiteY5923" fmla="*/ 1868236 h 2323576"/>
                  <a:gd name="connsiteX5924" fmla="*/ 1644057 w 1749996"/>
                  <a:gd name="connsiteY5924" fmla="*/ 1866685 h 2323576"/>
                  <a:gd name="connsiteX5925" fmla="*/ 1645387 w 1749996"/>
                  <a:gd name="connsiteY5925" fmla="*/ 1866352 h 2323576"/>
                  <a:gd name="connsiteX5926" fmla="*/ 1645941 w 1749996"/>
                  <a:gd name="connsiteY5926" fmla="*/ 1865355 h 2323576"/>
                  <a:gd name="connsiteX5927" fmla="*/ 1646495 w 1749996"/>
                  <a:gd name="connsiteY5927" fmla="*/ 1863139 h 2323576"/>
                  <a:gd name="connsiteX5928" fmla="*/ 1646827 w 1749996"/>
                  <a:gd name="connsiteY5928" fmla="*/ 1860922 h 2323576"/>
                  <a:gd name="connsiteX5929" fmla="*/ 1646827 w 1749996"/>
                  <a:gd name="connsiteY5929" fmla="*/ 1859925 h 2323576"/>
                  <a:gd name="connsiteX5930" fmla="*/ 1647714 w 1749996"/>
                  <a:gd name="connsiteY5930" fmla="*/ 1859482 h 2323576"/>
                  <a:gd name="connsiteX5931" fmla="*/ 1651260 w 1749996"/>
                  <a:gd name="connsiteY5931" fmla="*/ 1856157 h 2323576"/>
                  <a:gd name="connsiteX5932" fmla="*/ 1655471 w 1749996"/>
                  <a:gd name="connsiteY5932" fmla="*/ 1854052 h 2323576"/>
                  <a:gd name="connsiteX5933" fmla="*/ 1657133 w 1749996"/>
                  <a:gd name="connsiteY5933" fmla="*/ 1852057 h 2323576"/>
                  <a:gd name="connsiteX5934" fmla="*/ 1657465 w 1749996"/>
                  <a:gd name="connsiteY5934" fmla="*/ 1848622 h 2323576"/>
                  <a:gd name="connsiteX5935" fmla="*/ 1658463 w 1749996"/>
                  <a:gd name="connsiteY5935" fmla="*/ 1851060 h 2323576"/>
                  <a:gd name="connsiteX5936" fmla="*/ 1662120 w 1749996"/>
                  <a:gd name="connsiteY5936" fmla="*/ 1856157 h 2323576"/>
                  <a:gd name="connsiteX5937" fmla="*/ 1663893 w 1749996"/>
                  <a:gd name="connsiteY5937" fmla="*/ 1859925 h 2323576"/>
                  <a:gd name="connsiteX5938" fmla="*/ 1665001 w 1749996"/>
                  <a:gd name="connsiteY5938" fmla="*/ 1860811 h 2323576"/>
                  <a:gd name="connsiteX5939" fmla="*/ 1667106 w 1749996"/>
                  <a:gd name="connsiteY5939" fmla="*/ 1861144 h 2323576"/>
                  <a:gd name="connsiteX5940" fmla="*/ 1675085 w 1749996"/>
                  <a:gd name="connsiteY5940" fmla="*/ 1859925 h 2323576"/>
                  <a:gd name="connsiteX5941" fmla="*/ 1678742 w 1749996"/>
                  <a:gd name="connsiteY5941" fmla="*/ 1858374 h 2323576"/>
                  <a:gd name="connsiteX5942" fmla="*/ 1684615 w 1749996"/>
                  <a:gd name="connsiteY5942" fmla="*/ 1854384 h 2323576"/>
                  <a:gd name="connsiteX5943" fmla="*/ 1691042 w 1749996"/>
                  <a:gd name="connsiteY5943" fmla="*/ 1848400 h 2323576"/>
                  <a:gd name="connsiteX5944" fmla="*/ 1692372 w 1749996"/>
                  <a:gd name="connsiteY5944" fmla="*/ 1845519 h 2323576"/>
                  <a:gd name="connsiteX5945" fmla="*/ 1692151 w 1749996"/>
                  <a:gd name="connsiteY5945" fmla="*/ 1841641 h 2323576"/>
                  <a:gd name="connsiteX5946" fmla="*/ 1691596 w 1749996"/>
                  <a:gd name="connsiteY5946" fmla="*/ 1841862 h 2323576"/>
                  <a:gd name="connsiteX5947" fmla="*/ 1690710 w 1749996"/>
                  <a:gd name="connsiteY5947" fmla="*/ 1843746 h 2323576"/>
                  <a:gd name="connsiteX5948" fmla="*/ 1689491 w 1749996"/>
                  <a:gd name="connsiteY5948" fmla="*/ 1844854 h 2323576"/>
                  <a:gd name="connsiteX5949" fmla="*/ 1685391 w 1749996"/>
                  <a:gd name="connsiteY5949" fmla="*/ 1844189 h 2323576"/>
                  <a:gd name="connsiteX5950" fmla="*/ 1683618 w 1749996"/>
                  <a:gd name="connsiteY5950" fmla="*/ 1843414 h 2323576"/>
                  <a:gd name="connsiteX5951" fmla="*/ 1682177 w 1749996"/>
                  <a:gd name="connsiteY5951" fmla="*/ 1842305 h 2323576"/>
                  <a:gd name="connsiteX5952" fmla="*/ 1691153 w 1749996"/>
                  <a:gd name="connsiteY5952" fmla="*/ 1833108 h 2323576"/>
                  <a:gd name="connsiteX5953" fmla="*/ 1691596 w 1749996"/>
                  <a:gd name="connsiteY5953" fmla="*/ 1829672 h 2323576"/>
                  <a:gd name="connsiteX5954" fmla="*/ 1689380 w 1749996"/>
                  <a:gd name="connsiteY5954" fmla="*/ 1831002 h 2323576"/>
                  <a:gd name="connsiteX5955" fmla="*/ 1670542 w 1749996"/>
                  <a:gd name="connsiteY5955" fmla="*/ 1829783 h 2323576"/>
                  <a:gd name="connsiteX5956" fmla="*/ 1667550 w 1749996"/>
                  <a:gd name="connsiteY5956" fmla="*/ 1828343 h 2323576"/>
                  <a:gd name="connsiteX5957" fmla="*/ 1670431 w 1749996"/>
                  <a:gd name="connsiteY5957" fmla="*/ 1827899 h 2323576"/>
                  <a:gd name="connsiteX5958" fmla="*/ 1675972 w 1749996"/>
                  <a:gd name="connsiteY5958" fmla="*/ 1826016 h 2323576"/>
                  <a:gd name="connsiteX5959" fmla="*/ 1678520 w 1749996"/>
                  <a:gd name="connsiteY5959" fmla="*/ 1825794 h 2323576"/>
                  <a:gd name="connsiteX5960" fmla="*/ 1681734 w 1749996"/>
                  <a:gd name="connsiteY5960" fmla="*/ 1827899 h 2323576"/>
                  <a:gd name="connsiteX5961" fmla="*/ 1683175 w 1749996"/>
                  <a:gd name="connsiteY5961" fmla="*/ 1828232 h 2323576"/>
                  <a:gd name="connsiteX5962" fmla="*/ 1684504 w 1749996"/>
                  <a:gd name="connsiteY5962" fmla="*/ 1828232 h 2323576"/>
                  <a:gd name="connsiteX5963" fmla="*/ 1686942 w 1749996"/>
                  <a:gd name="connsiteY5963" fmla="*/ 1827234 h 2323576"/>
                  <a:gd name="connsiteX5964" fmla="*/ 1688272 w 1749996"/>
                  <a:gd name="connsiteY5964" fmla="*/ 1827013 h 2323576"/>
                  <a:gd name="connsiteX5965" fmla="*/ 1690599 w 1749996"/>
                  <a:gd name="connsiteY5965" fmla="*/ 1827567 h 2323576"/>
                  <a:gd name="connsiteX5966" fmla="*/ 1691042 w 1749996"/>
                  <a:gd name="connsiteY5966" fmla="*/ 1826791 h 2323576"/>
                  <a:gd name="connsiteX5967" fmla="*/ 1691042 w 1749996"/>
                  <a:gd name="connsiteY5967" fmla="*/ 1823799 h 2323576"/>
                  <a:gd name="connsiteX5968" fmla="*/ 1690599 w 1749996"/>
                  <a:gd name="connsiteY5968" fmla="*/ 1823023 h 2323576"/>
                  <a:gd name="connsiteX5969" fmla="*/ 1689380 w 1749996"/>
                  <a:gd name="connsiteY5969" fmla="*/ 1822469 h 2323576"/>
                  <a:gd name="connsiteX5970" fmla="*/ 1684172 w 1749996"/>
                  <a:gd name="connsiteY5970" fmla="*/ 1821251 h 2323576"/>
                  <a:gd name="connsiteX5971" fmla="*/ 1681845 w 1749996"/>
                  <a:gd name="connsiteY5971" fmla="*/ 1819478 h 2323576"/>
                  <a:gd name="connsiteX5972" fmla="*/ 1677855 w 1749996"/>
                  <a:gd name="connsiteY5972" fmla="*/ 1815599 h 2323576"/>
                  <a:gd name="connsiteX5973" fmla="*/ 1677855 w 1749996"/>
                  <a:gd name="connsiteY5973" fmla="*/ 1814380 h 2323576"/>
                  <a:gd name="connsiteX5974" fmla="*/ 1680958 w 1749996"/>
                  <a:gd name="connsiteY5974" fmla="*/ 1815045 h 2323576"/>
                  <a:gd name="connsiteX5975" fmla="*/ 1686610 w 1749996"/>
                  <a:gd name="connsiteY5975" fmla="*/ 1819588 h 2323576"/>
                  <a:gd name="connsiteX5976" fmla="*/ 1689934 w 1749996"/>
                  <a:gd name="connsiteY5976" fmla="*/ 1820696 h 2323576"/>
                  <a:gd name="connsiteX5977" fmla="*/ 1697581 w 1749996"/>
                  <a:gd name="connsiteY5977" fmla="*/ 1830670 h 2323576"/>
                  <a:gd name="connsiteX5978" fmla="*/ 1698800 w 1749996"/>
                  <a:gd name="connsiteY5978" fmla="*/ 1830116 h 2323576"/>
                  <a:gd name="connsiteX5979" fmla="*/ 1700129 w 1749996"/>
                  <a:gd name="connsiteY5979" fmla="*/ 1828010 h 2323576"/>
                  <a:gd name="connsiteX5980" fmla="*/ 1708108 w 1749996"/>
                  <a:gd name="connsiteY5980" fmla="*/ 1819256 h 2323576"/>
                  <a:gd name="connsiteX5981" fmla="*/ 1710879 w 1749996"/>
                  <a:gd name="connsiteY5981" fmla="*/ 1815045 h 2323576"/>
                  <a:gd name="connsiteX5982" fmla="*/ 1711654 w 1749996"/>
                  <a:gd name="connsiteY5982" fmla="*/ 1814380 h 2323576"/>
                  <a:gd name="connsiteX5983" fmla="*/ 1712541 w 1749996"/>
                  <a:gd name="connsiteY5983" fmla="*/ 1813161 h 2323576"/>
                  <a:gd name="connsiteX5984" fmla="*/ 1712873 w 1749996"/>
                  <a:gd name="connsiteY5984" fmla="*/ 1810834 h 2323576"/>
                  <a:gd name="connsiteX5985" fmla="*/ 1713427 w 1749996"/>
                  <a:gd name="connsiteY5985" fmla="*/ 1809282 h 2323576"/>
                  <a:gd name="connsiteX5986" fmla="*/ 1715090 w 1749996"/>
                  <a:gd name="connsiteY5986" fmla="*/ 1810612 h 2323576"/>
                  <a:gd name="connsiteX5987" fmla="*/ 1716973 w 1749996"/>
                  <a:gd name="connsiteY5987" fmla="*/ 1808396 h 2323576"/>
                  <a:gd name="connsiteX5988" fmla="*/ 1725839 w 1749996"/>
                  <a:gd name="connsiteY5988" fmla="*/ 1804628 h 2323576"/>
                  <a:gd name="connsiteX5989" fmla="*/ 1726393 w 1749996"/>
                  <a:gd name="connsiteY5989" fmla="*/ 1803631 h 2323576"/>
                  <a:gd name="connsiteX5990" fmla="*/ 1726614 w 1749996"/>
                  <a:gd name="connsiteY5990" fmla="*/ 1801082 h 2323576"/>
                  <a:gd name="connsiteX5991" fmla="*/ 1728277 w 1749996"/>
                  <a:gd name="connsiteY5991" fmla="*/ 1796095 h 2323576"/>
                  <a:gd name="connsiteX5992" fmla="*/ 1728720 w 1749996"/>
                  <a:gd name="connsiteY5992" fmla="*/ 1792771 h 2323576"/>
                  <a:gd name="connsiteX5993" fmla="*/ 1730715 w 1749996"/>
                  <a:gd name="connsiteY5993" fmla="*/ 1786454 h 2323576"/>
                  <a:gd name="connsiteX5994" fmla="*/ 1731269 w 1749996"/>
                  <a:gd name="connsiteY5994" fmla="*/ 1782908 h 2323576"/>
                  <a:gd name="connsiteX5995" fmla="*/ 1730936 w 1749996"/>
                  <a:gd name="connsiteY5995" fmla="*/ 1774597 h 2323576"/>
                  <a:gd name="connsiteX5996" fmla="*/ 1731158 w 1749996"/>
                  <a:gd name="connsiteY5996" fmla="*/ 1769832 h 2323576"/>
                  <a:gd name="connsiteX5997" fmla="*/ 1732377 w 1749996"/>
                  <a:gd name="connsiteY5997" fmla="*/ 1767727 h 2323576"/>
                  <a:gd name="connsiteX5998" fmla="*/ 1733596 w 1749996"/>
                  <a:gd name="connsiteY5998" fmla="*/ 1766397 h 2323576"/>
                  <a:gd name="connsiteX5999" fmla="*/ 1737142 w 1749996"/>
                  <a:gd name="connsiteY5999" fmla="*/ 1759859 h 2323576"/>
                  <a:gd name="connsiteX6000" fmla="*/ 1742129 w 1749996"/>
                  <a:gd name="connsiteY6000" fmla="*/ 1746561 h 2323576"/>
                  <a:gd name="connsiteX6001" fmla="*/ 1742350 w 1749996"/>
                  <a:gd name="connsiteY6001" fmla="*/ 1744788 h 2323576"/>
                  <a:gd name="connsiteX6002" fmla="*/ 1742350 w 1749996"/>
                  <a:gd name="connsiteY6002" fmla="*/ 1743015 h 2323576"/>
                  <a:gd name="connsiteX6003" fmla="*/ 1745120 w 1749996"/>
                  <a:gd name="connsiteY6003" fmla="*/ 1733374 h 2323576"/>
                  <a:gd name="connsiteX6004" fmla="*/ 1746561 w 1749996"/>
                  <a:gd name="connsiteY6004" fmla="*/ 1731601 h 2323576"/>
                  <a:gd name="connsiteX6005" fmla="*/ 1747004 w 1749996"/>
                  <a:gd name="connsiteY6005" fmla="*/ 1729939 h 2323576"/>
                  <a:gd name="connsiteX6006" fmla="*/ 1744345 w 1749996"/>
                  <a:gd name="connsiteY6006" fmla="*/ 1721184 h 2323576"/>
                  <a:gd name="connsiteX6007" fmla="*/ 1221518 w 1749996"/>
                  <a:gd name="connsiteY6007" fmla="*/ 458886 h 2323576"/>
                  <a:gd name="connsiteX6008" fmla="*/ 1224732 w 1749996"/>
                  <a:gd name="connsiteY6008" fmla="*/ 456781 h 2323576"/>
                  <a:gd name="connsiteX6009" fmla="*/ 1224953 w 1749996"/>
                  <a:gd name="connsiteY6009" fmla="*/ 454121 h 2323576"/>
                  <a:gd name="connsiteX6010" fmla="*/ 1222294 w 1749996"/>
                  <a:gd name="connsiteY6010" fmla="*/ 452791 h 2323576"/>
                  <a:gd name="connsiteX6011" fmla="*/ 1217085 w 1749996"/>
                  <a:gd name="connsiteY6011" fmla="*/ 452348 h 2323576"/>
                  <a:gd name="connsiteX6012" fmla="*/ 1212098 w 1749996"/>
                  <a:gd name="connsiteY6012" fmla="*/ 453346 h 2323576"/>
                  <a:gd name="connsiteX6013" fmla="*/ 1207777 w 1749996"/>
                  <a:gd name="connsiteY6013" fmla="*/ 455340 h 2323576"/>
                  <a:gd name="connsiteX6014" fmla="*/ 1207777 w 1749996"/>
                  <a:gd name="connsiteY6014" fmla="*/ 456670 h 2323576"/>
                  <a:gd name="connsiteX6015" fmla="*/ 1215534 w 1749996"/>
                  <a:gd name="connsiteY6015" fmla="*/ 456670 h 2323576"/>
                  <a:gd name="connsiteX6016" fmla="*/ 1215534 w 1749996"/>
                  <a:gd name="connsiteY6016" fmla="*/ 458332 h 2323576"/>
                  <a:gd name="connsiteX6017" fmla="*/ 1214204 w 1749996"/>
                  <a:gd name="connsiteY6017" fmla="*/ 459329 h 2323576"/>
                  <a:gd name="connsiteX6018" fmla="*/ 1212763 w 1749996"/>
                  <a:gd name="connsiteY6018" fmla="*/ 459662 h 2323576"/>
                  <a:gd name="connsiteX6019" fmla="*/ 1211323 w 1749996"/>
                  <a:gd name="connsiteY6019" fmla="*/ 459329 h 2323576"/>
                  <a:gd name="connsiteX6020" fmla="*/ 1209993 w 1749996"/>
                  <a:gd name="connsiteY6020" fmla="*/ 458332 h 2323576"/>
                  <a:gd name="connsiteX6021" fmla="*/ 1213539 w 1749996"/>
                  <a:gd name="connsiteY6021" fmla="*/ 463873 h 2323576"/>
                  <a:gd name="connsiteX6022" fmla="*/ 1214758 w 1749996"/>
                  <a:gd name="connsiteY6022" fmla="*/ 467198 h 2323576"/>
                  <a:gd name="connsiteX6023" fmla="*/ 1213207 w 1749996"/>
                  <a:gd name="connsiteY6023" fmla="*/ 468749 h 2323576"/>
                  <a:gd name="connsiteX6024" fmla="*/ 1213207 w 1749996"/>
                  <a:gd name="connsiteY6024" fmla="*/ 470411 h 2323576"/>
                  <a:gd name="connsiteX6025" fmla="*/ 1218637 w 1749996"/>
                  <a:gd name="connsiteY6025" fmla="*/ 476284 h 2323576"/>
                  <a:gd name="connsiteX6026" fmla="*/ 1221185 w 1749996"/>
                  <a:gd name="connsiteY6026" fmla="*/ 474622 h 2323576"/>
                  <a:gd name="connsiteX6027" fmla="*/ 1221961 w 1749996"/>
                  <a:gd name="connsiteY6027" fmla="*/ 472406 h 2323576"/>
                  <a:gd name="connsiteX6028" fmla="*/ 1221518 w 1749996"/>
                  <a:gd name="connsiteY6028" fmla="*/ 469525 h 2323576"/>
                  <a:gd name="connsiteX6029" fmla="*/ 1220299 w 1749996"/>
                  <a:gd name="connsiteY6029" fmla="*/ 465868 h 2323576"/>
                  <a:gd name="connsiteX6030" fmla="*/ 1221739 w 1749996"/>
                  <a:gd name="connsiteY6030" fmla="*/ 464649 h 2323576"/>
                  <a:gd name="connsiteX6031" fmla="*/ 1221518 w 1749996"/>
                  <a:gd name="connsiteY6031" fmla="*/ 463430 h 2323576"/>
                  <a:gd name="connsiteX6032" fmla="*/ 1220964 w 1749996"/>
                  <a:gd name="connsiteY6032" fmla="*/ 461989 h 2323576"/>
                  <a:gd name="connsiteX6033" fmla="*/ 1221185 w 1749996"/>
                  <a:gd name="connsiteY6033" fmla="*/ 459994 h 2323576"/>
                  <a:gd name="connsiteX6034" fmla="*/ 1221850 w 1749996"/>
                  <a:gd name="connsiteY6034" fmla="*/ 459108 h 2323576"/>
                  <a:gd name="connsiteX6035" fmla="*/ 1163894 w 1749996"/>
                  <a:gd name="connsiteY6035" fmla="*/ 445035 h 2323576"/>
                  <a:gd name="connsiteX6036" fmla="*/ 1165002 w 1749996"/>
                  <a:gd name="connsiteY6036" fmla="*/ 444813 h 2323576"/>
                  <a:gd name="connsiteX6037" fmla="*/ 1166110 w 1749996"/>
                  <a:gd name="connsiteY6037" fmla="*/ 445810 h 2323576"/>
                  <a:gd name="connsiteX6038" fmla="*/ 1166664 w 1749996"/>
                  <a:gd name="connsiteY6038" fmla="*/ 446032 h 2323576"/>
                  <a:gd name="connsiteX6039" fmla="*/ 1167994 w 1749996"/>
                  <a:gd name="connsiteY6039" fmla="*/ 444702 h 2323576"/>
                  <a:gd name="connsiteX6040" fmla="*/ 1168770 w 1749996"/>
                  <a:gd name="connsiteY6040" fmla="*/ 445035 h 2323576"/>
                  <a:gd name="connsiteX6041" fmla="*/ 1169324 w 1749996"/>
                  <a:gd name="connsiteY6041" fmla="*/ 446364 h 2323576"/>
                  <a:gd name="connsiteX6042" fmla="*/ 1169102 w 1749996"/>
                  <a:gd name="connsiteY6042" fmla="*/ 447362 h 2323576"/>
                  <a:gd name="connsiteX6043" fmla="*/ 1168659 w 1749996"/>
                  <a:gd name="connsiteY6043" fmla="*/ 448359 h 2323576"/>
                  <a:gd name="connsiteX6044" fmla="*/ 1168659 w 1749996"/>
                  <a:gd name="connsiteY6044" fmla="*/ 449578 h 2323576"/>
                  <a:gd name="connsiteX6045" fmla="*/ 1171097 w 1749996"/>
                  <a:gd name="connsiteY6045" fmla="*/ 454011 h 2323576"/>
                  <a:gd name="connsiteX6046" fmla="*/ 1172094 w 1749996"/>
                  <a:gd name="connsiteY6046" fmla="*/ 455008 h 2323576"/>
                  <a:gd name="connsiteX6047" fmla="*/ 1173424 w 1749996"/>
                  <a:gd name="connsiteY6047" fmla="*/ 456005 h 2323576"/>
                  <a:gd name="connsiteX6048" fmla="*/ 1174532 w 1749996"/>
                  <a:gd name="connsiteY6048" fmla="*/ 457224 h 2323576"/>
                  <a:gd name="connsiteX6049" fmla="*/ 1174975 w 1749996"/>
                  <a:gd name="connsiteY6049" fmla="*/ 459108 h 2323576"/>
                  <a:gd name="connsiteX6050" fmla="*/ 1177192 w 1749996"/>
                  <a:gd name="connsiteY6050" fmla="*/ 464760 h 2323576"/>
                  <a:gd name="connsiteX6051" fmla="*/ 1177746 w 1749996"/>
                  <a:gd name="connsiteY6051" fmla="*/ 465757 h 2323576"/>
                  <a:gd name="connsiteX6052" fmla="*/ 1188384 w 1749996"/>
                  <a:gd name="connsiteY6052" fmla="*/ 465757 h 2323576"/>
                  <a:gd name="connsiteX6053" fmla="*/ 1194036 w 1749996"/>
                  <a:gd name="connsiteY6053" fmla="*/ 464095 h 2323576"/>
                  <a:gd name="connsiteX6054" fmla="*/ 1196806 w 1749996"/>
                  <a:gd name="connsiteY6054" fmla="*/ 459773 h 2323576"/>
                  <a:gd name="connsiteX6055" fmla="*/ 1193593 w 1749996"/>
                  <a:gd name="connsiteY6055" fmla="*/ 459440 h 2323576"/>
                  <a:gd name="connsiteX6056" fmla="*/ 1186944 w 1749996"/>
                  <a:gd name="connsiteY6056" fmla="*/ 462654 h 2323576"/>
                  <a:gd name="connsiteX6057" fmla="*/ 1183508 w 1749996"/>
                  <a:gd name="connsiteY6057" fmla="*/ 462876 h 2323576"/>
                  <a:gd name="connsiteX6058" fmla="*/ 1184838 w 1749996"/>
                  <a:gd name="connsiteY6058" fmla="*/ 459884 h 2323576"/>
                  <a:gd name="connsiteX6059" fmla="*/ 1187276 w 1749996"/>
                  <a:gd name="connsiteY6059" fmla="*/ 458000 h 2323576"/>
                  <a:gd name="connsiteX6060" fmla="*/ 1189935 w 1749996"/>
                  <a:gd name="connsiteY6060" fmla="*/ 457002 h 2323576"/>
                  <a:gd name="connsiteX6061" fmla="*/ 1192152 w 1749996"/>
                  <a:gd name="connsiteY6061" fmla="*/ 456670 h 2323576"/>
                  <a:gd name="connsiteX6062" fmla="*/ 1192152 w 1749996"/>
                  <a:gd name="connsiteY6062" fmla="*/ 455340 h 2323576"/>
                  <a:gd name="connsiteX6063" fmla="*/ 1190490 w 1749996"/>
                  <a:gd name="connsiteY6063" fmla="*/ 453124 h 2323576"/>
                  <a:gd name="connsiteX6064" fmla="*/ 1189492 w 1749996"/>
                  <a:gd name="connsiteY6064" fmla="*/ 452459 h 2323576"/>
                  <a:gd name="connsiteX6065" fmla="*/ 1188162 w 1749996"/>
                  <a:gd name="connsiteY6065" fmla="*/ 452459 h 2323576"/>
                  <a:gd name="connsiteX6066" fmla="*/ 1188162 w 1749996"/>
                  <a:gd name="connsiteY6066" fmla="*/ 450686 h 2323576"/>
                  <a:gd name="connsiteX6067" fmla="*/ 1189824 w 1749996"/>
                  <a:gd name="connsiteY6067" fmla="*/ 449356 h 2323576"/>
                  <a:gd name="connsiteX6068" fmla="*/ 1183841 w 1749996"/>
                  <a:gd name="connsiteY6068" fmla="*/ 440048 h 2323576"/>
                  <a:gd name="connsiteX6069" fmla="*/ 1181624 w 1749996"/>
                  <a:gd name="connsiteY6069" fmla="*/ 438718 h 2323576"/>
                  <a:gd name="connsiteX6070" fmla="*/ 1179075 w 1749996"/>
                  <a:gd name="connsiteY6070" fmla="*/ 437831 h 2323576"/>
                  <a:gd name="connsiteX6071" fmla="*/ 1175197 w 1749996"/>
                  <a:gd name="connsiteY6071" fmla="*/ 433953 h 2323576"/>
                  <a:gd name="connsiteX6072" fmla="*/ 1173424 w 1749996"/>
                  <a:gd name="connsiteY6072" fmla="*/ 432845 h 2323576"/>
                  <a:gd name="connsiteX6073" fmla="*/ 1172094 w 1749996"/>
                  <a:gd name="connsiteY6073" fmla="*/ 432845 h 2323576"/>
                  <a:gd name="connsiteX6074" fmla="*/ 1167107 w 1749996"/>
                  <a:gd name="connsiteY6074" fmla="*/ 434728 h 2323576"/>
                  <a:gd name="connsiteX6075" fmla="*/ 1164448 w 1749996"/>
                  <a:gd name="connsiteY6075" fmla="*/ 437388 h 2323576"/>
                  <a:gd name="connsiteX6076" fmla="*/ 1164226 w 1749996"/>
                  <a:gd name="connsiteY6076" fmla="*/ 438164 h 2323576"/>
                  <a:gd name="connsiteX6077" fmla="*/ 1162564 w 1749996"/>
                  <a:gd name="connsiteY6077" fmla="*/ 442486 h 2323576"/>
                  <a:gd name="connsiteX6078" fmla="*/ 1162896 w 1749996"/>
                  <a:gd name="connsiteY6078" fmla="*/ 444702 h 2323576"/>
                  <a:gd name="connsiteX6079" fmla="*/ 1163783 w 1749996"/>
                  <a:gd name="connsiteY6079" fmla="*/ 444924 h 2323576"/>
                  <a:gd name="connsiteX6080" fmla="*/ 1175086 w 1749996"/>
                  <a:gd name="connsiteY6080" fmla="*/ 426861 h 2323576"/>
                  <a:gd name="connsiteX6081" fmla="*/ 1178965 w 1749996"/>
                  <a:gd name="connsiteY6081" fmla="*/ 428301 h 2323576"/>
                  <a:gd name="connsiteX6082" fmla="*/ 1178965 w 1749996"/>
                  <a:gd name="connsiteY6082" fmla="*/ 426972 h 2323576"/>
                  <a:gd name="connsiteX6083" fmla="*/ 1181735 w 1749996"/>
                  <a:gd name="connsiteY6083" fmla="*/ 424201 h 2323576"/>
                  <a:gd name="connsiteX6084" fmla="*/ 1182732 w 1749996"/>
                  <a:gd name="connsiteY6084" fmla="*/ 422207 h 2323576"/>
                  <a:gd name="connsiteX6085" fmla="*/ 1182179 w 1749996"/>
                  <a:gd name="connsiteY6085" fmla="*/ 419325 h 2323576"/>
                  <a:gd name="connsiteX6086" fmla="*/ 1181957 w 1749996"/>
                  <a:gd name="connsiteY6086" fmla="*/ 418993 h 2323576"/>
                  <a:gd name="connsiteX6087" fmla="*/ 1181957 w 1749996"/>
                  <a:gd name="connsiteY6087" fmla="*/ 417220 h 2323576"/>
                  <a:gd name="connsiteX6088" fmla="*/ 1181624 w 1749996"/>
                  <a:gd name="connsiteY6088" fmla="*/ 415890 h 2323576"/>
                  <a:gd name="connsiteX6089" fmla="*/ 1180627 w 1749996"/>
                  <a:gd name="connsiteY6089" fmla="*/ 415003 h 2323576"/>
                  <a:gd name="connsiteX6090" fmla="*/ 1181513 w 1749996"/>
                  <a:gd name="connsiteY6090" fmla="*/ 414228 h 2323576"/>
                  <a:gd name="connsiteX6091" fmla="*/ 1182400 w 1749996"/>
                  <a:gd name="connsiteY6091" fmla="*/ 414006 h 2323576"/>
                  <a:gd name="connsiteX6092" fmla="*/ 1183397 w 1749996"/>
                  <a:gd name="connsiteY6092" fmla="*/ 414338 h 2323576"/>
                  <a:gd name="connsiteX6093" fmla="*/ 1184506 w 1749996"/>
                  <a:gd name="connsiteY6093" fmla="*/ 415003 h 2323576"/>
                  <a:gd name="connsiteX6094" fmla="*/ 1184506 w 1749996"/>
                  <a:gd name="connsiteY6094" fmla="*/ 413452 h 2323576"/>
                  <a:gd name="connsiteX6095" fmla="*/ 1183841 w 1749996"/>
                  <a:gd name="connsiteY6095" fmla="*/ 412011 h 2323576"/>
                  <a:gd name="connsiteX6096" fmla="*/ 1183841 w 1749996"/>
                  <a:gd name="connsiteY6096" fmla="*/ 410792 h 2323576"/>
                  <a:gd name="connsiteX6097" fmla="*/ 1184838 w 1749996"/>
                  <a:gd name="connsiteY6097" fmla="*/ 409795 h 2323576"/>
                  <a:gd name="connsiteX6098" fmla="*/ 1186057 w 1749996"/>
                  <a:gd name="connsiteY6098" fmla="*/ 409020 h 2323576"/>
                  <a:gd name="connsiteX6099" fmla="*/ 1186389 w 1749996"/>
                  <a:gd name="connsiteY6099" fmla="*/ 410682 h 2323576"/>
                  <a:gd name="connsiteX6100" fmla="*/ 1186833 w 1749996"/>
                  <a:gd name="connsiteY6100" fmla="*/ 412233 h 2323576"/>
                  <a:gd name="connsiteX6101" fmla="*/ 1187497 w 1749996"/>
                  <a:gd name="connsiteY6101" fmla="*/ 413674 h 2323576"/>
                  <a:gd name="connsiteX6102" fmla="*/ 1188384 w 1749996"/>
                  <a:gd name="connsiteY6102" fmla="*/ 415003 h 2323576"/>
                  <a:gd name="connsiteX6103" fmla="*/ 1188384 w 1749996"/>
                  <a:gd name="connsiteY6103" fmla="*/ 416333 h 2323576"/>
                  <a:gd name="connsiteX6104" fmla="*/ 1186611 w 1749996"/>
                  <a:gd name="connsiteY6104" fmla="*/ 419325 h 2323576"/>
                  <a:gd name="connsiteX6105" fmla="*/ 1185281 w 1749996"/>
                  <a:gd name="connsiteY6105" fmla="*/ 423425 h 2323576"/>
                  <a:gd name="connsiteX6106" fmla="*/ 1184949 w 1749996"/>
                  <a:gd name="connsiteY6106" fmla="*/ 428190 h 2323576"/>
                  <a:gd name="connsiteX6107" fmla="*/ 1186168 w 1749996"/>
                  <a:gd name="connsiteY6107" fmla="*/ 433066 h 2323576"/>
                  <a:gd name="connsiteX6108" fmla="*/ 1189049 w 1749996"/>
                  <a:gd name="connsiteY6108" fmla="*/ 435837 h 2323576"/>
                  <a:gd name="connsiteX6109" fmla="*/ 1195920 w 1749996"/>
                  <a:gd name="connsiteY6109" fmla="*/ 434728 h 2323576"/>
                  <a:gd name="connsiteX6110" fmla="*/ 1198690 w 1749996"/>
                  <a:gd name="connsiteY6110" fmla="*/ 435948 h 2323576"/>
                  <a:gd name="connsiteX6111" fmla="*/ 1199244 w 1749996"/>
                  <a:gd name="connsiteY6111" fmla="*/ 433510 h 2323576"/>
                  <a:gd name="connsiteX6112" fmla="*/ 1200574 w 1749996"/>
                  <a:gd name="connsiteY6112" fmla="*/ 432734 h 2323576"/>
                  <a:gd name="connsiteX6113" fmla="*/ 1204120 w 1749996"/>
                  <a:gd name="connsiteY6113" fmla="*/ 433066 h 2323576"/>
                  <a:gd name="connsiteX6114" fmla="*/ 1202458 w 1749996"/>
                  <a:gd name="connsiteY6114" fmla="*/ 429963 h 2323576"/>
                  <a:gd name="connsiteX6115" fmla="*/ 1203898 w 1749996"/>
                  <a:gd name="connsiteY6115" fmla="*/ 430185 h 2323576"/>
                  <a:gd name="connsiteX6116" fmla="*/ 1205006 w 1749996"/>
                  <a:gd name="connsiteY6116" fmla="*/ 430739 h 2323576"/>
                  <a:gd name="connsiteX6117" fmla="*/ 1206004 w 1749996"/>
                  <a:gd name="connsiteY6117" fmla="*/ 430739 h 2323576"/>
                  <a:gd name="connsiteX6118" fmla="*/ 1207112 w 1749996"/>
                  <a:gd name="connsiteY6118" fmla="*/ 429963 h 2323576"/>
                  <a:gd name="connsiteX6119" fmla="*/ 1209217 w 1749996"/>
                  <a:gd name="connsiteY6119" fmla="*/ 430518 h 2323576"/>
                  <a:gd name="connsiteX6120" fmla="*/ 1210990 w 1749996"/>
                  <a:gd name="connsiteY6120" fmla="*/ 428634 h 2323576"/>
                  <a:gd name="connsiteX6121" fmla="*/ 1212542 w 1749996"/>
                  <a:gd name="connsiteY6121" fmla="*/ 426528 h 2323576"/>
                  <a:gd name="connsiteX6122" fmla="*/ 1213983 w 1749996"/>
                  <a:gd name="connsiteY6122" fmla="*/ 426196 h 2323576"/>
                  <a:gd name="connsiteX6123" fmla="*/ 1214869 w 1749996"/>
                  <a:gd name="connsiteY6123" fmla="*/ 427526 h 2323576"/>
                  <a:gd name="connsiteX6124" fmla="*/ 1218969 w 1749996"/>
                  <a:gd name="connsiteY6124" fmla="*/ 436391 h 2323576"/>
                  <a:gd name="connsiteX6125" fmla="*/ 1220188 w 1749996"/>
                  <a:gd name="connsiteY6125" fmla="*/ 438275 h 2323576"/>
                  <a:gd name="connsiteX6126" fmla="*/ 1221518 w 1749996"/>
                  <a:gd name="connsiteY6126" fmla="*/ 439494 h 2323576"/>
                  <a:gd name="connsiteX6127" fmla="*/ 1230051 w 1749996"/>
                  <a:gd name="connsiteY6127" fmla="*/ 443151 h 2323576"/>
                  <a:gd name="connsiteX6128" fmla="*/ 1231824 w 1749996"/>
                  <a:gd name="connsiteY6128" fmla="*/ 443372 h 2323576"/>
                  <a:gd name="connsiteX6129" fmla="*/ 1233597 w 1749996"/>
                  <a:gd name="connsiteY6129" fmla="*/ 441932 h 2323576"/>
                  <a:gd name="connsiteX6130" fmla="*/ 1236256 w 1749996"/>
                  <a:gd name="connsiteY6130" fmla="*/ 436945 h 2323576"/>
                  <a:gd name="connsiteX6131" fmla="*/ 1237697 w 1749996"/>
                  <a:gd name="connsiteY6131" fmla="*/ 435837 h 2323576"/>
                  <a:gd name="connsiteX6132" fmla="*/ 1242019 w 1749996"/>
                  <a:gd name="connsiteY6132" fmla="*/ 434839 h 2323576"/>
                  <a:gd name="connsiteX6133" fmla="*/ 1244124 w 1749996"/>
                  <a:gd name="connsiteY6133" fmla="*/ 433621 h 2323576"/>
                  <a:gd name="connsiteX6134" fmla="*/ 1245011 w 1749996"/>
                  <a:gd name="connsiteY6134" fmla="*/ 432069 h 2323576"/>
                  <a:gd name="connsiteX6135" fmla="*/ 1245011 w 1749996"/>
                  <a:gd name="connsiteY6135" fmla="*/ 428745 h 2323576"/>
                  <a:gd name="connsiteX6136" fmla="*/ 1244900 w 1749996"/>
                  <a:gd name="connsiteY6136" fmla="*/ 426196 h 2323576"/>
                  <a:gd name="connsiteX6137" fmla="*/ 1244235 w 1749996"/>
                  <a:gd name="connsiteY6137" fmla="*/ 424423 h 2323576"/>
                  <a:gd name="connsiteX6138" fmla="*/ 1242684 w 1749996"/>
                  <a:gd name="connsiteY6138" fmla="*/ 423536 h 2323576"/>
                  <a:gd name="connsiteX6139" fmla="*/ 1240800 w 1749996"/>
                  <a:gd name="connsiteY6139" fmla="*/ 423869 h 2323576"/>
                  <a:gd name="connsiteX6140" fmla="*/ 1237032 w 1749996"/>
                  <a:gd name="connsiteY6140" fmla="*/ 426417 h 2323576"/>
                  <a:gd name="connsiteX6141" fmla="*/ 1234926 w 1749996"/>
                  <a:gd name="connsiteY6141" fmla="*/ 426639 h 2323576"/>
                  <a:gd name="connsiteX6142" fmla="*/ 1235702 w 1749996"/>
                  <a:gd name="connsiteY6142" fmla="*/ 428080 h 2323576"/>
                  <a:gd name="connsiteX6143" fmla="*/ 1237253 w 1749996"/>
                  <a:gd name="connsiteY6143" fmla="*/ 432734 h 2323576"/>
                  <a:gd name="connsiteX6144" fmla="*/ 1235037 w 1749996"/>
                  <a:gd name="connsiteY6144" fmla="*/ 433288 h 2323576"/>
                  <a:gd name="connsiteX6145" fmla="*/ 1233043 w 1749996"/>
                  <a:gd name="connsiteY6145" fmla="*/ 432623 h 2323576"/>
                  <a:gd name="connsiteX6146" fmla="*/ 1231380 w 1749996"/>
                  <a:gd name="connsiteY6146" fmla="*/ 430850 h 2323576"/>
                  <a:gd name="connsiteX6147" fmla="*/ 1230051 w 1749996"/>
                  <a:gd name="connsiteY6147" fmla="*/ 427969 h 2323576"/>
                  <a:gd name="connsiteX6148" fmla="*/ 1231713 w 1749996"/>
                  <a:gd name="connsiteY6148" fmla="*/ 426196 h 2323576"/>
                  <a:gd name="connsiteX6149" fmla="*/ 1236367 w 1749996"/>
                  <a:gd name="connsiteY6149" fmla="*/ 422871 h 2323576"/>
                  <a:gd name="connsiteX6150" fmla="*/ 1237143 w 1749996"/>
                  <a:gd name="connsiteY6150" fmla="*/ 420655 h 2323576"/>
                  <a:gd name="connsiteX6151" fmla="*/ 1236589 w 1749996"/>
                  <a:gd name="connsiteY6151" fmla="*/ 419214 h 2323576"/>
                  <a:gd name="connsiteX6152" fmla="*/ 1235481 w 1749996"/>
                  <a:gd name="connsiteY6152" fmla="*/ 418771 h 2323576"/>
                  <a:gd name="connsiteX6153" fmla="*/ 1232932 w 1749996"/>
                  <a:gd name="connsiteY6153" fmla="*/ 418993 h 2323576"/>
                  <a:gd name="connsiteX6154" fmla="*/ 1230826 w 1749996"/>
                  <a:gd name="connsiteY6154" fmla="*/ 419769 h 2323576"/>
                  <a:gd name="connsiteX6155" fmla="*/ 1228942 w 1749996"/>
                  <a:gd name="connsiteY6155" fmla="*/ 421431 h 2323576"/>
                  <a:gd name="connsiteX6156" fmla="*/ 1227059 w 1749996"/>
                  <a:gd name="connsiteY6156" fmla="*/ 422650 h 2323576"/>
                  <a:gd name="connsiteX6157" fmla="*/ 1224732 w 1749996"/>
                  <a:gd name="connsiteY6157" fmla="*/ 422096 h 2323576"/>
                  <a:gd name="connsiteX6158" fmla="*/ 1224953 w 1749996"/>
                  <a:gd name="connsiteY6158" fmla="*/ 420987 h 2323576"/>
                  <a:gd name="connsiteX6159" fmla="*/ 1225286 w 1749996"/>
                  <a:gd name="connsiteY6159" fmla="*/ 418439 h 2323576"/>
                  <a:gd name="connsiteX6160" fmla="*/ 1225507 w 1749996"/>
                  <a:gd name="connsiteY6160" fmla="*/ 417441 h 2323576"/>
                  <a:gd name="connsiteX6161" fmla="*/ 1223623 w 1749996"/>
                  <a:gd name="connsiteY6161" fmla="*/ 418993 h 2323576"/>
                  <a:gd name="connsiteX6162" fmla="*/ 1222404 w 1749996"/>
                  <a:gd name="connsiteY6162" fmla="*/ 417774 h 2323576"/>
                  <a:gd name="connsiteX6163" fmla="*/ 1221185 w 1749996"/>
                  <a:gd name="connsiteY6163" fmla="*/ 415668 h 2323576"/>
                  <a:gd name="connsiteX6164" fmla="*/ 1219412 w 1749996"/>
                  <a:gd name="connsiteY6164" fmla="*/ 414560 h 2323576"/>
                  <a:gd name="connsiteX6165" fmla="*/ 1217861 w 1749996"/>
                  <a:gd name="connsiteY6165" fmla="*/ 415336 h 2323576"/>
                  <a:gd name="connsiteX6166" fmla="*/ 1216310 w 1749996"/>
                  <a:gd name="connsiteY6166" fmla="*/ 416776 h 2323576"/>
                  <a:gd name="connsiteX6167" fmla="*/ 1214758 w 1749996"/>
                  <a:gd name="connsiteY6167" fmla="*/ 417220 h 2323576"/>
                  <a:gd name="connsiteX6168" fmla="*/ 1210547 w 1749996"/>
                  <a:gd name="connsiteY6168" fmla="*/ 413230 h 2323576"/>
                  <a:gd name="connsiteX6169" fmla="*/ 1208552 w 1749996"/>
                  <a:gd name="connsiteY6169" fmla="*/ 414782 h 2323576"/>
                  <a:gd name="connsiteX6170" fmla="*/ 1206779 w 1749996"/>
                  <a:gd name="connsiteY6170" fmla="*/ 417441 h 2323576"/>
                  <a:gd name="connsiteX6171" fmla="*/ 1205117 w 1749996"/>
                  <a:gd name="connsiteY6171" fmla="*/ 418882 h 2323576"/>
                  <a:gd name="connsiteX6172" fmla="*/ 1200906 w 1749996"/>
                  <a:gd name="connsiteY6172" fmla="*/ 418328 h 2323576"/>
                  <a:gd name="connsiteX6173" fmla="*/ 1198690 w 1749996"/>
                  <a:gd name="connsiteY6173" fmla="*/ 417441 h 2323576"/>
                  <a:gd name="connsiteX6174" fmla="*/ 1197028 w 1749996"/>
                  <a:gd name="connsiteY6174" fmla="*/ 415890 h 2323576"/>
                  <a:gd name="connsiteX6175" fmla="*/ 1199022 w 1749996"/>
                  <a:gd name="connsiteY6175" fmla="*/ 415225 h 2323576"/>
                  <a:gd name="connsiteX6176" fmla="*/ 1201682 w 1749996"/>
                  <a:gd name="connsiteY6176" fmla="*/ 412898 h 2323576"/>
                  <a:gd name="connsiteX6177" fmla="*/ 1203898 w 1749996"/>
                  <a:gd name="connsiteY6177" fmla="*/ 409684 h 2323576"/>
                  <a:gd name="connsiteX6178" fmla="*/ 1204896 w 1749996"/>
                  <a:gd name="connsiteY6178" fmla="*/ 406138 h 2323576"/>
                  <a:gd name="connsiteX6179" fmla="*/ 1205893 w 1749996"/>
                  <a:gd name="connsiteY6179" fmla="*/ 406582 h 2323576"/>
                  <a:gd name="connsiteX6180" fmla="*/ 1212653 w 1749996"/>
                  <a:gd name="connsiteY6180" fmla="*/ 403811 h 2323576"/>
                  <a:gd name="connsiteX6181" fmla="*/ 1212098 w 1749996"/>
                  <a:gd name="connsiteY6181" fmla="*/ 403368 h 2323576"/>
                  <a:gd name="connsiteX6182" fmla="*/ 1211545 w 1749996"/>
                  <a:gd name="connsiteY6182" fmla="*/ 402703 h 2323576"/>
                  <a:gd name="connsiteX6183" fmla="*/ 1211101 w 1749996"/>
                  <a:gd name="connsiteY6183" fmla="*/ 402260 h 2323576"/>
                  <a:gd name="connsiteX6184" fmla="*/ 1211434 w 1749996"/>
                  <a:gd name="connsiteY6184" fmla="*/ 401484 h 2323576"/>
                  <a:gd name="connsiteX6185" fmla="*/ 1211766 w 1749996"/>
                  <a:gd name="connsiteY6185" fmla="*/ 401151 h 2323576"/>
                  <a:gd name="connsiteX6186" fmla="*/ 1212653 w 1749996"/>
                  <a:gd name="connsiteY6186" fmla="*/ 400819 h 2323576"/>
                  <a:gd name="connsiteX6187" fmla="*/ 1206225 w 1749996"/>
                  <a:gd name="connsiteY6187" fmla="*/ 397162 h 2323576"/>
                  <a:gd name="connsiteX6188" fmla="*/ 1204120 w 1749996"/>
                  <a:gd name="connsiteY6188" fmla="*/ 394724 h 2323576"/>
                  <a:gd name="connsiteX6189" fmla="*/ 1204896 w 1749996"/>
                  <a:gd name="connsiteY6189" fmla="*/ 394724 h 2323576"/>
                  <a:gd name="connsiteX6190" fmla="*/ 1206558 w 1749996"/>
                  <a:gd name="connsiteY6190" fmla="*/ 393173 h 2323576"/>
                  <a:gd name="connsiteX6191" fmla="*/ 1205560 w 1749996"/>
                  <a:gd name="connsiteY6191" fmla="*/ 392397 h 2323576"/>
                  <a:gd name="connsiteX6192" fmla="*/ 1203787 w 1749996"/>
                  <a:gd name="connsiteY6192" fmla="*/ 389737 h 2323576"/>
                  <a:gd name="connsiteX6193" fmla="*/ 1202569 w 1749996"/>
                  <a:gd name="connsiteY6193" fmla="*/ 388851 h 2323576"/>
                  <a:gd name="connsiteX6194" fmla="*/ 1201238 w 1749996"/>
                  <a:gd name="connsiteY6194" fmla="*/ 388851 h 2323576"/>
                  <a:gd name="connsiteX6195" fmla="*/ 1199798 w 1749996"/>
                  <a:gd name="connsiteY6195" fmla="*/ 389737 h 2323576"/>
                  <a:gd name="connsiteX6196" fmla="*/ 1198247 w 1749996"/>
                  <a:gd name="connsiteY6196" fmla="*/ 389737 h 2323576"/>
                  <a:gd name="connsiteX6197" fmla="*/ 1194368 w 1749996"/>
                  <a:gd name="connsiteY6197" fmla="*/ 385748 h 2323576"/>
                  <a:gd name="connsiteX6198" fmla="*/ 1191376 w 1749996"/>
                  <a:gd name="connsiteY6198" fmla="*/ 384640 h 2323576"/>
                  <a:gd name="connsiteX6199" fmla="*/ 1185946 w 1749996"/>
                  <a:gd name="connsiteY6199" fmla="*/ 384308 h 2323576"/>
                  <a:gd name="connsiteX6200" fmla="*/ 1180516 w 1749996"/>
                  <a:gd name="connsiteY6200" fmla="*/ 385416 h 2323576"/>
                  <a:gd name="connsiteX6201" fmla="*/ 1175419 w 1749996"/>
                  <a:gd name="connsiteY6201" fmla="*/ 388962 h 2323576"/>
                  <a:gd name="connsiteX6202" fmla="*/ 1172427 w 1749996"/>
                  <a:gd name="connsiteY6202" fmla="*/ 395500 h 2323576"/>
                  <a:gd name="connsiteX6203" fmla="*/ 1173092 w 1749996"/>
                  <a:gd name="connsiteY6203" fmla="*/ 405473 h 2323576"/>
                  <a:gd name="connsiteX6204" fmla="*/ 1172316 w 1749996"/>
                  <a:gd name="connsiteY6204" fmla="*/ 406914 h 2323576"/>
                  <a:gd name="connsiteX6205" fmla="*/ 1170543 w 1749996"/>
                  <a:gd name="connsiteY6205" fmla="*/ 413452 h 2323576"/>
                  <a:gd name="connsiteX6206" fmla="*/ 1172094 w 1749996"/>
                  <a:gd name="connsiteY6206" fmla="*/ 420766 h 2323576"/>
                  <a:gd name="connsiteX6207" fmla="*/ 1175530 w 1749996"/>
                  <a:gd name="connsiteY6207" fmla="*/ 426417 h 2323576"/>
                  <a:gd name="connsiteX6208" fmla="*/ 1255427 w 1749996"/>
                  <a:gd name="connsiteY6208" fmla="*/ 393838 h 2323576"/>
                  <a:gd name="connsiteX6209" fmla="*/ 1257090 w 1749996"/>
                  <a:gd name="connsiteY6209" fmla="*/ 396386 h 2323576"/>
                  <a:gd name="connsiteX6210" fmla="*/ 1257311 w 1749996"/>
                  <a:gd name="connsiteY6210" fmla="*/ 401373 h 2323576"/>
                  <a:gd name="connsiteX6211" fmla="*/ 1259749 w 1749996"/>
                  <a:gd name="connsiteY6211" fmla="*/ 399933 h 2323576"/>
                  <a:gd name="connsiteX6212" fmla="*/ 1264625 w 1749996"/>
                  <a:gd name="connsiteY6212" fmla="*/ 399157 h 2323576"/>
                  <a:gd name="connsiteX6213" fmla="*/ 1266620 w 1749996"/>
                  <a:gd name="connsiteY6213" fmla="*/ 396940 h 2323576"/>
                  <a:gd name="connsiteX6214" fmla="*/ 1263517 w 1749996"/>
                  <a:gd name="connsiteY6214" fmla="*/ 394946 h 2323576"/>
                  <a:gd name="connsiteX6215" fmla="*/ 1262852 w 1749996"/>
                  <a:gd name="connsiteY6215" fmla="*/ 393616 h 2323576"/>
                  <a:gd name="connsiteX6216" fmla="*/ 1263628 w 1749996"/>
                  <a:gd name="connsiteY6216" fmla="*/ 391067 h 2323576"/>
                  <a:gd name="connsiteX6217" fmla="*/ 1263960 w 1749996"/>
                  <a:gd name="connsiteY6217" fmla="*/ 390846 h 2323576"/>
                  <a:gd name="connsiteX6218" fmla="*/ 1264292 w 1749996"/>
                  <a:gd name="connsiteY6218" fmla="*/ 390846 h 2323576"/>
                  <a:gd name="connsiteX6219" fmla="*/ 1264514 w 1749996"/>
                  <a:gd name="connsiteY6219" fmla="*/ 390624 h 2323576"/>
                  <a:gd name="connsiteX6220" fmla="*/ 1264514 w 1749996"/>
                  <a:gd name="connsiteY6220" fmla="*/ 389516 h 2323576"/>
                  <a:gd name="connsiteX6221" fmla="*/ 1261744 w 1749996"/>
                  <a:gd name="connsiteY6221" fmla="*/ 391067 h 2323576"/>
                  <a:gd name="connsiteX6222" fmla="*/ 1260303 w 1749996"/>
                  <a:gd name="connsiteY6222" fmla="*/ 391511 h 2323576"/>
                  <a:gd name="connsiteX6223" fmla="*/ 1258974 w 1749996"/>
                  <a:gd name="connsiteY6223" fmla="*/ 391178 h 2323576"/>
                  <a:gd name="connsiteX6224" fmla="*/ 1257644 w 1749996"/>
                  <a:gd name="connsiteY6224" fmla="*/ 389184 h 2323576"/>
                  <a:gd name="connsiteX6225" fmla="*/ 1257865 w 1749996"/>
                  <a:gd name="connsiteY6225" fmla="*/ 387189 h 2323576"/>
                  <a:gd name="connsiteX6226" fmla="*/ 1259084 w 1749996"/>
                  <a:gd name="connsiteY6226" fmla="*/ 385970 h 2323576"/>
                  <a:gd name="connsiteX6227" fmla="*/ 1260525 w 1749996"/>
                  <a:gd name="connsiteY6227" fmla="*/ 386302 h 2323576"/>
                  <a:gd name="connsiteX6228" fmla="*/ 1259527 w 1749996"/>
                  <a:gd name="connsiteY6228" fmla="*/ 385194 h 2323576"/>
                  <a:gd name="connsiteX6229" fmla="*/ 1258198 w 1749996"/>
                  <a:gd name="connsiteY6229" fmla="*/ 384862 h 2323576"/>
                  <a:gd name="connsiteX6230" fmla="*/ 1255095 w 1749996"/>
                  <a:gd name="connsiteY6230" fmla="*/ 384862 h 2323576"/>
                  <a:gd name="connsiteX6231" fmla="*/ 1255427 w 1749996"/>
                  <a:gd name="connsiteY6231" fmla="*/ 384086 h 2323576"/>
                  <a:gd name="connsiteX6232" fmla="*/ 1255760 w 1749996"/>
                  <a:gd name="connsiteY6232" fmla="*/ 383421 h 2323576"/>
                  <a:gd name="connsiteX6233" fmla="*/ 1255760 w 1749996"/>
                  <a:gd name="connsiteY6233" fmla="*/ 382091 h 2323576"/>
                  <a:gd name="connsiteX6234" fmla="*/ 1254209 w 1749996"/>
                  <a:gd name="connsiteY6234" fmla="*/ 381870 h 2323576"/>
                  <a:gd name="connsiteX6235" fmla="*/ 1249665 w 1749996"/>
                  <a:gd name="connsiteY6235" fmla="*/ 383421 h 2323576"/>
                  <a:gd name="connsiteX6236" fmla="*/ 1250884 w 1749996"/>
                  <a:gd name="connsiteY6236" fmla="*/ 384308 h 2323576"/>
                  <a:gd name="connsiteX6237" fmla="*/ 1254430 w 1749996"/>
                  <a:gd name="connsiteY6237" fmla="*/ 388186 h 2323576"/>
                  <a:gd name="connsiteX6238" fmla="*/ 1255206 w 1749996"/>
                  <a:gd name="connsiteY6238" fmla="*/ 389516 h 2323576"/>
                  <a:gd name="connsiteX6239" fmla="*/ 1254652 w 1749996"/>
                  <a:gd name="connsiteY6239" fmla="*/ 392065 h 2323576"/>
                  <a:gd name="connsiteX6240" fmla="*/ 1253211 w 1749996"/>
                  <a:gd name="connsiteY6240" fmla="*/ 392840 h 2323576"/>
                  <a:gd name="connsiteX6241" fmla="*/ 1251438 w 1749996"/>
                  <a:gd name="connsiteY6241" fmla="*/ 393062 h 2323576"/>
                  <a:gd name="connsiteX6242" fmla="*/ 1249776 w 1749996"/>
                  <a:gd name="connsiteY6242" fmla="*/ 393838 h 2323576"/>
                  <a:gd name="connsiteX6243" fmla="*/ 1247449 w 1749996"/>
                  <a:gd name="connsiteY6243" fmla="*/ 398049 h 2323576"/>
                  <a:gd name="connsiteX6244" fmla="*/ 1249222 w 1749996"/>
                  <a:gd name="connsiteY6244" fmla="*/ 399711 h 2323576"/>
                  <a:gd name="connsiteX6245" fmla="*/ 1251660 w 1749996"/>
                  <a:gd name="connsiteY6245" fmla="*/ 398824 h 2323576"/>
                  <a:gd name="connsiteX6246" fmla="*/ 1251327 w 1749996"/>
                  <a:gd name="connsiteY6246" fmla="*/ 395389 h 2323576"/>
                  <a:gd name="connsiteX6247" fmla="*/ 1253322 w 1749996"/>
                  <a:gd name="connsiteY6247" fmla="*/ 393727 h 2323576"/>
                  <a:gd name="connsiteX6248" fmla="*/ 1255649 w 1749996"/>
                  <a:gd name="connsiteY6248" fmla="*/ 394059 h 2323576"/>
                  <a:gd name="connsiteX6249" fmla="*/ 1201349 w 1749996"/>
                  <a:gd name="connsiteY6249" fmla="*/ 385970 h 2323576"/>
                  <a:gd name="connsiteX6250" fmla="*/ 1204342 w 1749996"/>
                  <a:gd name="connsiteY6250" fmla="*/ 387964 h 2323576"/>
                  <a:gd name="connsiteX6251" fmla="*/ 1207666 w 1749996"/>
                  <a:gd name="connsiteY6251" fmla="*/ 388962 h 2323576"/>
                  <a:gd name="connsiteX6252" fmla="*/ 1211212 w 1749996"/>
                  <a:gd name="connsiteY6252" fmla="*/ 389184 h 2323576"/>
                  <a:gd name="connsiteX6253" fmla="*/ 1214536 w 1749996"/>
                  <a:gd name="connsiteY6253" fmla="*/ 387964 h 2323576"/>
                  <a:gd name="connsiteX6254" fmla="*/ 1214536 w 1749996"/>
                  <a:gd name="connsiteY6254" fmla="*/ 384972 h 2323576"/>
                  <a:gd name="connsiteX6255" fmla="*/ 1214315 w 1749996"/>
                  <a:gd name="connsiteY6255" fmla="*/ 381426 h 2323576"/>
                  <a:gd name="connsiteX6256" fmla="*/ 1216199 w 1749996"/>
                  <a:gd name="connsiteY6256" fmla="*/ 378656 h 2323576"/>
                  <a:gd name="connsiteX6257" fmla="*/ 1216642 w 1749996"/>
                  <a:gd name="connsiteY6257" fmla="*/ 378434 h 2323576"/>
                  <a:gd name="connsiteX6258" fmla="*/ 1216974 w 1749996"/>
                  <a:gd name="connsiteY6258" fmla="*/ 378434 h 2323576"/>
                  <a:gd name="connsiteX6259" fmla="*/ 1217085 w 1749996"/>
                  <a:gd name="connsiteY6259" fmla="*/ 378102 h 2323576"/>
                  <a:gd name="connsiteX6260" fmla="*/ 1217085 w 1749996"/>
                  <a:gd name="connsiteY6260" fmla="*/ 376994 h 2323576"/>
                  <a:gd name="connsiteX6261" fmla="*/ 1215312 w 1749996"/>
                  <a:gd name="connsiteY6261" fmla="*/ 375996 h 2323576"/>
                  <a:gd name="connsiteX6262" fmla="*/ 1213872 w 1749996"/>
                  <a:gd name="connsiteY6262" fmla="*/ 375996 h 2323576"/>
                  <a:gd name="connsiteX6263" fmla="*/ 1209217 w 1749996"/>
                  <a:gd name="connsiteY6263" fmla="*/ 377105 h 2323576"/>
                  <a:gd name="connsiteX6264" fmla="*/ 1208442 w 1749996"/>
                  <a:gd name="connsiteY6264" fmla="*/ 377105 h 2323576"/>
                  <a:gd name="connsiteX6265" fmla="*/ 1207666 w 1749996"/>
                  <a:gd name="connsiteY6265" fmla="*/ 376883 h 2323576"/>
                  <a:gd name="connsiteX6266" fmla="*/ 1206890 w 1749996"/>
                  <a:gd name="connsiteY6266" fmla="*/ 376218 h 2323576"/>
                  <a:gd name="connsiteX6267" fmla="*/ 1206447 w 1749996"/>
                  <a:gd name="connsiteY6267" fmla="*/ 375221 h 2323576"/>
                  <a:gd name="connsiteX6268" fmla="*/ 1206225 w 1749996"/>
                  <a:gd name="connsiteY6268" fmla="*/ 374334 h 2323576"/>
                  <a:gd name="connsiteX6269" fmla="*/ 1206225 w 1749996"/>
                  <a:gd name="connsiteY6269" fmla="*/ 373891 h 2323576"/>
                  <a:gd name="connsiteX6270" fmla="*/ 1203233 w 1749996"/>
                  <a:gd name="connsiteY6270" fmla="*/ 373780 h 2323576"/>
                  <a:gd name="connsiteX6271" fmla="*/ 1200020 w 1749996"/>
                  <a:gd name="connsiteY6271" fmla="*/ 375332 h 2323576"/>
                  <a:gd name="connsiteX6272" fmla="*/ 1198025 w 1749996"/>
                  <a:gd name="connsiteY6272" fmla="*/ 378323 h 2323576"/>
                  <a:gd name="connsiteX6273" fmla="*/ 1198690 w 1749996"/>
                  <a:gd name="connsiteY6273" fmla="*/ 382313 h 2323576"/>
                  <a:gd name="connsiteX6274" fmla="*/ 1201238 w 1749996"/>
                  <a:gd name="connsiteY6274" fmla="*/ 385748 h 2323576"/>
                  <a:gd name="connsiteX6275" fmla="*/ 1231048 w 1749996"/>
                  <a:gd name="connsiteY6275" fmla="*/ 378656 h 2323576"/>
                  <a:gd name="connsiteX6276" fmla="*/ 1232821 w 1749996"/>
                  <a:gd name="connsiteY6276" fmla="*/ 379099 h 2323576"/>
                  <a:gd name="connsiteX6277" fmla="*/ 1234262 w 1749996"/>
                  <a:gd name="connsiteY6277" fmla="*/ 380318 h 2323576"/>
                  <a:gd name="connsiteX6278" fmla="*/ 1235259 w 1749996"/>
                  <a:gd name="connsiteY6278" fmla="*/ 382424 h 2323576"/>
                  <a:gd name="connsiteX6279" fmla="*/ 1235591 w 1749996"/>
                  <a:gd name="connsiteY6279" fmla="*/ 385305 h 2323576"/>
                  <a:gd name="connsiteX6280" fmla="*/ 1236478 w 1749996"/>
                  <a:gd name="connsiteY6280" fmla="*/ 386192 h 2323576"/>
                  <a:gd name="connsiteX6281" fmla="*/ 1238473 w 1749996"/>
                  <a:gd name="connsiteY6281" fmla="*/ 385970 h 2323576"/>
                  <a:gd name="connsiteX6282" fmla="*/ 1241797 w 1749996"/>
                  <a:gd name="connsiteY6282" fmla="*/ 384751 h 2323576"/>
                  <a:gd name="connsiteX6283" fmla="*/ 1241797 w 1749996"/>
                  <a:gd name="connsiteY6283" fmla="*/ 383199 h 2323576"/>
                  <a:gd name="connsiteX6284" fmla="*/ 1239913 w 1749996"/>
                  <a:gd name="connsiteY6284" fmla="*/ 382978 h 2323576"/>
                  <a:gd name="connsiteX6285" fmla="*/ 1239027 w 1749996"/>
                  <a:gd name="connsiteY6285" fmla="*/ 381205 h 2323576"/>
                  <a:gd name="connsiteX6286" fmla="*/ 1238805 w 1749996"/>
                  <a:gd name="connsiteY6286" fmla="*/ 378323 h 2323576"/>
                  <a:gd name="connsiteX6287" fmla="*/ 1238805 w 1749996"/>
                  <a:gd name="connsiteY6287" fmla="*/ 374888 h 2323576"/>
                  <a:gd name="connsiteX6288" fmla="*/ 1239359 w 1749996"/>
                  <a:gd name="connsiteY6288" fmla="*/ 373780 h 2323576"/>
                  <a:gd name="connsiteX6289" fmla="*/ 1241908 w 1749996"/>
                  <a:gd name="connsiteY6289" fmla="*/ 369902 h 2323576"/>
                  <a:gd name="connsiteX6290" fmla="*/ 1242684 w 1749996"/>
                  <a:gd name="connsiteY6290" fmla="*/ 368018 h 2323576"/>
                  <a:gd name="connsiteX6291" fmla="*/ 1241908 w 1749996"/>
                  <a:gd name="connsiteY6291" fmla="*/ 366023 h 2323576"/>
                  <a:gd name="connsiteX6292" fmla="*/ 1240800 w 1749996"/>
                  <a:gd name="connsiteY6292" fmla="*/ 364915 h 2323576"/>
                  <a:gd name="connsiteX6293" fmla="*/ 1239470 w 1749996"/>
                  <a:gd name="connsiteY6293" fmla="*/ 364582 h 2323576"/>
                  <a:gd name="connsiteX6294" fmla="*/ 1238029 w 1749996"/>
                  <a:gd name="connsiteY6294" fmla="*/ 364915 h 2323576"/>
                  <a:gd name="connsiteX6295" fmla="*/ 1238029 w 1749996"/>
                  <a:gd name="connsiteY6295" fmla="*/ 363474 h 2323576"/>
                  <a:gd name="connsiteX6296" fmla="*/ 1238916 w 1749996"/>
                  <a:gd name="connsiteY6296" fmla="*/ 363474 h 2323576"/>
                  <a:gd name="connsiteX6297" fmla="*/ 1238916 w 1749996"/>
                  <a:gd name="connsiteY6297" fmla="*/ 361812 h 2323576"/>
                  <a:gd name="connsiteX6298" fmla="*/ 1237032 w 1749996"/>
                  <a:gd name="connsiteY6298" fmla="*/ 361591 h 2323576"/>
                  <a:gd name="connsiteX6299" fmla="*/ 1235813 w 1749996"/>
                  <a:gd name="connsiteY6299" fmla="*/ 362809 h 2323576"/>
                  <a:gd name="connsiteX6300" fmla="*/ 1235370 w 1749996"/>
                  <a:gd name="connsiteY6300" fmla="*/ 365026 h 2323576"/>
                  <a:gd name="connsiteX6301" fmla="*/ 1235702 w 1749996"/>
                  <a:gd name="connsiteY6301" fmla="*/ 367907 h 2323576"/>
                  <a:gd name="connsiteX6302" fmla="*/ 1235702 w 1749996"/>
                  <a:gd name="connsiteY6302" fmla="*/ 369347 h 2323576"/>
                  <a:gd name="connsiteX6303" fmla="*/ 1236146 w 1749996"/>
                  <a:gd name="connsiteY6303" fmla="*/ 373115 h 2323576"/>
                  <a:gd name="connsiteX6304" fmla="*/ 1236146 w 1749996"/>
                  <a:gd name="connsiteY6304" fmla="*/ 373891 h 2323576"/>
                  <a:gd name="connsiteX6305" fmla="*/ 1234705 w 1749996"/>
                  <a:gd name="connsiteY6305" fmla="*/ 374334 h 2323576"/>
                  <a:gd name="connsiteX6306" fmla="*/ 1233597 w 1749996"/>
                  <a:gd name="connsiteY6306" fmla="*/ 374999 h 2323576"/>
                  <a:gd name="connsiteX6307" fmla="*/ 1232488 w 1749996"/>
                  <a:gd name="connsiteY6307" fmla="*/ 374999 h 2323576"/>
                  <a:gd name="connsiteX6308" fmla="*/ 1231048 w 1749996"/>
                  <a:gd name="connsiteY6308" fmla="*/ 373891 h 2323576"/>
                  <a:gd name="connsiteX6309" fmla="*/ 1231048 w 1749996"/>
                  <a:gd name="connsiteY6309" fmla="*/ 378545 h 2323576"/>
                  <a:gd name="connsiteX6310" fmla="*/ 1247227 w 1749996"/>
                  <a:gd name="connsiteY6310" fmla="*/ 375443 h 2323576"/>
                  <a:gd name="connsiteX6311" fmla="*/ 1247892 w 1749996"/>
                  <a:gd name="connsiteY6311" fmla="*/ 374112 h 2323576"/>
                  <a:gd name="connsiteX6312" fmla="*/ 1248224 w 1749996"/>
                  <a:gd name="connsiteY6312" fmla="*/ 371121 h 2323576"/>
                  <a:gd name="connsiteX6313" fmla="*/ 1250219 w 1749996"/>
                  <a:gd name="connsiteY6313" fmla="*/ 371785 h 2323576"/>
                  <a:gd name="connsiteX6314" fmla="*/ 1252546 w 1749996"/>
                  <a:gd name="connsiteY6314" fmla="*/ 369347 h 2323576"/>
                  <a:gd name="connsiteX6315" fmla="*/ 1256757 w 1749996"/>
                  <a:gd name="connsiteY6315" fmla="*/ 363474 h 2323576"/>
                  <a:gd name="connsiteX6316" fmla="*/ 1257644 w 1749996"/>
                  <a:gd name="connsiteY6316" fmla="*/ 364693 h 2323576"/>
                  <a:gd name="connsiteX6317" fmla="*/ 1258530 w 1749996"/>
                  <a:gd name="connsiteY6317" fmla="*/ 364693 h 2323576"/>
                  <a:gd name="connsiteX6318" fmla="*/ 1260747 w 1749996"/>
                  <a:gd name="connsiteY6318" fmla="*/ 363474 h 2323576"/>
                  <a:gd name="connsiteX6319" fmla="*/ 1260747 w 1749996"/>
                  <a:gd name="connsiteY6319" fmla="*/ 364915 h 2323576"/>
                  <a:gd name="connsiteX6320" fmla="*/ 1260525 w 1749996"/>
                  <a:gd name="connsiteY6320" fmla="*/ 365691 h 2323576"/>
                  <a:gd name="connsiteX6321" fmla="*/ 1259971 w 1749996"/>
                  <a:gd name="connsiteY6321" fmla="*/ 368018 h 2323576"/>
                  <a:gd name="connsiteX6322" fmla="*/ 1264957 w 1749996"/>
                  <a:gd name="connsiteY6322" fmla="*/ 362034 h 2323576"/>
                  <a:gd name="connsiteX6323" fmla="*/ 1266841 w 1749996"/>
                  <a:gd name="connsiteY6323" fmla="*/ 361812 h 2323576"/>
                  <a:gd name="connsiteX6324" fmla="*/ 1267063 w 1749996"/>
                  <a:gd name="connsiteY6324" fmla="*/ 366577 h 2323576"/>
                  <a:gd name="connsiteX6325" fmla="*/ 1268171 w 1749996"/>
                  <a:gd name="connsiteY6325" fmla="*/ 365912 h 2323576"/>
                  <a:gd name="connsiteX6326" fmla="*/ 1268947 w 1749996"/>
                  <a:gd name="connsiteY6326" fmla="*/ 364582 h 2323576"/>
                  <a:gd name="connsiteX6327" fmla="*/ 1271163 w 1749996"/>
                  <a:gd name="connsiteY6327" fmla="*/ 359374 h 2323576"/>
                  <a:gd name="connsiteX6328" fmla="*/ 1272382 w 1749996"/>
                  <a:gd name="connsiteY6328" fmla="*/ 358155 h 2323576"/>
                  <a:gd name="connsiteX6329" fmla="*/ 1273268 w 1749996"/>
                  <a:gd name="connsiteY6329" fmla="*/ 355717 h 2323576"/>
                  <a:gd name="connsiteX6330" fmla="*/ 1275485 w 1749996"/>
                  <a:gd name="connsiteY6330" fmla="*/ 354609 h 2323576"/>
                  <a:gd name="connsiteX6331" fmla="*/ 1280804 w 1749996"/>
                  <a:gd name="connsiteY6331" fmla="*/ 354277 h 2323576"/>
                  <a:gd name="connsiteX6332" fmla="*/ 1280472 w 1749996"/>
                  <a:gd name="connsiteY6332" fmla="*/ 352171 h 2323576"/>
                  <a:gd name="connsiteX6333" fmla="*/ 1279363 w 1749996"/>
                  <a:gd name="connsiteY6333" fmla="*/ 347406 h 2323576"/>
                  <a:gd name="connsiteX6334" fmla="*/ 1278699 w 1749996"/>
                  <a:gd name="connsiteY6334" fmla="*/ 346852 h 2323576"/>
                  <a:gd name="connsiteX6335" fmla="*/ 1277147 w 1749996"/>
                  <a:gd name="connsiteY6335" fmla="*/ 348736 h 2323576"/>
                  <a:gd name="connsiteX6336" fmla="*/ 1274709 w 1749996"/>
                  <a:gd name="connsiteY6336" fmla="*/ 352614 h 2323576"/>
                  <a:gd name="connsiteX6337" fmla="*/ 1273047 w 1749996"/>
                  <a:gd name="connsiteY6337" fmla="*/ 353169 h 2323576"/>
                  <a:gd name="connsiteX6338" fmla="*/ 1271274 w 1749996"/>
                  <a:gd name="connsiteY6338" fmla="*/ 353169 h 2323576"/>
                  <a:gd name="connsiteX6339" fmla="*/ 1269501 w 1749996"/>
                  <a:gd name="connsiteY6339" fmla="*/ 353501 h 2323576"/>
                  <a:gd name="connsiteX6340" fmla="*/ 1266509 w 1749996"/>
                  <a:gd name="connsiteY6340" fmla="*/ 356825 h 2323576"/>
                  <a:gd name="connsiteX6341" fmla="*/ 1262741 w 1749996"/>
                  <a:gd name="connsiteY6341" fmla="*/ 357601 h 2323576"/>
                  <a:gd name="connsiteX6342" fmla="*/ 1261411 w 1749996"/>
                  <a:gd name="connsiteY6342" fmla="*/ 358820 h 2323576"/>
                  <a:gd name="connsiteX6343" fmla="*/ 1261079 w 1749996"/>
                  <a:gd name="connsiteY6343" fmla="*/ 358044 h 2323576"/>
                  <a:gd name="connsiteX6344" fmla="*/ 1260747 w 1749996"/>
                  <a:gd name="connsiteY6344" fmla="*/ 357712 h 2323576"/>
                  <a:gd name="connsiteX6345" fmla="*/ 1259860 w 1749996"/>
                  <a:gd name="connsiteY6345" fmla="*/ 357490 h 2323576"/>
                  <a:gd name="connsiteX6346" fmla="*/ 1262741 w 1749996"/>
                  <a:gd name="connsiteY6346" fmla="*/ 353944 h 2323576"/>
                  <a:gd name="connsiteX6347" fmla="*/ 1264403 w 1749996"/>
                  <a:gd name="connsiteY6347" fmla="*/ 352393 h 2323576"/>
                  <a:gd name="connsiteX6348" fmla="*/ 1266066 w 1749996"/>
                  <a:gd name="connsiteY6348" fmla="*/ 351285 h 2323576"/>
                  <a:gd name="connsiteX6349" fmla="*/ 1266066 w 1749996"/>
                  <a:gd name="connsiteY6349" fmla="*/ 349622 h 2323576"/>
                  <a:gd name="connsiteX6350" fmla="*/ 1263185 w 1749996"/>
                  <a:gd name="connsiteY6350" fmla="*/ 349844 h 2323576"/>
                  <a:gd name="connsiteX6351" fmla="*/ 1258641 w 1749996"/>
                  <a:gd name="connsiteY6351" fmla="*/ 352614 h 2323576"/>
                  <a:gd name="connsiteX6352" fmla="*/ 1255981 w 1749996"/>
                  <a:gd name="connsiteY6352" fmla="*/ 352614 h 2323576"/>
                  <a:gd name="connsiteX6353" fmla="*/ 1257644 w 1749996"/>
                  <a:gd name="connsiteY6353" fmla="*/ 355163 h 2323576"/>
                  <a:gd name="connsiteX6354" fmla="*/ 1258309 w 1749996"/>
                  <a:gd name="connsiteY6354" fmla="*/ 355828 h 2323576"/>
                  <a:gd name="connsiteX6355" fmla="*/ 1257754 w 1749996"/>
                  <a:gd name="connsiteY6355" fmla="*/ 358931 h 2323576"/>
                  <a:gd name="connsiteX6356" fmla="*/ 1256979 w 1749996"/>
                  <a:gd name="connsiteY6356" fmla="*/ 359707 h 2323576"/>
                  <a:gd name="connsiteX6357" fmla="*/ 1255871 w 1749996"/>
                  <a:gd name="connsiteY6357" fmla="*/ 359707 h 2323576"/>
                  <a:gd name="connsiteX6358" fmla="*/ 1254541 w 1749996"/>
                  <a:gd name="connsiteY6358" fmla="*/ 360371 h 2323576"/>
                  <a:gd name="connsiteX6359" fmla="*/ 1253543 w 1749996"/>
                  <a:gd name="connsiteY6359" fmla="*/ 361701 h 2323576"/>
                  <a:gd name="connsiteX6360" fmla="*/ 1251660 w 1749996"/>
                  <a:gd name="connsiteY6360" fmla="*/ 365136 h 2323576"/>
                  <a:gd name="connsiteX6361" fmla="*/ 1250662 w 1749996"/>
                  <a:gd name="connsiteY6361" fmla="*/ 366577 h 2323576"/>
                  <a:gd name="connsiteX6362" fmla="*/ 1249222 w 1749996"/>
                  <a:gd name="connsiteY6362" fmla="*/ 367685 h 2323576"/>
                  <a:gd name="connsiteX6363" fmla="*/ 1248113 w 1749996"/>
                  <a:gd name="connsiteY6363" fmla="*/ 368129 h 2323576"/>
                  <a:gd name="connsiteX6364" fmla="*/ 1247338 w 1749996"/>
                  <a:gd name="connsiteY6364" fmla="*/ 369237 h 2323576"/>
                  <a:gd name="connsiteX6365" fmla="*/ 1246784 w 1749996"/>
                  <a:gd name="connsiteY6365" fmla="*/ 372340 h 2323576"/>
                  <a:gd name="connsiteX6366" fmla="*/ 1246784 w 1749996"/>
                  <a:gd name="connsiteY6366" fmla="*/ 374888 h 2323576"/>
                  <a:gd name="connsiteX6367" fmla="*/ 1247338 w 1749996"/>
                  <a:gd name="connsiteY6367" fmla="*/ 375332 h 2323576"/>
                  <a:gd name="connsiteX6368" fmla="*/ 1204231 w 1749996"/>
                  <a:gd name="connsiteY6368" fmla="*/ 346076 h 2323576"/>
                  <a:gd name="connsiteX6369" fmla="*/ 1205228 w 1749996"/>
                  <a:gd name="connsiteY6369" fmla="*/ 346076 h 2323576"/>
                  <a:gd name="connsiteX6370" fmla="*/ 1206336 w 1749996"/>
                  <a:gd name="connsiteY6370" fmla="*/ 346741 h 2323576"/>
                  <a:gd name="connsiteX6371" fmla="*/ 1207334 w 1749996"/>
                  <a:gd name="connsiteY6371" fmla="*/ 348514 h 2323576"/>
                  <a:gd name="connsiteX6372" fmla="*/ 1207666 w 1749996"/>
                  <a:gd name="connsiteY6372" fmla="*/ 349733 h 2323576"/>
                  <a:gd name="connsiteX6373" fmla="*/ 1207887 w 1749996"/>
                  <a:gd name="connsiteY6373" fmla="*/ 350952 h 2323576"/>
                  <a:gd name="connsiteX6374" fmla="*/ 1209550 w 1749996"/>
                  <a:gd name="connsiteY6374" fmla="*/ 355606 h 2323576"/>
                  <a:gd name="connsiteX6375" fmla="*/ 1210104 w 1749996"/>
                  <a:gd name="connsiteY6375" fmla="*/ 356825 h 2323576"/>
                  <a:gd name="connsiteX6376" fmla="*/ 1210880 w 1749996"/>
                  <a:gd name="connsiteY6376" fmla="*/ 357601 h 2323576"/>
                  <a:gd name="connsiteX6377" fmla="*/ 1212098 w 1749996"/>
                  <a:gd name="connsiteY6377" fmla="*/ 358266 h 2323576"/>
                  <a:gd name="connsiteX6378" fmla="*/ 1212985 w 1749996"/>
                  <a:gd name="connsiteY6378" fmla="*/ 358488 h 2323576"/>
                  <a:gd name="connsiteX6379" fmla="*/ 1213761 w 1749996"/>
                  <a:gd name="connsiteY6379" fmla="*/ 357823 h 2323576"/>
                  <a:gd name="connsiteX6380" fmla="*/ 1214647 w 1749996"/>
                  <a:gd name="connsiteY6380" fmla="*/ 355828 h 2323576"/>
                  <a:gd name="connsiteX6381" fmla="*/ 1216310 w 1749996"/>
                  <a:gd name="connsiteY6381" fmla="*/ 357490 h 2323576"/>
                  <a:gd name="connsiteX6382" fmla="*/ 1215201 w 1749996"/>
                  <a:gd name="connsiteY6382" fmla="*/ 355163 h 2323576"/>
                  <a:gd name="connsiteX6383" fmla="*/ 1214647 w 1749996"/>
                  <a:gd name="connsiteY6383" fmla="*/ 354387 h 2323576"/>
                  <a:gd name="connsiteX6384" fmla="*/ 1214647 w 1749996"/>
                  <a:gd name="connsiteY6384" fmla="*/ 352725 h 2323576"/>
                  <a:gd name="connsiteX6385" fmla="*/ 1217750 w 1749996"/>
                  <a:gd name="connsiteY6385" fmla="*/ 353169 h 2323576"/>
                  <a:gd name="connsiteX6386" fmla="*/ 1220853 w 1749996"/>
                  <a:gd name="connsiteY6386" fmla="*/ 354942 h 2323576"/>
                  <a:gd name="connsiteX6387" fmla="*/ 1226394 w 1749996"/>
                  <a:gd name="connsiteY6387" fmla="*/ 360482 h 2323576"/>
                  <a:gd name="connsiteX6388" fmla="*/ 1225507 w 1749996"/>
                  <a:gd name="connsiteY6388" fmla="*/ 361923 h 2323576"/>
                  <a:gd name="connsiteX6389" fmla="*/ 1225064 w 1749996"/>
                  <a:gd name="connsiteY6389" fmla="*/ 363253 h 2323576"/>
                  <a:gd name="connsiteX6390" fmla="*/ 1224842 w 1749996"/>
                  <a:gd name="connsiteY6390" fmla="*/ 364804 h 2323576"/>
                  <a:gd name="connsiteX6391" fmla="*/ 1224842 w 1749996"/>
                  <a:gd name="connsiteY6391" fmla="*/ 366799 h 2323576"/>
                  <a:gd name="connsiteX6392" fmla="*/ 1227280 w 1749996"/>
                  <a:gd name="connsiteY6392" fmla="*/ 363031 h 2323576"/>
                  <a:gd name="connsiteX6393" fmla="*/ 1228610 w 1749996"/>
                  <a:gd name="connsiteY6393" fmla="*/ 361923 h 2323576"/>
                  <a:gd name="connsiteX6394" fmla="*/ 1230826 w 1749996"/>
                  <a:gd name="connsiteY6394" fmla="*/ 361923 h 2323576"/>
                  <a:gd name="connsiteX6395" fmla="*/ 1230826 w 1749996"/>
                  <a:gd name="connsiteY6395" fmla="*/ 360593 h 2323576"/>
                  <a:gd name="connsiteX6396" fmla="*/ 1229829 w 1749996"/>
                  <a:gd name="connsiteY6396" fmla="*/ 359042 h 2323576"/>
                  <a:gd name="connsiteX6397" fmla="*/ 1228721 w 1749996"/>
                  <a:gd name="connsiteY6397" fmla="*/ 358709 h 2323576"/>
                  <a:gd name="connsiteX6398" fmla="*/ 1227502 w 1749996"/>
                  <a:gd name="connsiteY6398" fmla="*/ 358709 h 2323576"/>
                  <a:gd name="connsiteX6399" fmla="*/ 1226172 w 1749996"/>
                  <a:gd name="connsiteY6399" fmla="*/ 357712 h 2323576"/>
                  <a:gd name="connsiteX6400" fmla="*/ 1225507 w 1749996"/>
                  <a:gd name="connsiteY6400" fmla="*/ 356493 h 2323576"/>
                  <a:gd name="connsiteX6401" fmla="*/ 1223402 w 1749996"/>
                  <a:gd name="connsiteY6401" fmla="*/ 350731 h 2323576"/>
                  <a:gd name="connsiteX6402" fmla="*/ 1221850 w 1749996"/>
                  <a:gd name="connsiteY6402" fmla="*/ 349844 h 2323576"/>
                  <a:gd name="connsiteX6403" fmla="*/ 1212985 w 1749996"/>
                  <a:gd name="connsiteY6403" fmla="*/ 347073 h 2323576"/>
                  <a:gd name="connsiteX6404" fmla="*/ 1212985 w 1749996"/>
                  <a:gd name="connsiteY6404" fmla="*/ 345522 h 2323576"/>
                  <a:gd name="connsiteX6405" fmla="*/ 1213761 w 1749996"/>
                  <a:gd name="connsiteY6405" fmla="*/ 345522 h 2323576"/>
                  <a:gd name="connsiteX6406" fmla="*/ 1216088 w 1749996"/>
                  <a:gd name="connsiteY6406" fmla="*/ 345522 h 2323576"/>
                  <a:gd name="connsiteX6407" fmla="*/ 1215645 w 1749996"/>
                  <a:gd name="connsiteY6407" fmla="*/ 343528 h 2323576"/>
                  <a:gd name="connsiteX6408" fmla="*/ 1215645 w 1749996"/>
                  <a:gd name="connsiteY6408" fmla="*/ 342419 h 2323576"/>
                  <a:gd name="connsiteX6409" fmla="*/ 1216974 w 1749996"/>
                  <a:gd name="connsiteY6409" fmla="*/ 340757 h 2323576"/>
                  <a:gd name="connsiteX6410" fmla="*/ 1217307 w 1749996"/>
                  <a:gd name="connsiteY6410" fmla="*/ 340535 h 2323576"/>
                  <a:gd name="connsiteX6411" fmla="*/ 1217639 w 1749996"/>
                  <a:gd name="connsiteY6411" fmla="*/ 340535 h 2323576"/>
                  <a:gd name="connsiteX6412" fmla="*/ 1217750 w 1749996"/>
                  <a:gd name="connsiteY6412" fmla="*/ 340314 h 2323576"/>
                  <a:gd name="connsiteX6413" fmla="*/ 1217750 w 1749996"/>
                  <a:gd name="connsiteY6413" fmla="*/ 339317 h 2323576"/>
                  <a:gd name="connsiteX6414" fmla="*/ 1215645 w 1749996"/>
                  <a:gd name="connsiteY6414" fmla="*/ 337765 h 2323576"/>
                  <a:gd name="connsiteX6415" fmla="*/ 1213983 w 1749996"/>
                  <a:gd name="connsiteY6415" fmla="*/ 339095 h 2323576"/>
                  <a:gd name="connsiteX6416" fmla="*/ 1210880 w 1749996"/>
                  <a:gd name="connsiteY6416" fmla="*/ 343749 h 2323576"/>
                  <a:gd name="connsiteX6417" fmla="*/ 1208996 w 1749996"/>
                  <a:gd name="connsiteY6417" fmla="*/ 344525 h 2323576"/>
                  <a:gd name="connsiteX6418" fmla="*/ 1205339 w 1749996"/>
                  <a:gd name="connsiteY6418" fmla="*/ 343638 h 2323576"/>
                  <a:gd name="connsiteX6419" fmla="*/ 1203012 w 1749996"/>
                  <a:gd name="connsiteY6419" fmla="*/ 343638 h 2323576"/>
                  <a:gd name="connsiteX6420" fmla="*/ 1203455 w 1749996"/>
                  <a:gd name="connsiteY6420" fmla="*/ 345855 h 2323576"/>
                  <a:gd name="connsiteX6421" fmla="*/ 1204120 w 1749996"/>
                  <a:gd name="connsiteY6421" fmla="*/ 346298 h 2323576"/>
                  <a:gd name="connsiteX6422" fmla="*/ 1370121 w 1749996"/>
                  <a:gd name="connsiteY6422" fmla="*/ 295323 h 2323576"/>
                  <a:gd name="connsiteX6423" fmla="*/ 1371783 w 1749996"/>
                  <a:gd name="connsiteY6423" fmla="*/ 294990 h 2323576"/>
                  <a:gd name="connsiteX6424" fmla="*/ 1372116 w 1749996"/>
                  <a:gd name="connsiteY6424" fmla="*/ 294769 h 2323576"/>
                  <a:gd name="connsiteX6425" fmla="*/ 1372448 w 1749996"/>
                  <a:gd name="connsiteY6425" fmla="*/ 294769 h 2323576"/>
                  <a:gd name="connsiteX6426" fmla="*/ 1372670 w 1749996"/>
                  <a:gd name="connsiteY6426" fmla="*/ 294436 h 2323576"/>
                  <a:gd name="connsiteX6427" fmla="*/ 1372670 w 1749996"/>
                  <a:gd name="connsiteY6427" fmla="*/ 293328 h 2323576"/>
                  <a:gd name="connsiteX6428" fmla="*/ 1370343 w 1749996"/>
                  <a:gd name="connsiteY6428" fmla="*/ 293328 h 2323576"/>
                  <a:gd name="connsiteX6429" fmla="*/ 1367794 w 1749996"/>
                  <a:gd name="connsiteY6429" fmla="*/ 294326 h 2323576"/>
                  <a:gd name="connsiteX6430" fmla="*/ 1365689 w 1749996"/>
                  <a:gd name="connsiteY6430" fmla="*/ 296542 h 2323576"/>
                  <a:gd name="connsiteX6431" fmla="*/ 1364802 w 1749996"/>
                  <a:gd name="connsiteY6431" fmla="*/ 300310 h 2323576"/>
                  <a:gd name="connsiteX6432" fmla="*/ 1365467 w 1749996"/>
                  <a:gd name="connsiteY6432" fmla="*/ 303634 h 2323576"/>
                  <a:gd name="connsiteX6433" fmla="*/ 1367129 w 1749996"/>
                  <a:gd name="connsiteY6433" fmla="*/ 302969 h 2323576"/>
                  <a:gd name="connsiteX6434" fmla="*/ 1369124 w 1749996"/>
                  <a:gd name="connsiteY6434" fmla="*/ 300864 h 2323576"/>
                  <a:gd name="connsiteX6435" fmla="*/ 1371008 w 1749996"/>
                  <a:gd name="connsiteY6435" fmla="*/ 299645 h 2323576"/>
                  <a:gd name="connsiteX6436" fmla="*/ 1371008 w 1749996"/>
                  <a:gd name="connsiteY6436" fmla="*/ 297982 h 2323576"/>
                  <a:gd name="connsiteX6437" fmla="*/ 1369456 w 1749996"/>
                  <a:gd name="connsiteY6437" fmla="*/ 297982 h 2323576"/>
                  <a:gd name="connsiteX6438" fmla="*/ 1369678 w 1749996"/>
                  <a:gd name="connsiteY6438" fmla="*/ 296209 h 2323576"/>
                  <a:gd name="connsiteX6439" fmla="*/ 1370232 w 1749996"/>
                  <a:gd name="connsiteY6439" fmla="*/ 295434 h 2323576"/>
                  <a:gd name="connsiteX6440" fmla="*/ 1398601 w 1749996"/>
                  <a:gd name="connsiteY6440" fmla="*/ 178634 h 2323576"/>
                  <a:gd name="connsiteX6441" fmla="*/ 1398047 w 1749996"/>
                  <a:gd name="connsiteY6441" fmla="*/ 181183 h 2323576"/>
                  <a:gd name="connsiteX6442" fmla="*/ 1396606 w 1749996"/>
                  <a:gd name="connsiteY6442" fmla="*/ 183178 h 2323576"/>
                  <a:gd name="connsiteX6443" fmla="*/ 1396828 w 1749996"/>
                  <a:gd name="connsiteY6443" fmla="*/ 184175 h 2323576"/>
                  <a:gd name="connsiteX6444" fmla="*/ 1398379 w 1749996"/>
                  <a:gd name="connsiteY6444" fmla="*/ 182734 h 2323576"/>
                  <a:gd name="connsiteX6445" fmla="*/ 1400152 w 1749996"/>
                  <a:gd name="connsiteY6445" fmla="*/ 179853 h 2323576"/>
                  <a:gd name="connsiteX6446" fmla="*/ 1400485 w 1749996"/>
                  <a:gd name="connsiteY6446" fmla="*/ 178523 h 2323576"/>
                  <a:gd name="connsiteX6447" fmla="*/ 1400485 w 1749996"/>
                  <a:gd name="connsiteY6447" fmla="*/ 177083 h 2323576"/>
                  <a:gd name="connsiteX6448" fmla="*/ 1400817 w 1749996"/>
                  <a:gd name="connsiteY6448" fmla="*/ 177637 h 2323576"/>
                  <a:gd name="connsiteX6449" fmla="*/ 1400817 w 1749996"/>
                  <a:gd name="connsiteY6449" fmla="*/ 180407 h 2323576"/>
                  <a:gd name="connsiteX6450" fmla="*/ 1400263 w 1749996"/>
                  <a:gd name="connsiteY6450" fmla="*/ 182734 h 2323576"/>
                  <a:gd name="connsiteX6451" fmla="*/ 1400263 w 1749996"/>
                  <a:gd name="connsiteY6451" fmla="*/ 184397 h 2323576"/>
                  <a:gd name="connsiteX6452" fmla="*/ 1400817 w 1749996"/>
                  <a:gd name="connsiteY6452" fmla="*/ 184397 h 2323576"/>
                  <a:gd name="connsiteX6453" fmla="*/ 1401593 w 1749996"/>
                  <a:gd name="connsiteY6453" fmla="*/ 182845 h 2323576"/>
                  <a:gd name="connsiteX6454" fmla="*/ 1402590 w 1749996"/>
                  <a:gd name="connsiteY6454" fmla="*/ 179299 h 2323576"/>
                  <a:gd name="connsiteX6455" fmla="*/ 1403476 w 1749996"/>
                  <a:gd name="connsiteY6455" fmla="*/ 176972 h 2323576"/>
                  <a:gd name="connsiteX6456" fmla="*/ 1404031 w 1749996"/>
                  <a:gd name="connsiteY6456" fmla="*/ 174645 h 2323576"/>
                  <a:gd name="connsiteX6457" fmla="*/ 1403587 w 1749996"/>
                  <a:gd name="connsiteY6457" fmla="*/ 172983 h 2323576"/>
                  <a:gd name="connsiteX6458" fmla="*/ 1402812 w 1749996"/>
                  <a:gd name="connsiteY6458" fmla="*/ 172983 h 2323576"/>
                  <a:gd name="connsiteX6459" fmla="*/ 1401925 w 1749996"/>
                  <a:gd name="connsiteY6459" fmla="*/ 174312 h 2323576"/>
                  <a:gd name="connsiteX6460" fmla="*/ 1402147 w 1749996"/>
                  <a:gd name="connsiteY6460" fmla="*/ 173204 h 2323576"/>
                  <a:gd name="connsiteX6461" fmla="*/ 1402923 w 1749996"/>
                  <a:gd name="connsiteY6461" fmla="*/ 170212 h 2323576"/>
                  <a:gd name="connsiteX6462" fmla="*/ 1402923 w 1749996"/>
                  <a:gd name="connsiteY6462" fmla="*/ 168107 h 2323576"/>
                  <a:gd name="connsiteX6463" fmla="*/ 1402258 w 1749996"/>
                  <a:gd name="connsiteY6463" fmla="*/ 168107 h 2323576"/>
                  <a:gd name="connsiteX6464" fmla="*/ 1401482 w 1749996"/>
                  <a:gd name="connsiteY6464" fmla="*/ 169104 h 2323576"/>
                  <a:gd name="connsiteX6465" fmla="*/ 1399487 w 1749996"/>
                  <a:gd name="connsiteY6465" fmla="*/ 169658 h 2323576"/>
                  <a:gd name="connsiteX6466" fmla="*/ 1399487 w 1749996"/>
                  <a:gd name="connsiteY6466" fmla="*/ 170656 h 2323576"/>
                  <a:gd name="connsiteX6467" fmla="*/ 1400041 w 1749996"/>
                  <a:gd name="connsiteY6467" fmla="*/ 171764 h 2323576"/>
                  <a:gd name="connsiteX6468" fmla="*/ 1400263 w 1749996"/>
                  <a:gd name="connsiteY6468" fmla="*/ 173204 h 2323576"/>
                  <a:gd name="connsiteX6469" fmla="*/ 1399155 w 1749996"/>
                  <a:gd name="connsiteY6469" fmla="*/ 175532 h 2323576"/>
                  <a:gd name="connsiteX6470" fmla="*/ 1398601 w 1749996"/>
                  <a:gd name="connsiteY6470" fmla="*/ 178634 h 2323576"/>
                  <a:gd name="connsiteX6471" fmla="*/ 1315268 w 1749996"/>
                  <a:gd name="connsiteY6471" fmla="*/ 166445 h 2323576"/>
                  <a:gd name="connsiteX6472" fmla="*/ 1317927 w 1749996"/>
                  <a:gd name="connsiteY6472" fmla="*/ 167664 h 2323576"/>
                  <a:gd name="connsiteX6473" fmla="*/ 1319590 w 1749996"/>
                  <a:gd name="connsiteY6473" fmla="*/ 165115 h 2323576"/>
                  <a:gd name="connsiteX6474" fmla="*/ 1319590 w 1749996"/>
                  <a:gd name="connsiteY6474" fmla="*/ 161015 h 2323576"/>
                  <a:gd name="connsiteX6475" fmla="*/ 1319035 w 1749996"/>
                  <a:gd name="connsiteY6475" fmla="*/ 159131 h 2323576"/>
                  <a:gd name="connsiteX6476" fmla="*/ 1317706 w 1749996"/>
                  <a:gd name="connsiteY6476" fmla="*/ 158687 h 2323576"/>
                  <a:gd name="connsiteX6477" fmla="*/ 1315046 w 1749996"/>
                  <a:gd name="connsiteY6477" fmla="*/ 159131 h 2323576"/>
                  <a:gd name="connsiteX6478" fmla="*/ 1313273 w 1749996"/>
                  <a:gd name="connsiteY6478" fmla="*/ 160350 h 2323576"/>
                  <a:gd name="connsiteX6479" fmla="*/ 1312497 w 1749996"/>
                  <a:gd name="connsiteY6479" fmla="*/ 161458 h 2323576"/>
                  <a:gd name="connsiteX6480" fmla="*/ 1312276 w 1749996"/>
                  <a:gd name="connsiteY6480" fmla="*/ 163120 h 2323576"/>
                  <a:gd name="connsiteX6481" fmla="*/ 1313051 w 1749996"/>
                  <a:gd name="connsiteY6481" fmla="*/ 164450 h 2323576"/>
                  <a:gd name="connsiteX6482" fmla="*/ 1315157 w 1749996"/>
                  <a:gd name="connsiteY6482" fmla="*/ 166445 h 2323576"/>
                  <a:gd name="connsiteX6483" fmla="*/ 1425640 w 1749996"/>
                  <a:gd name="connsiteY6483" fmla="*/ 167996 h 2323576"/>
                  <a:gd name="connsiteX6484" fmla="*/ 1428964 w 1749996"/>
                  <a:gd name="connsiteY6484" fmla="*/ 170545 h 2323576"/>
                  <a:gd name="connsiteX6485" fmla="*/ 1430072 w 1749996"/>
                  <a:gd name="connsiteY6485" fmla="*/ 169991 h 2323576"/>
                  <a:gd name="connsiteX6486" fmla="*/ 1430848 w 1749996"/>
                  <a:gd name="connsiteY6486" fmla="*/ 165115 h 2323576"/>
                  <a:gd name="connsiteX6487" fmla="*/ 1431624 w 1749996"/>
                  <a:gd name="connsiteY6487" fmla="*/ 163231 h 2323576"/>
                  <a:gd name="connsiteX6488" fmla="*/ 1432399 w 1749996"/>
                  <a:gd name="connsiteY6488" fmla="*/ 160793 h 2323576"/>
                  <a:gd name="connsiteX6489" fmla="*/ 1432621 w 1749996"/>
                  <a:gd name="connsiteY6489" fmla="*/ 157579 h 2323576"/>
                  <a:gd name="connsiteX6490" fmla="*/ 1432621 w 1749996"/>
                  <a:gd name="connsiteY6490" fmla="*/ 156028 h 2323576"/>
                  <a:gd name="connsiteX6491" fmla="*/ 1431180 w 1749996"/>
                  <a:gd name="connsiteY6491" fmla="*/ 157247 h 2323576"/>
                  <a:gd name="connsiteX6492" fmla="*/ 1430405 w 1749996"/>
                  <a:gd name="connsiteY6492" fmla="*/ 157247 h 2323576"/>
                  <a:gd name="connsiteX6493" fmla="*/ 1430072 w 1749996"/>
                  <a:gd name="connsiteY6493" fmla="*/ 155252 h 2323576"/>
                  <a:gd name="connsiteX6494" fmla="*/ 1429851 w 1749996"/>
                  <a:gd name="connsiteY6494" fmla="*/ 153036 h 2323576"/>
                  <a:gd name="connsiteX6495" fmla="*/ 1429297 w 1749996"/>
                  <a:gd name="connsiteY6495" fmla="*/ 151817 h 2323576"/>
                  <a:gd name="connsiteX6496" fmla="*/ 1428521 w 1749996"/>
                  <a:gd name="connsiteY6496" fmla="*/ 152260 h 2323576"/>
                  <a:gd name="connsiteX6497" fmla="*/ 1428188 w 1749996"/>
                  <a:gd name="connsiteY6497" fmla="*/ 154144 h 2323576"/>
                  <a:gd name="connsiteX6498" fmla="*/ 1427302 w 1749996"/>
                  <a:gd name="connsiteY6498" fmla="*/ 154698 h 2323576"/>
                  <a:gd name="connsiteX6499" fmla="*/ 1425197 w 1749996"/>
                  <a:gd name="connsiteY6499" fmla="*/ 153701 h 2323576"/>
                  <a:gd name="connsiteX6500" fmla="*/ 1422980 w 1749996"/>
                  <a:gd name="connsiteY6500" fmla="*/ 154033 h 2323576"/>
                  <a:gd name="connsiteX6501" fmla="*/ 1422980 w 1749996"/>
                  <a:gd name="connsiteY6501" fmla="*/ 156471 h 2323576"/>
                  <a:gd name="connsiteX6502" fmla="*/ 1424753 w 1749996"/>
                  <a:gd name="connsiteY6502" fmla="*/ 159242 h 2323576"/>
                  <a:gd name="connsiteX6503" fmla="*/ 1424421 w 1749996"/>
                  <a:gd name="connsiteY6503" fmla="*/ 166666 h 2323576"/>
                  <a:gd name="connsiteX6504" fmla="*/ 1425418 w 1749996"/>
                  <a:gd name="connsiteY6504" fmla="*/ 168218 h 2323576"/>
                  <a:gd name="connsiteX6505" fmla="*/ 1438938 w 1749996"/>
                  <a:gd name="connsiteY6505" fmla="*/ 109818 h 2323576"/>
                  <a:gd name="connsiteX6506" fmla="*/ 1437719 w 1749996"/>
                  <a:gd name="connsiteY6506" fmla="*/ 110483 h 2323576"/>
                  <a:gd name="connsiteX6507" fmla="*/ 1436611 w 1749996"/>
                  <a:gd name="connsiteY6507" fmla="*/ 112034 h 2323576"/>
                  <a:gd name="connsiteX6508" fmla="*/ 1436056 w 1749996"/>
                  <a:gd name="connsiteY6508" fmla="*/ 113807 h 2323576"/>
                  <a:gd name="connsiteX6509" fmla="*/ 1435835 w 1749996"/>
                  <a:gd name="connsiteY6509" fmla="*/ 114915 h 2323576"/>
                  <a:gd name="connsiteX6510" fmla="*/ 1435281 w 1749996"/>
                  <a:gd name="connsiteY6510" fmla="*/ 115802 h 2323576"/>
                  <a:gd name="connsiteX6511" fmla="*/ 1434727 w 1749996"/>
                  <a:gd name="connsiteY6511" fmla="*/ 117021 h 2323576"/>
                  <a:gd name="connsiteX6512" fmla="*/ 1436832 w 1749996"/>
                  <a:gd name="connsiteY6512" fmla="*/ 118351 h 2323576"/>
                  <a:gd name="connsiteX6513" fmla="*/ 1441265 w 1749996"/>
                  <a:gd name="connsiteY6513" fmla="*/ 116910 h 2323576"/>
                  <a:gd name="connsiteX6514" fmla="*/ 1444367 w 1749996"/>
                  <a:gd name="connsiteY6514" fmla="*/ 113364 h 2323576"/>
                  <a:gd name="connsiteX6515" fmla="*/ 1446362 w 1749996"/>
                  <a:gd name="connsiteY6515" fmla="*/ 110483 h 2323576"/>
                  <a:gd name="connsiteX6516" fmla="*/ 1447914 w 1749996"/>
                  <a:gd name="connsiteY6516" fmla="*/ 108599 h 2323576"/>
                  <a:gd name="connsiteX6517" fmla="*/ 1448689 w 1749996"/>
                  <a:gd name="connsiteY6517" fmla="*/ 107269 h 2323576"/>
                  <a:gd name="connsiteX6518" fmla="*/ 1448468 w 1749996"/>
                  <a:gd name="connsiteY6518" fmla="*/ 106272 h 2323576"/>
                  <a:gd name="connsiteX6519" fmla="*/ 1447803 w 1749996"/>
                  <a:gd name="connsiteY6519" fmla="*/ 106272 h 2323576"/>
                  <a:gd name="connsiteX6520" fmla="*/ 1447470 w 1749996"/>
                  <a:gd name="connsiteY6520" fmla="*/ 106826 h 2323576"/>
                  <a:gd name="connsiteX6521" fmla="*/ 1446251 w 1749996"/>
                  <a:gd name="connsiteY6521" fmla="*/ 107269 h 2323576"/>
                  <a:gd name="connsiteX6522" fmla="*/ 1442262 w 1749996"/>
                  <a:gd name="connsiteY6522" fmla="*/ 107713 h 2323576"/>
                  <a:gd name="connsiteX6523" fmla="*/ 1441486 w 1749996"/>
                  <a:gd name="connsiteY6523" fmla="*/ 108931 h 2323576"/>
                  <a:gd name="connsiteX6524" fmla="*/ 1440489 w 1749996"/>
                  <a:gd name="connsiteY6524" fmla="*/ 109707 h 2323576"/>
                  <a:gd name="connsiteX6525" fmla="*/ 1439159 w 1749996"/>
                  <a:gd name="connsiteY6525" fmla="*/ 109707 h 2323576"/>
                  <a:gd name="connsiteX6526" fmla="*/ 1462763 w 1749996"/>
                  <a:gd name="connsiteY6526" fmla="*/ 53856 h 2323576"/>
                  <a:gd name="connsiteX6527" fmla="*/ 1462320 w 1749996"/>
                  <a:gd name="connsiteY6527" fmla="*/ 54189 h 2323576"/>
                  <a:gd name="connsiteX6528" fmla="*/ 1461765 w 1749996"/>
                  <a:gd name="connsiteY6528" fmla="*/ 54853 h 2323576"/>
                  <a:gd name="connsiteX6529" fmla="*/ 1460990 w 1749996"/>
                  <a:gd name="connsiteY6529" fmla="*/ 55408 h 2323576"/>
                  <a:gd name="connsiteX6530" fmla="*/ 1459992 w 1749996"/>
                  <a:gd name="connsiteY6530" fmla="*/ 55408 h 2323576"/>
                  <a:gd name="connsiteX6531" fmla="*/ 1459771 w 1749996"/>
                  <a:gd name="connsiteY6531" fmla="*/ 54410 h 2323576"/>
                  <a:gd name="connsiteX6532" fmla="*/ 1459771 w 1749996"/>
                  <a:gd name="connsiteY6532" fmla="*/ 52748 h 2323576"/>
                  <a:gd name="connsiteX6533" fmla="*/ 1459771 w 1749996"/>
                  <a:gd name="connsiteY6533" fmla="*/ 51197 h 2323576"/>
                  <a:gd name="connsiteX6534" fmla="*/ 1458552 w 1749996"/>
                  <a:gd name="connsiteY6534" fmla="*/ 50532 h 2323576"/>
                  <a:gd name="connsiteX6535" fmla="*/ 1445365 w 1749996"/>
                  <a:gd name="connsiteY6535" fmla="*/ 50532 h 2323576"/>
                  <a:gd name="connsiteX6536" fmla="*/ 1445365 w 1749996"/>
                  <a:gd name="connsiteY6536" fmla="*/ 52194 h 2323576"/>
                  <a:gd name="connsiteX6537" fmla="*/ 1449133 w 1749996"/>
                  <a:gd name="connsiteY6537" fmla="*/ 60173 h 2323576"/>
                  <a:gd name="connsiteX6538" fmla="*/ 1451571 w 1749996"/>
                  <a:gd name="connsiteY6538" fmla="*/ 63940 h 2323576"/>
                  <a:gd name="connsiteX6539" fmla="*/ 1454673 w 1749996"/>
                  <a:gd name="connsiteY6539" fmla="*/ 64716 h 2323576"/>
                  <a:gd name="connsiteX6540" fmla="*/ 1454341 w 1749996"/>
                  <a:gd name="connsiteY6540" fmla="*/ 63829 h 2323576"/>
                  <a:gd name="connsiteX6541" fmla="*/ 1454119 w 1749996"/>
                  <a:gd name="connsiteY6541" fmla="*/ 63054 h 2323576"/>
                  <a:gd name="connsiteX6542" fmla="*/ 1453787 w 1749996"/>
                  <a:gd name="connsiteY6542" fmla="*/ 62389 h 2323576"/>
                  <a:gd name="connsiteX6543" fmla="*/ 1453122 w 1749996"/>
                  <a:gd name="connsiteY6543" fmla="*/ 61613 h 2323576"/>
                  <a:gd name="connsiteX6544" fmla="*/ 1453122 w 1749996"/>
                  <a:gd name="connsiteY6544" fmla="*/ 59951 h 2323576"/>
                  <a:gd name="connsiteX6545" fmla="*/ 1456336 w 1749996"/>
                  <a:gd name="connsiteY6545" fmla="*/ 59951 h 2323576"/>
                  <a:gd name="connsiteX6546" fmla="*/ 1459660 w 1749996"/>
                  <a:gd name="connsiteY6546" fmla="*/ 61613 h 2323576"/>
                  <a:gd name="connsiteX6547" fmla="*/ 1462874 w 1749996"/>
                  <a:gd name="connsiteY6547" fmla="*/ 62611 h 2323576"/>
                  <a:gd name="connsiteX6548" fmla="*/ 1465644 w 1749996"/>
                  <a:gd name="connsiteY6548" fmla="*/ 59951 h 2323576"/>
                  <a:gd name="connsiteX6549" fmla="*/ 1466309 w 1749996"/>
                  <a:gd name="connsiteY6549" fmla="*/ 57402 h 2323576"/>
                  <a:gd name="connsiteX6550" fmla="*/ 1465866 w 1749996"/>
                  <a:gd name="connsiteY6550" fmla="*/ 55408 h 2323576"/>
                  <a:gd name="connsiteX6551" fmla="*/ 1464647 w 1749996"/>
                  <a:gd name="connsiteY6551" fmla="*/ 54078 h 2323576"/>
                  <a:gd name="connsiteX6552" fmla="*/ 1462874 w 1749996"/>
                  <a:gd name="connsiteY6552" fmla="*/ 53635 h 2323576"/>
                  <a:gd name="connsiteX6553" fmla="*/ 1362475 w 1749996"/>
                  <a:gd name="connsiteY6553" fmla="*/ 139960 h 2323576"/>
                  <a:gd name="connsiteX6554" fmla="*/ 1363472 w 1749996"/>
                  <a:gd name="connsiteY6554" fmla="*/ 141290 h 2323576"/>
                  <a:gd name="connsiteX6555" fmla="*/ 1365799 w 1749996"/>
                  <a:gd name="connsiteY6555" fmla="*/ 141733 h 2323576"/>
                  <a:gd name="connsiteX6556" fmla="*/ 1366686 w 1749996"/>
                  <a:gd name="connsiteY6556" fmla="*/ 142176 h 2323576"/>
                  <a:gd name="connsiteX6557" fmla="*/ 1366908 w 1749996"/>
                  <a:gd name="connsiteY6557" fmla="*/ 143173 h 2323576"/>
                  <a:gd name="connsiteX6558" fmla="*/ 1366908 w 1749996"/>
                  <a:gd name="connsiteY6558" fmla="*/ 144281 h 2323576"/>
                  <a:gd name="connsiteX6559" fmla="*/ 1367683 w 1749996"/>
                  <a:gd name="connsiteY6559" fmla="*/ 145168 h 2323576"/>
                  <a:gd name="connsiteX6560" fmla="*/ 1368792 w 1749996"/>
                  <a:gd name="connsiteY6560" fmla="*/ 145501 h 2323576"/>
                  <a:gd name="connsiteX6561" fmla="*/ 1371340 w 1749996"/>
                  <a:gd name="connsiteY6561" fmla="*/ 145168 h 2323576"/>
                  <a:gd name="connsiteX6562" fmla="*/ 1374775 w 1749996"/>
                  <a:gd name="connsiteY6562" fmla="*/ 142841 h 2323576"/>
                  <a:gd name="connsiteX6563" fmla="*/ 1376438 w 1749996"/>
                  <a:gd name="connsiteY6563" fmla="*/ 142287 h 2323576"/>
                  <a:gd name="connsiteX6564" fmla="*/ 1377103 w 1749996"/>
                  <a:gd name="connsiteY6564" fmla="*/ 144281 h 2323576"/>
                  <a:gd name="connsiteX6565" fmla="*/ 1377657 w 1749996"/>
                  <a:gd name="connsiteY6565" fmla="*/ 146609 h 2323576"/>
                  <a:gd name="connsiteX6566" fmla="*/ 1378986 w 1749996"/>
                  <a:gd name="connsiteY6566" fmla="*/ 146276 h 2323576"/>
                  <a:gd name="connsiteX6567" fmla="*/ 1380316 w 1749996"/>
                  <a:gd name="connsiteY6567" fmla="*/ 144171 h 2323576"/>
                  <a:gd name="connsiteX6568" fmla="*/ 1380870 w 1749996"/>
                  <a:gd name="connsiteY6568" fmla="*/ 141068 h 2323576"/>
                  <a:gd name="connsiteX6569" fmla="*/ 1381313 w 1749996"/>
                  <a:gd name="connsiteY6569" fmla="*/ 139184 h 2323576"/>
                  <a:gd name="connsiteX6570" fmla="*/ 1384084 w 1749996"/>
                  <a:gd name="connsiteY6570" fmla="*/ 143949 h 2323576"/>
                  <a:gd name="connsiteX6571" fmla="*/ 1385524 w 1749996"/>
                  <a:gd name="connsiteY6571" fmla="*/ 145057 h 2323576"/>
                  <a:gd name="connsiteX6572" fmla="*/ 1384084 w 1749996"/>
                  <a:gd name="connsiteY6572" fmla="*/ 145833 h 2323576"/>
                  <a:gd name="connsiteX6573" fmla="*/ 1380649 w 1749996"/>
                  <a:gd name="connsiteY6573" fmla="*/ 146719 h 2323576"/>
                  <a:gd name="connsiteX6574" fmla="*/ 1379319 w 1749996"/>
                  <a:gd name="connsiteY6574" fmla="*/ 148049 h 2323576"/>
                  <a:gd name="connsiteX6575" fmla="*/ 1378654 w 1749996"/>
                  <a:gd name="connsiteY6575" fmla="*/ 149601 h 2323576"/>
                  <a:gd name="connsiteX6576" fmla="*/ 1378654 w 1749996"/>
                  <a:gd name="connsiteY6576" fmla="*/ 150709 h 2323576"/>
                  <a:gd name="connsiteX6577" fmla="*/ 1379319 w 1749996"/>
                  <a:gd name="connsiteY6577" fmla="*/ 152814 h 2323576"/>
                  <a:gd name="connsiteX6578" fmla="*/ 1379651 w 1749996"/>
                  <a:gd name="connsiteY6578" fmla="*/ 152593 h 2323576"/>
                  <a:gd name="connsiteX6579" fmla="*/ 1382089 w 1749996"/>
                  <a:gd name="connsiteY6579" fmla="*/ 155363 h 2323576"/>
                  <a:gd name="connsiteX6580" fmla="*/ 1382311 w 1749996"/>
                  <a:gd name="connsiteY6580" fmla="*/ 155806 h 2323576"/>
                  <a:gd name="connsiteX6581" fmla="*/ 1386744 w 1749996"/>
                  <a:gd name="connsiteY6581" fmla="*/ 159020 h 2323576"/>
                  <a:gd name="connsiteX6582" fmla="*/ 1387852 w 1749996"/>
                  <a:gd name="connsiteY6582" fmla="*/ 159020 h 2323576"/>
                  <a:gd name="connsiteX6583" fmla="*/ 1388738 w 1749996"/>
                  <a:gd name="connsiteY6583" fmla="*/ 157358 h 2323576"/>
                  <a:gd name="connsiteX6584" fmla="*/ 1389071 w 1749996"/>
                  <a:gd name="connsiteY6584" fmla="*/ 154809 h 2323576"/>
                  <a:gd name="connsiteX6585" fmla="*/ 1389514 w 1749996"/>
                  <a:gd name="connsiteY6585" fmla="*/ 152482 h 2323576"/>
                  <a:gd name="connsiteX6586" fmla="*/ 1390844 w 1749996"/>
                  <a:gd name="connsiteY6586" fmla="*/ 151152 h 2323576"/>
                  <a:gd name="connsiteX6587" fmla="*/ 1391398 w 1749996"/>
                  <a:gd name="connsiteY6587" fmla="*/ 154255 h 2323576"/>
                  <a:gd name="connsiteX6588" fmla="*/ 1392395 w 1749996"/>
                  <a:gd name="connsiteY6588" fmla="*/ 153701 h 2323576"/>
                  <a:gd name="connsiteX6589" fmla="*/ 1393171 w 1749996"/>
                  <a:gd name="connsiteY6589" fmla="*/ 150709 h 2323576"/>
                  <a:gd name="connsiteX6590" fmla="*/ 1393171 w 1749996"/>
                  <a:gd name="connsiteY6590" fmla="*/ 146498 h 2323576"/>
                  <a:gd name="connsiteX6591" fmla="*/ 1394611 w 1749996"/>
                  <a:gd name="connsiteY6591" fmla="*/ 146609 h 2323576"/>
                  <a:gd name="connsiteX6592" fmla="*/ 1395609 w 1749996"/>
                  <a:gd name="connsiteY6592" fmla="*/ 147384 h 2323576"/>
                  <a:gd name="connsiteX6593" fmla="*/ 1397825 w 1749996"/>
                  <a:gd name="connsiteY6593" fmla="*/ 149711 h 2323576"/>
                  <a:gd name="connsiteX6594" fmla="*/ 1398601 w 1749996"/>
                  <a:gd name="connsiteY6594" fmla="*/ 146498 h 2323576"/>
                  <a:gd name="connsiteX6595" fmla="*/ 1397160 w 1749996"/>
                  <a:gd name="connsiteY6595" fmla="*/ 143063 h 2323576"/>
                  <a:gd name="connsiteX6596" fmla="*/ 1395609 w 1749996"/>
                  <a:gd name="connsiteY6596" fmla="*/ 140292 h 2323576"/>
                  <a:gd name="connsiteX6597" fmla="*/ 1393836 w 1749996"/>
                  <a:gd name="connsiteY6597" fmla="*/ 138297 h 2323576"/>
                  <a:gd name="connsiteX6598" fmla="*/ 1391620 w 1749996"/>
                  <a:gd name="connsiteY6598" fmla="*/ 137189 h 2323576"/>
                  <a:gd name="connsiteX6599" fmla="*/ 1391620 w 1749996"/>
                  <a:gd name="connsiteY6599" fmla="*/ 135527 h 2323576"/>
                  <a:gd name="connsiteX6600" fmla="*/ 1395276 w 1749996"/>
                  <a:gd name="connsiteY6600" fmla="*/ 136414 h 2323576"/>
                  <a:gd name="connsiteX6601" fmla="*/ 1397603 w 1749996"/>
                  <a:gd name="connsiteY6601" fmla="*/ 138852 h 2323576"/>
                  <a:gd name="connsiteX6602" fmla="*/ 1399266 w 1749996"/>
                  <a:gd name="connsiteY6602" fmla="*/ 142730 h 2323576"/>
                  <a:gd name="connsiteX6603" fmla="*/ 1400817 w 1749996"/>
                  <a:gd name="connsiteY6603" fmla="*/ 148049 h 2323576"/>
                  <a:gd name="connsiteX6604" fmla="*/ 1403920 w 1749996"/>
                  <a:gd name="connsiteY6604" fmla="*/ 140846 h 2323576"/>
                  <a:gd name="connsiteX6605" fmla="*/ 1405582 w 1749996"/>
                  <a:gd name="connsiteY6605" fmla="*/ 138408 h 2323576"/>
                  <a:gd name="connsiteX6606" fmla="*/ 1407798 w 1749996"/>
                  <a:gd name="connsiteY6606" fmla="*/ 138630 h 2323576"/>
                  <a:gd name="connsiteX6607" fmla="*/ 1407798 w 1749996"/>
                  <a:gd name="connsiteY6607" fmla="*/ 140181 h 2323576"/>
                  <a:gd name="connsiteX6608" fmla="*/ 1406690 w 1749996"/>
                  <a:gd name="connsiteY6608" fmla="*/ 141400 h 2323576"/>
                  <a:gd name="connsiteX6609" fmla="*/ 1405693 w 1749996"/>
                  <a:gd name="connsiteY6609" fmla="*/ 143173 h 2323576"/>
                  <a:gd name="connsiteX6610" fmla="*/ 1404807 w 1749996"/>
                  <a:gd name="connsiteY6610" fmla="*/ 145390 h 2323576"/>
                  <a:gd name="connsiteX6611" fmla="*/ 1403144 w 1749996"/>
                  <a:gd name="connsiteY6611" fmla="*/ 151374 h 2323576"/>
                  <a:gd name="connsiteX6612" fmla="*/ 1402812 w 1749996"/>
                  <a:gd name="connsiteY6612" fmla="*/ 153258 h 2323576"/>
                  <a:gd name="connsiteX6613" fmla="*/ 1403144 w 1749996"/>
                  <a:gd name="connsiteY6613" fmla="*/ 154033 h 2323576"/>
                  <a:gd name="connsiteX6614" fmla="*/ 1404363 w 1749996"/>
                  <a:gd name="connsiteY6614" fmla="*/ 154255 h 2323576"/>
                  <a:gd name="connsiteX6615" fmla="*/ 1404807 w 1749996"/>
                  <a:gd name="connsiteY6615" fmla="*/ 153479 h 2323576"/>
                  <a:gd name="connsiteX6616" fmla="*/ 1406469 w 1749996"/>
                  <a:gd name="connsiteY6616" fmla="*/ 152260 h 2323576"/>
                  <a:gd name="connsiteX6617" fmla="*/ 1407577 w 1749996"/>
                  <a:gd name="connsiteY6617" fmla="*/ 152260 h 2323576"/>
                  <a:gd name="connsiteX6618" fmla="*/ 1405804 w 1749996"/>
                  <a:gd name="connsiteY6618" fmla="*/ 156915 h 2323576"/>
                  <a:gd name="connsiteX6619" fmla="*/ 1405471 w 1749996"/>
                  <a:gd name="connsiteY6619" fmla="*/ 158022 h 2323576"/>
                  <a:gd name="connsiteX6620" fmla="*/ 1405471 w 1749996"/>
                  <a:gd name="connsiteY6620" fmla="*/ 158909 h 2323576"/>
                  <a:gd name="connsiteX6621" fmla="*/ 1405914 w 1749996"/>
                  <a:gd name="connsiteY6621" fmla="*/ 161125 h 2323576"/>
                  <a:gd name="connsiteX6622" fmla="*/ 1406580 w 1749996"/>
                  <a:gd name="connsiteY6622" fmla="*/ 161347 h 2323576"/>
                  <a:gd name="connsiteX6623" fmla="*/ 1407245 w 1749996"/>
                  <a:gd name="connsiteY6623" fmla="*/ 161125 h 2323576"/>
                  <a:gd name="connsiteX6624" fmla="*/ 1407798 w 1749996"/>
                  <a:gd name="connsiteY6624" fmla="*/ 162012 h 2323576"/>
                  <a:gd name="connsiteX6625" fmla="*/ 1408352 w 1749996"/>
                  <a:gd name="connsiteY6625" fmla="*/ 168218 h 2323576"/>
                  <a:gd name="connsiteX6626" fmla="*/ 1407134 w 1749996"/>
                  <a:gd name="connsiteY6626" fmla="*/ 172761 h 2323576"/>
                  <a:gd name="connsiteX6627" fmla="*/ 1405471 w 1749996"/>
                  <a:gd name="connsiteY6627" fmla="*/ 177194 h 2323576"/>
                  <a:gd name="connsiteX6628" fmla="*/ 1403698 w 1749996"/>
                  <a:gd name="connsiteY6628" fmla="*/ 187943 h 2323576"/>
                  <a:gd name="connsiteX6629" fmla="*/ 1402036 w 1749996"/>
                  <a:gd name="connsiteY6629" fmla="*/ 191821 h 2323576"/>
                  <a:gd name="connsiteX6630" fmla="*/ 1400817 w 1749996"/>
                  <a:gd name="connsiteY6630" fmla="*/ 195368 h 2323576"/>
                  <a:gd name="connsiteX6631" fmla="*/ 1401482 w 1749996"/>
                  <a:gd name="connsiteY6631" fmla="*/ 199357 h 2323576"/>
                  <a:gd name="connsiteX6632" fmla="*/ 1398490 w 1749996"/>
                  <a:gd name="connsiteY6632" fmla="*/ 199357 h 2323576"/>
                  <a:gd name="connsiteX6633" fmla="*/ 1398490 w 1749996"/>
                  <a:gd name="connsiteY6633" fmla="*/ 200908 h 2323576"/>
                  <a:gd name="connsiteX6634" fmla="*/ 1399487 w 1749996"/>
                  <a:gd name="connsiteY6634" fmla="*/ 201573 h 2323576"/>
                  <a:gd name="connsiteX6635" fmla="*/ 1401482 w 1749996"/>
                  <a:gd name="connsiteY6635" fmla="*/ 204122 h 2323576"/>
                  <a:gd name="connsiteX6636" fmla="*/ 1401482 w 1749996"/>
                  <a:gd name="connsiteY6636" fmla="*/ 205341 h 2323576"/>
                  <a:gd name="connsiteX6637" fmla="*/ 1400152 w 1749996"/>
                  <a:gd name="connsiteY6637" fmla="*/ 205119 h 2323576"/>
                  <a:gd name="connsiteX6638" fmla="*/ 1398933 w 1749996"/>
                  <a:gd name="connsiteY6638" fmla="*/ 205562 h 2323576"/>
                  <a:gd name="connsiteX6639" fmla="*/ 1397825 w 1749996"/>
                  <a:gd name="connsiteY6639" fmla="*/ 206671 h 2323576"/>
                  <a:gd name="connsiteX6640" fmla="*/ 1396828 w 1749996"/>
                  <a:gd name="connsiteY6640" fmla="*/ 208554 h 2323576"/>
                  <a:gd name="connsiteX6641" fmla="*/ 1397493 w 1749996"/>
                  <a:gd name="connsiteY6641" fmla="*/ 212100 h 2323576"/>
                  <a:gd name="connsiteX6642" fmla="*/ 1395498 w 1749996"/>
                  <a:gd name="connsiteY6642" fmla="*/ 214982 h 2323576"/>
                  <a:gd name="connsiteX6643" fmla="*/ 1396828 w 1749996"/>
                  <a:gd name="connsiteY6643" fmla="*/ 217752 h 2323576"/>
                  <a:gd name="connsiteX6644" fmla="*/ 1398601 w 1749996"/>
                  <a:gd name="connsiteY6644" fmla="*/ 218749 h 2323576"/>
                  <a:gd name="connsiteX6645" fmla="*/ 1402147 w 1749996"/>
                  <a:gd name="connsiteY6645" fmla="*/ 217863 h 2323576"/>
                  <a:gd name="connsiteX6646" fmla="*/ 1403809 w 1749996"/>
                  <a:gd name="connsiteY6646" fmla="*/ 219414 h 2323576"/>
                  <a:gd name="connsiteX6647" fmla="*/ 1403809 w 1749996"/>
                  <a:gd name="connsiteY6647" fmla="*/ 220966 h 2323576"/>
                  <a:gd name="connsiteX6648" fmla="*/ 1402479 w 1749996"/>
                  <a:gd name="connsiteY6648" fmla="*/ 222960 h 2323576"/>
                  <a:gd name="connsiteX6649" fmla="*/ 1402701 w 1749996"/>
                  <a:gd name="connsiteY6649" fmla="*/ 224623 h 2323576"/>
                  <a:gd name="connsiteX6650" fmla="*/ 1403587 w 1749996"/>
                  <a:gd name="connsiteY6650" fmla="*/ 224844 h 2323576"/>
                  <a:gd name="connsiteX6651" fmla="*/ 1404474 w 1749996"/>
                  <a:gd name="connsiteY6651" fmla="*/ 222517 h 2323576"/>
                  <a:gd name="connsiteX6652" fmla="*/ 1406358 w 1749996"/>
                  <a:gd name="connsiteY6652" fmla="*/ 226063 h 2323576"/>
                  <a:gd name="connsiteX6653" fmla="*/ 1406801 w 1749996"/>
                  <a:gd name="connsiteY6653" fmla="*/ 227172 h 2323576"/>
                  <a:gd name="connsiteX6654" fmla="*/ 1407909 w 1749996"/>
                  <a:gd name="connsiteY6654" fmla="*/ 226174 h 2323576"/>
                  <a:gd name="connsiteX6655" fmla="*/ 1408352 w 1749996"/>
                  <a:gd name="connsiteY6655" fmla="*/ 224512 h 2323576"/>
                  <a:gd name="connsiteX6656" fmla="*/ 1408020 w 1749996"/>
                  <a:gd name="connsiteY6656" fmla="*/ 222628 h 2323576"/>
                  <a:gd name="connsiteX6657" fmla="*/ 1406801 w 1749996"/>
                  <a:gd name="connsiteY6657" fmla="*/ 220966 h 2323576"/>
                  <a:gd name="connsiteX6658" fmla="*/ 1407798 w 1749996"/>
                  <a:gd name="connsiteY6658" fmla="*/ 217974 h 2323576"/>
                  <a:gd name="connsiteX6659" fmla="*/ 1408131 w 1749996"/>
                  <a:gd name="connsiteY6659" fmla="*/ 215314 h 2323576"/>
                  <a:gd name="connsiteX6660" fmla="*/ 1407798 w 1749996"/>
                  <a:gd name="connsiteY6660" fmla="*/ 212876 h 2323576"/>
                  <a:gd name="connsiteX6661" fmla="*/ 1406912 w 1749996"/>
                  <a:gd name="connsiteY6661" fmla="*/ 210217 h 2323576"/>
                  <a:gd name="connsiteX6662" fmla="*/ 1407245 w 1749996"/>
                  <a:gd name="connsiteY6662" fmla="*/ 210660 h 2323576"/>
                  <a:gd name="connsiteX6663" fmla="*/ 1407688 w 1749996"/>
                  <a:gd name="connsiteY6663" fmla="*/ 211768 h 2323576"/>
                  <a:gd name="connsiteX6664" fmla="*/ 1409239 w 1749996"/>
                  <a:gd name="connsiteY6664" fmla="*/ 208665 h 2323576"/>
                  <a:gd name="connsiteX6665" fmla="*/ 1410236 w 1749996"/>
                  <a:gd name="connsiteY6665" fmla="*/ 204454 h 2323576"/>
                  <a:gd name="connsiteX6666" fmla="*/ 1410458 w 1749996"/>
                  <a:gd name="connsiteY6666" fmla="*/ 199689 h 2323576"/>
                  <a:gd name="connsiteX6667" fmla="*/ 1410015 w 1749996"/>
                  <a:gd name="connsiteY6667" fmla="*/ 195035 h 2323576"/>
                  <a:gd name="connsiteX6668" fmla="*/ 1413561 w 1749996"/>
                  <a:gd name="connsiteY6668" fmla="*/ 197473 h 2323576"/>
                  <a:gd name="connsiteX6669" fmla="*/ 1415223 w 1749996"/>
                  <a:gd name="connsiteY6669" fmla="*/ 197473 h 2323576"/>
                  <a:gd name="connsiteX6670" fmla="*/ 1416221 w 1749996"/>
                  <a:gd name="connsiteY6670" fmla="*/ 195035 h 2323576"/>
                  <a:gd name="connsiteX6671" fmla="*/ 1413672 w 1749996"/>
                  <a:gd name="connsiteY6671" fmla="*/ 188497 h 2323576"/>
                  <a:gd name="connsiteX6672" fmla="*/ 1413228 w 1749996"/>
                  <a:gd name="connsiteY6672" fmla="*/ 185394 h 2323576"/>
                  <a:gd name="connsiteX6673" fmla="*/ 1415001 w 1749996"/>
                  <a:gd name="connsiteY6673" fmla="*/ 186170 h 2323576"/>
                  <a:gd name="connsiteX6674" fmla="*/ 1417107 w 1749996"/>
                  <a:gd name="connsiteY6674" fmla="*/ 185726 h 2323576"/>
                  <a:gd name="connsiteX6675" fmla="*/ 1418769 w 1749996"/>
                  <a:gd name="connsiteY6675" fmla="*/ 183954 h 2323576"/>
                  <a:gd name="connsiteX6676" fmla="*/ 1419323 w 1749996"/>
                  <a:gd name="connsiteY6676" fmla="*/ 180740 h 2323576"/>
                  <a:gd name="connsiteX6677" fmla="*/ 1418215 w 1749996"/>
                  <a:gd name="connsiteY6677" fmla="*/ 180740 h 2323576"/>
                  <a:gd name="connsiteX6678" fmla="*/ 1416110 w 1749996"/>
                  <a:gd name="connsiteY6678" fmla="*/ 178523 h 2323576"/>
                  <a:gd name="connsiteX6679" fmla="*/ 1415001 w 1749996"/>
                  <a:gd name="connsiteY6679" fmla="*/ 175532 h 2323576"/>
                  <a:gd name="connsiteX6680" fmla="*/ 1416885 w 1749996"/>
                  <a:gd name="connsiteY6680" fmla="*/ 172983 h 2323576"/>
                  <a:gd name="connsiteX6681" fmla="*/ 1414558 w 1749996"/>
                  <a:gd name="connsiteY6681" fmla="*/ 171653 h 2323576"/>
                  <a:gd name="connsiteX6682" fmla="*/ 1413672 w 1749996"/>
                  <a:gd name="connsiteY6682" fmla="*/ 171431 h 2323576"/>
                  <a:gd name="connsiteX6683" fmla="*/ 1413672 w 1749996"/>
                  <a:gd name="connsiteY6683" fmla="*/ 169991 h 2323576"/>
                  <a:gd name="connsiteX6684" fmla="*/ 1414891 w 1749996"/>
                  <a:gd name="connsiteY6684" fmla="*/ 169991 h 2323576"/>
                  <a:gd name="connsiteX6685" fmla="*/ 1415777 w 1749996"/>
                  <a:gd name="connsiteY6685" fmla="*/ 169658 h 2323576"/>
                  <a:gd name="connsiteX6686" fmla="*/ 1416331 w 1749996"/>
                  <a:gd name="connsiteY6686" fmla="*/ 168550 h 2323576"/>
                  <a:gd name="connsiteX6687" fmla="*/ 1416885 w 1749996"/>
                  <a:gd name="connsiteY6687" fmla="*/ 166666 h 2323576"/>
                  <a:gd name="connsiteX6688" fmla="*/ 1415223 w 1749996"/>
                  <a:gd name="connsiteY6688" fmla="*/ 165004 h 2323576"/>
                  <a:gd name="connsiteX6689" fmla="*/ 1417218 w 1749996"/>
                  <a:gd name="connsiteY6689" fmla="*/ 165004 h 2323576"/>
                  <a:gd name="connsiteX6690" fmla="*/ 1418437 w 1749996"/>
                  <a:gd name="connsiteY6690" fmla="*/ 163342 h 2323576"/>
                  <a:gd name="connsiteX6691" fmla="*/ 1419545 w 1749996"/>
                  <a:gd name="connsiteY6691" fmla="*/ 162234 h 2323576"/>
                  <a:gd name="connsiteX6692" fmla="*/ 1421429 w 1749996"/>
                  <a:gd name="connsiteY6692" fmla="*/ 163563 h 2323576"/>
                  <a:gd name="connsiteX6693" fmla="*/ 1421429 w 1749996"/>
                  <a:gd name="connsiteY6693" fmla="*/ 162012 h 2323576"/>
                  <a:gd name="connsiteX6694" fmla="*/ 1420542 w 1749996"/>
                  <a:gd name="connsiteY6694" fmla="*/ 162012 h 2323576"/>
                  <a:gd name="connsiteX6695" fmla="*/ 1420542 w 1749996"/>
                  <a:gd name="connsiteY6695" fmla="*/ 160350 h 2323576"/>
                  <a:gd name="connsiteX6696" fmla="*/ 1423756 w 1749996"/>
                  <a:gd name="connsiteY6696" fmla="*/ 160350 h 2323576"/>
                  <a:gd name="connsiteX6697" fmla="*/ 1423756 w 1749996"/>
                  <a:gd name="connsiteY6697" fmla="*/ 158909 h 2323576"/>
                  <a:gd name="connsiteX6698" fmla="*/ 1419877 w 1749996"/>
                  <a:gd name="connsiteY6698" fmla="*/ 155695 h 2323576"/>
                  <a:gd name="connsiteX6699" fmla="*/ 1421429 w 1749996"/>
                  <a:gd name="connsiteY6699" fmla="*/ 151706 h 2323576"/>
                  <a:gd name="connsiteX6700" fmla="*/ 1420210 w 1749996"/>
                  <a:gd name="connsiteY6700" fmla="*/ 150598 h 2323576"/>
                  <a:gd name="connsiteX6701" fmla="*/ 1417772 w 1749996"/>
                  <a:gd name="connsiteY6701" fmla="*/ 151706 h 2323576"/>
                  <a:gd name="connsiteX6702" fmla="*/ 1415999 w 1749996"/>
                  <a:gd name="connsiteY6702" fmla="*/ 154366 h 2323576"/>
                  <a:gd name="connsiteX6703" fmla="*/ 1416664 w 1749996"/>
                  <a:gd name="connsiteY6703" fmla="*/ 150930 h 2323576"/>
                  <a:gd name="connsiteX6704" fmla="*/ 1419988 w 1749996"/>
                  <a:gd name="connsiteY6704" fmla="*/ 143284 h 2323576"/>
                  <a:gd name="connsiteX6705" fmla="*/ 1418437 w 1749996"/>
                  <a:gd name="connsiteY6705" fmla="*/ 143728 h 2323576"/>
                  <a:gd name="connsiteX6706" fmla="*/ 1417328 w 1749996"/>
                  <a:gd name="connsiteY6706" fmla="*/ 144835 h 2323576"/>
                  <a:gd name="connsiteX6707" fmla="*/ 1415223 w 1749996"/>
                  <a:gd name="connsiteY6707" fmla="*/ 147939 h 2323576"/>
                  <a:gd name="connsiteX6708" fmla="*/ 1416221 w 1749996"/>
                  <a:gd name="connsiteY6708" fmla="*/ 144725 h 2323576"/>
                  <a:gd name="connsiteX6709" fmla="*/ 1416774 w 1749996"/>
                  <a:gd name="connsiteY6709" fmla="*/ 143173 h 2323576"/>
                  <a:gd name="connsiteX6710" fmla="*/ 1417550 w 1749996"/>
                  <a:gd name="connsiteY6710" fmla="*/ 141622 h 2323576"/>
                  <a:gd name="connsiteX6711" fmla="*/ 1413007 w 1749996"/>
                  <a:gd name="connsiteY6711" fmla="*/ 141622 h 2323576"/>
                  <a:gd name="connsiteX6712" fmla="*/ 1413007 w 1749996"/>
                  <a:gd name="connsiteY6712" fmla="*/ 140181 h 2323576"/>
                  <a:gd name="connsiteX6713" fmla="*/ 1414780 w 1749996"/>
                  <a:gd name="connsiteY6713" fmla="*/ 138962 h 2323576"/>
                  <a:gd name="connsiteX6714" fmla="*/ 1415777 w 1749996"/>
                  <a:gd name="connsiteY6714" fmla="*/ 138630 h 2323576"/>
                  <a:gd name="connsiteX6715" fmla="*/ 1416885 w 1749996"/>
                  <a:gd name="connsiteY6715" fmla="*/ 138630 h 2323576"/>
                  <a:gd name="connsiteX6716" fmla="*/ 1416885 w 1749996"/>
                  <a:gd name="connsiteY6716" fmla="*/ 137300 h 2323576"/>
                  <a:gd name="connsiteX6717" fmla="*/ 1415999 w 1749996"/>
                  <a:gd name="connsiteY6717" fmla="*/ 136524 h 2323576"/>
                  <a:gd name="connsiteX6718" fmla="*/ 1415334 w 1749996"/>
                  <a:gd name="connsiteY6718" fmla="*/ 135195 h 2323576"/>
                  <a:gd name="connsiteX6719" fmla="*/ 1415334 w 1749996"/>
                  <a:gd name="connsiteY6719" fmla="*/ 133754 h 2323576"/>
                  <a:gd name="connsiteX6720" fmla="*/ 1415999 w 1749996"/>
                  <a:gd name="connsiteY6720" fmla="*/ 132424 h 2323576"/>
                  <a:gd name="connsiteX6721" fmla="*/ 1417107 w 1749996"/>
                  <a:gd name="connsiteY6721" fmla="*/ 132424 h 2323576"/>
                  <a:gd name="connsiteX6722" fmla="*/ 1417994 w 1749996"/>
                  <a:gd name="connsiteY6722" fmla="*/ 134197 h 2323576"/>
                  <a:gd name="connsiteX6723" fmla="*/ 1419101 w 1749996"/>
                  <a:gd name="connsiteY6723" fmla="*/ 137189 h 2323576"/>
                  <a:gd name="connsiteX6724" fmla="*/ 1420986 w 1749996"/>
                  <a:gd name="connsiteY6724" fmla="*/ 137743 h 2323576"/>
                  <a:gd name="connsiteX6725" fmla="*/ 1423091 w 1749996"/>
                  <a:gd name="connsiteY6725" fmla="*/ 136857 h 2323576"/>
                  <a:gd name="connsiteX6726" fmla="*/ 1427634 w 1749996"/>
                  <a:gd name="connsiteY6726" fmla="*/ 132314 h 2323576"/>
                  <a:gd name="connsiteX6727" fmla="*/ 1426970 w 1749996"/>
                  <a:gd name="connsiteY6727" fmla="*/ 131759 h 2323576"/>
                  <a:gd name="connsiteX6728" fmla="*/ 1425418 w 1749996"/>
                  <a:gd name="connsiteY6728" fmla="*/ 131538 h 2323576"/>
                  <a:gd name="connsiteX6729" fmla="*/ 1424532 w 1749996"/>
                  <a:gd name="connsiteY6729" fmla="*/ 130984 h 2323576"/>
                  <a:gd name="connsiteX6730" fmla="*/ 1423977 w 1749996"/>
                  <a:gd name="connsiteY6730" fmla="*/ 130984 h 2323576"/>
                  <a:gd name="connsiteX6731" fmla="*/ 1423202 w 1749996"/>
                  <a:gd name="connsiteY6731" fmla="*/ 132092 h 2323576"/>
                  <a:gd name="connsiteX6732" fmla="*/ 1422648 w 1749996"/>
                  <a:gd name="connsiteY6732" fmla="*/ 131759 h 2323576"/>
                  <a:gd name="connsiteX6733" fmla="*/ 1422315 w 1749996"/>
                  <a:gd name="connsiteY6733" fmla="*/ 130762 h 2323576"/>
                  <a:gd name="connsiteX6734" fmla="*/ 1422094 w 1749996"/>
                  <a:gd name="connsiteY6734" fmla="*/ 129432 h 2323576"/>
                  <a:gd name="connsiteX6735" fmla="*/ 1422094 w 1749996"/>
                  <a:gd name="connsiteY6735" fmla="*/ 128213 h 2323576"/>
                  <a:gd name="connsiteX6736" fmla="*/ 1422537 w 1749996"/>
                  <a:gd name="connsiteY6736" fmla="*/ 127659 h 2323576"/>
                  <a:gd name="connsiteX6737" fmla="*/ 1423756 w 1749996"/>
                  <a:gd name="connsiteY6737" fmla="*/ 126883 h 2323576"/>
                  <a:gd name="connsiteX6738" fmla="*/ 1429186 w 1749996"/>
                  <a:gd name="connsiteY6738" fmla="*/ 121232 h 2323576"/>
                  <a:gd name="connsiteX6739" fmla="*/ 1426194 w 1749996"/>
                  <a:gd name="connsiteY6739" fmla="*/ 118905 h 2323576"/>
                  <a:gd name="connsiteX6740" fmla="*/ 1420432 w 1749996"/>
                  <a:gd name="connsiteY6740" fmla="*/ 117464 h 2323576"/>
                  <a:gd name="connsiteX6741" fmla="*/ 1418104 w 1749996"/>
                  <a:gd name="connsiteY6741" fmla="*/ 115137 h 2323576"/>
                  <a:gd name="connsiteX6742" fmla="*/ 1419766 w 1749996"/>
                  <a:gd name="connsiteY6742" fmla="*/ 114361 h 2323576"/>
                  <a:gd name="connsiteX6743" fmla="*/ 1428632 w 1749996"/>
                  <a:gd name="connsiteY6743" fmla="*/ 113364 h 2323576"/>
                  <a:gd name="connsiteX6744" fmla="*/ 1429629 w 1749996"/>
                  <a:gd name="connsiteY6744" fmla="*/ 112367 h 2323576"/>
                  <a:gd name="connsiteX6745" fmla="*/ 1430183 w 1749996"/>
                  <a:gd name="connsiteY6745" fmla="*/ 110040 h 2323576"/>
                  <a:gd name="connsiteX6746" fmla="*/ 1430515 w 1749996"/>
                  <a:gd name="connsiteY6746" fmla="*/ 107713 h 2323576"/>
                  <a:gd name="connsiteX6747" fmla="*/ 1430515 w 1749996"/>
                  <a:gd name="connsiteY6747" fmla="*/ 106383 h 2323576"/>
                  <a:gd name="connsiteX6748" fmla="*/ 1429962 w 1749996"/>
                  <a:gd name="connsiteY6748" fmla="*/ 103945 h 2323576"/>
                  <a:gd name="connsiteX6749" fmla="*/ 1428521 w 1749996"/>
                  <a:gd name="connsiteY6749" fmla="*/ 103945 h 2323576"/>
                  <a:gd name="connsiteX6750" fmla="*/ 1427080 w 1749996"/>
                  <a:gd name="connsiteY6750" fmla="*/ 105053 h 2323576"/>
                  <a:gd name="connsiteX6751" fmla="*/ 1426415 w 1749996"/>
                  <a:gd name="connsiteY6751" fmla="*/ 105718 h 2323576"/>
                  <a:gd name="connsiteX6752" fmla="*/ 1425307 w 1749996"/>
                  <a:gd name="connsiteY6752" fmla="*/ 107934 h 2323576"/>
                  <a:gd name="connsiteX6753" fmla="*/ 1424421 w 1749996"/>
                  <a:gd name="connsiteY6753" fmla="*/ 109042 h 2323576"/>
                  <a:gd name="connsiteX6754" fmla="*/ 1423756 w 1749996"/>
                  <a:gd name="connsiteY6754" fmla="*/ 108710 h 2323576"/>
                  <a:gd name="connsiteX6755" fmla="*/ 1423756 w 1749996"/>
                  <a:gd name="connsiteY6755" fmla="*/ 106826 h 2323576"/>
                  <a:gd name="connsiteX6756" fmla="*/ 1424310 w 1749996"/>
                  <a:gd name="connsiteY6756" fmla="*/ 105053 h 2323576"/>
                  <a:gd name="connsiteX6757" fmla="*/ 1432289 w 1749996"/>
                  <a:gd name="connsiteY6757" fmla="*/ 95412 h 2323576"/>
                  <a:gd name="connsiteX6758" fmla="*/ 1433951 w 1749996"/>
                  <a:gd name="connsiteY6758" fmla="*/ 91423 h 2323576"/>
                  <a:gd name="connsiteX6759" fmla="*/ 1431735 w 1749996"/>
                  <a:gd name="connsiteY6759" fmla="*/ 91423 h 2323576"/>
                  <a:gd name="connsiteX6760" fmla="*/ 1429629 w 1749996"/>
                  <a:gd name="connsiteY6760" fmla="*/ 92863 h 2323576"/>
                  <a:gd name="connsiteX6761" fmla="*/ 1427856 w 1749996"/>
                  <a:gd name="connsiteY6761" fmla="*/ 95523 h 2323576"/>
                  <a:gd name="connsiteX6762" fmla="*/ 1426859 w 1749996"/>
                  <a:gd name="connsiteY6762" fmla="*/ 99290 h 2323576"/>
                  <a:gd name="connsiteX6763" fmla="*/ 1426859 w 1749996"/>
                  <a:gd name="connsiteY6763" fmla="*/ 97517 h 2323576"/>
                  <a:gd name="connsiteX6764" fmla="*/ 1426526 w 1749996"/>
                  <a:gd name="connsiteY6764" fmla="*/ 96742 h 2323576"/>
                  <a:gd name="connsiteX6765" fmla="*/ 1426083 w 1749996"/>
                  <a:gd name="connsiteY6765" fmla="*/ 95966 h 2323576"/>
                  <a:gd name="connsiteX6766" fmla="*/ 1425086 w 1749996"/>
                  <a:gd name="connsiteY6766" fmla="*/ 97628 h 2323576"/>
                  <a:gd name="connsiteX6767" fmla="*/ 1424532 w 1749996"/>
                  <a:gd name="connsiteY6767" fmla="*/ 99401 h 2323576"/>
                  <a:gd name="connsiteX6768" fmla="*/ 1424199 w 1749996"/>
                  <a:gd name="connsiteY6768" fmla="*/ 101174 h 2323576"/>
                  <a:gd name="connsiteX6769" fmla="*/ 1423756 w 1749996"/>
                  <a:gd name="connsiteY6769" fmla="*/ 102504 h 2323576"/>
                  <a:gd name="connsiteX6770" fmla="*/ 1422759 w 1749996"/>
                  <a:gd name="connsiteY6770" fmla="*/ 103502 h 2323576"/>
                  <a:gd name="connsiteX6771" fmla="*/ 1422204 w 1749996"/>
                  <a:gd name="connsiteY6771" fmla="*/ 103169 h 2323576"/>
                  <a:gd name="connsiteX6772" fmla="*/ 1421872 w 1749996"/>
                  <a:gd name="connsiteY6772" fmla="*/ 103169 h 2323576"/>
                  <a:gd name="connsiteX6773" fmla="*/ 1421429 w 1749996"/>
                  <a:gd name="connsiteY6773" fmla="*/ 105718 h 2323576"/>
                  <a:gd name="connsiteX6774" fmla="*/ 1420542 w 1749996"/>
                  <a:gd name="connsiteY6774" fmla="*/ 105718 h 2323576"/>
                  <a:gd name="connsiteX6775" fmla="*/ 1420321 w 1749996"/>
                  <a:gd name="connsiteY6775" fmla="*/ 101285 h 2323576"/>
                  <a:gd name="connsiteX6776" fmla="*/ 1418991 w 1749996"/>
                  <a:gd name="connsiteY6776" fmla="*/ 100288 h 2323576"/>
                  <a:gd name="connsiteX6777" fmla="*/ 1415112 w 1749996"/>
                  <a:gd name="connsiteY6777" fmla="*/ 102504 h 2323576"/>
                  <a:gd name="connsiteX6778" fmla="*/ 1415112 w 1749996"/>
                  <a:gd name="connsiteY6778" fmla="*/ 100842 h 2323576"/>
                  <a:gd name="connsiteX6779" fmla="*/ 1416331 w 1749996"/>
                  <a:gd name="connsiteY6779" fmla="*/ 99844 h 2323576"/>
                  <a:gd name="connsiteX6780" fmla="*/ 1416774 w 1749996"/>
                  <a:gd name="connsiteY6780" fmla="*/ 99290 h 2323576"/>
                  <a:gd name="connsiteX6781" fmla="*/ 1414115 w 1749996"/>
                  <a:gd name="connsiteY6781" fmla="*/ 100620 h 2323576"/>
                  <a:gd name="connsiteX6782" fmla="*/ 1412785 w 1749996"/>
                  <a:gd name="connsiteY6782" fmla="*/ 100953 h 2323576"/>
                  <a:gd name="connsiteX6783" fmla="*/ 1412453 w 1749996"/>
                  <a:gd name="connsiteY6783" fmla="*/ 100399 h 2323576"/>
                  <a:gd name="connsiteX6784" fmla="*/ 1413561 w 1749996"/>
                  <a:gd name="connsiteY6784" fmla="*/ 99623 h 2323576"/>
                  <a:gd name="connsiteX6785" fmla="*/ 1414669 w 1749996"/>
                  <a:gd name="connsiteY6785" fmla="*/ 98404 h 2323576"/>
                  <a:gd name="connsiteX6786" fmla="*/ 1415556 w 1749996"/>
                  <a:gd name="connsiteY6786" fmla="*/ 96853 h 2323576"/>
                  <a:gd name="connsiteX6787" fmla="*/ 1416664 w 1749996"/>
                  <a:gd name="connsiteY6787" fmla="*/ 95855 h 2323576"/>
                  <a:gd name="connsiteX6788" fmla="*/ 1419101 w 1749996"/>
                  <a:gd name="connsiteY6788" fmla="*/ 97296 h 2323576"/>
                  <a:gd name="connsiteX6789" fmla="*/ 1420542 w 1749996"/>
                  <a:gd name="connsiteY6789" fmla="*/ 96077 h 2323576"/>
                  <a:gd name="connsiteX6790" fmla="*/ 1419101 w 1749996"/>
                  <a:gd name="connsiteY6790" fmla="*/ 94636 h 2323576"/>
                  <a:gd name="connsiteX6791" fmla="*/ 1419323 w 1749996"/>
                  <a:gd name="connsiteY6791" fmla="*/ 94082 h 2323576"/>
                  <a:gd name="connsiteX6792" fmla="*/ 1419877 w 1749996"/>
                  <a:gd name="connsiteY6792" fmla="*/ 93085 h 2323576"/>
                  <a:gd name="connsiteX6793" fmla="*/ 1419323 w 1749996"/>
                  <a:gd name="connsiteY6793" fmla="*/ 90425 h 2323576"/>
                  <a:gd name="connsiteX6794" fmla="*/ 1418437 w 1749996"/>
                  <a:gd name="connsiteY6794" fmla="*/ 88652 h 2323576"/>
                  <a:gd name="connsiteX6795" fmla="*/ 1417328 w 1749996"/>
                  <a:gd name="connsiteY6795" fmla="*/ 87433 h 2323576"/>
                  <a:gd name="connsiteX6796" fmla="*/ 1415888 w 1749996"/>
                  <a:gd name="connsiteY6796" fmla="*/ 86768 h 2323576"/>
                  <a:gd name="connsiteX6797" fmla="*/ 1416553 w 1749996"/>
                  <a:gd name="connsiteY6797" fmla="*/ 84220 h 2323576"/>
                  <a:gd name="connsiteX6798" fmla="*/ 1415112 w 1749996"/>
                  <a:gd name="connsiteY6798" fmla="*/ 81892 h 2323576"/>
                  <a:gd name="connsiteX6799" fmla="*/ 1413007 w 1749996"/>
                  <a:gd name="connsiteY6799" fmla="*/ 80563 h 2323576"/>
                  <a:gd name="connsiteX6800" fmla="*/ 1411899 w 1749996"/>
                  <a:gd name="connsiteY6800" fmla="*/ 81228 h 2323576"/>
                  <a:gd name="connsiteX6801" fmla="*/ 1411455 w 1749996"/>
                  <a:gd name="connsiteY6801" fmla="*/ 82779 h 2323576"/>
                  <a:gd name="connsiteX6802" fmla="*/ 1409128 w 1749996"/>
                  <a:gd name="connsiteY6802" fmla="*/ 86879 h 2323576"/>
                  <a:gd name="connsiteX6803" fmla="*/ 1408131 w 1749996"/>
                  <a:gd name="connsiteY6803" fmla="*/ 88209 h 2323576"/>
                  <a:gd name="connsiteX6804" fmla="*/ 1407909 w 1749996"/>
                  <a:gd name="connsiteY6804" fmla="*/ 84330 h 2323576"/>
                  <a:gd name="connsiteX6805" fmla="*/ 1406801 w 1749996"/>
                  <a:gd name="connsiteY6805" fmla="*/ 83665 h 2323576"/>
                  <a:gd name="connsiteX6806" fmla="*/ 1405361 w 1749996"/>
                  <a:gd name="connsiteY6806" fmla="*/ 84995 h 2323576"/>
                  <a:gd name="connsiteX6807" fmla="*/ 1404142 w 1749996"/>
                  <a:gd name="connsiteY6807" fmla="*/ 86768 h 2323576"/>
                  <a:gd name="connsiteX6808" fmla="*/ 1405693 w 1749996"/>
                  <a:gd name="connsiteY6808" fmla="*/ 88874 h 2323576"/>
                  <a:gd name="connsiteX6809" fmla="*/ 1411012 w 1749996"/>
                  <a:gd name="connsiteY6809" fmla="*/ 92974 h 2323576"/>
                  <a:gd name="connsiteX6810" fmla="*/ 1403809 w 1749996"/>
                  <a:gd name="connsiteY6810" fmla="*/ 94304 h 2323576"/>
                  <a:gd name="connsiteX6811" fmla="*/ 1400706 w 1749996"/>
                  <a:gd name="connsiteY6811" fmla="*/ 96631 h 2323576"/>
                  <a:gd name="connsiteX6812" fmla="*/ 1400706 w 1749996"/>
                  <a:gd name="connsiteY6812" fmla="*/ 100731 h 2323576"/>
                  <a:gd name="connsiteX6813" fmla="*/ 1399709 w 1749996"/>
                  <a:gd name="connsiteY6813" fmla="*/ 101839 h 2323576"/>
                  <a:gd name="connsiteX6814" fmla="*/ 1398379 w 1749996"/>
                  <a:gd name="connsiteY6814" fmla="*/ 102504 h 2323576"/>
                  <a:gd name="connsiteX6815" fmla="*/ 1396938 w 1749996"/>
                  <a:gd name="connsiteY6815" fmla="*/ 102726 h 2323576"/>
                  <a:gd name="connsiteX6816" fmla="*/ 1395498 w 1749996"/>
                  <a:gd name="connsiteY6816" fmla="*/ 102504 h 2323576"/>
                  <a:gd name="connsiteX6817" fmla="*/ 1395498 w 1749996"/>
                  <a:gd name="connsiteY6817" fmla="*/ 100842 h 2323576"/>
                  <a:gd name="connsiteX6818" fmla="*/ 1397603 w 1749996"/>
                  <a:gd name="connsiteY6818" fmla="*/ 98847 h 2323576"/>
                  <a:gd name="connsiteX6819" fmla="*/ 1400263 w 1749996"/>
                  <a:gd name="connsiteY6819" fmla="*/ 90868 h 2323576"/>
                  <a:gd name="connsiteX6820" fmla="*/ 1402479 w 1749996"/>
                  <a:gd name="connsiteY6820" fmla="*/ 89871 h 2323576"/>
                  <a:gd name="connsiteX6821" fmla="*/ 1402479 w 1749996"/>
                  <a:gd name="connsiteY6821" fmla="*/ 88209 h 2323576"/>
                  <a:gd name="connsiteX6822" fmla="*/ 1402147 w 1749996"/>
                  <a:gd name="connsiteY6822" fmla="*/ 86879 h 2323576"/>
                  <a:gd name="connsiteX6823" fmla="*/ 1402479 w 1749996"/>
                  <a:gd name="connsiteY6823" fmla="*/ 85439 h 2323576"/>
                  <a:gd name="connsiteX6824" fmla="*/ 1404031 w 1749996"/>
                  <a:gd name="connsiteY6824" fmla="*/ 81892 h 2323576"/>
                  <a:gd name="connsiteX6825" fmla="*/ 1403255 w 1749996"/>
                  <a:gd name="connsiteY6825" fmla="*/ 80452 h 2323576"/>
                  <a:gd name="connsiteX6826" fmla="*/ 1402369 w 1749996"/>
                  <a:gd name="connsiteY6826" fmla="*/ 81671 h 2323576"/>
                  <a:gd name="connsiteX6827" fmla="*/ 1401371 w 1749996"/>
                  <a:gd name="connsiteY6827" fmla="*/ 82557 h 2323576"/>
                  <a:gd name="connsiteX6828" fmla="*/ 1400374 w 1749996"/>
                  <a:gd name="connsiteY6828" fmla="*/ 83112 h 2323576"/>
                  <a:gd name="connsiteX6829" fmla="*/ 1399266 w 1749996"/>
                  <a:gd name="connsiteY6829" fmla="*/ 83333 h 2323576"/>
                  <a:gd name="connsiteX6830" fmla="*/ 1401593 w 1749996"/>
                  <a:gd name="connsiteY6830" fmla="*/ 75576 h 2323576"/>
                  <a:gd name="connsiteX6831" fmla="*/ 1400706 w 1749996"/>
                  <a:gd name="connsiteY6831" fmla="*/ 75354 h 2323576"/>
                  <a:gd name="connsiteX6832" fmla="*/ 1400263 w 1749996"/>
                  <a:gd name="connsiteY6832" fmla="*/ 74911 h 2323576"/>
                  <a:gd name="connsiteX6833" fmla="*/ 1399931 w 1749996"/>
                  <a:gd name="connsiteY6833" fmla="*/ 74357 h 2323576"/>
                  <a:gd name="connsiteX6834" fmla="*/ 1399266 w 1749996"/>
                  <a:gd name="connsiteY6834" fmla="*/ 73914 h 2323576"/>
                  <a:gd name="connsiteX6835" fmla="*/ 1400596 w 1749996"/>
                  <a:gd name="connsiteY6835" fmla="*/ 73692 h 2323576"/>
                  <a:gd name="connsiteX6836" fmla="*/ 1401149 w 1749996"/>
                  <a:gd name="connsiteY6836" fmla="*/ 73249 h 2323576"/>
                  <a:gd name="connsiteX6837" fmla="*/ 1401704 w 1749996"/>
                  <a:gd name="connsiteY6837" fmla="*/ 72141 h 2323576"/>
                  <a:gd name="connsiteX6838" fmla="*/ 1399376 w 1749996"/>
                  <a:gd name="connsiteY6838" fmla="*/ 72141 h 2323576"/>
                  <a:gd name="connsiteX6839" fmla="*/ 1400706 w 1749996"/>
                  <a:gd name="connsiteY6839" fmla="*/ 69038 h 2323576"/>
                  <a:gd name="connsiteX6840" fmla="*/ 1402369 w 1749996"/>
                  <a:gd name="connsiteY6840" fmla="*/ 67265 h 2323576"/>
                  <a:gd name="connsiteX6841" fmla="*/ 1403255 w 1749996"/>
                  <a:gd name="connsiteY6841" fmla="*/ 64827 h 2323576"/>
                  <a:gd name="connsiteX6842" fmla="*/ 1402479 w 1749996"/>
                  <a:gd name="connsiteY6842" fmla="*/ 59508 h 2323576"/>
                  <a:gd name="connsiteX6843" fmla="*/ 1403587 w 1749996"/>
                  <a:gd name="connsiteY6843" fmla="*/ 59175 h 2323576"/>
                  <a:gd name="connsiteX6844" fmla="*/ 1404252 w 1749996"/>
                  <a:gd name="connsiteY6844" fmla="*/ 58289 h 2323576"/>
                  <a:gd name="connsiteX6845" fmla="*/ 1404252 w 1749996"/>
                  <a:gd name="connsiteY6845" fmla="*/ 56848 h 2323576"/>
                  <a:gd name="connsiteX6846" fmla="*/ 1404031 w 1749996"/>
                  <a:gd name="connsiteY6846" fmla="*/ 54853 h 2323576"/>
                  <a:gd name="connsiteX6847" fmla="*/ 1404474 w 1749996"/>
                  <a:gd name="connsiteY6847" fmla="*/ 53302 h 2323576"/>
                  <a:gd name="connsiteX6848" fmla="*/ 1404474 w 1749996"/>
                  <a:gd name="connsiteY6848" fmla="*/ 51418 h 2323576"/>
                  <a:gd name="connsiteX6849" fmla="*/ 1403255 w 1749996"/>
                  <a:gd name="connsiteY6849" fmla="*/ 46764 h 2323576"/>
                  <a:gd name="connsiteX6850" fmla="*/ 1400706 w 1749996"/>
                  <a:gd name="connsiteY6850" fmla="*/ 51751 h 2323576"/>
                  <a:gd name="connsiteX6851" fmla="*/ 1400485 w 1749996"/>
                  <a:gd name="connsiteY6851" fmla="*/ 54078 h 2323576"/>
                  <a:gd name="connsiteX6852" fmla="*/ 1402479 w 1749996"/>
                  <a:gd name="connsiteY6852" fmla="*/ 56294 h 2323576"/>
                  <a:gd name="connsiteX6853" fmla="*/ 1402036 w 1749996"/>
                  <a:gd name="connsiteY6853" fmla="*/ 57070 h 2323576"/>
                  <a:gd name="connsiteX6854" fmla="*/ 1401704 w 1749996"/>
                  <a:gd name="connsiteY6854" fmla="*/ 58067 h 2323576"/>
                  <a:gd name="connsiteX6855" fmla="*/ 1398933 w 1749996"/>
                  <a:gd name="connsiteY6855" fmla="*/ 55629 h 2323576"/>
                  <a:gd name="connsiteX6856" fmla="*/ 1395831 w 1749996"/>
                  <a:gd name="connsiteY6856" fmla="*/ 53856 h 2323576"/>
                  <a:gd name="connsiteX6857" fmla="*/ 1392728 w 1749996"/>
                  <a:gd name="connsiteY6857" fmla="*/ 53413 h 2323576"/>
                  <a:gd name="connsiteX6858" fmla="*/ 1389957 w 1749996"/>
                  <a:gd name="connsiteY6858" fmla="*/ 54853 h 2323576"/>
                  <a:gd name="connsiteX6859" fmla="*/ 1390290 w 1749996"/>
                  <a:gd name="connsiteY6859" fmla="*/ 55851 h 2323576"/>
                  <a:gd name="connsiteX6860" fmla="*/ 1390511 w 1749996"/>
                  <a:gd name="connsiteY6860" fmla="*/ 56737 h 2323576"/>
                  <a:gd name="connsiteX6861" fmla="*/ 1390179 w 1749996"/>
                  <a:gd name="connsiteY6861" fmla="*/ 57846 h 2323576"/>
                  <a:gd name="connsiteX6862" fmla="*/ 1389182 w 1749996"/>
                  <a:gd name="connsiteY6862" fmla="*/ 59508 h 2323576"/>
                  <a:gd name="connsiteX6863" fmla="*/ 1389625 w 1749996"/>
                  <a:gd name="connsiteY6863" fmla="*/ 59840 h 2323576"/>
                  <a:gd name="connsiteX6864" fmla="*/ 1390844 w 1749996"/>
                  <a:gd name="connsiteY6864" fmla="*/ 61170 h 2323576"/>
                  <a:gd name="connsiteX6865" fmla="*/ 1387408 w 1749996"/>
                  <a:gd name="connsiteY6865" fmla="*/ 63829 h 2323576"/>
                  <a:gd name="connsiteX6866" fmla="*/ 1386189 w 1749996"/>
                  <a:gd name="connsiteY6866" fmla="*/ 64162 h 2323576"/>
                  <a:gd name="connsiteX6867" fmla="*/ 1385635 w 1749996"/>
                  <a:gd name="connsiteY6867" fmla="*/ 64938 h 2323576"/>
                  <a:gd name="connsiteX6868" fmla="*/ 1384084 w 1749996"/>
                  <a:gd name="connsiteY6868" fmla="*/ 68927 h 2323576"/>
                  <a:gd name="connsiteX6869" fmla="*/ 1383087 w 1749996"/>
                  <a:gd name="connsiteY6869" fmla="*/ 70589 h 2323576"/>
                  <a:gd name="connsiteX6870" fmla="*/ 1384971 w 1749996"/>
                  <a:gd name="connsiteY6870" fmla="*/ 71033 h 2323576"/>
                  <a:gd name="connsiteX6871" fmla="*/ 1386300 w 1749996"/>
                  <a:gd name="connsiteY6871" fmla="*/ 72695 h 2323576"/>
                  <a:gd name="connsiteX6872" fmla="*/ 1387298 w 1749996"/>
                  <a:gd name="connsiteY6872" fmla="*/ 74468 h 2323576"/>
                  <a:gd name="connsiteX6873" fmla="*/ 1388073 w 1749996"/>
                  <a:gd name="connsiteY6873" fmla="*/ 75243 h 2323576"/>
                  <a:gd name="connsiteX6874" fmla="*/ 1390955 w 1749996"/>
                  <a:gd name="connsiteY6874" fmla="*/ 75243 h 2323576"/>
                  <a:gd name="connsiteX6875" fmla="*/ 1392617 w 1749996"/>
                  <a:gd name="connsiteY6875" fmla="*/ 75798 h 2323576"/>
                  <a:gd name="connsiteX6876" fmla="*/ 1393947 w 1749996"/>
                  <a:gd name="connsiteY6876" fmla="*/ 76795 h 2323576"/>
                  <a:gd name="connsiteX6877" fmla="*/ 1390179 w 1749996"/>
                  <a:gd name="connsiteY6877" fmla="*/ 79122 h 2323576"/>
                  <a:gd name="connsiteX6878" fmla="*/ 1385968 w 1749996"/>
                  <a:gd name="connsiteY6878" fmla="*/ 77571 h 2323576"/>
                  <a:gd name="connsiteX6879" fmla="*/ 1382200 w 1749996"/>
                  <a:gd name="connsiteY6879" fmla="*/ 73692 h 2323576"/>
                  <a:gd name="connsiteX6880" fmla="*/ 1380759 w 1749996"/>
                  <a:gd name="connsiteY6880" fmla="*/ 68816 h 2323576"/>
                  <a:gd name="connsiteX6881" fmla="*/ 1379208 w 1749996"/>
                  <a:gd name="connsiteY6881" fmla="*/ 66267 h 2323576"/>
                  <a:gd name="connsiteX6882" fmla="*/ 1377768 w 1749996"/>
                  <a:gd name="connsiteY6882" fmla="*/ 66489 h 2323576"/>
                  <a:gd name="connsiteX6883" fmla="*/ 1376438 w 1749996"/>
                  <a:gd name="connsiteY6883" fmla="*/ 68262 h 2323576"/>
                  <a:gd name="connsiteX6884" fmla="*/ 1375330 w 1749996"/>
                  <a:gd name="connsiteY6884" fmla="*/ 70478 h 2323576"/>
                  <a:gd name="connsiteX6885" fmla="*/ 1375108 w 1749996"/>
                  <a:gd name="connsiteY6885" fmla="*/ 71808 h 2323576"/>
                  <a:gd name="connsiteX6886" fmla="*/ 1375108 w 1749996"/>
                  <a:gd name="connsiteY6886" fmla="*/ 73471 h 2323576"/>
                  <a:gd name="connsiteX6887" fmla="*/ 1375108 w 1749996"/>
                  <a:gd name="connsiteY6887" fmla="*/ 75133 h 2323576"/>
                  <a:gd name="connsiteX6888" fmla="*/ 1374554 w 1749996"/>
                  <a:gd name="connsiteY6888" fmla="*/ 76684 h 2323576"/>
                  <a:gd name="connsiteX6889" fmla="*/ 1373889 w 1749996"/>
                  <a:gd name="connsiteY6889" fmla="*/ 77016 h 2323576"/>
                  <a:gd name="connsiteX6890" fmla="*/ 1371119 w 1749996"/>
                  <a:gd name="connsiteY6890" fmla="*/ 76684 h 2323576"/>
                  <a:gd name="connsiteX6891" fmla="*/ 1370121 w 1749996"/>
                  <a:gd name="connsiteY6891" fmla="*/ 77903 h 2323576"/>
                  <a:gd name="connsiteX6892" fmla="*/ 1369124 w 1749996"/>
                  <a:gd name="connsiteY6892" fmla="*/ 80563 h 2323576"/>
                  <a:gd name="connsiteX6893" fmla="*/ 1368570 w 1749996"/>
                  <a:gd name="connsiteY6893" fmla="*/ 83222 h 2323576"/>
                  <a:gd name="connsiteX6894" fmla="*/ 1368902 w 1749996"/>
                  <a:gd name="connsiteY6894" fmla="*/ 84441 h 2323576"/>
                  <a:gd name="connsiteX6895" fmla="*/ 1372781 w 1749996"/>
                  <a:gd name="connsiteY6895" fmla="*/ 84774 h 2323576"/>
                  <a:gd name="connsiteX6896" fmla="*/ 1374443 w 1749996"/>
                  <a:gd name="connsiteY6896" fmla="*/ 83887 h 2323576"/>
                  <a:gd name="connsiteX6897" fmla="*/ 1375440 w 1749996"/>
                  <a:gd name="connsiteY6897" fmla="*/ 81228 h 2323576"/>
                  <a:gd name="connsiteX6898" fmla="*/ 1377324 w 1749996"/>
                  <a:gd name="connsiteY6898" fmla="*/ 83333 h 2323576"/>
                  <a:gd name="connsiteX6899" fmla="*/ 1379097 w 1749996"/>
                  <a:gd name="connsiteY6899" fmla="*/ 83333 h 2323576"/>
                  <a:gd name="connsiteX6900" fmla="*/ 1380981 w 1749996"/>
                  <a:gd name="connsiteY6900" fmla="*/ 82890 h 2323576"/>
                  <a:gd name="connsiteX6901" fmla="*/ 1383308 w 1749996"/>
                  <a:gd name="connsiteY6901" fmla="*/ 82890 h 2323576"/>
                  <a:gd name="connsiteX6902" fmla="*/ 1381868 w 1749996"/>
                  <a:gd name="connsiteY6902" fmla="*/ 84441 h 2323576"/>
                  <a:gd name="connsiteX6903" fmla="*/ 1381203 w 1749996"/>
                  <a:gd name="connsiteY6903" fmla="*/ 86547 h 2323576"/>
                  <a:gd name="connsiteX6904" fmla="*/ 1381646 w 1749996"/>
                  <a:gd name="connsiteY6904" fmla="*/ 88430 h 2323576"/>
                  <a:gd name="connsiteX6905" fmla="*/ 1383419 w 1749996"/>
                  <a:gd name="connsiteY6905" fmla="*/ 89206 h 2323576"/>
                  <a:gd name="connsiteX6906" fmla="*/ 1384527 w 1749996"/>
                  <a:gd name="connsiteY6906" fmla="*/ 88098 h 2323576"/>
                  <a:gd name="connsiteX6907" fmla="*/ 1385746 w 1749996"/>
                  <a:gd name="connsiteY6907" fmla="*/ 85660 h 2323576"/>
                  <a:gd name="connsiteX6908" fmla="*/ 1387298 w 1749996"/>
                  <a:gd name="connsiteY6908" fmla="*/ 81228 h 2323576"/>
                  <a:gd name="connsiteX6909" fmla="*/ 1388184 w 1749996"/>
                  <a:gd name="connsiteY6909" fmla="*/ 88541 h 2323576"/>
                  <a:gd name="connsiteX6910" fmla="*/ 1388406 w 1749996"/>
                  <a:gd name="connsiteY6910" fmla="*/ 92531 h 2323576"/>
                  <a:gd name="connsiteX6911" fmla="*/ 1388073 w 1749996"/>
                  <a:gd name="connsiteY6911" fmla="*/ 95412 h 2323576"/>
                  <a:gd name="connsiteX6912" fmla="*/ 1389182 w 1749996"/>
                  <a:gd name="connsiteY6912" fmla="*/ 96742 h 2323576"/>
                  <a:gd name="connsiteX6913" fmla="*/ 1390733 w 1749996"/>
                  <a:gd name="connsiteY6913" fmla="*/ 97185 h 2323576"/>
                  <a:gd name="connsiteX6914" fmla="*/ 1394279 w 1749996"/>
                  <a:gd name="connsiteY6914" fmla="*/ 97185 h 2323576"/>
                  <a:gd name="connsiteX6915" fmla="*/ 1394279 w 1749996"/>
                  <a:gd name="connsiteY6915" fmla="*/ 98737 h 2323576"/>
                  <a:gd name="connsiteX6916" fmla="*/ 1393060 w 1749996"/>
                  <a:gd name="connsiteY6916" fmla="*/ 100399 h 2323576"/>
                  <a:gd name="connsiteX6917" fmla="*/ 1392728 w 1749996"/>
                  <a:gd name="connsiteY6917" fmla="*/ 102615 h 2323576"/>
                  <a:gd name="connsiteX6918" fmla="*/ 1393171 w 1749996"/>
                  <a:gd name="connsiteY6918" fmla="*/ 104831 h 2323576"/>
                  <a:gd name="connsiteX6919" fmla="*/ 1394390 w 1749996"/>
                  <a:gd name="connsiteY6919" fmla="*/ 106604 h 2323576"/>
                  <a:gd name="connsiteX6920" fmla="*/ 1395609 w 1749996"/>
                  <a:gd name="connsiteY6920" fmla="*/ 106937 h 2323576"/>
                  <a:gd name="connsiteX6921" fmla="*/ 1396828 w 1749996"/>
                  <a:gd name="connsiteY6921" fmla="*/ 106161 h 2323576"/>
                  <a:gd name="connsiteX6922" fmla="*/ 1398933 w 1749996"/>
                  <a:gd name="connsiteY6922" fmla="*/ 103612 h 2323576"/>
                  <a:gd name="connsiteX6923" fmla="*/ 1399598 w 1749996"/>
                  <a:gd name="connsiteY6923" fmla="*/ 108488 h 2323576"/>
                  <a:gd name="connsiteX6924" fmla="*/ 1402258 w 1749996"/>
                  <a:gd name="connsiteY6924" fmla="*/ 110261 h 2323576"/>
                  <a:gd name="connsiteX6925" fmla="*/ 1405582 w 1749996"/>
                  <a:gd name="connsiteY6925" fmla="*/ 111037 h 2323576"/>
                  <a:gd name="connsiteX6926" fmla="*/ 1408242 w 1749996"/>
                  <a:gd name="connsiteY6926" fmla="*/ 112921 h 2323576"/>
                  <a:gd name="connsiteX6927" fmla="*/ 1402590 w 1749996"/>
                  <a:gd name="connsiteY6927" fmla="*/ 112699 h 2323576"/>
                  <a:gd name="connsiteX6928" fmla="*/ 1400596 w 1749996"/>
                  <a:gd name="connsiteY6928" fmla="*/ 113475 h 2323576"/>
                  <a:gd name="connsiteX6929" fmla="*/ 1402036 w 1749996"/>
                  <a:gd name="connsiteY6929" fmla="*/ 116024 h 2323576"/>
                  <a:gd name="connsiteX6930" fmla="*/ 1400374 w 1749996"/>
                  <a:gd name="connsiteY6930" fmla="*/ 116024 h 2323576"/>
                  <a:gd name="connsiteX6931" fmla="*/ 1399709 w 1749996"/>
                  <a:gd name="connsiteY6931" fmla="*/ 115580 h 2323576"/>
                  <a:gd name="connsiteX6932" fmla="*/ 1398933 w 1749996"/>
                  <a:gd name="connsiteY6932" fmla="*/ 114583 h 2323576"/>
                  <a:gd name="connsiteX6933" fmla="*/ 1396606 w 1749996"/>
                  <a:gd name="connsiteY6933" fmla="*/ 120678 h 2323576"/>
                  <a:gd name="connsiteX6934" fmla="*/ 1399820 w 1749996"/>
                  <a:gd name="connsiteY6934" fmla="*/ 124002 h 2323576"/>
                  <a:gd name="connsiteX6935" fmla="*/ 1398268 w 1749996"/>
                  <a:gd name="connsiteY6935" fmla="*/ 125997 h 2323576"/>
                  <a:gd name="connsiteX6936" fmla="*/ 1396717 w 1749996"/>
                  <a:gd name="connsiteY6936" fmla="*/ 128656 h 2323576"/>
                  <a:gd name="connsiteX6937" fmla="*/ 1395609 w 1749996"/>
                  <a:gd name="connsiteY6937" fmla="*/ 123559 h 2323576"/>
                  <a:gd name="connsiteX6938" fmla="*/ 1393060 w 1749996"/>
                  <a:gd name="connsiteY6938" fmla="*/ 120456 h 2323576"/>
                  <a:gd name="connsiteX6939" fmla="*/ 1390068 w 1749996"/>
                  <a:gd name="connsiteY6939" fmla="*/ 119459 h 2323576"/>
                  <a:gd name="connsiteX6940" fmla="*/ 1387408 w 1749996"/>
                  <a:gd name="connsiteY6940" fmla="*/ 120678 h 2323576"/>
                  <a:gd name="connsiteX6941" fmla="*/ 1387852 w 1749996"/>
                  <a:gd name="connsiteY6941" fmla="*/ 123005 h 2323576"/>
                  <a:gd name="connsiteX6942" fmla="*/ 1388184 w 1749996"/>
                  <a:gd name="connsiteY6942" fmla="*/ 123891 h 2323576"/>
                  <a:gd name="connsiteX6943" fmla="*/ 1385857 w 1749996"/>
                  <a:gd name="connsiteY6943" fmla="*/ 123891 h 2323576"/>
                  <a:gd name="connsiteX6944" fmla="*/ 1386189 w 1749996"/>
                  <a:gd name="connsiteY6944" fmla="*/ 124889 h 2323576"/>
                  <a:gd name="connsiteX6945" fmla="*/ 1386854 w 1749996"/>
                  <a:gd name="connsiteY6945" fmla="*/ 127327 h 2323576"/>
                  <a:gd name="connsiteX6946" fmla="*/ 1387408 w 1749996"/>
                  <a:gd name="connsiteY6946" fmla="*/ 128546 h 2323576"/>
                  <a:gd name="connsiteX6947" fmla="*/ 1386965 w 1749996"/>
                  <a:gd name="connsiteY6947" fmla="*/ 129100 h 2323576"/>
                  <a:gd name="connsiteX6948" fmla="*/ 1385746 w 1749996"/>
                  <a:gd name="connsiteY6948" fmla="*/ 129986 h 2323576"/>
                  <a:gd name="connsiteX6949" fmla="*/ 1385192 w 1749996"/>
                  <a:gd name="connsiteY6949" fmla="*/ 130208 h 2323576"/>
                  <a:gd name="connsiteX6950" fmla="*/ 1385192 w 1749996"/>
                  <a:gd name="connsiteY6950" fmla="*/ 123448 h 2323576"/>
                  <a:gd name="connsiteX6951" fmla="*/ 1383530 w 1749996"/>
                  <a:gd name="connsiteY6951" fmla="*/ 121675 h 2323576"/>
                  <a:gd name="connsiteX6952" fmla="*/ 1378211 w 1749996"/>
                  <a:gd name="connsiteY6952" fmla="*/ 122340 h 2323576"/>
                  <a:gd name="connsiteX6953" fmla="*/ 1378211 w 1749996"/>
                  <a:gd name="connsiteY6953" fmla="*/ 123891 h 2323576"/>
                  <a:gd name="connsiteX6954" fmla="*/ 1379097 w 1749996"/>
                  <a:gd name="connsiteY6954" fmla="*/ 123891 h 2323576"/>
                  <a:gd name="connsiteX6955" fmla="*/ 1379097 w 1749996"/>
                  <a:gd name="connsiteY6955" fmla="*/ 125443 h 2323576"/>
                  <a:gd name="connsiteX6956" fmla="*/ 1375108 w 1749996"/>
                  <a:gd name="connsiteY6956" fmla="*/ 123891 h 2323576"/>
                  <a:gd name="connsiteX6957" fmla="*/ 1375995 w 1749996"/>
                  <a:gd name="connsiteY6957" fmla="*/ 126994 h 2323576"/>
                  <a:gd name="connsiteX6958" fmla="*/ 1374110 w 1749996"/>
                  <a:gd name="connsiteY6958" fmla="*/ 126994 h 2323576"/>
                  <a:gd name="connsiteX6959" fmla="*/ 1372781 w 1749996"/>
                  <a:gd name="connsiteY6959" fmla="*/ 125665 h 2323576"/>
                  <a:gd name="connsiteX6960" fmla="*/ 1371562 w 1749996"/>
                  <a:gd name="connsiteY6960" fmla="*/ 123781 h 2323576"/>
                  <a:gd name="connsiteX6961" fmla="*/ 1369899 w 1749996"/>
                  <a:gd name="connsiteY6961" fmla="*/ 122340 h 2323576"/>
                  <a:gd name="connsiteX6962" fmla="*/ 1368016 w 1749996"/>
                  <a:gd name="connsiteY6962" fmla="*/ 122118 h 2323576"/>
                  <a:gd name="connsiteX6963" fmla="*/ 1365799 w 1749996"/>
                  <a:gd name="connsiteY6963" fmla="*/ 122783 h 2323576"/>
                  <a:gd name="connsiteX6964" fmla="*/ 1363694 w 1749996"/>
                  <a:gd name="connsiteY6964" fmla="*/ 124002 h 2323576"/>
                  <a:gd name="connsiteX6965" fmla="*/ 1362032 w 1749996"/>
                  <a:gd name="connsiteY6965" fmla="*/ 125443 h 2323576"/>
                  <a:gd name="connsiteX6966" fmla="*/ 1360369 w 1749996"/>
                  <a:gd name="connsiteY6966" fmla="*/ 127438 h 2323576"/>
                  <a:gd name="connsiteX6967" fmla="*/ 1359926 w 1749996"/>
                  <a:gd name="connsiteY6967" fmla="*/ 128767 h 2323576"/>
                  <a:gd name="connsiteX6968" fmla="*/ 1361145 w 1749996"/>
                  <a:gd name="connsiteY6968" fmla="*/ 133200 h 2323576"/>
                  <a:gd name="connsiteX6969" fmla="*/ 1362254 w 1749996"/>
                  <a:gd name="connsiteY6969" fmla="*/ 139184 h 2323576"/>
                  <a:gd name="connsiteX6970" fmla="*/ 1420986 w 1749996"/>
                  <a:gd name="connsiteY6970" fmla="*/ 78457 h 2323576"/>
                  <a:gd name="connsiteX6971" fmla="*/ 1423645 w 1749996"/>
                  <a:gd name="connsiteY6971" fmla="*/ 81338 h 2323576"/>
                  <a:gd name="connsiteX6972" fmla="*/ 1427413 w 1749996"/>
                  <a:gd name="connsiteY6972" fmla="*/ 82225 h 2323576"/>
                  <a:gd name="connsiteX6973" fmla="*/ 1427413 w 1749996"/>
                  <a:gd name="connsiteY6973" fmla="*/ 80784 h 2323576"/>
                  <a:gd name="connsiteX6974" fmla="*/ 1426194 w 1749996"/>
                  <a:gd name="connsiteY6974" fmla="*/ 79233 h 2323576"/>
                  <a:gd name="connsiteX6975" fmla="*/ 1426194 w 1749996"/>
                  <a:gd name="connsiteY6975" fmla="*/ 77903 h 2323576"/>
                  <a:gd name="connsiteX6976" fmla="*/ 1426970 w 1749996"/>
                  <a:gd name="connsiteY6976" fmla="*/ 77016 h 2323576"/>
                  <a:gd name="connsiteX6977" fmla="*/ 1427413 w 1749996"/>
                  <a:gd name="connsiteY6977" fmla="*/ 77016 h 2323576"/>
                  <a:gd name="connsiteX6978" fmla="*/ 1427967 w 1749996"/>
                  <a:gd name="connsiteY6978" fmla="*/ 78679 h 2323576"/>
                  <a:gd name="connsiteX6979" fmla="*/ 1429297 w 1749996"/>
                  <a:gd name="connsiteY6979" fmla="*/ 79233 h 2323576"/>
                  <a:gd name="connsiteX6980" fmla="*/ 1432067 w 1749996"/>
                  <a:gd name="connsiteY6980" fmla="*/ 79233 h 2323576"/>
                  <a:gd name="connsiteX6981" fmla="*/ 1434727 w 1749996"/>
                  <a:gd name="connsiteY6981" fmla="*/ 80230 h 2323576"/>
                  <a:gd name="connsiteX6982" fmla="*/ 1435613 w 1749996"/>
                  <a:gd name="connsiteY6982" fmla="*/ 79676 h 2323576"/>
                  <a:gd name="connsiteX6983" fmla="*/ 1435946 w 1749996"/>
                  <a:gd name="connsiteY6983" fmla="*/ 76795 h 2323576"/>
                  <a:gd name="connsiteX6984" fmla="*/ 1435724 w 1749996"/>
                  <a:gd name="connsiteY6984" fmla="*/ 74136 h 2323576"/>
                  <a:gd name="connsiteX6985" fmla="*/ 1435170 w 1749996"/>
                  <a:gd name="connsiteY6985" fmla="*/ 72141 h 2323576"/>
                  <a:gd name="connsiteX6986" fmla="*/ 1433508 w 1749996"/>
                  <a:gd name="connsiteY6986" fmla="*/ 68151 h 2323576"/>
                  <a:gd name="connsiteX6987" fmla="*/ 1435724 w 1749996"/>
                  <a:gd name="connsiteY6987" fmla="*/ 67597 h 2323576"/>
                  <a:gd name="connsiteX6988" fmla="*/ 1437054 w 1749996"/>
                  <a:gd name="connsiteY6988" fmla="*/ 65381 h 2323576"/>
                  <a:gd name="connsiteX6989" fmla="*/ 1437054 w 1749996"/>
                  <a:gd name="connsiteY6989" fmla="*/ 62611 h 2323576"/>
                  <a:gd name="connsiteX6990" fmla="*/ 1435059 w 1749996"/>
                  <a:gd name="connsiteY6990" fmla="*/ 60284 h 2323576"/>
                  <a:gd name="connsiteX6991" fmla="*/ 1435613 w 1749996"/>
                  <a:gd name="connsiteY6991" fmla="*/ 59840 h 2323576"/>
                  <a:gd name="connsiteX6992" fmla="*/ 1435613 w 1749996"/>
                  <a:gd name="connsiteY6992" fmla="*/ 59619 h 2323576"/>
                  <a:gd name="connsiteX6993" fmla="*/ 1435835 w 1749996"/>
                  <a:gd name="connsiteY6993" fmla="*/ 58843 h 2323576"/>
                  <a:gd name="connsiteX6994" fmla="*/ 1434062 w 1749996"/>
                  <a:gd name="connsiteY6994" fmla="*/ 58843 h 2323576"/>
                  <a:gd name="connsiteX6995" fmla="*/ 1432289 w 1749996"/>
                  <a:gd name="connsiteY6995" fmla="*/ 58067 h 2323576"/>
                  <a:gd name="connsiteX6996" fmla="*/ 1430959 w 1749996"/>
                  <a:gd name="connsiteY6996" fmla="*/ 56626 h 2323576"/>
                  <a:gd name="connsiteX6997" fmla="*/ 1430405 w 1749996"/>
                  <a:gd name="connsiteY6997" fmla="*/ 54078 h 2323576"/>
                  <a:gd name="connsiteX6998" fmla="*/ 1431956 w 1749996"/>
                  <a:gd name="connsiteY6998" fmla="*/ 55408 h 2323576"/>
                  <a:gd name="connsiteX6999" fmla="*/ 1433618 w 1749996"/>
                  <a:gd name="connsiteY6999" fmla="*/ 55740 h 2323576"/>
                  <a:gd name="connsiteX7000" fmla="*/ 1435170 w 1749996"/>
                  <a:gd name="connsiteY7000" fmla="*/ 55297 h 2323576"/>
                  <a:gd name="connsiteX7001" fmla="*/ 1436611 w 1749996"/>
                  <a:gd name="connsiteY7001" fmla="*/ 54189 h 2323576"/>
                  <a:gd name="connsiteX7002" fmla="*/ 1434062 w 1749996"/>
                  <a:gd name="connsiteY7002" fmla="*/ 47761 h 2323576"/>
                  <a:gd name="connsiteX7003" fmla="*/ 1432510 w 1749996"/>
                  <a:gd name="connsiteY7003" fmla="*/ 44880 h 2323576"/>
                  <a:gd name="connsiteX7004" fmla="*/ 1431180 w 1749996"/>
                  <a:gd name="connsiteY7004" fmla="*/ 43218 h 2323576"/>
                  <a:gd name="connsiteX7005" fmla="*/ 1433397 w 1749996"/>
                  <a:gd name="connsiteY7005" fmla="*/ 43550 h 2323576"/>
                  <a:gd name="connsiteX7006" fmla="*/ 1435281 w 1749996"/>
                  <a:gd name="connsiteY7006" fmla="*/ 45213 h 2323576"/>
                  <a:gd name="connsiteX7007" fmla="*/ 1438938 w 1749996"/>
                  <a:gd name="connsiteY7007" fmla="*/ 49534 h 2323576"/>
                  <a:gd name="connsiteX7008" fmla="*/ 1439824 w 1749996"/>
                  <a:gd name="connsiteY7008" fmla="*/ 47207 h 2323576"/>
                  <a:gd name="connsiteX7009" fmla="*/ 1440489 w 1749996"/>
                  <a:gd name="connsiteY7009" fmla="*/ 44769 h 2323576"/>
                  <a:gd name="connsiteX7010" fmla="*/ 1438494 w 1749996"/>
                  <a:gd name="connsiteY7010" fmla="*/ 40337 h 2323576"/>
                  <a:gd name="connsiteX7011" fmla="*/ 1438494 w 1749996"/>
                  <a:gd name="connsiteY7011" fmla="*/ 38121 h 2323576"/>
                  <a:gd name="connsiteX7012" fmla="*/ 1439602 w 1749996"/>
                  <a:gd name="connsiteY7012" fmla="*/ 35350 h 2323576"/>
                  <a:gd name="connsiteX7013" fmla="*/ 1439048 w 1749996"/>
                  <a:gd name="connsiteY7013" fmla="*/ 34907 h 2323576"/>
                  <a:gd name="connsiteX7014" fmla="*/ 1438605 w 1749996"/>
                  <a:gd name="connsiteY7014" fmla="*/ 34242 h 2323576"/>
                  <a:gd name="connsiteX7015" fmla="*/ 1438051 w 1749996"/>
                  <a:gd name="connsiteY7015" fmla="*/ 33909 h 2323576"/>
                  <a:gd name="connsiteX7016" fmla="*/ 1438051 w 1749996"/>
                  <a:gd name="connsiteY7016" fmla="*/ 32136 h 2323576"/>
                  <a:gd name="connsiteX7017" fmla="*/ 1438716 w 1749996"/>
                  <a:gd name="connsiteY7017" fmla="*/ 31582 h 2323576"/>
                  <a:gd name="connsiteX7018" fmla="*/ 1438938 w 1749996"/>
                  <a:gd name="connsiteY7018" fmla="*/ 30585 h 2323576"/>
                  <a:gd name="connsiteX7019" fmla="*/ 1438938 w 1749996"/>
                  <a:gd name="connsiteY7019" fmla="*/ 27482 h 2323576"/>
                  <a:gd name="connsiteX7020" fmla="*/ 1433951 w 1749996"/>
                  <a:gd name="connsiteY7020" fmla="*/ 27039 h 2323576"/>
                  <a:gd name="connsiteX7021" fmla="*/ 1431624 w 1749996"/>
                  <a:gd name="connsiteY7021" fmla="*/ 27814 h 2323576"/>
                  <a:gd name="connsiteX7022" fmla="*/ 1430294 w 1749996"/>
                  <a:gd name="connsiteY7022" fmla="*/ 30474 h 2323576"/>
                  <a:gd name="connsiteX7023" fmla="*/ 1429075 w 1749996"/>
                  <a:gd name="connsiteY7023" fmla="*/ 26485 h 2323576"/>
                  <a:gd name="connsiteX7024" fmla="*/ 1427745 w 1749996"/>
                  <a:gd name="connsiteY7024" fmla="*/ 26485 h 2323576"/>
                  <a:gd name="connsiteX7025" fmla="*/ 1426415 w 1749996"/>
                  <a:gd name="connsiteY7025" fmla="*/ 28701 h 2323576"/>
                  <a:gd name="connsiteX7026" fmla="*/ 1425307 w 1749996"/>
                  <a:gd name="connsiteY7026" fmla="*/ 31250 h 2323576"/>
                  <a:gd name="connsiteX7027" fmla="*/ 1424864 w 1749996"/>
                  <a:gd name="connsiteY7027" fmla="*/ 33023 h 2323576"/>
                  <a:gd name="connsiteX7028" fmla="*/ 1424642 w 1749996"/>
                  <a:gd name="connsiteY7028" fmla="*/ 35350 h 2323576"/>
                  <a:gd name="connsiteX7029" fmla="*/ 1424642 w 1749996"/>
                  <a:gd name="connsiteY7029" fmla="*/ 37456 h 2323576"/>
                  <a:gd name="connsiteX7030" fmla="*/ 1425418 w 1749996"/>
                  <a:gd name="connsiteY7030" fmla="*/ 38342 h 2323576"/>
                  <a:gd name="connsiteX7031" fmla="*/ 1425640 w 1749996"/>
                  <a:gd name="connsiteY7031" fmla="*/ 39007 h 2323576"/>
                  <a:gd name="connsiteX7032" fmla="*/ 1424532 w 1749996"/>
                  <a:gd name="connsiteY7032" fmla="*/ 42442 h 2323576"/>
                  <a:gd name="connsiteX7033" fmla="*/ 1424199 w 1749996"/>
                  <a:gd name="connsiteY7033" fmla="*/ 43994 h 2323576"/>
                  <a:gd name="connsiteX7034" fmla="*/ 1424532 w 1749996"/>
                  <a:gd name="connsiteY7034" fmla="*/ 47097 h 2323576"/>
                  <a:gd name="connsiteX7035" fmla="*/ 1426083 w 1749996"/>
                  <a:gd name="connsiteY7035" fmla="*/ 53191 h 2323576"/>
                  <a:gd name="connsiteX7036" fmla="*/ 1426415 w 1749996"/>
                  <a:gd name="connsiteY7036" fmla="*/ 54299 h 2323576"/>
                  <a:gd name="connsiteX7037" fmla="*/ 1425197 w 1749996"/>
                  <a:gd name="connsiteY7037" fmla="*/ 54964 h 2323576"/>
                  <a:gd name="connsiteX7038" fmla="*/ 1423423 w 1749996"/>
                  <a:gd name="connsiteY7038" fmla="*/ 53413 h 2323576"/>
                  <a:gd name="connsiteX7039" fmla="*/ 1422204 w 1749996"/>
                  <a:gd name="connsiteY7039" fmla="*/ 50642 h 2323576"/>
                  <a:gd name="connsiteX7040" fmla="*/ 1422537 w 1749996"/>
                  <a:gd name="connsiteY7040" fmla="*/ 47872 h 2323576"/>
                  <a:gd name="connsiteX7041" fmla="*/ 1422537 w 1749996"/>
                  <a:gd name="connsiteY7041" fmla="*/ 46432 h 2323576"/>
                  <a:gd name="connsiteX7042" fmla="*/ 1418769 w 1749996"/>
                  <a:gd name="connsiteY7042" fmla="*/ 47207 h 2323576"/>
                  <a:gd name="connsiteX7043" fmla="*/ 1417772 w 1749996"/>
                  <a:gd name="connsiteY7043" fmla="*/ 52083 h 2323576"/>
                  <a:gd name="connsiteX7044" fmla="*/ 1419212 w 1749996"/>
                  <a:gd name="connsiteY7044" fmla="*/ 73803 h 2323576"/>
                  <a:gd name="connsiteX7045" fmla="*/ 1420764 w 1749996"/>
                  <a:gd name="connsiteY7045" fmla="*/ 78900 h 2323576"/>
                  <a:gd name="connsiteX7046" fmla="*/ 1442262 w 1749996"/>
                  <a:gd name="connsiteY7046" fmla="*/ 36569 h 2323576"/>
                  <a:gd name="connsiteX7047" fmla="*/ 1444035 w 1749996"/>
                  <a:gd name="connsiteY7047" fmla="*/ 37899 h 2323576"/>
                  <a:gd name="connsiteX7048" fmla="*/ 1445808 w 1749996"/>
                  <a:gd name="connsiteY7048" fmla="*/ 38453 h 2323576"/>
                  <a:gd name="connsiteX7049" fmla="*/ 1449243 w 1749996"/>
                  <a:gd name="connsiteY7049" fmla="*/ 38010 h 2323576"/>
                  <a:gd name="connsiteX7050" fmla="*/ 1450906 w 1749996"/>
                  <a:gd name="connsiteY7050" fmla="*/ 37788 h 2323576"/>
                  <a:gd name="connsiteX7051" fmla="*/ 1453122 w 1749996"/>
                  <a:gd name="connsiteY7051" fmla="*/ 38010 h 2323576"/>
                  <a:gd name="connsiteX7052" fmla="*/ 1454009 w 1749996"/>
                  <a:gd name="connsiteY7052" fmla="*/ 38564 h 2323576"/>
                  <a:gd name="connsiteX7053" fmla="*/ 1454895 w 1749996"/>
                  <a:gd name="connsiteY7053" fmla="*/ 39339 h 2323576"/>
                  <a:gd name="connsiteX7054" fmla="*/ 1455781 w 1749996"/>
                  <a:gd name="connsiteY7054" fmla="*/ 39894 h 2323576"/>
                  <a:gd name="connsiteX7055" fmla="*/ 1456890 w 1749996"/>
                  <a:gd name="connsiteY7055" fmla="*/ 39894 h 2323576"/>
                  <a:gd name="connsiteX7056" fmla="*/ 1458552 w 1749996"/>
                  <a:gd name="connsiteY7056" fmla="*/ 37788 h 2323576"/>
                  <a:gd name="connsiteX7057" fmla="*/ 1457776 w 1749996"/>
                  <a:gd name="connsiteY7057" fmla="*/ 35461 h 2323576"/>
                  <a:gd name="connsiteX7058" fmla="*/ 1456225 w 1749996"/>
                  <a:gd name="connsiteY7058" fmla="*/ 32912 h 2323576"/>
                  <a:gd name="connsiteX7059" fmla="*/ 1455449 w 1749996"/>
                  <a:gd name="connsiteY7059" fmla="*/ 30142 h 2323576"/>
                  <a:gd name="connsiteX7060" fmla="*/ 1456225 w 1749996"/>
                  <a:gd name="connsiteY7060" fmla="*/ 28812 h 2323576"/>
                  <a:gd name="connsiteX7061" fmla="*/ 1460879 w 1749996"/>
                  <a:gd name="connsiteY7061" fmla="*/ 24047 h 2323576"/>
                  <a:gd name="connsiteX7062" fmla="*/ 1460879 w 1749996"/>
                  <a:gd name="connsiteY7062" fmla="*/ 22274 h 2323576"/>
                  <a:gd name="connsiteX7063" fmla="*/ 1460214 w 1749996"/>
                  <a:gd name="connsiteY7063" fmla="*/ 21609 h 2323576"/>
                  <a:gd name="connsiteX7064" fmla="*/ 1459438 w 1749996"/>
                  <a:gd name="connsiteY7064" fmla="*/ 21166 h 2323576"/>
                  <a:gd name="connsiteX7065" fmla="*/ 1458663 w 1749996"/>
                  <a:gd name="connsiteY7065" fmla="*/ 20833 h 2323576"/>
                  <a:gd name="connsiteX7066" fmla="*/ 1460879 w 1749996"/>
                  <a:gd name="connsiteY7066" fmla="*/ 20833 h 2323576"/>
                  <a:gd name="connsiteX7067" fmla="*/ 1460879 w 1749996"/>
                  <a:gd name="connsiteY7067" fmla="*/ 18949 h 2323576"/>
                  <a:gd name="connsiteX7068" fmla="*/ 1460103 w 1749996"/>
                  <a:gd name="connsiteY7068" fmla="*/ 16179 h 2323576"/>
                  <a:gd name="connsiteX7069" fmla="*/ 1461544 w 1749996"/>
                  <a:gd name="connsiteY7069" fmla="*/ 14517 h 2323576"/>
                  <a:gd name="connsiteX7070" fmla="*/ 1463760 w 1749996"/>
                  <a:gd name="connsiteY7070" fmla="*/ 13187 h 2323576"/>
                  <a:gd name="connsiteX7071" fmla="*/ 1465423 w 1749996"/>
                  <a:gd name="connsiteY7071" fmla="*/ 11192 h 2323576"/>
                  <a:gd name="connsiteX7072" fmla="*/ 1464536 w 1749996"/>
                  <a:gd name="connsiteY7072" fmla="*/ 10971 h 2323576"/>
                  <a:gd name="connsiteX7073" fmla="*/ 1462320 w 1749996"/>
                  <a:gd name="connsiteY7073" fmla="*/ 9530 h 2323576"/>
                  <a:gd name="connsiteX7074" fmla="*/ 1464536 w 1749996"/>
                  <a:gd name="connsiteY7074" fmla="*/ 8200 h 2323576"/>
                  <a:gd name="connsiteX7075" fmla="*/ 1465423 w 1749996"/>
                  <a:gd name="connsiteY7075" fmla="*/ 8200 h 2323576"/>
                  <a:gd name="connsiteX7076" fmla="*/ 1465090 w 1749996"/>
                  <a:gd name="connsiteY7076" fmla="*/ 5208 h 2323576"/>
                  <a:gd name="connsiteX7077" fmla="*/ 1464203 w 1749996"/>
                  <a:gd name="connsiteY7077" fmla="*/ 3324 h 2323576"/>
                  <a:gd name="connsiteX7078" fmla="*/ 1462985 w 1749996"/>
                  <a:gd name="connsiteY7078" fmla="*/ 2216 h 2323576"/>
                  <a:gd name="connsiteX7079" fmla="*/ 1461544 w 1749996"/>
                  <a:gd name="connsiteY7079" fmla="*/ 1551 h 2323576"/>
                  <a:gd name="connsiteX7080" fmla="*/ 1459882 w 1749996"/>
                  <a:gd name="connsiteY7080" fmla="*/ 1551 h 2323576"/>
                  <a:gd name="connsiteX7081" fmla="*/ 1459217 w 1749996"/>
                  <a:gd name="connsiteY7081" fmla="*/ 1108 h 2323576"/>
                  <a:gd name="connsiteX7082" fmla="*/ 1458441 w 1749996"/>
                  <a:gd name="connsiteY7082" fmla="*/ 0 h 2323576"/>
                  <a:gd name="connsiteX7083" fmla="*/ 1457333 w 1749996"/>
                  <a:gd name="connsiteY7083" fmla="*/ 1773 h 2323576"/>
                  <a:gd name="connsiteX7084" fmla="*/ 1454895 w 1749996"/>
                  <a:gd name="connsiteY7084" fmla="*/ 10306 h 2323576"/>
                  <a:gd name="connsiteX7085" fmla="*/ 1453898 w 1749996"/>
                  <a:gd name="connsiteY7085" fmla="*/ 11525 h 2323576"/>
                  <a:gd name="connsiteX7086" fmla="*/ 1452346 w 1749996"/>
                  <a:gd name="connsiteY7086" fmla="*/ 12855 h 2323576"/>
                  <a:gd name="connsiteX7087" fmla="*/ 1451016 w 1749996"/>
                  <a:gd name="connsiteY7087" fmla="*/ 13519 h 2323576"/>
                  <a:gd name="connsiteX7088" fmla="*/ 1450684 w 1749996"/>
                  <a:gd name="connsiteY7088" fmla="*/ 12855 h 2323576"/>
                  <a:gd name="connsiteX7089" fmla="*/ 1451792 w 1749996"/>
                  <a:gd name="connsiteY7089" fmla="*/ 10971 h 2323576"/>
                  <a:gd name="connsiteX7090" fmla="*/ 1453122 w 1749996"/>
                  <a:gd name="connsiteY7090" fmla="*/ 9641 h 2323576"/>
                  <a:gd name="connsiteX7091" fmla="*/ 1454230 w 1749996"/>
                  <a:gd name="connsiteY7091" fmla="*/ 8089 h 2323576"/>
                  <a:gd name="connsiteX7092" fmla="*/ 1454673 w 1749996"/>
                  <a:gd name="connsiteY7092" fmla="*/ 5541 h 2323576"/>
                  <a:gd name="connsiteX7093" fmla="*/ 1454230 w 1749996"/>
                  <a:gd name="connsiteY7093" fmla="*/ 2438 h 2323576"/>
                  <a:gd name="connsiteX7094" fmla="*/ 1453122 w 1749996"/>
                  <a:gd name="connsiteY7094" fmla="*/ 665 h 2323576"/>
                  <a:gd name="connsiteX7095" fmla="*/ 1451792 w 1749996"/>
                  <a:gd name="connsiteY7095" fmla="*/ 665 h 2323576"/>
                  <a:gd name="connsiteX7096" fmla="*/ 1450684 w 1749996"/>
                  <a:gd name="connsiteY7096" fmla="*/ 3103 h 2323576"/>
                  <a:gd name="connsiteX7097" fmla="*/ 1450684 w 1749996"/>
                  <a:gd name="connsiteY7097" fmla="*/ 5208 h 2323576"/>
                  <a:gd name="connsiteX7098" fmla="*/ 1449243 w 1749996"/>
                  <a:gd name="connsiteY7098" fmla="*/ 7868 h 2323576"/>
                  <a:gd name="connsiteX7099" fmla="*/ 1447138 w 1749996"/>
                  <a:gd name="connsiteY7099" fmla="*/ 10195 h 2323576"/>
                  <a:gd name="connsiteX7100" fmla="*/ 1445365 w 1749996"/>
                  <a:gd name="connsiteY7100" fmla="*/ 11082 h 2323576"/>
                  <a:gd name="connsiteX7101" fmla="*/ 1445365 w 1749996"/>
                  <a:gd name="connsiteY7101" fmla="*/ 12855 h 2323576"/>
                  <a:gd name="connsiteX7102" fmla="*/ 1446805 w 1749996"/>
                  <a:gd name="connsiteY7102" fmla="*/ 14738 h 2323576"/>
                  <a:gd name="connsiteX7103" fmla="*/ 1446805 w 1749996"/>
                  <a:gd name="connsiteY7103" fmla="*/ 18174 h 2323576"/>
                  <a:gd name="connsiteX7104" fmla="*/ 1445697 w 1749996"/>
                  <a:gd name="connsiteY7104" fmla="*/ 21276 h 2323576"/>
                  <a:gd name="connsiteX7105" fmla="*/ 1443813 w 1749996"/>
                  <a:gd name="connsiteY7105" fmla="*/ 22163 h 2323576"/>
                  <a:gd name="connsiteX7106" fmla="*/ 1444589 w 1749996"/>
                  <a:gd name="connsiteY7106" fmla="*/ 24933 h 2323576"/>
                  <a:gd name="connsiteX7107" fmla="*/ 1444922 w 1749996"/>
                  <a:gd name="connsiteY7107" fmla="*/ 28258 h 2323576"/>
                  <a:gd name="connsiteX7108" fmla="*/ 1444367 w 1749996"/>
                  <a:gd name="connsiteY7108" fmla="*/ 30142 h 2323576"/>
                  <a:gd name="connsiteX7109" fmla="*/ 1442373 w 1749996"/>
                  <a:gd name="connsiteY7109" fmla="*/ 28479 h 2323576"/>
                  <a:gd name="connsiteX7110" fmla="*/ 1442816 w 1749996"/>
                  <a:gd name="connsiteY7110" fmla="*/ 30142 h 2323576"/>
                  <a:gd name="connsiteX7111" fmla="*/ 1443038 w 1749996"/>
                  <a:gd name="connsiteY7111" fmla="*/ 32136 h 2323576"/>
                  <a:gd name="connsiteX7112" fmla="*/ 1443038 w 1749996"/>
                  <a:gd name="connsiteY7112" fmla="*/ 34353 h 2323576"/>
                  <a:gd name="connsiteX7113" fmla="*/ 1442373 w 1749996"/>
                  <a:gd name="connsiteY7113" fmla="*/ 36680 h 2323576"/>
                  <a:gd name="connsiteX7114" fmla="*/ 1283796 w 1749996"/>
                  <a:gd name="connsiteY7114" fmla="*/ 2275926 h 2323576"/>
                  <a:gd name="connsiteX7115" fmla="*/ 1283575 w 1749996"/>
                  <a:gd name="connsiteY7115" fmla="*/ 2276148 h 2323576"/>
                  <a:gd name="connsiteX7116" fmla="*/ 1283131 w 1749996"/>
                  <a:gd name="connsiteY7116" fmla="*/ 2276812 h 2323576"/>
                  <a:gd name="connsiteX7117" fmla="*/ 1282799 w 1749996"/>
                  <a:gd name="connsiteY7117" fmla="*/ 2277477 h 2323576"/>
                  <a:gd name="connsiteX7118" fmla="*/ 1282466 w 1749996"/>
                  <a:gd name="connsiteY7118" fmla="*/ 2277921 h 2323576"/>
                  <a:gd name="connsiteX7119" fmla="*/ 1282466 w 1749996"/>
                  <a:gd name="connsiteY7119" fmla="*/ 2278807 h 2323576"/>
                  <a:gd name="connsiteX7120" fmla="*/ 1282688 w 1749996"/>
                  <a:gd name="connsiteY7120" fmla="*/ 2279915 h 2323576"/>
                  <a:gd name="connsiteX7121" fmla="*/ 1282466 w 1749996"/>
                  <a:gd name="connsiteY7121" fmla="*/ 2280802 h 2323576"/>
                  <a:gd name="connsiteX7122" fmla="*/ 1282134 w 1749996"/>
                  <a:gd name="connsiteY7122" fmla="*/ 2281910 h 2323576"/>
                  <a:gd name="connsiteX7123" fmla="*/ 1282688 w 1749996"/>
                  <a:gd name="connsiteY7123" fmla="*/ 2282132 h 2323576"/>
                  <a:gd name="connsiteX7124" fmla="*/ 1283685 w 1749996"/>
                  <a:gd name="connsiteY7124" fmla="*/ 2281024 h 2323576"/>
                  <a:gd name="connsiteX7125" fmla="*/ 1284793 w 1749996"/>
                  <a:gd name="connsiteY7125" fmla="*/ 2279250 h 2323576"/>
                  <a:gd name="connsiteX7126" fmla="*/ 1284572 w 1749996"/>
                  <a:gd name="connsiteY7126" fmla="*/ 2277034 h 2323576"/>
                  <a:gd name="connsiteX7127" fmla="*/ 1283685 w 1749996"/>
                  <a:gd name="connsiteY7127" fmla="*/ 2275926 h 2323576"/>
                  <a:gd name="connsiteX7128" fmla="*/ 1264071 w 1749996"/>
                  <a:gd name="connsiteY7128" fmla="*/ 2264955 h 2323576"/>
                  <a:gd name="connsiteX7129" fmla="*/ 1261633 w 1749996"/>
                  <a:gd name="connsiteY7129" fmla="*/ 2266728 h 2323576"/>
                  <a:gd name="connsiteX7130" fmla="*/ 1259306 w 1749996"/>
                  <a:gd name="connsiteY7130" fmla="*/ 2267726 h 2323576"/>
                  <a:gd name="connsiteX7131" fmla="*/ 1254319 w 1749996"/>
                  <a:gd name="connsiteY7131" fmla="*/ 2272601 h 2323576"/>
                  <a:gd name="connsiteX7132" fmla="*/ 1252768 w 1749996"/>
                  <a:gd name="connsiteY7132" fmla="*/ 2272934 h 2323576"/>
                  <a:gd name="connsiteX7133" fmla="*/ 1251327 w 1749996"/>
                  <a:gd name="connsiteY7133" fmla="*/ 2272934 h 2323576"/>
                  <a:gd name="connsiteX7134" fmla="*/ 1250662 w 1749996"/>
                  <a:gd name="connsiteY7134" fmla="*/ 2273710 h 2323576"/>
                  <a:gd name="connsiteX7135" fmla="*/ 1251216 w 1749996"/>
                  <a:gd name="connsiteY7135" fmla="*/ 2276148 h 2323576"/>
                  <a:gd name="connsiteX7136" fmla="*/ 1249997 w 1749996"/>
                  <a:gd name="connsiteY7136" fmla="*/ 2276369 h 2323576"/>
                  <a:gd name="connsiteX7137" fmla="*/ 1249111 w 1749996"/>
                  <a:gd name="connsiteY7137" fmla="*/ 2277256 h 2323576"/>
                  <a:gd name="connsiteX7138" fmla="*/ 1248778 w 1749996"/>
                  <a:gd name="connsiteY7138" fmla="*/ 2278142 h 2323576"/>
                  <a:gd name="connsiteX7139" fmla="*/ 1249222 w 1749996"/>
                  <a:gd name="connsiteY7139" fmla="*/ 2278586 h 2323576"/>
                  <a:gd name="connsiteX7140" fmla="*/ 1260082 w 1749996"/>
                  <a:gd name="connsiteY7140" fmla="*/ 2278586 h 2323576"/>
                  <a:gd name="connsiteX7141" fmla="*/ 1260968 w 1749996"/>
                  <a:gd name="connsiteY7141" fmla="*/ 2278807 h 2323576"/>
                  <a:gd name="connsiteX7142" fmla="*/ 1261633 w 1749996"/>
                  <a:gd name="connsiteY7142" fmla="*/ 2279250 h 2323576"/>
                  <a:gd name="connsiteX7143" fmla="*/ 1262409 w 1749996"/>
                  <a:gd name="connsiteY7143" fmla="*/ 2279250 h 2323576"/>
                  <a:gd name="connsiteX7144" fmla="*/ 1263517 w 1749996"/>
                  <a:gd name="connsiteY7144" fmla="*/ 2278586 h 2323576"/>
                  <a:gd name="connsiteX7145" fmla="*/ 1264403 w 1749996"/>
                  <a:gd name="connsiteY7145" fmla="*/ 2277699 h 2323576"/>
                  <a:gd name="connsiteX7146" fmla="*/ 1264403 w 1749996"/>
                  <a:gd name="connsiteY7146" fmla="*/ 2277256 h 2323576"/>
                  <a:gd name="connsiteX7147" fmla="*/ 1264514 w 1749996"/>
                  <a:gd name="connsiteY7147" fmla="*/ 2276591 h 2323576"/>
                  <a:gd name="connsiteX7148" fmla="*/ 1265179 w 1749996"/>
                  <a:gd name="connsiteY7148" fmla="*/ 2273821 h 2323576"/>
                  <a:gd name="connsiteX7149" fmla="*/ 1265733 w 1749996"/>
                  <a:gd name="connsiteY7149" fmla="*/ 2270053 h 2323576"/>
                  <a:gd name="connsiteX7150" fmla="*/ 1267617 w 1749996"/>
                  <a:gd name="connsiteY7150" fmla="*/ 2266950 h 2323576"/>
                  <a:gd name="connsiteX7151" fmla="*/ 1268060 w 1749996"/>
                  <a:gd name="connsiteY7151" fmla="*/ 2265399 h 2323576"/>
                  <a:gd name="connsiteX7152" fmla="*/ 1266176 w 1749996"/>
                  <a:gd name="connsiteY7152" fmla="*/ 2263847 h 2323576"/>
                  <a:gd name="connsiteX7153" fmla="*/ 1263960 w 1749996"/>
                  <a:gd name="connsiteY7153" fmla="*/ 2264845 h 2323576"/>
                  <a:gd name="connsiteX7154" fmla="*/ 1303743 w 1749996"/>
                  <a:gd name="connsiteY7154" fmla="*/ 2229937 h 2323576"/>
                  <a:gd name="connsiteX7155" fmla="*/ 1305738 w 1749996"/>
                  <a:gd name="connsiteY7155" fmla="*/ 2227721 h 2323576"/>
                  <a:gd name="connsiteX7156" fmla="*/ 1305738 w 1749996"/>
                  <a:gd name="connsiteY7156" fmla="*/ 2226724 h 2323576"/>
                  <a:gd name="connsiteX7157" fmla="*/ 1305294 w 1749996"/>
                  <a:gd name="connsiteY7157" fmla="*/ 2226281 h 2323576"/>
                  <a:gd name="connsiteX7158" fmla="*/ 1304851 w 1749996"/>
                  <a:gd name="connsiteY7158" fmla="*/ 2226281 h 2323576"/>
                  <a:gd name="connsiteX7159" fmla="*/ 1302967 w 1749996"/>
                  <a:gd name="connsiteY7159" fmla="*/ 2227389 h 2323576"/>
                  <a:gd name="connsiteX7160" fmla="*/ 1301859 w 1749996"/>
                  <a:gd name="connsiteY7160" fmla="*/ 2227389 h 2323576"/>
                  <a:gd name="connsiteX7161" fmla="*/ 1300307 w 1749996"/>
                  <a:gd name="connsiteY7161" fmla="*/ 2228497 h 2323576"/>
                  <a:gd name="connsiteX7162" fmla="*/ 1299421 w 1749996"/>
                  <a:gd name="connsiteY7162" fmla="*/ 2230381 h 2323576"/>
                  <a:gd name="connsiteX7163" fmla="*/ 1300529 w 1749996"/>
                  <a:gd name="connsiteY7163" fmla="*/ 2231268 h 2323576"/>
                  <a:gd name="connsiteX7164" fmla="*/ 1302302 w 1749996"/>
                  <a:gd name="connsiteY7164" fmla="*/ 2230824 h 2323576"/>
                  <a:gd name="connsiteX7165" fmla="*/ 1303743 w 1749996"/>
                  <a:gd name="connsiteY7165" fmla="*/ 2229937 h 2323576"/>
                  <a:gd name="connsiteX7166" fmla="*/ 1009750 w 1749996"/>
                  <a:gd name="connsiteY7166" fmla="*/ 1429629 h 2323576"/>
                  <a:gd name="connsiteX7167" fmla="*/ 1009306 w 1749996"/>
                  <a:gd name="connsiteY7167" fmla="*/ 1429961 h 2323576"/>
                  <a:gd name="connsiteX7168" fmla="*/ 1008752 w 1749996"/>
                  <a:gd name="connsiteY7168" fmla="*/ 1430294 h 2323576"/>
                  <a:gd name="connsiteX7169" fmla="*/ 1008752 w 1749996"/>
                  <a:gd name="connsiteY7169" fmla="*/ 1431734 h 2323576"/>
                  <a:gd name="connsiteX7170" fmla="*/ 1011412 w 1749996"/>
                  <a:gd name="connsiteY7170" fmla="*/ 1432621 h 2323576"/>
                  <a:gd name="connsiteX7171" fmla="*/ 1013739 w 1749996"/>
                  <a:gd name="connsiteY7171" fmla="*/ 1431069 h 2323576"/>
                  <a:gd name="connsiteX7172" fmla="*/ 1015955 w 1749996"/>
                  <a:gd name="connsiteY7172" fmla="*/ 1428853 h 2323576"/>
                  <a:gd name="connsiteX7173" fmla="*/ 1018393 w 1749996"/>
                  <a:gd name="connsiteY7173" fmla="*/ 1427745 h 2323576"/>
                  <a:gd name="connsiteX7174" fmla="*/ 1020056 w 1749996"/>
                  <a:gd name="connsiteY7174" fmla="*/ 1428410 h 2323576"/>
                  <a:gd name="connsiteX7175" fmla="*/ 1022161 w 1749996"/>
                  <a:gd name="connsiteY7175" fmla="*/ 1431180 h 2323576"/>
                  <a:gd name="connsiteX7176" fmla="*/ 1023823 w 1749996"/>
                  <a:gd name="connsiteY7176" fmla="*/ 1431845 h 2323576"/>
                  <a:gd name="connsiteX7177" fmla="*/ 1025264 w 1749996"/>
                  <a:gd name="connsiteY7177" fmla="*/ 1431291 h 2323576"/>
                  <a:gd name="connsiteX7178" fmla="*/ 1026594 w 1749996"/>
                  <a:gd name="connsiteY7178" fmla="*/ 1430516 h 2323576"/>
                  <a:gd name="connsiteX7179" fmla="*/ 1027812 w 1749996"/>
                  <a:gd name="connsiteY7179" fmla="*/ 1430737 h 2323576"/>
                  <a:gd name="connsiteX7180" fmla="*/ 1028810 w 1749996"/>
                  <a:gd name="connsiteY7180" fmla="*/ 1433175 h 2323576"/>
                  <a:gd name="connsiteX7181" fmla="*/ 1030361 w 1749996"/>
                  <a:gd name="connsiteY7181" fmla="*/ 1427967 h 2323576"/>
                  <a:gd name="connsiteX7182" fmla="*/ 1031248 w 1749996"/>
                  <a:gd name="connsiteY7182" fmla="*/ 1426637 h 2323576"/>
                  <a:gd name="connsiteX7183" fmla="*/ 1032578 w 1749996"/>
                  <a:gd name="connsiteY7183" fmla="*/ 1425972 h 2323576"/>
                  <a:gd name="connsiteX7184" fmla="*/ 1034351 w 1749996"/>
                  <a:gd name="connsiteY7184" fmla="*/ 1425529 h 2323576"/>
                  <a:gd name="connsiteX7185" fmla="*/ 1035902 w 1749996"/>
                  <a:gd name="connsiteY7185" fmla="*/ 1424753 h 2323576"/>
                  <a:gd name="connsiteX7186" fmla="*/ 1036567 w 1749996"/>
                  <a:gd name="connsiteY7186" fmla="*/ 1423202 h 2323576"/>
                  <a:gd name="connsiteX7187" fmla="*/ 1038229 w 1749996"/>
                  <a:gd name="connsiteY7187" fmla="*/ 1421207 h 2323576"/>
                  <a:gd name="connsiteX7188" fmla="*/ 1044435 w 1749996"/>
                  <a:gd name="connsiteY7188" fmla="*/ 1416996 h 2323576"/>
                  <a:gd name="connsiteX7189" fmla="*/ 1044435 w 1749996"/>
                  <a:gd name="connsiteY7189" fmla="*/ 1414669 h 2323576"/>
                  <a:gd name="connsiteX7190" fmla="*/ 1047538 w 1749996"/>
                  <a:gd name="connsiteY7190" fmla="*/ 1411566 h 2323576"/>
                  <a:gd name="connsiteX7191" fmla="*/ 1051416 w 1749996"/>
                  <a:gd name="connsiteY7191" fmla="*/ 1409461 h 2323576"/>
                  <a:gd name="connsiteX7192" fmla="*/ 1053854 w 1749996"/>
                  <a:gd name="connsiteY7192" fmla="*/ 1406579 h 2323576"/>
                  <a:gd name="connsiteX7193" fmla="*/ 1052857 w 1749996"/>
                  <a:gd name="connsiteY7193" fmla="*/ 1401260 h 2323576"/>
                  <a:gd name="connsiteX7194" fmla="*/ 1055960 w 1749996"/>
                  <a:gd name="connsiteY7194" fmla="*/ 1399487 h 2323576"/>
                  <a:gd name="connsiteX7195" fmla="*/ 1056625 w 1749996"/>
                  <a:gd name="connsiteY7195" fmla="*/ 1398712 h 2323576"/>
                  <a:gd name="connsiteX7196" fmla="*/ 1057289 w 1749996"/>
                  <a:gd name="connsiteY7196" fmla="*/ 1397271 h 2323576"/>
                  <a:gd name="connsiteX7197" fmla="*/ 1057954 w 1749996"/>
                  <a:gd name="connsiteY7197" fmla="*/ 1395498 h 2323576"/>
                  <a:gd name="connsiteX7198" fmla="*/ 1058619 w 1749996"/>
                  <a:gd name="connsiteY7198" fmla="*/ 1393946 h 2323576"/>
                  <a:gd name="connsiteX7199" fmla="*/ 1059506 w 1749996"/>
                  <a:gd name="connsiteY7199" fmla="*/ 1393281 h 2323576"/>
                  <a:gd name="connsiteX7200" fmla="*/ 1061057 w 1749996"/>
                  <a:gd name="connsiteY7200" fmla="*/ 1389957 h 2323576"/>
                  <a:gd name="connsiteX7201" fmla="*/ 1061722 w 1749996"/>
                  <a:gd name="connsiteY7201" fmla="*/ 1389292 h 2323576"/>
                  <a:gd name="connsiteX7202" fmla="*/ 1062719 w 1749996"/>
                  <a:gd name="connsiteY7202" fmla="*/ 1388627 h 2323576"/>
                  <a:gd name="connsiteX7203" fmla="*/ 1062719 w 1749996"/>
                  <a:gd name="connsiteY7203" fmla="*/ 1386965 h 2323576"/>
                  <a:gd name="connsiteX7204" fmla="*/ 1061833 w 1749996"/>
                  <a:gd name="connsiteY7204" fmla="*/ 1385192 h 2323576"/>
                  <a:gd name="connsiteX7205" fmla="*/ 1061279 w 1749996"/>
                  <a:gd name="connsiteY7205" fmla="*/ 1384084 h 2323576"/>
                  <a:gd name="connsiteX7206" fmla="*/ 1060392 w 1749996"/>
                  <a:gd name="connsiteY7206" fmla="*/ 1383419 h 2323576"/>
                  <a:gd name="connsiteX7207" fmla="*/ 1058287 w 1749996"/>
                  <a:gd name="connsiteY7207" fmla="*/ 1383197 h 2323576"/>
                  <a:gd name="connsiteX7208" fmla="*/ 1057400 w 1749996"/>
                  <a:gd name="connsiteY7208" fmla="*/ 1382643 h 2323576"/>
                  <a:gd name="connsiteX7209" fmla="*/ 1056735 w 1749996"/>
                  <a:gd name="connsiteY7209" fmla="*/ 1381313 h 2323576"/>
                  <a:gd name="connsiteX7210" fmla="*/ 1055960 w 1749996"/>
                  <a:gd name="connsiteY7210" fmla="*/ 1378100 h 2323576"/>
                  <a:gd name="connsiteX7211" fmla="*/ 1055295 w 1749996"/>
                  <a:gd name="connsiteY7211" fmla="*/ 1376659 h 2323576"/>
                  <a:gd name="connsiteX7212" fmla="*/ 1055073 w 1749996"/>
                  <a:gd name="connsiteY7212" fmla="*/ 1374000 h 2323576"/>
                  <a:gd name="connsiteX7213" fmla="*/ 1057400 w 1749996"/>
                  <a:gd name="connsiteY7213" fmla="*/ 1366686 h 2323576"/>
                  <a:gd name="connsiteX7214" fmla="*/ 1058065 w 1749996"/>
                  <a:gd name="connsiteY7214" fmla="*/ 1363915 h 2323576"/>
                  <a:gd name="connsiteX7215" fmla="*/ 1056181 w 1749996"/>
                  <a:gd name="connsiteY7215" fmla="*/ 1362918 h 2323576"/>
                  <a:gd name="connsiteX7216" fmla="*/ 1054187 w 1749996"/>
                  <a:gd name="connsiteY7216" fmla="*/ 1363583 h 2323576"/>
                  <a:gd name="connsiteX7217" fmla="*/ 1052081 w 1749996"/>
                  <a:gd name="connsiteY7217" fmla="*/ 1364802 h 2323576"/>
                  <a:gd name="connsiteX7218" fmla="*/ 1047870 w 1749996"/>
                  <a:gd name="connsiteY7218" fmla="*/ 1365799 h 2323576"/>
                  <a:gd name="connsiteX7219" fmla="*/ 1041775 w 1749996"/>
                  <a:gd name="connsiteY7219" fmla="*/ 1369345 h 2323576"/>
                  <a:gd name="connsiteX7220" fmla="*/ 1037786 w 1749996"/>
                  <a:gd name="connsiteY7220" fmla="*/ 1373224 h 2323576"/>
                  <a:gd name="connsiteX7221" fmla="*/ 1035126 w 1749996"/>
                  <a:gd name="connsiteY7221" fmla="*/ 1378432 h 2323576"/>
                  <a:gd name="connsiteX7222" fmla="*/ 1030140 w 1749996"/>
                  <a:gd name="connsiteY7222" fmla="*/ 1390511 h 2323576"/>
                  <a:gd name="connsiteX7223" fmla="*/ 1028588 w 1749996"/>
                  <a:gd name="connsiteY7223" fmla="*/ 1392617 h 2323576"/>
                  <a:gd name="connsiteX7224" fmla="*/ 1025153 w 1749996"/>
                  <a:gd name="connsiteY7224" fmla="*/ 1395719 h 2323576"/>
                  <a:gd name="connsiteX7225" fmla="*/ 1022826 w 1749996"/>
                  <a:gd name="connsiteY7225" fmla="*/ 1398822 h 2323576"/>
                  <a:gd name="connsiteX7226" fmla="*/ 1020056 w 1749996"/>
                  <a:gd name="connsiteY7226" fmla="*/ 1400706 h 2323576"/>
                  <a:gd name="connsiteX7227" fmla="*/ 1017507 w 1749996"/>
                  <a:gd name="connsiteY7227" fmla="*/ 1401260 h 2323576"/>
                  <a:gd name="connsiteX7228" fmla="*/ 1017285 w 1749996"/>
                  <a:gd name="connsiteY7228" fmla="*/ 1402036 h 2323576"/>
                  <a:gd name="connsiteX7229" fmla="*/ 1017285 w 1749996"/>
                  <a:gd name="connsiteY7229" fmla="*/ 1403366 h 2323576"/>
                  <a:gd name="connsiteX7230" fmla="*/ 1017063 w 1749996"/>
                  <a:gd name="connsiteY7230" fmla="*/ 1405250 h 2323576"/>
                  <a:gd name="connsiteX7231" fmla="*/ 1015955 w 1749996"/>
                  <a:gd name="connsiteY7231" fmla="*/ 1408131 h 2323576"/>
                  <a:gd name="connsiteX7232" fmla="*/ 1015512 w 1749996"/>
                  <a:gd name="connsiteY7232" fmla="*/ 1410569 h 2323576"/>
                  <a:gd name="connsiteX7233" fmla="*/ 1015512 w 1749996"/>
                  <a:gd name="connsiteY7233" fmla="*/ 1416331 h 2323576"/>
                  <a:gd name="connsiteX7234" fmla="*/ 1014404 w 1749996"/>
                  <a:gd name="connsiteY7234" fmla="*/ 1419766 h 2323576"/>
                  <a:gd name="connsiteX7235" fmla="*/ 1010636 w 1749996"/>
                  <a:gd name="connsiteY7235" fmla="*/ 1425196 h 2323576"/>
                  <a:gd name="connsiteX7236" fmla="*/ 1010636 w 1749996"/>
                  <a:gd name="connsiteY7236" fmla="*/ 1428964 h 2323576"/>
                  <a:gd name="connsiteX7237" fmla="*/ 1009971 w 1749996"/>
                  <a:gd name="connsiteY7237" fmla="*/ 1429186 h 2323576"/>
                  <a:gd name="connsiteX7238" fmla="*/ 1009528 w 1749996"/>
                  <a:gd name="connsiteY7238" fmla="*/ 1429518 h 2323576"/>
                  <a:gd name="connsiteX7239" fmla="*/ 1323025 w 1749996"/>
                  <a:gd name="connsiteY7239" fmla="*/ 2315044 h 2323576"/>
                  <a:gd name="connsiteX7240" fmla="*/ 1322470 w 1749996"/>
                  <a:gd name="connsiteY7240" fmla="*/ 2314379 h 2323576"/>
                  <a:gd name="connsiteX7241" fmla="*/ 1322470 w 1749996"/>
                  <a:gd name="connsiteY7241" fmla="*/ 2312717 h 2323576"/>
                  <a:gd name="connsiteX7242" fmla="*/ 1317262 w 1749996"/>
                  <a:gd name="connsiteY7242" fmla="*/ 2310057 h 2323576"/>
                  <a:gd name="connsiteX7243" fmla="*/ 1315600 w 1749996"/>
                  <a:gd name="connsiteY7243" fmla="*/ 2308395 h 2323576"/>
                  <a:gd name="connsiteX7244" fmla="*/ 1313938 w 1749996"/>
                  <a:gd name="connsiteY7244" fmla="*/ 2308395 h 2323576"/>
                  <a:gd name="connsiteX7245" fmla="*/ 1313273 w 1749996"/>
                  <a:gd name="connsiteY7245" fmla="*/ 2308727 h 2323576"/>
                  <a:gd name="connsiteX7246" fmla="*/ 1312497 w 1749996"/>
                  <a:gd name="connsiteY7246" fmla="*/ 2309503 h 2323576"/>
                  <a:gd name="connsiteX7247" fmla="*/ 1311167 w 1749996"/>
                  <a:gd name="connsiteY7247" fmla="*/ 2308616 h 2323576"/>
                  <a:gd name="connsiteX7248" fmla="*/ 1308729 w 1749996"/>
                  <a:gd name="connsiteY7248" fmla="*/ 2307952 h 2323576"/>
                  <a:gd name="connsiteX7249" fmla="*/ 1307843 w 1749996"/>
                  <a:gd name="connsiteY7249" fmla="*/ 2307065 h 2323576"/>
                  <a:gd name="connsiteX7250" fmla="*/ 1306624 w 1749996"/>
                  <a:gd name="connsiteY7250" fmla="*/ 2308173 h 2323576"/>
                  <a:gd name="connsiteX7251" fmla="*/ 1305516 w 1749996"/>
                  <a:gd name="connsiteY7251" fmla="*/ 2308838 h 2323576"/>
                  <a:gd name="connsiteX7252" fmla="*/ 1304297 w 1749996"/>
                  <a:gd name="connsiteY7252" fmla="*/ 2309171 h 2323576"/>
                  <a:gd name="connsiteX7253" fmla="*/ 1302745 w 1749996"/>
                  <a:gd name="connsiteY7253" fmla="*/ 2309171 h 2323576"/>
                  <a:gd name="connsiteX7254" fmla="*/ 1300640 w 1749996"/>
                  <a:gd name="connsiteY7254" fmla="*/ 2308063 h 2323576"/>
                  <a:gd name="connsiteX7255" fmla="*/ 1299089 w 1749996"/>
                  <a:gd name="connsiteY7255" fmla="*/ 2307619 h 2323576"/>
                  <a:gd name="connsiteX7256" fmla="*/ 1297759 w 1749996"/>
                  <a:gd name="connsiteY7256" fmla="*/ 2308063 h 2323576"/>
                  <a:gd name="connsiteX7257" fmla="*/ 1297759 w 1749996"/>
                  <a:gd name="connsiteY7257" fmla="*/ 2310168 h 2323576"/>
                  <a:gd name="connsiteX7258" fmla="*/ 1298645 w 1749996"/>
                  <a:gd name="connsiteY7258" fmla="*/ 2313492 h 2323576"/>
                  <a:gd name="connsiteX7259" fmla="*/ 1299421 w 1749996"/>
                  <a:gd name="connsiteY7259" fmla="*/ 2317371 h 2323576"/>
                  <a:gd name="connsiteX7260" fmla="*/ 1298645 w 1749996"/>
                  <a:gd name="connsiteY7260" fmla="*/ 2321139 h 2323576"/>
                  <a:gd name="connsiteX7261" fmla="*/ 1299753 w 1749996"/>
                  <a:gd name="connsiteY7261" fmla="*/ 2321139 h 2323576"/>
                  <a:gd name="connsiteX7262" fmla="*/ 1302081 w 1749996"/>
                  <a:gd name="connsiteY7262" fmla="*/ 2320141 h 2323576"/>
                  <a:gd name="connsiteX7263" fmla="*/ 1302413 w 1749996"/>
                  <a:gd name="connsiteY7263" fmla="*/ 2319920 h 2323576"/>
                  <a:gd name="connsiteX7264" fmla="*/ 1303632 w 1749996"/>
                  <a:gd name="connsiteY7264" fmla="*/ 2320363 h 2323576"/>
                  <a:gd name="connsiteX7265" fmla="*/ 1305073 w 1749996"/>
                  <a:gd name="connsiteY7265" fmla="*/ 2321914 h 2323576"/>
                  <a:gd name="connsiteX7266" fmla="*/ 1306070 w 1749996"/>
                  <a:gd name="connsiteY7266" fmla="*/ 2322247 h 2323576"/>
                  <a:gd name="connsiteX7267" fmla="*/ 1306956 w 1749996"/>
                  <a:gd name="connsiteY7267" fmla="*/ 2320141 h 2323576"/>
                  <a:gd name="connsiteX7268" fmla="*/ 1307843 w 1749996"/>
                  <a:gd name="connsiteY7268" fmla="*/ 2318590 h 2323576"/>
                  <a:gd name="connsiteX7269" fmla="*/ 1308729 w 1749996"/>
                  <a:gd name="connsiteY7269" fmla="*/ 2317592 h 2323576"/>
                  <a:gd name="connsiteX7270" fmla="*/ 1309505 w 1749996"/>
                  <a:gd name="connsiteY7270" fmla="*/ 2317592 h 2323576"/>
                  <a:gd name="connsiteX7271" fmla="*/ 1310503 w 1749996"/>
                  <a:gd name="connsiteY7271" fmla="*/ 2318036 h 2323576"/>
                  <a:gd name="connsiteX7272" fmla="*/ 1311500 w 1749996"/>
                  <a:gd name="connsiteY7272" fmla="*/ 2318701 h 2323576"/>
                  <a:gd name="connsiteX7273" fmla="*/ 1314159 w 1749996"/>
                  <a:gd name="connsiteY7273" fmla="*/ 2321360 h 2323576"/>
                  <a:gd name="connsiteX7274" fmla="*/ 1316043 w 1749996"/>
                  <a:gd name="connsiteY7274" fmla="*/ 2322247 h 2323576"/>
                  <a:gd name="connsiteX7275" fmla="*/ 1319479 w 1749996"/>
                  <a:gd name="connsiteY7275" fmla="*/ 2322247 h 2323576"/>
                  <a:gd name="connsiteX7276" fmla="*/ 1320476 w 1749996"/>
                  <a:gd name="connsiteY7276" fmla="*/ 2322801 h 2323576"/>
                  <a:gd name="connsiteX7277" fmla="*/ 1321473 w 1749996"/>
                  <a:gd name="connsiteY7277" fmla="*/ 2323577 h 2323576"/>
                  <a:gd name="connsiteX7278" fmla="*/ 1322249 w 1749996"/>
                  <a:gd name="connsiteY7278" fmla="*/ 2323577 h 2323576"/>
                  <a:gd name="connsiteX7279" fmla="*/ 1322581 w 1749996"/>
                  <a:gd name="connsiteY7279" fmla="*/ 2321914 h 2323576"/>
                  <a:gd name="connsiteX7280" fmla="*/ 1322581 w 1749996"/>
                  <a:gd name="connsiteY7280" fmla="*/ 2320030 h 2323576"/>
                  <a:gd name="connsiteX7281" fmla="*/ 1322581 w 1749996"/>
                  <a:gd name="connsiteY7281" fmla="*/ 2318590 h 2323576"/>
                  <a:gd name="connsiteX7282" fmla="*/ 1323025 w 1749996"/>
                  <a:gd name="connsiteY7282" fmla="*/ 2317482 h 2323576"/>
                  <a:gd name="connsiteX7283" fmla="*/ 1324022 w 1749996"/>
                  <a:gd name="connsiteY7283" fmla="*/ 2316595 h 2323576"/>
                  <a:gd name="connsiteX7284" fmla="*/ 1323579 w 1749996"/>
                  <a:gd name="connsiteY7284" fmla="*/ 2316152 h 2323576"/>
                  <a:gd name="connsiteX7285" fmla="*/ 1322914 w 1749996"/>
                  <a:gd name="connsiteY7285" fmla="*/ 2315044 h 232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</a:cxnLst>
                <a:rect l="l" t="t" r="r" b="b"/>
                <a:pathLst>
                  <a:path w="1749996" h="2323576">
                    <a:moveTo>
                      <a:pt x="837875" y="2190377"/>
                    </a:moveTo>
                    <a:lnTo>
                      <a:pt x="836878" y="2191817"/>
                    </a:lnTo>
                    <a:lnTo>
                      <a:pt x="836656" y="2194255"/>
                    </a:lnTo>
                    <a:lnTo>
                      <a:pt x="837986" y="2194920"/>
                    </a:lnTo>
                    <a:lnTo>
                      <a:pt x="839094" y="2194144"/>
                    </a:lnTo>
                    <a:lnTo>
                      <a:pt x="839426" y="2192593"/>
                    </a:lnTo>
                    <a:lnTo>
                      <a:pt x="838540" y="2190931"/>
                    </a:lnTo>
                    <a:lnTo>
                      <a:pt x="837764" y="2190377"/>
                    </a:lnTo>
                    <a:close/>
                    <a:moveTo>
                      <a:pt x="833886" y="2186166"/>
                    </a:moveTo>
                    <a:lnTo>
                      <a:pt x="833553" y="2185944"/>
                    </a:lnTo>
                    <a:lnTo>
                      <a:pt x="832999" y="2185501"/>
                    </a:lnTo>
                    <a:lnTo>
                      <a:pt x="832223" y="2185501"/>
                    </a:lnTo>
                    <a:cubicBezTo>
                      <a:pt x="832223" y="2185501"/>
                      <a:pt x="832223" y="2186830"/>
                      <a:pt x="832223" y="2186830"/>
                    </a:cubicBezTo>
                    <a:lnTo>
                      <a:pt x="832999" y="2188825"/>
                    </a:lnTo>
                    <a:lnTo>
                      <a:pt x="833997" y="2189379"/>
                    </a:lnTo>
                    <a:lnTo>
                      <a:pt x="834661" y="2188049"/>
                    </a:lnTo>
                    <a:lnTo>
                      <a:pt x="834440" y="2186720"/>
                    </a:lnTo>
                    <a:lnTo>
                      <a:pt x="833775" y="2186166"/>
                    </a:lnTo>
                    <a:close/>
                    <a:moveTo>
                      <a:pt x="1428743" y="2052522"/>
                    </a:moveTo>
                    <a:lnTo>
                      <a:pt x="1427745" y="2052744"/>
                    </a:lnTo>
                    <a:lnTo>
                      <a:pt x="1427413" y="2052744"/>
                    </a:lnTo>
                    <a:cubicBezTo>
                      <a:pt x="1427413" y="2052744"/>
                      <a:pt x="1427413" y="2052190"/>
                      <a:pt x="1427413" y="2052190"/>
                    </a:cubicBezTo>
                    <a:lnTo>
                      <a:pt x="1427413" y="2050638"/>
                    </a:lnTo>
                    <a:cubicBezTo>
                      <a:pt x="1427413" y="2050638"/>
                      <a:pt x="1427413" y="2050195"/>
                      <a:pt x="1427413" y="2050195"/>
                    </a:cubicBezTo>
                    <a:lnTo>
                      <a:pt x="1426083" y="2049087"/>
                    </a:lnTo>
                    <a:lnTo>
                      <a:pt x="1424864" y="2048865"/>
                    </a:lnTo>
                    <a:lnTo>
                      <a:pt x="1422094" y="2048865"/>
                    </a:lnTo>
                    <a:cubicBezTo>
                      <a:pt x="1422094" y="2048865"/>
                      <a:pt x="1404917" y="2041884"/>
                      <a:pt x="1404917" y="2041884"/>
                    </a:cubicBezTo>
                    <a:lnTo>
                      <a:pt x="1402369" y="2042106"/>
                    </a:lnTo>
                    <a:lnTo>
                      <a:pt x="1399487" y="2044100"/>
                    </a:lnTo>
                    <a:lnTo>
                      <a:pt x="1395609" y="2048865"/>
                    </a:lnTo>
                    <a:lnTo>
                      <a:pt x="1392949" y="2051082"/>
                    </a:lnTo>
                    <a:lnTo>
                      <a:pt x="1390179" y="2051414"/>
                    </a:lnTo>
                    <a:lnTo>
                      <a:pt x="1390400" y="2050749"/>
                    </a:lnTo>
                    <a:lnTo>
                      <a:pt x="1390733" y="2049530"/>
                    </a:lnTo>
                    <a:lnTo>
                      <a:pt x="1390955" y="2048976"/>
                    </a:lnTo>
                    <a:lnTo>
                      <a:pt x="1381092" y="2053630"/>
                    </a:lnTo>
                    <a:lnTo>
                      <a:pt x="1376659" y="2057509"/>
                    </a:lnTo>
                    <a:lnTo>
                      <a:pt x="1373889" y="2062496"/>
                    </a:lnTo>
                    <a:lnTo>
                      <a:pt x="1375884" y="2061276"/>
                    </a:lnTo>
                    <a:lnTo>
                      <a:pt x="1377768" y="2060501"/>
                    </a:lnTo>
                    <a:lnTo>
                      <a:pt x="1382089" y="2059947"/>
                    </a:lnTo>
                    <a:lnTo>
                      <a:pt x="1383419" y="2060501"/>
                    </a:lnTo>
                    <a:lnTo>
                      <a:pt x="1387187" y="2063160"/>
                    </a:lnTo>
                    <a:lnTo>
                      <a:pt x="1387962" y="2064269"/>
                    </a:lnTo>
                    <a:lnTo>
                      <a:pt x="1402701" y="2074796"/>
                    </a:lnTo>
                    <a:lnTo>
                      <a:pt x="1406801" y="2076015"/>
                    </a:lnTo>
                    <a:lnTo>
                      <a:pt x="1419323" y="2072247"/>
                    </a:lnTo>
                    <a:lnTo>
                      <a:pt x="1419656" y="2071361"/>
                    </a:lnTo>
                    <a:lnTo>
                      <a:pt x="1419656" y="2069366"/>
                    </a:lnTo>
                    <a:cubicBezTo>
                      <a:pt x="1419656" y="2069366"/>
                      <a:pt x="1419656" y="2065487"/>
                      <a:pt x="1419656" y="2065487"/>
                    </a:cubicBezTo>
                    <a:lnTo>
                      <a:pt x="1419988" y="2064601"/>
                    </a:lnTo>
                    <a:lnTo>
                      <a:pt x="1420653" y="2063714"/>
                    </a:lnTo>
                    <a:lnTo>
                      <a:pt x="1423756" y="2060944"/>
                    </a:lnTo>
                    <a:lnTo>
                      <a:pt x="1425529" y="2060058"/>
                    </a:lnTo>
                    <a:lnTo>
                      <a:pt x="1429740" y="2058838"/>
                    </a:lnTo>
                    <a:lnTo>
                      <a:pt x="1430072" y="2058395"/>
                    </a:lnTo>
                    <a:lnTo>
                      <a:pt x="1430294" y="2057952"/>
                    </a:lnTo>
                    <a:lnTo>
                      <a:pt x="1430626" y="2057620"/>
                    </a:lnTo>
                    <a:lnTo>
                      <a:pt x="1431180" y="2057620"/>
                    </a:lnTo>
                    <a:lnTo>
                      <a:pt x="1431180" y="2056290"/>
                    </a:lnTo>
                    <a:lnTo>
                      <a:pt x="1428853" y="2052633"/>
                    </a:lnTo>
                    <a:lnTo>
                      <a:pt x="1428521" y="2052633"/>
                    </a:lnTo>
                    <a:close/>
                    <a:moveTo>
                      <a:pt x="1443592" y="2037341"/>
                    </a:moveTo>
                    <a:lnTo>
                      <a:pt x="1443038" y="2036786"/>
                    </a:lnTo>
                    <a:lnTo>
                      <a:pt x="1443038" y="2035678"/>
                    </a:lnTo>
                    <a:lnTo>
                      <a:pt x="1444035" y="2034903"/>
                    </a:lnTo>
                    <a:lnTo>
                      <a:pt x="1444478" y="2033905"/>
                    </a:lnTo>
                    <a:lnTo>
                      <a:pt x="1444146" y="2032797"/>
                    </a:lnTo>
                    <a:lnTo>
                      <a:pt x="1443038" y="2031800"/>
                    </a:lnTo>
                    <a:lnTo>
                      <a:pt x="1441597" y="2031800"/>
                    </a:lnTo>
                    <a:cubicBezTo>
                      <a:pt x="1441597" y="2031800"/>
                      <a:pt x="1438605" y="2036897"/>
                      <a:pt x="1438605" y="2036897"/>
                    </a:cubicBezTo>
                    <a:lnTo>
                      <a:pt x="1436056" y="2037895"/>
                    </a:lnTo>
                    <a:lnTo>
                      <a:pt x="1436056" y="2039113"/>
                    </a:lnTo>
                    <a:lnTo>
                      <a:pt x="1445365" y="2040443"/>
                    </a:lnTo>
                    <a:lnTo>
                      <a:pt x="1445365" y="2039113"/>
                    </a:lnTo>
                    <a:lnTo>
                      <a:pt x="1444589" y="2038448"/>
                    </a:lnTo>
                    <a:lnTo>
                      <a:pt x="1443592" y="2037230"/>
                    </a:lnTo>
                    <a:close/>
                    <a:moveTo>
                      <a:pt x="1023158" y="1971627"/>
                    </a:moveTo>
                    <a:lnTo>
                      <a:pt x="1023158" y="1969411"/>
                    </a:lnTo>
                    <a:cubicBezTo>
                      <a:pt x="1023158" y="1969411"/>
                      <a:pt x="1022937" y="1968192"/>
                      <a:pt x="1022937" y="1968192"/>
                    </a:cubicBezTo>
                    <a:lnTo>
                      <a:pt x="1022715" y="1967416"/>
                    </a:lnTo>
                    <a:lnTo>
                      <a:pt x="1022272" y="1966086"/>
                    </a:lnTo>
                    <a:lnTo>
                      <a:pt x="1021718" y="1966418"/>
                    </a:lnTo>
                    <a:lnTo>
                      <a:pt x="1021385" y="1968635"/>
                    </a:lnTo>
                    <a:lnTo>
                      <a:pt x="1021385" y="1971073"/>
                    </a:lnTo>
                    <a:cubicBezTo>
                      <a:pt x="1021385" y="1971073"/>
                      <a:pt x="1022494" y="1972292"/>
                      <a:pt x="1022494" y="1972292"/>
                    </a:cubicBezTo>
                    <a:lnTo>
                      <a:pt x="1023269" y="1971405"/>
                    </a:lnTo>
                    <a:close/>
                    <a:moveTo>
                      <a:pt x="1653809" y="1925971"/>
                    </a:moveTo>
                    <a:lnTo>
                      <a:pt x="1652700" y="1925306"/>
                    </a:lnTo>
                    <a:lnTo>
                      <a:pt x="1638627" y="1920430"/>
                    </a:lnTo>
                    <a:lnTo>
                      <a:pt x="1637186" y="1920874"/>
                    </a:lnTo>
                    <a:lnTo>
                      <a:pt x="1636411" y="1921982"/>
                    </a:lnTo>
                    <a:lnTo>
                      <a:pt x="1634970" y="1926968"/>
                    </a:lnTo>
                    <a:lnTo>
                      <a:pt x="1636078" y="1929185"/>
                    </a:lnTo>
                    <a:lnTo>
                      <a:pt x="1637629" y="1931623"/>
                    </a:lnTo>
                    <a:lnTo>
                      <a:pt x="1639624" y="1933617"/>
                    </a:lnTo>
                    <a:lnTo>
                      <a:pt x="1641840" y="1934504"/>
                    </a:lnTo>
                    <a:lnTo>
                      <a:pt x="1655027" y="1935612"/>
                    </a:lnTo>
                    <a:lnTo>
                      <a:pt x="1657798" y="1934393"/>
                    </a:lnTo>
                    <a:lnTo>
                      <a:pt x="1658463" y="1932177"/>
                    </a:lnTo>
                    <a:lnTo>
                      <a:pt x="1657355" y="1929517"/>
                    </a:lnTo>
                    <a:lnTo>
                      <a:pt x="1655027" y="1926858"/>
                    </a:lnTo>
                    <a:lnTo>
                      <a:pt x="1653809" y="1925860"/>
                    </a:lnTo>
                    <a:close/>
                    <a:moveTo>
                      <a:pt x="1032910" y="1582665"/>
                    </a:moveTo>
                    <a:lnTo>
                      <a:pt x="1032467" y="1580116"/>
                    </a:lnTo>
                    <a:lnTo>
                      <a:pt x="1031359" y="1577789"/>
                    </a:lnTo>
                    <a:lnTo>
                      <a:pt x="1029807" y="1575794"/>
                    </a:lnTo>
                    <a:lnTo>
                      <a:pt x="1028145" y="1574132"/>
                    </a:lnTo>
                    <a:lnTo>
                      <a:pt x="1027259" y="1573467"/>
                    </a:lnTo>
                    <a:lnTo>
                      <a:pt x="1025264" y="1573689"/>
                    </a:lnTo>
                    <a:lnTo>
                      <a:pt x="1023934" y="1573689"/>
                    </a:lnTo>
                    <a:cubicBezTo>
                      <a:pt x="1023934" y="1573689"/>
                      <a:pt x="1022604" y="1572913"/>
                      <a:pt x="1022604" y="1572913"/>
                    </a:cubicBezTo>
                    <a:lnTo>
                      <a:pt x="1019612" y="1575573"/>
                    </a:lnTo>
                    <a:lnTo>
                      <a:pt x="1019612" y="1576903"/>
                    </a:lnTo>
                    <a:lnTo>
                      <a:pt x="1021607" y="1580227"/>
                    </a:lnTo>
                    <a:lnTo>
                      <a:pt x="1022272" y="1580670"/>
                    </a:lnTo>
                    <a:lnTo>
                      <a:pt x="1025596" y="1580449"/>
                    </a:lnTo>
                    <a:lnTo>
                      <a:pt x="1026594" y="1580670"/>
                    </a:lnTo>
                    <a:lnTo>
                      <a:pt x="1027702" y="1582000"/>
                    </a:lnTo>
                    <a:lnTo>
                      <a:pt x="1030029" y="1586322"/>
                    </a:lnTo>
                    <a:lnTo>
                      <a:pt x="1032356" y="1588427"/>
                    </a:lnTo>
                    <a:lnTo>
                      <a:pt x="1033464" y="1588871"/>
                    </a:lnTo>
                    <a:lnTo>
                      <a:pt x="1034351" y="1588427"/>
                    </a:lnTo>
                    <a:lnTo>
                      <a:pt x="1034905" y="1586433"/>
                    </a:lnTo>
                    <a:lnTo>
                      <a:pt x="1034240" y="1584992"/>
                    </a:lnTo>
                    <a:lnTo>
                      <a:pt x="1033243" y="1583884"/>
                    </a:lnTo>
                    <a:lnTo>
                      <a:pt x="1032688" y="1582887"/>
                    </a:lnTo>
                    <a:close/>
                    <a:moveTo>
                      <a:pt x="1067817" y="1562829"/>
                    </a:moveTo>
                    <a:lnTo>
                      <a:pt x="1067485" y="1560613"/>
                    </a:lnTo>
                    <a:lnTo>
                      <a:pt x="1066930" y="1558397"/>
                    </a:lnTo>
                    <a:lnTo>
                      <a:pt x="1065822" y="1557399"/>
                    </a:lnTo>
                    <a:lnTo>
                      <a:pt x="1061500" y="1554961"/>
                    </a:lnTo>
                    <a:lnTo>
                      <a:pt x="1059395" y="1554961"/>
                    </a:lnTo>
                    <a:cubicBezTo>
                      <a:pt x="1059395" y="1554961"/>
                      <a:pt x="1051527" y="1553521"/>
                      <a:pt x="1051527" y="1553521"/>
                    </a:cubicBezTo>
                    <a:lnTo>
                      <a:pt x="1050086" y="1553521"/>
                    </a:lnTo>
                    <a:cubicBezTo>
                      <a:pt x="1050086" y="1553521"/>
                      <a:pt x="1035570" y="1558507"/>
                      <a:pt x="1035570" y="1558507"/>
                    </a:cubicBezTo>
                    <a:lnTo>
                      <a:pt x="1033575" y="1559948"/>
                    </a:lnTo>
                    <a:lnTo>
                      <a:pt x="1034683" y="1562829"/>
                    </a:lnTo>
                    <a:lnTo>
                      <a:pt x="1034905" y="1565600"/>
                    </a:lnTo>
                    <a:lnTo>
                      <a:pt x="1034351" y="1571916"/>
                    </a:lnTo>
                    <a:lnTo>
                      <a:pt x="1034351" y="1576016"/>
                    </a:lnTo>
                    <a:cubicBezTo>
                      <a:pt x="1034351" y="1576016"/>
                      <a:pt x="1034129" y="1578897"/>
                      <a:pt x="1034129" y="1578897"/>
                    </a:cubicBezTo>
                    <a:lnTo>
                      <a:pt x="1033464" y="1580781"/>
                    </a:lnTo>
                    <a:lnTo>
                      <a:pt x="1033464" y="1582222"/>
                    </a:lnTo>
                    <a:lnTo>
                      <a:pt x="1035459" y="1584770"/>
                    </a:lnTo>
                    <a:lnTo>
                      <a:pt x="1039226" y="1592195"/>
                    </a:lnTo>
                    <a:lnTo>
                      <a:pt x="1041554" y="1594412"/>
                    </a:lnTo>
                    <a:lnTo>
                      <a:pt x="1041886" y="1595852"/>
                    </a:lnTo>
                    <a:lnTo>
                      <a:pt x="1041886" y="1597182"/>
                    </a:lnTo>
                    <a:cubicBezTo>
                      <a:pt x="1041886" y="1597182"/>
                      <a:pt x="1041886" y="1597736"/>
                      <a:pt x="1041886" y="1597736"/>
                    </a:cubicBezTo>
                    <a:lnTo>
                      <a:pt x="1041886" y="1598290"/>
                    </a:lnTo>
                    <a:cubicBezTo>
                      <a:pt x="1041886" y="1598290"/>
                      <a:pt x="1041886" y="1599841"/>
                      <a:pt x="1041886" y="1599841"/>
                    </a:cubicBezTo>
                    <a:lnTo>
                      <a:pt x="1041886" y="1600395"/>
                    </a:lnTo>
                    <a:cubicBezTo>
                      <a:pt x="1041886" y="1600395"/>
                      <a:pt x="1042329" y="1600395"/>
                      <a:pt x="1042329" y="1600395"/>
                    </a:cubicBezTo>
                    <a:lnTo>
                      <a:pt x="1043216" y="1600174"/>
                    </a:lnTo>
                    <a:lnTo>
                      <a:pt x="1043548" y="1600174"/>
                    </a:lnTo>
                    <a:cubicBezTo>
                      <a:pt x="1043548" y="1600174"/>
                      <a:pt x="1047316" y="1603609"/>
                      <a:pt x="1047316" y="1603609"/>
                    </a:cubicBezTo>
                    <a:lnTo>
                      <a:pt x="1047316" y="1604163"/>
                    </a:lnTo>
                    <a:cubicBezTo>
                      <a:pt x="1047316" y="1604163"/>
                      <a:pt x="1049089" y="1603498"/>
                      <a:pt x="1049089" y="1603498"/>
                    </a:cubicBezTo>
                    <a:lnTo>
                      <a:pt x="1051527" y="1599841"/>
                    </a:lnTo>
                    <a:lnTo>
                      <a:pt x="1053189" y="1598955"/>
                    </a:lnTo>
                    <a:lnTo>
                      <a:pt x="1054408" y="1599730"/>
                    </a:lnTo>
                    <a:lnTo>
                      <a:pt x="1053854" y="1601504"/>
                    </a:lnTo>
                    <a:lnTo>
                      <a:pt x="1052524" y="1603277"/>
                    </a:lnTo>
                    <a:lnTo>
                      <a:pt x="1051638" y="1604052"/>
                    </a:lnTo>
                    <a:lnTo>
                      <a:pt x="1051416" y="1604717"/>
                    </a:lnTo>
                    <a:lnTo>
                      <a:pt x="1051195" y="1606269"/>
                    </a:lnTo>
                    <a:lnTo>
                      <a:pt x="1051195" y="1608042"/>
                    </a:lnTo>
                    <a:cubicBezTo>
                      <a:pt x="1051195" y="1608042"/>
                      <a:pt x="1051195" y="1609150"/>
                      <a:pt x="1051195" y="1609150"/>
                    </a:cubicBezTo>
                    <a:lnTo>
                      <a:pt x="1051860" y="1609371"/>
                    </a:lnTo>
                    <a:lnTo>
                      <a:pt x="1052746" y="1608928"/>
                    </a:lnTo>
                    <a:lnTo>
                      <a:pt x="1053411" y="1608263"/>
                    </a:lnTo>
                    <a:lnTo>
                      <a:pt x="1053411" y="1607820"/>
                    </a:lnTo>
                    <a:cubicBezTo>
                      <a:pt x="1053411" y="1607820"/>
                      <a:pt x="1056403" y="1609150"/>
                      <a:pt x="1056403" y="1609150"/>
                    </a:cubicBezTo>
                    <a:lnTo>
                      <a:pt x="1057844" y="1609371"/>
                    </a:lnTo>
                    <a:lnTo>
                      <a:pt x="1059063" y="1608928"/>
                    </a:lnTo>
                    <a:lnTo>
                      <a:pt x="1066265" y="1604606"/>
                    </a:lnTo>
                    <a:lnTo>
                      <a:pt x="1068039" y="1602390"/>
                    </a:lnTo>
                    <a:lnTo>
                      <a:pt x="1072028" y="1599509"/>
                    </a:lnTo>
                    <a:lnTo>
                      <a:pt x="1072471" y="1599730"/>
                    </a:lnTo>
                    <a:lnTo>
                      <a:pt x="1072804" y="1599509"/>
                    </a:lnTo>
                    <a:lnTo>
                      <a:pt x="1072804" y="1597957"/>
                    </a:lnTo>
                    <a:cubicBezTo>
                      <a:pt x="1072804" y="1597957"/>
                      <a:pt x="1072914" y="1596628"/>
                      <a:pt x="1072914" y="1596628"/>
                    </a:cubicBezTo>
                    <a:lnTo>
                      <a:pt x="1072914" y="1595852"/>
                    </a:lnTo>
                    <a:cubicBezTo>
                      <a:pt x="1072914" y="1595852"/>
                      <a:pt x="1073247" y="1595409"/>
                      <a:pt x="1073247" y="1595409"/>
                    </a:cubicBezTo>
                    <a:lnTo>
                      <a:pt x="1073690" y="1594855"/>
                    </a:lnTo>
                    <a:lnTo>
                      <a:pt x="1075906" y="1592417"/>
                    </a:lnTo>
                    <a:lnTo>
                      <a:pt x="1078566" y="1590311"/>
                    </a:lnTo>
                    <a:lnTo>
                      <a:pt x="1081447" y="1588871"/>
                    </a:lnTo>
                    <a:lnTo>
                      <a:pt x="1084217" y="1588317"/>
                    </a:lnTo>
                    <a:lnTo>
                      <a:pt x="1086877" y="1586765"/>
                    </a:lnTo>
                    <a:lnTo>
                      <a:pt x="1090756" y="1579341"/>
                    </a:lnTo>
                    <a:lnTo>
                      <a:pt x="1093083" y="1576792"/>
                    </a:lnTo>
                    <a:lnTo>
                      <a:pt x="1091753" y="1575684"/>
                    </a:lnTo>
                    <a:lnTo>
                      <a:pt x="1090202" y="1575351"/>
                    </a:lnTo>
                    <a:lnTo>
                      <a:pt x="1086877" y="1575351"/>
                    </a:lnTo>
                    <a:cubicBezTo>
                      <a:pt x="1086877" y="1575351"/>
                      <a:pt x="1086434" y="1575351"/>
                      <a:pt x="1086434" y="1575351"/>
                    </a:cubicBezTo>
                    <a:lnTo>
                      <a:pt x="1084993" y="1574354"/>
                    </a:lnTo>
                    <a:lnTo>
                      <a:pt x="1084217" y="1574132"/>
                    </a:lnTo>
                    <a:lnTo>
                      <a:pt x="1083553" y="1574576"/>
                    </a:lnTo>
                    <a:lnTo>
                      <a:pt x="1082555" y="1576459"/>
                    </a:lnTo>
                    <a:lnTo>
                      <a:pt x="1081890" y="1576903"/>
                    </a:lnTo>
                    <a:lnTo>
                      <a:pt x="1080450" y="1577124"/>
                    </a:lnTo>
                    <a:lnTo>
                      <a:pt x="1077901" y="1577900"/>
                    </a:lnTo>
                    <a:lnTo>
                      <a:pt x="1076461" y="1578122"/>
                    </a:lnTo>
                    <a:lnTo>
                      <a:pt x="1075020" y="1577789"/>
                    </a:lnTo>
                    <a:lnTo>
                      <a:pt x="1074577" y="1576792"/>
                    </a:lnTo>
                    <a:lnTo>
                      <a:pt x="1074355" y="1575129"/>
                    </a:lnTo>
                    <a:lnTo>
                      <a:pt x="1073690" y="1572913"/>
                    </a:lnTo>
                    <a:lnTo>
                      <a:pt x="1071917" y="1570808"/>
                    </a:lnTo>
                    <a:lnTo>
                      <a:pt x="1071917" y="1570364"/>
                    </a:lnTo>
                    <a:cubicBezTo>
                      <a:pt x="1071917" y="1570364"/>
                      <a:pt x="1071363" y="1569921"/>
                      <a:pt x="1071363" y="1569921"/>
                    </a:cubicBezTo>
                    <a:lnTo>
                      <a:pt x="1071363" y="1568813"/>
                    </a:lnTo>
                    <a:cubicBezTo>
                      <a:pt x="1071363" y="1568813"/>
                      <a:pt x="1071585" y="1567483"/>
                      <a:pt x="1071585" y="1567483"/>
                    </a:cubicBezTo>
                    <a:lnTo>
                      <a:pt x="1071585" y="1566486"/>
                    </a:lnTo>
                    <a:cubicBezTo>
                      <a:pt x="1071585" y="1566486"/>
                      <a:pt x="1070920" y="1566486"/>
                      <a:pt x="1070920" y="1566486"/>
                    </a:cubicBezTo>
                    <a:lnTo>
                      <a:pt x="1069258" y="1565600"/>
                    </a:lnTo>
                    <a:lnTo>
                      <a:pt x="1067817" y="1564491"/>
                    </a:lnTo>
                    <a:lnTo>
                      <a:pt x="1067817" y="1563937"/>
                    </a:lnTo>
                    <a:cubicBezTo>
                      <a:pt x="1067817" y="1563937"/>
                      <a:pt x="1067595" y="1562940"/>
                      <a:pt x="1067595" y="1562940"/>
                    </a:cubicBezTo>
                    <a:close/>
                    <a:moveTo>
                      <a:pt x="909462" y="1397825"/>
                    </a:moveTo>
                    <a:lnTo>
                      <a:pt x="909794" y="1399376"/>
                    </a:lnTo>
                    <a:lnTo>
                      <a:pt x="910681" y="1399598"/>
                    </a:lnTo>
                    <a:lnTo>
                      <a:pt x="911678" y="1399155"/>
                    </a:lnTo>
                    <a:lnTo>
                      <a:pt x="912454" y="1398601"/>
                    </a:lnTo>
                    <a:lnTo>
                      <a:pt x="913229" y="1394611"/>
                    </a:lnTo>
                    <a:lnTo>
                      <a:pt x="913784" y="1394390"/>
                    </a:lnTo>
                    <a:lnTo>
                      <a:pt x="915113" y="1394722"/>
                    </a:lnTo>
                    <a:lnTo>
                      <a:pt x="915667" y="1394722"/>
                    </a:lnTo>
                    <a:cubicBezTo>
                      <a:pt x="915667" y="1394722"/>
                      <a:pt x="919435" y="1390622"/>
                      <a:pt x="919435" y="1390622"/>
                    </a:cubicBezTo>
                    <a:lnTo>
                      <a:pt x="922427" y="1386189"/>
                    </a:lnTo>
                    <a:lnTo>
                      <a:pt x="923868" y="1380649"/>
                    </a:lnTo>
                    <a:lnTo>
                      <a:pt x="922760" y="1373224"/>
                    </a:lnTo>
                    <a:lnTo>
                      <a:pt x="919435" y="1369678"/>
                    </a:lnTo>
                    <a:lnTo>
                      <a:pt x="914670" y="1371008"/>
                    </a:lnTo>
                    <a:lnTo>
                      <a:pt x="909462" y="1374111"/>
                    </a:lnTo>
                    <a:lnTo>
                      <a:pt x="904918" y="1375884"/>
                    </a:lnTo>
                    <a:lnTo>
                      <a:pt x="906137" y="1373889"/>
                    </a:lnTo>
                    <a:lnTo>
                      <a:pt x="910238" y="1370564"/>
                    </a:lnTo>
                    <a:lnTo>
                      <a:pt x="911124" y="1368791"/>
                    </a:lnTo>
                    <a:lnTo>
                      <a:pt x="914338" y="1358707"/>
                    </a:lnTo>
                    <a:lnTo>
                      <a:pt x="913451" y="1357488"/>
                    </a:lnTo>
                    <a:lnTo>
                      <a:pt x="914005" y="1356269"/>
                    </a:lnTo>
                    <a:lnTo>
                      <a:pt x="914005" y="1355715"/>
                    </a:lnTo>
                    <a:cubicBezTo>
                      <a:pt x="914005" y="1355715"/>
                      <a:pt x="914227" y="1354828"/>
                      <a:pt x="914227" y="1354828"/>
                    </a:cubicBezTo>
                    <a:lnTo>
                      <a:pt x="912786" y="1354275"/>
                    </a:lnTo>
                    <a:lnTo>
                      <a:pt x="912121" y="1352612"/>
                    </a:lnTo>
                    <a:lnTo>
                      <a:pt x="912121" y="1350396"/>
                    </a:lnTo>
                    <a:cubicBezTo>
                      <a:pt x="912121" y="1350396"/>
                      <a:pt x="912675" y="1348069"/>
                      <a:pt x="912675" y="1348069"/>
                    </a:cubicBezTo>
                    <a:lnTo>
                      <a:pt x="909240" y="1346185"/>
                    </a:lnTo>
                    <a:lnTo>
                      <a:pt x="910016" y="1345299"/>
                    </a:lnTo>
                    <a:lnTo>
                      <a:pt x="912565" y="1344855"/>
                    </a:lnTo>
                    <a:lnTo>
                      <a:pt x="914449" y="1344190"/>
                    </a:lnTo>
                    <a:lnTo>
                      <a:pt x="913119" y="1343082"/>
                    </a:lnTo>
                    <a:lnTo>
                      <a:pt x="908908" y="1342750"/>
                    </a:lnTo>
                    <a:lnTo>
                      <a:pt x="908021" y="1342085"/>
                    </a:lnTo>
                    <a:lnTo>
                      <a:pt x="907024" y="1341087"/>
                    </a:lnTo>
                    <a:lnTo>
                      <a:pt x="905805" y="1340201"/>
                    </a:lnTo>
                    <a:lnTo>
                      <a:pt x="904253" y="1340201"/>
                    </a:lnTo>
                    <a:cubicBezTo>
                      <a:pt x="904253" y="1340201"/>
                      <a:pt x="905362" y="1338982"/>
                      <a:pt x="905362" y="1338982"/>
                    </a:cubicBezTo>
                    <a:lnTo>
                      <a:pt x="906359" y="1337320"/>
                    </a:lnTo>
                    <a:lnTo>
                      <a:pt x="906691" y="1335436"/>
                    </a:lnTo>
                    <a:lnTo>
                      <a:pt x="905916" y="1333552"/>
                    </a:lnTo>
                    <a:lnTo>
                      <a:pt x="905916" y="1332222"/>
                    </a:lnTo>
                    <a:lnTo>
                      <a:pt x="909351" y="1332444"/>
                    </a:lnTo>
                    <a:lnTo>
                      <a:pt x="912454" y="1334217"/>
                    </a:lnTo>
                    <a:lnTo>
                      <a:pt x="920322" y="1341752"/>
                    </a:lnTo>
                    <a:lnTo>
                      <a:pt x="922316" y="1345077"/>
                    </a:lnTo>
                    <a:lnTo>
                      <a:pt x="923535" y="1349510"/>
                    </a:lnTo>
                    <a:lnTo>
                      <a:pt x="923979" y="1355604"/>
                    </a:lnTo>
                    <a:lnTo>
                      <a:pt x="923425" y="1358486"/>
                    </a:lnTo>
                    <a:lnTo>
                      <a:pt x="920765" y="1361810"/>
                    </a:lnTo>
                    <a:lnTo>
                      <a:pt x="919989" y="1364137"/>
                    </a:lnTo>
                    <a:lnTo>
                      <a:pt x="920211" y="1366242"/>
                    </a:lnTo>
                    <a:lnTo>
                      <a:pt x="920987" y="1368459"/>
                    </a:lnTo>
                    <a:lnTo>
                      <a:pt x="922205" y="1370232"/>
                    </a:lnTo>
                    <a:lnTo>
                      <a:pt x="923535" y="1370897"/>
                    </a:lnTo>
                    <a:lnTo>
                      <a:pt x="924643" y="1374775"/>
                    </a:lnTo>
                    <a:lnTo>
                      <a:pt x="925752" y="1377546"/>
                    </a:lnTo>
                    <a:lnTo>
                      <a:pt x="927081" y="1378986"/>
                    </a:lnTo>
                    <a:lnTo>
                      <a:pt x="928633" y="1378654"/>
                    </a:lnTo>
                    <a:lnTo>
                      <a:pt x="930074" y="1375884"/>
                    </a:lnTo>
                    <a:lnTo>
                      <a:pt x="931736" y="1374886"/>
                    </a:lnTo>
                    <a:lnTo>
                      <a:pt x="930074" y="1372781"/>
                    </a:lnTo>
                    <a:lnTo>
                      <a:pt x="930628" y="1371229"/>
                    </a:lnTo>
                    <a:lnTo>
                      <a:pt x="932068" y="1369900"/>
                    </a:lnTo>
                    <a:lnTo>
                      <a:pt x="933176" y="1368348"/>
                    </a:lnTo>
                    <a:lnTo>
                      <a:pt x="933619" y="1365135"/>
                    </a:lnTo>
                    <a:lnTo>
                      <a:pt x="932844" y="1361921"/>
                    </a:lnTo>
                    <a:lnTo>
                      <a:pt x="933509" y="1359594"/>
                    </a:lnTo>
                    <a:lnTo>
                      <a:pt x="935725" y="1356159"/>
                    </a:lnTo>
                    <a:lnTo>
                      <a:pt x="936279" y="1354939"/>
                    </a:lnTo>
                    <a:lnTo>
                      <a:pt x="936279" y="1353942"/>
                    </a:lnTo>
                    <a:cubicBezTo>
                      <a:pt x="936279" y="1353942"/>
                      <a:pt x="935947" y="1353166"/>
                      <a:pt x="935947" y="1353166"/>
                    </a:cubicBezTo>
                    <a:lnTo>
                      <a:pt x="935947" y="1352058"/>
                    </a:lnTo>
                    <a:cubicBezTo>
                      <a:pt x="935947" y="1352058"/>
                      <a:pt x="936612" y="1350174"/>
                      <a:pt x="936612" y="1350174"/>
                    </a:cubicBezTo>
                    <a:lnTo>
                      <a:pt x="935947" y="1349620"/>
                    </a:lnTo>
                    <a:lnTo>
                      <a:pt x="932401" y="1344079"/>
                    </a:lnTo>
                    <a:lnTo>
                      <a:pt x="931957" y="1341420"/>
                    </a:lnTo>
                    <a:lnTo>
                      <a:pt x="931292" y="1333774"/>
                    </a:lnTo>
                    <a:lnTo>
                      <a:pt x="930517" y="1332222"/>
                    </a:lnTo>
                    <a:lnTo>
                      <a:pt x="928633" y="1331114"/>
                    </a:lnTo>
                    <a:lnTo>
                      <a:pt x="927303" y="1328344"/>
                    </a:lnTo>
                    <a:lnTo>
                      <a:pt x="925530" y="1321473"/>
                    </a:lnTo>
                    <a:lnTo>
                      <a:pt x="925198" y="1319478"/>
                    </a:lnTo>
                    <a:lnTo>
                      <a:pt x="925198" y="1317816"/>
                    </a:lnTo>
                    <a:cubicBezTo>
                      <a:pt x="925198" y="1317816"/>
                      <a:pt x="924754" y="1316708"/>
                      <a:pt x="924754" y="1316708"/>
                    </a:cubicBezTo>
                    <a:lnTo>
                      <a:pt x="923535" y="1316265"/>
                    </a:lnTo>
                    <a:lnTo>
                      <a:pt x="922427" y="1315600"/>
                    </a:lnTo>
                    <a:lnTo>
                      <a:pt x="920987" y="1312830"/>
                    </a:lnTo>
                    <a:lnTo>
                      <a:pt x="920322" y="1312165"/>
                    </a:lnTo>
                    <a:lnTo>
                      <a:pt x="906691" y="1314381"/>
                    </a:lnTo>
                    <a:lnTo>
                      <a:pt x="904253" y="1314159"/>
                    </a:lnTo>
                    <a:lnTo>
                      <a:pt x="902480" y="1312719"/>
                    </a:lnTo>
                    <a:lnTo>
                      <a:pt x="900707" y="1312054"/>
                    </a:lnTo>
                    <a:lnTo>
                      <a:pt x="898269" y="1313162"/>
                    </a:lnTo>
                    <a:lnTo>
                      <a:pt x="894391" y="1316043"/>
                    </a:lnTo>
                    <a:lnTo>
                      <a:pt x="890401" y="1317927"/>
                    </a:lnTo>
                    <a:lnTo>
                      <a:pt x="889293" y="1319146"/>
                    </a:lnTo>
                    <a:lnTo>
                      <a:pt x="886745" y="1323246"/>
                    </a:lnTo>
                    <a:lnTo>
                      <a:pt x="885526" y="1324465"/>
                    </a:lnTo>
                    <a:lnTo>
                      <a:pt x="884972" y="1325684"/>
                    </a:lnTo>
                    <a:lnTo>
                      <a:pt x="884085" y="1326682"/>
                    </a:lnTo>
                    <a:lnTo>
                      <a:pt x="882644" y="1326682"/>
                    </a:lnTo>
                    <a:cubicBezTo>
                      <a:pt x="882644" y="1326682"/>
                      <a:pt x="882312" y="1325573"/>
                      <a:pt x="882312" y="1325573"/>
                    </a:cubicBezTo>
                    <a:lnTo>
                      <a:pt x="882312" y="1323800"/>
                    </a:lnTo>
                    <a:cubicBezTo>
                      <a:pt x="882312" y="1323800"/>
                      <a:pt x="881758" y="1322138"/>
                      <a:pt x="881758" y="1322138"/>
                    </a:cubicBezTo>
                    <a:lnTo>
                      <a:pt x="880428" y="1321251"/>
                    </a:lnTo>
                    <a:lnTo>
                      <a:pt x="881869" y="1318592"/>
                    </a:lnTo>
                    <a:lnTo>
                      <a:pt x="884528" y="1313605"/>
                    </a:lnTo>
                    <a:lnTo>
                      <a:pt x="886745" y="1310613"/>
                    </a:lnTo>
                    <a:lnTo>
                      <a:pt x="889737" y="1307843"/>
                    </a:lnTo>
                    <a:lnTo>
                      <a:pt x="892839" y="1306181"/>
                    </a:lnTo>
                    <a:lnTo>
                      <a:pt x="899599" y="1304186"/>
                    </a:lnTo>
                    <a:lnTo>
                      <a:pt x="902924" y="1302524"/>
                    </a:lnTo>
                    <a:lnTo>
                      <a:pt x="905473" y="1299643"/>
                    </a:lnTo>
                    <a:lnTo>
                      <a:pt x="907135" y="1295321"/>
                    </a:lnTo>
                    <a:lnTo>
                      <a:pt x="907467" y="1289891"/>
                    </a:lnTo>
                    <a:lnTo>
                      <a:pt x="906137" y="1283685"/>
                    </a:lnTo>
                    <a:lnTo>
                      <a:pt x="904032" y="1280471"/>
                    </a:lnTo>
                    <a:lnTo>
                      <a:pt x="900486" y="1277369"/>
                    </a:lnTo>
                    <a:lnTo>
                      <a:pt x="897050" y="1276371"/>
                    </a:lnTo>
                    <a:lnTo>
                      <a:pt x="895277" y="1279696"/>
                    </a:lnTo>
                    <a:lnTo>
                      <a:pt x="902480" y="1287453"/>
                    </a:lnTo>
                    <a:lnTo>
                      <a:pt x="904586" y="1291664"/>
                    </a:lnTo>
                    <a:lnTo>
                      <a:pt x="903921" y="1291664"/>
                    </a:lnTo>
                    <a:lnTo>
                      <a:pt x="901262" y="1287564"/>
                    </a:lnTo>
                    <a:lnTo>
                      <a:pt x="897937" y="1286234"/>
                    </a:lnTo>
                    <a:lnTo>
                      <a:pt x="895056" y="1284461"/>
                    </a:lnTo>
                    <a:lnTo>
                      <a:pt x="893837" y="1279031"/>
                    </a:lnTo>
                    <a:lnTo>
                      <a:pt x="893504" y="1276150"/>
                    </a:lnTo>
                    <a:lnTo>
                      <a:pt x="892729" y="1273712"/>
                    </a:lnTo>
                    <a:lnTo>
                      <a:pt x="891731" y="1271717"/>
                    </a:lnTo>
                    <a:lnTo>
                      <a:pt x="890734" y="1270166"/>
                    </a:lnTo>
                    <a:lnTo>
                      <a:pt x="889848" y="1269168"/>
                    </a:lnTo>
                    <a:lnTo>
                      <a:pt x="888074" y="1267617"/>
                    </a:lnTo>
                    <a:lnTo>
                      <a:pt x="887299" y="1266730"/>
                    </a:lnTo>
                    <a:lnTo>
                      <a:pt x="886634" y="1265290"/>
                    </a:lnTo>
                    <a:lnTo>
                      <a:pt x="885858" y="1262076"/>
                    </a:lnTo>
                    <a:lnTo>
                      <a:pt x="885415" y="1260746"/>
                    </a:lnTo>
                    <a:lnTo>
                      <a:pt x="883088" y="1257422"/>
                    </a:lnTo>
                    <a:lnTo>
                      <a:pt x="880428" y="1254873"/>
                    </a:lnTo>
                    <a:lnTo>
                      <a:pt x="877436" y="1253322"/>
                    </a:lnTo>
                    <a:lnTo>
                      <a:pt x="874112" y="1252768"/>
                    </a:lnTo>
                    <a:lnTo>
                      <a:pt x="873890" y="1251438"/>
                    </a:lnTo>
                    <a:lnTo>
                      <a:pt x="875885" y="1244124"/>
                    </a:lnTo>
                    <a:lnTo>
                      <a:pt x="876106" y="1240578"/>
                    </a:lnTo>
                    <a:lnTo>
                      <a:pt x="875220" y="1238805"/>
                    </a:lnTo>
                    <a:lnTo>
                      <a:pt x="873779" y="1237586"/>
                    </a:lnTo>
                    <a:lnTo>
                      <a:pt x="872117" y="1236810"/>
                    </a:lnTo>
                    <a:lnTo>
                      <a:pt x="870676" y="1236589"/>
                    </a:lnTo>
                    <a:lnTo>
                      <a:pt x="868571" y="1236589"/>
                    </a:lnTo>
                    <a:cubicBezTo>
                      <a:pt x="868571" y="1236589"/>
                      <a:pt x="866465" y="1236367"/>
                      <a:pt x="866465" y="1236367"/>
                    </a:cubicBezTo>
                    <a:lnTo>
                      <a:pt x="865579" y="1234594"/>
                    </a:lnTo>
                    <a:lnTo>
                      <a:pt x="867241" y="1230383"/>
                    </a:lnTo>
                    <a:lnTo>
                      <a:pt x="868017" y="1227169"/>
                    </a:lnTo>
                    <a:lnTo>
                      <a:pt x="868460" y="1216088"/>
                    </a:lnTo>
                    <a:lnTo>
                      <a:pt x="867352" y="1213982"/>
                    </a:lnTo>
                    <a:lnTo>
                      <a:pt x="863141" y="1209328"/>
                    </a:lnTo>
                    <a:lnTo>
                      <a:pt x="862254" y="1208774"/>
                    </a:lnTo>
                    <a:lnTo>
                      <a:pt x="861257" y="1207333"/>
                    </a:lnTo>
                    <a:lnTo>
                      <a:pt x="859041" y="1206225"/>
                    </a:lnTo>
                    <a:lnTo>
                      <a:pt x="854608" y="1205450"/>
                    </a:lnTo>
                    <a:lnTo>
                      <a:pt x="852392" y="1205893"/>
                    </a:lnTo>
                    <a:lnTo>
                      <a:pt x="848070" y="1207777"/>
                    </a:lnTo>
                    <a:lnTo>
                      <a:pt x="845521" y="1208220"/>
                    </a:lnTo>
                    <a:lnTo>
                      <a:pt x="843748" y="1207666"/>
                    </a:lnTo>
                    <a:lnTo>
                      <a:pt x="832777" y="1201349"/>
                    </a:lnTo>
                    <a:lnTo>
                      <a:pt x="829896" y="1200685"/>
                    </a:lnTo>
                    <a:lnTo>
                      <a:pt x="825574" y="1203566"/>
                    </a:lnTo>
                    <a:lnTo>
                      <a:pt x="822804" y="1202790"/>
                    </a:lnTo>
                    <a:lnTo>
                      <a:pt x="818704" y="1200241"/>
                    </a:lnTo>
                    <a:lnTo>
                      <a:pt x="816155" y="1200574"/>
                    </a:lnTo>
                    <a:lnTo>
                      <a:pt x="813717" y="1201903"/>
                    </a:lnTo>
                    <a:lnTo>
                      <a:pt x="811501" y="1203898"/>
                    </a:lnTo>
                    <a:lnTo>
                      <a:pt x="809728" y="1206336"/>
                    </a:lnTo>
                    <a:lnTo>
                      <a:pt x="807844" y="1207777"/>
                    </a:lnTo>
                    <a:lnTo>
                      <a:pt x="799976" y="1208331"/>
                    </a:lnTo>
                    <a:lnTo>
                      <a:pt x="787011" y="1214426"/>
                    </a:lnTo>
                    <a:lnTo>
                      <a:pt x="772383" y="1215201"/>
                    </a:lnTo>
                    <a:lnTo>
                      <a:pt x="770167" y="1214315"/>
                    </a:lnTo>
                    <a:lnTo>
                      <a:pt x="765291" y="1210990"/>
                    </a:lnTo>
                    <a:lnTo>
                      <a:pt x="763518" y="1210990"/>
                    </a:lnTo>
                    <a:cubicBezTo>
                      <a:pt x="763518" y="1210990"/>
                      <a:pt x="762853" y="1213871"/>
                      <a:pt x="762853" y="1213871"/>
                    </a:cubicBezTo>
                    <a:lnTo>
                      <a:pt x="762188" y="1222848"/>
                    </a:lnTo>
                    <a:lnTo>
                      <a:pt x="760858" y="1224731"/>
                    </a:lnTo>
                    <a:lnTo>
                      <a:pt x="759529" y="1226172"/>
                    </a:lnTo>
                    <a:lnTo>
                      <a:pt x="758199" y="1229386"/>
                    </a:lnTo>
                    <a:lnTo>
                      <a:pt x="757312" y="1233042"/>
                    </a:lnTo>
                    <a:lnTo>
                      <a:pt x="757312" y="1235591"/>
                    </a:lnTo>
                    <a:cubicBezTo>
                      <a:pt x="757312" y="1235591"/>
                      <a:pt x="755761" y="1236810"/>
                      <a:pt x="755761" y="1236810"/>
                    </a:cubicBezTo>
                    <a:lnTo>
                      <a:pt x="753323" y="1240024"/>
                    </a:lnTo>
                    <a:lnTo>
                      <a:pt x="751993" y="1241021"/>
                    </a:lnTo>
                    <a:lnTo>
                      <a:pt x="748115" y="1241575"/>
                    </a:lnTo>
                    <a:lnTo>
                      <a:pt x="744236" y="1241021"/>
                    </a:lnTo>
                    <a:lnTo>
                      <a:pt x="739250" y="1238472"/>
                    </a:lnTo>
                    <a:lnTo>
                      <a:pt x="737255" y="1238251"/>
                    </a:lnTo>
                    <a:lnTo>
                      <a:pt x="732046" y="1239802"/>
                    </a:lnTo>
                    <a:lnTo>
                      <a:pt x="730273" y="1239802"/>
                    </a:lnTo>
                    <a:cubicBezTo>
                      <a:pt x="730273" y="1239802"/>
                      <a:pt x="731381" y="1236034"/>
                      <a:pt x="731381" y="1236034"/>
                    </a:cubicBezTo>
                    <a:lnTo>
                      <a:pt x="731381" y="1236034"/>
                    </a:lnTo>
                    <a:cubicBezTo>
                      <a:pt x="731381" y="1236034"/>
                      <a:pt x="729165" y="1236810"/>
                      <a:pt x="729165" y="1236810"/>
                    </a:cubicBezTo>
                    <a:lnTo>
                      <a:pt x="728168" y="1238029"/>
                    </a:lnTo>
                    <a:lnTo>
                      <a:pt x="727281" y="1239470"/>
                    </a:lnTo>
                    <a:lnTo>
                      <a:pt x="726395" y="1240467"/>
                    </a:lnTo>
                    <a:lnTo>
                      <a:pt x="719192" y="1241575"/>
                    </a:lnTo>
                    <a:lnTo>
                      <a:pt x="717862" y="1242683"/>
                    </a:lnTo>
                    <a:lnTo>
                      <a:pt x="716754" y="1244013"/>
                    </a:lnTo>
                    <a:lnTo>
                      <a:pt x="713540" y="1249000"/>
                    </a:lnTo>
                    <a:lnTo>
                      <a:pt x="713984" y="1250773"/>
                    </a:lnTo>
                    <a:lnTo>
                      <a:pt x="713651" y="1251105"/>
                    </a:lnTo>
                    <a:lnTo>
                      <a:pt x="713097" y="1251327"/>
                    </a:lnTo>
                    <a:lnTo>
                      <a:pt x="712654" y="1252768"/>
                    </a:lnTo>
                    <a:lnTo>
                      <a:pt x="713318" y="1257754"/>
                    </a:lnTo>
                    <a:lnTo>
                      <a:pt x="713318" y="1259417"/>
                    </a:lnTo>
                    <a:cubicBezTo>
                      <a:pt x="713318" y="1259417"/>
                      <a:pt x="712321" y="1260746"/>
                      <a:pt x="712321" y="1260746"/>
                    </a:cubicBezTo>
                    <a:lnTo>
                      <a:pt x="712321" y="1260968"/>
                    </a:lnTo>
                    <a:cubicBezTo>
                      <a:pt x="712321" y="1260968"/>
                      <a:pt x="709883" y="1261855"/>
                      <a:pt x="709883" y="1261855"/>
                    </a:cubicBezTo>
                    <a:lnTo>
                      <a:pt x="708997" y="1263073"/>
                    </a:lnTo>
                    <a:lnTo>
                      <a:pt x="708553" y="1265401"/>
                    </a:lnTo>
                    <a:lnTo>
                      <a:pt x="708997" y="1270387"/>
                    </a:lnTo>
                    <a:lnTo>
                      <a:pt x="708997" y="1272493"/>
                    </a:lnTo>
                    <a:lnTo>
                      <a:pt x="707778" y="1276704"/>
                    </a:lnTo>
                    <a:lnTo>
                      <a:pt x="706005" y="1280139"/>
                    </a:lnTo>
                    <a:lnTo>
                      <a:pt x="697804" y="1290334"/>
                    </a:lnTo>
                    <a:lnTo>
                      <a:pt x="697029" y="1292994"/>
                    </a:lnTo>
                    <a:lnTo>
                      <a:pt x="696807" y="1297870"/>
                    </a:lnTo>
                    <a:lnTo>
                      <a:pt x="697139" y="1299310"/>
                    </a:lnTo>
                    <a:lnTo>
                      <a:pt x="697804" y="1299975"/>
                    </a:lnTo>
                    <a:lnTo>
                      <a:pt x="697804" y="1300418"/>
                    </a:lnTo>
                    <a:cubicBezTo>
                      <a:pt x="697804" y="1300418"/>
                      <a:pt x="696364" y="1301083"/>
                      <a:pt x="696364" y="1301083"/>
                    </a:cubicBezTo>
                    <a:lnTo>
                      <a:pt x="695145" y="1301083"/>
                    </a:lnTo>
                    <a:cubicBezTo>
                      <a:pt x="695145" y="1301083"/>
                      <a:pt x="693039" y="1299864"/>
                      <a:pt x="693039" y="1299864"/>
                    </a:cubicBezTo>
                    <a:lnTo>
                      <a:pt x="689604" y="1300972"/>
                    </a:lnTo>
                    <a:lnTo>
                      <a:pt x="685726" y="1299864"/>
                    </a:lnTo>
                    <a:lnTo>
                      <a:pt x="683731" y="1301083"/>
                    </a:lnTo>
                    <a:lnTo>
                      <a:pt x="679741" y="1304962"/>
                    </a:lnTo>
                    <a:lnTo>
                      <a:pt x="675863" y="1307178"/>
                    </a:lnTo>
                    <a:lnTo>
                      <a:pt x="671985" y="1307510"/>
                    </a:lnTo>
                    <a:lnTo>
                      <a:pt x="668217" y="1305516"/>
                    </a:lnTo>
                    <a:lnTo>
                      <a:pt x="665003" y="1302635"/>
                    </a:lnTo>
                    <a:lnTo>
                      <a:pt x="663452" y="1302635"/>
                    </a:lnTo>
                    <a:cubicBezTo>
                      <a:pt x="663452" y="1302635"/>
                      <a:pt x="659573" y="1306513"/>
                      <a:pt x="659573" y="1306513"/>
                    </a:cubicBezTo>
                    <a:lnTo>
                      <a:pt x="653922" y="1309284"/>
                    </a:lnTo>
                    <a:lnTo>
                      <a:pt x="655806" y="1310835"/>
                    </a:lnTo>
                    <a:lnTo>
                      <a:pt x="656470" y="1311167"/>
                    </a:lnTo>
                    <a:lnTo>
                      <a:pt x="655584" y="1314159"/>
                    </a:lnTo>
                    <a:lnTo>
                      <a:pt x="656470" y="1316154"/>
                    </a:lnTo>
                    <a:lnTo>
                      <a:pt x="658354" y="1317373"/>
                    </a:lnTo>
                    <a:lnTo>
                      <a:pt x="660349" y="1317927"/>
                    </a:lnTo>
                    <a:lnTo>
                      <a:pt x="661346" y="1318592"/>
                    </a:lnTo>
                    <a:lnTo>
                      <a:pt x="662454" y="1321030"/>
                    </a:lnTo>
                    <a:lnTo>
                      <a:pt x="663341" y="1322027"/>
                    </a:lnTo>
                    <a:lnTo>
                      <a:pt x="664338" y="1322027"/>
                    </a:lnTo>
                    <a:cubicBezTo>
                      <a:pt x="664338" y="1322027"/>
                      <a:pt x="666111" y="1320697"/>
                      <a:pt x="666111" y="1320697"/>
                    </a:cubicBezTo>
                    <a:lnTo>
                      <a:pt x="666998" y="1320476"/>
                    </a:lnTo>
                    <a:lnTo>
                      <a:pt x="668549" y="1321362"/>
                    </a:lnTo>
                    <a:lnTo>
                      <a:pt x="672206" y="1324687"/>
                    </a:lnTo>
                    <a:lnTo>
                      <a:pt x="673979" y="1325352"/>
                    </a:lnTo>
                    <a:lnTo>
                      <a:pt x="675863" y="1324465"/>
                    </a:lnTo>
                    <a:lnTo>
                      <a:pt x="677636" y="1323135"/>
                    </a:lnTo>
                    <a:lnTo>
                      <a:pt x="678855" y="1323468"/>
                    </a:lnTo>
                    <a:lnTo>
                      <a:pt x="679187" y="1327236"/>
                    </a:lnTo>
                    <a:lnTo>
                      <a:pt x="679187" y="1327236"/>
                    </a:lnTo>
                    <a:cubicBezTo>
                      <a:pt x="679187" y="1327236"/>
                      <a:pt x="679187" y="1327346"/>
                      <a:pt x="679187" y="1327346"/>
                    </a:cubicBezTo>
                    <a:lnTo>
                      <a:pt x="674533" y="1328898"/>
                    </a:lnTo>
                    <a:lnTo>
                      <a:pt x="663230" y="1339647"/>
                    </a:lnTo>
                    <a:lnTo>
                      <a:pt x="658908" y="1341309"/>
                    </a:lnTo>
                    <a:lnTo>
                      <a:pt x="654476" y="1341087"/>
                    </a:lnTo>
                    <a:lnTo>
                      <a:pt x="645832" y="1339093"/>
                    </a:lnTo>
                    <a:lnTo>
                      <a:pt x="643394" y="1341752"/>
                    </a:lnTo>
                    <a:lnTo>
                      <a:pt x="641067" y="1345188"/>
                    </a:lnTo>
                    <a:lnTo>
                      <a:pt x="639626" y="1348069"/>
                    </a:lnTo>
                    <a:lnTo>
                      <a:pt x="639072" y="1348845"/>
                    </a:lnTo>
                    <a:lnTo>
                      <a:pt x="637743" y="1350063"/>
                    </a:lnTo>
                    <a:lnTo>
                      <a:pt x="634972" y="1351726"/>
                    </a:lnTo>
                    <a:lnTo>
                      <a:pt x="628988" y="1353499"/>
                    </a:lnTo>
                    <a:lnTo>
                      <a:pt x="626883" y="1354607"/>
                    </a:lnTo>
                    <a:lnTo>
                      <a:pt x="626218" y="1354939"/>
                    </a:lnTo>
                    <a:lnTo>
                      <a:pt x="627658" y="1356269"/>
                    </a:lnTo>
                    <a:lnTo>
                      <a:pt x="627991" y="1357821"/>
                    </a:lnTo>
                    <a:lnTo>
                      <a:pt x="628212" y="1359372"/>
                    </a:lnTo>
                    <a:lnTo>
                      <a:pt x="629321" y="1361034"/>
                    </a:lnTo>
                    <a:lnTo>
                      <a:pt x="631980" y="1364026"/>
                    </a:lnTo>
                    <a:lnTo>
                      <a:pt x="636745" y="1370786"/>
                    </a:lnTo>
                    <a:lnTo>
                      <a:pt x="639405" y="1373556"/>
                    </a:lnTo>
                    <a:lnTo>
                      <a:pt x="642286" y="1375108"/>
                    </a:lnTo>
                    <a:lnTo>
                      <a:pt x="645610" y="1375108"/>
                    </a:lnTo>
                    <a:cubicBezTo>
                      <a:pt x="645610" y="1375108"/>
                      <a:pt x="648048" y="1381203"/>
                      <a:pt x="648048" y="1381203"/>
                    </a:cubicBezTo>
                    <a:lnTo>
                      <a:pt x="649489" y="1383973"/>
                    </a:lnTo>
                    <a:lnTo>
                      <a:pt x="651484" y="1386189"/>
                    </a:lnTo>
                    <a:lnTo>
                      <a:pt x="652481" y="1386633"/>
                    </a:lnTo>
                    <a:lnTo>
                      <a:pt x="653368" y="1386965"/>
                    </a:lnTo>
                    <a:lnTo>
                      <a:pt x="657800" y="1387630"/>
                    </a:lnTo>
                    <a:lnTo>
                      <a:pt x="659462" y="1388849"/>
                    </a:lnTo>
                    <a:lnTo>
                      <a:pt x="660238" y="1391952"/>
                    </a:lnTo>
                    <a:lnTo>
                      <a:pt x="660681" y="1400485"/>
                    </a:lnTo>
                    <a:lnTo>
                      <a:pt x="662233" y="1403477"/>
                    </a:lnTo>
                    <a:lnTo>
                      <a:pt x="664449" y="1404806"/>
                    </a:lnTo>
                    <a:lnTo>
                      <a:pt x="670655" y="1405693"/>
                    </a:lnTo>
                    <a:lnTo>
                      <a:pt x="677414" y="1405250"/>
                    </a:lnTo>
                    <a:lnTo>
                      <a:pt x="679409" y="1405582"/>
                    </a:lnTo>
                    <a:lnTo>
                      <a:pt x="687610" y="1411788"/>
                    </a:lnTo>
                    <a:lnTo>
                      <a:pt x="688385" y="1413007"/>
                    </a:lnTo>
                    <a:lnTo>
                      <a:pt x="688607" y="1414669"/>
                    </a:lnTo>
                    <a:lnTo>
                      <a:pt x="688939" y="1416331"/>
                    </a:lnTo>
                    <a:lnTo>
                      <a:pt x="690269" y="1417328"/>
                    </a:lnTo>
                    <a:lnTo>
                      <a:pt x="702348" y="1420210"/>
                    </a:lnTo>
                    <a:lnTo>
                      <a:pt x="704786" y="1419766"/>
                    </a:lnTo>
                    <a:lnTo>
                      <a:pt x="709440" y="1415999"/>
                    </a:lnTo>
                    <a:lnTo>
                      <a:pt x="712321" y="1416220"/>
                    </a:lnTo>
                    <a:lnTo>
                      <a:pt x="711102" y="1417882"/>
                    </a:lnTo>
                    <a:lnTo>
                      <a:pt x="711546" y="1418215"/>
                    </a:lnTo>
                    <a:lnTo>
                      <a:pt x="712654" y="1417993"/>
                    </a:lnTo>
                    <a:lnTo>
                      <a:pt x="713540" y="1418215"/>
                    </a:lnTo>
                    <a:lnTo>
                      <a:pt x="714316" y="1419877"/>
                    </a:lnTo>
                    <a:lnTo>
                      <a:pt x="714538" y="1420764"/>
                    </a:lnTo>
                    <a:lnTo>
                      <a:pt x="715092" y="1420764"/>
                    </a:lnTo>
                    <a:cubicBezTo>
                      <a:pt x="715092" y="1420764"/>
                      <a:pt x="716754" y="1420542"/>
                      <a:pt x="716754" y="1420542"/>
                    </a:cubicBezTo>
                    <a:lnTo>
                      <a:pt x="722295" y="1422426"/>
                    </a:lnTo>
                    <a:lnTo>
                      <a:pt x="723514" y="1422426"/>
                    </a:lnTo>
                    <a:cubicBezTo>
                      <a:pt x="723514" y="1422426"/>
                      <a:pt x="724178" y="1422204"/>
                      <a:pt x="724178" y="1422204"/>
                    </a:cubicBezTo>
                    <a:lnTo>
                      <a:pt x="721630" y="1416775"/>
                    </a:lnTo>
                    <a:lnTo>
                      <a:pt x="721630" y="1415444"/>
                    </a:lnTo>
                    <a:lnTo>
                      <a:pt x="722405" y="1414447"/>
                    </a:lnTo>
                    <a:lnTo>
                      <a:pt x="725841" y="1412453"/>
                    </a:lnTo>
                    <a:lnTo>
                      <a:pt x="726173" y="1412896"/>
                    </a:lnTo>
                    <a:lnTo>
                      <a:pt x="725841" y="1414337"/>
                    </a:lnTo>
                    <a:lnTo>
                      <a:pt x="725841" y="1415999"/>
                    </a:lnTo>
                    <a:cubicBezTo>
                      <a:pt x="725841" y="1415999"/>
                      <a:pt x="725730" y="1418215"/>
                      <a:pt x="725730" y="1418215"/>
                    </a:cubicBezTo>
                    <a:lnTo>
                      <a:pt x="725730" y="1419988"/>
                    </a:lnTo>
                    <a:cubicBezTo>
                      <a:pt x="725730" y="1419988"/>
                      <a:pt x="726062" y="1420764"/>
                      <a:pt x="726062" y="1420764"/>
                    </a:cubicBezTo>
                    <a:lnTo>
                      <a:pt x="727614" y="1419988"/>
                    </a:lnTo>
                    <a:lnTo>
                      <a:pt x="728722" y="1418769"/>
                    </a:lnTo>
                    <a:lnTo>
                      <a:pt x="729498" y="1417107"/>
                    </a:lnTo>
                    <a:lnTo>
                      <a:pt x="729830" y="1415112"/>
                    </a:lnTo>
                    <a:lnTo>
                      <a:pt x="729276" y="1413228"/>
                    </a:lnTo>
                    <a:lnTo>
                      <a:pt x="731492" y="1412120"/>
                    </a:lnTo>
                    <a:lnTo>
                      <a:pt x="731492" y="1411123"/>
                    </a:lnTo>
                    <a:cubicBezTo>
                      <a:pt x="731492" y="1411123"/>
                      <a:pt x="730273" y="1410236"/>
                      <a:pt x="730273" y="1410236"/>
                    </a:cubicBezTo>
                    <a:lnTo>
                      <a:pt x="729719" y="1409461"/>
                    </a:lnTo>
                    <a:lnTo>
                      <a:pt x="730384" y="1407577"/>
                    </a:lnTo>
                    <a:lnTo>
                      <a:pt x="731160" y="1406358"/>
                    </a:lnTo>
                    <a:lnTo>
                      <a:pt x="732046" y="1405360"/>
                    </a:lnTo>
                    <a:lnTo>
                      <a:pt x="733376" y="1404363"/>
                    </a:lnTo>
                    <a:lnTo>
                      <a:pt x="739582" y="1402701"/>
                    </a:lnTo>
                    <a:lnTo>
                      <a:pt x="742020" y="1401150"/>
                    </a:lnTo>
                    <a:lnTo>
                      <a:pt x="741244" y="1397936"/>
                    </a:lnTo>
                    <a:lnTo>
                      <a:pt x="742795" y="1395719"/>
                    </a:lnTo>
                    <a:lnTo>
                      <a:pt x="738806" y="1392284"/>
                    </a:lnTo>
                    <a:lnTo>
                      <a:pt x="739471" y="1389625"/>
                    </a:lnTo>
                    <a:lnTo>
                      <a:pt x="735703" y="1387741"/>
                    </a:lnTo>
                    <a:lnTo>
                      <a:pt x="735482" y="1385635"/>
                    </a:lnTo>
                    <a:lnTo>
                      <a:pt x="736036" y="1385635"/>
                    </a:lnTo>
                    <a:cubicBezTo>
                      <a:pt x="736036" y="1385635"/>
                      <a:pt x="736922" y="1385746"/>
                      <a:pt x="736922" y="1385746"/>
                    </a:cubicBezTo>
                    <a:lnTo>
                      <a:pt x="737587" y="1384970"/>
                    </a:lnTo>
                    <a:lnTo>
                      <a:pt x="737698" y="1384970"/>
                    </a:lnTo>
                    <a:cubicBezTo>
                      <a:pt x="737698" y="1384970"/>
                      <a:pt x="738584" y="1383197"/>
                      <a:pt x="738584" y="1383197"/>
                    </a:cubicBezTo>
                    <a:lnTo>
                      <a:pt x="738584" y="1383197"/>
                    </a:lnTo>
                    <a:cubicBezTo>
                      <a:pt x="738584" y="1383197"/>
                      <a:pt x="738252" y="1382754"/>
                      <a:pt x="738252" y="1382754"/>
                    </a:cubicBezTo>
                    <a:lnTo>
                      <a:pt x="737809" y="1381757"/>
                    </a:lnTo>
                    <a:lnTo>
                      <a:pt x="737476" y="1380538"/>
                    </a:lnTo>
                    <a:lnTo>
                      <a:pt x="737698" y="1379651"/>
                    </a:lnTo>
                    <a:lnTo>
                      <a:pt x="738030" y="1379429"/>
                    </a:lnTo>
                    <a:lnTo>
                      <a:pt x="738474" y="1379208"/>
                    </a:lnTo>
                    <a:lnTo>
                      <a:pt x="740468" y="1379540"/>
                    </a:lnTo>
                    <a:lnTo>
                      <a:pt x="741355" y="1379540"/>
                    </a:lnTo>
                    <a:cubicBezTo>
                      <a:pt x="741355" y="1379540"/>
                      <a:pt x="745123" y="1376659"/>
                      <a:pt x="745123" y="1376659"/>
                    </a:cubicBezTo>
                    <a:lnTo>
                      <a:pt x="750663" y="1367905"/>
                    </a:lnTo>
                    <a:lnTo>
                      <a:pt x="753988" y="1364691"/>
                    </a:lnTo>
                    <a:lnTo>
                      <a:pt x="757534" y="1364359"/>
                    </a:lnTo>
                    <a:lnTo>
                      <a:pt x="761413" y="1366353"/>
                    </a:lnTo>
                    <a:lnTo>
                      <a:pt x="768505" y="1372227"/>
                    </a:lnTo>
                    <a:lnTo>
                      <a:pt x="769280" y="1373556"/>
                    </a:lnTo>
                    <a:lnTo>
                      <a:pt x="770278" y="1376881"/>
                    </a:lnTo>
                    <a:lnTo>
                      <a:pt x="771164" y="1377435"/>
                    </a:lnTo>
                    <a:lnTo>
                      <a:pt x="772494" y="1377435"/>
                    </a:lnTo>
                    <a:cubicBezTo>
                      <a:pt x="772494" y="1377435"/>
                      <a:pt x="773159" y="1378322"/>
                      <a:pt x="773159" y="1378322"/>
                    </a:cubicBezTo>
                    <a:lnTo>
                      <a:pt x="774267" y="1381313"/>
                    </a:lnTo>
                    <a:lnTo>
                      <a:pt x="775597" y="1384970"/>
                    </a:lnTo>
                    <a:lnTo>
                      <a:pt x="775818" y="1387741"/>
                    </a:lnTo>
                    <a:lnTo>
                      <a:pt x="774932" y="1389736"/>
                    </a:lnTo>
                    <a:lnTo>
                      <a:pt x="772937" y="1390843"/>
                    </a:lnTo>
                    <a:lnTo>
                      <a:pt x="776927" y="1392949"/>
                    </a:lnTo>
                    <a:lnTo>
                      <a:pt x="777924" y="1394057"/>
                    </a:lnTo>
                    <a:lnTo>
                      <a:pt x="778478" y="1395719"/>
                    </a:lnTo>
                    <a:lnTo>
                      <a:pt x="778921" y="1397603"/>
                    </a:lnTo>
                    <a:lnTo>
                      <a:pt x="779586" y="1399598"/>
                    </a:lnTo>
                    <a:lnTo>
                      <a:pt x="781470" y="1402701"/>
                    </a:lnTo>
                    <a:lnTo>
                      <a:pt x="783686" y="1405250"/>
                    </a:lnTo>
                    <a:lnTo>
                      <a:pt x="786124" y="1407355"/>
                    </a:lnTo>
                    <a:lnTo>
                      <a:pt x="788562" y="1408906"/>
                    </a:lnTo>
                    <a:lnTo>
                      <a:pt x="789892" y="1408906"/>
                    </a:lnTo>
                    <a:cubicBezTo>
                      <a:pt x="789892" y="1408906"/>
                      <a:pt x="790779" y="1408020"/>
                      <a:pt x="790779" y="1408020"/>
                    </a:cubicBezTo>
                    <a:lnTo>
                      <a:pt x="791665" y="1406801"/>
                    </a:lnTo>
                    <a:lnTo>
                      <a:pt x="792884" y="1406025"/>
                    </a:lnTo>
                    <a:lnTo>
                      <a:pt x="794214" y="1406247"/>
                    </a:lnTo>
                    <a:lnTo>
                      <a:pt x="795433" y="1406912"/>
                    </a:lnTo>
                    <a:lnTo>
                      <a:pt x="797760" y="1408906"/>
                    </a:lnTo>
                    <a:lnTo>
                      <a:pt x="799422" y="1410901"/>
                    </a:lnTo>
                    <a:lnTo>
                      <a:pt x="800309" y="1412009"/>
                    </a:lnTo>
                    <a:lnTo>
                      <a:pt x="800973" y="1415444"/>
                    </a:lnTo>
                    <a:lnTo>
                      <a:pt x="799866" y="1418991"/>
                    </a:lnTo>
                    <a:lnTo>
                      <a:pt x="797317" y="1422315"/>
                    </a:lnTo>
                    <a:lnTo>
                      <a:pt x="798535" y="1424531"/>
                    </a:lnTo>
                    <a:lnTo>
                      <a:pt x="798535" y="1426748"/>
                    </a:lnTo>
                    <a:cubicBezTo>
                      <a:pt x="798535" y="1426748"/>
                      <a:pt x="796652" y="1431291"/>
                      <a:pt x="796652" y="1431291"/>
                    </a:cubicBezTo>
                    <a:lnTo>
                      <a:pt x="798425" y="1432732"/>
                    </a:lnTo>
                    <a:lnTo>
                      <a:pt x="801417" y="1436500"/>
                    </a:lnTo>
                    <a:lnTo>
                      <a:pt x="802968" y="1437386"/>
                    </a:lnTo>
                    <a:lnTo>
                      <a:pt x="803633" y="1437054"/>
                    </a:lnTo>
                    <a:lnTo>
                      <a:pt x="804298" y="1436056"/>
                    </a:lnTo>
                    <a:lnTo>
                      <a:pt x="804852" y="1435170"/>
                    </a:lnTo>
                    <a:lnTo>
                      <a:pt x="805406" y="1434505"/>
                    </a:lnTo>
                    <a:lnTo>
                      <a:pt x="806293" y="1434283"/>
                    </a:lnTo>
                    <a:lnTo>
                      <a:pt x="808066" y="1435059"/>
                    </a:lnTo>
                    <a:lnTo>
                      <a:pt x="808952" y="1435059"/>
                    </a:lnTo>
                    <a:cubicBezTo>
                      <a:pt x="808952" y="1435059"/>
                      <a:pt x="818593" y="1431513"/>
                      <a:pt x="818593" y="1431513"/>
                    </a:cubicBezTo>
                    <a:lnTo>
                      <a:pt x="821696" y="1431513"/>
                    </a:lnTo>
                    <a:cubicBezTo>
                      <a:pt x="821696" y="1431513"/>
                      <a:pt x="821696" y="1431734"/>
                      <a:pt x="821696" y="1431734"/>
                    </a:cubicBezTo>
                    <a:lnTo>
                      <a:pt x="822139" y="1432510"/>
                    </a:lnTo>
                    <a:lnTo>
                      <a:pt x="822804" y="1433397"/>
                    </a:lnTo>
                    <a:lnTo>
                      <a:pt x="823580" y="1433951"/>
                    </a:lnTo>
                    <a:lnTo>
                      <a:pt x="824356" y="1433951"/>
                    </a:lnTo>
                    <a:cubicBezTo>
                      <a:pt x="824356" y="1433951"/>
                      <a:pt x="827237" y="1432843"/>
                      <a:pt x="827237" y="1432843"/>
                    </a:cubicBezTo>
                    <a:lnTo>
                      <a:pt x="829896" y="1432399"/>
                    </a:lnTo>
                    <a:lnTo>
                      <a:pt x="830561" y="1431734"/>
                    </a:lnTo>
                    <a:lnTo>
                      <a:pt x="831005" y="1430183"/>
                    </a:lnTo>
                    <a:lnTo>
                      <a:pt x="831005" y="1428632"/>
                    </a:lnTo>
                    <a:cubicBezTo>
                      <a:pt x="831005" y="1428632"/>
                      <a:pt x="830783" y="1427191"/>
                      <a:pt x="830783" y="1427191"/>
                    </a:cubicBezTo>
                    <a:lnTo>
                      <a:pt x="830783" y="1425972"/>
                    </a:lnTo>
                    <a:cubicBezTo>
                      <a:pt x="830783" y="1425972"/>
                      <a:pt x="832445" y="1423423"/>
                      <a:pt x="832445" y="1423423"/>
                    </a:cubicBezTo>
                    <a:lnTo>
                      <a:pt x="833332" y="1423423"/>
                    </a:lnTo>
                    <a:cubicBezTo>
                      <a:pt x="833332" y="1423423"/>
                      <a:pt x="834218" y="1424864"/>
                      <a:pt x="834218" y="1424864"/>
                    </a:cubicBezTo>
                    <a:lnTo>
                      <a:pt x="835548" y="1425861"/>
                    </a:lnTo>
                    <a:lnTo>
                      <a:pt x="837099" y="1425529"/>
                    </a:lnTo>
                    <a:lnTo>
                      <a:pt x="838761" y="1424642"/>
                    </a:lnTo>
                    <a:lnTo>
                      <a:pt x="840424" y="1424421"/>
                    </a:lnTo>
                    <a:lnTo>
                      <a:pt x="842086" y="1425861"/>
                    </a:lnTo>
                    <a:lnTo>
                      <a:pt x="842751" y="1424531"/>
                    </a:lnTo>
                    <a:lnTo>
                      <a:pt x="845189" y="1425529"/>
                    </a:lnTo>
                    <a:lnTo>
                      <a:pt x="848624" y="1425751"/>
                    </a:lnTo>
                    <a:lnTo>
                      <a:pt x="851616" y="1426858"/>
                    </a:lnTo>
                    <a:lnTo>
                      <a:pt x="852946" y="1430405"/>
                    </a:lnTo>
                    <a:lnTo>
                      <a:pt x="854387" y="1430405"/>
                    </a:lnTo>
                    <a:cubicBezTo>
                      <a:pt x="854387" y="1430405"/>
                      <a:pt x="863030" y="1433729"/>
                      <a:pt x="863030" y="1433729"/>
                    </a:cubicBezTo>
                    <a:lnTo>
                      <a:pt x="862144" y="1433951"/>
                    </a:lnTo>
                    <a:lnTo>
                      <a:pt x="859927" y="1435059"/>
                    </a:lnTo>
                    <a:lnTo>
                      <a:pt x="859927" y="1436278"/>
                    </a:lnTo>
                    <a:lnTo>
                      <a:pt x="861922" y="1437718"/>
                    </a:lnTo>
                    <a:lnTo>
                      <a:pt x="863695" y="1438051"/>
                    </a:lnTo>
                    <a:lnTo>
                      <a:pt x="868127" y="1437718"/>
                    </a:lnTo>
                    <a:lnTo>
                      <a:pt x="869679" y="1436943"/>
                    </a:lnTo>
                    <a:lnTo>
                      <a:pt x="874444" y="1433286"/>
                    </a:lnTo>
                    <a:lnTo>
                      <a:pt x="877990" y="1429518"/>
                    </a:lnTo>
                    <a:lnTo>
                      <a:pt x="882755" y="1427080"/>
                    </a:lnTo>
                    <a:lnTo>
                      <a:pt x="884861" y="1424531"/>
                    </a:lnTo>
                    <a:lnTo>
                      <a:pt x="886080" y="1421429"/>
                    </a:lnTo>
                    <a:lnTo>
                      <a:pt x="887077" y="1417661"/>
                    </a:lnTo>
                    <a:lnTo>
                      <a:pt x="887742" y="1413671"/>
                    </a:lnTo>
                    <a:lnTo>
                      <a:pt x="888074" y="1410015"/>
                    </a:lnTo>
                    <a:lnTo>
                      <a:pt x="888074" y="1409350"/>
                    </a:lnTo>
                    <a:cubicBezTo>
                      <a:pt x="888074" y="1409350"/>
                      <a:pt x="887853" y="1402701"/>
                      <a:pt x="887853" y="1402701"/>
                    </a:cubicBezTo>
                    <a:lnTo>
                      <a:pt x="888518" y="1400374"/>
                    </a:lnTo>
                    <a:lnTo>
                      <a:pt x="890734" y="1399487"/>
                    </a:lnTo>
                    <a:lnTo>
                      <a:pt x="892950" y="1399044"/>
                    </a:lnTo>
                    <a:lnTo>
                      <a:pt x="897826" y="1397271"/>
                    </a:lnTo>
                    <a:lnTo>
                      <a:pt x="902702" y="1396828"/>
                    </a:lnTo>
                    <a:lnTo>
                      <a:pt x="909240" y="1397382"/>
                    </a:lnTo>
                    <a:lnTo>
                      <a:pt x="910570" y="1398822"/>
                    </a:lnTo>
                    <a:close/>
                    <a:moveTo>
                      <a:pt x="849843" y="1194590"/>
                    </a:moveTo>
                    <a:lnTo>
                      <a:pt x="849843" y="1195587"/>
                    </a:lnTo>
                    <a:cubicBezTo>
                      <a:pt x="849843" y="1195587"/>
                      <a:pt x="849622" y="1197138"/>
                      <a:pt x="849622" y="1197138"/>
                    </a:cubicBezTo>
                    <a:lnTo>
                      <a:pt x="850397" y="1195809"/>
                    </a:lnTo>
                    <a:lnTo>
                      <a:pt x="851505" y="1193592"/>
                    </a:lnTo>
                    <a:lnTo>
                      <a:pt x="852170" y="1191043"/>
                    </a:lnTo>
                    <a:lnTo>
                      <a:pt x="851949" y="1188938"/>
                    </a:lnTo>
                    <a:lnTo>
                      <a:pt x="850730" y="1188384"/>
                    </a:lnTo>
                    <a:lnTo>
                      <a:pt x="844857" y="1187498"/>
                    </a:lnTo>
                    <a:lnTo>
                      <a:pt x="843305" y="1187719"/>
                    </a:lnTo>
                    <a:lnTo>
                      <a:pt x="841975" y="1188273"/>
                    </a:lnTo>
                    <a:lnTo>
                      <a:pt x="840756" y="1189160"/>
                    </a:lnTo>
                    <a:lnTo>
                      <a:pt x="839537" y="1190379"/>
                    </a:lnTo>
                    <a:lnTo>
                      <a:pt x="842086" y="1190822"/>
                    </a:lnTo>
                    <a:lnTo>
                      <a:pt x="844857" y="1190489"/>
                    </a:lnTo>
                    <a:lnTo>
                      <a:pt x="847627" y="1190711"/>
                    </a:lnTo>
                    <a:lnTo>
                      <a:pt x="850286" y="1192927"/>
                    </a:lnTo>
                    <a:lnTo>
                      <a:pt x="849843" y="1193814"/>
                    </a:lnTo>
                    <a:lnTo>
                      <a:pt x="849843" y="1194479"/>
                    </a:lnTo>
                    <a:close/>
                    <a:moveTo>
                      <a:pt x="944812" y="1112032"/>
                    </a:moveTo>
                    <a:lnTo>
                      <a:pt x="942041" y="1116354"/>
                    </a:lnTo>
                    <a:lnTo>
                      <a:pt x="940490" y="1120676"/>
                    </a:lnTo>
                    <a:lnTo>
                      <a:pt x="939936" y="1127103"/>
                    </a:lnTo>
                    <a:lnTo>
                      <a:pt x="940933" y="1131868"/>
                    </a:lnTo>
                    <a:lnTo>
                      <a:pt x="943039" y="1135858"/>
                    </a:lnTo>
                    <a:lnTo>
                      <a:pt x="945809" y="1139847"/>
                    </a:lnTo>
                    <a:lnTo>
                      <a:pt x="945255" y="1140844"/>
                    </a:lnTo>
                    <a:lnTo>
                      <a:pt x="945033" y="1141509"/>
                    </a:lnTo>
                    <a:lnTo>
                      <a:pt x="944812" y="1142063"/>
                    </a:lnTo>
                    <a:lnTo>
                      <a:pt x="944258" y="1142507"/>
                    </a:lnTo>
                    <a:lnTo>
                      <a:pt x="944258" y="1143836"/>
                    </a:lnTo>
                    <a:lnTo>
                      <a:pt x="944701" y="1145387"/>
                    </a:lnTo>
                    <a:lnTo>
                      <a:pt x="945698" y="1150707"/>
                    </a:lnTo>
                    <a:lnTo>
                      <a:pt x="945698" y="1152036"/>
                    </a:lnTo>
                    <a:cubicBezTo>
                      <a:pt x="945698" y="1152036"/>
                      <a:pt x="945698" y="1153366"/>
                      <a:pt x="945698" y="1153366"/>
                    </a:cubicBezTo>
                    <a:lnTo>
                      <a:pt x="950353" y="1157466"/>
                    </a:lnTo>
                    <a:lnTo>
                      <a:pt x="955118" y="1160459"/>
                    </a:lnTo>
                    <a:lnTo>
                      <a:pt x="960326" y="1162342"/>
                    </a:lnTo>
                    <a:lnTo>
                      <a:pt x="966421" y="1163007"/>
                    </a:lnTo>
                    <a:lnTo>
                      <a:pt x="971629" y="1162010"/>
                    </a:lnTo>
                    <a:lnTo>
                      <a:pt x="974510" y="1160791"/>
                    </a:lnTo>
                    <a:lnTo>
                      <a:pt x="976062" y="1158907"/>
                    </a:lnTo>
                    <a:lnTo>
                      <a:pt x="975729" y="1155693"/>
                    </a:lnTo>
                    <a:lnTo>
                      <a:pt x="974621" y="1152590"/>
                    </a:lnTo>
                    <a:lnTo>
                      <a:pt x="974400" y="1149931"/>
                    </a:lnTo>
                    <a:lnTo>
                      <a:pt x="976948" y="1148158"/>
                    </a:lnTo>
                    <a:lnTo>
                      <a:pt x="972294" y="1146052"/>
                    </a:lnTo>
                    <a:lnTo>
                      <a:pt x="971407" y="1145277"/>
                    </a:lnTo>
                    <a:lnTo>
                      <a:pt x="970743" y="1142617"/>
                    </a:lnTo>
                    <a:lnTo>
                      <a:pt x="971740" y="1141952"/>
                    </a:lnTo>
                    <a:lnTo>
                      <a:pt x="973402" y="1141952"/>
                    </a:lnTo>
                    <a:cubicBezTo>
                      <a:pt x="973402" y="1141952"/>
                      <a:pt x="974510" y="1141176"/>
                      <a:pt x="974510" y="1141176"/>
                    </a:cubicBezTo>
                    <a:lnTo>
                      <a:pt x="974289" y="1136744"/>
                    </a:lnTo>
                    <a:lnTo>
                      <a:pt x="969413" y="1131646"/>
                    </a:lnTo>
                    <a:lnTo>
                      <a:pt x="970743" y="1128987"/>
                    </a:lnTo>
                    <a:lnTo>
                      <a:pt x="968526" y="1119124"/>
                    </a:lnTo>
                    <a:lnTo>
                      <a:pt x="966975" y="1114913"/>
                    </a:lnTo>
                    <a:lnTo>
                      <a:pt x="964648" y="1111146"/>
                    </a:lnTo>
                    <a:lnTo>
                      <a:pt x="962653" y="1109262"/>
                    </a:lnTo>
                    <a:lnTo>
                      <a:pt x="955339" y="1105494"/>
                    </a:lnTo>
                    <a:lnTo>
                      <a:pt x="954453" y="1105272"/>
                    </a:lnTo>
                    <a:lnTo>
                      <a:pt x="951461" y="1105494"/>
                    </a:lnTo>
                    <a:lnTo>
                      <a:pt x="951682" y="1106159"/>
                    </a:lnTo>
                    <a:lnTo>
                      <a:pt x="952015" y="1107599"/>
                    </a:lnTo>
                    <a:lnTo>
                      <a:pt x="952237" y="1108264"/>
                    </a:lnTo>
                    <a:lnTo>
                      <a:pt x="948358" y="1108929"/>
                    </a:lnTo>
                    <a:lnTo>
                      <a:pt x="944812" y="1112032"/>
                    </a:lnTo>
                    <a:close/>
                    <a:moveTo>
                      <a:pt x="983597" y="1096185"/>
                    </a:moveTo>
                    <a:lnTo>
                      <a:pt x="983597" y="1094967"/>
                    </a:lnTo>
                    <a:cubicBezTo>
                      <a:pt x="983597" y="1094967"/>
                      <a:pt x="982600" y="1088650"/>
                      <a:pt x="982600" y="1088650"/>
                    </a:cubicBezTo>
                    <a:lnTo>
                      <a:pt x="981824" y="1085880"/>
                    </a:lnTo>
                    <a:lnTo>
                      <a:pt x="980827" y="1083220"/>
                    </a:lnTo>
                    <a:lnTo>
                      <a:pt x="979497" y="1080560"/>
                    </a:lnTo>
                    <a:lnTo>
                      <a:pt x="978500" y="1079674"/>
                    </a:lnTo>
                    <a:lnTo>
                      <a:pt x="977503" y="1079231"/>
                    </a:lnTo>
                    <a:lnTo>
                      <a:pt x="976727" y="1078233"/>
                    </a:lnTo>
                    <a:lnTo>
                      <a:pt x="976062" y="1073690"/>
                    </a:lnTo>
                    <a:lnTo>
                      <a:pt x="975286" y="1073025"/>
                    </a:lnTo>
                    <a:lnTo>
                      <a:pt x="974289" y="1072804"/>
                    </a:lnTo>
                    <a:lnTo>
                      <a:pt x="973292" y="1072139"/>
                    </a:lnTo>
                    <a:lnTo>
                      <a:pt x="969856" y="1068260"/>
                    </a:lnTo>
                    <a:lnTo>
                      <a:pt x="966310" y="1065268"/>
                    </a:lnTo>
                    <a:lnTo>
                      <a:pt x="962653" y="1067263"/>
                    </a:lnTo>
                    <a:lnTo>
                      <a:pt x="962653" y="1070366"/>
                    </a:lnTo>
                    <a:cubicBezTo>
                      <a:pt x="962653" y="1070366"/>
                      <a:pt x="963872" y="1073912"/>
                      <a:pt x="963872" y="1073912"/>
                    </a:cubicBezTo>
                    <a:lnTo>
                      <a:pt x="964759" y="1077015"/>
                    </a:lnTo>
                    <a:lnTo>
                      <a:pt x="965534" y="1078455"/>
                    </a:lnTo>
                    <a:lnTo>
                      <a:pt x="969413" y="1081115"/>
                    </a:lnTo>
                    <a:lnTo>
                      <a:pt x="969634" y="1083774"/>
                    </a:lnTo>
                    <a:lnTo>
                      <a:pt x="970964" y="1089426"/>
                    </a:lnTo>
                    <a:lnTo>
                      <a:pt x="972183" y="1092750"/>
                    </a:lnTo>
                    <a:lnTo>
                      <a:pt x="979608" y="1099732"/>
                    </a:lnTo>
                    <a:lnTo>
                      <a:pt x="980938" y="1103278"/>
                    </a:lnTo>
                    <a:lnTo>
                      <a:pt x="982046" y="1104940"/>
                    </a:lnTo>
                    <a:lnTo>
                      <a:pt x="983486" y="1104940"/>
                    </a:lnTo>
                    <a:cubicBezTo>
                      <a:pt x="983486" y="1104940"/>
                      <a:pt x="984262" y="1103721"/>
                      <a:pt x="984262" y="1103721"/>
                    </a:cubicBezTo>
                    <a:lnTo>
                      <a:pt x="984041" y="1102059"/>
                    </a:lnTo>
                    <a:lnTo>
                      <a:pt x="983154" y="1100507"/>
                    </a:lnTo>
                    <a:lnTo>
                      <a:pt x="981935" y="1099621"/>
                    </a:lnTo>
                    <a:lnTo>
                      <a:pt x="983154" y="1096850"/>
                    </a:lnTo>
                    <a:lnTo>
                      <a:pt x="983930" y="1095853"/>
                    </a:lnTo>
                    <a:close/>
                    <a:moveTo>
                      <a:pt x="856714" y="1123557"/>
                    </a:moveTo>
                    <a:lnTo>
                      <a:pt x="859706" y="1121895"/>
                    </a:lnTo>
                    <a:lnTo>
                      <a:pt x="862365" y="1119568"/>
                    </a:lnTo>
                    <a:lnTo>
                      <a:pt x="864360" y="1116465"/>
                    </a:lnTo>
                    <a:lnTo>
                      <a:pt x="865025" y="1118016"/>
                    </a:lnTo>
                    <a:lnTo>
                      <a:pt x="865579" y="1116354"/>
                    </a:lnTo>
                    <a:lnTo>
                      <a:pt x="866465" y="1115135"/>
                    </a:lnTo>
                    <a:lnTo>
                      <a:pt x="867684" y="1114248"/>
                    </a:lnTo>
                    <a:lnTo>
                      <a:pt x="869014" y="1113584"/>
                    </a:lnTo>
                    <a:lnTo>
                      <a:pt x="869014" y="1112365"/>
                    </a:lnTo>
                    <a:lnTo>
                      <a:pt x="868349" y="1110702"/>
                    </a:lnTo>
                    <a:lnTo>
                      <a:pt x="868017" y="1108708"/>
                    </a:lnTo>
                    <a:lnTo>
                      <a:pt x="868017" y="1106492"/>
                    </a:lnTo>
                    <a:cubicBezTo>
                      <a:pt x="868017" y="1106492"/>
                      <a:pt x="868238" y="1104164"/>
                      <a:pt x="868238" y="1104164"/>
                    </a:cubicBezTo>
                    <a:lnTo>
                      <a:pt x="866355" y="1103278"/>
                    </a:lnTo>
                    <a:lnTo>
                      <a:pt x="865579" y="1102502"/>
                    </a:lnTo>
                    <a:lnTo>
                      <a:pt x="865025" y="1101394"/>
                    </a:lnTo>
                    <a:lnTo>
                      <a:pt x="865025" y="1100175"/>
                    </a:lnTo>
                    <a:cubicBezTo>
                      <a:pt x="865025" y="1100175"/>
                      <a:pt x="865690" y="1098291"/>
                      <a:pt x="865690" y="1098291"/>
                    </a:cubicBezTo>
                    <a:lnTo>
                      <a:pt x="866022" y="1096629"/>
                    </a:lnTo>
                    <a:lnTo>
                      <a:pt x="865468" y="1095853"/>
                    </a:lnTo>
                    <a:lnTo>
                      <a:pt x="864360" y="1095188"/>
                    </a:lnTo>
                    <a:lnTo>
                      <a:pt x="862698" y="1093526"/>
                    </a:lnTo>
                    <a:lnTo>
                      <a:pt x="861146" y="1091420"/>
                    </a:lnTo>
                    <a:lnTo>
                      <a:pt x="860481" y="1089536"/>
                    </a:lnTo>
                    <a:lnTo>
                      <a:pt x="860149" y="1083442"/>
                    </a:lnTo>
                    <a:lnTo>
                      <a:pt x="858598" y="1072249"/>
                    </a:lnTo>
                    <a:lnTo>
                      <a:pt x="858154" y="1063606"/>
                    </a:lnTo>
                    <a:lnTo>
                      <a:pt x="857711" y="1062387"/>
                    </a:lnTo>
                    <a:lnTo>
                      <a:pt x="856935" y="1061611"/>
                    </a:lnTo>
                    <a:lnTo>
                      <a:pt x="855827" y="1061168"/>
                    </a:lnTo>
                    <a:lnTo>
                      <a:pt x="854830" y="1062387"/>
                    </a:lnTo>
                    <a:lnTo>
                      <a:pt x="853389" y="1063717"/>
                    </a:lnTo>
                    <a:lnTo>
                      <a:pt x="851727" y="1064825"/>
                    </a:lnTo>
                    <a:lnTo>
                      <a:pt x="850065" y="1065268"/>
                    </a:lnTo>
                    <a:lnTo>
                      <a:pt x="848624" y="1066155"/>
                    </a:lnTo>
                    <a:lnTo>
                      <a:pt x="845854" y="1070033"/>
                    </a:lnTo>
                    <a:lnTo>
                      <a:pt x="841754" y="1072471"/>
                    </a:lnTo>
                    <a:lnTo>
                      <a:pt x="838097" y="1076128"/>
                    </a:lnTo>
                    <a:lnTo>
                      <a:pt x="835659" y="1080560"/>
                    </a:lnTo>
                    <a:lnTo>
                      <a:pt x="836545" y="1084550"/>
                    </a:lnTo>
                    <a:lnTo>
                      <a:pt x="836545" y="1085880"/>
                    </a:lnTo>
                    <a:lnTo>
                      <a:pt x="835105" y="1085436"/>
                    </a:lnTo>
                    <a:lnTo>
                      <a:pt x="834218" y="1083996"/>
                    </a:lnTo>
                    <a:lnTo>
                      <a:pt x="833332" y="1080339"/>
                    </a:lnTo>
                    <a:lnTo>
                      <a:pt x="833332" y="1079120"/>
                    </a:lnTo>
                    <a:lnTo>
                      <a:pt x="834772" y="1073358"/>
                    </a:lnTo>
                    <a:lnTo>
                      <a:pt x="835659" y="1072028"/>
                    </a:lnTo>
                    <a:lnTo>
                      <a:pt x="834218" y="1071363"/>
                    </a:lnTo>
                    <a:lnTo>
                      <a:pt x="832888" y="1072360"/>
                    </a:lnTo>
                    <a:lnTo>
                      <a:pt x="831559" y="1073912"/>
                    </a:lnTo>
                    <a:lnTo>
                      <a:pt x="825353" y="1076682"/>
                    </a:lnTo>
                    <a:lnTo>
                      <a:pt x="821253" y="1079674"/>
                    </a:lnTo>
                    <a:lnTo>
                      <a:pt x="820366" y="1081225"/>
                    </a:lnTo>
                    <a:lnTo>
                      <a:pt x="820034" y="1083774"/>
                    </a:lnTo>
                    <a:lnTo>
                      <a:pt x="820034" y="1086988"/>
                    </a:lnTo>
                    <a:cubicBezTo>
                      <a:pt x="820034" y="1086988"/>
                      <a:pt x="819480" y="1088872"/>
                      <a:pt x="819480" y="1088872"/>
                    </a:cubicBezTo>
                    <a:lnTo>
                      <a:pt x="818593" y="1090091"/>
                    </a:lnTo>
                    <a:lnTo>
                      <a:pt x="817153" y="1091420"/>
                    </a:lnTo>
                    <a:lnTo>
                      <a:pt x="820920" y="1094191"/>
                    </a:lnTo>
                    <a:lnTo>
                      <a:pt x="815823" y="1101726"/>
                    </a:lnTo>
                    <a:lnTo>
                      <a:pt x="814604" y="1105051"/>
                    </a:lnTo>
                    <a:lnTo>
                      <a:pt x="815158" y="1105383"/>
                    </a:lnTo>
                    <a:lnTo>
                      <a:pt x="815601" y="1106159"/>
                    </a:lnTo>
                    <a:lnTo>
                      <a:pt x="816155" y="1106492"/>
                    </a:lnTo>
                    <a:lnTo>
                      <a:pt x="814715" y="1110037"/>
                    </a:lnTo>
                    <a:lnTo>
                      <a:pt x="814715" y="1113362"/>
                    </a:lnTo>
                    <a:cubicBezTo>
                      <a:pt x="814715" y="1113362"/>
                      <a:pt x="816044" y="1115246"/>
                      <a:pt x="816044" y="1115246"/>
                    </a:cubicBezTo>
                    <a:lnTo>
                      <a:pt x="819258" y="1114692"/>
                    </a:lnTo>
                    <a:lnTo>
                      <a:pt x="820699" y="1113030"/>
                    </a:lnTo>
                    <a:lnTo>
                      <a:pt x="824245" y="1107599"/>
                    </a:lnTo>
                    <a:lnTo>
                      <a:pt x="827902" y="1105051"/>
                    </a:lnTo>
                    <a:lnTo>
                      <a:pt x="829453" y="1101726"/>
                    </a:lnTo>
                    <a:lnTo>
                      <a:pt x="832113" y="1094745"/>
                    </a:lnTo>
                    <a:lnTo>
                      <a:pt x="834440" y="1092750"/>
                    </a:lnTo>
                    <a:lnTo>
                      <a:pt x="837653" y="1092196"/>
                    </a:lnTo>
                    <a:lnTo>
                      <a:pt x="840867" y="1092750"/>
                    </a:lnTo>
                    <a:lnTo>
                      <a:pt x="843305" y="1093969"/>
                    </a:lnTo>
                    <a:lnTo>
                      <a:pt x="838097" y="1098956"/>
                    </a:lnTo>
                    <a:lnTo>
                      <a:pt x="835215" y="1102613"/>
                    </a:lnTo>
                    <a:lnTo>
                      <a:pt x="834772" y="1106270"/>
                    </a:lnTo>
                    <a:lnTo>
                      <a:pt x="835770" y="1106270"/>
                    </a:lnTo>
                    <a:cubicBezTo>
                      <a:pt x="835770" y="1106270"/>
                      <a:pt x="840313" y="1108597"/>
                      <a:pt x="840313" y="1108597"/>
                    </a:cubicBezTo>
                    <a:lnTo>
                      <a:pt x="841754" y="1110259"/>
                    </a:lnTo>
                    <a:lnTo>
                      <a:pt x="844192" y="1117351"/>
                    </a:lnTo>
                    <a:lnTo>
                      <a:pt x="838097" y="1120897"/>
                    </a:lnTo>
                    <a:lnTo>
                      <a:pt x="835659" y="1123779"/>
                    </a:lnTo>
                    <a:lnTo>
                      <a:pt x="834994" y="1128322"/>
                    </a:lnTo>
                    <a:lnTo>
                      <a:pt x="836545" y="1132755"/>
                    </a:lnTo>
                    <a:lnTo>
                      <a:pt x="839205" y="1133752"/>
                    </a:lnTo>
                    <a:lnTo>
                      <a:pt x="842086" y="1132644"/>
                    </a:lnTo>
                    <a:lnTo>
                      <a:pt x="844967" y="1130317"/>
                    </a:lnTo>
                    <a:lnTo>
                      <a:pt x="846075" y="1129098"/>
                    </a:lnTo>
                    <a:lnTo>
                      <a:pt x="846519" y="1128322"/>
                    </a:lnTo>
                    <a:lnTo>
                      <a:pt x="847405" y="1124111"/>
                    </a:lnTo>
                    <a:lnTo>
                      <a:pt x="848846" y="1123335"/>
                    </a:lnTo>
                    <a:lnTo>
                      <a:pt x="853722" y="1124111"/>
                    </a:lnTo>
                    <a:lnTo>
                      <a:pt x="856935" y="1123114"/>
                    </a:lnTo>
                    <a:close/>
                    <a:moveTo>
                      <a:pt x="849178" y="1027923"/>
                    </a:moveTo>
                    <a:lnTo>
                      <a:pt x="848292" y="1028588"/>
                    </a:lnTo>
                    <a:lnTo>
                      <a:pt x="847627" y="1029696"/>
                    </a:lnTo>
                    <a:lnTo>
                      <a:pt x="845300" y="1032799"/>
                    </a:lnTo>
                    <a:lnTo>
                      <a:pt x="844302" y="1035237"/>
                    </a:lnTo>
                    <a:lnTo>
                      <a:pt x="843748" y="1037897"/>
                    </a:lnTo>
                    <a:lnTo>
                      <a:pt x="842862" y="1040224"/>
                    </a:lnTo>
                    <a:lnTo>
                      <a:pt x="841089" y="1041664"/>
                    </a:lnTo>
                    <a:lnTo>
                      <a:pt x="843416" y="1042883"/>
                    </a:lnTo>
                    <a:lnTo>
                      <a:pt x="846519" y="1042883"/>
                    </a:lnTo>
                    <a:cubicBezTo>
                      <a:pt x="846519" y="1042883"/>
                      <a:pt x="849622" y="1042107"/>
                      <a:pt x="849622" y="1042107"/>
                    </a:cubicBezTo>
                    <a:lnTo>
                      <a:pt x="851838" y="1040445"/>
                    </a:lnTo>
                    <a:lnTo>
                      <a:pt x="851505" y="1036899"/>
                    </a:lnTo>
                    <a:lnTo>
                      <a:pt x="852835" y="1032799"/>
                    </a:lnTo>
                    <a:lnTo>
                      <a:pt x="856492" y="1026483"/>
                    </a:lnTo>
                    <a:lnTo>
                      <a:pt x="855938" y="1024045"/>
                    </a:lnTo>
                    <a:lnTo>
                      <a:pt x="854608" y="1024045"/>
                    </a:lnTo>
                    <a:cubicBezTo>
                      <a:pt x="854608" y="1024045"/>
                      <a:pt x="852835" y="1024820"/>
                      <a:pt x="852835" y="1024820"/>
                    </a:cubicBezTo>
                    <a:lnTo>
                      <a:pt x="850951" y="1025042"/>
                    </a:lnTo>
                    <a:lnTo>
                      <a:pt x="851284" y="1026372"/>
                    </a:lnTo>
                    <a:lnTo>
                      <a:pt x="851505" y="1026926"/>
                    </a:lnTo>
                    <a:lnTo>
                      <a:pt x="851838" y="1027702"/>
                    </a:lnTo>
                    <a:lnTo>
                      <a:pt x="850951" y="1028477"/>
                    </a:lnTo>
                    <a:lnTo>
                      <a:pt x="849178" y="1027702"/>
                    </a:lnTo>
                    <a:close/>
                    <a:moveTo>
                      <a:pt x="875996" y="1088872"/>
                    </a:moveTo>
                    <a:lnTo>
                      <a:pt x="876771" y="1085769"/>
                    </a:lnTo>
                    <a:lnTo>
                      <a:pt x="877879" y="1078012"/>
                    </a:lnTo>
                    <a:lnTo>
                      <a:pt x="878655" y="1076460"/>
                    </a:lnTo>
                    <a:lnTo>
                      <a:pt x="880539" y="1075463"/>
                    </a:lnTo>
                    <a:lnTo>
                      <a:pt x="883309" y="1071917"/>
                    </a:lnTo>
                    <a:lnTo>
                      <a:pt x="884528" y="1072360"/>
                    </a:lnTo>
                    <a:lnTo>
                      <a:pt x="886966" y="1064271"/>
                    </a:lnTo>
                    <a:lnTo>
                      <a:pt x="896496" y="1045321"/>
                    </a:lnTo>
                    <a:lnTo>
                      <a:pt x="901040" y="1034018"/>
                    </a:lnTo>
                    <a:lnTo>
                      <a:pt x="903367" y="1031691"/>
                    </a:lnTo>
                    <a:lnTo>
                      <a:pt x="905029" y="1028699"/>
                    </a:lnTo>
                    <a:lnTo>
                      <a:pt x="906802" y="1026926"/>
                    </a:lnTo>
                    <a:lnTo>
                      <a:pt x="906802" y="1024377"/>
                    </a:lnTo>
                    <a:cubicBezTo>
                      <a:pt x="906802" y="1024377"/>
                      <a:pt x="906580" y="1021607"/>
                      <a:pt x="906580" y="1021607"/>
                    </a:cubicBezTo>
                    <a:lnTo>
                      <a:pt x="906137" y="1019612"/>
                    </a:lnTo>
                    <a:lnTo>
                      <a:pt x="903699" y="1018393"/>
                    </a:lnTo>
                    <a:lnTo>
                      <a:pt x="900264" y="1020720"/>
                    </a:lnTo>
                    <a:lnTo>
                      <a:pt x="894502" y="1026593"/>
                    </a:lnTo>
                    <a:lnTo>
                      <a:pt x="885858" y="1035237"/>
                    </a:lnTo>
                    <a:lnTo>
                      <a:pt x="882423" y="1036345"/>
                    </a:lnTo>
                    <a:lnTo>
                      <a:pt x="880096" y="1038118"/>
                    </a:lnTo>
                    <a:lnTo>
                      <a:pt x="876660" y="1042440"/>
                    </a:lnTo>
                    <a:lnTo>
                      <a:pt x="873447" y="1047648"/>
                    </a:lnTo>
                    <a:lnTo>
                      <a:pt x="872006" y="1052303"/>
                    </a:lnTo>
                    <a:lnTo>
                      <a:pt x="873668" y="1055516"/>
                    </a:lnTo>
                    <a:lnTo>
                      <a:pt x="877547" y="1055516"/>
                    </a:lnTo>
                    <a:cubicBezTo>
                      <a:pt x="877547" y="1055516"/>
                      <a:pt x="881758" y="1054187"/>
                      <a:pt x="881758" y="1054187"/>
                    </a:cubicBezTo>
                    <a:lnTo>
                      <a:pt x="884417" y="1054187"/>
                    </a:lnTo>
                    <a:cubicBezTo>
                      <a:pt x="884417" y="1054187"/>
                      <a:pt x="880761" y="1057400"/>
                      <a:pt x="880761" y="1057400"/>
                    </a:cubicBezTo>
                    <a:lnTo>
                      <a:pt x="871896" y="1059173"/>
                    </a:lnTo>
                    <a:lnTo>
                      <a:pt x="868571" y="1061944"/>
                    </a:lnTo>
                    <a:lnTo>
                      <a:pt x="866687" y="1063938"/>
                    </a:lnTo>
                    <a:lnTo>
                      <a:pt x="864803" y="1064936"/>
                    </a:lnTo>
                    <a:lnTo>
                      <a:pt x="863141" y="1066376"/>
                    </a:lnTo>
                    <a:lnTo>
                      <a:pt x="862033" y="1069479"/>
                    </a:lnTo>
                    <a:lnTo>
                      <a:pt x="861811" y="1073025"/>
                    </a:lnTo>
                    <a:lnTo>
                      <a:pt x="862809" y="1082666"/>
                    </a:lnTo>
                    <a:lnTo>
                      <a:pt x="864582" y="1087764"/>
                    </a:lnTo>
                    <a:lnTo>
                      <a:pt x="868682" y="1090423"/>
                    </a:lnTo>
                    <a:lnTo>
                      <a:pt x="873114" y="1090756"/>
                    </a:lnTo>
                    <a:lnTo>
                      <a:pt x="875996" y="1088761"/>
                    </a:lnTo>
                    <a:close/>
                    <a:moveTo>
                      <a:pt x="907911" y="1009971"/>
                    </a:moveTo>
                    <a:lnTo>
                      <a:pt x="907024" y="1008420"/>
                    </a:lnTo>
                    <a:lnTo>
                      <a:pt x="903145" y="1011412"/>
                    </a:lnTo>
                    <a:lnTo>
                      <a:pt x="901372" y="1013406"/>
                    </a:lnTo>
                    <a:lnTo>
                      <a:pt x="900153" y="1016731"/>
                    </a:lnTo>
                    <a:lnTo>
                      <a:pt x="902813" y="1016399"/>
                    </a:lnTo>
                    <a:lnTo>
                      <a:pt x="906359" y="1015179"/>
                    </a:lnTo>
                    <a:lnTo>
                      <a:pt x="908686" y="1013074"/>
                    </a:lnTo>
                    <a:lnTo>
                      <a:pt x="907911" y="1009860"/>
                    </a:lnTo>
                    <a:close/>
                    <a:moveTo>
                      <a:pt x="909573" y="1004320"/>
                    </a:moveTo>
                    <a:lnTo>
                      <a:pt x="911789" y="1009860"/>
                    </a:lnTo>
                    <a:lnTo>
                      <a:pt x="912897" y="1011079"/>
                    </a:lnTo>
                    <a:lnTo>
                      <a:pt x="913894" y="1004763"/>
                    </a:lnTo>
                    <a:lnTo>
                      <a:pt x="915003" y="1001771"/>
                    </a:lnTo>
                    <a:lnTo>
                      <a:pt x="915889" y="998890"/>
                    </a:lnTo>
                    <a:lnTo>
                      <a:pt x="915667" y="996009"/>
                    </a:lnTo>
                    <a:lnTo>
                      <a:pt x="915003" y="997116"/>
                    </a:lnTo>
                    <a:lnTo>
                      <a:pt x="914449" y="997116"/>
                    </a:lnTo>
                    <a:cubicBezTo>
                      <a:pt x="914449" y="997116"/>
                      <a:pt x="913894" y="996784"/>
                      <a:pt x="913894" y="996784"/>
                    </a:cubicBezTo>
                    <a:lnTo>
                      <a:pt x="913340" y="996119"/>
                    </a:lnTo>
                    <a:lnTo>
                      <a:pt x="912011" y="997671"/>
                    </a:lnTo>
                    <a:lnTo>
                      <a:pt x="910791" y="1002547"/>
                    </a:lnTo>
                    <a:lnTo>
                      <a:pt x="909683" y="1004430"/>
                    </a:lnTo>
                    <a:close/>
                    <a:moveTo>
                      <a:pt x="918216" y="985702"/>
                    </a:moveTo>
                    <a:lnTo>
                      <a:pt x="918881" y="983265"/>
                    </a:lnTo>
                    <a:lnTo>
                      <a:pt x="917330" y="984040"/>
                    </a:lnTo>
                    <a:lnTo>
                      <a:pt x="914781" y="983597"/>
                    </a:lnTo>
                    <a:lnTo>
                      <a:pt x="913340" y="984705"/>
                    </a:lnTo>
                    <a:lnTo>
                      <a:pt x="911789" y="988805"/>
                    </a:lnTo>
                    <a:lnTo>
                      <a:pt x="912565" y="992019"/>
                    </a:lnTo>
                    <a:lnTo>
                      <a:pt x="914670" y="993349"/>
                    </a:lnTo>
                    <a:lnTo>
                      <a:pt x="917219" y="991798"/>
                    </a:lnTo>
                    <a:lnTo>
                      <a:pt x="916554" y="989138"/>
                    </a:lnTo>
                    <a:lnTo>
                      <a:pt x="917108" y="987365"/>
                    </a:lnTo>
                    <a:lnTo>
                      <a:pt x="918216" y="985702"/>
                    </a:lnTo>
                    <a:close/>
                    <a:moveTo>
                      <a:pt x="924311" y="969634"/>
                    </a:moveTo>
                    <a:lnTo>
                      <a:pt x="926416" y="967307"/>
                    </a:lnTo>
                    <a:lnTo>
                      <a:pt x="928190" y="963761"/>
                    </a:lnTo>
                    <a:lnTo>
                      <a:pt x="927081" y="964980"/>
                    </a:lnTo>
                    <a:lnTo>
                      <a:pt x="925530" y="965312"/>
                    </a:lnTo>
                    <a:lnTo>
                      <a:pt x="921984" y="965312"/>
                    </a:lnTo>
                    <a:cubicBezTo>
                      <a:pt x="921984" y="965312"/>
                      <a:pt x="920211" y="967529"/>
                      <a:pt x="920211" y="967529"/>
                    </a:cubicBezTo>
                    <a:lnTo>
                      <a:pt x="919546" y="968859"/>
                    </a:lnTo>
                    <a:lnTo>
                      <a:pt x="918992" y="970743"/>
                    </a:lnTo>
                    <a:lnTo>
                      <a:pt x="921984" y="970743"/>
                    </a:lnTo>
                    <a:cubicBezTo>
                      <a:pt x="921984" y="970743"/>
                      <a:pt x="924422" y="969634"/>
                      <a:pt x="924422" y="969634"/>
                    </a:cubicBezTo>
                    <a:close/>
                    <a:moveTo>
                      <a:pt x="847627" y="954120"/>
                    </a:moveTo>
                    <a:lnTo>
                      <a:pt x="853611" y="953788"/>
                    </a:lnTo>
                    <a:lnTo>
                      <a:pt x="852392" y="951461"/>
                    </a:lnTo>
                    <a:lnTo>
                      <a:pt x="848957" y="948580"/>
                    </a:lnTo>
                    <a:lnTo>
                      <a:pt x="847294" y="946807"/>
                    </a:lnTo>
                    <a:lnTo>
                      <a:pt x="845632" y="946807"/>
                    </a:lnTo>
                    <a:cubicBezTo>
                      <a:pt x="845632" y="946807"/>
                      <a:pt x="844192" y="947693"/>
                      <a:pt x="844192" y="947693"/>
                    </a:cubicBezTo>
                    <a:lnTo>
                      <a:pt x="842973" y="949023"/>
                    </a:lnTo>
                    <a:lnTo>
                      <a:pt x="841754" y="951017"/>
                    </a:lnTo>
                    <a:lnTo>
                      <a:pt x="844746" y="953677"/>
                    </a:lnTo>
                    <a:lnTo>
                      <a:pt x="847627" y="954120"/>
                    </a:lnTo>
                    <a:close/>
                    <a:moveTo>
                      <a:pt x="775597" y="950685"/>
                    </a:moveTo>
                    <a:lnTo>
                      <a:pt x="778145" y="950131"/>
                    </a:lnTo>
                    <a:lnTo>
                      <a:pt x="780362" y="948136"/>
                    </a:lnTo>
                    <a:lnTo>
                      <a:pt x="780583" y="944701"/>
                    </a:lnTo>
                    <a:lnTo>
                      <a:pt x="787454" y="943814"/>
                    </a:lnTo>
                    <a:lnTo>
                      <a:pt x="789006" y="941266"/>
                    </a:lnTo>
                    <a:lnTo>
                      <a:pt x="787565" y="937720"/>
                    </a:lnTo>
                    <a:lnTo>
                      <a:pt x="784684" y="937720"/>
                    </a:lnTo>
                    <a:cubicBezTo>
                      <a:pt x="784684" y="937720"/>
                      <a:pt x="778810" y="939825"/>
                      <a:pt x="778810" y="939825"/>
                    </a:cubicBezTo>
                    <a:lnTo>
                      <a:pt x="776262" y="940490"/>
                    </a:lnTo>
                    <a:lnTo>
                      <a:pt x="772051" y="943260"/>
                    </a:lnTo>
                    <a:lnTo>
                      <a:pt x="769502" y="944258"/>
                    </a:lnTo>
                    <a:lnTo>
                      <a:pt x="761856" y="945476"/>
                    </a:lnTo>
                    <a:lnTo>
                      <a:pt x="759418" y="946917"/>
                    </a:lnTo>
                    <a:lnTo>
                      <a:pt x="760526" y="950352"/>
                    </a:lnTo>
                    <a:lnTo>
                      <a:pt x="761191" y="953566"/>
                    </a:lnTo>
                    <a:lnTo>
                      <a:pt x="762188" y="956004"/>
                    </a:lnTo>
                    <a:lnTo>
                      <a:pt x="769280" y="959328"/>
                    </a:lnTo>
                    <a:lnTo>
                      <a:pt x="771607" y="959328"/>
                    </a:lnTo>
                    <a:cubicBezTo>
                      <a:pt x="771607" y="959328"/>
                      <a:pt x="770943" y="955561"/>
                      <a:pt x="770943" y="955561"/>
                    </a:cubicBezTo>
                    <a:lnTo>
                      <a:pt x="773048" y="952015"/>
                    </a:lnTo>
                    <a:lnTo>
                      <a:pt x="775486" y="950907"/>
                    </a:lnTo>
                    <a:close/>
                    <a:moveTo>
                      <a:pt x="864914" y="919768"/>
                    </a:moveTo>
                    <a:lnTo>
                      <a:pt x="865136" y="918881"/>
                    </a:lnTo>
                    <a:lnTo>
                      <a:pt x="859816" y="917219"/>
                    </a:lnTo>
                    <a:lnTo>
                      <a:pt x="858265" y="916110"/>
                    </a:lnTo>
                    <a:lnTo>
                      <a:pt x="854608" y="916554"/>
                    </a:lnTo>
                    <a:lnTo>
                      <a:pt x="850175" y="917994"/>
                    </a:lnTo>
                    <a:lnTo>
                      <a:pt x="846851" y="920543"/>
                    </a:lnTo>
                    <a:lnTo>
                      <a:pt x="846519" y="924533"/>
                    </a:lnTo>
                    <a:lnTo>
                      <a:pt x="845632" y="925419"/>
                    </a:lnTo>
                    <a:lnTo>
                      <a:pt x="844635" y="925419"/>
                    </a:lnTo>
                    <a:lnTo>
                      <a:pt x="843637" y="924643"/>
                    </a:lnTo>
                    <a:lnTo>
                      <a:pt x="842640" y="923092"/>
                    </a:lnTo>
                    <a:lnTo>
                      <a:pt x="840867" y="924754"/>
                    </a:lnTo>
                    <a:lnTo>
                      <a:pt x="838983" y="925641"/>
                    </a:lnTo>
                    <a:lnTo>
                      <a:pt x="834772" y="925973"/>
                    </a:lnTo>
                    <a:lnTo>
                      <a:pt x="835437" y="928411"/>
                    </a:lnTo>
                    <a:lnTo>
                      <a:pt x="837764" y="931071"/>
                    </a:lnTo>
                    <a:lnTo>
                      <a:pt x="838761" y="932955"/>
                    </a:lnTo>
                    <a:lnTo>
                      <a:pt x="833332" y="937055"/>
                    </a:lnTo>
                    <a:lnTo>
                      <a:pt x="834883" y="938606"/>
                    </a:lnTo>
                    <a:lnTo>
                      <a:pt x="836767" y="940047"/>
                    </a:lnTo>
                    <a:lnTo>
                      <a:pt x="838983" y="941044"/>
                    </a:lnTo>
                    <a:lnTo>
                      <a:pt x="849622" y="942928"/>
                    </a:lnTo>
                    <a:lnTo>
                      <a:pt x="851949" y="944258"/>
                    </a:lnTo>
                    <a:lnTo>
                      <a:pt x="853278" y="945809"/>
                    </a:lnTo>
                    <a:lnTo>
                      <a:pt x="854276" y="947693"/>
                    </a:lnTo>
                    <a:lnTo>
                      <a:pt x="856160" y="951904"/>
                    </a:lnTo>
                    <a:lnTo>
                      <a:pt x="857268" y="952901"/>
                    </a:lnTo>
                    <a:lnTo>
                      <a:pt x="858265" y="952458"/>
                    </a:lnTo>
                    <a:lnTo>
                      <a:pt x="859262" y="951572"/>
                    </a:lnTo>
                    <a:lnTo>
                      <a:pt x="860149" y="951017"/>
                    </a:lnTo>
                    <a:lnTo>
                      <a:pt x="862587" y="950685"/>
                    </a:lnTo>
                    <a:lnTo>
                      <a:pt x="869901" y="946917"/>
                    </a:lnTo>
                    <a:lnTo>
                      <a:pt x="870898" y="948136"/>
                    </a:lnTo>
                    <a:lnTo>
                      <a:pt x="871341" y="949798"/>
                    </a:lnTo>
                    <a:lnTo>
                      <a:pt x="871341" y="951793"/>
                    </a:lnTo>
                    <a:cubicBezTo>
                      <a:pt x="871341" y="951793"/>
                      <a:pt x="870565" y="953899"/>
                      <a:pt x="870565" y="953899"/>
                    </a:cubicBezTo>
                    <a:lnTo>
                      <a:pt x="869236" y="955007"/>
                    </a:lnTo>
                    <a:lnTo>
                      <a:pt x="862476" y="958220"/>
                    </a:lnTo>
                    <a:lnTo>
                      <a:pt x="858487" y="957777"/>
                    </a:lnTo>
                    <a:lnTo>
                      <a:pt x="857378" y="958220"/>
                    </a:lnTo>
                    <a:lnTo>
                      <a:pt x="856381" y="959439"/>
                    </a:lnTo>
                    <a:lnTo>
                      <a:pt x="855827" y="960880"/>
                    </a:lnTo>
                    <a:lnTo>
                      <a:pt x="855495" y="962321"/>
                    </a:lnTo>
                    <a:lnTo>
                      <a:pt x="853833" y="966532"/>
                    </a:lnTo>
                    <a:lnTo>
                      <a:pt x="852946" y="967529"/>
                    </a:lnTo>
                    <a:lnTo>
                      <a:pt x="851395" y="967972"/>
                    </a:lnTo>
                    <a:lnTo>
                      <a:pt x="850175" y="968526"/>
                    </a:lnTo>
                    <a:lnTo>
                      <a:pt x="849067" y="970077"/>
                    </a:lnTo>
                    <a:lnTo>
                      <a:pt x="848624" y="972072"/>
                    </a:lnTo>
                    <a:lnTo>
                      <a:pt x="849178" y="974289"/>
                    </a:lnTo>
                    <a:lnTo>
                      <a:pt x="851395" y="976283"/>
                    </a:lnTo>
                    <a:lnTo>
                      <a:pt x="854165" y="976505"/>
                    </a:lnTo>
                    <a:lnTo>
                      <a:pt x="859706" y="975064"/>
                    </a:lnTo>
                    <a:lnTo>
                      <a:pt x="866355" y="971408"/>
                    </a:lnTo>
                    <a:lnTo>
                      <a:pt x="868571" y="970743"/>
                    </a:lnTo>
                    <a:lnTo>
                      <a:pt x="869236" y="971740"/>
                    </a:lnTo>
                    <a:lnTo>
                      <a:pt x="867020" y="973956"/>
                    </a:lnTo>
                    <a:lnTo>
                      <a:pt x="861922" y="977724"/>
                    </a:lnTo>
                    <a:lnTo>
                      <a:pt x="854054" y="979386"/>
                    </a:lnTo>
                    <a:lnTo>
                      <a:pt x="852170" y="981270"/>
                    </a:lnTo>
                    <a:lnTo>
                      <a:pt x="850397" y="982157"/>
                    </a:lnTo>
                    <a:lnTo>
                      <a:pt x="845300" y="981048"/>
                    </a:lnTo>
                    <a:lnTo>
                      <a:pt x="843194" y="981935"/>
                    </a:lnTo>
                    <a:lnTo>
                      <a:pt x="843859" y="982378"/>
                    </a:lnTo>
                    <a:lnTo>
                      <a:pt x="844192" y="982822"/>
                    </a:lnTo>
                    <a:lnTo>
                      <a:pt x="844635" y="983154"/>
                    </a:lnTo>
                    <a:lnTo>
                      <a:pt x="845521" y="983375"/>
                    </a:lnTo>
                    <a:lnTo>
                      <a:pt x="845521" y="984816"/>
                    </a:lnTo>
                    <a:lnTo>
                      <a:pt x="843416" y="986257"/>
                    </a:lnTo>
                    <a:lnTo>
                      <a:pt x="841864" y="984484"/>
                    </a:lnTo>
                    <a:lnTo>
                      <a:pt x="840313" y="981491"/>
                    </a:lnTo>
                    <a:lnTo>
                      <a:pt x="838540" y="979386"/>
                    </a:lnTo>
                    <a:lnTo>
                      <a:pt x="836324" y="978943"/>
                    </a:lnTo>
                    <a:lnTo>
                      <a:pt x="833443" y="979497"/>
                    </a:lnTo>
                    <a:lnTo>
                      <a:pt x="831005" y="981159"/>
                    </a:lnTo>
                    <a:lnTo>
                      <a:pt x="830007" y="984040"/>
                    </a:lnTo>
                    <a:lnTo>
                      <a:pt x="830672" y="987808"/>
                    </a:lnTo>
                    <a:lnTo>
                      <a:pt x="832334" y="990911"/>
                    </a:lnTo>
                    <a:lnTo>
                      <a:pt x="834440" y="993127"/>
                    </a:lnTo>
                    <a:lnTo>
                      <a:pt x="837543" y="995011"/>
                    </a:lnTo>
                    <a:lnTo>
                      <a:pt x="839870" y="995787"/>
                    </a:lnTo>
                    <a:lnTo>
                      <a:pt x="841310" y="995787"/>
                    </a:lnTo>
                    <a:cubicBezTo>
                      <a:pt x="841310" y="995787"/>
                      <a:pt x="842529" y="995233"/>
                      <a:pt x="842529" y="995233"/>
                    </a:cubicBezTo>
                    <a:lnTo>
                      <a:pt x="843194" y="993792"/>
                    </a:lnTo>
                    <a:lnTo>
                      <a:pt x="843748" y="992351"/>
                    </a:lnTo>
                    <a:lnTo>
                      <a:pt x="844413" y="991687"/>
                    </a:lnTo>
                    <a:lnTo>
                      <a:pt x="854940" y="991687"/>
                    </a:lnTo>
                    <a:lnTo>
                      <a:pt x="856160" y="991022"/>
                    </a:lnTo>
                    <a:lnTo>
                      <a:pt x="858819" y="989138"/>
                    </a:lnTo>
                    <a:lnTo>
                      <a:pt x="859927" y="988695"/>
                    </a:lnTo>
                    <a:lnTo>
                      <a:pt x="861257" y="989249"/>
                    </a:lnTo>
                    <a:lnTo>
                      <a:pt x="862698" y="990246"/>
                    </a:lnTo>
                    <a:lnTo>
                      <a:pt x="864138" y="990578"/>
                    </a:lnTo>
                    <a:lnTo>
                      <a:pt x="865468" y="989470"/>
                    </a:lnTo>
                    <a:lnTo>
                      <a:pt x="867352" y="987254"/>
                    </a:lnTo>
                    <a:lnTo>
                      <a:pt x="876328" y="982600"/>
                    </a:lnTo>
                    <a:lnTo>
                      <a:pt x="880096" y="981713"/>
                    </a:lnTo>
                    <a:lnTo>
                      <a:pt x="881204" y="981048"/>
                    </a:lnTo>
                    <a:lnTo>
                      <a:pt x="881979" y="979608"/>
                    </a:lnTo>
                    <a:lnTo>
                      <a:pt x="882644" y="978167"/>
                    </a:lnTo>
                    <a:lnTo>
                      <a:pt x="883199" y="977502"/>
                    </a:lnTo>
                    <a:lnTo>
                      <a:pt x="885969" y="976505"/>
                    </a:lnTo>
                    <a:lnTo>
                      <a:pt x="887410" y="976505"/>
                    </a:lnTo>
                    <a:cubicBezTo>
                      <a:pt x="887410" y="976505"/>
                      <a:pt x="888296" y="977502"/>
                      <a:pt x="888296" y="977502"/>
                    </a:cubicBezTo>
                    <a:lnTo>
                      <a:pt x="888296" y="979386"/>
                    </a:lnTo>
                    <a:cubicBezTo>
                      <a:pt x="888296" y="979386"/>
                      <a:pt x="887077" y="981159"/>
                      <a:pt x="887077" y="981159"/>
                    </a:cubicBezTo>
                    <a:lnTo>
                      <a:pt x="885858" y="982489"/>
                    </a:lnTo>
                    <a:lnTo>
                      <a:pt x="885082" y="983043"/>
                    </a:lnTo>
                    <a:lnTo>
                      <a:pt x="888739" y="985481"/>
                    </a:lnTo>
                    <a:lnTo>
                      <a:pt x="893172" y="984373"/>
                    </a:lnTo>
                    <a:lnTo>
                      <a:pt x="903256" y="977502"/>
                    </a:lnTo>
                    <a:lnTo>
                      <a:pt x="905251" y="975064"/>
                    </a:lnTo>
                    <a:lnTo>
                      <a:pt x="906026" y="972848"/>
                    </a:lnTo>
                    <a:lnTo>
                      <a:pt x="904142" y="971851"/>
                    </a:lnTo>
                    <a:lnTo>
                      <a:pt x="899821" y="972515"/>
                    </a:lnTo>
                    <a:lnTo>
                      <a:pt x="897826" y="973402"/>
                    </a:lnTo>
                    <a:lnTo>
                      <a:pt x="896053" y="974843"/>
                    </a:lnTo>
                    <a:lnTo>
                      <a:pt x="896053" y="973291"/>
                    </a:lnTo>
                    <a:lnTo>
                      <a:pt x="899821" y="969967"/>
                    </a:lnTo>
                    <a:lnTo>
                      <a:pt x="901151" y="967529"/>
                    </a:lnTo>
                    <a:lnTo>
                      <a:pt x="900818" y="964869"/>
                    </a:lnTo>
                    <a:lnTo>
                      <a:pt x="901705" y="964869"/>
                    </a:lnTo>
                    <a:cubicBezTo>
                      <a:pt x="901705" y="964869"/>
                      <a:pt x="902480" y="964869"/>
                      <a:pt x="902480" y="964869"/>
                    </a:cubicBezTo>
                    <a:lnTo>
                      <a:pt x="903145" y="965312"/>
                    </a:lnTo>
                    <a:lnTo>
                      <a:pt x="903810" y="966199"/>
                    </a:lnTo>
                    <a:lnTo>
                      <a:pt x="903589" y="968415"/>
                    </a:lnTo>
                    <a:lnTo>
                      <a:pt x="905251" y="969191"/>
                    </a:lnTo>
                    <a:lnTo>
                      <a:pt x="908908" y="969191"/>
                    </a:lnTo>
                    <a:cubicBezTo>
                      <a:pt x="908908" y="969191"/>
                      <a:pt x="910348" y="967861"/>
                      <a:pt x="910348" y="967861"/>
                    </a:cubicBezTo>
                    <a:lnTo>
                      <a:pt x="909573" y="965091"/>
                    </a:lnTo>
                    <a:lnTo>
                      <a:pt x="907911" y="962210"/>
                    </a:lnTo>
                    <a:lnTo>
                      <a:pt x="906913" y="960769"/>
                    </a:lnTo>
                    <a:lnTo>
                      <a:pt x="909018" y="961101"/>
                    </a:lnTo>
                    <a:lnTo>
                      <a:pt x="909905" y="961434"/>
                    </a:lnTo>
                    <a:lnTo>
                      <a:pt x="910791" y="962099"/>
                    </a:lnTo>
                    <a:lnTo>
                      <a:pt x="911346" y="957999"/>
                    </a:lnTo>
                    <a:lnTo>
                      <a:pt x="910127" y="957223"/>
                    </a:lnTo>
                    <a:lnTo>
                      <a:pt x="908464" y="957666"/>
                    </a:lnTo>
                    <a:lnTo>
                      <a:pt x="907578" y="957223"/>
                    </a:lnTo>
                    <a:lnTo>
                      <a:pt x="907024" y="954674"/>
                    </a:lnTo>
                    <a:lnTo>
                      <a:pt x="905805" y="952347"/>
                    </a:lnTo>
                    <a:lnTo>
                      <a:pt x="904253" y="950463"/>
                    </a:lnTo>
                    <a:lnTo>
                      <a:pt x="902924" y="949355"/>
                    </a:lnTo>
                    <a:lnTo>
                      <a:pt x="902148" y="949355"/>
                    </a:lnTo>
                    <a:cubicBezTo>
                      <a:pt x="902148" y="949355"/>
                      <a:pt x="900042" y="949687"/>
                      <a:pt x="900042" y="949687"/>
                    </a:cubicBezTo>
                    <a:lnTo>
                      <a:pt x="898934" y="949355"/>
                    </a:lnTo>
                    <a:lnTo>
                      <a:pt x="897937" y="948469"/>
                    </a:lnTo>
                    <a:lnTo>
                      <a:pt x="895388" y="944479"/>
                    </a:lnTo>
                    <a:lnTo>
                      <a:pt x="894613" y="943814"/>
                    </a:lnTo>
                    <a:lnTo>
                      <a:pt x="893504" y="943593"/>
                    </a:lnTo>
                    <a:lnTo>
                      <a:pt x="892396" y="943814"/>
                    </a:lnTo>
                    <a:lnTo>
                      <a:pt x="890623" y="945033"/>
                    </a:lnTo>
                    <a:lnTo>
                      <a:pt x="889737" y="944258"/>
                    </a:lnTo>
                    <a:lnTo>
                      <a:pt x="888961" y="943039"/>
                    </a:lnTo>
                    <a:lnTo>
                      <a:pt x="888074" y="942263"/>
                    </a:lnTo>
                    <a:lnTo>
                      <a:pt x="876771" y="942263"/>
                    </a:lnTo>
                    <a:lnTo>
                      <a:pt x="875552" y="941820"/>
                    </a:lnTo>
                    <a:lnTo>
                      <a:pt x="875220" y="940822"/>
                    </a:lnTo>
                    <a:lnTo>
                      <a:pt x="875220" y="939493"/>
                    </a:lnTo>
                    <a:cubicBezTo>
                      <a:pt x="875220" y="939493"/>
                      <a:pt x="874887" y="938052"/>
                      <a:pt x="874887" y="938052"/>
                    </a:cubicBezTo>
                    <a:lnTo>
                      <a:pt x="870344" y="926970"/>
                    </a:lnTo>
                    <a:lnTo>
                      <a:pt x="867574" y="922870"/>
                    </a:lnTo>
                    <a:lnTo>
                      <a:pt x="864027" y="922538"/>
                    </a:lnTo>
                    <a:lnTo>
                      <a:pt x="864249" y="921651"/>
                    </a:lnTo>
                    <a:lnTo>
                      <a:pt x="864582" y="919435"/>
                    </a:lnTo>
                    <a:close/>
                    <a:moveTo>
                      <a:pt x="795211" y="929519"/>
                    </a:moveTo>
                    <a:lnTo>
                      <a:pt x="792108" y="930073"/>
                    </a:lnTo>
                    <a:lnTo>
                      <a:pt x="792773" y="932068"/>
                    </a:lnTo>
                    <a:lnTo>
                      <a:pt x="793881" y="934617"/>
                    </a:lnTo>
                    <a:lnTo>
                      <a:pt x="794879" y="935725"/>
                    </a:lnTo>
                    <a:lnTo>
                      <a:pt x="795322" y="933619"/>
                    </a:lnTo>
                    <a:lnTo>
                      <a:pt x="795876" y="931735"/>
                    </a:lnTo>
                    <a:lnTo>
                      <a:pt x="797206" y="931735"/>
                    </a:lnTo>
                    <a:cubicBezTo>
                      <a:pt x="797206" y="931735"/>
                      <a:pt x="799976" y="932955"/>
                      <a:pt x="799976" y="932955"/>
                    </a:cubicBezTo>
                    <a:lnTo>
                      <a:pt x="801860" y="932290"/>
                    </a:lnTo>
                    <a:lnTo>
                      <a:pt x="807733" y="927414"/>
                    </a:lnTo>
                    <a:lnTo>
                      <a:pt x="811944" y="921651"/>
                    </a:lnTo>
                    <a:lnTo>
                      <a:pt x="813385" y="921430"/>
                    </a:lnTo>
                    <a:lnTo>
                      <a:pt x="814493" y="920876"/>
                    </a:lnTo>
                    <a:lnTo>
                      <a:pt x="815380" y="919989"/>
                    </a:lnTo>
                    <a:lnTo>
                      <a:pt x="816266" y="918770"/>
                    </a:lnTo>
                    <a:lnTo>
                      <a:pt x="817042" y="917219"/>
                    </a:lnTo>
                    <a:lnTo>
                      <a:pt x="818593" y="913008"/>
                    </a:lnTo>
                    <a:lnTo>
                      <a:pt x="819701" y="910902"/>
                    </a:lnTo>
                    <a:lnTo>
                      <a:pt x="820477" y="908797"/>
                    </a:lnTo>
                    <a:lnTo>
                      <a:pt x="819369" y="908243"/>
                    </a:lnTo>
                    <a:lnTo>
                      <a:pt x="816266" y="908797"/>
                    </a:lnTo>
                    <a:lnTo>
                      <a:pt x="814382" y="909461"/>
                    </a:lnTo>
                    <a:lnTo>
                      <a:pt x="811058" y="912454"/>
                    </a:lnTo>
                    <a:lnTo>
                      <a:pt x="808398" y="913562"/>
                    </a:lnTo>
                    <a:lnTo>
                      <a:pt x="804741" y="916332"/>
                    </a:lnTo>
                    <a:lnTo>
                      <a:pt x="803411" y="917994"/>
                    </a:lnTo>
                    <a:lnTo>
                      <a:pt x="798314" y="926417"/>
                    </a:lnTo>
                    <a:lnTo>
                      <a:pt x="795322" y="929408"/>
                    </a:lnTo>
                    <a:close/>
                    <a:moveTo>
                      <a:pt x="704342" y="856603"/>
                    </a:moveTo>
                    <a:lnTo>
                      <a:pt x="706116" y="856381"/>
                    </a:lnTo>
                    <a:lnTo>
                      <a:pt x="707889" y="855605"/>
                    </a:lnTo>
                    <a:lnTo>
                      <a:pt x="708886" y="854276"/>
                    </a:lnTo>
                    <a:lnTo>
                      <a:pt x="708221" y="852392"/>
                    </a:lnTo>
                    <a:lnTo>
                      <a:pt x="708997" y="851949"/>
                    </a:lnTo>
                    <a:lnTo>
                      <a:pt x="709883" y="851283"/>
                    </a:lnTo>
                    <a:lnTo>
                      <a:pt x="710770" y="850286"/>
                    </a:lnTo>
                    <a:lnTo>
                      <a:pt x="711656" y="848956"/>
                    </a:lnTo>
                    <a:lnTo>
                      <a:pt x="712654" y="848181"/>
                    </a:lnTo>
                    <a:lnTo>
                      <a:pt x="715978" y="848181"/>
                    </a:lnTo>
                    <a:cubicBezTo>
                      <a:pt x="715978" y="848181"/>
                      <a:pt x="714981" y="847294"/>
                      <a:pt x="714981" y="847294"/>
                    </a:cubicBezTo>
                    <a:lnTo>
                      <a:pt x="714538" y="845632"/>
                    </a:lnTo>
                    <a:lnTo>
                      <a:pt x="714205" y="843859"/>
                    </a:lnTo>
                    <a:lnTo>
                      <a:pt x="713651" y="842529"/>
                    </a:lnTo>
                    <a:lnTo>
                      <a:pt x="712654" y="841643"/>
                    </a:lnTo>
                    <a:lnTo>
                      <a:pt x="708997" y="839759"/>
                    </a:lnTo>
                    <a:lnTo>
                      <a:pt x="709662" y="838983"/>
                    </a:lnTo>
                    <a:lnTo>
                      <a:pt x="711324" y="835437"/>
                    </a:lnTo>
                    <a:lnTo>
                      <a:pt x="710880" y="834772"/>
                    </a:lnTo>
                    <a:lnTo>
                      <a:pt x="710437" y="834329"/>
                    </a:lnTo>
                    <a:lnTo>
                      <a:pt x="709883" y="834107"/>
                    </a:lnTo>
                    <a:lnTo>
                      <a:pt x="709108" y="834107"/>
                    </a:lnTo>
                    <a:cubicBezTo>
                      <a:pt x="709108" y="834107"/>
                      <a:pt x="708332" y="832888"/>
                      <a:pt x="708332" y="832888"/>
                    </a:cubicBezTo>
                    <a:lnTo>
                      <a:pt x="708000" y="832556"/>
                    </a:lnTo>
                    <a:lnTo>
                      <a:pt x="707445" y="832556"/>
                    </a:lnTo>
                    <a:cubicBezTo>
                      <a:pt x="707445" y="832556"/>
                      <a:pt x="706559" y="838207"/>
                      <a:pt x="706559" y="838207"/>
                    </a:cubicBezTo>
                    <a:lnTo>
                      <a:pt x="704453" y="839980"/>
                    </a:lnTo>
                    <a:lnTo>
                      <a:pt x="701683" y="840535"/>
                    </a:lnTo>
                    <a:lnTo>
                      <a:pt x="698913" y="842640"/>
                    </a:lnTo>
                    <a:lnTo>
                      <a:pt x="700132" y="844191"/>
                    </a:lnTo>
                    <a:lnTo>
                      <a:pt x="700353" y="846518"/>
                    </a:lnTo>
                    <a:lnTo>
                      <a:pt x="699799" y="848735"/>
                    </a:lnTo>
                    <a:lnTo>
                      <a:pt x="698469" y="849732"/>
                    </a:lnTo>
                    <a:lnTo>
                      <a:pt x="696586" y="850619"/>
                    </a:lnTo>
                    <a:lnTo>
                      <a:pt x="695256" y="852613"/>
                    </a:lnTo>
                    <a:lnTo>
                      <a:pt x="695256" y="854608"/>
                    </a:lnTo>
                    <a:cubicBezTo>
                      <a:pt x="695256" y="854608"/>
                      <a:pt x="696918" y="855494"/>
                      <a:pt x="696918" y="855494"/>
                    </a:cubicBezTo>
                    <a:lnTo>
                      <a:pt x="704232" y="856935"/>
                    </a:lnTo>
                    <a:close/>
                    <a:moveTo>
                      <a:pt x="843305" y="838983"/>
                    </a:moveTo>
                    <a:lnTo>
                      <a:pt x="840867" y="836102"/>
                    </a:lnTo>
                    <a:lnTo>
                      <a:pt x="834994" y="832334"/>
                    </a:lnTo>
                    <a:lnTo>
                      <a:pt x="830561" y="832999"/>
                    </a:lnTo>
                    <a:lnTo>
                      <a:pt x="827015" y="835880"/>
                    </a:lnTo>
                    <a:lnTo>
                      <a:pt x="820145" y="843748"/>
                    </a:lnTo>
                    <a:lnTo>
                      <a:pt x="822250" y="844856"/>
                    </a:lnTo>
                    <a:lnTo>
                      <a:pt x="825796" y="848624"/>
                    </a:lnTo>
                    <a:lnTo>
                      <a:pt x="827458" y="849400"/>
                    </a:lnTo>
                    <a:lnTo>
                      <a:pt x="829010" y="850508"/>
                    </a:lnTo>
                    <a:lnTo>
                      <a:pt x="830894" y="855494"/>
                    </a:lnTo>
                    <a:lnTo>
                      <a:pt x="832888" y="856603"/>
                    </a:lnTo>
                    <a:lnTo>
                      <a:pt x="837210" y="856159"/>
                    </a:lnTo>
                    <a:lnTo>
                      <a:pt x="840313" y="854276"/>
                    </a:lnTo>
                    <a:lnTo>
                      <a:pt x="842529" y="849954"/>
                    </a:lnTo>
                    <a:lnTo>
                      <a:pt x="844081" y="842418"/>
                    </a:lnTo>
                    <a:lnTo>
                      <a:pt x="841089" y="842418"/>
                    </a:lnTo>
                    <a:lnTo>
                      <a:pt x="841089" y="840867"/>
                    </a:lnTo>
                    <a:lnTo>
                      <a:pt x="843194" y="838983"/>
                    </a:lnTo>
                    <a:close/>
                    <a:moveTo>
                      <a:pt x="809617" y="834661"/>
                    </a:moveTo>
                    <a:lnTo>
                      <a:pt x="813274" y="833996"/>
                    </a:lnTo>
                    <a:lnTo>
                      <a:pt x="816266" y="832334"/>
                    </a:lnTo>
                    <a:lnTo>
                      <a:pt x="814936" y="831226"/>
                    </a:lnTo>
                    <a:lnTo>
                      <a:pt x="812166" y="830450"/>
                    </a:lnTo>
                    <a:lnTo>
                      <a:pt x="810836" y="829231"/>
                    </a:lnTo>
                    <a:lnTo>
                      <a:pt x="808731" y="829786"/>
                    </a:lnTo>
                    <a:lnTo>
                      <a:pt x="804852" y="832113"/>
                    </a:lnTo>
                    <a:lnTo>
                      <a:pt x="803079" y="833664"/>
                    </a:lnTo>
                    <a:lnTo>
                      <a:pt x="806071" y="834329"/>
                    </a:lnTo>
                    <a:lnTo>
                      <a:pt x="809728" y="834551"/>
                    </a:lnTo>
                    <a:close/>
                    <a:moveTo>
                      <a:pt x="872893" y="776594"/>
                    </a:moveTo>
                    <a:lnTo>
                      <a:pt x="870233" y="778256"/>
                    </a:lnTo>
                    <a:lnTo>
                      <a:pt x="870898" y="781137"/>
                    </a:lnTo>
                    <a:lnTo>
                      <a:pt x="873447" y="783908"/>
                    </a:lnTo>
                    <a:lnTo>
                      <a:pt x="876439" y="785127"/>
                    </a:lnTo>
                    <a:lnTo>
                      <a:pt x="880207" y="783575"/>
                    </a:lnTo>
                    <a:lnTo>
                      <a:pt x="879763" y="780362"/>
                    </a:lnTo>
                    <a:lnTo>
                      <a:pt x="876771" y="777370"/>
                    </a:lnTo>
                    <a:lnTo>
                      <a:pt x="872893" y="776594"/>
                    </a:lnTo>
                    <a:close/>
                    <a:moveTo>
                      <a:pt x="727060" y="796208"/>
                    </a:moveTo>
                    <a:lnTo>
                      <a:pt x="729276" y="795211"/>
                    </a:lnTo>
                    <a:lnTo>
                      <a:pt x="730052" y="793549"/>
                    </a:lnTo>
                    <a:lnTo>
                      <a:pt x="731271" y="789227"/>
                    </a:lnTo>
                    <a:lnTo>
                      <a:pt x="731936" y="787343"/>
                    </a:lnTo>
                    <a:lnTo>
                      <a:pt x="733265" y="785681"/>
                    </a:lnTo>
                    <a:lnTo>
                      <a:pt x="734595" y="785016"/>
                    </a:lnTo>
                    <a:lnTo>
                      <a:pt x="735703" y="783908"/>
                    </a:lnTo>
                    <a:lnTo>
                      <a:pt x="736257" y="780805"/>
                    </a:lnTo>
                    <a:lnTo>
                      <a:pt x="734374" y="780805"/>
                    </a:lnTo>
                    <a:cubicBezTo>
                      <a:pt x="734374" y="780805"/>
                      <a:pt x="733154" y="779808"/>
                      <a:pt x="733154" y="779808"/>
                    </a:cubicBezTo>
                    <a:lnTo>
                      <a:pt x="732046" y="778146"/>
                    </a:lnTo>
                    <a:lnTo>
                      <a:pt x="730717" y="776705"/>
                    </a:lnTo>
                    <a:lnTo>
                      <a:pt x="728943" y="776151"/>
                    </a:lnTo>
                    <a:lnTo>
                      <a:pt x="725398" y="776151"/>
                    </a:lnTo>
                    <a:cubicBezTo>
                      <a:pt x="725398" y="776151"/>
                      <a:pt x="723735" y="775264"/>
                      <a:pt x="723735" y="775264"/>
                    </a:cubicBezTo>
                    <a:lnTo>
                      <a:pt x="722295" y="772715"/>
                    </a:lnTo>
                    <a:lnTo>
                      <a:pt x="721851" y="772272"/>
                    </a:lnTo>
                    <a:lnTo>
                      <a:pt x="719081" y="770942"/>
                    </a:lnTo>
                    <a:lnTo>
                      <a:pt x="718194" y="770721"/>
                    </a:lnTo>
                    <a:lnTo>
                      <a:pt x="717197" y="770721"/>
                    </a:lnTo>
                    <a:cubicBezTo>
                      <a:pt x="717197" y="770721"/>
                      <a:pt x="716421" y="770388"/>
                      <a:pt x="716421" y="770388"/>
                    </a:cubicBezTo>
                    <a:lnTo>
                      <a:pt x="716089" y="768615"/>
                    </a:lnTo>
                    <a:lnTo>
                      <a:pt x="715867" y="767618"/>
                    </a:lnTo>
                    <a:lnTo>
                      <a:pt x="715313" y="766621"/>
                    </a:lnTo>
                    <a:lnTo>
                      <a:pt x="714538" y="765734"/>
                    </a:lnTo>
                    <a:lnTo>
                      <a:pt x="713873" y="765069"/>
                    </a:lnTo>
                    <a:lnTo>
                      <a:pt x="716421" y="763629"/>
                    </a:lnTo>
                    <a:lnTo>
                      <a:pt x="718638" y="765956"/>
                    </a:lnTo>
                    <a:lnTo>
                      <a:pt x="720854" y="769280"/>
                    </a:lnTo>
                    <a:lnTo>
                      <a:pt x="725508" y="772161"/>
                    </a:lnTo>
                    <a:lnTo>
                      <a:pt x="727614" y="774267"/>
                    </a:lnTo>
                    <a:lnTo>
                      <a:pt x="730052" y="775486"/>
                    </a:lnTo>
                    <a:lnTo>
                      <a:pt x="733154" y="773824"/>
                    </a:lnTo>
                    <a:lnTo>
                      <a:pt x="733154" y="772383"/>
                    </a:lnTo>
                    <a:lnTo>
                      <a:pt x="730606" y="771940"/>
                    </a:lnTo>
                    <a:lnTo>
                      <a:pt x="727060" y="768505"/>
                    </a:lnTo>
                    <a:lnTo>
                      <a:pt x="724511" y="768061"/>
                    </a:lnTo>
                    <a:lnTo>
                      <a:pt x="724511" y="766621"/>
                    </a:lnTo>
                    <a:lnTo>
                      <a:pt x="726727" y="767507"/>
                    </a:lnTo>
                    <a:lnTo>
                      <a:pt x="727503" y="767507"/>
                    </a:lnTo>
                    <a:cubicBezTo>
                      <a:pt x="727503" y="767507"/>
                      <a:pt x="728500" y="766621"/>
                      <a:pt x="728500" y="766621"/>
                    </a:cubicBezTo>
                    <a:lnTo>
                      <a:pt x="718416" y="759418"/>
                    </a:lnTo>
                    <a:lnTo>
                      <a:pt x="717308" y="759418"/>
                    </a:lnTo>
                    <a:cubicBezTo>
                      <a:pt x="717308" y="759418"/>
                      <a:pt x="712100" y="762077"/>
                      <a:pt x="712100" y="762077"/>
                    </a:cubicBezTo>
                    <a:lnTo>
                      <a:pt x="709883" y="763739"/>
                    </a:lnTo>
                    <a:lnTo>
                      <a:pt x="712875" y="773270"/>
                    </a:lnTo>
                    <a:lnTo>
                      <a:pt x="714205" y="779586"/>
                    </a:lnTo>
                    <a:lnTo>
                      <a:pt x="713318" y="782467"/>
                    </a:lnTo>
                    <a:lnTo>
                      <a:pt x="711878" y="782911"/>
                    </a:lnTo>
                    <a:lnTo>
                      <a:pt x="711324" y="784129"/>
                    </a:lnTo>
                    <a:lnTo>
                      <a:pt x="711102" y="785902"/>
                    </a:lnTo>
                    <a:lnTo>
                      <a:pt x="710548" y="788119"/>
                    </a:lnTo>
                    <a:lnTo>
                      <a:pt x="709108" y="792108"/>
                    </a:lnTo>
                    <a:lnTo>
                      <a:pt x="708221" y="793549"/>
                    </a:lnTo>
                    <a:lnTo>
                      <a:pt x="706780" y="795211"/>
                    </a:lnTo>
                    <a:lnTo>
                      <a:pt x="708221" y="795654"/>
                    </a:lnTo>
                    <a:lnTo>
                      <a:pt x="709440" y="796762"/>
                    </a:lnTo>
                    <a:lnTo>
                      <a:pt x="711324" y="799533"/>
                    </a:lnTo>
                    <a:lnTo>
                      <a:pt x="711324" y="800973"/>
                    </a:lnTo>
                    <a:lnTo>
                      <a:pt x="710659" y="803411"/>
                    </a:lnTo>
                    <a:lnTo>
                      <a:pt x="711102" y="806736"/>
                    </a:lnTo>
                    <a:lnTo>
                      <a:pt x="714094" y="817706"/>
                    </a:lnTo>
                    <a:lnTo>
                      <a:pt x="715092" y="819923"/>
                    </a:lnTo>
                    <a:lnTo>
                      <a:pt x="718416" y="823801"/>
                    </a:lnTo>
                    <a:lnTo>
                      <a:pt x="721962" y="821585"/>
                    </a:lnTo>
                    <a:lnTo>
                      <a:pt x="731271" y="823580"/>
                    </a:lnTo>
                    <a:lnTo>
                      <a:pt x="733930" y="820809"/>
                    </a:lnTo>
                    <a:lnTo>
                      <a:pt x="733930" y="819479"/>
                    </a:lnTo>
                    <a:lnTo>
                      <a:pt x="731603" y="819258"/>
                    </a:lnTo>
                    <a:lnTo>
                      <a:pt x="730163" y="817485"/>
                    </a:lnTo>
                    <a:lnTo>
                      <a:pt x="728833" y="815268"/>
                    </a:lnTo>
                    <a:lnTo>
                      <a:pt x="726838" y="813606"/>
                    </a:lnTo>
                    <a:lnTo>
                      <a:pt x="725065" y="813385"/>
                    </a:lnTo>
                    <a:lnTo>
                      <a:pt x="720965" y="813939"/>
                    </a:lnTo>
                    <a:lnTo>
                      <a:pt x="718970" y="813606"/>
                    </a:lnTo>
                    <a:lnTo>
                      <a:pt x="718970" y="812166"/>
                    </a:lnTo>
                    <a:lnTo>
                      <a:pt x="723292" y="811944"/>
                    </a:lnTo>
                    <a:lnTo>
                      <a:pt x="725508" y="812277"/>
                    </a:lnTo>
                    <a:lnTo>
                      <a:pt x="727503" y="813496"/>
                    </a:lnTo>
                    <a:lnTo>
                      <a:pt x="728722" y="811058"/>
                    </a:lnTo>
                    <a:lnTo>
                      <a:pt x="728943" y="806847"/>
                    </a:lnTo>
                    <a:lnTo>
                      <a:pt x="728389" y="802414"/>
                    </a:lnTo>
                    <a:lnTo>
                      <a:pt x="727392" y="799200"/>
                    </a:lnTo>
                    <a:lnTo>
                      <a:pt x="725398" y="797206"/>
                    </a:lnTo>
                    <a:lnTo>
                      <a:pt x="718084" y="794989"/>
                    </a:lnTo>
                    <a:lnTo>
                      <a:pt x="718084" y="793660"/>
                    </a:lnTo>
                    <a:lnTo>
                      <a:pt x="726838" y="795987"/>
                    </a:lnTo>
                    <a:close/>
                    <a:moveTo>
                      <a:pt x="728279" y="744568"/>
                    </a:moveTo>
                    <a:lnTo>
                      <a:pt x="728279" y="744568"/>
                    </a:lnTo>
                    <a:cubicBezTo>
                      <a:pt x="728279" y="744568"/>
                      <a:pt x="728500" y="743460"/>
                      <a:pt x="728500" y="743460"/>
                    </a:cubicBezTo>
                    <a:lnTo>
                      <a:pt x="727281" y="743682"/>
                    </a:lnTo>
                    <a:lnTo>
                      <a:pt x="726173" y="743682"/>
                    </a:lnTo>
                    <a:cubicBezTo>
                      <a:pt x="726173" y="743682"/>
                      <a:pt x="725287" y="743017"/>
                      <a:pt x="725287" y="743017"/>
                    </a:cubicBezTo>
                    <a:lnTo>
                      <a:pt x="724622" y="742020"/>
                    </a:lnTo>
                    <a:lnTo>
                      <a:pt x="723292" y="743238"/>
                    </a:lnTo>
                    <a:lnTo>
                      <a:pt x="721851" y="743460"/>
                    </a:lnTo>
                    <a:lnTo>
                      <a:pt x="720411" y="743017"/>
                    </a:lnTo>
                    <a:lnTo>
                      <a:pt x="719081" y="742020"/>
                    </a:lnTo>
                    <a:lnTo>
                      <a:pt x="716421" y="742020"/>
                    </a:lnTo>
                    <a:cubicBezTo>
                      <a:pt x="716421" y="742020"/>
                      <a:pt x="714205" y="744125"/>
                      <a:pt x="714205" y="744125"/>
                    </a:cubicBezTo>
                    <a:lnTo>
                      <a:pt x="712654" y="747449"/>
                    </a:lnTo>
                    <a:lnTo>
                      <a:pt x="712100" y="751439"/>
                    </a:lnTo>
                    <a:lnTo>
                      <a:pt x="713429" y="753877"/>
                    </a:lnTo>
                    <a:lnTo>
                      <a:pt x="722295" y="759307"/>
                    </a:lnTo>
                    <a:lnTo>
                      <a:pt x="725287" y="759972"/>
                    </a:lnTo>
                    <a:lnTo>
                      <a:pt x="735149" y="757090"/>
                    </a:lnTo>
                    <a:lnTo>
                      <a:pt x="735149" y="755650"/>
                    </a:lnTo>
                    <a:cubicBezTo>
                      <a:pt x="735149" y="755650"/>
                      <a:pt x="734374" y="754209"/>
                      <a:pt x="734374" y="754209"/>
                    </a:cubicBezTo>
                    <a:lnTo>
                      <a:pt x="732711" y="753545"/>
                    </a:lnTo>
                    <a:lnTo>
                      <a:pt x="730052" y="753545"/>
                    </a:lnTo>
                    <a:cubicBezTo>
                      <a:pt x="730052" y="753545"/>
                      <a:pt x="729054" y="752769"/>
                      <a:pt x="729054" y="752769"/>
                    </a:cubicBezTo>
                    <a:lnTo>
                      <a:pt x="728389" y="750663"/>
                    </a:lnTo>
                    <a:lnTo>
                      <a:pt x="730495" y="750663"/>
                    </a:lnTo>
                    <a:cubicBezTo>
                      <a:pt x="730495" y="750663"/>
                      <a:pt x="733044" y="748114"/>
                      <a:pt x="733044" y="748114"/>
                    </a:cubicBezTo>
                    <a:lnTo>
                      <a:pt x="734595" y="749112"/>
                    </a:lnTo>
                    <a:lnTo>
                      <a:pt x="735260" y="747782"/>
                    </a:lnTo>
                    <a:lnTo>
                      <a:pt x="732157" y="745233"/>
                    </a:lnTo>
                    <a:lnTo>
                      <a:pt x="731381" y="744901"/>
                    </a:lnTo>
                    <a:lnTo>
                      <a:pt x="730273" y="745122"/>
                    </a:lnTo>
                    <a:lnTo>
                      <a:pt x="729276" y="745566"/>
                    </a:lnTo>
                    <a:lnTo>
                      <a:pt x="728389" y="745566"/>
                    </a:lnTo>
                    <a:cubicBezTo>
                      <a:pt x="728389" y="745566"/>
                      <a:pt x="727392" y="744901"/>
                      <a:pt x="727392" y="744901"/>
                    </a:cubicBezTo>
                    <a:lnTo>
                      <a:pt x="727836" y="744458"/>
                    </a:lnTo>
                    <a:lnTo>
                      <a:pt x="727946" y="744458"/>
                    </a:lnTo>
                    <a:close/>
                    <a:moveTo>
                      <a:pt x="864471" y="772161"/>
                    </a:moveTo>
                    <a:lnTo>
                      <a:pt x="864138" y="773048"/>
                    </a:lnTo>
                    <a:lnTo>
                      <a:pt x="863917" y="773713"/>
                    </a:lnTo>
                    <a:lnTo>
                      <a:pt x="863584" y="775264"/>
                    </a:lnTo>
                    <a:lnTo>
                      <a:pt x="865579" y="776483"/>
                    </a:lnTo>
                    <a:lnTo>
                      <a:pt x="867352" y="775818"/>
                    </a:lnTo>
                    <a:lnTo>
                      <a:pt x="869125" y="774488"/>
                    </a:lnTo>
                    <a:lnTo>
                      <a:pt x="871009" y="773713"/>
                    </a:lnTo>
                    <a:lnTo>
                      <a:pt x="872893" y="772161"/>
                    </a:lnTo>
                    <a:lnTo>
                      <a:pt x="872228" y="768726"/>
                    </a:lnTo>
                    <a:lnTo>
                      <a:pt x="870676" y="765291"/>
                    </a:lnTo>
                    <a:lnTo>
                      <a:pt x="869790" y="763739"/>
                    </a:lnTo>
                    <a:lnTo>
                      <a:pt x="869790" y="757312"/>
                    </a:lnTo>
                    <a:cubicBezTo>
                      <a:pt x="869790" y="757312"/>
                      <a:pt x="871341" y="749998"/>
                      <a:pt x="871341" y="749998"/>
                    </a:cubicBezTo>
                    <a:lnTo>
                      <a:pt x="873225" y="743793"/>
                    </a:lnTo>
                    <a:lnTo>
                      <a:pt x="873668" y="740579"/>
                    </a:lnTo>
                    <a:lnTo>
                      <a:pt x="873114" y="739471"/>
                    </a:lnTo>
                    <a:lnTo>
                      <a:pt x="872449" y="738584"/>
                    </a:lnTo>
                    <a:lnTo>
                      <a:pt x="871563" y="738030"/>
                    </a:lnTo>
                    <a:lnTo>
                      <a:pt x="870565" y="737698"/>
                    </a:lnTo>
                    <a:lnTo>
                      <a:pt x="872228" y="740579"/>
                    </a:lnTo>
                    <a:lnTo>
                      <a:pt x="872228" y="742131"/>
                    </a:lnTo>
                    <a:lnTo>
                      <a:pt x="869901" y="740690"/>
                    </a:lnTo>
                    <a:lnTo>
                      <a:pt x="868792" y="740690"/>
                    </a:lnTo>
                    <a:cubicBezTo>
                      <a:pt x="868792" y="740690"/>
                      <a:pt x="867574" y="742131"/>
                      <a:pt x="867574" y="742131"/>
                    </a:cubicBezTo>
                    <a:lnTo>
                      <a:pt x="868460" y="744347"/>
                    </a:lnTo>
                    <a:lnTo>
                      <a:pt x="869125" y="745455"/>
                    </a:lnTo>
                    <a:lnTo>
                      <a:pt x="869901" y="746452"/>
                    </a:lnTo>
                    <a:lnTo>
                      <a:pt x="869901" y="747893"/>
                    </a:lnTo>
                    <a:lnTo>
                      <a:pt x="866576" y="748336"/>
                    </a:lnTo>
                    <a:lnTo>
                      <a:pt x="864803" y="749998"/>
                    </a:lnTo>
                    <a:lnTo>
                      <a:pt x="863917" y="753434"/>
                    </a:lnTo>
                    <a:lnTo>
                      <a:pt x="863030" y="766953"/>
                    </a:lnTo>
                    <a:lnTo>
                      <a:pt x="863252" y="770499"/>
                    </a:lnTo>
                    <a:lnTo>
                      <a:pt x="864471" y="772272"/>
                    </a:lnTo>
                    <a:close/>
                    <a:moveTo>
                      <a:pt x="875331" y="736146"/>
                    </a:moveTo>
                    <a:lnTo>
                      <a:pt x="875331" y="732822"/>
                    </a:lnTo>
                    <a:cubicBezTo>
                      <a:pt x="875331" y="732822"/>
                      <a:pt x="876771" y="724732"/>
                      <a:pt x="876771" y="724732"/>
                    </a:cubicBezTo>
                    <a:lnTo>
                      <a:pt x="875996" y="723735"/>
                    </a:lnTo>
                    <a:lnTo>
                      <a:pt x="875220" y="723735"/>
                    </a:lnTo>
                    <a:cubicBezTo>
                      <a:pt x="875220" y="723735"/>
                      <a:pt x="874444" y="724732"/>
                      <a:pt x="874444" y="724732"/>
                    </a:cubicBezTo>
                    <a:lnTo>
                      <a:pt x="873668" y="725951"/>
                    </a:lnTo>
                    <a:lnTo>
                      <a:pt x="873890" y="726727"/>
                    </a:lnTo>
                    <a:lnTo>
                      <a:pt x="873890" y="726949"/>
                    </a:lnTo>
                    <a:cubicBezTo>
                      <a:pt x="873890" y="726949"/>
                      <a:pt x="874444" y="727503"/>
                      <a:pt x="874444" y="727503"/>
                    </a:cubicBezTo>
                    <a:lnTo>
                      <a:pt x="873114" y="730162"/>
                    </a:lnTo>
                    <a:lnTo>
                      <a:pt x="872782" y="732933"/>
                    </a:lnTo>
                    <a:lnTo>
                      <a:pt x="873447" y="735149"/>
                    </a:lnTo>
                    <a:lnTo>
                      <a:pt x="875220" y="736146"/>
                    </a:lnTo>
                    <a:close/>
                    <a:moveTo>
                      <a:pt x="0" y="719303"/>
                    </a:moveTo>
                    <a:lnTo>
                      <a:pt x="0" y="719303"/>
                    </a:lnTo>
                    <a:lnTo>
                      <a:pt x="0" y="719524"/>
                    </a:lnTo>
                    <a:lnTo>
                      <a:pt x="0" y="719524"/>
                    </a:lnTo>
                    <a:cubicBezTo>
                      <a:pt x="0" y="719524"/>
                      <a:pt x="222" y="719524"/>
                      <a:pt x="222" y="719524"/>
                    </a:cubicBezTo>
                    <a:lnTo>
                      <a:pt x="222" y="719524"/>
                    </a:lnTo>
                    <a:lnTo>
                      <a:pt x="222" y="719303"/>
                    </a:lnTo>
                    <a:lnTo>
                      <a:pt x="222" y="719303"/>
                    </a:lnTo>
                    <a:cubicBezTo>
                      <a:pt x="222" y="719303"/>
                      <a:pt x="0" y="719192"/>
                      <a:pt x="0" y="719192"/>
                    </a:cubicBezTo>
                    <a:close/>
                    <a:moveTo>
                      <a:pt x="703567" y="724843"/>
                    </a:moveTo>
                    <a:lnTo>
                      <a:pt x="705007" y="725730"/>
                    </a:lnTo>
                    <a:lnTo>
                      <a:pt x="705894" y="725951"/>
                    </a:lnTo>
                    <a:lnTo>
                      <a:pt x="706670" y="725508"/>
                    </a:lnTo>
                    <a:lnTo>
                      <a:pt x="707445" y="724511"/>
                    </a:lnTo>
                    <a:lnTo>
                      <a:pt x="708221" y="723181"/>
                    </a:lnTo>
                    <a:lnTo>
                      <a:pt x="711656" y="724068"/>
                    </a:lnTo>
                    <a:lnTo>
                      <a:pt x="718527" y="728611"/>
                    </a:lnTo>
                    <a:lnTo>
                      <a:pt x="722295" y="728943"/>
                    </a:lnTo>
                    <a:lnTo>
                      <a:pt x="720078" y="730384"/>
                    </a:lnTo>
                    <a:lnTo>
                      <a:pt x="719081" y="730384"/>
                    </a:lnTo>
                    <a:cubicBezTo>
                      <a:pt x="719081" y="730384"/>
                      <a:pt x="719967" y="731492"/>
                      <a:pt x="719967" y="731492"/>
                    </a:cubicBezTo>
                    <a:lnTo>
                      <a:pt x="720522" y="732600"/>
                    </a:lnTo>
                    <a:lnTo>
                      <a:pt x="720965" y="733708"/>
                    </a:lnTo>
                    <a:lnTo>
                      <a:pt x="722295" y="736257"/>
                    </a:lnTo>
                    <a:lnTo>
                      <a:pt x="722738" y="736811"/>
                    </a:lnTo>
                    <a:lnTo>
                      <a:pt x="723846" y="737587"/>
                    </a:lnTo>
                    <a:lnTo>
                      <a:pt x="725841" y="738030"/>
                    </a:lnTo>
                    <a:lnTo>
                      <a:pt x="729830" y="737698"/>
                    </a:lnTo>
                    <a:lnTo>
                      <a:pt x="731714" y="739138"/>
                    </a:lnTo>
                    <a:lnTo>
                      <a:pt x="733598" y="737587"/>
                    </a:lnTo>
                    <a:lnTo>
                      <a:pt x="735925" y="737144"/>
                    </a:lnTo>
                    <a:lnTo>
                      <a:pt x="740690" y="737476"/>
                    </a:lnTo>
                    <a:lnTo>
                      <a:pt x="743017" y="733044"/>
                    </a:lnTo>
                    <a:lnTo>
                      <a:pt x="743350" y="731714"/>
                    </a:lnTo>
                    <a:lnTo>
                      <a:pt x="742906" y="730273"/>
                    </a:lnTo>
                    <a:lnTo>
                      <a:pt x="742130" y="729608"/>
                    </a:lnTo>
                    <a:lnTo>
                      <a:pt x="740247" y="728833"/>
                    </a:lnTo>
                    <a:lnTo>
                      <a:pt x="737919" y="728500"/>
                    </a:lnTo>
                    <a:lnTo>
                      <a:pt x="731271" y="730495"/>
                    </a:lnTo>
                    <a:lnTo>
                      <a:pt x="723070" y="730495"/>
                    </a:lnTo>
                    <a:lnTo>
                      <a:pt x="723070" y="728943"/>
                    </a:lnTo>
                    <a:lnTo>
                      <a:pt x="727836" y="725065"/>
                    </a:lnTo>
                    <a:lnTo>
                      <a:pt x="729276" y="724622"/>
                    </a:lnTo>
                    <a:lnTo>
                      <a:pt x="729830" y="725286"/>
                    </a:lnTo>
                    <a:lnTo>
                      <a:pt x="730827" y="728057"/>
                    </a:lnTo>
                    <a:lnTo>
                      <a:pt x="731603" y="728943"/>
                    </a:lnTo>
                    <a:lnTo>
                      <a:pt x="732268" y="728943"/>
                    </a:lnTo>
                    <a:cubicBezTo>
                      <a:pt x="732268" y="728943"/>
                      <a:pt x="733930" y="727835"/>
                      <a:pt x="733930" y="727835"/>
                    </a:cubicBezTo>
                    <a:lnTo>
                      <a:pt x="734706" y="727503"/>
                    </a:lnTo>
                    <a:lnTo>
                      <a:pt x="741355" y="726949"/>
                    </a:lnTo>
                    <a:lnTo>
                      <a:pt x="744125" y="724954"/>
                    </a:lnTo>
                    <a:lnTo>
                      <a:pt x="746342" y="720300"/>
                    </a:lnTo>
                    <a:lnTo>
                      <a:pt x="742685" y="721519"/>
                    </a:lnTo>
                    <a:lnTo>
                      <a:pt x="740801" y="721519"/>
                    </a:lnTo>
                    <a:cubicBezTo>
                      <a:pt x="740801" y="721519"/>
                      <a:pt x="740025" y="719524"/>
                      <a:pt x="740025" y="719524"/>
                    </a:cubicBezTo>
                    <a:lnTo>
                      <a:pt x="739693" y="716643"/>
                    </a:lnTo>
                    <a:lnTo>
                      <a:pt x="738695" y="715645"/>
                    </a:lnTo>
                    <a:lnTo>
                      <a:pt x="735371" y="715867"/>
                    </a:lnTo>
                    <a:lnTo>
                      <a:pt x="735371" y="714316"/>
                    </a:lnTo>
                    <a:lnTo>
                      <a:pt x="736036" y="712986"/>
                    </a:lnTo>
                    <a:lnTo>
                      <a:pt x="736036" y="712099"/>
                    </a:lnTo>
                    <a:cubicBezTo>
                      <a:pt x="736036" y="712099"/>
                      <a:pt x="735149" y="711656"/>
                      <a:pt x="735149" y="711656"/>
                    </a:cubicBezTo>
                    <a:lnTo>
                      <a:pt x="733819" y="711656"/>
                    </a:lnTo>
                    <a:lnTo>
                      <a:pt x="733819" y="709994"/>
                    </a:lnTo>
                    <a:lnTo>
                      <a:pt x="738917" y="709994"/>
                    </a:lnTo>
                    <a:lnTo>
                      <a:pt x="741466" y="712543"/>
                    </a:lnTo>
                    <a:lnTo>
                      <a:pt x="742685" y="712986"/>
                    </a:lnTo>
                    <a:lnTo>
                      <a:pt x="743460" y="713762"/>
                    </a:lnTo>
                    <a:lnTo>
                      <a:pt x="744347" y="715424"/>
                    </a:lnTo>
                    <a:lnTo>
                      <a:pt x="745455" y="716865"/>
                    </a:lnTo>
                    <a:lnTo>
                      <a:pt x="747006" y="717197"/>
                    </a:lnTo>
                    <a:lnTo>
                      <a:pt x="747782" y="716310"/>
                    </a:lnTo>
                    <a:lnTo>
                      <a:pt x="749666" y="712764"/>
                    </a:lnTo>
                    <a:lnTo>
                      <a:pt x="750885" y="711545"/>
                    </a:lnTo>
                    <a:lnTo>
                      <a:pt x="749888" y="708886"/>
                    </a:lnTo>
                    <a:lnTo>
                      <a:pt x="747782" y="707667"/>
                    </a:lnTo>
                    <a:lnTo>
                      <a:pt x="745344" y="707667"/>
                    </a:lnTo>
                    <a:cubicBezTo>
                      <a:pt x="745344" y="707667"/>
                      <a:pt x="743682" y="707445"/>
                      <a:pt x="743682" y="707445"/>
                    </a:cubicBezTo>
                    <a:lnTo>
                      <a:pt x="742241" y="706337"/>
                    </a:lnTo>
                    <a:lnTo>
                      <a:pt x="738806" y="708110"/>
                    </a:lnTo>
                    <a:lnTo>
                      <a:pt x="736922" y="706891"/>
                    </a:lnTo>
                    <a:lnTo>
                      <a:pt x="738917" y="705561"/>
                    </a:lnTo>
                    <a:lnTo>
                      <a:pt x="739582" y="703788"/>
                    </a:lnTo>
                    <a:lnTo>
                      <a:pt x="739139" y="701794"/>
                    </a:lnTo>
                    <a:lnTo>
                      <a:pt x="737698" y="699799"/>
                    </a:lnTo>
                    <a:lnTo>
                      <a:pt x="734595" y="700353"/>
                    </a:lnTo>
                    <a:lnTo>
                      <a:pt x="729276" y="704342"/>
                    </a:lnTo>
                    <a:lnTo>
                      <a:pt x="726838" y="705451"/>
                    </a:lnTo>
                    <a:lnTo>
                      <a:pt x="728389" y="706669"/>
                    </a:lnTo>
                    <a:lnTo>
                      <a:pt x="729165" y="706891"/>
                    </a:lnTo>
                    <a:lnTo>
                      <a:pt x="729165" y="708332"/>
                    </a:lnTo>
                    <a:lnTo>
                      <a:pt x="726727" y="708110"/>
                    </a:lnTo>
                    <a:lnTo>
                      <a:pt x="720522" y="705451"/>
                    </a:lnTo>
                    <a:lnTo>
                      <a:pt x="721630" y="702791"/>
                    </a:lnTo>
                    <a:lnTo>
                      <a:pt x="722184" y="701905"/>
                    </a:lnTo>
                    <a:lnTo>
                      <a:pt x="722849" y="701129"/>
                    </a:lnTo>
                    <a:lnTo>
                      <a:pt x="722849" y="699799"/>
                    </a:lnTo>
                    <a:lnTo>
                      <a:pt x="720189" y="702458"/>
                    </a:lnTo>
                    <a:lnTo>
                      <a:pt x="716643" y="707667"/>
                    </a:lnTo>
                    <a:lnTo>
                      <a:pt x="713318" y="711102"/>
                    </a:lnTo>
                    <a:lnTo>
                      <a:pt x="711324" y="708332"/>
                    </a:lnTo>
                    <a:lnTo>
                      <a:pt x="713540" y="707002"/>
                    </a:lnTo>
                    <a:lnTo>
                      <a:pt x="714427" y="707002"/>
                    </a:lnTo>
                    <a:lnTo>
                      <a:pt x="714427" y="705451"/>
                    </a:lnTo>
                    <a:lnTo>
                      <a:pt x="706670" y="706780"/>
                    </a:lnTo>
                    <a:lnTo>
                      <a:pt x="704232" y="705451"/>
                    </a:lnTo>
                    <a:lnTo>
                      <a:pt x="702348" y="708997"/>
                    </a:lnTo>
                    <a:lnTo>
                      <a:pt x="700797" y="713208"/>
                    </a:lnTo>
                    <a:lnTo>
                      <a:pt x="699023" y="716865"/>
                    </a:lnTo>
                    <a:lnTo>
                      <a:pt x="696475" y="718638"/>
                    </a:lnTo>
                    <a:lnTo>
                      <a:pt x="696475" y="720078"/>
                    </a:lnTo>
                    <a:lnTo>
                      <a:pt x="701572" y="723846"/>
                    </a:lnTo>
                    <a:lnTo>
                      <a:pt x="703456" y="724622"/>
                    </a:lnTo>
                    <a:close/>
                    <a:moveTo>
                      <a:pt x="853722" y="719303"/>
                    </a:moveTo>
                    <a:lnTo>
                      <a:pt x="852503" y="717197"/>
                    </a:lnTo>
                    <a:lnTo>
                      <a:pt x="850286" y="714427"/>
                    </a:lnTo>
                    <a:lnTo>
                      <a:pt x="845189" y="710105"/>
                    </a:lnTo>
                    <a:lnTo>
                      <a:pt x="844857" y="709107"/>
                    </a:lnTo>
                    <a:lnTo>
                      <a:pt x="842086" y="704342"/>
                    </a:lnTo>
                    <a:lnTo>
                      <a:pt x="840978" y="702902"/>
                    </a:lnTo>
                    <a:lnTo>
                      <a:pt x="838318" y="700685"/>
                    </a:lnTo>
                    <a:lnTo>
                      <a:pt x="837321" y="699356"/>
                    </a:lnTo>
                    <a:lnTo>
                      <a:pt x="836324" y="697140"/>
                    </a:lnTo>
                    <a:lnTo>
                      <a:pt x="835991" y="697915"/>
                    </a:lnTo>
                    <a:lnTo>
                      <a:pt x="835659" y="698247"/>
                    </a:lnTo>
                    <a:lnTo>
                      <a:pt x="834772" y="698580"/>
                    </a:lnTo>
                    <a:lnTo>
                      <a:pt x="833332" y="697915"/>
                    </a:lnTo>
                    <a:lnTo>
                      <a:pt x="832556" y="699356"/>
                    </a:lnTo>
                    <a:lnTo>
                      <a:pt x="831891" y="701905"/>
                    </a:lnTo>
                    <a:lnTo>
                      <a:pt x="830894" y="704453"/>
                    </a:lnTo>
                    <a:lnTo>
                      <a:pt x="830118" y="705229"/>
                    </a:lnTo>
                    <a:lnTo>
                      <a:pt x="825574" y="708221"/>
                    </a:lnTo>
                    <a:lnTo>
                      <a:pt x="824799" y="708443"/>
                    </a:lnTo>
                    <a:lnTo>
                      <a:pt x="824577" y="709218"/>
                    </a:lnTo>
                    <a:lnTo>
                      <a:pt x="824577" y="711767"/>
                    </a:lnTo>
                    <a:cubicBezTo>
                      <a:pt x="824577" y="711767"/>
                      <a:pt x="825242" y="713208"/>
                      <a:pt x="825242" y="713208"/>
                    </a:cubicBezTo>
                    <a:lnTo>
                      <a:pt x="826239" y="714427"/>
                    </a:lnTo>
                    <a:lnTo>
                      <a:pt x="826794" y="716089"/>
                    </a:lnTo>
                    <a:lnTo>
                      <a:pt x="826350" y="718970"/>
                    </a:lnTo>
                    <a:lnTo>
                      <a:pt x="827126" y="719857"/>
                    </a:lnTo>
                    <a:lnTo>
                      <a:pt x="828234" y="720410"/>
                    </a:lnTo>
                    <a:lnTo>
                      <a:pt x="829564" y="720632"/>
                    </a:lnTo>
                    <a:lnTo>
                      <a:pt x="830894" y="720410"/>
                    </a:lnTo>
                    <a:lnTo>
                      <a:pt x="829453" y="724732"/>
                    </a:lnTo>
                    <a:lnTo>
                      <a:pt x="827902" y="726838"/>
                    </a:lnTo>
                    <a:lnTo>
                      <a:pt x="827458" y="728943"/>
                    </a:lnTo>
                    <a:lnTo>
                      <a:pt x="829342" y="733376"/>
                    </a:lnTo>
                    <a:lnTo>
                      <a:pt x="833221" y="738030"/>
                    </a:lnTo>
                    <a:lnTo>
                      <a:pt x="834772" y="740690"/>
                    </a:lnTo>
                    <a:lnTo>
                      <a:pt x="834772" y="743571"/>
                    </a:lnTo>
                    <a:cubicBezTo>
                      <a:pt x="834772" y="743571"/>
                      <a:pt x="835215" y="744347"/>
                      <a:pt x="835215" y="744347"/>
                    </a:cubicBezTo>
                    <a:lnTo>
                      <a:pt x="835770" y="745676"/>
                    </a:lnTo>
                    <a:lnTo>
                      <a:pt x="836324" y="746342"/>
                    </a:lnTo>
                    <a:lnTo>
                      <a:pt x="836324" y="747782"/>
                    </a:lnTo>
                    <a:lnTo>
                      <a:pt x="827680" y="736257"/>
                    </a:lnTo>
                    <a:lnTo>
                      <a:pt x="826129" y="735482"/>
                    </a:lnTo>
                    <a:lnTo>
                      <a:pt x="824799" y="739582"/>
                    </a:lnTo>
                    <a:lnTo>
                      <a:pt x="822361" y="742684"/>
                    </a:lnTo>
                    <a:lnTo>
                      <a:pt x="821253" y="742352"/>
                    </a:lnTo>
                    <a:lnTo>
                      <a:pt x="823801" y="736035"/>
                    </a:lnTo>
                    <a:lnTo>
                      <a:pt x="821918" y="736035"/>
                    </a:lnTo>
                    <a:cubicBezTo>
                      <a:pt x="821918" y="736035"/>
                      <a:pt x="820366" y="737033"/>
                      <a:pt x="820366" y="737033"/>
                    </a:cubicBezTo>
                    <a:lnTo>
                      <a:pt x="818815" y="737255"/>
                    </a:lnTo>
                    <a:lnTo>
                      <a:pt x="817263" y="735482"/>
                    </a:lnTo>
                    <a:lnTo>
                      <a:pt x="815934" y="733487"/>
                    </a:lnTo>
                    <a:lnTo>
                      <a:pt x="814715" y="732379"/>
                    </a:lnTo>
                    <a:lnTo>
                      <a:pt x="809395" y="729386"/>
                    </a:lnTo>
                    <a:lnTo>
                      <a:pt x="808620" y="728722"/>
                    </a:lnTo>
                    <a:lnTo>
                      <a:pt x="807511" y="727392"/>
                    </a:lnTo>
                    <a:lnTo>
                      <a:pt x="807179" y="726062"/>
                    </a:lnTo>
                    <a:lnTo>
                      <a:pt x="806958" y="724068"/>
                    </a:lnTo>
                    <a:lnTo>
                      <a:pt x="806514" y="722294"/>
                    </a:lnTo>
                    <a:lnTo>
                      <a:pt x="803966" y="720632"/>
                    </a:lnTo>
                    <a:lnTo>
                      <a:pt x="802636" y="718748"/>
                    </a:lnTo>
                    <a:lnTo>
                      <a:pt x="801084" y="717086"/>
                    </a:lnTo>
                    <a:lnTo>
                      <a:pt x="798757" y="717086"/>
                    </a:lnTo>
                    <a:cubicBezTo>
                      <a:pt x="798757" y="717086"/>
                      <a:pt x="798757" y="718638"/>
                      <a:pt x="798757" y="718638"/>
                    </a:cubicBezTo>
                    <a:lnTo>
                      <a:pt x="800087" y="720521"/>
                    </a:lnTo>
                    <a:lnTo>
                      <a:pt x="799866" y="723513"/>
                    </a:lnTo>
                    <a:lnTo>
                      <a:pt x="798646" y="726616"/>
                    </a:lnTo>
                    <a:lnTo>
                      <a:pt x="797206" y="728722"/>
                    </a:lnTo>
                    <a:lnTo>
                      <a:pt x="799976" y="729497"/>
                    </a:lnTo>
                    <a:lnTo>
                      <a:pt x="803411" y="731824"/>
                    </a:lnTo>
                    <a:lnTo>
                      <a:pt x="806293" y="735149"/>
                    </a:lnTo>
                    <a:lnTo>
                      <a:pt x="807401" y="738917"/>
                    </a:lnTo>
                    <a:lnTo>
                      <a:pt x="804076" y="737365"/>
                    </a:lnTo>
                    <a:lnTo>
                      <a:pt x="802082" y="737144"/>
                    </a:lnTo>
                    <a:lnTo>
                      <a:pt x="801195" y="738141"/>
                    </a:lnTo>
                    <a:lnTo>
                      <a:pt x="800973" y="738917"/>
                    </a:lnTo>
                    <a:lnTo>
                      <a:pt x="799976" y="739360"/>
                    </a:lnTo>
                    <a:lnTo>
                      <a:pt x="799755" y="740247"/>
                    </a:lnTo>
                    <a:lnTo>
                      <a:pt x="799976" y="741022"/>
                    </a:lnTo>
                    <a:lnTo>
                      <a:pt x="800973" y="742574"/>
                    </a:lnTo>
                    <a:lnTo>
                      <a:pt x="801306" y="743238"/>
                    </a:lnTo>
                    <a:lnTo>
                      <a:pt x="801638" y="743682"/>
                    </a:lnTo>
                    <a:lnTo>
                      <a:pt x="803633" y="746120"/>
                    </a:lnTo>
                    <a:lnTo>
                      <a:pt x="803079" y="746452"/>
                    </a:lnTo>
                    <a:lnTo>
                      <a:pt x="802636" y="747117"/>
                    </a:lnTo>
                    <a:lnTo>
                      <a:pt x="802193" y="747560"/>
                    </a:lnTo>
                    <a:lnTo>
                      <a:pt x="802193" y="748890"/>
                    </a:lnTo>
                    <a:lnTo>
                      <a:pt x="802857" y="751550"/>
                    </a:lnTo>
                    <a:lnTo>
                      <a:pt x="801306" y="751217"/>
                    </a:lnTo>
                    <a:lnTo>
                      <a:pt x="799311" y="749555"/>
                    </a:lnTo>
                    <a:lnTo>
                      <a:pt x="798314" y="748225"/>
                    </a:lnTo>
                    <a:lnTo>
                      <a:pt x="797649" y="746342"/>
                    </a:lnTo>
                    <a:lnTo>
                      <a:pt x="791665" y="737476"/>
                    </a:lnTo>
                    <a:lnTo>
                      <a:pt x="790557" y="736811"/>
                    </a:lnTo>
                    <a:lnTo>
                      <a:pt x="789338" y="737365"/>
                    </a:lnTo>
                    <a:lnTo>
                      <a:pt x="787786" y="739693"/>
                    </a:lnTo>
                    <a:lnTo>
                      <a:pt x="786900" y="742352"/>
                    </a:lnTo>
                    <a:lnTo>
                      <a:pt x="787121" y="744901"/>
                    </a:lnTo>
                    <a:lnTo>
                      <a:pt x="788119" y="747117"/>
                    </a:lnTo>
                    <a:lnTo>
                      <a:pt x="789670" y="749001"/>
                    </a:lnTo>
                    <a:lnTo>
                      <a:pt x="782689" y="749001"/>
                    </a:lnTo>
                    <a:lnTo>
                      <a:pt x="783908" y="753655"/>
                    </a:lnTo>
                    <a:lnTo>
                      <a:pt x="788562" y="757201"/>
                    </a:lnTo>
                    <a:lnTo>
                      <a:pt x="789559" y="762631"/>
                    </a:lnTo>
                    <a:lnTo>
                      <a:pt x="790446" y="765623"/>
                    </a:lnTo>
                    <a:lnTo>
                      <a:pt x="792552" y="768172"/>
                    </a:lnTo>
                    <a:lnTo>
                      <a:pt x="795211" y="769945"/>
                    </a:lnTo>
                    <a:lnTo>
                      <a:pt x="805628" y="773491"/>
                    </a:lnTo>
                    <a:lnTo>
                      <a:pt x="807511" y="771829"/>
                    </a:lnTo>
                    <a:lnTo>
                      <a:pt x="807733" y="769502"/>
                    </a:lnTo>
                    <a:lnTo>
                      <a:pt x="806514" y="765623"/>
                    </a:lnTo>
                    <a:lnTo>
                      <a:pt x="806736" y="763185"/>
                    </a:lnTo>
                    <a:lnTo>
                      <a:pt x="807844" y="761523"/>
                    </a:lnTo>
                    <a:lnTo>
                      <a:pt x="809174" y="760969"/>
                    </a:lnTo>
                    <a:lnTo>
                      <a:pt x="810504" y="760083"/>
                    </a:lnTo>
                    <a:lnTo>
                      <a:pt x="811390" y="757312"/>
                    </a:lnTo>
                    <a:lnTo>
                      <a:pt x="812498" y="758863"/>
                    </a:lnTo>
                    <a:lnTo>
                      <a:pt x="812942" y="760747"/>
                    </a:lnTo>
                    <a:lnTo>
                      <a:pt x="812942" y="762742"/>
                    </a:lnTo>
                    <a:cubicBezTo>
                      <a:pt x="812942" y="762742"/>
                      <a:pt x="812277" y="764626"/>
                      <a:pt x="812277" y="764626"/>
                    </a:cubicBezTo>
                    <a:lnTo>
                      <a:pt x="813717" y="763629"/>
                    </a:lnTo>
                    <a:lnTo>
                      <a:pt x="815934" y="760858"/>
                    </a:lnTo>
                    <a:lnTo>
                      <a:pt x="817596" y="760415"/>
                    </a:lnTo>
                    <a:lnTo>
                      <a:pt x="817042" y="762742"/>
                    </a:lnTo>
                    <a:lnTo>
                      <a:pt x="817263" y="764404"/>
                    </a:lnTo>
                    <a:lnTo>
                      <a:pt x="818039" y="765512"/>
                    </a:lnTo>
                    <a:lnTo>
                      <a:pt x="819036" y="766067"/>
                    </a:lnTo>
                    <a:lnTo>
                      <a:pt x="818704" y="766842"/>
                    </a:lnTo>
                    <a:lnTo>
                      <a:pt x="818372" y="767175"/>
                    </a:lnTo>
                    <a:lnTo>
                      <a:pt x="817596" y="767507"/>
                    </a:lnTo>
                    <a:lnTo>
                      <a:pt x="819812" y="768726"/>
                    </a:lnTo>
                    <a:lnTo>
                      <a:pt x="820699" y="768948"/>
                    </a:lnTo>
                    <a:lnTo>
                      <a:pt x="820699" y="770499"/>
                    </a:lnTo>
                    <a:lnTo>
                      <a:pt x="819036" y="771829"/>
                    </a:lnTo>
                    <a:lnTo>
                      <a:pt x="820477" y="771829"/>
                    </a:lnTo>
                    <a:cubicBezTo>
                      <a:pt x="820477" y="771829"/>
                      <a:pt x="822915" y="770832"/>
                      <a:pt x="822915" y="770832"/>
                    </a:cubicBezTo>
                    <a:lnTo>
                      <a:pt x="824134" y="770610"/>
                    </a:lnTo>
                    <a:lnTo>
                      <a:pt x="825464" y="770832"/>
                    </a:lnTo>
                    <a:lnTo>
                      <a:pt x="826239" y="771497"/>
                    </a:lnTo>
                    <a:lnTo>
                      <a:pt x="827680" y="773270"/>
                    </a:lnTo>
                    <a:lnTo>
                      <a:pt x="834772" y="779253"/>
                    </a:lnTo>
                    <a:lnTo>
                      <a:pt x="836213" y="782024"/>
                    </a:lnTo>
                    <a:lnTo>
                      <a:pt x="833221" y="781359"/>
                    </a:lnTo>
                    <a:lnTo>
                      <a:pt x="830894" y="779143"/>
                    </a:lnTo>
                    <a:lnTo>
                      <a:pt x="828899" y="776594"/>
                    </a:lnTo>
                    <a:lnTo>
                      <a:pt x="826904" y="774821"/>
                    </a:lnTo>
                    <a:lnTo>
                      <a:pt x="824356" y="774378"/>
                    </a:lnTo>
                    <a:lnTo>
                      <a:pt x="822139" y="775375"/>
                    </a:lnTo>
                    <a:lnTo>
                      <a:pt x="816931" y="779143"/>
                    </a:lnTo>
                    <a:lnTo>
                      <a:pt x="817263" y="780583"/>
                    </a:lnTo>
                    <a:lnTo>
                      <a:pt x="817707" y="781248"/>
                    </a:lnTo>
                    <a:lnTo>
                      <a:pt x="818261" y="781802"/>
                    </a:lnTo>
                    <a:lnTo>
                      <a:pt x="818815" y="782689"/>
                    </a:lnTo>
                    <a:lnTo>
                      <a:pt x="819147" y="783575"/>
                    </a:lnTo>
                    <a:lnTo>
                      <a:pt x="819701" y="785570"/>
                    </a:lnTo>
                    <a:lnTo>
                      <a:pt x="820034" y="786235"/>
                    </a:lnTo>
                    <a:lnTo>
                      <a:pt x="825353" y="793438"/>
                    </a:lnTo>
                    <a:lnTo>
                      <a:pt x="827237" y="793992"/>
                    </a:lnTo>
                    <a:lnTo>
                      <a:pt x="832445" y="793549"/>
                    </a:lnTo>
                    <a:lnTo>
                      <a:pt x="831780" y="795211"/>
                    </a:lnTo>
                    <a:lnTo>
                      <a:pt x="830894" y="796319"/>
                    </a:lnTo>
                    <a:lnTo>
                      <a:pt x="829785" y="797095"/>
                    </a:lnTo>
                    <a:lnTo>
                      <a:pt x="828567" y="797649"/>
                    </a:lnTo>
                    <a:lnTo>
                      <a:pt x="830229" y="801527"/>
                    </a:lnTo>
                    <a:lnTo>
                      <a:pt x="832445" y="804963"/>
                    </a:lnTo>
                    <a:lnTo>
                      <a:pt x="834218" y="803522"/>
                    </a:lnTo>
                    <a:lnTo>
                      <a:pt x="836102" y="802525"/>
                    </a:lnTo>
                    <a:lnTo>
                      <a:pt x="838097" y="801971"/>
                    </a:lnTo>
                    <a:lnTo>
                      <a:pt x="840202" y="801971"/>
                    </a:lnTo>
                    <a:lnTo>
                      <a:pt x="840202" y="803300"/>
                    </a:lnTo>
                    <a:lnTo>
                      <a:pt x="836767" y="807844"/>
                    </a:lnTo>
                    <a:lnTo>
                      <a:pt x="835437" y="808952"/>
                    </a:lnTo>
                    <a:lnTo>
                      <a:pt x="835437" y="810503"/>
                    </a:lnTo>
                    <a:lnTo>
                      <a:pt x="851395" y="806292"/>
                    </a:lnTo>
                    <a:lnTo>
                      <a:pt x="853389" y="804963"/>
                    </a:lnTo>
                    <a:lnTo>
                      <a:pt x="851727" y="803300"/>
                    </a:lnTo>
                    <a:lnTo>
                      <a:pt x="851727" y="801971"/>
                    </a:lnTo>
                    <a:lnTo>
                      <a:pt x="852835" y="801971"/>
                    </a:lnTo>
                    <a:cubicBezTo>
                      <a:pt x="852835" y="801971"/>
                      <a:pt x="853833" y="802636"/>
                      <a:pt x="853833" y="802636"/>
                    </a:cubicBezTo>
                    <a:lnTo>
                      <a:pt x="854719" y="803522"/>
                    </a:lnTo>
                    <a:lnTo>
                      <a:pt x="855495" y="804852"/>
                    </a:lnTo>
                    <a:lnTo>
                      <a:pt x="856381" y="803854"/>
                    </a:lnTo>
                    <a:lnTo>
                      <a:pt x="857046" y="803411"/>
                    </a:lnTo>
                    <a:lnTo>
                      <a:pt x="857711" y="803744"/>
                    </a:lnTo>
                    <a:lnTo>
                      <a:pt x="858598" y="804852"/>
                    </a:lnTo>
                    <a:lnTo>
                      <a:pt x="858819" y="807955"/>
                    </a:lnTo>
                    <a:lnTo>
                      <a:pt x="859262" y="812166"/>
                    </a:lnTo>
                    <a:lnTo>
                      <a:pt x="859927" y="815934"/>
                    </a:lnTo>
                    <a:lnTo>
                      <a:pt x="861368" y="817596"/>
                    </a:lnTo>
                    <a:lnTo>
                      <a:pt x="863030" y="816709"/>
                    </a:lnTo>
                    <a:lnTo>
                      <a:pt x="864027" y="814604"/>
                    </a:lnTo>
                    <a:lnTo>
                      <a:pt x="865025" y="812277"/>
                    </a:lnTo>
                    <a:lnTo>
                      <a:pt x="866465" y="810614"/>
                    </a:lnTo>
                    <a:lnTo>
                      <a:pt x="865690" y="809063"/>
                    </a:lnTo>
                    <a:lnTo>
                      <a:pt x="866798" y="807844"/>
                    </a:lnTo>
                    <a:lnTo>
                      <a:pt x="867574" y="806403"/>
                    </a:lnTo>
                    <a:lnTo>
                      <a:pt x="868792" y="803300"/>
                    </a:lnTo>
                    <a:lnTo>
                      <a:pt x="867463" y="799976"/>
                    </a:lnTo>
                    <a:lnTo>
                      <a:pt x="866909" y="798314"/>
                    </a:lnTo>
                    <a:lnTo>
                      <a:pt x="866465" y="796098"/>
                    </a:lnTo>
                    <a:lnTo>
                      <a:pt x="867795" y="796762"/>
                    </a:lnTo>
                    <a:lnTo>
                      <a:pt x="869236" y="798646"/>
                    </a:lnTo>
                    <a:lnTo>
                      <a:pt x="871896" y="803190"/>
                    </a:lnTo>
                    <a:lnTo>
                      <a:pt x="872117" y="804409"/>
                    </a:lnTo>
                    <a:lnTo>
                      <a:pt x="872117" y="805849"/>
                    </a:lnTo>
                    <a:cubicBezTo>
                      <a:pt x="872117" y="805849"/>
                      <a:pt x="872339" y="807068"/>
                      <a:pt x="872339" y="807068"/>
                    </a:cubicBezTo>
                    <a:lnTo>
                      <a:pt x="873003" y="807622"/>
                    </a:lnTo>
                    <a:lnTo>
                      <a:pt x="882644" y="807401"/>
                    </a:lnTo>
                    <a:lnTo>
                      <a:pt x="885858" y="806514"/>
                    </a:lnTo>
                    <a:lnTo>
                      <a:pt x="888961" y="804741"/>
                    </a:lnTo>
                    <a:lnTo>
                      <a:pt x="888961" y="806182"/>
                    </a:lnTo>
                    <a:lnTo>
                      <a:pt x="878101" y="811723"/>
                    </a:lnTo>
                    <a:lnTo>
                      <a:pt x="876882" y="812941"/>
                    </a:lnTo>
                    <a:lnTo>
                      <a:pt x="875885" y="814382"/>
                    </a:lnTo>
                    <a:lnTo>
                      <a:pt x="873779" y="818372"/>
                    </a:lnTo>
                    <a:lnTo>
                      <a:pt x="873003" y="819369"/>
                    </a:lnTo>
                    <a:lnTo>
                      <a:pt x="872671" y="820255"/>
                    </a:lnTo>
                    <a:lnTo>
                      <a:pt x="872228" y="822139"/>
                    </a:lnTo>
                    <a:lnTo>
                      <a:pt x="871896" y="822693"/>
                    </a:lnTo>
                    <a:lnTo>
                      <a:pt x="871230" y="823137"/>
                    </a:lnTo>
                    <a:lnTo>
                      <a:pt x="871230" y="824577"/>
                    </a:lnTo>
                    <a:lnTo>
                      <a:pt x="871563" y="826461"/>
                    </a:lnTo>
                    <a:lnTo>
                      <a:pt x="868460" y="831004"/>
                    </a:lnTo>
                    <a:lnTo>
                      <a:pt x="868127" y="834551"/>
                    </a:lnTo>
                    <a:lnTo>
                      <a:pt x="869236" y="837210"/>
                    </a:lnTo>
                    <a:lnTo>
                      <a:pt x="870787" y="837986"/>
                    </a:lnTo>
                    <a:lnTo>
                      <a:pt x="876882" y="836767"/>
                    </a:lnTo>
                    <a:lnTo>
                      <a:pt x="878988" y="835326"/>
                    </a:lnTo>
                    <a:lnTo>
                      <a:pt x="880761" y="833442"/>
                    </a:lnTo>
                    <a:lnTo>
                      <a:pt x="887410" y="824023"/>
                    </a:lnTo>
                    <a:lnTo>
                      <a:pt x="888296" y="822472"/>
                    </a:lnTo>
                    <a:lnTo>
                      <a:pt x="889404" y="821474"/>
                    </a:lnTo>
                    <a:lnTo>
                      <a:pt x="891842" y="820144"/>
                    </a:lnTo>
                    <a:lnTo>
                      <a:pt x="894280" y="818261"/>
                    </a:lnTo>
                    <a:lnTo>
                      <a:pt x="895388" y="815379"/>
                    </a:lnTo>
                    <a:lnTo>
                      <a:pt x="895610" y="810725"/>
                    </a:lnTo>
                    <a:lnTo>
                      <a:pt x="896386" y="809285"/>
                    </a:lnTo>
                    <a:lnTo>
                      <a:pt x="900929" y="808841"/>
                    </a:lnTo>
                    <a:lnTo>
                      <a:pt x="902591" y="807955"/>
                    </a:lnTo>
                    <a:lnTo>
                      <a:pt x="906691" y="804520"/>
                    </a:lnTo>
                    <a:lnTo>
                      <a:pt x="909018" y="801306"/>
                    </a:lnTo>
                    <a:lnTo>
                      <a:pt x="909905" y="799644"/>
                    </a:lnTo>
                    <a:lnTo>
                      <a:pt x="910348" y="797649"/>
                    </a:lnTo>
                    <a:lnTo>
                      <a:pt x="909794" y="795433"/>
                    </a:lnTo>
                    <a:lnTo>
                      <a:pt x="909794" y="794103"/>
                    </a:lnTo>
                    <a:cubicBezTo>
                      <a:pt x="909794" y="794103"/>
                      <a:pt x="911567" y="788895"/>
                      <a:pt x="911567" y="788895"/>
                    </a:cubicBezTo>
                    <a:lnTo>
                      <a:pt x="903145" y="788895"/>
                    </a:lnTo>
                    <a:lnTo>
                      <a:pt x="901262" y="786235"/>
                    </a:lnTo>
                    <a:lnTo>
                      <a:pt x="897937" y="786235"/>
                    </a:lnTo>
                    <a:cubicBezTo>
                      <a:pt x="897937" y="786235"/>
                      <a:pt x="894723" y="787343"/>
                      <a:pt x="894723" y="787343"/>
                    </a:cubicBezTo>
                    <a:lnTo>
                      <a:pt x="891510" y="790668"/>
                    </a:lnTo>
                    <a:lnTo>
                      <a:pt x="886855" y="790446"/>
                    </a:lnTo>
                    <a:lnTo>
                      <a:pt x="886190" y="791222"/>
                    </a:lnTo>
                    <a:lnTo>
                      <a:pt x="885526" y="792551"/>
                    </a:lnTo>
                    <a:lnTo>
                      <a:pt x="884528" y="793549"/>
                    </a:lnTo>
                    <a:lnTo>
                      <a:pt x="882866" y="793327"/>
                    </a:lnTo>
                    <a:lnTo>
                      <a:pt x="882090" y="792108"/>
                    </a:lnTo>
                    <a:lnTo>
                      <a:pt x="881315" y="790113"/>
                    </a:lnTo>
                    <a:lnTo>
                      <a:pt x="880207" y="788230"/>
                    </a:lnTo>
                    <a:lnTo>
                      <a:pt x="878544" y="787343"/>
                    </a:lnTo>
                    <a:lnTo>
                      <a:pt x="875663" y="787675"/>
                    </a:lnTo>
                    <a:lnTo>
                      <a:pt x="874112" y="787454"/>
                    </a:lnTo>
                    <a:lnTo>
                      <a:pt x="873003" y="786567"/>
                    </a:lnTo>
                    <a:lnTo>
                      <a:pt x="870455" y="783908"/>
                    </a:lnTo>
                    <a:lnTo>
                      <a:pt x="868127" y="784240"/>
                    </a:lnTo>
                    <a:lnTo>
                      <a:pt x="865690" y="785570"/>
                    </a:lnTo>
                    <a:lnTo>
                      <a:pt x="862587" y="785902"/>
                    </a:lnTo>
                    <a:lnTo>
                      <a:pt x="862587" y="784462"/>
                    </a:lnTo>
                    <a:lnTo>
                      <a:pt x="865468" y="783132"/>
                    </a:lnTo>
                    <a:lnTo>
                      <a:pt x="866798" y="781248"/>
                    </a:lnTo>
                    <a:lnTo>
                      <a:pt x="866355" y="779586"/>
                    </a:lnTo>
                    <a:lnTo>
                      <a:pt x="863806" y="778810"/>
                    </a:lnTo>
                    <a:lnTo>
                      <a:pt x="854054" y="780140"/>
                    </a:lnTo>
                    <a:lnTo>
                      <a:pt x="855606" y="778699"/>
                    </a:lnTo>
                    <a:lnTo>
                      <a:pt x="859373" y="776372"/>
                    </a:lnTo>
                    <a:lnTo>
                      <a:pt x="860260" y="774488"/>
                    </a:lnTo>
                    <a:lnTo>
                      <a:pt x="859484" y="772937"/>
                    </a:lnTo>
                    <a:lnTo>
                      <a:pt x="857822" y="771386"/>
                    </a:lnTo>
                    <a:lnTo>
                      <a:pt x="856160" y="769280"/>
                    </a:lnTo>
                    <a:lnTo>
                      <a:pt x="855606" y="765845"/>
                    </a:lnTo>
                    <a:lnTo>
                      <a:pt x="856271" y="764515"/>
                    </a:lnTo>
                    <a:lnTo>
                      <a:pt x="857489" y="762742"/>
                    </a:lnTo>
                    <a:lnTo>
                      <a:pt x="858154" y="760747"/>
                    </a:lnTo>
                    <a:lnTo>
                      <a:pt x="857157" y="758642"/>
                    </a:lnTo>
                    <a:lnTo>
                      <a:pt x="855495" y="758088"/>
                    </a:lnTo>
                    <a:lnTo>
                      <a:pt x="853500" y="758753"/>
                    </a:lnTo>
                    <a:lnTo>
                      <a:pt x="851616" y="760083"/>
                    </a:lnTo>
                    <a:lnTo>
                      <a:pt x="850286" y="761412"/>
                    </a:lnTo>
                    <a:lnTo>
                      <a:pt x="851284" y="759528"/>
                    </a:lnTo>
                    <a:lnTo>
                      <a:pt x="854276" y="756536"/>
                    </a:lnTo>
                    <a:lnTo>
                      <a:pt x="854940" y="754985"/>
                    </a:lnTo>
                    <a:lnTo>
                      <a:pt x="855162" y="752104"/>
                    </a:lnTo>
                    <a:lnTo>
                      <a:pt x="856160" y="747339"/>
                    </a:lnTo>
                    <a:lnTo>
                      <a:pt x="856492" y="744236"/>
                    </a:lnTo>
                    <a:lnTo>
                      <a:pt x="856271" y="741355"/>
                    </a:lnTo>
                    <a:lnTo>
                      <a:pt x="855162" y="735038"/>
                    </a:lnTo>
                    <a:lnTo>
                      <a:pt x="854165" y="720410"/>
                    </a:lnTo>
                    <a:lnTo>
                      <a:pt x="853611" y="718638"/>
                    </a:lnTo>
                    <a:close/>
                    <a:moveTo>
                      <a:pt x="739028" y="694480"/>
                    </a:moveTo>
                    <a:lnTo>
                      <a:pt x="741022" y="692153"/>
                    </a:lnTo>
                    <a:lnTo>
                      <a:pt x="740025" y="689936"/>
                    </a:lnTo>
                    <a:lnTo>
                      <a:pt x="737919" y="690380"/>
                    </a:lnTo>
                    <a:lnTo>
                      <a:pt x="733154" y="695699"/>
                    </a:lnTo>
                    <a:lnTo>
                      <a:pt x="735814" y="696031"/>
                    </a:lnTo>
                    <a:lnTo>
                      <a:pt x="739139" y="694480"/>
                    </a:lnTo>
                    <a:close/>
                    <a:moveTo>
                      <a:pt x="576351" y="670876"/>
                    </a:moveTo>
                    <a:lnTo>
                      <a:pt x="574578" y="669436"/>
                    </a:lnTo>
                    <a:lnTo>
                      <a:pt x="575797" y="673757"/>
                    </a:lnTo>
                    <a:lnTo>
                      <a:pt x="578013" y="675419"/>
                    </a:lnTo>
                    <a:lnTo>
                      <a:pt x="580451" y="674866"/>
                    </a:lnTo>
                    <a:lnTo>
                      <a:pt x="582335" y="672428"/>
                    </a:lnTo>
                    <a:lnTo>
                      <a:pt x="580451" y="671430"/>
                    </a:lnTo>
                    <a:lnTo>
                      <a:pt x="576351" y="670876"/>
                    </a:lnTo>
                    <a:close/>
                    <a:moveTo>
                      <a:pt x="749333" y="659462"/>
                    </a:moveTo>
                    <a:lnTo>
                      <a:pt x="750885" y="659462"/>
                    </a:lnTo>
                    <a:cubicBezTo>
                      <a:pt x="750885" y="659462"/>
                      <a:pt x="752104" y="658687"/>
                      <a:pt x="752104" y="658687"/>
                    </a:cubicBezTo>
                    <a:lnTo>
                      <a:pt x="752880" y="657246"/>
                    </a:lnTo>
                    <a:lnTo>
                      <a:pt x="753323" y="654808"/>
                    </a:lnTo>
                    <a:lnTo>
                      <a:pt x="757312" y="657467"/>
                    </a:lnTo>
                    <a:lnTo>
                      <a:pt x="758642" y="656581"/>
                    </a:lnTo>
                    <a:lnTo>
                      <a:pt x="758642" y="652038"/>
                    </a:lnTo>
                    <a:cubicBezTo>
                      <a:pt x="758642" y="652038"/>
                      <a:pt x="756537" y="650597"/>
                      <a:pt x="756537" y="650597"/>
                    </a:cubicBezTo>
                    <a:lnTo>
                      <a:pt x="753988" y="651816"/>
                    </a:lnTo>
                    <a:lnTo>
                      <a:pt x="749223" y="656470"/>
                    </a:lnTo>
                    <a:lnTo>
                      <a:pt x="749223" y="657246"/>
                    </a:lnTo>
                    <a:cubicBezTo>
                      <a:pt x="749223" y="657246"/>
                      <a:pt x="749555" y="657246"/>
                      <a:pt x="749555" y="657246"/>
                    </a:cubicBezTo>
                    <a:lnTo>
                      <a:pt x="749555" y="657689"/>
                    </a:lnTo>
                    <a:cubicBezTo>
                      <a:pt x="749555" y="657689"/>
                      <a:pt x="749223" y="659462"/>
                      <a:pt x="749223" y="659462"/>
                    </a:cubicBezTo>
                    <a:close/>
                    <a:moveTo>
                      <a:pt x="772827" y="585327"/>
                    </a:moveTo>
                    <a:lnTo>
                      <a:pt x="774267" y="586102"/>
                    </a:lnTo>
                    <a:lnTo>
                      <a:pt x="774267" y="587432"/>
                    </a:lnTo>
                    <a:lnTo>
                      <a:pt x="773934" y="587432"/>
                    </a:lnTo>
                    <a:cubicBezTo>
                      <a:pt x="773934" y="587432"/>
                      <a:pt x="772716" y="587432"/>
                      <a:pt x="772716" y="587432"/>
                    </a:cubicBezTo>
                    <a:lnTo>
                      <a:pt x="772716" y="588873"/>
                    </a:lnTo>
                    <a:lnTo>
                      <a:pt x="782024" y="588873"/>
                    </a:lnTo>
                    <a:lnTo>
                      <a:pt x="781470" y="586989"/>
                    </a:lnTo>
                    <a:lnTo>
                      <a:pt x="780805" y="585437"/>
                    </a:lnTo>
                    <a:lnTo>
                      <a:pt x="779919" y="584108"/>
                    </a:lnTo>
                    <a:lnTo>
                      <a:pt x="778921" y="582999"/>
                    </a:lnTo>
                    <a:lnTo>
                      <a:pt x="777702" y="583775"/>
                    </a:lnTo>
                    <a:lnTo>
                      <a:pt x="774045" y="579564"/>
                    </a:lnTo>
                    <a:lnTo>
                      <a:pt x="771940" y="578567"/>
                    </a:lnTo>
                    <a:lnTo>
                      <a:pt x="771275" y="580783"/>
                    </a:lnTo>
                    <a:lnTo>
                      <a:pt x="771718" y="583221"/>
                    </a:lnTo>
                    <a:lnTo>
                      <a:pt x="772827" y="585216"/>
                    </a:lnTo>
                    <a:close/>
                    <a:moveTo>
                      <a:pt x="745566" y="609041"/>
                    </a:moveTo>
                    <a:lnTo>
                      <a:pt x="746231" y="610038"/>
                    </a:lnTo>
                    <a:lnTo>
                      <a:pt x="745677" y="612587"/>
                    </a:lnTo>
                    <a:lnTo>
                      <a:pt x="746563" y="613696"/>
                    </a:lnTo>
                    <a:lnTo>
                      <a:pt x="749888" y="620677"/>
                    </a:lnTo>
                    <a:lnTo>
                      <a:pt x="750774" y="620677"/>
                    </a:lnTo>
                    <a:cubicBezTo>
                      <a:pt x="750774" y="620677"/>
                      <a:pt x="755650" y="617020"/>
                      <a:pt x="755650" y="617020"/>
                    </a:cubicBezTo>
                    <a:lnTo>
                      <a:pt x="755096" y="618571"/>
                    </a:lnTo>
                    <a:lnTo>
                      <a:pt x="754431" y="619790"/>
                    </a:lnTo>
                    <a:lnTo>
                      <a:pt x="753544" y="620788"/>
                    </a:lnTo>
                    <a:lnTo>
                      <a:pt x="752547" y="621452"/>
                    </a:lnTo>
                    <a:lnTo>
                      <a:pt x="755761" y="621452"/>
                    </a:lnTo>
                    <a:lnTo>
                      <a:pt x="755761" y="622782"/>
                    </a:lnTo>
                    <a:lnTo>
                      <a:pt x="754431" y="622450"/>
                    </a:lnTo>
                    <a:lnTo>
                      <a:pt x="753323" y="622672"/>
                    </a:lnTo>
                    <a:lnTo>
                      <a:pt x="752436" y="623669"/>
                    </a:lnTo>
                    <a:lnTo>
                      <a:pt x="751882" y="625663"/>
                    </a:lnTo>
                    <a:lnTo>
                      <a:pt x="755207" y="625663"/>
                    </a:lnTo>
                    <a:cubicBezTo>
                      <a:pt x="755207" y="625663"/>
                      <a:pt x="765845" y="622782"/>
                      <a:pt x="765845" y="622782"/>
                    </a:cubicBezTo>
                    <a:lnTo>
                      <a:pt x="758975" y="626772"/>
                    </a:lnTo>
                    <a:lnTo>
                      <a:pt x="755318" y="628101"/>
                    </a:lnTo>
                    <a:lnTo>
                      <a:pt x="751882" y="628655"/>
                    </a:lnTo>
                    <a:lnTo>
                      <a:pt x="752104" y="629320"/>
                    </a:lnTo>
                    <a:lnTo>
                      <a:pt x="752104" y="629542"/>
                    </a:lnTo>
                    <a:cubicBezTo>
                      <a:pt x="752104" y="629542"/>
                      <a:pt x="752215" y="629764"/>
                      <a:pt x="752215" y="629764"/>
                    </a:cubicBezTo>
                    <a:lnTo>
                      <a:pt x="752547" y="630207"/>
                    </a:lnTo>
                    <a:lnTo>
                      <a:pt x="752547" y="631537"/>
                    </a:lnTo>
                    <a:lnTo>
                      <a:pt x="750331" y="631537"/>
                    </a:lnTo>
                    <a:cubicBezTo>
                      <a:pt x="750331" y="631537"/>
                      <a:pt x="748890" y="632645"/>
                      <a:pt x="748890" y="632645"/>
                    </a:cubicBezTo>
                    <a:lnTo>
                      <a:pt x="747561" y="634418"/>
                    </a:lnTo>
                    <a:lnTo>
                      <a:pt x="745788" y="635969"/>
                    </a:lnTo>
                    <a:lnTo>
                      <a:pt x="751107" y="640069"/>
                    </a:lnTo>
                    <a:lnTo>
                      <a:pt x="752104" y="640069"/>
                    </a:lnTo>
                    <a:cubicBezTo>
                      <a:pt x="752104" y="640069"/>
                      <a:pt x="753544" y="638851"/>
                      <a:pt x="753544" y="638851"/>
                    </a:cubicBezTo>
                    <a:lnTo>
                      <a:pt x="754431" y="642286"/>
                    </a:lnTo>
                    <a:lnTo>
                      <a:pt x="757423" y="643394"/>
                    </a:lnTo>
                    <a:lnTo>
                      <a:pt x="763961" y="643062"/>
                    </a:lnTo>
                    <a:lnTo>
                      <a:pt x="765623" y="643726"/>
                    </a:lnTo>
                    <a:lnTo>
                      <a:pt x="768616" y="646829"/>
                    </a:lnTo>
                    <a:lnTo>
                      <a:pt x="770167" y="647494"/>
                    </a:lnTo>
                    <a:lnTo>
                      <a:pt x="776705" y="647494"/>
                    </a:lnTo>
                    <a:lnTo>
                      <a:pt x="776705" y="648935"/>
                    </a:lnTo>
                    <a:lnTo>
                      <a:pt x="775818" y="649156"/>
                    </a:lnTo>
                    <a:lnTo>
                      <a:pt x="773713" y="650597"/>
                    </a:lnTo>
                    <a:lnTo>
                      <a:pt x="774045" y="651262"/>
                    </a:lnTo>
                    <a:lnTo>
                      <a:pt x="774378" y="651816"/>
                    </a:lnTo>
                    <a:lnTo>
                      <a:pt x="775265" y="652592"/>
                    </a:lnTo>
                    <a:lnTo>
                      <a:pt x="776372" y="653478"/>
                    </a:lnTo>
                    <a:lnTo>
                      <a:pt x="777481" y="654586"/>
                    </a:lnTo>
                    <a:lnTo>
                      <a:pt x="775265" y="652813"/>
                    </a:lnTo>
                    <a:lnTo>
                      <a:pt x="771829" y="652038"/>
                    </a:lnTo>
                    <a:lnTo>
                      <a:pt x="768394" y="652813"/>
                    </a:lnTo>
                    <a:lnTo>
                      <a:pt x="762631" y="656249"/>
                    </a:lnTo>
                    <a:lnTo>
                      <a:pt x="762631" y="657689"/>
                    </a:lnTo>
                    <a:lnTo>
                      <a:pt x="768061" y="661900"/>
                    </a:lnTo>
                    <a:lnTo>
                      <a:pt x="762631" y="661678"/>
                    </a:lnTo>
                    <a:lnTo>
                      <a:pt x="760083" y="662565"/>
                    </a:lnTo>
                    <a:lnTo>
                      <a:pt x="758642" y="664892"/>
                    </a:lnTo>
                    <a:lnTo>
                      <a:pt x="749333" y="673646"/>
                    </a:lnTo>
                    <a:lnTo>
                      <a:pt x="748890" y="670987"/>
                    </a:lnTo>
                    <a:lnTo>
                      <a:pt x="748226" y="669214"/>
                    </a:lnTo>
                    <a:lnTo>
                      <a:pt x="747228" y="668217"/>
                    </a:lnTo>
                    <a:lnTo>
                      <a:pt x="745788" y="667884"/>
                    </a:lnTo>
                    <a:lnTo>
                      <a:pt x="744015" y="668438"/>
                    </a:lnTo>
                    <a:lnTo>
                      <a:pt x="744015" y="669768"/>
                    </a:lnTo>
                    <a:cubicBezTo>
                      <a:pt x="744015" y="669768"/>
                      <a:pt x="744901" y="671430"/>
                      <a:pt x="744901" y="671430"/>
                    </a:cubicBezTo>
                    <a:lnTo>
                      <a:pt x="745455" y="672982"/>
                    </a:lnTo>
                    <a:lnTo>
                      <a:pt x="746674" y="673868"/>
                    </a:lnTo>
                    <a:lnTo>
                      <a:pt x="753544" y="682512"/>
                    </a:lnTo>
                    <a:lnTo>
                      <a:pt x="754653" y="683177"/>
                    </a:lnTo>
                    <a:lnTo>
                      <a:pt x="760415" y="690047"/>
                    </a:lnTo>
                    <a:lnTo>
                      <a:pt x="761191" y="690380"/>
                    </a:lnTo>
                    <a:lnTo>
                      <a:pt x="763296" y="688164"/>
                    </a:lnTo>
                    <a:lnTo>
                      <a:pt x="770278" y="683398"/>
                    </a:lnTo>
                    <a:lnTo>
                      <a:pt x="772605" y="680960"/>
                    </a:lnTo>
                    <a:lnTo>
                      <a:pt x="772051" y="680517"/>
                    </a:lnTo>
                    <a:lnTo>
                      <a:pt x="771496" y="679852"/>
                    </a:lnTo>
                    <a:lnTo>
                      <a:pt x="770943" y="679409"/>
                    </a:lnTo>
                    <a:lnTo>
                      <a:pt x="773934" y="676971"/>
                    </a:lnTo>
                    <a:lnTo>
                      <a:pt x="775154" y="675530"/>
                    </a:lnTo>
                    <a:lnTo>
                      <a:pt x="776372" y="673425"/>
                    </a:lnTo>
                    <a:lnTo>
                      <a:pt x="775597" y="672649"/>
                    </a:lnTo>
                    <a:lnTo>
                      <a:pt x="774710" y="671208"/>
                    </a:lnTo>
                    <a:lnTo>
                      <a:pt x="774045" y="670765"/>
                    </a:lnTo>
                    <a:lnTo>
                      <a:pt x="774821" y="669214"/>
                    </a:lnTo>
                    <a:lnTo>
                      <a:pt x="780140" y="673203"/>
                    </a:lnTo>
                    <a:lnTo>
                      <a:pt x="782689" y="673646"/>
                    </a:lnTo>
                    <a:lnTo>
                      <a:pt x="782689" y="672317"/>
                    </a:lnTo>
                    <a:lnTo>
                      <a:pt x="781803" y="672317"/>
                    </a:lnTo>
                    <a:lnTo>
                      <a:pt x="781803" y="670876"/>
                    </a:lnTo>
                    <a:lnTo>
                      <a:pt x="783797" y="671098"/>
                    </a:lnTo>
                    <a:lnTo>
                      <a:pt x="785792" y="670654"/>
                    </a:lnTo>
                    <a:lnTo>
                      <a:pt x="787343" y="669546"/>
                    </a:lnTo>
                    <a:lnTo>
                      <a:pt x="787897" y="667884"/>
                    </a:lnTo>
                    <a:lnTo>
                      <a:pt x="787454" y="666665"/>
                    </a:lnTo>
                    <a:lnTo>
                      <a:pt x="784794" y="661789"/>
                    </a:lnTo>
                    <a:lnTo>
                      <a:pt x="783797" y="661125"/>
                    </a:lnTo>
                    <a:lnTo>
                      <a:pt x="781359" y="660016"/>
                    </a:lnTo>
                    <a:lnTo>
                      <a:pt x="780029" y="659130"/>
                    </a:lnTo>
                    <a:lnTo>
                      <a:pt x="780916" y="657578"/>
                    </a:lnTo>
                    <a:lnTo>
                      <a:pt x="781470" y="656249"/>
                    </a:lnTo>
                    <a:lnTo>
                      <a:pt x="782135" y="655140"/>
                    </a:lnTo>
                    <a:lnTo>
                      <a:pt x="783243" y="654476"/>
                    </a:lnTo>
                    <a:lnTo>
                      <a:pt x="787232" y="656803"/>
                    </a:lnTo>
                    <a:lnTo>
                      <a:pt x="796541" y="659130"/>
                    </a:lnTo>
                    <a:lnTo>
                      <a:pt x="796098" y="654586"/>
                    </a:lnTo>
                    <a:lnTo>
                      <a:pt x="795765" y="653146"/>
                    </a:lnTo>
                    <a:lnTo>
                      <a:pt x="795211" y="652702"/>
                    </a:lnTo>
                    <a:lnTo>
                      <a:pt x="794325" y="652370"/>
                    </a:lnTo>
                    <a:lnTo>
                      <a:pt x="793327" y="651705"/>
                    </a:lnTo>
                    <a:lnTo>
                      <a:pt x="792552" y="650375"/>
                    </a:lnTo>
                    <a:lnTo>
                      <a:pt x="793327" y="650375"/>
                    </a:lnTo>
                    <a:cubicBezTo>
                      <a:pt x="793327" y="650375"/>
                      <a:pt x="793881" y="649711"/>
                      <a:pt x="793881" y="649711"/>
                    </a:cubicBezTo>
                    <a:lnTo>
                      <a:pt x="794325" y="649156"/>
                    </a:lnTo>
                    <a:lnTo>
                      <a:pt x="794879" y="648713"/>
                    </a:lnTo>
                    <a:lnTo>
                      <a:pt x="793770" y="647273"/>
                    </a:lnTo>
                    <a:lnTo>
                      <a:pt x="792662" y="645278"/>
                    </a:lnTo>
                    <a:lnTo>
                      <a:pt x="791333" y="643505"/>
                    </a:lnTo>
                    <a:lnTo>
                      <a:pt x="789670" y="642729"/>
                    </a:lnTo>
                    <a:lnTo>
                      <a:pt x="788451" y="641399"/>
                    </a:lnTo>
                    <a:lnTo>
                      <a:pt x="786124" y="634972"/>
                    </a:lnTo>
                    <a:lnTo>
                      <a:pt x="784684" y="632645"/>
                    </a:lnTo>
                    <a:lnTo>
                      <a:pt x="786900" y="631204"/>
                    </a:lnTo>
                    <a:lnTo>
                      <a:pt x="790114" y="628101"/>
                    </a:lnTo>
                    <a:lnTo>
                      <a:pt x="792773" y="624666"/>
                    </a:lnTo>
                    <a:lnTo>
                      <a:pt x="793327" y="622228"/>
                    </a:lnTo>
                    <a:lnTo>
                      <a:pt x="793327" y="620898"/>
                    </a:lnTo>
                    <a:lnTo>
                      <a:pt x="804187" y="620898"/>
                    </a:lnTo>
                    <a:lnTo>
                      <a:pt x="804187" y="622228"/>
                    </a:lnTo>
                    <a:lnTo>
                      <a:pt x="799976" y="622561"/>
                    </a:lnTo>
                    <a:lnTo>
                      <a:pt x="795876" y="623890"/>
                    </a:lnTo>
                    <a:lnTo>
                      <a:pt x="792662" y="626993"/>
                    </a:lnTo>
                    <a:lnTo>
                      <a:pt x="791000" y="632645"/>
                    </a:lnTo>
                    <a:lnTo>
                      <a:pt x="791222" y="635748"/>
                    </a:lnTo>
                    <a:lnTo>
                      <a:pt x="792108" y="638629"/>
                    </a:lnTo>
                    <a:lnTo>
                      <a:pt x="795211" y="645056"/>
                    </a:lnTo>
                    <a:lnTo>
                      <a:pt x="795876" y="647716"/>
                    </a:lnTo>
                    <a:lnTo>
                      <a:pt x="796430" y="648824"/>
                    </a:lnTo>
                    <a:lnTo>
                      <a:pt x="797538" y="649932"/>
                    </a:lnTo>
                    <a:lnTo>
                      <a:pt x="801195" y="651816"/>
                    </a:lnTo>
                    <a:lnTo>
                      <a:pt x="801971" y="650486"/>
                    </a:lnTo>
                    <a:lnTo>
                      <a:pt x="801084" y="649045"/>
                    </a:lnTo>
                    <a:lnTo>
                      <a:pt x="799976" y="646497"/>
                    </a:lnTo>
                    <a:lnTo>
                      <a:pt x="799422" y="644059"/>
                    </a:lnTo>
                    <a:lnTo>
                      <a:pt x="799976" y="642951"/>
                    </a:lnTo>
                    <a:lnTo>
                      <a:pt x="801084" y="643394"/>
                    </a:lnTo>
                    <a:lnTo>
                      <a:pt x="801749" y="644502"/>
                    </a:lnTo>
                    <a:lnTo>
                      <a:pt x="802747" y="647383"/>
                    </a:lnTo>
                    <a:lnTo>
                      <a:pt x="804187" y="649711"/>
                    </a:lnTo>
                    <a:lnTo>
                      <a:pt x="805960" y="651373"/>
                    </a:lnTo>
                    <a:lnTo>
                      <a:pt x="808066" y="651816"/>
                    </a:lnTo>
                    <a:lnTo>
                      <a:pt x="810614" y="650486"/>
                    </a:lnTo>
                    <a:lnTo>
                      <a:pt x="810614" y="648935"/>
                    </a:lnTo>
                    <a:lnTo>
                      <a:pt x="810060" y="648491"/>
                    </a:lnTo>
                    <a:lnTo>
                      <a:pt x="809506" y="647827"/>
                    </a:lnTo>
                    <a:lnTo>
                      <a:pt x="809063" y="647494"/>
                    </a:lnTo>
                    <a:lnTo>
                      <a:pt x="809063" y="645943"/>
                    </a:lnTo>
                    <a:lnTo>
                      <a:pt x="811169" y="646497"/>
                    </a:lnTo>
                    <a:lnTo>
                      <a:pt x="812609" y="647273"/>
                    </a:lnTo>
                    <a:lnTo>
                      <a:pt x="814050" y="647273"/>
                    </a:lnTo>
                    <a:cubicBezTo>
                      <a:pt x="814050" y="647273"/>
                      <a:pt x="816044" y="645943"/>
                      <a:pt x="816044" y="645943"/>
                    </a:cubicBezTo>
                    <a:lnTo>
                      <a:pt x="817042" y="644502"/>
                    </a:lnTo>
                    <a:lnTo>
                      <a:pt x="818925" y="641067"/>
                    </a:lnTo>
                    <a:lnTo>
                      <a:pt x="820034" y="640180"/>
                    </a:lnTo>
                    <a:lnTo>
                      <a:pt x="820034" y="638740"/>
                    </a:lnTo>
                    <a:lnTo>
                      <a:pt x="818482" y="636524"/>
                    </a:lnTo>
                    <a:lnTo>
                      <a:pt x="814493" y="635304"/>
                    </a:lnTo>
                    <a:lnTo>
                      <a:pt x="812720" y="633531"/>
                    </a:lnTo>
                    <a:lnTo>
                      <a:pt x="810282" y="632534"/>
                    </a:lnTo>
                    <a:lnTo>
                      <a:pt x="809285" y="631648"/>
                    </a:lnTo>
                    <a:lnTo>
                      <a:pt x="809949" y="630096"/>
                    </a:lnTo>
                    <a:lnTo>
                      <a:pt x="810614" y="630096"/>
                    </a:lnTo>
                    <a:cubicBezTo>
                      <a:pt x="810614" y="630096"/>
                      <a:pt x="813052" y="631093"/>
                      <a:pt x="813052" y="631093"/>
                    </a:cubicBezTo>
                    <a:lnTo>
                      <a:pt x="823691" y="632977"/>
                    </a:lnTo>
                    <a:lnTo>
                      <a:pt x="826350" y="632202"/>
                    </a:lnTo>
                    <a:lnTo>
                      <a:pt x="828123" y="630318"/>
                    </a:lnTo>
                    <a:lnTo>
                      <a:pt x="829675" y="627880"/>
                    </a:lnTo>
                    <a:lnTo>
                      <a:pt x="831780" y="625442"/>
                    </a:lnTo>
                    <a:lnTo>
                      <a:pt x="830340" y="625442"/>
                    </a:lnTo>
                    <a:cubicBezTo>
                      <a:pt x="830340" y="625442"/>
                      <a:pt x="828899" y="625442"/>
                      <a:pt x="828899" y="625442"/>
                    </a:cubicBezTo>
                    <a:lnTo>
                      <a:pt x="827569" y="624888"/>
                    </a:lnTo>
                    <a:lnTo>
                      <a:pt x="826350" y="624001"/>
                    </a:lnTo>
                    <a:lnTo>
                      <a:pt x="827458" y="623779"/>
                    </a:lnTo>
                    <a:lnTo>
                      <a:pt x="828456" y="623226"/>
                    </a:lnTo>
                    <a:lnTo>
                      <a:pt x="829342" y="622339"/>
                    </a:lnTo>
                    <a:lnTo>
                      <a:pt x="830229" y="621120"/>
                    </a:lnTo>
                    <a:lnTo>
                      <a:pt x="829121" y="619901"/>
                    </a:lnTo>
                    <a:lnTo>
                      <a:pt x="828677" y="619569"/>
                    </a:lnTo>
                    <a:lnTo>
                      <a:pt x="828677" y="616798"/>
                    </a:lnTo>
                    <a:cubicBezTo>
                      <a:pt x="828677" y="616798"/>
                      <a:pt x="828234" y="614028"/>
                      <a:pt x="828234" y="614028"/>
                    </a:cubicBezTo>
                    <a:lnTo>
                      <a:pt x="827126" y="611922"/>
                    </a:lnTo>
                    <a:lnTo>
                      <a:pt x="825685" y="610814"/>
                    </a:lnTo>
                    <a:lnTo>
                      <a:pt x="824134" y="611036"/>
                    </a:lnTo>
                    <a:lnTo>
                      <a:pt x="820699" y="613141"/>
                    </a:lnTo>
                    <a:lnTo>
                      <a:pt x="805960" y="616687"/>
                    </a:lnTo>
                    <a:lnTo>
                      <a:pt x="801638" y="616687"/>
                    </a:lnTo>
                    <a:lnTo>
                      <a:pt x="801638" y="615136"/>
                    </a:lnTo>
                    <a:lnTo>
                      <a:pt x="803522" y="615136"/>
                    </a:lnTo>
                    <a:cubicBezTo>
                      <a:pt x="803522" y="615136"/>
                      <a:pt x="809395" y="613696"/>
                      <a:pt x="809395" y="613696"/>
                    </a:cubicBezTo>
                    <a:lnTo>
                      <a:pt x="812498" y="610814"/>
                    </a:lnTo>
                    <a:lnTo>
                      <a:pt x="813607" y="610814"/>
                    </a:lnTo>
                    <a:cubicBezTo>
                      <a:pt x="813607" y="610814"/>
                      <a:pt x="815380" y="612255"/>
                      <a:pt x="815380" y="612255"/>
                    </a:cubicBezTo>
                    <a:lnTo>
                      <a:pt x="816488" y="612255"/>
                    </a:lnTo>
                    <a:cubicBezTo>
                      <a:pt x="816488" y="612255"/>
                      <a:pt x="818150" y="611258"/>
                      <a:pt x="818150" y="611258"/>
                    </a:cubicBezTo>
                    <a:lnTo>
                      <a:pt x="821918" y="606492"/>
                    </a:lnTo>
                    <a:lnTo>
                      <a:pt x="827680" y="605163"/>
                    </a:lnTo>
                    <a:lnTo>
                      <a:pt x="829675" y="603500"/>
                    </a:lnTo>
                    <a:lnTo>
                      <a:pt x="829232" y="601838"/>
                    </a:lnTo>
                    <a:lnTo>
                      <a:pt x="829232" y="600730"/>
                    </a:lnTo>
                    <a:cubicBezTo>
                      <a:pt x="829232" y="600730"/>
                      <a:pt x="829564" y="599844"/>
                      <a:pt x="829564" y="599844"/>
                    </a:cubicBezTo>
                    <a:lnTo>
                      <a:pt x="830561" y="598846"/>
                    </a:lnTo>
                    <a:lnTo>
                      <a:pt x="829342" y="596408"/>
                    </a:lnTo>
                    <a:lnTo>
                      <a:pt x="826683" y="588540"/>
                    </a:lnTo>
                    <a:lnTo>
                      <a:pt x="828456" y="588540"/>
                    </a:lnTo>
                    <a:cubicBezTo>
                      <a:pt x="828456" y="588540"/>
                      <a:pt x="831780" y="590867"/>
                      <a:pt x="831780" y="590867"/>
                    </a:cubicBezTo>
                    <a:lnTo>
                      <a:pt x="833664" y="591532"/>
                    </a:lnTo>
                    <a:lnTo>
                      <a:pt x="838761" y="590867"/>
                    </a:lnTo>
                    <a:lnTo>
                      <a:pt x="840646" y="591532"/>
                    </a:lnTo>
                    <a:lnTo>
                      <a:pt x="843970" y="593860"/>
                    </a:lnTo>
                    <a:lnTo>
                      <a:pt x="845521" y="594081"/>
                    </a:lnTo>
                    <a:lnTo>
                      <a:pt x="847627" y="592973"/>
                    </a:lnTo>
                    <a:lnTo>
                      <a:pt x="848070" y="592308"/>
                    </a:lnTo>
                    <a:lnTo>
                      <a:pt x="849178" y="590202"/>
                    </a:lnTo>
                    <a:lnTo>
                      <a:pt x="849954" y="589205"/>
                    </a:lnTo>
                    <a:lnTo>
                      <a:pt x="850951" y="588430"/>
                    </a:lnTo>
                    <a:lnTo>
                      <a:pt x="853943" y="586989"/>
                    </a:lnTo>
                    <a:lnTo>
                      <a:pt x="853389" y="584884"/>
                    </a:lnTo>
                    <a:lnTo>
                      <a:pt x="853057" y="584108"/>
                    </a:lnTo>
                    <a:lnTo>
                      <a:pt x="853500" y="583443"/>
                    </a:lnTo>
                    <a:lnTo>
                      <a:pt x="854054" y="582113"/>
                    </a:lnTo>
                    <a:lnTo>
                      <a:pt x="854608" y="581116"/>
                    </a:lnTo>
                    <a:lnTo>
                      <a:pt x="853943" y="581116"/>
                    </a:lnTo>
                    <a:lnTo>
                      <a:pt x="853943" y="579786"/>
                    </a:lnTo>
                    <a:lnTo>
                      <a:pt x="855051" y="578235"/>
                    </a:lnTo>
                    <a:lnTo>
                      <a:pt x="853833" y="578235"/>
                    </a:lnTo>
                    <a:cubicBezTo>
                      <a:pt x="853833" y="578235"/>
                      <a:pt x="851727" y="578788"/>
                      <a:pt x="851727" y="578788"/>
                    </a:cubicBezTo>
                    <a:lnTo>
                      <a:pt x="850065" y="579786"/>
                    </a:lnTo>
                    <a:lnTo>
                      <a:pt x="844524" y="585770"/>
                    </a:lnTo>
                    <a:lnTo>
                      <a:pt x="841421" y="587211"/>
                    </a:lnTo>
                    <a:lnTo>
                      <a:pt x="836878" y="587543"/>
                    </a:lnTo>
                    <a:lnTo>
                      <a:pt x="832667" y="586213"/>
                    </a:lnTo>
                    <a:lnTo>
                      <a:pt x="830561" y="582778"/>
                    </a:lnTo>
                    <a:lnTo>
                      <a:pt x="833664" y="582778"/>
                    </a:lnTo>
                    <a:cubicBezTo>
                      <a:pt x="833664" y="582778"/>
                      <a:pt x="834883" y="582224"/>
                      <a:pt x="834883" y="582224"/>
                    </a:cubicBezTo>
                    <a:lnTo>
                      <a:pt x="835881" y="581116"/>
                    </a:lnTo>
                    <a:lnTo>
                      <a:pt x="835881" y="579564"/>
                    </a:lnTo>
                    <a:cubicBezTo>
                      <a:pt x="835881" y="579564"/>
                      <a:pt x="835659" y="577681"/>
                      <a:pt x="835659" y="577681"/>
                    </a:cubicBezTo>
                    <a:lnTo>
                      <a:pt x="835881" y="576129"/>
                    </a:lnTo>
                    <a:lnTo>
                      <a:pt x="839205" y="574799"/>
                    </a:lnTo>
                    <a:lnTo>
                      <a:pt x="840313" y="571807"/>
                    </a:lnTo>
                    <a:lnTo>
                      <a:pt x="841643" y="571142"/>
                    </a:lnTo>
                    <a:lnTo>
                      <a:pt x="843083" y="570810"/>
                    </a:lnTo>
                    <a:lnTo>
                      <a:pt x="843970" y="569923"/>
                    </a:lnTo>
                    <a:lnTo>
                      <a:pt x="843970" y="568483"/>
                    </a:lnTo>
                    <a:cubicBezTo>
                      <a:pt x="843970" y="568483"/>
                      <a:pt x="843526" y="566599"/>
                      <a:pt x="843526" y="566599"/>
                    </a:cubicBezTo>
                    <a:lnTo>
                      <a:pt x="845410" y="564494"/>
                    </a:lnTo>
                    <a:lnTo>
                      <a:pt x="850508" y="560615"/>
                    </a:lnTo>
                    <a:lnTo>
                      <a:pt x="852946" y="559396"/>
                    </a:lnTo>
                    <a:lnTo>
                      <a:pt x="852946" y="557845"/>
                    </a:lnTo>
                    <a:lnTo>
                      <a:pt x="851284" y="557845"/>
                    </a:lnTo>
                    <a:cubicBezTo>
                      <a:pt x="851284" y="557845"/>
                      <a:pt x="849732" y="557290"/>
                      <a:pt x="849732" y="557290"/>
                    </a:cubicBezTo>
                    <a:lnTo>
                      <a:pt x="848402" y="556182"/>
                    </a:lnTo>
                    <a:lnTo>
                      <a:pt x="847405" y="554742"/>
                    </a:lnTo>
                    <a:lnTo>
                      <a:pt x="849954" y="545766"/>
                    </a:lnTo>
                    <a:lnTo>
                      <a:pt x="850840" y="544547"/>
                    </a:lnTo>
                    <a:lnTo>
                      <a:pt x="852835" y="543549"/>
                    </a:lnTo>
                    <a:lnTo>
                      <a:pt x="852503" y="541333"/>
                    </a:lnTo>
                    <a:lnTo>
                      <a:pt x="850508" y="537898"/>
                    </a:lnTo>
                    <a:lnTo>
                      <a:pt x="849954" y="534462"/>
                    </a:lnTo>
                    <a:lnTo>
                      <a:pt x="848513" y="530252"/>
                    </a:lnTo>
                    <a:lnTo>
                      <a:pt x="846519" y="526373"/>
                    </a:lnTo>
                    <a:lnTo>
                      <a:pt x="844192" y="523824"/>
                    </a:lnTo>
                    <a:lnTo>
                      <a:pt x="841421" y="523603"/>
                    </a:lnTo>
                    <a:lnTo>
                      <a:pt x="838097" y="526816"/>
                    </a:lnTo>
                    <a:lnTo>
                      <a:pt x="832556" y="534241"/>
                    </a:lnTo>
                    <a:lnTo>
                      <a:pt x="812387" y="549866"/>
                    </a:lnTo>
                    <a:lnTo>
                      <a:pt x="809506" y="553744"/>
                    </a:lnTo>
                    <a:lnTo>
                      <a:pt x="808509" y="554631"/>
                    </a:lnTo>
                    <a:lnTo>
                      <a:pt x="801306" y="558509"/>
                    </a:lnTo>
                    <a:lnTo>
                      <a:pt x="798314" y="559396"/>
                    </a:lnTo>
                    <a:lnTo>
                      <a:pt x="794435" y="559396"/>
                    </a:lnTo>
                    <a:lnTo>
                      <a:pt x="793438" y="560061"/>
                    </a:lnTo>
                    <a:lnTo>
                      <a:pt x="792773" y="561058"/>
                    </a:lnTo>
                    <a:lnTo>
                      <a:pt x="791887" y="561612"/>
                    </a:lnTo>
                    <a:lnTo>
                      <a:pt x="790557" y="560836"/>
                    </a:lnTo>
                    <a:lnTo>
                      <a:pt x="788119" y="564272"/>
                    </a:lnTo>
                    <a:lnTo>
                      <a:pt x="778921" y="572583"/>
                    </a:lnTo>
                    <a:lnTo>
                      <a:pt x="780140" y="572583"/>
                    </a:lnTo>
                    <a:cubicBezTo>
                      <a:pt x="780140" y="572583"/>
                      <a:pt x="780916" y="572915"/>
                      <a:pt x="780916" y="572915"/>
                    </a:cubicBezTo>
                    <a:lnTo>
                      <a:pt x="781470" y="573913"/>
                    </a:lnTo>
                    <a:lnTo>
                      <a:pt x="782024" y="575464"/>
                    </a:lnTo>
                    <a:lnTo>
                      <a:pt x="781248" y="575464"/>
                    </a:lnTo>
                    <a:cubicBezTo>
                      <a:pt x="781248" y="575464"/>
                      <a:pt x="780694" y="576018"/>
                      <a:pt x="780694" y="576018"/>
                    </a:cubicBezTo>
                    <a:lnTo>
                      <a:pt x="780251" y="576572"/>
                    </a:lnTo>
                    <a:lnTo>
                      <a:pt x="779697" y="577015"/>
                    </a:lnTo>
                    <a:lnTo>
                      <a:pt x="780140" y="578235"/>
                    </a:lnTo>
                    <a:lnTo>
                      <a:pt x="780694" y="579343"/>
                    </a:lnTo>
                    <a:lnTo>
                      <a:pt x="782024" y="581337"/>
                    </a:lnTo>
                    <a:lnTo>
                      <a:pt x="782246" y="581891"/>
                    </a:lnTo>
                    <a:lnTo>
                      <a:pt x="782689" y="583886"/>
                    </a:lnTo>
                    <a:lnTo>
                      <a:pt x="782910" y="584440"/>
                    </a:lnTo>
                    <a:lnTo>
                      <a:pt x="783576" y="584662"/>
                    </a:lnTo>
                    <a:lnTo>
                      <a:pt x="785238" y="584219"/>
                    </a:lnTo>
                    <a:lnTo>
                      <a:pt x="785903" y="584440"/>
                    </a:lnTo>
                    <a:lnTo>
                      <a:pt x="786457" y="585659"/>
                    </a:lnTo>
                    <a:lnTo>
                      <a:pt x="787121" y="588984"/>
                    </a:lnTo>
                    <a:lnTo>
                      <a:pt x="787565" y="590313"/>
                    </a:lnTo>
                    <a:lnTo>
                      <a:pt x="788562" y="591422"/>
                    </a:lnTo>
                    <a:lnTo>
                      <a:pt x="791443" y="593195"/>
                    </a:lnTo>
                    <a:lnTo>
                      <a:pt x="788341" y="597738"/>
                    </a:lnTo>
                    <a:lnTo>
                      <a:pt x="787011" y="594635"/>
                    </a:lnTo>
                    <a:lnTo>
                      <a:pt x="784241" y="591976"/>
                    </a:lnTo>
                    <a:lnTo>
                      <a:pt x="781359" y="590535"/>
                    </a:lnTo>
                    <a:lnTo>
                      <a:pt x="779475" y="591089"/>
                    </a:lnTo>
                    <a:lnTo>
                      <a:pt x="778367" y="591976"/>
                    </a:lnTo>
                    <a:lnTo>
                      <a:pt x="773381" y="593305"/>
                    </a:lnTo>
                    <a:lnTo>
                      <a:pt x="773048" y="593970"/>
                    </a:lnTo>
                    <a:lnTo>
                      <a:pt x="773048" y="595411"/>
                    </a:lnTo>
                    <a:cubicBezTo>
                      <a:pt x="773048" y="595411"/>
                      <a:pt x="772494" y="596962"/>
                      <a:pt x="772494" y="596962"/>
                    </a:cubicBezTo>
                    <a:lnTo>
                      <a:pt x="771386" y="597738"/>
                    </a:lnTo>
                    <a:lnTo>
                      <a:pt x="772051" y="599844"/>
                    </a:lnTo>
                    <a:lnTo>
                      <a:pt x="773713" y="603611"/>
                    </a:lnTo>
                    <a:lnTo>
                      <a:pt x="774489" y="604941"/>
                    </a:lnTo>
                    <a:lnTo>
                      <a:pt x="774267" y="607822"/>
                    </a:lnTo>
                    <a:lnTo>
                      <a:pt x="774267" y="609041"/>
                    </a:lnTo>
                    <a:cubicBezTo>
                      <a:pt x="774267" y="609041"/>
                      <a:pt x="774489" y="610925"/>
                      <a:pt x="774489" y="610925"/>
                    </a:cubicBezTo>
                    <a:lnTo>
                      <a:pt x="772937" y="608820"/>
                    </a:lnTo>
                    <a:lnTo>
                      <a:pt x="771164" y="604719"/>
                    </a:lnTo>
                    <a:lnTo>
                      <a:pt x="769945" y="600287"/>
                    </a:lnTo>
                    <a:lnTo>
                      <a:pt x="769945" y="596962"/>
                    </a:lnTo>
                    <a:cubicBezTo>
                      <a:pt x="769945" y="596962"/>
                      <a:pt x="768616" y="595300"/>
                      <a:pt x="768616" y="595300"/>
                    </a:cubicBezTo>
                    <a:lnTo>
                      <a:pt x="766288" y="591643"/>
                    </a:lnTo>
                    <a:lnTo>
                      <a:pt x="765513" y="588651"/>
                    </a:lnTo>
                    <a:lnTo>
                      <a:pt x="768837" y="588873"/>
                    </a:lnTo>
                    <a:lnTo>
                      <a:pt x="768837" y="587432"/>
                    </a:lnTo>
                    <a:lnTo>
                      <a:pt x="762631" y="584551"/>
                    </a:lnTo>
                    <a:lnTo>
                      <a:pt x="761745" y="585327"/>
                    </a:lnTo>
                    <a:lnTo>
                      <a:pt x="760858" y="585327"/>
                    </a:lnTo>
                    <a:cubicBezTo>
                      <a:pt x="760858" y="585327"/>
                      <a:pt x="756426" y="582778"/>
                      <a:pt x="756426" y="582778"/>
                    </a:cubicBezTo>
                    <a:lnTo>
                      <a:pt x="754764" y="581448"/>
                    </a:lnTo>
                    <a:lnTo>
                      <a:pt x="752547" y="584108"/>
                    </a:lnTo>
                    <a:lnTo>
                      <a:pt x="751882" y="585548"/>
                    </a:lnTo>
                    <a:lnTo>
                      <a:pt x="751661" y="588208"/>
                    </a:lnTo>
                    <a:lnTo>
                      <a:pt x="752104" y="590757"/>
                    </a:lnTo>
                    <a:lnTo>
                      <a:pt x="753323" y="591865"/>
                    </a:lnTo>
                    <a:lnTo>
                      <a:pt x="756315" y="593305"/>
                    </a:lnTo>
                    <a:lnTo>
                      <a:pt x="753988" y="594303"/>
                    </a:lnTo>
                    <a:lnTo>
                      <a:pt x="745455" y="594857"/>
                    </a:lnTo>
                    <a:lnTo>
                      <a:pt x="745455" y="596187"/>
                    </a:lnTo>
                    <a:lnTo>
                      <a:pt x="746009" y="596519"/>
                    </a:lnTo>
                    <a:lnTo>
                      <a:pt x="746785" y="597406"/>
                    </a:lnTo>
                    <a:lnTo>
                      <a:pt x="747561" y="597738"/>
                    </a:lnTo>
                    <a:lnTo>
                      <a:pt x="747006" y="598846"/>
                    </a:lnTo>
                    <a:lnTo>
                      <a:pt x="746674" y="599622"/>
                    </a:lnTo>
                    <a:lnTo>
                      <a:pt x="746231" y="600176"/>
                    </a:lnTo>
                    <a:lnTo>
                      <a:pt x="745233" y="600509"/>
                    </a:lnTo>
                    <a:lnTo>
                      <a:pt x="745233" y="602614"/>
                    </a:lnTo>
                    <a:cubicBezTo>
                      <a:pt x="745233" y="602614"/>
                      <a:pt x="744015" y="604498"/>
                      <a:pt x="744015" y="604498"/>
                    </a:cubicBezTo>
                    <a:lnTo>
                      <a:pt x="743682" y="607268"/>
                    </a:lnTo>
                    <a:lnTo>
                      <a:pt x="744236" y="608376"/>
                    </a:lnTo>
                    <a:lnTo>
                      <a:pt x="745233" y="608820"/>
                    </a:lnTo>
                    <a:close/>
                    <a:moveTo>
                      <a:pt x="1749885" y="1721406"/>
                    </a:moveTo>
                    <a:lnTo>
                      <a:pt x="1749885" y="1714757"/>
                    </a:lnTo>
                    <a:cubicBezTo>
                      <a:pt x="1749885" y="1714757"/>
                      <a:pt x="1749885" y="1711100"/>
                      <a:pt x="1749885" y="1711100"/>
                    </a:cubicBezTo>
                    <a:lnTo>
                      <a:pt x="1749221" y="1708219"/>
                    </a:lnTo>
                    <a:lnTo>
                      <a:pt x="1749996" y="1704229"/>
                    </a:lnTo>
                    <a:lnTo>
                      <a:pt x="1748556" y="1698799"/>
                    </a:lnTo>
                    <a:lnTo>
                      <a:pt x="1746450" y="1693370"/>
                    </a:lnTo>
                    <a:lnTo>
                      <a:pt x="1744345" y="1684504"/>
                    </a:lnTo>
                    <a:lnTo>
                      <a:pt x="1741685" y="1679850"/>
                    </a:lnTo>
                    <a:lnTo>
                      <a:pt x="1738361" y="1676082"/>
                    </a:lnTo>
                    <a:lnTo>
                      <a:pt x="1710214" y="1654473"/>
                    </a:lnTo>
                    <a:lnTo>
                      <a:pt x="1696472" y="1647381"/>
                    </a:lnTo>
                    <a:lnTo>
                      <a:pt x="1661455" y="1638848"/>
                    </a:lnTo>
                    <a:lnTo>
                      <a:pt x="1661455" y="1640178"/>
                    </a:lnTo>
                    <a:lnTo>
                      <a:pt x="1662895" y="1640178"/>
                    </a:lnTo>
                    <a:cubicBezTo>
                      <a:pt x="1662895" y="1640178"/>
                      <a:pt x="1664336" y="1640178"/>
                      <a:pt x="1664336" y="1640178"/>
                    </a:cubicBezTo>
                    <a:lnTo>
                      <a:pt x="1665666" y="1640732"/>
                    </a:lnTo>
                    <a:lnTo>
                      <a:pt x="1666885" y="1641619"/>
                    </a:lnTo>
                    <a:lnTo>
                      <a:pt x="1661676" y="1643946"/>
                    </a:lnTo>
                    <a:lnTo>
                      <a:pt x="1656357" y="1642616"/>
                    </a:lnTo>
                    <a:lnTo>
                      <a:pt x="1651149" y="1640067"/>
                    </a:lnTo>
                    <a:lnTo>
                      <a:pt x="1646605" y="1638848"/>
                    </a:lnTo>
                    <a:lnTo>
                      <a:pt x="1636965" y="1638848"/>
                    </a:lnTo>
                    <a:lnTo>
                      <a:pt x="1634527" y="1638294"/>
                    </a:lnTo>
                    <a:lnTo>
                      <a:pt x="1631978" y="1637186"/>
                    </a:lnTo>
                    <a:lnTo>
                      <a:pt x="1629429" y="1636632"/>
                    </a:lnTo>
                    <a:lnTo>
                      <a:pt x="1627102" y="1637519"/>
                    </a:lnTo>
                    <a:lnTo>
                      <a:pt x="1627989" y="1638959"/>
                    </a:lnTo>
                    <a:lnTo>
                      <a:pt x="1622448" y="1638738"/>
                    </a:lnTo>
                    <a:lnTo>
                      <a:pt x="1616353" y="1639957"/>
                    </a:lnTo>
                    <a:lnTo>
                      <a:pt x="1610812" y="1642616"/>
                    </a:lnTo>
                    <a:lnTo>
                      <a:pt x="1606934" y="1646716"/>
                    </a:lnTo>
                    <a:lnTo>
                      <a:pt x="1605382" y="1649930"/>
                    </a:lnTo>
                    <a:lnTo>
                      <a:pt x="1603609" y="1654473"/>
                    </a:lnTo>
                    <a:lnTo>
                      <a:pt x="1602169" y="1659571"/>
                    </a:lnTo>
                    <a:lnTo>
                      <a:pt x="1601614" y="1664114"/>
                    </a:lnTo>
                    <a:lnTo>
                      <a:pt x="1600174" y="1666663"/>
                    </a:lnTo>
                    <a:lnTo>
                      <a:pt x="1597182" y="1669987"/>
                    </a:lnTo>
                    <a:lnTo>
                      <a:pt x="1594855" y="1673534"/>
                    </a:lnTo>
                    <a:lnTo>
                      <a:pt x="1595409" y="1676415"/>
                    </a:lnTo>
                    <a:lnTo>
                      <a:pt x="1595409" y="1677745"/>
                    </a:lnTo>
                    <a:lnTo>
                      <a:pt x="1593747" y="1676858"/>
                    </a:lnTo>
                    <a:lnTo>
                      <a:pt x="1590533" y="1672315"/>
                    </a:lnTo>
                    <a:lnTo>
                      <a:pt x="1588649" y="1671207"/>
                    </a:lnTo>
                    <a:lnTo>
                      <a:pt x="1584106" y="1670763"/>
                    </a:lnTo>
                    <a:lnTo>
                      <a:pt x="1581668" y="1671096"/>
                    </a:lnTo>
                    <a:lnTo>
                      <a:pt x="1579673" y="1672536"/>
                    </a:lnTo>
                    <a:lnTo>
                      <a:pt x="1576903" y="1669212"/>
                    </a:lnTo>
                    <a:lnTo>
                      <a:pt x="1571030" y="1660125"/>
                    </a:lnTo>
                    <a:lnTo>
                      <a:pt x="1568370" y="1658241"/>
                    </a:lnTo>
                    <a:lnTo>
                      <a:pt x="1566819" y="1657687"/>
                    </a:lnTo>
                    <a:lnTo>
                      <a:pt x="1563716" y="1655028"/>
                    </a:lnTo>
                    <a:lnTo>
                      <a:pt x="1562275" y="1654473"/>
                    </a:lnTo>
                    <a:lnTo>
                      <a:pt x="1556402" y="1655914"/>
                    </a:lnTo>
                    <a:lnTo>
                      <a:pt x="1552967" y="1655692"/>
                    </a:lnTo>
                    <a:lnTo>
                      <a:pt x="1552745" y="1653365"/>
                    </a:lnTo>
                    <a:lnTo>
                      <a:pt x="1554296" y="1650706"/>
                    </a:lnTo>
                    <a:lnTo>
                      <a:pt x="1556069" y="1649487"/>
                    </a:lnTo>
                    <a:lnTo>
                      <a:pt x="1558729" y="1648379"/>
                    </a:lnTo>
                    <a:lnTo>
                      <a:pt x="1561056" y="1645830"/>
                    </a:lnTo>
                    <a:lnTo>
                      <a:pt x="1569921" y="1632643"/>
                    </a:lnTo>
                    <a:lnTo>
                      <a:pt x="1571473" y="1631424"/>
                    </a:lnTo>
                    <a:lnTo>
                      <a:pt x="1573578" y="1630537"/>
                    </a:lnTo>
                    <a:lnTo>
                      <a:pt x="1583662" y="1620231"/>
                    </a:lnTo>
                    <a:lnTo>
                      <a:pt x="1585546" y="1619013"/>
                    </a:lnTo>
                    <a:lnTo>
                      <a:pt x="1587762" y="1618569"/>
                    </a:lnTo>
                    <a:lnTo>
                      <a:pt x="1588982" y="1618015"/>
                    </a:lnTo>
                    <a:lnTo>
                      <a:pt x="1589646" y="1616685"/>
                    </a:lnTo>
                    <a:lnTo>
                      <a:pt x="1591974" y="1606823"/>
                    </a:lnTo>
                    <a:lnTo>
                      <a:pt x="1591974" y="1598733"/>
                    </a:lnTo>
                    <a:cubicBezTo>
                      <a:pt x="1591974" y="1598733"/>
                      <a:pt x="1590311" y="1591641"/>
                      <a:pt x="1590311" y="1591641"/>
                    </a:cubicBezTo>
                    <a:lnTo>
                      <a:pt x="1581003" y="1566043"/>
                    </a:lnTo>
                    <a:lnTo>
                      <a:pt x="1580560" y="1563494"/>
                    </a:lnTo>
                    <a:lnTo>
                      <a:pt x="1579341" y="1560502"/>
                    </a:lnTo>
                    <a:lnTo>
                      <a:pt x="1577568" y="1557842"/>
                    </a:lnTo>
                    <a:lnTo>
                      <a:pt x="1575573" y="1556291"/>
                    </a:lnTo>
                    <a:lnTo>
                      <a:pt x="1576459" y="1554961"/>
                    </a:lnTo>
                    <a:lnTo>
                      <a:pt x="1573135" y="1552634"/>
                    </a:lnTo>
                    <a:lnTo>
                      <a:pt x="1572137" y="1552302"/>
                    </a:lnTo>
                    <a:lnTo>
                      <a:pt x="1571473" y="1551526"/>
                    </a:lnTo>
                    <a:lnTo>
                      <a:pt x="1571140" y="1549753"/>
                    </a:lnTo>
                    <a:lnTo>
                      <a:pt x="1570919" y="1547758"/>
                    </a:lnTo>
                    <a:lnTo>
                      <a:pt x="1570586" y="1546317"/>
                    </a:lnTo>
                    <a:lnTo>
                      <a:pt x="1568813" y="1544212"/>
                    </a:lnTo>
                    <a:lnTo>
                      <a:pt x="1566819" y="1543326"/>
                    </a:lnTo>
                    <a:lnTo>
                      <a:pt x="1564713" y="1542882"/>
                    </a:lnTo>
                    <a:lnTo>
                      <a:pt x="1562497" y="1541885"/>
                    </a:lnTo>
                    <a:lnTo>
                      <a:pt x="1551637" y="1532909"/>
                    </a:lnTo>
                    <a:lnTo>
                      <a:pt x="1546318" y="1526260"/>
                    </a:lnTo>
                    <a:lnTo>
                      <a:pt x="1544655" y="1525595"/>
                    </a:lnTo>
                    <a:lnTo>
                      <a:pt x="1540666" y="1525041"/>
                    </a:lnTo>
                    <a:lnTo>
                      <a:pt x="1538671" y="1523600"/>
                    </a:lnTo>
                    <a:lnTo>
                      <a:pt x="1535125" y="1519389"/>
                    </a:lnTo>
                    <a:lnTo>
                      <a:pt x="1530028" y="1516730"/>
                    </a:lnTo>
                    <a:lnTo>
                      <a:pt x="1521938" y="1503986"/>
                    </a:lnTo>
                    <a:lnTo>
                      <a:pt x="1519833" y="1500108"/>
                    </a:lnTo>
                    <a:lnTo>
                      <a:pt x="1516619" y="1498778"/>
                    </a:lnTo>
                    <a:lnTo>
                      <a:pt x="1496340" y="1502546"/>
                    </a:lnTo>
                    <a:lnTo>
                      <a:pt x="1493237" y="1505094"/>
                    </a:lnTo>
                    <a:lnTo>
                      <a:pt x="1491464" y="1505759"/>
                    </a:lnTo>
                    <a:lnTo>
                      <a:pt x="1489802" y="1504651"/>
                    </a:lnTo>
                    <a:lnTo>
                      <a:pt x="1488583" y="1503321"/>
                    </a:lnTo>
                    <a:lnTo>
                      <a:pt x="1483929" y="1499997"/>
                    </a:lnTo>
                    <a:lnTo>
                      <a:pt x="1481269" y="1499221"/>
                    </a:lnTo>
                    <a:lnTo>
                      <a:pt x="1477834" y="1499443"/>
                    </a:lnTo>
                    <a:lnTo>
                      <a:pt x="1474731" y="1500883"/>
                    </a:lnTo>
                    <a:lnTo>
                      <a:pt x="1473069" y="1503875"/>
                    </a:lnTo>
                    <a:lnTo>
                      <a:pt x="1472182" y="1502989"/>
                    </a:lnTo>
                    <a:lnTo>
                      <a:pt x="1471185" y="1502213"/>
                    </a:lnTo>
                    <a:lnTo>
                      <a:pt x="1470188" y="1501659"/>
                    </a:lnTo>
                    <a:lnTo>
                      <a:pt x="1469190" y="1501326"/>
                    </a:lnTo>
                    <a:lnTo>
                      <a:pt x="1476947" y="1496118"/>
                    </a:lnTo>
                    <a:lnTo>
                      <a:pt x="1479385" y="1495343"/>
                    </a:lnTo>
                    <a:lnTo>
                      <a:pt x="1485923" y="1496118"/>
                    </a:lnTo>
                    <a:lnTo>
                      <a:pt x="1486256" y="1496561"/>
                    </a:lnTo>
                    <a:lnTo>
                      <a:pt x="1489026" y="1499332"/>
                    </a:lnTo>
                    <a:lnTo>
                      <a:pt x="1489802" y="1499664"/>
                    </a:lnTo>
                    <a:lnTo>
                      <a:pt x="1493680" y="1498778"/>
                    </a:lnTo>
                    <a:lnTo>
                      <a:pt x="1502656" y="1498778"/>
                    </a:lnTo>
                    <a:lnTo>
                      <a:pt x="1516952" y="1493902"/>
                    </a:lnTo>
                    <a:lnTo>
                      <a:pt x="1518060" y="1494123"/>
                    </a:lnTo>
                    <a:lnTo>
                      <a:pt x="1522049" y="1494788"/>
                    </a:lnTo>
                    <a:lnTo>
                      <a:pt x="1526039" y="1497781"/>
                    </a:lnTo>
                    <a:lnTo>
                      <a:pt x="1536788" y="1511854"/>
                    </a:lnTo>
                    <a:lnTo>
                      <a:pt x="1538782" y="1513516"/>
                    </a:lnTo>
                    <a:lnTo>
                      <a:pt x="1541109" y="1514735"/>
                    </a:lnTo>
                    <a:lnTo>
                      <a:pt x="1543658" y="1515511"/>
                    </a:lnTo>
                    <a:lnTo>
                      <a:pt x="1546429" y="1515733"/>
                    </a:lnTo>
                    <a:lnTo>
                      <a:pt x="1548867" y="1515068"/>
                    </a:lnTo>
                    <a:lnTo>
                      <a:pt x="1553299" y="1512297"/>
                    </a:lnTo>
                    <a:lnTo>
                      <a:pt x="1555515" y="1511743"/>
                    </a:lnTo>
                    <a:lnTo>
                      <a:pt x="1557953" y="1512630"/>
                    </a:lnTo>
                    <a:lnTo>
                      <a:pt x="1562829" y="1516287"/>
                    </a:lnTo>
                    <a:lnTo>
                      <a:pt x="1565156" y="1517062"/>
                    </a:lnTo>
                    <a:lnTo>
                      <a:pt x="1566929" y="1518503"/>
                    </a:lnTo>
                    <a:lnTo>
                      <a:pt x="1566375" y="1521716"/>
                    </a:lnTo>
                    <a:lnTo>
                      <a:pt x="1563937" y="1527590"/>
                    </a:lnTo>
                    <a:lnTo>
                      <a:pt x="1566375" y="1525595"/>
                    </a:lnTo>
                    <a:lnTo>
                      <a:pt x="1567040" y="1524930"/>
                    </a:lnTo>
                    <a:lnTo>
                      <a:pt x="1568481" y="1518724"/>
                    </a:lnTo>
                    <a:lnTo>
                      <a:pt x="1566708" y="1512408"/>
                    </a:lnTo>
                    <a:lnTo>
                      <a:pt x="1546429" y="1482156"/>
                    </a:lnTo>
                    <a:lnTo>
                      <a:pt x="1534460" y="1463317"/>
                    </a:lnTo>
                    <a:lnTo>
                      <a:pt x="1532466" y="1457555"/>
                    </a:lnTo>
                    <a:lnTo>
                      <a:pt x="1529252" y="1444921"/>
                    </a:lnTo>
                    <a:lnTo>
                      <a:pt x="1526703" y="1439492"/>
                    </a:lnTo>
                    <a:lnTo>
                      <a:pt x="1529474" y="1431845"/>
                    </a:lnTo>
                    <a:lnTo>
                      <a:pt x="1532909" y="1427745"/>
                    </a:lnTo>
                    <a:lnTo>
                      <a:pt x="1542882" y="1422204"/>
                    </a:lnTo>
                    <a:lnTo>
                      <a:pt x="1538782" y="1418437"/>
                    </a:lnTo>
                    <a:lnTo>
                      <a:pt x="1524930" y="1412896"/>
                    </a:lnTo>
                    <a:lnTo>
                      <a:pt x="1521938" y="1409682"/>
                    </a:lnTo>
                    <a:lnTo>
                      <a:pt x="1521717" y="1408906"/>
                    </a:lnTo>
                    <a:lnTo>
                      <a:pt x="1520941" y="1403809"/>
                    </a:lnTo>
                    <a:lnTo>
                      <a:pt x="1520054" y="1401814"/>
                    </a:lnTo>
                    <a:lnTo>
                      <a:pt x="1517395" y="1400485"/>
                    </a:lnTo>
                    <a:lnTo>
                      <a:pt x="1516065" y="1399155"/>
                    </a:lnTo>
                    <a:lnTo>
                      <a:pt x="1514957" y="1398268"/>
                    </a:lnTo>
                    <a:lnTo>
                      <a:pt x="1510303" y="1397049"/>
                    </a:lnTo>
                    <a:lnTo>
                      <a:pt x="1509416" y="1396052"/>
                    </a:lnTo>
                    <a:lnTo>
                      <a:pt x="1507311" y="1392838"/>
                    </a:lnTo>
                    <a:lnTo>
                      <a:pt x="1506424" y="1391841"/>
                    </a:lnTo>
                    <a:lnTo>
                      <a:pt x="1506756" y="1391065"/>
                    </a:lnTo>
                    <a:lnTo>
                      <a:pt x="1507200" y="1389071"/>
                    </a:lnTo>
                    <a:lnTo>
                      <a:pt x="1505981" y="1388627"/>
                    </a:lnTo>
                    <a:lnTo>
                      <a:pt x="1505094" y="1387630"/>
                    </a:lnTo>
                    <a:lnTo>
                      <a:pt x="1504429" y="1386411"/>
                    </a:lnTo>
                    <a:lnTo>
                      <a:pt x="1503986" y="1385081"/>
                    </a:lnTo>
                    <a:lnTo>
                      <a:pt x="1503986" y="1381203"/>
                    </a:lnTo>
                    <a:cubicBezTo>
                      <a:pt x="1503986" y="1381203"/>
                      <a:pt x="1502545" y="1376327"/>
                      <a:pt x="1502545" y="1376327"/>
                    </a:cubicBezTo>
                    <a:lnTo>
                      <a:pt x="1500551" y="1371673"/>
                    </a:lnTo>
                    <a:lnTo>
                      <a:pt x="1498889" y="1368570"/>
                    </a:lnTo>
                    <a:lnTo>
                      <a:pt x="1497337" y="1367018"/>
                    </a:lnTo>
                    <a:lnTo>
                      <a:pt x="1493569" y="1364248"/>
                    </a:lnTo>
                    <a:lnTo>
                      <a:pt x="1492351" y="1362586"/>
                    </a:lnTo>
                    <a:lnTo>
                      <a:pt x="1492018" y="1360591"/>
                    </a:lnTo>
                    <a:lnTo>
                      <a:pt x="1492240" y="1359040"/>
                    </a:lnTo>
                    <a:lnTo>
                      <a:pt x="1492240" y="1357266"/>
                    </a:lnTo>
                    <a:cubicBezTo>
                      <a:pt x="1492240" y="1357266"/>
                      <a:pt x="1490799" y="1354607"/>
                      <a:pt x="1490799" y="1354607"/>
                    </a:cubicBezTo>
                    <a:lnTo>
                      <a:pt x="1487586" y="1351393"/>
                    </a:lnTo>
                    <a:lnTo>
                      <a:pt x="1462098" y="1335103"/>
                    </a:lnTo>
                    <a:lnTo>
                      <a:pt x="1438827" y="1327789"/>
                    </a:lnTo>
                    <a:lnTo>
                      <a:pt x="1433286" y="1324133"/>
                    </a:lnTo>
                    <a:lnTo>
                      <a:pt x="1428521" y="1323468"/>
                    </a:lnTo>
                    <a:lnTo>
                      <a:pt x="1426305" y="1322692"/>
                    </a:lnTo>
                    <a:lnTo>
                      <a:pt x="1424421" y="1321030"/>
                    </a:lnTo>
                    <a:lnTo>
                      <a:pt x="1422426" y="1318370"/>
                    </a:lnTo>
                    <a:lnTo>
                      <a:pt x="1421429" y="1323800"/>
                    </a:lnTo>
                    <a:lnTo>
                      <a:pt x="1420764" y="1324798"/>
                    </a:lnTo>
                    <a:lnTo>
                      <a:pt x="1419434" y="1325019"/>
                    </a:lnTo>
                    <a:lnTo>
                      <a:pt x="1419656" y="1324576"/>
                    </a:lnTo>
                    <a:lnTo>
                      <a:pt x="1419323" y="1323689"/>
                    </a:lnTo>
                    <a:lnTo>
                      <a:pt x="1418880" y="1322692"/>
                    </a:lnTo>
                    <a:lnTo>
                      <a:pt x="1418548" y="1322249"/>
                    </a:lnTo>
                    <a:lnTo>
                      <a:pt x="1417994" y="1322249"/>
                    </a:lnTo>
                    <a:cubicBezTo>
                      <a:pt x="1417994" y="1322249"/>
                      <a:pt x="1417772" y="1322581"/>
                      <a:pt x="1417772" y="1322581"/>
                    </a:cubicBezTo>
                    <a:lnTo>
                      <a:pt x="1417772" y="1323246"/>
                    </a:lnTo>
                    <a:cubicBezTo>
                      <a:pt x="1417772" y="1323246"/>
                      <a:pt x="1417328" y="1323579"/>
                      <a:pt x="1417328" y="1323579"/>
                    </a:cubicBezTo>
                    <a:lnTo>
                      <a:pt x="1416221" y="1323579"/>
                    </a:lnTo>
                    <a:cubicBezTo>
                      <a:pt x="1416221" y="1323579"/>
                      <a:pt x="1415445" y="1323135"/>
                      <a:pt x="1415445" y="1323135"/>
                    </a:cubicBezTo>
                    <a:lnTo>
                      <a:pt x="1414891" y="1322360"/>
                    </a:lnTo>
                    <a:lnTo>
                      <a:pt x="1414558" y="1320919"/>
                    </a:lnTo>
                    <a:lnTo>
                      <a:pt x="1417218" y="1319700"/>
                    </a:lnTo>
                    <a:lnTo>
                      <a:pt x="1418326" y="1318703"/>
                    </a:lnTo>
                    <a:lnTo>
                      <a:pt x="1419212" y="1317041"/>
                    </a:lnTo>
                    <a:lnTo>
                      <a:pt x="1418326" y="1315933"/>
                    </a:lnTo>
                    <a:lnTo>
                      <a:pt x="1417661" y="1314713"/>
                    </a:lnTo>
                    <a:lnTo>
                      <a:pt x="1417218" y="1313273"/>
                    </a:lnTo>
                    <a:lnTo>
                      <a:pt x="1416996" y="1311721"/>
                    </a:lnTo>
                    <a:lnTo>
                      <a:pt x="1416331" y="1310502"/>
                    </a:lnTo>
                    <a:lnTo>
                      <a:pt x="1416110" y="1309948"/>
                    </a:lnTo>
                    <a:lnTo>
                      <a:pt x="1416110" y="1309062"/>
                    </a:lnTo>
                    <a:cubicBezTo>
                      <a:pt x="1416110" y="1309062"/>
                      <a:pt x="1418437" y="1309062"/>
                      <a:pt x="1418437" y="1309062"/>
                    </a:cubicBezTo>
                    <a:lnTo>
                      <a:pt x="1418437" y="1307621"/>
                    </a:lnTo>
                    <a:lnTo>
                      <a:pt x="1412453" y="1304962"/>
                    </a:lnTo>
                    <a:lnTo>
                      <a:pt x="1410680" y="1303632"/>
                    </a:lnTo>
                    <a:lnTo>
                      <a:pt x="1406690" y="1298423"/>
                    </a:lnTo>
                    <a:lnTo>
                      <a:pt x="1404252" y="1292218"/>
                    </a:lnTo>
                    <a:lnTo>
                      <a:pt x="1397603" y="1267839"/>
                    </a:lnTo>
                    <a:lnTo>
                      <a:pt x="1397936" y="1266066"/>
                    </a:lnTo>
                    <a:lnTo>
                      <a:pt x="1397160" y="1265401"/>
                    </a:lnTo>
                    <a:lnTo>
                      <a:pt x="1396828" y="1263628"/>
                    </a:lnTo>
                    <a:lnTo>
                      <a:pt x="1396828" y="1259195"/>
                    </a:lnTo>
                    <a:cubicBezTo>
                      <a:pt x="1396828" y="1259195"/>
                      <a:pt x="1396828" y="1257976"/>
                      <a:pt x="1396828" y="1257976"/>
                    </a:cubicBezTo>
                    <a:lnTo>
                      <a:pt x="1397049" y="1257090"/>
                    </a:lnTo>
                    <a:lnTo>
                      <a:pt x="1397049" y="1255870"/>
                    </a:lnTo>
                    <a:cubicBezTo>
                      <a:pt x="1397049" y="1255870"/>
                      <a:pt x="1396052" y="1253765"/>
                      <a:pt x="1396052" y="1253765"/>
                    </a:cubicBezTo>
                    <a:lnTo>
                      <a:pt x="1392838" y="1250441"/>
                    </a:lnTo>
                    <a:lnTo>
                      <a:pt x="1392506" y="1249886"/>
                    </a:lnTo>
                    <a:lnTo>
                      <a:pt x="1391176" y="1248889"/>
                    </a:lnTo>
                    <a:lnTo>
                      <a:pt x="1390400" y="1246673"/>
                    </a:lnTo>
                    <a:lnTo>
                      <a:pt x="1389846" y="1244124"/>
                    </a:lnTo>
                    <a:lnTo>
                      <a:pt x="1389292" y="1242351"/>
                    </a:lnTo>
                    <a:lnTo>
                      <a:pt x="1388295" y="1240578"/>
                    </a:lnTo>
                    <a:lnTo>
                      <a:pt x="1386411" y="1235591"/>
                    </a:lnTo>
                    <a:lnTo>
                      <a:pt x="1386079" y="1233929"/>
                    </a:lnTo>
                    <a:lnTo>
                      <a:pt x="1385857" y="1233375"/>
                    </a:lnTo>
                    <a:lnTo>
                      <a:pt x="1385414" y="1233042"/>
                    </a:lnTo>
                    <a:lnTo>
                      <a:pt x="1383973" y="1232378"/>
                    </a:lnTo>
                    <a:lnTo>
                      <a:pt x="1383530" y="1232045"/>
                    </a:lnTo>
                    <a:lnTo>
                      <a:pt x="1383087" y="1230826"/>
                    </a:lnTo>
                    <a:lnTo>
                      <a:pt x="1382089" y="1226615"/>
                    </a:lnTo>
                    <a:lnTo>
                      <a:pt x="1381757" y="1222293"/>
                    </a:lnTo>
                    <a:lnTo>
                      <a:pt x="1381203" y="1220853"/>
                    </a:lnTo>
                    <a:lnTo>
                      <a:pt x="1379208" y="1217861"/>
                    </a:lnTo>
                    <a:lnTo>
                      <a:pt x="1378765" y="1215866"/>
                    </a:lnTo>
                    <a:lnTo>
                      <a:pt x="1379319" y="1214093"/>
                    </a:lnTo>
                    <a:lnTo>
                      <a:pt x="1380095" y="1212431"/>
                    </a:lnTo>
                    <a:lnTo>
                      <a:pt x="1380427" y="1210436"/>
                    </a:lnTo>
                    <a:lnTo>
                      <a:pt x="1379762" y="1208441"/>
                    </a:lnTo>
                    <a:lnTo>
                      <a:pt x="1378654" y="1207333"/>
                    </a:lnTo>
                    <a:lnTo>
                      <a:pt x="1378100" y="1206114"/>
                    </a:lnTo>
                    <a:lnTo>
                      <a:pt x="1378986" y="1203455"/>
                    </a:lnTo>
                    <a:lnTo>
                      <a:pt x="1376438" y="1200574"/>
                    </a:lnTo>
                    <a:lnTo>
                      <a:pt x="1374997" y="1198357"/>
                    </a:lnTo>
                    <a:lnTo>
                      <a:pt x="1374332" y="1196030"/>
                    </a:lnTo>
                    <a:lnTo>
                      <a:pt x="1374110" y="1194700"/>
                    </a:lnTo>
                    <a:lnTo>
                      <a:pt x="1373667" y="1193481"/>
                    </a:lnTo>
                    <a:lnTo>
                      <a:pt x="1373446" y="1192152"/>
                    </a:lnTo>
                    <a:lnTo>
                      <a:pt x="1373889" y="1190711"/>
                    </a:lnTo>
                    <a:lnTo>
                      <a:pt x="1374332" y="1189935"/>
                    </a:lnTo>
                    <a:lnTo>
                      <a:pt x="1374665" y="1189049"/>
                    </a:lnTo>
                    <a:lnTo>
                      <a:pt x="1374886" y="1188162"/>
                    </a:lnTo>
                    <a:lnTo>
                      <a:pt x="1374886" y="1187276"/>
                    </a:lnTo>
                    <a:cubicBezTo>
                      <a:pt x="1374886" y="1187276"/>
                      <a:pt x="1374665" y="1183730"/>
                      <a:pt x="1374665" y="1183730"/>
                    </a:cubicBezTo>
                    <a:lnTo>
                      <a:pt x="1371894" y="1178632"/>
                    </a:lnTo>
                    <a:lnTo>
                      <a:pt x="1371230" y="1174310"/>
                    </a:lnTo>
                    <a:lnTo>
                      <a:pt x="1371230" y="1172537"/>
                    </a:lnTo>
                    <a:cubicBezTo>
                      <a:pt x="1371230" y="1172537"/>
                      <a:pt x="1371340" y="1171429"/>
                      <a:pt x="1371340" y="1171429"/>
                    </a:cubicBezTo>
                    <a:lnTo>
                      <a:pt x="1371894" y="1168215"/>
                    </a:lnTo>
                    <a:lnTo>
                      <a:pt x="1372116" y="1166332"/>
                    </a:lnTo>
                    <a:lnTo>
                      <a:pt x="1371673" y="1152923"/>
                    </a:lnTo>
                    <a:lnTo>
                      <a:pt x="1371119" y="1150485"/>
                    </a:lnTo>
                    <a:lnTo>
                      <a:pt x="1370343" y="1149599"/>
                    </a:lnTo>
                    <a:lnTo>
                      <a:pt x="1369235" y="1148934"/>
                    </a:lnTo>
                    <a:lnTo>
                      <a:pt x="1368681" y="1147936"/>
                    </a:lnTo>
                    <a:lnTo>
                      <a:pt x="1369678" y="1146163"/>
                    </a:lnTo>
                    <a:lnTo>
                      <a:pt x="1369678" y="1144834"/>
                    </a:lnTo>
                    <a:lnTo>
                      <a:pt x="1367462" y="1142728"/>
                    </a:lnTo>
                    <a:lnTo>
                      <a:pt x="1366464" y="1142063"/>
                    </a:lnTo>
                    <a:lnTo>
                      <a:pt x="1366464" y="1140733"/>
                    </a:lnTo>
                    <a:lnTo>
                      <a:pt x="1368016" y="1139514"/>
                    </a:lnTo>
                    <a:lnTo>
                      <a:pt x="1366797" y="1138185"/>
                    </a:lnTo>
                    <a:lnTo>
                      <a:pt x="1366021" y="1136744"/>
                    </a:lnTo>
                    <a:lnTo>
                      <a:pt x="1365799" y="1135303"/>
                    </a:lnTo>
                    <a:lnTo>
                      <a:pt x="1366464" y="1133974"/>
                    </a:lnTo>
                    <a:lnTo>
                      <a:pt x="1366464" y="1132644"/>
                    </a:lnTo>
                    <a:lnTo>
                      <a:pt x="1358707" y="1127103"/>
                    </a:lnTo>
                    <a:lnTo>
                      <a:pt x="1356269" y="1126771"/>
                    </a:lnTo>
                    <a:lnTo>
                      <a:pt x="1352280" y="1127879"/>
                    </a:lnTo>
                    <a:lnTo>
                      <a:pt x="1350950" y="1127103"/>
                    </a:lnTo>
                    <a:lnTo>
                      <a:pt x="1350950" y="1125884"/>
                    </a:lnTo>
                    <a:lnTo>
                      <a:pt x="1353277" y="1125884"/>
                    </a:lnTo>
                    <a:lnTo>
                      <a:pt x="1352280" y="1123003"/>
                    </a:lnTo>
                    <a:lnTo>
                      <a:pt x="1350950" y="1121341"/>
                    </a:lnTo>
                    <a:lnTo>
                      <a:pt x="1349509" y="1120565"/>
                    </a:lnTo>
                    <a:lnTo>
                      <a:pt x="1348291" y="1120343"/>
                    </a:lnTo>
                    <a:lnTo>
                      <a:pt x="1347847" y="1120786"/>
                    </a:lnTo>
                    <a:lnTo>
                      <a:pt x="1347293" y="1121784"/>
                    </a:lnTo>
                    <a:lnTo>
                      <a:pt x="1346518" y="1122781"/>
                    </a:lnTo>
                    <a:lnTo>
                      <a:pt x="1345409" y="1123114"/>
                    </a:lnTo>
                    <a:lnTo>
                      <a:pt x="1344855" y="1122449"/>
                    </a:lnTo>
                    <a:lnTo>
                      <a:pt x="1344412" y="1121008"/>
                    </a:lnTo>
                    <a:lnTo>
                      <a:pt x="1343747" y="1119568"/>
                    </a:lnTo>
                    <a:lnTo>
                      <a:pt x="1341309" y="1117795"/>
                    </a:lnTo>
                    <a:lnTo>
                      <a:pt x="1340201" y="1115357"/>
                    </a:lnTo>
                    <a:lnTo>
                      <a:pt x="1338539" y="1110702"/>
                    </a:lnTo>
                    <a:lnTo>
                      <a:pt x="1323579" y="1091420"/>
                    </a:lnTo>
                    <a:lnTo>
                      <a:pt x="1322138" y="1088429"/>
                    </a:lnTo>
                    <a:lnTo>
                      <a:pt x="1315600" y="1075574"/>
                    </a:lnTo>
                    <a:lnTo>
                      <a:pt x="1313384" y="1073025"/>
                    </a:lnTo>
                    <a:lnTo>
                      <a:pt x="1310946" y="1072028"/>
                    </a:lnTo>
                    <a:lnTo>
                      <a:pt x="1310059" y="1071363"/>
                    </a:lnTo>
                    <a:lnTo>
                      <a:pt x="1309838" y="1069922"/>
                    </a:lnTo>
                    <a:lnTo>
                      <a:pt x="1309838" y="1068039"/>
                    </a:lnTo>
                    <a:cubicBezTo>
                      <a:pt x="1309838" y="1068039"/>
                      <a:pt x="1309062" y="1066376"/>
                      <a:pt x="1309062" y="1066376"/>
                    </a:cubicBezTo>
                    <a:lnTo>
                      <a:pt x="1308065" y="1065822"/>
                    </a:lnTo>
                    <a:lnTo>
                      <a:pt x="1289780" y="1062276"/>
                    </a:lnTo>
                    <a:lnTo>
                      <a:pt x="1284904" y="1059617"/>
                    </a:lnTo>
                    <a:lnTo>
                      <a:pt x="1277701" y="1053521"/>
                    </a:lnTo>
                    <a:lnTo>
                      <a:pt x="1273379" y="1052081"/>
                    </a:lnTo>
                    <a:lnTo>
                      <a:pt x="1268725" y="1048756"/>
                    </a:lnTo>
                    <a:lnTo>
                      <a:pt x="1267063" y="1046983"/>
                    </a:lnTo>
                    <a:lnTo>
                      <a:pt x="1266287" y="1047870"/>
                    </a:lnTo>
                    <a:lnTo>
                      <a:pt x="1265179" y="1048978"/>
                    </a:lnTo>
                    <a:lnTo>
                      <a:pt x="1264736" y="1049754"/>
                    </a:lnTo>
                    <a:lnTo>
                      <a:pt x="1263074" y="1048535"/>
                    </a:lnTo>
                    <a:lnTo>
                      <a:pt x="1260192" y="1049089"/>
                    </a:lnTo>
                    <a:lnTo>
                      <a:pt x="1258641" y="1048535"/>
                    </a:lnTo>
                    <a:lnTo>
                      <a:pt x="1259195" y="1047427"/>
                    </a:lnTo>
                    <a:lnTo>
                      <a:pt x="1260192" y="1044102"/>
                    </a:lnTo>
                    <a:lnTo>
                      <a:pt x="1258087" y="1042773"/>
                    </a:lnTo>
                    <a:lnTo>
                      <a:pt x="1254873" y="1038229"/>
                    </a:lnTo>
                    <a:lnTo>
                      <a:pt x="1252657" y="1037232"/>
                    </a:lnTo>
                    <a:lnTo>
                      <a:pt x="1233597" y="1035902"/>
                    </a:lnTo>
                    <a:lnTo>
                      <a:pt x="1231270" y="1036899"/>
                    </a:lnTo>
                    <a:lnTo>
                      <a:pt x="1227945" y="1041000"/>
                    </a:lnTo>
                    <a:lnTo>
                      <a:pt x="1225839" y="1042883"/>
                    </a:lnTo>
                    <a:lnTo>
                      <a:pt x="1226394" y="1043659"/>
                    </a:lnTo>
                    <a:lnTo>
                      <a:pt x="1226726" y="1044545"/>
                    </a:lnTo>
                    <a:lnTo>
                      <a:pt x="1227391" y="1046983"/>
                    </a:lnTo>
                    <a:lnTo>
                      <a:pt x="1224621" y="1047316"/>
                    </a:lnTo>
                    <a:lnTo>
                      <a:pt x="1222626" y="1049865"/>
                    </a:lnTo>
                    <a:lnTo>
                      <a:pt x="1220742" y="1052968"/>
                    </a:lnTo>
                    <a:lnTo>
                      <a:pt x="1218083" y="1055295"/>
                    </a:lnTo>
                    <a:lnTo>
                      <a:pt x="1209439" y="1059062"/>
                    </a:lnTo>
                    <a:lnTo>
                      <a:pt x="1202347" y="1059838"/>
                    </a:lnTo>
                    <a:lnTo>
                      <a:pt x="1200906" y="1059617"/>
                    </a:lnTo>
                    <a:lnTo>
                      <a:pt x="1200241" y="1058841"/>
                    </a:lnTo>
                    <a:lnTo>
                      <a:pt x="1198247" y="1055959"/>
                    </a:lnTo>
                    <a:lnTo>
                      <a:pt x="1197471" y="1055295"/>
                    </a:lnTo>
                    <a:lnTo>
                      <a:pt x="1176859" y="1053632"/>
                    </a:lnTo>
                    <a:lnTo>
                      <a:pt x="1174975" y="1051970"/>
                    </a:lnTo>
                    <a:lnTo>
                      <a:pt x="1173756" y="1050308"/>
                    </a:lnTo>
                    <a:lnTo>
                      <a:pt x="1172648" y="1050308"/>
                    </a:lnTo>
                    <a:cubicBezTo>
                      <a:pt x="1172648" y="1050308"/>
                      <a:pt x="1170654" y="1051194"/>
                      <a:pt x="1170654" y="1051194"/>
                    </a:cubicBezTo>
                    <a:lnTo>
                      <a:pt x="1165334" y="1051194"/>
                    </a:lnTo>
                    <a:lnTo>
                      <a:pt x="1145831" y="1045654"/>
                    </a:lnTo>
                    <a:lnTo>
                      <a:pt x="1143282" y="1045654"/>
                    </a:lnTo>
                    <a:cubicBezTo>
                      <a:pt x="1143282" y="1045654"/>
                      <a:pt x="1136855" y="1046983"/>
                      <a:pt x="1136855" y="1046983"/>
                    </a:cubicBezTo>
                    <a:lnTo>
                      <a:pt x="1135525" y="1046429"/>
                    </a:lnTo>
                    <a:lnTo>
                      <a:pt x="1134749" y="1045210"/>
                    </a:lnTo>
                    <a:lnTo>
                      <a:pt x="1134195" y="1043881"/>
                    </a:lnTo>
                    <a:lnTo>
                      <a:pt x="1133420" y="1042773"/>
                    </a:lnTo>
                    <a:lnTo>
                      <a:pt x="1132644" y="1042773"/>
                    </a:lnTo>
                    <a:cubicBezTo>
                      <a:pt x="1132644" y="1042773"/>
                      <a:pt x="1130428" y="1043105"/>
                      <a:pt x="1130428" y="1043105"/>
                    </a:cubicBezTo>
                    <a:lnTo>
                      <a:pt x="1129430" y="1042773"/>
                    </a:lnTo>
                    <a:lnTo>
                      <a:pt x="1128876" y="1041332"/>
                    </a:lnTo>
                    <a:lnTo>
                      <a:pt x="1124998" y="1034351"/>
                    </a:lnTo>
                    <a:lnTo>
                      <a:pt x="1124111" y="1033796"/>
                    </a:lnTo>
                    <a:lnTo>
                      <a:pt x="1123114" y="1032245"/>
                    </a:lnTo>
                    <a:lnTo>
                      <a:pt x="1116354" y="1027480"/>
                    </a:lnTo>
                    <a:lnTo>
                      <a:pt x="1116354" y="1026261"/>
                    </a:lnTo>
                    <a:lnTo>
                      <a:pt x="1118681" y="1026261"/>
                    </a:lnTo>
                    <a:cubicBezTo>
                      <a:pt x="1118681" y="1026261"/>
                      <a:pt x="1120232" y="1027369"/>
                      <a:pt x="1120232" y="1027369"/>
                    </a:cubicBezTo>
                    <a:lnTo>
                      <a:pt x="1122560" y="1030361"/>
                    </a:lnTo>
                    <a:lnTo>
                      <a:pt x="1126660" y="1034351"/>
                    </a:lnTo>
                    <a:lnTo>
                      <a:pt x="1126771" y="1034351"/>
                    </a:lnTo>
                    <a:cubicBezTo>
                      <a:pt x="1126771" y="1034351"/>
                      <a:pt x="1130760" y="1037342"/>
                      <a:pt x="1130760" y="1037342"/>
                    </a:cubicBezTo>
                    <a:lnTo>
                      <a:pt x="1135082" y="1038783"/>
                    </a:lnTo>
                    <a:lnTo>
                      <a:pt x="1145166" y="1038562"/>
                    </a:lnTo>
                    <a:lnTo>
                      <a:pt x="1163451" y="1043991"/>
                    </a:lnTo>
                    <a:lnTo>
                      <a:pt x="1167883" y="1044324"/>
                    </a:lnTo>
                    <a:lnTo>
                      <a:pt x="1172316" y="1043548"/>
                    </a:lnTo>
                    <a:lnTo>
                      <a:pt x="1176859" y="1041443"/>
                    </a:lnTo>
                    <a:lnTo>
                      <a:pt x="1180738" y="1038783"/>
                    </a:lnTo>
                    <a:lnTo>
                      <a:pt x="1182954" y="1037786"/>
                    </a:lnTo>
                    <a:lnTo>
                      <a:pt x="1190933" y="1037342"/>
                    </a:lnTo>
                    <a:lnTo>
                      <a:pt x="1192595" y="1036124"/>
                    </a:lnTo>
                    <a:lnTo>
                      <a:pt x="1193925" y="1033131"/>
                    </a:lnTo>
                    <a:lnTo>
                      <a:pt x="1195476" y="1026261"/>
                    </a:lnTo>
                    <a:lnTo>
                      <a:pt x="1196695" y="1024045"/>
                    </a:lnTo>
                    <a:lnTo>
                      <a:pt x="1198911" y="1023269"/>
                    </a:lnTo>
                    <a:lnTo>
                      <a:pt x="1200795" y="1022161"/>
                    </a:lnTo>
                    <a:lnTo>
                      <a:pt x="1207112" y="1014958"/>
                    </a:lnTo>
                    <a:lnTo>
                      <a:pt x="1213096" y="1010636"/>
                    </a:lnTo>
                    <a:lnTo>
                      <a:pt x="1213983" y="1008752"/>
                    </a:lnTo>
                    <a:lnTo>
                      <a:pt x="1215201" y="1007312"/>
                    </a:lnTo>
                    <a:lnTo>
                      <a:pt x="1217972" y="1006536"/>
                    </a:lnTo>
                    <a:lnTo>
                      <a:pt x="1223402" y="1006536"/>
                    </a:lnTo>
                    <a:cubicBezTo>
                      <a:pt x="1223402" y="1006536"/>
                      <a:pt x="1230383" y="1010304"/>
                      <a:pt x="1230383" y="1010304"/>
                    </a:cubicBezTo>
                    <a:lnTo>
                      <a:pt x="1233153" y="1010747"/>
                    </a:lnTo>
                    <a:lnTo>
                      <a:pt x="1235702" y="1009971"/>
                    </a:lnTo>
                    <a:lnTo>
                      <a:pt x="1242905" y="1004985"/>
                    </a:lnTo>
                    <a:lnTo>
                      <a:pt x="1248335" y="1003765"/>
                    </a:lnTo>
                    <a:lnTo>
                      <a:pt x="1250995" y="1002436"/>
                    </a:lnTo>
                    <a:lnTo>
                      <a:pt x="1253100" y="998447"/>
                    </a:lnTo>
                    <a:lnTo>
                      <a:pt x="1259195" y="992462"/>
                    </a:lnTo>
                    <a:lnTo>
                      <a:pt x="1259195" y="991243"/>
                    </a:lnTo>
                    <a:lnTo>
                      <a:pt x="1255095" y="987586"/>
                    </a:lnTo>
                    <a:lnTo>
                      <a:pt x="1254209" y="987032"/>
                    </a:lnTo>
                    <a:lnTo>
                      <a:pt x="1250330" y="983375"/>
                    </a:lnTo>
                    <a:lnTo>
                      <a:pt x="1247892" y="982046"/>
                    </a:lnTo>
                    <a:lnTo>
                      <a:pt x="1237475" y="981270"/>
                    </a:lnTo>
                    <a:lnTo>
                      <a:pt x="1236700" y="979829"/>
                    </a:lnTo>
                    <a:lnTo>
                      <a:pt x="1235813" y="979386"/>
                    </a:lnTo>
                    <a:lnTo>
                      <a:pt x="1234816" y="979164"/>
                    </a:lnTo>
                    <a:lnTo>
                      <a:pt x="1233486" y="978610"/>
                    </a:lnTo>
                    <a:lnTo>
                      <a:pt x="1233264" y="977835"/>
                    </a:lnTo>
                    <a:lnTo>
                      <a:pt x="1232710" y="975064"/>
                    </a:lnTo>
                    <a:lnTo>
                      <a:pt x="1232267" y="974399"/>
                    </a:lnTo>
                    <a:lnTo>
                      <a:pt x="1229497" y="974399"/>
                    </a:lnTo>
                    <a:lnTo>
                      <a:pt x="1231270" y="972294"/>
                    </a:lnTo>
                    <a:lnTo>
                      <a:pt x="1232821" y="969302"/>
                    </a:lnTo>
                    <a:lnTo>
                      <a:pt x="1233708" y="965645"/>
                    </a:lnTo>
                    <a:lnTo>
                      <a:pt x="1233486" y="961766"/>
                    </a:lnTo>
                    <a:lnTo>
                      <a:pt x="1232156" y="959218"/>
                    </a:lnTo>
                    <a:lnTo>
                      <a:pt x="1228167" y="958885"/>
                    </a:lnTo>
                    <a:lnTo>
                      <a:pt x="1226172" y="956891"/>
                    </a:lnTo>
                    <a:lnTo>
                      <a:pt x="1224288" y="955672"/>
                    </a:lnTo>
                    <a:lnTo>
                      <a:pt x="1221518" y="956115"/>
                    </a:lnTo>
                    <a:lnTo>
                      <a:pt x="1219080" y="957666"/>
                    </a:lnTo>
                    <a:lnTo>
                      <a:pt x="1218083" y="959661"/>
                    </a:lnTo>
                    <a:lnTo>
                      <a:pt x="1216863" y="960991"/>
                    </a:lnTo>
                    <a:lnTo>
                      <a:pt x="1194257" y="972515"/>
                    </a:lnTo>
                    <a:lnTo>
                      <a:pt x="1189824" y="973624"/>
                    </a:lnTo>
                    <a:lnTo>
                      <a:pt x="1185060" y="976505"/>
                    </a:lnTo>
                    <a:lnTo>
                      <a:pt x="1182732" y="977170"/>
                    </a:lnTo>
                    <a:lnTo>
                      <a:pt x="1177968" y="977170"/>
                    </a:lnTo>
                    <a:cubicBezTo>
                      <a:pt x="1177968" y="977170"/>
                      <a:pt x="1175973" y="976394"/>
                      <a:pt x="1175973" y="976394"/>
                    </a:cubicBezTo>
                    <a:lnTo>
                      <a:pt x="1174643" y="974510"/>
                    </a:lnTo>
                    <a:lnTo>
                      <a:pt x="1179519" y="976173"/>
                    </a:lnTo>
                    <a:lnTo>
                      <a:pt x="1184284" y="974178"/>
                    </a:lnTo>
                    <a:lnTo>
                      <a:pt x="1196141" y="962099"/>
                    </a:lnTo>
                    <a:lnTo>
                      <a:pt x="1200020" y="958996"/>
                    </a:lnTo>
                    <a:lnTo>
                      <a:pt x="1204452" y="957001"/>
                    </a:lnTo>
                    <a:lnTo>
                      <a:pt x="1205006" y="957001"/>
                    </a:lnTo>
                    <a:cubicBezTo>
                      <a:pt x="1205006" y="957001"/>
                      <a:pt x="1231824" y="953012"/>
                      <a:pt x="1231824" y="953012"/>
                    </a:cubicBezTo>
                    <a:lnTo>
                      <a:pt x="1238029" y="952125"/>
                    </a:lnTo>
                    <a:lnTo>
                      <a:pt x="1239470" y="952569"/>
                    </a:lnTo>
                    <a:lnTo>
                      <a:pt x="1240357" y="953455"/>
                    </a:lnTo>
                    <a:lnTo>
                      <a:pt x="1241132" y="954009"/>
                    </a:lnTo>
                    <a:lnTo>
                      <a:pt x="1242240" y="953455"/>
                    </a:lnTo>
                    <a:lnTo>
                      <a:pt x="1244346" y="948025"/>
                    </a:lnTo>
                    <a:lnTo>
                      <a:pt x="1245343" y="946474"/>
                    </a:lnTo>
                    <a:lnTo>
                      <a:pt x="1249665" y="944258"/>
                    </a:lnTo>
                    <a:lnTo>
                      <a:pt x="1251992" y="942595"/>
                    </a:lnTo>
                    <a:lnTo>
                      <a:pt x="1253987" y="938274"/>
                    </a:lnTo>
                    <a:lnTo>
                      <a:pt x="1264625" y="930627"/>
                    </a:lnTo>
                    <a:lnTo>
                      <a:pt x="1266398" y="928411"/>
                    </a:lnTo>
                    <a:lnTo>
                      <a:pt x="1267617" y="924865"/>
                    </a:lnTo>
                    <a:lnTo>
                      <a:pt x="1269612" y="922649"/>
                    </a:lnTo>
                    <a:lnTo>
                      <a:pt x="1270277" y="921208"/>
                    </a:lnTo>
                    <a:lnTo>
                      <a:pt x="1270277" y="919989"/>
                    </a:lnTo>
                    <a:cubicBezTo>
                      <a:pt x="1270277" y="919989"/>
                      <a:pt x="1269501" y="917219"/>
                      <a:pt x="1269501" y="917219"/>
                    </a:cubicBezTo>
                    <a:lnTo>
                      <a:pt x="1269501" y="915557"/>
                    </a:lnTo>
                    <a:cubicBezTo>
                      <a:pt x="1269501" y="915557"/>
                      <a:pt x="1270609" y="912454"/>
                      <a:pt x="1270609" y="912454"/>
                    </a:cubicBezTo>
                    <a:lnTo>
                      <a:pt x="1272161" y="910348"/>
                    </a:lnTo>
                    <a:lnTo>
                      <a:pt x="1273490" y="907799"/>
                    </a:lnTo>
                    <a:lnTo>
                      <a:pt x="1274709" y="898713"/>
                    </a:lnTo>
                    <a:lnTo>
                      <a:pt x="1275263" y="897604"/>
                    </a:lnTo>
                    <a:lnTo>
                      <a:pt x="1276372" y="895388"/>
                    </a:lnTo>
                    <a:lnTo>
                      <a:pt x="1278366" y="892950"/>
                    </a:lnTo>
                    <a:lnTo>
                      <a:pt x="1280250" y="891288"/>
                    </a:lnTo>
                    <a:lnTo>
                      <a:pt x="1286566" y="887188"/>
                    </a:lnTo>
                    <a:lnTo>
                      <a:pt x="1288450" y="884971"/>
                    </a:lnTo>
                    <a:lnTo>
                      <a:pt x="1291221" y="880095"/>
                    </a:lnTo>
                    <a:lnTo>
                      <a:pt x="1294213" y="875774"/>
                    </a:lnTo>
                    <a:lnTo>
                      <a:pt x="1298091" y="872671"/>
                    </a:lnTo>
                    <a:lnTo>
                      <a:pt x="1299753" y="870344"/>
                    </a:lnTo>
                    <a:lnTo>
                      <a:pt x="1300418" y="866576"/>
                    </a:lnTo>
                    <a:lnTo>
                      <a:pt x="1300862" y="865468"/>
                    </a:lnTo>
                    <a:lnTo>
                      <a:pt x="1302967" y="862808"/>
                    </a:lnTo>
                    <a:lnTo>
                      <a:pt x="1303521" y="861589"/>
                    </a:lnTo>
                    <a:lnTo>
                      <a:pt x="1303521" y="859041"/>
                    </a:lnTo>
                    <a:cubicBezTo>
                      <a:pt x="1303521" y="859041"/>
                      <a:pt x="1302967" y="857489"/>
                      <a:pt x="1302967" y="857489"/>
                    </a:cubicBezTo>
                    <a:lnTo>
                      <a:pt x="1302302" y="856270"/>
                    </a:lnTo>
                    <a:lnTo>
                      <a:pt x="1301970" y="854497"/>
                    </a:lnTo>
                    <a:lnTo>
                      <a:pt x="1303410" y="847073"/>
                    </a:lnTo>
                    <a:lnTo>
                      <a:pt x="1306846" y="839537"/>
                    </a:lnTo>
                    <a:lnTo>
                      <a:pt x="1317041" y="823026"/>
                    </a:lnTo>
                    <a:lnTo>
                      <a:pt x="1317041" y="823026"/>
                    </a:lnTo>
                    <a:cubicBezTo>
                      <a:pt x="1317041" y="823026"/>
                      <a:pt x="1318814" y="819036"/>
                      <a:pt x="1318814" y="819036"/>
                    </a:cubicBezTo>
                    <a:lnTo>
                      <a:pt x="1318481" y="817263"/>
                    </a:lnTo>
                    <a:lnTo>
                      <a:pt x="1316376" y="815601"/>
                    </a:lnTo>
                    <a:lnTo>
                      <a:pt x="1316043" y="811723"/>
                    </a:lnTo>
                    <a:lnTo>
                      <a:pt x="1316708" y="807512"/>
                    </a:lnTo>
                    <a:lnTo>
                      <a:pt x="1319368" y="796652"/>
                    </a:lnTo>
                    <a:lnTo>
                      <a:pt x="1326682" y="777259"/>
                    </a:lnTo>
                    <a:lnTo>
                      <a:pt x="1329563" y="772715"/>
                    </a:lnTo>
                    <a:lnTo>
                      <a:pt x="1341420" y="761523"/>
                    </a:lnTo>
                    <a:lnTo>
                      <a:pt x="1341753" y="758642"/>
                    </a:lnTo>
                    <a:lnTo>
                      <a:pt x="1343747" y="754874"/>
                    </a:lnTo>
                    <a:lnTo>
                      <a:pt x="1348402" y="748558"/>
                    </a:lnTo>
                    <a:lnTo>
                      <a:pt x="1351061" y="746231"/>
                    </a:lnTo>
                    <a:lnTo>
                      <a:pt x="1351837" y="744901"/>
                    </a:lnTo>
                    <a:lnTo>
                      <a:pt x="1350396" y="744347"/>
                    </a:lnTo>
                    <a:lnTo>
                      <a:pt x="1349288" y="743460"/>
                    </a:lnTo>
                    <a:lnTo>
                      <a:pt x="1349288" y="741687"/>
                    </a:lnTo>
                    <a:cubicBezTo>
                      <a:pt x="1349288" y="741687"/>
                      <a:pt x="1349953" y="740136"/>
                      <a:pt x="1349953" y="740136"/>
                    </a:cubicBezTo>
                    <a:lnTo>
                      <a:pt x="1351615" y="739914"/>
                    </a:lnTo>
                    <a:lnTo>
                      <a:pt x="1348402" y="736257"/>
                    </a:lnTo>
                    <a:lnTo>
                      <a:pt x="1347182" y="733930"/>
                    </a:lnTo>
                    <a:lnTo>
                      <a:pt x="1347626" y="731271"/>
                    </a:lnTo>
                    <a:lnTo>
                      <a:pt x="1347626" y="729941"/>
                    </a:lnTo>
                    <a:lnTo>
                      <a:pt x="1345853" y="726616"/>
                    </a:lnTo>
                    <a:lnTo>
                      <a:pt x="1345188" y="722848"/>
                    </a:lnTo>
                    <a:lnTo>
                      <a:pt x="1344744" y="718970"/>
                    </a:lnTo>
                    <a:lnTo>
                      <a:pt x="1343747" y="715313"/>
                    </a:lnTo>
                    <a:lnTo>
                      <a:pt x="1334106" y="704453"/>
                    </a:lnTo>
                    <a:lnTo>
                      <a:pt x="1332777" y="701572"/>
                    </a:lnTo>
                    <a:lnTo>
                      <a:pt x="1332001" y="700685"/>
                    </a:lnTo>
                    <a:lnTo>
                      <a:pt x="1330560" y="700685"/>
                    </a:lnTo>
                    <a:cubicBezTo>
                      <a:pt x="1330560" y="700685"/>
                      <a:pt x="1328676" y="702348"/>
                      <a:pt x="1328676" y="702348"/>
                    </a:cubicBezTo>
                    <a:lnTo>
                      <a:pt x="1327346" y="702126"/>
                    </a:lnTo>
                    <a:lnTo>
                      <a:pt x="1326349" y="700907"/>
                    </a:lnTo>
                    <a:lnTo>
                      <a:pt x="1325352" y="698912"/>
                    </a:lnTo>
                    <a:lnTo>
                      <a:pt x="1324687" y="697029"/>
                    </a:lnTo>
                    <a:lnTo>
                      <a:pt x="1324687" y="696253"/>
                    </a:lnTo>
                    <a:cubicBezTo>
                      <a:pt x="1324687" y="696253"/>
                      <a:pt x="1312054" y="695809"/>
                      <a:pt x="1312054" y="695809"/>
                    </a:cubicBezTo>
                    <a:lnTo>
                      <a:pt x="1310170" y="696253"/>
                    </a:lnTo>
                    <a:lnTo>
                      <a:pt x="1303410" y="701461"/>
                    </a:lnTo>
                    <a:lnTo>
                      <a:pt x="1300529" y="702126"/>
                    </a:lnTo>
                    <a:lnTo>
                      <a:pt x="1298202" y="701350"/>
                    </a:lnTo>
                    <a:lnTo>
                      <a:pt x="1293215" y="698247"/>
                    </a:lnTo>
                    <a:lnTo>
                      <a:pt x="1290777" y="697804"/>
                    </a:lnTo>
                    <a:lnTo>
                      <a:pt x="1289780" y="698247"/>
                    </a:lnTo>
                    <a:lnTo>
                      <a:pt x="1288672" y="699134"/>
                    </a:lnTo>
                    <a:lnTo>
                      <a:pt x="1287896" y="700242"/>
                    </a:lnTo>
                    <a:lnTo>
                      <a:pt x="1287564" y="701461"/>
                    </a:lnTo>
                    <a:lnTo>
                      <a:pt x="1287010" y="702458"/>
                    </a:lnTo>
                    <a:lnTo>
                      <a:pt x="1285680" y="702126"/>
                    </a:lnTo>
                    <a:lnTo>
                      <a:pt x="1283464" y="700796"/>
                    </a:lnTo>
                    <a:lnTo>
                      <a:pt x="1282466" y="701129"/>
                    </a:lnTo>
                    <a:lnTo>
                      <a:pt x="1280582" y="703013"/>
                    </a:lnTo>
                    <a:lnTo>
                      <a:pt x="1279253" y="703788"/>
                    </a:lnTo>
                    <a:lnTo>
                      <a:pt x="1278034" y="703456"/>
                    </a:lnTo>
                    <a:lnTo>
                      <a:pt x="1277036" y="702458"/>
                    </a:lnTo>
                    <a:lnTo>
                      <a:pt x="1276150" y="702126"/>
                    </a:lnTo>
                    <a:lnTo>
                      <a:pt x="1275263" y="703788"/>
                    </a:lnTo>
                    <a:lnTo>
                      <a:pt x="1269944" y="701018"/>
                    </a:lnTo>
                    <a:lnTo>
                      <a:pt x="1267950" y="700796"/>
                    </a:lnTo>
                    <a:lnTo>
                      <a:pt x="1266509" y="701794"/>
                    </a:lnTo>
                    <a:lnTo>
                      <a:pt x="1265733" y="703456"/>
                    </a:lnTo>
                    <a:lnTo>
                      <a:pt x="1264847" y="703788"/>
                    </a:lnTo>
                    <a:lnTo>
                      <a:pt x="1263074" y="700907"/>
                    </a:lnTo>
                    <a:lnTo>
                      <a:pt x="1259527" y="701129"/>
                    </a:lnTo>
                    <a:lnTo>
                      <a:pt x="1249887" y="697693"/>
                    </a:lnTo>
                    <a:lnTo>
                      <a:pt x="1246008" y="699577"/>
                    </a:lnTo>
                    <a:lnTo>
                      <a:pt x="1244789" y="698247"/>
                    </a:lnTo>
                    <a:lnTo>
                      <a:pt x="1243902" y="698247"/>
                    </a:lnTo>
                    <a:cubicBezTo>
                      <a:pt x="1243902" y="698247"/>
                      <a:pt x="1242905" y="699134"/>
                      <a:pt x="1242905" y="699134"/>
                    </a:cubicBezTo>
                    <a:lnTo>
                      <a:pt x="1241686" y="699577"/>
                    </a:lnTo>
                    <a:lnTo>
                      <a:pt x="1240578" y="699134"/>
                    </a:lnTo>
                    <a:lnTo>
                      <a:pt x="1239470" y="697029"/>
                    </a:lnTo>
                    <a:lnTo>
                      <a:pt x="1238694" y="696585"/>
                    </a:lnTo>
                    <a:lnTo>
                      <a:pt x="1220742" y="696585"/>
                    </a:lnTo>
                    <a:lnTo>
                      <a:pt x="1218858" y="697250"/>
                    </a:lnTo>
                    <a:lnTo>
                      <a:pt x="1211877" y="702348"/>
                    </a:lnTo>
                    <a:lnTo>
                      <a:pt x="1207334" y="703788"/>
                    </a:lnTo>
                    <a:lnTo>
                      <a:pt x="1202347" y="703567"/>
                    </a:lnTo>
                    <a:lnTo>
                      <a:pt x="1187497" y="698358"/>
                    </a:lnTo>
                    <a:lnTo>
                      <a:pt x="1179075" y="692707"/>
                    </a:lnTo>
                    <a:lnTo>
                      <a:pt x="1165002" y="692042"/>
                    </a:lnTo>
                    <a:lnTo>
                      <a:pt x="1163672" y="692485"/>
                    </a:lnTo>
                    <a:lnTo>
                      <a:pt x="1160680" y="694369"/>
                    </a:lnTo>
                    <a:lnTo>
                      <a:pt x="1159240" y="694923"/>
                    </a:lnTo>
                    <a:lnTo>
                      <a:pt x="1157799" y="694591"/>
                    </a:lnTo>
                    <a:lnTo>
                      <a:pt x="1156691" y="693926"/>
                    </a:lnTo>
                    <a:lnTo>
                      <a:pt x="1155694" y="694147"/>
                    </a:lnTo>
                    <a:lnTo>
                      <a:pt x="1154585" y="696364"/>
                    </a:lnTo>
                    <a:lnTo>
                      <a:pt x="1155250" y="698802"/>
                    </a:lnTo>
                    <a:lnTo>
                      <a:pt x="1154142" y="701461"/>
                    </a:lnTo>
                    <a:lnTo>
                      <a:pt x="1152369" y="703788"/>
                    </a:lnTo>
                    <a:lnTo>
                      <a:pt x="1150707" y="705007"/>
                    </a:lnTo>
                    <a:lnTo>
                      <a:pt x="1148491" y="705451"/>
                    </a:lnTo>
                    <a:lnTo>
                      <a:pt x="1146274" y="705229"/>
                    </a:lnTo>
                    <a:lnTo>
                      <a:pt x="1142063" y="703788"/>
                    </a:lnTo>
                    <a:lnTo>
                      <a:pt x="1144390" y="709440"/>
                    </a:lnTo>
                    <a:lnTo>
                      <a:pt x="1142728" y="709883"/>
                    </a:lnTo>
                    <a:lnTo>
                      <a:pt x="1141177" y="710548"/>
                    </a:lnTo>
                    <a:lnTo>
                      <a:pt x="1139736" y="710548"/>
                    </a:lnTo>
                    <a:cubicBezTo>
                      <a:pt x="1139736" y="710548"/>
                      <a:pt x="1138295" y="709440"/>
                      <a:pt x="1138295" y="709440"/>
                    </a:cubicBezTo>
                    <a:lnTo>
                      <a:pt x="1139182" y="708443"/>
                    </a:lnTo>
                    <a:lnTo>
                      <a:pt x="1139736" y="707445"/>
                    </a:lnTo>
                    <a:lnTo>
                      <a:pt x="1140623" y="705118"/>
                    </a:lnTo>
                    <a:lnTo>
                      <a:pt x="1133863" y="706669"/>
                    </a:lnTo>
                    <a:lnTo>
                      <a:pt x="1116576" y="719635"/>
                    </a:lnTo>
                    <a:lnTo>
                      <a:pt x="1113140" y="720743"/>
                    </a:lnTo>
                    <a:lnTo>
                      <a:pt x="1102280" y="719635"/>
                    </a:lnTo>
                    <a:lnTo>
                      <a:pt x="1091864" y="721297"/>
                    </a:lnTo>
                    <a:lnTo>
                      <a:pt x="1088761" y="721075"/>
                    </a:lnTo>
                    <a:lnTo>
                      <a:pt x="1092972" y="724954"/>
                    </a:lnTo>
                    <a:lnTo>
                      <a:pt x="1094302" y="727281"/>
                    </a:lnTo>
                    <a:lnTo>
                      <a:pt x="1092196" y="728279"/>
                    </a:lnTo>
                    <a:lnTo>
                      <a:pt x="1090645" y="728722"/>
                    </a:lnTo>
                    <a:lnTo>
                      <a:pt x="1088872" y="729941"/>
                    </a:lnTo>
                    <a:lnTo>
                      <a:pt x="1087210" y="731603"/>
                    </a:lnTo>
                    <a:lnTo>
                      <a:pt x="1085104" y="734706"/>
                    </a:lnTo>
                    <a:lnTo>
                      <a:pt x="1083885" y="735371"/>
                    </a:lnTo>
                    <a:lnTo>
                      <a:pt x="1081337" y="735592"/>
                    </a:lnTo>
                    <a:lnTo>
                      <a:pt x="1081337" y="736146"/>
                    </a:lnTo>
                    <a:cubicBezTo>
                      <a:pt x="1081337" y="736146"/>
                      <a:pt x="1080339" y="737476"/>
                      <a:pt x="1080339" y="737476"/>
                    </a:cubicBezTo>
                    <a:lnTo>
                      <a:pt x="1078455" y="739803"/>
                    </a:lnTo>
                    <a:lnTo>
                      <a:pt x="1076128" y="741022"/>
                    </a:lnTo>
                    <a:lnTo>
                      <a:pt x="1074134" y="741022"/>
                    </a:lnTo>
                    <a:cubicBezTo>
                      <a:pt x="1074134" y="741022"/>
                      <a:pt x="1070033" y="739803"/>
                      <a:pt x="1070033" y="739803"/>
                    </a:cubicBezTo>
                    <a:lnTo>
                      <a:pt x="1071363" y="738141"/>
                    </a:lnTo>
                    <a:lnTo>
                      <a:pt x="1072582" y="736035"/>
                    </a:lnTo>
                    <a:lnTo>
                      <a:pt x="1074688" y="731160"/>
                    </a:lnTo>
                    <a:lnTo>
                      <a:pt x="1073247" y="730052"/>
                    </a:lnTo>
                    <a:lnTo>
                      <a:pt x="1071696" y="729719"/>
                    </a:lnTo>
                    <a:lnTo>
                      <a:pt x="1068482" y="729719"/>
                    </a:lnTo>
                    <a:cubicBezTo>
                      <a:pt x="1068482" y="729719"/>
                      <a:pt x="1068482" y="728279"/>
                      <a:pt x="1068482" y="728279"/>
                    </a:cubicBezTo>
                    <a:lnTo>
                      <a:pt x="1074688" y="728279"/>
                    </a:lnTo>
                    <a:lnTo>
                      <a:pt x="1077347" y="729054"/>
                    </a:lnTo>
                    <a:lnTo>
                      <a:pt x="1078123" y="728722"/>
                    </a:lnTo>
                    <a:lnTo>
                      <a:pt x="1077015" y="726727"/>
                    </a:lnTo>
                    <a:lnTo>
                      <a:pt x="1078899" y="724178"/>
                    </a:lnTo>
                    <a:lnTo>
                      <a:pt x="1081115" y="722848"/>
                    </a:lnTo>
                    <a:lnTo>
                      <a:pt x="1086323" y="722294"/>
                    </a:lnTo>
                    <a:lnTo>
                      <a:pt x="1085880" y="721851"/>
                    </a:lnTo>
                    <a:lnTo>
                      <a:pt x="1085548" y="721297"/>
                    </a:lnTo>
                    <a:lnTo>
                      <a:pt x="1085215" y="720521"/>
                    </a:lnTo>
                    <a:lnTo>
                      <a:pt x="1084882" y="719413"/>
                    </a:lnTo>
                    <a:lnTo>
                      <a:pt x="1088872" y="712986"/>
                    </a:lnTo>
                    <a:lnTo>
                      <a:pt x="1092196" y="710327"/>
                    </a:lnTo>
                    <a:lnTo>
                      <a:pt x="1095521" y="706226"/>
                    </a:lnTo>
                    <a:lnTo>
                      <a:pt x="1097848" y="701794"/>
                    </a:lnTo>
                    <a:lnTo>
                      <a:pt x="1097294" y="699134"/>
                    </a:lnTo>
                    <a:lnTo>
                      <a:pt x="1095521" y="699467"/>
                    </a:lnTo>
                    <a:lnTo>
                      <a:pt x="1090645" y="702569"/>
                    </a:lnTo>
                    <a:lnTo>
                      <a:pt x="1089204" y="704121"/>
                    </a:lnTo>
                    <a:lnTo>
                      <a:pt x="1087431" y="705561"/>
                    </a:lnTo>
                    <a:lnTo>
                      <a:pt x="1084993" y="705561"/>
                    </a:lnTo>
                    <a:cubicBezTo>
                      <a:pt x="1084993" y="705561"/>
                      <a:pt x="1079342" y="704342"/>
                      <a:pt x="1079342" y="704342"/>
                    </a:cubicBezTo>
                    <a:lnTo>
                      <a:pt x="1077790" y="702458"/>
                    </a:lnTo>
                    <a:lnTo>
                      <a:pt x="1076461" y="701905"/>
                    </a:lnTo>
                    <a:lnTo>
                      <a:pt x="1075574" y="701905"/>
                    </a:lnTo>
                    <a:cubicBezTo>
                      <a:pt x="1075574" y="701905"/>
                      <a:pt x="1070698" y="704564"/>
                      <a:pt x="1070698" y="704564"/>
                    </a:cubicBezTo>
                    <a:lnTo>
                      <a:pt x="1066376" y="709107"/>
                    </a:lnTo>
                    <a:lnTo>
                      <a:pt x="1061168" y="712321"/>
                    </a:lnTo>
                    <a:lnTo>
                      <a:pt x="1059838" y="714205"/>
                    </a:lnTo>
                    <a:lnTo>
                      <a:pt x="1058730" y="716310"/>
                    </a:lnTo>
                    <a:lnTo>
                      <a:pt x="1057179" y="718416"/>
                    </a:lnTo>
                    <a:lnTo>
                      <a:pt x="1055516" y="720078"/>
                    </a:lnTo>
                    <a:lnTo>
                      <a:pt x="1052081" y="721519"/>
                    </a:lnTo>
                    <a:lnTo>
                      <a:pt x="1050530" y="722738"/>
                    </a:lnTo>
                    <a:lnTo>
                      <a:pt x="1049976" y="722738"/>
                    </a:lnTo>
                    <a:cubicBezTo>
                      <a:pt x="1049976" y="722738"/>
                      <a:pt x="1050862" y="719303"/>
                      <a:pt x="1050862" y="719303"/>
                    </a:cubicBezTo>
                    <a:lnTo>
                      <a:pt x="1051749" y="717197"/>
                    </a:lnTo>
                    <a:lnTo>
                      <a:pt x="1052746" y="715867"/>
                    </a:lnTo>
                    <a:lnTo>
                      <a:pt x="1060060" y="708332"/>
                    </a:lnTo>
                    <a:lnTo>
                      <a:pt x="1061611" y="707667"/>
                    </a:lnTo>
                    <a:lnTo>
                      <a:pt x="1063384" y="706226"/>
                    </a:lnTo>
                    <a:lnTo>
                      <a:pt x="1064160" y="703345"/>
                    </a:lnTo>
                    <a:lnTo>
                      <a:pt x="1065047" y="700907"/>
                    </a:lnTo>
                    <a:lnTo>
                      <a:pt x="1066930" y="700907"/>
                    </a:lnTo>
                    <a:cubicBezTo>
                      <a:pt x="1066930" y="700907"/>
                      <a:pt x="1069036" y="701240"/>
                      <a:pt x="1069036" y="701240"/>
                    </a:cubicBezTo>
                    <a:lnTo>
                      <a:pt x="1076461" y="699134"/>
                    </a:lnTo>
                    <a:lnTo>
                      <a:pt x="1079342" y="698912"/>
                    </a:lnTo>
                    <a:lnTo>
                      <a:pt x="1080893" y="698247"/>
                    </a:lnTo>
                    <a:lnTo>
                      <a:pt x="1089648" y="690269"/>
                    </a:lnTo>
                    <a:lnTo>
                      <a:pt x="1093637" y="688828"/>
                    </a:lnTo>
                    <a:lnTo>
                      <a:pt x="1096629" y="691820"/>
                    </a:lnTo>
                    <a:lnTo>
                      <a:pt x="1095188" y="695145"/>
                    </a:lnTo>
                    <a:lnTo>
                      <a:pt x="1095742" y="697250"/>
                    </a:lnTo>
                    <a:lnTo>
                      <a:pt x="1097515" y="698137"/>
                    </a:lnTo>
                    <a:lnTo>
                      <a:pt x="1099732" y="697693"/>
                    </a:lnTo>
                    <a:lnTo>
                      <a:pt x="1101172" y="696142"/>
                    </a:lnTo>
                    <a:lnTo>
                      <a:pt x="1104164" y="691599"/>
                    </a:lnTo>
                    <a:lnTo>
                      <a:pt x="1106713" y="689493"/>
                    </a:lnTo>
                    <a:lnTo>
                      <a:pt x="1122116" y="669103"/>
                    </a:lnTo>
                    <a:lnTo>
                      <a:pt x="1123003" y="667219"/>
                    </a:lnTo>
                    <a:lnTo>
                      <a:pt x="1123335" y="663784"/>
                    </a:lnTo>
                    <a:lnTo>
                      <a:pt x="1122560" y="661678"/>
                    </a:lnTo>
                    <a:lnTo>
                      <a:pt x="1121119" y="661457"/>
                    </a:lnTo>
                    <a:lnTo>
                      <a:pt x="1119457" y="663452"/>
                    </a:lnTo>
                    <a:lnTo>
                      <a:pt x="1116243" y="668217"/>
                    </a:lnTo>
                    <a:lnTo>
                      <a:pt x="1112143" y="672095"/>
                    </a:lnTo>
                    <a:lnTo>
                      <a:pt x="1107932" y="673979"/>
                    </a:lnTo>
                    <a:lnTo>
                      <a:pt x="1104275" y="672871"/>
                    </a:lnTo>
                    <a:lnTo>
                      <a:pt x="1105827" y="670101"/>
                    </a:lnTo>
                    <a:lnTo>
                      <a:pt x="1103832" y="667441"/>
                    </a:lnTo>
                    <a:lnTo>
                      <a:pt x="1100175" y="666554"/>
                    </a:lnTo>
                    <a:lnTo>
                      <a:pt x="1093748" y="671652"/>
                    </a:lnTo>
                    <a:lnTo>
                      <a:pt x="1089758" y="670544"/>
                    </a:lnTo>
                    <a:lnTo>
                      <a:pt x="1082555" y="665557"/>
                    </a:lnTo>
                    <a:lnTo>
                      <a:pt x="1083220" y="669103"/>
                    </a:lnTo>
                    <a:lnTo>
                      <a:pt x="1081337" y="669103"/>
                    </a:lnTo>
                    <a:cubicBezTo>
                      <a:pt x="1081337" y="669103"/>
                      <a:pt x="1078677" y="667219"/>
                      <a:pt x="1078677" y="667219"/>
                    </a:cubicBezTo>
                    <a:lnTo>
                      <a:pt x="1076682" y="664781"/>
                    </a:lnTo>
                    <a:lnTo>
                      <a:pt x="1074688" y="662897"/>
                    </a:lnTo>
                    <a:lnTo>
                      <a:pt x="1072360" y="663341"/>
                    </a:lnTo>
                    <a:lnTo>
                      <a:pt x="1067817" y="665557"/>
                    </a:lnTo>
                    <a:lnTo>
                      <a:pt x="1063495" y="664560"/>
                    </a:lnTo>
                    <a:lnTo>
                      <a:pt x="1059838" y="661568"/>
                    </a:lnTo>
                    <a:lnTo>
                      <a:pt x="1053854" y="652481"/>
                    </a:lnTo>
                    <a:lnTo>
                      <a:pt x="1056181" y="653256"/>
                    </a:lnTo>
                    <a:lnTo>
                      <a:pt x="1058398" y="655251"/>
                    </a:lnTo>
                    <a:lnTo>
                      <a:pt x="1062054" y="660349"/>
                    </a:lnTo>
                    <a:lnTo>
                      <a:pt x="1064603" y="662122"/>
                    </a:lnTo>
                    <a:lnTo>
                      <a:pt x="1073801" y="659684"/>
                    </a:lnTo>
                    <a:lnTo>
                      <a:pt x="1076904" y="660570"/>
                    </a:lnTo>
                    <a:lnTo>
                      <a:pt x="1083442" y="664005"/>
                    </a:lnTo>
                    <a:lnTo>
                      <a:pt x="1086655" y="664005"/>
                    </a:lnTo>
                    <a:cubicBezTo>
                      <a:pt x="1086655" y="664005"/>
                      <a:pt x="1087542" y="663341"/>
                      <a:pt x="1087542" y="663341"/>
                    </a:cubicBezTo>
                    <a:lnTo>
                      <a:pt x="1089537" y="660570"/>
                    </a:lnTo>
                    <a:lnTo>
                      <a:pt x="1090534" y="659794"/>
                    </a:lnTo>
                    <a:lnTo>
                      <a:pt x="1092307" y="659794"/>
                    </a:lnTo>
                    <a:cubicBezTo>
                      <a:pt x="1092307" y="659794"/>
                      <a:pt x="1095631" y="661125"/>
                      <a:pt x="1095631" y="661125"/>
                    </a:cubicBezTo>
                    <a:lnTo>
                      <a:pt x="1097405" y="661125"/>
                    </a:lnTo>
                    <a:cubicBezTo>
                      <a:pt x="1097405" y="661125"/>
                      <a:pt x="1096851" y="658687"/>
                      <a:pt x="1096851" y="658687"/>
                    </a:cubicBezTo>
                    <a:lnTo>
                      <a:pt x="1097405" y="656470"/>
                    </a:lnTo>
                    <a:lnTo>
                      <a:pt x="1099732" y="652481"/>
                    </a:lnTo>
                    <a:lnTo>
                      <a:pt x="1097294" y="648380"/>
                    </a:lnTo>
                    <a:lnTo>
                      <a:pt x="1096518" y="647383"/>
                    </a:lnTo>
                    <a:lnTo>
                      <a:pt x="1094745" y="646497"/>
                    </a:lnTo>
                    <a:lnTo>
                      <a:pt x="1091199" y="646497"/>
                    </a:lnTo>
                    <a:cubicBezTo>
                      <a:pt x="1091199" y="646497"/>
                      <a:pt x="1089537" y="645056"/>
                      <a:pt x="1089537" y="645056"/>
                    </a:cubicBezTo>
                    <a:lnTo>
                      <a:pt x="1088539" y="643172"/>
                    </a:lnTo>
                    <a:lnTo>
                      <a:pt x="1088207" y="641399"/>
                    </a:lnTo>
                    <a:lnTo>
                      <a:pt x="1088761" y="640513"/>
                    </a:lnTo>
                    <a:lnTo>
                      <a:pt x="1091975" y="642507"/>
                    </a:lnTo>
                    <a:lnTo>
                      <a:pt x="1094856" y="642840"/>
                    </a:lnTo>
                    <a:lnTo>
                      <a:pt x="1096407" y="643726"/>
                    </a:lnTo>
                    <a:lnTo>
                      <a:pt x="1095631" y="645056"/>
                    </a:lnTo>
                    <a:lnTo>
                      <a:pt x="1096186" y="645610"/>
                    </a:lnTo>
                    <a:lnTo>
                      <a:pt x="1098069" y="646718"/>
                    </a:lnTo>
                    <a:lnTo>
                      <a:pt x="1098069" y="644502"/>
                    </a:lnTo>
                    <a:cubicBezTo>
                      <a:pt x="1098069" y="644502"/>
                      <a:pt x="1098513" y="642729"/>
                      <a:pt x="1098513" y="642729"/>
                    </a:cubicBezTo>
                    <a:lnTo>
                      <a:pt x="1099289" y="641510"/>
                    </a:lnTo>
                    <a:lnTo>
                      <a:pt x="1100397" y="640845"/>
                    </a:lnTo>
                    <a:lnTo>
                      <a:pt x="1107711" y="635748"/>
                    </a:lnTo>
                    <a:lnTo>
                      <a:pt x="1111256" y="634861"/>
                    </a:lnTo>
                    <a:lnTo>
                      <a:pt x="1114138" y="633199"/>
                    </a:lnTo>
                    <a:lnTo>
                      <a:pt x="1115135" y="632091"/>
                    </a:lnTo>
                    <a:lnTo>
                      <a:pt x="1115800" y="630539"/>
                    </a:lnTo>
                    <a:lnTo>
                      <a:pt x="1116908" y="626217"/>
                    </a:lnTo>
                    <a:lnTo>
                      <a:pt x="1117905" y="624001"/>
                    </a:lnTo>
                    <a:lnTo>
                      <a:pt x="1120011" y="621896"/>
                    </a:lnTo>
                    <a:lnTo>
                      <a:pt x="1128433" y="617574"/>
                    </a:lnTo>
                    <a:lnTo>
                      <a:pt x="1153366" y="596962"/>
                    </a:lnTo>
                    <a:lnTo>
                      <a:pt x="1158131" y="591643"/>
                    </a:lnTo>
                    <a:lnTo>
                      <a:pt x="1160237" y="588097"/>
                    </a:lnTo>
                    <a:lnTo>
                      <a:pt x="1161123" y="584551"/>
                    </a:lnTo>
                    <a:lnTo>
                      <a:pt x="1162121" y="582556"/>
                    </a:lnTo>
                    <a:lnTo>
                      <a:pt x="1168105" y="576461"/>
                    </a:lnTo>
                    <a:lnTo>
                      <a:pt x="1172094" y="574023"/>
                    </a:lnTo>
                    <a:lnTo>
                      <a:pt x="1182068" y="570477"/>
                    </a:lnTo>
                    <a:lnTo>
                      <a:pt x="1186833" y="567707"/>
                    </a:lnTo>
                    <a:lnTo>
                      <a:pt x="1191155" y="562831"/>
                    </a:lnTo>
                    <a:lnTo>
                      <a:pt x="1197138" y="554077"/>
                    </a:lnTo>
                    <a:lnTo>
                      <a:pt x="1202014" y="544325"/>
                    </a:lnTo>
                    <a:lnTo>
                      <a:pt x="1203122" y="536679"/>
                    </a:lnTo>
                    <a:lnTo>
                      <a:pt x="1204342" y="536346"/>
                    </a:lnTo>
                    <a:lnTo>
                      <a:pt x="1205339" y="535127"/>
                    </a:lnTo>
                    <a:lnTo>
                      <a:pt x="1205782" y="533244"/>
                    </a:lnTo>
                    <a:lnTo>
                      <a:pt x="1205450" y="530695"/>
                    </a:lnTo>
                    <a:lnTo>
                      <a:pt x="1204563" y="529476"/>
                    </a:lnTo>
                    <a:lnTo>
                      <a:pt x="1203455" y="529808"/>
                    </a:lnTo>
                    <a:lnTo>
                      <a:pt x="1202236" y="530584"/>
                    </a:lnTo>
                    <a:lnTo>
                      <a:pt x="1200795" y="530806"/>
                    </a:lnTo>
                    <a:lnTo>
                      <a:pt x="1198357" y="529254"/>
                    </a:lnTo>
                    <a:lnTo>
                      <a:pt x="1197138" y="526705"/>
                    </a:lnTo>
                    <a:lnTo>
                      <a:pt x="1197138" y="523159"/>
                    </a:lnTo>
                    <a:cubicBezTo>
                      <a:pt x="1197138" y="523159"/>
                      <a:pt x="1198468" y="518948"/>
                      <a:pt x="1198468" y="518948"/>
                    </a:cubicBezTo>
                    <a:lnTo>
                      <a:pt x="1199244" y="517508"/>
                    </a:lnTo>
                    <a:lnTo>
                      <a:pt x="1202236" y="514627"/>
                    </a:lnTo>
                    <a:lnTo>
                      <a:pt x="1203233" y="512854"/>
                    </a:lnTo>
                    <a:lnTo>
                      <a:pt x="1204896" y="508975"/>
                    </a:lnTo>
                    <a:lnTo>
                      <a:pt x="1206225" y="507202"/>
                    </a:lnTo>
                    <a:lnTo>
                      <a:pt x="1206779" y="503988"/>
                    </a:lnTo>
                    <a:lnTo>
                      <a:pt x="1208885" y="499556"/>
                    </a:lnTo>
                    <a:lnTo>
                      <a:pt x="1209550" y="495566"/>
                    </a:lnTo>
                    <a:lnTo>
                      <a:pt x="1205671" y="493904"/>
                    </a:lnTo>
                    <a:lnTo>
                      <a:pt x="1198247" y="495455"/>
                    </a:lnTo>
                    <a:lnTo>
                      <a:pt x="1194479" y="495455"/>
                    </a:lnTo>
                    <a:cubicBezTo>
                      <a:pt x="1194479" y="495455"/>
                      <a:pt x="1188606" y="491133"/>
                      <a:pt x="1188606" y="491133"/>
                    </a:cubicBezTo>
                    <a:lnTo>
                      <a:pt x="1184062" y="491577"/>
                    </a:lnTo>
                    <a:lnTo>
                      <a:pt x="1176638" y="493904"/>
                    </a:lnTo>
                    <a:lnTo>
                      <a:pt x="1173202" y="493904"/>
                    </a:lnTo>
                    <a:lnTo>
                      <a:pt x="1172427" y="493017"/>
                    </a:lnTo>
                    <a:lnTo>
                      <a:pt x="1171983" y="491133"/>
                    </a:lnTo>
                    <a:lnTo>
                      <a:pt x="1171651" y="489139"/>
                    </a:lnTo>
                    <a:lnTo>
                      <a:pt x="1171208" y="488031"/>
                    </a:lnTo>
                    <a:lnTo>
                      <a:pt x="1169324" y="487698"/>
                    </a:lnTo>
                    <a:lnTo>
                      <a:pt x="1167551" y="488806"/>
                    </a:lnTo>
                    <a:lnTo>
                      <a:pt x="1165002" y="492353"/>
                    </a:lnTo>
                    <a:lnTo>
                      <a:pt x="1166221" y="495344"/>
                    </a:lnTo>
                    <a:lnTo>
                      <a:pt x="1168105" y="497561"/>
                    </a:lnTo>
                    <a:lnTo>
                      <a:pt x="1170210" y="499112"/>
                    </a:lnTo>
                    <a:lnTo>
                      <a:pt x="1172094" y="499999"/>
                    </a:lnTo>
                    <a:lnTo>
                      <a:pt x="1170543" y="504321"/>
                    </a:lnTo>
                    <a:lnTo>
                      <a:pt x="1167440" y="504321"/>
                    </a:lnTo>
                    <a:cubicBezTo>
                      <a:pt x="1167440" y="504321"/>
                      <a:pt x="1161123" y="501440"/>
                      <a:pt x="1161123" y="501440"/>
                    </a:cubicBezTo>
                    <a:lnTo>
                      <a:pt x="1154696" y="503767"/>
                    </a:lnTo>
                    <a:lnTo>
                      <a:pt x="1151482" y="503988"/>
                    </a:lnTo>
                    <a:lnTo>
                      <a:pt x="1148712" y="501440"/>
                    </a:lnTo>
                    <a:lnTo>
                      <a:pt x="1149155" y="501107"/>
                    </a:lnTo>
                    <a:lnTo>
                      <a:pt x="1150264" y="499888"/>
                    </a:lnTo>
                    <a:lnTo>
                      <a:pt x="1147715" y="498669"/>
                    </a:lnTo>
                    <a:lnTo>
                      <a:pt x="1144058" y="498669"/>
                    </a:lnTo>
                    <a:cubicBezTo>
                      <a:pt x="1144058" y="498669"/>
                      <a:pt x="1136966" y="499888"/>
                      <a:pt x="1136966" y="499888"/>
                    </a:cubicBezTo>
                    <a:lnTo>
                      <a:pt x="1132644" y="501993"/>
                    </a:lnTo>
                    <a:lnTo>
                      <a:pt x="1124887" y="507978"/>
                    </a:lnTo>
                    <a:lnTo>
                      <a:pt x="1120011" y="510305"/>
                    </a:lnTo>
                    <a:lnTo>
                      <a:pt x="1110259" y="511967"/>
                    </a:lnTo>
                    <a:lnTo>
                      <a:pt x="1100507" y="510305"/>
                    </a:lnTo>
                    <a:lnTo>
                      <a:pt x="1097959" y="510859"/>
                    </a:lnTo>
                    <a:lnTo>
                      <a:pt x="1097294" y="510305"/>
                    </a:lnTo>
                    <a:lnTo>
                      <a:pt x="1095188" y="506094"/>
                    </a:lnTo>
                    <a:lnTo>
                      <a:pt x="1095188" y="505540"/>
                    </a:lnTo>
                    <a:cubicBezTo>
                      <a:pt x="1095188" y="505540"/>
                      <a:pt x="1094856" y="505761"/>
                      <a:pt x="1094856" y="505761"/>
                    </a:cubicBezTo>
                    <a:lnTo>
                      <a:pt x="1093859" y="505983"/>
                    </a:lnTo>
                    <a:lnTo>
                      <a:pt x="1092861" y="506758"/>
                    </a:lnTo>
                    <a:lnTo>
                      <a:pt x="1091421" y="510416"/>
                    </a:lnTo>
                    <a:lnTo>
                      <a:pt x="1090423" y="511967"/>
                    </a:lnTo>
                    <a:lnTo>
                      <a:pt x="1089204" y="512743"/>
                    </a:lnTo>
                    <a:lnTo>
                      <a:pt x="1088207" y="512743"/>
                    </a:lnTo>
                    <a:cubicBezTo>
                      <a:pt x="1088207" y="512743"/>
                      <a:pt x="1085880" y="511967"/>
                      <a:pt x="1085880" y="511967"/>
                    </a:cubicBezTo>
                    <a:lnTo>
                      <a:pt x="1081558" y="511967"/>
                    </a:lnTo>
                    <a:lnTo>
                      <a:pt x="1080339" y="512632"/>
                    </a:lnTo>
                    <a:lnTo>
                      <a:pt x="1079452" y="515513"/>
                    </a:lnTo>
                    <a:lnTo>
                      <a:pt x="1078455" y="516178"/>
                    </a:lnTo>
                    <a:lnTo>
                      <a:pt x="1076904" y="515845"/>
                    </a:lnTo>
                    <a:lnTo>
                      <a:pt x="1074798" y="514737"/>
                    </a:lnTo>
                    <a:lnTo>
                      <a:pt x="1073468" y="514959"/>
                    </a:lnTo>
                    <a:lnTo>
                      <a:pt x="1072693" y="515734"/>
                    </a:lnTo>
                    <a:lnTo>
                      <a:pt x="1072139" y="516954"/>
                    </a:lnTo>
                    <a:lnTo>
                      <a:pt x="1071474" y="518283"/>
                    </a:lnTo>
                    <a:lnTo>
                      <a:pt x="1070255" y="519281"/>
                    </a:lnTo>
                    <a:lnTo>
                      <a:pt x="1071917" y="520832"/>
                    </a:lnTo>
                    <a:lnTo>
                      <a:pt x="1069368" y="520056"/>
                    </a:lnTo>
                    <a:lnTo>
                      <a:pt x="1065933" y="516843"/>
                    </a:lnTo>
                    <a:lnTo>
                      <a:pt x="1063717" y="516067"/>
                    </a:lnTo>
                    <a:lnTo>
                      <a:pt x="1062609" y="516067"/>
                    </a:lnTo>
                    <a:cubicBezTo>
                      <a:pt x="1062609" y="516067"/>
                      <a:pt x="1059616" y="517729"/>
                      <a:pt x="1059616" y="517729"/>
                    </a:cubicBezTo>
                    <a:lnTo>
                      <a:pt x="1055295" y="520832"/>
                    </a:lnTo>
                    <a:lnTo>
                      <a:pt x="1054962" y="521275"/>
                    </a:lnTo>
                    <a:lnTo>
                      <a:pt x="1050419" y="526373"/>
                    </a:lnTo>
                    <a:lnTo>
                      <a:pt x="1049976" y="526595"/>
                    </a:lnTo>
                    <a:lnTo>
                      <a:pt x="1049533" y="526927"/>
                    </a:lnTo>
                    <a:lnTo>
                      <a:pt x="1049533" y="527814"/>
                    </a:lnTo>
                    <a:cubicBezTo>
                      <a:pt x="1049533" y="527814"/>
                      <a:pt x="1049754" y="528811"/>
                      <a:pt x="1049754" y="528811"/>
                    </a:cubicBezTo>
                    <a:lnTo>
                      <a:pt x="1049754" y="529697"/>
                    </a:lnTo>
                    <a:cubicBezTo>
                      <a:pt x="1049754" y="529697"/>
                      <a:pt x="1046540" y="534241"/>
                      <a:pt x="1046540" y="534241"/>
                    </a:cubicBezTo>
                    <a:lnTo>
                      <a:pt x="1044657" y="536125"/>
                    </a:lnTo>
                    <a:lnTo>
                      <a:pt x="1042662" y="537011"/>
                    </a:lnTo>
                    <a:lnTo>
                      <a:pt x="1044657" y="532246"/>
                    </a:lnTo>
                    <a:lnTo>
                      <a:pt x="1046097" y="527814"/>
                    </a:lnTo>
                    <a:lnTo>
                      <a:pt x="1047759" y="523824"/>
                    </a:lnTo>
                    <a:lnTo>
                      <a:pt x="1050419" y="520721"/>
                    </a:lnTo>
                    <a:lnTo>
                      <a:pt x="1050197" y="518505"/>
                    </a:lnTo>
                    <a:lnTo>
                      <a:pt x="1050197" y="518505"/>
                    </a:lnTo>
                    <a:cubicBezTo>
                      <a:pt x="1050197" y="518505"/>
                      <a:pt x="1050308" y="517618"/>
                      <a:pt x="1050308" y="517618"/>
                    </a:cubicBezTo>
                    <a:lnTo>
                      <a:pt x="1050308" y="515956"/>
                    </a:lnTo>
                    <a:lnTo>
                      <a:pt x="1044767" y="511745"/>
                    </a:lnTo>
                    <a:lnTo>
                      <a:pt x="1040002" y="509640"/>
                    </a:lnTo>
                    <a:lnTo>
                      <a:pt x="1035126" y="508642"/>
                    </a:lnTo>
                    <a:lnTo>
                      <a:pt x="1032356" y="509861"/>
                    </a:lnTo>
                    <a:lnTo>
                      <a:pt x="1031248" y="512964"/>
                    </a:lnTo>
                    <a:lnTo>
                      <a:pt x="1030583" y="516843"/>
                    </a:lnTo>
                    <a:lnTo>
                      <a:pt x="1029364" y="520610"/>
                    </a:lnTo>
                    <a:lnTo>
                      <a:pt x="1027259" y="522716"/>
                    </a:lnTo>
                    <a:lnTo>
                      <a:pt x="1024931" y="523824"/>
                    </a:lnTo>
                    <a:lnTo>
                      <a:pt x="1023047" y="525376"/>
                    </a:lnTo>
                    <a:lnTo>
                      <a:pt x="1022272" y="528700"/>
                    </a:lnTo>
                    <a:lnTo>
                      <a:pt x="1021163" y="529254"/>
                    </a:lnTo>
                    <a:lnTo>
                      <a:pt x="1014404" y="536790"/>
                    </a:lnTo>
                    <a:lnTo>
                      <a:pt x="1012298" y="537122"/>
                    </a:lnTo>
                    <a:lnTo>
                      <a:pt x="1013407" y="534130"/>
                    </a:lnTo>
                    <a:lnTo>
                      <a:pt x="1015623" y="530030"/>
                    </a:lnTo>
                    <a:lnTo>
                      <a:pt x="1017618" y="524600"/>
                    </a:lnTo>
                    <a:lnTo>
                      <a:pt x="1021607" y="520610"/>
                    </a:lnTo>
                    <a:lnTo>
                      <a:pt x="1022937" y="518837"/>
                    </a:lnTo>
                    <a:lnTo>
                      <a:pt x="1023380" y="517508"/>
                    </a:lnTo>
                    <a:lnTo>
                      <a:pt x="1023823" y="515513"/>
                    </a:lnTo>
                    <a:lnTo>
                      <a:pt x="1023823" y="513740"/>
                    </a:lnTo>
                    <a:cubicBezTo>
                      <a:pt x="1023823" y="513740"/>
                      <a:pt x="1022604" y="512964"/>
                      <a:pt x="1022604" y="512964"/>
                    </a:cubicBezTo>
                    <a:lnTo>
                      <a:pt x="1021163" y="512521"/>
                    </a:lnTo>
                    <a:lnTo>
                      <a:pt x="1017950" y="509972"/>
                    </a:lnTo>
                    <a:lnTo>
                      <a:pt x="1016066" y="508975"/>
                    </a:lnTo>
                    <a:lnTo>
                      <a:pt x="1012520" y="504321"/>
                    </a:lnTo>
                    <a:lnTo>
                      <a:pt x="1010525" y="502548"/>
                    </a:lnTo>
                    <a:lnTo>
                      <a:pt x="1011080" y="506205"/>
                    </a:lnTo>
                    <a:lnTo>
                      <a:pt x="1010415" y="507756"/>
                    </a:lnTo>
                    <a:lnTo>
                      <a:pt x="1009417" y="509086"/>
                    </a:lnTo>
                    <a:lnTo>
                      <a:pt x="1008863" y="512299"/>
                    </a:lnTo>
                    <a:lnTo>
                      <a:pt x="1008863" y="514627"/>
                    </a:lnTo>
                    <a:cubicBezTo>
                      <a:pt x="1008863" y="514627"/>
                      <a:pt x="1008642" y="516843"/>
                      <a:pt x="1008642" y="516843"/>
                    </a:cubicBezTo>
                    <a:lnTo>
                      <a:pt x="1007755" y="518837"/>
                    </a:lnTo>
                    <a:lnTo>
                      <a:pt x="1005649" y="520500"/>
                    </a:lnTo>
                    <a:lnTo>
                      <a:pt x="1006425" y="518948"/>
                    </a:lnTo>
                    <a:lnTo>
                      <a:pt x="1006979" y="517286"/>
                    </a:lnTo>
                    <a:lnTo>
                      <a:pt x="1007312" y="515402"/>
                    </a:lnTo>
                    <a:lnTo>
                      <a:pt x="1007312" y="512964"/>
                    </a:lnTo>
                    <a:cubicBezTo>
                      <a:pt x="1007312" y="512964"/>
                      <a:pt x="1007090" y="513186"/>
                      <a:pt x="1007090" y="513186"/>
                    </a:cubicBezTo>
                    <a:lnTo>
                      <a:pt x="1006425" y="510194"/>
                    </a:lnTo>
                    <a:lnTo>
                      <a:pt x="1005871" y="506758"/>
                    </a:lnTo>
                    <a:lnTo>
                      <a:pt x="1005871" y="505651"/>
                    </a:lnTo>
                    <a:cubicBezTo>
                      <a:pt x="1005871" y="505651"/>
                      <a:pt x="1003876" y="502991"/>
                      <a:pt x="1003876" y="502991"/>
                    </a:cubicBezTo>
                    <a:lnTo>
                      <a:pt x="1001217" y="501218"/>
                    </a:lnTo>
                    <a:lnTo>
                      <a:pt x="986589" y="497893"/>
                    </a:lnTo>
                    <a:lnTo>
                      <a:pt x="984705" y="500220"/>
                    </a:lnTo>
                    <a:lnTo>
                      <a:pt x="983930" y="503988"/>
                    </a:lnTo>
                    <a:lnTo>
                      <a:pt x="983486" y="508421"/>
                    </a:lnTo>
                    <a:lnTo>
                      <a:pt x="982600" y="512854"/>
                    </a:lnTo>
                    <a:lnTo>
                      <a:pt x="983376" y="512854"/>
                    </a:lnTo>
                    <a:lnTo>
                      <a:pt x="982046" y="516178"/>
                    </a:lnTo>
                    <a:lnTo>
                      <a:pt x="980384" y="518062"/>
                    </a:lnTo>
                    <a:lnTo>
                      <a:pt x="974400" y="521608"/>
                    </a:lnTo>
                    <a:lnTo>
                      <a:pt x="973513" y="522605"/>
                    </a:lnTo>
                    <a:lnTo>
                      <a:pt x="973292" y="524489"/>
                    </a:lnTo>
                    <a:lnTo>
                      <a:pt x="973292" y="528479"/>
                    </a:lnTo>
                    <a:cubicBezTo>
                      <a:pt x="973292" y="528479"/>
                      <a:pt x="985814" y="539449"/>
                      <a:pt x="985814" y="539449"/>
                    </a:cubicBezTo>
                    <a:lnTo>
                      <a:pt x="982378" y="537011"/>
                    </a:lnTo>
                    <a:lnTo>
                      <a:pt x="979608" y="535681"/>
                    </a:lnTo>
                    <a:lnTo>
                      <a:pt x="973292" y="539449"/>
                    </a:lnTo>
                    <a:lnTo>
                      <a:pt x="974400" y="540557"/>
                    </a:lnTo>
                    <a:lnTo>
                      <a:pt x="974843" y="540890"/>
                    </a:lnTo>
                    <a:lnTo>
                      <a:pt x="975619" y="540890"/>
                    </a:lnTo>
                    <a:lnTo>
                      <a:pt x="975619" y="542552"/>
                    </a:lnTo>
                    <a:lnTo>
                      <a:pt x="975286" y="542552"/>
                    </a:lnTo>
                    <a:cubicBezTo>
                      <a:pt x="975286" y="542552"/>
                      <a:pt x="974178" y="542552"/>
                      <a:pt x="974178" y="542552"/>
                    </a:cubicBezTo>
                    <a:lnTo>
                      <a:pt x="974178" y="544104"/>
                    </a:lnTo>
                    <a:lnTo>
                      <a:pt x="975397" y="544325"/>
                    </a:lnTo>
                    <a:lnTo>
                      <a:pt x="976616" y="544325"/>
                    </a:lnTo>
                    <a:cubicBezTo>
                      <a:pt x="976616" y="544325"/>
                      <a:pt x="977724" y="543660"/>
                      <a:pt x="977724" y="543660"/>
                    </a:cubicBezTo>
                    <a:lnTo>
                      <a:pt x="978721" y="542552"/>
                    </a:lnTo>
                    <a:lnTo>
                      <a:pt x="979497" y="544104"/>
                    </a:lnTo>
                    <a:lnTo>
                      <a:pt x="979165" y="545876"/>
                    </a:lnTo>
                    <a:lnTo>
                      <a:pt x="980273" y="547317"/>
                    </a:lnTo>
                    <a:lnTo>
                      <a:pt x="983376" y="549866"/>
                    </a:lnTo>
                    <a:lnTo>
                      <a:pt x="978610" y="550087"/>
                    </a:lnTo>
                    <a:lnTo>
                      <a:pt x="972072" y="545433"/>
                    </a:lnTo>
                    <a:lnTo>
                      <a:pt x="971407" y="545211"/>
                    </a:lnTo>
                    <a:lnTo>
                      <a:pt x="969856" y="544325"/>
                    </a:lnTo>
                    <a:lnTo>
                      <a:pt x="968970" y="544104"/>
                    </a:lnTo>
                    <a:lnTo>
                      <a:pt x="968526" y="544657"/>
                    </a:lnTo>
                    <a:lnTo>
                      <a:pt x="968526" y="545876"/>
                    </a:lnTo>
                    <a:cubicBezTo>
                      <a:pt x="968526" y="545876"/>
                      <a:pt x="968637" y="547317"/>
                      <a:pt x="968637" y="547317"/>
                    </a:cubicBezTo>
                    <a:lnTo>
                      <a:pt x="968637" y="548425"/>
                    </a:lnTo>
                    <a:cubicBezTo>
                      <a:pt x="968637" y="548425"/>
                      <a:pt x="967418" y="550642"/>
                      <a:pt x="967418" y="550642"/>
                    </a:cubicBezTo>
                    <a:lnTo>
                      <a:pt x="966643" y="552747"/>
                    </a:lnTo>
                    <a:lnTo>
                      <a:pt x="966643" y="554852"/>
                    </a:lnTo>
                    <a:cubicBezTo>
                      <a:pt x="966643" y="554852"/>
                      <a:pt x="967751" y="557180"/>
                      <a:pt x="967751" y="557180"/>
                    </a:cubicBezTo>
                    <a:lnTo>
                      <a:pt x="965534" y="557180"/>
                    </a:lnTo>
                    <a:lnTo>
                      <a:pt x="965756" y="558731"/>
                    </a:lnTo>
                    <a:lnTo>
                      <a:pt x="966089" y="560282"/>
                    </a:lnTo>
                    <a:lnTo>
                      <a:pt x="966975" y="563053"/>
                    </a:lnTo>
                    <a:lnTo>
                      <a:pt x="967418" y="563496"/>
                    </a:lnTo>
                    <a:lnTo>
                      <a:pt x="969524" y="566821"/>
                    </a:lnTo>
                    <a:lnTo>
                      <a:pt x="969524" y="567596"/>
                    </a:lnTo>
                    <a:cubicBezTo>
                      <a:pt x="969524" y="567596"/>
                      <a:pt x="970854" y="568704"/>
                      <a:pt x="970854" y="568704"/>
                    </a:cubicBezTo>
                    <a:lnTo>
                      <a:pt x="974178" y="573802"/>
                    </a:lnTo>
                    <a:lnTo>
                      <a:pt x="975840" y="574910"/>
                    </a:lnTo>
                    <a:lnTo>
                      <a:pt x="977059" y="575353"/>
                    </a:lnTo>
                    <a:lnTo>
                      <a:pt x="979386" y="577348"/>
                    </a:lnTo>
                    <a:lnTo>
                      <a:pt x="980494" y="577791"/>
                    </a:lnTo>
                    <a:lnTo>
                      <a:pt x="981713" y="577348"/>
                    </a:lnTo>
                    <a:lnTo>
                      <a:pt x="983043" y="575464"/>
                    </a:lnTo>
                    <a:lnTo>
                      <a:pt x="983930" y="574910"/>
                    </a:lnTo>
                    <a:lnTo>
                      <a:pt x="986146" y="574910"/>
                    </a:lnTo>
                    <a:cubicBezTo>
                      <a:pt x="986146" y="574910"/>
                      <a:pt x="993349" y="576351"/>
                      <a:pt x="993349" y="576351"/>
                    </a:cubicBezTo>
                    <a:lnTo>
                      <a:pt x="991797" y="577459"/>
                    </a:lnTo>
                    <a:lnTo>
                      <a:pt x="988584" y="578013"/>
                    </a:lnTo>
                    <a:lnTo>
                      <a:pt x="987143" y="579232"/>
                    </a:lnTo>
                    <a:lnTo>
                      <a:pt x="990246" y="581670"/>
                    </a:lnTo>
                    <a:lnTo>
                      <a:pt x="991576" y="582999"/>
                    </a:lnTo>
                    <a:lnTo>
                      <a:pt x="992684" y="585216"/>
                    </a:lnTo>
                    <a:lnTo>
                      <a:pt x="984927" y="579232"/>
                    </a:lnTo>
                    <a:lnTo>
                      <a:pt x="983154" y="578788"/>
                    </a:lnTo>
                    <a:lnTo>
                      <a:pt x="977503" y="579232"/>
                    </a:lnTo>
                    <a:lnTo>
                      <a:pt x="975951" y="578567"/>
                    </a:lnTo>
                    <a:lnTo>
                      <a:pt x="972516" y="575575"/>
                    </a:lnTo>
                    <a:lnTo>
                      <a:pt x="970521" y="574910"/>
                    </a:lnTo>
                    <a:lnTo>
                      <a:pt x="969524" y="575243"/>
                    </a:lnTo>
                    <a:lnTo>
                      <a:pt x="967972" y="576240"/>
                    </a:lnTo>
                    <a:lnTo>
                      <a:pt x="966421" y="577681"/>
                    </a:lnTo>
                    <a:lnTo>
                      <a:pt x="965534" y="579232"/>
                    </a:lnTo>
                    <a:lnTo>
                      <a:pt x="963096" y="577237"/>
                    </a:lnTo>
                    <a:lnTo>
                      <a:pt x="960658" y="576905"/>
                    </a:lnTo>
                    <a:lnTo>
                      <a:pt x="958220" y="577681"/>
                    </a:lnTo>
                    <a:lnTo>
                      <a:pt x="953677" y="580783"/>
                    </a:lnTo>
                    <a:lnTo>
                      <a:pt x="951793" y="581337"/>
                    </a:lnTo>
                    <a:lnTo>
                      <a:pt x="949909" y="580783"/>
                    </a:lnTo>
                    <a:lnTo>
                      <a:pt x="945144" y="577459"/>
                    </a:lnTo>
                    <a:lnTo>
                      <a:pt x="942485" y="576351"/>
                    </a:lnTo>
                    <a:lnTo>
                      <a:pt x="940601" y="577015"/>
                    </a:lnTo>
                    <a:lnTo>
                      <a:pt x="940601" y="580562"/>
                    </a:lnTo>
                    <a:cubicBezTo>
                      <a:pt x="940601" y="580562"/>
                      <a:pt x="945698" y="588651"/>
                      <a:pt x="945698" y="588651"/>
                    </a:cubicBezTo>
                    <a:lnTo>
                      <a:pt x="946806" y="589427"/>
                    </a:lnTo>
                    <a:lnTo>
                      <a:pt x="948247" y="589427"/>
                    </a:lnTo>
                    <a:cubicBezTo>
                      <a:pt x="948247" y="589427"/>
                      <a:pt x="948026" y="590424"/>
                      <a:pt x="948026" y="590424"/>
                    </a:cubicBezTo>
                    <a:lnTo>
                      <a:pt x="947693" y="592973"/>
                    </a:lnTo>
                    <a:lnTo>
                      <a:pt x="947471" y="593970"/>
                    </a:lnTo>
                    <a:lnTo>
                      <a:pt x="948580" y="594303"/>
                    </a:lnTo>
                    <a:lnTo>
                      <a:pt x="949577" y="594968"/>
                    </a:lnTo>
                    <a:lnTo>
                      <a:pt x="950464" y="595854"/>
                    </a:lnTo>
                    <a:lnTo>
                      <a:pt x="951350" y="596962"/>
                    </a:lnTo>
                    <a:lnTo>
                      <a:pt x="950464" y="598292"/>
                    </a:lnTo>
                    <a:lnTo>
                      <a:pt x="952015" y="599511"/>
                    </a:lnTo>
                    <a:lnTo>
                      <a:pt x="953788" y="599844"/>
                    </a:lnTo>
                    <a:lnTo>
                      <a:pt x="957556" y="599622"/>
                    </a:lnTo>
                    <a:lnTo>
                      <a:pt x="957556" y="601173"/>
                    </a:lnTo>
                    <a:lnTo>
                      <a:pt x="956004" y="602060"/>
                    </a:lnTo>
                    <a:lnTo>
                      <a:pt x="952791" y="602836"/>
                    </a:lnTo>
                    <a:lnTo>
                      <a:pt x="951239" y="603944"/>
                    </a:lnTo>
                    <a:lnTo>
                      <a:pt x="953566" y="605495"/>
                    </a:lnTo>
                    <a:lnTo>
                      <a:pt x="953566" y="606936"/>
                    </a:lnTo>
                    <a:lnTo>
                      <a:pt x="952015" y="606936"/>
                    </a:lnTo>
                    <a:lnTo>
                      <a:pt x="952791" y="608487"/>
                    </a:lnTo>
                    <a:lnTo>
                      <a:pt x="953345" y="610260"/>
                    </a:lnTo>
                    <a:lnTo>
                      <a:pt x="953345" y="612255"/>
                    </a:lnTo>
                    <a:cubicBezTo>
                      <a:pt x="953345" y="612255"/>
                      <a:pt x="952902" y="614360"/>
                      <a:pt x="952902" y="614360"/>
                    </a:cubicBezTo>
                    <a:lnTo>
                      <a:pt x="953566" y="614360"/>
                    </a:lnTo>
                    <a:lnTo>
                      <a:pt x="950796" y="617796"/>
                    </a:lnTo>
                    <a:lnTo>
                      <a:pt x="948247" y="617463"/>
                    </a:lnTo>
                    <a:lnTo>
                      <a:pt x="945809" y="616687"/>
                    </a:lnTo>
                    <a:lnTo>
                      <a:pt x="943371" y="618682"/>
                    </a:lnTo>
                    <a:lnTo>
                      <a:pt x="940712" y="613030"/>
                    </a:lnTo>
                    <a:lnTo>
                      <a:pt x="936390" y="611812"/>
                    </a:lnTo>
                    <a:lnTo>
                      <a:pt x="934284" y="614693"/>
                    </a:lnTo>
                    <a:lnTo>
                      <a:pt x="938052" y="621563"/>
                    </a:lnTo>
                    <a:lnTo>
                      <a:pt x="938052" y="623004"/>
                    </a:lnTo>
                    <a:lnTo>
                      <a:pt x="937387" y="623779"/>
                    </a:lnTo>
                    <a:lnTo>
                      <a:pt x="937055" y="624445"/>
                    </a:lnTo>
                    <a:lnTo>
                      <a:pt x="936833" y="625220"/>
                    </a:lnTo>
                    <a:lnTo>
                      <a:pt x="936501" y="626107"/>
                    </a:lnTo>
                    <a:lnTo>
                      <a:pt x="941155" y="625774"/>
                    </a:lnTo>
                    <a:lnTo>
                      <a:pt x="943371" y="626550"/>
                    </a:lnTo>
                    <a:lnTo>
                      <a:pt x="945033" y="628988"/>
                    </a:lnTo>
                    <a:lnTo>
                      <a:pt x="944479" y="629542"/>
                    </a:lnTo>
                    <a:lnTo>
                      <a:pt x="944479" y="629764"/>
                    </a:lnTo>
                    <a:cubicBezTo>
                      <a:pt x="944479" y="629764"/>
                      <a:pt x="944147" y="630318"/>
                      <a:pt x="944147" y="630318"/>
                    </a:cubicBezTo>
                    <a:lnTo>
                      <a:pt x="947028" y="630872"/>
                    </a:lnTo>
                    <a:lnTo>
                      <a:pt x="951682" y="636856"/>
                    </a:lnTo>
                    <a:lnTo>
                      <a:pt x="955007" y="637742"/>
                    </a:lnTo>
                    <a:lnTo>
                      <a:pt x="956669" y="639294"/>
                    </a:lnTo>
                    <a:lnTo>
                      <a:pt x="960326" y="640069"/>
                    </a:lnTo>
                    <a:lnTo>
                      <a:pt x="961656" y="641288"/>
                    </a:lnTo>
                    <a:lnTo>
                      <a:pt x="962653" y="643948"/>
                    </a:lnTo>
                    <a:lnTo>
                      <a:pt x="962875" y="646386"/>
                    </a:lnTo>
                    <a:lnTo>
                      <a:pt x="961988" y="647937"/>
                    </a:lnTo>
                    <a:lnTo>
                      <a:pt x="959772" y="647937"/>
                    </a:lnTo>
                    <a:cubicBezTo>
                      <a:pt x="959772" y="647937"/>
                      <a:pt x="959772" y="649489"/>
                      <a:pt x="959772" y="649489"/>
                    </a:cubicBezTo>
                    <a:lnTo>
                      <a:pt x="962542" y="650265"/>
                    </a:lnTo>
                    <a:lnTo>
                      <a:pt x="973845" y="660238"/>
                    </a:lnTo>
                    <a:lnTo>
                      <a:pt x="974400" y="661678"/>
                    </a:lnTo>
                    <a:lnTo>
                      <a:pt x="974732" y="663119"/>
                    </a:lnTo>
                    <a:lnTo>
                      <a:pt x="975397" y="665225"/>
                    </a:lnTo>
                    <a:lnTo>
                      <a:pt x="976172" y="667108"/>
                    </a:lnTo>
                    <a:lnTo>
                      <a:pt x="976837" y="668217"/>
                    </a:lnTo>
                    <a:lnTo>
                      <a:pt x="974510" y="666665"/>
                    </a:lnTo>
                    <a:lnTo>
                      <a:pt x="971186" y="660792"/>
                    </a:lnTo>
                    <a:lnTo>
                      <a:pt x="966421" y="658576"/>
                    </a:lnTo>
                    <a:lnTo>
                      <a:pt x="962321" y="654476"/>
                    </a:lnTo>
                    <a:lnTo>
                      <a:pt x="960880" y="653589"/>
                    </a:lnTo>
                    <a:lnTo>
                      <a:pt x="959772" y="653146"/>
                    </a:lnTo>
                    <a:lnTo>
                      <a:pt x="957223" y="651262"/>
                    </a:lnTo>
                    <a:lnTo>
                      <a:pt x="955782" y="650818"/>
                    </a:lnTo>
                    <a:lnTo>
                      <a:pt x="954564" y="651040"/>
                    </a:lnTo>
                    <a:lnTo>
                      <a:pt x="952458" y="652149"/>
                    </a:lnTo>
                    <a:lnTo>
                      <a:pt x="951128" y="652149"/>
                    </a:lnTo>
                    <a:cubicBezTo>
                      <a:pt x="951128" y="652149"/>
                      <a:pt x="948690" y="650929"/>
                      <a:pt x="948690" y="650929"/>
                    </a:cubicBezTo>
                    <a:lnTo>
                      <a:pt x="945477" y="646275"/>
                    </a:lnTo>
                    <a:lnTo>
                      <a:pt x="943371" y="644945"/>
                    </a:lnTo>
                    <a:lnTo>
                      <a:pt x="942706" y="647494"/>
                    </a:lnTo>
                    <a:lnTo>
                      <a:pt x="941931" y="647494"/>
                    </a:lnTo>
                    <a:cubicBezTo>
                      <a:pt x="941931" y="647494"/>
                      <a:pt x="941044" y="646386"/>
                      <a:pt x="941044" y="646386"/>
                    </a:cubicBezTo>
                    <a:lnTo>
                      <a:pt x="940379" y="646608"/>
                    </a:lnTo>
                    <a:lnTo>
                      <a:pt x="939825" y="648048"/>
                    </a:lnTo>
                    <a:lnTo>
                      <a:pt x="939825" y="648602"/>
                    </a:lnTo>
                    <a:cubicBezTo>
                      <a:pt x="939825" y="648602"/>
                      <a:pt x="940157" y="649045"/>
                      <a:pt x="940157" y="649045"/>
                    </a:cubicBezTo>
                    <a:lnTo>
                      <a:pt x="940379" y="650265"/>
                    </a:lnTo>
                    <a:lnTo>
                      <a:pt x="941266" y="651151"/>
                    </a:lnTo>
                    <a:lnTo>
                      <a:pt x="948580" y="654476"/>
                    </a:lnTo>
                    <a:lnTo>
                      <a:pt x="953566" y="659684"/>
                    </a:lnTo>
                    <a:lnTo>
                      <a:pt x="956891" y="661235"/>
                    </a:lnTo>
                    <a:lnTo>
                      <a:pt x="958110" y="662565"/>
                    </a:lnTo>
                    <a:lnTo>
                      <a:pt x="959772" y="665557"/>
                    </a:lnTo>
                    <a:lnTo>
                      <a:pt x="951571" y="662343"/>
                    </a:lnTo>
                    <a:lnTo>
                      <a:pt x="947804" y="659905"/>
                    </a:lnTo>
                    <a:lnTo>
                      <a:pt x="944590" y="656027"/>
                    </a:lnTo>
                    <a:lnTo>
                      <a:pt x="943039" y="654697"/>
                    </a:lnTo>
                    <a:lnTo>
                      <a:pt x="937941" y="652481"/>
                    </a:lnTo>
                    <a:lnTo>
                      <a:pt x="936501" y="652481"/>
                    </a:lnTo>
                    <a:cubicBezTo>
                      <a:pt x="936501" y="652481"/>
                      <a:pt x="935393" y="654697"/>
                      <a:pt x="935393" y="654697"/>
                    </a:cubicBezTo>
                    <a:lnTo>
                      <a:pt x="934063" y="660792"/>
                    </a:lnTo>
                    <a:lnTo>
                      <a:pt x="932733" y="662676"/>
                    </a:lnTo>
                    <a:lnTo>
                      <a:pt x="933398" y="664116"/>
                    </a:lnTo>
                    <a:lnTo>
                      <a:pt x="929741" y="663673"/>
                    </a:lnTo>
                    <a:lnTo>
                      <a:pt x="925087" y="661235"/>
                    </a:lnTo>
                    <a:lnTo>
                      <a:pt x="921873" y="656913"/>
                    </a:lnTo>
                    <a:lnTo>
                      <a:pt x="922538" y="651040"/>
                    </a:lnTo>
                    <a:lnTo>
                      <a:pt x="918327" y="651040"/>
                    </a:lnTo>
                    <a:lnTo>
                      <a:pt x="917108" y="650265"/>
                    </a:lnTo>
                    <a:lnTo>
                      <a:pt x="915446" y="648159"/>
                    </a:lnTo>
                    <a:lnTo>
                      <a:pt x="914559" y="649821"/>
                    </a:lnTo>
                    <a:lnTo>
                      <a:pt x="911900" y="653367"/>
                    </a:lnTo>
                    <a:lnTo>
                      <a:pt x="910791" y="655362"/>
                    </a:lnTo>
                    <a:lnTo>
                      <a:pt x="911124" y="656138"/>
                    </a:lnTo>
                    <a:lnTo>
                      <a:pt x="911456" y="656581"/>
                    </a:lnTo>
                    <a:lnTo>
                      <a:pt x="912343" y="656803"/>
                    </a:lnTo>
                    <a:lnTo>
                      <a:pt x="911124" y="658908"/>
                    </a:lnTo>
                    <a:lnTo>
                      <a:pt x="912565" y="661346"/>
                    </a:lnTo>
                    <a:lnTo>
                      <a:pt x="916887" y="665446"/>
                    </a:lnTo>
                    <a:lnTo>
                      <a:pt x="918438" y="668771"/>
                    </a:lnTo>
                    <a:lnTo>
                      <a:pt x="918216" y="671541"/>
                    </a:lnTo>
                    <a:lnTo>
                      <a:pt x="917773" y="674533"/>
                    </a:lnTo>
                    <a:lnTo>
                      <a:pt x="918549" y="678744"/>
                    </a:lnTo>
                    <a:lnTo>
                      <a:pt x="916443" y="677414"/>
                    </a:lnTo>
                    <a:lnTo>
                      <a:pt x="915335" y="677082"/>
                    </a:lnTo>
                    <a:lnTo>
                      <a:pt x="913894" y="677082"/>
                    </a:lnTo>
                    <a:cubicBezTo>
                      <a:pt x="913894" y="677082"/>
                      <a:pt x="914781" y="679741"/>
                      <a:pt x="914781" y="679741"/>
                    </a:cubicBezTo>
                    <a:lnTo>
                      <a:pt x="915335" y="680850"/>
                    </a:lnTo>
                    <a:lnTo>
                      <a:pt x="916222" y="681847"/>
                    </a:lnTo>
                    <a:lnTo>
                      <a:pt x="914338" y="681847"/>
                    </a:lnTo>
                    <a:cubicBezTo>
                      <a:pt x="914338" y="681847"/>
                      <a:pt x="912565" y="681071"/>
                      <a:pt x="912565" y="681071"/>
                    </a:cubicBezTo>
                    <a:lnTo>
                      <a:pt x="911124" y="679520"/>
                    </a:lnTo>
                    <a:lnTo>
                      <a:pt x="910016" y="677303"/>
                    </a:lnTo>
                    <a:lnTo>
                      <a:pt x="909129" y="674201"/>
                    </a:lnTo>
                    <a:lnTo>
                      <a:pt x="908354" y="669879"/>
                    </a:lnTo>
                    <a:lnTo>
                      <a:pt x="908021" y="665668"/>
                    </a:lnTo>
                    <a:lnTo>
                      <a:pt x="908464" y="662787"/>
                    </a:lnTo>
                    <a:lnTo>
                      <a:pt x="905694" y="661014"/>
                    </a:lnTo>
                    <a:lnTo>
                      <a:pt x="902702" y="660016"/>
                    </a:lnTo>
                    <a:lnTo>
                      <a:pt x="899710" y="660016"/>
                    </a:lnTo>
                    <a:cubicBezTo>
                      <a:pt x="899710" y="660016"/>
                      <a:pt x="896829" y="661235"/>
                      <a:pt x="896829" y="661235"/>
                    </a:cubicBezTo>
                    <a:lnTo>
                      <a:pt x="895388" y="662454"/>
                    </a:lnTo>
                    <a:lnTo>
                      <a:pt x="894169" y="664227"/>
                    </a:lnTo>
                    <a:lnTo>
                      <a:pt x="893283" y="666333"/>
                    </a:lnTo>
                    <a:lnTo>
                      <a:pt x="892839" y="668660"/>
                    </a:lnTo>
                    <a:lnTo>
                      <a:pt x="892839" y="671319"/>
                    </a:lnTo>
                    <a:cubicBezTo>
                      <a:pt x="892839" y="671319"/>
                      <a:pt x="893948" y="675641"/>
                      <a:pt x="893948" y="675641"/>
                    </a:cubicBezTo>
                    <a:lnTo>
                      <a:pt x="893615" y="677414"/>
                    </a:lnTo>
                    <a:lnTo>
                      <a:pt x="893837" y="679852"/>
                    </a:lnTo>
                    <a:lnTo>
                      <a:pt x="893283" y="685393"/>
                    </a:lnTo>
                    <a:lnTo>
                      <a:pt x="893615" y="687720"/>
                    </a:lnTo>
                    <a:lnTo>
                      <a:pt x="903035" y="689936"/>
                    </a:lnTo>
                    <a:lnTo>
                      <a:pt x="904364" y="690712"/>
                    </a:lnTo>
                    <a:lnTo>
                      <a:pt x="905473" y="692042"/>
                    </a:lnTo>
                    <a:lnTo>
                      <a:pt x="906248" y="693482"/>
                    </a:lnTo>
                    <a:lnTo>
                      <a:pt x="907024" y="694591"/>
                    </a:lnTo>
                    <a:lnTo>
                      <a:pt x="908243" y="694923"/>
                    </a:lnTo>
                    <a:lnTo>
                      <a:pt x="907356" y="697250"/>
                    </a:lnTo>
                    <a:lnTo>
                      <a:pt x="906137" y="698912"/>
                    </a:lnTo>
                    <a:lnTo>
                      <a:pt x="904697" y="699134"/>
                    </a:lnTo>
                    <a:lnTo>
                      <a:pt x="901372" y="695366"/>
                    </a:lnTo>
                    <a:lnTo>
                      <a:pt x="899156" y="695366"/>
                    </a:lnTo>
                    <a:cubicBezTo>
                      <a:pt x="899156" y="695366"/>
                      <a:pt x="894945" y="697915"/>
                      <a:pt x="894945" y="697915"/>
                    </a:cubicBezTo>
                    <a:lnTo>
                      <a:pt x="894945" y="699467"/>
                    </a:lnTo>
                    <a:lnTo>
                      <a:pt x="895610" y="701350"/>
                    </a:lnTo>
                    <a:lnTo>
                      <a:pt x="893283" y="704010"/>
                    </a:lnTo>
                    <a:lnTo>
                      <a:pt x="892618" y="706559"/>
                    </a:lnTo>
                    <a:lnTo>
                      <a:pt x="893172" y="709218"/>
                    </a:lnTo>
                    <a:lnTo>
                      <a:pt x="894613" y="710105"/>
                    </a:lnTo>
                    <a:lnTo>
                      <a:pt x="896386" y="710327"/>
                    </a:lnTo>
                    <a:lnTo>
                      <a:pt x="898159" y="711102"/>
                    </a:lnTo>
                    <a:lnTo>
                      <a:pt x="900264" y="714427"/>
                    </a:lnTo>
                    <a:lnTo>
                      <a:pt x="901705" y="718638"/>
                    </a:lnTo>
                    <a:lnTo>
                      <a:pt x="903699" y="721962"/>
                    </a:lnTo>
                    <a:lnTo>
                      <a:pt x="907467" y="722738"/>
                    </a:lnTo>
                    <a:lnTo>
                      <a:pt x="906580" y="724843"/>
                    </a:lnTo>
                    <a:lnTo>
                      <a:pt x="906026" y="725508"/>
                    </a:lnTo>
                    <a:lnTo>
                      <a:pt x="909905" y="730052"/>
                    </a:lnTo>
                    <a:lnTo>
                      <a:pt x="913008" y="727281"/>
                    </a:lnTo>
                    <a:lnTo>
                      <a:pt x="917994" y="726616"/>
                    </a:lnTo>
                    <a:lnTo>
                      <a:pt x="923092" y="727835"/>
                    </a:lnTo>
                    <a:lnTo>
                      <a:pt x="926527" y="730717"/>
                    </a:lnTo>
                    <a:lnTo>
                      <a:pt x="926084" y="732157"/>
                    </a:lnTo>
                    <a:lnTo>
                      <a:pt x="923425" y="732157"/>
                    </a:lnTo>
                    <a:cubicBezTo>
                      <a:pt x="923425" y="732157"/>
                      <a:pt x="918770" y="731381"/>
                      <a:pt x="918770" y="731381"/>
                    </a:cubicBezTo>
                    <a:lnTo>
                      <a:pt x="910570" y="732822"/>
                    </a:lnTo>
                    <a:lnTo>
                      <a:pt x="910902" y="733819"/>
                    </a:lnTo>
                    <a:lnTo>
                      <a:pt x="911124" y="734817"/>
                    </a:lnTo>
                    <a:lnTo>
                      <a:pt x="911456" y="735925"/>
                    </a:lnTo>
                    <a:lnTo>
                      <a:pt x="912011" y="737144"/>
                    </a:lnTo>
                    <a:lnTo>
                      <a:pt x="910791" y="736811"/>
                    </a:lnTo>
                    <a:lnTo>
                      <a:pt x="907356" y="734373"/>
                    </a:lnTo>
                    <a:lnTo>
                      <a:pt x="906359" y="733598"/>
                    </a:lnTo>
                    <a:lnTo>
                      <a:pt x="904364" y="730606"/>
                    </a:lnTo>
                    <a:lnTo>
                      <a:pt x="903367" y="731381"/>
                    </a:lnTo>
                    <a:lnTo>
                      <a:pt x="901483" y="729941"/>
                    </a:lnTo>
                    <a:lnTo>
                      <a:pt x="895388" y="723624"/>
                    </a:lnTo>
                    <a:lnTo>
                      <a:pt x="893393" y="722294"/>
                    </a:lnTo>
                    <a:lnTo>
                      <a:pt x="891399" y="721962"/>
                    </a:lnTo>
                    <a:lnTo>
                      <a:pt x="889404" y="722738"/>
                    </a:lnTo>
                    <a:lnTo>
                      <a:pt x="889626" y="723735"/>
                    </a:lnTo>
                    <a:lnTo>
                      <a:pt x="889958" y="726173"/>
                    </a:lnTo>
                    <a:lnTo>
                      <a:pt x="890180" y="727170"/>
                    </a:lnTo>
                    <a:lnTo>
                      <a:pt x="888407" y="727170"/>
                    </a:lnTo>
                    <a:cubicBezTo>
                      <a:pt x="888407" y="727170"/>
                      <a:pt x="887964" y="728833"/>
                      <a:pt x="887964" y="728833"/>
                    </a:cubicBezTo>
                    <a:lnTo>
                      <a:pt x="887964" y="731492"/>
                    </a:lnTo>
                    <a:cubicBezTo>
                      <a:pt x="887964" y="731492"/>
                      <a:pt x="887964" y="734484"/>
                      <a:pt x="887964" y="734484"/>
                    </a:cubicBezTo>
                    <a:lnTo>
                      <a:pt x="887520" y="735814"/>
                    </a:lnTo>
                    <a:lnTo>
                      <a:pt x="885969" y="739360"/>
                    </a:lnTo>
                    <a:lnTo>
                      <a:pt x="885637" y="740911"/>
                    </a:lnTo>
                    <a:lnTo>
                      <a:pt x="885858" y="743682"/>
                    </a:lnTo>
                    <a:lnTo>
                      <a:pt x="886966" y="747339"/>
                    </a:lnTo>
                    <a:lnTo>
                      <a:pt x="887188" y="749555"/>
                    </a:lnTo>
                    <a:lnTo>
                      <a:pt x="887964" y="749998"/>
                    </a:lnTo>
                    <a:lnTo>
                      <a:pt x="891510" y="750996"/>
                    </a:lnTo>
                    <a:lnTo>
                      <a:pt x="892729" y="751660"/>
                    </a:lnTo>
                    <a:lnTo>
                      <a:pt x="891510" y="753101"/>
                    </a:lnTo>
                    <a:lnTo>
                      <a:pt x="891177" y="754542"/>
                    </a:lnTo>
                    <a:lnTo>
                      <a:pt x="891177" y="757312"/>
                    </a:lnTo>
                    <a:cubicBezTo>
                      <a:pt x="891177" y="757312"/>
                      <a:pt x="891399" y="757977"/>
                      <a:pt x="891399" y="757977"/>
                    </a:cubicBezTo>
                    <a:lnTo>
                      <a:pt x="892396" y="759639"/>
                    </a:lnTo>
                    <a:lnTo>
                      <a:pt x="892729" y="760304"/>
                    </a:lnTo>
                    <a:lnTo>
                      <a:pt x="892507" y="760969"/>
                    </a:lnTo>
                    <a:lnTo>
                      <a:pt x="891953" y="761523"/>
                    </a:lnTo>
                    <a:lnTo>
                      <a:pt x="891399" y="761856"/>
                    </a:lnTo>
                    <a:lnTo>
                      <a:pt x="891066" y="761634"/>
                    </a:lnTo>
                    <a:lnTo>
                      <a:pt x="892950" y="769945"/>
                    </a:lnTo>
                    <a:lnTo>
                      <a:pt x="895610" y="771275"/>
                    </a:lnTo>
                    <a:lnTo>
                      <a:pt x="901483" y="770388"/>
                    </a:lnTo>
                    <a:lnTo>
                      <a:pt x="904364" y="768948"/>
                    </a:lnTo>
                    <a:lnTo>
                      <a:pt x="912011" y="758863"/>
                    </a:lnTo>
                    <a:lnTo>
                      <a:pt x="913784" y="757090"/>
                    </a:lnTo>
                    <a:lnTo>
                      <a:pt x="914227" y="757090"/>
                    </a:lnTo>
                    <a:cubicBezTo>
                      <a:pt x="914227" y="757090"/>
                      <a:pt x="914449" y="758420"/>
                      <a:pt x="914449" y="758420"/>
                    </a:cubicBezTo>
                    <a:lnTo>
                      <a:pt x="915446" y="760969"/>
                    </a:lnTo>
                    <a:lnTo>
                      <a:pt x="915667" y="762742"/>
                    </a:lnTo>
                    <a:lnTo>
                      <a:pt x="914670" y="764183"/>
                    </a:lnTo>
                    <a:lnTo>
                      <a:pt x="911900" y="765956"/>
                    </a:lnTo>
                    <a:lnTo>
                      <a:pt x="915224" y="766510"/>
                    </a:lnTo>
                    <a:lnTo>
                      <a:pt x="917994" y="767839"/>
                    </a:lnTo>
                    <a:lnTo>
                      <a:pt x="920654" y="768283"/>
                    </a:lnTo>
                    <a:lnTo>
                      <a:pt x="923646" y="766067"/>
                    </a:lnTo>
                    <a:lnTo>
                      <a:pt x="928744" y="758753"/>
                    </a:lnTo>
                    <a:lnTo>
                      <a:pt x="931846" y="755539"/>
                    </a:lnTo>
                    <a:lnTo>
                      <a:pt x="933730" y="755982"/>
                    </a:lnTo>
                    <a:lnTo>
                      <a:pt x="932733" y="761856"/>
                    </a:lnTo>
                    <a:lnTo>
                      <a:pt x="927636" y="766621"/>
                    </a:lnTo>
                    <a:lnTo>
                      <a:pt x="915003" y="772715"/>
                    </a:lnTo>
                    <a:lnTo>
                      <a:pt x="912343" y="773159"/>
                    </a:lnTo>
                    <a:lnTo>
                      <a:pt x="911789" y="772494"/>
                    </a:lnTo>
                    <a:lnTo>
                      <a:pt x="911124" y="771053"/>
                    </a:lnTo>
                    <a:lnTo>
                      <a:pt x="910348" y="770167"/>
                    </a:lnTo>
                    <a:lnTo>
                      <a:pt x="909351" y="771053"/>
                    </a:lnTo>
                    <a:lnTo>
                      <a:pt x="908354" y="772161"/>
                    </a:lnTo>
                    <a:lnTo>
                      <a:pt x="905916" y="773713"/>
                    </a:lnTo>
                    <a:lnTo>
                      <a:pt x="905029" y="774710"/>
                    </a:lnTo>
                    <a:lnTo>
                      <a:pt x="902370" y="781137"/>
                    </a:lnTo>
                    <a:lnTo>
                      <a:pt x="901926" y="781802"/>
                    </a:lnTo>
                    <a:lnTo>
                      <a:pt x="902924" y="784684"/>
                    </a:lnTo>
                    <a:lnTo>
                      <a:pt x="905251" y="784905"/>
                    </a:lnTo>
                    <a:lnTo>
                      <a:pt x="910127" y="783243"/>
                    </a:lnTo>
                    <a:lnTo>
                      <a:pt x="912343" y="783686"/>
                    </a:lnTo>
                    <a:lnTo>
                      <a:pt x="916665" y="785681"/>
                    </a:lnTo>
                    <a:lnTo>
                      <a:pt x="918992" y="786013"/>
                    </a:lnTo>
                    <a:lnTo>
                      <a:pt x="921208" y="785238"/>
                    </a:lnTo>
                    <a:lnTo>
                      <a:pt x="925198" y="782357"/>
                    </a:lnTo>
                    <a:lnTo>
                      <a:pt x="927192" y="781691"/>
                    </a:lnTo>
                    <a:lnTo>
                      <a:pt x="928522" y="780362"/>
                    </a:lnTo>
                    <a:lnTo>
                      <a:pt x="929963" y="777813"/>
                    </a:lnTo>
                    <a:lnTo>
                      <a:pt x="931846" y="776040"/>
                    </a:lnTo>
                    <a:lnTo>
                      <a:pt x="934617" y="777259"/>
                    </a:lnTo>
                    <a:lnTo>
                      <a:pt x="934617" y="778810"/>
                    </a:lnTo>
                    <a:lnTo>
                      <a:pt x="931846" y="779919"/>
                    </a:lnTo>
                    <a:lnTo>
                      <a:pt x="929076" y="782911"/>
                    </a:lnTo>
                    <a:lnTo>
                      <a:pt x="927636" y="786013"/>
                    </a:lnTo>
                    <a:lnTo>
                      <a:pt x="928744" y="787454"/>
                    </a:lnTo>
                    <a:lnTo>
                      <a:pt x="929852" y="788008"/>
                    </a:lnTo>
                    <a:lnTo>
                      <a:pt x="930960" y="789449"/>
                    </a:lnTo>
                    <a:lnTo>
                      <a:pt x="932622" y="792440"/>
                    </a:lnTo>
                    <a:lnTo>
                      <a:pt x="933619" y="793438"/>
                    </a:lnTo>
                    <a:lnTo>
                      <a:pt x="938385" y="794546"/>
                    </a:lnTo>
                    <a:lnTo>
                      <a:pt x="938385" y="795987"/>
                    </a:lnTo>
                    <a:lnTo>
                      <a:pt x="933952" y="797427"/>
                    </a:lnTo>
                    <a:lnTo>
                      <a:pt x="930074" y="794546"/>
                    </a:lnTo>
                    <a:lnTo>
                      <a:pt x="926527" y="790224"/>
                    </a:lnTo>
                    <a:lnTo>
                      <a:pt x="922870" y="787454"/>
                    </a:lnTo>
                    <a:lnTo>
                      <a:pt x="918992" y="788340"/>
                    </a:lnTo>
                    <a:lnTo>
                      <a:pt x="914227" y="791443"/>
                    </a:lnTo>
                    <a:lnTo>
                      <a:pt x="911456" y="795433"/>
                    </a:lnTo>
                    <a:lnTo>
                      <a:pt x="913562" y="798979"/>
                    </a:lnTo>
                    <a:lnTo>
                      <a:pt x="912011" y="801860"/>
                    </a:lnTo>
                    <a:lnTo>
                      <a:pt x="908021" y="807622"/>
                    </a:lnTo>
                    <a:lnTo>
                      <a:pt x="907245" y="811168"/>
                    </a:lnTo>
                    <a:lnTo>
                      <a:pt x="908686" y="813274"/>
                    </a:lnTo>
                    <a:lnTo>
                      <a:pt x="918216" y="816155"/>
                    </a:lnTo>
                    <a:lnTo>
                      <a:pt x="919546" y="817374"/>
                    </a:lnTo>
                    <a:lnTo>
                      <a:pt x="922427" y="821031"/>
                    </a:lnTo>
                    <a:lnTo>
                      <a:pt x="923203" y="821807"/>
                    </a:lnTo>
                    <a:lnTo>
                      <a:pt x="924754" y="821585"/>
                    </a:lnTo>
                    <a:lnTo>
                      <a:pt x="927414" y="820477"/>
                    </a:lnTo>
                    <a:lnTo>
                      <a:pt x="936944" y="818815"/>
                    </a:lnTo>
                    <a:lnTo>
                      <a:pt x="939160" y="820255"/>
                    </a:lnTo>
                    <a:lnTo>
                      <a:pt x="939160" y="821807"/>
                    </a:lnTo>
                    <a:lnTo>
                      <a:pt x="938385" y="821807"/>
                    </a:lnTo>
                    <a:lnTo>
                      <a:pt x="937609" y="821474"/>
                    </a:lnTo>
                    <a:lnTo>
                      <a:pt x="935725" y="820920"/>
                    </a:lnTo>
                    <a:lnTo>
                      <a:pt x="933841" y="820920"/>
                    </a:lnTo>
                    <a:cubicBezTo>
                      <a:pt x="933841" y="820920"/>
                      <a:pt x="932955" y="822582"/>
                      <a:pt x="932955" y="822582"/>
                    </a:cubicBezTo>
                    <a:lnTo>
                      <a:pt x="932401" y="823247"/>
                    </a:lnTo>
                    <a:lnTo>
                      <a:pt x="921208" y="823247"/>
                    </a:lnTo>
                    <a:cubicBezTo>
                      <a:pt x="921208" y="823247"/>
                      <a:pt x="918881" y="821917"/>
                      <a:pt x="918881" y="821917"/>
                    </a:cubicBezTo>
                    <a:lnTo>
                      <a:pt x="914116" y="818261"/>
                    </a:lnTo>
                    <a:lnTo>
                      <a:pt x="911235" y="817152"/>
                    </a:lnTo>
                    <a:lnTo>
                      <a:pt x="909240" y="818372"/>
                    </a:lnTo>
                    <a:lnTo>
                      <a:pt x="908132" y="819369"/>
                    </a:lnTo>
                    <a:lnTo>
                      <a:pt x="904807" y="819036"/>
                    </a:lnTo>
                    <a:lnTo>
                      <a:pt x="903367" y="819036"/>
                    </a:lnTo>
                    <a:cubicBezTo>
                      <a:pt x="903367" y="819036"/>
                      <a:pt x="902591" y="819923"/>
                      <a:pt x="902591" y="819923"/>
                    </a:cubicBezTo>
                    <a:lnTo>
                      <a:pt x="901262" y="822250"/>
                    </a:lnTo>
                    <a:lnTo>
                      <a:pt x="896496" y="828455"/>
                    </a:lnTo>
                    <a:lnTo>
                      <a:pt x="894834" y="831891"/>
                    </a:lnTo>
                    <a:lnTo>
                      <a:pt x="896053" y="833442"/>
                    </a:lnTo>
                    <a:lnTo>
                      <a:pt x="897272" y="833886"/>
                    </a:lnTo>
                    <a:lnTo>
                      <a:pt x="899156" y="835769"/>
                    </a:lnTo>
                    <a:lnTo>
                      <a:pt x="900264" y="836324"/>
                    </a:lnTo>
                    <a:lnTo>
                      <a:pt x="901483" y="836102"/>
                    </a:lnTo>
                    <a:lnTo>
                      <a:pt x="903810" y="834994"/>
                    </a:lnTo>
                    <a:lnTo>
                      <a:pt x="904807" y="834994"/>
                    </a:lnTo>
                    <a:cubicBezTo>
                      <a:pt x="904807" y="834994"/>
                      <a:pt x="907245" y="836656"/>
                      <a:pt x="907245" y="836656"/>
                    </a:cubicBezTo>
                    <a:lnTo>
                      <a:pt x="907024" y="839537"/>
                    </a:lnTo>
                    <a:lnTo>
                      <a:pt x="906580" y="842197"/>
                    </a:lnTo>
                    <a:lnTo>
                      <a:pt x="908354" y="843416"/>
                    </a:lnTo>
                    <a:lnTo>
                      <a:pt x="910681" y="844302"/>
                    </a:lnTo>
                    <a:lnTo>
                      <a:pt x="913119" y="845964"/>
                    </a:lnTo>
                    <a:lnTo>
                      <a:pt x="915556" y="846629"/>
                    </a:lnTo>
                    <a:lnTo>
                      <a:pt x="918105" y="844856"/>
                    </a:lnTo>
                    <a:lnTo>
                      <a:pt x="919657" y="845632"/>
                    </a:lnTo>
                    <a:lnTo>
                      <a:pt x="921319" y="845078"/>
                    </a:lnTo>
                    <a:lnTo>
                      <a:pt x="923092" y="843970"/>
                    </a:lnTo>
                    <a:lnTo>
                      <a:pt x="925087" y="843416"/>
                    </a:lnTo>
                    <a:lnTo>
                      <a:pt x="925087" y="844856"/>
                    </a:lnTo>
                    <a:lnTo>
                      <a:pt x="919657" y="847627"/>
                    </a:lnTo>
                    <a:lnTo>
                      <a:pt x="913451" y="849067"/>
                    </a:lnTo>
                    <a:lnTo>
                      <a:pt x="909683" y="848513"/>
                    </a:lnTo>
                    <a:lnTo>
                      <a:pt x="907911" y="847627"/>
                    </a:lnTo>
                    <a:lnTo>
                      <a:pt x="906248" y="846408"/>
                    </a:lnTo>
                    <a:lnTo>
                      <a:pt x="904918" y="844635"/>
                    </a:lnTo>
                    <a:lnTo>
                      <a:pt x="902702" y="840645"/>
                    </a:lnTo>
                    <a:lnTo>
                      <a:pt x="901594" y="839315"/>
                    </a:lnTo>
                    <a:lnTo>
                      <a:pt x="898602" y="838762"/>
                    </a:lnTo>
                    <a:lnTo>
                      <a:pt x="895166" y="839980"/>
                    </a:lnTo>
                    <a:lnTo>
                      <a:pt x="891953" y="842307"/>
                    </a:lnTo>
                    <a:lnTo>
                      <a:pt x="889958" y="844856"/>
                    </a:lnTo>
                    <a:lnTo>
                      <a:pt x="888739" y="848956"/>
                    </a:lnTo>
                    <a:lnTo>
                      <a:pt x="887742" y="853721"/>
                    </a:lnTo>
                    <a:lnTo>
                      <a:pt x="886523" y="857932"/>
                    </a:lnTo>
                    <a:lnTo>
                      <a:pt x="884528" y="860370"/>
                    </a:lnTo>
                    <a:lnTo>
                      <a:pt x="886855" y="862698"/>
                    </a:lnTo>
                    <a:lnTo>
                      <a:pt x="887742" y="863252"/>
                    </a:lnTo>
                    <a:lnTo>
                      <a:pt x="887742" y="864803"/>
                    </a:lnTo>
                    <a:lnTo>
                      <a:pt x="883753" y="865025"/>
                    </a:lnTo>
                    <a:lnTo>
                      <a:pt x="879985" y="866022"/>
                    </a:lnTo>
                    <a:lnTo>
                      <a:pt x="885193" y="867463"/>
                    </a:lnTo>
                    <a:lnTo>
                      <a:pt x="895831" y="865025"/>
                    </a:lnTo>
                    <a:lnTo>
                      <a:pt x="900929" y="866022"/>
                    </a:lnTo>
                    <a:lnTo>
                      <a:pt x="896386" y="871009"/>
                    </a:lnTo>
                    <a:lnTo>
                      <a:pt x="895388" y="873114"/>
                    </a:lnTo>
                    <a:lnTo>
                      <a:pt x="899821" y="874333"/>
                    </a:lnTo>
                    <a:lnTo>
                      <a:pt x="902148" y="874333"/>
                    </a:lnTo>
                    <a:cubicBezTo>
                      <a:pt x="902148" y="874333"/>
                      <a:pt x="903921" y="870898"/>
                      <a:pt x="903921" y="870898"/>
                    </a:cubicBezTo>
                    <a:lnTo>
                      <a:pt x="905805" y="869901"/>
                    </a:lnTo>
                    <a:lnTo>
                      <a:pt x="907911" y="869679"/>
                    </a:lnTo>
                    <a:lnTo>
                      <a:pt x="909351" y="870455"/>
                    </a:lnTo>
                    <a:lnTo>
                      <a:pt x="905694" y="874222"/>
                    </a:lnTo>
                    <a:lnTo>
                      <a:pt x="901040" y="876328"/>
                    </a:lnTo>
                    <a:lnTo>
                      <a:pt x="889293" y="877990"/>
                    </a:lnTo>
                    <a:lnTo>
                      <a:pt x="887742" y="879542"/>
                    </a:lnTo>
                    <a:lnTo>
                      <a:pt x="887742" y="881758"/>
                    </a:lnTo>
                    <a:cubicBezTo>
                      <a:pt x="887742" y="881758"/>
                      <a:pt x="889958" y="884417"/>
                      <a:pt x="889958" y="884417"/>
                    </a:cubicBezTo>
                    <a:lnTo>
                      <a:pt x="898491" y="888628"/>
                    </a:lnTo>
                    <a:lnTo>
                      <a:pt x="896275" y="887964"/>
                    </a:lnTo>
                    <a:lnTo>
                      <a:pt x="893393" y="887188"/>
                    </a:lnTo>
                    <a:lnTo>
                      <a:pt x="890845" y="888074"/>
                    </a:lnTo>
                    <a:lnTo>
                      <a:pt x="889183" y="890180"/>
                    </a:lnTo>
                    <a:lnTo>
                      <a:pt x="887964" y="889182"/>
                    </a:lnTo>
                    <a:lnTo>
                      <a:pt x="886634" y="888628"/>
                    </a:lnTo>
                    <a:lnTo>
                      <a:pt x="885304" y="888628"/>
                    </a:lnTo>
                    <a:cubicBezTo>
                      <a:pt x="885304" y="888628"/>
                      <a:pt x="883863" y="888628"/>
                      <a:pt x="883863" y="888628"/>
                    </a:cubicBezTo>
                    <a:lnTo>
                      <a:pt x="883863" y="890180"/>
                    </a:lnTo>
                    <a:lnTo>
                      <a:pt x="885858" y="890512"/>
                    </a:lnTo>
                    <a:lnTo>
                      <a:pt x="886966" y="892064"/>
                    </a:lnTo>
                    <a:lnTo>
                      <a:pt x="887520" y="894280"/>
                    </a:lnTo>
                    <a:lnTo>
                      <a:pt x="887520" y="896496"/>
                    </a:lnTo>
                    <a:cubicBezTo>
                      <a:pt x="887520" y="896496"/>
                      <a:pt x="886634" y="895720"/>
                      <a:pt x="886634" y="895720"/>
                    </a:cubicBezTo>
                    <a:lnTo>
                      <a:pt x="880650" y="893061"/>
                    </a:lnTo>
                    <a:lnTo>
                      <a:pt x="878988" y="891731"/>
                    </a:lnTo>
                    <a:lnTo>
                      <a:pt x="877879" y="890291"/>
                    </a:lnTo>
                    <a:lnTo>
                      <a:pt x="876771" y="889182"/>
                    </a:lnTo>
                    <a:lnTo>
                      <a:pt x="874887" y="888739"/>
                    </a:lnTo>
                    <a:lnTo>
                      <a:pt x="873225" y="889404"/>
                    </a:lnTo>
                    <a:lnTo>
                      <a:pt x="869236" y="892396"/>
                    </a:lnTo>
                    <a:lnTo>
                      <a:pt x="867906" y="893061"/>
                    </a:lnTo>
                    <a:lnTo>
                      <a:pt x="850508" y="894945"/>
                    </a:lnTo>
                    <a:lnTo>
                      <a:pt x="849067" y="896164"/>
                    </a:lnTo>
                    <a:lnTo>
                      <a:pt x="846629" y="900042"/>
                    </a:lnTo>
                    <a:lnTo>
                      <a:pt x="845743" y="900596"/>
                    </a:lnTo>
                    <a:lnTo>
                      <a:pt x="844967" y="900264"/>
                    </a:lnTo>
                    <a:lnTo>
                      <a:pt x="844413" y="900264"/>
                    </a:lnTo>
                    <a:cubicBezTo>
                      <a:pt x="844413" y="900264"/>
                      <a:pt x="844192" y="902369"/>
                      <a:pt x="844192" y="902369"/>
                    </a:cubicBezTo>
                    <a:lnTo>
                      <a:pt x="844192" y="903699"/>
                    </a:lnTo>
                    <a:cubicBezTo>
                      <a:pt x="844192" y="903699"/>
                      <a:pt x="844635" y="904918"/>
                      <a:pt x="844635" y="904918"/>
                    </a:cubicBezTo>
                    <a:lnTo>
                      <a:pt x="845078" y="906026"/>
                    </a:lnTo>
                    <a:lnTo>
                      <a:pt x="845743" y="907134"/>
                    </a:lnTo>
                    <a:lnTo>
                      <a:pt x="847184" y="908575"/>
                    </a:lnTo>
                    <a:lnTo>
                      <a:pt x="849843" y="910127"/>
                    </a:lnTo>
                    <a:lnTo>
                      <a:pt x="852613" y="910681"/>
                    </a:lnTo>
                    <a:lnTo>
                      <a:pt x="854719" y="909351"/>
                    </a:lnTo>
                    <a:lnTo>
                      <a:pt x="856935" y="907134"/>
                    </a:lnTo>
                    <a:lnTo>
                      <a:pt x="859816" y="906802"/>
                    </a:lnTo>
                    <a:lnTo>
                      <a:pt x="868127" y="909129"/>
                    </a:lnTo>
                    <a:lnTo>
                      <a:pt x="875996" y="908464"/>
                    </a:lnTo>
                    <a:lnTo>
                      <a:pt x="877436" y="908908"/>
                    </a:lnTo>
                    <a:lnTo>
                      <a:pt x="879985" y="910681"/>
                    </a:lnTo>
                    <a:lnTo>
                      <a:pt x="881425" y="911345"/>
                    </a:lnTo>
                    <a:lnTo>
                      <a:pt x="882644" y="911345"/>
                    </a:lnTo>
                    <a:cubicBezTo>
                      <a:pt x="882644" y="911345"/>
                      <a:pt x="886966" y="910016"/>
                      <a:pt x="886966" y="910016"/>
                    </a:cubicBezTo>
                    <a:lnTo>
                      <a:pt x="899378" y="903145"/>
                    </a:lnTo>
                    <a:lnTo>
                      <a:pt x="904032" y="904364"/>
                    </a:lnTo>
                    <a:lnTo>
                      <a:pt x="909683" y="908021"/>
                    </a:lnTo>
                    <a:lnTo>
                      <a:pt x="912232" y="908464"/>
                    </a:lnTo>
                    <a:lnTo>
                      <a:pt x="922760" y="907024"/>
                    </a:lnTo>
                    <a:lnTo>
                      <a:pt x="920322" y="908686"/>
                    </a:lnTo>
                    <a:lnTo>
                      <a:pt x="916997" y="909572"/>
                    </a:lnTo>
                    <a:lnTo>
                      <a:pt x="911013" y="910016"/>
                    </a:lnTo>
                    <a:lnTo>
                      <a:pt x="908132" y="909461"/>
                    </a:lnTo>
                    <a:lnTo>
                      <a:pt x="901040" y="905694"/>
                    </a:lnTo>
                    <a:lnTo>
                      <a:pt x="898269" y="906026"/>
                    </a:lnTo>
                    <a:lnTo>
                      <a:pt x="886301" y="914116"/>
                    </a:lnTo>
                    <a:lnTo>
                      <a:pt x="886301" y="916110"/>
                    </a:lnTo>
                    <a:cubicBezTo>
                      <a:pt x="886301" y="916110"/>
                      <a:pt x="887410" y="917440"/>
                      <a:pt x="887410" y="917440"/>
                    </a:cubicBezTo>
                    <a:lnTo>
                      <a:pt x="890069" y="919657"/>
                    </a:lnTo>
                    <a:lnTo>
                      <a:pt x="889183" y="921208"/>
                    </a:lnTo>
                    <a:lnTo>
                      <a:pt x="886080" y="918105"/>
                    </a:lnTo>
                    <a:lnTo>
                      <a:pt x="882423" y="916221"/>
                    </a:lnTo>
                    <a:lnTo>
                      <a:pt x="878544" y="915446"/>
                    </a:lnTo>
                    <a:lnTo>
                      <a:pt x="872893" y="915889"/>
                    </a:lnTo>
                    <a:lnTo>
                      <a:pt x="871230" y="916443"/>
                    </a:lnTo>
                    <a:lnTo>
                      <a:pt x="870122" y="917994"/>
                    </a:lnTo>
                    <a:lnTo>
                      <a:pt x="869901" y="921208"/>
                    </a:lnTo>
                    <a:lnTo>
                      <a:pt x="870676" y="922759"/>
                    </a:lnTo>
                    <a:lnTo>
                      <a:pt x="887520" y="936722"/>
                    </a:lnTo>
                    <a:lnTo>
                      <a:pt x="894391" y="938163"/>
                    </a:lnTo>
                    <a:lnTo>
                      <a:pt x="898602" y="932290"/>
                    </a:lnTo>
                    <a:lnTo>
                      <a:pt x="899488" y="932290"/>
                    </a:lnTo>
                    <a:lnTo>
                      <a:pt x="899267" y="934284"/>
                    </a:lnTo>
                    <a:lnTo>
                      <a:pt x="898824" y="935946"/>
                    </a:lnTo>
                    <a:lnTo>
                      <a:pt x="897161" y="939271"/>
                    </a:lnTo>
                    <a:lnTo>
                      <a:pt x="898491" y="940933"/>
                    </a:lnTo>
                    <a:lnTo>
                      <a:pt x="900486" y="942263"/>
                    </a:lnTo>
                    <a:lnTo>
                      <a:pt x="902591" y="943260"/>
                    </a:lnTo>
                    <a:lnTo>
                      <a:pt x="904475" y="943593"/>
                    </a:lnTo>
                    <a:lnTo>
                      <a:pt x="905694" y="944147"/>
                    </a:lnTo>
                    <a:lnTo>
                      <a:pt x="907024" y="946807"/>
                    </a:lnTo>
                    <a:lnTo>
                      <a:pt x="908021" y="947582"/>
                    </a:lnTo>
                    <a:lnTo>
                      <a:pt x="908797" y="947250"/>
                    </a:lnTo>
                    <a:lnTo>
                      <a:pt x="916443" y="940933"/>
                    </a:lnTo>
                    <a:lnTo>
                      <a:pt x="923979" y="931957"/>
                    </a:lnTo>
                    <a:lnTo>
                      <a:pt x="928522" y="925086"/>
                    </a:lnTo>
                    <a:lnTo>
                      <a:pt x="929741" y="923646"/>
                    </a:lnTo>
                    <a:lnTo>
                      <a:pt x="931071" y="922538"/>
                    </a:lnTo>
                    <a:lnTo>
                      <a:pt x="932511" y="922095"/>
                    </a:lnTo>
                    <a:lnTo>
                      <a:pt x="933619" y="921208"/>
                    </a:lnTo>
                    <a:lnTo>
                      <a:pt x="935282" y="917440"/>
                    </a:lnTo>
                    <a:lnTo>
                      <a:pt x="936390" y="916554"/>
                    </a:lnTo>
                    <a:lnTo>
                      <a:pt x="938717" y="916110"/>
                    </a:lnTo>
                    <a:lnTo>
                      <a:pt x="940490" y="914892"/>
                    </a:lnTo>
                    <a:lnTo>
                      <a:pt x="943704" y="910792"/>
                    </a:lnTo>
                    <a:lnTo>
                      <a:pt x="944923" y="908243"/>
                    </a:lnTo>
                    <a:lnTo>
                      <a:pt x="945809" y="907024"/>
                    </a:lnTo>
                    <a:lnTo>
                      <a:pt x="948136" y="906137"/>
                    </a:lnTo>
                    <a:lnTo>
                      <a:pt x="949244" y="904253"/>
                    </a:lnTo>
                    <a:lnTo>
                      <a:pt x="950242" y="903810"/>
                    </a:lnTo>
                    <a:lnTo>
                      <a:pt x="952237" y="903588"/>
                    </a:lnTo>
                    <a:lnTo>
                      <a:pt x="953899" y="902813"/>
                    </a:lnTo>
                    <a:lnTo>
                      <a:pt x="955450" y="901040"/>
                    </a:lnTo>
                    <a:lnTo>
                      <a:pt x="956891" y="897937"/>
                    </a:lnTo>
                    <a:lnTo>
                      <a:pt x="957223" y="896275"/>
                    </a:lnTo>
                    <a:lnTo>
                      <a:pt x="957445" y="894391"/>
                    </a:lnTo>
                    <a:lnTo>
                      <a:pt x="957888" y="892839"/>
                    </a:lnTo>
                    <a:lnTo>
                      <a:pt x="958885" y="892174"/>
                    </a:lnTo>
                    <a:lnTo>
                      <a:pt x="960104" y="891842"/>
                    </a:lnTo>
                    <a:lnTo>
                      <a:pt x="961545" y="891066"/>
                    </a:lnTo>
                    <a:lnTo>
                      <a:pt x="962764" y="889958"/>
                    </a:lnTo>
                    <a:lnTo>
                      <a:pt x="963207" y="888628"/>
                    </a:lnTo>
                    <a:lnTo>
                      <a:pt x="964205" y="886966"/>
                    </a:lnTo>
                    <a:lnTo>
                      <a:pt x="970964" y="880982"/>
                    </a:lnTo>
                    <a:lnTo>
                      <a:pt x="969080" y="885082"/>
                    </a:lnTo>
                    <a:lnTo>
                      <a:pt x="966975" y="888518"/>
                    </a:lnTo>
                    <a:lnTo>
                      <a:pt x="959329" y="896940"/>
                    </a:lnTo>
                    <a:lnTo>
                      <a:pt x="958664" y="897937"/>
                    </a:lnTo>
                    <a:lnTo>
                      <a:pt x="957556" y="900818"/>
                    </a:lnTo>
                    <a:lnTo>
                      <a:pt x="957556" y="902037"/>
                    </a:lnTo>
                    <a:cubicBezTo>
                      <a:pt x="957556" y="902037"/>
                      <a:pt x="966421" y="906359"/>
                      <a:pt x="966421" y="906359"/>
                    </a:cubicBezTo>
                    <a:lnTo>
                      <a:pt x="985148" y="902259"/>
                    </a:lnTo>
                    <a:lnTo>
                      <a:pt x="983154" y="903588"/>
                    </a:lnTo>
                    <a:lnTo>
                      <a:pt x="974067" y="905694"/>
                    </a:lnTo>
                    <a:lnTo>
                      <a:pt x="969634" y="908686"/>
                    </a:lnTo>
                    <a:lnTo>
                      <a:pt x="967307" y="909351"/>
                    </a:lnTo>
                    <a:lnTo>
                      <a:pt x="962431" y="907799"/>
                    </a:lnTo>
                    <a:lnTo>
                      <a:pt x="959883" y="907799"/>
                    </a:lnTo>
                    <a:lnTo>
                      <a:pt x="956558" y="910792"/>
                    </a:lnTo>
                    <a:lnTo>
                      <a:pt x="955007" y="910792"/>
                    </a:lnTo>
                    <a:cubicBezTo>
                      <a:pt x="955007" y="910792"/>
                      <a:pt x="952126" y="910570"/>
                      <a:pt x="952126" y="910570"/>
                    </a:cubicBezTo>
                    <a:lnTo>
                      <a:pt x="949577" y="912786"/>
                    </a:lnTo>
                    <a:lnTo>
                      <a:pt x="948580" y="913340"/>
                    </a:lnTo>
                    <a:lnTo>
                      <a:pt x="948580" y="914892"/>
                    </a:lnTo>
                    <a:lnTo>
                      <a:pt x="950796" y="916443"/>
                    </a:lnTo>
                    <a:lnTo>
                      <a:pt x="950131" y="917773"/>
                    </a:lnTo>
                    <a:lnTo>
                      <a:pt x="949466" y="919103"/>
                    </a:lnTo>
                    <a:lnTo>
                      <a:pt x="944812" y="923313"/>
                    </a:lnTo>
                    <a:lnTo>
                      <a:pt x="943815" y="924643"/>
                    </a:lnTo>
                    <a:lnTo>
                      <a:pt x="940822" y="930295"/>
                    </a:lnTo>
                    <a:lnTo>
                      <a:pt x="940490" y="931071"/>
                    </a:lnTo>
                    <a:lnTo>
                      <a:pt x="940157" y="932844"/>
                    </a:lnTo>
                    <a:lnTo>
                      <a:pt x="939714" y="933841"/>
                    </a:lnTo>
                    <a:lnTo>
                      <a:pt x="939050" y="934728"/>
                    </a:lnTo>
                    <a:lnTo>
                      <a:pt x="938495" y="935171"/>
                    </a:lnTo>
                    <a:lnTo>
                      <a:pt x="938052" y="935836"/>
                    </a:lnTo>
                    <a:lnTo>
                      <a:pt x="937720" y="937387"/>
                    </a:lnTo>
                    <a:lnTo>
                      <a:pt x="939271" y="937609"/>
                    </a:lnTo>
                    <a:lnTo>
                      <a:pt x="941155" y="939714"/>
                    </a:lnTo>
                    <a:lnTo>
                      <a:pt x="942485" y="940379"/>
                    </a:lnTo>
                    <a:lnTo>
                      <a:pt x="943815" y="940047"/>
                    </a:lnTo>
                    <a:lnTo>
                      <a:pt x="946253" y="937941"/>
                    </a:lnTo>
                    <a:lnTo>
                      <a:pt x="947471" y="937498"/>
                    </a:lnTo>
                    <a:lnTo>
                      <a:pt x="949355" y="935946"/>
                    </a:lnTo>
                    <a:lnTo>
                      <a:pt x="949799" y="935946"/>
                    </a:lnTo>
                    <a:cubicBezTo>
                      <a:pt x="949799" y="935946"/>
                      <a:pt x="952015" y="935946"/>
                      <a:pt x="952015" y="935946"/>
                    </a:cubicBezTo>
                    <a:lnTo>
                      <a:pt x="953234" y="935614"/>
                    </a:lnTo>
                    <a:lnTo>
                      <a:pt x="957002" y="933287"/>
                    </a:lnTo>
                    <a:lnTo>
                      <a:pt x="955782" y="935060"/>
                    </a:lnTo>
                    <a:lnTo>
                      <a:pt x="954342" y="936168"/>
                    </a:lnTo>
                    <a:lnTo>
                      <a:pt x="951461" y="937498"/>
                    </a:lnTo>
                    <a:lnTo>
                      <a:pt x="946031" y="941709"/>
                    </a:lnTo>
                    <a:lnTo>
                      <a:pt x="943926" y="942595"/>
                    </a:lnTo>
                    <a:lnTo>
                      <a:pt x="941377" y="942595"/>
                    </a:lnTo>
                    <a:cubicBezTo>
                      <a:pt x="941377" y="942595"/>
                      <a:pt x="938606" y="941598"/>
                      <a:pt x="938606" y="941598"/>
                    </a:cubicBezTo>
                    <a:lnTo>
                      <a:pt x="935947" y="938938"/>
                    </a:lnTo>
                    <a:lnTo>
                      <a:pt x="935282" y="941820"/>
                    </a:lnTo>
                    <a:lnTo>
                      <a:pt x="931292" y="951682"/>
                    </a:lnTo>
                    <a:lnTo>
                      <a:pt x="932844" y="952901"/>
                    </a:lnTo>
                    <a:lnTo>
                      <a:pt x="934949" y="948469"/>
                    </a:lnTo>
                    <a:lnTo>
                      <a:pt x="936279" y="946696"/>
                    </a:lnTo>
                    <a:lnTo>
                      <a:pt x="937830" y="945920"/>
                    </a:lnTo>
                    <a:lnTo>
                      <a:pt x="939714" y="953788"/>
                    </a:lnTo>
                    <a:lnTo>
                      <a:pt x="941598" y="955118"/>
                    </a:lnTo>
                    <a:lnTo>
                      <a:pt x="944812" y="952236"/>
                    </a:lnTo>
                    <a:lnTo>
                      <a:pt x="956891" y="955007"/>
                    </a:lnTo>
                    <a:lnTo>
                      <a:pt x="961767" y="954453"/>
                    </a:lnTo>
                    <a:lnTo>
                      <a:pt x="962985" y="953123"/>
                    </a:lnTo>
                    <a:lnTo>
                      <a:pt x="965645" y="948690"/>
                    </a:lnTo>
                    <a:lnTo>
                      <a:pt x="970299" y="944479"/>
                    </a:lnTo>
                    <a:lnTo>
                      <a:pt x="972072" y="941376"/>
                    </a:lnTo>
                    <a:lnTo>
                      <a:pt x="973292" y="937720"/>
                    </a:lnTo>
                    <a:lnTo>
                      <a:pt x="974732" y="934728"/>
                    </a:lnTo>
                    <a:lnTo>
                      <a:pt x="977170" y="933398"/>
                    </a:lnTo>
                    <a:lnTo>
                      <a:pt x="974732" y="936722"/>
                    </a:lnTo>
                    <a:lnTo>
                      <a:pt x="970964" y="945144"/>
                    </a:lnTo>
                    <a:lnTo>
                      <a:pt x="963761" y="955007"/>
                    </a:lnTo>
                    <a:lnTo>
                      <a:pt x="960769" y="957666"/>
                    </a:lnTo>
                    <a:lnTo>
                      <a:pt x="957002" y="958664"/>
                    </a:lnTo>
                    <a:lnTo>
                      <a:pt x="947804" y="956004"/>
                    </a:lnTo>
                    <a:lnTo>
                      <a:pt x="936390" y="957001"/>
                    </a:lnTo>
                    <a:lnTo>
                      <a:pt x="932622" y="958885"/>
                    </a:lnTo>
                    <a:lnTo>
                      <a:pt x="929741" y="962875"/>
                    </a:lnTo>
                    <a:lnTo>
                      <a:pt x="930184" y="964537"/>
                    </a:lnTo>
                    <a:lnTo>
                      <a:pt x="929298" y="965534"/>
                    </a:lnTo>
                    <a:lnTo>
                      <a:pt x="927857" y="966199"/>
                    </a:lnTo>
                    <a:lnTo>
                      <a:pt x="926638" y="967086"/>
                    </a:lnTo>
                    <a:lnTo>
                      <a:pt x="925752" y="968637"/>
                    </a:lnTo>
                    <a:lnTo>
                      <a:pt x="923425" y="975397"/>
                    </a:lnTo>
                    <a:lnTo>
                      <a:pt x="925973" y="975951"/>
                    </a:lnTo>
                    <a:lnTo>
                      <a:pt x="930849" y="974289"/>
                    </a:lnTo>
                    <a:lnTo>
                      <a:pt x="933619" y="974067"/>
                    </a:lnTo>
                    <a:lnTo>
                      <a:pt x="933619" y="975286"/>
                    </a:lnTo>
                    <a:lnTo>
                      <a:pt x="927968" y="977613"/>
                    </a:lnTo>
                    <a:lnTo>
                      <a:pt x="924865" y="977946"/>
                    </a:lnTo>
                    <a:lnTo>
                      <a:pt x="922760" y="976726"/>
                    </a:lnTo>
                    <a:lnTo>
                      <a:pt x="920654" y="979164"/>
                    </a:lnTo>
                    <a:lnTo>
                      <a:pt x="919546" y="981824"/>
                    </a:lnTo>
                    <a:lnTo>
                      <a:pt x="918216" y="989470"/>
                    </a:lnTo>
                    <a:lnTo>
                      <a:pt x="916997" y="993681"/>
                    </a:lnTo>
                    <a:lnTo>
                      <a:pt x="916665" y="996009"/>
                    </a:lnTo>
                    <a:lnTo>
                      <a:pt x="917330" y="997781"/>
                    </a:lnTo>
                    <a:lnTo>
                      <a:pt x="918438" y="998003"/>
                    </a:lnTo>
                    <a:lnTo>
                      <a:pt x="919546" y="997006"/>
                    </a:lnTo>
                    <a:lnTo>
                      <a:pt x="920654" y="995676"/>
                    </a:lnTo>
                    <a:lnTo>
                      <a:pt x="921652" y="995011"/>
                    </a:lnTo>
                    <a:lnTo>
                      <a:pt x="926416" y="993460"/>
                    </a:lnTo>
                    <a:lnTo>
                      <a:pt x="927968" y="994125"/>
                    </a:lnTo>
                    <a:lnTo>
                      <a:pt x="928744" y="995565"/>
                    </a:lnTo>
                    <a:lnTo>
                      <a:pt x="928522" y="997006"/>
                    </a:lnTo>
                    <a:lnTo>
                      <a:pt x="927192" y="997671"/>
                    </a:lnTo>
                    <a:lnTo>
                      <a:pt x="924976" y="998225"/>
                    </a:lnTo>
                    <a:lnTo>
                      <a:pt x="922538" y="999665"/>
                    </a:lnTo>
                    <a:lnTo>
                      <a:pt x="921208" y="1001882"/>
                    </a:lnTo>
                    <a:lnTo>
                      <a:pt x="922205" y="1004541"/>
                    </a:lnTo>
                    <a:lnTo>
                      <a:pt x="920100" y="1007755"/>
                    </a:lnTo>
                    <a:lnTo>
                      <a:pt x="918216" y="1011633"/>
                    </a:lnTo>
                    <a:lnTo>
                      <a:pt x="916776" y="1015844"/>
                    </a:lnTo>
                    <a:lnTo>
                      <a:pt x="916000" y="1020055"/>
                    </a:lnTo>
                    <a:lnTo>
                      <a:pt x="918659" y="1017950"/>
                    </a:lnTo>
                    <a:lnTo>
                      <a:pt x="920987" y="1014404"/>
                    </a:lnTo>
                    <a:lnTo>
                      <a:pt x="923535" y="1011301"/>
                    </a:lnTo>
                    <a:lnTo>
                      <a:pt x="926970" y="1010304"/>
                    </a:lnTo>
                    <a:lnTo>
                      <a:pt x="926306" y="1013074"/>
                    </a:lnTo>
                    <a:lnTo>
                      <a:pt x="925530" y="1014847"/>
                    </a:lnTo>
                    <a:lnTo>
                      <a:pt x="921873" y="1020610"/>
                    </a:lnTo>
                    <a:lnTo>
                      <a:pt x="921430" y="1021939"/>
                    </a:lnTo>
                    <a:lnTo>
                      <a:pt x="921652" y="1023712"/>
                    </a:lnTo>
                    <a:lnTo>
                      <a:pt x="922427" y="1026926"/>
                    </a:lnTo>
                    <a:lnTo>
                      <a:pt x="922760" y="1027258"/>
                    </a:lnTo>
                    <a:lnTo>
                      <a:pt x="923425" y="1027702"/>
                    </a:lnTo>
                    <a:lnTo>
                      <a:pt x="924200" y="1028477"/>
                    </a:lnTo>
                    <a:lnTo>
                      <a:pt x="924754" y="1029807"/>
                    </a:lnTo>
                    <a:lnTo>
                      <a:pt x="924533" y="1031026"/>
                    </a:lnTo>
                    <a:lnTo>
                      <a:pt x="923646" y="1031026"/>
                    </a:lnTo>
                    <a:cubicBezTo>
                      <a:pt x="923646" y="1031026"/>
                      <a:pt x="922649" y="1030250"/>
                      <a:pt x="922649" y="1030250"/>
                    </a:cubicBezTo>
                    <a:lnTo>
                      <a:pt x="922316" y="1029807"/>
                    </a:lnTo>
                    <a:lnTo>
                      <a:pt x="922316" y="1029586"/>
                    </a:lnTo>
                    <a:cubicBezTo>
                      <a:pt x="922316" y="1029586"/>
                      <a:pt x="921652" y="1029142"/>
                      <a:pt x="921652" y="1029142"/>
                    </a:cubicBezTo>
                    <a:lnTo>
                      <a:pt x="920765" y="1028699"/>
                    </a:lnTo>
                    <a:lnTo>
                      <a:pt x="919989" y="1028477"/>
                    </a:lnTo>
                    <a:lnTo>
                      <a:pt x="919214" y="1028921"/>
                    </a:lnTo>
                    <a:lnTo>
                      <a:pt x="918881" y="1029696"/>
                    </a:lnTo>
                    <a:lnTo>
                      <a:pt x="918659" y="1030583"/>
                    </a:lnTo>
                    <a:lnTo>
                      <a:pt x="918327" y="1031358"/>
                    </a:lnTo>
                    <a:lnTo>
                      <a:pt x="909794" y="1043770"/>
                    </a:lnTo>
                    <a:lnTo>
                      <a:pt x="905694" y="1052081"/>
                    </a:lnTo>
                    <a:lnTo>
                      <a:pt x="905029" y="1057400"/>
                    </a:lnTo>
                    <a:lnTo>
                      <a:pt x="904586" y="1058619"/>
                    </a:lnTo>
                    <a:lnTo>
                      <a:pt x="904364" y="1060060"/>
                    </a:lnTo>
                    <a:lnTo>
                      <a:pt x="904697" y="1061279"/>
                    </a:lnTo>
                    <a:lnTo>
                      <a:pt x="905805" y="1061722"/>
                    </a:lnTo>
                    <a:lnTo>
                      <a:pt x="906248" y="1061057"/>
                    </a:lnTo>
                    <a:lnTo>
                      <a:pt x="908132" y="1057400"/>
                    </a:lnTo>
                    <a:lnTo>
                      <a:pt x="908132" y="1052968"/>
                    </a:lnTo>
                    <a:cubicBezTo>
                      <a:pt x="908132" y="1052968"/>
                      <a:pt x="912897" y="1047316"/>
                      <a:pt x="912897" y="1047316"/>
                    </a:cubicBezTo>
                    <a:lnTo>
                      <a:pt x="913562" y="1043548"/>
                    </a:lnTo>
                    <a:lnTo>
                      <a:pt x="915335" y="1042440"/>
                    </a:lnTo>
                    <a:lnTo>
                      <a:pt x="916887" y="1041110"/>
                    </a:lnTo>
                    <a:lnTo>
                      <a:pt x="918327" y="1040335"/>
                    </a:lnTo>
                    <a:lnTo>
                      <a:pt x="919767" y="1041000"/>
                    </a:lnTo>
                    <a:lnTo>
                      <a:pt x="919103" y="1041997"/>
                    </a:lnTo>
                    <a:lnTo>
                      <a:pt x="918438" y="1042773"/>
                    </a:lnTo>
                    <a:lnTo>
                      <a:pt x="918881" y="1043659"/>
                    </a:lnTo>
                    <a:lnTo>
                      <a:pt x="917884" y="1046208"/>
                    </a:lnTo>
                    <a:lnTo>
                      <a:pt x="905473" y="1065601"/>
                    </a:lnTo>
                    <a:lnTo>
                      <a:pt x="905694" y="1067817"/>
                    </a:lnTo>
                    <a:lnTo>
                      <a:pt x="906359" y="1070144"/>
                    </a:lnTo>
                    <a:lnTo>
                      <a:pt x="907135" y="1071474"/>
                    </a:lnTo>
                    <a:lnTo>
                      <a:pt x="908132" y="1071474"/>
                    </a:lnTo>
                    <a:cubicBezTo>
                      <a:pt x="908132" y="1071474"/>
                      <a:pt x="910127" y="1069257"/>
                      <a:pt x="910127" y="1069257"/>
                    </a:cubicBezTo>
                    <a:lnTo>
                      <a:pt x="913119" y="1067706"/>
                    </a:lnTo>
                    <a:lnTo>
                      <a:pt x="916997" y="1063163"/>
                    </a:lnTo>
                    <a:lnTo>
                      <a:pt x="919546" y="1061833"/>
                    </a:lnTo>
                    <a:lnTo>
                      <a:pt x="917773" y="1064049"/>
                    </a:lnTo>
                    <a:lnTo>
                      <a:pt x="915778" y="1066044"/>
                    </a:lnTo>
                    <a:lnTo>
                      <a:pt x="914116" y="1068149"/>
                    </a:lnTo>
                    <a:lnTo>
                      <a:pt x="913451" y="1070809"/>
                    </a:lnTo>
                    <a:lnTo>
                      <a:pt x="912675" y="1072471"/>
                    </a:lnTo>
                    <a:lnTo>
                      <a:pt x="907911" y="1079785"/>
                    </a:lnTo>
                    <a:lnTo>
                      <a:pt x="908464" y="1081336"/>
                    </a:lnTo>
                    <a:lnTo>
                      <a:pt x="908464" y="1086766"/>
                    </a:lnTo>
                    <a:cubicBezTo>
                      <a:pt x="908464" y="1086766"/>
                      <a:pt x="909462" y="1089536"/>
                      <a:pt x="909462" y="1089536"/>
                    </a:cubicBezTo>
                    <a:lnTo>
                      <a:pt x="911013" y="1091531"/>
                    </a:lnTo>
                    <a:lnTo>
                      <a:pt x="912565" y="1092529"/>
                    </a:lnTo>
                    <a:lnTo>
                      <a:pt x="915667" y="1093747"/>
                    </a:lnTo>
                    <a:lnTo>
                      <a:pt x="914892" y="1096407"/>
                    </a:lnTo>
                    <a:lnTo>
                      <a:pt x="916332" y="1096407"/>
                    </a:lnTo>
                    <a:cubicBezTo>
                      <a:pt x="916332" y="1096407"/>
                      <a:pt x="917662" y="1095742"/>
                      <a:pt x="917662" y="1095742"/>
                    </a:cubicBezTo>
                    <a:lnTo>
                      <a:pt x="921762" y="1092418"/>
                    </a:lnTo>
                    <a:lnTo>
                      <a:pt x="932733" y="1079896"/>
                    </a:lnTo>
                    <a:lnTo>
                      <a:pt x="930628" y="1085991"/>
                    </a:lnTo>
                    <a:lnTo>
                      <a:pt x="927081" y="1091310"/>
                    </a:lnTo>
                    <a:lnTo>
                      <a:pt x="923203" y="1094967"/>
                    </a:lnTo>
                    <a:lnTo>
                      <a:pt x="919989" y="1096407"/>
                    </a:lnTo>
                    <a:lnTo>
                      <a:pt x="918438" y="1097626"/>
                    </a:lnTo>
                    <a:lnTo>
                      <a:pt x="916554" y="1100618"/>
                    </a:lnTo>
                    <a:lnTo>
                      <a:pt x="914892" y="1104054"/>
                    </a:lnTo>
                    <a:lnTo>
                      <a:pt x="914227" y="1106824"/>
                    </a:lnTo>
                    <a:lnTo>
                      <a:pt x="913451" y="1109151"/>
                    </a:lnTo>
                    <a:lnTo>
                      <a:pt x="907245" y="1114359"/>
                    </a:lnTo>
                    <a:lnTo>
                      <a:pt x="908575" y="1117130"/>
                    </a:lnTo>
                    <a:lnTo>
                      <a:pt x="908132" y="1121119"/>
                    </a:lnTo>
                    <a:lnTo>
                      <a:pt x="905694" y="1128100"/>
                    </a:lnTo>
                    <a:lnTo>
                      <a:pt x="903035" y="1134084"/>
                    </a:lnTo>
                    <a:lnTo>
                      <a:pt x="902591" y="1136301"/>
                    </a:lnTo>
                    <a:lnTo>
                      <a:pt x="902924" y="1137741"/>
                    </a:lnTo>
                    <a:lnTo>
                      <a:pt x="903699" y="1139071"/>
                    </a:lnTo>
                    <a:lnTo>
                      <a:pt x="904142" y="1140512"/>
                    </a:lnTo>
                    <a:lnTo>
                      <a:pt x="902591" y="1146385"/>
                    </a:lnTo>
                    <a:lnTo>
                      <a:pt x="902813" y="1150818"/>
                    </a:lnTo>
                    <a:lnTo>
                      <a:pt x="903367" y="1155361"/>
                    </a:lnTo>
                    <a:lnTo>
                      <a:pt x="903367" y="1159572"/>
                    </a:lnTo>
                    <a:cubicBezTo>
                      <a:pt x="903367" y="1159572"/>
                      <a:pt x="902259" y="1161677"/>
                      <a:pt x="902259" y="1161677"/>
                    </a:cubicBezTo>
                    <a:lnTo>
                      <a:pt x="897937" y="1166775"/>
                    </a:lnTo>
                    <a:lnTo>
                      <a:pt x="894723" y="1169435"/>
                    </a:lnTo>
                    <a:lnTo>
                      <a:pt x="894169" y="1173313"/>
                    </a:lnTo>
                    <a:lnTo>
                      <a:pt x="894391" y="1177856"/>
                    </a:lnTo>
                    <a:lnTo>
                      <a:pt x="895721" y="1186389"/>
                    </a:lnTo>
                    <a:lnTo>
                      <a:pt x="896940" y="1188827"/>
                    </a:lnTo>
                    <a:lnTo>
                      <a:pt x="898934" y="1189603"/>
                    </a:lnTo>
                    <a:lnTo>
                      <a:pt x="902259" y="1189603"/>
                    </a:lnTo>
                    <a:cubicBezTo>
                      <a:pt x="902259" y="1189603"/>
                      <a:pt x="903589" y="1189270"/>
                      <a:pt x="903589" y="1189270"/>
                    </a:cubicBezTo>
                    <a:lnTo>
                      <a:pt x="906137" y="1187387"/>
                    </a:lnTo>
                    <a:lnTo>
                      <a:pt x="907356" y="1186833"/>
                    </a:lnTo>
                    <a:lnTo>
                      <a:pt x="908686" y="1186833"/>
                    </a:lnTo>
                    <a:cubicBezTo>
                      <a:pt x="908686" y="1186833"/>
                      <a:pt x="910902" y="1188051"/>
                      <a:pt x="910902" y="1188051"/>
                    </a:cubicBezTo>
                    <a:lnTo>
                      <a:pt x="912011" y="1188273"/>
                    </a:lnTo>
                    <a:lnTo>
                      <a:pt x="914670" y="1187719"/>
                    </a:lnTo>
                    <a:lnTo>
                      <a:pt x="917219" y="1186389"/>
                    </a:lnTo>
                    <a:lnTo>
                      <a:pt x="919435" y="1184616"/>
                    </a:lnTo>
                    <a:lnTo>
                      <a:pt x="921319" y="1182622"/>
                    </a:lnTo>
                    <a:lnTo>
                      <a:pt x="925087" y="1177302"/>
                    </a:lnTo>
                    <a:lnTo>
                      <a:pt x="926195" y="1174310"/>
                    </a:lnTo>
                    <a:lnTo>
                      <a:pt x="924865" y="1172981"/>
                    </a:lnTo>
                    <a:lnTo>
                      <a:pt x="924865" y="1172205"/>
                    </a:lnTo>
                    <a:cubicBezTo>
                      <a:pt x="924865" y="1172205"/>
                      <a:pt x="922981" y="1167661"/>
                      <a:pt x="922981" y="1167661"/>
                    </a:cubicBezTo>
                    <a:lnTo>
                      <a:pt x="921873" y="1166110"/>
                    </a:lnTo>
                    <a:lnTo>
                      <a:pt x="920876" y="1165002"/>
                    </a:lnTo>
                    <a:lnTo>
                      <a:pt x="919767" y="1164559"/>
                    </a:lnTo>
                    <a:lnTo>
                      <a:pt x="918327" y="1164780"/>
                    </a:lnTo>
                    <a:lnTo>
                      <a:pt x="918327" y="1163561"/>
                    </a:lnTo>
                    <a:lnTo>
                      <a:pt x="920987" y="1161899"/>
                    </a:lnTo>
                    <a:lnTo>
                      <a:pt x="922760" y="1159129"/>
                    </a:lnTo>
                    <a:lnTo>
                      <a:pt x="925308" y="1152480"/>
                    </a:lnTo>
                    <a:lnTo>
                      <a:pt x="925863" y="1151926"/>
                    </a:lnTo>
                    <a:lnTo>
                      <a:pt x="926416" y="1152147"/>
                    </a:lnTo>
                    <a:lnTo>
                      <a:pt x="926749" y="1152147"/>
                    </a:lnTo>
                    <a:cubicBezTo>
                      <a:pt x="926749" y="1152147"/>
                      <a:pt x="926860" y="1150374"/>
                      <a:pt x="926860" y="1150374"/>
                    </a:cubicBezTo>
                    <a:lnTo>
                      <a:pt x="926860" y="1146607"/>
                    </a:lnTo>
                    <a:cubicBezTo>
                      <a:pt x="926860" y="1146607"/>
                      <a:pt x="926860" y="1145498"/>
                      <a:pt x="926860" y="1145498"/>
                    </a:cubicBezTo>
                    <a:lnTo>
                      <a:pt x="927525" y="1143504"/>
                    </a:lnTo>
                    <a:lnTo>
                      <a:pt x="929963" y="1138739"/>
                    </a:lnTo>
                    <a:lnTo>
                      <a:pt x="929187" y="1134971"/>
                    </a:lnTo>
                    <a:lnTo>
                      <a:pt x="930517" y="1133752"/>
                    </a:lnTo>
                    <a:lnTo>
                      <a:pt x="932290" y="1132976"/>
                    </a:lnTo>
                    <a:lnTo>
                      <a:pt x="932955" y="1130317"/>
                    </a:lnTo>
                    <a:lnTo>
                      <a:pt x="932068" y="1128322"/>
                    </a:lnTo>
                    <a:lnTo>
                      <a:pt x="930738" y="1127989"/>
                    </a:lnTo>
                    <a:lnTo>
                      <a:pt x="929741" y="1126771"/>
                    </a:lnTo>
                    <a:lnTo>
                      <a:pt x="929963" y="1122227"/>
                    </a:lnTo>
                    <a:lnTo>
                      <a:pt x="929741" y="1121673"/>
                    </a:lnTo>
                    <a:lnTo>
                      <a:pt x="929298" y="1120786"/>
                    </a:lnTo>
                    <a:lnTo>
                      <a:pt x="929076" y="1119900"/>
                    </a:lnTo>
                    <a:lnTo>
                      <a:pt x="931514" y="1118016"/>
                    </a:lnTo>
                    <a:lnTo>
                      <a:pt x="931736" y="1116354"/>
                    </a:lnTo>
                    <a:lnTo>
                      <a:pt x="932068" y="1112808"/>
                    </a:lnTo>
                    <a:lnTo>
                      <a:pt x="932290" y="1111146"/>
                    </a:lnTo>
                    <a:lnTo>
                      <a:pt x="933065" y="1108597"/>
                    </a:lnTo>
                    <a:lnTo>
                      <a:pt x="934174" y="1106381"/>
                    </a:lnTo>
                    <a:lnTo>
                      <a:pt x="935393" y="1104497"/>
                    </a:lnTo>
                    <a:lnTo>
                      <a:pt x="940601" y="1098623"/>
                    </a:lnTo>
                    <a:lnTo>
                      <a:pt x="942263" y="1097405"/>
                    </a:lnTo>
                    <a:lnTo>
                      <a:pt x="946142" y="1096185"/>
                    </a:lnTo>
                    <a:lnTo>
                      <a:pt x="947693" y="1094856"/>
                    </a:lnTo>
                    <a:lnTo>
                      <a:pt x="948469" y="1092085"/>
                    </a:lnTo>
                    <a:lnTo>
                      <a:pt x="947471" y="1086988"/>
                    </a:lnTo>
                    <a:lnTo>
                      <a:pt x="944590" y="1082223"/>
                    </a:lnTo>
                    <a:lnTo>
                      <a:pt x="938274" y="1075352"/>
                    </a:lnTo>
                    <a:lnTo>
                      <a:pt x="938828" y="1074909"/>
                    </a:lnTo>
                    <a:lnTo>
                      <a:pt x="939382" y="1074244"/>
                    </a:lnTo>
                    <a:lnTo>
                      <a:pt x="939936" y="1073801"/>
                    </a:lnTo>
                    <a:lnTo>
                      <a:pt x="938828" y="1072804"/>
                    </a:lnTo>
                    <a:lnTo>
                      <a:pt x="938385" y="1072582"/>
                    </a:lnTo>
                    <a:lnTo>
                      <a:pt x="938385" y="1071252"/>
                    </a:lnTo>
                    <a:lnTo>
                      <a:pt x="939160" y="1071252"/>
                    </a:lnTo>
                    <a:lnTo>
                      <a:pt x="939160" y="1070033"/>
                    </a:lnTo>
                    <a:lnTo>
                      <a:pt x="937830" y="1068703"/>
                    </a:lnTo>
                    <a:lnTo>
                      <a:pt x="937387" y="1067152"/>
                    </a:lnTo>
                    <a:lnTo>
                      <a:pt x="937387" y="1065268"/>
                    </a:lnTo>
                    <a:cubicBezTo>
                      <a:pt x="937387" y="1065268"/>
                      <a:pt x="936833" y="1062941"/>
                      <a:pt x="936833" y="1062941"/>
                    </a:cubicBezTo>
                    <a:lnTo>
                      <a:pt x="935725" y="1058952"/>
                    </a:lnTo>
                    <a:lnTo>
                      <a:pt x="935060" y="1058952"/>
                    </a:lnTo>
                    <a:cubicBezTo>
                      <a:pt x="935060" y="1058952"/>
                      <a:pt x="933398" y="1057843"/>
                      <a:pt x="933398" y="1057843"/>
                    </a:cubicBezTo>
                    <a:lnTo>
                      <a:pt x="932955" y="1057400"/>
                    </a:lnTo>
                    <a:lnTo>
                      <a:pt x="933841" y="1046540"/>
                    </a:lnTo>
                    <a:lnTo>
                      <a:pt x="933841" y="1045210"/>
                    </a:lnTo>
                    <a:cubicBezTo>
                      <a:pt x="933841" y="1045210"/>
                      <a:pt x="933841" y="1043991"/>
                      <a:pt x="933841" y="1043991"/>
                    </a:cubicBezTo>
                    <a:lnTo>
                      <a:pt x="934284" y="1042883"/>
                    </a:lnTo>
                    <a:lnTo>
                      <a:pt x="935060" y="1042440"/>
                    </a:lnTo>
                    <a:lnTo>
                      <a:pt x="935282" y="1043770"/>
                    </a:lnTo>
                    <a:lnTo>
                      <a:pt x="935282" y="1045543"/>
                    </a:lnTo>
                    <a:cubicBezTo>
                      <a:pt x="935282" y="1045543"/>
                      <a:pt x="935282" y="1046540"/>
                      <a:pt x="935282" y="1046540"/>
                    </a:cubicBezTo>
                    <a:lnTo>
                      <a:pt x="937387" y="1047205"/>
                    </a:lnTo>
                    <a:lnTo>
                      <a:pt x="940157" y="1047427"/>
                    </a:lnTo>
                    <a:lnTo>
                      <a:pt x="942595" y="1046651"/>
                    </a:lnTo>
                    <a:lnTo>
                      <a:pt x="943593" y="1044324"/>
                    </a:lnTo>
                    <a:lnTo>
                      <a:pt x="943926" y="1044545"/>
                    </a:lnTo>
                    <a:lnTo>
                      <a:pt x="944590" y="1042107"/>
                    </a:lnTo>
                    <a:lnTo>
                      <a:pt x="945144" y="1039226"/>
                    </a:lnTo>
                    <a:lnTo>
                      <a:pt x="945144" y="1038229"/>
                    </a:lnTo>
                    <a:cubicBezTo>
                      <a:pt x="945144" y="1038229"/>
                      <a:pt x="945920" y="1037675"/>
                      <a:pt x="945920" y="1037675"/>
                    </a:cubicBezTo>
                    <a:lnTo>
                      <a:pt x="948026" y="1037675"/>
                    </a:lnTo>
                    <a:cubicBezTo>
                      <a:pt x="948026" y="1037675"/>
                      <a:pt x="949023" y="1036899"/>
                      <a:pt x="949023" y="1036899"/>
                    </a:cubicBezTo>
                    <a:lnTo>
                      <a:pt x="958442" y="1022493"/>
                    </a:lnTo>
                    <a:lnTo>
                      <a:pt x="971962" y="1013296"/>
                    </a:lnTo>
                    <a:lnTo>
                      <a:pt x="973070" y="1011855"/>
                    </a:lnTo>
                    <a:lnTo>
                      <a:pt x="975840" y="1004763"/>
                    </a:lnTo>
                    <a:lnTo>
                      <a:pt x="977059" y="1002214"/>
                    </a:lnTo>
                    <a:lnTo>
                      <a:pt x="978721" y="1000663"/>
                    </a:lnTo>
                    <a:lnTo>
                      <a:pt x="980605" y="999776"/>
                    </a:lnTo>
                    <a:lnTo>
                      <a:pt x="985259" y="999444"/>
                    </a:lnTo>
                    <a:lnTo>
                      <a:pt x="987143" y="998447"/>
                    </a:lnTo>
                    <a:lnTo>
                      <a:pt x="991354" y="993792"/>
                    </a:lnTo>
                    <a:lnTo>
                      <a:pt x="993349" y="992462"/>
                    </a:lnTo>
                    <a:lnTo>
                      <a:pt x="991133" y="997781"/>
                    </a:lnTo>
                    <a:lnTo>
                      <a:pt x="987143" y="1000663"/>
                    </a:lnTo>
                    <a:lnTo>
                      <a:pt x="982821" y="1002547"/>
                    </a:lnTo>
                    <a:lnTo>
                      <a:pt x="979386" y="1004874"/>
                    </a:lnTo>
                    <a:lnTo>
                      <a:pt x="977613" y="1007533"/>
                    </a:lnTo>
                    <a:lnTo>
                      <a:pt x="973624" y="1016842"/>
                    </a:lnTo>
                    <a:lnTo>
                      <a:pt x="972516" y="1018061"/>
                    </a:lnTo>
                    <a:lnTo>
                      <a:pt x="967751" y="1021828"/>
                    </a:lnTo>
                    <a:lnTo>
                      <a:pt x="961213" y="1024599"/>
                    </a:lnTo>
                    <a:lnTo>
                      <a:pt x="948801" y="1046319"/>
                    </a:lnTo>
                    <a:lnTo>
                      <a:pt x="946031" y="1049532"/>
                    </a:lnTo>
                    <a:lnTo>
                      <a:pt x="947471" y="1055516"/>
                    </a:lnTo>
                    <a:lnTo>
                      <a:pt x="947693" y="1057289"/>
                    </a:lnTo>
                    <a:lnTo>
                      <a:pt x="947471" y="1058952"/>
                    </a:lnTo>
                    <a:lnTo>
                      <a:pt x="946363" y="1061168"/>
                    </a:lnTo>
                    <a:lnTo>
                      <a:pt x="946142" y="1062719"/>
                    </a:lnTo>
                    <a:lnTo>
                      <a:pt x="946142" y="1066376"/>
                    </a:lnTo>
                    <a:cubicBezTo>
                      <a:pt x="946142" y="1066376"/>
                      <a:pt x="946142" y="1068260"/>
                      <a:pt x="946142" y="1068260"/>
                    </a:cubicBezTo>
                    <a:lnTo>
                      <a:pt x="946585" y="1069701"/>
                    </a:lnTo>
                    <a:lnTo>
                      <a:pt x="947471" y="1070698"/>
                    </a:lnTo>
                    <a:lnTo>
                      <a:pt x="948358" y="1071141"/>
                    </a:lnTo>
                    <a:lnTo>
                      <a:pt x="949023" y="1071917"/>
                    </a:lnTo>
                    <a:lnTo>
                      <a:pt x="949688" y="1077015"/>
                    </a:lnTo>
                    <a:lnTo>
                      <a:pt x="950907" y="1078566"/>
                    </a:lnTo>
                    <a:lnTo>
                      <a:pt x="954674" y="1080006"/>
                    </a:lnTo>
                    <a:lnTo>
                      <a:pt x="959661" y="1082888"/>
                    </a:lnTo>
                    <a:lnTo>
                      <a:pt x="961767" y="1082888"/>
                    </a:lnTo>
                    <a:cubicBezTo>
                      <a:pt x="961767" y="1082888"/>
                      <a:pt x="960991" y="1079342"/>
                      <a:pt x="960991" y="1079342"/>
                    </a:cubicBezTo>
                    <a:lnTo>
                      <a:pt x="959883" y="1076239"/>
                    </a:lnTo>
                    <a:lnTo>
                      <a:pt x="957223" y="1070587"/>
                    </a:lnTo>
                    <a:lnTo>
                      <a:pt x="960548" y="1065711"/>
                    </a:lnTo>
                    <a:lnTo>
                      <a:pt x="961102" y="1064160"/>
                    </a:lnTo>
                    <a:lnTo>
                      <a:pt x="961323" y="1062165"/>
                    </a:lnTo>
                    <a:lnTo>
                      <a:pt x="961988" y="1059284"/>
                    </a:lnTo>
                    <a:lnTo>
                      <a:pt x="962985" y="1056625"/>
                    </a:lnTo>
                    <a:lnTo>
                      <a:pt x="964094" y="1055073"/>
                    </a:lnTo>
                    <a:lnTo>
                      <a:pt x="964094" y="1059284"/>
                    </a:lnTo>
                    <a:lnTo>
                      <a:pt x="965091" y="1061833"/>
                    </a:lnTo>
                    <a:lnTo>
                      <a:pt x="972516" y="1068039"/>
                    </a:lnTo>
                    <a:lnTo>
                      <a:pt x="974732" y="1068814"/>
                    </a:lnTo>
                    <a:lnTo>
                      <a:pt x="975619" y="1066819"/>
                    </a:lnTo>
                    <a:lnTo>
                      <a:pt x="974732" y="1062608"/>
                    </a:lnTo>
                    <a:lnTo>
                      <a:pt x="970410" y="1051638"/>
                    </a:lnTo>
                    <a:lnTo>
                      <a:pt x="968637" y="1048313"/>
                    </a:lnTo>
                    <a:lnTo>
                      <a:pt x="970410" y="1046873"/>
                    </a:lnTo>
                    <a:lnTo>
                      <a:pt x="971297" y="1048535"/>
                    </a:lnTo>
                    <a:lnTo>
                      <a:pt x="971851" y="1051084"/>
                    </a:lnTo>
                    <a:lnTo>
                      <a:pt x="976394" y="1057179"/>
                    </a:lnTo>
                    <a:lnTo>
                      <a:pt x="976837" y="1061168"/>
                    </a:lnTo>
                    <a:lnTo>
                      <a:pt x="977946" y="1066930"/>
                    </a:lnTo>
                    <a:lnTo>
                      <a:pt x="979608" y="1072139"/>
                    </a:lnTo>
                    <a:lnTo>
                      <a:pt x="981381" y="1074355"/>
                    </a:lnTo>
                    <a:lnTo>
                      <a:pt x="984927" y="1075131"/>
                    </a:lnTo>
                    <a:lnTo>
                      <a:pt x="986257" y="1074909"/>
                    </a:lnTo>
                    <a:lnTo>
                      <a:pt x="987808" y="1073136"/>
                    </a:lnTo>
                    <a:lnTo>
                      <a:pt x="988917" y="1071030"/>
                    </a:lnTo>
                    <a:lnTo>
                      <a:pt x="989360" y="1069146"/>
                    </a:lnTo>
                    <a:lnTo>
                      <a:pt x="989692" y="1067152"/>
                    </a:lnTo>
                    <a:lnTo>
                      <a:pt x="990246" y="1064825"/>
                    </a:lnTo>
                    <a:lnTo>
                      <a:pt x="991244" y="1063052"/>
                    </a:lnTo>
                    <a:lnTo>
                      <a:pt x="992573" y="1061390"/>
                    </a:lnTo>
                    <a:lnTo>
                      <a:pt x="993681" y="1059395"/>
                    </a:lnTo>
                    <a:lnTo>
                      <a:pt x="994125" y="1056514"/>
                    </a:lnTo>
                    <a:lnTo>
                      <a:pt x="993571" y="1054187"/>
                    </a:lnTo>
                    <a:lnTo>
                      <a:pt x="992352" y="1052635"/>
                    </a:lnTo>
                    <a:lnTo>
                      <a:pt x="990911" y="1051638"/>
                    </a:lnTo>
                    <a:lnTo>
                      <a:pt x="989470" y="1050973"/>
                    </a:lnTo>
                    <a:lnTo>
                      <a:pt x="989470" y="1049643"/>
                    </a:lnTo>
                    <a:lnTo>
                      <a:pt x="991465" y="1050197"/>
                    </a:lnTo>
                    <a:lnTo>
                      <a:pt x="993238" y="1051194"/>
                    </a:lnTo>
                    <a:lnTo>
                      <a:pt x="994900" y="1051749"/>
                    </a:lnTo>
                    <a:lnTo>
                      <a:pt x="996452" y="1050973"/>
                    </a:lnTo>
                    <a:lnTo>
                      <a:pt x="995898" y="1048646"/>
                    </a:lnTo>
                    <a:lnTo>
                      <a:pt x="995676" y="1045875"/>
                    </a:lnTo>
                    <a:lnTo>
                      <a:pt x="995676" y="1041886"/>
                    </a:lnTo>
                    <a:lnTo>
                      <a:pt x="995233" y="1037786"/>
                    </a:lnTo>
                    <a:lnTo>
                      <a:pt x="995565" y="1036234"/>
                    </a:lnTo>
                    <a:lnTo>
                      <a:pt x="997006" y="1035680"/>
                    </a:lnTo>
                    <a:lnTo>
                      <a:pt x="997338" y="1032578"/>
                    </a:lnTo>
                    <a:lnTo>
                      <a:pt x="996341" y="1025596"/>
                    </a:lnTo>
                    <a:lnTo>
                      <a:pt x="994790" y="1018393"/>
                    </a:lnTo>
                    <a:lnTo>
                      <a:pt x="993460" y="1014736"/>
                    </a:lnTo>
                    <a:lnTo>
                      <a:pt x="995011" y="1012852"/>
                    </a:lnTo>
                    <a:lnTo>
                      <a:pt x="996563" y="1013406"/>
                    </a:lnTo>
                    <a:lnTo>
                      <a:pt x="997782" y="1015512"/>
                    </a:lnTo>
                    <a:lnTo>
                      <a:pt x="998225" y="1018282"/>
                    </a:lnTo>
                    <a:lnTo>
                      <a:pt x="998003" y="1024488"/>
                    </a:lnTo>
                    <a:lnTo>
                      <a:pt x="998890" y="1026039"/>
                    </a:lnTo>
                    <a:lnTo>
                      <a:pt x="1001328" y="1026039"/>
                    </a:lnTo>
                    <a:cubicBezTo>
                      <a:pt x="1001328" y="1026039"/>
                      <a:pt x="1002990" y="1023491"/>
                      <a:pt x="1002990" y="1023491"/>
                    </a:cubicBezTo>
                    <a:lnTo>
                      <a:pt x="1009528" y="1009860"/>
                    </a:lnTo>
                    <a:lnTo>
                      <a:pt x="1011080" y="1007755"/>
                    </a:lnTo>
                    <a:lnTo>
                      <a:pt x="1012298" y="1006868"/>
                    </a:lnTo>
                    <a:lnTo>
                      <a:pt x="1012852" y="1007644"/>
                    </a:lnTo>
                    <a:lnTo>
                      <a:pt x="1012298" y="1010525"/>
                    </a:lnTo>
                    <a:lnTo>
                      <a:pt x="1004209" y="1023601"/>
                    </a:lnTo>
                    <a:lnTo>
                      <a:pt x="999776" y="1035237"/>
                    </a:lnTo>
                    <a:lnTo>
                      <a:pt x="999776" y="1036899"/>
                    </a:lnTo>
                    <a:cubicBezTo>
                      <a:pt x="999776" y="1036899"/>
                      <a:pt x="999776" y="1044656"/>
                      <a:pt x="999776" y="1044656"/>
                    </a:cubicBezTo>
                    <a:lnTo>
                      <a:pt x="1000109" y="1048313"/>
                    </a:lnTo>
                    <a:lnTo>
                      <a:pt x="1001328" y="1051194"/>
                    </a:lnTo>
                    <a:lnTo>
                      <a:pt x="1003987" y="1052303"/>
                    </a:lnTo>
                    <a:lnTo>
                      <a:pt x="1006758" y="1052303"/>
                    </a:lnTo>
                    <a:cubicBezTo>
                      <a:pt x="1006758" y="1052303"/>
                      <a:pt x="1008863" y="1051970"/>
                      <a:pt x="1008863" y="1051970"/>
                    </a:cubicBezTo>
                    <a:lnTo>
                      <a:pt x="1009639" y="1050308"/>
                    </a:lnTo>
                    <a:lnTo>
                      <a:pt x="1008420" y="1046651"/>
                    </a:lnTo>
                    <a:lnTo>
                      <a:pt x="1003101" y="1038451"/>
                    </a:lnTo>
                    <a:lnTo>
                      <a:pt x="1002436" y="1035902"/>
                    </a:lnTo>
                    <a:lnTo>
                      <a:pt x="1002436" y="1033907"/>
                    </a:lnTo>
                    <a:cubicBezTo>
                      <a:pt x="1002436" y="1033907"/>
                      <a:pt x="1002990" y="1032356"/>
                      <a:pt x="1002990" y="1032356"/>
                    </a:cubicBezTo>
                    <a:lnTo>
                      <a:pt x="1004652" y="1032799"/>
                    </a:lnTo>
                    <a:lnTo>
                      <a:pt x="1004652" y="1033796"/>
                    </a:lnTo>
                    <a:cubicBezTo>
                      <a:pt x="1004652" y="1033796"/>
                      <a:pt x="1006204" y="1039891"/>
                      <a:pt x="1006204" y="1039891"/>
                    </a:cubicBezTo>
                    <a:lnTo>
                      <a:pt x="1007533" y="1042440"/>
                    </a:lnTo>
                    <a:lnTo>
                      <a:pt x="1009306" y="1045100"/>
                    </a:lnTo>
                    <a:lnTo>
                      <a:pt x="1011412" y="1047205"/>
                    </a:lnTo>
                    <a:lnTo>
                      <a:pt x="1015955" y="1048978"/>
                    </a:lnTo>
                    <a:lnTo>
                      <a:pt x="1021718" y="1056403"/>
                    </a:lnTo>
                    <a:lnTo>
                      <a:pt x="1026594" y="1059506"/>
                    </a:lnTo>
                    <a:lnTo>
                      <a:pt x="1031026" y="1060503"/>
                    </a:lnTo>
                    <a:lnTo>
                      <a:pt x="1043327" y="1063163"/>
                    </a:lnTo>
                    <a:lnTo>
                      <a:pt x="1040556" y="1065046"/>
                    </a:lnTo>
                    <a:lnTo>
                      <a:pt x="1021718" y="1062054"/>
                    </a:lnTo>
                    <a:lnTo>
                      <a:pt x="1019280" y="1060503"/>
                    </a:lnTo>
                    <a:lnTo>
                      <a:pt x="1017950" y="1061057"/>
                    </a:lnTo>
                    <a:lnTo>
                      <a:pt x="1016066" y="1060725"/>
                    </a:lnTo>
                    <a:lnTo>
                      <a:pt x="1008863" y="1057289"/>
                    </a:lnTo>
                    <a:lnTo>
                      <a:pt x="1007312" y="1057068"/>
                    </a:lnTo>
                    <a:lnTo>
                      <a:pt x="1005206" y="1057511"/>
                    </a:lnTo>
                    <a:lnTo>
                      <a:pt x="1001660" y="1059062"/>
                    </a:lnTo>
                    <a:lnTo>
                      <a:pt x="999111" y="1061279"/>
                    </a:lnTo>
                    <a:lnTo>
                      <a:pt x="997449" y="1064825"/>
                    </a:lnTo>
                    <a:lnTo>
                      <a:pt x="996784" y="1070255"/>
                    </a:lnTo>
                    <a:lnTo>
                      <a:pt x="997228" y="1075795"/>
                    </a:lnTo>
                    <a:lnTo>
                      <a:pt x="997228" y="1075795"/>
                    </a:lnTo>
                    <a:cubicBezTo>
                      <a:pt x="997228" y="1075795"/>
                      <a:pt x="997893" y="1084661"/>
                      <a:pt x="997893" y="1084661"/>
                    </a:cubicBezTo>
                    <a:lnTo>
                      <a:pt x="998446" y="1086766"/>
                    </a:lnTo>
                    <a:lnTo>
                      <a:pt x="999111" y="1088539"/>
                    </a:lnTo>
                    <a:lnTo>
                      <a:pt x="999887" y="1090977"/>
                    </a:lnTo>
                    <a:lnTo>
                      <a:pt x="1000330" y="1097737"/>
                    </a:lnTo>
                    <a:lnTo>
                      <a:pt x="998557" y="1102059"/>
                    </a:lnTo>
                    <a:lnTo>
                      <a:pt x="993571" y="1107378"/>
                    </a:lnTo>
                    <a:lnTo>
                      <a:pt x="995787" y="1110592"/>
                    </a:lnTo>
                    <a:lnTo>
                      <a:pt x="999444" y="1113916"/>
                    </a:lnTo>
                    <a:lnTo>
                      <a:pt x="1005982" y="1118238"/>
                    </a:lnTo>
                    <a:lnTo>
                      <a:pt x="1005982" y="1119678"/>
                    </a:lnTo>
                    <a:lnTo>
                      <a:pt x="1005095" y="1121562"/>
                    </a:lnTo>
                    <a:lnTo>
                      <a:pt x="1006204" y="1122227"/>
                    </a:lnTo>
                    <a:lnTo>
                      <a:pt x="1009860" y="1122227"/>
                    </a:lnTo>
                    <a:cubicBezTo>
                      <a:pt x="1009860" y="1122227"/>
                      <a:pt x="1016066" y="1125108"/>
                      <a:pt x="1016066" y="1125108"/>
                    </a:cubicBezTo>
                    <a:lnTo>
                      <a:pt x="1019391" y="1127879"/>
                    </a:lnTo>
                    <a:lnTo>
                      <a:pt x="1021829" y="1132090"/>
                    </a:lnTo>
                    <a:lnTo>
                      <a:pt x="1022383" y="1136301"/>
                    </a:lnTo>
                    <a:lnTo>
                      <a:pt x="1022383" y="1136522"/>
                    </a:lnTo>
                    <a:cubicBezTo>
                      <a:pt x="1022383" y="1136522"/>
                      <a:pt x="1020056" y="1140179"/>
                      <a:pt x="1020056" y="1140179"/>
                    </a:cubicBezTo>
                    <a:lnTo>
                      <a:pt x="1024156" y="1141620"/>
                    </a:lnTo>
                    <a:lnTo>
                      <a:pt x="1026926" y="1145055"/>
                    </a:lnTo>
                    <a:lnTo>
                      <a:pt x="1027923" y="1149820"/>
                    </a:lnTo>
                    <a:lnTo>
                      <a:pt x="1026926" y="1155250"/>
                    </a:lnTo>
                    <a:lnTo>
                      <a:pt x="1024156" y="1159239"/>
                    </a:lnTo>
                    <a:lnTo>
                      <a:pt x="1016620" y="1162786"/>
                    </a:lnTo>
                    <a:lnTo>
                      <a:pt x="1012963" y="1166110"/>
                    </a:lnTo>
                    <a:lnTo>
                      <a:pt x="1011855" y="1168437"/>
                    </a:lnTo>
                    <a:lnTo>
                      <a:pt x="1010858" y="1173091"/>
                    </a:lnTo>
                    <a:lnTo>
                      <a:pt x="1010193" y="1174975"/>
                    </a:lnTo>
                    <a:lnTo>
                      <a:pt x="1009306" y="1176194"/>
                    </a:lnTo>
                    <a:lnTo>
                      <a:pt x="1007201" y="1177967"/>
                    </a:lnTo>
                    <a:lnTo>
                      <a:pt x="1003433" y="1182622"/>
                    </a:lnTo>
                    <a:lnTo>
                      <a:pt x="1002768" y="1183840"/>
                    </a:lnTo>
                    <a:lnTo>
                      <a:pt x="1002547" y="1185724"/>
                    </a:lnTo>
                    <a:lnTo>
                      <a:pt x="1002879" y="1190046"/>
                    </a:lnTo>
                    <a:lnTo>
                      <a:pt x="1002879" y="1192041"/>
                    </a:lnTo>
                    <a:cubicBezTo>
                      <a:pt x="1002879" y="1192041"/>
                      <a:pt x="1002325" y="1193814"/>
                      <a:pt x="1002325" y="1193814"/>
                    </a:cubicBezTo>
                    <a:lnTo>
                      <a:pt x="999776" y="1200463"/>
                    </a:lnTo>
                    <a:lnTo>
                      <a:pt x="999776" y="1201460"/>
                    </a:lnTo>
                    <a:cubicBezTo>
                      <a:pt x="999776" y="1201460"/>
                      <a:pt x="999776" y="1203566"/>
                      <a:pt x="999776" y="1203566"/>
                    </a:cubicBezTo>
                    <a:lnTo>
                      <a:pt x="999555" y="1204230"/>
                    </a:lnTo>
                    <a:lnTo>
                      <a:pt x="998336" y="1204563"/>
                    </a:lnTo>
                    <a:lnTo>
                      <a:pt x="997782" y="1205006"/>
                    </a:lnTo>
                    <a:lnTo>
                      <a:pt x="990468" y="1215090"/>
                    </a:lnTo>
                    <a:lnTo>
                      <a:pt x="985814" y="1218082"/>
                    </a:lnTo>
                    <a:lnTo>
                      <a:pt x="983597" y="1220299"/>
                    </a:lnTo>
                    <a:lnTo>
                      <a:pt x="982600" y="1223956"/>
                    </a:lnTo>
                    <a:lnTo>
                      <a:pt x="982268" y="1227945"/>
                    </a:lnTo>
                    <a:lnTo>
                      <a:pt x="981492" y="1230605"/>
                    </a:lnTo>
                    <a:lnTo>
                      <a:pt x="979497" y="1235480"/>
                    </a:lnTo>
                    <a:lnTo>
                      <a:pt x="979054" y="1237143"/>
                    </a:lnTo>
                    <a:lnTo>
                      <a:pt x="978832" y="1238472"/>
                    </a:lnTo>
                    <a:lnTo>
                      <a:pt x="978832" y="1242794"/>
                    </a:lnTo>
                    <a:cubicBezTo>
                      <a:pt x="978832" y="1242794"/>
                      <a:pt x="979165" y="1245121"/>
                      <a:pt x="979165" y="1245121"/>
                    </a:cubicBezTo>
                    <a:lnTo>
                      <a:pt x="980716" y="1249000"/>
                    </a:lnTo>
                    <a:lnTo>
                      <a:pt x="980716" y="1249332"/>
                    </a:lnTo>
                    <a:cubicBezTo>
                      <a:pt x="980716" y="1249332"/>
                      <a:pt x="981048" y="1250995"/>
                      <a:pt x="981048" y="1250995"/>
                    </a:cubicBezTo>
                    <a:lnTo>
                      <a:pt x="981713" y="1252768"/>
                    </a:lnTo>
                    <a:lnTo>
                      <a:pt x="985814" y="1260968"/>
                    </a:lnTo>
                    <a:lnTo>
                      <a:pt x="985814" y="1262298"/>
                    </a:lnTo>
                    <a:lnTo>
                      <a:pt x="985370" y="1262963"/>
                    </a:lnTo>
                    <a:lnTo>
                      <a:pt x="985038" y="1263738"/>
                    </a:lnTo>
                    <a:lnTo>
                      <a:pt x="983043" y="1265844"/>
                    </a:lnTo>
                    <a:lnTo>
                      <a:pt x="981048" y="1265511"/>
                    </a:lnTo>
                    <a:lnTo>
                      <a:pt x="979165" y="1263738"/>
                    </a:lnTo>
                    <a:lnTo>
                      <a:pt x="977613" y="1261633"/>
                    </a:lnTo>
                    <a:lnTo>
                      <a:pt x="977170" y="1259860"/>
                    </a:lnTo>
                    <a:lnTo>
                      <a:pt x="977170" y="1255095"/>
                    </a:lnTo>
                    <a:cubicBezTo>
                      <a:pt x="977170" y="1255095"/>
                      <a:pt x="977170" y="1252989"/>
                      <a:pt x="977170" y="1252989"/>
                    </a:cubicBezTo>
                    <a:lnTo>
                      <a:pt x="976616" y="1250884"/>
                    </a:lnTo>
                    <a:lnTo>
                      <a:pt x="975729" y="1249000"/>
                    </a:lnTo>
                    <a:lnTo>
                      <a:pt x="974067" y="1246230"/>
                    </a:lnTo>
                    <a:lnTo>
                      <a:pt x="973624" y="1245121"/>
                    </a:lnTo>
                    <a:lnTo>
                      <a:pt x="972516" y="1242905"/>
                    </a:lnTo>
                    <a:lnTo>
                      <a:pt x="971407" y="1241797"/>
                    </a:lnTo>
                    <a:lnTo>
                      <a:pt x="970854" y="1244124"/>
                    </a:lnTo>
                    <a:lnTo>
                      <a:pt x="970299" y="1244789"/>
                    </a:lnTo>
                    <a:lnTo>
                      <a:pt x="969080" y="1245011"/>
                    </a:lnTo>
                    <a:lnTo>
                      <a:pt x="966643" y="1245011"/>
                    </a:lnTo>
                    <a:cubicBezTo>
                      <a:pt x="966643" y="1245011"/>
                      <a:pt x="965091" y="1246451"/>
                      <a:pt x="965091" y="1246451"/>
                    </a:cubicBezTo>
                    <a:lnTo>
                      <a:pt x="964315" y="1249997"/>
                    </a:lnTo>
                    <a:lnTo>
                      <a:pt x="963983" y="1257090"/>
                    </a:lnTo>
                    <a:lnTo>
                      <a:pt x="964537" y="1264957"/>
                    </a:lnTo>
                    <a:lnTo>
                      <a:pt x="966643" y="1271939"/>
                    </a:lnTo>
                    <a:lnTo>
                      <a:pt x="969967" y="1277812"/>
                    </a:lnTo>
                    <a:lnTo>
                      <a:pt x="980716" y="1290888"/>
                    </a:lnTo>
                    <a:lnTo>
                      <a:pt x="983043" y="1291996"/>
                    </a:lnTo>
                    <a:lnTo>
                      <a:pt x="984151" y="1293105"/>
                    </a:lnTo>
                    <a:lnTo>
                      <a:pt x="984816" y="1295653"/>
                    </a:lnTo>
                    <a:lnTo>
                      <a:pt x="985370" y="1298423"/>
                    </a:lnTo>
                    <a:lnTo>
                      <a:pt x="985924" y="1300197"/>
                    </a:lnTo>
                    <a:lnTo>
                      <a:pt x="986700" y="1300861"/>
                    </a:lnTo>
                    <a:lnTo>
                      <a:pt x="987586" y="1301194"/>
                    </a:lnTo>
                    <a:lnTo>
                      <a:pt x="989692" y="1301416"/>
                    </a:lnTo>
                    <a:lnTo>
                      <a:pt x="989249" y="1302856"/>
                    </a:lnTo>
                    <a:lnTo>
                      <a:pt x="989249" y="1304186"/>
                    </a:lnTo>
                    <a:cubicBezTo>
                      <a:pt x="989249" y="1304186"/>
                      <a:pt x="989692" y="1305516"/>
                      <a:pt x="989692" y="1305516"/>
                    </a:cubicBezTo>
                    <a:lnTo>
                      <a:pt x="990579" y="1306735"/>
                    </a:lnTo>
                    <a:lnTo>
                      <a:pt x="989249" y="1308508"/>
                    </a:lnTo>
                    <a:lnTo>
                      <a:pt x="989249" y="1311721"/>
                    </a:lnTo>
                    <a:cubicBezTo>
                      <a:pt x="989249" y="1311721"/>
                      <a:pt x="989803" y="1314824"/>
                      <a:pt x="989803" y="1314824"/>
                    </a:cubicBezTo>
                    <a:lnTo>
                      <a:pt x="990911" y="1316154"/>
                    </a:lnTo>
                    <a:lnTo>
                      <a:pt x="993238" y="1316708"/>
                    </a:lnTo>
                    <a:lnTo>
                      <a:pt x="998114" y="1319368"/>
                    </a:lnTo>
                    <a:lnTo>
                      <a:pt x="1000552" y="1320033"/>
                    </a:lnTo>
                    <a:lnTo>
                      <a:pt x="999111" y="1316819"/>
                    </a:lnTo>
                    <a:lnTo>
                      <a:pt x="999111" y="1315933"/>
                    </a:lnTo>
                    <a:cubicBezTo>
                      <a:pt x="999111" y="1315933"/>
                      <a:pt x="999111" y="1314159"/>
                      <a:pt x="999111" y="1314159"/>
                    </a:cubicBezTo>
                    <a:lnTo>
                      <a:pt x="999666" y="1310613"/>
                    </a:lnTo>
                    <a:lnTo>
                      <a:pt x="999666" y="1308951"/>
                    </a:lnTo>
                    <a:cubicBezTo>
                      <a:pt x="999666" y="1308951"/>
                      <a:pt x="996341" y="1306181"/>
                      <a:pt x="996341" y="1306181"/>
                    </a:cubicBezTo>
                    <a:lnTo>
                      <a:pt x="994568" y="1301526"/>
                    </a:lnTo>
                    <a:lnTo>
                      <a:pt x="993238" y="1296872"/>
                    </a:lnTo>
                    <a:lnTo>
                      <a:pt x="992462" y="1294767"/>
                    </a:lnTo>
                    <a:lnTo>
                      <a:pt x="991354" y="1293880"/>
                    </a:lnTo>
                    <a:lnTo>
                      <a:pt x="990468" y="1291885"/>
                    </a:lnTo>
                    <a:lnTo>
                      <a:pt x="989914" y="1289558"/>
                    </a:lnTo>
                    <a:lnTo>
                      <a:pt x="989692" y="1287896"/>
                    </a:lnTo>
                    <a:lnTo>
                      <a:pt x="989692" y="1286456"/>
                    </a:lnTo>
                    <a:cubicBezTo>
                      <a:pt x="989692" y="1286456"/>
                      <a:pt x="989803" y="1285458"/>
                      <a:pt x="989803" y="1285458"/>
                    </a:cubicBezTo>
                    <a:lnTo>
                      <a:pt x="990246" y="1284350"/>
                    </a:lnTo>
                    <a:lnTo>
                      <a:pt x="991244" y="1282577"/>
                    </a:lnTo>
                    <a:lnTo>
                      <a:pt x="993017" y="1280139"/>
                    </a:lnTo>
                    <a:lnTo>
                      <a:pt x="995233" y="1277701"/>
                    </a:lnTo>
                    <a:lnTo>
                      <a:pt x="997782" y="1275706"/>
                    </a:lnTo>
                    <a:lnTo>
                      <a:pt x="1000441" y="1274487"/>
                    </a:lnTo>
                    <a:lnTo>
                      <a:pt x="1004763" y="1274487"/>
                    </a:lnTo>
                    <a:cubicBezTo>
                      <a:pt x="1004763" y="1274487"/>
                      <a:pt x="1007201" y="1275485"/>
                      <a:pt x="1007201" y="1275485"/>
                    </a:cubicBezTo>
                    <a:lnTo>
                      <a:pt x="1009306" y="1281026"/>
                    </a:lnTo>
                    <a:lnTo>
                      <a:pt x="1011744" y="1282577"/>
                    </a:lnTo>
                    <a:lnTo>
                      <a:pt x="1016842" y="1284018"/>
                    </a:lnTo>
                    <a:lnTo>
                      <a:pt x="1030140" y="1292329"/>
                    </a:lnTo>
                    <a:lnTo>
                      <a:pt x="1033908" y="1295986"/>
                    </a:lnTo>
                    <a:lnTo>
                      <a:pt x="1040446" y="1306070"/>
                    </a:lnTo>
                    <a:lnTo>
                      <a:pt x="1041443" y="1306846"/>
                    </a:lnTo>
                    <a:lnTo>
                      <a:pt x="1045432" y="1306846"/>
                    </a:lnTo>
                    <a:cubicBezTo>
                      <a:pt x="1045432" y="1306846"/>
                      <a:pt x="1046540" y="1307178"/>
                      <a:pt x="1046540" y="1307178"/>
                    </a:cubicBezTo>
                    <a:lnTo>
                      <a:pt x="1049422" y="1309394"/>
                    </a:lnTo>
                    <a:lnTo>
                      <a:pt x="1051860" y="1310502"/>
                    </a:lnTo>
                    <a:lnTo>
                      <a:pt x="1054408" y="1310946"/>
                    </a:lnTo>
                    <a:lnTo>
                      <a:pt x="1055627" y="1310502"/>
                    </a:lnTo>
                    <a:lnTo>
                      <a:pt x="1056403" y="1309616"/>
                    </a:lnTo>
                    <a:lnTo>
                      <a:pt x="1056957" y="1308730"/>
                    </a:lnTo>
                    <a:lnTo>
                      <a:pt x="1057622" y="1308286"/>
                    </a:lnTo>
                    <a:lnTo>
                      <a:pt x="1058398" y="1306735"/>
                    </a:lnTo>
                    <a:lnTo>
                      <a:pt x="1057844" y="1303078"/>
                    </a:lnTo>
                    <a:lnTo>
                      <a:pt x="1057511" y="1298978"/>
                    </a:lnTo>
                    <a:lnTo>
                      <a:pt x="1058952" y="1296096"/>
                    </a:lnTo>
                    <a:lnTo>
                      <a:pt x="1057289" y="1293215"/>
                    </a:lnTo>
                    <a:lnTo>
                      <a:pt x="1057844" y="1290888"/>
                    </a:lnTo>
                    <a:lnTo>
                      <a:pt x="1058841" y="1288672"/>
                    </a:lnTo>
                    <a:lnTo>
                      <a:pt x="1058509" y="1286123"/>
                    </a:lnTo>
                    <a:lnTo>
                      <a:pt x="1057179" y="1284239"/>
                    </a:lnTo>
                    <a:lnTo>
                      <a:pt x="1055738" y="1283242"/>
                    </a:lnTo>
                    <a:lnTo>
                      <a:pt x="1054076" y="1282798"/>
                    </a:lnTo>
                    <a:lnTo>
                      <a:pt x="1052192" y="1282798"/>
                    </a:lnTo>
                    <a:cubicBezTo>
                      <a:pt x="1052192" y="1282798"/>
                      <a:pt x="1051416" y="1281358"/>
                      <a:pt x="1051416" y="1281358"/>
                    </a:cubicBezTo>
                    <a:lnTo>
                      <a:pt x="1050530" y="1278477"/>
                    </a:lnTo>
                    <a:lnTo>
                      <a:pt x="1049533" y="1273822"/>
                    </a:lnTo>
                    <a:lnTo>
                      <a:pt x="1049865" y="1271717"/>
                    </a:lnTo>
                    <a:lnTo>
                      <a:pt x="1050640" y="1269279"/>
                    </a:lnTo>
                    <a:lnTo>
                      <a:pt x="1051527" y="1267284"/>
                    </a:lnTo>
                    <a:lnTo>
                      <a:pt x="1052192" y="1266398"/>
                    </a:lnTo>
                    <a:lnTo>
                      <a:pt x="1053965" y="1266841"/>
                    </a:lnTo>
                    <a:lnTo>
                      <a:pt x="1054741" y="1268171"/>
                    </a:lnTo>
                    <a:lnTo>
                      <a:pt x="1055295" y="1270277"/>
                    </a:lnTo>
                    <a:lnTo>
                      <a:pt x="1056403" y="1273158"/>
                    </a:lnTo>
                    <a:lnTo>
                      <a:pt x="1057400" y="1274487"/>
                    </a:lnTo>
                    <a:lnTo>
                      <a:pt x="1058730" y="1275596"/>
                    </a:lnTo>
                    <a:lnTo>
                      <a:pt x="1067152" y="1279696"/>
                    </a:lnTo>
                    <a:lnTo>
                      <a:pt x="1068814" y="1279918"/>
                    </a:lnTo>
                    <a:lnTo>
                      <a:pt x="1070587" y="1279031"/>
                    </a:lnTo>
                    <a:lnTo>
                      <a:pt x="1073358" y="1275485"/>
                    </a:lnTo>
                    <a:lnTo>
                      <a:pt x="1075020" y="1274487"/>
                    </a:lnTo>
                    <a:lnTo>
                      <a:pt x="1074023" y="1282355"/>
                    </a:lnTo>
                    <a:lnTo>
                      <a:pt x="1078012" y="1289004"/>
                    </a:lnTo>
                    <a:lnTo>
                      <a:pt x="1083774" y="1292772"/>
                    </a:lnTo>
                    <a:lnTo>
                      <a:pt x="1088207" y="1291996"/>
                    </a:lnTo>
                    <a:lnTo>
                      <a:pt x="1087099" y="1288894"/>
                    </a:lnTo>
                    <a:lnTo>
                      <a:pt x="1087431" y="1285569"/>
                    </a:lnTo>
                    <a:lnTo>
                      <a:pt x="1088761" y="1282798"/>
                    </a:lnTo>
                    <a:lnTo>
                      <a:pt x="1090423" y="1281358"/>
                    </a:lnTo>
                    <a:lnTo>
                      <a:pt x="1090423" y="1282245"/>
                    </a:lnTo>
                    <a:cubicBezTo>
                      <a:pt x="1090423" y="1282245"/>
                      <a:pt x="1091975" y="1282909"/>
                      <a:pt x="1091975" y="1282909"/>
                    </a:cubicBezTo>
                    <a:lnTo>
                      <a:pt x="1092196" y="1284904"/>
                    </a:lnTo>
                    <a:lnTo>
                      <a:pt x="1091753" y="1287453"/>
                    </a:lnTo>
                    <a:lnTo>
                      <a:pt x="1091975" y="1289447"/>
                    </a:lnTo>
                    <a:lnTo>
                      <a:pt x="1091975" y="1289669"/>
                    </a:lnTo>
                    <a:cubicBezTo>
                      <a:pt x="1091975" y="1289669"/>
                      <a:pt x="1091642" y="1290334"/>
                      <a:pt x="1091642" y="1290334"/>
                    </a:cubicBezTo>
                    <a:lnTo>
                      <a:pt x="1091310" y="1290888"/>
                    </a:lnTo>
                    <a:lnTo>
                      <a:pt x="1091531" y="1291442"/>
                    </a:lnTo>
                    <a:lnTo>
                      <a:pt x="1091864" y="1291774"/>
                    </a:lnTo>
                    <a:lnTo>
                      <a:pt x="1092196" y="1291774"/>
                    </a:lnTo>
                    <a:cubicBezTo>
                      <a:pt x="1092196" y="1291774"/>
                      <a:pt x="1092640" y="1292107"/>
                      <a:pt x="1092640" y="1292107"/>
                    </a:cubicBezTo>
                    <a:lnTo>
                      <a:pt x="1092640" y="1293548"/>
                    </a:lnTo>
                    <a:lnTo>
                      <a:pt x="1096186" y="1293769"/>
                    </a:lnTo>
                    <a:lnTo>
                      <a:pt x="1101616" y="1292994"/>
                    </a:lnTo>
                    <a:lnTo>
                      <a:pt x="1110481" y="1286234"/>
                    </a:lnTo>
                    <a:lnTo>
                      <a:pt x="1116354" y="1283574"/>
                    </a:lnTo>
                    <a:lnTo>
                      <a:pt x="1117462" y="1282688"/>
                    </a:lnTo>
                    <a:lnTo>
                      <a:pt x="1113584" y="1278809"/>
                    </a:lnTo>
                    <a:lnTo>
                      <a:pt x="1115135" y="1277590"/>
                    </a:lnTo>
                    <a:lnTo>
                      <a:pt x="1115911" y="1277369"/>
                    </a:lnTo>
                    <a:lnTo>
                      <a:pt x="1115689" y="1276593"/>
                    </a:lnTo>
                    <a:lnTo>
                      <a:pt x="1115135" y="1274598"/>
                    </a:lnTo>
                    <a:lnTo>
                      <a:pt x="1116908" y="1272936"/>
                    </a:lnTo>
                    <a:lnTo>
                      <a:pt x="1118238" y="1270720"/>
                    </a:lnTo>
                    <a:lnTo>
                      <a:pt x="1118681" y="1271274"/>
                    </a:lnTo>
                    <a:lnTo>
                      <a:pt x="1118903" y="1271828"/>
                    </a:lnTo>
                    <a:lnTo>
                      <a:pt x="1119125" y="1273269"/>
                    </a:lnTo>
                    <a:lnTo>
                      <a:pt x="1118570" y="1272382"/>
                    </a:lnTo>
                    <a:lnTo>
                      <a:pt x="1118016" y="1272049"/>
                    </a:lnTo>
                    <a:lnTo>
                      <a:pt x="1116687" y="1274487"/>
                    </a:lnTo>
                    <a:lnTo>
                      <a:pt x="1117241" y="1275706"/>
                    </a:lnTo>
                    <a:lnTo>
                      <a:pt x="1117905" y="1276482"/>
                    </a:lnTo>
                    <a:lnTo>
                      <a:pt x="1118792" y="1276482"/>
                    </a:lnTo>
                    <a:cubicBezTo>
                      <a:pt x="1118792" y="1276482"/>
                      <a:pt x="1119789" y="1275928"/>
                      <a:pt x="1119789" y="1275928"/>
                    </a:cubicBezTo>
                    <a:lnTo>
                      <a:pt x="1119346" y="1275485"/>
                    </a:lnTo>
                    <a:lnTo>
                      <a:pt x="1119235" y="1275485"/>
                    </a:lnTo>
                    <a:cubicBezTo>
                      <a:pt x="1119235" y="1275485"/>
                      <a:pt x="1119014" y="1274377"/>
                      <a:pt x="1119014" y="1274377"/>
                    </a:cubicBezTo>
                    <a:lnTo>
                      <a:pt x="1127103" y="1275596"/>
                    </a:lnTo>
                    <a:lnTo>
                      <a:pt x="1129541" y="1271495"/>
                    </a:lnTo>
                    <a:lnTo>
                      <a:pt x="1132422" y="1271052"/>
                    </a:lnTo>
                    <a:lnTo>
                      <a:pt x="1143060" y="1272049"/>
                    </a:lnTo>
                    <a:lnTo>
                      <a:pt x="1144944" y="1270941"/>
                    </a:lnTo>
                    <a:lnTo>
                      <a:pt x="1146164" y="1267728"/>
                    </a:lnTo>
                    <a:lnTo>
                      <a:pt x="1146385" y="1264514"/>
                    </a:lnTo>
                    <a:lnTo>
                      <a:pt x="1146164" y="1260303"/>
                    </a:lnTo>
                    <a:lnTo>
                      <a:pt x="1145609" y="1256425"/>
                    </a:lnTo>
                    <a:lnTo>
                      <a:pt x="1144723" y="1254319"/>
                    </a:lnTo>
                    <a:lnTo>
                      <a:pt x="1146164" y="1248889"/>
                    </a:lnTo>
                    <a:lnTo>
                      <a:pt x="1149377" y="1251770"/>
                    </a:lnTo>
                    <a:lnTo>
                      <a:pt x="1151150" y="1252435"/>
                    </a:lnTo>
                    <a:lnTo>
                      <a:pt x="1153034" y="1251549"/>
                    </a:lnTo>
                    <a:lnTo>
                      <a:pt x="1152812" y="1250662"/>
                    </a:lnTo>
                    <a:lnTo>
                      <a:pt x="1152812" y="1250441"/>
                    </a:lnTo>
                    <a:cubicBezTo>
                      <a:pt x="1152812" y="1250441"/>
                      <a:pt x="1152591" y="1250441"/>
                      <a:pt x="1152591" y="1250441"/>
                    </a:cubicBezTo>
                    <a:lnTo>
                      <a:pt x="1152258" y="1249997"/>
                    </a:lnTo>
                    <a:lnTo>
                      <a:pt x="1153920" y="1249332"/>
                    </a:lnTo>
                    <a:lnTo>
                      <a:pt x="1155583" y="1249886"/>
                    </a:lnTo>
                    <a:lnTo>
                      <a:pt x="1157356" y="1250884"/>
                    </a:lnTo>
                    <a:lnTo>
                      <a:pt x="1159240" y="1251438"/>
                    </a:lnTo>
                    <a:lnTo>
                      <a:pt x="1195365" y="1254097"/>
                    </a:lnTo>
                    <a:lnTo>
                      <a:pt x="1205006" y="1251438"/>
                    </a:lnTo>
                    <a:lnTo>
                      <a:pt x="1205450" y="1251438"/>
                    </a:lnTo>
                    <a:cubicBezTo>
                      <a:pt x="1205450" y="1251438"/>
                      <a:pt x="1208220" y="1252657"/>
                      <a:pt x="1208220" y="1252657"/>
                    </a:cubicBezTo>
                    <a:lnTo>
                      <a:pt x="1208220" y="1254097"/>
                    </a:lnTo>
                    <a:lnTo>
                      <a:pt x="1206004" y="1253211"/>
                    </a:lnTo>
                    <a:lnTo>
                      <a:pt x="1204231" y="1253987"/>
                    </a:lnTo>
                    <a:lnTo>
                      <a:pt x="1202458" y="1255095"/>
                    </a:lnTo>
                    <a:lnTo>
                      <a:pt x="1200241" y="1255427"/>
                    </a:lnTo>
                    <a:lnTo>
                      <a:pt x="1200241" y="1256757"/>
                    </a:lnTo>
                    <a:lnTo>
                      <a:pt x="1207998" y="1256757"/>
                    </a:lnTo>
                    <a:lnTo>
                      <a:pt x="1206004" y="1258197"/>
                    </a:lnTo>
                    <a:lnTo>
                      <a:pt x="1196584" y="1261079"/>
                    </a:lnTo>
                    <a:lnTo>
                      <a:pt x="1194368" y="1260857"/>
                    </a:lnTo>
                    <a:lnTo>
                      <a:pt x="1190157" y="1259417"/>
                    </a:lnTo>
                    <a:lnTo>
                      <a:pt x="1189271" y="1258641"/>
                    </a:lnTo>
                    <a:lnTo>
                      <a:pt x="1188606" y="1257865"/>
                    </a:lnTo>
                    <a:lnTo>
                      <a:pt x="1187719" y="1257200"/>
                    </a:lnTo>
                    <a:lnTo>
                      <a:pt x="1186279" y="1256757"/>
                    </a:lnTo>
                    <a:lnTo>
                      <a:pt x="1179186" y="1258973"/>
                    </a:lnTo>
                    <a:lnTo>
                      <a:pt x="1177524" y="1260303"/>
                    </a:lnTo>
                    <a:lnTo>
                      <a:pt x="1174643" y="1263517"/>
                    </a:lnTo>
                    <a:lnTo>
                      <a:pt x="1180295" y="1266398"/>
                    </a:lnTo>
                    <a:lnTo>
                      <a:pt x="1181735" y="1267506"/>
                    </a:lnTo>
                    <a:lnTo>
                      <a:pt x="1177081" y="1270055"/>
                    </a:lnTo>
                    <a:lnTo>
                      <a:pt x="1175862" y="1270055"/>
                    </a:lnTo>
                    <a:cubicBezTo>
                      <a:pt x="1175862" y="1270055"/>
                      <a:pt x="1173978" y="1269501"/>
                      <a:pt x="1173978" y="1269501"/>
                    </a:cubicBezTo>
                    <a:lnTo>
                      <a:pt x="1172759" y="1268060"/>
                    </a:lnTo>
                    <a:lnTo>
                      <a:pt x="1171429" y="1267063"/>
                    </a:lnTo>
                    <a:lnTo>
                      <a:pt x="1169213" y="1267617"/>
                    </a:lnTo>
                    <a:lnTo>
                      <a:pt x="1166554" y="1270831"/>
                    </a:lnTo>
                    <a:lnTo>
                      <a:pt x="1164337" y="1276150"/>
                    </a:lnTo>
                    <a:lnTo>
                      <a:pt x="1160680" y="1287674"/>
                    </a:lnTo>
                    <a:lnTo>
                      <a:pt x="1161678" y="1290999"/>
                    </a:lnTo>
                    <a:lnTo>
                      <a:pt x="1160680" y="1294767"/>
                    </a:lnTo>
                    <a:lnTo>
                      <a:pt x="1158907" y="1297980"/>
                    </a:lnTo>
                    <a:lnTo>
                      <a:pt x="1157467" y="1299864"/>
                    </a:lnTo>
                    <a:lnTo>
                      <a:pt x="1156247" y="1300751"/>
                    </a:lnTo>
                    <a:lnTo>
                      <a:pt x="1153810" y="1301748"/>
                    </a:lnTo>
                    <a:lnTo>
                      <a:pt x="1152812" y="1302635"/>
                    </a:lnTo>
                    <a:lnTo>
                      <a:pt x="1152037" y="1304408"/>
                    </a:lnTo>
                    <a:lnTo>
                      <a:pt x="1150485" y="1309284"/>
                    </a:lnTo>
                    <a:lnTo>
                      <a:pt x="1146717" y="1318149"/>
                    </a:lnTo>
                    <a:lnTo>
                      <a:pt x="1143726" y="1333441"/>
                    </a:lnTo>
                    <a:lnTo>
                      <a:pt x="1141288" y="1340201"/>
                    </a:lnTo>
                    <a:lnTo>
                      <a:pt x="1140733" y="1340644"/>
                    </a:lnTo>
                    <a:lnTo>
                      <a:pt x="1139515" y="1342085"/>
                    </a:lnTo>
                    <a:lnTo>
                      <a:pt x="1138628" y="1343525"/>
                    </a:lnTo>
                    <a:lnTo>
                      <a:pt x="1139847" y="1344855"/>
                    </a:lnTo>
                    <a:lnTo>
                      <a:pt x="1141066" y="1347626"/>
                    </a:lnTo>
                    <a:lnTo>
                      <a:pt x="1141620" y="1348290"/>
                    </a:lnTo>
                    <a:lnTo>
                      <a:pt x="1143504" y="1349288"/>
                    </a:lnTo>
                    <a:lnTo>
                      <a:pt x="1154142" y="1364359"/>
                    </a:lnTo>
                    <a:lnTo>
                      <a:pt x="1156802" y="1366797"/>
                    </a:lnTo>
                    <a:lnTo>
                      <a:pt x="1160680" y="1374886"/>
                    </a:lnTo>
                    <a:lnTo>
                      <a:pt x="1163340" y="1376216"/>
                    </a:lnTo>
                    <a:lnTo>
                      <a:pt x="1163672" y="1376549"/>
                    </a:lnTo>
                    <a:lnTo>
                      <a:pt x="1163894" y="1378543"/>
                    </a:lnTo>
                    <a:lnTo>
                      <a:pt x="1164670" y="1381313"/>
                    </a:lnTo>
                    <a:lnTo>
                      <a:pt x="1164448" y="1383087"/>
                    </a:lnTo>
                    <a:lnTo>
                      <a:pt x="1163894" y="1384638"/>
                    </a:lnTo>
                    <a:lnTo>
                      <a:pt x="1163561" y="1386078"/>
                    </a:lnTo>
                    <a:lnTo>
                      <a:pt x="1164226" y="1389181"/>
                    </a:lnTo>
                    <a:lnTo>
                      <a:pt x="1165667" y="1391730"/>
                    </a:lnTo>
                    <a:lnTo>
                      <a:pt x="1168991" y="1395941"/>
                    </a:lnTo>
                    <a:lnTo>
                      <a:pt x="1173092" y="1403255"/>
                    </a:lnTo>
                    <a:lnTo>
                      <a:pt x="1175530" y="1405693"/>
                    </a:lnTo>
                    <a:lnTo>
                      <a:pt x="1177857" y="1404695"/>
                    </a:lnTo>
                    <a:lnTo>
                      <a:pt x="1179630" y="1404363"/>
                    </a:lnTo>
                    <a:lnTo>
                      <a:pt x="1182289" y="1404585"/>
                    </a:lnTo>
                    <a:lnTo>
                      <a:pt x="1183951" y="1403698"/>
                    </a:lnTo>
                    <a:lnTo>
                      <a:pt x="1182954" y="1399930"/>
                    </a:lnTo>
                    <a:lnTo>
                      <a:pt x="1184062" y="1395054"/>
                    </a:lnTo>
                    <a:lnTo>
                      <a:pt x="1184949" y="1393060"/>
                    </a:lnTo>
                    <a:lnTo>
                      <a:pt x="1186722" y="1392063"/>
                    </a:lnTo>
                    <a:lnTo>
                      <a:pt x="1186500" y="1395941"/>
                    </a:lnTo>
                    <a:lnTo>
                      <a:pt x="1186722" y="1402479"/>
                    </a:lnTo>
                    <a:lnTo>
                      <a:pt x="1185724" y="1408131"/>
                    </a:lnTo>
                    <a:lnTo>
                      <a:pt x="1181957" y="1409350"/>
                    </a:lnTo>
                    <a:lnTo>
                      <a:pt x="1181957" y="1410680"/>
                    </a:lnTo>
                    <a:lnTo>
                      <a:pt x="1183730" y="1412120"/>
                    </a:lnTo>
                    <a:lnTo>
                      <a:pt x="1183730" y="1414891"/>
                    </a:lnTo>
                    <a:cubicBezTo>
                      <a:pt x="1183730" y="1414891"/>
                      <a:pt x="1183176" y="1418215"/>
                      <a:pt x="1183176" y="1418215"/>
                    </a:cubicBezTo>
                    <a:lnTo>
                      <a:pt x="1182843" y="1421207"/>
                    </a:lnTo>
                    <a:lnTo>
                      <a:pt x="1183951" y="1422537"/>
                    </a:lnTo>
                    <a:lnTo>
                      <a:pt x="1185281" y="1423423"/>
                    </a:lnTo>
                    <a:lnTo>
                      <a:pt x="1186833" y="1423867"/>
                    </a:lnTo>
                    <a:lnTo>
                      <a:pt x="1188606" y="1423867"/>
                    </a:lnTo>
                    <a:cubicBezTo>
                      <a:pt x="1188606" y="1423867"/>
                      <a:pt x="1189603" y="1424975"/>
                      <a:pt x="1189603" y="1424975"/>
                    </a:cubicBezTo>
                    <a:lnTo>
                      <a:pt x="1193593" y="1430626"/>
                    </a:lnTo>
                    <a:lnTo>
                      <a:pt x="1193593" y="1428410"/>
                    </a:lnTo>
                    <a:cubicBezTo>
                      <a:pt x="1193593" y="1428410"/>
                      <a:pt x="1193371" y="1425751"/>
                      <a:pt x="1193371" y="1425751"/>
                    </a:cubicBezTo>
                    <a:lnTo>
                      <a:pt x="1193593" y="1423534"/>
                    </a:lnTo>
                    <a:lnTo>
                      <a:pt x="1196695" y="1421872"/>
                    </a:lnTo>
                    <a:lnTo>
                      <a:pt x="1197803" y="1419988"/>
                    </a:lnTo>
                    <a:lnTo>
                      <a:pt x="1199687" y="1415999"/>
                    </a:lnTo>
                    <a:lnTo>
                      <a:pt x="1203012" y="1411677"/>
                    </a:lnTo>
                    <a:lnTo>
                      <a:pt x="1203455" y="1410126"/>
                    </a:lnTo>
                    <a:lnTo>
                      <a:pt x="1203787" y="1408020"/>
                    </a:lnTo>
                    <a:lnTo>
                      <a:pt x="1204452" y="1405471"/>
                    </a:lnTo>
                    <a:lnTo>
                      <a:pt x="1204785" y="1402812"/>
                    </a:lnTo>
                    <a:lnTo>
                      <a:pt x="1204231" y="1400152"/>
                    </a:lnTo>
                    <a:lnTo>
                      <a:pt x="1205782" y="1399376"/>
                    </a:lnTo>
                    <a:lnTo>
                      <a:pt x="1207112" y="1400263"/>
                    </a:lnTo>
                    <a:lnTo>
                      <a:pt x="1208109" y="1402147"/>
                    </a:lnTo>
                    <a:lnTo>
                      <a:pt x="1208885" y="1404363"/>
                    </a:lnTo>
                    <a:lnTo>
                      <a:pt x="1207887" y="1406358"/>
                    </a:lnTo>
                    <a:lnTo>
                      <a:pt x="1208552" y="1409461"/>
                    </a:lnTo>
                    <a:lnTo>
                      <a:pt x="1210104" y="1412231"/>
                    </a:lnTo>
                    <a:lnTo>
                      <a:pt x="1211655" y="1413450"/>
                    </a:lnTo>
                    <a:lnTo>
                      <a:pt x="1216753" y="1413117"/>
                    </a:lnTo>
                    <a:lnTo>
                      <a:pt x="1218858" y="1411788"/>
                    </a:lnTo>
                    <a:lnTo>
                      <a:pt x="1219745" y="1408906"/>
                    </a:lnTo>
                    <a:lnTo>
                      <a:pt x="1220631" y="1406801"/>
                    </a:lnTo>
                    <a:lnTo>
                      <a:pt x="1222737" y="1405139"/>
                    </a:lnTo>
                    <a:lnTo>
                      <a:pt x="1226837" y="1402923"/>
                    </a:lnTo>
                    <a:lnTo>
                      <a:pt x="1230161" y="1400263"/>
                    </a:lnTo>
                    <a:lnTo>
                      <a:pt x="1231824" y="1397936"/>
                    </a:lnTo>
                    <a:lnTo>
                      <a:pt x="1232267" y="1395054"/>
                    </a:lnTo>
                    <a:lnTo>
                      <a:pt x="1233043" y="1395054"/>
                    </a:lnTo>
                    <a:lnTo>
                      <a:pt x="1233043" y="1398822"/>
                    </a:lnTo>
                    <a:cubicBezTo>
                      <a:pt x="1233043" y="1398822"/>
                      <a:pt x="1231380" y="1402257"/>
                      <a:pt x="1231380" y="1402257"/>
                    </a:cubicBezTo>
                    <a:lnTo>
                      <a:pt x="1228832" y="1404695"/>
                    </a:lnTo>
                    <a:lnTo>
                      <a:pt x="1226394" y="1405693"/>
                    </a:lnTo>
                    <a:lnTo>
                      <a:pt x="1226726" y="1407466"/>
                    </a:lnTo>
                    <a:lnTo>
                      <a:pt x="1228388" y="1410790"/>
                    </a:lnTo>
                    <a:lnTo>
                      <a:pt x="1231048" y="1416109"/>
                    </a:lnTo>
                    <a:lnTo>
                      <a:pt x="1232932" y="1418991"/>
                    </a:lnTo>
                    <a:lnTo>
                      <a:pt x="1230715" y="1424088"/>
                    </a:lnTo>
                    <a:lnTo>
                      <a:pt x="1229386" y="1425972"/>
                    </a:lnTo>
                    <a:lnTo>
                      <a:pt x="1225729" y="1427523"/>
                    </a:lnTo>
                    <a:lnTo>
                      <a:pt x="1224177" y="1429296"/>
                    </a:lnTo>
                    <a:lnTo>
                      <a:pt x="1221961" y="1433397"/>
                    </a:lnTo>
                    <a:lnTo>
                      <a:pt x="1220964" y="1434394"/>
                    </a:lnTo>
                    <a:lnTo>
                      <a:pt x="1219745" y="1435391"/>
                    </a:lnTo>
                    <a:lnTo>
                      <a:pt x="1218969" y="1436500"/>
                    </a:lnTo>
                    <a:lnTo>
                      <a:pt x="1219191" y="1438051"/>
                    </a:lnTo>
                    <a:lnTo>
                      <a:pt x="1220964" y="1442262"/>
                    </a:lnTo>
                    <a:lnTo>
                      <a:pt x="1221518" y="1442816"/>
                    </a:lnTo>
                    <a:lnTo>
                      <a:pt x="1224953" y="1442483"/>
                    </a:lnTo>
                    <a:lnTo>
                      <a:pt x="1226948" y="1441708"/>
                    </a:lnTo>
                    <a:lnTo>
                      <a:pt x="1228942" y="1440267"/>
                    </a:lnTo>
                    <a:lnTo>
                      <a:pt x="1228499" y="1443370"/>
                    </a:lnTo>
                    <a:lnTo>
                      <a:pt x="1224510" y="1447359"/>
                    </a:lnTo>
                    <a:lnTo>
                      <a:pt x="1225839" y="1449465"/>
                    </a:lnTo>
                    <a:lnTo>
                      <a:pt x="1225064" y="1449908"/>
                    </a:lnTo>
                    <a:lnTo>
                      <a:pt x="1224067" y="1450684"/>
                    </a:lnTo>
                    <a:lnTo>
                      <a:pt x="1223180" y="1451681"/>
                    </a:lnTo>
                    <a:lnTo>
                      <a:pt x="1222848" y="1452790"/>
                    </a:lnTo>
                    <a:lnTo>
                      <a:pt x="1222515" y="1453676"/>
                    </a:lnTo>
                    <a:lnTo>
                      <a:pt x="1221629" y="1453343"/>
                    </a:lnTo>
                    <a:lnTo>
                      <a:pt x="1220188" y="1452124"/>
                    </a:lnTo>
                    <a:lnTo>
                      <a:pt x="1218304" y="1452346"/>
                    </a:lnTo>
                    <a:lnTo>
                      <a:pt x="1207887" y="1456335"/>
                    </a:lnTo>
                    <a:lnTo>
                      <a:pt x="1205228" y="1457998"/>
                    </a:lnTo>
                    <a:lnTo>
                      <a:pt x="1203455" y="1461322"/>
                    </a:lnTo>
                    <a:lnTo>
                      <a:pt x="1204785" y="1466641"/>
                    </a:lnTo>
                    <a:lnTo>
                      <a:pt x="1203455" y="1481047"/>
                    </a:lnTo>
                    <a:lnTo>
                      <a:pt x="1204231" y="1487474"/>
                    </a:lnTo>
                    <a:lnTo>
                      <a:pt x="1207334" y="1492018"/>
                    </a:lnTo>
                    <a:lnTo>
                      <a:pt x="1211434" y="1493902"/>
                    </a:lnTo>
                    <a:lnTo>
                      <a:pt x="1221185" y="1493902"/>
                    </a:lnTo>
                    <a:cubicBezTo>
                      <a:pt x="1221185" y="1493902"/>
                      <a:pt x="1219745" y="1496007"/>
                      <a:pt x="1219745" y="1496007"/>
                    </a:cubicBezTo>
                    <a:lnTo>
                      <a:pt x="1215201" y="1499221"/>
                    </a:lnTo>
                    <a:lnTo>
                      <a:pt x="1214204" y="1501216"/>
                    </a:lnTo>
                    <a:lnTo>
                      <a:pt x="1213318" y="1501881"/>
                    </a:lnTo>
                    <a:lnTo>
                      <a:pt x="1207334" y="1509748"/>
                    </a:lnTo>
                    <a:lnTo>
                      <a:pt x="1199909" y="1522160"/>
                    </a:lnTo>
                    <a:lnTo>
                      <a:pt x="1198579" y="1525152"/>
                    </a:lnTo>
                    <a:lnTo>
                      <a:pt x="1198247" y="1527811"/>
                    </a:lnTo>
                    <a:lnTo>
                      <a:pt x="1198801" y="1530471"/>
                    </a:lnTo>
                    <a:lnTo>
                      <a:pt x="1211877" y="1559283"/>
                    </a:lnTo>
                    <a:lnTo>
                      <a:pt x="1214536" y="1563494"/>
                    </a:lnTo>
                    <a:lnTo>
                      <a:pt x="1218194" y="1567373"/>
                    </a:lnTo>
                    <a:lnTo>
                      <a:pt x="1222515" y="1570475"/>
                    </a:lnTo>
                    <a:lnTo>
                      <a:pt x="1227391" y="1572248"/>
                    </a:lnTo>
                    <a:lnTo>
                      <a:pt x="1231159" y="1572692"/>
                    </a:lnTo>
                    <a:lnTo>
                      <a:pt x="1232378" y="1572692"/>
                    </a:lnTo>
                    <a:cubicBezTo>
                      <a:pt x="1232378" y="1572692"/>
                      <a:pt x="1234372" y="1571805"/>
                      <a:pt x="1234372" y="1571805"/>
                    </a:cubicBezTo>
                    <a:lnTo>
                      <a:pt x="1235148" y="1569035"/>
                    </a:lnTo>
                    <a:lnTo>
                      <a:pt x="1236367" y="1568259"/>
                    </a:lnTo>
                    <a:lnTo>
                      <a:pt x="1242019" y="1566929"/>
                    </a:lnTo>
                    <a:lnTo>
                      <a:pt x="1243681" y="1566929"/>
                    </a:lnTo>
                    <a:cubicBezTo>
                      <a:pt x="1243681" y="1566929"/>
                      <a:pt x="1242684" y="1568148"/>
                      <a:pt x="1242684" y="1568148"/>
                    </a:cubicBezTo>
                    <a:lnTo>
                      <a:pt x="1241686" y="1568813"/>
                    </a:lnTo>
                    <a:lnTo>
                      <a:pt x="1240689" y="1568813"/>
                    </a:lnTo>
                    <a:cubicBezTo>
                      <a:pt x="1240689" y="1568813"/>
                      <a:pt x="1239691" y="1568480"/>
                      <a:pt x="1239691" y="1568480"/>
                    </a:cubicBezTo>
                    <a:lnTo>
                      <a:pt x="1238694" y="1569589"/>
                    </a:lnTo>
                    <a:lnTo>
                      <a:pt x="1237808" y="1570918"/>
                    </a:lnTo>
                    <a:lnTo>
                      <a:pt x="1237475" y="1572692"/>
                    </a:lnTo>
                    <a:lnTo>
                      <a:pt x="1238140" y="1575129"/>
                    </a:lnTo>
                    <a:lnTo>
                      <a:pt x="1235037" y="1577013"/>
                    </a:lnTo>
                    <a:lnTo>
                      <a:pt x="1233375" y="1577457"/>
                    </a:lnTo>
                    <a:lnTo>
                      <a:pt x="1231491" y="1577457"/>
                    </a:lnTo>
                    <a:cubicBezTo>
                      <a:pt x="1231491" y="1577457"/>
                      <a:pt x="1230715" y="1577457"/>
                      <a:pt x="1230715" y="1577457"/>
                    </a:cubicBezTo>
                    <a:lnTo>
                      <a:pt x="1228942" y="1576570"/>
                    </a:lnTo>
                    <a:lnTo>
                      <a:pt x="1227945" y="1576570"/>
                    </a:lnTo>
                    <a:cubicBezTo>
                      <a:pt x="1227945" y="1576570"/>
                      <a:pt x="1227059" y="1577013"/>
                      <a:pt x="1227059" y="1577013"/>
                    </a:cubicBezTo>
                    <a:lnTo>
                      <a:pt x="1226726" y="1577900"/>
                    </a:lnTo>
                    <a:lnTo>
                      <a:pt x="1226726" y="1578676"/>
                    </a:lnTo>
                    <a:cubicBezTo>
                      <a:pt x="1226726" y="1578676"/>
                      <a:pt x="1226505" y="1579119"/>
                      <a:pt x="1226505" y="1579119"/>
                    </a:cubicBezTo>
                    <a:lnTo>
                      <a:pt x="1222959" y="1579119"/>
                    </a:lnTo>
                    <a:cubicBezTo>
                      <a:pt x="1222959" y="1579119"/>
                      <a:pt x="1219634" y="1577789"/>
                      <a:pt x="1219634" y="1577789"/>
                    </a:cubicBezTo>
                    <a:lnTo>
                      <a:pt x="1216863" y="1575351"/>
                    </a:lnTo>
                    <a:lnTo>
                      <a:pt x="1214869" y="1572581"/>
                    </a:lnTo>
                    <a:lnTo>
                      <a:pt x="1208109" y="1554961"/>
                    </a:lnTo>
                    <a:lnTo>
                      <a:pt x="1205450" y="1551748"/>
                    </a:lnTo>
                    <a:lnTo>
                      <a:pt x="1202901" y="1551526"/>
                    </a:lnTo>
                    <a:lnTo>
                      <a:pt x="1198801" y="1554850"/>
                    </a:lnTo>
                    <a:lnTo>
                      <a:pt x="1196473" y="1555737"/>
                    </a:lnTo>
                    <a:lnTo>
                      <a:pt x="1191598" y="1556513"/>
                    </a:lnTo>
                    <a:lnTo>
                      <a:pt x="1189492" y="1557621"/>
                    </a:lnTo>
                    <a:lnTo>
                      <a:pt x="1188273" y="1559504"/>
                    </a:lnTo>
                    <a:lnTo>
                      <a:pt x="1188273" y="1562497"/>
                    </a:lnTo>
                    <a:cubicBezTo>
                      <a:pt x="1188273" y="1562497"/>
                      <a:pt x="1189935" y="1565378"/>
                      <a:pt x="1189935" y="1565378"/>
                    </a:cubicBezTo>
                    <a:lnTo>
                      <a:pt x="1194036" y="1570808"/>
                    </a:lnTo>
                    <a:lnTo>
                      <a:pt x="1196806" y="1576681"/>
                    </a:lnTo>
                    <a:lnTo>
                      <a:pt x="1198579" y="1579673"/>
                    </a:lnTo>
                    <a:lnTo>
                      <a:pt x="1199909" y="1581889"/>
                    </a:lnTo>
                    <a:lnTo>
                      <a:pt x="1199909" y="1588871"/>
                    </a:lnTo>
                    <a:lnTo>
                      <a:pt x="1199576" y="1589646"/>
                    </a:lnTo>
                    <a:lnTo>
                      <a:pt x="1198690" y="1588760"/>
                    </a:lnTo>
                    <a:lnTo>
                      <a:pt x="1197249" y="1586433"/>
                    </a:lnTo>
                    <a:lnTo>
                      <a:pt x="1195587" y="1584438"/>
                    </a:lnTo>
                    <a:lnTo>
                      <a:pt x="1180959" y="1574908"/>
                    </a:lnTo>
                    <a:lnTo>
                      <a:pt x="1179630" y="1573356"/>
                    </a:lnTo>
                    <a:lnTo>
                      <a:pt x="1178632" y="1571473"/>
                    </a:lnTo>
                    <a:lnTo>
                      <a:pt x="1176194" y="1569589"/>
                    </a:lnTo>
                    <a:lnTo>
                      <a:pt x="1171872" y="1567483"/>
                    </a:lnTo>
                    <a:lnTo>
                      <a:pt x="1167107" y="1567705"/>
                    </a:lnTo>
                    <a:lnTo>
                      <a:pt x="1145498" y="1578343"/>
                    </a:lnTo>
                    <a:lnTo>
                      <a:pt x="1140955" y="1579341"/>
                    </a:lnTo>
                    <a:lnTo>
                      <a:pt x="1127990" y="1579673"/>
                    </a:lnTo>
                    <a:lnTo>
                      <a:pt x="1126217" y="1578565"/>
                    </a:lnTo>
                    <a:lnTo>
                      <a:pt x="1124333" y="1575684"/>
                    </a:lnTo>
                    <a:lnTo>
                      <a:pt x="1122006" y="1573578"/>
                    </a:lnTo>
                    <a:lnTo>
                      <a:pt x="1119568" y="1572802"/>
                    </a:lnTo>
                    <a:lnTo>
                      <a:pt x="1117351" y="1574021"/>
                    </a:lnTo>
                    <a:lnTo>
                      <a:pt x="1115911" y="1572248"/>
                    </a:lnTo>
                    <a:lnTo>
                      <a:pt x="1113916" y="1571029"/>
                    </a:lnTo>
                    <a:lnTo>
                      <a:pt x="1111700" y="1570364"/>
                    </a:lnTo>
                    <a:lnTo>
                      <a:pt x="1109594" y="1570143"/>
                    </a:lnTo>
                    <a:lnTo>
                      <a:pt x="1110481" y="1572359"/>
                    </a:lnTo>
                    <a:lnTo>
                      <a:pt x="1113805" y="1575794"/>
                    </a:lnTo>
                    <a:lnTo>
                      <a:pt x="1114914" y="1579230"/>
                    </a:lnTo>
                    <a:lnTo>
                      <a:pt x="1111035" y="1579230"/>
                    </a:lnTo>
                    <a:lnTo>
                      <a:pt x="1098624" y="1584438"/>
                    </a:lnTo>
                    <a:lnTo>
                      <a:pt x="1094745" y="1587763"/>
                    </a:lnTo>
                    <a:lnTo>
                      <a:pt x="1092086" y="1588427"/>
                    </a:lnTo>
                    <a:lnTo>
                      <a:pt x="1089648" y="1589646"/>
                    </a:lnTo>
                    <a:lnTo>
                      <a:pt x="1088207" y="1590644"/>
                    </a:lnTo>
                    <a:lnTo>
                      <a:pt x="1087320" y="1590311"/>
                    </a:lnTo>
                    <a:lnTo>
                      <a:pt x="1086434" y="1589757"/>
                    </a:lnTo>
                    <a:lnTo>
                      <a:pt x="1085437" y="1589425"/>
                    </a:lnTo>
                    <a:lnTo>
                      <a:pt x="1081890" y="1589757"/>
                    </a:lnTo>
                    <a:lnTo>
                      <a:pt x="1078566" y="1590754"/>
                    </a:lnTo>
                    <a:lnTo>
                      <a:pt x="1075574" y="1592749"/>
                    </a:lnTo>
                    <a:lnTo>
                      <a:pt x="1073025" y="1595852"/>
                    </a:lnTo>
                    <a:lnTo>
                      <a:pt x="1070698" y="1600728"/>
                    </a:lnTo>
                    <a:lnTo>
                      <a:pt x="1069147" y="1602833"/>
                    </a:lnTo>
                    <a:lnTo>
                      <a:pt x="1067152" y="1603720"/>
                    </a:lnTo>
                    <a:lnTo>
                      <a:pt x="1065933" y="1604606"/>
                    </a:lnTo>
                    <a:lnTo>
                      <a:pt x="1061390" y="1610147"/>
                    </a:lnTo>
                    <a:lnTo>
                      <a:pt x="1061390" y="1610923"/>
                    </a:lnTo>
                    <a:cubicBezTo>
                      <a:pt x="1061390" y="1610923"/>
                      <a:pt x="1060392" y="1613139"/>
                      <a:pt x="1060392" y="1613139"/>
                    </a:cubicBezTo>
                    <a:lnTo>
                      <a:pt x="1059395" y="1614580"/>
                    </a:lnTo>
                    <a:lnTo>
                      <a:pt x="1058952" y="1613361"/>
                    </a:lnTo>
                    <a:lnTo>
                      <a:pt x="1058619" y="1612031"/>
                    </a:lnTo>
                    <a:lnTo>
                      <a:pt x="1057844" y="1611588"/>
                    </a:lnTo>
                    <a:lnTo>
                      <a:pt x="1057068" y="1612364"/>
                    </a:lnTo>
                    <a:lnTo>
                      <a:pt x="1056735" y="1614580"/>
                    </a:lnTo>
                    <a:lnTo>
                      <a:pt x="1056514" y="1622448"/>
                    </a:lnTo>
                    <a:lnTo>
                      <a:pt x="1056071" y="1625883"/>
                    </a:lnTo>
                    <a:lnTo>
                      <a:pt x="1055184" y="1628321"/>
                    </a:lnTo>
                    <a:lnTo>
                      <a:pt x="1047759" y="1633197"/>
                    </a:lnTo>
                    <a:lnTo>
                      <a:pt x="1045543" y="1637075"/>
                    </a:lnTo>
                    <a:lnTo>
                      <a:pt x="1036456" y="1644168"/>
                    </a:lnTo>
                    <a:lnTo>
                      <a:pt x="1034240" y="1645386"/>
                    </a:lnTo>
                    <a:lnTo>
                      <a:pt x="1032134" y="1646051"/>
                    </a:lnTo>
                    <a:lnTo>
                      <a:pt x="1030029" y="1646273"/>
                    </a:lnTo>
                    <a:lnTo>
                      <a:pt x="1028367" y="1647270"/>
                    </a:lnTo>
                    <a:lnTo>
                      <a:pt x="1012631" y="1665666"/>
                    </a:lnTo>
                    <a:lnTo>
                      <a:pt x="1010969" y="1668658"/>
                    </a:lnTo>
                    <a:lnTo>
                      <a:pt x="1010304" y="1669544"/>
                    </a:lnTo>
                    <a:lnTo>
                      <a:pt x="1010747" y="1670652"/>
                    </a:lnTo>
                    <a:lnTo>
                      <a:pt x="1010747" y="1671428"/>
                    </a:lnTo>
                    <a:cubicBezTo>
                      <a:pt x="1010747" y="1671428"/>
                      <a:pt x="1009417" y="1673201"/>
                      <a:pt x="1009417" y="1673201"/>
                    </a:cubicBezTo>
                    <a:lnTo>
                      <a:pt x="1011190" y="1674309"/>
                    </a:lnTo>
                    <a:lnTo>
                      <a:pt x="1012852" y="1673534"/>
                    </a:lnTo>
                    <a:lnTo>
                      <a:pt x="1014404" y="1671650"/>
                    </a:lnTo>
                    <a:lnTo>
                      <a:pt x="1016066" y="1670542"/>
                    </a:lnTo>
                    <a:lnTo>
                      <a:pt x="1022383" y="1671207"/>
                    </a:lnTo>
                    <a:lnTo>
                      <a:pt x="1024931" y="1670542"/>
                    </a:lnTo>
                    <a:lnTo>
                      <a:pt x="1025707" y="1669877"/>
                    </a:lnTo>
                    <a:lnTo>
                      <a:pt x="1026372" y="1668990"/>
                    </a:lnTo>
                    <a:lnTo>
                      <a:pt x="1027148" y="1668214"/>
                    </a:lnTo>
                    <a:lnTo>
                      <a:pt x="1028477" y="1667882"/>
                    </a:lnTo>
                    <a:lnTo>
                      <a:pt x="1029807" y="1668325"/>
                    </a:lnTo>
                    <a:lnTo>
                      <a:pt x="1032024" y="1670098"/>
                    </a:lnTo>
                    <a:lnTo>
                      <a:pt x="1034461" y="1670985"/>
                    </a:lnTo>
                    <a:lnTo>
                      <a:pt x="1036013" y="1672869"/>
                    </a:lnTo>
                    <a:lnTo>
                      <a:pt x="1037343" y="1673090"/>
                    </a:lnTo>
                    <a:lnTo>
                      <a:pt x="1038119" y="1672758"/>
                    </a:lnTo>
                    <a:lnTo>
                      <a:pt x="1038894" y="1672093"/>
                    </a:lnTo>
                    <a:lnTo>
                      <a:pt x="1040335" y="1670542"/>
                    </a:lnTo>
                    <a:lnTo>
                      <a:pt x="1039005" y="1668547"/>
                    </a:lnTo>
                    <a:lnTo>
                      <a:pt x="1039005" y="1666109"/>
                    </a:lnTo>
                    <a:cubicBezTo>
                      <a:pt x="1039005" y="1666109"/>
                      <a:pt x="1040113" y="1664004"/>
                      <a:pt x="1040113" y="1664004"/>
                    </a:cubicBezTo>
                    <a:lnTo>
                      <a:pt x="1041886" y="1662895"/>
                    </a:lnTo>
                    <a:lnTo>
                      <a:pt x="1041664" y="1662120"/>
                    </a:lnTo>
                    <a:lnTo>
                      <a:pt x="1041221" y="1661676"/>
                    </a:lnTo>
                    <a:lnTo>
                      <a:pt x="1045211" y="1657022"/>
                    </a:lnTo>
                    <a:lnTo>
                      <a:pt x="1047316" y="1655138"/>
                    </a:lnTo>
                    <a:lnTo>
                      <a:pt x="1049643" y="1653919"/>
                    </a:lnTo>
                    <a:lnTo>
                      <a:pt x="1057511" y="1653919"/>
                    </a:lnTo>
                    <a:cubicBezTo>
                      <a:pt x="1057511" y="1653919"/>
                      <a:pt x="1059727" y="1652590"/>
                      <a:pt x="1059727" y="1652590"/>
                    </a:cubicBezTo>
                    <a:lnTo>
                      <a:pt x="1061611" y="1651370"/>
                    </a:lnTo>
                    <a:lnTo>
                      <a:pt x="1069812" y="1648822"/>
                    </a:lnTo>
                    <a:lnTo>
                      <a:pt x="1076239" y="1649930"/>
                    </a:lnTo>
                    <a:lnTo>
                      <a:pt x="1079342" y="1649708"/>
                    </a:lnTo>
                    <a:lnTo>
                      <a:pt x="1082223" y="1647492"/>
                    </a:lnTo>
                    <a:lnTo>
                      <a:pt x="1083110" y="1649597"/>
                    </a:lnTo>
                    <a:lnTo>
                      <a:pt x="1084217" y="1649930"/>
                    </a:lnTo>
                    <a:lnTo>
                      <a:pt x="1085548" y="1649043"/>
                    </a:lnTo>
                    <a:lnTo>
                      <a:pt x="1086877" y="1647603"/>
                    </a:lnTo>
                    <a:lnTo>
                      <a:pt x="1087210" y="1648379"/>
                    </a:lnTo>
                    <a:lnTo>
                      <a:pt x="1087542" y="1648711"/>
                    </a:lnTo>
                    <a:lnTo>
                      <a:pt x="1088429" y="1649043"/>
                    </a:lnTo>
                    <a:lnTo>
                      <a:pt x="1081669" y="1653919"/>
                    </a:lnTo>
                    <a:lnTo>
                      <a:pt x="1081004" y="1654695"/>
                    </a:lnTo>
                    <a:lnTo>
                      <a:pt x="1080782" y="1655914"/>
                    </a:lnTo>
                    <a:lnTo>
                      <a:pt x="1080782" y="1658573"/>
                    </a:lnTo>
                    <a:cubicBezTo>
                      <a:pt x="1080782" y="1658573"/>
                      <a:pt x="1081226" y="1659793"/>
                      <a:pt x="1081226" y="1659793"/>
                    </a:cubicBezTo>
                    <a:lnTo>
                      <a:pt x="1082112" y="1662674"/>
                    </a:lnTo>
                    <a:lnTo>
                      <a:pt x="1082334" y="1665555"/>
                    </a:lnTo>
                    <a:lnTo>
                      <a:pt x="1081004" y="1666885"/>
                    </a:lnTo>
                    <a:lnTo>
                      <a:pt x="1079009" y="1667549"/>
                    </a:lnTo>
                    <a:lnTo>
                      <a:pt x="1078677" y="1669101"/>
                    </a:lnTo>
                    <a:lnTo>
                      <a:pt x="1079231" y="1670874"/>
                    </a:lnTo>
                    <a:lnTo>
                      <a:pt x="1081447" y="1675418"/>
                    </a:lnTo>
                    <a:lnTo>
                      <a:pt x="1090091" y="1686056"/>
                    </a:lnTo>
                    <a:lnTo>
                      <a:pt x="1091975" y="1685612"/>
                    </a:lnTo>
                    <a:lnTo>
                      <a:pt x="1093969" y="1684061"/>
                    </a:lnTo>
                    <a:lnTo>
                      <a:pt x="1096962" y="1683729"/>
                    </a:lnTo>
                    <a:lnTo>
                      <a:pt x="1095521" y="1685612"/>
                    </a:lnTo>
                    <a:lnTo>
                      <a:pt x="1090866" y="1689269"/>
                    </a:lnTo>
                    <a:lnTo>
                      <a:pt x="1089648" y="1689713"/>
                    </a:lnTo>
                    <a:lnTo>
                      <a:pt x="1089204" y="1690045"/>
                    </a:lnTo>
                    <a:lnTo>
                      <a:pt x="1088983" y="1690821"/>
                    </a:lnTo>
                    <a:lnTo>
                      <a:pt x="1088429" y="1693370"/>
                    </a:lnTo>
                    <a:lnTo>
                      <a:pt x="1087985" y="1693924"/>
                    </a:lnTo>
                    <a:lnTo>
                      <a:pt x="1085991" y="1695364"/>
                    </a:lnTo>
                    <a:lnTo>
                      <a:pt x="1083553" y="1698910"/>
                    </a:lnTo>
                    <a:lnTo>
                      <a:pt x="1081669" y="1703564"/>
                    </a:lnTo>
                    <a:lnTo>
                      <a:pt x="1081337" y="1708219"/>
                    </a:lnTo>
                    <a:lnTo>
                      <a:pt x="1082666" y="1711100"/>
                    </a:lnTo>
                    <a:lnTo>
                      <a:pt x="1087875" y="1718303"/>
                    </a:lnTo>
                    <a:lnTo>
                      <a:pt x="1089648" y="1719744"/>
                    </a:lnTo>
                    <a:lnTo>
                      <a:pt x="1092750" y="1719189"/>
                    </a:lnTo>
                    <a:lnTo>
                      <a:pt x="1098624" y="1717084"/>
                    </a:lnTo>
                    <a:lnTo>
                      <a:pt x="1101726" y="1717084"/>
                    </a:lnTo>
                    <a:cubicBezTo>
                      <a:pt x="1101726" y="1717084"/>
                      <a:pt x="1101726" y="1718414"/>
                      <a:pt x="1101726" y="1718414"/>
                    </a:cubicBezTo>
                    <a:lnTo>
                      <a:pt x="1095853" y="1722736"/>
                    </a:lnTo>
                    <a:lnTo>
                      <a:pt x="1093859" y="1723511"/>
                    </a:lnTo>
                    <a:lnTo>
                      <a:pt x="1092640" y="1723290"/>
                    </a:lnTo>
                    <a:lnTo>
                      <a:pt x="1090202" y="1721960"/>
                    </a:lnTo>
                    <a:lnTo>
                      <a:pt x="1089315" y="1722182"/>
                    </a:lnTo>
                    <a:lnTo>
                      <a:pt x="1088650" y="1723733"/>
                    </a:lnTo>
                    <a:lnTo>
                      <a:pt x="1088650" y="1725949"/>
                    </a:lnTo>
                    <a:cubicBezTo>
                      <a:pt x="1088650" y="1725949"/>
                      <a:pt x="1088650" y="1728165"/>
                      <a:pt x="1088650" y="1728165"/>
                    </a:cubicBezTo>
                    <a:lnTo>
                      <a:pt x="1089204" y="1729828"/>
                    </a:lnTo>
                    <a:lnTo>
                      <a:pt x="1087875" y="1732487"/>
                    </a:lnTo>
                    <a:lnTo>
                      <a:pt x="1086655" y="1736255"/>
                    </a:lnTo>
                    <a:lnTo>
                      <a:pt x="1085658" y="1740466"/>
                    </a:lnTo>
                    <a:lnTo>
                      <a:pt x="1084661" y="1748334"/>
                    </a:lnTo>
                    <a:lnTo>
                      <a:pt x="1083110" y="1752545"/>
                    </a:lnTo>
                    <a:lnTo>
                      <a:pt x="1079785" y="1759083"/>
                    </a:lnTo>
                    <a:lnTo>
                      <a:pt x="1073247" y="1768502"/>
                    </a:lnTo>
                    <a:lnTo>
                      <a:pt x="1059838" y="1780138"/>
                    </a:lnTo>
                    <a:lnTo>
                      <a:pt x="1057733" y="1780803"/>
                    </a:lnTo>
                    <a:lnTo>
                      <a:pt x="1055406" y="1780803"/>
                    </a:lnTo>
                    <a:cubicBezTo>
                      <a:pt x="1055406" y="1780803"/>
                      <a:pt x="1053522" y="1781468"/>
                      <a:pt x="1053522" y="1781468"/>
                    </a:cubicBezTo>
                    <a:lnTo>
                      <a:pt x="1051860" y="1782576"/>
                    </a:lnTo>
                    <a:lnTo>
                      <a:pt x="1048424" y="1786565"/>
                    </a:lnTo>
                    <a:lnTo>
                      <a:pt x="1046208" y="1788671"/>
                    </a:lnTo>
                    <a:lnTo>
                      <a:pt x="1043992" y="1790222"/>
                    </a:lnTo>
                    <a:lnTo>
                      <a:pt x="1040667" y="1791330"/>
                    </a:lnTo>
                    <a:lnTo>
                      <a:pt x="1039891" y="1792439"/>
                    </a:lnTo>
                    <a:lnTo>
                      <a:pt x="1039337" y="1793657"/>
                    </a:lnTo>
                    <a:lnTo>
                      <a:pt x="1038562" y="1794655"/>
                    </a:lnTo>
                    <a:lnTo>
                      <a:pt x="1037232" y="1795098"/>
                    </a:lnTo>
                    <a:lnTo>
                      <a:pt x="1023158" y="1794544"/>
                    </a:lnTo>
                    <a:lnTo>
                      <a:pt x="1018836" y="1796650"/>
                    </a:lnTo>
                    <a:lnTo>
                      <a:pt x="1019058" y="1802079"/>
                    </a:lnTo>
                    <a:lnTo>
                      <a:pt x="1015290" y="1799088"/>
                    </a:lnTo>
                    <a:lnTo>
                      <a:pt x="1013739" y="1799088"/>
                    </a:lnTo>
                    <a:cubicBezTo>
                      <a:pt x="1013739" y="1799088"/>
                      <a:pt x="1011634" y="1801415"/>
                      <a:pt x="1011634" y="1801415"/>
                    </a:cubicBezTo>
                    <a:lnTo>
                      <a:pt x="1008863" y="1805958"/>
                    </a:lnTo>
                    <a:lnTo>
                      <a:pt x="1007201" y="1807953"/>
                    </a:lnTo>
                    <a:lnTo>
                      <a:pt x="1004985" y="1809504"/>
                    </a:lnTo>
                    <a:lnTo>
                      <a:pt x="1001217" y="1810169"/>
                    </a:lnTo>
                    <a:lnTo>
                      <a:pt x="1000330" y="1810834"/>
                    </a:lnTo>
                    <a:lnTo>
                      <a:pt x="1000330" y="1812496"/>
                    </a:lnTo>
                    <a:cubicBezTo>
                      <a:pt x="1000330" y="1812496"/>
                      <a:pt x="1000773" y="1814602"/>
                      <a:pt x="1000773" y="1814602"/>
                    </a:cubicBezTo>
                    <a:lnTo>
                      <a:pt x="1000995" y="1816375"/>
                    </a:lnTo>
                    <a:lnTo>
                      <a:pt x="999998" y="1817150"/>
                    </a:lnTo>
                    <a:lnTo>
                      <a:pt x="997560" y="1816707"/>
                    </a:lnTo>
                    <a:lnTo>
                      <a:pt x="993238" y="1814934"/>
                    </a:lnTo>
                    <a:lnTo>
                      <a:pt x="991133" y="1814602"/>
                    </a:lnTo>
                    <a:lnTo>
                      <a:pt x="991908" y="1817150"/>
                    </a:lnTo>
                    <a:lnTo>
                      <a:pt x="988584" y="1818480"/>
                    </a:lnTo>
                    <a:lnTo>
                      <a:pt x="986368" y="1818480"/>
                    </a:lnTo>
                    <a:cubicBezTo>
                      <a:pt x="986368" y="1818480"/>
                      <a:pt x="980273" y="1815156"/>
                      <a:pt x="980273" y="1815156"/>
                    </a:cubicBezTo>
                    <a:lnTo>
                      <a:pt x="978943" y="1814823"/>
                    </a:lnTo>
                    <a:lnTo>
                      <a:pt x="975840" y="1814602"/>
                    </a:lnTo>
                    <a:lnTo>
                      <a:pt x="973956" y="1815045"/>
                    </a:lnTo>
                    <a:lnTo>
                      <a:pt x="972737" y="1816042"/>
                    </a:lnTo>
                    <a:lnTo>
                      <a:pt x="972516" y="1817261"/>
                    </a:lnTo>
                    <a:lnTo>
                      <a:pt x="973845" y="1818480"/>
                    </a:lnTo>
                    <a:lnTo>
                      <a:pt x="973845" y="1819588"/>
                    </a:lnTo>
                    <a:lnTo>
                      <a:pt x="972183" y="1819588"/>
                    </a:lnTo>
                    <a:lnTo>
                      <a:pt x="971851" y="1824353"/>
                    </a:lnTo>
                    <a:lnTo>
                      <a:pt x="968305" y="1827456"/>
                    </a:lnTo>
                    <a:lnTo>
                      <a:pt x="963651" y="1829229"/>
                    </a:lnTo>
                    <a:lnTo>
                      <a:pt x="960215" y="1829783"/>
                    </a:lnTo>
                    <a:lnTo>
                      <a:pt x="958775" y="1830559"/>
                    </a:lnTo>
                    <a:lnTo>
                      <a:pt x="955339" y="1834105"/>
                    </a:lnTo>
                    <a:lnTo>
                      <a:pt x="953234" y="1834881"/>
                    </a:lnTo>
                    <a:lnTo>
                      <a:pt x="949133" y="1835213"/>
                    </a:lnTo>
                    <a:lnTo>
                      <a:pt x="948026" y="1836321"/>
                    </a:lnTo>
                    <a:lnTo>
                      <a:pt x="948912" y="1838648"/>
                    </a:lnTo>
                    <a:lnTo>
                      <a:pt x="948912" y="1839757"/>
                    </a:lnTo>
                    <a:lnTo>
                      <a:pt x="947804" y="1840421"/>
                    </a:lnTo>
                    <a:lnTo>
                      <a:pt x="947582" y="1840976"/>
                    </a:lnTo>
                    <a:lnTo>
                      <a:pt x="947804" y="1841530"/>
                    </a:lnTo>
                    <a:lnTo>
                      <a:pt x="948136" y="1842305"/>
                    </a:lnTo>
                    <a:lnTo>
                      <a:pt x="948136" y="1843635"/>
                    </a:lnTo>
                    <a:lnTo>
                      <a:pt x="947361" y="1844079"/>
                    </a:lnTo>
                    <a:lnTo>
                      <a:pt x="946585" y="1844743"/>
                    </a:lnTo>
                    <a:lnTo>
                      <a:pt x="948801" y="1844743"/>
                    </a:lnTo>
                    <a:lnTo>
                      <a:pt x="955118" y="1843414"/>
                    </a:lnTo>
                    <a:lnTo>
                      <a:pt x="956780" y="1842195"/>
                    </a:lnTo>
                    <a:lnTo>
                      <a:pt x="958775" y="1843524"/>
                    </a:lnTo>
                    <a:lnTo>
                      <a:pt x="963207" y="1844189"/>
                    </a:lnTo>
                    <a:lnTo>
                      <a:pt x="965202" y="1845962"/>
                    </a:lnTo>
                    <a:lnTo>
                      <a:pt x="965978" y="1844743"/>
                    </a:lnTo>
                    <a:lnTo>
                      <a:pt x="967529" y="1846184"/>
                    </a:lnTo>
                    <a:lnTo>
                      <a:pt x="968526" y="1848400"/>
                    </a:lnTo>
                    <a:lnTo>
                      <a:pt x="968970" y="1851171"/>
                    </a:lnTo>
                    <a:lnTo>
                      <a:pt x="968970" y="1854052"/>
                    </a:lnTo>
                    <a:cubicBezTo>
                      <a:pt x="968970" y="1854052"/>
                      <a:pt x="969634" y="1858595"/>
                      <a:pt x="969634" y="1858595"/>
                    </a:cubicBezTo>
                    <a:lnTo>
                      <a:pt x="969302" y="1860368"/>
                    </a:lnTo>
                    <a:lnTo>
                      <a:pt x="967529" y="1862252"/>
                    </a:lnTo>
                    <a:lnTo>
                      <a:pt x="965534" y="1863139"/>
                    </a:lnTo>
                    <a:lnTo>
                      <a:pt x="961767" y="1863914"/>
                    </a:lnTo>
                    <a:lnTo>
                      <a:pt x="960104" y="1865466"/>
                    </a:lnTo>
                    <a:lnTo>
                      <a:pt x="958775" y="1867350"/>
                    </a:lnTo>
                    <a:lnTo>
                      <a:pt x="957556" y="1868236"/>
                    </a:lnTo>
                    <a:lnTo>
                      <a:pt x="955893" y="1868569"/>
                    </a:lnTo>
                    <a:lnTo>
                      <a:pt x="953455" y="1868569"/>
                    </a:lnTo>
                    <a:cubicBezTo>
                      <a:pt x="953455" y="1868569"/>
                      <a:pt x="955672" y="1869234"/>
                      <a:pt x="955672" y="1869234"/>
                    </a:cubicBezTo>
                    <a:lnTo>
                      <a:pt x="961323" y="1873555"/>
                    </a:lnTo>
                    <a:lnTo>
                      <a:pt x="961323" y="1874663"/>
                    </a:lnTo>
                    <a:lnTo>
                      <a:pt x="961102" y="1876658"/>
                    </a:lnTo>
                    <a:lnTo>
                      <a:pt x="962764" y="1876658"/>
                    </a:lnTo>
                    <a:cubicBezTo>
                      <a:pt x="962764" y="1876658"/>
                      <a:pt x="964094" y="1875107"/>
                      <a:pt x="964094" y="1875107"/>
                    </a:cubicBezTo>
                    <a:lnTo>
                      <a:pt x="962985" y="1872115"/>
                    </a:lnTo>
                    <a:lnTo>
                      <a:pt x="964980" y="1871339"/>
                    </a:lnTo>
                    <a:lnTo>
                      <a:pt x="980827" y="1873445"/>
                    </a:lnTo>
                    <a:lnTo>
                      <a:pt x="983265" y="1873445"/>
                    </a:lnTo>
                    <a:cubicBezTo>
                      <a:pt x="983265" y="1873445"/>
                      <a:pt x="992019" y="1871339"/>
                      <a:pt x="992019" y="1871339"/>
                    </a:cubicBezTo>
                    <a:lnTo>
                      <a:pt x="993681" y="1869566"/>
                    </a:lnTo>
                    <a:lnTo>
                      <a:pt x="994125" y="1867571"/>
                    </a:lnTo>
                    <a:lnTo>
                      <a:pt x="992573" y="1866131"/>
                    </a:lnTo>
                    <a:lnTo>
                      <a:pt x="993238" y="1863471"/>
                    </a:lnTo>
                    <a:lnTo>
                      <a:pt x="992684" y="1861809"/>
                    </a:lnTo>
                    <a:lnTo>
                      <a:pt x="991354" y="1861033"/>
                    </a:lnTo>
                    <a:lnTo>
                      <a:pt x="989470" y="1861033"/>
                    </a:lnTo>
                    <a:cubicBezTo>
                      <a:pt x="989470" y="1861033"/>
                      <a:pt x="990911" y="1860147"/>
                      <a:pt x="990911" y="1860147"/>
                    </a:cubicBezTo>
                    <a:lnTo>
                      <a:pt x="997338" y="1859593"/>
                    </a:lnTo>
                    <a:lnTo>
                      <a:pt x="1000663" y="1858263"/>
                    </a:lnTo>
                    <a:lnTo>
                      <a:pt x="1001993" y="1857376"/>
                    </a:lnTo>
                    <a:lnTo>
                      <a:pt x="1001993" y="1858706"/>
                    </a:lnTo>
                    <a:lnTo>
                      <a:pt x="997671" y="1859814"/>
                    </a:lnTo>
                    <a:lnTo>
                      <a:pt x="995787" y="1863582"/>
                    </a:lnTo>
                    <a:lnTo>
                      <a:pt x="996452" y="1868014"/>
                    </a:lnTo>
                    <a:lnTo>
                      <a:pt x="999666" y="1871228"/>
                    </a:lnTo>
                    <a:lnTo>
                      <a:pt x="999666" y="1872336"/>
                    </a:lnTo>
                    <a:lnTo>
                      <a:pt x="998114" y="1871561"/>
                    </a:lnTo>
                    <a:lnTo>
                      <a:pt x="997006" y="1871893"/>
                    </a:lnTo>
                    <a:lnTo>
                      <a:pt x="994235" y="1873777"/>
                    </a:lnTo>
                    <a:lnTo>
                      <a:pt x="988806" y="1874885"/>
                    </a:lnTo>
                    <a:lnTo>
                      <a:pt x="985038" y="1877101"/>
                    </a:lnTo>
                    <a:lnTo>
                      <a:pt x="983486" y="1877434"/>
                    </a:lnTo>
                    <a:lnTo>
                      <a:pt x="981824" y="1877101"/>
                    </a:lnTo>
                    <a:lnTo>
                      <a:pt x="978832" y="1876104"/>
                    </a:lnTo>
                    <a:lnTo>
                      <a:pt x="977170" y="1876104"/>
                    </a:lnTo>
                    <a:cubicBezTo>
                      <a:pt x="977170" y="1876104"/>
                      <a:pt x="977392" y="1876769"/>
                      <a:pt x="977392" y="1876769"/>
                    </a:cubicBezTo>
                    <a:lnTo>
                      <a:pt x="977724" y="1878099"/>
                    </a:lnTo>
                    <a:lnTo>
                      <a:pt x="977946" y="1878763"/>
                    </a:lnTo>
                    <a:lnTo>
                      <a:pt x="969191" y="1877545"/>
                    </a:lnTo>
                    <a:lnTo>
                      <a:pt x="968526" y="1878763"/>
                    </a:lnTo>
                    <a:lnTo>
                      <a:pt x="970743" y="1881312"/>
                    </a:lnTo>
                    <a:lnTo>
                      <a:pt x="976283" y="1882753"/>
                    </a:lnTo>
                    <a:lnTo>
                      <a:pt x="977946" y="1886299"/>
                    </a:lnTo>
                    <a:lnTo>
                      <a:pt x="976948" y="1888183"/>
                    </a:lnTo>
                    <a:lnTo>
                      <a:pt x="979719" y="1890177"/>
                    </a:lnTo>
                    <a:lnTo>
                      <a:pt x="987143" y="1892615"/>
                    </a:lnTo>
                    <a:lnTo>
                      <a:pt x="988362" y="1893613"/>
                    </a:lnTo>
                    <a:lnTo>
                      <a:pt x="988917" y="1893835"/>
                    </a:lnTo>
                    <a:lnTo>
                      <a:pt x="989914" y="1893391"/>
                    </a:lnTo>
                    <a:lnTo>
                      <a:pt x="990800" y="1891618"/>
                    </a:lnTo>
                    <a:lnTo>
                      <a:pt x="992906" y="1890621"/>
                    </a:lnTo>
                    <a:lnTo>
                      <a:pt x="993903" y="1889291"/>
                    </a:lnTo>
                    <a:lnTo>
                      <a:pt x="994790" y="1887629"/>
                    </a:lnTo>
                    <a:lnTo>
                      <a:pt x="995787" y="1886299"/>
                    </a:lnTo>
                    <a:lnTo>
                      <a:pt x="997560" y="1885080"/>
                    </a:lnTo>
                    <a:lnTo>
                      <a:pt x="999333" y="1884637"/>
                    </a:lnTo>
                    <a:lnTo>
                      <a:pt x="1009417" y="1884859"/>
                    </a:lnTo>
                    <a:lnTo>
                      <a:pt x="1011412" y="1882864"/>
                    </a:lnTo>
                    <a:lnTo>
                      <a:pt x="1012187" y="1882310"/>
                    </a:lnTo>
                    <a:lnTo>
                      <a:pt x="1013739" y="1883639"/>
                    </a:lnTo>
                    <a:lnTo>
                      <a:pt x="1014736" y="1883972"/>
                    </a:lnTo>
                    <a:lnTo>
                      <a:pt x="1016842" y="1878763"/>
                    </a:lnTo>
                    <a:lnTo>
                      <a:pt x="1017063" y="1877434"/>
                    </a:lnTo>
                    <a:lnTo>
                      <a:pt x="1017063" y="1876769"/>
                    </a:lnTo>
                    <a:lnTo>
                      <a:pt x="1017285" y="1876436"/>
                    </a:lnTo>
                    <a:lnTo>
                      <a:pt x="1018283" y="1876215"/>
                    </a:lnTo>
                    <a:lnTo>
                      <a:pt x="1018504" y="1871671"/>
                    </a:lnTo>
                    <a:lnTo>
                      <a:pt x="1022272" y="1869012"/>
                    </a:lnTo>
                    <a:lnTo>
                      <a:pt x="1022937" y="1868790"/>
                    </a:lnTo>
                    <a:lnTo>
                      <a:pt x="1027037" y="1867682"/>
                    </a:lnTo>
                    <a:lnTo>
                      <a:pt x="1030361" y="1867350"/>
                    </a:lnTo>
                    <a:lnTo>
                      <a:pt x="1038894" y="1868458"/>
                    </a:lnTo>
                    <a:lnTo>
                      <a:pt x="1043216" y="1868236"/>
                    </a:lnTo>
                    <a:lnTo>
                      <a:pt x="1047095" y="1866131"/>
                    </a:lnTo>
                    <a:lnTo>
                      <a:pt x="1045432" y="1864358"/>
                    </a:lnTo>
                    <a:lnTo>
                      <a:pt x="1044546" y="1862585"/>
                    </a:lnTo>
                    <a:lnTo>
                      <a:pt x="1044989" y="1861366"/>
                    </a:lnTo>
                    <a:lnTo>
                      <a:pt x="1047205" y="1861033"/>
                    </a:lnTo>
                    <a:lnTo>
                      <a:pt x="1048202" y="1862363"/>
                    </a:lnTo>
                    <a:lnTo>
                      <a:pt x="1049200" y="1863249"/>
                    </a:lnTo>
                    <a:lnTo>
                      <a:pt x="1050308" y="1863582"/>
                    </a:lnTo>
                    <a:lnTo>
                      <a:pt x="1050973" y="1863249"/>
                    </a:lnTo>
                    <a:lnTo>
                      <a:pt x="1051860" y="1861809"/>
                    </a:lnTo>
                    <a:lnTo>
                      <a:pt x="1052524" y="1861144"/>
                    </a:lnTo>
                    <a:lnTo>
                      <a:pt x="1053411" y="1859149"/>
                    </a:lnTo>
                    <a:lnTo>
                      <a:pt x="1054187" y="1858595"/>
                    </a:lnTo>
                    <a:lnTo>
                      <a:pt x="1054962" y="1859814"/>
                    </a:lnTo>
                    <a:lnTo>
                      <a:pt x="1054962" y="1861476"/>
                    </a:lnTo>
                    <a:cubicBezTo>
                      <a:pt x="1054962" y="1861476"/>
                      <a:pt x="1054408" y="1863139"/>
                      <a:pt x="1054408" y="1863139"/>
                    </a:cubicBezTo>
                    <a:lnTo>
                      <a:pt x="1053743" y="1864358"/>
                    </a:lnTo>
                    <a:lnTo>
                      <a:pt x="1053411" y="1864801"/>
                    </a:lnTo>
                    <a:lnTo>
                      <a:pt x="1054408" y="1867017"/>
                    </a:lnTo>
                    <a:lnTo>
                      <a:pt x="1056181" y="1868347"/>
                    </a:lnTo>
                    <a:lnTo>
                      <a:pt x="1058287" y="1868901"/>
                    </a:lnTo>
                    <a:lnTo>
                      <a:pt x="1060392" y="1868901"/>
                    </a:lnTo>
                    <a:cubicBezTo>
                      <a:pt x="1060392" y="1868901"/>
                      <a:pt x="1059284" y="1870342"/>
                      <a:pt x="1059284" y="1870342"/>
                    </a:cubicBezTo>
                    <a:lnTo>
                      <a:pt x="1057289" y="1870563"/>
                    </a:lnTo>
                    <a:lnTo>
                      <a:pt x="1052635" y="1869898"/>
                    </a:lnTo>
                    <a:lnTo>
                      <a:pt x="1054076" y="1873223"/>
                    </a:lnTo>
                    <a:lnTo>
                      <a:pt x="1056846" y="1876436"/>
                    </a:lnTo>
                    <a:lnTo>
                      <a:pt x="1059949" y="1878874"/>
                    </a:lnTo>
                    <a:lnTo>
                      <a:pt x="1062387" y="1879872"/>
                    </a:lnTo>
                    <a:lnTo>
                      <a:pt x="1071363" y="1878542"/>
                    </a:lnTo>
                    <a:lnTo>
                      <a:pt x="1073025" y="1877434"/>
                    </a:lnTo>
                    <a:lnTo>
                      <a:pt x="1079120" y="1880869"/>
                    </a:lnTo>
                    <a:lnTo>
                      <a:pt x="1083553" y="1881423"/>
                    </a:lnTo>
                    <a:lnTo>
                      <a:pt x="1084882" y="1881423"/>
                    </a:lnTo>
                    <a:cubicBezTo>
                      <a:pt x="1084882" y="1881423"/>
                      <a:pt x="1085769" y="1880537"/>
                      <a:pt x="1085769" y="1880537"/>
                    </a:cubicBezTo>
                    <a:lnTo>
                      <a:pt x="1087099" y="1878874"/>
                    </a:lnTo>
                    <a:lnTo>
                      <a:pt x="1087653" y="1879207"/>
                    </a:lnTo>
                    <a:lnTo>
                      <a:pt x="1087653" y="1879539"/>
                    </a:lnTo>
                    <a:cubicBezTo>
                      <a:pt x="1087653" y="1879539"/>
                      <a:pt x="1087653" y="1880537"/>
                      <a:pt x="1087653" y="1880537"/>
                    </a:cubicBezTo>
                    <a:lnTo>
                      <a:pt x="1087653" y="1881756"/>
                    </a:lnTo>
                    <a:cubicBezTo>
                      <a:pt x="1087653" y="1881756"/>
                      <a:pt x="1085215" y="1885856"/>
                      <a:pt x="1085215" y="1885856"/>
                    </a:cubicBezTo>
                    <a:lnTo>
                      <a:pt x="1079785" y="1887186"/>
                    </a:lnTo>
                    <a:lnTo>
                      <a:pt x="1074023" y="1887518"/>
                    </a:lnTo>
                    <a:lnTo>
                      <a:pt x="1070476" y="1888737"/>
                    </a:lnTo>
                    <a:lnTo>
                      <a:pt x="1069701" y="1887961"/>
                    </a:lnTo>
                    <a:lnTo>
                      <a:pt x="1068925" y="1887407"/>
                    </a:lnTo>
                    <a:lnTo>
                      <a:pt x="1068925" y="1886299"/>
                    </a:lnTo>
                    <a:lnTo>
                      <a:pt x="1069590" y="1886299"/>
                    </a:lnTo>
                    <a:lnTo>
                      <a:pt x="1068925" y="1884969"/>
                    </a:lnTo>
                    <a:lnTo>
                      <a:pt x="1068149" y="1885967"/>
                    </a:lnTo>
                    <a:lnTo>
                      <a:pt x="1066930" y="1888183"/>
                    </a:lnTo>
                    <a:lnTo>
                      <a:pt x="1066487" y="1888737"/>
                    </a:lnTo>
                    <a:lnTo>
                      <a:pt x="1062609" y="1889956"/>
                    </a:lnTo>
                    <a:lnTo>
                      <a:pt x="1062609" y="1892726"/>
                    </a:lnTo>
                    <a:cubicBezTo>
                      <a:pt x="1062609" y="1892726"/>
                      <a:pt x="1063606" y="1895053"/>
                      <a:pt x="1063606" y="1895053"/>
                    </a:cubicBezTo>
                    <a:lnTo>
                      <a:pt x="1063938" y="1896937"/>
                    </a:lnTo>
                    <a:lnTo>
                      <a:pt x="1061833" y="1898600"/>
                    </a:lnTo>
                    <a:lnTo>
                      <a:pt x="1062054" y="1899929"/>
                    </a:lnTo>
                    <a:lnTo>
                      <a:pt x="1062276" y="1900484"/>
                    </a:lnTo>
                    <a:lnTo>
                      <a:pt x="1062609" y="1901148"/>
                    </a:lnTo>
                    <a:lnTo>
                      <a:pt x="1064603" y="1901148"/>
                    </a:lnTo>
                    <a:cubicBezTo>
                      <a:pt x="1064603" y="1901148"/>
                      <a:pt x="1071252" y="1904140"/>
                      <a:pt x="1071252" y="1904140"/>
                    </a:cubicBezTo>
                    <a:lnTo>
                      <a:pt x="1072693" y="1904140"/>
                    </a:lnTo>
                    <a:cubicBezTo>
                      <a:pt x="1072693" y="1904140"/>
                      <a:pt x="1073136" y="1902257"/>
                      <a:pt x="1073136" y="1902257"/>
                    </a:cubicBezTo>
                    <a:lnTo>
                      <a:pt x="1074134" y="1902257"/>
                    </a:lnTo>
                    <a:cubicBezTo>
                      <a:pt x="1074134" y="1902257"/>
                      <a:pt x="1075352" y="1903143"/>
                      <a:pt x="1075352" y="1903143"/>
                    </a:cubicBezTo>
                    <a:lnTo>
                      <a:pt x="1076461" y="1903475"/>
                    </a:lnTo>
                    <a:lnTo>
                      <a:pt x="1077569" y="1902811"/>
                    </a:lnTo>
                    <a:lnTo>
                      <a:pt x="1079120" y="1900927"/>
                    </a:lnTo>
                    <a:lnTo>
                      <a:pt x="1080339" y="1899819"/>
                    </a:lnTo>
                    <a:lnTo>
                      <a:pt x="1081558" y="1899264"/>
                    </a:lnTo>
                    <a:lnTo>
                      <a:pt x="1082666" y="1899264"/>
                    </a:lnTo>
                    <a:cubicBezTo>
                      <a:pt x="1082666" y="1899264"/>
                      <a:pt x="1085437" y="1900040"/>
                      <a:pt x="1085437" y="1900040"/>
                    </a:cubicBezTo>
                    <a:lnTo>
                      <a:pt x="1086655" y="1900927"/>
                    </a:lnTo>
                    <a:lnTo>
                      <a:pt x="1087431" y="1901148"/>
                    </a:lnTo>
                    <a:lnTo>
                      <a:pt x="1087985" y="1900816"/>
                    </a:lnTo>
                    <a:lnTo>
                      <a:pt x="1089093" y="1899043"/>
                    </a:lnTo>
                    <a:lnTo>
                      <a:pt x="1089426" y="1898600"/>
                    </a:lnTo>
                    <a:lnTo>
                      <a:pt x="1090202" y="1898600"/>
                    </a:lnTo>
                    <a:cubicBezTo>
                      <a:pt x="1090202" y="1898600"/>
                      <a:pt x="1091088" y="1899154"/>
                      <a:pt x="1091088" y="1899154"/>
                    </a:cubicBezTo>
                    <a:lnTo>
                      <a:pt x="1091864" y="1899708"/>
                    </a:lnTo>
                    <a:lnTo>
                      <a:pt x="1092196" y="1900373"/>
                    </a:lnTo>
                    <a:lnTo>
                      <a:pt x="1092529" y="1901370"/>
                    </a:lnTo>
                    <a:lnTo>
                      <a:pt x="1093193" y="1901037"/>
                    </a:lnTo>
                    <a:lnTo>
                      <a:pt x="1093748" y="1900262"/>
                    </a:lnTo>
                    <a:lnTo>
                      <a:pt x="1093748" y="1899819"/>
                    </a:lnTo>
                    <a:cubicBezTo>
                      <a:pt x="1093748" y="1899819"/>
                      <a:pt x="1098402" y="1899819"/>
                      <a:pt x="1098402" y="1899819"/>
                    </a:cubicBezTo>
                    <a:lnTo>
                      <a:pt x="1097626" y="1898267"/>
                    </a:lnTo>
                    <a:lnTo>
                      <a:pt x="1096407" y="1896494"/>
                    </a:lnTo>
                    <a:lnTo>
                      <a:pt x="1095521" y="1894721"/>
                    </a:lnTo>
                    <a:lnTo>
                      <a:pt x="1095521" y="1893059"/>
                    </a:lnTo>
                    <a:cubicBezTo>
                      <a:pt x="1095521" y="1893059"/>
                      <a:pt x="1096629" y="1891951"/>
                      <a:pt x="1096629" y="1891951"/>
                    </a:cubicBezTo>
                    <a:lnTo>
                      <a:pt x="1098180" y="1890953"/>
                    </a:lnTo>
                    <a:lnTo>
                      <a:pt x="1099842" y="1890288"/>
                    </a:lnTo>
                    <a:lnTo>
                      <a:pt x="1108375" y="1889180"/>
                    </a:lnTo>
                    <a:lnTo>
                      <a:pt x="1112032" y="1888737"/>
                    </a:lnTo>
                    <a:lnTo>
                      <a:pt x="1113584" y="1889180"/>
                    </a:lnTo>
                    <a:lnTo>
                      <a:pt x="1114581" y="1890288"/>
                    </a:lnTo>
                    <a:lnTo>
                      <a:pt x="1116354" y="1893724"/>
                    </a:lnTo>
                    <a:lnTo>
                      <a:pt x="1117351" y="1895053"/>
                    </a:lnTo>
                    <a:lnTo>
                      <a:pt x="1119346" y="1896383"/>
                    </a:lnTo>
                    <a:lnTo>
                      <a:pt x="1120232" y="1897381"/>
                    </a:lnTo>
                    <a:lnTo>
                      <a:pt x="1121563" y="1899819"/>
                    </a:lnTo>
                    <a:lnTo>
                      <a:pt x="1122781" y="1902811"/>
                    </a:lnTo>
                    <a:lnTo>
                      <a:pt x="1123557" y="1905249"/>
                    </a:lnTo>
                    <a:lnTo>
                      <a:pt x="1123890" y="1906135"/>
                    </a:lnTo>
                    <a:lnTo>
                      <a:pt x="1124776" y="1909681"/>
                    </a:lnTo>
                    <a:lnTo>
                      <a:pt x="1124444" y="1909681"/>
                    </a:lnTo>
                    <a:cubicBezTo>
                      <a:pt x="1124444" y="1909681"/>
                      <a:pt x="1124111" y="1909903"/>
                      <a:pt x="1124111" y="1909903"/>
                    </a:cubicBezTo>
                    <a:lnTo>
                      <a:pt x="1123890" y="1910235"/>
                    </a:lnTo>
                    <a:lnTo>
                      <a:pt x="1123890" y="1911011"/>
                    </a:lnTo>
                    <a:cubicBezTo>
                      <a:pt x="1123890" y="1911011"/>
                      <a:pt x="1125219" y="1912784"/>
                      <a:pt x="1125219" y="1912784"/>
                    </a:cubicBezTo>
                    <a:lnTo>
                      <a:pt x="1127436" y="1915000"/>
                    </a:lnTo>
                    <a:lnTo>
                      <a:pt x="1129984" y="1916330"/>
                    </a:lnTo>
                    <a:lnTo>
                      <a:pt x="1132090" y="1915333"/>
                    </a:lnTo>
                    <a:lnTo>
                      <a:pt x="1133641" y="1915333"/>
                    </a:lnTo>
                    <a:cubicBezTo>
                      <a:pt x="1133641" y="1915333"/>
                      <a:pt x="1140290" y="1920984"/>
                      <a:pt x="1140290" y="1920984"/>
                    </a:cubicBezTo>
                    <a:lnTo>
                      <a:pt x="1143615" y="1925528"/>
                    </a:lnTo>
                    <a:lnTo>
                      <a:pt x="1145609" y="1928298"/>
                    </a:lnTo>
                    <a:lnTo>
                      <a:pt x="1147715" y="1929517"/>
                    </a:lnTo>
                    <a:lnTo>
                      <a:pt x="1175973" y="1932066"/>
                    </a:lnTo>
                    <a:lnTo>
                      <a:pt x="1183951" y="1928741"/>
                    </a:lnTo>
                    <a:lnTo>
                      <a:pt x="1185614" y="1928963"/>
                    </a:lnTo>
                    <a:lnTo>
                      <a:pt x="1187830" y="1929739"/>
                    </a:lnTo>
                    <a:lnTo>
                      <a:pt x="1189824" y="1927412"/>
                    </a:lnTo>
                    <a:lnTo>
                      <a:pt x="1190600" y="1923533"/>
                    </a:lnTo>
                    <a:lnTo>
                      <a:pt x="1189160" y="1919654"/>
                    </a:lnTo>
                    <a:lnTo>
                      <a:pt x="1189160" y="1919654"/>
                    </a:lnTo>
                    <a:cubicBezTo>
                      <a:pt x="1189160" y="1919654"/>
                      <a:pt x="1189824" y="1919100"/>
                      <a:pt x="1189824" y="1919100"/>
                    </a:cubicBezTo>
                    <a:lnTo>
                      <a:pt x="1191487" y="1918879"/>
                    </a:lnTo>
                    <a:lnTo>
                      <a:pt x="1192262" y="1918325"/>
                    </a:lnTo>
                    <a:lnTo>
                      <a:pt x="1192817" y="1917438"/>
                    </a:lnTo>
                    <a:lnTo>
                      <a:pt x="1193482" y="1915333"/>
                    </a:lnTo>
                    <a:lnTo>
                      <a:pt x="1193814" y="1914557"/>
                    </a:lnTo>
                    <a:lnTo>
                      <a:pt x="1196806" y="1911454"/>
                    </a:lnTo>
                    <a:lnTo>
                      <a:pt x="1198690" y="1910014"/>
                    </a:lnTo>
                    <a:lnTo>
                      <a:pt x="1200131" y="1909570"/>
                    </a:lnTo>
                    <a:lnTo>
                      <a:pt x="1200463" y="1909570"/>
                    </a:lnTo>
                    <a:cubicBezTo>
                      <a:pt x="1200463" y="1909570"/>
                      <a:pt x="1207001" y="1905249"/>
                      <a:pt x="1207001" y="1905249"/>
                    </a:cubicBezTo>
                    <a:lnTo>
                      <a:pt x="1207666" y="1904140"/>
                    </a:lnTo>
                    <a:lnTo>
                      <a:pt x="1210658" y="1900373"/>
                    </a:lnTo>
                    <a:lnTo>
                      <a:pt x="1211766" y="1899597"/>
                    </a:lnTo>
                    <a:lnTo>
                      <a:pt x="1212320" y="1900151"/>
                    </a:lnTo>
                    <a:lnTo>
                      <a:pt x="1212985" y="1901481"/>
                    </a:lnTo>
                    <a:lnTo>
                      <a:pt x="1213872" y="1902811"/>
                    </a:lnTo>
                    <a:lnTo>
                      <a:pt x="1215312" y="1903365"/>
                    </a:lnTo>
                    <a:lnTo>
                      <a:pt x="1224953" y="1902700"/>
                    </a:lnTo>
                    <a:lnTo>
                      <a:pt x="1229718" y="1901037"/>
                    </a:lnTo>
                    <a:lnTo>
                      <a:pt x="1231824" y="1899597"/>
                    </a:lnTo>
                    <a:lnTo>
                      <a:pt x="1236035" y="1896605"/>
                    </a:lnTo>
                    <a:lnTo>
                      <a:pt x="1241354" y="1895386"/>
                    </a:lnTo>
                    <a:lnTo>
                      <a:pt x="1243570" y="1893613"/>
                    </a:lnTo>
                    <a:lnTo>
                      <a:pt x="1246784" y="1889734"/>
                    </a:lnTo>
                    <a:lnTo>
                      <a:pt x="1246784" y="1889734"/>
                    </a:lnTo>
                    <a:cubicBezTo>
                      <a:pt x="1246784" y="1889734"/>
                      <a:pt x="1254209" y="1880980"/>
                      <a:pt x="1254209" y="1880980"/>
                    </a:cubicBezTo>
                    <a:lnTo>
                      <a:pt x="1255206" y="1879207"/>
                    </a:lnTo>
                    <a:lnTo>
                      <a:pt x="1256314" y="1878099"/>
                    </a:lnTo>
                    <a:lnTo>
                      <a:pt x="1263074" y="1873555"/>
                    </a:lnTo>
                    <a:lnTo>
                      <a:pt x="1264625" y="1871339"/>
                    </a:lnTo>
                    <a:lnTo>
                      <a:pt x="1265955" y="1868901"/>
                    </a:lnTo>
                    <a:lnTo>
                      <a:pt x="1267506" y="1866907"/>
                    </a:lnTo>
                    <a:lnTo>
                      <a:pt x="1269612" y="1866131"/>
                    </a:lnTo>
                    <a:lnTo>
                      <a:pt x="1271828" y="1865909"/>
                    </a:lnTo>
                    <a:lnTo>
                      <a:pt x="1274488" y="1865022"/>
                    </a:lnTo>
                    <a:lnTo>
                      <a:pt x="1276482" y="1863139"/>
                    </a:lnTo>
                    <a:lnTo>
                      <a:pt x="1276926" y="1859703"/>
                    </a:lnTo>
                    <a:lnTo>
                      <a:pt x="1278588" y="1861366"/>
                    </a:lnTo>
                    <a:lnTo>
                      <a:pt x="1278920" y="1863471"/>
                    </a:lnTo>
                    <a:lnTo>
                      <a:pt x="1278034" y="1865577"/>
                    </a:lnTo>
                    <a:lnTo>
                      <a:pt x="1276150" y="1867239"/>
                    </a:lnTo>
                    <a:lnTo>
                      <a:pt x="1271274" y="1868901"/>
                    </a:lnTo>
                    <a:lnTo>
                      <a:pt x="1269279" y="1870009"/>
                    </a:lnTo>
                    <a:lnTo>
                      <a:pt x="1265401" y="1875328"/>
                    </a:lnTo>
                    <a:lnTo>
                      <a:pt x="1258863" y="1882199"/>
                    </a:lnTo>
                    <a:lnTo>
                      <a:pt x="1258198" y="1883307"/>
                    </a:lnTo>
                    <a:lnTo>
                      <a:pt x="1257422" y="1884859"/>
                    </a:lnTo>
                    <a:lnTo>
                      <a:pt x="1256757" y="1886521"/>
                    </a:lnTo>
                    <a:lnTo>
                      <a:pt x="1256536" y="1888072"/>
                    </a:lnTo>
                    <a:lnTo>
                      <a:pt x="1256092" y="1889734"/>
                    </a:lnTo>
                    <a:lnTo>
                      <a:pt x="1255095" y="1890510"/>
                    </a:lnTo>
                    <a:lnTo>
                      <a:pt x="1253876" y="1891064"/>
                    </a:lnTo>
                    <a:lnTo>
                      <a:pt x="1252989" y="1891840"/>
                    </a:lnTo>
                    <a:lnTo>
                      <a:pt x="1243016" y="1909016"/>
                    </a:lnTo>
                    <a:lnTo>
                      <a:pt x="1240689" y="1911343"/>
                    </a:lnTo>
                    <a:lnTo>
                      <a:pt x="1238251" y="1912341"/>
                    </a:lnTo>
                    <a:lnTo>
                      <a:pt x="1235591" y="1912562"/>
                    </a:lnTo>
                    <a:lnTo>
                      <a:pt x="1233375" y="1913227"/>
                    </a:lnTo>
                    <a:lnTo>
                      <a:pt x="1231380" y="1914446"/>
                    </a:lnTo>
                    <a:lnTo>
                      <a:pt x="1229386" y="1916109"/>
                    </a:lnTo>
                    <a:lnTo>
                      <a:pt x="1221739" y="1926414"/>
                    </a:lnTo>
                    <a:lnTo>
                      <a:pt x="1217528" y="1930514"/>
                    </a:lnTo>
                    <a:lnTo>
                      <a:pt x="1213872" y="1929739"/>
                    </a:lnTo>
                    <a:lnTo>
                      <a:pt x="1211434" y="1932288"/>
                    </a:lnTo>
                    <a:lnTo>
                      <a:pt x="1213096" y="1934061"/>
                    </a:lnTo>
                    <a:lnTo>
                      <a:pt x="1212320" y="1935723"/>
                    </a:lnTo>
                    <a:lnTo>
                      <a:pt x="1210769" y="1937385"/>
                    </a:lnTo>
                    <a:lnTo>
                      <a:pt x="1209882" y="1939047"/>
                    </a:lnTo>
                    <a:lnTo>
                      <a:pt x="1209882" y="1941817"/>
                    </a:lnTo>
                    <a:cubicBezTo>
                      <a:pt x="1209882" y="1941817"/>
                      <a:pt x="1209439" y="1943480"/>
                      <a:pt x="1209439" y="1943480"/>
                    </a:cubicBezTo>
                    <a:lnTo>
                      <a:pt x="1209439" y="1943480"/>
                    </a:lnTo>
                    <a:cubicBezTo>
                      <a:pt x="1209439" y="1943480"/>
                      <a:pt x="1208331" y="1944034"/>
                      <a:pt x="1208331" y="1944034"/>
                    </a:cubicBezTo>
                    <a:lnTo>
                      <a:pt x="1206114" y="1943369"/>
                    </a:lnTo>
                    <a:lnTo>
                      <a:pt x="1207334" y="1945475"/>
                    </a:lnTo>
                    <a:lnTo>
                      <a:pt x="1207666" y="1948910"/>
                    </a:lnTo>
                    <a:lnTo>
                      <a:pt x="1207666" y="1955669"/>
                    </a:lnTo>
                    <a:cubicBezTo>
                      <a:pt x="1207666" y="1955669"/>
                      <a:pt x="1207998" y="1957332"/>
                      <a:pt x="1207998" y="1957332"/>
                    </a:cubicBezTo>
                    <a:lnTo>
                      <a:pt x="1208442" y="1958329"/>
                    </a:lnTo>
                    <a:lnTo>
                      <a:pt x="1208663" y="1959548"/>
                    </a:lnTo>
                    <a:lnTo>
                      <a:pt x="1208442" y="1961875"/>
                    </a:lnTo>
                    <a:lnTo>
                      <a:pt x="1207998" y="1963205"/>
                    </a:lnTo>
                    <a:lnTo>
                      <a:pt x="1206114" y="1966973"/>
                    </a:lnTo>
                    <a:lnTo>
                      <a:pt x="1204563" y="1965754"/>
                    </a:lnTo>
                    <a:lnTo>
                      <a:pt x="1206114" y="1963205"/>
                    </a:lnTo>
                    <a:lnTo>
                      <a:pt x="1205228" y="1961986"/>
                    </a:lnTo>
                    <a:lnTo>
                      <a:pt x="1202014" y="1964202"/>
                    </a:lnTo>
                    <a:lnTo>
                      <a:pt x="1197582" y="1964867"/>
                    </a:lnTo>
                    <a:lnTo>
                      <a:pt x="1190157" y="1964424"/>
                    </a:lnTo>
                    <a:lnTo>
                      <a:pt x="1186057" y="1964978"/>
                    </a:lnTo>
                    <a:lnTo>
                      <a:pt x="1177857" y="1967527"/>
                    </a:lnTo>
                    <a:lnTo>
                      <a:pt x="1164891" y="1968081"/>
                    </a:lnTo>
                    <a:lnTo>
                      <a:pt x="1162675" y="1967083"/>
                    </a:lnTo>
                    <a:lnTo>
                      <a:pt x="1159240" y="1963870"/>
                    </a:lnTo>
                    <a:lnTo>
                      <a:pt x="1145055" y="1960545"/>
                    </a:lnTo>
                    <a:lnTo>
                      <a:pt x="1135968" y="1960878"/>
                    </a:lnTo>
                    <a:lnTo>
                      <a:pt x="1121341" y="1956999"/>
                    </a:lnTo>
                    <a:lnTo>
                      <a:pt x="1119346" y="1957221"/>
                    </a:lnTo>
                    <a:lnTo>
                      <a:pt x="1115689" y="1959105"/>
                    </a:lnTo>
                    <a:lnTo>
                      <a:pt x="1113251" y="1959548"/>
                    </a:lnTo>
                    <a:lnTo>
                      <a:pt x="1105051" y="1959548"/>
                    </a:lnTo>
                    <a:lnTo>
                      <a:pt x="1102945" y="1959880"/>
                    </a:lnTo>
                    <a:lnTo>
                      <a:pt x="1098734" y="1961543"/>
                    </a:lnTo>
                    <a:lnTo>
                      <a:pt x="1078012" y="1963538"/>
                    </a:lnTo>
                    <a:lnTo>
                      <a:pt x="1069368" y="1966973"/>
                    </a:lnTo>
                    <a:lnTo>
                      <a:pt x="1069368" y="1968081"/>
                    </a:lnTo>
                    <a:lnTo>
                      <a:pt x="1070587" y="1968967"/>
                    </a:lnTo>
                    <a:lnTo>
                      <a:pt x="1071474" y="1970519"/>
                    </a:lnTo>
                    <a:lnTo>
                      <a:pt x="1071696" y="1972403"/>
                    </a:lnTo>
                    <a:lnTo>
                      <a:pt x="1070920" y="1974397"/>
                    </a:lnTo>
                    <a:lnTo>
                      <a:pt x="1070033" y="1974730"/>
                    </a:lnTo>
                    <a:lnTo>
                      <a:pt x="1066265" y="1974397"/>
                    </a:lnTo>
                    <a:lnTo>
                      <a:pt x="1067041" y="1975949"/>
                    </a:lnTo>
                    <a:lnTo>
                      <a:pt x="1068925" y="1978830"/>
                    </a:lnTo>
                    <a:lnTo>
                      <a:pt x="1069258" y="1979938"/>
                    </a:lnTo>
                    <a:lnTo>
                      <a:pt x="1069479" y="1981268"/>
                    </a:lnTo>
                    <a:lnTo>
                      <a:pt x="1070809" y="1986144"/>
                    </a:lnTo>
                    <a:lnTo>
                      <a:pt x="1071474" y="1987917"/>
                    </a:lnTo>
                    <a:lnTo>
                      <a:pt x="1070255" y="1988582"/>
                    </a:lnTo>
                    <a:lnTo>
                      <a:pt x="1069590" y="1989579"/>
                    </a:lnTo>
                    <a:lnTo>
                      <a:pt x="1069036" y="1990687"/>
                    </a:lnTo>
                    <a:lnTo>
                      <a:pt x="1068371" y="1991684"/>
                    </a:lnTo>
                    <a:lnTo>
                      <a:pt x="1060725" y="2000328"/>
                    </a:lnTo>
                    <a:lnTo>
                      <a:pt x="1059063" y="2001547"/>
                    </a:lnTo>
                    <a:lnTo>
                      <a:pt x="1056735" y="2002323"/>
                    </a:lnTo>
                    <a:lnTo>
                      <a:pt x="1050197" y="2001547"/>
                    </a:lnTo>
                    <a:lnTo>
                      <a:pt x="1049089" y="2001104"/>
                    </a:lnTo>
                    <a:lnTo>
                      <a:pt x="1046762" y="1999331"/>
                    </a:lnTo>
                    <a:lnTo>
                      <a:pt x="1045543" y="1998888"/>
                    </a:lnTo>
                    <a:lnTo>
                      <a:pt x="1035459" y="1998888"/>
                    </a:lnTo>
                    <a:lnTo>
                      <a:pt x="1034905" y="1999996"/>
                    </a:lnTo>
                    <a:lnTo>
                      <a:pt x="1034905" y="2002544"/>
                    </a:lnTo>
                    <a:cubicBezTo>
                      <a:pt x="1034905" y="2002544"/>
                      <a:pt x="1035459" y="2005093"/>
                      <a:pt x="1035459" y="2005093"/>
                    </a:cubicBezTo>
                    <a:lnTo>
                      <a:pt x="1035902" y="2006423"/>
                    </a:lnTo>
                    <a:lnTo>
                      <a:pt x="1034351" y="2010966"/>
                    </a:lnTo>
                    <a:lnTo>
                      <a:pt x="1033575" y="2012518"/>
                    </a:lnTo>
                    <a:lnTo>
                      <a:pt x="1032356" y="2019942"/>
                    </a:lnTo>
                    <a:lnTo>
                      <a:pt x="1032910" y="2035789"/>
                    </a:lnTo>
                    <a:lnTo>
                      <a:pt x="1029807" y="2041995"/>
                    </a:lnTo>
                    <a:lnTo>
                      <a:pt x="1025042" y="2045541"/>
                    </a:lnTo>
                    <a:lnTo>
                      <a:pt x="1022937" y="2047979"/>
                    </a:lnTo>
                    <a:lnTo>
                      <a:pt x="1022050" y="2051082"/>
                    </a:lnTo>
                    <a:lnTo>
                      <a:pt x="1020720" y="2053298"/>
                    </a:lnTo>
                    <a:lnTo>
                      <a:pt x="1012742" y="2060279"/>
                    </a:lnTo>
                    <a:lnTo>
                      <a:pt x="1011190" y="2059836"/>
                    </a:lnTo>
                    <a:lnTo>
                      <a:pt x="1010082" y="2060722"/>
                    </a:lnTo>
                    <a:lnTo>
                      <a:pt x="1009639" y="2062606"/>
                    </a:lnTo>
                    <a:lnTo>
                      <a:pt x="1010304" y="2065266"/>
                    </a:lnTo>
                    <a:lnTo>
                      <a:pt x="1008531" y="2068147"/>
                    </a:lnTo>
                    <a:lnTo>
                      <a:pt x="1007201" y="2071361"/>
                    </a:lnTo>
                    <a:lnTo>
                      <a:pt x="1005428" y="2074020"/>
                    </a:lnTo>
                    <a:lnTo>
                      <a:pt x="1002214" y="2075128"/>
                    </a:lnTo>
                    <a:lnTo>
                      <a:pt x="993792" y="2075683"/>
                    </a:lnTo>
                    <a:lnTo>
                      <a:pt x="991022" y="2075128"/>
                    </a:lnTo>
                    <a:lnTo>
                      <a:pt x="991022" y="2076237"/>
                    </a:lnTo>
                    <a:lnTo>
                      <a:pt x="991576" y="2078121"/>
                    </a:lnTo>
                    <a:lnTo>
                      <a:pt x="991022" y="2079561"/>
                    </a:lnTo>
                    <a:lnTo>
                      <a:pt x="990800" y="2081223"/>
                    </a:lnTo>
                    <a:lnTo>
                      <a:pt x="992573" y="2083550"/>
                    </a:lnTo>
                    <a:lnTo>
                      <a:pt x="996341" y="2084991"/>
                    </a:lnTo>
                    <a:lnTo>
                      <a:pt x="998336" y="2086210"/>
                    </a:lnTo>
                    <a:lnTo>
                      <a:pt x="999555" y="2088537"/>
                    </a:lnTo>
                    <a:lnTo>
                      <a:pt x="997782" y="2087651"/>
                    </a:lnTo>
                    <a:lnTo>
                      <a:pt x="993127" y="2087429"/>
                    </a:lnTo>
                    <a:lnTo>
                      <a:pt x="991022" y="2086210"/>
                    </a:lnTo>
                    <a:lnTo>
                      <a:pt x="990579" y="2086764"/>
                    </a:lnTo>
                    <a:lnTo>
                      <a:pt x="990246" y="2087097"/>
                    </a:lnTo>
                    <a:lnTo>
                      <a:pt x="989470" y="2087540"/>
                    </a:lnTo>
                    <a:lnTo>
                      <a:pt x="989470" y="2085545"/>
                    </a:lnTo>
                    <a:cubicBezTo>
                      <a:pt x="989470" y="2085545"/>
                      <a:pt x="989027" y="2083107"/>
                      <a:pt x="989027" y="2083107"/>
                    </a:cubicBezTo>
                    <a:lnTo>
                      <a:pt x="988584" y="2081002"/>
                    </a:lnTo>
                    <a:lnTo>
                      <a:pt x="987919" y="2080004"/>
                    </a:lnTo>
                    <a:lnTo>
                      <a:pt x="987032" y="2080226"/>
                    </a:lnTo>
                    <a:lnTo>
                      <a:pt x="985592" y="2081888"/>
                    </a:lnTo>
                    <a:lnTo>
                      <a:pt x="984816" y="2082442"/>
                    </a:lnTo>
                    <a:lnTo>
                      <a:pt x="982489" y="2082442"/>
                    </a:lnTo>
                    <a:lnTo>
                      <a:pt x="980273" y="2084215"/>
                    </a:lnTo>
                    <a:lnTo>
                      <a:pt x="979165" y="2086653"/>
                    </a:lnTo>
                    <a:lnTo>
                      <a:pt x="978832" y="2089756"/>
                    </a:lnTo>
                    <a:lnTo>
                      <a:pt x="978832" y="2093302"/>
                    </a:lnTo>
                    <a:cubicBezTo>
                      <a:pt x="978832" y="2093302"/>
                      <a:pt x="977724" y="2100173"/>
                      <a:pt x="977724" y="2100173"/>
                    </a:cubicBezTo>
                    <a:lnTo>
                      <a:pt x="976616" y="2102611"/>
                    </a:lnTo>
                    <a:lnTo>
                      <a:pt x="976394" y="2103608"/>
                    </a:lnTo>
                    <a:lnTo>
                      <a:pt x="968526" y="2107819"/>
                    </a:lnTo>
                    <a:lnTo>
                      <a:pt x="967640" y="2107819"/>
                    </a:lnTo>
                    <a:cubicBezTo>
                      <a:pt x="967640" y="2107819"/>
                      <a:pt x="965978" y="2107819"/>
                      <a:pt x="965978" y="2107819"/>
                    </a:cubicBezTo>
                    <a:lnTo>
                      <a:pt x="964648" y="2108705"/>
                    </a:lnTo>
                    <a:lnTo>
                      <a:pt x="965423" y="2112252"/>
                    </a:lnTo>
                    <a:lnTo>
                      <a:pt x="965423" y="2114468"/>
                    </a:lnTo>
                    <a:cubicBezTo>
                      <a:pt x="965423" y="2114468"/>
                      <a:pt x="965423" y="2116574"/>
                      <a:pt x="965423" y="2116574"/>
                    </a:cubicBezTo>
                    <a:lnTo>
                      <a:pt x="965091" y="2117460"/>
                    </a:lnTo>
                    <a:lnTo>
                      <a:pt x="963540" y="2118014"/>
                    </a:lnTo>
                    <a:lnTo>
                      <a:pt x="959329" y="2120895"/>
                    </a:lnTo>
                    <a:lnTo>
                      <a:pt x="946363" y="2134526"/>
                    </a:lnTo>
                    <a:lnTo>
                      <a:pt x="942152" y="2136853"/>
                    </a:lnTo>
                    <a:lnTo>
                      <a:pt x="938163" y="2136853"/>
                    </a:lnTo>
                    <a:lnTo>
                      <a:pt x="937609" y="2137517"/>
                    </a:lnTo>
                    <a:lnTo>
                      <a:pt x="937277" y="2139180"/>
                    </a:lnTo>
                    <a:lnTo>
                      <a:pt x="936501" y="2140953"/>
                    </a:lnTo>
                    <a:lnTo>
                      <a:pt x="934839" y="2143613"/>
                    </a:lnTo>
                    <a:lnTo>
                      <a:pt x="932511" y="2145053"/>
                    </a:lnTo>
                    <a:lnTo>
                      <a:pt x="930184" y="2143945"/>
                    </a:lnTo>
                    <a:lnTo>
                      <a:pt x="926638" y="2140620"/>
                    </a:lnTo>
                    <a:lnTo>
                      <a:pt x="924200" y="2140620"/>
                    </a:lnTo>
                    <a:cubicBezTo>
                      <a:pt x="924200" y="2140620"/>
                      <a:pt x="919878" y="2143502"/>
                      <a:pt x="919878" y="2143502"/>
                    </a:cubicBezTo>
                    <a:lnTo>
                      <a:pt x="916000" y="2144831"/>
                    </a:lnTo>
                    <a:lnTo>
                      <a:pt x="908797" y="2149042"/>
                    </a:lnTo>
                    <a:lnTo>
                      <a:pt x="905473" y="2150261"/>
                    </a:lnTo>
                    <a:lnTo>
                      <a:pt x="904586" y="2150926"/>
                    </a:lnTo>
                    <a:lnTo>
                      <a:pt x="902480" y="2154583"/>
                    </a:lnTo>
                    <a:lnTo>
                      <a:pt x="902259" y="2155137"/>
                    </a:lnTo>
                    <a:lnTo>
                      <a:pt x="901815" y="2155913"/>
                    </a:lnTo>
                    <a:lnTo>
                      <a:pt x="902037" y="2157797"/>
                    </a:lnTo>
                    <a:lnTo>
                      <a:pt x="902702" y="2161121"/>
                    </a:lnTo>
                    <a:lnTo>
                      <a:pt x="902924" y="2161121"/>
                    </a:lnTo>
                    <a:cubicBezTo>
                      <a:pt x="902924" y="2161121"/>
                      <a:pt x="903256" y="2161565"/>
                      <a:pt x="903256" y="2161565"/>
                    </a:cubicBezTo>
                    <a:lnTo>
                      <a:pt x="903589" y="2162451"/>
                    </a:lnTo>
                    <a:lnTo>
                      <a:pt x="903589" y="2163559"/>
                    </a:lnTo>
                    <a:cubicBezTo>
                      <a:pt x="903589" y="2163559"/>
                      <a:pt x="903035" y="2164335"/>
                      <a:pt x="903035" y="2164335"/>
                    </a:cubicBezTo>
                    <a:lnTo>
                      <a:pt x="902259" y="2164667"/>
                    </a:lnTo>
                    <a:lnTo>
                      <a:pt x="901151" y="2164667"/>
                    </a:lnTo>
                    <a:cubicBezTo>
                      <a:pt x="901151" y="2164667"/>
                      <a:pt x="902370" y="2170208"/>
                      <a:pt x="902370" y="2170208"/>
                    </a:cubicBezTo>
                    <a:lnTo>
                      <a:pt x="906691" y="2171870"/>
                    </a:lnTo>
                    <a:lnTo>
                      <a:pt x="912121" y="2171316"/>
                    </a:lnTo>
                    <a:lnTo>
                      <a:pt x="916776" y="2169765"/>
                    </a:lnTo>
                    <a:lnTo>
                      <a:pt x="918438" y="2168878"/>
                    </a:lnTo>
                    <a:lnTo>
                      <a:pt x="920432" y="2167216"/>
                    </a:lnTo>
                    <a:lnTo>
                      <a:pt x="921652" y="2164889"/>
                    </a:lnTo>
                    <a:lnTo>
                      <a:pt x="920987" y="2161786"/>
                    </a:lnTo>
                    <a:lnTo>
                      <a:pt x="920987" y="2159348"/>
                    </a:lnTo>
                    <a:cubicBezTo>
                      <a:pt x="920987" y="2159348"/>
                      <a:pt x="923092" y="2157575"/>
                      <a:pt x="923092" y="2157575"/>
                    </a:cubicBezTo>
                    <a:lnTo>
                      <a:pt x="926084" y="2156578"/>
                    </a:lnTo>
                    <a:lnTo>
                      <a:pt x="928411" y="2156578"/>
                    </a:lnTo>
                    <a:cubicBezTo>
                      <a:pt x="928411" y="2156578"/>
                      <a:pt x="930295" y="2157243"/>
                      <a:pt x="930295" y="2157243"/>
                    </a:cubicBezTo>
                    <a:lnTo>
                      <a:pt x="934063" y="2159570"/>
                    </a:lnTo>
                    <a:lnTo>
                      <a:pt x="938606" y="2160456"/>
                    </a:lnTo>
                    <a:lnTo>
                      <a:pt x="945477" y="2163670"/>
                    </a:lnTo>
                    <a:lnTo>
                      <a:pt x="947693" y="2165332"/>
                    </a:lnTo>
                    <a:lnTo>
                      <a:pt x="949466" y="2167549"/>
                    </a:lnTo>
                    <a:lnTo>
                      <a:pt x="952680" y="2172868"/>
                    </a:lnTo>
                    <a:lnTo>
                      <a:pt x="953455" y="2174641"/>
                    </a:lnTo>
                    <a:lnTo>
                      <a:pt x="953455" y="2175860"/>
                    </a:lnTo>
                    <a:cubicBezTo>
                      <a:pt x="953455" y="2175860"/>
                      <a:pt x="953455" y="2177300"/>
                      <a:pt x="953455" y="2177300"/>
                    </a:cubicBezTo>
                    <a:lnTo>
                      <a:pt x="953899" y="2179517"/>
                    </a:lnTo>
                    <a:lnTo>
                      <a:pt x="954342" y="2180735"/>
                    </a:lnTo>
                    <a:lnTo>
                      <a:pt x="954896" y="2181622"/>
                    </a:lnTo>
                    <a:lnTo>
                      <a:pt x="958331" y="2185390"/>
                    </a:lnTo>
                    <a:lnTo>
                      <a:pt x="959440" y="2186387"/>
                    </a:lnTo>
                    <a:lnTo>
                      <a:pt x="960437" y="2186830"/>
                    </a:lnTo>
                    <a:lnTo>
                      <a:pt x="960769" y="2185833"/>
                    </a:lnTo>
                    <a:lnTo>
                      <a:pt x="962099" y="2181733"/>
                    </a:lnTo>
                    <a:lnTo>
                      <a:pt x="965423" y="2177744"/>
                    </a:lnTo>
                    <a:lnTo>
                      <a:pt x="966199" y="2177079"/>
                    </a:lnTo>
                    <a:lnTo>
                      <a:pt x="967529" y="2176857"/>
                    </a:lnTo>
                    <a:lnTo>
                      <a:pt x="969856" y="2177300"/>
                    </a:lnTo>
                    <a:lnTo>
                      <a:pt x="970854" y="2177079"/>
                    </a:lnTo>
                    <a:lnTo>
                      <a:pt x="974067" y="2172203"/>
                    </a:lnTo>
                    <a:lnTo>
                      <a:pt x="975508" y="2168989"/>
                    </a:lnTo>
                    <a:lnTo>
                      <a:pt x="975065" y="2167549"/>
                    </a:lnTo>
                    <a:lnTo>
                      <a:pt x="974621" y="2167105"/>
                    </a:lnTo>
                    <a:lnTo>
                      <a:pt x="974178" y="2164778"/>
                    </a:lnTo>
                    <a:lnTo>
                      <a:pt x="973956" y="2164003"/>
                    </a:lnTo>
                    <a:lnTo>
                      <a:pt x="973402" y="2163781"/>
                    </a:lnTo>
                    <a:lnTo>
                      <a:pt x="972072" y="2164003"/>
                    </a:lnTo>
                    <a:lnTo>
                      <a:pt x="971518" y="2164003"/>
                    </a:lnTo>
                    <a:cubicBezTo>
                      <a:pt x="971518" y="2164003"/>
                      <a:pt x="969856" y="2162894"/>
                      <a:pt x="969856" y="2162894"/>
                    </a:cubicBezTo>
                    <a:lnTo>
                      <a:pt x="968859" y="2162673"/>
                    </a:lnTo>
                    <a:lnTo>
                      <a:pt x="967529" y="2162673"/>
                    </a:lnTo>
                    <a:cubicBezTo>
                      <a:pt x="967529" y="2162673"/>
                      <a:pt x="971186" y="2161121"/>
                      <a:pt x="971186" y="2161121"/>
                    </a:cubicBezTo>
                    <a:lnTo>
                      <a:pt x="972183" y="2160345"/>
                    </a:lnTo>
                    <a:lnTo>
                      <a:pt x="972627" y="2159016"/>
                    </a:lnTo>
                    <a:lnTo>
                      <a:pt x="972627" y="2157575"/>
                    </a:lnTo>
                    <a:cubicBezTo>
                      <a:pt x="972627" y="2157575"/>
                      <a:pt x="972627" y="2156245"/>
                      <a:pt x="972627" y="2156245"/>
                    </a:cubicBezTo>
                    <a:lnTo>
                      <a:pt x="973735" y="2155470"/>
                    </a:lnTo>
                    <a:lnTo>
                      <a:pt x="975175" y="2154472"/>
                    </a:lnTo>
                    <a:lnTo>
                      <a:pt x="975951" y="2154140"/>
                    </a:lnTo>
                    <a:lnTo>
                      <a:pt x="976948" y="2154140"/>
                    </a:lnTo>
                    <a:cubicBezTo>
                      <a:pt x="976948" y="2154140"/>
                      <a:pt x="975286" y="2152256"/>
                      <a:pt x="975286" y="2152256"/>
                    </a:cubicBezTo>
                    <a:lnTo>
                      <a:pt x="974621" y="2151702"/>
                    </a:lnTo>
                    <a:lnTo>
                      <a:pt x="974621" y="2150594"/>
                    </a:lnTo>
                    <a:lnTo>
                      <a:pt x="976062" y="2148710"/>
                    </a:lnTo>
                    <a:lnTo>
                      <a:pt x="975840" y="2146715"/>
                    </a:lnTo>
                    <a:lnTo>
                      <a:pt x="975840" y="2145164"/>
                    </a:lnTo>
                    <a:cubicBezTo>
                      <a:pt x="975840" y="2145164"/>
                      <a:pt x="978167" y="2144499"/>
                      <a:pt x="978167" y="2144499"/>
                    </a:cubicBezTo>
                    <a:lnTo>
                      <a:pt x="979608" y="2145829"/>
                    </a:lnTo>
                    <a:lnTo>
                      <a:pt x="980273" y="2152034"/>
                    </a:lnTo>
                    <a:lnTo>
                      <a:pt x="981603" y="2154251"/>
                    </a:lnTo>
                    <a:lnTo>
                      <a:pt x="986368" y="2146050"/>
                    </a:lnTo>
                    <a:lnTo>
                      <a:pt x="987919" y="2144499"/>
                    </a:lnTo>
                    <a:lnTo>
                      <a:pt x="992684" y="2142948"/>
                    </a:lnTo>
                    <a:lnTo>
                      <a:pt x="994679" y="2141839"/>
                    </a:lnTo>
                    <a:lnTo>
                      <a:pt x="996784" y="2139291"/>
                    </a:lnTo>
                    <a:lnTo>
                      <a:pt x="998890" y="2138404"/>
                    </a:lnTo>
                    <a:lnTo>
                      <a:pt x="1004541" y="2139291"/>
                    </a:lnTo>
                    <a:lnTo>
                      <a:pt x="1005649" y="2138072"/>
                    </a:lnTo>
                    <a:lnTo>
                      <a:pt x="1005871" y="2137074"/>
                    </a:lnTo>
                    <a:lnTo>
                      <a:pt x="1007201" y="2133750"/>
                    </a:lnTo>
                    <a:lnTo>
                      <a:pt x="1007201" y="2132974"/>
                    </a:lnTo>
                    <a:lnTo>
                      <a:pt x="1006647" y="2131755"/>
                    </a:lnTo>
                    <a:lnTo>
                      <a:pt x="1006647" y="2130647"/>
                    </a:lnTo>
                    <a:cubicBezTo>
                      <a:pt x="1006647" y="2130647"/>
                      <a:pt x="1006869" y="2129539"/>
                      <a:pt x="1006869" y="2129539"/>
                    </a:cubicBezTo>
                    <a:lnTo>
                      <a:pt x="1007755" y="2128209"/>
                    </a:lnTo>
                    <a:lnTo>
                      <a:pt x="1008752" y="2127101"/>
                    </a:lnTo>
                    <a:lnTo>
                      <a:pt x="1009528" y="2126436"/>
                    </a:lnTo>
                    <a:lnTo>
                      <a:pt x="1009528" y="2125106"/>
                    </a:lnTo>
                    <a:lnTo>
                      <a:pt x="1008642" y="2122779"/>
                    </a:lnTo>
                    <a:lnTo>
                      <a:pt x="1009860" y="2121339"/>
                    </a:lnTo>
                    <a:lnTo>
                      <a:pt x="1012187" y="2120563"/>
                    </a:lnTo>
                    <a:lnTo>
                      <a:pt x="1014515" y="2120341"/>
                    </a:lnTo>
                    <a:lnTo>
                      <a:pt x="1015180" y="2120009"/>
                    </a:lnTo>
                    <a:lnTo>
                      <a:pt x="1015734" y="2119455"/>
                    </a:lnTo>
                    <a:lnTo>
                      <a:pt x="1016399" y="2119012"/>
                    </a:lnTo>
                    <a:lnTo>
                      <a:pt x="1017174" y="2119012"/>
                    </a:lnTo>
                    <a:cubicBezTo>
                      <a:pt x="1017174" y="2119012"/>
                      <a:pt x="1018726" y="2123998"/>
                      <a:pt x="1018726" y="2123998"/>
                    </a:cubicBezTo>
                    <a:lnTo>
                      <a:pt x="1019391" y="2123998"/>
                    </a:lnTo>
                    <a:cubicBezTo>
                      <a:pt x="1019391" y="2123998"/>
                      <a:pt x="1019945" y="2123555"/>
                      <a:pt x="1019945" y="2123555"/>
                    </a:cubicBezTo>
                    <a:lnTo>
                      <a:pt x="1020277" y="2123001"/>
                    </a:lnTo>
                    <a:lnTo>
                      <a:pt x="1020277" y="2122668"/>
                    </a:lnTo>
                    <a:cubicBezTo>
                      <a:pt x="1020277" y="2122668"/>
                      <a:pt x="1038894" y="2121560"/>
                      <a:pt x="1038894" y="2121560"/>
                    </a:cubicBezTo>
                    <a:lnTo>
                      <a:pt x="1043327" y="2119787"/>
                    </a:lnTo>
                    <a:lnTo>
                      <a:pt x="1051527" y="2114579"/>
                    </a:lnTo>
                    <a:lnTo>
                      <a:pt x="1056735" y="2114025"/>
                    </a:lnTo>
                    <a:lnTo>
                      <a:pt x="1066376" y="2116574"/>
                    </a:lnTo>
                    <a:lnTo>
                      <a:pt x="1068371" y="2117792"/>
                    </a:lnTo>
                    <a:lnTo>
                      <a:pt x="1069479" y="2120341"/>
                    </a:lnTo>
                    <a:lnTo>
                      <a:pt x="1070698" y="2122557"/>
                    </a:lnTo>
                    <a:lnTo>
                      <a:pt x="1073136" y="2122557"/>
                    </a:lnTo>
                    <a:cubicBezTo>
                      <a:pt x="1073136" y="2122557"/>
                      <a:pt x="1073136" y="2121671"/>
                      <a:pt x="1073136" y="2121671"/>
                    </a:cubicBezTo>
                    <a:lnTo>
                      <a:pt x="1072471" y="2120452"/>
                    </a:lnTo>
                    <a:lnTo>
                      <a:pt x="1072471" y="2119233"/>
                    </a:lnTo>
                    <a:cubicBezTo>
                      <a:pt x="1072471" y="2119233"/>
                      <a:pt x="1073358" y="2118236"/>
                      <a:pt x="1073358" y="2118236"/>
                    </a:cubicBezTo>
                    <a:lnTo>
                      <a:pt x="1074688" y="2117792"/>
                    </a:lnTo>
                    <a:lnTo>
                      <a:pt x="1074688" y="2116684"/>
                    </a:lnTo>
                    <a:lnTo>
                      <a:pt x="1071474" y="2116684"/>
                    </a:lnTo>
                    <a:lnTo>
                      <a:pt x="1072360" y="2115354"/>
                    </a:lnTo>
                    <a:lnTo>
                      <a:pt x="1070144" y="2115133"/>
                    </a:lnTo>
                    <a:lnTo>
                      <a:pt x="1069147" y="2115354"/>
                    </a:lnTo>
                    <a:lnTo>
                      <a:pt x="1069147" y="2114136"/>
                    </a:lnTo>
                    <a:lnTo>
                      <a:pt x="1073136" y="2113027"/>
                    </a:lnTo>
                    <a:lnTo>
                      <a:pt x="1070587" y="2111143"/>
                    </a:lnTo>
                    <a:lnTo>
                      <a:pt x="1064160" y="2112141"/>
                    </a:lnTo>
                    <a:lnTo>
                      <a:pt x="1062276" y="2109371"/>
                    </a:lnTo>
                    <a:lnTo>
                      <a:pt x="1067817" y="2109814"/>
                    </a:lnTo>
                    <a:lnTo>
                      <a:pt x="1069258" y="2109371"/>
                    </a:lnTo>
                    <a:lnTo>
                      <a:pt x="1070255" y="2108041"/>
                    </a:lnTo>
                    <a:lnTo>
                      <a:pt x="1070698" y="2106157"/>
                    </a:lnTo>
                    <a:lnTo>
                      <a:pt x="1070255" y="2104384"/>
                    </a:lnTo>
                    <a:lnTo>
                      <a:pt x="1068593" y="2103276"/>
                    </a:lnTo>
                    <a:lnTo>
                      <a:pt x="1068593" y="2102167"/>
                    </a:lnTo>
                    <a:lnTo>
                      <a:pt x="1069923" y="2102167"/>
                    </a:lnTo>
                    <a:cubicBezTo>
                      <a:pt x="1069923" y="2102167"/>
                      <a:pt x="1071030" y="2101613"/>
                      <a:pt x="1071030" y="2101613"/>
                    </a:cubicBezTo>
                    <a:lnTo>
                      <a:pt x="1071917" y="2100284"/>
                    </a:lnTo>
                    <a:lnTo>
                      <a:pt x="1071917" y="2099840"/>
                    </a:lnTo>
                    <a:cubicBezTo>
                      <a:pt x="1071917" y="2099840"/>
                      <a:pt x="1072360" y="2098400"/>
                      <a:pt x="1072360" y="2098400"/>
                    </a:cubicBezTo>
                    <a:lnTo>
                      <a:pt x="1073579" y="2099397"/>
                    </a:lnTo>
                    <a:lnTo>
                      <a:pt x="1074688" y="2099397"/>
                    </a:lnTo>
                    <a:cubicBezTo>
                      <a:pt x="1074688" y="2099397"/>
                      <a:pt x="1076904" y="2098400"/>
                      <a:pt x="1076904" y="2098400"/>
                    </a:cubicBezTo>
                    <a:lnTo>
                      <a:pt x="1075685" y="2100949"/>
                    </a:lnTo>
                    <a:lnTo>
                      <a:pt x="1074134" y="2103387"/>
                    </a:lnTo>
                    <a:lnTo>
                      <a:pt x="1073247" y="2105935"/>
                    </a:lnTo>
                    <a:lnTo>
                      <a:pt x="1074134" y="2108816"/>
                    </a:lnTo>
                    <a:lnTo>
                      <a:pt x="1075020" y="2110589"/>
                    </a:lnTo>
                    <a:lnTo>
                      <a:pt x="1075463" y="2112030"/>
                    </a:lnTo>
                    <a:lnTo>
                      <a:pt x="1076128" y="2113138"/>
                    </a:lnTo>
                    <a:lnTo>
                      <a:pt x="1077569" y="2114136"/>
                    </a:lnTo>
                    <a:lnTo>
                      <a:pt x="1078788" y="2114468"/>
                    </a:lnTo>
                    <a:lnTo>
                      <a:pt x="1082999" y="2114136"/>
                    </a:lnTo>
                    <a:lnTo>
                      <a:pt x="1081447" y="2117460"/>
                    </a:lnTo>
                    <a:lnTo>
                      <a:pt x="1082666" y="2120119"/>
                    </a:lnTo>
                    <a:lnTo>
                      <a:pt x="1085215" y="2122003"/>
                    </a:lnTo>
                    <a:lnTo>
                      <a:pt x="1087653" y="2122668"/>
                    </a:lnTo>
                    <a:lnTo>
                      <a:pt x="1087210" y="2124330"/>
                    </a:lnTo>
                    <a:lnTo>
                      <a:pt x="1086988" y="2124995"/>
                    </a:lnTo>
                    <a:lnTo>
                      <a:pt x="1088761" y="2126547"/>
                    </a:lnTo>
                    <a:lnTo>
                      <a:pt x="1089980" y="2127212"/>
                    </a:lnTo>
                    <a:lnTo>
                      <a:pt x="1091199" y="2127433"/>
                    </a:lnTo>
                    <a:lnTo>
                      <a:pt x="1092086" y="2126990"/>
                    </a:lnTo>
                    <a:lnTo>
                      <a:pt x="1093637" y="2125217"/>
                    </a:lnTo>
                    <a:lnTo>
                      <a:pt x="1094302" y="2124774"/>
                    </a:lnTo>
                    <a:lnTo>
                      <a:pt x="1095410" y="2124330"/>
                    </a:lnTo>
                    <a:lnTo>
                      <a:pt x="1098291" y="2122668"/>
                    </a:lnTo>
                    <a:lnTo>
                      <a:pt x="1099289" y="2122447"/>
                    </a:lnTo>
                    <a:lnTo>
                      <a:pt x="1100507" y="2123001"/>
                    </a:lnTo>
                    <a:lnTo>
                      <a:pt x="1107932" y="2129871"/>
                    </a:lnTo>
                    <a:lnTo>
                      <a:pt x="1114470" y="2138072"/>
                    </a:lnTo>
                    <a:lnTo>
                      <a:pt x="1118681" y="2141950"/>
                    </a:lnTo>
                    <a:lnTo>
                      <a:pt x="1120343" y="2140066"/>
                    </a:lnTo>
                    <a:lnTo>
                      <a:pt x="1122116" y="2140288"/>
                    </a:lnTo>
                    <a:lnTo>
                      <a:pt x="1124222" y="2141285"/>
                    </a:lnTo>
                    <a:lnTo>
                      <a:pt x="1126771" y="2141950"/>
                    </a:lnTo>
                    <a:lnTo>
                      <a:pt x="1128655" y="2141729"/>
                    </a:lnTo>
                    <a:lnTo>
                      <a:pt x="1133198" y="2140399"/>
                    </a:lnTo>
                    <a:lnTo>
                      <a:pt x="1134860" y="2139512"/>
                    </a:lnTo>
                    <a:lnTo>
                      <a:pt x="1133974" y="2135080"/>
                    </a:lnTo>
                    <a:lnTo>
                      <a:pt x="1134639" y="2130869"/>
                    </a:lnTo>
                    <a:lnTo>
                      <a:pt x="1135747" y="2127212"/>
                    </a:lnTo>
                    <a:lnTo>
                      <a:pt x="1136301" y="2124220"/>
                    </a:lnTo>
                    <a:lnTo>
                      <a:pt x="1137520" y="2122557"/>
                    </a:lnTo>
                    <a:lnTo>
                      <a:pt x="1140069" y="2121892"/>
                    </a:lnTo>
                    <a:lnTo>
                      <a:pt x="1142506" y="2120452"/>
                    </a:lnTo>
                    <a:lnTo>
                      <a:pt x="1143282" y="2116463"/>
                    </a:lnTo>
                    <a:lnTo>
                      <a:pt x="1145055" y="2118014"/>
                    </a:lnTo>
                    <a:lnTo>
                      <a:pt x="1146828" y="2118568"/>
                    </a:lnTo>
                    <a:lnTo>
                      <a:pt x="1148158" y="2117571"/>
                    </a:lnTo>
                    <a:lnTo>
                      <a:pt x="1148934" y="2113138"/>
                    </a:lnTo>
                    <a:lnTo>
                      <a:pt x="1149488" y="2112252"/>
                    </a:lnTo>
                    <a:lnTo>
                      <a:pt x="1150374" y="2111698"/>
                    </a:lnTo>
                    <a:lnTo>
                      <a:pt x="1151372" y="2111698"/>
                    </a:lnTo>
                    <a:cubicBezTo>
                      <a:pt x="1151372" y="2111698"/>
                      <a:pt x="1151372" y="2110922"/>
                      <a:pt x="1151372" y="2110922"/>
                    </a:cubicBezTo>
                    <a:lnTo>
                      <a:pt x="1152480" y="2107819"/>
                    </a:lnTo>
                    <a:lnTo>
                      <a:pt x="1152480" y="2106600"/>
                    </a:lnTo>
                    <a:lnTo>
                      <a:pt x="1147382" y="2106822"/>
                    </a:lnTo>
                    <a:lnTo>
                      <a:pt x="1145388" y="2105824"/>
                    </a:lnTo>
                    <a:lnTo>
                      <a:pt x="1144612" y="2102943"/>
                    </a:lnTo>
                    <a:lnTo>
                      <a:pt x="1145388" y="2100394"/>
                    </a:lnTo>
                    <a:lnTo>
                      <a:pt x="1147382" y="2098954"/>
                    </a:lnTo>
                    <a:lnTo>
                      <a:pt x="1149931" y="2098289"/>
                    </a:lnTo>
                    <a:lnTo>
                      <a:pt x="1152480" y="2098067"/>
                    </a:lnTo>
                    <a:lnTo>
                      <a:pt x="1150485" y="2090643"/>
                    </a:lnTo>
                    <a:lnTo>
                      <a:pt x="1150485" y="2087207"/>
                    </a:lnTo>
                    <a:cubicBezTo>
                      <a:pt x="1150485" y="2087207"/>
                      <a:pt x="1151593" y="2082332"/>
                      <a:pt x="1151593" y="2082332"/>
                    </a:cubicBezTo>
                    <a:lnTo>
                      <a:pt x="1153034" y="2078675"/>
                    </a:lnTo>
                    <a:lnTo>
                      <a:pt x="1154696" y="2075683"/>
                    </a:lnTo>
                    <a:lnTo>
                      <a:pt x="1156469" y="2073245"/>
                    </a:lnTo>
                    <a:lnTo>
                      <a:pt x="1158464" y="2071361"/>
                    </a:lnTo>
                    <a:lnTo>
                      <a:pt x="1157467" y="2069034"/>
                    </a:lnTo>
                    <a:lnTo>
                      <a:pt x="1155915" y="2062939"/>
                    </a:lnTo>
                    <a:lnTo>
                      <a:pt x="1154475" y="2061276"/>
                    </a:lnTo>
                    <a:lnTo>
                      <a:pt x="1154475" y="2060390"/>
                    </a:lnTo>
                    <a:cubicBezTo>
                      <a:pt x="1154475" y="2060390"/>
                      <a:pt x="1154475" y="2059504"/>
                      <a:pt x="1154475" y="2059504"/>
                    </a:cubicBezTo>
                    <a:lnTo>
                      <a:pt x="1154807" y="2059171"/>
                    </a:lnTo>
                    <a:lnTo>
                      <a:pt x="1155472" y="2059393"/>
                    </a:lnTo>
                    <a:lnTo>
                      <a:pt x="1155804" y="2059725"/>
                    </a:lnTo>
                    <a:lnTo>
                      <a:pt x="1156026" y="2060058"/>
                    </a:lnTo>
                    <a:lnTo>
                      <a:pt x="1156358" y="2060279"/>
                    </a:lnTo>
                    <a:lnTo>
                      <a:pt x="1156802" y="2060944"/>
                    </a:lnTo>
                    <a:lnTo>
                      <a:pt x="1158242" y="2065155"/>
                    </a:lnTo>
                    <a:lnTo>
                      <a:pt x="1159683" y="2067815"/>
                    </a:lnTo>
                    <a:lnTo>
                      <a:pt x="1161234" y="2069255"/>
                    </a:lnTo>
                    <a:lnTo>
                      <a:pt x="1163118" y="2069920"/>
                    </a:lnTo>
                    <a:lnTo>
                      <a:pt x="1165667" y="2069920"/>
                    </a:lnTo>
                    <a:cubicBezTo>
                      <a:pt x="1165667" y="2069920"/>
                      <a:pt x="1173867" y="2066374"/>
                      <a:pt x="1173867" y="2066374"/>
                    </a:cubicBezTo>
                    <a:lnTo>
                      <a:pt x="1175530" y="2063936"/>
                    </a:lnTo>
                    <a:lnTo>
                      <a:pt x="1176527" y="2061609"/>
                    </a:lnTo>
                    <a:lnTo>
                      <a:pt x="1177857" y="2059836"/>
                    </a:lnTo>
                    <a:lnTo>
                      <a:pt x="1182511" y="2058728"/>
                    </a:lnTo>
                    <a:lnTo>
                      <a:pt x="1186279" y="2056955"/>
                    </a:lnTo>
                    <a:lnTo>
                      <a:pt x="1188495" y="2056622"/>
                    </a:lnTo>
                    <a:lnTo>
                      <a:pt x="1189824" y="2056844"/>
                    </a:lnTo>
                    <a:lnTo>
                      <a:pt x="1192041" y="2057841"/>
                    </a:lnTo>
                    <a:lnTo>
                      <a:pt x="1193260" y="2057841"/>
                    </a:lnTo>
                    <a:cubicBezTo>
                      <a:pt x="1193260" y="2057841"/>
                      <a:pt x="1194368" y="2057509"/>
                      <a:pt x="1194368" y="2057509"/>
                    </a:cubicBezTo>
                    <a:lnTo>
                      <a:pt x="1196252" y="2055847"/>
                    </a:lnTo>
                    <a:lnTo>
                      <a:pt x="1196806" y="2055514"/>
                    </a:lnTo>
                    <a:lnTo>
                      <a:pt x="1199355" y="2053409"/>
                    </a:lnTo>
                    <a:lnTo>
                      <a:pt x="1200685" y="2052965"/>
                    </a:lnTo>
                    <a:lnTo>
                      <a:pt x="1205006" y="2054184"/>
                    </a:lnTo>
                    <a:lnTo>
                      <a:pt x="1207666" y="2053852"/>
                    </a:lnTo>
                    <a:lnTo>
                      <a:pt x="1211655" y="2051193"/>
                    </a:lnTo>
                    <a:lnTo>
                      <a:pt x="1213650" y="2050749"/>
                    </a:lnTo>
                    <a:lnTo>
                      <a:pt x="1220299" y="2049198"/>
                    </a:lnTo>
                    <a:lnTo>
                      <a:pt x="1222848" y="2049198"/>
                    </a:lnTo>
                    <a:cubicBezTo>
                      <a:pt x="1222848" y="2049198"/>
                      <a:pt x="1242351" y="2056622"/>
                      <a:pt x="1242351" y="2056622"/>
                    </a:cubicBezTo>
                    <a:lnTo>
                      <a:pt x="1266066" y="2074907"/>
                    </a:lnTo>
                    <a:lnTo>
                      <a:pt x="1268725" y="2079339"/>
                    </a:lnTo>
                    <a:lnTo>
                      <a:pt x="1268725" y="2086099"/>
                    </a:lnTo>
                    <a:lnTo>
                      <a:pt x="1269501" y="2086099"/>
                    </a:lnTo>
                    <a:lnTo>
                      <a:pt x="1271052" y="2083550"/>
                    </a:lnTo>
                    <a:lnTo>
                      <a:pt x="1272271" y="2080780"/>
                    </a:lnTo>
                    <a:lnTo>
                      <a:pt x="1271939" y="2078564"/>
                    </a:lnTo>
                    <a:lnTo>
                      <a:pt x="1269058" y="2077677"/>
                    </a:lnTo>
                    <a:lnTo>
                      <a:pt x="1268060" y="2076015"/>
                    </a:lnTo>
                    <a:lnTo>
                      <a:pt x="1268725" y="2072247"/>
                    </a:lnTo>
                    <a:lnTo>
                      <a:pt x="1270166" y="2068480"/>
                    </a:lnTo>
                    <a:lnTo>
                      <a:pt x="1271496" y="2066707"/>
                    </a:lnTo>
                    <a:lnTo>
                      <a:pt x="1275706" y="2065266"/>
                    </a:lnTo>
                    <a:lnTo>
                      <a:pt x="1278144" y="2064934"/>
                    </a:lnTo>
                    <a:lnTo>
                      <a:pt x="1282023" y="2067371"/>
                    </a:lnTo>
                    <a:lnTo>
                      <a:pt x="1303078" y="2069698"/>
                    </a:lnTo>
                    <a:lnTo>
                      <a:pt x="1311611" y="2073688"/>
                    </a:lnTo>
                    <a:lnTo>
                      <a:pt x="1313494" y="2074131"/>
                    </a:lnTo>
                    <a:lnTo>
                      <a:pt x="1322692" y="2073910"/>
                    </a:lnTo>
                    <a:lnTo>
                      <a:pt x="1324798" y="2072912"/>
                    </a:lnTo>
                    <a:lnTo>
                      <a:pt x="1324576" y="2070252"/>
                    </a:lnTo>
                    <a:lnTo>
                      <a:pt x="1328566" y="2065377"/>
                    </a:lnTo>
                    <a:lnTo>
                      <a:pt x="1327901" y="2065155"/>
                    </a:lnTo>
                    <a:lnTo>
                      <a:pt x="1326239" y="2064047"/>
                    </a:lnTo>
                    <a:lnTo>
                      <a:pt x="1327014" y="2061055"/>
                    </a:lnTo>
                    <a:lnTo>
                      <a:pt x="1326239" y="2059725"/>
                    </a:lnTo>
                    <a:lnTo>
                      <a:pt x="1324576" y="2059393"/>
                    </a:lnTo>
                    <a:lnTo>
                      <a:pt x="1322692" y="2059393"/>
                    </a:lnTo>
                    <a:cubicBezTo>
                      <a:pt x="1322692" y="2059393"/>
                      <a:pt x="1320587" y="2058949"/>
                      <a:pt x="1320587" y="2058949"/>
                    </a:cubicBezTo>
                    <a:lnTo>
                      <a:pt x="1319257" y="2057620"/>
                    </a:lnTo>
                    <a:lnTo>
                      <a:pt x="1316819" y="2053187"/>
                    </a:lnTo>
                    <a:lnTo>
                      <a:pt x="1315600" y="2054295"/>
                    </a:lnTo>
                    <a:lnTo>
                      <a:pt x="1314381" y="2055071"/>
                    </a:lnTo>
                    <a:lnTo>
                      <a:pt x="1313051" y="2055514"/>
                    </a:lnTo>
                    <a:lnTo>
                      <a:pt x="1311611" y="2055736"/>
                    </a:lnTo>
                    <a:lnTo>
                      <a:pt x="1315489" y="2049308"/>
                    </a:lnTo>
                    <a:lnTo>
                      <a:pt x="1316487" y="2048422"/>
                    </a:lnTo>
                    <a:lnTo>
                      <a:pt x="1317041" y="2048976"/>
                    </a:lnTo>
                    <a:lnTo>
                      <a:pt x="1317927" y="2051082"/>
                    </a:lnTo>
                    <a:lnTo>
                      <a:pt x="1317927" y="2051303"/>
                    </a:lnTo>
                    <a:cubicBezTo>
                      <a:pt x="1317927" y="2051303"/>
                      <a:pt x="1318370" y="2051968"/>
                      <a:pt x="1318370" y="2051968"/>
                    </a:cubicBezTo>
                    <a:lnTo>
                      <a:pt x="1319257" y="2052190"/>
                    </a:lnTo>
                    <a:lnTo>
                      <a:pt x="1322249" y="2051968"/>
                    </a:lnTo>
                    <a:lnTo>
                      <a:pt x="1326571" y="2053187"/>
                    </a:lnTo>
                    <a:lnTo>
                      <a:pt x="1326903" y="2054184"/>
                    </a:lnTo>
                    <a:lnTo>
                      <a:pt x="1327125" y="2056068"/>
                    </a:lnTo>
                    <a:lnTo>
                      <a:pt x="1327568" y="2057287"/>
                    </a:lnTo>
                    <a:lnTo>
                      <a:pt x="1328787" y="2056401"/>
                    </a:lnTo>
                    <a:lnTo>
                      <a:pt x="1330560" y="2054295"/>
                    </a:lnTo>
                    <a:lnTo>
                      <a:pt x="1332444" y="2052744"/>
                    </a:lnTo>
                    <a:lnTo>
                      <a:pt x="1332444" y="2052744"/>
                    </a:lnTo>
                    <a:cubicBezTo>
                      <a:pt x="1332444" y="2052744"/>
                      <a:pt x="1334550" y="2051525"/>
                      <a:pt x="1334550" y="2051525"/>
                    </a:cubicBezTo>
                    <a:lnTo>
                      <a:pt x="1336766" y="2050749"/>
                    </a:lnTo>
                    <a:lnTo>
                      <a:pt x="1339315" y="2050749"/>
                    </a:lnTo>
                    <a:cubicBezTo>
                      <a:pt x="1339315" y="2050749"/>
                      <a:pt x="1343526" y="2051414"/>
                      <a:pt x="1343526" y="2051414"/>
                    </a:cubicBezTo>
                    <a:lnTo>
                      <a:pt x="1346407" y="2051968"/>
                    </a:lnTo>
                    <a:lnTo>
                      <a:pt x="1348512" y="2051525"/>
                    </a:lnTo>
                    <a:lnTo>
                      <a:pt x="1352834" y="2049198"/>
                    </a:lnTo>
                    <a:lnTo>
                      <a:pt x="1355383" y="2048422"/>
                    </a:lnTo>
                    <a:lnTo>
                      <a:pt x="1357710" y="2048422"/>
                    </a:lnTo>
                    <a:cubicBezTo>
                      <a:pt x="1357710" y="2048422"/>
                      <a:pt x="1357932" y="2048422"/>
                      <a:pt x="1357932" y="2048422"/>
                    </a:cubicBezTo>
                    <a:lnTo>
                      <a:pt x="1365689" y="2049862"/>
                    </a:lnTo>
                    <a:lnTo>
                      <a:pt x="1368127" y="2051525"/>
                    </a:lnTo>
                    <a:lnTo>
                      <a:pt x="1370343" y="2052190"/>
                    </a:lnTo>
                    <a:lnTo>
                      <a:pt x="1370565" y="2052190"/>
                    </a:lnTo>
                    <a:cubicBezTo>
                      <a:pt x="1370565" y="2052190"/>
                      <a:pt x="1370786" y="2051414"/>
                      <a:pt x="1370786" y="2051414"/>
                    </a:cubicBezTo>
                    <a:lnTo>
                      <a:pt x="1374443" y="2044654"/>
                    </a:lnTo>
                    <a:lnTo>
                      <a:pt x="1378211" y="2045319"/>
                    </a:lnTo>
                    <a:lnTo>
                      <a:pt x="1378654" y="2045319"/>
                    </a:lnTo>
                    <a:cubicBezTo>
                      <a:pt x="1378654" y="2045319"/>
                      <a:pt x="1379984" y="2044211"/>
                      <a:pt x="1379984" y="2044211"/>
                    </a:cubicBezTo>
                    <a:lnTo>
                      <a:pt x="1382865" y="2043103"/>
                    </a:lnTo>
                    <a:lnTo>
                      <a:pt x="1388073" y="2042106"/>
                    </a:lnTo>
                    <a:lnTo>
                      <a:pt x="1388073" y="2040997"/>
                    </a:lnTo>
                    <a:lnTo>
                      <a:pt x="1387298" y="2040332"/>
                    </a:lnTo>
                    <a:lnTo>
                      <a:pt x="1386522" y="2039668"/>
                    </a:lnTo>
                    <a:lnTo>
                      <a:pt x="1388184" y="2039113"/>
                    </a:lnTo>
                    <a:lnTo>
                      <a:pt x="1395498" y="2038448"/>
                    </a:lnTo>
                    <a:lnTo>
                      <a:pt x="1398047" y="2037562"/>
                    </a:lnTo>
                    <a:lnTo>
                      <a:pt x="1398379" y="2035457"/>
                    </a:lnTo>
                    <a:lnTo>
                      <a:pt x="1397382" y="2033019"/>
                    </a:lnTo>
                    <a:lnTo>
                      <a:pt x="1388517" y="2023045"/>
                    </a:lnTo>
                    <a:lnTo>
                      <a:pt x="1385746" y="2019610"/>
                    </a:lnTo>
                    <a:lnTo>
                      <a:pt x="1384306" y="2019388"/>
                    </a:lnTo>
                    <a:lnTo>
                      <a:pt x="1382200" y="2018058"/>
                    </a:lnTo>
                    <a:lnTo>
                      <a:pt x="1381092" y="2017505"/>
                    </a:lnTo>
                    <a:lnTo>
                      <a:pt x="1381092" y="2016396"/>
                    </a:lnTo>
                    <a:lnTo>
                      <a:pt x="1383087" y="2017505"/>
                    </a:lnTo>
                    <a:lnTo>
                      <a:pt x="1395609" y="2024597"/>
                    </a:lnTo>
                    <a:lnTo>
                      <a:pt x="1397936" y="2027478"/>
                    </a:lnTo>
                    <a:lnTo>
                      <a:pt x="1399931" y="2029805"/>
                    </a:lnTo>
                    <a:lnTo>
                      <a:pt x="1401482" y="2030581"/>
                    </a:lnTo>
                    <a:lnTo>
                      <a:pt x="1405250" y="2031910"/>
                    </a:lnTo>
                    <a:lnTo>
                      <a:pt x="1407909" y="2034237"/>
                    </a:lnTo>
                    <a:lnTo>
                      <a:pt x="1411566" y="2036232"/>
                    </a:lnTo>
                    <a:lnTo>
                      <a:pt x="1412342" y="2037895"/>
                    </a:lnTo>
                    <a:lnTo>
                      <a:pt x="1413118" y="2039003"/>
                    </a:lnTo>
                    <a:lnTo>
                      <a:pt x="1415001" y="2040222"/>
                    </a:lnTo>
                    <a:lnTo>
                      <a:pt x="1417107" y="2040997"/>
                    </a:lnTo>
                    <a:lnTo>
                      <a:pt x="1418548" y="2040997"/>
                    </a:lnTo>
                    <a:cubicBezTo>
                      <a:pt x="1418548" y="2040997"/>
                      <a:pt x="1419988" y="2039668"/>
                      <a:pt x="1419988" y="2039668"/>
                    </a:cubicBezTo>
                    <a:lnTo>
                      <a:pt x="1420432" y="2037784"/>
                    </a:lnTo>
                    <a:lnTo>
                      <a:pt x="1420099" y="2034348"/>
                    </a:lnTo>
                    <a:lnTo>
                      <a:pt x="1419434" y="2033240"/>
                    </a:lnTo>
                    <a:lnTo>
                      <a:pt x="1415445" y="2029916"/>
                    </a:lnTo>
                    <a:lnTo>
                      <a:pt x="1417107" y="2029362"/>
                    </a:lnTo>
                    <a:lnTo>
                      <a:pt x="1424088" y="2028808"/>
                    </a:lnTo>
                    <a:lnTo>
                      <a:pt x="1424088" y="2028808"/>
                    </a:lnTo>
                    <a:cubicBezTo>
                      <a:pt x="1424088" y="2028808"/>
                      <a:pt x="1426194" y="2029916"/>
                      <a:pt x="1426194" y="2029916"/>
                    </a:cubicBezTo>
                    <a:lnTo>
                      <a:pt x="1425529" y="2032354"/>
                    </a:lnTo>
                    <a:lnTo>
                      <a:pt x="1423423" y="2035457"/>
                    </a:lnTo>
                    <a:lnTo>
                      <a:pt x="1422315" y="2038559"/>
                    </a:lnTo>
                    <a:lnTo>
                      <a:pt x="1424642" y="2041108"/>
                    </a:lnTo>
                    <a:lnTo>
                      <a:pt x="1427634" y="2040776"/>
                    </a:lnTo>
                    <a:lnTo>
                      <a:pt x="1429186" y="2037451"/>
                    </a:lnTo>
                    <a:lnTo>
                      <a:pt x="1430183" y="2033130"/>
                    </a:lnTo>
                    <a:lnTo>
                      <a:pt x="1431624" y="2029916"/>
                    </a:lnTo>
                    <a:lnTo>
                      <a:pt x="1433729" y="2029251"/>
                    </a:lnTo>
                    <a:lnTo>
                      <a:pt x="1434505" y="2029251"/>
                    </a:lnTo>
                    <a:cubicBezTo>
                      <a:pt x="1434505" y="2029251"/>
                      <a:pt x="1437275" y="2029251"/>
                      <a:pt x="1437275" y="2029251"/>
                    </a:cubicBezTo>
                    <a:lnTo>
                      <a:pt x="1440822" y="2029916"/>
                    </a:lnTo>
                    <a:lnTo>
                      <a:pt x="1441929" y="2030470"/>
                    </a:lnTo>
                    <a:lnTo>
                      <a:pt x="1443149" y="2031135"/>
                    </a:lnTo>
                    <a:lnTo>
                      <a:pt x="1442040" y="2033573"/>
                    </a:lnTo>
                    <a:lnTo>
                      <a:pt x="1442816" y="2033794"/>
                    </a:lnTo>
                    <a:lnTo>
                      <a:pt x="1444146" y="2033019"/>
                    </a:lnTo>
                    <a:lnTo>
                      <a:pt x="1444700" y="2032465"/>
                    </a:lnTo>
                    <a:lnTo>
                      <a:pt x="1446030" y="2033130"/>
                    </a:lnTo>
                    <a:lnTo>
                      <a:pt x="1448246" y="2035346"/>
                    </a:lnTo>
                    <a:lnTo>
                      <a:pt x="1449354" y="2036232"/>
                    </a:lnTo>
                    <a:lnTo>
                      <a:pt x="1449354" y="2037341"/>
                    </a:lnTo>
                    <a:lnTo>
                      <a:pt x="1446030" y="2038670"/>
                    </a:lnTo>
                    <a:lnTo>
                      <a:pt x="1444478" y="2039889"/>
                    </a:lnTo>
                    <a:lnTo>
                      <a:pt x="1443813" y="2041662"/>
                    </a:lnTo>
                    <a:lnTo>
                      <a:pt x="1444700" y="2042770"/>
                    </a:lnTo>
                    <a:lnTo>
                      <a:pt x="1455006" y="2049419"/>
                    </a:lnTo>
                    <a:lnTo>
                      <a:pt x="1457554" y="2050306"/>
                    </a:lnTo>
                    <a:lnTo>
                      <a:pt x="1459660" y="2049087"/>
                    </a:lnTo>
                    <a:lnTo>
                      <a:pt x="1460214" y="2047203"/>
                    </a:lnTo>
                    <a:lnTo>
                      <a:pt x="1459438" y="2043879"/>
                    </a:lnTo>
                    <a:lnTo>
                      <a:pt x="1460103" y="2042327"/>
                    </a:lnTo>
                    <a:lnTo>
                      <a:pt x="1461212" y="2041884"/>
                    </a:lnTo>
                    <a:lnTo>
                      <a:pt x="1462209" y="2042438"/>
                    </a:lnTo>
                    <a:lnTo>
                      <a:pt x="1463095" y="2043214"/>
                    </a:lnTo>
                    <a:lnTo>
                      <a:pt x="1464093" y="2043546"/>
                    </a:lnTo>
                    <a:lnTo>
                      <a:pt x="1482710" y="2037341"/>
                    </a:lnTo>
                    <a:lnTo>
                      <a:pt x="1502102" y="2037341"/>
                    </a:lnTo>
                    <a:lnTo>
                      <a:pt x="1516619" y="2032132"/>
                    </a:lnTo>
                    <a:lnTo>
                      <a:pt x="1520719" y="2033794"/>
                    </a:lnTo>
                    <a:lnTo>
                      <a:pt x="1523490" y="2032354"/>
                    </a:lnTo>
                    <a:lnTo>
                      <a:pt x="1523822" y="2032132"/>
                    </a:lnTo>
                    <a:lnTo>
                      <a:pt x="1527590" y="2032465"/>
                    </a:lnTo>
                    <a:lnTo>
                      <a:pt x="1549199" y="2040332"/>
                    </a:lnTo>
                    <a:lnTo>
                      <a:pt x="1551083" y="2040997"/>
                    </a:lnTo>
                    <a:lnTo>
                      <a:pt x="1555959" y="2041330"/>
                    </a:lnTo>
                    <a:lnTo>
                      <a:pt x="1558064" y="2041995"/>
                    </a:lnTo>
                    <a:lnTo>
                      <a:pt x="1560059" y="2043989"/>
                    </a:lnTo>
                    <a:lnTo>
                      <a:pt x="1561056" y="2044544"/>
                    </a:lnTo>
                    <a:lnTo>
                      <a:pt x="1565045" y="2044544"/>
                    </a:lnTo>
                    <a:cubicBezTo>
                      <a:pt x="1565045" y="2044544"/>
                      <a:pt x="1566264" y="2044765"/>
                      <a:pt x="1566264" y="2044765"/>
                    </a:cubicBezTo>
                    <a:lnTo>
                      <a:pt x="1571473" y="2046760"/>
                    </a:lnTo>
                    <a:lnTo>
                      <a:pt x="1573689" y="2047092"/>
                    </a:lnTo>
                    <a:lnTo>
                      <a:pt x="1577900" y="2047092"/>
                    </a:lnTo>
                    <a:cubicBezTo>
                      <a:pt x="1577900" y="2047092"/>
                      <a:pt x="1582111" y="2040997"/>
                      <a:pt x="1582111" y="2040997"/>
                    </a:cubicBezTo>
                    <a:lnTo>
                      <a:pt x="1585989" y="2038448"/>
                    </a:lnTo>
                    <a:lnTo>
                      <a:pt x="1586211" y="2037784"/>
                    </a:lnTo>
                    <a:lnTo>
                      <a:pt x="1587319" y="2035900"/>
                    </a:lnTo>
                    <a:lnTo>
                      <a:pt x="1588538" y="2034237"/>
                    </a:lnTo>
                    <a:lnTo>
                      <a:pt x="1589092" y="2034237"/>
                    </a:lnTo>
                    <a:cubicBezTo>
                      <a:pt x="1589092" y="2034237"/>
                      <a:pt x="1593303" y="2032354"/>
                      <a:pt x="1593303" y="2032354"/>
                    </a:cubicBezTo>
                    <a:lnTo>
                      <a:pt x="1617904" y="2027145"/>
                    </a:lnTo>
                    <a:lnTo>
                      <a:pt x="1622448" y="2025040"/>
                    </a:lnTo>
                    <a:lnTo>
                      <a:pt x="1633529" y="2014180"/>
                    </a:lnTo>
                    <a:lnTo>
                      <a:pt x="1638073" y="2012740"/>
                    </a:lnTo>
                    <a:lnTo>
                      <a:pt x="1645719" y="2015288"/>
                    </a:lnTo>
                    <a:lnTo>
                      <a:pt x="1654252" y="2018058"/>
                    </a:lnTo>
                    <a:lnTo>
                      <a:pt x="1658130" y="2016507"/>
                    </a:lnTo>
                    <a:lnTo>
                      <a:pt x="1656911" y="2009526"/>
                    </a:lnTo>
                    <a:lnTo>
                      <a:pt x="1656579" y="2004871"/>
                    </a:lnTo>
                    <a:lnTo>
                      <a:pt x="1657687" y="2002766"/>
                    </a:lnTo>
                    <a:lnTo>
                      <a:pt x="1663450" y="1994233"/>
                    </a:lnTo>
                    <a:lnTo>
                      <a:pt x="1667882" y="1990133"/>
                    </a:lnTo>
                    <a:lnTo>
                      <a:pt x="1670209" y="1988582"/>
                    </a:lnTo>
                    <a:lnTo>
                      <a:pt x="1672426" y="1988028"/>
                    </a:lnTo>
                    <a:lnTo>
                      <a:pt x="1679850" y="1987806"/>
                    </a:lnTo>
                    <a:lnTo>
                      <a:pt x="1682066" y="1986919"/>
                    </a:lnTo>
                    <a:lnTo>
                      <a:pt x="1682953" y="1986033"/>
                    </a:lnTo>
                    <a:lnTo>
                      <a:pt x="1683950" y="1984814"/>
                    </a:lnTo>
                    <a:lnTo>
                      <a:pt x="1685058" y="1983706"/>
                    </a:lnTo>
                    <a:lnTo>
                      <a:pt x="1686388" y="1983263"/>
                    </a:lnTo>
                    <a:lnTo>
                      <a:pt x="1688826" y="1983484"/>
                    </a:lnTo>
                    <a:lnTo>
                      <a:pt x="1690156" y="1983484"/>
                    </a:lnTo>
                    <a:cubicBezTo>
                      <a:pt x="1690156" y="1983484"/>
                      <a:pt x="1693259" y="1980935"/>
                      <a:pt x="1693259" y="1980935"/>
                    </a:cubicBezTo>
                    <a:lnTo>
                      <a:pt x="1700794" y="1978276"/>
                    </a:lnTo>
                    <a:lnTo>
                      <a:pt x="1703897" y="1974508"/>
                    </a:lnTo>
                    <a:lnTo>
                      <a:pt x="1706224" y="1968746"/>
                    </a:lnTo>
                    <a:lnTo>
                      <a:pt x="1707221" y="1961875"/>
                    </a:lnTo>
                    <a:lnTo>
                      <a:pt x="1706224" y="1954672"/>
                    </a:lnTo>
                    <a:lnTo>
                      <a:pt x="1704340" y="1949907"/>
                    </a:lnTo>
                    <a:lnTo>
                      <a:pt x="1703565" y="1946915"/>
                    </a:lnTo>
                    <a:lnTo>
                      <a:pt x="1703232" y="1943037"/>
                    </a:lnTo>
                    <a:lnTo>
                      <a:pt x="1703786" y="1942372"/>
                    </a:lnTo>
                    <a:lnTo>
                      <a:pt x="1707776" y="1942372"/>
                    </a:lnTo>
                    <a:cubicBezTo>
                      <a:pt x="1707776" y="1942372"/>
                      <a:pt x="1708551" y="1941817"/>
                      <a:pt x="1708551" y="1941817"/>
                    </a:cubicBezTo>
                    <a:lnTo>
                      <a:pt x="1709216" y="1940931"/>
                    </a:lnTo>
                    <a:lnTo>
                      <a:pt x="1709770" y="1939823"/>
                    </a:lnTo>
                    <a:lnTo>
                      <a:pt x="1710214" y="1938715"/>
                    </a:lnTo>
                    <a:lnTo>
                      <a:pt x="1711211" y="1932731"/>
                    </a:lnTo>
                    <a:lnTo>
                      <a:pt x="1708441" y="1931068"/>
                    </a:lnTo>
                    <a:lnTo>
                      <a:pt x="1671871" y="1934504"/>
                    </a:lnTo>
                    <a:lnTo>
                      <a:pt x="1657798" y="1938826"/>
                    </a:lnTo>
                    <a:lnTo>
                      <a:pt x="1633640" y="1936055"/>
                    </a:lnTo>
                    <a:lnTo>
                      <a:pt x="1632421" y="1934725"/>
                    </a:lnTo>
                    <a:lnTo>
                      <a:pt x="1630870" y="1931733"/>
                    </a:lnTo>
                    <a:lnTo>
                      <a:pt x="1629651" y="1928409"/>
                    </a:lnTo>
                    <a:lnTo>
                      <a:pt x="1629429" y="1926082"/>
                    </a:lnTo>
                    <a:lnTo>
                      <a:pt x="1626991" y="1926082"/>
                    </a:lnTo>
                    <a:cubicBezTo>
                      <a:pt x="1626991" y="1926082"/>
                      <a:pt x="1626437" y="1927744"/>
                      <a:pt x="1626437" y="1927744"/>
                    </a:cubicBezTo>
                    <a:lnTo>
                      <a:pt x="1626991" y="1930293"/>
                    </a:lnTo>
                    <a:lnTo>
                      <a:pt x="1627878" y="1932398"/>
                    </a:lnTo>
                    <a:lnTo>
                      <a:pt x="1623224" y="1931179"/>
                    </a:lnTo>
                    <a:lnTo>
                      <a:pt x="1613472" y="1931179"/>
                    </a:lnTo>
                    <a:lnTo>
                      <a:pt x="1612364" y="1930736"/>
                    </a:lnTo>
                    <a:lnTo>
                      <a:pt x="1611477" y="1929628"/>
                    </a:lnTo>
                    <a:lnTo>
                      <a:pt x="1610701" y="1928409"/>
                    </a:lnTo>
                    <a:lnTo>
                      <a:pt x="1609815" y="1927412"/>
                    </a:lnTo>
                    <a:lnTo>
                      <a:pt x="1611920" y="1926082"/>
                    </a:lnTo>
                    <a:lnTo>
                      <a:pt x="1616021" y="1925085"/>
                    </a:lnTo>
                    <a:lnTo>
                      <a:pt x="1619566" y="1921649"/>
                    </a:lnTo>
                    <a:lnTo>
                      <a:pt x="1621340" y="1921649"/>
                    </a:lnTo>
                    <a:cubicBezTo>
                      <a:pt x="1621340" y="1921649"/>
                      <a:pt x="1625440" y="1922536"/>
                      <a:pt x="1625440" y="1922536"/>
                    </a:cubicBezTo>
                    <a:lnTo>
                      <a:pt x="1627767" y="1922203"/>
                    </a:lnTo>
                    <a:lnTo>
                      <a:pt x="1628875" y="1921206"/>
                    </a:lnTo>
                    <a:lnTo>
                      <a:pt x="1628875" y="1919433"/>
                    </a:lnTo>
                    <a:cubicBezTo>
                      <a:pt x="1628875" y="1919433"/>
                      <a:pt x="1627324" y="1916884"/>
                      <a:pt x="1627324" y="1916884"/>
                    </a:cubicBezTo>
                    <a:lnTo>
                      <a:pt x="1625661" y="1915665"/>
                    </a:lnTo>
                    <a:lnTo>
                      <a:pt x="1607488" y="1913006"/>
                    </a:lnTo>
                    <a:lnTo>
                      <a:pt x="1600063" y="1915000"/>
                    </a:lnTo>
                    <a:lnTo>
                      <a:pt x="1599509" y="1915554"/>
                    </a:lnTo>
                    <a:lnTo>
                      <a:pt x="1599176" y="1916884"/>
                    </a:lnTo>
                    <a:lnTo>
                      <a:pt x="1598623" y="1918214"/>
                    </a:lnTo>
                    <a:lnTo>
                      <a:pt x="1597625" y="1918768"/>
                    </a:lnTo>
                    <a:lnTo>
                      <a:pt x="1590422" y="1919987"/>
                    </a:lnTo>
                    <a:lnTo>
                      <a:pt x="1592084" y="1918990"/>
                    </a:lnTo>
                    <a:lnTo>
                      <a:pt x="1593747" y="1918325"/>
                    </a:lnTo>
                    <a:lnTo>
                      <a:pt x="1595409" y="1917327"/>
                    </a:lnTo>
                    <a:lnTo>
                      <a:pt x="1596849" y="1915554"/>
                    </a:lnTo>
                    <a:lnTo>
                      <a:pt x="1597625" y="1913560"/>
                    </a:lnTo>
                    <a:lnTo>
                      <a:pt x="1597958" y="1911787"/>
                    </a:lnTo>
                    <a:lnTo>
                      <a:pt x="1598512" y="1910457"/>
                    </a:lnTo>
                    <a:lnTo>
                      <a:pt x="1606380" y="1908351"/>
                    </a:lnTo>
                    <a:lnTo>
                      <a:pt x="1608818" y="1908351"/>
                    </a:lnTo>
                    <a:cubicBezTo>
                      <a:pt x="1608818" y="1908351"/>
                      <a:pt x="1609483" y="1908130"/>
                      <a:pt x="1609483" y="1908130"/>
                    </a:cubicBezTo>
                    <a:lnTo>
                      <a:pt x="1611255" y="1909903"/>
                    </a:lnTo>
                    <a:lnTo>
                      <a:pt x="1612807" y="1908462"/>
                    </a:lnTo>
                    <a:lnTo>
                      <a:pt x="1614248" y="1908130"/>
                    </a:lnTo>
                    <a:lnTo>
                      <a:pt x="1615799" y="1908130"/>
                    </a:lnTo>
                    <a:cubicBezTo>
                      <a:pt x="1615799" y="1908130"/>
                      <a:pt x="1617461" y="1907465"/>
                      <a:pt x="1617461" y="1907465"/>
                    </a:cubicBezTo>
                    <a:lnTo>
                      <a:pt x="1619677" y="1905359"/>
                    </a:lnTo>
                    <a:lnTo>
                      <a:pt x="1619677" y="1905027"/>
                    </a:lnTo>
                    <a:cubicBezTo>
                      <a:pt x="1619677" y="1905027"/>
                      <a:pt x="1620121" y="1905027"/>
                      <a:pt x="1620121" y="1905027"/>
                    </a:cubicBezTo>
                    <a:lnTo>
                      <a:pt x="1620564" y="1905027"/>
                    </a:lnTo>
                    <a:cubicBezTo>
                      <a:pt x="1620564" y="1905027"/>
                      <a:pt x="1622004" y="1905027"/>
                      <a:pt x="1622004" y="1905027"/>
                    </a:cubicBezTo>
                    <a:lnTo>
                      <a:pt x="1622004" y="1905027"/>
                    </a:lnTo>
                    <a:cubicBezTo>
                      <a:pt x="1622004" y="1905027"/>
                      <a:pt x="1625107" y="1904916"/>
                      <a:pt x="1625107" y="1904916"/>
                    </a:cubicBezTo>
                    <a:lnTo>
                      <a:pt x="1634084" y="1906357"/>
                    </a:lnTo>
                    <a:lnTo>
                      <a:pt x="1639181" y="1904695"/>
                    </a:lnTo>
                    <a:lnTo>
                      <a:pt x="1640511" y="1903808"/>
                    </a:lnTo>
                    <a:lnTo>
                      <a:pt x="1645608" y="1900594"/>
                    </a:lnTo>
                    <a:lnTo>
                      <a:pt x="1651371" y="1895386"/>
                    </a:lnTo>
                    <a:lnTo>
                      <a:pt x="1654474" y="1890177"/>
                    </a:lnTo>
                    <a:lnTo>
                      <a:pt x="1654030" y="1889402"/>
                    </a:lnTo>
                    <a:lnTo>
                      <a:pt x="1652922" y="1888737"/>
                    </a:lnTo>
                    <a:lnTo>
                      <a:pt x="1649819" y="1888959"/>
                    </a:lnTo>
                    <a:lnTo>
                      <a:pt x="1651592" y="1887629"/>
                    </a:lnTo>
                    <a:lnTo>
                      <a:pt x="1652479" y="1886742"/>
                    </a:lnTo>
                    <a:lnTo>
                      <a:pt x="1652811" y="1885745"/>
                    </a:lnTo>
                    <a:lnTo>
                      <a:pt x="1652811" y="1881534"/>
                    </a:lnTo>
                    <a:cubicBezTo>
                      <a:pt x="1652811" y="1881534"/>
                      <a:pt x="1653254" y="1879983"/>
                      <a:pt x="1653254" y="1879983"/>
                    </a:cubicBezTo>
                    <a:lnTo>
                      <a:pt x="1654363" y="1878985"/>
                    </a:lnTo>
                    <a:lnTo>
                      <a:pt x="1653476" y="1876769"/>
                    </a:lnTo>
                    <a:lnTo>
                      <a:pt x="1653033" y="1875328"/>
                    </a:lnTo>
                    <a:lnTo>
                      <a:pt x="1652811" y="1873888"/>
                    </a:lnTo>
                    <a:lnTo>
                      <a:pt x="1653033" y="1873555"/>
                    </a:lnTo>
                    <a:lnTo>
                      <a:pt x="1653476" y="1872225"/>
                    </a:lnTo>
                    <a:lnTo>
                      <a:pt x="1653809" y="1870452"/>
                    </a:lnTo>
                    <a:lnTo>
                      <a:pt x="1653587" y="1868901"/>
                    </a:lnTo>
                    <a:lnTo>
                      <a:pt x="1651814" y="1867128"/>
                    </a:lnTo>
                    <a:lnTo>
                      <a:pt x="1649819" y="1867460"/>
                    </a:lnTo>
                    <a:lnTo>
                      <a:pt x="1646605" y="1870120"/>
                    </a:lnTo>
                    <a:lnTo>
                      <a:pt x="1643170" y="1871561"/>
                    </a:lnTo>
                    <a:lnTo>
                      <a:pt x="1635967" y="1873112"/>
                    </a:lnTo>
                    <a:lnTo>
                      <a:pt x="1632753" y="1876326"/>
                    </a:lnTo>
                    <a:lnTo>
                      <a:pt x="1631424" y="1873445"/>
                    </a:lnTo>
                    <a:lnTo>
                      <a:pt x="1629540" y="1872447"/>
                    </a:lnTo>
                    <a:lnTo>
                      <a:pt x="1627435" y="1872225"/>
                    </a:lnTo>
                    <a:lnTo>
                      <a:pt x="1625661" y="1871339"/>
                    </a:lnTo>
                    <a:lnTo>
                      <a:pt x="1628210" y="1869898"/>
                    </a:lnTo>
                    <a:lnTo>
                      <a:pt x="1633418" y="1867793"/>
                    </a:lnTo>
                    <a:lnTo>
                      <a:pt x="1636189" y="1867460"/>
                    </a:lnTo>
                    <a:lnTo>
                      <a:pt x="1637297" y="1867682"/>
                    </a:lnTo>
                    <a:lnTo>
                      <a:pt x="1639846" y="1868790"/>
                    </a:lnTo>
                    <a:lnTo>
                      <a:pt x="1641176" y="1868790"/>
                    </a:lnTo>
                    <a:cubicBezTo>
                      <a:pt x="1641176" y="1868790"/>
                      <a:pt x="1642284" y="1868236"/>
                      <a:pt x="1642284" y="1868236"/>
                    </a:cubicBezTo>
                    <a:lnTo>
                      <a:pt x="1644057" y="1866685"/>
                    </a:lnTo>
                    <a:lnTo>
                      <a:pt x="1645387" y="1866352"/>
                    </a:lnTo>
                    <a:lnTo>
                      <a:pt x="1645941" y="1865355"/>
                    </a:lnTo>
                    <a:lnTo>
                      <a:pt x="1646495" y="1863139"/>
                    </a:lnTo>
                    <a:lnTo>
                      <a:pt x="1646827" y="1860922"/>
                    </a:lnTo>
                    <a:lnTo>
                      <a:pt x="1646827" y="1859925"/>
                    </a:lnTo>
                    <a:cubicBezTo>
                      <a:pt x="1646827" y="1859925"/>
                      <a:pt x="1647714" y="1859482"/>
                      <a:pt x="1647714" y="1859482"/>
                    </a:cubicBezTo>
                    <a:lnTo>
                      <a:pt x="1651260" y="1856157"/>
                    </a:lnTo>
                    <a:lnTo>
                      <a:pt x="1655471" y="1854052"/>
                    </a:lnTo>
                    <a:lnTo>
                      <a:pt x="1657133" y="1852057"/>
                    </a:lnTo>
                    <a:lnTo>
                      <a:pt x="1657465" y="1848622"/>
                    </a:lnTo>
                    <a:lnTo>
                      <a:pt x="1658463" y="1851060"/>
                    </a:lnTo>
                    <a:lnTo>
                      <a:pt x="1662120" y="1856157"/>
                    </a:lnTo>
                    <a:lnTo>
                      <a:pt x="1663893" y="1859925"/>
                    </a:lnTo>
                    <a:lnTo>
                      <a:pt x="1665001" y="1860811"/>
                    </a:lnTo>
                    <a:lnTo>
                      <a:pt x="1667106" y="1861144"/>
                    </a:lnTo>
                    <a:lnTo>
                      <a:pt x="1675085" y="1859925"/>
                    </a:lnTo>
                    <a:lnTo>
                      <a:pt x="1678742" y="1858374"/>
                    </a:lnTo>
                    <a:lnTo>
                      <a:pt x="1684615" y="1854384"/>
                    </a:lnTo>
                    <a:lnTo>
                      <a:pt x="1691042" y="1848400"/>
                    </a:lnTo>
                    <a:lnTo>
                      <a:pt x="1692372" y="1845519"/>
                    </a:lnTo>
                    <a:lnTo>
                      <a:pt x="1692151" y="1841641"/>
                    </a:lnTo>
                    <a:lnTo>
                      <a:pt x="1691596" y="1841862"/>
                    </a:lnTo>
                    <a:lnTo>
                      <a:pt x="1690710" y="1843746"/>
                    </a:lnTo>
                    <a:lnTo>
                      <a:pt x="1689491" y="1844854"/>
                    </a:lnTo>
                    <a:lnTo>
                      <a:pt x="1685391" y="1844189"/>
                    </a:lnTo>
                    <a:lnTo>
                      <a:pt x="1683618" y="1843414"/>
                    </a:lnTo>
                    <a:lnTo>
                      <a:pt x="1682177" y="1842305"/>
                    </a:lnTo>
                    <a:lnTo>
                      <a:pt x="1691153" y="1833108"/>
                    </a:lnTo>
                    <a:lnTo>
                      <a:pt x="1691596" y="1829672"/>
                    </a:lnTo>
                    <a:lnTo>
                      <a:pt x="1689380" y="1831002"/>
                    </a:lnTo>
                    <a:lnTo>
                      <a:pt x="1670542" y="1829783"/>
                    </a:lnTo>
                    <a:lnTo>
                      <a:pt x="1667550" y="1828343"/>
                    </a:lnTo>
                    <a:lnTo>
                      <a:pt x="1670431" y="1827899"/>
                    </a:lnTo>
                    <a:lnTo>
                      <a:pt x="1675972" y="1826016"/>
                    </a:lnTo>
                    <a:lnTo>
                      <a:pt x="1678520" y="1825794"/>
                    </a:lnTo>
                    <a:lnTo>
                      <a:pt x="1681734" y="1827899"/>
                    </a:lnTo>
                    <a:lnTo>
                      <a:pt x="1683175" y="1828232"/>
                    </a:lnTo>
                    <a:lnTo>
                      <a:pt x="1684504" y="1828232"/>
                    </a:lnTo>
                    <a:cubicBezTo>
                      <a:pt x="1684504" y="1828232"/>
                      <a:pt x="1686942" y="1827234"/>
                      <a:pt x="1686942" y="1827234"/>
                    </a:cubicBezTo>
                    <a:lnTo>
                      <a:pt x="1688272" y="1827013"/>
                    </a:lnTo>
                    <a:lnTo>
                      <a:pt x="1690599" y="1827567"/>
                    </a:lnTo>
                    <a:lnTo>
                      <a:pt x="1691042" y="1826791"/>
                    </a:lnTo>
                    <a:lnTo>
                      <a:pt x="1691042" y="1823799"/>
                    </a:lnTo>
                    <a:cubicBezTo>
                      <a:pt x="1691042" y="1823799"/>
                      <a:pt x="1690599" y="1823023"/>
                      <a:pt x="1690599" y="1823023"/>
                    </a:cubicBezTo>
                    <a:lnTo>
                      <a:pt x="1689380" y="1822469"/>
                    </a:lnTo>
                    <a:lnTo>
                      <a:pt x="1684172" y="1821251"/>
                    </a:lnTo>
                    <a:lnTo>
                      <a:pt x="1681845" y="1819478"/>
                    </a:lnTo>
                    <a:lnTo>
                      <a:pt x="1677855" y="1815599"/>
                    </a:lnTo>
                    <a:lnTo>
                      <a:pt x="1677855" y="1814380"/>
                    </a:lnTo>
                    <a:lnTo>
                      <a:pt x="1680958" y="1815045"/>
                    </a:lnTo>
                    <a:lnTo>
                      <a:pt x="1686610" y="1819588"/>
                    </a:lnTo>
                    <a:lnTo>
                      <a:pt x="1689934" y="1820696"/>
                    </a:lnTo>
                    <a:lnTo>
                      <a:pt x="1697581" y="1830670"/>
                    </a:lnTo>
                    <a:lnTo>
                      <a:pt x="1698800" y="1830116"/>
                    </a:lnTo>
                    <a:lnTo>
                      <a:pt x="1700129" y="1828010"/>
                    </a:lnTo>
                    <a:lnTo>
                      <a:pt x="1708108" y="1819256"/>
                    </a:lnTo>
                    <a:lnTo>
                      <a:pt x="1710879" y="1815045"/>
                    </a:lnTo>
                    <a:lnTo>
                      <a:pt x="1711654" y="1814380"/>
                    </a:lnTo>
                    <a:lnTo>
                      <a:pt x="1712541" y="1813161"/>
                    </a:lnTo>
                    <a:lnTo>
                      <a:pt x="1712873" y="1810834"/>
                    </a:lnTo>
                    <a:lnTo>
                      <a:pt x="1713427" y="1809282"/>
                    </a:lnTo>
                    <a:lnTo>
                      <a:pt x="1715090" y="1810612"/>
                    </a:lnTo>
                    <a:lnTo>
                      <a:pt x="1716973" y="1808396"/>
                    </a:lnTo>
                    <a:lnTo>
                      <a:pt x="1725839" y="1804628"/>
                    </a:lnTo>
                    <a:lnTo>
                      <a:pt x="1726393" y="1803631"/>
                    </a:lnTo>
                    <a:lnTo>
                      <a:pt x="1726614" y="1801082"/>
                    </a:lnTo>
                    <a:lnTo>
                      <a:pt x="1728277" y="1796095"/>
                    </a:lnTo>
                    <a:lnTo>
                      <a:pt x="1728720" y="1792771"/>
                    </a:lnTo>
                    <a:lnTo>
                      <a:pt x="1730715" y="1786454"/>
                    </a:lnTo>
                    <a:lnTo>
                      <a:pt x="1731269" y="1782908"/>
                    </a:lnTo>
                    <a:lnTo>
                      <a:pt x="1730936" y="1774597"/>
                    </a:lnTo>
                    <a:lnTo>
                      <a:pt x="1731158" y="1769832"/>
                    </a:lnTo>
                    <a:lnTo>
                      <a:pt x="1732377" y="1767727"/>
                    </a:lnTo>
                    <a:lnTo>
                      <a:pt x="1733596" y="1766397"/>
                    </a:lnTo>
                    <a:lnTo>
                      <a:pt x="1737142" y="1759859"/>
                    </a:lnTo>
                    <a:lnTo>
                      <a:pt x="1742129" y="1746561"/>
                    </a:lnTo>
                    <a:lnTo>
                      <a:pt x="1742350" y="1744788"/>
                    </a:lnTo>
                    <a:lnTo>
                      <a:pt x="1742350" y="1743015"/>
                    </a:lnTo>
                    <a:cubicBezTo>
                      <a:pt x="1742350" y="1743015"/>
                      <a:pt x="1745120" y="1733374"/>
                      <a:pt x="1745120" y="1733374"/>
                    </a:cubicBezTo>
                    <a:lnTo>
                      <a:pt x="1746561" y="1731601"/>
                    </a:lnTo>
                    <a:lnTo>
                      <a:pt x="1747004" y="1729939"/>
                    </a:lnTo>
                    <a:lnTo>
                      <a:pt x="1744345" y="1721184"/>
                    </a:lnTo>
                    <a:close/>
                    <a:moveTo>
                      <a:pt x="1221518" y="458886"/>
                    </a:moveTo>
                    <a:lnTo>
                      <a:pt x="1224732" y="456781"/>
                    </a:lnTo>
                    <a:lnTo>
                      <a:pt x="1224953" y="454121"/>
                    </a:lnTo>
                    <a:lnTo>
                      <a:pt x="1222294" y="452791"/>
                    </a:lnTo>
                    <a:lnTo>
                      <a:pt x="1217085" y="452348"/>
                    </a:lnTo>
                    <a:lnTo>
                      <a:pt x="1212098" y="453346"/>
                    </a:lnTo>
                    <a:lnTo>
                      <a:pt x="1207777" y="455340"/>
                    </a:lnTo>
                    <a:lnTo>
                      <a:pt x="1207777" y="456670"/>
                    </a:lnTo>
                    <a:lnTo>
                      <a:pt x="1215534" y="456670"/>
                    </a:lnTo>
                    <a:lnTo>
                      <a:pt x="1215534" y="458332"/>
                    </a:lnTo>
                    <a:lnTo>
                      <a:pt x="1214204" y="459329"/>
                    </a:lnTo>
                    <a:lnTo>
                      <a:pt x="1212763" y="459662"/>
                    </a:lnTo>
                    <a:lnTo>
                      <a:pt x="1211323" y="459329"/>
                    </a:lnTo>
                    <a:lnTo>
                      <a:pt x="1209993" y="458332"/>
                    </a:lnTo>
                    <a:lnTo>
                      <a:pt x="1213539" y="463873"/>
                    </a:lnTo>
                    <a:lnTo>
                      <a:pt x="1214758" y="467198"/>
                    </a:lnTo>
                    <a:lnTo>
                      <a:pt x="1213207" y="468749"/>
                    </a:lnTo>
                    <a:lnTo>
                      <a:pt x="1213207" y="470411"/>
                    </a:lnTo>
                    <a:lnTo>
                      <a:pt x="1218637" y="476284"/>
                    </a:lnTo>
                    <a:lnTo>
                      <a:pt x="1221185" y="474622"/>
                    </a:lnTo>
                    <a:lnTo>
                      <a:pt x="1221961" y="472406"/>
                    </a:lnTo>
                    <a:lnTo>
                      <a:pt x="1221518" y="469525"/>
                    </a:lnTo>
                    <a:lnTo>
                      <a:pt x="1220299" y="465868"/>
                    </a:lnTo>
                    <a:lnTo>
                      <a:pt x="1221739" y="464649"/>
                    </a:lnTo>
                    <a:lnTo>
                      <a:pt x="1221518" y="463430"/>
                    </a:lnTo>
                    <a:lnTo>
                      <a:pt x="1220964" y="461989"/>
                    </a:lnTo>
                    <a:lnTo>
                      <a:pt x="1221185" y="459994"/>
                    </a:lnTo>
                    <a:lnTo>
                      <a:pt x="1221850" y="459108"/>
                    </a:lnTo>
                    <a:close/>
                    <a:moveTo>
                      <a:pt x="1163894" y="445035"/>
                    </a:moveTo>
                    <a:lnTo>
                      <a:pt x="1165002" y="444813"/>
                    </a:lnTo>
                    <a:lnTo>
                      <a:pt x="1166110" y="445810"/>
                    </a:lnTo>
                    <a:lnTo>
                      <a:pt x="1166664" y="446032"/>
                    </a:lnTo>
                    <a:lnTo>
                      <a:pt x="1167994" y="444702"/>
                    </a:lnTo>
                    <a:lnTo>
                      <a:pt x="1168770" y="445035"/>
                    </a:lnTo>
                    <a:lnTo>
                      <a:pt x="1169324" y="446364"/>
                    </a:lnTo>
                    <a:lnTo>
                      <a:pt x="1169102" y="447362"/>
                    </a:lnTo>
                    <a:lnTo>
                      <a:pt x="1168659" y="448359"/>
                    </a:lnTo>
                    <a:lnTo>
                      <a:pt x="1168659" y="449578"/>
                    </a:lnTo>
                    <a:cubicBezTo>
                      <a:pt x="1168659" y="449578"/>
                      <a:pt x="1171097" y="454011"/>
                      <a:pt x="1171097" y="454011"/>
                    </a:cubicBezTo>
                    <a:lnTo>
                      <a:pt x="1172094" y="455008"/>
                    </a:lnTo>
                    <a:lnTo>
                      <a:pt x="1173424" y="456005"/>
                    </a:lnTo>
                    <a:lnTo>
                      <a:pt x="1174532" y="457224"/>
                    </a:lnTo>
                    <a:lnTo>
                      <a:pt x="1174975" y="459108"/>
                    </a:lnTo>
                    <a:lnTo>
                      <a:pt x="1177192" y="464760"/>
                    </a:lnTo>
                    <a:lnTo>
                      <a:pt x="1177746" y="465757"/>
                    </a:lnTo>
                    <a:lnTo>
                      <a:pt x="1188384" y="465757"/>
                    </a:lnTo>
                    <a:cubicBezTo>
                      <a:pt x="1188384" y="465757"/>
                      <a:pt x="1194036" y="464095"/>
                      <a:pt x="1194036" y="464095"/>
                    </a:cubicBezTo>
                    <a:lnTo>
                      <a:pt x="1196806" y="459773"/>
                    </a:lnTo>
                    <a:lnTo>
                      <a:pt x="1193593" y="459440"/>
                    </a:lnTo>
                    <a:lnTo>
                      <a:pt x="1186944" y="462654"/>
                    </a:lnTo>
                    <a:lnTo>
                      <a:pt x="1183508" y="462876"/>
                    </a:lnTo>
                    <a:lnTo>
                      <a:pt x="1184838" y="459884"/>
                    </a:lnTo>
                    <a:lnTo>
                      <a:pt x="1187276" y="458000"/>
                    </a:lnTo>
                    <a:lnTo>
                      <a:pt x="1189935" y="457002"/>
                    </a:lnTo>
                    <a:lnTo>
                      <a:pt x="1192152" y="456670"/>
                    </a:lnTo>
                    <a:lnTo>
                      <a:pt x="1192152" y="455340"/>
                    </a:lnTo>
                    <a:lnTo>
                      <a:pt x="1190490" y="453124"/>
                    </a:lnTo>
                    <a:lnTo>
                      <a:pt x="1189492" y="452459"/>
                    </a:lnTo>
                    <a:lnTo>
                      <a:pt x="1188162" y="452459"/>
                    </a:lnTo>
                    <a:lnTo>
                      <a:pt x="1188162" y="450686"/>
                    </a:lnTo>
                    <a:lnTo>
                      <a:pt x="1189824" y="449356"/>
                    </a:lnTo>
                    <a:lnTo>
                      <a:pt x="1183841" y="440048"/>
                    </a:lnTo>
                    <a:lnTo>
                      <a:pt x="1181624" y="438718"/>
                    </a:lnTo>
                    <a:lnTo>
                      <a:pt x="1179075" y="437831"/>
                    </a:lnTo>
                    <a:lnTo>
                      <a:pt x="1175197" y="433953"/>
                    </a:lnTo>
                    <a:lnTo>
                      <a:pt x="1173424" y="432845"/>
                    </a:lnTo>
                    <a:lnTo>
                      <a:pt x="1172094" y="432845"/>
                    </a:lnTo>
                    <a:cubicBezTo>
                      <a:pt x="1172094" y="432845"/>
                      <a:pt x="1167107" y="434728"/>
                      <a:pt x="1167107" y="434728"/>
                    </a:cubicBezTo>
                    <a:lnTo>
                      <a:pt x="1164448" y="437388"/>
                    </a:lnTo>
                    <a:lnTo>
                      <a:pt x="1164226" y="438164"/>
                    </a:lnTo>
                    <a:lnTo>
                      <a:pt x="1162564" y="442486"/>
                    </a:lnTo>
                    <a:lnTo>
                      <a:pt x="1162896" y="444702"/>
                    </a:lnTo>
                    <a:lnTo>
                      <a:pt x="1163783" y="444924"/>
                    </a:lnTo>
                    <a:close/>
                    <a:moveTo>
                      <a:pt x="1175086" y="426861"/>
                    </a:moveTo>
                    <a:lnTo>
                      <a:pt x="1178965" y="428301"/>
                    </a:lnTo>
                    <a:lnTo>
                      <a:pt x="1178965" y="426972"/>
                    </a:lnTo>
                    <a:lnTo>
                      <a:pt x="1181735" y="424201"/>
                    </a:lnTo>
                    <a:lnTo>
                      <a:pt x="1182732" y="422207"/>
                    </a:lnTo>
                    <a:lnTo>
                      <a:pt x="1182179" y="419325"/>
                    </a:lnTo>
                    <a:lnTo>
                      <a:pt x="1181957" y="418993"/>
                    </a:lnTo>
                    <a:lnTo>
                      <a:pt x="1181957" y="417220"/>
                    </a:lnTo>
                    <a:cubicBezTo>
                      <a:pt x="1181957" y="417220"/>
                      <a:pt x="1181624" y="415890"/>
                      <a:pt x="1181624" y="415890"/>
                    </a:cubicBezTo>
                    <a:lnTo>
                      <a:pt x="1180627" y="415003"/>
                    </a:lnTo>
                    <a:lnTo>
                      <a:pt x="1181513" y="414228"/>
                    </a:lnTo>
                    <a:lnTo>
                      <a:pt x="1182400" y="414006"/>
                    </a:lnTo>
                    <a:lnTo>
                      <a:pt x="1183397" y="414338"/>
                    </a:lnTo>
                    <a:lnTo>
                      <a:pt x="1184506" y="415003"/>
                    </a:lnTo>
                    <a:lnTo>
                      <a:pt x="1184506" y="413452"/>
                    </a:lnTo>
                    <a:lnTo>
                      <a:pt x="1183841" y="412011"/>
                    </a:lnTo>
                    <a:lnTo>
                      <a:pt x="1183841" y="410792"/>
                    </a:lnTo>
                    <a:cubicBezTo>
                      <a:pt x="1183841" y="410792"/>
                      <a:pt x="1184838" y="409795"/>
                      <a:pt x="1184838" y="409795"/>
                    </a:cubicBezTo>
                    <a:lnTo>
                      <a:pt x="1186057" y="409020"/>
                    </a:lnTo>
                    <a:lnTo>
                      <a:pt x="1186389" y="410682"/>
                    </a:lnTo>
                    <a:lnTo>
                      <a:pt x="1186833" y="412233"/>
                    </a:lnTo>
                    <a:lnTo>
                      <a:pt x="1187497" y="413674"/>
                    </a:lnTo>
                    <a:lnTo>
                      <a:pt x="1188384" y="415003"/>
                    </a:lnTo>
                    <a:lnTo>
                      <a:pt x="1188384" y="416333"/>
                    </a:lnTo>
                    <a:lnTo>
                      <a:pt x="1186611" y="419325"/>
                    </a:lnTo>
                    <a:lnTo>
                      <a:pt x="1185281" y="423425"/>
                    </a:lnTo>
                    <a:lnTo>
                      <a:pt x="1184949" y="428190"/>
                    </a:lnTo>
                    <a:lnTo>
                      <a:pt x="1186168" y="433066"/>
                    </a:lnTo>
                    <a:lnTo>
                      <a:pt x="1189049" y="435837"/>
                    </a:lnTo>
                    <a:lnTo>
                      <a:pt x="1195920" y="434728"/>
                    </a:lnTo>
                    <a:lnTo>
                      <a:pt x="1198690" y="435948"/>
                    </a:lnTo>
                    <a:lnTo>
                      <a:pt x="1199244" y="433510"/>
                    </a:lnTo>
                    <a:lnTo>
                      <a:pt x="1200574" y="432734"/>
                    </a:lnTo>
                    <a:lnTo>
                      <a:pt x="1204120" y="433066"/>
                    </a:lnTo>
                    <a:lnTo>
                      <a:pt x="1202458" y="429963"/>
                    </a:lnTo>
                    <a:lnTo>
                      <a:pt x="1203898" y="430185"/>
                    </a:lnTo>
                    <a:lnTo>
                      <a:pt x="1205006" y="430739"/>
                    </a:lnTo>
                    <a:lnTo>
                      <a:pt x="1206004" y="430739"/>
                    </a:lnTo>
                    <a:cubicBezTo>
                      <a:pt x="1206004" y="430739"/>
                      <a:pt x="1207112" y="429963"/>
                      <a:pt x="1207112" y="429963"/>
                    </a:cubicBezTo>
                    <a:lnTo>
                      <a:pt x="1209217" y="430518"/>
                    </a:lnTo>
                    <a:lnTo>
                      <a:pt x="1210990" y="428634"/>
                    </a:lnTo>
                    <a:lnTo>
                      <a:pt x="1212542" y="426528"/>
                    </a:lnTo>
                    <a:lnTo>
                      <a:pt x="1213983" y="426196"/>
                    </a:lnTo>
                    <a:lnTo>
                      <a:pt x="1214869" y="427526"/>
                    </a:lnTo>
                    <a:lnTo>
                      <a:pt x="1218969" y="436391"/>
                    </a:lnTo>
                    <a:lnTo>
                      <a:pt x="1220188" y="438275"/>
                    </a:lnTo>
                    <a:lnTo>
                      <a:pt x="1221518" y="439494"/>
                    </a:lnTo>
                    <a:lnTo>
                      <a:pt x="1230051" y="443151"/>
                    </a:lnTo>
                    <a:lnTo>
                      <a:pt x="1231824" y="443372"/>
                    </a:lnTo>
                    <a:lnTo>
                      <a:pt x="1233597" y="441932"/>
                    </a:lnTo>
                    <a:lnTo>
                      <a:pt x="1236256" y="436945"/>
                    </a:lnTo>
                    <a:lnTo>
                      <a:pt x="1237697" y="435837"/>
                    </a:lnTo>
                    <a:lnTo>
                      <a:pt x="1242019" y="434839"/>
                    </a:lnTo>
                    <a:lnTo>
                      <a:pt x="1244124" y="433621"/>
                    </a:lnTo>
                    <a:lnTo>
                      <a:pt x="1245011" y="432069"/>
                    </a:lnTo>
                    <a:lnTo>
                      <a:pt x="1245011" y="428745"/>
                    </a:lnTo>
                    <a:cubicBezTo>
                      <a:pt x="1245011" y="428745"/>
                      <a:pt x="1244900" y="426196"/>
                      <a:pt x="1244900" y="426196"/>
                    </a:cubicBezTo>
                    <a:lnTo>
                      <a:pt x="1244235" y="424423"/>
                    </a:lnTo>
                    <a:lnTo>
                      <a:pt x="1242684" y="423536"/>
                    </a:lnTo>
                    <a:lnTo>
                      <a:pt x="1240800" y="423869"/>
                    </a:lnTo>
                    <a:lnTo>
                      <a:pt x="1237032" y="426417"/>
                    </a:lnTo>
                    <a:lnTo>
                      <a:pt x="1234926" y="426639"/>
                    </a:lnTo>
                    <a:lnTo>
                      <a:pt x="1235702" y="428080"/>
                    </a:lnTo>
                    <a:lnTo>
                      <a:pt x="1237253" y="432734"/>
                    </a:lnTo>
                    <a:lnTo>
                      <a:pt x="1235037" y="433288"/>
                    </a:lnTo>
                    <a:lnTo>
                      <a:pt x="1233043" y="432623"/>
                    </a:lnTo>
                    <a:lnTo>
                      <a:pt x="1231380" y="430850"/>
                    </a:lnTo>
                    <a:lnTo>
                      <a:pt x="1230051" y="427969"/>
                    </a:lnTo>
                    <a:lnTo>
                      <a:pt x="1231713" y="426196"/>
                    </a:lnTo>
                    <a:lnTo>
                      <a:pt x="1236367" y="422871"/>
                    </a:lnTo>
                    <a:lnTo>
                      <a:pt x="1237143" y="420655"/>
                    </a:lnTo>
                    <a:lnTo>
                      <a:pt x="1236589" y="419214"/>
                    </a:lnTo>
                    <a:lnTo>
                      <a:pt x="1235481" y="418771"/>
                    </a:lnTo>
                    <a:lnTo>
                      <a:pt x="1232932" y="418993"/>
                    </a:lnTo>
                    <a:lnTo>
                      <a:pt x="1230826" y="419769"/>
                    </a:lnTo>
                    <a:lnTo>
                      <a:pt x="1228942" y="421431"/>
                    </a:lnTo>
                    <a:lnTo>
                      <a:pt x="1227059" y="422650"/>
                    </a:lnTo>
                    <a:lnTo>
                      <a:pt x="1224732" y="422096"/>
                    </a:lnTo>
                    <a:lnTo>
                      <a:pt x="1224953" y="420987"/>
                    </a:lnTo>
                    <a:lnTo>
                      <a:pt x="1225286" y="418439"/>
                    </a:lnTo>
                    <a:lnTo>
                      <a:pt x="1225507" y="417441"/>
                    </a:lnTo>
                    <a:lnTo>
                      <a:pt x="1223623" y="418993"/>
                    </a:lnTo>
                    <a:lnTo>
                      <a:pt x="1222404" y="417774"/>
                    </a:lnTo>
                    <a:lnTo>
                      <a:pt x="1221185" y="415668"/>
                    </a:lnTo>
                    <a:lnTo>
                      <a:pt x="1219412" y="414560"/>
                    </a:lnTo>
                    <a:lnTo>
                      <a:pt x="1217861" y="415336"/>
                    </a:lnTo>
                    <a:lnTo>
                      <a:pt x="1216310" y="416776"/>
                    </a:lnTo>
                    <a:lnTo>
                      <a:pt x="1214758" y="417220"/>
                    </a:lnTo>
                    <a:lnTo>
                      <a:pt x="1210547" y="413230"/>
                    </a:lnTo>
                    <a:lnTo>
                      <a:pt x="1208552" y="414782"/>
                    </a:lnTo>
                    <a:lnTo>
                      <a:pt x="1206779" y="417441"/>
                    </a:lnTo>
                    <a:lnTo>
                      <a:pt x="1205117" y="418882"/>
                    </a:lnTo>
                    <a:lnTo>
                      <a:pt x="1200906" y="418328"/>
                    </a:lnTo>
                    <a:lnTo>
                      <a:pt x="1198690" y="417441"/>
                    </a:lnTo>
                    <a:lnTo>
                      <a:pt x="1197028" y="415890"/>
                    </a:lnTo>
                    <a:lnTo>
                      <a:pt x="1199022" y="415225"/>
                    </a:lnTo>
                    <a:lnTo>
                      <a:pt x="1201682" y="412898"/>
                    </a:lnTo>
                    <a:lnTo>
                      <a:pt x="1203898" y="409684"/>
                    </a:lnTo>
                    <a:lnTo>
                      <a:pt x="1204896" y="406138"/>
                    </a:lnTo>
                    <a:lnTo>
                      <a:pt x="1205893" y="406582"/>
                    </a:lnTo>
                    <a:lnTo>
                      <a:pt x="1212653" y="403811"/>
                    </a:lnTo>
                    <a:lnTo>
                      <a:pt x="1212098" y="403368"/>
                    </a:lnTo>
                    <a:lnTo>
                      <a:pt x="1211545" y="402703"/>
                    </a:lnTo>
                    <a:lnTo>
                      <a:pt x="1211101" y="402260"/>
                    </a:lnTo>
                    <a:lnTo>
                      <a:pt x="1211434" y="401484"/>
                    </a:lnTo>
                    <a:lnTo>
                      <a:pt x="1211766" y="401151"/>
                    </a:lnTo>
                    <a:lnTo>
                      <a:pt x="1212653" y="400819"/>
                    </a:lnTo>
                    <a:lnTo>
                      <a:pt x="1206225" y="397162"/>
                    </a:lnTo>
                    <a:lnTo>
                      <a:pt x="1204120" y="394724"/>
                    </a:lnTo>
                    <a:lnTo>
                      <a:pt x="1204896" y="394724"/>
                    </a:lnTo>
                    <a:cubicBezTo>
                      <a:pt x="1204896" y="394724"/>
                      <a:pt x="1206558" y="393173"/>
                      <a:pt x="1206558" y="393173"/>
                    </a:cubicBezTo>
                    <a:lnTo>
                      <a:pt x="1205560" y="392397"/>
                    </a:lnTo>
                    <a:lnTo>
                      <a:pt x="1203787" y="389737"/>
                    </a:lnTo>
                    <a:lnTo>
                      <a:pt x="1202569" y="388851"/>
                    </a:lnTo>
                    <a:lnTo>
                      <a:pt x="1201238" y="388851"/>
                    </a:lnTo>
                    <a:cubicBezTo>
                      <a:pt x="1201238" y="388851"/>
                      <a:pt x="1199798" y="389737"/>
                      <a:pt x="1199798" y="389737"/>
                    </a:cubicBezTo>
                    <a:lnTo>
                      <a:pt x="1198247" y="389737"/>
                    </a:lnTo>
                    <a:cubicBezTo>
                      <a:pt x="1198247" y="389737"/>
                      <a:pt x="1194368" y="385748"/>
                      <a:pt x="1194368" y="385748"/>
                    </a:cubicBezTo>
                    <a:lnTo>
                      <a:pt x="1191376" y="384640"/>
                    </a:lnTo>
                    <a:lnTo>
                      <a:pt x="1185946" y="384308"/>
                    </a:lnTo>
                    <a:lnTo>
                      <a:pt x="1180516" y="385416"/>
                    </a:lnTo>
                    <a:lnTo>
                      <a:pt x="1175419" y="388962"/>
                    </a:lnTo>
                    <a:lnTo>
                      <a:pt x="1172427" y="395500"/>
                    </a:lnTo>
                    <a:lnTo>
                      <a:pt x="1173092" y="405473"/>
                    </a:lnTo>
                    <a:lnTo>
                      <a:pt x="1172316" y="406914"/>
                    </a:lnTo>
                    <a:lnTo>
                      <a:pt x="1170543" y="413452"/>
                    </a:lnTo>
                    <a:lnTo>
                      <a:pt x="1172094" y="420766"/>
                    </a:lnTo>
                    <a:lnTo>
                      <a:pt x="1175530" y="426417"/>
                    </a:lnTo>
                    <a:close/>
                    <a:moveTo>
                      <a:pt x="1255427" y="393838"/>
                    </a:moveTo>
                    <a:lnTo>
                      <a:pt x="1257090" y="396386"/>
                    </a:lnTo>
                    <a:lnTo>
                      <a:pt x="1257311" y="401373"/>
                    </a:lnTo>
                    <a:lnTo>
                      <a:pt x="1259749" y="399933"/>
                    </a:lnTo>
                    <a:lnTo>
                      <a:pt x="1264625" y="399157"/>
                    </a:lnTo>
                    <a:lnTo>
                      <a:pt x="1266620" y="396940"/>
                    </a:lnTo>
                    <a:lnTo>
                      <a:pt x="1263517" y="394946"/>
                    </a:lnTo>
                    <a:lnTo>
                      <a:pt x="1262852" y="393616"/>
                    </a:lnTo>
                    <a:lnTo>
                      <a:pt x="1263628" y="391067"/>
                    </a:lnTo>
                    <a:lnTo>
                      <a:pt x="1263960" y="390846"/>
                    </a:lnTo>
                    <a:lnTo>
                      <a:pt x="1264292" y="390846"/>
                    </a:lnTo>
                    <a:cubicBezTo>
                      <a:pt x="1264292" y="390846"/>
                      <a:pt x="1264514" y="390624"/>
                      <a:pt x="1264514" y="390624"/>
                    </a:cubicBezTo>
                    <a:lnTo>
                      <a:pt x="1264514" y="389516"/>
                    </a:lnTo>
                    <a:cubicBezTo>
                      <a:pt x="1264514" y="389516"/>
                      <a:pt x="1261744" y="391067"/>
                      <a:pt x="1261744" y="391067"/>
                    </a:cubicBezTo>
                    <a:lnTo>
                      <a:pt x="1260303" y="391511"/>
                    </a:lnTo>
                    <a:lnTo>
                      <a:pt x="1258974" y="391178"/>
                    </a:lnTo>
                    <a:lnTo>
                      <a:pt x="1257644" y="389184"/>
                    </a:lnTo>
                    <a:lnTo>
                      <a:pt x="1257865" y="387189"/>
                    </a:lnTo>
                    <a:lnTo>
                      <a:pt x="1259084" y="385970"/>
                    </a:lnTo>
                    <a:lnTo>
                      <a:pt x="1260525" y="386302"/>
                    </a:lnTo>
                    <a:lnTo>
                      <a:pt x="1259527" y="385194"/>
                    </a:lnTo>
                    <a:lnTo>
                      <a:pt x="1258198" y="384862"/>
                    </a:lnTo>
                    <a:lnTo>
                      <a:pt x="1255095" y="384862"/>
                    </a:lnTo>
                    <a:cubicBezTo>
                      <a:pt x="1255095" y="384862"/>
                      <a:pt x="1255427" y="384086"/>
                      <a:pt x="1255427" y="384086"/>
                    </a:cubicBezTo>
                    <a:lnTo>
                      <a:pt x="1255760" y="383421"/>
                    </a:lnTo>
                    <a:lnTo>
                      <a:pt x="1255760" y="382091"/>
                    </a:lnTo>
                    <a:lnTo>
                      <a:pt x="1254209" y="381870"/>
                    </a:lnTo>
                    <a:lnTo>
                      <a:pt x="1249665" y="383421"/>
                    </a:lnTo>
                    <a:lnTo>
                      <a:pt x="1250884" y="384308"/>
                    </a:lnTo>
                    <a:lnTo>
                      <a:pt x="1254430" y="388186"/>
                    </a:lnTo>
                    <a:lnTo>
                      <a:pt x="1255206" y="389516"/>
                    </a:lnTo>
                    <a:lnTo>
                      <a:pt x="1254652" y="392065"/>
                    </a:lnTo>
                    <a:lnTo>
                      <a:pt x="1253211" y="392840"/>
                    </a:lnTo>
                    <a:lnTo>
                      <a:pt x="1251438" y="393062"/>
                    </a:lnTo>
                    <a:lnTo>
                      <a:pt x="1249776" y="393838"/>
                    </a:lnTo>
                    <a:lnTo>
                      <a:pt x="1247449" y="398049"/>
                    </a:lnTo>
                    <a:lnTo>
                      <a:pt x="1249222" y="399711"/>
                    </a:lnTo>
                    <a:lnTo>
                      <a:pt x="1251660" y="398824"/>
                    </a:lnTo>
                    <a:lnTo>
                      <a:pt x="1251327" y="395389"/>
                    </a:lnTo>
                    <a:lnTo>
                      <a:pt x="1253322" y="393727"/>
                    </a:lnTo>
                    <a:lnTo>
                      <a:pt x="1255649" y="394059"/>
                    </a:lnTo>
                    <a:close/>
                    <a:moveTo>
                      <a:pt x="1201349" y="385970"/>
                    </a:moveTo>
                    <a:lnTo>
                      <a:pt x="1204342" y="387964"/>
                    </a:lnTo>
                    <a:lnTo>
                      <a:pt x="1207666" y="388962"/>
                    </a:lnTo>
                    <a:lnTo>
                      <a:pt x="1211212" y="389184"/>
                    </a:lnTo>
                    <a:lnTo>
                      <a:pt x="1214536" y="387964"/>
                    </a:lnTo>
                    <a:lnTo>
                      <a:pt x="1214536" y="384972"/>
                    </a:lnTo>
                    <a:cubicBezTo>
                      <a:pt x="1214536" y="384972"/>
                      <a:pt x="1214315" y="381426"/>
                      <a:pt x="1214315" y="381426"/>
                    </a:cubicBezTo>
                    <a:lnTo>
                      <a:pt x="1216199" y="378656"/>
                    </a:lnTo>
                    <a:lnTo>
                      <a:pt x="1216642" y="378434"/>
                    </a:lnTo>
                    <a:lnTo>
                      <a:pt x="1216974" y="378434"/>
                    </a:lnTo>
                    <a:cubicBezTo>
                      <a:pt x="1216974" y="378434"/>
                      <a:pt x="1217085" y="378102"/>
                      <a:pt x="1217085" y="378102"/>
                    </a:cubicBezTo>
                    <a:lnTo>
                      <a:pt x="1217085" y="376994"/>
                    </a:lnTo>
                    <a:cubicBezTo>
                      <a:pt x="1217085" y="376994"/>
                      <a:pt x="1215312" y="375996"/>
                      <a:pt x="1215312" y="375996"/>
                    </a:cubicBezTo>
                    <a:lnTo>
                      <a:pt x="1213872" y="375996"/>
                    </a:lnTo>
                    <a:lnTo>
                      <a:pt x="1209217" y="377105"/>
                    </a:lnTo>
                    <a:lnTo>
                      <a:pt x="1208442" y="377105"/>
                    </a:lnTo>
                    <a:cubicBezTo>
                      <a:pt x="1208442" y="377105"/>
                      <a:pt x="1207666" y="376883"/>
                      <a:pt x="1207666" y="376883"/>
                    </a:cubicBezTo>
                    <a:lnTo>
                      <a:pt x="1206890" y="376218"/>
                    </a:lnTo>
                    <a:lnTo>
                      <a:pt x="1206447" y="375221"/>
                    </a:lnTo>
                    <a:lnTo>
                      <a:pt x="1206225" y="374334"/>
                    </a:lnTo>
                    <a:lnTo>
                      <a:pt x="1206225" y="373891"/>
                    </a:lnTo>
                    <a:cubicBezTo>
                      <a:pt x="1206225" y="373891"/>
                      <a:pt x="1203233" y="373780"/>
                      <a:pt x="1203233" y="373780"/>
                    </a:cubicBezTo>
                    <a:lnTo>
                      <a:pt x="1200020" y="375332"/>
                    </a:lnTo>
                    <a:lnTo>
                      <a:pt x="1198025" y="378323"/>
                    </a:lnTo>
                    <a:lnTo>
                      <a:pt x="1198690" y="382313"/>
                    </a:lnTo>
                    <a:lnTo>
                      <a:pt x="1201238" y="385748"/>
                    </a:lnTo>
                    <a:close/>
                    <a:moveTo>
                      <a:pt x="1231048" y="378656"/>
                    </a:moveTo>
                    <a:lnTo>
                      <a:pt x="1232821" y="379099"/>
                    </a:lnTo>
                    <a:lnTo>
                      <a:pt x="1234262" y="380318"/>
                    </a:lnTo>
                    <a:lnTo>
                      <a:pt x="1235259" y="382424"/>
                    </a:lnTo>
                    <a:lnTo>
                      <a:pt x="1235591" y="385305"/>
                    </a:lnTo>
                    <a:lnTo>
                      <a:pt x="1236478" y="386192"/>
                    </a:lnTo>
                    <a:lnTo>
                      <a:pt x="1238473" y="385970"/>
                    </a:lnTo>
                    <a:lnTo>
                      <a:pt x="1241797" y="384751"/>
                    </a:lnTo>
                    <a:lnTo>
                      <a:pt x="1241797" y="383199"/>
                    </a:lnTo>
                    <a:lnTo>
                      <a:pt x="1239913" y="382978"/>
                    </a:lnTo>
                    <a:lnTo>
                      <a:pt x="1239027" y="381205"/>
                    </a:lnTo>
                    <a:lnTo>
                      <a:pt x="1238805" y="378323"/>
                    </a:lnTo>
                    <a:lnTo>
                      <a:pt x="1238805" y="374888"/>
                    </a:lnTo>
                    <a:lnTo>
                      <a:pt x="1239359" y="373780"/>
                    </a:lnTo>
                    <a:lnTo>
                      <a:pt x="1241908" y="369902"/>
                    </a:lnTo>
                    <a:lnTo>
                      <a:pt x="1242684" y="368018"/>
                    </a:lnTo>
                    <a:lnTo>
                      <a:pt x="1241908" y="366023"/>
                    </a:lnTo>
                    <a:lnTo>
                      <a:pt x="1240800" y="364915"/>
                    </a:lnTo>
                    <a:lnTo>
                      <a:pt x="1239470" y="364582"/>
                    </a:lnTo>
                    <a:lnTo>
                      <a:pt x="1238029" y="364915"/>
                    </a:lnTo>
                    <a:lnTo>
                      <a:pt x="1238029" y="363474"/>
                    </a:lnTo>
                    <a:lnTo>
                      <a:pt x="1238916" y="363474"/>
                    </a:lnTo>
                    <a:lnTo>
                      <a:pt x="1238916" y="361812"/>
                    </a:lnTo>
                    <a:lnTo>
                      <a:pt x="1237032" y="361591"/>
                    </a:lnTo>
                    <a:lnTo>
                      <a:pt x="1235813" y="362809"/>
                    </a:lnTo>
                    <a:lnTo>
                      <a:pt x="1235370" y="365026"/>
                    </a:lnTo>
                    <a:lnTo>
                      <a:pt x="1235702" y="367907"/>
                    </a:lnTo>
                    <a:lnTo>
                      <a:pt x="1235702" y="369347"/>
                    </a:lnTo>
                    <a:cubicBezTo>
                      <a:pt x="1235702" y="369347"/>
                      <a:pt x="1236146" y="373115"/>
                      <a:pt x="1236146" y="373115"/>
                    </a:cubicBezTo>
                    <a:lnTo>
                      <a:pt x="1236146" y="373891"/>
                    </a:lnTo>
                    <a:cubicBezTo>
                      <a:pt x="1236146" y="373891"/>
                      <a:pt x="1234705" y="374334"/>
                      <a:pt x="1234705" y="374334"/>
                    </a:cubicBezTo>
                    <a:lnTo>
                      <a:pt x="1233597" y="374999"/>
                    </a:lnTo>
                    <a:lnTo>
                      <a:pt x="1232488" y="374999"/>
                    </a:lnTo>
                    <a:cubicBezTo>
                      <a:pt x="1232488" y="374999"/>
                      <a:pt x="1231048" y="373891"/>
                      <a:pt x="1231048" y="373891"/>
                    </a:cubicBezTo>
                    <a:lnTo>
                      <a:pt x="1231048" y="378545"/>
                    </a:lnTo>
                    <a:close/>
                    <a:moveTo>
                      <a:pt x="1247227" y="375443"/>
                    </a:moveTo>
                    <a:lnTo>
                      <a:pt x="1247892" y="374112"/>
                    </a:lnTo>
                    <a:lnTo>
                      <a:pt x="1248224" y="371121"/>
                    </a:lnTo>
                    <a:lnTo>
                      <a:pt x="1250219" y="371785"/>
                    </a:lnTo>
                    <a:lnTo>
                      <a:pt x="1252546" y="369347"/>
                    </a:lnTo>
                    <a:lnTo>
                      <a:pt x="1256757" y="363474"/>
                    </a:lnTo>
                    <a:lnTo>
                      <a:pt x="1257644" y="364693"/>
                    </a:lnTo>
                    <a:lnTo>
                      <a:pt x="1258530" y="364693"/>
                    </a:lnTo>
                    <a:cubicBezTo>
                      <a:pt x="1258530" y="364693"/>
                      <a:pt x="1260747" y="363474"/>
                      <a:pt x="1260747" y="363474"/>
                    </a:cubicBezTo>
                    <a:lnTo>
                      <a:pt x="1260747" y="364915"/>
                    </a:lnTo>
                    <a:lnTo>
                      <a:pt x="1260525" y="365691"/>
                    </a:lnTo>
                    <a:lnTo>
                      <a:pt x="1259971" y="368018"/>
                    </a:lnTo>
                    <a:lnTo>
                      <a:pt x="1264957" y="362034"/>
                    </a:lnTo>
                    <a:lnTo>
                      <a:pt x="1266841" y="361812"/>
                    </a:lnTo>
                    <a:lnTo>
                      <a:pt x="1267063" y="366577"/>
                    </a:lnTo>
                    <a:lnTo>
                      <a:pt x="1268171" y="365912"/>
                    </a:lnTo>
                    <a:lnTo>
                      <a:pt x="1268947" y="364582"/>
                    </a:lnTo>
                    <a:lnTo>
                      <a:pt x="1271163" y="359374"/>
                    </a:lnTo>
                    <a:lnTo>
                      <a:pt x="1272382" y="358155"/>
                    </a:lnTo>
                    <a:lnTo>
                      <a:pt x="1273268" y="355717"/>
                    </a:lnTo>
                    <a:lnTo>
                      <a:pt x="1275485" y="354609"/>
                    </a:lnTo>
                    <a:lnTo>
                      <a:pt x="1280804" y="354277"/>
                    </a:lnTo>
                    <a:lnTo>
                      <a:pt x="1280472" y="352171"/>
                    </a:lnTo>
                    <a:lnTo>
                      <a:pt x="1279363" y="347406"/>
                    </a:lnTo>
                    <a:lnTo>
                      <a:pt x="1278699" y="346852"/>
                    </a:lnTo>
                    <a:lnTo>
                      <a:pt x="1277147" y="348736"/>
                    </a:lnTo>
                    <a:lnTo>
                      <a:pt x="1274709" y="352614"/>
                    </a:lnTo>
                    <a:lnTo>
                      <a:pt x="1273047" y="353169"/>
                    </a:lnTo>
                    <a:lnTo>
                      <a:pt x="1271274" y="353169"/>
                    </a:lnTo>
                    <a:cubicBezTo>
                      <a:pt x="1271274" y="353169"/>
                      <a:pt x="1269501" y="353501"/>
                      <a:pt x="1269501" y="353501"/>
                    </a:cubicBezTo>
                    <a:lnTo>
                      <a:pt x="1266509" y="356825"/>
                    </a:lnTo>
                    <a:lnTo>
                      <a:pt x="1262741" y="357601"/>
                    </a:lnTo>
                    <a:lnTo>
                      <a:pt x="1261411" y="358820"/>
                    </a:lnTo>
                    <a:lnTo>
                      <a:pt x="1261079" y="358044"/>
                    </a:lnTo>
                    <a:lnTo>
                      <a:pt x="1260747" y="357712"/>
                    </a:lnTo>
                    <a:lnTo>
                      <a:pt x="1259860" y="357490"/>
                    </a:lnTo>
                    <a:lnTo>
                      <a:pt x="1262741" y="353944"/>
                    </a:lnTo>
                    <a:lnTo>
                      <a:pt x="1264403" y="352393"/>
                    </a:lnTo>
                    <a:lnTo>
                      <a:pt x="1266066" y="351285"/>
                    </a:lnTo>
                    <a:lnTo>
                      <a:pt x="1266066" y="349622"/>
                    </a:lnTo>
                    <a:lnTo>
                      <a:pt x="1263185" y="349844"/>
                    </a:lnTo>
                    <a:lnTo>
                      <a:pt x="1258641" y="352614"/>
                    </a:lnTo>
                    <a:lnTo>
                      <a:pt x="1255981" y="352614"/>
                    </a:lnTo>
                    <a:cubicBezTo>
                      <a:pt x="1255981" y="352614"/>
                      <a:pt x="1257644" y="355163"/>
                      <a:pt x="1257644" y="355163"/>
                    </a:cubicBezTo>
                    <a:lnTo>
                      <a:pt x="1258309" y="355828"/>
                    </a:lnTo>
                    <a:lnTo>
                      <a:pt x="1257754" y="358931"/>
                    </a:lnTo>
                    <a:lnTo>
                      <a:pt x="1256979" y="359707"/>
                    </a:lnTo>
                    <a:lnTo>
                      <a:pt x="1255871" y="359707"/>
                    </a:lnTo>
                    <a:cubicBezTo>
                      <a:pt x="1255871" y="359707"/>
                      <a:pt x="1254541" y="360371"/>
                      <a:pt x="1254541" y="360371"/>
                    </a:cubicBezTo>
                    <a:lnTo>
                      <a:pt x="1253543" y="361701"/>
                    </a:lnTo>
                    <a:lnTo>
                      <a:pt x="1251660" y="365136"/>
                    </a:lnTo>
                    <a:lnTo>
                      <a:pt x="1250662" y="366577"/>
                    </a:lnTo>
                    <a:lnTo>
                      <a:pt x="1249222" y="367685"/>
                    </a:lnTo>
                    <a:lnTo>
                      <a:pt x="1248113" y="368129"/>
                    </a:lnTo>
                    <a:lnTo>
                      <a:pt x="1247338" y="369237"/>
                    </a:lnTo>
                    <a:lnTo>
                      <a:pt x="1246784" y="372340"/>
                    </a:lnTo>
                    <a:lnTo>
                      <a:pt x="1246784" y="374888"/>
                    </a:lnTo>
                    <a:cubicBezTo>
                      <a:pt x="1246784" y="374888"/>
                      <a:pt x="1247338" y="375332"/>
                      <a:pt x="1247338" y="375332"/>
                    </a:cubicBezTo>
                    <a:close/>
                    <a:moveTo>
                      <a:pt x="1204231" y="346076"/>
                    </a:moveTo>
                    <a:lnTo>
                      <a:pt x="1205228" y="346076"/>
                    </a:lnTo>
                    <a:cubicBezTo>
                      <a:pt x="1205228" y="346076"/>
                      <a:pt x="1206336" y="346741"/>
                      <a:pt x="1206336" y="346741"/>
                    </a:cubicBezTo>
                    <a:lnTo>
                      <a:pt x="1207334" y="348514"/>
                    </a:lnTo>
                    <a:lnTo>
                      <a:pt x="1207666" y="349733"/>
                    </a:lnTo>
                    <a:lnTo>
                      <a:pt x="1207887" y="350952"/>
                    </a:lnTo>
                    <a:lnTo>
                      <a:pt x="1209550" y="355606"/>
                    </a:lnTo>
                    <a:lnTo>
                      <a:pt x="1210104" y="356825"/>
                    </a:lnTo>
                    <a:lnTo>
                      <a:pt x="1210880" y="357601"/>
                    </a:lnTo>
                    <a:lnTo>
                      <a:pt x="1212098" y="358266"/>
                    </a:lnTo>
                    <a:lnTo>
                      <a:pt x="1212985" y="358488"/>
                    </a:lnTo>
                    <a:lnTo>
                      <a:pt x="1213761" y="357823"/>
                    </a:lnTo>
                    <a:lnTo>
                      <a:pt x="1214647" y="355828"/>
                    </a:lnTo>
                    <a:lnTo>
                      <a:pt x="1216310" y="357490"/>
                    </a:lnTo>
                    <a:lnTo>
                      <a:pt x="1215201" y="355163"/>
                    </a:lnTo>
                    <a:lnTo>
                      <a:pt x="1214647" y="354387"/>
                    </a:lnTo>
                    <a:lnTo>
                      <a:pt x="1214647" y="352725"/>
                    </a:lnTo>
                    <a:lnTo>
                      <a:pt x="1217750" y="353169"/>
                    </a:lnTo>
                    <a:lnTo>
                      <a:pt x="1220853" y="354942"/>
                    </a:lnTo>
                    <a:lnTo>
                      <a:pt x="1226394" y="360482"/>
                    </a:lnTo>
                    <a:lnTo>
                      <a:pt x="1225507" y="361923"/>
                    </a:lnTo>
                    <a:lnTo>
                      <a:pt x="1225064" y="363253"/>
                    </a:lnTo>
                    <a:lnTo>
                      <a:pt x="1224842" y="364804"/>
                    </a:lnTo>
                    <a:lnTo>
                      <a:pt x="1224842" y="366799"/>
                    </a:lnTo>
                    <a:cubicBezTo>
                      <a:pt x="1224842" y="366799"/>
                      <a:pt x="1227280" y="363031"/>
                      <a:pt x="1227280" y="363031"/>
                    </a:cubicBezTo>
                    <a:lnTo>
                      <a:pt x="1228610" y="361923"/>
                    </a:lnTo>
                    <a:lnTo>
                      <a:pt x="1230826" y="361923"/>
                    </a:lnTo>
                    <a:cubicBezTo>
                      <a:pt x="1230826" y="361923"/>
                      <a:pt x="1230826" y="360593"/>
                      <a:pt x="1230826" y="360593"/>
                    </a:cubicBezTo>
                    <a:lnTo>
                      <a:pt x="1229829" y="359042"/>
                    </a:lnTo>
                    <a:lnTo>
                      <a:pt x="1228721" y="358709"/>
                    </a:lnTo>
                    <a:lnTo>
                      <a:pt x="1227502" y="358709"/>
                    </a:lnTo>
                    <a:cubicBezTo>
                      <a:pt x="1227502" y="358709"/>
                      <a:pt x="1226172" y="357712"/>
                      <a:pt x="1226172" y="357712"/>
                    </a:cubicBezTo>
                    <a:lnTo>
                      <a:pt x="1225507" y="356493"/>
                    </a:lnTo>
                    <a:lnTo>
                      <a:pt x="1223402" y="350731"/>
                    </a:lnTo>
                    <a:lnTo>
                      <a:pt x="1221850" y="349844"/>
                    </a:lnTo>
                    <a:lnTo>
                      <a:pt x="1212985" y="347073"/>
                    </a:lnTo>
                    <a:lnTo>
                      <a:pt x="1212985" y="345522"/>
                    </a:lnTo>
                    <a:lnTo>
                      <a:pt x="1213761" y="345522"/>
                    </a:lnTo>
                    <a:cubicBezTo>
                      <a:pt x="1213761" y="345522"/>
                      <a:pt x="1216088" y="345522"/>
                      <a:pt x="1216088" y="345522"/>
                    </a:cubicBezTo>
                    <a:lnTo>
                      <a:pt x="1215645" y="343528"/>
                    </a:lnTo>
                    <a:lnTo>
                      <a:pt x="1215645" y="342419"/>
                    </a:lnTo>
                    <a:cubicBezTo>
                      <a:pt x="1215645" y="342419"/>
                      <a:pt x="1216974" y="340757"/>
                      <a:pt x="1216974" y="340757"/>
                    </a:cubicBezTo>
                    <a:lnTo>
                      <a:pt x="1217307" y="340535"/>
                    </a:lnTo>
                    <a:lnTo>
                      <a:pt x="1217639" y="340535"/>
                    </a:lnTo>
                    <a:cubicBezTo>
                      <a:pt x="1217639" y="340535"/>
                      <a:pt x="1217750" y="340314"/>
                      <a:pt x="1217750" y="340314"/>
                    </a:cubicBezTo>
                    <a:lnTo>
                      <a:pt x="1217750" y="339317"/>
                    </a:lnTo>
                    <a:cubicBezTo>
                      <a:pt x="1217750" y="339317"/>
                      <a:pt x="1215645" y="337765"/>
                      <a:pt x="1215645" y="337765"/>
                    </a:cubicBezTo>
                    <a:lnTo>
                      <a:pt x="1213983" y="339095"/>
                    </a:lnTo>
                    <a:lnTo>
                      <a:pt x="1210880" y="343749"/>
                    </a:lnTo>
                    <a:lnTo>
                      <a:pt x="1208996" y="344525"/>
                    </a:lnTo>
                    <a:lnTo>
                      <a:pt x="1205339" y="343638"/>
                    </a:lnTo>
                    <a:lnTo>
                      <a:pt x="1203012" y="343638"/>
                    </a:lnTo>
                    <a:cubicBezTo>
                      <a:pt x="1203012" y="343638"/>
                      <a:pt x="1203455" y="345855"/>
                      <a:pt x="1203455" y="345855"/>
                    </a:cubicBezTo>
                    <a:lnTo>
                      <a:pt x="1204120" y="346298"/>
                    </a:lnTo>
                    <a:close/>
                    <a:moveTo>
                      <a:pt x="1370121" y="295323"/>
                    </a:moveTo>
                    <a:lnTo>
                      <a:pt x="1371783" y="294990"/>
                    </a:lnTo>
                    <a:lnTo>
                      <a:pt x="1372116" y="294769"/>
                    </a:lnTo>
                    <a:lnTo>
                      <a:pt x="1372448" y="294769"/>
                    </a:lnTo>
                    <a:cubicBezTo>
                      <a:pt x="1372448" y="294769"/>
                      <a:pt x="1372670" y="294436"/>
                      <a:pt x="1372670" y="294436"/>
                    </a:cubicBezTo>
                    <a:lnTo>
                      <a:pt x="1372670" y="293328"/>
                    </a:lnTo>
                    <a:cubicBezTo>
                      <a:pt x="1372670" y="293328"/>
                      <a:pt x="1370343" y="293328"/>
                      <a:pt x="1370343" y="293328"/>
                    </a:cubicBezTo>
                    <a:lnTo>
                      <a:pt x="1367794" y="294326"/>
                    </a:lnTo>
                    <a:lnTo>
                      <a:pt x="1365689" y="296542"/>
                    </a:lnTo>
                    <a:lnTo>
                      <a:pt x="1364802" y="300310"/>
                    </a:lnTo>
                    <a:lnTo>
                      <a:pt x="1365467" y="303634"/>
                    </a:lnTo>
                    <a:lnTo>
                      <a:pt x="1367129" y="302969"/>
                    </a:lnTo>
                    <a:lnTo>
                      <a:pt x="1369124" y="300864"/>
                    </a:lnTo>
                    <a:lnTo>
                      <a:pt x="1371008" y="299645"/>
                    </a:lnTo>
                    <a:lnTo>
                      <a:pt x="1371008" y="297982"/>
                    </a:lnTo>
                    <a:lnTo>
                      <a:pt x="1369456" y="297982"/>
                    </a:lnTo>
                    <a:lnTo>
                      <a:pt x="1369678" y="296209"/>
                    </a:lnTo>
                    <a:lnTo>
                      <a:pt x="1370232" y="295434"/>
                    </a:lnTo>
                    <a:close/>
                    <a:moveTo>
                      <a:pt x="1398601" y="178634"/>
                    </a:moveTo>
                    <a:lnTo>
                      <a:pt x="1398047" y="181183"/>
                    </a:lnTo>
                    <a:lnTo>
                      <a:pt x="1396606" y="183178"/>
                    </a:lnTo>
                    <a:lnTo>
                      <a:pt x="1396828" y="184175"/>
                    </a:lnTo>
                    <a:lnTo>
                      <a:pt x="1398379" y="182734"/>
                    </a:lnTo>
                    <a:lnTo>
                      <a:pt x="1400152" y="179853"/>
                    </a:lnTo>
                    <a:lnTo>
                      <a:pt x="1400485" y="178523"/>
                    </a:lnTo>
                    <a:lnTo>
                      <a:pt x="1400485" y="177083"/>
                    </a:lnTo>
                    <a:cubicBezTo>
                      <a:pt x="1400485" y="177083"/>
                      <a:pt x="1400817" y="177637"/>
                      <a:pt x="1400817" y="177637"/>
                    </a:cubicBezTo>
                    <a:lnTo>
                      <a:pt x="1400817" y="180407"/>
                    </a:lnTo>
                    <a:cubicBezTo>
                      <a:pt x="1400817" y="180407"/>
                      <a:pt x="1400263" y="182734"/>
                      <a:pt x="1400263" y="182734"/>
                    </a:cubicBezTo>
                    <a:lnTo>
                      <a:pt x="1400263" y="184397"/>
                    </a:lnTo>
                    <a:cubicBezTo>
                      <a:pt x="1400263" y="184397"/>
                      <a:pt x="1400817" y="184397"/>
                      <a:pt x="1400817" y="184397"/>
                    </a:cubicBezTo>
                    <a:lnTo>
                      <a:pt x="1401593" y="182845"/>
                    </a:lnTo>
                    <a:lnTo>
                      <a:pt x="1402590" y="179299"/>
                    </a:lnTo>
                    <a:lnTo>
                      <a:pt x="1403476" y="176972"/>
                    </a:lnTo>
                    <a:lnTo>
                      <a:pt x="1404031" y="174645"/>
                    </a:lnTo>
                    <a:lnTo>
                      <a:pt x="1403587" y="172983"/>
                    </a:lnTo>
                    <a:lnTo>
                      <a:pt x="1402812" y="172983"/>
                    </a:lnTo>
                    <a:cubicBezTo>
                      <a:pt x="1402812" y="172983"/>
                      <a:pt x="1401925" y="174312"/>
                      <a:pt x="1401925" y="174312"/>
                    </a:cubicBezTo>
                    <a:lnTo>
                      <a:pt x="1402147" y="173204"/>
                    </a:lnTo>
                    <a:lnTo>
                      <a:pt x="1402923" y="170212"/>
                    </a:lnTo>
                    <a:lnTo>
                      <a:pt x="1402923" y="168107"/>
                    </a:lnTo>
                    <a:cubicBezTo>
                      <a:pt x="1402923" y="168107"/>
                      <a:pt x="1402258" y="168107"/>
                      <a:pt x="1402258" y="168107"/>
                    </a:cubicBezTo>
                    <a:lnTo>
                      <a:pt x="1401482" y="169104"/>
                    </a:lnTo>
                    <a:lnTo>
                      <a:pt x="1399487" y="169658"/>
                    </a:lnTo>
                    <a:lnTo>
                      <a:pt x="1399487" y="170656"/>
                    </a:lnTo>
                    <a:cubicBezTo>
                      <a:pt x="1399487" y="170656"/>
                      <a:pt x="1400041" y="171764"/>
                      <a:pt x="1400041" y="171764"/>
                    </a:cubicBezTo>
                    <a:lnTo>
                      <a:pt x="1400263" y="173204"/>
                    </a:lnTo>
                    <a:lnTo>
                      <a:pt x="1399155" y="175532"/>
                    </a:lnTo>
                    <a:lnTo>
                      <a:pt x="1398601" y="178634"/>
                    </a:lnTo>
                    <a:close/>
                    <a:moveTo>
                      <a:pt x="1315268" y="166445"/>
                    </a:moveTo>
                    <a:lnTo>
                      <a:pt x="1317927" y="167664"/>
                    </a:lnTo>
                    <a:lnTo>
                      <a:pt x="1319590" y="165115"/>
                    </a:lnTo>
                    <a:lnTo>
                      <a:pt x="1319590" y="161015"/>
                    </a:lnTo>
                    <a:cubicBezTo>
                      <a:pt x="1319590" y="161015"/>
                      <a:pt x="1319035" y="159131"/>
                      <a:pt x="1319035" y="159131"/>
                    </a:cubicBezTo>
                    <a:lnTo>
                      <a:pt x="1317706" y="158687"/>
                    </a:lnTo>
                    <a:lnTo>
                      <a:pt x="1315046" y="159131"/>
                    </a:lnTo>
                    <a:lnTo>
                      <a:pt x="1313273" y="160350"/>
                    </a:lnTo>
                    <a:lnTo>
                      <a:pt x="1312497" y="161458"/>
                    </a:lnTo>
                    <a:lnTo>
                      <a:pt x="1312276" y="163120"/>
                    </a:lnTo>
                    <a:lnTo>
                      <a:pt x="1313051" y="164450"/>
                    </a:lnTo>
                    <a:lnTo>
                      <a:pt x="1315157" y="166445"/>
                    </a:lnTo>
                    <a:close/>
                    <a:moveTo>
                      <a:pt x="1425640" y="167996"/>
                    </a:moveTo>
                    <a:lnTo>
                      <a:pt x="1428964" y="170545"/>
                    </a:lnTo>
                    <a:lnTo>
                      <a:pt x="1430072" y="169991"/>
                    </a:lnTo>
                    <a:lnTo>
                      <a:pt x="1430848" y="165115"/>
                    </a:lnTo>
                    <a:lnTo>
                      <a:pt x="1431624" y="163231"/>
                    </a:lnTo>
                    <a:lnTo>
                      <a:pt x="1432399" y="160793"/>
                    </a:lnTo>
                    <a:lnTo>
                      <a:pt x="1432621" y="157579"/>
                    </a:lnTo>
                    <a:lnTo>
                      <a:pt x="1432621" y="156028"/>
                    </a:lnTo>
                    <a:cubicBezTo>
                      <a:pt x="1432621" y="156028"/>
                      <a:pt x="1431180" y="157247"/>
                      <a:pt x="1431180" y="157247"/>
                    </a:cubicBezTo>
                    <a:lnTo>
                      <a:pt x="1430405" y="157247"/>
                    </a:lnTo>
                    <a:cubicBezTo>
                      <a:pt x="1430405" y="157247"/>
                      <a:pt x="1430072" y="155252"/>
                      <a:pt x="1430072" y="155252"/>
                    </a:cubicBezTo>
                    <a:lnTo>
                      <a:pt x="1429851" y="153036"/>
                    </a:lnTo>
                    <a:lnTo>
                      <a:pt x="1429297" y="151817"/>
                    </a:lnTo>
                    <a:lnTo>
                      <a:pt x="1428521" y="152260"/>
                    </a:lnTo>
                    <a:lnTo>
                      <a:pt x="1428188" y="154144"/>
                    </a:lnTo>
                    <a:lnTo>
                      <a:pt x="1427302" y="154698"/>
                    </a:lnTo>
                    <a:lnTo>
                      <a:pt x="1425197" y="153701"/>
                    </a:lnTo>
                    <a:lnTo>
                      <a:pt x="1422980" y="154033"/>
                    </a:lnTo>
                    <a:lnTo>
                      <a:pt x="1422980" y="156471"/>
                    </a:lnTo>
                    <a:cubicBezTo>
                      <a:pt x="1422980" y="156471"/>
                      <a:pt x="1424753" y="159242"/>
                      <a:pt x="1424753" y="159242"/>
                    </a:cubicBezTo>
                    <a:lnTo>
                      <a:pt x="1424421" y="166666"/>
                    </a:lnTo>
                    <a:lnTo>
                      <a:pt x="1425418" y="168218"/>
                    </a:lnTo>
                    <a:close/>
                    <a:moveTo>
                      <a:pt x="1438938" y="109818"/>
                    </a:moveTo>
                    <a:lnTo>
                      <a:pt x="1437719" y="110483"/>
                    </a:lnTo>
                    <a:lnTo>
                      <a:pt x="1436611" y="112034"/>
                    </a:lnTo>
                    <a:lnTo>
                      <a:pt x="1436056" y="113807"/>
                    </a:lnTo>
                    <a:lnTo>
                      <a:pt x="1435835" y="114915"/>
                    </a:lnTo>
                    <a:lnTo>
                      <a:pt x="1435281" y="115802"/>
                    </a:lnTo>
                    <a:lnTo>
                      <a:pt x="1434727" y="117021"/>
                    </a:lnTo>
                    <a:lnTo>
                      <a:pt x="1436832" y="118351"/>
                    </a:lnTo>
                    <a:lnTo>
                      <a:pt x="1441265" y="116910"/>
                    </a:lnTo>
                    <a:lnTo>
                      <a:pt x="1444367" y="113364"/>
                    </a:lnTo>
                    <a:lnTo>
                      <a:pt x="1446362" y="110483"/>
                    </a:lnTo>
                    <a:lnTo>
                      <a:pt x="1447914" y="108599"/>
                    </a:lnTo>
                    <a:lnTo>
                      <a:pt x="1448689" y="107269"/>
                    </a:lnTo>
                    <a:lnTo>
                      <a:pt x="1448468" y="106272"/>
                    </a:lnTo>
                    <a:lnTo>
                      <a:pt x="1447803" y="106272"/>
                    </a:lnTo>
                    <a:cubicBezTo>
                      <a:pt x="1447803" y="106272"/>
                      <a:pt x="1447470" y="106826"/>
                      <a:pt x="1447470" y="106826"/>
                    </a:cubicBezTo>
                    <a:lnTo>
                      <a:pt x="1446251" y="107269"/>
                    </a:lnTo>
                    <a:lnTo>
                      <a:pt x="1442262" y="107713"/>
                    </a:lnTo>
                    <a:lnTo>
                      <a:pt x="1441486" y="108931"/>
                    </a:lnTo>
                    <a:lnTo>
                      <a:pt x="1440489" y="109707"/>
                    </a:lnTo>
                    <a:lnTo>
                      <a:pt x="1439159" y="109707"/>
                    </a:lnTo>
                    <a:close/>
                    <a:moveTo>
                      <a:pt x="1462763" y="53856"/>
                    </a:moveTo>
                    <a:lnTo>
                      <a:pt x="1462320" y="54189"/>
                    </a:lnTo>
                    <a:lnTo>
                      <a:pt x="1461765" y="54853"/>
                    </a:lnTo>
                    <a:lnTo>
                      <a:pt x="1460990" y="55408"/>
                    </a:lnTo>
                    <a:lnTo>
                      <a:pt x="1459992" y="55408"/>
                    </a:lnTo>
                    <a:cubicBezTo>
                      <a:pt x="1459992" y="55408"/>
                      <a:pt x="1459771" y="54410"/>
                      <a:pt x="1459771" y="54410"/>
                    </a:cubicBezTo>
                    <a:lnTo>
                      <a:pt x="1459771" y="52748"/>
                    </a:lnTo>
                    <a:cubicBezTo>
                      <a:pt x="1459771" y="52748"/>
                      <a:pt x="1459771" y="51197"/>
                      <a:pt x="1459771" y="51197"/>
                    </a:cubicBezTo>
                    <a:lnTo>
                      <a:pt x="1458552" y="50532"/>
                    </a:lnTo>
                    <a:lnTo>
                      <a:pt x="1445365" y="50532"/>
                    </a:lnTo>
                    <a:lnTo>
                      <a:pt x="1445365" y="52194"/>
                    </a:lnTo>
                    <a:lnTo>
                      <a:pt x="1449133" y="60173"/>
                    </a:lnTo>
                    <a:lnTo>
                      <a:pt x="1451571" y="63940"/>
                    </a:lnTo>
                    <a:lnTo>
                      <a:pt x="1454673" y="64716"/>
                    </a:lnTo>
                    <a:lnTo>
                      <a:pt x="1454341" y="63829"/>
                    </a:lnTo>
                    <a:lnTo>
                      <a:pt x="1454119" y="63054"/>
                    </a:lnTo>
                    <a:lnTo>
                      <a:pt x="1453787" y="62389"/>
                    </a:lnTo>
                    <a:lnTo>
                      <a:pt x="1453122" y="61613"/>
                    </a:lnTo>
                    <a:lnTo>
                      <a:pt x="1453122" y="59951"/>
                    </a:lnTo>
                    <a:lnTo>
                      <a:pt x="1456336" y="59951"/>
                    </a:lnTo>
                    <a:cubicBezTo>
                      <a:pt x="1456336" y="59951"/>
                      <a:pt x="1459660" y="61613"/>
                      <a:pt x="1459660" y="61613"/>
                    </a:cubicBezTo>
                    <a:lnTo>
                      <a:pt x="1462874" y="62611"/>
                    </a:lnTo>
                    <a:lnTo>
                      <a:pt x="1465644" y="59951"/>
                    </a:lnTo>
                    <a:lnTo>
                      <a:pt x="1466309" y="57402"/>
                    </a:lnTo>
                    <a:lnTo>
                      <a:pt x="1465866" y="55408"/>
                    </a:lnTo>
                    <a:lnTo>
                      <a:pt x="1464647" y="54078"/>
                    </a:lnTo>
                    <a:lnTo>
                      <a:pt x="1462874" y="53635"/>
                    </a:lnTo>
                    <a:close/>
                    <a:moveTo>
                      <a:pt x="1362475" y="139960"/>
                    </a:moveTo>
                    <a:lnTo>
                      <a:pt x="1363472" y="141290"/>
                    </a:lnTo>
                    <a:lnTo>
                      <a:pt x="1365799" y="141733"/>
                    </a:lnTo>
                    <a:lnTo>
                      <a:pt x="1366686" y="142176"/>
                    </a:lnTo>
                    <a:lnTo>
                      <a:pt x="1366908" y="143173"/>
                    </a:lnTo>
                    <a:lnTo>
                      <a:pt x="1366908" y="144281"/>
                    </a:lnTo>
                    <a:cubicBezTo>
                      <a:pt x="1366908" y="144281"/>
                      <a:pt x="1367683" y="145168"/>
                      <a:pt x="1367683" y="145168"/>
                    </a:cubicBezTo>
                    <a:lnTo>
                      <a:pt x="1368792" y="145501"/>
                    </a:lnTo>
                    <a:lnTo>
                      <a:pt x="1371340" y="145168"/>
                    </a:lnTo>
                    <a:lnTo>
                      <a:pt x="1374775" y="142841"/>
                    </a:lnTo>
                    <a:lnTo>
                      <a:pt x="1376438" y="142287"/>
                    </a:lnTo>
                    <a:lnTo>
                      <a:pt x="1377103" y="144281"/>
                    </a:lnTo>
                    <a:lnTo>
                      <a:pt x="1377657" y="146609"/>
                    </a:lnTo>
                    <a:lnTo>
                      <a:pt x="1378986" y="146276"/>
                    </a:lnTo>
                    <a:lnTo>
                      <a:pt x="1380316" y="144171"/>
                    </a:lnTo>
                    <a:lnTo>
                      <a:pt x="1380870" y="141068"/>
                    </a:lnTo>
                    <a:lnTo>
                      <a:pt x="1381313" y="139184"/>
                    </a:lnTo>
                    <a:lnTo>
                      <a:pt x="1384084" y="143949"/>
                    </a:lnTo>
                    <a:lnTo>
                      <a:pt x="1385524" y="145057"/>
                    </a:lnTo>
                    <a:lnTo>
                      <a:pt x="1384084" y="145833"/>
                    </a:lnTo>
                    <a:lnTo>
                      <a:pt x="1380649" y="146719"/>
                    </a:lnTo>
                    <a:lnTo>
                      <a:pt x="1379319" y="148049"/>
                    </a:lnTo>
                    <a:lnTo>
                      <a:pt x="1378654" y="149601"/>
                    </a:lnTo>
                    <a:lnTo>
                      <a:pt x="1378654" y="150709"/>
                    </a:lnTo>
                    <a:cubicBezTo>
                      <a:pt x="1378654" y="150709"/>
                      <a:pt x="1379319" y="152814"/>
                      <a:pt x="1379319" y="152814"/>
                    </a:cubicBezTo>
                    <a:lnTo>
                      <a:pt x="1379651" y="152593"/>
                    </a:lnTo>
                    <a:lnTo>
                      <a:pt x="1382089" y="155363"/>
                    </a:lnTo>
                    <a:lnTo>
                      <a:pt x="1382311" y="155806"/>
                    </a:lnTo>
                    <a:lnTo>
                      <a:pt x="1386744" y="159020"/>
                    </a:lnTo>
                    <a:lnTo>
                      <a:pt x="1387852" y="159020"/>
                    </a:lnTo>
                    <a:cubicBezTo>
                      <a:pt x="1387852" y="159020"/>
                      <a:pt x="1388738" y="157358"/>
                      <a:pt x="1388738" y="157358"/>
                    </a:cubicBezTo>
                    <a:lnTo>
                      <a:pt x="1389071" y="154809"/>
                    </a:lnTo>
                    <a:lnTo>
                      <a:pt x="1389514" y="152482"/>
                    </a:lnTo>
                    <a:lnTo>
                      <a:pt x="1390844" y="151152"/>
                    </a:lnTo>
                    <a:lnTo>
                      <a:pt x="1391398" y="154255"/>
                    </a:lnTo>
                    <a:lnTo>
                      <a:pt x="1392395" y="153701"/>
                    </a:lnTo>
                    <a:lnTo>
                      <a:pt x="1393171" y="150709"/>
                    </a:lnTo>
                    <a:lnTo>
                      <a:pt x="1393171" y="146498"/>
                    </a:lnTo>
                    <a:cubicBezTo>
                      <a:pt x="1393171" y="146498"/>
                      <a:pt x="1394611" y="146609"/>
                      <a:pt x="1394611" y="146609"/>
                    </a:cubicBezTo>
                    <a:lnTo>
                      <a:pt x="1395609" y="147384"/>
                    </a:lnTo>
                    <a:lnTo>
                      <a:pt x="1397825" y="149711"/>
                    </a:lnTo>
                    <a:lnTo>
                      <a:pt x="1398601" y="146498"/>
                    </a:lnTo>
                    <a:lnTo>
                      <a:pt x="1397160" y="143063"/>
                    </a:lnTo>
                    <a:lnTo>
                      <a:pt x="1395609" y="140292"/>
                    </a:lnTo>
                    <a:lnTo>
                      <a:pt x="1393836" y="138297"/>
                    </a:lnTo>
                    <a:lnTo>
                      <a:pt x="1391620" y="137189"/>
                    </a:lnTo>
                    <a:lnTo>
                      <a:pt x="1391620" y="135527"/>
                    </a:lnTo>
                    <a:lnTo>
                      <a:pt x="1395276" y="136414"/>
                    </a:lnTo>
                    <a:lnTo>
                      <a:pt x="1397603" y="138852"/>
                    </a:lnTo>
                    <a:lnTo>
                      <a:pt x="1399266" y="142730"/>
                    </a:lnTo>
                    <a:lnTo>
                      <a:pt x="1400817" y="148049"/>
                    </a:lnTo>
                    <a:lnTo>
                      <a:pt x="1403920" y="140846"/>
                    </a:lnTo>
                    <a:lnTo>
                      <a:pt x="1405582" y="138408"/>
                    </a:lnTo>
                    <a:lnTo>
                      <a:pt x="1407798" y="138630"/>
                    </a:lnTo>
                    <a:lnTo>
                      <a:pt x="1407798" y="140181"/>
                    </a:lnTo>
                    <a:lnTo>
                      <a:pt x="1406690" y="141400"/>
                    </a:lnTo>
                    <a:lnTo>
                      <a:pt x="1405693" y="143173"/>
                    </a:lnTo>
                    <a:lnTo>
                      <a:pt x="1404807" y="145390"/>
                    </a:lnTo>
                    <a:lnTo>
                      <a:pt x="1403144" y="151374"/>
                    </a:lnTo>
                    <a:lnTo>
                      <a:pt x="1402812" y="153258"/>
                    </a:lnTo>
                    <a:lnTo>
                      <a:pt x="1403144" y="154033"/>
                    </a:lnTo>
                    <a:lnTo>
                      <a:pt x="1404363" y="154255"/>
                    </a:lnTo>
                    <a:lnTo>
                      <a:pt x="1404807" y="153479"/>
                    </a:lnTo>
                    <a:lnTo>
                      <a:pt x="1406469" y="152260"/>
                    </a:lnTo>
                    <a:lnTo>
                      <a:pt x="1407577" y="152260"/>
                    </a:lnTo>
                    <a:cubicBezTo>
                      <a:pt x="1407577" y="152260"/>
                      <a:pt x="1405804" y="156915"/>
                      <a:pt x="1405804" y="156915"/>
                    </a:cubicBezTo>
                    <a:lnTo>
                      <a:pt x="1405471" y="158022"/>
                    </a:lnTo>
                    <a:lnTo>
                      <a:pt x="1405471" y="158909"/>
                    </a:lnTo>
                    <a:cubicBezTo>
                      <a:pt x="1405471" y="158909"/>
                      <a:pt x="1405914" y="161125"/>
                      <a:pt x="1405914" y="161125"/>
                    </a:cubicBezTo>
                    <a:lnTo>
                      <a:pt x="1406580" y="161347"/>
                    </a:lnTo>
                    <a:lnTo>
                      <a:pt x="1407245" y="161125"/>
                    </a:lnTo>
                    <a:lnTo>
                      <a:pt x="1407798" y="162012"/>
                    </a:lnTo>
                    <a:lnTo>
                      <a:pt x="1408352" y="168218"/>
                    </a:lnTo>
                    <a:lnTo>
                      <a:pt x="1407134" y="172761"/>
                    </a:lnTo>
                    <a:lnTo>
                      <a:pt x="1405471" y="177194"/>
                    </a:lnTo>
                    <a:lnTo>
                      <a:pt x="1403698" y="187943"/>
                    </a:lnTo>
                    <a:lnTo>
                      <a:pt x="1402036" y="191821"/>
                    </a:lnTo>
                    <a:lnTo>
                      <a:pt x="1400817" y="195368"/>
                    </a:lnTo>
                    <a:lnTo>
                      <a:pt x="1401482" y="199357"/>
                    </a:lnTo>
                    <a:lnTo>
                      <a:pt x="1398490" y="199357"/>
                    </a:lnTo>
                    <a:lnTo>
                      <a:pt x="1398490" y="200908"/>
                    </a:lnTo>
                    <a:lnTo>
                      <a:pt x="1399487" y="201573"/>
                    </a:lnTo>
                    <a:lnTo>
                      <a:pt x="1401482" y="204122"/>
                    </a:lnTo>
                    <a:lnTo>
                      <a:pt x="1401482" y="205341"/>
                    </a:lnTo>
                    <a:lnTo>
                      <a:pt x="1400152" y="205119"/>
                    </a:lnTo>
                    <a:lnTo>
                      <a:pt x="1398933" y="205562"/>
                    </a:lnTo>
                    <a:lnTo>
                      <a:pt x="1397825" y="206671"/>
                    </a:lnTo>
                    <a:lnTo>
                      <a:pt x="1396828" y="208554"/>
                    </a:lnTo>
                    <a:lnTo>
                      <a:pt x="1397493" y="212100"/>
                    </a:lnTo>
                    <a:lnTo>
                      <a:pt x="1395498" y="214982"/>
                    </a:lnTo>
                    <a:lnTo>
                      <a:pt x="1396828" y="217752"/>
                    </a:lnTo>
                    <a:lnTo>
                      <a:pt x="1398601" y="218749"/>
                    </a:lnTo>
                    <a:lnTo>
                      <a:pt x="1402147" y="217863"/>
                    </a:lnTo>
                    <a:lnTo>
                      <a:pt x="1403809" y="219414"/>
                    </a:lnTo>
                    <a:lnTo>
                      <a:pt x="1403809" y="220966"/>
                    </a:lnTo>
                    <a:lnTo>
                      <a:pt x="1402479" y="222960"/>
                    </a:lnTo>
                    <a:lnTo>
                      <a:pt x="1402701" y="224623"/>
                    </a:lnTo>
                    <a:lnTo>
                      <a:pt x="1403587" y="224844"/>
                    </a:lnTo>
                    <a:lnTo>
                      <a:pt x="1404474" y="222517"/>
                    </a:lnTo>
                    <a:lnTo>
                      <a:pt x="1406358" y="226063"/>
                    </a:lnTo>
                    <a:lnTo>
                      <a:pt x="1406801" y="227172"/>
                    </a:lnTo>
                    <a:lnTo>
                      <a:pt x="1407909" y="226174"/>
                    </a:lnTo>
                    <a:lnTo>
                      <a:pt x="1408352" y="224512"/>
                    </a:lnTo>
                    <a:lnTo>
                      <a:pt x="1408020" y="222628"/>
                    </a:lnTo>
                    <a:lnTo>
                      <a:pt x="1406801" y="220966"/>
                    </a:lnTo>
                    <a:lnTo>
                      <a:pt x="1407798" y="217974"/>
                    </a:lnTo>
                    <a:lnTo>
                      <a:pt x="1408131" y="215314"/>
                    </a:lnTo>
                    <a:lnTo>
                      <a:pt x="1407798" y="212876"/>
                    </a:lnTo>
                    <a:lnTo>
                      <a:pt x="1406912" y="210217"/>
                    </a:lnTo>
                    <a:lnTo>
                      <a:pt x="1407245" y="210660"/>
                    </a:lnTo>
                    <a:lnTo>
                      <a:pt x="1407688" y="211768"/>
                    </a:lnTo>
                    <a:lnTo>
                      <a:pt x="1409239" y="208665"/>
                    </a:lnTo>
                    <a:lnTo>
                      <a:pt x="1410236" y="204454"/>
                    </a:lnTo>
                    <a:lnTo>
                      <a:pt x="1410458" y="199689"/>
                    </a:lnTo>
                    <a:lnTo>
                      <a:pt x="1410015" y="195035"/>
                    </a:lnTo>
                    <a:lnTo>
                      <a:pt x="1413561" y="197473"/>
                    </a:lnTo>
                    <a:lnTo>
                      <a:pt x="1415223" y="197473"/>
                    </a:lnTo>
                    <a:cubicBezTo>
                      <a:pt x="1415223" y="197473"/>
                      <a:pt x="1416221" y="195035"/>
                      <a:pt x="1416221" y="195035"/>
                    </a:cubicBezTo>
                    <a:lnTo>
                      <a:pt x="1413672" y="188497"/>
                    </a:lnTo>
                    <a:lnTo>
                      <a:pt x="1413228" y="185394"/>
                    </a:lnTo>
                    <a:lnTo>
                      <a:pt x="1415001" y="186170"/>
                    </a:lnTo>
                    <a:lnTo>
                      <a:pt x="1417107" y="185726"/>
                    </a:lnTo>
                    <a:lnTo>
                      <a:pt x="1418769" y="183954"/>
                    </a:lnTo>
                    <a:lnTo>
                      <a:pt x="1419323" y="180740"/>
                    </a:lnTo>
                    <a:lnTo>
                      <a:pt x="1418215" y="180740"/>
                    </a:lnTo>
                    <a:cubicBezTo>
                      <a:pt x="1418215" y="180740"/>
                      <a:pt x="1416110" y="178523"/>
                      <a:pt x="1416110" y="178523"/>
                    </a:cubicBezTo>
                    <a:lnTo>
                      <a:pt x="1415001" y="175532"/>
                    </a:lnTo>
                    <a:lnTo>
                      <a:pt x="1416885" y="172983"/>
                    </a:lnTo>
                    <a:lnTo>
                      <a:pt x="1414558" y="171653"/>
                    </a:lnTo>
                    <a:lnTo>
                      <a:pt x="1413672" y="171431"/>
                    </a:lnTo>
                    <a:lnTo>
                      <a:pt x="1413672" y="169991"/>
                    </a:lnTo>
                    <a:lnTo>
                      <a:pt x="1414891" y="169991"/>
                    </a:lnTo>
                    <a:cubicBezTo>
                      <a:pt x="1414891" y="169991"/>
                      <a:pt x="1415777" y="169658"/>
                      <a:pt x="1415777" y="169658"/>
                    </a:cubicBezTo>
                    <a:lnTo>
                      <a:pt x="1416331" y="168550"/>
                    </a:lnTo>
                    <a:lnTo>
                      <a:pt x="1416885" y="166666"/>
                    </a:lnTo>
                    <a:lnTo>
                      <a:pt x="1415223" y="165004"/>
                    </a:lnTo>
                    <a:lnTo>
                      <a:pt x="1417218" y="165004"/>
                    </a:lnTo>
                    <a:cubicBezTo>
                      <a:pt x="1417218" y="165004"/>
                      <a:pt x="1418437" y="163342"/>
                      <a:pt x="1418437" y="163342"/>
                    </a:cubicBezTo>
                    <a:lnTo>
                      <a:pt x="1419545" y="162234"/>
                    </a:lnTo>
                    <a:lnTo>
                      <a:pt x="1421429" y="163563"/>
                    </a:lnTo>
                    <a:lnTo>
                      <a:pt x="1421429" y="162012"/>
                    </a:lnTo>
                    <a:lnTo>
                      <a:pt x="1420542" y="162012"/>
                    </a:lnTo>
                    <a:lnTo>
                      <a:pt x="1420542" y="160350"/>
                    </a:lnTo>
                    <a:lnTo>
                      <a:pt x="1423756" y="160350"/>
                    </a:lnTo>
                    <a:lnTo>
                      <a:pt x="1423756" y="158909"/>
                    </a:lnTo>
                    <a:lnTo>
                      <a:pt x="1419877" y="155695"/>
                    </a:lnTo>
                    <a:lnTo>
                      <a:pt x="1421429" y="151706"/>
                    </a:lnTo>
                    <a:lnTo>
                      <a:pt x="1420210" y="150598"/>
                    </a:lnTo>
                    <a:lnTo>
                      <a:pt x="1417772" y="151706"/>
                    </a:lnTo>
                    <a:lnTo>
                      <a:pt x="1415999" y="154366"/>
                    </a:lnTo>
                    <a:lnTo>
                      <a:pt x="1416664" y="150930"/>
                    </a:lnTo>
                    <a:lnTo>
                      <a:pt x="1419988" y="143284"/>
                    </a:lnTo>
                    <a:lnTo>
                      <a:pt x="1418437" y="143728"/>
                    </a:lnTo>
                    <a:lnTo>
                      <a:pt x="1417328" y="144835"/>
                    </a:lnTo>
                    <a:lnTo>
                      <a:pt x="1415223" y="147939"/>
                    </a:lnTo>
                    <a:lnTo>
                      <a:pt x="1416221" y="144725"/>
                    </a:lnTo>
                    <a:lnTo>
                      <a:pt x="1416774" y="143173"/>
                    </a:lnTo>
                    <a:lnTo>
                      <a:pt x="1417550" y="141622"/>
                    </a:lnTo>
                    <a:lnTo>
                      <a:pt x="1413007" y="141622"/>
                    </a:lnTo>
                    <a:lnTo>
                      <a:pt x="1413007" y="140181"/>
                    </a:lnTo>
                    <a:lnTo>
                      <a:pt x="1414780" y="138962"/>
                    </a:lnTo>
                    <a:lnTo>
                      <a:pt x="1415777" y="138630"/>
                    </a:lnTo>
                    <a:lnTo>
                      <a:pt x="1416885" y="138630"/>
                    </a:lnTo>
                    <a:cubicBezTo>
                      <a:pt x="1416885" y="138630"/>
                      <a:pt x="1416885" y="137300"/>
                      <a:pt x="1416885" y="137300"/>
                    </a:cubicBezTo>
                    <a:lnTo>
                      <a:pt x="1415999" y="136524"/>
                    </a:lnTo>
                    <a:lnTo>
                      <a:pt x="1415334" y="135195"/>
                    </a:lnTo>
                    <a:lnTo>
                      <a:pt x="1415334" y="133754"/>
                    </a:lnTo>
                    <a:cubicBezTo>
                      <a:pt x="1415334" y="133754"/>
                      <a:pt x="1415999" y="132424"/>
                      <a:pt x="1415999" y="132424"/>
                    </a:cubicBezTo>
                    <a:lnTo>
                      <a:pt x="1417107" y="132424"/>
                    </a:lnTo>
                    <a:cubicBezTo>
                      <a:pt x="1417107" y="132424"/>
                      <a:pt x="1417994" y="134197"/>
                      <a:pt x="1417994" y="134197"/>
                    </a:cubicBezTo>
                    <a:lnTo>
                      <a:pt x="1419101" y="137189"/>
                    </a:lnTo>
                    <a:lnTo>
                      <a:pt x="1420986" y="137743"/>
                    </a:lnTo>
                    <a:lnTo>
                      <a:pt x="1423091" y="136857"/>
                    </a:lnTo>
                    <a:lnTo>
                      <a:pt x="1427634" y="132314"/>
                    </a:lnTo>
                    <a:lnTo>
                      <a:pt x="1426970" y="131759"/>
                    </a:lnTo>
                    <a:lnTo>
                      <a:pt x="1425418" y="131538"/>
                    </a:lnTo>
                    <a:lnTo>
                      <a:pt x="1424532" y="130984"/>
                    </a:lnTo>
                    <a:lnTo>
                      <a:pt x="1423977" y="130984"/>
                    </a:lnTo>
                    <a:cubicBezTo>
                      <a:pt x="1423977" y="130984"/>
                      <a:pt x="1423202" y="132092"/>
                      <a:pt x="1423202" y="132092"/>
                    </a:cubicBezTo>
                    <a:lnTo>
                      <a:pt x="1422648" y="131759"/>
                    </a:lnTo>
                    <a:lnTo>
                      <a:pt x="1422315" y="130762"/>
                    </a:lnTo>
                    <a:lnTo>
                      <a:pt x="1422094" y="129432"/>
                    </a:lnTo>
                    <a:lnTo>
                      <a:pt x="1422094" y="128213"/>
                    </a:lnTo>
                    <a:cubicBezTo>
                      <a:pt x="1422094" y="128213"/>
                      <a:pt x="1422537" y="127659"/>
                      <a:pt x="1422537" y="127659"/>
                    </a:cubicBezTo>
                    <a:lnTo>
                      <a:pt x="1423756" y="126883"/>
                    </a:lnTo>
                    <a:lnTo>
                      <a:pt x="1429186" y="121232"/>
                    </a:lnTo>
                    <a:lnTo>
                      <a:pt x="1426194" y="118905"/>
                    </a:lnTo>
                    <a:lnTo>
                      <a:pt x="1420432" y="117464"/>
                    </a:lnTo>
                    <a:lnTo>
                      <a:pt x="1418104" y="115137"/>
                    </a:lnTo>
                    <a:lnTo>
                      <a:pt x="1419766" y="114361"/>
                    </a:lnTo>
                    <a:lnTo>
                      <a:pt x="1428632" y="113364"/>
                    </a:lnTo>
                    <a:lnTo>
                      <a:pt x="1429629" y="112367"/>
                    </a:lnTo>
                    <a:lnTo>
                      <a:pt x="1430183" y="110040"/>
                    </a:lnTo>
                    <a:lnTo>
                      <a:pt x="1430515" y="107713"/>
                    </a:lnTo>
                    <a:lnTo>
                      <a:pt x="1430515" y="106383"/>
                    </a:lnTo>
                    <a:cubicBezTo>
                      <a:pt x="1430515" y="106383"/>
                      <a:pt x="1429962" y="103945"/>
                      <a:pt x="1429962" y="103945"/>
                    </a:cubicBezTo>
                    <a:lnTo>
                      <a:pt x="1428521" y="103945"/>
                    </a:lnTo>
                    <a:cubicBezTo>
                      <a:pt x="1428521" y="103945"/>
                      <a:pt x="1427080" y="105053"/>
                      <a:pt x="1427080" y="105053"/>
                    </a:cubicBezTo>
                    <a:lnTo>
                      <a:pt x="1426415" y="105718"/>
                    </a:lnTo>
                    <a:lnTo>
                      <a:pt x="1425307" y="107934"/>
                    </a:lnTo>
                    <a:lnTo>
                      <a:pt x="1424421" y="109042"/>
                    </a:lnTo>
                    <a:lnTo>
                      <a:pt x="1423756" y="108710"/>
                    </a:lnTo>
                    <a:lnTo>
                      <a:pt x="1423756" y="106826"/>
                    </a:lnTo>
                    <a:cubicBezTo>
                      <a:pt x="1423756" y="106826"/>
                      <a:pt x="1424310" y="105053"/>
                      <a:pt x="1424310" y="105053"/>
                    </a:cubicBezTo>
                    <a:lnTo>
                      <a:pt x="1432289" y="95412"/>
                    </a:lnTo>
                    <a:lnTo>
                      <a:pt x="1433951" y="91423"/>
                    </a:lnTo>
                    <a:lnTo>
                      <a:pt x="1431735" y="91423"/>
                    </a:lnTo>
                    <a:cubicBezTo>
                      <a:pt x="1431735" y="91423"/>
                      <a:pt x="1429629" y="92863"/>
                      <a:pt x="1429629" y="92863"/>
                    </a:cubicBezTo>
                    <a:lnTo>
                      <a:pt x="1427856" y="95523"/>
                    </a:lnTo>
                    <a:lnTo>
                      <a:pt x="1426859" y="99290"/>
                    </a:lnTo>
                    <a:lnTo>
                      <a:pt x="1426859" y="97517"/>
                    </a:lnTo>
                    <a:cubicBezTo>
                      <a:pt x="1426859" y="97517"/>
                      <a:pt x="1426526" y="96742"/>
                      <a:pt x="1426526" y="96742"/>
                    </a:cubicBezTo>
                    <a:lnTo>
                      <a:pt x="1426083" y="95966"/>
                    </a:lnTo>
                    <a:lnTo>
                      <a:pt x="1425086" y="97628"/>
                    </a:lnTo>
                    <a:lnTo>
                      <a:pt x="1424532" y="99401"/>
                    </a:lnTo>
                    <a:lnTo>
                      <a:pt x="1424199" y="101174"/>
                    </a:lnTo>
                    <a:lnTo>
                      <a:pt x="1423756" y="102504"/>
                    </a:lnTo>
                    <a:lnTo>
                      <a:pt x="1422759" y="103502"/>
                    </a:lnTo>
                    <a:lnTo>
                      <a:pt x="1422204" y="103169"/>
                    </a:lnTo>
                    <a:lnTo>
                      <a:pt x="1421872" y="103169"/>
                    </a:lnTo>
                    <a:cubicBezTo>
                      <a:pt x="1421872" y="103169"/>
                      <a:pt x="1421429" y="105718"/>
                      <a:pt x="1421429" y="105718"/>
                    </a:cubicBezTo>
                    <a:lnTo>
                      <a:pt x="1420542" y="105718"/>
                    </a:lnTo>
                    <a:lnTo>
                      <a:pt x="1420321" y="101285"/>
                    </a:lnTo>
                    <a:lnTo>
                      <a:pt x="1418991" y="100288"/>
                    </a:lnTo>
                    <a:lnTo>
                      <a:pt x="1415112" y="102504"/>
                    </a:lnTo>
                    <a:lnTo>
                      <a:pt x="1415112" y="100842"/>
                    </a:lnTo>
                    <a:lnTo>
                      <a:pt x="1416331" y="99844"/>
                    </a:lnTo>
                    <a:lnTo>
                      <a:pt x="1416774" y="99290"/>
                    </a:lnTo>
                    <a:lnTo>
                      <a:pt x="1414115" y="100620"/>
                    </a:lnTo>
                    <a:lnTo>
                      <a:pt x="1412785" y="100953"/>
                    </a:lnTo>
                    <a:lnTo>
                      <a:pt x="1412453" y="100399"/>
                    </a:lnTo>
                    <a:lnTo>
                      <a:pt x="1413561" y="99623"/>
                    </a:lnTo>
                    <a:lnTo>
                      <a:pt x="1414669" y="98404"/>
                    </a:lnTo>
                    <a:lnTo>
                      <a:pt x="1415556" y="96853"/>
                    </a:lnTo>
                    <a:lnTo>
                      <a:pt x="1416664" y="95855"/>
                    </a:lnTo>
                    <a:lnTo>
                      <a:pt x="1419101" y="97296"/>
                    </a:lnTo>
                    <a:lnTo>
                      <a:pt x="1420542" y="96077"/>
                    </a:lnTo>
                    <a:lnTo>
                      <a:pt x="1419101" y="94636"/>
                    </a:lnTo>
                    <a:lnTo>
                      <a:pt x="1419323" y="94082"/>
                    </a:lnTo>
                    <a:lnTo>
                      <a:pt x="1419877" y="93085"/>
                    </a:lnTo>
                    <a:lnTo>
                      <a:pt x="1419323" y="90425"/>
                    </a:lnTo>
                    <a:lnTo>
                      <a:pt x="1418437" y="88652"/>
                    </a:lnTo>
                    <a:lnTo>
                      <a:pt x="1417328" y="87433"/>
                    </a:lnTo>
                    <a:lnTo>
                      <a:pt x="1415888" y="86768"/>
                    </a:lnTo>
                    <a:lnTo>
                      <a:pt x="1416553" y="84220"/>
                    </a:lnTo>
                    <a:lnTo>
                      <a:pt x="1415112" y="81892"/>
                    </a:lnTo>
                    <a:lnTo>
                      <a:pt x="1413007" y="80563"/>
                    </a:lnTo>
                    <a:lnTo>
                      <a:pt x="1411899" y="81228"/>
                    </a:lnTo>
                    <a:lnTo>
                      <a:pt x="1411455" y="82779"/>
                    </a:lnTo>
                    <a:lnTo>
                      <a:pt x="1409128" y="86879"/>
                    </a:lnTo>
                    <a:lnTo>
                      <a:pt x="1408131" y="88209"/>
                    </a:lnTo>
                    <a:lnTo>
                      <a:pt x="1407909" y="84330"/>
                    </a:lnTo>
                    <a:lnTo>
                      <a:pt x="1406801" y="83665"/>
                    </a:lnTo>
                    <a:lnTo>
                      <a:pt x="1405361" y="84995"/>
                    </a:lnTo>
                    <a:lnTo>
                      <a:pt x="1404142" y="86768"/>
                    </a:lnTo>
                    <a:lnTo>
                      <a:pt x="1405693" y="88874"/>
                    </a:lnTo>
                    <a:lnTo>
                      <a:pt x="1411012" y="92974"/>
                    </a:lnTo>
                    <a:lnTo>
                      <a:pt x="1403809" y="94304"/>
                    </a:lnTo>
                    <a:lnTo>
                      <a:pt x="1400706" y="96631"/>
                    </a:lnTo>
                    <a:lnTo>
                      <a:pt x="1400706" y="100731"/>
                    </a:lnTo>
                    <a:cubicBezTo>
                      <a:pt x="1400706" y="100731"/>
                      <a:pt x="1399709" y="101839"/>
                      <a:pt x="1399709" y="101839"/>
                    </a:cubicBezTo>
                    <a:lnTo>
                      <a:pt x="1398379" y="102504"/>
                    </a:lnTo>
                    <a:lnTo>
                      <a:pt x="1396938" y="102726"/>
                    </a:lnTo>
                    <a:lnTo>
                      <a:pt x="1395498" y="102504"/>
                    </a:lnTo>
                    <a:lnTo>
                      <a:pt x="1395498" y="100842"/>
                    </a:lnTo>
                    <a:lnTo>
                      <a:pt x="1397603" y="98847"/>
                    </a:lnTo>
                    <a:lnTo>
                      <a:pt x="1400263" y="90868"/>
                    </a:lnTo>
                    <a:lnTo>
                      <a:pt x="1402479" y="89871"/>
                    </a:lnTo>
                    <a:lnTo>
                      <a:pt x="1402479" y="88209"/>
                    </a:lnTo>
                    <a:lnTo>
                      <a:pt x="1402147" y="86879"/>
                    </a:lnTo>
                    <a:lnTo>
                      <a:pt x="1402479" y="85439"/>
                    </a:lnTo>
                    <a:lnTo>
                      <a:pt x="1404031" y="81892"/>
                    </a:lnTo>
                    <a:lnTo>
                      <a:pt x="1403255" y="80452"/>
                    </a:lnTo>
                    <a:lnTo>
                      <a:pt x="1402369" y="81671"/>
                    </a:lnTo>
                    <a:lnTo>
                      <a:pt x="1401371" y="82557"/>
                    </a:lnTo>
                    <a:lnTo>
                      <a:pt x="1400374" y="83112"/>
                    </a:lnTo>
                    <a:lnTo>
                      <a:pt x="1399266" y="83333"/>
                    </a:lnTo>
                    <a:lnTo>
                      <a:pt x="1401593" y="75576"/>
                    </a:lnTo>
                    <a:lnTo>
                      <a:pt x="1400706" y="75354"/>
                    </a:lnTo>
                    <a:lnTo>
                      <a:pt x="1400263" y="74911"/>
                    </a:lnTo>
                    <a:lnTo>
                      <a:pt x="1399931" y="74357"/>
                    </a:lnTo>
                    <a:lnTo>
                      <a:pt x="1399266" y="73914"/>
                    </a:lnTo>
                    <a:lnTo>
                      <a:pt x="1400596" y="73692"/>
                    </a:lnTo>
                    <a:lnTo>
                      <a:pt x="1401149" y="73249"/>
                    </a:lnTo>
                    <a:lnTo>
                      <a:pt x="1401704" y="72141"/>
                    </a:lnTo>
                    <a:lnTo>
                      <a:pt x="1399376" y="72141"/>
                    </a:lnTo>
                    <a:lnTo>
                      <a:pt x="1400706" y="69038"/>
                    </a:lnTo>
                    <a:lnTo>
                      <a:pt x="1402369" y="67265"/>
                    </a:lnTo>
                    <a:lnTo>
                      <a:pt x="1403255" y="64827"/>
                    </a:lnTo>
                    <a:lnTo>
                      <a:pt x="1402479" y="59508"/>
                    </a:lnTo>
                    <a:lnTo>
                      <a:pt x="1403587" y="59175"/>
                    </a:lnTo>
                    <a:lnTo>
                      <a:pt x="1404252" y="58289"/>
                    </a:lnTo>
                    <a:lnTo>
                      <a:pt x="1404252" y="56848"/>
                    </a:lnTo>
                    <a:cubicBezTo>
                      <a:pt x="1404252" y="56848"/>
                      <a:pt x="1404031" y="54853"/>
                      <a:pt x="1404031" y="54853"/>
                    </a:cubicBezTo>
                    <a:lnTo>
                      <a:pt x="1404474" y="53302"/>
                    </a:lnTo>
                    <a:lnTo>
                      <a:pt x="1404474" y="51418"/>
                    </a:lnTo>
                    <a:cubicBezTo>
                      <a:pt x="1404474" y="51418"/>
                      <a:pt x="1403255" y="46764"/>
                      <a:pt x="1403255" y="46764"/>
                    </a:cubicBezTo>
                    <a:lnTo>
                      <a:pt x="1400706" y="51751"/>
                    </a:lnTo>
                    <a:lnTo>
                      <a:pt x="1400485" y="54078"/>
                    </a:lnTo>
                    <a:lnTo>
                      <a:pt x="1402479" y="56294"/>
                    </a:lnTo>
                    <a:lnTo>
                      <a:pt x="1402036" y="57070"/>
                    </a:lnTo>
                    <a:lnTo>
                      <a:pt x="1401704" y="58067"/>
                    </a:lnTo>
                    <a:lnTo>
                      <a:pt x="1398933" y="55629"/>
                    </a:lnTo>
                    <a:lnTo>
                      <a:pt x="1395831" y="53856"/>
                    </a:lnTo>
                    <a:lnTo>
                      <a:pt x="1392728" y="53413"/>
                    </a:lnTo>
                    <a:lnTo>
                      <a:pt x="1389957" y="54853"/>
                    </a:lnTo>
                    <a:lnTo>
                      <a:pt x="1390290" y="55851"/>
                    </a:lnTo>
                    <a:lnTo>
                      <a:pt x="1390511" y="56737"/>
                    </a:lnTo>
                    <a:lnTo>
                      <a:pt x="1390179" y="57846"/>
                    </a:lnTo>
                    <a:lnTo>
                      <a:pt x="1389182" y="59508"/>
                    </a:lnTo>
                    <a:lnTo>
                      <a:pt x="1389625" y="59840"/>
                    </a:lnTo>
                    <a:lnTo>
                      <a:pt x="1390844" y="61170"/>
                    </a:lnTo>
                    <a:lnTo>
                      <a:pt x="1387408" y="63829"/>
                    </a:lnTo>
                    <a:lnTo>
                      <a:pt x="1386189" y="64162"/>
                    </a:lnTo>
                    <a:lnTo>
                      <a:pt x="1385635" y="64938"/>
                    </a:lnTo>
                    <a:lnTo>
                      <a:pt x="1384084" y="68927"/>
                    </a:lnTo>
                    <a:lnTo>
                      <a:pt x="1383087" y="70589"/>
                    </a:lnTo>
                    <a:lnTo>
                      <a:pt x="1384971" y="71033"/>
                    </a:lnTo>
                    <a:lnTo>
                      <a:pt x="1386300" y="72695"/>
                    </a:lnTo>
                    <a:lnTo>
                      <a:pt x="1387298" y="74468"/>
                    </a:lnTo>
                    <a:lnTo>
                      <a:pt x="1388073" y="75243"/>
                    </a:lnTo>
                    <a:lnTo>
                      <a:pt x="1390955" y="75243"/>
                    </a:lnTo>
                    <a:cubicBezTo>
                      <a:pt x="1390955" y="75243"/>
                      <a:pt x="1392617" y="75798"/>
                      <a:pt x="1392617" y="75798"/>
                    </a:cubicBezTo>
                    <a:lnTo>
                      <a:pt x="1393947" y="76795"/>
                    </a:lnTo>
                    <a:lnTo>
                      <a:pt x="1390179" y="79122"/>
                    </a:lnTo>
                    <a:lnTo>
                      <a:pt x="1385968" y="77571"/>
                    </a:lnTo>
                    <a:lnTo>
                      <a:pt x="1382200" y="73692"/>
                    </a:lnTo>
                    <a:lnTo>
                      <a:pt x="1380759" y="68816"/>
                    </a:lnTo>
                    <a:lnTo>
                      <a:pt x="1379208" y="66267"/>
                    </a:lnTo>
                    <a:lnTo>
                      <a:pt x="1377768" y="66489"/>
                    </a:lnTo>
                    <a:lnTo>
                      <a:pt x="1376438" y="68262"/>
                    </a:lnTo>
                    <a:lnTo>
                      <a:pt x="1375330" y="70478"/>
                    </a:lnTo>
                    <a:lnTo>
                      <a:pt x="1375108" y="71808"/>
                    </a:lnTo>
                    <a:lnTo>
                      <a:pt x="1375108" y="73471"/>
                    </a:lnTo>
                    <a:cubicBezTo>
                      <a:pt x="1375108" y="73471"/>
                      <a:pt x="1375108" y="75133"/>
                      <a:pt x="1375108" y="75133"/>
                    </a:cubicBezTo>
                    <a:lnTo>
                      <a:pt x="1374554" y="76684"/>
                    </a:lnTo>
                    <a:lnTo>
                      <a:pt x="1373889" y="77016"/>
                    </a:lnTo>
                    <a:lnTo>
                      <a:pt x="1371119" y="76684"/>
                    </a:lnTo>
                    <a:lnTo>
                      <a:pt x="1370121" y="77903"/>
                    </a:lnTo>
                    <a:lnTo>
                      <a:pt x="1369124" y="80563"/>
                    </a:lnTo>
                    <a:lnTo>
                      <a:pt x="1368570" y="83222"/>
                    </a:lnTo>
                    <a:lnTo>
                      <a:pt x="1368902" y="84441"/>
                    </a:lnTo>
                    <a:lnTo>
                      <a:pt x="1372781" y="84774"/>
                    </a:lnTo>
                    <a:lnTo>
                      <a:pt x="1374443" y="83887"/>
                    </a:lnTo>
                    <a:lnTo>
                      <a:pt x="1375440" y="81228"/>
                    </a:lnTo>
                    <a:lnTo>
                      <a:pt x="1377324" y="83333"/>
                    </a:lnTo>
                    <a:lnTo>
                      <a:pt x="1379097" y="83333"/>
                    </a:lnTo>
                    <a:cubicBezTo>
                      <a:pt x="1379097" y="83333"/>
                      <a:pt x="1380981" y="82890"/>
                      <a:pt x="1380981" y="82890"/>
                    </a:cubicBezTo>
                    <a:lnTo>
                      <a:pt x="1383308" y="82890"/>
                    </a:lnTo>
                    <a:cubicBezTo>
                      <a:pt x="1383308" y="82890"/>
                      <a:pt x="1381868" y="84441"/>
                      <a:pt x="1381868" y="84441"/>
                    </a:cubicBezTo>
                    <a:lnTo>
                      <a:pt x="1381203" y="86547"/>
                    </a:lnTo>
                    <a:lnTo>
                      <a:pt x="1381646" y="88430"/>
                    </a:lnTo>
                    <a:lnTo>
                      <a:pt x="1383419" y="89206"/>
                    </a:lnTo>
                    <a:lnTo>
                      <a:pt x="1384527" y="88098"/>
                    </a:lnTo>
                    <a:lnTo>
                      <a:pt x="1385746" y="85660"/>
                    </a:lnTo>
                    <a:lnTo>
                      <a:pt x="1387298" y="81228"/>
                    </a:lnTo>
                    <a:lnTo>
                      <a:pt x="1388184" y="88541"/>
                    </a:lnTo>
                    <a:lnTo>
                      <a:pt x="1388406" y="92531"/>
                    </a:lnTo>
                    <a:lnTo>
                      <a:pt x="1388073" y="95412"/>
                    </a:lnTo>
                    <a:lnTo>
                      <a:pt x="1389182" y="96742"/>
                    </a:lnTo>
                    <a:lnTo>
                      <a:pt x="1390733" y="97185"/>
                    </a:lnTo>
                    <a:lnTo>
                      <a:pt x="1394279" y="97185"/>
                    </a:lnTo>
                    <a:cubicBezTo>
                      <a:pt x="1394279" y="97185"/>
                      <a:pt x="1394279" y="98737"/>
                      <a:pt x="1394279" y="98737"/>
                    </a:cubicBezTo>
                    <a:lnTo>
                      <a:pt x="1393060" y="100399"/>
                    </a:lnTo>
                    <a:lnTo>
                      <a:pt x="1392728" y="102615"/>
                    </a:lnTo>
                    <a:lnTo>
                      <a:pt x="1393171" y="104831"/>
                    </a:lnTo>
                    <a:lnTo>
                      <a:pt x="1394390" y="106604"/>
                    </a:lnTo>
                    <a:lnTo>
                      <a:pt x="1395609" y="106937"/>
                    </a:lnTo>
                    <a:lnTo>
                      <a:pt x="1396828" y="106161"/>
                    </a:lnTo>
                    <a:lnTo>
                      <a:pt x="1398933" y="103612"/>
                    </a:lnTo>
                    <a:lnTo>
                      <a:pt x="1399598" y="108488"/>
                    </a:lnTo>
                    <a:lnTo>
                      <a:pt x="1402258" y="110261"/>
                    </a:lnTo>
                    <a:lnTo>
                      <a:pt x="1405582" y="111037"/>
                    </a:lnTo>
                    <a:lnTo>
                      <a:pt x="1408242" y="112921"/>
                    </a:lnTo>
                    <a:lnTo>
                      <a:pt x="1402590" y="112699"/>
                    </a:lnTo>
                    <a:lnTo>
                      <a:pt x="1400596" y="113475"/>
                    </a:lnTo>
                    <a:lnTo>
                      <a:pt x="1402036" y="116024"/>
                    </a:lnTo>
                    <a:lnTo>
                      <a:pt x="1400374" y="116024"/>
                    </a:lnTo>
                    <a:cubicBezTo>
                      <a:pt x="1400374" y="116024"/>
                      <a:pt x="1399709" y="115580"/>
                      <a:pt x="1399709" y="115580"/>
                    </a:cubicBezTo>
                    <a:lnTo>
                      <a:pt x="1398933" y="114583"/>
                    </a:lnTo>
                    <a:lnTo>
                      <a:pt x="1396606" y="120678"/>
                    </a:lnTo>
                    <a:lnTo>
                      <a:pt x="1399820" y="124002"/>
                    </a:lnTo>
                    <a:lnTo>
                      <a:pt x="1398268" y="125997"/>
                    </a:lnTo>
                    <a:lnTo>
                      <a:pt x="1396717" y="128656"/>
                    </a:lnTo>
                    <a:lnTo>
                      <a:pt x="1395609" y="123559"/>
                    </a:lnTo>
                    <a:lnTo>
                      <a:pt x="1393060" y="120456"/>
                    </a:lnTo>
                    <a:lnTo>
                      <a:pt x="1390068" y="119459"/>
                    </a:lnTo>
                    <a:lnTo>
                      <a:pt x="1387408" y="120678"/>
                    </a:lnTo>
                    <a:lnTo>
                      <a:pt x="1387852" y="123005"/>
                    </a:lnTo>
                    <a:lnTo>
                      <a:pt x="1388184" y="123891"/>
                    </a:lnTo>
                    <a:lnTo>
                      <a:pt x="1385857" y="123891"/>
                    </a:lnTo>
                    <a:lnTo>
                      <a:pt x="1386189" y="124889"/>
                    </a:lnTo>
                    <a:lnTo>
                      <a:pt x="1386854" y="127327"/>
                    </a:lnTo>
                    <a:lnTo>
                      <a:pt x="1387408" y="128546"/>
                    </a:lnTo>
                    <a:lnTo>
                      <a:pt x="1386965" y="129100"/>
                    </a:lnTo>
                    <a:lnTo>
                      <a:pt x="1385746" y="129986"/>
                    </a:lnTo>
                    <a:lnTo>
                      <a:pt x="1385192" y="130208"/>
                    </a:lnTo>
                    <a:lnTo>
                      <a:pt x="1385192" y="123448"/>
                    </a:lnTo>
                    <a:cubicBezTo>
                      <a:pt x="1385192" y="123448"/>
                      <a:pt x="1383530" y="121675"/>
                      <a:pt x="1383530" y="121675"/>
                    </a:cubicBezTo>
                    <a:lnTo>
                      <a:pt x="1378211" y="122340"/>
                    </a:lnTo>
                    <a:lnTo>
                      <a:pt x="1378211" y="123891"/>
                    </a:lnTo>
                    <a:lnTo>
                      <a:pt x="1379097" y="123891"/>
                    </a:lnTo>
                    <a:lnTo>
                      <a:pt x="1379097" y="125443"/>
                    </a:lnTo>
                    <a:lnTo>
                      <a:pt x="1375108" y="123891"/>
                    </a:lnTo>
                    <a:lnTo>
                      <a:pt x="1375995" y="126994"/>
                    </a:lnTo>
                    <a:lnTo>
                      <a:pt x="1374110" y="126994"/>
                    </a:lnTo>
                    <a:cubicBezTo>
                      <a:pt x="1374110" y="126994"/>
                      <a:pt x="1372781" y="125665"/>
                      <a:pt x="1372781" y="125665"/>
                    </a:cubicBezTo>
                    <a:lnTo>
                      <a:pt x="1371562" y="123781"/>
                    </a:lnTo>
                    <a:lnTo>
                      <a:pt x="1369899" y="122340"/>
                    </a:lnTo>
                    <a:lnTo>
                      <a:pt x="1368016" y="122118"/>
                    </a:lnTo>
                    <a:lnTo>
                      <a:pt x="1365799" y="122783"/>
                    </a:lnTo>
                    <a:lnTo>
                      <a:pt x="1363694" y="124002"/>
                    </a:lnTo>
                    <a:lnTo>
                      <a:pt x="1362032" y="125443"/>
                    </a:lnTo>
                    <a:lnTo>
                      <a:pt x="1360369" y="127438"/>
                    </a:lnTo>
                    <a:lnTo>
                      <a:pt x="1359926" y="128767"/>
                    </a:lnTo>
                    <a:lnTo>
                      <a:pt x="1361145" y="133200"/>
                    </a:lnTo>
                    <a:lnTo>
                      <a:pt x="1362254" y="139184"/>
                    </a:lnTo>
                    <a:close/>
                    <a:moveTo>
                      <a:pt x="1420986" y="78457"/>
                    </a:moveTo>
                    <a:lnTo>
                      <a:pt x="1423645" y="81338"/>
                    </a:lnTo>
                    <a:lnTo>
                      <a:pt x="1427413" y="82225"/>
                    </a:lnTo>
                    <a:lnTo>
                      <a:pt x="1427413" y="80784"/>
                    </a:lnTo>
                    <a:lnTo>
                      <a:pt x="1426194" y="79233"/>
                    </a:lnTo>
                    <a:lnTo>
                      <a:pt x="1426194" y="77903"/>
                    </a:lnTo>
                    <a:cubicBezTo>
                      <a:pt x="1426194" y="77903"/>
                      <a:pt x="1426970" y="77016"/>
                      <a:pt x="1426970" y="77016"/>
                    </a:cubicBezTo>
                    <a:lnTo>
                      <a:pt x="1427413" y="77016"/>
                    </a:lnTo>
                    <a:cubicBezTo>
                      <a:pt x="1427413" y="77016"/>
                      <a:pt x="1427967" y="78679"/>
                      <a:pt x="1427967" y="78679"/>
                    </a:cubicBezTo>
                    <a:lnTo>
                      <a:pt x="1429297" y="79233"/>
                    </a:lnTo>
                    <a:lnTo>
                      <a:pt x="1432067" y="79233"/>
                    </a:lnTo>
                    <a:cubicBezTo>
                      <a:pt x="1432067" y="79233"/>
                      <a:pt x="1434727" y="80230"/>
                      <a:pt x="1434727" y="80230"/>
                    </a:cubicBezTo>
                    <a:lnTo>
                      <a:pt x="1435613" y="79676"/>
                    </a:lnTo>
                    <a:lnTo>
                      <a:pt x="1435946" y="76795"/>
                    </a:lnTo>
                    <a:lnTo>
                      <a:pt x="1435724" y="74136"/>
                    </a:lnTo>
                    <a:lnTo>
                      <a:pt x="1435170" y="72141"/>
                    </a:lnTo>
                    <a:lnTo>
                      <a:pt x="1433508" y="68151"/>
                    </a:lnTo>
                    <a:lnTo>
                      <a:pt x="1435724" y="67597"/>
                    </a:lnTo>
                    <a:lnTo>
                      <a:pt x="1437054" y="65381"/>
                    </a:lnTo>
                    <a:lnTo>
                      <a:pt x="1437054" y="62611"/>
                    </a:lnTo>
                    <a:cubicBezTo>
                      <a:pt x="1437054" y="62611"/>
                      <a:pt x="1435059" y="60284"/>
                      <a:pt x="1435059" y="60284"/>
                    </a:cubicBezTo>
                    <a:lnTo>
                      <a:pt x="1435613" y="59840"/>
                    </a:lnTo>
                    <a:lnTo>
                      <a:pt x="1435613" y="59619"/>
                    </a:lnTo>
                    <a:cubicBezTo>
                      <a:pt x="1435613" y="59619"/>
                      <a:pt x="1435835" y="58843"/>
                      <a:pt x="1435835" y="58843"/>
                    </a:cubicBezTo>
                    <a:lnTo>
                      <a:pt x="1434062" y="58843"/>
                    </a:lnTo>
                    <a:cubicBezTo>
                      <a:pt x="1434062" y="58843"/>
                      <a:pt x="1432289" y="58067"/>
                      <a:pt x="1432289" y="58067"/>
                    </a:cubicBezTo>
                    <a:lnTo>
                      <a:pt x="1430959" y="56626"/>
                    </a:lnTo>
                    <a:lnTo>
                      <a:pt x="1430405" y="54078"/>
                    </a:lnTo>
                    <a:lnTo>
                      <a:pt x="1431956" y="55408"/>
                    </a:lnTo>
                    <a:lnTo>
                      <a:pt x="1433618" y="55740"/>
                    </a:lnTo>
                    <a:lnTo>
                      <a:pt x="1435170" y="55297"/>
                    </a:lnTo>
                    <a:lnTo>
                      <a:pt x="1436611" y="54189"/>
                    </a:lnTo>
                    <a:lnTo>
                      <a:pt x="1434062" y="47761"/>
                    </a:lnTo>
                    <a:lnTo>
                      <a:pt x="1432510" y="44880"/>
                    </a:lnTo>
                    <a:lnTo>
                      <a:pt x="1431180" y="43218"/>
                    </a:lnTo>
                    <a:lnTo>
                      <a:pt x="1433397" y="43550"/>
                    </a:lnTo>
                    <a:lnTo>
                      <a:pt x="1435281" y="45213"/>
                    </a:lnTo>
                    <a:lnTo>
                      <a:pt x="1438938" y="49534"/>
                    </a:lnTo>
                    <a:lnTo>
                      <a:pt x="1439824" y="47207"/>
                    </a:lnTo>
                    <a:lnTo>
                      <a:pt x="1440489" y="44769"/>
                    </a:lnTo>
                    <a:lnTo>
                      <a:pt x="1438494" y="40337"/>
                    </a:lnTo>
                    <a:lnTo>
                      <a:pt x="1438494" y="38121"/>
                    </a:lnTo>
                    <a:cubicBezTo>
                      <a:pt x="1438494" y="38121"/>
                      <a:pt x="1439602" y="35350"/>
                      <a:pt x="1439602" y="35350"/>
                    </a:cubicBezTo>
                    <a:lnTo>
                      <a:pt x="1439048" y="34907"/>
                    </a:lnTo>
                    <a:lnTo>
                      <a:pt x="1438605" y="34242"/>
                    </a:lnTo>
                    <a:lnTo>
                      <a:pt x="1438051" y="33909"/>
                    </a:lnTo>
                    <a:lnTo>
                      <a:pt x="1438051" y="32136"/>
                    </a:lnTo>
                    <a:lnTo>
                      <a:pt x="1438716" y="31582"/>
                    </a:lnTo>
                    <a:lnTo>
                      <a:pt x="1438938" y="30585"/>
                    </a:lnTo>
                    <a:lnTo>
                      <a:pt x="1438938" y="27482"/>
                    </a:lnTo>
                    <a:cubicBezTo>
                      <a:pt x="1438938" y="27482"/>
                      <a:pt x="1433951" y="27039"/>
                      <a:pt x="1433951" y="27039"/>
                    </a:cubicBezTo>
                    <a:lnTo>
                      <a:pt x="1431624" y="27814"/>
                    </a:lnTo>
                    <a:lnTo>
                      <a:pt x="1430294" y="30474"/>
                    </a:lnTo>
                    <a:lnTo>
                      <a:pt x="1429075" y="26485"/>
                    </a:lnTo>
                    <a:lnTo>
                      <a:pt x="1427745" y="26485"/>
                    </a:lnTo>
                    <a:cubicBezTo>
                      <a:pt x="1427745" y="26485"/>
                      <a:pt x="1426415" y="28701"/>
                      <a:pt x="1426415" y="28701"/>
                    </a:cubicBezTo>
                    <a:lnTo>
                      <a:pt x="1425307" y="31250"/>
                    </a:lnTo>
                    <a:lnTo>
                      <a:pt x="1424864" y="33023"/>
                    </a:lnTo>
                    <a:lnTo>
                      <a:pt x="1424642" y="35350"/>
                    </a:lnTo>
                    <a:lnTo>
                      <a:pt x="1424642" y="37456"/>
                    </a:lnTo>
                    <a:cubicBezTo>
                      <a:pt x="1424642" y="37456"/>
                      <a:pt x="1425418" y="38342"/>
                      <a:pt x="1425418" y="38342"/>
                    </a:cubicBezTo>
                    <a:lnTo>
                      <a:pt x="1425640" y="39007"/>
                    </a:lnTo>
                    <a:lnTo>
                      <a:pt x="1424532" y="42442"/>
                    </a:lnTo>
                    <a:lnTo>
                      <a:pt x="1424199" y="43994"/>
                    </a:lnTo>
                    <a:lnTo>
                      <a:pt x="1424532" y="47097"/>
                    </a:lnTo>
                    <a:lnTo>
                      <a:pt x="1426083" y="53191"/>
                    </a:lnTo>
                    <a:lnTo>
                      <a:pt x="1426415" y="54299"/>
                    </a:lnTo>
                    <a:lnTo>
                      <a:pt x="1425197" y="54964"/>
                    </a:lnTo>
                    <a:lnTo>
                      <a:pt x="1423423" y="53413"/>
                    </a:lnTo>
                    <a:lnTo>
                      <a:pt x="1422204" y="50642"/>
                    </a:lnTo>
                    <a:lnTo>
                      <a:pt x="1422537" y="47872"/>
                    </a:lnTo>
                    <a:lnTo>
                      <a:pt x="1422537" y="46432"/>
                    </a:lnTo>
                    <a:lnTo>
                      <a:pt x="1418769" y="47207"/>
                    </a:lnTo>
                    <a:lnTo>
                      <a:pt x="1417772" y="52083"/>
                    </a:lnTo>
                    <a:lnTo>
                      <a:pt x="1419212" y="73803"/>
                    </a:lnTo>
                    <a:lnTo>
                      <a:pt x="1420764" y="78900"/>
                    </a:lnTo>
                    <a:close/>
                    <a:moveTo>
                      <a:pt x="1442262" y="36569"/>
                    </a:moveTo>
                    <a:lnTo>
                      <a:pt x="1444035" y="37899"/>
                    </a:lnTo>
                    <a:lnTo>
                      <a:pt x="1445808" y="38453"/>
                    </a:lnTo>
                    <a:lnTo>
                      <a:pt x="1449243" y="38010"/>
                    </a:lnTo>
                    <a:lnTo>
                      <a:pt x="1450906" y="37788"/>
                    </a:lnTo>
                    <a:lnTo>
                      <a:pt x="1453122" y="38010"/>
                    </a:lnTo>
                    <a:lnTo>
                      <a:pt x="1454009" y="38564"/>
                    </a:lnTo>
                    <a:lnTo>
                      <a:pt x="1454895" y="39339"/>
                    </a:lnTo>
                    <a:lnTo>
                      <a:pt x="1455781" y="39894"/>
                    </a:lnTo>
                    <a:lnTo>
                      <a:pt x="1456890" y="39894"/>
                    </a:lnTo>
                    <a:cubicBezTo>
                      <a:pt x="1456890" y="39894"/>
                      <a:pt x="1458552" y="37788"/>
                      <a:pt x="1458552" y="37788"/>
                    </a:cubicBezTo>
                    <a:lnTo>
                      <a:pt x="1457776" y="35461"/>
                    </a:lnTo>
                    <a:lnTo>
                      <a:pt x="1456225" y="32912"/>
                    </a:lnTo>
                    <a:lnTo>
                      <a:pt x="1455449" y="30142"/>
                    </a:lnTo>
                    <a:lnTo>
                      <a:pt x="1456225" y="28812"/>
                    </a:lnTo>
                    <a:lnTo>
                      <a:pt x="1460879" y="24047"/>
                    </a:lnTo>
                    <a:lnTo>
                      <a:pt x="1460879" y="22274"/>
                    </a:lnTo>
                    <a:lnTo>
                      <a:pt x="1460214" y="21609"/>
                    </a:lnTo>
                    <a:lnTo>
                      <a:pt x="1459438" y="21166"/>
                    </a:lnTo>
                    <a:lnTo>
                      <a:pt x="1458663" y="20833"/>
                    </a:lnTo>
                    <a:lnTo>
                      <a:pt x="1460879" y="20833"/>
                    </a:lnTo>
                    <a:lnTo>
                      <a:pt x="1460879" y="18949"/>
                    </a:lnTo>
                    <a:lnTo>
                      <a:pt x="1460103" y="16179"/>
                    </a:lnTo>
                    <a:lnTo>
                      <a:pt x="1461544" y="14517"/>
                    </a:lnTo>
                    <a:lnTo>
                      <a:pt x="1463760" y="13187"/>
                    </a:lnTo>
                    <a:lnTo>
                      <a:pt x="1465423" y="11192"/>
                    </a:lnTo>
                    <a:lnTo>
                      <a:pt x="1464536" y="10971"/>
                    </a:lnTo>
                    <a:lnTo>
                      <a:pt x="1462320" y="9530"/>
                    </a:lnTo>
                    <a:lnTo>
                      <a:pt x="1464536" y="8200"/>
                    </a:lnTo>
                    <a:lnTo>
                      <a:pt x="1465423" y="8200"/>
                    </a:lnTo>
                    <a:cubicBezTo>
                      <a:pt x="1465423" y="8200"/>
                      <a:pt x="1465090" y="5208"/>
                      <a:pt x="1465090" y="5208"/>
                    </a:cubicBezTo>
                    <a:lnTo>
                      <a:pt x="1464203" y="3324"/>
                    </a:lnTo>
                    <a:lnTo>
                      <a:pt x="1462985" y="2216"/>
                    </a:lnTo>
                    <a:lnTo>
                      <a:pt x="1461544" y="1551"/>
                    </a:lnTo>
                    <a:lnTo>
                      <a:pt x="1459882" y="1551"/>
                    </a:lnTo>
                    <a:cubicBezTo>
                      <a:pt x="1459882" y="1551"/>
                      <a:pt x="1459217" y="1108"/>
                      <a:pt x="1459217" y="1108"/>
                    </a:cubicBezTo>
                    <a:lnTo>
                      <a:pt x="1458441" y="0"/>
                    </a:lnTo>
                    <a:lnTo>
                      <a:pt x="1457333" y="1773"/>
                    </a:lnTo>
                    <a:lnTo>
                      <a:pt x="1454895" y="10306"/>
                    </a:lnTo>
                    <a:lnTo>
                      <a:pt x="1453898" y="11525"/>
                    </a:lnTo>
                    <a:lnTo>
                      <a:pt x="1452346" y="12855"/>
                    </a:lnTo>
                    <a:lnTo>
                      <a:pt x="1451016" y="13519"/>
                    </a:lnTo>
                    <a:lnTo>
                      <a:pt x="1450684" y="12855"/>
                    </a:lnTo>
                    <a:lnTo>
                      <a:pt x="1451792" y="10971"/>
                    </a:lnTo>
                    <a:lnTo>
                      <a:pt x="1453122" y="9641"/>
                    </a:lnTo>
                    <a:lnTo>
                      <a:pt x="1454230" y="8089"/>
                    </a:lnTo>
                    <a:lnTo>
                      <a:pt x="1454673" y="5541"/>
                    </a:lnTo>
                    <a:lnTo>
                      <a:pt x="1454230" y="2438"/>
                    </a:lnTo>
                    <a:lnTo>
                      <a:pt x="1453122" y="665"/>
                    </a:lnTo>
                    <a:lnTo>
                      <a:pt x="1451792" y="665"/>
                    </a:lnTo>
                    <a:cubicBezTo>
                      <a:pt x="1451792" y="665"/>
                      <a:pt x="1450684" y="3103"/>
                      <a:pt x="1450684" y="3103"/>
                    </a:cubicBezTo>
                    <a:lnTo>
                      <a:pt x="1450684" y="5208"/>
                    </a:lnTo>
                    <a:cubicBezTo>
                      <a:pt x="1450684" y="5208"/>
                      <a:pt x="1449243" y="7868"/>
                      <a:pt x="1449243" y="7868"/>
                    </a:cubicBezTo>
                    <a:lnTo>
                      <a:pt x="1447138" y="10195"/>
                    </a:lnTo>
                    <a:lnTo>
                      <a:pt x="1445365" y="11082"/>
                    </a:lnTo>
                    <a:lnTo>
                      <a:pt x="1445365" y="12855"/>
                    </a:lnTo>
                    <a:lnTo>
                      <a:pt x="1446805" y="14738"/>
                    </a:lnTo>
                    <a:lnTo>
                      <a:pt x="1446805" y="18174"/>
                    </a:lnTo>
                    <a:cubicBezTo>
                      <a:pt x="1446805" y="18174"/>
                      <a:pt x="1445697" y="21276"/>
                      <a:pt x="1445697" y="21276"/>
                    </a:cubicBezTo>
                    <a:lnTo>
                      <a:pt x="1443813" y="22163"/>
                    </a:lnTo>
                    <a:lnTo>
                      <a:pt x="1444589" y="24933"/>
                    </a:lnTo>
                    <a:lnTo>
                      <a:pt x="1444922" y="28258"/>
                    </a:lnTo>
                    <a:lnTo>
                      <a:pt x="1444367" y="30142"/>
                    </a:lnTo>
                    <a:lnTo>
                      <a:pt x="1442373" y="28479"/>
                    </a:lnTo>
                    <a:lnTo>
                      <a:pt x="1442816" y="30142"/>
                    </a:lnTo>
                    <a:lnTo>
                      <a:pt x="1443038" y="32136"/>
                    </a:lnTo>
                    <a:lnTo>
                      <a:pt x="1443038" y="34353"/>
                    </a:lnTo>
                    <a:cubicBezTo>
                      <a:pt x="1443038" y="34353"/>
                      <a:pt x="1442373" y="36680"/>
                      <a:pt x="1442373" y="36680"/>
                    </a:cubicBezTo>
                    <a:close/>
                    <a:moveTo>
                      <a:pt x="1283796" y="2275926"/>
                    </a:moveTo>
                    <a:lnTo>
                      <a:pt x="1283575" y="2276148"/>
                    </a:lnTo>
                    <a:lnTo>
                      <a:pt x="1283131" y="2276812"/>
                    </a:lnTo>
                    <a:lnTo>
                      <a:pt x="1282799" y="2277477"/>
                    </a:lnTo>
                    <a:lnTo>
                      <a:pt x="1282466" y="2277921"/>
                    </a:lnTo>
                    <a:lnTo>
                      <a:pt x="1282466" y="2278807"/>
                    </a:lnTo>
                    <a:cubicBezTo>
                      <a:pt x="1282466" y="2278807"/>
                      <a:pt x="1282688" y="2279915"/>
                      <a:pt x="1282688" y="2279915"/>
                    </a:cubicBezTo>
                    <a:lnTo>
                      <a:pt x="1282466" y="2280802"/>
                    </a:lnTo>
                    <a:lnTo>
                      <a:pt x="1282134" y="2281910"/>
                    </a:lnTo>
                    <a:lnTo>
                      <a:pt x="1282688" y="2282132"/>
                    </a:lnTo>
                    <a:lnTo>
                      <a:pt x="1283685" y="2281024"/>
                    </a:lnTo>
                    <a:lnTo>
                      <a:pt x="1284793" y="2279250"/>
                    </a:lnTo>
                    <a:lnTo>
                      <a:pt x="1284572" y="2277034"/>
                    </a:lnTo>
                    <a:lnTo>
                      <a:pt x="1283685" y="2275926"/>
                    </a:lnTo>
                    <a:close/>
                    <a:moveTo>
                      <a:pt x="1264071" y="2264955"/>
                    </a:moveTo>
                    <a:lnTo>
                      <a:pt x="1261633" y="2266728"/>
                    </a:lnTo>
                    <a:lnTo>
                      <a:pt x="1259306" y="2267726"/>
                    </a:lnTo>
                    <a:lnTo>
                      <a:pt x="1254319" y="2272601"/>
                    </a:lnTo>
                    <a:lnTo>
                      <a:pt x="1252768" y="2272934"/>
                    </a:lnTo>
                    <a:lnTo>
                      <a:pt x="1251327" y="2272934"/>
                    </a:lnTo>
                    <a:cubicBezTo>
                      <a:pt x="1251327" y="2272934"/>
                      <a:pt x="1250662" y="2273710"/>
                      <a:pt x="1250662" y="2273710"/>
                    </a:cubicBezTo>
                    <a:lnTo>
                      <a:pt x="1251216" y="2276148"/>
                    </a:lnTo>
                    <a:lnTo>
                      <a:pt x="1249997" y="2276369"/>
                    </a:lnTo>
                    <a:lnTo>
                      <a:pt x="1249111" y="2277256"/>
                    </a:lnTo>
                    <a:lnTo>
                      <a:pt x="1248778" y="2278142"/>
                    </a:lnTo>
                    <a:lnTo>
                      <a:pt x="1249222" y="2278586"/>
                    </a:lnTo>
                    <a:lnTo>
                      <a:pt x="1260082" y="2278586"/>
                    </a:lnTo>
                    <a:lnTo>
                      <a:pt x="1260968" y="2278807"/>
                    </a:lnTo>
                    <a:lnTo>
                      <a:pt x="1261633" y="2279250"/>
                    </a:lnTo>
                    <a:lnTo>
                      <a:pt x="1262409" y="2279250"/>
                    </a:lnTo>
                    <a:cubicBezTo>
                      <a:pt x="1262409" y="2279250"/>
                      <a:pt x="1263517" y="2278586"/>
                      <a:pt x="1263517" y="2278586"/>
                    </a:cubicBezTo>
                    <a:lnTo>
                      <a:pt x="1264403" y="2277699"/>
                    </a:lnTo>
                    <a:lnTo>
                      <a:pt x="1264403" y="2277256"/>
                    </a:lnTo>
                    <a:cubicBezTo>
                      <a:pt x="1264403" y="2277256"/>
                      <a:pt x="1264514" y="2276591"/>
                      <a:pt x="1264514" y="2276591"/>
                    </a:cubicBezTo>
                    <a:lnTo>
                      <a:pt x="1265179" y="2273821"/>
                    </a:lnTo>
                    <a:lnTo>
                      <a:pt x="1265733" y="2270053"/>
                    </a:lnTo>
                    <a:lnTo>
                      <a:pt x="1267617" y="2266950"/>
                    </a:lnTo>
                    <a:lnTo>
                      <a:pt x="1268060" y="2265399"/>
                    </a:lnTo>
                    <a:lnTo>
                      <a:pt x="1266176" y="2263847"/>
                    </a:lnTo>
                    <a:lnTo>
                      <a:pt x="1263960" y="2264845"/>
                    </a:lnTo>
                    <a:close/>
                    <a:moveTo>
                      <a:pt x="1303743" y="2229937"/>
                    </a:moveTo>
                    <a:lnTo>
                      <a:pt x="1305738" y="2227721"/>
                    </a:lnTo>
                    <a:lnTo>
                      <a:pt x="1305738" y="2226724"/>
                    </a:lnTo>
                    <a:lnTo>
                      <a:pt x="1305294" y="2226281"/>
                    </a:lnTo>
                    <a:lnTo>
                      <a:pt x="1304851" y="2226281"/>
                    </a:lnTo>
                    <a:cubicBezTo>
                      <a:pt x="1304851" y="2226281"/>
                      <a:pt x="1302967" y="2227389"/>
                      <a:pt x="1302967" y="2227389"/>
                    </a:cubicBezTo>
                    <a:lnTo>
                      <a:pt x="1301859" y="2227389"/>
                    </a:lnTo>
                    <a:cubicBezTo>
                      <a:pt x="1301859" y="2227389"/>
                      <a:pt x="1300307" y="2228497"/>
                      <a:pt x="1300307" y="2228497"/>
                    </a:cubicBezTo>
                    <a:lnTo>
                      <a:pt x="1299421" y="2230381"/>
                    </a:lnTo>
                    <a:lnTo>
                      <a:pt x="1300529" y="2231268"/>
                    </a:lnTo>
                    <a:lnTo>
                      <a:pt x="1302302" y="2230824"/>
                    </a:lnTo>
                    <a:lnTo>
                      <a:pt x="1303743" y="2229937"/>
                    </a:lnTo>
                    <a:close/>
                    <a:moveTo>
                      <a:pt x="1009750" y="1429629"/>
                    </a:moveTo>
                    <a:lnTo>
                      <a:pt x="1009306" y="1429961"/>
                    </a:lnTo>
                    <a:lnTo>
                      <a:pt x="1008752" y="1430294"/>
                    </a:lnTo>
                    <a:lnTo>
                      <a:pt x="1008752" y="1431734"/>
                    </a:lnTo>
                    <a:lnTo>
                      <a:pt x="1011412" y="1432621"/>
                    </a:lnTo>
                    <a:lnTo>
                      <a:pt x="1013739" y="1431069"/>
                    </a:lnTo>
                    <a:lnTo>
                      <a:pt x="1015955" y="1428853"/>
                    </a:lnTo>
                    <a:lnTo>
                      <a:pt x="1018393" y="1427745"/>
                    </a:lnTo>
                    <a:lnTo>
                      <a:pt x="1020056" y="1428410"/>
                    </a:lnTo>
                    <a:lnTo>
                      <a:pt x="1022161" y="1431180"/>
                    </a:lnTo>
                    <a:lnTo>
                      <a:pt x="1023823" y="1431845"/>
                    </a:lnTo>
                    <a:lnTo>
                      <a:pt x="1025264" y="1431291"/>
                    </a:lnTo>
                    <a:lnTo>
                      <a:pt x="1026594" y="1430516"/>
                    </a:lnTo>
                    <a:lnTo>
                      <a:pt x="1027812" y="1430737"/>
                    </a:lnTo>
                    <a:lnTo>
                      <a:pt x="1028810" y="1433175"/>
                    </a:lnTo>
                    <a:lnTo>
                      <a:pt x="1030361" y="1427967"/>
                    </a:lnTo>
                    <a:lnTo>
                      <a:pt x="1031248" y="1426637"/>
                    </a:lnTo>
                    <a:lnTo>
                      <a:pt x="1032578" y="1425972"/>
                    </a:lnTo>
                    <a:lnTo>
                      <a:pt x="1034351" y="1425529"/>
                    </a:lnTo>
                    <a:lnTo>
                      <a:pt x="1035902" y="1424753"/>
                    </a:lnTo>
                    <a:lnTo>
                      <a:pt x="1036567" y="1423202"/>
                    </a:lnTo>
                    <a:lnTo>
                      <a:pt x="1038229" y="1421207"/>
                    </a:lnTo>
                    <a:lnTo>
                      <a:pt x="1044435" y="1416996"/>
                    </a:lnTo>
                    <a:lnTo>
                      <a:pt x="1044435" y="1414669"/>
                    </a:lnTo>
                    <a:cubicBezTo>
                      <a:pt x="1044435" y="1414669"/>
                      <a:pt x="1047538" y="1411566"/>
                      <a:pt x="1047538" y="1411566"/>
                    </a:cubicBezTo>
                    <a:lnTo>
                      <a:pt x="1051416" y="1409461"/>
                    </a:lnTo>
                    <a:lnTo>
                      <a:pt x="1053854" y="1406579"/>
                    </a:lnTo>
                    <a:lnTo>
                      <a:pt x="1052857" y="1401260"/>
                    </a:lnTo>
                    <a:lnTo>
                      <a:pt x="1055960" y="1399487"/>
                    </a:lnTo>
                    <a:lnTo>
                      <a:pt x="1056625" y="1398712"/>
                    </a:lnTo>
                    <a:lnTo>
                      <a:pt x="1057289" y="1397271"/>
                    </a:lnTo>
                    <a:lnTo>
                      <a:pt x="1057954" y="1395498"/>
                    </a:lnTo>
                    <a:lnTo>
                      <a:pt x="1058619" y="1393946"/>
                    </a:lnTo>
                    <a:lnTo>
                      <a:pt x="1059506" y="1393281"/>
                    </a:lnTo>
                    <a:lnTo>
                      <a:pt x="1061057" y="1389957"/>
                    </a:lnTo>
                    <a:lnTo>
                      <a:pt x="1061722" y="1389292"/>
                    </a:lnTo>
                    <a:lnTo>
                      <a:pt x="1062719" y="1388627"/>
                    </a:lnTo>
                    <a:lnTo>
                      <a:pt x="1062719" y="1386965"/>
                    </a:lnTo>
                    <a:cubicBezTo>
                      <a:pt x="1062719" y="1386965"/>
                      <a:pt x="1061833" y="1385192"/>
                      <a:pt x="1061833" y="1385192"/>
                    </a:cubicBezTo>
                    <a:lnTo>
                      <a:pt x="1061279" y="1384084"/>
                    </a:lnTo>
                    <a:lnTo>
                      <a:pt x="1060392" y="1383419"/>
                    </a:lnTo>
                    <a:lnTo>
                      <a:pt x="1058287" y="1383197"/>
                    </a:lnTo>
                    <a:lnTo>
                      <a:pt x="1057400" y="1382643"/>
                    </a:lnTo>
                    <a:lnTo>
                      <a:pt x="1056735" y="1381313"/>
                    </a:lnTo>
                    <a:lnTo>
                      <a:pt x="1055960" y="1378100"/>
                    </a:lnTo>
                    <a:lnTo>
                      <a:pt x="1055295" y="1376659"/>
                    </a:lnTo>
                    <a:lnTo>
                      <a:pt x="1055073" y="1374000"/>
                    </a:lnTo>
                    <a:lnTo>
                      <a:pt x="1057400" y="1366686"/>
                    </a:lnTo>
                    <a:lnTo>
                      <a:pt x="1058065" y="1363915"/>
                    </a:lnTo>
                    <a:lnTo>
                      <a:pt x="1056181" y="1362918"/>
                    </a:lnTo>
                    <a:lnTo>
                      <a:pt x="1054187" y="1363583"/>
                    </a:lnTo>
                    <a:lnTo>
                      <a:pt x="1052081" y="1364802"/>
                    </a:lnTo>
                    <a:lnTo>
                      <a:pt x="1047870" y="1365799"/>
                    </a:lnTo>
                    <a:lnTo>
                      <a:pt x="1041775" y="1369345"/>
                    </a:lnTo>
                    <a:lnTo>
                      <a:pt x="1037786" y="1373224"/>
                    </a:lnTo>
                    <a:lnTo>
                      <a:pt x="1035126" y="1378432"/>
                    </a:lnTo>
                    <a:lnTo>
                      <a:pt x="1030140" y="1390511"/>
                    </a:lnTo>
                    <a:lnTo>
                      <a:pt x="1028588" y="1392617"/>
                    </a:lnTo>
                    <a:lnTo>
                      <a:pt x="1025153" y="1395719"/>
                    </a:lnTo>
                    <a:lnTo>
                      <a:pt x="1022826" y="1398822"/>
                    </a:lnTo>
                    <a:lnTo>
                      <a:pt x="1020056" y="1400706"/>
                    </a:lnTo>
                    <a:lnTo>
                      <a:pt x="1017507" y="1401260"/>
                    </a:lnTo>
                    <a:lnTo>
                      <a:pt x="1017285" y="1402036"/>
                    </a:lnTo>
                    <a:lnTo>
                      <a:pt x="1017285" y="1403366"/>
                    </a:lnTo>
                    <a:cubicBezTo>
                      <a:pt x="1017285" y="1403366"/>
                      <a:pt x="1017063" y="1405250"/>
                      <a:pt x="1017063" y="1405250"/>
                    </a:cubicBezTo>
                    <a:lnTo>
                      <a:pt x="1015955" y="1408131"/>
                    </a:lnTo>
                    <a:lnTo>
                      <a:pt x="1015512" y="1410569"/>
                    </a:lnTo>
                    <a:lnTo>
                      <a:pt x="1015512" y="1416331"/>
                    </a:lnTo>
                    <a:cubicBezTo>
                      <a:pt x="1015512" y="1416331"/>
                      <a:pt x="1014404" y="1419766"/>
                      <a:pt x="1014404" y="1419766"/>
                    </a:cubicBezTo>
                    <a:lnTo>
                      <a:pt x="1010636" y="1425196"/>
                    </a:lnTo>
                    <a:lnTo>
                      <a:pt x="1010636" y="1428964"/>
                    </a:lnTo>
                    <a:cubicBezTo>
                      <a:pt x="1010636" y="1428964"/>
                      <a:pt x="1009971" y="1429186"/>
                      <a:pt x="1009971" y="1429186"/>
                    </a:cubicBezTo>
                    <a:lnTo>
                      <a:pt x="1009528" y="1429518"/>
                    </a:lnTo>
                    <a:close/>
                    <a:moveTo>
                      <a:pt x="1323025" y="2315044"/>
                    </a:moveTo>
                    <a:lnTo>
                      <a:pt x="1322470" y="2314379"/>
                    </a:lnTo>
                    <a:lnTo>
                      <a:pt x="1322470" y="2312717"/>
                    </a:lnTo>
                    <a:cubicBezTo>
                      <a:pt x="1322470" y="2312717"/>
                      <a:pt x="1317262" y="2310057"/>
                      <a:pt x="1317262" y="2310057"/>
                    </a:cubicBezTo>
                    <a:lnTo>
                      <a:pt x="1315600" y="2308395"/>
                    </a:lnTo>
                    <a:lnTo>
                      <a:pt x="1313938" y="2308395"/>
                    </a:lnTo>
                    <a:cubicBezTo>
                      <a:pt x="1313938" y="2308395"/>
                      <a:pt x="1313273" y="2308727"/>
                      <a:pt x="1313273" y="2308727"/>
                    </a:cubicBezTo>
                    <a:lnTo>
                      <a:pt x="1312497" y="2309503"/>
                    </a:lnTo>
                    <a:lnTo>
                      <a:pt x="1311167" y="2308616"/>
                    </a:lnTo>
                    <a:lnTo>
                      <a:pt x="1308729" y="2307952"/>
                    </a:lnTo>
                    <a:lnTo>
                      <a:pt x="1307843" y="2307065"/>
                    </a:lnTo>
                    <a:lnTo>
                      <a:pt x="1306624" y="2308173"/>
                    </a:lnTo>
                    <a:lnTo>
                      <a:pt x="1305516" y="2308838"/>
                    </a:lnTo>
                    <a:lnTo>
                      <a:pt x="1304297" y="2309171"/>
                    </a:lnTo>
                    <a:lnTo>
                      <a:pt x="1302745" y="2309171"/>
                    </a:lnTo>
                    <a:cubicBezTo>
                      <a:pt x="1302745" y="2309171"/>
                      <a:pt x="1300640" y="2308063"/>
                      <a:pt x="1300640" y="2308063"/>
                    </a:cubicBezTo>
                    <a:lnTo>
                      <a:pt x="1299089" y="2307619"/>
                    </a:lnTo>
                    <a:lnTo>
                      <a:pt x="1297759" y="2308063"/>
                    </a:lnTo>
                    <a:lnTo>
                      <a:pt x="1297759" y="2310168"/>
                    </a:lnTo>
                    <a:cubicBezTo>
                      <a:pt x="1297759" y="2310168"/>
                      <a:pt x="1298645" y="2313492"/>
                      <a:pt x="1298645" y="2313492"/>
                    </a:cubicBezTo>
                    <a:lnTo>
                      <a:pt x="1299421" y="2317371"/>
                    </a:lnTo>
                    <a:lnTo>
                      <a:pt x="1298645" y="2321139"/>
                    </a:lnTo>
                    <a:lnTo>
                      <a:pt x="1299753" y="2321139"/>
                    </a:lnTo>
                    <a:cubicBezTo>
                      <a:pt x="1299753" y="2321139"/>
                      <a:pt x="1302081" y="2320141"/>
                      <a:pt x="1302081" y="2320141"/>
                    </a:cubicBezTo>
                    <a:lnTo>
                      <a:pt x="1302413" y="2319920"/>
                    </a:lnTo>
                    <a:lnTo>
                      <a:pt x="1303632" y="2320363"/>
                    </a:lnTo>
                    <a:lnTo>
                      <a:pt x="1305073" y="2321914"/>
                    </a:lnTo>
                    <a:lnTo>
                      <a:pt x="1306070" y="2322247"/>
                    </a:lnTo>
                    <a:lnTo>
                      <a:pt x="1306956" y="2320141"/>
                    </a:lnTo>
                    <a:lnTo>
                      <a:pt x="1307843" y="2318590"/>
                    </a:lnTo>
                    <a:lnTo>
                      <a:pt x="1308729" y="2317592"/>
                    </a:lnTo>
                    <a:lnTo>
                      <a:pt x="1309505" y="2317592"/>
                    </a:lnTo>
                    <a:lnTo>
                      <a:pt x="1310503" y="2318036"/>
                    </a:lnTo>
                    <a:lnTo>
                      <a:pt x="1311500" y="2318701"/>
                    </a:lnTo>
                    <a:lnTo>
                      <a:pt x="1314159" y="2321360"/>
                    </a:lnTo>
                    <a:lnTo>
                      <a:pt x="1316043" y="2322247"/>
                    </a:lnTo>
                    <a:lnTo>
                      <a:pt x="1319479" y="2322247"/>
                    </a:lnTo>
                    <a:cubicBezTo>
                      <a:pt x="1319479" y="2322247"/>
                      <a:pt x="1320476" y="2322801"/>
                      <a:pt x="1320476" y="2322801"/>
                    </a:cubicBezTo>
                    <a:lnTo>
                      <a:pt x="1321473" y="2323577"/>
                    </a:lnTo>
                    <a:lnTo>
                      <a:pt x="1322249" y="2323577"/>
                    </a:lnTo>
                    <a:cubicBezTo>
                      <a:pt x="1322249" y="2323577"/>
                      <a:pt x="1322581" y="2321914"/>
                      <a:pt x="1322581" y="2321914"/>
                    </a:cubicBezTo>
                    <a:lnTo>
                      <a:pt x="1322581" y="2320030"/>
                    </a:lnTo>
                    <a:cubicBezTo>
                      <a:pt x="1322581" y="2320030"/>
                      <a:pt x="1322581" y="2318590"/>
                      <a:pt x="1322581" y="2318590"/>
                    </a:cubicBezTo>
                    <a:lnTo>
                      <a:pt x="1323025" y="2317482"/>
                    </a:lnTo>
                    <a:lnTo>
                      <a:pt x="1324022" y="2316595"/>
                    </a:lnTo>
                    <a:lnTo>
                      <a:pt x="1323579" y="2316152"/>
                    </a:lnTo>
                    <a:lnTo>
                      <a:pt x="1322914" y="2315044"/>
                    </a:lnTo>
                    <a:close/>
                  </a:path>
                </a:pathLst>
              </a:custGeom>
              <a:solidFill>
                <a:srgbClr val="F4E3D4"/>
              </a:solidFill>
              <a:ln w="553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A5114337-F452-BCCE-89E6-667F98A9007C}"/>
                  </a:ext>
                </a:extLst>
              </p:cNvPr>
              <p:cNvSpPr/>
              <p:nvPr/>
            </p:nvSpPr>
            <p:spPr>
              <a:xfrm>
                <a:off x="6091226" y="5818399"/>
                <a:ext cx="2216" cy="4211"/>
              </a:xfrm>
              <a:custGeom>
                <a:avLst/>
                <a:gdLst>
                  <a:gd name="connsiteX0" fmla="*/ 2216 w 2216"/>
                  <a:gd name="connsiteY0" fmla="*/ 0 h 4211"/>
                  <a:gd name="connsiteX1" fmla="*/ 0 w 2216"/>
                  <a:gd name="connsiteY1" fmla="*/ 0 h 4211"/>
                  <a:gd name="connsiteX2" fmla="*/ 886 w 2216"/>
                  <a:gd name="connsiteY2" fmla="*/ 2992 h 4211"/>
                  <a:gd name="connsiteX3" fmla="*/ 1773 w 2216"/>
                  <a:gd name="connsiteY3" fmla="*/ 4211 h 4211"/>
                  <a:gd name="connsiteX4" fmla="*/ 2216 w 2216"/>
                  <a:gd name="connsiteY4" fmla="*/ 2327 h 4211"/>
                  <a:gd name="connsiteX5" fmla="*/ 2106 w 2216"/>
                  <a:gd name="connsiteY5" fmla="*/ 1552 h 4211"/>
                  <a:gd name="connsiteX6" fmla="*/ 2216 w 2216"/>
                  <a:gd name="connsiteY6" fmla="*/ 0 h 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6" h="4211">
                    <a:moveTo>
                      <a:pt x="2216" y="0"/>
                    </a:moveTo>
                    <a:lnTo>
                      <a:pt x="0" y="0"/>
                    </a:lnTo>
                    <a:lnTo>
                      <a:pt x="886" y="2992"/>
                    </a:lnTo>
                    <a:lnTo>
                      <a:pt x="1773" y="4211"/>
                    </a:lnTo>
                    <a:lnTo>
                      <a:pt x="2216" y="2327"/>
                    </a:lnTo>
                    <a:lnTo>
                      <a:pt x="2106" y="1552"/>
                    </a:lnTo>
                    <a:lnTo>
                      <a:pt x="2216" y="0"/>
                    </a:lnTo>
                    <a:close/>
                  </a:path>
                </a:pathLst>
              </a:custGeom>
              <a:solidFill>
                <a:srgbClr val="E6D4C2"/>
              </a:solidFill>
              <a:ln w="1661" cap="rnd">
                <a:solidFill>
                  <a:srgbClr val="A3A3A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2690D37-1CF2-A77D-9034-57BA828EFC40}"/>
                  </a:ext>
                </a:extLst>
              </p:cNvPr>
              <p:cNvSpPr/>
              <p:nvPr/>
            </p:nvSpPr>
            <p:spPr>
              <a:xfrm>
                <a:off x="6857958" y="4866384"/>
                <a:ext cx="40669" cy="33798"/>
              </a:xfrm>
              <a:custGeom>
                <a:avLst/>
                <a:gdLst>
                  <a:gd name="connsiteX0" fmla="*/ 40226 w 40669"/>
                  <a:gd name="connsiteY0" fmla="*/ 12522 h 33798"/>
                  <a:gd name="connsiteX1" fmla="*/ 39229 w 40669"/>
                  <a:gd name="connsiteY1" fmla="*/ 11082 h 33798"/>
                  <a:gd name="connsiteX2" fmla="*/ 36680 w 40669"/>
                  <a:gd name="connsiteY2" fmla="*/ 10306 h 33798"/>
                  <a:gd name="connsiteX3" fmla="*/ 34796 w 40669"/>
                  <a:gd name="connsiteY3" fmla="*/ 9198 h 33798"/>
                  <a:gd name="connsiteX4" fmla="*/ 35793 w 40669"/>
                  <a:gd name="connsiteY4" fmla="*/ 5984 h 33798"/>
                  <a:gd name="connsiteX5" fmla="*/ 22939 w 40669"/>
                  <a:gd name="connsiteY5" fmla="*/ 4765 h 33798"/>
                  <a:gd name="connsiteX6" fmla="*/ 21720 w 40669"/>
                  <a:gd name="connsiteY6" fmla="*/ 4211 h 33798"/>
                  <a:gd name="connsiteX7" fmla="*/ 15514 w 40669"/>
                  <a:gd name="connsiteY7" fmla="*/ 0 h 33798"/>
                  <a:gd name="connsiteX8" fmla="*/ 13741 w 40669"/>
                  <a:gd name="connsiteY8" fmla="*/ 111 h 33798"/>
                  <a:gd name="connsiteX9" fmla="*/ 10417 w 40669"/>
                  <a:gd name="connsiteY9" fmla="*/ 1330 h 33798"/>
                  <a:gd name="connsiteX10" fmla="*/ 6870 w 40669"/>
                  <a:gd name="connsiteY10" fmla="*/ 1219 h 33798"/>
                  <a:gd name="connsiteX11" fmla="*/ 5097 w 40669"/>
                  <a:gd name="connsiteY11" fmla="*/ 7203 h 33798"/>
                  <a:gd name="connsiteX12" fmla="*/ 2659 w 40669"/>
                  <a:gd name="connsiteY12" fmla="*/ 8200 h 33798"/>
                  <a:gd name="connsiteX13" fmla="*/ 2106 w 40669"/>
                  <a:gd name="connsiteY13" fmla="*/ 9198 h 33798"/>
                  <a:gd name="connsiteX14" fmla="*/ 1441 w 40669"/>
                  <a:gd name="connsiteY14" fmla="*/ 10749 h 33798"/>
                  <a:gd name="connsiteX15" fmla="*/ 1330 w 40669"/>
                  <a:gd name="connsiteY15" fmla="*/ 12189 h 33798"/>
                  <a:gd name="connsiteX16" fmla="*/ 2327 w 40669"/>
                  <a:gd name="connsiteY16" fmla="*/ 12854 h 33798"/>
                  <a:gd name="connsiteX17" fmla="*/ 2327 w 40669"/>
                  <a:gd name="connsiteY17" fmla="*/ 13408 h 33798"/>
                  <a:gd name="connsiteX18" fmla="*/ 443 w 40669"/>
                  <a:gd name="connsiteY18" fmla="*/ 16622 h 33798"/>
                  <a:gd name="connsiteX19" fmla="*/ 0 w 40669"/>
                  <a:gd name="connsiteY19" fmla="*/ 18395 h 33798"/>
                  <a:gd name="connsiteX20" fmla="*/ 2549 w 40669"/>
                  <a:gd name="connsiteY20" fmla="*/ 18063 h 33798"/>
                  <a:gd name="connsiteX21" fmla="*/ 4543 w 40669"/>
                  <a:gd name="connsiteY21" fmla="*/ 19836 h 33798"/>
                  <a:gd name="connsiteX22" fmla="*/ 4986 w 40669"/>
                  <a:gd name="connsiteY22" fmla="*/ 22274 h 33798"/>
                  <a:gd name="connsiteX23" fmla="*/ 2770 w 40669"/>
                  <a:gd name="connsiteY23" fmla="*/ 23825 h 33798"/>
                  <a:gd name="connsiteX24" fmla="*/ 2106 w 40669"/>
                  <a:gd name="connsiteY24" fmla="*/ 24047 h 33798"/>
                  <a:gd name="connsiteX25" fmla="*/ 111 w 40669"/>
                  <a:gd name="connsiteY25" fmla="*/ 24933 h 33798"/>
                  <a:gd name="connsiteX26" fmla="*/ 3435 w 40669"/>
                  <a:gd name="connsiteY26" fmla="*/ 30031 h 33798"/>
                  <a:gd name="connsiteX27" fmla="*/ 3435 w 40669"/>
                  <a:gd name="connsiteY27" fmla="*/ 31915 h 33798"/>
                  <a:gd name="connsiteX28" fmla="*/ 4765 w 40669"/>
                  <a:gd name="connsiteY28" fmla="*/ 32912 h 33798"/>
                  <a:gd name="connsiteX29" fmla="*/ 11635 w 40669"/>
                  <a:gd name="connsiteY29" fmla="*/ 33799 h 33798"/>
                  <a:gd name="connsiteX30" fmla="*/ 12522 w 40669"/>
                  <a:gd name="connsiteY30" fmla="*/ 33688 h 33798"/>
                  <a:gd name="connsiteX31" fmla="*/ 13852 w 40669"/>
                  <a:gd name="connsiteY31" fmla="*/ 32912 h 33798"/>
                  <a:gd name="connsiteX32" fmla="*/ 14517 w 40669"/>
                  <a:gd name="connsiteY32" fmla="*/ 32026 h 33798"/>
                  <a:gd name="connsiteX33" fmla="*/ 15071 w 40669"/>
                  <a:gd name="connsiteY33" fmla="*/ 31250 h 33798"/>
                  <a:gd name="connsiteX34" fmla="*/ 15625 w 40669"/>
                  <a:gd name="connsiteY34" fmla="*/ 30474 h 33798"/>
                  <a:gd name="connsiteX35" fmla="*/ 22828 w 40669"/>
                  <a:gd name="connsiteY35" fmla="*/ 29588 h 33798"/>
                  <a:gd name="connsiteX36" fmla="*/ 26485 w 40669"/>
                  <a:gd name="connsiteY36" fmla="*/ 28036 h 33798"/>
                  <a:gd name="connsiteX37" fmla="*/ 27704 w 40669"/>
                  <a:gd name="connsiteY37" fmla="*/ 23936 h 33798"/>
                  <a:gd name="connsiteX38" fmla="*/ 28147 w 40669"/>
                  <a:gd name="connsiteY38" fmla="*/ 23382 h 33798"/>
                  <a:gd name="connsiteX39" fmla="*/ 28480 w 40669"/>
                  <a:gd name="connsiteY39" fmla="*/ 23271 h 33798"/>
                  <a:gd name="connsiteX40" fmla="*/ 28701 w 40669"/>
                  <a:gd name="connsiteY40" fmla="*/ 23382 h 33798"/>
                  <a:gd name="connsiteX41" fmla="*/ 29034 w 40669"/>
                  <a:gd name="connsiteY41" fmla="*/ 23825 h 33798"/>
                  <a:gd name="connsiteX42" fmla="*/ 30363 w 40669"/>
                  <a:gd name="connsiteY42" fmla="*/ 24380 h 33798"/>
                  <a:gd name="connsiteX43" fmla="*/ 31804 w 40669"/>
                  <a:gd name="connsiteY43" fmla="*/ 24269 h 33798"/>
                  <a:gd name="connsiteX44" fmla="*/ 33023 w 40669"/>
                  <a:gd name="connsiteY44" fmla="*/ 23715 h 33798"/>
                  <a:gd name="connsiteX45" fmla="*/ 34131 w 40669"/>
                  <a:gd name="connsiteY45" fmla="*/ 22495 h 33798"/>
                  <a:gd name="connsiteX46" fmla="*/ 34463 w 40669"/>
                  <a:gd name="connsiteY46" fmla="*/ 18617 h 33798"/>
                  <a:gd name="connsiteX47" fmla="*/ 35793 w 40669"/>
                  <a:gd name="connsiteY47" fmla="*/ 15403 h 33798"/>
                  <a:gd name="connsiteX48" fmla="*/ 37788 w 40669"/>
                  <a:gd name="connsiteY48" fmla="*/ 13408 h 33798"/>
                  <a:gd name="connsiteX49" fmla="*/ 40669 w 40669"/>
                  <a:gd name="connsiteY49" fmla="*/ 13187 h 33798"/>
                  <a:gd name="connsiteX50" fmla="*/ 40226 w 40669"/>
                  <a:gd name="connsiteY50" fmla="*/ 12522 h 3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0669" h="33798">
                    <a:moveTo>
                      <a:pt x="40226" y="12522"/>
                    </a:moveTo>
                    <a:lnTo>
                      <a:pt x="39229" y="11082"/>
                    </a:lnTo>
                    <a:lnTo>
                      <a:pt x="36680" y="10306"/>
                    </a:lnTo>
                    <a:lnTo>
                      <a:pt x="34796" y="9198"/>
                    </a:lnTo>
                    <a:lnTo>
                      <a:pt x="35793" y="5984"/>
                    </a:lnTo>
                    <a:lnTo>
                      <a:pt x="22939" y="4765"/>
                    </a:lnTo>
                    <a:lnTo>
                      <a:pt x="21720" y="4211"/>
                    </a:lnTo>
                    <a:lnTo>
                      <a:pt x="15514" y="0"/>
                    </a:lnTo>
                    <a:lnTo>
                      <a:pt x="13741" y="111"/>
                    </a:lnTo>
                    <a:lnTo>
                      <a:pt x="10417" y="1330"/>
                    </a:lnTo>
                    <a:lnTo>
                      <a:pt x="6870" y="1219"/>
                    </a:lnTo>
                    <a:lnTo>
                      <a:pt x="5097" y="7203"/>
                    </a:lnTo>
                    <a:lnTo>
                      <a:pt x="2659" y="8200"/>
                    </a:lnTo>
                    <a:lnTo>
                      <a:pt x="2106" y="9198"/>
                    </a:lnTo>
                    <a:lnTo>
                      <a:pt x="1441" y="10749"/>
                    </a:lnTo>
                    <a:lnTo>
                      <a:pt x="1330" y="12189"/>
                    </a:lnTo>
                    <a:lnTo>
                      <a:pt x="2327" y="12854"/>
                    </a:lnTo>
                    <a:lnTo>
                      <a:pt x="2327" y="13408"/>
                    </a:lnTo>
                    <a:lnTo>
                      <a:pt x="443" y="16622"/>
                    </a:lnTo>
                    <a:lnTo>
                      <a:pt x="0" y="18395"/>
                    </a:lnTo>
                    <a:lnTo>
                      <a:pt x="2549" y="18063"/>
                    </a:lnTo>
                    <a:lnTo>
                      <a:pt x="4543" y="19836"/>
                    </a:lnTo>
                    <a:lnTo>
                      <a:pt x="4986" y="22274"/>
                    </a:lnTo>
                    <a:lnTo>
                      <a:pt x="2770" y="23825"/>
                    </a:lnTo>
                    <a:lnTo>
                      <a:pt x="2106" y="24047"/>
                    </a:lnTo>
                    <a:lnTo>
                      <a:pt x="111" y="24933"/>
                    </a:lnTo>
                    <a:lnTo>
                      <a:pt x="3435" y="30031"/>
                    </a:lnTo>
                    <a:lnTo>
                      <a:pt x="3435" y="31915"/>
                    </a:lnTo>
                    <a:lnTo>
                      <a:pt x="4765" y="32912"/>
                    </a:lnTo>
                    <a:lnTo>
                      <a:pt x="11635" y="33799"/>
                    </a:lnTo>
                    <a:lnTo>
                      <a:pt x="12522" y="33688"/>
                    </a:lnTo>
                    <a:lnTo>
                      <a:pt x="13852" y="32912"/>
                    </a:lnTo>
                    <a:lnTo>
                      <a:pt x="14517" y="32026"/>
                    </a:lnTo>
                    <a:lnTo>
                      <a:pt x="15071" y="31250"/>
                    </a:lnTo>
                    <a:lnTo>
                      <a:pt x="15625" y="30474"/>
                    </a:lnTo>
                    <a:lnTo>
                      <a:pt x="22828" y="29588"/>
                    </a:lnTo>
                    <a:lnTo>
                      <a:pt x="26485" y="28036"/>
                    </a:lnTo>
                    <a:lnTo>
                      <a:pt x="27704" y="23936"/>
                    </a:lnTo>
                    <a:lnTo>
                      <a:pt x="28147" y="23382"/>
                    </a:lnTo>
                    <a:lnTo>
                      <a:pt x="28480" y="23271"/>
                    </a:lnTo>
                    <a:lnTo>
                      <a:pt x="28701" y="23382"/>
                    </a:lnTo>
                    <a:lnTo>
                      <a:pt x="29034" y="23825"/>
                    </a:lnTo>
                    <a:lnTo>
                      <a:pt x="30363" y="24380"/>
                    </a:lnTo>
                    <a:lnTo>
                      <a:pt x="31804" y="24269"/>
                    </a:lnTo>
                    <a:lnTo>
                      <a:pt x="33023" y="23715"/>
                    </a:lnTo>
                    <a:lnTo>
                      <a:pt x="34131" y="22495"/>
                    </a:lnTo>
                    <a:lnTo>
                      <a:pt x="34463" y="18617"/>
                    </a:lnTo>
                    <a:lnTo>
                      <a:pt x="35793" y="15403"/>
                    </a:lnTo>
                    <a:lnTo>
                      <a:pt x="37788" y="13408"/>
                    </a:lnTo>
                    <a:lnTo>
                      <a:pt x="40669" y="13187"/>
                    </a:lnTo>
                    <a:lnTo>
                      <a:pt x="40226" y="12522"/>
                    </a:lnTo>
                    <a:close/>
                  </a:path>
                </a:pathLst>
              </a:custGeom>
              <a:solidFill>
                <a:srgbClr val="E6D4C2"/>
              </a:solidFill>
              <a:ln w="5537" cap="flat">
                <a:solidFill>
                  <a:srgbClr val="B5B5B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E" sz="1800" b="0" i="0" u="none" strike="noStrike" kern="1200" cap="none" spc="0" normalizeH="0" baseline="0" noProof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17" name="Graphic 5">
                <a:extLst>
                  <a:ext uri="{FF2B5EF4-FFF2-40B4-BE49-F238E27FC236}">
                    <a16:creationId xmlns:a16="http://schemas.microsoft.com/office/drawing/2014/main" id="{D5E2F6E4-752F-BE9F-B5E0-0200A59D4AAC}"/>
                  </a:ext>
                </a:extLst>
              </p:cNvPr>
              <p:cNvGrpSpPr/>
              <p:nvPr/>
            </p:nvGrpSpPr>
            <p:grpSpPr>
              <a:xfrm>
                <a:off x="7772627" y="4129240"/>
                <a:ext cx="15846" cy="35018"/>
                <a:chOff x="7772627" y="4129240"/>
                <a:chExt cx="15846" cy="35018"/>
              </a:xfrm>
            </p:grpSpPr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A1C8214D-E92F-2336-D297-71E119F295DB}"/>
                    </a:ext>
                  </a:extLst>
                </p:cNvPr>
                <p:cNvSpPr/>
                <p:nvPr/>
              </p:nvSpPr>
              <p:spPr>
                <a:xfrm>
                  <a:off x="7772627" y="4129240"/>
                  <a:ext cx="15846" cy="35018"/>
                </a:xfrm>
                <a:custGeom>
                  <a:avLst/>
                  <a:gdLst>
                    <a:gd name="connsiteX0" fmla="*/ 14739 w 15846"/>
                    <a:gd name="connsiteY0" fmla="*/ 21720 h 35018"/>
                    <a:gd name="connsiteX1" fmla="*/ 12079 w 15846"/>
                    <a:gd name="connsiteY1" fmla="*/ 17952 h 35018"/>
                    <a:gd name="connsiteX2" fmla="*/ 8644 w 15846"/>
                    <a:gd name="connsiteY2" fmla="*/ 15957 h 35018"/>
                    <a:gd name="connsiteX3" fmla="*/ 8644 w 15846"/>
                    <a:gd name="connsiteY3" fmla="*/ 14517 h 35018"/>
                    <a:gd name="connsiteX4" fmla="*/ 9752 w 15846"/>
                    <a:gd name="connsiteY4" fmla="*/ 12079 h 35018"/>
                    <a:gd name="connsiteX5" fmla="*/ 9863 w 15846"/>
                    <a:gd name="connsiteY5" fmla="*/ 10860 h 35018"/>
                    <a:gd name="connsiteX6" fmla="*/ 8976 w 15846"/>
                    <a:gd name="connsiteY6" fmla="*/ 8533 h 35018"/>
                    <a:gd name="connsiteX7" fmla="*/ 7868 w 15846"/>
                    <a:gd name="connsiteY7" fmla="*/ 7092 h 35018"/>
                    <a:gd name="connsiteX8" fmla="*/ 7314 w 15846"/>
                    <a:gd name="connsiteY8" fmla="*/ 5652 h 35018"/>
                    <a:gd name="connsiteX9" fmla="*/ 8090 w 15846"/>
                    <a:gd name="connsiteY9" fmla="*/ 3324 h 35018"/>
                    <a:gd name="connsiteX10" fmla="*/ 6206 w 15846"/>
                    <a:gd name="connsiteY10" fmla="*/ 1552 h 35018"/>
                    <a:gd name="connsiteX11" fmla="*/ 5209 w 15846"/>
                    <a:gd name="connsiteY11" fmla="*/ 0 h 35018"/>
                    <a:gd name="connsiteX12" fmla="*/ 3324 w 15846"/>
                    <a:gd name="connsiteY12" fmla="*/ 3213 h 35018"/>
                    <a:gd name="connsiteX13" fmla="*/ 1330 w 15846"/>
                    <a:gd name="connsiteY13" fmla="*/ 8865 h 35018"/>
                    <a:gd name="connsiteX14" fmla="*/ 1109 w 15846"/>
                    <a:gd name="connsiteY14" fmla="*/ 14406 h 35018"/>
                    <a:gd name="connsiteX15" fmla="*/ 1884 w 15846"/>
                    <a:gd name="connsiteY15" fmla="*/ 17176 h 35018"/>
                    <a:gd name="connsiteX16" fmla="*/ 3214 w 15846"/>
                    <a:gd name="connsiteY16" fmla="*/ 19504 h 35018"/>
                    <a:gd name="connsiteX17" fmla="*/ 4100 w 15846"/>
                    <a:gd name="connsiteY17" fmla="*/ 22163 h 35018"/>
                    <a:gd name="connsiteX18" fmla="*/ 4211 w 15846"/>
                    <a:gd name="connsiteY18" fmla="*/ 25709 h 35018"/>
                    <a:gd name="connsiteX19" fmla="*/ 3103 w 15846"/>
                    <a:gd name="connsiteY19" fmla="*/ 27926 h 35018"/>
                    <a:gd name="connsiteX20" fmla="*/ 1330 w 15846"/>
                    <a:gd name="connsiteY20" fmla="*/ 29809 h 35018"/>
                    <a:gd name="connsiteX21" fmla="*/ 0 w 15846"/>
                    <a:gd name="connsiteY21" fmla="*/ 31583 h 35018"/>
                    <a:gd name="connsiteX22" fmla="*/ 111 w 15846"/>
                    <a:gd name="connsiteY22" fmla="*/ 33134 h 35018"/>
                    <a:gd name="connsiteX23" fmla="*/ 2770 w 15846"/>
                    <a:gd name="connsiteY23" fmla="*/ 33799 h 35018"/>
                    <a:gd name="connsiteX24" fmla="*/ 9641 w 15846"/>
                    <a:gd name="connsiteY24" fmla="*/ 35018 h 35018"/>
                    <a:gd name="connsiteX25" fmla="*/ 11968 w 15846"/>
                    <a:gd name="connsiteY25" fmla="*/ 34242 h 35018"/>
                    <a:gd name="connsiteX26" fmla="*/ 15071 w 15846"/>
                    <a:gd name="connsiteY26" fmla="*/ 30252 h 35018"/>
                    <a:gd name="connsiteX27" fmla="*/ 15847 w 15846"/>
                    <a:gd name="connsiteY27" fmla="*/ 25931 h 35018"/>
                    <a:gd name="connsiteX28" fmla="*/ 14739 w 15846"/>
                    <a:gd name="connsiteY28" fmla="*/ 21720 h 35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846" h="35018">
                      <a:moveTo>
                        <a:pt x="14739" y="21720"/>
                      </a:moveTo>
                      <a:lnTo>
                        <a:pt x="12079" y="17952"/>
                      </a:lnTo>
                      <a:lnTo>
                        <a:pt x="8644" y="15957"/>
                      </a:lnTo>
                      <a:lnTo>
                        <a:pt x="8644" y="14517"/>
                      </a:lnTo>
                      <a:lnTo>
                        <a:pt x="9752" y="12079"/>
                      </a:lnTo>
                      <a:lnTo>
                        <a:pt x="9863" y="10860"/>
                      </a:lnTo>
                      <a:lnTo>
                        <a:pt x="8976" y="8533"/>
                      </a:lnTo>
                      <a:lnTo>
                        <a:pt x="7868" y="7092"/>
                      </a:lnTo>
                      <a:lnTo>
                        <a:pt x="7314" y="5652"/>
                      </a:lnTo>
                      <a:lnTo>
                        <a:pt x="8090" y="3324"/>
                      </a:lnTo>
                      <a:lnTo>
                        <a:pt x="6206" y="1552"/>
                      </a:lnTo>
                      <a:lnTo>
                        <a:pt x="5209" y="0"/>
                      </a:lnTo>
                      <a:lnTo>
                        <a:pt x="3324" y="3213"/>
                      </a:lnTo>
                      <a:lnTo>
                        <a:pt x="1330" y="8865"/>
                      </a:lnTo>
                      <a:lnTo>
                        <a:pt x="1109" y="14406"/>
                      </a:lnTo>
                      <a:lnTo>
                        <a:pt x="1884" y="17176"/>
                      </a:lnTo>
                      <a:lnTo>
                        <a:pt x="3214" y="19504"/>
                      </a:lnTo>
                      <a:lnTo>
                        <a:pt x="4100" y="22163"/>
                      </a:lnTo>
                      <a:lnTo>
                        <a:pt x="4211" y="25709"/>
                      </a:lnTo>
                      <a:lnTo>
                        <a:pt x="3103" y="27926"/>
                      </a:lnTo>
                      <a:lnTo>
                        <a:pt x="1330" y="29809"/>
                      </a:lnTo>
                      <a:lnTo>
                        <a:pt x="0" y="31583"/>
                      </a:lnTo>
                      <a:lnTo>
                        <a:pt x="111" y="33134"/>
                      </a:lnTo>
                      <a:lnTo>
                        <a:pt x="2770" y="33799"/>
                      </a:lnTo>
                      <a:lnTo>
                        <a:pt x="9641" y="35018"/>
                      </a:lnTo>
                      <a:lnTo>
                        <a:pt x="11968" y="34242"/>
                      </a:lnTo>
                      <a:lnTo>
                        <a:pt x="15071" y="30252"/>
                      </a:lnTo>
                      <a:lnTo>
                        <a:pt x="15847" y="25931"/>
                      </a:lnTo>
                      <a:lnTo>
                        <a:pt x="14739" y="21720"/>
                      </a:lnTo>
                      <a:close/>
                    </a:path>
                  </a:pathLst>
                </a:custGeom>
                <a:solidFill>
                  <a:srgbClr val="77C3B1"/>
                </a:solidFill>
                <a:ln w="110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9B796B45-5618-301A-82DD-A78DFCEC6F66}"/>
                    </a:ext>
                  </a:extLst>
                </p:cNvPr>
                <p:cNvSpPr/>
                <p:nvPr/>
              </p:nvSpPr>
              <p:spPr>
                <a:xfrm>
                  <a:off x="7772627" y="4129240"/>
                  <a:ext cx="15846" cy="35018"/>
                </a:xfrm>
                <a:custGeom>
                  <a:avLst/>
                  <a:gdLst>
                    <a:gd name="connsiteX0" fmla="*/ 14739 w 15846"/>
                    <a:gd name="connsiteY0" fmla="*/ 21720 h 35018"/>
                    <a:gd name="connsiteX1" fmla="*/ 12079 w 15846"/>
                    <a:gd name="connsiteY1" fmla="*/ 17952 h 35018"/>
                    <a:gd name="connsiteX2" fmla="*/ 8644 w 15846"/>
                    <a:gd name="connsiteY2" fmla="*/ 15957 h 35018"/>
                    <a:gd name="connsiteX3" fmla="*/ 8644 w 15846"/>
                    <a:gd name="connsiteY3" fmla="*/ 14517 h 35018"/>
                    <a:gd name="connsiteX4" fmla="*/ 9752 w 15846"/>
                    <a:gd name="connsiteY4" fmla="*/ 12079 h 35018"/>
                    <a:gd name="connsiteX5" fmla="*/ 9863 w 15846"/>
                    <a:gd name="connsiteY5" fmla="*/ 10860 h 35018"/>
                    <a:gd name="connsiteX6" fmla="*/ 8976 w 15846"/>
                    <a:gd name="connsiteY6" fmla="*/ 8533 h 35018"/>
                    <a:gd name="connsiteX7" fmla="*/ 7868 w 15846"/>
                    <a:gd name="connsiteY7" fmla="*/ 7092 h 35018"/>
                    <a:gd name="connsiteX8" fmla="*/ 7314 w 15846"/>
                    <a:gd name="connsiteY8" fmla="*/ 5652 h 35018"/>
                    <a:gd name="connsiteX9" fmla="*/ 8090 w 15846"/>
                    <a:gd name="connsiteY9" fmla="*/ 3324 h 35018"/>
                    <a:gd name="connsiteX10" fmla="*/ 6206 w 15846"/>
                    <a:gd name="connsiteY10" fmla="*/ 1552 h 35018"/>
                    <a:gd name="connsiteX11" fmla="*/ 5209 w 15846"/>
                    <a:gd name="connsiteY11" fmla="*/ 0 h 35018"/>
                    <a:gd name="connsiteX12" fmla="*/ 3324 w 15846"/>
                    <a:gd name="connsiteY12" fmla="*/ 3213 h 35018"/>
                    <a:gd name="connsiteX13" fmla="*/ 1330 w 15846"/>
                    <a:gd name="connsiteY13" fmla="*/ 8865 h 35018"/>
                    <a:gd name="connsiteX14" fmla="*/ 1109 w 15846"/>
                    <a:gd name="connsiteY14" fmla="*/ 14406 h 35018"/>
                    <a:gd name="connsiteX15" fmla="*/ 1884 w 15846"/>
                    <a:gd name="connsiteY15" fmla="*/ 17176 h 35018"/>
                    <a:gd name="connsiteX16" fmla="*/ 3214 w 15846"/>
                    <a:gd name="connsiteY16" fmla="*/ 19504 h 35018"/>
                    <a:gd name="connsiteX17" fmla="*/ 4100 w 15846"/>
                    <a:gd name="connsiteY17" fmla="*/ 22163 h 35018"/>
                    <a:gd name="connsiteX18" fmla="*/ 4211 w 15846"/>
                    <a:gd name="connsiteY18" fmla="*/ 25709 h 35018"/>
                    <a:gd name="connsiteX19" fmla="*/ 3103 w 15846"/>
                    <a:gd name="connsiteY19" fmla="*/ 27926 h 35018"/>
                    <a:gd name="connsiteX20" fmla="*/ 1330 w 15846"/>
                    <a:gd name="connsiteY20" fmla="*/ 29809 h 35018"/>
                    <a:gd name="connsiteX21" fmla="*/ 0 w 15846"/>
                    <a:gd name="connsiteY21" fmla="*/ 31583 h 35018"/>
                    <a:gd name="connsiteX22" fmla="*/ 111 w 15846"/>
                    <a:gd name="connsiteY22" fmla="*/ 33134 h 35018"/>
                    <a:gd name="connsiteX23" fmla="*/ 2770 w 15846"/>
                    <a:gd name="connsiteY23" fmla="*/ 33799 h 35018"/>
                    <a:gd name="connsiteX24" fmla="*/ 9641 w 15846"/>
                    <a:gd name="connsiteY24" fmla="*/ 35018 h 35018"/>
                    <a:gd name="connsiteX25" fmla="*/ 11968 w 15846"/>
                    <a:gd name="connsiteY25" fmla="*/ 34242 h 35018"/>
                    <a:gd name="connsiteX26" fmla="*/ 15071 w 15846"/>
                    <a:gd name="connsiteY26" fmla="*/ 30252 h 35018"/>
                    <a:gd name="connsiteX27" fmla="*/ 15847 w 15846"/>
                    <a:gd name="connsiteY27" fmla="*/ 25931 h 35018"/>
                    <a:gd name="connsiteX28" fmla="*/ 14739 w 15846"/>
                    <a:gd name="connsiteY28" fmla="*/ 21720 h 35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846" h="35018">
                      <a:moveTo>
                        <a:pt x="14739" y="21720"/>
                      </a:moveTo>
                      <a:lnTo>
                        <a:pt x="12079" y="17952"/>
                      </a:lnTo>
                      <a:lnTo>
                        <a:pt x="8644" y="15957"/>
                      </a:lnTo>
                      <a:lnTo>
                        <a:pt x="8644" y="14517"/>
                      </a:lnTo>
                      <a:lnTo>
                        <a:pt x="9752" y="12079"/>
                      </a:lnTo>
                      <a:lnTo>
                        <a:pt x="9863" y="10860"/>
                      </a:lnTo>
                      <a:lnTo>
                        <a:pt x="8976" y="8533"/>
                      </a:lnTo>
                      <a:lnTo>
                        <a:pt x="7868" y="7092"/>
                      </a:lnTo>
                      <a:lnTo>
                        <a:pt x="7314" y="5652"/>
                      </a:lnTo>
                      <a:lnTo>
                        <a:pt x="8090" y="3324"/>
                      </a:lnTo>
                      <a:lnTo>
                        <a:pt x="6206" y="1552"/>
                      </a:lnTo>
                      <a:lnTo>
                        <a:pt x="5209" y="0"/>
                      </a:lnTo>
                      <a:lnTo>
                        <a:pt x="3324" y="3213"/>
                      </a:lnTo>
                      <a:lnTo>
                        <a:pt x="1330" y="8865"/>
                      </a:lnTo>
                      <a:lnTo>
                        <a:pt x="1109" y="14406"/>
                      </a:lnTo>
                      <a:lnTo>
                        <a:pt x="1884" y="17176"/>
                      </a:lnTo>
                      <a:lnTo>
                        <a:pt x="3214" y="19504"/>
                      </a:lnTo>
                      <a:lnTo>
                        <a:pt x="4100" y="22163"/>
                      </a:lnTo>
                      <a:lnTo>
                        <a:pt x="4211" y="25709"/>
                      </a:lnTo>
                      <a:lnTo>
                        <a:pt x="3103" y="27926"/>
                      </a:lnTo>
                      <a:lnTo>
                        <a:pt x="1330" y="29809"/>
                      </a:lnTo>
                      <a:lnTo>
                        <a:pt x="0" y="31583"/>
                      </a:lnTo>
                      <a:lnTo>
                        <a:pt x="111" y="33134"/>
                      </a:lnTo>
                      <a:lnTo>
                        <a:pt x="2770" y="33799"/>
                      </a:lnTo>
                      <a:lnTo>
                        <a:pt x="9641" y="35018"/>
                      </a:lnTo>
                      <a:lnTo>
                        <a:pt x="11968" y="34242"/>
                      </a:lnTo>
                      <a:lnTo>
                        <a:pt x="15071" y="30252"/>
                      </a:lnTo>
                      <a:lnTo>
                        <a:pt x="15847" y="25931"/>
                      </a:lnTo>
                      <a:lnTo>
                        <a:pt x="14739" y="21720"/>
                      </a:lnTo>
                      <a:close/>
                    </a:path>
                  </a:pathLst>
                </a:custGeom>
                <a:noFill/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" name="Graphic 5">
                <a:extLst>
                  <a:ext uri="{FF2B5EF4-FFF2-40B4-BE49-F238E27FC236}">
                    <a16:creationId xmlns:a16="http://schemas.microsoft.com/office/drawing/2014/main" id="{4E5A1CAB-942C-A5C9-8680-994BCE7AD3F9}"/>
                  </a:ext>
                </a:extLst>
              </p:cNvPr>
              <p:cNvGrpSpPr/>
              <p:nvPr/>
            </p:nvGrpSpPr>
            <p:grpSpPr>
              <a:xfrm>
                <a:off x="3152403" y="-1063456"/>
                <a:ext cx="7467182" cy="8012836"/>
                <a:chOff x="3152403" y="-1063456"/>
                <a:chExt cx="7467182" cy="8012836"/>
              </a:xfrm>
              <a:solidFill>
                <a:srgbClr val="E6D4C2"/>
              </a:solidFill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AE05E5EC-2799-E6BC-E32C-4C98218735E4}"/>
                    </a:ext>
                  </a:extLst>
                </p:cNvPr>
                <p:cNvSpPr/>
                <p:nvPr/>
              </p:nvSpPr>
              <p:spPr>
                <a:xfrm>
                  <a:off x="7957578" y="-726355"/>
                  <a:ext cx="1476060" cy="3390395"/>
                </a:xfrm>
                <a:custGeom>
                  <a:avLst/>
                  <a:gdLst>
                    <a:gd name="connsiteX0" fmla="*/ 521165 w 1476060"/>
                    <a:gd name="connsiteY0" fmla="*/ 3234146 h 3390395"/>
                    <a:gd name="connsiteX1" fmla="*/ 519835 w 1476060"/>
                    <a:gd name="connsiteY1" fmla="*/ 3233925 h 3390395"/>
                    <a:gd name="connsiteX2" fmla="*/ 518727 w 1476060"/>
                    <a:gd name="connsiteY2" fmla="*/ 3233925 h 3390395"/>
                    <a:gd name="connsiteX3" fmla="*/ 517841 w 1476060"/>
                    <a:gd name="connsiteY3" fmla="*/ 3233371 h 3390395"/>
                    <a:gd name="connsiteX4" fmla="*/ 517176 w 1476060"/>
                    <a:gd name="connsiteY4" fmla="*/ 3232595 h 3390395"/>
                    <a:gd name="connsiteX5" fmla="*/ 515624 w 1476060"/>
                    <a:gd name="connsiteY5" fmla="*/ 3233481 h 3390395"/>
                    <a:gd name="connsiteX6" fmla="*/ 514184 w 1476060"/>
                    <a:gd name="connsiteY6" fmla="*/ 3236474 h 3390395"/>
                    <a:gd name="connsiteX7" fmla="*/ 515181 w 1476060"/>
                    <a:gd name="connsiteY7" fmla="*/ 3239466 h 3390395"/>
                    <a:gd name="connsiteX8" fmla="*/ 518838 w 1476060"/>
                    <a:gd name="connsiteY8" fmla="*/ 3242457 h 3390395"/>
                    <a:gd name="connsiteX9" fmla="*/ 519392 w 1476060"/>
                    <a:gd name="connsiteY9" fmla="*/ 3242457 h 3390395"/>
                    <a:gd name="connsiteX10" fmla="*/ 520389 w 1476060"/>
                    <a:gd name="connsiteY10" fmla="*/ 3242679 h 3390395"/>
                    <a:gd name="connsiteX11" fmla="*/ 520943 w 1476060"/>
                    <a:gd name="connsiteY11" fmla="*/ 3242236 h 3390395"/>
                    <a:gd name="connsiteX12" fmla="*/ 521165 w 1476060"/>
                    <a:gd name="connsiteY12" fmla="*/ 3241460 h 3390395"/>
                    <a:gd name="connsiteX13" fmla="*/ 521165 w 1476060"/>
                    <a:gd name="connsiteY13" fmla="*/ 3239687 h 3390395"/>
                    <a:gd name="connsiteX14" fmla="*/ 520611 w 1476060"/>
                    <a:gd name="connsiteY14" fmla="*/ 3237471 h 3390395"/>
                    <a:gd name="connsiteX15" fmla="*/ 520832 w 1476060"/>
                    <a:gd name="connsiteY15" fmla="*/ 3236474 h 3390395"/>
                    <a:gd name="connsiteX16" fmla="*/ 522384 w 1476060"/>
                    <a:gd name="connsiteY16" fmla="*/ 3236252 h 3390395"/>
                    <a:gd name="connsiteX17" fmla="*/ 523714 w 1476060"/>
                    <a:gd name="connsiteY17" fmla="*/ 3235033 h 3390395"/>
                    <a:gd name="connsiteX18" fmla="*/ 523714 w 1476060"/>
                    <a:gd name="connsiteY18" fmla="*/ 3233925 h 3390395"/>
                    <a:gd name="connsiteX19" fmla="*/ 522827 w 1476060"/>
                    <a:gd name="connsiteY19" fmla="*/ 3234257 h 3390395"/>
                    <a:gd name="connsiteX20" fmla="*/ 521386 w 1476060"/>
                    <a:gd name="connsiteY20" fmla="*/ 3234257 h 3390395"/>
                    <a:gd name="connsiteX21" fmla="*/ 681514 w 1476060"/>
                    <a:gd name="connsiteY21" fmla="*/ 2983814 h 3390395"/>
                    <a:gd name="connsiteX22" fmla="*/ 681071 w 1476060"/>
                    <a:gd name="connsiteY22" fmla="*/ 2982817 h 3390395"/>
                    <a:gd name="connsiteX23" fmla="*/ 680518 w 1476060"/>
                    <a:gd name="connsiteY23" fmla="*/ 2981931 h 3390395"/>
                    <a:gd name="connsiteX24" fmla="*/ 680296 w 1476060"/>
                    <a:gd name="connsiteY24" fmla="*/ 2981266 h 3390395"/>
                    <a:gd name="connsiteX25" fmla="*/ 680074 w 1476060"/>
                    <a:gd name="connsiteY25" fmla="*/ 2980712 h 3390395"/>
                    <a:gd name="connsiteX26" fmla="*/ 679853 w 1476060"/>
                    <a:gd name="connsiteY26" fmla="*/ 2980158 h 3390395"/>
                    <a:gd name="connsiteX27" fmla="*/ 679853 w 1476060"/>
                    <a:gd name="connsiteY27" fmla="*/ 2979271 h 3390395"/>
                    <a:gd name="connsiteX28" fmla="*/ 679077 w 1476060"/>
                    <a:gd name="connsiteY28" fmla="*/ 2979271 h 3390395"/>
                    <a:gd name="connsiteX29" fmla="*/ 678412 w 1476060"/>
                    <a:gd name="connsiteY29" fmla="*/ 2981044 h 3390395"/>
                    <a:gd name="connsiteX30" fmla="*/ 677414 w 1476060"/>
                    <a:gd name="connsiteY30" fmla="*/ 2981709 h 3390395"/>
                    <a:gd name="connsiteX31" fmla="*/ 676417 w 1476060"/>
                    <a:gd name="connsiteY31" fmla="*/ 2981377 h 3390395"/>
                    <a:gd name="connsiteX32" fmla="*/ 675531 w 1476060"/>
                    <a:gd name="connsiteY32" fmla="*/ 2978385 h 3390395"/>
                    <a:gd name="connsiteX33" fmla="*/ 674312 w 1476060"/>
                    <a:gd name="connsiteY33" fmla="*/ 2978385 h 3390395"/>
                    <a:gd name="connsiteX34" fmla="*/ 672206 w 1476060"/>
                    <a:gd name="connsiteY34" fmla="*/ 2979382 h 3390395"/>
                    <a:gd name="connsiteX35" fmla="*/ 670322 w 1476060"/>
                    <a:gd name="connsiteY35" fmla="*/ 2981155 h 3390395"/>
                    <a:gd name="connsiteX36" fmla="*/ 666887 w 1476060"/>
                    <a:gd name="connsiteY36" fmla="*/ 2986807 h 3390395"/>
                    <a:gd name="connsiteX37" fmla="*/ 664338 w 1476060"/>
                    <a:gd name="connsiteY37" fmla="*/ 2989577 h 3390395"/>
                    <a:gd name="connsiteX38" fmla="*/ 663895 w 1476060"/>
                    <a:gd name="connsiteY38" fmla="*/ 2993234 h 3390395"/>
                    <a:gd name="connsiteX39" fmla="*/ 663562 w 1476060"/>
                    <a:gd name="connsiteY39" fmla="*/ 3005091 h 3390395"/>
                    <a:gd name="connsiteX40" fmla="*/ 662898 w 1476060"/>
                    <a:gd name="connsiteY40" fmla="*/ 3006864 h 3390395"/>
                    <a:gd name="connsiteX41" fmla="*/ 661346 w 1476060"/>
                    <a:gd name="connsiteY41" fmla="*/ 3008748 h 3390395"/>
                    <a:gd name="connsiteX42" fmla="*/ 658908 w 1476060"/>
                    <a:gd name="connsiteY42" fmla="*/ 3009967 h 3390395"/>
                    <a:gd name="connsiteX43" fmla="*/ 657800 w 1476060"/>
                    <a:gd name="connsiteY43" fmla="*/ 3010964 h 3390395"/>
                    <a:gd name="connsiteX44" fmla="*/ 657357 w 1476060"/>
                    <a:gd name="connsiteY44" fmla="*/ 3013070 h 3390395"/>
                    <a:gd name="connsiteX45" fmla="*/ 655362 w 1476060"/>
                    <a:gd name="connsiteY45" fmla="*/ 3028473 h 3390395"/>
                    <a:gd name="connsiteX46" fmla="*/ 650486 w 1476060"/>
                    <a:gd name="connsiteY46" fmla="*/ 3040774 h 3390395"/>
                    <a:gd name="connsiteX47" fmla="*/ 644613 w 1476060"/>
                    <a:gd name="connsiteY47" fmla="*/ 3052299 h 3390395"/>
                    <a:gd name="connsiteX48" fmla="*/ 639516 w 1476060"/>
                    <a:gd name="connsiteY48" fmla="*/ 3065153 h 3390395"/>
                    <a:gd name="connsiteX49" fmla="*/ 637632 w 1476060"/>
                    <a:gd name="connsiteY49" fmla="*/ 3073021 h 3390395"/>
                    <a:gd name="connsiteX50" fmla="*/ 635970 w 1476060"/>
                    <a:gd name="connsiteY50" fmla="*/ 3075570 h 3390395"/>
                    <a:gd name="connsiteX51" fmla="*/ 632866 w 1476060"/>
                    <a:gd name="connsiteY51" fmla="*/ 3076567 h 3390395"/>
                    <a:gd name="connsiteX52" fmla="*/ 629431 w 1476060"/>
                    <a:gd name="connsiteY52" fmla="*/ 3076567 h 3390395"/>
                    <a:gd name="connsiteX53" fmla="*/ 626994 w 1476060"/>
                    <a:gd name="connsiteY53" fmla="*/ 3077564 h 3390395"/>
                    <a:gd name="connsiteX54" fmla="*/ 625110 w 1476060"/>
                    <a:gd name="connsiteY54" fmla="*/ 3079670 h 3390395"/>
                    <a:gd name="connsiteX55" fmla="*/ 606049 w 1476060"/>
                    <a:gd name="connsiteY55" fmla="*/ 3128096 h 3390395"/>
                    <a:gd name="connsiteX56" fmla="*/ 605273 w 1476060"/>
                    <a:gd name="connsiteY56" fmla="*/ 3132418 h 3390395"/>
                    <a:gd name="connsiteX57" fmla="*/ 604830 w 1476060"/>
                    <a:gd name="connsiteY57" fmla="*/ 3134080 h 3390395"/>
                    <a:gd name="connsiteX58" fmla="*/ 602171 w 1476060"/>
                    <a:gd name="connsiteY58" fmla="*/ 3138845 h 3390395"/>
                    <a:gd name="connsiteX59" fmla="*/ 600176 w 1476060"/>
                    <a:gd name="connsiteY59" fmla="*/ 3145273 h 3390395"/>
                    <a:gd name="connsiteX60" fmla="*/ 599844 w 1476060"/>
                    <a:gd name="connsiteY60" fmla="*/ 3147267 h 3390395"/>
                    <a:gd name="connsiteX61" fmla="*/ 598957 w 1476060"/>
                    <a:gd name="connsiteY61" fmla="*/ 3164887 h 3390395"/>
                    <a:gd name="connsiteX62" fmla="*/ 599622 w 1476060"/>
                    <a:gd name="connsiteY62" fmla="*/ 3168765 h 3390395"/>
                    <a:gd name="connsiteX63" fmla="*/ 600841 w 1476060"/>
                    <a:gd name="connsiteY63" fmla="*/ 3172644 h 3390395"/>
                    <a:gd name="connsiteX64" fmla="*/ 601506 w 1476060"/>
                    <a:gd name="connsiteY64" fmla="*/ 3176301 h 3390395"/>
                    <a:gd name="connsiteX65" fmla="*/ 600508 w 1476060"/>
                    <a:gd name="connsiteY65" fmla="*/ 3179514 h 3390395"/>
                    <a:gd name="connsiteX66" fmla="*/ 600841 w 1476060"/>
                    <a:gd name="connsiteY66" fmla="*/ 3188158 h 3390395"/>
                    <a:gd name="connsiteX67" fmla="*/ 600841 w 1476060"/>
                    <a:gd name="connsiteY67" fmla="*/ 3193145 h 3390395"/>
                    <a:gd name="connsiteX68" fmla="*/ 599733 w 1476060"/>
                    <a:gd name="connsiteY68" fmla="*/ 3197577 h 3390395"/>
                    <a:gd name="connsiteX69" fmla="*/ 601284 w 1476060"/>
                    <a:gd name="connsiteY69" fmla="*/ 3203118 h 3390395"/>
                    <a:gd name="connsiteX70" fmla="*/ 601284 w 1476060"/>
                    <a:gd name="connsiteY70" fmla="*/ 3205113 h 3390395"/>
                    <a:gd name="connsiteX71" fmla="*/ 601062 w 1476060"/>
                    <a:gd name="connsiteY71" fmla="*/ 3209767 h 3390395"/>
                    <a:gd name="connsiteX72" fmla="*/ 601284 w 1476060"/>
                    <a:gd name="connsiteY72" fmla="*/ 3211540 h 3390395"/>
                    <a:gd name="connsiteX73" fmla="*/ 603058 w 1476060"/>
                    <a:gd name="connsiteY73" fmla="*/ 3213867 h 3390395"/>
                    <a:gd name="connsiteX74" fmla="*/ 605495 w 1476060"/>
                    <a:gd name="connsiteY74" fmla="*/ 3213867 h 3390395"/>
                    <a:gd name="connsiteX75" fmla="*/ 608044 w 1476060"/>
                    <a:gd name="connsiteY75" fmla="*/ 3211983 h 3390395"/>
                    <a:gd name="connsiteX76" fmla="*/ 610149 w 1476060"/>
                    <a:gd name="connsiteY76" fmla="*/ 3209435 h 3390395"/>
                    <a:gd name="connsiteX77" fmla="*/ 615801 w 1476060"/>
                    <a:gd name="connsiteY77" fmla="*/ 3195915 h 3390395"/>
                    <a:gd name="connsiteX78" fmla="*/ 616688 w 1476060"/>
                    <a:gd name="connsiteY78" fmla="*/ 3192591 h 3390395"/>
                    <a:gd name="connsiteX79" fmla="*/ 617020 w 1476060"/>
                    <a:gd name="connsiteY79" fmla="*/ 3190596 h 3390395"/>
                    <a:gd name="connsiteX80" fmla="*/ 618571 w 1476060"/>
                    <a:gd name="connsiteY80" fmla="*/ 3187715 h 3390395"/>
                    <a:gd name="connsiteX81" fmla="*/ 618904 w 1476060"/>
                    <a:gd name="connsiteY81" fmla="*/ 3185609 h 3390395"/>
                    <a:gd name="connsiteX82" fmla="*/ 618904 w 1476060"/>
                    <a:gd name="connsiteY82" fmla="*/ 3180955 h 3390395"/>
                    <a:gd name="connsiteX83" fmla="*/ 618904 w 1476060"/>
                    <a:gd name="connsiteY83" fmla="*/ 3179293 h 3390395"/>
                    <a:gd name="connsiteX84" fmla="*/ 619569 w 1476060"/>
                    <a:gd name="connsiteY84" fmla="*/ 3175414 h 3390395"/>
                    <a:gd name="connsiteX85" fmla="*/ 620677 w 1476060"/>
                    <a:gd name="connsiteY85" fmla="*/ 3171093 h 3390395"/>
                    <a:gd name="connsiteX86" fmla="*/ 622118 w 1476060"/>
                    <a:gd name="connsiteY86" fmla="*/ 3166882 h 3390395"/>
                    <a:gd name="connsiteX87" fmla="*/ 623780 w 1476060"/>
                    <a:gd name="connsiteY87" fmla="*/ 3163114 h 3390395"/>
                    <a:gd name="connsiteX88" fmla="*/ 624445 w 1476060"/>
                    <a:gd name="connsiteY88" fmla="*/ 3161119 h 3390395"/>
                    <a:gd name="connsiteX89" fmla="*/ 624777 w 1476060"/>
                    <a:gd name="connsiteY89" fmla="*/ 3158792 h 3390395"/>
                    <a:gd name="connsiteX90" fmla="*/ 624999 w 1476060"/>
                    <a:gd name="connsiteY90" fmla="*/ 3155246 h 3390395"/>
                    <a:gd name="connsiteX91" fmla="*/ 625221 w 1476060"/>
                    <a:gd name="connsiteY91" fmla="*/ 3154249 h 3390395"/>
                    <a:gd name="connsiteX92" fmla="*/ 626218 w 1476060"/>
                    <a:gd name="connsiteY92" fmla="*/ 3152032 h 3390395"/>
                    <a:gd name="connsiteX93" fmla="*/ 626550 w 1476060"/>
                    <a:gd name="connsiteY93" fmla="*/ 3151035 h 3390395"/>
                    <a:gd name="connsiteX94" fmla="*/ 626550 w 1476060"/>
                    <a:gd name="connsiteY94" fmla="*/ 3150037 h 3390395"/>
                    <a:gd name="connsiteX95" fmla="*/ 625775 w 1476060"/>
                    <a:gd name="connsiteY95" fmla="*/ 3149373 h 3390395"/>
                    <a:gd name="connsiteX96" fmla="*/ 625775 w 1476060"/>
                    <a:gd name="connsiteY96" fmla="*/ 3148264 h 3390395"/>
                    <a:gd name="connsiteX97" fmla="*/ 626440 w 1476060"/>
                    <a:gd name="connsiteY97" fmla="*/ 3143721 h 3390395"/>
                    <a:gd name="connsiteX98" fmla="*/ 627104 w 1476060"/>
                    <a:gd name="connsiteY98" fmla="*/ 3141948 h 3390395"/>
                    <a:gd name="connsiteX99" fmla="*/ 628545 w 1476060"/>
                    <a:gd name="connsiteY99" fmla="*/ 3141172 h 3390395"/>
                    <a:gd name="connsiteX100" fmla="*/ 629542 w 1476060"/>
                    <a:gd name="connsiteY100" fmla="*/ 3140508 h 3390395"/>
                    <a:gd name="connsiteX101" fmla="*/ 630651 w 1476060"/>
                    <a:gd name="connsiteY101" fmla="*/ 3138845 h 3390395"/>
                    <a:gd name="connsiteX102" fmla="*/ 631648 w 1476060"/>
                    <a:gd name="connsiteY102" fmla="*/ 3136740 h 3390395"/>
                    <a:gd name="connsiteX103" fmla="*/ 632091 w 1476060"/>
                    <a:gd name="connsiteY103" fmla="*/ 3134967 h 3390395"/>
                    <a:gd name="connsiteX104" fmla="*/ 632534 w 1476060"/>
                    <a:gd name="connsiteY104" fmla="*/ 3130202 h 3390395"/>
                    <a:gd name="connsiteX105" fmla="*/ 633532 w 1476060"/>
                    <a:gd name="connsiteY105" fmla="*/ 3126101 h 3390395"/>
                    <a:gd name="connsiteX106" fmla="*/ 640070 w 1476060"/>
                    <a:gd name="connsiteY106" fmla="*/ 3105046 h 3390395"/>
                    <a:gd name="connsiteX107" fmla="*/ 640624 w 1476060"/>
                    <a:gd name="connsiteY107" fmla="*/ 3100946 h 3390395"/>
                    <a:gd name="connsiteX108" fmla="*/ 640624 w 1476060"/>
                    <a:gd name="connsiteY108" fmla="*/ 3098841 h 3390395"/>
                    <a:gd name="connsiteX109" fmla="*/ 640956 w 1476060"/>
                    <a:gd name="connsiteY109" fmla="*/ 3096846 h 3390395"/>
                    <a:gd name="connsiteX110" fmla="*/ 641399 w 1476060"/>
                    <a:gd name="connsiteY110" fmla="*/ 3094962 h 3390395"/>
                    <a:gd name="connsiteX111" fmla="*/ 642064 w 1476060"/>
                    <a:gd name="connsiteY111" fmla="*/ 3093190 h 3390395"/>
                    <a:gd name="connsiteX112" fmla="*/ 642840 w 1476060"/>
                    <a:gd name="connsiteY112" fmla="*/ 3092081 h 3390395"/>
                    <a:gd name="connsiteX113" fmla="*/ 648049 w 1476060"/>
                    <a:gd name="connsiteY113" fmla="*/ 3088978 h 3390395"/>
                    <a:gd name="connsiteX114" fmla="*/ 648381 w 1476060"/>
                    <a:gd name="connsiteY114" fmla="*/ 3088978 h 3390395"/>
                    <a:gd name="connsiteX115" fmla="*/ 649711 w 1476060"/>
                    <a:gd name="connsiteY115" fmla="*/ 3085211 h 3390395"/>
                    <a:gd name="connsiteX116" fmla="*/ 651594 w 1476060"/>
                    <a:gd name="connsiteY116" fmla="*/ 3074351 h 3390395"/>
                    <a:gd name="connsiteX117" fmla="*/ 652703 w 1476060"/>
                    <a:gd name="connsiteY117" fmla="*/ 3072134 h 3390395"/>
                    <a:gd name="connsiteX118" fmla="*/ 654476 w 1476060"/>
                    <a:gd name="connsiteY118" fmla="*/ 3070361 h 3390395"/>
                    <a:gd name="connsiteX119" fmla="*/ 654476 w 1476060"/>
                    <a:gd name="connsiteY119" fmla="*/ 3066372 h 3390395"/>
                    <a:gd name="connsiteX120" fmla="*/ 653922 w 1476060"/>
                    <a:gd name="connsiteY120" fmla="*/ 3062050 h 3390395"/>
                    <a:gd name="connsiteX121" fmla="*/ 653146 w 1476060"/>
                    <a:gd name="connsiteY121" fmla="*/ 3059391 h 3390395"/>
                    <a:gd name="connsiteX122" fmla="*/ 656360 w 1476060"/>
                    <a:gd name="connsiteY122" fmla="*/ 3053739 h 3390395"/>
                    <a:gd name="connsiteX123" fmla="*/ 658022 w 1476060"/>
                    <a:gd name="connsiteY123" fmla="*/ 3051412 h 3390395"/>
                    <a:gd name="connsiteX124" fmla="*/ 660238 w 1476060"/>
                    <a:gd name="connsiteY124" fmla="*/ 3049306 h 3390395"/>
                    <a:gd name="connsiteX125" fmla="*/ 659019 w 1476060"/>
                    <a:gd name="connsiteY125" fmla="*/ 3048863 h 3390395"/>
                    <a:gd name="connsiteX126" fmla="*/ 657911 w 1476060"/>
                    <a:gd name="connsiteY126" fmla="*/ 3048088 h 3390395"/>
                    <a:gd name="connsiteX127" fmla="*/ 657025 w 1476060"/>
                    <a:gd name="connsiteY127" fmla="*/ 3046868 h 3390395"/>
                    <a:gd name="connsiteX128" fmla="*/ 656360 w 1476060"/>
                    <a:gd name="connsiteY128" fmla="*/ 3045095 h 3390395"/>
                    <a:gd name="connsiteX129" fmla="*/ 658908 w 1476060"/>
                    <a:gd name="connsiteY129" fmla="*/ 3043323 h 3390395"/>
                    <a:gd name="connsiteX130" fmla="*/ 661457 w 1476060"/>
                    <a:gd name="connsiteY130" fmla="*/ 3042214 h 3390395"/>
                    <a:gd name="connsiteX131" fmla="*/ 663452 w 1476060"/>
                    <a:gd name="connsiteY131" fmla="*/ 3039887 h 3390395"/>
                    <a:gd name="connsiteX132" fmla="*/ 664227 w 1476060"/>
                    <a:gd name="connsiteY132" fmla="*/ 3034346 h 3390395"/>
                    <a:gd name="connsiteX133" fmla="*/ 664892 w 1476060"/>
                    <a:gd name="connsiteY133" fmla="*/ 3031354 h 3390395"/>
                    <a:gd name="connsiteX134" fmla="*/ 669657 w 1476060"/>
                    <a:gd name="connsiteY134" fmla="*/ 3022267 h 3390395"/>
                    <a:gd name="connsiteX135" fmla="*/ 670101 w 1476060"/>
                    <a:gd name="connsiteY135" fmla="*/ 3020384 h 3390395"/>
                    <a:gd name="connsiteX136" fmla="*/ 670544 w 1476060"/>
                    <a:gd name="connsiteY136" fmla="*/ 3017281 h 3390395"/>
                    <a:gd name="connsiteX137" fmla="*/ 671098 w 1476060"/>
                    <a:gd name="connsiteY137" fmla="*/ 3015397 h 3390395"/>
                    <a:gd name="connsiteX138" fmla="*/ 671542 w 1476060"/>
                    <a:gd name="connsiteY138" fmla="*/ 3015064 h 3390395"/>
                    <a:gd name="connsiteX139" fmla="*/ 673092 w 1476060"/>
                    <a:gd name="connsiteY139" fmla="*/ 3014289 h 3390395"/>
                    <a:gd name="connsiteX140" fmla="*/ 673536 w 1476060"/>
                    <a:gd name="connsiteY140" fmla="*/ 3013956 h 3390395"/>
                    <a:gd name="connsiteX141" fmla="*/ 673536 w 1476060"/>
                    <a:gd name="connsiteY141" fmla="*/ 3013070 h 3390395"/>
                    <a:gd name="connsiteX142" fmla="*/ 673647 w 1476060"/>
                    <a:gd name="connsiteY142" fmla="*/ 3011186 h 3390395"/>
                    <a:gd name="connsiteX143" fmla="*/ 675420 w 1476060"/>
                    <a:gd name="connsiteY143" fmla="*/ 3005867 h 3390395"/>
                    <a:gd name="connsiteX144" fmla="*/ 675198 w 1476060"/>
                    <a:gd name="connsiteY144" fmla="*/ 3002653 h 3390395"/>
                    <a:gd name="connsiteX145" fmla="*/ 672649 w 1476060"/>
                    <a:gd name="connsiteY145" fmla="*/ 2996558 h 3390395"/>
                    <a:gd name="connsiteX146" fmla="*/ 676417 w 1476060"/>
                    <a:gd name="connsiteY146" fmla="*/ 2989355 h 3390395"/>
                    <a:gd name="connsiteX147" fmla="*/ 678855 w 1476060"/>
                    <a:gd name="connsiteY147" fmla="*/ 2986807 h 3390395"/>
                    <a:gd name="connsiteX148" fmla="*/ 681958 w 1476060"/>
                    <a:gd name="connsiteY148" fmla="*/ 2986363 h 3390395"/>
                    <a:gd name="connsiteX149" fmla="*/ 681736 w 1476060"/>
                    <a:gd name="connsiteY149" fmla="*/ 2985145 h 3390395"/>
                    <a:gd name="connsiteX150" fmla="*/ 681404 w 1476060"/>
                    <a:gd name="connsiteY150" fmla="*/ 2984036 h 3390395"/>
                    <a:gd name="connsiteX151" fmla="*/ 900375 w 1476060"/>
                    <a:gd name="connsiteY151" fmla="*/ 2871559 h 3390395"/>
                    <a:gd name="connsiteX152" fmla="*/ 899267 w 1476060"/>
                    <a:gd name="connsiteY152" fmla="*/ 2870340 h 3390395"/>
                    <a:gd name="connsiteX153" fmla="*/ 897494 w 1476060"/>
                    <a:gd name="connsiteY153" fmla="*/ 2869453 h 3390395"/>
                    <a:gd name="connsiteX154" fmla="*/ 896275 w 1476060"/>
                    <a:gd name="connsiteY154" fmla="*/ 2867458 h 3390395"/>
                    <a:gd name="connsiteX155" fmla="*/ 895499 w 1476060"/>
                    <a:gd name="connsiteY155" fmla="*/ 2865020 h 3390395"/>
                    <a:gd name="connsiteX156" fmla="*/ 894945 w 1476060"/>
                    <a:gd name="connsiteY156" fmla="*/ 2863026 h 3390395"/>
                    <a:gd name="connsiteX157" fmla="*/ 895832 w 1476060"/>
                    <a:gd name="connsiteY157" fmla="*/ 2861696 h 3390395"/>
                    <a:gd name="connsiteX158" fmla="*/ 894280 w 1476060"/>
                    <a:gd name="connsiteY158" fmla="*/ 2860920 h 3390395"/>
                    <a:gd name="connsiteX159" fmla="*/ 892064 w 1476060"/>
                    <a:gd name="connsiteY159" fmla="*/ 2860920 h 3390395"/>
                    <a:gd name="connsiteX160" fmla="*/ 889847 w 1476060"/>
                    <a:gd name="connsiteY160" fmla="*/ 2861807 h 3390395"/>
                    <a:gd name="connsiteX161" fmla="*/ 888074 w 1476060"/>
                    <a:gd name="connsiteY161" fmla="*/ 2863026 h 3390395"/>
                    <a:gd name="connsiteX162" fmla="*/ 888074 w 1476060"/>
                    <a:gd name="connsiteY162" fmla="*/ 2865796 h 3390395"/>
                    <a:gd name="connsiteX163" fmla="*/ 885304 w 1476060"/>
                    <a:gd name="connsiteY163" fmla="*/ 2865907 h 3390395"/>
                    <a:gd name="connsiteX164" fmla="*/ 883088 w 1476060"/>
                    <a:gd name="connsiteY164" fmla="*/ 2863912 h 3390395"/>
                    <a:gd name="connsiteX165" fmla="*/ 884861 w 1476060"/>
                    <a:gd name="connsiteY165" fmla="*/ 2860144 h 3390395"/>
                    <a:gd name="connsiteX166" fmla="*/ 884861 w 1476060"/>
                    <a:gd name="connsiteY166" fmla="*/ 2858815 h 3390395"/>
                    <a:gd name="connsiteX167" fmla="*/ 877880 w 1476060"/>
                    <a:gd name="connsiteY167" fmla="*/ 2860144 h 3390395"/>
                    <a:gd name="connsiteX168" fmla="*/ 876328 w 1476060"/>
                    <a:gd name="connsiteY168" fmla="*/ 2860810 h 3390395"/>
                    <a:gd name="connsiteX169" fmla="*/ 876550 w 1476060"/>
                    <a:gd name="connsiteY169" fmla="*/ 2862250 h 3390395"/>
                    <a:gd name="connsiteX170" fmla="*/ 877436 w 1476060"/>
                    <a:gd name="connsiteY170" fmla="*/ 2863912 h 3390395"/>
                    <a:gd name="connsiteX171" fmla="*/ 877991 w 1476060"/>
                    <a:gd name="connsiteY171" fmla="*/ 2865242 h 3390395"/>
                    <a:gd name="connsiteX172" fmla="*/ 877104 w 1476060"/>
                    <a:gd name="connsiteY172" fmla="*/ 2869010 h 3390395"/>
                    <a:gd name="connsiteX173" fmla="*/ 875220 w 1476060"/>
                    <a:gd name="connsiteY173" fmla="*/ 2871115 h 3390395"/>
                    <a:gd name="connsiteX174" fmla="*/ 873336 w 1476060"/>
                    <a:gd name="connsiteY174" fmla="*/ 2873775 h 3390395"/>
                    <a:gd name="connsiteX175" fmla="*/ 872560 w 1476060"/>
                    <a:gd name="connsiteY175" fmla="*/ 2879205 h 3390395"/>
                    <a:gd name="connsiteX176" fmla="*/ 870344 w 1476060"/>
                    <a:gd name="connsiteY176" fmla="*/ 2876213 h 3390395"/>
                    <a:gd name="connsiteX177" fmla="*/ 869679 w 1476060"/>
                    <a:gd name="connsiteY177" fmla="*/ 2874551 h 3390395"/>
                    <a:gd name="connsiteX178" fmla="*/ 869458 w 1476060"/>
                    <a:gd name="connsiteY178" fmla="*/ 2872445 h 3390395"/>
                    <a:gd name="connsiteX179" fmla="*/ 869236 w 1476060"/>
                    <a:gd name="connsiteY179" fmla="*/ 2871780 h 3390395"/>
                    <a:gd name="connsiteX180" fmla="*/ 868682 w 1476060"/>
                    <a:gd name="connsiteY180" fmla="*/ 2871337 h 3390395"/>
                    <a:gd name="connsiteX181" fmla="*/ 868128 w 1476060"/>
                    <a:gd name="connsiteY181" fmla="*/ 2870672 h 3390395"/>
                    <a:gd name="connsiteX182" fmla="*/ 867906 w 1476060"/>
                    <a:gd name="connsiteY182" fmla="*/ 2869453 h 3390395"/>
                    <a:gd name="connsiteX183" fmla="*/ 868128 w 1476060"/>
                    <a:gd name="connsiteY183" fmla="*/ 2868567 h 3390395"/>
                    <a:gd name="connsiteX184" fmla="*/ 868460 w 1476060"/>
                    <a:gd name="connsiteY184" fmla="*/ 2867791 h 3390395"/>
                    <a:gd name="connsiteX185" fmla="*/ 868682 w 1476060"/>
                    <a:gd name="connsiteY185" fmla="*/ 2867015 h 3390395"/>
                    <a:gd name="connsiteX186" fmla="*/ 868682 w 1476060"/>
                    <a:gd name="connsiteY186" fmla="*/ 2865907 h 3390395"/>
                    <a:gd name="connsiteX187" fmla="*/ 867241 w 1476060"/>
                    <a:gd name="connsiteY187" fmla="*/ 2862028 h 3390395"/>
                    <a:gd name="connsiteX188" fmla="*/ 865579 w 1476060"/>
                    <a:gd name="connsiteY188" fmla="*/ 2859480 h 3390395"/>
                    <a:gd name="connsiteX189" fmla="*/ 863474 w 1476060"/>
                    <a:gd name="connsiteY189" fmla="*/ 2858372 h 3390395"/>
                    <a:gd name="connsiteX190" fmla="*/ 860814 w 1476060"/>
                    <a:gd name="connsiteY190" fmla="*/ 2858704 h 3390395"/>
                    <a:gd name="connsiteX191" fmla="*/ 858265 w 1476060"/>
                    <a:gd name="connsiteY191" fmla="*/ 2860255 h 3390395"/>
                    <a:gd name="connsiteX192" fmla="*/ 856049 w 1476060"/>
                    <a:gd name="connsiteY192" fmla="*/ 2862804 h 3390395"/>
                    <a:gd name="connsiteX193" fmla="*/ 854054 w 1476060"/>
                    <a:gd name="connsiteY193" fmla="*/ 2866129 h 3390395"/>
                    <a:gd name="connsiteX194" fmla="*/ 852392 w 1476060"/>
                    <a:gd name="connsiteY194" fmla="*/ 2870007 h 3390395"/>
                    <a:gd name="connsiteX195" fmla="*/ 851727 w 1476060"/>
                    <a:gd name="connsiteY195" fmla="*/ 2872113 h 3390395"/>
                    <a:gd name="connsiteX196" fmla="*/ 851173 w 1476060"/>
                    <a:gd name="connsiteY196" fmla="*/ 2875216 h 3390395"/>
                    <a:gd name="connsiteX197" fmla="*/ 850508 w 1476060"/>
                    <a:gd name="connsiteY197" fmla="*/ 2876767 h 3390395"/>
                    <a:gd name="connsiteX198" fmla="*/ 848956 w 1476060"/>
                    <a:gd name="connsiteY198" fmla="*/ 2877875 h 3390395"/>
                    <a:gd name="connsiteX199" fmla="*/ 847184 w 1476060"/>
                    <a:gd name="connsiteY199" fmla="*/ 2877432 h 3390395"/>
                    <a:gd name="connsiteX200" fmla="*/ 845411 w 1476060"/>
                    <a:gd name="connsiteY200" fmla="*/ 2876545 h 3390395"/>
                    <a:gd name="connsiteX201" fmla="*/ 843859 w 1476060"/>
                    <a:gd name="connsiteY201" fmla="*/ 2876213 h 3390395"/>
                    <a:gd name="connsiteX202" fmla="*/ 838097 w 1476060"/>
                    <a:gd name="connsiteY202" fmla="*/ 2878983 h 3390395"/>
                    <a:gd name="connsiteX203" fmla="*/ 833997 w 1476060"/>
                    <a:gd name="connsiteY203" fmla="*/ 2883970 h 3390395"/>
                    <a:gd name="connsiteX204" fmla="*/ 818372 w 1476060"/>
                    <a:gd name="connsiteY204" fmla="*/ 2911674 h 3390395"/>
                    <a:gd name="connsiteX205" fmla="*/ 799865 w 1476060"/>
                    <a:gd name="connsiteY205" fmla="*/ 2931621 h 3390395"/>
                    <a:gd name="connsiteX206" fmla="*/ 796098 w 1476060"/>
                    <a:gd name="connsiteY206" fmla="*/ 2937937 h 3390395"/>
                    <a:gd name="connsiteX207" fmla="*/ 794214 w 1476060"/>
                    <a:gd name="connsiteY207" fmla="*/ 2945805 h 3390395"/>
                    <a:gd name="connsiteX208" fmla="*/ 794435 w 1476060"/>
                    <a:gd name="connsiteY208" fmla="*/ 2950681 h 3390395"/>
                    <a:gd name="connsiteX209" fmla="*/ 795322 w 1476060"/>
                    <a:gd name="connsiteY209" fmla="*/ 2955446 h 3390395"/>
                    <a:gd name="connsiteX210" fmla="*/ 796541 w 1476060"/>
                    <a:gd name="connsiteY210" fmla="*/ 2959657 h 3390395"/>
                    <a:gd name="connsiteX211" fmla="*/ 797760 w 1476060"/>
                    <a:gd name="connsiteY211" fmla="*/ 2962427 h 3390395"/>
                    <a:gd name="connsiteX212" fmla="*/ 798092 w 1476060"/>
                    <a:gd name="connsiteY212" fmla="*/ 2963646 h 3390395"/>
                    <a:gd name="connsiteX213" fmla="*/ 798092 w 1476060"/>
                    <a:gd name="connsiteY213" fmla="*/ 2966306 h 3390395"/>
                    <a:gd name="connsiteX214" fmla="*/ 798092 w 1476060"/>
                    <a:gd name="connsiteY214" fmla="*/ 2967414 h 3390395"/>
                    <a:gd name="connsiteX215" fmla="*/ 799200 w 1476060"/>
                    <a:gd name="connsiteY215" fmla="*/ 2969409 h 3390395"/>
                    <a:gd name="connsiteX216" fmla="*/ 799533 w 1476060"/>
                    <a:gd name="connsiteY216" fmla="*/ 2970295 h 3390395"/>
                    <a:gd name="connsiteX217" fmla="*/ 800420 w 1476060"/>
                    <a:gd name="connsiteY217" fmla="*/ 2971403 h 3390395"/>
                    <a:gd name="connsiteX218" fmla="*/ 801528 w 1476060"/>
                    <a:gd name="connsiteY218" fmla="*/ 2972179 h 3390395"/>
                    <a:gd name="connsiteX219" fmla="*/ 801860 w 1476060"/>
                    <a:gd name="connsiteY219" fmla="*/ 2973398 h 3390395"/>
                    <a:gd name="connsiteX220" fmla="*/ 800420 w 1476060"/>
                    <a:gd name="connsiteY220" fmla="*/ 2976058 h 3390395"/>
                    <a:gd name="connsiteX221" fmla="*/ 800974 w 1476060"/>
                    <a:gd name="connsiteY221" fmla="*/ 2979160 h 3390395"/>
                    <a:gd name="connsiteX222" fmla="*/ 800420 w 1476060"/>
                    <a:gd name="connsiteY222" fmla="*/ 2983482 h 3390395"/>
                    <a:gd name="connsiteX223" fmla="*/ 798979 w 1476060"/>
                    <a:gd name="connsiteY223" fmla="*/ 2987250 h 3390395"/>
                    <a:gd name="connsiteX224" fmla="*/ 794768 w 1476060"/>
                    <a:gd name="connsiteY224" fmla="*/ 2990685 h 3390395"/>
                    <a:gd name="connsiteX225" fmla="*/ 793106 w 1476060"/>
                    <a:gd name="connsiteY225" fmla="*/ 2994674 h 3390395"/>
                    <a:gd name="connsiteX226" fmla="*/ 792884 w 1476060"/>
                    <a:gd name="connsiteY226" fmla="*/ 2998664 h 3390395"/>
                    <a:gd name="connsiteX227" fmla="*/ 799755 w 1476060"/>
                    <a:gd name="connsiteY227" fmla="*/ 3004759 h 3390395"/>
                    <a:gd name="connsiteX228" fmla="*/ 802636 w 1476060"/>
                    <a:gd name="connsiteY228" fmla="*/ 3022489 h 3390395"/>
                    <a:gd name="connsiteX229" fmla="*/ 807511 w 1476060"/>
                    <a:gd name="connsiteY229" fmla="*/ 3024816 h 3390395"/>
                    <a:gd name="connsiteX230" fmla="*/ 807068 w 1476060"/>
                    <a:gd name="connsiteY230" fmla="*/ 3025924 h 3390395"/>
                    <a:gd name="connsiteX231" fmla="*/ 806515 w 1476060"/>
                    <a:gd name="connsiteY231" fmla="*/ 3027919 h 3390395"/>
                    <a:gd name="connsiteX232" fmla="*/ 806071 w 1476060"/>
                    <a:gd name="connsiteY232" fmla="*/ 3029027 h 3390395"/>
                    <a:gd name="connsiteX233" fmla="*/ 807511 w 1476060"/>
                    <a:gd name="connsiteY233" fmla="*/ 3030357 h 3390395"/>
                    <a:gd name="connsiteX234" fmla="*/ 807290 w 1476060"/>
                    <a:gd name="connsiteY234" fmla="*/ 3033017 h 3390395"/>
                    <a:gd name="connsiteX235" fmla="*/ 806071 w 1476060"/>
                    <a:gd name="connsiteY235" fmla="*/ 3035787 h 3390395"/>
                    <a:gd name="connsiteX236" fmla="*/ 804520 w 1476060"/>
                    <a:gd name="connsiteY236" fmla="*/ 3037560 h 3390395"/>
                    <a:gd name="connsiteX237" fmla="*/ 804520 w 1476060"/>
                    <a:gd name="connsiteY237" fmla="*/ 3039112 h 3390395"/>
                    <a:gd name="connsiteX238" fmla="*/ 807068 w 1476060"/>
                    <a:gd name="connsiteY238" fmla="*/ 3040219 h 3390395"/>
                    <a:gd name="connsiteX239" fmla="*/ 809506 w 1476060"/>
                    <a:gd name="connsiteY239" fmla="*/ 3038225 h 3390395"/>
                    <a:gd name="connsiteX240" fmla="*/ 811944 w 1476060"/>
                    <a:gd name="connsiteY240" fmla="*/ 3035233 h 3390395"/>
                    <a:gd name="connsiteX241" fmla="*/ 814604 w 1476060"/>
                    <a:gd name="connsiteY241" fmla="*/ 3033460 h 3390395"/>
                    <a:gd name="connsiteX242" fmla="*/ 813717 w 1476060"/>
                    <a:gd name="connsiteY242" fmla="*/ 3035898 h 3390395"/>
                    <a:gd name="connsiteX243" fmla="*/ 812720 w 1476060"/>
                    <a:gd name="connsiteY243" fmla="*/ 3041550 h 3390395"/>
                    <a:gd name="connsiteX244" fmla="*/ 811833 w 1476060"/>
                    <a:gd name="connsiteY244" fmla="*/ 3044209 h 3390395"/>
                    <a:gd name="connsiteX245" fmla="*/ 810171 w 1476060"/>
                    <a:gd name="connsiteY245" fmla="*/ 3045760 h 3390395"/>
                    <a:gd name="connsiteX246" fmla="*/ 805961 w 1476060"/>
                    <a:gd name="connsiteY246" fmla="*/ 3047312 h 3390395"/>
                    <a:gd name="connsiteX247" fmla="*/ 804520 w 1476060"/>
                    <a:gd name="connsiteY247" fmla="*/ 3049085 h 3390395"/>
                    <a:gd name="connsiteX248" fmla="*/ 804963 w 1476060"/>
                    <a:gd name="connsiteY248" fmla="*/ 3051744 h 3390395"/>
                    <a:gd name="connsiteX249" fmla="*/ 805185 w 1476060"/>
                    <a:gd name="connsiteY249" fmla="*/ 3053850 h 3390395"/>
                    <a:gd name="connsiteX250" fmla="*/ 804852 w 1476060"/>
                    <a:gd name="connsiteY250" fmla="*/ 3055623 h 3390395"/>
                    <a:gd name="connsiteX251" fmla="*/ 797428 w 1476060"/>
                    <a:gd name="connsiteY251" fmla="*/ 3068921 h 3390395"/>
                    <a:gd name="connsiteX252" fmla="*/ 800974 w 1476060"/>
                    <a:gd name="connsiteY252" fmla="*/ 3071026 h 3390395"/>
                    <a:gd name="connsiteX253" fmla="*/ 804852 w 1476060"/>
                    <a:gd name="connsiteY253" fmla="*/ 3070361 h 3390395"/>
                    <a:gd name="connsiteX254" fmla="*/ 815601 w 1476060"/>
                    <a:gd name="connsiteY254" fmla="*/ 3064931 h 3390395"/>
                    <a:gd name="connsiteX255" fmla="*/ 817042 w 1476060"/>
                    <a:gd name="connsiteY255" fmla="*/ 3063602 h 3390395"/>
                    <a:gd name="connsiteX256" fmla="*/ 818150 w 1476060"/>
                    <a:gd name="connsiteY256" fmla="*/ 3059280 h 3390395"/>
                    <a:gd name="connsiteX257" fmla="*/ 819369 w 1476060"/>
                    <a:gd name="connsiteY257" fmla="*/ 3057618 h 3390395"/>
                    <a:gd name="connsiteX258" fmla="*/ 822361 w 1476060"/>
                    <a:gd name="connsiteY258" fmla="*/ 3054958 h 3390395"/>
                    <a:gd name="connsiteX259" fmla="*/ 820809 w 1476060"/>
                    <a:gd name="connsiteY259" fmla="*/ 3053406 h 3390395"/>
                    <a:gd name="connsiteX260" fmla="*/ 820809 w 1476060"/>
                    <a:gd name="connsiteY260" fmla="*/ 3051966 h 3390395"/>
                    <a:gd name="connsiteX261" fmla="*/ 827126 w 1476060"/>
                    <a:gd name="connsiteY261" fmla="*/ 3051966 h 3390395"/>
                    <a:gd name="connsiteX262" fmla="*/ 823026 w 1476060"/>
                    <a:gd name="connsiteY262" fmla="*/ 3050415 h 3390395"/>
                    <a:gd name="connsiteX263" fmla="*/ 821252 w 1476060"/>
                    <a:gd name="connsiteY263" fmla="*/ 3048974 h 3390395"/>
                    <a:gd name="connsiteX264" fmla="*/ 820034 w 1476060"/>
                    <a:gd name="connsiteY264" fmla="*/ 3046314 h 3390395"/>
                    <a:gd name="connsiteX265" fmla="*/ 820809 w 1476060"/>
                    <a:gd name="connsiteY265" fmla="*/ 3035565 h 3390395"/>
                    <a:gd name="connsiteX266" fmla="*/ 822472 w 1476060"/>
                    <a:gd name="connsiteY266" fmla="*/ 3032795 h 3390395"/>
                    <a:gd name="connsiteX267" fmla="*/ 830561 w 1476060"/>
                    <a:gd name="connsiteY267" fmla="*/ 3028473 h 3390395"/>
                    <a:gd name="connsiteX268" fmla="*/ 833221 w 1476060"/>
                    <a:gd name="connsiteY268" fmla="*/ 3026257 h 3390395"/>
                    <a:gd name="connsiteX269" fmla="*/ 825464 w 1476060"/>
                    <a:gd name="connsiteY269" fmla="*/ 3026257 h 3390395"/>
                    <a:gd name="connsiteX270" fmla="*/ 827791 w 1476060"/>
                    <a:gd name="connsiteY270" fmla="*/ 3023043 h 3390395"/>
                    <a:gd name="connsiteX271" fmla="*/ 830561 w 1476060"/>
                    <a:gd name="connsiteY271" fmla="*/ 3020716 h 3390395"/>
                    <a:gd name="connsiteX272" fmla="*/ 844635 w 1476060"/>
                    <a:gd name="connsiteY272" fmla="*/ 3012737 h 3390395"/>
                    <a:gd name="connsiteX273" fmla="*/ 847184 w 1476060"/>
                    <a:gd name="connsiteY273" fmla="*/ 3012073 h 3390395"/>
                    <a:gd name="connsiteX274" fmla="*/ 847184 w 1476060"/>
                    <a:gd name="connsiteY274" fmla="*/ 3010743 h 3390395"/>
                    <a:gd name="connsiteX275" fmla="*/ 845632 w 1476060"/>
                    <a:gd name="connsiteY275" fmla="*/ 3010743 h 3390395"/>
                    <a:gd name="connsiteX276" fmla="*/ 845632 w 1476060"/>
                    <a:gd name="connsiteY276" fmla="*/ 3009191 h 3390395"/>
                    <a:gd name="connsiteX277" fmla="*/ 848735 w 1476060"/>
                    <a:gd name="connsiteY277" fmla="*/ 3007308 h 3390395"/>
                    <a:gd name="connsiteX278" fmla="*/ 858819 w 1476060"/>
                    <a:gd name="connsiteY278" fmla="*/ 3004980 h 3390395"/>
                    <a:gd name="connsiteX279" fmla="*/ 858598 w 1476060"/>
                    <a:gd name="connsiteY279" fmla="*/ 3004315 h 3390395"/>
                    <a:gd name="connsiteX280" fmla="*/ 862587 w 1476060"/>
                    <a:gd name="connsiteY280" fmla="*/ 3002321 h 3390395"/>
                    <a:gd name="connsiteX281" fmla="*/ 862254 w 1476060"/>
                    <a:gd name="connsiteY281" fmla="*/ 2995783 h 3390395"/>
                    <a:gd name="connsiteX282" fmla="*/ 861257 w 1476060"/>
                    <a:gd name="connsiteY282" fmla="*/ 2995118 h 3390395"/>
                    <a:gd name="connsiteX283" fmla="*/ 858819 w 1476060"/>
                    <a:gd name="connsiteY283" fmla="*/ 2995561 h 3390395"/>
                    <a:gd name="connsiteX284" fmla="*/ 857933 w 1476060"/>
                    <a:gd name="connsiteY284" fmla="*/ 2995118 h 3390395"/>
                    <a:gd name="connsiteX285" fmla="*/ 857157 w 1476060"/>
                    <a:gd name="connsiteY285" fmla="*/ 2991128 h 3390395"/>
                    <a:gd name="connsiteX286" fmla="*/ 858708 w 1476060"/>
                    <a:gd name="connsiteY286" fmla="*/ 2988247 h 3390395"/>
                    <a:gd name="connsiteX287" fmla="*/ 862919 w 1476060"/>
                    <a:gd name="connsiteY287" fmla="*/ 2984369 h 3390395"/>
                    <a:gd name="connsiteX288" fmla="*/ 865579 w 1476060"/>
                    <a:gd name="connsiteY288" fmla="*/ 2980379 h 3390395"/>
                    <a:gd name="connsiteX289" fmla="*/ 868793 w 1476060"/>
                    <a:gd name="connsiteY289" fmla="*/ 2976944 h 3390395"/>
                    <a:gd name="connsiteX290" fmla="*/ 872339 w 1476060"/>
                    <a:gd name="connsiteY290" fmla="*/ 2974506 h 3390395"/>
                    <a:gd name="connsiteX291" fmla="*/ 876106 w 1476060"/>
                    <a:gd name="connsiteY291" fmla="*/ 2973509 h 3390395"/>
                    <a:gd name="connsiteX292" fmla="*/ 876882 w 1476060"/>
                    <a:gd name="connsiteY292" fmla="*/ 2973065 h 3390395"/>
                    <a:gd name="connsiteX293" fmla="*/ 878212 w 1476060"/>
                    <a:gd name="connsiteY293" fmla="*/ 2971071 h 3390395"/>
                    <a:gd name="connsiteX294" fmla="*/ 878766 w 1476060"/>
                    <a:gd name="connsiteY294" fmla="*/ 2970627 h 3390395"/>
                    <a:gd name="connsiteX295" fmla="*/ 879431 w 1476060"/>
                    <a:gd name="connsiteY295" fmla="*/ 2970849 h 3390395"/>
                    <a:gd name="connsiteX296" fmla="*/ 880761 w 1476060"/>
                    <a:gd name="connsiteY296" fmla="*/ 2971847 h 3390395"/>
                    <a:gd name="connsiteX297" fmla="*/ 881204 w 1476060"/>
                    <a:gd name="connsiteY297" fmla="*/ 2972068 h 3390395"/>
                    <a:gd name="connsiteX298" fmla="*/ 884639 w 1476060"/>
                    <a:gd name="connsiteY298" fmla="*/ 2972068 h 3390395"/>
                    <a:gd name="connsiteX299" fmla="*/ 886523 w 1476060"/>
                    <a:gd name="connsiteY299" fmla="*/ 2970960 h 3390395"/>
                    <a:gd name="connsiteX300" fmla="*/ 886967 w 1476060"/>
                    <a:gd name="connsiteY300" fmla="*/ 2968411 h 3390395"/>
                    <a:gd name="connsiteX301" fmla="*/ 886523 w 1476060"/>
                    <a:gd name="connsiteY301" fmla="*/ 2965530 h 3390395"/>
                    <a:gd name="connsiteX302" fmla="*/ 885858 w 1476060"/>
                    <a:gd name="connsiteY302" fmla="*/ 2963314 h 3390395"/>
                    <a:gd name="connsiteX303" fmla="*/ 885193 w 1476060"/>
                    <a:gd name="connsiteY303" fmla="*/ 2961762 h 3390395"/>
                    <a:gd name="connsiteX304" fmla="*/ 884639 w 1476060"/>
                    <a:gd name="connsiteY304" fmla="*/ 2961097 h 3390395"/>
                    <a:gd name="connsiteX305" fmla="*/ 882866 w 1476060"/>
                    <a:gd name="connsiteY305" fmla="*/ 2959768 h 3390395"/>
                    <a:gd name="connsiteX306" fmla="*/ 881426 w 1476060"/>
                    <a:gd name="connsiteY306" fmla="*/ 2958992 h 3390395"/>
                    <a:gd name="connsiteX307" fmla="*/ 880871 w 1476060"/>
                    <a:gd name="connsiteY307" fmla="*/ 2959878 h 3390395"/>
                    <a:gd name="connsiteX308" fmla="*/ 880650 w 1476060"/>
                    <a:gd name="connsiteY308" fmla="*/ 2961208 h 3390395"/>
                    <a:gd name="connsiteX309" fmla="*/ 880206 w 1476060"/>
                    <a:gd name="connsiteY309" fmla="*/ 2961873 h 3390395"/>
                    <a:gd name="connsiteX310" fmla="*/ 875663 w 1476060"/>
                    <a:gd name="connsiteY310" fmla="*/ 2960876 h 3390395"/>
                    <a:gd name="connsiteX311" fmla="*/ 871230 w 1476060"/>
                    <a:gd name="connsiteY311" fmla="*/ 2958992 h 3390395"/>
                    <a:gd name="connsiteX312" fmla="*/ 872228 w 1476060"/>
                    <a:gd name="connsiteY312" fmla="*/ 2955778 h 3390395"/>
                    <a:gd name="connsiteX313" fmla="*/ 872782 w 1476060"/>
                    <a:gd name="connsiteY313" fmla="*/ 2954670 h 3390395"/>
                    <a:gd name="connsiteX314" fmla="*/ 870787 w 1476060"/>
                    <a:gd name="connsiteY314" fmla="*/ 2954892 h 3390395"/>
                    <a:gd name="connsiteX315" fmla="*/ 869347 w 1476060"/>
                    <a:gd name="connsiteY315" fmla="*/ 2954005 h 3390395"/>
                    <a:gd name="connsiteX316" fmla="*/ 868793 w 1476060"/>
                    <a:gd name="connsiteY316" fmla="*/ 2952010 h 3390395"/>
                    <a:gd name="connsiteX317" fmla="*/ 869568 w 1476060"/>
                    <a:gd name="connsiteY317" fmla="*/ 2948686 h 3390395"/>
                    <a:gd name="connsiteX318" fmla="*/ 867906 w 1476060"/>
                    <a:gd name="connsiteY318" fmla="*/ 2946581 h 3390395"/>
                    <a:gd name="connsiteX319" fmla="*/ 868682 w 1476060"/>
                    <a:gd name="connsiteY319" fmla="*/ 2943810 h 3390395"/>
                    <a:gd name="connsiteX320" fmla="*/ 870233 w 1476060"/>
                    <a:gd name="connsiteY320" fmla="*/ 2940818 h 3390395"/>
                    <a:gd name="connsiteX321" fmla="*/ 871119 w 1476060"/>
                    <a:gd name="connsiteY321" fmla="*/ 2938048 h 3390395"/>
                    <a:gd name="connsiteX322" fmla="*/ 871119 w 1476060"/>
                    <a:gd name="connsiteY322" fmla="*/ 2934723 h 3390395"/>
                    <a:gd name="connsiteX323" fmla="*/ 871674 w 1476060"/>
                    <a:gd name="connsiteY323" fmla="*/ 2931842 h 3390395"/>
                    <a:gd name="connsiteX324" fmla="*/ 872339 w 1476060"/>
                    <a:gd name="connsiteY324" fmla="*/ 2928961 h 3390395"/>
                    <a:gd name="connsiteX325" fmla="*/ 873336 w 1476060"/>
                    <a:gd name="connsiteY325" fmla="*/ 2925636 h 3390395"/>
                    <a:gd name="connsiteX326" fmla="*/ 868682 w 1476060"/>
                    <a:gd name="connsiteY326" fmla="*/ 2924085 h 3390395"/>
                    <a:gd name="connsiteX327" fmla="*/ 867906 w 1476060"/>
                    <a:gd name="connsiteY327" fmla="*/ 2923531 h 3390395"/>
                    <a:gd name="connsiteX328" fmla="*/ 868128 w 1476060"/>
                    <a:gd name="connsiteY328" fmla="*/ 2921426 h 3390395"/>
                    <a:gd name="connsiteX329" fmla="*/ 868682 w 1476060"/>
                    <a:gd name="connsiteY329" fmla="*/ 2919763 h 3390395"/>
                    <a:gd name="connsiteX330" fmla="*/ 869236 w 1476060"/>
                    <a:gd name="connsiteY330" fmla="*/ 2918544 h 3390395"/>
                    <a:gd name="connsiteX331" fmla="*/ 869790 w 1476060"/>
                    <a:gd name="connsiteY331" fmla="*/ 2916328 h 3390395"/>
                    <a:gd name="connsiteX332" fmla="*/ 871785 w 1476060"/>
                    <a:gd name="connsiteY332" fmla="*/ 2911120 h 3390395"/>
                    <a:gd name="connsiteX333" fmla="*/ 873336 w 1476060"/>
                    <a:gd name="connsiteY333" fmla="*/ 2903917 h 3390395"/>
                    <a:gd name="connsiteX334" fmla="*/ 873336 w 1476060"/>
                    <a:gd name="connsiteY334" fmla="*/ 2901922 h 3390395"/>
                    <a:gd name="connsiteX335" fmla="*/ 872893 w 1476060"/>
                    <a:gd name="connsiteY335" fmla="*/ 2900038 h 3390395"/>
                    <a:gd name="connsiteX336" fmla="*/ 872893 w 1476060"/>
                    <a:gd name="connsiteY336" fmla="*/ 2898597 h 3390395"/>
                    <a:gd name="connsiteX337" fmla="*/ 874555 w 1476060"/>
                    <a:gd name="connsiteY337" fmla="*/ 2898043 h 3390395"/>
                    <a:gd name="connsiteX338" fmla="*/ 875774 w 1476060"/>
                    <a:gd name="connsiteY338" fmla="*/ 2898487 h 3390395"/>
                    <a:gd name="connsiteX339" fmla="*/ 878101 w 1476060"/>
                    <a:gd name="connsiteY339" fmla="*/ 2900481 h 3390395"/>
                    <a:gd name="connsiteX340" fmla="*/ 879541 w 1476060"/>
                    <a:gd name="connsiteY340" fmla="*/ 2900925 h 3390395"/>
                    <a:gd name="connsiteX341" fmla="*/ 883642 w 1476060"/>
                    <a:gd name="connsiteY341" fmla="*/ 2900925 h 3390395"/>
                    <a:gd name="connsiteX342" fmla="*/ 888185 w 1476060"/>
                    <a:gd name="connsiteY342" fmla="*/ 2899595 h 3390395"/>
                    <a:gd name="connsiteX343" fmla="*/ 887188 w 1476060"/>
                    <a:gd name="connsiteY343" fmla="*/ 2897268 h 3390395"/>
                    <a:gd name="connsiteX344" fmla="*/ 887188 w 1476060"/>
                    <a:gd name="connsiteY344" fmla="*/ 2894830 h 3390395"/>
                    <a:gd name="connsiteX345" fmla="*/ 887853 w 1476060"/>
                    <a:gd name="connsiteY345" fmla="*/ 2892614 h 3390395"/>
                    <a:gd name="connsiteX346" fmla="*/ 888961 w 1476060"/>
                    <a:gd name="connsiteY346" fmla="*/ 2890951 h 3390395"/>
                    <a:gd name="connsiteX347" fmla="*/ 888961 w 1476060"/>
                    <a:gd name="connsiteY347" fmla="*/ 2888403 h 3390395"/>
                    <a:gd name="connsiteX348" fmla="*/ 890069 w 1476060"/>
                    <a:gd name="connsiteY348" fmla="*/ 2887959 h 3390395"/>
                    <a:gd name="connsiteX349" fmla="*/ 891510 w 1476060"/>
                    <a:gd name="connsiteY349" fmla="*/ 2889067 h 3390395"/>
                    <a:gd name="connsiteX350" fmla="*/ 892839 w 1476060"/>
                    <a:gd name="connsiteY350" fmla="*/ 2890951 h 3390395"/>
                    <a:gd name="connsiteX351" fmla="*/ 893393 w 1476060"/>
                    <a:gd name="connsiteY351" fmla="*/ 2883083 h 3390395"/>
                    <a:gd name="connsiteX352" fmla="*/ 896607 w 1476060"/>
                    <a:gd name="connsiteY352" fmla="*/ 2879981 h 3390395"/>
                    <a:gd name="connsiteX353" fmla="*/ 904586 w 1476060"/>
                    <a:gd name="connsiteY353" fmla="*/ 2879205 h 3390395"/>
                    <a:gd name="connsiteX354" fmla="*/ 903810 w 1476060"/>
                    <a:gd name="connsiteY354" fmla="*/ 2877321 h 3390395"/>
                    <a:gd name="connsiteX355" fmla="*/ 900597 w 1476060"/>
                    <a:gd name="connsiteY355" fmla="*/ 2871448 h 3390395"/>
                    <a:gd name="connsiteX356" fmla="*/ 929297 w 1476060"/>
                    <a:gd name="connsiteY356" fmla="*/ 2847290 h 3390395"/>
                    <a:gd name="connsiteX357" fmla="*/ 925641 w 1476060"/>
                    <a:gd name="connsiteY357" fmla="*/ 2847290 h 3390395"/>
                    <a:gd name="connsiteX358" fmla="*/ 921873 w 1476060"/>
                    <a:gd name="connsiteY358" fmla="*/ 2848509 h 3390395"/>
                    <a:gd name="connsiteX359" fmla="*/ 920321 w 1476060"/>
                    <a:gd name="connsiteY359" fmla="*/ 2847844 h 3390395"/>
                    <a:gd name="connsiteX360" fmla="*/ 919878 w 1476060"/>
                    <a:gd name="connsiteY360" fmla="*/ 2844298 h 3390395"/>
                    <a:gd name="connsiteX361" fmla="*/ 917995 w 1476060"/>
                    <a:gd name="connsiteY361" fmla="*/ 2845739 h 3390395"/>
                    <a:gd name="connsiteX362" fmla="*/ 916000 w 1476060"/>
                    <a:gd name="connsiteY362" fmla="*/ 2845517 h 3390395"/>
                    <a:gd name="connsiteX363" fmla="*/ 914227 w 1476060"/>
                    <a:gd name="connsiteY363" fmla="*/ 2844852 h 3390395"/>
                    <a:gd name="connsiteX364" fmla="*/ 913230 w 1476060"/>
                    <a:gd name="connsiteY364" fmla="*/ 2844852 h 3390395"/>
                    <a:gd name="connsiteX365" fmla="*/ 911567 w 1476060"/>
                    <a:gd name="connsiteY365" fmla="*/ 2846625 h 3390395"/>
                    <a:gd name="connsiteX366" fmla="*/ 907689 w 1476060"/>
                    <a:gd name="connsiteY366" fmla="*/ 2846625 h 3390395"/>
                    <a:gd name="connsiteX367" fmla="*/ 905805 w 1476060"/>
                    <a:gd name="connsiteY367" fmla="*/ 2847179 h 3390395"/>
                    <a:gd name="connsiteX368" fmla="*/ 904475 w 1476060"/>
                    <a:gd name="connsiteY368" fmla="*/ 2848952 h 3390395"/>
                    <a:gd name="connsiteX369" fmla="*/ 903699 w 1476060"/>
                    <a:gd name="connsiteY369" fmla="*/ 2850947 h 3390395"/>
                    <a:gd name="connsiteX370" fmla="*/ 903145 w 1476060"/>
                    <a:gd name="connsiteY370" fmla="*/ 2853052 h 3390395"/>
                    <a:gd name="connsiteX371" fmla="*/ 902369 w 1476060"/>
                    <a:gd name="connsiteY371" fmla="*/ 2855158 h 3390395"/>
                    <a:gd name="connsiteX372" fmla="*/ 899932 w 1476060"/>
                    <a:gd name="connsiteY372" fmla="*/ 2858372 h 3390395"/>
                    <a:gd name="connsiteX373" fmla="*/ 899156 w 1476060"/>
                    <a:gd name="connsiteY373" fmla="*/ 2859923 h 3390395"/>
                    <a:gd name="connsiteX374" fmla="*/ 898823 w 1476060"/>
                    <a:gd name="connsiteY374" fmla="*/ 2862472 h 3390395"/>
                    <a:gd name="connsiteX375" fmla="*/ 902813 w 1476060"/>
                    <a:gd name="connsiteY375" fmla="*/ 2870451 h 3390395"/>
                    <a:gd name="connsiteX376" fmla="*/ 904254 w 1476060"/>
                    <a:gd name="connsiteY376" fmla="*/ 2872224 h 3390395"/>
                    <a:gd name="connsiteX377" fmla="*/ 905805 w 1476060"/>
                    <a:gd name="connsiteY377" fmla="*/ 2873664 h 3390395"/>
                    <a:gd name="connsiteX378" fmla="*/ 907467 w 1476060"/>
                    <a:gd name="connsiteY378" fmla="*/ 2874551 h 3390395"/>
                    <a:gd name="connsiteX379" fmla="*/ 909351 w 1476060"/>
                    <a:gd name="connsiteY379" fmla="*/ 2874883 h 3390395"/>
                    <a:gd name="connsiteX380" fmla="*/ 909573 w 1476060"/>
                    <a:gd name="connsiteY380" fmla="*/ 2873775 h 3390395"/>
                    <a:gd name="connsiteX381" fmla="*/ 912897 w 1476060"/>
                    <a:gd name="connsiteY381" fmla="*/ 2867791 h 3390395"/>
                    <a:gd name="connsiteX382" fmla="*/ 913230 w 1476060"/>
                    <a:gd name="connsiteY382" fmla="*/ 2865907 h 3390395"/>
                    <a:gd name="connsiteX383" fmla="*/ 913008 w 1476060"/>
                    <a:gd name="connsiteY383" fmla="*/ 2864466 h 3390395"/>
                    <a:gd name="connsiteX384" fmla="*/ 912121 w 1476060"/>
                    <a:gd name="connsiteY384" fmla="*/ 2863248 h 3390395"/>
                    <a:gd name="connsiteX385" fmla="*/ 910570 w 1476060"/>
                    <a:gd name="connsiteY385" fmla="*/ 2861918 h 3390395"/>
                    <a:gd name="connsiteX386" fmla="*/ 913119 w 1476060"/>
                    <a:gd name="connsiteY386" fmla="*/ 2858150 h 3390395"/>
                    <a:gd name="connsiteX387" fmla="*/ 917995 w 1476060"/>
                    <a:gd name="connsiteY387" fmla="*/ 2856155 h 3390395"/>
                    <a:gd name="connsiteX388" fmla="*/ 920321 w 1476060"/>
                    <a:gd name="connsiteY388" fmla="*/ 2853828 h 3390395"/>
                    <a:gd name="connsiteX389" fmla="*/ 922871 w 1476060"/>
                    <a:gd name="connsiteY389" fmla="*/ 2852499 h 3390395"/>
                    <a:gd name="connsiteX390" fmla="*/ 928300 w 1476060"/>
                    <a:gd name="connsiteY390" fmla="*/ 2854382 h 3390395"/>
                    <a:gd name="connsiteX391" fmla="*/ 929963 w 1476060"/>
                    <a:gd name="connsiteY391" fmla="*/ 2851612 h 3390395"/>
                    <a:gd name="connsiteX392" fmla="*/ 930849 w 1476060"/>
                    <a:gd name="connsiteY392" fmla="*/ 2851612 h 3390395"/>
                    <a:gd name="connsiteX393" fmla="*/ 931625 w 1476060"/>
                    <a:gd name="connsiteY393" fmla="*/ 2851612 h 3390395"/>
                    <a:gd name="connsiteX394" fmla="*/ 932401 w 1476060"/>
                    <a:gd name="connsiteY394" fmla="*/ 2851058 h 3390395"/>
                    <a:gd name="connsiteX395" fmla="*/ 933065 w 1476060"/>
                    <a:gd name="connsiteY395" fmla="*/ 2850061 h 3390395"/>
                    <a:gd name="connsiteX396" fmla="*/ 931071 w 1476060"/>
                    <a:gd name="connsiteY396" fmla="*/ 2848066 h 3390395"/>
                    <a:gd name="connsiteX397" fmla="*/ 929297 w 1476060"/>
                    <a:gd name="connsiteY397" fmla="*/ 2847290 h 3390395"/>
                    <a:gd name="connsiteX398" fmla="*/ 63498 w 1476060"/>
                    <a:gd name="connsiteY398" fmla="*/ 2844298 h 3390395"/>
                    <a:gd name="connsiteX399" fmla="*/ 64827 w 1476060"/>
                    <a:gd name="connsiteY399" fmla="*/ 2840863 h 3390395"/>
                    <a:gd name="connsiteX400" fmla="*/ 66600 w 1476060"/>
                    <a:gd name="connsiteY400" fmla="*/ 2838979 h 3390395"/>
                    <a:gd name="connsiteX401" fmla="*/ 68484 w 1476060"/>
                    <a:gd name="connsiteY401" fmla="*/ 2839754 h 3390395"/>
                    <a:gd name="connsiteX402" fmla="*/ 67930 w 1476060"/>
                    <a:gd name="connsiteY402" fmla="*/ 2842303 h 3390395"/>
                    <a:gd name="connsiteX403" fmla="*/ 68263 w 1476060"/>
                    <a:gd name="connsiteY403" fmla="*/ 2843744 h 3390395"/>
                    <a:gd name="connsiteX404" fmla="*/ 69260 w 1476060"/>
                    <a:gd name="connsiteY404" fmla="*/ 2843744 h 3390395"/>
                    <a:gd name="connsiteX405" fmla="*/ 70700 w 1476060"/>
                    <a:gd name="connsiteY405" fmla="*/ 2842747 h 3390395"/>
                    <a:gd name="connsiteX406" fmla="*/ 71144 w 1476060"/>
                    <a:gd name="connsiteY406" fmla="*/ 2841528 h 3390395"/>
                    <a:gd name="connsiteX407" fmla="*/ 72252 w 1476060"/>
                    <a:gd name="connsiteY407" fmla="*/ 2835544 h 3390395"/>
                    <a:gd name="connsiteX408" fmla="*/ 71698 w 1476060"/>
                    <a:gd name="connsiteY408" fmla="*/ 2834657 h 3390395"/>
                    <a:gd name="connsiteX409" fmla="*/ 71476 w 1476060"/>
                    <a:gd name="connsiteY409" fmla="*/ 2833438 h 3390395"/>
                    <a:gd name="connsiteX410" fmla="*/ 71476 w 1476060"/>
                    <a:gd name="connsiteY410" fmla="*/ 2829781 h 3390395"/>
                    <a:gd name="connsiteX411" fmla="*/ 69038 w 1476060"/>
                    <a:gd name="connsiteY411" fmla="*/ 2828451 h 3390395"/>
                    <a:gd name="connsiteX412" fmla="*/ 67043 w 1476060"/>
                    <a:gd name="connsiteY412" fmla="*/ 2829560 h 3390395"/>
                    <a:gd name="connsiteX413" fmla="*/ 65049 w 1476060"/>
                    <a:gd name="connsiteY413" fmla="*/ 2831443 h 3390395"/>
                    <a:gd name="connsiteX414" fmla="*/ 62611 w 1476060"/>
                    <a:gd name="connsiteY414" fmla="*/ 2832441 h 3390395"/>
                    <a:gd name="connsiteX415" fmla="*/ 52194 w 1476060"/>
                    <a:gd name="connsiteY415" fmla="*/ 2832441 h 3390395"/>
                    <a:gd name="connsiteX416" fmla="*/ 47318 w 1476060"/>
                    <a:gd name="connsiteY416" fmla="*/ 2831333 h 3390395"/>
                    <a:gd name="connsiteX417" fmla="*/ 45213 w 1476060"/>
                    <a:gd name="connsiteY417" fmla="*/ 2832330 h 3390395"/>
                    <a:gd name="connsiteX418" fmla="*/ 44326 w 1476060"/>
                    <a:gd name="connsiteY418" fmla="*/ 2836209 h 3390395"/>
                    <a:gd name="connsiteX419" fmla="*/ 45213 w 1476060"/>
                    <a:gd name="connsiteY419" fmla="*/ 2839422 h 3390395"/>
                    <a:gd name="connsiteX420" fmla="*/ 47318 w 1476060"/>
                    <a:gd name="connsiteY420" fmla="*/ 2840087 h 3390395"/>
                    <a:gd name="connsiteX421" fmla="*/ 49867 w 1476060"/>
                    <a:gd name="connsiteY421" fmla="*/ 2840087 h 3390395"/>
                    <a:gd name="connsiteX422" fmla="*/ 52194 w 1476060"/>
                    <a:gd name="connsiteY422" fmla="*/ 2841417 h 3390395"/>
                    <a:gd name="connsiteX423" fmla="*/ 50754 w 1476060"/>
                    <a:gd name="connsiteY423" fmla="*/ 2841749 h 3390395"/>
                    <a:gd name="connsiteX424" fmla="*/ 47650 w 1476060"/>
                    <a:gd name="connsiteY424" fmla="*/ 2841085 h 3390395"/>
                    <a:gd name="connsiteX425" fmla="*/ 46321 w 1476060"/>
                    <a:gd name="connsiteY425" fmla="*/ 2842082 h 3390395"/>
                    <a:gd name="connsiteX426" fmla="*/ 45989 w 1476060"/>
                    <a:gd name="connsiteY426" fmla="*/ 2843855 h 3390395"/>
                    <a:gd name="connsiteX427" fmla="*/ 46432 w 1476060"/>
                    <a:gd name="connsiteY427" fmla="*/ 2845739 h 3390395"/>
                    <a:gd name="connsiteX428" fmla="*/ 47097 w 1476060"/>
                    <a:gd name="connsiteY428" fmla="*/ 2847623 h 3390395"/>
                    <a:gd name="connsiteX429" fmla="*/ 47429 w 1476060"/>
                    <a:gd name="connsiteY429" fmla="*/ 2849396 h 3390395"/>
                    <a:gd name="connsiteX430" fmla="*/ 47650 w 1476060"/>
                    <a:gd name="connsiteY430" fmla="*/ 2852055 h 3390395"/>
                    <a:gd name="connsiteX431" fmla="*/ 48315 w 1476060"/>
                    <a:gd name="connsiteY431" fmla="*/ 2852831 h 3390395"/>
                    <a:gd name="connsiteX432" fmla="*/ 51308 w 1476060"/>
                    <a:gd name="connsiteY432" fmla="*/ 2853163 h 3390395"/>
                    <a:gd name="connsiteX433" fmla="*/ 51972 w 1476060"/>
                    <a:gd name="connsiteY433" fmla="*/ 2853939 h 3390395"/>
                    <a:gd name="connsiteX434" fmla="*/ 52637 w 1476060"/>
                    <a:gd name="connsiteY434" fmla="*/ 2855158 h 3390395"/>
                    <a:gd name="connsiteX435" fmla="*/ 53635 w 1476060"/>
                    <a:gd name="connsiteY435" fmla="*/ 2856044 h 3390395"/>
                    <a:gd name="connsiteX436" fmla="*/ 55187 w 1476060"/>
                    <a:gd name="connsiteY436" fmla="*/ 2856044 h 3390395"/>
                    <a:gd name="connsiteX437" fmla="*/ 56183 w 1476060"/>
                    <a:gd name="connsiteY437" fmla="*/ 2855047 h 3390395"/>
                    <a:gd name="connsiteX438" fmla="*/ 57070 w 1476060"/>
                    <a:gd name="connsiteY438" fmla="*/ 2853385 h 3390395"/>
                    <a:gd name="connsiteX439" fmla="*/ 57957 w 1476060"/>
                    <a:gd name="connsiteY439" fmla="*/ 2852166 h 3390395"/>
                    <a:gd name="connsiteX440" fmla="*/ 60284 w 1476060"/>
                    <a:gd name="connsiteY440" fmla="*/ 2852831 h 3390395"/>
                    <a:gd name="connsiteX441" fmla="*/ 61502 w 1476060"/>
                    <a:gd name="connsiteY441" fmla="*/ 2851944 h 3390395"/>
                    <a:gd name="connsiteX442" fmla="*/ 62500 w 1476060"/>
                    <a:gd name="connsiteY442" fmla="*/ 2850282 h 3390395"/>
                    <a:gd name="connsiteX443" fmla="*/ 63387 w 1476060"/>
                    <a:gd name="connsiteY443" fmla="*/ 2844520 h 3390395"/>
                    <a:gd name="connsiteX444" fmla="*/ 46321 w 1476060"/>
                    <a:gd name="connsiteY444" fmla="*/ 2823908 h 3390395"/>
                    <a:gd name="connsiteX445" fmla="*/ 46764 w 1476060"/>
                    <a:gd name="connsiteY445" fmla="*/ 2823132 h 3390395"/>
                    <a:gd name="connsiteX446" fmla="*/ 47207 w 1476060"/>
                    <a:gd name="connsiteY446" fmla="*/ 2821581 h 3390395"/>
                    <a:gd name="connsiteX447" fmla="*/ 48426 w 1476060"/>
                    <a:gd name="connsiteY447" fmla="*/ 2819364 h 3390395"/>
                    <a:gd name="connsiteX448" fmla="*/ 50975 w 1476060"/>
                    <a:gd name="connsiteY448" fmla="*/ 2817037 h 3390395"/>
                    <a:gd name="connsiteX449" fmla="*/ 54189 w 1476060"/>
                    <a:gd name="connsiteY449" fmla="*/ 2815929 h 3390395"/>
                    <a:gd name="connsiteX450" fmla="*/ 57292 w 1476060"/>
                    <a:gd name="connsiteY450" fmla="*/ 2816927 h 3390395"/>
                    <a:gd name="connsiteX451" fmla="*/ 59176 w 1476060"/>
                    <a:gd name="connsiteY451" fmla="*/ 2820916 h 3390395"/>
                    <a:gd name="connsiteX452" fmla="*/ 62057 w 1476060"/>
                    <a:gd name="connsiteY452" fmla="*/ 2819254 h 3390395"/>
                    <a:gd name="connsiteX453" fmla="*/ 68152 w 1476060"/>
                    <a:gd name="connsiteY453" fmla="*/ 2821359 h 3390395"/>
                    <a:gd name="connsiteX454" fmla="*/ 73692 w 1476060"/>
                    <a:gd name="connsiteY454" fmla="*/ 2817037 h 3390395"/>
                    <a:gd name="connsiteX455" fmla="*/ 76685 w 1476060"/>
                    <a:gd name="connsiteY455" fmla="*/ 2816594 h 3390395"/>
                    <a:gd name="connsiteX456" fmla="*/ 79122 w 1476060"/>
                    <a:gd name="connsiteY456" fmla="*/ 2815486 h 3390395"/>
                    <a:gd name="connsiteX457" fmla="*/ 80120 w 1476060"/>
                    <a:gd name="connsiteY457" fmla="*/ 2811497 h 3390395"/>
                    <a:gd name="connsiteX458" fmla="*/ 80341 w 1476060"/>
                    <a:gd name="connsiteY458" fmla="*/ 2801856 h 3390395"/>
                    <a:gd name="connsiteX459" fmla="*/ 80120 w 1476060"/>
                    <a:gd name="connsiteY459" fmla="*/ 2797091 h 3390395"/>
                    <a:gd name="connsiteX460" fmla="*/ 79344 w 1476060"/>
                    <a:gd name="connsiteY460" fmla="*/ 2792990 h 3390395"/>
                    <a:gd name="connsiteX461" fmla="*/ 77350 w 1476060"/>
                    <a:gd name="connsiteY461" fmla="*/ 2789555 h 3390395"/>
                    <a:gd name="connsiteX462" fmla="*/ 75022 w 1476060"/>
                    <a:gd name="connsiteY462" fmla="*/ 2788004 h 3390395"/>
                    <a:gd name="connsiteX463" fmla="*/ 72917 w 1476060"/>
                    <a:gd name="connsiteY463" fmla="*/ 2786009 h 3390395"/>
                    <a:gd name="connsiteX464" fmla="*/ 71698 w 1476060"/>
                    <a:gd name="connsiteY464" fmla="*/ 2781244 h 3390395"/>
                    <a:gd name="connsiteX465" fmla="*/ 67708 w 1476060"/>
                    <a:gd name="connsiteY465" fmla="*/ 2779914 h 3390395"/>
                    <a:gd name="connsiteX466" fmla="*/ 65824 w 1476060"/>
                    <a:gd name="connsiteY466" fmla="*/ 2779914 h 3390395"/>
                    <a:gd name="connsiteX467" fmla="*/ 63941 w 1476060"/>
                    <a:gd name="connsiteY467" fmla="*/ 2781244 h 3390395"/>
                    <a:gd name="connsiteX468" fmla="*/ 64273 w 1476060"/>
                    <a:gd name="connsiteY468" fmla="*/ 2782131 h 3390395"/>
                    <a:gd name="connsiteX469" fmla="*/ 64827 w 1476060"/>
                    <a:gd name="connsiteY469" fmla="*/ 2784236 h 3390395"/>
                    <a:gd name="connsiteX470" fmla="*/ 63608 w 1476060"/>
                    <a:gd name="connsiteY470" fmla="*/ 2785344 h 3390395"/>
                    <a:gd name="connsiteX471" fmla="*/ 62833 w 1476060"/>
                    <a:gd name="connsiteY471" fmla="*/ 2787117 h 3390395"/>
                    <a:gd name="connsiteX472" fmla="*/ 62611 w 1476060"/>
                    <a:gd name="connsiteY472" fmla="*/ 2789223 h 3390395"/>
                    <a:gd name="connsiteX473" fmla="*/ 63165 w 1476060"/>
                    <a:gd name="connsiteY473" fmla="*/ 2791550 h 3390395"/>
                    <a:gd name="connsiteX474" fmla="*/ 61502 w 1476060"/>
                    <a:gd name="connsiteY474" fmla="*/ 2792215 h 3390395"/>
                    <a:gd name="connsiteX475" fmla="*/ 58178 w 1476060"/>
                    <a:gd name="connsiteY475" fmla="*/ 2791439 h 3390395"/>
                    <a:gd name="connsiteX476" fmla="*/ 56294 w 1476060"/>
                    <a:gd name="connsiteY476" fmla="*/ 2791439 h 3390395"/>
                    <a:gd name="connsiteX477" fmla="*/ 54743 w 1476060"/>
                    <a:gd name="connsiteY477" fmla="*/ 2792436 h 3390395"/>
                    <a:gd name="connsiteX478" fmla="*/ 51862 w 1476060"/>
                    <a:gd name="connsiteY478" fmla="*/ 2795318 h 3390395"/>
                    <a:gd name="connsiteX479" fmla="*/ 47872 w 1476060"/>
                    <a:gd name="connsiteY479" fmla="*/ 2796758 h 3390395"/>
                    <a:gd name="connsiteX480" fmla="*/ 36680 w 1476060"/>
                    <a:gd name="connsiteY480" fmla="*/ 2807840 h 3390395"/>
                    <a:gd name="connsiteX481" fmla="*/ 34353 w 1476060"/>
                    <a:gd name="connsiteY481" fmla="*/ 2811164 h 3390395"/>
                    <a:gd name="connsiteX482" fmla="*/ 34131 w 1476060"/>
                    <a:gd name="connsiteY482" fmla="*/ 2814267 h 3390395"/>
                    <a:gd name="connsiteX483" fmla="*/ 35239 w 1476060"/>
                    <a:gd name="connsiteY483" fmla="*/ 2816151 h 3390395"/>
                    <a:gd name="connsiteX484" fmla="*/ 38785 w 1476060"/>
                    <a:gd name="connsiteY484" fmla="*/ 2820251 h 3390395"/>
                    <a:gd name="connsiteX485" fmla="*/ 39229 w 1476060"/>
                    <a:gd name="connsiteY485" fmla="*/ 2821581 h 3390395"/>
                    <a:gd name="connsiteX486" fmla="*/ 40004 w 1476060"/>
                    <a:gd name="connsiteY486" fmla="*/ 2826900 h 3390395"/>
                    <a:gd name="connsiteX487" fmla="*/ 40670 w 1476060"/>
                    <a:gd name="connsiteY487" fmla="*/ 2826900 h 3390395"/>
                    <a:gd name="connsiteX488" fmla="*/ 40670 w 1476060"/>
                    <a:gd name="connsiteY488" fmla="*/ 2819475 h 3390395"/>
                    <a:gd name="connsiteX489" fmla="*/ 44215 w 1476060"/>
                    <a:gd name="connsiteY489" fmla="*/ 2823132 h 3390395"/>
                    <a:gd name="connsiteX490" fmla="*/ 45435 w 1476060"/>
                    <a:gd name="connsiteY490" fmla="*/ 2823908 h 3390395"/>
                    <a:gd name="connsiteX491" fmla="*/ 46543 w 1476060"/>
                    <a:gd name="connsiteY491" fmla="*/ 2823908 h 3390395"/>
                    <a:gd name="connsiteX492" fmla="*/ 650375 w 1476060"/>
                    <a:gd name="connsiteY492" fmla="*/ 2775703 h 3390395"/>
                    <a:gd name="connsiteX493" fmla="*/ 648935 w 1476060"/>
                    <a:gd name="connsiteY493" fmla="*/ 2777033 h 3390395"/>
                    <a:gd name="connsiteX494" fmla="*/ 649378 w 1476060"/>
                    <a:gd name="connsiteY494" fmla="*/ 2780025 h 3390395"/>
                    <a:gd name="connsiteX495" fmla="*/ 650597 w 1476060"/>
                    <a:gd name="connsiteY495" fmla="*/ 2783239 h 3390395"/>
                    <a:gd name="connsiteX496" fmla="*/ 651594 w 1476060"/>
                    <a:gd name="connsiteY496" fmla="*/ 2784014 h 3390395"/>
                    <a:gd name="connsiteX497" fmla="*/ 653035 w 1476060"/>
                    <a:gd name="connsiteY497" fmla="*/ 2783793 h 3390395"/>
                    <a:gd name="connsiteX498" fmla="*/ 654254 w 1476060"/>
                    <a:gd name="connsiteY498" fmla="*/ 2782131 h 3390395"/>
                    <a:gd name="connsiteX499" fmla="*/ 654476 w 1476060"/>
                    <a:gd name="connsiteY499" fmla="*/ 2779360 h 3390395"/>
                    <a:gd name="connsiteX500" fmla="*/ 654143 w 1476060"/>
                    <a:gd name="connsiteY500" fmla="*/ 2778031 h 3390395"/>
                    <a:gd name="connsiteX501" fmla="*/ 652925 w 1476060"/>
                    <a:gd name="connsiteY501" fmla="*/ 2777033 h 3390395"/>
                    <a:gd name="connsiteX502" fmla="*/ 650486 w 1476060"/>
                    <a:gd name="connsiteY502" fmla="*/ 2775814 h 3390395"/>
                    <a:gd name="connsiteX503" fmla="*/ 922982 w 1476060"/>
                    <a:gd name="connsiteY503" fmla="*/ 2768722 h 3390395"/>
                    <a:gd name="connsiteX504" fmla="*/ 927636 w 1476060"/>
                    <a:gd name="connsiteY504" fmla="*/ 2767171 h 3390395"/>
                    <a:gd name="connsiteX505" fmla="*/ 932179 w 1476060"/>
                    <a:gd name="connsiteY505" fmla="*/ 2763403 h 3390395"/>
                    <a:gd name="connsiteX506" fmla="*/ 929187 w 1476060"/>
                    <a:gd name="connsiteY506" fmla="*/ 2760965 h 3390395"/>
                    <a:gd name="connsiteX507" fmla="*/ 922760 w 1476060"/>
                    <a:gd name="connsiteY507" fmla="*/ 2759413 h 3390395"/>
                    <a:gd name="connsiteX508" fmla="*/ 919767 w 1476060"/>
                    <a:gd name="connsiteY508" fmla="*/ 2757530 h 3390395"/>
                    <a:gd name="connsiteX509" fmla="*/ 915889 w 1476060"/>
                    <a:gd name="connsiteY509" fmla="*/ 2757530 h 3390395"/>
                    <a:gd name="connsiteX510" fmla="*/ 918881 w 1476060"/>
                    <a:gd name="connsiteY510" fmla="*/ 2766173 h 3390395"/>
                    <a:gd name="connsiteX511" fmla="*/ 922982 w 1476060"/>
                    <a:gd name="connsiteY511" fmla="*/ 2768722 h 3390395"/>
                    <a:gd name="connsiteX512" fmla="*/ 645721 w 1476060"/>
                    <a:gd name="connsiteY512" fmla="*/ 2766506 h 3390395"/>
                    <a:gd name="connsiteX513" fmla="*/ 646275 w 1476060"/>
                    <a:gd name="connsiteY513" fmla="*/ 2767503 h 3390395"/>
                    <a:gd name="connsiteX514" fmla="*/ 646940 w 1476060"/>
                    <a:gd name="connsiteY514" fmla="*/ 2769498 h 3390395"/>
                    <a:gd name="connsiteX515" fmla="*/ 648381 w 1476060"/>
                    <a:gd name="connsiteY515" fmla="*/ 2772046 h 3390395"/>
                    <a:gd name="connsiteX516" fmla="*/ 650486 w 1476060"/>
                    <a:gd name="connsiteY516" fmla="*/ 2773709 h 3390395"/>
                    <a:gd name="connsiteX517" fmla="*/ 652703 w 1476060"/>
                    <a:gd name="connsiteY517" fmla="*/ 2774373 h 3390395"/>
                    <a:gd name="connsiteX518" fmla="*/ 654586 w 1476060"/>
                    <a:gd name="connsiteY518" fmla="*/ 2774373 h 3390395"/>
                    <a:gd name="connsiteX519" fmla="*/ 656027 w 1476060"/>
                    <a:gd name="connsiteY519" fmla="*/ 2773487 h 3390395"/>
                    <a:gd name="connsiteX520" fmla="*/ 657135 w 1476060"/>
                    <a:gd name="connsiteY520" fmla="*/ 2772268 h 3390395"/>
                    <a:gd name="connsiteX521" fmla="*/ 657468 w 1476060"/>
                    <a:gd name="connsiteY521" fmla="*/ 2771603 h 3390395"/>
                    <a:gd name="connsiteX522" fmla="*/ 658022 w 1476060"/>
                    <a:gd name="connsiteY522" fmla="*/ 2770495 h 3390395"/>
                    <a:gd name="connsiteX523" fmla="*/ 658244 w 1476060"/>
                    <a:gd name="connsiteY523" fmla="*/ 2770495 h 3390395"/>
                    <a:gd name="connsiteX524" fmla="*/ 658687 w 1476060"/>
                    <a:gd name="connsiteY524" fmla="*/ 2770162 h 3390395"/>
                    <a:gd name="connsiteX525" fmla="*/ 657690 w 1476060"/>
                    <a:gd name="connsiteY525" fmla="*/ 2769719 h 3390395"/>
                    <a:gd name="connsiteX526" fmla="*/ 655584 w 1476060"/>
                    <a:gd name="connsiteY526" fmla="*/ 2770717 h 3390395"/>
                    <a:gd name="connsiteX527" fmla="*/ 653146 w 1476060"/>
                    <a:gd name="connsiteY527" fmla="*/ 2770717 h 3390395"/>
                    <a:gd name="connsiteX528" fmla="*/ 650375 w 1476060"/>
                    <a:gd name="connsiteY528" fmla="*/ 2768168 h 3390395"/>
                    <a:gd name="connsiteX529" fmla="*/ 648603 w 1476060"/>
                    <a:gd name="connsiteY529" fmla="*/ 2765841 h 3390395"/>
                    <a:gd name="connsiteX530" fmla="*/ 648270 w 1476060"/>
                    <a:gd name="connsiteY530" fmla="*/ 2764179 h 3390395"/>
                    <a:gd name="connsiteX531" fmla="*/ 648935 w 1476060"/>
                    <a:gd name="connsiteY531" fmla="*/ 2763070 h 3390395"/>
                    <a:gd name="connsiteX532" fmla="*/ 650264 w 1476060"/>
                    <a:gd name="connsiteY532" fmla="*/ 2763070 h 3390395"/>
                    <a:gd name="connsiteX533" fmla="*/ 650486 w 1476060"/>
                    <a:gd name="connsiteY533" fmla="*/ 2762406 h 3390395"/>
                    <a:gd name="connsiteX534" fmla="*/ 648381 w 1476060"/>
                    <a:gd name="connsiteY534" fmla="*/ 2760411 h 3390395"/>
                    <a:gd name="connsiteX535" fmla="*/ 649600 w 1476060"/>
                    <a:gd name="connsiteY535" fmla="*/ 2760632 h 3390395"/>
                    <a:gd name="connsiteX536" fmla="*/ 650819 w 1476060"/>
                    <a:gd name="connsiteY536" fmla="*/ 2759968 h 3390395"/>
                    <a:gd name="connsiteX537" fmla="*/ 652038 w 1476060"/>
                    <a:gd name="connsiteY537" fmla="*/ 2758084 h 3390395"/>
                    <a:gd name="connsiteX538" fmla="*/ 652370 w 1476060"/>
                    <a:gd name="connsiteY538" fmla="*/ 2756865 h 3390395"/>
                    <a:gd name="connsiteX539" fmla="*/ 651816 w 1476060"/>
                    <a:gd name="connsiteY539" fmla="*/ 2756311 h 3390395"/>
                    <a:gd name="connsiteX540" fmla="*/ 651151 w 1476060"/>
                    <a:gd name="connsiteY540" fmla="*/ 2755978 h 3390395"/>
                    <a:gd name="connsiteX541" fmla="*/ 649711 w 1476060"/>
                    <a:gd name="connsiteY541" fmla="*/ 2756643 h 3390395"/>
                    <a:gd name="connsiteX542" fmla="*/ 649268 w 1476060"/>
                    <a:gd name="connsiteY542" fmla="*/ 2756311 h 3390395"/>
                    <a:gd name="connsiteX543" fmla="*/ 648492 w 1476060"/>
                    <a:gd name="connsiteY543" fmla="*/ 2756532 h 3390395"/>
                    <a:gd name="connsiteX544" fmla="*/ 647051 w 1476060"/>
                    <a:gd name="connsiteY544" fmla="*/ 2757419 h 3390395"/>
                    <a:gd name="connsiteX545" fmla="*/ 646053 w 1476060"/>
                    <a:gd name="connsiteY545" fmla="*/ 2757751 h 3390395"/>
                    <a:gd name="connsiteX546" fmla="*/ 644059 w 1476060"/>
                    <a:gd name="connsiteY546" fmla="*/ 2758859 h 3390395"/>
                    <a:gd name="connsiteX547" fmla="*/ 643505 w 1476060"/>
                    <a:gd name="connsiteY547" fmla="*/ 2760854 h 3390395"/>
                    <a:gd name="connsiteX548" fmla="*/ 644724 w 1476060"/>
                    <a:gd name="connsiteY548" fmla="*/ 2762738 h 3390395"/>
                    <a:gd name="connsiteX549" fmla="*/ 645278 w 1476060"/>
                    <a:gd name="connsiteY549" fmla="*/ 2764179 h 3390395"/>
                    <a:gd name="connsiteX550" fmla="*/ 645278 w 1476060"/>
                    <a:gd name="connsiteY550" fmla="*/ 2765619 h 3390395"/>
                    <a:gd name="connsiteX551" fmla="*/ 645610 w 1476060"/>
                    <a:gd name="connsiteY551" fmla="*/ 2766727 h 3390395"/>
                    <a:gd name="connsiteX552" fmla="*/ 815934 w 1476060"/>
                    <a:gd name="connsiteY552" fmla="*/ 2633306 h 3390395"/>
                    <a:gd name="connsiteX553" fmla="*/ 815269 w 1476060"/>
                    <a:gd name="connsiteY553" fmla="*/ 2633860 h 3390395"/>
                    <a:gd name="connsiteX554" fmla="*/ 814272 w 1476060"/>
                    <a:gd name="connsiteY554" fmla="*/ 2634192 h 3390395"/>
                    <a:gd name="connsiteX555" fmla="*/ 812720 w 1476060"/>
                    <a:gd name="connsiteY555" fmla="*/ 2634192 h 3390395"/>
                    <a:gd name="connsiteX556" fmla="*/ 811058 w 1476060"/>
                    <a:gd name="connsiteY556" fmla="*/ 2634525 h 3390395"/>
                    <a:gd name="connsiteX557" fmla="*/ 807068 w 1476060"/>
                    <a:gd name="connsiteY557" fmla="*/ 2637738 h 3390395"/>
                    <a:gd name="connsiteX558" fmla="*/ 805296 w 1476060"/>
                    <a:gd name="connsiteY558" fmla="*/ 2639844 h 3390395"/>
                    <a:gd name="connsiteX559" fmla="*/ 803522 w 1476060"/>
                    <a:gd name="connsiteY559" fmla="*/ 2643057 h 3390395"/>
                    <a:gd name="connsiteX560" fmla="*/ 803300 w 1476060"/>
                    <a:gd name="connsiteY560" fmla="*/ 2644941 h 3390395"/>
                    <a:gd name="connsiteX561" fmla="*/ 803855 w 1476060"/>
                    <a:gd name="connsiteY561" fmla="*/ 2645606 h 3390395"/>
                    <a:gd name="connsiteX562" fmla="*/ 804741 w 1476060"/>
                    <a:gd name="connsiteY562" fmla="*/ 2646160 h 3390395"/>
                    <a:gd name="connsiteX563" fmla="*/ 805850 w 1476060"/>
                    <a:gd name="connsiteY563" fmla="*/ 2646160 h 3390395"/>
                    <a:gd name="connsiteX564" fmla="*/ 808287 w 1476060"/>
                    <a:gd name="connsiteY564" fmla="*/ 2644276 h 3390395"/>
                    <a:gd name="connsiteX565" fmla="*/ 812166 w 1476060"/>
                    <a:gd name="connsiteY565" fmla="*/ 2643168 h 3390395"/>
                    <a:gd name="connsiteX566" fmla="*/ 813939 w 1476060"/>
                    <a:gd name="connsiteY566" fmla="*/ 2642171 h 3390395"/>
                    <a:gd name="connsiteX567" fmla="*/ 817152 w 1476060"/>
                    <a:gd name="connsiteY567" fmla="*/ 2641506 h 3390395"/>
                    <a:gd name="connsiteX568" fmla="*/ 816931 w 1476060"/>
                    <a:gd name="connsiteY568" fmla="*/ 2640619 h 3390395"/>
                    <a:gd name="connsiteX569" fmla="*/ 815158 w 1476060"/>
                    <a:gd name="connsiteY569" fmla="*/ 2639954 h 3390395"/>
                    <a:gd name="connsiteX570" fmla="*/ 814050 w 1476060"/>
                    <a:gd name="connsiteY570" fmla="*/ 2638403 h 3390395"/>
                    <a:gd name="connsiteX571" fmla="*/ 814493 w 1476060"/>
                    <a:gd name="connsiteY571" fmla="*/ 2637295 h 3390395"/>
                    <a:gd name="connsiteX572" fmla="*/ 815380 w 1476060"/>
                    <a:gd name="connsiteY572" fmla="*/ 2637516 h 3390395"/>
                    <a:gd name="connsiteX573" fmla="*/ 816266 w 1476060"/>
                    <a:gd name="connsiteY573" fmla="*/ 2637073 h 3390395"/>
                    <a:gd name="connsiteX574" fmla="*/ 817152 w 1476060"/>
                    <a:gd name="connsiteY574" fmla="*/ 2636298 h 3390395"/>
                    <a:gd name="connsiteX575" fmla="*/ 819591 w 1476060"/>
                    <a:gd name="connsiteY575" fmla="*/ 2634857 h 3390395"/>
                    <a:gd name="connsiteX576" fmla="*/ 821252 w 1476060"/>
                    <a:gd name="connsiteY576" fmla="*/ 2632751 h 3390395"/>
                    <a:gd name="connsiteX577" fmla="*/ 821585 w 1476060"/>
                    <a:gd name="connsiteY577" fmla="*/ 2630646 h 3390395"/>
                    <a:gd name="connsiteX578" fmla="*/ 820920 w 1476060"/>
                    <a:gd name="connsiteY578" fmla="*/ 2630092 h 3390395"/>
                    <a:gd name="connsiteX579" fmla="*/ 817596 w 1476060"/>
                    <a:gd name="connsiteY579" fmla="*/ 2632419 h 3390395"/>
                    <a:gd name="connsiteX580" fmla="*/ 815823 w 1476060"/>
                    <a:gd name="connsiteY580" fmla="*/ 2633195 h 3390395"/>
                    <a:gd name="connsiteX581" fmla="*/ 796098 w 1476060"/>
                    <a:gd name="connsiteY581" fmla="*/ 2633416 h 3390395"/>
                    <a:gd name="connsiteX582" fmla="*/ 797649 w 1476060"/>
                    <a:gd name="connsiteY582" fmla="*/ 2632419 h 3390395"/>
                    <a:gd name="connsiteX583" fmla="*/ 798314 w 1476060"/>
                    <a:gd name="connsiteY583" fmla="*/ 2630757 h 3390395"/>
                    <a:gd name="connsiteX584" fmla="*/ 798092 w 1476060"/>
                    <a:gd name="connsiteY584" fmla="*/ 2628762 h 3390395"/>
                    <a:gd name="connsiteX585" fmla="*/ 798092 w 1476060"/>
                    <a:gd name="connsiteY585" fmla="*/ 2626878 h 3390395"/>
                    <a:gd name="connsiteX586" fmla="*/ 797760 w 1476060"/>
                    <a:gd name="connsiteY586" fmla="*/ 2624662 h 3390395"/>
                    <a:gd name="connsiteX587" fmla="*/ 797982 w 1476060"/>
                    <a:gd name="connsiteY587" fmla="*/ 2624440 h 3390395"/>
                    <a:gd name="connsiteX588" fmla="*/ 799311 w 1476060"/>
                    <a:gd name="connsiteY588" fmla="*/ 2626102 h 3390395"/>
                    <a:gd name="connsiteX589" fmla="*/ 800198 w 1476060"/>
                    <a:gd name="connsiteY589" fmla="*/ 2626102 h 3390395"/>
                    <a:gd name="connsiteX590" fmla="*/ 800974 w 1476060"/>
                    <a:gd name="connsiteY590" fmla="*/ 2625327 h 3390395"/>
                    <a:gd name="connsiteX591" fmla="*/ 801860 w 1476060"/>
                    <a:gd name="connsiteY591" fmla="*/ 2625770 h 3390395"/>
                    <a:gd name="connsiteX592" fmla="*/ 802747 w 1476060"/>
                    <a:gd name="connsiteY592" fmla="*/ 2626989 h 3390395"/>
                    <a:gd name="connsiteX593" fmla="*/ 803300 w 1476060"/>
                    <a:gd name="connsiteY593" fmla="*/ 2626102 h 3390395"/>
                    <a:gd name="connsiteX594" fmla="*/ 803744 w 1476060"/>
                    <a:gd name="connsiteY594" fmla="*/ 2623554 h 3390395"/>
                    <a:gd name="connsiteX595" fmla="*/ 803079 w 1476060"/>
                    <a:gd name="connsiteY595" fmla="*/ 2623000 h 3390395"/>
                    <a:gd name="connsiteX596" fmla="*/ 802303 w 1476060"/>
                    <a:gd name="connsiteY596" fmla="*/ 2623000 h 3390395"/>
                    <a:gd name="connsiteX597" fmla="*/ 801750 w 1476060"/>
                    <a:gd name="connsiteY597" fmla="*/ 2623665 h 3390395"/>
                    <a:gd name="connsiteX598" fmla="*/ 801528 w 1476060"/>
                    <a:gd name="connsiteY598" fmla="*/ 2623222 h 3390395"/>
                    <a:gd name="connsiteX599" fmla="*/ 805739 w 1476060"/>
                    <a:gd name="connsiteY599" fmla="*/ 2621337 h 3390395"/>
                    <a:gd name="connsiteX600" fmla="*/ 805739 w 1476060"/>
                    <a:gd name="connsiteY600" fmla="*/ 2620340 h 3390395"/>
                    <a:gd name="connsiteX601" fmla="*/ 800752 w 1476060"/>
                    <a:gd name="connsiteY601" fmla="*/ 2619675 h 3390395"/>
                    <a:gd name="connsiteX602" fmla="*/ 798203 w 1476060"/>
                    <a:gd name="connsiteY602" fmla="*/ 2620008 h 3390395"/>
                    <a:gd name="connsiteX603" fmla="*/ 795433 w 1476060"/>
                    <a:gd name="connsiteY603" fmla="*/ 2621116 h 3390395"/>
                    <a:gd name="connsiteX604" fmla="*/ 792995 w 1476060"/>
                    <a:gd name="connsiteY604" fmla="*/ 2620673 h 3390395"/>
                    <a:gd name="connsiteX605" fmla="*/ 791776 w 1476060"/>
                    <a:gd name="connsiteY605" fmla="*/ 2621781 h 3390395"/>
                    <a:gd name="connsiteX606" fmla="*/ 790668 w 1476060"/>
                    <a:gd name="connsiteY606" fmla="*/ 2623665 h 3390395"/>
                    <a:gd name="connsiteX607" fmla="*/ 790335 w 1476060"/>
                    <a:gd name="connsiteY607" fmla="*/ 2625105 h 3390395"/>
                    <a:gd name="connsiteX608" fmla="*/ 790557 w 1476060"/>
                    <a:gd name="connsiteY608" fmla="*/ 2626435 h 3390395"/>
                    <a:gd name="connsiteX609" fmla="*/ 789892 w 1476060"/>
                    <a:gd name="connsiteY609" fmla="*/ 2627211 h 3390395"/>
                    <a:gd name="connsiteX610" fmla="*/ 788673 w 1476060"/>
                    <a:gd name="connsiteY610" fmla="*/ 2627654 h 3390395"/>
                    <a:gd name="connsiteX611" fmla="*/ 787898 w 1476060"/>
                    <a:gd name="connsiteY611" fmla="*/ 2628984 h 3390395"/>
                    <a:gd name="connsiteX612" fmla="*/ 787233 w 1476060"/>
                    <a:gd name="connsiteY612" fmla="*/ 2632198 h 3390395"/>
                    <a:gd name="connsiteX613" fmla="*/ 787011 w 1476060"/>
                    <a:gd name="connsiteY613" fmla="*/ 2632973 h 3390395"/>
                    <a:gd name="connsiteX614" fmla="*/ 787011 w 1476060"/>
                    <a:gd name="connsiteY614" fmla="*/ 2634303 h 3390395"/>
                    <a:gd name="connsiteX615" fmla="*/ 787676 w 1476060"/>
                    <a:gd name="connsiteY615" fmla="*/ 2634635 h 3390395"/>
                    <a:gd name="connsiteX616" fmla="*/ 789449 w 1476060"/>
                    <a:gd name="connsiteY616" fmla="*/ 2633306 h 3390395"/>
                    <a:gd name="connsiteX617" fmla="*/ 791111 w 1476060"/>
                    <a:gd name="connsiteY617" fmla="*/ 2631200 h 3390395"/>
                    <a:gd name="connsiteX618" fmla="*/ 791998 w 1476060"/>
                    <a:gd name="connsiteY618" fmla="*/ 2630535 h 3390395"/>
                    <a:gd name="connsiteX619" fmla="*/ 792441 w 1476060"/>
                    <a:gd name="connsiteY619" fmla="*/ 2630314 h 3390395"/>
                    <a:gd name="connsiteX620" fmla="*/ 794546 w 1476060"/>
                    <a:gd name="connsiteY620" fmla="*/ 2632862 h 3390395"/>
                    <a:gd name="connsiteX621" fmla="*/ 796098 w 1476060"/>
                    <a:gd name="connsiteY621" fmla="*/ 2633416 h 3390395"/>
                    <a:gd name="connsiteX622" fmla="*/ 748004 w 1476060"/>
                    <a:gd name="connsiteY622" fmla="*/ 2627100 h 3390395"/>
                    <a:gd name="connsiteX623" fmla="*/ 748004 w 1476060"/>
                    <a:gd name="connsiteY623" fmla="*/ 2623775 h 3390395"/>
                    <a:gd name="connsiteX624" fmla="*/ 747339 w 1476060"/>
                    <a:gd name="connsiteY624" fmla="*/ 2620119 h 3390395"/>
                    <a:gd name="connsiteX625" fmla="*/ 746563 w 1476060"/>
                    <a:gd name="connsiteY625" fmla="*/ 2617016 h 3390395"/>
                    <a:gd name="connsiteX626" fmla="*/ 745677 w 1476060"/>
                    <a:gd name="connsiteY626" fmla="*/ 2614467 h 3390395"/>
                    <a:gd name="connsiteX627" fmla="*/ 744679 w 1476060"/>
                    <a:gd name="connsiteY627" fmla="*/ 2613137 h 3390395"/>
                    <a:gd name="connsiteX628" fmla="*/ 744125 w 1476060"/>
                    <a:gd name="connsiteY628" fmla="*/ 2612915 h 3390395"/>
                    <a:gd name="connsiteX629" fmla="*/ 743682 w 1476060"/>
                    <a:gd name="connsiteY629" fmla="*/ 2612583 h 3390395"/>
                    <a:gd name="connsiteX630" fmla="*/ 743350 w 1476060"/>
                    <a:gd name="connsiteY630" fmla="*/ 2611253 h 3390395"/>
                    <a:gd name="connsiteX631" fmla="*/ 743017 w 1476060"/>
                    <a:gd name="connsiteY631" fmla="*/ 2609702 h 3390395"/>
                    <a:gd name="connsiteX632" fmla="*/ 741798 w 1476060"/>
                    <a:gd name="connsiteY632" fmla="*/ 2609702 h 3390395"/>
                    <a:gd name="connsiteX633" fmla="*/ 740801 w 1476060"/>
                    <a:gd name="connsiteY633" fmla="*/ 2612029 h 3390395"/>
                    <a:gd name="connsiteX634" fmla="*/ 741133 w 1476060"/>
                    <a:gd name="connsiteY634" fmla="*/ 2618124 h 3390395"/>
                    <a:gd name="connsiteX635" fmla="*/ 741133 w 1476060"/>
                    <a:gd name="connsiteY635" fmla="*/ 2620451 h 3390395"/>
                    <a:gd name="connsiteX636" fmla="*/ 741244 w 1476060"/>
                    <a:gd name="connsiteY636" fmla="*/ 2621781 h 3390395"/>
                    <a:gd name="connsiteX637" fmla="*/ 741022 w 1476060"/>
                    <a:gd name="connsiteY637" fmla="*/ 2623554 h 3390395"/>
                    <a:gd name="connsiteX638" fmla="*/ 739914 w 1476060"/>
                    <a:gd name="connsiteY638" fmla="*/ 2626102 h 3390395"/>
                    <a:gd name="connsiteX639" fmla="*/ 738807 w 1476060"/>
                    <a:gd name="connsiteY639" fmla="*/ 2629649 h 3390395"/>
                    <a:gd name="connsiteX640" fmla="*/ 738474 w 1476060"/>
                    <a:gd name="connsiteY640" fmla="*/ 2633527 h 3390395"/>
                    <a:gd name="connsiteX641" fmla="*/ 738696 w 1476060"/>
                    <a:gd name="connsiteY641" fmla="*/ 2635078 h 3390395"/>
                    <a:gd name="connsiteX642" fmla="*/ 739582 w 1476060"/>
                    <a:gd name="connsiteY642" fmla="*/ 2635078 h 3390395"/>
                    <a:gd name="connsiteX643" fmla="*/ 740357 w 1476060"/>
                    <a:gd name="connsiteY643" fmla="*/ 2637073 h 3390395"/>
                    <a:gd name="connsiteX644" fmla="*/ 740136 w 1476060"/>
                    <a:gd name="connsiteY644" fmla="*/ 2640730 h 3390395"/>
                    <a:gd name="connsiteX645" fmla="*/ 741133 w 1476060"/>
                    <a:gd name="connsiteY645" fmla="*/ 2643390 h 3390395"/>
                    <a:gd name="connsiteX646" fmla="*/ 742131 w 1476060"/>
                    <a:gd name="connsiteY646" fmla="*/ 2643611 h 3390395"/>
                    <a:gd name="connsiteX647" fmla="*/ 742131 w 1476060"/>
                    <a:gd name="connsiteY647" fmla="*/ 2642503 h 3390395"/>
                    <a:gd name="connsiteX648" fmla="*/ 745233 w 1476060"/>
                    <a:gd name="connsiteY648" fmla="*/ 2647268 h 3390395"/>
                    <a:gd name="connsiteX649" fmla="*/ 745898 w 1476060"/>
                    <a:gd name="connsiteY649" fmla="*/ 2647047 h 3390395"/>
                    <a:gd name="connsiteX650" fmla="*/ 744901 w 1476060"/>
                    <a:gd name="connsiteY650" fmla="*/ 2644276 h 3390395"/>
                    <a:gd name="connsiteX651" fmla="*/ 744679 w 1476060"/>
                    <a:gd name="connsiteY651" fmla="*/ 2642614 h 3390395"/>
                    <a:gd name="connsiteX652" fmla="*/ 745455 w 1476060"/>
                    <a:gd name="connsiteY652" fmla="*/ 2641949 h 3390395"/>
                    <a:gd name="connsiteX653" fmla="*/ 746231 w 1476060"/>
                    <a:gd name="connsiteY653" fmla="*/ 2641063 h 3390395"/>
                    <a:gd name="connsiteX654" fmla="*/ 746563 w 1476060"/>
                    <a:gd name="connsiteY654" fmla="*/ 2639511 h 3390395"/>
                    <a:gd name="connsiteX655" fmla="*/ 746896 w 1476060"/>
                    <a:gd name="connsiteY655" fmla="*/ 2637295 h 3390395"/>
                    <a:gd name="connsiteX656" fmla="*/ 747339 w 1476060"/>
                    <a:gd name="connsiteY656" fmla="*/ 2635078 h 3390395"/>
                    <a:gd name="connsiteX657" fmla="*/ 747339 w 1476060"/>
                    <a:gd name="connsiteY657" fmla="*/ 2632862 h 3390395"/>
                    <a:gd name="connsiteX658" fmla="*/ 746896 w 1476060"/>
                    <a:gd name="connsiteY658" fmla="*/ 2630314 h 3390395"/>
                    <a:gd name="connsiteX659" fmla="*/ 747118 w 1476060"/>
                    <a:gd name="connsiteY659" fmla="*/ 2628540 h 3390395"/>
                    <a:gd name="connsiteX660" fmla="*/ 747672 w 1476060"/>
                    <a:gd name="connsiteY660" fmla="*/ 2626657 h 3390395"/>
                    <a:gd name="connsiteX661" fmla="*/ 820366 w 1476060"/>
                    <a:gd name="connsiteY661" fmla="*/ 2617459 h 3390395"/>
                    <a:gd name="connsiteX662" fmla="*/ 819813 w 1476060"/>
                    <a:gd name="connsiteY662" fmla="*/ 2618235 h 3390395"/>
                    <a:gd name="connsiteX663" fmla="*/ 820145 w 1476060"/>
                    <a:gd name="connsiteY663" fmla="*/ 2619897 h 3390395"/>
                    <a:gd name="connsiteX664" fmla="*/ 821363 w 1476060"/>
                    <a:gd name="connsiteY664" fmla="*/ 2622113 h 3390395"/>
                    <a:gd name="connsiteX665" fmla="*/ 822583 w 1476060"/>
                    <a:gd name="connsiteY665" fmla="*/ 2623554 h 3390395"/>
                    <a:gd name="connsiteX666" fmla="*/ 823691 w 1476060"/>
                    <a:gd name="connsiteY666" fmla="*/ 2623997 h 3390395"/>
                    <a:gd name="connsiteX667" fmla="*/ 824799 w 1476060"/>
                    <a:gd name="connsiteY667" fmla="*/ 2623997 h 3390395"/>
                    <a:gd name="connsiteX668" fmla="*/ 825353 w 1476060"/>
                    <a:gd name="connsiteY668" fmla="*/ 2623222 h 3390395"/>
                    <a:gd name="connsiteX669" fmla="*/ 825907 w 1476060"/>
                    <a:gd name="connsiteY669" fmla="*/ 2623222 h 3390395"/>
                    <a:gd name="connsiteX670" fmla="*/ 826904 w 1476060"/>
                    <a:gd name="connsiteY670" fmla="*/ 2623665 h 3390395"/>
                    <a:gd name="connsiteX671" fmla="*/ 827791 w 1476060"/>
                    <a:gd name="connsiteY671" fmla="*/ 2623000 h 3390395"/>
                    <a:gd name="connsiteX672" fmla="*/ 828456 w 1476060"/>
                    <a:gd name="connsiteY672" fmla="*/ 2621781 h 3390395"/>
                    <a:gd name="connsiteX673" fmla="*/ 829010 w 1476060"/>
                    <a:gd name="connsiteY673" fmla="*/ 2620784 h 3390395"/>
                    <a:gd name="connsiteX674" fmla="*/ 829342 w 1476060"/>
                    <a:gd name="connsiteY674" fmla="*/ 2619897 h 3390395"/>
                    <a:gd name="connsiteX675" fmla="*/ 829564 w 1476060"/>
                    <a:gd name="connsiteY675" fmla="*/ 2618567 h 3390395"/>
                    <a:gd name="connsiteX676" fmla="*/ 829564 w 1476060"/>
                    <a:gd name="connsiteY676" fmla="*/ 2617126 h 3390395"/>
                    <a:gd name="connsiteX677" fmla="*/ 829896 w 1476060"/>
                    <a:gd name="connsiteY677" fmla="*/ 2616018 h 3390395"/>
                    <a:gd name="connsiteX678" fmla="*/ 830229 w 1476060"/>
                    <a:gd name="connsiteY678" fmla="*/ 2614578 h 3390395"/>
                    <a:gd name="connsiteX679" fmla="*/ 832556 w 1476060"/>
                    <a:gd name="connsiteY679" fmla="*/ 2612915 h 3390395"/>
                    <a:gd name="connsiteX680" fmla="*/ 835659 w 1476060"/>
                    <a:gd name="connsiteY680" fmla="*/ 2607264 h 3390395"/>
                    <a:gd name="connsiteX681" fmla="*/ 835991 w 1476060"/>
                    <a:gd name="connsiteY681" fmla="*/ 2606710 h 3390395"/>
                    <a:gd name="connsiteX682" fmla="*/ 836324 w 1476060"/>
                    <a:gd name="connsiteY682" fmla="*/ 2605712 h 3390395"/>
                    <a:gd name="connsiteX683" fmla="*/ 836102 w 1476060"/>
                    <a:gd name="connsiteY683" fmla="*/ 2604494 h 3390395"/>
                    <a:gd name="connsiteX684" fmla="*/ 835770 w 1476060"/>
                    <a:gd name="connsiteY684" fmla="*/ 2603939 h 3390395"/>
                    <a:gd name="connsiteX685" fmla="*/ 835770 w 1476060"/>
                    <a:gd name="connsiteY685" fmla="*/ 2602166 h 3390395"/>
                    <a:gd name="connsiteX686" fmla="*/ 835104 w 1476060"/>
                    <a:gd name="connsiteY686" fmla="*/ 2599728 h 3390395"/>
                    <a:gd name="connsiteX687" fmla="*/ 833553 w 1476060"/>
                    <a:gd name="connsiteY687" fmla="*/ 2599728 h 3390395"/>
                    <a:gd name="connsiteX688" fmla="*/ 831891 w 1476060"/>
                    <a:gd name="connsiteY688" fmla="*/ 2600726 h 3390395"/>
                    <a:gd name="connsiteX689" fmla="*/ 830007 w 1476060"/>
                    <a:gd name="connsiteY689" fmla="*/ 2602499 h 3390395"/>
                    <a:gd name="connsiteX690" fmla="*/ 827902 w 1476060"/>
                    <a:gd name="connsiteY690" fmla="*/ 2604937 h 3390395"/>
                    <a:gd name="connsiteX691" fmla="*/ 823248 w 1476060"/>
                    <a:gd name="connsiteY691" fmla="*/ 2608150 h 3390395"/>
                    <a:gd name="connsiteX692" fmla="*/ 822915 w 1476060"/>
                    <a:gd name="connsiteY692" fmla="*/ 2609259 h 3390395"/>
                    <a:gd name="connsiteX693" fmla="*/ 823691 w 1476060"/>
                    <a:gd name="connsiteY693" fmla="*/ 2609924 h 3390395"/>
                    <a:gd name="connsiteX694" fmla="*/ 823469 w 1476060"/>
                    <a:gd name="connsiteY694" fmla="*/ 2611364 h 3390395"/>
                    <a:gd name="connsiteX695" fmla="*/ 822361 w 1476060"/>
                    <a:gd name="connsiteY695" fmla="*/ 2612694 h 3390395"/>
                    <a:gd name="connsiteX696" fmla="*/ 821363 w 1476060"/>
                    <a:gd name="connsiteY696" fmla="*/ 2613137 h 3390395"/>
                    <a:gd name="connsiteX697" fmla="*/ 820699 w 1476060"/>
                    <a:gd name="connsiteY697" fmla="*/ 2612915 h 3390395"/>
                    <a:gd name="connsiteX698" fmla="*/ 820699 w 1476060"/>
                    <a:gd name="connsiteY698" fmla="*/ 2613802 h 3390395"/>
                    <a:gd name="connsiteX699" fmla="*/ 821474 w 1476060"/>
                    <a:gd name="connsiteY699" fmla="*/ 2615464 h 3390395"/>
                    <a:gd name="connsiteX700" fmla="*/ 821918 w 1476060"/>
                    <a:gd name="connsiteY700" fmla="*/ 2616794 h 3390395"/>
                    <a:gd name="connsiteX701" fmla="*/ 821031 w 1476060"/>
                    <a:gd name="connsiteY701" fmla="*/ 2617348 h 3390395"/>
                    <a:gd name="connsiteX702" fmla="*/ 820256 w 1476060"/>
                    <a:gd name="connsiteY702" fmla="*/ 2617348 h 3390395"/>
                    <a:gd name="connsiteX703" fmla="*/ 861035 w 1476060"/>
                    <a:gd name="connsiteY703" fmla="*/ 2579006 h 3390395"/>
                    <a:gd name="connsiteX704" fmla="*/ 859484 w 1476060"/>
                    <a:gd name="connsiteY704" fmla="*/ 2579560 h 3390395"/>
                    <a:gd name="connsiteX705" fmla="*/ 857933 w 1476060"/>
                    <a:gd name="connsiteY705" fmla="*/ 2581666 h 3390395"/>
                    <a:gd name="connsiteX706" fmla="*/ 856603 w 1476060"/>
                    <a:gd name="connsiteY706" fmla="*/ 2584214 h 3390395"/>
                    <a:gd name="connsiteX707" fmla="*/ 855938 w 1476060"/>
                    <a:gd name="connsiteY707" fmla="*/ 2586652 h 3390395"/>
                    <a:gd name="connsiteX708" fmla="*/ 856935 w 1476060"/>
                    <a:gd name="connsiteY708" fmla="*/ 2587207 h 3390395"/>
                    <a:gd name="connsiteX709" fmla="*/ 864804 w 1476060"/>
                    <a:gd name="connsiteY709" fmla="*/ 2581998 h 3390395"/>
                    <a:gd name="connsiteX710" fmla="*/ 866133 w 1476060"/>
                    <a:gd name="connsiteY710" fmla="*/ 2580336 h 3390395"/>
                    <a:gd name="connsiteX711" fmla="*/ 865468 w 1476060"/>
                    <a:gd name="connsiteY711" fmla="*/ 2580003 h 3390395"/>
                    <a:gd name="connsiteX712" fmla="*/ 862254 w 1476060"/>
                    <a:gd name="connsiteY712" fmla="*/ 2579560 h 3390395"/>
                    <a:gd name="connsiteX713" fmla="*/ 860925 w 1476060"/>
                    <a:gd name="connsiteY713" fmla="*/ 2579006 h 3390395"/>
                    <a:gd name="connsiteX714" fmla="*/ 863363 w 1476060"/>
                    <a:gd name="connsiteY714" fmla="*/ 2565486 h 3390395"/>
                    <a:gd name="connsiteX715" fmla="*/ 863141 w 1476060"/>
                    <a:gd name="connsiteY715" fmla="*/ 2567703 h 3390395"/>
                    <a:gd name="connsiteX716" fmla="*/ 864139 w 1476060"/>
                    <a:gd name="connsiteY716" fmla="*/ 2568589 h 3390395"/>
                    <a:gd name="connsiteX717" fmla="*/ 864804 w 1476060"/>
                    <a:gd name="connsiteY717" fmla="*/ 2568589 h 3390395"/>
                    <a:gd name="connsiteX718" fmla="*/ 865468 w 1476060"/>
                    <a:gd name="connsiteY718" fmla="*/ 2568589 h 3390395"/>
                    <a:gd name="connsiteX719" fmla="*/ 866687 w 1476060"/>
                    <a:gd name="connsiteY719" fmla="*/ 2569254 h 3390395"/>
                    <a:gd name="connsiteX720" fmla="*/ 867795 w 1476060"/>
                    <a:gd name="connsiteY720" fmla="*/ 2570252 h 3390395"/>
                    <a:gd name="connsiteX721" fmla="*/ 868571 w 1476060"/>
                    <a:gd name="connsiteY721" fmla="*/ 2570252 h 3390395"/>
                    <a:gd name="connsiteX722" fmla="*/ 869125 w 1476060"/>
                    <a:gd name="connsiteY722" fmla="*/ 2570141 h 3390395"/>
                    <a:gd name="connsiteX723" fmla="*/ 869458 w 1476060"/>
                    <a:gd name="connsiteY723" fmla="*/ 2569697 h 3390395"/>
                    <a:gd name="connsiteX724" fmla="*/ 869458 w 1476060"/>
                    <a:gd name="connsiteY724" fmla="*/ 2569033 h 3390395"/>
                    <a:gd name="connsiteX725" fmla="*/ 869458 w 1476060"/>
                    <a:gd name="connsiteY725" fmla="*/ 2568368 h 3390395"/>
                    <a:gd name="connsiteX726" fmla="*/ 870898 w 1476060"/>
                    <a:gd name="connsiteY726" fmla="*/ 2565486 h 3390395"/>
                    <a:gd name="connsiteX727" fmla="*/ 871785 w 1476060"/>
                    <a:gd name="connsiteY727" fmla="*/ 2564379 h 3390395"/>
                    <a:gd name="connsiteX728" fmla="*/ 872782 w 1476060"/>
                    <a:gd name="connsiteY728" fmla="*/ 2563270 h 3390395"/>
                    <a:gd name="connsiteX729" fmla="*/ 873115 w 1476060"/>
                    <a:gd name="connsiteY729" fmla="*/ 2561941 h 3390395"/>
                    <a:gd name="connsiteX730" fmla="*/ 872228 w 1476060"/>
                    <a:gd name="connsiteY730" fmla="*/ 2560943 h 3390395"/>
                    <a:gd name="connsiteX731" fmla="*/ 871563 w 1476060"/>
                    <a:gd name="connsiteY731" fmla="*/ 2560721 h 3390395"/>
                    <a:gd name="connsiteX732" fmla="*/ 870787 w 1476060"/>
                    <a:gd name="connsiteY732" fmla="*/ 2560389 h 3390395"/>
                    <a:gd name="connsiteX733" fmla="*/ 869236 w 1476060"/>
                    <a:gd name="connsiteY733" fmla="*/ 2560168 h 3390395"/>
                    <a:gd name="connsiteX734" fmla="*/ 867130 w 1476060"/>
                    <a:gd name="connsiteY734" fmla="*/ 2560832 h 3390395"/>
                    <a:gd name="connsiteX735" fmla="*/ 864914 w 1476060"/>
                    <a:gd name="connsiteY735" fmla="*/ 2562938 h 3390395"/>
                    <a:gd name="connsiteX736" fmla="*/ 863363 w 1476060"/>
                    <a:gd name="connsiteY736" fmla="*/ 2565708 h 3390395"/>
                    <a:gd name="connsiteX737" fmla="*/ 844746 w 1476060"/>
                    <a:gd name="connsiteY737" fmla="*/ 2568811 h 3390395"/>
                    <a:gd name="connsiteX738" fmla="*/ 850619 w 1476060"/>
                    <a:gd name="connsiteY738" fmla="*/ 2568589 h 3390395"/>
                    <a:gd name="connsiteX739" fmla="*/ 840535 w 1476060"/>
                    <a:gd name="connsiteY739" fmla="*/ 2561830 h 3390395"/>
                    <a:gd name="connsiteX740" fmla="*/ 833553 w 1476060"/>
                    <a:gd name="connsiteY740" fmla="*/ 2559724 h 3390395"/>
                    <a:gd name="connsiteX741" fmla="*/ 820256 w 1476060"/>
                    <a:gd name="connsiteY741" fmla="*/ 2559503 h 3390395"/>
                    <a:gd name="connsiteX742" fmla="*/ 826128 w 1476060"/>
                    <a:gd name="connsiteY742" fmla="*/ 2562384 h 3390395"/>
                    <a:gd name="connsiteX743" fmla="*/ 828013 w 1476060"/>
                    <a:gd name="connsiteY743" fmla="*/ 2564046 h 3390395"/>
                    <a:gd name="connsiteX744" fmla="*/ 828567 w 1476060"/>
                    <a:gd name="connsiteY744" fmla="*/ 2565154 h 3390395"/>
                    <a:gd name="connsiteX745" fmla="*/ 829564 w 1476060"/>
                    <a:gd name="connsiteY745" fmla="*/ 2568035 h 3390395"/>
                    <a:gd name="connsiteX746" fmla="*/ 829896 w 1476060"/>
                    <a:gd name="connsiteY746" fmla="*/ 2568589 h 3390395"/>
                    <a:gd name="connsiteX747" fmla="*/ 834218 w 1476060"/>
                    <a:gd name="connsiteY747" fmla="*/ 2569919 h 3390395"/>
                    <a:gd name="connsiteX748" fmla="*/ 840091 w 1476060"/>
                    <a:gd name="connsiteY748" fmla="*/ 2575128 h 3390395"/>
                    <a:gd name="connsiteX749" fmla="*/ 843637 w 1476060"/>
                    <a:gd name="connsiteY749" fmla="*/ 2575793 h 3390395"/>
                    <a:gd name="connsiteX750" fmla="*/ 846630 w 1476060"/>
                    <a:gd name="connsiteY750" fmla="*/ 2571692 h 3390395"/>
                    <a:gd name="connsiteX751" fmla="*/ 841421 w 1476060"/>
                    <a:gd name="connsiteY751" fmla="*/ 2572246 h 3390395"/>
                    <a:gd name="connsiteX752" fmla="*/ 839759 w 1476060"/>
                    <a:gd name="connsiteY752" fmla="*/ 2570695 h 3390395"/>
                    <a:gd name="connsiteX753" fmla="*/ 839759 w 1476060"/>
                    <a:gd name="connsiteY753" fmla="*/ 2565708 h 3390395"/>
                    <a:gd name="connsiteX754" fmla="*/ 842197 w 1476060"/>
                    <a:gd name="connsiteY754" fmla="*/ 2568257 h 3390395"/>
                    <a:gd name="connsiteX755" fmla="*/ 844635 w 1476060"/>
                    <a:gd name="connsiteY755" fmla="*/ 2568811 h 3390395"/>
                    <a:gd name="connsiteX756" fmla="*/ 855273 w 1476060"/>
                    <a:gd name="connsiteY756" fmla="*/ 2547202 h 3390395"/>
                    <a:gd name="connsiteX757" fmla="*/ 856492 w 1476060"/>
                    <a:gd name="connsiteY757" fmla="*/ 2548975 h 3390395"/>
                    <a:gd name="connsiteX758" fmla="*/ 857822 w 1476060"/>
                    <a:gd name="connsiteY758" fmla="*/ 2550416 h 3390395"/>
                    <a:gd name="connsiteX759" fmla="*/ 858487 w 1476060"/>
                    <a:gd name="connsiteY759" fmla="*/ 2552410 h 3390395"/>
                    <a:gd name="connsiteX760" fmla="*/ 858487 w 1476060"/>
                    <a:gd name="connsiteY760" fmla="*/ 2554405 h 3390395"/>
                    <a:gd name="connsiteX761" fmla="*/ 858930 w 1476060"/>
                    <a:gd name="connsiteY761" fmla="*/ 2555735 h 3390395"/>
                    <a:gd name="connsiteX762" fmla="*/ 858598 w 1476060"/>
                    <a:gd name="connsiteY762" fmla="*/ 2556400 h 3390395"/>
                    <a:gd name="connsiteX763" fmla="*/ 857933 w 1476060"/>
                    <a:gd name="connsiteY763" fmla="*/ 2556954 h 3390395"/>
                    <a:gd name="connsiteX764" fmla="*/ 857489 w 1476060"/>
                    <a:gd name="connsiteY764" fmla="*/ 2558505 h 3390395"/>
                    <a:gd name="connsiteX765" fmla="*/ 858043 w 1476060"/>
                    <a:gd name="connsiteY765" fmla="*/ 2559503 h 3390395"/>
                    <a:gd name="connsiteX766" fmla="*/ 858598 w 1476060"/>
                    <a:gd name="connsiteY766" fmla="*/ 2559503 h 3390395"/>
                    <a:gd name="connsiteX767" fmla="*/ 863584 w 1476060"/>
                    <a:gd name="connsiteY767" fmla="*/ 2556732 h 3390395"/>
                    <a:gd name="connsiteX768" fmla="*/ 865247 w 1476060"/>
                    <a:gd name="connsiteY768" fmla="*/ 2554959 h 3390395"/>
                    <a:gd name="connsiteX769" fmla="*/ 865911 w 1476060"/>
                    <a:gd name="connsiteY769" fmla="*/ 2552299 h 3390395"/>
                    <a:gd name="connsiteX770" fmla="*/ 865579 w 1476060"/>
                    <a:gd name="connsiteY770" fmla="*/ 2549418 h 3390395"/>
                    <a:gd name="connsiteX771" fmla="*/ 865357 w 1476060"/>
                    <a:gd name="connsiteY771" fmla="*/ 2548089 h 3390395"/>
                    <a:gd name="connsiteX772" fmla="*/ 864914 w 1476060"/>
                    <a:gd name="connsiteY772" fmla="*/ 2547867 h 3390395"/>
                    <a:gd name="connsiteX773" fmla="*/ 864139 w 1476060"/>
                    <a:gd name="connsiteY773" fmla="*/ 2547313 h 3390395"/>
                    <a:gd name="connsiteX774" fmla="*/ 862254 w 1476060"/>
                    <a:gd name="connsiteY774" fmla="*/ 2544432 h 3390395"/>
                    <a:gd name="connsiteX775" fmla="*/ 861257 w 1476060"/>
                    <a:gd name="connsiteY775" fmla="*/ 2543434 h 3390395"/>
                    <a:gd name="connsiteX776" fmla="*/ 860371 w 1476060"/>
                    <a:gd name="connsiteY776" fmla="*/ 2542880 h 3390395"/>
                    <a:gd name="connsiteX777" fmla="*/ 859595 w 1476060"/>
                    <a:gd name="connsiteY777" fmla="*/ 2542880 h 3390395"/>
                    <a:gd name="connsiteX778" fmla="*/ 859263 w 1476060"/>
                    <a:gd name="connsiteY778" fmla="*/ 2543434 h 3390395"/>
                    <a:gd name="connsiteX779" fmla="*/ 854608 w 1476060"/>
                    <a:gd name="connsiteY779" fmla="*/ 2543434 h 3390395"/>
                    <a:gd name="connsiteX780" fmla="*/ 853611 w 1476060"/>
                    <a:gd name="connsiteY780" fmla="*/ 2544210 h 3390395"/>
                    <a:gd name="connsiteX781" fmla="*/ 854830 w 1476060"/>
                    <a:gd name="connsiteY781" fmla="*/ 2546094 h 3390395"/>
                    <a:gd name="connsiteX782" fmla="*/ 855384 w 1476060"/>
                    <a:gd name="connsiteY782" fmla="*/ 2547091 h 3390395"/>
                    <a:gd name="connsiteX783" fmla="*/ 807622 w 1476060"/>
                    <a:gd name="connsiteY783" fmla="*/ 2545096 h 3390395"/>
                    <a:gd name="connsiteX784" fmla="*/ 809506 w 1476060"/>
                    <a:gd name="connsiteY784" fmla="*/ 2544653 h 3390395"/>
                    <a:gd name="connsiteX785" fmla="*/ 808176 w 1476060"/>
                    <a:gd name="connsiteY785" fmla="*/ 2543323 h 3390395"/>
                    <a:gd name="connsiteX786" fmla="*/ 795211 w 1476060"/>
                    <a:gd name="connsiteY786" fmla="*/ 2539667 h 3390395"/>
                    <a:gd name="connsiteX787" fmla="*/ 793438 w 1476060"/>
                    <a:gd name="connsiteY787" fmla="*/ 2540553 h 3390395"/>
                    <a:gd name="connsiteX788" fmla="*/ 793438 w 1476060"/>
                    <a:gd name="connsiteY788" fmla="*/ 2542216 h 3390395"/>
                    <a:gd name="connsiteX789" fmla="*/ 794103 w 1476060"/>
                    <a:gd name="connsiteY789" fmla="*/ 2543434 h 3390395"/>
                    <a:gd name="connsiteX790" fmla="*/ 794657 w 1476060"/>
                    <a:gd name="connsiteY790" fmla="*/ 2545096 h 3390395"/>
                    <a:gd name="connsiteX791" fmla="*/ 795322 w 1476060"/>
                    <a:gd name="connsiteY791" fmla="*/ 2546759 h 3390395"/>
                    <a:gd name="connsiteX792" fmla="*/ 797317 w 1476060"/>
                    <a:gd name="connsiteY792" fmla="*/ 2548532 h 3390395"/>
                    <a:gd name="connsiteX793" fmla="*/ 800198 w 1476060"/>
                    <a:gd name="connsiteY793" fmla="*/ 2550305 h 3390395"/>
                    <a:gd name="connsiteX794" fmla="*/ 802968 w 1476060"/>
                    <a:gd name="connsiteY794" fmla="*/ 2550859 h 3390395"/>
                    <a:gd name="connsiteX795" fmla="*/ 805406 w 1476060"/>
                    <a:gd name="connsiteY795" fmla="*/ 2550194 h 3390395"/>
                    <a:gd name="connsiteX796" fmla="*/ 806625 w 1476060"/>
                    <a:gd name="connsiteY796" fmla="*/ 2547867 h 3390395"/>
                    <a:gd name="connsiteX797" fmla="*/ 805185 w 1476060"/>
                    <a:gd name="connsiteY797" fmla="*/ 2545540 h 3390395"/>
                    <a:gd name="connsiteX798" fmla="*/ 804520 w 1476060"/>
                    <a:gd name="connsiteY798" fmla="*/ 2544764 h 3390395"/>
                    <a:gd name="connsiteX799" fmla="*/ 806736 w 1476060"/>
                    <a:gd name="connsiteY799" fmla="*/ 2544764 h 3390395"/>
                    <a:gd name="connsiteX800" fmla="*/ 807733 w 1476060"/>
                    <a:gd name="connsiteY800" fmla="*/ 2545096 h 3390395"/>
                    <a:gd name="connsiteX801" fmla="*/ 877215 w 1476060"/>
                    <a:gd name="connsiteY801" fmla="*/ 2538115 h 3390395"/>
                    <a:gd name="connsiteX802" fmla="*/ 877215 w 1476060"/>
                    <a:gd name="connsiteY802" fmla="*/ 2539556 h 3390395"/>
                    <a:gd name="connsiteX803" fmla="*/ 878212 w 1476060"/>
                    <a:gd name="connsiteY803" fmla="*/ 2540331 h 3390395"/>
                    <a:gd name="connsiteX804" fmla="*/ 879320 w 1476060"/>
                    <a:gd name="connsiteY804" fmla="*/ 2539445 h 3390395"/>
                    <a:gd name="connsiteX805" fmla="*/ 879763 w 1476060"/>
                    <a:gd name="connsiteY805" fmla="*/ 2538669 h 3390395"/>
                    <a:gd name="connsiteX806" fmla="*/ 879320 w 1476060"/>
                    <a:gd name="connsiteY806" fmla="*/ 2537229 h 3390395"/>
                    <a:gd name="connsiteX807" fmla="*/ 878101 w 1476060"/>
                    <a:gd name="connsiteY807" fmla="*/ 2536675 h 3390395"/>
                    <a:gd name="connsiteX808" fmla="*/ 877215 w 1476060"/>
                    <a:gd name="connsiteY808" fmla="*/ 2538115 h 3390395"/>
                    <a:gd name="connsiteX809" fmla="*/ 883753 w 1476060"/>
                    <a:gd name="connsiteY809" fmla="*/ 2539223 h 3390395"/>
                    <a:gd name="connsiteX810" fmla="*/ 884306 w 1476060"/>
                    <a:gd name="connsiteY810" fmla="*/ 2539778 h 3390395"/>
                    <a:gd name="connsiteX811" fmla="*/ 885747 w 1476060"/>
                    <a:gd name="connsiteY811" fmla="*/ 2541772 h 3390395"/>
                    <a:gd name="connsiteX812" fmla="*/ 887631 w 1476060"/>
                    <a:gd name="connsiteY812" fmla="*/ 2543102 h 3390395"/>
                    <a:gd name="connsiteX813" fmla="*/ 888850 w 1476060"/>
                    <a:gd name="connsiteY813" fmla="*/ 2541883 h 3390395"/>
                    <a:gd name="connsiteX814" fmla="*/ 888628 w 1476060"/>
                    <a:gd name="connsiteY814" fmla="*/ 2539667 h 3390395"/>
                    <a:gd name="connsiteX815" fmla="*/ 888185 w 1476060"/>
                    <a:gd name="connsiteY815" fmla="*/ 2538558 h 3390395"/>
                    <a:gd name="connsiteX816" fmla="*/ 887410 w 1476060"/>
                    <a:gd name="connsiteY816" fmla="*/ 2537450 h 3390395"/>
                    <a:gd name="connsiteX817" fmla="*/ 885747 w 1476060"/>
                    <a:gd name="connsiteY817" fmla="*/ 2535899 h 3390395"/>
                    <a:gd name="connsiteX818" fmla="*/ 884196 w 1476060"/>
                    <a:gd name="connsiteY818" fmla="*/ 2535899 h 3390395"/>
                    <a:gd name="connsiteX819" fmla="*/ 883199 w 1476060"/>
                    <a:gd name="connsiteY819" fmla="*/ 2537007 h 3390395"/>
                    <a:gd name="connsiteX820" fmla="*/ 883199 w 1476060"/>
                    <a:gd name="connsiteY820" fmla="*/ 2538558 h 3390395"/>
                    <a:gd name="connsiteX821" fmla="*/ 883642 w 1476060"/>
                    <a:gd name="connsiteY821" fmla="*/ 2539113 h 3390395"/>
                    <a:gd name="connsiteX822" fmla="*/ 882645 w 1476060"/>
                    <a:gd name="connsiteY822" fmla="*/ 2535677 h 3390395"/>
                    <a:gd name="connsiteX823" fmla="*/ 884306 w 1476060"/>
                    <a:gd name="connsiteY823" fmla="*/ 2533239 h 3390395"/>
                    <a:gd name="connsiteX824" fmla="*/ 886191 w 1476060"/>
                    <a:gd name="connsiteY824" fmla="*/ 2529693 h 3390395"/>
                    <a:gd name="connsiteX825" fmla="*/ 885969 w 1476060"/>
                    <a:gd name="connsiteY825" fmla="*/ 2528031 h 3390395"/>
                    <a:gd name="connsiteX826" fmla="*/ 885082 w 1476060"/>
                    <a:gd name="connsiteY826" fmla="*/ 2526923 h 3390395"/>
                    <a:gd name="connsiteX827" fmla="*/ 884528 w 1476060"/>
                    <a:gd name="connsiteY827" fmla="*/ 2526701 h 3390395"/>
                    <a:gd name="connsiteX828" fmla="*/ 883088 w 1476060"/>
                    <a:gd name="connsiteY828" fmla="*/ 2527034 h 3390395"/>
                    <a:gd name="connsiteX829" fmla="*/ 880206 w 1476060"/>
                    <a:gd name="connsiteY829" fmla="*/ 2528364 h 3390395"/>
                    <a:gd name="connsiteX830" fmla="*/ 878766 w 1476060"/>
                    <a:gd name="connsiteY830" fmla="*/ 2531799 h 3390395"/>
                    <a:gd name="connsiteX831" fmla="*/ 880096 w 1476060"/>
                    <a:gd name="connsiteY831" fmla="*/ 2535345 h 3390395"/>
                    <a:gd name="connsiteX832" fmla="*/ 882534 w 1476060"/>
                    <a:gd name="connsiteY832" fmla="*/ 2535677 h 3390395"/>
                    <a:gd name="connsiteX833" fmla="*/ 851949 w 1476060"/>
                    <a:gd name="connsiteY833" fmla="*/ 2517614 h 3390395"/>
                    <a:gd name="connsiteX834" fmla="*/ 853057 w 1476060"/>
                    <a:gd name="connsiteY834" fmla="*/ 2517282 h 3390395"/>
                    <a:gd name="connsiteX835" fmla="*/ 853611 w 1476060"/>
                    <a:gd name="connsiteY835" fmla="*/ 2515177 h 3390395"/>
                    <a:gd name="connsiteX836" fmla="*/ 854608 w 1476060"/>
                    <a:gd name="connsiteY836" fmla="*/ 2513957 h 3390395"/>
                    <a:gd name="connsiteX837" fmla="*/ 855717 w 1476060"/>
                    <a:gd name="connsiteY837" fmla="*/ 2513403 h 3390395"/>
                    <a:gd name="connsiteX838" fmla="*/ 858487 w 1476060"/>
                    <a:gd name="connsiteY838" fmla="*/ 2510190 h 3390395"/>
                    <a:gd name="connsiteX839" fmla="*/ 864804 w 1476060"/>
                    <a:gd name="connsiteY839" fmla="*/ 2507087 h 3390395"/>
                    <a:gd name="connsiteX840" fmla="*/ 865025 w 1476060"/>
                    <a:gd name="connsiteY840" fmla="*/ 2505868 h 3390395"/>
                    <a:gd name="connsiteX841" fmla="*/ 859817 w 1476060"/>
                    <a:gd name="connsiteY841" fmla="*/ 2507419 h 3390395"/>
                    <a:gd name="connsiteX842" fmla="*/ 859373 w 1476060"/>
                    <a:gd name="connsiteY842" fmla="*/ 2507419 h 3390395"/>
                    <a:gd name="connsiteX843" fmla="*/ 858819 w 1476060"/>
                    <a:gd name="connsiteY843" fmla="*/ 2507087 h 3390395"/>
                    <a:gd name="connsiteX844" fmla="*/ 858819 w 1476060"/>
                    <a:gd name="connsiteY844" fmla="*/ 2506090 h 3390395"/>
                    <a:gd name="connsiteX845" fmla="*/ 857711 w 1476060"/>
                    <a:gd name="connsiteY845" fmla="*/ 2504760 h 3390395"/>
                    <a:gd name="connsiteX846" fmla="*/ 855384 w 1476060"/>
                    <a:gd name="connsiteY846" fmla="*/ 2503763 h 3390395"/>
                    <a:gd name="connsiteX847" fmla="*/ 852946 w 1476060"/>
                    <a:gd name="connsiteY847" fmla="*/ 2503763 h 3390395"/>
                    <a:gd name="connsiteX848" fmla="*/ 850397 w 1476060"/>
                    <a:gd name="connsiteY848" fmla="*/ 2504760 h 3390395"/>
                    <a:gd name="connsiteX849" fmla="*/ 848402 w 1476060"/>
                    <a:gd name="connsiteY849" fmla="*/ 2506311 h 3390395"/>
                    <a:gd name="connsiteX850" fmla="*/ 847073 w 1476060"/>
                    <a:gd name="connsiteY850" fmla="*/ 2508195 h 3390395"/>
                    <a:gd name="connsiteX851" fmla="*/ 844746 w 1476060"/>
                    <a:gd name="connsiteY851" fmla="*/ 2510965 h 3390395"/>
                    <a:gd name="connsiteX852" fmla="*/ 843748 w 1476060"/>
                    <a:gd name="connsiteY852" fmla="*/ 2512739 h 3390395"/>
                    <a:gd name="connsiteX853" fmla="*/ 843083 w 1476060"/>
                    <a:gd name="connsiteY853" fmla="*/ 2514401 h 3390395"/>
                    <a:gd name="connsiteX854" fmla="*/ 843416 w 1476060"/>
                    <a:gd name="connsiteY854" fmla="*/ 2515177 h 3390395"/>
                    <a:gd name="connsiteX855" fmla="*/ 844191 w 1476060"/>
                    <a:gd name="connsiteY855" fmla="*/ 2515177 h 3390395"/>
                    <a:gd name="connsiteX856" fmla="*/ 844746 w 1476060"/>
                    <a:gd name="connsiteY856" fmla="*/ 2515398 h 3390395"/>
                    <a:gd name="connsiteX857" fmla="*/ 845078 w 1476060"/>
                    <a:gd name="connsiteY857" fmla="*/ 2515952 h 3390395"/>
                    <a:gd name="connsiteX858" fmla="*/ 845743 w 1476060"/>
                    <a:gd name="connsiteY858" fmla="*/ 2515952 h 3390395"/>
                    <a:gd name="connsiteX859" fmla="*/ 846519 w 1476060"/>
                    <a:gd name="connsiteY859" fmla="*/ 2515841 h 3390395"/>
                    <a:gd name="connsiteX860" fmla="*/ 846519 w 1476060"/>
                    <a:gd name="connsiteY860" fmla="*/ 2516174 h 3390395"/>
                    <a:gd name="connsiteX861" fmla="*/ 845965 w 1476060"/>
                    <a:gd name="connsiteY861" fmla="*/ 2516506 h 3390395"/>
                    <a:gd name="connsiteX862" fmla="*/ 845189 w 1476060"/>
                    <a:gd name="connsiteY862" fmla="*/ 2516506 h 3390395"/>
                    <a:gd name="connsiteX863" fmla="*/ 844635 w 1476060"/>
                    <a:gd name="connsiteY863" fmla="*/ 2516950 h 3390395"/>
                    <a:gd name="connsiteX864" fmla="*/ 844302 w 1476060"/>
                    <a:gd name="connsiteY864" fmla="*/ 2517836 h 3390395"/>
                    <a:gd name="connsiteX865" fmla="*/ 844524 w 1476060"/>
                    <a:gd name="connsiteY865" fmla="*/ 2518833 h 3390395"/>
                    <a:gd name="connsiteX866" fmla="*/ 844524 w 1476060"/>
                    <a:gd name="connsiteY866" fmla="*/ 2519055 h 3390395"/>
                    <a:gd name="connsiteX867" fmla="*/ 843526 w 1476060"/>
                    <a:gd name="connsiteY867" fmla="*/ 2516617 h 3390395"/>
                    <a:gd name="connsiteX868" fmla="*/ 842308 w 1476060"/>
                    <a:gd name="connsiteY868" fmla="*/ 2516063 h 3390395"/>
                    <a:gd name="connsiteX869" fmla="*/ 840867 w 1476060"/>
                    <a:gd name="connsiteY869" fmla="*/ 2516063 h 3390395"/>
                    <a:gd name="connsiteX870" fmla="*/ 839648 w 1476060"/>
                    <a:gd name="connsiteY870" fmla="*/ 2517060 h 3390395"/>
                    <a:gd name="connsiteX871" fmla="*/ 839205 w 1476060"/>
                    <a:gd name="connsiteY871" fmla="*/ 2518833 h 3390395"/>
                    <a:gd name="connsiteX872" fmla="*/ 839648 w 1476060"/>
                    <a:gd name="connsiteY872" fmla="*/ 2519831 h 3390395"/>
                    <a:gd name="connsiteX873" fmla="*/ 839980 w 1476060"/>
                    <a:gd name="connsiteY873" fmla="*/ 2520828 h 3390395"/>
                    <a:gd name="connsiteX874" fmla="*/ 839980 w 1476060"/>
                    <a:gd name="connsiteY874" fmla="*/ 2523044 h 3390395"/>
                    <a:gd name="connsiteX875" fmla="*/ 840978 w 1476060"/>
                    <a:gd name="connsiteY875" fmla="*/ 2525150 h 3390395"/>
                    <a:gd name="connsiteX876" fmla="*/ 842086 w 1476060"/>
                    <a:gd name="connsiteY876" fmla="*/ 2527034 h 3390395"/>
                    <a:gd name="connsiteX877" fmla="*/ 842751 w 1476060"/>
                    <a:gd name="connsiteY877" fmla="*/ 2529028 h 3390395"/>
                    <a:gd name="connsiteX878" fmla="*/ 843194 w 1476060"/>
                    <a:gd name="connsiteY878" fmla="*/ 2530912 h 3390395"/>
                    <a:gd name="connsiteX879" fmla="*/ 843748 w 1476060"/>
                    <a:gd name="connsiteY879" fmla="*/ 2532242 h 3390395"/>
                    <a:gd name="connsiteX880" fmla="*/ 844413 w 1476060"/>
                    <a:gd name="connsiteY880" fmla="*/ 2532242 h 3390395"/>
                    <a:gd name="connsiteX881" fmla="*/ 845078 w 1476060"/>
                    <a:gd name="connsiteY881" fmla="*/ 2531023 h 3390395"/>
                    <a:gd name="connsiteX882" fmla="*/ 846297 w 1476060"/>
                    <a:gd name="connsiteY882" fmla="*/ 2530247 h 3390395"/>
                    <a:gd name="connsiteX883" fmla="*/ 847184 w 1476060"/>
                    <a:gd name="connsiteY883" fmla="*/ 2530469 h 3390395"/>
                    <a:gd name="connsiteX884" fmla="*/ 846962 w 1476060"/>
                    <a:gd name="connsiteY884" fmla="*/ 2523044 h 3390395"/>
                    <a:gd name="connsiteX885" fmla="*/ 847405 w 1476060"/>
                    <a:gd name="connsiteY885" fmla="*/ 2524928 h 3390395"/>
                    <a:gd name="connsiteX886" fmla="*/ 848402 w 1476060"/>
                    <a:gd name="connsiteY886" fmla="*/ 2525593 h 3390395"/>
                    <a:gd name="connsiteX887" fmla="*/ 849622 w 1476060"/>
                    <a:gd name="connsiteY887" fmla="*/ 2524817 h 3390395"/>
                    <a:gd name="connsiteX888" fmla="*/ 850065 w 1476060"/>
                    <a:gd name="connsiteY888" fmla="*/ 2522490 h 3390395"/>
                    <a:gd name="connsiteX889" fmla="*/ 848846 w 1476060"/>
                    <a:gd name="connsiteY889" fmla="*/ 2518057 h 3390395"/>
                    <a:gd name="connsiteX890" fmla="*/ 849511 w 1476060"/>
                    <a:gd name="connsiteY890" fmla="*/ 2518057 h 3390395"/>
                    <a:gd name="connsiteX891" fmla="*/ 849954 w 1476060"/>
                    <a:gd name="connsiteY891" fmla="*/ 2517836 h 3390395"/>
                    <a:gd name="connsiteX892" fmla="*/ 849954 w 1476060"/>
                    <a:gd name="connsiteY892" fmla="*/ 2516728 h 3390395"/>
                    <a:gd name="connsiteX893" fmla="*/ 850397 w 1476060"/>
                    <a:gd name="connsiteY893" fmla="*/ 2516617 h 3390395"/>
                    <a:gd name="connsiteX894" fmla="*/ 852059 w 1476060"/>
                    <a:gd name="connsiteY894" fmla="*/ 2517836 h 3390395"/>
                    <a:gd name="connsiteX895" fmla="*/ 890956 w 1476060"/>
                    <a:gd name="connsiteY895" fmla="*/ 2488359 h 3390395"/>
                    <a:gd name="connsiteX896" fmla="*/ 891732 w 1476060"/>
                    <a:gd name="connsiteY896" fmla="*/ 2487473 h 3390395"/>
                    <a:gd name="connsiteX897" fmla="*/ 892286 w 1476060"/>
                    <a:gd name="connsiteY897" fmla="*/ 2487251 h 3390395"/>
                    <a:gd name="connsiteX898" fmla="*/ 892729 w 1476060"/>
                    <a:gd name="connsiteY898" fmla="*/ 2487251 h 3390395"/>
                    <a:gd name="connsiteX899" fmla="*/ 892950 w 1476060"/>
                    <a:gd name="connsiteY899" fmla="*/ 2486254 h 3390395"/>
                    <a:gd name="connsiteX900" fmla="*/ 892396 w 1476060"/>
                    <a:gd name="connsiteY900" fmla="*/ 2485256 h 3390395"/>
                    <a:gd name="connsiteX901" fmla="*/ 891953 w 1476060"/>
                    <a:gd name="connsiteY901" fmla="*/ 2485035 h 3390395"/>
                    <a:gd name="connsiteX902" fmla="*/ 890512 w 1476060"/>
                    <a:gd name="connsiteY902" fmla="*/ 2481932 h 3390395"/>
                    <a:gd name="connsiteX903" fmla="*/ 889072 w 1476060"/>
                    <a:gd name="connsiteY903" fmla="*/ 2480713 h 3390395"/>
                    <a:gd name="connsiteX904" fmla="*/ 887410 w 1476060"/>
                    <a:gd name="connsiteY904" fmla="*/ 2481599 h 3390395"/>
                    <a:gd name="connsiteX905" fmla="*/ 879541 w 1476060"/>
                    <a:gd name="connsiteY905" fmla="*/ 2491351 h 3390395"/>
                    <a:gd name="connsiteX906" fmla="*/ 878434 w 1476060"/>
                    <a:gd name="connsiteY906" fmla="*/ 2493567 h 3390395"/>
                    <a:gd name="connsiteX907" fmla="*/ 878988 w 1476060"/>
                    <a:gd name="connsiteY907" fmla="*/ 2496227 h 3390395"/>
                    <a:gd name="connsiteX908" fmla="*/ 881536 w 1476060"/>
                    <a:gd name="connsiteY908" fmla="*/ 2497446 h 3390395"/>
                    <a:gd name="connsiteX909" fmla="*/ 882645 w 1476060"/>
                    <a:gd name="connsiteY909" fmla="*/ 2496892 h 3390395"/>
                    <a:gd name="connsiteX910" fmla="*/ 883753 w 1476060"/>
                    <a:gd name="connsiteY910" fmla="*/ 2496449 h 3390395"/>
                    <a:gd name="connsiteX911" fmla="*/ 884639 w 1476060"/>
                    <a:gd name="connsiteY911" fmla="*/ 2494454 h 3390395"/>
                    <a:gd name="connsiteX912" fmla="*/ 886302 w 1476060"/>
                    <a:gd name="connsiteY912" fmla="*/ 2487694 h 3390395"/>
                    <a:gd name="connsiteX913" fmla="*/ 887299 w 1476060"/>
                    <a:gd name="connsiteY913" fmla="*/ 2488470 h 3390395"/>
                    <a:gd name="connsiteX914" fmla="*/ 889404 w 1476060"/>
                    <a:gd name="connsiteY914" fmla="*/ 2488691 h 3390395"/>
                    <a:gd name="connsiteX915" fmla="*/ 890845 w 1476060"/>
                    <a:gd name="connsiteY915" fmla="*/ 2488359 h 3390395"/>
                    <a:gd name="connsiteX916" fmla="*/ 874776 w 1476060"/>
                    <a:gd name="connsiteY916" fmla="*/ 2490576 h 3390395"/>
                    <a:gd name="connsiteX917" fmla="*/ 873669 w 1476060"/>
                    <a:gd name="connsiteY917" fmla="*/ 2492238 h 3390395"/>
                    <a:gd name="connsiteX918" fmla="*/ 871452 w 1476060"/>
                    <a:gd name="connsiteY918" fmla="*/ 2495008 h 3390395"/>
                    <a:gd name="connsiteX919" fmla="*/ 869015 w 1476060"/>
                    <a:gd name="connsiteY919" fmla="*/ 2496892 h 3390395"/>
                    <a:gd name="connsiteX920" fmla="*/ 867019 w 1476060"/>
                    <a:gd name="connsiteY920" fmla="*/ 2498000 h 3390395"/>
                    <a:gd name="connsiteX921" fmla="*/ 867019 w 1476060"/>
                    <a:gd name="connsiteY921" fmla="*/ 2498665 h 3390395"/>
                    <a:gd name="connsiteX922" fmla="*/ 868571 w 1476060"/>
                    <a:gd name="connsiteY922" fmla="*/ 2498776 h 3390395"/>
                    <a:gd name="connsiteX923" fmla="*/ 870012 w 1476060"/>
                    <a:gd name="connsiteY923" fmla="*/ 2498222 h 3390395"/>
                    <a:gd name="connsiteX924" fmla="*/ 872893 w 1476060"/>
                    <a:gd name="connsiteY924" fmla="*/ 2496559 h 3390395"/>
                    <a:gd name="connsiteX925" fmla="*/ 873780 w 1476060"/>
                    <a:gd name="connsiteY925" fmla="*/ 2496227 h 3390395"/>
                    <a:gd name="connsiteX926" fmla="*/ 874666 w 1476060"/>
                    <a:gd name="connsiteY926" fmla="*/ 2496227 h 3390395"/>
                    <a:gd name="connsiteX927" fmla="*/ 875109 w 1476060"/>
                    <a:gd name="connsiteY927" fmla="*/ 2495673 h 3390395"/>
                    <a:gd name="connsiteX928" fmla="*/ 875109 w 1476060"/>
                    <a:gd name="connsiteY928" fmla="*/ 2495008 h 3390395"/>
                    <a:gd name="connsiteX929" fmla="*/ 875441 w 1476060"/>
                    <a:gd name="connsiteY929" fmla="*/ 2494343 h 3390395"/>
                    <a:gd name="connsiteX930" fmla="*/ 878101 w 1476060"/>
                    <a:gd name="connsiteY930" fmla="*/ 2492238 h 3390395"/>
                    <a:gd name="connsiteX931" fmla="*/ 878545 w 1476060"/>
                    <a:gd name="connsiteY931" fmla="*/ 2491794 h 3390395"/>
                    <a:gd name="connsiteX932" fmla="*/ 883863 w 1476060"/>
                    <a:gd name="connsiteY932" fmla="*/ 2485035 h 3390395"/>
                    <a:gd name="connsiteX933" fmla="*/ 885969 w 1476060"/>
                    <a:gd name="connsiteY933" fmla="*/ 2481710 h 3390395"/>
                    <a:gd name="connsiteX934" fmla="*/ 885969 w 1476060"/>
                    <a:gd name="connsiteY934" fmla="*/ 2479715 h 3390395"/>
                    <a:gd name="connsiteX935" fmla="*/ 879209 w 1476060"/>
                    <a:gd name="connsiteY935" fmla="*/ 2485145 h 3390395"/>
                    <a:gd name="connsiteX936" fmla="*/ 874666 w 1476060"/>
                    <a:gd name="connsiteY936" fmla="*/ 2490354 h 3390395"/>
                    <a:gd name="connsiteX937" fmla="*/ 894169 w 1476060"/>
                    <a:gd name="connsiteY937" fmla="*/ 2441816 h 3390395"/>
                    <a:gd name="connsiteX938" fmla="*/ 894169 w 1476060"/>
                    <a:gd name="connsiteY938" fmla="*/ 2438825 h 3390395"/>
                    <a:gd name="connsiteX939" fmla="*/ 893172 w 1476060"/>
                    <a:gd name="connsiteY939" fmla="*/ 2436387 h 3390395"/>
                    <a:gd name="connsiteX940" fmla="*/ 892064 w 1476060"/>
                    <a:gd name="connsiteY940" fmla="*/ 2434724 h 3390395"/>
                    <a:gd name="connsiteX941" fmla="*/ 890956 w 1476060"/>
                    <a:gd name="connsiteY941" fmla="*/ 2433838 h 3390395"/>
                    <a:gd name="connsiteX942" fmla="*/ 889847 w 1476060"/>
                    <a:gd name="connsiteY942" fmla="*/ 2433395 h 3390395"/>
                    <a:gd name="connsiteX943" fmla="*/ 888961 w 1476060"/>
                    <a:gd name="connsiteY943" fmla="*/ 2433949 h 3390395"/>
                    <a:gd name="connsiteX944" fmla="*/ 887853 w 1476060"/>
                    <a:gd name="connsiteY944" fmla="*/ 2436941 h 3390395"/>
                    <a:gd name="connsiteX945" fmla="*/ 882866 w 1476060"/>
                    <a:gd name="connsiteY945" fmla="*/ 2445584 h 3390395"/>
                    <a:gd name="connsiteX946" fmla="*/ 881536 w 1476060"/>
                    <a:gd name="connsiteY946" fmla="*/ 2449130 h 3390395"/>
                    <a:gd name="connsiteX947" fmla="*/ 882201 w 1476060"/>
                    <a:gd name="connsiteY947" fmla="*/ 2451014 h 3390395"/>
                    <a:gd name="connsiteX948" fmla="*/ 885193 w 1476060"/>
                    <a:gd name="connsiteY948" fmla="*/ 2450571 h 3390395"/>
                    <a:gd name="connsiteX949" fmla="*/ 886191 w 1476060"/>
                    <a:gd name="connsiteY949" fmla="*/ 2450793 h 3390395"/>
                    <a:gd name="connsiteX950" fmla="*/ 886856 w 1476060"/>
                    <a:gd name="connsiteY950" fmla="*/ 2450017 h 3390395"/>
                    <a:gd name="connsiteX951" fmla="*/ 887188 w 1476060"/>
                    <a:gd name="connsiteY951" fmla="*/ 2449463 h 3390395"/>
                    <a:gd name="connsiteX952" fmla="*/ 888074 w 1476060"/>
                    <a:gd name="connsiteY952" fmla="*/ 2450017 h 3390395"/>
                    <a:gd name="connsiteX953" fmla="*/ 889626 w 1476060"/>
                    <a:gd name="connsiteY953" fmla="*/ 2450682 h 3390395"/>
                    <a:gd name="connsiteX954" fmla="*/ 891399 w 1476060"/>
                    <a:gd name="connsiteY954" fmla="*/ 2450682 h 3390395"/>
                    <a:gd name="connsiteX955" fmla="*/ 893172 w 1476060"/>
                    <a:gd name="connsiteY955" fmla="*/ 2450128 h 3390395"/>
                    <a:gd name="connsiteX956" fmla="*/ 894280 w 1476060"/>
                    <a:gd name="connsiteY956" fmla="*/ 2449020 h 3390395"/>
                    <a:gd name="connsiteX957" fmla="*/ 894723 w 1476060"/>
                    <a:gd name="connsiteY957" fmla="*/ 2447801 h 3390395"/>
                    <a:gd name="connsiteX958" fmla="*/ 894723 w 1476060"/>
                    <a:gd name="connsiteY958" fmla="*/ 2446471 h 3390395"/>
                    <a:gd name="connsiteX959" fmla="*/ 894391 w 1476060"/>
                    <a:gd name="connsiteY959" fmla="*/ 2445695 h 3390395"/>
                    <a:gd name="connsiteX960" fmla="*/ 894169 w 1476060"/>
                    <a:gd name="connsiteY960" fmla="*/ 2445695 h 3390395"/>
                    <a:gd name="connsiteX961" fmla="*/ 894058 w 1476060"/>
                    <a:gd name="connsiteY961" fmla="*/ 2445695 h 3390395"/>
                    <a:gd name="connsiteX962" fmla="*/ 893726 w 1476060"/>
                    <a:gd name="connsiteY962" fmla="*/ 2445917 h 3390395"/>
                    <a:gd name="connsiteX963" fmla="*/ 893726 w 1476060"/>
                    <a:gd name="connsiteY963" fmla="*/ 2444587 h 3390395"/>
                    <a:gd name="connsiteX964" fmla="*/ 894169 w 1476060"/>
                    <a:gd name="connsiteY964" fmla="*/ 2441706 h 3390395"/>
                    <a:gd name="connsiteX965" fmla="*/ 863252 w 1476060"/>
                    <a:gd name="connsiteY965" fmla="*/ 2358040 h 3390395"/>
                    <a:gd name="connsiteX966" fmla="*/ 862587 w 1476060"/>
                    <a:gd name="connsiteY966" fmla="*/ 2358594 h 3390395"/>
                    <a:gd name="connsiteX967" fmla="*/ 862143 w 1476060"/>
                    <a:gd name="connsiteY967" fmla="*/ 2360035 h 3390395"/>
                    <a:gd name="connsiteX968" fmla="*/ 861922 w 1476060"/>
                    <a:gd name="connsiteY968" fmla="*/ 2361254 h 3390395"/>
                    <a:gd name="connsiteX969" fmla="*/ 861922 w 1476060"/>
                    <a:gd name="connsiteY969" fmla="*/ 2363359 h 3390395"/>
                    <a:gd name="connsiteX970" fmla="*/ 862698 w 1476060"/>
                    <a:gd name="connsiteY970" fmla="*/ 2366130 h 3390395"/>
                    <a:gd name="connsiteX971" fmla="*/ 863141 w 1476060"/>
                    <a:gd name="connsiteY971" fmla="*/ 2367459 h 3390395"/>
                    <a:gd name="connsiteX972" fmla="*/ 864471 w 1476060"/>
                    <a:gd name="connsiteY972" fmla="*/ 2368014 h 3390395"/>
                    <a:gd name="connsiteX973" fmla="*/ 867241 w 1476060"/>
                    <a:gd name="connsiteY973" fmla="*/ 2368679 h 3390395"/>
                    <a:gd name="connsiteX974" fmla="*/ 869568 w 1476060"/>
                    <a:gd name="connsiteY974" fmla="*/ 2367903 h 3390395"/>
                    <a:gd name="connsiteX975" fmla="*/ 872339 w 1476060"/>
                    <a:gd name="connsiteY975" fmla="*/ 2366241 h 3390395"/>
                    <a:gd name="connsiteX976" fmla="*/ 872339 w 1476060"/>
                    <a:gd name="connsiteY976" fmla="*/ 2364578 h 3390395"/>
                    <a:gd name="connsiteX977" fmla="*/ 871563 w 1476060"/>
                    <a:gd name="connsiteY977" fmla="*/ 2362694 h 3390395"/>
                    <a:gd name="connsiteX978" fmla="*/ 871009 w 1476060"/>
                    <a:gd name="connsiteY978" fmla="*/ 2362251 h 3390395"/>
                    <a:gd name="connsiteX979" fmla="*/ 870455 w 1476060"/>
                    <a:gd name="connsiteY979" fmla="*/ 2362694 h 3390395"/>
                    <a:gd name="connsiteX980" fmla="*/ 869790 w 1476060"/>
                    <a:gd name="connsiteY980" fmla="*/ 2362916 h 3390395"/>
                    <a:gd name="connsiteX981" fmla="*/ 869790 w 1476060"/>
                    <a:gd name="connsiteY981" fmla="*/ 2362694 h 3390395"/>
                    <a:gd name="connsiteX982" fmla="*/ 870233 w 1476060"/>
                    <a:gd name="connsiteY982" fmla="*/ 2362251 h 3390395"/>
                    <a:gd name="connsiteX983" fmla="*/ 870233 w 1476060"/>
                    <a:gd name="connsiteY983" fmla="*/ 2360810 h 3390395"/>
                    <a:gd name="connsiteX984" fmla="*/ 869568 w 1476060"/>
                    <a:gd name="connsiteY984" fmla="*/ 2359481 h 3390395"/>
                    <a:gd name="connsiteX985" fmla="*/ 868460 w 1476060"/>
                    <a:gd name="connsiteY985" fmla="*/ 2359038 h 3390395"/>
                    <a:gd name="connsiteX986" fmla="*/ 867684 w 1476060"/>
                    <a:gd name="connsiteY986" fmla="*/ 2358151 h 3390395"/>
                    <a:gd name="connsiteX987" fmla="*/ 867241 w 1476060"/>
                    <a:gd name="connsiteY987" fmla="*/ 2356489 h 3390395"/>
                    <a:gd name="connsiteX988" fmla="*/ 866354 w 1476060"/>
                    <a:gd name="connsiteY988" fmla="*/ 2355159 h 3390395"/>
                    <a:gd name="connsiteX989" fmla="*/ 864693 w 1476060"/>
                    <a:gd name="connsiteY989" fmla="*/ 2353940 h 3390395"/>
                    <a:gd name="connsiteX990" fmla="*/ 862476 w 1476060"/>
                    <a:gd name="connsiteY990" fmla="*/ 2353497 h 3390395"/>
                    <a:gd name="connsiteX991" fmla="*/ 861811 w 1476060"/>
                    <a:gd name="connsiteY991" fmla="*/ 2354494 h 3390395"/>
                    <a:gd name="connsiteX992" fmla="*/ 863695 w 1476060"/>
                    <a:gd name="connsiteY992" fmla="*/ 2357154 h 3390395"/>
                    <a:gd name="connsiteX993" fmla="*/ 863695 w 1476060"/>
                    <a:gd name="connsiteY993" fmla="*/ 2358040 h 3390395"/>
                    <a:gd name="connsiteX994" fmla="*/ 863141 w 1476060"/>
                    <a:gd name="connsiteY994" fmla="*/ 2358040 h 3390395"/>
                    <a:gd name="connsiteX995" fmla="*/ 825353 w 1476060"/>
                    <a:gd name="connsiteY995" fmla="*/ 2313603 h 3390395"/>
                    <a:gd name="connsiteX996" fmla="*/ 826793 w 1476060"/>
                    <a:gd name="connsiteY996" fmla="*/ 2318479 h 3390395"/>
                    <a:gd name="connsiteX997" fmla="*/ 833221 w 1476060"/>
                    <a:gd name="connsiteY997" fmla="*/ 2322136 h 3390395"/>
                    <a:gd name="connsiteX998" fmla="*/ 839537 w 1476060"/>
                    <a:gd name="connsiteY998" fmla="*/ 2329671 h 3390395"/>
                    <a:gd name="connsiteX999" fmla="*/ 844524 w 1476060"/>
                    <a:gd name="connsiteY999" fmla="*/ 2332774 h 3390395"/>
                    <a:gd name="connsiteX1000" fmla="*/ 845521 w 1476060"/>
                    <a:gd name="connsiteY1000" fmla="*/ 2332774 h 3390395"/>
                    <a:gd name="connsiteX1001" fmla="*/ 845965 w 1476060"/>
                    <a:gd name="connsiteY1001" fmla="*/ 2330447 h 3390395"/>
                    <a:gd name="connsiteX1002" fmla="*/ 845632 w 1476060"/>
                    <a:gd name="connsiteY1002" fmla="*/ 2329561 h 3390395"/>
                    <a:gd name="connsiteX1003" fmla="*/ 844856 w 1476060"/>
                    <a:gd name="connsiteY1003" fmla="*/ 2329117 h 3390395"/>
                    <a:gd name="connsiteX1004" fmla="*/ 844081 w 1476060"/>
                    <a:gd name="connsiteY1004" fmla="*/ 2328785 h 3390395"/>
                    <a:gd name="connsiteX1005" fmla="*/ 843526 w 1476060"/>
                    <a:gd name="connsiteY1005" fmla="*/ 2328231 h 3390395"/>
                    <a:gd name="connsiteX1006" fmla="*/ 841976 w 1476060"/>
                    <a:gd name="connsiteY1006" fmla="*/ 2324242 h 3390395"/>
                    <a:gd name="connsiteX1007" fmla="*/ 841532 w 1476060"/>
                    <a:gd name="connsiteY1007" fmla="*/ 2322025 h 3390395"/>
                    <a:gd name="connsiteX1008" fmla="*/ 841200 w 1476060"/>
                    <a:gd name="connsiteY1008" fmla="*/ 2318812 h 3390395"/>
                    <a:gd name="connsiteX1009" fmla="*/ 838761 w 1476060"/>
                    <a:gd name="connsiteY1009" fmla="*/ 2321582 h 3390395"/>
                    <a:gd name="connsiteX1010" fmla="*/ 837210 w 1476060"/>
                    <a:gd name="connsiteY1010" fmla="*/ 2321582 h 3390395"/>
                    <a:gd name="connsiteX1011" fmla="*/ 836102 w 1476060"/>
                    <a:gd name="connsiteY1011" fmla="*/ 2319255 h 3390395"/>
                    <a:gd name="connsiteX1012" fmla="*/ 834994 w 1476060"/>
                    <a:gd name="connsiteY1012" fmla="*/ 2315598 h 3390395"/>
                    <a:gd name="connsiteX1013" fmla="*/ 829896 w 1476060"/>
                    <a:gd name="connsiteY1013" fmla="*/ 2304738 h 3390395"/>
                    <a:gd name="connsiteX1014" fmla="*/ 828789 w 1476060"/>
                    <a:gd name="connsiteY1014" fmla="*/ 2301525 h 3390395"/>
                    <a:gd name="connsiteX1015" fmla="*/ 830450 w 1476060"/>
                    <a:gd name="connsiteY1015" fmla="*/ 2301968 h 3390395"/>
                    <a:gd name="connsiteX1016" fmla="*/ 833110 w 1476060"/>
                    <a:gd name="connsiteY1016" fmla="*/ 2304295 h 3390395"/>
                    <a:gd name="connsiteX1017" fmla="*/ 834994 w 1476060"/>
                    <a:gd name="connsiteY1017" fmla="*/ 2304627 h 3390395"/>
                    <a:gd name="connsiteX1018" fmla="*/ 833997 w 1476060"/>
                    <a:gd name="connsiteY1018" fmla="*/ 2301857 h 3390395"/>
                    <a:gd name="connsiteX1019" fmla="*/ 831004 w 1476060"/>
                    <a:gd name="connsiteY1019" fmla="*/ 2298865 h 3390395"/>
                    <a:gd name="connsiteX1020" fmla="*/ 829564 w 1476060"/>
                    <a:gd name="connsiteY1020" fmla="*/ 2296759 h 3390395"/>
                    <a:gd name="connsiteX1021" fmla="*/ 829232 w 1476060"/>
                    <a:gd name="connsiteY1021" fmla="*/ 2295319 h 3390395"/>
                    <a:gd name="connsiteX1022" fmla="*/ 829232 w 1476060"/>
                    <a:gd name="connsiteY1022" fmla="*/ 2293989 h 3390395"/>
                    <a:gd name="connsiteX1023" fmla="*/ 829564 w 1476060"/>
                    <a:gd name="connsiteY1023" fmla="*/ 2292881 h 3390395"/>
                    <a:gd name="connsiteX1024" fmla="*/ 829564 w 1476060"/>
                    <a:gd name="connsiteY1024" fmla="*/ 2291994 h 3390395"/>
                    <a:gd name="connsiteX1025" fmla="*/ 829121 w 1476060"/>
                    <a:gd name="connsiteY1025" fmla="*/ 2290775 h 3390395"/>
                    <a:gd name="connsiteX1026" fmla="*/ 827791 w 1476060"/>
                    <a:gd name="connsiteY1026" fmla="*/ 2288559 h 3390395"/>
                    <a:gd name="connsiteX1027" fmla="*/ 827237 w 1476060"/>
                    <a:gd name="connsiteY1027" fmla="*/ 2287340 h 3390395"/>
                    <a:gd name="connsiteX1028" fmla="*/ 825464 w 1476060"/>
                    <a:gd name="connsiteY1028" fmla="*/ 2286343 h 3390395"/>
                    <a:gd name="connsiteX1029" fmla="*/ 824134 w 1476060"/>
                    <a:gd name="connsiteY1029" fmla="*/ 2286897 h 3390395"/>
                    <a:gd name="connsiteX1030" fmla="*/ 823691 w 1476060"/>
                    <a:gd name="connsiteY1030" fmla="*/ 2288559 h 3390395"/>
                    <a:gd name="connsiteX1031" fmla="*/ 825131 w 1476060"/>
                    <a:gd name="connsiteY1031" fmla="*/ 2293546 h 3390395"/>
                    <a:gd name="connsiteX1032" fmla="*/ 825131 w 1476060"/>
                    <a:gd name="connsiteY1032" fmla="*/ 2296205 h 3390395"/>
                    <a:gd name="connsiteX1033" fmla="*/ 824799 w 1476060"/>
                    <a:gd name="connsiteY1033" fmla="*/ 2307619 h 3390395"/>
                    <a:gd name="connsiteX1034" fmla="*/ 825242 w 1476060"/>
                    <a:gd name="connsiteY1034" fmla="*/ 2313825 h 3390395"/>
                    <a:gd name="connsiteX1035" fmla="*/ 796098 w 1476060"/>
                    <a:gd name="connsiteY1035" fmla="*/ 1762962 h 3390395"/>
                    <a:gd name="connsiteX1036" fmla="*/ 797428 w 1476060"/>
                    <a:gd name="connsiteY1036" fmla="*/ 1763183 h 3390395"/>
                    <a:gd name="connsiteX1037" fmla="*/ 797871 w 1476060"/>
                    <a:gd name="connsiteY1037" fmla="*/ 1762408 h 3390395"/>
                    <a:gd name="connsiteX1038" fmla="*/ 797871 w 1476060"/>
                    <a:gd name="connsiteY1038" fmla="*/ 1760967 h 3390395"/>
                    <a:gd name="connsiteX1039" fmla="*/ 798979 w 1476060"/>
                    <a:gd name="connsiteY1039" fmla="*/ 1758529 h 3390395"/>
                    <a:gd name="connsiteX1040" fmla="*/ 799422 w 1476060"/>
                    <a:gd name="connsiteY1040" fmla="*/ 1755094 h 3390395"/>
                    <a:gd name="connsiteX1041" fmla="*/ 799422 w 1476060"/>
                    <a:gd name="connsiteY1041" fmla="*/ 1753099 h 3390395"/>
                    <a:gd name="connsiteX1042" fmla="*/ 798092 w 1476060"/>
                    <a:gd name="connsiteY1042" fmla="*/ 1752434 h 3390395"/>
                    <a:gd name="connsiteX1043" fmla="*/ 795654 w 1476060"/>
                    <a:gd name="connsiteY1043" fmla="*/ 1751991 h 3390395"/>
                    <a:gd name="connsiteX1044" fmla="*/ 792884 w 1476060"/>
                    <a:gd name="connsiteY1044" fmla="*/ 1753542 h 3390395"/>
                    <a:gd name="connsiteX1045" fmla="*/ 791665 w 1476060"/>
                    <a:gd name="connsiteY1045" fmla="*/ 1752767 h 3390395"/>
                    <a:gd name="connsiteX1046" fmla="*/ 790446 w 1476060"/>
                    <a:gd name="connsiteY1046" fmla="*/ 1751215 h 3390395"/>
                    <a:gd name="connsiteX1047" fmla="*/ 788452 w 1476060"/>
                    <a:gd name="connsiteY1047" fmla="*/ 1750329 h 3390395"/>
                    <a:gd name="connsiteX1048" fmla="*/ 785792 w 1476060"/>
                    <a:gd name="connsiteY1048" fmla="*/ 1751104 h 3390395"/>
                    <a:gd name="connsiteX1049" fmla="*/ 784351 w 1476060"/>
                    <a:gd name="connsiteY1049" fmla="*/ 1753432 h 3390395"/>
                    <a:gd name="connsiteX1050" fmla="*/ 784019 w 1476060"/>
                    <a:gd name="connsiteY1050" fmla="*/ 1756091 h 3390395"/>
                    <a:gd name="connsiteX1051" fmla="*/ 783022 w 1476060"/>
                    <a:gd name="connsiteY1051" fmla="*/ 1759083 h 3390395"/>
                    <a:gd name="connsiteX1052" fmla="*/ 781913 w 1476060"/>
                    <a:gd name="connsiteY1052" fmla="*/ 1763183 h 3390395"/>
                    <a:gd name="connsiteX1053" fmla="*/ 784241 w 1476060"/>
                    <a:gd name="connsiteY1053" fmla="*/ 1768392 h 3390395"/>
                    <a:gd name="connsiteX1054" fmla="*/ 790113 w 1476060"/>
                    <a:gd name="connsiteY1054" fmla="*/ 1769611 h 3390395"/>
                    <a:gd name="connsiteX1055" fmla="*/ 795322 w 1476060"/>
                    <a:gd name="connsiteY1055" fmla="*/ 1767616 h 3390395"/>
                    <a:gd name="connsiteX1056" fmla="*/ 795987 w 1476060"/>
                    <a:gd name="connsiteY1056" fmla="*/ 1766286 h 3390395"/>
                    <a:gd name="connsiteX1057" fmla="*/ 795322 w 1476060"/>
                    <a:gd name="connsiteY1057" fmla="*/ 1764956 h 3390395"/>
                    <a:gd name="connsiteX1058" fmla="*/ 794435 w 1476060"/>
                    <a:gd name="connsiteY1058" fmla="*/ 1764291 h 3390395"/>
                    <a:gd name="connsiteX1059" fmla="*/ 794768 w 1476060"/>
                    <a:gd name="connsiteY1059" fmla="*/ 1763072 h 3390395"/>
                    <a:gd name="connsiteX1060" fmla="*/ 795987 w 1476060"/>
                    <a:gd name="connsiteY1060" fmla="*/ 1762851 h 3390395"/>
                    <a:gd name="connsiteX1061" fmla="*/ 1105937 w 1476060"/>
                    <a:gd name="connsiteY1061" fmla="*/ 1519611 h 3390395"/>
                    <a:gd name="connsiteX1062" fmla="*/ 1101727 w 1476060"/>
                    <a:gd name="connsiteY1062" fmla="*/ 1525595 h 3390395"/>
                    <a:gd name="connsiteX1063" fmla="*/ 1101505 w 1476060"/>
                    <a:gd name="connsiteY1063" fmla="*/ 1528033 h 3390395"/>
                    <a:gd name="connsiteX1064" fmla="*/ 1103389 w 1476060"/>
                    <a:gd name="connsiteY1064" fmla="*/ 1528033 h 3390395"/>
                    <a:gd name="connsiteX1065" fmla="*/ 1104829 w 1476060"/>
                    <a:gd name="connsiteY1065" fmla="*/ 1526149 h 3390395"/>
                    <a:gd name="connsiteX1066" fmla="*/ 1105827 w 1476060"/>
                    <a:gd name="connsiteY1066" fmla="*/ 1524044 h 3390395"/>
                    <a:gd name="connsiteX1067" fmla="*/ 1106492 w 1476060"/>
                    <a:gd name="connsiteY1067" fmla="*/ 1521495 h 3390395"/>
                    <a:gd name="connsiteX1068" fmla="*/ 1106270 w 1476060"/>
                    <a:gd name="connsiteY1068" fmla="*/ 1519833 h 3390395"/>
                    <a:gd name="connsiteX1069" fmla="*/ 1105827 w 1476060"/>
                    <a:gd name="connsiteY1069" fmla="*/ 1519611 h 3390395"/>
                    <a:gd name="connsiteX1070" fmla="*/ 1112143 w 1476060"/>
                    <a:gd name="connsiteY1070" fmla="*/ 1497226 h 3390395"/>
                    <a:gd name="connsiteX1071" fmla="*/ 1110703 w 1476060"/>
                    <a:gd name="connsiteY1071" fmla="*/ 1499221 h 3390395"/>
                    <a:gd name="connsiteX1072" fmla="*/ 1109705 w 1476060"/>
                    <a:gd name="connsiteY1072" fmla="*/ 1499775 h 3390395"/>
                    <a:gd name="connsiteX1073" fmla="*/ 1108708 w 1476060"/>
                    <a:gd name="connsiteY1073" fmla="*/ 1500883 h 3390395"/>
                    <a:gd name="connsiteX1074" fmla="*/ 1107822 w 1476060"/>
                    <a:gd name="connsiteY1074" fmla="*/ 1502767 h 3390395"/>
                    <a:gd name="connsiteX1075" fmla="*/ 1105716 w 1476060"/>
                    <a:gd name="connsiteY1075" fmla="*/ 1515289 h 3390395"/>
                    <a:gd name="connsiteX1076" fmla="*/ 1106048 w 1476060"/>
                    <a:gd name="connsiteY1076" fmla="*/ 1517949 h 3390395"/>
                    <a:gd name="connsiteX1077" fmla="*/ 1107711 w 1476060"/>
                    <a:gd name="connsiteY1077" fmla="*/ 1516065 h 3390395"/>
                    <a:gd name="connsiteX1078" fmla="*/ 1108597 w 1476060"/>
                    <a:gd name="connsiteY1078" fmla="*/ 1516065 h 3390395"/>
                    <a:gd name="connsiteX1079" fmla="*/ 1109372 w 1476060"/>
                    <a:gd name="connsiteY1079" fmla="*/ 1516287 h 3390395"/>
                    <a:gd name="connsiteX1080" fmla="*/ 1111035 w 1476060"/>
                    <a:gd name="connsiteY1080" fmla="*/ 1514957 h 3390395"/>
                    <a:gd name="connsiteX1081" fmla="*/ 1112697 w 1476060"/>
                    <a:gd name="connsiteY1081" fmla="*/ 1512962 h 3390395"/>
                    <a:gd name="connsiteX1082" fmla="*/ 1113805 w 1476060"/>
                    <a:gd name="connsiteY1082" fmla="*/ 1509859 h 3390395"/>
                    <a:gd name="connsiteX1083" fmla="*/ 1114248 w 1476060"/>
                    <a:gd name="connsiteY1083" fmla="*/ 1506756 h 3390395"/>
                    <a:gd name="connsiteX1084" fmla="*/ 1114027 w 1476060"/>
                    <a:gd name="connsiteY1084" fmla="*/ 1504208 h 3390395"/>
                    <a:gd name="connsiteX1085" fmla="*/ 1113805 w 1476060"/>
                    <a:gd name="connsiteY1085" fmla="*/ 1502102 h 3390395"/>
                    <a:gd name="connsiteX1086" fmla="*/ 1114138 w 1476060"/>
                    <a:gd name="connsiteY1086" fmla="*/ 1500329 h 3390395"/>
                    <a:gd name="connsiteX1087" fmla="*/ 1114913 w 1476060"/>
                    <a:gd name="connsiteY1087" fmla="*/ 1499110 h 3390395"/>
                    <a:gd name="connsiteX1088" fmla="*/ 1114913 w 1476060"/>
                    <a:gd name="connsiteY1088" fmla="*/ 1498002 h 3390395"/>
                    <a:gd name="connsiteX1089" fmla="*/ 1114692 w 1476060"/>
                    <a:gd name="connsiteY1089" fmla="*/ 1496783 h 3390395"/>
                    <a:gd name="connsiteX1090" fmla="*/ 1114913 w 1476060"/>
                    <a:gd name="connsiteY1090" fmla="*/ 1495897 h 3390395"/>
                    <a:gd name="connsiteX1091" fmla="*/ 1115468 w 1476060"/>
                    <a:gd name="connsiteY1091" fmla="*/ 1495010 h 3390395"/>
                    <a:gd name="connsiteX1092" fmla="*/ 1115689 w 1476060"/>
                    <a:gd name="connsiteY1092" fmla="*/ 1494567 h 3390395"/>
                    <a:gd name="connsiteX1093" fmla="*/ 1114581 w 1476060"/>
                    <a:gd name="connsiteY1093" fmla="*/ 1495010 h 3390395"/>
                    <a:gd name="connsiteX1094" fmla="*/ 1112476 w 1476060"/>
                    <a:gd name="connsiteY1094" fmla="*/ 1497226 h 3390395"/>
                    <a:gd name="connsiteX1095" fmla="*/ 1112143 w 1476060"/>
                    <a:gd name="connsiteY1095" fmla="*/ 1494788 h 3390395"/>
                    <a:gd name="connsiteX1096" fmla="*/ 1110370 w 1476060"/>
                    <a:gd name="connsiteY1096" fmla="*/ 1489691 h 3390395"/>
                    <a:gd name="connsiteX1097" fmla="*/ 1105827 w 1476060"/>
                    <a:gd name="connsiteY1097" fmla="*/ 1488804 h 3390395"/>
                    <a:gd name="connsiteX1098" fmla="*/ 1102946 w 1476060"/>
                    <a:gd name="connsiteY1098" fmla="*/ 1496340 h 3390395"/>
                    <a:gd name="connsiteX1099" fmla="*/ 1104386 w 1476060"/>
                    <a:gd name="connsiteY1099" fmla="*/ 1495232 h 3390395"/>
                    <a:gd name="connsiteX1100" fmla="*/ 1105716 w 1476060"/>
                    <a:gd name="connsiteY1100" fmla="*/ 1494788 h 3390395"/>
                    <a:gd name="connsiteX1101" fmla="*/ 1106824 w 1476060"/>
                    <a:gd name="connsiteY1101" fmla="*/ 1495453 h 3390395"/>
                    <a:gd name="connsiteX1102" fmla="*/ 1107711 w 1476060"/>
                    <a:gd name="connsiteY1102" fmla="*/ 1498002 h 3390395"/>
                    <a:gd name="connsiteX1103" fmla="*/ 1106935 w 1476060"/>
                    <a:gd name="connsiteY1103" fmla="*/ 1499775 h 3390395"/>
                    <a:gd name="connsiteX1104" fmla="*/ 1112254 w 1476060"/>
                    <a:gd name="connsiteY1104" fmla="*/ 1494678 h 3390395"/>
                    <a:gd name="connsiteX1105" fmla="*/ 1278810 w 1476060"/>
                    <a:gd name="connsiteY1105" fmla="*/ 1049422 h 3390395"/>
                    <a:gd name="connsiteX1106" fmla="*/ 1276593 w 1476060"/>
                    <a:gd name="connsiteY1106" fmla="*/ 1049422 h 3390395"/>
                    <a:gd name="connsiteX1107" fmla="*/ 1274488 w 1476060"/>
                    <a:gd name="connsiteY1107" fmla="*/ 1052192 h 3390395"/>
                    <a:gd name="connsiteX1108" fmla="*/ 1272271 w 1476060"/>
                    <a:gd name="connsiteY1108" fmla="*/ 1053854 h 3390395"/>
                    <a:gd name="connsiteX1109" fmla="*/ 1271052 w 1476060"/>
                    <a:gd name="connsiteY1109" fmla="*/ 1052746 h 3390395"/>
                    <a:gd name="connsiteX1110" fmla="*/ 1270498 w 1476060"/>
                    <a:gd name="connsiteY1110" fmla="*/ 1051305 h 3390395"/>
                    <a:gd name="connsiteX1111" fmla="*/ 1269390 w 1476060"/>
                    <a:gd name="connsiteY1111" fmla="*/ 1050419 h 3390395"/>
                    <a:gd name="connsiteX1112" fmla="*/ 1268060 w 1476060"/>
                    <a:gd name="connsiteY1112" fmla="*/ 1051084 h 3390395"/>
                    <a:gd name="connsiteX1113" fmla="*/ 1267063 w 1476060"/>
                    <a:gd name="connsiteY1113" fmla="*/ 1053854 h 3390395"/>
                    <a:gd name="connsiteX1114" fmla="*/ 1267063 w 1476060"/>
                    <a:gd name="connsiteY1114" fmla="*/ 1056846 h 3390395"/>
                    <a:gd name="connsiteX1115" fmla="*/ 1268060 w 1476060"/>
                    <a:gd name="connsiteY1115" fmla="*/ 1057844 h 3390395"/>
                    <a:gd name="connsiteX1116" fmla="*/ 1277258 w 1476060"/>
                    <a:gd name="connsiteY1116" fmla="*/ 1057179 h 3390395"/>
                    <a:gd name="connsiteX1117" fmla="*/ 1278588 w 1476060"/>
                    <a:gd name="connsiteY1117" fmla="*/ 1056403 h 3390395"/>
                    <a:gd name="connsiteX1118" fmla="*/ 1281136 w 1476060"/>
                    <a:gd name="connsiteY1118" fmla="*/ 1054297 h 3390395"/>
                    <a:gd name="connsiteX1119" fmla="*/ 1282023 w 1476060"/>
                    <a:gd name="connsiteY1119" fmla="*/ 1051970 h 3390395"/>
                    <a:gd name="connsiteX1120" fmla="*/ 1280915 w 1476060"/>
                    <a:gd name="connsiteY1120" fmla="*/ 1050530 h 3390395"/>
                    <a:gd name="connsiteX1121" fmla="*/ 1278920 w 1476060"/>
                    <a:gd name="connsiteY1121" fmla="*/ 1049311 h 3390395"/>
                    <a:gd name="connsiteX1122" fmla="*/ 1260304 w 1476060"/>
                    <a:gd name="connsiteY1122" fmla="*/ 1055627 h 3390395"/>
                    <a:gd name="connsiteX1123" fmla="*/ 1259084 w 1476060"/>
                    <a:gd name="connsiteY1123" fmla="*/ 1054187 h 3390395"/>
                    <a:gd name="connsiteX1124" fmla="*/ 1257976 w 1476060"/>
                    <a:gd name="connsiteY1124" fmla="*/ 1051970 h 3390395"/>
                    <a:gd name="connsiteX1125" fmla="*/ 1257976 w 1476060"/>
                    <a:gd name="connsiteY1125" fmla="*/ 1050308 h 3390395"/>
                    <a:gd name="connsiteX1126" fmla="*/ 1258973 w 1476060"/>
                    <a:gd name="connsiteY1126" fmla="*/ 1049200 h 3390395"/>
                    <a:gd name="connsiteX1127" fmla="*/ 1258419 w 1476060"/>
                    <a:gd name="connsiteY1127" fmla="*/ 1047648 h 3390395"/>
                    <a:gd name="connsiteX1128" fmla="*/ 1254319 w 1476060"/>
                    <a:gd name="connsiteY1128" fmla="*/ 1045321 h 3390395"/>
                    <a:gd name="connsiteX1129" fmla="*/ 1252325 w 1476060"/>
                    <a:gd name="connsiteY1129" fmla="*/ 1045321 h 3390395"/>
                    <a:gd name="connsiteX1130" fmla="*/ 1251328 w 1476060"/>
                    <a:gd name="connsiteY1130" fmla="*/ 1046873 h 3390395"/>
                    <a:gd name="connsiteX1131" fmla="*/ 1251328 w 1476060"/>
                    <a:gd name="connsiteY1131" fmla="*/ 1049643 h 3390395"/>
                    <a:gd name="connsiteX1132" fmla="*/ 1250995 w 1476060"/>
                    <a:gd name="connsiteY1132" fmla="*/ 1050751 h 3390395"/>
                    <a:gd name="connsiteX1133" fmla="*/ 1250995 w 1476060"/>
                    <a:gd name="connsiteY1133" fmla="*/ 1053189 h 3390395"/>
                    <a:gd name="connsiteX1134" fmla="*/ 1251438 w 1476060"/>
                    <a:gd name="connsiteY1134" fmla="*/ 1056181 h 3390395"/>
                    <a:gd name="connsiteX1135" fmla="*/ 1251992 w 1476060"/>
                    <a:gd name="connsiteY1135" fmla="*/ 1057289 h 3390395"/>
                    <a:gd name="connsiteX1136" fmla="*/ 1257422 w 1476060"/>
                    <a:gd name="connsiteY1136" fmla="*/ 1058619 h 3390395"/>
                    <a:gd name="connsiteX1137" fmla="*/ 1258419 w 1476060"/>
                    <a:gd name="connsiteY1137" fmla="*/ 1059284 h 3390395"/>
                    <a:gd name="connsiteX1138" fmla="*/ 1259417 w 1476060"/>
                    <a:gd name="connsiteY1138" fmla="*/ 1060171 h 3390395"/>
                    <a:gd name="connsiteX1139" fmla="*/ 1260747 w 1476060"/>
                    <a:gd name="connsiteY1139" fmla="*/ 1060614 h 3390395"/>
                    <a:gd name="connsiteX1140" fmla="*/ 1260747 w 1476060"/>
                    <a:gd name="connsiteY1140" fmla="*/ 1059062 h 3390395"/>
                    <a:gd name="connsiteX1141" fmla="*/ 1260747 w 1476060"/>
                    <a:gd name="connsiteY1141" fmla="*/ 1056957 h 3390395"/>
                    <a:gd name="connsiteX1142" fmla="*/ 1260193 w 1476060"/>
                    <a:gd name="connsiteY1142" fmla="*/ 1055516 h 3390395"/>
                    <a:gd name="connsiteX1143" fmla="*/ 1301970 w 1476060"/>
                    <a:gd name="connsiteY1143" fmla="*/ 1030583 h 3390395"/>
                    <a:gd name="connsiteX1144" fmla="*/ 1301084 w 1476060"/>
                    <a:gd name="connsiteY1144" fmla="*/ 1030361 h 3390395"/>
                    <a:gd name="connsiteX1145" fmla="*/ 1299975 w 1476060"/>
                    <a:gd name="connsiteY1145" fmla="*/ 1029253 h 3390395"/>
                    <a:gd name="connsiteX1146" fmla="*/ 1297869 w 1476060"/>
                    <a:gd name="connsiteY1146" fmla="*/ 1027812 h 3390395"/>
                    <a:gd name="connsiteX1147" fmla="*/ 1297205 w 1476060"/>
                    <a:gd name="connsiteY1147" fmla="*/ 1030029 h 3390395"/>
                    <a:gd name="connsiteX1148" fmla="*/ 1298867 w 1476060"/>
                    <a:gd name="connsiteY1148" fmla="*/ 1033686 h 3390395"/>
                    <a:gd name="connsiteX1149" fmla="*/ 1301194 w 1476060"/>
                    <a:gd name="connsiteY1149" fmla="*/ 1035016 h 3390395"/>
                    <a:gd name="connsiteX1150" fmla="*/ 1303078 w 1476060"/>
                    <a:gd name="connsiteY1150" fmla="*/ 1035459 h 3390395"/>
                    <a:gd name="connsiteX1151" fmla="*/ 1304186 w 1476060"/>
                    <a:gd name="connsiteY1151" fmla="*/ 1035016 h 3390395"/>
                    <a:gd name="connsiteX1152" fmla="*/ 1304519 w 1476060"/>
                    <a:gd name="connsiteY1152" fmla="*/ 1033464 h 3390395"/>
                    <a:gd name="connsiteX1153" fmla="*/ 1303743 w 1476060"/>
                    <a:gd name="connsiteY1153" fmla="*/ 1031691 h 3390395"/>
                    <a:gd name="connsiteX1154" fmla="*/ 1301970 w 1476060"/>
                    <a:gd name="connsiteY1154" fmla="*/ 1030472 h 3390395"/>
                    <a:gd name="connsiteX1155" fmla="*/ 1266619 w 1476060"/>
                    <a:gd name="connsiteY1155" fmla="*/ 1042883 h 3390395"/>
                    <a:gd name="connsiteX1156" fmla="*/ 1265401 w 1476060"/>
                    <a:gd name="connsiteY1156" fmla="*/ 1040667 h 3390395"/>
                    <a:gd name="connsiteX1157" fmla="*/ 1265179 w 1476060"/>
                    <a:gd name="connsiteY1157" fmla="*/ 1039116 h 3390395"/>
                    <a:gd name="connsiteX1158" fmla="*/ 1265179 w 1476060"/>
                    <a:gd name="connsiteY1158" fmla="*/ 1038229 h 3390395"/>
                    <a:gd name="connsiteX1159" fmla="*/ 1265622 w 1476060"/>
                    <a:gd name="connsiteY1159" fmla="*/ 1037897 h 3390395"/>
                    <a:gd name="connsiteX1160" fmla="*/ 1265179 w 1476060"/>
                    <a:gd name="connsiteY1160" fmla="*/ 1035570 h 3390395"/>
                    <a:gd name="connsiteX1161" fmla="*/ 1266066 w 1476060"/>
                    <a:gd name="connsiteY1161" fmla="*/ 1034683 h 3390395"/>
                    <a:gd name="connsiteX1162" fmla="*/ 1267728 w 1476060"/>
                    <a:gd name="connsiteY1162" fmla="*/ 1035237 h 3390395"/>
                    <a:gd name="connsiteX1163" fmla="*/ 1269390 w 1476060"/>
                    <a:gd name="connsiteY1163" fmla="*/ 1036567 h 3390395"/>
                    <a:gd name="connsiteX1164" fmla="*/ 1270941 w 1476060"/>
                    <a:gd name="connsiteY1164" fmla="*/ 1038340 h 3390395"/>
                    <a:gd name="connsiteX1165" fmla="*/ 1272271 w 1476060"/>
                    <a:gd name="connsiteY1165" fmla="*/ 1040667 h 3390395"/>
                    <a:gd name="connsiteX1166" fmla="*/ 1273601 w 1476060"/>
                    <a:gd name="connsiteY1166" fmla="*/ 1040999 h 3390395"/>
                    <a:gd name="connsiteX1167" fmla="*/ 1275152 w 1476060"/>
                    <a:gd name="connsiteY1167" fmla="*/ 1039670 h 3390395"/>
                    <a:gd name="connsiteX1168" fmla="*/ 1275152 w 1476060"/>
                    <a:gd name="connsiteY1168" fmla="*/ 1037232 h 3390395"/>
                    <a:gd name="connsiteX1169" fmla="*/ 1272715 w 1476060"/>
                    <a:gd name="connsiteY1169" fmla="*/ 1034794 h 3390395"/>
                    <a:gd name="connsiteX1170" fmla="*/ 1271606 w 1476060"/>
                    <a:gd name="connsiteY1170" fmla="*/ 1032688 h 3390395"/>
                    <a:gd name="connsiteX1171" fmla="*/ 1270720 w 1476060"/>
                    <a:gd name="connsiteY1171" fmla="*/ 1031802 h 3390395"/>
                    <a:gd name="connsiteX1172" fmla="*/ 1269944 w 1476060"/>
                    <a:gd name="connsiteY1172" fmla="*/ 1032134 h 3390395"/>
                    <a:gd name="connsiteX1173" fmla="*/ 1269058 w 1476060"/>
                    <a:gd name="connsiteY1173" fmla="*/ 1032134 h 3390395"/>
                    <a:gd name="connsiteX1174" fmla="*/ 1260304 w 1476060"/>
                    <a:gd name="connsiteY1174" fmla="*/ 1026372 h 3390395"/>
                    <a:gd name="connsiteX1175" fmla="*/ 1258641 w 1476060"/>
                    <a:gd name="connsiteY1175" fmla="*/ 1026040 h 3390395"/>
                    <a:gd name="connsiteX1176" fmla="*/ 1257090 w 1476060"/>
                    <a:gd name="connsiteY1176" fmla="*/ 1026926 h 3390395"/>
                    <a:gd name="connsiteX1177" fmla="*/ 1255871 w 1476060"/>
                    <a:gd name="connsiteY1177" fmla="*/ 1028034 h 3390395"/>
                    <a:gd name="connsiteX1178" fmla="*/ 1256646 w 1476060"/>
                    <a:gd name="connsiteY1178" fmla="*/ 1031359 h 3390395"/>
                    <a:gd name="connsiteX1179" fmla="*/ 1259528 w 1476060"/>
                    <a:gd name="connsiteY1179" fmla="*/ 1036567 h 3390395"/>
                    <a:gd name="connsiteX1180" fmla="*/ 1264847 w 1476060"/>
                    <a:gd name="connsiteY1180" fmla="*/ 1043437 h 3390395"/>
                    <a:gd name="connsiteX1181" fmla="*/ 1266509 w 1476060"/>
                    <a:gd name="connsiteY1181" fmla="*/ 1044435 h 3390395"/>
                    <a:gd name="connsiteX1182" fmla="*/ 1267174 w 1476060"/>
                    <a:gd name="connsiteY1182" fmla="*/ 1044213 h 3390395"/>
                    <a:gd name="connsiteX1183" fmla="*/ 1266952 w 1476060"/>
                    <a:gd name="connsiteY1183" fmla="*/ 1043105 h 3390395"/>
                    <a:gd name="connsiteX1184" fmla="*/ 1299975 w 1476060"/>
                    <a:gd name="connsiteY1184" fmla="*/ 1015623 h 3390395"/>
                    <a:gd name="connsiteX1185" fmla="*/ 1297980 w 1476060"/>
                    <a:gd name="connsiteY1185" fmla="*/ 1016177 h 3390395"/>
                    <a:gd name="connsiteX1186" fmla="*/ 1296319 w 1476060"/>
                    <a:gd name="connsiteY1186" fmla="*/ 1015955 h 3390395"/>
                    <a:gd name="connsiteX1187" fmla="*/ 1295099 w 1476060"/>
                    <a:gd name="connsiteY1187" fmla="*/ 1015955 h 3390395"/>
                    <a:gd name="connsiteX1188" fmla="*/ 1294323 w 1476060"/>
                    <a:gd name="connsiteY1188" fmla="*/ 1017507 h 3390395"/>
                    <a:gd name="connsiteX1189" fmla="*/ 1294767 w 1476060"/>
                    <a:gd name="connsiteY1189" fmla="*/ 1019834 h 3390395"/>
                    <a:gd name="connsiteX1190" fmla="*/ 1295432 w 1476060"/>
                    <a:gd name="connsiteY1190" fmla="*/ 1020942 h 3390395"/>
                    <a:gd name="connsiteX1191" fmla="*/ 1298867 w 1476060"/>
                    <a:gd name="connsiteY1191" fmla="*/ 1023269 h 3390395"/>
                    <a:gd name="connsiteX1192" fmla="*/ 1299643 w 1476060"/>
                    <a:gd name="connsiteY1192" fmla="*/ 1023491 h 3390395"/>
                    <a:gd name="connsiteX1193" fmla="*/ 1299199 w 1476060"/>
                    <a:gd name="connsiteY1193" fmla="*/ 1022604 h 3390395"/>
                    <a:gd name="connsiteX1194" fmla="*/ 1299532 w 1476060"/>
                    <a:gd name="connsiteY1194" fmla="*/ 1022383 h 3390395"/>
                    <a:gd name="connsiteX1195" fmla="*/ 1300862 w 1476060"/>
                    <a:gd name="connsiteY1195" fmla="*/ 1023269 h 3390395"/>
                    <a:gd name="connsiteX1196" fmla="*/ 1302081 w 1476060"/>
                    <a:gd name="connsiteY1196" fmla="*/ 1023602 h 3390395"/>
                    <a:gd name="connsiteX1197" fmla="*/ 1303078 w 1476060"/>
                    <a:gd name="connsiteY1197" fmla="*/ 1022604 h 3390395"/>
                    <a:gd name="connsiteX1198" fmla="*/ 1303743 w 1476060"/>
                    <a:gd name="connsiteY1198" fmla="*/ 1020942 h 3390395"/>
                    <a:gd name="connsiteX1199" fmla="*/ 1303965 w 1476060"/>
                    <a:gd name="connsiteY1199" fmla="*/ 1018836 h 3390395"/>
                    <a:gd name="connsiteX1200" fmla="*/ 1304851 w 1476060"/>
                    <a:gd name="connsiteY1200" fmla="*/ 1017507 h 3390395"/>
                    <a:gd name="connsiteX1201" fmla="*/ 1306624 w 1476060"/>
                    <a:gd name="connsiteY1201" fmla="*/ 1016509 h 3390395"/>
                    <a:gd name="connsiteX1202" fmla="*/ 1307067 w 1476060"/>
                    <a:gd name="connsiteY1202" fmla="*/ 1013961 h 3390395"/>
                    <a:gd name="connsiteX1203" fmla="*/ 1305295 w 1476060"/>
                    <a:gd name="connsiteY1203" fmla="*/ 1012742 h 3390395"/>
                    <a:gd name="connsiteX1204" fmla="*/ 1299864 w 1476060"/>
                    <a:gd name="connsiteY1204" fmla="*/ 1015623 h 3390395"/>
                    <a:gd name="connsiteX1205" fmla="*/ 1301194 w 1476060"/>
                    <a:gd name="connsiteY1205" fmla="*/ 1012631 h 3390395"/>
                    <a:gd name="connsiteX1206" fmla="*/ 1302967 w 1476060"/>
                    <a:gd name="connsiteY1206" fmla="*/ 1010858 h 3390395"/>
                    <a:gd name="connsiteX1207" fmla="*/ 1301859 w 1476060"/>
                    <a:gd name="connsiteY1207" fmla="*/ 1007422 h 3390395"/>
                    <a:gd name="connsiteX1208" fmla="*/ 1298756 w 1476060"/>
                    <a:gd name="connsiteY1208" fmla="*/ 1007422 h 3390395"/>
                    <a:gd name="connsiteX1209" fmla="*/ 1297205 w 1476060"/>
                    <a:gd name="connsiteY1209" fmla="*/ 1009528 h 3390395"/>
                    <a:gd name="connsiteX1210" fmla="*/ 1297648 w 1476060"/>
                    <a:gd name="connsiteY1210" fmla="*/ 1010747 h 3390395"/>
                    <a:gd name="connsiteX1211" fmla="*/ 1298978 w 1476060"/>
                    <a:gd name="connsiteY1211" fmla="*/ 1012409 h 3390395"/>
                    <a:gd name="connsiteX1212" fmla="*/ 1301084 w 1476060"/>
                    <a:gd name="connsiteY1212" fmla="*/ 1012742 h 3390395"/>
                    <a:gd name="connsiteX1213" fmla="*/ 1343525 w 1476060"/>
                    <a:gd name="connsiteY1213" fmla="*/ 978943 h 3390395"/>
                    <a:gd name="connsiteX1214" fmla="*/ 1341642 w 1476060"/>
                    <a:gd name="connsiteY1214" fmla="*/ 977502 h 3390395"/>
                    <a:gd name="connsiteX1215" fmla="*/ 1341642 w 1476060"/>
                    <a:gd name="connsiteY1215" fmla="*/ 976727 h 3390395"/>
                    <a:gd name="connsiteX1216" fmla="*/ 1343193 w 1476060"/>
                    <a:gd name="connsiteY1216" fmla="*/ 976505 h 3390395"/>
                    <a:gd name="connsiteX1217" fmla="*/ 1342750 w 1476060"/>
                    <a:gd name="connsiteY1217" fmla="*/ 974289 h 3390395"/>
                    <a:gd name="connsiteX1218" fmla="*/ 1339758 w 1476060"/>
                    <a:gd name="connsiteY1218" fmla="*/ 971851 h 3390395"/>
                    <a:gd name="connsiteX1219" fmla="*/ 1336877 w 1476060"/>
                    <a:gd name="connsiteY1219" fmla="*/ 971629 h 3390395"/>
                    <a:gd name="connsiteX1220" fmla="*/ 1334771 w 1476060"/>
                    <a:gd name="connsiteY1220" fmla="*/ 973070 h 3390395"/>
                    <a:gd name="connsiteX1221" fmla="*/ 1334328 w 1476060"/>
                    <a:gd name="connsiteY1221" fmla="*/ 977724 h 3390395"/>
                    <a:gd name="connsiteX1222" fmla="*/ 1336212 w 1476060"/>
                    <a:gd name="connsiteY1222" fmla="*/ 982932 h 3390395"/>
                    <a:gd name="connsiteX1223" fmla="*/ 1339425 w 1476060"/>
                    <a:gd name="connsiteY1223" fmla="*/ 987587 h 3390395"/>
                    <a:gd name="connsiteX1224" fmla="*/ 1342860 w 1476060"/>
                    <a:gd name="connsiteY1224" fmla="*/ 991354 h 3390395"/>
                    <a:gd name="connsiteX1225" fmla="*/ 1344523 w 1476060"/>
                    <a:gd name="connsiteY1225" fmla="*/ 992352 h 3390395"/>
                    <a:gd name="connsiteX1226" fmla="*/ 1343525 w 1476060"/>
                    <a:gd name="connsiteY1226" fmla="*/ 988251 h 3390395"/>
                    <a:gd name="connsiteX1227" fmla="*/ 1343304 w 1476060"/>
                    <a:gd name="connsiteY1227" fmla="*/ 986035 h 3390395"/>
                    <a:gd name="connsiteX1228" fmla="*/ 1343636 w 1476060"/>
                    <a:gd name="connsiteY1228" fmla="*/ 984484 h 3390395"/>
                    <a:gd name="connsiteX1229" fmla="*/ 1344412 w 1476060"/>
                    <a:gd name="connsiteY1229" fmla="*/ 984484 h 3390395"/>
                    <a:gd name="connsiteX1230" fmla="*/ 1345631 w 1476060"/>
                    <a:gd name="connsiteY1230" fmla="*/ 985038 h 3390395"/>
                    <a:gd name="connsiteX1231" fmla="*/ 1345964 w 1476060"/>
                    <a:gd name="connsiteY1231" fmla="*/ 983154 h 3390395"/>
                    <a:gd name="connsiteX1232" fmla="*/ 1345077 w 1476060"/>
                    <a:gd name="connsiteY1232" fmla="*/ 980494 h 3390395"/>
                    <a:gd name="connsiteX1233" fmla="*/ 1343415 w 1476060"/>
                    <a:gd name="connsiteY1233" fmla="*/ 978721 h 3390395"/>
                    <a:gd name="connsiteX1234" fmla="*/ 1438162 w 1476060"/>
                    <a:gd name="connsiteY1234" fmla="*/ 968637 h 3390395"/>
                    <a:gd name="connsiteX1235" fmla="*/ 1437608 w 1476060"/>
                    <a:gd name="connsiteY1235" fmla="*/ 968637 h 3390395"/>
                    <a:gd name="connsiteX1236" fmla="*/ 1437275 w 1476060"/>
                    <a:gd name="connsiteY1236" fmla="*/ 970410 h 3390395"/>
                    <a:gd name="connsiteX1237" fmla="*/ 1436943 w 1476060"/>
                    <a:gd name="connsiteY1237" fmla="*/ 971407 h 3390395"/>
                    <a:gd name="connsiteX1238" fmla="*/ 1436278 w 1476060"/>
                    <a:gd name="connsiteY1238" fmla="*/ 970078 h 3390395"/>
                    <a:gd name="connsiteX1239" fmla="*/ 1435503 w 1476060"/>
                    <a:gd name="connsiteY1239" fmla="*/ 969745 h 3390395"/>
                    <a:gd name="connsiteX1240" fmla="*/ 1434394 w 1476060"/>
                    <a:gd name="connsiteY1240" fmla="*/ 971186 h 3390395"/>
                    <a:gd name="connsiteX1241" fmla="*/ 1433064 w 1476060"/>
                    <a:gd name="connsiteY1241" fmla="*/ 971962 h 3390395"/>
                    <a:gd name="connsiteX1242" fmla="*/ 1431735 w 1476060"/>
                    <a:gd name="connsiteY1242" fmla="*/ 971740 h 3390395"/>
                    <a:gd name="connsiteX1243" fmla="*/ 1430405 w 1476060"/>
                    <a:gd name="connsiteY1243" fmla="*/ 970964 h 3390395"/>
                    <a:gd name="connsiteX1244" fmla="*/ 1429186 w 1476060"/>
                    <a:gd name="connsiteY1244" fmla="*/ 969524 h 3390395"/>
                    <a:gd name="connsiteX1245" fmla="*/ 1428521 w 1476060"/>
                    <a:gd name="connsiteY1245" fmla="*/ 969191 h 3390395"/>
                    <a:gd name="connsiteX1246" fmla="*/ 1428188 w 1476060"/>
                    <a:gd name="connsiteY1246" fmla="*/ 972405 h 3390395"/>
                    <a:gd name="connsiteX1247" fmla="*/ 1427524 w 1476060"/>
                    <a:gd name="connsiteY1247" fmla="*/ 973513 h 3390395"/>
                    <a:gd name="connsiteX1248" fmla="*/ 1426637 w 1476060"/>
                    <a:gd name="connsiteY1248" fmla="*/ 972516 h 3390395"/>
                    <a:gd name="connsiteX1249" fmla="*/ 1425862 w 1476060"/>
                    <a:gd name="connsiteY1249" fmla="*/ 970078 h 3390395"/>
                    <a:gd name="connsiteX1250" fmla="*/ 1424975 w 1476060"/>
                    <a:gd name="connsiteY1250" fmla="*/ 971518 h 3390395"/>
                    <a:gd name="connsiteX1251" fmla="*/ 1424975 w 1476060"/>
                    <a:gd name="connsiteY1251" fmla="*/ 977392 h 3390395"/>
                    <a:gd name="connsiteX1252" fmla="*/ 1427081 w 1476060"/>
                    <a:gd name="connsiteY1252" fmla="*/ 981270 h 3390395"/>
                    <a:gd name="connsiteX1253" fmla="*/ 1431403 w 1476060"/>
                    <a:gd name="connsiteY1253" fmla="*/ 984262 h 3390395"/>
                    <a:gd name="connsiteX1254" fmla="*/ 1435392 w 1476060"/>
                    <a:gd name="connsiteY1254" fmla="*/ 980273 h 3390395"/>
                    <a:gd name="connsiteX1255" fmla="*/ 1436611 w 1476060"/>
                    <a:gd name="connsiteY1255" fmla="*/ 978389 h 3390395"/>
                    <a:gd name="connsiteX1256" fmla="*/ 1436611 w 1476060"/>
                    <a:gd name="connsiteY1256" fmla="*/ 977613 h 3390395"/>
                    <a:gd name="connsiteX1257" fmla="*/ 1436832 w 1476060"/>
                    <a:gd name="connsiteY1257" fmla="*/ 976616 h 3390395"/>
                    <a:gd name="connsiteX1258" fmla="*/ 1437608 w 1476060"/>
                    <a:gd name="connsiteY1258" fmla="*/ 975619 h 3390395"/>
                    <a:gd name="connsiteX1259" fmla="*/ 1438383 w 1476060"/>
                    <a:gd name="connsiteY1259" fmla="*/ 973845 h 3390395"/>
                    <a:gd name="connsiteX1260" fmla="*/ 1438716 w 1476060"/>
                    <a:gd name="connsiteY1260" fmla="*/ 971407 h 3390395"/>
                    <a:gd name="connsiteX1261" fmla="*/ 1438494 w 1476060"/>
                    <a:gd name="connsiteY1261" fmla="*/ 969745 h 3390395"/>
                    <a:gd name="connsiteX1262" fmla="*/ 1438051 w 1476060"/>
                    <a:gd name="connsiteY1262" fmla="*/ 968637 h 3390395"/>
                    <a:gd name="connsiteX1263" fmla="*/ 1324133 w 1476060"/>
                    <a:gd name="connsiteY1263" fmla="*/ 969634 h 3390395"/>
                    <a:gd name="connsiteX1264" fmla="*/ 1319147 w 1476060"/>
                    <a:gd name="connsiteY1264" fmla="*/ 964094 h 3390395"/>
                    <a:gd name="connsiteX1265" fmla="*/ 1317817 w 1476060"/>
                    <a:gd name="connsiteY1265" fmla="*/ 965202 h 3390395"/>
                    <a:gd name="connsiteX1266" fmla="*/ 1317373 w 1476060"/>
                    <a:gd name="connsiteY1266" fmla="*/ 969302 h 3390395"/>
                    <a:gd name="connsiteX1267" fmla="*/ 1317373 w 1476060"/>
                    <a:gd name="connsiteY1267" fmla="*/ 972848 h 3390395"/>
                    <a:gd name="connsiteX1268" fmla="*/ 1316708 w 1476060"/>
                    <a:gd name="connsiteY1268" fmla="*/ 975175 h 3390395"/>
                    <a:gd name="connsiteX1269" fmla="*/ 1316708 w 1476060"/>
                    <a:gd name="connsiteY1269" fmla="*/ 976837 h 3390395"/>
                    <a:gd name="connsiteX1270" fmla="*/ 1317373 w 1476060"/>
                    <a:gd name="connsiteY1270" fmla="*/ 978278 h 3390395"/>
                    <a:gd name="connsiteX1271" fmla="*/ 1318371 w 1476060"/>
                    <a:gd name="connsiteY1271" fmla="*/ 979719 h 3390395"/>
                    <a:gd name="connsiteX1272" fmla="*/ 1320587 w 1476060"/>
                    <a:gd name="connsiteY1272" fmla="*/ 981159 h 3390395"/>
                    <a:gd name="connsiteX1273" fmla="*/ 1325684 w 1476060"/>
                    <a:gd name="connsiteY1273" fmla="*/ 982046 h 3390395"/>
                    <a:gd name="connsiteX1274" fmla="*/ 1326349 w 1476060"/>
                    <a:gd name="connsiteY1274" fmla="*/ 979608 h 3390395"/>
                    <a:gd name="connsiteX1275" fmla="*/ 1325352 w 1476060"/>
                    <a:gd name="connsiteY1275" fmla="*/ 973956 h 3390395"/>
                    <a:gd name="connsiteX1276" fmla="*/ 1324022 w 1476060"/>
                    <a:gd name="connsiteY1276" fmla="*/ 969634 h 3390395"/>
                    <a:gd name="connsiteX1277" fmla="*/ 1475285 w 1476060"/>
                    <a:gd name="connsiteY1277" fmla="*/ 936833 h 3390395"/>
                    <a:gd name="connsiteX1278" fmla="*/ 1472736 w 1476060"/>
                    <a:gd name="connsiteY1278" fmla="*/ 925862 h 3390395"/>
                    <a:gd name="connsiteX1279" fmla="*/ 1469744 w 1476060"/>
                    <a:gd name="connsiteY1279" fmla="*/ 920432 h 3390395"/>
                    <a:gd name="connsiteX1280" fmla="*/ 1467307 w 1476060"/>
                    <a:gd name="connsiteY1280" fmla="*/ 914892 h 3390395"/>
                    <a:gd name="connsiteX1281" fmla="*/ 1467528 w 1476060"/>
                    <a:gd name="connsiteY1281" fmla="*/ 908686 h 3390395"/>
                    <a:gd name="connsiteX1282" fmla="*/ 1467307 w 1476060"/>
                    <a:gd name="connsiteY1282" fmla="*/ 904475 h 3390395"/>
                    <a:gd name="connsiteX1283" fmla="*/ 1464425 w 1476060"/>
                    <a:gd name="connsiteY1283" fmla="*/ 890623 h 3390395"/>
                    <a:gd name="connsiteX1284" fmla="*/ 1463317 w 1476060"/>
                    <a:gd name="connsiteY1284" fmla="*/ 886745 h 3390395"/>
                    <a:gd name="connsiteX1285" fmla="*/ 1462209 w 1476060"/>
                    <a:gd name="connsiteY1285" fmla="*/ 884861 h 3390395"/>
                    <a:gd name="connsiteX1286" fmla="*/ 1459438 w 1476060"/>
                    <a:gd name="connsiteY1286" fmla="*/ 881869 h 3390395"/>
                    <a:gd name="connsiteX1287" fmla="*/ 1458220 w 1476060"/>
                    <a:gd name="connsiteY1287" fmla="*/ 880096 h 3390395"/>
                    <a:gd name="connsiteX1288" fmla="*/ 1457222 w 1476060"/>
                    <a:gd name="connsiteY1288" fmla="*/ 877658 h 3390395"/>
                    <a:gd name="connsiteX1289" fmla="*/ 1451127 w 1476060"/>
                    <a:gd name="connsiteY1289" fmla="*/ 858930 h 3390395"/>
                    <a:gd name="connsiteX1290" fmla="*/ 1448579 w 1476060"/>
                    <a:gd name="connsiteY1290" fmla="*/ 855384 h 3390395"/>
                    <a:gd name="connsiteX1291" fmla="*/ 1436832 w 1476060"/>
                    <a:gd name="connsiteY1291" fmla="*/ 851062 h 3390395"/>
                    <a:gd name="connsiteX1292" fmla="*/ 1432842 w 1476060"/>
                    <a:gd name="connsiteY1292" fmla="*/ 847405 h 3390395"/>
                    <a:gd name="connsiteX1293" fmla="*/ 1429962 w 1476060"/>
                    <a:gd name="connsiteY1293" fmla="*/ 842640 h 3390395"/>
                    <a:gd name="connsiteX1294" fmla="*/ 1425972 w 1476060"/>
                    <a:gd name="connsiteY1294" fmla="*/ 828456 h 3390395"/>
                    <a:gd name="connsiteX1295" fmla="*/ 1424975 w 1476060"/>
                    <a:gd name="connsiteY1295" fmla="*/ 821142 h 3390395"/>
                    <a:gd name="connsiteX1296" fmla="*/ 1423313 w 1476060"/>
                    <a:gd name="connsiteY1296" fmla="*/ 814825 h 3390395"/>
                    <a:gd name="connsiteX1297" fmla="*/ 1422980 w 1476060"/>
                    <a:gd name="connsiteY1297" fmla="*/ 811722 h 3390395"/>
                    <a:gd name="connsiteX1298" fmla="*/ 1423202 w 1476060"/>
                    <a:gd name="connsiteY1298" fmla="*/ 808952 h 3390395"/>
                    <a:gd name="connsiteX1299" fmla="*/ 1424199 w 1476060"/>
                    <a:gd name="connsiteY1299" fmla="*/ 805295 h 3390395"/>
                    <a:gd name="connsiteX1300" fmla="*/ 1424531 w 1476060"/>
                    <a:gd name="connsiteY1300" fmla="*/ 802303 h 3390395"/>
                    <a:gd name="connsiteX1301" fmla="*/ 1424531 w 1476060"/>
                    <a:gd name="connsiteY1301" fmla="*/ 798425 h 3390395"/>
                    <a:gd name="connsiteX1302" fmla="*/ 1423977 w 1476060"/>
                    <a:gd name="connsiteY1302" fmla="*/ 793327 h 3390395"/>
                    <a:gd name="connsiteX1303" fmla="*/ 1423977 w 1476060"/>
                    <a:gd name="connsiteY1303" fmla="*/ 789559 h 3390395"/>
                    <a:gd name="connsiteX1304" fmla="*/ 1423313 w 1476060"/>
                    <a:gd name="connsiteY1304" fmla="*/ 786678 h 3390395"/>
                    <a:gd name="connsiteX1305" fmla="*/ 1421096 w 1476060"/>
                    <a:gd name="connsiteY1305" fmla="*/ 781470 h 3390395"/>
                    <a:gd name="connsiteX1306" fmla="*/ 1420653 w 1476060"/>
                    <a:gd name="connsiteY1306" fmla="*/ 778035 h 3390395"/>
                    <a:gd name="connsiteX1307" fmla="*/ 1421761 w 1476060"/>
                    <a:gd name="connsiteY1307" fmla="*/ 771607 h 3390395"/>
                    <a:gd name="connsiteX1308" fmla="*/ 1424531 w 1476060"/>
                    <a:gd name="connsiteY1308" fmla="*/ 767286 h 3390395"/>
                    <a:gd name="connsiteX1309" fmla="*/ 1427856 w 1476060"/>
                    <a:gd name="connsiteY1309" fmla="*/ 764737 h 3390395"/>
                    <a:gd name="connsiteX1310" fmla="*/ 1430737 w 1476060"/>
                    <a:gd name="connsiteY1310" fmla="*/ 763518 h 3390395"/>
                    <a:gd name="connsiteX1311" fmla="*/ 1430737 w 1476060"/>
                    <a:gd name="connsiteY1311" fmla="*/ 758974 h 3390395"/>
                    <a:gd name="connsiteX1312" fmla="*/ 1433507 w 1476060"/>
                    <a:gd name="connsiteY1312" fmla="*/ 756536 h 3390395"/>
                    <a:gd name="connsiteX1313" fmla="*/ 1436943 w 1476060"/>
                    <a:gd name="connsiteY1313" fmla="*/ 754653 h 3390395"/>
                    <a:gd name="connsiteX1314" fmla="*/ 1439270 w 1476060"/>
                    <a:gd name="connsiteY1314" fmla="*/ 751882 h 3390395"/>
                    <a:gd name="connsiteX1315" fmla="*/ 1439492 w 1476060"/>
                    <a:gd name="connsiteY1315" fmla="*/ 748669 h 3390395"/>
                    <a:gd name="connsiteX1316" fmla="*/ 1445587 w 1476060"/>
                    <a:gd name="connsiteY1316" fmla="*/ 744347 h 3390395"/>
                    <a:gd name="connsiteX1317" fmla="*/ 1447914 w 1476060"/>
                    <a:gd name="connsiteY1317" fmla="*/ 741798 h 3390395"/>
                    <a:gd name="connsiteX1318" fmla="*/ 1449022 w 1476060"/>
                    <a:gd name="connsiteY1318" fmla="*/ 737476 h 3390395"/>
                    <a:gd name="connsiteX1319" fmla="*/ 1449244 w 1476060"/>
                    <a:gd name="connsiteY1319" fmla="*/ 732600 h 3390395"/>
                    <a:gd name="connsiteX1320" fmla="*/ 1448800 w 1476060"/>
                    <a:gd name="connsiteY1320" fmla="*/ 727503 h 3390395"/>
                    <a:gd name="connsiteX1321" fmla="*/ 1448025 w 1476060"/>
                    <a:gd name="connsiteY1321" fmla="*/ 722405 h 3390395"/>
                    <a:gd name="connsiteX1322" fmla="*/ 1449133 w 1476060"/>
                    <a:gd name="connsiteY1322" fmla="*/ 717862 h 3390395"/>
                    <a:gd name="connsiteX1323" fmla="*/ 1450019 w 1476060"/>
                    <a:gd name="connsiteY1323" fmla="*/ 712543 h 3390395"/>
                    <a:gd name="connsiteX1324" fmla="*/ 1450462 w 1476060"/>
                    <a:gd name="connsiteY1324" fmla="*/ 706891 h 3390395"/>
                    <a:gd name="connsiteX1325" fmla="*/ 1450462 w 1476060"/>
                    <a:gd name="connsiteY1325" fmla="*/ 701018 h 3390395"/>
                    <a:gd name="connsiteX1326" fmla="*/ 1449133 w 1476060"/>
                    <a:gd name="connsiteY1326" fmla="*/ 690491 h 3390395"/>
                    <a:gd name="connsiteX1327" fmla="*/ 1449133 w 1476060"/>
                    <a:gd name="connsiteY1327" fmla="*/ 688385 h 3390395"/>
                    <a:gd name="connsiteX1328" fmla="*/ 1452900 w 1476060"/>
                    <a:gd name="connsiteY1328" fmla="*/ 682069 h 3390395"/>
                    <a:gd name="connsiteX1329" fmla="*/ 1454563 w 1476060"/>
                    <a:gd name="connsiteY1329" fmla="*/ 676860 h 3390395"/>
                    <a:gd name="connsiteX1330" fmla="*/ 1457001 w 1476060"/>
                    <a:gd name="connsiteY1330" fmla="*/ 676195 h 3390395"/>
                    <a:gd name="connsiteX1331" fmla="*/ 1459660 w 1476060"/>
                    <a:gd name="connsiteY1331" fmla="*/ 676195 h 3390395"/>
                    <a:gd name="connsiteX1332" fmla="*/ 1461322 w 1476060"/>
                    <a:gd name="connsiteY1332" fmla="*/ 675420 h 3390395"/>
                    <a:gd name="connsiteX1333" fmla="*/ 1461877 w 1476060"/>
                    <a:gd name="connsiteY1333" fmla="*/ 672871 h 3390395"/>
                    <a:gd name="connsiteX1334" fmla="*/ 1461544 w 1476060"/>
                    <a:gd name="connsiteY1334" fmla="*/ 670765 h 3390395"/>
                    <a:gd name="connsiteX1335" fmla="*/ 1457001 w 1476060"/>
                    <a:gd name="connsiteY1335" fmla="*/ 656581 h 3390395"/>
                    <a:gd name="connsiteX1336" fmla="*/ 1453898 w 1476060"/>
                    <a:gd name="connsiteY1336" fmla="*/ 648824 h 3390395"/>
                    <a:gd name="connsiteX1337" fmla="*/ 1451570 w 1476060"/>
                    <a:gd name="connsiteY1337" fmla="*/ 644613 h 3390395"/>
                    <a:gd name="connsiteX1338" fmla="*/ 1447138 w 1476060"/>
                    <a:gd name="connsiteY1338" fmla="*/ 638518 h 3390395"/>
                    <a:gd name="connsiteX1339" fmla="*/ 1440711 w 1476060"/>
                    <a:gd name="connsiteY1339" fmla="*/ 623780 h 3390395"/>
                    <a:gd name="connsiteX1340" fmla="*/ 1437940 w 1476060"/>
                    <a:gd name="connsiteY1340" fmla="*/ 619901 h 3390395"/>
                    <a:gd name="connsiteX1341" fmla="*/ 1434505 w 1476060"/>
                    <a:gd name="connsiteY1341" fmla="*/ 618350 h 3390395"/>
                    <a:gd name="connsiteX1342" fmla="*/ 1432510 w 1476060"/>
                    <a:gd name="connsiteY1342" fmla="*/ 616355 h 3390395"/>
                    <a:gd name="connsiteX1343" fmla="*/ 1429851 w 1476060"/>
                    <a:gd name="connsiteY1343" fmla="*/ 611812 h 3390395"/>
                    <a:gd name="connsiteX1344" fmla="*/ 1425751 w 1476060"/>
                    <a:gd name="connsiteY1344" fmla="*/ 602282 h 3390395"/>
                    <a:gd name="connsiteX1345" fmla="*/ 1424975 w 1476060"/>
                    <a:gd name="connsiteY1345" fmla="*/ 599733 h 3390395"/>
                    <a:gd name="connsiteX1346" fmla="*/ 1424531 w 1476060"/>
                    <a:gd name="connsiteY1346" fmla="*/ 597627 h 3390395"/>
                    <a:gd name="connsiteX1347" fmla="*/ 1424310 w 1476060"/>
                    <a:gd name="connsiteY1347" fmla="*/ 595189 h 3390395"/>
                    <a:gd name="connsiteX1348" fmla="*/ 1424310 w 1476060"/>
                    <a:gd name="connsiteY1348" fmla="*/ 591422 h 3390395"/>
                    <a:gd name="connsiteX1349" fmla="*/ 1423866 w 1476060"/>
                    <a:gd name="connsiteY1349" fmla="*/ 588319 h 3390395"/>
                    <a:gd name="connsiteX1350" fmla="*/ 1422870 w 1476060"/>
                    <a:gd name="connsiteY1350" fmla="*/ 586546 h 3390395"/>
                    <a:gd name="connsiteX1351" fmla="*/ 1421761 w 1476060"/>
                    <a:gd name="connsiteY1351" fmla="*/ 585216 h 3390395"/>
                    <a:gd name="connsiteX1352" fmla="*/ 1418658 w 1476060"/>
                    <a:gd name="connsiteY1352" fmla="*/ 579232 h 3390395"/>
                    <a:gd name="connsiteX1353" fmla="*/ 1416220 w 1476060"/>
                    <a:gd name="connsiteY1353" fmla="*/ 576018 h 3390395"/>
                    <a:gd name="connsiteX1354" fmla="*/ 1414226 w 1476060"/>
                    <a:gd name="connsiteY1354" fmla="*/ 572250 h 3390395"/>
                    <a:gd name="connsiteX1355" fmla="*/ 1413340 w 1476060"/>
                    <a:gd name="connsiteY1355" fmla="*/ 566488 h 3390395"/>
                    <a:gd name="connsiteX1356" fmla="*/ 1414780 w 1476060"/>
                    <a:gd name="connsiteY1356" fmla="*/ 564161 h 3390395"/>
                    <a:gd name="connsiteX1357" fmla="*/ 1415999 w 1476060"/>
                    <a:gd name="connsiteY1357" fmla="*/ 561391 h 3390395"/>
                    <a:gd name="connsiteX1358" fmla="*/ 1417107 w 1476060"/>
                    <a:gd name="connsiteY1358" fmla="*/ 558177 h 3390395"/>
                    <a:gd name="connsiteX1359" fmla="*/ 1417994 w 1476060"/>
                    <a:gd name="connsiteY1359" fmla="*/ 554409 h 3390395"/>
                    <a:gd name="connsiteX1360" fmla="*/ 1415888 w 1476060"/>
                    <a:gd name="connsiteY1360" fmla="*/ 553190 h 3390395"/>
                    <a:gd name="connsiteX1361" fmla="*/ 1415334 w 1476060"/>
                    <a:gd name="connsiteY1361" fmla="*/ 551085 h 3390395"/>
                    <a:gd name="connsiteX1362" fmla="*/ 1415666 w 1476060"/>
                    <a:gd name="connsiteY1362" fmla="*/ 545433 h 3390395"/>
                    <a:gd name="connsiteX1363" fmla="*/ 1416553 w 1476060"/>
                    <a:gd name="connsiteY1363" fmla="*/ 540779 h 3390395"/>
                    <a:gd name="connsiteX1364" fmla="*/ 1418769 w 1476060"/>
                    <a:gd name="connsiteY1364" fmla="*/ 538230 h 3390395"/>
                    <a:gd name="connsiteX1365" fmla="*/ 1431624 w 1476060"/>
                    <a:gd name="connsiteY1365" fmla="*/ 532135 h 3390395"/>
                    <a:gd name="connsiteX1366" fmla="*/ 1434727 w 1476060"/>
                    <a:gd name="connsiteY1366" fmla="*/ 527259 h 3390395"/>
                    <a:gd name="connsiteX1367" fmla="*/ 1437275 w 1476060"/>
                    <a:gd name="connsiteY1367" fmla="*/ 518173 h 3390395"/>
                    <a:gd name="connsiteX1368" fmla="*/ 1433397 w 1476060"/>
                    <a:gd name="connsiteY1368" fmla="*/ 515624 h 3390395"/>
                    <a:gd name="connsiteX1369" fmla="*/ 1433397 w 1476060"/>
                    <a:gd name="connsiteY1369" fmla="*/ 508753 h 3390395"/>
                    <a:gd name="connsiteX1370" fmla="*/ 1434727 w 1476060"/>
                    <a:gd name="connsiteY1370" fmla="*/ 500553 h 3390395"/>
                    <a:gd name="connsiteX1371" fmla="*/ 1434948 w 1476060"/>
                    <a:gd name="connsiteY1371" fmla="*/ 493904 h 3390395"/>
                    <a:gd name="connsiteX1372" fmla="*/ 1433507 w 1476060"/>
                    <a:gd name="connsiteY1372" fmla="*/ 491799 h 3390395"/>
                    <a:gd name="connsiteX1373" fmla="*/ 1431070 w 1476060"/>
                    <a:gd name="connsiteY1373" fmla="*/ 490580 h 3390395"/>
                    <a:gd name="connsiteX1374" fmla="*/ 1423313 w 1476060"/>
                    <a:gd name="connsiteY1374" fmla="*/ 489139 h 3390395"/>
                    <a:gd name="connsiteX1375" fmla="*/ 1415555 w 1476060"/>
                    <a:gd name="connsiteY1375" fmla="*/ 484042 h 3390395"/>
                    <a:gd name="connsiteX1376" fmla="*/ 1410901 w 1476060"/>
                    <a:gd name="connsiteY1376" fmla="*/ 484485 h 3390395"/>
                    <a:gd name="connsiteX1377" fmla="*/ 1406469 w 1476060"/>
                    <a:gd name="connsiteY1377" fmla="*/ 486590 h 3390395"/>
                    <a:gd name="connsiteX1378" fmla="*/ 1402258 w 1476060"/>
                    <a:gd name="connsiteY1378" fmla="*/ 486923 h 3390395"/>
                    <a:gd name="connsiteX1379" fmla="*/ 1398490 w 1476060"/>
                    <a:gd name="connsiteY1379" fmla="*/ 481825 h 3390395"/>
                    <a:gd name="connsiteX1380" fmla="*/ 1397049 w 1476060"/>
                    <a:gd name="connsiteY1380" fmla="*/ 474622 h 3390395"/>
                    <a:gd name="connsiteX1381" fmla="*/ 1398379 w 1476060"/>
                    <a:gd name="connsiteY1381" fmla="*/ 468971 h 3390395"/>
                    <a:gd name="connsiteX1382" fmla="*/ 1400928 w 1476060"/>
                    <a:gd name="connsiteY1382" fmla="*/ 463762 h 3390395"/>
                    <a:gd name="connsiteX1383" fmla="*/ 1403033 w 1476060"/>
                    <a:gd name="connsiteY1383" fmla="*/ 457667 h 3390395"/>
                    <a:gd name="connsiteX1384" fmla="*/ 1401703 w 1476060"/>
                    <a:gd name="connsiteY1384" fmla="*/ 454121 h 3390395"/>
                    <a:gd name="connsiteX1385" fmla="*/ 1404696 w 1476060"/>
                    <a:gd name="connsiteY1385" fmla="*/ 450797 h 3390395"/>
                    <a:gd name="connsiteX1386" fmla="*/ 1408796 w 1476060"/>
                    <a:gd name="connsiteY1386" fmla="*/ 447583 h 3390395"/>
                    <a:gd name="connsiteX1387" fmla="*/ 1410790 w 1476060"/>
                    <a:gd name="connsiteY1387" fmla="*/ 444591 h 3390395"/>
                    <a:gd name="connsiteX1388" fmla="*/ 1410458 w 1476060"/>
                    <a:gd name="connsiteY1388" fmla="*/ 437499 h 3390395"/>
                    <a:gd name="connsiteX1389" fmla="*/ 1409572 w 1476060"/>
                    <a:gd name="connsiteY1389" fmla="*/ 432845 h 3390395"/>
                    <a:gd name="connsiteX1390" fmla="*/ 1406912 w 1476060"/>
                    <a:gd name="connsiteY1390" fmla="*/ 425088 h 3390395"/>
                    <a:gd name="connsiteX1391" fmla="*/ 1406025 w 1476060"/>
                    <a:gd name="connsiteY1391" fmla="*/ 420212 h 3390395"/>
                    <a:gd name="connsiteX1392" fmla="*/ 1404696 w 1476060"/>
                    <a:gd name="connsiteY1392" fmla="*/ 408355 h 3390395"/>
                    <a:gd name="connsiteX1393" fmla="*/ 1403477 w 1476060"/>
                    <a:gd name="connsiteY1393" fmla="*/ 403590 h 3390395"/>
                    <a:gd name="connsiteX1394" fmla="*/ 1403033 w 1476060"/>
                    <a:gd name="connsiteY1394" fmla="*/ 399933 h 3390395"/>
                    <a:gd name="connsiteX1395" fmla="*/ 1403033 w 1476060"/>
                    <a:gd name="connsiteY1395" fmla="*/ 382202 h 3390395"/>
                    <a:gd name="connsiteX1396" fmla="*/ 1402479 w 1476060"/>
                    <a:gd name="connsiteY1396" fmla="*/ 375997 h 3390395"/>
                    <a:gd name="connsiteX1397" fmla="*/ 1402147 w 1476060"/>
                    <a:gd name="connsiteY1397" fmla="*/ 368683 h 3390395"/>
                    <a:gd name="connsiteX1398" fmla="*/ 1402701 w 1476060"/>
                    <a:gd name="connsiteY1398" fmla="*/ 361701 h 3390395"/>
                    <a:gd name="connsiteX1399" fmla="*/ 1404696 w 1476060"/>
                    <a:gd name="connsiteY1399" fmla="*/ 356382 h 3390395"/>
                    <a:gd name="connsiteX1400" fmla="*/ 1408464 w 1476060"/>
                    <a:gd name="connsiteY1400" fmla="*/ 353058 h 3390395"/>
                    <a:gd name="connsiteX1401" fmla="*/ 1416442 w 1476060"/>
                    <a:gd name="connsiteY1401" fmla="*/ 350066 h 3390395"/>
                    <a:gd name="connsiteX1402" fmla="*/ 1420099 w 1476060"/>
                    <a:gd name="connsiteY1402" fmla="*/ 346852 h 3390395"/>
                    <a:gd name="connsiteX1403" fmla="*/ 1422980 w 1476060"/>
                    <a:gd name="connsiteY1403" fmla="*/ 340979 h 3390395"/>
                    <a:gd name="connsiteX1404" fmla="*/ 1422980 w 1476060"/>
                    <a:gd name="connsiteY1404" fmla="*/ 335660 h 3390395"/>
                    <a:gd name="connsiteX1405" fmla="*/ 1420875 w 1476060"/>
                    <a:gd name="connsiteY1405" fmla="*/ 331781 h 3390395"/>
                    <a:gd name="connsiteX1406" fmla="*/ 1413007 w 1476060"/>
                    <a:gd name="connsiteY1406" fmla="*/ 328678 h 3390395"/>
                    <a:gd name="connsiteX1407" fmla="*/ 1402923 w 1476060"/>
                    <a:gd name="connsiteY1407" fmla="*/ 315824 h 3390395"/>
                    <a:gd name="connsiteX1408" fmla="*/ 1399820 w 1476060"/>
                    <a:gd name="connsiteY1408" fmla="*/ 313275 h 3390395"/>
                    <a:gd name="connsiteX1409" fmla="*/ 1391398 w 1476060"/>
                    <a:gd name="connsiteY1409" fmla="*/ 305075 h 3390395"/>
                    <a:gd name="connsiteX1410" fmla="*/ 1390512 w 1476060"/>
                    <a:gd name="connsiteY1410" fmla="*/ 302415 h 3390395"/>
                    <a:gd name="connsiteX1411" fmla="*/ 1390068 w 1476060"/>
                    <a:gd name="connsiteY1411" fmla="*/ 299866 h 3390395"/>
                    <a:gd name="connsiteX1412" fmla="*/ 1385525 w 1476060"/>
                    <a:gd name="connsiteY1412" fmla="*/ 281803 h 3390395"/>
                    <a:gd name="connsiteX1413" fmla="*/ 1384306 w 1476060"/>
                    <a:gd name="connsiteY1413" fmla="*/ 278590 h 3390395"/>
                    <a:gd name="connsiteX1414" fmla="*/ 1382754 w 1476060"/>
                    <a:gd name="connsiteY1414" fmla="*/ 276373 h 3390395"/>
                    <a:gd name="connsiteX1415" fmla="*/ 1378875 w 1476060"/>
                    <a:gd name="connsiteY1415" fmla="*/ 276595 h 3390395"/>
                    <a:gd name="connsiteX1416" fmla="*/ 1369235 w 1476060"/>
                    <a:gd name="connsiteY1416" fmla="*/ 283466 h 3390395"/>
                    <a:gd name="connsiteX1417" fmla="*/ 1366797 w 1476060"/>
                    <a:gd name="connsiteY1417" fmla="*/ 283466 h 3390395"/>
                    <a:gd name="connsiteX1418" fmla="*/ 1366021 w 1476060"/>
                    <a:gd name="connsiteY1418" fmla="*/ 281803 h 3390395"/>
                    <a:gd name="connsiteX1419" fmla="*/ 1365578 w 1476060"/>
                    <a:gd name="connsiteY1419" fmla="*/ 281582 h 3390395"/>
                    <a:gd name="connsiteX1420" fmla="*/ 1365245 w 1476060"/>
                    <a:gd name="connsiteY1420" fmla="*/ 281028 h 3390395"/>
                    <a:gd name="connsiteX1421" fmla="*/ 1365024 w 1476060"/>
                    <a:gd name="connsiteY1421" fmla="*/ 278257 h 3390395"/>
                    <a:gd name="connsiteX1422" fmla="*/ 1365024 w 1476060"/>
                    <a:gd name="connsiteY1422" fmla="*/ 276595 h 3390395"/>
                    <a:gd name="connsiteX1423" fmla="*/ 1365578 w 1476060"/>
                    <a:gd name="connsiteY1423" fmla="*/ 273825 h 3390395"/>
                    <a:gd name="connsiteX1424" fmla="*/ 1366132 w 1476060"/>
                    <a:gd name="connsiteY1424" fmla="*/ 266178 h 3390395"/>
                    <a:gd name="connsiteX1425" fmla="*/ 1366132 w 1476060"/>
                    <a:gd name="connsiteY1425" fmla="*/ 263741 h 3390395"/>
                    <a:gd name="connsiteX1426" fmla="*/ 1364913 w 1476060"/>
                    <a:gd name="connsiteY1426" fmla="*/ 261524 h 3390395"/>
                    <a:gd name="connsiteX1427" fmla="*/ 1365578 w 1476060"/>
                    <a:gd name="connsiteY1427" fmla="*/ 254432 h 3390395"/>
                    <a:gd name="connsiteX1428" fmla="*/ 1363805 w 1476060"/>
                    <a:gd name="connsiteY1428" fmla="*/ 249335 h 3390395"/>
                    <a:gd name="connsiteX1429" fmla="*/ 1358707 w 1476060"/>
                    <a:gd name="connsiteY1429" fmla="*/ 242796 h 3390395"/>
                    <a:gd name="connsiteX1430" fmla="*/ 1357156 w 1476060"/>
                    <a:gd name="connsiteY1430" fmla="*/ 239804 h 3390395"/>
                    <a:gd name="connsiteX1431" fmla="*/ 1356602 w 1476060"/>
                    <a:gd name="connsiteY1431" fmla="*/ 237145 h 3390395"/>
                    <a:gd name="connsiteX1432" fmla="*/ 1356269 w 1476060"/>
                    <a:gd name="connsiteY1432" fmla="*/ 234707 h 3390395"/>
                    <a:gd name="connsiteX1433" fmla="*/ 1355494 w 1476060"/>
                    <a:gd name="connsiteY1433" fmla="*/ 232158 h 3390395"/>
                    <a:gd name="connsiteX1434" fmla="*/ 1353832 w 1476060"/>
                    <a:gd name="connsiteY1434" fmla="*/ 229720 h 3390395"/>
                    <a:gd name="connsiteX1435" fmla="*/ 1336988 w 1476060"/>
                    <a:gd name="connsiteY1435" fmla="*/ 217974 h 3390395"/>
                    <a:gd name="connsiteX1436" fmla="*/ 1333774 w 1476060"/>
                    <a:gd name="connsiteY1436" fmla="*/ 213541 h 3390395"/>
                    <a:gd name="connsiteX1437" fmla="*/ 1329009 w 1476060"/>
                    <a:gd name="connsiteY1437" fmla="*/ 203235 h 3390395"/>
                    <a:gd name="connsiteX1438" fmla="*/ 1326128 w 1476060"/>
                    <a:gd name="connsiteY1438" fmla="*/ 200133 h 3390395"/>
                    <a:gd name="connsiteX1439" fmla="*/ 1319368 w 1476060"/>
                    <a:gd name="connsiteY1439" fmla="*/ 203014 h 3390395"/>
                    <a:gd name="connsiteX1440" fmla="*/ 1316043 w 1476060"/>
                    <a:gd name="connsiteY1440" fmla="*/ 198914 h 3390395"/>
                    <a:gd name="connsiteX1441" fmla="*/ 1312830 w 1476060"/>
                    <a:gd name="connsiteY1441" fmla="*/ 193373 h 3390395"/>
                    <a:gd name="connsiteX1442" fmla="*/ 1309616 w 1476060"/>
                    <a:gd name="connsiteY1442" fmla="*/ 190048 h 3390395"/>
                    <a:gd name="connsiteX1443" fmla="*/ 1307510 w 1476060"/>
                    <a:gd name="connsiteY1443" fmla="*/ 190048 h 3390395"/>
                    <a:gd name="connsiteX1444" fmla="*/ 1305516 w 1476060"/>
                    <a:gd name="connsiteY1444" fmla="*/ 190713 h 3390395"/>
                    <a:gd name="connsiteX1445" fmla="*/ 1303410 w 1476060"/>
                    <a:gd name="connsiteY1445" fmla="*/ 190713 h 3390395"/>
                    <a:gd name="connsiteX1446" fmla="*/ 1298645 w 1476060"/>
                    <a:gd name="connsiteY1446" fmla="*/ 187278 h 3390395"/>
                    <a:gd name="connsiteX1447" fmla="*/ 1293658 w 1476060"/>
                    <a:gd name="connsiteY1447" fmla="*/ 186724 h 3390395"/>
                    <a:gd name="connsiteX1448" fmla="*/ 1286345 w 1476060"/>
                    <a:gd name="connsiteY1448" fmla="*/ 182513 h 3390395"/>
                    <a:gd name="connsiteX1449" fmla="*/ 1277369 w 1476060"/>
                    <a:gd name="connsiteY1449" fmla="*/ 181848 h 3390395"/>
                    <a:gd name="connsiteX1450" fmla="*/ 1276926 w 1476060"/>
                    <a:gd name="connsiteY1450" fmla="*/ 181183 h 3390395"/>
                    <a:gd name="connsiteX1451" fmla="*/ 1276926 w 1476060"/>
                    <a:gd name="connsiteY1451" fmla="*/ 178191 h 3390395"/>
                    <a:gd name="connsiteX1452" fmla="*/ 1276593 w 1476060"/>
                    <a:gd name="connsiteY1452" fmla="*/ 177526 h 3390395"/>
                    <a:gd name="connsiteX1453" fmla="*/ 1268836 w 1476060"/>
                    <a:gd name="connsiteY1453" fmla="*/ 175088 h 3390395"/>
                    <a:gd name="connsiteX1454" fmla="*/ 1242684 w 1476060"/>
                    <a:gd name="connsiteY1454" fmla="*/ 174867 h 3390395"/>
                    <a:gd name="connsiteX1455" fmla="*/ 1238805 w 1476060"/>
                    <a:gd name="connsiteY1455" fmla="*/ 171431 h 3390395"/>
                    <a:gd name="connsiteX1456" fmla="*/ 1238584 w 1476060"/>
                    <a:gd name="connsiteY1456" fmla="*/ 169991 h 3390395"/>
                    <a:gd name="connsiteX1457" fmla="*/ 1238584 w 1476060"/>
                    <a:gd name="connsiteY1457" fmla="*/ 167774 h 3390395"/>
                    <a:gd name="connsiteX1458" fmla="*/ 1238584 w 1476060"/>
                    <a:gd name="connsiteY1458" fmla="*/ 165780 h 3390395"/>
                    <a:gd name="connsiteX1459" fmla="*/ 1237808 w 1476060"/>
                    <a:gd name="connsiteY1459" fmla="*/ 164893 h 3390395"/>
                    <a:gd name="connsiteX1460" fmla="*/ 1237254 w 1476060"/>
                    <a:gd name="connsiteY1460" fmla="*/ 164561 h 3390395"/>
                    <a:gd name="connsiteX1461" fmla="*/ 1235924 w 1476060"/>
                    <a:gd name="connsiteY1461" fmla="*/ 162677 h 3390395"/>
                    <a:gd name="connsiteX1462" fmla="*/ 1234372 w 1476060"/>
                    <a:gd name="connsiteY1462" fmla="*/ 159796 h 3390395"/>
                    <a:gd name="connsiteX1463" fmla="*/ 1231159 w 1476060"/>
                    <a:gd name="connsiteY1463" fmla="*/ 155142 h 3390395"/>
                    <a:gd name="connsiteX1464" fmla="*/ 1230494 w 1476060"/>
                    <a:gd name="connsiteY1464" fmla="*/ 153258 h 3390395"/>
                    <a:gd name="connsiteX1465" fmla="*/ 1225396 w 1476060"/>
                    <a:gd name="connsiteY1465" fmla="*/ 146609 h 3390395"/>
                    <a:gd name="connsiteX1466" fmla="*/ 1204785 w 1476060"/>
                    <a:gd name="connsiteY1466" fmla="*/ 140514 h 3390395"/>
                    <a:gd name="connsiteX1467" fmla="*/ 1202458 w 1476060"/>
                    <a:gd name="connsiteY1467" fmla="*/ 130762 h 3390395"/>
                    <a:gd name="connsiteX1468" fmla="*/ 1196141 w 1476060"/>
                    <a:gd name="connsiteY1468" fmla="*/ 126330 h 3390395"/>
                    <a:gd name="connsiteX1469" fmla="*/ 1186057 w 1476060"/>
                    <a:gd name="connsiteY1469" fmla="*/ 115802 h 3390395"/>
                    <a:gd name="connsiteX1470" fmla="*/ 1177302 w 1476060"/>
                    <a:gd name="connsiteY1470" fmla="*/ 113253 h 3390395"/>
                    <a:gd name="connsiteX1471" fmla="*/ 1173646 w 1476060"/>
                    <a:gd name="connsiteY1471" fmla="*/ 109707 h 3390395"/>
                    <a:gd name="connsiteX1472" fmla="*/ 1172316 w 1476060"/>
                    <a:gd name="connsiteY1472" fmla="*/ 106715 h 3390395"/>
                    <a:gd name="connsiteX1473" fmla="*/ 1168881 w 1476060"/>
                    <a:gd name="connsiteY1473" fmla="*/ 97074 h 3390395"/>
                    <a:gd name="connsiteX1474" fmla="*/ 1168216 w 1476060"/>
                    <a:gd name="connsiteY1474" fmla="*/ 93528 h 3390395"/>
                    <a:gd name="connsiteX1475" fmla="*/ 1167218 w 1476060"/>
                    <a:gd name="connsiteY1475" fmla="*/ 90315 h 3390395"/>
                    <a:gd name="connsiteX1476" fmla="*/ 1164891 w 1476060"/>
                    <a:gd name="connsiteY1476" fmla="*/ 88763 h 3390395"/>
                    <a:gd name="connsiteX1477" fmla="*/ 1156802 w 1476060"/>
                    <a:gd name="connsiteY1477" fmla="*/ 88763 h 3390395"/>
                    <a:gd name="connsiteX1478" fmla="*/ 1155694 w 1476060"/>
                    <a:gd name="connsiteY1478" fmla="*/ 88098 h 3390395"/>
                    <a:gd name="connsiteX1479" fmla="*/ 1155139 w 1476060"/>
                    <a:gd name="connsiteY1479" fmla="*/ 86990 h 3390395"/>
                    <a:gd name="connsiteX1480" fmla="*/ 1154364 w 1476060"/>
                    <a:gd name="connsiteY1480" fmla="*/ 84220 h 3390395"/>
                    <a:gd name="connsiteX1481" fmla="*/ 1153810 w 1476060"/>
                    <a:gd name="connsiteY1481" fmla="*/ 83666 h 3390395"/>
                    <a:gd name="connsiteX1482" fmla="*/ 1152369 w 1476060"/>
                    <a:gd name="connsiteY1482" fmla="*/ 81671 h 3390395"/>
                    <a:gd name="connsiteX1483" fmla="*/ 1145720 w 1476060"/>
                    <a:gd name="connsiteY1483" fmla="*/ 68927 h 3390395"/>
                    <a:gd name="connsiteX1484" fmla="*/ 1138517 w 1476060"/>
                    <a:gd name="connsiteY1484" fmla="*/ 61281 h 3390395"/>
                    <a:gd name="connsiteX1485" fmla="*/ 1129320 w 1476060"/>
                    <a:gd name="connsiteY1485" fmla="*/ 52637 h 3390395"/>
                    <a:gd name="connsiteX1486" fmla="*/ 1110481 w 1476060"/>
                    <a:gd name="connsiteY1486" fmla="*/ 44769 h 3390395"/>
                    <a:gd name="connsiteX1487" fmla="*/ 1108043 w 1476060"/>
                    <a:gd name="connsiteY1487" fmla="*/ 41002 h 3390395"/>
                    <a:gd name="connsiteX1488" fmla="*/ 1108375 w 1476060"/>
                    <a:gd name="connsiteY1488" fmla="*/ 34574 h 3390395"/>
                    <a:gd name="connsiteX1489" fmla="*/ 1111811 w 1476060"/>
                    <a:gd name="connsiteY1489" fmla="*/ 32690 h 3390395"/>
                    <a:gd name="connsiteX1490" fmla="*/ 1113694 w 1476060"/>
                    <a:gd name="connsiteY1490" fmla="*/ 27593 h 3390395"/>
                    <a:gd name="connsiteX1491" fmla="*/ 1113694 w 1476060"/>
                    <a:gd name="connsiteY1491" fmla="*/ 21941 h 3390395"/>
                    <a:gd name="connsiteX1492" fmla="*/ 1111035 w 1476060"/>
                    <a:gd name="connsiteY1492" fmla="*/ 17620 h 3390395"/>
                    <a:gd name="connsiteX1493" fmla="*/ 1105716 w 1476060"/>
                    <a:gd name="connsiteY1493" fmla="*/ 15847 h 3390395"/>
                    <a:gd name="connsiteX1494" fmla="*/ 1097959 w 1476060"/>
                    <a:gd name="connsiteY1494" fmla="*/ 7979 h 3390395"/>
                    <a:gd name="connsiteX1495" fmla="*/ 1084329 w 1476060"/>
                    <a:gd name="connsiteY1495" fmla="*/ 5762 h 3390395"/>
                    <a:gd name="connsiteX1496" fmla="*/ 1078455 w 1476060"/>
                    <a:gd name="connsiteY1496" fmla="*/ 0 h 3390395"/>
                    <a:gd name="connsiteX1497" fmla="*/ 1048979 w 1476060"/>
                    <a:gd name="connsiteY1497" fmla="*/ 2216 h 3390395"/>
                    <a:gd name="connsiteX1498" fmla="*/ 1019501 w 1476060"/>
                    <a:gd name="connsiteY1498" fmla="*/ 4433 h 3390395"/>
                    <a:gd name="connsiteX1499" fmla="*/ 1046540 w 1476060"/>
                    <a:gd name="connsiteY1499" fmla="*/ 39783 h 3390395"/>
                    <a:gd name="connsiteX1500" fmla="*/ 1047427 w 1476060"/>
                    <a:gd name="connsiteY1500" fmla="*/ 45102 h 3390395"/>
                    <a:gd name="connsiteX1501" fmla="*/ 1048314 w 1476060"/>
                    <a:gd name="connsiteY1501" fmla="*/ 72916 h 3390395"/>
                    <a:gd name="connsiteX1502" fmla="*/ 1047870 w 1476060"/>
                    <a:gd name="connsiteY1502" fmla="*/ 78790 h 3390395"/>
                    <a:gd name="connsiteX1503" fmla="*/ 1046319 w 1476060"/>
                    <a:gd name="connsiteY1503" fmla="*/ 85106 h 3390395"/>
                    <a:gd name="connsiteX1504" fmla="*/ 1034683 w 1476060"/>
                    <a:gd name="connsiteY1504" fmla="*/ 118351 h 3390395"/>
                    <a:gd name="connsiteX1505" fmla="*/ 1025042 w 1476060"/>
                    <a:gd name="connsiteY1505" fmla="*/ 134641 h 3390395"/>
                    <a:gd name="connsiteX1506" fmla="*/ 1003544 w 1476060"/>
                    <a:gd name="connsiteY1506" fmla="*/ 155031 h 3390395"/>
                    <a:gd name="connsiteX1507" fmla="*/ 1035681 w 1476060"/>
                    <a:gd name="connsiteY1507" fmla="*/ 174756 h 3390395"/>
                    <a:gd name="connsiteX1508" fmla="*/ 1008974 w 1476060"/>
                    <a:gd name="connsiteY1508" fmla="*/ 209663 h 3390395"/>
                    <a:gd name="connsiteX1509" fmla="*/ 1004542 w 1476060"/>
                    <a:gd name="connsiteY1509" fmla="*/ 213541 h 3390395"/>
                    <a:gd name="connsiteX1510" fmla="*/ 999998 w 1476060"/>
                    <a:gd name="connsiteY1510" fmla="*/ 213874 h 3390395"/>
                    <a:gd name="connsiteX1511" fmla="*/ 949023 w 1476060"/>
                    <a:gd name="connsiteY1511" fmla="*/ 191157 h 3390395"/>
                    <a:gd name="connsiteX1512" fmla="*/ 898713 w 1476060"/>
                    <a:gd name="connsiteY1512" fmla="*/ 166001 h 3390395"/>
                    <a:gd name="connsiteX1513" fmla="*/ 860371 w 1476060"/>
                    <a:gd name="connsiteY1513" fmla="*/ 169104 h 3390395"/>
                    <a:gd name="connsiteX1514" fmla="*/ 854054 w 1476060"/>
                    <a:gd name="connsiteY1514" fmla="*/ 167331 h 3390395"/>
                    <a:gd name="connsiteX1515" fmla="*/ 835659 w 1476060"/>
                    <a:gd name="connsiteY1515" fmla="*/ 148493 h 3390395"/>
                    <a:gd name="connsiteX1516" fmla="*/ 830450 w 1476060"/>
                    <a:gd name="connsiteY1516" fmla="*/ 144836 h 3390395"/>
                    <a:gd name="connsiteX1517" fmla="*/ 802414 w 1476060"/>
                    <a:gd name="connsiteY1517" fmla="*/ 155806 h 3390395"/>
                    <a:gd name="connsiteX1518" fmla="*/ 800420 w 1476060"/>
                    <a:gd name="connsiteY1518" fmla="*/ 156582 h 3390395"/>
                    <a:gd name="connsiteX1519" fmla="*/ 799200 w 1476060"/>
                    <a:gd name="connsiteY1519" fmla="*/ 158355 h 3390395"/>
                    <a:gd name="connsiteX1520" fmla="*/ 798646 w 1476060"/>
                    <a:gd name="connsiteY1520" fmla="*/ 161901 h 3390395"/>
                    <a:gd name="connsiteX1521" fmla="*/ 796430 w 1476060"/>
                    <a:gd name="connsiteY1521" fmla="*/ 190381 h 3390395"/>
                    <a:gd name="connsiteX1522" fmla="*/ 796430 w 1476060"/>
                    <a:gd name="connsiteY1522" fmla="*/ 199800 h 3390395"/>
                    <a:gd name="connsiteX1523" fmla="*/ 802303 w 1476060"/>
                    <a:gd name="connsiteY1523" fmla="*/ 260084 h 3390395"/>
                    <a:gd name="connsiteX1524" fmla="*/ 799865 w 1476060"/>
                    <a:gd name="connsiteY1524" fmla="*/ 272384 h 3390395"/>
                    <a:gd name="connsiteX1525" fmla="*/ 778922 w 1476060"/>
                    <a:gd name="connsiteY1525" fmla="*/ 315602 h 3390395"/>
                    <a:gd name="connsiteX1526" fmla="*/ 775375 w 1476060"/>
                    <a:gd name="connsiteY1526" fmla="*/ 323138 h 3390395"/>
                    <a:gd name="connsiteX1527" fmla="*/ 772051 w 1476060"/>
                    <a:gd name="connsiteY1527" fmla="*/ 328678 h 3390395"/>
                    <a:gd name="connsiteX1528" fmla="*/ 769170 w 1476060"/>
                    <a:gd name="connsiteY1528" fmla="*/ 329676 h 3390395"/>
                    <a:gd name="connsiteX1529" fmla="*/ 736590 w 1476060"/>
                    <a:gd name="connsiteY1529" fmla="*/ 309175 h 3390395"/>
                    <a:gd name="connsiteX1530" fmla="*/ 704010 w 1476060"/>
                    <a:gd name="connsiteY1530" fmla="*/ 288563 h 3390395"/>
                    <a:gd name="connsiteX1531" fmla="*/ 701572 w 1476060"/>
                    <a:gd name="connsiteY1531" fmla="*/ 290780 h 3390395"/>
                    <a:gd name="connsiteX1532" fmla="*/ 692485 w 1476060"/>
                    <a:gd name="connsiteY1532" fmla="*/ 308288 h 3390395"/>
                    <a:gd name="connsiteX1533" fmla="*/ 645832 w 1476060"/>
                    <a:gd name="connsiteY1533" fmla="*/ 347406 h 3390395"/>
                    <a:gd name="connsiteX1534" fmla="*/ 642951 w 1476060"/>
                    <a:gd name="connsiteY1534" fmla="*/ 351506 h 3390395"/>
                    <a:gd name="connsiteX1535" fmla="*/ 640624 w 1476060"/>
                    <a:gd name="connsiteY1535" fmla="*/ 357490 h 3390395"/>
                    <a:gd name="connsiteX1536" fmla="*/ 623225 w 1476060"/>
                    <a:gd name="connsiteY1536" fmla="*/ 426307 h 3390395"/>
                    <a:gd name="connsiteX1537" fmla="*/ 620788 w 1476060"/>
                    <a:gd name="connsiteY1537" fmla="*/ 432623 h 3390395"/>
                    <a:gd name="connsiteX1538" fmla="*/ 608931 w 1476060"/>
                    <a:gd name="connsiteY1538" fmla="*/ 452792 h 3390395"/>
                    <a:gd name="connsiteX1539" fmla="*/ 602725 w 1476060"/>
                    <a:gd name="connsiteY1539" fmla="*/ 459884 h 3390395"/>
                    <a:gd name="connsiteX1540" fmla="*/ 595743 w 1476060"/>
                    <a:gd name="connsiteY1540" fmla="*/ 463541 h 3390395"/>
                    <a:gd name="connsiteX1541" fmla="*/ 576794 w 1476060"/>
                    <a:gd name="connsiteY1541" fmla="*/ 467530 h 3390395"/>
                    <a:gd name="connsiteX1542" fmla="*/ 574688 w 1476060"/>
                    <a:gd name="connsiteY1542" fmla="*/ 471076 h 3390395"/>
                    <a:gd name="connsiteX1543" fmla="*/ 568594 w 1476060"/>
                    <a:gd name="connsiteY1543" fmla="*/ 492796 h 3390395"/>
                    <a:gd name="connsiteX1544" fmla="*/ 603833 w 1476060"/>
                    <a:gd name="connsiteY1544" fmla="*/ 558066 h 3390395"/>
                    <a:gd name="connsiteX1545" fmla="*/ 604498 w 1476060"/>
                    <a:gd name="connsiteY1545" fmla="*/ 563274 h 3390395"/>
                    <a:gd name="connsiteX1546" fmla="*/ 601284 w 1476060"/>
                    <a:gd name="connsiteY1546" fmla="*/ 601063 h 3390395"/>
                    <a:gd name="connsiteX1547" fmla="*/ 599512 w 1476060"/>
                    <a:gd name="connsiteY1547" fmla="*/ 605938 h 3390395"/>
                    <a:gd name="connsiteX1548" fmla="*/ 596076 w 1476060"/>
                    <a:gd name="connsiteY1548" fmla="*/ 609374 h 3390395"/>
                    <a:gd name="connsiteX1549" fmla="*/ 589427 w 1476060"/>
                    <a:gd name="connsiteY1549" fmla="*/ 613585 h 3390395"/>
                    <a:gd name="connsiteX1550" fmla="*/ 568483 w 1476060"/>
                    <a:gd name="connsiteY1550" fmla="*/ 635415 h 3390395"/>
                    <a:gd name="connsiteX1551" fmla="*/ 558621 w 1476060"/>
                    <a:gd name="connsiteY1551" fmla="*/ 648935 h 3390395"/>
                    <a:gd name="connsiteX1552" fmla="*/ 516732 w 1476060"/>
                    <a:gd name="connsiteY1552" fmla="*/ 731603 h 3390395"/>
                    <a:gd name="connsiteX1553" fmla="*/ 489139 w 1476060"/>
                    <a:gd name="connsiteY1553" fmla="*/ 762410 h 3390395"/>
                    <a:gd name="connsiteX1554" fmla="*/ 489582 w 1476060"/>
                    <a:gd name="connsiteY1554" fmla="*/ 770278 h 3390395"/>
                    <a:gd name="connsiteX1555" fmla="*/ 494791 w 1476060"/>
                    <a:gd name="connsiteY1555" fmla="*/ 800973 h 3390395"/>
                    <a:gd name="connsiteX1556" fmla="*/ 495456 w 1476060"/>
                    <a:gd name="connsiteY1556" fmla="*/ 804963 h 3390395"/>
                    <a:gd name="connsiteX1557" fmla="*/ 496342 w 1476060"/>
                    <a:gd name="connsiteY1557" fmla="*/ 814050 h 3390395"/>
                    <a:gd name="connsiteX1558" fmla="*/ 496564 w 1476060"/>
                    <a:gd name="connsiteY1558" fmla="*/ 819812 h 3390395"/>
                    <a:gd name="connsiteX1559" fmla="*/ 495456 w 1476060"/>
                    <a:gd name="connsiteY1559" fmla="*/ 823469 h 3390395"/>
                    <a:gd name="connsiteX1560" fmla="*/ 446919 w 1476060"/>
                    <a:gd name="connsiteY1560" fmla="*/ 857600 h 3390395"/>
                    <a:gd name="connsiteX1561" fmla="*/ 417885 w 1476060"/>
                    <a:gd name="connsiteY1561" fmla="*/ 861479 h 3390395"/>
                    <a:gd name="connsiteX1562" fmla="*/ 388851 w 1476060"/>
                    <a:gd name="connsiteY1562" fmla="*/ 865357 h 3390395"/>
                    <a:gd name="connsiteX1563" fmla="*/ 400598 w 1476060"/>
                    <a:gd name="connsiteY1563" fmla="*/ 943925 h 3390395"/>
                    <a:gd name="connsiteX1564" fmla="*/ 401152 w 1476060"/>
                    <a:gd name="connsiteY1564" fmla="*/ 955118 h 3390395"/>
                    <a:gd name="connsiteX1565" fmla="*/ 399822 w 1476060"/>
                    <a:gd name="connsiteY1565" fmla="*/ 960991 h 3390395"/>
                    <a:gd name="connsiteX1566" fmla="*/ 392287 w 1476060"/>
                    <a:gd name="connsiteY1566" fmla="*/ 978721 h 3390395"/>
                    <a:gd name="connsiteX1567" fmla="*/ 391178 w 1476060"/>
                    <a:gd name="connsiteY1567" fmla="*/ 983043 h 3390395"/>
                    <a:gd name="connsiteX1568" fmla="*/ 385416 w 1476060"/>
                    <a:gd name="connsiteY1568" fmla="*/ 1047759 h 3390395"/>
                    <a:gd name="connsiteX1569" fmla="*/ 385416 w 1476060"/>
                    <a:gd name="connsiteY1569" fmla="*/ 1060725 h 3390395"/>
                    <a:gd name="connsiteX1570" fmla="*/ 386302 w 1476060"/>
                    <a:gd name="connsiteY1570" fmla="*/ 1075020 h 3390395"/>
                    <a:gd name="connsiteX1571" fmla="*/ 385859 w 1476060"/>
                    <a:gd name="connsiteY1571" fmla="*/ 1087653 h 3390395"/>
                    <a:gd name="connsiteX1572" fmla="*/ 382202 w 1476060"/>
                    <a:gd name="connsiteY1572" fmla="*/ 1095632 h 3390395"/>
                    <a:gd name="connsiteX1573" fmla="*/ 372894 w 1476060"/>
                    <a:gd name="connsiteY1573" fmla="*/ 1104608 h 3390395"/>
                    <a:gd name="connsiteX1574" fmla="*/ 370567 w 1476060"/>
                    <a:gd name="connsiteY1574" fmla="*/ 1108708 h 3390395"/>
                    <a:gd name="connsiteX1575" fmla="*/ 368905 w 1476060"/>
                    <a:gd name="connsiteY1575" fmla="*/ 1115357 h 3390395"/>
                    <a:gd name="connsiteX1576" fmla="*/ 365802 w 1476060"/>
                    <a:gd name="connsiteY1576" fmla="*/ 1140401 h 3390395"/>
                    <a:gd name="connsiteX1577" fmla="*/ 365137 w 1476060"/>
                    <a:gd name="connsiteY1577" fmla="*/ 1142506 h 3390395"/>
                    <a:gd name="connsiteX1578" fmla="*/ 365137 w 1476060"/>
                    <a:gd name="connsiteY1578" fmla="*/ 1142839 h 3390395"/>
                    <a:gd name="connsiteX1579" fmla="*/ 362588 w 1476060"/>
                    <a:gd name="connsiteY1579" fmla="*/ 1150818 h 3390395"/>
                    <a:gd name="connsiteX1580" fmla="*/ 346963 w 1476060"/>
                    <a:gd name="connsiteY1580" fmla="*/ 1175640 h 3390395"/>
                    <a:gd name="connsiteX1581" fmla="*/ 346963 w 1476060"/>
                    <a:gd name="connsiteY1581" fmla="*/ 1175640 h 3390395"/>
                    <a:gd name="connsiteX1582" fmla="*/ 316932 w 1476060"/>
                    <a:gd name="connsiteY1582" fmla="*/ 1230051 h 3390395"/>
                    <a:gd name="connsiteX1583" fmla="*/ 286901 w 1476060"/>
                    <a:gd name="connsiteY1583" fmla="*/ 1284018 h 3390395"/>
                    <a:gd name="connsiteX1584" fmla="*/ 320589 w 1476060"/>
                    <a:gd name="connsiteY1584" fmla="*/ 1308397 h 3390395"/>
                    <a:gd name="connsiteX1585" fmla="*/ 325354 w 1476060"/>
                    <a:gd name="connsiteY1585" fmla="*/ 1310170 h 3390395"/>
                    <a:gd name="connsiteX1586" fmla="*/ 334220 w 1476060"/>
                    <a:gd name="connsiteY1586" fmla="*/ 1312165 h 3390395"/>
                    <a:gd name="connsiteX1587" fmla="*/ 338320 w 1476060"/>
                    <a:gd name="connsiteY1587" fmla="*/ 1315157 h 3390395"/>
                    <a:gd name="connsiteX1588" fmla="*/ 340425 w 1476060"/>
                    <a:gd name="connsiteY1588" fmla="*/ 1321473 h 3390395"/>
                    <a:gd name="connsiteX1589" fmla="*/ 345633 w 1476060"/>
                    <a:gd name="connsiteY1589" fmla="*/ 1383087 h 3390395"/>
                    <a:gd name="connsiteX1590" fmla="*/ 345633 w 1476060"/>
                    <a:gd name="connsiteY1590" fmla="*/ 1387852 h 3390395"/>
                    <a:gd name="connsiteX1591" fmla="*/ 344082 w 1476060"/>
                    <a:gd name="connsiteY1591" fmla="*/ 1392617 h 3390395"/>
                    <a:gd name="connsiteX1592" fmla="*/ 325354 w 1476060"/>
                    <a:gd name="connsiteY1592" fmla="*/ 1431402 h 3390395"/>
                    <a:gd name="connsiteX1593" fmla="*/ 323359 w 1476060"/>
                    <a:gd name="connsiteY1593" fmla="*/ 1433951 h 3390395"/>
                    <a:gd name="connsiteX1594" fmla="*/ 320589 w 1476060"/>
                    <a:gd name="connsiteY1594" fmla="*/ 1433951 h 3390395"/>
                    <a:gd name="connsiteX1595" fmla="*/ 280585 w 1476060"/>
                    <a:gd name="connsiteY1595" fmla="*/ 1423423 h 3390395"/>
                    <a:gd name="connsiteX1596" fmla="*/ 240580 w 1476060"/>
                    <a:gd name="connsiteY1596" fmla="*/ 1412896 h 3390395"/>
                    <a:gd name="connsiteX1597" fmla="*/ 212101 w 1476060"/>
                    <a:gd name="connsiteY1597" fmla="*/ 1421207 h 3390395"/>
                    <a:gd name="connsiteX1598" fmla="*/ 186392 w 1476060"/>
                    <a:gd name="connsiteY1598" fmla="*/ 1438605 h 3390395"/>
                    <a:gd name="connsiteX1599" fmla="*/ 178080 w 1476060"/>
                    <a:gd name="connsiteY1599" fmla="*/ 1447692 h 3390395"/>
                    <a:gd name="connsiteX1600" fmla="*/ 155474 w 1476060"/>
                    <a:gd name="connsiteY1600" fmla="*/ 1485480 h 3390395"/>
                    <a:gd name="connsiteX1601" fmla="*/ 133976 w 1476060"/>
                    <a:gd name="connsiteY1601" fmla="*/ 1524487 h 3390395"/>
                    <a:gd name="connsiteX1602" fmla="*/ 120013 w 1476060"/>
                    <a:gd name="connsiteY1602" fmla="*/ 1539447 h 3390395"/>
                    <a:gd name="connsiteX1603" fmla="*/ 125554 w 1476060"/>
                    <a:gd name="connsiteY1603" fmla="*/ 1565267 h 3390395"/>
                    <a:gd name="connsiteX1604" fmla="*/ 125554 w 1476060"/>
                    <a:gd name="connsiteY1604" fmla="*/ 1570919 h 3390395"/>
                    <a:gd name="connsiteX1605" fmla="*/ 123891 w 1476060"/>
                    <a:gd name="connsiteY1605" fmla="*/ 1575905 h 3390395"/>
                    <a:gd name="connsiteX1606" fmla="*/ 99845 w 1476060"/>
                    <a:gd name="connsiteY1606" fmla="*/ 1617794 h 3390395"/>
                    <a:gd name="connsiteX1607" fmla="*/ 107491 w 1476060"/>
                    <a:gd name="connsiteY1607" fmla="*/ 1638959 h 3390395"/>
                    <a:gd name="connsiteX1608" fmla="*/ 125997 w 1476060"/>
                    <a:gd name="connsiteY1608" fmla="*/ 1689824 h 3390395"/>
                    <a:gd name="connsiteX1609" fmla="*/ 112589 w 1476060"/>
                    <a:gd name="connsiteY1609" fmla="*/ 1709327 h 3390395"/>
                    <a:gd name="connsiteX1610" fmla="*/ 111369 w 1476060"/>
                    <a:gd name="connsiteY1610" fmla="*/ 1713316 h 3390395"/>
                    <a:gd name="connsiteX1611" fmla="*/ 111813 w 1476060"/>
                    <a:gd name="connsiteY1611" fmla="*/ 1718525 h 3390395"/>
                    <a:gd name="connsiteX1612" fmla="*/ 118573 w 1476060"/>
                    <a:gd name="connsiteY1612" fmla="*/ 1756423 h 3390395"/>
                    <a:gd name="connsiteX1613" fmla="*/ 118351 w 1476060"/>
                    <a:gd name="connsiteY1613" fmla="*/ 1762186 h 3390395"/>
                    <a:gd name="connsiteX1614" fmla="*/ 116578 w 1476060"/>
                    <a:gd name="connsiteY1614" fmla="*/ 1769056 h 3390395"/>
                    <a:gd name="connsiteX1615" fmla="*/ 112589 w 1476060"/>
                    <a:gd name="connsiteY1615" fmla="*/ 1781025 h 3390395"/>
                    <a:gd name="connsiteX1616" fmla="*/ 111148 w 1476060"/>
                    <a:gd name="connsiteY1616" fmla="*/ 1787895 h 3390395"/>
                    <a:gd name="connsiteX1617" fmla="*/ 111148 w 1476060"/>
                    <a:gd name="connsiteY1617" fmla="*/ 1792771 h 3390395"/>
                    <a:gd name="connsiteX1618" fmla="*/ 132646 w 1476060"/>
                    <a:gd name="connsiteY1618" fmla="*/ 1852057 h 3390395"/>
                    <a:gd name="connsiteX1619" fmla="*/ 133422 w 1476060"/>
                    <a:gd name="connsiteY1619" fmla="*/ 1854163 h 3390395"/>
                    <a:gd name="connsiteX1620" fmla="*/ 136636 w 1476060"/>
                    <a:gd name="connsiteY1620" fmla="*/ 1866131 h 3390395"/>
                    <a:gd name="connsiteX1621" fmla="*/ 136636 w 1476060"/>
                    <a:gd name="connsiteY1621" fmla="*/ 1869677 h 3390395"/>
                    <a:gd name="connsiteX1622" fmla="*/ 136968 w 1476060"/>
                    <a:gd name="connsiteY1622" fmla="*/ 1878874 h 3390395"/>
                    <a:gd name="connsiteX1623" fmla="*/ 128103 w 1476060"/>
                    <a:gd name="connsiteY1623" fmla="*/ 1940488 h 3390395"/>
                    <a:gd name="connsiteX1624" fmla="*/ 119237 w 1476060"/>
                    <a:gd name="connsiteY1624" fmla="*/ 2001547 h 3390395"/>
                    <a:gd name="connsiteX1625" fmla="*/ 120789 w 1476060"/>
                    <a:gd name="connsiteY1625" fmla="*/ 2004761 h 3390395"/>
                    <a:gd name="connsiteX1626" fmla="*/ 133865 w 1476060"/>
                    <a:gd name="connsiteY1626" fmla="*/ 2019167 h 3390395"/>
                    <a:gd name="connsiteX1627" fmla="*/ 139184 w 1476060"/>
                    <a:gd name="connsiteY1627" fmla="*/ 2023488 h 3390395"/>
                    <a:gd name="connsiteX1628" fmla="*/ 148049 w 1476060"/>
                    <a:gd name="connsiteY1628" fmla="*/ 2035568 h 3390395"/>
                    <a:gd name="connsiteX1629" fmla="*/ 151263 w 1476060"/>
                    <a:gd name="connsiteY1629" fmla="*/ 2037673 h 3390395"/>
                    <a:gd name="connsiteX1630" fmla="*/ 155585 w 1476060"/>
                    <a:gd name="connsiteY1630" fmla="*/ 2038670 h 3390395"/>
                    <a:gd name="connsiteX1631" fmla="*/ 163342 w 1476060"/>
                    <a:gd name="connsiteY1631" fmla="*/ 2039224 h 3390395"/>
                    <a:gd name="connsiteX1632" fmla="*/ 166999 w 1476060"/>
                    <a:gd name="connsiteY1632" fmla="*/ 2040554 h 3390395"/>
                    <a:gd name="connsiteX1633" fmla="*/ 170434 w 1476060"/>
                    <a:gd name="connsiteY1633" fmla="*/ 2043879 h 3390395"/>
                    <a:gd name="connsiteX1634" fmla="*/ 200243 w 1476060"/>
                    <a:gd name="connsiteY1634" fmla="*/ 2085545 h 3390395"/>
                    <a:gd name="connsiteX1635" fmla="*/ 201352 w 1476060"/>
                    <a:gd name="connsiteY1635" fmla="*/ 2087762 h 3390395"/>
                    <a:gd name="connsiteX1636" fmla="*/ 201352 w 1476060"/>
                    <a:gd name="connsiteY1636" fmla="*/ 2090532 h 3390395"/>
                    <a:gd name="connsiteX1637" fmla="*/ 197695 w 1476060"/>
                    <a:gd name="connsiteY1637" fmla="*/ 2112806 h 3390395"/>
                    <a:gd name="connsiteX1638" fmla="*/ 196032 w 1476060"/>
                    <a:gd name="connsiteY1638" fmla="*/ 2119455 h 3390395"/>
                    <a:gd name="connsiteX1639" fmla="*/ 193706 w 1476060"/>
                    <a:gd name="connsiteY1639" fmla="*/ 2124663 h 3390395"/>
                    <a:gd name="connsiteX1640" fmla="*/ 185395 w 1476060"/>
                    <a:gd name="connsiteY1640" fmla="*/ 2137185 h 3390395"/>
                    <a:gd name="connsiteX1641" fmla="*/ 184508 w 1476060"/>
                    <a:gd name="connsiteY1641" fmla="*/ 2139291 h 3390395"/>
                    <a:gd name="connsiteX1642" fmla="*/ 183843 w 1476060"/>
                    <a:gd name="connsiteY1642" fmla="*/ 2142393 h 3390395"/>
                    <a:gd name="connsiteX1643" fmla="*/ 181627 w 1476060"/>
                    <a:gd name="connsiteY1643" fmla="*/ 2158351 h 3390395"/>
                    <a:gd name="connsiteX1644" fmla="*/ 181294 w 1476060"/>
                    <a:gd name="connsiteY1644" fmla="*/ 2159348 h 3390395"/>
                    <a:gd name="connsiteX1645" fmla="*/ 180519 w 1476060"/>
                    <a:gd name="connsiteY1645" fmla="*/ 2161897 h 3390395"/>
                    <a:gd name="connsiteX1646" fmla="*/ 178080 w 1476060"/>
                    <a:gd name="connsiteY1646" fmla="*/ 2163227 h 3390395"/>
                    <a:gd name="connsiteX1647" fmla="*/ 165337 w 1476060"/>
                    <a:gd name="connsiteY1647" fmla="*/ 2160789 h 3390395"/>
                    <a:gd name="connsiteX1648" fmla="*/ 158799 w 1476060"/>
                    <a:gd name="connsiteY1648" fmla="*/ 2161121 h 3390395"/>
                    <a:gd name="connsiteX1649" fmla="*/ 132646 w 1476060"/>
                    <a:gd name="connsiteY1649" fmla="*/ 2169100 h 3390395"/>
                    <a:gd name="connsiteX1650" fmla="*/ 129543 w 1476060"/>
                    <a:gd name="connsiteY1650" fmla="*/ 2172203 h 3390395"/>
                    <a:gd name="connsiteX1651" fmla="*/ 129876 w 1476060"/>
                    <a:gd name="connsiteY1651" fmla="*/ 2176968 h 3390395"/>
                    <a:gd name="connsiteX1652" fmla="*/ 134308 w 1476060"/>
                    <a:gd name="connsiteY1652" fmla="*/ 2187717 h 3390395"/>
                    <a:gd name="connsiteX1653" fmla="*/ 136414 w 1476060"/>
                    <a:gd name="connsiteY1653" fmla="*/ 2195474 h 3390395"/>
                    <a:gd name="connsiteX1654" fmla="*/ 138852 w 1476060"/>
                    <a:gd name="connsiteY1654" fmla="*/ 2212429 h 3390395"/>
                    <a:gd name="connsiteX1655" fmla="*/ 140514 w 1476060"/>
                    <a:gd name="connsiteY1655" fmla="*/ 2220629 h 3390395"/>
                    <a:gd name="connsiteX1656" fmla="*/ 143617 w 1476060"/>
                    <a:gd name="connsiteY1656" fmla="*/ 2229716 h 3390395"/>
                    <a:gd name="connsiteX1657" fmla="*/ 155585 w 1476060"/>
                    <a:gd name="connsiteY1657" fmla="*/ 2252101 h 3390395"/>
                    <a:gd name="connsiteX1658" fmla="*/ 168218 w 1476060"/>
                    <a:gd name="connsiteY1658" fmla="*/ 2284902 h 3390395"/>
                    <a:gd name="connsiteX1659" fmla="*/ 169880 w 1476060"/>
                    <a:gd name="connsiteY1659" fmla="*/ 2291440 h 3390395"/>
                    <a:gd name="connsiteX1660" fmla="*/ 170323 w 1476060"/>
                    <a:gd name="connsiteY1660" fmla="*/ 2298532 h 3390395"/>
                    <a:gd name="connsiteX1661" fmla="*/ 169437 w 1476060"/>
                    <a:gd name="connsiteY1661" fmla="*/ 2306843 h 3390395"/>
                    <a:gd name="connsiteX1662" fmla="*/ 168107 w 1476060"/>
                    <a:gd name="connsiteY1662" fmla="*/ 2312384 h 3390395"/>
                    <a:gd name="connsiteX1663" fmla="*/ 166334 w 1476060"/>
                    <a:gd name="connsiteY1663" fmla="*/ 2316817 h 3390395"/>
                    <a:gd name="connsiteX1664" fmla="*/ 164118 w 1476060"/>
                    <a:gd name="connsiteY1664" fmla="*/ 2320474 h 3390395"/>
                    <a:gd name="connsiteX1665" fmla="*/ 158023 w 1476060"/>
                    <a:gd name="connsiteY1665" fmla="*/ 2328342 h 3390395"/>
                    <a:gd name="connsiteX1666" fmla="*/ 156582 w 1476060"/>
                    <a:gd name="connsiteY1666" fmla="*/ 2331334 h 3390395"/>
                    <a:gd name="connsiteX1667" fmla="*/ 156028 w 1476060"/>
                    <a:gd name="connsiteY1667" fmla="*/ 2335102 h 3390395"/>
                    <a:gd name="connsiteX1668" fmla="*/ 157026 w 1476060"/>
                    <a:gd name="connsiteY1668" fmla="*/ 2342858 h 3390395"/>
                    <a:gd name="connsiteX1669" fmla="*/ 160017 w 1476060"/>
                    <a:gd name="connsiteY1669" fmla="*/ 2357486 h 3390395"/>
                    <a:gd name="connsiteX1670" fmla="*/ 160350 w 1476060"/>
                    <a:gd name="connsiteY1670" fmla="*/ 2365686 h 3390395"/>
                    <a:gd name="connsiteX1671" fmla="*/ 158799 w 1476060"/>
                    <a:gd name="connsiteY1671" fmla="*/ 2375660 h 3390395"/>
                    <a:gd name="connsiteX1672" fmla="*/ 155695 w 1476060"/>
                    <a:gd name="connsiteY1672" fmla="*/ 2383971 h 3390395"/>
                    <a:gd name="connsiteX1673" fmla="*/ 151595 w 1476060"/>
                    <a:gd name="connsiteY1673" fmla="*/ 2390842 h 3390395"/>
                    <a:gd name="connsiteX1674" fmla="*/ 133865 w 1476060"/>
                    <a:gd name="connsiteY1674" fmla="*/ 2411786 h 3390395"/>
                    <a:gd name="connsiteX1675" fmla="*/ 117243 w 1476060"/>
                    <a:gd name="connsiteY1675" fmla="*/ 2425416 h 3390395"/>
                    <a:gd name="connsiteX1676" fmla="*/ 112589 w 1476060"/>
                    <a:gd name="connsiteY1676" fmla="*/ 2426413 h 3390395"/>
                    <a:gd name="connsiteX1677" fmla="*/ 94415 w 1476060"/>
                    <a:gd name="connsiteY1677" fmla="*/ 2424640 h 3390395"/>
                    <a:gd name="connsiteX1678" fmla="*/ 88541 w 1476060"/>
                    <a:gd name="connsiteY1678" fmla="*/ 2426746 h 3390395"/>
                    <a:gd name="connsiteX1679" fmla="*/ 86769 w 1476060"/>
                    <a:gd name="connsiteY1679" fmla="*/ 2428519 h 3390395"/>
                    <a:gd name="connsiteX1680" fmla="*/ 83887 w 1476060"/>
                    <a:gd name="connsiteY1680" fmla="*/ 2431289 h 3390395"/>
                    <a:gd name="connsiteX1681" fmla="*/ 83112 w 1476060"/>
                    <a:gd name="connsiteY1681" fmla="*/ 2438936 h 3390395"/>
                    <a:gd name="connsiteX1682" fmla="*/ 84441 w 1476060"/>
                    <a:gd name="connsiteY1682" fmla="*/ 2442149 h 3390395"/>
                    <a:gd name="connsiteX1683" fmla="*/ 87766 w 1476060"/>
                    <a:gd name="connsiteY1683" fmla="*/ 2446360 h 3390395"/>
                    <a:gd name="connsiteX1684" fmla="*/ 88431 w 1476060"/>
                    <a:gd name="connsiteY1684" fmla="*/ 2447247 h 3390395"/>
                    <a:gd name="connsiteX1685" fmla="*/ 89871 w 1476060"/>
                    <a:gd name="connsiteY1685" fmla="*/ 2450903 h 3390395"/>
                    <a:gd name="connsiteX1686" fmla="*/ 89871 w 1476060"/>
                    <a:gd name="connsiteY1686" fmla="*/ 2454339 h 3390395"/>
                    <a:gd name="connsiteX1687" fmla="*/ 89317 w 1476060"/>
                    <a:gd name="connsiteY1687" fmla="*/ 2462872 h 3390395"/>
                    <a:gd name="connsiteX1688" fmla="*/ 89317 w 1476060"/>
                    <a:gd name="connsiteY1688" fmla="*/ 2466972 h 3390395"/>
                    <a:gd name="connsiteX1689" fmla="*/ 88652 w 1476060"/>
                    <a:gd name="connsiteY1689" fmla="*/ 2468855 h 3390395"/>
                    <a:gd name="connsiteX1690" fmla="*/ 84220 w 1476060"/>
                    <a:gd name="connsiteY1690" fmla="*/ 2476169 h 3390395"/>
                    <a:gd name="connsiteX1691" fmla="*/ 81450 w 1476060"/>
                    <a:gd name="connsiteY1691" fmla="*/ 2479272 h 3390395"/>
                    <a:gd name="connsiteX1692" fmla="*/ 66157 w 1476060"/>
                    <a:gd name="connsiteY1692" fmla="*/ 2487694 h 3390395"/>
                    <a:gd name="connsiteX1693" fmla="*/ 64052 w 1476060"/>
                    <a:gd name="connsiteY1693" fmla="*/ 2491129 h 3390395"/>
                    <a:gd name="connsiteX1694" fmla="*/ 63608 w 1476060"/>
                    <a:gd name="connsiteY1694" fmla="*/ 2497114 h 3390395"/>
                    <a:gd name="connsiteX1695" fmla="*/ 64384 w 1476060"/>
                    <a:gd name="connsiteY1695" fmla="*/ 2501879 h 3390395"/>
                    <a:gd name="connsiteX1696" fmla="*/ 76463 w 1476060"/>
                    <a:gd name="connsiteY1696" fmla="*/ 2546094 h 3390395"/>
                    <a:gd name="connsiteX1697" fmla="*/ 79011 w 1476060"/>
                    <a:gd name="connsiteY1697" fmla="*/ 2560943 h 3390395"/>
                    <a:gd name="connsiteX1698" fmla="*/ 79565 w 1476060"/>
                    <a:gd name="connsiteY1698" fmla="*/ 2565930 h 3390395"/>
                    <a:gd name="connsiteX1699" fmla="*/ 79565 w 1476060"/>
                    <a:gd name="connsiteY1699" fmla="*/ 2570806 h 3390395"/>
                    <a:gd name="connsiteX1700" fmla="*/ 78568 w 1476060"/>
                    <a:gd name="connsiteY1700" fmla="*/ 2574019 h 3390395"/>
                    <a:gd name="connsiteX1701" fmla="*/ 76574 w 1476060"/>
                    <a:gd name="connsiteY1701" fmla="*/ 2577565 h 3390395"/>
                    <a:gd name="connsiteX1702" fmla="*/ 75576 w 1476060"/>
                    <a:gd name="connsiteY1702" fmla="*/ 2581001 h 3390395"/>
                    <a:gd name="connsiteX1703" fmla="*/ 72474 w 1476060"/>
                    <a:gd name="connsiteY1703" fmla="*/ 2594742 h 3390395"/>
                    <a:gd name="connsiteX1704" fmla="*/ 72141 w 1476060"/>
                    <a:gd name="connsiteY1704" fmla="*/ 2605269 h 3390395"/>
                    <a:gd name="connsiteX1705" fmla="*/ 70922 w 1476060"/>
                    <a:gd name="connsiteY1705" fmla="*/ 2611143 h 3390395"/>
                    <a:gd name="connsiteX1706" fmla="*/ 68041 w 1476060"/>
                    <a:gd name="connsiteY1706" fmla="*/ 2620784 h 3390395"/>
                    <a:gd name="connsiteX1707" fmla="*/ 67043 w 1476060"/>
                    <a:gd name="connsiteY1707" fmla="*/ 2625770 h 3390395"/>
                    <a:gd name="connsiteX1708" fmla="*/ 66268 w 1476060"/>
                    <a:gd name="connsiteY1708" fmla="*/ 2631422 h 3390395"/>
                    <a:gd name="connsiteX1709" fmla="*/ 62943 w 1476060"/>
                    <a:gd name="connsiteY1709" fmla="*/ 2643168 h 3390395"/>
                    <a:gd name="connsiteX1710" fmla="*/ 56959 w 1476060"/>
                    <a:gd name="connsiteY1710" fmla="*/ 2649041 h 3390395"/>
                    <a:gd name="connsiteX1711" fmla="*/ 49646 w 1476060"/>
                    <a:gd name="connsiteY1711" fmla="*/ 2650925 h 3390395"/>
                    <a:gd name="connsiteX1712" fmla="*/ 42332 w 1476060"/>
                    <a:gd name="connsiteY1712" fmla="*/ 2650482 h 3390395"/>
                    <a:gd name="connsiteX1713" fmla="*/ 38896 w 1476060"/>
                    <a:gd name="connsiteY1713" fmla="*/ 2648487 h 3390395"/>
                    <a:gd name="connsiteX1714" fmla="*/ 38896 w 1476060"/>
                    <a:gd name="connsiteY1714" fmla="*/ 2634414 h 3390395"/>
                    <a:gd name="connsiteX1715" fmla="*/ 37345 w 1476060"/>
                    <a:gd name="connsiteY1715" fmla="*/ 2627654 h 3390395"/>
                    <a:gd name="connsiteX1716" fmla="*/ 37345 w 1476060"/>
                    <a:gd name="connsiteY1716" fmla="*/ 2627654 h 3390395"/>
                    <a:gd name="connsiteX1717" fmla="*/ 37345 w 1476060"/>
                    <a:gd name="connsiteY1717" fmla="*/ 2627543 h 3390395"/>
                    <a:gd name="connsiteX1718" fmla="*/ 37345 w 1476060"/>
                    <a:gd name="connsiteY1718" fmla="*/ 2627543 h 3390395"/>
                    <a:gd name="connsiteX1719" fmla="*/ 36459 w 1476060"/>
                    <a:gd name="connsiteY1719" fmla="*/ 2627543 h 3390395"/>
                    <a:gd name="connsiteX1720" fmla="*/ 34685 w 1476060"/>
                    <a:gd name="connsiteY1720" fmla="*/ 2625438 h 3390395"/>
                    <a:gd name="connsiteX1721" fmla="*/ 32359 w 1476060"/>
                    <a:gd name="connsiteY1721" fmla="*/ 2621448 h 3390395"/>
                    <a:gd name="connsiteX1722" fmla="*/ 30363 w 1476060"/>
                    <a:gd name="connsiteY1722" fmla="*/ 2616573 h 3390395"/>
                    <a:gd name="connsiteX1723" fmla="*/ 29588 w 1476060"/>
                    <a:gd name="connsiteY1723" fmla="*/ 2611918 h 3390395"/>
                    <a:gd name="connsiteX1724" fmla="*/ 27926 w 1476060"/>
                    <a:gd name="connsiteY1724" fmla="*/ 2605602 h 3390395"/>
                    <a:gd name="connsiteX1725" fmla="*/ 24158 w 1476060"/>
                    <a:gd name="connsiteY1725" fmla="*/ 2603829 h 3390395"/>
                    <a:gd name="connsiteX1726" fmla="*/ 12744 w 1476060"/>
                    <a:gd name="connsiteY1726" fmla="*/ 2605934 h 3390395"/>
                    <a:gd name="connsiteX1727" fmla="*/ 9752 w 1476060"/>
                    <a:gd name="connsiteY1727" fmla="*/ 2608150 h 3390395"/>
                    <a:gd name="connsiteX1728" fmla="*/ 2438 w 1476060"/>
                    <a:gd name="connsiteY1728" fmla="*/ 2618900 h 3390395"/>
                    <a:gd name="connsiteX1729" fmla="*/ 1330 w 1476060"/>
                    <a:gd name="connsiteY1729" fmla="*/ 2621227 h 3390395"/>
                    <a:gd name="connsiteX1730" fmla="*/ 776 w 1476060"/>
                    <a:gd name="connsiteY1730" fmla="*/ 2623997 h 3390395"/>
                    <a:gd name="connsiteX1731" fmla="*/ 1663 w 1476060"/>
                    <a:gd name="connsiteY1731" fmla="*/ 2627100 h 3390395"/>
                    <a:gd name="connsiteX1732" fmla="*/ 3768 w 1476060"/>
                    <a:gd name="connsiteY1732" fmla="*/ 2628097 h 3390395"/>
                    <a:gd name="connsiteX1733" fmla="*/ 8533 w 1476060"/>
                    <a:gd name="connsiteY1733" fmla="*/ 2627654 h 3390395"/>
                    <a:gd name="connsiteX1734" fmla="*/ 3435 w 1476060"/>
                    <a:gd name="connsiteY1734" fmla="*/ 2630535 h 3390395"/>
                    <a:gd name="connsiteX1735" fmla="*/ 998 w 1476060"/>
                    <a:gd name="connsiteY1735" fmla="*/ 2632641 h 3390395"/>
                    <a:gd name="connsiteX1736" fmla="*/ 0 w 1476060"/>
                    <a:gd name="connsiteY1736" fmla="*/ 2635965 h 3390395"/>
                    <a:gd name="connsiteX1737" fmla="*/ 1330 w 1476060"/>
                    <a:gd name="connsiteY1737" fmla="*/ 2638736 h 3390395"/>
                    <a:gd name="connsiteX1738" fmla="*/ 4322 w 1476060"/>
                    <a:gd name="connsiteY1738" fmla="*/ 2640841 h 3390395"/>
                    <a:gd name="connsiteX1739" fmla="*/ 10085 w 1476060"/>
                    <a:gd name="connsiteY1739" fmla="*/ 2642725 h 3390395"/>
                    <a:gd name="connsiteX1740" fmla="*/ 9752 w 1476060"/>
                    <a:gd name="connsiteY1740" fmla="*/ 2644276 h 3390395"/>
                    <a:gd name="connsiteX1741" fmla="*/ 9530 w 1476060"/>
                    <a:gd name="connsiteY1741" fmla="*/ 2644941 h 3390395"/>
                    <a:gd name="connsiteX1742" fmla="*/ 9198 w 1476060"/>
                    <a:gd name="connsiteY1742" fmla="*/ 2645828 h 3390395"/>
                    <a:gd name="connsiteX1743" fmla="*/ 9863 w 1476060"/>
                    <a:gd name="connsiteY1743" fmla="*/ 2648044 h 3390395"/>
                    <a:gd name="connsiteX1744" fmla="*/ 10085 w 1476060"/>
                    <a:gd name="connsiteY1744" fmla="*/ 2650371 h 3390395"/>
                    <a:gd name="connsiteX1745" fmla="*/ 10085 w 1476060"/>
                    <a:gd name="connsiteY1745" fmla="*/ 2655579 h 3390395"/>
                    <a:gd name="connsiteX1746" fmla="*/ 10639 w 1476060"/>
                    <a:gd name="connsiteY1746" fmla="*/ 2657574 h 3390395"/>
                    <a:gd name="connsiteX1747" fmla="*/ 11968 w 1476060"/>
                    <a:gd name="connsiteY1747" fmla="*/ 2658350 h 3390395"/>
                    <a:gd name="connsiteX1748" fmla="*/ 13298 w 1476060"/>
                    <a:gd name="connsiteY1748" fmla="*/ 2658904 h 3390395"/>
                    <a:gd name="connsiteX1749" fmla="*/ 13963 w 1476060"/>
                    <a:gd name="connsiteY1749" fmla="*/ 2660012 h 3390395"/>
                    <a:gd name="connsiteX1750" fmla="*/ 14185 w 1476060"/>
                    <a:gd name="connsiteY1750" fmla="*/ 2667769 h 3390395"/>
                    <a:gd name="connsiteX1751" fmla="*/ 13963 w 1476060"/>
                    <a:gd name="connsiteY1751" fmla="*/ 2669653 h 3390395"/>
                    <a:gd name="connsiteX1752" fmla="*/ 12966 w 1476060"/>
                    <a:gd name="connsiteY1752" fmla="*/ 2672313 h 3390395"/>
                    <a:gd name="connsiteX1753" fmla="*/ 11857 w 1476060"/>
                    <a:gd name="connsiteY1753" fmla="*/ 2674086 h 3390395"/>
                    <a:gd name="connsiteX1754" fmla="*/ 11192 w 1476060"/>
                    <a:gd name="connsiteY1754" fmla="*/ 2675969 h 3390395"/>
                    <a:gd name="connsiteX1755" fmla="*/ 11635 w 1476060"/>
                    <a:gd name="connsiteY1755" fmla="*/ 2678962 h 3390395"/>
                    <a:gd name="connsiteX1756" fmla="*/ 9309 w 1476060"/>
                    <a:gd name="connsiteY1756" fmla="*/ 2679959 h 3390395"/>
                    <a:gd name="connsiteX1757" fmla="*/ 8090 w 1476060"/>
                    <a:gd name="connsiteY1757" fmla="*/ 2683616 h 3390395"/>
                    <a:gd name="connsiteX1758" fmla="*/ 8090 w 1476060"/>
                    <a:gd name="connsiteY1758" fmla="*/ 2687494 h 3390395"/>
                    <a:gd name="connsiteX1759" fmla="*/ 8976 w 1476060"/>
                    <a:gd name="connsiteY1759" fmla="*/ 2689267 h 3390395"/>
                    <a:gd name="connsiteX1760" fmla="*/ 11857 w 1476060"/>
                    <a:gd name="connsiteY1760" fmla="*/ 2689267 h 3390395"/>
                    <a:gd name="connsiteX1761" fmla="*/ 12522 w 1476060"/>
                    <a:gd name="connsiteY1761" fmla="*/ 2689711 h 3390395"/>
                    <a:gd name="connsiteX1762" fmla="*/ 12079 w 1476060"/>
                    <a:gd name="connsiteY1762" fmla="*/ 2691705 h 3390395"/>
                    <a:gd name="connsiteX1763" fmla="*/ 11635 w 1476060"/>
                    <a:gd name="connsiteY1763" fmla="*/ 2696027 h 3390395"/>
                    <a:gd name="connsiteX1764" fmla="*/ 16068 w 1476060"/>
                    <a:gd name="connsiteY1764" fmla="*/ 2702565 h 3390395"/>
                    <a:gd name="connsiteX1765" fmla="*/ 17066 w 1476060"/>
                    <a:gd name="connsiteY1765" fmla="*/ 2705668 h 3390395"/>
                    <a:gd name="connsiteX1766" fmla="*/ 17066 w 1476060"/>
                    <a:gd name="connsiteY1766" fmla="*/ 2707552 h 3390395"/>
                    <a:gd name="connsiteX1767" fmla="*/ 16401 w 1476060"/>
                    <a:gd name="connsiteY1767" fmla="*/ 2709657 h 3390395"/>
                    <a:gd name="connsiteX1768" fmla="*/ 16401 w 1476060"/>
                    <a:gd name="connsiteY1768" fmla="*/ 2711541 h 3390395"/>
                    <a:gd name="connsiteX1769" fmla="*/ 16844 w 1476060"/>
                    <a:gd name="connsiteY1769" fmla="*/ 2713204 h 3390395"/>
                    <a:gd name="connsiteX1770" fmla="*/ 17731 w 1476060"/>
                    <a:gd name="connsiteY1770" fmla="*/ 2713868 h 3390395"/>
                    <a:gd name="connsiteX1771" fmla="*/ 18285 w 1476060"/>
                    <a:gd name="connsiteY1771" fmla="*/ 2714866 h 3390395"/>
                    <a:gd name="connsiteX1772" fmla="*/ 17841 w 1476060"/>
                    <a:gd name="connsiteY1772" fmla="*/ 2717525 h 3390395"/>
                    <a:gd name="connsiteX1773" fmla="*/ 20168 w 1476060"/>
                    <a:gd name="connsiteY1773" fmla="*/ 2717525 h 3390395"/>
                    <a:gd name="connsiteX1774" fmla="*/ 19504 w 1476060"/>
                    <a:gd name="connsiteY1774" fmla="*/ 2719631 h 3390395"/>
                    <a:gd name="connsiteX1775" fmla="*/ 18728 w 1476060"/>
                    <a:gd name="connsiteY1775" fmla="*/ 2720517 h 3390395"/>
                    <a:gd name="connsiteX1776" fmla="*/ 17841 w 1476060"/>
                    <a:gd name="connsiteY1776" fmla="*/ 2721293 h 3390395"/>
                    <a:gd name="connsiteX1777" fmla="*/ 16733 w 1476060"/>
                    <a:gd name="connsiteY1777" fmla="*/ 2722844 h 3390395"/>
                    <a:gd name="connsiteX1778" fmla="*/ 16401 w 1476060"/>
                    <a:gd name="connsiteY1778" fmla="*/ 2724507 h 3390395"/>
                    <a:gd name="connsiteX1779" fmla="*/ 16401 w 1476060"/>
                    <a:gd name="connsiteY1779" fmla="*/ 2730934 h 3390395"/>
                    <a:gd name="connsiteX1780" fmla="*/ 16068 w 1476060"/>
                    <a:gd name="connsiteY1780" fmla="*/ 2730934 h 3390395"/>
                    <a:gd name="connsiteX1781" fmla="*/ 15514 w 1476060"/>
                    <a:gd name="connsiteY1781" fmla="*/ 2731377 h 3390395"/>
                    <a:gd name="connsiteX1782" fmla="*/ 14960 w 1476060"/>
                    <a:gd name="connsiteY1782" fmla="*/ 2732153 h 3390395"/>
                    <a:gd name="connsiteX1783" fmla="*/ 14739 w 1476060"/>
                    <a:gd name="connsiteY1783" fmla="*/ 2733150 h 3390395"/>
                    <a:gd name="connsiteX1784" fmla="*/ 14960 w 1476060"/>
                    <a:gd name="connsiteY1784" fmla="*/ 2734369 h 3390395"/>
                    <a:gd name="connsiteX1785" fmla="*/ 16068 w 1476060"/>
                    <a:gd name="connsiteY1785" fmla="*/ 2736253 h 3390395"/>
                    <a:gd name="connsiteX1786" fmla="*/ 16290 w 1476060"/>
                    <a:gd name="connsiteY1786" fmla="*/ 2737472 h 3390395"/>
                    <a:gd name="connsiteX1787" fmla="*/ 16955 w 1476060"/>
                    <a:gd name="connsiteY1787" fmla="*/ 2738580 h 3390395"/>
                    <a:gd name="connsiteX1788" fmla="*/ 21055 w 1476060"/>
                    <a:gd name="connsiteY1788" fmla="*/ 2741240 h 3390395"/>
                    <a:gd name="connsiteX1789" fmla="*/ 19393 w 1476060"/>
                    <a:gd name="connsiteY1789" fmla="*/ 2743567 h 3390395"/>
                    <a:gd name="connsiteX1790" fmla="*/ 17398 w 1476060"/>
                    <a:gd name="connsiteY1790" fmla="*/ 2745007 h 3390395"/>
                    <a:gd name="connsiteX1791" fmla="*/ 16290 w 1476060"/>
                    <a:gd name="connsiteY1791" fmla="*/ 2747113 h 3390395"/>
                    <a:gd name="connsiteX1792" fmla="*/ 17176 w 1476060"/>
                    <a:gd name="connsiteY1792" fmla="*/ 2751435 h 3390395"/>
                    <a:gd name="connsiteX1793" fmla="*/ 13187 w 1476060"/>
                    <a:gd name="connsiteY1793" fmla="*/ 2750881 h 3390395"/>
                    <a:gd name="connsiteX1794" fmla="*/ 11525 w 1476060"/>
                    <a:gd name="connsiteY1794" fmla="*/ 2752210 h 3390395"/>
                    <a:gd name="connsiteX1795" fmla="*/ 10971 w 1476060"/>
                    <a:gd name="connsiteY1795" fmla="*/ 2756089 h 3390395"/>
                    <a:gd name="connsiteX1796" fmla="*/ 12966 w 1476060"/>
                    <a:gd name="connsiteY1796" fmla="*/ 2760743 h 3390395"/>
                    <a:gd name="connsiteX1797" fmla="*/ 13298 w 1476060"/>
                    <a:gd name="connsiteY1797" fmla="*/ 2762627 h 3390395"/>
                    <a:gd name="connsiteX1798" fmla="*/ 13076 w 1476060"/>
                    <a:gd name="connsiteY1798" fmla="*/ 2764844 h 3390395"/>
                    <a:gd name="connsiteX1799" fmla="*/ 12744 w 1476060"/>
                    <a:gd name="connsiteY1799" fmla="*/ 2766506 h 3390395"/>
                    <a:gd name="connsiteX1800" fmla="*/ 12744 w 1476060"/>
                    <a:gd name="connsiteY1800" fmla="*/ 2767946 h 3390395"/>
                    <a:gd name="connsiteX1801" fmla="*/ 14074 w 1476060"/>
                    <a:gd name="connsiteY1801" fmla="*/ 2769387 h 3390395"/>
                    <a:gd name="connsiteX1802" fmla="*/ 16511 w 1476060"/>
                    <a:gd name="connsiteY1802" fmla="*/ 2763735 h 3390395"/>
                    <a:gd name="connsiteX1803" fmla="*/ 19393 w 1476060"/>
                    <a:gd name="connsiteY1803" fmla="*/ 2763735 h 3390395"/>
                    <a:gd name="connsiteX1804" fmla="*/ 22496 w 1476060"/>
                    <a:gd name="connsiteY1804" fmla="*/ 2764954 h 3390395"/>
                    <a:gd name="connsiteX1805" fmla="*/ 25598 w 1476060"/>
                    <a:gd name="connsiteY1805" fmla="*/ 2763292 h 3390395"/>
                    <a:gd name="connsiteX1806" fmla="*/ 26042 w 1476060"/>
                    <a:gd name="connsiteY1806" fmla="*/ 2762406 h 3390395"/>
                    <a:gd name="connsiteX1807" fmla="*/ 26928 w 1476060"/>
                    <a:gd name="connsiteY1807" fmla="*/ 2759857 h 3390395"/>
                    <a:gd name="connsiteX1808" fmla="*/ 27261 w 1476060"/>
                    <a:gd name="connsiteY1808" fmla="*/ 2758970 h 3390395"/>
                    <a:gd name="connsiteX1809" fmla="*/ 28148 w 1476060"/>
                    <a:gd name="connsiteY1809" fmla="*/ 2757973 h 3390395"/>
                    <a:gd name="connsiteX1810" fmla="*/ 30031 w 1476060"/>
                    <a:gd name="connsiteY1810" fmla="*/ 2756421 h 3390395"/>
                    <a:gd name="connsiteX1811" fmla="*/ 34907 w 1476060"/>
                    <a:gd name="connsiteY1811" fmla="*/ 2749551 h 3390395"/>
                    <a:gd name="connsiteX1812" fmla="*/ 35904 w 1476060"/>
                    <a:gd name="connsiteY1812" fmla="*/ 2747224 h 3390395"/>
                    <a:gd name="connsiteX1813" fmla="*/ 34907 w 1476060"/>
                    <a:gd name="connsiteY1813" fmla="*/ 2750216 h 3390395"/>
                    <a:gd name="connsiteX1814" fmla="*/ 33909 w 1476060"/>
                    <a:gd name="connsiteY1814" fmla="*/ 2752543 h 3390395"/>
                    <a:gd name="connsiteX1815" fmla="*/ 31472 w 1476060"/>
                    <a:gd name="connsiteY1815" fmla="*/ 2756975 h 3390395"/>
                    <a:gd name="connsiteX1816" fmla="*/ 27593 w 1476060"/>
                    <a:gd name="connsiteY1816" fmla="*/ 2765841 h 3390395"/>
                    <a:gd name="connsiteX1817" fmla="*/ 26928 w 1476060"/>
                    <a:gd name="connsiteY1817" fmla="*/ 2768279 h 3390395"/>
                    <a:gd name="connsiteX1818" fmla="*/ 28037 w 1476060"/>
                    <a:gd name="connsiteY1818" fmla="*/ 2768722 h 3390395"/>
                    <a:gd name="connsiteX1819" fmla="*/ 29809 w 1476060"/>
                    <a:gd name="connsiteY1819" fmla="*/ 2767946 h 3390395"/>
                    <a:gd name="connsiteX1820" fmla="*/ 31139 w 1476060"/>
                    <a:gd name="connsiteY1820" fmla="*/ 2766506 h 3390395"/>
                    <a:gd name="connsiteX1821" fmla="*/ 32137 w 1476060"/>
                    <a:gd name="connsiteY1821" fmla="*/ 2763846 h 3390395"/>
                    <a:gd name="connsiteX1822" fmla="*/ 32913 w 1476060"/>
                    <a:gd name="connsiteY1822" fmla="*/ 2761186 h 3390395"/>
                    <a:gd name="connsiteX1823" fmla="*/ 33909 w 1476060"/>
                    <a:gd name="connsiteY1823" fmla="*/ 2759303 h 3390395"/>
                    <a:gd name="connsiteX1824" fmla="*/ 35794 w 1476060"/>
                    <a:gd name="connsiteY1824" fmla="*/ 2759081 h 3390395"/>
                    <a:gd name="connsiteX1825" fmla="*/ 35794 w 1476060"/>
                    <a:gd name="connsiteY1825" fmla="*/ 2764289 h 3390395"/>
                    <a:gd name="connsiteX1826" fmla="*/ 37788 w 1476060"/>
                    <a:gd name="connsiteY1826" fmla="*/ 2767503 h 3390395"/>
                    <a:gd name="connsiteX1827" fmla="*/ 38564 w 1476060"/>
                    <a:gd name="connsiteY1827" fmla="*/ 2769055 h 3390395"/>
                    <a:gd name="connsiteX1828" fmla="*/ 34574 w 1476060"/>
                    <a:gd name="connsiteY1828" fmla="*/ 2769498 h 3390395"/>
                    <a:gd name="connsiteX1829" fmla="*/ 33245 w 1476060"/>
                    <a:gd name="connsiteY1829" fmla="*/ 2770162 h 3390395"/>
                    <a:gd name="connsiteX1830" fmla="*/ 31915 w 1476060"/>
                    <a:gd name="connsiteY1830" fmla="*/ 2771825 h 3390395"/>
                    <a:gd name="connsiteX1831" fmla="*/ 31250 w 1476060"/>
                    <a:gd name="connsiteY1831" fmla="*/ 2774152 h 3390395"/>
                    <a:gd name="connsiteX1832" fmla="*/ 31915 w 1476060"/>
                    <a:gd name="connsiteY1832" fmla="*/ 2776922 h 3390395"/>
                    <a:gd name="connsiteX1833" fmla="*/ 33023 w 1476060"/>
                    <a:gd name="connsiteY1833" fmla="*/ 2777476 h 3390395"/>
                    <a:gd name="connsiteX1834" fmla="*/ 36348 w 1476060"/>
                    <a:gd name="connsiteY1834" fmla="*/ 2775593 h 3390395"/>
                    <a:gd name="connsiteX1835" fmla="*/ 38121 w 1476060"/>
                    <a:gd name="connsiteY1835" fmla="*/ 2775371 h 3390395"/>
                    <a:gd name="connsiteX1836" fmla="*/ 38121 w 1476060"/>
                    <a:gd name="connsiteY1836" fmla="*/ 2776922 h 3390395"/>
                    <a:gd name="connsiteX1837" fmla="*/ 36459 w 1476060"/>
                    <a:gd name="connsiteY1837" fmla="*/ 2778363 h 3390395"/>
                    <a:gd name="connsiteX1838" fmla="*/ 35018 w 1476060"/>
                    <a:gd name="connsiteY1838" fmla="*/ 2780247 h 3390395"/>
                    <a:gd name="connsiteX1839" fmla="*/ 33799 w 1476060"/>
                    <a:gd name="connsiteY1839" fmla="*/ 2782685 h 3390395"/>
                    <a:gd name="connsiteX1840" fmla="*/ 32802 w 1476060"/>
                    <a:gd name="connsiteY1840" fmla="*/ 2785787 h 3390395"/>
                    <a:gd name="connsiteX1841" fmla="*/ 40670 w 1476060"/>
                    <a:gd name="connsiteY1841" fmla="*/ 2779471 h 3390395"/>
                    <a:gd name="connsiteX1842" fmla="*/ 43994 w 1476060"/>
                    <a:gd name="connsiteY1842" fmla="*/ 2775482 h 3390395"/>
                    <a:gd name="connsiteX1843" fmla="*/ 47097 w 1476060"/>
                    <a:gd name="connsiteY1843" fmla="*/ 2770384 h 3390395"/>
                    <a:gd name="connsiteX1844" fmla="*/ 49313 w 1476060"/>
                    <a:gd name="connsiteY1844" fmla="*/ 2764179 h 3390395"/>
                    <a:gd name="connsiteX1845" fmla="*/ 50421 w 1476060"/>
                    <a:gd name="connsiteY1845" fmla="*/ 2756754 h 3390395"/>
                    <a:gd name="connsiteX1846" fmla="*/ 50643 w 1476060"/>
                    <a:gd name="connsiteY1846" fmla="*/ 2749219 h 3390395"/>
                    <a:gd name="connsiteX1847" fmla="*/ 49867 w 1476060"/>
                    <a:gd name="connsiteY1847" fmla="*/ 2742902 h 3390395"/>
                    <a:gd name="connsiteX1848" fmla="*/ 50532 w 1476060"/>
                    <a:gd name="connsiteY1848" fmla="*/ 2742902 h 3390395"/>
                    <a:gd name="connsiteX1849" fmla="*/ 51197 w 1476060"/>
                    <a:gd name="connsiteY1849" fmla="*/ 2746116 h 3390395"/>
                    <a:gd name="connsiteX1850" fmla="*/ 53413 w 1476060"/>
                    <a:gd name="connsiteY1850" fmla="*/ 2753540 h 3390395"/>
                    <a:gd name="connsiteX1851" fmla="*/ 54522 w 1476060"/>
                    <a:gd name="connsiteY1851" fmla="*/ 2756311 h 3390395"/>
                    <a:gd name="connsiteX1852" fmla="*/ 56405 w 1476060"/>
                    <a:gd name="connsiteY1852" fmla="*/ 2753208 h 3390395"/>
                    <a:gd name="connsiteX1853" fmla="*/ 59065 w 1476060"/>
                    <a:gd name="connsiteY1853" fmla="*/ 2749772 h 3390395"/>
                    <a:gd name="connsiteX1854" fmla="*/ 61724 w 1476060"/>
                    <a:gd name="connsiteY1854" fmla="*/ 2748443 h 3390395"/>
                    <a:gd name="connsiteX1855" fmla="*/ 63719 w 1476060"/>
                    <a:gd name="connsiteY1855" fmla="*/ 2751767 h 3390395"/>
                    <a:gd name="connsiteX1856" fmla="*/ 59951 w 1476060"/>
                    <a:gd name="connsiteY1856" fmla="*/ 2753651 h 3390395"/>
                    <a:gd name="connsiteX1857" fmla="*/ 58178 w 1476060"/>
                    <a:gd name="connsiteY1857" fmla="*/ 2755313 h 3390395"/>
                    <a:gd name="connsiteX1858" fmla="*/ 56626 w 1476060"/>
                    <a:gd name="connsiteY1858" fmla="*/ 2757640 h 3390395"/>
                    <a:gd name="connsiteX1859" fmla="*/ 58289 w 1476060"/>
                    <a:gd name="connsiteY1859" fmla="*/ 2759081 h 3390395"/>
                    <a:gd name="connsiteX1860" fmla="*/ 52083 w 1476060"/>
                    <a:gd name="connsiteY1860" fmla="*/ 2766173 h 3390395"/>
                    <a:gd name="connsiteX1861" fmla="*/ 49202 w 1476060"/>
                    <a:gd name="connsiteY1861" fmla="*/ 2770827 h 3390395"/>
                    <a:gd name="connsiteX1862" fmla="*/ 46654 w 1476060"/>
                    <a:gd name="connsiteY1862" fmla="*/ 2776811 h 3390395"/>
                    <a:gd name="connsiteX1863" fmla="*/ 44880 w 1476060"/>
                    <a:gd name="connsiteY1863" fmla="*/ 2782241 h 3390395"/>
                    <a:gd name="connsiteX1864" fmla="*/ 44105 w 1476060"/>
                    <a:gd name="connsiteY1864" fmla="*/ 2786896 h 3390395"/>
                    <a:gd name="connsiteX1865" fmla="*/ 45102 w 1476060"/>
                    <a:gd name="connsiteY1865" fmla="*/ 2790220 h 3390395"/>
                    <a:gd name="connsiteX1866" fmla="*/ 48870 w 1476060"/>
                    <a:gd name="connsiteY1866" fmla="*/ 2791439 h 3390395"/>
                    <a:gd name="connsiteX1867" fmla="*/ 47872 w 1476060"/>
                    <a:gd name="connsiteY1867" fmla="*/ 2788114 h 3390395"/>
                    <a:gd name="connsiteX1868" fmla="*/ 47318 w 1476060"/>
                    <a:gd name="connsiteY1868" fmla="*/ 2787007 h 3390395"/>
                    <a:gd name="connsiteX1869" fmla="*/ 48648 w 1476060"/>
                    <a:gd name="connsiteY1869" fmla="*/ 2787893 h 3390395"/>
                    <a:gd name="connsiteX1870" fmla="*/ 50311 w 1476060"/>
                    <a:gd name="connsiteY1870" fmla="*/ 2788558 h 3390395"/>
                    <a:gd name="connsiteX1871" fmla="*/ 51972 w 1476060"/>
                    <a:gd name="connsiteY1871" fmla="*/ 2788780 h 3390395"/>
                    <a:gd name="connsiteX1872" fmla="*/ 53524 w 1476060"/>
                    <a:gd name="connsiteY1872" fmla="*/ 2788447 h 3390395"/>
                    <a:gd name="connsiteX1873" fmla="*/ 54632 w 1476060"/>
                    <a:gd name="connsiteY1873" fmla="*/ 2787339 h 3390395"/>
                    <a:gd name="connsiteX1874" fmla="*/ 57070 w 1476060"/>
                    <a:gd name="connsiteY1874" fmla="*/ 2783460 h 3390395"/>
                    <a:gd name="connsiteX1875" fmla="*/ 57735 w 1476060"/>
                    <a:gd name="connsiteY1875" fmla="*/ 2782574 h 3390395"/>
                    <a:gd name="connsiteX1876" fmla="*/ 58843 w 1476060"/>
                    <a:gd name="connsiteY1876" fmla="*/ 2781909 h 3390395"/>
                    <a:gd name="connsiteX1877" fmla="*/ 64495 w 1476060"/>
                    <a:gd name="connsiteY1877" fmla="*/ 2776368 h 3390395"/>
                    <a:gd name="connsiteX1878" fmla="*/ 68152 w 1476060"/>
                    <a:gd name="connsiteY1878" fmla="*/ 2776368 h 3390395"/>
                    <a:gd name="connsiteX1879" fmla="*/ 69814 w 1476060"/>
                    <a:gd name="connsiteY1879" fmla="*/ 2775149 h 3390395"/>
                    <a:gd name="connsiteX1880" fmla="*/ 69814 w 1476060"/>
                    <a:gd name="connsiteY1880" fmla="*/ 2772157 h 3390395"/>
                    <a:gd name="connsiteX1881" fmla="*/ 72806 w 1476060"/>
                    <a:gd name="connsiteY1881" fmla="*/ 2771603 h 3390395"/>
                    <a:gd name="connsiteX1882" fmla="*/ 79011 w 1476060"/>
                    <a:gd name="connsiteY1882" fmla="*/ 2772268 h 3390395"/>
                    <a:gd name="connsiteX1883" fmla="*/ 83776 w 1476060"/>
                    <a:gd name="connsiteY1883" fmla="*/ 2768833 h 3390395"/>
                    <a:gd name="connsiteX1884" fmla="*/ 86104 w 1476060"/>
                    <a:gd name="connsiteY1884" fmla="*/ 2768279 h 3390395"/>
                    <a:gd name="connsiteX1885" fmla="*/ 87544 w 1476060"/>
                    <a:gd name="connsiteY1885" fmla="*/ 2770938 h 3390395"/>
                    <a:gd name="connsiteX1886" fmla="*/ 81117 w 1476060"/>
                    <a:gd name="connsiteY1886" fmla="*/ 2774484 h 3390395"/>
                    <a:gd name="connsiteX1887" fmla="*/ 79233 w 1476060"/>
                    <a:gd name="connsiteY1887" fmla="*/ 2777587 h 3390395"/>
                    <a:gd name="connsiteX1888" fmla="*/ 79787 w 1476060"/>
                    <a:gd name="connsiteY1888" fmla="*/ 2782685 h 3390395"/>
                    <a:gd name="connsiteX1889" fmla="*/ 80895 w 1476060"/>
                    <a:gd name="connsiteY1889" fmla="*/ 2784679 h 3390395"/>
                    <a:gd name="connsiteX1890" fmla="*/ 82225 w 1476060"/>
                    <a:gd name="connsiteY1890" fmla="*/ 2786231 h 3390395"/>
                    <a:gd name="connsiteX1891" fmla="*/ 83333 w 1476060"/>
                    <a:gd name="connsiteY1891" fmla="*/ 2788004 h 3390395"/>
                    <a:gd name="connsiteX1892" fmla="*/ 84109 w 1476060"/>
                    <a:gd name="connsiteY1892" fmla="*/ 2793766 h 3390395"/>
                    <a:gd name="connsiteX1893" fmla="*/ 85106 w 1476060"/>
                    <a:gd name="connsiteY1893" fmla="*/ 2795539 h 3390395"/>
                    <a:gd name="connsiteX1894" fmla="*/ 86547 w 1476060"/>
                    <a:gd name="connsiteY1894" fmla="*/ 2796204 h 3390395"/>
                    <a:gd name="connsiteX1895" fmla="*/ 88320 w 1476060"/>
                    <a:gd name="connsiteY1895" fmla="*/ 2795872 h 3390395"/>
                    <a:gd name="connsiteX1896" fmla="*/ 87655 w 1476060"/>
                    <a:gd name="connsiteY1896" fmla="*/ 2798310 h 3390395"/>
                    <a:gd name="connsiteX1897" fmla="*/ 86769 w 1476060"/>
                    <a:gd name="connsiteY1897" fmla="*/ 2799639 h 3390395"/>
                    <a:gd name="connsiteX1898" fmla="*/ 85550 w 1476060"/>
                    <a:gd name="connsiteY1898" fmla="*/ 2800194 h 3390395"/>
                    <a:gd name="connsiteX1899" fmla="*/ 83998 w 1476060"/>
                    <a:gd name="connsiteY1899" fmla="*/ 2800194 h 3390395"/>
                    <a:gd name="connsiteX1900" fmla="*/ 82779 w 1476060"/>
                    <a:gd name="connsiteY1900" fmla="*/ 2800859 h 3390395"/>
                    <a:gd name="connsiteX1901" fmla="*/ 82336 w 1476060"/>
                    <a:gd name="connsiteY1901" fmla="*/ 2802299 h 3390395"/>
                    <a:gd name="connsiteX1902" fmla="*/ 81339 w 1476060"/>
                    <a:gd name="connsiteY1902" fmla="*/ 2816484 h 3390395"/>
                    <a:gd name="connsiteX1903" fmla="*/ 80120 w 1476060"/>
                    <a:gd name="connsiteY1903" fmla="*/ 2820362 h 3390395"/>
                    <a:gd name="connsiteX1904" fmla="*/ 77350 w 1476060"/>
                    <a:gd name="connsiteY1904" fmla="*/ 2821027 h 3390395"/>
                    <a:gd name="connsiteX1905" fmla="*/ 77682 w 1476060"/>
                    <a:gd name="connsiteY1905" fmla="*/ 2822467 h 3390395"/>
                    <a:gd name="connsiteX1906" fmla="*/ 77904 w 1476060"/>
                    <a:gd name="connsiteY1906" fmla="*/ 2823132 h 3390395"/>
                    <a:gd name="connsiteX1907" fmla="*/ 78236 w 1476060"/>
                    <a:gd name="connsiteY1907" fmla="*/ 2823908 h 3390395"/>
                    <a:gd name="connsiteX1908" fmla="*/ 76574 w 1476060"/>
                    <a:gd name="connsiteY1908" fmla="*/ 2825570 h 3390395"/>
                    <a:gd name="connsiteX1909" fmla="*/ 76241 w 1476060"/>
                    <a:gd name="connsiteY1909" fmla="*/ 2827565 h 3390395"/>
                    <a:gd name="connsiteX1910" fmla="*/ 76795 w 1476060"/>
                    <a:gd name="connsiteY1910" fmla="*/ 2829781 h 3390395"/>
                    <a:gd name="connsiteX1911" fmla="*/ 77904 w 1476060"/>
                    <a:gd name="connsiteY1911" fmla="*/ 2831887 h 3390395"/>
                    <a:gd name="connsiteX1912" fmla="*/ 78568 w 1476060"/>
                    <a:gd name="connsiteY1912" fmla="*/ 2834546 h 3390395"/>
                    <a:gd name="connsiteX1913" fmla="*/ 78236 w 1476060"/>
                    <a:gd name="connsiteY1913" fmla="*/ 2837649 h 3390395"/>
                    <a:gd name="connsiteX1914" fmla="*/ 76795 w 1476060"/>
                    <a:gd name="connsiteY1914" fmla="*/ 2842857 h 3390395"/>
                    <a:gd name="connsiteX1915" fmla="*/ 71809 w 1476060"/>
                    <a:gd name="connsiteY1915" fmla="*/ 2851833 h 3390395"/>
                    <a:gd name="connsiteX1916" fmla="*/ 71033 w 1476060"/>
                    <a:gd name="connsiteY1916" fmla="*/ 2855490 h 3390395"/>
                    <a:gd name="connsiteX1917" fmla="*/ 74357 w 1476060"/>
                    <a:gd name="connsiteY1917" fmla="*/ 2857596 h 3390395"/>
                    <a:gd name="connsiteX1918" fmla="*/ 73582 w 1476060"/>
                    <a:gd name="connsiteY1918" fmla="*/ 2859701 h 3390395"/>
                    <a:gd name="connsiteX1919" fmla="*/ 73139 w 1476060"/>
                    <a:gd name="connsiteY1919" fmla="*/ 2860144 h 3390395"/>
                    <a:gd name="connsiteX1920" fmla="*/ 72030 w 1476060"/>
                    <a:gd name="connsiteY1920" fmla="*/ 2860588 h 3390395"/>
                    <a:gd name="connsiteX1921" fmla="*/ 72030 w 1476060"/>
                    <a:gd name="connsiteY1921" fmla="*/ 2862028 h 3390395"/>
                    <a:gd name="connsiteX1922" fmla="*/ 73582 w 1476060"/>
                    <a:gd name="connsiteY1922" fmla="*/ 2862028 h 3390395"/>
                    <a:gd name="connsiteX1923" fmla="*/ 73582 w 1476060"/>
                    <a:gd name="connsiteY1923" fmla="*/ 2863358 h 3390395"/>
                    <a:gd name="connsiteX1924" fmla="*/ 67708 w 1476060"/>
                    <a:gd name="connsiteY1924" fmla="*/ 2865575 h 3390395"/>
                    <a:gd name="connsiteX1925" fmla="*/ 66157 w 1476060"/>
                    <a:gd name="connsiteY1925" fmla="*/ 2867791 h 3390395"/>
                    <a:gd name="connsiteX1926" fmla="*/ 67376 w 1476060"/>
                    <a:gd name="connsiteY1926" fmla="*/ 2872224 h 3390395"/>
                    <a:gd name="connsiteX1927" fmla="*/ 65935 w 1476060"/>
                    <a:gd name="connsiteY1927" fmla="*/ 2872667 h 3390395"/>
                    <a:gd name="connsiteX1928" fmla="*/ 64495 w 1476060"/>
                    <a:gd name="connsiteY1928" fmla="*/ 2873664 h 3390395"/>
                    <a:gd name="connsiteX1929" fmla="*/ 61946 w 1476060"/>
                    <a:gd name="connsiteY1929" fmla="*/ 2876656 h 3390395"/>
                    <a:gd name="connsiteX1930" fmla="*/ 65381 w 1476060"/>
                    <a:gd name="connsiteY1930" fmla="*/ 2876989 h 3390395"/>
                    <a:gd name="connsiteX1931" fmla="*/ 67819 w 1476060"/>
                    <a:gd name="connsiteY1931" fmla="*/ 2880091 h 3390395"/>
                    <a:gd name="connsiteX1932" fmla="*/ 70035 w 1476060"/>
                    <a:gd name="connsiteY1932" fmla="*/ 2884413 h 3390395"/>
                    <a:gd name="connsiteX1933" fmla="*/ 72806 w 1476060"/>
                    <a:gd name="connsiteY1933" fmla="*/ 2888292 h 3390395"/>
                    <a:gd name="connsiteX1934" fmla="*/ 74468 w 1476060"/>
                    <a:gd name="connsiteY1934" fmla="*/ 2887405 h 3390395"/>
                    <a:gd name="connsiteX1935" fmla="*/ 77017 w 1476060"/>
                    <a:gd name="connsiteY1935" fmla="*/ 2887073 h 3390395"/>
                    <a:gd name="connsiteX1936" fmla="*/ 79122 w 1476060"/>
                    <a:gd name="connsiteY1936" fmla="*/ 2887516 h 3390395"/>
                    <a:gd name="connsiteX1937" fmla="*/ 79455 w 1476060"/>
                    <a:gd name="connsiteY1937" fmla="*/ 2888957 h 3390395"/>
                    <a:gd name="connsiteX1938" fmla="*/ 78457 w 1476060"/>
                    <a:gd name="connsiteY1938" fmla="*/ 2890508 h 3390395"/>
                    <a:gd name="connsiteX1939" fmla="*/ 67708 w 1476060"/>
                    <a:gd name="connsiteY1939" fmla="*/ 2901590 h 3390395"/>
                    <a:gd name="connsiteX1940" fmla="*/ 67487 w 1476060"/>
                    <a:gd name="connsiteY1940" fmla="*/ 2904249 h 3390395"/>
                    <a:gd name="connsiteX1941" fmla="*/ 67708 w 1476060"/>
                    <a:gd name="connsiteY1941" fmla="*/ 2906576 h 3390395"/>
                    <a:gd name="connsiteX1942" fmla="*/ 69371 w 1476060"/>
                    <a:gd name="connsiteY1942" fmla="*/ 2907574 h 3390395"/>
                    <a:gd name="connsiteX1943" fmla="*/ 71476 w 1476060"/>
                    <a:gd name="connsiteY1943" fmla="*/ 2907574 h 3390395"/>
                    <a:gd name="connsiteX1944" fmla="*/ 73028 w 1476060"/>
                    <a:gd name="connsiteY1944" fmla="*/ 2907019 h 3390395"/>
                    <a:gd name="connsiteX1945" fmla="*/ 72584 w 1476060"/>
                    <a:gd name="connsiteY1945" fmla="*/ 2903252 h 3390395"/>
                    <a:gd name="connsiteX1946" fmla="*/ 75133 w 1476060"/>
                    <a:gd name="connsiteY1946" fmla="*/ 2903584 h 3390395"/>
                    <a:gd name="connsiteX1947" fmla="*/ 80895 w 1476060"/>
                    <a:gd name="connsiteY1947" fmla="*/ 2907019 h 3390395"/>
                    <a:gd name="connsiteX1948" fmla="*/ 83665 w 1476060"/>
                    <a:gd name="connsiteY1948" fmla="*/ 2907574 h 3390395"/>
                    <a:gd name="connsiteX1949" fmla="*/ 86880 w 1476060"/>
                    <a:gd name="connsiteY1949" fmla="*/ 2907574 h 3390395"/>
                    <a:gd name="connsiteX1950" fmla="*/ 89982 w 1476060"/>
                    <a:gd name="connsiteY1950" fmla="*/ 2906909 h 3390395"/>
                    <a:gd name="connsiteX1951" fmla="*/ 92420 w 1476060"/>
                    <a:gd name="connsiteY1951" fmla="*/ 2905468 h 3390395"/>
                    <a:gd name="connsiteX1952" fmla="*/ 90869 w 1476060"/>
                    <a:gd name="connsiteY1952" fmla="*/ 2908903 h 3390395"/>
                    <a:gd name="connsiteX1953" fmla="*/ 83555 w 1476060"/>
                    <a:gd name="connsiteY1953" fmla="*/ 2909679 h 3390395"/>
                    <a:gd name="connsiteX1954" fmla="*/ 82447 w 1476060"/>
                    <a:gd name="connsiteY1954" fmla="*/ 2914112 h 3390395"/>
                    <a:gd name="connsiteX1955" fmla="*/ 83112 w 1476060"/>
                    <a:gd name="connsiteY1955" fmla="*/ 2916217 h 3390395"/>
                    <a:gd name="connsiteX1956" fmla="*/ 84109 w 1476060"/>
                    <a:gd name="connsiteY1956" fmla="*/ 2918101 h 3390395"/>
                    <a:gd name="connsiteX1957" fmla="*/ 85106 w 1476060"/>
                    <a:gd name="connsiteY1957" fmla="*/ 2920317 h 3390395"/>
                    <a:gd name="connsiteX1958" fmla="*/ 85550 w 1476060"/>
                    <a:gd name="connsiteY1958" fmla="*/ 2923531 h 3390395"/>
                    <a:gd name="connsiteX1959" fmla="*/ 86215 w 1476060"/>
                    <a:gd name="connsiteY1959" fmla="*/ 2925636 h 3390395"/>
                    <a:gd name="connsiteX1960" fmla="*/ 87655 w 1476060"/>
                    <a:gd name="connsiteY1960" fmla="*/ 2925858 h 3390395"/>
                    <a:gd name="connsiteX1961" fmla="*/ 88985 w 1476060"/>
                    <a:gd name="connsiteY1961" fmla="*/ 2924418 h 3390395"/>
                    <a:gd name="connsiteX1962" fmla="*/ 89539 w 1476060"/>
                    <a:gd name="connsiteY1962" fmla="*/ 2921426 h 3390395"/>
                    <a:gd name="connsiteX1963" fmla="*/ 90093 w 1476060"/>
                    <a:gd name="connsiteY1963" fmla="*/ 2921426 h 3390395"/>
                    <a:gd name="connsiteX1964" fmla="*/ 91312 w 1476060"/>
                    <a:gd name="connsiteY1964" fmla="*/ 2922312 h 3390395"/>
                    <a:gd name="connsiteX1965" fmla="*/ 91755 w 1476060"/>
                    <a:gd name="connsiteY1965" fmla="*/ 2922755 h 3390395"/>
                    <a:gd name="connsiteX1966" fmla="*/ 91202 w 1476060"/>
                    <a:gd name="connsiteY1966" fmla="*/ 2928185 h 3390395"/>
                    <a:gd name="connsiteX1967" fmla="*/ 91866 w 1476060"/>
                    <a:gd name="connsiteY1967" fmla="*/ 2939932 h 3390395"/>
                    <a:gd name="connsiteX1968" fmla="*/ 90204 w 1476060"/>
                    <a:gd name="connsiteY1968" fmla="*/ 2943145 h 3390395"/>
                    <a:gd name="connsiteX1969" fmla="*/ 90980 w 1476060"/>
                    <a:gd name="connsiteY1969" fmla="*/ 2943699 h 3390395"/>
                    <a:gd name="connsiteX1970" fmla="*/ 93307 w 1476060"/>
                    <a:gd name="connsiteY1970" fmla="*/ 2945916 h 3390395"/>
                    <a:gd name="connsiteX1971" fmla="*/ 91645 w 1476060"/>
                    <a:gd name="connsiteY1971" fmla="*/ 2947246 h 3390395"/>
                    <a:gd name="connsiteX1972" fmla="*/ 90869 w 1476060"/>
                    <a:gd name="connsiteY1972" fmla="*/ 2947467 h 3390395"/>
                    <a:gd name="connsiteX1973" fmla="*/ 92863 w 1476060"/>
                    <a:gd name="connsiteY1973" fmla="*/ 2948686 h 3390395"/>
                    <a:gd name="connsiteX1974" fmla="*/ 94747 w 1476060"/>
                    <a:gd name="connsiteY1974" fmla="*/ 2950348 h 3390395"/>
                    <a:gd name="connsiteX1975" fmla="*/ 93085 w 1476060"/>
                    <a:gd name="connsiteY1975" fmla="*/ 2951678 h 3390395"/>
                    <a:gd name="connsiteX1976" fmla="*/ 91534 w 1476060"/>
                    <a:gd name="connsiteY1976" fmla="*/ 2953230 h 3390395"/>
                    <a:gd name="connsiteX1977" fmla="*/ 90537 w 1476060"/>
                    <a:gd name="connsiteY1977" fmla="*/ 2955557 h 3390395"/>
                    <a:gd name="connsiteX1978" fmla="*/ 90093 w 1476060"/>
                    <a:gd name="connsiteY1978" fmla="*/ 2958992 h 3390395"/>
                    <a:gd name="connsiteX1979" fmla="*/ 90537 w 1476060"/>
                    <a:gd name="connsiteY1979" fmla="*/ 2962427 h 3390395"/>
                    <a:gd name="connsiteX1980" fmla="*/ 91312 w 1476060"/>
                    <a:gd name="connsiteY1980" fmla="*/ 2965752 h 3390395"/>
                    <a:gd name="connsiteX1981" fmla="*/ 91312 w 1476060"/>
                    <a:gd name="connsiteY1981" fmla="*/ 2968522 h 3390395"/>
                    <a:gd name="connsiteX1982" fmla="*/ 90093 w 1476060"/>
                    <a:gd name="connsiteY1982" fmla="*/ 2970406 h 3390395"/>
                    <a:gd name="connsiteX1983" fmla="*/ 91091 w 1476060"/>
                    <a:gd name="connsiteY1983" fmla="*/ 2971403 h 3390395"/>
                    <a:gd name="connsiteX1984" fmla="*/ 92198 w 1476060"/>
                    <a:gd name="connsiteY1984" fmla="*/ 2971847 h 3390395"/>
                    <a:gd name="connsiteX1985" fmla="*/ 93417 w 1476060"/>
                    <a:gd name="connsiteY1985" fmla="*/ 2971847 h 3390395"/>
                    <a:gd name="connsiteX1986" fmla="*/ 94637 w 1476060"/>
                    <a:gd name="connsiteY1986" fmla="*/ 2971847 h 3390395"/>
                    <a:gd name="connsiteX1987" fmla="*/ 93417 w 1476060"/>
                    <a:gd name="connsiteY1987" fmla="*/ 2977498 h 3390395"/>
                    <a:gd name="connsiteX1988" fmla="*/ 95302 w 1476060"/>
                    <a:gd name="connsiteY1988" fmla="*/ 2977498 h 3390395"/>
                    <a:gd name="connsiteX1989" fmla="*/ 97850 w 1476060"/>
                    <a:gd name="connsiteY1989" fmla="*/ 2976833 h 3390395"/>
                    <a:gd name="connsiteX1990" fmla="*/ 98626 w 1476060"/>
                    <a:gd name="connsiteY1990" fmla="*/ 2980490 h 3390395"/>
                    <a:gd name="connsiteX1991" fmla="*/ 100178 w 1476060"/>
                    <a:gd name="connsiteY1991" fmla="*/ 2976390 h 3390395"/>
                    <a:gd name="connsiteX1992" fmla="*/ 101728 w 1476060"/>
                    <a:gd name="connsiteY1992" fmla="*/ 2962095 h 3390395"/>
                    <a:gd name="connsiteX1993" fmla="*/ 103502 w 1476060"/>
                    <a:gd name="connsiteY1993" fmla="*/ 2958992 h 3390395"/>
                    <a:gd name="connsiteX1994" fmla="*/ 104389 w 1476060"/>
                    <a:gd name="connsiteY1994" fmla="*/ 2958438 h 3390395"/>
                    <a:gd name="connsiteX1995" fmla="*/ 105164 w 1476060"/>
                    <a:gd name="connsiteY1995" fmla="*/ 2957330 h 3390395"/>
                    <a:gd name="connsiteX1996" fmla="*/ 105939 w 1476060"/>
                    <a:gd name="connsiteY1996" fmla="*/ 2956332 h 3390395"/>
                    <a:gd name="connsiteX1997" fmla="*/ 107048 w 1476060"/>
                    <a:gd name="connsiteY1997" fmla="*/ 2956111 h 3390395"/>
                    <a:gd name="connsiteX1998" fmla="*/ 107713 w 1476060"/>
                    <a:gd name="connsiteY1998" fmla="*/ 2956886 h 3390395"/>
                    <a:gd name="connsiteX1999" fmla="*/ 111148 w 1476060"/>
                    <a:gd name="connsiteY1999" fmla="*/ 2964422 h 3390395"/>
                    <a:gd name="connsiteX2000" fmla="*/ 111369 w 1476060"/>
                    <a:gd name="connsiteY2000" fmla="*/ 2966860 h 3390395"/>
                    <a:gd name="connsiteX2001" fmla="*/ 110261 w 1476060"/>
                    <a:gd name="connsiteY2001" fmla="*/ 2968744 h 3390395"/>
                    <a:gd name="connsiteX2002" fmla="*/ 107713 w 1476060"/>
                    <a:gd name="connsiteY2002" fmla="*/ 2970406 h 3390395"/>
                    <a:gd name="connsiteX2003" fmla="*/ 113254 w 1476060"/>
                    <a:gd name="connsiteY2003" fmla="*/ 2970406 h 3390395"/>
                    <a:gd name="connsiteX2004" fmla="*/ 111148 w 1476060"/>
                    <a:gd name="connsiteY2004" fmla="*/ 2973841 h 3390395"/>
                    <a:gd name="connsiteX2005" fmla="*/ 108156 w 1476060"/>
                    <a:gd name="connsiteY2005" fmla="*/ 2976833 h 3390395"/>
                    <a:gd name="connsiteX2006" fmla="*/ 106604 w 1476060"/>
                    <a:gd name="connsiteY2006" fmla="*/ 2979493 h 3390395"/>
                    <a:gd name="connsiteX2007" fmla="*/ 108599 w 1476060"/>
                    <a:gd name="connsiteY2007" fmla="*/ 2981820 h 3390395"/>
                    <a:gd name="connsiteX2008" fmla="*/ 109375 w 1476060"/>
                    <a:gd name="connsiteY2008" fmla="*/ 2981820 h 3390395"/>
                    <a:gd name="connsiteX2009" fmla="*/ 111148 w 1476060"/>
                    <a:gd name="connsiteY2009" fmla="*/ 2980712 h 3390395"/>
                    <a:gd name="connsiteX2010" fmla="*/ 112034 w 1476060"/>
                    <a:gd name="connsiteY2010" fmla="*/ 2980379 h 3390395"/>
                    <a:gd name="connsiteX2011" fmla="*/ 112810 w 1476060"/>
                    <a:gd name="connsiteY2011" fmla="*/ 2980823 h 3390395"/>
                    <a:gd name="connsiteX2012" fmla="*/ 113365 w 1476060"/>
                    <a:gd name="connsiteY2012" fmla="*/ 2981820 h 3390395"/>
                    <a:gd name="connsiteX2013" fmla="*/ 113697 w 1476060"/>
                    <a:gd name="connsiteY2013" fmla="*/ 2982817 h 3390395"/>
                    <a:gd name="connsiteX2014" fmla="*/ 114029 w 1476060"/>
                    <a:gd name="connsiteY2014" fmla="*/ 2983371 h 3390395"/>
                    <a:gd name="connsiteX2015" fmla="*/ 115248 w 1476060"/>
                    <a:gd name="connsiteY2015" fmla="*/ 2984479 h 3390395"/>
                    <a:gd name="connsiteX2016" fmla="*/ 116467 w 1476060"/>
                    <a:gd name="connsiteY2016" fmla="*/ 2986031 h 3390395"/>
                    <a:gd name="connsiteX2017" fmla="*/ 117243 w 1476060"/>
                    <a:gd name="connsiteY2017" fmla="*/ 2988025 h 3390395"/>
                    <a:gd name="connsiteX2018" fmla="*/ 117243 w 1476060"/>
                    <a:gd name="connsiteY2018" fmla="*/ 2990574 h 3390395"/>
                    <a:gd name="connsiteX2019" fmla="*/ 117575 w 1476060"/>
                    <a:gd name="connsiteY2019" fmla="*/ 2991793 h 3390395"/>
                    <a:gd name="connsiteX2020" fmla="*/ 117575 w 1476060"/>
                    <a:gd name="connsiteY2020" fmla="*/ 2993234 h 3390395"/>
                    <a:gd name="connsiteX2021" fmla="*/ 117021 w 1476060"/>
                    <a:gd name="connsiteY2021" fmla="*/ 2994342 h 3390395"/>
                    <a:gd name="connsiteX2022" fmla="*/ 114472 w 1476060"/>
                    <a:gd name="connsiteY2022" fmla="*/ 2995339 h 3390395"/>
                    <a:gd name="connsiteX2023" fmla="*/ 113586 w 1476060"/>
                    <a:gd name="connsiteY2023" fmla="*/ 2996558 h 3390395"/>
                    <a:gd name="connsiteX2024" fmla="*/ 112810 w 1476060"/>
                    <a:gd name="connsiteY2024" fmla="*/ 2997999 h 3390395"/>
                    <a:gd name="connsiteX2025" fmla="*/ 111591 w 1476060"/>
                    <a:gd name="connsiteY2025" fmla="*/ 2999218 h 3390395"/>
                    <a:gd name="connsiteX2026" fmla="*/ 111591 w 1476060"/>
                    <a:gd name="connsiteY2026" fmla="*/ 3000659 h 3390395"/>
                    <a:gd name="connsiteX2027" fmla="*/ 115248 w 1476060"/>
                    <a:gd name="connsiteY2027" fmla="*/ 3000659 h 3390395"/>
                    <a:gd name="connsiteX2028" fmla="*/ 116910 w 1476060"/>
                    <a:gd name="connsiteY2028" fmla="*/ 3001213 h 3390395"/>
                    <a:gd name="connsiteX2029" fmla="*/ 118462 w 1476060"/>
                    <a:gd name="connsiteY2029" fmla="*/ 3002321 h 3390395"/>
                    <a:gd name="connsiteX2030" fmla="*/ 116910 w 1476060"/>
                    <a:gd name="connsiteY2030" fmla="*/ 3003207 h 3390395"/>
                    <a:gd name="connsiteX2031" fmla="*/ 115359 w 1476060"/>
                    <a:gd name="connsiteY2031" fmla="*/ 3003650 h 3390395"/>
                    <a:gd name="connsiteX2032" fmla="*/ 112145 w 1476060"/>
                    <a:gd name="connsiteY2032" fmla="*/ 3003650 h 3390395"/>
                    <a:gd name="connsiteX2033" fmla="*/ 114251 w 1476060"/>
                    <a:gd name="connsiteY2033" fmla="*/ 3005867 h 3390395"/>
                    <a:gd name="connsiteX2034" fmla="*/ 116245 w 1476060"/>
                    <a:gd name="connsiteY2034" fmla="*/ 3007197 h 3390395"/>
                    <a:gd name="connsiteX2035" fmla="*/ 118462 w 1476060"/>
                    <a:gd name="connsiteY2035" fmla="*/ 3007751 h 3390395"/>
                    <a:gd name="connsiteX2036" fmla="*/ 121011 w 1476060"/>
                    <a:gd name="connsiteY2036" fmla="*/ 3007751 h 3390395"/>
                    <a:gd name="connsiteX2037" fmla="*/ 122230 w 1476060"/>
                    <a:gd name="connsiteY2037" fmla="*/ 3008637 h 3390395"/>
                    <a:gd name="connsiteX2038" fmla="*/ 121011 w 1476060"/>
                    <a:gd name="connsiteY2038" fmla="*/ 3010410 h 3390395"/>
                    <a:gd name="connsiteX2039" fmla="*/ 117465 w 1476060"/>
                    <a:gd name="connsiteY2039" fmla="*/ 3013735 h 3390395"/>
                    <a:gd name="connsiteX2040" fmla="*/ 118794 w 1476060"/>
                    <a:gd name="connsiteY2040" fmla="*/ 3014621 h 3390395"/>
                    <a:gd name="connsiteX2041" fmla="*/ 122230 w 1476060"/>
                    <a:gd name="connsiteY2041" fmla="*/ 3014400 h 3390395"/>
                    <a:gd name="connsiteX2042" fmla="*/ 122895 w 1476060"/>
                    <a:gd name="connsiteY2042" fmla="*/ 3014400 h 3390395"/>
                    <a:gd name="connsiteX2043" fmla="*/ 122895 w 1476060"/>
                    <a:gd name="connsiteY2043" fmla="*/ 3016394 h 3390395"/>
                    <a:gd name="connsiteX2044" fmla="*/ 123227 w 1476060"/>
                    <a:gd name="connsiteY2044" fmla="*/ 3020605 h 3390395"/>
                    <a:gd name="connsiteX2045" fmla="*/ 123559 w 1476060"/>
                    <a:gd name="connsiteY2045" fmla="*/ 3022267 h 3390395"/>
                    <a:gd name="connsiteX2046" fmla="*/ 126884 w 1476060"/>
                    <a:gd name="connsiteY2046" fmla="*/ 3027808 h 3390395"/>
                    <a:gd name="connsiteX2047" fmla="*/ 127327 w 1476060"/>
                    <a:gd name="connsiteY2047" fmla="*/ 3030579 h 3390395"/>
                    <a:gd name="connsiteX2048" fmla="*/ 125221 w 1476060"/>
                    <a:gd name="connsiteY2048" fmla="*/ 3033792 h 3390395"/>
                    <a:gd name="connsiteX2049" fmla="*/ 127438 w 1476060"/>
                    <a:gd name="connsiteY2049" fmla="*/ 3036119 h 3390395"/>
                    <a:gd name="connsiteX2050" fmla="*/ 128213 w 1476060"/>
                    <a:gd name="connsiteY2050" fmla="*/ 3036563 h 3390395"/>
                    <a:gd name="connsiteX2051" fmla="*/ 128435 w 1476060"/>
                    <a:gd name="connsiteY2051" fmla="*/ 3040330 h 3390395"/>
                    <a:gd name="connsiteX2052" fmla="*/ 131095 w 1476060"/>
                    <a:gd name="connsiteY2052" fmla="*/ 3044098 h 3390395"/>
                    <a:gd name="connsiteX2053" fmla="*/ 134530 w 1476060"/>
                    <a:gd name="connsiteY2053" fmla="*/ 3046979 h 3390395"/>
                    <a:gd name="connsiteX2054" fmla="*/ 138076 w 1476060"/>
                    <a:gd name="connsiteY2054" fmla="*/ 3048752 h 3390395"/>
                    <a:gd name="connsiteX2055" fmla="*/ 138963 w 1476060"/>
                    <a:gd name="connsiteY2055" fmla="*/ 3050193 h 3390395"/>
                    <a:gd name="connsiteX2056" fmla="*/ 139628 w 1476060"/>
                    <a:gd name="connsiteY2056" fmla="*/ 3051855 h 3390395"/>
                    <a:gd name="connsiteX2057" fmla="*/ 139849 w 1476060"/>
                    <a:gd name="connsiteY2057" fmla="*/ 3053074 h 3390395"/>
                    <a:gd name="connsiteX2058" fmla="*/ 139849 w 1476060"/>
                    <a:gd name="connsiteY2058" fmla="*/ 3054182 h 3390395"/>
                    <a:gd name="connsiteX2059" fmla="*/ 140514 w 1476060"/>
                    <a:gd name="connsiteY2059" fmla="*/ 3056177 h 3390395"/>
                    <a:gd name="connsiteX2060" fmla="*/ 140514 w 1476060"/>
                    <a:gd name="connsiteY2060" fmla="*/ 3057396 h 3390395"/>
                    <a:gd name="connsiteX2061" fmla="*/ 140404 w 1476060"/>
                    <a:gd name="connsiteY2061" fmla="*/ 3058061 h 3390395"/>
                    <a:gd name="connsiteX2062" fmla="*/ 139406 w 1476060"/>
                    <a:gd name="connsiteY2062" fmla="*/ 3059945 h 3390395"/>
                    <a:gd name="connsiteX2063" fmla="*/ 139184 w 1476060"/>
                    <a:gd name="connsiteY2063" fmla="*/ 3060942 h 3390395"/>
                    <a:gd name="connsiteX2064" fmla="*/ 139517 w 1476060"/>
                    <a:gd name="connsiteY2064" fmla="*/ 3065375 h 3390395"/>
                    <a:gd name="connsiteX2065" fmla="*/ 140847 w 1476060"/>
                    <a:gd name="connsiteY2065" fmla="*/ 3069031 h 3390395"/>
                    <a:gd name="connsiteX2066" fmla="*/ 142952 w 1476060"/>
                    <a:gd name="connsiteY2066" fmla="*/ 3071469 h 3390395"/>
                    <a:gd name="connsiteX2067" fmla="*/ 147163 w 1476060"/>
                    <a:gd name="connsiteY2067" fmla="*/ 3072799 h 3390395"/>
                    <a:gd name="connsiteX2068" fmla="*/ 150044 w 1476060"/>
                    <a:gd name="connsiteY2068" fmla="*/ 3074794 h 3390395"/>
                    <a:gd name="connsiteX2069" fmla="*/ 153701 w 1476060"/>
                    <a:gd name="connsiteY2069" fmla="*/ 3075680 h 3390395"/>
                    <a:gd name="connsiteX2070" fmla="*/ 154920 w 1476060"/>
                    <a:gd name="connsiteY2070" fmla="*/ 3076900 h 3390395"/>
                    <a:gd name="connsiteX2071" fmla="*/ 157136 w 1476060"/>
                    <a:gd name="connsiteY2071" fmla="*/ 3080889 h 3390395"/>
                    <a:gd name="connsiteX2072" fmla="*/ 157691 w 1476060"/>
                    <a:gd name="connsiteY2072" fmla="*/ 3081332 h 3390395"/>
                    <a:gd name="connsiteX2073" fmla="*/ 159574 w 1476060"/>
                    <a:gd name="connsiteY2073" fmla="*/ 3081886 h 3390395"/>
                    <a:gd name="connsiteX2074" fmla="*/ 160350 w 1476060"/>
                    <a:gd name="connsiteY2074" fmla="*/ 3082329 h 3390395"/>
                    <a:gd name="connsiteX2075" fmla="*/ 160571 w 1476060"/>
                    <a:gd name="connsiteY2075" fmla="*/ 3082883 h 3390395"/>
                    <a:gd name="connsiteX2076" fmla="*/ 160571 w 1476060"/>
                    <a:gd name="connsiteY2076" fmla="*/ 3084435 h 3390395"/>
                    <a:gd name="connsiteX2077" fmla="*/ 161126 w 1476060"/>
                    <a:gd name="connsiteY2077" fmla="*/ 3085100 h 3390395"/>
                    <a:gd name="connsiteX2078" fmla="*/ 168439 w 1476060"/>
                    <a:gd name="connsiteY2078" fmla="*/ 3090308 h 3390395"/>
                    <a:gd name="connsiteX2079" fmla="*/ 168661 w 1476060"/>
                    <a:gd name="connsiteY2079" fmla="*/ 3092635 h 3390395"/>
                    <a:gd name="connsiteX2080" fmla="*/ 167996 w 1476060"/>
                    <a:gd name="connsiteY2080" fmla="*/ 3097179 h 3390395"/>
                    <a:gd name="connsiteX2081" fmla="*/ 170323 w 1476060"/>
                    <a:gd name="connsiteY2081" fmla="*/ 3105046 h 3390395"/>
                    <a:gd name="connsiteX2082" fmla="*/ 172097 w 1476060"/>
                    <a:gd name="connsiteY2082" fmla="*/ 3108371 h 3390395"/>
                    <a:gd name="connsiteX2083" fmla="*/ 174091 w 1476060"/>
                    <a:gd name="connsiteY2083" fmla="*/ 3110255 h 3390395"/>
                    <a:gd name="connsiteX2084" fmla="*/ 175753 w 1476060"/>
                    <a:gd name="connsiteY2084" fmla="*/ 3112471 h 3390395"/>
                    <a:gd name="connsiteX2085" fmla="*/ 176419 w 1476060"/>
                    <a:gd name="connsiteY2085" fmla="*/ 3117015 h 3390395"/>
                    <a:gd name="connsiteX2086" fmla="*/ 177526 w 1476060"/>
                    <a:gd name="connsiteY2086" fmla="*/ 3119563 h 3390395"/>
                    <a:gd name="connsiteX2087" fmla="*/ 183399 w 1476060"/>
                    <a:gd name="connsiteY2087" fmla="*/ 3126212 h 3390395"/>
                    <a:gd name="connsiteX2088" fmla="*/ 185062 w 1476060"/>
                    <a:gd name="connsiteY2088" fmla="*/ 3126767 h 3390395"/>
                    <a:gd name="connsiteX2089" fmla="*/ 186835 w 1476060"/>
                    <a:gd name="connsiteY2089" fmla="*/ 3126988 h 3390395"/>
                    <a:gd name="connsiteX2090" fmla="*/ 188608 w 1476060"/>
                    <a:gd name="connsiteY2090" fmla="*/ 3126767 h 3390395"/>
                    <a:gd name="connsiteX2091" fmla="*/ 193151 w 1476060"/>
                    <a:gd name="connsiteY2091" fmla="*/ 3125104 h 3390395"/>
                    <a:gd name="connsiteX2092" fmla="*/ 195921 w 1476060"/>
                    <a:gd name="connsiteY2092" fmla="*/ 3124883 h 3390395"/>
                    <a:gd name="connsiteX2093" fmla="*/ 199246 w 1476060"/>
                    <a:gd name="connsiteY2093" fmla="*/ 3125769 h 3390395"/>
                    <a:gd name="connsiteX2094" fmla="*/ 200908 w 1476060"/>
                    <a:gd name="connsiteY2094" fmla="*/ 3128318 h 3390395"/>
                    <a:gd name="connsiteX2095" fmla="*/ 202903 w 1476060"/>
                    <a:gd name="connsiteY2095" fmla="*/ 3137405 h 3390395"/>
                    <a:gd name="connsiteX2096" fmla="*/ 206338 w 1476060"/>
                    <a:gd name="connsiteY2096" fmla="*/ 3146824 h 3390395"/>
                    <a:gd name="connsiteX2097" fmla="*/ 206782 w 1476060"/>
                    <a:gd name="connsiteY2097" fmla="*/ 3150924 h 3390395"/>
                    <a:gd name="connsiteX2098" fmla="*/ 206227 w 1476060"/>
                    <a:gd name="connsiteY2098" fmla="*/ 3155135 h 3390395"/>
                    <a:gd name="connsiteX2099" fmla="*/ 204787 w 1476060"/>
                    <a:gd name="connsiteY2099" fmla="*/ 3159457 h 3390395"/>
                    <a:gd name="connsiteX2100" fmla="*/ 203014 w 1476060"/>
                    <a:gd name="connsiteY2100" fmla="*/ 3163225 h 3390395"/>
                    <a:gd name="connsiteX2101" fmla="*/ 201352 w 1476060"/>
                    <a:gd name="connsiteY2101" fmla="*/ 3165663 h 3390395"/>
                    <a:gd name="connsiteX2102" fmla="*/ 194925 w 1476060"/>
                    <a:gd name="connsiteY2102" fmla="*/ 3168211 h 3390395"/>
                    <a:gd name="connsiteX2103" fmla="*/ 181405 w 1476060"/>
                    <a:gd name="connsiteY2103" fmla="*/ 3163114 h 3390395"/>
                    <a:gd name="connsiteX2104" fmla="*/ 174978 w 1476060"/>
                    <a:gd name="connsiteY2104" fmla="*/ 3165552 h 3390395"/>
                    <a:gd name="connsiteX2105" fmla="*/ 170988 w 1476060"/>
                    <a:gd name="connsiteY2105" fmla="*/ 3172865 h 3390395"/>
                    <a:gd name="connsiteX2106" fmla="*/ 173537 w 1476060"/>
                    <a:gd name="connsiteY2106" fmla="*/ 3177631 h 3390395"/>
                    <a:gd name="connsiteX2107" fmla="*/ 183510 w 1476060"/>
                    <a:gd name="connsiteY2107" fmla="*/ 3185055 h 3390395"/>
                    <a:gd name="connsiteX2108" fmla="*/ 187056 w 1476060"/>
                    <a:gd name="connsiteY2108" fmla="*/ 3194142 h 3390395"/>
                    <a:gd name="connsiteX2109" fmla="*/ 189384 w 1476060"/>
                    <a:gd name="connsiteY2109" fmla="*/ 3198575 h 3390395"/>
                    <a:gd name="connsiteX2110" fmla="*/ 194592 w 1476060"/>
                    <a:gd name="connsiteY2110" fmla="*/ 3201567 h 3390395"/>
                    <a:gd name="connsiteX2111" fmla="*/ 195035 w 1476060"/>
                    <a:gd name="connsiteY2111" fmla="*/ 3204226 h 3390395"/>
                    <a:gd name="connsiteX2112" fmla="*/ 194371 w 1476060"/>
                    <a:gd name="connsiteY2112" fmla="*/ 3207440 h 3390395"/>
                    <a:gd name="connsiteX2113" fmla="*/ 192930 w 1476060"/>
                    <a:gd name="connsiteY2113" fmla="*/ 3210210 h 3390395"/>
                    <a:gd name="connsiteX2114" fmla="*/ 190935 w 1476060"/>
                    <a:gd name="connsiteY2114" fmla="*/ 3211873 h 3390395"/>
                    <a:gd name="connsiteX2115" fmla="*/ 188719 w 1476060"/>
                    <a:gd name="connsiteY2115" fmla="*/ 3212205 h 3390395"/>
                    <a:gd name="connsiteX2116" fmla="*/ 183954 w 1476060"/>
                    <a:gd name="connsiteY2116" fmla="*/ 3211651 h 3390395"/>
                    <a:gd name="connsiteX2117" fmla="*/ 183067 w 1476060"/>
                    <a:gd name="connsiteY2117" fmla="*/ 3211873 h 3390395"/>
                    <a:gd name="connsiteX2118" fmla="*/ 181516 w 1476060"/>
                    <a:gd name="connsiteY2118" fmla="*/ 3212870 h 3390395"/>
                    <a:gd name="connsiteX2119" fmla="*/ 180519 w 1476060"/>
                    <a:gd name="connsiteY2119" fmla="*/ 3213091 h 3390395"/>
                    <a:gd name="connsiteX2120" fmla="*/ 179632 w 1476060"/>
                    <a:gd name="connsiteY2120" fmla="*/ 3212648 h 3390395"/>
                    <a:gd name="connsiteX2121" fmla="*/ 177969 w 1476060"/>
                    <a:gd name="connsiteY2121" fmla="*/ 3210764 h 3390395"/>
                    <a:gd name="connsiteX2122" fmla="*/ 177083 w 1476060"/>
                    <a:gd name="connsiteY2122" fmla="*/ 3210321 h 3390395"/>
                    <a:gd name="connsiteX2123" fmla="*/ 176197 w 1476060"/>
                    <a:gd name="connsiteY2123" fmla="*/ 3209656 h 3390395"/>
                    <a:gd name="connsiteX2124" fmla="*/ 174756 w 1476060"/>
                    <a:gd name="connsiteY2124" fmla="*/ 3206664 h 3390395"/>
                    <a:gd name="connsiteX2125" fmla="*/ 173869 w 1476060"/>
                    <a:gd name="connsiteY2125" fmla="*/ 3205999 h 3390395"/>
                    <a:gd name="connsiteX2126" fmla="*/ 151817 w 1476060"/>
                    <a:gd name="connsiteY2126" fmla="*/ 3196359 h 3390395"/>
                    <a:gd name="connsiteX2127" fmla="*/ 153369 w 1476060"/>
                    <a:gd name="connsiteY2127" fmla="*/ 3198907 h 3390395"/>
                    <a:gd name="connsiteX2128" fmla="*/ 157912 w 1476060"/>
                    <a:gd name="connsiteY2128" fmla="*/ 3202232 h 3390395"/>
                    <a:gd name="connsiteX2129" fmla="*/ 159242 w 1476060"/>
                    <a:gd name="connsiteY2129" fmla="*/ 3206997 h 3390395"/>
                    <a:gd name="connsiteX2130" fmla="*/ 162012 w 1476060"/>
                    <a:gd name="connsiteY2130" fmla="*/ 3213091 h 3390395"/>
                    <a:gd name="connsiteX2131" fmla="*/ 162456 w 1476060"/>
                    <a:gd name="connsiteY2131" fmla="*/ 3214975 h 3390395"/>
                    <a:gd name="connsiteX2132" fmla="*/ 163453 w 1476060"/>
                    <a:gd name="connsiteY2132" fmla="*/ 3221403 h 3390395"/>
                    <a:gd name="connsiteX2133" fmla="*/ 164671 w 1476060"/>
                    <a:gd name="connsiteY2133" fmla="*/ 3223398 h 3390395"/>
                    <a:gd name="connsiteX2134" fmla="*/ 168883 w 1476060"/>
                    <a:gd name="connsiteY2134" fmla="*/ 3233260 h 3390395"/>
                    <a:gd name="connsiteX2135" fmla="*/ 169658 w 1476060"/>
                    <a:gd name="connsiteY2135" fmla="*/ 3234590 h 3390395"/>
                    <a:gd name="connsiteX2136" fmla="*/ 179632 w 1476060"/>
                    <a:gd name="connsiteY2136" fmla="*/ 3247777 h 3390395"/>
                    <a:gd name="connsiteX2137" fmla="*/ 180408 w 1476060"/>
                    <a:gd name="connsiteY2137" fmla="*/ 3249993 h 3390395"/>
                    <a:gd name="connsiteX2138" fmla="*/ 180851 w 1476060"/>
                    <a:gd name="connsiteY2138" fmla="*/ 3253872 h 3390395"/>
                    <a:gd name="connsiteX2139" fmla="*/ 182070 w 1476060"/>
                    <a:gd name="connsiteY2139" fmla="*/ 3255755 h 3390395"/>
                    <a:gd name="connsiteX2140" fmla="*/ 183843 w 1476060"/>
                    <a:gd name="connsiteY2140" fmla="*/ 3256975 h 3390395"/>
                    <a:gd name="connsiteX2141" fmla="*/ 185838 w 1476060"/>
                    <a:gd name="connsiteY2141" fmla="*/ 3258969 h 3390395"/>
                    <a:gd name="connsiteX2142" fmla="*/ 186724 w 1476060"/>
                    <a:gd name="connsiteY2142" fmla="*/ 3261629 h 3390395"/>
                    <a:gd name="connsiteX2143" fmla="*/ 187278 w 1476060"/>
                    <a:gd name="connsiteY2143" fmla="*/ 3265396 h 3390395"/>
                    <a:gd name="connsiteX2144" fmla="*/ 187943 w 1476060"/>
                    <a:gd name="connsiteY2144" fmla="*/ 3268721 h 3390395"/>
                    <a:gd name="connsiteX2145" fmla="*/ 189384 w 1476060"/>
                    <a:gd name="connsiteY2145" fmla="*/ 3270161 h 3390395"/>
                    <a:gd name="connsiteX2146" fmla="*/ 190160 w 1476060"/>
                    <a:gd name="connsiteY2146" fmla="*/ 3270605 h 3390395"/>
                    <a:gd name="connsiteX2147" fmla="*/ 191046 w 1476060"/>
                    <a:gd name="connsiteY2147" fmla="*/ 3271491 h 3390395"/>
                    <a:gd name="connsiteX2148" fmla="*/ 191821 w 1476060"/>
                    <a:gd name="connsiteY2148" fmla="*/ 3272599 h 3390395"/>
                    <a:gd name="connsiteX2149" fmla="*/ 192154 w 1476060"/>
                    <a:gd name="connsiteY2149" fmla="*/ 3273486 h 3390395"/>
                    <a:gd name="connsiteX2150" fmla="*/ 192154 w 1476060"/>
                    <a:gd name="connsiteY2150" fmla="*/ 3276367 h 3390395"/>
                    <a:gd name="connsiteX2151" fmla="*/ 192486 w 1476060"/>
                    <a:gd name="connsiteY2151" fmla="*/ 3277919 h 3390395"/>
                    <a:gd name="connsiteX2152" fmla="*/ 193706 w 1476060"/>
                    <a:gd name="connsiteY2152" fmla="*/ 3281021 h 3390395"/>
                    <a:gd name="connsiteX2153" fmla="*/ 197030 w 1476060"/>
                    <a:gd name="connsiteY2153" fmla="*/ 3285232 h 3390395"/>
                    <a:gd name="connsiteX2154" fmla="*/ 201573 w 1476060"/>
                    <a:gd name="connsiteY2154" fmla="*/ 3287670 h 3390395"/>
                    <a:gd name="connsiteX2155" fmla="*/ 205562 w 1476060"/>
                    <a:gd name="connsiteY2155" fmla="*/ 3291660 h 3390395"/>
                    <a:gd name="connsiteX2156" fmla="*/ 207003 w 1476060"/>
                    <a:gd name="connsiteY2156" fmla="*/ 3300414 h 3390395"/>
                    <a:gd name="connsiteX2157" fmla="*/ 206782 w 1476060"/>
                    <a:gd name="connsiteY2157" fmla="*/ 3303073 h 3390395"/>
                    <a:gd name="connsiteX2158" fmla="*/ 206227 w 1476060"/>
                    <a:gd name="connsiteY2158" fmla="*/ 3304625 h 3390395"/>
                    <a:gd name="connsiteX2159" fmla="*/ 205341 w 1476060"/>
                    <a:gd name="connsiteY2159" fmla="*/ 3305511 h 3390395"/>
                    <a:gd name="connsiteX2160" fmla="*/ 203901 w 1476060"/>
                    <a:gd name="connsiteY2160" fmla="*/ 3305844 h 3390395"/>
                    <a:gd name="connsiteX2161" fmla="*/ 205230 w 1476060"/>
                    <a:gd name="connsiteY2161" fmla="*/ 3308725 h 3390395"/>
                    <a:gd name="connsiteX2162" fmla="*/ 207336 w 1476060"/>
                    <a:gd name="connsiteY2162" fmla="*/ 3309501 h 3390395"/>
                    <a:gd name="connsiteX2163" fmla="*/ 210106 w 1476060"/>
                    <a:gd name="connsiteY2163" fmla="*/ 3309501 h 3390395"/>
                    <a:gd name="connsiteX2164" fmla="*/ 211103 w 1476060"/>
                    <a:gd name="connsiteY2164" fmla="*/ 3313269 h 3390395"/>
                    <a:gd name="connsiteX2165" fmla="*/ 213209 w 1476060"/>
                    <a:gd name="connsiteY2165" fmla="*/ 3313269 h 3390395"/>
                    <a:gd name="connsiteX2166" fmla="*/ 215314 w 1476060"/>
                    <a:gd name="connsiteY2166" fmla="*/ 3312825 h 3390395"/>
                    <a:gd name="connsiteX2167" fmla="*/ 216977 w 1476060"/>
                    <a:gd name="connsiteY2167" fmla="*/ 3316039 h 3390395"/>
                    <a:gd name="connsiteX2168" fmla="*/ 218528 w 1476060"/>
                    <a:gd name="connsiteY2168" fmla="*/ 3317480 h 3390395"/>
                    <a:gd name="connsiteX2169" fmla="*/ 220190 w 1476060"/>
                    <a:gd name="connsiteY2169" fmla="*/ 3319807 h 3390395"/>
                    <a:gd name="connsiteX2170" fmla="*/ 220966 w 1476060"/>
                    <a:gd name="connsiteY2170" fmla="*/ 3323685 h 3390395"/>
                    <a:gd name="connsiteX2171" fmla="*/ 220634 w 1476060"/>
                    <a:gd name="connsiteY2171" fmla="*/ 3326456 h 3390395"/>
                    <a:gd name="connsiteX2172" fmla="*/ 219636 w 1476060"/>
                    <a:gd name="connsiteY2172" fmla="*/ 3329226 h 3390395"/>
                    <a:gd name="connsiteX2173" fmla="*/ 218417 w 1476060"/>
                    <a:gd name="connsiteY2173" fmla="*/ 3331664 h 3390395"/>
                    <a:gd name="connsiteX2174" fmla="*/ 217199 w 1476060"/>
                    <a:gd name="connsiteY2174" fmla="*/ 3333326 h 3390395"/>
                    <a:gd name="connsiteX2175" fmla="*/ 209330 w 1476060"/>
                    <a:gd name="connsiteY2175" fmla="*/ 3339088 h 3390395"/>
                    <a:gd name="connsiteX2176" fmla="*/ 206006 w 1476060"/>
                    <a:gd name="connsiteY2176" fmla="*/ 3342967 h 3390395"/>
                    <a:gd name="connsiteX2177" fmla="*/ 204676 w 1476060"/>
                    <a:gd name="connsiteY2177" fmla="*/ 3349284 h 3390395"/>
                    <a:gd name="connsiteX2178" fmla="*/ 205895 w 1476060"/>
                    <a:gd name="connsiteY2178" fmla="*/ 3354713 h 3390395"/>
                    <a:gd name="connsiteX2179" fmla="*/ 211214 w 1476060"/>
                    <a:gd name="connsiteY2179" fmla="*/ 3363690 h 3390395"/>
                    <a:gd name="connsiteX2180" fmla="*/ 212323 w 1476060"/>
                    <a:gd name="connsiteY2180" fmla="*/ 3369120 h 3390395"/>
                    <a:gd name="connsiteX2181" fmla="*/ 210882 w 1476060"/>
                    <a:gd name="connsiteY2181" fmla="*/ 3367901 h 3390395"/>
                    <a:gd name="connsiteX2182" fmla="*/ 209773 w 1476060"/>
                    <a:gd name="connsiteY2182" fmla="*/ 3367901 h 3390395"/>
                    <a:gd name="connsiteX2183" fmla="*/ 209441 w 1476060"/>
                    <a:gd name="connsiteY2183" fmla="*/ 3369120 h 3390395"/>
                    <a:gd name="connsiteX2184" fmla="*/ 210106 w 1476060"/>
                    <a:gd name="connsiteY2184" fmla="*/ 3371668 h 3390395"/>
                    <a:gd name="connsiteX2185" fmla="*/ 208666 w 1476060"/>
                    <a:gd name="connsiteY2185" fmla="*/ 3373663 h 3390395"/>
                    <a:gd name="connsiteX2186" fmla="*/ 206006 w 1476060"/>
                    <a:gd name="connsiteY2186" fmla="*/ 3374882 h 3390395"/>
                    <a:gd name="connsiteX2187" fmla="*/ 203125 w 1476060"/>
                    <a:gd name="connsiteY2187" fmla="*/ 3374882 h 3390395"/>
                    <a:gd name="connsiteX2188" fmla="*/ 201130 w 1476060"/>
                    <a:gd name="connsiteY2188" fmla="*/ 3373774 h 3390395"/>
                    <a:gd name="connsiteX2189" fmla="*/ 200133 w 1476060"/>
                    <a:gd name="connsiteY2189" fmla="*/ 3372333 h 3390395"/>
                    <a:gd name="connsiteX2190" fmla="*/ 199468 w 1476060"/>
                    <a:gd name="connsiteY2190" fmla="*/ 3371779 h 3390395"/>
                    <a:gd name="connsiteX2191" fmla="*/ 198803 w 1476060"/>
                    <a:gd name="connsiteY2191" fmla="*/ 3371779 h 3390395"/>
                    <a:gd name="connsiteX2192" fmla="*/ 198027 w 1476060"/>
                    <a:gd name="connsiteY2192" fmla="*/ 3371779 h 3390395"/>
                    <a:gd name="connsiteX2193" fmla="*/ 194592 w 1476060"/>
                    <a:gd name="connsiteY2193" fmla="*/ 3378761 h 3390395"/>
                    <a:gd name="connsiteX2194" fmla="*/ 195035 w 1476060"/>
                    <a:gd name="connsiteY2194" fmla="*/ 3382307 h 3390395"/>
                    <a:gd name="connsiteX2195" fmla="*/ 196697 w 1476060"/>
                    <a:gd name="connsiteY2195" fmla="*/ 3382307 h 3390395"/>
                    <a:gd name="connsiteX2196" fmla="*/ 198914 w 1476060"/>
                    <a:gd name="connsiteY2196" fmla="*/ 3381088 h 3390395"/>
                    <a:gd name="connsiteX2197" fmla="*/ 201130 w 1476060"/>
                    <a:gd name="connsiteY2197" fmla="*/ 3380201 h 3390395"/>
                    <a:gd name="connsiteX2198" fmla="*/ 202349 w 1476060"/>
                    <a:gd name="connsiteY2198" fmla="*/ 3380423 h 3390395"/>
                    <a:gd name="connsiteX2199" fmla="*/ 203901 w 1476060"/>
                    <a:gd name="connsiteY2199" fmla="*/ 3381309 h 3390395"/>
                    <a:gd name="connsiteX2200" fmla="*/ 205119 w 1476060"/>
                    <a:gd name="connsiteY2200" fmla="*/ 3381531 h 3390395"/>
                    <a:gd name="connsiteX2201" fmla="*/ 206449 w 1476060"/>
                    <a:gd name="connsiteY2201" fmla="*/ 3381199 h 3390395"/>
                    <a:gd name="connsiteX2202" fmla="*/ 208112 w 1476060"/>
                    <a:gd name="connsiteY2202" fmla="*/ 3379536 h 3390395"/>
                    <a:gd name="connsiteX2203" fmla="*/ 209330 w 1476060"/>
                    <a:gd name="connsiteY2203" fmla="*/ 3378761 h 3390395"/>
                    <a:gd name="connsiteX2204" fmla="*/ 211658 w 1476060"/>
                    <a:gd name="connsiteY2204" fmla="*/ 3378096 h 3390395"/>
                    <a:gd name="connsiteX2205" fmla="*/ 213984 w 1476060"/>
                    <a:gd name="connsiteY2205" fmla="*/ 3378761 h 3390395"/>
                    <a:gd name="connsiteX2206" fmla="*/ 214982 w 1476060"/>
                    <a:gd name="connsiteY2206" fmla="*/ 3379425 h 3390395"/>
                    <a:gd name="connsiteX2207" fmla="*/ 216866 w 1476060"/>
                    <a:gd name="connsiteY2207" fmla="*/ 3381199 h 3390395"/>
                    <a:gd name="connsiteX2208" fmla="*/ 217531 w 1476060"/>
                    <a:gd name="connsiteY2208" fmla="*/ 3381531 h 3390395"/>
                    <a:gd name="connsiteX2209" fmla="*/ 218749 w 1476060"/>
                    <a:gd name="connsiteY2209" fmla="*/ 3381752 h 3390395"/>
                    <a:gd name="connsiteX2210" fmla="*/ 220966 w 1476060"/>
                    <a:gd name="connsiteY2210" fmla="*/ 3382639 h 3390395"/>
                    <a:gd name="connsiteX2211" fmla="*/ 227061 w 1476060"/>
                    <a:gd name="connsiteY2211" fmla="*/ 3382861 h 3390395"/>
                    <a:gd name="connsiteX2212" fmla="*/ 245788 w 1476060"/>
                    <a:gd name="connsiteY2212" fmla="*/ 3389842 h 3390395"/>
                    <a:gd name="connsiteX2213" fmla="*/ 249445 w 1476060"/>
                    <a:gd name="connsiteY2213" fmla="*/ 3390396 h 3390395"/>
                    <a:gd name="connsiteX2214" fmla="*/ 257203 w 1476060"/>
                    <a:gd name="connsiteY2214" fmla="*/ 3389731 h 3390395"/>
                    <a:gd name="connsiteX2215" fmla="*/ 260527 w 1476060"/>
                    <a:gd name="connsiteY2215" fmla="*/ 3388512 h 3390395"/>
                    <a:gd name="connsiteX2216" fmla="*/ 271055 w 1476060"/>
                    <a:gd name="connsiteY2216" fmla="*/ 3381309 h 3390395"/>
                    <a:gd name="connsiteX2217" fmla="*/ 274933 w 1476060"/>
                    <a:gd name="connsiteY2217" fmla="*/ 3380312 h 3390395"/>
                    <a:gd name="connsiteX2218" fmla="*/ 279809 w 1476060"/>
                    <a:gd name="connsiteY2218" fmla="*/ 3381199 h 3390395"/>
                    <a:gd name="connsiteX2219" fmla="*/ 281471 w 1476060"/>
                    <a:gd name="connsiteY2219" fmla="*/ 3380312 h 3390395"/>
                    <a:gd name="connsiteX2220" fmla="*/ 282912 w 1476060"/>
                    <a:gd name="connsiteY2220" fmla="*/ 3378650 h 3390395"/>
                    <a:gd name="connsiteX2221" fmla="*/ 284020 w 1476060"/>
                    <a:gd name="connsiteY2221" fmla="*/ 3376877 h 3390395"/>
                    <a:gd name="connsiteX2222" fmla="*/ 285350 w 1476060"/>
                    <a:gd name="connsiteY2222" fmla="*/ 3375436 h 3390395"/>
                    <a:gd name="connsiteX2223" fmla="*/ 287344 w 1476060"/>
                    <a:gd name="connsiteY2223" fmla="*/ 3374882 h 3390395"/>
                    <a:gd name="connsiteX2224" fmla="*/ 302416 w 1476060"/>
                    <a:gd name="connsiteY2224" fmla="*/ 3373663 h 3390395"/>
                    <a:gd name="connsiteX2225" fmla="*/ 307845 w 1476060"/>
                    <a:gd name="connsiteY2225" fmla="*/ 3374882 h 3390395"/>
                    <a:gd name="connsiteX2226" fmla="*/ 309397 w 1476060"/>
                    <a:gd name="connsiteY2226" fmla="*/ 3374882 h 3390395"/>
                    <a:gd name="connsiteX2227" fmla="*/ 311059 w 1476060"/>
                    <a:gd name="connsiteY2227" fmla="*/ 3374328 h 3390395"/>
                    <a:gd name="connsiteX2228" fmla="*/ 313940 w 1476060"/>
                    <a:gd name="connsiteY2228" fmla="*/ 3372555 h 3390395"/>
                    <a:gd name="connsiteX2229" fmla="*/ 315603 w 1476060"/>
                    <a:gd name="connsiteY2229" fmla="*/ 3372223 h 3390395"/>
                    <a:gd name="connsiteX2230" fmla="*/ 319370 w 1476060"/>
                    <a:gd name="connsiteY2230" fmla="*/ 3372666 h 3390395"/>
                    <a:gd name="connsiteX2231" fmla="*/ 322362 w 1476060"/>
                    <a:gd name="connsiteY2231" fmla="*/ 3373885 h 3390395"/>
                    <a:gd name="connsiteX2232" fmla="*/ 331338 w 1476060"/>
                    <a:gd name="connsiteY2232" fmla="*/ 3379758 h 3390395"/>
                    <a:gd name="connsiteX2233" fmla="*/ 334552 w 1476060"/>
                    <a:gd name="connsiteY2233" fmla="*/ 3380977 h 3390395"/>
                    <a:gd name="connsiteX2234" fmla="*/ 337987 w 1476060"/>
                    <a:gd name="connsiteY2234" fmla="*/ 3381642 h 3390395"/>
                    <a:gd name="connsiteX2235" fmla="*/ 345301 w 1476060"/>
                    <a:gd name="connsiteY2235" fmla="*/ 3381642 h 3390395"/>
                    <a:gd name="connsiteX2236" fmla="*/ 347850 w 1476060"/>
                    <a:gd name="connsiteY2236" fmla="*/ 3380977 h 3390395"/>
                    <a:gd name="connsiteX2237" fmla="*/ 349955 w 1476060"/>
                    <a:gd name="connsiteY2237" fmla="*/ 3379315 h 3390395"/>
                    <a:gd name="connsiteX2238" fmla="*/ 352172 w 1476060"/>
                    <a:gd name="connsiteY2238" fmla="*/ 3376323 h 3390395"/>
                    <a:gd name="connsiteX2239" fmla="*/ 357380 w 1476060"/>
                    <a:gd name="connsiteY2239" fmla="*/ 3366903 h 3390395"/>
                    <a:gd name="connsiteX2240" fmla="*/ 358709 w 1476060"/>
                    <a:gd name="connsiteY2240" fmla="*/ 3365463 h 3390395"/>
                    <a:gd name="connsiteX2241" fmla="*/ 360704 w 1476060"/>
                    <a:gd name="connsiteY2241" fmla="*/ 3364022 h 3390395"/>
                    <a:gd name="connsiteX2242" fmla="*/ 366799 w 1476060"/>
                    <a:gd name="connsiteY2242" fmla="*/ 3357041 h 3390395"/>
                    <a:gd name="connsiteX2243" fmla="*/ 368461 w 1476060"/>
                    <a:gd name="connsiteY2243" fmla="*/ 3354381 h 3390395"/>
                    <a:gd name="connsiteX2244" fmla="*/ 369015 w 1476060"/>
                    <a:gd name="connsiteY2244" fmla="*/ 3350059 h 3390395"/>
                    <a:gd name="connsiteX2245" fmla="*/ 367907 w 1476060"/>
                    <a:gd name="connsiteY2245" fmla="*/ 3346402 h 3390395"/>
                    <a:gd name="connsiteX2246" fmla="*/ 363253 w 1476060"/>
                    <a:gd name="connsiteY2246" fmla="*/ 3338645 h 3390395"/>
                    <a:gd name="connsiteX2247" fmla="*/ 360815 w 1476060"/>
                    <a:gd name="connsiteY2247" fmla="*/ 3336097 h 3390395"/>
                    <a:gd name="connsiteX2248" fmla="*/ 359707 w 1476060"/>
                    <a:gd name="connsiteY2248" fmla="*/ 3334545 h 3390395"/>
                    <a:gd name="connsiteX2249" fmla="*/ 358709 w 1476060"/>
                    <a:gd name="connsiteY2249" fmla="*/ 3332107 h 3390395"/>
                    <a:gd name="connsiteX2250" fmla="*/ 358709 w 1476060"/>
                    <a:gd name="connsiteY2250" fmla="*/ 3329891 h 3390395"/>
                    <a:gd name="connsiteX2251" fmla="*/ 358709 w 1476060"/>
                    <a:gd name="connsiteY2251" fmla="*/ 3327785 h 3390395"/>
                    <a:gd name="connsiteX2252" fmla="*/ 358488 w 1476060"/>
                    <a:gd name="connsiteY2252" fmla="*/ 3325569 h 3390395"/>
                    <a:gd name="connsiteX2253" fmla="*/ 357047 w 1476060"/>
                    <a:gd name="connsiteY2253" fmla="*/ 3323020 h 3390395"/>
                    <a:gd name="connsiteX2254" fmla="*/ 352725 w 1476060"/>
                    <a:gd name="connsiteY2254" fmla="*/ 3319696 h 3390395"/>
                    <a:gd name="connsiteX2255" fmla="*/ 350842 w 1476060"/>
                    <a:gd name="connsiteY2255" fmla="*/ 3317369 h 3390395"/>
                    <a:gd name="connsiteX2256" fmla="*/ 349733 w 1476060"/>
                    <a:gd name="connsiteY2256" fmla="*/ 3313934 h 3390395"/>
                    <a:gd name="connsiteX2257" fmla="*/ 349512 w 1476060"/>
                    <a:gd name="connsiteY2257" fmla="*/ 3310720 h 3390395"/>
                    <a:gd name="connsiteX2258" fmla="*/ 349955 w 1476060"/>
                    <a:gd name="connsiteY2258" fmla="*/ 3303073 h 3390395"/>
                    <a:gd name="connsiteX2259" fmla="*/ 351063 w 1476060"/>
                    <a:gd name="connsiteY2259" fmla="*/ 3294762 h 3390395"/>
                    <a:gd name="connsiteX2260" fmla="*/ 354055 w 1476060"/>
                    <a:gd name="connsiteY2260" fmla="*/ 3286451 h 3390395"/>
                    <a:gd name="connsiteX2261" fmla="*/ 358155 w 1476060"/>
                    <a:gd name="connsiteY2261" fmla="*/ 3280024 h 3390395"/>
                    <a:gd name="connsiteX2262" fmla="*/ 362699 w 1476060"/>
                    <a:gd name="connsiteY2262" fmla="*/ 3277475 h 3390395"/>
                    <a:gd name="connsiteX2263" fmla="*/ 364029 w 1476060"/>
                    <a:gd name="connsiteY2263" fmla="*/ 3275702 h 3390395"/>
                    <a:gd name="connsiteX2264" fmla="*/ 365137 w 1476060"/>
                    <a:gd name="connsiteY2264" fmla="*/ 3271934 h 3390395"/>
                    <a:gd name="connsiteX2265" fmla="*/ 366577 w 1476060"/>
                    <a:gd name="connsiteY2265" fmla="*/ 3268167 h 3390395"/>
                    <a:gd name="connsiteX2266" fmla="*/ 368794 w 1476060"/>
                    <a:gd name="connsiteY2266" fmla="*/ 3266394 h 3390395"/>
                    <a:gd name="connsiteX2267" fmla="*/ 371010 w 1476060"/>
                    <a:gd name="connsiteY2267" fmla="*/ 3265507 h 3390395"/>
                    <a:gd name="connsiteX2268" fmla="*/ 373559 w 1476060"/>
                    <a:gd name="connsiteY2268" fmla="*/ 3263291 h 3390395"/>
                    <a:gd name="connsiteX2269" fmla="*/ 377881 w 1476060"/>
                    <a:gd name="connsiteY2269" fmla="*/ 3258082 h 3390395"/>
                    <a:gd name="connsiteX2270" fmla="*/ 381648 w 1476060"/>
                    <a:gd name="connsiteY2270" fmla="*/ 3252209 h 3390395"/>
                    <a:gd name="connsiteX2271" fmla="*/ 383754 w 1476060"/>
                    <a:gd name="connsiteY2271" fmla="*/ 3250436 h 3390395"/>
                    <a:gd name="connsiteX2272" fmla="*/ 386857 w 1476060"/>
                    <a:gd name="connsiteY2272" fmla="*/ 3249771 h 3390395"/>
                    <a:gd name="connsiteX2273" fmla="*/ 387854 w 1476060"/>
                    <a:gd name="connsiteY2273" fmla="*/ 3249328 h 3390395"/>
                    <a:gd name="connsiteX2274" fmla="*/ 390513 w 1476060"/>
                    <a:gd name="connsiteY2274" fmla="*/ 3247444 h 3390395"/>
                    <a:gd name="connsiteX2275" fmla="*/ 391954 w 1476060"/>
                    <a:gd name="connsiteY2275" fmla="*/ 3246890 h 3390395"/>
                    <a:gd name="connsiteX2276" fmla="*/ 391733 w 1476060"/>
                    <a:gd name="connsiteY2276" fmla="*/ 3247333 h 3390395"/>
                    <a:gd name="connsiteX2277" fmla="*/ 392287 w 1476060"/>
                    <a:gd name="connsiteY2277" fmla="*/ 3248331 h 3390395"/>
                    <a:gd name="connsiteX2278" fmla="*/ 393505 w 1476060"/>
                    <a:gd name="connsiteY2278" fmla="*/ 3249771 h 3390395"/>
                    <a:gd name="connsiteX2279" fmla="*/ 395944 w 1476060"/>
                    <a:gd name="connsiteY2279" fmla="*/ 3246890 h 3390395"/>
                    <a:gd name="connsiteX2280" fmla="*/ 395944 w 1476060"/>
                    <a:gd name="connsiteY2280" fmla="*/ 3249328 h 3390395"/>
                    <a:gd name="connsiteX2281" fmla="*/ 396387 w 1476060"/>
                    <a:gd name="connsiteY2281" fmla="*/ 3251101 h 3390395"/>
                    <a:gd name="connsiteX2282" fmla="*/ 397273 w 1476060"/>
                    <a:gd name="connsiteY2282" fmla="*/ 3252431 h 3390395"/>
                    <a:gd name="connsiteX2283" fmla="*/ 398270 w 1476060"/>
                    <a:gd name="connsiteY2283" fmla="*/ 3253539 h 3390395"/>
                    <a:gd name="connsiteX2284" fmla="*/ 396719 w 1476060"/>
                    <a:gd name="connsiteY2284" fmla="*/ 3255423 h 3390395"/>
                    <a:gd name="connsiteX2285" fmla="*/ 396941 w 1476060"/>
                    <a:gd name="connsiteY2285" fmla="*/ 3256309 h 3390395"/>
                    <a:gd name="connsiteX2286" fmla="*/ 398160 w 1476060"/>
                    <a:gd name="connsiteY2286" fmla="*/ 3256531 h 3390395"/>
                    <a:gd name="connsiteX2287" fmla="*/ 401374 w 1476060"/>
                    <a:gd name="connsiteY2287" fmla="*/ 3256531 h 3390395"/>
                    <a:gd name="connsiteX2288" fmla="*/ 402260 w 1476060"/>
                    <a:gd name="connsiteY2288" fmla="*/ 3256753 h 3390395"/>
                    <a:gd name="connsiteX2289" fmla="*/ 403035 w 1476060"/>
                    <a:gd name="connsiteY2289" fmla="*/ 3257307 h 3390395"/>
                    <a:gd name="connsiteX2290" fmla="*/ 404033 w 1476060"/>
                    <a:gd name="connsiteY2290" fmla="*/ 3257529 h 3390395"/>
                    <a:gd name="connsiteX2291" fmla="*/ 404698 w 1476060"/>
                    <a:gd name="connsiteY2291" fmla="*/ 3256753 h 3390395"/>
                    <a:gd name="connsiteX2292" fmla="*/ 405474 w 1476060"/>
                    <a:gd name="connsiteY2292" fmla="*/ 3255202 h 3390395"/>
                    <a:gd name="connsiteX2293" fmla="*/ 407690 w 1476060"/>
                    <a:gd name="connsiteY2293" fmla="*/ 3255202 h 3390395"/>
                    <a:gd name="connsiteX2294" fmla="*/ 408244 w 1476060"/>
                    <a:gd name="connsiteY2294" fmla="*/ 3257307 h 3390395"/>
                    <a:gd name="connsiteX2295" fmla="*/ 408798 w 1476060"/>
                    <a:gd name="connsiteY2295" fmla="*/ 3258193 h 3390395"/>
                    <a:gd name="connsiteX2296" fmla="*/ 409685 w 1476060"/>
                    <a:gd name="connsiteY2296" fmla="*/ 3257307 h 3390395"/>
                    <a:gd name="connsiteX2297" fmla="*/ 410682 w 1476060"/>
                    <a:gd name="connsiteY2297" fmla="*/ 3255755 h 3390395"/>
                    <a:gd name="connsiteX2298" fmla="*/ 412011 w 1476060"/>
                    <a:gd name="connsiteY2298" fmla="*/ 3254315 h 3390395"/>
                    <a:gd name="connsiteX2299" fmla="*/ 413452 w 1476060"/>
                    <a:gd name="connsiteY2299" fmla="*/ 3253096 h 3390395"/>
                    <a:gd name="connsiteX2300" fmla="*/ 414782 w 1476060"/>
                    <a:gd name="connsiteY2300" fmla="*/ 3252431 h 3390395"/>
                    <a:gd name="connsiteX2301" fmla="*/ 413674 w 1476060"/>
                    <a:gd name="connsiteY2301" fmla="*/ 3248885 h 3390395"/>
                    <a:gd name="connsiteX2302" fmla="*/ 412566 w 1476060"/>
                    <a:gd name="connsiteY2302" fmla="*/ 3246447 h 3390395"/>
                    <a:gd name="connsiteX2303" fmla="*/ 409352 w 1476060"/>
                    <a:gd name="connsiteY2303" fmla="*/ 3241571 h 3390395"/>
                    <a:gd name="connsiteX2304" fmla="*/ 408687 w 1476060"/>
                    <a:gd name="connsiteY2304" fmla="*/ 3239909 h 3390395"/>
                    <a:gd name="connsiteX2305" fmla="*/ 408244 w 1476060"/>
                    <a:gd name="connsiteY2305" fmla="*/ 3238025 h 3390395"/>
                    <a:gd name="connsiteX2306" fmla="*/ 407468 w 1476060"/>
                    <a:gd name="connsiteY2306" fmla="*/ 3236474 h 3390395"/>
                    <a:gd name="connsiteX2307" fmla="*/ 405806 w 1476060"/>
                    <a:gd name="connsiteY2307" fmla="*/ 3235809 h 3390395"/>
                    <a:gd name="connsiteX2308" fmla="*/ 405030 w 1476060"/>
                    <a:gd name="connsiteY2308" fmla="*/ 3234922 h 3390395"/>
                    <a:gd name="connsiteX2309" fmla="*/ 405030 w 1476060"/>
                    <a:gd name="connsiteY2309" fmla="*/ 3232817 h 3390395"/>
                    <a:gd name="connsiteX2310" fmla="*/ 405030 w 1476060"/>
                    <a:gd name="connsiteY2310" fmla="*/ 3230490 h 3390395"/>
                    <a:gd name="connsiteX2311" fmla="*/ 405363 w 1476060"/>
                    <a:gd name="connsiteY2311" fmla="*/ 3228827 h 3390395"/>
                    <a:gd name="connsiteX2312" fmla="*/ 407136 w 1476060"/>
                    <a:gd name="connsiteY2312" fmla="*/ 3225946 h 3390395"/>
                    <a:gd name="connsiteX2313" fmla="*/ 409796 w 1476060"/>
                    <a:gd name="connsiteY2313" fmla="*/ 3224727 h 3390395"/>
                    <a:gd name="connsiteX2314" fmla="*/ 415447 w 1476060"/>
                    <a:gd name="connsiteY2314" fmla="*/ 3224727 h 3390395"/>
                    <a:gd name="connsiteX2315" fmla="*/ 417885 w 1476060"/>
                    <a:gd name="connsiteY2315" fmla="*/ 3226057 h 3390395"/>
                    <a:gd name="connsiteX2316" fmla="*/ 419880 w 1476060"/>
                    <a:gd name="connsiteY2316" fmla="*/ 3228384 h 3390395"/>
                    <a:gd name="connsiteX2317" fmla="*/ 421763 w 1476060"/>
                    <a:gd name="connsiteY2317" fmla="*/ 3229936 h 3390395"/>
                    <a:gd name="connsiteX2318" fmla="*/ 423980 w 1476060"/>
                    <a:gd name="connsiteY2318" fmla="*/ 3228938 h 3390395"/>
                    <a:gd name="connsiteX2319" fmla="*/ 423758 w 1476060"/>
                    <a:gd name="connsiteY2319" fmla="*/ 3225614 h 3390395"/>
                    <a:gd name="connsiteX2320" fmla="*/ 426639 w 1476060"/>
                    <a:gd name="connsiteY2320" fmla="*/ 3225614 h 3390395"/>
                    <a:gd name="connsiteX2321" fmla="*/ 430407 w 1476060"/>
                    <a:gd name="connsiteY2321" fmla="*/ 3226168 h 3390395"/>
                    <a:gd name="connsiteX2322" fmla="*/ 432956 w 1476060"/>
                    <a:gd name="connsiteY2322" fmla="*/ 3225503 h 3390395"/>
                    <a:gd name="connsiteX2323" fmla="*/ 435837 w 1476060"/>
                    <a:gd name="connsiteY2323" fmla="*/ 3223841 h 3390395"/>
                    <a:gd name="connsiteX2324" fmla="*/ 439826 w 1476060"/>
                    <a:gd name="connsiteY2324" fmla="*/ 3224616 h 3390395"/>
                    <a:gd name="connsiteX2325" fmla="*/ 446697 w 1476060"/>
                    <a:gd name="connsiteY2325" fmla="*/ 3227719 h 3390395"/>
                    <a:gd name="connsiteX2326" fmla="*/ 446254 w 1476060"/>
                    <a:gd name="connsiteY2326" fmla="*/ 3226500 h 3390395"/>
                    <a:gd name="connsiteX2327" fmla="*/ 445478 w 1476060"/>
                    <a:gd name="connsiteY2327" fmla="*/ 3223287 h 3390395"/>
                    <a:gd name="connsiteX2328" fmla="*/ 445035 w 1476060"/>
                    <a:gd name="connsiteY2328" fmla="*/ 3222067 h 3390395"/>
                    <a:gd name="connsiteX2329" fmla="*/ 446143 w 1476060"/>
                    <a:gd name="connsiteY2329" fmla="*/ 3222067 h 3390395"/>
                    <a:gd name="connsiteX2330" fmla="*/ 448913 w 1476060"/>
                    <a:gd name="connsiteY2330" fmla="*/ 3220849 h 3390395"/>
                    <a:gd name="connsiteX2331" fmla="*/ 449689 w 1476060"/>
                    <a:gd name="connsiteY2331" fmla="*/ 3220849 h 3390395"/>
                    <a:gd name="connsiteX2332" fmla="*/ 450354 w 1476060"/>
                    <a:gd name="connsiteY2332" fmla="*/ 3221957 h 3390395"/>
                    <a:gd name="connsiteX2333" fmla="*/ 450797 w 1476060"/>
                    <a:gd name="connsiteY2333" fmla="*/ 3225503 h 3390395"/>
                    <a:gd name="connsiteX2334" fmla="*/ 451684 w 1476060"/>
                    <a:gd name="connsiteY2334" fmla="*/ 3226168 h 3390395"/>
                    <a:gd name="connsiteX2335" fmla="*/ 456005 w 1476060"/>
                    <a:gd name="connsiteY2335" fmla="*/ 3226168 h 3390395"/>
                    <a:gd name="connsiteX2336" fmla="*/ 456892 w 1476060"/>
                    <a:gd name="connsiteY2336" fmla="*/ 3225725 h 3390395"/>
                    <a:gd name="connsiteX2337" fmla="*/ 457778 w 1476060"/>
                    <a:gd name="connsiteY2337" fmla="*/ 3224949 h 3390395"/>
                    <a:gd name="connsiteX2338" fmla="*/ 458665 w 1476060"/>
                    <a:gd name="connsiteY2338" fmla="*/ 3224616 h 3390395"/>
                    <a:gd name="connsiteX2339" fmla="*/ 459552 w 1476060"/>
                    <a:gd name="connsiteY2339" fmla="*/ 3225503 h 3390395"/>
                    <a:gd name="connsiteX2340" fmla="*/ 462987 w 1476060"/>
                    <a:gd name="connsiteY2340" fmla="*/ 3227830 h 3390395"/>
                    <a:gd name="connsiteX2341" fmla="*/ 467752 w 1476060"/>
                    <a:gd name="connsiteY2341" fmla="*/ 3226943 h 3390395"/>
                    <a:gd name="connsiteX2342" fmla="*/ 472184 w 1476060"/>
                    <a:gd name="connsiteY2342" fmla="*/ 3224062 h 3390395"/>
                    <a:gd name="connsiteX2343" fmla="*/ 474622 w 1476060"/>
                    <a:gd name="connsiteY2343" fmla="*/ 3220516 h 3390395"/>
                    <a:gd name="connsiteX2344" fmla="*/ 477060 w 1476060"/>
                    <a:gd name="connsiteY2344" fmla="*/ 3225614 h 3390395"/>
                    <a:gd name="connsiteX2345" fmla="*/ 477725 w 1476060"/>
                    <a:gd name="connsiteY2345" fmla="*/ 3227608 h 3390395"/>
                    <a:gd name="connsiteX2346" fmla="*/ 476839 w 1476060"/>
                    <a:gd name="connsiteY2346" fmla="*/ 3227608 h 3390395"/>
                    <a:gd name="connsiteX2347" fmla="*/ 474622 w 1476060"/>
                    <a:gd name="connsiteY2347" fmla="*/ 3228827 h 3390395"/>
                    <a:gd name="connsiteX2348" fmla="*/ 475952 w 1476060"/>
                    <a:gd name="connsiteY2348" fmla="*/ 3229936 h 3390395"/>
                    <a:gd name="connsiteX2349" fmla="*/ 477504 w 1476060"/>
                    <a:gd name="connsiteY2349" fmla="*/ 3230379 h 3390395"/>
                    <a:gd name="connsiteX2350" fmla="*/ 482601 w 1476060"/>
                    <a:gd name="connsiteY2350" fmla="*/ 3230046 h 3390395"/>
                    <a:gd name="connsiteX2351" fmla="*/ 483155 w 1476060"/>
                    <a:gd name="connsiteY2351" fmla="*/ 3229271 h 3390395"/>
                    <a:gd name="connsiteX2352" fmla="*/ 483155 w 1476060"/>
                    <a:gd name="connsiteY2352" fmla="*/ 3227941 h 3390395"/>
                    <a:gd name="connsiteX2353" fmla="*/ 483931 w 1476060"/>
                    <a:gd name="connsiteY2353" fmla="*/ 3225946 h 3390395"/>
                    <a:gd name="connsiteX2354" fmla="*/ 485815 w 1476060"/>
                    <a:gd name="connsiteY2354" fmla="*/ 3223065 h 3390395"/>
                    <a:gd name="connsiteX2355" fmla="*/ 487034 w 1476060"/>
                    <a:gd name="connsiteY2355" fmla="*/ 3222067 h 3390395"/>
                    <a:gd name="connsiteX2356" fmla="*/ 488696 w 1476060"/>
                    <a:gd name="connsiteY2356" fmla="*/ 3221735 h 3390395"/>
                    <a:gd name="connsiteX2357" fmla="*/ 490358 w 1476060"/>
                    <a:gd name="connsiteY2357" fmla="*/ 3222289 h 3390395"/>
                    <a:gd name="connsiteX2358" fmla="*/ 491577 w 1476060"/>
                    <a:gd name="connsiteY2358" fmla="*/ 3223508 h 3390395"/>
                    <a:gd name="connsiteX2359" fmla="*/ 492463 w 1476060"/>
                    <a:gd name="connsiteY2359" fmla="*/ 3224949 h 3390395"/>
                    <a:gd name="connsiteX2360" fmla="*/ 493350 w 1476060"/>
                    <a:gd name="connsiteY2360" fmla="*/ 3225946 h 3390395"/>
                    <a:gd name="connsiteX2361" fmla="*/ 495678 w 1476060"/>
                    <a:gd name="connsiteY2361" fmla="*/ 3227830 h 3390395"/>
                    <a:gd name="connsiteX2362" fmla="*/ 496232 w 1476060"/>
                    <a:gd name="connsiteY2362" fmla="*/ 3227054 h 3390395"/>
                    <a:gd name="connsiteX2363" fmla="*/ 496453 w 1476060"/>
                    <a:gd name="connsiteY2363" fmla="*/ 3223841 h 3390395"/>
                    <a:gd name="connsiteX2364" fmla="*/ 497228 w 1476060"/>
                    <a:gd name="connsiteY2364" fmla="*/ 3222843 h 3390395"/>
                    <a:gd name="connsiteX2365" fmla="*/ 501993 w 1476060"/>
                    <a:gd name="connsiteY2365" fmla="*/ 3220405 h 3390395"/>
                    <a:gd name="connsiteX2366" fmla="*/ 506315 w 1476060"/>
                    <a:gd name="connsiteY2366" fmla="*/ 3216749 h 3390395"/>
                    <a:gd name="connsiteX2367" fmla="*/ 507867 w 1476060"/>
                    <a:gd name="connsiteY2367" fmla="*/ 3216194 h 3390395"/>
                    <a:gd name="connsiteX2368" fmla="*/ 508975 w 1476060"/>
                    <a:gd name="connsiteY2368" fmla="*/ 3217192 h 3390395"/>
                    <a:gd name="connsiteX2369" fmla="*/ 508532 w 1476060"/>
                    <a:gd name="connsiteY2369" fmla="*/ 3219519 h 3390395"/>
                    <a:gd name="connsiteX2370" fmla="*/ 507424 w 1476060"/>
                    <a:gd name="connsiteY2370" fmla="*/ 3221846 h 3390395"/>
                    <a:gd name="connsiteX2371" fmla="*/ 506648 w 1476060"/>
                    <a:gd name="connsiteY2371" fmla="*/ 3223065 h 3390395"/>
                    <a:gd name="connsiteX2372" fmla="*/ 508532 w 1476060"/>
                    <a:gd name="connsiteY2372" fmla="*/ 3225946 h 3390395"/>
                    <a:gd name="connsiteX2373" fmla="*/ 510748 w 1476060"/>
                    <a:gd name="connsiteY2373" fmla="*/ 3224173 h 3390395"/>
                    <a:gd name="connsiteX2374" fmla="*/ 512965 w 1476060"/>
                    <a:gd name="connsiteY2374" fmla="*/ 3220849 h 3390395"/>
                    <a:gd name="connsiteX2375" fmla="*/ 514848 w 1476060"/>
                    <a:gd name="connsiteY2375" fmla="*/ 3219076 h 3390395"/>
                    <a:gd name="connsiteX2376" fmla="*/ 515735 w 1476060"/>
                    <a:gd name="connsiteY2376" fmla="*/ 3219519 h 3390395"/>
                    <a:gd name="connsiteX2377" fmla="*/ 517397 w 1476060"/>
                    <a:gd name="connsiteY2377" fmla="*/ 3221403 h 3390395"/>
                    <a:gd name="connsiteX2378" fmla="*/ 518727 w 1476060"/>
                    <a:gd name="connsiteY2378" fmla="*/ 3221846 h 3390395"/>
                    <a:gd name="connsiteX2379" fmla="*/ 519835 w 1476060"/>
                    <a:gd name="connsiteY2379" fmla="*/ 3222400 h 3390395"/>
                    <a:gd name="connsiteX2380" fmla="*/ 520389 w 1476060"/>
                    <a:gd name="connsiteY2380" fmla="*/ 3223508 h 3390395"/>
                    <a:gd name="connsiteX2381" fmla="*/ 521054 w 1476060"/>
                    <a:gd name="connsiteY2381" fmla="*/ 3224062 h 3390395"/>
                    <a:gd name="connsiteX2382" fmla="*/ 522273 w 1476060"/>
                    <a:gd name="connsiteY2382" fmla="*/ 3223176 h 3390395"/>
                    <a:gd name="connsiteX2383" fmla="*/ 524267 w 1476060"/>
                    <a:gd name="connsiteY2383" fmla="*/ 3226722 h 3390395"/>
                    <a:gd name="connsiteX2384" fmla="*/ 527149 w 1476060"/>
                    <a:gd name="connsiteY2384" fmla="*/ 3226722 h 3390395"/>
                    <a:gd name="connsiteX2385" fmla="*/ 532800 w 1476060"/>
                    <a:gd name="connsiteY2385" fmla="*/ 3224505 h 3390395"/>
                    <a:gd name="connsiteX2386" fmla="*/ 535128 w 1476060"/>
                    <a:gd name="connsiteY2386" fmla="*/ 3226279 h 3390395"/>
                    <a:gd name="connsiteX2387" fmla="*/ 534241 w 1476060"/>
                    <a:gd name="connsiteY2387" fmla="*/ 3230157 h 3390395"/>
                    <a:gd name="connsiteX2388" fmla="*/ 530806 w 1476060"/>
                    <a:gd name="connsiteY2388" fmla="*/ 3237028 h 3390395"/>
                    <a:gd name="connsiteX2389" fmla="*/ 534019 w 1476060"/>
                    <a:gd name="connsiteY2389" fmla="*/ 3238801 h 3390395"/>
                    <a:gd name="connsiteX2390" fmla="*/ 536125 w 1476060"/>
                    <a:gd name="connsiteY2390" fmla="*/ 3240795 h 3390395"/>
                    <a:gd name="connsiteX2391" fmla="*/ 538008 w 1476060"/>
                    <a:gd name="connsiteY2391" fmla="*/ 3241128 h 3390395"/>
                    <a:gd name="connsiteX2392" fmla="*/ 540558 w 1476060"/>
                    <a:gd name="connsiteY2392" fmla="*/ 3237803 h 3390395"/>
                    <a:gd name="connsiteX2393" fmla="*/ 547095 w 1476060"/>
                    <a:gd name="connsiteY2393" fmla="*/ 3223176 h 3390395"/>
                    <a:gd name="connsiteX2394" fmla="*/ 548980 w 1476060"/>
                    <a:gd name="connsiteY2394" fmla="*/ 3220627 h 3390395"/>
                    <a:gd name="connsiteX2395" fmla="*/ 553412 w 1476060"/>
                    <a:gd name="connsiteY2395" fmla="*/ 3216527 h 3390395"/>
                    <a:gd name="connsiteX2396" fmla="*/ 555296 w 1476060"/>
                    <a:gd name="connsiteY2396" fmla="*/ 3214200 h 3390395"/>
                    <a:gd name="connsiteX2397" fmla="*/ 555961 w 1476060"/>
                    <a:gd name="connsiteY2397" fmla="*/ 3212427 h 3390395"/>
                    <a:gd name="connsiteX2398" fmla="*/ 556404 w 1476060"/>
                    <a:gd name="connsiteY2398" fmla="*/ 3210432 h 3390395"/>
                    <a:gd name="connsiteX2399" fmla="*/ 557069 w 1476060"/>
                    <a:gd name="connsiteY2399" fmla="*/ 3208770 h 3390395"/>
                    <a:gd name="connsiteX2400" fmla="*/ 558288 w 1476060"/>
                    <a:gd name="connsiteY2400" fmla="*/ 3208105 h 3390395"/>
                    <a:gd name="connsiteX2401" fmla="*/ 559064 w 1476060"/>
                    <a:gd name="connsiteY2401" fmla="*/ 3206997 h 3390395"/>
                    <a:gd name="connsiteX2402" fmla="*/ 562277 w 1476060"/>
                    <a:gd name="connsiteY2402" fmla="*/ 3190485 h 3390395"/>
                    <a:gd name="connsiteX2403" fmla="*/ 565602 w 1476060"/>
                    <a:gd name="connsiteY2403" fmla="*/ 3173420 h 3390395"/>
                    <a:gd name="connsiteX2404" fmla="*/ 568151 w 1476060"/>
                    <a:gd name="connsiteY2404" fmla="*/ 3166106 h 3390395"/>
                    <a:gd name="connsiteX2405" fmla="*/ 573580 w 1476060"/>
                    <a:gd name="connsiteY2405" fmla="*/ 3155357 h 3390395"/>
                    <a:gd name="connsiteX2406" fmla="*/ 574245 w 1476060"/>
                    <a:gd name="connsiteY2406" fmla="*/ 3151368 h 3390395"/>
                    <a:gd name="connsiteX2407" fmla="*/ 574910 w 1476060"/>
                    <a:gd name="connsiteY2407" fmla="*/ 3149373 h 3390395"/>
                    <a:gd name="connsiteX2408" fmla="*/ 578124 w 1476060"/>
                    <a:gd name="connsiteY2408" fmla="*/ 3149040 h 3390395"/>
                    <a:gd name="connsiteX2409" fmla="*/ 578789 w 1476060"/>
                    <a:gd name="connsiteY2409" fmla="*/ 3147046 h 3390395"/>
                    <a:gd name="connsiteX2410" fmla="*/ 579010 w 1476060"/>
                    <a:gd name="connsiteY2410" fmla="*/ 3142281 h 3390395"/>
                    <a:gd name="connsiteX2411" fmla="*/ 579564 w 1476060"/>
                    <a:gd name="connsiteY2411" fmla="*/ 3137959 h 3390395"/>
                    <a:gd name="connsiteX2412" fmla="*/ 579564 w 1476060"/>
                    <a:gd name="connsiteY2412" fmla="*/ 3135743 h 3390395"/>
                    <a:gd name="connsiteX2413" fmla="*/ 579564 w 1476060"/>
                    <a:gd name="connsiteY2413" fmla="*/ 3134745 h 3390395"/>
                    <a:gd name="connsiteX2414" fmla="*/ 579897 w 1476060"/>
                    <a:gd name="connsiteY2414" fmla="*/ 3133637 h 3390395"/>
                    <a:gd name="connsiteX2415" fmla="*/ 582446 w 1476060"/>
                    <a:gd name="connsiteY2415" fmla="*/ 3127874 h 3390395"/>
                    <a:gd name="connsiteX2416" fmla="*/ 583443 w 1476060"/>
                    <a:gd name="connsiteY2416" fmla="*/ 3126212 h 3390395"/>
                    <a:gd name="connsiteX2417" fmla="*/ 584551 w 1476060"/>
                    <a:gd name="connsiteY2417" fmla="*/ 3125547 h 3390395"/>
                    <a:gd name="connsiteX2418" fmla="*/ 585770 w 1476060"/>
                    <a:gd name="connsiteY2418" fmla="*/ 3124993 h 3390395"/>
                    <a:gd name="connsiteX2419" fmla="*/ 587211 w 1476060"/>
                    <a:gd name="connsiteY2419" fmla="*/ 3123996 h 3390395"/>
                    <a:gd name="connsiteX2420" fmla="*/ 588651 w 1476060"/>
                    <a:gd name="connsiteY2420" fmla="*/ 3123553 h 3390395"/>
                    <a:gd name="connsiteX2421" fmla="*/ 591311 w 1476060"/>
                    <a:gd name="connsiteY2421" fmla="*/ 3125880 h 3390395"/>
                    <a:gd name="connsiteX2422" fmla="*/ 593195 w 1476060"/>
                    <a:gd name="connsiteY2422" fmla="*/ 3126101 h 3390395"/>
                    <a:gd name="connsiteX2423" fmla="*/ 595079 w 1476060"/>
                    <a:gd name="connsiteY2423" fmla="*/ 3125436 h 3390395"/>
                    <a:gd name="connsiteX2424" fmla="*/ 596519 w 1476060"/>
                    <a:gd name="connsiteY2424" fmla="*/ 3123996 h 3390395"/>
                    <a:gd name="connsiteX2425" fmla="*/ 597406 w 1476060"/>
                    <a:gd name="connsiteY2425" fmla="*/ 3121004 h 3390395"/>
                    <a:gd name="connsiteX2426" fmla="*/ 597627 w 1476060"/>
                    <a:gd name="connsiteY2426" fmla="*/ 3117236 h 3390395"/>
                    <a:gd name="connsiteX2427" fmla="*/ 597295 w 1476060"/>
                    <a:gd name="connsiteY2427" fmla="*/ 3110587 h 3390395"/>
                    <a:gd name="connsiteX2428" fmla="*/ 595633 w 1476060"/>
                    <a:gd name="connsiteY2428" fmla="*/ 3106376 h 3390395"/>
                    <a:gd name="connsiteX2429" fmla="*/ 594857 w 1476060"/>
                    <a:gd name="connsiteY2429" fmla="*/ 3103938 h 3390395"/>
                    <a:gd name="connsiteX2430" fmla="*/ 595411 w 1476060"/>
                    <a:gd name="connsiteY2430" fmla="*/ 3102830 h 3390395"/>
                    <a:gd name="connsiteX2431" fmla="*/ 597073 w 1476060"/>
                    <a:gd name="connsiteY2431" fmla="*/ 3102387 h 3390395"/>
                    <a:gd name="connsiteX2432" fmla="*/ 599401 w 1476060"/>
                    <a:gd name="connsiteY2432" fmla="*/ 3100503 h 3390395"/>
                    <a:gd name="connsiteX2433" fmla="*/ 601173 w 1476060"/>
                    <a:gd name="connsiteY2433" fmla="*/ 3099949 h 3390395"/>
                    <a:gd name="connsiteX2434" fmla="*/ 602836 w 1476060"/>
                    <a:gd name="connsiteY2434" fmla="*/ 3100282 h 3390395"/>
                    <a:gd name="connsiteX2435" fmla="*/ 605938 w 1476060"/>
                    <a:gd name="connsiteY2435" fmla="*/ 3101833 h 3390395"/>
                    <a:gd name="connsiteX2436" fmla="*/ 607268 w 1476060"/>
                    <a:gd name="connsiteY2436" fmla="*/ 3101279 h 3390395"/>
                    <a:gd name="connsiteX2437" fmla="*/ 607823 w 1476060"/>
                    <a:gd name="connsiteY2437" fmla="*/ 3099949 h 3390395"/>
                    <a:gd name="connsiteX2438" fmla="*/ 608155 w 1476060"/>
                    <a:gd name="connsiteY2438" fmla="*/ 3098065 h 3390395"/>
                    <a:gd name="connsiteX2439" fmla="*/ 607933 w 1476060"/>
                    <a:gd name="connsiteY2439" fmla="*/ 3096403 h 3390395"/>
                    <a:gd name="connsiteX2440" fmla="*/ 606936 w 1476060"/>
                    <a:gd name="connsiteY2440" fmla="*/ 3095738 h 3390395"/>
                    <a:gd name="connsiteX2441" fmla="*/ 605717 w 1476060"/>
                    <a:gd name="connsiteY2441" fmla="*/ 3096514 h 3390395"/>
                    <a:gd name="connsiteX2442" fmla="*/ 604387 w 1476060"/>
                    <a:gd name="connsiteY2442" fmla="*/ 3097954 h 3390395"/>
                    <a:gd name="connsiteX2443" fmla="*/ 602947 w 1476060"/>
                    <a:gd name="connsiteY2443" fmla="*/ 3098841 h 3390395"/>
                    <a:gd name="connsiteX2444" fmla="*/ 601506 w 1476060"/>
                    <a:gd name="connsiteY2444" fmla="*/ 3097844 h 3390395"/>
                    <a:gd name="connsiteX2445" fmla="*/ 600619 w 1476060"/>
                    <a:gd name="connsiteY2445" fmla="*/ 3095517 h 3390395"/>
                    <a:gd name="connsiteX2446" fmla="*/ 600619 w 1476060"/>
                    <a:gd name="connsiteY2446" fmla="*/ 3093633 h 3390395"/>
                    <a:gd name="connsiteX2447" fmla="*/ 603833 w 1476060"/>
                    <a:gd name="connsiteY2447" fmla="*/ 3083659 h 3390395"/>
                    <a:gd name="connsiteX2448" fmla="*/ 604276 w 1476060"/>
                    <a:gd name="connsiteY2448" fmla="*/ 3081554 h 3390395"/>
                    <a:gd name="connsiteX2449" fmla="*/ 604276 w 1476060"/>
                    <a:gd name="connsiteY2449" fmla="*/ 3079227 h 3390395"/>
                    <a:gd name="connsiteX2450" fmla="*/ 603833 w 1476060"/>
                    <a:gd name="connsiteY2450" fmla="*/ 3073686 h 3390395"/>
                    <a:gd name="connsiteX2451" fmla="*/ 603833 w 1476060"/>
                    <a:gd name="connsiteY2451" fmla="*/ 3072356 h 3390395"/>
                    <a:gd name="connsiteX2452" fmla="*/ 606936 w 1476060"/>
                    <a:gd name="connsiteY2452" fmla="*/ 3066704 h 3390395"/>
                    <a:gd name="connsiteX2453" fmla="*/ 607490 w 1476060"/>
                    <a:gd name="connsiteY2453" fmla="*/ 3064488 h 3390395"/>
                    <a:gd name="connsiteX2454" fmla="*/ 606714 w 1476060"/>
                    <a:gd name="connsiteY2454" fmla="*/ 3062937 h 3390395"/>
                    <a:gd name="connsiteX2455" fmla="*/ 605384 w 1476060"/>
                    <a:gd name="connsiteY2455" fmla="*/ 3061275 h 3390395"/>
                    <a:gd name="connsiteX2456" fmla="*/ 604276 w 1476060"/>
                    <a:gd name="connsiteY2456" fmla="*/ 3058726 h 3390395"/>
                    <a:gd name="connsiteX2457" fmla="*/ 603723 w 1476060"/>
                    <a:gd name="connsiteY2457" fmla="*/ 3054293 h 3390395"/>
                    <a:gd name="connsiteX2458" fmla="*/ 604276 w 1476060"/>
                    <a:gd name="connsiteY2458" fmla="*/ 3050969 h 3390395"/>
                    <a:gd name="connsiteX2459" fmla="*/ 605828 w 1476060"/>
                    <a:gd name="connsiteY2459" fmla="*/ 3048974 h 3390395"/>
                    <a:gd name="connsiteX2460" fmla="*/ 608155 w 1476060"/>
                    <a:gd name="connsiteY2460" fmla="*/ 3048974 h 3390395"/>
                    <a:gd name="connsiteX2461" fmla="*/ 608155 w 1476060"/>
                    <a:gd name="connsiteY2461" fmla="*/ 3047423 h 3390395"/>
                    <a:gd name="connsiteX2462" fmla="*/ 607047 w 1476060"/>
                    <a:gd name="connsiteY2462" fmla="*/ 3046868 h 3390395"/>
                    <a:gd name="connsiteX2463" fmla="*/ 606049 w 1476060"/>
                    <a:gd name="connsiteY2463" fmla="*/ 3045982 h 3390395"/>
                    <a:gd name="connsiteX2464" fmla="*/ 605163 w 1476060"/>
                    <a:gd name="connsiteY2464" fmla="*/ 3044763 h 3390395"/>
                    <a:gd name="connsiteX2465" fmla="*/ 604276 w 1476060"/>
                    <a:gd name="connsiteY2465" fmla="*/ 3043212 h 3390395"/>
                    <a:gd name="connsiteX2466" fmla="*/ 605717 w 1476060"/>
                    <a:gd name="connsiteY2466" fmla="*/ 3043212 h 3390395"/>
                    <a:gd name="connsiteX2467" fmla="*/ 608377 w 1476060"/>
                    <a:gd name="connsiteY2467" fmla="*/ 3044430 h 3390395"/>
                    <a:gd name="connsiteX2468" fmla="*/ 610260 w 1476060"/>
                    <a:gd name="connsiteY2468" fmla="*/ 3044874 h 3390395"/>
                    <a:gd name="connsiteX2469" fmla="*/ 610703 w 1476060"/>
                    <a:gd name="connsiteY2469" fmla="*/ 3045428 h 3390395"/>
                    <a:gd name="connsiteX2470" fmla="*/ 611147 w 1476060"/>
                    <a:gd name="connsiteY2470" fmla="*/ 3045760 h 3390395"/>
                    <a:gd name="connsiteX2471" fmla="*/ 611590 w 1476060"/>
                    <a:gd name="connsiteY2471" fmla="*/ 3045428 h 3390395"/>
                    <a:gd name="connsiteX2472" fmla="*/ 611812 w 1476060"/>
                    <a:gd name="connsiteY2472" fmla="*/ 3044541 h 3390395"/>
                    <a:gd name="connsiteX2473" fmla="*/ 612034 w 1476060"/>
                    <a:gd name="connsiteY2473" fmla="*/ 3043433 h 3390395"/>
                    <a:gd name="connsiteX2474" fmla="*/ 612255 w 1476060"/>
                    <a:gd name="connsiteY2474" fmla="*/ 3042436 h 3390395"/>
                    <a:gd name="connsiteX2475" fmla="*/ 612699 w 1476060"/>
                    <a:gd name="connsiteY2475" fmla="*/ 3041882 h 3390395"/>
                    <a:gd name="connsiteX2476" fmla="*/ 612699 w 1476060"/>
                    <a:gd name="connsiteY2476" fmla="*/ 3041660 h 3390395"/>
                    <a:gd name="connsiteX2477" fmla="*/ 613031 w 1476060"/>
                    <a:gd name="connsiteY2477" fmla="*/ 3041217 h 3390395"/>
                    <a:gd name="connsiteX2478" fmla="*/ 613363 w 1476060"/>
                    <a:gd name="connsiteY2478" fmla="*/ 3040774 h 3390395"/>
                    <a:gd name="connsiteX2479" fmla="*/ 614139 w 1476060"/>
                    <a:gd name="connsiteY2479" fmla="*/ 3040552 h 3390395"/>
                    <a:gd name="connsiteX2480" fmla="*/ 614914 w 1476060"/>
                    <a:gd name="connsiteY2480" fmla="*/ 3040995 h 3390395"/>
                    <a:gd name="connsiteX2481" fmla="*/ 614914 w 1476060"/>
                    <a:gd name="connsiteY2481" fmla="*/ 3041882 h 3390395"/>
                    <a:gd name="connsiteX2482" fmla="*/ 614693 w 1476060"/>
                    <a:gd name="connsiteY2482" fmla="*/ 3042879 h 3390395"/>
                    <a:gd name="connsiteX2483" fmla="*/ 614914 w 1476060"/>
                    <a:gd name="connsiteY2483" fmla="*/ 3043433 h 3390395"/>
                    <a:gd name="connsiteX2484" fmla="*/ 618904 w 1476060"/>
                    <a:gd name="connsiteY2484" fmla="*/ 3044985 h 3390395"/>
                    <a:gd name="connsiteX2485" fmla="*/ 620345 w 1476060"/>
                    <a:gd name="connsiteY2485" fmla="*/ 3044985 h 3390395"/>
                    <a:gd name="connsiteX2486" fmla="*/ 619347 w 1476060"/>
                    <a:gd name="connsiteY2486" fmla="*/ 3042547 h 3390395"/>
                    <a:gd name="connsiteX2487" fmla="*/ 617796 w 1476060"/>
                    <a:gd name="connsiteY2487" fmla="*/ 3039776 h 3390395"/>
                    <a:gd name="connsiteX2488" fmla="*/ 617131 w 1476060"/>
                    <a:gd name="connsiteY2488" fmla="*/ 3037338 h 3390395"/>
                    <a:gd name="connsiteX2489" fmla="*/ 618793 w 1476060"/>
                    <a:gd name="connsiteY2489" fmla="*/ 3036119 h 3390395"/>
                    <a:gd name="connsiteX2490" fmla="*/ 616910 w 1476060"/>
                    <a:gd name="connsiteY2490" fmla="*/ 3031243 h 3390395"/>
                    <a:gd name="connsiteX2491" fmla="*/ 615801 w 1476060"/>
                    <a:gd name="connsiteY2491" fmla="*/ 3029581 h 3390395"/>
                    <a:gd name="connsiteX2492" fmla="*/ 615136 w 1476060"/>
                    <a:gd name="connsiteY2492" fmla="*/ 3029581 h 3390395"/>
                    <a:gd name="connsiteX2493" fmla="*/ 614471 w 1476060"/>
                    <a:gd name="connsiteY2493" fmla="*/ 3029803 h 3390395"/>
                    <a:gd name="connsiteX2494" fmla="*/ 613253 w 1476060"/>
                    <a:gd name="connsiteY2494" fmla="*/ 3029138 h 3390395"/>
                    <a:gd name="connsiteX2495" fmla="*/ 612034 w 1476060"/>
                    <a:gd name="connsiteY2495" fmla="*/ 3027587 h 3390395"/>
                    <a:gd name="connsiteX2496" fmla="*/ 608820 w 1476060"/>
                    <a:gd name="connsiteY2496" fmla="*/ 3021824 h 3390395"/>
                    <a:gd name="connsiteX2497" fmla="*/ 607047 w 1476060"/>
                    <a:gd name="connsiteY2497" fmla="*/ 3017170 h 3390395"/>
                    <a:gd name="connsiteX2498" fmla="*/ 606271 w 1476060"/>
                    <a:gd name="connsiteY2498" fmla="*/ 3011629 h 3390395"/>
                    <a:gd name="connsiteX2499" fmla="*/ 607158 w 1476060"/>
                    <a:gd name="connsiteY2499" fmla="*/ 3006642 h 3390395"/>
                    <a:gd name="connsiteX2500" fmla="*/ 610371 w 1476060"/>
                    <a:gd name="connsiteY2500" fmla="*/ 3003540 h 3390395"/>
                    <a:gd name="connsiteX2501" fmla="*/ 607490 w 1476060"/>
                    <a:gd name="connsiteY2501" fmla="*/ 2996780 h 3390395"/>
                    <a:gd name="connsiteX2502" fmla="*/ 609263 w 1476060"/>
                    <a:gd name="connsiteY2502" fmla="*/ 2992790 h 3390395"/>
                    <a:gd name="connsiteX2503" fmla="*/ 618017 w 1476060"/>
                    <a:gd name="connsiteY2503" fmla="*/ 2987582 h 3390395"/>
                    <a:gd name="connsiteX2504" fmla="*/ 616244 w 1476060"/>
                    <a:gd name="connsiteY2504" fmla="*/ 2985588 h 3390395"/>
                    <a:gd name="connsiteX2505" fmla="*/ 616466 w 1476060"/>
                    <a:gd name="connsiteY2505" fmla="*/ 2984701 h 3390395"/>
                    <a:gd name="connsiteX2506" fmla="*/ 617685 w 1476060"/>
                    <a:gd name="connsiteY2506" fmla="*/ 2983814 h 3390395"/>
                    <a:gd name="connsiteX2507" fmla="*/ 618793 w 1476060"/>
                    <a:gd name="connsiteY2507" fmla="*/ 2981931 h 3390395"/>
                    <a:gd name="connsiteX2508" fmla="*/ 614804 w 1476060"/>
                    <a:gd name="connsiteY2508" fmla="*/ 2979049 h 3390395"/>
                    <a:gd name="connsiteX2509" fmla="*/ 616244 w 1476060"/>
                    <a:gd name="connsiteY2509" fmla="*/ 2974395 h 3390395"/>
                    <a:gd name="connsiteX2510" fmla="*/ 619125 w 1476060"/>
                    <a:gd name="connsiteY2510" fmla="*/ 2973398 h 3390395"/>
                    <a:gd name="connsiteX2511" fmla="*/ 625775 w 1476060"/>
                    <a:gd name="connsiteY2511" fmla="*/ 2974838 h 3390395"/>
                    <a:gd name="connsiteX2512" fmla="*/ 625110 w 1476060"/>
                    <a:gd name="connsiteY2512" fmla="*/ 2970960 h 3390395"/>
                    <a:gd name="connsiteX2513" fmla="*/ 626440 w 1476060"/>
                    <a:gd name="connsiteY2513" fmla="*/ 2969409 h 3390395"/>
                    <a:gd name="connsiteX2514" fmla="*/ 628545 w 1476060"/>
                    <a:gd name="connsiteY2514" fmla="*/ 2968744 h 3390395"/>
                    <a:gd name="connsiteX2515" fmla="*/ 630429 w 1476060"/>
                    <a:gd name="connsiteY2515" fmla="*/ 2967414 h 3390395"/>
                    <a:gd name="connsiteX2516" fmla="*/ 628212 w 1476060"/>
                    <a:gd name="connsiteY2516" fmla="*/ 2966638 h 3390395"/>
                    <a:gd name="connsiteX2517" fmla="*/ 626661 w 1476060"/>
                    <a:gd name="connsiteY2517" fmla="*/ 2964976 h 3390395"/>
                    <a:gd name="connsiteX2518" fmla="*/ 625996 w 1476060"/>
                    <a:gd name="connsiteY2518" fmla="*/ 2962760 h 3390395"/>
                    <a:gd name="connsiteX2519" fmla="*/ 626550 w 1476060"/>
                    <a:gd name="connsiteY2519" fmla="*/ 2960211 h 3390395"/>
                    <a:gd name="connsiteX2520" fmla="*/ 628101 w 1476060"/>
                    <a:gd name="connsiteY2520" fmla="*/ 2958992 h 3390395"/>
                    <a:gd name="connsiteX2521" fmla="*/ 629764 w 1476060"/>
                    <a:gd name="connsiteY2521" fmla="*/ 2958992 h 3390395"/>
                    <a:gd name="connsiteX2522" fmla="*/ 630429 w 1476060"/>
                    <a:gd name="connsiteY2522" fmla="*/ 2957884 h 3390395"/>
                    <a:gd name="connsiteX2523" fmla="*/ 628988 w 1476060"/>
                    <a:gd name="connsiteY2523" fmla="*/ 2954338 h 3390395"/>
                    <a:gd name="connsiteX2524" fmla="*/ 632312 w 1476060"/>
                    <a:gd name="connsiteY2524" fmla="*/ 2955335 h 3390395"/>
                    <a:gd name="connsiteX2525" fmla="*/ 631315 w 1476060"/>
                    <a:gd name="connsiteY2525" fmla="*/ 2951567 h 3390395"/>
                    <a:gd name="connsiteX2526" fmla="*/ 628766 w 1476060"/>
                    <a:gd name="connsiteY2526" fmla="*/ 2946137 h 3390395"/>
                    <a:gd name="connsiteX2527" fmla="*/ 625553 w 1476060"/>
                    <a:gd name="connsiteY2527" fmla="*/ 2937383 h 3390395"/>
                    <a:gd name="connsiteX2528" fmla="*/ 621342 w 1476060"/>
                    <a:gd name="connsiteY2528" fmla="*/ 2935721 h 3390395"/>
                    <a:gd name="connsiteX2529" fmla="*/ 612588 w 1476060"/>
                    <a:gd name="connsiteY2529" fmla="*/ 2935388 h 3390395"/>
                    <a:gd name="connsiteX2530" fmla="*/ 612588 w 1476060"/>
                    <a:gd name="connsiteY2530" fmla="*/ 2934058 h 3390395"/>
                    <a:gd name="connsiteX2531" fmla="*/ 615690 w 1476060"/>
                    <a:gd name="connsiteY2531" fmla="*/ 2934058 h 3390395"/>
                    <a:gd name="connsiteX2532" fmla="*/ 615690 w 1476060"/>
                    <a:gd name="connsiteY2532" fmla="*/ 2932618 h 3390395"/>
                    <a:gd name="connsiteX2533" fmla="*/ 613253 w 1476060"/>
                    <a:gd name="connsiteY2533" fmla="*/ 2931177 h 3390395"/>
                    <a:gd name="connsiteX2534" fmla="*/ 613253 w 1476060"/>
                    <a:gd name="connsiteY2534" fmla="*/ 2929737 h 3390395"/>
                    <a:gd name="connsiteX2535" fmla="*/ 614028 w 1476060"/>
                    <a:gd name="connsiteY2535" fmla="*/ 2929183 h 3390395"/>
                    <a:gd name="connsiteX2536" fmla="*/ 615690 w 1476060"/>
                    <a:gd name="connsiteY2536" fmla="*/ 2926634 h 3390395"/>
                    <a:gd name="connsiteX2537" fmla="*/ 614914 w 1476060"/>
                    <a:gd name="connsiteY2537" fmla="*/ 2925747 h 3390395"/>
                    <a:gd name="connsiteX2538" fmla="*/ 614360 w 1476060"/>
                    <a:gd name="connsiteY2538" fmla="*/ 2924861 h 3390395"/>
                    <a:gd name="connsiteX2539" fmla="*/ 613253 w 1476060"/>
                    <a:gd name="connsiteY2539" fmla="*/ 2922423 h 3390395"/>
                    <a:gd name="connsiteX2540" fmla="*/ 614249 w 1476060"/>
                    <a:gd name="connsiteY2540" fmla="*/ 2923420 h 3390395"/>
                    <a:gd name="connsiteX2541" fmla="*/ 615247 w 1476060"/>
                    <a:gd name="connsiteY2541" fmla="*/ 2923753 h 3390395"/>
                    <a:gd name="connsiteX2542" fmla="*/ 616244 w 1476060"/>
                    <a:gd name="connsiteY2542" fmla="*/ 2923420 h 3390395"/>
                    <a:gd name="connsiteX2543" fmla="*/ 617131 w 1476060"/>
                    <a:gd name="connsiteY2543" fmla="*/ 2922423 h 3390395"/>
                    <a:gd name="connsiteX2544" fmla="*/ 617131 w 1476060"/>
                    <a:gd name="connsiteY2544" fmla="*/ 2924529 h 3390395"/>
                    <a:gd name="connsiteX2545" fmla="*/ 617131 w 1476060"/>
                    <a:gd name="connsiteY2545" fmla="*/ 2926856 h 3390395"/>
                    <a:gd name="connsiteX2546" fmla="*/ 617353 w 1476060"/>
                    <a:gd name="connsiteY2546" fmla="*/ 2928850 h 3390395"/>
                    <a:gd name="connsiteX2547" fmla="*/ 618017 w 1476060"/>
                    <a:gd name="connsiteY2547" fmla="*/ 2929626 h 3390395"/>
                    <a:gd name="connsiteX2548" fmla="*/ 618793 w 1476060"/>
                    <a:gd name="connsiteY2548" fmla="*/ 2929072 h 3390395"/>
                    <a:gd name="connsiteX2549" fmla="*/ 621896 w 1476060"/>
                    <a:gd name="connsiteY2549" fmla="*/ 2925969 h 3390395"/>
                    <a:gd name="connsiteX2550" fmla="*/ 623004 w 1476060"/>
                    <a:gd name="connsiteY2550" fmla="*/ 2924529 h 3390395"/>
                    <a:gd name="connsiteX2551" fmla="*/ 624112 w 1476060"/>
                    <a:gd name="connsiteY2551" fmla="*/ 2923420 h 3390395"/>
                    <a:gd name="connsiteX2552" fmla="*/ 625221 w 1476060"/>
                    <a:gd name="connsiteY2552" fmla="*/ 2922977 h 3390395"/>
                    <a:gd name="connsiteX2553" fmla="*/ 625775 w 1476060"/>
                    <a:gd name="connsiteY2553" fmla="*/ 2921980 h 3390395"/>
                    <a:gd name="connsiteX2554" fmla="*/ 625110 w 1476060"/>
                    <a:gd name="connsiteY2554" fmla="*/ 2919320 h 3390395"/>
                    <a:gd name="connsiteX2555" fmla="*/ 624001 w 1476060"/>
                    <a:gd name="connsiteY2555" fmla="*/ 2917990 h 3390395"/>
                    <a:gd name="connsiteX2556" fmla="*/ 622672 w 1476060"/>
                    <a:gd name="connsiteY2556" fmla="*/ 2917769 h 3390395"/>
                    <a:gd name="connsiteX2557" fmla="*/ 621342 w 1476060"/>
                    <a:gd name="connsiteY2557" fmla="*/ 2917215 h 3390395"/>
                    <a:gd name="connsiteX2558" fmla="*/ 620345 w 1476060"/>
                    <a:gd name="connsiteY2558" fmla="*/ 2914998 h 3390395"/>
                    <a:gd name="connsiteX2559" fmla="*/ 622782 w 1476060"/>
                    <a:gd name="connsiteY2559" fmla="*/ 2916106 h 3390395"/>
                    <a:gd name="connsiteX2560" fmla="*/ 624223 w 1476060"/>
                    <a:gd name="connsiteY2560" fmla="*/ 2915774 h 3390395"/>
                    <a:gd name="connsiteX2561" fmla="*/ 624445 w 1476060"/>
                    <a:gd name="connsiteY2561" fmla="*/ 2914001 h 3390395"/>
                    <a:gd name="connsiteX2562" fmla="*/ 623336 w 1476060"/>
                    <a:gd name="connsiteY2562" fmla="*/ 2910677 h 3390395"/>
                    <a:gd name="connsiteX2563" fmla="*/ 622450 w 1476060"/>
                    <a:gd name="connsiteY2563" fmla="*/ 2909236 h 3390395"/>
                    <a:gd name="connsiteX2564" fmla="*/ 620345 w 1476060"/>
                    <a:gd name="connsiteY2564" fmla="*/ 2906798 h 3390395"/>
                    <a:gd name="connsiteX2565" fmla="*/ 619569 w 1476060"/>
                    <a:gd name="connsiteY2565" fmla="*/ 2904803 h 3390395"/>
                    <a:gd name="connsiteX2566" fmla="*/ 623225 w 1476060"/>
                    <a:gd name="connsiteY2566" fmla="*/ 2907130 h 3390395"/>
                    <a:gd name="connsiteX2567" fmla="*/ 626661 w 1476060"/>
                    <a:gd name="connsiteY2567" fmla="*/ 2908460 h 3390395"/>
                    <a:gd name="connsiteX2568" fmla="*/ 634307 w 1476060"/>
                    <a:gd name="connsiteY2568" fmla="*/ 2909236 h 3390395"/>
                    <a:gd name="connsiteX2569" fmla="*/ 634307 w 1476060"/>
                    <a:gd name="connsiteY2569" fmla="*/ 2907684 h 3390395"/>
                    <a:gd name="connsiteX2570" fmla="*/ 632756 w 1476060"/>
                    <a:gd name="connsiteY2570" fmla="*/ 2907684 h 3390395"/>
                    <a:gd name="connsiteX2571" fmla="*/ 632756 w 1476060"/>
                    <a:gd name="connsiteY2571" fmla="*/ 2906244 h 3390395"/>
                    <a:gd name="connsiteX2572" fmla="*/ 635194 w 1476060"/>
                    <a:gd name="connsiteY2572" fmla="*/ 2906244 h 3390395"/>
                    <a:gd name="connsiteX2573" fmla="*/ 634086 w 1476060"/>
                    <a:gd name="connsiteY2573" fmla="*/ 2903252 h 3390395"/>
                    <a:gd name="connsiteX2574" fmla="*/ 632534 w 1476060"/>
                    <a:gd name="connsiteY2574" fmla="*/ 2901368 h 3390395"/>
                    <a:gd name="connsiteX2575" fmla="*/ 630540 w 1476060"/>
                    <a:gd name="connsiteY2575" fmla="*/ 2900481 h 3390395"/>
                    <a:gd name="connsiteX2576" fmla="*/ 628212 w 1476060"/>
                    <a:gd name="connsiteY2576" fmla="*/ 2900481 h 3390395"/>
                    <a:gd name="connsiteX2577" fmla="*/ 629653 w 1476060"/>
                    <a:gd name="connsiteY2577" fmla="*/ 2898930 h 3390395"/>
                    <a:gd name="connsiteX2578" fmla="*/ 628212 w 1476060"/>
                    <a:gd name="connsiteY2578" fmla="*/ 2896935 h 3390395"/>
                    <a:gd name="connsiteX2579" fmla="*/ 624334 w 1476060"/>
                    <a:gd name="connsiteY2579" fmla="*/ 2892614 h 3390395"/>
                    <a:gd name="connsiteX2580" fmla="*/ 623115 w 1476060"/>
                    <a:gd name="connsiteY2580" fmla="*/ 2891838 h 3390395"/>
                    <a:gd name="connsiteX2581" fmla="*/ 621675 w 1476060"/>
                    <a:gd name="connsiteY2581" fmla="*/ 2891284 h 3390395"/>
                    <a:gd name="connsiteX2582" fmla="*/ 620788 w 1476060"/>
                    <a:gd name="connsiteY2582" fmla="*/ 2890065 h 3390395"/>
                    <a:gd name="connsiteX2583" fmla="*/ 620123 w 1476060"/>
                    <a:gd name="connsiteY2583" fmla="*/ 2888403 h 3390395"/>
                    <a:gd name="connsiteX2584" fmla="*/ 619236 w 1476060"/>
                    <a:gd name="connsiteY2584" fmla="*/ 2886630 h 3390395"/>
                    <a:gd name="connsiteX2585" fmla="*/ 614360 w 1476060"/>
                    <a:gd name="connsiteY2585" fmla="*/ 2880313 h 3390395"/>
                    <a:gd name="connsiteX2586" fmla="*/ 607933 w 1476060"/>
                    <a:gd name="connsiteY2586" fmla="*/ 2875769 h 3390395"/>
                    <a:gd name="connsiteX2587" fmla="*/ 604055 w 1476060"/>
                    <a:gd name="connsiteY2587" fmla="*/ 2871780 h 3390395"/>
                    <a:gd name="connsiteX2588" fmla="*/ 602725 w 1476060"/>
                    <a:gd name="connsiteY2588" fmla="*/ 2869342 h 3390395"/>
                    <a:gd name="connsiteX2589" fmla="*/ 601838 w 1476060"/>
                    <a:gd name="connsiteY2589" fmla="*/ 2865575 h 3390395"/>
                    <a:gd name="connsiteX2590" fmla="*/ 615690 w 1476060"/>
                    <a:gd name="connsiteY2590" fmla="*/ 2877432 h 3390395"/>
                    <a:gd name="connsiteX2591" fmla="*/ 624666 w 1476060"/>
                    <a:gd name="connsiteY2591" fmla="*/ 2891173 h 3390395"/>
                    <a:gd name="connsiteX2592" fmla="*/ 626218 w 1476060"/>
                    <a:gd name="connsiteY2592" fmla="*/ 2892946 h 3390395"/>
                    <a:gd name="connsiteX2593" fmla="*/ 631648 w 1476060"/>
                    <a:gd name="connsiteY2593" fmla="*/ 2896825 h 3390395"/>
                    <a:gd name="connsiteX2594" fmla="*/ 633532 w 1476060"/>
                    <a:gd name="connsiteY2594" fmla="*/ 2897600 h 3390395"/>
                    <a:gd name="connsiteX2595" fmla="*/ 634307 w 1476060"/>
                    <a:gd name="connsiteY2595" fmla="*/ 2896159 h 3390395"/>
                    <a:gd name="connsiteX2596" fmla="*/ 630762 w 1476060"/>
                    <a:gd name="connsiteY2596" fmla="*/ 2893278 h 3390395"/>
                    <a:gd name="connsiteX2597" fmla="*/ 606382 w 1476060"/>
                    <a:gd name="connsiteY2597" fmla="*/ 2865575 h 3390395"/>
                    <a:gd name="connsiteX2598" fmla="*/ 606382 w 1476060"/>
                    <a:gd name="connsiteY2598" fmla="*/ 2864023 h 3390395"/>
                    <a:gd name="connsiteX2599" fmla="*/ 608598 w 1476060"/>
                    <a:gd name="connsiteY2599" fmla="*/ 2864799 h 3390395"/>
                    <a:gd name="connsiteX2600" fmla="*/ 609374 w 1476060"/>
                    <a:gd name="connsiteY2600" fmla="*/ 2865575 h 3390395"/>
                    <a:gd name="connsiteX2601" fmla="*/ 610260 w 1476060"/>
                    <a:gd name="connsiteY2601" fmla="*/ 2864023 h 3390395"/>
                    <a:gd name="connsiteX2602" fmla="*/ 608709 w 1476060"/>
                    <a:gd name="connsiteY2602" fmla="*/ 2861253 h 3390395"/>
                    <a:gd name="connsiteX2603" fmla="*/ 613696 w 1476060"/>
                    <a:gd name="connsiteY2603" fmla="*/ 2863137 h 3390395"/>
                    <a:gd name="connsiteX2604" fmla="*/ 615912 w 1476060"/>
                    <a:gd name="connsiteY2604" fmla="*/ 2864688 h 3390395"/>
                    <a:gd name="connsiteX2605" fmla="*/ 618017 w 1476060"/>
                    <a:gd name="connsiteY2605" fmla="*/ 2867015 h 3390395"/>
                    <a:gd name="connsiteX2606" fmla="*/ 619125 w 1476060"/>
                    <a:gd name="connsiteY2606" fmla="*/ 2865685 h 3390395"/>
                    <a:gd name="connsiteX2607" fmla="*/ 619680 w 1476060"/>
                    <a:gd name="connsiteY2607" fmla="*/ 2864023 h 3390395"/>
                    <a:gd name="connsiteX2608" fmla="*/ 619680 w 1476060"/>
                    <a:gd name="connsiteY2608" fmla="*/ 2862028 h 3390395"/>
                    <a:gd name="connsiteX2609" fmla="*/ 618793 w 1476060"/>
                    <a:gd name="connsiteY2609" fmla="*/ 2859923 h 3390395"/>
                    <a:gd name="connsiteX2610" fmla="*/ 619347 w 1476060"/>
                    <a:gd name="connsiteY2610" fmla="*/ 2859258 h 3390395"/>
                    <a:gd name="connsiteX2611" fmla="*/ 620455 w 1476060"/>
                    <a:gd name="connsiteY2611" fmla="*/ 2857485 h 3390395"/>
                    <a:gd name="connsiteX2612" fmla="*/ 621010 w 1476060"/>
                    <a:gd name="connsiteY2612" fmla="*/ 2856820 h 3390395"/>
                    <a:gd name="connsiteX2613" fmla="*/ 614471 w 1476060"/>
                    <a:gd name="connsiteY2613" fmla="*/ 2853717 h 3390395"/>
                    <a:gd name="connsiteX2614" fmla="*/ 611369 w 1476060"/>
                    <a:gd name="connsiteY2614" fmla="*/ 2849506 h 3390395"/>
                    <a:gd name="connsiteX2615" fmla="*/ 610482 w 1476060"/>
                    <a:gd name="connsiteY2615" fmla="*/ 2847955 h 3390395"/>
                    <a:gd name="connsiteX2616" fmla="*/ 610149 w 1476060"/>
                    <a:gd name="connsiteY2616" fmla="*/ 2846514 h 3390395"/>
                    <a:gd name="connsiteX2617" fmla="*/ 610593 w 1476060"/>
                    <a:gd name="connsiteY2617" fmla="*/ 2844630 h 3390395"/>
                    <a:gd name="connsiteX2618" fmla="*/ 611479 w 1476060"/>
                    <a:gd name="connsiteY2618" fmla="*/ 2843522 h 3390395"/>
                    <a:gd name="connsiteX2619" fmla="*/ 612588 w 1476060"/>
                    <a:gd name="connsiteY2619" fmla="*/ 2843522 h 3390395"/>
                    <a:gd name="connsiteX2620" fmla="*/ 627215 w 1476060"/>
                    <a:gd name="connsiteY2620" fmla="*/ 2859923 h 3390395"/>
                    <a:gd name="connsiteX2621" fmla="*/ 626218 w 1476060"/>
                    <a:gd name="connsiteY2621" fmla="*/ 2859037 h 3390395"/>
                    <a:gd name="connsiteX2622" fmla="*/ 625110 w 1476060"/>
                    <a:gd name="connsiteY2622" fmla="*/ 2858372 h 3390395"/>
                    <a:gd name="connsiteX2623" fmla="*/ 623890 w 1476060"/>
                    <a:gd name="connsiteY2623" fmla="*/ 2858150 h 3390395"/>
                    <a:gd name="connsiteX2624" fmla="*/ 622672 w 1476060"/>
                    <a:gd name="connsiteY2624" fmla="*/ 2858372 h 3390395"/>
                    <a:gd name="connsiteX2625" fmla="*/ 623447 w 1476060"/>
                    <a:gd name="connsiteY2625" fmla="*/ 2860144 h 3390395"/>
                    <a:gd name="connsiteX2626" fmla="*/ 623780 w 1476060"/>
                    <a:gd name="connsiteY2626" fmla="*/ 2861918 h 3390395"/>
                    <a:gd name="connsiteX2627" fmla="*/ 623780 w 1476060"/>
                    <a:gd name="connsiteY2627" fmla="*/ 2863802 h 3390395"/>
                    <a:gd name="connsiteX2628" fmla="*/ 623447 w 1476060"/>
                    <a:gd name="connsiteY2628" fmla="*/ 2865685 h 3390395"/>
                    <a:gd name="connsiteX2629" fmla="*/ 627991 w 1476060"/>
                    <a:gd name="connsiteY2629" fmla="*/ 2866461 h 3390395"/>
                    <a:gd name="connsiteX2630" fmla="*/ 630318 w 1476060"/>
                    <a:gd name="connsiteY2630" fmla="*/ 2866461 h 3390395"/>
                    <a:gd name="connsiteX2631" fmla="*/ 631315 w 1476060"/>
                    <a:gd name="connsiteY2631" fmla="*/ 2864910 h 3390395"/>
                    <a:gd name="connsiteX2632" fmla="*/ 631648 w 1476060"/>
                    <a:gd name="connsiteY2632" fmla="*/ 2860588 h 3390395"/>
                    <a:gd name="connsiteX2633" fmla="*/ 632534 w 1476060"/>
                    <a:gd name="connsiteY2633" fmla="*/ 2861142 h 3390395"/>
                    <a:gd name="connsiteX2634" fmla="*/ 634751 w 1476060"/>
                    <a:gd name="connsiteY2634" fmla="*/ 2866461 h 3390395"/>
                    <a:gd name="connsiteX2635" fmla="*/ 636191 w 1476060"/>
                    <a:gd name="connsiteY2635" fmla="*/ 2868123 h 3390395"/>
                    <a:gd name="connsiteX2636" fmla="*/ 638186 w 1476060"/>
                    <a:gd name="connsiteY2636" fmla="*/ 2869453 h 3390395"/>
                    <a:gd name="connsiteX2637" fmla="*/ 640070 w 1476060"/>
                    <a:gd name="connsiteY2637" fmla="*/ 2869453 h 3390395"/>
                    <a:gd name="connsiteX2638" fmla="*/ 641288 w 1476060"/>
                    <a:gd name="connsiteY2638" fmla="*/ 2867237 h 3390395"/>
                    <a:gd name="connsiteX2639" fmla="*/ 640956 w 1476060"/>
                    <a:gd name="connsiteY2639" fmla="*/ 2864910 h 3390395"/>
                    <a:gd name="connsiteX2640" fmla="*/ 637632 w 1476060"/>
                    <a:gd name="connsiteY2640" fmla="*/ 2861696 h 3390395"/>
                    <a:gd name="connsiteX2641" fmla="*/ 636634 w 1476060"/>
                    <a:gd name="connsiteY2641" fmla="*/ 2858482 h 3390395"/>
                    <a:gd name="connsiteX2642" fmla="*/ 640956 w 1476060"/>
                    <a:gd name="connsiteY2642" fmla="*/ 2861364 h 3390395"/>
                    <a:gd name="connsiteX2643" fmla="*/ 642840 w 1476060"/>
                    <a:gd name="connsiteY2643" fmla="*/ 2861364 h 3390395"/>
                    <a:gd name="connsiteX2644" fmla="*/ 641843 w 1476060"/>
                    <a:gd name="connsiteY2644" fmla="*/ 2859591 h 3390395"/>
                    <a:gd name="connsiteX2645" fmla="*/ 638851 w 1476060"/>
                    <a:gd name="connsiteY2645" fmla="*/ 2855934 h 3390395"/>
                    <a:gd name="connsiteX2646" fmla="*/ 638186 w 1476060"/>
                    <a:gd name="connsiteY2646" fmla="*/ 2854715 h 3390395"/>
                    <a:gd name="connsiteX2647" fmla="*/ 637964 w 1476060"/>
                    <a:gd name="connsiteY2647" fmla="*/ 2851279 h 3390395"/>
                    <a:gd name="connsiteX2648" fmla="*/ 637410 w 1476060"/>
                    <a:gd name="connsiteY2648" fmla="*/ 2849174 h 3390395"/>
                    <a:gd name="connsiteX2649" fmla="*/ 636523 w 1476060"/>
                    <a:gd name="connsiteY2649" fmla="*/ 2848730 h 3390395"/>
                    <a:gd name="connsiteX2650" fmla="*/ 635416 w 1476060"/>
                    <a:gd name="connsiteY2650" fmla="*/ 2850282 h 3390395"/>
                    <a:gd name="connsiteX2651" fmla="*/ 634197 w 1476060"/>
                    <a:gd name="connsiteY2651" fmla="*/ 2851279 h 3390395"/>
                    <a:gd name="connsiteX2652" fmla="*/ 633199 w 1476060"/>
                    <a:gd name="connsiteY2652" fmla="*/ 2849506 h 3390395"/>
                    <a:gd name="connsiteX2653" fmla="*/ 631980 w 1476060"/>
                    <a:gd name="connsiteY2653" fmla="*/ 2845517 h 3390395"/>
                    <a:gd name="connsiteX2654" fmla="*/ 631980 w 1476060"/>
                    <a:gd name="connsiteY2654" fmla="*/ 2845295 h 3390395"/>
                    <a:gd name="connsiteX2655" fmla="*/ 630207 w 1476060"/>
                    <a:gd name="connsiteY2655" fmla="*/ 2844963 h 3390395"/>
                    <a:gd name="connsiteX2656" fmla="*/ 628877 w 1476060"/>
                    <a:gd name="connsiteY2656" fmla="*/ 2845295 h 3390395"/>
                    <a:gd name="connsiteX2657" fmla="*/ 626329 w 1476060"/>
                    <a:gd name="connsiteY2657" fmla="*/ 2840087 h 3390395"/>
                    <a:gd name="connsiteX2658" fmla="*/ 625664 w 1476060"/>
                    <a:gd name="connsiteY2658" fmla="*/ 2837206 h 3390395"/>
                    <a:gd name="connsiteX2659" fmla="*/ 627215 w 1476060"/>
                    <a:gd name="connsiteY2659" fmla="*/ 2834879 h 3390395"/>
                    <a:gd name="connsiteX2660" fmla="*/ 628766 w 1476060"/>
                    <a:gd name="connsiteY2660" fmla="*/ 2835544 h 3390395"/>
                    <a:gd name="connsiteX2661" fmla="*/ 631205 w 1476060"/>
                    <a:gd name="connsiteY2661" fmla="*/ 2841971 h 3390395"/>
                    <a:gd name="connsiteX2662" fmla="*/ 633532 w 1476060"/>
                    <a:gd name="connsiteY2662" fmla="*/ 2843522 h 3390395"/>
                    <a:gd name="connsiteX2663" fmla="*/ 632091 w 1476060"/>
                    <a:gd name="connsiteY2663" fmla="*/ 2841195 h 3390395"/>
                    <a:gd name="connsiteX2664" fmla="*/ 632645 w 1476060"/>
                    <a:gd name="connsiteY2664" fmla="*/ 2839865 h 3390395"/>
                    <a:gd name="connsiteX2665" fmla="*/ 635970 w 1476060"/>
                    <a:gd name="connsiteY2665" fmla="*/ 2837649 h 3390395"/>
                    <a:gd name="connsiteX2666" fmla="*/ 636967 w 1476060"/>
                    <a:gd name="connsiteY2666" fmla="*/ 2839311 h 3390395"/>
                    <a:gd name="connsiteX2667" fmla="*/ 637964 w 1476060"/>
                    <a:gd name="connsiteY2667" fmla="*/ 2839976 h 3390395"/>
                    <a:gd name="connsiteX2668" fmla="*/ 638962 w 1476060"/>
                    <a:gd name="connsiteY2668" fmla="*/ 2839422 h 3390395"/>
                    <a:gd name="connsiteX2669" fmla="*/ 639848 w 1476060"/>
                    <a:gd name="connsiteY2669" fmla="*/ 2837649 h 3390395"/>
                    <a:gd name="connsiteX2670" fmla="*/ 638186 w 1476060"/>
                    <a:gd name="connsiteY2670" fmla="*/ 2834436 h 3390395"/>
                    <a:gd name="connsiteX2671" fmla="*/ 636413 w 1476060"/>
                    <a:gd name="connsiteY2671" fmla="*/ 2833106 h 3390395"/>
                    <a:gd name="connsiteX2672" fmla="*/ 634418 w 1476060"/>
                    <a:gd name="connsiteY2672" fmla="*/ 2832219 h 3390395"/>
                    <a:gd name="connsiteX2673" fmla="*/ 631980 w 1476060"/>
                    <a:gd name="connsiteY2673" fmla="*/ 2830335 h 3390395"/>
                    <a:gd name="connsiteX2674" fmla="*/ 633642 w 1476060"/>
                    <a:gd name="connsiteY2674" fmla="*/ 2830668 h 3390395"/>
                    <a:gd name="connsiteX2675" fmla="*/ 634862 w 1476060"/>
                    <a:gd name="connsiteY2675" fmla="*/ 2830114 h 3390395"/>
                    <a:gd name="connsiteX2676" fmla="*/ 635416 w 1476060"/>
                    <a:gd name="connsiteY2676" fmla="*/ 2828562 h 3390395"/>
                    <a:gd name="connsiteX2677" fmla="*/ 635083 w 1476060"/>
                    <a:gd name="connsiteY2677" fmla="*/ 2825792 h 3390395"/>
                    <a:gd name="connsiteX2678" fmla="*/ 637521 w 1476060"/>
                    <a:gd name="connsiteY2678" fmla="*/ 2824684 h 3390395"/>
                    <a:gd name="connsiteX2679" fmla="*/ 635305 w 1476060"/>
                    <a:gd name="connsiteY2679" fmla="*/ 2820584 h 3390395"/>
                    <a:gd name="connsiteX2680" fmla="*/ 631426 w 1476060"/>
                    <a:gd name="connsiteY2680" fmla="*/ 2815375 h 3390395"/>
                    <a:gd name="connsiteX2681" fmla="*/ 628877 w 1476060"/>
                    <a:gd name="connsiteY2681" fmla="*/ 2811164 h 3390395"/>
                    <a:gd name="connsiteX2682" fmla="*/ 629653 w 1476060"/>
                    <a:gd name="connsiteY2682" fmla="*/ 2811164 h 3390395"/>
                    <a:gd name="connsiteX2683" fmla="*/ 631205 w 1476060"/>
                    <a:gd name="connsiteY2683" fmla="*/ 2811164 h 3390395"/>
                    <a:gd name="connsiteX2684" fmla="*/ 631980 w 1476060"/>
                    <a:gd name="connsiteY2684" fmla="*/ 2811164 h 3390395"/>
                    <a:gd name="connsiteX2685" fmla="*/ 630318 w 1476060"/>
                    <a:gd name="connsiteY2685" fmla="*/ 2807507 h 3390395"/>
                    <a:gd name="connsiteX2686" fmla="*/ 625775 w 1476060"/>
                    <a:gd name="connsiteY2686" fmla="*/ 2803075 h 3390395"/>
                    <a:gd name="connsiteX2687" fmla="*/ 624112 w 1476060"/>
                    <a:gd name="connsiteY2687" fmla="*/ 2799307 h 3390395"/>
                    <a:gd name="connsiteX2688" fmla="*/ 629099 w 1476060"/>
                    <a:gd name="connsiteY2688" fmla="*/ 2803075 h 3390395"/>
                    <a:gd name="connsiteX2689" fmla="*/ 635859 w 1476060"/>
                    <a:gd name="connsiteY2689" fmla="*/ 2810721 h 3390395"/>
                    <a:gd name="connsiteX2690" fmla="*/ 642175 w 1476060"/>
                    <a:gd name="connsiteY2690" fmla="*/ 2814821 h 3390395"/>
                    <a:gd name="connsiteX2691" fmla="*/ 645832 w 1476060"/>
                    <a:gd name="connsiteY2691" fmla="*/ 2808061 h 3390395"/>
                    <a:gd name="connsiteX2692" fmla="*/ 644724 w 1476060"/>
                    <a:gd name="connsiteY2692" fmla="*/ 2807175 h 3390395"/>
                    <a:gd name="connsiteX2693" fmla="*/ 643727 w 1476060"/>
                    <a:gd name="connsiteY2693" fmla="*/ 2805734 h 3390395"/>
                    <a:gd name="connsiteX2694" fmla="*/ 643394 w 1476060"/>
                    <a:gd name="connsiteY2694" fmla="*/ 2804404 h 3390395"/>
                    <a:gd name="connsiteX2695" fmla="*/ 644281 w 1476060"/>
                    <a:gd name="connsiteY2695" fmla="*/ 2803850 h 3390395"/>
                    <a:gd name="connsiteX2696" fmla="*/ 645610 w 1476060"/>
                    <a:gd name="connsiteY2696" fmla="*/ 2804294 h 3390395"/>
                    <a:gd name="connsiteX2697" fmla="*/ 646608 w 1476060"/>
                    <a:gd name="connsiteY2697" fmla="*/ 2804848 h 3390395"/>
                    <a:gd name="connsiteX2698" fmla="*/ 647162 w 1476060"/>
                    <a:gd name="connsiteY2698" fmla="*/ 2804294 h 3390395"/>
                    <a:gd name="connsiteX2699" fmla="*/ 647384 w 1476060"/>
                    <a:gd name="connsiteY2699" fmla="*/ 2801412 h 3390395"/>
                    <a:gd name="connsiteX2700" fmla="*/ 647051 w 1476060"/>
                    <a:gd name="connsiteY2700" fmla="*/ 2798310 h 3390395"/>
                    <a:gd name="connsiteX2701" fmla="*/ 646164 w 1476060"/>
                    <a:gd name="connsiteY2701" fmla="*/ 2795428 h 3390395"/>
                    <a:gd name="connsiteX2702" fmla="*/ 644946 w 1476060"/>
                    <a:gd name="connsiteY2702" fmla="*/ 2793101 h 3390395"/>
                    <a:gd name="connsiteX2703" fmla="*/ 643394 w 1476060"/>
                    <a:gd name="connsiteY2703" fmla="*/ 2791772 h 3390395"/>
                    <a:gd name="connsiteX2704" fmla="*/ 643838 w 1476060"/>
                    <a:gd name="connsiteY2704" fmla="*/ 2791439 h 3390395"/>
                    <a:gd name="connsiteX2705" fmla="*/ 644946 w 1476060"/>
                    <a:gd name="connsiteY2705" fmla="*/ 2790220 h 3390395"/>
                    <a:gd name="connsiteX2706" fmla="*/ 636634 w 1476060"/>
                    <a:gd name="connsiteY2706" fmla="*/ 2785123 h 3390395"/>
                    <a:gd name="connsiteX2707" fmla="*/ 634086 w 1476060"/>
                    <a:gd name="connsiteY2707" fmla="*/ 2784458 h 3390395"/>
                    <a:gd name="connsiteX2708" fmla="*/ 634086 w 1476060"/>
                    <a:gd name="connsiteY2708" fmla="*/ 2783017 h 3390395"/>
                    <a:gd name="connsiteX2709" fmla="*/ 638186 w 1476060"/>
                    <a:gd name="connsiteY2709" fmla="*/ 2782352 h 3390395"/>
                    <a:gd name="connsiteX2710" fmla="*/ 639516 w 1476060"/>
                    <a:gd name="connsiteY2710" fmla="*/ 2781576 h 3390395"/>
                    <a:gd name="connsiteX2711" fmla="*/ 639959 w 1476060"/>
                    <a:gd name="connsiteY2711" fmla="*/ 2780579 h 3390395"/>
                    <a:gd name="connsiteX2712" fmla="*/ 639959 w 1476060"/>
                    <a:gd name="connsiteY2712" fmla="*/ 2779138 h 3390395"/>
                    <a:gd name="connsiteX2713" fmla="*/ 640181 w 1476060"/>
                    <a:gd name="connsiteY2713" fmla="*/ 2777809 h 3390395"/>
                    <a:gd name="connsiteX2714" fmla="*/ 640181 w 1476060"/>
                    <a:gd name="connsiteY2714" fmla="*/ 2777144 h 3390395"/>
                    <a:gd name="connsiteX2715" fmla="*/ 640956 w 1476060"/>
                    <a:gd name="connsiteY2715" fmla="*/ 2777144 h 3390395"/>
                    <a:gd name="connsiteX2716" fmla="*/ 642840 w 1476060"/>
                    <a:gd name="connsiteY2716" fmla="*/ 2777587 h 3390395"/>
                    <a:gd name="connsiteX2717" fmla="*/ 643394 w 1476060"/>
                    <a:gd name="connsiteY2717" fmla="*/ 2777255 h 3390395"/>
                    <a:gd name="connsiteX2718" fmla="*/ 644503 w 1476060"/>
                    <a:gd name="connsiteY2718" fmla="*/ 2773376 h 3390395"/>
                    <a:gd name="connsiteX2719" fmla="*/ 642286 w 1476060"/>
                    <a:gd name="connsiteY2719" fmla="*/ 2772933 h 3390395"/>
                    <a:gd name="connsiteX2720" fmla="*/ 635637 w 1476060"/>
                    <a:gd name="connsiteY2720" fmla="*/ 2774263 h 3390395"/>
                    <a:gd name="connsiteX2721" fmla="*/ 636302 w 1476060"/>
                    <a:gd name="connsiteY2721" fmla="*/ 2776257 h 3390395"/>
                    <a:gd name="connsiteX2722" fmla="*/ 636302 w 1476060"/>
                    <a:gd name="connsiteY2722" fmla="*/ 2777587 h 3390395"/>
                    <a:gd name="connsiteX2723" fmla="*/ 635748 w 1476060"/>
                    <a:gd name="connsiteY2723" fmla="*/ 2778363 h 3390395"/>
                    <a:gd name="connsiteX2724" fmla="*/ 634529 w 1476060"/>
                    <a:gd name="connsiteY2724" fmla="*/ 2778585 h 3390395"/>
                    <a:gd name="connsiteX2725" fmla="*/ 633088 w 1476060"/>
                    <a:gd name="connsiteY2725" fmla="*/ 2777920 h 3390395"/>
                    <a:gd name="connsiteX2726" fmla="*/ 632866 w 1476060"/>
                    <a:gd name="connsiteY2726" fmla="*/ 2776479 h 3390395"/>
                    <a:gd name="connsiteX2727" fmla="*/ 633310 w 1476060"/>
                    <a:gd name="connsiteY2727" fmla="*/ 2774152 h 3390395"/>
                    <a:gd name="connsiteX2728" fmla="*/ 631537 w 1476060"/>
                    <a:gd name="connsiteY2728" fmla="*/ 2772268 h 3390395"/>
                    <a:gd name="connsiteX2729" fmla="*/ 627437 w 1476060"/>
                    <a:gd name="connsiteY2729" fmla="*/ 2768944 h 3390395"/>
                    <a:gd name="connsiteX2730" fmla="*/ 625553 w 1476060"/>
                    <a:gd name="connsiteY2730" fmla="*/ 2766617 h 3390395"/>
                    <a:gd name="connsiteX2731" fmla="*/ 641843 w 1476060"/>
                    <a:gd name="connsiteY2731" fmla="*/ 2769719 h 3390395"/>
                    <a:gd name="connsiteX2732" fmla="*/ 641399 w 1476060"/>
                    <a:gd name="connsiteY2732" fmla="*/ 2764622 h 3390395"/>
                    <a:gd name="connsiteX2733" fmla="*/ 640845 w 1476060"/>
                    <a:gd name="connsiteY2733" fmla="*/ 2763403 h 3390395"/>
                    <a:gd name="connsiteX2734" fmla="*/ 639516 w 1476060"/>
                    <a:gd name="connsiteY2734" fmla="*/ 2762295 h 3390395"/>
                    <a:gd name="connsiteX2735" fmla="*/ 639294 w 1476060"/>
                    <a:gd name="connsiteY2735" fmla="*/ 2763070 h 3390395"/>
                    <a:gd name="connsiteX2736" fmla="*/ 637742 w 1476060"/>
                    <a:gd name="connsiteY2736" fmla="*/ 2764179 h 3390395"/>
                    <a:gd name="connsiteX2737" fmla="*/ 635970 w 1476060"/>
                    <a:gd name="connsiteY2737" fmla="*/ 2765065 h 3390395"/>
                    <a:gd name="connsiteX2738" fmla="*/ 634972 w 1476060"/>
                    <a:gd name="connsiteY2738" fmla="*/ 2765065 h 3390395"/>
                    <a:gd name="connsiteX2739" fmla="*/ 634418 w 1476060"/>
                    <a:gd name="connsiteY2739" fmla="*/ 2763292 h 3390395"/>
                    <a:gd name="connsiteX2740" fmla="*/ 634640 w 1476060"/>
                    <a:gd name="connsiteY2740" fmla="*/ 2761519 h 3390395"/>
                    <a:gd name="connsiteX2741" fmla="*/ 635083 w 1476060"/>
                    <a:gd name="connsiteY2741" fmla="*/ 2759746 h 3390395"/>
                    <a:gd name="connsiteX2742" fmla="*/ 635083 w 1476060"/>
                    <a:gd name="connsiteY2742" fmla="*/ 2757751 h 3390395"/>
                    <a:gd name="connsiteX2743" fmla="*/ 633975 w 1476060"/>
                    <a:gd name="connsiteY2743" fmla="*/ 2754981 h 3390395"/>
                    <a:gd name="connsiteX2744" fmla="*/ 632534 w 1476060"/>
                    <a:gd name="connsiteY2744" fmla="*/ 2753873 h 3390395"/>
                    <a:gd name="connsiteX2745" fmla="*/ 628766 w 1476060"/>
                    <a:gd name="connsiteY2745" fmla="*/ 2753430 h 3390395"/>
                    <a:gd name="connsiteX2746" fmla="*/ 604830 w 1476060"/>
                    <a:gd name="connsiteY2746" fmla="*/ 2740464 h 3390395"/>
                    <a:gd name="connsiteX2747" fmla="*/ 600841 w 1476060"/>
                    <a:gd name="connsiteY2747" fmla="*/ 2739910 h 3390395"/>
                    <a:gd name="connsiteX2748" fmla="*/ 604055 w 1476060"/>
                    <a:gd name="connsiteY2748" fmla="*/ 2738026 h 3390395"/>
                    <a:gd name="connsiteX2749" fmla="*/ 615247 w 1476060"/>
                    <a:gd name="connsiteY2749" fmla="*/ 2741905 h 3390395"/>
                    <a:gd name="connsiteX2750" fmla="*/ 621896 w 1476060"/>
                    <a:gd name="connsiteY2750" fmla="*/ 2746116 h 3390395"/>
                    <a:gd name="connsiteX2751" fmla="*/ 635748 w 1476060"/>
                    <a:gd name="connsiteY2751" fmla="*/ 2748775 h 3390395"/>
                    <a:gd name="connsiteX2752" fmla="*/ 636523 w 1476060"/>
                    <a:gd name="connsiteY2752" fmla="*/ 2749108 h 3390395"/>
                    <a:gd name="connsiteX2753" fmla="*/ 638075 w 1476060"/>
                    <a:gd name="connsiteY2753" fmla="*/ 2750216 h 3390395"/>
                    <a:gd name="connsiteX2754" fmla="*/ 638851 w 1476060"/>
                    <a:gd name="connsiteY2754" fmla="*/ 2750216 h 3390395"/>
                    <a:gd name="connsiteX2755" fmla="*/ 639405 w 1476060"/>
                    <a:gd name="connsiteY2755" fmla="*/ 2749772 h 3390395"/>
                    <a:gd name="connsiteX2756" fmla="*/ 640735 w 1476060"/>
                    <a:gd name="connsiteY2756" fmla="*/ 2747778 h 3390395"/>
                    <a:gd name="connsiteX2757" fmla="*/ 641510 w 1476060"/>
                    <a:gd name="connsiteY2757" fmla="*/ 2747335 h 3390395"/>
                    <a:gd name="connsiteX2758" fmla="*/ 644281 w 1476060"/>
                    <a:gd name="connsiteY2758" fmla="*/ 2746781 h 3390395"/>
                    <a:gd name="connsiteX2759" fmla="*/ 648159 w 1476060"/>
                    <a:gd name="connsiteY2759" fmla="*/ 2745229 h 3390395"/>
                    <a:gd name="connsiteX2760" fmla="*/ 650708 w 1476060"/>
                    <a:gd name="connsiteY2760" fmla="*/ 2742902 h 3390395"/>
                    <a:gd name="connsiteX2761" fmla="*/ 649711 w 1476060"/>
                    <a:gd name="connsiteY2761" fmla="*/ 2739799 h 3390395"/>
                    <a:gd name="connsiteX2762" fmla="*/ 652149 w 1476060"/>
                    <a:gd name="connsiteY2762" fmla="*/ 2738580 h 3390395"/>
                    <a:gd name="connsiteX2763" fmla="*/ 657800 w 1476060"/>
                    <a:gd name="connsiteY2763" fmla="*/ 2738580 h 3390395"/>
                    <a:gd name="connsiteX2764" fmla="*/ 660570 w 1476060"/>
                    <a:gd name="connsiteY2764" fmla="*/ 2736807 h 3390395"/>
                    <a:gd name="connsiteX2765" fmla="*/ 654254 w 1476060"/>
                    <a:gd name="connsiteY2765" fmla="*/ 2730934 h 3390395"/>
                    <a:gd name="connsiteX2766" fmla="*/ 649932 w 1476060"/>
                    <a:gd name="connsiteY2766" fmla="*/ 2729604 h 3390395"/>
                    <a:gd name="connsiteX2767" fmla="*/ 648492 w 1476060"/>
                    <a:gd name="connsiteY2767" fmla="*/ 2728496 h 3390395"/>
                    <a:gd name="connsiteX2768" fmla="*/ 649600 w 1476060"/>
                    <a:gd name="connsiteY2768" fmla="*/ 2726501 h 3390395"/>
                    <a:gd name="connsiteX2769" fmla="*/ 649600 w 1476060"/>
                    <a:gd name="connsiteY2769" fmla="*/ 2724839 h 3390395"/>
                    <a:gd name="connsiteX2770" fmla="*/ 646497 w 1476060"/>
                    <a:gd name="connsiteY2770" fmla="*/ 2724839 h 3390395"/>
                    <a:gd name="connsiteX2771" fmla="*/ 646497 w 1476060"/>
                    <a:gd name="connsiteY2771" fmla="*/ 2723620 h 3390395"/>
                    <a:gd name="connsiteX2772" fmla="*/ 646940 w 1476060"/>
                    <a:gd name="connsiteY2772" fmla="*/ 2723288 h 3390395"/>
                    <a:gd name="connsiteX2773" fmla="*/ 648049 w 1476060"/>
                    <a:gd name="connsiteY2773" fmla="*/ 2722069 h 3390395"/>
                    <a:gd name="connsiteX2774" fmla="*/ 645056 w 1476060"/>
                    <a:gd name="connsiteY2774" fmla="*/ 2721515 h 3390395"/>
                    <a:gd name="connsiteX2775" fmla="*/ 642951 w 1476060"/>
                    <a:gd name="connsiteY2775" fmla="*/ 2719188 h 3390395"/>
                    <a:gd name="connsiteX2776" fmla="*/ 642286 w 1476060"/>
                    <a:gd name="connsiteY2776" fmla="*/ 2715752 h 3390395"/>
                    <a:gd name="connsiteX2777" fmla="*/ 643394 w 1476060"/>
                    <a:gd name="connsiteY2777" fmla="*/ 2711763 h 3390395"/>
                    <a:gd name="connsiteX2778" fmla="*/ 641953 w 1476060"/>
                    <a:gd name="connsiteY2778" fmla="*/ 2711763 h 3390395"/>
                    <a:gd name="connsiteX2779" fmla="*/ 637964 w 1476060"/>
                    <a:gd name="connsiteY2779" fmla="*/ 2710322 h 3390395"/>
                    <a:gd name="connsiteX2780" fmla="*/ 638186 w 1476060"/>
                    <a:gd name="connsiteY2780" fmla="*/ 2711430 h 3390395"/>
                    <a:gd name="connsiteX2781" fmla="*/ 638518 w 1476060"/>
                    <a:gd name="connsiteY2781" fmla="*/ 2713868 h 3390395"/>
                    <a:gd name="connsiteX2782" fmla="*/ 638740 w 1476060"/>
                    <a:gd name="connsiteY2782" fmla="*/ 2714977 h 3390395"/>
                    <a:gd name="connsiteX2783" fmla="*/ 636745 w 1476060"/>
                    <a:gd name="connsiteY2783" fmla="*/ 2712982 h 3390395"/>
                    <a:gd name="connsiteX2784" fmla="*/ 632091 w 1476060"/>
                    <a:gd name="connsiteY2784" fmla="*/ 2712317 h 3390395"/>
                    <a:gd name="connsiteX2785" fmla="*/ 630540 w 1476060"/>
                    <a:gd name="connsiteY2785" fmla="*/ 2711209 h 3390395"/>
                    <a:gd name="connsiteX2786" fmla="*/ 628434 w 1476060"/>
                    <a:gd name="connsiteY2786" fmla="*/ 2708660 h 3390395"/>
                    <a:gd name="connsiteX2787" fmla="*/ 625996 w 1476060"/>
                    <a:gd name="connsiteY2787" fmla="*/ 2707663 h 3390395"/>
                    <a:gd name="connsiteX2788" fmla="*/ 612588 w 1476060"/>
                    <a:gd name="connsiteY2788" fmla="*/ 2708106 h 3390395"/>
                    <a:gd name="connsiteX2789" fmla="*/ 611036 w 1476060"/>
                    <a:gd name="connsiteY2789" fmla="*/ 2706776 h 3390395"/>
                    <a:gd name="connsiteX2790" fmla="*/ 605273 w 1476060"/>
                    <a:gd name="connsiteY2790" fmla="*/ 2703452 h 3390395"/>
                    <a:gd name="connsiteX2791" fmla="*/ 603723 w 1476060"/>
                    <a:gd name="connsiteY2791" fmla="*/ 2703008 h 3390395"/>
                    <a:gd name="connsiteX2792" fmla="*/ 602392 w 1476060"/>
                    <a:gd name="connsiteY2792" fmla="*/ 2704892 h 3390395"/>
                    <a:gd name="connsiteX2793" fmla="*/ 601617 w 1476060"/>
                    <a:gd name="connsiteY2793" fmla="*/ 2707995 h 3390395"/>
                    <a:gd name="connsiteX2794" fmla="*/ 600952 w 1476060"/>
                    <a:gd name="connsiteY2794" fmla="*/ 2711430 h 3390395"/>
                    <a:gd name="connsiteX2795" fmla="*/ 600176 w 1476060"/>
                    <a:gd name="connsiteY2795" fmla="*/ 2714090 h 3390395"/>
                    <a:gd name="connsiteX2796" fmla="*/ 599179 w 1476060"/>
                    <a:gd name="connsiteY2796" fmla="*/ 2714977 h 3390395"/>
                    <a:gd name="connsiteX2797" fmla="*/ 597738 w 1476060"/>
                    <a:gd name="connsiteY2797" fmla="*/ 2714977 h 3390395"/>
                    <a:gd name="connsiteX2798" fmla="*/ 596519 w 1476060"/>
                    <a:gd name="connsiteY2798" fmla="*/ 2714312 h 3390395"/>
                    <a:gd name="connsiteX2799" fmla="*/ 595965 w 1476060"/>
                    <a:gd name="connsiteY2799" fmla="*/ 2712428 h 3390395"/>
                    <a:gd name="connsiteX2800" fmla="*/ 595965 w 1476060"/>
                    <a:gd name="connsiteY2800" fmla="*/ 2709546 h 3390395"/>
                    <a:gd name="connsiteX2801" fmla="*/ 595965 w 1476060"/>
                    <a:gd name="connsiteY2801" fmla="*/ 2708771 h 3390395"/>
                    <a:gd name="connsiteX2802" fmla="*/ 595522 w 1476060"/>
                    <a:gd name="connsiteY2802" fmla="*/ 2708549 h 3390395"/>
                    <a:gd name="connsiteX2803" fmla="*/ 593084 w 1476060"/>
                    <a:gd name="connsiteY2803" fmla="*/ 2705446 h 3390395"/>
                    <a:gd name="connsiteX2804" fmla="*/ 591754 w 1476060"/>
                    <a:gd name="connsiteY2804" fmla="*/ 2704671 h 3390395"/>
                    <a:gd name="connsiteX2805" fmla="*/ 590203 w 1476060"/>
                    <a:gd name="connsiteY2805" fmla="*/ 2705336 h 3390395"/>
                    <a:gd name="connsiteX2806" fmla="*/ 588540 w 1476060"/>
                    <a:gd name="connsiteY2806" fmla="*/ 2707884 h 3390395"/>
                    <a:gd name="connsiteX2807" fmla="*/ 586214 w 1476060"/>
                    <a:gd name="connsiteY2807" fmla="*/ 2709768 h 3390395"/>
                    <a:gd name="connsiteX2808" fmla="*/ 581116 w 1476060"/>
                    <a:gd name="connsiteY2808" fmla="*/ 2707108 h 3390395"/>
                    <a:gd name="connsiteX2809" fmla="*/ 578789 w 1476060"/>
                    <a:gd name="connsiteY2809" fmla="*/ 2708660 h 3390395"/>
                    <a:gd name="connsiteX2810" fmla="*/ 578124 w 1476060"/>
                    <a:gd name="connsiteY2810" fmla="*/ 2706333 h 3390395"/>
                    <a:gd name="connsiteX2811" fmla="*/ 577016 w 1476060"/>
                    <a:gd name="connsiteY2811" fmla="*/ 2705779 h 3390395"/>
                    <a:gd name="connsiteX2812" fmla="*/ 575686 w 1476060"/>
                    <a:gd name="connsiteY2812" fmla="*/ 2706222 h 3390395"/>
                    <a:gd name="connsiteX2813" fmla="*/ 574245 w 1476060"/>
                    <a:gd name="connsiteY2813" fmla="*/ 2706998 h 3390395"/>
                    <a:gd name="connsiteX2814" fmla="*/ 574245 w 1476060"/>
                    <a:gd name="connsiteY2814" fmla="*/ 2705668 h 3390395"/>
                    <a:gd name="connsiteX2815" fmla="*/ 576351 w 1476060"/>
                    <a:gd name="connsiteY2815" fmla="*/ 2705003 h 3390395"/>
                    <a:gd name="connsiteX2816" fmla="*/ 581116 w 1476060"/>
                    <a:gd name="connsiteY2816" fmla="*/ 2706111 h 3390395"/>
                    <a:gd name="connsiteX2817" fmla="*/ 582778 w 1476060"/>
                    <a:gd name="connsiteY2817" fmla="*/ 2705668 h 3390395"/>
                    <a:gd name="connsiteX2818" fmla="*/ 583554 w 1476060"/>
                    <a:gd name="connsiteY2818" fmla="*/ 2703784 h 3390395"/>
                    <a:gd name="connsiteX2819" fmla="*/ 583110 w 1476060"/>
                    <a:gd name="connsiteY2819" fmla="*/ 2701900 h 3390395"/>
                    <a:gd name="connsiteX2820" fmla="*/ 581892 w 1476060"/>
                    <a:gd name="connsiteY2820" fmla="*/ 2700349 h 3390395"/>
                    <a:gd name="connsiteX2821" fmla="*/ 580451 w 1476060"/>
                    <a:gd name="connsiteY2821" fmla="*/ 2699684 h 3390395"/>
                    <a:gd name="connsiteX2822" fmla="*/ 580451 w 1476060"/>
                    <a:gd name="connsiteY2822" fmla="*/ 2698022 h 3390395"/>
                    <a:gd name="connsiteX2823" fmla="*/ 619569 w 1476060"/>
                    <a:gd name="connsiteY2823" fmla="*/ 2702787 h 3390395"/>
                    <a:gd name="connsiteX2824" fmla="*/ 658687 w 1476060"/>
                    <a:gd name="connsiteY2824" fmla="*/ 2707552 h 3390395"/>
                    <a:gd name="connsiteX2825" fmla="*/ 668771 w 1476060"/>
                    <a:gd name="connsiteY2825" fmla="*/ 2704117 h 3390395"/>
                    <a:gd name="connsiteX2826" fmla="*/ 671320 w 1476060"/>
                    <a:gd name="connsiteY2826" fmla="*/ 2704117 h 3390395"/>
                    <a:gd name="connsiteX2827" fmla="*/ 669436 w 1476060"/>
                    <a:gd name="connsiteY2827" fmla="*/ 2700127 h 3390395"/>
                    <a:gd name="connsiteX2828" fmla="*/ 667441 w 1476060"/>
                    <a:gd name="connsiteY2828" fmla="*/ 2698354 h 3390395"/>
                    <a:gd name="connsiteX2829" fmla="*/ 662011 w 1476060"/>
                    <a:gd name="connsiteY2829" fmla="*/ 2698022 h 3390395"/>
                    <a:gd name="connsiteX2830" fmla="*/ 664449 w 1476060"/>
                    <a:gd name="connsiteY2830" fmla="*/ 2694476 h 3390395"/>
                    <a:gd name="connsiteX2831" fmla="*/ 668549 w 1476060"/>
                    <a:gd name="connsiteY2831" fmla="*/ 2695251 h 3390395"/>
                    <a:gd name="connsiteX2832" fmla="*/ 675198 w 1476060"/>
                    <a:gd name="connsiteY2832" fmla="*/ 2699573 h 3390395"/>
                    <a:gd name="connsiteX2833" fmla="*/ 677858 w 1476060"/>
                    <a:gd name="connsiteY2833" fmla="*/ 2699795 h 3390395"/>
                    <a:gd name="connsiteX2834" fmla="*/ 679520 w 1476060"/>
                    <a:gd name="connsiteY2834" fmla="*/ 2697911 h 3390395"/>
                    <a:gd name="connsiteX2835" fmla="*/ 681182 w 1476060"/>
                    <a:gd name="connsiteY2835" fmla="*/ 2694919 h 3390395"/>
                    <a:gd name="connsiteX2836" fmla="*/ 683842 w 1476060"/>
                    <a:gd name="connsiteY2836" fmla="*/ 2692038 h 3390395"/>
                    <a:gd name="connsiteX2837" fmla="*/ 683842 w 1476060"/>
                    <a:gd name="connsiteY2837" fmla="*/ 2690708 h 3390395"/>
                    <a:gd name="connsiteX2838" fmla="*/ 681514 w 1476060"/>
                    <a:gd name="connsiteY2838" fmla="*/ 2690043 h 3390395"/>
                    <a:gd name="connsiteX2839" fmla="*/ 676749 w 1476060"/>
                    <a:gd name="connsiteY2839" fmla="*/ 2690708 h 3390395"/>
                    <a:gd name="connsiteX2840" fmla="*/ 674422 w 1476060"/>
                    <a:gd name="connsiteY2840" fmla="*/ 2689156 h 3390395"/>
                    <a:gd name="connsiteX2841" fmla="*/ 675198 w 1476060"/>
                    <a:gd name="connsiteY2841" fmla="*/ 2688381 h 3390395"/>
                    <a:gd name="connsiteX2842" fmla="*/ 676196 w 1476060"/>
                    <a:gd name="connsiteY2842" fmla="*/ 2686940 h 3390395"/>
                    <a:gd name="connsiteX2843" fmla="*/ 676860 w 1476060"/>
                    <a:gd name="connsiteY2843" fmla="*/ 2685167 h 3390395"/>
                    <a:gd name="connsiteX2844" fmla="*/ 676860 w 1476060"/>
                    <a:gd name="connsiteY2844" fmla="*/ 2683283 h 3390395"/>
                    <a:gd name="connsiteX2845" fmla="*/ 675753 w 1476060"/>
                    <a:gd name="connsiteY2845" fmla="*/ 2681732 h 3390395"/>
                    <a:gd name="connsiteX2846" fmla="*/ 672206 w 1476060"/>
                    <a:gd name="connsiteY2846" fmla="*/ 2681289 h 3390395"/>
                    <a:gd name="connsiteX2847" fmla="*/ 670655 w 1476060"/>
                    <a:gd name="connsiteY2847" fmla="*/ 2680402 h 3390395"/>
                    <a:gd name="connsiteX2848" fmla="*/ 672649 w 1476060"/>
                    <a:gd name="connsiteY2848" fmla="*/ 2679959 h 3390395"/>
                    <a:gd name="connsiteX2849" fmla="*/ 675974 w 1476060"/>
                    <a:gd name="connsiteY2849" fmla="*/ 2677964 h 3390395"/>
                    <a:gd name="connsiteX2850" fmla="*/ 677303 w 1476060"/>
                    <a:gd name="connsiteY2850" fmla="*/ 2677521 h 3390395"/>
                    <a:gd name="connsiteX2851" fmla="*/ 678855 w 1476060"/>
                    <a:gd name="connsiteY2851" fmla="*/ 2678297 h 3390395"/>
                    <a:gd name="connsiteX2852" fmla="*/ 681071 w 1476060"/>
                    <a:gd name="connsiteY2852" fmla="*/ 2682064 h 3390395"/>
                    <a:gd name="connsiteX2853" fmla="*/ 682290 w 1476060"/>
                    <a:gd name="connsiteY2853" fmla="*/ 2683505 h 3390395"/>
                    <a:gd name="connsiteX2854" fmla="*/ 685726 w 1476060"/>
                    <a:gd name="connsiteY2854" fmla="*/ 2684724 h 3390395"/>
                    <a:gd name="connsiteX2855" fmla="*/ 698580 w 1476060"/>
                    <a:gd name="connsiteY2855" fmla="*/ 2685056 h 3390395"/>
                    <a:gd name="connsiteX2856" fmla="*/ 698580 w 1476060"/>
                    <a:gd name="connsiteY2856" fmla="*/ 2681067 h 3390395"/>
                    <a:gd name="connsiteX2857" fmla="*/ 701905 w 1476060"/>
                    <a:gd name="connsiteY2857" fmla="*/ 2680291 h 3390395"/>
                    <a:gd name="connsiteX2858" fmla="*/ 707889 w 1476060"/>
                    <a:gd name="connsiteY2858" fmla="*/ 2680513 h 3390395"/>
                    <a:gd name="connsiteX2859" fmla="*/ 709994 w 1476060"/>
                    <a:gd name="connsiteY2859" fmla="*/ 2677632 h 3390395"/>
                    <a:gd name="connsiteX2860" fmla="*/ 709440 w 1476060"/>
                    <a:gd name="connsiteY2860" fmla="*/ 2674418 h 3390395"/>
                    <a:gd name="connsiteX2861" fmla="*/ 705562 w 1476060"/>
                    <a:gd name="connsiteY2861" fmla="*/ 2668434 h 3390395"/>
                    <a:gd name="connsiteX2862" fmla="*/ 719414 w 1476060"/>
                    <a:gd name="connsiteY2862" fmla="*/ 2671758 h 3390395"/>
                    <a:gd name="connsiteX2863" fmla="*/ 722627 w 1476060"/>
                    <a:gd name="connsiteY2863" fmla="*/ 2669986 h 3390395"/>
                    <a:gd name="connsiteX2864" fmla="*/ 719968 w 1476060"/>
                    <a:gd name="connsiteY2864" fmla="*/ 2667548 h 3390395"/>
                    <a:gd name="connsiteX2865" fmla="*/ 719192 w 1476060"/>
                    <a:gd name="connsiteY2865" fmla="*/ 2667215 h 3390395"/>
                    <a:gd name="connsiteX2866" fmla="*/ 718416 w 1476060"/>
                    <a:gd name="connsiteY2866" fmla="*/ 2666550 h 3390395"/>
                    <a:gd name="connsiteX2867" fmla="*/ 718416 w 1476060"/>
                    <a:gd name="connsiteY2867" fmla="*/ 2664888 h 3390395"/>
                    <a:gd name="connsiteX2868" fmla="*/ 719524 w 1476060"/>
                    <a:gd name="connsiteY2868" fmla="*/ 2661231 h 3390395"/>
                    <a:gd name="connsiteX2869" fmla="*/ 720522 w 1476060"/>
                    <a:gd name="connsiteY2869" fmla="*/ 2654582 h 3390395"/>
                    <a:gd name="connsiteX2870" fmla="*/ 720079 w 1476060"/>
                    <a:gd name="connsiteY2870" fmla="*/ 2652144 h 3390395"/>
                    <a:gd name="connsiteX2871" fmla="*/ 718083 w 1476060"/>
                    <a:gd name="connsiteY2871" fmla="*/ 2650593 h 3390395"/>
                    <a:gd name="connsiteX2872" fmla="*/ 718083 w 1476060"/>
                    <a:gd name="connsiteY2872" fmla="*/ 2649041 h 3390395"/>
                    <a:gd name="connsiteX2873" fmla="*/ 721851 w 1476060"/>
                    <a:gd name="connsiteY2873" fmla="*/ 2651036 h 3390395"/>
                    <a:gd name="connsiteX2874" fmla="*/ 730384 w 1476060"/>
                    <a:gd name="connsiteY2874" fmla="*/ 2658017 h 3390395"/>
                    <a:gd name="connsiteX2875" fmla="*/ 733598 w 1476060"/>
                    <a:gd name="connsiteY2875" fmla="*/ 2658017 h 3390395"/>
                    <a:gd name="connsiteX2876" fmla="*/ 732822 w 1476060"/>
                    <a:gd name="connsiteY2876" fmla="*/ 2657463 h 3390395"/>
                    <a:gd name="connsiteX2877" fmla="*/ 732046 w 1476060"/>
                    <a:gd name="connsiteY2877" fmla="*/ 2656466 h 3390395"/>
                    <a:gd name="connsiteX2878" fmla="*/ 734485 w 1476060"/>
                    <a:gd name="connsiteY2878" fmla="*/ 2656466 h 3390395"/>
                    <a:gd name="connsiteX2879" fmla="*/ 734485 w 1476060"/>
                    <a:gd name="connsiteY2879" fmla="*/ 2655136 h 3390395"/>
                    <a:gd name="connsiteX2880" fmla="*/ 730938 w 1476060"/>
                    <a:gd name="connsiteY2880" fmla="*/ 2652255 h 3390395"/>
                    <a:gd name="connsiteX2881" fmla="*/ 729387 w 1476060"/>
                    <a:gd name="connsiteY2881" fmla="*/ 2650260 h 3390395"/>
                    <a:gd name="connsiteX2882" fmla="*/ 728279 w 1476060"/>
                    <a:gd name="connsiteY2882" fmla="*/ 2647490 h 3390395"/>
                    <a:gd name="connsiteX2883" fmla="*/ 730606 w 1476060"/>
                    <a:gd name="connsiteY2883" fmla="*/ 2647823 h 3390395"/>
                    <a:gd name="connsiteX2884" fmla="*/ 733044 w 1476060"/>
                    <a:gd name="connsiteY2884" fmla="*/ 2648820 h 3390395"/>
                    <a:gd name="connsiteX2885" fmla="*/ 735371 w 1476060"/>
                    <a:gd name="connsiteY2885" fmla="*/ 2649152 h 3390395"/>
                    <a:gd name="connsiteX2886" fmla="*/ 737476 w 1476060"/>
                    <a:gd name="connsiteY2886" fmla="*/ 2647379 h 3390395"/>
                    <a:gd name="connsiteX2887" fmla="*/ 738474 w 1476060"/>
                    <a:gd name="connsiteY2887" fmla="*/ 2643944 h 3390395"/>
                    <a:gd name="connsiteX2888" fmla="*/ 737033 w 1476060"/>
                    <a:gd name="connsiteY2888" fmla="*/ 2642614 h 3390395"/>
                    <a:gd name="connsiteX2889" fmla="*/ 735592 w 1476060"/>
                    <a:gd name="connsiteY2889" fmla="*/ 2641838 h 3390395"/>
                    <a:gd name="connsiteX2890" fmla="*/ 736701 w 1476060"/>
                    <a:gd name="connsiteY2890" fmla="*/ 2639954 h 3390395"/>
                    <a:gd name="connsiteX2891" fmla="*/ 736701 w 1476060"/>
                    <a:gd name="connsiteY2891" fmla="*/ 2638403 h 3390395"/>
                    <a:gd name="connsiteX2892" fmla="*/ 735592 w 1476060"/>
                    <a:gd name="connsiteY2892" fmla="*/ 2638181 h 3390395"/>
                    <a:gd name="connsiteX2893" fmla="*/ 734595 w 1476060"/>
                    <a:gd name="connsiteY2893" fmla="*/ 2637627 h 3390395"/>
                    <a:gd name="connsiteX2894" fmla="*/ 733709 w 1476060"/>
                    <a:gd name="connsiteY2894" fmla="*/ 2636741 h 3390395"/>
                    <a:gd name="connsiteX2895" fmla="*/ 732822 w 1476060"/>
                    <a:gd name="connsiteY2895" fmla="*/ 2635522 h 3390395"/>
                    <a:gd name="connsiteX2896" fmla="*/ 733376 w 1476060"/>
                    <a:gd name="connsiteY2896" fmla="*/ 2634525 h 3390395"/>
                    <a:gd name="connsiteX2897" fmla="*/ 733931 w 1476060"/>
                    <a:gd name="connsiteY2897" fmla="*/ 2633749 h 3390395"/>
                    <a:gd name="connsiteX2898" fmla="*/ 733931 w 1476060"/>
                    <a:gd name="connsiteY2898" fmla="*/ 2633749 h 3390395"/>
                    <a:gd name="connsiteX2899" fmla="*/ 735149 w 1476060"/>
                    <a:gd name="connsiteY2899" fmla="*/ 2632419 h 3390395"/>
                    <a:gd name="connsiteX2900" fmla="*/ 736257 w 1476060"/>
                    <a:gd name="connsiteY2900" fmla="*/ 2633527 h 3390395"/>
                    <a:gd name="connsiteX2901" fmla="*/ 737033 w 1476060"/>
                    <a:gd name="connsiteY2901" fmla="*/ 2630314 h 3390395"/>
                    <a:gd name="connsiteX2902" fmla="*/ 737809 w 1476060"/>
                    <a:gd name="connsiteY2902" fmla="*/ 2625549 h 3390395"/>
                    <a:gd name="connsiteX2903" fmla="*/ 738917 w 1476060"/>
                    <a:gd name="connsiteY2903" fmla="*/ 2622113 h 3390395"/>
                    <a:gd name="connsiteX2904" fmla="*/ 737033 w 1476060"/>
                    <a:gd name="connsiteY2904" fmla="*/ 2619010 h 3390395"/>
                    <a:gd name="connsiteX2905" fmla="*/ 737255 w 1476060"/>
                    <a:gd name="connsiteY2905" fmla="*/ 2614799 h 3390395"/>
                    <a:gd name="connsiteX2906" fmla="*/ 737698 w 1476060"/>
                    <a:gd name="connsiteY2906" fmla="*/ 2610145 h 3390395"/>
                    <a:gd name="connsiteX2907" fmla="*/ 736590 w 1476060"/>
                    <a:gd name="connsiteY2907" fmla="*/ 2605491 h 3390395"/>
                    <a:gd name="connsiteX2908" fmla="*/ 738807 w 1476060"/>
                    <a:gd name="connsiteY2908" fmla="*/ 2604272 h 3390395"/>
                    <a:gd name="connsiteX2909" fmla="*/ 740690 w 1476060"/>
                    <a:gd name="connsiteY2909" fmla="*/ 2602388 h 3390395"/>
                    <a:gd name="connsiteX2910" fmla="*/ 742242 w 1476060"/>
                    <a:gd name="connsiteY2910" fmla="*/ 2599839 h 3390395"/>
                    <a:gd name="connsiteX2911" fmla="*/ 743571 w 1476060"/>
                    <a:gd name="connsiteY2911" fmla="*/ 2596515 h 3390395"/>
                    <a:gd name="connsiteX2912" fmla="*/ 742020 w 1476060"/>
                    <a:gd name="connsiteY2912" fmla="*/ 2588980 h 3390395"/>
                    <a:gd name="connsiteX2913" fmla="*/ 743239 w 1476060"/>
                    <a:gd name="connsiteY2913" fmla="*/ 2590420 h 3390395"/>
                    <a:gd name="connsiteX2914" fmla="*/ 744458 w 1476060"/>
                    <a:gd name="connsiteY2914" fmla="*/ 2592415 h 3390395"/>
                    <a:gd name="connsiteX2915" fmla="*/ 745455 w 1476060"/>
                    <a:gd name="connsiteY2915" fmla="*/ 2594742 h 3390395"/>
                    <a:gd name="connsiteX2916" fmla="*/ 745898 w 1476060"/>
                    <a:gd name="connsiteY2916" fmla="*/ 2597291 h 3390395"/>
                    <a:gd name="connsiteX2917" fmla="*/ 745344 w 1476060"/>
                    <a:gd name="connsiteY2917" fmla="*/ 2600283 h 3390395"/>
                    <a:gd name="connsiteX2918" fmla="*/ 743017 w 1476060"/>
                    <a:gd name="connsiteY2918" fmla="*/ 2605269 h 3390395"/>
                    <a:gd name="connsiteX2919" fmla="*/ 742685 w 1476060"/>
                    <a:gd name="connsiteY2919" fmla="*/ 2608483 h 3390395"/>
                    <a:gd name="connsiteX2920" fmla="*/ 746674 w 1476060"/>
                    <a:gd name="connsiteY2920" fmla="*/ 2613691 h 3390395"/>
                    <a:gd name="connsiteX2921" fmla="*/ 747672 w 1476060"/>
                    <a:gd name="connsiteY2921" fmla="*/ 2614689 h 3390395"/>
                    <a:gd name="connsiteX2922" fmla="*/ 748890 w 1476060"/>
                    <a:gd name="connsiteY2922" fmla="*/ 2613359 h 3390395"/>
                    <a:gd name="connsiteX2923" fmla="*/ 749444 w 1476060"/>
                    <a:gd name="connsiteY2923" fmla="*/ 2610145 h 3390395"/>
                    <a:gd name="connsiteX2924" fmla="*/ 749666 w 1476060"/>
                    <a:gd name="connsiteY2924" fmla="*/ 2603275 h 3390395"/>
                    <a:gd name="connsiteX2925" fmla="*/ 750220 w 1476060"/>
                    <a:gd name="connsiteY2925" fmla="*/ 2601169 h 3390395"/>
                    <a:gd name="connsiteX2926" fmla="*/ 751550 w 1476060"/>
                    <a:gd name="connsiteY2926" fmla="*/ 2599285 h 3390395"/>
                    <a:gd name="connsiteX2927" fmla="*/ 753101 w 1476060"/>
                    <a:gd name="connsiteY2927" fmla="*/ 2598620 h 3390395"/>
                    <a:gd name="connsiteX2928" fmla="*/ 754320 w 1476060"/>
                    <a:gd name="connsiteY2928" fmla="*/ 2599839 h 3390395"/>
                    <a:gd name="connsiteX2929" fmla="*/ 754320 w 1476060"/>
                    <a:gd name="connsiteY2929" fmla="*/ 2602388 h 3390395"/>
                    <a:gd name="connsiteX2930" fmla="*/ 752880 w 1476060"/>
                    <a:gd name="connsiteY2930" fmla="*/ 2607596 h 3390395"/>
                    <a:gd name="connsiteX2931" fmla="*/ 753101 w 1476060"/>
                    <a:gd name="connsiteY2931" fmla="*/ 2608594 h 3390395"/>
                    <a:gd name="connsiteX2932" fmla="*/ 753323 w 1476060"/>
                    <a:gd name="connsiteY2932" fmla="*/ 2611586 h 3390395"/>
                    <a:gd name="connsiteX2933" fmla="*/ 753323 w 1476060"/>
                    <a:gd name="connsiteY2933" fmla="*/ 2618235 h 3390395"/>
                    <a:gd name="connsiteX2934" fmla="*/ 752769 w 1476060"/>
                    <a:gd name="connsiteY2934" fmla="*/ 2624995 h 3390395"/>
                    <a:gd name="connsiteX2935" fmla="*/ 751107 w 1476060"/>
                    <a:gd name="connsiteY2935" fmla="*/ 2628319 h 3390395"/>
                    <a:gd name="connsiteX2936" fmla="*/ 751107 w 1476060"/>
                    <a:gd name="connsiteY2936" fmla="*/ 2629981 h 3390395"/>
                    <a:gd name="connsiteX2937" fmla="*/ 752326 w 1476060"/>
                    <a:gd name="connsiteY2937" fmla="*/ 2634081 h 3390395"/>
                    <a:gd name="connsiteX2938" fmla="*/ 751772 w 1476060"/>
                    <a:gd name="connsiteY2938" fmla="*/ 2638957 h 3390395"/>
                    <a:gd name="connsiteX2939" fmla="*/ 752104 w 1476060"/>
                    <a:gd name="connsiteY2939" fmla="*/ 2643057 h 3390395"/>
                    <a:gd name="connsiteX2940" fmla="*/ 755872 w 1476060"/>
                    <a:gd name="connsiteY2940" fmla="*/ 2644830 h 3390395"/>
                    <a:gd name="connsiteX2941" fmla="*/ 755429 w 1476060"/>
                    <a:gd name="connsiteY2941" fmla="*/ 2646382 h 3390395"/>
                    <a:gd name="connsiteX2942" fmla="*/ 754985 w 1476060"/>
                    <a:gd name="connsiteY2942" fmla="*/ 2648930 h 3390395"/>
                    <a:gd name="connsiteX2943" fmla="*/ 754985 w 1476060"/>
                    <a:gd name="connsiteY2943" fmla="*/ 2651258 h 3390395"/>
                    <a:gd name="connsiteX2944" fmla="*/ 755429 w 1476060"/>
                    <a:gd name="connsiteY2944" fmla="*/ 2652255 h 3390395"/>
                    <a:gd name="connsiteX2945" fmla="*/ 756204 w 1476060"/>
                    <a:gd name="connsiteY2945" fmla="*/ 2651701 h 3390395"/>
                    <a:gd name="connsiteX2946" fmla="*/ 756869 w 1476060"/>
                    <a:gd name="connsiteY2946" fmla="*/ 2650260 h 3390395"/>
                    <a:gd name="connsiteX2947" fmla="*/ 758199 w 1476060"/>
                    <a:gd name="connsiteY2947" fmla="*/ 2646492 h 3390395"/>
                    <a:gd name="connsiteX2948" fmla="*/ 756426 w 1476060"/>
                    <a:gd name="connsiteY2948" fmla="*/ 2642725 h 3390395"/>
                    <a:gd name="connsiteX2949" fmla="*/ 755096 w 1476060"/>
                    <a:gd name="connsiteY2949" fmla="*/ 2637960 h 3390395"/>
                    <a:gd name="connsiteX2950" fmla="*/ 754874 w 1476060"/>
                    <a:gd name="connsiteY2950" fmla="*/ 2634968 h 3390395"/>
                    <a:gd name="connsiteX2951" fmla="*/ 756315 w 1476060"/>
                    <a:gd name="connsiteY2951" fmla="*/ 2636519 h 3390395"/>
                    <a:gd name="connsiteX2952" fmla="*/ 758420 w 1476060"/>
                    <a:gd name="connsiteY2952" fmla="*/ 2640841 h 3390395"/>
                    <a:gd name="connsiteX2953" fmla="*/ 759529 w 1476060"/>
                    <a:gd name="connsiteY2953" fmla="*/ 2642060 h 3390395"/>
                    <a:gd name="connsiteX2954" fmla="*/ 761302 w 1476060"/>
                    <a:gd name="connsiteY2954" fmla="*/ 2643279 h 3390395"/>
                    <a:gd name="connsiteX2955" fmla="*/ 762077 w 1476060"/>
                    <a:gd name="connsiteY2955" fmla="*/ 2643279 h 3390395"/>
                    <a:gd name="connsiteX2956" fmla="*/ 762853 w 1476060"/>
                    <a:gd name="connsiteY2956" fmla="*/ 2642836 h 3390395"/>
                    <a:gd name="connsiteX2957" fmla="*/ 763740 w 1476060"/>
                    <a:gd name="connsiteY2957" fmla="*/ 2642836 h 3390395"/>
                    <a:gd name="connsiteX2958" fmla="*/ 764848 w 1476060"/>
                    <a:gd name="connsiteY2958" fmla="*/ 2644055 h 3390395"/>
                    <a:gd name="connsiteX2959" fmla="*/ 765180 w 1476060"/>
                    <a:gd name="connsiteY2959" fmla="*/ 2644941 h 3390395"/>
                    <a:gd name="connsiteX2960" fmla="*/ 765956 w 1476060"/>
                    <a:gd name="connsiteY2960" fmla="*/ 2647823 h 3390395"/>
                    <a:gd name="connsiteX2961" fmla="*/ 765180 w 1476060"/>
                    <a:gd name="connsiteY2961" fmla="*/ 2650703 h 3390395"/>
                    <a:gd name="connsiteX2962" fmla="*/ 765624 w 1476060"/>
                    <a:gd name="connsiteY2962" fmla="*/ 2653252 h 3390395"/>
                    <a:gd name="connsiteX2963" fmla="*/ 766842 w 1476060"/>
                    <a:gd name="connsiteY2963" fmla="*/ 2655358 h 3390395"/>
                    <a:gd name="connsiteX2964" fmla="*/ 768283 w 1476060"/>
                    <a:gd name="connsiteY2964" fmla="*/ 2656799 h 3390395"/>
                    <a:gd name="connsiteX2965" fmla="*/ 768283 w 1476060"/>
                    <a:gd name="connsiteY2965" fmla="*/ 2650482 h 3390395"/>
                    <a:gd name="connsiteX2966" fmla="*/ 768394 w 1476060"/>
                    <a:gd name="connsiteY2966" fmla="*/ 2647490 h 3390395"/>
                    <a:gd name="connsiteX2967" fmla="*/ 769059 w 1476060"/>
                    <a:gd name="connsiteY2967" fmla="*/ 2644830 h 3390395"/>
                    <a:gd name="connsiteX2968" fmla="*/ 770500 w 1476060"/>
                    <a:gd name="connsiteY2968" fmla="*/ 2646160 h 3390395"/>
                    <a:gd name="connsiteX2969" fmla="*/ 772494 w 1476060"/>
                    <a:gd name="connsiteY2969" fmla="*/ 2646160 h 3390395"/>
                    <a:gd name="connsiteX2970" fmla="*/ 774489 w 1476060"/>
                    <a:gd name="connsiteY2970" fmla="*/ 2645052 h 3390395"/>
                    <a:gd name="connsiteX2971" fmla="*/ 775929 w 1476060"/>
                    <a:gd name="connsiteY2971" fmla="*/ 2643390 h 3390395"/>
                    <a:gd name="connsiteX2972" fmla="*/ 777037 w 1476060"/>
                    <a:gd name="connsiteY2972" fmla="*/ 2640398 h 3390395"/>
                    <a:gd name="connsiteX2973" fmla="*/ 776816 w 1476060"/>
                    <a:gd name="connsiteY2973" fmla="*/ 2638625 h 3390395"/>
                    <a:gd name="connsiteX2974" fmla="*/ 776151 w 1476060"/>
                    <a:gd name="connsiteY2974" fmla="*/ 2636963 h 3390395"/>
                    <a:gd name="connsiteX2975" fmla="*/ 775929 w 1476060"/>
                    <a:gd name="connsiteY2975" fmla="*/ 2634414 h 3390395"/>
                    <a:gd name="connsiteX2976" fmla="*/ 777813 w 1476060"/>
                    <a:gd name="connsiteY2976" fmla="*/ 2629316 h 3390395"/>
                    <a:gd name="connsiteX2977" fmla="*/ 780694 w 1476060"/>
                    <a:gd name="connsiteY2977" fmla="*/ 2624995 h 3390395"/>
                    <a:gd name="connsiteX2978" fmla="*/ 782467 w 1476060"/>
                    <a:gd name="connsiteY2978" fmla="*/ 2621337 h 3390395"/>
                    <a:gd name="connsiteX2979" fmla="*/ 780694 w 1476060"/>
                    <a:gd name="connsiteY2979" fmla="*/ 2617902 h 3390395"/>
                    <a:gd name="connsiteX2980" fmla="*/ 781913 w 1476060"/>
                    <a:gd name="connsiteY2980" fmla="*/ 2616462 h 3390395"/>
                    <a:gd name="connsiteX2981" fmla="*/ 783243 w 1476060"/>
                    <a:gd name="connsiteY2981" fmla="*/ 2616462 h 3390395"/>
                    <a:gd name="connsiteX2982" fmla="*/ 786013 w 1476060"/>
                    <a:gd name="connsiteY2982" fmla="*/ 2617902 h 3390395"/>
                    <a:gd name="connsiteX2983" fmla="*/ 785792 w 1476060"/>
                    <a:gd name="connsiteY2983" fmla="*/ 2616905 h 3390395"/>
                    <a:gd name="connsiteX2984" fmla="*/ 785459 w 1476060"/>
                    <a:gd name="connsiteY2984" fmla="*/ 2614356 h 3390395"/>
                    <a:gd name="connsiteX2985" fmla="*/ 785237 w 1476060"/>
                    <a:gd name="connsiteY2985" fmla="*/ 2613248 h 3390395"/>
                    <a:gd name="connsiteX2986" fmla="*/ 791222 w 1476060"/>
                    <a:gd name="connsiteY2986" fmla="*/ 2613580 h 3390395"/>
                    <a:gd name="connsiteX2987" fmla="*/ 792663 w 1476060"/>
                    <a:gd name="connsiteY2987" fmla="*/ 2612583 h 3390395"/>
                    <a:gd name="connsiteX2988" fmla="*/ 795100 w 1476060"/>
                    <a:gd name="connsiteY2988" fmla="*/ 2607264 h 3390395"/>
                    <a:gd name="connsiteX2989" fmla="*/ 796098 w 1476060"/>
                    <a:gd name="connsiteY2989" fmla="*/ 2605823 h 3390395"/>
                    <a:gd name="connsiteX2990" fmla="*/ 797539 w 1476060"/>
                    <a:gd name="connsiteY2990" fmla="*/ 2605048 h 3390395"/>
                    <a:gd name="connsiteX2991" fmla="*/ 801306 w 1476060"/>
                    <a:gd name="connsiteY2991" fmla="*/ 2604604 h 3390395"/>
                    <a:gd name="connsiteX2992" fmla="*/ 802636 w 1476060"/>
                    <a:gd name="connsiteY2992" fmla="*/ 2603385 h 3390395"/>
                    <a:gd name="connsiteX2993" fmla="*/ 804076 w 1476060"/>
                    <a:gd name="connsiteY2993" fmla="*/ 2601280 h 3390395"/>
                    <a:gd name="connsiteX2994" fmla="*/ 805628 w 1476060"/>
                    <a:gd name="connsiteY2994" fmla="*/ 2600061 h 3390395"/>
                    <a:gd name="connsiteX2995" fmla="*/ 807401 w 1476060"/>
                    <a:gd name="connsiteY2995" fmla="*/ 2599618 h 3390395"/>
                    <a:gd name="connsiteX2996" fmla="*/ 809285 w 1476060"/>
                    <a:gd name="connsiteY2996" fmla="*/ 2599839 h 3390395"/>
                    <a:gd name="connsiteX2997" fmla="*/ 809285 w 1476060"/>
                    <a:gd name="connsiteY2997" fmla="*/ 2601169 h 3390395"/>
                    <a:gd name="connsiteX2998" fmla="*/ 808509 w 1476060"/>
                    <a:gd name="connsiteY2998" fmla="*/ 2601723 h 3390395"/>
                    <a:gd name="connsiteX2999" fmla="*/ 807733 w 1476060"/>
                    <a:gd name="connsiteY2999" fmla="*/ 2602499 h 3390395"/>
                    <a:gd name="connsiteX3000" fmla="*/ 809285 w 1476060"/>
                    <a:gd name="connsiteY3000" fmla="*/ 2604050 h 3390395"/>
                    <a:gd name="connsiteX3001" fmla="*/ 807733 w 1476060"/>
                    <a:gd name="connsiteY3001" fmla="*/ 2605380 h 3390395"/>
                    <a:gd name="connsiteX3002" fmla="*/ 804630 w 1476060"/>
                    <a:gd name="connsiteY3002" fmla="*/ 2607264 h 3390395"/>
                    <a:gd name="connsiteX3003" fmla="*/ 803079 w 1476060"/>
                    <a:gd name="connsiteY3003" fmla="*/ 2608594 h 3390395"/>
                    <a:gd name="connsiteX3004" fmla="*/ 806404 w 1476060"/>
                    <a:gd name="connsiteY3004" fmla="*/ 2607818 h 3390395"/>
                    <a:gd name="connsiteX3005" fmla="*/ 817042 w 1476060"/>
                    <a:gd name="connsiteY3005" fmla="*/ 2602610 h 3390395"/>
                    <a:gd name="connsiteX3006" fmla="*/ 816488 w 1476060"/>
                    <a:gd name="connsiteY3006" fmla="*/ 2600726 h 3390395"/>
                    <a:gd name="connsiteX3007" fmla="*/ 815601 w 1476060"/>
                    <a:gd name="connsiteY3007" fmla="*/ 2599728 h 3390395"/>
                    <a:gd name="connsiteX3008" fmla="*/ 814493 w 1476060"/>
                    <a:gd name="connsiteY3008" fmla="*/ 2599507 h 3390395"/>
                    <a:gd name="connsiteX3009" fmla="*/ 813274 w 1476060"/>
                    <a:gd name="connsiteY3009" fmla="*/ 2599839 h 3390395"/>
                    <a:gd name="connsiteX3010" fmla="*/ 815269 w 1476060"/>
                    <a:gd name="connsiteY3010" fmla="*/ 2597512 h 3390395"/>
                    <a:gd name="connsiteX3011" fmla="*/ 819369 w 1476060"/>
                    <a:gd name="connsiteY3011" fmla="*/ 2595185 h 3390395"/>
                    <a:gd name="connsiteX3012" fmla="*/ 823691 w 1476060"/>
                    <a:gd name="connsiteY3012" fmla="*/ 2593855 h 3390395"/>
                    <a:gd name="connsiteX3013" fmla="*/ 826128 w 1476060"/>
                    <a:gd name="connsiteY3013" fmla="*/ 2594409 h 3390395"/>
                    <a:gd name="connsiteX3014" fmla="*/ 827348 w 1476060"/>
                    <a:gd name="connsiteY3014" fmla="*/ 2595628 h 3390395"/>
                    <a:gd name="connsiteX3015" fmla="*/ 828456 w 1476060"/>
                    <a:gd name="connsiteY3015" fmla="*/ 2594742 h 3390395"/>
                    <a:gd name="connsiteX3016" fmla="*/ 829232 w 1476060"/>
                    <a:gd name="connsiteY3016" fmla="*/ 2592636 h 3390395"/>
                    <a:gd name="connsiteX3017" fmla="*/ 829564 w 1476060"/>
                    <a:gd name="connsiteY3017" fmla="*/ 2590087 h 3390395"/>
                    <a:gd name="connsiteX3018" fmla="*/ 829121 w 1476060"/>
                    <a:gd name="connsiteY3018" fmla="*/ 2587982 h 3390395"/>
                    <a:gd name="connsiteX3019" fmla="*/ 827902 w 1476060"/>
                    <a:gd name="connsiteY3019" fmla="*/ 2587982 h 3390395"/>
                    <a:gd name="connsiteX3020" fmla="*/ 824910 w 1476060"/>
                    <a:gd name="connsiteY3020" fmla="*/ 2589201 h 3390395"/>
                    <a:gd name="connsiteX3021" fmla="*/ 824910 w 1476060"/>
                    <a:gd name="connsiteY3021" fmla="*/ 2587650 h 3390395"/>
                    <a:gd name="connsiteX3022" fmla="*/ 825464 w 1476060"/>
                    <a:gd name="connsiteY3022" fmla="*/ 2586874 h 3390395"/>
                    <a:gd name="connsiteX3023" fmla="*/ 825796 w 1476060"/>
                    <a:gd name="connsiteY3023" fmla="*/ 2586209 h 3390395"/>
                    <a:gd name="connsiteX3024" fmla="*/ 826018 w 1476060"/>
                    <a:gd name="connsiteY3024" fmla="*/ 2585433 h 3390395"/>
                    <a:gd name="connsiteX3025" fmla="*/ 826350 w 1476060"/>
                    <a:gd name="connsiteY3025" fmla="*/ 2584547 h 3390395"/>
                    <a:gd name="connsiteX3026" fmla="*/ 824134 w 1476060"/>
                    <a:gd name="connsiteY3026" fmla="*/ 2585987 h 3390395"/>
                    <a:gd name="connsiteX3027" fmla="*/ 823026 w 1476060"/>
                    <a:gd name="connsiteY3027" fmla="*/ 2584214 h 3390395"/>
                    <a:gd name="connsiteX3028" fmla="*/ 822472 w 1476060"/>
                    <a:gd name="connsiteY3028" fmla="*/ 2581444 h 3390395"/>
                    <a:gd name="connsiteX3029" fmla="*/ 821696 w 1476060"/>
                    <a:gd name="connsiteY3029" fmla="*/ 2580003 h 3390395"/>
                    <a:gd name="connsiteX3030" fmla="*/ 820034 w 1476060"/>
                    <a:gd name="connsiteY3030" fmla="*/ 2579782 h 3390395"/>
                    <a:gd name="connsiteX3031" fmla="*/ 817596 w 1476060"/>
                    <a:gd name="connsiteY3031" fmla="*/ 2579006 h 3390395"/>
                    <a:gd name="connsiteX3032" fmla="*/ 815823 w 1476060"/>
                    <a:gd name="connsiteY3032" fmla="*/ 2577344 h 3390395"/>
                    <a:gd name="connsiteX3033" fmla="*/ 815823 w 1476060"/>
                    <a:gd name="connsiteY3033" fmla="*/ 2574684 h 3390395"/>
                    <a:gd name="connsiteX3034" fmla="*/ 818372 w 1476060"/>
                    <a:gd name="connsiteY3034" fmla="*/ 2574241 h 3390395"/>
                    <a:gd name="connsiteX3035" fmla="*/ 828678 w 1476060"/>
                    <a:gd name="connsiteY3035" fmla="*/ 2582885 h 3390395"/>
                    <a:gd name="connsiteX3036" fmla="*/ 827015 w 1476060"/>
                    <a:gd name="connsiteY3036" fmla="*/ 2578895 h 3390395"/>
                    <a:gd name="connsiteX3037" fmla="*/ 824245 w 1476060"/>
                    <a:gd name="connsiteY3037" fmla="*/ 2575571 h 3390395"/>
                    <a:gd name="connsiteX3038" fmla="*/ 821142 w 1476060"/>
                    <a:gd name="connsiteY3038" fmla="*/ 2573244 h 3390395"/>
                    <a:gd name="connsiteX3039" fmla="*/ 818482 w 1476060"/>
                    <a:gd name="connsiteY3039" fmla="*/ 2572357 h 3390395"/>
                    <a:gd name="connsiteX3040" fmla="*/ 811833 w 1476060"/>
                    <a:gd name="connsiteY3040" fmla="*/ 2568589 h 3390395"/>
                    <a:gd name="connsiteX3041" fmla="*/ 811169 w 1476060"/>
                    <a:gd name="connsiteY3041" fmla="*/ 2565819 h 3390395"/>
                    <a:gd name="connsiteX3042" fmla="*/ 812276 w 1476060"/>
                    <a:gd name="connsiteY3042" fmla="*/ 2564711 h 3390395"/>
                    <a:gd name="connsiteX3043" fmla="*/ 816155 w 1476060"/>
                    <a:gd name="connsiteY3043" fmla="*/ 2564711 h 3390395"/>
                    <a:gd name="connsiteX3044" fmla="*/ 816155 w 1476060"/>
                    <a:gd name="connsiteY3044" fmla="*/ 2563270 h 3390395"/>
                    <a:gd name="connsiteX3045" fmla="*/ 815380 w 1476060"/>
                    <a:gd name="connsiteY3045" fmla="*/ 2561497 h 3390395"/>
                    <a:gd name="connsiteX3046" fmla="*/ 814272 w 1476060"/>
                    <a:gd name="connsiteY3046" fmla="*/ 2559724 h 3390395"/>
                    <a:gd name="connsiteX3047" fmla="*/ 812941 w 1476060"/>
                    <a:gd name="connsiteY3047" fmla="*/ 2558173 h 3390395"/>
                    <a:gd name="connsiteX3048" fmla="*/ 811501 w 1476060"/>
                    <a:gd name="connsiteY3048" fmla="*/ 2557175 h 3390395"/>
                    <a:gd name="connsiteX3049" fmla="*/ 813274 w 1476060"/>
                    <a:gd name="connsiteY3049" fmla="*/ 2554959 h 3390395"/>
                    <a:gd name="connsiteX3050" fmla="*/ 815047 w 1476060"/>
                    <a:gd name="connsiteY3050" fmla="*/ 2553297 h 3390395"/>
                    <a:gd name="connsiteX3051" fmla="*/ 817042 w 1476060"/>
                    <a:gd name="connsiteY3051" fmla="*/ 2552410 h 3390395"/>
                    <a:gd name="connsiteX3052" fmla="*/ 819258 w 1476060"/>
                    <a:gd name="connsiteY3052" fmla="*/ 2552410 h 3390395"/>
                    <a:gd name="connsiteX3053" fmla="*/ 819037 w 1476060"/>
                    <a:gd name="connsiteY3053" fmla="*/ 2553519 h 3390395"/>
                    <a:gd name="connsiteX3054" fmla="*/ 818704 w 1476060"/>
                    <a:gd name="connsiteY3054" fmla="*/ 2556178 h 3390395"/>
                    <a:gd name="connsiteX3055" fmla="*/ 818482 w 1476060"/>
                    <a:gd name="connsiteY3055" fmla="*/ 2557175 h 3390395"/>
                    <a:gd name="connsiteX3056" fmla="*/ 821474 w 1476060"/>
                    <a:gd name="connsiteY3056" fmla="*/ 2558616 h 3390395"/>
                    <a:gd name="connsiteX3057" fmla="*/ 830894 w 1476060"/>
                    <a:gd name="connsiteY3057" fmla="*/ 2557175 h 3390395"/>
                    <a:gd name="connsiteX3058" fmla="*/ 832445 w 1476060"/>
                    <a:gd name="connsiteY3058" fmla="*/ 2557175 h 3390395"/>
                    <a:gd name="connsiteX3059" fmla="*/ 835659 w 1476060"/>
                    <a:gd name="connsiteY3059" fmla="*/ 2558284 h 3390395"/>
                    <a:gd name="connsiteX3060" fmla="*/ 837100 w 1476060"/>
                    <a:gd name="connsiteY3060" fmla="*/ 2559392 h 3390395"/>
                    <a:gd name="connsiteX3061" fmla="*/ 838983 w 1476060"/>
                    <a:gd name="connsiteY3061" fmla="*/ 2560389 h 3390395"/>
                    <a:gd name="connsiteX3062" fmla="*/ 840867 w 1476060"/>
                    <a:gd name="connsiteY3062" fmla="*/ 2559946 h 3390395"/>
                    <a:gd name="connsiteX3063" fmla="*/ 842640 w 1476060"/>
                    <a:gd name="connsiteY3063" fmla="*/ 2558948 h 3390395"/>
                    <a:gd name="connsiteX3064" fmla="*/ 844413 w 1476060"/>
                    <a:gd name="connsiteY3064" fmla="*/ 2558394 h 3390395"/>
                    <a:gd name="connsiteX3065" fmla="*/ 850287 w 1476060"/>
                    <a:gd name="connsiteY3065" fmla="*/ 2558062 h 3390395"/>
                    <a:gd name="connsiteX3066" fmla="*/ 852502 w 1476060"/>
                    <a:gd name="connsiteY3066" fmla="*/ 2556510 h 3390395"/>
                    <a:gd name="connsiteX3067" fmla="*/ 853389 w 1476060"/>
                    <a:gd name="connsiteY3067" fmla="*/ 2553186 h 3390395"/>
                    <a:gd name="connsiteX3068" fmla="*/ 851838 w 1476060"/>
                    <a:gd name="connsiteY3068" fmla="*/ 2549529 h 3390395"/>
                    <a:gd name="connsiteX3069" fmla="*/ 848291 w 1476060"/>
                    <a:gd name="connsiteY3069" fmla="*/ 2547534 h 3390395"/>
                    <a:gd name="connsiteX3070" fmla="*/ 844413 w 1476060"/>
                    <a:gd name="connsiteY3070" fmla="*/ 2546316 h 3390395"/>
                    <a:gd name="connsiteX3071" fmla="*/ 841865 w 1476060"/>
                    <a:gd name="connsiteY3071" fmla="*/ 2544764 h 3390395"/>
                    <a:gd name="connsiteX3072" fmla="*/ 844081 w 1476060"/>
                    <a:gd name="connsiteY3072" fmla="*/ 2545096 h 3390395"/>
                    <a:gd name="connsiteX3073" fmla="*/ 846408 w 1476060"/>
                    <a:gd name="connsiteY3073" fmla="*/ 2546094 h 3390395"/>
                    <a:gd name="connsiteX3074" fmla="*/ 848402 w 1476060"/>
                    <a:gd name="connsiteY3074" fmla="*/ 2546094 h 3390395"/>
                    <a:gd name="connsiteX3075" fmla="*/ 849732 w 1476060"/>
                    <a:gd name="connsiteY3075" fmla="*/ 2543323 h 3390395"/>
                    <a:gd name="connsiteX3076" fmla="*/ 841976 w 1476060"/>
                    <a:gd name="connsiteY3076" fmla="*/ 2538780 h 3390395"/>
                    <a:gd name="connsiteX3077" fmla="*/ 841754 w 1476060"/>
                    <a:gd name="connsiteY3077" fmla="*/ 2537894 h 3390395"/>
                    <a:gd name="connsiteX3078" fmla="*/ 841311 w 1476060"/>
                    <a:gd name="connsiteY3078" fmla="*/ 2534902 h 3390395"/>
                    <a:gd name="connsiteX3079" fmla="*/ 841089 w 1476060"/>
                    <a:gd name="connsiteY3079" fmla="*/ 2534126 h 3390395"/>
                    <a:gd name="connsiteX3080" fmla="*/ 838208 w 1476060"/>
                    <a:gd name="connsiteY3080" fmla="*/ 2531355 h 3390395"/>
                    <a:gd name="connsiteX3081" fmla="*/ 835215 w 1476060"/>
                    <a:gd name="connsiteY3081" fmla="*/ 2530026 h 3390395"/>
                    <a:gd name="connsiteX3082" fmla="*/ 828678 w 1476060"/>
                    <a:gd name="connsiteY3082" fmla="*/ 2529582 h 3390395"/>
                    <a:gd name="connsiteX3083" fmla="*/ 829896 w 1476060"/>
                    <a:gd name="connsiteY3083" fmla="*/ 2533350 h 3390395"/>
                    <a:gd name="connsiteX3084" fmla="*/ 832002 w 1476060"/>
                    <a:gd name="connsiteY3084" fmla="*/ 2535456 h 3390395"/>
                    <a:gd name="connsiteX3085" fmla="*/ 836545 w 1476060"/>
                    <a:gd name="connsiteY3085" fmla="*/ 2538558 h 3390395"/>
                    <a:gd name="connsiteX3086" fmla="*/ 831115 w 1476060"/>
                    <a:gd name="connsiteY3086" fmla="*/ 2538558 h 3390395"/>
                    <a:gd name="connsiteX3087" fmla="*/ 831891 w 1476060"/>
                    <a:gd name="connsiteY3087" fmla="*/ 2541661 h 3390395"/>
                    <a:gd name="connsiteX3088" fmla="*/ 834994 w 1476060"/>
                    <a:gd name="connsiteY3088" fmla="*/ 2549197 h 3390395"/>
                    <a:gd name="connsiteX3089" fmla="*/ 833664 w 1476060"/>
                    <a:gd name="connsiteY3089" fmla="*/ 2551524 h 3390395"/>
                    <a:gd name="connsiteX3090" fmla="*/ 832113 w 1476060"/>
                    <a:gd name="connsiteY3090" fmla="*/ 2551856 h 3390395"/>
                    <a:gd name="connsiteX3091" fmla="*/ 828678 w 1476060"/>
                    <a:gd name="connsiteY3091" fmla="*/ 2550748 h 3390395"/>
                    <a:gd name="connsiteX3092" fmla="*/ 829232 w 1476060"/>
                    <a:gd name="connsiteY3092" fmla="*/ 2550083 h 3390395"/>
                    <a:gd name="connsiteX3093" fmla="*/ 830339 w 1476060"/>
                    <a:gd name="connsiteY3093" fmla="*/ 2548421 h 3390395"/>
                    <a:gd name="connsiteX3094" fmla="*/ 831004 w 1476060"/>
                    <a:gd name="connsiteY3094" fmla="*/ 2547756 h 3390395"/>
                    <a:gd name="connsiteX3095" fmla="*/ 824467 w 1476060"/>
                    <a:gd name="connsiteY3095" fmla="*/ 2544321 h 3390395"/>
                    <a:gd name="connsiteX3096" fmla="*/ 816377 w 1476060"/>
                    <a:gd name="connsiteY3096" fmla="*/ 2542880 h 3390395"/>
                    <a:gd name="connsiteX3097" fmla="*/ 809174 w 1476060"/>
                    <a:gd name="connsiteY3097" fmla="*/ 2545761 h 3390395"/>
                    <a:gd name="connsiteX3098" fmla="*/ 805296 w 1476060"/>
                    <a:gd name="connsiteY3098" fmla="*/ 2555292 h 3390395"/>
                    <a:gd name="connsiteX3099" fmla="*/ 804630 w 1476060"/>
                    <a:gd name="connsiteY3099" fmla="*/ 2555292 h 3390395"/>
                    <a:gd name="connsiteX3100" fmla="*/ 803855 w 1476060"/>
                    <a:gd name="connsiteY3100" fmla="*/ 2552410 h 3390395"/>
                    <a:gd name="connsiteX3101" fmla="*/ 802636 w 1476060"/>
                    <a:gd name="connsiteY3101" fmla="*/ 2552078 h 3390395"/>
                    <a:gd name="connsiteX3102" fmla="*/ 799976 w 1476060"/>
                    <a:gd name="connsiteY3102" fmla="*/ 2553740 h 3390395"/>
                    <a:gd name="connsiteX3103" fmla="*/ 791222 w 1476060"/>
                    <a:gd name="connsiteY3103" fmla="*/ 2553740 h 3390395"/>
                    <a:gd name="connsiteX3104" fmla="*/ 791222 w 1476060"/>
                    <a:gd name="connsiteY3104" fmla="*/ 2551081 h 3390395"/>
                    <a:gd name="connsiteX3105" fmla="*/ 792995 w 1476060"/>
                    <a:gd name="connsiteY3105" fmla="*/ 2551635 h 3390395"/>
                    <a:gd name="connsiteX3106" fmla="*/ 796985 w 1476060"/>
                    <a:gd name="connsiteY3106" fmla="*/ 2550748 h 3390395"/>
                    <a:gd name="connsiteX3107" fmla="*/ 781470 w 1476060"/>
                    <a:gd name="connsiteY3107" fmla="*/ 2535567 h 3390395"/>
                    <a:gd name="connsiteX3108" fmla="*/ 782800 w 1476060"/>
                    <a:gd name="connsiteY3108" fmla="*/ 2536120 h 3390395"/>
                    <a:gd name="connsiteX3109" fmla="*/ 785237 w 1476060"/>
                    <a:gd name="connsiteY3109" fmla="*/ 2538004 h 3390395"/>
                    <a:gd name="connsiteX3110" fmla="*/ 786568 w 1476060"/>
                    <a:gd name="connsiteY3110" fmla="*/ 2538447 h 3390395"/>
                    <a:gd name="connsiteX3111" fmla="*/ 787898 w 1476060"/>
                    <a:gd name="connsiteY3111" fmla="*/ 2538115 h 3390395"/>
                    <a:gd name="connsiteX3112" fmla="*/ 791665 w 1476060"/>
                    <a:gd name="connsiteY3112" fmla="*/ 2535567 h 3390395"/>
                    <a:gd name="connsiteX3113" fmla="*/ 790778 w 1476060"/>
                    <a:gd name="connsiteY3113" fmla="*/ 2533904 h 3390395"/>
                    <a:gd name="connsiteX3114" fmla="*/ 790113 w 1476060"/>
                    <a:gd name="connsiteY3114" fmla="*/ 2531245 h 3390395"/>
                    <a:gd name="connsiteX3115" fmla="*/ 790113 w 1476060"/>
                    <a:gd name="connsiteY3115" fmla="*/ 2528807 h 3390395"/>
                    <a:gd name="connsiteX3116" fmla="*/ 791333 w 1476060"/>
                    <a:gd name="connsiteY3116" fmla="*/ 2527698 h 3390395"/>
                    <a:gd name="connsiteX3117" fmla="*/ 791998 w 1476060"/>
                    <a:gd name="connsiteY3117" fmla="*/ 2527255 h 3390395"/>
                    <a:gd name="connsiteX3118" fmla="*/ 793327 w 1476060"/>
                    <a:gd name="connsiteY3118" fmla="*/ 2525261 h 3390395"/>
                    <a:gd name="connsiteX3119" fmla="*/ 793992 w 1476060"/>
                    <a:gd name="connsiteY3119" fmla="*/ 2524706 h 3390395"/>
                    <a:gd name="connsiteX3120" fmla="*/ 794879 w 1476060"/>
                    <a:gd name="connsiteY3120" fmla="*/ 2525039 h 3390395"/>
                    <a:gd name="connsiteX3121" fmla="*/ 796209 w 1476060"/>
                    <a:gd name="connsiteY3121" fmla="*/ 2527144 h 3390395"/>
                    <a:gd name="connsiteX3122" fmla="*/ 797095 w 1476060"/>
                    <a:gd name="connsiteY3122" fmla="*/ 2527588 h 3390395"/>
                    <a:gd name="connsiteX3123" fmla="*/ 798646 w 1476060"/>
                    <a:gd name="connsiteY3123" fmla="*/ 2526923 h 3390395"/>
                    <a:gd name="connsiteX3124" fmla="*/ 801195 w 1476060"/>
                    <a:gd name="connsiteY3124" fmla="*/ 2524485 h 3390395"/>
                    <a:gd name="connsiteX3125" fmla="*/ 802636 w 1476060"/>
                    <a:gd name="connsiteY3125" fmla="*/ 2524706 h 3390395"/>
                    <a:gd name="connsiteX3126" fmla="*/ 803300 w 1476060"/>
                    <a:gd name="connsiteY3126" fmla="*/ 2526036 h 3390395"/>
                    <a:gd name="connsiteX3127" fmla="*/ 803855 w 1476060"/>
                    <a:gd name="connsiteY3127" fmla="*/ 2530580 h 3390395"/>
                    <a:gd name="connsiteX3128" fmla="*/ 804187 w 1476060"/>
                    <a:gd name="connsiteY3128" fmla="*/ 2532464 h 3390395"/>
                    <a:gd name="connsiteX3129" fmla="*/ 802857 w 1476060"/>
                    <a:gd name="connsiteY3129" fmla="*/ 2531355 h 3390395"/>
                    <a:gd name="connsiteX3130" fmla="*/ 801417 w 1476060"/>
                    <a:gd name="connsiteY3130" fmla="*/ 2531134 h 3390395"/>
                    <a:gd name="connsiteX3131" fmla="*/ 800087 w 1476060"/>
                    <a:gd name="connsiteY3131" fmla="*/ 2531577 h 3390395"/>
                    <a:gd name="connsiteX3132" fmla="*/ 798757 w 1476060"/>
                    <a:gd name="connsiteY3132" fmla="*/ 2532464 h 3390395"/>
                    <a:gd name="connsiteX3133" fmla="*/ 802082 w 1476060"/>
                    <a:gd name="connsiteY3133" fmla="*/ 2535788 h 3390395"/>
                    <a:gd name="connsiteX3134" fmla="*/ 808731 w 1476060"/>
                    <a:gd name="connsiteY3134" fmla="*/ 2537894 h 3390395"/>
                    <a:gd name="connsiteX3135" fmla="*/ 815491 w 1476060"/>
                    <a:gd name="connsiteY3135" fmla="*/ 2538115 h 3390395"/>
                    <a:gd name="connsiteX3136" fmla="*/ 818926 w 1476060"/>
                    <a:gd name="connsiteY3136" fmla="*/ 2535456 h 3390395"/>
                    <a:gd name="connsiteX3137" fmla="*/ 816709 w 1476060"/>
                    <a:gd name="connsiteY3137" fmla="*/ 2535234 h 3390395"/>
                    <a:gd name="connsiteX3138" fmla="*/ 813939 w 1476060"/>
                    <a:gd name="connsiteY3138" fmla="*/ 2534237 h 3390395"/>
                    <a:gd name="connsiteX3139" fmla="*/ 812055 w 1476060"/>
                    <a:gd name="connsiteY3139" fmla="*/ 2532353 h 3390395"/>
                    <a:gd name="connsiteX3140" fmla="*/ 812720 w 1476060"/>
                    <a:gd name="connsiteY3140" fmla="*/ 2529250 h 3390395"/>
                    <a:gd name="connsiteX3141" fmla="*/ 810947 w 1476060"/>
                    <a:gd name="connsiteY3141" fmla="*/ 2527366 h 3390395"/>
                    <a:gd name="connsiteX3142" fmla="*/ 808841 w 1476060"/>
                    <a:gd name="connsiteY3142" fmla="*/ 2526147 h 3390395"/>
                    <a:gd name="connsiteX3143" fmla="*/ 810393 w 1476060"/>
                    <a:gd name="connsiteY3143" fmla="*/ 2525593 h 3390395"/>
                    <a:gd name="connsiteX3144" fmla="*/ 813496 w 1476060"/>
                    <a:gd name="connsiteY3144" fmla="*/ 2526036 h 3390395"/>
                    <a:gd name="connsiteX3145" fmla="*/ 815047 w 1476060"/>
                    <a:gd name="connsiteY3145" fmla="*/ 2524596 h 3390395"/>
                    <a:gd name="connsiteX3146" fmla="*/ 811169 w 1476060"/>
                    <a:gd name="connsiteY3146" fmla="*/ 2521604 h 3390395"/>
                    <a:gd name="connsiteX3147" fmla="*/ 811169 w 1476060"/>
                    <a:gd name="connsiteY3147" fmla="*/ 2520052 h 3390395"/>
                    <a:gd name="connsiteX3148" fmla="*/ 819813 w 1476060"/>
                    <a:gd name="connsiteY3148" fmla="*/ 2521050 h 3390395"/>
                    <a:gd name="connsiteX3149" fmla="*/ 823691 w 1476060"/>
                    <a:gd name="connsiteY3149" fmla="*/ 2520274 h 3390395"/>
                    <a:gd name="connsiteX3150" fmla="*/ 827459 w 1476060"/>
                    <a:gd name="connsiteY3150" fmla="*/ 2517060 h 3390395"/>
                    <a:gd name="connsiteX3151" fmla="*/ 832556 w 1476060"/>
                    <a:gd name="connsiteY3151" fmla="*/ 2510190 h 3390395"/>
                    <a:gd name="connsiteX3152" fmla="*/ 835548 w 1476060"/>
                    <a:gd name="connsiteY3152" fmla="*/ 2507419 h 3390395"/>
                    <a:gd name="connsiteX3153" fmla="*/ 841976 w 1476060"/>
                    <a:gd name="connsiteY3153" fmla="*/ 2504870 h 3390395"/>
                    <a:gd name="connsiteX3154" fmla="*/ 848402 w 1476060"/>
                    <a:gd name="connsiteY3154" fmla="*/ 2498554 h 3390395"/>
                    <a:gd name="connsiteX3155" fmla="*/ 853278 w 1476060"/>
                    <a:gd name="connsiteY3155" fmla="*/ 2496449 h 3390395"/>
                    <a:gd name="connsiteX3156" fmla="*/ 856049 w 1476060"/>
                    <a:gd name="connsiteY3156" fmla="*/ 2493346 h 3390395"/>
                    <a:gd name="connsiteX3157" fmla="*/ 857489 w 1476060"/>
                    <a:gd name="connsiteY3157" fmla="*/ 2492681 h 3390395"/>
                    <a:gd name="connsiteX3158" fmla="*/ 858598 w 1476060"/>
                    <a:gd name="connsiteY3158" fmla="*/ 2491573 h 3390395"/>
                    <a:gd name="connsiteX3159" fmla="*/ 857822 w 1476060"/>
                    <a:gd name="connsiteY3159" fmla="*/ 2489135 h 3390395"/>
                    <a:gd name="connsiteX3160" fmla="*/ 855606 w 1476060"/>
                    <a:gd name="connsiteY3160" fmla="*/ 2484924 h 3390395"/>
                    <a:gd name="connsiteX3161" fmla="*/ 857046 w 1476060"/>
                    <a:gd name="connsiteY3161" fmla="*/ 2484924 h 3390395"/>
                    <a:gd name="connsiteX3162" fmla="*/ 858043 w 1476060"/>
                    <a:gd name="connsiteY3162" fmla="*/ 2486143 h 3390395"/>
                    <a:gd name="connsiteX3163" fmla="*/ 858930 w 1476060"/>
                    <a:gd name="connsiteY3163" fmla="*/ 2487473 h 3390395"/>
                    <a:gd name="connsiteX3164" fmla="*/ 860038 w 1476060"/>
                    <a:gd name="connsiteY3164" fmla="*/ 2488138 h 3390395"/>
                    <a:gd name="connsiteX3165" fmla="*/ 861146 w 1476060"/>
                    <a:gd name="connsiteY3165" fmla="*/ 2487473 h 3390395"/>
                    <a:gd name="connsiteX3166" fmla="*/ 862698 w 1476060"/>
                    <a:gd name="connsiteY3166" fmla="*/ 2485700 h 3390395"/>
                    <a:gd name="connsiteX3167" fmla="*/ 864028 w 1476060"/>
                    <a:gd name="connsiteY3167" fmla="*/ 2483594 h 3390395"/>
                    <a:gd name="connsiteX3168" fmla="*/ 864804 w 1476060"/>
                    <a:gd name="connsiteY3168" fmla="*/ 2481821 h 3390395"/>
                    <a:gd name="connsiteX3169" fmla="*/ 859263 w 1476060"/>
                    <a:gd name="connsiteY3169" fmla="*/ 2481821 h 3390395"/>
                    <a:gd name="connsiteX3170" fmla="*/ 860260 w 1476060"/>
                    <a:gd name="connsiteY3170" fmla="*/ 2481045 h 3390395"/>
                    <a:gd name="connsiteX3171" fmla="*/ 861035 w 1476060"/>
                    <a:gd name="connsiteY3171" fmla="*/ 2479937 h 3390395"/>
                    <a:gd name="connsiteX3172" fmla="*/ 861479 w 1476060"/>
                    <a:gd name="connsiteY3172" fmla="*/ 2478386 h 3390395"/>
                    <a:gd name="connsiteX3173" fmla="*/ 861700 w 1476060"/>
                    <a:gd name="connsiteY3173" fmla="*/ 2476391 h 3390395"/>
                    <a:gd name="connsiteX3174" fmla="*/ 862365 w 1476060"/>
                    <a:gd name="connsiteY3174" fmla="*/ 2475837 h 3390395"/>
                    <a:gd name="connsiteX3175" fmla="*/ 866354 w 1476060"/>
                    <a:gd name="connsiteY3175" fmla="*/ 2475615 h 3390395"/>
                    <a:gd name="connsiteX3176" fmla="*/ 866576 w 1476060"/>
                    <a:gd name="connsiteY3176" fmla="*/ 2472402 h 3390395"/>
                    <a:gd name="connsiteX3177" fmla="*/ 869236 w 1476060"/>
                    <a:gd name="connsiteY3177" fmla="*/ 2470075 h 3390395"/>
                    <a:gd name="connsiteX3178" fmla="*/ 877658 w 1476060"/>
                    <a:gd name="connsiteY3178" fmla="*/ 2467526 h 3390395"/>
                    <a:gd name="connsiteX3179" fmla="*/ 880428 w 1476060"/>
                    <a:gd name="connsiteY3179" fmla="*/ 2465642 h 3390395"/>
                    <a:gd name="connsiteX3180" fmla="*/ 882866 w 1476060"/>
                    <a:gd name="connsiteY3180" fmla="*/ 2462650 h 3390395"/>
                    <a:gd name="connsiteX3181" fmla="*/ 884196 w 1476060"/>
                    <a:gd name="connsiteY3181" fmla="*/ 2458772 h 3390395"/>
                    <a:gd name="connsiteX3182" fmla="*/ 885082 w 1476060"/>
                    <a:gd name="connsiteY3182" fmla="*/ 2459990 h 3390395"/>
                    <a:gd name="connsiteX3183" fmla="*/ 886302 w 1476060"/>
                    <a:gd name="connsiteY3183" fmla="*/ 2463315 h 3390395"/>
                    <a:gd name="connsiteX3184" fmla="*/ 887410 w 1476060"/>
                    <a:gd name="connsiteY3184" fmla="*/ 2464977 h 3390395"/>
                    <a:gd name="connsiteX3185" fmla="*/ 889182 w 1476060"/>
                    <a:gd name="connsiteY3185" fmla="*/ 2465974 h 3390395"/>
                    <a:gd name="connsiteX3186" fmla="*/ 891288 w 1476060"/>
                    <a:gd name="connsiteY3186" fmla="*/ 2465974 h 3390395"/>
                    <a:gd name="connsiteX3187" fmla="*/ 898158 w 1476060"/>
                    <a:gd name="connsiteY3187" fmla="*/ 2463869 h 3390395"/>
                    <a:gd name="connsiteX3188" fmla="*/ 900597 w 1476060"/>
                    <a:gd name="connsiteY3188" fmla="*/ 2462207 h 3390395"/>
                    <a:gd name="connsiteX3189" fmla="*/ 902480 w 1476060"/>
                    <a:gd name="connsiteY3189" fmla="*/ 2459215 h 3390395"/>
                    <a:gd name="connsiteX3190" fmla="*/ 903699 w 1476060"/>
                    <a:gd name="connsiteY3190" fmla="*/ 2454117 h 3390395"/>
                    <a:gd name="connsiteX3191" fmla="*/ 898823 w 1476060"/>
                    <a:gd name="connsiteY3191" fmla="*/ 2451236 h 3390395"/>
                    <a:gd name="connsiteX3192" fmla="*/ 870233 w 1476060"/>
                    <a:gd name="connsiteY3192" fmla="*/ 2452566 h 3390395"/>
                    <a:gd name="connsiteX3193" fmla="*/ 865911 w 1476060"/>
                    <a:gd name="connsiteY3193" fmla="*/ 2454893 h 3390395"/>
                    <a:gd name="connsiteX3194" fmla="*/ 863917 w 1476060"/>
                    <a:gd name="connsiteY3194" fmla="*/ 2454893 h 3390395"/>
                    <a:gd name="connsiteX3195" fmla="*/ 864471 w 1476060"/>
                    <a:gd name="connsiteY3195" fmla="*/ 2451790 h 3390395"/>
                    <a:gd name="connsiteX3196" fmla="*/ 866244 w 1476060"/>
                    <a:gd name="connsiteY3196" fmla="*/ 2449906 h 3390395"/>
                    <a:gd name="connsiteX3197" fmla="*/ 868793 w 1476060"/>
                    <a:gd name="connsiteY3197" fmla="*/ 2449352 h 3390395"/>
                    <a:gd name="connsiteX3198" fmla="*/ 873780 w 1476060"/>
                    <a:gd name="connsiteY3198" fmla="*/ 2449574 h 3390395"/>
                    <a:gd name="connsiteX3199" fmla="*/ 876328 w 1476060"/>
                    <a:gd name="connsiteY3199" fmla="*/ 2448909 h 3390395"/>
                    <a:gd name="connsiteX3200" fmla="*/ 878434 w 1476060"/>
                    <a:gd name="connsiteY3200" fmla="*/ 2447247 h 3390395"/>
                    <a:gd name="connsiteX3201" fmla="*/ 885526 w 1476060"/>
                    <a:gd name="connsiteY3201" fmla="*/ 2436165 h 3390395"/>
                    <a:gd name="connsiteX3202" fmla="*/ 886745 w 1476060"/>
                    <a:gd name="connsiteY3202" fmla="*/ 2432508 h 3390395"/>
                    <a:gd name="connsiteX3203" fmla="*/ 886191 w 1476060"/>
                    <a:gd name="connsiteY3203" fmla="*/ 2428630 h 3390395"/>
                    <a:gd name="connsiteX3204" fmla="*/ 882312 w 1476060"/>
                    <a:gd name="connsiteY3204" fmla="*/ 2421537 h 3390395"/>
                    <a:gd name="connsiteX3205" fmla="*/ 881093 w 1476060"/>
                    <a:gd name="connsiteY3205" fmla="*/ 2418656 h 3390395"/>
                    <a:gd name="connsiteX3206" fmla="*/ 884528 w 1476060"/>
                    <a:gd name="connsiteY3206" fmla="*/ 2420540 h 3390395"/>
                    <a:gd name="connsiteX3207" fmla="*/ 888185 w 1476060"/>
                    <a:gd name="connsiteY3207" fmla="*/ 2425305 h 3390395"/>
                    <a:gd name="connsiteX3208" fmla="*/ 896386 w 1476060"/>
                    <a:gd name="connsiteY3208" fmla="*/ 2438825 h 3390395"/>
                    <a:gd name="connsiteX3209" fmla="*/ 897937 w 1476060"/>
                    <a:gd name="connsiteY3209" fmla="*/ 2439933 h 3390395"/>
                    <a:gd name="connsiteX3210" fmla="*/ 901705 w 1476060"/>
                    <a:gd name="connsiteY3210" fmla="*/ 2440265 h 3390395"/>
                    <a:gd name="connsiteX3211" fmla="*/ 901705 w 1476060"/>
                    <a:gd name="connsiteY3211" fmla="*/ 2438381 h 3390395"/>
                    <a:gd name="connsiteX3212" fmla="*/ 901705 w 1476060"/>
                    <a:gd name="connsiteY3212" fmla="*/ 2429405 h 3390395"/>
                    <a:gd name="connsiteX3213" fmla="*/ 902037 w 1476060"/>
                    <a:gd name="connsiteY3213" fmla="*/ 2426192 h 3390395"/>
                    <a:gd name="connsiteX3214" fmla="*/ 900154 w 1476060"/>
                    <a:gd name="connsiteY3214" fmla="*/ 2425194 h 3390395"/>
                    <a:gd name="connsiteX3215" fmla="*/ 898158 w 1476060"/>
                    <a:gd name="connsiteY3215" fmla="*/ 2424751 h 3390395"/>
                    <a:gd name="connsiteX3216" fmla="*/ 898380 w 1476060"/>
                    <a:gd name="connsiteY3216" fmla="*/ 2425748 h 3390395"/>
                    <a:gd name="connsiteX3217" fmla="*/ 898713 w 1476060"/>
                    <a:gd name="connsiteY3217" fmla="*/ 2428297 h 3390395"/>
                    <a:gd name="connsiteX3218" fmla="*/ 898934 w 1476060"/>
                    <a:gd name="connsiteY3218" fmla="*/ 2429405 h 3390395"/>
                    <a:gd name="connsiteX3219" fmla="*/ 897604 w 1476060"/>
                    <a:gd name="connsiteY3219" fmla="*/ 2429405 h 3390395"/>
                    <a:gd name="connsiteX3220" fmla="*/ 896718 w 1476060"/>
                    <a:gd name="connsiteY3220" fmla="*/ 2428851 h 3390395"/>
                    <a:gd name="connsiteX3221" fmla="*/ 895056 w 1476060"/>
                    <a:gd name="connsiteY3221" fmla="*/ 2426192 h 3390395"/>
                    <a:gd name="connsiteX3222" fmla="*/ 895056 w 1476060"/>
                    <a:gd name="connsiteY3222" fmla="*/ 2425638 h 3390395"/>
                    <a:gd name="connsiteX3223" fmla="*/ 895056 w 1476060"/>
                    <a:gd name="connsiteY3223" fmla="*/ 2423754 h 3390395"/>
                    <a:gd name="connsiteX3224" fmla="*/ 895056 w 1476060"/>
                    <a:gd name="connsiteY3224" fmla="*/ 2423200 h 3390395"/>
                    <a:gd name="connsiteX3225" fmla="*/ 894502 w 1476060"/>
                    <a:gd name="connsiteY3225" fmla="*/ 2422646 h 3390395"/>
                    <a:gd name="connsiteX3226" fmla="*/ 892618 w 1476060"/>
                    <a:gd name="connsiteY3226" fmla="*/ 2420983 h 3390395"/>
                    <a:gd name="connsiteX3227" fmla="*/ 890069 w 1476060"/>
                    <a:gd name="connsiteY3227" fmla="*/ 2419321 h 3390395"/>
                    <a:gd name="connsiteX3228" fmla="*/ 885082 w 1476060"/>
                    <a:gd name="connsiteY3228" fmla="*/ 2417659 h 3390395"/>
                    <a:gd name="connsiteX3229" fmla="*/ 882977 w 1476060"/>
                    <a:gd name="connsiteY3229" fmla="*/ 2414778 h 3390395"/>
                    <a:gd name="connsiteX3230" fmla="*/ 878988 w 1476060"/>
                    <a:gd name="connsiteY3230" fmla="*/ 2404250 h 3390395"/>
                    <a:gd name="connsiteX3231" fmla="*/ 874001 w 1476060"/>
                    <a:gd name="connsiteY3231" fmla="*/ 2387406 h 3390395"/>
                    <a:gd name="connsiteX3232" fmla="*/ 873447 w 1476060"/>
                    <a:gd name="connsiteY3232" fmla="*/ 2384525 h 3390395"/>
                    <a:gd name="connsiteX3233" fmla="*/ 873225 w 1476060"/>
                    <a:gd name="connsiteY3233" fmla="*/ 2380757 h 3390395"/>
                    <a:gd name="connsiteX3234" fmla="*/ 873558 w 1476060"/>
                    <a:gd name="connsiteY3234" fmla="*/ 2377100 h 3390395"/>
                    <a:gd name="connsiteX3235" fmla="*/ 873115 w 1476060"/>
                    <a:gd name="connsiteY3235" fmla="*/ 2376214 h 3390395"/>
                    <a:gd name="connsiteX3236" fmla="*/ 871563 w 1476060"/>
                    <a:gd name="connsiteY3236" fmla="*/ 2375327 h 3390395"/>
                    <a:gd name="connsiteX3237" fmla="*/ 867352 w 1476060"/>
                    <a:gd name="connsiteY3237" fmla="*/ 2377765 h 3390395"/>
                    <a:gd name="connsiteX3238" fmla="*/ 865911 w 1476060"/>
                    <a:gd name="connsiteY3238" fmla="*/ 2384304 h 3390395"/>
                    <a:gd name="connsiteX3239" fmla="*/ 867019 w 1476060"/>
                    <a:gd name="connsiteY3239" fmla="*/ 2390287 h 3390395"/>
                    <a:gd name="connsiteX3240" fmla="*/ 869125 w 1476060"/>
                    <a:gd name="connsiteY3240" fmla="*/ 2395939 h 3390395"/>
                    <a:gd name="connsiteX3241" fmla="*/ 870787 w 1476060"/>
                    <a:gd name="connsiteY3241" fmla="*/ 2401812 h 3390395"/>
                    <a:gd name="connsiteX3242" fmla="*/ 869901 w 1476060"/>
                    <a:gd name="connsiteY3242" fmla="*/ 2398931 h 3390395"/>
                    <a:gd name="connsiteX3243" fmla="*/ 864914 w 1476060"/>
                    <a:gd name="connsiteY3243" fmla="*/ 2391617 h 3390395"/>
                    <a:gd name="connsiteX3244" fmla="*/ 864139 w 1476060"/>
                    <a:gd name="connsiteY3244" fmla="*/ 2388404 h 3390395"/>
                    <a:gd name="connsiteX3245" fmla="*/ 864360 w 1476060"/>
                    <a:gd name="connsiteY3245" fmla="*/ 2380536 h 3390395"/>
                    <a:gd name="connsiteX3246" fmla="*/ 863806 w 1476060"/>
                    <a:gd name="connsiteY3246" fmla="*/ 2376879 h 3390395"/>
                    <a:gd name="connsiteX3247" fmla="*/ 862143 w 1476060"/>
                    <a:gd name="connsiteY3247" fmla="*/ 2374330 h 3390395"/>
                    <a:gd name="connsiteX3248" fmla="*/ 858154 w 1476060"/>
                    <a:gd name="connsiteY3248" fmla="*/ 2373222 h 3390395"/>
                    <a:gd name="connsiteX3249" fmla="*/ 854276 w 1476060"/>
                    <a:gd name="connsiteY3249" fmla="*/ 2369233 h 3390395"/>
                    <a:gd name="connsiteX3250" fmla="*/ 851395 w 1476060"/>
                    <a:gd name="connsiteY3250" fmla="*/ 2368679 h 3390395"/>
                    <a:gd name="connsiteX3251" fmla="*/ 848402 w 1476060"/>
                    <a:gd name="connsiteY3251" fmla="*/ 2369233 h 3390395"/>
                    <a:gd name="connsiteX3252" fmla="*/ 845965 w 1476060"/>
                    <a:gd name="connsiteY3252" fmla="*/ 2370673 h 3390395"/>
                    <a:gd name="connsiteX3253" fmla="*/ 846962 w 1476060"/>
                    <a:gd name="connsiteY3253" fmla="*/ 2373998 h 3390395"/>
                    <a:gd name="connsiteX3254" fmla="*/ 847405 w 1476060"/>
                    <a:gd name="connsiteY3254" fmla="*/ 2378319 h 3390395"/>
                    <a:gd name="connsiteX3255" fmla="*/ 847405 w 1476060"/>
                    <a:gd name="connsiteY3255" fmla="*/ 2382752 h 3390395"/>
                    <a:gd name="connsiteX3256" fmla="*/ 846630 w 1476060"/>
                    <a:gd name="connsiteY3256" fmla="*/ 2386187 h 3390395"/>
                    <a:gd name="connsiteX3257" fmla="*/ 845965 w 1476060"/>
                    <a:gd name="connsiteY3257" fmla="*/ 2386187 h 3390395"/>
                    <a:gd name="connsiteX3258" fmla="*/ 845411 w 1476060"/>
                    <a:gd name="connsiteY3258" fmla="*/ 2382974 h 3390395"/>
                    <a:gd name="connsiteX3259" fmla="*/ 843305 w 1476060"/>
                    <a:gd name="connsiteY3259" fmla="*/ 2375438 h 3390395"/>
                    <a:gd name="connsiteX3260" fmla="*/ 842751 w 1476060"/>
                    <a:gd name="connsiteY3260" fmla="*/ 2373665 h 3390395"/>
                    <a:gd name="connsiteX3261" fmla="*/ 842530 w 1476060"/>
                    <a:gd name="connsiteY3261" fmla="*/ 2370341 h 3390395"/>
                    <a:gd name="connsiteX3262" fmla="*/ 842530 w 1476060"/>
                    <a:gd name="connsiteY3262" fmla="*/ 2363470 h 3390395"/>
                    <a:gd name="connsiteX3263" fmla="*/ 842530 w 1476060"/>
                    <a:gd name="connsiteY3263" fmla="*/ 2363913 h 3390395"/>
                    <a:gd name="connsiteX3264" fmla="*/ 842086 w 1476060"/>
                    <a:gd name="connsiteY3264" fmla="*/ 2365797 h 3390395"/>
                    <a:gd name="connsiteX3265" fmla="*/ 841089 w 1476060"/>
                    <a:gd name="connsiteY3265" fmla="*/ 2367016 h 3390395"/>
                    <a:gd name="connsiteX3266" fmla="*/ 839759 w 1476060"/>
                    <a:gd name="connsiteY3266" fmla="*/ 2367681 h 3390395"/>
                    <a:gd name="connsiteX3267" fmla="*/ 837875 w 1476060"/>
                    <a:gd name="connsiteY3267" fmla="*/ 2367681 h 3390395"/>
                    <a:gd name="connsiteX3268" fmla="*/ 836435 w 1476060"/>
                    <a:gd name="connsiteY3268" fmla="*/ 2366573 h 3390395"/>
                    <a:gd name="connsiteX3269" fmla="*/ 833664 w 1476060"/>
                    <a:gd name="connsiteY3269" fmla="*/ 2363027 h 3390395"/>
                    <a:gd name="connsiteX3270" fmla="*/ 828234 w 1476060"/>
                    <a:gd name="connsiteY3270" fmla="*/ 2359148 h 3390395"/>
                    <a:gd name="connsiteX3271" fmla="*/ 825907 w 1476060"/>
                    <a:gd name="connsiteY3271" fmla="*/ 2355935 h 3390395"/>
                    <a:gd name="connsiteX3272" fmla="*/ 825131 w 1476060"/>
                    <a:gd name="connsiteY3272" fmla="*/ 2350394 h 3390395"/>
                    <a:gd name="connsiteX3273" fmla="*/ 827902 w 1476060"/>
                    <a:gd name="connsiteY3273" fmla="*/ 2354162 h 3390395"/>
                    <a:gd name="connsiteX3274" fmla="*/ 829453 w 1476060"/>
                    <a:gd name="connsiteY3274" fmla="*/ 2355381 h 3390395"/>
                    <a:gd name="connsiteX3275" fmla="*/ 831337 w 1476060"/>
                    <a:gd name="connsiteY3275" fmla="*/ 2355159 h 3390395"/>
                    <a:gd name="connsiteX3276" fmla="*/ 827680 w 1476060"/>
                    <a:gd name="connsiteY3276" fmla="*/ 2349729 h 3390395"/>
                    <a:gd name="connsiteX3277" fmla="*/ 822583 w 1476060"/>
                    <a:gd name="connsiteY3277" fmla="*/ 2344410 h 3390395"/>
                    <a:gd name="connsiteX3278" fmla="*/ 818150 w 1476060"/>
                    <a:gd name="connsiteY3278" fmla="*/ 2338204 h 3390395"/>
                    <a:gd name="connsiteX3279" fmla="*/ 816598 w 1476060"/>
                    <a:gd name="connsiteY3279" fmla="*/ 2330115 h 3390395"/>
                    <a:gd name="connsiteX3280" fmla="*/ 822472 w 1476060"/>
                    <a:gd name="connsiteY3280" fmla="*/ 2339645 h 3390395"/>
                    <a:gd name="connsiteX3281" fmla="*/ 826018 w 1476060"/>
                    <a:gd name="connsiteY3281" fmla="*/ 2344078 h 3390395"/>
                    <a:gd name="connsiteX3282" fmla="*/ 844524 w 1476060"/>
                    <a:gd name="connsiteY3282" fmla="*/ 2351391 h 3390395"/>
                    <a:gd name="connsiteX3283" fmla="*/ 849178 w 1476060"/>
                    <a:gd name="connsiteY3283" fmla="*/ 2348953 h 3390395"/>
                    <a:gd name="connsiteX3284" fmla="*/ 844746 w 1476060"/>
                    <a:gd name="connsiteY3284" fmla="*/ 2344188 h 3390395"/>
                    <a:gd name="connsiteX3285" fmla="*/ 829010 w 1476060"/>
                    <a:gd name="connsiteY3285" fmla="*/ 2338093 h 3390395"/>
                    <a:gd name="connsiteX3286" fmla="*/ 830229 w 1476060"/>
                    <a:gd name="connsiteY3286" fmla="*/ 2336764 h 3390395"/>
                    <a:gd name="connsiteX3287" fmla="*/ 831559 w 1476060"/>
                    <a:gd name="connsiteY3287" fmla="*/ 2336764 h 3390395"/>
                    <a:gd name="connsiteX3288" fmla="*/ 832889 w 1476060"/>
                    <a:gd name="connsiteY3288" fmla="*/ 2336985 h 3390395"/>
                    <a:gd name="connsiteX3289" fmla="*/ 834329 w 1476060"/>
                    <a:gd name="connsiteY3289" fmla="*/ 2336542 h 3390395"/>
                    <a:gd name="connsiteX3290" fmla="*/ 834329 w 1476060"/>
                    <a:gd name="connsiteY3290" fmla="*/ 2334991 h 3390395"/>
                    <a:gd name="connsiteX3291" fmla="*/ 831780 w 1476060"/>
                    <a:gd name="connsiteY3291" fmla="*/ 2332553 h 3390395"/>
                    <a:gd name="connsiteX3292" fmla="*/ 831337 w 1476060"/>
                    <a:gd name="connsiteY3292" fmla="*/ 2331777 h 3390395"/>
                    <a:gd name="connsiteX3293" fmla="*/ 831115 w 1476060"/>
                    <a:gd name="connsiteY3293" fmla="*/ 2330115 h 3390395"/>
                    <a:gd name="connsiteX3294" fmla="*/ 831115 w 1476060"/>
                    <a:gd name="connsiteY3294" fmla="*/ 2327898 h 3390395"/>
                    <a:gd name="connsiteX3295" fmla="*/ 831115 w 1476060"/>
                    <a:gd name="connsiteY3295" fmla="*/ 2326015 h 3390395"/>
                    <a:gd name="connsiteX3296" fmla="*/ 831115 w 1476060"/>
                    <a:gd name="connsiteY3296" fmla="*/ 2325350 h 3390395"/>
                    <a:gd name="connsiteX3297" fmla="*/ 829010 w 1476060"/>
                    <a:gd name="connsiteY3297" fmla="*/ 2323688 h 3390395"/>
                    <a:gd name="connsiteX3298" fmla="*/ 821142 w 1476060"/>
                    <a:gd name="connsiteY3298" fmla="*/ 2323909 h 3390395"/>
                    <a:gd name="connsiteX3299" fmla="*/ 817485 w 1476060"/>
                    <a:gd name="connsiteY3299" fmla="*/ 2322136 h 3390395"/>
                    <a:gd name="connsiteX3300" fmla="*/ 816044 w 1476060"/>
                    <a:gd name="connsiteY3300" fmla="*/ 2321804 h 3390395"/>
                    <a:gd name="connsiteX3301" fmla="*/ 814161 w 1476060"/>
                    <a:gd name="connsiteY3301" fmla="*/ 2322247 h 3390395"/>
                    <a:gd name="connsiteX3302" fmla="*/ 812055 w 1476060"/>
                    <a:gd name="connsiteY3302" fmla="*/ 2323577 h 3390395"/>
                    <a:gd name="connsiteX3303" fmla="*/ 809063 w 1476060"/>
                    <a:gd name="connsiteY3303" fmla="*/ 2327123 h 3390395"/>
                    <a:gd name="connsiteX3304" fmla="*/ 807290 w 1476060"/>
                    <a:gd name="connsiteY3304" fmla="*/ 2328674 h 3390395"/>
                    <a:gd name="connsiteX3305" fmla="*/ 806515 w 1476060"/>
                    <a:gd name="connsiteY3305" fmla="*/ 2327123 h 3390395"/>
                    <a:gd name="connsiteX3306" fmla="*/ 805739 w 1476060"/>
                    <a:gd name="connsiteY3306" fmla="*/ 2325904 h 3390395"/>
                    <a:gd name="connsiteX3307" fmla="*/ 804187 w 1476060"/>
                    <a:gd name="connsiteY3307" fmla="*/ 2323909 h 3390395"/>
                    <a:gd name="connsiteX3308" fmla="*/ 804187 w 1476060"/>
                    <a:gd name="connsiteY3308" fmla="*/ 2322247 h 3390395"/>
                    <a:gd name="connsiteX3309" fmla="*/ 805628 w 1476060"/>
                    <a:gd name="connsiteY3309" fmla="*/ 2320252 h 3390395"/>
                    <a:gd name="connsiteX3310" fmla="*/ 808509 w 1476060"/>
                    <a:gd name="connsiteY3310" fmla="*/ 2317260 h 3390395"/>
                    <a:gd name="connsiteX3311" fmla="*/ 810393 w 1476060"/>
                    <a:gd name="connsiteY3311" fmla="*/ 2316041 h 3390395"/>
                    <a:gd name="connsiteX3312" fmla="*/ 800974 w 1476060"/>
                    <a:gd name="connsiteY3312" fmla="*/ 2312274 h 3390395"/>
                    <a:gd name="connsiteX3313" fmla="*/ 796985 w 1476060"/>
                    <a:gd name="connsiteY3313" fmla="*/ 2308949 h 3390395"/>
                    <a:gd name="connsiteX3314" fmla="*/ 793438 w 1476060"/>
                    <a:gd name="connsiteY3314" fmla="*/ 2303630 h 3390395"/>
                    <a:gd name="connsiteX3315" fmla="*/ 793106 w 1476060"/>
                    <a:gd name="connsiteY3315" fmla="*/ 2302300 h 3390395"/>
                    <a:gd name="connsiteX3316" fmla="*/ 792441 w 1476060"/>
                    <a:gd name="connsiteY3316" fmla="*/ 2298532 h 3390395"/>
                    <a:gd name="connsiteX3317" fmla="*/ 791998 w 1476060"/>
                    <a:gd name="connsiteY3317" fmla="*/ 2297203 h 3390395"/>
                    <a:gd name="connsiteX3318" fmla="*/ 788119 w 1476060"/>
                    <a:gd name="connsiteY3318" fmla="*/ 2294211 h 3390395"/>
                    <a:gd name="connsiteX3319" fmla="*/ 782911 w 1476060"/>
                    <a:gd name="connsiteY3319" fmla="*/ 2288670 h 3390395"/>
                    <a:gd name="connsiteX3320" fmla="*/ 780140 w 1476060"/>
                    <a:gd name="connsiteY3320" fmla="*/ 2286675 h 3390395"/>
                    <a:gd name="connsiteX3321" fmla="*/ 777148 w 1476060"/>
                    <a:gd name="connsiteY3321" fmla="*/ 2286453 h 3390395"/>
                    <a:gd name="connsiteX3322" fmla="*/ 777148 w 1476060"/>
                    <a:gd name="connsiteY3322" fmla="*/ 2284902 h 3390395"/>
                    <a:gd name="connsiteX3323" fmla="*/ 778367 w 1476060"/>
                    <a:gd name="connsiteY3323" fmla="*/ 2283905 h 3390395"/>
                    <a:gd name="connsiteX3324" fmla="*/ 779365 w 1476060"/>
                    <a:gd name="connsiteY3324" fmla="*/ 2282242 h 3390395"/>
                    <a:gd name="connsiteX3325" fmla="*/ 780029 w 1476060"/>
                    <a:gd name="connsiteY3325" fmla="*/ 2279915 h 3390395"/>
                    <a:gd name="connsiteX3326" fmla="*/ 780251 w 1476060"/>
                    <a:gd name="connsiteY3326" fmla="*/ 2277145 h 3390395"/>
                    <a:gd name="connsiteX3327" fmla="*/ 777924 w 1476060"/>
                    <a:gd name="connsiteY3327" fmla="*/ 2269166 h 3390395"/>
                    <a:gd name="connsiteX3328" fmla="*/ 774932 w 1476060"/>
                    <a:gd name="connsiteY3328" fmla="*/ 2266507 h 3390395"/>
                    <a:gd name="connsiteX3329" fmla="*/ 771496 w 1476060"/>
                    <a:gd name="connsiteY3329" fmla="*/ 2266285 h 3390395"/>
                    <a:gd name="connsiteX3330" fmla="*/ 759861 w 1476060"/>
                    <a:gd name="connsiteY3330" fmla="*/ 2269720 h 3390395"/>
                    <a:gd name="connsiteX3331" fmla="*/ 753766 w 1476060"/>
                    <a:gd name="connsiteY3331" fmla="*/ 2274818 h 3390395"/>
                    <a:gd name="connsiteX3332" fmla="*/ 749777 w 1476060"/>
                    <a:gd name="connsiteY3332" fmla="*/ 2281356 h 3390395"/>
                    <a:gd name="connsiteX3333" fmla="*/ 751439 w 1476060"/>
                    <a:gd name="connsiteY3333" fmla="*/ 2288005 h 3390395"/>
                    <a:gd name="connsiteX3334" fmla="*/ 751439 w 1476060"/>
                    <a:gd name="connsiteY3334" fmla="*/ 2289667 h 3390395"/>
                    <a:gd name="connsiteX3335" fmla="*/ 743461 w 1476060"/>
                    <a:gd name="connsiteY3335" fmla="*/ 2288337 h 3390395"/>
                    <a:gd name="connsiteX3336" fmla="*/ 739803 w 1476060"/>
                    <a:gd name="connsiteY3336" fmla="*/ 2285678 h 3390395"/>
                    <a:gd name="connsiteX3337" fmla="*/ 738252 w 1476060"/>
                    <a:gd name="connsiteY3337" fmla="*/ 2280913 h 3390395"/>
                    <a:gd name="connsiteX3338" fmla="*/ 737920 w 1476060"/>
                    <a:gd name="connsiteY3338" fmla="*/ 2278475 h 3390395"/>
                    <a:gd name="connsiteX3339" fmla="*/ 736257 w 1476060"/>
                    <a:gd name="connsiteY3339" fmla="*/ 2273266 h 3390395"/>
                    <a:gd name="connsiteX3340" fmla="*/ 735925 w 1476060"/>
                    <a:gd name="connsiteY3340" fmla="*/ 2269942 h 3390395"/>
                    <a:gd name="connsiteX3341" fmla="*/ 736701 w 1476060"/>
                    <a:gd name="connsiteY3341" fmla="*/ 2268945 h 3390395"/>
                    <a:gd name="connsiteX3342" fmla="*/ 740690 w 1476060"/>
                    <a:gd name="connsiteY3342" fmla="*/ 2266396 h 3390395"/>
                    <a:gd name="connsiteX3343" fmla="*/ 742131 w 1476060"/>
                    <a:gd name="connsiteY3343" fmla="*/ 2264401 h 3390395"/>
                    <a:gd name="connsiteX3344" fmla="*/ 740579 w 1476060"/>
                    <a:gd name="connsiteY3344" fmla="*/ 2262074 h 3390395"/>
                    <a:gd name="connsiteX3345" fmla="*/ 736368 w 1476060"/>
                    <a:gd name="connsiteY3345" fmla="*/ 2259304 h 3390395"/>
                    <a:gd name="connsiteX3346" fmla="*/ 734706 w 1476060"/>
                    <a:gd name="connsiteY3346" fmla="*/ 2257198 h 3390395"/>
                    <a:gd name="connsiteX3347" fmla="*/ 732490 w 1476060"/>
                    <a:gd name="connsiteY3347" fmla="*/ 2255203 h 3390395"/>
                    <a:gd name="connsiteX3348" fmla="*/ 729387 w 1476060"/>
                    <a:gd name="connsiteY3348" fmla="*/ 2254871 h 3390395"/>
                    <a:gd name="connsiteX3349" fmla="*/ 714316 w 1476060"/>
                    <a:gd name="connsiteY3349" fmla="*/ 2257420 h 3390395"/>
                    <a:gd name="connsiteX3350" fmla="*/ 712321 w 1476060"/>
                    <a:gd name="connsiteY3350" fmla="*/ 2258750 h 3390395"/>
                    <a:gd name="connsiteX3351" fmla="*/ 710548 w 1476060"/>
                    <a:gd name="connsiteY3351" fmla="*/ 2260523 h 3390395"/>
                    <a:gd name="connsiteX3352" fmla="*/ 710105 w 1476060"/>
                    <a:gd name="connsiteY3352" fmla="*/ 2260523 h 3390395"/>
                    <a:gd name="connsiteX3353" fmla="*/ 708221 w 1476060"/>
                    <a:gd name="connsiteY3353" fmla="*/ 2261188 h 3390395"/>
                    <a:gd name="connsiteX3354" fmla="*/ 705894 w 1476060"/>
                    <a:gd name="connsiteY3354" fmla="*/ 2260855 h 3390395"/>
                    <a:gd name="connsiteX3355" fmla="*/ 704121 w 1476060"/>
                    <a:gd name="connsiteY3355" fmla="*/ 2259525 h 3390395"/>
                    <a:gd name="connsiteX3356" fmla="*/ 704121 w 1476060"/>
                    <a:gd name="connsiteY3356" fmla="*/ 2257974 h 3390395"/>
                    <a:gd name="connsiteX3357" fmla="*/ 708775 w 1476060"/>
                    <a:gd name="connsiteY3357" fmla="*/ 2254871 h 3390395"/>
                    <a:gd name="connsiteX3358" fmla="*/ 702570 w 1476060"/>
                    <a:gd name="connsiteY3358" fmla="*/ 2249330 h 3390395"/>
                    <a:gd name="connsiteX3359" fmla="*/ 698913 w 1476060"/>
                    <a:gd name="connsiteY3359" fmla="*/ 2247779 h 3390395"/>
                    <a:gd name="connsiteX3360" fmla="*/ 696696 w 1476060"/>
                    <a:gd name="connsiteY3360" fmla="*/ 2244454 h 3390395"/>
                    <a:gd name="connsiteX3361" fmla="*/ 694480 w 1476060"/>
                    <a:gd name="connsiteY3361" fmla="*/ 2243679 h 3390395"/>
                    <a:gd name="connsiteX3362" fmla="*/ 693261 w 1476060"/>
                    <a:gd name="connsiteY3362" fmla="*/ 2244011 h 3390395"/>
                    <a:gd name="connsiteX3363" fmla="*/ 690712 w 1476060"/>
                    <a:gd name="connsiteY3363" fmla="*/ 2245230 h 3390395"/>
                    <a:gd name="connsiteX3364" fmla="*/ 689383 w 1476060"/>
                    <a:gd name="connsiteY3364" fmla="*/ 2245452 h 3390395"/>
                    <a:gd name="connsiteX3365" fmla="*/ 688607 w 1476060"/>
                    <a:gd name="connsiteY3365" fmla="*/ 2244898 h 3390395"/>
                    <a:gd name="connsiteX3366" fmla="*/ 688607 w 1476060"/>
                    <a:gd name="connsiteY3366" fmla="*/ 2243789 h 3390395"/>
                    <a:gd name="connsiteX3367" fmla="*/ 689161 w 1476060"/>
                    <a:gd name="connsiteY3367" fmla="*/ 2242682 h 3390395"/>
                    <a:gd name="connsiteX3368" fmla="*/ 691820 w 1476060"/>
                    <a:gd name="connsiteY3368" fmla="*/ 2241684 h 3390395"/>
                    <a:gd name="connsiteX3369" fmla="*/ 696031 w 1476060"/>
                    <a:gd name="connsiteY3369" fmla="*/ 2238471 h 3390395"/>
                    <a:gd name="connsiteX3370" fmla="*/ 699134 w 1476060"/>
                    <a:gd name="connsiteY3370" fmla="*/ 2234703 h 3390395"/>
                    <a:gd name="connsiteX3371" fmla="*/ 702792 w 1476060"/>
                    <a:gd name="connsiteY3371" fmla="*/ 2232597 h 3390395"/>
                    <a:gd name="connsiteX3372" fmla="*/ 704121 w 1476060"/>
                    <a:gd name="connsiteY3372" fmla="*/ 2230935 h 3390395"/>
                    <a:gd name="connsiteX3373" fmla="*/ 705451 w 1476060"/>
                    <a:gd name="connsiteY3373" fmla="*/ 2227611 h 3390395"/>
                    <a:gd name="connsiteX3374" fmla="*/ 704896 w 1476060"/>
                    <a:gd name="connsiteY3374" fmla="*/ 2226835 h 3390395"/>
                    <a:gd name="connsiteX3375" fmla="*/ 703124 w 1476060"/>
                    <a:gd name="connsiteY3375" fmla="*/ 2226835 h 3390395"/>
                    <a:gd name="connsiteX3376" fmla="*/ 701018 w 1476060"/>
                    <a:gd name="connsiteY3376" fmla="*/ 2226281 h 3390395"/>
                    <a:gd name="connsiteX3377" fmla="*/ 699467 w 1476060"/>
                    <a:gd name="connsiteY3377" fmla="*/ 2224286 h 3390395"/>
                    <a:gd name="connsiteX3378" fmla="*/ 699467 w 1476060"/>
                    <a:gd name="connsiteY3378" fmla="*/ 2222291 h 3390395"/>
                    <a:gd name="connsiteX3379" fmla="*/ 699688 w 1476060"/>
                    <a:gd name="connsiteY3379" fmla="*/ 2219964 h 3390395"/>
                    <a:gd name="connsiteX3380" fmla="*/ 699356 w 1476060"/>
                    <a:gd name="connsiteY3380" fmla="*/ 2216861 h 3390395"/>
                    <a:gd name="connsiteX3381" fmla="*/ 698580 w 1476060"/>
                    <a:gd name="connsiteY3381" fmla="*/ 2215864 h 3390395"/>
                    <a:gd name="connsiteX3382" fmla="*/ 697583 w 1476060"/>
                    <a:gd name="connsiteY3382" fmla="*/ 2216307 h 3390395"/>
                    <a:gd name="connsiteX3383" fmla="*/ 696807 w 1476060"/>
                    <a:gd name="connsiteY3383" fmla="*/ 2216307 h 3390395"/>
                    <a:gd name="connsiteX3384" fmla="*/ 696364 w 1476060"/>
                    <a:gd name="connsiteY3384" fmla="*/ 2213426 h 3390395"/>
                    <a:gd name="connsiteX3385" fmla="*/ 696696 w 1476060"/>
                    <a:gd name="connsiteY3385" fmla="*/ 2212207 h 3390395"/>
                    <a:gd name="connsiteX3386" fmla="*/ 697472 w 1476060"/>
                    <a:gd name="connsiteY3386" fmla="*/ 2211210 h 3390395"/>
                    <a:gd name="connsiteX3387" fmla="*/ 698470 w 1476060"/>
                    <a:gd name="connsiteY3387" fmla="*/ 2210545 h 3390395"/>
                    <a:gd name="connsiteX3388" fmla="*/ 699356 w 1476060"/>
                    <a:gd name="connsiteY3388" fmla="*/ 2210212 h 3390395"/>
                    <a:gd name="connsiteX3389" fmla="*/ 695255 w 1476060"/>
                    <a:gd name="connsiteY3389" fmla="*/ 2196915 h 3390395"/>
                    <a:gd name="connsiteX3390" fmla="*/ 694702 w 1476060"/>
                    <a:gd name="connsiteY3390" fmla="*/ 2195917 h 3390395"/>
                    <a:gd name="connsiteX3391" fmla="*/ 693705 w 1476060"/>
                    <a:gd name="connsiteY3391" fmla="*/ 2195474 h 3390395"/>
                    <a:gd name="connsiteX3392" fmla="*/ 691931 w 1476060"/>
                    <a:gd name="connsiteY3392" fmla="*/ 2196693 h 3390395"/>
                    <a:gd name="connsiteX3393" fmla="*/ 691599 w 1476060"/>
                    <a:gd name="connsiteY3393" fmla="*/ 2195917 h 3390395"/>
                    <a:gd name="connsiteX3394" fmla="*/ 690601 w 1476060"/>
                    <a:gd name="connsiteY3394" fmla="*/ 2193036 h 3390395"/>
                    <a:gd name="connsiteX3395" fmla="*/ 690269 w 1476060"/>
                    <a:gd name="connsiteY3395" fmla="*/ 2191485 h 3390395"/>
                    <a:gd name="connsiteX3396" fmla="*/ 690601 w 1476060"/>
                    <a:gd name="connsiteY3396" fmla="*/ 2188604 h 3390395"/>
                    <a:gd name="connsiteX3397" fmla="*/ 689715 w 1476060"/>
                    <a:gd name="connsiteY3397" fmla="*/ 2188049 h 3390395"/>
                    <a:gd name="connsiteX3398" fmla="*/ 687720 w 1476060"/>
                    <a:gd name="connsiteY3398" fmla="*/ 2187828 h 3390395"/>
                    <a:gd name="connsiteX3399" fmla="*/ 685282 w 1476060"/>
                    <a:gd name="connsiteY3399" fmla="*/ 2185168 h 3390395"/>
                    <a:gd name="connsiteX3400" fmla="*/ 685282 w 1476060"/>
                    <a:gd name="connsiteY3400" fmla="*/ 2184282 h 3390395"/>
                    <a:gd name="connsiteX3401" fmla="*/ 685282 w 1476060"/>
                    <a:gd name="connsiteY3401" fmla="*/ 2181400 h 3390395"/>
                    <a:gd name="connsiteX3402" fmla="*/ 686279 w 1476060"/>
                    <a:gd name="connsiteY3402" fmla="*/ 2174973 h 3390395"/>
                    <a:gd name="connsiteX3403" fmla="*/ 688607 w 1476060"/>
                    <a:gd name="connsiteY3403" fmla="*/ 2172092 h 3390395"/>
                    <a:gd name="connsiteX3404" fmla="*/ 695366 w 1476060"/>
                    <a:gd name="connsiteY3404" fmla="*/ 2170319 h 3390395"/>
                    <a:gd name="connsiteX3405" fmla="*/ 694037 w 1476060"/>
                    <a:gd name="connsiteY3405" fmla="*/ 2167992 h 3390395"/>
                    <a:gd name="connsiteX3406" fmla="*/ 691266 w 1476060"/>
                    <a:gd name="connsiteY3406" fmla="*/ 2167659 h 3390395"/>
                    <a:gd name="connsiteX3407" fmla="*/ 685282 w 1476060"/>
                    <a:gd name="connsiteY3407" fmla="*/ 2168546 h 3390395"/>
                    <a:gd name="connsiteX3408" fmla="*/ 686058 w 1476060"/>
                    <a:gd name="connsiteY3408" fmla="*/ 2167992 h 3390395"/>
                    <a:gd name="connsiteX3409" fmla="*/ 688385 w 1476060"/>
                    <a:gd name="connsiteY3409" fmla="*/ 2165554 h 3390395"/>
                    <a:gd name="connsiteX3410" fmla="*/ 687388 w 1476060"/>
                    <a:gd name="connsiteY3410" fmla="*/ 2164557 h 3390395"/>
                    <a:gd name="connsiteX3411" fmla="*/ 686501 w 1476060"/>
                    <a:gd name="connsiteY3411" fmla="*/ 2163338 h 3390395"/>
                    <a:gd name="connsiteX3412" fmla="*/ 686058 w 1476060"/>
                    <a:gd name="connsiteY3412" fmla="*/ 2162340 h 3390395"/>
                    <a:gd name="connsiteX3413" fmla="*/ 686390 w 1476060"/>
                    <a:gd name="connsiteY3413" fmla="*/ 2159348 h 3390395"/>
                    <a:gd name="connsiteX3414" fmla="*/ 686944 w 1476060"/>
                    <a:gd name="connsiteY3414" fmla="*/ 2156134 h 3390395"/>
                    <a:gd name="connsiteX3415" fmla="*/ 687720 w 1476060"/>
                    <a:gd name="connsiteY3415" fmla="*/ 2153586 h 3390395"/>
                    <a:gd name="connsiteX3416" fmla="*/ 688718 w 1476060"/>
                    <a:gd name="connsiteY3416" fmla="*/ 2152589 h 3390395"/>
                    <a:gd name="connsiteX3417" fmla="*/ 689604 w 1476060"/>
                    <a:gd name="connsiteY3417" fmla="*/ 2152034 h 3390395"/>
                    <a:gd name="connsiteX3418" fmla="*/ 689826 w 1476060"/>
                    <a:gd name="connsiteY3418" fmla="*/ 2150705 h 3390395"/>
                    <a:gd name="connsiteX3419" fmla="*/ 689604 w 1476060"/>
                    <a:gd name="connsiteY3419" fmla="*/ 2149153 h 3390395"/>
                    <a:gd name="connsiteX3420" fmla="*/ 689050 w 1476060"/>
                    <a:gd name="connsiteY3420" fmla="*/ 2147823 h 3390395"/>
                    <a:gd name="connsiteX3421" fmla="*/ 687942 w 1476060"/>
                    <a:gd name="connsiteY3421" fmla="*/ 2147158 h 3390395"/>
                    <a:gd name="connsiteX3422" fmla="*/ 684839 w 1476060"/>
                    <a:gd name="connsiteY3422" fmla="*/ 2147158 h 3390395"/>
                    <a:gd name="connsiteX3423" fmla="*/ 683620 w 1476060"/>
                    <a:gd name="connsiteY3423" fmla="*/ 2146383 h 3390395"/>
                    <a:gd name="connsiteX3424" fmla="*/ 686501 w 1476060"/>
                    <a:gd name="connsiteY3424" fmla="*/ 2146383 h 3390395"/>
                    <a:gd name="connsiteX3425" fmla="*/ 687831 w 1476060"/>
                    <a:gd name="connsiteY3425" fmla="*/ 2144388 h 3390395"/>
                    <a:gd name="connsiteX3426" fmla="*/ 687388 w 1476060"/>
                    <a:gd name="connsiteY3426" fmla="*/ 2141396 h 3390395"/>
                    <a:gd name="connsiteX3427" fmla="*/ 685061 w 1476060"/>
                    <a:gd name="connsiteY3427" fmla="*/ 2138182 h 3390395"/>
                    <a:gd name="connsiteX3428" fmla="*/ 686834 w 1476060"/>
                    <a:gd name="connsiteY3428" fmla="*/ 2136299 h 3390395"/>
                    <a:gd name="connsiteX3429" fmla="*/ 687720 w 1476060"/>
                    <a:gd name="connsiteY3429" fmla="*/ 2134304 h 3390395"/>
                    <a:gd name="connsiteX3430" fmla="*/ 688274 w 1476060"/>
                    <a:gd name="connsiteY3430" fmla="*/ 2128431 h 3390395"/>
                    <a:gd name="connsiteX3431" fmla="*/ 684396 w 1476060"/>
                    <a:gd name="connsiteY3431" fmla="*/ 2125328 h 3390395"/>
                    <a:gd name="connsiteX3432" fmla="*/ 686501 w 1476060"/>
                    <a:gd name="connsiteY3432" fmla="*/ 2121560 h 3390395"/>
                    <a:gd name="connsiteX3433" fmla="*/ 689494 w 1476060"/>
                    <a:gd name="connsiteY3433" fmla="*/ 2120119 h 3390395"/>
                    <a:gd name="connsiteX3434" fmla="*/ 691266 w 1476060"/>
                    <a:gd name="connsiteY3434" fmla="*/ 2118014 h 3390395"/>
                    <a:gd name="connsiteX3435" fmla="*/ 689826 w 1476060"/>
                    <a:gd name="connsiteY3435" fmla="*/ 2112363 h 3390395"/>
                    <a:gd name="connsiteX3436" fmla="*/ 687609 w 1476060"/>
                    <a:gd name="connsiteY3436" fmla="*/ 2108484 h 3390395"/>
                    <a:gd name="connsiteX3437" fmla="*/ 684396 w 1476060"/>
                    <a:gd name="connsiteY3437" fmla="*/ 2104273 h 3390395"/>
                    <a:gd name="connsiteX3438" fmla="*/ 680961 w 1476060"/>
                    <a:gd name="connsiteY3438" fmla="*/ 2100949 h 3390395"/>
                    <a:gd name="connsiteX3439" fmla="*/ 678190 w 1476060"/>
                    <a:gd name="connsiteY3439" fmla="*/ 2099619 h 3390395"/>
                    <a:gd name="connsiteX3440" fmla="*/ 678190 w 1476060"/>
                    <a:gd name="connsiteY3440" fmla="*/ 2097956 h 3390395"/>
                    <a:gd name="connsiteX3441" fmla="*/ 680628 w 1476060"/>
                    <a:gd name="connsiteY3441" fmla="*/ 2098289 h 3390395"/>
                    <a:gd name="connsiteX3442" fmla="*/ 682512 w 1476060"/>
                    <a:gd name="connsiteY3442" fmla="*/ 2099176 h 3390395"/>
                    <a:gd name="connsiteX3443" fmla="*/ 688385 w 1476060"/>
                    <a:gd name="connsiteY3443" fmla="*/ 2105049 h 3390395"/>
                    <a:gd name="connsiteX3444" fmla="*/ 690380 w 1476060"/>
                    <a:gd name="connsiteY3444" fmla="*/ 2105714 h 3390395"/>
                    <a:gd name="connsiteX3445" fmla="*/ 695255 w 1476060"/>
                    <a:gd name="connsiteY3445" fmla="*/ 2106046 h 3390395"/>
                    <a:gd name="connsiteX3446" fmla="*/ 692485 w 1476060"/>
                    <a:gd name="connsiteY3446" fmla="*/ 2104384 h 3390395"/>
                    <a:gd name="connsiteX3447" fmla="*/ 689050 w 1476060"/>
                    <a:gd name="connsiteY3447" fmla="*/ 2103276 h 3390395"/>
                    <a:gd name="connsiteX3448" fmla="*/ 686058 w 1476060"/>
                    <a:gd name="connsiteY3448" fmla="*/ 2101170 h 3390395"/>
                    <a:gd name="connsiteX3449" fmla="*/ 684396 w 1476060"/>
                    <a:gd name="connsiteY3449" fmla="*/ 2096516 h 3390395"/>
                    <a:gd name="connsiteX3450" fmla="*/ 691377 w 1476060"/>
                    <a:gd name="connsiteY3450" fmla="*/ 2100062 h 3390395"/>
                    <a:gd name="connsiteX3451" fmla="*/ 695034 w 1476060"/>
                    <a:gd name="connsiteY3451" fmla="*/ 2100838 h 3390395"/>
                    <a:gd name="connsiteX3452" fmla="*/ 698470 w 1476060"/>
                    <a:gd name="connsiteY3452" fmla="*/ 2099951 h 3390395"/>
                    <a:gd name="connsiteX3453" fmla="*/ 690047 w 1476060"/>
                    <a:gd name="connsiteY3453" fmla="*/ 2094521 h 3390395"/>
                    <a:gd name="connsiteX3454" fmla="*/ 689826 w 1476060"/>
                    <a:gd name="connsiteY3454" fmla="*/ 2091973 h 3390395"/>
                    <a:gd name="connsiteX3455" fmla="*/ 686058 w 1476060"/>
                    <a:gd name="connsiteY3455" fmla="*/ 2090199 h 3390395"/>
                    <a:gd name="connsiteX3456" fmla="*/ 682733 w 1476060"/>
                    <a:gd name="connsiteY3456" fmla="*/ 2086986 h 3390395"/>
                    <a:gd name="connsiteX3457" fmla="*/ 679409 w 1476060"/>
                    <a:gd name="connsiteY3457" fmla="*/ 2081223 h 3390395"/>
                    <a:gd name="connsiteX3458" fmla="*/ 678855 w 1476060"/>
                    <a:gd name="connsiteY3458" fmla="*/ 2079894 h 3390395"/>
                    <a:gd name="connsiteX3459" fmla="*/ 679409 w 1476060"/>
                    <a:gd name="connsiteY3459" fmla="*/ 2077566 h 3390395"/>
                    <a:gd name="connsiteX3460" fmla="*/ 681625 w 1476060"/>
                    <a:gd name="connsiteY3460" fmla="*/ 2075461 h 3390395"/>
                    <a:gd name="connsiteX3461" fmla="*/ 682623 w 1476060"/>
                    <a:gd name="connsiteY3461" fmla="*/ 2071028 h 3390395"/>
                    <a:gd name="connsiteX3462" fmla="*/ 683842 w 1476060"/>
                    <a:gd name="connsiteY3462" fmla="*/ 2071915 h 3390395"/>
                    <a:gd name="connsiteX3463" fmla="*/ 685172 w 1476060"/>
                    <a:gd name="connsiteY3463" fmla="*/ 2074131 h 3390395"/>
                    <a:gd name="connsiteX3464" fmla="*/ 686058 w 1476060"/>
                    <a:gd name="connsiteY3464" fmla="*/ 2076015 h 3390395"/>
                    <a:gd name="connsiteX3465" fmla="*/ 687055 w 1476060"/>
                    <a:gd name="connsiteY3465" fmla="*/ 2074464 h 3390395"/>
                    <a:gd name="connsiteX3466" fmla="*/ 688164 w 1476060"/>
                    <a:gd name="connsiteY3466" fmla="*/ 2073355 h 3390395"/>
                    <a:gd name="connsiteX3467" fmla="*/ 689383 w 1476060"/>
                    <a:gd name="connsiteY3467" fmla="*/ 2072801 h 3390395"/>
                    <a:gd name="connsiteX3468" fmla="*/ 690712 w 1476060"/>
                    <a:gd name="connsiteY3468" fmla="*/ 2072580 h 3390395"/>
                    <a:gd name="connsiteX3469" fmla="*/ 691820 w 1476060"/>
                    <a:gd name="connsiteY3469" fmla="*/ 2071804 h 3390395"/>
                    <a:gd name="connsiteX3470" fmla="*/ 692264 w 1476060"/>
                    <a:gd name="connsiteY3470" fmla="*/ 2070142 h 3390395"/>
                    <a:gd name="connsiteX3471" fmla="*/ 692264 w 1476060"/>
                    <a:gd name="connsiteY3471" fmla="*/ 2068480 h 3390395"/>
                    <a:gd name="connsiteX3472" fmla="*/ 691377 w 1476060"/>
                    <a:gd name="connsiteY3472" fmla="*/ 2067704 h 3390395"/>
                    <a:gd name="connsiteX3473" fmla="*/ 690269 w 1476060"/>
                    <a:gd name="connsiteY3473" fmla="*/ 2068369 h 3390395"/>
                    <a:gd name="connsiteX3474" fmla="*/ 689715 w 1476060"/>
                    <a:gd name="connsiteY3474" fmla="*/ 2069809 h 3390395"/>
                    <a:gd name="connsiteX3475" fmla="*/ 689050 w 1476060"/>
                    <a:gd name="connsiteY3475" fmla="*/ 2071028 h 3390395"/>
                    <a:gd name="connsiteX3476" fmla="*/ 687609 w 1476060"/>
                    <a:gd name="connsiteY3476" fmla="*/ 2071028 h 3390395"/>
                    <a:gd name="connsiteX3477" fmla="*/ 686390 w 1476060"/>
                    <a:gd name="connsiteY3477" fmla="*/ 2070031 h 3390395"/>
                    <a:gd name="connsiteX3478" fmla="*/ 685504 w 1476060"/>
                    <a:gd name="connsiteY3478" fmla="*/ 2068369 h 3390395"/>
                    <a:gd name="connsiteX3479" fmla="*/ 685061 w 1476060"/>
                    <a:gd name="connsiteY3479" fmla="*/ 2066374 h 3390395"/>
                    <a:gd name="connsiteX3480" fmla="*/ 684396 w 1476060"/>
                    <a:gd name="connsiteY3480" fmla="*/ 2064379 h 3390395"/>
                    <a:gd name="connsiteX3481" fmla="*/ 685504 w 1476060"/>
                    <a:gd name="connsiteY3481" fmla="*/ 2062052 h 3390395"/>
                    <a:gd name="connsiteX3482" fmla="*/ 686612 w 1476060"/>
                    <a:gd name="connsiteY3482" fmla="*/ 2060723 h 3390395"/>
                    <a:gd name="connsiteX3483" fmla="*/ 687277 w 1476060"/>
                    <a:gd name="connsiteY3483" fmla="*/ 2059171 h 3390395"/>
                    <a:gd name="connsiteX3484" fmla="*/ 686723 w 1476060"/>
                    <a:gd name="connsiteY3484" fmla="*/ 2056290 h 3390395"/>
                    <a:gd name="connsiteX3485" fmla="*/ 685726 w 1476060"/>
                    <a:gd name="connsiteY3485" fmla="*/ 2055071 h 3390395"/>
                    <a:gd name="connsiteX3486" fmla="*/ 681293 w 1476060"/>
                    <a:gd name="connsiteY3486" fmla="*/ 2052855 h 3390395"/>
                    <a:gd name="connsiteX3487" fmla="*/ 681293 w 1476060"/>
                    <a:gd name="connsiteY3487" fmla="*/ 2051414 h 3390395"/>
                    <a:gd name="connsiteX3488" fmla="*/ 686058 w 1476060"/>
                    <a:gd name="connsiteY3488" fmla="*/ 2051414 h 3390395"/>
                    <a:gd name="connsiteX3489" fmla="*/ 686058 w 1476060"/>
                    <a:gd name="connsiteY3489" fmla="*/ 2049641 h 3390395"/>
                    <a:gd name="connsiteX3490" fmla="*/ 684839 w 1476060"/>
                    <a:gd name="connsiteY3490" fmla="*/ 2048976 h 3390395"/>
                    <a:gd name="connsiteX3491" fmla="*/ 681958 w 1476060"/>
                    <a:gd name="connsiteY3491" fmla="*/ 2048200 h 3390395"/>
                    <a:gd name="connsiteX3492" fmla="*/ 679853 w 1476060"/>
                    <a:gd name="connsiteY3492" fmla="*/ 2046095 h 3390395"/>
                    <a:gd name="connsiteX3493" fmla="*/ 677303 w 1476060"/>
                    <a:gd name="connsiteY3493" fmla="*/ 2045208 h 3390395"/>
                    <a:gd name="connsiteX3494" fmla="*/ 676306 w 1476060"/>
                    <a:gd name="connsiteY3494" fmla="*/ 2043989 h 3390395"/>
                    <a:gd name="connsiteX3495" fmla="*/ 677414 w 1476060"/>
                    <a:gd name="connsiteY3495" fmla="*/ 2042660 h 3390395"/>
                    <a:gd name="connsiteX3496" fmla="*/ 688274 w 1476060"/>
                    <a:gd name="connsiteY3496" fmla="*/ 2043103 h 3390395"/>
                    <a:gd name="connsiteX3497" fmla="*/ 688274 w 1476060"/>
                    <a:gd name="connsiteY3497" fmla="*/ 2041441 h 3390395"/>
                    <a:gd name="connsiteX3498" fmla="*/ 676417 w 1476060"/>
                    <a:gd name="connsiteY3498" fmla="*/ 2039003 h 3390395"/>
                    <a:gd name="connsiteX3499" fmla="*/ 673425 w 1476060"/>
                    <a:gd name="connsiteY3499" fmla="*/ 2036454 h 3390395"/>
                    <a:gd name="connsiteX3500" fmla="*/ 678744 w 1476060"/>
                    <a:gd name="connsiteY3500" fmla="*/ 2035789 h 3390395"/>
                    <a:gd name="connsiteX3501" fmla="*/ 683620 w 1476060"/>
                    <a:gd name="connsiteY3501" fmla="*/ 2033351 h 3390395"/>
                    <a:gd name="connsiteX3502" fmla="*/ 682401 w 1476060"/>
                    <a:gd name="connsiteY3502" fmla="*/ 2030802 h 3390395"/>
                    <a:gd name="connsiteX3503" fmla="*/ 680628 w 1476060"/>
                    <a:gd name="connsiteY3503" fmla="*/ 2029916 h 3390395"/>
                    <a:gd name="connsiteX3504" fmla="*/ 676639 w 1476060"/>
                    <a:gd name="connsiteY3504" fmla="*/ 2030137 h 3390395"/>
                    <a:gd name="connsiteX3505" fmla="*/ 676639 w 1476060"/>
                    <a:gd name="connsiteY3505" fmla="*/ 2028475 h 3390395"/>
                    <a:gd name="connsiteX3506" fmla="*/ 684285 w 1476060"/>
                    <a:gd name="connsiteY3506" fmla="*/ 2027921 h 3390395"/>
                    <a:gd name="connsiteX3507" fmla="*/ 686723 w 1476060"/>
                    <a:gd name="connsiteY3507" fmla="*/ 2028475 h 3390395"/>
                    <a:gd name="connsiteX3508" fmla="*/ 690823 w 1476060"/>
                    <a:gd name="connsiteY3508" fmla="*/ 2031135 h 3390395"/>
                    <a:gd name="connsiteX3509" fmla="*/ 692818 w 1476060"/>
                    <a:gd name="connsiteY3509" fmla="*/ 2031578 h 3390395"/>
                    <a:gd name="connsiteX3510" fmla="*/ 695255 w 1476060"/>
                    <a:gd name="connsiteY3510" fmla="*/ 2030137 h 3390395"/>
                    <a:gd name="connsiteX3511" fmla="*/ 692707 w 1476060"/>
                    <a:gd name="connsiteY3511" fmla="*/ 2027035 h 3390395"/>
                    <a:gd name="connsiteX3512" fmla="*/ 678190 w 1476060"/>
                    <a:gd name="connsiteY3512" fmla="*/ 2023710 h 3390395"/>
                    <a:gd name="connsiteX3513" fmla="*/ 680628 w 1476060"/>
                    <a:gd name="connsiteY3513" fmla="*/ 2021383 h 3390395"/>
                    <a:gd name="connsiteX3514" fmla="*/ 685836 w 1476060"/>
                    <a:gd name="connsiteY3514" fmla="*/ 2023599 h 3390395"/>
                    <a:gd name="connsiteX3515" fmla="*/ 689050 w 1476060"/>
                    <a:gd name="connsiteY3515" fmla="*/ 2022159 h 3390395"/>
                    <a:gd name="connsiteX3516" fmla="*/ 686834 w 1476060"/>
                    <a:gd name="connsiteY3516" fmla="*/ 2020607 h 3390395"/>
                    <a:gd name="connsiteX3517" fmla="*/ 685947 w 1476060"/>
                    <a:gd name="connsiteY3517" fmla="*/ 2020386 h 3390395"/>
                    <a:gd name="connsiteX3518" fmla="*/ 685947 w 1476060"/>
                    <a:gd name="connsiteY3518" fmla="*/ 2018723 h 3390395"/>
                    <a:gd name="connsiteX3519" fmla="*/ 688829 w 1476060"/>
                    <a:gd name="connsiteY3519" fmla="*/ 2018502 h 3390395"/>
                    <a:gd name="connsiteX3520" fmla="*/ 693040 w 1476060"/>
                    <a:gd name="connsiteY3520" fmla="*/ 2017172 h 3390395"/>
                    <a:gd name="connsiteX3521" fmla="*/ 696585 w 1476060"/>
                    <a:gd name="connsiteY3521" fmla="*/ 2014512 h 3390395"/>
                    <a:gd name="connsiteX3522" fmla="*/ 697583 w 1476060"/>
                    <a:gd name="connsiteY3522" fmla="*/ 2010523 h 3390395"/>
                    <a:gd name="connsiteX3523" fmla="*/ 689826 w 1476060"/>
                    <a:gd name="connsiteY3523" fmla="*/ 2005647 h 3390395"/>
                    <a:gd name="connsiteX3524" fmla="*/ 685947 w 1476060"/>
                    <a:gd name="connsiteY3524" fmla="*/ 2005869 h 3390395"/>
                    <a:gd name="connsiteX3525" fmla="*/ 684174 w 1476060"/>
                    <a:gd name="connsiteY3525" fmla="*/ 2004982 h 3390395"/>
                    <a:gd name="connsiteX3526" fmla="*/ 682733 w 1476060"/>
                    <a:gd name="connsiteY3526" fmla="*/ 2002323 h 3390395"/>
                    <a:gd name="connsiteX3527" fmla="*/ 692485 w 1476060"/>
                    <a:gd name="connsiteY3527" fmla="*/ 2001880 h 3390395"/>
                    <a:gd name="connsiteX3528" fmla="*/ 697251 w 1476060"/>
                    <a:gd name="connsiteY3528" fmla="*/ 2003209 h 3390395"/>
                    <a:gd name="connsiteX3529" fmla="*/ 701351 w 1476060"/>
                    <a:gd name="connsiteY3529" fmla="*/ 2007199 h 3390395"/>
                    <a:gd name="connsiteX3530" fmla="*/ 701018 w 1476060"/>
                    <a:gd name="connsiteY3530" fmla="*/ 2010856 h 3390395"/>
                    <a:gd name="connsiteX3531" fmla="*/ 702570 w 1476060"/>
                    <a:gd name="connsiteY3531" fmla="*/ 2012740 h 3390395"/>
                    <a:gd name="connsiteX3532" fmla="*/ 706892 w 1476060"/>
                    <a:gd name="connsiteY3532" fmla="*/ 2013848 h 3390395"/>
                    <a:gd name="connsiteX3533" fmla="*/ 705340 w 1476060"/>
                    <a:gd name="connsiteY3533" fmla="*/ 2009526 h 3390395"/>
                    <a:gd name="connsiteX3534" fmla="*/ 704786 w 1476060"/>
                    <a:gd name="connsiteY3534" fmla="*/ 2007199 h 3390395"/>
                    <a:gd name="connsiteX3535" fmla="*/ 704564 w 1476060"/>
                    <a:gd name="connsiteY3535" fmla="*/ 2004096 h 3390395"/>
                    <a:gd name="connsiteX3536" fmla="*/ 708110 w 1476060"/>
                    <a:gd name="connsiteY3536" fmla="*/ 2006201 h 3390395"/>
                    <a:gd name="connsiteX3537" fmla="*/ 710437 w 1476060"/>
                    <a:gd name="connsiteY3537" fmla="*/ 2010080 h 3390395"/>
                    <a:gd name="connsiteX3538" fmla="*/ 714538 w 1476060"/>
                    <a:gd name="connsiteY3538" fmla="*/ 2020275 h 3390395"/>
                    <a:gd name="connsiteX3539" fmla="*/ 715978 w 1476060"/>
                    <a:gd name="connsiteY3539" fmla="*/ 2022713 h 3390395"/>
                    <a:gd name="connsiteX3540" fmla="*/ 717529 w 1476060"/>
                    <a:gd name="connsiteY3540" fmla="*/ 2024264 h 3390395"/>
                    <a:gd name="connsiteX3541" fmla="*/ 719303 w 1476060"/>
                    <a:gd name="connsiteY3541" fmla="*/ 2025040 h 3390395"/>
                    <a:gd name="connsiteX3542" fmla="*/ 721519 w 1476060"/>
                    <a:gd name="connsiteY3542" fmla="*/ 2025261 h 3390395"/>
                    <a:gd name="connsiteX3543" fmla="*/ 723181 w 1476060"/>
                    <a:gd name="connsiteY3543" fmla="*/ 2023710 h 3390395"/>
                    <a:gd name="connsiteX3544" fmla="*/ 723846 w 1476060"/>
                    <a:gd name="connsiteY3544" fmla="*/ 2020164 h 3390395"/>
                    <a:gd name="connsiteX3545" fmla="*/ 724179 w 1476060"/>
                    <a:gd name="connsiteY3545" fmla="*/ 2016064 h 3390395"/>
                    <a:gd name="connsiteX3546" fmla="*/ 724955 w 1476060"/>
                    <a:gd name="connsiteY3546" fmla="*/ 2012961 h 3390395"/>
                    <a:gd name="connsiteX3547" fmla="*/ 725841 w 1476060"/>
                    <a:gd name="connsiteY3547" fmla="*/ 2010302 h 3390395"/>
                    <a:gd name="connsiteX3548" fmla="*/ 725841 w 1476060"/>
                    <a:gd name="connsiteY3548" fmla="*/ 2007642 h 3390395"/>
                    <a:gd name="connsiteX3549" fmla="*/ 725176 w 1476060"/>
                    <a:gd name="connsiteY3549" fmla="*/ 2004872 h 3390395"/>
                    <a:gd name="connsiteX3550" fmla="*/ 723846 w 1476060"/>
                    <a:gd name="connsiteY3550" fmla="*/ 2002101 h 3390395"/>
                    <a:gd name="connsiteX3551" fmla="*/ 721741 w 1476060"/>
                    <a:gd name="connsiteY3551" fmla="*/ 1999996 h 3390395"/>
                    <a:gd name="connsiteX3552" fmla="*/ 719746 w 1476060"/>
                    <a:gd name="connsiteY3552" fmla="*/ 2000217 h 3390395"/>
                    <a:gd name="connsiteX3553" fmla="*/ 717751 w 1476060"/>
                    <a:gd name="connsiteY3553" fmla="*/ 2001436 h 3390395"/>
                    <a:gd name="connsiteX3554" fmla="*/ 712211 w 1476060"/>
                    <a:gd name="connsiteY3554" fmla="*/ 2002877 h 3390395"/>
                    <a:gd name="connsiteX3555" fmla="*/ 711324 w 1476060"/>
                    <a:gd name="connsiteY3555" fmla="*/ 2001547 h 3390395"/>
                    <a:gd name="connsiteX3556" fmla="*/ 710770 w 1476060"/>
                    <a:gd name="connsiteY3556" fmla="*/ 1997225 h 3390395"/>
                    <a:gd name="connsiteX3557" fmla="*/ 710770 w 1476060"/>
                    <a:gd name="connsiteY3557" fmla="*/ 1993347 h 3390395"/>
                    <a:gd name="connsiteX3558" fmla="*/ 711324 w 1476060"/>
                    <a:gd name="connsiteY3558" fmla="*/ 1989801 h 3390395"/>
                    <a:gd name="connsiteX3559" fmla="*/ 711103 w 1476060"/>
                    <a:gd name="connsiteY3559" fmla="*/ 1987141 h 3390395"/>
                    <a:gd name="connsiteX3560" fmla="*/ 709218 w 1476060"/>
                    <a:gd name="connsiteY3560" fmla="*/ 1986033 h 3390395"/>
                    <a:gd name="connsiteX3561" fmla="*/ 709218 w 1476060"/>
                    <a:gd name="connsiteY3561" fmla="*/ 1984260 h 3390395"/>
                    <a:gd name="connsiteX3562" fmla="*/ 710548 w 1476060"/>
                    <a:gd name="connsiteY3562" fmla="*/ 1984038 h 3390395"/>
                    <a:gd name="connsiteX3563" fmla="*/ 711657 w 1476060"/>
                    <a:gd name="connsiteY3563" fmla="*/ 1983152 h 3390395"/>
                    <a:gd name="connsiteX3564" fmla="*/ 712543 w 1476060"/>
                    <a:gd name="connsiteY3564" fmla="*/ 1981600 h 3390395"/>
                    <a:gd name="connsiteX3565" fmla="*/ 713097 w 1476060"/>
                    <a:gd name="connsiteY3565" fmla="*/ 1979273 h 3390395"/>
                    <a:gd name="connsiteX3566" fmla="*/ 707224 w 1476060"/>
                    <a:gd name="connsiteY3566" fmla="*/ 1980935 h 3390395"/>
                    <a:gd name="connsiteX3567" fmla="*/ 705783 w 1476060"/>
                    <a:gd name="connsiteY3567" fmla="*/ 1979938 h 3390395"/>
                    <a:gd name="connsiteX3568" fmla="*/ 705340 w 1476060"/>
                    <a:gd name="connsiteY3568" fmla="*/ 1978608 h 3390395"/>
                    <a:gd name="connsiteX3569" fmla="*/ 705340 w 1476060"/>
                    <a:gd name="connsiteY3569" fmla="*/ 1977279 h 3390395"/>
                    <a:gd name="connsiteX3570" fmla="*/ 705894 w 1476060"/>
                    <a:gd name="connsiteY3570" fmla="*/ 1976059 h 3390395"/>
                    <a:gd name="connsiteX3571" fmla="*/ 706448 w 1476060"/>
                    <a:gd name="connsiteY3571" fmla="*/ 1974952 h 3390395"/>
                    <a:gd name="connsiteX3572" fmla="*/ 707113 w 1476060"/>
                    <a:gd name="connsiteY3572" fmla="*/ 1972846 h 3390395"/>
                    <a:gd name="connsiteX3573" fmla="*/ 706892 w 1476060"/>
                    <a:gd name="connsiteY3573" fmla="*/ 1971627 h 3390395"/>
                    <a:gd name="connsiteX3574" fmla="*/ 706337 w 1476060"/>
                    <a:gd name="connsiteY3574" fmla="*/ 1970962 h 3390395"/>
                    <a:gd name="connsiteX3575" fmla="*/ 706005 w 1476060"/>
                    <a:gd name="connsiteY3575" fmla="*/ 1970741 h 3390395"/>
                    <a:gd name="connsiteX3576" fmla="*/ 705783 w 1476060"/>
                    <a:gd name="connsiteY3576" fmla="*/ 1970741 h 3390395"/>
                    <a:gd name="connsiteX3577" fmla="*/ 705783 w 1476060"/>
                    <a:gd name="connsiteY3577" fmla="*/ 1968857 h 3390395"/>
                    <a:gd name="connsiteX3578" fmla="*/ 705783 w 1476060"/>
                    <a:gd name="connsiteY3578" fmla="*/ 1967083 h 3390395"/>
                    <a:gd name="connsiteX3579" fmla="*/ 706005 w 1476060"/>
                    <a:gd name="connsiteY3579" fmla="*/ 1967527 h 3390395"/>
                    <a:gd name="connsiteX3580" fmla="*/ 706337 w 1476060"/>
                    <a:gd name="connsiteY3580" fmla="*/ 1966308 h 3390395"/>
                    <a:gd name="connsiteX3581" fmla="*/ 707889 w 1476060"/>
                    <a:gd name="connsiteY3581" fmla="*/ 1965089 h 3390395"/>
                    <a:gd name="connsiteX3582" fmla="*/ 708221 w 1476060"/>
                    <a:gd name="connsiteY3582" fmla="*/ 1963538 h 3390395"/>
                    <a:gd name="connsiteX3583" fmla="*/ 707889 w 1476060"/>
                    <a:gd name="connsiteY3583" fmla="*/ 1961654 h 3390395"/>
                    <a:gd name="connsiteX3584" fmla="*/ 706337 w 1476060"/>
                    <a:gd name="connsiteY3584" fmla="*/ 1957443 h 3390395"/>
                    <a:gd name="connsiteX3585" fmla="*/ 705894 w 1476060"/>
                    <a:gd name="connsiteY3585" fmla="*/ 1954451 h 3390395"/>
                    <a:gd name="connsiteX3586" fmla="*/ 705894 w 1476060"/>
                    <a:gd name="connsiteY3586" fmla="*/ 1951458 h 3390395"/>
                    <a:gd name="connsiteX3587" fmla="*/ 706337 w 1476060"/>
                    <a:gd name="connsiteY3587" fmla="*/ 1948799 h 3390395"/>
                    <a:gd name="connsiteX3588" fmla="*/ 707113 w 1476060"/>
                    <a:gd name="connsiteY3588" fmla="*/ 1946915 h 3390395"/>
                    <a:gd name="connsiteX3589" fmla="*/ 708221 w 1476060"/>
                    <a:gd name="connsiteY3589" fmla="*/ 1946140 h 3390395"/>
                    <a:gd name="connsiteX3590" fmla="*/ 710659 w 1476060"/>
                    <a:gd name="connsiteY3590" fmla="*/ 1945253 h 3390395"/>
                    <a:gd name="connsiteX3591" fmla="*/ 710992 w 1476060"/>
                    <a:gd name="connsiteY3591" fmla="*/ 1943147 h 3390395"/>
                    <a:gd name="connsiteX3592" fmla="*/ 710770 w 1476060"/>
                    <a:gd name="connsiteY3592" fmla="*/ 1940488 h 3390395"/>
                    <a:gd name="connsiteX3593" fmla="*/ 711435 w 1476060"/>
                    <a:gd name="connsiteY3593" fmla="*/ 1938050 h 3390395"/>
                    <a:gd name="connsiteX3594" fmla="*/ 712654 w 1476060"/>
                    <a:gd name="connsiteY3594" fmla="*/ 1937274 h 3390395"/>
                    <a:gd name="connsiteX3595" fmla="*/ 718083 w 1476060"/>
                    <a:gd name="connsiteY3595" fmla="*/ 1936388 h 3390395"/>
                    <a:gd name="connsiteX3596" fmla="*/ 719192 w 1476060"/>
                    <a:gd name="connsiteY3596" fmla="*/ 1935390 h 3390395"/>
                    <a:gd name="connsiteX3597" fmla="*/ 718305 w 1476060"/>
                    <a:gd name="connsiteY3597" fmla="*/ 1933285 h 3390395"/>
                    <a:gd name="connsiteX3598" fmla="*/ 716643 w 1476060"/>
                    <a:gd name="connsiteY3598" fmla="*/ 1931068 h 3390395"/>
                    <a:gd name="connsiteX3599" fmla="*/ 715313 w 1476060"/>
                    <a:gd name="connsiteY3599" fmla="*/ 1929850 h 3390395"/>
                    <a:gd name="connsiteX3600" fmla="*/ 719081 w 1476060"/>
                    <a:gd name="connsiteY3600" fmla="*/ 1924530 h 3390395"/>
                    <a:gd name="connsiteX3601" fmla="*/ 720189 w 1476060"/>
                    <a:gd name="connsiteY3601" fmla="*/ 1921317 h 3390395"/>
                    <a:gd name="connsiteX3602" fmla="*/ 717751 w 1476060"/>
                    <a:gd name="connsiteY3602" fmla="*/ 1919876 h 3390395"/>
                    <a:gd name="connsiteX3603" fmla="*/ 720079 w 1476060"/>
                    <a:gd name="connsiteY3603" fmla="*/ 1917881 h 3390395"/>
                    <a:gd name="connsiteX3604" fmla="*/ 720744 w 1476060"/>
                    <a:gd name="connsiteY3604" fmla="*/ 1915887 h 3390395"/>
                    <a:gd name="connsiteX3605" fmla="*/ 720744 w 1476060"/>
                    <a:gd name="connsiteY3605" fmla="*/ 1912895 h 3390395"/>
                    <a:gd name="connsiteX3606" fmla="*/ 720854 w 1476060"/>
                    <a:gd name="connsiteY3606" fmla="*/ 1908130 h 3390395"/>
                    <a:gd name="connsiteX3607" fmla="*/ 721630 w 1476060"/>
                    <a:gd name="connsiteY3607" fmla="*/ 1904805 h 3390395"/>
                    <a:gd name="connsiteX3608" fmla="*/ 723514 w 1476060"/>
                    <a:gd name="connsiteY3608" fmla="*/ 1900705 h 3390395"/>
                    <a:gd name="connsiteX3609" fmla="*/ 723846 w 1476060"/>
                    <a:gd name="connsiteY3609" fmla="*/ 1899930 h 3390395"/>
                    <a:gd name="connsiteX3610" fmla="*/ 724622 w 1476060"/>
                    <a:gd name="connsiteY3610" fmla="*/ 1896716 h 3390395"/>
                    <a:gd name="connsiteX3611" fmla="*/ 724622 w 1476060"/>
                    <a:gd name="connsiteY3611" fmla="*/ 1894500 h 3390395"/>
                    <a:gd name="connsiteX3612" fmla="*/ 724289 w 1476060"/>
                    <a:gd name="connsiteY3612" fmla="*/ 1891064 h 3390395"/>
                    <a:gd name="connsiteX3613" fmla="*/ 724289 w 1476060"/>
                    <a:gd name="connsiteY3613" fmla="*/ 1887075 h 3390395"/>
                    <a:gd name="connsiteX3614" fmla="*/ 724622 w 1476060"/>
                    <a:gd name="connsiteY3614" fmla="*/ 1883529 h 3390395"/>
                    <a:gd name="connsiteX3615" fmla="*/ 725841 w 1476060"/>
                    <a:gd name="connsiteY3615" fmla="*/ 1881202 h 3390395"/>
                    <a:gd name="connsiteX3616" fmla="*/ 727614 w 1476060"/>
                    <a:gd name="connsiteY3616" fmla="*/ 1879429 h 3390395"/>
                    <a:gd name="connsiteX3617" fmla="*/ 729609 w 1476060"/>
                    <a:gd name="connsiteY3617" fmla="*/ 1878874 h 3390395"/>
                    <a:gd name="connsiteX3618" fmla="*/ 731492 w 1476060"/>
                    <a:gd name="connsiteY3618" fmla="*/ 1880204 h 3390395"/>
                    <a:gd name="connsiteX3619" fmla="*/ 728390 w 1476060"/>
                    <a:gd name="connsiteY3619" fmla="*/ 1886410 h 3390395"/>
                    <a:gd name="connsiteX3620" fmla="*/ 728722 w 1476060"/>
                    <a:gd name="connsiteY3620" fmla="*/ 1887518 h 3390395"/>
                    <a:gd name="connsiteX3621" fmla="*/ 731603 w 1476060"/>
                    <a:gd name="connsiteY3621" fmla="*/ 1886742 h 3390395"/>
                    <a:gd name="connsiteX3622" fmla="*/ 741022 w 1476060"/>
                    <a:gd name="connsiteY3622" fmla="*/ 1880093 h 3390395"/>
                    <a:gd name="connsiteX3623" fmla="*/ 738696 w 1476060"/>
                    <a:gd name="connsiteY3623" fmla="*/ 1877988 h 3390395"/>
                    <a:gd name="connsiteX3624" fmla="*/ 735038 w 1476060"/>
                    <a:gd name="connsiteY3624" fmla="*/ 1875772 h 3390395"/>
                    <a:gd name="connsiteX3625" fmla="*/ 731381 w 1476060"/>
                    <a:gd name="connsiteY3625" fmla="*/ 1874774 h 3390395"/>
                    <a:gd name="connsiteX3626" fmla="*/ 729055 w 1476060"/>
                    <a:gd name="connsiteY3626" fmla="*/ 1875993 h 3390395"/>
                    <a:gd name="connsiteX3627" fmla="*/ 719303 w 1476060"/>
                    <a:gd name="connsiteY3627" fmla="*/ 1870120 h 3390395"/>
                    <a:gd name="connsiteX3628" fmla="*/ 720744 w 1476060"/>
                    <a:gd name="connsiteY3628" fmla="*/ 1868680 h 3390395"/>
                    <a:gd name="connsiteX3629" fmla="*/ 721408 w 1476060"/>
                    <a:gd name="connsiteY3629" fmla="*/ 1868236 h 3390395"/>
                    <a:gd name="connsiteX3630" fmla="*/ 722516 w 1476060"/>
                    <a:gd name="connsiteY3630" fmla="*/ 1868236 h 3390395"/>
                    <a:gd name="connsiteX3631" fmla="*/ 722516 w 1476060"/>
                    <a:gd name="connsiteY3631" fmla="*/ 1866796 h 3390395"/>
                    <a:gd name="connsiteX3632" fmla="*/ 721187 w 1476060"/>
                    <a:gd name="connsiteY3632" fmla="*/ 1865355 h 3390395"/>
                    <a:gd name="connsiteX3633" fmla="*/ 720300 w 1476060"/>
                    <a:gd name="connsiteY3633" fmla="*/ 1863028 h 3390395"/>
                    <a:gd name="connsiteX3634" fmla="*/ 719524 w 1476060"/>
                    <a:gd name="connsiteY3634" fmla="*/ 1860479 h 3390395"/>
                    <a:gd name="connsiteX3635" fmla="*/ 718638 w 1476060"/>
                    <a:gd name="connsiteY3635" fmla="*/ 1858374 h 3390395"/>
                    <a:gd name="connsiteX3636" fmla="*/ 716754 w 1476060"/>
                    <a:gd name="connsiteY3636" fmla="*/ 1856268 h 3390395"/>
                    <a:gd name="connsiteX3637" fmla="*/ 715203 w 1476060"/>
                    <a:gd name="connsiteY3637" fmla="*/ 1855936 h 3390395"/>
                    <a:gd name="connsiteX3638" fmla="*/ 711657 w 1476060"/>
                    <a:gd name="connsiteY3638" fmla="*/ 1856822 h 3390395"/>
                    <a:gd name="connsiteX3639" fmla="*/ 710327 w 1476060"/>
                    <a:gd name="connsiteY3639" fmla="*/ 1855714 h 3390395"/>
                    <a:gd name="connsiteX3640" fmla="*/ 708886 w 1476060"/>
                    <a:gd name="connsiteY3640" fmla="*/ 1853165 h 3390395"/>
                    <a:gd name="connsiteX3641" fmla="*/ 708000 w 1476060"/>
                    <a:gd name="connsiteY3641" fmla="*/ 1850063 h 3390395"/>
                    <a:gd name="connsiteX3642" fmla="*/ 708000 w 1476060"/>
                    <a:gd name="connsiteY3642" fmla="*/ 1847514 h 3390395"/>
                    <a:gd name="connsiteX3643" fmla="*/ 708775 w 1476060"/>
                    <a:gd name="connsiteY3643" fmla="*/ 1844411 h 3390395"/>
                    <a:gd name="connsiteX3644" fmla="*/ 708110 w 1476060"/>
                    <a:gd name="connsiteY3644" fmla="*/ 1841751 h 3390395"/>
                    <a:gd name="connsiteX3645" fmla="*/ 706781 w 1476060"/>
                    <a:gd name="connsiteY3645" fmla="*/ 1839646 h 3390395"/>
                    <a:gd name="connsiteX3646" fmla="*/ 705451 w 1476060"/>
                    <a:gd name="connsiteY3646" fmla="*/ 1838205 h 3390395"/>
                    <a:gd name="connsiteX3647" fmla="*/ 706559 w 1476060"/>
                    <a:gd name="connsiteY3647" fmla="*/ 1838205 h 3390395"/>
                    <a:gd name="connsiteX3648" fmla="*/ 708000 w 1476060"/>
                    <a:gd name="connsiteY3648" fmla="*/ 1838205 h 3390395"/>
                    <a:gd name="connsiteX3649" fmla="*/ 709329 w 1476060"/>
                    <a:gd name="connsiteY3649" fmla="*/ 1837651 h 3390395"/>
                    <a:gd name="connsiteX3650" fmla="*/ 710216 w 1476060"/>
                    <a:gd name="connsiteY3650" fmla="*/ 1836543 h 3390395"/>
                    <a:gd name="connsiteX3651" fmla="*/ 710216 w 1476060"/>
                    <a:gd name="connsiteY3651" fmla="*/ 1835102 h 3390395"/>
                    <a:gd name="connsiteX3652" fmla="*/ 710216 w 1476060"/>
                    <a:gd name="connsiteY3652" fmla="*/ 1832886 h 3390395"/>
                    <a:gd name="connsiteX3653" fmla="*/ 709994 w 1476060"/>
                    <a:gd name="connsiteY3653" fmla="*/ 1830891 h 3390395"/>
                    <a:gd name="connsiteX3654" fmla="*/ 709772 w 1476060"/>
                    <a:gd name="connsiteY3654" fmla="*/ 1830005 h 3390395"/>
                    <a:gd name="connsiteX3655" fmla="*/ 704786 w 1476060"/>
                    <a:gd name="connsiteY3655" fmla="*/ 1821472 h 3390395"/>
                    <a:gd name="connsiteX3656" fmla="*/ 704786 w 1476060"/>
                    <a:gd name="connsiteY3656" fmla="*/ 1817704 h 3390395"/>
                    <a:gd name="connsiteX3657" fmla="*/ 706005 w 1476060"/>
                    <a:gd name="connsiteY3657" fmla="*/ 1815156 h 3390395"/>
                    <a:gd name="connsiteX3658" fmla="*/ 707889 w 1476060"/>
                    <a:gd name="connsiteY3658" fmla="*/ 1813715 h 3390395"/>
                    <a:gd name="connsiteX3659" fmla="*/ 710216 w 1476060"/>
                    <a:gd name="connsiteY3659" fmla="*/ 1813272 h 3390395"/>
                    <a:gd name="connsiteX3660" fmla="*/ 712100 w 1476060"/>
                    <a:gd name="connsiteY3660" fmla="*/ 1811942 h 3390395"/>
                    <a:gd name="connsiteX3661" fmla="*/ 713318 w 1476060"/>
                    <a:gd name="connsiteY3661" fmla="*/ 1805958 h 3390395"/>
                    <a:gd name="connsiteX3662" fmla="*/ 715646 w 1476060"/>
                    <a:gd name="connsiteY3662" fmla="*/ 1804628 h 3390395"/>
                    <a:gd name="connsiteX3663" fmla="*/ 716865 w 1476060"/>
                    <a:gd name="connsiteY3663" fmla="*/ 1805736 h 3390395"/>
                    <a:gd name="connsiteX3664" fmla="*/ 721741 w 1476060"/>
                    <a:gd name="connsiteY3664" fmla="*/ 1813383 h 3390395"/>
                    <a:gd name="connsiteX3665" fmla="*/ 726838 w 1476060"/>
                    <a:gd name="connsiteY3665" fmla="*/ 1823467 h 3390395"/>
                    <a:gd name="connsiteX3666" fmla="*/ 727503 w 1476060"/>
                    <a:gd name="connsiteY3666" fmla="*/ 1824021 h 3390395"/>
                    <a:gd name="connsiteX3667" fmla="*/ 729609 w 1476060"/>
                    <a:gd name="connsiteY3667" fmla="*/ 1827567 h 3390395"/>
                    <a:gd name="connsiteX3668" fmla="*/ 730938 w 1476060"/>
                    <a:gd name="connsiteY3668" fmla="*/ 1828675 h 3390395"/>
                    <a:gd name="connsiteX3669" fmla="*/ 732600 w 1476060"/>
                    <a:gd name="connsiteY3669" fmla="*/ 1829562 h 3390395"/>
                    <a:gd name="connsiteX3670" fmla="*/ 747450 w 1476060"/>
                    <a:gd name="connsiteY3670" fmla="*/ 1830227 h 3390395"/>
                    <a:gd name="connsiteX3671" fmla="*/ 746120 w 1476060"/>
                    <a:gd name="connsiteY3671" fmla="*/ 1827013 h 3390395"/>
                    <a:gd name="connsiteX3672" fmla="*/ 743904 w 1476060"/>
                    <a:gd name="connsiteY3672" fmla="*/ 1825905 h 3390395"/>
                    <a:gd name="connsiteX3673" fmla="*/ 742020 w 1476060"/>
                    <a:gd name="connsiteY3673" fmla="*/ 1824464 h 3390395"/>
                    <a:gd name="connsiteX3674" fmla="*/ 742020 w 1476060"/>
                    <a:gd name="connsiteY3674" fmla="*/ 1820253 h 3390395"/>
                    <a:gd name="connsiteX3675" fmla="*/ 743350 w 1476060"/>
                    <a:gd name="connsiteY3675" fmla="*/ 1817594 h 3390395"/>
                    <a:gd name="connsiteX3676" fmla="*/ 745787 w 1476060"/>
                    <a:gd name="connsiteY3676" fmla="*/ 1815599 h 3390395"/>
                    <a:gd name="connsiteX3677" fmla="*/ 750553 w 1476060"/>
                    <a:gd name="connsiteY3677" fmla="*/ 1813604 h 3390395"/>
                    <a:gd name="connsiteX3678" fmla="*/ 756426 w 1476060"/>
                    <a:gd name="connsiteY3678" fmla="*/ 1813604 h 3390395"/>
                    <a:gd name="connsiteX3679" fmla="*/ 757423 w 1476060"/>
                    <a:gd name="connsiteY3679" fmla="*/ 1814269 h 3390395"/>
                    <a:gd name="connsiteX3680" fmla="*/ 759307 w 1476060"/>
                    <a:gd name="connsiteY3680" fmla="*/ 1817594 h 3390395"/>
                    <a:gd name="connsiteX3681" fmla="*/ 760526 w 1476060"/>
                    <a:gd name="connsiteY3681" fmla="*/ 1818480 h 3390395"/>
                    <a:gd name="connsiteX3682" fmla="*/ 762742 w 1476060"/>
                    <a:gd name="connsiteY3682" fmla="*/ 1817483 h 3390395"/>
                    <a:gd name="connsiteX3683" fmla="*/ 764848 w 1476060"/>
                    <a:gd name="connsiteY3683" fmla="*/ 1814712 h 3390395"/>
                    <a:gd name="connsiteX3684" fmla="*/ 768394 w 1476060"/>
                    <a:gd name="connsiteY3684" fmla="*/ 1808174 h 3390395"/>
                    <a:gd name="connsiteX3685" fmla="*/ 766842 w 1476060"/>
                    <a:gd name="connsiteY3685" fmla="*/ 1804850 h 3390395"/>
                    <a:gd name="connsiteX3686" fmla="*/ 769281 w 1476060"/>
                    <a:gd name="connsiteY3686" fmla="*/ 1803742 h 3390395"/>
                    <a:gd name="connsiteX3687" fmla="*/ 770278 w 1476060"/>
                    <a:gd name="connsiteY3687" fmla="*/ 1802855 h 3390395"/>
                    <a:gd name="connsiteX3688" fmla="*/ 770721 w 1476060"/>
                    <a:gd name="connsiteY3688" fmla="*/ 1800861 h 3390395"/>
                    <a:gd name="connsiteX3689" fmla="*/ 770721 w 1476060"/>
                    <a:gd name="connsiteY3689" fmla="*/ 1799087 h 3390395"/>
                    <a:gd name="connsiteX3690" fmla="*/ 770943 w 1476060"/>
                    <a:gd name="connsiteY3690" fmla="*/ 1797093 h 3390395"/>
                    <a:gd name="connsiteX3691" fmla="*/ 772161 w 1476060"/>
                    <a:gd name="connsiteY3691" fmla="*/ 1789336 h 3390395"/>
                    <a:gd name="connsiteX3692" fmla="*/ 772716 w 1476060"/>
                    <a:gd name="connsiteY3692" fmla="*/ 1787452 h 3390395"/>
                    <a:gd name="connsiteX3693" fmla="*/ 773381 w 1476060"/>
                    <a:gd name="connsiteY3693" fmla="*/ 1786676 h 3390395"/>
                    <a:gd name="connsiteX3694" fmla="*/ 774932 w 1476060"/>
                    <a:gd name="connsiteY3694" fmla="*/ 1786898 h 3390395"/>
                    <a:gd name="connsiteX3695" fmla="*/ 775265 w 1476060"/>
                    <a:gd name="connsiteY3695" fmla="*/ 1787674 h 3390395"/>
                    <a:gd name="connsiteX3696" fmla="*/ 775265 w 1476060"/>
                    <a:gd name="connsiteY3696" fmla="*/ 1789114 h 3390395"/>
                    <a:gd name="connsiteX3697" fmla="*/ 776040 w 1476060"/>
                    <a:gd name="connsiteY3697" fmla="*/ 1796428 h 3390395"/>
                    <a:gd name="connsiteX3698" fmla="*/ 776261 w 1476060"/>
                    <a:gd name="connsiteY3698" fmla="*/ 1799420 h 3390395"/>
                    <a:gd name="connsiteX3699" fmla="*/ 776926 w 1476060"/>
                    <a:gd name="connsiteY3699" fmla="*/ 1800196 h 3390395"/>
                    <a:gd name="connsiteX3700" fmla="*/ 785348 w 1476060"/>
                    <a:gd name="connsiteY3700" fmla="*/ 1792438 h 3390395"/>
                    <a:gd name="connsiteX3701" fmla="*/ 787787 w 1476060"/>
                    <a:gd name="connsiteY3701" fmla="*/ 1791552 h 3390395"/>
                    <a:gd name="connsiteX3702" fmla="*/ 786678 w 1476060"/>
                    <a:gd name="connsiteY3702" fmla="*/ 1790444 h 3390395"/>
                    <a:gd name="connsiteX3703" fmla="*/ 785903 w 1476060"/>
                    <a:gd name="connsiteY3703" fmla="*/ 1788892 h 3390395"/>
                    <a:gd name="connsiteX3704" fmla="*/ 785459 w 1476060"/>
                    <a:gd name="connsiteY3704" fmla="*/ 1786787 h 3390395"/>
                    <a:gd name="connsiteX3705" fmla="*/ 785459 w 1476060"/>
                    <a:gd name="connsiteY3705" fmla="*/ 1784127 h 3390395"/>
                    <a:gd name="connsiteX3706" fmla="*/ 768172 w 1476060"/>
                    <a:gd name="connsiteY3706" fmla="*/ 1776260 h 3390395"/>
                    <a:gd name="connsiteX3707" fmla="*/ 765956 w 1476060"/>
                    <a:gd name="connsiteY3707" fmla="*/ 1773046 h 3390395"/>
                    <a:gd name="connsiteX3708" fmla="*/ 772937 w 1476060"/>
                    <a:gd name="connsiteY3708" fmla="*/ 1773046 h 3390395"/>
                    <a:gd name="connsiteX3709" fmla="*/ 774156 w 1476060"/>
                    <a:gd name="connsiteY3709" fmla="*/ 1773600 h 3390395"/>
                    <a:gd name="connsiteX3710" fmla="*/ 776705 w 1476060"/>
                    <a:gd name="connsiteY3710" fmla="*/ 1775927 h 3390395"/>
                    <a:gd name="connsiteX3711" fmla="*/ 777481 w 1476060"/>
                    <a:gd name="connsiteY3711" fmla="*/ 1776370 h 3390395"/>
                    <a:gd name="connsiteX3712" fmla="*/ 778589 w 1476060"/>
                    <a:gd name="connsiteY3712" fmla="*/ 1776149 h 3390395"/>
                    <a:gd name="connsiteX3713" fmla="*/ 779586 w 1476060"/>
                    <a:gd name="connsiteY3713" fmla="*/ 1775705 h 3390395"/>
                    <a:gd name="connsiteX3714" fmla="*/ 780029 w 1476060"/>
                    <a:gd name="connsiteY3714" fmla="*/ 1774486 h 3390395"/>
                    <a:gd name="connsiteX3715" fmla="*/ 779365 w 1476060"/>
                    <a:gd name="connsiteY3715" fmla="*/ 1772048 h 3390395"/>
                    <a:gd name="connsiteX3716" fmla="*/ 779365 w 1476060"/>
                    <a:gd name="connsiteY3716" fmla="*/ 1770497 h 3390395"/>
                    <a:gd name="connsiteX3717" fmla="*/ 780251 w 1476060"/>
                    <a:gd name="connsiteY3717" fmla="*/ 1766286 h 3390395"/>
                    <a:gd name="connsiteX3718" fmla="*/ 780583 w 1476060"/>
                    <a:gd name="connsiteY3718" fmla="*/ 1763516 h 3390395"/>
                    <a:gd name="connsiteX3719" fmla="*/ 779808 w 1476060"/>
                    <a:gd name="connsiteY3719" fmla="*/ 1758861 h 3390395"/>
                    <a:gd name="connsiteX3720" fmla="*/ 776040 w 1476060"/>
                    <a:gd name="connsiteY3720" fmla="*/ 1752877 h 3390395"/>
                    <a:gd name="connsiteX3721" fmla="*/ 775154 w 1476060"/>
                    <a:gd name="connsiteY3721" fmla="*/ 1750107 h 3390395"/>
                    <a:gd name="connsiteX3722" fmla="*/ 775375 w 1476060"/>
                    <a:gd name="connsiteY3722" fmla="*/ 1745342 h 3390395"/>
                    <a:gd name="connsiteX3723" fmla="*/ 774932 w 1476060"/>
                    <a:gd name="connsiteY3723" fmla="*/ 1744455 h 3390395"/>
                    <a:gd name="connsiteX3724" fmla="*/ 773602 w 1476060"/>
                    <a:gd name="connsiteY3724" fmla="*/ 1742350 h 3390395"/>
                    <a:gd name="connsiteX3725" fmla="*/ 772272 w 1476060"/>
                    <a:gd name="connsiteY3725" fmla="*/ 1740799 h 3390395"/>
                    <a:gd name="connsiteX3726" fmla="*/ 767285 w 1476060"/>
                    <a:gd name="connsiteY3726" fmla="*/ 1737252 h 3390395"/>
                    <a:gd name="connsiteX3727" fmla="*/ 767285 w 1476060"/>
                    <a:gd name="connsiteY3727" fmla="*/ 1735369 h 3390395"/>
                    <a:gd name="connsiteX3728" fmla="*/ 769170 w 1476060"/>
                    <a:gd name="connsiteY3728" fmla="*/ 1731158 h 3390395"/>
                    <a:gd name="connsiteX3729" fmla="*/ 767840 w 1476060"/>
                    <a:gd name="connsiteY3729" fmla="*/ 1723511 h 3390395"/>
                    <a:gd name="connsiteX3730" fmla="*/ 765180 w 1476060"/>
                    <a:gd name="connsiteY3730" fmla="*/ 1715644 h 3390395"/>
                    <a:gd name="connsiteX3731" fmla="*/ 763074 w 1476060"/>
                    <a:gd name="connsiteY3731" fmla="*/ 1710878 h 3390395"/>
                    <a:gd name="connsiteX3732" fmla="*/ 759639 w 1476060"/>
                    <a:gd name="connsiteY3732" fmla="*/ 1705670 h 3390395"/>
                    <a:gd name="connsiteX3733" fmla="*/ 745566 w 1476060"/>
                    <a:gd name="connsiteY3733" fmla="*/ 1692926 h 3390395"/>
                    <a:gd name="connsiteX3734" fmla="*/ 747561 w 1476060"/>
                    <a:gd name="connsiteY3734" fmla="*/ 1691818 h 3390395"/>
                    <a:gd name="connsiteX3735" fmla="*/ 749333 w 1476060"/>
                    <a:gd name="connsiteY3735" fmla="*/ 1693259 h 3390395"/>
                    <a:gd name="connsiteX3736" fmla="*/ 751218 w 1476060"/>
                    <a:gd name="connsiteY3736" fmla="*/ 1695475 h 3390395"/>
                    <a:gd name="connsiteX3737" fmla="*/ 753323 w 1476060"/>
                    <a:gd name="connsiteY3737" fmla="*/ 1696583 h 3390395"/>
                    <a:gd name="connsiteX3738" fmla="*/ 755096 w 1476060"/>
                    <a:gd name="connsiteY3738" fmla="*/ 1695586 h 3390395"/>
                    <a:gd name="connsiteX3739" fmla="*/ 758642 w 1476060"/>
                    <a:gd name="connsiteY3739" fmla="*/ 1691818 h 3390395"/>
                    <a:gd name="connsiteX3740" fmla="*/ 761191 w 1476060"/>
                    <a:gd name="connsiteY3740" fmla="*/ 1691486 h 3390395"/>
                    <a:gd name="connsiteX3741" fmla="*/ 759639 w 1476060"/>
                    <a:gd name="connsiteY3741" fmla="*/ 1695475 h 3390395"/>
                    <a:gd name="connsiteX3742" fmla="*/ 758864 w 1476060"/>
                    <a:gd name="connsiteY3742" fmla="*/ 1696583 h 3390395"/>
                    <a:gd name="connsiteX3743" fmla="*/ 760415 w 1476060"/>
                    <a:gd name="connsiteY3743" fmla="*/ 1697581 h 3390395"/>
                    <a:gd name="connsiteX3744" fmla="*/ 761745 w 1476060"/>
                    <a:gd name="connsiteY3744" fmla="*/ 1698910 h 3390395"/>
                    <a:gd name="connsiteX3745" fmla="*/ 762853 w 1476060"/>
                    <a:gd name="connsiteY3745" fmla="*/ 1700573 h 3390395"/>
                    <a:gd name="connsiteX3746" fmla="*/ 763850 w 1476060"/>
                    <a:gd name="connsiteY3746" fmla="*/ 1702678 h 3390395"/>
                    <a:gd name="connsiteX3747" fmla="*/ 765845 w 1476060"/>
                    <a:gd name="connsiteY3747" fmla="*/ 1711765 h 3390395"/>
                    <a:gd name="connsiteX3748" fmla="*/ 766621 w 1476060"/>
                    <a:gd name="connsiteY3748" fmla="*/ 1713649 h 3390395"/>
                    <a:gd name="connsiteX3749" fmla="*/ 768283 w 1476060"/>
                    <a:gd name="connsiteY3749" fmla="*/ 1713649 h 3390395"/>
                    <a:gd name="connsiteX3750" fmla="*/ 770056 w 1476060"/>
                    <a:gd name="connsiteY3750" fmla="*/ 1712541 h 3390395"/>
                    <a:gd name="connsiteX3751" fmla="*/ 771386 w 1476060"/>
                    <a:gd name="connsiteY3751" fmla="*/ 1712541 h 3390395"/>
                    <a:gd name="connsiteX3752" fmla="*/ 771940 w 1476060"/>
                    <a:gd name="connsiteY3752" fmla="*/ 1716308 h 3390395"/>
                    <a:gd name="connsiteX3753" fmla="*/ 771718 w 1476060"/>
                    <a:gd name="connsiteY3753" fmla="*/ 1717084 h 3390395"/>
                    <a:gd name="connsiteX3754" fmla="*/ 770610 w 1476060"/>
                    <a:gd name="connsiteY3754" fmla="*/ 1719190 h 3390395"/>
                    <a:gd name="connsiteX3755" fmla="*/ 770389 w 1476060"/>
                    <a:gd name="connsiteY3755" fmla="*/ 1720408 h 3390395"/>
                    <a:gd name="connsiteX3756" fmla="*/ 770610 w 1476060"/>
                    <a:gd name="connsiteY3756" fmla="*/ 1721738 h 3390395"/>
                    <a:gd name="connsiteX3757" fmla="*/ 771718 w 1476060"/>
                    <a:gd name="connsiteY3757" fmla="*/ 1723955 h 3390395"/>
                    <a:gd name="connsiteX3758" fmla="*/ 771940 w 1476060"/>
                    <a:gd name="connsiteY3758" fmla="*/ 1724730 h 3390395"/>
                    <a:gd name="connsiteX3759" fmla="*/ 771718 w 1476060"/>
                    <a:gd name="connsiteY3759" fmla="*/ 1733485 h 3390395"/>
                    <a:gd name="connsiteX3760" fmla="*/ 771940 w 1476060"/>
                    <a:gd name="connsiteY3760" fmla="*/ 1735701 h 3390395"/>
                    <a:gd name="connsiteX3761" fmla="*/ 772937 w 1476060"/>
                    <a:gd name="connsiteY3761" fmla="*/ 1737031 h 3390395"/>
                    <a:gd name="connsiteX3762" fmla="*/ 774821 w 1476060"/>
                    <a:gd name="connsiteY3762" fmla="*/ 1738582 h 3390395"/>
                    <a:gd name="connsiteX3763" fmla="*/ 776594 w 1476060"/>
                    <a:gd name="connsiteY3763" fmla="*/ 1739358 h 3390395"/>
                    <a:gd name="connsiteX3764" fmla="*/ 777370 w 1476060"/>
                    <a:gd name="connsiteY3764" fmla="*/ 1738471 h 3390395"/>
                    <a:gd name="connsiteX3765" fmla="*/ 778922 w 1476060"/>
                    <a:gd name="connsiteY3765" fmla="*/ 1734925 h 3390395"/>
                    <a:gd name="connsiteX3766" fmla="*/ 782467 w 1476060"/>
                    <a:gd name="connsiteY3766" fmla="*/ 1731158 h 3390395"/>
                    <a:gd name="connsiteX3767" fmla="*/ 786346 w 1476060"/>
                    <a:gd name="connsiteY3767" fmla="*/ 1728276 h 3390395"/>
                    <a:gd name="connsiteX3768" fmla="*/ 788895 w 1476060"/>
                    <a:gd name="connsiteY3768" fmla="*/ 1727501 h 3390395"/>
                    <a:gd name="connsiteX3769" fmla="*/ 788673 w 1476060"/>
                    <a:gd name="connsiteY3769" fmla="*/ 1728055 h 3390395"/>
                    <a:gd name="connsiteX3770" fmla="*/ 788673 w 1476060"/>
                    <a:gd name="connsiteY3770" fmla="*/ 1728387 h 3390395"/>
                    <a:gd name="connsiteX3771" fmla="*/ 788452 w 1476060"/>
                    <a:gd name="connsiteY3771" fmla="*/ 1728720 h 3390395"/>
                    <a:gd name="connsiteX3772" fmla="*/ 788230 w 1476060"/>
                    <a:gd name="connsiteY3772" fmla="*/ 1729274 h 3390395"/>
                    <a:gd name="connsiteX3773" fmla="*/ 789781 w 1476060"/>
                    <a:gd name="connsiteY3773" fmla="*/ 1732155 h 3390395"/>
                    <a:gd name="connsiteX3774" fmla="*/ 791998 w 1476060"/>
                    <a:gd name="connsiteY3774" fmla="*/ 1733706 h 3390395"/>
                    <a:gd name="connsiteX3775" fmla="*/ 796763 w 1476060"/>
                    <a:gd name="connsiteY3775" fmla="*/ 1735812 h 3390395"/>
                    <a:gd name="connsiteX3776" fmla="*/ 793992 w 1476060"/>
                    <a:gd name="connsiteY3776" fmla="*/ 1739912 h 3390395"/>
                    <a:gd name="connsiteX3777" fmla="*/ 784130 w 1476060"/>
                    <a:gd name="connsiteY3777" fmla="*/ 1738471 h 3390395"/>
                    <a:gd name="connsiteX3778" fmla="*/ 781248 w 1476060"/>
                    <a:gd name="connsiteY3778" fmla="*/ 1742682 h 3390395"/>
                    <a:gd name="connsiteX3779" fmla="*/ 785792 w 1476060"/>
                    <a:gd name="connsiteY3779" fmla="*/ 1742350 h 3390395"/>
                    <a:gd name="connsiteX3780" fmla="*/ 788008 w 1476060"/>
                    <a:gd name="connsiteY3780" fmla="*/ 1742793 h 3390395"/>
                    <a:gd name="connsiteX3781" fmla="*/ 789892 w 1476060"/>
                    <a:gd name="connsiteY3781" fmla="*/ 1744566 h 3390395"/>
                    <a:gd name="connsiteX3782" fmla="*/ 789559 w 1476060"/>
                    <a:gd name="connsiteY3782" fmla="*/ 1745453 h 3390395"/>
                    <a:gd name="connsiteX3783" fmla="*/ 789006 w 1476060"/>
                    <a:gd name="connsiteY3783" fmla="*/ 1747780 h 3390395"/>
                    <a:gd name="connsiteX3784" fmla="*/ 793881 w 1476060"/>
                    <a:gd name="connsiteY3784" fmla="*/ 1748556 h 3390395"/>
                    <a:gd name="connsiteX3785" fmla="*/ 796209 w 1476060"/>
                    <a:gd name="connsiteY3785" fmla="*/ 1748223 h 3390395"/>
                    <a:gd name="connsiteX3786" fmla="*/ 798314 w 1476060"/>
                    <a:gd name="connsiteY3786" fmla="*/ 1746228 h 3390395"/>
                    <a:gd name="connsiteX3787" fmla="*/ 799422 w 1476060"/>
                    <a:gd name="connsiteY3787" fmla="*/ 1743458 h 3390395"/>
                    <a:gd name="connsiteX3788" fmla="*/ 800309 w 1476060"/>
                    <a:gd name="connsiteY3788" fmla="*/ 1740355 h 3390395"/>
                    <a:gd name="connsiteX3789" fmla="*/ 801417 w 1476060"/>
                    <a:gd name="connsiteY3789" fmla="*/ 1738471 h 3390395"/>
                    <a:gd name="connsiteX3790" fmla="*/ 803079 w 1476060"/>
                    <a:gd name="connsiteY3790" fmla="*/ 1739358 h 3390395"/>
                    <a:gd name="connsiteX3791" fmla="*/ 802525 w 1476060"/>
                    <a:gd name="connsiteY3791" fmla="*/ 1740245 h 3390395"/>
                    <a:gd name="connsiteX3792" fmla="*/ 801639 w 1476060"/>
                    <a:gd name="connsiteY3792" fmla="*/ 1741907 h 3390395"/>
                    <a:gd name="connsiteX3793" fmla="*/ 801085 w 1476060"/>
                    <a:gd name="connsiteY3793" fmla="*/ 1743791 h 3390395"/>
                    <a:gd name="connsiteX3794" fmla="*/ 801085 w 1476060"/>
                    <a:gd name="connsiteY3794" fmla="*/ 1745342 h 3390395"/>
                    <a:gd name="connsiteX3795" fmla="*/ 802414 w 1476060"/>
                    <a:gd name="connsiteY3795" fmla="*/ 1746893 h 3390395"/>
                    <a:gd name="connsiteX3796" fmla="*/ 803633 w 1476060"/>
                    <a:gd name="connsiteY3796" fmla="*/ 1745785 h 3390395"/>
                    <a:gd name="connsiteX3797" fmla="*/ 804741 w 1476060"/>
                    <a:gd name="connsiteY3797" fmla="*/ 1743791 h 3390395"/>
                    <a:gd name="connsiteX3798" fmla="*/ 805739 w 1476060"/>
                    <a:gd name="connsiteY3798" fmla="*/ 1742682 h 3390395"/>
                    <a:gd name="connsiteX3799" fmla="*/ 807955 w 1476060"/>
                    <a:gd name="connsiteY3799" fmla="*/ 1741574 h 3390395"/>
                    <a:gd name="connsiteX3800" fmla="*/ 809617 w 1476060"/>
                    <a:gd name="connsiteY3800" fmla="*/ 1738693 h 3390395"/>
                    <a:gd name="connsiteX3801" fmla="*/ 812276 w 1476060"/>
                    <a:gd name="connsiteY3801" fmla="*/ 1731047 h 3390395"/>
                    <a:gd name="connsiteX3802" fmla="*/ 809950 w 1476060"/>
                    <a:gd name="connsiteY3802" fmla="*/ 1729385 h 3390395"/>
                    <a:gd name="connsiteX3803" fmla="*/ 806182 w 1476060"/>
                    <a:gd name="connsiteY3803" fmla="*/ 1734039 h 3390395"/>
                    <a:gd name="connsiteX3804" fmla="*/ 803633 w 1476060"/>
                    <a:gd name="connsiteY3804" fmla="*/ 1732598 h 3390395"/>
                    <a:gd name="connsiteX3805" fmla="*/ 804630 w 1476060"/>
                    <a:gd name="connsiteY3805" fmla="*/ 1730493 h 3390395"/>
                    <a:gd name="connsiteX3806" fmla="*/ 805185 w 1476060"/>
                    <a:gd name="connsiteY3806" fmla="*/ 1728387 h 3390395"/>
                    <a:gd name="connsiteX3807" fmla="*/ 804963 w 1476060"/>
                    <a:gd name="connsiteY3807" fmla="*/ 1726614 h 3390395"/>
                    <a:gd name="connsiteX3808" fmla="*/ 803744 w 1476060"/>
                    <a:gd name="connsiteY3808" fmla="*/ 1725617 h 3390395"/>
                    <a:gd name="connsiteX3809" fmla="*/ 803744 w 1476060"/>
                    <a:gd name="connsiteY3809" fmla="*/ 1724065 h 3390395"/>
                    <a:gd name="connsiteX3810" fmla="*/ 809174 w 1476060"/>
                    <a:gd name="connsiteY3810" fmla="*/ 1724065 h 3390395"/>
                    <a:gd name="connsiteX3811" fmla="*/ 808731 w 1476060"/>
                    <a:gd name="connsiteY3811" fmla="*/ 1721517 h 3390395"/>
                    <a:gd name="connsiteX3812" fmla="*/ 808509 w 1476060"/>
                    <a:gd name="connsiteY3812" fmla="*/ 1720519 h 3390395"/>
                    <a:gd name="connsiteX3813" fmla="*/ 810726 w 1476060"/>
                    <a:gd name="connsiteY3813" fmla="*/ 1720519 h 3390395"/>
                    <a:gd name="connsiteX3814" fmla="*/ 812498 w 1476060"/>
                    <a:gd name="connsiteY3814" fmla="*/ 1722403 h 3390395"/>
                    <a:gd name="connsiteX3815" fmla="*/ 816155 w 1476060"/>
                    <a:gd name="connsiteY3815" fmla="*/ 1727501 h 3390395"/>
                    <a:gd name="connsiteX3816" fmla="*/ 816377 w 1476060"/>
                    <a:gd name="connsiteY3816" fmla="*/ 1729052 h 3390395"/>
                    <a:gd name="connsiteX3817" fmla="*/ 816598 w 1476060"/>
                    <a:gd name="connsiteY3817" fmla="*/ 1730160 h 3390395"/>
                    <a:gd name="connsiteX3818" fmla="*/ 816931 w 1476060"/>
                    <a:gd name="connsiteY3818" fmla="*/ 1730936 h 3390395"/>
                    <a:gd name="connsiteX3819" fmla="*/ 817707 w 1476060"/>
                    <a:gd name="connsiteY3819" fmla="*/ 1731269 h 3390395"/>
                    <a:gd name="connsiteX3820" fmla="*/ 819480 w 1476060"/>
                    <a:gd name="connsiteY3820" fmla="*/ 1731269 h 3390395"/>
                    <a:gd name="connsiteX3821" fmla="*/ 821696 w 1476060"/>
                    <a:gd name="connsiteY3821" fmla="*/ 1732266 h 3390395"/>
                    <a:gd name="connsiteX3822" fmla="*/ 822915 w 1476060"/>
                    <a:gd name="connsiteY3822" fmla="*/ 1732266 h 3390395"/>
                    <a:gd name="connsiteX3823" fmla="*/ 825464 w 1476060"/>
                    <a:gd name="connsiteY3823" fmla="*/ 1730936 h 3390395"/>
                    <a:gd name="connsiteX3824" fmla="*/ 826572 w 1476060"/>
                    <a:gd name="connsiteY3824" fmla="*/ 1729939 h 3390395"/>
                    <a:gd name="connsiteX3825" fmla="*/ 827459 w 1476060"/>
                    <a:gd name="connsiteY3825" fmla="*/ 1728720 h 3390395"/>
                    <a:gd name="connsiteX3826" fmla="*/ 828456 w 1476060"/>
                    <a:gd name="connsiteY3826" fmla="*/ 1727722 h 3390395"/>
                    <a:gd name="connsiteX3827" fmla="*/ 831226 w 1476060"/>
                    <a:gd name="connsiteY3827" fmla="*/ 1726947 h 3390395"/>
                    <a:gd name="connsiteX3828" fmla="*/ 832445 w 1476060"/>
                    <a:gd name="connsiteY3828" fmla="*/ 1725949 h 3390395"/>
                    <a:gd name="connsiteX3829" fmla="*/ 833443 w 1476060"/>
                    <a:gd name="connsiteY3829" fmla="*/ 1724287 h 3390395"/>
                    <a:gd name="connsiteX3830" fmla="*/ 833775 w 1476060"/>
                    <a:gd name="connsiteY3830" fmla="*/ 1721960 h 3390395"/>
                    <a:gd name="connsiteX3831" fmla="*/ 832556 w 1476060"/>
                    <a:gd name="connsiteY3831" fmla="*/ 1719300 h 3390395"/>
                    <a:gd name="connsiteX3832" fmla="*/ 827126 w 1476060"/>
                    <a:gd name="connsiteY3832" fmla="*/ 1716973 h 3390395"/>
                    <a:gd name="connsiteX3833" fmla="*/ 825464 w 1476060"/>
                    <a:gd name="connsiteY3833" fmla="*/ 1713538 h 3390395"/>
                    <a:gd name="connsiteX3834" fmla="*/ 833664 w 1476060"/>
                    <a:gd name="connsiteY3834" fmla="*/ 1715865 h 3390395"/>
                    <a:gd name="connsiteX3835" fmla="*/ 838208 w 1476060"/>
                    <a:gd name="connsiteY3835" fmla="*/ 1715311 h 3390395"/>
                    <a:gd name="connsiteX3836" fmla="*/ 839426 w 1476060"/>
                    <a:gd name="connsiteY3836" fmla="*/ 1710214 h 3390395"/>
                    <a:gd name="connsiteX3837" fmla="*/ 838097 w 1476060"/>
                    <a:gd name="connsiteY3837" fmla="*/ 1708330 h 3390395"/>
                    <a:gd name="connsiteX3838" fmla="*/ 835880 w 1476060"/>
                    <a:gd name="connsiteY3838" fmla="*/ 1708662 h 3390395"/>
                    <a:gd name="connsiteX3839" fmla="*/ 831780 w 1476060"/>
                    <a:gd name="connsiteY3839" fmla="*/ 1710324 h 3390395"/>
                    <a:gd name="connsiteX3840" fmla="*/ 830118 w 1476060"/>
                    <a:gd name="connsiteY3840" fmla="*/ 1709438 h 3390395"/>
                    <a:gd name="connsiteX3841" fmla="*/ 824799 w 1476060"/>
                    <a:gd name="connsiteY3841" fmla="*/ 1705227 h 3390395"/>
                    <a:gd name="connsiteX3842" fmla="*/ 826018 w 1476060"/>
                    <a:gd name="connsiteY3842" fmla="*/ 1700351 h 3390395"/>
                    <a:gd name="connsiteX3843" fmla="*/ 827680 w 1476060"/>
                    <a:gd name="connsiteY3843" fmla="*/ 1699243 h 3390395"/>
                    <a:gd name="connsiteX3844" fmla="*/ 834329 w 1476060"/>
                    <a:gd name="connsiteY3844" fmla="*/ 1703232 h 3390395"/>
                    <a:gd name="connsiteX3845" fmla="*/ 837543 w 1476060"/>
                    <a:gd name="connsiteY3845" fmla="*/ 1704230 h 3390395"/>
                    <a:gd name="connsiteX3846" fmla="*/ 840202 w 1476060"/>
                    <a:gd name="connsiteY3846" fmla="*/ 1703121 h 3390395"/>
                    <a:gd name="connsiteX3847" fmla="*/ 841200 w 1476060"/>
                    <a:gd name="connsiteY3847" fmla="*/ 1698356 h 3390395"/>
                    <a:gd name="connsiteX3848" fmla="*/ 841976 w 1476060"/>
                    <a:gd name="connsiteY3848" fmla="*/ 1698356 h 3390395"/>
                    <a:gd name="connsiteX3849" fmla="*/ 843083 w 1476060"/>
                    <a:gd name="connsiteY3849" fmla="*/ 1702013 h 3390395"/>
                    <a:gd name="connsiteX3850" fmla="*/ 844635 w 1476060"/>
                    <a:gd name="connsiteY3850" fmla="*/ 1703232 h 3390395"/>
                    <a:gd name="connsiteX3851" fmla="*/ 845632 w 1476060"/>
                    <a:gd name="connsiteY3851" fmla="*/ 1702013 h 3390395"/>
                    <a:gd name="connsiteX3852" fmla="*/ 844967 w 1476060"/>
                    <a:gd name="connsiteY3852" fmla="*/ 1698356 h 3390395"/>
                    <a:gd name="connsiteX3853" fmla="*/ 842751 w 1476060"/>
                    <a:gd name="connsiteY3853" fmla="*/ 1695143 h 3390395"/>
                    <a:gd name="connsiteX3854" fmla="*/ 839759 w 1476060"/>
                    <a:gd name="connsiteY3854" fmla="*/ 1693702 h 3390395"/>
                    <a:gd name="connsiteX3855" fmla="*/ 810504 w 1476060"/>
                    <a:gd name="connsiteY3855" fmla="*/ 1694145 h 3390395"/>
                    <a:gd name="connsiteX3856" fmla="*/ 807733 w 1476060"/>
                    <a:gd name="connsiteY3856" fmla="*/ 1691818 h 3390395"/>
                    <a:gd name="connsiteX3857" fmla="*/ 814272 w 1476060"/>
                    <a:gd name="connsiteY3857" fmla="*/ 1690156 h 3390395"/>
                    <a:gd name="connsiteX3858" fmla="*/ 817042 w 1476060"/>
                    <a:gd name="connsiteY3858" fmla="*/ 1688272 h 3390395"/>
                    <a:gd name="connsiteX3859" fmla="*/ 818704 w 1476060"/>
                    <a:gd name="connsiteY3859" fmla="*/ 1685391 h 3390395"/>
                    <a:gd name="connsiteX3860" fmla="*/ 818704 w 1476060"/>
                    <a:gd name="connsiteY3860" fmla="*/ 1685059 h 3390395"/>
                    <a:gd name="connsiteX3861" fmla="*/ 818815 w 1476060"/>
                    <a:gd name="connsiteY3861" fmla="*/ 1684172 h 3390395"/>
                    <a:gd name="connsiteX3862" fmla="*/ 818815 w 1476060"/>
                    <a:gd name="connsiteY3862" fmla="*/ 1682842 h 3390395"/>
                    <a:gd name="connsiteX3863" fmla="*/ 819148 w 1476060"/>
                    <a:gd name="connsiteY3863" fmla="*/ 1681956 h 3390395"/>
                    <a:gd name="connsiteX3864" fmla="*/ 820145 w 1476060"/>
                    <a:gd name="connsiteY3864" fmla="*/ 1682621 h 3390395"/>
                    <a:gd name="connsiteX3865" fmla="*/ 820699 w 1476060"/>
                    <a:gd name="connsiteY3865" fmla="*/ 1683618 h 3390395"/>
                    <a:gd name="connsiteX3866" fmla="*/ 821696 w 1476060"/>
                    <a:gd name="connsiteY3866" fmla="*/ 1686277 h 3390395"/>
                    <a:gd name="connsiteX3867" fmla="*/ 822028 w 1476060"/>
                    <a:gd name="connsiteY3867" fmla="*/ 1686831 h 3390395"/>
                    <a:gd name="connsiteX3868" fmla="*/ 829453 w 1476060"/>
                    <a:gd name="connsiteY3868" fmla="*/ 1688383 h 3390395"/>
                    <a:gd name="connsiteX3869" fmla="*/ 828124 w 1476060"/>
                    <a:gd name="connsiteY3869" fmla="*/ 1685169 h 3390395"/>
                    <a:gd name="connsiteX3870" fmla="*/ 826239 w 1476060"/>
                    <a:gd name="connsiteY3870" fmla="*/ 1683064 h 3390395"/>
                    <a:gd name="connsiteX3871" fmla="*/ 822583 w 1476060"/>
                    <a:gd name="connsiteY3871" fmla="*/ 1680072 h 3390395"/>
                    <a:gd name="connsiteX3872" fmla="*/ 824356 w 1476060"/>
                    <a:gd name="connsiteY3872" fmla="*/ 1678410 h 3390395"/>
                    <a:gd name="connsiteX3873" fmla="*/ 826128 w 1476060"/>
                    <a:gd name="connsiteY3873" fmla="*/ 1678077 h 3390395"/>
                    <a:gd name="connsiteX3874" fmla="*/ 827902 w 1476060"/>
                    <a:gd name="connsiteY3874" fmla="*/ 1678742 h 3390395"/>
                    <a:gd name="connsiteX3875" fmla="*/ 829564 w 1476060"/>
                    <a:gd name="connsiteY3875" fmla="*/ 1680183 h 3390395"/>
                    <a:gd name="connsiteX3876" fmla="*/ 833443 w 1476060"/>
                    <a:gd name="connsiteY3876" fmla="*/ 1686167 h 3390395"/>
                    <a:gd name="connsiteX3877" fmla="*/ 834550 w 1476060"/>
                    <a:gd name="connsiteY3877" fmla="*/ 1687053 h 3390395"/>
                    <a:gd name="connsiteX3878" fmla="*/ 835548 w 1476060"/>
                    <a:gd name="connsiteY3878" fmla="*/ 1685723 h 3390395"/>
                    <a:gd name="connsiteX3879" fmla="*/ 836213 w 1476060"/>
                    <a:gd name="connsiteY3879" fmla="*/ 1679739 h 3390395"/>
                    <a:gd name="connsiteX3880" fmla="*/ 836878 w 1476060"/>
                    <a:gd name="connsiteY3880" fmla="*/ 1678410 h 3390395"/>
                    <a:gd name="connsiteX3881" fmla="*/ 838429 w 1476060"/>
                    <a:gd name="connsiteY3881" fmla="*/ 1677855 h 3390395"/>
                    <a:gd name="connsiteX3882" fmla="*/ 843416 w 1476060"/>
                    <a:gd name="connsiteY3882" fmla="*/ 1673312 h 3390395"/>
                    <a:gd name="connsiteX3883" fmla="*/ 839537 w 1476060"/>
                    <a:gd name="connsiteY3883" fmla="*/ 1673312 h 3390395"/>
                    <a:gd name="connsiteX3884" fmla="*/ 841311 w 1476060"/>
                    <a:gd name="connsiteY3884" fmla="*/ 1670985 h 3390395"/>
                    <a:gd name="connsiteX3885" fmla="*/ 842086 w 1476060"/>
                    <a:gd name="connsiteY3885" fmla="*/ 1668215 h 3390395"/>
                    <a:gd name="connsiteX3886" fmla="*/ 842530 w 1476060"/>
                    <a:gd name="connsiteY3886" fmla="*/ 1665333 h 3390395"/>
                    <a:gd name="connsiteX3887" fmla="*/ 843305 w 1476060"/>
                    <a:gd name="connsiteY3887" fmla="*/ 1663006 h 3390395"/>
                    <a:gd name="connsiteX3888" fmla="*/ 845743 w 1476060"/>
                    <a:gd name="connsiteY3888" fmla="*/ 1661011 h 3390395"/>
                    <a:gd name="connsiteX3889" fmla="*/ 848070 w 1476060"/>
                    <a:gd name="connsiteY3889" fmla="*/ 1661787 h 3390395"/>
                    <a:gd name="connsiteX3890" fmla="*/ 850287 w 1476060"/>
                    <a:gd name="connsiteY3890" fmla="*/ 1663671 h 3390395"/>
                    <a:gd name="connsiteX3891" fmla="*/ 852613 w 1476060"/>
                    <a:gd name="connsiteY3891" fmla="*/ 1664668 h 3390395"/>
                    <a:gd name="connsiteX3892" fmla="*/ 854276 w 1476060"/>
                    <a:gd name="connsiteY3892" fmla="*/ 1663671 h 3390395"/>
                    <a:gd name="connsiteX3893" fmla="*/ 854608 w 1476060"/>
                    <a:gd name="connsiteY3893" fmla="*/ 1661122 h 3390395"/>
                    <a:gd name="connsiteX3894" fmla="*/ 853943 w 1476060"/>
                    <a:gd name="connsiteY3894" fmla="*/ 1658130 h 3390395"/>
                    <a:gd name="connsiteX3895" fmla="*/ 852946 w 1476060"/>
                    <a:gd name="connsiteY3895" fmla="*/ 1655360 h 3390395"/>
                    <a:gd name="connsiteX3896" fmla="*/ 851395 w 1476060"/>
                    <a:gd name="connsiteY3896" fmla="*/ 1652922 h 3390395"/>
                    <a:gd name="connsiteX3897" fmla="*/ 849067 w 1476060"/>
                    <a:gd name="connsiteY3897" fmla="*/ 1650706 h 3390395"/>
                    <a:gd name="connsiteX3898" fmla="*/ 846408 w 1476060"/>
                    <a:gd name="connsiteY3898" fmla="*/ 1649376 h 3390395"/>
                    <a:gd name="connsiteX3899" fmla="*/ 843970 w 1476060"/>
                    <a:gd name="connsiteY3899" fmla="*/ 1649376 h 3390395"/>
                    <a:gd name="connsiteX3900" fmla="*/ 843970 w 1476060"/>
                    <a:gd name="connsiteY3900" fmla="*/ 1647603 h 3390395"/>
                    <a:gd name="connsiteX3901" fmla="*/ 849289 w 1476060"/>
                    <a:gd name="connsiteY3901" fmla="*/ 1647381 h 3390395"/>
                    <a:gd name="connsiteX3902" fmla="*/ 865690 w 1476060"/>
                    <a:gd name="connsiteY3902" fmla="*/ 1652811 h 3390395"/>
                    <a:gd name="connsiteX3903" fmla="*/ 865025 w 1476060"/>
                    <a:gd name="connsiteY3903" fmla="*/ 1650595 h 3390395"/>
                    <a:gd name="connsiteX3904" fmla="*/ 862476 w 1476060"/>
                    <a:gd name="connsiteY3904" fmla="*/ 1644168 h 3390395"/>
                    <a:gd name="connsiteX3905" fmla="*/ 861922 w 1476060"/>
                    <a:gd name="connsiteY3905" fmla="*/ 1641730 h 3390395"/>
                    <a:gd name="connsiteX3906" fmla="*/ 861589 w 1476060"/>
                    <a:gd name="connsiteY3906" fmla="*/ 1639292 h 3390395"/>
                    <a:gd name="connsiteX3907" fmla="*/ 860925 w 1476060"/>
                    <a:gd name="connsiteY3907" fmla="*/ 1637186 h 3390395"/>
                    <a:gd name="connsiteX3908" fmla="*/ 859373 w 1476060"/>
                    <a:gd name="connsiteY3908" fmla="*/ 1635524 h 3390395"/>
                    <a:gd name="connsiteX3909" fmla="*/ 862587 w 1476060"/>
                    <a:gd name="connsiteY3909" fmla="*/ 1633973 h 3390395"/>
                    <a:gd name="connsiteX3910" fmla="*/ 873336 w 1476060"/>
                    <a:gd name="connsiteY3910" fmla="*/ 1637075 h 3390395"/>
                    <a:gd name="connsiteX3911" fmla="*/ 873336 w 1476060"/>
                    <a:gd name="connsiteY3911" fmla="*/ 1638959 h 3390395"/>
                    <a:gd name="connsiteX3912" fmla="*/ 867684 w 1476060"/>
                    <a:gd name="connsiteY3912" fmla="*/ 1638959 h 3390395"/>
                    <a:gd name="connsiteX3913" fmla="*/ 865247 w 1476060"/>
                    <a:gd name="connsiteY3913" fmla="*/ 1640067 h 3390395"/>
                    <a:gd name="connsiteX3914" fmla="*/ 865579 w 1476060"/>
                    <a:gd name="connsiteY3914" fmla="*/ 1644057 h 3390395"/>
                    <a:gd name="connsiteX3915" fmla="*/ 866133 w 1476060"/>
                    <a:gd name="connsiteY3915" fmla="*/ 1647603 h 3390395"/>
                    <a:gd name="connsiteX3916" fmla="*/ 867574 w 1476060"/>
                    <a:gd name="connsiteY3916" fmla="*/ 1649819 h 3390395"/>
                    <a:gd name="connsiteX3917" fmla="*/ 869125 w 1476060"/>
                    <a:gd name="connsiteY3917" fmla="*/ 1650041 h 3390395"/>
                    <a:gd name="connsiteX3918" fmla="*/ 871009 w 1476060"/>
                    <a:gd name="connsiteY3918" fmla="*/ 1647603 h 3390395"/>
                    <a:gd name="connsiteX3919" fmla="*/ 870787 w 1476060"/>
                    <a:gd name="connsiteY3919" fmla="*/ 1646606 h 3390395"/>
                    <a:gd name="connsiteX3920" fmla="*/ 870233 w 1476060"/>
                    <a:gd name="connsiteY3920" fmla="*/ 1644168 h 3390395"/>
                    <a:gd name="connsiteX3921" fmla="*/ 877769 w 1476060"/>
                    <a:gd name="connsiteY3921" fmla="*/ 1644168 h 3390395"/>
                    <a:gd name="connsiteX3922" fmla="*/ 881315 w 1476060"/>
                    <a:gd name="connsiteY3922" fmla="*/ 1642616 h 3390395"/>
                    <a:gd name="connsiteX3923" fmla="*/ 883420 w 1476060"/>
                    <a:gd name="connsiteY3923" fmla="*/ 1639070 h 3390395"/>
                    <a:gd name="connsiteX3924" fmla="*/ 865579 w 1476060"/>
                    <a:gd name="connsiteY3924" fmla="*/ 1631313 h 3390395"/>
                    <a:gd name="connsiteX3925" fmla="*/ 863252 w 1476060"/>
                    <a:gd name="connsiteY3925" fmla="*/ 1628764 h 3390395"/>
                    <a:gd name="connsiteX3926" fmla="*/ 865025 w 1476060"/>
                    <a:gd name="connsiteY3926" fmla="*/ 1627213 h 3390395"/>
                    <a:gd name="connsiteX3927" fmla="*/ 867019 w 1476060"/>
                    <a:gd name="connsiteY3927" fmla="*/ 1626548 h 3390395"/>
                    <a:gd name="connsiteX3928" fmla="*/ 871674 w 1476060"/>
                    <a:gd name="connsiteY3928" fmla="*/ 1626991 h 3390395"/>
                    <a:gd name="connsiteX3929" fmla="*/ 877991 w 1476060"/>
                    <a:gd name="connsiteY3929" fmla="*/ 1629651 h 3390395"/>
                    <a:gd name="connsiteX3930" fmla="*/ 879431 w 1476060"/>
                    <a:gd name="connsiteY3930" fmla="*/ 1628875 h 3390395"/>
                    <a:gd name="connsiteX3931" fmla="*/ 878766 w 1476060"/>
                    <a:gd name="connsiteY3931" fmla="*/ 1624775 h 3390395"/>
                    <a:gd name="connsiteX3932" fmla="*/ 880206 w 1476060"/>
                    <a:gd name="connsiteY3932" fmla="*/ 1623888 h 3390395"/>
                    <a:gd name="connsiteX3933" fmla="*/ 882534 w 1476060"/>
                    <a:gd name="connsiteY3933" fmla="*/ 1625218 h 3390395"/>
                    <a:gd name="connsiteX3934" fmla="*/ 884417 w 1476060"/>
                    <a:gd name="connsiteY3934" fmla="*/ 1627767 h 3390395"/>
                    <a:gd name="connsiteX3935" fmla="*/ 885969 w 1476060"/>
                    <a:gd name="connsiteY3935" fmla="*/ 1629318 h 3390395"/>
                    <a:gd name="connsiteX3936" fmla="*/ 887964 w 1476060"/>
                    <a:gd name="connsiteY3936" fmla="*/ 1630537 h 3390395"/>
                    <a:gd name="connsiteX3937" fmla="*/ 889293 w 1476060"/>
                    <a:gd name="connsiteY3937" fmla="*/ 1632310 h 3390395"/>
                    <a:gd name="connsiteX3938" fmla="*/ 888739 w 1476060"/>
                    <a:gd name="connsiteY3938" fmla="*/ 1635635 h 3390395"/>
                    <a:gd name="connsiteX3939" fmla="*/ 889737 w 1476060"/>
                    <a:gd name="connsiteY3939" fmla="*/ 1637519 h 3390395"/>
                    <a:gd name="connsiteX3940" fmla="*/ 892064 w 1476060"/>
                    <a:gd name="connsiteY3940" fmla="*/ 1639957 h 3390395"/>
                    <a:gd name="connsiteX3941" fmla="*/ 892950 w 1476060"/>
                    <a:gd name="connsiteY3941" fmla="*/ 1641508 h 3390395"/>
                    <a:gd name="connsiteX3942" fmla="*/ 893504 w 1476060"/>
                    <a:gd name="connsiteY3942" fmla="*/ 1642173 h 3390395"/>
                    <a:gd name="connsiteX3943" fmla="*/ 896718 w 1476060"/>
                    <a:gd name="connsiteY3943" fmla="*/ 1646606 h 3390395"/>
                    <a:gd name="connsiteX3944" fmla="*/ 897161 w 1476060"/>
                    <a:gd name="connsiteY3944" fmla="*/ 1647603 h 3390395"/>
                    <a:gd name="connsiteX3945" fmla="*/ 898934 w 1476060"/>
                    <a:gd name="connsiteY3945" fmla="*/ 1647381 h 3390395"/>
                    <a:gd name="connsiteX3946" fmla="*/ 899599 w 1476060"/>
                    <a:gd name="connsiteY3946" fmla="*/ 1646162 h 3390395"/>
                    <a:gd name="connsiteX3947" fmla="*/ 899932 w 1476060"/>
                    <a:gd name="connsiteY3947" fmla="*/ 1644168 h 3390395"/>
                    <a:gd name="connsiteX3948" fmla="*/ 900708 w 1476060"/>
                    <a:gd name="connsiteY3948" fmla="*/ 1641619 h 3390395"/>
                    <a:gd name="connsiteX3949" fmla="*/ 902037 w 1476060"/>
                    <a:gd name="connsiteY3949" fmla="*/ 1640289 h 3390395"/>
                    <a:gd name="connsiteX3950" fmla="*/ 903478 w 1476060"/>
                    <a:gd name="connsiteY3950" fmla="*/ 1640511 h 3390395"/>
                    <a:gd name="connsiteX3951" fmla="*/ 904808 w 1476060"/>
                    <a:gd name="connsiteY3951" fmla="*/ 1640178 h 3390395"/>
                    <a:gd name="connsiteX3952" fmla="*/ 905694 w 1476060"/>
                    <a:gd name="connsiteY3952" fmla="*/ 1637186 h 3390395"/>
                    <a:gd name="connsiteX3953" fmla="*/ 902813 w 1476060"/>
                    <a:gd name="connsiteY3953" fmla="*/ 1636854 h 3390395"/>
                    <a:gd name="connsiteX3954" fmla="*/ 899378 w 1476060"/>
                    <a:gd name="connsiteY3954" fmla="*/ 1635413 h 3390395"/>
                    <a:gd name="connsiteX3955" fmla="*/ 897494 w 1476060"/>
                    <a:gd name="connsiteY3955" fmla="*/ 1632310 h 3390395"/>
                    <a:gd name="connsiteX3956" fmla="*/ 899489 w 1476060"/>
                    <a:gd name="connsiteY3956" fmla="*/ 1626880 h 3390395"/>
                    <a:gd name="connsiteX3957" fmla="*/ 904032 w 1476060"/>
                    <a:gd name="connsiteY3957" fmla="*/ 1632532 h 3390395"/>
                    <a:gd name="connsiteX3958" fmla="*/ 906248 w 1476060"/>
                    <a:gd name="connsiteY3958" fmla="*/ 1632864 h 3390395"/>
                    <a:gd name="connsiteX3959" fmla="*/ 908132 w 1476060"/>
                    <a:gd name="connsiteY3959" fmla="*/ 1628764 h 3390395"/>
                    <a:gd name="connsiteX3960" fmla="*/ 905694 w 1476060"/>
                    <a:gd name="connsiteY3960" fmla="*/ 1628764 h 3390395"/>
                    <a:gd name="connsiteX3961" fmla="*/ 907024 w 1476060"/>
                    <a:gd name="connsiteY3961" fmla="*/ 1625994 h 3390395"/>
                    <a:gd name="connsiteX3962" fmla="*/ 909130 w 1476060"/>
                    <a:gd name="connsiteY3962" fmla="*/ 1620121 h 3390395"/>
                    <a:gd name="connsiteX3963" fmla="*/ 910459 w 1476060"/>
                    <a:gd name="connsiteY3963" fmla="*/ 1618458 h 3390395"/>
                    <a:gd name="connsiteX3964" fmla="*/ 908797 w 1476060"/>
                    <a:gd name="connsiteY3964" fmla="*/ 1615577 h 3390395"/>
                    <a:gd name="connsiteX3965" fmla="*/ 908132 w 1476060"/>
                    <a:gd name="connsiteY3965" fmla="*/ 1614912 h 3390395"/>
                    <a:gd name="connsiteX3966" fmla="*/ 910791 w 1476060"/>
                    <a:gd name="connsiteY3966" fmla="*/ 1612253 h 3390395"/>
                    <a:gd name="connsiteX3967" fmla="*/ 916554 w 1476060"/>
                    <a:gd name="connsiteY3967" fmla="*/ 1610480 h 3390395"/>
                    <a:gd name="connsiteX3968" fmla="*/ 918992 w 1476060"/>
                    <a:gd name="connsiteY3968" fmla="*/ 1606380 h 3390395"/>
                    <a:gd name="connsiteX3969" fmla="*/ 919435 w 1476060"/>
                    <a:gd name="connsiteY3969" fmla="*/ 1610591 h 3390395"/>
                    <a:gd name="connsiteX3970" fmla="*/ 920765 w 1476060"/>
                    <a:gd name="connsiteY3970" fmla="*/ 1611477 h 3390395"/>
                    <a:gd name="connsiteX3971" fmla="*/ 922317 w 1476060"/>
                    <a:gd name="connsiteY3971" fmla="*/ 1609815 h 3390395"/>
                    <a:gd name="connsiteX3972" fmla="*/ 923425 w 1476060"/>
                    <a:gd name="connsiteY3972" fmla="*/ 1606380 h 3390395"/>
                    <a:gd name="connsiteX3973" fmla="*/ 923425 w 1476060"/>
                    <a:gd name="connsiteY3973" fmla="*/ 1596406 h 3390395"/>
                    <a:gd name="connsiteX3974" fmla="*/ 924089 w 1476060"/>
                    <a:gd name="connsiteY3974" fmla="*/ 1592306 h 3390395"/>
                    <a:gd name="connsiteX3975" fmla="*/ 924089 w 1476060"/>
                    <a:gd name="connsiteY3975" fmla="*/ 1589868 h 3390395"/>
                    <a:gd name="connsiteX3976" fmla="*/ 924089 w 1476060"/>
                    <a:gd name="connsiteY3976" fmla="*/ 1581003 h 3390395"/>
                    <a:gd name="connsiteX3977" fmla="*/ 924643 w 1476060"/>
                    <a:gd name="connsiteY3977" fmla="*/ 1576792 h 3390395"/>
                    <a:gd name="connsiteX3978" fmla="*/ 926084 w 1476060"/>
                    <a:gd name="connsiteY3978" fmla="*/ 1575019 h 3390395"/>
                    <a:gd name="connsiteX3979" fmla="*/ 928079 w 1476060"/>
                    <a:gd name="connsiteY3979" fmla="*/ 1576570 h 3390395"/>
                    <a:gd name="connsiteX3980" fmla="*/ 930295 w 1476060"/>
                    <a:gd name="connsiteY3980" fmla="*/ 1579673 h 3390395"/>
                    <a:gd name="connsiteX3981" fmla="*/ 932622 w 1476060"/>
                    <a:gd name="connsiteY3981" fmla="*/ 1581779 h 3390395"/>
                    <a:gd name="connsiteX3982" fmla="*/ 935060 w 1476060"/>
                    <a:gd name="connsiteY3982" fmla="*/ 1580560 h 3390395"/>
                    <a:gd name="connsiteX3983" fmla="*/ 931958 w 1476060"/>
                    <a:gd name="connsiteY3983" fmla="*/ 1572248 h 3390395"/>
                    <a:gd name="connsiteX3984" fmla="*/ 931958 w 1476060"/>
                    <a:gd name="connsiteY3984" fmla="*/ 1570143 h 3390395"/>
                    <a:gd name="connsiteX3985" fmla="*/ 935060 w 1476060"/>
                    <a:gd name="connsiteY3985" fmla="*/ 1571805 h 3390395"/>
                    <a:gd name="connsiteX3986" fmla="*/ 944369 w 1476060"/>
                    <a:gd name="connsiteY3986" fmla="*/ 1583995 h 3390395"/>
                    <a:gd name="connsiteX3987" fmla="*/ 948136 w 1476060"/>
                    <a:gd name="connsiteY3987" fmla="*/ 1587541 h 3390395"/>
                    <a:gd name="connsiteX3988" fmla="*/ 950353 w 1476060"/>
                    <a:gd name="connsiteY3988" fmla="*/ 1588871 h 3390395"/>
                    <a:gd name="connsiteX3989" fmla="*/ 951350 w 1476060"/>
                    <a:gd name="connsiteY3989" fmla="*/ 1588095 h 3390395"/>
                    <a:gd name="connsiteX3990" fmla="*/ 951350 w 1476060"/>
                    <a:gd name="connsiteY3990" fmla="*/ 1585214 h 3390395"/>
                    <a:gd name="connsiteX3991" fmla="*/ 950796 w 1476060"/>
                    <a:gd name="connsiteY3991" fmla="*/ 1583441 h 3390395"/>
                    <a:gd name="connsiteX3992" fmla="*/ 946253 w 1476060"/>
                    <a:gd name="connsiteY3992" fmla="*/ 1576570 h 3390395"/>
                    <a:gd name="connsiteX3993" fmla="*/ 945145 w 1476060"/>
                    <a:gd name="connsiteY3993" fmla="*/ 1574354 h 3390395"/>
                    <a:gd name="connsiteX3994" fmla="*/ 945588 w 1476060"/>
                    <a:gd name="connsiteY3994" fmla="*/ 1573357 h 3390395"/>
                    <a:gd name="connsiteX3995" fmla="*/ 947471 w 1476060"/>
                    <a:gd name="connsiteY3995" fmla="*/ 1573135 h 3390395"/>
                    <a:gd name="connsiteX3996" fmla="*/ 949023 w 1476060"/>
                    <a:gd name="connsiteY3996" fmla="*/ 1572359 h 3390395"/>
                    <a:gd name="connsiteX3997" fmla="*/ 952126 w 1476060"/>
                    <a:gd name="connsiteY3997" fmla="*/ 1570032 h 3390395"/>
                    <a:gd name="connsiteX3998" fmla="*/ 948801 w 1476060"/>
                    <a:gd name="connsiteY3998" fmla="*/ 1567151 h 3390395"/>
                    <a:gd name="connsiteX3999" fmla="*/ 945699 w 1476060"/>
                    <a:gd name="connsiteY3999" fmla="*/ 1566264 h 3390395"/>
                    <a:gd name="connsiteX4000" fmla="*/ 944258 w 1476060"/>
                    <a:gd name="connsiteY4000" fmla="*/ 1564270 h 3390395"/>
                    <a:gd name="connsiteX4001" fmla="*/ 945810 w 1476060"/>
                    <a:gd name="connsiteY4001" fmla="*/ 1557842 h 3390395"/>
                    <a:gd name="connsiteX4002" fmla="*/ 942928 w 1476060"/>
                    <a:gd name="connsiteY4002" fmla="*/ 1556623 h 3390395"/>
                    <a:gd name="connsiteX4003" fmla="*/ 941598 w 1476060"/>
                    <a:gd name="connsiteY4003" fmla="*/ 1555626 h 3390395"/>
                    <a:gd name="connsiteX4004" fmla="*/ 940379 w 1476060"/>
                    <a:gd name="connsiteY4004" fmla="*/ 1554185 h 3390395"/>
                    <a:gd name="connsiteX4005" fmla="*/ 943260 w 1476060"/>
                    <a:gd name="connsiteY4005" fmla="*/ 1551083 h 3390395"/>
                    <a:gd name="connsiteX4006" fmla="*/ 945920 w 1476060"/>
                    <a:gd name="connsiteY4006" fmla="*/ 1551083 h 3390395"/>
                    <a:gd name="connsiteX4007" fmla="*/ 948469 w 1476060"/>
                    <a:gd name="connsiteY4007" fmla="*/ 1553077 h 3390395"/>
                    <a:gd name="connsiteX4008" fmla="*/ 950796 w 1476060"/>
                    <a:gd name="connsiteY4008" fmla="*/ 1556956 h 3390395"/>
                    <a:gd name="connsiteX4009" fmla="*/ 952347 w 1476060"/>
                    <a:gd name="connsiteY4009" fmla="*/ 1558729 h 3390395"/>
                    <a:gd name="connsiteX4010" fmla="*/ 958221 w 1476060"/>
                    <a:gd name="connsiteY4010" fmla="*/ 1561056 h 3390395"/>
                    <a:gd name="connsiteX4011" fmla="*/ 961323 w 1476060"/>
                    <a:gd name="connsiteY4011" fmla="*/ 1565378 h 3390395"/>
                    <a:gd name="connsiteX4012" fmla="*/ 962875 w 1476060"/>
                    <a:gd name="connsiteY4012" fmla="*/ 1566375 h 3390395"/>
                    <a:gd name="connsiteX4013" fmla="*/ 962653 w 1476060"/>
                    <a:gd name="connsiteY4013" fmla="*/ 1567262 h 3390395"/>
                    <a:gd name="connsiteX4014" fmla="*/ 962432 w 1476060"/>
                    <a:gd name="connsiteY4014" fmla="*/ 1569035 h 3390395"/>
                    <a:gd name="connsiteX4015" fmla="*/ 962210 w 1476060"/>
                    <a:gd name="connsiteY4015" fmla="*/ 1570032 h 3390395"/>
                    <a:gd name="connsiteX4016" fmla="*/ 964980 w 1476060"/>
                    <a:gd name="connsiteY4016" fmla="*/ 1571916 h 3390395"/>
                    <a:gd name="connsiteX4017" fmla="*/ 965312 w 1476060"/>
                    <a:gd name="connsiteY4017" fmla="*/ 1574132 h 3390395"/>
                    <a:gd name="connsiteX4018" fmla="*/ 964869 w 1476060"/>
                    <a:gd name="connsiteY4018" fmla="*/ 1576792 h 3390395"/>
                    <a:gd name="connsiteX4019" fmla="*/ 965202 w 1476060"/>
                    <a:gd name="connsiteY4019" fmla="*/ 1580449 h 3390395"/>
                    <a:gd name="connsiteX4020" fmla="*/ 970632 w 1476060"/>
                    <a:gd name="connsiteY4020" fmla="*/ 1583884 h 3390395"/>
                    <a:gd name="connsiteX4021" fmla="*/ 971962 w 1476060"/>
                    <a:gd name="connsiteY4021" fmla="*/ 1583330 h 3390395"/>
                    <a:gd name="connsiteX4022" fmla="*/ 974621 w 1476060"/>
                    <a:gd name="connsiteY4022" fmla="*/ 1580560 h 3390395"/>
                    <a:gd name="connsiteX4023" fmla="*/ 976062 w 1476060"/>
                    <a:gd name="connsiteY4023" fmla="*/ 1578565 h 3390395"/>
                    <a:gd name="connsiteX4024" fmla="*/ 977060 w 1476060"/>
                    <a:gd name="connsiteY4024" fmla="*/ 1577457 h 3390395"/>
                    <a:gd name="connsiteX4025" fmla="*/ 979830 w 1476060"/>
                    <a:gd name="connsiteY4025" fmla="*/ 1576570 h 3390395"/>
                    <a:gd name="connsiteX4026" fmla="*/ 980273 w 1476060"/>
                    <a:gd name="connsiteY4026" fmla="*/ 1575573 h 3390395"/>
                    <a:gd name="connsiteX4027" fmla="*/ 979608 w 1476060"/>
                    <a:gd name="connsiteY4027" fmla="*/ 1569700 h 3390395"/>
                    <a:gd name="connsiteX4028" fmla="*/ 977724 w 1476060"/>
                    <a:gd name="connsiteY4028" fmla="*/ 1562940 h 3390395"/>
                    <a:gd name="connsiteX4029" fmla="*/ 978056 w 1476060"/>
                    <a:gd name="connsiteY4029" fmla="*/ 1560391 h 3390395"/>
                    <a:gd name="connsiteX4030" fmla="*/ 981825 w 1476060"/>
                    <a:gd name="connsiteY4030" fmla="*/ 1556180 h 3390395"/>
                    <a:gd name="connsiteX4031" fmla="*/ 986589 w 1476060"/>
                    <a:gd name="connsiteY4031" fmla="*/ 1552523 h 3390395"/>
                    <a:gd name="connsiteX4032" fmla="*/ 990690 w 1476060"/>
                    <a:gd name="connsiteY4032" fmla="*/ 1548091 h 3390395"/>
                    <a:gd name="connsiteX4033" fmla="*/ 992462 w 1476060"/>
                    <a:gd name="connsiteY4033" fmla="*/ 1541553 h 3390395"/>
                    <a:gd name="connsiteX4034" fmla="*/ 993238 w 1476060"/>
                    <a:gd name="connsiteY4034" fmla="*/ 1540555 h 3390395"/>
                    <a:gd name="connsiteX4035" fmla="*/ 997338 w 1476060"/>
                    <a:gd name="connsiteY4035" fmla="*/ 1538228 h 3390395"/>
                    <a:gd name="connsiteX4036" fmla="*/ 999001 w 1476060"/>
                    <a:gd name="connsiteY4036" fmla="*/ 1536344 h 3390395"/>
                    <a:gd name="connsiteX4037" fmla="*/ 1000663 w 1476060"/>
                    <a:gd name="connsiteY4037" fmla="*/ 1536344 h 3390395"/>
                    <a:gd name="connsiteX4038" fmla="*/ 1009528 w 1476060"/>
                    <a:gd name="connsiteY4038" fmla="*/ 1540777 h 3390395"/>
                    <a:gd name="connsiteX4039" fmla="*/ 1007644 w 1476060"/>
                    <a:gd name="connsiteY4039" fmla="*/ 1535569 h 3390395"/>
                    <a:gd name="connsiteX4040" fmla="*/ 1007423 w 1476060"/>
                    <a:gd name="connsiteY4040" fmla="*/ 1532687 h 3390395"/>
                    <a:gd name="connsiteX4041" fmla="*/ 1008420 w 1476060"/>
                    <a:gd name="connsiteY4041" fmla="*/ 1529252 h 3390395"/>
                    <a:gd name="connsiteX4042" fmla="*/ 1010082 w 1476060"/>
                    <a:gd name="connsiteY4042" fmla="*/ 1526814 h 3390395"/>
                    <a:gd name="connsiteX4043" fmla="*/ 1012188 w 1476060"/>
                    <a:gd name="connsiteY4043" fmla="*/ 1525152 h 3390395"/>
                    <a:gd name="connsiteX4044" fmla="*/ 1014514 w 1476060"/>
                    <a:gd name="connsiteY4044" fmla="*/ 1524376 h 3390395"/>
                    <a:gd name="connsiteX4045" fmla="*/ 1016620 w 1476060"/>
                    <a:gd name="connsiteY4045" fmla="*/ 1524819 h 3390395"/>
                    <a:gd name="connsiteX4046" fmla="*/ 1017285 w 1476060"/>
                    <a:gd name="connsiteY4046" fmla="*/ 1525595 h 3390395"/>
                    <a:gd name="connsiteX4047" fmla="*/ 1017729 w 1476060"/>
                    <a:gd name="connsiteY4047" fmla="*/ 1526703 h 3390395"/>
                    <a:gd name="connsiteX4048" fmla="*/ 1018504 w 1476060"/>
                    <a:gd name="connsiteY4048" fmla="*/ 1529252 h 3390395"/>
                    <a:gd name="connsiteX4049" fmla="*/ 1019723 w 1476060"/>
                    <a:gd name="connsiteY4049" fmla="*/ 1530471 h 3390395"/>
                    <a:gd name="connsiteX4050" fmla="*/ 1021053 w 1476060"/>
                    <a:gd name="connsiteY4050" fmla="*/ 1530028 h 3390395"/>
                    <a:gd name="connsiteX4051" fmla="*/ 1022383 w 1476060"/>
                    <a:gd name="connsiteY4051" fmla="*/ 1528920 h 3390395"/>
                    <a:gd name="connsiteX4052" fmla="*/ 1023491 w 1476060"/>
                    <a:gd name="connsiteY4052" fmla="*/ 1528365 h 3390395"/>
                    <a:gd name="connsiteX4053" fmla="*/ 1030916 w 1476060"/>
                    <a:gd name="connsiteY4053" fmla="*/ 1527701 h 3390395"/>
                    <a:gd name="connsiteX4054" fmla="*/ 1033575 w 1476060"/>
                    <a:gd name="connsiteY4054" fmla="*/ 1528365 h 3390395"/>
                    <a:gd name="connsiteX4055" fmla="*/ 1032799 w 1476060"/>
                    <a:gd name="connsiteY4055" fmla="*/ 1522603 h 3390395"/>
                    <a:gd name="connsiteX4056" fmla="*/ 1033907 w 1476060"/>
                    <a:gd name="connsiteY4056" fmla="*/ 1516287 h 3390395"/>
                    <a:gd name="connsiteX4057" fmla="*/ 1036013 w 1476060"/>
                    <a:gd name="connsiteY4057" fmla="*/ 1510746 h 3390395"/>
                    <a:gd name="connsiteX4058" fmla="*/ 1038229 w 1476060"/>
                    <a:gd name="connsiteY4058" fmla="*/ 1507421 h 3390395"/>
                    <a:gd name="connsiteX4059" fmla="*/ 1038451 w 1476060"/>
                    <a:gd name="connsiteY4059" fmla="*/ 1510524 h 3390395"/>
                    <a:gd name="connsiteX4060" fmla="*/ 1038008 w 1476060"/>
                    <a:gd name="connsiteY4060" fmla="*/ 1514070 h 3390395"/>
                    <a:gd name="connsiteX4061" fmla="*/ 1037232 w 1476060"/>
                    <a:gd name="connsiteY4061" fmla="*/ 1517617 h 3390395"/>
                    <a:gd name="connsiteX4062" fmla="*/ 1036345 w 1476060"/>
                    <a:gd name="connsiteY4062" fmla="*/ 1520498 h 3390395"/>
                    <a:gd name="connsiteX4063" fmla="*/ 1036345 w 1476060"/>
                    <a:gd name="connsiteY4063" fmla="*/ 1523268 h 3390395"/>
                    <a:gd name="connsiteX4064" fmla="*/ 1037786 w 1476060"/>
                    <a:gd name="connsiteY4064" fmla="*/ 1526149 h 3390395"/>
                    <a:gd name="connsiteX4065" fmla="*/ 1039559 w 1476060"/>
                    <a:gd name="connsiteY4065" fmla="*/ 1527922 h 3390395"/>
                    <a:gd name="connsiteX4066" fmla="*/ 1041000 w 1476060"/>
                    <a:gd name="connsiteY4066" fmla="*/ 1527368 h 3390395"/>
                    <a:gd name="connsiteX4067" fmla="*/ 1042108 w 1476060"/>
                    <a:gd name="connsiteY4067" fmla="*/ 1521052 h 3390395"/>
                    <a:gd name="connsiteX4068" fmla="*/ 1041886 w 1476060"/>
                    <a:gd name="connsiteY4068" fmla="*/ 1505427 h 3390395"/>
                    <a:gd name="connsiteX4069" fmla="*/ 1042883 w 1476060"/>
                    <a:gd name="connsiteY4069" fmla="*/ 1501881 h 3390395"/>
                    <a:gd name="connsiteX4070" fmla="*/ 1044435 w 1476060"/>
                    <a:gd name="connsiteY4070" fmla="*/ 1502878 h 3390395"/>
                    <a:gd name="connsiteX4071" fmla="*/ 1045986 w 1476060"/>
                    <a:gd name="connsiteY4071" fmla="*/ 1505759 h 3390395"/>
                    <a:gd name="connsiteX4072" fmla="*/ 1046984 w 1476060"/>
                    <a:gd name="connsiteY4072" fmla="*/ 1509194 h 3390395"/>
                    <a:gd name="connsiteX4073" fmla="*/ 1046984 w 1476060"/>
                    <a:gd name="connsiteY4073" fmla="*/ 1511632 h 3390395"/>
                    <a:gd name="connsiteX4074" fmla="*/ 1046097 w 1476060"/>
                    <a:gd name="connsiteY4074" fmla="*/ 1515400 h 3390395"/>
                    <a:gd name="connsiteX4075" fmla="*/ 1046097 w 1476060"/>
                    <a:gd name="connsiteY4075" fmla="*/ 1518503 h 3390395"/>
                    <a:gd name="connsiteX4076" fmla="*/ 1047427 w 1476060"/>
                    <a:gd name="connsiteY4076" fmla="*/ 1520608 h 3390395"/>
                    <a:gd name="connsiteX4077" fmla="*/ 1049533 w 1476060"/>
                    <a:gd name="connsiteY4077" fmla="*/ 1521384 h 3390395"/>
                    <a:gd name="connsiteX4078" fmla="*/ 1050751 w 1476060"/>
                    <a:gd name="connsiteY4078" fmla="*/ 1520498 h 3390395"/>
                    <a:gd name="connsiteX4079" fmla="*/ 1052081 w 1476060"/>
                    <a:gd name="connsiteY4079" fmla="*/ 1518281 h 3390395"/>
                    <a:gd name="connsiteX4080" fmla="*/ 1053190 w 1476060"/>
                    <a:gd name="connsiteY4080" fmla="*/ 1515400 h 3390395"/>
                    <a:gd name="connsiteX4081" fmla="*/ 1053855 w 1476060"/>
                    <a:gd name="connsiteY4081" fmla="*/ 1512519 h 3390395"/>
                    <a:gd name="connsiteX4082" fmla="*/ 1053855 w 1476060"/>
                    <a:gd name="connsiteY4082" fmla="*/ 1510968 h 3390395"/>
                    <a:gd name="connsiteX4083" fmla="*/ 1052968 w 1476060"/>
                    <a:gd name="connsiteY4083" fmla="*/ 1505427 h 3390395"/>
                    <a:gd name="connsiteX4084" fmla="*/ 1053190 w 1476060"/>
                    <a:gd name="connsiteY4084" fmla="*/ 1503210 h 3390395"/>
                    <a:gd name="connsiteX4085" fmla="*/ 1053522 w 1476060"/>
                    <a:gd name="connsiteY4085" fmla="*/ 1501881 h 3390395"/>
                    <a:gd name="connsiteX4086" fmla="*/ 1053522 w 1476060"/>
                    <a:gd name="connsiteY4086" fmla="*/ 1500551 h 3390395"/>
                    <a:gd name="connsiteX4087" fmla="*/ 1052968 w 1476060"/>
                    <a:gd name="connsiteY4087" fmla="*/ 1498445 h 3390395"/>
                    <a:gd name="connsiteX4088" fmla="*/ 1055627 w 1476060"/>
                    <a:gd name="connsiteY4088" fmla="*/ 1500108 h 3390395"/>
                    <a:gd name="connsiteX4089" fmla="*/ 1057733 w 1476060"/>
                    <a:gd name="connsiteY4089" fmla="*/ 1497337 h 3390395"/>
                    <a:gd name="connsiteX4090" fmla="*/ 1063163 w 1476060"/>
                    <a:gd name="connsiteY4090" fmla="*/ 1484593 h 3390395"/>
                    <a:gd name="connsiteX4091" fmla="*/ 1063606 w 1476060"/>
                    <a:gd name="connsiteY4091" fmla="*/ 1484815 h 3390395"/>
                    <a:gd name="connsiteX4092" fmla="*/ 1066044 w 1476060"/>
                    <a:gd name="connsiteY4092" fmla="*/ 1487918 h 3390395"/>
                    <a:gd name="connsiteX4093" fmla="*/ 1067152 w 1476060"/>
                    <a:gd name="connsiteY4093" fmla="*/ 1490023 h 3390395"/>
                    <a:gd name="connsiteX4094" fmla="*/ 1067374 w 1476060"/>
                    <a:gd name="connsiteY4094" fmla="*/ 1492350 h 3390395"/>
                    <a:gd name="connsiteX4095" fmla="*/ 1066266 w 1476060"/>
                    <a:gd name="connsiteY4095" fmla="*/ 1495010 h 3390395"/>
                    <a:gd name="connsiteX4096" fmla="*/ 1067596 w 1476060"/>
                    <a:gd name="connsiteY4096" fmla="*/ 1496561 h 3390395"/>
                    <a:gd name="connsiteX4097" fmla="*/ 1068814 w 1476060"/>
                    <a:gd name="connsiteY4097" fmla="*/ 1496118 h 3390395"/>
                    <a:gd name="connsiteX4098" fmla="*/ 1069701 w 1476060"/>
                    <a:gd name="connsiteY4098" fmla="*/ 1494013 h 3390395"/>
                    <a:gd name="connsiteX4099" fmla="*/ 1070033 w 1476060"/>
                    <a:gd name="connsiteY4099" fmla="*/ 1490688 h 3390395"/>
                    <a:gd name="connsiteX4100" fmla="*/ 1075463 w 1476060"/>
                    <a:gd name="connsiteY4100" fmla="*/ 1484593 h 3390395"/>
                    <a:gd name="connsiteX4101" fmla="*/ 1077458 w 1476060"/>
                    <a:gd name="connsiteY4101" fmla="*/ 1484926 h 3390395"/>
                    <a:gd name="connsiteX4102" fmla="*/ 1078898 w 1476060"/>
                    <a:gd name="connsiteY4102" fmla="*/ 1486588 h 3390395"/>
                    <a:gd name="connsiteX4103" fmla="*/ 1081337 w 1476060"/>
                    <a:gd name="connsiteY4103" fmla="*/ 1492572 h 3390395"/>
                    <a:gd name="connsiteX4104" fmla="*/ 1082555 w 1476060"/>
                    <a:gd name="connsiteY4104" fmla="*/ 1493126 h 3390395"/>
                    <a:gd name="connsiteX4105" fmla="*/ 1083996 w 1476060"/>
                    <a:gd name="connsiteY4105" fmla="*/ 1490688 h 3390395"/>
                    <a:gd name="connsiteX4106" fmla="*/ 1086434 w 1476060"/>
                    <a:gd name="connsiteY4106" fmla="*/ 1484704 h 3390395"/>
                    <a:gd name="connsiteX4107" fmla="*/ 1084661 w 1476060"/>
                    <a:gd name="connsiteY4107" fmla="*/ 1485037 h 3390395"/>
                    <a:gd name="connsiteX4108" fmla="*/ 1082999 w 1476060"/>
                    <a:gd name="connsiteY4108" fmla="*/ 1484593 h 3390395"/>
                    <a:gd name="connsiteX4109" fmla="*/ 1082112 w 1476060"/>
                    <a:gd name="connsiteY4109" fmla="*/ 1482931 h 3390395"/>
                    <a:gd name="connsiteX4110" fmla="*/ 1082666 w 1476060"/>
                    <a:gd name="connsiteY4110" fmla="*/ 1479385 h 3390395"/>
                    <a:gd name="connsiteX4111" fmla="*/ 1083774 w 1476060"/>
                    <a:gd name="connsiteY4111" fmla="*/ 1477945 h 3390395"/>
                    <a:gd name="connsiteX4112" fmla="*/ 1088872 w 1476060"/>
                    <a:gd name="connsiteY4112" fmla="*/ 1477612 h 3390395"/>
                    <a:gd name="connsiteX4113" fmla="*/ 1094302 w 1476060"/>
                    <a:gd name="connsiteY4113" fmla="*/ 1472515 h 3390395"/>
                    <a:gd name="connsiteX4114" fmla="*/ 1095299 w 1476060"/>
                    <a:gd name="connsiteY4114" fmla="*/ 1470187 h 3390395"/>
                    <a:gd name="connsiteX4115" fmla="*/ 1097405 w 1476060"/>
                    <a:gd name="connsiteY4115" fmla="*/ 1461876 h 3390395"/>
                    <a:gd name="connsiteX4116" fmla="*/ 1099621 w 1476060"/>
                    <a:gd name="connsiteY4116" fmla="*/ 1453233 h 3390395"/>
                    <a:gd name="connsiteX4117" fmla="*/ 1101505 w 1476060"/>
                    <a:gd name="connsiteY4117" fmla="*/ 1449465 h 3390395"/>
                    <a:gd name="connsiteX4118" fmla="*/ 1103943 w 1476060"/>
                    <a:gd name="connsiteY4118" fmla="*/ 1447914 h 3390395"/>
                    <a:gd name="connsiteX4119" fmla="*/ 1104275 w 1476060"/>
                    <a:gd name="connsiteY4119" fmla="*/ 1447359 h 3390395"/>
                    <a:gd name="connsiteX4120" fmla="*/ 1104829 w 1476060"/>
                    <a:gd name="connsiteY4120" fmla="*/ 1446140 h 3390395"/>
                    <a:gd name="connsiteX4121" fmla="*/ 1105716 w 1476060"/>
                    <a:gd name="connsiteY4121" fmla="*/ 1444921 h 3390395"/>
                    <a:gd name="connsiteX4122" fmla="*/ 1107046 w 1476060"/>
                    <a:gd name="connsiteY4122" fmla="*/ 1444368 h 3390395"/>
                    <a:gd name="connsiteX4123" fmla="*/ 1107822 w 1476060"/>
                    <a:gd name="connsiteY4123" fmla="*/ 1443259 h 3390395"/>
                    <a:gd name="connsiteX4124" fmla="*/ 1108154 w 1476060"/>
                    <a:gd name="connsiteY4124" fmla="*/ 1440600 h 3390395"/>
                    <a:gd name="connsiteX4125" fmla="*/ 1108375 w 1476060"/>
                    <a:gd name="connsiteY4125" fmla="*/ 1435391 h 3390395"/>
                    <a:gd name="connsiteX4126" fmla="*/ 1108708 w 1476060"/>
                    <a:gd name="connsiteY4126" fmla="*/ 1434062 h 3390395"/>
                    <a:gd name="connsiteX4127" fmla="*/ 1109262 w 1476060"/>
                    <a:gd name="connsiteY4127" fmla="*/ 1433729 h 3390395"/>
                    <a:gd name="connsiteX4128" fmla="*/ 1109705 w 1476060"/>
                    <a:gd name="connsiteY4128" fmla="*/ 1433729 h 3390395"/>
                    <a:gd name="connsiteX4129" fmla="*/ 1109927 w 1476060"/>
                    <a:gd name="connsiteY4129" fmla="*/ 1432732 h 3390395"/>
                    <a:gd name="connsiteX4130" fmla="*/ 1109927 w 1476060"/>
                    <a:gd name="connsiteY4130" fmla="*/ 1431735 h 3390395"/>
                    <a:gd name="connsiteX4131" fmla="*/ 1109705 w 1476060"/>
                    <a:gd name="connsiteY4131" fmla="*/ 1430294 h 3390395"/>
                    <a:gd name="connsiteX4132" fmla="*/ 1109483 w 1476060"/>
                    <a:gd name="connsiteY4132" fmla="*/ 1429407 h 3390395"/>
                    <a:gd name="connsiteX4133" fmla="*/ 1109151 w 1476060"/>
                    <a:gd name="connsiteY4133" fmla="*/ 1429962 h 3390395"/>
                    <a:gd name="connsiteX4134" fmla="*/ 1109594 w 1476060"/>
                    <a:gd name="connsiteY4134" fmla="*/ 1426748 h 3390395"/>
                    <a:gd name="connsiteX4135" fmla="*/ 1109594 w 1476060"/>
                    <a:gd name="connsiteY4135" fmla="*/ 1425418 h 3390395"/>
                    <a:gd name="connsiteX4136" fmla="*/ 1109927 w 1476060"/>
                    <a:gd name="connsiteY4136" fmla="*/ 1424421 h 3390395"/>
                    <a:gd name="connsiteX4137" fmla="*/ 1114359 w 1476060"/>
                    <a:gd name="connsiteY4137" fmla="*/ 1414669 h 3390395"/>
                    <a:gd name="connsiteX4138" fmla="*/ 1115135 w 1476060"/>
                    <a:gd name="connsiteY4138" fmla="*/ 1410015 h 3390395"/>
                    <a:gd name="connsiteX4139" fmla="*/ 1113694 w 1476060"/>
                    <a:gd name="connsiteY4139" fmla="*/ 1405582 h 3390395"/>
                    <a:gd name="connsiteX4140" fmla="*/ 1115689 w 1476060"/>
                    <a:gd name="connsiteY4140" fmla="*/ 1400595 h 3390395"/>
                    <a:gd name="connsiteX4141" fmla="*/ 1124555 w 1476060"/>
                    <a:gd name="connsiteY4141" fmla="*/ 1389625 h 3390395"/>
                    <a:gd name="connsiteX4142" fmla="*/ 1127435 w 1476060"/>
                    <a:gd name="connsiteY4142" fmla="*/ 1381757 h 3390395"/>
                    <a:gd name="connsiteX4143" fmla="*/ 1128433 w 1476060"/>
                    <a:gd name="connsiteY4143" fmla="*/ 1380427 h 3390395"/>
                    <a:gd name="connsiteX4144" fmla="*/ 1128876 w 1476060"/>
                    <a:gd name="connsiteY4144" fmla="*/ 1380759 h 3390395"/>
                    <a:gd name="connsiteX4145" fmla="*/ 1132311 w 1476060"/>
                    <a:gd name="connsiteY4145" fmla="*/ 1382311 h 3390395"/>
                    <a:gd name="connsiteX4146" fmla="*/ 1132755 w 1476060"/>
                    <a:gd name="connsiteY4146" fmla="*/ 1381868 h 3390395"/>
                    <a:gd name="connsiteX4147" fmla="*/ 1147161 w 1476060"/>
                    <a:gd name="connsiteY4147" fmla="*/ 1359483 h 3390395"/>
                    <a:gd name="connsiteX4148" fmla="*/ 1147826 w 1476060"/>
                    <a:gd name="connsiteY4148" fmla="*/ 1359040 h 3390395"/>
                    <a:gd name="connsiteX4149" fmla="*/ 1148491 w 1476060"/>
                    <a:gd name="connsiteY4149" fmla="*/ 1359926 h 3390395"/>
                    <a:gd name="connsiteX4150" fmla="*/ 1150153 w 1476060"/>
                    <a:gd name="connsiteY4150" fmla="*/ 1360924 h 3390395"/>
                    <a:gd name="connsiteX4151" fmla="*/ 1152037 w 1476060"/>
                    <a:gd name="connsiteY4151" fmla="*/ 1360702 h 3390395"/>
                    <a:gd name="connsiteX4152" fmla="*/ 1155250 w 1476060"/>
                    <a:gd name="connsiteY4152" fmla="*/ 1358153 h 3390395"/>
                    <a:gd name="connsiteX4153" fmla="*/ 1157135 w 1476060"/>
                    <a:gd name="connsiteY4153" fmla="*/ 1357377 h 3390395"/>
                    <a:gd name="connsiteX4154" fmla="*/ 1156802 w 1476060"/>
                    <a:gd name="connsiteY4154" fmla="*/ 1356269 h 3390395"/>
                    <a:gd name="connsiteX4155" fmla="*/ 1156580 w 1476060"/>
                    <a:gd name="connsiteY4155" fmla="*/ 1355272 h 3390395"/>
                    <a:gd name="connsiteX4156" fmla="*/ 1156248 w 1476060"/>
                    <a:gd name="connsiteY4156" fmla="*/ 1354385 h 3390395"/>
                    <a:gd name="connsiteX4157" fmla="*/ 1155472 w 1476060"/>
                    <a:gd name="connsiteY4157" fmla="*/ 1353610 h 3390395"/>
                    <a:gd name="connsiteX4158" fmla="*/ 1155915 w 1476060"/>
                    <a:gd name="connsiteY4158" fmla="*/ 1351283 h 3390395"/>
                    <a:gd name="connsiteX4159" fmla="*/ 1156137 w 1476060"/>
                    <a:gd name="connsiteY4159" fmla="*/ 1349066 h 3390395"/>
                    <a:gd name="connsiteX4160" fmla="*/ 1155915 w 1476060"/>
                    <a:gd name="connsiteY4160" fmla="*/ 1346850 h 3390395"/>
                    <a:gd name="connsiteX4161" fmla="*/ 1155472 w 1476060"/>
                    <a:gd name="connsiteY4161" fmla="*/ 1344523 h 3390395"/>
                    <a:gd name="connsiteX4162" fmla="*/ 1157135 w 1476060"/>
                    <a:gd name="connsiteY4162" fmla="*/ 1346739 h 3390395"/>
                    <a:gd name="connsiteX4163" fmla="*/ 1159239 w 1476060"/>
                    <a:gd name="connsiteY4163" fmla="*/ 1350839 h 3390395"/>
                    <a:gd name="connsiteX4164" fmla="*/ 1161678 w 1476060"/>
                    <a:gd name="connsiteY4164" fmla="*/ 1353388 h 3390395"/>
                    <a:gd name="connsiteX4165" fmla="*/ 1164448 w 1476060"/>
                    <a:gd name="connsiteY4165" fmla="*/ 1350950 h 3390395"/>
                    <a:gd name="connsiteX4166" fmla="*/ 1166664 w 1476060"/>
                    <a:gd name="connsiteY4166" fmla="*/ 1347515 h 3390395"/>
                    <a:gd name="connsiteX4167" fmla="*/ 1171208 w 1476060"/>
                    <a:gd name="connsiteY4167" fmla="*/ 1342639 h 3390395"/>
                    <a:gd name="connsiteX4168" fmla="*/ 1177635 w 1476060"/>
                    <a:gd name="connsiteY4168" fmla="*/ 1331336 h 3390395"/>
                    <a:gd name="connsiteX4169" fmla="*/ 1178965 w 1476060"/>
                    <a:gd name="connsiteY4169" fmla="*/ 1329452 h 3390395"/>
                    <a:gd name="connsiteX4170" fmla="*/ 1181735 w 1476060"/>
                    <a:gd name="connsiteY4170" fmla="*/ 1327679 h 3390395"/>
                    <a:gd name="connsiteX4171" fmla="*/ 1182954 w 1476060"/>
                    <a:gd name="connsiteY4171" fmla="*/ 1325906 h 3390395"/>
                    <a:gd name="connsiteX4172" fmla="*/ 1184506 w 1476060"/>
                    <a:gd name="connsiteY4172" fmla="*/ 1324354 h 3390395"/>
                    <a:gd name="connsiteX4173" fmla="*/ 1186057 w 1476060"/>
                    <a:gd name="connsiteY4173" fmla="*/ 1324354 h 3390395"/>
                    <a:gd name="connsiteX4174" fmla="*/ 1187387 w 1476060"/>
                    <a:gd name="connsiteY4174" fmla="*/ 1324022 h 3390395"/>
                    <a:gd name="connsiteX4175" fmla="*/ 1188052 w 1476060"/>
                    <a:gd name="connsiteY4175" fmla="*/ 1321473 h 3390395"/>
                    <a:gd name="connsiteX4176" fmla="*/ 1188052 w 1476060"/>
                    <a:gd name="connsiteY4176" fmla="*/ 1317927 h 3390395"/>
                    <a:gd name="connsiteX4177" fmla="*/ 1187054 w 1476060"/>
                    <a:gd name="connsiteY4177" fmla="*/ 1315378 h 3390395"/>
                    <a:gd name="connsiteX4178" fmla="*/ 1185724 w 1476060"/>
                    <a:gd name="connsiteY4178" fmla="*/ 1314049 h 3390395"/>
                    <a:gd name="connsiteX4179" fmla="*/ 1184173 w 1476060"/>
                    <a:gd name="connsiteY4179" fmla="*/ 1314049 h 3390395"/>
                    <a:gd name="connsiteX4180" fmla="*/ 1184838 w 1476060"/>
                    <a:gd name="connsiteY4180" fmla="*/ 1317816 h 3390395"/>
                    <a:gd name="connsiteX4181" fmla="*/ 1182511 w 1476060"/>
                    <a:gd name="connsiteY4181" fmla="*/ 1316597 h 3390395"/>
                    <a:gd name="connsiteX4182" fmla="*/ 1180184 w 1476060"/>
                    <a:gd name="connsiteY4182" fmla="*/ 1315932 h 3390395"/>
                    <a:gd name="connsiteX4183" fmla="*/ 1179408 w 1476060"/>
                    <a:gd name="connsiteY4183" fmla="*/ 1316819 h 3390395"/>
                    <a:gd name="connsiteX4184" fmla="*/ 1178189 w 1476060"/>
                    <a:gd name="connsiteY4184" fmla="*/ 1320587 h 3390395"/>
                    <a:gd name="connsiteX4185" fmla="*/ 1177081 w 1476060"/>
                    <a:gd name="connsiteY4185" fmla="*/ 1321473 h 3390395"/>
                    <a:gd name="connsiteX4186" fmla="*/ 1174976 w 1476060"/>
                    <a:gd name="connsiteY4186" fmla="*/ 1320919 h 3390395"/>
                    <a:gd name="connsiteX4187" fmla="*/ 1173535 w 1476060"/>
                    <a:gd name="connsiteY4187" fmla="*/ 1319257 h 3390395"/>
                    <a:gd name="connsiteX4188" fmla="*/ 1173313 w 1476060"/>
                    <a:gd name="connsiteY4188" fmla="*/ 1316376 h 3390395"/>
                    <a:gd name="connsiteX4189" fmla="*/ 1174643 w 1476060"/>
                    <a:gd name="connsiteY4189" fmla="*/ 1312386 h 3390395"/>
                    <a:gd name="connsiteX4190" fmla="*/ 1174422 w 1476060"/>
                    <a:gd name="connsiteY4190" fmla="*/ 1310503 h 3390395"/>
                    <a:gd name="connsiteX4191" fmla="*/ 1173535 w 1476060"/>
                    <a:gd name="connsiteY4191" fmla="*/ 1306181 h 3390395"/>
                    <a:gd name="connsiteX4192" fmla="*/ 1173091 w 1476060"/>
                    <a:gd name="connsiteY4192" fmla="*/ 1305073 h 3390395"/>
                    <a:gd name="connsiteX4193" fmla="*/ 1171651 w 1476060"/>
                    <a:gd name="connsiteY4193" fmla="*/ 1304518 h 3390395"/>
                    <a:gd name="connsiteX4194" fmla="*/ 1166997 w 1476060"/>
                    <a:gd name="connsiteY4194" fmla="*/ 1305183 h 3390395"/>
                    <a:gd name="connsiteX4195" fmla="*/ 1165778 w 1476060"/>
                    <a:gd name="connsiteY4195" fmla="*/ 1306070 h 3390395"/>
                    <a:gd name="connsiteX4196" fmla="*/ 1164337 w 1476060"/>
                    <a:gd name="connsiteY4196" fmla="*/ 1307621 h 3390395"/>
                    <a:gd name="connsiteX4197" fmla="*/ 1162896 w 1476060"/>
                    <a:gd name="connsiteY4197" fmla="*/ 1306292 h 3390395"/>
                    <a:gd name="connsiteX4198" fmla="*/ 1160680 w 1476060"/>
                    <a:gd name="connsiteY4198" fmla="*/ 1301637 h 3390395"/>
                    <a:gd name="connsiteX4199" fmla="*/ 1159129 w 1476060"/>
                    <a:gd name="connsiteY4199" fmla="*/ 1301194 h 3390395"/>
                    <a:gd name="connsiteX4200" fmla="*/ 1158464 w 1476060"/>
                    <a:gd name="connsiteY4200" fmla="*/ 1300529 h 3390395"/>
                    <a:gd name="connsiteX4201" fmla="*/ 1158796 w 1476060"/>
                    <a:gd name="connsiteY4201" fmla="*/ 1298867 h 3390395"/>
                    <a:gd name="connsiteX4202" fmla="*/ 1159572 w 1476060"/>
                    <a:gd name="connsiteY4202" fmla="*/ 1297980 h 3390395"/>
                    <a:gd name="connsiteX4203" fmla="*/ 1160459 w 1476060"/>
                    <a:gd name="connsiteY4203" fmla="*/ 1297980 h 3390395"/>
                    <a:gd name="connsiteX4204" fmla="*/ 1161235 w 1476060"/>
                    <a:gd name="connsiteY4204" fmla="*/ 1298867 h 3390395"/>
                    <a:gd name="connsiteX4205" fmla="*/ 1161567 w 1476060"/>
                    <a:gd name="connsiteY4205" fmla="*/ 1300640 h 3390395"/>
                    <a:gd name="connsiteX4206" fmla="*/ 1163007 w 1476060"/>
                    <a:gd name="connsiteY4206" fmla="*/ 1303189 h 3390395"/>
                    <a:gd name="connsiteX4207" fmla="*/ 1166221 w 1476060"/>
                    <a:gd name="connsiteY4207" fmla="*/ 1301194 h 3390395"/>
                    <a:gd name="connsiteX4208" fmla="*/ 1171762 w 1476060"/>
                    <a:gd name="connsiteY4208" fmla="*/ 1296207 h 3390395"/>
                    <a:gd name="connsiteX4209" fmla="*/ 1172648 w 1476060"/>
                    <a:gd name="connsiteY4209" fmla="*/ 1297094 h 3390395"/>
                    <a:gd name="connsiteX4210" fmla="*/ 1175530 w 1476060"/>
                    <a:gd name="connsiteY4210" fmla="*/ 1302524 h 3390395"/>
                    <a:gd name="connsiteX4211" fmla="*/ 1177192 w 1476060"/>
                    <a:gd name="connsiteY4211" fmla="*/ 1303521 h 3390395"/>
                    <a:gd name="connsiteX4212" fmla="*/ 1178854 w 1476060"/>
                    <a:gd name="connsiteY4212" fmla="*/ 1302967 h 3390395"/>
                    <a:gd name="connsiteX4213" fmla="*/ 1180405 w 1476060"/>
                    <a:gd name="connsiteY4213" fmla="*/ 1301637 h 3390395"/>
                    <a:gd name="connsiteX4214" fmla="*/ 1181846 w 1476060"/>
                    <a:gd name="connsiteY4214" fmla="*/ 1299864 h 3390395"/>
                    <a:gd name="connsiteX4215" fmla="*/ 1179630 w 1476060"/>
                    <a:gd name="connsiteY4215" fmla="*/ 1299864 h 3390395"/>
                    <a:gd name="connsiteX4216" fmla="*/ 1177746 w 1476060"/>
                    <a:gd name="connsiteY4216" fmla="*/ 1299199 h 3390395"/>
                    <a:gd name="connsiteX4217" fmla="*/ 1176194 w 1476060"/>
                    <a:gd name="connsiteY4217" fmla="*/ 1297316 h 3390395"/>
                    <a:gd name="connsiteX4218" fmla="*/ 1174865 w 1476060"/>
                    <a:gd name="connsiteY4218" fmla="*/ 1294213 h 3390395"/>
                    <a:gd name="connsiteX4219" fmla="*/ 1174865 w 1476060"/>
                    <a:gd name="connsiteY4219" fmla="*/ 1288118 h 3390395"/>
                    <a:gd name="connsiteX4220" fmla="*/ 1174422 w 1476060"/>
                    <a:gd name="connsiteY4220" fmla="*/ 1287010 h 3390395"/>
                    <a:gd name="connsiteX4221" fmla="*/ 1173424 w 1476060"/>
                    <a:gd name="connsiteY4221" fmla="*/ 1285902 h 3390395"/>
                    <a:gd name="connsiteX4222" fmla="*/ 1172426 w 1476060"/>
                    <a:gd name="connsiteY4222" fmla="*/ 1285902 h 3390395"/>
                    <a:gd name="connsiteX4223" fmla="*/ 1171097 w 1476060"/>
                    <a:gd name="connsiteY4223" fmla="*/ 1292440 h 3390395"/>
                    <a:gd name="connsiteX4224" fmla="*/ 1168991 w 1476060"/>
                    <a:gd name="connsiteY4224" fmla="*/ 1290112 h 3390395"/>
                    <a:gd name="connsiteX4225" fmla="*/ 1166443 w 1476060"/>
                    <a:gd name="connsiteY4225" fmla="*/ 1285237 h 3390395"/>
                    <a:gd name="connsiteX4226" fmla="*/ 1164115 w 1476060"/>
                    <a:gd name="connsiteY4226" fmla="*/ 1281691 h 3390395"/>
                    <a:gd name="connsiteX4227" fmla="*/ 1161789 w 1476060"/>
                    <a:gd name="connsiteY4227" fmla="*/ 1280361 h 3390395"/>
                    <a:gd name="connsiteX4228" fmla="*/ 1161124 w 1476060"/>
                    <a:gd name="connsiteY4228" fmla="*/ 1281358 h 3390395"/>
                    <a:gd name="connsiteX4229" fmla="*/ 1161124 w 1476060"/>
                    <a:gd name="connsiteY4229" fmla="*/ 1283796 h 3390395"/>
                    <a:gd name="connsiteX4230" fmla="*/ 1160237 w 1476060"/>
                    <a:gd name="connsiteY4230" fmla="*/ 1287010 h 3390395"/>
                    <a:gd name="connsiteX4231" fmla="*/ 1160570 w 1476060"/>
                    <a:gd name="connsiteY4231" fmla="*/ 1287010 h 3390395"/>
                    <a:gd name="connsiteX4232" fmla="*/ 1160791 w 1476060"/>
                    <a:gd name="connsiteY4232" fmla="*/ 1288340 h 3390395"/>
                    <a:gd name="connsiteX4233" fmla="*/ 1160459 w 1476060"/>
                    <a:gd name="connsiteY4233" fmla="*/ 1289780 h 3390395"/>
                    <a:gd name="connsiteX4234" fmla="*/ 1159350 w 1476060"/>
                    <a:gd name="connsiteY4234" fmla="*/ 1290445 h 3390395"/>
                    <a:gd name="connsiteX4235" fmla="*/ 1158242 w 1476060"/>
                    <a:gd name="connsiteY4235" fmla="*/ 1289558 h 3390395"/>
                    <a:gd name="connsiteX4236" fmla="*/ 1156691 w 1476060"/>
                    <a:gd name="connsiteY4236" fmla="*/ 1285791 h 3390395"/>
                    <a:gd name="connsiteX4237" fmla="*/ 1155804 w 1476060"/>
                    <a:gd name="connsiteY4237" fmla="*/ 1284904 h 3390395"/>
                    <a:gd name="connsiteX4238" fmla="*/ 1155472 w 1476060"/>
                    <a:gd name="connsiteY4238" fmla="*/ 1284239 h 3390395"/>
                    <a:gd name="connsiteX4239" fmla="*/ 1154474 w 1476060"/>
                    <a:gd name="connsiteY4239" fmla="*/ 1280804 h 3390395"/>
                    <a:gd name="connsiteX4240" fmla="*/ 1153920 w 1476060"/>
                    <a:gd name="connsiteY4240" fmla="*/ 1279474 h 3390395"/>
                    <a:gd name="connsiteX4241" fmla="*/ 1152813 w 1476060"/>
                    <a:gd name="connsiteY4241" fmla="*/ 1278477 h 3390395"/>
                    <a:gd name="connsiteX4242" fmla="*/ 1151704 w 1476060"/>
                    <a:gd name="connsiteY4242" fmla="*/ 1278034 h 3390395"/>
                    <a:gd name="connsiteX4243" fmla="*/ 1149266 w 1476060"/>
                    <a:gd name="connsiteY4243" fmla="*/ 1278034 h 3390395"/>
                    <a:gd name="connsiteX4244" fmla="*/ 1147161 w 1476060"/>
                    <a:gd name="connsiteY4244" fmla="*/ 1276482 h 3390395"/>
                    <a:gd name="connsiteX4245" fmla="*/ 1145720 w 1476060"/>
                    <a:gd name="connsiteY4245" fmla="*/ 1273601 h 3390395"/>
                    <a:gd name="connsiteX4246" fmla="*/ 1145720 w 1476060"/>
                    <a:gd name="connsiteY4246" fmla="*/ 1271052 h 3390395"/>
                    <a:gd name="connsiteX4247" fmla="*/ 1147715 w 1476060"/>
                    <a:gd name="connsiteY4247" fmla="*/ 1270720 h 3390395"/>
                    <a:gd name="connsiteX4248" fmla="*/ 1145609 w 1476060"/>
                    <a:gd name="connsiteY4248" fmla="*/ 1266176 h 3390395"/>
                    <a:gd name="connsiteX4249" fmla="*/ 1142174 w 1476060"/>
                    <a:gd name="connsiteY4249" fmla="*/ 1264736 h 3390395"/>
                    <a:gd name="connsiteX4250" fmla="*/ 1138407 w 1476060"/>
                    <a:gd name="connsiteY4250" fmla="*/ 1264403 h 3390395"/>
                    <a:gd name="connsiteX4251" fmla="*/ 1135304 w 1476060"/>
                    <a:gd name="connsiteY4251" fmla="*/ 1263295 h 3390395"/>
                    <a:gd name="connsiteX4252" fmla="*/ 1133309 w 1476060"/>
                    <a:gd name="connsiteY4252" fmla="*/ 1260303 h 3390395"/>
                    <a:gd name="connsiteX4253" fmla="*/ 1131979 w 1476060"/>
                    <a:gd name="connsiteY4253" fmla="*/ 1255981 h 3390395"/>
                    <a:gd name="connsiteX4254" fmla="*/ 1131757 w 1476060"/>
                    <a:gd name="connsiteY4254" fmla="*/ 1251438 h 3390395"/>
                    <a:gd name="connsiteX4255" fmla="*/ 1132976 w 1476060"/>
                    <a:gd name="connsiteY4255" fmla="*/ 1247892 h 3390395"/>
                    <a:gd name="connsiteX4256" fmla="*/ 1135747 w 1476060"/>
                    <a:gd name="connsiteY4256" fmla="*/ 1247005 h 3390395"/>
                    <a:gd name="connsiteX4257" fmla="*/ 1138074 w 1476060"/>
                    <a:gd name="connsiteY4257" fmla="*/ 1249997 h 3390395"/>
                    <a:gd name="connsiteX4258" fmla="*/ 1140290 w 1476060"/>
                    <a:gd name="connsiteY4258" fmla="*/ 1253987 h 3390395"/>
                    <a:gd name="connsiteX4259" fmla="*/ 1142617 w 1476060"/>
                    <a:gd name="connsiteY4259" fmla="*/ 1255981 h 3390395"/>
                    <a:gd name="connsiteX4260" fmla="*/ 1145498 w 1476060"/>
                    <a:gd name="connsiteY4260" fmla="*/ 1257422 h 3390395"/>
                    <a:gd name="connsiteX4261" fmla="*/ 1150818 w 1476060"/>
                    <a:gd name="connsiteY4261" fmla="*/ 1263517 h 3390395"/>
                    <a:gd name="connsiteX4262" fmla="*/ 1153810 w 1476060"/>
                    <a:gd name="connsiteY4262" fmla="*/ 1264847 h 3390395"/>
                    <a:gd name="connsiteX4263" fmla="*/ 1153810 w 1476060"/>
                    <a:gd name="connsiteY4263" fmla="*/ 1263184 h 3390395"/>
                    <a:gd name="connsiteX4264" fmla="*/ 1152259 w 1476060"/>
                    <a:gd name="connsiteY4264" fmla="*/ 1261190 h 3390395"/>
                    <a:gd name="connsiteX4265" fmla="*/ 1151926 w 1476060"/>
                    <a:gd name="connsiteY4265" fmla="*/ 1259195 h 3390395"/>
                    <a:gd name="connsiteX4266" fmla="*/ 1152702 w 1476060"/>
                    <a:gd name="connsiteY4266" fmla="*/ 1257754 h 3390395"/>
                    <a:gd name="connsiteX4267" fmla="*/ 1154585 w 1476060"/>
                    <a:gd name="connsiteY4267" fmla="*/ 1257754 h 3390395"/>
                    <a:gd name="connsiteX4268" fmla="*/ 1154585 w 1476060"/>
                    <a:gd name="connsiteY4268" fmla="*/ 1255871 h 3390395"/>
                    <a:gd name="connsiteX4269" fmla="*/ 1149488 w 1476060"/>
                    <a:gd name="connsiteY4269" fmla="*/ 1250995 h 3390395"/>
                    <a:gd name="connsiteX4270" fmla="*/ 1147161 w 1476060"/>
                    <a:gd name="connsiteY4270" fmla="*/ 1247449 h 3390395"/>
                    <a:gd name="connsiteX4271" fmla="*/ 1145277 w 1476060"/>
                    <a:gd name="connsiteY4271" fmla="*/ 1243016 h 3390395"/>
                    <a:gd name="connsiteX4272" fmla="*/ 1147493 w 1476060"/>
                    <a:gd name="connsiteY4272" fmla="*/ 1242240 h 3390395"/>
                    <a:gd name="connsiteX4273" fmla="*/ 1153256 w 1476060"/>
                    <a:gd name="connsiteY4273" fmla="*/ 1242794 h 3390395"/>
                    <a:gd name="connsiteX4274" fmla="*/ 1154696 w 1476060"/>
                    <a:gd name="connsiteY4274" fmla="*/ 1241464 h 3390395"/>
                    <a:gd name="connsiteX4275" fmla="*/ 1153920 w 1476060"/>
                    <a:gd name="connsiteY4275" fmla="*/ 1237586 h 3390395"/>
                    <a:gd name="connsiteX4276" fmla="*/ 1151150 w 1476060"/>
                    <a:gd name="connsiteY4276" fmla="*/ 1235370 h 3390395"/>
                    <a:gd name="connsiteX4277" fmla="*/ 1143947 w 1476060"/>
                    <a:gd name="connsiteY4277" fmla="*/ 1232045 h 3390395"/>
                    <a:gd name="connsiteX4278" fmla="*/ 1136744 w 1476060"/>
                    <a:gd name="connsiteY4278" fmla="*/ 1234151 h 3390395"/>
                    <a:gd name="connsiteX4279" fmla="*/ 1132311 w 1476060"/>
                    <a:gd name="connsiteY4279" fmla="*/ 1234151 h 3390395"/>
                    <a:gd name="connsiteX4280" fmla="*/ 1130317 w 1476060"/>
                    <a:gd name="connsiteY4280" fmla="*/ 1233043 h 3390395"/>
                    <a:gd name="connsiteX4281" fmla="*/ 1128211 w 1476060"/>
                    <a:gd name="connsiteY4281" fmla="*/ 1230494 h 3390395"/>
                    <a:gd name="connsiteX4282" fmla="*/ 1128433 w 1476060"/>
                    <a:gd name="connsiteY4282" fmla="*/ 1229497 h 3390395"/>
                    <a:gd name="connsiteX4283" fmla="*/ 1128876 w 1476060"/>
                    <a:gd name="connsiteY4283" fmla="*/ 1226726 h 3390395"/>
                    <a:gd name="connsiteX4284" fmla="*/ 1125441 w 1476060"/>
                    <a:gd name="connsiteY4284" fmla="*/ 1225286 h 3390395"/>
                    <a:gd name="connsiteX4285" fmla="*/ 1124000 w 1476060"/>
                    <a:gd name="connsiteY4285" fmla="*/ 1223845 h 3390395"/>
                    <a:gd name="connsiteX4286" fmla="*/ 1123446 w 1476060"/>
                    <a:gd name="connsiteY4286" fmla="*/ 1220410 h 3390395"/>
                    <a:gd name="connsiteX4287" fmla="*/ 1124000 w 1476060"/>
                    <a:gd name="connsiteY4287" fmla="*/ 1216642 h 3390395"/>
                    <a:gd name="connsiteX4288" fmla="*/ 1125330 w 1476060"/>
                    <a:gd name="connsiteY4288" fmla="*/ 1213982 h 3390395"/>
                    <a:gd name="connsiteX4289" fmla="*/ 1127103 w 1476060"/>
                    <a:gd name="connsiteY4289" fmla="*/ 1212874 h 3390395"/>
                    <a:gd name="connsiteX4290" fmla="*/ 1128876 w 1476060"/>
                    <a:gd name="connsiteY4290" fmla="*/ 1213761 h 3390395"/>
                    <a:gd name="connsiteX4291" fmla="*/ 1129320 w 1476060"/>
                    <a:gd name="connsiteY4291" fmla="*/ 1215755 h 3390395"/>
                    <a:gd name="connsiteX4292" fmla="*/ 1129541 w 1476060"/>
                    <a:gd name="connsiteY4292" fmla="*/ 1218858 h 3390395"/>
                    <a:gd name="connsiteX4293" fmla="*/ 1130206 w 1476060"/>
                    <a:gd name="connsiteY4293" fmla="*/ 1221739 h 3390395"/>
                    <a:gd name="connsiteX4294" fmla="*/ 1131979 w 1476060"/>
                    <a:gd name="connsiteY4294" fmla="*/ 1223069 h 3390395"/>
                    <a:gd name="connsiteX4295" fmla="*/ 1133974 w 1476060"/>
                    <a:gd name="connsiteY4295" fmla="*/ 1222848 h 3390395"/>
                    <a:gd name="connsiteX4296" fmla="*/ 1137852 w 1476060"/>
                    <a:gd name="connsiteY4296" fmla="*/ 1221185 h 3390395"/>
                    <a:gd name="connsiteX4297" fmla="*/ 1139625 w 1476060"/>
                    <a:gd name="connsiteY4297" fmla="*/ 1219634 h 3390395"/>
                    <a:gd name="connsiteX4298" fmla="*/ 1138628 w 1476060"/>
                    <a:gd name="connsiteY4298" fmla="*/ 1214980 h 3390395"/>
                    <a:gd name="connsiteX4299" fmla="*/ 1140955 w 1476060"/>
                    <a:gd name="connsiteY4299" fmla="*/ 1212874 h 3390395"/>
                    <a:gd name="connsiteX4300" fmla="*/ 1143172 w 1476060"/>
                    <a:gd name="connsiteY4300" fmla="*/ 1209993 h 3390395"/>
                    <a:gd name="connsiteX4301" fmla="*/ 1142063 w 1476060"/>
                    <a:gd name="connsiteY4301" fmla="*/ 1202901 h 3390395"/>
                    <a:gd name="connsiteX4302" fmla="*/ 1143504 w 1476060"/>
                    <a:gd name="connsiteY4302" fmla="*/ 1202458 h 3390395"/>
                    <a:gd name="connsiteX4303" fmla="*/ 1144944 w 1476060"/>
                    <a:gd name="connsiteY4303" fmla="*/ 1200795 h 3390395"/>
                    <a:gd name="connsiteX4304" fmla="*/ 1146163 w 1476060"/>
                    <a:gd name="connsiteY4304" fmla="*/ 1198690 h 3390395"/>
                    <a:gd name="connsiteX4305" fmla="*/ 1147050 w 1476060"/>
                    <a:gd name="connsiteY4305" fmla="*/ 1196806 h 3390395"/>
                    <a:gd name="connsiteX4306" fmla="*/ 1147715 w 1476060"/>
                    <a:gd name="connsiteY4306" fmla="*/ 1193925 h 3390395"/>
                    <a:gd name="connsiteX4307" fmla="*/ 1147161 w 1476060"/>
                    <a:gd name="connsiteY4307" fmla="*/ 1192041 h 3390395"/>
                    <a:gd name="connsiteX4308" fmla="*/ 1146496 w 1476060"/>
                    <a:gd name="connsiteY4308" fmla="*/ 1190490 h 3390395"/>
                    <a:gd name="connsiteX4309" fmla="*/ 1146718 w 1476060"/>
                    <a:gd name="connsiteY4309" fmla="*/ 1188384 h 3390395"/>
                    <a:gd name="connsiteX4310" fmla="*/ 1148158 w 1476060"/>
                    <a:gd name="connsiteY4310" fmla="*/ 1187387 h 3390395"/>
                    <a:gd name="connsiteX4311" fmla="*/ 1161899 w 1476060"/>
                    <a:gd name="connsiteY4311" fmla="*/ 1186500 h 3390395"/>
                    <a:gd name="connsiteX4312" fmla="*/ 1163783 w 1476060"/>
                    <a:gd name="connsiteY4312" fmla="*/ 1184727 h 3390395"/>
                    <a:gd name="connsiteX4313" fmla="*/ 1162121 w 1476060"/>
                    <a:gd name="connsiteY4313" fmla="*/ 1181846 h 3390395"/>
                    <a:gd name="connsiteX4314" fmla="*/ 1162564 w 1476060"/>
                    <a:gd name="connsiteY4314" fmla="*/ 1179408 h 3390395"/>
                    <a:gd name="connsiteX4315" fmla="*/ 1164226 w 1476060"/>
                    <a:gd name="connsiteY4315" fmla="*/ 1177302 h 3390395"/>
                    <a:gd name="connsiteX4316" fmla="*/ 1166221 w 1476060"/>
                    <a:gd name="connsiteY4316" fmla="*/ 1175529 h 3390395"/>
                    <a:gd name="connsiteX4317" fmla="*/ 1166554 w 1476060"/>
                    <a:gd name="connsiteY4317" fmla="*/ 1174754 h 3390395"/>
                    <a:gd name="connsiteX4318" fmla="*/ 1166886 w 1476060"/>
                    <a:gd name="connsiteY4318" fmla="*/ 1173535 h 3390395"/>
                    <a:gd name="connsiteX4319" fmla="*/ 1167107 w 1476060"/>
                    <a:gd name="connsiteY4319" fmla="*/ 1172316 h 3390395"/>
                    <a:gd name="connsiteX4320" fmla="*/ 1167107 w 1476060"/>
                    <a:gd name="connsiteY4320" fmla="*/ 1171872 h 3390395"/>
                    <a:gd name="connsiteX4321" fmla="*/ 1168326 w 1476060"/>
                    <a:gd name="connsiteY4321" fmla="*/ 1171872 h 3390395"/>
                    <a:gd name="connsiteX4322" fmla="*/ 1170543 w 1476060"/>
                    <a:gd name="connsiteY4322" fmla="*/ 1173313 h 3390395"/>
                    <a:gd name="connsiteX4323" fmla="*/ 1171651 w 1476060"/>
                    <a:gd name="connsiteY4323" fmla="*/ 1173756 h 3390395"/>
                    <a:gd name="connsiteX4324" fmla="*/ 1172648 w 1476060"/>
                    <a:gd name="connsiteY4324" fmla="*/ 1173313 h 3390395"/>
                    <a:gd name="connsiteX4325" fmla="*/ 1176194 w 1476060"/>
                    <a:gd name="connsiteY4325" fmla="*/ 1170100 h 3390395"/>
                    <a:gd name="connsiteX4326" fmla="*/ 1175197 w 1476060"/>
                    <a:gd name="connsiteY4326" fmla="*/ 1168770 h 3390395"/>
                    <a:gd name="connsiteX4327" fmla="*/ 1173202 w 1476060"/>
                    <a:gd name="connsiteY4327" fmla="*/ 1165002 h 3390395"/>
                    <a:gd name="connsiteX4328" fmla="*/ 1171983 w 1476060"/>
                    <a:gd name="connsiteY4328" fmla="*/ 1161013 h 3390395"/>
                    <a:gd name="connsiteX4329" fmla="*/ 1173313 w 1476060"/>
                    <a:gd name="connsiteY4329" fmla="*/ 1159129 h 3390395"/>
                    <a:gd name="connsiteX4330" fmla="*/ 1182843 w 1476060"/>
                    <a:gd name="connsiteY4330" fmla="*/ 1159461 h 3390395"/>
                    <a:gd name="connsiteX4331" fmla="*/ 1185392 w 1476060"/>
                    <a:gd name="connsiteY4331" fmla="*/ 1157356 h 3390395"/>
                    <a:gd name="connsiteX4332" fmla="*/ 1183065 w 1476060"/>
                    <a:gd name="connsiteY4332" fmla="*/ 1155583 h 3390395"/>
                    <a:gd name="connsiteX4333" fmla="*/ 1181292 w 1476060"/>
                    <a:gd name="connsiteY4333" fmla="*/ 1155029 h 3390395"/>
                    <a:gd name="connsiteX4334" fmla="*/ 1181292 w 1476060"/>
                    <a:gd name="connsiteY4334" fmla="*/ 1155029 h 3390395"/>
                    <a:gd name="connsiteX4335" fmla="*/ 1180627 w 1476060"/>
                    <a:gd name="connsiteY4335" fmla="*/ 1153588 h 3390395"/>
                    <a:gd name="connsiteX4336" fmla="*/ 1182733 w 1476060"/>
                    <a:gd name="connsiteY4336" fmla="*/ 1145831 h 3390395"/>
                    <a:gd name="connsiteX4337" fmla="*/ 1182733 w 1476060"/>
                    <a:gd name="connsiteY4337" fmla="*/ 1143061 h 3390395"/>
                    <a:gd name="connsiteX4338" fmla="*/ 1182178 w 1476060"/>
                    <a:gd name="connsiteY4338" fmla="*/ 1140733 h 3390395"/>
                    <a:gd name="connsiteX4339" fmla="*/ 1180738 w 1476060"/>
                    <a:gd name="connsiteY4339" fmla="*/ 1139071 h 3390395"/>
                    <a:gd name="connsiteX4340" fmla="*/ 1187054 w 1476060"/>
                    <a:gd name="connsiteY4340" fmla="*/ 1138628 h 3390395"/>
                    <a:gd name="connsiteX4341" fmla="*/ 1189160 w 1476060"/>
                    <a:gd name="connsiteY4341" fmla="*/ 1136190 h 3390395"/>
                    <a:gd name="connsiteX4342" fmla="*/ 1188163 w 1476060"/>
                    <a:gd name="connsiteY4342" fmla="*/ 1130538 h 3390395"/>
                    <a:gd name="connsiteX4343" fmla="*/ 1179962 w 1476060"/>
                    <a:gd name="connsiteY4343" fmla="*/ 1113805 h 3390395"/>
                    <a:gd name="connsiteX4344" fmla="*/ 1173646 w 1476060"/>
                    <a:gd name="connsiteY4344" fmla="*/ 1105716 h 3390395"/>
                    <a:gd name="connsiteX4345" fmla="*/ 1166775 w 1476060"/>
                    <a:gd name="connsiteY4345" fmla="*/ 1092750 h 3390395"/>
                    <a:gd name="connsiteX4346" fmla="*/ 1163340 w 1476060"/>
                    <a:gd name="connsiteY4346" fmla="*/ 1089204 h 3390395"/>
                    <a:gd name="connsiteX4347" fmla="*/ 1148934 w 1476060"/>
                    <a:gd name="connsiteY4347" fmla="*/ 1085215 h 3390395"/>
                    <a:gd name="connsiteX4348" fmla="*/ 1150485 w 1476060"/>
                    <a:gd name="connsiteY4348" fmla="*/ 1081558 h 3390395"/>
                    <a:gd name="connsiteX4349" fmla="*/ 1155250 w 1476060"/>
                    <a:gd name="connsiteY4349" fmla="*/ 1081226 h 3390395"/>
                    <a:gd name="connsiteX4350" fmla="*/ 1156802 w 1476060"/>
                    <a:gd name="connsiteY4350" fmla="*/ 1077790 h 3390395"/>
                    <a:gd name="connsiteX4351" fmla="*/ 1156137 w 1476060"/>
                    <a:gd name="connsiteY4351" fmla="*/ 1077347 h 3390395"/>
                    <a:gd name="connsiteX4352" fmla="*/ 1155029 w 1476060"/>
                    <a:gd name="connsiteY4352" fmla="*/ 1076239 h 3390395"/>
                    <a:gd name="connsiteX4353" fmla="*/ 1154364 w 1476060"/>
                    <a:gd name="connsiteY4353" fmla="*/ 1075906 h 3390395"/>
                    <a:gd name="connsiteX4354" fmla="*/ 1158131 w 1476060"/>
                    <a:gd name="connsiteY4354" fmla="*/ 1075352 h 3390395"/>
                    <a:gd name="connsiteX4355" fmla="*/ 1161899 w 1476060"/>
                    <a:gd name="connsiteY4355" fmla="*/ 1080117 h 3390395"/>
                    <a:gd name="connsiteX4356" fmla="*/ 1165335 w 1476060"/>
                    <a:gd name="connsiteY4356" fmla="*/ 1086101 h 3390395"/>
                    <a:gd name="connsiteX4357" fmla="*/ 1168326 w 1476060"/>
                    <a:gd name="connsiteY4357" fmla="*/ 1088983 h 3390395"/>
                    <a:gd name="connsiteX4358" fmla="*/ 1170654 w 1476060"/>
                    <a:gd name="connsiteY4358" fmla="*/ 1089647 h 3390395"/>
                    <a:gd name="connsiteX4359" fmla="*/ 1172648 w 1476060"/>
                    <a:gd name="connsiteY4359" fmla="*/ 1091310 h 3390395"/>
                    <a:gd name="connsiteX4360" fmla="*/ 1174422 w 1476060"/>
                    <a:gd name="connsiteY4360" fmla="*/ 1093637 h 3390395"/>
                    <a:gd name="connsiteX4361" fmla="*/ 1175973 w 1476060"/>
                    <a:gd name="connsiteY4361" fmla="*/ 1096296 h 3390395"/>
                    <a:gd name="connsiteX4362" fmla="*/ 1177413 w 1476060"/>
                    <a:gd name="connsiteY4362" fmla="*/ 1099621 h 3390395"/>
                    <a:gd name="connsiteX4363" fmla="*/ 1179519 w 1476060"/>
                    <a:gd name="connsiteY4363" fmla="*/ 1106602 h 3390395"/>
                    <a:gd name="connsiteX4364" fmla="*/ 1180627 w 1476060"/>
                    <a:gd name="connsiteY4364" fmla="*/ 1109373 h 3390395"/>
                    <a:gd name="connsiteX4365" fmla="*/ 1184284 w 1476060"/>
                    <a:gd name="connsiteY4365" fmla="*/ 1111811 h 3390395"/>
                    <a:gd name="connsiteX4366" fmla="*/ 1189492 w 1476060"/>
                    <a:gd name="connsiteY4366" fmla="*/ 1111035 h 3390395"/>
                    <a:gd name="connsiteX4367" fmla="*/ 1194589 w 1476060"/>
                    <a:gd name="connsiteY4367" fmla="*/ 1107821 h 3390395"/>
                    <a:gd name="connsiteX4368" fmla="*/ 1198136 w 1476060"/>
                    <a:gd name="connsiteY4368" fmla="*/ 1102724 h 3390395"/>
                    <a:gd name="connsiteX4369" fmla="*/ 1198468 w 1476060"/>
                    <a:gd name="connsiteY4369" fmla="*/ 1098845 h 3390395"/>
                    <a:gd name="connsiteX4370" fmla="*/ 1196806 w 1476060"/>
                    <a:gd name="connsiteY4370" fmla="*/ 1095853 h 3390395"/>
                    <a:gd name="connsiteX4371" fmla="*/ 1193149 w 1476060"/>
                    <a:gd name="connsiteY4371" fmla="*/ 1092640 h 3390395"/>
                    <a:gd name="connsiteX4372" fmla="*/ 1189492 w 1476060"/>
                    <a:gd name="connsiteY4372" fmla="*/ 1087874 h 3390395"/>
                    <a:gd name="connsiteX4373" fmla="*/ 1187498 w 1476060"/>
                    <a:gd name="connsiteY4373" fmla="*/ 1085880 h 3390395"/>
                    <a:gd name="connsiteX4374" fmla="*/ 1185392 w 1476060"/>
                    <a:gd name="connsiteY4374" fmla="*/ 1085104 h 3390395"/>
                    <a:gd name="connsiteX4375" fmla="*/ 1185170 w 1476060"/>
                    <a:gd name="connsiteY4375" fmla="*/ 1089315 h 3390395"/>
                    <a:gd name="connsiteX4376" fmla="*/ 1183065 w 1476060"/>
                    <a:gd name="connsiteY4376" fmla="*/ 1090645 h 3390395"/>
                    <a:gd name="connsiteX4377" fmla="*/ 1180516 w 1476060"/>
                    <a:gd name="connsiteY4377" fmla="*/ 1089869 h 3390395"/>
                    <a:gd name="connsiteX4378" fmla="*/ 1178743 w 1476060"/>
                    <a:gd name="connsiteY4378" fmla="*/ 1087874 h 3390395"/>
                    <a:gd name="connsiteX4379" fmla="*/ 1176970 w 1476060"/>
                    <a:gd name="connsiteY4379" fmla="*/ 1084439 h 3390395"/>
                    <a:gd name="connsiteX4380" fmla="*/ 1174754 w 1476060"/>
                    <a:gd name="connsiteY4380" fmla="*/ 1081780 h 3390395"/>
                    <a:gd name="connsiteX4381" fmla="*/ 1172316 w 1476060"/>
                    <a:gd name="connsiteY4381" fmla="*/ 1080117 h 3390395"/>
                    <a:gd name="connsiteX4382" fmla="*/ 1169989 w 1476060"/>
                    <a:gd name="connsiteY4382" fmla="*/ 1079452 h 3390395"/>
                    <a:gd name="connsiteX4383" fmla="*/ 1174643 w 1476060"/>
                    <a:gd name="connsiteY4383" fmla="*/ 1075685 h 3390395"/>
                    <a:gd name="connsiteX4384" fmla="*/ 1174089 w 1476060"/>
                    <a:gd name="connsiteY4384" fmla="*/ 1075241 h 3390395"/>
                    <a:gd name="connsiteX4385" fmla="*/ 1173091 w 1476060"/>
                    <a:gd name="connsiteY4385" fmla="*/ 1074133 h 3390395"/>
                    <a:gd name="connsiteX4386" fmla="*/ 1172426 w 1476060"/>
                    <a:gd name="connsiteY4386" fmla="*/ 1073801 h 3390395"/>
                    <a:gd name="connsiteX4387" fmla="*/ 1174643 w 1476060"/>
                    <a:gd name="connsiteY4387" fmla="*/ 1069479 h 3390395"/>
                    <a:gd name="connsiteX4388" fmla="*/ 1178965 w 1476060"/>
                    <a:gd name="connsiteY4388" fmla="*/ 1068593 h 3390395"/>
                    <a:gd name="connsiteX4389" fmla="*/ 1187165 w 1476060"/>
                    <a:gd name="connsiteY4389" fmla="*/ 1069922 h 3390395"/>
                    <a:gd name="connsiteX4390" fmla="*/ 1187165 w 1476060"/>
                    <a:gd name="connsiteY4390" fmla="*/ 1068260 h 3390395"/>
                    <a:gd name="connsiteX4391" fmla="*/ 1185613 w 1476060"/>
                    <a:gd name="connsiteY4391" fmla="*/ 1068260 h 3390395"/>
                    <a:gd name="connsiteX4392" fmla="*/ 1180959 w 1476060"/>
                    <a:gd name="connsiteY4392" fmla="*/ 1066265 h 3390395"/>
                    <a:gd name="connsiteX4393" fmla="*/ 1180959 w 1476060"/>
                    <a:gd name="connsiteY4393" fmla="*/ 1064603 h 3390395"/>
                    <a:gd name="connsiteX4394" fmla="*/ 1185724 w 1476060"/>
                    <a:gd name="connsiteY4394" fmla="*/ 1062830 h 3390395"/>
                    <a:gd name="connsiteX4395" fmla="*/ 1188384 w 1476060"/>
                    <a:gd name="connsiteY4395" fmla="*/ 1062830 h 3390395"/>
                    <a:gd name="connsiteX4396" fmla="*/ 1190822 w 1476060"/>
                    <a:gd name="connsiteY4396" fmla="*/ 1067817 h 3390395"/>
                    <a:gd name="connsiteX4397" fmla="*/ 1193703 w 1476060"/>
                    <a:gd name="connsiteY4397" fmla="*/ 1068593 h 3390395"/>
                    <a:gd name="connsiteX4398" fmla="*/ 1199022 w 1476060"/>
                    <a:gd name="connsiteY4398" fmla="*/ 1068371 h 3390395"/>
                    <a:gd name="connsiteX4399" fmla="*/ 1197360 w 1476060"/>
                    <a:gd name="connsiteY4399" fmla="*/ 1064493 h 3390395"/>
                    <a:gd name="connsiteX4400" fmla="*/ 1199355 w 1476060"/>
                    <a:gd name="connsiteY4400" fmla="*/ 1063938 h 3390395"/>
                    <a:gd name="connsiteX4401" fmla="*/ 1208885 w 1476060"/>
                    <a:gd name="connsiteY4401" fmla="*/ 1067817 h 3390395"/>
                    <a:gd name="connsiteX4402" fmla="*/ 1212320 w 1476060"/>
                    <a:gd name="connsiteY4402" fmla="*/ 1067595 h 3390395"/>
                    <a:gd name="connsiteX4403" fmla="*/ 1215756 w 1476060"/>
                    <a:gd name="connsiteY4403" fmla="*/ 1065822 h 3390395"/>
                    <a:gd name="connsiteX4404" fmla="*/ 1219191 w 1476060"/>
                    <a:gd name="connsiteY4404" fmla="*/ 1062830 h 3390395"/>
                    <a:gd name="connsiteX4405" fmla="*/ 1220078 w 1476060"/>
                    <a:gd name="connsiteY4405" fmla="*/ 1065822 h 3390395"/>
                    <a:gd name="connsiteX4406" fmla="*/ 1222183 w 1476060"/>
                    <a:gd name="connsiteY4406" fmla="*/ 1067152 h 3390395"/>
                    <a:gd name="connsiteX4407" fmla="*/ 1224510 w 1476060"/>
                    <a:gd name="connsiteY4407" fmla="*/ 1066820 h 3390395"/>
                    <a:gd name="connsiteX4408" fmla="*/ 1226172 w 1476060"/>
                    <a:gd name="connsiteY4408" fmla="*/ 1064714 h 3390395"/>
                    <a:gd name="connsiteX4409" fmla="*/ 1226172 w 1476060"/>
                    <a:gd name="connsiteY4409" fmla="*/ 1062055 h 3390395"/>
                    <a:gd name="connsiteX4410" fmla="*/ 1225507 w 1476060"/>
                    <a:gd name="connsiteY4410" fmla="*/ 1059506 h 3390395"/>
                    <a:gd name="connsiteX4411" fmla="*/ 1225064 w 1476060"/>
                    <a:gd name="connsiteY4411" fmla="*/ 1056735 h 3390395"/>
                    <a:gd name="connsiteX4412" fmla="*/ 1226172 w 1476060"/>
                    <a:gd name="connsiteY4412" fmla="*/ 1053411 h 3390395"/>
                    <a:gd name="connsiteX4413" fmla="*/ 1228832 w 1476060"/>
                    <a:gd name="connsiteY4413" fmla="*/ 1058730 h 3390395"/>
                    <a:gd name="connsiteX4414" fmla="*/ 1230494 w 1476060"/>
                    <a:gd name="connsiteY4414" fmla="*/ 1060614 h 3390395"/>
                    <a:gd name="connsiteX4415" fmla="*/ 1232378 w 1476060"/>
                    <a:gd name="connsiteY4415" fmla="*/ 1060836 h 3390395"/>
                    <a:gd name="connsiteX4416" fmla="*/ 1233929 w 1476060"/>
                    <a:gd name="connsiteY4416" fmla="*/ 1059173 h 3390395"/>
                    <a:gd name="connsiteX4417" fmla="*/ 1234705 w 1476060"/>
                    <a:gd name="connsiteY4417" fmla="*/ 1056625 h 3390395"/>
                    <a:gd name="connsiteX4418" fmla="*/ 1235259 w 1476060"/>
                    <a:gd name="connsiteY4418" fmla="*/ 1053411 h 3390395"/>
                    <a:gd name="connsiteX4419" fmla="*/ 1236145 w 1476060"/>
                    <a:gd name="connsiteY4419" fmla="*/ 1049643 h 3390395"/>
                    <a:gd name="connsiteX4420" fmla="*/ 1233043 w 1476060"/>
                    <a:gd name="connsiteY4420" fmla="*/ 1046984 h 3390395"/>
                    <a:gd name="connsiteX4421" fmla="*/ 1226504 w 1476060"/>
                    <a:gd name="connsiteY4421" fmla="*/ 1038118 h 3390395"/>
                    <a:gd name="connsiteX4422" fmla="*/ 1223624 w 1476060"/>
                    <a:gd name="connsiteY4422" fmla="*/ 1038562 h 3390395"/>
                    <a:gd name="connsiteX4423" fmla="*/ 1224510 w 1476060"/>
                    <a:gd name="connsiteY4423" fmla="*/ 1039116 h 3390395"/>
                    <a:gd name="connsiteX4424" fmla="*/ 1226837 w 1476060"/>
                    <a:gd name="connsiteY4424" fmla="*/ 1042108 h 3390395"/>
                    <a:gd name="connsiteX4425" fmla="*/ 1224289 w 1476060"/>
                    <a:gd name="connsiteY4425" fmla="*/ 1043659 h 3390395"/>
                    <a:gd name="connsiteX4426" fmla="*/ 1221185 w 1476060"/>
                    <a:gd name="connsiteY4426" fmla="*/ 1040445 h 3390395"/>
                    <a:gd name="connsiteX4427" fmla="*/ 1215867 w 1476060"/>
                    <a:gd name="connsiteY4427" fmla="*/ 1031137 h 3390395"/>
                    <a:gd name="connsiteX4428" fmla="*/ 1218304 w 1476060"/>
                    <a:gd name="connsiteY4428" fmla="*/ 1030694 h 3390395"/>
                    <a:gd name="connsiteX4429" fmla="*/ 1233819 w 1476060"/>
                    <a:gd name="connsiteY4429" fmla="*/ 1036013 h 3390395"/>
                    <a:gd name="connsiteX4430" fmla="*/ 1236921 w 1476060"/>
                    <a:gd name="connsiteY4430" fmla="*/ 1033907 h 3390395"/>
                    <a:gd name="connsiteX4431" fmla="*/ 1238030 w 1476060"/>
                    <a:gd name="connsiteY4431" fmla="*/ 1033907 h 3390395"/>
                    <a:gd name="connsiteX4432" fmla="*/ 1239027 w 1476060"/>
                    <a:gd name="connsiteY4432" fmla="*/ 1035570 h 3390395"/>
                    <a:gd name="connsiteX4433" fmla="*/ 1240024 w 1476060"/>
                    <a:gd name="connsiteY4433" fmla="*/ 1036899 h 3390395"/>
                    <a:gd name="connsiteX4434" fmla="*/ 1241132 w 1476060"/>
                    <a:gd name="connsiteY4434" fmla="*/ 1035902 h 3390395"/>
                    <a:gd name="connsiteX4435" fmla="*/ 1241797 w 1476060"/>
                    <a:gd name="connsiteY4435" fmla="*/ 1033907 h 3390395"/>
                    <a:gd name="connsiteX4436" fmla="*/ 1241797 w 1476060"/>
                    <a:gd name="connsiteY4436" fmla="*/ 1032799 h 3390395"/>
                    <a:gd name="connsiteX4437" fmla="*/ 1242130 w 1476060"/>
                    <a:gd name="connsiteY4437" fmla="*/ 1032134 h 3390395"/>
                    <a:gd name="connsiteX4438" fmla="*/ 1243127 w 1476060"/>
                    <a:gd name="connsiteY4438" fmla="*/ 1031137 h 3390395"/>
                    <a:gd name="connsiteX4439" fmla="*/ 1246230 w 1476060"/>
                    <a:gd name="connsiteY4439" fmla="*/ 1030029 h 3390395"/>
                    <a:gd name="connsiteX4440" fmla="*/ 1252546 w 1476060"/>
                    <a:gd name="connsiteY4440" fmla="*/ 1030029 h 3390395"/>
                    <a:gd name="connsiteX4441" fmla="*/ 1255538 w 1476060"/>
                    <a:gd name="connsiteY4441" fmla="*/ 1027480 h 3390395"/>
                    <a:gd name="connsiteX4442" fmla="*/ 1253322 w 1476060"/>
                    <a:gd name="connsiteY4442" fmla="*/ 1027480 h 3390395"/>
                    <a:gd name="connsiteX4443" fmla="*/ 1251771 w 1476060"/>
                    <a:gd name="connsiteY4443" fmla="*/ 1026372 h 3390395"/>
                    <a:gd name="connsiteX4444" fmla="*/ 1249222 w 1476060"/>
                    <a:gd name="connsiteY4444" fmla="*/ 1021939 h 3390395"/>
                    <a:gd name="connsiteX4445" fmla="*/ 1247560 w 1476060"/>
                    <a:gd name="connsiteY4445" fmla="*/ 1019501 h 3390395"/>
                    <a:gd name="connsiteX4446" fmla="*/ 1246008 w 1476060"/>
                    <a:gd name="connsiteY4446" fmla="*/ 1018061 h 3390395"/>
                    <a:gd name="connsiteX4447" fmla="*/ 1238584 w 1476060"/>
                    <a:gd name="connsiteY4447" fmla="*/ 1014182 h 3390395"/>
                    <a:gd name="connsiteX4448" fmla="*/ 1229275 w 1476060"/>
                    <a:gd name="connsiteY4448" fmla="*/ 1004874 h 3390395"/>
                    <a:gd name="connsiteX4449" fmla="*/ 1215423 w 1476060"/>
                    <a:gd name="connsiteY4449" fmla="*/ 996784 h 3390395"/>
                    <a:gd name="connsiteX4450" fmla="*/ 1208552 w 1476060"/>
                    <a:gd name="connsiteY4450" fmla="*/ 989692 h 3390395"/>
                    <a:gd name="connsiteX4451" fmla="*/ 1205893 w 1476060"/>
                    <a:gd name="connsiteY4451" fmla="*/ 978389 h 3390395"/>
                    <a:gd name="connsiteX4452" fmla="*/ 1207444 w 1476060"/>
                    <a:gd name="connsiteY4452" fmla="*/ 980716 h 3390395"/>
                    <a:gd name="connsiteX4453" fmla="*/ 1210991 w 1476060"/>
                    <a:gd name="connsiteY4453" fmla="*/ 983154 h 3390395"/>
                    <a:gd name="connsiteX4454" fmla="*/ 1212431 w 1476060"/>
                    <a:gd name="connsiteY4454" fmla="*/ 985259 h 3390395"/>
                    <a:gd name="connsiteX4455" fmla="*/ 1214758 w 1476060"/>
                    <a:gd name="connsiteY4455" fmla="*/ 990468 h 3390395"/>
                    <a:gd name="connsiteX4456" fmla="*/ 1215756 w 1476060"/>
                    <a:gd name="connsiteY4456" fmla="*/ 992019 h 3390395"/>
                    <a:gd name="connsiteX4457" fmla="*/ 1217417 w 1476060"/>
                    <a:gd name="connsiteY4457" fmla="*/ 993571 h 3390395"/>
                    <a:gd name="connsiteX4458" fmla="*/ 1224399 w 1476060"/>
                    <a:gd name="connsiteY4458" fmla="*/ 996119 h 3390395"/>
                    <a:gd name="connsiteX4459" fmla="*/ 1228278 w 1476060"/>
                    <a:gd name="connsiteY4459" fmla="*/ 1000663 h 3390395"/>
                    <a:gd name="connsiteX4460" fmla="*/ 1233043 w 1476060"/>
                    <a:gd name="connsiteY4460" fmla="*/ 1001992 h 3390395"/>
                    <a:gd name="connsiteX4461" fmla="*/ 1234705 w 1476060"/>
                    <a:gd name="connsiteY4461" fmla="*/ 1003876 h 3390395"/>
                    <a:gd name="connsiteX4462" fmla="*/ 1238141 w 1476060"/>
                    <a:gd name="connsiteY4462" fmla="*/ 1008752 h 3390395"/>
                    <a:gd name="connsiteX4463" fmla="*/ 1246673 w 1476060"/>
                    <a:gd name="connsiteY4463" fmla="*/ 1012520 h 3390395"/>
                    <a:gd name="connsiteX4464" fmla="*/ 1258198 w 1476060"/>
                    <a:gd name="connsiteY4464" fmla="*/ 1021164 h 3390395"/>
                    <a:gd name="connsiteX4465" fmla="*/ 1261411 w 1476060"/>
                    <a:gd name="connsiteY4465" fmla="*/ 1022050 h 3390395"/>
                    <a:gd name="connsiteX4466" fmla="*/ 1260747 w 1476060"/>
                    <a:gd name="connsiteY4466" fmla="*/ 1018172 h 3390395"/>
                    <a:gd name="connsiteX4467" fmla="*/ 1262187 w 1476060"/>
                    <a:gd name="connsiteY4467" fmla="*/ 1016398 h 3390395"/>
                    <a:gd name="connsiteX4468" fmla="*/ 1263517 w 1476060"/>
                    <a:gd name="connsiteY4468" fmla="*/ 1016842 h 3390395"/>
                    <a:gd name="connsiteX4469" fmla="*/ 1266176 w 1476060"/>
                    <a:gd name="connsiteY4469" fmla="*/ 1019834 h 3390395"/>
                    <a:gd name="connsiteX4470" fmla="*/ 1268615 w 1476060"/>
                    <a:gd name="connsiteY4470" fmla="*/ 1021164 h 3390395"/>
                    <a:gd name="connsiteX4471" fmla="*/ 1271939 w 1476060"/>
                    <a:gd name="connsiteY4471" fmla="*/ 1021828 h 3390395"/>
                    <a:gd name="connsiteX4472" fmla="*/ 1274155 w 1476060"/>
                    <a:gd name="connsiteY4472" fmla="*/ 1023602 h 3390395"/>
                    <a:gd name="connsiteX4473" fmla="*/ 1276039 w 1476060"/>
                    <a:gd name="connsiteY4473" fmla="*/ 1027148 h 3390395"/>
                    <a:gd name="connsiteX4474" fmla="*/ 1278145 w 1476060"/>
                    <a:gd name="connsiteY4474" fmla="*/ 1029364 h 3390395"/>
                    <a:gd name="connsiteX4475" fmla="*/ 1280804 w 1476060"/>
                    <a:gd name="connsiteY4475" fmla="*/ 1027480 h 3390395"/>
                    <a:gd name="connsiteX4476" fmla="*/ 1279585 w 1476060"/>
                    <a:gd name="connsiteY4476" fmla="*/ 1021939 h 3390395"/>
                    <a:gd name="connsiteX4477" fmla="*/ 1278810 w 1476060"/>
                    <a:gd name="connsiteY4477" fmla="*/ 1019280 h 3390395"/>
                    <a:gd name="connsiteX4478" fmla="*/ 1278034 w 1476060"/>
                    <a:gd name="connsiteY4478" fmla="*/ 1018172 h 3390395"/>
                    <a:gd name="connsiteX4479" fmla="*/ 1273601 w 1476060"/>
                    <a:gd name="connsiteY4479" fmla="*/ 1016620 h 3390395"/>
                    <a:gd name="connsiteX4480" fmla="*/ 1271052 w 1476060"/>
                    <a:gd name="connsiteY4480" fmla="*/ 1014736 h 3390395"/>
                    <a:gd name="connsiteX4481" fmla="*/ 1269944 w 1476060"/>
                    <a:gd name="connsiteY4481" fmla="*/ 1012409 h 3390395"/>
                    <a:gd name="connsiteX4482" fmla="*/ 1270720 w 1476060"/>
                    <a:gd name="connsiteY4482" fmla="*/ 1010082 h 3390395"/>
                    <a:gd name="connsiteX4483" fmla="*/ 1275706 w 1476060"/>
                    <a:gd name="connsiteY4483" fmla="*/ 1005982 h 3390395"/>
                    <a:gd name="connsiteX4484" fmla="*/ 1275263 w 1476060"/>
                    <a:gd name="connsiteY4484" fmla="*/ 1004320 h 3390395"/>
                    <a:gd name="connsiteX4485" fmla="*/ 1269058 w 1476060"/>
                    <a:gd name="connsiteY4485" fmla="*/ 1001217 h 3390395"/>
                    <a:gd name="connsiteX4486" fmla="*/ 1269944 w 1476060"/>
                    <a:gd name="connsiteY4486" fmla="*/ 999555 h 3390395"/>
                    <a:gd name="connsiteX4487" fmla="*/ 1268947 w 1476060"/>
                    <a:gd name="connsiteY4487" fmla="*/ 997338 h 3390395"/>
                    <a:gd name="connsiteX4488" fmla="*/ 1267174 w 1476060"/>
                    <a:gd name="connsiteY4488" fmla="*/ 994679 h 3390395"/>
                    <a:gd name="connsiteX4489" fmla="*/ 1265401 w 1476060"/>
                    <a:gd name="connsiteY4489" fmla="*/ 993460 h 3390395"/>
                    <a:gd name="connsiteX4490" fmla="*/ 1264514 w 1476060"/>
                    <a:gd name="connsiteY4490" fmla="*/ 995787 h 3390395"/>
                    <a:gd name="connsiteX4491" fmla="*/ 1265069 w 1476060"/>
                    <a:gd name="connsiteY4491" fmla="*/ 998336 h 3390395"/>
                    <a:gd name="connsiteX4492" fmla="*/ 1267839 w 1476060"/>
                    <a:gd name="connsiteY4492" fmla="*/ 1002103 h 3390395"/>
                    <a:gd name="connsiteX4493" fmla="*/ 1268393 w 1476060"/>
                    <a:gd name="connsiteY4493" fmla="*/ 1004874 h 3390395"/>
                    <a:gd name="connsiteX4494" fmla="*/ 1266287 w 1476060"/>
                    <a:gd name="connsiteY4494" fmla="*/ 1010415 h 3390395"/>
                    <a:gd name="connsiteX4495" fmla="*/ 1261965 w 1476060"/>
                    <a:gd name="connsiteY4495" fmla="*/ 1010415 h 3390395"/>
                    <a:gd name="connsiteX4496" fmla="*/ 1253654 w 1476060"/>
                    <a:gd name="connsiteY4496" fmla="*/ 1006979 h 3390395"/>
                    <a:gd name="connsiteX4497" fmla="*/ 1261854 w 1476060"/>
                    <a:gd name="connsiteY4497" fmla="*/ 1006536 h 3390395"/>
                    <a:gd name="connsiteX4498" fmla="*/ 1264404 w 1476060"/>
                    <a:gd name="connsiteY4498" fmla="*/ 1004874 h 3390395"/>
                    <a:gd name="connsiteX4499" fmla="*/ 1262963 w 1476060"/>
                    <a:gd name="connsiteY4499" fmla="*/ 999555 h 3390395"/>
                    <a:gd name="connsiteX4500" fmla="*/ 1262187 w 1476060"/>
                    <a:gd name="connsiteY4500" fmla="*/ 997227 h 3390395"/>
                    <a:gd name="connsiteX4501" fmla="*/ 1261301 w 1476060"/>
                    <a:gd name="connsiteY4501" fmla="*/ 995676 h 3390395"/>
                    <a:gd name="connsiteX4502" fmla="*/ 1262187 w 1476060"/>
                    <a:gd name="connsiteY4502" fmla="*/ 993349 h 3390395"/>
                    <a:gd name="connsiteX4503" fmla="*/ 1262519 w 1476060"/>
                    <a:gd name="connsiteY4503" fmla="*/ 991244 h 3390395"/>
                    <a:gd name="connsiteX4504" fmla="*/ 1262187 w 1476060"/>
                    <a:gd name="connsiteY4504" fmla="*/ 989359 h 3390395"/>
                    <a:gd name="connsiteX4505" fmla="*/ 1261301 w 1476060"/>
                    <a:gd name="connsiteY4505" fmla="*/ 987919 h 3390395"/>
                    <a:gd name="connsiteX4506" fmla="*/ 1263960 w 1476060"/>
                    <a:gd name="connsiteY4506" fmla="*/ 985592 h 3390395"/>
                    <a:gd name="connsiteX4507" fmla="*/ 1266952 w 1476060"/>
                    <a:gd name="connsiteY4507" fmla="*/ 985813 h 3390395"/>
                    <a:gd name="connsiteX4508" fmla="*/ 1269390 w 1476060"/>
                    <a:gd name="connsiteY4508" fmla="*/ 989027 h 3390395"/>
                    <a:gd name="connsiteX4509" fmla="*/ 1270498 w 1476060"/>
                    <a:gd name="connsiteY4509" fmla="*/ 995676 h 3390395"/>
                    <a:gd name="connsiteX4510" fmla="*/ 1271717 w 1476060"/>
                    <a:gd name="connsiteY4510" fmla="*/ 994235 h 3390395"/>
                    <a:gd name="connsiteX4511" fmla="*/ 1273047 w 1476060"/>
                    <a:gd name="connsiteY4511" fmla="*/ 993460 h 3390395"/>
                    <a:gd name="connsiteX4512" fmla="*/ 1274488 w 1476060"/>
                    <a:gd name="connsiteY4512" fmla="*/ 993238 h 3390395"/>
                    <a:gd name="connsiteX4513" fmla="*/ 1275928 w 1476060"/>
                    <a:gd name="connsiteY4513" fmla="*/ 993571 h 3390395"/>
                    <a:gd name="connsiteX4514" fmla="*/ 1274599 w 1476060"/>
                    <a:gd name="connsiteY4514" fmla="*/ 985924 h 3390395"/>
                    <a:gd name="connsiteX4515" fmla="*/ 1272936 w 1476060"/>
                    <a:gd name="connsiteY4515" fmla="*/ 981492 h 3390395"/>
                    <a:gd name="connsiteX4516" fmla="*/ 1270387 w 1476060"/>
                    <a:gd name="connsiteY4516" fmla="*/ 979275 h 3390395"/>
                    <a:gd name="connsiteX4517" fmla="*/ 1262852 w 1476060"/>
                    <a:gd name="connsiteY4517" fmla="*/ 977502 h 3390395"/>
                    <a:gd name="connsiteX4518" fmla="*/ 1260193 w 1476060"/>
                    <a:gd name="connsiteY4518" fmla="*/ 976062 h 3390395"/>
                    <a:gd name="connsiteX4519" fmla="*/ 1257976 w 1476060"/>
                    <a:gd name="connsiteY4519" fmla="*/ 973402 h 3390395"/>
                    <a:gd name="connsiteX4520" fmla="*/ 1255649 w 1476060"/>
                    <a:gd name="connsiteY4520" fmla="*/ 968970 h 3390395"/>
                    <a:gd name="connsiteX4521" fmla="*/ 1259639 w 1476060"/>
                    <a:gd name="connsiteY4521" fmla="*/ 969191 h 3390395"/>
                    <a:gd name="connsiteX4522" fmla="*/ 1264293 w 1476060"/>
                    <a:gd name="connsiteY4522" fmla="*/ 973845 h 3390395"/>
                    <a:gd name="connsiteX4523" fmla="*/ 1268836 w 1476060"/>
                    <a:gd name="connsiteY4523" fmla="*/ 976062 h 3390395"/>
                    <a:gd name="connsiteX4524" fmla="*/ 1272715 w 1476060"/>
                    <a:gd name="connsiteY4524" fmla="*/ 968970 h 3390395"/>
                    <a:gd name="connsiteX4525" fmla="*/ 1271052 w 1476060"/>
                    <a:gd name="connsiteY4525" fmla="*/ 966199 h 3390395"/>
                    <a:gd name="connsiteX4526" fmla="*/ 1269390 w 1476060"/>
                    <a:gd name="connsiteY4526" fmla="*/ 960215 h 3390395"/>
                    <a:gd name="connsiteX4527" fmla="*/ 1268060 w 1476060"/>
                    <a:gd name="connsiteY4527" fmla="*/ 957666 h 3390395"/>
                    <a:gd name="connsiteX4528" fmla="*/ 1271717 w 1476060"/>
                    <a:gd name="connsiteY4528" fmla="*/ 959218 h 3390395"/>
                    <a:gd name="connsiteX4529" fmla="*/ 1273269 w 1476060"/>
                    <a:gd name="connsiteY4529" fmla="*/ 958885 h 3390395"/>
                    <a:gd name="connsiteX4530" fmla="*/ 1273601 w 1476060"/>
                    <a:gd name="connsiteY4530" fmla="*/ 955561 h 3390395"/>
                    <a:gd name="connsiteX4531" fmla="*/ 1268947 w 1476060"/>
                    <a:gd name="connsiteY4531" fmla="*/ 948025 h 3390395"/>
                    <a:gd name="connsiteX4532" fmla="*/ 1273601 w 1476060"/>
                    <a:gd name="connsiteY4532" fmla="*/ 946252 h 3390395"/>
                    <a:gd name="connsiteX4533" fmla="*/ 1273934 w 1476060"/>
                    <a:gd name="connsiteY4533" fmla="*/ 941155 h 3390395"/>
                    <a:gd name="connsiteX4534" fmla="*/ 1277923 w 1476060"/>
                    <a:gd name="connsiteY4534" fmla="*/ 940601 h 3390395"/>
                    <a:gd name="connsiteX4535" fmla="*/ 1286012 w 1476060"/>
                    <a:gd name="connsiteY4535" fmla="*/ 942596 h 3390395"/>
                    <a:gd name="connsiteX4536" fmla="*/ 1285458 w 1476060"/>
                    <a:gd name="connsiteY4536" fmla="*/ 945366 h 3390395"/>
                    <a:gd name="connsiteX4537" fmla="*/ 1285126 w 1476060"/>
                    <a:gd name="connsiteY4537" fmla="*/ 946363 h 3390395"/>
                    <a:gd name="connsiteX4538" fmla="*/ 1288893 w 1476060"/>
                    <a:gd name="connsiteY4538" fmla="*/ 949688 h 3390395"/>
                    <a:gd name="connsiteX4539" fmla="*/ 1290556 w 1476060"/>
                    <a:gd name="connsiteY4539" fmla="*/ 952015 h 3390395"/>
                    <a:gd name="connsiteX4540" fmla="*/ 1292108 w 1476060"/>
                    <a:gd name="connsiteY4540" fmla="*/ 955561 h 3390395"/>
                    <a:gd name="connsiteX4541" fmla="*/ 1291110 w 1476060"/>
                    <a:gd name="connsiteY4541" fmla="*/ 957001 h 3390395"/>
                    <a:gd name="connsiteX4542" fmla="*/ 1289891 w 1476060"/>
                    <a:gd name="connsiteY4542" fmla="*/ 959772 h 3390395"/>
                    <a:gd name="connsiteX4543" fmla="*/ 1289226 w 1476060"/>
                    <a:gd name="connsiteY4543" fmla="*/ 962875 h 3390395"/>
                    <a:gd name="connsiteX4544" fmla="*/ 1289891 w 1476060"/>
                    <a:gd name="connsiteY4544" fmla="*/ 965313 h 3390395"/>
                    <a:gd name="connsiteX4545" fmla="*/ 1291110 w 1476060"/>
                    <a:gd name="connsiteY4545" fmla="*/ 964869 h 3390395"/>
                    <a:gd name="connsiteX4546" fmla="*/ 1294878 w 1476060"/>
                    <a:gd name="connsiteY4546" fmla="*/ 960548 h 3390395"/>
                    <a:gd name="connsiteX4547" fmla="*/ 1296429 w 1476060"/>
                    <a:gd name="connsiteY4547" fmla="*/ 959439 h 3390395"/>
                    <a:gd name="connsiteX4548" fmla="*/ 1302967 w 1476060"/>
                    <a:gd name="connsiteY4548" fmla="*/ 960991 h 3390395"/>
                    <a:gd name="connsiteX4549" fmla="*/ 1305849 w 1476060"/>
                    <a:gd name="connsiteY4549" fmla="*/ 964426 h 3390395"/>
                    <a:gd name="connsiteX4550" fmla="*/ 1305295 w 1476060"/>
                    <a:gd name="connsiteY4550" fmla="*/ 970743 h 3390395"/>
                    <a:gd name="connsiteX4551" fmla="*/ 1307067 w 1476060"/>
                    <a:gd name="connsiteY4551" fmla="*/ 970078 h 3390395"/>
                    <a:gd name="connsiteX4552" fmla="*/ 1308619 w 1476060"/>
                    <a:gd name="connsiteY4552" fmla="*/ 968083 h 3390395"/>
                    <a:gd name="connsiteX4553" fmla="*/ 1309838 w 1476060"/>
                    <a:gd name="connsiteY4553" fmla="*/ 965091 h 3390395"/>
                    <a:gd name="connsiteX4554" fmla="*/ 1310724 w 1476060"/>
                    <a:gd name="connsiteY4554" fmla="*/ 961323 h 3390395"/>
                    <a:gd name="connsiteX4555" fmla="*/ 1311057 w 1476060"/>
                    <a:gd name="connsiteY4555" fmla="*/ 957223 h 3390395"/>
                    <a:gd name="connsiteX4556" fmla="*/ 1310835 w 1476060"/>
                    <a:gd name="connsiteY4556" fmla="*/ 954342 h 3390395"/>
                    <a:gd name="connsiteX4557" fmla="*/ 1310281 w 1476060"/>
                    <a:gd name="connsiteY4557" fmla="*/ 951682 h 3390395"/>
                    <a:gd name="connsiteX4558" fmla="*/ 1309838 w 1476060"/>
                    <a:gd name="connsiteY4558" fmla="*/ 948025 h 3390395"/>
                    <a:gd name="connsiteX4559" fmla="*/ 1309395 w 1476060"/>
                    <a:gd name="connsiteY4559" fmla="*/ 940933 h 3390395"/>
                    <a:gd name="connsiteX4560" fmla="*/ 1309062 w 1476060"/>
                    <a:gd name="connsiteY4560" fmla="*/ 938606 h 3390395"/>
                    <a:gd name="connsiteX4561" fmla="*/ 1307954 w 1476060"/>
                    <a:gd name="connsiteY4561" fmla="*/ 935614 h 3390395"/>
                    <a:gd name="connsiteX4562" fmla="*/ 1305073 w 1476060"/>
                    <a:gd name="connsiteY4562" fmla="*/ 931957 h 3390395"/>
                    <a:gd name="connsiteX4563" fmla="*/ 1303632 w 1476060"/>
                    <a:gd name="connsiteY4563" fmla="*/ 929187 h 3390395"/>
                    <a:gd name="connsiteX4564" fmla="*/ 1305738 w 1476060"/>
                    <a:gd name="connsiteY4564" fmla="*/ 928300 h 3390395"/>
                    <a:gd name="connsiteX4565" fmla="*/ 1307954 w 1476060"/>
                    <a:gd name="connsiteY4565" fmla="*/ 929076 h 3390395"/>
                    <a:gd name="connsiteX4566" fmla="*/ 1320697 w 1476060"/>
                    <a:gd name="connsiteY4566" fmla="*/ 940490 h 3390395"/>
                    <a:gd name="connsiteX4567" fmla="*/ 1323025 w 1476060"/>
                    <a:gd name="connsiteY4567" fmla="*/ 944812 h 3390395"/>
                    <a:gd name="connsiteX4568" fmla="*/ 1326571 w 1476060"/>
                    <a:gd name="connsiteY4568" fmla="*/ 956115 h 3390395"/>
                    <a:gd name="connsiteX4569" fmla="*/ 1329230 w 1476060"/>
                    <a:gd name="connsiteY4569" fmla="*/ 959329 h 3390395"/>
                    <a:gd name="connsiteX4570" fmla="*/ 1331225 w 1476060"/>
                    <a:gd name="connsiteY4570" fmla="*/ 959661 h 3390395"/>
                    <a:gd name="connsiteX4571" fmla="*/ 1333884 w 1476060"/>
                    <a:gd name="connsiteY4571" fmla="*/ 958664 h 3390395"/>
                    <a:gd name="connsiteX4572" fmla="*/ 1335436 w 1476060"/>
                    <a:gd name="connsiteY4572" fmla="*/ 959439 h 3390395"/>
                    <a:gd name="connsiteX4573" fmla="*/ 1337874 w 1476060"/>
                    <a:gd name="connsiteY4573" fmla="*/ 964205 h 3390395"/>
                    <a:gd name="connsiteX4574" fmla="*/ 1338760 w 1476060"/>
                    <a:gd name="connsiteY4574" fmla="*/ 965091 h 3390395"/>
                    <a:gd name="connsiteX4575" fmla="*/ 1343969 w 1476060"/>
                    <a:gd name="connsiteY4575" fmla="*/ 968083 h 3390395"/>
                    <a:gd name="connsiteX4576" fmla="*/ 1350286 w 1476060"/>
                    <a:gd name="connsiteY4576" fmla="*/ 968970 h 3390395"/>
                    <a:gd name="connsiteX4577" fmla="*/ 1351615 w 1476060"/>
                    <a:gd name="connsiteY4577" fmla="*/ 970632 h 3390395"/>
                    <a:gd name="connsiteX4578" fmla="*/ 1354829 w 1476060"/>
                    <a:gd name="connsiteY4578" fmla="*/ 978167 h 3390395"/>
                    <a:gd name="connsiteX4579" fmla="*/ 1353942 w 1476060"/>
                    <a:gd name="connsiteY4579" fmla="*/ 983819 h 3390395"/>
                    <a:gd name="connsiteX4580" fmla="*/ 1356712 w 1476060"/>
                    <a:gd name="connsiteY4580" fmla="*/ 984484 h 3390395"/>
                    <a:gd name="connsiteX4581" fmla="*/ 1359705 w 1476060"/>
                    <a:gd name="connsiteY4581" fmla="*/ 981602 h 3390395"/>
                    <a:gd name="connsiteX4582" fmla="*/ 1359705 w 1476060"/>
                    <a:gd name="connsiteY4582" fmla="*/ 976394 h 3390395"/>
                    <a:gd name="connsiteX4583" fmla="*/ 1361810 w 1476060"/>
                    <a:gd name="connsiteY4583" fmla="*/ 973181 h 3390395"/>
                    <a:gd name="connsiteX4584" fmla="*/ 1362918 w 1476060"/>
                    <a:gd name="connsiteY4584" fmla="*/ 971851 h 3390395"/>
                    <a:gd name="connsiteX4585" fmla="*/ 1370121 w 1476060"/>
                    <a:gd name="connsiteY4585" fmla="*/ 968194 h 3390395"/>
                    <a:gd name="connsiteX4586" fmla="*/ 1371894 w 1476060"/>
                    <a:gd name="connsiteY4586" fmla="*/ 966753 h 3390395"/>
                    <a:gd name="connsiteX4587" fmla="*/ 1368238 w 1476060"/>
                    <a:gd name="connsiteY4587" fmla="*/ 963318 h 3390395"/>
                    <a:gd name="connsiteX4588" fmla="*/ 1366575 w 1476060"/>
                    <a:gd name="connsiteY4588" fmla="*/ 960991 h 3390395"/>
                    <a:gd name="connsiteX4589" fmla="*/ 1365578 w 1476060"/>
                    <a:gd name="connsiteY4589" fmla="*/ 957556 h 3390395"/>
                    <a:gd name="connsiteX4590" fmla="*/ 1365578 w 1476060"/>
                    <a:gd name="connsiteY4590" fmla="*/ 952791 h 3390395"/>
                    <a:gd name="connsiteX4591" fmla="*/ 1367129 w 1476060"/>
                    <a:gd name="connsiteY4591" fmla="*/ 950796 h 3390395"/>
                    <a:gd name="connsiteX4592" fmla="*/ 1369124 w 1476060"/>
                    <a:gd name="connsiteY4592" fmla="*/ 950796 h 3390395"/>
                    <a:gd name="connsiteX4593" fmla="*/ 1371008 w 1476060"/>
                    <a:gd name="connsiteY4593" fmla="*/ 952015 h 3390395"/>
                    <a:gd name="connsiteX4594" fmla="*/ 1375329 w 1476060"/>
                    <a:gd name="connsiteY4594" fmla="*/ 957445 h 3390395"/>
                    <a:gd name="connsiteX4595" fmla="*/ 1377657 w 1476060"/>
                    <a:gd name="connsiteY4595" fmla="*/ 959439 h 3390395"/>
                    <a:gd name="connsiteX4596" fmla="*/ 1380205 w 1476060"/>
                    <a:gd name="connsiteY4596" fmla="*/ 959439 h 3390395"/>
                    <a:gd name="connsiteX4597" fmla="*/ 1381757 w 1476060"/>
                    <a:gd name="connsiteY4597" fmla="*/ 957445 h 3390395"/>
                    <a:gd name="connsiteX4598" fmla="*/ 1383087 w 1476060"/>
                    <a:gd name="connsiteY4598" fmla="*/ 954674 h 3390395"/>
                    <a:gd name="connsiteX4599" fmla="*/ 1384749 w 1476060"/>
                    <a:gd name="connsiteY4599" fmla="*/ 952347 h 3390395"/>
                    <a:gd name="connsiteX4600" fmla="*/ 1387187 w 1476060"/>
                    <a:gd name="connsiteY4600" fmla="*/ 952015 h 3390395"/>
                    <a:gd name="connsiteX4601" fmla="*/ 1386744 w 1476060"/>
                    <a:gd name="connsiteY4601" fmla="*/ 956004 h 3390395"/>
                    <a:gd name="connsiteX4602" fmla="*/ 1387187 w 1476060"/>
                    <a:gd name="connsiteY4602" fmla="*/ 960991 h 3390395"/>
                    <a:gd name="connsiteX4603" fmla="*/ 1388406 w 1476060"/>
                    <a:gd name="connsiteY4603" fmla="*/ 965202 h 3390395"/>
                    <a:gd name="connsiteX4604" fmla="*/ 1390290 w 1476060"/>
                    <a:gd name="connsiteY4604" fmla="*/ 966975 h 3390395"/>
                    <a:gd name="connsiteX4605" fmla="*/ 1392173 w 1476060"/>
                    <a:gd name="connsiteY4605" fmla="*/ 967418 h 3390395"/>
                    <a:gd name="connsiteX4606" fmla="*/ 1393282 w 1476060"/>
                    <a:gd name="connsiteY4606" fmla="*/ 967972 h 3390395"/>
                    <a:gd name="connsiteX4607" fmla="*/ 1393836 w 1476060"/>
                    <a:gd name="connsiteY4607" fmla="*/ 967640 h 3390395"/>
                    <a:gd name="connsiteX4608" fmla="*/ 1394168 w 1476060"/>
                    <a:gd name="connsiteY4608" fmla="*/ 965424 h 3390395"/>
                    <a:gd name="connsiteX4609" fmla="*/ 1394390 w 1476060"/>
                    <a:gd name="connsiteY4609" fmla="*/ 962653 h 3390395"/>
                    <a:gd name="connsiteX4610" fmla="*/ 1394390 w 1476060"/>
                    <a:gd name="connsiteY4610" fmla="*/ 960658 h 3390395"/>
                    <a:gd name="connsiteX4611" fmla="*/ 1393836 w 1476060"/>
                    <a:gd name="connsiteY4611" fmla="*/ 959107 h 3390395"/>
                    <a:gd name="connsiteX4612" fmla="*/ 1392617 w 1476060"/>
                    <a:gd name="connsiteY4612" fmla="*/ 957888 h 3390395"/>
                    <a:gd name="connsiteX4613" fmla="*/ 1393392 w 1476060"/>
                    <a:gd name="connsiteY4613" fmla="*/ 956115 h 3390395"/>
                    <a:gd name="connsiteX4614" fmla="*/ 1394168 w 1476060"/>
                    <a:gd name="connsiteY4614" fmla="*/ 955450 h 3390395"/>
                    <a:gd name="connsiteX4615" fmla="*/ 1394944 w 1476060"/>
                    <a:gd name="connsiteY4615" fmla="*/ 955118 h 3390395"/>
                    <a:gd name="connsiteX4616" fmla="*/ 1395720 w 1476060"/>
                    <a:gd name="connsiteY4616" fmla="*/ 954231 h 3390395"/>
                    <a:gd name="connsiteX4617" fmla="*/ 1396606 w 1476060"/>
                    <a:gd name="connsiteY4617" fmla="*/ 950796 h 3390395"/>
                    <a:gd name="connsiteX4618" fmla="*/ 1396606 w 1476060"/>
                    <a:gd name="connsiteY4618" fmla="*/ 950353 h 3390395"/>
                    <a:gd name="connsiteX4619" fmla="*/ 1397936 w 1476060"/>
                    <a:gd name="connsiteY4619" fmla="*/ 949466 h 3390395"/>
                    <a:gd name="connsiteX4620" fmla="*/ 1399488 w 1476060"/>
                    <a:gd name="connsiteY4620" fmla="*/ 949134 h 3390395"/>
                    <a:gd name="connsiteX4621" fmla="*/ 1400263 w 1476060"/>
                    <a:gd name="connsiteY4621" fmla="*/ 950353 h 3390395"/>
                    <a:gd name="connsiteX4622" fmla="*/ 1399488 w 1476060"/>
                    <a:gd name="connsiteY4622" fmla="*/ 954231 h 3390395"/>
                    <a:gd name="connsiteX4623" fmla="*/ 1404474 w 1476060"/>
                    <a:gd name="connsiteY4623" fmla="*/ 955893 h 3390395"/>
                    <a:gd name="connsiteX4624" fmla="*/ 1413450 w 1476060"/>
                    <a:gd name="connsiteY4624" fmla="*/ 955893 h 3390395"/>
                    <a:gd name="connsiteX4625" fmla="*/ 1413894 w 1476060"/>
                    <a:gd name="connsiteY4625" fmla="*/ 956891 h 3390395"/>
                    <a:gd name="connsiteX4626" fmla="*/ 1414447 w 1476060"/>
                    <a:gd name="connsiteY4626" fmla="*/ 958442 h 3390395"/>
                    <a:gd name="connsiteX4627" fmla="*/ 1415223 w 1476060"/>
                    <a:gd name="connsiteY4627" fmla="*/ 959772 h 3390395"/>
                    <a:gd name="connsiteX4628" fmla="*/ 1416553 w 1476060"/>
                    <a:gd name="connsiteY4628" fmla="*/ 959772 h 3390395"/>
                    <a:gd name="connsiteX4629" fmla="*/ 1418105 w 1476060"/>
                    <a:gd name="connsiteY4629" fmla="*/ 957888 h 3390395"/>
                    <a:gd name="connsiteX4630" fmla="*/ 1420986 w 1476060"/>
                    <a:gd name="connsiteY4630" fmla="*/ 951682 h 3390395"/>
                    <a:gd name="connsiteX4631" fmla="*/ 1422759 w 1476060"/>
                    <a:gd name="connsiteY4631" fmla="*/ 950353 h 3390395"/>
                    <a:gd name="connsiteX4632" fmla="*/ 1428299 w 1476060"/>
                    <a:gd name="connsiteY4632" fmla="*/ 950574 h 3390395"/>
                    <a:gd name="connsiteX4633" fmla="*/ 1430848 w 1476060"/>
                    <a:gd name="connsiteY4633" fmla="*/ 952569 h 3390395"/>
                    <a:gd name="connsiteX4634" fmla="*/ 1431956 w 1476060"/>
                    <a:gd name="connsiteY4634" fmla="*/ 957112 h 3390395"/>
                    <a:gd name="connsiteX4635" fmla="*/ 1433064 w 1476060"/>
                    <a:gd name="connsiteY4635" fmla="*/ 960658 h 3390395"/>
                    <a:gd name="connsiteX4636" fmla="*/ 1435724 w 1476060"/>
                    <a:gd name="connsiteY4636" fmla="*/ 961656 h 3390395"/>
                    <a:gd name="connsiteX4637" fmla="*/ 1441265 w 1476060"/>
                    <a:gd name="connsiteY4637" fmla="*/ 961656 h 3390395"/>
                    <a:gd name="connsiteX4638" fmla="*/ 1442484 w 1476060"/>
                    <a:gd name="connsiteY4638" fmla="*/ 960215 h 3390395"/>
                    <a:gd name="connsiteX4639" fmla="*/ 1443149 w 1476060"/>
                    <a:gd name="connsiteY4639" fmla="*/ 960215 h 3390395"/>
                    <a:gd name="connsiteX4640" fmla="*/ 1443481 w 1476060"/>
                    <a:gd name="connsiteY4640" fmla="*/ 962764 h 3390395"/>
                    <a:gd name="connsiteX4641" fmla="*/ 1443814 w 1476060"/>
                    <a:gd name="connsiteY4641" fmla="*/ 964648 h 3390395"/>
                    <a:gd name="connsiteX4642" fmla="*/ 1444700 w 1476060"/>
                    <a:gd name="connsiteY4642" fmla="*/ 966088 h 3390395"/>
                    <a:gd name="connsiteX4643" fmla="*/ 1445697 w 1476060"/>
                    <a:gd name="connsiteY4643" fmla="*/ 967086 h 3390395"/>
                    <a:gd name="connsiteX4644" fmla="*/ 1447470 w 1476060"/>
                    <a:gd name="connsiteY4644" fmla="*/ 967972 h 3390395"/>
                    <a:gd name="connsiteX4645" fmla="*/ 1448357 w 1476060"/>
                    <a:gd name="connsiteY4645" fmla="*/ 968970 h 3390395"/>
                    <a:gd name="connsiteX4646" fmla="*/ 1449244 w 1476060"/>
                    <a:gd name="connsiteY4646" fmla="*/ 969745 h 3390395"/>
                    <a:gd name="connsiteX4647" fmla="*/ 1450352 w 1476060"/>
                    <a:gd name="connsiteY4647" fmla="*/ 969524 h 3390395"/>
                    <a:gd name="connsiteX4648" fmla="*/ 1451127 w 1476060"/>
                    <a:gd name="connsiteY4648" fmla="*/ 968083 h 3390395"/>
                    <a:gd name="connsiteX4649" fmla="*/ 1452014 w 1476060"/>
                    <a:gd name="connsiteY4649" fmla="*/ 963540 h 3390395"/>
                    <a:gd name="connsiteX4650" fmla="*/ 1452679 w 1476060"/>
                    <a:gd name="connsiteY4650" fmla="*/ 961877 h 3390395"/>
                    <a:gd name="connsiteX4651" fmla="*/ 1455338 w 1476060"/>
                    <a:gd name="connsiteY4651" fmla="*/ 960326 h 3390395"/>
                    <a:gd name="connsiteX4652" fmla="*/ 1460879 w 1476060"/>
                    <a:gd name="connsiteY4652" fmla="*/ 961656 h 3390395"/>
                    <a:gd name="connsiteX4653" fmla="*/ 1463649 w 1476060"/>
                    <a:gd name="connsiteY4653" fmla="*/ 959993 h 3390395"/>
                    <a:gd name="connsiteX4654" fmla="*/ 1462542 w 1476060"/>
                    <a:gd name="connsiteY4654" fmla="*/ 959329 h 3390395"/>
                    <a:gd name="connsiteX4655" fmla="*/ 1462209 w 1476060"/>
                    <a:gd name="connsiteY4655" fmla="*/ 958775 h 3390395"/>
                    <a:gd name="connsiteX4656" fmla="*/ 1461987 w 1476060"/>
                    <a:gd name="connsiteY4656" fmla="*/ 957888 h 3390395"/>
                    <a:gd name="connsiteX4657" fmla="*/ 1461322 w 1476060"/>
                    <a:gd name="connsiteY4657" fmla="*/ 956226 h 3390395"/>
                    <a:gd name="connsiteX4658" fmla="*/ 1469522 w 1476060"/>
                    <a:gd name="connsiteY4658" fmla="*/ 958442 h 3390395"/>
                    <a:gd name="connsiteX4659" fmla="*/ 1473512 w 1476060"/>
                    <a:gd name="connsiteY4659" fmla="*/ 957666 h 3390395"/>
                    <a:gd name="connsiteX4660" fmla="*/ 1476061 w 1476060"/>
                    <a:gd name="connsiteY4660" fmla="*/ 952680 h 3390395"/>
                    <a:gd name="connsiteX4661" fmla="*/ 1476061 w 1476060"/>
                    <a:gd name="connsiteY4661" fmla="*/ 947693 h 3390395"/>
                    <a:gd name="connsiteX4662" fmla="*/ 1471628 w 1476060"/>
                    <a:gd name="connsiteY4662" fmla="*/ 939936 h 339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  <a:cxn ang="0">
                      <a:pos x="connsiteX3382" y="connsiteY3382"/>
                    </a:cxn>
                    <a:cxn ang="0">
                      <a:pos x="connsiteX3383" y="connsiteY3383"/>
                    </a:cxn>
                    <a:cxn ang="0">
                      <a:pos x="connsiteX3384" y="connsiteY3384"/>
                    </a:cxn>
                    <a:cxn ang="0">
                      <a:pos x="connsiteX3385" y="connsiteY3385"/>
                    </a:cxn>
                    <a:cxn ang="0">
                      <a:pos x="connsiteX3386" y="connsiteY3386"/>
                    </a:cxn>
                    <a:cxn ang="0">
                      <a:pos x="connsiteX3387" y="connsiteY3387"/>
                    </a:cxn>
                    <a:cxn ang="0">
                      <a:pos x="connsiteX3388" y="connsiteY3388"/>
                    </a:cxn>
                    <a:cxn ang="0">
                      <a:pos x="connsiteX3389" y="connsiteY3389"/>
                    </a:cxn>
                    <a:cxn ang="0">
                      <a:pos x="connsiteX3390" y="connsiteY3390"/>
                    </a:cxn>
                    <a:cxn ang="0">
                      <a:pos x="connsiteX3391" y="connsiteY3391"/>
                    </a:cxn>
                    <a:cxn ang="0">
                      <a:pos x="connsiteX3392" y="connsiteY3392"/>
                    </a:cxn>
                    <a:cxn ang="0">
                      <a:pos x="connsiteX3393" y="connsiteY3393"/>
                    </a:cxn>
                    <a:cxn ang="0">
                      <a:pos x="connsiteX3394" y="connsiteY3394"/>
                    </a:cxn>
                    <a:cxn ang="0">
                      <a:pos x="connsiteX3395" y="connsiteY3395"/>
                    </a:cxn>
                    <a:cxn ang="0">
                      <a:pos x="connsiteX3396" y="connsiteY3396"/>
                    </a:cxn>
                    <a:cxn ang="0">
                      <a:pos x="connsiteX3397" y="connsiteY3397"/>
                    </a:cxn>
                    <a:cxn ang="0">
                      <a:pos x="connsiteX3398" y="connsiteY3398"/>
                    </a:cxn>
                    <a:cxn ang="0">
                      <a:pos x="connsiteX3399" y="connsiteY3399"/>
                    </a:cxn>
                    <a:cxn ang="0">
                      <a:pos x="connsiteX3400" y="connsiteY3400"/>
                    </a:cxn>
                    <a:cxn ang="0">
                      <a:pos x="connsiteX3401" y="connsiteY3401"/>
                    </a:cxn>
                    <a:cxn ang="0">
                      <a:pos x="connsiteX3402" y="connsiteY3402"/>
                    </a:cxn>
                    <a:cxn ang="0">
                      <a:pos x="connsiteX3403" y="connsiteY3403"/>
                    </a:cxn>
                    <a:cxn ang="0">
                      <a:pos x="connsiteX3404" y="connsiteY3404"/>
                    </a:cxn>
                    <a:cxn ang="0">
                      <a:pos x="connsiteX3405" y="connsiteY3405"/>
                    </a:cxn>
                    <a:cxn ang="0">
                      <a:pos x="connsiteX3406" y="connsiteY3406"/>
                    </a:cxn>
                    <a:cxn ang="0">
                      <a:pos x="connsiteX3407" y="connsiteY3407"/>
                    </a:cxn>
                    <a:cxn ang="0">
                      <a:pos x="connsiteX3408" y="connsiteY3408"/>
                    </a:cxn>
                    <a:cxn ang="0">
                      <a:pos x="connsiteX3409" y="connsiteY3409"/>
                    </a:cxn>
                    <a:cxn ang="0">
                      <a:pos x="connsiteX3410" y="connsiteY3410"/>
                    </a:cxn>
                    <a:cxn ang="0">
                      <a:pos x="connsiteX3411" y="connsiteY3411"/>
                    </a:cxn>
                    <a:cxn ang="0">
                      <a:pos x="connsiteX3412" y="connsiteY3412"/>
                    </a:cxn>
                    <a:cxn ang="0">
                      <a:pos x="connsiteX3413" y="connsiteY3413"/>
                    </a:cxn>
                    <a:cxn ang="0">
                      <a:pos x="connsiteX3414" y="connsiteY3414"/>
                    </a:cxn>
                    <a:cxn ang="0">
                      <a:pos x="connsiteX3415" y="connsiteY3415"/>
                    </a:cxn>
                    <a:cxn ang="0">
                      <a:pos x="connsiteX3416" y="connsiteY3416"/>
                    </a:cxn>
                    <a:cxn ang="0">
                      <a:pos x="connsiteX3417" y="connsiteY3417"/>
                    </a:cxn>
                    <a:cxn ang="0">
                      <a:pos x="connsiteX3418" y="connsiteY3418"/>
                    </a:cxn>
                    <a:cxn ang="0">
                      <a:pos x="connsiteX3419" y="connsiteY3419"/>
                    </a:cxn>
                    <a:cxn ang="0">
                      <a:pos x="connsiteX3420" y="connsiteY3420"/>
                    </a:cxn>
                    <a:cxn ang="0">
                      <a:pos x="connsiteX3421" y="connsiteY3421"/>
                    </a:cxn>
                    <a:cxn ang="0">
                      <a:pos x="connsiteX3422" y="connsiteY3422"/>
                    </a:cxn>
                    <a:cxn ang="0">
                      <a:pos x="connsiteX3423" y="connsiteY3423"/>
                    </a:cxn>
                    <a:cxn ang="0">
                      <a:pos x="connsiteX3424" y="connsiteY3424"/>
                    </a:cxn>
                    <a:cxn ang="0">
                      <a:pos x="connsiteX3425" y="connsiteY3425"/>
                    </a:cxn>
                    <a:cxn ang="0">
                      <a:pos x="connsiteX3426" y="connsiteY3426"/>
                    </a:cxn>
                    <a:cxn ang="0">
                      <a:pos x="connsiteX3427" y="connsiteY3427"/>
                    </a:cxn>
                    <a:cxn ang="0">
                      <a:pos x="connsiteX3428" y="connsiteY3428"/>
                    </a:cxn>
                    <a:cxn ang="0">
                      <a:pos x="connsiteX3429" y="connsiteY3429"/>
                    </a:cxn>
                    <a:cxn ang="0">
                      <a:pos x="connsiteX3430" y="connsiteY3430"/>
                    </a:cxn>
                    <a:cxn ang="0">
                      <a:pos x="connsiteX3431" y="connsiteY3431"/>
                    </a:cxn>
                    <a:cxn ang="0">
                      <a:pos x="connsiteX3432" y="connsiteY3432"/>
                    </a:cxn>
                    <a:cxn ang="0">
                      <a:pos x="connsiteX3433" y="connsiteY3433"/>
                    </a:cxn>
                    <a:cxn ang="0">
                      <a:pos x="connsiteX3434" y="connsiteY3434"/>
                    </a:cxn>
                    <a:cxn ang="0">
                      <a:pos x="connsiteX3435" y="connsiteY3435"/>
                    </a:cxn>
                    <a:cxn ang="0">
                      <a:pos x="connsiteX3436" y="connsiteY3436"/>
                    </a:cxn>
                    <a:cxn ang="0">
                      <a:pos x="connsiteX3437" y="connsiteY3437"/>
                    </a:cxn>
                    <a:cxn ang="0">
                      <a:pos x="connsiteX3438" y="connsiteY3438"/>
                    </a:cxn>
                    <a:cxn ang="0">
                      <a:pos x="connsiteX3439" y="connsiteY3439"/>
                    </a:cxn>
                    <a:cxn ang="0">
                      <a:pos x="connsiteX3440" y="connsiteY3440"/>
                    </a:cxn>
                    <a:cxn ang="0">
                      <a:pos x="connsiteX3441" y="connsiteY3441"/>
                    </a:cxn>
                    <a:cxn ang="0">
                      <a:pos x="connsiteX3442" y="connsiteY3442"/>
                    </a:cxn>
                    <a:cxn ang="0">
                      <a:pos x="connsiteX3443" y="connsiteY3443"/>
                    </a:cxn>
                    <a:cxn ang="0">
                      <a:pos x="connsiteX3444" y="connsiteY3444"/>
                    </a:cxn>
                    <a:cxn ang="0">
                      <a:pos x="connsiteX3445" y="connsiteY3445"/>
                    </a:cxn>
                    <a:cxn ang="0">
                      <a:pos x="connsiteX3446" y="connsiteY3446"/>
                    </a:cxn>
                    <a:cxn ang="0">
                      <a:pos x="connsiteX3447" y="connsiteY3447"/>
                    </a:cxn>
                    <a:cxn ang="0">
                      <a:pos x="connsiteX3448" y="connsiteY3448"/>
                    </a:cxn>
                    <a:cxn ang="0">
                      <a:pos x="connsiteX3449" y="connsiteY3449"/>
                    </a:cxn>
                    <a:cxn ang="0">
                      <a:pos x="connsiteX3450" y="connsiteY3450"/>
                    </a:cxn>
                    <a:cxn ang="0">
                      <a:pos x="connsiteX3451" y="connsiteY3451"/>
                    </a:cxn>
                    <a:cxn ang="0">
                      <a:pos x="connsiteX3452" y="connsiteY3452"/>
                    </a:cxn>
                    <a:cxn ang="0">
                      <a:pos x="connsiteX3453" y="connsiteY3453"/>
                    </a:cxn>
                    <a:cxn ang="0">
                      <a:pos x="connsiteX3454" y="connsiteY3454"/>
                    </a:cxn>
                    <a:cxn ang="0">
                      <a:pos x="connsiteX3455" y="connsiteY3455"/>
                    </a:cxn>
                    <a:cxn ang="0">
                      <a:pos x="connsiteX3456" y="connsiteY3456"/>
                    </a:cxn>
                    <a:cxn ang="0">
                      <a:pos x="connsiteX3457" y="connsiteY3457"/>
                    </a:cxn>
                    <a:cxn ang="0">
                      <a:pos x="connsiteX3458" y="connsiteY3458"/>
                    </a:cxn>
                    <a:cxn ang="0">
                      <a:pos x="connsiteX3459" y="connsiteY3459"/>
                    </a:cxn>
                    <a:cxn ang="0">
                      <a:pos x="connsiteX3460" y="connsiteY3460"/>
                    </a:cxn>
                    <a:cxn ang="0">
                      <a:pos x="connsiteX3461" y="connsiteY3461"/>
                    </a:cxn>
                    <a:cxn ang="0">
                      <a:pos x="connsiteX3462" y="connsiteY3462"/>
                    </a:cxn>
                    <a:cxn ang="0">
                      <a:pos x="connsiteX3463" y="connsiteY3463"/>
                    </a:cxn>
                    <a:cxn ang="0">
                      <a:pos x="connsiteX3464" y="connsiteY3464"/>
                    </a:cxn>
                    <a:cxn ang="0">
                      <a:pos x="connsiteX3465" y="connsiteY3465"/>
                    </a:cxn>
                    <a:cxn ang="0">
                      <a:pos x="connsiteX3466" y="connsiteY3466"/>
                    </a:cxn>
                    <a:cxn ang="0">
                      <a:pos x="connsiteX3467" y="connsiteY3467"/>
                    </a:cxn>
                    <a:cxn ang="0">
                      <a:pos x="connsiteX3468" y="connsiteY3468"/>
                    </a:cxn>
                    <a:cxn ang="0">
                      <a:pos x="connsiteX3469" y="connsiteY3469"/>
                    </a:cxn>
                    <a:cxn ang="0">
                      <a:pos x="connsiteX3470" y="connsiteY3470"/>
                    </a:cxn>
                    <a:cxn ang="0">
                      <a:pos x="connsiteX3471" y="connsiteY3471"/>
                    </a:cxn>
                    <a:cxn ang="0">
                      <a:pos x="connsiteX3472" y="connsiteY3472"/>
                    </a:cxn>
                    <a:cxn ang="0">
                      <a:pos x="connsiteX3473" y="connsiteY3473"/>
                    </a:cxn>
                    <a:cxn ang="0">
                      <a:pos x="connsiteX3474" y="connsiteY3474"/>
                    </a:cxn>
                    <a:cxn ang="0">
                      <a:pos x="connsiteX3475" y="connsiteY3475"/>
                    </a:cxn>
                    <a:cxn ang="0">
                      <a:pos x="connsiteX3476" y="connsiteY3476"/>
                    </a:cxn>
                    <a:cxn ang="0">
                      <a:pos x="connsiteX3477" y="connsiteY3477"/>
                    </a:cxn>
                    <a:cxn ang="0">
                      <a:pos x="connsiteX3478" y="connsiteY3478"/>
                    </a:cxn>
                    <a:cxn ang="0">
                      <a:pos x="connsiteX3479" y="connsiteY3479"/>
                    </a:cxn>
                    <a:cxn ang="0">
                      <a:pos x="connsiteX3480" y="connsiteY3480"/>
                    </a:cxn>
                    <a:cxn ang="0">
                      <a:pos x="connsiteX3481" y="connsiteY3481"/>
                    </a:cxn>
                    <a:cxn ang="0">
                      <a:pos x="connsiteX3482" y="connsiteY3482"/>
                    </a:cxn>
                    <a:cxn ang="0">
                      <a:pos x="connsiteX3483" y="connsiteY3483"/>
                    </a:cxn>
                    <a:cxn ang="0">
                      <a:pos x="connsiteX3484" y="connsiteY3484"/>
                    </a:cxn>
                    <a:cxn ang="0">
                      <a:pos x="connsiteX3485" y="connsiteY3485"/>
                    </a:cxn>
                    <a:cxn ang="0">
                      <a:pos x="connsiteX3486" y="connsiteY3486"/>
                    </a:cxn>
                    <a:cxn ang="0">
                      <a:pos x="connsiteX3487" y="connsiteY3487"/>
                    </a:cxn>
                    <a:cxn ang="0">
                      <a:pos x="connsiteX3488" y="connsiteY3488"/>
                    </a:cxn>
                    <a:cxn ang="0">
                      <a:pos x="connsiteX3489" y="connsiteY3489"/>
                    </a:cxn>
                    <a:cxn ang="0">
                      <a:pos x="connsiteX3490" y="connsiteY3490"/>
                    </a:cxn>
                    <a:cxn ang="0">
                      <a:pos x="connsiteX3491" y="connsiteY3491"/>
                    </a:cxn>
                    <a:cxn ang="0">
                      <a:pos x="connsiteX3492" y="connsiteY3492"/>
                    </a:cxn>
                    <a:cxn ang="0">
                      <a:pos x="connsiteX3493" y="connsiteY3493"/>
                    </a:cxn>
                    <a:cxn ang="0">
                      <a:pos x="connsiteX3494" y="connsiteY3494"/>
                    </a:cxn>
                    <a:cxn ang="0">
                      <a:pos x="connsiteX3495" y="connsiteY3495"/>
                    </a:cxn>
                    <a:cxn ang="0">
                      <a:pos x="connsiteX3496" y="connsiteY3496"/>
                    </a:cxn>
                    <a:cxn ang="0">
                      <a:pos x="connsiteX3497" y="connsiteY3497"/>
                    </a:cxn>
                    <a:cxn ang="0">
                      <a:pos x="connsiteX3498" y="connsiteY3498"/>
                    </a:cxn>
                    <a:cxn ang="0">
                      <a:pos x="connsiteX3499" y="connsiteY3499"/>
                    </a:cxn>
                    <a:cxn ang="0">
                      <a:pos x="connsiteX3500" y="connsiteY3500"/>
                    </a:cxn>
                    <a:cxn ang="0">
                      <a:pos x="connsiteX3501" y="connsiteY3501"/>
                    </a:cxn>
                    <a:cxn ang="0">
                      <a:pos x="connsiteX3502" y="connsiteY3502"/>
                    </a:cxn>
                    <a:cxn ang="0">
                      <a:pos x="connsiteX3503" y="connsiteY3503"/>
                    </a:cxn>
                    <a:cxn ang="0">
                      <a:pos x="connsiteX3504" y="connsiteY3504"/>
                    </a:cxn>
                    <a:cxn ang="0">
                      <a:pos x="connsiteX3505" y="connsiteY3505"/>
                    </a:cxn>
                    <a:cxn ang="0">
                      <a:pos x="connsiteX3506" y="connsiteY3506"/>
                    </a:cxn>
                    <a:cxn ang="0">
                      <a:pos x="connsiteX3507" y="connsiteY3507"/>
                    </a:cxn>
                    <a:cxn ang="0">
                      <a:pos x="connsiteX3508" y="connsiteY3508"/>
                    </a:cxn>
                    <a:cxn ang="0">
                      <a:pos x="connsiteX3509" y="connsiteY3509"/>
                    </a:cxn>
                    <a:cxn ang="0">
                      <a:pos x="connsiteX3510" y="connsiteY3510"/>
                    </a:cxn>
                    <a:cxn ang="0">
                      <a:pos x="connsiteX3511" y="connsiteY3511"/>
                    </a:cxn>
                    <a:cxn ang="0">
                      <a:pos x="connsiteX3512" y="connsiteY3512"/>
                    </a:cxn>
                    <a:cxn ang="0">
                      <a:pos x="connsiteX3513" y="connsiteY3513"/>
                    </a:cxn>
                    <a:cxn ang="0">
                      <a:pos x="connsiteX3514" y="connsiteY3514"/>
                    </a:cxn>
                    <a:cxn ang="0">
                      <a:pos x="connsiteX3515" y="connsiteY3515"/>
                    </a:cxn>
                    <a:cxn ang="0">
                      <a:pos x="connsiteX3516" y="connsiteY3516"/>
                    </a:cxn>
                    <a:cxn ang="0">
                      <a:pos x="connsiteX3517" y="connsiteY3517"/>
                    </a:cxn>
                    <a:cxn ang="0">
                      <a:pos x="connsiteX3518" y="connsiteY3518"/>
                    </a:cxn>
                    <a:cxn ang="0">
                      <a:pos x="connsiteX3519" y="connsiteY3519"/>
                    </a:cxn>
                    <a:cxn ang="0">
                      <a:pos x="connsiteX3520" y="connsiteY3520"/>
                    </a:cxn>
                    <a:cxn ang="0">
                      <a:pos x="connsiteX3521" y="connsiteY3521"/>
                    </a:cxn>
                    <a:cxn ang="0">
                      <a:pos x="connsiteX3522" y="connsiteY3522"/>
                    </a:cxn>
                    <a:cxn ang="0">
                      <a:pos x="connsiteX3523" y="connsiteY3523"/>
                    </a:cxn>
                    <a:cxn ang="0">
                      <a:pos x="connsiteX3524" y="connsiteY3524"/>
                    </a:cxn>
                    <a:cxn ang="0">
                      <a:pos x="connsiteX3525" y="connsiteY3525"/>
                    </a:cxn>
                    <a:cxn ang="0">
                      <a:pos x="connsiteX3526" y="connsiteY3526"/>
                    </a:cxn>
                    <a:cxn ang="0">
                      <a:pos x="connsiteX3527" y="connsiteY3527"/>
                    </a:cxn>
                    <a:cxn ang="0">
                      <a:pos x="connsiteX3528" y="connsiteY3528"/>
                    </a:cxn>
                    <a:cxn ang="0">
                      <a:pos x="connsiteX3529" y="connsiteY3529"/>
                    </a:cxn>
                    <a:cxn ang="0">
                      <a:pos x="connsiteX3530" y="connsiteY3530"/>
                    </a:cxn>
                    <a:cxn ang="0">
                      <a:pos x="connsiteX3531" y="connsiteY3531"/>
                    </a:cxn>
                    <a:cxn ang="0">
                      <a:pos x="connsiteX3532" y="connsiteY3532"/>
                    </a:cxn>
                    <a:cxn ang="0">
                      <a:pos x="connsiteX3533" y="connsiteY3533"/>
                    </a:cxn>
                    <a:cxn ang="0">
                      <a:pos x="connsiteX3534" y="connsiteY3534"/>
                    </a:cxn>
                    <a:cxn ang="0">
                      <a:pos x="connsiteX3535" y="connsiteY3535"/>
                    </a:cxn>
                    <a:cxn ang="0">
                      <a:pos x="connsiteX3536" y="connsiteY3536"/>
                    </a:cxn>
                    <a:cxn ang="0">
                      <a:pos x="connsiteX3537" y="connsiteY3537"/>
                    </a:cxn>
                    <a:cxn ang="0">
                      <a:pos x="connsiteX3538" y="connsiteY3538"/>
                    </a:cxn>
                    <a:cxn ang="0">
                      <a:pos x="connsiteX3539" y="connsiteY3539"/>
                    </a:cxn>
                    <a:cxn ang="0">
                      <a:pos x="connsiteX3540" y="connsiteY3540"/>
                    </a:cxn>
                    <a:cxn ang="0">
                      <a:pos x="connsiteX3541" y="connsiteY3541"/>
                    </a:cxn>
                    <a:cxn ang="0">
                      <a:pos x="connsiteX3542" y="connsiteY3542"/>
                    </a:cxn>
                    <a:cxn ang="0">
                      <a:pos x="connsiteX3543" y="connsiteY3543"/>
                    </a:cxn>
                    <a:cxn ang="0">
                      <a:pos x="connsiteX3544" y="connsiteY3544"/>
                    </a:cxn>
                    <a:cxn ang="0">
                      <a:pos x="connsiteX3545" y="connsiteY3545"/>
                    </a:cxn>
                    <a:cxn ang="0">
                      <a:pos x="connsiteX3546" y="connsiteY3546"/>
                    </a:cxn>
                    <a:cxn ang="0">
                      <a:pos x="connsiteX3547" y="connsiteY3547"/>
                    </a:cxn>
                    <a:cxn ang="0">
                      <a:pos x="connsiteX3548" y="connsiteY3548"/>
                    </a:cxn>
                    <a:cxn ang="0">
                      <a:pos x="connsiteX3549" y="connsiteY3549"/>
                    </a:cxn>
                    <a:cxn ang="0">
                      <a:pos x="connsiteX3550" y="connsiteY3550"/>
                    </a:cxn>
                    <a:cxn ang="0">
                      <a:pos x="connsiteX3551" y="connsiteY3551"/>
                    </a:cxn>
                    <a:cxn ang="0">
                      <a:pos x="connsiteX3552" y="connsiteY3552"/>
                    </a:cxn>
                    <a:cxn ang="0">
                      <a:pos x="connsiteX3553" y="connsiteY3553"/>
                    </a:cxn>
                    <a:cxn ang="0">
                      <a:pos x="connsiteX3554" y="connsiteY3554"/>
                    </a:cxn>
                    <a:cxn ang="0">
                      <a:pos x="connsiteX3555" y="connsiteY3555"/>
                    </a:cxn>
                    <a:cxn ang="0">
                      <a:pos x="connsiteX3556" y="connsiteY3556"/>
                    </a:cxn>
                    <a:cxn ang="0">
                      <a:pos x="connsiteX3557" y="connsiteY3557"/>
                    </a:cxn>
                    <a:cxn ang="0">
                      <a:pos x="connsiteX3558" y="connsiteY3558"/>
                    </a:cxn>
                    <a:cxn ang="0">
                      <a:pos x="connsiteX3559" y="connsiteY3559"/>
                    </a:cxn>
                    <a:cxn ang="0">
                      <a:pos x="connsiteX3560" y="connsiteY3560"/>
                    </a:cxn>
                    <a:cxn ang="0">
                      <a:pos x="connsiteX3561" y="connsiteY3561"/>
                    </a:cxn>
                    <a:cxn ang="0">
                      <a:pos x="connsiteX3562" y="connsiteY3562"/>
                    </a:cxn>
                    <a:cxn ang="0">
                      <a:pos x="connsiteX3563" y="connsiteY3563"/>
                    </a:cxn>
                    <a:cxn ang="0">
                      <a:pos x="connsiteX3564" y="connsiteY3564"/>
                    </a:cxn>
                    <a:cxn ang="0">
                      <a:pos x="connsiteX3565" y="connsiteY3565"/>
                    </a:cxn>
                    <a:cxn ang="0">
                      <a:pos x="connsiteX3566" y="connsiteY3566"/>
                    </a:cxn>
                    <a:cxn ang="0">
                      <a:pos x="connsiteX3567" y="connsiteY3567"/>
                    </a:cxn>
                    <a:cxn ang="0">
                      <a:pos x="connsiteX3568" y="connsiteY3568"/>
                    </a:cxn>
                    <a:cxn ang="0">
                      <a:pos x="connsiteX3569" y="connsiteY3569"/>
                    </a:cxn>
                    <a:cxn ang="0">
                      <a:pos x="connsiteX3570" y="connsiteY3570"/>
                    </a:cxn>
                    <a:cxn ang="0">
                      <a:pos x="connsiteX3571" y="connsiteY3571"/>
                    </a:cxn>
                    <a:cxn ang="0">
                      <a:pos x="connsiteX3572" y="connsiteY3572"/>
                    </a:cxn>
                    <a:cxn ang="0">
                      <a:pos x="connsiteX3573" y="connsiteY3573"/>
                    </a:cxn>
                    <a:cxn ang="0">
                      <a:pos x="connsiteX3574" y="connsiteY3574"/>
                    </a:cxn>
                    <a:cxn ang="0">
                      <a:pos x="connsiteX3575" y="connsiteY3575"/>
                    </a:cxn>
                    <a:cxn ang="0">
                      <a:pos x="connsiteX3576" y="connsiteY3576"/>
                    </a:cxn>
                    <a:cxn ang="0">
                      <a:pos x="connsiteX3577" y="connsiteY3577"/>
                    </a:cxn>
                    <a:cxn ang="0">
                      <a:pos x="connsiteX3578" y="connsiteY3578"/>
                    </a:cxn>
                    <a:cxn ang="0">
                      <a:pos x="connsiteX3579" y="connsiteY3579"/>
                    </a:cxn>
                    <a:cxn ang="0">
                      <a:pos x="connsiteX3580" y="connsiteY3580"/>
                    </a:cxn>
                    <a:cxn ang="0">
                      <a:pos x="connsiteX3581" y="connsiteY3581"/>
                    </a:cxn>
                    <a:cxn ang="0">
                      <a:pos x="connsiteX3582" y="connsiteY3582"/>
                    </a:cxn>
                    <a:cxn ang="0">
                      <a:pos x="connsiteX3583" y="connsiteY3583"/>
                    </a:cxn>
                    <a:cxn ang="0">
                      <a:pos x="connsiteX3584" y="connsiteY3584"/>
                    </a:cxn>
                    <a:cxn ang="0">
                      <a:pos x="connsiteX3585" y="connsiteY3585"/>
                    </a:cxn>
                    <a:cxn ang="0">
                      <a:pos x="connsiteX3586" y="connsiteY3586"/>
                    </a:cxn>
                    <a:cxn ang="0">
                      <a:pos x="connsiteX3587" y="connsiteY3587"/>
                    </a:cxn>
                    <a:cxn ang="0">
                      <a:pos x="connsiteX3588" y="connsiteY3588"/>
                    </a:cxn>
                    <a:cxn ang="0">
                      <a:pos x="connsiteX3589" y="connsiteY3589"/>
                    </a:cxn>
                    <a:cxn ang="0">
                      <a:pos x="connsiteX3590" y="connsiteY3590"/>
                    </a:cxn>
                    <a:cxn ang="0">
                      <a:pos x="connsiteX3591" y="connsiteY3591"/>
                    </a:cxn>
                    <a:cxn ang="0">
                      <a:pos x="connsiteX3592" y="connsiteY3592"/>
                    </a:cxn>
                    <a:cxn ang="0">
                      <a:pos x="connsiteX3593" y="connsiteY3593"/>
                    </a:cxn>
                    <a:cxn ang="0">
                      <a:pos x="connsiteX3594" y="connsiteY3594"/>
                    </a:cxn>
                    <a:cxn ang="0">
                      <a:pos x="connsiteX3595" y="connsiteY3595"/>
                    </a:cxn>
                    <a:cxn ang="0">
                      <a:pos x="connsiteX3596" y="connsiteY3596"/>
                    </a:cxn>
                    <a:cxn ang="0">
                      <a:pos x="connsiteX3597" y="connsiteY3597"/>
                    </a:cxn>
                    <a:cxn ang="0">
                      <a:pos x="connsiteX3598" y="connsiteY3598"/>
                    </a:cxn>
                    <a:cxn ang="0">
                      <a:pos x="connsiteX3599" y="connsiteY3599"/>
                    </a:cxn>
                    <a:cxn ang="0">
                      <a:pos x="connsiteX3600" y="connsiteY3600"/>
                    </a:cxn>
                    <a:cxn ang="0">
                      <a:pos x="connsiteX3601" y="connsiteY3601"/>
                    </a:cxn>
                    <a:cxn ang="0">
                      <a:pos x="connsiteX3602" y="connsiteY3602"/>
                    </a:cxn>
                    <a:cxn ang="0">
                      <a:pos x="connsiteX3603" y="connsiteY3603"/>
                    </a:cxn>
                    <a:cxn ang="0">
                      <a:pos x="connsiteX3604" y="connsiteY3604"/>
                    </a:cxn>
                    <a:cxn ang="0">
                      <a:pos x="connsiteX3605" y="connsiteY3605"/>
                    </a:cxn>
                    <a:cxn ang="0">
                      <a:pos x="connsiteX3606" y="connsiteY3606"/>
                    </a:cxn>
                    <a:cxn ang="0">
                      <a:pos x="connsiteX3607" y="connsiteY3607"/>
                    </a:cxn>
                    <a:cxn ang="0">
                      <a:pos x="connsiteX3608" y="connsiteY3608"/>
                    </a:cxn>
                    <a:cxn ang="0">
                      <a:pos x="connsiteX3609" y="connsiteY3609"/>
                    </a:cxn>
                    <a:cxn ang="0">
                      <a:pos x="connsiteX3610" y="connsiteY3610"/>
                    </a:cxn>
                    <a:cxn ang="0">
                      <a:pos x="connsiteX3611" y="connsiteY3611"/>
                    </a:cxn>
                    <a:cxn ang="0">
                      <a:pos x="connsiteX3612" y="connsiteY3612"/>
                    </a:cxn>
                    <a:cxn ang="0">
                      <a:pos x="connsiteX3613" y="connsiteY3613"/>
                    </a:cxn>
                    <a:cxn ang="0">
                      <a:pos x="connsiteX3614" y="connsiteY3614"/>
                    </a:cxn>
                    <a:cxn ang="0">
                      <a:pos x="connsiteX3615" y="connsiteY3615"/>
                    </a:cxn>
                    <a:cxn ang="0">
                      <a:pos x="connsiteX3616" y="connsiteY3616"/>
                    </a:cxn>
                    <a:cxn ang="0">
                      <a:pos x="connsiteX3617" y="connsiteY3617"/>
                    </a:cxn>
                    <a:cxn ang="0">
                      <a:pos x="connsiteX3618" y="connsiteY3618"/>
                    </a:cxn>
                    <a:cxn ang="0">
                      <a:pos x="connsiteX3619" y="connsiteY3619"/>
                    </a:cxn>
                    <a:cxn ang="0">
                      <a:pos x="connsiteX3620" y="connsiteY3620"/>
                    </a:cxn>
                    <a:cxn ang="0">
                      <a:pos x="connsiteX3621" y="connsiteY3621"/>
                    </a:cxn>
                    <a:cxn ang="0">
                      <a:pos x="connsiteX3622" y="connsiteY3622"/>
                    </a:cxn>
                    <a:cxn ang="0">
                      <a:pos x="connsiteX3623" y="connsiteY3623"/>
                    </a:cxn>
                    <a:cxn ang="0">
                      <a:pos x="connsiteX3624" y="connsiteY3624"/>
                    </a:cxn>
                    <a:cxn ang="0">
                      <a:pos x="connsiteX3625" y="connsiteY3625"/>
                    </a:cxn>
                    <a:cxn ang="0">
                      <a:pos x="connsiteX3626" y="connsiteY3626"/>
                    </a:cxn>
                    <a:cxn ang="0">
                      <a:pos x="connsiteX3627" y="connsiteY3627"/>
                    </a:cxn>
                    <a:cxn ang="0">
                      <a:pos x="connsiteX3628" y="connsiteY3628"/>
                    </a:cxn>
                    <a:cxn ang="0">
                      <a:pos x="connsiteX3629" y="connsiteY3629"/>
                    </a:cxn>
                    <a:cxn ang="0">
                      <a:pos x="connsiteX3630" y="connsiteY3630"/>
                    </a:cxn>
                    <a:cxn ang="0">
                      <a:pos x="connsiteX3631" y="connsiteY3631"/>
                    </a:cxn>
                    <a:cxn ang="0">
                      <a:pos x="connsiteX3632" y="connsiteY3632"/>
                    </a:cxn>
                    <a:cxn ang="0">
                      <a:pos x="connsiteX3633" y="connsiteY3633"/>
                    </a:cxn>
                    <a:cxn ang="0">
                      <a:pos x="connsiteX3634" y="connsiteY3634"/>
                    </a:cxn>
                    <a:cxn ang="0">
                      <a:pos x="connsiteX3635" y="connsiteY3635"/>
                    </a:cxn>
                    <a:cxn ang="0">
                      <a:pos x="connsiteX3636" y="connsiteY3636"/>
                    </a:cxn>
                    <a:cxn ang="0">
                      <a:pos x="connsiteX3637" y="connsiteY3637"/>
                    </a:cxn>
                    <a:cxn ang="0">
                      <a:pos x="connsiteX3638" y="connsiteY3638"/>
                    </a:cxn>
                    <a:cxn ang="0">
                      <a:pos x="connsiteX3639" y="connsiteY3639"/>
                    </a:cxn>
                    <a:cxn ang="0">
                      <a:pos x="connsiteX3640" y="connsiteY3640"/>
                    </a:cxn>
                    <a:cxn ang="0">
                      <a:pos x="connsiteX3641" y="connsiteY3641"/>
                    </a:cxn>
                    <a:cxn ang="0">
                      <a:pos x="connsiteX3642" y="connsiteY3642"/>
                    </a:cxn>
                    <a:cxn ang="0">
                      <a:pos x="connsiteX3643" y="connsiteY3643"/>
                    </a:cxn>
                    <a:cxn ang="0">
                      <a:pos x="connsiteX3644" y="connsiteY3644"/>
                    </a:cxn>
                    <a:cxn ang="0">
                      <a:pos x="connsiteX3645" y="connsiteY3645"/>
                    </a:cxn>
                    <a:cxn ang="0">
                      <a:pos x="connsiteX3646" y="connsiteY3646"/>
                    </a:cxn>
                    <a:cxn ang="0">
                      <a:pos x="connsiteX3647" y="connsiteY3647"/>
                    </a:cxn>
                    <a:cxn ang="0">
                      <a:pos x="connsiteX3648" y="connsiteY3648"/>
                    </a:cxn>
                    <a:cxn ang="0">
                      <a:pos x="connsiteX3649" y="connsiteY3649"/>
                    </a:cxn>
                    <a:cxn ang="0">
                      <a:pos x="connsiteX3650" y="connsiteY3650"/>
                    </a:cxn>
                    <a:cxn ang="0">
                      <a:pos x="connsiteX3651" y="connsiteY3651"/>
                    </a:cxn>
                    <a:cxn ang="0">
                      <a:pos x="connsiteX3652" y="connsiteY3652"/>
                    </a:cxn>
                    <a:cxn ang="0">
                      <a:pos x="connsiteX3653" y="connsiteY3653"/>
                    </a:cxn>
                    <a:cxn ang="0">
                      <a:pos x="connsiteX3654" y="connsiteY3654"/>
                    </a:cxn>
                    <a:cxn ang="0">
                      <a:pos x="connsiteX3655" y="connsiteY3655"/>
                    </a:cxn>
                    <a:cxn ang="0">
                      <a:pos x="connsiteX3656" y="connsiteY3656"/>
                    </a:cxn>
                    <a:cxn ang="0">
                      <a:pos x="connsiteX3657" y="connsiteY3657"/>
                    </a:cxn>
                    <a:cxn ang="0">
                      <a:pos x="connsiteX3658" y="connsiteY3658"/>
                    </a:cxn>
                    <a:cxn ang="0">
                      <a:pos x="connsiteX3659" y="connsiteY3659"/>
                    </a:cxn>
                    <a:cxn ang="0">
                      <a:pos x="connsiteX3660" y="connsiteY3660"/>
                    </a:cxn>
                    <a:cxn ang="0">
                      <a:pos x="connsiteX3661" y="connsiteY3661"/>
                    </a:cxn>
                    <a:cxn ang="0">
                      <a:pos x="connsiteX3662" y="connsiteY3662"/>
                    </a:cxn>
                    <a:cxn ang="0">
                      <a:pos x="connsiteX3663" y="connsiteY3663"/>
                    </a:cxn>
                    <a:cxn ang="0">
                      <a:pos x="connsiteX3664" y="connsiteY3664"/>
                    </a:cxn>
                    <a:cxn ang="0">
                      <a:pos x="connsiteX3665" y="connsiteY3665"/>
                    </a:cxn>
                    <a:cxn ang="0">
                      <a:pos x="connsiteX3666" y="connsiteY3666"/>
                    </a:cxn>
                    <a:cxn ang="0">
                      <a:pos x="connsiteX3667" y="connsiteY3667"/>
                    </a:cxn>
                    <a:cxn ang="0">
                      <a:pos x="connsiteX3668" y="connsiteY3668"/>
                    </a:cxn>
                    <a:cxn ang="0">
                      <a:pos x="connsiteX3669" y="connsiteY3669"/>
                    </a:cxn>
                    <a:cxn ang="0">
                      <a:pos x="connsiteX3670" y="connsiteY3670"/>
                    </a:cxn>
                    <a:cxn ang="0">
                      <a:pos x="connsiteX3671" y="connsiteY3671"/>
                    </a:cxn>
                    <a:cxn ang="0">
                      <a:pos x="connsiteX3672" y="connsiteY3672"/>
                    </a:cxn>
                    <a:cxn ang="0">
                      <a:pos x="connsiteX3673" y="connsiteY3673"/>
                    </a:cxn>
                    <a:cxn ang="0">
                      <a:pos x="connsiteX3674" y="connsiteY3674"/>
                    </a:cxn>
                    <a:cxn ang="0">
                      <a:pos x="connsiteX3675" y="connsiteY3675"/>
                    </a:cxn>
                    <a:cxn ang="0">
                      <a:pos x="connsiteX3676" y="connsiteY3676"/>
                    </a:cxn>
                    <a:cxn ang="0">
                      <a:pos x="connsiteX3677" y="connsiteY3677"/>
                    </a:cxn>
                    <a:cxn ang="0">
                      <a:pos x="connsiteX3678" y="connsiteY3678"/>
                    </a:cxn>
                    <a:cxn ang="0">
                      <a:pos x="connsiteX3679" y="connsiteY3679"/>
                    </a:cxn>
                    <a:cxn ang="0">
                      <a:pos x="connsiteX3680" y="connsiteY3680"/>
                    </a:cxn>
                    <a:cxn ang="0">
                      <a:pos x="connsiteX3681" y="connsiteY3681"/>
                    </a:cxn>
                    <a:cxn ang="0">
                      <a:pos x="connsiteX3682" y="connsiteY3682"/>
                    </a:cxn>
                    <a:cxn ang="0">
                      <a:pos x="connsiteX3683" y="connsiteY3683"/>
                    </a:cxn>
                    <a:cxn ang="0">
                      <a:pos x="connsiteX3684" y="connsiteY3684"/>
                    </a:cxn>
                    <a:cxn ang="0">
                      <a:pos x="connsiteX3685" y="connsiteY3685"/>
                    </a:cxn>
                    <a:cxn ang="0">
                      <a:pos x="connsiteX3686" y="connsiteY3686"/>
                    </a:cxn>
                    <a:cxn ang="0">
                      <a:pos x="connsiteX3687" y="connsiteY3687"/>
                    </a:cxn>
                    <a:cxn ang="0">
                      <a:pos x="connsiteX3688" y="connsiteY3688"/>
                    </a:cxn>
                    <a:cxn ang="0">
                      <a:pos x="connsiteX3689" y="connsiteY3689"/>
                    </a:cxn>
                    <a:cxn ang="0">
                      <a:pos x="connsiteX3690" y="connsiteY3690"/>
                    </a:cxn>
                    <a:cxn ang="0">
                      <a:pos x="connsiteX3691" y="connsiteY3691"/>
                    </a:cxn>
                    <a:cxn ang="0">
                      <a:pos x="connsiteX3692" y="connsiteY3692"/>
                    </a:cxn>
                    <a:cxn ang="0">
                      <a:pos x="connsiteX3693" y="connsiteY3693"/>
                    </a:cxn>
                    <a:cxn ang="0">
                      <a:pos x="connsiteX3694" y="connsiteY3694"/>
                    </a:cxn>
                    <a:cxn ang="0">
                      <a:pos x="connsiteX3695" y="connsiteY3695"/>
                    </a:cxn>
                    <a:cxn ang="0">
                      <a:pos x="connsiteX3696" y="connsiteY3696"/>
                    </a:cxn>
                    <a:cxn ang="0">
                      <a:pos x="connsiteX3697" y="connsiteY3697"/>
                    </a:cxn>
                    <a:cxn ang="0">
                      <a:pos x="connsiteX3698" y="connsiteY3698"/>
                    </a:cxn>
                    <a:cxn ang="0">
                      <a:pos x="connsiteX3699" y="connsiteY3699"/>
                    </a:cxn>
                    <a:cxn ang="0">
                      <a:pos x="connsiteX3700" y="connsiteY3700"/>
                    </a:cxn>
                    <a:cxn ang="0">
                      <a:pos x="connsiteX3701" y="connsiteY3701"/>
                    </a:cxn>
                    <a:cxn ang="0">
                      <a:pos x="connsiteX3702" y="connsiteY3702"/>
                    </a:cxn>
                    <a:cxn ang="0">
                      <a:pos x="connsiteX3703" y="connsiteY3703"/>
                    </a:cxn>
                    <a:cxn ang="0">
                      <a:pos x="connsiteX3704" y="connsiteY3704"/>
                    </a:cxn>
                    <a:cxn ang="0">
                      <a:pos x="connsiteX3705" y="connsiteY3705"/>
                    </a:cxn>
                    <a:cxn ang="0">
                      <a:pos x="connsiteX3706" y="connsiteY3706"/>
                    </a:cxn>
                    <a:cxn ang="0">
                      <a:pos x="connsiteX3707" y="connsiteY3707"/>
                    </a:cxn>
                    <a:cxn ang="0">
                      <a:pos x="connsiteX3708" y="connsiteY3708"/>
                    </a:cxn>
                    <a:cxn ang="0">
                      <a:pos x="connsiteX3709" y="connsiteY3709"/>
                    </a:cxn>
                    <a:cxn ang="0">
                      <a:pos x="connsiteX3710" y="connsiteY3710"/>
                    </a:cxn>
                    <a:cxn ang="0">
                      <a:pos x="connsiteX3711" y="connsiteY3711"/>
                    </a:cxn>
                    <a:cxn ang="0">
                      <a:pos x="connsiteX3712" y="connsiteY3712"/>
                    </a:cxn>
                    <a:cxn ang="0">
                      <a:pos x="connsiteX3713" y="connsiteY3713"/>
                    </a:cxn>
                    <a:cxn ang="0">
                      <a:pos x="connsiteX3714" y="connsiteY3714"/>
                    </a:cxn>
                    <a:cxn ang="0">
                      <a:pos x="connsiteX3715" y="connsiteY3715"/>
                    </a:cxn>
                    <a:cxn ang="0">
                      <a:pos x="connsiteX3716" y="connsiteY3716"/>
                    </a:cxn>
                    <a:cxn ang="0">
                      <a:pos x="connsiteX3717" y="connsiteY3717"/>
                    </a:cxn>
                    <a:cxn ang="0">
                      <a:pos x="connsiteX3718" y="connsiteY3718"/>
                    </a:cxn>
                    <a:cxn ang="0">
                      <a:pos x="connsiteX3719" y="connsiteY3719"/>
                    </a:cxn>
                    <a:cxn ang="0">
                      <a:pos x="connsiteX3720" y="connsiteY3720"/>
                    </a:cxn>
                    <a:cxn ang="0">
                      <a:pos x="connsiteX3721" y="connsiteY3721"/>
                    </a:cxn>
                    <a:cxn ang="0">
                      <a:pos x="connsiteX3722" y="connsiteY3722"/>
                    </a:cxn>
                    <a:cxn ang="0">
                      <a:pos x="connsiteX3723" y="connsiteY3723"/>
                    </a:cxn>
                    <a:cxn ang="0">
                      <a:pos x="connsiteX3724" y="connsiteY3724"/>
                    </a:cxn>
                    <a:cxn ang="0">
                      <a:pos x="connsiteX3725" y="connsiteY3725"/>
                    </a:cxn>
                    <a:cxn ang="0">
                      <a:pos x="connsiteX3726" y="connsiteY3726"/>
                    </a:cxn>
                    <a:cxn ang="0">
                      <a:pos x="connsiteX3727" y="connsiteY3727"/>
                    </a:cxn>
                    <a:cxn ang="0">
                      <a:pos x="connsiteX3728" y="connsiteY3728"/>
                    </a:cxn>
                    <a:cxn ang="0">
                      <a:pos x="connsiteX3729" y="connsiteY3729"/>
                    </a:cxn>
                    <a:cxn ang="0">
                      <a:pos x="connsiteX3730" y="connsiteY3730"/>
                    </a:cxn>
                    <a:cxn ang="0">
                      <a:pos x="connsiteX3731" y="connsiteY3731"/>
                    </a:cxn>
                    <a:cxn ang="0">
                      <a:pos x="connsiteX3732" y="connsiteY3732"/>
                    </a:cxn>
                    <a:cxn ang="0">
                      <a:pos x="connsiteX3733" y="connsiteY3733"/>
                    </a:cxn>
                    <a:cxn ang="0">
                      <a:pos x="connsiteX3734" y="connsiteY3734"/>
                    </a:cxn>
                    <a:cxn ang="0">
                      <a:pos x="connsiteX3735" y="connsiteY3735"/>
                    </a:cxn>
                    <a:cxn ang="0">
                      <a:pos x="connsiteX3736" y="connsiteY3736"/>
                    </a:cxn>
                    <a:cxn ang="0">
                      <a:pos x="connsiteX3737" y="connsiteY3737"/>
                    </a:cxn>
                    <a:cxn ang="0">
                      <a:pos x="connsiteX3738" y="connsiteY3738"/>
                    </a:cxn>
                    <a:cxn ang="0">
                      <a:pos x="connsiteX3739" y="connsiteY3739"/>
                    </a:cxn>
                    <a:cxn ang="0">
                      <a:pos x="connsiteX3740" y="connsiteY3740"/>
                    </a:cxn>
                    <a:cxn ang="0">
                      <a:pos x="connsiteX3741" y="connsiteY3741"/>
                    </a:cxn>
                    <a:cxn ang="0">
                      <a:pos x="connsiteX3742" y="connsiteY3742"/>
                    </a:cxn>
                    <a:cxn ang="0">
                      <a:pos x="connsiteX3743" y="connsiteY3743"/>
                    </a:cxn>
                    <a:cxn ang="0">
                      <a:pos x="connsiteX3744" y="connsiteY3744"/>
                    </a:cxn>
                    <a:cxn ang="0">
                      <a:pos x="connsiteX3745" y="connsiteY3745"/>
                    </a:cxn>
                    <a:cxn ang="0">
                      <a:pos x="connsiteX3746" y="connsiteY3746"/>
                    </a:cxn>
                    <a:cxn ang="0">
                      <a:pos x="connsiteX3747" y="connsiteY3747"/>
                    </a:cxn>
                    <a:cxn ang="0">
                      <a:pos x="connsiteX3748" y="connsiteY3748"/>
                    </a:cxn>
                    <a:cxn ang="0">
                      <a:pos x="connsiteX3749" y="connsiteY3749"/>
                    </a:cxn>
                    <a:cxn ang="0">
                      <a:pos x="connsiteX3750" y="connsiteY3750"/>
                    </a:cxn>
                    <a:cxn ang="0">
                      <a:pos x="connsiteX3751" y="connsiteY3751"/>
                    </a:cxn>
                    <a:cxn ang="0">
                      <a:pos x="connsiteX3752" y="connsiteY3752"/>
                    </a:cxn>
                    <a:cxn ang="0">
                      <a:pos x="connsiteX3753" y="connsiteY3753"/>
                    </a:cxn>
                    <a:cxn ang="0">
                      <a:pos x="connsiteX3754" y="connsiteY3754"/>
                    </a:cxn>
                    <a:cxn ang="0">
                      <a:pos x="connsiteX3755" y="connsiteY3755"/>
                    </a:cxn>
                    <a:cxn ang="0">
                      <a:pos x="connsiteX3756" y="connsiteY3756"/>
                    </a:cxn>
                    <a:cxn ang="0">
                      <a:pos x="connsiteX3757" y="connsiteY3757"/>
                    </a:cxn>
                    <a:cxn ang="0">
                      <a:pos x="connsiteX3758" y="connsiteY3758"/>
                    </a:cxn>
                    <a:cxn ang="0">
                      <a:pos x="connsiteX3759" y="connsiteY3759"/>
                    </a:cxn>
                    <a:cxn ang="0">
                      <a:pos x="connsiteX3760" y="connsiteY3760"/>
                    </a:cxn>
                    <a:cxn ang="0">
                      <a:pos x="connsiteX3761" y="connsiteY3761"/>
                    </a:cxn>
                    <a:cxn ang="0">
                      <a:pos x="connsiteX3762" y="connsiteY3762"/>
                    </a:cxn>
                    <a:cxn ang="0">
                      <a:pos x="connsiteX3763" y="connsiteY3763"/>
                    </a:cxn>
                    <a:cxn ang="0">
                      <a:pos x="connsiteX3764" y="connsiteY3764"/>
                    </a:cxn>
                    <a:cxn ang="0">
                      <a:pos x="connsiteX3765" y="connsiteY3765"/>
                    </a:cxn>
                    <a:cxn ang="0">
                      <a:pos x="connsiteX3766" y="connsiteY3766"/>
                    </a:cxn>
                    <a:cxn ang="0">
                      <a:pos x="connsiteX3767" y="connsiteY3767"/>
                    </a:cxn>
                    <a:cxn ang="0">
                      <a:pos x="connsiteX3768" y="connsiteY3768"/>
                    </a:cxn>
                    <a:cxn ang="0">
                      <a:pos x="connsiteX3769" y="connsiteY3769"/>
                    </a:cxn>
                    <a:cxn ang="0">
                      <a:pos x="connsiteX3770" y="connsiteY3770"/>
                    </a:cxn>
                    <a:cxn ang="0">
                      <a:pos x="connsiteX3771" y="connsiteY3771"/>
                    </a:cxn>
                    <a:cxn ang="0">
                      <a:pos x="connsiteX3772" y="connsiteY3772"/>
                    </a:cxn>
                    <a:cxn ang="0">
                      <a:pos x="connsiteX3773" y="connsiteY3773"/>
                    </a:cxn>
                    <a:cxn ang="0">
                      <a:pos x="connsiteX3774" y="connsiteY3774"/>
                    </a:cxn>
                    <a:cxn ang="0">
                      <a:pos x="connsiteX3775" y="connsiteY3775"/>
                    </a:cxn>
                    <a:cxn ang="0">
                      <a:pos x="connsiteX3776" y="connsiteY3776"/>
                    </a:cxn>
                    <a:cxn ang="0">
                      <a:pos x="connsiteX3777" y="connsiteY3777"/>
                    </a:cxn>
                    <a:cxn ang="0">
                      <a:pos x="connsiteX3778" y="connsiteY3778"/>
                    </a:cxn>
                    <a:cxn ang="0">
                      <a:pos x="connsiteX3779" y="connsiteY3779"/>
                    </a:cxn>
                    <a:cxn ang="0">
                      <a:pos x="connsiteX3780" y="connsiteY3780"/>
                    </a:cxn>
                    <a:cxn ang="0">
                      <a:pos x="connsiteX3781" y="connsiteY3781"/>
                    </a:cxn>
                    <a:cxn ang="0">
                      <a:pos x="connsiteX3782" y="connsiteY3782"/>
                    </a:cxn>
                    <a:cxn ang="0">
                      <a:pos x="connsiteX3783" y="connsiteY3783"/>
                    </a:cxn>
                    <a:cxn ang="0">
                      <a:pos x="connsiteX3784" y="connsiteY3784"/>
                    </a:cxn>
                    <a:cxn ang="0">
                      <a:pos x="connsiteX3785" y="connsiteY3785"/>
                    </a:cxn>
                    <a:cxn ang="0">
                      <a:pos x="connsiteX3786" y="connsiteY3786"/>
                    </a:cxn>
                    <a:cxn ang="0">
                      <a:pos x="connsiteX3787" y="connsiteY3787"/>
                    </a:cxn>
                    <a:cxn ang="0">
                      <a:pos x="connsiteX3788" y="connsiteY3788"/>
                    </a:cxn>
                    <a:cxn ang="0">
                      <a:pos x="connsiteX3789" y="connsiteY3789"/>
                    </a:cxn>
                    <a:cxn ang="0">
                      <a:pos x="connsiteX3790" y="connsiteY3790"/>
                    </a:cxn>
                    <a:cxn ang="0">
                      <a:pos x="connsiteX3791" y="connsiteY3791"/>
                    </a:cxn>
                    <a:cxn ang="0">
                      <a:pos x="connsiteX3792" y="connsiteY3792"/>
                    </a:cxn>
                    <a:cxn ang="0">
                      <a:pos x="connsiteX3793" y="connsiteY3793"/>
                    </a:cxn>
                    <a:cxn ang="0">
                      <a:pos x="connsiteX3794" y="connsiteY3794"/>
                    </a:cxn>
                    <a:cxn ang="0">
                      <a:pos x="connsiteX3795" y="connsiteY3795"/>
                    </a:cxn>
                    <a:cxn ang="0">
                      <a:pos x="connsiteX3796" y="connsiteY3796"/>
                    </a:cxn>
                    <a:cxn ang="0">
                      <a:pos x="connsiteX3797" y="connsiteY3797"/>
                    </a:cxn>
                    <a:cxn ang="0">
                      <a:pos x="connsiteX3798" y="connsiteY3798"/>
                    </a:cxn>
                    <a:cxn ang="0">
                      <a:pos x="connsiteX3799" y="connsiteY3799"/>
                    </a:cxn>
                    <a:cxn ang="0">
                      <a:pos x="connsiteX3800" y="connsiteY3800"/>
                    </a:cxn>
                    <a:cxn ang="0">
                      <a:pos x="connsiteX3801" y="connsiteY3801"/>
                    </a:cxn>
                    <a:cxn ang="0">
                      <a:pos x="connsiteX3802" y="connsiteY3802"/>
                    </a:cxn>
                    <a:cxn ang="0">
                      <a:pos x="connsiteX3803" y="connsiteY3803"/>
                    </a:cxn>
                    <a:cxn ang="0">
                      <a:pos x="connsiteX3804" y="connsiteY3804"/>
                    </a:cxn>
                    <a:cxn ang="0">
                      <a:pos x="connsiteX3805" y="connsiteY3805"/>
                    </a:cxn>
                    <a:cxn ang="0">
                      <a:pos x="connsiteX3806" y="connsiteY3806"/>
                    </a:cxn>
                    <a:cxn ang="0">
                      <a:pos x="connsiteX3807" y="connsiteY3807"/>
                    </a:cxn>
                    <a:cxn ang="0">
                      <a:pos x="connsiteX3808" y="connsiteY3808"/>
                    </a:cxn>
                    <a:cxn ang="0">
                      <a:pos x="connsiteX3809" y="connsiteY3809"/>
                    </a:cxn>
                    <a:cxn ang="0">
                      <a:pos x="connsiteX3810" y="connsiteY3810"/>
                    </a:cxn>
                    <a:cxn ang="0">
                      <a:pos x="connsiteX3811" y="connsiteY3811"/>
                    </a:cxn>
                    <a:cxn ang="0">
                      <a:pos x="connsiteX3812" y="connsiteY3812"/>
                    </a:cxn>
                    <a:cxn ang="0">
                      <a:pos x="connsiteX3813" y="connsiteY3813"/>
                    </a:cxn>
                    <a:cxn ang="0">
                      <a:pos x="connsiteX3814" y="connsiteY3814"/>
                    </a:cxn>
                    <a:cxn ang="0">
                      <a:pos x="connsiteX3815" y="connsiteY3815"/>
                    </a:cxn>
                    <a:cxn ang="0">
                      <a:pos x="connsiteX3816" y="connsiteY3816"/>
                    </a:cxn>
                    <a:cxn ang="0">
                      <a:pos x="connsiteX3817" y="connsiteY3817"/>
                    </a:cxn>
                    <a:cxn ang="0">
                      <a:pos x="connsiteX3818" y="connsiteY3818"/>
                    </a:cxn>
                    <a:cxn ang="0">
                      <a:pos x="connsiteX3819" y="connsiteY3819"/>
                    </a:cxn>
                    <a:cxn ang="0">
                      <a:pos x="connsiteX3820" y="connsiteY3820"/>
                    </a:cxn>
                    <a:cxn ang="0">
                      <a:pos x="connsiteX3821" y="connsiteY3821"/>
                    </a:cxn>
                    <a:cxn ang="0">
                      <a:pos x="connsiteX3822" y="connsiteY3822"/>
                    </a:cxn>
                    <a:cxn ang="0">
                      <a:pos x="connsiteX3823" y="connsiteY3823"/>
                    </a:cxn>
                    <a:cxn ang="0">
                      <a:pos x="connsiteX3824" y="connsiteY3824"/>
                    </a:cxn>
                    <a:cxn ang="0">
                      <a:pos x="connsiteX3825" y="connsiteY3825"/>
                    </a:cxn>
                    <a:cxn ang="0">
                      <a:pos x="connsiteX3826" y="connsiteY3826"/>
                    </a:cxn>
                    <a:cxn ang="0">
                      <a:pos x="connsiteX3827" y="connsiteY3827"/>
                    </a:cxn>
                    <a:cxn ang="0">
                      <a:pos x="connsiteX3828" y="connsiteY3828"/>
                    </a:cxn>
                    <a:cxn ang="0">
                      <a:pos x="connsiteX3829" y="connsiteY3829"/>
                    </a:cxn>
                    <a:cxn ang="0">
                      <a:pos x="connsiteX3830" y="connsiteY3830"/>
                    </a:cxn>
                    <a:cxn ang="0">
                      <a:pos x="connsiteX3831" y="connsiteY3831"/>
                    </a:cxn>
                    <a:cxn ang="0">
                      <a:pos x="connsiteX3832" y="connsiteY3832"/>
                    </a:cxn>
                    <a:cxn ang="0">
                      <a:pos x="connsiteX3833" y="connsiteY3833"/>
                    </a:cxn>
                    <a:cxn ang="0">
                      <a:pos x="connsiteX3834" y="connsiteY3834"/>
                    </a:cxn>
                    <a:cxn ang="0">
                      <a:pos x="connsiteX3835" y="connsiteY3835"/>
                    </a:cxn>
                    <a:cxn ang="0">
                      <a:pos x="connsiteX3836" y="connsiteY3836"/>
                    </a:cxn>
                    <a:cxn ang="0">
                      <a:pos x="connsiteX3837" y="connsiteY3837"/>
                    </a:cxn>
                    <a:cxn ang="0">
                      <a:pos x="connsiteX3838" y="connsiteY3838"/>
                    </a:cxn>
                    <a:cxn ang="0">
                      <a:pos x="connsiteX3839" y="connsiteY3839"/>
                    </a:cxn>
                    <a:cxn ang="0">
                      <a:pos x="connsiteX3840" y="connsiteY3840"/>
                    </a:cxn>
                    <a:cxn ang="0">
                      <a:pos x="connsiteX3841" y="connsiteY3841"/>
                    </a:cxn>
                    <a:cxn ang="0">
                      <a:pos x="connsiteX3842" y="connsiteY3842"/>
                    </a:cxn>
                    <a:cxn ang="0">
                      <a:pos x="connsiteX3843" y="connsiteY3843"/>
                    </a:cxn>
                    <a:cxn ang="0">
                      <a:pos x="connsiteX3844" y="connsiteY3844"/>
                    </a:cxn>
                    <a:cxn ang="0">
                      <a:pos x="connsiteX3845" y="connsiteY3845"/>
                    </a:cxn>
                    <a:cxn ang="0">
                      <a:pos x="connsiteX3846" y="connsiteY3846"/>
                    </a:cxn>
                    <a:cxn ang="0">
                      <a:pos x="connsiteX3847" y="connsiteY3847"/>
                    </a:cxn>
                    <a:cxn ang="0">
                      <a:pos x="connsiteX3848" y="connsiteY3848"/>
                    </a:cxn>
                    <a:cxn ang="0">
                      <a:pos x="connsiteX3849" y="connsiteY3849"/>
                    </a:cxn>
                    <a:cxn ang="0">
                      <a:pos x="connsiteX3850" y="connsiteY3850"/>
                    </a:cxn>
                    <a:cxn ang="0">
                      <a:pos x="connsiteX3851" y="connsiteY3851"/>
                    </a:cxn>
                    <a:cxn ang="0">
                      <a:pos x="connsiteX3852" y="connsiteY3852"/>
                    </a:cxn>
                    <a:cxn ang="0">
                      <a:pos x="connsiteX3853" y="connsiteY3853"/>
                    </a:cxn>
                    <a:cxn ang="0">
                      <a:pos x="connsiteX3854" y="connsiteY3854"/>
                    </a:cxn>
                    <a:cxn ang="0">
                      <a:pos x="connsiteX3855" y="connsiteY3855"/>
                    </a:cxn>
                    <a:cxn ang="0">
                      <a:pos x="connsiteX3856" y="connsiteY3856"/>
                    </a:cxn>
                    <a:cxn ang="0">
                      <a:pos x="connsiteX3857" y="connsiteY3857"/>
                    </a:cxn>
                    <a:cxn ang="0">
                      <a:pos x="connsiteX3858" y="connsiteY3858"/>
                    </a:cxn>
                    <a:cxn ang="0">
                      <a:pos x="connsiteX3859" y="connsiteY3859"/>
                    </a:cxn>
                    <a:cxn ang="0">
                      <a:pos x="connsiteX3860" y="connsiteY3860"/>
                    </a:cxn>
                    <a:cxn ang="0">
                      <a:pos x="connsiteX3861" y="connsiteY3861"/>
                    </a:cxn>
                    <a:cxn ang="0">
                      <a:pos x="connsiteX3862" y="connsiteY3862"/>
                    </a:cxn>
                    <a:cxn ang="0">
                      <a:pos x="connsiteX3863" y="connsiteY3863"/>
                    </a:cxn>
                    <a:cxn ang="0">
                      <a:pos x="connsiteX3864" y="connsiteY3864"/>
                    </a:cxn>
                    <a:cxn ang="0">
                      <a:pos x="connsiteX3865" y="connsiteY3865"/>
                    </a:cxn>
                    <a:cxn ang="0">
                      <a:pos x="connsiteX3866" y="connsiteY3866"/>
                    </a:cxn>
                    <a:cxn ang="0">
                      <a:pos x="connsiteX3867" y="connsiteY3867"/>
                    </a:cxn>
                    <a:cxn ang="0">
                      <a:pos x="connsiteX3868" y="connsiteY3868"/>
                    </a:cxn>
                    <a:cxn ang="0">
                      <a:pos x="connsiteX3869" y="connsiteY3869"/>
                    </a:cxn>
                    <a:cxn ang="0">
                      <a:pos x="connsiteX3870" y="connsiteY3870"/>
                    </a:cxn>
                    <a:cxn ang="0">
                      <a:pos x="connsiteX3871" y="connsiteY3871"/>
                    </a:cxn>
                    <a:cxn ang="0">
                      <a:pos x="connsiteX3872" y="connsiteY3872"/>
                    </a:cxn>
                    <a:cxn ang="0">
                      <a:pos x="connsiteX3873" y="connsiteY3873"/>
                    </a:cxn>
                    <a:cxn ang="0">
                      <a:pos x="connsiteX3874" y="connsiteY3874"/>
                    </a:cxn>
                    <a:cxn ang="0">
                      <a:pos x="connsiteX3875" y="connsiteY3875"/>
                    </a:cxn>
                    <a:cxn ang="0">
                      <a:pos x="connsiteX3876" y="connsiteY3876"/>
                    </a:cxn>
                    <a:cxn ang="0">
                      <a:pos x="connsiteX3877" y="connsiteY3877"/>
                    </a:cxn>
                    <a:cxn ang="0">
                      <a:pos x="connsiteX3878" y="connsiteY3878"/>
                    </a:cxn>
                    <a:cxn ang="0">
                      <a:pos x="connsiteX3879" y="connsiteY3879"/>
                    </a:cxn>
                    <a:cxn ang="0">
                      <a:pos x="connsiteX3880" y="connsiteY3880"/>
                    </a:cxn>
                    <a:cxn ang="0">
                      <a:pos x="connsiteX3881" y="connsiteY3881"/>
                    </a:cxn>
                    <a:cxn ang="0">
                      <a:pos x="connsiteX3882" y="connsiteY3882"/>
                    </a:cxn>
                    <a:cxn ang="0">
                      <a:pos x="connsiteX3883" y="connsiteY3883"/>
                    </a:cxn>
                    <a:cxn ang="0">
                      <a:pos x="connsiteX3884" y="connsiteY3884"/>
                    </a:cxn>
                    <a:cxn ang="0">
                      <a:pos x="connsiteX3885" y="connsiteY3885"/>
                    </a:cxn>
                    <a:cxn ang="0">
                      <a:pos x="connsiteX3886" y="connsiteY3886"/>
                    </a:cxn>
                    <a:cxn ang="0">
                      <a:pos x="connsiteX3887" y="connsiteY3887"/>
                    </a:cxn>
                    <a:cxn ang="0">
                      <a:pos x="connsiteX3888" y="connsiteY3888"/>
                    </a:cxn>
                    <a:cxn ang="0">
                      <a:pos x="connsiteX3889" y="connsiteY3889"/>
                    </a:cxn>
                    <a:cxn ang="0">
                      <a:pos x="connsiteX3890" y="connsiteY3890"/>
                    </a:cxn>
                    <a:cxn ang="0">
                      <a:pos x="connsiteX3891" y="connsiteY3891"/>
                    </a:cxn>
                    <a:cxn ang="0">
                      <a:pos x="connsiteX3892" y="connsiteY3892"/>
                    </a:cxn>
                    <a:cxn ang="0">
                      <a:pos x="connsiteX3893" y="connsiteY3893"/>
                    </a:cxn>
                    <a:cxn ang="0">
                      <a:pos x="connsiteX3894" y="connsiteY3894"/>
                    </a:cxn>
                    <a:cxn ang="0">
                      <a:pos x="connsiteX3895" y="connsiteY3895"/>
                    </a:cxn>
                    <a:cxn ang="0">
                      <a:pos x="connsiteX3896" y="connsiteY3896"/>
                    </a:cxn>
                    <a:cxn ang="0">
                      <a:pos x="connsiteX3897" y="connsiteY3897"/>
                    </a:cxn>
                    <a:cxn ang="0">
                      <a:pos x="connsiteX3898" y="connsiteY3898"/>
                    </a:cxn>
                    <a:cxn ang="0">
                      <a:pos x="connsiteX3899" y="connsiteY3899"/>
                    </a:cxn>
                    <a:cxn ang="0">
                      <a:pos x="connsiteX3900" y="connsiteY3900"/>
                    </a:cxn>
                    <a:cxn ang="0">
                      <a:pos x="connsiteX3901" y="connsiteY3901"/>
                    </a:cxn>
                    <a:cxn ang="0">
                      <a:pos x="connsiteX3902" y="connsiteY3902"/>
                    </a:cxn>
                    <a:cxn ang="0">
                      <a:pos x="connsiteX3903" y="connsiteY3903"/>
                    </a:cxn>
                    <a:cxn ang="0">
                      <a:pos x="connsiteX3904" y="connsiteY3904"/>
                    </a:cxn>
                    <a:cxn ang="0">
                      <a:pos x="connsiteX3905" y="connsiteY3905"/>
                    </a:cxn>
                    <a:cxn ang="0">
                      <a:pos x="connsiteX3906" y="connsiteY3906"/>
                    </a:cxn>
                    <a:cxn ang="0">
                      <a:pos x="connsiteX3907" y="connsiteY3907"/>
                    </a:cxn>
                    <a:cxn ang="0">
                      <a:pos x="connsiteX3908" y="connsiteY3908"/>
                    </a:cxn>
                    <a:cxn ang="0">
                      <a:pos x="connsiteX3909" y="connsiteY3909"/>
                    </a:cxn>
                    <a:cxn ang="0">
                      <a:pos x="connsiteX3910" y="connsiteY3910"/>
                    </a:cxn>
                    <a:cxn ang="0">
                      <a:pos x="connsiteX3911" y="connsiteY3911"/>
                    </a:cxn>
                    <a:cxn ang="0">
                      <a:pos x="connsiteX3912" y="connsiteY3912"/>
                    </a:cxn>
                    <a:cxn ang="0">
                      <a:pos x="connsiteX3913" y="connsiteY3913"/>
                    </a:cxn>
                    <a:cxn ang="0">
                      <a:pos x="connsiteX3914" y="connsiteY3914"/>
                    </a:cxn>
                    <a:cxn ang="0">
                      <a:pos x="connsiteX3915" y="connsiteY3915"/>
                    </a:cxn>
                    <a:cxn ang="0">
                      <a:pos x="connsiteX3916" y="connsiteY3916"/>
                    </a:cxn>
                    <a:cxn ang="0">
                      <a:pos x="connsiteX3917" y="connsiteY3917"/>
                    </a:cxn>
                    <a:cxn ang="0">
                      <a:pos x="connsiteX3918" y="connsiteY3918"/>
                    </a:cxn>
                    <a:cxn ang="0">
                      <a:pos x="connsiteX3919" y="connsiteY3919"/>
                    </a:cxn>
                    <a:cxn ang="0">
                      <a:pos x="connsiteX3920" y="connsiteY3920"/>
                    </a:cxn>
                    <a:cxn ang="0">
                      <a:pos x="connsiteX3921" y="connsiteY3921"/>
                    </a:cxn>
                    <a:cxn ang="0">
                      <a:pos x="connsiteX3922" y="connsiteY3922"/>
                    </a:cxn>
                    <a:cxn ang="0">
                      <a:pos x="connsiteX3923" y="connsiteY3923"/>
                    </a:cxn>
                    <a:cxn ang="0">
                      <a:pos x="connsiteX3924" y="connsiteY3924"/>
                    </a:cxn>
                    <a:cxn ang="0">
                      <a:pos x="connsiteX3925" y="connsiteY3925"/>
                    </a:cxn>
                    <a:cxn ang="0">
                      <a:pos x="connsiteX3926" y="connsiteY3926"/>
                    </a:cxn>
                    <a:cxn ang="0">
                      <a:pos x="connsiteX3927" y="connsiteY3927"/>
                    </a:cxn>
                    <a:cxn ang="0">
                      <a:pos x="connsiteX3928" y="connsiteY3928"/>
                    </a:cxn>
                    <a:cxn ang="0">
                      <a:pos x="connsiteX3929" y="connsiteY3929"/>
                    </a:cxn>
                    <a:cxn ang="0">
                      <a:pos x="connsiteX3930" y="connsiteY3930"/>
                    </a:cxn>
                    <a:cxn ang="0">
                      <a:pos x="connsiteX3931" y="connsiteY3931"/>
                    </a:cxn>
                    <a:cxn ang="0">
                      <a:pos x="connsiteX3932" y="connsiteY3932"/>
                    </a:cxn>
                    <a:cxn ang="0">
                      <a:pos x="connsiteX3933" y="connsiteY3933"/>
                    </a:cxn>
                    <a:cxn ang="0">
                      <a:pos x="connsiteX3934" y="connsiteY3934"/>
                    </a:cxn>
                    <a:cxn ang="0">
                      <a:pos x="connsiteX3935" y="connsiteY3935"/>
                    </a:cxn>
                    <a:cxn ang="0">
                      <a:pos x="connsiteX3936" y="connsiteY3936"/>
                    </a:cxn>
                    <a:cxn ang="0">
                      <a:pos x="connsiteX3937" y="connsiteY3937"/>
                    </a:cxn>
                    <a:cxn ang="0">
                      <a:pos x="connsiteX3938" y="connsiteY3938"/>
                    </a:cxn>
                    <a:cxn ang="0">
                      <a:pos x="connsiteX3939" y="connsiteY3939"/>
                    </a:cxn>
                    <a:cxn ang="0">
                      <a:pos x="connsiteX3940" y="connsiteY3940"/>
                    </a:cxn>
                    <a:cxn ang="0">
                      <a:pos x="connsiteX3941" y="connsiteY3941"/>
                    </a:cxn>
                    <a:cxn ang="0">
                      <a:pos x="connsiteX3942" y="connsiteY3942"/>
                    </a:cxn>
                    <a:cxn ang="0">
                      <a:pos x="connsiteX3943" y="connsiteY3943"/>
                    </a:cxn>
                    <a:cxn ang="0">
                      <a:pos x="connsiteX3944" y="connsiteY3944"/>
                    </a:cxn>
                    <a:cxn ang="0">
                      <a:pos x="connsiteX3945" y="connsiteY3945"/>
                    </a:cxn>
                    <a:cxn ang="0">
                      <a:pos x="connsiteX3946" y="connsiteY3946"/>
                    </a:cxn>
                    <a:cxn ang="0">
                      <a:pos x="connsiteX3947" y="connsiteY3947"/>
                    </a:cxn>
                    <a:cxn ang="0">
                      <a:pos x="connsiteX3948" y="connsiteY3948"/>
                    </a:cxn>
                    <a:cxn ang="0">
                      <a:pos x="connsiteX3949" y="connsiteY3949"/>
                    </a:cxn>
                    <a:cxn ang="0">
                      <a:pos x="connsiteX3950" y="connsiteY3950"/>
                    </a:cxn>
                    <a:cxn ang="0">
                      <a:pos x="connsiteX3951" y="connsiteY3951"/>
                    </a:cxn>
                    <a:cxn ang="0">
                      <a:pos x="connsiteX3952" y="connsiteY3952"/>
                    </a:cxn>
                    <a:cxn ang="0">
                      <a:pos x="connsiteX3953" y="connsiteY3953"/>
                    </a:cxn>
                    <a:cxn ang="0">
                      <a:pos x="connsiteX3954" y="connsiteY3954"/>
                    </a:cxn>
                    <a:cxn ang="0">
                      <a:pos x="connsiteX3955" y="connsiteY3955"/>
                    </a:cxn>
                    <a:cxn ang="0">
                      <a:pos x="connsiteX3956" y="connsiteY3956"/>
                    </a:cxn>
                    <a:cxn ang="0">
                      <a:pos x="connsiteX3957" y="connsiteY3957"/>
                    </a:cxn>
                    <a:cxn ang="0">
                      <a:pos x="connsiteX3958" y="connsiteY3958"/>
                    </a:cxn>
                    <a:cxn ang="0">
                      <a:pos x="connsiteX3959" y="connsiteY3959"/>
                    </a:cxn>
                    <a:cxn ang="0">
                      <a:pos x="connsiteX3960" y="connsiteY3960"/>
                    </a:cxn>
                    <a:cxn ang="0">
                      <a:pos x="connsiteX3961" y="connsiteY3961"/>
                    </a:cxn>
                    <a:cxn ang="0">
                      <a:pos x="connsiteX3962" y="connsiteY3962"/>
                    </a:cxn>
                    <a:cxn ang="0">
                      <a:pos x="connsiteX3963" y="connsiteY3963"/>
                    </a:cxn>
                    <a:cxn ang="0">
                      <a:pos x="connsiteX3964" y="connsiteY3964"/>
                    </a:cxn>
                    <a:cxn ang="0">
                      <a:pos x="connsiteX3965" y="connsiteY3965"/>
                    </a:cxn>
                    <a:cxn ang="0">
                      <a:pos x="connsiteX3966" y="connsiteY3966"/>
                    </a:cxn>
                    <a:cxn ang="0">
                      <a:pos x="connsiteX3967" y="connsiteY3967"/>
                    </a:cxn>
                    <a:cxn ang="0">
                      <a:pos x="connsiteX3968" y="connsiteY3968"/>
                    </a:cxn>
                    <a:cxn ang="0">
                      <a:pos x="connsiteX3969" y="connsiteY3969"/>
                    </a:cxn>
                    <a:cxn ang="0">
                      <a:pos x="connsiteX3970" y="connsiteY3970"/>
                    </a:cxn>
                    <a:cxn ang="0">
                      <a:pos x="connsiteX3971" y="connsiteY3971"/>
                    </a:cxn>
                    <a:cxn ang="0">
                      <a:pos x="connsiteX3972" y="connsiteY3972"/>
                    </a:cxn>
                    <a:cxn ang="0">
                      <a:pos x="connsiteX3973" y="connsiteY3973"/>
                    </a:cxn>
                    <a:cxn ang="0">
                      <a:pos x="connsiteX3974" y="connsiteY3974"/>
                    </a:cxn>
                    <a:cxn ang="0">
                      <a:pos x="connsiteX3975" y="connsiteY3975"/>
                    </a:cxn>
                    <a:cxn ang="0">
                      <a:pos x="connsiteX3976" y="connsiteY3976"/>
                    </a:cxn>
                    <a:cxn ang="0">
                      <a:pos x="connsiteX3977" y="connsiteY3977"/>
                    </a:cxn>
                    <a:cxn ang="0">
                      <a:pos x="connsiteX3978" y="connsiteY3978"/>
                    </a:cxn>
                    <a:cxn ang="0">
                      <a:pos x="connsiteX3979" y="connsiteY3979"/>
                    </a:cxn>
                    <a:cxn ang="0">
                      <a:pos x="connsiteX3980" y="connsiteY3980"/>
                    </a:cxn>
                    <a:cxn ang="0">
                      <a:pos x="connsiteX3981" y="connsiteY3981"/>
                    </a:cxn>
                    <a:cxn ang="0">
                      <a:pos x="connsiteX3982" y="connsiteY3982"/>
                    </a:cxn>
                    <a:cxn ang="0">
                      <a:pos x="connsiteX3983" y="connsiteY3983"/>
                    </a:cxn>
                    <a:cxn ang="0">
                      <a:pos x="connsiteX3984" y="connsiteY3984"/>
                    </a:cxn>
                    <a:cxn ang="0">
                      <a:pos x="connsiteX3985" y="connsiteY3985"/>
                    </a:cxn>
                    <a:cxn ang="0">
                      <a:pos x="connsiteX3986" y="connsiteY3986"/>
                    </a:cxn>
                    <a:cxn ang="0">
                      <a:pos x="connsiteX3987" y="connsiteY3987"/>
                    </a:cxn>
                    <a:cxn ang="0">
                      <a:pos x="connsiteX3988" y="connsiteY3988"/>
                    </a:cxn>
                    <a:cxn ang="0">
                      <a:pos x="connsiteX3989" y="connsiteY3989"/>
                    </a:cxn>
                    <a:cxn ang="0">
                      <a:pos x="connsiteX3990" y="connsiteY3990"/>
                    </a:cxn>
                    <a:cxn ang="0">
                      <a:pos x="connsiteX3991" y="connsiteY3991"/>
                    </a:cxn>
                    <a:cxn ang="0">
                      <a:pos x="connsiteX3992" y="connsiteY3992"/>
                    </a:cxn>
                    <a:cxn ang="0">
                      <a:pos x="connsiteX3993" y="connsiteY3993"/>
                    </a:cxn>
                    <a:cxn ang="0">
                      <a:pos x="connsiteX3994" y="connsiteY3994"/>
                    </a:cxn>
                    <a:cxn ang="0">
                      <a:pos x="connsiteX3995" y="connsiteY3995"/>
                    </a:cxn>
                    <a:cxn ang="0">
                      <a:pos x="connsiteX3996" y="connsiteY3996"/>
                    </a:cxn>
                    <a:cxn ang="0">
                      <a:pos x="connsiteX3997" y="connsiteY3997"/>
                    </a:cxn>
                    <a:cxn ang="0">
                      <a:pos x="connsiteX3998" y="connsiteY3998"/>
                    </a:cxn>
                    <a:cxn ang="0">
                      <a:pos x="connsiteX3999" y="connsiteY3999"/>
                    </a:cxn>
                    <a:cxn ang="0">
                      <a:pos x="connsiteX4000" y="connsiteY4000"/>
                    </a:cxn>
                    <a:cxn ang="0">
                      <a:pos x="connsiteX4001" y="connsiteY4001"/>
                    </a:cxn>
                    <a:cxn ang="0">
                      <a:pos x="connsiteX4002" y="connsiteY4002"/>
                    </a:cxn>
                    <a:cxn ang="0">
                      <a:pos x="connsiteX4003" y="connsiteY4003"/>
                    </a:cxn>
                    <a:cxn ang="0">
                      <a:pos x="connsiteX4004" y="connsiteY4004"/>
                    </a:cxn>
                    <a:cxn ang="0">
                      <a:pos x="connsiteX4005" y="connsiteY4005"/>
                    </a:cxn>
                    <a:cxn ang="0">
                      <a:pos x="connsiteX4006" y="connsiteY4006"/>
                    </a:cxn>
                    <a:cxn ang="0">
                      <a:pos x="connsiteX4007" y="connsiteY4007"/>
                    </a:cxn>
                    <a:cxn ang="0">
                      <a:pos x="connsiteX4008" y="connsiteY4008"/>
                    </a:cxn>
                    <a:cxn ang="0">
                      <a:pos x="connsiteX4009" y="connsiteY4009"/>
                    </a:cxn>
                    <a:cxn ang="0">
                      <a:pos x="connsiteX4010" y="connsiteY4010"/>
                    </a:cxn>
                    <a:cxn ang="0">
                      <a:pos x="connsiteX4011" y="connsiteY4011"/>
                    </a:cxn>
                    <a:cxn ang="0">
                      <a:pos x="connsiteX4012" y="connsiteY4012"/>
                    </a:cxn>
                    <a:cxn ang="0">
                      <a:pos x="connsiteX4013" y="connsiteY4013"/>
                    </a:cxn>
                    <a:cxn ang="0">
                      <a:pos x="connsiteX4014" y="connsiteY4014"/>
                    </a:cxn>
                    <a:cxn ang="0">
                      <a:pos x="connsiteX4015" y="connsiteY4015"/>
                    </a:cxn>
                    <a:cxn ang="0">
                      <a:pos x="connsiteX4016" y="connsiteY4016"/>
                    </a:cxn>
                    <a:cxn ang="0">
                      <a:pos x="connsiteX4017" y="connsiteY4017"/>
                    </a:cxn>
                    <a:cxn ang="0">
                      <a:pos x="connsiteX4018" y="connsiteY4018"/>
                    </a:cxn>
                    <a:cxn ang="0">
                      <a:pos x="connsiteX4019" y="connsiteY4019"/>
                    </a:cxn>
                    <a:cxn ang="0">
                      <a:pos x="connsiteX4020" y="connsiteY4020"/>
                    </a:cxn>
                    <a:cxn ang="0">
                      <a:pos x="connsiteX4021" y="connsiteY4021"/>
                    </a:cxn>
                    <a:cxn ang="0">
                      <a:pos x="connsiteX4022" y="connsiteY4022"/>
                    </a:cxn>
                    <a:cxn ang="0">
                      <a:pos x="connsiteX4023" y="connsiteY4023"/>
                    </a:cxn>
                    <a:cxn ang="0">
                      <a:pos x="connsiteX4024" y="connsiteY4024"/>
                    </a:cxn>
                    <a:cxn ang="0">
                      <a:pos x="connsiteX4025" y="connsiteY4025"/>
                    </a:cxn>
                    <a:cxn ang="0">
                      <a:pos x="connsiteX4026" y="connsiteY4026"/>
                    </a:cxn>
                    <a:cxn ang="0">
                      <a:pos x="connsiteX4027" y="connsiteY4027"/>
                    </a:cxn>
                    <a:cxn ang="0">
                      <a:pos x="connsiteX4028" y="connsiteY4028"/>
                    </a:cxn>
                    <a:cxn ang="0">
                      <a:pos x="connsiteX4029" y="connsiteY4029"/>
                    </a:cxn>
                    <a:cxn ang="0">
                      <a:pos x="connsiteX4030" y="connsiteY4030"/>
                    </a:cxn>
                    <a:cxn ang="0">
                      <a:pos x="connsiteX4031" y="connsiteY4031"/>
                    </a:cxn>
                    <a:cxn ang="0">
                      <a:pos x="connsiteX4032" y="connsiteY4032"/>
                    </a:cxn>
                    <a:cxn ang="0">
                      <a:pos x="connsiteX4033" y="connsiteY4033"/>
                    </a:cxn>
                    <a:cxn ang="0">
                      <a:pos x="connsiteX4034" y="connsiteY4034"/>
                    </a:cxn>
                    <a:cxn ang="0">
                      <a:pos x="connsiteX4035" y="connsiteY4035"/>
                    </a:cxn>
                    <a:cxn ang="0">
                      <a:pos x="connsiteX4036" y="connsiteY4036"/>
                    </a:cxn>
                    <a:cxn ang="0">
                      <a:pos x="connsiteX4037" y="connsiteY4037"/>
                    </a:cxn>
                    <a:cxn ang="0">
                      <a:pos x="connsiteX4038" y="connsiteY4038"/>
                    </a:cxn>
                    <a:cxn ang="0">
                      <a:pos x="connsiteX4039" y="connsiteY4039"/>
                    </a:cxn>
                    <a:cxn ang="0">
                      <a:pos x="connsiteX4040" y="connsiteY4040"/>
                    </a:cxn>
                    <a:cxn ang="0">
                      <a:pos x="connsiteX4041" y="connsiteY4041"/>
                    </a:cxn>
                    <a:cxn ang="0">
                      <a:pos x="connsiteX4042" y="connsiteY4042"/>
                    </a:cxn>
                    <a:cxn ang="0">
                      <a:pos x="connsiteX4043" y="connsiteY4043"/>
                    </a:cxn>
                    <a:cxn ang="0">
                      <a:pos x="connsiteX4044" y="connsiteY4044"/>
                    </a:cxn>
                    <a:cxn ang="0">
                      <a:pos x="connsiteX4045" y="connsiteY4045"/>
                    </a:cxn>
                    <a:cxn ang="0">
                      <a:pos x="connsiteX4046" y="connsiteY4046"/>
                    </a:cxn>
                    <a:cxn ang="0">
                      <a:pos x="connsiteX4047" y="connsiteY4047"/>
                    </a:cxn>
                    <a:cxn ang="0">
                      <a:pos x="connsiteX4048" y="connsiteY4048"/>
                    </a:cxn>
                    <a:cxn ang="0">
                      <a:pos x="connsiteX4049" y="connsiteY4049"/>
                    </a:cxn>
                    <a:cxn ang="0">
                      <a:pos x="connsiteX4050" y="connsiteY4050"/>
                    </a:cxn>
                    <a:cxn ang="0">
                      <a:pos x="connsiteX4051" y="connsiteY4051"/>
                    </a:cxn>
                    <a:cxn ang="0">
                      <a:pos x="connsiteX4052" y="connsiteY4052"/>
                    </a:cxn>
                    <a:cxn ang="0">
                      <a:pos x="connsiteX4053" y="connsiteY4053"/>
                    </a:cxn>
                    <a:cxn ang="0">
                      <a:pos x="connsiteX4054" y="connsiteY4054"/>
                    </a:cxn>
                    <a:cxn ang="0">
                      <a:pos x="connsiteX4055" y="connsiteY4055"/>
                    </a:cxn>
                    <a:cxn ang="0">
                      <a:pos x="connsiteX4056" y="connsiteY4056"/>
                    </a:cxn>
                    <a:cxn ang="0">
                      <a:pos x="connsiteX4057" y="connsiteY4057"/>
                    </a:cxn>
                    <a:cxn ang="0">
                      <a:pos x="connsiteX4058" y="connsiteY4058"/>
                    </a:cxn>
                    <a:cxn ang="0">
                      <a:pos x="connsiteX4059" y="connsiteY4059"/>
                    </a:cxn>
                    <a:cxn ang="0">
                      <a:pos x="connsiteX4060" y="connsiteY4060"/>
                    </a:cxn>
                    <a:cxn ang="0">
                      <a:pos x="connsiteX4061" y="connsiteY4061"/>
                    </a:cxn>
                    <a:cxn ang="0">
                      <a:pos x="connsiteX4062" y="connsiteY4062"/>
                    </a:cxn>
                    <a:cxn ang="0">
                      <a:pos x="connsiteX4063" y="connsiteY4063"/>
                    </a:cxn>
                    <a:cxn ang="0">
                      <a:pos x="connsiteX4064" y="connsiteY4064"/>
                    </a:cxn>
                    <a:cxn ang="0">
                      <a:pos x="connsiteX4065" y="connsiteY4065"/>
                    </a:cxn>
                    <a:cxn ang="0">
                      <a:pos x="connsiteX4066" y="connsiteY4066"/>
                    </a:cxn>
                    <a:cxn ang="0">
                      <a:pos x="connsiteX4067" y="connsiteY4067"/>
                    </a:cxn>
                    <a:cxn ang="0">
                      <a:pos x="connsiteX4068" y="connsiteY4068"/>
                    </a:cxn>
                    <a:cxn ang="0">
                      <a:pos x="connsiteX4069" y="connsiteY4069"/>
                    </a:cxn>
                    <a:cxn ang="0">
                      <a:pos x="connsiteX4070" y="connsiteY4070"/>
                    </a:cxn>
                    <a:cxn ang="0">
                      <a:pos x="connsiteX4071" y="connsiteY4071"/>
                    </a:cxn>
                    <a:cxn ang="0">
                      <a:pos x="connsiteX4072" y="connsiteY4072"/>
                    </a:cxn>
                    <a:cxn ang="0">
                      <a:pos x="connsiteX4073" y="connsiteY4073"/>
                    </a:cxn>
                    <a:cxn ang="0">
                      <a:pos x="connsiteX4074" y="connsiteY4074"/>
                    </a:cxn>
                    <a:cxn ang="0">
                      <a:pos x="connsiteX4075" y="connsiteY4075"/>
                    </a:cxn>
                    <a:cxn ang="0">
                      <a:pos x="connsiteX4076" y="connsiteY4076"/>
                    </a:cxn>
                    <a:cxn ang="0">
                      <a:pos x="connsiteX4077" y="connsiteY4077"/>
                    </a:cxn>
                    <a:cxn ang="0">
                      <a:pos x="connsiteX4078" y="connsiteY4078"/>
                    </a:cxn>
                    <a:cxn ang="0">
                      <a:pos x="connsiteX4079" y="connsiteY4079"/>
                    </a:cxn>
                    <a:cxn ang="0">
                      <a:pos x="connsiteX4080" y="connsiteY4080"/>
                    </a:cxn>
                    <a:cxn ang="0">
                      <a:pos x="connsiteX4081" y="connsiteY4081"/>
                    </a:cxn>
                    <a:cxn ang="0">
                      <a:pos x="connsiteX4082" y="connsiteY4082"/>
                    </a:cxn>
                    <a:cxn ang="0">
                      <a:pos x="connsiteX4083" y="connsiteY4083"/>
                    </a:cxn>
                    <a:cxn ang="0">
                      <a:pos x="connsiteX4084" y="connsiteY4084"/>
                    </a:cxn>
                    <a:cxn ang="0">
                      <a:pos x="connsiteX4085" y="connsiteY4085"/>
                    </a:cxn>
                    <a:cxn ang="0">
                      <a:pos x="connsiteX4086" y="connsiteY4086"/>
                    </a:cxn>
                    <a:cxn ang="0">
                      <a:pos x="connsiteX4087" y="connsiteY4087"/>
                    </a:cxn>
                    <a:cxn ang="0">
                      <a:pos x="connsiteX4088" y="connsiteY4088"/>
                    </a:cxn>
                    <a:cxn ang="0">
                      <a:pos x="connsiteX4089" y="connsiteY4089"/>
                    </a:cxn>
                    <a:cxn ang="0">
                      <a:pos x="connsiteX4090" y="connsiteY4090"/>
                    </a:cxn>
                    <a:cxn ang="0">
                      <a:pos x="connsiteX4091" y="connsiteY4091"/>
                    </a:cxn>
                    <a:cxn ang="0">
                      <a:pos x="connsiteX4092" y="connsiteY4092"/>
                    </a:cxn>
                    <a:cxn ang="0">
                      <a:pos x="connsiteX4093" y="connsiteY4093"/>
                    </a:cxn>
                    <a:cxn ang="0">
                      <a:pos x="connsiteX4094" y="connsiteY4094"/>
                    </a:cxn>
                    <a:cxn ang="0">
                      <a:pos x="connsiteX4095" y="connsiteY4095"/>
                    </a:cxn>
                    <a:cxn ang="0">
                      <a:pos x="connsiteX4096" y="connsiteY4096"/>
                    </a:cxn>
                    <a:cxn ang="0">
                      <a:pos x="connsiteX4097" y="connsiteY4097"/>
                    </a:cxn>
                    <a:cxn ang="0">
                      <a:pos x="connsiteX4098" y="connsiteY4098"/>
                    </a:cxn>
                    <a:cxn ang="0">
                      <a:pos x="connsiteX4099" y="connsiteY4099"/>
                    </a:cxn>
                    <a:cxn ang="0">
                      <a:pos x="connsiteX4100" y="connsiteY4100"/>
                    </a:cxn>
                    <a:cxn ang="0">
                      <a:pos x="connsiteX4101" y="connsiteY4101"/>
                    </a:cxn>
                    <a:cxn ang="0">
                      <a:pos x="connsiteX4102" y="connsiteY4102"/>
                    </a:cxn>
                    <a:cxn ang="0">
                      <a:pos x="connsiteX4103" y="connsiteY4103"/>
                    </a:cxn>
                    <a:cxn ang="0">
                      <a:pos x="connsiteX4104" y="connsiteY4104"/>
                    </a:cxn>
                    <a:cxn ang="0">
                      <a:pos x="connsiteX4105" y="connsiteY4105"/>
                    </a:cxn>
                    <a:cxn ang="0">
                      <a:pos x="connsiteX4106" y="connsiteY4106"/>
                    </a:cxn>
                    <a:cxn ang="0">
                      <a:pos x="connsiteX4107" y="connsiteY4107"/>
                    </a:cxn>
                    <a:cxn ang="0">
                      <a:pos x="connsiteX4108" y="connsiteY4108"/>
                    </a:cxn>
                    <a:cxn ang="0">
                      <a:pos x="connsiteX4109" y="connsiteY4109"/>
                    </a:cxn>
                    <a:cxn ang="0">
                      <a:pos x="connsiteX4110" y="connsiteY4110"/>
                    </a:cxn>
                    <a:cxn ang="0">
                      <a:pos x="connsiteX4111" y="connsiteY4111"/>
                    </a:cxn>
                    <a:cxn ang="0">
                      <a:pos x="connsiteX4112" y="connsiteY4112"/>
                    </a:cxn>
                    <a:cxn ang="0">
                      <a:pos x="connsiteX4113" y="connsiteY4113"/>
                    </a:cxn>
                    <a:cxn ang="0">
                      <a:pos x="connsiteX4114" y="connsiteY4114"/>
                    </a:cxn>
                    <a:cxn ang="0">
                      <a:pos x="connsiteX4115" y="connsiteY4115"/>
                    </a:cxn>
                    <a:cxn ang="0">
                      <a:pos x="connsiteX4116" y="connsiteY4116"/>
                    </a:cxn>
                    <a:cxn ang="0">
                      <a:pos x="connsiteX4117" y="connsiteY4117"/>
                    </a:cxn>
                    <a:cxn ang="0">
                      <a:pos x="connsiteX4118" y="connsiteY4118"/>
                    </a:cxn>
                    <a:cxn ang="0">
                      <a:pos x="connsiteX4119" y="connsiteY4119"/>
                    </a:cxn>
                    <a:cxn ang="0">
                      <a:pos x="connsiteX4120" y="connsiteY4120"/>
                    </a:cxn>
                    <a:cxn ang="0">
                      <a:pos x="connsiteX4121" y="connsiteY4121"/>
                    </a:cxn>
                    <a:cxn ang="0">
                      <a:pos x="connsiteX4122" y="connsiteY4122"/>
                    </a:cxn>
                    <a:cxn ang="0">
                      <a:pos x="connsiteX4123" y="connsiteY4123"/>
                    </a:cxn>
                    <a:cxn ang="0">
                      <a:pos x="connsiteX4124" y="connsiteY4124"/>
                    </a:cxn>
                    <a:cxn ang="0">
                      <a:pos x="connsiteX4125" y="connsiteY4125"/>
                    </a:cxn>
                    <a:cxn ang="0">
                      <a:pos x="connsiteX4126" y="connsiteY4126"/>
                    </a:cxn>
                    <a:cxn ang="0">
                      <a:pos x="connsiteX4127" y="connsiteY4127"/>
                    </a:cxn>
                    <a:cxn ang="0">
                      <a:pos x="connsiteX4128" y="connsiteY4128"/>
                    </a:cxn>
                    <a:cxn ang="0">
                      <a:pos x="connsiteX4129" y="connsiteY4129"/>
                    </a:cxn>
                    <a:cxn ang="0">
                      <a:pos x="connsiteX4130" y="connsiteY4130"/>
                    </a:cxn>
                    <a:cxn ang="0">
                      <a:pos x="connsiteX4131" y="connsiteY4131"/>
                    </a:cxn>
                    <a:cxn ang="0">
                      <a:pos x="connsiteX4132" y="connsiteY4132"/>
                    </a:cxn>
                    <a:cxn ang="0">
                      <a:pos x="connsiteX4133" y="connsiteY4133"/>
                    </a:cxn>
                    <a:cxn ang="0">
                      <a:pos x="connsiteX4134" y="connsiteY4134"/>
                    </a:cxn>
                    <a:cxn ang="0">
                      <a:pos x="connsiteX4135" y="connsiteY4135"/>
                    </a:cxn>
                    <a:cxn ang="0">
                      <a:pos x="connsiteX4136" y="connsiteY4136"/>
                    </a:cxn>
                    <a:cxn ang="0">
                      <a:pos x="connsiteX4137" y="connsiteY4137"/>
                    </a:cxn>
                    <a:cxn ang="0">
                      <a:pos x="connsiteX4138" y="connsiteY4138"/>
                    </a:cxn>
                    <a:cxn ang="0">
                      <a:pos x="connsiteX4139" y="connsiteY4139"/>
                    </a:cxn>
                    <a:cxn ang="0">
                      <a:pos x="connsiteX4140" y="connsiteY4140"/>
                    </a:cxn>
                    <a:cxn ang="0">
                      <a:pos x="connsiteX4141" y="connsiteY4141"/>
                    </a:cxn>
                    <a:cxn ang="0">
                      <a:pos x="connsiteX4142" y="connsiteY4142"/>
                    </a:cxn>
                    <a:cxn ang="0">
                      <a:pos x="connsiteX4143" y="connsiteY4143"/>
                    </a:cxn>
                    <a:cxn ang="0">
                      <a:pos x="connsiteX4144" y="connsiteY4144"/>
                    </a:cxn>
                    <a:cxn ang="0">
                      <a:pos x="connsiteX4145" y="connsiteY4145"/>
                    </a:cxn>
                    <a:cxn ang="0">
                      <a:pos x="connsiteX4146" y="connsiteY4146"/>
                    </a:cxn>
                    <a:cxn ang="0">
                      <a:pos x="connsiteX4147" y="connsiteY4147"/>
                    </a:cxn>
                    <a:cxn ang="0">
                      <a:pos x="connsiteX4148" y="connsiteY4148"/>
                    </a:cxn>
                    <a:cxn ang="0">
                      <a:pos x="connsiteX4149" y="connsiteY4149"/>
                    </a:cxn>
                    <a:cxn ang="0">
                      <a:pos x="connsiteX4150" y="connsiteY4150"/>
                    </a:cxn>
                    <a:cxn ang="0">
                      <a:pos x="connsiteX4151" y="connsiteY4151"/>
                    </a:cxn>
                    <a:cxn ang="0">
                      <a:pos x="connsiteX4152" y="connsiteY4152"/>
                    </a:cxn>
                    <a:cxn ang="0">
                      <a:pos x="connsiteX4153" y="connsiteY4153"/>
                    </a:cxn>
                    <a:cxn ang="0">
                      <a:pos x="connsiteX4154" y="connsiteY4154"/>
                    </a:cxn>
                    <a:cxn ang="0">
                      <a:pos x="connsiteX4155" y="connsiteY4155"/>
                    </a:cxn>
                    <a:cxn ang="0">
                      <a:pos x="connsiteX4156" y="connsiteY4156"/>
                    </a:cxn>
                    <a:cxn ang="0">
                      <a:pos x="connsiteX4157" y="connsiteY4157"/>
                    </a:cxn>
                    <a:cxn ang="0">
                      <a:pos x="connsiteX4158" y="connsiteY4158"/>
                    </a:cxn>
                    <a:cxn ang="0">
                      <a:pos x="connsiteX4159" y="connsiteY4159"/>
                    </a:cxn>
                    <a:cxn ang="0">
                      <a:pos x="connsiteX4160" y="connsiteY4160"/>
                    </a:cxn>
                    <a:cxn ang="0">
                      <a:pos x="connsiteX4161" y="connsiteY4161"/>
                    </a:cxn>
                    <a:cxn ang="0">
                      <a:pos x="connsiteX4162" y="connsiteY4162"/>
                    </a:cxn>
                    <a:cxn ang="0">
                      <a:pos x="connsiteX4163" y="connsiteY4163"/>
                    </a:cxn>
                    <a:cxn ang="0">
                      <a:pos x="connsiteX4164" y="connsiteY4164"/>
                    </a:cxn>
                    <a:cxn ang="0">
                      <a:pos x="connsiteX4165" y="connsiteY4165"/>
                    </a:cxn>
                    <a:cxn ang="0">
                      <a:pos x="connsiteX4166" y="connsiteY4166"/>
                    </a:cxn>
                    <a:cxn ang="0">
                      <a:pos x="connsiteX4167" y="connsiteY4167"/>
                    </a:cxn>
                    <a:cxn ang="0">
                      <a:pos x="connsiteX4168" y="connsiteY4168"/>
                    </a:cxn>
                    <a:cxn ang="0">
                      <a:pos x="connsiteX4169" y="connsiteY4169"/>
                    </a:cxn>
                    <a:cxn ang="0">
                      <a:pos x="connsiteX4170" y="connsiteY4170"/>
                    </a:cxn>
                    <a:cxn ang="0">
                      <a:pos x="connsiteX4171" y="connsiteY4171"/>
                    </a:cxn>
                    <a:cxn ang="0">
                      <a:pos x="connsiteX4172" y="connsiteY4172"/>
                    </a:cxn>
                    <a:cxn ang="0">
                      <a:pos x="connsiteX4173" y="connsiteY4173"/>
                    </a:cxn>
                    <a:cxn ang="0">
                      <a:pos x="connsiteX4174" y="connsiteY4174"/>
                    </a:cxn>
                    <a:cxn ang="0">
                      <a:pos x="connsiteX4175" y="connsiteY4175"/>
                    </a:cxn>
                    <a:cxn ang="0">
                      <a:pos x="connsiteX4176" y="connsiteY4176"/>
                    </a:cxn>
                    <a:cxn ang="0">
                      <a:pos x="connsiteX4177" y="connsiteY4177"/>
                    </a:cxn>
                    <a:cxn ang="0">
                      <a:pos x="connsiteX4178" y="connsiteY4178"/>
                    </a:cxn>
                    <a:cxn ang="0">
                      <a:pos x="connsiteX4179" y="connsiteY4179"/>
                    </a:cxn>
                    <a:cxn ang="0">
                      <a:pos x="connsiteX4180" y="connsiteY4180"/>
                    </a:cxn>
                    <a:cxn ang="0">
                      <a:pos x="connsiteX4181" y="connsiteY4181"/>
                    </a:cxn>
                    <a:cxn ang="0">
                      <a:pos x="connsiteX4182" y="connsiteY4182"/>
                    </a:cxn>
                    <a:cxn ang="0">
                      <a:pos x="connsiteX4183" y="connsiteY4183"/>
                    </a:cxn>
                    <a:cxn ang="0">
                      <a:pos x="connsiteX4184" y="connsiteY4184"/>
                    </a:cxn>
                    <a:cxn ang="0">
                      <a:pos x="connsiteX4185" y="connsiteY4185"/>
                    </a:cxn>
                    <a:cxn ang="0">
                      <a:pos x="connsiteX4186" y="connsiteY4186"/>
                    </a:cxn>
                    <a:cxn ang="0">
                      <a:pos x="connsiteX4187" y="connsiteY4187"/>
                    </a:cxn>
                    <a:cxn ang="0">
                      <a:pos x="connsiteX4188" y="connsiteY4188"/>
                    </a:cxn>
                    <a:cxn ang="0">
                      <a:pos x="connsiteX4189" y="connsiteY4189"/>
                    </a:cxn>
                    <a:cxn ang="0">
                      <a:pos x="connsiteX4190" y="connsiteY4190"/>
                    </a:cxn>
                    <a:cxn ang="0">
                      <a:pos x="connsiteX4191" y="connsiteY4191"/>
                    </a:cxn>
                    <a:cxn ang="0">
                      <a:pos x="connsiteX4192" y="connsiteY4192"/>
                    </a:cxn>
                    <a:cxn ang="0">
                      <a:pos x="connsiteX4193" y="connsiteY4193"/>
                    </a:cxn>
                    <a:cxn ang="0">
                      <a:pos x="connsiteX4194" y="connsiteY4194"/>
                    </a:cxn>
                    <a:cxn ang="0">
                      <a:pos x="connsiteX4195" y="connsiteY4195"/>
                    </a:cxn>
                    <a:cxn ang="0">
                      <a:pos x="connsiteX4196" y="connsiteY4196"/>
                    </a:cxn>
                    <a:cxn ang="0">
                      <a:pos x="connsiteX4197" y="connsiteY4197"/>
                    </a:cxn>
                    <a:cxn ang="0">
                      <a:pos x="connsiteX4198" y="connsiteY4198"/>
                    </a:cxn>
                    <a:cxn ang="0">
                      <a:pos x="connsiteX4199" y="connsiteY4199"/>
                    </a:cxn>
                    <a:cxn ang="0">
                      <a:pos x="connsiteX4200" y="connsiteY4200"/>
                    </a:cxn>
                    <a:cxn ang="0">
                      <a:pos x="connsiteX4201" y="connsiteY4201"/>
                    </a:cxn>
                    <a:cxn ang="0">
                      <a:pos x="connsiteX4202" y="connsiteY4202"/>
                    </a:cxn>
                    <a:cxn ang="0">
                      <a:pos x="connsiteX4203" y="connsiteY4203"/>
                    </a:cxn>
                    <a:cxn ang="0">
                      <a:pos x="connsiteX4204" y="connsiteY4204"/>
                    </a:cxn>
                    <a:cxn ang="0">
                      <a:pos x="connsiteX4205" y="connsiteY4205"/>
                    </a:cxn>
                    <a:cxn ang="0">
                      <a:pos x="connsiteX4206" y="connsiteY4206"/>
                    </a:cxn>
                    <a:cxn ang="0">
                      <a:pos x="connsiteX4207" y="connsiteY4207"/>
                    </a:cxn>
                    <a:cxn ang="0">
                      <a:pos x="connsiteX4208" y="connsiteY4208"/>
                    </a:cxn>
                    <a:cxn ang="0">
                      <a:pos x="connsiteX4209" y="connsiteY4209"/>
                    </a:cxn>
                    <a:cxn ang="0">
                      <a:pos x="connsiteX4210" y="connsiteY4210"/>
                    </a:cxn>
                    <a:cxn ang="0">
                      <a:pos x="connsiteX4211" y="connsiteY4211"/>
                    </a:cxn>
                    <a:cxn ang="0">
                      <a:pos x="connsiteX4212" y="connsiteY4212"/>
                    </a:cxn>
                    <a:cxn ang="0">
                      <a:pos x="connsiteX4213" y="connsiteY4213"/>
                    </a:cxn>
                    <a:cxn ang="0">
                      <a:pos x="connsiteX4214" y="connsiteY4214"/>
                    </a:cxn>
                    <a:cxn ang="0">
                      <a:pos x="connsiteX4215" y="connsiteY4215"/>
                    </a:cxn>
                    <a:cxn ang="0">
                      <a:pos x="connsiteX4216" y="connsiteY4216"/>
                    </a:cxn>
                    <a:cxn ang="0">
                      <a:pos x="connsiteX4217" y="connsiteY4217"/>
                    </a:cxn>
                    <a:cxn ang="0">
                      <a:pos x="connsiteX4218" y="connsiteY4218"/>
                    </a:cxn>
                    <a:cxn ang="0">
                      <a:pos x="connsiteX4219" y="connsiteY4219"/>
                    </a:cxn>
                    <a:cxn ang="0">
                      <a:pos x="connsiteX4220" y="connsiteY4220"/>
                    </a:cxn>
                    <a:cxn ang="0">
                      <a:pos x="connsiteX4221" y="connsiteY4221"/>
                    </a:cxn>
                    <a:cxn ang="0">
                      <a:pos x="connsiteX4222" y="connsiteY4222"/>
                    </a:cxn>
                    <a:cxn ang="0">
                      <a:pos x="connsiteX4223" y="connsiteY4223"/>
                    </a:cxn>
                    <a:cxn ang="0">
                      <a:pos x="connsiteX4224" y="connsiteY4224"/>
                    </a:cxn>
                    <a:cxn ang="0">
                      <a:pos x="connsiteX4225" y="connsiteY4225"/>
                    </a:cxn>
                    <a:cxn ang="0">
                      <a:pos x="connsiteX4226" y="connsiteY4226"/>
                    </a:cxn>
                    <a:cxn ang="0">
                      <a:pos x="connsiteX4227" y="connsiteY4227"/>
                    </a:cxn>
                    <a:cxn ang="0">
                      <a:pos x="connsiteX4228" y="connsiteY4228"/>
                    </a:cxn>
                    <a:cxn ang="0">
                      <a:pos x="connsiteX4229" y="connsiteY4229"/>
                    </a:cxn>
                    <a:cxn ang="0">
                      <a:pos x="connsiteX4230" y="connsiteY4230"/>
                    </a:cxn>
                    <a:cxn ang="0">
                      <a:pos x="connsiteX4231" y="connsiteY4231"/>
                    </a:cxn>
                    <a:cxn ang="0">
                      <a:pos x="connsiteX4232" y="connsiteY4232"/>
                    </a:cxn>
                    <a:cxn ang="0">
                      <a:pos x="connsiteX4233" y="connsiteY4233"/>
                    </a:cxn>
                    <a:cxn ang="0">
                      <a:pos x="connsiteX4234" y="connsiteY4234"/>
                    </a:cxn>
                    <a:cxn ang="0">
                      <a:pos x="connsiteX4235" y="connsiteY4235"/>
                    </a:cxn>
                    <a:cxn ang="0">
                      <a:pos x="connsiteX4236" y="connsiteY4236"/>
                    </a:cxn>
                    <a:cxn ang="0">
                      <a:pos x="connsiteX4237" y="connsiteY4237"/>
                    </a:cxn>
                    <a:cxn ang="0">
                      <a:pos x="connsiteX4238" y="connsiteY4238"/>
                    </a:cxn>
                    <a:cxn ang="0">
                      <a:pos x="connsiteX4239" y="connsiteY4239"/>
                    </a:cxn>
                    <a:cxn ang="0">
                      <a:pos x="connsiteX4240" y="connsiteY4240"/>
                    </a:cxn>
                    <a:cxn ang="0">
                      <a:pos x="connsiteX4241" y="connsiteY4241"/>
                    </a:cxn>
                    <a:cxn ang="0">
                      <a:pos x="connsiteX4242" y="connsiteY4242"/>
                    </a:cxn>
                    <a:cxn ang="0">
                      <a:pos x="connsiteX4243" y="connsiteY4243"/>
                    </a:cxn>
                    <a:cxn ang="0">
                      <a:pos x="connsiteX4244" y="connsiteY4244"/>
                    </a:cxn>
                    <a:cxn ang="0">
                      <a:pos x="connsiteX4245" y="connsiteY4245"/>
                    </a:cxn>
                    <a:cxn ang="0">
                      <a:pos x="connsiteX4246" y="connsiteY4246"/>
                    </a:cxn>
                    <a:cxn ang="0">
                      <a:pos x="connsiteX4247" y="connsiteY4247"/>
                    </a:cxn>
                    <a:cxn ang="0">
                      <a:pos x="connsiteX4248" y="connsiteY4248"/>
                    </a:cxn>
                    <a:cxn ang="0">
                      <a:pos x="connsiteX4249" y="connsiteY4249"/>
                    </a:cxn>
                    <a:cxn ang="0">
                      <a:pos x="connsiteX4250" y="connsiteY4250"/>
                    </a:cxn>
                    <a:cxn ang="0">
                      <a:pos x="connsiteX4251" y="connsiteY4251"/>
                    </a:cxn>
                    <a:cxn ang="0">
                      <a:pos x="connsiteX4252" y="connsiteY4252"/>
                    </a:cxn>
                    <a:cxn ang="0">
                      <a:pos x="connsiteX4253" y="connsiteY4253"/>
                    </a:cxn>
                    <a:cxn ang="0">
                      <a:pos x="connsiteX4254" y="connsiteY4254"/>
                    </a:cxn>
                    <a:cxn ang="0">
                      <a:pos x="connsiteX4255" y="connsiteY4255"/>
                    </a:cxn>
                    <a:cxn ang="0">
                      <a:pos x="connsiteX4256" y="connsiteY4256"/>
                    </a:cxn>
                    <a:cxn ang="0">
                      <a:pos x="connsiteX4257" y="connsiteY4257"/>
                    </a:cxn>
                    <a:cxn ang="0">
                      <a:pos x="connsiteX4258" y="connsiteY4258"/>
                    </a:cxn>
                    <a:cxn ang="0">
                      <a:pos x="connsiteX4259" y="connsiteY4259"/>
                    </a:cxn>
                    <a:cxn ang="0">
                      <a:pos x="connsiteX4260" y="connsiteY4260"/>
                    </a:cxn>
                    <a:cxn ang="0">
                      <a:pos x="connsiteX4261" y="connsiteY4261"/>
                    </a:cxn>
                    <a:cxn ang="0">
                      <a:pos x="connsiteX4262" y="connsiteY4262"/>
                    </a:cxn>
                    <a:cxn ang="0">
                      <a:pos x="connsiteX4263" y="connsiteY4263"/>
                    </a:cxn>
                    <a:cxn ang="0">
                      <a:pos x="connsiteX4264" y="connsiteY4264"/>
                    </a:cxn>
                    <a:cxn ang="0">
                      <a:pos x="connsiteX4265" y="connsiteY4265"/>
                    </a:cxn>
                    <a:cxn ang="0">
                      <a:pos x="connsiteX4266" y="connsiteY4266"/>
                    </a:cxn>
                    <a:cxn ang="0">
                      <a:pos x="connsiteX4267" y="connsiteY4267"/>
                    </a:cxn>
                    <a:cxn ang="0">
                      <a:pos x="connsiteX4268" y="connsiteY4268"/>
                    </a:cxn>
                    <a:cxn ang="0">
                      <a:pos x="connsiteX4269" y="connsiteY4269"/>
                    </a:cxn>
                    <a:cxn ang="0">
                      <a:pos x="connsiteX4270" y="connsiteY4270"/>
                    </a:cxn>
                    <a:cxn ang="0">
                      <a:pos x="connsiteX4271" y="connsiteY4271"/>
                    </a:cxn>
                    <a:cxn ang="0">
                      <a:pos x="connsiteX4272" y="connsiteY4272"/>
                    </a:cxn>
                    <a:cxn ang="0">
                      <a:pos x="connsiteX4273" y="connsiteY4273"/>
                    </a:cxn>
                    <a:cxn ang="0">
                      <a:pos x="connsiteX4274" y="connsiteY4274"/>
                    </a:cxn>
                    <a:cxn ang="0">
                      <a:pos x="connsiteX4275" y="connsiteY4275"/>
                    </a:cxn>
                    <a:cxn ang="0">
                      <a:pos x="connsiteX4276" y="connsiteY4276"/>
                    </a:cxn>
                    <a:cxn ang="0">
                      <a:pos x="connsiteX4277" y="connsiteY4277"/>
                    </a:cxn>
                    <a:cxn ang="0">
                      <a:pos x="connsiteX4278" y="connsiteY4278"/>
                    </a:cxn>
                    <a:cxn ang="0">
                      <a:pos x="connsiteX4279" y="connsiteY4279"/>
                    </a:cxn>
                    <a:cxn ang="0">
                      <a:pos x="connsiteX4280" y="connsiteY4280"/>
                    </a:cxn>
                    <a:cxn ang="0">
                      <a:pos x="connsiteX4281" y="connsiteY4281"/>
                    </a:cxn>
                    <a:cxn ang="0">
                      <a:pos x="connsiteX4282" y="connsiteY4282"/>
                    </a:cxn>
                    <a:cxn ang="0">
                      <a:pos x="connsiteX4283" y="connsiteY4283"/>
                    </a:cxn>
                    <a:cxn ang="0">
                      <a:pos x="connsiteX4284" y="connsiteY4284"/>
                    </a:cxn>
                    <a:cxn ang="0">
                      <a:pos x="connsiteX4285" y="connsiteY4285"/>
                    </a:cxn>
                    <a:cxn ang="0">
                      <a:pos x="connsiteX4286" y="connsiteY4286"/>
                    </a:cxn>
                    <a:cxn ang="0">
                      <a:pos x="connsiteX4287" y="connsiteY4287"/>
                    </a:cxn>
                    <a:cxn ang="0">
                      <a:pos x="connsiteX4288" y="connsiteY4288"/>
                    </a:cxn>
                    <a:cxn ang="0">
                      <a:pos x="connsiteX4289" y="connsiteY4289"/>
                    </a:cxn>
                    <a:cxn ang="0">
                      <a:pos x="connsiteX4290" y="connsiteY4290"/>
                    </a:cxn>
                    <a:cxn ang="0">
                      <a:pos x="connsiteX4291" y="connsiteY4291"/>
                    </a:cxn>
                    <a:cxn ang="0">
                      <a:pos x="connsiteX4292" y="connsiteY4292"/>
                    </a:cxn>
                    <a:cxn ang="0">
                      <a:pos x="connsiteX4293" y="connsiteY4293"/>
                    </a:cxn>
                    <a:cxn ang="0">
                      <a:pos x="connsiteX4294" y="connsiteY4294"/>
                    </a:cxn>
                    <a:cxn ang="0">
                      <a:pos x="connsiteX4295" y="connsiteY4295"/>
                    </a:cxn>
                    <a:cxn ang="0">
                      <a:pos x="connsiteX4296" y="connsiteY4296"/>
                    </a:cxn>
                    <a:cxn ang="0">
                      <a:pos x="connsiteX4297" y="connsiteY4297"/>
                    </a:cxn>
                    <a:cxn ang="0">
                      <a:pos x="connsiteX4298" y="connsiteY4298"/>
                    </a:cxn>
                    <a:cxn ang="0">
                      <a:pos x="connsiteX4299" y="connsiteY4299"/>
                    </a:cxn>
                    <a:cxn ang="0">
                      <a:pos x="connsiteX4300" y="connsiteY4300"/>
                    </a:cxn>
                    <a:cxn ang="0">
                      <a:pos x="connsiteX4301" y="connsiteY4301"/>
                    </a:cxn>
                    <a:cxn ang="0">
                      <a:pos x="connsiteX4302" y="connsiteY4302"/>
                    </a:cxn>
                    <a:cxn ang="0">
                      <a:pos x="connsiteX4303" y="connsiteY4303"/>
                    </a:cxn>
                    <a:cxn ang="0">
                      <a:pos x="connsiteX4304" y="connsiteY4304"/>
                    </a:cxn>
                    <a:cxn ang="0">
                      <a:pos x="connsiteX4305" y="connsiteY4305"/>
                    </a:cxn>
                    <a:cxn ang="0">
                      <a:pos x="connsiteX4306" y="connsiteY4306"/>
                    </a:cxn>
                    <a:cxn ang="0">
                      <a:pos x="connsiteX4307" y="connsiteY4307"/>
                    </a:cxn>
                    <a:cxn ang="0">
                      <a:pos x="connsiteX4308" y="connsiteY4308"/>
                    </a:cxn>
                    <a:cxn ang="0">
                      <a:pos x="connsiteX4309" y="connsiteY4309"/>
                    </a:cxn>
                    <a:cxn ang="0">
                      <a:pos x="connsiteX4310" y="connsiteY4310"/>
                    </a:cxn>
                    <a:cxn ang="0">
                      <a:pos x="connsiteX4311" y="connsiteY4311"/>
                    </a:cxn>
                    <a:cxn ang="0">
                      <a:pos x="connsiteX4312" y="connsiteY4312"/>
                    </a:cxn>
                    <a:cxn ang="0">
                      <a:pos x="connsiteX4313" y="connsiteY4313"/>
                    </a:cxn>
                    <a:cxn ang="0">
                      <a:pos x="connsiteX4314" y="connsiteY4314"/>
                    </a:cxn>
                    <a:cxn ang="0">
                      <a:pos x="connsiteX4315" y="connsiteY4315"/>
                    </a:cxn>
                    <a:cxn ang="0">
                      <a:pos x="connsiteX4316" y="connsiteY4316"/>
                    </a:cxn>
                    <a:cxn ang="0">
                      <a:pos x="connsiteX4317" y="connsiteY4317"/>
                    </a:cxn>
                    <a:cxn ang="0">
                      <a:pos x="connsiteX4318" y="connsiteY4318"/>
                    </a:cxn>
                    <a:cxn ang="0">
                      <a:pos x="connsiteX4319" y="connsiteY4319"/>
                    </a:cxn>
                    <a:cxn ang="0">
                      <a:pos x="connsiteX4320" y="connsiteY4320"/>
                    </a:cxn>
                    <a:cxn ang="0">
                      <a:pos x="connsiteX4321" y="connsiteY4321"/>
                    </a:cxn>
                    <a:cxn ang="0">
                      <a:pos x="connsiteX4322" y="connsiteY4322"/>
                    </a:cxn>
                    <a:cxn ang="0">
                      <a:pos x="connsiteX4323" y="connsiteY4323"/>
                    </a:cxn>
                    <a:cxn ang="0">
                      <a:pos x="connsiteX4324" y="connsiteY4324"/>
                    </a:cxn>
                    <a:cxn ang="0">
                      <a:pos x="connsiteX4325" y="connsiteY4325"/>
                    </a:cxn>
                    <a:cxn ang="0">
                      <a:pos x="connsiteX4326" y="connsiteY4326"/>
                    </a:cxn>
                    <a:cxn ang="0">
                      <a:pos x="connsiteX4327" y="connsiteY4327"/>
                    </a:cxn>
                    <a:cxn ang="0">
                      <a:pos x="connsiteX4328" y="connsiteY4328"/>
                    </a:cxn>
                    <a:cxn ang="0">
                      <a:pos x="connsiteX4329" y="connsiteY4329"/>
                    </a:cxn>
                    <a:cxn ang="0">
                      <a:pos x="connsiteX4330" y="connsiteY4330"/>
                    </a:cxn>
                    <a:cxn ang="0">
                      <a:pos x="connsiteX4331" y="connsiteY4331"/>
                    </a:cxn>
                    <a:cxn ang="0">
                      <a:pos x="connsiteX4332" y="connsiteY4332"/>
                    </a:cxn>
                    <a:cxn ang="0">
                      <a:pos x="connsiteX4333" y="connsiteY4333"/>
                    </a:cxn>
                    <a:cxn ang="0">
                      <a:pos x="connsiteX4334" y="connsiteY4334"/>
                    </a:cxn>
                    <a:cxn ang="0">
                      <a:pos x="connsiteX4335" y="connsiteY4335"/>
                    </a:cxn>
                    <a:cxn ang="0">
                      <a:pos x="connsiteX4336" y="connsiteY4336"/>
                    </a:cxn>
                    <a:cxn ang="0">
                      <a:pos x="connsiteX4337" y="connsiteY4337"/>
                    </a:cxn>
                    <a:cxn ang="0">
                      <a:pos x="connsiteX4338" y="connsiteY4338"/>
                    </a:cxn>
                    <a:cxn ang="0">
                      <a:pos x="connsiteX4339" y="connsiteY4339"/>
                    </a:cxn>
                    <a:cxn ang="0">
                      <a:pos x="connsiteX4340" y="connsiteY4340"/>
                    </a:cxn>
                    <a:cxn ang="0">
                      <a:pos x="connsiteX4341" y="connsiteY4341"/>
                    </a:cxn>
                    <a:cxn ang="0">
                      <a:pos x="connsiteX4342" y="connsiteY4342"/>
                    </a:cxn>
                    <a:cxn ang="0">
                      <a:pos x="connsiteX4343" y="connsiteY4343"/>
                    </a:cxn>
                    <a:cxn ang="0">
                      <a:pos x="connsiteX4344" y="connsiteY4344"/>
                    </a:cxn>
                    <a:cxn ang="0">
                      <a:pos x="connsiteX4345" y="connsiteY4345"/>
                    </a:cxn>
                    <a:cxn ang="0">
                      <a:pos x="connsiteX4346" y="connsiteY4346"/>
                    </a:cxn>
                    <a:cxn ang="0">
                      <a:pos x="connsiteX4347" y="connsiteY4347"/>
                    </a:cxn>
                    <a:cxn ang="0">
                      <a:pos x="connsiteX4348" y="connsiteY4348"/>
                    </a:cxn>
                    <a:cxn ang="0">
                      <a:pos x="connsiteX4349" y="connsiteY4349"/>
                    </a:cxn>
                    <a:cxn ang="0">
                      <a:pos x="connsiteX4350" y="connsiteY4350"/>
                    </a:cxn>
                    <a:cxn ang="0">
                      <a:pos x="connsiteX4351" y="connsiteY4351"/>
                    </a:cxn>
                    <a:cxn ang="0">
                      <a:pos x="connsiteX4352" y="connsiteY4352"/>
                    </a:cxn>
                    <a:cxn ang="0">
                      <a:pos x="connsiteX4353" y="connsiteY4353"/>
                    </a:cxn>
                    <a:cxn ang="0">
                      <a:pos x="connsiteX4354" y="connsiteY4354"/>
                    </a:cxn>
                    <a:cxn ang="0">
                      <a:pos x="connsiteX4355" y="connsiteY4355"/>
                    </a:cxn>
                    <a:cxn ang="0">
                      <a:pos x="connsiteX4356" y="connsiteY4356"/>
                    </a:cxn>
                    <a:cxn ang="0">
                      <a:pos x="connsiteX4357" y="connsiteY4357"/>
                    </a:cxn>
                    <a:cxn ang="0">
                      <a:pos x="connsiteX4358" y="connsiteY4358"/>
                    </a:cxn>
                    <a:cxn ang="0">
                      <a:pos x="connsiteX4359" y="connsiteY4359"/>
                    </a:cxn>
                    <a:cxn ang="0">
                      <a:pos x="connsiteX4360" y="connsiteY4360"/>
                    </a:cxn>
                    <a:cxn ang="0">
                      <a:pos x="connsiteX4361" y="connsiteY4361"/>
                    </a:cxn>
                    <a:cxn ang="0">
                      <a:pos x="connsiteX4362" y="connsiteY4362"/>
                    </a:cxn>
                    <a:cxn ang="0">
                      <a:pos x="connsiteX4363" y="connsiteY4363"/>
                    </a:cxn>
                    <a:cxn ang="0">
                      <a:pos x="connsiteX4364" y="connsiteY4364"/>
                    </a:cxn>
                    <a:cxn ang="0">
                      <a:pos x="connsiteX4365" y="connsiteY4365"/>
                    </a:cxn>
                    <a:cxn ang="0">
                      <a:pos x="connsiteX4366" y="connsiteY4366"/>
                    </a:cxn>
                    <a:cxn ang="0">
                      <a:pos x="connsiteX4367" y="connsiteY4367"/>
                    </a:cxn>
                    <a:cxn ang="0">
                      <a:pos x="connsiteX4368" y="connsiteY4368"/>
                    </a:cxn>
                    <a:cxn ang="0">
                      <a:pos x="connsiteX4369" y="connsiteY4369"/>
                    </a:cxn>
                    <a:cxn ang="0">
                      <a:pos x="connsiteX4370" y="connsiteY4370"/>
                    </a:cxn>
                    <a:cxn ang="0">
                      <a:pos x="connsiteX4371" y="connsiteY4371"/>
                    </a:cxn>
                    <a:cxn ang="0">
                      <a:pos x="connsiteX4372" y="connsiteY4372"/>
                    </a:cxn>
                    <a:cxn ang="0">
                      <a:pos x="connsiteX4373" y="connsiteY4373"/>
                    </a:cxn>
                    <a:cxn ang="0">
                      <a:pos x="connsiteX4374" y="connsiteY4374"/>
                    </a:cxn>
                    <a:cxn ang="0">
                      <a:pos x="connsiteX4375" y="connsiteY4375"/>
                    </a:cxn>
                    <a:cxn ang="0">
                      <a:pos x="connsiteX4376" y="connsiteY4376"/>
                    </a:cxn>
                    <a:cxn ang="0">
                      <a:pos x="connsiteX4377" y="connsiteY4377"/>
                    </a:cxn>
                    <a:cxn ang="0">
                      <a:pos x="connsiteX4378" y="connsiteY4378"/>
                    </a:cxn>
                    <a:cxn ang="0">
                      <a:pos x="connsiteX4379" y="connsiteY4379"/>
                    </a:cxn>
                    <a:cxn ang="0">
                      <a:pos x="connsiteX4380" y="connsiteY4380"/>
                    </a:cxn>
                    <a:cxn ang="0">
                      <a:pos x="connsiteX4381" y="connsiteY4381"/>
                    </a:cxn>
                    <a:cxn ang="0">
                      <a:pos x="connsiteX4382" y="connsiteY4382"/>
                    </a:cxn>
                    <a:cxn ang="0">
                      <a:pos x="connsiteX4383" y="connsiteY4383"/>
                    </a:cxn>
                    <a:cxn ang="0">
                      <a:pos x="connsiteX4384" y="connsiteY4384"/>
                    </a:cxn>
                    <a:cxn ang="0">
                      <a:pos x="connsiteX4385" y="connsiteY4385"/>
                    </a:cxn>
                    <a:cxn ang="0">
                      <a:pos x="connsiteX4386" y="connsiteY4386"/>
                    </a:cxn>
                    <a:cxn ang="0">
                      <a:pos x="connsiteX4387" y="connsiteY4387"/>
                    </a:cxn>
                    <a:cxn ang="0">
                      <a:pos x="connsiteX4388" y="connsiteY4388"/>
                    </a:cxn>
                    <a:cxn ang="0">
                      <a:pos x="connsiteX4389" y="connsiteY4389"/>
                    </a:cxn>
                    <a:cxn ang="0">
                      <a:pos x="connsiteX4390" y="connsiteY4390"/>
                    </a:cxn>
                    <a:cxn ang="0">
                      <a:pos x="connsiteX4391" y="connsiteY4391"/>
                    </a:cxn>
                    <a:cxn ang="0">
                      <a:pos x="connsiteX4392" y="connsiteY4392"/>
                    </a:cxn>
                    <a:cxn ang="0">
                      <a:pos x="connsiteX4393" y="connsiteY4393"/>
                    </a:cxn>
                    <a:cxn ang="0">
                      <a:pos x="connsiteX4394" y="connsiteY4394"/>
                    </a:cxn>
                    <a:cxn ang="0">
                      <a:pos x="connsiteX4395" y="connsiteY4395"/>
                    </a:cxn>
                    <a:cxn ang="0">
                      <a:pos x="connsiteX4396" y="connsiteY4396"/>
                    </a:cxn>
                    <a:cxn ang="0">
                      <a:pos x="connsiteX4397" y="connsiteY4397"/>
                    </a:cxn>
                    <a:cxn ang="0">
                      <a:pos x="connsiteX4398" y="connsiteY4398"/>
                    </a:cxn>
                    <a:cxn ang="0">
                      <a:pos x="connsiteX4399" y="connsiteY4399"/>
                    </a:cxn>
                    <a:cxn ang="0">
                      <a:pos x="connsiteX4400" y="connsiteY4400"/>
                    </a:cxn>
                    <a:cxn ang="0">
                      <a:pos x="connsiteX4401" y="connsiteY4401"/>
                    </a:cxn>
                    <a:cxn ang="0">
                      <a:pos x="connsiteX4402" y="connsiteY4402"/>
                    </a:cxn>
                    <a:cxn ang="0">
                      <a:pos x="connsiteX4403" y="connsiteY4403"/>
                    </a:cxn>
                    <a:cxn ang="0">
                      <a:pos x="connsiteX4404" y="connsiteY4404"/>
                    </a:cxn>
                    <a:cxn ang="0">
                      <a:pos x="connsiteX4405" y="connsiteY4405"/>
                    </a:cxn>
                    <a:cxn ang="0">
                      <a:pos x="connsiteX4406" y="connsiteY4406"/>
                    </a:cxn>
                    <a:cxn ang="0">
                      <a:pos x="connsiteX4407" y="connsiteY4407"/>
                    </a:cxn>
                    <a:cxn ang="0">
                      <a:pos x="connsiteX4408" y="connsiteY4408"/>
                    </a:cxn>
                    <a:cxn ang="0">
                      <a:pos x="connsiteX4409" y="connsiteY4409"/>
                    </a:cxn>
                    <a:cxn ang="0">
                      <a:pos x="connsiteX4410" y="connsiteY4410"/>
                    </a:cxn>
                    <a:cxn ang="0">
                      <a:pos x="connsiteX4411" y="connsiteY4411"/>
                    </a:cxn>
                    <a:cxn ang="0">
                      <a:pos x="connsiteX4412" y="connsiteY4412"/>
                    </a:cxn>
                    <a:cxn ang="0">
                      <a:pos x="connsiteX4413" y="connsiteY4413"/>
                    </a:cxn>
                    <a:cxn ang="0">
                      <a:pos x="connsiteX4414" y="connsiteY4414"/>
                    </a:cxn>
                    <a:cxn ang="0">
                      <a:pos x="connsiteX4415" y="connsiteY4415"/>
                    </a:cxn>
                    <a:cxn ang="0">
                      <a:pos x="connsiteX4416" y="connsiteY4416"/>
                    </a:cxn>
                    <a:cxn ang="0">
                      <a:pos x="connsiteX4417" y="connsiteY4417"/>
                    </a:cxn>
                    <a:cxn ang="0">
                      <a:pos x="connsiteX4418" y="connsiteY4418"/>
                    </a:cxn>
                    <a:cxn ang="0">
                      <a:pos x="connsiteX4419" y="connsiteY4419"/>
                    </a:cxn>
                    <a:cxn ang="0">
                      <a:pos x="connsiteX4420" y="connsiteY4420"/>
                    </a:cxn>
                    <a:cxn ang="0">
                      <a:pos x="connsiteX4421" y="connsiteY4421"/>
                    </a:cxn>
                    <a:cxn ang="0">
                      <a:pos x="connsiteX4422" y="connsiteY4422"/>
                    </a:cxn>
                    <a:cxn ang="0">
                      <a:pos x="connsiteX4423" y="connsiteY4423"/>
                    </a:cxn>
                    <a:cxn ang="0">
                      <a:pos x="connsiteX4424" y="connsiteY4424"/>
                    </a:cxn>
                    <a:cxn ang="0">
                      <a:pos x="connsiteX4425" y="connsiteY4425"/>
                    </a:cxn>
                    <a:cxn ang="0">
                      <a:pos x="connsiteX4426" y="connsiteY4426"/>
                    </a:cxn>
                    <a:cxn ang="0">
                      <a:pos x="connsiteX4427" y="connsiteY4427"/>
                    </a:cxn>
                    <a:cxn ang="0">
                      <a:pos x="connsiteX4428" y="connsiteY4428"/>
                    </a:cxn>
                    <a:cxn ang="0">
                      <a:pos x="connsiteX4429" y="connsiteY4429"/>
                    </a:cxn>
                    <a:cxn ang="0">
                      <a:pos x="connsiteX4430" y="connsiteY4430"/>
                    </a:cxn>
                    <a:cxn ang="0">
                      <a:pos x="connsiteX4431" y="connsiteY4431"/>
                    </a:cxn>
                    <a:cxn ang="0">
                      <a:pos x="connsiteX4432" y="connsiteY4432"/>
                    </a:cxn>
                    <a:cxn ang="0">
                      <a:pos x="connsiteX4433" y="connsiteY4433"/>
                    </a:cxn>
                    <a:cxn ang="0">
                      <a:pos x="connsiteX4434" y="connsiteY4434"/>
                    </a:cxn>
                    <a:cxn ang="0">
                      <a:pos x="connsiteX4435" y="connsiteY4435"/>
                    </a:cxn>
                    <a:cxn ang="0">
                      <a:pos x="connsiteX4436" y="connsiteY4436"/>
                    </a:cxn>
                    <a:cxn ang="0">
                      <a:pos x="connsiteX4437" y="connsiteY4437"/>
                    </a:cxn>
                    <a:cxn ang="0">
                      <a:pos x="connsiteX4438" y="connsiteY4438"/>
                    </a:cxn>
                    <a:cxn ang="0">
                      <a:pos x="connsiteX4439" y="connsiteY4439"/>
                    </a:cxn>
                    <a:cxn ang="0">
                      <a:pos x="connsiteX4440" y="connsiteY4440"/>
                    </a:cxn>
                    <a:cxn ang="0">
                      <a:pos x="connsiteX4441" y="connsiteY4441"/>
                    </a:cxn>
                    <a:cxn ang="0">
                      <a:pos x="connsiteX4442" y="connsiteY4442"/>
                    </a:cxn>
                    <a:cxn ang="0">
                      <a:pos x="connsiteX4443" y="connsiteY4443"/>
                    </a:cxn>
                    <a:cxn ang="0">
                      <a:pos x="connsiteX4444" y="connsiteY4444"/>
                    </a:cxn>
                    <a:cxn ang="0">
                      <a:pos x="connsiteX4445" y="connsiteY4445"/>
                    </a:cxn>
                    <a:cxn ang="0">
                      <a:pos x="connsiteX4446" y="connsiteY4446"/>
                    </a:cxn>
                    <a:cxn ang="0">
                      <a:pos x="connsiteX4447" y="connsiteY4447"/>
                    </a:cxn>
                    <a:cxn ang="0">
                      <a:pos x="connsiteX4448" y="connsiteY4448"/>
                    </a:cxn>
                    <a:cxn ang="0">
                      <a:pos x="connsiteX4449" y="connsiteY4449"/>
                    </a:cxn>
                    <a:cxn ang="0">
                      <a:pos x="connsiteX4450" y="connsiteY4450"/>
                    </a:cxn>
                    <a:cxn ang="0">
                      <a:pos x="connsiteX4451" y="connsiteY4451"/>
                    </a:cxn>
                    <a:cxn ang="0">
                      <a:pos x="connsiteX4452" y="connsiteY4452"/>
                    </a:cxn>
                    <a:cxn ang="0">
                      <a:pos x="connsiteX4453" y="connsiteY4453"/>
                    </a:cxn>
                    <a:cxn ang="0">
                      <a:pos x="connsiteX4454" y="connsiteY4454"/>
                    </a:cxn>
                    <a:cxn ang="0">
                      <a:pos x="connsiteX4455" y="connsiteY4455"/>
                    </a:cxn>
                    <a:cxn ang="0">
                      <a:pos x="connsiteX4456" y="connsiteY4456"/>
                    </a:cxn>
                    <a:cxn ang="0">
                      <a:pos x="connsiteX4457" y="connsiteY4457"/>
                    </a:cxn>
                    <a:cxn ang="0">
                      <a:pos x="connsiteX4458" y="connsiteY4458"/>
                    </a:cxn>
                    <a:cxn ang="0">
                      <a:pos x="connsiteX4459" y="connsiteY4459"/>
                    </a:cxn>
                    <a:cxn ang="0">
                      <a:pos x="connsiteX4460" y="connsiteY4460"/>
                    </a:cxn>
                    <a:cxn ang="0">
                      <a:pos x="connsiteX4461" y="connsiteY4461"/>
                    </a:cxn>
                    <a:cxn ang="0">
                      <a:pos x="connsiteX4462" y="connsiteY4462"/>
                    </a:cxn>
                    <a:cxn ang="0">
                      <a:pos x="connsiteX4463" y="connsiteY4463"/>
                    </a:cxn>
                    <a:cxn ang="0">
                      <a:pos x="connsiteX4464" y="connsiteY4464"/>
                    </a:cxn>
                    <a:cxn ang="0">
                      <a:pos x="connsiteX4465" y="connsiteY4465"/>
                    </a:cxn>
                    <a:cxn ang="0">
                      <a:pos x="connsiteX4466" y="connsiteY4466"/>
                    </a:cxn>
                    <a:cxn ang="0">
                      <a:pos x="connsiteX4467" y="connsiteY4467"/>
                    </a:cxn>
                    <a:cxn ang="0">
                      <a:pos x="connsiteX4468" y="connsiteY4468"/>
                    </a:cxn>
                    <a:cxn ang="0">
                      <a:pos x="connsiteX4469" y="connsiteY4469"/>
                    </a:cxn>
                    <a:cxn ang="0">
                      <a:pos x="connsiteX4470" y="connsiteY4470"/>
                    </a:cxn>
                    <a:cxn ang="0">
                      <a:pos x="connsiteX4471" y="connsiteY4471"/>
                    </a:cxn>
                    <a:cxn ang="0">
                      <a:pos x="connsiteX4472" y="connsiteY4472"/>
                    </a:cxn>
                    <a:cxn ang="0">
                      <a:pos x="connsiteX4473" y="connsiteY4473"/>
                    </a:cxn>
                    <a:cxn ang="0">
                      <a:pos x="connsiteX4474" y="connsiteY4474"/>
                    </a:cxn>
                    <a:cxn ang="0">
                      <a:pos x="connsiteX4475" y="connsiteY4475"/>
                    </a:cxn>
                    <a:cxn ang="0">
                      <a:pos x="connsiteX4476" y="connsiteY4476"/>
                    </a:cxn>
                    <a:cxn ang="0">
                      <a:pos x="connsiteX4477" y="connsiteY4477"/>
                    </a:cxn>
                    <a:cxn ang="0">
                      <a:pos x="connsiteX4478" y="connsiteY4478"/>
                    </a:cxn>
                    <a:cxn ang="0">
                      <a:pos x="connsiteX4479" y="connsiteY4479"/>
                    </a:cxn>
                    <a:cxn ang="0">
                      <a:pos x="connsiteX4480" y="connsiteY4480"/>
                    </a:cxn>
                    <a:cxn ang="0">
                      <a:pos x="connsiteX4481" y="connsiteY4481"/>
                    </a:cxn>
                    <a:cxn ang="0">
                      <a:pos x="connsiteX4482" y="connsiteY4482"/>
                    </a:cxn>
                    <a:cxn ang="0">
                      <a:pos x="connsiteX4483" y="connsiteY4483"/>
                    </a:cxn>
                    <a:cxn ang="0">
                      <a:pos x="connsiteX4484" y="connsiteY4484"/>
                    </a:cxn>
                    <a:cxn ang="0">
                      <a:pos x="connsiteX4485" y="connsiteY4485"/>
                    </a:cxn>
                    <a:cxn ang="0">
                      <a:pos x="connsiteX4486" y="connsiteY4486"/>
                    </a:cxn>
                    <a:cxn ang="0">
                      <a:pos x="connsiteX4487" y="connsiteY4487"/>
                    </a:cxn>
                    <a:cxn ang="0">
                      <a:pos x="connsiteX4488" y="connsiteY4488"/>
                    </a:cxn>
                    <a:cxn ang="0">
                      <a:pos x="connsiteX4489" y="connsiteY4489"/>
                    </a:cxn>
                    <a:cxn ang="0">
                      <a:pos x="connsiteX4490" y="connsiteY4490"/>
                    </a:cxn>
                    <a:cxn ang="0">
                      <a:pos x="connsiteX4491" y="connsiteY4491"/>
                    </a:cxn>
                    <a:cxn ang="0">
                      <a:pos x="connsiteX4492" y="connsiteY4492"/>
                    </a:cxn>
                    <a:cxn ang="0">
                      <a:pos x="connsiteX4493" y="connsiteY4493"/>
                    </a:cxn>
                    <a:cxn ang="0">
                      <a:pos x="connsiteX4494" y="connsiteY4494"/>
                    </a:cxn>
                    <a:cxn ang="0">
                      <a:pos x="connsiteX4495" y="connsiteY4495"/>
                    </a:cxn>
                    <a:cxn ang="0">
                      <a:pos x="connsiteX4496" y="connsiteY4496"/>
                    </a:cxn>
                    <a:cxn ang="0">
                      <a:pos x="connsiteX4497" y="connsiteY4497"/>
                    </a:cxn>
                    <a:cxn ang="0">
                      <a:pos x="connsiteX4498" y="connsiteY4498"/>
                    </a:cxn>
                    <a:cxn ang="0">
                      <a:pos x="connsiteX4499" y="connsiteY4499"/>
                    </a:cxn>
                    <a:cxn ang="0">
                      <a:pos x="connsiteX4500" y="connsiteY4500"/>
                    </a:cxn>
                    <a:cxn ang="0">
                      <a:pos x="connsiteX4501" y="connsiteY4501"/>
                    </a:cxn>
                    <a:cxn ang="0">
                      <a:pos x="connsiteX4502" y="connsiteY4502"/>
                    </a:cxn>
                    <a:cxn ang="0">
                      <a:pos x="connsiteX4503" y="connsiteY4503"/>
                    </a:cxn>
                    <a:cxn ang="0">
                      <a:pos x="connsiteX4504" y="connsiteY4504"/>
                    </a:cxn>
                    <a:cxn ang="0">
                      <a:pos x="connsiteX4505" y="connsiteY4505"/>
                    </a:cxn>
                    <a:cxn ang="0">
                      <a:pos x="connsiteX4506" y="connsiteY4506"/>
                    </a:cxn>
                    <a:cxn ang="0">
                      <a:pos x="connsiteX4507" y="connsiteY4507"/>
                    </a:cxn>
                    <a:cxn ang="0">
                      <a:pos x="connsiteX4508" y="connsiteY4508"/>
                    </a:cxn>
                    <a:cxn ang="0">
                      <a:pos x="connsiteX4509" y="connsiteY4509"/>
                    </a:cxn>
                    <a:cxn ang="0">
                      <a:pos x="connsiteX4510" y="connsiteY4510"/>
                    </a:cxn>
                    <a:cxn ang="0">
                      <a:pos x="connsiteX4511" y="connsiteY4511"/>
                    </a:cxn>
                    <a:cxn ang="0">
                      <a:pos x="connsiteX4512" y="connsiteY4512"/>
                    </a:cxn>
                    <a:cxn ang="0">
                      <a:pos x="connsiteX4513" y="connsiteY4513"/>
                    </a:cxn>
                    <a:cxn ang="0">
                      <a:pos x="connsiteX4514" y="connsiteY4514"/>
                    </a:cxn>
                    <a:cxn ang="0">
                      <a:pos x="connsiteX4515" y="connsiteY4515"/>
                    </a:cxn>
                    <a:cxn ang="0">
                      <a:pos x="connsiteX4516" y="connsiteY4516"/>
                    </a:cxn>
                    <a:cxn ang="0">
                      <a:pos x="connsiteX4517" y="connsiteY4517"/>
                    </a:cxn>
                    <a:cxn ang="0">
                      <a:pos x="connsiteX4518" y="connsiteY4518"/>
                    </a:cxn>
                    <a:cxn ang="0">
                      <a:pos x="connsiteX4519" y="connsiteY4519"/>
                    </a:cxn>
                    <a:cxn ang="0">
                      <a:pos x="connsiteX4520" y="connsiteY4520"/>
                    </a:cxn>
                    <a:cxn ang="0">
                      <a:pos x="connsiteX4521" y="connsiteY4521"/>
                    </a:cxn>
                    <a:cxn ang="0">
                      <a:pos x="connsiteX4522" y="connsiteY4522"/>
                    </a:cxn>
                    <a:cxn ang="0">
                      <a:pos x="connsiteX4523" y="connsiteY4523"/>
                    </a:cxn>
                    <a:cxn ang="0">
                      <a:pos x="connsiteX4524" y="connsiteY4524"/>
                    </a:cxn>
                    <a:cxn ang="0">
                      <a:pos x="connsiteX4525" y="connsiteY4525"/>
                    </a:cxn>
                    <a:cxn ang="0">
                      <a:pos x="connsiteX4526" y="connsiteY4526"/>
                    </a:cxn>
                    <a:cxn ang="0">
                      <a:pos x="connsiteX4527" y="connsiteY4527"/>
                    </a:cxn>
                    <a:cxn ang="0">
                      <a:pos x="connsiteX4528" y="connsiteY4528"/>
                    </a:cxn>
                    <a:cxn ang="0">
                      <a:pos x="connsiteX4529" y="connsiteY4529"/>
                    </a:cxn>
                    <a:cxn ang="0">
                      <a:pos x="connsiteX4530" y="connsiteY4530"/>
                    </a:cxn>
                    <a:cxn ang="0">
                      <a:pos x="connsiteX4531" y="connsiteY4531"/>
                    </a:cxn>
                    <a:cxn ang="0">
                      <a:pos x="connsiteX4532" y="connsiteY4532"/>
                    </a:cxn>
                    <a:cxn ang="0">
                      <a:pos x="connsiteX4533" y="connsiteY4533"/>
                    </a:cxn>
                    <a:cxn ang="0">
                      <a:pos x="connsiteX4534" y="connsiteY4534"/>
                    </a:cxn>
                    <a:cxn ang="0">
                      <a:pos x="connsiteX4535" y="connsiteY4535"/>
                    </a:cxn>
                    <a:cxn ang="0">
                      <a:pos x="connsiteX4536" y="connsiteY4536"/>
                    </a:cxn>
                    <a:cxn ang="0">
                      <a:pos x="connsiteX4537" y="connsiteY4537"/>
                    </a:cxn>
                    <a:cxn ang="0">
                      <a:pos x="connsiteX4538" y="connsiteY4538"/>
                    </a:cxn>
                    <a:cxn ang="0">
                      <a:pos x="connsiteX4539" y="connsiteY4539"/>
                    </a:cxn>
                    <a:cxn ang="0">
                      <a:pos x="connsiteX4540" y="connsiteY4540"/>
                    </a:cxn>
                    <a:cxn ang="0">
                      <a:pos x="connsiteX4541" y="connsiteY4541"/>
                    </a:cxn>
                    <a:cxn ang="0">
                      <a:pos x="connsiteX4542" y="connsiteY4542"/>
                    </a:cxn>
                    <a:cxn ang="0">
                      <a:pos x="connsiteX4543" y="connsiteY4543"/>
                    </a:cxn>
                    <a:cxn ang="0">
                      <a:pos x="connsiteX4544" y="connsiteY4544"/>
                    </a:cxn>
                    <a:cxn ang="0">
                      <a:pos x="connsiteX4545" y="connsiteY4545"/>
                    </a:cxn>
                    <a:cxn ang="0">
                      <a:pos x="connsiteX4546" y="connsiteY4546"/>
                    </a:cxn>
                    <a:cxn ang="0">
                      <a:pos x="connsiteX4547" y="connsiteY4547"/>
                    </a:cxn>
                    <a:cxn ang="0">
                      <a:pos x="connsiteX4548" y="connsiteY4548"/>
                    </a:cxn>
                    <a:cxn ang="0">
                      <a:pos x="connsiteX4549" y="connsiteY4549"/>
                    </a:cxn>
                    <a:cxn ang="0">
                      <a:pos x="connsiteX4550" y="connsiteY4550"/>
                    </a:cxn>
                    <a:cxn ang="0">
                      <a:pos x="connsiteX4551" y="connsiteY4551"/>
                    </a:cxn>
                    <a:cxn ang="0">
                      <a:pos x="connsiteX4552" y="connsiteY4552"/>
                    </a:cxn>
                    <a:cxn ang="0">
                      <a:pos x="connsiteX4553" y="connsiteY4553"/>
                    </a:cxn>
                    <a:cxn ang="0">
                      <a:pos x="connsiteX4554" y="connsiteY4554"/>
                    </a:cxn>
                    <a:cxn ang="0">
                      <a:pos x="connsiteX4555" y="connsiteY4555"/>
                    </a:cxn>
                    <a:cxn ang="0">
                      <a:pos x="connsiteX4556" y="connsiteY4556"/>
                    </a:cxn>
                    <a:cxn ang="0">
                      <a:pos x="connsiteX4557" y="connsiteY4557"/>
                    </a:cxn>
                    <a:cxn ang="0">
                      <a:pos x="connsiteX4558" y="connsiteY4558"/>
                    </a:cxn>
                    <a:cxn ang="0">
                      <a:pos x="connsiteX4559" y="connsiteY4559"/>
                    </a:cxn>
                    <a:cxn ang="0">
                      <a:pos x="connsiteX4560" y="connsiteY4560"/>
                    </a:cxn>
                    <a:cxn ang="0">
                      <a:pos x="connsiteX4561" y="connsiteY4561"/>
                    </a:cxn>
                    <a:cxn ang="0">
                      <a:pos x="connsiteX4562" y="connsiteY4562"/>
                    </a:cxn>
                    <a:cxn ang="0">
                      <a:pos x="connsiteX4563" y="connsiteY4563"/>
                    </a:cxn>
                    <a:cxn ang="0">
                      <a:pos x="connsiteX4564" y="connsiteY4564"/>
                    </a:cxn>
                    <a:cxn ang="0">
                      <a:pos x="connsiteX4565" y="connsiteY4565"/>
                    </a:cxn>
                    <a:cxn ang="0">
                      <a:pos x="connsiteX4566" y="connsiteY4566"/>
                    </a:cxn>
                    <a:cxn ang="0">
                      <a:pos x="connsiteX4567" y="connsiteY4567"/>
                    </a:cxn>
                    <a:cxn ang="0">
                      <a:pos x="connsiteX4568" y="connsiteY4568"/>
                    </a:cxn>
                    <a:cxn ang="0">
                      <a:pos x="connsiteX4569" y="connsiteY4569"/>
                    </a:cxn>
                    <a:cxn ang="0">
                      <a:pos x="connsiteX4570" y="connsiteY4570"/>
                    </a:cxn>
                    <a:cxn ang="0">
                      <a:pos x="connsiteX4571" y="connsiteY4571"/>
                    </a:cxn>
                    <a:cxn ang="0">
                      <a:pos x="connsiteX4572" y="connsiteY4572"/>
                    </a:cxn>
                    <a:cxn ang="0">
                      <a:pos x="connsiteX4573" y="connsiteY4573"/>
                    </a:cxn>
                    <a:cxn ang="0">
                      <a:pos x="connsiteX4574" y="connsiteY4574"/>
                    </a:cxn>
                    <a:cxn ang="0">
                      <a:pos x="connsiteX4575" y="connsiteY4575"/>
                    </a:cxn>
                    <a:cxn ang="0">
                      <a:pos x="connsiteX4576" y="connsiteY4576"/>
                    </a:cxn>
                    <a:cxn ang="0">
                      <a:pos x="connsiteX4577" y="connsiteY4577"/>
                    </a:cxn>
                    <a:cxn ang="0">
                      <a:pos x="connsiteX4578" y="connsiteY4578"/>
                    </a:cxn>
                    <a:cxn ang="0">
                      <a:pos x="connsiteX4579" y="connsiteY4579"/>
                    </a:cxn>
                    <a:cxn ang="0">
                      <a:pos x="connsiteX4580" y="connsiteY4580"/>
                    </a:cxn>
                    <a:cxn ang="0">
                      <a:pos x="connsiteX4581" y="connsiteY4581"/>
                    </a:cxn>
                    <a:cxn ang="0">
                      <a:pos x="connsiteX4582" y="connsiteY4582"/>
                    </a:cxn>
                    <a:cxn ang="0">
                      <a:pos x="connsiteX4583" y="connsiteY4583"/>
                    </a:cxn>
                    <a:cxn ang="0">
                      <a:pos x="connsiteX4584" y="connsiteY4584"/>
                    </a:cxn>
                    <a:cxn ang="0">
                      <a:pos x="connsiteX4585" y="connsiteY4585"/>
                    </a:cxn>
                    <a:cxn ang="0">
                      <a:pos x="connsiteX4586" y="connsiteY4586"/>
                    </a:cxn>
                    <a:cxn ang="0">
                      <a:pos x="connsiteX4587" y="connsiteY4587"/>
                    </a:cxn>
                    <a:cxn ang="0">
                      <a:pos x="connsiteX4588" y="connsiteY4588"/>
                    </a:cxn>
                    <a:cxn ang="0">
                      <a:pos x="connsiteX4589" y="connsiteY4589"/>
                    </a:cxn>
                    <a:cxn ang="0">
                      <a:pos x="connsiteX4590" y="connsiteY4590"/>
                    </a:cxn>
                    <a:cxn ang="0">
                      <a:pos x="connsiteX4591" y="connsiteY4591"/>
                    </a:cxn>
                    <a:cxn ang="0">
                      <a:pos x="connsiteX4592" y="connsiteY4592"/>
                    </a:cxn>
                    <a:cxn ang="0">
                      <a:pos x="connsiteX4593" y="connsiteY4593"/>
                    </a:cxn>
                    <a:cxn ang="0">
                      <a:pos x="connsiteX4594" y="connsiteY4594"/>
                    </a:cxn>
                    <a:cxn ang="0">
                      <a:pos x="connsiteX4595" y="connsiteY4595"/>
                    </a:cxn>
                    <a:cxn ang="0">
                      <a:pos x="connsiteX4596" y="connsiteY4596"/>
                    </a:cxn>
                    <a:cxn ang="0">
                      <a:pos x="connsiteX4597" y="connsiteY4597"/>
                    </a:cxn>
                    <a:cxn ang="0">
                      <a:pos x="connsiteX4598" y="connsiteY4598"/>
                    </a:cxn>
                    <a:cxn ang="0">
                      <a:pos x="connsiteX4599" y="connsiteY4599"/>
                    </a:cxn>
                    <a:cxn ang="0">
                      <a:pos x="connsiteX4600" y="connsiteY4600"/>
                    </a:cxn>
                    <a:cxn ang="0">
                      <a:pos x="connsiteX4601" y="connsiteY4601"/>
                    </a:cxn>
                    <a:cxn ang="0">
                      <a:pos x="connsiteX4602" y="connsiteY4602"/>
                    </a:cxn>
                    <a:cxn ang="0">
                      <a:pos x="connsiteX4603" y="connsiteY4603"/>
                    </a:cxn>
                    <a:cxn ang="0">
                      <a:pos x="connsiteX4604" y="connsiteY4604"/>
                    </a:cxn>
                    <a:cxn ang="0">
                      <a:pos x="connsiteX4605" y="connsiteY4605"/>
                    </a:cxn>
                    <a:cxn ang="0">
                      <a:pos x="connsiteX4606" y="connsiteY4606"/>
                    </a:cxn>
                    <a:cxn ang="0">
                      <a:pos x="connsiteX4607" y="connsiteY4607"/>
                    </a:cxn>
                    <a:cxn ang="0">
                      <a:pos x="connsiteX4608" y="connsiteY4608"/>
                    </a:cxn>
                    <a:cxn ang="0">
                      <a:pos x="connsiteX4609" y="connsiteY4609"/>
                    </a:cxn>
                    <a:cxn ang="0">
                      <a:pos x="connsiteX4610" y="connsiteY4610"/>
                    </a:cxn>
                    <a:cxn ang="0">
                      <a:pos x="connsiteX4611" y="connsiteY4611"/>
                    </a:cxn>
                    <a:cxn ang="0">
                      <a:pos x="connsiteX4612" y="connsiteY4612"/>
                    </a:cxn>
                    <a:cxn ang="0">
                      <a:pos x="connsiteX4613" y="connsiteY4613"/>
                    </a:cxn>
                    <a:cxn ang="0">
                      <a:pos x="connsiteX4614" y="connsiteY4614"/>
                    </a:cxn>
                    <a:cxn ang="0">
                      <a:pos x="connsiteX4615" y="connsiteY4615"/>
                    </a:cxn>
                    <a:cxn ang="0">
                      <a:pos x="connsiteX4616" y="connsiteY4616"/>
                    </a:cxn>
                    <a:cxn ang="0">
                      <a:pos x="connsiteX4617" y="connsiteY4617"/>
                    </a:cxn>
                    <a:cxn ang="0">
                      <a:pos x="connsiteX4618" y="connsiteY4618"/>
                    </a:cxn>
                    <a:cxn ang="0">
                      <a:pos x="connsiteX4619" y="connsiteY4619"/>
                    </a:cxn>
                    <a:cxn ang="0">
                      <a:pos x="connsiteX4620" y="connsiteY4620"/>
                    </a:cxn>
                    <a:cxn ang="0">
                      <a:pos x="connsiteX4621" y="connsiteY4621"/>
                    </a:cxn>
                    <a:cxn ang="0">
                      <a:pos x="connsiteX4622" y="connsiteY4622"/>
                    </a:cxn>
                    <a:cxn ang="0">
                      <a:pos x="connsiteX4623" y="connsiteY4623"/>
                    </a:cxn>
                    <a:cxn ang="0">
                      <a:pos x="connsiteX4624" y="connsiteY4624"/>
                    </a:cxn>
                    <a:cxn ang="0">
                      <a:pos x="connsiteX4625" y="connsiteY4625"/>
                    </a:cxn>
                    <a:cxn ang="0">
                      <a:pos x="connsiteX4626" y="connsiteY4626"/>
                    </a:cxn>
                    <a:cxn ang="0">
                      <a:pos x="connsiteX4627" y="connsiteY4627"/>
                    </a:cxn>
                    <a:cxn ang="0">
                      <a:pos x="connsiteX4628" y="connsiteY4628"/>
                    </a:cxn>
                    <a:cxn ang="0">
                      <a:pos x="connsiteX4629" y="connsiteY4629"/>
                    </a:cxn>
                    <a:cxn ang="0">
                      <a:pos x="connsiteX4630" y="connsiteY4630"/>
                    </a:cxn>
                    <a:cxn ang="0">
                      <a:pos x="connsiteX4631" y="connsiteY4631"/>
                    </a:cxn>
                    <a:cxn ang="0">
                      <a:pos x="connsiteX4632" y="connsiteY4632"/>
                    </a:cxn>
                    <a:cxn ang="0">
                      <a:pos x="connsiteX4633" y="connsiteY4633"/>
                    </a:cxn>
                    <a:cxn ang="0">
                      <a:pos x="connsiteX4634" y="connsiteY4634"/>
                    </a:cxn>
                    <a:cxn ang="0">
                      <a:pos x="connsiteX4635" y="connsiteY4635"/>
                    </a:cxn>
                    <a:cxn ang="0">
                      <a:pos x="connsiteX4636" y="connsiteY4636"/>
                    </a:cxn>
                    <a:cxn ang="0">
                      <a:pos x="connsiteX4637" y="connsiteY4637"/>
                    </a:cxn>
                    <a:cxn ang="0">
                      <a:pos x="connsiteX4638" y="connsiteY4638"/>
                    </a:cxn>
                    <a:cxn ang="0">
                      <a:pos x="connsiteX4639" y="connsiteY4639"/>
                    </a:cxn>
                    <a:cxn ang="0">
                      <a:pos x="connsiteX4640" y="connsiteY4640"/>
                    </a:cxn>
                    <a:cxn ang="0">
                      <a:pos x="connsiteX4641" y="connsiteY4641"/>
                    </a:cxn>
                    <a:cxn ang="0">
                      <a:pos x="connsiteX4642" y="connsiteY4642"/>
                    </a:cxn>
                    <a:cxn ang="0">
                      <a:pos x="connsiteX4643" y="connsiteY4643"/>
                    </a:cxn>
                    <a:cxn ang="0">
                      <a:pos x="connsiteX4644" y="connsiteY4644"/>
                    </a:cxn>
                    <a:cxn ang="0">
                      <a:pos x="connsiteX4645" y="connsiteY4645"/>
                    </a:cxn>
                    <a:cxn ang="0">
                      <a:pos x="connsiteX4646" y="connsiteY4646"/>
                    </a:cxn>
                    <a:cxn ang="0">
                      <a:pos x="connsiteX4647" y="connsiteY4647"/>
                    </a:cxn>
                    <a:cxn ang="0">
                      <a:pos x="connsiteX4648" y="connsiteY4648"/>
                    </a:cxn>
                    <a:cxn ang="0">
                      <a:pos x="connsiteX4649" y="connsiteY4649"/>
                    </a:cxn>
                    <a:cxn ang="0">
                      <a:pos x="connsiteX4650" y="connsiteY4650"/>
                    </a:cxn>
                    <a:cxn ang="0">
                      <a:pos x="connsiteX4651" y="connsiteY4651"/>
                    </a:cxn>
                    <a:cxn ang="0">
                      <a:pos x="connsiteX4652" y="connsiteY4652"/>
                    </a:cxn>
                    <a:cxn ang="0">
                      <a:pos x="connsiteX4653" y="connsiteY4653"/>
                    </a:cxn>
                    <a:cxn ang="0">
                      <a:pos x="connsiteX4654" y="connsiteY4654"/>
                    </a:cxn>
                    <a:cxn ang="0">
                      <a:pos x="connsiteX4655" y="connsiteY4655"/>
                    </a:cxn>
                    <a:cxn ang="0">
                      <a:pos x="connsiteX4656" y="connsiteY4656"/>
                    </a:cxn>
                    <a:cxn ang="0">
                      <a:pos x="connsiteX4657" y="connsiteY4657"/>
                    </a:cxn>
                    <a:cxn ang="0">
                      <a:pos x="connsiteX4658" y="connsiteY4658"/>
                    </a:cxn>
                    <a:cxn ang="0">
                      <a:pos x="connsiteX4659" y="connsiteY4659"/>
                    </a:cxn>
                    <a:cxn ang="0">
                      <a:pos x="connsiteX4660" y="connsiteY4660"/>
                    </a:cxn>
                    <a:cxn ang="0">
                      <a:pos x="connsiteX4661" y="connsiteY4661"/>
                    </a:cxn>
                    <a:cxn ang="0">
                      <a:pos x="connsiteX4662" y="connsiteY4662"/>
                    </a:cxn>
                  </a:cxnLst>
                  <a:rect l="l" t="t" r="r" b="b"/>
                  <a:pathLst>
                    <a:path w="1476060" h="3390395">
                      <a:moveTo>
                        <a:pt x="521165" y="3234146"/>
                      </a:moveTo>
                      <a:lnTo>
                        <a:pt x="519835" y="3233925"/>
                      </a:lnTo>
                      <a:lnTo>
                        <a:pt x="518727" y="3233925"/>
                      </a:lnTo>
                      <a:cubicBezTo>
                        <a:pt x="518727" y="3233925"/>
                        <a:pt x="517841" y="3233371"/>
                        <a:pt x="517841" y="3233371"/>
                      </a:cubicBezTo>
                      <a:lnTo>
                        <a:pt x="517176" y="3232595"/>
                      </a:lnTo>
                      <a:lnTo>
                        <a:pt x="515624" y="3233481"/>
                      </a:lnTo>
                      <a:lnTo>
                        <a:pt x="514184" y="3236474"/>
                      </a:lnTo>
                      <a:lnTo>
                        <a:pt x="515181" y="3239466"/>
                      </a:lnTo>
                      <a:lnTo>
                        <a:pt x="518838" y="3242457"/>
                      </a:lnTo>
                      <a:lnTo>
                        <a:pt x="519392" y="3242457"/>
                      </a:lnTo>
                      <a:cubicBezTo>
                        <a:pt x="519392" y="3242457"/>
                        <a:pt x="520389" y="3242679"/>
                        <a:pt x="520389" y="3242679"/>
                      </a:cubicBezTo>
                      <a:lnTo>
                        <a:pt x="520943" y="3242236"/>
                      </a:lnTo>
                      <a:lnTo>
                        <a:pt x="521165" y="3241460"/>
                      </a:lnTo>
                      <a:lnTo>
                        <a:pt x="521165" y="3239687"/>
                      </a:lnTo>
                      <a:cubicBezTo>
                        <a:pt x="521165" y="3239687"/>
                        <a:pt x="520611" y="3237471"/>
                        <a:pt x="520611" y="3237471"/>
                      </a:cubicBezTo>
                      <a:lnTo>
                        <a:pt x="520832" y="3236474"/>
                      </a:lnTo>
                      <a:lnTo>
                        <a:pt x="522384" y="3236252"/>
                      </a:lnTo>
                      <a:lnTo>
                        <a:pt x="523714" y="3235033"/>
                      </a:lnTo>
                      <a:lnTo>
                        <a:pt x="523714" y="3233925"/>
                      </a:lnTo>
                      <a:cubicBezTo>
                        <a:pt x="523714" y="3233925"/>
                        <a:pt x="522827" y="3234257"/>
                        <a:pt x="522827" y="3234257"/>
                      </a:cubicBezTo>
                      <a:lnTo>
                        <a:pt x="521386" y="3234257"/>
                      </a:lnTo>
                      <a:close/>
                      <a:moveTo>
                        <a:pt x="681514" y="2983814"/>
                      </a:moveTo>
                      <a:lnTo>
                        <a:pt x="681071" y="2982817"/>
                      </a:lnTo>
                      <a:lnTo>
                        <a:pt x="680518" y="2981931"/>
                      </a:lnTo>
                      <a:lnTo>
                        <a:pt x="680296" y="2981266"/>
                      </a:lnTo>
                      <a:lnTo>
                        <a:pt x="680074" y="2980712"/>
                      </a:lnTo>
                      <a:lnTo>
                        <a:pt x="679853" y="2980158"/>
                      </a:lnTo>
                      <a:lnTo>
                        <a:pt x="679853" y="2979271"/>
                      </a:lnTo>
                      <a:lnTo>
                        <a:pt x="679077" y="2979271"/>
                      </a:lnTo>
                      <a:lnTo>
                        <a:pt x="678412" y="2981044"/>
                      </a:lnTo>
                      <a:lnTo>
                        <a:pt x="677414" y="2981709"/>
                      </a:lnTo>
                      <a:lnTo>
                        <a:pt x="676417" y="2981377"/>
                      </a:lnTo>
                      <a:lnTo>
                        <a:pt x="675531" y="2978385"/>
                      </a:lnTo>
                      <a:lnTo>
                        <a:pt x="674312" y="2978385"/>
                      </a:lnTo>
                      <a:cubicBezTo>
                        <a:pt x="674312" y="2978385"/>
                        <a:pt x="672206" y="2979382"/>
                        <a:pt x="672206" y="2979382"/>
                      </a:cubicBezTo>
                      <a:lnTo>
                        <a:pt x="670322" y="2981155"/>
                      </a:lnTo>
                      <a:lnTo>
                        <a:pt x="666887" y="2986807"/>
                      </a:lnTo>
                      <a:lnTo>
                        <a:pt x="664338" y="2989577"/>
                      </a:lnTo>
                      <a:lnTo>
                        <a:pt x="663895" y="2993234"/>
                      </a:lnTo>
                      <a:lnTo>
                        <a:pt x="663562" y="3005091"/>
                      </a:lnTo>
                      <a:lnTo>
                        <a:pt x="662898" y="3006864"/>
                      </a:lnTo>
                      <a:lnTo>
                        <a:pt x="661346" y="3008748"/>
                      </a:lnTo>
                      <a:lnTo>
                        <a:pt x="658908" y="3009967"/>
                      </a:lnTo>
                      <a:lnTo>
                        <a:pt x="657800" y="3010964"/>
                      </a:lnTo>
                      <a:lnTo>
                        <a:pt x="657357" y="3013070"/>
                      </a:lnTo>
                      <a:lnTo>
                        <a:pt x="655362" y="3028473"/>
                      </a:lnTo>
                      <a:lnTo>
                        <a:pt x="650486" y="3040774"/>
                      </a:lnTo>
                      <a:lnTo>
                        <a:pt x="644613" y="3052299"/>
                      </a:lnTo>
                      <a:lnTo>
                        <a:pt x="639516" y="3065153"/>
                      </a:lnTo>
                      <a:lnTo>
                        <a:pt x="637632" y="3073021"/>
                      </a:lnTo>
                      <a:lnTo>
                        <a:pt x="635970" y="3075570"/>
                      </a:lnTo>
                      <a:lnTo>
                        <a:pt x="632866" y="3076567"/>
                      </a:lnTo>
                      <a:lnTo>
                        <a:pt x="629431" y="3076567"/>
                      </a:lnTo>
                      <a:cubicBezTo>
                        <a:pt x="629431" y="3076567"/>
                        <a:pt x="626994" y="3077564"/>
                        <a:pt x="626994" y="3077564"/>
                      </a:cubicBezTo>
                      <a:lnTo>
                        <a:pt x="625110" y="3079670"/>
                      </a:lnTo>
                      <a:lnTo>
                        <a:pt x="606049" y="3128096"/>
                      </a:lnTo>
                      <a:lnTo>
                        <a:pt x="605273" y="3132418"/>
                      </a:lnTo>
                      <a:lnTo>
                        <a:pt x="604830" y="3134080"/>
                      </a:lnTo>
                      <a:lnTo>
                        <a:pt x="602171" y="3138845"/>
                      </a:lnTo>
                      <a:lnTo>
                        <a:pt x="600176" y="3145273"/>
                      </a:lnTo>
                      <a:lnTo>
                        <a:pt x="599844" y="3147267"/>
                      </a:lnTo>
                      <a:lnTo>
                        <a:pt x="598957" y="3164887"/>
                      </a:lnTo>
                      <a:lnTo>
                        <a:pt x="599622" y="3168765"/>
                      </a:lnTo>
                      <a:lnTo>
                        <a:pt x="600841" y="3172644"/>
                      </a:lnTo>
                      <a:lnTo>
                        <a:pt x="601506" y="3176301"/>
                      </a:lnTo>
                      <a:lnTo>
                        <a:pt x="600508" y="3179514"/>
                      </a:lnTo>
                      <a:lnTo>
                        <a:pt x="600841" y="3188158"/>
                      </a:lnTo>
                      <a:lnTo>
                        <a:pt x="600841" y="3193145"/>
                      </a:lnTo>
                      <a:cubicBezTo>
                        <a:pt x="600841" y="3193145"/>
                        <a:pt x="599733" y="3197577"/>
                        <a:pt x="599733" y="3197577"/>
                      </a:cubicBezTo>
                      <a:lnTo>
                        <a:pt x="601284" y="3203118"/>
                      </a:lnTo>
                      <a:lnTo>
                        <a:pt x="601284" y="3205113"/>
                      </a:lnTo>
                      <a:cubicBezTo>
                        <a:pt x="601284" y="3205113"/>
                        <a:pt x="601062" y="3209767"/>
                        <a:pt x="601062" y="3209767"/>
                      </a:cubicBezTo>
                      <a:lnTo>
                        <a:pt x="601284" y="3211540"/>
                      </a:lnTo>
                      <a:lnTo>
                        <a:pt x="603058" y="3213867"/>
                      </a:lnTo>
                      <a:lnTo>
                        <a:pt x="605495" y="3213867"/>
                      </a:lnTo>
                      <a:cubicBezTo>
                        <a:pt x="605495" y="3213867"/>
                        <a:pt x="608044" y="3211983"/>
                        <a:pt x="608044" y="3211983"/>
                      </a:cubicBezTo>
                      <a:lnTo>
                        <a:pt x="610149" y="3209435"/>
                      </a:lnTo>
                      <a:lnTo>
                        <a:pt x="615801" y="3195915"/>
                      </a:lnTo>
                      <a:lnTo>
                        <a:pt x="616688" y="3192591"/>
                      </a:lnTo>
                      <a:lnTo>
                        <a:pt x="617020" y="3190596"/>
                      </a:lnTo>
                      <a:lnTo>
                        <a:pt x="618571" y="3187715"/>
                      </a:lnTo>
                      <a:lnTo>
                        <a:pt x="618904" y="3185609"/>
                      </a:lnTo>
                      <a:lnTo>
                        <a:pt x="618904" y="3180955"/>
                      </a:lnTo>
                      <a:cubicBezTo>
                        <a:pt x="618904" y="3180955"/>
                        <a:pt x="618904" y="3179293"/>
                        <a:pt x="618904" y="3179293"/>
                      </a:cubicBezTo>
                      <a:lnTo>
                        <a:pt x="619569" y="3175414"/>
                      </a:lnTo>
                      <a:lnTo>
                        <a:pt x="620677" y="3171093"/>
                      </a:lnTo>
                      <a:lnTo>
                        <a:pt x="622118" y="3166882"/>
                      </a:lnTo>
                      <a:lnTo>
                        <a:pt x="623780" y="3163114"/>
                      </a:lnTo>
                      <a:lnTo>
                        <a:pt x="624445" y="3161119"/>
                      </a:lnTo>
                      <a:lnTo>
                        <a:pt x="624777" y="3158792"/>
                      </a:lnTo>
                      <a:lnTo>
                        <a:pt x="624999" y="3155246"/>
                      </a:lnTo>
                      <a:lnTo>
                        <a:pt x="625221" y="3154249"/>
                      </a:lnTo>
                      <a:lnTo>
                        <a:pt x="626218" y="3152032"/>
                      </a:lnTo>
                      <a:lnTo>
                        <a:pt x="626550" y="3151035"/>
                      </a:lnTo>
                      <a:lnTo>
                        <a:pt x="626550" y="3150037"/>
                      </a:lnTo>
                      <a:cubicBezTo>
                        <a:pt x="626550" y="3150037"/>
                        <a:pt x="625775" y="3149373"/>
                        <a:pt x="625775" y="3149373"/>
                      </a:cubicBezTo>
                      <a:lnTo>
                        <a:pt x="625775" y="3148264"/>
                      </a:lnTo>
                      <a:cubicBezTo>
                        <a:pt x="625775" y="3148264"/>
                        <a:pt x="626440" y="3143721"/>
                        <a:pt x="626440" y="3143721"/>
                      </a:cubicBezTo>
                      <a:lnTo>
                        <a:pt x="627104" y="3141948"/>
                      </a:lnTo>
                      <a:lnTo>
                        <a:pt x="628545" y="3141172"/>
                      </a:lnTo>
                      <a:lnTo>
                        <a:pt x="629542" y="3140508"/>
                      </a:lnTo>
                      <a:lnTo>
                        <a:pt x="630651" y="3138845"/>
                      </a:lnTo>
                      <a:lnTo>
                        <a:pt x="631648" y="3136740"/>
                      </a:lnTo>
                      <a:lnTo>
                        <a:pt x="632091" y="3134967"/>
                      </a:lnTo>
                      <a:lnTo>
                        <a:pt x="632534" y="3130202"/>
                      </a:lnTo>
                      <a:lnTo>
                        <a:pt x="633532" y="3126101"/>
                      </a:lnTo>
                      <a:lnTo>
                        <a:pt x="640070" y="3105046"/>
                      </a:lnTo>
                      <a:lnTo>
                        <a:pt x="640624" y="3100946"/>
                      </a:lnTo>
                      <a:lnTo>
                        <a:pt x="640624" y="3098841"/>
                      </a:lnTo>
                      <a:cubicBezTo>
                        <a:pt x="640624" y="3098841"/>
                        <a:pt x="640956" y="3096846"/>
                        <a:pt x="640956" y="3096846"/>
                      </a:cubicBezTo>
                      <a:lnTo>
                        <a:pt x="641399" y="3094962"/>
                      </a:lnTo>
                      <a:lnTo>
                        <a:pt x="642064" y="3093190"/>
                      </a:lnTo>
                      <a:lnTo>
                        <a:pt x="642840" y="3092081"/>
                      </a:lnTo>
                      <a:lnTo>
                        <a:pt x="648049" y="3088978"/>
                      </a:lnTo>
                      <a:lnTo>
                        <a:pt x="648381" y="3088978"/>
                      </a:lnTo>
                      <a:cubicBezTo>
                        <a:pt x="648381" y="3088978"/>
                        <a:pt x="649711" y="3085211"/>
                        <a:pt x="649711" y="3085211"/>
                      </a:cubicBezTo>
                      <a:lnTo>
                        <a:pt x="651594" y="3074351"/>
                      </a:lnTo>
                      <a:lnTo>
                        <a:pt x="652703" y="3072134"/>
                      </a:lnTo>
                      <a:lnTo>
                        <a:pt x="654476" y="3070361"/>
                      </a:lnTo>
                      <a:lnTo>
                        <a:pt x="654476" y="3066372"/>
                      </a:lnTo>
                      <a:cubicBezTo>
                        <a:pt x="654476" y="3066372"/>
                        <a:pt x="653922" y="3062050"/>
                        <a:pt x="653922" y="3062050"/>
                      </a:cubicBezTo>
                      <a:lnTo>
                        <a:pt x="653146" y="3059391"/>
                      </a:lnTo>
                      <a:lnTo>
                        <a:pt x="656360" y="3053739"/>
                      </a:lnTo>
                      <a:lnTo>
                        <a:pt x="658022" y="3051412"/>
                      </a:lnTo>
                      <a:lnTo>
                        <a:pt x="660238" y="3049306"/>
                      </a:lnTo>
                      <a:lnTo>
                        <a:pt x="659019" y="3048863"/>
                      </a:lnTo>
                      <a:lnTo>
                        <a:pt x="657911" y="3048088"/>
                      </a:lnTo>
                      <a:lnTo>
                        <a:pt x="657025" y="3046868"/>
                      </a:lnTo>
                      <a:lnTo>
                        <a:pt x="656360" y="3045095"/>
                      </a:lnTo>
                      <a:lnTo>
                        <a:pt x="658908" y="3043323"/>
                      </a:lnTo>
                      <a:lnTo>
                        <a:pt x="661457" y="3042214"/>
                      </a:lnTo>
                      <a:lnTo>
                        <a:pt x="663452" y="3039887"/>
                      </a:lnTo>
                      <a:lnTo>
                        <a:pt x="664227" y="3034346"/>
                      </a:lnTo>
                      <a:lnTo>
                        <a:pt x="664892" y="3031354"/>
                      </a:lnTo>
                      <a:lnTo>
                        <a:pt x="669657" y="3022267"/>
                      </a:lnTo>
                      <a:lnTo>
                        <a:pt x="670101" y="3020384"/>
                      </a:lnTo>
                      <a:lnTo>
                        <a:pt x="670544" y="3017281"/>
                      </a:lnTo>
                      <a:lnTo>
                        <a:pt x="671098" y="3015397"/>
                      </a:lnTo>
                      <a:lnTo>
                        <a:pt x="671542" y="3015064"/>
                      </a:lnTo>
                      <a:lnTo>
                        <a:pt x="673092" y="3014289"/>
                      </a:lnTo>
                      <a:lnTo>
                        <a:pt x="673536" y="3013956"/>
                      </a:lnTo>
                      <a:lnTo>
                        <a:pt x="673536" y="3013070"/>
                      </a:lnTo>
                      <a:cubicBezTo>
                        <a:pt x="673536" y="3013070"/>
                        <a:pt x="673647" y="3011186"/>
                        <a:pt x="673647" y="3011186"/>
                      </a:cubicBezTo>
                      <a:lnTo>
                        <a:pt x="675420" y="3005867"/>
                      </a:lnTo>
                      <a:lnTo>
                        <a:pt x="675198" y="3002653"/>
                      </a:lnTo>
                      <a:lnTo>
                        <a:pt x="672649" y="2996558"/>
                      </a:lnTo>
                      <a:lnTo>
                        <a:pt x="676417" y="2989355"/>
                      </a:lnTo>
                      <a:lnTo>
                        <a:pt x="678855" y="2986807"/>
                      </a:lnTo>
                      <a:lnTo>
                        <a:pt x="681958" y="2986363"/>
                      </a:lnTo>
                      <a:lnTo>
                        <a:pt x="681736" y="2985145"/>
                      </a:lnTo>
                      <a:lnTo>
                        <a:pt x="681404" y="2984036"/>
                      </a:lnTo>
                      <a:close/>
                      <a:moveTo>
                        <a:pt x="900375" y="2871559"/>
                      </a:moveTo>
                      <a:lnTo>
                        <a:pt x="899267" y="2870340"/>
                      </a:lnTo>
                      <a:lnTo>
                        <a:pt x="897494" y="2869453"/>
                      </a:lnTo>
                      <a:lnTo>
                        <a:pt x="896275" y="2867458"/>
                      </a:lnTo>
                      <a:lnTo>
                        <a:pt x="895499" y="2865020"/>
                      </a:lnTo>
                      <a:lnTo>
                        <a:pt x="894945" y="2863026"/>
                      </a:lnTo>
                      <a:lnTo>
                        <a:pt x="895832" y="2861696"/>
                      </a:lnTo>
                      <a:lnTo>
                        <a:pt x="894280" y="2860920"/>
                      </a:lnTo>
                      <a:lnTo>
                        <a:pt x="892064" y="2860920"/>
                      </a:lnTo>
                      <a:cubicBezTo>
                        <a:pt x="892064" y="2860920"/>
                        <a:pt x="889847" y="2861807"/>
                        <a:pt x="889847" y="2861807"/>
                      </a:cubicBezTo>
                      <a:lnTo>
                        <a:pt x="888074" y="2863026"/>
                      </a:lnTo>
                      <a:lnTo>
                        <a:pt x="888074" y="2865796"/>
                      </a:lnTo>
                      <a:cubicBezTo>
                        <a:pt x="888074" y="2865796"/>
                        <a:pt x="885304" y="2865907"/>
                        <a:pt x="885304" y="2865907"/>
                      </a:cubicBezTo>
                      <a:lnTo>
                        <a:pt x="883088" y="2863912"/>
                      </a:lnTo>
                      <a:lnTo>
                        <a:pt x="884861" y="2860144"/>
                      </a:lnTo>
                      <a:lnTo>
                        <a:pt x="884861" y="2858815"/>
                      </a:lnTo>
                      <a:lnTo>
                        <a:pt x="877880" y="2860144"/>
                      </a:lnTo>
                      <a:lnTo>
                        <a:pt x="876328" y="2860810"/>
                      </a:lnTo>
                      <a:lnTo>
                        <a:pt x="876550" y="2862250"/>
                      </a:lnTo>
                      <a:lnTo>
                        <a:pt x="877436" y="2863912"/>
                      </a:lnTo>
                      <a:lnTo>
                        <a:pt x="877991" y="2865242"/>
                      </a:lnTo>
                      <a:lnTo>
                        <a:pt x="877104" y="2869010"/>
                      </a:lnTo>
                      <a:lnTo>
                        <a:pt x="875220" y="2871115"/>
                      </a:lnTo>
                      <a:lnTo>
                        <a:pt x="873336" y="2873775"/>
                      </a:lnTo>
                      <a:lnTo>
                        <a:pt x="872560" y="2879205"/>
                      </a:lnTo>
                      <a:lnTo>
                        <a:pt x="870344" y="2876213"/>
                      </a:lnTo>
                      <a:lnTo>
                        <a:pt x="869679" y="2874551"/>
                      </a:lnTo>
                      <a:lnTo>
                        <a:pt x="869458" y="2872445"/>
                      </a:lnTo>
                      <a:lnTo>
                        <a:pt x="869236" y="2871780"/>
                      </a:lnTo>
                      <a:lnTo>
                        <a:pt x="868682" y="2871337"/>
                      </a:lnTo>
                      <a:lnTo>
                        <a:pt x="868128" y="2870672"/>
                      </a:lnTo>
                      <a:lnTo>
                        <a:pt x="867906" y="2869453"/>
                      </a:lnTo>
                      <a:lnTo>
                        <a:pt x="868128" y="2868567"/>
                      </a:lnTo>
                      <a:lnTo>
                        <a:pt x="868460" y="2867791"/>
                      </a:lnTo>
                      <a:lnTo>
                        <a:pt x="868682" y="2867015"/>
                      </a:lnTo>
                      <a:lnTo>
                        <a:pt x="868682" y="2865907"/>
                      </a:lnTo>
                      <a:cubicBezTo>
                        <a:pt x="868682" y="2865907"/>
                        <a:pt x="867241" y="2862028"/>
                        <a:pt x="867241" y="2862028"/>
                      </a:cubicBezTo>
                      <a:lnTo>
                        <a:pt x="865579" y="2859480"/>
                      </a:lnTo>
                      <a:lnTo>
                        <a:pt x="863474" y="2858372"/>
                      </a:lnTo>
                      <a:lnTo>
                        <a:pt x="860814" y="2858704"/>
                      </a:lnTo>
                      <a:lnTo>
                        <a:pt x="858265" y="2860255"/>
                      </a:lnTo>
                      <a:lnTo>
                        <a:pt x="856049" y="2862804"/>
                      </a:lnTo>
                      <a:lnTo>
                        <a:pt x="854054" y="2866129"/>
                      </a:lnTo>
                      <a:lnTo>
                        <a:pt x="852392" y="2870007"/>
                      </a:lnTo>
                      <a:lnTo>
                        <a:pt x="851727" y="2872113"/>
                      </a:lnTo>
                      <a:lnTo>
                        <a:pt x="851173" y="2875216"/>
                      </a:lnTo>
                      <a:lnTo>
                        <a:pt x="850508" y="2876767"/>
                      </a:lnTo>
                      <a:lnTo>
                        <a:pt x="848956" y="2877875"/>
                      </a:lnTo>
                      <a:lnTo>
                        <a:pt x="847184" y="2877432"/>
                      </a:lnTo>
                      <a:lnTo>
                        <a:pt x="845411" y="2876545"/>
                      </a:lnTo>
                      <a:lnTo>
                        <a:pt x="843859" y="2876213"/>
                      </a:lnTo>
                      <a:lnTo>
                        <a:pt x="838097" y="2878983"/>
                      </a:lnTo>
                      <a:lnTo>
                        <a:pt x="833997" y="2883970"/>
                      </a:lnTo>
                      <a:lnTo>
                        <a:pt x="818372" y="2911674"/>
                      </a:lnTo>
                      <a:lnTo>
                        <a:pt x="799865" y="2931621"/>
                      </a:lnTo>
                      <a:lnTo>
                        <a:pt x="796098" y="2937937"/>
                      </a:lnTo>
                      <a:lnTo>
                        <a:pt x="794214" y="2945805"/>
                      </a:lnTo>
                      <a:lnTo>
                        <a:pt x="794435" y="2950681"/>
                      </a:lnTo>
                      <a:lnTo>
                        <a:pt x="795322" y="2955446"/>
                      </a:lnTo>
                      <a:lnTo>
                        <a:pt x="796541" y="2959657"/>
                      </a:lnTo>
                      <a:lnTo>
                        <a:pt x="797760" y="2962427"/>
                      </a:lnTo>
                      <a:lnTo>
                        <a:pt x="798092" y="2963646"/>
                      </a:lnTo>
                      <a:lnTo>
                        <a:pt x="798092" y="2966306"/>
                      </a:lnTo>
                      <a:cubicBezTo>
                        <a:pt x="798092" y="2966306"/>
                        <a:pt x="798092" y="2967414"/>
                        <a:pt x="798092" y="2967414"/>
                      </a:cubicBezTo>
                      <a:lnTo>
                        <a:pt x="799200" y="2969409"/>
                      </a:lnTo>
                      <a:lnTo>
                        <a:pt x="799533" y="2970295"/>
                      </a:lnTo>
                      <a:lnTo>
                        <a:pt x="800420" y="2971403"/>
                      </a:lnTo>
                      <a:lnTo>
                        <a:pt x="801528" y="2972179"/>
                      </a:lnTo>
                      <a:lnTo>
                        <a:pt x="801860" y="2973398"/>
                      </a:lnTo>
                      <a:lnTo>
                        <a:pt x="800420" y="2976058"/>
                      </a:lnTo>
                      <a:lnTo>
                        <a:pt x="800974" y="2979160"/>
                      </a:lnTo>
                      <a:lnTo>
                        <a:pt x="800420" y="2983482"/>
                      </a:lnTo>
                      <a:lnTo>
                        <a:pt x="798979" y="2987250"/>
                      </a:lnTo>
                      <a:lnTo>
                        <a:pt x="794768" y="2990685"/>
                      </a:lnTo>
                      <a:lnTo>
                        <a:pt x="793106" y="2994674"/>
                      </a:lnTo>
                      <a:lnTo>
                        <a:pt x="792884" y="2998664"/>
                      </a:lnTo>
                      <a:lnTo>
                        <a:pt x="799755" y="3004759"/>
                      </a:lnTo>
                      <a:lnTo>
                        <a:pt x="802636" y="3022489"/>
                      </a:lnTo>
                      <a:lnTo>
                        <a:pt x="807511" y="3024816"/>
                      </a:lnTo>
                      <a:lnTo>
                        <a:pt x="807068" y="3025924"/>
                      </a:lnTo>
                      <a:lnTo>
                        <a:pt x="806515" y="3027919"/>
                      </a:lnTo>
                      <a:lnTo>
                        <a:pt x="806071" y="3029027"/>
                      </a:lnTo>
                      <a:lnTo>
                        <a:pt x="807511" y="3030357"/>
                      </a:lnTo>
                      <a:lnTo>
                        <a:pt x="807290" y="3033017"/>
                      </a:lnTo>
                      <a:lnTo>
                        <a:pt x="806071" y="3035787"/>
                      </a:lnTo>
                      <a:lnTo>
                        <a:pt x="804520" y="3037560"/>
                      </a:lnTo>
                      <a:lnTo>
                        <a:pt x="804520" y="3039112"/>
                      </a:lnTo>
                      <a:lnTo>
                        <a:pt x="807068" y="3040219"/>
                      </a:lnTo>
                      <a:lnTo>
                        <a:pt x="809506" y="3038225"/>
                      </a:lnTo>
                      <a:lnTo>
                        <a:pt x="811944" y="3035233"/>
                      </a:lnTo>
                      <a:lnTo>
                        <a:pt x="814604" y="3033460"/>
                      </a:lnTo>
                      <a:lnTo>
                        <a:pt x="813717" y="3035898"/>
                      </a:lnTo>
                      <a:lnTo>
                        <a:pt x="812720" y="3041550"/>
                      </a:lnTo>
                      <a:lnTo>
                        <a:pt x="811833" y="3044209"/>
                      </a:lnTo>
                      <a:lnTo>
                        <a:pt x="810171" y="3045760"/>
                      </a:lnTo>
                      <a:lnTo>
                        <a:pt x="805961" y="3047312"/>
                      </a:lnTo>
                      <a:lnTo>
                        <a:pt x="804520" y="3049085"/>
                      </a:lnTo>
                      <a:lnTo>
                        <a:pt x="804963" y="3051744"/>
                      </a:lnTo>
                      <a:lnTo>
                        <a:pt x="805185" y="3053850"/>
                      </a:lnTo>
                      <a:lnTo>
                        <a:pt x="804852" y="3055623"/>
                      </a:lnTo>
                      <a:lnTo>
                        <a:pt x="797428" y="3068921"/>
                      </a:lnTo>
                      <a:lnTo>
                        <a:pt x="800974" y="3071026"/>
                      </a:lnTo>
                      <a:lnTo>
                        <a:pt x="804852" y="3070361"/>
                      </a:lnTo>
                      <a:lnTo>
                        <a:pt x="815601" y="3064931"/>
                      </a:lnTo>
                      <a:lnTo>
                        <a:pt x="817042" y="3063602"/>
                      </a:lnTo>
                      <a:lnTo>
                        <a:pt x="818150" y="3059280"/>
                      </a:lnTo>
                      <a:lnTo>
                        <a:pt x="819369" y="3057618"/>
                      </a:lnTo>
                      <a:lnTo>
                        <a:pt x="822361" y="3054958"/>
                      </a:lnTo>
                      <a:lnTo>
                        <a:pt x="820809" y="3053406"/>
                      </a:lnTo>
                      <a:lnTo>
                        <a:pt x="820809" y="3051966"/>
                      </a:lnTo>
                      <a:lnTo>
                        <a:pt x="827126" y="3051966"/>
                      </a:lnTo>
                      <a:lnTo>
                        <a:pt x="823026" y="3050415"/>
                      </a:lnTo>
                      <a:lnTo>
                        <a:pt x="821252" y="3048974"/>
                      </a:lnTo>
                      <a:lnTo>
                        <a:pt x="820034" y="3046314"/>
                      </a:lnTo>
                      <a:lnTo>
                        <a:pt x="820809" y="3035565"/>
                      </a:lnTo>
                      <a:lnTo>
                        <a:pt x="822472" y="3032795"/>
                      </a:lnTo>
                      <a:lnTo>
                        <a:pt x="830561" y="3028473"/>
                      </a:lnTo>
                      <a:lnTo>
                        <a:pt x="833221" y="3026257"/>
                      </a:lnTo>
                      <a:lnTo>
                        <a:pt x="825464" y="3026257"/>
                      </a:lnTo>
                      <a:lnTo>
                        <a:pt x="827791" y="3023043"/>
                      </a:lnTo>
                      <a:lnTo>
                        <a:pt x="830561" y="3020716"/>
                      </a:lnTo>
                      <a:lnTo>
                        <a:pt x="844635" y="3012737"/>
                      </a:lnTo>
                      <a:lnTo>
                        <a:pt x="847184" y="3012073"/>
                      </a:lnTo>
                      <a:lnTo>
                        <a:pt x="847184" y="3010743"/>
                      </a:lnTo>
                      <a:lnTo>
                        <a:pt x="845632" y="3010743"/>
                      </a:lnTo>
                      <a:lnTo>
                        <a:pt x="845632" y="3009191"/>
                      </a:lnTo>
                      <a:lnTo>
                        <a:pt x="848735" y="3007308"/>
                      </a:lnTo>
                      <a:lnTo>
                        <a:pt x="858819" y="3004980"/>
                      </a:lnTo>
                      <a:lnTo>
                        <a:pt x="858598" y="3004315"/>
                      </a:lnTo>
                      <a:lnTo>
                        <a:pt x="862587" y="3002321"/>
                      </a:lnTo>
                      <a:lnTo>
                        <a:pt x="862254" y="2995783"/>
                      </a:lnTo>
                      <a:lnTo>
                        <a:pt x="861257" y="2995118"/>
                      </a:lnTo>
                      <a:lnTo>
                        <a:pt x="858819" y="2995561"/>
                      </a:lnTo>
                      <a:lnTo>
                        <a:pt x="857933" y="2995118"/>
                      </a:lnTo>
                      <a:lnTo>
                        <a:pt x="857157" y="2991128"/>
                      </a:lnTo>
                      <a:lnTo>
                        <a:pt x="858708" y="2988247"/>
                      </a:lnTo>
                      <a:lnTo>
                        <a:pt x="862919" y="2984369"/>
                      </a:lnTo>
                      <a:lnTo>
                        <a:pt x="865579" y="2980379"/>
                      </a:lnTo>
                      <a:lnTo>
                        <a:pt x="868793" y="2976944"/>
                      </a:lnTo>
                      <a:lnTo>
                        <a:pt x="872339" y="2974506"/>
                      </a:lnTo>
                      <a:lnTo>
                        <a:pt x="876106" y="2973509"/>
                      </a:lnTo>
                      <a:lnTo>
                        <a:pt x="876882" y="2973065"/>
                      </a:lnTo>
                      <a:lnTo>
                        <a:pt x="878212" y="2971071"/>
                      </a:lnTo>
                      <a:lnTo>
                        <a:pt x="878766" y="2970627"/>
                      </a:lnTo>
                      <a:lnTo>
                        <a:pt x="879431" y="2970849"/>
                      </a:lnTo>
                      <a:lnTo>
                        <a:pt x="880761" y="2971847"/>
                      </a:lnTo>
                      <a:lnTo>
                        <a:pt x="881204" y="2972068"/>
                      </a:lnTo>
                      <a:lnTo>
                        <a:pt x="884639" y="2972068"/>
                      </a:lnTo>
                      <a:lnTo>
                        <a:pt x="886523" y="2970960"/>
                      </a:lnTo>
                      <a:lnTo>
                        <a:pt x="886967" y="2968411"/>
                      </a:lnTo>
                      <a:lnTo>
                        <a:pt x="886523" y="2965530"/>
                      </a:lnTo>
                      <a:lnTo>
                        <a:pt x="885858" y="2963314"/>
                      </a:lnTo>
                      <a:lnTo>
                        <a:pt x="885193" y="2961762"/>
                      </a:lnTo>
                      <a:lnTo>
                        <a:pt x="884639" y="2961097"/>
                      </a:lnTo>
                      <a:lnTo>
                        <a:pt x="882866" y="2959768"/>
                      </a:lnTo>
                      <a:lnTo>
                        <a:pt x="881426" y="2958992"/>
                      </a:lnTo>
                      <a:lnTo>
                        <a:pt x="880871" y="2959878"/>
                      </a:lnTo>
                      <a:lnTo>
                        <a:pt x="880650" y="2961208"/>
                      </a:lnTo>
                      <a:lnTo>
                        <a:pt x="880206" y="2961873"/>
                      </a:lnTo>
                      <a:lnTo>
                        <a:pt x="875663" y="2960876"/>
                      </a:lnTo>
                      <a:lnTo>
                        <a:pt x="871230" y="2958992"/>
                      </a:lnTo>
                      <a:lnTo>
                        <a:pt x="872228" y="2955778"/>
                      </a:lnTo>
                      <a:lnTo>
                        <a:pt x="872782" y="2954670"/>
                      </a:lnTo>
                      <a:lnTo>
                        <a:pt x="870787" y="2954892"/>
                      </a:lnTo>
                      <a:lnTo>
                        <a:pt x="869347" y="2954005"/>
                      </a:lnTo>
                      <a:lnTo>
                        <a:pt x="868793" y="2952010"/>
                      </a:lnTo>
                      <a:lnTo>
                        <a:pt x="869568" y="2948686"/>
                      </a:lnTo>
                      <a:lnTo>
                        <a:pt x="867906" y="2946581"/>
                      </a:lnTo>
                      <a:lnTo>
                        <a:pt x="868682" y="2943810"/>
                      </a:lnTo>
                      <a:lnTo>
                        <a:pt x="870233" y="2940818"/>
                      </a:lnTo>
                      <a:lnTo>
                        <a:pt x="871119" y="2938048"/>
                      </a:lnTo>
                      <a:lnTo>
                        <a:pt x="871119" y="2934723"/>
                      </a:lnTo>
                      <a:cubicBezTo>
                        <a:pt x="871119" y="2934723"/>
                        <a:pt x="871674" y="2931842"/>
                        <a:pt x="871674" y="2931842"/>
                      </a:cubicBezTo>
                      <a:lnTo>
                        <a:pt x="872339" y="2928961"/>
                      </a:lnTo>
                      <a:lnTo>
                        <a:pt x="873336" y="2925636"/>
                      </a:lnTo>
                      <a:lnTo>
                        <a:pt x="868682" y="2924085"/>
                      </a:lnTo>
                      <a:lnTo>
                        <a:pt x="867906" y="2923531"/>
                      </a:lnTo>
                      <a:lnTo>
                        <a:pt x="868128" y="2921426"/>
                      </a:lnTo>
                      <a:lnTo>
                        <a:pt x="868682" y="2919763"/>
                      </a:lnTo>
                      <a:lnTo>
                        <a:pt x="869236" y="2918544"/>
                      </a:lnTo>
                      <a:lnTo>
                        <a:pt x="869790" y="2916328"/>
                      </a:lnTo>
                      <a:lnTo>
                        <a:pt x="871785" y="2911120"/>
                      </a:lnTo>
                      <a:lnTo>
                        <a:pt x="873336" y="2903917"/>
                      </a:lnTo>
                      <a:lnTo>
                        <a:pt x="873336" y="2901922"/>
                      </a:lnTo>
                      <a:cubicBezTo>
                        <a:pt x="873336" y="2901922"/>
                        <a:pt x="872893" y="2900038"/>
                        <a:pt x="872893" y="2900038"/>
                      </a:cubicBezTo>
                      <a:lnTo>
                        <a:pt x="872893" y="2898597"/>
                      </a:lnTo>
                      <a:cubicBezTo>
                        <a:pt x="872893" y="2898597"/>
                        <a:pt x="874555" y="2898043"/>
                        <a:pt x="874555" y="2898043"/>
                      </a:cubicBezTo>
                      <a:lnTo>
                        <a:pt x="875774" y="2898487"/>
                      </a:lnTo>
                      <a:lnTo>
                        <a:pt x="878101" y="2900481"/>
                      </a:lnTo>
                      <a:lnTo>
                        <a:pt x="879541" y="2900925"/>
                      </a:lnTo>
                      <a:lnTo>
                        <a:pt x="883642" y="2900925"/>
                      </a:lnTo>
                      <a:cubicBezTo>
                        <a:pt x="883642" y="2900925"/>
                        <a:pt x="888185" y="2899595"/>
                        <a:pt x="888185" y="2899595"/>
                      </a:cubicBezTo>
                      <a:lnTo>
                        <a:pt x="887188" y="2897268"/>
                      </a:lnTo>
                      <a:lnTo>
                        <a:pt x="887188" y="2894830"/>
                      </a:lnTo>
                      <a:lnTo>
                        <a:pt x="887853" y="2892614"/>
                      </a:lnTo>
                      <a:lnTo>
                        <a:pt x="888961" y="2890951"/>
                      </a:lnTo>
                      <a:lnTo>
                        <a:pt x="888961" y="2888403"/>
                      </a:lnTo>
                      <a:cubicBezTo>
                        <a:pt x="888961" y="2888403"/>
                        <a:pt x="890069" y="2887959"/>
                        <a:pt x="890069" y="2887959"/>
                      </a:cubicBezTo>
                      <a:lnTo>
                        <a:pt x="891510" y="2889067"/>
                      </a:lnTo>
                      <a:lnTo>
                        <a:pt x="892839" y="2890951"/>
                      </a:lnTo>
                      <a:lnTo>
                        <a:pt x="893393" y="2883083"/>
                      </a:lnTo>
                      <a:lnTo>
                        <a:pt x="896607" y="2879981"/>
                      </a:lnTo>
                      <a:lnTo>
                        <a:pt x="904586" y="2879205"/>
                      </a:lnTo>
                      <a:lnTo>
                        <a:pt x="903810" y="2877321"/>
                      </a:lnTo>
                      <a:lnTo>
                        <a:pt x="900597" y="2871448"/>
                      </a:lnTo>
                      <a:close/>
                      <a:moveTo>
                        <a:pt x="929297" y="2847290"/>
                      </a:moveTo>
                      <a:lnTo>
                        <a:pt x="925641" y="2847290"/>
                      </a:lnTo>
                      <a:cubicBezTo>
                        <a:pt x="925641" y="2847290"/>
                        <a:pt x="921873" y="2848509"/>
                        <a:pt x="921873" y="2848509"/>
                      </a:cubicBezTo>
                      <a:lnTo>
                        <a:pt x="920321" y="2847844"/>
                      </a:lnTo>
                      <a:lnTo>
                        <a:pt x="919878" y="2844298"/>
                      </a:lnTo>
                      <a:lnTo>
                        <a:pt x="917995" y="2845739"/>
                      </a:lnTo>
                      <a:lnTo>
                        <a:pt x="916000" y="2845517"/>
                      </a:lnTo>
                      <a:lnTo>
                        <a:pt x="914227" y="2844852"/>
                      </a:lnTo>
                      <a:lnTo>
                        <a:pt x="913230" y="2844852"/>
                      </a:lnTo>
                      <a:cubicBezTo>
                        <a:pt x="913230" y="2844852"/>
                        <a:pt x="911567" y="2846625"/>
                        <a:pt x="911567" y="2846625"/>
                      </a:cubicBezTo>
                      <a:lnTo>
                        <a:pt x="907689" y="2846625"/>
                      </a:lnTo>
                      <a:cubicBezTo>
                        <a:pt x="907689" y="2846625"/>
                        <a:pt x="905805" y="2847179"/>
                        <a:pt x="905805" y="2847179"/>
                      </a:cubicBezTo>
                      <a:lnTo>
                        <a:pt x="904475" y="2848952"/>
                      </a:lnTo>
                      <a:lnTo>
                        <a:pt x="903699" y="2850947"/>
                      </a:lnTo>
                      <a:lnTo>
                        <a:pt x="903145" y="2853052"/>
                      </a:lnTo>
                      <a:lnTo>
                        <a:pt x="902369" y="2855158"/>
                      </a:lnTo>
                      <a:lnTo>
                        <a:pt x="899932" y="2858372"/>
                      </a:lnTo>
                      <a:lnTo>
                        <a:pt x="899156" y="2859923"/>
                      </a:lnTo>
                      <a:lnTo>
                        <a:pt x="898823" y="2862472"/>
                      </a:lnTo>
                      <a:lnTo>
                        <a:pt x="902813" y="2870451"/>
                      </a:lnTo>
                      <a:lnTo>
                        <a:pt x="904254" y="2872224"/>
                      </a:lnTo>
                      <a:lnTo>
                        <a:pt x="905805" y="2873664"/>
                      </a:lnTo>
                      <a:lnTo>
                        <a:pt x="907467" y="2874551"/>
                      </a:lnTo>
                      <a:lnTo>
                        <a:pt x="909351" y="2874883"/>
                      </a:lnTo>
                      <a:lnTo>
                        <a:pt x="909573" y="2873775"/>
                      </a:lnTo>
                      <a:lnTo>
                        <a:pt x="912897" y="2867791"/>
                      </a:lnTo>
                      <a:lnTo>
                        <a:pt x="913230" y="2865907"/>
                      </a:lnTo>
                      <a:lnTo>
                        <a:pt x="913008" y="2864466"/>
                      </a:lnTo>
                      <a:lnTo>
                        <a:pt x="912121" y="2863248"/>
                      </a:lnTo>
                      <a:lnTo>
                        <a:pt x="910570" y="2861918"/>
                      </a:lnTo>
                      <a:lnTo>
                        <a:pt x="913119" y="2858150"/>
                      </a:lnTo>
                      <a:lnTo>
                        <a:pt x="917995" y="2856155"/>
                      </a:lnTo>
                      <a:lnTo>
                        <a:pt x="920321" y="2853828"/>
                      </a:lnTo>
                      <a:lnTo>
                        <a:pt x="922871" y="2852499"/>
                      </a:lnTo>
                      <a:lnTo>
                        <a:pt x="928300" y="2854382"/>
                      </a:lnTo>
                      <a:lnTo>
                        <a:pt x="929963" y="2851612"/>
                      </a:lnTo>
                      <a:lnTo>
                        <a:pt x="930849" y="2851612"/>
                      </a:lnTo>
                      <a:cubicBezTo>
                        <a:pt x="930849" y="2851612"/>
                        <a:pt x="931625" y="2851612"/>
                        <a:pt x="931625" y="2851612"/>
                      </a:cubicBezTo>
                      <a:lnTo>
                        <a:pt x="932401" y="2851058"/>
                      </a:lnTo>
                      <a:lnTo>
                        <a:pt x="933065" y="2850061"/>
                      </a:lnTo>
                      <a:lnTo>
                        <a:pt x="931071" y="2848066"/>
                      </a:lnTo>
                      <a:lnTo>
                        <a:pt x="929297" y="2847290"/>
                      </a:lnTo>
                      <a:close/>
                      <a:moveTo>
                        <a:pt x="63498" y="2844298"/>
                      </a:moveTo>
                      <a:lnTo>
                        <a:pt x="64827" y="2840863"/>
                      </a:lnTo>
                      <a:lnTo>
                        <a:pt x="66600" y="2838979"/>
                      </a:lnTo>
                      <a:lnTo>
                        <a:pt x="68484" y="2839754"/>
                      </a:lnTo>
                      <a:lnTo>
                        <a:pt x="67930" y="2842303"/>
                      </a:lnTo>
                      <a:lnTo>
                        <a:pt x="68263" y="2843744"/>
                      </a:lnTo>
                      <a:lnTo>
                        <a:pt x="69260" y="2843744"/>
                      </a:lnTo>
                      <a:cubicBezTo>
                        <a:pt x="69260" y="2843744"/>
                        <a:pt x="70700" y="2842747"/>
                        <a:pt x="70700" y="2842747"/>
                      </a:cubicBezTo>
                      <a:lnTo>
                        <a:pt x="71144" y="2841528"/>
                      </a:lnTo>
                      <a:lnTo>
                        <a:pt x="72252" y="2835544"/>
                      </a:lnTo>
                      <a:lnTo>
                        <a:pt x="71698" y="2834657"/>
                      </a:lnTo>
                      <a:lnTo>
                        <a:pt x="71476" y="2833438"/>
                      </a:lnTo>
                      <a:lnTo>
                        <a:pt x="71476" y="2829781"/>
                      </a:lnTo>
                      <a:cubicBezTo>
                        <a:pt x="71476" y="2829781"/>
                        <a:pt x="69038" y="2828451"/>
                        <a:pt x="69038" y="2828451"/>
                      </a:cubicBezTo>
                      <a:lnTo>
                        <a:pt x="67043" y="2829560"/>
                      </a:lnTo>
                      <a:lnTo>
                        <a:pt x="65049" y="2831443"/>
                      </a:lnTo>
                      <a:lnTo>
                        <a:pt x="62611" y="2832441"/>
                      </a:lnTo>
                      <a:lnTo>
                        <a:pt x="52194" y="2832441"/>
                      </a:lnTo>
                      <a:lnTo>
                        <a:pt x="47318" y="2831333"/>
                      </a:lnTo>
                      <a:lnTo>
                        <a:pt x="45213" y="2832330"/>
                      </a:lnTo>
                      <a:lnTo>
                        <a:pt x="44326" y="2836209"/>
                      </a:lnTo>
                      <a:lnTo>
                        <a:pt x="45213" y="2839422"/>
                      </a:lnTo>
                      <a:lnTo>
                        <a:pt x="47318" y="2840087"/>
                      </a:lnTo>
                      <a:lnTo>
                        <a:pt x="49867" y="2840087"/>
                      </a:lnTo>
                      <a:cubicBezTo>
                        <a:pt x="49867" y="2840087"/>
                        <a:pt x="52194" y="2841417"/>
                        <a:pt x="52194" y="2841417"/>
                      </a:cubicBezTo>
                      <a:lnTo>
                        <a:pt x="50754" y="2841749"/>
                      </a:lnTo>
                      <a:lnTo>
                        <a:pt x="47650" y="2841085"/>
                      </a:lnTo>
                      <a:lnTo>
                        <a:pt x="46321" y="2842082"/>
                      </a:lnTo>
                      <a:lnTo>
                        <a:pt x="45989" y="2843855"/>
                      </a:lnTo>
                      <a:lnTo>
                        <a:pt x="46432" y="2845739"/>
                      </a:lnTo>
                      <a:lnTo>
                        <a:pt x="47097" y="2847623"/>
                      </a:lnTo>
                      <a:lnTo>
                        <a:pt x="47429" y="2849396"/>
                      </a:lnTo>
                      <a:lnTo>
                        <a:pt x="47650" y="2852055"/>
                      </a:lnTo>
                      <a:lnTo>
                        <a:pt x="48315" y="2852831"/>
                      </a:lnTo>
                      <a:lnTo>
                        <a:pt x="51308" y="2853163"/>
                      </a:lnTo>
                      <a:lnTo>
                        <a:pt x="51972" y="2853939"/>
                      </a:lnTo>
                      <a:lnTo>
                        <a:pt x="52637" y="2855158"/>
                      </a:lnTo>
                      <a:lnTo>
                        <a:pt x="53635" y="2856044"/>
                      </a:lnTo>
                      <a:lnTo>
                        <a:pt x="55187" y="2856044"/>
                      </a:lnTo>
                      <a:cubicBezTo>
                        <a:pt x="55187" y="2856044"/>
                        <a:pt x="56183" y="2855047"/>
                        <a:pt x="56183" y="2855047"/>
                      </a:cubicBezTo>
                      <a:lnTo>
                        <a:pt x="57070" y="2853385"/>
                      </a:lnTo>
                      <a:lnTo>
                        <a:pt x="57957" y="2852166"/>
                      </a:lnTo>
                      <a:lnTo>
                        <a:pt x="60284" y="2852831"/>
                      </a:lnTo>
                      <a:lnTo>
                        <a:pt x="61502" y="2851944"/>
                      </a:lnTo>
                      <a:lnTo>
                        <a:pt x="62500" y="2850282"/>
                      </a:lnTo>
                      <a:lnTo>
                        <a:pt x="63387" y="2844520"/>
                      </a:lnTo>
                      <a:close/>
                      <a:moveTo>
                        <a:pt x="46321" y="2823908"/>
                      </a:moveTo>
                      <a:lnTo>
                        <a:pt x="46764" y="2823132"/>
                      </a:lnTo>
                      <a:lnTo>
                        <a:pt x="47207" y="2821581"/>
                      </a:lnTo>
                      <a:lnTo>
                        <a:pt x="48426" y="2819364"/>
                      </a:lnTo>
                      <a:lnTo>
                        <a:pt x="50975" y="2817037"/>
                      </a:lnTo>
                      <a:lnTo>
                        <a:pt x="54189" y="2815929"/>
                      </a:lnTo>
                      <a:lnTo>
                        <a:pt x="57292" y="2816927"/>
                      </a:lnTo>
                      <a:lnTo>
                        <a:pt x="59176" y="2820916"/>
                      </a:lnTo>
                      <a:lnTo>
                        <a:pt x="62057" y="2819254"/>
                      </a:lnTo>
                      <a:lnTo>
                        <a:pt x="68152" y="2821359"/>
                      </a:lnTo>
                      <a:lnTo>
                        <a:pt x="73692" y="2817037"/>
                      </a:lnTo>
                      <a:lnTo>
                        <a:pt x="76685" y="2816594"/>
                      </a:lnTo>
                      <a:lnTo>
                        <a:pt x="79122" y="2815486"/>
                      </a:lnTo>
                      <a:lnTo>
                        <a:pt x="80120" y="2811497"/>
                      </a:lnTo>
                      <a:lnTo>
                        <a:pt x="80341" y="2801856"/>
                      </a:lnTo>
                      <a:lnTo>
                        <a:pt x="80120" y="2797091"/>
                      </a:lnTo>
                      <a:lnTo>
                        <a:pt x="79344" y="2792990"/>
                      </a:lnTo>
                      <a:lnTo>
                        <a:pt x="77350" y="2789555"/>
                      </a:lnTo>
                      <a:lnTo>
                        <a:pt x="75022" y="2788004"/>
                      </a:lnTo>
                      <a:lnTo>
                        <a:pt x="72917" y="2786009"/>
                      </a:lnTo>
                      <a:lnTo>
                        <a:pt x="71698" y="2781244"/>
                      </a:lnTo>
                      <a:lnTo>
                        <a:pt x="67708" y="2779914"/>
                      </a:lnTo>
                      <a:lnTo>
                        <a:pt x="65824" y="2779914"/>
                      </a:lnTo>
                      <a:cubicBezTo>
                        <a:pt x="65824" y="2779914"/>
                        <a:pt x="63941" y="2781244"/>
                        <a:pt x="63941" y="2781244"/>
                      </a:cubicBezTo>
                      <a:lnTo>
                        <a:pt x="64273" y="2782131"/>
                      </a:lnTo>
                      <a:lnTo>
                        <a:pt x="64827" y="2784236"/>
                      </a:lnTo>
                      <a:lnTo>
                        <a:pt x="63608" y="2785344"/>
                      </a:lnTo>
                      <a:lnTo>
                        <a:pt x="62833" y="2787117"/>
                      </a:lnTo>
                      <a:lnTo>
                        <a:pt x="62611" y="2789223"/>
                      </a:lnTo>
                      <a:lnTo>
                        <a:pt x="63165" y="2791550"/>
                      </a:lnTo>
                      <a:lnTo>
                        <a:pt x="61502" y="2792215"/>
                      </a:lnTo>
                      <a:lnTo>
                        <a:pt x="58178" y="2791439"/>
                      </a:lnTo>
                      <a:lnTo>
                        <a:pt x="56294" y="2791439"/>
                      </a:lnTo>
                      <a:cubicBezTo>
                        <a:pt x="56294" y="2791439"/>
                        <a:pt x="54743" y="2792436"/>
                        <a:pt x="54743" y="2792436"/>
                      </a:cubicBezTo>
                      <a:lnTo>
                        <a:pt x="51862" y="2795318"/>
                      </a:lnTo>
                      <a:lnTo>
                        <a:pt x="47872" y="2796758"/>
                      </a:lnTo>
                      <a:lnTo>
                        <a:pt x="36680" y="2807840"/>
                      </a:lnTo>
                      <a:lnTo>
                        <a:pt x="34353" y="2811164"/>
                      </a:lnTo>
                      <a:lnTo>
                        <a:pt x="34131" y="2814267"/>
                      </a:lnTo>
                      <a:lnTo>
                        <a:pt x="35239" y="2816151"/>
                      </a:lnTo>
                      <a:lnTo>
                        <a:pt x="38785" y="2820251"/>
                      </a:lnTo>
                      <a:lnTo>
                        <a:pt x="39229" y="2821581"/>
                      </a:lnTo>
                      <a:lnTo>
                        <a:pt x="40004" y="2826900"/>
                      </a:lnTo>
                      <a:lnTo>
                        <a:pt x="40670" y="2826900"/>
                      </a:lnTo>
                      <a:lnTo>
                        <a:pt x="40670" y="2819475"/>
                      </a:lnTo>
                      <a:lnTo>
                        <a:pt x="44215" y="2823132"/>
                      </a:lnTo>
                      <a:lnTo>
                        <a:pt x="45435" y="2823908"/>
                      </a:lnTo>
                      <a:lnTo>
                        <a:pt x="46543" y="2823908"/>
                      </a:lnTo>
                      <a:close/>
                      <a:moveTo>
                        <a:pt x="650375" y="2775703"/>
                      </a:moveTo>
                      <a:lnTo>
                        <a:pt x="648935" y="2777033"/>
                      </a:lnTo>
                      <a:lnTo>
                        <a:pt x="649378" y="2780025"/>
                      </a:lnTo>
                      <a:lnTo>
                        <a:pt x="650597" y="2783239"/>
                      </a:lnTo>
                      <a:lnTo>
                        <a:pt x="651594" y="2784014"/>
                      </a:lnTo>
                      <a:lnTo>
                        <a:pt x="653035" y="2783793"/>
                      </a:lnTo>
                      <a:lnTo>
                        <a:pt x="654254" y="2782131"/>
                      </a:lnTo>
                      <a:lnTo>
                        <a:pt x="654476" y="2779360"/>
                      </a:lnTo>
                      <a:lnTo>
                        <a:pt x="654143" y="2778031"/>
                      </a:lnTo>
                      <a:lnTo>
                        <a:pt x="652925" y="2777033"/>
                      </a:lnTo>
                      <a:lnTo>
                        <a:pt x="650486" y="2775814"/>
                      </a:lnTo>
                      <a:close/>
                      <a:moveTo>
                        <a:pt x="922982" y="2768722"/>
                      </a:moveTo>
                      <a:lnTo>
                        <a:pt x="927636" y="2767171"/>
                      </a:lnTo>
                      <a:lnTo>
                        <a:pt x="932179" y="2763403"/>
                      </a:lnTo>
                      <a:lnTo>
                        <a:pt x="929187" y="2760965"/>
                      </a:lnTo>
                      <a:lnTo>
                        <a:pt x="922760" y="2759413"/>
                      </a:lnTo>
                      <a:lnTo>
                        <a:pt x="919767" y="2757530"/>
                      </a:lnTo>
                      <a:lnTo>
                        <a:pt x="915889" y="2757530"/>
                      </a:lnTo>
                      <a:lnTo>
                        <a:pt x="918881" y="2766173"/>
                      </a:lnTo>
                      <a:lnTo>
                        <a:pt x="922982" y="2768722"/>
                      </a:lnTo>
                      <a:close/>
                      <a:moveTo>
                        <a:pt x="645721" y="2766506"/>
                      </a:moveTo>
                      <a:lnTo>
                        <a:pt x="646275" y="2767503"/>
                      </a:lnTo>
                      <a:lnTo>
                        <a:pt x="646940" y="2769498"/>
                      </a:lnTo>
                      <a:lnTo>
                        <a:pt x="648381" y="2772046"/>
                      </a:lnTo>
                      <a:lnTo>
                        <a:pt x="650486" y="2773709"/>
                      </a:lnTo>
                      <a:lnTo>
                        <a:pt x="652703" y="2774373"/>
                      </a:lnTo>
                      <a:lnTo>
                        <a:pt x="654586" y="2774373"/>
                      </a:lnTo>
                      <a:cubicBezTo>
                        <a:pt x="654586" y="2774373"/>
                        <a:pt x="656027" y="2773487"/>
                        <a:pt x="656027" y="2773487"/>
                      </a:cubicBezTo>
                      <a:lnTo>
                        <a:pt x="657135" y="2772268"/>
                      </a:lnTo>
                      <a:lnTo>
                        <a:pt x="657468" y="2771603"/>
                      </a:lnTo>
                      <a:lnTo>
                        <a:pt x="658022" y="2770495"/>
                      </a:lnTo>
                      <a:lnTo>
                        <a:pt x="658244" y="2770495"/>
                      </a:lnTo>
                      <a:cubicBezTo>
                        <a:pt x="658244" y="2770495"/>
                        <a:pt x="658687" y="2770162"/>
                        <a:pt x="658687" y="2770162"/>
                      </a:cubicBezTo>
                      <a:lnTo>
                        <a:pt x="657690" y="2769719"/>
                      </a:lnTo>
                      <a:lnTo>
                        <a:pt x="655584" y="2770717"/>
                      </a:lnTo>
                      <a:lnTo>
                        <a:pt x="653146" y="2770717"/>
                      </a:lnTo>
                      <a:cubicBezTo>
                        <a:pt x="653146" y="2770717"/>
                        <a:pt x="650375" y="2768168"/>
                        <a:pt x="650375" y="2768168"/>
                      </a:cubicBezTo>
                      <a:lnTo>
                        <a:pt x="648603" y="2765841"/>
                      </a:lnTo>
                      <a:lnTo>
                        <a:pt x="648270" y="2764179"/>
                      </a:lnTo>
                      <a:lnTo>
                        <a:pt x="648935" y="2763070"/>
                      </a:lnTo>
                      <a:lnTo>
                        <a:pt x="650264" y="2763070"/>
                      </a:lnTo>
                      <a:cubicBezTo>
                        <a:pt x="650264" y="2763070"/>
                        <a:pt x="650486" y="2762406"/>
                        <a:pt x="650486" y="2762406"/>
                      </a:cubicBezTo>
                      <a:lnTo>
                        <a:pt x="648381" y="2760411"/>
                      </a:lnTo>
                      <a:lnTo>
                        <a:pt x="649600" y="2760632"/>
                      </a:lnTo>
                      <a:lnTo>
                        <a:pt x="650819" y="2759968"/>
                      </a:lnTo>
                      <a:lnTo>
                        <a:pt x="652038" y="2758084"/>
                      </a:lnTo>
                      <a:lnTo>
                        <a:pt x="652370" y="2756865"/>
                      </a:lnTo>
                      <a:lnTo>
                        <a:pt x="651816" y="2756311"/>
                      </a:lnTo>
                      <a:lnTo>
                        <a:pt x="651151" y="2755978"/>
                      </a:lnTo>
                      <a:lnTo>
                        <a:pt x="649711" y="2756643"/>
                      </a:lnTo>
                      <a:lnTo>
                        <a:pt x="649268" y="2756311"/>
                      </a:lnTo>
                      <a:lnTo>
                        <a:pt x="648492" y="2756532"/>
                      </a:lnTo>
                      <a:lnTo>
                        <a:pt x="647051" y="2757419"/>
                      </a:lnTo>
                      <a:lnTo>
                        <a:pt x="646053" y="2757751"/>
                      </a:lnTo>
                      <a:lnTo>
                        <a:pt x="644059" y="2758859"/>
                      </a:lnTo>
                      <a:lnTo>
                        <a:pt x="643505" y="2760854"/>
                      </a:lnTo>
                      <a:lnTo>
                        <a:pt x="644724" y="2762738"/>
                      </a:lnTo>
                      <a:lnTo>
                        <a:pt x="645278" y="2764179"/>
                      </a:lnTo>
                      <a:lnTo>
                        <a:pt x="645278" y="2765619"/>
                      </a:lnTo>
                      <a:cubicBezTo>
                        <a:pt x="645278" y="2765619"/>
                        <a:pt x="645610" y="2766727"/>
                        <a:pt x="645610" y="2766727"/>
                      </a:cubicBezTo>
                      <a:close/>
                      <a:moveTo>
                        <a:pt x="815934" y="2633306"/>
                      </a:moveTo>
                      <a:lnTo>
                        <a:pt x="815269" y="2633860"/>
                      </a:lnTo>
                      <a:lnTo>
                        <a:pt x="814272" y="2634192"/>
                      </a:lnTo>
                      <a:lnTo>
                        <a:pt x="812720" y="2634192"/>
                      </a:lnTo>
                      <a:cubicBezTo>
                        <a:pt x="812720" y="2634192"/>
                        <a:pt x="811058" y="2634525"/>
                        <a:pt x="811058" y="2634525"/>
                      </a:cubicBezTo>
                      <a:lnTo>
                        <a:pt x="807068" y="2637738"/>
                      </a:lnTo>
                      <a:lnTo>
                        <a:pt x="805296" y="2639844"/>
                      </a:lnTo>
                      <a:lnTo>
                        <a:pt x="803522" y="2643057"/>
                      </a:lnTo>
                      <a:lnTo>
                        <a:pt x="803300" y="2644941"/>
                      </a:lnTo>
                      <a:lnTo>
                        <a:pt x="803855" y="2645606"/>
                      </a:lnTo>
                      <a:lnTo>
                        <a:pt x="804741" y="2646160"/>
                      </a:lnTo>
                      <a:lnTo>
                        <a:pt x="805850" y="2646160"/>
                      </a:lnTo>
                      <a:cubicBezTo>
                        <a:pt x="805850" y="2646160"/>
                        <a:pt x="808287" y="2644276"/>
                        <a:pt x="808287" y="2644276"/>
                      </a:cubicBezTo>
                      <a:lnTo>
                        <a:pt x="812166" y="2643168"/>
                      </a:lnTo>
                      <a:lnTo>
                        <a:pt x="813939" y="2642171"/>
                      </a:lnTo>
                      <a:lnTo>
                        <a:pt x="817152" y="2641506"/>
                      </a:lnTo>
                      <a:lnTo>
                        <a:pt x="816931" y="2640619"/>
                      </a:lnTo>
                      <a:lnTo>
                        <a:pt x="815158" y="2639954"/>
                      </a:lnTo>
                      <a:lnTo>
                        <a:pt x="814050" y="2638403"/>
                      </a:lnTo>
                      <a:lnTo>
                        <a:pt x="814493" y="2637295"/>
                      </a:lnTo>
                      <a:lnTo>
                        <a:pt x="815380" y="2637516"/>
                      </a:lnTo>
                      <a:lnTo>
                        <a:pt x="816266" y="2637073"/>
                      </a:lnTo>
                      <a:lnTo>
                        <a:pt x="817152" y="2636298"/>
                      </a:lnTo>
                      <a:lnTo>
                        <a:pt x="819591" y="2634857"/>
                      </a:lnTo>
                      <a:lnTo>
                        <a:pt x="821252" y="2632751"/>
                      </a:lnTo>
                      <a:lnTo>
                        <a:pt x="821585" y="2630646"/>
                      </a:lnTo>
                      <a:lnTo>
                        <a:pt x="820920" y="2630092"/>
                      </a:lnTo>
                      <a:lnTo>
                        <a:pt x="817596" y="2632419"/>
                      </a:lnTo>
                      <a:lnTo>
                        <a:pt x="815823" y="2633195"/>
                      </a:lnTo>
                      <a:close/>
                      <a:moveTo>
                        <a:pt x="796098" y="2633416"/>
                      </a:moveTo>
                      <a:lnTo>
                        <a:pt x="797649" y="2632419"/>
                      </a:lnTo>
                      <a:lnTo>
                        <a:pt x="798314" y="2630757"/>
                      </a:lnTo>
                      <a:lnTo>
                        <a:pt x="798092" y="2628762"/>
                      </a:lnTo>
                      <a:lnTo>
                        <a:pt x="798092" y="2626878"/>
                      </a:lnTo>
                      <a:cubicBezTo>
                        <a:pt x="798092" y="2626878"/>
                        <a:pt x="797760" y="2624662"/>
                        <a:pt x="797760" y="2624662"/>
                      </a:cubicBezTo>
                      <a:lnTo>
                        <a:pt x="797982" y="2624440"/>
                      </a:lnTo>
                      <a:lnTo>
                        <a:pt x="799311" y="2626102"/>
                      </a:lnTo>
                      <a:lnTo>
                        <a:pt x="800198" y="2626102"/>
                      </a:lnTo>
                      <a:cubicBezTo>
                        <a:pt x="800198" y="2626102"/>
                        <a:pt x="800974" y="2625327"/>
                        <a:pt x="800974" y="2625327"/>
                      </a:cubicBezTo>
                      <a:lnTo>
                        <a:pt x="801860" y="2625770"/>
                      </a:lnTo>
                      <a:lnTo>
                        <a:pt x="802747" y="2626989"/>
                      </a:lnTo>
                      <a:lnTo>
                        <a:pt x="803300" y="2626102"/>
                      </a:lnTo>
                      <a:lnTo>
                        <a:pt x="803744" y="2623554"/>
                      </a:lnTo>
                      <a:lnTo>
                        <a:pt x="803079" y="2623000"/>
                      </a:lnTo>
                      <a:lnTo>
                        <a:pt x="802303" y="2623000"/>
                      </a:lnTo>
                      <a:cubicBezTo>
                        <a:pt x="802303" y="2623000"/>
                        <a:pt x="801750" y="2623665"/>
                        <a:pt x="801750" y="2623665"/>
                      </a:cubicBezTo>
                      <a:lnTo>
                        <a:pt x="801528" y="2623222"/>
                      </a:lnTo>
                      <a:lnTo>
                        <a:pt x="805739" y="2621337"/>
                      </a:lnTo>
                      <a:lnTo>
                        <a:pt x="805739" y="2620340"/>
                      </a:lnTo>
                      <a:cubicBezTo>
                        <a:pt x="805739" y="2620340"/>
                        <a:pt x="800752" y="2619675"/>
                        <a:pt x="800752" y="2619675"/>
                      </a:cubicBezTo>
                      <a:lnTo>
                        <a:pt x="798203" y="2620008"/>
                      </a:lnTo>
                      <a:lnTo>
                        <a:pt x="795433" y="2621116"/>
                      </a:lnTo>
                      <a:lnTo>
                        <a:pt x="792995" y="2620673"/>
                      </a:lnTo>
                      <a:lnTo>
                        <a:pt x="791776" y="2621781"/>
                      </a:lnTo>
                      <a:lnTo>
                        <a:pt x="790668" y="2623665"/>
                      </a:lnTo>
                      <a:lnTo>
                        <a:pt x="790335" y="2625105"/>
                      </a:lnTo>
                      <a:lnTo>
                        <a:pt x="790557" y="2626435"/>
                      </a:lnTo>
                      <a:lnTo>
                        <a:pt x="789892" y="2627211"/>
                      </a:lnTo>
                      <a:lnTo>
                        <a:pt x="788673" y="2627654"/>
                      </a:lnTo>
                      <a:lnTo>
                        <a:pt x="787898" y="2628984"/>
                      </a:lnTo>
                      <a:lnTo>
                        <a:pt x="787233" y="2632198"/>
                      </a:lnTo>
                      <a:lnTo>
                        <a:pt x="787011" y="2632973"/>
                      </a:lnTo>
                      <a:lnTo>
                        <a:pt x="787011" y="2634303"/>
                      </a:lnTo>
                      <a:cubicBezTo>
                        <a:pt x="787011" y="2634303"/>
                        <a:pt x="787676" y="2634635"/>
                        <a:pt x="787676" y="2634635"/>
                      </a:cubicBezTo>
                      <a:lnTo>
                        <a:pt x="789449" y="2633306"/>
                      </a:lnTo>
                      <a:lnTo>
                        <a:pt x="791111" y="2631200"/>
                      </a:lnTo>
                      <a:lnTo>
                        <a:pt x="791998" y="2630535"/>
                      </a:lnTo>
                      <a:lnTo>
                        <a:pt x="792441" y="2630314"/>
                      </a:lnTo>
                      <a:lnTo>
                        <a:pt x="794546" y="2632862"/>
                      </a:lnTo>
                      <a:lnTo>
                        <a:pt x="796098" y="2633416"/>
                      </a:lnTo>
                      <a:close/>
                      <a:moveTo>
                        <a:pt x="748004" y="2627100"/>
                      </a:moveTo>
                      <a:lnTo>
                        <a:pt x="748004" y="2623775"/>
                      </a:lnTo>
                      <a:cubicBezTo>
                        <a:pt x="748004" y="2623775"/>
                        <a:pt x="747339" y="2620119"/>
                        <a:pt x="747339" y="2620119"/>
                      </a:cubicBezTo>
                      <a:lnTo>
                        <a:pt x="746563" y="2617016"/>
                      </a:lnTo>
                      <a:lnTo>
                        <a:pt x="745677" y="2614467"/>
                      </a:lnTo>
                      <a:lnTo>
                        <a:pt x="744679" y="2613137"/>
                      </a:lnTo>
                      <a:lnTo>
                        <a:pt x="744125" y="2612915"/>
                      </a:lnTo>
                      <a:lnTo>
                        <a:pt x="743682" y="2612583"/>
                      </a:lnTo>
                      <a:lnTo>
                        <a:pt x="743350" y="2611253"/>
                      </a:lnTo>
                      <a:lnTo>
                        <a:pt x="743017" y="2609702"/>
                      </a:lnTo>
                      <a:lnTo>
                        <a:pt x="741798" y="2609702"/>
                      </a:lnTo>
                      <a:cubicBezTo>
                        <a:pt x="741798" y="2609702"/>
                        <a:pt x="740801" y="2612029"/>
                        <a:pt x="740801" y="2612029"/>
                      </a:cubicBezTo>
                      <a:lnTo>
                        <a:pt x="741133" y="2618124"/>
                      </a:lnTo>
                      <a:lnTo>
                        <a:pt x="741133" y="2620451"/>
                      </a:lnTo>
                      <a:cubicBezTo>
                        <a:pt x="741133" y="2620451"/>
                        <a:pt x="741244" y="2621781"/>
                        <a:pt x="741244" y="2621781"/>
                      </a:cubicBezTo>
                      <a:lnTo>
                        <a:pt x="741022" y="2623554"/>
                      </a:lnTo>
                      <a:lnTo>
                        <a:pt x="739914" y="2626102"/>
                      </a:lnTo>
                      <a:lnTo>
                        <a:pt x="738807" y="2629649"/>
                      </a:lnTo>
                      <a:lnTo>
                        <a:pt x="738474" y="2633527"/>
                      </a:lnTo>
                      <a:lnTo>
                        <a:pt x="738696" y="2635078"/>
                      </a:lnTo>
                      <a:lnTo>
                        <a:pt x="739582" y="2635078"/>
                      </a:lnTo>
                      <a:cubicBezTo>
                        <a:pt x="739582" y="2635078"/>
                        <a:pt x="740357" y="2637073"/>
                        <a:pt x="740357" y="2637073"/>
                      </a:cubicBezTo>
                      <a:lnTo>
                        <a:pt x="740136" y="2640730"/>
                      </a:lnTo>
                      <a:lnTo>
                        <a:pt x="741133" y="2643390"/>
                      </a:lnTo>
                      <a:lnTo>
                        <a:pt x="742131" y="2643611"/>
                      </a:lnTo>
                      <a:lnTo>
                        <a:pt x="742131" y="2642503"/>
                      </a:lnTo>
                      <a:cubicBezTo>
                        <a:pt x="742131" y="2642503"/>
                        <a:pt x="745233" y="2647268"/>
                        <a:pt x="745233" y="2647268"/>
                      </a:cubicBezTo>
                      <a:lnTo>
                        <a:pt x="745898" y="2647047"/>
                      </a:lnTo>
                      <a:lnTo>
                        <a:pt x="744901" y="2644276"/>
                      </a:lnTo>
                      <a:lnTo>
                        <a:pt x="744679" y="2642614"/>
                      </a:lnTo>
                      <a:lnTo>
                        <a:pt x="745455" y="2641949"/>
                      </a:lnTo>
                      <a:lnTo>
                        <a:pt x="746231" y="2641063"/>
                      </a:lnTo>
                      <a:lnTo>
                        <a:pt x="746563" y="2639511"/>
                      </a:lnTo>
                      <a:lnTo>
                        <a:pt x="746896" y="2637295"/>
                      </a:lnTo>
                      <a:lnTo>
                        <a:pt x="747339" y="2635078"/>
                      </a:lnTo>
                      <a:lnTo>
                        <a:pt x="747339" y="2632862"/>
                      </a:lnTo>
                      <a:cubicBezTo>
                        <a:pt x="747339" y="2632862"/>
                        <a:pt x="746896" y="2630314"/>
                        <a:pt x="746896" y="2630314"/>
                      </a:cubicBezTo>
                      <a:lnTo>
                        <a:pt x="747118" y="2628540"/>
                      </a:lnTo>
                      <a:lnTo>
                        <a:pt x="747672" y="2626657"/>
                      </a:lnTo>
                      <a:close/>
                      <a:moveTo>
                        <a:pt x="820366" y="2617459"/>
                      </a:moveTo>
                      <a:lnTo>
                        <a:pt x="819813" y="2618235"/>
                      </a:lnTo>
                      <a:lnTo>
                        <a:pt x="820145" y="2619897"/>
                      </a:lnTo>
                      <a:lnTo>
                        <a:pt x="821363" y="2622113"/>
                      </a:lnTo>
                      <a:lnTo>
                        <a:pt x="822583" y="2623554"/>
                      </a:lnTo>
                      <a:lnTo>
                        <a:pt x="823691" y="2623997"/>
                      </a:lnTo>
                      <a:lnTo>
                        <a:pt x="824799" y="2623997"/>
                      </a:lnTo>
                      <a:cubicBezTo>
                        <a:pt x="824799" y="2623997"/>
                        <a:pt x="825353" y="2623222"/>
                        <a:pt x="825353" y="2623222"/>
                      </a:cubicBezTo>
                      <a:lnTo>
                        <a:pt x="825907" y="2623222"/>
                      </a:lnTo>
                      <a:cubicBezTo>
                        <a:pt x="825907" y="2623222"/>
                        <a:pt x="826904" y="2623665"/>
                        <a:pt x="826904" y="2623665"/>
                      </a:cubicBezTo>
                      <a:lnTo>
                        <a:pt x="827791" y="2623000"/>
                      </a:lnTo>
                      <a:lnTo>
                        <a:pt x="828456" y="2621781"/>
                      </a:lnTo>
                      <a:lnTo>
                        <a:pt x="829010" y="2620784"/>
                      </a:lnTo>
                      <a:lnTo>
                        <a:pt x="829342" y="2619897"/>
                      </a:lnTo>
                      <a:lnTo>
                        <a:pt x="829564" y="2618567"/>
                      </a:lnTo>
                      <a:lnTo>
                        <a:pt x="829564" y="2617126"/>
                      </a:lnTo>
                      <a:cubicBezTo>
                        <a:pt x="829564" y="2617126"/>
                        <a:pt x="829896" y="2616018"/>
                        <a:pt x="829896" y="2616018"/>
                      </a:cubicBezTo>
                      <a:lnTo>
                        <a:pt x="830229" y="2614578"/>
                      </a:lnTo>
                      <a:lnTo>
                        <a:pt x="832556" y="2612915"/>
                      </a:lnTo>
                      <a:lnTo>
                        <a:pt x="835659" y="2607264"/>
                      </a:lnTo>
                      <a:lnTo>
                        <a:pt x="835991" y="2606710"/>
                      </a:lnTo>
                      <a:lnTo>
                        <a:pt x="836324" y="2605712"/>
                      </a:lnTo>
                      <a:lnTo>
                        <a:pt x="836102" y="2604494"/>
                      </a:lnTo>
                      <a:lnTo>
                        <a:pt x="835770" y="2603939"/>
                      </a:lnTo>
                      <a:lnTo>
                        <a:pt x="835770" y="2602166"/>
                      </a:lnTo>
                      <a:lnTo>
                        <a:pt x="835104" y="2599728"/>
                      </a:lnTo>
                      <a:lnTo>
                        <a:pt x="833553" y="2599728"/>
                      </a:lnTo>
                      <a:cubicBezTo>
                        <a:pt x="833553" y="2599728"/>
                        <a:pt x="831891" y="2600726"/>
                        <a:pt x="831891" y="2600726"/>
                      </a:cubicBezTo>
                      <a:lnTo>
                        <a:pt x="830007" y="2602499"/>
                      </a:lnTo>
                      <a:lnTo>
                        <a:pt x="827902" y="2604937"/>
                      </a:lnTo>
                      <a:lnTo>
                        <a:pt x="823248" y="2608150"/>
                      </a:lnTo>
                      <a:lnTo>
                        <a:pt x="822915" y="2609259"/>
                      </a:lnTo>
                      <a:lnTo>
                        <a:pt x="823691" y="2609924"/>
                      </a:lnTo>
                      <a:lnTo>
                        <a:pt x="823469" y="2611364"/>
                      </a:lnTo>
                      <a:lnTo>
                        <a:pt x="822361" y="2612694"/>
                      </a:lnTo>
                      <a:lnTo>
                        <a:pt x="821363" y="2613137"/>
                      </a:lnTo>
                      <a:lnTo>
                        <a:pt x="820699" y="2612915"/>
                      </a:lnTo>
                      <a:lnTo>
                        <a:pt x="820699" y="2613802"/>
                      </a:lnTo>
                      <a:cubicBezTo>
                        <a:pt x="820699" y="2613802"/>
                        <a:pt x="821474" y="2615464"/>
                        <a:pt x="821474" y="2615464"/>
                      </a:cubicBezTo>
                      <a:lnTo>
                        <a:pt x="821918" y="2616794"/>
                      </a:lnTo>
                      <a:lnTo>
                        <a:pt x="821031" y="2617348"/>
                      </a:lnTo>
                      <a:lnTo>
                        <a:pt x="820256" y="2617348"/>
                      </a:lnTo>
                      <a:close/>
                      <a:moveTo>
                        <a:pt x="861035" y="2579006"/>
                      </a:moveTo>
                      <a:lnTo>
                        <a:pt x="859484" y="2579560"/>
                      </a:lnTo>
                      <a:lnTo>
                        <a:pt x="857933" y="2581666"/>
                      </a:lnTo>
                      <a:lnTo>
                        <a:pt x="856603" y="2584214"/>
                      </a:lnTo>
                      <a:lnTo>
                        <a:pt x="855938" y="2586652"/>
                      </a:lnTo>
                      <a:lnTo>
                        <a:pt x="856935" y="2587207"/>
                      </a:lnTo>
                      <a:lnTo>
                        <a:pt x="864804" y="2581998"/>
                      </a:lnTo>
                      <a:lnTo>
                        <a:pt x="866133" y="2580336"/>
                      </a:lnTo>
                      <a:lnTo>
                        <a:pt x="865468" y="2580003"/>
                      </a:lnTo>
                      <a:lnTo>
                        <a:pt x="862254" y="2579560"/>
                      </a:lnTo>
                      <a:lnTo>
                        <a:pt x="860925" y="2579006"/>
                      </a:lnTo>
                      <a:close/>
                      <a:moveTo>
                        <a:pt x="863363" y="2565486"/>
                      </a:moveTo>
                      <a:lnTo>
                        <a:pt x="863141" y="2567703"/>
                      </a:lnTo>
                      <a:lnTo>
                        <a:pt x="864139" y="2568589"/>
                      </a:lnTo>
                      <a:lnTo>
                        <a:pt x="864804" y="2568589"/>
                      </a:lnTo>
                      <a:cubicBezTo>
                        <a:pt x="864804" y="2568589"/>
                        <a:pt x="865468" y="2568589"/>
                        <a:pt x="865468" y="2568589"/>
                      </a:cubicBezTo>
                      <a:lnTo>
                        <a:pt x="866687" y="2569254"/>
                      </a:lnTo>
                      <a:lnTo>
                        <a:pt x="867795" y="2570252"/>
                      </a:lnTo>
                      <a:lnTo>
                        <a:pt x="868571" y="2570252"/>
                      </a:lnTo>
                      <a:cubicBezTo>
                        <a:pt x="868571" y="2570252"/>
                        <a:pt x="869125" y="2570141"/>
                        <a:pt x="869125" y="2570141"/>
                      </a:cubicBezTo>
                      <a:lnTo>
                        <a:pt x="869458" y="2569697"/>
                      </a:lnTo>
                      <a:lnTo>
                        <a:pt x="869458" y="2569033"/>
                      </a:lnTo>
                      <a:cubicBezTo>
                        <a:pt x="869458" y="2569033"/>
                        <a:pt x="869458" y="2568368"/>
                        <a:pt x="869458" y="2568368"/>
                      </a:cubicBezTo>
                      <a:lnTo>
                        <a:pt x="870898" y="2565486"/>
                      </a:lnTo>
                      <a:lnTo>
                        <a:pt x="871785" y="2564379"/>
                      </a:lnTo>
                      <a:lnTo>
                        <a:pt x="872782" y="2563270"/>
                      </a:lnTo>
                      <a:lnTo>
                        <a:pt x="873115" y="2561941"/>
                      </a:lnTo>
                      <a:lnTo>
                        <a:pt x="872228" y="2560943"/>
                      </a:lnTo>
                      <a:lnTo>
                        <a:pt x="871563" y="2560721"/>
                      </a:lnTo>
                      <a:lnTo>
                        <a:pt x="870787" y="2560389"/>
                      </a:lnTo>
                      <a:lnTo>
                        <a:pt x="869236" y="2560168"/>
                      </a:lnTo>
                      <a:lnTo>
                        <a:pt x="867130" y="2560832"/>
                      </a:lnTo>
                      <a:lnTo>
                        <a:pt x="864914" y="2562938"/>
                      </a:lnTo>
                      <a:lnTo>
                        <a:pt x="863363" y="2565708"/>
                      </a:lnTo>
                      <a:close/>
                      <a:moveTo>
                        <a:pt x="844746" y="2568811"/>
                      </a:moveTo>
                      <a:lnTo>
                        <a:pt x="850619" y="2568589"/>
                      </a:lnTo>
                      <a:lnTo>
                        <a:pt x="840535" y="2561830"/>
                      </a:lnTo>
                      <a:lnTo>
                        <a:pt x="833553" y="2559724"/>
                      </a:lnTo>
                      <a:lnTo>
                        <a:pt x="820256" y="2559503"/>
                      </a:lnTo>
                      <a:lnTo>
                        <a:pt x="826128" y="2562384"/>
                      </a:lnTo>
                      <a:lnTo>
                        <a:pt x="828013" y="2564046"/>
                      </a:lnTo>
                      <a:lnTo>
                        <a:pt x="828567" y="2565154"/>
                      </a:lnTo>
                      <a:lnTo>
                        <a:pt x="829564" y="2568035"/>
                      </a:lnTo>
                      <a:lnTo>
                        <a:pt x="829896" y="2568589"/>
                      </a:lnTo>
                      <a:lnTo>
                        <a:pt x="834218" y="2569919"/>
                      </a:lnTo>
                      <a:lnTo>
                        <a:pt x="840091" y="2575128"/>
                      </a:lnTo>
                      <a:lnTo>
                        <a:pt x="843637" y="2575793"/>
                      </a:lnTo>
                      <a:lnTo>
                        <a:pt x="846630" y="2571692"/>
                      </a:lnTo>
                      <a:lnTo>
                        <a:pt x="841421" y="2572246"/>
                      </a:lnTo>
                      <a:lnTo>
                        <a:pt x="839759" y="2570695"/>
                      </a:lnTo>
                      <a:lnTo>
                        <a:pt x="839759" y="2565708"/>
                      </a:lnTo>
                      <a:cubicBezTo>
                        <a:pt x="839759" y="2565708"/>
                        <a:pt x="842197" y="2568257"/>
                        <a:pt x="842197" y="2568257"/>
                      </a:cubicBezTo>
                      <a:lnTo>
                        <a:pt x="844635" y="2568811"/>
                      </a:lnTo>
                      <a:close/>
                      <a:moveTo>
                        <a:pt x="855273" y="2547202"/>
                      </a:moveTo>
                      <a:lnTo>
                        <a:pt x="856492" y="2548975"/>
                      </a:lnTo>
                      <a:lnTo>
                        <a:pt x="857822" y="2550416"/>
                      </a:lnTo>
                      <a:lnTo>
                        <a:pt x="858487" y="2552410"/>
                      </a:lnTo>
                      <a:lnTo>
                        <a:pt x="858487" y="2554405"/>
                      </a:lnTo>
                      <a:cubicBezTo>
                        <a:pt x="858487" y="2554405"/>
                        <a:pt x="858930" y="2555735"/>
                        <a:pt x="858930" y="2555735"/>
                      </a:cubicBezTo>
                      <a:lnTo>
                        <a:pt x="858598" y="2556400"/>
                      </a:lnTo>
                      <a:lnTo>
                        <a:pt x="857933" y="2556954"/>
                      </a:lnTo>
                      <a:lnTo>
                        <a:pt x="857489" y="2558505"/>
                      </a:lnTo>
                      <a:lnTo>
                        <a:pt x="858043" y="2559503"/>
                      </a:lnTo>
                      <a:lnTo>
                        <a:pt x="858598" y="2559503"/>
                      </a:lnTo>
                      <a:cubicBezTo>
                        <a:pt x="858598" y="2559503"/>
                        <a:pt x="863584" y="2556732"/>
                        <a:pt x="863584" y="2556732"/>
                      </a:cubicBezTo>
                      <a:lnTo>
                        <a:pt x="865247" y="2554959"/>
                      </a:lnTo>
                      <a:lnTo>
                        <a:pt x="865911" y="2552299"/>
                      </a:lnTo>
                      <a:lnTo>
                        <a:pt x="865579" y="2549418"/>
                      </a:lnTo>
                      <a:lnTo>
                        <a:pt x="865357" y="2548089"/>
                      </a:lnTo>
                      <a:lnTo>
                        <a:pt x="864914" y="2547867"/>
                      </a:lnTo>
                      <a:lnTo>
                        <a:pt x="864139" y="2547313"/>
                      </a:lnTo>
                      <a:lnTo>
                        <a:pt x="862254" y="2544432"/>
                      </a:lnTo>
                      <a:lnTo>
                        <a:pt x="861257" y="2543434"/>
                      </a:lnTo>
                      <a:lnTo>
                        <a:pt x="860371" y="2542880"/>
                      </a:lnTo>
                      <a:lnTo>
                        <a:pt x="859595" y="2542880"/>
                      </a:lnTo>
                      <a:cubicBezTo>
                        <a:pt x="859595" y="2542880"/>
                        <a:pt x="859263" y="2543434"/>
                        <a:pt x="859263" y="2543434"/>
                      </a:cubicBezTo>
                      <a:lnTo>
                        <a:pt x="854608" y="2543434"/>
                      </a:lnTo>
                      <a:cubicBezTo>
                        <a:pt x="854608" y="2543434"/>
                        <a:pt x="853611" y="2544210"/>
                        <a:pt x="853611" y="2544210"/>
                      </a:cubicBezTo>
                      <a:lnTo>
                        <a:pt x="854830" y="2546094"/>
                      </a:lnTo>
                      <a:lnTo>
                        <a:pt x="855384" y="2547091"/>
                      </a:lnTo>
                      <a:close/>
                      <a:moveTo>
                        <a:pt x="807622" y="2545096"/>
                      </a:moveTo>
                      <a:lnTo>
                        <a:pt x="809506" y="2544653"/>
                      </a:lnTo>
                      <a:lnTo>
                        <a:pt x="808176" y="2543323"/>
                      </a:lnTo>
                      <a:lnTo>
                        <a:pt x="795211" y="2539667"/>
                      </a:lnTo>
                      <a:lnTo>
                        <a:pt x="793438" y="2540553"/>
                      </a:lnTo>
                      <a:lnTo>
                        <a:pt x="793438" y="2542216"/>
                      </a:lnTo>
                      <a:cubicBezTo>
                        <a:pt x="793438" y="2542216"/>
                        <a:pt x="794103" y="2543434"/>
                        <a:pt x="794103" y="2543434"/>
                      </a:cubicBezTo>
                      <a:lnTo>
                        <a:pt x="794657" y="2545096"/>
                      </a:lnTo>
                      <a:lnTo>
                        <a:pt x="795322" y="2546759"/>
                      </a:lnTo>
                      <a:lnTo>
                        <a:pt x="797317" y="2548532"/>
                      </a:lnTo>
                      <a:lnTo>
                        <a:pt x="800198" y="2550305"/>
                      </a:lnTo>
                      <a:lnTo>
                        <a:pt x="802968" y="2550859"/>
                      </a:lnTo>
                      <a:lnTo>
                        <a:pt x="805406" y="2550194"/>
                      </a:lnTo>
                      <a:lnTo>
                        <a:pt x="806625" y="2547867"/>
                      </a:lnTo>
                      <a:lnTo>
                        <a:pt x="805185" y="2545540"/>
                      </a:lnTo>
                      <a:lnTo>
                        <a:pt x="804520" y="2544764"/>
                      </a:lnTo>
                      <a:lnTo>
                        <a:pt x="806736" y="2544764"/>
                      </a:lnTo>
                      <a:cubicBezTo>
                        <a:pt x="806736" y="2544764"/>
                        <a:pt x="807733" y="2545096"/>
                        <a:pt x="807733" y="2545096"/>
                      </a:cubicBezTo>
                      <a:close/>
                      <a:moveTo>
                        <a:pt x="877215" y="2538115"/>
                      </a:moveTo>
                      <a:lnTo>
                        <a:pt x="877215" y="2539556"/>
                      </a:lnTo>
                      <a:cubicBezTo>
                        <a:pt x="877215" y="2539556"/>
                        <a:pt x="878212" y="2540331"/>
                        <a:pt x="878212" y="2540331"/>
                      </a:cubicBezTo>
                      <a:lnTo>
                        <a:pt x="879320" y="2539445"/>
                      </a:lnTo>
                      <a:lnTo>
                        <a:pt x="879763" y="2538669"/>
                      </a:lnTo>
                      <a:lnTo>
                        <a:pt x="879320" y="2537229"/>
                      </a:lnTo>
                      <a:lnTo>
                        <a:pt x="878101" y="2536675"/>
                      </a:lnTo>
                      <a:lnTo>
                        <a:pt x="877215" y="2538115"/>
                      </a:lnTo>
                      <a:close/>
                      <a:moveTo>
                        <a:pt x="883753" y="2539223"/>
                      </a:moveTo>
                      <a:lnTo>
                        <a:pt x="884306" y="2539778"/>
                      </a:lnTo>
                      <a:lnTo>
                        <a:pt x="885747" y="2541772"/>
                      </a:lnTo>
                      <a:lnTo>
                        <a:pt x="887631" y="2543102"/>
                      </a:lnTo>
                      <a:lnTo>
                        <a:pt x="888850" y="2541883"/>
                      </a:lnTo>
                      <a:lnTo>
                        <a:pt x="888628" y="2539667"/>
                      </a:lnTo>
                      <a:lnTo>
                        <a:pt x="888185" y="2538558"/>
                      </a:lnTo>
                      <a:lnTo>
                        <a:pt x="887410" y="2537450"/>
                      </a:lnTo>
                      <a:lnTo>
                        <a:pt x="885747" y="2535899"/>
                      </a:lnTo>
                      <a:lnTo>
                        <a:pt x="884196" y="2535899"/>
                      </a:lnTo>
                      <a:cubicBezTo>
                        <a:pt x="884196" y="2535899"/>
                        <a:pt x="883199" y="2537007"/>
                        <a:pt x="883199" y="2537007"/>
                      </a:cubicBezTo>
                      <a:lnTo>
                        <a:pt x="883199" y="2538558"/>
                      </a:lnTo>
                      <a:cubicBezTo>
                        <a:pt x="883199" y="2538558"/>
                        <a:pt x="883642" y="2539113"/>
                        <a:pt x="883642" y="2539113"/>
                      </a:cubicBezTo>
                      <a:close/>
                      <a:moveTo>
                        <a:pt x="882645" y="2535677"/>
                      </a:moveTo>
                      <a:lnTo>
                        <a:pt x="884306" y="2533239"/>
                      </a:lnTo>
                      <a:lnTo>
                        <a:pt x="886191" y="2529693"/>
                      </a:lnTo>
                      <a:lnTo>
                        <a:pt x="885969" y="2528031"/>
                      </a:lnTo>
                      <a:lnTo>
                        <a:pt x="885082" y="2526923"/>
                      </a:lnTo>
                      <a:lnTo>
                        <a:pt x="884528" y="2526701"/>
                      </a:lnTo>
                      <a:lnTo>
                        <a:pt x="883088" y="2527034"/>
                      </a:lnTo>
                      <a:lnTo>
                        <a:pt x="880206" y="2528364"/>
                      </a:lnTo>
                      <a:lnTo>
                        <a:pt x="878766" y="2531799"/>
                      </a:lnTo>
                      <a:lnTo>
                        <a:pt x="880096" y="2535345"/>
                      </a:lnTo>
                      <a:lnTo>
                        <a:pt x="882534" y="2535677"/>
                      </a:lnTo>
                      <a:close/>
                      <a:moveTo>
                        <a:pt x="851949" y="2517614"/>
                      </a:moveTo>
                      <a:lnTo>
                        <a:pt x="853057" y="2517282"/>
                      </a:lnTo>
                      <a:lnTo>
                        <a:pt x="853611" y="2515177"/>
                      </a:lnTo>
                      <a:lnTo>
                        <a:pt x="854608" y="2513957"/>
                      </a:lnTo>
                      <a:lnTo>
                        <a:pt x="855717" y="2513403"/>
                      </a:lnTo>
                      <a:lnTo>
                        <a:pt x="858487" y="2510190"/>
                      </a:lnTo>
                      <a:lnTo>
                        <a:pt x="864804" y="2507087"/>
                      </a:lnTo>
                      <a:lnTo>
                        <a:pt x="865025" y="2505868"/>
                      </a:lnTo>
                      <a:lnTo>
                        <a:pt x="859817" y="2507419"/>
                      </a:lnTo>
                      <a:lnTo>
                        <a:pt x="859373" y="2507419"/>
                      </a:lnTo>
                      <a:cubicBezTo>
                        <a:pt x="859373" y="2507419"/>
                        <a:pt x="858819" y="2507087"/>
                        <a:pt x="858819" y="2507087"/>
                      </a:cubicBezTo>
                      <a:lnTo>
                        <a:pt x="858819" y="2506090"/>
                      </a:lnTo>
                      <a:cubicBezTo>
                        <a:pt x="858819" y="2506090"/>
                        <a:pt x="857711" y="2504760"/>
                        <a:pt x="857711" y="2504760"/>
                      </a:cubicBezTo>
                      <a:lnTo>
                        <a:pt x="855384" y="2503763"/>
                      </a:lnTo>
                      <a:lnTo>
                        <a:pt x="852946" y="2503763"/>
                      </a:lnTo>
                      <a:cubicBezTo>
                        <a:pt x="852946" y="2503763"/>
                        <a:pt x="850397" y="2504760"/>
                        <a:pt x="850397" y="2504760"/>
                      </a:cubicBezTo>
                      <a:lnTo>
                        <a:pt x="848402" y="2506311"/>
                      </a:lnTo>
                      <a:lnTo>
                        <a:pt x="847073" y="2508195"/>
                      </a:lnTo>
                      <a:lnTo>
                        <a:pt x="844746" y="2510965"/>
                      </a:lnTo>
                      <a:lnTo>
                        <a:pt x="843748" y="2512739"/>
                      </a:lnTo>
                      <a:lnTo>
                        <a:pt x="843083" y="2514401"/>
                      </a:lnTo>
                      <a:lnTo>
                        <a:pt x="843416" y="2515177"/>
                      </a:lnTo>
                      <a:lnTo>
                        <a:pt x="844191" y="2515177"/>
                      </a:lnTo>
                      <a:cubicBezTo>
                        <a:pt x="844191" y="2515177"/>
                        <a:pt x="844746" y="2515398"/>
                        <a:pt x="844746" y="2515398"/>
                      </a:cubicBezTo>
                      <a:lnTo>
                        <a:pt x="845078" y="2515952"/>
                      </a:lnTo>
                      <a:lnTo>
                        <a:pt x="845743" y="2515952"/>
                      </a:lnTo>
                      <a:cubicBezTo>
                        <a:pt x="845743" y="2515952"/>
                        <a:pt x="846519" y="2515841"/>
                        <a:pt x="846519" y="2515841"/>
                      </a:cubicBezTo>
                      <a:lnTo>
                        <a:pt x="846519" y="2516174"/>
                      </a:lnTo>
                      <a:cubicBezTo>
                        <a:pt x="846519" y="2516174"/>
                        <a:pt x="845965" y="2516506"/>
                        <a:pt x="845965" y="2516506"/>
                      </a:cubicBezTo>
                      <a:lnTo>
                        <a:pt x="845189" y="2516506"/>
                      </a:lnTo>
                      <a:cubicBezTo>
                        <a:pt x="845189" y="2516506"/>
                        <a:pt x="844635" y="2516950"/>
                        <a:pt x="844635" y="2516950"/>
                      </a:cubicBezTo>
                      <a:lnTo>
                        <a:pt x="844302" y="2517836"/>
                      </a:lnTo>
                      <a:lnTo>
                        <a:pt x="844524" y="2518833"/>
                      </a:lnTo>
                      <a:lnTo>
                        <a:pt x="844524" y="2519055"/>
                      </a:lnTo>
                      <a:cubicBezTo>
                        <a:pt x="844524" y="2519055"/>
                        <a:pt x="843526" y="2516617"/>
                        <a:pt x="843526" y="2516617"/>
                      </a:cubicBezTo>
                      <a:lnTo>
                        <a:pt x="842308" y="2516063"/>
                      </a:lnTo>
                      <a:lnTo>
                        <a:pt x="840867" y="2516063"/>
                      </a:lnTo>
                      <a:cubicBezTo>
                        <a:pt x="840867" y="2516063"/>
                        <a:pt x="839648" y="2517060"/>
                        <a:pt x="839648" y="2517060"/>
                      </a:cubicBezTo>
                      <a:lnTo>
                        <a:pt x="839205" y="2518833"/>
                      </a:lnTo>
                      <a:lnTo>
                        <a:pt x="839648" y="2519831"/>
                      </a:lnTo>
                      <a:lnTo>
                        <a:pt x="839980" y="2520828"/>
                      </a:lnTo>
                      <a:lnTo>
                        <a:pt x="839980" y="2523044"/>
                      </a:lnTo>
                      <a:cubicBezTo>
                        <a:pt x="839980" y="2523044"/>
                        <a:pt x="840978" y="2525150"/>
                        <a:pt x="840978" y="2525150"/>
                      </a:cubicBezTo>
                      <a:lnTo>
                        <a:pt x="842086" y="2527034"/>
                      </a:lnTo>
                      <a:lnTo>
                        <a:pt x="842751" y="2529028"/>
                      </a:lnTo>
                      <a:lnTo>
                        <a:pt x="843194" y="2530912"/>
                      </a:lnTo>
                      <a:lnTo>
                        <a:pt x="843748" y="2532242"/>
                      </a:lnTo>
                      <a:lnTo>
                        <a:pt x="844413" y="2532242"/>
                      </a:lnTo>
                      <a:cubicBezTo>
                        <a:pt x="844413" y="2532242"/>
                        <a:pt x="845078" y="2531023"/>
                        <a:pt x="845078" y="2531023"/>
                      </a:cubicBezTo>
                      <a:lnTo>
                        <a:pt x="846297" y="2530247"/>
                      </a:lnTo>
                      <a:lnTo>
                        <a:pt x="847184" y="2530469"/>
                      </a:lnTo>
                      <a:lnTo>
                        <a:pt x="846962" y="2523044"/>
                      </a:lnTo>
                      <a:lnTo>
                        <a:pt x="847405" y="2524928"/>
                      </a:lnTo>
                      <a:lnTo>
                        <a:pt x="848402" y="2525593"/>
                      </a:lnTo>
                      <a:lnTo>
                        <a:pt x="849622" y="2524817"/>
                      </a:lnTo>
                      <a:lnTo>
                        <a:pt x="850065" y="2522490"/>
                      </a:lnTo>
                      <a:lnTo>
                        <a:pt x="848846" y="2518057"/>
                      </a:lnTo>
                      <a:lnTo>
                        <a:pt x="849511" y="2518057"/>
                      </a:lnTo>
                      <a:cubicBezTo>
                        <a:pt x="849511" y="2518057"/>
                        <a:pt x="849954" y="2517836"/>
                        <a:pt x="849954" y="2517836"/>
                      </a:cubicBezTo>
                      <a:lnTo>
                        <a:pt x="849954" y="2516728"/>
                      </a:lnTo>
                      <a:cubicBezTo>
                        <a:pt x="849954" y="2516728"/>
                        <a:pt x="850397" y="2516617"/>
                        <a:pt x="850397" y="2516617"/>
                      </a:cubicBezTo>
                      <a:lnTo>
                        <a:pt x="852059" y="2517836"/>
                      </a:lnTo>
                      <a:close/>
                      <a:moveTo>
                        <a:pt x="890956" y="2488359"/>
                      </a:moveTo>
                      <a:lnTo>
                        <a:pt x="891732" y="2487473"/>
                      </a:lnTo>
                      <a:lnTo>
                        <a:pt x="892286" y="2487251"/>
                      </a:lnTo>
                      <a:lnTo>
                        <a:pt x="892729" y="2487251"/>
                      </a:lnTo>
                      <a:lnTo>
                        <a:pt x="892950" y="2486254"/>
                      </a:lnTo>
                      <a:lnTo>
                        <a:pt x="892396" y="2485256"/>
                      </a:lnTo>
                      <a:lnTo>
                        <a:pt x="891953" y="2485035"/>
                      </a:lnTo>
                      <a:lnTo>
                        <a:pt x="890512" y="2481932"/>
                      </a:lnTo>
                      <a:lnTo>
                        <a:pt x="889072" y="2480713"/>
                      </a:lnTo>
                      <a:lnTo>
                        <a:pt x="887410" y="2481599"/>
                      </a:lnTo>
                      <a:lnTo>
                        <a:pt x="879541" y="2491351"/>
                      </a:lnTo>
                      <a:lnTo>
                        <a:pt x="878434" y="2493567"/>
                      </a:lnTo>
                      <a:lnTo>
                        <a:pt x="878988" y="2496227"/>
                      </a:lnTo>
                      <a:lnTo>
                        <a:pt x="881536" y="2497446"/>
                      </a:lnTo>
                      <a:lnTo>
                        <a:pt x="882645" y="2496892"/>
                      </a:lnTo>
                      <a:lnTo>
                        <a:pt x="883753" y="2496449"/>
                      </a:lnTo>
                      <a:lnTo>
                        <a:pt x="884639" y="2494454"/>
                      </a:lnTo>
                      <a:lnTo>
                        <a:pt x="886302" y="2487694"/>
                      </a:lnTo>
                      <a:lnTo>
                        <a:pt x="887299" y="2488470"/>
                      </a:lnTo>
                      <a:lnTo>
                        <a:pt x="889404" y="2488691"/>
                      </a:lnTo>
                      <a:lnTo>
                        <a:pt x="890845" y="2488359"/>
                      </a:lnTo>
                      <a:close/>
                      <a:moveTo>
                        <a:pt x="874776" y="2490576"/>
                      </a:moveTo>
                      <a:lnTo>
                        <a:pt x="873669" y="2492238"/>
                      </a:lnTo>
                      <a:lnTo>
                        <a:pt x="871452" y="2495008"/>
                      </a:lnTo>
                      <a:lnTo>
                        <a:pt x="869015" y="2496892"/>
                      </a:lnTo>
                      <a:lnTo>
                        <a:pt x="867019" y="2498000"/>
                      </a:lnTo>
                      <a:lnTo>
                        <a:pt x="867019" y="2498665"/>
                      </a:lnTo>
                      <a:cubicBezTo>
                        <a:pt x="867019" y="2498665"/>
                        <a:pt x="868571" y="2498776"/>
                        <a:pt x="868571" y="2498776"/>
                      </a:cubicBezTo>
                      <a:lnTo>
                        <a:pt x="870012" y="2498222"/>
                      </a:lnTo>
                      <a:lnTo>
                        <a:pt x="872893" y="2496559"/>
                      </a:lnTo>
                      <a:lnTo>
                        <a:pt x="873780" y="2496227"/>
                      </a:lnTo>
                      <a:lnTo>
                        <a:pt x="874666" y="2496227"/>
                      </a:lnTo>
                      <a:cubicBezTo>
                        <a:pt x="874666" y="2496227"/>
                        <a:pt x="875109" y="2495673"/>
                        <a:pt x="875109" y="2495673"/>
                      </a:cubicBezTo>
                      <a:lnTo>
                        <a:pt x="875109" y="2495008"/>
                      </a:lnTo>
                      <a:cubicBezTo>
                        <a:pt x="875109" y="2495008"/>
                        <a:pt x="875441" y="2494343"/>
                        <a:pt x="875441" y="2494343"/>
                      </a:cubicBezTo>
                      <a:lnTo>
                        <a:pt x="878101" y="2492238"/>
                      </a:lnTo>
                      <a:lnTo>
                        <a:pt x="878545" y="2491794"/>
                      </a:lnTo>
                      <a:lnTo>
                        <a:pt x="883863" y="2485035"/>
                      </a:lnTo>
                      <a:lnTo>
                        <a:pt x="885969" y="2481710"/>
                      </a:lnTo>
                      <a:lnTo>
                        <a:pt x="885969" y="2479715"/>
                      </a:lnTo>
                      <a:cubicBezTo>
                        <a:pt x="885969" y="2479715"/>
                        <a:pt x="879209" y="2485145"/>
                        <a:pt x="879209" y="2485145"/>
                      </a:cubicBezTo>
                      <a:lnTo>
                        <a:pt x="874666" y="2490354"/>
                      </a:lnTo>
                      <a:close/>
                      <a:moveTo>
                        <a:pt x="894169" y="2441816"/>
                      </a:moveTo>
                      <a:lnTo>
                        <a:pt x="894169" y="2438825"/>
                      </a:lnTo>
                      <a:cubicBezTo>
                        <a:pt x="894169" y="2438825"/>
                        <a:pt x="893172" y="2436387"/>
                        <a:pt x="893172" y="2436387"/>
                      </a:cubicBezTo>
                      <a:lnTo>
                        <a:pt x="892064" y="2434724"/>
                      </a:lnTo>
                      <a:lnTo>
                        <a:pt x="890956" y="2433838"/>
                      </a:lnTo>
                      <a:lnTo>
                        <a:pt x="889847" y="2433395"/>
                      </a:lnTo>
                      <a:lnTo>
                        <a:pt x="888961" y="2433949"/>
                      </a:lnTo>
                      <a:lnTo>
                        <a:pt x="887853" y="2436941"/>
                      </a:lnTo>
                      <a:lnTo>
                        <a:pt x="882866" y="2445584"/>
                      </a:lnTo>
                      <a:lnTo>
                        <a:pt x="881536" y="2449130"/>
                      </a:lnTo>
                      <a:lnTo>
                        <a:pt x="882201" y="2451014"/>
                      </a:lnTo>
                      <a:lnTo>
                        <a:pt x="885193" y="2450571"/>
                      </a:lnTo>
                      <a:lnTo>
                        <a:pt x="886191" y="2450793"/>
                      </a:lnTo>
                      <a:lnTo>
                        <a:pt x="886856" y="2450017"/>
                      </a:lnTo>
                      <a:lnTo>
                        <a:pt x="887188" y="2449463"/>
                      </a:lnTo>
                      <a:lnTo>
                        <a:pt x="888074" y="2450017"/>
                      </a:lnTo>
                      <a:lnTo>
                        <a:pt x="889626" y="2450682"/>
                      </a:lnTo>
                      <a:lnTo>
                        <a:pt x="891399" y="2450682"/>
                      </a:lnTo>
                      <a:cubicBezTo>
                        <a:pt x="891399" y="2450682"/>
                        <a:pt x="893172" y="2450128"/>
                        <a:pt x="893172" y="2450128"/>
                      </a:cubicBezTo>
                      <a:lnTo>
                        <a:pt x="894280" y="2449020"/>
                      </a:lnTo>
                      <a:lnTo>
                        <a:pt x="894723" y="2447801"/>
                      </a:lnTo>
                      <a:lnTo>
                        <a:pt x="894723" y="2446471"/>
                      </a:lnTo>
                      <a:cubicBezTo>
                        <a:pt x="894723" y="2446471"/>
                        <a:pt x="894391" y="2445695"/>
                        <a:pt x="894391" y="2445695"/>
                      </a:cubicBezTo>
                      <a:lnTo>
                        <a:pt x="894169" y="2445695"/>
                      </a:lnTo>
                      <a:cubicBezTo>
                        <a:pt x="894169" y="2445695"/>
                        <a:pt x="894058" y="2445695"/>
                        <a:pt x="894058" y="2445695"/>
                      </a:cubicBezTo>
                      <a:lnTo>
                        <a:pt x="893726" y="2445917"/>
                      </a:lnTo>
                      <a:lnTo>
                        <a:pt x="893726" y="2444587"/>
                      </a:lnTo>
                      <a:cubicBezTo>
                        <a:pt x="893726" y="2444587"/>
                        <a:pt x="894169" y="2441706"/>
                        <a:pt x="894169" y="2441706"/>
                      </a:cubicBezTo>
                      <a:close/>
                      <a:moveTo>
                        <a:pt x="863252" y="2358040"/>
                      </a:moveTo>
                      <a:lnTo>
                        <a:pt x="862587" y="2358594"/>
                      </a:lnTo>
                      <a:lnTo>
                        <a:pt x="862143" y="2360035"/>
                      </a:lnTo>
                      <a:lnTo>
                        <a:pt x="861922" y="2361254"/>
                      </a:lnTo>
                      <a:lnTo>
                        <a:pt x="861922" y="2363359"/>
                      </a:lnTo>
                      <a:cubicBezTo>
                        <a:pt x="861922" y="2363359"/>
                        <a:pt x="862698" y="2366130"/>
                        <a:pt x="862698" y="2366130"/>
                      </a:cubicBezTo>
                      <a:lnTo>
                        <a:pt x="863141" y="2367459"/>
                      </a:lnTo>
                      <a:lnTo>
                        <a:pt x="864471" y="2368014"/>
                      </a:lnTo>
                      <a:lnTo>
                        <a:pt x="867241" y="2368679"/>
                      </a:lnTo>
                      <a:lnTo>
                        <a:pt x="869568" y="2367903"/>
                      </a:lnTo>
                      <a:lnTo>
                        <a:pt x="872339" y="2366241"/>
                      </a:lnTo>
                      <a:lnTo>
                        <a:pt x="872339" y="2364578"/>
                      </a:lnTo>
                      <a:cubicBezTo>
                        <a:pt x="872339" y="2364578"/>
                        <a:pt x="871563" y="2362694"/>
                        <a:pt x="871563" y="2362694"/>
                      </a:cubicBezTo>
                      <a:lnTo>
                        <a:pt x="871009" y="2362251"/>
                      </a:lnTo>
                      <a:lnTo>
                        <a:pt x="870455" y="2362694"/>
                      </a:lnTo>
                      <a:lnTo>
                        <a:pt x="869790" y="2362916"/>
                      </a:lnTo>
                      <a:lnTo>
                        <a:pt x="869790" y="2362694"/>
                      </a:lnTo>
                      <a:cubicBezTo>
                        <a:pt x="869790" y="2362694"/>
                        <a:pt x="870233" y="2362251"/>
                        <a:pt x="870233" y="2362251"/>
                      </a:cubicBezTo>
                      <a:lnTo>
                        <a:pt x="870233" y="2360810"/>
                      </a:lnTo>
                      <a:cubicBezTo>
                        <a:pt x="870233" y="2360810"/>
                        <a:pt x="869568" y="2359481"/>
                        <a:pt x="869568" y="2359481"/>
                      </a:cubicBezTo>
                      <a:lnTo>
                        <a:pt x="868460" y="2359038"/>
                      </a:lnTo>
                      <a:lnTo>
                        <a:pt x="867684" y="2358151"/>
                      </a:lnTo>
                      <a:lnTo>
                        <a:pt x="867241" y="2356489"/>
                      </a:lnTo>
                      <a:lnTo>
                        <a:pt x="866354" y="2355159"/>
                      </a:lnTo>
                      <a:lnTo>
                        <a:pt x="864693" y="2353940"/>
                      </a:lnTo>
                      <a:lnTo>
                        <a:pt x="862476" y="2353497"/>
                      </a:lnTo>
                      <a:lnTo>
                        <a:pt x="861811" y="2354494"/>
                      </a:lnTo>
                      <a:lnTo>
                        <a:pt x="863695" y="2357154"/>
                      </a:lnTo>
                      <a:lnTo>
                        <a:pt x="863695" y="2358040"/>
                      </a:lnTo>
                      <a:lnTo>
                        <a:pt x="863141" y="2358040"/>
                      </a:lnTo>
                      <a:close/>
                      <a:moveTo>
                        <a:pt x="825353" y="2313603"/>
                      </a:moveTo>
                      <a:lnTo>
                        <a:pt x="826793" y="2318479"/>
                      </a:lnTo>
                      <a:lnTo>
                        <a:pt x="833221" y="2322136"/>
                      </a:lnTo>
                      <a:lnTo>
                        <a:pt x="839537" y="2329671"/>
                      </a:lnTo>
                      <a:lnTo>
                        <a:pt x="844524" y="2332774"/>
                      </a:lnTo>
                      <a:lnTo>
                        <a:pt x="845521" y="2332774"/>
                      </a:lnTo>
                      <a:cubicBezTo>
                        <a:pt x="845521" y="2332774"/>
                        <a:pt x="845965" y="2330447"/>
                        <a:pt x="845965" y="2330447"/>
                      </a:cubicBezTo>
                      <a:lnTo>
                        <a:pt x="845632" y="2329561"/>
                      </a:lnTo>
                      <a:lnTo>
                        <a:pt x="844856" y="2329117"/>
                      </a:lnTo>
                      <a:lnTo>
                        <a:pt x="844081" y="2328785"/>
                      </a:lnTo>
                      <a:lnTo>
                        <a:pt x="843526" y="2328231"/>
                      </a:lnTo>
                      <a:lnTo>
                        <a:pt x="841976" y="2324242"/>
                      </a:lnTo>
                      <a:lnTo>
                        <a:pt x="841532" y="2322025"/>
                      </a:lnTo>
                      <a:lnTo>
                        <a:pt x="841200" y="2318812"/>
                      </a:lnTo>
                      <a:lnTo>
                        <a:pt x="838761" y="2321582"/>
                      </a:lnTo>
                      <a:lnTo>
                        <a:pt x="837210" y="2321582"/>
                      </a:lnTo>
                      <a:cubicBezTo>
                        <a:pt x="837210" y="2321582"/>
                        <a:pt x="836102" y="2319255"/>
                        <a:pt x="836102" y="2319255"/>
                      </a:cubicBezTo>
                      <a:lnTo>
                        <a:pt x="834994" y="2315598"/>
                      </a:lnTo>
                      <a:lnTo>
                        <a:pt x="829896" y="2304738"/>
                      </a:lnTo>
                      <a:lnTo>
                        <a:pt x="828789" y="2301525"/>
                      </a:lnTo>
                      <a:lnTo>
                        <a:pt x="830450" y="2301968"/>
                      </a:lnTo>
                      <a:lnTo>
                        <a:pt x="833110" y="2304295"/>
                      </a:lnTo>
                      <a:lnTo>
                        <a:pt x="834994" y="2304627"/>
                      </a:lnTo>
                      <a:lnTo>
                        <a:pt x="833997" y="2301857"/>
                      </a:lnTo>
                      <a:lnTo>
                        <a:pt x="831004" y="2298865"/>
                      </a:lnTo>
                      <a:lnTo>
                        <a:pt x="829564" y="2296759"/>
                      </a:lnTo>
                      <a:lnTo>
                        <a:pt x="829232" y="2295319"/>
                      </a:lnTo>
                      <a:lnTo>
                        <a:pt x="829232" y="2293989"/>
                      </a:lnTo>
                      <a:cubicBezTo>
                        <a:pt x="829232" y="2293989"/>
                        <a:pt x="829564" y="2292881"/>
                        <a:pt x="829564" y="2292881"/>
                      </a:cubicBezTo>
                      <a:lnTo>
                        <a:pt x="829564" y="2291994"/>
                      </a:lnTo>
                      <a:lnTo>
                        <a:pt x="829121" y="2290775"/>
                      </a:lnTo>
                      <a:lnTo>
                        <a:pt x="827791" y="2288559"/>
                      </a:lnTo>
                      <a:lnTo>
                        <a:pt x="827237" y="2287340"/>
                      </a:lnTo>
                      <a:lnTo>
                        <a:pt x="825464" y="2286343"/>
                      </a:lnTo>
                      <a:lnTo>
                        <a:pt x="824134" y="2286897"/>
                      </a:lnTo>
                      <a:lnTo>
                        <a:pt x="823691" y="2288559"/>
                      </a:lnTo>
                      <a:lnTo>
                        <a:pt x="825131" y="2293546"/>
                      </a:lnTo>
                      <a:lnTo>
                        <a:pt x="825131" y="2296205"/>
                      </a:lnTo>
                      <a:cubicBezTo>
                        <a:pt x="825131" y="2296205"/>
                        <a:pt x="824799" y="2307619"/>
                        <a:pt x="824799" y="2307619"/>
                      </a:cubicBezTo>
                      <a:lnTo>
                        <a:pt x="825242" y="2313825"/>
                      </a:lnTo>
                      <a:close/>
                      <a:moveTo>
                        <a:pt x="796098" y="1762962"/>
                      </a:moveTo>
                      <a:lnTo>
                        <a:pt x="797428" y="1763183"/>
                      </a:lnTo>
                      <a:lnTo>
                        <a:pt x="797871" y="1762408"/>
                      </a:lnTo>
                      <a:lnTo>
                        <a:pt x="797871" y="1760967"/>
                      </a:lnTo>
                      <a:cubicBezTo>
                        <a:pt x="797871" y="1760967"/>
                        <a:pt x="798979" y="1758529"/>
                        <a:pt x="798979" y="1758529"/>
                      </a:cubicBezTo>
                      <a:lnTo>
                        <a:pt x="799422" y="1755094"/>
                      </a:lnTo>
                      <a:lnTo>
                        <a:pt x="799422" y="1753099"/>
                      </a:lnTo>
                      <a:cubicBezTo>
                        <a:pt x="799422" y="1753099"/>
                        <a:pt x="798092" y="1752434"/>
                        <a:pt x="798092" y="1752434"/>
                      </a:cubicBezTo>
                      <a:lnTo>
                        <a:pt x="795654" y="1751991"/>
                      </a:lnTo>
                      <a:lnTo>
                        <a:pt x="792884" y="1753542"/>
                      </a:lnTo>
                      <a:lnTo>
                        <a:pt x="791665" y="1752767"/>
                      </a:lnTo>
                      <a:lnTo>
                        <a:pt x="790446" y="1751215"/>
                      </a:lnTo>
                      <a:lnTo>
                        <a:pt x="788452" y="1750329"/>
                      </a:lnTo>
                      <a:lnTo>
                        <a:pt x="785792" y="1751104"/>
                      </a:lnTo>
                      <a:lnTo>
                        <a:pt x="784351" y="1753432"/>
                      </a:lnTo>
                      <a:lnTo>
                        <a:pt x="784019" y="1756091"/>
                      </a:lnTo>
                      <a:lnTo>
                        <a:pt x="783022" y="1759083"/>
                      </a:lnTo>
                      <a:lnTo>
                        <a:pt x="781913" y="1763183"/>
                      </a:lnTo>
                      <a:lnTo>
                        <a:pt x="784241" y="1768392"/>
                      </a:lnTo>
                      <a:lnTo>
                        <a:pt x="790113" y="1769611"/>
                      </a:lnTo>
                      <a:lnTo>
                        <a:pt x="795322" y="1767616"/>
                      </a:lnTo>
                      <a:lnTo>
                        <a:pt x="795987" y="1766286"/>
                      </a:lnTo>
                      <a:lnTo>
                        <a:pt x="795322" y="1764956"/>
                      </a:lnTo>
                      <a:lnTo>
                        <a:pt x="794435" y="1764291"/>
                      </a:lnTo>
                      <a:lnTo>
                        <a:pt x="794768" y="1763072"/>
                      </a:lnTo>
                      <a:lnTo>
                        <a:pt x="795987" y="1762851"/>
                      </a:lnTo>
                      <a:close/>
                      <a:moveTo>
                        <a:pt x="1105937" y="1519611"/>
                      </a:moveTo>
                      <a:lnTo>
                        <a:pt x="1101727" y="1525595"/>
                      </a:lnTo>
                      <a:lnTo>
                        <a:pt x="1101505" y="1528033"/>
                      </a:lnTo>
                      <a:lnTo>
                        <a:pt x="1103389" y="1528033"/>
                      </a:lnTo>
                      <a:cubicBezTo>
                        <a:pt x="1103389" y="1528033"/>
                        <a:pt x="1104829" y="1526149"/>
                        <a:pt x="1104829" y="1526149"/>
                      </a:cubicBezTo>
                      <a:lnTo>
                        <a:pt x="1105827" y="1524044"/>
                      </a:lnTo>
                      <a:lnTo>
                        <a:pt x="1106492" y="1521495"/>
                      </a:lnTo>
                      <a:lnTo>
                        <a:pt x="1106270" y="1519833"/>
                      </a:lnTo>
                      <a:lnTo>
                        <a:pt x="1105827" y="1519611"/>
                      </a:lnTo>
                      <a:close/>
                      <a:moveTo>
                        <a:pt x="1112143" y="1497226"/>
                      </a:moveTo>
                      <a:lnTo>
                        <a:pt x="1110703" y="1499221"/>
                      </a:lnTo>
                      <a:lnTo>
                        <a:pt x="1109705" y="1499775"/>
                      </a:lnTo>
                      <a:lnTo>
                        <a:pt x="1108708" y="1500883"/>
                      </a:lnTo>
                      <a:lnTo>
                        <a:pt x="1107822" y="1502767"/>
                      </a:lnTo>
                      <a:lnTo>
                        <a:pt x="1105716" y="1515289"/>
                      </a:lnTo>
                      <a:lnTo>
                        <a:pt x="1106048" y="1517949"/>
                      </a:lnTo>
                      <a:lnTo>
                        <a:pt x="1107711" y="1516065"/>
                      </a:lnTo>
                      <a:lnTo>
                        <a:pt x="1108597" y="1516065"/>
                      </a:lnTo>
                      <a:cubicBezTo>
                        <a:pt x="1108597" y="1516065"/>
                        <a:pt x="1109372" y="1516287"/>
                        <a:pt x="1109372" y="1516287"/>
                      </a:cubicBezTo>
                      <a:lnTo>
                        <a:pt x="1111035" y="1514957"/>
                      </a:lnTo>
                      <a:lnTo>
                        <a:pt x="1112697" y="1512962"/>
                      </a:lnTo>
                      <a:lnTo>
                        <a:pt x="1113805" y="1509859"/>
                      </a:lnTo>
                      <a:lnTo>
                        <a:pt x="1114248" y="1506756"/>
                      </a:lnTo>
                      <a:lnTo>
                        <a:pt x="1114027" y="1504208"/>
                      </a:lnTo>
                      <a:lnTo>
                        <a:pt x="1113805" y="1502102"/>
                      </a:lnTo>
                      <a:lnTo>
                        <a:pt x="1114138" y="1500329"/>
                      </a:lnTo>
                      <a:lnTo>
                        <a:pt x="1114913" y="1499110"/>
                      </a:lnTo>
                      <a:lnTo>
                        <a:pt x="1114913" y="1498002"/>
                      </a:lnTo>
                      <a:cubicBezTo>
                        <a:pt x="1114913" y="1498002"/>
                        <a:pt x="1114692" y="1496783"/>
                        <a:pt x="1114692" y="1496783"/>
                      </a:cubicBezTo>
                      <a:lnTo>
                        <a:pt x="1114913" y="1495897"/>
                      </a:lnTo>
                      <a:lnTo>
                        <a:pt x="1115468" y="1495010"/>
                      </a:lnTo>
                      <a:lnTo>
                        <a:pt x="1115689" y="1494567"/>
                      </a:lnTo>
                      <a:lnTo>
                        <a:pt x="1114581" y="1495010"/>
                      </a:lnTo>
                      <a:lnTo>
                        <a:pt x="1112476" y="1497226"/>
                      </a:lnTo>
                      <a:close/>
                      <a:moveTo>
                        <a:pt x="1112143" y="1494788"/>
                      </a:moveTo>
                      <a:lnTo>
                        <a:pt x="1110370" y="1489691"/>
                      </a:lnTo>
                      <a:lnTo>
                        <a:pt x="1105827" y="1488804"/>
                      </a:lnTo>
                      <a:lnTo>
                        <a:pt x="1102946" y="1496340"/>
                      </a:lnTo>
                      <a:lnTo>
                        <a:pt x="1104386" y="1495232"/>
                      </a:lnTo>
                      <a:lnTo>
                        <a:pt x="1105716" y="1494788"/>
                      </a:lnTo>
                      <a:lnTo>
                        <a:pt x="1106824" y="1495453"/>
                      </a:lnTo>
                      <a:lnTo>
                        <a:pt x="1107711" y="1498002"/>
                      </a:lnTo>
                      <a:lnTo>
                        <a:pt x="1106935" y="1499775"/>
                      </a:lnTo>
                      <a:lnTo>
                        <a:pt x="1112254" y="1494678"/>
                      </a:lnTo>
                      <a:close/>
                      <a:moveTo>
                        <a:pt x="1278810" y="1049422"/>
                      </a:moveTo>
                      <a:lnTo>
                        <a:pt x="1276593" y="1049422"/>
                      </a:lnTo>
                      <a:cubicBezTo>
                        <a:pt x="1276593" y="1049422"/>
                        <a:pt x="1274488" y="1052192"/>
                        <a:pt x="1274488" y="1052192"/>
                      </a:cubicBezTo>
                      <a:lnTo>
                        <a:pt x="1272271" y="1053854"/>
                      </a:lnTo>
                      <a:lnTo>
                        <a:pt x="1271052" y="1052746"/>
                      </a:lnTo>
                      <a:lnTo>
                        <a:pt x="1270498" y="1051305"/>
                      </a:lnTo>
                      <a:lnTo>
                        <a:pt x="1269390" y="1050419"/>
                      </a:lnTo>
                      <a:lnTo>
                        <a:pt x="1268060" y="1051084"/>
                      </a:lnTo>
                      <a:lnTo>
                        <a:pt x="1267063" y="1053854"/>
                      </a:lnTo>
                      <a:lnTo>
                        <a:pt x="1267063" y="1056846"/>
                      </a:lnTo>
                      <a:cubicBezTo>
                        <a:pt x="1267063" y="1056846"/>
                        <a:pt x="1268060" y="1057844"/>
                        <a:pt x="1268060" y="1057844"/>
                      </a:cubicBezTo>
                      <a:lnTo>
                        <a:pt x="1277258" y="1057179"/>
                      </a:lnTo>
                      <a:lnTo>
                        <a:pt x="1278588" y="1056403"/>
                      </a:lnTo>
                      <a:lnTo>
                        <a:pt x="1281136" y="1054297"/>
                      </a:lnTo>
                      <a:lnTo>
                        <a:pt x="1282023" y="1051970"/>
                      </a:lnTo>
                      <a:lnTo>
                        <a:pt x="1280915" y="1050530"/>
                      </a:lnTo>
                      <a:lnTo>
                        <a:pt x="1278920" y="1049311"/>
                      </a:lnTo>
                      <a:close/>
                      <a:moveTo>
                        <a:pt x="1260304" y="1055627"/>
                      </a:moveTo>
                      <a:lnTo>
                        <a:pt x="1259084" y="1054187"/>
                      </a:lnTo>
                      <a:lnTo>
                        <a:pt x="1257976" y="1051970"/>
                      </a:lnTo>
                      <a:lnTo>
                        <a:pt x="1257976" y="1050308"/>
                      </a:lnTo>
                      <a:cubicBezTo>
                        <a:pt x="1257976" y="1050308"/>
                        <a:pt x="1258973" y="1049200"/>
                        <a:pt x="1258973" y="1049200"/>
                      </a:cubicBezTo>
                      <a:lnTo>
                        <a:pt x="1258419" y="1047648"/>
                      </a:lnTo>
                      <a:lnTo>
                        <a:pt x="1254319" y="1045321"/>
                      </a:lnTo>
                      <a:lnTo>
                        <a:pt x="1252325" y="1045321"/>
                      </a:lnTo>
                      <a:cubicBezTo>
                        <a:pt x="1252325" y="1045321"/>
                        <a:pt x="1251328" y="1046873"/>
                        <a:pt x="1251328" y="1046873"/>
                      </a:cubicBezTo>
                      <a:lnTo>
                        <a:pt x="1251328" y="1049643"/>
                      </a:lnTo>
                      <a:cubicBezTo>
                        <a:pt x="1251328" y="1049643"/>
                        <a:pt x="1250995" y="1050751"/>
                        <a:pt x="1250995" y="1050751"/>
                      </a:cubicBezTo>
                      <a:lnTo>
                        <a:pt x="1250995" y="1053189"/>
                      </a:lnTo>
                      <a:cubicBezTo>
                        <a:pt x="1250995" y="1053189"/>
                        <a:pt x="1251438" y="1056181"/>
                        <a:pt x="1251438" y="1056181"/>
                      </a:cubicBezTo>
                      <a:lnTo>
                        <a:pt x="1251992" y="1057289"/>
                      </a:lnTo>
                      <a:lnTo>
                        <a:pt x="1257422" y="1058619"/>
                      </a:lnTo>
                      <a:lnTo>
                        <a:pt x="1258419" y="1059284"/>
                      </a:lnTo>
                      <a:lnTo>
                        <a:pt x="1259417" y="1060171"/>
                      </a:lnTo>
                      <a:lnTo>
                        <a:pt x="1260747" y="1060614"/>
                      </a:lnTo>
                      <a:lnTo>
                        <a:pt x="1260747" y="1059062"/>
                      </a:lnTo>
                      <a:cubicBezTo>
                        <a:pt x="1260747" y="1059062"/>
                        <a:pt x="1260747" y="1056957"/>
                        <a:pt x="1260747" y="1056957"/>
                      </a:cubicBezTo>
                      <a:lnTo>
                        <a:pt x="1260193" y="1055516"/>
                      </a:lnTo>
                      <a:close/>
                      <a:moveTo>
                        <a:pt x="1301970" y="1030583"/>
                      </a:moveTo>
                      <a:lnTo>
                        <a:pt x="1301084" y="1030361"/>
                      </a:lnTo>
                      <a:lnTo>
                        <a:pt x="1299975" y="1029253"/>
                      </a:lnTo>
                      <a:lnTo>
                        <a:pt x="1297869" y="1027812"/>
                      </a:lnTo>
                      <a:lnTo>
                        <a:pt x="1297205" y="1030029"/>
                      </a:lnTo>
                      <a:lnTo>
                        <a:pt x="1298867" y="1033686"/>
                      </a:lnTo>
                      <a:lnTo>
                        <a:pt x="1301194" y="1035016"/>
                      </a:lnTo>
                      <a:lnTo>
                        <a:pt x="1303078" y="1035459"/>
                      </a:lnTo>
                      <a:lnTo>
                        <a:pt x="1304186" y="1035016"/>
                      </a:lnTo>
                      <a:lnTo>
                        <a:pt x="1304519" y="1033464"/>
                      </a:lnTo>
                      <a:lnTo>
                        <a:pt x="1303743" y="1031691"/>
                      </a:lnTo>
                      <a:lnTo>
                        <a:pt x="1301970" y="1030472"/>
                      </a:lnTo>
                      <a:close/>
                      <a:moveTo>
                        <a:pt x="1266619" y="1042883"/>
                      </a:moveTo>
                      <a:lnTo>
                        <a:pt x="1265401" y="1040667"/>
                      </a:lnTo>
                      <a:lnTo>
                        <a:pt x="1265179" y="1039116"/>
                      </a:lnTo>
                      <a:lnTo>
                        <a:pt x="1265179" y="1038229"/>
                      </a:lnTo>
                      <a:cubicBezTo>
                        <a:pt x="1265179" y="1038229"/>
                        <a:pt x="1265622" y="1037897"/>
                        <a:pt x="1265622" y="1037897"/>
                      </a:cubicBezTo>
                      <a:lnTo>
                        <a:pt x="1265179" y="1035570"/>
                      </a:lnTo>
                      <a:lnTo>
                        <a:pt x="1266066" y="1034683"/>
                      </a:lnTo>
                      <a:lnTo>
                        <a:pt x="1267728" y="1035237"/>
                      </a:lnTo>
                      <a:lnTo>
                        <a:pt x="1269390" y="1036567"/>
                      </a:lnTo>
                      <a:lnTo>
                        <a:pt x="1270941" y="1038340"/>
                      </a:lnTo>
                      <a:lnTo>
                        <a:pt x="1272271" y="1040667"/>
                      </a:lnTo>
                      <a:lnTo>
                        <a:pt x="1273601" y="1040999"/>
                      </a:lnTo>
                      <a:lnTo>
                        <a:pt x="1275152" y="1039670"/>
                      </a:lnTo>
                      <a:lnTo>
                        <a:pt x="1275152" y="1037232"/>
                      </a:lnTo>
                      <a:cubicBezTo>
                        <a:pt x="1275152" y="1037232"/>
                        <a:pt x="1272715" y="1034794"/>
                        <a:pt x="1272715" y="1034794"/>
                      </a:cubicBezTo>
                      <a:lnTo>
                        <a:pt x="1271606" y="1032688"/>
                      </a:lnTo>
                      <a:lnTo>
                        <a:pt x="1270720" y="1031802"/>
                      </a:lnTo>
                      <a:lnTo>
                        <a:pt x="1269944" y="1032134"/>
                      </a:lnTo>
                      <a:lnTo>
                        <a:pt x="1269058" y="1032134"/>
                      </a:lnTo>
                      <a:cubicBezTo>
                        <a:pt x="1269058" y="1032134"/>
                        <a:pt x="1260304" y="1026372"/>
                        <a:pt x="1260304" y="1026372"/>
                      </a:cubicBezTo>
                      <a:lnTo>
                        <a:pt x="1258641" y="1026040"/>
                      </a:lnTo>
                      <a:lnTo>
                        <a:pt x="1257090" y="1026926"/>
                      </a:lnTo>
                      <a:lnTo>
                        <a:pt x="1255871" y="1028034"/>
                      </a:lnTo>
                      <a:lnTo>
                        <a:pt x="1256646" y="1031359"/>
                      </a:lnTo>
                      <a:lnTo>
                        <a:pt x="1259528" y="1036567"/>
                      </a:lnTo>
                      <a:lnTo>
                        <a:pt x="1264847" y="1043437"/>
                      </a:lnTo>
                      <a:lnTo>
                        <a:pt x="1266509" y="1044435"/>
                      </a:lnTo>
                      <a:lnTo>
                        <a:pt x="1267174" y="1044213"/>
                      </a:lnTo>
                      <a:lnTo>
                        <a:pt x="1266952" y="1043105"/>
                      </a:lnTo>
                      <a:close/>
                      <a:moveTo>
                        <a:pt x="1299975" y="1015623"/>
                      </a:moveTo>
                      <a:lnTo>
                        <a:pt x="1297980" y="1016177"/>
                      </a:lnTo>
                      <a:lnTo>
                        <a:pt x="1296319" y="1015955"/>
                      </a:lnTo>
                      <a:lnTo>
                        <a:pt x="1295099" y="1015955"/>
                      </a:lnTo>
                      <a:cubicBezTo>
                        <a:pt x="1295099" y="1015955"/>
                        <a:pt x="1294323" y="1017507"/>
                        <a:pt x="1294323" y="1017507"/>
                      </a:cubicBezTo>
                      <a:lnTo>
                        <a:pt x="1294767" y="1019834"/>
                      </a:lnTo>
                      <a:lnTo>
                        <a:pt x="1295432" y="1020942"/>
                      </a:lnTo>
                      <a:lnTo>
                        <a:pt x="1298867" y="1023269"/>
                      </a:lnTo>
                      <a:lnTo>
                        <a:pt x="1299643" y="1023491"/>
                      </a:lnTo>
                      <a:lnTo>
                        <a:pt x="1299199" y="1022604"/>
                      </a:lnTo>
                      <a:lnTo>
                        <a:pt x="1299532" y="1022383"/>
                      </a:lnTo>
                      <a:lnTo>
                        <a:pt x="1300862" y="1023269"/>
                      </a:lnTo>
                      <a:lnTo>
                        <a:pt x="1302081" y="1023602"/>
                      </a:lnTo>
                      <a:lnTo>
                        <a:pt x="1303078" y="1022604"/>
                      </a:lnTo>
                      <a:lnTo>
                        <a:pt x="1303743" y="1020942"/>
                      </a:lnTo>
                      <a:lnTo>
                        <a:pt x="1303965" y="1018836"/>
                      </a:lnTo>
                      <a:lnTo>
                        <a:pt x="1304851" y="1017507"/>
                      </a:lnTo>
                      <a:lnTo>
                        <a:pt x="1306624" y="1016509"/>
                      </a:lnTo>
                      <a:lnTo>
                        <a:pt x="1307067" y="1013961"/>
                      </a:lnTo>
                      <a:lnTo>
                        <a:pt x="1305295" y="1012742"/>
                      </a:lnTo>
                      <a:lnTo>
                        <a:pt x="1299864" y="1015623"/>
                      </a:lnTo>
                      <a:close/>
                      <a:moveTo>
                        <a:pt x="1301194" y="1012631"/>
                      </a:moveTo>
                      <a:lnTo>
                        <a:pt x="1302967" y="1010858"/>
                      </a:lnTo>
                      <a:lnTo>
                        <a:pt x="1301859" y="1007422"/>
                      </a:lnTo>
                      <a:lnTo>
                        <a:pt x="1298756" y="1007422"/>
                      </a:lnTo>
                      <a:cubicBezTo>
                        <a:pt x="1298756" y="1007422"/>
                        <a:pt x="1297205" y="1009528"/>
                        <a:pt x="1297205" y="1009528"/>
                      </a:cubicBezTo>
                      <a:lnTo>
                        <a:pt x="1297648" y="1010747"/>
                      </a:lnTo>
                      <a:lnTo>
                        <a:pt x="1298978" y="1012409"/>
                      </a:lnTo>
                      <a:lnTo>
                        <a:pt x="1301084" y="1012742"/>
                      </a:lnTo>
                      <a:close/>
                      <a:moveTo>
                        <a:pt x="1343525" y="978943"/>
                      </a:moveTo>
                      <a:lnTo>
                        <a:pt x="1341642" y="977502"/>
                      </a:lnTo>
                      <a:lnTo>
                        <a:pt x="1341642" y="976727"/>
                      </a:lnTo>
                      <a:cubicBezTo>
                        <a:pt x="1341642" y="976727"/>
                        <a:pt x="1343193" y="976505"/>
                        <a:pt x="1343193" y="976505"/>
                      </a:cubicBezTo>
                      <a:lnTo>
                        <a:pt x="1342750" y="974289"/>
                      </a:lnTo>
                      <a:lnTo>
                        <a:pt x="1339758" y="971851"/>
                      </a:lnTo>
                      <a:lnTo>
                        <a:pt x="1336877" y="971629"/>
                      </a:lnTo>
                      <a:lnTo>
                        <a:pt x="1334771" y="973070"/>
                      </a:lnTo>
                      <a:lnTo>
                        <a:pt x="1334328" y="977724"/>
                      </a:lnTo>
                      <a:lnTo>
                        <a:pt x="1336212" y="982932"/>
                      </a:lnTo>
                      <a:lnTo>
                        <a:pt x="1339425" y="987587"/>
                      </a:lnTo>
                      <a:lnTo>
                        <a:pt x="1342860" y="991354"/>
                      </a:lnTo>
                      <a:lnTo>
                        <a:pt x="1344523" y="992352"/>
                      </a:lnTo>
                      <a:lnTo>
                        <a:pt x="1343525" y="988251"/>
                      </a:lnTo>
                      <a:lnTo>
                        <a:pt x="1343304" y="986035"/>
                      </a:lnTo>
                      <a:lnTo>
                        <a:pt x="1343636" y="984484"/>
                      </a:lnTo>
                      <a:lnTo>
                        <a:pt x="1344412" y="984484"/>
                      </a:lnTo>
                      <a:cubicBezTo>
                        <a:pt x="1344412" y="984484"/>
                        <a:pt x="1345631" y="985038"/>
                        <a:pt x="1345631" y="985038"/>
                      </a:cubicBezTo>
                      <a:lnTo>
                        <a:pt x="1345964" y="983154"/>
                      </a:lnTo>
                      <a:lnTo>
                        <a:pt x="1345077" y="980494"/>
                      </a:lnTo>
                      <a:lnTo>
                        <a:pt x="1343415" y="978721"/>
                      </a:lnTo>
                      <a:close/>
                      <a:moveTo>
                        <a:pt x="1438162" y="968637"/>
                      </a:moveTo>
                      <a:lnTo>
                        <a:pt x="1437608" y="968637"/>
                      </a:lnTo>
                      <a:cubicBezTo>
                        <a:pt x="1437608" y="968637"/>
                        <a:pt x="1437275" y="970410"/>
                        <a:pt x="1437275" y="970410"/>
                      </a:cubicBezTo>
                      <a:lnTo>
                        <a:pt x="1436943" y="971407"/>
                      </a:lnTo>
                      <a:lnTo>
                        <a:pt x="1436278" y="970078"/>
                      </a:lnTo>
                      <a:lnTo>
                        <a:pt x="1435503" y="969745"/>
                      </a:lnTo>
                      <a:lnTo>
                        <a:pt x="1434394" y="971186"/>
                      </a:lnTo>
                      <a:lnTo>
                        <a:pt x="1433064" y="971962"/>
                      </a:lnTo>
                      <a:lnTo>
                        <a:pt x="1431735" y="971740"/>
                      </a:lnTo>
                      <a:lnTo>
                        <a:pt x="1430405" y="970964"/>
                      </a:lnTo>
                      <a:lnTo>
                        <a:pt x="1429186" y="969524"/>
                      </a:lnTo>
                      <a:lnTo>
                        <a:pt x="1428521" y="969191"/>
                      </a:lnTo>
                      <a:lnTo>
                        <a:pt x="1428188" y="972405"/>
                      </a:lnTo>
                      <a:lnTo>
                        <a:pt x="1427524" y="973513"/>
                      </a:lnTo>
                      <a:lnTo>
                        <a:pt x="1426637" y="972516"/>
                      </a:lnTo>
                      <a:lnTo>
                        <a:pt x="1425862" y="970078"/>
                      </a:lnTo>
                      <a:lnTo>
                        <a:pt x="1424975" y="971518"/>
                      </a:lnTo>
                      <a:lnTo>
                        <a:pt x="1424975" y="977392"/>
                      </a:lnTo>
                      <a:cubicBezTo>
                        <a:pt x="1424975" y="977392"/>
                        <a:pt x="1427081" y="981270"/>
                        <a:pt x="1427081" y="981270"/>
                      </a:cubicBezTo>
                      <a:lnTo>
                        <a:pt x="1431403" y="984262"/>
                      </a:lnTo>
                      <a:lnTo>
                        <a:pt x="1435392" y="980273"/>
                      </a:lnTo>
                      <a:lnTo>
                        <a:pt x="1436611" y="978389"/>
                      </a:lnTo>
                      <a:lnTo>
                        <a:pt x="1436611" y="977613"/>
                      </a:lnTo>
                      <a:cubicBezTo>
                        <a:pt x="1436611" y="977613"/>
                        <a:pt x="1436832" y="976616"/>
                        <a:pt x="1436832" y="976616"/>
                      </a:cubicBezTo>
                      <a:lnTo>
                        <a:pt x="1437608" y="975619"/>
                      </a:lnTo>
                      <a:lnTo>
                        <a:pt x="1438383" y="973845"/>
                      </a:lnTo>
                      <a:lnTo>
                        <a:pt x="1438716" y="971407"/>
                      </a:lnTo>
                      <a:lnTo>
                        <a:pt x="1438494" y="969745"/>
                      </a:lnTo>
                      <a:lnTo>
                        <a:pt x="1438051" y="968637"/>
                      </a:lnTo>
                      <a:close/>
                      <a:moveTo>
                        <a:pt x="1324133" y="969634"/>
                      </a:moveTo>
                      <a:lnTo>
                        <a:pt x="1319147" y="964094"/>
                      </a:lnTo>
                      <a:lnTo>
                        <a:pt x="1317817" y="965202"/>
                      </a:lnTo>
                      <a:lnTo>
                        <a:pt x="1317373" y="969302"/>
                      </a:lnTo>
                      <a:lnTo>
                        <a:pt x="1317373" y="972848"/>
                      </a:lnTo>
                      <a:cubicBezTo>
                        <a:pt x="1317373" y="972848"/>
                        <a:pt x="1316708" y="975175"/>
                        <a:pt x="1316708" y="975175"/>
                      </a:cubicBezTo>
                      <a:lnTo>
                        <a:pt x="1316708" y="976837"/>
                      </a:lnTo>
                      <a:cubicBezTo>
                        <a:pt x="1316708" y="976837"/>
                        <a:pt x="1317373" y="978278"/>
                        <a:pt x="1317373" y="978278"/>
                      </a:cubicBezTo>
                      <a:lnTo>
                        <a:pt x="1318371" y="979719"/>
                      </a:lnTo>
                      <a:lnTo>
                        <a:pt x="1320587" y="981159"/>
                      </a:lnTo>
                      <a:lnTo>
                        <a:pt x="1325684" y="982046"/>
                      </a:lnTo>
                      <a:lnTo>
                        <a:pt x="1326349" y="979608"/>
                      </a:lnTo>
                      <a:lnTo>
                        <a:pt x="1325352" y="973956"/>
                      </a:lnTo>
                      <a:lnTo>
                        <a:pt x="1324022" y="969634"/>
                      </a:lnTo>
                      <a:close/>
                      <a:moveTo>
                        <a:pt x="1475285" y="936833"/>
                      </a:moveTo>
                      <a:lnTo>
                        <a:pt x="1472736" y="925862"/>
                      </a:lnTo>
                      <a:lnTo>
                        <a:pt x="1469744" y="920432"/>
                      </a:lnTo>
                      <a:lnTo>
                        <a:pt x="1467307" y="914892"/>
                      </a:lnTo>
                      <a:lnTo>
                        <a:pt x="1467528" y="908686"/>
                      </a:lnTo>
                      <a:lnTo>
                        <a:pt x="1467307" y="904475"/>
                      </a:lnTo>
                      <a:lnTo>
                        <a:pt x="1464425" y="890623"/>
                      </a:lnTo>
                      <a:lnTo>
                        <a:pt x="1463317" y="886745"/>
                      </a:lnTo>
                      <a:lnTo>
                        <a:pt x="1462209" y="884861"/>
                      </a:lnTo>
                      <a:lnTo>
                        <a:pt x="1459438" y="881869"/>
                      </a:lnTo>
                      <a:lnTo>
                        <a:pt x="1458220" y="880096"/>
                      </a:lnTo>
                      <a:lnTo>
                        <a:pt x="1457222" y="877658"/>
                      </a:lnTo>
                      <a:lnTo>
                        <a:pt x="1451127" y="858930"/>
                      </a:lnTo>
                      <a:lnTo>
                        <a:pt x="1448579" y="855384"/>
                      </a:lnTo>
                      <a:lnTo>
                        <a:pt x="1436832" y="851062"/>
                      </a:lnTo>
                      <a:lnTo>
                        <a:pt x="1432842" y="847405"/>
                      </a:lnTo>
                      <a:lnTo>
                        <a:pt x="1429962" y="842640"/>
                      </a:lnTo>
                      <a:lnTo>
                        <a:pt x="1425972" y="828456"/>
                      </a:lnTo>
                      <a:lnTo>
                        <a:pt x="1424975" y="821142"/>
                      </a:lnTo>
                      <a:lnTo>
                        <a:pt x="1423313" y="814825"/>
                      </a:lnTo>
                      <a:lnTo>
                        <a:pt x="1422980" y="811722"/>
                      </a:lnTo>
                      <a:lnTo>
                        <a:pt x="1423202" y="808952"/>
                      </a:lnTo>
                      <a:lnTo>
                        <a:pt x="1424199" y="805295"/>
                      </a:lnTo>
                      <a:lnTo>
                        <a:pt x="1424531" y="802303"/>
                      </a:lnTo>
                      <a:lnTo>
                        <a:pt x="1424531" y="798425"/>
                      </a:lnTo>
                      <a:cubicBezTo>
                        <a:pt x="1424531" y="798425"/>
                        <a:pt x="1423977" y="793327"/>
                        <a:pt x="1423977" y="793327"/>
                      </a:cubicBezTo>
                      <a:lnTo>
                        <a:pt x="1423977" y="789559"/>
                      </a:lnTo>
                      <a:cubicBezTo>
                        <a:pt x="1423977" y="789559"/>
                        <a:pt x="1423313" y="786678"/>
                        <a:pt x="1423313" y="786678"/>
                      </a:cubicBezTo>
                      <a:lnTo>
                        <a:pt x="1421096" y="781470"/>
                      </a:lnTo>
                      <a:lnTo>
                        <a:pt x="1420653" y="778035"/>
                      </a:lnTo>
                      <a:lnTo>
                        <a:pt x="1421761" y="771607"/>
                      </a:lnTo>
                      <a:lnTo>
                        <a:pt x="1424531" y="767286"/>
                      </a:lnTo>
                      <a:lnTo>
                        <a:pt x="1427856" y="764737"/>
                      </a:lnTo>
                      <a:lnTo>
                        <a:pt x="1430737" y="763518"/>
                      </a:lnTo>
                      <a:lnTo>
                        <a:pt x="1430737" y="758974"/>
                      </a:lnTo>
                      <a:lnTo>
                        <a:pt x="1433507" y="756536"/>
                      </a:lnTo>
                      <a:lnTo>
                        <a:pt x="1436943" y="754653"/>
                      </a:lnTo>
                      <a:lnTo>
                        <a:pt x="1439270" y="751882"/>
                      </a:lnTo>
                      <a:lnTo>
                        <a:pt x="1439492" y="748669"/>
                      </a:lnTo>
                      <a:lnTo>
                        <a:pt x="1445587" y="744347"/>
                      </a:lnTo>
                      <a:lnTo>
                        <a:pt x="1447914" y="741798"/>
                      </a:lnTo>
                      <a:lnTo>
                        <a:pt x="1449022" y="737476"/>
                      </a:lnTo>
                      <a:lnTo>
                        <a:pt x="1449244" y="732600"/>
                      </a:lnTo>
                      <a:lnTo>
                        <a:pt x="1448800" y="727503"/>
                      </a:lnTo>
                      <a:lnTo>
                        <a:pt x="1448025" y="722405"/>
                      </a:lnTo>
                      <a:lnTo>
                        <a:pt x="1449133" y="717862"/>
                      </a:lnTo>
                      <a:lnTo>
                        <a:pt x="1450019" y="712543"/>
                      </a:lnTo>
                      <a:lnTo>
                        <a:pt x="1450462" y="706891"/>
                      </a:lnTo>
                      <a:lnTo>
                        <a:pt x="1450462" y="701018"/>
                      </a:lnTo>
                      <a:cubicBezTo>
                        <a:pt x="1450462" y="701018"/>
                        <a:pt x="1449133" y="690491"/>
                        <a:pt x="1449133" y="690491"/>
                      </a:cubicBezTo>
                      <a:lnTo>
                        <a:pt x="1449133" y="688385"/>
                      </a:lnTo>
                      <a:cubicBezTo>
                        <a:pt x="1449133" y="688385"/>
                        <a:pt x="1452900" y="682069"/>
                        <a:pt x="1452900" y="682069"/>
                      </a:cubicBezTo>
                      <a:lnTo>
                        <a:pt x="1454563" y="676860"/>
                      </a:lnTo>
                      <a:lnTo>
                        <a:pt x="1457001" y="676195"/>
                      </a:lnTo>
                      <a:lnTo>
                        <a:pt x="1459660" y="676195"/>
                      </a:lnTo>
                      <a:cubicBezTo>
                        <a:pt x="1459660" y="676195"/>
                        <a:pt x="1461322" y="675420"/>
                        <a:pt x="1461322" y="675420"/>
                      </a:cubicBezTo>
                      <a:lnTo>
                        <a:pt x="1461877" y="672871"/>
                      </a:lnTo>
                      <a:lnTo>
                        <a:pt x="1461544" y="670765"/>
                      </a:lnTo>
                      <a:lnTo>
                        <a:pt x="1457001" y="656581"/>
                      </a:lnTo>
                      <a:lnTo>
                        <a:pt x="1453898" y="648824"/>
                      </a:lnTo>
                      <a:lnTo>
                        <a:pt x="1451570" y="644613"/>
                      </a:lnTo>
                      <a:lnTo>
                        <a:pt x="1447138" y="638518"/>
                      </a:lnTo>
                      <a:lnTo>
                        <a:pt x="1440711" y="623780"/>
                      </a:lnTo>
                      <a:lnTo>
                        <a:pt x="1437940" y="619901"/>
                      </a:lnTo>
                      <a:lnTo>
                        <a:pt x="1434505" y="618350"/>
                      </a:lnTo>
                      <a:lnTo>
                        <a:pt x="1432510" y="616355"/>
                      </a:lnTo>
                      <a:lnTo>
                        <a:pt x="1429851" y="611812"/>
                      </a:lnTo>
                      <a:lnTo>
                        <a:pt x="1425751" y="602282"/>
                      </a:lnTo>
                      <a:lnTo>
                        <a:pt x="1424975" y="599733"/>
                      </a:lnTo>
                      <a:lnTo>
                        <a:pt x="1424531" y="597627"/>
                      </a:lnTo>
                      <a:lnTo>
                        <a:pt x="1424310" y="595189"/>
                      </a:lnTo>
                      <a:lnTo>
                        <a:pt x="1424310" y="591422"/>
                      </a:lnTo>
                      <a:cubicBezTo>
                        <a:pt x="1424310" y="591422"/>
                        <a:pt x="1423866" y="588319"/>
                        <a:pt x="1423866" y="588319"/>
                      </a:cubicBezTo>
                      <a:lnTo>
                        <a:pt x="1422870" y="586546"/>
                      </a:lnTo>
                      <a:lnTo>
                        <a:pt x="1421761" y="585216"/>
                      </a:lnTo>
                      <a:lnTo>
                        <a:pt x="1418658" y="579232"/>
                      </a:lnTo>
                      <a:lnTo>
                        <a:pt x="1416220" y="576018"/>
                      </a:lnTo>
                      <a:lnTo>
                        <a:pt x="1414226" y="572250"/>
                      </a:lnTo>
                      <a:lnTo>
                        <a:pt x="1413340" y="566488"/>
                      </a:lnTo>
                      <a:lnTo>
                        <a:pt x="1414780" y="564161"/>
                      </a:lnTo>
                      <a:lnTo>
                        <a:pt x="1415999" y="561391"/>
                      </a:lnTo>
                      <a:lnTo>
                        <a:pt x="1417107" y="558177"/>
                      </a:lnTo>
                      <a:lnTo>
                        <a:pt x="1417994" y="554409"/>
                      </a:lnTo>
                      <a:lnTo>
                        <a:pt x="1415888" y="553190"/>
                      </a:lnTo>
                      <a:lnTo>
                        <a:pt x="1415334" y="551085"/>
                      </a:lnTo>
                      <a:lnTo>
                        <a:pt x="1415666" y="545433"/>
                      </a:lnTo>
                      <a:lnTo>
                        <a:pt x="1416553" y="540779"/>
                      </a:lnTo>
                      <a:lnTo>
                        <a:pt x="1418769" y="538230"/>
                      </a:lnTo>
                      <a:lnTo>
                        <a:pt x="1431624" y="532135"/>
                      </a:lnTo>
                      <a:lnTo>
                        <a:pt x="1434727" y="527259"/>
                      </a:lnTo>
                      <a:lnTo>
                        <a:pt x="1437275" y="518173"/>
                      </a:lnTo>
                      <a:lnTo>
                        <a:pt x="1433397" y="515624"/>
                      </a:lnTo>
                      <a:lnTo>
                        <a:pt x="1433397" y="508753"/>
                      </a:lnTo>
                      <a:cubicBezTo>
                        <a:pt x="1433397" y="508753"/>
                        <a:pt x="1434727" y="500553"/>
                        <a:pt x="1434727" y="500553"/>
                      </a:cubicBezTo>
                      <a:lnTo>
                        <a:pt x="1434948" y="493904"/>
                      </a:lnTo>
                      <a:lnTo>
                        <a:pt x="1433507" y="491799"/>
                      </a:lnTo>
                      <a:lnTo>
                        <a:pt x="1431070" y="490580"/>
                      </a:lnTo>
                      <a:lnTo>
                        <a:pt x="1423313" y="489139"/>
                      </a:lnTo>
                      <a:lnTo>
                        <a:pt x="1415555" y="484042"/>
                      </a:lnTo>
                      <a:lnTo>
                        <a:pt x="1410901" y="484485"/>
                      </a:lnTo>
                      <a:lnTo>
                        <a:pt x="1406469" y="486590"/>
                      </a:lnTo>
                      <a:lnTo>
                        <a:pt x="1402258" y="486923"/>
                      </a:lnTo>
                      <a:lnTo>
                        <a:pt x="1398490" y="481825"/>
                      </a:lnTo>
                      <a:lnTo>
                        <a:pt x="1397049" y="474622"/>
                      </a:lnTo>
                      <a:lnTo>
                        <a:pt x="1398379" y="468971"/>
                      </a:lnTo>
                      <a:lnTo>
                        <a:pt x="1400928" y="463762"/>
                      </a:lnTo>
                      <a:lnTo>
                        <a:pt x="1403033" y="457667"/>
                      </a:lnTo>
                      <a:lnTo>
                        <a:pt x="1401703" y="454121"/>
                      </a:lnTo>
                      <a:lnTo>
                        <a:pt x="1404696" y="450797"/>
                      </a:lnTo>
                      <a:lnTo>
                        <a:pt x="1408796" y="447583"/>
                      </a:lnTo>
                      <a:lnTo>
                        <a:pt x="1410790" y="444591"/>
                      </a:lnTo>
                      <a:lnTo>
                        <a:pt x="1410458" y="437499"/>
                      </a:lnTo>
                      <a:lnTo>
                        <a:pt x="1409572" y="432845"/>
                      </a:lnTo>
                      <a:lnTo>
                        <a:pt x="1406912" y="425088"/>
                      </a:lnTo>
                      <a:lnTo>
                        <a:pt x="1406025" y="420212"/>
                      </a:lnTo>
                      <a:lnTo>
                        <a:pt x="1404696" y="408355"/>
                      </a:lnTo>
                      <a:lnTo>
                        <a:pt x="1403477" y="403590"/>
                      </a:lnTo>
                      <a:lnTo>
                        <a:pt x="1403033" y="399933"/>
                      </a:lnTo>
                      <a:lnTo>
                        <a:pt x="1403033" y="382202"/>
                      </a:lnTo>
                      <a:cubicBezTo>
                        <a:pt x="1403033" y="382202"/>
                        <a:pt x="1402479" y="375997"/>
                        <a:pt x="1402479" y="375997"/>
                      </a:cubicBezTo>
                      <a:lnTo>
                        <a:pt x="1402147" y="368683"/>
                      </a:lnTo>
                      <a:lnTo>
                        <a:pt x="1402701" y="361701"/>
                      </a:lnTo>
                      <a:lnTo>
                        <a:pt x="1404696" y="356382"/>
                      </a:lnTo>
                      <a:lnTo>
                        <a:pt x="1408464" y="353058"/>
                      </a:lnTo>
                      <a:lnTo>
                        <a:pt x="1416442" y="350066"/>
                      </a:lnTo>
                      <a:lnTo>
                        <a:pt x="1420099" y="346852"/>
                      </a:lnTo>
                      <a:lnTo>
                        <a:pt x="1422980" y="340979"/>
                      </a:lnTo>
                      <a:lnTo>
                        <a:pt x="1422980" y="335660"/>
                      </a:lnTo>
                      <a:cubicBezTo>
                        <a:pt x="1422980" y="335660"/>
                        <a:pt x="1420875" y="331781"/>
                        <a:pt x="1420875" y="331781"/>
                      </a:cubicBezTo>
                      <a:lnTo>
                        <a:pt x="1413007" y="328678"/>
                      </a:lnTo>
                      <a:lnTo>
                        <a:pt x="1402923" y="315824"/>
                      </a:lnTo>
                      <a:lnTo>
                        <a:pt x="1399820" y="313275"/>
                      </a:lnTo>
                      <a:lnTo>
                        <a:pt x="1391398" y="305075"/>
                      </a:lnTo>
                      <a:lnTo>
                        <a:pt x="1390512" y="302415"/>
                      </a:lnTo>
                      <a:lnTo>
                        <a:pt x="1390068" y="299866"/>
                      </a:lnTo>
                      <a:lnTo>
                        <a:pt x="1385525" y="281803"/>
                      </a:lnTo>
                      <a:lnTo>
                        <a:pt x="1384306" y="278590"/>
                      </a:lnTo>
                      <a:lnTo>
                        <a:pt x="1382754" y="276373"/>
                      </a:lnTo>
                      <a:lnTo>
                        <a:pt x="1378875" y="276595"/>
                      </a:lnTo>
                      <a:lnTo>
                        <a:pt x="1369235" y="283466"/>
                      </a:lnTo>
                      <a:lnTo>
                        <a:pt x="1366797" y="283466"/>
                      </a:lnTo>
                      <a:cubicBezTo>
                        <a:pt x="1366797" y="283466"/>
                        <a:pt x="1366021" y="281803"/>
                        <a:pt x="1366021" y="281803"/>
                      </a:cubicBezTo>
                      <a:lnTo>
                        <a:pt x="1365578" y="281582"/>
                      </a:lnTo>
                      <a:lnTo>
                        <a:pt x="1365245" y="281028"/>
                      </a:lnTo>
                      <a:lnTo>
                        <a:pt x="1365024" y="278257"/>
                      </a:lnTo>
                      <a:lnTo>
                        <a:pt x="1365024" y="276595"/>
                      </a:lnTo>
                      <a:cubicBezTo>
                        <a:pt x="1365024" y="276595"/>
                        <a:pt x="1365578" y="273825"/>
                        <a:pt x="1365578" y="273825"/>
                      </a:cubicBezTo>
                      <a:lnTo>
                        <a:pt x="1366132" y="266178"/>
                      </a:lnTo>
                      <a:lnTo>
                        <a:pt x="1366132" y="263741"/>
                      </a:lnTo>
                      <a:cubicBezTo>
                        <a:pt x="1366132" y="263741"/>
                        <a:pt x="1364913" y="261524"/>
                        <a:pt x="1364913" y="261524"/>
                      </a:cubicBezTo>
                      <a:lnTo>
                        <a:pt x="1365578" y="254432"/>
                      </a:lnTo>
                      <a:lnTo>
                        <a:pt x="1363805" y="249335"/>
                      </a:lnTo>
                      <a:lnTo>
                        <a:pt x="1358707" y="242796"/>
                      </a:lnTo>
                      <a:lnTo>
                        <a:pt x="1357156" y="239804"/>
                      </a:lnTo>
                      <a:lnTo>
                        <a:pt x="1356602" y="237145"/>
                      </a:lnTo>
                      <a:lnTo>
                        <a:pt x="1356269" y="234707"/>
                      </a:lnTo>
                      <a:lnTo>
                        <a:pt x="1355494" y="232158"/>
                      </a:lnTo>
                      <a:lnTo>
                        <a:pt x="1353832" y="229720"/>
                      </a:lnTo>
                      <a:lnTo>
                        <a:pt x="1336988" y="217974"/>
                      </a:lnTo>
                      <a:lnTo>
                        <a:pt x="1333774" y="213541"/>
                      </a:lnTo>
                      <a:lnTo>
                        <a:pt x="1329009" y="203235"/>
                      </a:lnTo>
                      <a:lnTo>
                        <a:pt x="1326128" y="200133"/>
                      </a:lnTo>
                      <a:lnTo>
                        <a:pt x="1319368" y="203014"/>
                      </a:lnTo>
                      <a:lnTo>
                        <a:pt x="1316043" y="198914"/>
                      </a:lnTo>
                      <a:lnTo>
                        <a:pt x="1312830" y="193373"/>
                      </a:lnTo>
                      <a:lnTo>
                        <a:pt x="1309616" y="190048"/>
                      </a:lnTo>
                      <a:lnTo>
                        <a:pt x="1307510" y="190048"/>
                      </a:lnTo>
                      <a:cubicBezTo>
                        <a:pt x="1307510" y="190048"/>
                        <a:pt x="1305516" y="190713"/>
                        <a:pt x="1305516" y="190713"/>
                      </a:cubicBezTo>
                      <a:lnTo>
                        <a:pt x="1303410" y="190713"/>
                      </a:lnTo>
                      <a:cubicBezTo>
                        <a:pt x="1303410" y="190713"/>
                        <a:pt x="1298645" y="187278"/>
                        <a:pt x="1298645" y="187278"/>
                      </a:cubicBezTo>
                      <a:lnTo>
                        <a:pt x="1293658" y="186724"/>
                      </a:lnTo>
                      <a:lnTo>
                        <a:pt x="1286345" y="182513"/>
                      </a:lnTo>
                      <a:lnTo>
                        <a:pt x="1277369" y="181848"/>
                      </a:lnTo>
                      <a:lnTo>
                        <a:pt x="1276926" y="181183"/>
                      </a:lnTo>
                      <a:lnTo>
                        <a:pt x="1276926" y="178191"/>
                      </a:lnTo>
                      <a:cubicBezTo>
                        <a:pt x="1276926" y="178191"/>
                        <a:pt x="1276593" y="177526"/>
                        <a:pt x="1276593" y="177526"/>
                      </a:cubicBezTo>
                      <a:lnTo>
                        <a:pt x="1268836" y="175088"/>
                      </a:lnTo>
                      <a:lnTo>
                        <a:pt x="1242684" y="174867"/>
                      </a:lnTo>
                      <a:lnTo>
                        <a:pt x="1238805" y="171431"/>
                      </a:lnTo>
                      <a:lnTo>
                        <a:pt x="1238584" y="169991"/>
                      </a:lnTo>
                      <a:lnTo>
                        <a:pt x="1238584" y="167774"/>
                      </a:lnTo>
                      <a:cubicBezTo>
                        <a:pt x="1238584" y="167774"/>
                        <a:pt x="1238584" y="165780"/>
                        <a:pt x="1238584" y="165780"/>
                      </a:cubicBezTo>
                      <a:lnTo>
                        <a:pt x="1237808" y="164893"/>
                      </a:lnTo>
                      <a:lnTo>
                        <a:pt x="1237254" y="164561"/>
                      </a:lnTo>
                      <a:lnTo>
                        <a:pt x="1235924" y="162677"/>
                      </a:lnTo>
                      <a:lnTo>
                        <a:pt x="1234372" y="159796"/>
                      </a:lnTo>
                      <a:lnTo>
                        <a:pt x="1231159" y="155142"/>
                      </a:lnTo>
                      <a:lnTo>
                        <a:pt x="1230494" y="153258"/>
                      </a:lnTo>
                      <a:lnTo>
                        <a:pt x="1225396" y="146609"/>
                      </a:lnTo>
                      <a:lnTo>
                        <a:pt x="1204785" y="140514"/>
                      </a:lnTo>
                      <a:lnTo>
                        <a:pt x="1202458" y="130762"/>
                      </a:lnTo>
                      <a:lnTo>
                        <a:pt x="1196141" y="126330"/>
                      </a:lnTo>
                      <a:lnTo>
                        <a:pt x="1186057" y="115802"/>
                      </a:lnTo>
                      <a:lnTo>
                        <a:pt x="1177302" y="113253"/>
                      </a:lnTo>
                      <a:lnTo>
                        <a:pt x="1173646" y="109707"/>
                      </a:lnTo>
                      <a:lnTo>
                        <a:pt x="1172316" y="106715"/>
                      </a:lnTo>
                      <a:lnTo>
                        <a:pt x="1168881" y="97074"/>
                      </a:lnTo>
                      <a:lnTo>
                        <a:pt x="1168216" y="93528"/>
                      </a:lnTo>
                      <a:lnTo>
                        <a:pt x="1167218" y="90315"/>
                      </a:lnTo>
                      <a:lnTo>
                        <a:pt x="1164891" y="88763"/>
                      </a:lnTo>
                      <a:lnTo>
                        <a:pt x="1156802" y="88763"/>
                      </a:lnTo>
                      <a:cubicBezTo>
                        <a:pt x="1156802" y="88763"/>
                        <a:pt x="1155694" y="88098"/>
                        <a:pt x="1155694" y="88098"/>
                      </a:cubicBezTo>
                      <a:lnTo>
                        <a:pt x="1155139" y="86990"/>
                      </a:lnTo>
                      <a:lnTo>
                        <a:pt x="1154364" y="84220"/>
                      </a:lnTo>
                      <a:lnTo>
                        <a:pt x="1153810" y="83666"/>
                      </a:lnTo>
                      <a:lnTo>
                        <a:pt x="1152369" y="81671"/>
                      </a:lnTo>
                      <a:lnTo>
                        <a:pt x="1145720" y="68927"/>
                      </a:lnTo>
                      <a:lnTo>
                        <a:pt x="1138517" y="61281"/>
                      </a:lnTo>
                      <a:lnTo>
                        <a:pt x="1129320" y="52637"/>
                      </a:lnTo>
                      <a:lnTo>
                        <a:pt x="1110481" y="44769"/>
                      </a:lnTo>
                      <a:lnTo>
                        <a:pt x="1108043" y="41002"/>
                      </a:lnTo>
                      <a:lnTo>
                        <a:pt x="1108375" y="34574"/>
                      </a:lnTo>
                      <a:lnTo>
                        <a:pt x="1111811" y="32690"/>
                      </a:lnTo>
                      <a:lnTo>
                        <a:pt x="1113694" y="27593"/>
                      </a:lnTo>
                      <a:lnTo>
                        <a:pt x="1113694" y="21941"/>
                      </a:lnTo>
                      <a:cubicBezTo>
                        <a:pt x="1113694" y="21941"/>
                        <a:pt x="1111035" y="17620"/>
                        <a:pt x="1111035" y="17620"/>
                      </a:cubicBezTo>
                      <a:lnTo>
                        <a:pt x="1105716" y="15847"/>
                      </a:lnTo>
                      <a:lnTo>
                        <a:pt x="1097959" y="7979"/>
                      </a:lnTo>
                      <a:lnTo>
                        <a:pt x="1084329" y="5762"/>
                      </a:lnTo>
                      <a:lnTo>
                        <a:pt x="1078455" y="0"/>
                      </a:lnTo>
                      <a:lnTo>
                        <a:pt x="1048979" y="2216"/>
                      </a:lnTo>
                      <a:lnTo>
                        <a:pt x="1019501" y="4433"/>
                      </a:lnTo>
                      <a:lnTo>
                        <a:pt x="1046540" y="39783"/>
                      </a:lnTo>
                      <a:lnTo>
                        <a:pt x="1047427" y="45102"/>
                      </a:lnTo>
                      <a:lnTo>
                        <a:pt x="1048314" y="72916"/>
                      </a:lnTo>
                      <a:lnTo>
                        <a:pt x="1047870" y="78790"/>
                      </a:lnTo>
                      <a:lnTo>
                        <a:pt x="1046319" y="85106"/>
                      </a:lnTo>
                      <a:lnTo>
                        <a:pt x="1034683" y="118351"/>
                      </a:lnTo>
                      <a:lnTo>
                        <a:pt x="1025042" y="134641"/>
                      </a:lnTo>
                      <a:lnTo>
                        <a:pt x="1003544" y="155031"/>
                      </a:lnTo>
                      <a:lnTo>
                        <a:pt x="1035681" y="174756"/>
                      </a:lnTo>
                      <a:lnTo>
                        <a:pt x="1008974" y="209663"/>
                      </a:lnTo>
                      <a:lnTo>
                        <a:pt x="1004542" y="213541"/>
                      </a:lnTo>
                      <a:lnTo>
                        <a:pt x="999998" y="213874"/>
                      </a:lnTo>
                      <a:lnTo>
                        <a:pt x="949023" y="191157"/>
                      </a:lnTo>
                      <a:lnTo>
                        <a:pt x="898713" y="166001"/>
                      </a:lnTo>
                      <a:lnTo>
                        <a:pt x="860371" y="169104"/>
                      </a:lnTo>
                      <a:lnTo>
                        <a:pt x="854054" y="167331"/>
                      </a:lnTo>
                      <a:lnTo>
                        <a:pt x="835659" y="148493"/>
                      </a:lnTo>
                      <a:lnTo>
                        <a:pt x="830450" y="144836"/>
                      </a:lnTo>
                      <a:lnTo>
                        <a:pt x="802414" y="155806"/>
                      </a:lnTo>
                      <a:lnTo>
                        <a:pt x="800420" y="156582"/>
                      </a:lnTo>
                      <a:lnTo>
                        <a:pt x="799200" y="158355"/>
                      </a:lnTo>
                      <a:lnTo>
                        <a:pt x="798646" y="161901"/>
                      </a:lnTo>
                      <a:lnTo>
                        <a:pt x="796430" y="190381"/>
                      </a:lnTo>
                      <a:lnTo>
                        <a:pt x="796430" y="199800"/>
                      </a:lnTo>
                      <a:cubicBezTo>
                        <a:pt x="796430" y="199800"/>
                        <a:pt x="802303" y="260084"/>
                        <a:pt x="802303" y="260084"/>
                      </a:cubicBezTo>
                      <a:lnTo>
                        <a:pt x="799865" y="272384"/>
                      </a:lnTo>
                      <a:lnTo>
                        <a:pt x="778922" y="315602"/>
                      </a:lnTo>
                      <a:lnTo>
                        <a:pt x="775375" y="323138"/>
                      </a:lnTo>
                      <a:lnTo>
                        <a:pt x="772051" y="328678"/>
                      </a:lnTo>
                      <a:lnTo>
                        <a:pt x="769170" y="329676"/>
                      </a:lnTo>
                      <a:lnTo>
                        <a:pt x="736590" y="309175"/>
                      </a:lnTo>
                      <a:lnTo>
                        <a:pt x="704010" y="288563"/>
                      </a:lnTo>
                      <a:lnTo>
                        <a:pt x="701572" y="290780"/>
                      </a:lnTo>
                      <a:lnTo>
                        <a:pt x="692485" y="308288"/>
                      </a:lnTo>
                      <a:lnTo>
                        <a:pt x="645832" y="347406"/>
                      </a:lnTo>
                      <a:lnTo>
                        <a:pt x="642951" y="351506"/>
                      </a:lnTo>
                      <a:lnTo>
                        <a:pt x="640624" y="357490"/>
                      </a:lnTo>
                      <a:lnTo>
                        <a:pt x="623225" y="426307"/>
                      </a:lnTo>
                      <a:lnTo>
                        <a:pt x="620788" y="432623"/>
                      </a:lnTo>
                      <a:lnTo>
                        <a:pt x="608931" y="452792"/>
                      </a:lnTo>
                      <a:lnTo>
                        <a:pt x="602725" y="459884"/>
                      </a:lnTo>
                      <a:lnTo>
                        <a:pt x="595743" y="463541"/>
                      </a:lnTo>
                      <a:lnTo>
                        <a:pt x="576794" y="467530"/>
                      </a:lnTo>
                      <a:lnTo>
                        <a:pt x="574688" y="471076"/>
                      </a:lnTo>
                      <a:lnTo>
                        <a:pt x="568594" y="492796"/>
                      </a:lnTo>
                      <a:lnTo>
                        <a:pt x="603833" y="558066"/>
                      </a:lnTo>
                      <a:lnTo>
                        <a:pt x="604498" y="563274"/>
                      </a:lnTo>
                      <a:lnTo>
                        <a:pt x="601284" y="601063"/>
                      </a:lnTo>
                      <a:lnTo>
                        <a:pt x="599512" y="605938"/>
                      </a:lnTo>
                      <a:lnTo>
                        <a:pt x="596076" y="609374"/>
                      </a:lnTo>
                      <a:lnTo>
                        <a:pt x="589427" y="613585"/>
                      </a:lnTo>
                      <a:lnTo>
                        <a:pt x="568483" y="635415"/>
                      </a:lnTo>
                      <a:lnTo>
                        <a:pt x="558621" y="648935"/>
                      </a:lnTo>
                      <a:lnTo>
                        <a:pt x="516732" y="731603"/>
                      </a:lnTo>
                      <a:lnTo>
                        <a:pt x="489139" y="762410"/>
                      </a:lnTo>
                      <a:lnTo>
                        <a:pt x="489582" y="770278"/>
                      </a:lnTo>
                      <a:lnTo>
                        <a:pt x="494791" y="800973"/>
                      </a:lnTo>
                      <a:lnTo>
                        <a:pt x="495456" y="804963"/>
                      </a:lnTo>
                      <a:lnTo>
                        <a:pt x="496342" y="814050"/>
                      </a:lnTo>
                      <a:lnTo>
                        <a:pt x="496564" y="819812"/>
                      </a:lnTo>
                      <a:lnTo>
                        <a:pt x="495456" y="823469"/>
                      </a:lnTo>
                      <a:lnTo>
                        <a:pt x="446919" y="857600"/>
                      </a:lnTo>
                      <a:lnTo>
                        <a:pt x="417885" y="861479"/>
                      </a:lnTo>
                      <a:lnTo>
                        <a:pt x="388851" y="865357"/>
                      </a:lnTo>
                      <a:lnTo>
                        <a:pt x="400598" y="943925"/>
                      </a:lnTo>
                      <a:lnTo>
                        <a:pt x="401152" y="955118"/>
                      </a:lnTo>
                      <a:lnTo>
                        <a:pt x="399822" y="960991"/>
                      </a:lnTo>
                      <a:lnTo>
                        <a:pt x="392287" y="978721"/>
                      </a:lnTo>
                      <a:lnTo>
                        <a:pt x="391178" y="983043"/>
                      </a:lnTo>
                      <a:lnTo>
                        <a:pt x="385416" y="1047759"/>
                      </a:lnTo>
                      <a:lnTo>
                        <a:pt x="385416" y="1060725"/>
                      </a:lnTo>
                      <a:cubicBezTo>
                        <a:pt x="385416" y="1060725"/>
                        <a:pt x="386302" y="1075020"/>
                        <a:pt x="386302" y="1075020"/>
                      </a:cubicBezTo>
                      <a:lnTo>
                        <a:pt x="385859" y="1087653"/>
                      </a:lnTo>
                      <a:lnTo>
                        <a:pt x="382202" y="1095632"/>
                      </a:lnTo>
                      <a:lnTo>
                        <a:pt x="372894" y="1104608"/>
                      </a:lnTo>
                      <a:lnTo>
                        <a:pt x="370567" y="1108708"/>
                      </a:lnTo>
                      <a:lnTo>
                        <a:pt x="368905" y="1115357"/>
                      </a:lnTo>
                      <a:lnTo>
                        <a:pt x="365802" y="1140401"/>
                      </a:lnTo>
                      <a:lnTo>
                        <a:pt x="365137" y="1142506"/>
                      </a:lnTo>
                      <a:lnTo>
                        <a:pt x="365137" y="1142839"/>
                      </a:lnTo>
                      <a:cubicBezTo>
                        <a:pt x="365137" y="1142839"/>
                        <a:pt x="362588" y="1150818"/>
                        <a:pt x="362588" y="1150818"/>
                      </a:cubicBezTo>
                      <a:lnTo>
                        <a:pt x="346963" y="1175640"/>
                      </a:lnTo>
                      <a:lnTo>
                        <a:pt x="346963" y="1175640"/>
                      </a:lnTo>
                      <a:cubicBezTo>
                        <a:pt x="346963" y="1175640"/>
                        <a:pt x="316932" y="1230051"/>
                        <a:pt x="316932" y="1230051"/>
                      </a:cubicBezTo>
                      <a:lnTo>
                        <a:pt x="286901" y="1284018"/>
                      </a:lnTo>
                      <a:lnTo>
                        <a:pt x="320589" y="1308397"/>
                      </a:lnTo>
                      <a:lnTo>
                        <a:pt x="325354" y="1310170"/>
                      </a:lnTo>
                      <a:lnTo>
                        <a:pt x="334220" y="1312165"/>
                      </a:lnTo>
                      <a:lnTo>
                        <a:pt x="338320" y="1315157"/>
                      </a:lnTo>
                      <a:lnTo>
                        <a:pt x="340425" y="1321473"/>
                      </a:lnTo>
                      <a:lnTo>
                        <a:pt x="345633" y="1383087"/>
                      </a:lnTo>
                      <a:lnTo>
                        <a:pt x="345633" y="1387852"/>
                      </a:lnTo>
                      <a:cubicBezTo>
                        <a:pt x="345633" y="1387852"/>
                        <a:pt x="344082" y="1392617"/>
                        <a:pt x="344082" y="1392617"/>
                      </a:cubicBezTo>
                      <a:lnTo>
                        <a:pt x="325354" y="1431402"/>
                      </a:lnTo>
                      <a:lnTo>
                        <a:pt x="323359" y="1433951"/>
                      </a:lnTo>
                      <a:lnTo>
                        <a:pt x="320589" y="1433951"/>
                      </a:lnTo>
                      <a:lnTo>
                        <a:pt x="280585" y="1423423"/>
                      </a:lnTo>
                      <a:lnTo>
                        <a:pt x="240580" y="1412896"/>
                      </a:lnTo>
                      <a:lnTo>
                        <a:pt x="212101" y="1421207"/>
                      </a:lnTo>
                      <a:lnTo>
                        <a:pt x="186392" y="1438605"/>
                      </a:lnTo>
                      <a:lnTo>
                        <a:pt x="178080" y="1447692"/>
                      </a:lnTo>
                      <a:lnTo>
                        <a:pt x="155474" y="1485480"/>
                      </a:lnTo>
                      <a:lnTo>
                        <a:pt x="133976" y="1524487"/>
                      </a:lnTo>
                      <a:lnTo>
                        <a:pt x="120013" y="1539447"/>
                      </a:lnTo>
                      <a:lnTo>
                        <a:pt x="125554" y="1565267"/>
                      </a:lnTo>
                      <a:lnTo>
                        <a:pt x="125554" y="1570919"/>
                      </a:lnTo>
                      <a:cubicBezTo>
                        <a:pt x="125554" y="1570919"/>
                        <a:pt x="123891" y="1575905"/>
                        <a:pt x="123891" y="1575905"/>
                      </a:cubicBezTo>
                      <a:lnTo>
                        <a:pt x="99845" y="1617794"/>
                      </a:lnTo>
                      <a:lnTo>
                        <a:pt x="107491" y="1638959"/>
                      </a:lnTo>
                      <a:lnTo>
                        <a:pt x="125997" y="1689824"/>
                      </a:lnTo>
                      <a:lnTo>
                        <a:pt x="112589" y="1709327"/>
                      </a:lnTo>
                      <a:lnTo>
                        <a:pt x="111369" y="1713316"/>
                      </a:lnTo>
                      <a:lnTo>
                        <a:pt x="111813" y="1718525"/>
                      </a:lnTo>
                      <a:lnTo>
                        <a:pt x="118573" y="1756423"/>
                      </a:lnTo>
                      <a:lnTo>
                        <a:pt x="118351" y="1762186"/>
                      </a:lnTo>
                      <a:lnTo>
                        <a:pt x="116578" y="1769056"/>
                      </a:lnTo>
                      <a:lnTo>
                        <a:pt x="112589" y="1781025"/>
                      </a:lnTo>
                      <a:lnTo>
                        <a:pt x="111148" y="1787895"/>
                      </a:lnTo>
                      <a:lnTo>
                        <a:pt x="111148" y="1792771"/>
                      </a:lnTo>
                      <a:cubicBezTo>
                        <a:pt x="111148" y="1792771"/>
                        <a:pt x="132646" y="1852057"/>
                        <a:pt x="132646" y="1852057"/>
                      </a:cubicBezTo>
                      <a:lnTo>
                        <a:pt x="133422" y="1854163"/>
                      </a:lnTo>
                      <a:lnTo>
                        <a:pt x="136636" y="1866131"/>
                      </a:lnTo>
                      <a:lnTo>
                        <a:pt x="136636" y="1869677"/>
                      </a:lnTo>
                      <a:cubicBezTo>
                        <a:pt x="136636" y="1869677"/>
                        <a:pt x="136968" y="1878874"/>
                        <a:pt x="136968" y="1878874"/>
                      </a:cubicBezTo>
                      <a:lnTo>
                        <a:pt x="128103" y="1940488"/>
                      </a:lnTo>
                      <a:lnTo>
                        <a:pt x="119237" y="2001547"/>
                      </a:lnTo>
                      <a:lnTo>
                        <a:pt x="120789" y="2004761"/>
                      </a:lnTo>
                      <a:lnTo>
                        <a:pt x="133865" y="2019167"/>
                      </a:lnTo>
                      <a:lnTo>
                        <a:pt x="139184" y="2023488"/>
                      </a:lnTo>
                      <a:lnTo>
                        <a:pt x="148049" y="2035568"/>
                      </a:lnTo>
                      <a:lnTo>
                        <a:pt x="151263" y="2037673"/>
                      </a:lnTo>
                      <a:lnTo>
                        <a:pt x="155585" y="2038670"/>
                      </a:lnTo>
                      <a:lnTo>
                        <a:pt x="163342" y="2039224"/>
                      </a:lnTo>
                      <a:lnTo>
                        <a:pt x="166999" y="2040554"/>
                      </a:lnTo>
                      <a:lnTo>
                        <a:pt x="170434" y="2043879"/>
                      </a:lnTo>
                      <a:lnTo>
                        <a:pt x="200243" y="2085545"/>
                      </a:lnTo>
                      <a:lnTo>
                        <a:pt x="201352" y="2087762"/>
                      </a:lnTo>
                      <a:lnTo>
                        <a:pt x="201352" y="2090532"/>
                      </a:lnTo>
                      <a:cubicBezTo>
                        <a:pt x="201352" y="2090532"/>
                        <a:pt x="197695" y="2112806"/>
                        <a:pt x="197695" y="2112806"/>
                      </a:cubicBezTo>
                      <a:lnTo>
                        <a:pt x="196032" y="2119455"/>
                      </a:lnTo>
                      <a:lnTo>
                        <a:pt x="193706" y="2124663"/>
                      </a:lnTo>
                      <a:lnTo>
                        <a:pt x="185395" y="2137185"/>
                      </a:lnTo>
                      <a:lnTo>
                        <a:pt x="184508" y="2139291"/>
                      </a:lnTo>
                      <a:lnTo>
                        <a:pt x="183843" y="2142393"/>
                      </a:lnTo>
                      <a:lnTo>
                        <a:pt x="181627" y="2158351"/>
                      </a:lnTo>
                      <a:lnTo>
                        <a:pt x="181294" y="2159348"/>
                      </a:lnTo>
                      <a:lnTo>
                        <a:pt x="180519" y="2161897"/>
                      </a:lnTo>
                      <a:lnTo>
                        <a:pt x="178080" y="2163227"/>
                      </a:lnTo>
                      <a:lnTo>
                        <a:pt x="165337" y="2160789"/>
                      </a:lnTo>
                      <a:lnTo>
                        <a:pt x="158799" y="2161121"/>
                      </a:lnTo>
                      <a:lnTo>
                        <a:pt x="132646" y="2169100"/>
                      </a:lnTo>
                      <a:lnTo>
                        <a:pt x="129543" y="2172203"/>
                      </a:lnTo>
                      <a:lnTo>
                        <a:pt x="129876" y="2176968"/>
                      </a:lnTo>
                      <a:lnTo>
                        <a:pt x="134308" y="2187717"/>
                      </a:lnTo>
                      <a:lnTo>
                        <a:pt x="136414" y="2195474"/>
                      </a:lnTo>
                      <a:lnTo>
                        <a:pt x="138852" y="2212429"/>
                      </a:lnTo>
                      <a:lnTo>
                        <a:pt x="140514" y="2220629"/>
                      </a:lnTo>
                      <a:lnTo>
                        <a:pt x="143617" y="2229716"/>
                      </a:lnTo>
                      <a:lnTo>
                        <a:pt x="155585" y="2252101"/>
                      </a:lnTo>
                      <a:lnTo>
                        <a:pt x="168218" y="2284902"/>
                      </a:lnTo>
                      <a:lnTo>
                        <a:pt x="169880" y="2291440"/>
                      </a:lnTo>
                      <a:lnTo>
                        <a:pt x="170323" y="2298532"/>
                      </a:lnTo>
                      <a:lnTo>
                        <a:pt x="169437" y="2306843"/>
                      </a:lnTo>
                      <a:lnTo>
                        <a:pt x="168107" y="2312384"/>
                      </a:lnTo>
                      <a:lnTo>
                        <a:pt x="166334" y="2316817"/>
                      </a:lnTo>
                      <a:lnTo>
                        <a:pt x="164118" y="2320474"/>
                      </a:lnTo>
                      <a:lnTo>
                        <a:pt x="158023" y="2328342"/>
                      </a:lnTo>
                      <a:lnTo>
                        <a:pt x="156582" y="2331334"/>
                      </a:lnTo>
                      <a:lnTo>
                        <a:pt x="156028" y="2335102"/>
                      </a:lnTo>
                      <a:lnTo>
                        <a:pt x="157026" y="2342858"/>
                      </a:lnTo>
                      <a:lnTo>
                        <a:pt x="160017" y="2357486"/>
                      </a:lnTo>
                      <a:lnTo>
                        <a:pt x="160350" y="2365686"/>
                      </a:lnTo>
                      <a:lnTo>
                        <a:pt x="158799" y="2375660"/>
                      </a:lnTo>
                      <a:lnTo>
                        <a:pt x="155695" y="2383971"/>
                      </a:lnTo>
                      <a:lnTo>
                        <a:pt x="151595" y="2390842"/>
                      </a:lnTo>
                      <a:lnTo>
                        <a:pt x="133865" y="2411786"/>
                      </a:lnTo>
                      <a:lnTo>
                        <a:pt x="117243" y="2425416"/>
                      </a:lnTo>
                      <a:lnTo>
                        <a:pt x="112589" y="2426413"/>
                      </a:lnTo>
                      <a:lnTo>
                        <a:pt x="94415" y="2424640"/>
                      </a:lnTo>
                      <a:lnTo>
                        <a:pt x="88541" y="2426746"/>
                      </a:lnTo>
                      <a:lnTo>
                        <a:pt x="86769" y="2428519"/>
                      </a:lnTo>
                      <a:lnTo>
                        <a:pt x="83887" y="2431289"/>
                      </a:lnTo>
                      <a:lnTo>
                        <a:pt x="83112" y="2438936"/>
                      </a:lnTo>
                      <a:lnTo>
                        <a:pt x="84441" y="2442149"/>
                      </a:lnTo>
                      <a:lnTo>
                        <a:pt x="87766" y="2446360"/>
                      </a:lnTo>
                      <a:lnTo>
                        <a:pt x="88431" y="2447247"/>
                      </a:lnTo>
                      <a:lnTo>
                        <a:pt x="89871" y="2450903"/>
                      </a:lnTo>
                      <a:lnTo>
                        <a:pt x="89871" y="2454339"/>
                      </a:lnTo>
                      <a:cubicBezTo>
                        <a:pt x="89871" y="2454339"/>
                        <a:pt x="89317" y="2462872"/>
                        <a:pt x="89317" y="2462872"/>
                      </a:cubicBezTo>
                      <a:lnTo>
                        <a:pt x="89317" y="2466972"/>
                      </a:lnTo>
                      <a:lnTo>
                        <a:pt x="88652" y="2468855"/>
                      </a:lnTo>
                      <a:lnTo>
                        <a:pt x="84220" y="2476169"/>
                      </a:lnTo>
                      <a:lnTo>
                        <a:pt x="81450" y="2479272"/>
                      </a:lnTo>
                      <a:lnTo>
                        <a:pt x="66157" y="2487694"/>
                      </a:lnTo>
                      <a:lnTo>
                        <a:pt x="64052" y="2491129"/>
                      </a:lnTo>
                      <a:lnTo>
                        <a:pt x="63608" y="2497114"/>
                      </a:lnTo>
                      <a:lnTo>
                        <a:pt x="64384" y="2501879"/>
                      </a:lnTo>
                      <a:lnTo>
                        <a:pt x="76463" y="2546094"/>
                      </a:lnTo>
                      <a:lnTo>
                        <a:pt x="79011" y="2560943"/>
                      </a:lnTo>
                      <a:lnTo>
                        <a:pt x="79565" y="2565930"/>
                      </a:lnTo>
                      <a:lnTo>
                        <a:pt x="79565" y="2570806"/>
                      </a:lnTo>
                      <a:cubicBezTo>
                        <a:pt x="79565" y="2570806"/>
                        <a:pt x="78568" y="2574019"/>
                        <a:pt x="78568" y="2574019"/>
                      </a:cubicBezTo>
                      <a:lnTo>
                        <a:pt x="76574" y="2577565"/>
                      </a:lnTo>
                      <a:lnTo>
                        <a:pt x="75576" y="2581001"/>
                      </a:lnTo>
                      <a:lnTo>
                        <a:pt x="72474" y="2594742"/>
                      </a:lnTo>
                      <a:lnTo>
                        <a:pt x="72141" y="2605269"/>
                      </a:lnTo>
                      <a:lnTo>
                        <a:pt x="70922" y="2611143"/>
                      </a:lnTo>
                      <a:lnTo>
                        <a:pt x="68041" y="2620784"/>
                      </a:lnTo>
                      <a:lnTo>
                        <a:pt x="67043" y="2625770"/>
                      </a:lnTo>
                      <a:lnTo>
                        <a:pt x="66268" y="2631422"/>
                      </a:lnTo>
                      <a:lnTo>
                        <a:pt x="62943" y="2643168"/>
                      </a:lnTo>
                      <a:lnTo>
                        <a:pt x="56959" y="2649041"/>
                      </a:lnTo>
                      <a:lnTo>
                        <a:pt x="49646" y="2650925"/>
                      </a:lnTo>
                      <a:lnTo>
                        <a:pt x="42332" y="2650482"/>
                      </a:lnTo>
                      <a:lnTo>
                        <a:pt x="38896" y="2648487"/>
                      </a:lnTo>
                      <a:lnTo>
                        <a:pt x="38896" y="2634414"/>
                      </a:lnTo>
                      <a:cubicBezTo>
                        <a:pt x="38896" y="2634414"/>
                        <a:pt x="37345" y="2627654"/>
                        <a:pt x="37345" y="2627654"/>
                      </a:cubicBezTo>
                      <a:lnTo>
                        <a:pt x="37345" y="2627654"/>
                      </a:lnTo>
                      <a:cubicBezTo>
                        <a:pt x="37345" y="2627654"/>
                        <a:pt x="37345" y="2627543"/>
                        <a:pt x="37345" y="2627543"/>
                      </a:cubicBezTo>
                      <a:lnTo>
                        <a:pt x="37345" y="2627543"/>
                      </a:lnTo>
                      <a:cubicBezTo>
                        <a:pt x="37345" y="2627543"/>
                        <a:pt x="36459" y="2627543"/>
                        <a:pt x="36459" y="2627543"/>
                      </a:cubicBezTo>
                      <a:lnTo>
                        <a:pt x="34685" y="2625438"/>
                      </a:lnTo>
                      <a:lnTo>
                        <a:pt x="32359" y="2621448"/>
                      </a:lnTo>
                      <a:lnTo>
                        <a:pt x="30363" y="2616573"/>
                      </a:lnTo>
                      <a:lnTo>
                        <a:pt x="29588" y="2611918"/>
                      </a:lnTo>
                      <a:lnTo>
                        <a:pt x="27926" y="2605602"/>
                      </a:lnTo>
                      <a:lnTo>
                        <a:pt x="24158" y="2603829"/>
                      </a:lnTo>
                      <a:lnTo>
                        <a:pt x="12744" y="2605934"/>
                      </a:lnTo>
                      <a:lnTo>
                        <a:pt x="9752" y="2608150"/>
                      </a:lnTo>
                      <a:lnTo>
                        <a:pt x="2438" y="2618900"/>
                      </a:lnTo>
                      <a:lnTo>
                        <a:pt x="1330" y="2621227"/>
                      </a:lnTo>
                      <a:lnTo>
                        <a:pt x="776" y="2623997"/>
                      </a:lnTo>
                      <a:lnTo>
                        <a:pt x="1663" y="2627100"/>
                      </a:lnTo>
                      <a:lnTo>
                        <a:pt x="3768" y="2628097"/>
                      </a:lnTo>
                      <a:lnTo>
                        <a:pt x="8533" y="2627654"/>
                      </a:lnTo>
                      <a:lnTo>
                        <a:pt x="3435" y="2630535"/>
                      </a:lnTo>
                      <a:lnTo>
                        <a:pt x="998" y="2632641"/>
                      </a:lnTo>
                      <a:lnTo>
                        <a:pt x="0" y="2635965"/>
                      </a:lnTo>
                      <a:lnTo>
                        <a:pt x="1330" y="2638736"/>
                      </a:lnTo>
                      <a:lnTo>
                        <a:pt x="4322" y="2640841"/>
                      </a:lnTo>
                      <a:lnTo>
                        <a:pt x="10085" y="2642725"/>
                      </a:lnTo>
                      <a:lnTo>
                        <a:pt x="9752" y="2644276"/>
                      </a:lnTo>
                      <a:lnTo>
                        <a:pt x="9530" y="2644941"/>
                      </a:lnTo>
                      <a:lnTo>
                        <a:pt x="9198" y="2645828"/>
                      </a:lnTo>
                      <a:lnTo>
                        <a:pt x="9863" y="2648044"/>
                      </a:lnTo>
                      <a:lnTo>
                        <a:pt x="10085" y="2650371"/>
                      </a:lnTo>
                      <a:lnTo>
                        <a:pt x="10085" y="2655579"/>
                      </a:lnTo>
                      <a:lnTo>
                        <a:pt x="10639" y="2657574"/>
                      </a:lnTo>
                      <a:lnTo>
                        <a:pt x="11968" y="2658350"/>
                      </a:lnTo>
                      <a:lnTo>
                        <a:pt x="13298" y="2658904"/>
                      </a:lnTo>
                      <a:lnTo>
                        <a:pt x="13963" y="2660012"/>
                      </a:lnTo>
                      <a:lnTo>
                        <a:pt x="14185" y="2667769"/>
                      </a:lnTo>
                      <a:lnTo>
                        <a:pt x="13963" y="2669653"/>
                      </a:lnTo>
                      <a:lnTo>
                        <a:pt x="12966" y="2672313"/>
                      </a:lnTo>
                      <a:lnTo>
                        <a:pt x="11857" y="2674086"/>
                      </a:lnTo>
                      <a:lnTo>
                        <a:pt x="11192" y="2675969"/>
                      </a:lnTo>
                      <a:lnTo>
                        <a:pt x="11635" y="2678962"/>
                      </a:lnTo>
                      <a:lnTo>
                        <a:pt x="9309" y="2679959"/>
                      </a:lnTo>
                      <a:lnTo>
                        <a:pt x="8090" y="2683616"/>
                      </a:lnTo>
                      <a:lnTo>
                        <a:pt x="8090" y="2687494"/>
                      </a:lnTo>
                      <a:cubicBezTo>
                        <a:pt x="8090" y="2687494"/>
                        <a:pt x="8976" y="2689267"/>
                        <a:pt x="8976" y="2689267"/>
                      </a:cubicBezTo>
                      <a:lnTo>
                        <a:pt x="11857" y="2689267"/>
                      </a:lnTo>
                      <a:cubicBezTo>
                        <a:pt x="11857" y="2689267"/>
                        <a:pt x="12522" y="2689711"/>
                        <a:pt x="12522" y="2689711"/>
                      </a:cubicBezTo>
                      <a:lnTo>
                        <a:pt x="12079" y="2691705"/>
                      </a:lnTo>
                      <a:lnTo>
                        <a:pt x="11635" y="2696027"/>
                      </a:lnTo>
                      <a:lnTo>
                        <a:pt x="16068" y="2702565"/>
                      </a:lnTo>
                      <a:lnTo>
                        <a:pt x="17066" y="2705668"/>
                      </a:lnTo>
                      <a:lnTo>
                        <a:pt x="17066" y="2707552"/>
                      </a:lnTo>
                      <a:lnTo>
                        <a:pt x="16401" y="2709657"/>
                      </a:lnTo>
                      <a:lnTo>
                        <a:pt x="16401" y="2711541"/>
                      </a:lnTo>
                      <a:cubicBezTo>
                        <a:pt x="16401" y="2711541"/>
                        <a:pt x="16844" y="2713204"/>
                        <a:pt x="16844" y="2713204"/>
                      </a:cubicBezTo>
                      <a:lnTo>
                        <a:pt x="17731" y="2713868"/>
                      </a:lnTo>
                      <a:lnTo>
                        <a:pt x="18285" y="2714866"/>
                      </a:lnTo>
                      <a:lnTo>
                        <a:pt x="17841" y="2717525"/>
                      </a:lnTo>
                      <a:lnTo>
                        <a:pt x="20168" y="2717525"/>
                      </a:lnTo>
                      <a:lnTo>
                        <a:pt x="19504" y="2719631"/>
                      </a:lnTo>
                      <a:lnTo>
                        <a:pt x="18728" y="2720517"/>
                      </a:lnTo>
                      <a:lnTo>
                        <a:pt x="17841" y="2721293"/>
                      </a:lnTo>
                      <a:lnTo>
                        <a:pt x="16733" y="2722844"/>
                      </a:lnTo>
                      <a:lnTo>
                        <a:pt x="16401" y="2724507"/>
                      </a:lnTo>
                      <a:lnTo>
                        <a:pt x="16401" y="2730934"/>
                      </a:lnTo>
                      <a:cubicBezTo>
                        <a:pt x="16401" y="2730934"/>
                        <a:pt x="16068" y="2730934"/>
                        <a:pt x="16068" y="2730934"/>
                      </a:cubicBezTo>
                      <a:lnTo>
                        <a:pt x="15514" y="2731377"/>
                      </a:lnTo>
                      <a:lnTo>
                        <a:pt x="14960" y="2732153"/>
                      </a:lnTo>
                      <a:lnTo>
                        <a:pt x="14739" y="2733150"/>
                      </a:lnTo>
                      <a:lnTo>
                        <a:pt x="14960" y="2734369"/>
                      </a:lnTo>
                      <a:lnTo>
                        <a:pt x="16068" y="2736253"/>
                      </a:lnTo>
                      <a:lnTo>
                        <a:pt x="16290" y="2737472"/>
                      </a:lnTo>
                      <a:lnTo>
                        <a:pt x="16955" y="2738580"/>
                      </a:lnTo>
                      <a:lnTo>
                        <a:pt x="21055" y="2741240"/>
                      </a:lnTo>
                      <a:lnTo>
                        <a:pt x="19393" y="2743567"/>
                      </a:lnTo>
                      <a:lnTo>
                        <a:pt x="17398" y="2745007"/>
                      </a:lnTo>
                      <a:lnTo>
                        <a:pt x="16290" y="2747113"/>
                      </a:lnTo>
                      <a:lnTo>
                        <a:pt x="17176" y="2751435"/>
                      </a:lnTo>
                      <a:lnTo>
                        <a:pt x="13187" y="2750881"/>
                      </a:lnTo>
                      <a:lnTo>
                        <a:pt x="11525" y="2752210"/>
                      </a:lnTo>
                      <a:lnTo>
                        <a:pt x="10971" y="2756089"/>
                      </a:lnTo>
                      <a:lnTo>
                        <a:pt x="12966" y="2760743"/>
                      </a:lnTo>
                      <a:lnTo>
                        <a:pt x="13298" y="2762627"/>
                      </a:lnTo>
                      <a:lnTo>
                        <a:pt x="13076" y="2764844"/>
                      </a:lnTo>
                      <a:lnTo>
                        <a:pt x="12744" y="2766506"/>
                      </a:lnTo>
                      <a:lnTo>
                        <a:pt x="12744" y="2767946"/>
                      </a:lnTo>
                      <a:cubicBezTo>
                        <a:pt x="12744" y="2767946"/>
                        <a:pt x="14074" y="2769387"/>
                        <a:pt x="14074" y="2769387"/>
                      </a:cubicBezTo>
                      <a:lnTo>
                        <a:pt x="16511" y="2763735"/>
                      </a:lnTo>
                      <a:lnTo>
                        <a:pt x="19393" y="2763735"/>
                      </a:lnTo>
                      <a:cubicBezTo>
                        <a:pt x="19393" y="2763735"/>
                        <a:pt x="22496" y="2764954"/>
                        <a:pt x="22496" y="2764954"/>
                      </a:cubicBezTo>
                      <a:lnTo>
                        <a:pt x="25598" y="2763292"/>
                      </a:lnTo>
                      <a:lnTo>
                        <a:pt x="26042" y="2762406"/>
                      </a:lnTo>
                      <a:lnTo>
                        <a:pt x="26928" y="2759857"/>
                      </a:lnTo>
                      <a:lnTo>
                        <a:pt x="27261" y="2758970"/>
                      </a:lnTo>
                      <a:lnTo>
                        <a:pt x="28148" y="2757973"/>
                      </a:lnTo>
                      <a:lnTo>
                        <a:pt x="30031" y="2756421"/>
                      </a:lnTo>
                      <a:lnTo>
                        <a:pt x="34907" y="2749551"/>
                      </a:lnTo>
                      <a:lnTo>
                        <a:pt x="35904" y="2747224"/>
                      </a:lnTo>
                      <a:lnTo>
                        <a:pt x="34907" y="2750216"/>
                      </a:lnTo>
                      <a:lnTo>
                        <a:pt x="33909" y="2752543"/>
                      </a:lnTo>
                      <a:lnTo>
                        <a:pt x="31472" y="2756975"/>
                      </a:lnTo>
                      <a:lnTo>
                        <a:pt x="27593" y="2765841"/>
                      </a:lnTo>
                      <a:lnTo>
                        <a:pt x="26928" y="2768279"/>
                      </a:lnTo>
                      <a:lnTo>
                        <a:pt x="28037" y="2768722"/>
                      </a:lnTo>
                      <a:lnTo>
                        <a:pt x="29809" y="2767946"/>
                      </a:lnTo>
                      <a:lnTo>
                        <a:pt x="31139" y="2766506"/>
                      </a:lnTo>
                      <a:lnTo>
                        <a:pt x="32137" y="2763846"/>
                      </a:lnTo>
                      <a:lnTo>
                        <a:pt x="32913" y="2761186"/>
                      </a:lnTo>
                      <a:lnTo>
                        <a:pt x="33909" y="2759303"/>
                      </a:lnTo>
                      <a:lnTo>
                        <a:pt x="35794" y="2759081"/>
                      </a:lnTo>
                      <a:lnTo>
                        <a:pt x="35794" y="2764289"/>
                      </a:lnTo>
                      <a:cubicBezTo>
                        <a:pt x="35794" y="2764289"/>
                        <a:pt x="37788" y="2767503"/>
                        <a:pt x="37788" y="2767503"/>
                      </a:cubicBezTo>
                      <a:lnTo>
                        <a:pt x="38564" y="2769055"/>
                      </a:lnTo>
                      <a:lnTo>
                        <a:pt x="34574" y="2769498"/>
                      </a:lnTo>
                      <a:lnTo>
                        <a:pt x="33245" y="2770162"/>
                      </a:lnTo>
                      <a:lnTo>
                        <a:pt x="31915" y="2771825"/>
                      </a:lnTo>
                      <a:lnTo>
                        <a:pt x="31250" y="2774152"/>
                      </a:lnTo>
                      <a:lnTo>
                        <a:pt x="31915" y="2776922"/>
                      </a:lnTo>
                      <a:lnTo>
                        <a:pt x="33023" y="2777476"/>
                      </a:lnTo>
                      <a:lnTo>
                        <a:pt x="36348" y="2775593"/>
                      </a:lnTo>
                      <a:lnTo>
                        <a:pt x="38121" y="2775371"/>
                      </a:lnTo>
                      <a:lnTo>
                        <a:pt x="38121" y="2776922"/>
                      </a:lnTo>
                      <a:lnTo>
                        <a:pt x="36459" y="2778363"/>
                      </a:lnTo>
                      <a:lnTo>
                        <a:pt x="35018" y="2780247"/>
                      </a:lnTo>
                      <a:lnTo>
                        <a:pt x="33799" y="2782685"/>
                      </a:lnTo>
                      <a:lnTo>
                        <a:pt x="32802" y="2785787"/>
                      </a:lnTo>
                      <a:lnTo>
                        <a:pt x="40670" y="2779471"/>
                      </a:lnTo>
                      <a:lnTo>
                        <a:pt x="43994" y="2775482"/>
                      </a:lnTo>
                      <a:lnTo>
                        <a:pt x="47097" y="2770384"/>
                      </a:lnTo>
                      <a:lnTo>
                        <a:pt x="49313" y="2764179"/>
                      </a:lnTo>
                      <a:lnTo>
                        <a:pt x="50421" y="2756754"/>
                      </a:lnTo>
                      <a:lnTo>
                        <a:pt x="50643" y="2749219"/>
                      </a:lnTo>
                      <a:lnTo>
                        <a:pt x="49867" y="2742902"/>
                      </a:lnTo>
                      <a:lnTo>
                        <a:pt x="50532" y="2742902"/>
                      </a:lnTo>
                      <a:lnTo>
                        <a:pt x="51197" y="2746116"/>
                      </a:lnTo>
                      <a:lnTo>
                        <a:pt x="53413" y="2753540"/>
                      </a:lnTo>
                      <a:lnTo>
                        <a:pt x="54522" y="2756311"/>
                      </a:lnTo>
                      <a:lnTo>
                        <a:pt x="56405" y="2753208"/>
                      </a:lnTo>
                      <a:lnTo>
                        <a:pt x="59065" y="2749772"/>
                      </a:lnTo>
                      <a:lnTo>
                        <a:pt x="61724" y="2748443"/>
                      </a:lnTo>
                      <a:lnTo>
                        <a:pt x="63719" y="2751767"/>
                      </a:lnTo>
                      <a:lnTo>
                        <a:pt x="59951" y="2753651"/>
                      </a:lnTo>
                      <a:lnTo>
                        <a:pt x="58178" y="2755313"/>
                      </a:lnTo>
                      <a:lnTo>
                        <a:pt x="56626" y="2757640"/>
                      </a:lnTo>
                      <a:lnTo>
                        <a:pt x="58289" y="2759081"/>
                      </a:lnTo>
                      <a:lnTo>
                        <a:pt x="52083" y="2766173"/>
                      </a:lnTo>
                      <a:lnTo>
                        <a:pt x="49202" y="2770827"/>
                      </a:lnTo>
                      <a:lnTo>
                        <a:pt x="46654" y="2776811"/>
                      </a:lnTo>
                      <a:lnTo>
                        <a:pt x="44880" y="2782241"/>
                      </a:lnTo>
                      <a:lnTo>
                        <a:pt x="44105" y="2786896"/>
                      </a:lnTo>
                      <a:lnTo>
                        <a:pt x="45102" y="2790220"/>
                      </a:lnTo>
                      <a:lnTo>
                        <a:pt x="48870" y="2791439"/>
                      </a:lnTo>
                      <a:lnTo>
                        <a:pt x="47872" y="2788114"/>
                      </a:lnTo>
                      <a:lnTo>
                        <a:pt x="47318" y="2787007"/>
                      </a:lnTo>
                      <a:lnTo>
                        <a:pt x="48648" y="2787893"/>
                      </a:lnTo>
                      <a:lnTo>
                        <a:pt x="50311" y="2788558"/>
                      </a:lnTo>
                      <a:lnTo>
                        <a:pt x="51972" y="2788780"/>
                      </a:lnTo>
                      <a:lnTo>
                        <a:pt x="53524" y="2788447"/>
                      </a:lnTo>
                      <a:lnTo>
                        <a:pt x="54632" y="2787339"/>
                      </a:lnTo>
                      <a:lnTo>
                        <a:pt x="57070" y="2783460"/>
                      </a:lnTo>
                      <a:lnTo>
                        <a:pt x="57735" y="2782574"/>
                      </a:lnTo>
                      <a:lnTo>
                        <a:pt x="58843" y="2781909"/>
                      </a:lnTo>
                      <a:lnTo>
                        <a:pt x="64495" y="2776368"/>
                      </a:lnTo>
                      <a:lnTo>
                        <a:pt x="68152" y="2776368"/>
                      </a:lnTo>
                      <a:cubicBezTo>
                        <a:pt x="68152" y="2776368"/>
                        <a:pt x="69814" y="2775149"/>
                        <a:pt x="69814" y="2775149"/>
                      </a:cubicBezTo>
                      <a:lnTo>
                        <a:pt x="69814" y="2772157"/>
                      </a:lnTo>
                      <a:cubicBezTo>
                        <a:pt x="69814" y="2772157"/>
                        <a:pt x="72806" y="2771603"/>
                        <a:pt x="72806" y="2771603"/>
                      </a:cubicBezTo>
                      <a:lnTo>
                        <a:pt x="79011" y="2772268"/>
                      </a:lnTo>
                      <a:lnTo>
                        <a:pt x="83776" y="2768833"/>
                      </a:lnTo>
                      <a:lnTo>
                        <a:pt x="86104" y="2768279"/>
                      </a:lnTo>
                      <a:lnTo>
                        <a:pt x="87544" y="2770938"/>
                      </a:lnTo>
                      <a:lnTo>
                        <a:pt x="81117" y="2774484"/>
                      </a:lnTo>
                      <a:lnTo>
                        <a:pt x="79233" y="2777587"/>
                      </a:lnTo>
                      <a:lnTo>
                        <a:pt x="79787" y="2782685"/>
                      </a:lnTo>
                      <a:lnTo>
                        <a:pt x="80895" y="2784679"/>
                      </a:lnTo>
                      <a:lnTo>
                        <a:pt x="82225" y="2786231"/>
                      </a:lnTo>
                      <a:lnTo>
                        <a:pt x="83333" y="2788004"/>
                      </a:lnTo>
                      <a:lnTo>
                        <a:pt x="84109" y="2793766"/>
                      </a:lnTo>
                      <a:lnTo>
                        <a:pt x="85106" y="2795539"/>
                      </a:lnTo>
                      <a:lnTo>
                        <a:pt x="86547" y="2796204"/>
                      </a:lnTo>
                      <a:lnTo>
                        <a:pt x="88320" y="2795872"/>
                      </a:lnTo>
                      <a:lnTo>
                        <a:pt x="87655" y="2798310"/>
                      </a:lnTo>
                      <a:lnTo>
                        <a:pt x="86769" y="2799639"/>
                      </a:lnTo>
                      <a:lnTo>
                        <a:pt x="85550" y="2800194"/>
                      </a:lnTo>
                      <a:lnTo>
                        <a:pt x="83998" y="2800194"/>
                      </a:lnTo>
                      <a:cubicBezTo>
                        <a:pt x="83998" y="2800194"/>
                        <a:pt x="82779" y="2800859"/>
                        <a:pt x="82779" y="2800859"/>
                      </a:cubicBezTo>
                      <a:lnTo>
                        <a:pt x="82336" y="2802299"/>
                      </a:lnTo>
                      <a:lnTo>
                        <a:pt x="81339" y="2816484"/>
                      </a:lnTo>
                      <a:lnTo>
                        <a:pt x="80120" y="2820362"/>
                      </a:lnTo>
                      <a:lnTo>
                        <a:pt x="77350" y="2821027"/>
                      </a:lnTo>
                      <a:lnTo>
                        <a:pt x="77682" y="2822467"/>
                      </a:lnTo>
                      <a:lnTo>
                        <a:pt x="77904" y="2823132"/>
                      </a:lnTo>
                      <a:lnTo>
                        <a:pt x="78236" y="2823908"/>
                      </a:lnTo>
                      <a:lnTo>
                        <a:pt x="76574" y="2825570"/>
                      </a:lnTo>
                      <a:lnTo>
                        <a:pt x="76241" y="2827565"/>
                      </a:lnTo>
                      <a:lnTo>
                        <a:pt x="76795" y="2829781"/>
                      </a:lnTo>
                      <a:lnTo>
                        <a:pt x="77904" y="2831887"/>
                      </a:lnTo>
                      <a:lnTo>
                        <a:pt x="78568" y="2834546"/>
                      </a:lnTo>
                      <a:lnTo>
                        <a:pt x="78236" y="2837649"/>
                      </a:lnTo>
                      <a:lnTo>
                        <a:pt x="76795" y="2842857"/>
                      </a:lnTo>
                      <a:lnTo>
                        <a:pt x="71809" y="2851833"/>
                      </a:lnTo>
                      <a:lnTo>
                        <a:pt x="71033" y="2855490"/>
                      </a:lnTo>
                      <a:lnTo>
                        <a:pt x="74357" y="2857596"/>
                      </a:lnTo>
                      <a:lnTo>
                        <a:pt x="73582" y="2859701"/>
                      </a:lnTo>
                      <a:lnTo>
                        <a:pt x="73139" y="2860144"/>
                      </a:lnTo>
                      <a:lnTo>
                        <a:pt x="72030" y="2860588"/>
                      </a:lnTo>
                      <a:lnTo>
                        <a:pt x="72030" y="2862028"/>
                      </a:lnTo>
                      <a:lnTo>
                        <a:pt x="73582" y="2862028"/>
                      </a:lnTo>
                      <a:lnTo>
                        <a:pt x="73582" y="2863358"/>
                      </a:lnTo>
                      <a:lnTo>
                        <a:pt x="67708" y="2865575"/>
                      </a:lnTo>
                      <a:lnTo>
                        <a:pt x="66157" y="2867791"/>
                      </a:lnTo>
                      <a:lnTo>
                        <a:pt x="67376" y="2872224"/>
                      </a:lnTo>
                      <a:lnTo>
                        <a:pt x="65935" y="2872667"/>
                      </a:lnTo>
                      <a:lnTo>
                        <a:pt x="64495" y="2873664"/>
                      </a:lnTo>
                      <a:lnTo>
                        <a:pt x="61946" y="2876656"/>
                      </a:lnTo>
                      <a:lnTo>
                        <a:pt x="65381" y="2876989"/>
                      </a:lnTo>
                      <a:lnTo>
                        <a:pt x="67819" y="2880091"/>
                      </a:lnTo>
                      <a:lnTo>
                        <a:pt x="70035" y="2884413"/>
                      </a:lnTo>
                      <a:lnTo>
                        <a:pt x="72806" y="2888292"/>
                      </a:lnTo>
                      <a:lnTo>
                        <a:pt x="74468" y="2887405"/>
                      </a:lnTo>
                      <a:lnTo>
                        <a:pt x="77017" y="2887073"/>
                      </a:lnTo>
                      <a:lnTo>
                        <a:pt x="79122" y="2887516"/>
                      </a:lnTo>
                      <a:lnTo>
                        <a:pt x="79455" y="2888957"/>
                      </a:lnTo>
                      <a:lnTo>
                        <a:pt x="78457" y="2890508"/>
                      </a:lnTo>
                      <a:lnTo>
                        <a:pt x="67708" y="2901590"/>
                      </a:lnTo>
                      <a:lnTo>
                        <a:pt x="67487" y="2904249"/>
                      </a:lnTo>
                      <a:lnTo>
                        <a:pt x="67708" y="2906576"/>
                      </a:lnTo>
                      <a:lnTo>
                        <a:pt x="69371" y="2907574"/>
                      </a:lnTo>
                      <a:lnTo>
                        <a:pt x="71476" y="2907574"/>
                      </a:lnTo>
                      <a:cubicBezTo>
                        <a:pt x="71476" y="2907574"/>
                        <a:pt x="73028" y="2907019"/>
                        <a:pt x="73028" y="2907019"/>
                      </a:cubicBezTo>
                      <a:lnTo>
                        <a:pt x="72584" y="2903252"/>
                      </a:lnTo>
                      <a:lnTo>
                        <a:pt x="75133" y="2903584"/>
                      </a:lnTo>
                      <a:lnTo>
                        <a:pt x="80895" y="2907019"/>
                      </a:lnTo>
                      <a:lnTo>
                        <a:pt x="83665" y="2907574"/>
                      </a:lnTo>
                      <a:lnTo>
                        <a:pt x="86880" y="2907574"/>
                      </a:lnTo>
                      <a:cubicBezTo>
                        <a:pt x="86880" y="2907574"/>
                        <a:pt x="89982" y="2906909"/>
                        <a:pt x="89982" y="2906909"/>
                      </a:cubicBezTo>
                      <a:lnTo>
                        <a:pt x="92420" y="2905468"/>
                      </a:lnTo>
                      <a:lnTo>
                        <a:pt x="90869" y="2908903"/>
                      </a:lnTo>
                      <a:lnTo>
                        <a:pt x="83555" y="2909679"/>
                      </a:lnTo>
                      <a:lnTo>
                        <a:pt x="82447" y="2914112"/>
                      </a:lnTo>
                      <a:lnTo>
                        <a:pt x="83112" y="2916217"/>
                      </a:lnTo>
                      <a:lnTo>
                        <a:pt x="84109" y="2918101"/>
                      </a:lnTo>
                      <a:lnTo>
                        <a:pt x="85106" y="2920317"/>
                      </a:lnTo>
                      <a:lnTo>
                        <a:pt x="85550" y="2923531"/>
                      </a:lnTo>
                      <a:lnTo>
                        <a:pt x="86215" y="2925636"/>
                      </a:lnTo>
                      <a:lnTo>
                        <a:pt x="87655" y="2925858"/>
                      </a:lnTo>
                      <a:lnTo>
                        <a:pt x="88985" y="2924418"/>
                      </a:lnTo>
                      <a:lnTo>
                        <a:pt x="89539" y="2921426"/>
                      </a:lnTo>
                      <a:lnTo>
                        <a:pt x="90093" y="2921426"/>
                      </a:lnTo>
                      <a:cubicBezTo>
                        <a:pt x="90093" y="2921426"/>
                        <a:pt x="91312" y="2922312"/>
                        <a:pt x="91312" y="2922312"/>
                      </a:cubicBezTo>
                      <a:lnTo>
                        <a:pt x="91755" y="2922755"/>
                      </a:lnTo>
                      <a:lnTo>
                        <a:pt x="91202" y="2928185"/>
                      </a:lnTo>
                      <a:lnTo>
                        <a:pt x="91866" y="2939932"/>
                      </a:lnTo>
                      <a:lnTo>
                        <a:pt x="90204" y="2943145"/>
                      </a:lnTo>
                      <a:lnTo>
                        <a:pt x="90980" y="2943699"/>
                      </a:lnTo>
                      <a:lnTo>
                        <a:pt x="93307" y="2945916"/>
                      </a:lnTo>
                      <a:lnTo>
                        <a:pt x="91645" y="2947246"/>
                      </a:lnTo>
                      <a:lnTo>
                        <a:pt x="90869" y="2947467"/>
                      </a:lnTo>
                      <a:lnTo>
                        <a:pt x="92863" y="2948686"/>
                      </a:lnTo>
                      <a:lnTo>
                        <a:pt x="94747" y="2950348"/>
                      </a:lnTo>
                      <a:lnTo>
                        <a:pt x="93085" y="2951678"/>
                      </a:lnTo>
                      <a:lnTo>
                        <a:pt x="91534" y="2953230"/>
                      </a:lnTo>
                      <a:lnTo>
                        <a:pt x="90537" y="2955557"/>
                      </a:lnTo>
                      <a:lnTo>
                        <a:pt x="90093" y="2958992"/>
                      </a:lnTo>
                      <a:lnTo>
                        <a:pt x="90537" y="2962427"/>
                      </a:lnTo>
                      <a:lnTo>
                        <a:pt x="91312" y="2965752"/>
                      </a:lnTo>
                      <a:lnTo>
                        <a:pt x="91312" y="2968522"/>
                      </a:lnTo>
                      <a:cubicBezTo>
                        <a:pt x="91312" y="2968522"/>
                        <a:pt x="90093" y="2970406"/>
                        <a:pt x="90093" y="2970406"/>
                      </a:cubicBezTo>
                      <a:lnTo>
                        <a:pt x="91091" y="2971403"/>
                      </a:lnTo>
                      <a:lnTo>
                        <a:pt x="92198" y="2971847"/>
                      </a:lnTo>
                      <a:lnTo>
                        <a:pt x="93417" y="2971847"/>
                      </a:lnTo>
                      <a:cubicBezTo>
                        <a:pt x="93417" y="2971847"/>
                        <a:pt x="94637" y="2971847"/>
                        <a:pt x="94637" y="2971847"/>
                      </a:cubicBezTo>
                      <a:lnTo>
                        <a:pt x="93417" y="2977498"/>
                      </a:lnTo>
                      <a:lnTo>
                        <a:pt x="95302" y="2977498"/>
                      </a:lnTo>
                      <a:lnTo>
                        <a:pt x="97850" y="2976833"/>
                      </a:lnTo>
                      <a:lnTo>
                        <a:pt x="98626" y="2980490"/>
                      </a:lnTo>
                      <a:lnTo>
                        <a:pt x="100178" y="2976390"/>
                      </a:lnTo>
                      <a:lnTo>
                        <a:pt x="101728" y="2962095"/>
                      </a:lnTo>
                      <a:lnTo>
                        <a:pt x="103502" y="2958992"/>
                      </a:lnTo>
                      <a:lnTo>
                        <a:pt x="104389" y="2958438"/>
                      </a:lnTo>
                      <a:lnTo>
                        <a:pt x="105164" y="2957330"/>
                      </a:lnTo>
                      <a:lnTo>
                        <a:pt x="105939" y="2956332"/>
                      </a:lnTo>
                      <a:lnTo>
                        <a:pt x="107048" y="2956111"/>
                      </a:lnTo>
                      <a:lnTo>
                        <a:pt x="107713" y="2956886"/>
                      </a:lnTo>
                      <a:lnTo>
                        <a:pt x="111148" y="2964422"/>
                      </a:lnTo>
                      <a:lnTo>
                        <a:pt x="111369" y="2966860"/>
                      </a:lnTo>
                      <a:lnTo>
                        <a:pt x="110261" y="2968744"/>
                      </a:lnTo>
                      <a:lnTo>
                        <a:pt x="107713" y="2970406"/>
                      </a:lnTo>
                      <a:lnTo>
                        <a:pt x="113254" y="2970406"/>
                      </a:lnTo>
                      <a:lnTo>
                        <a:pt x="111148" y="2973841"/>
                      </a:lnTo>
                      <a:lnTo>
                        <a:pt x="108156" y="2976833"/>
                      </a:lnTo>
                      <a:lnTo>
                        <a:pt x="106604" y="2979493"/>
                      </a:lnTo>
                      <a:lnTo>
                        <a:pt x="108599" y="2981820"/>
                      </a:lnTo>
                      <a:lnTo>
                        <a:pt x="109375" y="2981820"/>
                      </a:lnTo>
                      <a:cubicBezTo>
                        <a:pt x="109375" y="2981820"/>
                        <a:pt x="111148" y="2980712"/>
                        <a:pt x="111148" y="2980712"/>
                      </a:cubicBezTo>
                      <a:lnTo>
                        <a:pt x="112034" y="2980379"/>
                      </a:lnTo>
                      <a:lnTo>
                        <a:pt x="112810" y="2980823"/>
                      </a:lnTo>
                      <a:lnTo>
                        <a:pt x="113365" y="2981820"/>
                      </a:lnTo>
                      <a:lnTo>
                        <a:pt x="113697" y="2982817"/>
                      </a:lnTo>
                      <a:lnTo>
                        <a:pt x="114029" y="2983371"/>
                      </a:lnTo>
                      <a:lnTo>
                        <a:pt x="115248" y="2984479"/>
                      </a:lnTo>
                      <a:lnTo>
                        <a:pt x="116467" y="2986031"/>
                      </a:lnTo>
                      <a:lnTo>
                        <a:pt x="117243" y="2988025"/>
                      </a:lnTo>
                      <a:lnTo>
                        <a:pt x="117243" y="2990574"/>
                      </a:lnTo>
                      <a:cubicBezTo>
                        <a:pt x="117243" y="2990574"/>
                        <a:pt x="117575" y="2991793"/>
                        <a:pt x="117575" y="2991793"/>
                      </a:cubicBezTo>
                      <a:lnTo>
                        <a:pt x="117575" y="2993234"/>
                      </a:lnTo>
                      <a:lnTo>
                        <a:pt x="117021" y="2994342"/>
                      </a:lnTo>
                      <a:lnTo>
                        <a:pt x="114472" y="2995339"/>
                      </a:lnTo>
                      <a:lnTo>
                        <a:pt x="113586" y="2996558"/>
                      </a:lnTo>
                      <a:lnTo>
                        <a:pt x="112810" y="2997999"/>
                      </a:lnTo>
                      <a:lnTo>
                        <a:pt x="111591" y="2999218"/>
                      </a:lnTo>
                      <a:lnTo>
                        <a:pt x="111591" y="3000659"/>
                      </a:lnTo>
                      <a:lnTo>
                        <a:pt x="115248" y="3000659"/>
                      </a:lnTo>
                      <a:cubicBezTo>
                        <a:pt x="115248" y="3000659"/>
                        <a:pt x="116910" y="3001213"/>
                        <a:pt x="116910" y="3001213"/>
                      </a:cubicBezTo>
                      <a:lnTo>
                        <a:pt x="118462" y="3002321"/>
                      </a:lnTo>
                      <a:lnTo>
                        <a:pt x="116910" y="3003207"/>
                      </a:lnTo>
                      <a:lnTo>
                        <a:pt x="115359" y="3003650"/>
                      </a:lnTo>
                      <a:lnTo>
                        <a:pt x="112145" y="3003650"/>
                      </a:lnTo>
                      <a:lnTo>
                        <a:pt x="114251" y="3005867"/>
                      </a:lnTo>
                      <a:lnTo>
                        <a:pt x="116245" y="3007197"/>
                      </a:lnTo>
                      <a:lnTo>
                        <a:pt x="118462" y="3007751"/>
                      </a:lnTo>
                      <a:lnTo>
                        <a:pt x="121011" y="3007751"/>
                      </a:lnTo>
                      <a:cubicBezTo>
                        <a:pt x="121011" y="3007751"/>
                        <a:pt x="122230" y="3008637"/>
                        <a:pt x="122230" y="3008637"/>
                      </a:cubicBezTo>
                      <a:lnTo>
                        <a:pt x="121011" y="3010410"/>
                      </a:lnTo>
                      <a:lnTo>
                        <a:pt x="117465" y="3013735"/>
                      </a:lnTo>
                      <a:lnTo>
                        <a:pt x="118794" y="3014621"/>
                      </a:lnTo>
                      <a:lnTo>
                        <a:pt x="122230" y="3014400"/>
                      </a:lnTo>
                      <a:lnTo>
                        <a:pt x="122895" y="3014400"/>
                      </a:lnTo>
                      <a:cubicBezTo>
                        <a:pt x="122895" y="3014400"/>
                        <a:pt x="122895" y="3016394"/>
                        <a:pt x="122895" y="3016394"/>
                      </a:cubicBezTo>
                      <a:lnTo>
                        <a:pt x="123227" y="3020605"/>
                      </a:lnTo>
                      <a:lnTo>
                        <a:pt x="123559" y="3022267"/>
                      </a:lnTo>
                      <a:lnTo>
                        <a:pt x="126884" y="3027808"/>
                      </a:lnTo>
                      <a:lnTo>
                        <a:pt x="127327" y="3030579"/>
                      </a:lnTo>
                      <a:lnTo>
                        <a:pt x="125221" y="3033792"/>
                      </a:lnTo>
                      <a:lnTo>
                        <a:pt x="127438" y="3036119"/>
                      </a:lnTo>
                      <a:lnTo>
                        <a:pt x="128213" y="3036563"/>
                      </a:lnTo>
                      <a:lnTo>
                        <a:pt x="128435" y="3040330"/>
                      </a:lnTo>
                      <a:lnTo>
                        <a:pt x="131095" y="3044098"/>
                      </a:lnTo>
                      <a:lnTo>
                        <a:pt x="134530" y="3046979"/>
                      </a:lnTo>
                      <a:lnTo>
                        <a:pt x="138076" y="3048752"/>
                      </a:lnTo>
                      <a:lnTo>
                        <a:pt x="138963" y="3050193"/>
                      </a:lnTo>
                      <a:lnTo>
                        <a:pt x="139628" y="3051855"/>
                      </a:lnTo>
                      <a:lnTo>
                        <a:pt x="139849" y="3053074"/>
                      </a:lnTo>
                      <a:lnTo>
                        <a:pt x="139849" y="3054182"/>
                      </a:lnTo>
                      <a:cubicBezTo>
                        <a:pt x="139849" y="3054182"/>
                        <a:pt x="140514" y="3056177"/>
                        <a:pt x="140514" y="3056177"/>
                      </a:cubicBezTo>
                      <a:lnTo>
                        <a:pt x="140514" y="3057396"/>
                      </a:lnTo>
                      <a:cubicBezTo>
                        <a:pt x="140514" y="3057396"/>
                        <a:pt x="140404" y="3058061"/>
                        <a:pt x="140404" y="3058061"/>
                      </a:cubicBezTo>
                      <a:lnTo>
                        <a:pt x="139406" y="3059945"/>
                      </a:lnTo>
                      <a:lnTo>
                        <a:pt x="139184" y="3060942"/>
                      </a:lnTo>
                      <a:lnTo>
                        <a:pt x="139517" y="3065375"/>
                      </a:lnTo>
                      <a:lnTo>
                        <a:pt x="140847" y="3069031"/>
                      </a:lnTo>
                      <a:lnTo>
                        <a:pt x="142952" y="3071469"/>
                      </a:lnTo>
                      <a:lnTo>
                        <a:pt x="147163" y="3072799"/>
                      </a:lnTo>
                      <a:lnTo>
                        <a:pt x="150044" y="3074794"/>
                      </a:lnTo>
                      <a:lnTo>
                        <a:pt x="153701" y="3075680"/>
                      </a:lnTo>
                      <a:lnTo>
                        <a:pt x="154920" y="3076900"/>
                      </a:lnTo>
                      <a:lnTo>
                        <a:pt x="157136" y="3080889"/>
                      </a:lnTo>
                      <a:lnTo>
                        <a:pt x="157691" y="3081332"/>
                      </a:lnTo>
                      <a:lnTo>
                        <a:pt x="159574" y="3081886"/>
                      </a:lnTo>
                      <a:lnTo>
                        <a:pt x="160350" y="3082329"/>
                      </a:lnTo>
                      <a:lnTo>
                        <a:pt x="160571" y="3082883"/>
                      </a:lnTo>
                      <a:lnTo>
                        <a:pt x="160571" y="3084435"/>
                      </a:lnTo>
                      <a:cubicBezTo>
                        <a:pt x="160571" y="3084435"/>
                        <a:pt x="161126" y="3085100"/>
                        <a:pt x="161126" y="3085100"/>
                      </a:cubicBezTo>
                      <a:lnTo>
                        <a:pt x="168439" y="3090308"/>
                      </a:lnTo>
                      <a:lnTo>
                        <a:pt x="168661" y="3092635"/>
                      </a:lnTo>
                      <a:lnTo>
                        <a:pt x="167996" y="3097179"/>
                      </a:lnTo>
                      <a:lnTo>
                        <a:pt x="170323" y="3105046"/>
                      </a:lnTo>
                      <a:lnTo>
                        <a:pt x="172097" y="3108371"/>
                      </a:lnTo>
                      <a:lnTo>
                        <a:pt x="174091" y="3110255"/>
                      </a:lnTo>
                      <a:lnTo>
                        <a:pt x="175753" y="3112471"/>
                      </a:lnTo>
                      <a:lnTo>
                        <a:pt x="176419" y="3117015"/>
                      </a:lnTo>
                      <a:lnTo>
                        <a:pt x="177526" y="3119563"/>
                      </a:lnTo>
                      <a:lnTo>
                        <a:pt x="183399" y="3126212"/>
                      </a:lnTo>
                      <a:lnTo>
                        <a:pt x="185062" y="3126767"/>
                      </a:lnTo>
                      <a:lnTo>
                        <a:pt x="186835" y="3126988"/>
                      </a:lnTo>
                      <a:lnTo>
                        <a:pt x="188608" y="3126767"/>
                      </a:lnTo>
                      <a:lnTo>
                        <a:pt x="193151" y="3125104"/>
                      </a:lnTo>
                      <a:lnTo>
                        <a:pt x="195921" y="3124883"/>
                      </a:lnTo>
                      <a:lnTo>
                        <a:pt x="199246" y="3125769"/>
                      </a:lnTo>
                      <a:lnTo>
                        <a:pt x="200908" y="3128318"/>
                      </a:lnTo>
                      <a:lnTo>
                        <a:pt x="202903" y="3137405"/>
                      </a:lnTo>
                      <a:lnTo>
                        <a:pt x="206338" y="3146824"/>
                      </a:lnTo>
                      <a:lnTo>
                        <a:pt x="206782" y="3150924"/>
                      </a:lnTo>
                      <a:lnTo>
                        <a:pt x="206227" y="3155135"/>
                      </a:lnTo>
                      <a:lnTo>
                        <a:pt x="204787" y="3159457"/>
                      </a:lnTo>
                      <a:lnTo>
                        <a:pt x="203014" y="3163225"/>
                      </a:lnTo>
                      <a:lnTo>
                        <a:pt x="201352" y="3165663"/>
                      </a:lnTo>
                      <a:lnTo>
                        <a:pt x="194925" y="3168211"/>
                      </a:lnTo>
                      <a:lnTo>
                        <a:pt x="181405" y="3163114"/>
                      </a:lnTo>
                      <a:lnTo>
                        <a:pt x="174978" y="3165552"/>
                      </a:lnTo>
                      <a:lnTo>
                        <a:pt x="170988" y="3172865"/>
                      </a:lnTo>
                      <a:lnTo>
                        <a:pt x="173537" y="3177631"/>
                      </a:lnTo>
                      <a:lnTo>
                        <a:pt x="183510" y="3185055"/>
                      </a:lnTo>
                      <a:lnTo>
                        <a:pt x="187056" y="3194142"/>
                      </a:lnTo>
                      <a:lnTo>
                        <a:pt x="189384" y="3198575"/>
                      </a:lnTo>
                      <a:lnTo>
                        <a:pt x="194592" y="3201567"/>
                      </a:lnTo>
                      <a:lnTo>
                        <a:pt x="195035" y="3204226"/>
                      </a:lnTo>
                      <a:lnTo>
                        <a:pt x="194371" y="3207440"/>
                      </a:lnTo>
                      <a:lnTo>
                        <a:pt x="192930" y="3210210"/>
                      </a:lnTo>
                      <a:lnTo>
                        <a:pt x="190935" y="3211873"/>
                      </a:lnTo>
                      <a:lnTo>
                        <a:pt x="188719" y="3212205"/>
                      </a:lnTo>
                      <a:lnTo>
                        <a:pt x="183954" y="3211651"/>
                      </a:lnTo>
                      <a:lnTo>
                        <a:pt x="183067" y="3211873"/>
                      </a:lnTo>
                      <a:lnTo>
                        <a:pt x="181516" y="3212870"/>
                      </a:lnTo>
                      <a:lnTo>
                        <a:pt x="180519" y="3213091"/>
                      </a:lnTo>
                      <a:lnTo>
                        <a:pt x="179632" y="3212648"/>
                      </a:lnTo>
                      <a:lnTo>
                        <a:pt x="177969" y="3210764"/>
                      </a:lnTo>
                      <a:lnTo>
                        <a:pt x="177083" y="3210321"/>
                      </a:lnTo>
                      <a:lnTo>
                        <a:pt x="176197" y="3209656"/>
                      </a:lnTo>
                      <a:lnTo>
                        <a:pt x="174756" y="3206664"/>
                      </a:lnTo>
                      <a:lnTo>
                        <a:pt x="173869" y="3205999"/>
                      </a:lnTo>
                      <a:lnTo>
                        <a:pt x="151817" y="3196359"/>
                      </a:lnTo>
                      <a:lnTo>
                        <a:pt x="153369" y="3198907"/>
                      </a:lnTo>
                      <a:lnTo>
                        <a:pt x="157912" y="3202232"/>
                      </a:lnTo>
                      <a:lnTo>
                        <a:pt x="159242" y="3206997"/>
                      </a:lnTo>
                      <a:lnTo>
                        <a:pt x="162012" y="3213091"/>
                      </a:lnTo>
                      <a:lnTo>
                        <a:pt x="162456" y="3214975"/>
                      </a:lnTo>
                      <a:lnTo>
                        <a:pt x="163453" y="3221403"/>
                      </a:lnTo>
                      <a:lnTo>
                        <a:pt x="164671" y="3223398"/>
                      </a:lnTo>
                      <a:lnTo>
                        <a:pt x="168883" y="3233260"/>
                      </a:lnTo>
                      <a:lnTo>
                        <a:pt x="169658" y="3234590"/>
                      </a:lnTo>
                      <a:lnTo>
                        <a:pt x="179632" y="3247777"/>
                      </a:lnTo>
                      <a:lnTo>
                        <a:pt x="180408" y="3249993"/>
                      </a:lnTo>
                      <a:lnTo>
                        <a:pt x="180851" y="3253872"/>
                      </a:lnTo>
                      <a:lnTo>
                        <a:pt x="182070" y="3255755"/>
                      </a:lnTo>
                      <a:lnTo>
                        <a:pt x="183843" y="3256975"/>
                      </a:lnTo>
                      <a:lnTo>
                        <a:pt x="185838" y="3258969"/>
                      </a:lnTo>
                      <a:lnTo>
                        <a:pt x="186724" y="3261629"/>
                      </a:lnTo>
                      <a:lnTo>
                        <a:pt x="187278" y="3265396"/>
                      </a:lnTo>
                      <a:lnTo>
                        <a:pt x="187943" y="3268721"/>
                      </a:lnTo>
                      <a:lnTo>
                        <a:pt x="189384" y="3270161"/>
                      </a:lnTo>
                      <a:lnTo>
                        <a:pt x="190160" y="3270605"/>
                      </a:lnTo>
                      <a:lnTo>
                        <a:pt x="191046" y="3271491"/>
                      </a:lnTo>
                      <a:lnTo>
                        <a:pt x="191821" y="3272599"/>
                      </a:lnTo>
                      <a:lnTo>
                        <a:pt x="192154" y="3273486"/>
                      </a:lnTo>
                      <a:lnTo>
                        <a:pt x="192154" y="3276367"/>
                      </a:lnTo>
                      <a:cubicBezTo>
                        <a:pt x="192154" y="3276367"/>
                        <a:pt x="192486" y="3277919"/>
                        <a:pt x="192486" y="3277919"/>
                      </a:cubicBezTo>
                      <a:lnTo>
                        <a:pt x="193706" y="3281021"/>
                      </a:lnTo>
                      <a:lnTo>
                        <a:pt x="197030" y="3285232"/>
                      </a:lnTo>
                      <a:lnTo>
                        <a:pt x="201573" y="3287670"/>
                      </a:lnTo>
                      <a:lnTo>
                        <a:pt x="205562" y="3291660"/>
                      </a:lnTo>
                      <a:lnTo>
                        <a:pt x="207003" y="3300414"/>
                      </a:lnTo>
                      <a:lnTo>
                        <a:pt x="206782" y="3303073"/>
                      </a:lnTo>
                      <a:lnTo>
                        <a:pt x="206227" y="3304625"/>
                      </a:lnTo>
                      <a:lnTo>
                        <a:pt x="205341" y="3305511"/>
                      </a:lnTo>
                      <a:lnTo>
                        <a:pt x="203901" y="3305844"/>
                      </a:lnTo>
                      <a:lnTo>
                        <a:pt x="205230" y="3308725"/>
                      </a:lnTo>
                      <a:lnTo>
                        <a:pt x="207336" y="3309501"/>
                      </a:lnTo>
                      <a:lnTo>
                        <a:pt x="210106" y="3309501"/>
                      </a:lnTo>
                      <a:cubicBezTo>
                        <a:pt x="210106" y="3309501"/>
                        <a:pt x="211103" y="3313269"/>
                        <a:pt x="211103" y="3313269"/>
                      </a:cubicBezTo>
                      <a:lnTo>
                        <a:pt x="213209" y="3313269"/>
                      </a:lnTo>
                      <a:cubicBezTo>
                        <a:pt x="213209" y="3313269"/>
                        <a:pt x="215314" y="3312825"/>
                        <a:pt x="215314" y="3312825"/>
                      </a:cubicBezTo>
                      <a:lnTo>
                        <a:pt x="216977" y="3316039"/>
                      </a:lnTo>
                      <a:lnTo>
                        <a:pt x="218528" y="3317480"/>
                      </a:lnTo>
                      <a:lnTo>
                        <a:pt x="220190" y="3319807"/>
                      </a:lnTo>
                      <a:lnTo>
                        <a:pt x="220966" y="3323685"/>
                      </a:lnTo>
                      <a:lnTo>
                        <a:pt x="220634" y="3326456"/>
                      </a:lnTo>
                      <a:lnTo>
                        <a:pt x="219636" y="3329226"/>
                      </a:lnTo>
                      <a:lnTo>
                        <a:pt x="218417" y="3331664"/>
                      </a:lnTo>
                      <a:lnTo>
                        <a:pt x="217199" y="3333326"/>
                      </a:lnTo>
                      <a:lnTo>
                        <a:pt x="209330" y="3339088"/>
                      </a:lnTo>
                      <a:lnTo>
                        <a:pt x="206006" y="3342967"/>
                      </a:lnTo>
                      <a:lnTo>
                        <a:pt x="204676" y="3349284"/>
                      </a:lnTo>
                      <a:lnTo>
                        <a:pt x="205895" y="3354713"/>
                      </a:lnTo>
                      <a:lnTo>
                        <a:pt x="211214" y="3363690"/>
                      </a:lnTo>
                      <a:lnTo>
                        <a:pt x="212323" y="3369120"/>
                      </a:lnTo>
                      <a:lnTo>
                        <a:pt x="210882" y="3367901"/>
                      </a:lnTo>
                      <a:lnTo>
                        <a:pt x="209773" y="3367901"/>
                      </a:lnTo>
                      <a:cubicBezTo>
                        <a:pt x="209773" y="3367901"/>
                        <a:pt x="209441" y="3369120"/>
                        <a:pt x="209441" y="3369120"/>
                      </a:cubicBezTo>
                      <a:lnTo>
                        <a:pt x="210106" y="3371668"/>
                      </a:lnTo>
                      <a:lnTo>
                        <a:pt x="208666" y="3373663"/>
                      </a:lnTo>
                      <a:lnTo>
                        <a:pt x="206006" y="3374882"/>
                      </a:lnTo>
                      <a:lnTo>
                        <a:pt x="203125" y="3374882"/>
                      </a:lnTo>
                      <a:cubicBezTo>
                        <a:pt x="203125" y="3374882"/>
                        <a:pt x="201130" y="3373774"/>
                        <a:pt x="201130" y="3373774"/>
                      </a:cubicBezTo>
                      <a:lnTo>
                        <a:pt x="200133" y="3372333"/>
                      </a:lnTo>
                      <a:lnTo>
                        <a:pt x="199468" y="3371779"/>
                      </a:lnTo>
                      <a:lnTo>
                        <a:pt x="198803" y="3371779"/>
                      </a:lnTo>
                      <a:cubicBezTo>
                        <a:pt x="198803" y="3371779"/>
                        <a:pt x="198027" y="3371779"/>
                        <a:pt x="198027" y="3371779"/>
                      </a:cubicBezTo>
                      <a:lnTo>
                        <a:pt x="194592" y="3378761"/>
                      </a:lnTo>
                      <a:lnTo>
                        <a:pt x="195035" y="3382307"/>
                      </a:lnTo>
                      <a:lnTo>
                        <a:pt x="196697" y="3382307"/>
                      </a:lnTo>
                      <a:cubicBezTo>
                        <a:pt x="196697" y="3382307"/>
                        <a:pt x="198914" y="3381088"/>
                        <a:pt x="198914" y="3381088"/>
                      </a:cubicBezTo>
                      <a:lnTo>
                        <a:pt x="201130" y="3380201"/>
                      </a:lnTo>
                      <a:lnTo>
                        <a:pt x="202349" y="3380423"/>
                      </a:lnTo>
                      <a:lnTo>
                        <a:pt x="203901" y="3381309"/>
                      </a:lnTo>
                      <a:lnTo>
                        <a:pt x="205119" y="3381531"/>
                      </a:lnTo>
                      <a:lnTo>
                        <a:pt x="206449" y="3381199"/>
                      </a:lnTo>
                      <a:lnTo>
                        <a:pt x="208112" y="3379536"/>
                      </a:lnTo>
                      <a:lnTo>
                        <a:pt x="209330" y="3378761"/>
                      </a:lnTo>
                      <a:lnTo>
                        <a:pt x="211658" y="3378096"/>
                      </a:lnTo>
                      <a:lnTo>
                        <a:pt x="213984" y="3378761"/>
                      </a:lnTo>
                      <a:lnTo>
                        <a:pt x="214982" y="3379425"/>
                      </a:lnTo>
                      <a:lnTo>
                        <a:pt x="216866" y="3381199"/>
                      </a:lnTo>
                      <a:lnTo>
                        <a:pt x="217531" y="3381531"/>
                      </a:lnTo>
                      <a:lnTo>
                        <a:pt x="218749" y="3381752"/>
                      </a:lnTo>
                      <a:lnTo>
                        <a:pt x="220966" y="3382639"/>
                      </a:lnTo>
                      <a:lnTo>
                        <a:pt x="227061" y="3382861"/>
                      </a:lnTo>
                      <a:lnTo>
                        <a:pt x="245788" y="3389842"/>
                      </a:lnTo>
                      <a:lnTo>
                        <a:pt x="249445" y="3390396"/>
                      </a:lnTo>
                      <a:lnTo>
                        <a:pt x="257203" y="3389731"/>
                      </a:lnTo>
                      <a:lnTo>
                        <a:pt x="260527" y="3388512"/>
                      </a:lnTo>
                      <a:lnTo>
                        <a:pt x="271055" y="3381309"/>
                      </a:lnTo>
                      <a:lnTo>
                        <a:pt x="274933" y="3380312"/>
                      </a:lnTo>
                      <a:lnTo>
                        <a:pt x="279809" y="3381199"/>
                      </a:lnTo>
                      <a:lnTo>
                        <a:pt x="281471" y="3380312"/>
                      </a:lnTo>
                      <a:lnTo>
                        <a:pt x="282912" y="3378650"/>
                      </a:lnTo>
                      <a:lnTo>
                        <a:pt x="284020" y="3376877"/>
                      </a:lnTo>
                      <a:lnTo>
                        <a:pt x="285350" y="3375436"/>
                      </a:lnTo>
                      <a:lnTo>
                        <a:pt x="287344" y="3374882"/>
                      </a:lnTo>
                      <a:lnTo>
                        <a:pt x="302416" y="3373663"/>
                      </a:lnTo>
                      <a:lnTo>
                        <a:pt x="307845" y="3374882"/>
                      </a:lnTo>
                      <a:lnTo>
                        <a:pt x="309397" y="3374882"/>
                      </a:lnTo>
                      <a:cubicBezTo>
                        <a:pt x="309397" y="3374882"/>
                        <a:pt x="311059" y="3374328"/>
                        <a:pt x="311059" y="3374328"/>
                      </a:cubicBezTo>
                      <a:lnTo>
                        <a:pt x="313940" y="3372555"/>
                      </a:lnTo>
                      <a:lnTo>
                        <a:pt x="315603" y="3372223"/>
                      </a:lnTo>
                      <a:lnTo>
                        <a:pt x="319370" y="3372666"/>
                      </a:lnTo>
                      <a:lnTo>
                        <a:pt x="322362" y="3373885"/>
                      </a:lnTo>
                      <a:lnTo>
                        <a:pt x="331338" y="3379758"/>
                      </a:lnTo>
                      <a:lnTo>
                        <a:pt x="334552" y="3380977"/>
                      </a:lnTo>
                      <a:lnTo>
                        <a:pt x="337987" y="3381642"/>
                      </a:lnTo>
                      <a:lnTo>
                        <a:pt x="345301" y="3381642"/>
                      </a:lnTo>
                      <a:cubicBezTo>
                        <a:pt x="345301" y="3381642"/>
                        <a:pt x="347850" y="3380977"/>
                        <a:pt x="347850" y="3380977"/>
                      </a:cubicBezTo>
                      <a:lnTo>
                        <a:pt x="349955" y="3379315"/>
                      </a:lnTo>
                      <a:lnTo>
                        <a:pt x="352172" y="3376323"/>
                      </a:lnTo>
                      <a:lnTo>
                        <a:pt x="357380" y="3366903"/>
                      </a:lnTo>
                      <a:lnTo>
                        <a:pt x="358709" y="3365463"/>
                      </a:lnTo>
                      <a:lnTo>
                        <a:pt x="360704" y="3364022"/>
                      </a:lnTo>
                      <a:lnTo>
                        <a:pt x="366799" y="3357041"/>
                      </a:lnTo>
                      <a:lnTo>
                        <a:pt x="368461" y="3354381"/>
                      </a:lnTo>
                      <a:lnTo>
                        <a:pt x="369015" y="3350059"/>
                      </a:lnTo>
                      <a:lnTo>
                        <a:pt x="367907" y="3346402"/>
                      </a:lnTo>
                      <a:lnTo>
                        <a:pt x="363253" y="3338645"/>
                      </a:lnTo>
                      <a:lnTo>
                        <a:pt x="360815" y="3336097"/>
                      </a:lnTo>
                      <a:lnTo>
                        <a:pt x="359707" y="3334545"/>
                      </a:lnTo>
                      <a:lnTo>
                        <a:pt x="358709" y="3332107"/>
                      </a:lnTo>
                      <a:lnTo>
                        <a:pt x="358709" y="3329891"/>
                      </a:lnTo>
                      <a:cubicBezTo>
                        <a:pt x="358709" y="3329891"/>
                        <a:pt x="358709" y="3327785"/>
                        <a:pt x="358709" y="3327785"/>
                      </a:cubicBezTo>
                      <a:lnTo>
                        <a:pt x="358488" y="3325569"/>
                      </a:lnTo>
                      <a:lnTo>
                        <a:pt x="357047" y="3323020"/>
                      </a:lnTo>
                      <a:lnTo>
                        <a:pt x="352725" y="3319696"/>
                      </a:lnTo>
                      <a:lnTo>
                        <a:pt x="350842" y="3317369"/>
                      </a:lnTo>
                      <a:lnTo>
                        <a:pt x="349733" y="3313934"/>
                      </a:lnTo>
                      <a:lnTo>
                        <a:pt x="349512" y="3310720"/>
                      </a:lnTo>
                      <a:lnTo>
                        <a:pt x="349955" y="3303073"/>
                      </a:lnTo>
                      <a:lnTo>
                        <a:pt x="351063" y="3294762"/>
                      </a:lnTo>
                      <a:lnTo>
                        <a:pt x="354055" y="3286451"/>
                      </a:lnTo>
                      <a:lnTo>
                        <a:pt x="358155" y="3280024"/>
                      </a:lnTo>
                      <a:lnTo>
                        <a:pt x="362699" y="3277475"/>
                      </a:lnTo>
                      <a:lnTo>
                        <a:pt x="364029" y="3275702"/>
                      </a:lnTo>
                      <a:lnTo>
                        <a:pt x="365137" y="3271934"/>
                      </a:lnTo>
                      <a:lnTo>
                        <a:pt x="366577" y="3268167"/>
                      </a:lnTo>
                      <a:lnTo>
                        <a:pt x="368794" y="3266394"/>
                      </a:lnTo>
                      <a:lnTo>
                        <a:pt x="371010" y="3265507"/>
                      </a:lnTo>
                      <a:lnTo>
                        <a:pt x="373559" y="3263291"/>
                      </a:lnTo>
                      <a:lnTo>
                        <a:pt x="377881" y="3258082"/>
                      </a:lnTo>
                      <a:lnTo>
                        <a:pt x="381648" y="3252209"/>
                      </a:lnTo>
                      <a:lnTo>
                        <a:pt x="383754" y="3250436"/>
                      </a:lnTo>
                      <a:lnTo>
                        <a:pt x="386857" y="3249771"/>
                      </a:lnTo>
                      <a:lnTo>
                        <a:pt x="387854" y="3249328"/>
                      </a:lnTo>
                      <a:lnTo>
                        <a:pt x="390513" y="3247444"/>
                      </a:lnTo>
                      <a:lnTo>
                        <a:pt x="391954" y="3246890"/>
                      </a:lnTo>
                      <a:lnTo>
                        <a:pt x="391733" y="3247333"/>
                      </a:lnTo>
                      <a:lnTo>
                        <a:pt x="392287" y="3248331"/>
                      </a:lnTo>
                      <a:lnTo>
                        <a:pt x="393505" y="3249771"/>
                      </a:lnTo>
                      <a:lnTo>
                        <a:pt x="395944" y="3246890"/>
                      </a:lnTo>
                      <a:lnTo>
                        <a:pt x="395944" y="3249328"/>
                      </a:lnTo>
                      <a:cubicBezTo>
                        <a:pt x="395944" y="3249328"/>
                        <a:pt x="396387" y="3251101"/>
                        <a:pt x="396387" y="3251101"/>
                      </a:cubicBezTo>
                      <a:lnTo>
                        <a:pt x="397273" y="3252431"/>
                      </a:lnTo>
                      <a:lnTo>
                        <a:pt x="398270" y="3253539"/>
                      </a:lnTo>
                      <a:lnTo>
                        <a:pt x="396719" y="3255423"/>
                      </a:lnTo>
                      <a:lnTo>
                        <a:pt x="396941" y="3256309"/>
                      </a:lnTo>
                      <a:lnTo>
                        <a:pt x="398160" y="3256531"/>
                      </a:lnTo>
                      <a:lnTo>
                        <a:pt x="401374" y="3256531"/>
                      </a:lnTo>
                      <a:cubicBezTo>
                        <a:pt x="401374" y="3256531"/>
                        <a:pt x="402260" y="3256753"/>
                        <a:pt x="402260" y="3256753"/>
                      </a:cubicBezTo>
                      <a:lnTo>
                        <a:pt x="403035" y="3257307"/>
                      </a:lnTo>
                      <a:lnTo>
                        <a:pt x="404033" y="3257529"/>
                      </a:lnTo>
                      <a:lnTo>
                        <a:pt x="404698" y="3256753"/>
                      </a:lnTo>
                      <a:lnTo>
                        <a:pt x="405474" y="3255202"/>
                      </a:lnTo>
                      <a:lnTo>
                        <a:pt x="407690" y="3255202"/>
                      </a:lnTo>
                      <a:lnTo>
                        <a:pt x="408244" y="3257307"/>
                      </a:lnTo>
                      <a:lnTo>
                        <a:pt x="408798" y="3258193"/>
                      </a:lnTo>
                      <a:lnTo>
                        <a:pt x="409685" y="3257307"/>
                      </a:lnTo>
                      <a:lnTo>
                        <a:pt x="410682" y="3255755"/>
                      </a:lnTo>
                      <a:lnTo>
                        <a:pt x="412011" y="3254315"/>
                      </a:lnTo>
                      <a:lnTo>
                        <a:pt x="413452" y="3253096"/>
                      </a:lnTo>
                      <a:lnTo>
                        <a:pt x="414782" y="3252431"/>
                      </a:lnTo>
                      <a:lnTo>
                        <a:pt x="413674" y="3248885"/>
                      </a:lnTo>
                      <a:lnTo>
                        <a:pt x="412566" y="3246447"/>
                      </a:lnTo>
                      <a:lnTo>
                        <a:pt x="409352" y="3241571"/>
                      </a:lnTo>
                      <a:lnTo>
                        <a:pt x="408687" y="3239909"/>
                      </a:lnTo>
                      <a:lnTo>
                        <a:pt x="408244" y="3238025"/>
                      </a:lnTo>
                      <a:lnTo>
                        <a:pt x="407468" y="3236474"/>
                      </a:lnTo>
                      <a:lnTo>
                        <a:pt x="405806" y="3235809"/>
                      </a:lnTo>
                      <a:lnTo>
                        <a:pt x="405030" y="3234922"/>
                      </a:lnTo>
                      <a:lnTo>
                        <a:pt x="405030" y="3232817"/>
                      </a:lnTo>
                      <a:cubicBezTo>
                        <a:pt x="405030" y="3232817"/>
                        <a:pt x="405030" y="3230490"/>
                        <a:pt x="405030" y="3230490"/>
                      </a:cubicBezTo>
                      <a:lnTo>
                        <a:pt x="405363" y="3228827"/>
                      </a:lnTo>
                      <a:lnTo>
                        <a:pt x="407136" y="3225946"/>
                      </a:lnTo>
                      <a:lnTo>
                        <a:pt x="409796" y="3224727"/>
                      </a:lnTo>
                      <a:lnTo>
                        <a:pt x="415447" y="3224727"/>
                      </a:lnTo>
                      <a:cubicBezTo>
                        <a:pt x="415447" y="3224727"/>
                        <a:pt x="417885" y="3226057"/>
                        <a:pt x="417885" y="3226057"/>
                      </a:cubicBezTo>
                      <a:lnTo>
                        <a:pt x="419880" y="3228384"/>
                      </a:lnTo>
                      <a:lnTo>
                        <a:pt x="421763" y="3229936"/>
                      </a:lnTo>
                      <a:lnTo>
                        <a:pt x="423980" y="3228938"/>
                      </a:lnTo>
                      <a:lnTo>
                        <a:pt x="423758" y="3225614"/>
                      </a:lnTo>
                      <a:lnTo>
                        <a:pt x="426639" y="3225614"/>
                      </a:lnTo>
                      <a:cubicBezTo>
                        <a:pt x="426639" y="3225614"/>
                        <a:pt x="430407" y="3226168"/>
                        <a:pt x="430407" y="3226168"/>
                      </a:cubicBezTo>
                      <a:lnTo>
                        <a:pt x="432956" y="3225503"/>
                      </a:lnTo>
                      <a:lnTo>
                        <a:pt x="435837" y="3223841"/>
                      </a:lnTo>
                      <a:lnTo>
                        <a:pt x="439826" y="3224616"/>
                      </a:lnTo>
                      <a:lnTo>
                        <a:pt x="446697" y="3227719"/>
                      </a:lnTo>
                      <a:lnTo>
                        <a:pt x="446254" y="3226500"/>
                      </a:lnTo>
                      <a:lnTo>
                        <a:pt x="445478" y="3223287"/>
                      </a:lnTo>
                      <a:lnTo>
                        <a:pt x="445035" y="3222067"/>
                      </a:lnTo>
                      <a:lnTo>
                        <a:pt x="446143" y="3222067"/>
                      </a:lnTo>
                      <a:cubicBezTo>
                        <a:pt x="446143" y="3222067"/>
                        <a:pt x="448913" y="3220849"/>
                        <a:pt x="448913" y="3220849"/>
                      </a:cubicBezTo>
                      <a:lnTo>
                        <a:pt x="449689" y="3220849"/>
                      </a:lnTo>
                      <a:cubicBezTo>
                        <a:pt x="449689" y="3220849"/>
                        <a:pt x="450354" y="3221957"/>
                        <a:pt x="450354" y="3221957"/>
                      </a:cubicBezTo>
                      <a:lnTo>
                        <a:pt x="450797" y="3225503"/>
                      </a:lnTo>
                      <a:lnTo>
                        <a:pt x="451684" y="3226168"/>
                      </a:lnTo>
                      <a:lnTo>
                        <a:pt x="456005" y="3226168"/>
                      </a:lnTo>
                      <a:lnTo>
                        <a:pt x="456892" y="3225725"/>
                      </a:lnTo>
                      <a:lnTo>
                        <a:pt x="457778" y="3224949"/>
                      </a:lnTo>
                      <a:lnTo>
                        <a:pt x="458665" y="3224616"/>
                      </a:lnTo>
                      <a:lnTo>
                        <a:pt x="459552" y="3225503"/>
                      </a:lnTo>
                      <a:lnTo>
                        <a:pt x="462987" y="3227830"/>
                      </a:lnTo>
                      <a:lnTo>
                        <a:pt x="467752" y="3226943"/>
                      </a:lnTo>
                      <a:lnTo>
                        <a:pt x="472184" y="3224062"/>
                      </a:lnTo>
                      <a:lnTo>
                        <a:pt x="474622" y="3220516"/>
                      </a:lnTo>
                      <a:lnTo>
                        <a:pt x="477060" y="3225614"/>
                      </a:lnTo>
                      <a:lnTo>
                        <a:pt x="477725" y="3227608"/>
                      </a:lnTo>
                      <a:lnTo>
                        <a:pt x="476839" y="3227608"/>
                      </a:lnTo>
                      <a:cubicBezTo>
                        <a:pt x="476839" y="3227608"/>
                        <a:pt x="474622" y="3228827"/>
                        <a:pt x="474622" y="3228827"/>
                      </a:cubicBezTo>
                      <a:lnTo>
                        <a:pt x="475952" y="3229936"/>
                      </a:lnTo>
                      <a:lnTo>
                        <a:pt x="477504" y="3230379"/>
                      </a:lnTo>
                      <a:lnTo>
                        <a:pt x="482601" y="3230046"/>
                      </a:lnTo>
                      <a:lnTo>
                        <a:pt x="483155" y="3229271"/>
                      </a:lnTo>
                      <a:lnTo>
                        <a:pt x="483155" y="3227941"/>
                      </a:lnTo>
                      <a:cubicBezTo>
                        <a:pt x="483155" y="3227941"/>
                        <a:pt x="483931" y="3225946"/>
                        <a:pt x="483931" y="3225946"/>
                      </a:cubicBezTo>
                      <a:lnTo>
                        <a:pt x="485815" y="3223065"/>
                      </a:lnTo>
                      <a:lnTo>
                        <a:pt x="487034" y="3222067"/>
                      </a:lnTo>
                      <a:lnTo>
                        <a:pt x="488696" y="3221735"/>
                      </a:lnTo>
                      <a:lnTo>
                        <a:pt x="490358" y="3222289"/>
                      </a:lnTo>
                      <a:lnTo>
                        <a:pt x="491577" y="3223508"/>
                      </a:lnTo>
                      <a:lnTo>
                        <a:pt x="492463" y="3224949"/>
                      </a:lnTo>
                      <a:lnTo>
                        <a:pt x="493350" y="3225946"/>
                      </a:lnTo>
                      <a:lnTo>
                        <a:pt x="495678" y="3227830"/>
                      </a:lnTo>
                      <a:lnTo>
                        <a:pt x="496232" y="3227054"/>
                      </a:lnTo>
                      <a:lnTo>
                        <a:pt x="496453" y="3223841"/>
                      </a:lnTo>
                      <a:lnTo>
                        <a:pt x="497228" y="3222843"/>
                      </a:lnTo>
                      <a:lnTo>
                        <a:pt x="501993" y="3220405"/>
                      </a:lnTo>
                      <a:lnTo>
                        <a:pt x="506315" y="3216749"/>
                      </a:lnTo>
                      <a:lnTo>
                        <a:pt x="507867" y="3216194"/>
                      </a:lnTo>
                      <a:lnTo>
                        <a:pt x="508975" y="3217192"/>
                      </a:lnTo>
                      <a:lnTo>
                        <a:pt x="508532" y="3219519"/>
                      </a:lnTo>
                      <a:lnTo>
                        <a:pt x="507424" y="3221846"/>
                      </a:lnTo>
                      <a:lnTo>
                        <a:pt x="506648" y="3223065"/>
                      </a:lnTo>
                      <a:lnTo>
                        <a:pt x="508532" y="3225946"/>
                      </a:lnTo>
                      <a:lnTo>
                        <a:pt x="510748" y="3224173"/>
                      </a:lnTo>
                      <a:lnTo>
                        <a:pt x="512965" y="3220849"/>
                      </a:lnTo>
                      <a:lnTo>
                        <a:pt x="514848" y="3219076"/>
                      </a:lnTo>
                      <a:lnTo>
                        <a:pt x="515735" y="3219519"/>
                      </a:lnTo>
                      <a:lnTo>
                        <a:pt x="517397" y="3221403"/>
                      </a:lnTo>
                      <a:lnTo>
                        <a:pt x="518727" y="3221846"/>
                      </a:lnTo>
                      <a:lnTo>
                        <a:pt x="519835" y="3222400"/>
                      </a:lnTo>
                      <a:lnTo>
                        <a:pt x="520389" y="3223508"/>
                      </a:lnTo>
                      <a:lnTo>
                        <a:pt x="521054" y="3224062"/>
                      </a:lnTo>
                      <a:lnTo>
                        <a:pt x="522273" y="3223176"/>
                      </a:lnTo>
                      <a:lnTo>
                        <a:pt x="524267" y="3226722"/>
                      </a:lnTo>
                      <a:lnTo>
                        <a:pt x="527149" y="3226722"/>
                      </a:lnTo>
                      <a:cubicBezTo>
                        <a:pt x="527149" y="3226722"/>
                        <a:pt x="532800" y="3224505"/>
                        <a:pt x="532800" y="3224505"/>
                      </a:cubicBezTo>
                      <a:lnTo>
                        <a:pt x="535128" y="3226279"/>
                      </a:lnTo>
                      <a:lnTo>
                        <a:pt x="534241" y="3230157"/>
                      </a:lnTo>
                      <a:lnTo>
                        <a:pt x="530806" y="3237028"/>
                      </a:lnTo>
                      <a:lnTo>
                        <a:pt x="534019" y="3238801"/>
                      </a:lnTo>
                      <a:lnTo>
                        <a:pt x="536125" y="3240795"/>
                      </a:lnTo>
                      <a:lnTo>
                        <a:pt x="538008" y="3241128"/>
                      </a:lnTo>
                      <a:lnTo>
                        <a:pt x="540558" y="3237803"/>
                      </a:lnTo>
                      <a:lnTo>
                        <a:pt x="547095" y="3223176"/>
                      </a:lnTo>
                      <a:lnTo>
                        <a:pt x="548980" y="3220627"/>
                      </a:lnTo>
                      <a:lnTo>
                        <a:pt x="553412" y="3216527"/>
                      </a:lnTo>
                      <a:lnTo>
                        <a:pt x="555296" y="3214200"/>
                      </a:lnTo>
                      <a:lnTo>
                        <a:pt x="555961" y="3212427"/>
                      </a:lnTo>
                      <a:lnTo>
                        <a:pt x="556404" y="3210432"/>
                      </a:lnTo>
                      <a:lnTo>
                        <a:pt x="557069" y="3208770"/>
                      </a:lnTo>
                      <a:lnTo>
                        <a:pt x="558288" y="3208105"/>
                      </a:lnTo>
                      <a:lnTo>
                        <a:pt x="559064" y="3206997"/>
                      </a:lnTo>
                      <a:lnTo>
                        <a:pt x="562277" y="3190485"/>
                      </a:lnTo>
                      <a:lnTo>
                        <a:pt x="565602" y="3173420"/>
                      </a:lnTo>
                      <a:lnTo>
                        <a:pt x="568151" y="3166106"/>
                      </a:lnTo>
                      <a:lnTo>
                        <a:pt x="573580" y="3155357"/>
                      </a:lnTo>
                      <a:lnTo>
                        <a:pt x="574245" y="3151368"/>
                      </a:lnTo>
                      <a:lnTo>
                        <a:pt x="574910" y="3149373"/>
                      </a:lnTo>
                      <a:lnTo>
                        <a:pt x="578124" y="3149040"/>
                      </a:lnTo>
                      <a:lnTo>
                        <a:pt x="578789" y="3147046"/>
                      </a:lnTo>
                      <a:lnTo>
                        <a:pt x="579010" y="3142281"/>
                      </a:lnTo>
                      <a:lnTo>
                        <a:pt x="579564" y="3137959"/>
                      </a:lnTo>
                      <a:lnTo>
                        <a:pt x="579564" y="3135743"/>
                      </a:lnTo>
                      <a:cubicBezTo>
                        <a:pt x="579564" y="3135743"/>
                        <a:pt x="579564" y="3134745"/>
                        <a:pt x="579564" y="3134745"/>
                      </a:cubicBezTo>
                      <a:lnTo>
                        <a:pt x="579897" y="3133637"/>
                      </a:lnTo>
                      <a:lnTo>
                        <a:pt x="582446" y="3127874"/>
                      </a:lnTo>
                      <a:lnTo>
                        <a:pt x="583443" y="3126212"/>
                      </a:lnTo>
                      <a:lnTo>
                        <a:pt x="584551" y="3125547"/>
                      </a:lnTo>
                      <a:lnTo>
                        <a:pt x="585770" y="3124993"/>
                      </a:lnTo>
                      <a:lnTo>
                        <a:pt x="587211" y="3123996"/>
                      </a:lnTo>
                      <a:lnTo>
                        <a:pt x="588651" y="3123553"/>
                      </a:lnTo>
                      <a:lnTo>
                        <a:pt x="591311" y="3125880"/>
                      </a:lnTo>
                      <a:lnTo>
                        <a:pt x="593195" y="3126101"/>
                      </a:lnTo>
                      <a:lnTo>
                        <a:pt x="595079" y="3125436"/>
                      </a:lnTo>
                      <a:lnTo>
                        <a:pt x="596519" y="3123996"/>
                      </a:lnTo>
                      <a:lnTo>
                        <a:pt x="597406" y="3121004"/>
                      </a:lnTo>
                      <a:lnTo>
                        <a:pt x="597627" y="3117236"/>
                      </a:lnTo>
                      <a:lnTo>
                        <a:pt x="597295" y="3110587"/>
                      </a:lnTo>
                      <a:lnTo>
                        <a:pt x="595633" y="3106376"/>
                      </a:lnTo>
                      <a:lnTo>
                        <a:pt x="594857" y="3103938"/>
                      </a:lnTo>
                      <a:lnTo>
                        <a:pt x="595411" y="3102830"/>
                      </a:lnTo>
                      <a:lnTo>
                        <a:pt x="597073" y="3102387"/>
                      </a:lnTo>
                      <a:lnTo>
                        <a:pt x="599401" y="3100503"/>
                      </a:lnTo>
                      <a:lnTo>
                        <a:pt x="601173" y="3099949"/>
                      </a:lnTo>
                      <a:lnTo>
                        <a:pt x="602836" y="3100282"/>
                      </a:lnTo>
                      <a:lnTo>
                        <a:pt x="605938" y="3101833"/>
                      </a:lnTo>
                      <a:lnTo>
                        <a:pt x="607268" y="3101279"/>
                      </a:lnTo>
                      <a:lnTo>
                        <a:pt x="607823" y="3099949"/>
                      </a:lnTo>
                      <a:lnTo>
                        <a:pt x="608155" y="3098065"/>
                      </a:lnTo>
                      <a:lnTo>
                        <a:pt x="607933" y="3096403"/>
                      </a:lnTo>
                      <a:lnTo>
                        <a:pt x="606936" y="3095738"/>
                      </a:lnTo>
                      <a:lnTo>
                        <a:pt x="605717" y="3096514"/>
                      </a:lnTo>
                      <a:lnTo>
                        <a:pt x="604387" y="3097954"/>
                      </a:lnTo>
                      <a:lnTo>
                        <a:pt x="602947" y="3098841"/>
                      </a:lnTo>
                      <a:lnTo>
                        <a:pt x="601506" y="3097844"/>
                      </a:lnTo>
                      <a:lnTo>
                        <a:pt x="600619" y="3095517"/>
                      </a:lnTo>
                      <a:lnTo>
                        <a:pt x="600619" y="3093633"/>
                      </a:lnTo>
                      <a:cubicBezTo>
                        <a:pt x="600619" y="3093633"/>
                        <a:pt x="603833" y="3083659"/>
                        <a:pt x="603833" y="3083659"/>
                      </a:cubicBezTo>
                      <a:lnTo>
                        <a:pt x="604276" y="3081554"/>
                      </a:lnTo>
                      <a:lnTo>
                        <a:pt x="604276" y="3079227"/>
                      </a:lnTo>
                      <a:cubicBezTo>
                        <a:pt x="604276" y="3079227"/>
                        <a:pt x="603833" y="3073686"/>
                        <a:pt x="603833" y="3073686"/>
                      </a:cubicBezTo>
                      <a:lnTo>
                        <a:pt x="603833" y="3072356"/>
                      </a:lnTo>
                      <a:cubicBezTo>
                        <a:pt x="603833" y="3072356"/>
                        <a:pt x="606936" y="3066704"/>
                        <a:pt x="606936" y="3066704"/>
                      </a:cubicBezTo>
                      <a:lnTo>
                        <a:pt x="607490" y="3064488"/>
                      </a:lnTo>
                      <a:lnTo>
                        <a:pt x="606714" y="3062937"/>
                      </a:lnTo>
                      <a:lnTo>
                        <a:pt x="605384" y="3061275"/>
                      </a:lnTo>
                      <a:lnTo>
                        <a:pt x="604276" y="3058726"/>
                      </a:lnTo>
                      <a:lnTo>
                        <a:pt x="603723" y="3054293"/>
                      </a:lnTo>
                      <a:lnTo>
                        <a:pt x="604276" y="3050969"/>
                      </a:lnTo>
                      <a:lnTo>
                        <a:pt x="605828" y="3048974"/>
                      </a:lnTo>
                      <a:lnTo>
                        <a:pt x="608155" y="3048974"/>
                      </a:lnTo>
                      <a:lnTo>
                        <a:pt x="608155" y="3047423"/>
                      </a:lnTo>
                      <a:lnTo>
                        <a:pt x="607047" y="3046868"/>
                      </a:lnTo>
                      <a:lnTo>
                        <a:pt x="606049" y="3045982"/>
                      </a:lnTo>
                      <a:lnTo>
                        <a:pt x="605163" y="3044763"/>
                      </a:lnTo>
                      <a:lnTo>
                        <a:pt x="604276" y="3043212"/>
                      </a:lnTo>
                      <a:lnTo>
                        <a:pt x="605717" y="3043212"/>
                      </a:lnTo>
                      <a:cubicBezTo>
                        <a:pt x="605717" y="3043212"/>
                        <a:pt x="608377" y="3044430"/>
                        <a:pt x="608377" y="3044430"/>
                      </a:cubicBezTo>
                      <a:lnTo>
                        <a:pt x="610260" y="3044874"/>
                      </a:lnTo>
                      <a:lnTo>
                        <a:pt x="610703" y="3045428"/>
                      </a:lnTo>
                      <a:lnTo>
                        <a:pt x="611147" y="3045760"/>
                      </a:lnTo>
                      <a:lnTo>
                        <a:pt x="611590" y="3045428"/>
                      </a:lnTo>
                      <a:lnTo>
                        <a:pt x="611812" y="3044541"/>
                      </a:lnTo>
                      <a:lnTo>
                        <a:pt x="612034" y="3043433"/>
                      </a:lnTo>
                      <a:lnTo>
                        <a:pt x="612255" y="3042436"/>
                      </a:lnTo>
                      <a:lnTo>
                        <a:pt x="612699" y="3041882"/>
                      </a:lnTo>
                      <a:lnTo>
                        <a:pt x="612699" y="3041660"/>
                      </a:lnTo>
                      <a:cubicBezTo>
                        <a:pt x="612699" y="3041660"/>
                        <a:pt x="613031" y="3041217"/>
                        <a:pt x="613031" y="3041217"/>
                      </a:cubicBezTo>
                      <a:lnTo>
                        <a:pt x="613363" y="3040774"/>
                      </a:lnTo>
                      <a:lnTo>
                        <a:pt x="614139" y="3040552"/>
                      </a:lnTo>
                      <a:lnTo>
                        <a:pt x="614914" y="3040995"/>
                      </a:lnTo>
                      <a:lnTo>
                        <a:pt x="614914" y="3041882"/>
                      </a:lnTo>
                      <a:cubicBezTo>
                        <a:pt x="614914" y="3041882"/>
                        <a:pt x="614693" y="3042879"/>
                        <a:pt x="614693" y="3042879"/>
                      </a:cubicBezTo>
                      <a:lnTo>
                        <a:pt x="614914" y="3043433"/>
                      </a:lnTo>
                      <a:lnTo>
                        <a:pt x="618904" y="3044985"/>
                      </a:lnTo>
                      <a:lnTo>
                        <a:pt x="620345" y="3044985"/>
                      </a:lnTo>
                      <a:cubicBezTo>
                        <a:pt x="620345" y="3044985"/>
                        <a:pt x="619347" y="3042547"/>
                        <a:pt x="619347" y="3042547"/>
                      </a:cubicBezTo>
                      <a:lnTo>
                        <a:pt x="617796" y="3039776"/>
                      </a:lnTo>
                      <a:lnTo>
                        <a:pt x="617131" y="3037338"/>
                      </a:lnTo>
                      <a:lnTo>
                        <a:pt x="618793" y="3036119"/>
                      </a:lnTo>
                      <a:lnTo>
                        <a:pt x="616910" y="3031243"/>
                      </a:lnTo>
                      <a:lnTo>
                        <a:pt x="615801" y="3029581"/>
                      </a:lnTo>
                      <a:lnTo>
                        <a:pt x="615136" y="3029581"/>
                      </a:lnTo>
                      <a:cubicBezTo>
                        <a:pt x="615136" y="3029581"/>
                        <a:pt x="614471" y="3029803"/>
                        <a:pt x="614471" y="3029803"/>
                      </a:cubicBezTo>
                      <a:lnTo>
                        <a:pt x="613253" y="3029138"/>
                      </a:lnTo>
                      <a:lnTo>
                        <a:pt x="612034" y="3027587"/>
                      </a:lnTo>
                      <a:lnTo>
                        <a:pt x="608820" y="3021824"/>
                      </a:lnTo>
                      <a:lnTo>
                        <a:pt x="607047" y="3017170"/>
                      </a:lnTo>
                      <a:lnTo>
                        <a:pt x="606271" y="3011629"/>
                      </a:lnTo>
                      <a:lnTo>
                        <a:pt x="607158" y="3006642"/>
                      </a:lnTo>
                      <a:lnTo>
                        <a:pt x="610371" y="3003540"/>
                      </a:lnTo>
                      <a:lnTo>
                        <a:pt x="607490" y="2996780"/>
                      </a:lnTo>
                      <a:lnTo>
                        <a:pt x="609263" y="2992790"/>
                      </a:lnTo>
                      <a:lnTo>
                        <a:pt x="618017" y="2987582"/>
                      </a:lnTo>
                      <a:lnTo>
                        <a:pt x="616244" y="2985588"/>
                      </a:lnTo>
                      <a:lnTo>
                        <a:pt x="616466" y="2984701"/>
                      </a:lnTo>
                      <a:lnTo>
                        <a:pt x="617685" y="2983814"/>
                      </a:lnTo>
                      <a:lnTo>
                        <a:pt x="618793" y="2981931"/>
                      </a:lnTo>
                      <a:lnTo>
                        <a:pt x="614804" y="2979049"/>
                      </a:lnTo>
                      <a:lnTo>
                        <a:pt x="616244" y="2974395"/>
                      </a:lnTo>
                      <a:lnTo>
                        <a:pt x="619125" y="2973398"/>
                      </a:lnTo>
                      <a:lnTo>
                        <a:pt x="625775" y="2974838"/>
                      </a:lnTo>
                      <a:lnTo>
                        <a:pt x="625110" y="2970960"/>
                      </a:lnTo>
                      <a:lnTo>
                        <a:pt x="626440" y="2969409"/>
                      </a:lnTo>
                      <a:lnTo>
                        <a:pt x="628545" y="2968744"/>
                      </a:lnTo>
                      <a:lnTo>
                        <a:pt x="630429" y="2967414"/>
                      </a:lnTo>
                      <a:lnTo>
                        <a:pt x="628212" y="2966638"/>
                      </a:lnTo>
                      <a:lnTo>
                        <a:pt x="626661" y="2964976"/>
                      </a:lnTo>
                      <a:lnTo>
                        <a:pt x="625996" y="2962760"/>
                      </a:lnTo>
                      <a:lnTo>
                        <a:pt x="626550" y="2960211"/>
                      </a:lnTo>
                      <a:lnTo>
                        <a:pt x="628101" y="2958992"/>
                      </a:lnTo>
                      <a:lnTo>
                        <a:pt x="629764" y="2958992"/>
                      </a:lnTo>
                      <a:cubicBezTo>
                        <a:pt x="629764" y="2958992"/>
                        <a:pt x="630429" y="2957884"/>
                        <a:pt x="630429" y="2957884"/>
                      </a:cubicBezTo>
                      <a:lnTo>
                        <a:pt x="628988" y="2954338"/>
                      </a:lnTo>
                      <a:lnTo>
                        <a:pt x="632312" y="2955335"/>
                      </a:lnTo>
                      <a:lnTo>
                        <a:pt x="631315" y="2951567"/>
                      </a:lnTo>
                      <a:lnTo>
                        <a:pt x="628766" y="2946137"/>
                      </a:lnTo>
                      <a:lnTo>
                        <a:pt x="625553" y="2937383"/>
                      </a:lnTo>
                      <a:lnTo>
                        <a:pt x="621342" y="2935721"/>
                      </a:lnTo>
                      <a:lnTo>
                        <a:pt x="612588" y="2935388"/>
                      </a:lnTo>
                      <a:lnTo>
                        <a:pt x="612588" y="2934058"/>
                      </a:lnTo>
                      <a:lnTo>
                        <a:pt x="615690" y="2934058"/>
                      </a:lnTo>
                      <a:lnTo>
                        <a:pt x="615690" y="2932618"/>
                      </a:lnTo>
                      <a:lnTo>
                        <a:pt x="613253" y="2931177"/>
                      </a:lnTo>
                      <a:lnTo>
                        <a:pt x="613253" y="2929737"/>
                      </a:lnTo>
                      <a:lnTo>
                        <a:pt x="614028" y="2929183"/>
                      </a:lnTo>
                      <a:lnTo>
                        <a:pt x="615690" y="2926634"/>
                      </a:lnTo>
                      <a:lnTo>
                        <a:pt x="614914" y="2925747"/>
                      </a:lnTo>
                      <a:lnTo>
                        <a:pt x="614360" y="2924861"/>
                      </a:lnTo>
                      <a:lnTo>
                        <a:pt x="613253" y="2922423"/>
                      </a:lnTo>
                      <a:lnTo>
                        <a:pt x="614249" y="2923420"/>
                      </a:lnTo>
                      <a:lnTo>
                        <a:pt x="615247" y="2923753"/>
                      </a:lnTo>
                      <a:lnTo>
                        <a:pt x="616244" y="2923420"/>
                      </a:lnTo>
                      <a:lnTo>
                        <a:pt x="617131" y="2922423"/>
                      </a:lnTo>
                      <a:lnTo>
                        <a:pt x="617131" y="2924529"/>
                      </a:lnTo>
                      <a:cubicBezTo>
                        <a:pt x="617131" y="2924529"/>
                        <a:pt x="617131" y="2926856"/>
                        <a:pt x="617131" y="2926856"/>
                      </a:cubicBezTo>
                      <a:lnTo>
                        <a:pt x="617353" y="2928850"/>
                      </a:lnTo>
                      <a:lnTo>
                        <a:pt x="618017" y="2929626"/>
                      </a:lnTo>
                      <a:lnTo>
                        <a:pt x="618793" y="2929072"/>
                      </a:lnTo>
                      <a:lnTo>
                        <a:pt x="621896" y="2925969"/>
                      </a:lnTo>
                      <a:lnTo>
                        <a:pt x="623004" y="2924529"/>
                      </a:lnTo>
                      <a:lnTo>
                        <a:pt x="624112" y="2923420"/>
                      </a:lnTo>
                      <a:lnTo>
                        <a:pt x="625221" y="2922977"/>
                      </a:lnTo>
                      <a:lnTo>
                        <a:pt x="625775" y="2921980"/>
                      </a:lnTo>
                      <a:lnTo>
                        <a:pt x="625110" y="2919320"/>
                      </a:lnTo>
                      <a:lnTo>
                        <a:pt x="624001" y="2917990"/>
                      </a:lnTo>
                      <a:lnTo>
                        <a:pt x="622672" y="2917769"/>
                      </a:lnTo>
                      <a:lnTo>
                        <a:pt x="621342" y="2917215"/>
                      </a:lnTo>
                      <a:lnTo>
                        <a:pt x="620345" y="2914998"/>
                      </a:lnTo>
                      <a:lnTo>
                        <a:pt x="622782" y="2916106"/>
                      </a:lnTo>
                      <a:lnTo>
                        <a:pt x="624223" y="2915774"/>
                      </a:lnTo>
                      <a:lnTo>
                        <a:pt x="624445" y="2914001"/>
                      </a:lnTo>
                      <a:lnTo>
                        <a:pt x="623336" y="2910677"/>
                      </a:lnTo>
                      <a:lnTo>
                        <a:pt x="622450" y="2909236"/>
                      </a:lnTo>
                      <a:lnTo>
                        <a:pt x="620345" y="2906798"/>
                      </a:lnTo>
                      <a:lnTo>
                        <a:pt x="619569" y="2904803"/>
                      </a:lnTo>
                      <a:lnTo>
                        <a:pt x="623225" y="2907130"/>
                      </a:lnTo>
                      <a:lnTo>
                        <a:pt x="626661" y="2908460"/>
                      </a:lnTo>
                      <a:lnTo>
                        <a:pt x="634307" y="2909236"/>
                      </a:lnTo>
                      <a:lnTo>
                        <a:pt x="634307" y="2907684"/>
                      </a:lnTo>
                      <a:lnTo>
                        <a:pt x="632756" y="2907684"/>
                      </a:lnTo>
                      <a:lnTo>
                        <a:pt x="632756" y="2906244"/>
                      </a:lnTo>
                      <a:lnTo>
                        <a:pt x="635194" y="2906244"/>
                      </a:lnTo>
                      <a:lnTo>
                        <a:pt x="634086" y="2903252"/>
                      </a:lnTo>
                      <a:lnTo>
                        <a:pt x="632534" y="2901368"/>
                      </a:lnTo>
                      <a:lnTo>
                        <a:pt x="630540" y="2900481"/>
                      </a:lnTo>
                      <a:lnTo>
                        <a:pt x="628212" y="2900481"/>
                      </a:lnTo>
                      <a:cubicBezTo>
                        <a:pt x="628212" y="2900481"/>
                        <a:pt x="629653" y="2898930"/>
                        <a:pt x="629653" y="2898930"/>
                      </a:cubicBezTo>
                      <a:lnTo>
                        <a:pt x="628212" y="2896935"/>
                      </a:lnTo>
                      <a:lnTo>
                        <a:pt x="624334" y="2892614"/>
                      </a:lnTo>
                      <a:lnTo>
                        <a:pt x="623115" y="2891838"/>
                      </a:lnTo>
                      <a:lnTo>
                        <a:pt x="621675" y="2891284"/>
                      </a:lnTo>
                      <a:lnTo>
                        <a:pt x="620788" y="2890065"/>
                      </a:lnTo>
                      <a:lnTo>
                        <a:pt x="620123" y="2888403"/>
                      </a:lnTo>
                      <a:lnTo>
                        <a:pt x="619236" y="2886630"/>
                      </a:lnTo>
                      <a:lnTo>
                        <a:pt x="614360" y="2880313"/>
                      </a:lnTo>
                      <a:lnTo>
                        <a:pt x="607933" y="2875769"/>
                      </a:lnTo>
                      <a:lnTo>
                        <a:pt x="604055" y="2871780"/>
                      </a:lnTo>
                      <a:lnTo>
                        <a:pt x="602725" y="2869342"/>
                      </a:lnTo>
                      <a:lnTo>
                        <a:pt x="601838" y="2865575"/>
                      </a:lnTo>
                      <a:lnTo>
                        <a:pt x="615690" y="2877432"/>
                      </a:lnTo>
                      <a:lnTo>
                        <a:pt x="624666" y="2891173"/>
                      </a:lnTo>
                      <a:lnTo>
                        <a:pt x="626218" y="2892946"/>
                      </a:lnTo>
                      <a:lnTo>
                        <a:pt x="631648" y="2896825"/>
                      </a:lnTo>
                      <a:lnTo>
                        <a:pt x="633532" y="2897600"/>
                      </a:lnTo>
                      <a:lnTo>
                        <a:pt x="634307" y="2896159"/>
                      </a:lnTo>
                      <a:lnTo>
                        <a:pt x="630762" y="2893278"/>
                      </a:lnTo>
                      <a:lnTo>
                        <a:pt x="606382" y="2865575"/>
                      </a:lnTo>
                      <a:lnTo>
                        <a:pt x="606382" y="2864023"/>
                      </a:lnTo>
                      <a:lnTo>
                        <a:pt x="608598" y="2864799"/>
                      </a:lnTo>
                      <a:lnTo>
                        <a:pt x="609374" y="2865575"/>
                      </a:lnTo>
                      <a:lnTo>
                        <a:pt x="610260" y="2864023"/>
                      </a:lnTo>
                      <a:lnTo>
                        <a:pt x="608709" y="2861253"/>
                      </a:lnTo>
                      <a:lnTo>
                        <a:pt x="613696" y="2863137"/>
                      </a:lnTo>
                      <a:lnTo>
                        <a:pt x="615912" y="2864688"/>
                      </a:lnTo>
                      <a:lnTo>
                        <a:pt x="618017" y="2867015"/>
                      </a:lnTo>
                      <a:lnTo>
                        <a:pt x="619125" y="2865685"/>
                      </a:lnTo>
                      <a:lnTo>
                        <a:pt x="619680" y="2864023"/>
                      </a:lnTo>
                      <a:lnTo>
                        <a:pt x="619680" y="2862028"/>
                      </a:lnTo>
                      <a:cubicBezTo>
                        <a:pt x="619680" y="2862028"/>
                        <a:pt x="618793" y="2859923"/>
                        <a:pt x="618793" y="2859923"/>
                      </a:cubicBezTo>
                      <a:lnTo>
                        <a:pt x="619347" y="2859258"/>
                      </a:lnTo>
                      <a:lnTo>
                        <a:pt x="620455" y="2857485"/>
                      </a:lnTo>
                      <a:lnTo>
                        <a:pt x="621010" y="2856820"/>
                      </a:lnTo>
                      <a:lnTo>
                        <a:pt x="614471" y="2853717"/>
                      </a:lnTo>
                      <a:lnTo>
                        <a:pt x="611369" y="2849506"/>
                      </a:lnTo>
                      <a:lnTo>
                        <a:pt x="610482" y="2847955"/>
                      </a:lnTo>
                      <a:lnTo>
                        <a:pt x="610149" y="2846514"/>
                      </a:lnTo>
                      <a:lnTo>
                        <a:pt x="610593" y="2844630"/>
                      </a:lnTo>
                      <a:lnTo>
                        <a:pt x="611479" y="2843522"/>
                      </a:lnTo>
                      <a:lnTo>
                        <a:pt x="612588" y="2843522"/>
                      </a:lnTo>
                      <a:cubicBezTo>
                        <a:pt x="612588" y="2843522"/>
                        <a:pt x="627215" y="2859923"/>
                        <a:pt x="627215" y="2859923"/>
                      </a:cubicBezTo>
                      <a:lnTo>
                        <a:pt x="626218" y="2859037"/>
                      </a:lnTo>
                      <a:lnTo>
                        <a:pt x="625110" y="2858372"/>
                      </a:lnTo>
                      <a:lnTo>
                        <a:pt x="623890" y="2858150"/>
                      </a:lnTo>
                      <a:lnTo>
                        <a:pt x="622672" y="2858372"/>
                      </a:lnTo>
                      <a:lnTo>
                        <a:pt x="623447" y="2860144"/>
                      </a:lnTo>
                      <a:lnTo>
                        <a:pt x="623780" y="2861918"/>
                      </a:lnTo>
                      <a:lnTo>
                        <a:pt x="623780" y="2863802"/>
                      </a:lnTo>
                      <a:lnTo>
                        <a:pt x="623447" y="2865685"/>
                      </a:lnTo>
                      <a:lnTo>
                        <a:pt x="627991" y="2866461"/>
                      </a:lnTo>
                      <a:lnTo>
                        <a:pt x="630318" y="2866461"/>
                      </a:lnTo>
                      <a:cubicBezTo>
                        <a:pt x="630318" y="2866461"/>
                        <a:pt x="631315" y="2864910"/>
                        <a:pt x="631315" y="2864910"/>
                      </a:cubicBezTo>
                      <a:lnTo>
                        <a:pt x="631648" y="2860588"/>
                      </a:lnTo>
                      <a:lnTo>
                        <a:pt x="632534" y="2861142"/>
                      </a:lnTo>
                      <a:lnTo>
                        <a:pt x="634751" y="2866461"/>
                      </a:lnTo>
                      <a:lnTo>
                        <a:pt x="636191" y="2868123"/>
                      </a:lnTo>
                      <a:lnTo>
                        <a:pt x="638186" y="2869453"/>
                      </a:lnTo>
                      <a:lnTo>
                        <a:pt x="640070" y="2869453"/>
                      </a:lnTo>
                      <a:cubicBezTo>
                        <a:pt x="640070" y="2869453"/>
                        <a:pt x="641288" y="2867237"/>
                        <a:pt x="641288" y="2867237"/>
                      </a:cubicBezTo>
                      <a:lnTo>
                        <a:pt x="640956" y="2864910"/>
                      </a:lnTo>
                      <a:lnTo>
                        <a:pt x="637632" y="2861696"/>
                      </a:lnTo>
                      <a:lnTo>
                        <a:pt x="636634" y="2858482"/>
                      </a:lnTo>
                      <a:lnTo>
                        <a:pt x="640956" y="2861364"/>
                      </a:lnTo>
                      <a:lnTo>
                        <a:pt x="642840" y="2861364"/>
                      </a:lnTo>
                      <a:cubicBezTo>
                        <a:pt x="642840" y="2861364"/>
                        <a:pt x="641843" y="2859591"/>
                        <a:pt x="641843" y="2859591"/>
                      </a:cubicBezTo>
                      <a:lnTo>
                        <a:pt x="638851" y="2855934"/>
                      </a:lnTo>
                      <a:lnTo>
                        <a:pt x="638186" y="2854715"/>
                      </a:lnTo>
                      <a:lnTo>
                        <a:pt x="637964" y="2851279"/>
                      </a:lnTo>
                      <a:lnTo>
                        <a:pt x="637410" y="2849174"/>
                      </a:lnTo>
                      <a:lnTo>
                        <a:pt x="636523" y="2848730"/>
                      </a:lnTo>
                      <a:lnTo>
                        <a:pt x="635416" y="2850282"/>
                      </a:lnTo>
                      <a:lnTo>
                        <a:pt x="634197" y="2851279"/>
                      </a:lnTo>
                      <a:lnTo>
                        <a:pt x="633199" y="2849506"/>
                      </a:lnTo>
                      <a:lnTo>
                        <a:pt x="631980" y="2845517"/>
                      </a:lnTo>
                      <a:lnTo>
                        <a:pt x="631980" y="2845295"/>
                      </a:lnTo>
                      <a:cubicBezTo>
                        <a:pt x="631980" y="2845295"/>
                        <a:pt x="630207" y="2844963"/>
                        <a:pt x="630207" y="2844963"/>
                      </a:cubicBezTo>
                      <a:lnTo>
                        <a:pt x="628877" y="2845295"/>
                      </a:lnTo>
                      <a:lnTo>
                        <a:pt x="626329" y="2840087"/>
                      </a:lnTo>
                      <a:lnTo>
                        <a:pt x="625664" y="2837206"/>
                      </a:lnTo>
                      <a:lnTo>
                        <a:pt x="627215" y="2834879"/>
                      </a:lnTo>
                      <a:lnTo>
                        <a:pt x="628766" y="2835544"/>
                      </a:lnTo>
                      <a:lnTo>
                        <a:pt x="631205" y="2841971"/>
                      </a:lnTo>
                      <a:lnTo>
                        <a:pt x="633532" y="2843522"/>
                      </a:lnTo>
                      <a:lnTo>
                        <a:pt x="632091" y="2841195"/>
                      </a:lnTo>
                      <a:lnTo>
                        <a:pt x="632645" y="2839865"/>
                      </a:lnTo>
                      <a:lnTo>
                        <a:pt x="635970" y="2837649"/>
                      </a:lnTo>
                      <a:lnTo>
                        <a:pt x="636967" y="2839311"/>
                      </a:lnTo>
                      <a:lnTo>
                        <a:pt x="637964" y="2839976"/>
                      </a:lnTo>
                      <a:lnTo>
                        <a:pt x="638962" y="2839422"/>
                      </a:lnTo>
                      <a:lnTo>
                        <a:pt x="639848" y="2837649"/>
                      </a:lnTo>
                      <a:lnTo>
                        <a:pt x="638186" y="2834436"/>
                      </a:lnTo>
                      <a:lnTo>
                        <a:pt x="636413" y="2833106"/>
                      </a:lnTo>
                      <a:lnTo>
                        <a:pt x="634418" y="2832219"/>
                      </a:lnTo>
                      <a:lnTo>
                        <a:pt x="631980" y="2830335"/>
                      </a:lnTo>
                      <a:lnTo>
                        <a:pt x="633642" y="2830668"/>
                      </a:lnTo>
                      <a:lnTo>
                        <a:pt x="634862" y="2830114"/>
                      </a:lnTo>
                      <a:lnTo>
                        <a:pt x="635416" y="2828562"/>
                      </a:lnTo>
                      <a:lnTo>
                        <a:pt x="635083" y="2825792"/>
                      </a:lnTo>
                      <a:lnTo>
                        <a:pt x="637521" y="2824684"/>
                      </a:lnTo>
                      <a:lnTo>
                        <a:pt x="635305" y="2820584"/>
                      </a:lnTo>
                      <a:lnTo>
                        <a:pt x="631426" y="2815375"/>
                      </a:lnTo>
                      <a:lnTo>
                        <a:pt x="628877" y="2811164"/>
                      </a:lnTo>
                      <a:lnTo>
                        <a:pt x="629653" y="2811164"/>
                      </a:lnTo>
                      <a:cubicBezTo>
                        <a:pt x="629653" y="2811164"/>
                        <a:pt x="631205" y="2811164"/>
                        <a:pt x="631205" y="2811164"/>
                      </a:cubicBezTo>
                      <a:lnTo>
                        <a:pt x="631980" y="2811164"/>
                      </a:lnTo>
                      <a:cubicBezTo>
                        <a:pt x="631980" y="2811164"/>
                        <a:pt x="630318" y="2807507"/>
                        <a:pt x="630318" y="2807507"/>
                      </a:cubicBezTo>
                      <a:lnTo>
                        <a:pt x="625775" y="2803075"/>
                      </a:lnTo>
                      <a:lnTo>
                        <a:pt x="624112" y="2799307"/>
                      </a:lnTo>
                      <a:lnTo>
                        <a:pt x="629099" y="2803075"/>
                      </a:lnTo>
                      <a:lnTo>
                        <a:pt x="635859" y="2810721"/>
                      </a:lnTo>
                      <a:lnTo>
                        <a:pt x="642175" y="2814821"/>
                      </a:lnTo>
                      <a:lnTo>
                        <a:pt x="645832" y="2808061"/>
                      </a:lnTo>
                      <a:lnTo>
                        <a:pt x="644724" y="2807175"/>
                      </a:lnTo>
                      <a:lnTo>
                        <a:pt x="643727" y="2805734"/>
                      </a:lnTo>
                      <a:lnTo>
                        <a:pt x="643394" y="2804404"/>
                      </a:lnTo>
                      <a:lnTo>
                        <a:pt x="644281" y="2803850"/>
                      </a:lnTo>
                      <a:lnTo>
                        <a:pt x="645610" y="2804294"/>
                      </a:lnTo>
                      <a:lnTo>
                        <a:pt x="646608" y="2804848"/>
                      </a:lnTo>
                      <a:lnTo>
                        <a:pt x="647162" y="2804294"/>
                      </a:lnTo>
                      <a:lnTo>
                        <a:pt x="647384" y="2801412"/>
                      </a:lnTo>
                      <a:lnTo>
                        <a:pt x="647051" y="2798310"/>
                      </a:lnTo>
                      <a:lnTo>
                        <a:pt x="646164" y="2795428"/>
                      </a:lnTo>
                      <a:lnTo>
                        <a:pt x="644946" y="2793101"/>
                      </a:lnTo>
                      <a:lnTo>
                        <a:pt x="643394" y="2791772"/>
                      </a:lnTo>
                      <a:lnTo>
                        <a:pt x="643838" y="2791439"/>
                      </a:lnTo>
                      <a:lnTo>
                        <a:pt x="644946" y="2790220"/>
                      </a:lnTo>
                      <a:lnTo>
                        <a:pt x="636634" y="2785123"/>
                      </a:lnTo>
                      <a:lnTo>
                        <a:pt x="634086" y="2784458"/>
                      </a:lnTo>
                      <a:lnTo>
                        <a:pt x="634086" y="2783017"/>
                      </a:lnTo>
                      <a:lnTo>
                        <a:pt x="638186" y="2782352"/>
                      </a:lnTo>
                      <a:lnTo>
                        <a:pt x="639516" y="2781576"/>
                      </a:lnTo>
                      <a:lnTo>
                        <a:pt x="639959" y="2780579"/>
                      </a:lnTo>
                      <a:lnTo>
                        <a:pt x="639959" y="2779138"/>
                      </a:lnTo>
                      <a:cubicBezTo>
                        <a:pt x="639959" y="2779138"/>
                        <a:pt x="640181" y="2777809"/>
                        <a:pt x="640181" y="2777809"/>
                      </a:cubicBezTo>
                      <a:lnTo>
                        <a:pt x="640181" y="2777144"/>
                      </a:lnTo>
                      <a:cubicBezTo>
                        <a:pt x="640181" y="2777144"/>
                        <a:pt x="640956" y="2777144"/>
                        <a:pt x="640956" y="2777144"/>
                      </a:cubicBezTo>
                      <a:lnTo>
                        <a:pt x="642840" y="2777587"/>
                      </a:lnTo>
                      <a:lnTo>
                        <a:pt x="643394" y="2777255"/>
                      </a:lnTo>
                      <a:lnTo>
                        <a:pt x="644503" y="2773376"/>
                      </a:lnTo>
                      <a:lnTo>
                        <a:pt x="642286" y="2772933"/>
                      </a:lnTo>
                      <a:lnTo>
                        <a:pt x="635637" y="2774263"/>
                      </a:lnTo>
                      <a:lnTo>
                        <a:pt x="636302" y="2776257"/>
                      </a:lnTo>
                      <a:lnTo>
                        <a:pt x="636302" y="2777587"/>
                      </a:lnTo>
                      <a:cubicBezTo>
                        <a:pt x="636302" y="2777587"/>
                        <a:pt x="635748" y="2778363"/>
                        <a:pt x="635748" y="2778363"/>
                      </a:cubicBezTo>
                      <a:lnTo>
                        <a:pt x="634529" y="2778585"/>
                      </a:lnTo>
                      <a:lnTo>
                        <a:pt x="633088" y="2777920"/>
                      </a:lnTo>
                      <a:lnTo>
                        <a:pt x="632866" y="2776479"/>
                      </a:lnTo>
                      <a:lnTo>
                        <a:pt x="633310" y="2774152"/>
                      </a:lnTo>
                      <a:lnTo>
                        <a:pt x="631537" y="2772268"/>
                      </a:lnTo>
                      <a:lnTo>
                        <a:pt x="627437" y="2768944"/>
                      </a:lnTo>
                      <a:lnTo>
                        <a:pt x="625553" y="2766617"/>
                      </a:lnTo>
                      <a:lnTo>
                        <a:pt x="641843" y="2769719"/>
                      </a:lnTo>
                      <a:lnTo>
                        <a:pt x="641399" y="2764622"/>
                      </a:lnTo>
                      <a:lnTo>
                        <a:pt x="640845" y="2763403"/>
                      </a:lnTo>
                      <a:lnTo>
                        <a:pt x="639516" y="2762295"/>
                      </a:lnTo>
                      <a:lnTo>
                        <a:pt x="639294" y="2763070"/>
                      </a:lnTo>
                      <a:lnTo>
                        <a:pt x="637742" y="2764179"/>
                      </a:lnTo>
                      <a:lnTo>
                        <a:pt x="635970" y="2765065"/>
                      </a:lnTo>
                      <a:lnTo>
                        <a:pt x="634972" y="2765065"/>
                      </a:lnTo>
                      <a:cubicBezTo>
                        <a:pt x="634972" y="2765065"/>
                        <a:pt x="634418" y="2763292"/>
                        <a:pt x="634418" y="2763292"/>
                      </a:cubicBezTo>
                      <a:lnTo>
                        <a:pt x="634640" y="2761519"/>
                      </a:lnTo>
                      <a:lnTo>
                        <a:pt x="635083" y="2759746"/>
                      </a:lnTo>
                      <a:lnTo>
                        <a:pt x="635083" y="2757751"/>
                      </a:lnTo>
                      <a:cubicBezTo>
                        <a:pt x="635083" y="2757751"/>
                        <a:pt x="633975" y="2754981"/>
                        <a:pt x="633975" y="2754981"/>
                      </a:cubicBezTo>
                      <a:lnTo>
                        <a:pt x="632534" y="2753873"/>
                      </a:lnTo>
                      <a:lnTo>
                        <a:pt x="628766" y="2753430"/>
                      </a:lnTo>
                      <a:lnTo>
                        <a:pt x="604830" y="2740464"/>
                      </a:lnTo>
                      <a:lnTo>
                        <a:pt x="600841" y="2739910"/>
                      </a:lnTo>
                      <a:lnTo>
                        <a:pt x="604055" y="2738026"/>
                      </a:lnTo>
                      <a:lnTo>
                        <a:pt x="615247" y="2741905"/>
                      </a:lnTo>
                      <a:lnTo>
                        <a:pt x="621896" y="2746116"/>
                      </a:lnTo>
                      <a:lnTo>
                        <a:pt x="635748" y="2748775"/>
                      </a:lnTo>
                      <a:lnTo>
                        <a:pt x="636523" y="2749108"/>
                      </a:lnTo>
                      <a:lnTo>
                        <a:pt x="638075" y="2750216"/>
                      </a:lnTo>
                      <a:lnTo>
                        <a:pt x="638851" y="2750216"/>
                      </a:lnTo>
                      <a:cubicBezTo>
                        <a:pt x="638851" y="2750216"/>
                        <a:pt x="639405" y="2749772"/>
                        <a:pt x="639405" y="2749772"/>
                      </a:cubicBezTo>
                      <a:lnTo>
                        <a:pt x="640735" y="2747778"/>
                      </a:lnTo>
                      <a:lnTo>
                        <a:pt x="641510" y="2747335"/>
                      </a:lnTo>
                      <a:lnTo>
                        <a:pt x="644281" y="2746781"/>
                      </a:lnTo>
                      <a:lnTo>
                        <a:pt x="648159" y="2745229"/>
                      </a:lnTo>
                      <a:lnTo>
                        <a:pt x="650708" y="2742902"/>
                      </a:lnTo>
                      <a:lnTo>
                        <a:pt x="649711" y="2739799"/>
                      </a:lnTo>
                      <a:lnTo>
                        <a:pt x="652149" y="2738580"/>
                      </a:lnTo>
                      <a:lnTo>
                        <a:pt x="657800" y="2738580"/>
                      </a:lnTo>
                      <a:cubicBezTo>
                        <a:pt x="657800" y="2738580"/>
                        <a:pt x="660570" y="2736807"/>
                        <a:pt x="660570" y="2736807"/>
                      </a:cubicBezTo>
                      <a:lnTo>
                        <a:pt x="654254" y="2730934"/>
                      </a:lnTo>
                      <a:lnTo>
                        <a:pt x="649932" y="2729604"/>
                      </a:lnTo>
                      <a:lnTo>
                        <a:pt x="648492" y="2728496"/>
                      </a:lnTo>
                      <a:lnTo>
                        <a:pt x="649600" y="2726501"/>
                      </a:lnTo>
                      <a:lnTo>
                        <a:pt x="649600" y="2724839"/>
                      </a:lnTo>
                      <a:lnTo>
                        <a:pt x="646497" y="2724839"/>
                      </a:lnTo>
                      <a:lnTo>
                        <a:pt x="646497" y="2723620"/>
                      </a:lnTo>
                      <a:lnTo>
                        <a:pt x="646940" y="2723288"/>
                      </a:lnTo>
                      <a:lnTo>
                        <a:pt x="648049" y="2722069"/>
                      </a:lnTo>
                      <a:lnTo>
                        <a:pt x="645056" y="2721515"/>
                      </a:lnTo>
                      <a:lnTo>
                        <a:pt x="642951" y="2719188"/>
                      </a:lnTo>
                      <a:lnTo>
                        <a:pt x="642286" y="2715752"/>
                      </a:lnTo>
                      <a:lnTo>
                        <a:pt x="643394" y="2711763"/>
                      </a:lnTo>
                      <a:lnTo>
                        <a:pt x="641953" y="2711763"/>
                      </a:lnTo>
                      <a:cubicBezTo>
                        <a:pt x="641953" y="2711763"/>
                        <a:pt x="637964" y="2710322"/>
                        <a:pt x="637964" y="2710322"/>
                      </a:cubicBezTo>
                      <a:lnTo>
                        <a:pt x="638186" y="2711430"/>
                      </a:lnTo>
                      <a:lnTo>
                        <a:pt x="638518" y="2713868"/>
                      </a:lnTo>
                      <a:lnTo>
                        <a:pt x="638740" y="2714977"/>
                      </a:lnTo>
                      <a:lnTo>
                        <a:pt x="636745" y="2712982"/>
                      </a:lnTo>
                      <a:lnTo>
                        <a:pt x="632091" y="2712317"/>
                      </a:lnTo>
                      <a:lnTo>
                        <a:pt x="630540" y="2711209"/>
                      </a:lnTo>
                      <a:lnTo>
                        <a:pt x="628434" y="2708660"/>
                      </a:lnTo>
                      <a:lnTo>
                        <a:pt x="625996" y="2707663"/>
                      </a:lnTo>
                      <a:lnTo>
                        <a:pt x="612588" y="2708106"/>
                      </a:lnTo>
                      <a:lnTo>
                        <a:pt x="611036" y="2706776"/>
                      </a:lnTo>
                      <a:lnTo>
                        <a:pt x="605273" y="2703452"/>
                      </a:lnTo>
                      <a:lnTo>
                        <a:pt x="603723" y="2703008"/>
                      </a:lnTo>
                      <a:lnTo>
                        <a:pt x="602392" y="2704892"/>
                      </a:lnTo>
                      <a:lnTo>
                        <a:pt x="601617" y="2707995"/>
                      </a:lnTo>
                      <a:lnTo>
                        <a:pt x="600952" y="2711430"/>
                      </a:lnTo>
                      <a:lnTo>
                        <a:pt x="600176" y="2714090"/>
                      </a:lnTo>
                      <a:lnTo>
                        <a:pt x="599179" y="2714977"/>
                      </a:lnTo>
                      <a:lnTo>
                        <a:pt x="597738" y="2714977"/>
                      </a:lnTo>
                      <a:cubicBezTo>
                        <a:pt x="597738" y="2714977"/>
                        <a:pt x="596519" y="2714312"/>
                        <a:pt x="596519" y="2714312"/>
                      </a:cubicBezTo>
                      <a:lnTo>
                        <a:pt x="595965" y="2712428"/>
                      </a:lnTo>
                      <a:lnTo>
                        <a:pt x="595965" y="2709546"/>
                      </a:lnTo>
                      <a:cubicBezTo>
                        <a:pt x="595965" y="2709546"/>
                        <a:pt x="595965" y="2708771"/>
                        <a:pt x="595965" y="2708771"/>
                      </a:cubicBezTo>
                      <a:lnTo>
                        <a:pt x="595522" y="2708549"/>
                      </a:lnTo>
                      <a:lnTo>
                        <a:pt x="593084" y="2705446"/>
                      </a:lnTo>
                      <a:lnTo>
                        <a:pt x="591754" y="2704671"/>
                      </a:lnTo>
                      <a:lnTo>
                        <a:pt x="590203" y="2705336"/>
                      </a:lnTo>
                      <a:lnTo>
                        <a:pt x="588540" y="2707884"/>
                      </a:lnTo>
                      <a:lnTo>
                        <a:pt x="586214" y="2709768"/>
                      </a:lnTo>
                      <a:lnTo>
                        <a:pt x="581116" y="2707108"/>
                      </a:lnTo>
                      <a:lnTo>
                        <a:pt x="578789" y="2708660"/>
                      </a:lnTo>
                      <a:lnTo>
                        <a:pt x="578124" y="2706333"/>
                      </a:lnTo>
                      <a:lnTo>
                        <a:pt x="577016" y="2705779"/>
                      </a:lnTo>
                      <a:lnTo>
                        <a:pt x="575686" y="2706222"/>
                      </a:lnTo>
                      <a:lnTo>
                        <a:pt x="574245" y="2706998"/>
                      </a:lnTo>
                      <a:lnTo>
                        <a:pt x="574245" y="2705668"/>
                      </a:lnTo>
                      <a:lnTo>
                        <a:pt x="576351" y="2705003"/>
                      </a:lnTo>
                      <a:lnTo>
                        <a:pt x="581116" y="2706111"/>
                      </a:lnTo>
                      <a:lnTo>
                        <a:pt x="582778" y="2705668"/>
                      </a:lnTo>
                      <a:lnTo>
                        <a:pt x="583554" y="2703784"/>
                      </a:lnTo>
                      <a:lnTo>
                        <a:pt x="583110" y="2701900"/>
                      </a:lnTo>
                      <a:lnTo>
                        <a:pt x="581892" y="2700349"/>
                      </a:lnTo>
                      <a:lnTo>
                        <a:pt x="580451" y="2699684"/>
                      </a:lnTo>
                      <a:lnTo>
                        <a:pt x="580451" y="2698022"/>
                      </a:lnTo>
                      <a:lnTo>
                        <a:pt x="619569" y="2702787"/>
                      </a:lnTo>
                      <a:lnTo>
                        <a:pt x="658687" y="2707552"/>
                      </a:lnTo>
                      <a:lnTo>
                        <a:pt x="668771" y="2704117"/>
                      </a:lnTo>
                      <a:lnTo>
                        <a:pt x="671320" y="2704117"/>
                      </a:lnTo>
                      <a:cubicBezTo>
                        <a:pt x="671320" y="2704117"/>
                        <a:pt x="669436" y="2700127"/>
                        <a:pt x="669436" y="2700127"/>
                      </a:cubicBezTo>
                      <a:lnTo>
                        <a:pt x="667441" y="2698354"/>
                      </a:lnTo>
                      <a:lnTo>
                        <a:pt x="662011" y="2698022"/>
                      </a:lnTo>
                      <a:lnTo>
                        <a:pt x="664449" y="2694476"/>
                      </a:lnTo>
                      <a:lnTo>
                        <a:pt x="668549" y="2695251"/>
                      </a:lnTo>
                      <a:lnTo>
                        <a:pt x="675198" y="2699573"/>
                      </a:lnTo>
                      <a:lnTo>
                        <a:pt x="677858" y="2699795"/>
                      </a:lnTo>
                      <a:lnTo>
                        <a:pt x="679520" y="2697911"/>
                      </a:lnTo>
                      <a:lnTo>
                        <a:pt x="681182" y="2694919"/>
                      </a:lnTo>
                      <a:lnTo>
                        <a:pt x="683842" y="2692038"/>
                      </a:lnTo>
                      <a:lnTo>
                        <a:pt x="683842" y="2690708"/>
                      </a:lnTo>
                      <a:lnTo>
                        <a:pt x="681514" y="2690043"/>
                      </a:lnTo>
                      <a:lnTo>
                        <a:pt x="676749" y="2690708"/>
                      </a:lnTo>
                      <a:lnTo>
                        <a:pt x="674422" y="2689156"/>
                      </a:lnTo>
                      <a:lnTo>
                        <a:pt x="675198" y="2688381"/>
                      </a:lnTo>
                      <a:lnTo>
                        <a:pt x="676196" y="2686940"/>
                      </a:lnTo>
                      <a:lnTo>
                        <a:pt x="676860" y="2685167"/>
                      </a:lnTo>
                      <a:lnTo>
                        <a:pt x="676860" y="2683283"/>
                      </a:lnTo>
                      <a:cubicBezTo>
                        <a:pt x="676860" y="2683283"/>
                        <a:pt x="675753" y="2681732"/>
                        <a:pt x="675753" y="2681732"/>
                      </a:cubicBezTo>
                      <a:lnTo>
                        <a:pt x="672206" y="2681289"/>
                      </a:lnTo>
                      <a:lnTo>
                        <a:pt x="670655" y="2680402"/>
                      </a:lnTo>
                      <a:lnTo>
                        <a:pt x="672649" y="2679959"/>
                      </a:lnTo>
                      <a:lnTo>
                        <a:pt x="675974" y="2677964"/>
                      </a:lnTo>
                      <a:lnTo>
                        <a:pt x="677303" y="2677521"/>
                      </a:lnTo>
                      <a:lnTo>
                        <a:pt x="678855" y="2678297"/>
                      </a:lnTo>
                      <a:lnTo>
                        <a:pt x="681071" y="2682064"/>
                      </a:lnTo>
                      <a:lnTo>
                        <a:pt x="682290" y="2683505"/>
                      </a:lnTo>
                      <a:lnTo>
                        <a:pt x="685726" y="2684724"/>
                      </a:lnTo>
                      <a:lnTo>
                        <a:pt x="698580" y="2685056"/>
                      </a:lnTo>
                      <a:lnTo>
                        <a:pt x="698580" y="2681067"/>
                      </a:lnTo>
                      <a:lnTo>
                        <a:pt x="701905" y="2680291"/>
                      </a:lnTo>
                      <a:lnTo>
                        <a:pt x="707889" y="2680513"/>
                      </a:lnTo>
                      <a:lnTo>
                        <a:pt x="709994" y="2677632"/>
                      </a:lnTo>
                      <a:lnTo>
                        <a:pt x="709440" y="2674418"/>
                      </a:lnTo>
                      <a:lnTo>
                        <a:pt x="705562" y="2668434"/>
                      </a:lnTo>
                      <a:lnTo>
                        <a:pt x="719414" y="2671758"/>
                      </a:lnTo>
                      <a:lnTo>
                        <a:pt x="722627" y="2669986"/>
                      </a:lnTo>
                      <a:lnTo>
                        <a:pt x="719968" y="2667548"/>
                      </a:lnTo>
                      <a:lnTo>
                        <a:pt x="719192" y="2667215"/>
                      </a:lnTo>
                      <a:lnTo>
                        <a:pt x="718416" y="2666550"/>
                      </a:lnTo>
                      <a:lnTo>
                        <a:pt x="718416" y="2664888"/>
                      </a:lnTo>
                      <a:cubicBezTo>
                        <a:pt x="718416" y="2664888"/>
                        <a:pt x="719524" y="2661231"/>
                        <a:pt x="719524" y="2661231"/>
                      </a:cubicBezTo>
                      <a:lnTo>
                        <a:pt x="720522" y="2654582"/>
                      </a:lnTo>
                      <a:lnTo>
                        <a:pt x="720079" y="2652144"/>
                      </a:lnTo>
                      <a:lnTo>
                        <a:pt x="718083" y="2650593"/>
                      </a:lnTo>
                      <a:lnTo>
                        <a:pt x="718083" y="2649041"/>
                      </a:lnTo>
                      <a:lnTo>
                        <a:pt x="721851" y="2651036"/>
                      </a:lnTo>
                      <a:lnTo>
                        <a:pt x="730384" y="2658017"/>
                      </a:lnTo>
                      <a:lnTo>
                        <a:pt x="733598" y="2658017"/>
                      </a:lnTo>
                      <a:cubicBezTo>
                        <a:pt x="733598" y="2658017"/>
                        <a:pt x="732822" y="2657463"/>
                        <a:pt x="732822" y="2657463"/>
                      </a:cubicBezTo>
                      <a:lnTo>
                        <a:pt x="732046" y="2656466"/>
                      </a:lnTo>
                      <a:lnTo>
                        <a:pt x="734485" y="2656466"/>
                      </a:lnTo>
                      <a:lnTo>
                        <a:pt x="734485" y="2655136"/>
                      </a:lnTo>
                      <a:lnTo>
                        <a:pt x="730938" y="2652255"/>
                      </a:lnTo>
                      <a:lnTo>
                        <a:pt x="729387" y="2650260"/>
                      </a:lnTo>
                      <a:lnTo>
                        <a:pt x="728279" y="2647490"/>
                      </a:lnTo>
                      <a:lnTo>
                        <a:pt x="730606" y="2647823"/>
                      </a:lnTo>
                      <a:lnTo>
                        <a:pt x="733044" y="2648820"/>
                      </a:lnTo>
                      <a:lnTo>
                        <a:pt x="735371" y="2649152"/>
                      </a:lnTo>
                      <a:lnTo>
                        <a:pt x="737476" y="2647379"/>
                      </a:lnTo>
                      <a:lnTo>
                        <a:pt x="738474" y="2643944"/>
                      </a:lnTo>
                      <a:lnTo>
                        <a:pt x="737033" y="2642614"/>
                      </a:lnTo>
                      <a:lnTo>
                        <a:pt x="735592" y="2641838"/>
                      </a:lnTo>
                      <a:lnTo>
                        <a:pt x="736701" y="2639954"/>
                      </a:lnTo>
                      <a:lnTo>
                        <a:pt x="736701" y="2638403"/>
                      </a:lnTo>
                      <a:lnTo>
                        <a:pt x="735592" y="2638181"/>
                      </a:lnTo>
                      <a:lnTo>
                        <a:pt x="734595" y="2637627"/>
                      </a:lnTo>
                      <a:lnTo>
                        <a:pt x="733709" y="2636741"/>
                      </a:lnTo>
                      <a:lnTo>
                        <a:pt x="732822" y="2635522"/>
                      </a:lnTo>
                      <a:lnTo>
                        <a:pt x="733376" y="2634525"/>
                      </a:lnTo>
                      <a:lnTo>
                        <a:pt x="733931" y="2633749"/>
                      </a:lnTo>
                      <a:lnTo>
                        <a:pt x="733931" y="2633749"/>
                      </a:lnTo>
                      <a:cubicBezTo>
                        <a:pt x="733931" y="2633749"/>
                        <a:pt x="735149" y="2632419"/>
                        <a:pt x="735149" y="2632419"/>
                      </a:cubicBezTo>
                      <a:lnTo>
                        <a:pt x="736257" y="2633527"/>
                      </a:lnTo>
                      <a:lnTo>
                        <a:pt x="737033" y="2630314"/>
                      </a:lnTo>
                      <a:lnTo>
                        <a:pt x="737809" y="2625549"/>
                      </a:lnTo>
                      <a:lnTo>
                        <a:pt x="738917" y="2622113"/>
                      </a:lnTo>
                      <a:lnTo>
                        <a:pt x="737033" y="2619010"/>
                      </a:lnTo>
                      <a:lnTo>
                        <a:pt x="737255" y="2614799"/>
                      </a:lnTo>
                      <a:lnTo>
                        <a:pt x="737698" y="2610145"/>
                      </a:lnTo>
                      <a:lnTo>
                        <a:pt x="736590" y="2605491"/>
                      </a:lnTo>
                      <a:lnTo>
                        <a:pt x="738807" y="2604272"/>
                      </a:lnTo>
                      <a:lnTo>
                        <a:pt x="740690" y="2602388"/>
                      </a:lnTo>
                      <a:lnTo>
                        <a:pt x="742242" y="2599839"/>
                      </a:lnTo>
                      <a:lnTo>
                        <a:pt x="743571" y="2596515"/>
                      </a:lnTo>
                      <a:lnTo>
                        <a:pt x="742020" y="2588980"/>
                      </a:lnTo>
                      <a:lnTo>
                        <a:pt x="743239" y="2590420"/>
                      </a:lnTo>
                      <a:lnTo>
                        <a:pt x="744458" y="2592415"/>
                      </a:lnTo>
                      <a:lnTo>
                        <a:pt x="745455" y="2594742"/>
                      </a:lnTo>
                      <a:lnTo>
                        <a:pt x="745898" y="2597291"/>
                      </a:lnTo>
                      <a:lnTo>
                        <a:pt x="745344" y="2600283"/>
                      </a:lnTo>
                      <a:lnTo>
                        <a:pt x="743017" y="2605269"/>
                      </a:lnTo>
                      <a:lnTo>
                        <a:pt x="742685" y="2608483"/>
                      </a:lnTo>
                      <a:lnTo>
                        <a:pt x="746674" y="2613691"/>
                      </a:lnTo>
                      <a:lnTo>
                        <a:pt x="747672" y="2614689"/>
                      </a:lnTo>
                      <a:lnTo>
                        <a:pt x="748890" y="2613359"/>
                      </a:lnTo>
                      <a:lnTo>
                        <a:pt x="749444" y="2610145"/>
                      </a:lnTo>
                      <a:lnTo>
                        <a:pt x="749666" y="2603275"/>
                      </a:lnTo>
                      <a:lnTo>
                        <a:pt x="750220" y="2601169"/>
                      </a:lnTo>
                      <a:lnTo>
                        <a:pt x="751550" y="2599285"/>
                      </a:lnTo>
                      <a:lnTo>
                        <a:pt x="753101" y="2598620"/>
                      </a:lnTo>
                      <a:lnTo>
                        <a:pt x="754320" y="2599839"/>
                      </a:lnTo>
                      <a:lnTo>
                        <a:pt x="754320" y="2602388"/>
                      </a:lnTo>
                      <a:cubicBezTo>
                        <a:pt x="754320" y="2602388"/>
                        <a:pt x="752880" y="2607596"/>
                        <a:pt x="752880" y="2607596"/>
                      </a:cubicBezTo>
                      <a:lnTo>
                        <a:pt x="753101" y="2608594"/>
                      </a:lnTo>
                      <a:lnTo>
                        <a:pt x="753323" y="2611586"/>
                      </a:lnTo>
                      <a:lnTo>
                        <a:pt x="753323" y="2618235"/>
                      </a:lnTo>
                      <a:cubicBezTo>
                        <a:pt x="753323" y="2618235"/>
                        <a:pt x="752769" y="2624995"/>
                        <a:pt x="752769" y="2624995"/>
                      </a:cubicBezTo>
                      <a:lnTo>
                        <a:pt x="751107" y="2628319"/>
                      </a:lnTo>
                      <a:lnTo>
                        <a:pt x="751107" y="2629981"/>
                      </a:lnTo>
                      <a:lnTo>
                        <a:pt x="752326" y="2634081"/>
                      </a:lnTo>
                      <a:lnTo>
                        <a:pt x="751772" y="2638957"/>
                      </a:lnTo>
                      <a:lnTo>
                        <a:pt x="752104" y="2643057"/>
                      </a:lnTo>
                      <a:lnTo>
                        <a:pt x="755872" y="2644830"/>
                      </a:lnTo>
                      <a:lnTo>
                        <a:pt x="755429" y="2646382"/>
                      </a:lnTo>
                      <a:lnTo>
                        <a:pt x="754985" y="2648930"/>
                      </a:lnTo>
                      <a:lnTo>
                        <a:pt x="754985" y="2651258"/>
                      </a:lnTo>
                      <a:cubicBezTo>
                        <a:pt x="754985" y="2651258"/>
                        <a:pt x="755429" y="2652255"/>
                        <a:pt x="755429" y="2652255"/>
                      </a:cubicBezTo>
                      <a:lnTo>
                        <a:pt x="756204" y="2651701"/>
                      </a:lnTo>
                      <a:lnTo>
                        <a:pt x="756869" y="2650260"/>
                      </a:lnTo>
                      <a:lnTo>
                        <a:pt x="758199" y="2646492"/>
                      </a:lnTo>
                      <a:lnTo>
                        <a:pt x="756426" y="2642725"/>
                      </a:lnTo>
                      <a:lnTo>
                        <a:pt x="755096" y="2637960"/>
                      </a:lnTo>
                      <a:lnTo>
                        <a:pt x="754874" y="2634968"/>
                      </a:lnTo>
                      <a:lnTo>
                        <a:pt x="756315" y="2636519"/>
                      </a:lnTo>
                      <a:lnTo>
                        <a:pt x="758420" y="2640841"/>
                      </a:lnTo>
                      <a:lnTo>
                        <a:pt x="759529" y="2642060"/>
                      </a:lnTo>
                      <a:lnTo>
                        <a:pt x="761302" y="2643279"/>
                      </a:lnTo>
                      <a:lnTo>
                        <a:pt x="762077" y="2643279"/>
                      </a:lnTo>
                      <a:cubicBezTo>
                        <a:pt x="762077" y="2643279"/>
                        <a:pt x="762853" y="2642836"/>
                        <a:pt x="762853" y="2642836"/>
                      </a:cubicBezTo>
                      <a:lnTo>
                        <a:pt x="763740" y="2642836"/>
                      </a:lnTo>
                      <a:cubicBezTo>
                        <a:pt x="763740" y="2642836"/>
                        <a:pt x="764848" y="2644055"/>
                        <a:pt x="764848" y="2644055"/>
                      </a:cubicBezTo>
                      <a:lnTo>
                        <a:pt x="765180" y="2644941"/>
                      </a:lnTo>
                      <a:lnTo>
                        <a:pt x="765956" y="2647823"/>
                      </a:lnTo>
                      <a:lnTo>
                        <a:pt x="765180" y="2650703"/>
                      </a:lnTo>
                      <a:lnTo>
                        <a:pt x="765624" y="2653252"/>
                      </a:lnTo>
                      <a:lnTo>
                        <a:pt x="766842" y="2655358"/>
                      </a:lnTo>
                      <a:lnTo>
                        <a:pt x="768283" y="2656799"/>
                      </a:lnTo>
                      <a:lnTo>
                        <a:pt x="768283" y="2650482"/>
                      </a:lnTo>
                      <a:cubicBezTo>
                        <a:pt x="768283" y="2650482"/>
                        <a:pt x="768394" y="2647490"/>
                        <a:pt x="768394" y="2647490"/>
                      </a:cubicBezTo>
                      <a:lnTo>
                        <a:pt x="769059" y="2644830"/>
                      </a:lnTo>
                      <a:lnTo>
                        <a:pt x="770500" y="2646160"/>
                      </a:lnTo>
                      <a:lnTo>
                        <a:pt x="772494" y="2646160"/>
                      </a:lnTo>
                      <a:cubicBezTo>
                        <a:pt x="772494" y="2646160"/>
                        <a:pt x="774489" y="2645052"/>
                        <a:pt x="774489" y="2645052"/>
                      </a:cubicBezTo>
                      <a:lnTo>
                        <a:pt x="775929" y="2643390"/>
                      </a:lnTo>
                      <a:lnTo>
                        <a:pt x="777037" y="2640398"/>
                      </a:lnTo>
                      <a:lnTo>
                        <a:pt x="776816" y="2638625"/>
                      </a:lnTo>
                      <a:lnTo>
                        <a:pt x="776151" y="2636963"/>
                      </a:lnTo>
                      <a:lnTo>
                        <a:pt x="775929" y="2634414"/>
                      </a:lnTo>
                      <a:lnTo>
                        <a:pt x="777813" y="2629316"/>
                      </a:lnTo>
                      <a:lnTo>
                        <a:pt x="780694" y="2624995"/>
                      </a:lnTo>
                      <a:lnTo>
                        <a:pt x="782467" y="2621337"/>
                      </a:lnTo>
                      <a:lnTo>
                        <a:pt x="780694" y="2617902"/>
                      </a:lnTo>
                      <a:lnTo>
                        <a:pt x="781913" y="2616462"/>
                      </a:lnTo>
                      <a:lnTo>
                        <a:pt x="783243" y="2616462"/>
                      </a:lnTo>
                      <a:cubicBezTo>
                        <a:pt x="783243" y="2616462"/>
                        <a:pt x="786013" y="2617902"/>
                        <a:pt x="786013" y="2617902"/>
                      </a:cubicBezTo>
                      <a:lnTo>
                        <a:pt x="785792" y="2616905"/>
                      </a:lnTo>
                      <a:lnTo>
                        <a:pt x="785459" y="2614356"/>
                      </a:lnTo>
                      <a:lnTo>
                        <a:pt x="785237" y="2613248"/>
                      </a:lnTo>
                      <a:lnTo>
                        <a:pt x="791222" y="2613580"/>
                      </a:lnTo>
                      <a:lnTo>
                        <a:pt x="792663" y="2612583"/>
                      </a:lnTo>
                      <a:lnTo>
                        <a:pt x="795100" y="2607264"/>
                      </a:lnTo>
                      <a:lnTo>
                        <a:pt x="796098" y="2605823"/>
                      </a:lnTo>
                      <a:lnTo>
                        <a:pt x="797539" y="2605048"/>
                      </a:lnTo>
                      <a:lnTo>
                        <a:pt x="801306" y="2604604"/>
                      </a:lnTo>
                      <a:lnTo>
                        <a:pt x="802636" y="2603385"/>
                      </a:lnTo>
                      <a:lnTo>
                        <a:pt x="804076" y="2601280"/>
                      </a:lnTo>
                      <a:lnTo>
                        <a:pt x="805628" y="2600061"/>
                      </a:lnTo>
                      <a:lnTo>
                        <a:pt x="807401" y="2599618"/>
                      </a:lnTo>
                      <a:lnTo>
                        <a:pt x="809285" y="2599839"/>
                      </a:lnTo>
                      <a:lnTo>
                        <a:pt x="809285" y="2601169"/>
                      </a:lnTo>
                      <a:lnTo>
                        <a:pt x="808509" y="2601723"/>
                      </a:lnTo>
                      <a:lnTo>
                        <a:pt x="807733" y="2602499"/>
                      </a:lnTo>
                      <a:lnTo>
                        <a:pt x="809285" y="2604050"/>
                      </a:lnTo>
                      <a:lnTo>
                        <a:pt x="807733" y="2605380"/>
                      </a:lnTo>
                      <a:lnTo>
                        <a:pt x="804630" y="2607264"/>
                      </a:lnTo>
                      <a:lnTo>
                        <a:pt x="803079" y="2608594"/>
                      </a:lnTo>
                      <a:lnTo>
                        <a:pt x="806404" y="2607818"/>
                      </a:lnTo>
                      <a:lnTo>
                        <a:pt x="817042" y="2602610"/>
                      </a:lnTo>
                      <a:lnTo>
                        <a:pt x="816488" y="2600726"/>
                      </a:lnTo>
                      <a:lnTo>
                        <a:pt x="815601" y="2599728"/>
                      </a:lnTo>
                      <a:lnTo>
                        <a:pt x="814493" y="2599507"/>
                      </a:lnTo>
                      <a:lnTo>
                        <a:pt x="813274" y="2599839"/>
                      </a:lnTo>
                      <a:lnTo>
                        <a:pt x="815269" y="2597512"/>
                      </a:lnTo>
                      <a:lnTo>
                        <a:pt x="819369" y="2595185"/>
                      </a:lnTo>
                      <a:lnTo>
                        <a:pt x="823691" y="2593855"/>
                      </a:lnTo>
                      <a:lnTo>
                        <a:pt x="826128" y="2594409"/>
                      </a:lnTo>
                      <a:lnTo>
                        <a:pt x="827348" y="2595628"/>
                      </a:lnTo>
                      <a:lnTo>
                        <a:pt x="828456" y="2594742"/>
                      </a:lnTo>
                      <a:lnTo>
                        <a:pt x="829232" y="2592636"/>
                      </a:lnTo>
                      <a:lnTo>
                        <a:pt x="829564" y="2590087"/>
                      </a:lnTo>
                      <a:lnTo>
                        <a:pt x="829121" y="2587982"/>
                      </a:lnTo>
                      <a:lnTo>
                        <a:pt x="827902" y="2587982"/>
                      </a:lnTo>
                      <a:cubicBezTo>
                        <a:pt x="827902" y="2587982"/>
                        <a:pt x="824910" y="2589201"/>
                        <a:pt x="824910" y="2589201"/>
                      </a:cubicBezTo>
                      <a:lnTo>
                        <a:pt x="824910" y="2587650"/>
                      </a:lnTo>
                      <a:lnTo>
                        <a:pt x="825464" y="2586874"/>
                      </a:lnTo>
                      <a:lnTo>
                        <a:pt x="825796" y="2586209"/>
                      </a:lnTo>
                      <a:lnTo>
                        <a:pt x="826018" y="2585433"/>
                      </a:lnTo>
                      <a:lnTo>
                        <a:pt x="826350" y="2584547"/>
                      </a:lnTo>
                      <a:lnTo>
                        <a:pt x="824134" y="2585987"/>
                      </a:lnTo>
                      <a:lnTo>
                        <a:pt x="823026" y="2584214"/>
                      </a:lnTo>
                      <a:lnTo>
                        <a:pt x="822472" y="2581444"/>
                      </a:lnTo>
                      <a:lnTo>
                        <a:pt x="821696" y="2580003"/>
                      </a:lnTo>
                      <a:lnTo>
                        <a:pt x="820034" y="2579782"/>
                      </a:lnTo>
                      <a:lnTo>
                        <a:pt x="817596" y="2579006"/>
                      </a:lnTo>
                      <a:lnTo>
                        <a:pt x="815823" y="2577344"/>
                      </a:lnTo>
                      <a:lnTo>
                        <a:pt x="815823" y="2574684"/>
                      </a:lnTo>
                      <a:cubicBezTo>
                        <a:pt x="815823" y="2574684"/>
                        <a:pt x="818372" y="2574241"/>
                        <a:pt x="818372" y="2574241"/>
                      </a:cubicBezTo>
                      <a:lnTo>
                        <a:pt x="828678" y="2582885"/>
                      </a:lnTo>
                      <a:lnTo>
                        <a:pt x="827015" y="2578895"/>
                      </a:lnTo>
                      <a:lnTo>
                        <a:pt x="824245" y="2575571"/>
                      </a:lnTo>
                      <a:lnTo>
                        <a:pt x="821142" y="2573244"/>
                      </a:lnTo>
                      <a:lnTo>
                        <a:pt x="818482" y="2572357"/>
                      </a:lnTo>
                      <a:lnTo>
                        <a:pt x="811833" y="2568589"/>
                      </a:lnTo>
                      <a:lnTo>
                        <a:pt x="811169" y="2565819"/>
                      </a:lnTo>
                      <a:lnTo>
                        <a:pt x="812276" y="2564711"/>
                      </a:lnTo>
                      <a:lnTo>
                        <a:pt x="816155" y="2564711"/>
                      </a:lnTo>
                      <a:cubicBezTo>
                        <a:pt x="816155" y="2564711"/>
                        <a:pt x="816155" y="2563270"/>
                        <a:pt x="816155" y="2563270"/>
                      </a:cubicBezTo>
                      <a:lnTo>
                        <a:pt x="815380" y="2561497"/>
                      </a:lnTo>
                      <a:lnTo>
                        <a:pt x="814272" y="2559724"/>
                      </a:lnTo>
                      <a:lnTo>
                        <a:pt x="812941" y="2558173"/>
                      </a:lnTo>
                      <a:lnTo>
                        <a:pt x="811501" y="2557175"/>
                      </a:lnTo>
                      <a:lnTo>
                        <a:pt x="813274" y="2554959"/>
                      </a:lnTo>
                      <a:lnTo>
                        <a:pt x="815047" y="2553297"/>
                      </a:lnTo>
                      <a:lnTo>
                        <a:pt x="817042" y="2552410"/>
                      </a:lnTo>
                      <a:lnTo>
                        <a:pt x="819258" y="2552410"/>
                      </a:lnTo>
                      <a:cubicBezTo>
                        <a:pt x="819258" y="2552410"/>
                        <a:pt x="819037" y="2553519"/>
                        <a:pt x="819037" y="2553519"/>
                      </a:cubicBezTo>
                      <a:lnTo>
                        <a:pt x="818704" y="2556178"/>
                      </a:lnTo>
                      <a:lnTo>
                        <a:pt x="818482" y="2557175"/>
                      </a:lnTo>
                      <a:lnTo>
                        <a:pt x="821474" y="2558616"/>
                      </a:lnTo>
                      <a:lnTo>
                        <a:pt x="830894" y="2557175"/>
                      </a:lnTo>
                      <a:lnTo>
                        <a:pt x="832445" y="2557175"/>
                      </a:lnTo>
                      <a:cubicBezTo>
                        <a:pt x="832445" y="2557175"/>
                        <a:pt x="835659" y="2558284"/>
                        <a:pt x="835659" y="2558284"/>
                      </a:cubicBezTo>
                      <a:lnTo>
                        <a:pt x="837100" y="2559392"/>
                      </a:lnTo>
                      <a:lnTo>
                        <a:pt x="838983" y="2560389"/>
                      </a:lnTo>
                      <a:lnTo>
                        <a:pt x="840867" y="2559946"/>
                      </a:lnTo>
                      <a:lnTo>
                        <a:pt x="842640" y="2558948"/>
                      </a:lnTo>
                      <a:lnTo>
                        <a:pt x="844413" y="2558394"/>
                      </a:lnTo>
                      <a:lnTo>
                        <a:pt x="850287" y="2558062"/>
                      </a:lnTo>
                      <a:lnTo>
                        <a:pt x="852502" y="2556510"/>
                      </a:lnTo>
                      <a:lnTo>
                        <a:pt x="853389" y="2553186"/>
                      </a:lnTo>
                      <a:lnTo>
                        <a:pt x="851838" y="2549529"/>
                      </a:lnTo>
                      <a:lnTo>
                        <a:pt x="848291" y="2547534"/>
                      </a:lnTo>
                      <a:lnTo>
                        <a:pt x="844413" y="2546316"/>
                      </a:lnTo>
                      <a:lnTo>
                        <a:pt x="841865" y="2544764"/>
                      </a:lnTo>
                      <a:lnTo>
                        <a:pt x="844081" y="2545096"/>
                      </a:lnTo>
                      <a:lnTo>
                        <a:pt x="846408" y="2546094"/>
                      </a:lnTo>
                      <a:lnTo>
                        <a:pt x="848402" y="2546094"/>
                      </a:lnTo>
                      <a:cubicBezTo>
                        <a:pt x="848402" y="2546094"/>
                        <a:pt x="849732" y="2543323"/>
                        <a:pt x="849732" y="2543323"/>
                      </a:cubicBezTo>
                      <a:lnTo>
                        <a:pt x="841976" y="2538780"/>
                      </a:lnTo>
                      <a:lnTo>
                        <a:pt x="841754" y="2537894"/>
                      </a:lnTo>
                      <a:lnTo>
                        <a:pt x="841311" y="2534902"/>
                      </a:lnTo>
                      <a:lnTo>
                        <a:pt x="841089" y="2534126"/>
                      </a:lnTo>
                      <a:lnTo>
                        <a:pt x="838208" y="2531355"/>
                      </a:lnTo>
                      <a:lnTo>
                        <a:pt x="835215" y="2530026"/>
                      </a:lnTo>
                      <a:lnTo>
                        <a:pt x="828678" y="2529582"/>
                      </a:lnTo>
                      <a:lnTo>
                        <a:pt x="829896" y="2533350"/>
                      </a:lnTo>
                      <a:lnTo>
                        <a:pt x="832002" y="2535456"/>
                      </a:lnTo>
                      <a:lnTo>
                        <a:pt x="836545" y="2538558"/>
                      </a:lnTo>
                      <a:lnTo>
                        <a:pt x="831115" y="2538558"/>
                      </a:lnTo>
                      <a:lnTo>
                        <a:pt x="831891" y="2541661"/>
                      </a:lnTo>
                      <a:lnTo>
                        <a:pt x="834994" y="2549197"/>
                      </a:lnTo>
                      <a:lnTo>
                        <a:pt x="833664" y="2551524"/>
                      </a:lnTo>
                      <a:lnTo>
                        <a:pt x="832113" y="2551856"/>
                      </a:lnTo>
                      <a:lnTo>
                        <a:pt x="828678" y="2550748"/>
                      </a:lnTo>
                      <a:lnTo>
                        <a:pt x="829232" y="2550083"/>
                      </a:lnTo>
                      <a:lnTo>
                        <a:pt x="830339" y="2548421"/>
                      </a:lnTo>
                      <a:lnTo>
                        <a:pt x="831004" y="2547756"/>
                      </a:lnTo>
                      <a:lnTo>
                        <a:pt x="824467" y="2544321"/>
                      </a:lnTo>
                      <a:lnTo>
                        <a:pt x="816377" y="2542880"/>
                      </a:lnTo>
                      <a:lnTo>
                        <a:pt x="809174" y="2545761"/>
                      </a:lnTo>
                      <a:lnTo>
                        <a:pt x="805296" y="2555292"/>
                      </a:lnTo>
                      <a:lnTo>
                        <a:pt x="804630" y="2555292"/>
                      </a:lnTo>
                      <a:lnTo>
                        <a:pt x="803855" y="2552410"/>
                      </a:lnTo>
                      <a:lnTo>
                        <a:pt x="802636" y="2552078"/>
                      </a:lnTo>
                      <a:lnTo>
                        <a:pt x="799976" y="2553740"/>
                      </a:lnTo>
                      <a:lnTo>
                        <a:pt x="791222" y="2553740"/>
                      </a:lnTo>
                      <a:cubicBezTo>
                        <a:pt x="791222" y="2553740"/>
                        <a:pt x="791222" y="2551081"/>
                        <a:pt x="791222" y="2551081"/>
                      </a:cubicBezTo>
                      <a:lnTo>
                        <a:pt x="792995" y="2551635"/>
                      </a:lnTo>
                      <a:lnTo>
                        <a:pt x="796985" y="2550748"/>
                      </a:lnTo>
                      <a:lnTo>
                        <a:pt x="781470" y="2535567"/>
                      </a:lnTo>
                      <a:lnTo>
                        <a:pt x="782800" y="2536120"/>
                      </a:lnTo>
                      <a:lnTo>
                        <a:pt x="785237" y="2538004"/>
                      </a:lnTo>
                      <a:lnTo>
                        <a:pt x="786568" y="2538447"/>
                      </a:lnTo>
                      <a:lnTo>
                        <a:pt x="787898" y="2538115"/>
                      </a:lnTo>
                      <a:lnTo>
                        <a:pt x="791665" y="2535567"/>
                      </a:lnTo>
                      <a:lnTo>
                        <a:pt x="790778" y="2533904"/>
                      </a:lnTo>
                      <a:lnTo>
                        <a:pt x="790113" y="2531245"/>
                      </a:lnTo>
                      <a:lnTo>
                        <a:pt x="790113" y="2528807"/>
                      </a:lnTo>
                      <a:lnTo>
                        <a:pt x="791333" y="2527698"/>
                      </a:lnTo>
                      <a:lnTo>
                        <a:pt x="791998" y="2527255"/>
                      </a:lnTo>
                      <a:lnTo>
                        <a:pt x="793327" y="2525261"/>
                      </a:lnTo>
                      <a:lnTo>
                        <a:pt x="793992" y="2524706"/>
                      </a:lnTo>
                      <a:lnTo>
                        <a:pt x="794879" y="2525039"/>
                      </a:lnTo>
                      <a:lnTo>
                        <a:pt x="796209" y="2527144"/>
                      </a:lnTo>
                      <a:lnTo>
                        <a:pt x="797095" y="2527588"/>
                      </a:lnTo>
                      <a:lnTo>
                        <a:pt x="798646" y="2526923"/>
                      </a:lnTo>
                      <a:lnTo>
                        <a:pt x="801195" y="2524485"/>
                      </a:lnTo>
                      <a:lnTo>
                        <a:pt x="802636" y="2524706"/>
                      </a:lnTo>
                      <a:lnTo>
                        <a:pt x="803300" y="2526036"/>
                      </a:lnTo>
                      <a:lnTo>
                        <a:pt x="803855" y="2530580"/>
                      </a:lnTo>
                      <a:lnTo>
                        <a:pt x="804187" y="2532464"/>
                      </a:lnTo>
                      <a:lnTo>
                        <a:pt x="802857" y="2531355"/>
                      </a:lnTo>
                      <a:lnTo>
                        <a:pt x="801417" y="2531134"/>
                      </a:lnTo>
                      <a:lnTo>
                        <a:pt x="800087" y="2531577"/>
                      </a:lnTo>
                      <a:lnTo>
                        <a:pt x="798757" y="2532464"/>
                      </a:lnTo>
                      <a:lnTo>
                        <a:pt x="802082" y="2535788"/>
                      </a:lnTo>
                      <a:lnTo>
                        <a:pt x="808731" y="2537894"/>
                      </a:lnTo>
                      <a:lnTo>
                        <a:pt x="815491" y="2538115"/>
                      </a:lnTo>
                      <a:lnTo>
                        <a:pt x="818926" y="2535456"/>
                      </a:lnTo>
                      <a:lnTo>
                        <a:pt x="816709" y="2535234"/>
                      </a:lnTo>
                      <a:lnTo>
                        <a:pt x="813939" y="2534237"/>
                      </a:lnTo>
                      <a:lnTo>
                        <a:pt x="812055" y="2532353"/>
                      </a:lnTo>
                      <a:lnTo>
                        <a:pt x="812720" y="2529250"/>
                      </a:lnTo>
                      <a:lnTo>
                        <a:pt x="810947" y="2527366"/>
                      </a:lnTo>
                      <a:lnTo>
                        <a:pt x="808841" y="2526147"/>
                      </a:lnTo>
                      <a:lnTo>
                        <a:pt x="810393" y="2525593"/>
                      </a:lnTo>
                      <a:lnTo>
                        <a:pt x="813496" y="2526036"/>
                      </a:lnTo>
                      <a:lnTo>
                        <a:pt x="815047" y="2524596"/>
                      </a:lnTo>
                      <a:lnTo>
                        <a:pt x="811169" y="2521604"/>
                      </a:lnTo>
                      <a:lnTo>
                        <a:pt x="811169" y="2520052"/>
                      </a:lnTo>
                      <a:lnTo>
                        <a:pt x="819813" y="2521050"/>
                      </a:lnTo>
                      <a:lnTo>
                        <a:pt x="823691" y="2520274"/>
                      </a:lnTo>
                      <a:lnTo>
                        <a:pt x="827459" y="2517060"/>
                      </a:lnTo>
                      <a:lnTo>
                        <a:pt x="832556" y="2510190"/>
                      </a:lnTo>
                      <a:lnTo>
                        <a:pt x="835548" y="2507419"/>
                      </a:lnTo>
                      <a:lnTo>
                        <a:pt x="841976" y="2504870"/>
                      </a:lnTo>
                      <a:lnTo>
                        <a:pt x="848402" y="2498554"/>
                      </a:lnTo>
                      <a:lnTo>
                        <a:pt x="853278" y="2496449"/>
                      </a:lnTo>
                      <a:lnTo>
                        <a:pt x="856049" y="2493346"/>
                      </a:lnTo>
                      <a:lnTo>
                        <a:pt x="857489" y="2492681"/>
                      </a:lnTo>
                      <a:lnTo>
                        <a:pt x="858598" y="2491573"/>
                      </a:lnTo>
                      <a:lnTo>
                        <a:pt x="857822" y="2489135"/>
                      </a:lnTo>
                      <a:lnTo>
                        <a:pt x="855606" y="2484924"/>
                      </a:lnTo>
                      <a:lnTo>
                        <a:pt x="857046" y="2484924"/>
                      </a:lnTo>
                      <a:cubicBezTo>
                        <a:pt x="857046" y="2484924"/>
                        <a:pt x="858043" y="2486143"/>
                        <a:pt x="858043" y="2486143"/>
                      </a:cubicBezTo>
                      <a:lnTo>
                        <a:pt x="858930" y="2487473"/>
                      </a:lnTo>
                      <a:lnTo>
                        <a:pt x="860038" y="2488138"/>
                      </a:lnTo>
                      <a:lnTo>
                        <a:pt x="861146" y="2487473"/>
                      </a:lnTo>
                      <a:lnTo>
                        <a:pt x="862698" y="2485700"/>
                      </a:lnTo>
                      <a:lnTo>
                        <a:pt x="864028" y="2483594"/>
                      </a:lnTo>
                      <a:lnTo>
                        <a:pt x="864804" y="2481821"/>
                      </a:lnTo>
                      <a:lnTo>
                        <a:pt x="859263" y="2481821"/>
                      </a:lnTo>
                      <a:lnTo>
                        <a:pt x="860260" y="2481045"/>
                      </a:lnTo>
                      <a:lnTo>
                        <a:pt x="861035" y="2479937"/>
                      </a:lnTo>
                      <a:lnTo>
                        <a:pt x="861479" y="2478386"/>
                      </a:lnTo>
                      <a:lnTo>
                        <a:pt x="861700" y="2476391"/>
                      </a:lnTo>
                      <a:lnTo>
                        <a:pt x="862365" y="2475837"/>
                      </a:lnTo>
                      <a:lnTo>
                        <a:pt x="866354" y="2475615"/>
                      </a:lnTo>
                      <a:lnTo>
                        <a:pt x="866576" y="2472402"/>
                      </a:lnTo>
                      <a:lnTo>
                        <a:pt x="869236" y="2470075"/>
                      </a:lnTo>
                      <a:lnTo>
                        <a:pt x="877658" y="2467526"/>
                      </a:lnTo>
                      <a:lnTo>
                        <a:pt x="880428" y="2465642"/>
                      </a:lnTo>
                      <a:lnTo>
                        <a:pt x="882866" y="2462650"/>
                      </a:lnTo>
                      <a:lnTo>
                        <a:pt x="884196" y="2458772"/>
                      </a:lnTo>
                      <a:lnTo>
                        <a:pt x="885082" y="2459990"/>
                      </a:lnTo>
                      <a:lnTo>
                        <a:pt x="886302" y="2463315"/>
                      </a:lnTo>
                      <a:lnTo>
                        <a:pt x="887410" y="2464977"/>
                      </a:lnTo>
                      <a:lnTo>
                        <a:pt x="889182" y="2465974"/>
                      </a:lnTo>
                      <a:lnTo>
                        <a:pt x="891288" y="2465974"/>
                      </a:lnTo>
                      <a:cubicBezTo>
                        <a:pt x="891288" y="2465974"/>
                        <a:pt x="898158" y="2463869"/>
                        <a:pt x="898158" y="2463869"/>
                      </a:cubicBezTo>
                      <a:lnTo>
                        <a:pt x="900597" y="2462207"/>
                      </a:lnTo>
                      <a:lnTo>
                        <a:pt x="902480" y="2459215"/>
                      </a:lnTo>
                      <a:lnTo>
                        <a:pt x="903699" y="2454117"/>
                      </a:lnTo>
                      <a:lnTo>
                        <a:pt x="898823" y="2451236"/>
                      </a:lnTo>
                      <a:lnTo>
                        <a:pt x="870233" y="2452566"/>
                      </a:lnTo>
                      <a:lnTo>
                        <a:pt x="865911" y="2454893"/>
                      </a:lnTo>
                      <a:lnTo>
                        <a:pt x="863917" y="2454893"/>
                      </a:lnTo>
                      <a:cubicBezTo>
                        <a:pt x="863917" y="2454893"/>
                        <a:pt x="864471" y="2451790"/>
                        <a:pt x="864471" y="2451790"/>
                      </a:cubicBezTo>
                      <a:lnTo>
                        <a:pt x="866244" y="2449906"/>
                      </a:lnTo>
                      <a:lnTo>
                        <a:pt x="868793" y="2449352"/>
                      </a:lnTo>
                      <a:lnTo>
                        <a:pt x="873780" y="2449574"/>
                      </a:lnTo>
                      <a:lnTo>
                        <a:pt x="876328" y="2448909"/>
                      </a:lnTo>
                      <a:lnTo>
                        <a:pt x="878434" y="2447247"/>
                      </a:lnTo>
                      <a:lnTo>
                        <a:pt x="885526" y="2436165"/>
                      </a:lnTo>
                      <a:lnTo>
                        <a:pt x="886745" y="2432508"/>
                      </a:lnTo>
                      <a:lnTo>
                        <a:pt x="886191" y="2428630"/>
                      </a:lnTo>
                      <a:lnTo>
                        <a:pt x="882312" y="2421537"/>
                      </a:lnTo>
                      <a:lnTo>
                        <a:pt x="881093" y="2418656"/>
                      </a:lnTo>
                      <a:lnTo>
                        <a:pt x="884528" y="2420540"/>
                      </a:lnTo>
                      <a:lnTo>
                        <a:pt x="888185" y="2425305"/>
                      </a:lnTo>
                      <a:lnTo>
                        <a:pt x="896386" y="2438825"/>
                      </a:lnTo>
                      <a:lnTo>
                        <a:pt x="897937" y="2439933"/>
                      </a:lnTo>
                      <a:lnTo>
                        <a:pt x="901705" y="2440265"/>
                      </a:lnTo>
                      <a:lnTo>
                        <a:pt x="901705" y="2438381"/>
                      </a:lnTo>
                      <a:cubicBezTo>
                        <a:pt x="901705" y="2438381"/>
                        <a:pt x="901705" y="2429405"/>
                        <a:pt x="901705" y="2429405"/>
                      </a:cubicBezTo>
                      <a:lnTo>
                        <a:pt x="902037" y="2426192"/>
                      </a:lnTo>
                      <a:lnTo>
                        <a:pt x="900154" y="2425194"/>
                      </a:lnTo>
                      <a:lnTo>
                        <a:pt x="898158" y="2424751"/>
                      </a:lnTo>
                      <a:lnTo>
                        <a:pt x="898380" y="2425748"/>
                      </a:lnTo>
                      <a:lnTo>
                        <a:pt x="898713" y="2428297"/>
                      </a:lnTo>
                      <a:lnTo>
                        <a:pt x="898934" y="2429405"/>
                      </a:lnTo>
                      <a:lnTo>
                        <a:pt x="897604" y="2429405"/>
                      </a:lnTo>
                      <a:cubicBezTo>
                        <a:pt x="897604" y="2429405"/>
                        <a:pt x="896718" y="2428851"/>
                        <a:pt x="896718" y="2428851"/>
                      </a:cubicBezTo>
                      <a:lnTo>
                        <a:pt x="895056" y="2426192"/>
                      </a:lnTo>
                      <a:lnTo>
                        <a:pt x="895056" y="2425638"/>
                      </a:lnTo>
                      <a:cubicBezTo>
                        <a:pt x="895056" y="2425638"/>
                        <a:pt x="895056" y="2423754"/>
                        <a:pt x="895056" y="2423754"/>
                      </a:cubicBezTo>
                      <a:lnTo>
                        <a:pt x="895056" y="2423200"/>
                      </a:lnTo>
                      <a:cubicBezTo>
                        <a:pt x="895056" y="2423200"/>
                        <a:pt x="894502" y="2422646"/>
                        <a:pt x="894502" y="2422646"/>
                      </a:cubicBezTo>
                      <a:lnTo>
                        <a:pt x="892618" y="2420983"/>
                      </a:lnTo>
                      <a:lnTo>
                        <a:pt x="890069" y="2419321"/>
                      </a:lnTo>
                      <a:lnTo>
                        <a:pt x="885082" y="2417659"/>
                      </a:lnTo>
                      <a:lnTo>
                        <a:pt x="882977" y="2414778"/>
                      </a:lnTo>
                      <a:lnTo>
                        <a:pt x="878988" y="2404250"/>
                      </a:lnTo>
                      <a:lnTo>
                        <a:pt x="874001" y="2387406"/>
                      </a:lnTo>
                      <a:lnTo>
                        <a:pt x="873447" y="2384525"/>
                      </a:lnTo>
                      <a:lnTo>
                        <a:pt x="873225" y="2380757"/>
                      </a:lnTo>
                      <a:lnTo>
                        <a:pt x="873558" y="2377100"/>
                      </a:lnTo>
                      <a:lnTo>
                        <a:pt x="873115" y="2376214"/>
                      </a:lnTo>
                      <a:lnTo>
                        <a:pt x="871563" y="2375327"/>
                      </a:lnTo>
                      <a:lnTo>
                        <a:pt x="867352" y="2377765"/>
                      </a:lnTo>
                      <a:lnTo>
                        <a:pt x="865911" y="2384304"/>
                      </a:lnTo>
                      <a:lnTo>
                        <a:pt x="867019" y="2390287"/>
                      </a:lnTo>
                      <a:lnTo>
                        <a:pt x="869125" y="2395939"/>
                      </a:lnTo>
                      <a:lnTo>
                        <a:pt x="870787" y="2401812"/>
                      </a:lnTo>
                      <a:lnTo>
                        <a:pt x="869901" y="2398931"/>
                      </a:lnTo>
                      <a:lnTo>
                        <a:pt x="864914" y="2391617"/>
                      </a:lnTo>
                      <a:lnTo>
                        <a:pt x="864139" y="2388404"/>
                      </a:lnTo>
                      <a:lnTo>
                        <a:pt x="864360" y="2380536"/>
                      </a:lnTo>
                      <a:lnTo>
                        <a:pt x="863806" y="2376879"/>
                      </a:lnTo>
                      <a:lnTo>
                        <a:pt x="862143" y="2374330"/>
                      </a:lnTo>
                      <a:lnTo>
                        <a:pt x="858154" y="2373222"/>
                      </a:lnTo>
                      <a:lnTo>
                        <a:pt x="854276" y="2369233"/>
                      </a:lnTo>
                      <a:lnTo>
                        <a:pt x="851395" y="2368679"/>
                      </a:lnTo>
                      <a:lnTo>
                        <a:pt x="848402" y="2369233"/>
                      </a:lnTo>
                      <a:lnTo>
                        <a:pt x="845965" y="2370673"/>
                      </a:lnTo>
                      <a:lnTo>
                        <a:pt x="846962" y="2373998"/>
                      </a:lnTo>
                      <a:lnTo>
                        <a:pt x="847405" y="2378319"/>
                      </a:lnTo>
                      <a:lnTo>
                        <a:pt x="847405" y="2382752"/>
                      </a:lnTo>
                      <a:cubicBezTo>
                        <a:pt x="847405" y="2382752"/>
                        <a:pt x="846630" y="2386187"/>
                        <a:pt x="846630" y="2386187"/>
                      </a:cubicBezTo>
                      <a:lnTo>
                        <a:pt x="845965" y="2386187"/>
                      </a:lnTo>
                      <a:lnTo>
                        <a:pt x="845411" y="2382974"/>
                      </a:lnTo>
                      <a:lnTo>
                        <a:pt x="843305" y="2375438"/>
                      </a:lnTo>
                      <a:lnTo>
                        <a:pt x="842751" y="2373665"/>
                      </a:lnTo>
                      <a:lnTo>
                        <a:pt x="842530" y="2370341"/>
                      </a:lnTo>
                      <a:lnTo>
                        <a:pt x="842530" y="2363470"/>
                      </a:lnTo>
                      <a:cubicBezTo>
                        <a:pt x="842530" y="2363470"/>
                        <a:pt x="842530" y="2363913"/>
                        <a:pt x="842530" y="2363913"/>
                      </a:cubicBezTo>
                      <a:lnTo>
                        <a:pt x="842086" y="2365797"/>
                      </a:lnTo>
                      <a:lnTo>
                        <a:pt x="841089" y="2367016"/>
                      </a:lnTo>
                      <a:lnTo>
                        <a:pt x="839759" y="2367681"/>
                      </a:lnTo>
                      <a:lnTo>
                        <a:pt x="837875" y="2367681"/>
                      </a:lnTo>
                      <a:cubicBezTo>
                        <a:pt x="837875" y="2367681"/>
                        <a:pt x="836435" y="2366573"/>
                        <a:pt x="836435" y="2366573"/>
                      </a:cubicBezTo>
                      <a:lnTo>
                        <a:pt x="833664" y="2363027"/>
                      </a:lnTo>
                      <a:lnTo>
                        <a:pt x="828234" y="2359148"/>
                      </a:lnTo>
                      <a:lnTo>
                        <a:pt x="825907" y="2355935"/>
                      </a:lnTo>
                      <a:lnTo>
                        <a:pt x="825131" y="2350394"/>
                      </a:lnTo>
                      <a:lnTo>
                        <a:pt x="827902" y="2354162"/>
                      </a:lnTo>
                      <a:lnTo>
                        <a:pt x="829453" y="2355381"/>
                      </a:lnTo>
                      <a:lnTo>
                        <a:pt x="831337" y="2355159"/>
                      </a:lnTo>
                      <a:lnTo>
                        <a:pt x="827680" y="2349729"/>
                      </a:lnTo>
                      <a:lnTo>
                        <a:pt x="822583" y="2344410"/>
                      </a:lnTo>
                      <a:lnTo>
                        <a:pt x="818150" y="2338204"/>
                      </a:lnTo>
                      <a:lnTo>
                        <a:pt x="816598" y="2330115"/>
                      </a:lnTo>
                      <a:lnTo>
                        <a:pt x="822472" y="2339645"/>
                      </a:lnTo>
                      <a:lnTo>
                        <a:pt x="826018" y="2344078"/>
                      </a:lnTo>
                      <a:lnTo>
                        <a:pt x="844524" y="2351391"/>
                      </a:lnTo>
                      <a:lnTo>
                        <a:pt x="849178" y="2348953"/>
                      </a:lnTo>
                      <a:lnTo>
                        <a:pt x="844746" y="2344188"/>
                      </a:lnTo>
                      <a:lnTo>
                        <a:pt x="829010" y="2338093"/>
                      </a:lnTo>
                      <a:lnTo>
                        <a:pt x="830229" y="2336764"/>
                      </a:lnTo>
                      <a:lnTo>
                        <a:pt x="831559" y="2336764"/>
                      </a:lnTo>
                      <a:cubicBezTo>
                        <a:pt x="831559" y="2336764"/>
                        <a:pt x="832889" y="2336985"/>
                        <a:pt x="832889" y="2336985"/>
                      </a:cubicBezTo>
                      <a:lnTo>
                        <a:pt x="834329" y="2336542"/>
                      </a:lnTo>
                      <a:lnTo>
                        <a:pt x="834329" y="2334991"/>
                      </a:lnTo>
                      <a:lnTo>
                        <a:pt x="831780" y="2332553"/>
                      </a:lnTo>
                      <a:lnTo>
                        <a:pt x="831337" y="2331777"/>
                      </a:lnTo>
                      <a:lnTo>
                        <a:pt x="831115" y="2330115"/>
                      </a:lnTo>
                      <a:lnTo>
                        <a:pt x="831115" y="2327898"/>
                      </a:lnTo>
                      <a:cubicBezTo>
                        <a:pt x="831115" y="2327898"/>
                        <a:pt x="831115" y="2326015"/>
                        <a:pt x="831115" y="2326015"/>
                      </a:cubicBezTo>
                      <a:lnTo>
                        <a:pt x="831115" y="2325350"/>
                      </a:lnTo>
                      <a:cubicBezTo>
                        <a:pt x="831115" y="2325350"/>
                        <a:pt x="829010" y="2323688"/>
                        <a:pt x="829010" y="2323688"/>
                      </a:cubicBezTo>
                      <a:lnTo>
                        <a:pt x="821142" y="2323909"/>
                      </a:lnTo>
                      <a:lnTo>
                        <a:pt x="817485" y="2322136"/>
                      </a:lnTo>
                      <a:lnTo>
                        <a:pt x="816044" y="2321804"/>
                      </a:lnTo>
                      <a:lnTo>
                        <a:pt x="814161" y="2322247"/>
                      </a:lnTo>
                      <a:lnTo>
                        <a:pt x="812055" y="2323577"/>
                      </a:lnTo>
                      <a:lnTo>
                        <a:pt x="809063" y="2327123"/>
                      </a:lnTo>
                      <a:lnTo>
                        <a:pt x="807290" y="2328674"/>
                      </a:lnTo>
                      <a:lnTo>
                        <a:pt x="806515" y="2327123"/>
                      </a:lnTo>
                      <a:lnTo>
                        <a:pt x="805739" y="2325904"/>
                      </a:lnTo>
                      <a:lnTo>
                        <a:pt x="804187" y="2323909"/>
                      </a:lnTo>
                      <a:lnTo>
                        <a:pt x="804187" y="2322247"/>
                      </a:lnTo>
                      <a:lnTo>
                        <a:pt x="805628" y="2320252"/>
                      </a:lnTo>
                      <a:lnTo>
                        <a:pt x="808509" y="2317260"/>
                      </a:lnTo>
                      <a:lnTo>
                        <a:pt x="810393" y="2316041"/>
                      </a:lnTo>
                      <a:lnTo>
                        <a:pt x="800974" y="2312274"/>
                      </a:lnTo>
                      <a:lnTo>
                        <a:pt x="796985" y="2308949"/>
                      </a:lnTo>
                      <a:lnTo>
                        <a:pt x="793438" y="2303630"/>
                      </a:lnTo>
                      <a:lnTo>
                        <a:pt x="793106" y="2302300"/>
                      </a:lnTo>
                      <a:lnTo>
                        <a:pt x="792441" y="2298532"/>
                      </a:lnTo>
                      <a:lnTo>
                        <a:pt x="791998" y="2297203"/>
                      </a:lnTo>
                      <a:lnTo>
                        <a:pt x="788119" y="2294211"/>
                      </a:lnTo>
                      <a:lnTo>
                        <a:pt x="782911" y="2288670"/>
                      </a:lnTo>
                      <a:lnTo>
                        <a:pt x="780140" y="2286675"/>
                      </a:lnTo>
                      <a:lnTo>
                        <a:pt x="777148" y="2286453"/>
                      </a:lnTo>
                      <a:lnTo>
                        <a:pt x="777148" y="2284902"/>
                      </a:lnTo>
                      <a:lnTo>
                        <a:pt x="778367" y="2283905"/>
                      </a:lnTo>
                      <a:lnTo>
                        <a:pt x="779365" y="2282242"/>
                      </a:lnTo>
                      <a:lnTo>
                        <a:pt x="780029" y="2279915"/>
                      </a:lnTo>
                      <a:lnTo>
                        <a:pt x="780251" y="2277145"/>
                      </a:lnTo>
                      <a:lnTo>
                        <a:pt x="777924" y="2269166"/>
                      </a:lnTo>
                      <a:lnTo>
                        <a:pt x="774932" y="2266507"/>
                      </a:lnTo>
                      <a:lnTo>
                        <a:pt x="771496" y="2266285"/>
                      </a:lnTo>
                      <a:lnTo>
                        <a:pt x="759861" y="2269720"/>
                      </a:lnTo>
                      <a:lnTo>
                        <a:pt x="753766" y="2274818"/>
                      </a:lnTo>
                      <a:lnTo>
                        <a:pt x="749777" y="2281356"/>
                      </a:lnTo>
                      <a:lnTo>
                        <a:pt x="751439" y="2288005"/>
                      </a:lnTo>
                      <a:lnTo>
                        <a:pt x="751439" y="2289667"/>
                      </a:lnTo>
                      <a:lnTo>
                        <a:pt x="743461" y="2288337"/>
                      </a:lnTo>
                      <a:lnTo>
                        <a:pt x="739803" y="2285678"/>
                      </a:lnTo>
                      <a:lnTo>
                        <a:pt x="738252" y="2280913"/>
                      </a:lnTo>
                      <a:lnTo>
                        <a:pt x="737920" y="2278475"/>
                      </a:lnTo>
                      <a:lnTo>
                        <a:pt x="736257" y="2273266"/>
                      </a:lnTo>
                      <a:lnTo>
                        <a:pt x="735925" y="2269942"/>
                      </a:lnTo>
                      <a:lnTo>
                        <a:pt x="736701" y="2268945"/>
                      </a:lnTo>
                      <a:lnTo>
                        <a:pt x="740690" y="2266396"/>
                      </a:lnTo>
                      <a:lnTo>
                        <a:pt x="742131" y="2264401"/>
                      </a:lnTo>
                      <a:lnTo>
                        <a:pt x="740579" y="2262074"/>
                      </a:lnTo>
                      <a:lnTo>
                        <a:pt x="736368" y="2259304"/>
                      </a:lnTo>
                      <a:lnTo>
                        <a:pt x="734706" y="2257198"/>
                      </a:lnTo>
                      <a:lnTo>
                        <a:pt x="732490" y="2255203"/>
                      </a:lnTo>
                      <a:lnTo>
                        <a:pt x="729387" y="2254871"/>
                      </a:lnTo>
                      <a:lnTo>
                        <a:pt x="714316" y="2257420"/>
                      </a:lnTo>
                      <a:lnTo>
                        <a:pt x="712321" y="2258750"/>
                      </a:lnTo>
                      <a:lnTo>
                        <a:pt x="710548" y="2260523"/>
                      </a:lnTo>
                      <a:lnTo>
                        <a:pt x="710105" y="2260523"/>
                      </a:lnTo>
                      <a:cubicBezTo>
                        <a:pt x="710105" y="2260523"/>
                        <a:pt x="708221" y="2261188"/>
                        <a:pt x="708221" y="2261188"/>
                      </a:cubicBezTo>
                      <a:lnTo>
                        <a:pt x="705894" y="2260855"/>
                      </a:lnTo>
                      <a:lnTo>
                        <a:pt x="704121" y="2259525"/>
                      </a:lnTo>
                      <a:lnTo>
                        <a:pt x="704121" y="2257974"/>
                      </a:lnTo>
                      <a:lnTo>
                        <a:pt x="708775" y="2254871"/>
                      </a:lnTo>
                      <a:lnTo>
                        <a:pt x="702570" y="2249330"/>
                      </a:lnTo>
                      <a:lnTo>
                        <a:pt x="698913" y="2247779"/>
                      </a:lnTo>
                      <a:lnTo>
                        <a:pt x="696696" y="2244454"/>
                      </a:lnTo>
                      <a:lnTo>
                        <a:pt x="694480" y="2243679"/>
                      </a:lnTo>
                      <a:lnTo>
                        <a:pt x="693261" y="2244011"/>
                      </a:lnTo>
                      <a:lnTo>
                        <a:pt x="690712" y="2245230"/>
                      </a:lnTo>
                      <a:lnTo>
                        <a:pt x="689383" y="2245452"/>
                      </a:lnTo>
                      <a:lnTo>
                        <a:pt x="688607" y="2244898"/>
                      </a:lnTo>
                      <a:lnTo>
                        <a:pt x="688607" y="2243789"/>
                      </a:lnTo>
                      <a:cubicBezTo>
                        <a:pt x="688607" y="2243789"/>
                        <a:pt x="689161" y="2242682"/>
                        <a:pt x="689161" y="2242682"/>
                      </a:cubicBezTo>
                      <a:lnTo>
                        <a:pt x="691820" y="2241684"/>
                      </a:lnTo>
                      <a:lnTo>
                        <a:pt x="696031" y="2238471"/>
                      </a:lnTo>
                      <a:lnTo>
                        <a:pt x="699134" y="2234703"/>
                      </a:lnTo>
                      <a:lnTo>
                        <a:pt x="702792" y="2232597"/>
                      </a:lnTo>
                      <a:lnTo>
                        <a:pt x="704121" y="2230935"/>
                      </a:lnTo>
                      <a:lnTo>
                        <a:pt x="705451" y="2227611"/>
                      </a:lnTo>
                      <a:lnTo>
                        <a:pt x="704896" y="2226835"/>
                      </a:lnTo>
                      <a:lnTo>
                        <a:pt x="703124" y="2226835"/>
                      </a:lnTo>
                      <a:cubicBezTo>
                        <a:pt x="703124" y="2226835"/>
                        <a:pt x="701018" y="2226281"/>
                        <a:pt x="701018" y="2226281"/>
                      </a:cubicBezTo>
                      <a:lnTo>
                        <a:pt x="699467" y="2224286"/>
                      </a:lnTo>
                      <a:lnTo>
                        <a:pt x="699467" y="2222291"/>
                      </a:lnTo>
                      <a:cubicBezTo>
                        <a:pt x="699467" y="2222291"/>
                        <a:pt x="699688" y="2219964"/>
                        <a:pt x="699688" y="2219964"/>
                      </a:cubicBezTo>
                      <a:lnTo>
                        <a:pt x="699356" y="2216861"/>
                      </a:lnTo>
                      <a:lnTo>
                        <a:pt x="698580" y="2215864"/>
                      </a:lnTo>
                      <a:lnTo>
                        <a:pt x="697583" y="2216307"/>
                      </a:lnTo>
                      <a:lnTo>
                        <a:pt x="696807" y="2216307"/>
                      </a:lnTo>
                      <a:cubicBezTo>
                        <a:pt x="696807" y="2216307"/>
                        <a:pt x="696364" y="2213426"/>
                        <a:pt x="696364" y="2213426"/>
                      </a:cubicBezTo>
                      <a:lnTo>
                        <a:pt x="696696" y="2212207"/>
                      </a:lnTo>
                      <a:lnTo>
                        <a:pt x="697472" y="2211210"/>
                      </a:lnTo>
                      <a:lnTo>
                        <a:pt x="698470" y="2210545"/>
                      </a:lnTo>
                      <a:lnTo>
                        <a:pt x="699356" y="2210212"/>
                      </a:lnTo>
                      <a:lnTo>
                        <a:pt x="695255" y="2196915"/>
                      </a:lnTo>
                      <a:lnTo>
                        <a:pt x="694702" y="2195917"/>
                      </a:lnTo>
                      <a:lnTo>
                        <a:pt x="693705" y="2195474"/>
                      </a:lnTo>
                      <a:lnTo>
                        <a:pt x="691931" y="2196693"/>
                      </a:lnTo>
                      <a:lnTo>
                        <a:pt x="691599" y="2195917"/>
                      </a:lnTo>
                      <a:lnTo>
                        <a:pt x="690601" y="2193036"/>
                      </a:lnTo>
                      <a:lnTo>
                        <a:pt x="690269" y="2191485"/>
                      </a:lnTo>
                      <a:lnTo>
                        <a:pt x="690601" y="2188604"/>
                      </a:lnTo>
                      <a:lnTo>
                        <a:pt x="689715" y="2188049"/>
                      </a:lnTo>
                      <a:lnTo>
                        <a:pt x="687720" y="2187828"/>
                      </a:lnTo>
                      <a:lnTo>
                        <a:pt x="685282" y="2185168"/>
                      </a:lnTo>
                      <a:lnTo>
                        <a:pt x="685282" y="2184282"/>
                      </a:lnTo>
                      <a:cubicBezTo>
                        <a:pt x="685282" y="2184282"/>
                        <a:pt x="685282" y="2181400"/>
                        <a:pt x="685282" y="2181400"/>
                      </a:cubicBezTo>
                      <a:lnTo>
                        <a:pt x="686279" y="2174973"/>
                      </a:lnTo>
                      <a:lnTo>
                        <a:pt x="688607" y="2172092"/>
                      </a:lnTo>
                      <a:lnTo>
                        <a:pt x="695366" y="2170319"/>
                      </a:lnTo>
                      <a:lnTo>
                        <a:pt x="694037" y="2167992"/>
                      </a:lnTo>
                      <a:lnTo>
                        <a:pt x="691266" y="2167659"/>
                      </a:lnTo>
                      <a:lnTo>
                        <a:pt x="685282" y="2168546"/>
                      </a:lnTo>
                      <a:lnTo>
                        <a:pt x="686058" y="2167992"/>
                      </a:lnTo>
                      <a:lnTo>
                        <a:pt x="688385" y="2165554"/>
                      </a:lnTo>
                      <a:lnTo>
                        <a:pt x="687388" y="2164557"/>
                      </a:lnTo>
                      <a:lnTo>
                        <a:pt x="686501" y="2163338"/>
                      </a:lnTo>
                      <a:lnTo>
                        <a:pt x="686058" y="2162340"/>
                      </a:lnTo>
                      <a:lnTo>
                        <a:pt x="686390" y="2159348"/>
                      </a:lnTo>
                      <a:lnTo>
                        <a:pt x="686944" y="2156134"/>
                      </a:lnTo>
                      <a:lnTo>
                        <a:pt x="687720" y="2153586"/>
                      </a:lnTo>
                      <a:lnTo>
                        <a:pt x="688718" y="2152589"/>
                      </a:lnTo>
                      <a:lnTo>
                        <a:pt x="689604" y="2152034"/>
                      </a:lnTo>
                      <a:lnTo>
                        <a:pt x="689826" y="2150705"/>
                      </a:lnTo>
                      <a:lnTo>
                        <a:pt x="689604" y="2149153"/>
                      </a:lnTo>
                      <a:lnTo>
                        <a:pt x="689050" y="2147823"/>
                      </a:lnTo>
                      <a:lnTo>
                        <a:pt x="687942" y="2147158"/>
                      </a:lnTo>
                      <a:lnTo>
                        <a:pt x="684839" y="2147158"/>
                      </a:lnTo>
                      <a:cubicBezTo>
                        <a:pt x="684839" y="2147158"/>
                        <a:pt x="683620" y="2146383"/>
                        <a:pt x="683620" y="2146383"/>
                      </a:cubicBezTo>
                      <a:lnTo>
                        <a:pt x="686501" y="2146383"/>
                      </a:lnTo>
                      <a:cubicBezTo>
                        <a:pt x="686501" y="2146383"/>
                        <a:pt x="687831" y="2144388"/>
                        <a:pt x="687831" y="2144388"/>
                      </a:cubicBezTo>
                      <a:lnTo>
                        <a:pt x="687388" y="2141396"/>
                      </a:lnTo>
                      <a:lnTo>
                        <a:pt x="685061" y="2138182"/>
                      </a:lnTo>
                      <a:lnTo>
                        <a:pt x="686834" y="2136299"/>
                      </a:lnTo>
                      <a:lnTo>
                        <a:pt x="687720" y="2134304"/>
                      </a:lnTo>
                      <a:lnTo>
                        <a:pt x="688274" y="2128431"/>
                      </a:lnTo>
                      <a:lnTo>
                        <a:pt x="684396" y="2125328"/>
                      </a:lnTo>
                      <a:lnTo>
                        <a:pt x="686501" y="2121560"/>
                      </a:lnTo>
                      <a:lnTo>
                        <a:pt x="689494" y="2120119"/>
                      </a:lnTo>
                      <a:lnTo>
                        <a:pt x="691266" y="2118014"/>
                      </a:lnTo>
                      <a:lnTo>
                        <a:pt x="689826" y="2112363"/>
                      </a:lnTo>
                      <a:lnTo>
                        <a:pt x="687609" y="2108484"/>
                      </a:lnTo>
                      <a:lnTo>
                        <a:pt x="684396" y="2104273"/>
                      </a:lnTo>
                      <a:lnTo>
                        <a:pt x="680961" y="2100949"/>
                      </a:lnTo>
                      <a:lnTo>
                        <a:pt x="678190" y="2099619"/>
                      </a:lnTo>
                      <a:lnTo>
                        <a:pt x="678190" y="2097956"/>
                      </a:lnTo>
                      <a:lnTo>
                        <a:pt x="680628" y="2098289"/>
                      </a:lnTo>
                      <a:lnTo>
                        <a:pt x="682512" y="2099176"/>
                      </a:lnTo>
                      <a:lnTo>
                        <a:pt x="688385" y="2105049"/>
                      </a:lnTo>
                      <a:lnTo>
                        <a:pt x="690380" y="2105714"/>
                      </a:lnTo>
                      <a:lnTo>
                        <a:pt x="695255" y="2106046"/>
                      </a:lnTo>
                      <a:lnTo>
                        <a:pt x="692485" y="2104384"/>
                      </a:lnTo>
                      <a:lnTo>
                        <a:pt x="689050" y="2103276"/>
                      </a:lnTo>
                      <a:lnTo>
                        <a:pt x="686058" y="2101170"/>
                      </a:lnTo>
                      <a:lnTo>
                        <a:pt x="684396" y="2096516"/>
                      </a:lnTo>
                      <a:lnTo>
                        <a:pt x="691377" y="2100062"/>
                      </a:lnTo>
                      <a:lnTo>
                        <a:pt x="695034" y="2100838"/>
                      </a:lnTo>
                      <a:lnTo>
                        <a:pt x="698470" y="2099951"/>
                      </a:lnTo>
                      <a:lnTo>
                        <a:pt x="690047" y="2094521"/>
                      </a:lnTo>
                      <a:lnTo>
                        <a:pt x="689826" y="2091973"/>
                      </a:lnTo>
                      <a:lnTo>
                        <a:pt x="686058" y="2090199"/>
                      </a:lnTo>
                      <a:lnTo>
                        <a:pt x="682733" y="2086986"/>
                      </a:lnTo>
                      <a:lnTo>
                        <a:pt x="679409" y="2081223"/>
                      </a:lnTo>
                      <a:lnTo>
                        <a:pt x="678855" y="2079894"/>
                      </a:lnTo>
                      <a:lnTo>
                        <a:pt x="679409" y="2077566"/>
                      </a:lnTo>
                      <a:lnTo>
                        <a:pt x="681625" y="2075461"/>
                      </a:lnTo>
                      <a:lnTo>
                        <a:pt x="682623" y="2071028"/>
                      </a:lnTo>
                      <a:lnTo>
                        <a:pt x="683842" y="2071915"/>
                      </a:lnTo>
                      <a:lnTo>
                        <a:pt x="685172" y="2074131"/>
                      </a:lnTo>
                      <a:lnTo>
                        <a:pt x="686058" y="2076015"/>
                      </a:lnTo>
                      <a:lnTo>
                        <a:pt x="687055" y="2074464"/>
                      </a:lnTo>
                      <a:lnTo>
                        <a:pt x="688164" y="2073355"/>
                      </a:lnTo>
                      <a:lnTo>
                        <a:pt x="689383" y="2072801"/>
                      </a:lnTo>
                      <a:lnTo>
                        <a:pt x="690712" y="2072580"/>
                      </a:lnTo>
                      <a:lnTo>
                        <a:pt x="691820" y="2071804"/>
                      </a:lnTo>
                      <a:lnTo>
                        <a:pt x="692264" y="2070142"/>
                      </a:lnTo>
                      <a:lnTo>
                        <a:pt x="692264" y="2068480"/>
                      </a:lnTo>
                      <a:cubicBezTo>
                        <a:pt x="692264" y="2068480"/>
                        <a:pt x="691377" y="2067704"/>
                        <a:pt x="691377" y="2067704"/>
                      </a:cubicBezTo>
                      <a:lnTo>
                        <a:pt x="690269" y="2068369"/>
                      </a:lnTo>
                      <a:lnTo>
                        <a:pt x="689715" y="2069809"/>
                      </a:lnTo>
                      <a:lnTo>
                        <a:pt x="689050" y="2071028"/>
                      </a:lnTo>
                      <a:lnTo>
                        <a:pt x="687609" y="2071028"/>
                      </a:lnTo>
                      <a:cubicBezTo>
                        <a:pt x="687609" y="2071028"/>
                        <a:pt x="686390" y="2070031"/>
                        <a:pt x="686390" y="2070031"/>
                      </a:cubicBezTo>
                      <a:lnTo>
                        <a:pt x="685504" y="2068369"/>
                      </a:lnTo>
                      <a:lnTo>
                        <a:pt x="685061" y="2066374"/>
                      </a:lnTo>
                      <a:lnTo>
                        <a:pt x="684396" y="2064379"/>
                      </a:lnTo>
                      <a:lnTo>
                        <a:pt x="685504" y="2062052"/>
                      </a:lnTo>
                      <a:lnTo>
                        <a:pt x="686612" y="2060723"/>
                      </a:lnTo>
                      <a:lnTo>
                        <a:pt x="687277" y="2059171"/>
                      </a:lnTo>
                      <a:lnTo>
                        <a:pt x="686723" y="2056290"/>
                      </a:lnTo>
                      <a:lnTo>
                        <a:pt x="685726" y="2055071"/>
                      </a:lnTo>
                      <a:lnTo>
                        <a:pt x="681293" y="2052855"/>
                      </a:lnTo>
                      <a:lnTo>
                        <a:pt x="681293" y="2051414"/>
                      </a:lnTo>
                      <a:lnTo>
                        <a:pt x="686058" y="2051414"/>
                      </a:lnTo>
                      <a:lnTo>
                        <a:pt x="686058" y="2049641"/>
                      </a:lnTo>
                      <a:lnTo>
                        <a:pt x="684839" y="2048976"/>
                      </a:lnTo>
                      <a:lnTo>
                        <a:pt x="681958" y="2048200"/>
                      </a:lnTo>
                      <a:lnTo>
                        <a:pt x="679853" y="2046095"/>
                      </a:lnTo>
                      <a:lnTo>
                        <a:pt x="677303" y="2045208"/>
                      </a:lnTo>
                      <a:lnTo>
                        <a:pt x="676306" y="2043989"/>
                      </a:lnTo>
                      <a:lnTo>
                        <a:pt x="677414" y="2042660"/>
                      </a:lnTo>
                      <a:lnTo>
                        <a:pt x="688274" y="2043103"/>
                      </a:lnTo>
                      <a:lnTo>
                        <a:pt x="688274" y="2041441"/>
                      </a:lnTo>
                      <a:lnTo>
                        <a:pt x="676417" y="2039003"/>
                      </a:lnTo>
                      <a:lnTo>
                        <a:pt x="673425" y="2036454"/>
                      </a:lnTo>
                      <a:lnTo>
                        <a:pt x="678744" y="2035789"/>
                      </a:lnTo>
                      <a:lnTo>
                        <a:pt x="683620" y="2033351"/>
                      </a:lnTo>
                      <a:lnTo>
                        <a:pt x="682401" y="2030802"/>
                      </a:lnTo>
                      <a:lnTo>
                        <a:pt x="680628" y="2029916"/>
                      </a:lnTo>
                      <a:lnTo>
                        <a:pt x="676639" y="2030137"/>
                      </a:lnTo>
                      <a:lnTo>
                        <a:pt x="676639" y="2028475"/>
                      </a:lnTo>
                      <a:lnTo>
                        <a:pt x="684285" y="2027921"/>
                      </a:lnTo>
                      <a:lnTo>
                        <a:pt x="686723" y="2028475"/>
                      </a:lnTo>
                      <a:lnTo>
                        <a:pt x="690823" y="2031135"/>
                      </a:lnTo>
                      <a:lnTo>
                        <a:pt x="692818" y="2031578"/>
                      </a:lnTo>
                      <a:lnTo>
                        <a:pt x="695255" y="2030137"/>
                      </a:lnTo>
                      <a:lnTo>
                        <a:pt x="692707" y="2027035"/>
                      </a:lnTo>
                      <a:lnTo>
                        <a:pt x="678190" y="2023710"/>
                      </a:lnTo>
                      <a:lnTo>
                        <a:pt x="680628" y="2021383"/>
                      </a:lnTo>
                      <a:lnTo>
                        <a:pt x="685836" y="2023599"/>
                      </a:lnTo>
                      <a:lnTo>
                        <a:pt x="689050" y="2022159"/>
                      </a:lnTo>
                      <a:lnTo>
                        <a:pt x="686834" y="2020607"/>
                      </a:lnTo>
                      <a:lnTo>
                        <a:pt x="685947" y="2020386"/>
                      </a:lnTo>
                      <a:lnTo>
                        <a:pt x="685947" y="2018723"/>
                      </a:lnTo>
                      <a:lnTo>
                        <a:pt x="688829" y="2018502"/>
                      </a:lnTo>
                      <a:lnTo>
                        <a:pt x="693040" y="2017172"/>
                      </a:lnTo>
                      <a:lnTo>
                        <a:pt x="696585" y="2014512"/>
                      </a:lnTo>
                      <a:lnTo>
                        <a:pt x="697583" y="2010523"/>
                      </a:lnTo>
                      <a:lnTo>
                        <a:pt x="689826" y="2005647"/>
                      </a:lnTo>
                      <a:lnTo>
                        <a:pt x="685947" y="2005869"/>
                      </a:lnTo>
                      <a:lnTo>
                        <a:pt x="684174" y="2004982"/>
                      </a:lnTo>
                      <a:lnTo>
                        <a:pt x="682733" y="2002323"/>
                      </a:lnTo>
                      <a:lnTo>
                        <a:pt x="692485" y="2001880"/>
                      </a:lnTo>
                      <a:lnTo>
                        <a:pt x="697251" y="2003209"/>
                      </a:lnTo>
                      <a:lnTo>
                        <a:pt x="701351" y="2007199"/>
                      </a:lnTo>
                      <a:lnTo>
                        <a:pt x="701018" y="2010856"/>
                      </a:lnTo>
                      <a:lnTo>
                        <a:pt x="702570" y="2012740"/>
                      </a:lnTo>
                      <a:lnTo>
                        <a:pt x="706892" y="2013848"/>
                      </a:lnTo>
                      <a:lnTo>
                        <a:pt x="705340" y="2009526"/>
                      </a:lnTo>
                      <a:lnTo>
                        <a:pt x="704786" y="2007199"/>
                      </a:lnTo>
                      <a:lnTo>
                        <a:pt x="704564" y="2004096"/>
                      </a:lnTo>
                      <a:lnTo>
                        <a:pt x="708110" y="2006201"/>
                      </a:lnTo>
                      <a:lnTo>
                        <a:pt x="710437" y="2010080"/>
                      </a:lnTo>
                      <a:lnTo>
                        <a:pt x="714538" y="2020275"/>
                      </a:lnTo>
                      <a:lnTo>
                        <a:pt x="715978" y="2022713"/>
                      </a:lnTo>
                      <a:lnTo>
                        <a:pt x="717529" y="2024264"/>
                      </a:lnTo>
                      <a:lnTo>
                        <a:pt x="719303" y="2025040"/>
                      </a:lnTo>
                      <a:lnTo>
                        <a:pt x="721519" y="2025261"/>
                      </a:lnTo>
                      <a:lnTo>
                        <a:pt x="723181" y="2023710"/>
                      </a:lnTo>
                      <a:lnTo>
                        <a:pt x="723846" y="2020164"/>
                      </a:lnTo>
                      <a:lnTo>
                        <a:pt x="724179" y="2016064"/>
                      </a:lnTo>
                      <a:lnTo>
                        <a:pt x="724955" y="2012961"/>
                      </a:lnTo>
                      <a:lnTo>
                        <a:pt x="725841" y="2010302"/>
                      </a:lnTo>
                      <a:lnTo>
                        <a:pt x="725841" y="2007642"/>
                      </a:lnTo>
                      <a:cubicBezTo>
                        <a:pt x="725841" y="2007642"/>
                        <a:pt x="725176" y="2004872"/>
                        <a:pt x="725176" y="2004872"/>
                      </a:cubicBezTo>
                      <a:lnTo>
                        <a:pt x="723846" y="2002101"/>
                      </a:lnTo>
                      <a:lnTo>
                        <a:pt x="721741" y="1999996"/>
                      </a:lnTo>
                      <a:lnTo>
                        <a:pt x="719746" y="2000217"/>
                      </a:lnTo>
                      <a:lnTo>
                        <a:pt x="717751" y="2001436"/>
                      </a:lnTo>
                      <a:lnTo>
                        <a:pt x="712211" y="2002877"/>
                      </a:lnTo>
                      <a:lnTo>
                        <a:pt x="711324" y="2001547"/>
                      </a:lnTo>
                      <a:lnTo>
                        <a:pt x="710770" y="1997225"/>
                      </a:lnTo>
                      <a:lnTo>
                        <a:pt x="710770" y="1993347"/>
                      </a:lnTo>
                      <a:cubicBezTo>
                        <a:pt x="710770" y="1993347"/>
                        <a:pt x="711324" y="1989801"/>
                        <a:pt x="711324" y="1989801"/>
                      </a:cubicBezTo>
                      <a:lnTo>
                        <a:pt x="711103" y="1987141"/>
                      </a:lnTo>
                      <a:lnTo>
                        <a:pt x="709218" y="1986033"/>
                      </a:lnTo>
                      <a:lnTo>
                        <a:pt x="709218" y="1984260"/>
                      </a:lnTo>
                      <a:lnTo>
                        <a:pt x="710548" y="1984038"/>
                      </a:lnTo>
                      <a:lnTo>
                        <a:pt x="711657" y="1983152"/>
                      </a:lnTo>
                      <a:lnTo>
                        <a:pt x="712543" y="1981600"/>
                      </a:lnTo>
                      <a:lnTo>
                        <a:pt x="713097" y="1979273"/>
                      </a:lnTo>
                      <a:lnTo>
                        <a:pt x="707224" y="1980935"/>
                      </a:lnTo>
                      <a:lnTo>
                        <a:pt x="705783" y="1979938"/>
                      </a:lnTo>
                      <a:lnTo>
                        <a:pt x="705340" y="1978608"/>
                      </a:lnTo>
                      <a:lnTo>
                        <a:pt x="705340" y="1977279"/>
                      </a:lnTo>
                      <a:cubicBezTo>
                        <a:pt x="705340" y="1977279"/>
                        <a:pt x="705894" y="1976059"/>
                        <a:pt x="705894" y="1976059"/>
                      </a:cubicBezTo>
                      <a:lnTo>
                        <a:pt x="706448" y="1974952"/>
                      </a:lnTo>
                      <a:lnTo>
                        <a:pt x="707113" y="1972846"/>
                      </a:lnTo>
                      <a:lnTo>
                        <a:pt x="706892" y="1971627"/>
                      </a:lnTo>
                      <a:lnTo>
                        <a:pt x="706337" y="1970962"/>
                      </a:lnTo>
                      <a:lnTo>
                        <a:pt x="706005" y="1970741"/>
                      </a:lnTo>
                      <a:lnTo>
                        <a:pt x="705783" y="1970741"/>
                      </a:lnTo>
                      <a:cubicBezTo>
                        <a:pt x="705783" y="1970741"/>
                        <a:pt x="705783" y="1968857"/>
                        <a:pt x="705783" y="1968857"/>
                      </a:cubicBezTo>
                      <a:lnTo>
                        <a:pt x="705783" y="1967083"/>
                      </a:lnTo>
                      <a:cubicBezTo>
                        <a:pt x="705783" y="1967083"/>
                        <a:pt x="706005" y="1967527"/>
                        <a:pt x="706005" y="1967527"/>
                      </a:cubicBezTo>
                      <a:lnTo>
                        <a:pt x="706337" y="1966308"/>
                      </a:lnTo>
                      <a:lnTo>
                        <a:pt x="707889" y="1965089"/>
                      </a:lnTo>
                      <a:lnTo>
                        <a:pt x="708221" y="1963538"/>
                      </a:lnTo>
                      <a:lnTo>
                        <a:pt x="707889" y="1961654"/>
                      </a:lnTo>
                      <a:lnTo>
                        <a:pt x="706337" y="1957443"/>
                      </a:lnTo>
                      <a:lnTo>
                        <a:pt x="705894" y="1954451"/>
                      </a:lnTo>
                      <a:lnTo>
                        <a:pt x="705894" y="1951458"/>
                      </a:lnTo>
                      <a:cubicBezTo>
                        <a:pt x="705894" y="1951458"/>
                        <a:pt x="706337" y="1948799"/>
                        <a:pt x="706337" y="1948799"/>
                      </a:cubicBezTo>
                      <a:lnTo>
                        <a:pt x="707113" y="1946915"/>
                      </a:lnTo>
                      <a:lnTo>
                        <a:pt x="708221" y="1946140"/>
                      </a:lnTo>
                      <a:lnTo>
                        <a:pt x="710659" y="1945253"/>
                      </a:lnTo>
                      <a:lnTo>
                        <a:pt x="710992" y="1943147"/>
                      </a:lnTo>
                      <a:lnTo>
                        <a:pt x="710770" y="1940488"/>
                      </a:lnTo>
                      <a:lnTo>
                        <a:pt x="711435" y="1938050"/>
                      </a:lnTo>
                      <a:lnTo>
                        <a:pt x="712654" y="1937274"/>
                      </a:lnTo>
                      <a:lnTo>
                        <a:pt x="718083" y="1936388"/>
                      </a:lnTo>
                      <a:lnTo>
                        <a:pt x="719192" y="1935390"/>
                      </a:lnTo>
                      <a:lnTo>
                        <a:pt x="718305" y="1933285"/>
                      </a:lnTo>
                      <a:lnTo>
                        <a:pt x="716643" y="1931068"/>
                      </a:lnTo>
                      <a:lnTo>
                        <a:pt x="715313" y="1929850"/>
                      </a:lnTo>
                      <a:lnTo>
                        <a:pt x="719081" y="1924530"/>
                      </a:lnTo>
                      <a:lnTo>
                        <a:pt x="720189" y="1921317"/>
                      </a:lnTo>
                      <a:lnTo>
                        <a:pt x="717751" y="1919876"/>
                      </a:lnTo>
                      <a:lnTo>
                        <a:pt x="720079" y="1917881"/>
                      </a:lnTo>
                      <a:lnTo>
                        <a:pt x="720744" y="1915887"/>
                      </a:lnTo>
                      <a:lnTo>
                        <a:pt x="720744" y="1912895"/>
                      </a:lnTo>
                      <a:cubicBezTo>
                        <a:pt x="720744" y="1912895"/>
                        <a:pt x="720854" y="1908130"/>
                        <a:pt x="720854" y="1908130"/>
                      </a:cubicBezTo>
                      <a:lnTo>
                        <a:pt x="721630" y="1904805"/>
                      </a:lnTo>
                      <a:lnTo>
                        <a:pt x="723514" y="1900705"/>
                      </a:lnTo>
                      <a:lnTo>
                        <a:pt x="723846" y="1899930"/>
                      </a:lnTo>
                      <a:lnTo>
                        <a:pt x="724622" y="1896716"/>
                      </a:lnTo>
                      <a:lnTo>
                        <a:pt x="724622" y="1894500"/>
                      </a:lnTo>
                      <a:cubicBezTo>
                        <a:pt x="724622" y="1894500"/>
                        <a:pt x="724289" y="1891064"/>
                        <a:pt x="724289" y="1891064"/>
                      </a:cubicBezTo>
                      <a:lnTo>
                        <a:pt x="724289" y="1887075"/>
                      </a:lnTo>
                      <a:cubicBezTo>
                        <a:pt x="724289" y="1887075"/>
                        <a:pt x="724622" y="1883529"/>
                        <a:pt x="724622" y="1883529"/>
                      </a:cubicBezTo>
                      <a:lnTo>
                        <a:pt x="725841" y="1881202"/>
                      </a:lnTo>
                      <a:lnTo>
                        <a:pt x="727614" y="1879429"/>
                      </a:lnTo>
                      <a:lnTo>
                        <a:pt x="729609" y="1878874"/>
                      </a:lnTo>
                      <a:lnTo>
                        <a:pt x="731492" y="1880204"/>
                      </a:lnTo>
                      <a:lnTo>
                        <a:pt x="728390" y="1886410"/>
                      </a:lnTo>
                      <a:lnTo>
                        <a:pt x="728722" y="1887518"/>
                      </a:lnTo>
                      <a:lnTo>
                        <a:pt x="731603" y="1886742"/>
                      </a:lnTo>
                      <a:lnTo>
                        <a:pt x="741022" y="1880093"/>
                      </a:lnTo>
                      <a:lnTo>
                        <a:pt x="738696" y="1877988"/>
                      </a:lnTo>
                      <a:lnTo>
                        <a:pt x="735038" y="1875772"/>
                      </a:lnTo>
                      <a:lnTo>
                        <a:pt x="731381" y="1874774"/>
                      </a:lnTo>
                      <a:lnTo>
                        <a:pt x="729055" y="1875993"/>
                      </a:lnTo>
                      <a:lnTo>
                        <a:pt x="719303" y="1870120"/>
                      </a:lnTo>
                      <a:lnTo>
                        <a:pt x="720744" y="1868680"/>
                      </a:lnTo>
                      <a:lnTo>
                        <a:pt x="721408" y="1868236"/>
                      </a:lnTo>
                      <a:lnTo>
                        <a:pt x="722516" y="1868236"/>
                      </a:lnTo>
                      <a:cubicBezTo>
                        <a:pt x="722516" y="1868236"/>
                        <a:pt x="722516" y="1866796"/>
                        <a:pt x="722516" y="1866796"/>
                      </a:cubicBezTo>
                      <a:lnTo>
                        <a:pt x="721187" y="1865355"/>
                      </a:lnTo>
                      <a:lnTo>
                        <a:pt x="720300" y="1863028"/>
                      </a:lnTo>
                      <a:lnTo>
                        <a:pt x="719524" y="1860479"/>
                      </a:lnTo>
                      <a:lnTo>
                        <a:pt x="718638" y="1858374"/>
                      </a:lnTo>
                      <a:lnTo>
                        <a:pt x="716754" y="1856268"/>
                      </a:lnTo>
                      <a:lnTo>
                        <a:pt x="715203" y="1855936"/>
                      </a:lnTo>
                      <a:lnTo>
                        <a:pt x="711657" y="1856822"/>
                      </a:lnTo>
                      <a:lnTo>
                        <a:pt x="710327" y="1855714"/>
                      </a:lnTo>
                      <a:lnTo>
                        <a:pt x="708886" y="1853165"/>
                      </a:lnTo>
                      <a:lnTo>
                        <a:pt x="708000" y="1850063"/>
                      </a:lnTo>
                      <a:lnTo>
                        <a:pt x="708000" y="1847514"/>
                      </a:lnTo>
                      <a:cubicBezTo>
                        <a:pt x="708000" y="1847514"/>
                        <a:pt x="708775" y="1844411"/>
                        <a:pt x="708775" y="1844411"/>
                      </a:cubicBezTo>
                      <a:lnTo>
                        <a:pt x="708110" y="1841751"/>
                      </a:lnTo>
                      <a:lnTo>
                        <a:pt x="706781" y="1839646"/>
                      </a:lnTo>
                      <a:lnTo>
                        <a:pt x="705451" y="1838205"/>
                      </a:lnTo>
                      <a:lnTo>
                        <a:pt x="706559" y="1838205"/>
                      </a:lnTo>
                      <a:cubicBezTo>
                        <a:pt x="706559" y="1838205"/>
                        <a:pt x="708000" y="1838205"/>
                        <a:pt x="708000" y="1838205"/>
                      </a:cubicBezTo>
                      <a:lnTo>
                        <a:pt x="709329" y="1837651"/>
                      </a:lnTo>
                      <a:lnTo>
                        <a:pt x="710216" y="1836543"/>
                      </a:lnTo>
                      <a:lnTo>
                        <a:pt x="710216" y="1835102"/>
                      </a:lnTo>
                      <a:cubicBezTo>
                        <a:pt x="710216" y="1835102"/>
                        <a:pt x="710216" y="1832886"/>
                        <a:pt x="710216" y="1832886"/>
                      </a:cubicBezTo>
                      <a:lnTo>
                        <a:pt x="709994" y="1830891"/>
                      </a:lnTo>
                      <a:lnTo>
                        <a:pt x="709772" y="1830005"/>
                      </a:lnTo>
                      <a:lnTo>
                        <a:pt x="704786" y="1821472"/>
                      </a:lnTo>
                      <a:lnTo>
                        <a:pt x="704786" y="1817704"/>
                      </a:lnTo>
                      <a:cubicBezTo>
                        <a:pt x="704786" y="1817704"/>
                        <a:pt x="706005" y="1815156"/>
                        <a:pt x="706005" y="1815156"/>
                      </a:cubicBezTo>
                      <a:lnTo>
                        <a:pt x="707889" y="1813715"/>
                      </a:lnTo>
                      <a:lnTo>
                        <a:pt x="710216" y="1813272"/>
                      </a:lnTo>
                      <a:lnTo>
                        <a:pt x="712100" y="1811942"/>
                      </a:lnTo>
                      <a:lnTo>
                        <a:pt x="713318" y="1805958"/>
                      </a:lnTo>
                      <a:lnTo>
                        <a:pt x="715646" y="1804628"/>
                      </a:lnTo>
                      <a:lnTo>
                        <a:pt x="716865" y="1805736"/>
                      </a:lnTo>
                      <a:lnTo>
                        <a:pt x="721741" y="1813383"/>
                      </a:lnTo>
                      <a:lnTo>
                        <a:pt x="726838" y="1823467"/>
                      </a:lnTo>
                      <a:lnTo>
                        <a:pt x="727503" y="1824021"/>
                      </a:lnTo>
                      <a:lnTo>
                        <a:pt x="729609" y="1827567"/>
                      </a:lnTo>
                      <a:lnTo>
                        <a:pt x="730938" y="1828675"/>
                      </a:lnTo>
                      <a:lnTo>
                        <a:pt x="732600" y="1829562"/>
                      </a:lnTo>
                      <a:lnTo>
                        <a:pt x="747450" y="1830227"/>
                      </a:lnTo>
                      <a:lnTo>
                        <a:pt x="746120" y="1827013"/>
                      </a:lnTo>
                      <a:lnTo>
                        <a:pt x="743904" y="1825905"/>
                      </a:lnTo>
                      <a:lnTo>
                        <a:pt x="742020" y="1824464"/>
                      </a:lnTo>
                      <a:lnTo>
                        <a:pt x="742020" y="1820253"/>
                      </a:lnTo>
                      <a:cubicBezTo>
                        <a:pt x="742020" y="1820253"/>
                        <a:pt x="743350" y="1817594"/>
                        <a:pt x="743350" y="1817594"/>
                      </a:cubicBezTo>
                      <a:lnTo>
                        <a:pt x="745787" y="1815599"/>
                      </a:lnTo>
                      <a:lnTo>
                        <a:pt x="750553" y="1813604"/>
                      </a:lnTo>
                      <a:lnTo>
                        <a:pt x="756426" y="1813604"/>
                      </a:lnTo>
                      <a:lnTo>
                        <a:pt x="757423" y="1814269"/>
                      </a:lnTo>
                      <a:lnTo>
                        <a:pt x="759307" y="1817594"/>
                      </a:lnTo>
                      <a:lnTo>
                        <a:pt x="760526" y="1818480"/>
                      </a:lnTo>
                      <a:lnTo>
                        <a:pt x="762742" y="1817483"/>
                      </a:lnTo>
                      <a:lnTo>
                        <a:pt x="764848" y="1814712"/>
                      </a:lnTo>
                      <a:lnTo>
                        <a:pt x="768394" y="1808174"/>
                      </a:lnTo>
                      <a:lnTo>
                        <a:pt x="766842" y="1804850"/>
                      </a:lnTo>
                      <a:lnTo>
                        <a:pt x="769281" y="1803742"/>
                      </a:lnTo>
                      <a:lnTo>
                        <a:pt x="770278" y="1802855"/>
                      </a:lnTo>
                      <a:lnTo>
                        <a:pt x="770721" y="1800861"/>
                      </a:lnTo>
                      <a:lnTo>
                        <a:pt x="770721" y="1799087"/>
                      </a:lnTo>
                      <a:cubicBezTo>
                        <a:pt x="770721" y="1799087"/>
                        <a:pt x="770943" y="1797093"/>
                        <a:pt x="770943" y="1797093"/>
                      </a:cubicBezTo>
                      <a:lnTo>
                        <a:pt x="772161" y="1789336"/>
                      </a:lnTo>
                      <a:lnTo>
                        <a:pt x="772716" y="1787452"/>
                      </a:lnTo>
                      <a:lnTo>
                        <a:pt x="773381" y="1786676"/>
                      </a:lnTo>
                      <a:lnTo>
                        <a:pt x="774932" y="1786898"/>
                      </a:lnTo>
                      <a:lnTo>
                        <a:pt x="775265" y="1787674"/>
                      </a:lnTo>
                      <a:lnTo>
                        <a:pt x="775265" y="1789114"/>
                      </a:lnTo>
                      <a:cubicBezTo>
                        <a:pt x="775265" y="1789114"/>
                        <a:pt x="776040" y="1796428"/>
                        <a:pt x="776040" y="1796428"/>
                      </a:cubicBezTo>
                      <a:lnTo>
                        <a:pt x="776261" y="1799420"/>
                      </a:lnTo>
                      <a:lnTo>
                        <a:pt x="776926" y="1800196"/>
                      </a:lnTo>
                      <a:lnTo>
                        <a:pt x="785348" y="1792438"/>
                      </a:lnTo>
                      <a:lnTo>
                        <a:pt x="787787" y="1791552"/>
                      </a:lnTo>
                      <a:lnTo>
                        <a:pt x="786678" y="1790444"/>
                      </a:lnTo>
                      <a:lnTo>
                        <a:pt x="785903" y="1788892"/>
                      </a:lnTo>
                      <a:lnTo>
                        <a:pt x="785459" y="1786787"/>
                      </a:lnTo>
                      <a:lnTo>
                        <a:pt x="785459" y="1784127"/>
                      </a:lnTo>
                      <a:cubicBezTo>
                        <a:pt x="785459" y="1784127"/>
                        <a:pt x="768172" y="1776260"/>
                        <a:pt x="768172" y="1776260"/>
                      </a:cubicBezTo>
                      <a:lnTo>
                        <a:pt x="765956" y="1773046"/>
                      </a:lnTo>
                      <a:lnTo>
                        <a:pt x="772937" y="1773046"/>
                      </a:lnTo>
                      <a:lnTo>
                        <a:pt x="774156" y="1773600"/>
                      </a:lnTo>
                      <a:lnTo>
                        <a:pt x="776705" y="1775927"/>
                      </a:lnTo>
                      <a:lnTo>
                        <a:pt x="777481" y="1776370"/>
                      </a:lnTo>
                      <a:lnTo>
                        <a:pt x="778589" y="1776149"/>
                      </a:lnTo>
                      <a:lnTo>
                        <a:pt x="779586" y="1775705"/>
                      </a:lnTo>
                      <a:lnTo>
                        <a:pt x="780029" y="1774486"/>
                      </a:lnTo>
                      <a:lnTo>
                        <a:pt x="779365" y="1772048"/>
                      </a:lnTo>
                      <a:lnTo>
                        <a:pt x="779365" y="1770497"/>
                      </a:lnTo>
                      <a:cubicBezTo>
                        <a:pt x="779365" y="1770497"/>
                        <a:pt x="780251" y="1766286"/>
                        <a:pt x="780251" y="1766286"/>
                      </a:cubicBezTo>
                      <a:lnTo>
                        <a:pt x="780583" y="1763516"/>
                      </a:lnTo>
                      <a:lnTo>
                        <a:pt x="779808" y="1758861"/>
                      </a:lnTo>
                      <a:lnTo>
                        <a:pt x="776040" y="1752877"/>
                      </a:lnTo>
                      <a:lnTo>
                        <a:pt x="775154" y="1750107"/>
                      </a:lnTo>
                      <a:lnTo>
                        <a:pt x="775375" y="1745342"/>
                      </a:lnTo>
                      <a:lnTo>
                        <a:pt x="774932" y="1744455"/>
                      </a:lnTo>
                      <a:lnTo>
                        <a:pt x="773602" y="1742350"/>
                      </a:lnTo>
                      <a:lnTo>
                        <a:pt x="772272" y="1740799"/>
                      </a:lnTo>
                      <a:lnTo>
                        <a:pt x="767285" y="1737252"/>
                      </a:lnTo>
                      <a:lnTo>
                        <a:pt x="767285" y="1735369"/>
                      </a:lnTo>
                      <a:lnTo>
                        <a:pt x="769170" y="1731158"/>
                      </a:lnTo>
                      <a:lnTo>
                        <a:pt x="767840" y="1723511"/>
                      </a:lnTo>
                      <a:lnTo>
                        <a:pt x="765180" y="1715644"/>
                      </a:lnTo>
                      <a:lnTo>
                        <a:pt x="763074" y="1710878"/>
                      </a:lnTo>
                      <a:lnTo>
                        <a:pt x="759639" y="1705670"/>
                      </a:lnTo>
                      <a:lnTo>
                        <a:pt x="745566" y="1692926"/>
                      </a:lnTo>
                      <a:lnTo>
                        <a:pt x="747561" y="1691818"/>
                      </a:lnTo>
                      <a:lnTo>
                        <a:pt x="749333" y="1693259"/>
                      </a:lnTo>
                      <a:lnTo>
                        <a:pt x="751218" y="1695475"/>
                      </a:lnTo>
                      <a:lnTo>
                        <a:pt x="753323" y="1696583"/>
                      </a:lnTo>
                      <a:lnTo>
                        <a:pt x="755096" y="1695586"/>
                      </a:lnTo>
                      <a:lnTo>
                        <a:pt x="758642" y="1691818"/>
                      </a:lnTo>
                      <a:lnTo>
                        <a:pt x="761191" y="1691486"/>
                      </a:lnTo>
                      <a:lnTo>
                        <a:pt x="759639" y="1695475"/>
                      </a:lnTo>
                      <a:lnTo>
                        <a:pt x="758864" y="1696583"/>
                      </a:lnTo>
                      <a:lnTo>
                        <a:pt x="760415" y="1697581"/>
                      </a:lnTo>
                      <a:lnTo>
                        <a:pt x="761745" y="1698910"/>
                      </a:lnTo>
                      <a:lnTo>
                        <a:pt x="762853" y="1700573"/>
                      </a:lnTo>
                      <a:lnTo>
                        <a:pt x="763850" y="1702678"/>
                      </a:lnTo>
                      <a:lnTo>
                        <a:pt x="765845" y="1711765"/>
                      </a:lnTo>
                      <a:lnTo>
                        <a:pt x="766621" y="1713649"/>
                      </a:lnTo>
                      <a:lnTo>
                        <a:pt x="768283" y="1713649"/>
                      </a:lnTo>
                      <a:cubicBezTo>
                        <a:pt x="768283" y="1713649"/>
                        <a:pt x="770056" y="1712541"/>
                        <a:pt x="770056" y="1712541"/>
                      </a:cubicBezTo>
                      <a:lnTo>
                        <a:pt x="771386" y="1712541"/>
                      </a:lnTo>
                      <a:cubicBezTo>
                        <a:pt x="771386" y="1712541"/>
                        <a:pt x="771940" y="1716308"/>
                        <a:pt x="771940" y="1716308"/>
                      </a:cubicBezTo>
                      <a:lnTo>
                        <a:pt x="771718" y="1717084"/>
                      </a:lnTo>
                      <a:lnTo>
                        <a:pt x="770610" y="1719190"/>
                      </a:lnTo>
                      <a:lnTo>
                        <a:pt x="770389" y="1720408"/>
                      </a:lnTo>
                      <a:lnTo>
                        <a:pt x="770610" y="1721738"/>
                      </a:lnTo>
                      <a:lnTo>
                        <a:pt x="771718" y="1723955"/>
                      </a:lnTo>
                      <a:lnTo>
                        <a:pt x="771940" y="1724730"/>
                      </a:lnTo>
                      <a:lnTo>
                        <a:pt x="771718" y="1733485"/>
                      </a:lnTo>
                      <a:lnTo>
                        <a:pt x="771940" y="1735701"/>
                      </a:lnTo>
                      <a:lnTo>
                        <a:pt x="772937" y="1737031"/>
                      </a:lnTo>
                      <a:lnTo>
                        <a:pt x="774821" y="1738582"/>
                      </a:lnTo>
                      <a:lnTo>
                        <a:pt x="776594" y="1739358"/>
                      </a:lnTo>
                      <a:lnTo>
                        <a:pt x="777370" y="1738471"/>
                      </a:lnTo>
                      <a:lnTo>
                        <a:pt x="778922" y="1734925"/>
                      </a:lnTo>
                      <a:lnTo>
                        <a:pt x="782467" y="1731158"/>
                      </a:lnTo>
                      <a:lnTo>
                        <a:pt x="786346" y="1728276"/>
                      </a:lnTo>
                      <a:lnTo>
                        <a:pt x="788895" y="1727501"/>
                      </a:lnTo>
                      <a:lnTo>
                        <a:pt x="788673" y="1728055"/>
                      </a:lnTo>
                      <a:lnTo>
                        <a:pt x="788673" y="1728387"/>
                      </a:lnTo>
                      <a:cubicBezTo>
                        <a:pt x="788673" y="1728387"/>
                        <a:pt x="788452" y="1728720"/>
                        <a:pt x="788452" y="1728720"/>
                      </a:cubicBezTo>
                      <a:lnTo>
                        <a:pt x="788230" y="1729274"/>
                      </a:lnTo>
                      <a:lnTo>
                        <a:pt x="789781" y="1732155"/>
                      </a:lnTo>
                      <a:lnTo>
                        <a:pt x="791998" y="1733706"/>
                      </a:lnTo>
                      <a:lnTo>
                        <a:pt x="796763" y="1735812"/>
                      </a:lnTo>
                      <a:lnTo>
                        <a:pt x="793992" y="1739912"/>
                      </a:lnTo>
                      <a:lnTo>
                        <a:pt x="784130" y="1738471"/>
                      </a:lnTo>
                      <a:lnTo>
                        <a:pt x="781248" y="1742682"/>
                      </a:lnTo>
                      <a:lnTo>
                        <a:pt x="785792" y="1742350"/>
                      </a:lnTo>
                      <a:lnTo>
                        <a:pt x="788008" y="1742793"/>
                      </a:lnTo>
                      <a:lnTo>
                        <a:pt x="789892" y="1744566"/>
                      </a:lnTo>
                      <a:lnTo>
                        <a:pt x="789559" y="1745453"/>
                      </a:lnTo>
                      <a:lnTo>
                        <a:pt x="789006" y="1747780"/>
                      </a:lnTo>
                      <a:lnTo>
                        <a:pt x="793881" y="1748556"/>
                      </a:lnTo>
                      <a:lnTo>
                        <a:pt x="796209" y="1748223"/>
                      </a:lnTo>
                      <a:lnTo>
                        <a:pt x="798314" y="1746228"/>
                      </a:lnTo>
                      <a:lnTo>
                        <a:pt x="799422" y="1743458"/>
                      </a:lnTo>
                      <a:lnTo>
                        <a:pt x="800309" y="1740355"/>
                      </a:lnTo>
                      <a:lnTo>
                        <a:pt x="801417" y="1738471"/>
                      </a:lnTo>
                      <a:lnTo>
                        <a:pt x="803079" y="1739358"/>
                      </a:lnTo>
                      <a:lnTo>
                        <a:pt x="802525" y="1740245"/>
                      </a:lnTo>
                      <a:lnTo>
                        <a:pt x="801639" y="1741907"/>
                      </a:lnTo>
                      <a:lnTo>
                        <a:pt x="801085" y="1743791"/>
                      </a:lnTo>
                      <a:lnTo>
                        <a:pt x="801085" y="1745342"/>
                      </a:lnTo>
                      <a:cubicBezTo>
                        <a:pt x="801085" y="1745342"/>
                        <a:pt x="802414" y="1746893"/>
                        <a:pt x="802414" y="1746893"/>
                      </a:cubicBezTo>
                      <a:lnTo>
                        <a:pt x="803633" y="1745785"/>
                      </a:lnTo>
                      <a:lnTo>
                        <a:pt x="804741" y="1743791"/>
                      </a:lnTo>
                      <a:lnTo>
                        <a:pt x="805739" y="1742682"/>
                      </a:lnTo>
                      <a:lnTo>
                        <a:pt x="807955" y="1741574"/>
                      </a:lnTo>
                      <a:lnTo>
                        <a:pt x="809617" y="1738693"/>
                      </a:lnTo>
                      <a:lnTo>
                        <a:pt x="812276" y="1731047"/>
                      </a:lnTo>
                      <a:lnTo>
                        <a:pt x="809950" y="1729385"/>
                      </a:lnTo>
                      <a:lnTo>
                        <a:pt x="806182" y="1734039"/>
                      </a:lnTo>
                      <a:lnTo>
                        <a:pt x="803633" y="1732598"/>
                      </a:lnTo>
                      <a:lnTo>
                        <a:pt x="804630" y="1730493"/>
                      </a:lnTo>
                      <a:lnTo>
                        <a:pt x="805185" y="1728387"/>
                      </a:lnTo>
                      <a:lnTo>
                        <a:pt x="804963" y="1726614"/>
                      </a:lnTo>
                      <a:lnTo>
                        <a:pt x="803744" y="1725617"/>
                      </a:lnTo>
                      <a:lnTo>
                        <a:pt x="803744" y="1724065"/>
                      </a:lnTo>
                      <a:lnTo>
                        <a:pt x="809174" y="1724065"/>
                      </a:lnTo>
                      <a:lnTo>
                        <a:pt x="808731" y="1721517"/>
                      </a:lnTo>
                      <a:lnTo>
                        <a:pt x="808509" y="1720519"/>
                      </a:lnTo>
                      <a:lnTo>
                        <a:pt x="810726" y="1720519"/>
                      </a:lnTo>
                      <a:cubicBezTo>
                        <a:pt x="810726" y="1720519"/>
                        <a:pt x="812498" y="1722403"/>
                        <a:pt x="812498" y="1722403"/>
                      </a:cubicBezTo>
                      <a:lnTo>
                        <a:pt x="816155" y="1727501"/>
                      </a:lnTo>
                      <a:lnTo>
                        <a:pt x="816377" y="1729052"/>
                      </a:lnTo>
                      <a:lnTo>
                        <a:pt x="816598" y="1730160"/>
                      </a:lnTo>
                      <a:lnTo>
                        <a:pt x="816931" y="1730936"/>
                      </a:lnTo>
                      <a:lnTo>
                        <a:pt x="817707" y="1731269"/>
                      </a:lnTo>
                      <a:lnTo>
                        <a:pt x="819480" y="1731269"/>
                      </a:lnTo>
                      <a:cubicBezTo>
                        <a:pt x="819480" y="1731269"/>
                        <a:pt x="821696" y="1732266"/>
                        <a:pt x="821696" y="1732266"/>
                      </a:cubicBezTo>
                      <a:lnTo>
                        <a:pt x="822915" y="1732266"/>
                      </a:lnTo>
                      <a:cubicBezTo>
                        <a:pt x="822915" y="1732266"/>
                        <a:pt x="825464" y="1730936"/>
                        <a:pt x="825464" y="1730936"/>
                      </a:cubicBezTo>
                      <a:lnTo>
                        <a:pt x="826572" y="1729939"/>
                      </a:lnTo>
                      <a:lnTo>
                        <a:pt x="827459" y="1728720"/>
                      </a:lnTo>
                      <a:lnTo>
                        <a:pt x="828456" y="1727722"/>
                      </a:lnTo>
                      <a:lnTo>
                        <a:pt x="831226" y="1726947"/>
                      </a:lnTo>
                      <a:lnTo>
                        <a:pt x="832445" y="1725949"/>
                      </a:lnTo>
                      <a:lnTo>
                        <a:pt x="833443" y="1724287"/>
                      </a:lnTo>
                      <a:lnTo>
                        <a:pt x="833775" y="1721960"/>
                      </a:lnTo>
                      <a:lnTo>
                        <a:pt x="832556" y="1719300"/>
                      </a:lnTo>
                      <a:lnTo>
                        <a:pt x="827126" y="1716973"/>
                      </a:lnTo>
                      <a:lnTo>
                        <a:pt x="825464" y="1713538"/>
                      </a:lnTo>
                      <a:lnTo>
                        <a:pt x="833664" y="1715865"/>
                      </a:lnTo>
                      <a:lnTo>
                        <a:pt x="838208" y="1715311"/>
                      </a:lnTo>
                      <a:lnTo>
                        <a:pt x="839426" y="1710214"/>
                      </a:lnTo>
                      <a:lnTo>
                        <a:pt x="838097" y="1708330"/>
                      </a:lnTo>
                      <a:lnTo>
                        <a:pt x="835880" y="1708662"/>
                      </a:lnTo>
                      <a:lnTo>
                        <a:pt x="831780" y="1710324"/>
                      </a:lnTo>
                      <a:lnTo>
                        <a:pt x="830118" y="1709438"/>
                      </a:lnTo>
                      <a:lnTo>
                        <a:pt x="824799" y="1705227"/>
                      </a:lnTo>
                      <a:lnTo>
                        <a:pt x="826018" y="1700351"/>
                      </a:lnTo>
                      <a:lnTo>
                        <a:pt x="827680" y="1699243"/>
                      </a:lnTo>
                      <a:lnTo>
                        <a:pt x="834329" y="1703232"/>
                      </a:lnTo>
                      <a:lnTo>
                        <a:pt x="837543" y="1704230"/>
                      </a:lnTo>
                      <a:lnTo>
                        <a:pt x="840202" y="1703121"/>
                      </a:lnTo>
                      <a:lnTo>
                        <a:pt x="841200" y="1698356"/>
                      </a:lnTo>
                      <a:lnTo>
                        <a:pt x="841976" y="1698356"/>
                      </a:lnTo>
                      <a:lnTo>
                        <a:pt x="843083" y="1702013"/>
                      </a:lnTo>
                      <a:lnTo>
                        <a:pt x="844635" y="1703232"/>
                      </a:lnTo>
                      <a:lnTo>
                        <a:pt x="845632" y="1702013"/>
                      </a:lnTo>
                      <a:lnTo>
                        <a:pt x="844967" y="1698356"/>
                      </a:lnTo>
                      <a:lnTo>
                        <a:pt x="842751" y="1695143"/>
                      </a:lnTo>
                      <a:lnTo>
                        <a:pt x="839759" y="1693702"/>
                      </a:lnTo>
                      <a:lnTo>
                        <a:pt x="810504" y="1694145"/>
                      </a:lnTo>
                      <a:lnTo>
                        <a:pt x="807733" y="1691818"/>
                      </a:lnTo>
                      <a:lnTo>
                        <a:pt x="814272" y="1690156"/>
                      </a:lnTo>
                      <a:lnTo>
                        <a:pt x="817042" y="1688272"/>
                      </a:lnTo>
                      <a:lnTo>
                        <a:pt x="818704" y="1685391"/>
                      </a:lnTo>
                      <a:lnTo>
                        <a:pt x="818704" y="1685059"/>
                      </a:lnTo>
                      <a:cubicBezTo>
                        <a:pt x="818704" y="1685059"/>
                        <a:pt x="818815" y="1684172"/>
                        <a:pt x="818815" y="1684172"/>
                      </a:cubicBezTo>
                      <a:lnTo>
                        <a:pt x="818815" y="1682842"/>
                      </a:lnTo>
                      <a:cubicBezTo>
                        <a:pt x="818815" y="1682842"/>
                        <a:pt x="819148" y="1681956"/>
                        <a:pt x="819148" y="1681956"/>
                      </a:cubicBezTo>
                      <a:lnTo>
                        <a:pt x="820145" y="1682621"/>
                      </a:lnTo>
                      <a:lnTo>
                        <a:pt x="820699" y="1683618"/>
                      </a:lnTo>
                      <a:lnTo>
                        <a:pt x="821696" y="1686277"/>
                      </a:lnTo>
                      <a:lnTo>
                        <a:pt x="822028" y="1686831"/>
                      </a:lnTo>
                      <a:lnTo>
                        <a:pt x="829453" y="1688383"/>
                      </a:lnTo>
                      <a:lnTo>
                        <a:pt x="828124" y="1685169"/>
                      </a:lnTo>
                      <a:lnTo>
                        <a:pt x="826239" y="1683064"/>
                      </a:lnTo>
                      <a:lnTo>
                        <a:pt x="822583" y="1680072"/>
                      </a:lnTo>
                      <a:lnTo>
                        <a:pt x="824356" y="1678410"/>
                      </a:lnTo>
                      <a:lnTo>
                        <a:pt x="826128" y="1678077"/>
                      </a:lnTo>
                      <a:lnTo>
                        <a:pt x="827902" y="1678742"/>
                      </a:lnTo>
                      <a:lnTo>
                        <a:pt x="829564" y="1680183"/>
                      </a:lnTo>
                      <a:lnTo>
                        <a:pt x="833443" y="1686167"/>
                      </a:lnTo>
                      <a:lnTo>
                        <a:pt x="834550" y="1687053"/>
                      </a:lnTo>
                      <a:lnTo>
                        <a:pt x="835548" y="1685723"/>
                      </a:lnTo>
                      <a:lnTo>
                        <a:pt x="836213" y="1679739"/>
                      </a:lnTo>
                      <a:lnTo>
                        <a:pt x="836878" y="1678410"/>
                      </a:lnTo>
                      <a:lnTo>
                        <a:pt x="838429" y="1677855"/>
                      </a:lnTo>
                      <a:lnTo>
                        <a:pt x="843416" y="1673312"/>
                      </a:lnTo>
                      <a:lnTo>
                        <a:pt x="839537" y="1673312"/>
                      </a:lnTo>
                      <a:lnTo>
                        <a:pt x="841311" y="1670985"/>
                      </a:lnTo>
                      <a:lnTo>
                        <a:pt x="842086" y="1668215"/>
                      </a:lnTo>
                      <a:lnTo>
                        <a:pt x="842530" y="1665333"/>
                      </a:lnTo>
                      <a:lnTo>
                        <a:pt x="843305" y="1663006"/>
                      </a:lnTo>
                      <a:lnTo>
                        <a:pt x="845743" y="1661011"/>
                      </a:lnTo>
                      <a:lnTo>
                        <a:pt x="848070" y="1661787"/>
                      </a:lnTo>
                      <a:lnTo>
                        <a:pt x="850287" y="1663671"/>
                      </a:lnTo>
                      <a:lnTo>
                        <a:pt x="852613" y="1664668"/>
                      </a:lnTo>
                      <a:lnTo>
                        <a:pt x="854276" y="1663671"/>
                      </a:lnTo>
                      <a:lnTo>
                        <a:pt x="854608" y="1661122"/>
                      </a:lnTo>
                      <a:lnTo>
                        <a:pt x="853943" y="1658130"/>
                      </a:lnTo>
                      <a:lnTo>
                        <a:pt x="852946" y="1655360"/>
                      </a:lnTo>
                      <a:lnTo>
                        <a:pt x="851395" y="1652922"/>
                      </a:lnTo>
                      <a:lnTo>
                        <a:pt x="849067" y="1650706"/>
                      </a:lnTo>
                      <a:lnTo>
                        <a:pt x="846408" y="1649376"/>
                      </a:lnTo>
                      <a:lnTo>
                        <a:pt x="843970" y="1649376"/>
                      </a:lnTo>
                      <a:lnTo>
                        <a:pt x="843970" y="1647603"/>
                      </a:lnTo>
                      <a:lnTo>
                        <a:pt x="849289" y="1647381"/>
                      </a:lnTo>
                      <a:lnTo>
                        <a:pt x="865690" y="1652811"/>
                      </a:lnTo>
                      <a:lnTo>
                        <a:pt x="865025" y="1650595"/>
                      </a:lnTo>
                      <a:lnTo>
                        <a:pt x="862476" y="1644168"/>
                      </a:lnTo>
                      <a:lnTo>
                        <a:pt x="861922" y="1641730"/>
                      </a:lnTo>
                      <a:lnTo>
                        <a:pt x="861589" y="1639292"/>
                      </a:lnTo>
                      <a:lnTo>
                        <a:pt x="860925" y="1637186"/>
                      </a:lnTo>
                      <a:lnTo>
                        <a:pt x="859373" y="1635524"/>
                      </a:lnTo>
                      <a:lnTo>
                        <a:pt x="862587" y="1633973"/>
                      </a:lnTo>
                      <a:lnTo>
                        <a:pt x="873336" y="1637075"/>
                      </a:lnTo>
                      <a:lnTo>
                        <a:pt x="873336" y="1638959"/>
                      </a:lnTo>
                      <a:lnTo>
                        <a:pt x="867684" y="1638959"/>
                      </a:lnTo>
                      <a:cubicBezTo>
                        <a:pt x="867684" y="1638959"/>
                        <a:pt x="865247" y="1640067"/>
                        <a:pt x="865247" y="1640067"/>
                      </a:cubicBezTo>
                      <a:lnTo>
                        <a:pt x="865579" y="1644057"/>
                      </a:lnTo>
                      <a:lnTo>
                        <a:pt x="866133" y="1647603"/>
                      </a:lnTo>
                      <a:lnTo>
                        <a:pt x="867574" y="1649819"/>
                      </a:lnTo>
                      <a:lnTo>
                        <a:pt x="869125" y="1650041"/>
                      </a:lnTo>
                      <a:lnTo>
                        <a:pt x="871009" y="1647603"/>
                      </a:lnTo>
                      <a:lnTo>
                        <a:pt x="870787" y="1646606"/>
                      </a:lnTo>
                      <a:lnTo>
                        <a:pt x="870233" y="1644168"/>
                      </a:lnTo>
                      <a:lnTo>
                        <a:pt x="877769" y="1644168"/>
                      </a:lnTo>
                      <a:cubicBezTo>
                        <a:pt x="877769" y="1644168"/>
                        <a:pt x="881315" y="1642616"/>
                        <a:pt x="881315" y="1642616"/>
                      </a:cubicBezTo>
                      <a:lnTo>
                        <a:pt x="883420" y="1639070"/>
                      </a:lnTo>
                      <a:lnTo>
                        <a:pt x="865579" y="1631313"/>
                      </a:lnTo>
                      <a:lnTo>
                        <a:pt x="863252" y="1628764"/>
                      </a:lnTo>
                      <a:lnTo>
                        <a:pt x="865025" y="1627213"/>
                      </a:lnTo>
                      <a:lnTo>
                        <a:pt x="867019" y="1626548"/>
                      </a:lnTo>
                      <a:lnTo>
                        <a:pt x="871674" y="1626991"/>
                      </a:lnTo>
                      <a:lnTo>
                        <a:pt x="877991" y="1629651"/>
                      </a:lnTo>
                      <a:lnTo>
                        <a:pt x="879431" y="1628875"/>
                      </a:lnTo>
                      <a:lnTo>
                        <a:pt x="878766" y="1624775"/>
                      </a:lnTo>
                      <a:lnTo>
                        <a:pt x="880206" y="1623888"/>
                      </a:lnTo>
                      <a:lnTo>
                        <a:pt x="882534" y="1625218"/>
                      </a:lnTo>
                      <a:lnTo>
                        <a:pt x="884417" y="1627767"/>
                      </a:lnTo>
                      <a:lnTo>
                        <a:pt x="885969" y="1629318"/>
                      </a:lnTo>
                      <a:lnTo>
                        <a:pt x="887964" y="1630537"/>
                      </a:lnTo>
                      <a:lnTo>
                        <a:pt x="889293" y="1632310"/>
                      </a:lnTo>
                      <a:lnTo>
                        <a:pt x="888739" y="1635635"/>
                      </a:lnTo>
                      <a:lnTo>
                        <a:pt x="889737" y="1637519"/>
                      </a:lnTo>
                      <a:lnTo>
                        <a:pt x="892064" y="1639957"/>
                      </a:lnTo>
                      <a:lnTo>
                        <a:pt x="892950" y="1641508"/>
                      </a:lnTo>
                      <a:lnTo>
                        <a:pt x="893504" y="1642173"/>
                      </a:lnTo>
                      <a:lnTo>
                        <a:pt x="896718" y="1646606"/>
                      </a:lnTo>
                      <a:lnTo>
                        <a:pt x="897161" y="1647603"/>
                      </a:lnTo>
                      <a:lnTo>
                        <a:pt x="898934" y="1647381"/>
                      </a:lnTo>
                      <a:lnTo>
                        <a:pt x="899599" y="1646162"/>
                      </a:lnTo>
                      <a:lnTo>
                        <a:pt x="899932" y="1644168"/>
                      </a:lnTo>
                      <a:lnTo>
                        <a:pt x="900708" y="1641619"/>
                      </a:lnTo>
                      <a:lnTo>
                        <a:pt x="902037" y="1640289"/>
                      </a:lnTo>
                      <a:lnTo>
                        <a:pt x="903478" y="1640511"/>
                      </a:lnTo>
                      <a:lnTo>
                        <a:pt x="904808" y="1640178"/>
                      </a:lnTo>
                      <a:lnTo>
                        <a:pt x="905694" y="1637186"/>
                      </a:lnTo>
                      <a:lnTo>
                        <a:pt x="902813" y="1636854"/>
                      </a:lnTo>
                      <a:lnTo>
                        <a:pt x="899378" y="1635413"/>
                      </a:lnTo>
                      <a:lnTo>
                        <a:pt x="897494" y="1632310"/>
                      </a:lnTo>
                      <a:lnTo>
                        <a:pt x="899489" y="1626880"/>
                      </a:lnTo>
                      <a:lnTo>
                        <a:pt x="904032" y="1632532"/>
                      </a:lnTo>
                      <a:lnTo>
                        <a:pt x="906248" y="1632864"/>
                      </a:lnTo>
                      <a:lnTo>
                        <a:pt x="908132" y="1628764"/>
                      </a:lnTo>
                      <a:lnTo>
                        <a:pt x="905694" y="1628764"/>
                      </a:lnTo>
                      <a:lnTo>
                        <a:pt x="907024" y="1625994"/>
                      </a:lnTo>
                      <a:lnTo>
                        <a:pt x="909130" y="1620121"/>
                      </a:lnTo>
                      <a:lnTo>
                        <a:pt x="910459" y="1618458"/>
                      </a:lnTo>
                      <a:lnTo>
                        <a:pt x="908797" y="1615577"/>
                      </a:lnTo>
                      <a:lnTo>
                        <a:pt x="908132" y="1614912"/>
                      </a:lnTo>
                      <a:lnTo>
                        <a:pt x="910791" y="1612253"/>
                      </a:lnTo>
                      <a:lnTo>
                        <a:pt x="916554" y="1610480"/>
                      </a:lnTo>
                      <a:lnTo>
                        <a:pt x="918992" y="1606380"/>
                      </a:lnTo>
                      <a:lnTo>
                        <a:pt x="919435" y="1610591"/>
                      </a:lnTo>
                      <a:lnTo>
                        <a:pt x="920765" y="1611477"/>
                      </a:lnTo>
                      <a:lnTo>
                        <a:pt x="922317" y="1609815"/>
                      </a:lnTo>
                      <a:lnTo>
                        <a:pt x="923425" y="1606380"/>
                      </a:lnTo>
                      <a:lnTo>
                        <a:pt x="923425" y="1596406"/>
                      </a:lnTo>
                      <a:cubicBezTo>
                        <a:pt x="923425" y="1596406"/>
                        <a:pt x="924089" y="1592306"/>
                        <a:pt x="924089" y="1592306"/>
                      </a:cubicBezTo>
                      <a:lnTo>
                        <a:pt x="924089" y="1589868"/>
                      </a:lnTo>
                      <a:cubicBezTo>
                        <a:pt x="924089" y="1589868"/>
                        <a:pt x="924089" y="1581003"/>
                        <a:pt x="924089" y="1581003"/>
                      </a:cubicBezTo>
                      <a:lnTo>
                        <a:pt x="924643" y="1576792"/>
                      </a:lnTo>
                      <a:lnTo>
                        <a:pt x="926084" y="1575019"/>
                      </a:lnTo>
                      <a:lnTo>
                        <a:pt x="928079" y="1576570"/>
                      </a:lnTo>
                      <a:lnTo>
                        <a:pt x="930295" y="1579673"/>
                      </a:lnTo>
                      <a:lnTo>
                        <a:pt x="932622" y="1581779"/>
                      </a:lnTo>
                      <a:lnTo>
                        <a:pt x="935060" y="1580560"/>
                      </a:lnTo>
                      <a:lnTo>
                        <a:pt x="931958" y="1572248"/>
                      </a:lnTo>
                      <a:lnTo>
                        <a:pt x="931958" y="1570143"/>
                      </a:lnTo>
                      <a:cubicBezTo>
                        <a:pt x="931958" y="1570143"/>
                        <a:pt x="935060" y="1571805"/>
                        <a:pt x="935060" y="1571805"/>
                      </a:cubicBezTo>
                      <a:lnTo>
                        <a:pt x="944369" y="1583995"/>
                      </a:lnTo>
                      <a:lnTo>
                        <a:pt x="948136" y="1587541"/>
                      </a:lnTo>
                      <a:lnTo>
                        <a:pt x="950353" y="1588871"/>
                      </a:lnTo>
                      <a:lnTo>
                        <a:pt x="951350" y="1588095"/>
                      </a:lnTo>
                      <a:lnTo>
                        <a:pt x="951350" y="1585214"/>
                      </a:lnTo>
                      <a:cubicBezTo>
                        <a:pt x="951350" y="1585214"/>
                        <a:pt x="950796" y="1583441"/>
                        <a:pt x="950796" y="1583441"/>
                      </a:cubicBezTo>
                      <a:lnTo>
                        <a:pt x="946253" y="1576570"/>
                      </a:lnTo>
                      <a:lnTo>
                        <a:pt x="945145" y="1574354"/>
                      </a:lnTo>
                      <a:lnTo>
                        <a:pt x="945588" y="1573357"/>
                      </a:lnTo>
                      <a:lnTo>
                        <a:pt x="947471" y="1573135"/>
                      </a:lnTo>
                      <a:lnTo>
                        <a:pt x="949023" y="1572359"/>
                      </a:lnTo>
                      <a:lnTo>
                        <a:pt x="952126" y="1570032"/>
                      </a:lnTo>
                      <a:lnTo>
                        <a:pt x="948801" y="1567151"/>
                      </a:lnTo>
                      <a:lnTo>
                        <a:pt x="945699" y="1566264"/>
                      </a:lnTo>
                      <a:lnTo>
                        <a:pt x="944258" y="1564270"/>
                      </a:lnTo>
                      <a:lnTo>
                        <a:pt x="945810" y="1557842"/>
                      </a:lnTo>
                      <a:lnTo>
                        <a:pt x="942928" y="1556623"/>
                      </a:lnTo>
                      <a:lnTo>
                        <a:pt x="941598" y="1555626"/>
                      </a:lnTo>
                      <a:lnTo>
                        <a:pt x="940379" y="1554185"/>
                      </a:lnTo>
                      <a:lnTo>
                        <a:pt x="943260" y="1551083"/>
                      </a:lnTo>
                      <a:lnTo>
                        <a:pt x="945920" y="1551083"/>
                      </a:lnTo>
                      <a:cubicBezTo>
                        <a:pt x="945920" y="1551083"/>
                        <a:pt x="948469" y="1553077"/>
                        <a:pt x="948469" y="1553077"/>
                      </a:cubicBezTo>
                      <a:lnTo>
                        <a:pt x="950796" y="1556956"/>
                      </a:lnTo>
                      <a:lnTo>
                        <a:pt x="952347" y="1558729"/>
                      </a:lnTo>
                      <a:lnTo>
                        <a:pt x="958221" y="1561056"/>
                      </a:lnTo>
                      <a:lnTo>
                        <a:pt x="961323" y="1565378"/>
                      </a:lnTo>
                      <a:lnTo>
                        <a:pt x="962875" y="1566375"/>
                      </a:lnTo>
                      <a:lnTo>
                        <a:pt x="962653" y="1567262"/>
                      </a:lnTo>
                      <a:lnTo>
                        <a:pt x="962432" y="1569035"/>
                      </a:lnTo>
                      <a:lnTo>
                        <a:pt x="962210" y="1570032"/>
                      </a:lnTo>
                      <a:lnTo>
                        <a:pt x="964980" y="1571916"/>
                      </a:lnTo>
                      <a:lnTo>
                        <a:pt x="965312" y="1574132"/>
                      </a:lnTo>
                      <a:lnTo>
                        <a:pt x="964869" y="1576792"/>
                      </a:lnTo>
                      <a:lnTo>
                        <a:pt x="965202" y="1580449"/>
                      </a:lnTo>
                      <a:lnTo>
                        <a:pt x="970632" y="1583884"/>
                      </a:lnTo>
                      <a:lnTo>
                        <a:pt x="971962" y="1583330"/>
                      </a:lnTo>
                      <a:lnTo>
                        <a:pt x="974621" y="1580560"/>
                      </a:lnTo>
                      <a:lnTo>
                        <a:pt x="976062" y="1578565"/>
                      </a:lnTo>
                      <a:lnTo>
                        <a:pt x="977060" y="1577457"/>
                      </a:lnTo>
                      <a:lnTo>
                        <a:pt x="979830" y="1576570"/>
                      </a:lnTo>
                      <a:lnTo>
                        <a:pt x="980273" y="1575573"/>
                      </a:lnTo>
                      <a:lnTo>
                        <a:pt x="979608" y="1569700"/>
                      </a:lnTo>
                      <a:lnTo>
                        <a:pt x="977724" y="1562940"/>
                      </a:lnTo>
                      <a:lnTo>
                        <a:pt x="978056" y="1560391"/>
                      </a:lnTo>
                      <a:lnTo>
                        <a:pt x="981825" y="1556180"/>
                      </a:lnTo>
                      <a:lnTo>
                        <a:pt x="986589" y="1552523"/>
                      </a:lnTo>
                      <a:lnTo>
                        <a:pt x="990690" y="1548091"/>
                      </a:lnTo>
                      <a:lnTo>
                        <a:pt x="992462" y="1541553"/>
                      </a:lnTo>
                      <a:lnTo>
                        <a:pt x="993238" y="1540555"/>
                      </a:lnTo>
                      <a:lnTo>
                        <a:pt x="997338" y="1538228"/>
                      </a:lnTo>
                      <a:lnTo>
                        <a:pt x="999001" y="1536344"/>
                      </a:lnTo>
                      <a:lnTo>
                        <a:pt x="1000663" y="1536344"/>
                      </a:lnTo>
                      <a:cubicBezTo>
                        <a:pt x="1000663" y="1536344"/>
                        <a:pt x="1009528" y="1540777"/>
                        <a:pt x="1009528" y="1540777"/>
                      </a:cubicBezTo>
                      <a:lnTo>
                        <a:pt x="1007644" y="1535569"/>
                      </a:lnTo>
                      <a:lnTo>
                        <a:pt x="1007423" y="1532687"/>
                      </a:lnTo>
                      <a:lnTo>
                        <a:pt x="1008420" y="1529252"/>
                      </a:lnTo>
                      <a:lnTo>
                        <a:pt x="1010082" y="1526814"/>
                      </a:lnTo>
                      <a:lnTo>
                        <a:pt x="1012188" y="1525152"/>
                      </a:lnTo>
                      <a:lnTo>
                        <a:pt x="1014514" y="1524376"/>
                      </a:lnTo>
                      <a:lnTo>
                        <a:pt x="1016620" y="1524819"/>
                      </a:lnTo>
                      <a:lnTo>
                        <a:pt x="1017285" y="1525595"/>
                      </a:lnTo>
                      <a:lnTo>
                        <a:pt x="1017729" y="1526703"/>
                      </a:lnTo>
                      <a:lnTo>
                        <a:pt x="1018504" y="1529252"/>
                      </a:lnTo>
                      <a:lnTo>
                        <a:pt x="1019723" y="1530471"/>
                      </a:lnTo>
                      <a:lnTo>
                        <a:pt x="1021053" y="1530028"/>
                      </a:lnTo>
                      <a:lnTo>
                        <a:pt x="1022383" y="1528920"/>
                      </a:lnTo>
                      <a:lnTo>
                        <a:pt x="1023491" y="1528365"/>
                      </a:lnTo>
                      <a:lnTo>
                        <a:pt x="1030916" y="1527701"/>
                      </a:lnTo>
                      <a:lnTo>
                        <a:pt x="1033575" y="1528365"/>
                      </a:lnTo>
                      <a:lnTo>
                        <a:pt x="1032799" y="1522603"/>
                      </a:lnTo>
                      <a:lnTo>
                        <a:pt x="1033907" y="1516287"/>
                      </a:lnTo>
                      <a:lnTo>
                        <a:pt x="1036013" y="1510746"/>
                      </a:lnTo>
                      <a:lnTo>
                        <a:pt x="1038229" y="1507421"/>
                      </a:lnTo>
                      <a:lnTo>
                        <a:pt x="1038451" y="1510524"/>
                      </a:lnTo>
                      <a:lnTo>
                        <a:pt x="1038008" y="1514070"/>
                      </a:lnTo>
                      <a:lnTo>
                        <a:pt x="1037232" y="1517617"/>
                      </a:lnTo>
                      <a:lnTo>
                        <a:pt x="1036345" y="1520498"/>
                      </a:lnTo>
                      <a:lnTo>
                        <a:pt x="1036345" y="1523268"/>
                      </a:lnTo>
                      <a:cubicBezTo>
                        <a:pt x="1036345" y="1523268"/>
                        <a:pt x="1037786" y="1526149"/>
                        <a:pt x="1037786" y="1526149"/>
                      </a:cubicBezTo>
                      <a:lnTo>
                        <a:pt x="1039559" y="1527922"/>
                      </a:lnTo>
                      <a:lnTo>
                        <a:pt x="1041000" y="1527368"/>
                      </a:lnTo>
                      <a:lnTo>
                        <a:pt x="1042108" y="1521052"/>
                      </a:lnTo>
                      <a:lnTo>
                        <a:pt x="1041886" y="1505427"/>
                      </a:lnTo>
                      <a:lnTo>
                        <a:pt x="1042883" y="1501881"/>
                      </a:lnTo>
                      <a:lnTo>
                        <a:pt x="1044435" y="1502878"/>
                      </a:lnTo>
                      <a:lnTo>
                        <a:pt x="1045986" y="1505759"/>
                      </a:lnTo>
                      <a:lnTo>
                        <a:pt x="1046984" y="1509194"/>
                      </a:lnTo>
                      <a:lnTo>
                        <a:pt x="1046984" y="1511632"/>
                      </a:lnTo>
                      <a:cubicBezTo>
                        <a:pt x="1046984" y="1511632"/>
                        <a:pt x="1046097" y="1515400"/>
                        <a:pt x="1046097" y="1515400"/>
                      </a:cubicBezTo>
                      <a:lnTo>
                        <a:pt x="1046097" y="1518503"/>
                      </a:lnTo>
                      <a:cubicBezTo>
                        <a:pt x="1046097" y="1518503"/>
                        <a:pt x="1047427" y="1520608"/>
                        <a:pt x="1047427" y="1520608"/>
                      </a:cubicBezTo>
                      <a:lnTo>
                        <a:pt x="1049533" y="1521384"/>
                      </a:lnTo>
                      <a:lnTo>
                        <a:pt x="1050751" y="1520498"/>
                      </a:lnTo>
                      <a:lnTo>
                        <a:pt x="1052081" y="1518281"/>
                      </a:lnTo>
                      <a:lnTo>
                        <a:pt x="1053190" y="1515400"/>
                      </a:lnTo>
                      <a:lnTo>
                        <a:pt x="1053855" y="1512519"/>
                      </a:lnTo>
                      <a:lnTo>
                        <a:pt x="1053855" y="1510968"/>
                      </a:lnTo>
                      <a:cubicBezTo>
                        <a:pt x="1053855" y="1510968"/>
                        <a:pt x="1052968" y="1505427"/>
                        <a:pt x="1052968" y="1505427"/>
                      </a:cubicBezTo>
                      <a:lnTo>
                        <a:pt x="1053190" y="1503210"/>
                      </a:lnTo>
                      <a:lnTo>
                        <a:pt x="1053522" y="1501881"/>
                      </a:lnTo>
                      <a:lnTo>
                        <a:pt x="1053522" y="1500551"/>
                      </a:lnTo>
                      <a:cubicBezTo>
                        <a:pt x="1053522" y="1500551"/>
                        <a:pt x="1052968" y="1498445"/>
                        <a:pt x="1052968" y="1498445"/>
                      </a:cubicBezTo>
                      <a:lnTo>
                        <a:pt x="1055627" y="1500108"/>
                      </a:lnTo>
                      <a:lnTo>
                        <a:pt x="1057733" y="1497337"/>
                      </a:lnTo>
                      <a:lnTo>
                        <a:pt x="1063163" y="1484593"/>
                      </a:lnTo>
                      <a:lnTo>
                        <a:pt x="1063606" y="1484815"/>
                      </a:lnTo>
                      <a:lnTo>
                        <a:pt x="1066044" y="1487918"/>
                      </a:lnTo>
                      <a:lnTo>
                        <a:pt x="1067152" y="1490023"/>
                      </a:lnTo>
                      <a:lnTo>
                        <a:pt x="1067374" y="1492350"/>
                      </a:lnTo>
                      <a:lnTo>
                        <a:pt x="1066266" y="1495010"/>
                      </a:lnTo>
                      <a:lnTo>
                        <a:pt x="1067596" y="1496561"/>
                      </a:lnTo>
                      <a:lnTo>
                        <a:pt x="1068814" y="1496118"/>
                      </a:lnTo>
                      <a:lnTo>
                        <a:pt x="1069701" y="1494013"/>
                      </a:lnTo>
                      <a:lnTo>
                        <a:pt x="1070033" y="1490688"/>
                      </a:lnTo>
                      <a:lnTo>
                        <a:pt x="1075463" y="1484593"/>
                      </a:lnTo>
                      <a:lnTo>
                        <a:pt x="1077458" y="1484926"/>
                      </a:lnTo>
                      <a:lnTo>
                        <a:pt x="1078898" y="1486588"/>
                      </a:lnTo>
                      <a:lnTo>
                        <a:pt x="1081337" y="1492572"/>
                      </a:lnTo>
                      <a:lnTo>
                        <a:pt x="1082555" y="1493126"/>
                      </a:lnTo>
                      <a:lnTo>
                        <a:pt x="1083996" y="1490688"/>
                      </a:lnTo>
                      <a:lnTo>
                        <a:pt x="1086434" y="1484704"/>
                      </a:lnTo>
                      <a:lnTo>
                        <a:pt x="1084661" y="1485037"/>
                      </a:lnTo>
                      <a:lnTo>
                        <a:pt x="1082999" y="1484593"/>
                      </a:lnTo>
                      <a:lnTo>
                        <a:pt x="1082112" y="1482931"/>
                      </a:lnTo>
                      <a:lnTo>
                        <a:pt x="1082666" y="1479385"/>
                      </a:lnTo>
                      <a:lnTo>
                        <a:pt x="1083774" y="1477945"/>
                      </a:lnTo>
                      <a:lnTo>
                        <a:pt x="1088872" y="1477612"/>
                      </a:lnTo>
                      <a:lnTo>
                        <a:pt x="1094302" y="1472515"/>
                      </a:lnTo>
                      <a:lnTo>
                        <a:pt x="1095299" y="1470187"/>
                      </a:lnTo>
                      <a:lnTo>
                        <a:pt x="1097405" y="1461876"/>
                      </a:lnTo>
                      <a:lnTo>
                        <a:pt x="1099621" y="1453233"/>
                      </a:lnTo>
                      <a:lnTo>
                        <a:pt x="1101505" y="1449465"/>
                      </a:lnTo>
                      <a:lnTo>
                        <a:pt x="1103943" y="1447914"/>
                      </a:lnTo>
                      <a:lnTo>
                        <a:pt x="1104275" y="1447359"/>
                      </a:lnTo>
                      <a:lnTo>
                        <a:pt x="1104829" y="1446140"/>
                      </a:lnTo>
                      <a:lnTo>
                        <a:pt x="1105716" y="1444921"/>
                      </a:lnTo>
                      <a:lnTo>
                        <a:pt x="1107046" y="1444368"/>
                      </a:lnTo>
                      <a:lnTo>
                        <a:pt x="1107822" y="1443259"/>
                      </a:lnTo>
                      <a:lnTo>
                        <a:pt x="1108154" y="1440600"/>
                      </a:lnTo>
                      <a:lnTo>
                        <a:pt x="1108375" y="1435391"/>
                      </a:lnTo>
                      <a:lnTo>
                        <a:pt x="1108708" y="1434062"/>
                      </a:lnTo>
                      <a:lnTo>
                        <a:pt x="1109262" y="1433729"/>
                      </a:lnTo>
                      <a:lnTo>
                        <a:pt x="1109705" y="1433729"/>
                      </a:lnTo>
                      <a:cubicBezTo>
                        <a:pt x="1109705" y="1433729"/>
                        <a:pt x="1109927" y="1432732"/>
                        <a:pt x="1109927" y="1432732"/>
                      </a:cubicBezTo>
                      <a:lnTo>
                        <a:pt x="1109927" y="1431735"/>
                      </a:lnTo>
                      <a:cubicBezTo>
                        <a:pt x="1109927" y="1431735"/>
                        <a:pt x="1109705" y="1430294"/>
                        <a:pt x="1109705" y="1430294"/>
                      </a:cubicBezTo>
                      <a:lnTo>
                        <a:pt x="1109483" y="1429407"/>
                      </a:lnTo>
                      <a:lnTo>
                        <a:pt x="1109151" y="1429962"/>
                      </a:lnTo>
                      <a:lnTo>
                        <a:pt x="1109594" y="1426748"/>
                      </a:lnTo>
                      <a:lnTo>
                        <a:pt x="1109594" y="1425418"/>
                      </a:lnTo>
                      <a:cubicBezTo>
                        <a:pt x="1109594" y="1425418"/>
                        <a:pt x="1109927" y="1424421"/>
                        <a:pt x="1109927" y="1424421"/>
                      </a:cubicBezTo>
                      <a:lnTo>
                        <a:pt x="1114359" y="1414669"/>
                      </a:lnTo>
                      <a:lnTo>
                        <a:pt x="1115135" y="1410015"/>
                      </a:lnTo>
                      <a:lnTo>
                        <a:pt x="1113694" y="1405582"/>
                      </a:lnTo>
                      <a:lnTo>
                        <a:pt x="1115689" y="1400595"/>
                      </a:lnTo>
                      <a:lnTo>
                        <a:pt x="1124555" y="1389625"/>
                      </a:lnTo>
                      <a:lnTo>
                        <a:pt x="1127435" y="1381757"/>
                      </a:lnTo>
                      <a:lnTo>
                        <a:pt x="1128433" y="1380427"/>
                      </a:lnTo>
                      <a:lnTo>
                        <a:pt x="1128876" y="1380759"/>
                      </a:lnTo>
                      <a:lnTo>
                        <a:pt x="1132311" y="1382311"/>
                      </a:lnTo>
                      <a:lnTo>
                        <a:pt x="1132755" y="1381868"/>
                      </a:lnTo>
                      <a:lnTo>
                        <a:pt x="1147161" y="1359483"/>
                      </a:lnTo>
                      <a:lnTo>
                        <a:pt x="1147826" y="1359040"/>
                      </a:lnTo>
                      <a:lnTo>
                        <a:pt x="1148491" y="1359926"/>
                      </a:lnTo>
                      <a:lnTo>
                        <a:pt x="1150153" y="1360924"/>
                      </a:lnTo>
                      <a:lnTo>
                        <a:pt x="1152037" y="1360702"/>
                      </a:lnTo>
                      <a:lnTo>
                        <a:pt x="1155250" y="1358153"/>
                      </a:lnTo>
                      <a:lnTo>
                        <a:pt x="1157135" y="1357377"/>
                      </a:lnTo>
                      <a:lnTo>
                        <a:pt x="1156802" y="1356269"/>
                      </a:lnTo>
                      <a:lnTo>
                        <a:pt x="1156580" y="1355272"/>
                      </a:lnTo>
                      <a:lnTo>
                        <a:pt x="1156248" y="1354385"/>
                      </a:lnTo>
                      <a:lnTo>
                        <a:pt x="1155472" y="1353610"/>
                      </a:lnTo>
                      <a:lnTo>
                        <a:pt x="1155915" y="1351283"/>
                      </a:lnTo>
                      <a:lnTo>
                        <a:pt x="1156137" y="1349066"/>
                      </a:lnTo>
                      <a:lnTo>
                        <a:pt x="1155915" y="1346850"/>
                      </a:lnTo>
                      <a:lnTo>
                        <a:pt x="1155472" y="1344523"/>
                      </a:lnTo>
                      <a:lnTo>
                        <a:pt x="1157135" y="1346739"/>
                      </a:lnTo>
                      <a:lnTo>
                        <a:pt x="1159239" y="1350839"/>
                      </a:lnTo>
                      <a:lnTo>
                        <a:pt x="1161678" y="1353388"/>
                      </a:lnTo>
                      <a:lnTo>
                        <a:pt x="1164448" y="1350950"/>
                      </a:lnTo>
                      <a:lnTo>
                        <a:pt x="1166664" y="1347515"/>
                      </a:lnTo>
                      <a:lnTo>
                        <a:pt x="1171208" y="1342639"/>
                      </a:lnTo>
                      <a:lnTo>
                        <a:pt x="1177635" y="1331336"/>
                      </a:lnTo>
                      <a:lnTo>
                        <a:pt x="1178965" y="1329452"/>
                      </a:lnTo>
                      <a:lnTo>
                        <a:pt x="1181735" y="1327679"/>
                      </a:lnTo>
                      <a:lnTo>
                        <a:pt x="1182954" y="1325906"/>
                      </a:lnTo>
                      <a:lnTo>
                        <a:pt x="1184506" y="1324354"/>
                      </a:lnTo>
                      <a:lnTo>
                        <a:pt x="1186057" y="1324354"/>
                      </a:lnTo>
                      <a:lnTo>
                        <a:pt x="1187387" y="1324022"/>
                      </a:lnTo>
                      <a:lnTo>
                        <a:pt x="1188052" y="1321473"/>
                      </a:lnTo>
                      <a:lnTo>
                        <a:pt x="1188052" y="1317927"/>
                      </a:lnTo>
                      <a:cubicBezTo>
                        <a:pt x="1188052" y="1317927"/>
                        <a:pt x="1187054" y="1315378"/>
                        <a:pt x="1187054" y="1315378"/>
                      </a:cubicBezTo>
                      <a:lnTo>
                        <a:pt x="1185724" y="1314049"/>
                      </a:lnTo>
                      <a:lnTo>
                        <a:pt x="1184173" y="1314049"/>
                      </a:lnTo>
                      <a:lnTo>
                        <a:pt x="1184838" y="1317816"/>
                      </a:lnTo>
                      <a:lnTo>
                        <a:pt x="1182511" y="1316597"/>
                      </a:lnTo>
                      <a:lnTo>
                        <a:pt x="1180184" y="1315932"/>
                      </a:lnTo>
                      <a:lnTo>
                        <a:pt x="1179408" y="1316819"/>
                      </a:lnTo>
                      <a:lnTo>
                        <a:pt x="1178189" y="1320587"/>
                      </a:lnTo>
                      <a:lnTo>
                        <a:pt x="1177081" y="1321473"/>
                      </a:lnTo>
                      <a:lnTo>
                        <a:pt x="1174976" y="1320919"/>
                      </a:lnTo>
                      <a:lnTo>
                        <a:pt x="1173535" y="1319257"/>
                      </a:lnTo>
                      <a:lnTo>
                        <a:pt x="1173313" y="1316376"/>
                      </a:lnTo>
                      <a:lnTo>
                        <a:pt x="1174643" y="1312386"/>
                      </a:lnTo>
                      <a:lnTo>
                        <a:pt x="1174422" y="1310503"/>
                      </a:lnTo>
                      <a:lnTo>
                        <a:pt x="1173535" y="1306181"/>
                      </a:lnTo>
                      <a:lnTo>
                        <a:pt x="1173091" y="1305073"/>
                      </a:lnTo>
                      <a:lnTo>
                        <a:pt x="1171651" y="1304518"/>
                      </a:lnTo>
                      <a:lnTo>
                        <a:pt x="1166997" y="1305183"/>
                      </a:lnTo>
                      <a:lnTo>
                        <a:pt x="1165778" y="1306070"/>
                      </a:lnTo>
                      <a:lnTo>
                        <a:pt x="1164337" y="1307621"/>
                      </a:lnTo>
                      <a:lnTo>
                        <a:pt x="1162896" y="1306292"/>
                      </a:lnTo>
                      <a:lnTo>
                        <a:pt x="1160680" y="1301637"/>
                      </a:lnTo>
                      <a:lnTo>
                        <a:pt x="1159129" y="1301194"/>
                      </a:lnTo>
                      <a:lnTo>
                        <a:pt x="1158464" y="1300529"/>
                      </a:lnTo>
                      <a:lnTo>
                        <a:pt x="1158796" y="1298867"/>
                      </a:lnTo>
                      <a:lnTo>
                        <a:pt x="1159572" y="1297980"/>
                      </a:lnTo>
                      <a:lnTo>
                        <a:pt x="1160459" y="1297980"/>
                      </a:lnTo>
                      <a:cubicBezTo>
                        <a:pt x="1160459" y="1297980"/>
                        <a:pt x="1161235" y="1298867"/>
                        <a:pt x="1161235" y="1298867"/>
                      </a:cubicBezTo>
                      <a:lnTo>
                        <a:pt x="1161567" y="1300640"/>
                      </a:lnTo>
                      <a:lnTo>
                        <a:pt x="1163007" y="1303189"/>
                      </a:lnTo>
                      <a:lnTo>
                        <a:pt x="1166221" y="1301194"/>
                      </a:lnTo>
                      <a:lnTo>
                        <a:pt x="1171762" y="1296207"/>
                      </a:lnTo>
                      <a:lnTo>
                        <a:pt x="1172648" y="1297094"/>
                      </a:lnTo>
                      <a:lnTo>
                        <a:pt x="1175530" y="1302524"/>
                      </a:lnTo>
                      <a:lnTo>
                        <a:pt x="1177192" y="1303521"/>
                      </a:lnTo>
                      <a:lnTo>
                        <a:pt x="1178854" y="1302967"/>
                      </a:lnTo>
                      <a:lnTo>
                        <a:pt x="1180405" y="1301637"/>
                      </a:lnTo>
                      <a:lnTo>
                        <a:pt x="1181846" y="1299864"/>
                      </a:lnTo>
                      <a:lnTo>
                        <a:pt x="1179630" y="1299864"/>
                      </a:lnTo>
                      <a:cubicBezTo>
                        <a:pt x="1179630" y="1299864"/>
                        <a:pt x="1177746" y="1299199"/>
                        <a:pt x="1177746" y="1299199"/>
                      </a:cubicBezTo>
                      <a:lnTo>
                        <a:pt x="1176194" y="1297316"/>
                      </a:lnTo>
                      <a:lnTo>
                        <a:pt x="1174865" y="1294213"/>
                      </a:lnTo>
                      <a:lnTo>
                        <a:pt x="1174865" y="1288118"/>
                      </a:lnTo>
                      <a:lnTo>
                        <a:pt x="1174422" y="1287010"/>
                      </a:lnTo>
                      <a:lnTo>
                        <a:pt x="1173424" y="1285902"/>
                      </a:lnTo>
                      <a:lnTo>
                        <a:pt x="1172426" y="1285902"/>
                      </a:lnTo>
                      <a:cubicBezTo>
                        <a:pt x="1172426" y="1285902"/>
                        <a:pt x="1171097" y="1292440"/>
                        <a:pt x="1171097" y="1292440"/>
                      </a:cubicBezTo>
                      <a:lnTo>
                        <a:pt x="1168991" y="1290112"/>
                      </a:lnTo>
                      <a:lnTo>
                        <a:pt x="1166443" y="1285237"/>
                      </a:lnTo>
                      <a:lnTo>
                        <a:pt x="1164115" y="1281691"/>
                      </a:lnTo>
                      <a:lnTo>
                        <a:pt x="1161789" y="1280361"/>
                      </a:lnTo>
                      <a:lnTo>
                        <a:pt x="1161124" y="1281358"/>
                      </a:lnTo>
                      <a:lnTo>
                        <a:pt x="1161124" y="1283796"/>
                      </a:lnTo>
                      <a:cubicBezTo>
                        <a:pt x="1161124" y="1283796"/>
                        <a:pt x="1160237" y="1287010"/>
                        <a:pt x="1160237" y="1287010"/>
                      </a:cubicBezTo>
                      <a:lnTo>
                        <a:pt x="1160570" y="1287010"/>
                      </a:lnTo>
                      <a:cubicBezTo>
                        <a:pt x="1160570" y="1287010"/>
                        <a:pt x="1160791" y="1288340"/>
                        <a:pt x="1160791" y="1288340"/>
                      </a:cubicBezTo>
                      <a:lnTo>
                        <a:pt x="1160459" y="1289780"/>
                      </a:lnTo>
                      <a:lnTo>
                        <a:pt x="1159350" y="1290445"/>
                      </a:lnTo>
                      <a:lnTo>
                        <a:pt x="1158242" y="1289558"/>
                      </a:lnTo>
                      <a:lnTo>
                        <a:pt x="1156691" y="1285791"/>
                      </a:lnTo>
                      <a:lnTo>
                        <a:pt x="1155804" y="1284904"/>
                      </a:lnTo>
                      <a:lnTo>
                        <a:pt x="1155472" y="1284239"/>
                      </a:lnTo>
                      <a:lnTo>
                        <a:pt x="1154474" y="1280804"/>
                      </a:lnTo>
                      <a:lnTo>
                        <a:pt x="1153920" y="1279474"/>
                      </a:lnTo>
                      <a:lnTo>
                        <a:pt x="1152813" y="1278477"/>
                      </a:lnTo>
                      <a:lnTo>
                        <a:pt x="1151704" y="1278034"/>
                      </a:lnTo>
                      <a:lnTo>
                        <a:pt x="1149266" y="1278034"/>
                      </a:lnTo>
                      <a:cubicBezTo>
                        <a:pt x="1149266" y="1278034"/>
                        <a:pt x="1147161" y="1276482"/>
                        <a:pt x="1147161" y="1276482"/>
                      </a:cubicBezTo>
                      <a:lnTo>
                        <a:pt x="1145720" y="1273601"/>
                      </a:lnTo>
                      <a:lnTo>
                        <a:pt x="1145720" y="1271052"/>
                      </a:lnTo>
                      <a:cubicBezTo>
                        <a:pt x="1145720" y="1271052"/>
                        <a:pt x="1147715" y="1270720"/>
                        <a:pt x="1147715" y="1270720"/>
                      </a:cubicBezTo>
                      <a:lnTo>
                        <a:pt x="1145609" y="1266176"/>
                      </a:lnTo>
                      <a:lnTo>
                        <a:pt x="1142174" y="1264736"/>
                      </a:lnTo>
                      <a:lnTo>
                        <a:pt x="1138407" y="1264403"/>
                      </a:lnTo>
                      <a:lnTo>
                        <a:pt x="1135304" y="1263295"/>
                      </a:lnTo>
                      <a:lnTo>
                        <a:pt x="1133309" y="1260303"/>
                      </a:lnTo>
                      <a:lnTo>
                        <a:pt x="1131979" y="1255981"/>
                      </a:lnTo>
                      <a:lnTo>
                        <a:pt x="1131757" y="1251438"/>
                      </a:lnTo>
                      <a:lnTo>
                        <a:pt x="1132976" y="1247892"/>
                      </a:lnTo>
                      <a:lnTo>
                        <a:pt x="1135747" y="1247005"/>
                      </a:lnTo>
                      <a:lnTo>
                        <a:pt x="1138074" y="1249997"/>
                      </a:lnTo>
                      <a:lnTo>
                        <a:pt x="1140290" y="1253987"/>
                      </a:lnTo>
                      <a:lnTo>
                        <a:pt x="1142617" y="1255981"/>
                      </a:lnTo>
                      <a:lnTo>
                        <a:pt x="1145498" y="1257422"/>
                      </a:lnTo>
                      <a:lnTo>
                        <a:pt x="1150818" y="1263517"/>
                      </a:lnTo>
                      <a:lnTo>
                        <a:pt x="1153810" y="1264847"/>
                      </a:lnTo>
                      <a:lnTo>
                        <a:pt x="1153810" y="1263184"/>
                      </a:lnTo>
                      <a:lnTo>
                        <a:pt x="1152259" y="1261190"/>
                      </a:lnTo>
                      <a:lnTo>
                        <a:pt x="1151926" y="1259195"/>
                      </a:lnTo>
                      <a:lnTo>
                        <a:pt x="1152702" y="1257754"/>
                      </a:lnTo>
                      <a:lnTo>
                        <a:pt x="1154585" y="1257754"/>
                      </a:lnTo>
                      <a:lnTo>
                        <a:pt x="1154585" y="1255871"/>
                      </a:lnTo>
                      <a:lnTo>
                        <a:pt x="1149488" y="1250995"/>
                      </a:lnTo>
                      <a:lnTo>
                        <a:pt x="1147161" y="1247449"/>
                      </a:lnTo>
                      <a:lnTo>
                        <a:pt x="1145277" y="1243016"/>
                      </a:lnTo>
                      <a:lnTo>
                        <a:pt x="1147493" y="1242240"/>
                      </a:lnTo>
                      <a:lnTo>
                        <a:pt x="1153256" y="1242794"/>
                      </a:lnTo>
                      <a:lnTo>
                        <a:pt x="1154696" y="1241464"/>
                      </a:lnTo>
                      <a:lnTo>
                        <a:pt x="1153920" y="1237586"/>
                      </a:lnTo>
                      <a:lnTo>
                        <a:pt x="1151150" y="1235370"/>
                      </a:lnTo>
                      <a:lnTo>
                        <a:pt x="1143947" y="1232045"/>
                      </a:lnTo>
                      <a:lnTo>
                        <a:pt x="1136744" y="1234151"/>
                      </a:lnTo>
                      <a:lnTo>
                        <a:pt x="1132311" y="1234151"/>
                      </a:lnTo>
                      <a:cubicBezTo>
                        <a:pt x="1132311" y="1234151"/>
                        <a:pt x="1130317" y="1233043"/>
                        <a:pt x="1130317" y="1233043"/>
                      </a:cubicBezTo>
                      <a:lnTo>
                        <a:pt x="1128211" y="1230494"/>
                      </a:lnTo>
                      <a:lnTo>
                        <a:pt x="1128433" y="1229497"/>
                      </a:lnTo>
                      <a:lnTo>
                        <a:pt x="1128876" y="1226726"/>
                      </a:lnTo>
                      <a:lnTo>
                        <a:pt x="1125441" y="1225286"/>
                      </a:lnTo>
                      <a:lnTo>
                        <a:pt x="1124000" y="1223845"/>
                      </a:lnTo>
                      <a:lnTo>
                        <a:pt x="1123446" y="1220410"/>
                      </a:lnTo>
                      <a:lnTo>
                        <a:pt x="1124000" y="1216642"/>
                      </a:lnTo>
                      <a:lnTo>
                        <a:pt x="1125330" y="1213982"/>
                      </a:lnTo>
                      <a:lnTo>
                        <a:pt x="1127103" y="1212874"/>
                      </a:lnTo>
                      <a:lnTo>
                        <a:pt x="1128876" y="1213761"/>
                      </a:lnTo>
                      <a:lnTo>
                        <a:pt x="1129320" y="1215755"/>
                      </a:lnTo>
                      <a:lnTo>
                        <a:pt x="1129541" y="1218858"/>
                      </a:lnTo>
                      <a:lnTo>
                        <a:pt x="1130206" y="1221739"/>
                      </a:lnTo>
                      <a:lnTo>
                        <a:pt x="1131979" y="1223069"/>
                      </a:lnTo>
                      <a:lnTo>
                        <a:pt x="1133974" y="1222848"/>
                      </a:lnTo>
                      <a:lnTo>
                        <a:pt x="1137852" y="1221185"/>
                      </a:lnTo>
                      <a:lnTo>
                        <a:pt x="1139625" y="1219634"/>
                      </a:lnTo>
                      <a:lnTo>
                        <a:pt x="1138628" y="1214980"/>
                      </a:lnTo>
                      <a:lnTo>
                        <a:pt x="1140955" y="1212874"/>
                      </a:lnTo>
                      <a:lnTo>
                        <a:pt x="1143172" y="1209993"/>
                      </a:lnTo>
                      <a:lnTo>
                        <a:pt x="1142063" y="1202901"/>
                      </a:lnTo>
                      <a:lnTo>
                        <a:pt x="1143504" y="1202458"/>
                      </a:lnTo>
                      <a:lnTo>
                        <a:pt x="1144944" y="1200795"/>
                      </a:lnTo>
                      <a:lnTo>
                        <a:pt x="1146163" y="1198690"/>
                      </a:lnTo>
                      <a:lnTo>
                        <a:pt x="1147050" y="1196806"/>
                      </a:lnTo>
                      <a:lnTo>
                        <a:pt x="1147715" y="1193925"/>
                      </a:lnTo>
                      <a:lnTo>
                        <a:pt x="1147161" y="1192041"/>
                      </a:lnTo>
                      <a:lnTo>
                        <a:pt x="1146496" y="1190490"/>
                      </a:lnTo>
                      <a:lnTo>
                        <a:pt x="1146718" y="1188384"/>
                      </a:lnTo>
                      <a:lnTo>
                        <a:pt x="1148158" y="1187387"/>
                      </a:lnTo>
                      <a:lnTo>
                        <a:pt x="1161899" y="1186500"/>
                      </a:lnTo>
                      <a:lnTo>
                        <a:pt x="1163783" y="1184727"/>
                      </a:lnTo>
                      <a:lnTo>
                        <a:pt x="1162121" y="1181846"/>
                      </a:lnTo>
                      <a:lnTo>
                        <a:pt x="1162564" y="1179408"/>
                      </a:lnTo>
                      <a:lnTo>
                        <a:pt x="1164226" y="1177302"/>
                      </a:lnTo>
                      <a:lnTo>
                        <a:pt x="1166221" y="1175529"/>
                      </a:lnTo>
                      <a:lnTo>
                        <a:pt x="1166554" y="1174754"/>
                      </a:lnTo>
                      <a:lnTo>
                        <a:pt x="1166886" y="1173535"/>
                      </a:lnTo>
                      <a:lnTo>
                        <a:pt x="1167107" y="1172316"/>
                      </a:lnTo>
                      <a:lnTo>
                        <a:pt x="1167107" y="1171872"/>
                      </a:lnTo>
                      <a:lnTo>
                        <a:pt x="1168326" y="1171872"/>
                      </a:lnTo>
                      <a:cubicBezTo>
                        <a:pt x="1168326" y="1171872"/>
                        <a:pt x="1170543" y="1173313"/>
                        <a:pt x="1170543" y="1173313"/>
                      </a:cubicBezTo>
                      <a:lnTo>
                        <a:pt x="1171651" y="1173756"/>
                      </a:lnTo>
                      <a:lnTo>
                        <a:pt x="1172648" y="1173313"/>
                      </a:lnTo>
                      <a:lnTo>
                        <a:pt x="1176194" y="1170100"/>
                      </a:lnTo>
                      <a:lnTo>
                        <a:pt x="1175197" y="1168770"/>
                      </a:lnTo>
                      <a:lnTo>
                        <a:pt x="1173202" y="1165002"/>
                      </a:lnTo>
                      <a:lnTo>
                        <a:pt x="1171983" y="1161013"/>
                      </a:lnTo>
                      <a:lnTo>
                        <a:pt x="1173313" y="1159129"/>
                      </a:lnTo>
                      <a:lnTo>
                        <a:pt x="1182843" y="1159461"/>
                      </a:lnTo>
                      <a:lnTo>
                        <a:pt x="1185392" y="1157356"/>
                      </a:lnTo>
                      <a:lnTo>
                        <a:pt x="1183065" y="1155583"/>
                      </a:lnTo>
                      <a:lnTo>
                        <a:pt x="1181292" y="1155029"/>
                      </a:lnTo>
                      <a:lnTo>
                        <a:pt x="1181292" y="1155029"/>
                      </a:lnTo>
                      <a:cubicBezTo>
                        <a:pt x="1181292" y="1155029"/>
                        <a:pt x="1180627" y="1153588"/>
                        <a:pt x="1180627" y="1153588"/>
                      </a:cubicBezTo>
                      <a:lnTo>
                        <a:pt x="1182733" y="1145831"/>
                      </a:lnTo>
                      <a:lnTo>
                        <a:pt x="1182733" y="1143061"/>
                      </a:lnTo>
                      <a:cubicBezTo>
                        <a:pt x="1182733" y="1143061"/>
                        <a:pt x="1182178" y="1140733"/>
                        <a:pt x="1182178" y="1140733"/>
                      </a:cubicBezTo>
                      <a:lnTo>
                        <a:pt x="1180738" y="1139071"/>
                      </a:lnTo>
                      <a:lnTo>
                        <a:pt x="1187054" y="1138628"/>
                      </a:lnTo>
                      <a:lnTo>
                        <a:pt x="1189160" y="1136190"/>
                      </a:lnTo>
                      <a:lnTo>
                        <a:pt x="1188163" y="1130538"/>
                      </a:lnTo>
                      <a:lnTo>
                        <a:pt x="1179962" y="1113805"/>
                      </a:lnTo>
                      <a:lnTo>
                        <a:pt x="1173646" y="1105716"/>
                      </a:lnTo>
                      <a:lnTo>
                        <a:pt x="1166775" y="1092750"/>
                      </a:lnTo>
                      <a:lnTo>
                        <a:pt x="1163340" y="1089204"/>
                      </a:lnTo>
                      <a:lnTo>
                        <a:pt x="1148934" y="1085215"/>
                      </a:lnTo>
                      <a:lnTo>
                        <a:pt x="1150485" y="1081558"/>
                      </a:lnTo>
                      <a:lnTo>
                        <a:pt x="1155250" y="1081226"/>
                      </a:lnTo>
                      <a:lnTo>
                        <a:pt x="1156802" y="1077790"/>
                      </a:lnTo>
                      <a:lnTo>
                        <a:pt x="1156137" y="1077347"/>
                      </a:lnTo>
                      <a:lnTo>
                        <a:pt x="1155029" y="1076239"/>
                      </a:lnTo>
                      <a:lnTo>
                        <a:pt x="1154364" y="1075906"/>
                      </a:lnTo>
                      <a:lnTo>
                        <a:pt x="1158131" y="1075352"/>
                      </a:lnTo>
                      <a:lnTo>
                        <a:pt x="1161899" y="1080117"/>
                      </a:lnTo>
                      <a:lnTo>
                        <a:pt x="1165335" y="1086101"/>
                      </a:lnTo>
                      <a:lnTo>
                        <a:pt x="1168326" y="1088983"/>
                      </a:lnTo>
                      <a:lnTo>
                        <a:pt x="1170654" y="1089647"/>
                      </a:lnTo>
                      <a:lnTo>
                        <a:pt x="1172648" y="1091310"/>
                      </a:lnTo>
                      <a:lnTo>
                        <a:pt x="1174422" y="1093637"/>
                      </a:lnTo>
                      <a:lnTo>
                        <a:pt x="1175973" y="1096296"/>
                      </a:lnTo>
                      <a:lnTo>
                        <a:pt x="1177413" y="1099621"/>
                      </a:lnTo>
                      <a:lnTo>
                        <a:pt x="1179519" y="1106602"/>
                      </a:lnTo>
                      <a:lnTo>
                        <a:pt x="1180627" y="1109373"/>
                      </a:lnTo>
                      <a:lnTo>
                        <a:pt x="1184284" y="1111811"/>
                      </a:lnTo>
                      <a:lnTo>
                        <a:pt x="1189492" y="1111035"/>
                      </a:lnTo>
                      <a:lnTo>
                        <a:pt x="1194589" y="1107821"/>
                      </a:lnTo>
                      <a:lnTo>
                        <a:pt x="1198136" y="1102724"/>
                      </a:lnTo>
                      <a:lnTo>
                        <a:pt x="1198468" y="1098845"/>
                      </a:lnTo>
                      <a:lnTo>
                        <a:pt x="1196806" y="1095853"/>
                      </a:lnTo>
                      <a:lnTo>
                        <a:pt x="1193149" y="1092640"/>
                      </a:lnTo>
                      <a:lnTo>
                        <a:pt x="1189492" y="1087874"/>
                      </a:lnTo>
                      <a:lnTo>
                        <a:pt x="1187498" y="1085880"/>
                      </a:lnTo>
                      <a:lnTo>
                        <a:pt x="1185392" y="1085104"/>
                      </a:lnTo>
                      <a:lnTo>
                        <a:pt x="1185170" y="1089315"/>
                      </a:lnTo>
                      <a:lnTo>
                        <a:pt x="1183065" y="1090645"/>
                      </a:lnTo>
                      <a:lnTo>
                        <a:pt x="1180516" y="1089869"/>
                      </a:lnTo>
                      <a:lnTo>
                        <a:pt x="1178743" y="1087874"/>
                      </a:lnTo>
                      <a:lnTo>
                        <a:pt x="1176970" y="1084439"/>
                      </a:lnTo>
                      <a:lnTo>
                        <a:pt x="1174754" y="1081780"/>
                      </a:lnTo>
                      <a:lnTo>
                        <a:pt x="1172316" y="1080117"/>
                      </a:lnTo>
                      <a:lnTo>
                        <a:pt x="1169989" y="1079452"/>
                      </a:lnTo>
                      <a:lnTo>
                        <a:pt x="1174643" y="1075685"/>
                      </a:lnTo>
                      <a:lnTo>
                        <a:pt x="1174089" y="1075241"/>
                      </a:lnTo>
                      <a:lnTo>
                        <a:pt x="1173091" y="1074133"/>
                      </a:lnTo>
                      <a:lnTo>
                        <a:pt x="1172426" y="1073801"/>
                      </a:lnTo>
                      <a:lnTo>
                        <a:pt x="1174643" y="1069479"/>
                      </a:lnTo>
                      <a:lnTo>
                        <a:pt x="1178965" y="1068593"/>
                      </a:lnTo>
                      <a:lnTo>
                        <a:pt x="1187165" y="1069922"/>
                      </a:lnTo>
                      <a:lnTo>
                        <a:pt x="1187165" y="1068260"/>
                      </a:lnTo>
                      <a:lnTo>
                        <a:pt x="1185613" y="1068260"/>
                      </a:lnTo>
                      <a:cubicBezTo>
                        <a:pt x="1185613" y="1068260"/>
                        <a:pt x="1180959" y="1066265"/>
                        <a:pt x="1180959" y="1066265"/>
                      </a:cubicBezTo>
                      <a:lnTo>
                        <a:pt x="1180959" y="1064603"/>
                      </a:lnTo>
                      <a:lnTo>
                        <a:pt x="1185724" y="1062830"/>
                      </a:lnTo>
                      <a:lnTo>
                        <a:pt x="1188384" y="1062830"/>
                      </a:lnTo>
                      <a:cubicBezTo>
                        <a:pt x="1188384" y="1062830"/>
                        <a:pt x="1190822" y="1067817"/>
                        <a:pt x="1190822" y="1067817"/>
                      </a:cubicBezTo>
                      <a:lnTo>
                        <a:pt x="1193703" y="1068593"/>
                      </a:lnTo>
                      <a:lnTo>
                        <a:pt x="1199022" y="1068371"/>
                      </a:lnTo>
                      <a:lnTo>
                        <a:pt x="1197360" y="1064493"/>
                      </a:lnTo>
                      <a:lnTo>
                        <a:pt x="1199355" y="1063938"/>
                      </a:lnTo>
                      <a:lnTo>
                        <a:pt x="1208885" y="1067817"/>
                      </a:lnTo>
                      <a:lnTo>
                        <a:pt x="1212320" y="1067595"/>
                      </a:lnTo>
                      <a:lnTo>
                        <a:pt x="1215756" y="1065822"/>
                      </a:lnTo>
                      <a:lnTo>
                        <a:pt x="1219191" y="1062830"/>
                      </a:lnTo>
                      <a:lnTo>
                        <a:pt x="1220078" y="1065822"/>
                      </a:lnTo>
                      <a:lnTo>
                        <a:pt x="1222183" y="1067152"/>
                      </a:lnTo>
                      <a:lnTo>
                        <a:pt x="1224510" y="1066820"/>
                      </a:lnTo>
                      <a:lnTo>
                        <a:pt x="1226172" y="1064714"/>
                      </a:lnTo>
                      <a:lnTo>
                        <a:pt x="1226172" y="1062055"/>
                      </a:lnTo>
                      <a:cubicBezTo>
                        <a:pt x="1226172" y="1062055"/>
                        <a:pt x="1225507" y="1059506"/>
                        <a:pt x="1225507" y="1059506"/>
                      </a:cubicBezTo>
                      <a:lnTo>
                        <a:pt x="1225064" y="1056735"/>
                      </a:lnTo>
                      <a:lnTo>
                        <a:pt x="1226172" y="1053411"/>
                      </a:lnTo>
                      <a:lnTo>
                        <a:pt x="1228832" y="1058730"/>
                      </a:lnTo>
                      <a:lnTo>
                        <a:pt x="1230494" y="1060614"/>
                      </a:lnTo>
                      <a:lnTo>
                        <a:pt x="1232378" y="1060836"/>
                      </a:lnTo>
                      <a:lnTo>
                        <a:pt x="1233929" y="1059173"/>
                      </a:lnTo>
                      <a:lnTo>
                        <a:pt x="1234705" y="1056625"/>
                      </a:lnTo>
                      <a:lnTo>
                        <a:pt x="1235259" y="1053411"/>
                      </a:lnTo>
                      <a:lnTo>
                        <a:pt x="1236145" y="1049643"/>
                      </a:lnTo>
                      <a:lnTo>
                        <a:pt x="1233043" y="1046984"/>
                      </a:lnTo>
                      <a:lnTo>
                        <a:pt x="1226504" y="1038118"/>
                      </a:lnTo>
                      <a:lnTo>
                        <a:pt x="1223624" y="1038562"/>
                      </a:lnTo>
                      <a:lnTo>
                        <a:pt x="1224510" y="1039116"/>
                      </a:lnTo>
                      <a:lnTo>
                        <a:pt x="1226837" y="1042108"/>
                      </a:lnTo>
                      <a:lnTo>
                        <a:pt x="1224289" y="1043659"/>
                      </a:lnTo>
                      <a:lnTo>
                        <a:pt x="1221185" y="1040445"/>
                      </a:lnTo>
                      <a:lnTo>
                        <a:pt x="1215867" y="1031137"/>
                      </a:lnTo>
                      <a:lnTo>
                        <a:pt x="1218304" y="1030694"/>
                      </a:lnTo>
                      <a:lnTo>
                        <a:pt x="1233819" y="1036013"/>
                      </a:lnTo>
                      <a:lnTo>
                        <a:pt x="1236921" y="1033907"/>
                      </a:lnTo>
                      <a:lnTo>
                        <a:pt x="1238030" y="1033907"/>
                      </a:lnTo>
                      <a:cubicBezTo>
                        <a:pt x="1238030" y="1033907"/>
                        <a:pt x="1239027" y="1035570"/>
                        <a:pt x="1239027" y="1035570"/>
                      </a:cubicBezTo>
                      <a:lnTo>
                        <a:pt x="1240024" y="1036899"/>
                      </a:lnTo>
                      <a:lnTo>
                        <a:pt x="1241132" y="1035902"/>
                      </a:lnTo>
                      <a:lnTo>
                        <a:pt x="1241797" y="1033907"/>
                      </a:lnTo>
                      <a:lnTo>
                        <a:pt x="1241797" y="1032799"/>
                      </a:lnTo>
                      <a:cubicBezTo>
                        <a:pt x="1241797" y="1032799"/>
                        <a:pt x="1242130" y="1032134"/>
                        <a:pt x="1242130" y="1032134"/>
                      </a:cubicBezTo>
                      <a:lnTo>
                        <a:pt x="1243127" y="1031137"/>
                      </a:lnTo>
                      <a:lnTo>
                        <a:pt x="1246230" y="1030029"/>
                      </a:lnTo>
                      <a:lnTo>
                        <a:pt x="1252546" y="1030029"/>
                      </a:lnTo>
                      <a:cubicBezTo>
                        <a:pt x="1252546" y="1030029"/>
                        <a:pt x="1255538" y="1027480"/>
                        <a:pt x="1255538" y="1027480"/>
                      </a:cubicBezTo>
                      <a:lnTo>
                        <a:pt x="1253322" y="1027480"/>
                      </a:lnTo>
                      <a:cubicBezTo>
                        <a:pt x="1253322" y="1027480"/>
                        <a:pt x="1251771" y="1026372"/>
                        <a:pt x="1251771" y="1026372"/>
                      </a:cubicBezTo>
                      <a:lnTo>
                        <a:pt x="1249222" y="1021939"/>
                      </a:lnTo>
                      <a:lnTo>
                        <a:pt x="1247560" y="1019501"/>
                      </a:lnTo>
                      <a:lnTo>
                        <a:pt x="1246008" y="1018061"/>
                      </a:lnTo>
                      <a:lnTo>
                        <a:pt x="1238584" y="1014182"/>
                      </a:lnTo>
                      <a:lnTo>
                        <a:pt x="1229275" y="1004874"/>
                      </a:lnTo>
                      <a:lnTo>
                        <a:pt x="1215423" y="996784"/>
                      </a:lnTo>
                      <a:lnTo>
                        <a:pt x="1208552" y="989692"/>
                      </a:lnTo>
                      <a:lnTo>
                        <a:pt x="1205893" y="978389"/>
                      </a:lnTo>
                      <a:lnTo>
                        <a:pt x="1207444" y="980716"/>
                      </a:lnTo>
                      <a:lnTo>
                        <a:pt x="1210991" y="983154"/>
                      </a:lnTo>
                      <a:lnTo>
                        <a:pt x="1212431" y="985259"/>
                      </a:lnTo>
                      <a:lnTo>
                        <a:pt x="1214758" y="990468"/>
                      </a:lnTo>
                      <a:lnTo>
                        <a:pt x="1215756" y="992019"/>
                      </a:lnTo>
                      <a:lnTo>
                        <a:pt x="1217417" y="993571"/>
                      </a:lnTo>
                      <a:lnTo>
                        <a:pt x="1224399" y="996119"/>
                      </a:lnTo>
                      <a:lnTo>
                        <a:pt x="1228278" y="1000663"/>
                      </a:lnTo>
                      <a:lnTo>
                        <a:pt x="1233043" y="1001992"/>
                      </a:lnTo>
                      <a:lnTo>
                        <a:pt x="1234705" y="1003876"/>
                      </a:lnTo>
                      <a:lnTo>
                        <a:pt x="1238141" y="1008752"/>
                      </a:lnTo>
                      <a:lnTo>
                        <a:pt x="1246673" y="1012520"/>
                      </a:lnTo>
                      <a:lnTo>
                        <a:pt x="1258198" y="1021164"/>
                      </a:lnTo>
                      <a:lnTo>
                        <a:pt x="1261411" y="1022050"/>
                      </a:lnTo>
                      <a:lnTo>
                        <a:pt x="1260747" y="1018172"/>
                      </a:lnTo>
                      <a:lnTo>
                        <a:pt x="1262187" y="1016398"/>
                      </a:lnTo>
                      <a:lnTo>
                        <a:pt x="1263517" y="1016842"/>
                      </a:lnTo>
                      <a:lnTo>
                        <a:pt x="1266176" y="1019834"/>
                      </a:lnTo>
                      <a:lnTo>
                        <a:pt x="1268615" y="1021164"/>
                      </a:lnTo>
                      <a:lnTo>
                        <a:pt x="1271939" y="1021828"/>
                      </a:lnTo>
                      <a:lnTo>
                        <a:pt x="1274155" y="1023602"/>
                      </a:lnTo>
                      <a:lnTo>
                        <a:pt x="1276039" y="1027148"/>
                      </a:lnTo>
                      <a:lnTo>
                        <a:pt x="1278145" y="1029364"/>
                      </a:lnTo>
                      <a:lnTo>
                        <a:pt x="1280804" y="1027480"/>
                      </a:lnTo>
                      <a:lnTo>
                        <a:pt x="1279585" y="1021939"/>
                      </a:lnTo>
                      <a:lnTo>
                        <a:pt x="1278810" y="1019280"/>
                      </a:lnTo>
                      <a:lnTo>
                        <a:pt x="1278034" y="1018172"/>
                      </a:lnTo>
                      <a:lnTo>
                        <a:pt x="1273601" y="1016620"/>
                      </a:lnTo>
                      <a:lnTo>
                        <a:pt x="1271052" y="1014736"/>
                      </a:lnTo>
                      <a:lnTo>
                        <a:pt x="1269944" y="1012409"/>
                      </a:lnTo>
                      <a:lnTo>
                        <a:pt x="1270720" y="1010082"/>
                      </a:lnTo>
                      <a:lnTo>
                        <a:pt x="1275706" y="1005982"/>
                      </a:lnTo>
                      <a:lnTo>
                        <a:pt x="1275263" y="1004320"/>
                      </a:lnTo>
                      <a:lnTo>
                        <a:pt x="1269058" y="1001217"/>
                      </a:lnTo>
                      <a:lnTo>
                        <a:pt x="1269944" y="999555"/>
                      </a:lnTo>
                      <a:lnTo>
                        <a:pt x="1268947" y="997338"/>
                      </a:lnTo>
                      <a:lnTo>
                        <a:pt x="1267174" y="994679"/>
                      </a:lnTo>
                      <a:lnTo>
                        <a:pt x="1265401" y="993460"/>
                      </a:lnTo>
                      <a:lnTo>
                        <a:pt x="1264514" y="995787"/>
                      </a:lnTo>
                      <a:lnTo>
                        <a:pt x="1265069" y="998336"/>
                      </a:lnTo>
                      <a:lnTo>
                        <a:pt x="1267839" y="1002103"/>
                      </a:lnTo>
                      <a:lnTo>
                        <a:pt x="1268393" y="1004874"/>
                      </a:lnTo>
                      <a:lnTo>
                        <a:pt x="1266287" y="1010415"/>
                      </a:lnTo>
                      <a:lnTo>
                        <a:pt x="1261965" y="1010415"/>
                      </a:lnTo>
                      <a:cubicBezTo>
                        <a:pt x="1261965" y="1010415"/>
                        <a:pt x="1253654" y="1006979"/>
                        <a:pt x="1253654" y="1006979"/>
                      </a:cubicBezTo>
                      <a:lnTo>
                        <a:pt x="1261854" y="1006536"/>
                      </a:lnTo>
                      <a:lnTo>
                        <a:pt x="1264404" y="1004874"/>
                      </a:lnTo>
                      <a:lnTo>
                        <a:pt x="1262963" y="999555"/>
                      </a:lnTo>
                      <a:lnTo>
                        <a:pt x="1262187" y="997227"/>
                      </a:lnTo>
                      <a:lnTo>
                        <a:pt x="1261301" y="995676"/>
                      </a:lnTo>
                      <a:lnTo>
                        <a:pt x="1262187" y="993349"/>
                      </a:lnTo>
                      <a:lnTo>
                        <a:pt x="1262519" y="991244"/>
                      </a:lnTo>
                      <a:lnTo>
                        <a:pt x="1262187" y="989359"/>
                      </a:lnTo>
                      <a:lnTo>
                        <a:pt x="1261301" y="987919"/>
                      </a:lnTo>
                      <a:lnTo>
                        <a:pt x="1263960" y="985592"/>
                      </a:lnTo>
                      <a:lnTo>
                        <a:pt x="1266952" y="985813"/>
                      </a:lnTo>
                      <a:lnTo>
                        <a:pt x="1269390" y="989027"/>
                      </a:lnTo>
                      <a:lnTo>
                        <a:pt x="1270498" y="995676"/>
                      </a:lnTo>
                      <a:lnTo>
                        <a:pt x="1271717" y="994235"/>
                      </a:lnTo>
                      <a:lnTo>
                        <a:pt x="1273047" y="993460"/>
                      </a:lnTo>
                      <a:lnTo>
                        <a:pt x="1274488" y="993238"/>
                      </a:lnTo>
                      <a:lnTo>
                        <a:pt x="1275928" y="993571"/>
                      </a:lnTo>
                      <a:lnTo>
                        <a:pt x="1274599" y="985924"/>
                      </a:lnTo>
                      <a:lnTo>
                        <a:pt x="1272936" y="981492"/>
                      </a:lnTo>
                      <a:lnTo>
                        <a:pt x="1270387" y="979275"/>
                      </a:lnTo>
                      <a:lnTo>
                        <a:pt x="1262852" y="977502"/>
                      </a:lnTo>
                      <a:lnTo>
                        <a:pt x="1260193" y="976062"/>
                      </a:lnTo>
                      <a:lnTo>
                        <a:pt x="1257976" y="973402"/>
                      </a:lnTo>
                      <a:lnTo>
                        <a:pt x="1255649" y="968970"/>
                      </a:lnTo>
                      <a:lnTo>
                        <a:pt x="1259639" y="969191"/>
                      </a:lnTo>
                      <a:lnTo>
                        <a:pt x="1264293" y="973845"/>
                      </a:lnTo>
                      <a:lnTo>
                        <a:pt x="1268836" y="976062"/>
                      </a:lnTo>
                      <a:lnTo>
                        <a:pt x="1272715" y="968970"/>
                      </a:lnTo>
                      <a:lnTo>
                        <a:pt x="1271052" y="966199"/>
                      </a:lnTo>
                      <a:lnTo>
                        <a:pt x="1269390" y="960215"/>
                      </a:lnTo>
                      <a:lnTo>
                        <a:pt x="1268060" y="957666"/>
                      </a:lnTo>
                      <a:lnTo>
                        <a:pt x="1271717" y="959218"/>
                      </a:lnTo>
                      <a:lnTo>
                        <a:pt x="1273269" y="958885"/>
                      </a:lnTo>
                      <a:lnTo>
                        <a:pt x="1273601" y="955561"/>
                      </a:lnTo>
                      <a:lnTo>
                        <a:pt x="1268947" y="948025"/>
                      </a:lnTo>
                      <a:lnTo>
                        <a:pt x="1273601" y="946252"/>
                      </a:lnTo>
                      <a:lnTo>
                        <a:pt x="1273934" y="941155"/>
                      </a:lnTo>
                      <a:lnTo>
                        <a:pt x="1277923" y="940601"/>
                      </a:lnTo>
                      <a:lnTo>
                        <a:pt x="1286012" y="942596"/>
                      </a:lnTo>
                      <a:lnTo>
                        <a:pt x="1285458" y="945366"/>
                      </a:lnTo>
                      <a:lnTo>
                        <a:pt x="1285126" y="946363"/>
                      </a:lnTo>
                      <a:lnTo>
                        <a:pt x="1288893" y="949688"/>
                      </a:lnTo>
                      <a:lnTo>
                        <a:pt x="1290556" y="952015"/>
                      </a:lnTo>
                      <a:lnTo>
                        <a:pt x="1292108" y="955561"/>
                      </a:lnTo>
                      <a:lnTo>
                        <a:pt x="1291110" y="957001"/>
                      </a:lnTo>
                      <a:lnTo>
                        <a:pt x="1289891" y="959772"/>
                      </a:lnTo>
                      <a:lnTo>
                        <a:pt x="1289226" y="962875"/>
                      </a:lnTo>
                      <a:lnTo>
                        <a:pt x="1289891" y="965313"/>
                      </a:lnTo>
                      <a:lnTo>
                        <a:pt x="1291110" y="964869"/>
                      </a:lnTo>
                      <a:lnTo>
                        <a:pt x="1294878" y="960548"/>
                      </a:lnTo>
                      <a:lnTo>
                        <a:pt x="1296429" y="959439"/>
                      </a:lnTo>
                      <a:lnTo>
                        <a:pt x="1302967" y="960991"/>
                      </a:lnTo>
                      <a:lnTo>
                        <a:pt x="1305849" y="964426"/>
                      </a:lnTo>
                      <a:lnTo>
                        <a:pt x="1305295" y="970743"/>
                      </a:lnTo>
                      <a:lnTo>
                        <a:pt x="1307067" y="970078"/>
                      </a:lnTo>
                      <a:lnTo>
                        <a:pt x="1308619" y="968083"/>
                      </a:lnTo>
                      <a:lnTo>
                        <a:pt x="1309838" y="965091"/>
                      </a:lnTo>
                      <a:lnTo>
                        <a:pt x="1310724" y="961323"/>
                      </a:lnTo>
                      <a:lnTo>
                        <a:pt x="1311057" y="957223"/>
                      </a:lnTo>
                      <a:lnTo>
                        <a:pt x="1310835" y="954342"/>
                      </a:lnTo>
                      <a:lnTo>
                        <a:pt x="1310281" y="951682"/>
                      </a:lnTo>
                      <a:lnTo>
                        <a:pt x="1309838" y="948025"/>
                      </a:lnTo>
                      <a:lnTo>
                        <a:pt x="1309395" y="940933"/>
                      </a:lnTo>
                      <a:lnTo>
                        <a:pt x="1309062" y="938606"/>
                      </a:lnTo>
                      <a:lnTo>
                        <a:pt x="1307954" y="935614"/>
                      </a:lnTo>
                      <a:lnTo>
                        <a:pt x="1305073" y="931957"/>
                      </a:lnTo>
                      <a:lnTo>
                        <a:pt x="1303632" y="929187"/>
                      </a:lnTo>
                      <a:lnTo>
                        <a:pt x="1305738" y="928300"/>
                      </a:lnTo>
                      <a:lnTo>
                        <a:pt x="1307954" y="929076"/>
                      </a:lnTo>
                      <a:lnTo>
                        <a:pt x="1320697" y="940490"/>
                      </a:lnTo>
                      <a:lnTo>
                        <a:pt x="1323025" y="944812"/>
                      </a:lnTo>
                      <a:lnTo>
                        <a:pt x="1326571" y="956115"/>
                      </a:lnTo>
                      <a:lnTo>
                        <a:pt x="1329230" y="959329"/>
                      </a:lnTo>
                      <a:lnTo>
                        <a:pt x="1331225" y="959661"/>
                      </a:lnTo>
                      <a:lnTo>
                        <a:pt x="1333884" y="958664"/>
                      </a:lnTo>
                      <a:lnTo>
                        <a:pt x="1335436" y="959439"/>
                      </a:lnTo>
                      <a:lnTo>
                        <a:pt x="1337874" y="964205"/>
                      </a:lnTo>
                      <a:lnTo>
                        <a:pt x="1338760" y="965091"/>
                      </a:lnTo>
                      <a:lnTo>
                        <a:pt x="1343969" y="968083"/>
                      </a:lnTo>
                      <a:lnTo>
                        <a:pt x="1350286" y="968970"/>
                      </a:lnTo>
                      <a:lnTo>
                        <a:pt x="1351615" y="970632"/>
                      </a:lnTo>
                      <a:lnTo>
                        <a:pt x="1354829" y="978167"/>
                      </a:lnTo>
                      <a:lnTo>
                        <a:pt x="1353942" y="983819"/>
                      </a:lnTo>
                      <a:lnTo>
                        <a:pt x="1356712" y="984484"/>
                      </a:lnTo>
                      <a:lnTo>
                        <a:pt x="1359705" y="981602"/>
                      </a:lnTo>
                      <a:lnTo>
                        <a:pt x="1359705" y="976394"/>
                      </a:lnTo>
                      <a:cubicBezTo>
                        <a:pt x="1359705" y="976394"/>
                        <a:pt x="1361810" y="973181"/>
                        <a:pt x="1361810" y="973181"/>
                      </a:cubicBezTo>
                      <a:lnTo>
                        <a:pt x="1362918" y="971851"/>
                      </a:lnTo>
                      <a:lnTo>
                        <a:pt x="1370121" y="968194"/>
                      </a:lnTo>
                      <a:lnTo>
                        <a:pt x="1371894" y="966753"/>
                      </a:lnTo>
                      <a:lnTo>
                        <a:pt x="1368238" y="963318"/>
                      </a:lnTo>
                      <a:lnTo>
                        <a:pt x="1366575" y="960991"/>
                      </a:lnTo>
                      <a:lnTo>
                        <a:pt x="1365578" y="957556"/>
                      </a:lnTo>
                      <a:lnTo>
                        <a:pt x="1365578" y="952791"/>
                      </a:lnTo>
                      <a:cubicBezTo>
                        <a:pt x="1365578" y="952791"/>
                        <a:pt x="1367129" y="950796"/>
                        <a:pt x="1367129" y="950796"/>
                      </a:cubicBezTo>
                      <a:lnTo>
                        <a:pt x="1369124" y="950796"/>
                      </a:lnTo>
                      <a:cubicBezTo>
                        <a:pt x="1369124" y="950796"/>
                        <a:pt x="1371008" y="952015"/>
                        <a:pt x="1371008" y="952015"/>
                      </a:cubicBezTo>
                      <a:lnTo>
                        <a:pt x="1375329" y="957445"/>
                      </a:lnTo>
                      <a:lnTo>
                        <a:pt x="1377657" y="959439"/>
                      </a:lnTo>
                      <a:lnTo>
                        <a:pt x="1380205" y="959439"/>
                      </a:lnTo>
                      <a:cubicBezTo>
                        <a:pt x="1380205" y="959439"/>
                        <a:pt x="1381757" y="957445"/>
                        <a:pt x="1381757" y="957445"/>
                      </a:cubicBezTo>
                      <a:lnTo>
                        <a:pt x="1383087" y="954674"/>
                      </a:lnTo>
                      <a:lnTo>
                        <a:pt x="1384749" y="952347"/>
                      </a:lnTo>
                      <a:lnTo>
                        <a:pt x="1387187" y="952015"/>
                      </a:lnTo>
                      <a:lnTo>
                        <a:pt x="1386744" y="956004"/>
                      </a:lnTo>
                      <a:lnTo>
                        <a:pt x="1387187" y="960991"/>
                      </a:lnTo>
                      <a:lnTo>
                        <a:pt x="1388406" y="965202"/>
                      </a:lnTo>
                      <a:lnTo>
                        <a:pt x="1390290" y="966975"/>
                      </a:lnTo>
                      <a:lnTo>
                        <a:pt x="1392173" y="967418"/>
                      </a:lnTo>
                      <a:lnTo>
                        <a:pt x="1393282" y="967972"/>
                      </a:lnTo>
                      <a:lnTo>
                        <a:pt x="1393836" y="967640"/>
                      </a:lnTo>
                      <a:lnTo>
                        <a:pt x="1394168" y="965424"/>
                      </a:lnTo>
                      <a:lnTo>
                        <a:pt x="1394390" y="962653"/>
                      </a:lnTo>
                      <a:lnTo>
                        <a:pt x="1394390" y="960658"/>
                      </a:lnTo>
                      <a:cubicBezTo>
                        <a:pt x="1394390" y="960658"/>
                        <a:pt x="1393836" y="959107"/>
                        <a:pt x="1393836" y="959107"/>
                      </a:cubicBezTo>
                      <a:lnTo>
                        <a:pt x="1392617" y="957888"/>
                      </a:lnTo>
                      <a:lnTo>
                        <a:pt x="1393392" y="956115"/>
                      </a:lnTo>
                      <a:lnTo>
                        <a:pt x="1394168" y="955450"/>
                      </a:lnTo>
                      <a:lnTo>
                        <a:pt x="1394944" y="955118"/>
                      </a:lnTo>
                      <a:lnTo>
                        <a:pt x="1395720" y="954231"/>
                      </a:lnTo>
                      <a:lnTo>
                        <a:pt x="1396606" y="950796"/>
                      </a:lnTo>
                      <a:lnTo>
                        <a:pt x="1396606" y="950353"/>
                      </a:lnTo>
                      <a:cubicBezTo>
                        <a:pt x="1396606" y="950353"/>
                        <a:pt x="1397936" y="949466"/>
                        <a:pt x="1397936" y="949466"/>
                      </a:cubicBezTo>
                      <a:lnTo>
                        <a:pt x="1399488" y="949134"/>
                      </a:lnTo>
                      <a:lnTo>
                        <a:pt x="1400263" y="950353"/>
                      </a:lnTo>
                      <a:lnTo>
                        <a:pt x="1399488" y="954231"/>
                      </a:lnTo>
                      <a:lnTo>
                        <a:pt x="1404474" y="955893"/>
                      </a:lnTo>
                      <a:lnTo>
                        <a:pt x="1413450" y="955893"/>
                      </a:lnTo>
                      <a:cubicBezTo>
                        <a:pt x="1413450" y="955893"/>
                        <a:pt x="1413894" y="956891"/>
                        <a:pt x="1413894" y="956891"/>
                      </a:cubicBezTo>
                      <a:lnTo>
                        <a:pt x="1414447" y="958442"/>
                      </a:lnTo>
                      <a:lnTo>
                        <a:pt x="1415223" y="959772"/>
                      </a:lnTo>
                      <a:lnTo>
                        <a:pt x="1416553" y="959772"/>
                      </a:lnTo>
                      <a:cubicBezTo>
                        <a:pt x="1416553" y="959772"/>
                        <a:pt x="1418105" y="957888"/>
                        <a:pt x="1418105" y="957888"/>
                      </a:cubicBezTo>
                      <a:lnTo>
                        <a:pt x="1420986" y="951682"/>
                      </a:lnTo>
                      <a:lnTo>
                        <a:pt x="1422759" y="950353"/>
                      </a:lnTo>
                      <a:lnTo>
                        <a:pt x="1428299" y="950574"/>
                      </a:lnTo>
                      <a:lnTo>
                        <a:pt x="1430848" y="952569"/>
                      </a:lnTo>
                      <a:lnTo>
                        <a:pt x="1431956" y="957112"/>
                      </a:lnTo>
                      <a:lnTo>
                        <a:pt x="1433064" y="960658"/>
                      </a:lnTo>
                      <a:lnTo>
                        <a:pt x="1435724" y="961656"/>
                      </a:lnTo>
                      <a:lnTo>
                        <a:pt x="1441265" y="961656"/>
                      </a:lnTo>
                      <a:cubicBezTo>
                        <a:pt x="1441265" y="961656"/>
                        <a:pt x="1442484" y="960215"/>
                        <a:pt x="1442484" y="960215"/>
                      </a:cubicBezTo>
                      <a:lnTo>
                        <a:pt x="1443149" y="960215"/>
                      </a:lnTo>
                      <a:lnTo>
                        <a:pt x="1443481" y="962764"/>
                      </a:lnTo>
                      <a:lnTo>
                        <a:pt x="1443814" y="964648"/>
                      </a:lnTo>
                      <a:lnTo>
                        <a:pt x="1444700" y="966088"/>
                      </a:lnTo>
                      <a:lnTo>
                        <a:pt x="1445697" y="967086"/>
                      </a:lnTo>
                      <a:lnTo>
                        <a:pt x="1447470" y="967972"/>
                      </a:lnTo>
                      <a:lnTo>
                        <a:pt x="1448357" y="968970"/>
                      </a:lnTo>
                      <a:lnTo>
                        <a:pt x="1449244" y="969745"/>
                      </a:lnTo>
                      <a:lnTo>
                        <a:pt x="1450352" y="969524"/>
                      </a:lnTo>
                      <a:lnTo>
                        <a:pt x="1451127" y="968083"/>
                      </a:lnTo>
                      <a:lnTo>
                        <a:pt x="1452014" y="963540"/>
                      </a:lnTo>
                      <a:lnTo>
                        <a:pt x="1452679" y="961877"/>
                      </a:lnTo>
                      <a:lnTo>
                        <a:pt x="1455338" y="960326"/>
                      </a:lnTo>
                      <a:lnTo>
                        <a:pt x="1460879" y="961656"/>
                      </a:lnTo>
                      <a:lnTo>
                        <a:pt x="1463649" y="959993"/>
                      </a:lnTo>
                      <a:lnTo>
                        <a:pt x="1462542" y="959329"/>
                      </a:lnTo>
                      <a:lnTo>
                        <a:pt x="1462209" y="958775"/>
                      </a:lnTo>
                      <a:lnTo>
                        <a:pt x="1461987" y="957888"/>
                      </a:lnTo>
                      <a:lnTo>
                        <a:pt x="1461322" y="956226"/>
                      </a:lnTo>
                      <a:lnTo>
                        <a:pt x="1469522" y="958442"/>
                      </a:lnTo>
                      <a:lnTo>
                        <a:pt x="1473512" y="957666"/>
                      </a:lnTo>
                      <a:lnTo>
                        <a:pt x="1476061" y="952680"/>
                      </a:lnTo>
                      <a:lnTo>
                        <a:pt x="1476061" y="947693"/>
                      </a:lnTo>
                      <a:cubicBezTo>
                        <a:pt x="1476061" y="947693"/>
                        <a:pt x="1471628" y="939936"/>
                        <a:pt x="1471628" y="939936"/>
                      </a:cubicBez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9ECF3F6F-2376-E979-B571-8C552ABB9D99}"/>
                    </a:ext>
                  </a:extLst>
                </p:cNvPr>
                <p:cNvSpPr/>
                <p:nvPr/>
              </p:nvSpPr>
              <p:spPr>
                <a:xfrm>
                  <a:off x="4639434" y="4689856"/>
                  <a:ext cx="2550637" cy="2259524"/>
                </a:xfrm>
                <a:custGeom>
                  <a:avLst/>
                  <a:gdLst>
                    <a:gd name="connsiteX0" fmla="*/ 30585 w 2550637"/>
                    <a:gd name="connsiteY0" fmla="*/ 2234259 h 2259524"/>
                    <a:gd name="connsiteX1" fmla="*/ 28590 w 2550637"/>
                    <a:gd name="connsiteY1" fmla="*/ 2233041 h 2259524"/>
                    <a:gd name="connsiteX2" fmla="*/ 26374 w 2550637"/>
                    <a:gd name="connsiteY2" fmla="*/ 2232708 h 2259524"/>
                    <a:gd name="connsiteX3" fmla="*/ 22496 w 2550637"/>
                    <a:gd name="connsiteY3" fmla="*/ 2235256 h 2259524"/>
                    <a:gd name="connsiteX4" fmla="*/ 20058 w 2550637"/>
                    <a:gd name="connsiteY4" fmla="*/ 2236365 h 2259524"/>
                    <a:gd name="connsiteX5" fmla="*/ 19614 w 2550637"/>
                    <a:gd name="connsiteY5" fmla="*/ 2237030 h 2259524"/>
                    <a:gd name="connsiteX6" fmla="*/ 19614 w 2550637"/>
                    <a:gd name="connsiteY6" fmla="*/ 2238360 h 2259524"/>
                    <a:gd name="connsiteX7" fmla="*/ 18617 w 2550637"/>
                    <a:gd name="connsiteY7" fmla="*/ 2239578 h 2259524"/>
                    <a:gd name="connsiteX8" fmla="*/ 14185 w 2550637"/>
                    <a:gd name="connsiteY8" fmla="*/ 2243900 h 2259524"/>
                    <a:gd name="connsiteX9" fmla="*/ 12522 w 2550637"/>
                    <a:gd name="connsiteY9" fmla="*/ 2245008 h 2259524"/>
                    <a:gd name="connsiteX10" fmla="*/ 7868 w 2550637"/>
                    <a:gd name="connsiteY10" fmla="*/ 2243900 h 2259524"/>
                    <a:gd name="connsiteX11" fmla="*/ 2992 w 2550637"/>
                    <a:gd name="connsiteY11" fmla="*/ 2243457 h 2259524"/>
                    <a:gd name="connsiteX12" fmla="*/ 0 w 2550637"/>
                    <a:gd name="connsiteY12" fmla="*/ 2244897 h 2259524"/>
                    <a:gd name="connsiteX13" fmla="*/ 776 w 2550637"/>
                    <a:gd name="connsiteY13" fmla="*/ 2249330 h 2259524"/>
                    <a:gd name="connsiteX14" fmla="*/ 2327 w 2550637"/>
                    <a:gd name="connsiteY14" fmla="*/ 2251103 h 2259524"/>
                    <a:gd name="connsiteX15" fmla="*/ 4543 w 2550637"/>
                    <a:gd name="connsiteY15" fmla="*/ 2252211 h 2259524"/>
                    <a:gd name="connsiteX16" fmla="*/ 12966 w 2550637"/>
                    <a:gd name="connsiteY16" fmla="*/ 2253319 h 2259524"/>
                    <a:gd name="connsiteX17" fmla="*/ 14517 w 2550637"/>
                    <a:gd name="connsiteY17" fmla="*/ 2254538 h 2259524"/>
                    <a:gd name="connsiteX18" fmla="*/ 15514 w 2550637"/>
                    <a:gd name="connsiteY18" fmla="*/ 2256201 h 2259524"/>
                    <a:gd name="connsiteX19" fmla="*/ 17176 w 2550637"/>
                    <a:gd name="connsiteY19" fmla="*/ 2258084 h 2259524"/>
                    <a:gd name="connsiteX20" fmla="*/ 19614 w 2550637"/>
                    <a:gd name="connsiteY20" fmla="*/ 2259525 h 2259524"/>
                    <a:gd name="connsiteX21" fmla="*/ 21277 w 2550637"/>
                    <a:gd name="connsiteY21" fmla="*/ 2259525 h 2259524"/>
                    <a:gd name="connsiteX22" fmla="*/ 22163 w 2550637"/>
                    <a:gd name="connsiteY22" fmla="*/ 2257974 h 2259524"/>
                    <a:gd name="connsiteX23" fmla="*/ 22496 w 2550637"/>
                    <a:gd name="connsiteY23" fmla="*/ 2254982 h 2259524"/>
                    <a:gd name="connsiteX24" fmla="*/ 22828 w 2550637"/>
                    <a:gd name="connsiteY24" fmla="*/ 2253763 h 2259524"/>
                    <a:gd name="connsiteX25" fmla="*/ 23715 w 2550637"/>
                    <a:gd name="connsiteY25" fmla="*/ 2252876 h 2259524"/>
                    <a:gd name="connsiteX26" fmla="*/ 24601 w 2550637"/>
                    <a:gd name="connsiteY26" fmla="*/ 2252211 h 2259524"/>
                    <a:gd name="connsiteX27" fmla="*/ 24933 w 2550637"/>
                    <a:gd name="connsiteY27" fmla="*/ 2251547 h 2259524"/>
                    <a:gd name="connsiteX28" fmla="*/ 25155 w 2550637"/>
                    <a:gd name="connsiteY28" fmla="*/ 2250771 h 2259524"/>
                    <a:gd name="connsiteX29" fmla="*/ 25709 w 2550637"/>
                    <a:gd name="connsiteY29" fmla="*/ 2250438 h 2259524"/>
                    <a:gd name="connsiteX30" fmla="*/ 26374 w 2550637"/>
                    <a:gd name="connsiteY30" fmla="*/ 2250217 h 2259524"/>
                    <a:gd name="connsiteX31" fmla="*/ 26928 w 2550637"/>
                    <a:gd name="connsiteY31" fmla="*/ 2249884 h 2259524"/>
                    <a:gd name="connsiteX32" fmla="*/ 27261 w 2550637"/>
                    <a:gd name="connsiteY32" fmla="*/ 2249108 h 2259524"/>
                    <a:gd name="connsiteX33" fmla="*/ 27261 w 2550637"/>
                    <a:gd name="connsiteY33" fmla="*/ 2247557 h 2259524"/>
                    <a:gd name="connsiteX34" fmla="*/ 27261 w 2550637"/>
                    <a:gd name="connsiteY34" fmla="*/ 2246782 h 2259524"/>
                    <a:gd name="connsiteX35" fmla="*/ 31915 w 2550637"/>
                    <a:gd name="connsiteY35" fmla="*/ 2239800 h 2259524"/>
                    <a:gd name="connsiteX36" fmla="*/ 32580 w 2550637"/>
                    <a:gd name="connsiteY36" fmla="*/ 2237695 h 2259524"/>
                    <a:gd name="connsiteX37" fmla="*/ 32026 w 2550637"/>
                    <a:gd name="connsiteY37" fmla="*/ 2236032 h 2259524"/>
                    <a:gd name="connsiteX38" fmla="*/ 30585 w 2550637"/>
                    <a:gd name="connsiteY38" fmla="*/ 2234370 h 2259524"/>
                    <a:gd name="connsiteX39" fmla="*/ 317375 w 2550637"/>
                    <a:gd name="connsiteY39" fmla="*/ 2214756 h 2259524"/>
                    <a:gd name="connsiteX40" fmla="*/ 317708 w 2550637"/>
                    <a:gd name="connsiteY40" fmla="*/ 2212650 h 2259524"/>
                    <a:gd name="connsiteX41" fmla="*/ 317264 w 2550637"/>
                    <a:gd name="connsiteY41" fmla="*/ 2211875 h 2259524"/>
                    <a:gd name="connsiteX42" fmla="*/ 315491 w 2550637"/>
                    <a:gd name="connsiteY42" fmla="*/ 2210767 h 2259524"/>
                    <a:gd name="connsiteX43" fmla="*/ 314605 w 2550637"/>
                    <a:gd name="connsiteY43" fmla="*/ 2209991 h 2259524"/>
                    <a:gd name="connsiteX44" fmla="*/ 313718 w 2550637"/>
                    <a:gd name="connsiteY44" fmla="*/ 2208439 h 2259524"/>
                    <a:gd name="connsiteX45" fmla="*/ 313275 w 2550637"/>
                    <a:gd name="connsiteY45" fmla="*/ 2206667 h 2259524"/>
                    <a:gd name="connsiteX46" fmla="*/ 313053 w 2550637"/>
                    <a:gd name="connsiteY46" fmla="*/ 2205115 h 2259524"/>
                    <a:gd name="connsiteX47" fmla="*/ 312832 w 2550637"/>
                    <a:gd name="connsiteY47" fmla="*/ 2204228 h 2259524"/>
                    <a:gd name="connsiteX48" fmla="*/ 312056 w 2550637"/>
                    <a:gd name="connsiteY48" fmla="*/ 2199130 h 2259524"/>
                    <a:gd name="connsiteX49" fmla="*/ 312056 w 2550637"/>
                    <a:gd name="connsiteY49" fmla="*/ 2195695 h 2259524"/>
                    <a:gd name="connsiteX50" fmla="*/ 312832 w 2550637"/>
                    <a:gd name="connsiteY50" fmla="*/ 2194144 h 2259524"/>
                    <a:gd name="connsiteX51" fmla="*/ 313829 w 2550637"/>
                    <a:gd name="connsiteY51" fmla="*/ 2193701 h 2259524"/>
                    <a:gd name="connsiteX52" fmla="*/ 313829 w 2550637"/>
                    <a:gd name="connsiteY52" fmla="*/ 2192704 h 2259524"/>
                    <a:gd name="connsiteX53" fmla="*/ 313275 w 2550637"/>
                    <a:gd name="connsiteY53" fmla="*/ 2191041 h 2259524"/>
                    <a:gd name="connsiteX54" fmla="*/ 312832 w 2550637"/>
                    <a:gd name="connsiteY54" fmla="*/ 2190819 h 2259524"/>
                    <a:gd name="connsiteX55" fmla="*/ 309507 w 2550637"/>
                    <a:gd name="connsiteY55" fmla="*/ 2191485 h 2259524"/>
                    <a:gd name="connsiteX56" fmla="*/ 309951 w 2550637"/>
                    <a:gd name="connsiteY56" fmla="*/ 2195806 h 2259524"/>
                    <a:gd name="connsiteX57" fmla="*/ 307291 w 2550637"/>
                    <a:gd name="connsiteY57" fmla="*/ 2196693 h 2259524"/>
                    <a:gd name="connsiteX58" fmla="*/ 300199 w 2550637"/>
                    <a:gd name="connsiteY58" fmla="*/ 2195030 h 2259524"/>
                    <a:gd name="connsiteX59" fmla="*/ 291666 w 2550637"/>
                    <a:gd name="connsiteY59" fmla="*/ 2195030 h 2259524"/>
                    <a:gd name="connsiteX60" fmla="*/ 285571 w 2550637"/>
                    <a:gd name="connsiteY60" fmla="*/ 2192925 h 2259524"/>
                    <a:gd name="connsiteX61" fmla="*/ 283909 w 2550637"/>
                    <a:gd name="connsiteY61" fmla="*/ 2193369 h 2259524"/>
                    <a:gd name="connsiteX62" fmla="*/ 282912 w 2550637"/>
                    <a:gd name="connsiteY62" fmla="*/ 2192815 h 2259524"/>
                    <a:gd name="connsiteX63" fmla="*/ 281803 w 2550637"/>
                    <a:gd name="connsiteY63" fmla="*/ 2192482 h 2259524"/>
                    <a:gd name="connsiteX64" fmla="*/ 280585 w 2550637"/>
                    <a:gd name="connsiteY64" fmla="*/ 2192482 h 2259524"/>
                    <a:gd name="connsiteX65" fmla="*/ 279366 w 2550637"/>
                    <a:gd name="connsiteY65" fmla="*/ 2192482 h 2259524"/>
                    <a:gd name="connsiteX66" fmla="*/ 280031 w 2550637"/>
                    <a:gd name="connsiteY66" fmla="*/ 2194365 h 2259524"/>
                    <a:gd name="connsiteX67" fmla="*/ 280252 w 2550637"/>
                    <a:gd name="connsiteY67" fmla="*/ 2196915 h 2259524"/>
                    <a:gd name="connsiteX68" fmla="*/ 279809 w 2550637"/>
                    <a:gd name="connsiteY68" fmla="*/ 2199241 h 2259524"/>
                    <a:gd name="connsiteX69" fmla="*/ 278479 w 2550637"/>
                    <a:gd name="connsiteY69" fmla="*/ 2200461 h 2259524"/>
                    <a:gd name="connsiteX70" fmla="*/ 279033 w 2550637"/>
                    <a:gd name="connsiteY70" fmla="*/ 2203563 h 2259524"/>
                    <a:gd name="connsiteX71" fmla="*/ 277149 w 2550637"/>
                    <a:gd name="connsiteY71" fmla="*/ 2206777 h 2259524"/>
                    <a:gd name="connsiteX72" fmla="*/ 274379 w 2550637"/>
                    <a:gd name="connsiteY72" fmla="*/ 2209437 h 2259524"/>
                    <a:gd name="connsiteX73" fmla="*/ 272384 w 2550637"/>
                    <a:gd name="connsiteY73" fmla="*/ 2210988 h 2259524"/>
                    <a:gd name="connsiteX74" fmla="*/ 267951 w 2550637"/>
                    <a:gd name="connsiteY74" fmla="*/ 2213426 h 2259524"/>
                    <a:gd name="connsiteX75" fmla="*/ 266954 w 2550637"/>
                    <a:gd name="connsiteY75" fmla="*/ 2214534 h 2259524"/>
                    <a:gd name="connsiteX76" fmla="*/ 266400 w 2550637"/>
                    <a:gd name="connsiteY76" fmla="*/ 2216086 h 2259524"/>
                    <a:gd name="connsiteX77" fmla="*/ 266400 w 2550637"/>
                    <a:gd name="connsiteY77" fmla="*/ 2218080 h 2259524"/>
                    <a:gd name="connsiteX78" fmla="*/ 266400 w 2550637"/>
                    <a:gd name="connsiteY78" fmla="*/ 2220075 h 2259524"/>
                    <a:gd name="connsiteX79" fmla="*/ 266844 w 2550637"/>
                    <a:gd name="connsiteY79" fmla="*/ 2221515 h 2259524"/>
                    <a:gd name="connsiteX80" fmla="*/ 266289 w 2550637"/>
                    <a:gd name="connsiteY80" fmla="*/ 2224064 h 2259524"/>
                    <a:gd name="connsiteX81" fmla="*/ 266954 w 2550637"/>
                    <a:gd name="connsiteY81" fmla="*/ 2226724 h 2259524"/>
                    <a:gd name="connsiteX82" fmla="*/ 270279 w 2550637"/>
                    <a:gd name="connsiteY82" fmla="*/ 2234038 h 2259524"/>
                    <a:gd name="connsiteX83" fmla="*/ 270722 w 2550637"/>
                    <a:gd name="connsiteY83" fmla="*/ 2234813 h 2259524"/>
                    <a:gd name="connsiteX84" fmla="*/ 271719 w 2550637"/>
                    <a:gd name="connsiteY84" fmla="*/ 2235589 h 2259524"/>
                    <a:gd name="connsiteX85" fmla="*/ 274047 w 2550637"/>
                    <a:gd name="connsiteY85" fmla="*/ 2236919 h 2259524"/>
                    <a:gd name="connsiteX86" fmla="*/ 274490 w 2550637"/>
                    <a:gd name="connsiteY86" fmla="*/ 2237806 h 2259524"/>
                    <a:gd name="connsiteX87" fmla="*/ 275376 w 2550637"/>
                    <a:gd name="connsiteY87" fmla="*/ 2239135 h 2259524"/>
                    <a:gd name="connsiteX88" fmla="*/ 281471 w 2550637"/>
                    <a:gd name="connsiteY88" fmla="*/ 2244343 h 2259524"/>
                    <a:gd name="connsiteX89" fmla="*/ 283355 w 2550637"/>
                    <a:gd name="connsiteY89" fmla="*/ 2245119 h 2259524"/>
                    <a:gd name="connsiteX90" fmla="*/ 285460 w 2550637"/>
                    <a:gd name="connsiteY90" fmla="*/ 2245673 h 2259524"/>
                    <a:gd name="connsiteX91" fmla="*/ 290336 w 2550637"/>
                    <a:gd name="connsiteY91" fmla="*/ 2246006 h 2259524"/>
                    <a:gd name="connsiteX92" fmla="*/ 291445 w 2550637"/>
                    <a:gd name="connsiteY92" fmla="*/ 2246560 h 2259524"/>
                    <a:gd name="connsiteX93" fmla="*/ 292552 w 2550637"/>
                    <a:gd name="connsiteY93" fmla="*/ 2247446 h 2259524"/>
                    <a:gd name="connsiteX94" fmla="*/ 293772 w 2550637"/>
                    <a:gd name="connsiteY94" fmla="*/ 2248000 h 2259524"/>
                    <a:gd name="connsiteX95" fmla="*/ 295101 w 2550637"/>
                    <a:gd name="connsiteY95" fmla="*/ 2247336 h 2259524"/>
                    <a:gd name="connsiteX96" fmla="*/ 298093 w 2550637"/>
                    <a:gd name="connsiteY96" fmla="*/ 2244011 h 2259524"/>
                    <a:gd name="connsiteX97" fmla="*/ 298648 w 2550637"/>
                    <a:gd name="connsiteY97" fmla="*/ 2244011 h 2259524"/>
                    <a:gd name="connsiteX98" fmla="*/ 299977 w 2550637"/>
                    <a:gd name="connsiteY98" fmla="*/ 2243235 h 2259524"/>
                    <a:gd name="connsiteX99" fmla="*/ 307956 w 2550637"/>
                    <a:gd name="connsiteY99" fmla="*/ 2240686 h 2259524"/>
                    <a:gd name="connsiteX100" fmla="*/ 309507 w 2550637"/>
                    <a:gd name="connsiteY100" fmla="*/ 2239246 h 2259524"/>
                    <a:gd name="connsiteX101" fmla="*/ 313164 w 2550637"/>
                    <a:gd name="connsiteY101" fmla="*/ 2234702 h 2259524"/>
                    <a:gd name="connsiteX102" fmla="*/ 314605 w 2550637"/>
                    <a:gd name="connsiteY102" fmla="*/ 2233705 h 2259524"/>
                    <a:gd name="connsiteX103" fmla="*/ 316489 w 2550637"/>
                    <a:gd name="connsiteY103" fmla="*/ 2232930 h 2259524"/>
                    <a:gd name="connsiteX104" fmla="*/ 316710 w 2550637"/>
                    <a:gd name="connsiteY104" fmla="*/ 2230935 h 2259524"/>
                    <a:gd name="connsiteX105" fmla="*/ 315935 w 2550637"/>
                    <a:gd name="connsiteY105" fmla="*/ 2228608 h 2259524"/>
                    <a:gd name="connsiteX106" fmla="*/ 314937 w 2550637"/>
                    <a:gd name="connsiteY106" fmla="*/ 2226724 h 2259524"/>
                    <a:gd name="connsiteX107" fmla="*/ 316046 w 2550637"/>
                    <a:gd name="connsiteY107" fmla="*/ 2223954 h 2259524"/>
                    <a:gd name="connsiteX108" fmla="*/ 316821 w 2550637"/>
                    <a:gd name="connsiteY108" fmla="*/ 2222845 h 2259524"/>
                    <a:gd name="connsiteX109" fmla="*/ 318040 w 2550637"/>
                    <a:gd name="connsiteY109" fmla="*/ 2222291 h 2259524"/>
                    <a:gd name="connsiteX110" fmla="*/ 318040 w 2550637"/>
                    <a:gd name="connsiteY110" fmla="*/ 2221404 h 2259524"/>
                    <a:gd name="connsiteX111" fmla="*/ 316600 w 2550637"/>
                    <a:gd name="connsiteY111" fmla="*/ 2219410 h 2259524"/>
                    <a:gd name="connsiteX112" fmla="*/ 316932 w 2550637"/>
                    <a:gd name="connsiteY112" fmla="*/ 2217083 h 2259524"/>
                    <a:gd name="connsiteX113" fmla="*/ 317818 w 2550637"/>
                    <a:gd name="connsiteY113" fmla="*/ 2214756 h 2259524"/>
                    <a:gd name="connsiteX114" fmla="*/ 119016 w 2550637"/>
                    <a:gd name="connsiteY114" fmla="*/ 2195252 h 2259524"/>
                    <a:gd name="connsiteX115" fmla="*/ 112810 w 2550637"/>
                    <a:gd name="connsiteY115" fmla="*/ 2190819 h 2259524"/>
                    <a:gd name="connsiteX116" fmla="*/ 108045 w 2550637"/>
                    <a:gd name="connsiteY116" fmla="*/ 2187717 h 2259524"/>
                    <a:gd name="connsiteX117" fmla="*/ 102726 w 2550637"/>
                    <a:gd name="connsiteY117" fmla="*/ 2186165 h 2259524"/>
                    <a:gd name="connsiteX118" fmla="*/ 96963 w 2550637"/>
                    <a:gd name="connsiteY118" fmla="*/ 2187495 h 2259524"/>
                    <a:gd name="connsiteX119" fmla="*/ 93639 w 2550637"/>
                    <a:gd name="connsiteY119" fmla="*/ 2192150 h 2259524"/>
                    <a:gd name="connsiteX120" fmla="*/ 93085 w 2550637"/>
                    <a:gd name="connsiteY120" fmla="*/ 2196915 h 2259524"/>
                    <a:gd name="connsiteX121" fmla="*/ 93085 w 2550637"/>
                    <a:gd name="connsiteY121" fmla="*/ 2201458 h 2259524"/>
                    <a:gd name="connsiteX122" fmla="*/ 96853 w 2550637"/>
                    <a:gd name="connsiteY122" fmla="*/ 2207110 h 2259524"/>
                    <a:gd name="connsiteX123" fmla="*/ 102726 w 2550637"/>
                    <a:gd name="connsiteY123" fmla="*/ 2210767 h 2259524"/>
                    <a:gd name="connsiteX124" fmla="*/ 105607 w 2550637"/>
                    <a:gd name="connsiteY124" fmla="*/ 2211431 h 2259524"/>
                    <a:gd name="connsiteX125" fmla="*/ 108488 w 2550637"/>
                    <a:gd name="connsiteY125" fmla="*/ 2210434 h 2259524"/>
                    <a:gd name="connsiteX126" fmla="*/ 111037 w 2550637"/>
                    <a:gd name="connsiteY126" fmla="*/ 2209769 h 2259524"/>
                    <a:gd name="connsiteX127" fmla="*/ 113475 w 2550637"/>
                    <a:gd name="connsiteY127" fmla="*/ 2208107 h 2259524"/>
                    <a:gd name="connsiteX128" fmla="*/ 116799 w 2550637"/>
                    <a:gd name="connsiteY128" fmla="*/ 2204893 h 2259524"/>
                    <a:gd name="connsiteX129" fmla="*/ 119016 w 2550637"/>
                    <a:gd name="connsiteY129" fmla="*/ 2203452 h 2259524"/>
                    <a:gd name="connsiteX130" fmla="*/ 120789 w 2550637"/>
                    <a:gd name="connsiteY130" fmla="*/ 2200904 h 2259524"/>
                    <a:gd name="connsiteX131" fmla="*/ 120124 w 2550637"/>
                    <a:gd name="connsiteY131" fmla="*/ 2198023 h 2259524"/>
                    <a:gd name="connsiteX132" fmla="*/ 118794 w 2550637"/>
                    <a:gd name="connsiteY132" fmla="*/ 2195030 h 2259524"/>
                    <a:gd name="connsiteX133" fmla="*/ 222517 w 2550637"/>
                    <a:gd name="connsiteY133" fmla="*/ 2141728 h 2259524"/>
                    <a:gd name="connsiteX134" fmla="*/ 211436 w 2550637"/>
                    <a:gd name="connsiteY134" fmla="*/ 2141396 h 2259524"/>
                    <a:gd name="connsiteX135" fmla="*/ 209552 w 2550637"/>
                    <a:gd name="connsiteY135" fmla="*/ 2140731 h 2259524"/>
                    <a:gd name="connsiteX136" fmla="*/ 208887 w 2550637"/>
                    <a:gd name="connsiteY136" fmla="*/ 2143169 h 2259524"/>
                    <a:gd name="connsiteX137" fmla="*/ 206782 w 2550637"/>
                    <a:gd name="connsiteY137" fmla="*/ 2144056 h 2259524"/>
                    <a:gd name="connsiteX138" fmla="*/ 204233 w 2550637"/>
                    <a:gd name="connsiteY138" fmla="*/ 2144499 h 2259524"/>
                    <a:gd name="connsiteX139" fmla="*/ 202238 w 2550637"/>
                    <a:gd name="connsiteY139" fmla="*/ 2145607 h 2259524"/>
                    <a:gd name="connsiteX140" fmla="*/ 201352 w 2550637"/>
                    <a:gd name="connsiteY140" fmla="*/ 2146272 h 2259524"/>
                    <a:gd name="connsiteX141" fmla="*/ 199246 w 2550637"/>
                    <a:gd name="connsiteY141" fmla="*/ 2147380 h 2259524"/>
                    <a:gd name="connsiteX142" fmla="*/ 198803 w 2550637"/>
                    <a:gd name="connsiteY142" fmla="*/ 2148156 h 2259524"/>
                    <a:gd name="connsiteX143" fmla="*/ 198581 w 2550637"/>
                    <a:gd name="connsiteY143" fmla="*/ 2150039 h 2259524"/>
                    <a:gd name="connsiteX144" fmla="*/ 197916 w 2550637"/>
                    <a:gd name="connsiteY144" fmla="*/ 2151148 h 2259524"/>
                    <a:gd name="connsiteX145" fmla="*/ 195700 w 2550637"/>
                    <a:gd name="connsiteY145" fmla="*/ 2153143 h 2259524"/>
                    <a:gd name="connsiteX146" fmla="*/ 190381 w 2550637"/>
                    <a:gd name="connsiteY146" fmla="*/ 2157907 h 2259524"/>
                    <a:gd name="connsiteX147" fmla="*/ 188054 w 2550637"/>
                    <a:gd name="connsiteY147" fmla="*/ 2159680 h 2259524"/>
                    <a:gd name="connsiteX148" fmla="*/ 185616 w 2550637"/>
                    <a:gd name="connsiteY148" fmla="*/ 2159902 h 2259524"/>
                    <a:gd name="connsiteX149" fmla="*/ 184397 w 2550637"/>
                    <a:gd name="connsiteY149" fmla="*/ 2160456 h 2259524"/>
                    <a:gd name="connsiteX150" fmla="*/ 181516 w 2550637"/>
                    <a:gd name="connsiteY150" fmla="*/ 2160789 h 2259524"/>
                    <a:gd name="connsiteX151" fmla="*/ 179189 w 2550637"/>
                    <a:gd name="connsiteY151" fmla="*/ 2162562 h 2259524"/>
                    <a:gd name="connsiteX152" fmla="*/ 176972 w 2550637"/>
                    <a:gd name="connsiteY152" fmla="*/ 2162783 h 2259524"/>
                    <a:gd name="connsiteX153" fmla="*/ 172429 w 2550637"/>
                    <a:gd name="connsiteY153" fmla="*/ 2163226 h 2259524"/>
                    <a:gd name="connsiteX154" fmla="*/ 170213 w 2550637"/>
                    <a:gd name="connsiteY154" fmla="*/ 2162672 h 2259524"/>
                    <a:gd name="connsiteX155" fmla="*/ 167553 w 2550637"/>
                    <a:gd name="connsiteY155" fmla="*/ 2163670 h 2259524"/>
                    <a:gd name="connsiteX156" fmla="*/ 163896 w 2550637"/>
                    <a:gd name="connsiteY156" fmla="*/ 2164889 h 2259524"/>
                    <a:gd name="connsiteX157" fmla="*/ 161458 w 2550637"/>
                    <a:gd name="connsiteY157" fmla="*/ 2166108 h 2259524"/>
                    <a:gd name="connsiteX158" fmla="*/ 158244 w 2550637"/>
                    <a:gd name="connsiteY158" fmla="*/ 2166994 h 2259524"/>
                    <a:gd name="connsiteX159" fmla="*/ 156804 w 2550637"/>
                    <a:gd name="connsiteY159" fmla="*/ 2166994 h 2259524"/>
                    <a:gd name="connsiteX160" fmla="*/ 155474 w 2550637"/>
                    <a:gd name="connsiteY160" fmla="*/ 2166662 h 2259524"/>
                    <a:gd name="connsiteX161" fmla="*/ 152814 w 2550637"/>
                    <a:gd name="connsiteY161" fmla="*/ 2164778 h 2259524"/>
                    <a:gd name="connsiteX162" fmla="*/ 150598 w 2550637"/>
                    <a:gd name="connsiteY162" fmla="*/ 2163781 h 2259524"/>
                    <a:gd name="connsiteX163" fmla="*/ 144392 w 2550637"/>
                    <a:gd name="connsiteY163" fmla="*/ 2166662 h 2259524"/>
                    <a:gd name="connsiteX164" fmla="*/ 141622 w 2550637"/>
                    <a:gd name="connsiteY164" fmla="*/ 2168435 h 2259524"/>
                    <a:gd name="connsiteX165" fmla="*/ 142730 w 2550637"/>
                    <a:gd name="connsiteY165" fmla="*/ 2170984 h 2259524"/>
                    <a:gd name="connsiteX166" fmla="*/ 146498 w 2550637"/>
                    <a:gd name="connsiteY166" fmla="*/ 2174863 h 2259524"/>
                    <a:gd name="connsiteX167" fmla="*/ 147828 w 2550637"/>
                    <a:gd name="connsiteY167" fmla="*/ 2177854 h 2259524"/>
                    <a:gd name="connsiteX168" fmla="*/ 149379 w 2550637"/>
                    <a:gd name="connsiteY168" fmla="*/ 2180292 h 2259524"/>
                    <a:gd name="connsiteX169" fmla="*/ 149712 w 2550637"/>
                    <a:gd name="connsiteY169" fmla="*/ 2181511 h 2259524"/>
                    <a:gd name="connsiteX170" fmla="*/ 150487 w 2550637"/>
                    <a:gd name="connsiteY170" fmla="*/ 2187163 h 2259524"/>
                    <a:gd name="connsiteX171" fmla="*/ 151706 w 2550637"/>
                    <a:gd name="connsiteY171" fmla="*/ 2188825 h 2259524"/>
                    <a:gd name="connsiteX172" fmla="*/ 153590 w 2550637"/>
                    <a:gd name="connsiteY172" fmla="*/ 2190598 h 2259524"/>
                    <a:gd name="connsiteX173" fmla="*/ 155252 w 2550637"/>
                    <a:gd name="connsiteY173" fmla="*/ 2192704 h 2259524"/>
                    <a:gd name="connsiteX174" fmla="*/ 156028 w 2550637"/>
                    <a:gd name="connsiteY174" fmla="*/ 2195474 h 2259524"/>
                    <a:gd name="connsiteX175" fmla="*/ 156915 w 2550637"/>
                    <a:gd name="connsiteY175" fmla="*/ 2197469 h 2259524"/>
                    <a:gd name="connsiteX176" fmla="*/ 161347 w 2550637"/>
                    <a:gd name="connsiteY176" fmla="*/ 2201791 h 2259524"/>
                    <a:gd name="connsiteX177" fmla="*/ 162899 w 2550637"/>
                    <a:gd name="connsiteY177" fmla="*/ 2203785 h 2259524"/>
                    <a:gd name="connsiteX178" fmla="*/ 163120 w 2550637"/>
                    <a:gd name="connsiteY178" fmla="*/ 2204671 h 2259524"/>
                    <a:gd name="connsiteX179" fmla="*/ 163342 w 2550637"/>
                    <a:gd name="connsiteY179" fmla="*/ 2207110 h 2259524"/>
                    <a:gd name="connsiteX180" fmla="*/ 163675 w 2550637"/>
                    <a:gd name="connsiteY180" fmla="*/ 2208107 h 2259524"/>
                    <a:gd name="connsiteX181" fmla="*/ 164561 w 2550637"/>
                    <a:gd name="connsiteY181" fmla="*/ 2208882 h 2259524"/>
                    <a:gd name="connsiteX182" fmla="*/ 165558 w 2550637"/>
                    <a:gd name="connsiteY182" fmla="*/ 2209326 h 2259524"/>
                    <a:gd name="connsiteX183" fmla="*/ 165337 w 2550637"/>
                    <a:gd name="connsiteY183" fmla="*/ 2210878 h 2259524"/>
                    <a:gd name="connsiteX184" fmla="*/ 165558 w 2550637"/>
                    <a:gd name="connsiteY184" fmla="*/ 2212096 h 2259524"/>
                    <a:gd name="connsiteX185" fmla="*/ 166777 w 2550637"/>
                    <a:gd name="connsiteY185" fmla="*/ 2213869 h 2259524"/>
                    <a:gd name="connsiteX186" fmla="*/ 168661 w 2550637"/>
                    <a:gd name="connsiteY186" fmla="*/ 2214202 h 2259524"/>
                    <a:gd name="connsiteX187" fmla="*/ 170767 w 2550637"/>
                    <a:gd name="connsiteY187" fmla="*/ 2213315 h 2259524"/>
                    <a:gd name="connsiteX188" fmla="*/ 173426 w 2550637"/>
                    <a:gd name="connsiteY188" fmla="*/ 2212318 h 2259524"/>
                    <a:gd name="connsiteX189" fmla="*/ 179632 w 2550637"/>
                    <a:gd name="connsiteY189" fmla="*/ 2209880 h 2259524"/>
                    <a:gd name="connsiteX190" fmla="*/ 183510 w 2550637"/>
                    <a:gd name="connsiteY190" fmla="*/ 2210656 h 2259524"/>
                    <a:gd name="connsiteX191" fmla="*/ 184618 w 2550637"/>
                    <a:gd name="connsiteY191" fmla="*/ 2209104 h 2259524"/>
                    <a:gd name="connsiteX192" fmla="*/ 186281 w 2550637"/>
                    <a:gd name="connsiteY192" fmla="*/ 2206445 h 2259524"/>
                    <a:gd name="connsiteX193" fmla="*/ 193594 w 2550637"/>
                    <a:gd name="connsiteY193" fmla="*/ 2199020 h 2259524"/>
                    <a:gd name="connsiteX194" fmla="*/ 195368 w 2550637"/>
                    <a:gd name="connsiteY194" fmla="*/ 2196804 h 2259524"/>
                    <a:gd name="connsiteX195" fmla="*/ 196919 w 2550637"/>
                    <a:gd name="connsiteY195" fmla="*/ 2194587 h 2259524"/>
                    <a:gd name="connsiteX196" fmla="*/ 196919 w 2550637"/>
                    <a:gd name="connsiteY196" fmla="*/ 2192260 h 2259524"/>
                    <a:gd name="connsiteX197" fmla="*/ 197916 w 2550637"/>
                    <a:gd name="connsiteY197" fmla="*/ 2186719 h 2259524"/>
                    <a:gd name="connsiteX198" fmla="*/ 201573 w 2550637"/>
                    <a:gd name="connsiteY198" fmla="*/ 2179849 h 2259524"/>
                    <a:gd name="connsiteX199" fmla="*/ 202349 w 2550637"/>
                    <a:gd name="connsiteY199" fmla="*/ 2176857 h 2259524"/>
                    <a:gd name="connsiteX200" fmla="*/ 203346 w 2550637"/>
                    <a:gd name="connsiteY200" fmla="*/ 2175749 h 2259524"/>
                    <a:gd name="connsiteX201" fmla="*/ 204454 w 2550637"/>
                    <a:gd name="connsiteY201" fmla="*/ 2174863 h 2259524"/>
                    <a:gd name="connsiteX202" fmla="*/ 204787 w 2550637"/>
                    <a:gd name="connsiteY202" fmla="*/ 2173532 h 2259524"/>
                    <a:gd name="connsiteX203" fmla="*/ 204454 w 2550637"/>
                    <a:gd name="connsiteY203" fmla="*/ 2172202 h 2259524"/>
                    <a:gd name="connsiteX204" fmla="*/ 203790 w 2550637"/>
                    <a:gd name="connsiteY204" fmla="*/ 2170097 h 2259524"/>
                    <a:gd name="connsiteX205" fmla="*/ 203790 w 2550637"/>
                    <a:gd name="connsiteY205" fmla="*/ 2167437 h 2259524"/>
                    <a:gd name="connsiteX206" fmla="*/ 205008 w 2550637"/>
                    <a:gd name="connsiteY206" fmla="*/ 2165000 h 2259524"/>
                    <a:gd name="connsiteX207" fmla="*/ 206560 w 2550637"/>
                    <a:gd name="connsiteY207" fmla="*/ 2163670 h 2259524"/>
                    <a:gd name="connsiteX208" fmla="*/ 208555 w 2550637"/>
                    <a:gd name="connsiteY208" fmla="*/ 2162894 h 2259524"/>
                    <a:gd name="connsiteX209" fmla="*/ 211657 w 2550637"/>
                    <a:gd name="connsiteY209" fmla="*/ 2160345 h 2259524"/>
                    <a:gd name="connsiteX210" fmla="*/ 214760 w 2550637"/>
                    <a:gd name="connsiteY210" fmla="*/ 2157021 h 2259524"/>
                    <a:gd name="connsiteX211" fmla="*/ 217087 w 2550637"/>
                    <a:gd name="connsiteY211" fmla="*/ 2154694 h 2259524"/>
                    <a:gd name="connsiteX212" fmla="*/ 218971 w 2550637"/>
                    <a:gd name="connsiteY212" fmla="*/ 2151148 h 2259524"/>
                    <a:gd name="connsiteX213" fmla="*/ 227393 w 2550637"/>
                    <a:gd name="connsiteY213" fmla="*/ 2146493 h 2259524"/>
                    <a:gd name="connsiteX214" fmla="*/ 230829 w 2550637"/>
                    <a:gd name="connsiteY214" fmla="*/ 2144056 h 2259524"/>
                    <a:gd name="connsiteX215" fmla="*/ 231936 w 2550637"/>
                    <a:gd name="connsiteY215" fmla="*/ 2140398 h 2259524"/>
                    <a:gd name="connsiteX216" fmla="*/ 229277 w 2550637"/>
                    <a:gd name="connsiteY216" fmla="*/ 2138958 h 2259524"/>
                    <a:gd name="connsiteX217" fmla="*/ 222296 w 2550637"/>
                    <a:gd name="connsiteY217" fmla="*/ 2141396 h 2259524"/>
                    <a:gd name="connsiteX218" fmla="*/ 490801 w 2550637"/>
                    <a:gd name="connsiteY218" fmla="*/ 2122225 h 2259524"/>
                    <a:gd name="connsiteX219" fmla="*/ 487477 w 2550637"/>
                    <a:gd name="connsiteY219" fmla="*/ 2118568 h 2259524"/>
                    <a:gd name="connsiteX220" fmla="*/ 483598 w 2550637"/>
                    <a:gd name="connsiteY220" fmla="*/ 2117349 h 2259524"/>
                    <a:gd name="connsiteX221" fmla="*/ 479387 w 2550637"/>
                    <a:gd name="connsiteY221" fmla="*/ 2117903 h 2259524"/>
                    <a:gd name="connsiteX222" fmla="*/ 475176 w 2550637"/>
                    <a:gd name="connsiteY222" fmla="*/ 2119676 h 2259524"/>
                    <a:gd name="connsiteX223" fmla="*/ 473293 w 2550637"/>
                    <a:gd name="connsiteY223" fmla="*/ 2120785 h 2259524"/>
                    <a:gd name="connsiteX224" fmla="*/ 472074 w 2550637"/>
                    <a:gd name="connsiteY224" fmla="*/ 2122114 h 2259524"/>
                    <a:gd name="connsiteX225" fmla="*/ 471520 w 2550637"/>
                    <a:gd name="connsiteY225" fmla="*/ 2123776 h 2259524"/>
                    <a:gd name="connsiteX226" fmla="*/ 470965 w 2550637"/>
                    <a:gd name="connsiteY226" fmla="*/ 2128431 h 2259524"/>
                    <a:gd name="connsiteX227" fmla="*/ 469303 w 2550637"/>
                    <a:gd name="connsiteY227" fmla="*/ 2132309 h 2259524"/>
                    <a:gd name="connsiteX228" fmla="*/ 467973 w 2550637"/>
                    <a:gd name="connsiteY228" fmla="*/ 2138737 h 2259524"/>
                    <a:gd name="connsiteX229" fmla="*/ 463541 w 2550637"/>
                    <a:gd name="connsiteY229" fmla="*/ 2145274 h 2259524"/>
                    <a:gd name="connsiteX230" fmla="*/ 460992 w 2550637"/>
                    <a:gd name="connsiteY230" fmla="*/ 2151591 h 2259524"/>
                    <a:gd name="connsiteX231" fmla="*/ 457668 w 2550637"/>
                    <a:gd name="connsiteY231" fmla="*/ 2157132 h 2259524"/>
                    <a:gd name="connsiteX232" fmla="*/ 456227 w 2550637"/>
                    <a:gd name="connsiteY232" fmla="*/ 2158240 h 2259524"/>
                    <a:gd name="connsiteX233" fmla="*/ 455562 w 2550637"/>
                    <a:gd name="connsiteY233" fmla="*/ 2159680 h 2259524"/>
                    <a:gd name="connsiteX234" fmla="*/ 452792 w 2550637"/>
                    <a:gd name="connsiteY234" fmla="*/ 2168767 h 2259524"/>
                    <a:gd name="connsiteX235" fmla="*/ 450354 w 2550637"/>
                    <a:gd name="connsiteY235" fmla="*/ 2172646 h 2259524"/>
                    <a:gd name="connsiteX236" fmla="*/ 449356 w 2550637"/>
                    <a:gd name="connsiteY236" fmla="*/ 2174973 h 2259524"/>
                    <a:gd name="connsiteX237" fmla="*/ 448692 w 2550637"/>
                    <a:gd name="connsiteY237" fmla="*/ 2181289 h 2259524"/>
                    <a:gd name="connsiteX238" fmla="*/ 448026 w 2550637"/>
                    <a:gd name="connsiteY238" fmla="*/ 2183728 h 2259524"/>
                    <a:gd name="connsiteX239" fmla="*/ 446808 w 2550637"/>
                    <a:gd name="connsiteY239" fmla="*/ 2185833 h 2259524"/>
                    <a:gd name="connsiteX240" fmla="*/ 445035 w 2550637"/>
                    <a:gd name="connsiteY240" fmla="*/ 2188049 h 2259524"/>
                    <a:gd name="connsiteX241" fmla="*/ 441599 w 2550637"/>
                    <a:gd name="connsiteY241" fmla="*/ 2191374 h 2259524"/>
                    <a:gd name="connsiteX242" fmla="*/ 433510 w 2550637"/>
                    <a:gd name="connsiteY242" fmla="*/ 2196693 h 2259524"/>
                    <a:gd name="connsiteX243" fmla="*/ 426972 w 2550637"/>
                    <a:gd name="connsiteY243" fmla="*/ 2199685 h 2259524"/>
                    <a:gd name="connsiteX244" fmla="*/ 422761 w 2550637"/>
                    <a:gd name="connsiteY244" fmla="*/ 2201015 h 2259524"/>
                    <a:gd name="connsiteX245" fmla="*/ 420544 w 2550637"/>
                    <a:gd name="connsiteY245" fmla="*/ 2201236 h 2259524"/>
                    <a:gd name="connsiteX246" fmla="*/ 416666 w 2550637"/>
                    <a:gd name="connsiteY246" fmla="*/ 2200571 h 2259524"/>
                    <a:gd name="connsiteX247" fmla="*/ 415890 w 2550637"/>
                    <a:gd name="connsiteY247" fmla="*/ 2200793 h 2259524"/>
                    <a:gd name="connsiteX248" fmla="*/ 415890 w 2550637"/>
                    <a:gd name="connsiteY248" fmla="*/ 2201347 h 2259524"/>
                    <a:gd name="connsiteX249" fmla="*/ 415669 w 2550637"/>
                    <a:gd name="connsiteY249" fmla="*/ 2202898 h 2259524"/>
                    <a:gd name="connsiteX250" fmla="*/ 415225 w 2550637"/>
                    <a:gd name="connsiteY250" fmla="*/ 2204450 h 2259524"/>
                    <a:gd name="connsiteX251" fmla="*/ 414782 w 2550637"/>
                    <a:gd name="connsiteY251" fmla="*/ 2204893 h 2259524"/>
                    <a:gd name="connsiteX252" fmla="*/ 416112 w 2550637"/>
                    <a:gd name="connsiteY252" fmla="*/ 2205337 h 2259524"/>
                    <a:gd name="connsiteX253" fmla="*/ 423647 w 2550637"/>
                    <a:gd name="connsiteY253" fmla="*/ 2204893 h 2259524"/>
                    <a:gd name="connsiteX254" fmla="*/ 425974 w 2550637"/>
                    <a:gd name="connsiteY254" fmla="*/ 2205447 h 2259524"/>
                    <a:gd name="connsiteX255" fmla="*/ 430407 w 2550637"/>
                    <a:gd name="connsiteY255" fmla="*/ 2207553 h 2259524"/>
                    <a:gd name="connsiteX256" fmla="*/ 433288 w 2550637"/>
                    <a:gd name="connsiteY256" fmla="*/ 2207553 h 2259524"/>
                    <a:gd name="connsiteX257" fmla="*/ 438053 w 2550637"/>
                    <a:gd name="connsiteY257" fmla="*/ 2205337 h 2259524"/>
                    <a:gd name="connsiteX258" fmla="*/ 441488 w 2550637"/>
                    <a:gd name="connsiteY258" fmla="*/ 2201680 h 2259524"/>
                    <a:gd name="connsiteX259" fmla="*/ 444481 w 2550637"/>
                    <a:gd name="connsiteY259" fmla="*/ 2197469 h 2259524"/>
                    <a:gd name="connsiteX260" fmla="*/ 448137 w 2550637"/>
                    <a:gd name="connsiteY260" fmla="*/ 2193479 h 2259524"/>
                    <a:gd name="connsiteX261" fmla="*/ 450464 w 2550637"/>
                    <a:gd name="connsiteY261" fmla="*/ 2192150 h 2259524"/>
                    <a:gd name="connsiteX262" fmla="*/ 455008 w 2550637"/>
                    <a:gd name="connsiteY262" fmla="*/ 2190930 h 2259524"/>
                    <a:gd name="connsiteX263" fmla="*/ 458776 w 2550637"/>
                    <a:gd name="connsiteY263" fmla="*/ 2188271 h 2259524"/>
                    <a:gd name="connsiteX264" fmla="*/ 463984 w 2550637"/>
                    <a:gd name="connsiteY264" fmla="*/ 2186719 h 2259524"/>
                    <a:gd name="connsiteX265" fmla="*/ 475952 w 2550637"/>
                    <a:gd name="connsiteY265" fmla="*/ 2184836 h 2259524"/>
                    <a:gd name="connsiteX266" fmla="*/ 479720 w 2550637"/>
                    <a:gd name="connsiteY266" fmla="*/ 2182730 h 2259524"/>
                    <a:gd name="connsiteX267" fmla="*/ 482269 w 2550637"/>
                    <a:gd name="connsiteY267" fmla="*/ 2178519 h 2259524"/>
                    <a:gd name="connsiteX268" fmla="*/ 483487 w 2550637"/>
                    <a:gd name="connsiteY268" fmla="*/ 2174197 h 2259524"/>
                    <a:gd name="connsiteX269" fmla="*/ 484374 w 2550637"/>
                    <a:gd name="connsiteY269" fmla="*/ 2171981 h 2259524"/>
                    <a:gd name="connsiteX270" fmla="*/ 486258 w 2550637"/>
                    <a:gd name="connsiteY270" fmla="*/ 2169322 h 2259524"/>
                    <a:gd name="connsiteX271" fmla="*/ 486590 w 2550637"/>
                    <a:gd name="connsiteY271" fmla="*/ 2168213 h 2259524"/>
                    <a:gd name="connsiteX272" fmla="*/ 486812 w 2550637"/>
                    <a:gd name="connsiteY272" fmla="*/ 2166994 h 2259524"/>
                    <a:gd name="connsiteX273" fmla="*/ 486812 w 2550637"/>
                    <a:gd name="connsiteY273" fmla="*/ 2165776 h 2259524"/>
                    <a:gd name="connsiteX274" fmla="*/ 487255 w 2550637"/>
                    <a:gd name="connsiteY274" fmla="*/ 2165000 h 2259524"/>
                    <a:gd name="connsiteX275" fmla="*/ 489250 w 2550637"/>
                    <a:gd name="connsiteY275" fmla="*/ 2163115 h 2259524"/>
                    <a:gd name="connsiteX276" fmla="*/ 489804 w 2550637"/>
                    <a:gd name="connsiteY276" fmla="*/ 2161897 h 2259524"/>
                    <a:gd name="connsiteX277" fmla="*/ 489804 w 2550637"/>
                    <a:gd name="connsiteY277" fmla="*/ 2160900 h 2259524"/>
                    <a:gd name="connsiteX278" fmla="*/ 488585 w 2550637"/>
                    <a:gd name="connsiteY278" fmla="*/ 2159126 h 2259524"/>
                    <a:gd name="connsiteX279" fmla="*/ 488252 w 2550637"/>
                    <a:gd name="connsiteY279" fmla="*/ 2158350 h 2259524"/>
                    <a:gd name="connsiteX280" fmla="*/ 488252 w 2550637"/>
                    <a:gd name="connsiteY280" fmla="*/ 2157021 h 2259524"/>
                    <a:gd name="connsiteX281" fmla="*/ 488252 w 2550637"/>
                    <a:gd name="connsiteY281" fmla="*/ 2152699 h 2259524"/>
                    <a:gd name="connsiteX282" fmla="*/ 488696 w 2550637"/>
                    <a:gd name="connsiteY282" fmla="*/ 2150926 h 2259524"/>
                    <a:gd name="connsiteX283" fmla="*/ 490690 w 2550637"/>
                    <a:gd name="connsiteY283" fmla="*/ 2146050 h 2259524"/>
                    <a:gd name="connsiteX284" fmla="*/ 491466 w 2550637"/>
                    <a:gd name="connsiteY284" fmla="*/ 2143391 h 2259524"/>
                    <a:gd name="connsiteX285" fmla="*/ 492353 w 2550637"/>
                    <a:gd name="connsiteY285" fmla="*/ 2132420 h 2259524"/>
                    <a:gd name="connsiteX286" fmla="*/ 492020 w 2550637"/>
                    <a:gd name="connsiteY286" fmla="*/ 2126657 h 2259524"/>
                    <a:gd name="connsiteX287" fmla="*/ 490801 w 2550637"/>
                    <a:gd name="connsiteY287" fmla="*/ 2122336 h 2259524"/>
                    <a:gd name="connsiteX288" fmla="*/ 50421 w 2550637"/>
                    <a:gd name="connsiteY288" fmla="*/ 2120230 h 2259524"/>
                    <a:gd name="connsiteX289" fmla="*/ 50421 w 2550637"/>
                    <a:gd name="connsiteY289" fmla="*/ 2117903 h 2259524"/>
                    <a:gd name="connsiteX290" fmla="*/ 48094 w 2550637"/>
                    <a:gd name="connsiteY290" fmla="*/ 2116795 h 2259524"/>
                    <a:gd name="connsiteX291" fmla="*/ 47097 w 2550637"/>
                    <a:gd name="connsiteY291" fmla="*/ 2114579 h 2259524"/>
                    <a:gd name="connsiteX292" fmla="*/ 46321 w 2550637"/>
                    <a:gd name="connsiteY292" fmla="*/ 2111476 h 2259524"/>
                    <a:gd name="connsiteX293" fmla="*/ 46543 w 2550637"/>
                    <a:gd name="connsiteY293" fmla="*/ 2108927 h 2259524"/>
                    <a:gd name="connsiteX294" fmla="*/ 45545 w 2550637"/>
                    <a:gd name="connsiteY294" fmla="*/ 2107487 h 2259524"/>
                    <a:gd name="connsiteX295" fmla="*/ 43661 w 2550637"/>
                    <a:gd name="connsiteY295" fmla="*/ 2105824 h 2259524"/>
                    <a:gd name="connsiteX296" fmla="*/ 41445 w 2550637"/>
                    <a:gd name="connsiteY296" fmla="*/ 2104937 h 2259524"/>
                    <a:gd name="connsiteX297" fmla="*/ 36902 w 2550637"/>
                    <a:gd name="connsiteY297" fmla="*/ 2106711 h 2259524"/>
                    <a:gd name="connsiteX298" fmla="*/ 34131 w 2550637"/>
                    <a:gd name="connsiteY298" fmla="*/ 2106046 h 2259524"/>
                    <a:gd name="connsiteX299" fmla="*/ 31361 w 2550637"/>
                    <a:gd name="connsiteY299" fmla="*/ 2105603 h 2259524"/>
                    <a:gd name="connsiteX300" fmla="*/ 29034 w 2550637"/>
                    <a:gd name="connsiteY300" fmla="*/ 2104051 h 2259524"/>
                    <a:gd name="connsiteX301" fmla="*/ 26152 w 2550637"/>
                    <a:gd name="connsiteY301" fmla="*/ 2106046 h 2259524"/>
                    <a:gd name="connsiteX302" fmla="*/ 22274 w 2550637"/>
                    <a:gd name="connsiteY302" fmla="*/ 2109481 h 2259524"/>
                    <a:gd name="connsiteX303" fmla="*/ 19282 w 2550637"/>
                    <a:gd name="connsiteY303" fmla="*/ 2113692 h 2259524"/>
                    <a:gd name="connsiteX304" fmla="*/ 18728 w 2550637"/>
                    <a:gd name="connsiteY304" fmla="*/ 2117571 h 2259524"/>
                    <a:gd name="connsiteX305" fmla="*/ 19836 w 2550637"/>
                    <a:gd name="connsiteY305" fmla="*/ 2119011 h 2259524"/>
                    <a:gd name="connsiteX306" fmla="*/ 21720 w 2550637"/>
                    <a:gd name="connsiteY306" fmla="*/ 2120341 h 2259524"/>
                    <a:gd name="connsiteX307" fmla="*/ 22274 w 2550637"/>
                    <a:gd name="connsiteY307" fmla="*/ 2122336 h 2259524"/>
                    <a:gd name="connsiteX308" fmla="*/ 22717 w 2550637"/>
                    <a:gd name="connsiteY308" fmla="*/ 2124330 h 2259524"/>
                    <a:gd name="connsiteX309" fmla="*/ 23161 w 2550637"/>
                    <a:gd name="connsiteY309" fmla="*/ 2127544 h 2259524"/>
                    <a:gd name="connsiteX310" fmla="*/ 27482 w 2550637"/>
                    <a:gd name="connsiteY310" fmla="*/ 2134415 h 2259524"/>
                    <a:gd name="connsiteX311" fmla="*/ 28147 w 2550637"/>
                    <a:gd name="connsiteY311" fmla="*/ 2137296 h 2259524"/>
                    <a:gd name="connsiteX312" fmla="*/ 30474 w 2550637"/>
                    <a:gd name="connsiteY312" fmla="*/ 2140509 h 2259524"/>
                    <a:gd name="connsiteX313" fmla="*/ 31361 w 2550637"/>
                    <a:gd name="connsiteY313" fmla="*/ 2142615 h 2259524"/>
                    <a:gd name="connsiteX314" fmla="*/ 32691 w 2550637"/>
                    <a:gd name="connsiteY314" fmla="*/ 2144166 h 2259524"/>
                    <a:gd name="connsiteX315" fmla="*/ 33577 w 2550637"/>
                    <a:gd name="connsiteY315" fmla="*/ 2150483 h 2259524"/>
                    <a:gd name="connsiteX316" fmla="*/ 34353 w 2550637"/>
                    <a:gd name="connsiteY316" fmla="*/ 2152921 h 2259524"/>
                    <a:gd name="connsiteX317" fmla="*/ 36902 w 2550637"/>
                    <a:gd name="connsiteY317" fmla="*/ 2154250 h 2259524"/>
                    <a:gd name="connsiteX318" fmla="*/ 37567 w 2550637"/>
                    <a:gd name="connsiteY318" fmla="*/ 2155470 h 2259524"/>
                    <a:gd name="connsiteX319" fmla="*/ 38231 w 2550637"/>
                    <a:gd name="connsiteY319" fmla="*/ 2155470 h 2259524"/>
                    <a:gd name="connsiteX320" fmla="*/ 39229 w 2550637"/>
                    <a:gd name="connsiteY320" fmla="*/ 2152810 h 2259524"/>
                    <a:gd name="connsiteX321" fmla="*/ 41334 w 2550637"/>
                    <a:gd name="connsiteY321" fmla="*/ 2148488 h 2259524"/>
                    <a:gd name="connsiteX322" fmla="*/ 43551 w 2550637"/>
                    <a:gd name="connsiteY322" fmla="*/ 2143502 h 2259524"/>
                    <a:gd name="connsiteX323" fmla="*/ 46210 w 2550637"/>
                    <a:gd name="connsiteY323" fmla="*/ 2139845 h 2259524"/>
                    <a:gd name="connsiteX324" fmla="*/ 46875 w 2550637"/>
                    <a:gd name="connsiteY324" fmla="*/ 2136520 h 2259524"/>
                    <a:gd name="connsiteX325" fmla="*/ 47762 w 2550637"/>
                    <a:gd name="connsiteY325" fmla="*/ 2134082 h 2259524"/>
                    <a:gd name="connsiteX326" fmla="*/ 46432 w 2550637"/>
                    <a:gd name="connsiteY326" fmla="*/ 2129539 h 2259524"/>
                    <a:gd name="connsiteX327" fmla="*/ 45545 w 2550637"/>
                    <a:gd name="connsiteY327" fmla="*/ 2126990 h 2259524"/>
                    <a:gd name="connsiteX328" fmla="*/ 47097 w 2550637"/>
                    <a:gd name="connsiteY328" fmla="*/ 2124109 h 2259524"/>
                    <a:gd name="connsiteX329" fmla="*/ 50532 w 2550637"/>
                    <a:gd name="connsiteY329" fmla="*/ 2120120 h 2259524"/>
                    <a:gd name="connsiteX330" fmla="*/ 532800 w 2550637"/>
                    <a:gd name="connsiteY330" fmla="*/ 2054184 h 2259524"/>
                    <a:gd name="connsiteX331" fmla="*/ 530806 w 2550637"/>
                    <a:gd name="connsiteY331" fmla="*/ 2054627 h 2259524"/>
                    <a:gd name="connsiteX332" fmla="*/ 529365 w 2550637"/>
                    <a:gd name="connsiteY332" fmla="*/ 2056511 h 2259524"/>
                    <a:gd name="connsiteX333" fmla="*/ 528478 w 2550637"/>
                    <a:gd name="connsiteY333" fmla="*/ 2058728 h 2259524"/>
                    <a:gd name="connsiteX334" fmla="*/ 527260 w 2550637"/>
                    <a:gd name="connsiteY334" fmla="*/ 2063049 h 2259524"/>
                    <a:gd name="connsiteX335" fmla="*/ 525930 w 2550637"/>
                    <a:gd name="connsiteY335" fmla="*/ 2066263 h 2259524"/>
                    <a:gd name="connsiteX336" fmla="*/ 524711 w 2550637"/>
                    <a:gd name="connsiteY336" fmla="*/ 2067814 h 2259524"/>
                    <a:gd name="connsiteX337" fmla="*/ 523160 w 2550637"/>
                    <a:gd name="connsiteY337" fmla="*/ 2068368 h 2259524"/>
                    <a:gd name="connsiteX338" fmla="*/ 517397 w 2550637"/>
                    <a:gd name="connsiteY338" fmla="*/ 2068368 h 2259524"/>
                    <a:gd name="connsiteX339" fmla="*/ 515624 w 2550637"/>
                    <a:gd name="connsiteY339" fmla="*/ 2068590 h 2259524"/>
                    <a:gd name="connsiteX340" fmla="*/ 513518 w 2550637"/>
                    <a:gd name="connsiteY340" fmla="*/ 2069255 h 2259524"/>
                    <a:gd name="connsiteX341" fmla="*/ 511302 w 2550637"/>
                    <a:gd name="connsiteY341" fmla="*/ 2070696 h 2259524"/>
                    <a:gd name="connsiteX342" fmla="*/ 507535 w 2550637"/>
                    <a:gd name="connsiteY342" fmla="*/ 2073909 h 2259524"/>
                    <a:gd name="connsiteX343" fmla="*/ 505429 w 2550637"/>
                    <a:gd name="connsiteY343" fmla="*/ 2074574 h 2259524"/>
                    <a:gd name="connsiteX344" fmla="*/ 502880 w 2550637"/>
                    <a:gd name="connsiteY344" fmla="*/ 2074796 h 2259524"/>
                    <a:gd name="connsiteX345" fmla="*/ 500664 w 2550637"/>
                    <a:gd name="connsiteY345" fmla="*/ 2075350 h 2259524"/>
                    <a:gd name="connsiteX346" fmla="*/ 498780 w 2550637"/>
                    <a:gd name="connsiteY346" fmla="*/ 2076237 h 2259524"/>
                    <a:gd name="connsiteX347" fmla="*/ 497228 w 2550637"/>
                    <a:gd name="connsiteY347" fmla="*/ 2077455 h 2259524"/>
                    <a:gd name="connsiteX348" fmla="*/ 495234 w 2550637"/>
                    <a:gd name="connsiteY348" fmla="*/ 2079672 h 2259524"/>
                    <a:gd name="connsiteX349" fmla="*/ 491466 w 2550637"/>
                    <a:gd name="connsiteY349" fmla="*/ 2085877 h 2259524"/>
                    <a:gd name="connsiteX350" fmla="*/ 491134 w 2550637"/>
                    <a:gd name="connsiteY350" fmla="*/ 2087540 h 2259524"/>
                    <a:gd name="connsiteX351" fmla="*/ 490690 w 2550637"/>
                    <a:gd name="connsiteY351" fmla="*/ 2093856 h 2259524"/>
                    <a:gd name="connsiteX352" fmla="*/ 490247 w 2550637"/>
                    <a:gd name="connsiteY352" fmla="*/ 2095961 h 2259524"/>
                    <a:gd name="connsiteX353" fmla="*/ 489028 w 2550637"/>
                    <a:gd name="connsiteY353" fmla="*/ 2098067 h 2259524"/>
                    <a:gd name="connsiteX354" fmla="*/ 488031 w 2550637"/>
                    <a:gd name="connsiteY354" fmla="*/ 2099065 h 2259524"/>
                    <a:gd name="connsiteX355" fmla="*/ 486812 w 2550637"/>
                    <a:gd name="connsiteY355" fmla="*/ 2099508 h 2259524"/>
                    <a:gd name="connsiteX356" fmla="*/ 486479 w 2550637"/>
                    <a:gd name="connsiteY356" fmla="*/ 2100172 h 2259524"/>
                    <a:gd name="connsiteX357" fmla="*/ 486812 w 2550637"/>
                    <a:gd name="connsiteY357" fmla="*/ 2101724 h 2259524"/>
                    <a:gd name="connsiteX358" fmla="*/ 487477 w 2550637"/>
                    <a:gd name="connsiteY358" fmla="*/ 2103276 h 2259524"/>
                    <a:gd name="connsiteX359" fmla="*/ 488363 w 2550637"/>
                    <a:gd name="connsiteY359" fmla="*/ 2103940 h 2259524"/>
                    <a:gd name="connsiteX360" fmla="*/ 493793 w 2550637"/>
                    <a:gd name="connsiteY360" fmla="*/ 2103940 h 2259524"/>
                    <a:gd name="connsiteX361" fmla="*/ 496121 w 2550637"/>
                    <a:gd name="connsiteY361" fmla="*/ 2104716 h 2259524"/>
                    <a:gd name="connsiteX362" fmla="*/ 497339 w 2550637"/>
                    <a:gd name="connsiteY362" fmla="*/ 2106489 h 2259524"/>
                    <a:gd name="connsiteX363" fmla="*/ 498004 w 2550637"/>
                    <a:gd name="connsiteY363" fmla="*/ 2106489 h 2259524"/>
                    <a:gd name="connsiteX364" fmla="*/ 499999 w 2550637"/>
                    <a:gd name="connsiteY364" fmla="*/ 2102500 h 2259524"/>
                    <a:gd name="connsiteX365" fmla="*/ 502437 w 2550637"/>
                    <a:gd name="connsiteY365" fmla="*/ 2099175 h 2259524"/>
                    <a:gd name="connsiteX366" fmla="*/ 505429 w 2550637"/>
                    <a:gd name="connsiteY366" fmla="*/ 2096848 h 2259524"/>
                    <a:gd name="connsiteX367" fmla="*/ 509418 w 2550637"/>
                    <a:gd name="connsiteY367" fmla="*/ 2095961 h 2259524"/>
                    <a:gd name="connsiteX368" fmla="*/ 511191 w 2550637"/>
                    <a:gd name="connsiteY368" fmla="*/ 2095961 h 2259524"/>
                    <a:gd name="connsiteX369" fmla="*/ 513740 w 2550637"/>
                    <a:gd name="connsiteY369" fmla="*/ 2095186 h 2259524"/>
                    <a:gd name="connsiteX370" fmla="*/ 515513 w 2550637"/>
                    <a:gd name="connsiteY370" fmla="*/ 2095186 h 2259524"/>
                    <a:gd name="connsiteX371" fmla="*/ 516843 w 2550637"/>
                    <a:gd name="connsiteY371" fmla="*/ 2094521 h 2259524"/>
                    <a:gd name="connsiteX372" fmla="*/ 517729 w 2550637"/>
                    <a:gd name="connsiteY372" fmla="*/ 2093302 h 2259524"/>
                    <a:gd name="connsiteX373" fmla="*/ 518838 w 2550637"/>
                    <a:gd name="connsiteY373" fmla="*/ 2092083 h 2259524"/>
                    <a:gd name="connsiteX374" fmla="*/ 524157 w 2550637"/>
                    <a:gd name="connsiteY374" fmla="*/ 2090753 h 2259524"/>
                    <a:gd name="connsiteX375" fmla="*/ 527814 w 2550637"/>
                    <a:gd name="connsiteY375" fmla="*/ 2088759 h 2259524"/>
                    <a:gd name="connsiteX376" fmla="*/ 531027 w 2550637"/>
                    <a:gd name="connsiteY376" fmla="*/ 2085877 h 2259524"/>
                    <a:gd name="connsiteX377" fmla="*/ 532911 w 2550637"/>
                    <a:gd name="connsiteY377" fmla="*/ 2082774 h 2259524"/>
                    <a:gd name="connsiteX378" fmla="*/ 532911 w 2550637"/>
                    <a:gd name="connsiteY378" fmla="*/ 2081666 h 2259524"/>
                    <a:gd name="connsiteX379" fmla="*/ 532911 w 2550637"/>
                    <a:gd name="connsiteY379" fmla="*/ 2079450 h 2259524"/>
                    <a:gd name="connsiteX380" fmla="*/ 532911 w 2550637"/>
                    <a:gd name="connsiteY380" fmla="*/ 2078342 h 2259524"/>
                    <a:gd name="connsiteX381" fmla="*/ 533354 w 2550637"/>
                    <a:gd name="connsiteY381" fmla="*/ 2077344 h 2259524"/>
                    <a:gd name="connsiteX382" fmla="*/ 534352 w 2550637"/>
                    <a:gd name="connsiteY382" fmla="*/ 2075683 h 2259524"/>
                    <a:gd name="connsiteX383" fmla="*/ 534574 w 2550637"/>
                    <a:gd name="connsiteY383" fmla="*/ 2074796 h 2259524"/>
                    <a:gd name="connsiteX384" fmla="*/ 534352 w 2550637"/>
                    <a:gd name="connsiteY384" fmla="*/ 2072469 h 2259524"/>
                    <a:gd name="connsiteX385" fmla="*/ 533798 w 2550637"/>
                    <a:gd name="connsiteY385" fmla="*/ 2070585 h 2259524"/>
                    <a:gd name="connsiteX386" fmla="*/ 533465 w 2550637"/>
                    <a:gd name="connsiteY386" fmla="*/ 2068812 h 2259524"/>
                    <a:gd name="connsiteX387" fmla="*/ 533908 w 2550637"/>
                    <a:gd name="connsiteY387" fmla="*/ 2066818 h 2259524"/>
                    <a:gd name="connsiteX388" fmla="*/ 536125 w 2550637"/>
                    <a:gd name="connsiteY388" fmla="*/ 2065266 h 2259524"/>
                    <a:gd name="connsiteX389" fmla="*/ 536901 w 2550637"/>
                    <a:gd name="connsiteY389" fmla="*/ 2063493 h 2259524"/>
                    <a:gd name="connsiteX390" fmla="*/ 537344 w 2550637"/>
                    <a:gd name="connsiteY390" fmla="*/ 2061387 h 2259524"/>
                    <a:gd name="connsiteX391" fmla="*/ 538452 w 2550637"/>
                    <a:gd name="connsiteY391" fmla="*/ 2058728 h 2259524"/>
                    <a:gd name="connsiteX392" fmla="*/ 535238 w 2550637"/>
                    <a:gd name="connsiteY392" fmla="*/ 2055625 h 2259524"/>
                    <a:gd name="connsiteX393" fmla="*/ 533133 w 2550637"/>
                    <a:gd name="connsiteY393" fmla="*/ 2054295 h 2259524"/>
                    <a:gd name="connsiteX394" fmla="*/ 529808 w 2550637"/>
                    <a:gd name="connsiteY394" fmla="*/ 2054184 h 2259524"/>
                    <a:gd name="connsiteX395" fmla="*/ 531360 w 2550637"/>
                    <a:gd name="connsiteY395" fmla="*/ 2051081 h 2259524"/>
                    <a:gd name="connsiteX396" fmla="*/ 530363 w 2550637"/>
                    <a:gd name="connsiteY396" fmla="*/ 2048755 h 2259524"/>
                    <a:gd name="connsiteX397" fmla="*/ 527925 w 2550637"/>
                    <a:gd name="connsiteY397" fmla="*/ 2048090 h 2259524"/>
                    <a:gd name="connsiteX398" fmla="*/ 526816 w 2550637"/>
                    <a:gd name="connsiteY398" fmla="*/ 2050195 h 2259524"/>
                    <a:gd name="connsiteX399" fmla="*/ 525930 w 2550637"/>
                    <a:gd name="connsiteY399" fmla="*/ 2053076 h 2259524"/>
                    <a:gd name="connsiteX400" fmla="*/ 524157 w 2550637"/>
                    <a:gd name="connsiteY400" fmla="*/ 2054960 h 2259524"/>
                    <a:gd name="connsiteX401" fmla="*/ 524157 w 2550637"/>
                    <a:gd name="connsiteY401" fmla="*/ 2055957 h 2259524"/>
                    <a:gd name="connsiteX402" fmla="*/ 526927 w 2550637"/>
                    <a:gd name="connsiteY402" fmla="*/ 2056401 h 2259524"/>
                    <a:gd name="connsiteX403" fmla="*/ 529808 w 2550637"/>
                    <a:gd name="connsiteY403" fmla="*/ 2054295 h 2259524"/>
                    <a:gd name="connsiteX404" fmla="*/ 1571694 w 2550637"/>
                    <a:gd name="connsiteY404" fmla="*/ 1262962 h 2259524"/>
                    <a:gd name="connsiteX405" fmla="*/ 1571584 w 2550637"/>
                    <a:gd name="connsiteY405" fmla="*/ 1262962 h 2259524"/>
                    <a:gd name="connsiteX406" fmla="*/ 1571584 w 2550637"/>
                    <a:gd name="connsiteY406" fmla="*/ 1262962 h 2259524"/>
                    <a:gd name="connsiteX407" fmla="*/ 1571584 w 2550637"/>
                    <a:gd name="connsiteY407" fmla="*/ 1262962 h 2259524"/>
                    <a:gd name="connsiteX408" fmla="*/ 1571805 w 2550637"/>
                    <a:gd name="connsiteY408" fmla="*/ 1263073 h 2259524"/>
                    <a:gd name="connsiteX409" fmla="*/ 1572027 w 2550637"/>
                    <a:gd name="connsiteY409" fmla="*/ 1263073 h 2259524"/>
                    <a:gd name="connsiteX410" fmla="*/ 1572027 w 2550637"/>
                    <a:gd name="connsiteY410" fmla="*/ 1263073 h 2259524"/>
                    <a:gd name="connsiteX411" fmla="*/ 1571805 w 2550637"/>
                    <a:gd name="connsiteY411" fmla="*/ 1263073 h 2259524"/>
                    <a:gd name="connsiteX412" fmla="*/ 1571694 w 2550637"/>
                    <a:gd name="connsiteY412" fmla="*/ 1263073 h 2259524"/>
                    <a:gd name="connsiteX413" fmla="*/ 1783130 w 2550637"/>
                    <a:gd name="connsiteY413" fmla="*/ 1261190 h 2259524"/>
                    <a:gd name="connsiteX414" fmla="*/ 1782909 w 2550637"/>
                    <a:gd name="connsiteY414" fmla="*/ 1261744 h 2259524"/>
                    <a:gd name="connsiteX415" fmla="*/ 1783462 w 2550637"/>
                    <a:gd name="connsiteY415" fmla="*/ 1262076 h 2259524"/>
                    <a:gd name="connsiteX416" fmla="*/ 1784017 w 2550637"/>
                    <a:gd name="connsiteY416" fmla="*/ 1261633 h 2259524"/>
                    <a:gd name="connsiteX417" fmla="*/ 1783684 w 2550637"/>
                    <a:gd name="connsiteY417" fmla="*/ 1261079 h 2259524"/>
                    <a:gd name="connsiteX418" fmla="*/ 1783130 w 2550637"/>
                    <a:gd name="connsiteY418" fmla="*/ 1261079 h 2259524"/>
                    <a:gd name="connsiteX419" fmla="*/ 1616685 w 2550637"/>
                    <a:gd name="connsiteY419" fmla="*/ 1257090 h 2259524"/>
                    <a:gd name="connsiteX420" fmla="*/ 1616685 w 2550637"/>
                    <a:gd name="connsiteY420" fmla="*/ 1257090 h 2259524"/>
                    <a:gd name="connsiteX421" fmla="*/ 1616685 w 2550637"/>
                    <a:gd name="connsiteY421" fmla="*/ 1257090 h 2259524"/>
                    <a:gd name="connsiteX422" fmla="*/ 1616685 w 2550637"/>
                    <a:gd name="connsiteY422" fmla="*/ 1257090 h 2259524"/>
                    <a:gd name="connsiteX423" fmla="*/ 1616685 w 2550637"/>
                    <a:gd name="connsiteY423" fmla="*/ 1256979 h 2259524"/>
                    <a:gd name="connsiteX424" fmla="*/ 1616685 w 2550637"/>
                    <a:gd name="connsiteY424" fmla="*/ 1256979 h 2259524"/>
                    <a:gd name="connsiteX425" fmla="*/ 1616907 w 2550637"/>
                    <a:gd name="connsiteY425" fmla="*/ 1256757 h 2259524"/>
                    <a:gd name="connsiteX426" fmla="*/ 1616907 w 2550637"/>
                    <a:gd name="connsiteY426" fmla="*/ 1256757 h 2259524"/>
                    <a:gd name="connsiteX427" fmla="*/ 1616907 w 2550637"/>
                    <a:gd name="connsiteY427" fmla="*/ 1256757 h 2259524"/>
                    <a:gd name="connsiteX428" fmla="*/ 1616907 w 2550637"/>
                    <a:gd name="connsiteY428" fmla="*/ 1256757 h 2259524"/>
                    <a:gd name="connsiteX429" fmla="*/ 1616907 w 2550637"/>
                    <a:gd name="connsiteY429" fmla="*/ 1256757 h 2259524"/>
                    <a:gd name="connsiteX430" fmla="*/ 1616907 w 2550637"/>
                    <a:gd name="connsiteY430" fmla="*/ 1256757 h 2259524"/>
                    <a:gd name="connsiteX431" fmla="*/ 1616907 w 2550637"/>
                    <a:gd name="connsiteY431" fmla="*/ 1256757 h 2259524"/>
                    <a:gd name="connsiteX432" fmla="*/ 1616907 w 2550637"/>
                    <a:gd name="connsiteY432" fmla="*/ 1256757 h 2259524"/>
                    <a:gd name="connsiteX433" fmla="*/ 1727833 w 2550637"/>
                    <a:gd name="connsiteY433" fmla="*/ 1247005 h 2259524"/>
                    <a:gd name="connsiteX434" fmla="*/ 1724952 w 2550637"/>
                    <a:gd name="connsiteY434" fmla="*/ 1241243 h 2259524"/>
                    <a:gd name="connsiteX435" fmla="*/ 1722736 w 2550637"/>
                    <a:gd name="connsiteY435" fmla="*/ 1243459 h 2259524"/>
                    <a:gd name="connsiteX436" fmla="*/ 1723068 w 2550637"/>
                    <a:gd name="connsiteY436" fmla="*/ 1247227 h 2259524"/>
                    <a:gd name="connsiteX437" fmla="*/ 1725395 w 2550637"/>
                    <a:gd name="connsiteY437" fmla="*/ 1249775 h 2259524"/>
                    <a:gd name="connsiteX438" fmla="*/ 1728831 w 2550637"/>
                    <a:gd name="connsiteY438" fmla="*/ 1248557 h 2259524"/>
                    <a:gd name="connsiteX439" fmla="*/ 1728831 w 2550637"/>
                    <a:gd name="connsiteY439" fmla="*/ 1248557 h 2259524"/>
                    <a:gd name="connsiteX440" fmla="*/ 1728831 w 2550637"/>
                    <a:gd name="connsiteY440" fmla="*/ 1248557 h 2259524"/>
                    <a:gd name="connsiteX441" fmla="*/ 1727833 w 2550637"/>
                    <a:gd name="connsiteY441" fmla="*/ 1247116 h 2259524"/>
                    <a:gd name="connsiteX442" fmla="*/ 1444589 w 2550637"/>
                    <a:gd name="connsiteY442" fmla="*/ 1160126 h 2259524"/>
                    <a:gd name="connsiteX443" fmla="*/ 1444589 w 2550637"/>
                    <a:gd name="connsiteY443" fmla="*/ 1160458 h 2259524"/>
                    <a:gd name="connsiteX444" fmla="*/ 1444922 w 2550637"/>
                    <a:gd name="connsiteY444" fmla="*/ 1160458 h 2259524"/>
                    <a:gd name="connsiteX445" fmla="*/ 1445143 w 2550637"/>
                    <a:gd name="connsiteY445" fmla="*/ 1160126 h 2259524"/>
                    <a:gd name="connsiteX446" fmla="*/ 1444811 w 2550637"/>
                    <a:gd name="connsiteY446" fmla="*/ 1159793 h 2259524"/>
                    <a:gd name="connsiteX447" fmla="*/ 1444589 w 2550637"/>
                    <a:gd name="connsiteY447" fmla="*/ 1160015 h 2259524"/>
                    <a:gd name="connsiteX448" fmla="*/ 1455227 w 2550637"/>
                    <a:gd name="connsiteY448" fmla="*/ 1161567 h 2259524"/>
                    <a:gd name="connsiteX449" fmla="*/ 1453343 w 2550637"/>
                    <a:gd name="connsiteY449" fmla="*/ 1160126 h 2259524"/>
                    <a:gd name="connsiteX450" fmla="*/ 1450795 w 2550637"/>
                    <a:gd name="connsiteY450" fmla="*/ 1158685 h 2259524"/>
                    <a:gd name="connsiteX451" fmla="*/ 1448689 w 2550637"/>
                    <a:gd name="connsiteY451" fmla="*/ 1158464 h 2259524"/>
                    <a:gd name="connsiteX452" fmla="*/ 1447138 w 2550637"/>
                    <a:gd name="connsiteY452" fmla="*/ 1158685 h 2259524"/>
                    <a:gd name="connsiteX453" fmla="*/ 1447138 w 2550637"/>
                    <a:gd name="connsiteY453" fmla="*/ 1158685 h 2259524"/>
                    <a:gd name="connsiteX454" fmla="*/ 1448135 w 2550637"/>
                    <a:gd name="connsiteY454" fmla="*/ 1161788 h 2259524"/>
                    <a:gd name="connsiteX455" fmla="*/ 1449465 w 2550637"/>
                    <a:gd name="connsiteY455" fmla="*/ 1164669 h 2259524"/>
                    <a:gd name="connsiteX456" fmla="*/ 1451238 w 2550637"/>
                    <a:gd name="connsiteY456" fmla="*/ 1167108 h 2259524"/>
                    <a:gd name="connsiteX457" fmla="*/ 1453787 w 2550637"/>
                    <a:gd name="connsiteY457" fmla="*/ 1169434 h 2259524"/>
                    <a:gd name="connsiteX458" fmla="*/ 1454341 w 2550637"/>
                    <a:gd name="connsiteY458" fmla="*/ 1167329 h 2259524"/>
                    <a:gd name="connsiteX459" fmla="*/ 1459328 w 2550637"/>
                    <a:gd name="connsiteY459" fmla="*/ 1163450 h 2259524"/>
                    <a:gd name="connsiteX460" fmla="*/ 1460325 w 2550637"/>
                    <a:gd name="connsiteY460" fmla="*/ 1160458 h 2259524"/>
                    <a:gd name="connsiteX461" fmla="*/ 1457333 w 2550637"/>
                    <a:gd name="connsiteY461" fmla="*/ 1162010 h 2259524"/>
                    <a:gd name="connsiteX462" fmla="*/ 1455338 w 2550637"/>
                    <a:gd name="connsiteY462" fmla="*/ 1161567 h 2259524"/>
                    <a:gd name="connsiteX463" fmla="*/ 1974397 w 2550637"/>
                    <a:gd name="connsiteY463" fmla="*/ 910792 h 2259524"/>
                    <a:gd name="connsiteX464" fmla="*/ 1976724 w 2550637"/>
                    <a:gd name="connsiteY464" fmla="*/ 913451 h 2259524"/>
                    <a:gd name="connsiteX465" fmla="*/ 1975173 w 2550637"/>
                    <a:gd name="connsiteY465" fmla="*/ 908131 h 2259524"/>
                    <a:gd name="connsiteX466" fmla="*/ 1974951 w 2550637"/>
                    <a:gd name="connsiteY466" fmla="*/ 904807 h 2259524"/>
                    <a:gd name="connsiteX467" fmla="*/ 1975949 w 2550637"/>
                    <a:gd name="connsiteY467" fmla="*/ 901594 h 2259524"/>
                    <a:gd name="connsiteX468" fmla="*/ 1975395 w 2550637"/>
                    <a:gd name="connsiteY468" fmla="*/ 900707 h 2259524"/>
                    <a:gd name="connsiteX469" fmla="*/ 1974730 w 2550637"/>
                    <a:gd name="connsiteY469" fmla="*/ 899266 h 2259524"/>
                    <a:gd name="connsiteX470" fmla="*/ 1974397 w 2550637"/>
                    <a:gd name="connsiteY470" fmla="*/ 898712 h 2259524"/>
                    <a:gd name="connsiteX471" fmla="*/ 1974397 w 2550637"/>
                    <a:gd name="connsiteY471" fmla="*/ 898380 h 2259524"/>
                    <a:gd name="connsiteX472" fmla="*/ 1974287 w 2550637"/>
                    <a:gd name="connsiteY472" fmla="*/ 898047 h 2259524"/>
                    <a:gd name="connsiteX473" fmla="*/ 1974287 w 2550637"/>
                    <a:gd name="connsiteY473" fmla="*/ 897826 h 2259524"/>
                    <a:gd name="connsiteX474" fmla="*/ 1973622 w 2550637"/>
                    <a:gd name="connsiteY474" fmla="*/ 897826 h 2259524"/>
                    <a:gd name="connsiteX475" fmla="*/ 1974065 w 2550637"/>
                    <a:gd name="connsiteY475" fmla="*/ 901926 h 2259524"/>
                    <a:gd name="connsiteX476" fmla="*/ 1974065 w 2550637"/>
                    <a:gd name="connsiteY476" fmla="*/ 906580 h 2259524"/>
                    <a:gd name="connsiteX477" fmla="*/ 1974397 w 2550637"/>
                    <a:gd name="connsiteY477" fmla="*/ 910792 h 2259524"/>
                    <a:gd name="connsiteX478" fmla="*/ 2232043 w 2550637"/>
                    <a:gd name="connsiteY478" fmla="*/ 768061 h 2259524"/>
                    <a:gd name="connsiteX479" fmla="*/ 2227500 w 2550637"/>
                    <a:gd name="connsiteY479" fmla="*/ 765623 h 2259524"/>
                    <a:gd name="connsiteX480" fmla="*/ 2221959 w 2550637"/>
                    <a:gd name="connsiteY480" fmla="*/ 757756 h 2259524"/>
                    <a:gd name="connsiteX481" fmla="*/ 2221959 w 2550637"/>
                    <a:gd name="connsiteY481" fmla="*/ 757423 h 2259524"/>
                    <a:gd name="connsiteX482" fmla="*/ 2221848 w 2550637"/>
                    <a:gd name="connsiteY482" fmla="*/ 757091 h 2259524"/>
                    <a:gd name="connsiteX483" fmla="*/ 2221848 w 2550637"/>
                    <a:gd name="connsiteY483" fmla="*/ 756869 h 2259524"/>
                    <a:gd name="connsiteX484" fmla="*/ 2221294 w 2550637"/>
                    <a:gd name="connsiteY484" fmla="*/ 756869 h 2259524"/>
                    <a:gd name="connsiteX485" fmla="*/ 2220962 w 2550637"/>
                    <a:gd name="connsiteY485" fmla="*/ 759085 h 2259524"/>
                    <a:gd name="connsiteX486" fmla="*/ 2219853 w 2550637"/>
                    <a:gd name="connsiteY486" fmla="*/ 760747 h 2259524"/>
                    <a:gd name="connsiteX487" fmla="*/ 2218745 w 2550637"/>
                    <a:gd name="connsiteY487" fmla="*/ 761191 h 2259524"/>
                    <a:gd name="connsiteX488" fmla="*/ 2217969 w 2550637"/>
                    <a:gd name="connsiteY488" fmla="*/ 760304 h 2259524"/>
                    <a:gd name="connsiteX489" fmla="*/ 2216529 w 2550637"/>
                    <a:gd name="connsiteY489" fmla="*/ 761967 h 2259524"/>
                    <a:gd name="connsiteX490" fmla="*/ 2215864 w 2550637"/>
                    <a:gd name="connsiteY490" fmla="*/ 763074 h 2259524"/>
                    <a:gd name="connsiteX491" fmla="*/ 2216307 w 2550637"/>
                    <a:gd name="connsiteY491" fmla="*/ 763628 h 2259524"/>
                    <a:gd name="connsiteX492" fmla="*/ 2217083 w 2550637"/>
                    <a:gd name="connsiteY492" fmla="*/ 764182 h 2259524"/>
                    <a:gd name="connsiteX493" fmla="*/ 2217083 w 2550637"/>
                    <a:gd name="connsiteY493" fmla="*/ 765291 h 2259524"/>
                    <a:gd name="connsiteX494" fmla="*/ 2216529 w 2550637"/>
                    <a:gd name="connsiteY494" fmla="*/ 766621 h 2259524"/>
                    <a:gd name="connsiteX495" fmla="*/ 2215975 w 2550637"/>
                    <a:gd name="connsiteY495" fmla="*/ 767618 h 2259524"/>
                    <a:gd name="connsiteX496" fmla="*/ 2215975 w 2550637"/>
                    <a:gd name="connsiteY496" fmla="*/ 769169 h 2259524"/>
                    <a:gd name="connsiteX497" fmla="*/ 2216418 w 2550637"/>
                    <a:gd name="connsiteY497" fmla="*/ 770278 h 2259524"/>
                    <a:gd name="connsiteX498" fmla="*/ 2215864 w 2550637"/>
                    <a:gd name="connsiteY498" fmla="*/ 773158 h 2259524"/>
                    <a:gd name="connsiteX499" fmla="*/ 2217415 w 2550637"/>
                    <a:gd name="connsiteY499" fmla="*/ 773602 h 2259524"/>
                    <a:gd name="connsiteX500" fmla="*/ 2219189 w 2550637"/>
                    <a:gd name="connsiteY500" fmla="*/ 772493 h 2259524"/>
                    <a:gd name="connsiteX501" fmla="*/ 2221072 w 2550637"/>
                    <a:gd name="connsiteY501" fmla="*/ 769834 h 2259524"/>
                    <a:gd name="connsiteX502" fmla="*/ 2222180 w 2550637"/>
                    <a:gd name="connsiteY502" fmla="*/ 769058 h 2259524"/>
                    <a:gd name="connsiteX503" fmla="*/ 2224397 w 2550637"/>
                    <a:gd name="connsiteY503" fmla="*/ 767507 h 2259524"/>
                    <a:gd name="connsiteX504" fmla="*/ 2226281 w 2550637"/>
                    <a:gd name="connsiteY504" fmla="*/ 768504 h 2259524"/>
                    <a:gd name="connsiteX505" fmla="*/ 2231821 w 2550637"/>
                    <a:gd name="connsiteY505" fmla="*/ 772161 h 2259524"/>
                    <a:gd name="connsiteX506" fmla="*/ 2235700 w 2550637"/>
                    <a:gd name="connsiteY506" fmla="*/ 772161 h 2259524"/>
                    <a:gd name="connsiteX507" fmla="*/ 2238360 w 2550637"/>
                    <a:gd name="connsiteY507" fmla="*/ 771607 h 2259524"/>
                    <a:gd name="connsiteX508" fmla="*/ 2238360 w 2550637"/>
                    <a:gd name="connsiteY508" fmla="*/ 768393 h 2259524"/>
                    <a:gd name="connsiteX509" fmla="*/ 2236587 w 2550637"/>
                    <a:gd name="connsiteY509" fmla="*/ 765956 h 2259524"/>
                    <a:gd name="connsiteX510" fmla="*/ 2232154 w 2550637"/>
                    <a:gd name="connsiteY510" fmla="*/ 767950 h 2259524"/>
                    <a:gd name="connsiteX511" fmla="*/ 2240465 w 2550637"/>
                    <a:gd name="connsiteY511" fmla="*/ 709440 h 2259524"/>
                    <a:gd name="connsiteX512" fmla="*/ 2241019 w 2550637"/>
                    <a:gd name="connsiteY512" fmla="*/ 708110 h 2259524"/>
                    <a:gd name="connsiteX513" fmla="*/ 2240133 w 2550637"/>
                    <a:gd name="connsiteY513" fmla="*/ 707113 h 2259524"/>
                    <a:gd name="connsiteX514" fmla="*/ 2239246 w 2550637"/>
                    <a:gd name="connsiteY514" fmla="*/ 706448 h 2259524"/>
                    <a:gd name="connsiteX515" fmla="*/ 2237916 w 2550637"/>
                    <a:gd name="connsiteY515" fmla="*/ 706115 h 2259524"/>
                    <a:gd name="connsiteX516" fmla="*/ 2235922 w 2550637"/>
                    <a:gd name="connsiteY516" fmla="*/ 706115 h 2259524"/>
                    <a:gd name="connsiteX517" fmla="*/ 2235146 w 2550637"/>
                    <a:gd name="connsiteY517" fmla="*/ 705672 h 2259524"/>
                    <a:gd name="connsiteX518" fmla="*/ 2233262 w 2550637"/>
                    <a:gd name="connsiteY518" fmla="*/ 704121 h 2259524"/>
                    <a:gd name="connsiteX519" fmla="*/ 2231600 w 2550637"/>
                    <a:gd name="connsiteY519" fmla="*/ 704121 h 2259524"/>
                    <a:gd name="connsiteX520" fmla="*/ 2230049 w 2550637"/>
                    <a:gd name="connsiteY520" fmla="*/ 704675 h 2259524"/>
                    <a:gd name="connsiteX521" fmla="*/ 2229051 w 2550637"/>
                    <a:gd name="connsiteY521" fmla="*/ 706004 h 2259524"/>
                    <a:gd name="connsiteX522" fmla="*/ 2226724 w 2550637"/>
                    <a:gd name="connsiteY522" fmla="*/ 705561 h 2259524"/>
                    <a:gd name="connsiteX523" fmla="*/ 2223510 w 2550637"/>
                    <a:gd name="connsiteY523" fmla="*/ 706448 h 2259524"/>
                    <a:gd name="connsiteX524" fmla="*/ 2220407 w 2550637"/>
                    <a:gd name="connsiteY524" fmla="*/ 708110 h 2259524"/>
                    <a:gd name="connsiteX525" fmla="*/ 2218191 w 2550637"/>
                    <a:gd name="connsiteY525" fmla="*/ 709994 h 2259524"/>
                    <a:gd name="connsiteX526" fmla="*/ 2216862 w 2550637"/>
                    <a:gd name="connsiteY526" fmla="*/ 709218 h 2259524"/>
                    <a:gd name="connsiteX527" fmla="*/ 2214645 w 2550637"/>
                    <a:gd name="connsiteY527" fmla="*/ 710991 h 2259524"/>
                    <a:gd name="connsiteX528" fmla="*/ 2213648 w 2550637"/>
                    <a:gd name="connsiteY528" fmla="*/ 710104 h 2259524"/>
                    <a:gd name="connsiteX529" fmla="*/ 2212983 w 2550637"/>
                    <a:gd name="connsiteY529" fmla="*/ 710104 h 2259524"/>
                    <a:gd name="connsiteX530" fmla="*/ 2210213 w 2550637"/>
                    <a:gd name="connsiteY530" fmla="*/ 713097 h 2259524"/>
                    <a:gd name="connsiteX531" fmla="*/ 2208550 w 2550637"/>
                    <a:gd name="connsiteY531" fmla="*/ 714537 h 2259524"/>
                    <a:gd name="connsiteX532" fmla="*/ 2207110 w 2550637"/>
                    <a:gd name="connsiteY532" fmla="*/ 715091 h 2259524"/>
                    <a:gd name="connsiteX533" fmla="*/ 2205780 w 2550637"/>
                    <a:gd name="connsiteY533" fmla="*/ 716532 h 2259524"/>
                    <a:gd name="connsiteX534" fmla="*/ 2205780 w 2550637"/>
                    <a:gd name="connsiteY534" fmla="*/ 719967 h 2259524"/>
                    <a:gd name="connsiteX535" fmla="*/ 2206666 w 2550637"/>
                    <a:gd name="connsiteY535" fmla="*/ 726062 h 2259524"/>
                    <a:gd name="connsiteX536" fmla="*/ 2203896 w 2550637"/>
                    <a:gd name="connsiteY536" fmla="*/ 726062 h 2259524"/>
                    <a:gd name="connsiteX537" fmla="*/ 2202788 w 2550637"/>
                    <a:gd name="connsiteY537" fmla="*/ 726284 h 2259524"/>
                    <a:gd name="connsiteX538" fmla="*/ 2202012 w 2550637"/>
                    <a:gd name="connsiteY538" fmla="*/ 727059 h 2259524"/>
                    <a:gd name="connsiteX539" fmla="*/ 2200682 w 2550637"/>
                    <a:gd name="connsiteY539" fmla="*/ 726284 h 2259524"/>
                    <a:gd name="connsiteX540" fmla="*/ 2199353 w 2550637"/>
                    <a:gd name="connsiteY540" fmla="*/ 726506 h 2259524"/>
                    <a:gd name="connsiteX541" fmla="*/ 2198244 w 2550637"/>
                    <a:gd name="connsiteY541" fmla="*/ 727170 h 2259524"/>
                    <a:gd name="connsiteX542" fmla="*/ 2197358 w 2550637"/>
                    <a:gd name="connsiteY542" fmla="*/ 728056 h 2259524"/>
                    <a:gd name="connsiteX543" fmla="*/ 2198355 w 2550637"/>
                    <a:gd name="connsiteY543" fmla="*/ 729830 h 2259524"/>
                    <a:gd name="connsiteX544" fmla="*/ 2198023 w 2550637"/>
                    <a:gd name="connsiteY544" fmla="*/ 731935 h 2259524"/>
                    <a:gd name="connsiteX545" fmla="*/ 2196693 w 2550637"/>
                    <a:gd name="connsiteY545" fmla="*/ 735482 h 2259524"/>
                    <a:gd name="connsiteX546" fmla="*/ 2197247 w 2550637"/>
                    <a:gd name="connsiteY546" fmla="*/ 738141 h 2259524"/>
                    <a:gd name="connsiteX547" fmla="*/ 2198577 w 2550637"/>
                    <a:gd name="connsiteY547" fmla="*/ 739693 h 2259524"/>
                    <a:gd name="connsiteX548" fmla="*/ 2202123 w 2550637"/>
                    <a:gd name="connsiteY548" fmla="*/ 742130 h 2259524"/>
                    <a:gd name="connsiteX549" fmla="*/ 2202899 w 2550637"/>
                    <a:gd name="connsiteY549" fmla="*/ 740357 h 2259524"/>
                    <a:gd name="connsiteX550" fmla="*/ 2204783 w 2550637"/>
                    <a:gd name="connsiteY550" fmla="*/ 739693 h 2259524"/>
                    <a:gd name="connsiteX551" fmla="*/ 2206666 w 2550637"/>
                    <a:gd name="connsiteY551" fmla="*/ 740247 h 2259524"/>
                    <a:gd name="connsiteX552" fmla="*/ 2207553 w 2550637"/>
                    <a:gd name="connsiteY552" fmla="*/ 742019 h 2259524"/>
                    <a:gd name="connsiteX553" fmla="*/ 2208661 w 2550637"/>
                    <a:gd name="connsiteY553" fmla="*/ 741687 h 2259524"/>
                    <a:gd name="connsiteX554" fmla="*/ 2208661 w 2550637"/>
                    <a:gd name="connsiteY554" fmla="*/ 741687 h 2259524"/>
                    <a:gd name="connsiteX555" fmla="*/ 2208993 w 2550637"/>
                    <a:gd name="connsiteY555" fmla="*/ 742019 h 2259524"/>
                    <a:gd name="connsiteX556" fmla="*/ 2209769 w 2550637"/>
                    <a:gd name="connsiteY556" fmla="*/ 742019 h 2259524"/>
                    <a:gd name="connsiteX557" fmla="*/ 2211431 w 2550637"/>
                    <a:gd name="connsiteY557" fmla="*/ 741354 h 2259524"/>
                    <a:gd name="connsiteX558" fmla="*/ 2213426 w 2550637"/>
                    <a:gd name="connsiteY558" fmla="*/ 742906 h 2259524"/>
                    <a:gd name="connsiteX559" fmla="*/ 2214534 w 2550637"/>
                    <a:gd name="connsiteY559" fmla="*/ 745787 h 2259524"/>
                    <a:gd name="connsiteX560" fmla="*/ 2218191 w 2550637"/>
                    <a:gd name="connsiteY560" fmla="*/ 745787 h 2259524"/>
                    <a:gd name="connsiteX561" fmla="*/ 2218302 w 2550637"/>
                    <a:gd name="connsiteY561" fmla="*/ 742130 h 2259524"/>
                    <a:gd name="connsiteX562" fmla="*/ 2219521 w 2550637"/>
                    <a:gd name="connsiteY562" fmla="*/ 737254 h 2259524"/>
                    <a:gd name="connsiteX563" fmla="*/ 2221072 w 2550637"/>
                    <a:gd name="connsiteY563" fmla="*/ 736368 h 2259524"/>
                    <a:gd name="connsiteX564" fmla="*/ 2222956 w 2550637"/>
                    <a:gd name="connsiteY564" fmla="*/ 733930 h 2259524"/>
                    <a:gd name="connsiteX565" fmla="*/ 2223289 w 2550637"/>
                    <a:gd name="connsiteY565" fmla="*/ 734595 h 2259524"/>
                    <a:gd name="connsiteX566" fmla="*/ 2224064 w 2550637"/>
                    <a:gd name="connsiteY566" fmla="*/ 735260 h 2259524"/>
                    <a:gd name="connsiteX567" fmla="*/ 2224508 w 2550637"/>
                    <a:gd name="connsiteY567" fmla="*/ 735814 h 2259524"/>
                    <a:gd name="connsiteX568" fmla="*/ 2225727 w 2550637"/>
                    <a:gd name="connsiteY568" fmla="*/ 734373 h 2259524"/>
                    <a:gd name="connsiteX569" fmla="*/ 2228829 w 2550637"/>
                    <a:gd name="connsiteY569" fmla="*/ 732711 h 2259524"/>
                    <a:gd name="connsiteX570" fmla="*/ 2230270 w 2550637"/>
                    <a:gd name="connsiteY570" fmla="*/ 731492 h 2259524"/>
                    <a:gd name="connsiteX571" fmla="*/ 2233816 w 2550637"/>
                    <a:gd name="connsiteY571" fmla="*/ 726062 h 2259524"/>
                    <a:gd name="connsiteX572" fmla="*/ 2237805 w 2550637"/>
                    <a:gd name="connsiteY572" fmla="*/ 723402 h 2259524"/>
                    <a:gd name="connsiteX573" fmla="*/ 2238360 w 2550637"/>
                    <a:gd name="connsiteY573" fmla="*/ 722516 h 2259524"/>
                    <a:gd name="connsiteX574" fmla="*/ 2238692 w 2550637"/>
                    <a:gd name="connsiteY574" fmla="*/ 720300 h 2259524"/>
                    <a:gd name="connsiteX575" fmla="*/ 2239689 w 2550637"/>
                    <a:gd name="connsiteY575" fmla="*/ 718416 h 2259524"/>
                    <a:gd name="connsiteX576" fmla="*/ 2241130 w 2550637"/>
                    <a:gd name="connsiteY576" fmla="*/ 717197 h 2259524"/>
                    <a:gd name="connsiteX577" fmla="*/ 2243014 w 2550637"/>
                    <a:gd name="connsiteY577" fmla="*/ 717197 h 2259524"/>
                    <a:gd name="connsiteX578" fmla="*/ 2241241 w 2550637"/>
                    <a:gd name="connsiteY578" fmla="*/ 712210 h 2259524"/>
                    <a:gd name="connsiteX579" fmla="*/ 2240576 w 2550637"/>
                    <a:gd name="connsiteY579" fmla="*/ 709329 h 2259524"/>
                    <a:gd name="connsiteX580" fmla="*/ 2392282 w 2550637"/>
                    <a:gd name="connsiteY580" fmla="*/ 696363 h 2259524"/>
                    <a:gd name="connsiteX581" fmla="*/ 2389290 w 2550637"/>
                    <a:gd name="connsiteY581" fmla="*/ 699245 h 2259524"/>
                    <a:gd name="connsiteX582" fmla="*/ 2391285 w 2550637"/>
                    <a:gd name="connsiteY582" fmla="*/ 704121 h 2259524"/>
                    <a:gd name="connsiteX583" fmla="*/ 2394831 w 2550637"/>
                    <a:gd name="connsiteY583" fmla="*/ 704453 h 2259524"/>
                    <a:gd name="connsiteX584" fmla="*/ 2397158 w 2550637"/>
                    <a:gd name="connsiteY584" fmla="*/ 701128 h 2259524"/>
                    <a:gd name="connsiteX585" fmla="*/ 2397490 w 2550637"/>
                    <a:gd name="connsiteY585" fmla="*/ 697250 h 2259524"/>
                    <a:gd name="connsiteX586" fmla="*/ 2396937 w 2550637"/>
                    <a:gd name="connsiteY586" fmla="*/ 694480 h 2259524"/>
                    <a:gd name="connsiteX587" fmla="*/ 2392393 w 2550637"/>
                    <a:gd name="connsiteY587" fmla="*/ 696474 h 2259524"/>
                    <a:gd name="connsiteX588" fmla="*/ 2448909 w 2550637"/>
                    <a:gd name="connsiteY588" fmla="*/ 611590 h 2259524"/>
                    <a:gd name="connsiteX589" fmla="*/ 2442481 w 2550637"/>
                    <a:gd name="connsiteY589" fmla="*/ 607822 h 2259524"/>
                    <a:gd name="connsiteX590" fmla="*/ 2439268 w 2550637"/>
                    <a:gd name="connsiteY590" fmla="*/ 606825 h 2259524"/>
                    <a:gd name="connsiteX591" fmla="*/ 2437716 w 2550637"/>
                    <a:gd name="connsiteY591" fmla="*/ 607600 h 2259524"/>
                    <a:gd name="connsiteX592" fmla="*/ 2434281 w 2550637"/>
                    <a:gd name="connsiteY592" fmla="*/ 611146 h 2259524"/>
                    <a:gd name="connsiteX593" fmla="*/ 2432287 w 2550637"/>
                    <a:gd name="connsiteY593" fmla="*/ 611922 h 2259524"/>
                    <a:gd name="connsiteX594" fmla="*/ 2424529 w 2550637"/>
                    <a:gd name="connsiteY594" fmla="*/ 611922 h 2259524"/>
                    <a:gd name="connsiteX595" fmla="*/ 2421205 w 2550637"/>
                    <a:gd name="connsiteY595" fmla="*/ 611146 h 2259524"/>
                    <a:gd name="connsiteX596" fmla="*/ 2417548 w 2550637"/>
                    <a:gd name="connsiteY596" fmla="*/ 609041 h 2259524"/>
                    <a:gd name="connsiteX597" fmla="*/ 2414556 w 2550637"/>
                    <a:gd name="connsiteY597" fmla="*/ 606160 h 2259524"/>
                    <a:gd name="connsiteX598" fmla="*/ 2413226 w 2550637"/>
                    <a:gd name="connsiteY598" fmla="*/ 602835 h 2259524"/>
                    <a:gd name="connsiteX599" fmla="*/ 2413226 w 2550637"/>
                    <a:gd name="connsiteY599" fmla="*/ 599733 h 2259524"/>
                    <a:gd name="connsiteX600" fmla="*/ 2414224 w 2550637"/>
                    <a:gd name="connsiteY600" fmla="*/ 598624 h 2259524"/>
                    <a:gd name="connsiteX601" fmla="*/ 2417770 w 2550637"/>
                    <a:gd name="connsiteY601" fmla="*/ 597738 h 2259524"/>
                    <a:gd name="connsiteX602" fmla="*/ 2419654 w 2550637"/>
                    <a:gd name="connsiteY602" fmla="*/ 596962 h 2259524"/>
                    <a:gd name="connsiteX603" fmla="*/ 2420318 w 2550637"/>
                    <a:gd name="connsiteY603" fmla="*/ 596519 h 2259524"/>
                    <a:gd name="connsiteX604" fmla="*/ 2420983 w 2550637"/>
                    <a:gd name="connsiteY604" fmla="*/ 595744 h 2259524"/>
                    <a:gd name="connsiteX605" fmla="*/ 2421316 w 2550637"/>
                    <a:gd name="connsiteY605" fmla="*/ 594635 h 2259524"/>
                    <a:gd name="connsiteX606" fmla="*/ 2421316 w 2550637"/>
                    <a:gd name="connsiteY606" fmla="*/ 593527 h 2259524"/>
                    <a:gd name="connsiteX607" fmla="*/ 2421316 w 2550637"/>
                    <a:gd name="connsiteY607" fmla="*/ 592529 h 2259524"/>
                    <a:gd name="connsiteX608" fmla="*/ 2422424 w 2550637"/>
                    <a:gd name="connsiteY608" fmla="*/ 591754 h 2259524"/>
                    <a:gd name="connsiteX609" fmla="*/ 2422424 w 2550637"/>
                    <a:gd name="connsiteY609" fmla="*/ 590868 h 2259524"/>
                    <a:gd name="connsiteX610" fmla="*/ 2413780 w 2550637"/>
                    <a:gd name="connsiteY610" fmla="*/ 593305 h 2259524"/>
                    <a:gd name="connsiteX611" fmla="*/ 2409791 w 2550637"/>
                    <a:gd name="connsiteY611" fmla="*/ 592640 h 2259524"/>
                    <a:gd name="connsiteX612" fmla="*/ 2410013 w 2550637"/>
                    <a:gd name="connsiteY612" fmla="*/ 587875 h 2259524"/>
                    <a:gd name="connsiteX613" fmla="*/ 2410899 w 2550637"/>
                    <a:gd name="connsiteY613" fmla="*/ 587875 h 2259524"/>
                    <a:gd name="connsiteX614" fmla="*/ 2412118 w 2550637"/>
                    <a:gd name="connsiteY614" fmla="*/ 588540 h 2259524"/>
                    <a:gd name="connsiteX615" fmla="*/ 2413448 w 2550637"/>
                    <a:gd name="connsiteY615" fmla="*/ 587321 h 2259524"/>
                    <a:gd name="connsiteX616" fmla="*/ 2414999 w 2550637"/>
                    <a:gd name="connsiteY616" fmla="*/ 585659 h 2259524"/>
                    <a:gd name="connsiteX617" fmla="*/ 2416662 w 2550637"/>
                    <a:gd name="connsiteY617" fmla="*/ 584772 h 2259524"/>
                    <a:gd name="connsiteX618" fmla="*/ 2418102 w 2550637"/>
                    <a:gd name="connsiteY618" fmla="*/ 584440 h 2259524"/>
                    <a:gd name="connsiteX619" fmla="*/ 2422091 w 2550637"/>
                    <a:gd name="connsiteY619" fmla="*/ 582556 h 2259524"/>
                    <a:gd name="connsiteX620" fmla="*/ 2423310 w 2550637"/>
                    <a:gd name="connsiteY620" fmla="*/ 581670 h 2259524"/>
                    <a:gd name="connsiteX621" fmla="*/ 2421870 w 2550637"/>
                    <a:gd name="connsiteY621" fmla="*/ 580894 h 2259524"/>
                    <a:gd name="connsiteX622" fmla="*/ 2421538 w 2550637"/>
                    <a:gd name="connsiteY622" fmla="*/ 581116 h 2259524"/>
                    <a:gd name="connsiteX623" fmla="*/ 2420983 w 2550637"/>
                    <a:gd name="connsiteY623" fmla="*/ 581781 h 2259524"/>
                    <a:gd name="connsiteX624" fmla="*/ 2419432 w 2550637"/>
                    <a:gd name="connsiteY624" fmla="*/ 579786 h 2259524"/>
                    <a:gd name="connsiteX625" fmla="*/ 2407686 w 2550637"/>
                    <a:gd name="connsiteY625" fmla="*/ 584551 h 2259524"/>
                    <a:gd name="connsiteX626" fmla="*/ 2401369 w 2550637"/>
                    <a:gd name="connsiteY626" fmla="*/ 586213 h 2259524"/>
                    <a:gd name="connsiteX627" fmla="*/ 2395052 w 2550637"/>
                    <a:gd name="connsiteY627" fmla="*/ 586878 h 2259524"/>
                    <a:gd name="connsiteX628" fmla="*/ 2391506 w 2550637"/>
                    <a:gd name="connsiteY628" fmla="*/ 587875 h 2259524"/>
                    <a:gd name="connsiteX629" fmla="*/ 2384636 w 2550637"/>
                    <a:gd name="connsiteY629" fmla="*/ 592419 h 2259524"/>
                    <a:gd name="connsiteX630" fmla="*/ 2381311 w 2550637"/>
                    <a:gd name="connsiteY630" fmla="*/ 593970 h 2259524"/>
                    <a:gd name="connsiteX631" fmla="*/ 2380203 w 2550637"/>
                    <a:gd name="connsiteY631" fmla="*/ 594192 h 2259524"/>
                    <a:gd name="connsiteX632" fmla="*/ 2377876 w 2550637"/>
                    <a:gd name="connsiteY632" fmla="*/ 593970 h 2259524"/>
                    <a:gd name="connsiteX633" fmla="*/ 2377433 w 2550637"/>
                    <a:gd name="connsiteY633" fmla="*/ 594303 h 2259524"/>
                    <a:gd name="connsiteX634" fmla="*/ 2376768 w 2550637"/>
                    <a:gd name="connsiteY634" fmla="*/ 595633 h 2259524"/>
                    <a:gd name="connsiteX635" fmla="*/ 2376325 w 2550637"/>
                    <a:gd name="connsiteY635" fmla="*/ 595965 h 2259524"/>
                    <a:gd name="connsiteX636" fmla="*/ 2374663 w 2550637"/>
                    <a:gd name="connsiteY636" fmla="*/ 596408 h 2259524"/>
                    <a:gd name="connsiteX637" fmla="*/ 2373333 w 2550637"/>
                    <a:gd name="connsiteY637" fmla="*/ 597405 h 2259524"/>
                    <a:gd name="connsiteX638" fmla="*/ 2372003 w 2550637"/>
                    <a:gd name="connsiteY638" fmla="*/ 598735 h 2259524"/>
                    <a:gd name="connsiteX639" fmla="*/ 2370341 w 2550637"/>
                    <a:gd name="connsiteY639" fmla="*/ 600065 h 2259524"/>
                    <a:gd name="connsiteX640" fmla="*/ 2367016 w 2550637"/>
                    <a:gd name="connsiteY640" fmla="*/ 601727 h 2259524"/>
                    <a:gd name="connsiteX641" fmla="*/ 2366240 w 2550637"/>
                    <a:gd name="connsiteY641" fmla="*/ 601949 h 2259524"/>
                    <a:gd name="connsiteX642" fmla="*/ 2365465 w 2550637"/>
                    <a:gd name="connsiteY642" fmla="*/ 602614 h 2259524"/>
                    <a:gd name="connsiteX643" fmla="*/ 2363138 w 2550637"/>
                    <a:gd name="connsiteY643" fmla="*/ 605273 h 2259524"/>
                    <a:gd name="connsiteX644" fmla="*/ 2362584 w 2550637"/>
                    <a:gd name="connsiteY644" fmla="*/ 605606 h 2259524"/>
                    <a:gd name="connsiteX645" fmla="*/ 2362251 w 2550637"/>
                    <a:gd name="connsiteY645" fmla="*/ 606381 h 2259524"/>
                    <a:gd name="connsiteX646" fmla="*/ 2359481 w 2550637"/>
                    <a:gd name="connsiteY646" fmla="*/ 609152 h 2259524"/>
                    <a:gd name="connsiteX647" fmla="*/ 2358927 w 2550637"/>
                    <a:gd name="connsiteY647" fmla="*/ 609152 h 2259524"/>
                    <a:gd name="connsiteX648" fmla="*/ 2357597 w 2550637"/>
                    <a:gd name="connsiteY648" fmla="*/ 609041 h 2259524"/>
                    <a:gd name="connsiteX649" fmla="*/ 2357043 w 2550637"/>
                    <a:gd name="connsiteY649" fmla="*/ 609041 h 2259524"/>
                    <a:gd name="connsiteX650" fmla="*/ 2356821 w 2550637"/>
                    <a:gd name="connsiteY650" fmla="*/ 609706 h 2259524"/>
                    <a:gd name="connsiteX651" fmla="*/ 2356046 w 2550637"/>
                    <a:gd name="connsiteY651" fmla="*/ 611479 h 2259524"/>
                    <a:gd name="connsiteX652" fmla="*/ 2355602 w 2550637"/>
                    <a:gd name="connsiteY652" fmla="*/ 612144 h 2259524"/>
                    <a:gd name="connsiteX653" fmla="*/ 2352056 w 2550637"/>
                    <a:gd name="connsiteY653" fmla="*/ 615911 h 2259524"/>
                    <a:gd name="connsiteX654" fmla="*/ 2350172 w 2550637"/>
                    <a:gd name="connsiteY654" fmla="*/ 617463 h 2259524"/>
                    <a:gd name="connsiteX655" fmla="*/ 2348177 w 2550637"/>
                    <a:gd name="connsiteY655" fmla="*/ 618128 h 2259524"/>
                    <a:gd name="connsiteX656" fmla="*/ 2345961 w 2550637"/>
                    <a:gd name="connsiteY656" fmla="*/ 618461 h 2259524"/>
                    <a:gd name="connsiteX657" fmla="*/ 2344299 w 2550637"/>
                    <a:gd name="connsiteY657" fmla="*/ 619347 h 2259524"/>
                    <a:gd name="connsiteX658" fmla="*/ 2338758 w 2550637"/>
                    <a:gd name="connsiteY658" fmla="*/ 625331 h 2259524"/>
                    <a:gd name="connsiteX659" fmla="*/ 2336764 w 2550637"/>
                    <a:gd name="connsiteY659" fmla="*/ 626661 h 2259524"/>
                    <a:gd name="connsiteX660" fmla="*/ 2334326 w 2550637"/>
                    <a:gd name="connsiteY660" fmla="*/ 627215 h 2259524"/>
                    <a:gd name="connsiteX661" fmla="*/ 2326236 w 2550637"/>
                    <a:gd name="connsiteY661" fmla="*/ 632312 h 2259524"/>
                    <a:gd name="connsiteX662" fmla="*/ 2325571 w 2550637"/>
                    <a:gd name="connsiteY662" fmla="*/ 634529 h 2259524"/>
                    <a:gd name="connsiteX663" fmla="*/ 2325571 w 2550637"/>
                    <a:gd name="connsiteY663" fmla="*/ 637520 h 2259524"/>
                    <a:gd name="connsiteX664" fmla="*/ 2326014 w 2550637"/>
                    <a:gd name="connsiteY664" fmla="*/ 640180 h 2259524"/>
                    <a:gd name="connsiteX665" fmla="*/ 2328009 w 2550637"/>
                    <a:gd name="connsiteY665" fmla="*/ 641842 h 2259524"/>
                    <a:gd name="connsiteX666" fmla="*/ 2329007 w 2550637"/>
                    <a:gd name="connsiteY666" fmla="*/ 644502 h 2259524"/>
                    <a:gd name="connsiteX667" fmla="*/ 2330115 w 2550637"/>
                    <a:gd name="connsiteY667" fmla="*/ 645278 h 2259524"/>
                    <a:gd name="connsiteX668" fmla="*/ 2330890 w 2550637"/>
                    <a:gd name="connsiteY668" fmla="*/ 645056 h 2259524"/>
                    <a:gd name="connsiteX669" fmla="*/ 2333993 w 2550637"/>
                    <a:gd name="connsiteY669" fmla="*/ 643283 h 2259524"/>
                    <a:gd name="connsiteX670" fmla="*/ 2334547 w 2550637"/>
                    <a:gd name="connsiteY670" fmla="*/ 644724 h 2259524"/>
                    <a:gd name="connsiteX671" fmla="*/ 2335323 w 2550637"/>
                    <a:gd name="connsiteY671" fmla="*/ 645056 h 2259524"/>
                    <a:gd name="connsiteX672" fmla="*/ 2336210 w 2550637"/>
                    <a:gd name="connsiteY672" fmla="*/ 644502 h 2259524"/>
                    <a:gd name="connsiteX673" fmla="*/ 2337096 w 2550637"/>
                    <a:gd name="connsiteY673" fmla="*/ 643283 h 2259524"/>
                    <a:gd name="connsiteX674" fmla="*/ 2340088 w 2550637"/>
                    <a:gd name="connsiteY674" fmla="*/ 646386 h 2259524"/>
                    <a:gd name="connsiteX675" fmla="*/ 2339091 w 2550637"/>
                    <a:gd name="connsiteY675" fmla="*/ 646940 h 2259524"/>
                    <a:gd name="connsiteX676" fmla="*/ 2338758 w 2550637"/>
                    <a:gd name="connsiteY676" fmla="*/ 647826 h 2259524"/>
                    <a:gd name="connsiteX677" fmla="*/ 2339091 w 2550637"/>
                    <a:gd name="connsiteY677" fmla="*/ 649046 h 2259524"/>
                    <a:gd name="connsiteX678" fmla="*/ 2339312 w 2550637"/>
                    <a:gd name="connsiteY678" fmla="*/ 649378 h 2259524"/>
                    <a:gd name="connsiteX679" fmla="*/ 2341418 w 2550637"/>
                    <a:gd name="connsiteY679" fmla="*/ 653146 h 2259524"/>
                    <a:gd name="connsiteX680" fmla="*/ 2344521 w 2550637"/>
                    <a:gd name="connsiteY680" fmla="*/ 652813 h 2259524"/>
                    <a:gd name="connsiteX681" fmla="*/ 2347291 w 2550637"/>
                    <a:gd name="connsiteY681" fmla="*/ 649821 h 2259524"/>
                    <a:gd name="connsiteX682" fmla="*/ 2348510 w 2550637"/>
                    <a:gd name="connsiteY682" fmla="*/ 645832 h 2259524"/>
                    <a:gd name="connsiteX683" fmla="*/ 2350061 w 2550637"/>
                    <a:gd name="connsiteY683" fmla="*/ 644170 h 2259524"/>
                    <a:gd name="connsiteX684" fmla="*/ 2357375 w 2550637"/>
                    <a:gd name="connsiteY684" fmla="*/ 640070 h 2259524"/>
                    <a:gd name="connsiteX685" fmla="*/ 2359813 w 2550637"/>
                    <a:gd name="connsiteY685" fmla="*/ 639294 h 2259524"/>
                    <a:gd name="connsiteX686" fmla="*/ 2362805 w 2550637"/>
                    <a:gd name="connsiteY686" fmla="*/ 640180 h 2259524"/>
                    <a:gd name="connsiteX687" fmla="*/ 2366573 w 2550637"/>
                    <a:gd name="connsiteY687" fmla="*/ 642396 h 2259524"/>
                    <a:gd name="connsiteX688" fmla="*/ 2369787 w 2550637"/>
                    <a:gd name="connsiteY688" fmla="*/ 645389 h 2259524"/>
                    <a:gd name="connsiteX689" fmla="*/ 2371116 w 2550637"/>
                    <a:gd name="connsiteY689" fmla="*/ 648381 h 2259524"/>
                    <a:gd name="connsiteX690" fmla="*/ 2369343 w 2550637"/>
                    <a:gd name="connsiteY690" fmla="*/ 651926 h 2259524"/>
                    <a:gd name="connsiteX691" fmla="*/ 2369011 w 2550637"/>
                    <a:gd name="connsiteY691" fmla="*/ 654254 h 2259524"/>
                    <a:gd name="connsiteX692" fmla="*/ 2370673 w 2550637"/>
                    <a:gd name="connsiteY692" fmla="*/ 655362 h 2259524"/>
                    <a:gd name="connsiteX693" fmla="*/ 2371892 w 2550637"/>
                    <a:gd name="connsiteY693" fmla="*/ 663341 h 2259524"/>
                    <a:gd name="connsiteX694" fmla="*/ 2374663 w 2550637"/>
                    <a:gd name="connsiteY694" fmla="*/ 666887 h 2259524"/>
                    <a:gd name="connsiteX695" fmla="*/ 2379095 w 2550637"/>
                    <a:gd name="connsiteY695" fmla="*/ 668660 h 2259524"/>
                    <a:gd name="connsiteX696" fmla="*/ 2388958 w 2550637"/>
                    <a:gd name="connsiteY696" fmla="*/ 669324 h 2259524"/>
                    <a:gd name="connsiteX697" fmla="*/ 2390066 w 2550637"/>
                    <a:gd name="connsiteY697" fmla="*/ 669324 h 2259524"/>
                    <a:gd name="connsiteX698" fmla="*/ 2391839 w 2550637"/>
                    <a:gd name="connsiteY698" fmla="*/ 668549 h 2259524"/>
                    <a:gd name="connsiteX699" fmla="*/ 2393169 w 2550637"/>
                    <a:gd name="connsiteY699" fmla="*/ 668327 h 2259524"/>
                    <a:gd name="connsiteX700" fmla="*/ 2394166 w 2550637"/>
                    <a:gd name="connsiteY700" fmla="*/ 668660 h 2259524"/>
                    <a:gd name="connsiteX701" fmla="*/ 2395939 w 2550637"/>
                    <a:gd name="connsiteY701" fmla="*/ 670100 h 2259524"/>
                    <a:gd name="connsiteX702" fmla="*/ 2397047 w 2550637"/>
                    <a:gd name="connsiteY702" fmla="*/ 670433 h 2259524"/>
                    <a:gd name="connsiteX703" fmla="*/ 2397823 w 2550637"/>
                    <a:gd name="connsiteY703" fmla="*/ 670987 h 2259524"/>
                    <a:gd name="connsiteX704" fmla="*/ 2398155 w 2550637"/>
                    <a:gd name="connsiteY704" fmla="*/ 672317 h 2259524"/>
                    <a:gd name="connsiteX705" fmla="*/ 2398377 w 2550637"/>
                    <a:gd name="connsiteY705" fmla="*/ 673868 h 2259524"/>
                    <a:gd name="connsiteX706" fmla="*/ 2398931 w 2550637"/>
                    <a:gd name="connsiteY706" fmla="*/ 675198 h 2259524"/>
                    <a:gd name="connsiteX707" fmla="*/ 2399596 w 2550637"/>
                    <a:gd name="connsiteY707" fmla="*/ 675752 h 2259524"/>
                    <a:gd name="connsiteX708" fmla="*/ 2401369 w 2550637"/>
                    <a:gd name="connsiteY708" fmla="*/ 676528 h 2259524"/>
                    <a:gd name="connsiteX709" fmla="*/ 2402034 w 2550637"/>
                    <a:gd name="connsiteY709" fmla="*/ 677082 h 2259524"/>
                    <a:gd name="connsiteX710" fmla="*/ 2405137 w 2550637"/>
                    <a:gd name="connsiteY710" fmla="*/ 681736 h 2259524"/>
                    <a:gd name="connsiteX711" fmla="*/ 2405580 w 2550637"/>
                    <a:gd name="connsiteY711" fmla="*/ 682290 h 2259524"/>
                    <a:gd name="connsiteX712" fmla="*/ 2406577 w 2550637"/>
                    <a:gd name="connsiteY712" fmla="*/ 681847 h 2259524"/>
                    <a:gd name="connsiteX713" fmla="*/ 2407575 w 2550637"/>
                    <a:gd name="connsiteY713" fmla="*/ 681071 h 2259524"/>
                    <a:gd name="connsiteX714" fmla="*/ 2408018 w 2550637"/>
                    <a:gd name="connsiteY714" fmla="*/ 680628 h 2259524"/>
                    <a:gd name="connsiteX715" fmla="*/ 2408904 w 2550637"/>
                    <a:gd name="connsiteY715" fmla="*/ 679187 h 2259524"/>
                    <a:gd name="connsiteX716" fmla="*/ 2413226 w 2550637"/>
                    <a:gd name="connsiteY716" fmla="*/ 675419 h 2259524"/>
                    <a:gd name="connsiteX717" fmla="*/ 2423643 w 2550637"/>
                    <a:gd name="connsiteY717" fmla="*/ 668992 h 2259524"/>
                    <a:gd name="connsiteX718" fmla="*/ 2427189 w 2550637"/>
                    <a:gd name="connsiteY718" fmla="*/ 665113 h 2259524"/>
                    <a:gd name="connsiteX719" fmla="*/ 2429073 w 2550637"/>
                    <a:gd name="connsiteY719" fmla="*/ 659019 h 2259524"/>
                    <a:gd name="connsiteX720" fmla="*/ 2429516 w 2550637"/>
                    <a:gd name="connsiteY720" fmla="*/ 659462 h 2259524"/>
                    <a:gd name="connsiteX721" fmla="*/ 2430624 w 2550637"/>
                    <a:gd name="connsiteY721" fmla="*/ 660127 h 2259524"/>
                    <a:gd name="connsiteX722" fmla="*/ 2431621 w 2550637"/>
                    <a:gd name="connsiteY722" fmla="*/ 652037 h 2259524"/>
                    <a:gd name="connsiteX723" fmla="*/ 2435168 w 2550637"/>
                    <a:gd name="connsiteY723" fmla="*/ 645056 h 2259524"/>
                    <a:gd name="connsiteX724" fmla="*/ 2439933 w 2550637"/>
                    <a:gd name="connsiteY724" fmla="*/ 639294 h 2259524"/>
                    <a:gd name="connsiteX725" fmla="*/ 2444587 w 2550637"/>
                    <a:gd name="connsiteY725" fmla="*/ 635083 h 2259524"/>
                    <a:gd name="connsiteX726" fmla="*/ 2443811 w 2550637"/>
                    <a:gd name="connsiteY726" fmla="*/ 632755 h 2259524"/>
                    <a:gd name="connsiteX727" fmla="*/ 2444144 w 2550637"/>
                    <a:gd name="connsiteY727" fmla="*/ 630539 h 2259524"/>
                    <a:gd name="connsiteX728" fmla="*/ 2445363 w 2550637"/>
                    <a:gd name="connsiteY728" fmla="*/ 628766 h 2259524"/>
                    <a:gd name="connsiteX729" fmla="*/ 2447246 w 2550637"/>
                    <a:gd name="connsiteY729" fmla="*/ 628101 h 2259524"/>
                    <a:gd name="connsiteX730" fmla="*/ 2448798 w 2550637"/>
                    <a:gd name="connsiteY730" fmla="*/ 627215 h 2259524"/>
                    <a:gd name="connsiteX731" fmla="*/ 2450017 w 2550637"/>
                    <a:gd name="connsiteY731" fmla="*/ 625220 h 2259524"/>
                    <a:gd name="connsiteX732" fmla="*/ 2451568 w 2550637"/>
                    <a:gd name="connsiteY732" fmla="*/ 621120 h 2259524"/>
                    <a:gd name="connsiteX733" fmla="*/ 2450904 w 2550637"/>
                    <a:gd name="connsiteY733" fmla="*/ 619236 h 2259524"/>
                    <a:gd name="connsiteX734" fmla="*/ 2451236 w 2550637"/>
                    <a:gd name="connsiteY734" fmla="*/ 618350 h 2259524"/>
                    <a:gd name="connsiteX735" fmla="*/ 2451901 w 2550637"/>
                    <a:gd name="connsiteY735" fmla="*/ 617796 h 2259524"/>
                    <a:gd name="connsiteX736" fmla="*/ 2452344 w 2550637"/>
                    <a:gd name="connsiteY736" fmla="*/ 617020 h 2259524"/>
                    <a:gd name="connsiteX737" fmla="*/ 2452122 w 2550637"/>
                    <a:gd name="connsiteY737" fmla="*/ 615801 h 2259524"/>
                    <a:gd name="connsiteX738" fmla="*/ 2451790 w 2550637"/>
                    <a:gd name="connsiteY738" fmla="*/ 614693 h 2259524"/>
                    <a:gd name="connsiteX739" fmla="*/ 2451790 w 2550637"/>
                    <a:gd name="connsiteY739" fmla="*/ 613474 h 2259524"/>
                    <a:gd name="connsiteX740" fmla="*/ 2452344 w 2550637"/>
                    <a:gd name="connsiteY740" fmla="*/ 611922 h 2259524"/>
                    <a:gd name="connsiteX741" fmla="*/ 2448466 w 2550637"/>
                    <a:gd name="connsiteY741" fmla="*/ 611590 h 2259524"/>
                    <a:gd name="connsiteX742" fmla="*/ 2549640 w 2550637"/>
                    <a:gd name="connsiteY742" fmla="*/ 592308 h 2259524"/>
                    <a:gd name="connsiteX743" fmla="*/ 2547202 w 2550637"/>
                    <a:gd name="connsiteY743" fmla="*/ 588318 h 2259524"/>
                    <a:gd name="connsiteX744" fmla="*/ 2546648 w 2550637"/>
                    <a:gd name="connsiteY744" fmla="*/ 586102 h 2259524"/>
                    <a:gd name="connsiteX745" fmla="*/ 2546094 w 2550637"/>
                    <a:gd name="connsiteY745" fmla="*/ 583664 h 2259524"/>
                    <a:gd name="connsiteX746" fmla="*/ 2544764 w 2550637"/>
                    <a:gd name="connsiteY746" fmla="*/ 583221 h 2259524"/>
                    <a:gd name="connsiteX747" fmla="*/ 2542991 w 2550637"/>
                    <a:gd name="connsiteY747" fmla="*/ 583221 h 2259524"/>
                    <a:gd name="connsiteX748" fmla="*/ 2541218 w 2550637"/>
                    <a:gd name="connsiteY748" fmla="*/ 582446 h 2259524"/>
                    <a:gd name="connsiteX749" fmla="*/ 2543213 w 2550637"/>
                    <a:gd name="connsiteY749" fmla="*/ 581559 h 2259524"/>
                    <a:gd name="connsiteX750" fmla="*/ 2543213 w 2550637"/>
                    <a:gd name="connsiteY750" fmla="*/ 579453 h 2259524"/>
                    <a:gd name="connsiteX751" fmla="*/ 2542326 w 2550637"/>
                    <a:gd name="connsiteY751" fmla="*/ 577016 h 2259524"/>
                    <a:gd name="connsiteX752" fmla="*/ 2541107 w 2550637"/>
                    <a:gd name="connsiteY752" fmla="*/ 575353 h 2259524"/>
                    <a:gd name="connsiteX753" fmla="*/ 2540332 w 2550637"/>
                    <a:gd name="connsiteY753" fmla="*/ 574910 h 2259524"/>
                    <a:gd name="connsiteX754" fmla="*/ 2538669 w 2550637"/>
                    <a:gd name="connsiteY754" fmla="*/ 574577 h 2259524"/>
                    <a:gd name="connsiteX755" fmla="*/ 2538004 w 2550637"/>
                    <a:gd name="connsiteY755" fmla="*/ 574245 h 2259524"/>
                    <a:gd name="connsiteX756" fmla="*/ 2536785 w 2550637"/>
                    <a:gd name="connsiteY756" fmla="*/ 573137 h 2259524"/>
                    <a:gd name="connsiteX757" fmla="*/ 2536342 w 2550637"/>
                    <a:gd name="connsiteY757" fmla="*/ 572472 h 2259524"/>
                    <a:gd name="connsiteX758" fmla="*/ 2535677 w 2550637"/>
                    <a:gd name="connsiteY758" fmla="*/ 571364 h 2259524"/>
                    <a:gd name="connsiteX759" fmla="*/ 2532463 w 2550637"/>
                    <a:gd name="connsiteY759" fmla="*/ 569258 h 2259524"/>
                    <a:gd name="connsiteX760" fmla="*/ 2531799 w 2550637"/>
                    <a:gd name="connsiteY760" fmla="*/ 568261 h 2259524"/>
                    <a:gd name="connsiteX761" fmla="*/ 2532242 w 2550637"/>
                    <a:gd name="connsiteY761" fmla="*/ 566266 h 2259524"/>
                    <a:gd name="connsiteX762" fmla="*/ 2531577 w 2550637"/>
                    <a:gd name="connsiteY762" fmla="*/ 565490 h 2259524"/>
                    <a:gd name="connsiteX763" fmla="*/ 2530801 w 2550637"/>
                    <a:gd name="connsiteY763" fmla="*/ 566044 h 2259524"/>
                    <a:gd name="connsiteX764" fmla="*/ 2531023 w 2550637"/>
                    <a:gd name="connsiteY764" fmla="*/ 568150 h 2259524"/>
                    <a:gd name="connsiteX765" fmla="*/ 2529915 w 2550637"/>
                    <a:gd name="connsiteY765" fmla="*/ 569812 h 2259524"/>
                    <a:gd name="connsiteX766" fmla="*/ 2529028 w 2550637"/>
                    <a:gd name="connsiteY766" fmla="*/ 570810 h 2259524"/>
                    <a:gd name="connsiteX767" fmla="*/ 2528363 w 2550637"/>
                    <a:gd name="connsiteY767" fmla="*/ 571253 h 2259524"/>
                    <a:gd name="connsiteX768" fmla="*/ 2527588 w 2550637"/>
                    <a:gd name="connsiteY768" fmla="*/ 570699 h 2259524"/>
                    <a:gd name="connsiteX769" fmla="*/ 2527588 w 2550637"/>
                    <a:gd name="connsiteY769" fmla="*/ 569591 h 2259524"/>
                    <a:gd name="connsiteX770" fmla="*/ 2527809 w 2550637"/>
                    <a:gd name="connsiteY770" fmla="*/ 568483 h 2259524"/>
                    <a:gd name="connsiteX771" fmla="*/ 2528031 w 2550637"/>
                    <a:gd name="connsiteY771" fmla="*/ 568040 h 2259524"/>
                    <a:gd name="connsiteX772" fmla="*/ 2525482 w 2550637"/>
                    <a:gd name="connsiteY772" fmla="*/ 566044 h 2259524"/>
                    <a:gd name="connsiteX773" fmla="*/ 2524485 w 2550637"/>
                    <a:gd name="connsiteY773" fmla="*/ 564826 h 2259524"/>
                    <a:gd name="connsiteX774" fmla="*/ 2524152 w 2550637"/>
                    <a:gd name="connsiteY774" fmla="*/ 563053 h 2259524"/>
                    <a:gd name="connsiteX775" fmla="*/ 2522934 w 2550637"/>
                    <a:gd name="connsiteY775" fmla="*/ 563718 h 2259524"/>
                    <a:gd name="connsiteX776" fmla="*/ 2521049 w 2550637"/>
                    <a:gd name="connsiteY776" fmla="*/ 565269 h 2259524"/>
                    <a:gd name="connsiteX777" fmla="*/ 2519498 w 2550637"/>
                    <a:gd name="connsiteY777" fmla="*/ 565934 h 2259524"/>
                    <a:gd name="connsiteX778" fmla="*/ 2518169 w 2550637"/>
                    <a:gd name="connsiteY778" fmla="*/ 566155 h 2259524"/>
                    <a:gd name="connsiteX779" fmla="*/ 2513625 w 2550637"/>
                    <a:gd name="connsiteY779" fmla="*/ 565934 h 2259524"/>
                    <a:gd name="connsiteX780" fmla="*/ 2502654 w 2550637"/>
                    <a:gd name="connsiteY780" fmla="*/ 567042 h 2259524"/>
                    <a:gd name="connsiteX781" fmla="*/ 2499995 w 2550637"/>
                    <a:gd name="connsiteY781" fmla="*/ 565934 h 2259524"/>
                    <a:gd name="connsiteX782" fmla="*/ 2492127 w 2550637"/>
                    <a:gd name="connsiteY782" fmla="*/ 567707 h 2259524"/>
                    <a:gd name="connsiteX783" fmla="*/ 2490686 w 2550637"/>
                    <a:gd name="connsiteY783" fmla="*/ 569480 h 2259524"/>
                    <a:gd name="connsiteX784" fmla="*/ 2490465 w 2550637"/>
                    <a:gd name="connsiteY784" fmla="*/ 571253 h 2259524"/>
                    <a:gd name="connsiteX785" fmla="*/ 2490021 w 2550637"/>
                    <a:gd name="connsiteY785" fmla="*/ 572029 h 2259524"/>
                    <a:gd name="connsiteX786" fmla="*/ 2490021 w 2550637"/>
                    <a:gd name="connsiteY786" fmla="*/ 572805 h 2259524"/>
                    <a:gd name="connsiteX787" fmla="*/ 2491130 w 2550637"/>
                    <a:gd name="connsiteY787" fmla="*/ 574577 h 2259524"/>
                    <a:gd name="connsiteX788" fmla="*/ 2492127 w 2550637"/>
                    <a:gd name="connsiteY788" fmla="*/ 575464 h 2259524"/>
                    <a:gd name="connsiteX789" fmla="*/ 2494454 w 2550637"/>
                    <a:gd name="connsiteY789" fmla="*/ 576351 h 2259524"/>
                    <a:gd name="connsiteX790" fmla="*/ 2495340 w 2550637"/>
                    <a:gd name="connsiteY790" fmla="*/ 577126 h 2259524"/>
                    <a:gd name="connsiteX791" fmla="*/ 2494011 w 2550637"/>
                    <a:gd name="connsiteY791" fmla="*/ 578345 h 2259524"/>
                    <a:gd name="connsiteX792" fmla="*/ 2493678 w 2550637"/>
                    <a:gd name="connsiteY792" fmla="*/ 580229 h 2259524"/>
                    <a:gd name="connsiteX793" fmla="*/ 2493678 w 2550637"/>
                    <a:gd name="connsiteY793" fmla="*/ 582335 h 2259524"/>
                    <a:gd name="connsiteX794" fmla="*/ 2493124 w 2550637"/>
                    <a:gd name="connsiteY794" fmla="*/ 584107 h 2259524"/>
                    <a:gd name="connsiteX795" fmla="*/ 2497557 w 2550637"/>
                    <a:gd name="connsiteY795" fmla="*/ 585659 h 2259524"/>
                    <a:gd name="connsiteX796" fmla="*/ 2505757 w 2550637"/>
                    <a:gd name="connsiteY796" fmla="*/ 583996 h 2259524"/>
                    <a:gd name="connsiteX797" fmla="*/ 2510300 w 2550637"/>
                    <a:gd name="connsiteY797" fmla="*/ 583996 h 2259524"/>
                    <a:gd name="connsiteX798" fmla="*/ 2514068 w 2550637"/>
                    <a:gd name="connsiteY798" fmla="*/ 585659 h 2259524"/>
                    <a:gd name="connsiteX799" fmla="*/ 2532463 w 2550637"/>
                    <a:gd name="connsiteY799" fmla="*/ 597738 h 2259524"/>
                    <a:gd name="connsiteX800" fmla="*/ 2540553 w 2550637"/>
                    <a:gd name="connsiteY800" fmla="*/ 601727 h 2259524"/>
                    <a:gd name="connsiteX801" fmla="*/ 2546426 w 2550637"/>
                    <a:gd name="connsiteY801" fmla="*/ 600952 h 2259524"/>
                    <a:gd name="connsiteX802" fmla="*/ 2546759 w 2550637"/>
                    <a:gd name="connsiteY802" fmla="*/ 591311 h 2259524"/>
                    <a:gd name="connsiteX803" fmla="*/ 2547756 w 2550637"/>
                    <a:gd name="connsiteY803" fmla="*/ 591865 h 2259524"/>
                    <a:gd name="connsiteX804" fmla="*/ 2548643 w 2550637"/>
                    <a:gd name="connsiteY804" fmla="*/ 592640 h 2259524"/>
                    <a:gd name="connsiteX805" fmla="*/ 2549418 w 2550637"/>
                    <a:gd name="connsiteY805" fmla="*/ 593527 h 2259524"/>
                    <a:gd name="connsiteX806" fmla="*/ 2549862 w 2550637"/>
                    <a:gd name="connsiteY806" fmla="*/ 594413 h 2259524"/>
                    <a:gd name="connsiteX807" fmla="*/ 2550637 w 2550637"/>
                    <a:gd name="connsiteY807" fmla="*/ 594413 h 2259524"/>
                    <a:gd name="connsiteX808" fmla="*/ 2549751 w 2550637"/>
                    <a:gd name="connsiteY808" fmla="*/ 591976 h 2259524"/>
                    <a:gd name="connsiteX809" fmla="*/ 2281245 w 2550637"/>
                    <a:gd name="connsiteY809" fmla="*/ 208222 h 2259524"/>
                    <a:gd name="connsiteX810" fmla="*/ 2283794 w 2550637"/>
                    <a:gd name="connsiteY810" fmla="*/ 208555 h 2259524"/>
                    <a:gd name="connsiteX811" fmla="*/ 2284126 w 2550637"/>
                    <a:gd name="connsiteY811" fmla="*/ 208555 h 2259524"/>
                    <a:gd name="connsiteX812" fmla="*/ 2285234 w 2550637"/>
                    <a:gd name="connsiteY812" fmla="*/ 208333 h 2259524"/>
                    <a:gd name="connsiteX813" fmla="*/ 2285567 w 2550637"/>
                    <a:gd name="connsiteY813" fmla="*/ 208333 h 2259524"/>
                    <a:gd name="connsiteX814" fmla="*/ 2284348 w 2550637"/>
                    <a:gd name="connsiteY814" fmla="*/ 206005 h 2259524"/>
                    <a:gd name="connsiteX815" fmla="*/ 2283240 w 2550637"/>
                    <a:gd name="connsiteY815" fmla="*/ 203457 h 2259524"/>
                    <a:gd name="connsiteX816" fmla="*/ 2282021 w 2550637"/>
                    <a:gd name="connsiteY816" fmla="*/ 201794 h 2259524"/>
                    <a:gd name="connsiteX817" fmla="*/ 2280691 w 2550637"/>
                    <a:gd name="connsiteY817" fmla="*/ 202349 h 2259524"/>
                    <a:gd name="connsiteX818" fmla="*/ 2279472 w 2550637"/>
                    <a:gd name="connsiteY818" fmla="*/ 205119 h 2259524"/>
                    <a:gd name="connsiteX819" fmla="*/ 2279694 w 2550637"/>
                    <a:gd name="connsiteY819" fmla="*/ 207003 h 2259524"/>
                    <a:gd name="connsiteX820" fmla="*/ 2281134 w 2550637"/>
                    <a:gd name="connsiteY820" fmla="*/ 208111 h 2259524"/>
                    <a:gd name="connsiteX821" fmla="*/ 2334326 w 2550637"/>
                    <a:gd name="connsiteY821" fmla="*/ 348736 h 2259524"/>
                    <a:gd name="connsiteX822" fmla="*/ 2336653 w 2550637"/>
                    <a:gd name="connsiteY822" fmla="*/ 346298 h 2259524"/>
                    <a:gd name="connsiteX823" fmla="*/ 2359591 w 2550637"/>
                    <a:gd name="connsiteY823" fmla="*/ 335770 h 2259524"/>
                    <a:gd name="connsiteX824" fmla="*/ 2373998 w 2550637"/>
                    <a:gd name="connsiteY824" fmla="*/ 329676 h 2259524"/>
                    <a:gd name="connsiteX825" fmla="*/ 2375549 w 2550637"/>
                    <a:gd name="connsiteY825" fmla="*/ 326130 h 2259524"/>
                    <a:gd name="connsiteX826" fmla="*/ 2376879 w 2550637"/>
                    <a:gd name="connsiteY826" fmla="*/ 326130 h 2259524"/>
                    <a:gd name="connsiteX827" fmla="*/ 2377987 w 2550637"/>
                    <a:gd name="connsiteY827" fmla="*/ 325908 h 2259524"/>
                    <a:gd name="connsiteX828" fmla="*/ 2378430 w 2550637"/>
                    <a:gd name="connsiteY828" fmla="*/ 324800 h 2259524"/>
                    <a:gd name="connsiteX829" fmla="*/ 2378763 w 2550637"/>
                    <a:gd name="connsiteY829" fmla="*/ 324135 h 2259524"/>
                    <a:gd name="connsiteX830" fmla="*/ 2380536 w 2550637"/>
                    <a:gd name="connsiteY830" fmla="*/ 322583 h 2259524"/>
                    <a:gd name="connsiteX831" fmla="*/ 2381090 w 2550637"/>
                    <a:gd name="connsiteY831" fmla="*/ 322251 h 2259524"/>
                    <a:gd name="connsiteX832" fmla="*/ 2382309 w 2550637"/>
                    <a:gd name="connsiteY832" fmla="*/ 321919 h 2259524"/>
                    <a:gd name="connsiteX833" fmla="*/ 2385301 w 2550637"/>
                    <a:gd name="connsiteY833" fmla="*/ 321143 h 2259524"/>
                    <a:gd name="connsiteX834" fmla="*/ 2387960 w 2550637"/>
                    <a:gd name="connsiteY834" fmla="*/ 320478 h 2259524"/>
                    <a:gd name="connsiteX835" fmla="*/ 2391617 w 2550637"/>
                    <a:gd name="connsiteY835" fmla="*/ 319591 h 2259524"/>
                    <a:gd name="connsiteX836" fmla="*/ 2393612 w 2550637"/>
                    <a:gd name="connsiteY836" fmla="*/ 316267 h 2259524"/>
                    <a:gd name="connsiteX837" fmla="*/ 2403696 w 2550637"/>
                    <a:gd name="connsiteY837" fmla="*/ 308288 h 2259524"/>
                    <a:gd name="connsiteX838" fmla="*/ 2406910 w 2550637"/>
                    <a:gd name="connsiteY838" fmla="*/ 306404 h 2259524"/>
                    <a:gd name="connsiteX839" fmla="*/ 2408018 w 2550637"/>
                    <a:gd name="connsiteY839" fmla="*/ 302193 h 2259524"/>
                    <a:gd name="connsiteX840" fmla="*/ 2412340 w 2550637"/>
                    <a:gd name="connsiteY840" fmla="*/ 298980 h 2259524"/>
                    <a:gd name="connsiteX841" fmla="*/ 2416107 w 2550637"/>
                    <a:gd name="connsiteY841" fmla="*/ 299312 h 2259524"/>
                    <a:gd name="connsiteX842" fmla="*/ 2419321 w 2550637"/>
                    <a:gd name="connsiteY842" fmla="*/ 294769 h 2259524"/>
                    <a:gd name="connsiteX843" fmla="*/ 2421205 w 2550637"/>
                    <a:gd name="connsiteY843" fmla="*/ 292774 h 2259524"/>
                    <a:gd name="connsiteX844" fmla="*/ 2422645 w 2550637"/>
                    <a:gd name="connsiteY844" fmla="*/ 288896 h 2259524"/>
                    <a:gd name="connsiteX845" fmla="*/ 2425416 w 2550637"/>
                    <a:gd name="connsiteY845" fmla="*/ 284020 h 2259524"/>
                    <a:gd name="connsiteX846" fmla="*/ 2425859 w 2550637"/>
                    <a:gd name="connsiteY846" fmla="*/ 281028 h 2259524"/>
                    <a:gd name="connsiteX847" fmla="*/ 2425305 w 2550637"/>
                    <a:gd name="connsiteY847" fmla="*/ 279920 h 2259524"/>
                    <a:gd name="connsiteX848" fmla="*/ 2423200 w 2550637"/>
                    <a:gd name="connsiteY848" fmla="*/ 278146 h 2259524"/>
                    <a:gd name="connsiteX849" fmla="*/ 2422756 w 2550637"/>
                    <a:gd name="connsiteY849" fmla="*/ 277371 h 2259524"/>
                    <a:gd name="connsiteX850" fmla="*/ 2422756 w 2550637"/>
                    <a:gd name="connsiteY850" fmla="*/ 276374 h 2259524"/>
                    <a:gd name="connsiteX851" fmla="*/ 2422091 w 2550637"/>
                    <a:gd name="connsiteY851" fmla="*/ 273270 h 2259524"/>
                    <a:gd name="connsiteX852" fmla="*/ 2421427 w 2550637"/>
                    <a:gd name="connsiteY852" fmla="*/ 270943 h 2259524"/>
                    <a:gd name="connsiteX853" fmla="*/ 2421870 w 2550637"/>
                    <a:gd name="connsiteY853" fmla="*/ 268948 h 2259524"/>
                    <a:gd name="connsiteX854" fmla="*/ 2423310 w 2550637"/>
                    <a:gd name="connsiteY854" fmla="*/ 267508 h 2259524"/>
                    <a:gd name="connsiteX855" fmla="*/ 2423532 w 2550637"/>
                    <a:gd name="connsiteY855" fmla="*/ 265624 h 2259524"/>
                    <a:gd name="connsiteX856" fmla="*/ 2420983 w 2550637"/>
                    <a:gd name="connsiteY856" fmla="*/ 261857 h 2259524"/>
                    <a:gd name="connsiteX857" fmla="*/ 2418767 w 2550637"/>
                    <a:gd name="connsiteY857" fmla="*/ 258975 h 2259524"/>
                    <a:gd name="connsiteX858" fmla="*/ 2414889 w 2550637"/>
                    <a:gd name="connsiteY858" fmla="*/ 256648 h 2259524"/>
                    <a:gd name="connsiteX859" fmla="*/ 2413115 w 2550637"/>
                    <a:gd name="connsiteY859" fmla="*/ 254653 h 2259524"/>
                    <a:gd name="connsiteX860" fmla="*/ 2412451 w 2550637"/>
                    <a:gd name="connsiteY860" fmla="*/ 251883 h 2259524"/>
                    <a:gd name="connsiteX861" fmla="*/ 2412451 w 2550637"/>
                    <a:gd name="connsiteY861" fmla="*/ 248115 h 2259524"/>
                    <a:gd name="connsiteX862" fmla="*/ 2412672 w 2550637"/>
                    <a:gd name="connsiteY862" fmla="*/ 242685 h 2259524"/>
                    <a:gd name="connsiteX863" fmla="*/ 2414002 w 2550637"/>
                    <a:gd name="connsiteY863" fmla="*/ 239472 h 2259524"/>
                    <a:gd name="connsiteX864" fmla="*/ 2416440 w 2550637"/>
                    <a:gd name="connsiteY864" fmla="*/ 236812 h 2259524"/>
                    <a:gd name="connsiteX865" fmla="*/ 2418545 w 2550637"/>
                    <a:gd name="connsiteY865" fmla="*/ 236369 h 2259524"/>
                    <a:gd name="connsiteX866" fmla="*/ 2419543 w 2550637"/>
                    <a:gd name="connsiteY866" fmla="*/ 237920 h 2259524"/>
                    <a:gd name="connsiteX867" fmla="*/ 2423089 w 2550637"/>
                    <a:gd name="connsiteY867" fmla="*/ 239472 h 2259524"/>
                    <a:gd name="connsiteX868" fmla="*/ 2427300 w 2550637"/>
                    <a:gd name="connsiteY868" fmla="*/ 238585 h 2259524"/>
                    <a:gd name="connsiteX869" fmla="*/ 2429073 w 2550637"/>
                    <a:gd name="connsiteY869" fmla="*/ 239472 h 2259524"/>
                    <a:gd name="connsiteX870" fmla="*/ 2429849 w 2550637"/>
                    <a:gd name="connsiteY870" fmla="*/ 237920 h 2259524"/>
                    <a:gd name="connsiteX871" fmla="*/ 2430846 w 2550637"/>
                    <a:gd name="connsiteY871" fmla="*/ 237034 h 2259524"/>
                    <a:gd name="connsiteX872" fmla="*/ 2431732 w 2550637"/>
                    <a:gd name="connsiteY872" fmla="*/ 235926 h 2259524"/>
                    <a:gd name="connsiteX873" fmla="*/ 2432065 w 2550637"/>
                    <a:gd name="connsiteY873" fmla="*/ 233598 h 2259524"/>
                    <a:gd name="connsiteX874" fmla="*/ 2432508 w 2550637"/>
                    <a:gd name="connsiteY874" fmla="*/ 232047 h 2259524"/>
                    <a:gd name="connsiteX875" fmla="*/ 2435168 w 2550637"/>
                    <a:gd name="connsiteY875" fmla="*/ 226728 h 2259524"/>
                    <a:gd name="connsiteX876" fmla="*/ 2432397 w 2550637"/>
                    <a:gd name="connsiteY876" fmla="*/ 224844 h 2259524"/>
                    <a:gd name="connsiteX877" fmla="*/ 2430957 w 2550637"/>
                    <a:gd name="connsiteY877" fmla="*/ 224512 h 2259524"/>
                    <a:gd name="connsiteX878" fmla="*/ 2429738 w 2550637"/>
                    <a:gd name="connsiteY878" fmla="*/ 225731 h 2259524"/>
                    <a:gd name="connsiteX879" fmla="*/ 2428962 w 2550637"/>
                    <a:gd name="connsiteY879" fmla="*/ 225731 h 2259524"/>
                    <a:gd name="connsiteX880" fmla="*/ 2427411 w 2550637"/>
                    <a:gd name="connsiteY880" fmla="*/ 223625 h 2259524"/>
                    <a:gd name="connsiteX881" fmla="*/ 2424751 w 2550637"/>
                    <a:gd name="connsiteY881" fmla="*/ 223625 h 2259524"/>
                    <a:gd name="connsiteX882" fmla="*/ 2422202 w 2550637"/>
                    <a:gd name="connsiteY882" fmla="*/ 224179 h 2259524"/>
                    <a:gd name="connsiteX883" fmla="*/ 2420318 w 2550637"/>
                    <a:gd name="connsiteY883" fmla="*/ 222628 h 2259524"/>
                    <a:gd name="connsiteX884" fmla="*/ 2418878 w 2550637"/>
                    <a:gd name="connsiteY884" fmla="*/ 220411 h 2259524"/>
                    <a:gd name="connsiteX885" fmla="*/ 2418878 w 2550637"/>
                    <a:gd name="connsiteY885" fmla="*/ 217752 h 2259524"/>
                    <a:gd name="connsiteX886" fmla="*/ 2418435 w 2550637"/>
                    <a:gd name="connsiteY886" fmla="*/ 215314 h 2259524"/>
                    <a:gd name="connsiteX887" fmla="*/ 2419432 w 2550637"/>
                    <a:gd name="connsiteY887" fmla="*/ 211990 h 2259524"/>
                    <a:gd name="connsiteX888" fmla="*/ 2419654 w 2550637"/>
                    <a:gd name="connsiteY888" fmla="*/ 209884 h 2259524"/>
                    <a:gd name="connsiteX889" fmla="*/ 2414778 w 2550637"/>
                    <a:gd name="connsiteY889" fmla="*/ 210770 h 2259524"/>
                    <a:gd name="connsiteX890" fmla="*/ 2411786 w 2550637"/>
                    <a:gd name="connsiteY890" fmla="*/ 210770 h 2259524"/>
                    <a:gd name="connsiteX891" fmla="*/ 2408904 w 2550637"/>
                    <a:gd name="connsiteY891" fmla="*/ 210549 h 2259524"/>
                    <a:gd name="connsiteX892" fmla="*/ 2406577 w 2550637"/>
                    <a:gd name="connsiteY892" fmla="*/ 209773 h 2259524"/>
                    <a:gd name="connsiteX893" fmla="*/ 2405248 w 2550637"/>
                    <a:gd name="connsiteY893" fmla="*/ 208887 h 2259524"/>
                    <a:gd name="connsiteX894" fmla="*/ 2404139 w 2550637"/>
                    <a:gd name="connsiteY894" fmla="*/ 207668 h 2259524"/>
                    <a:gd name="connsiteX895" fmla="*/ 2403253 w 2550637"/>
                    <a:gd name="connsiteY895" fmla="*/ 206227 h 2259524"/>
                    <a:gd name="connsiteX896" fmla="*/ 2402477 w 2550637"/>
                    <a:gd name="connsiteY896" fmla="*/ 204565 h 2259524"/>
                    <a:gd name="connsiteX897" fmla="*/ 2401701 w 2550637"/>
                    <a:gd name="connsiteY897" fmla="*/ 204344 h 2259524"/>
                    <a:gd name="connsiteX898" fmla="*/ 2398377 w 2550637"/>
                    <a:gd name="connsiteY898" fmla="*/ 204344 h 2259524"/>
                    <a:gd name="connsiteX899" fmla="*/ 2397158 w 2550637"/>
                    <a:gd name="connsiteY899" fmla="*/ 204011 h 2259524"/>
                    <a:gd name="connsiteX900" fmla="*/ 2395274 w 2550637"/>
                    <a:gd name="connsiteY900" fmla="*/ 205230 h 2259524"/>
                    <a:gd name="connsiteX901" fmla="*/ 2391617 w 2550637"/>
                    <a:gd name="connsiteY901" fmla="*/ 203789 h 2259524"/>
                    <a:gd name="connsiteX902" fmla="*/ 2387850 w 2550637"/>
                    <a:gd name="connsiteY902" fmla="*/ 206670 h 2259524"/>
                    <a:gd name="connsiteX903" fmla="*/ 2385966 w 2550637"/>
                    <a:gd name="connsiteY903" fmla="*/ 207003 h 2259524"/>
                    <a:gd name="connsiteX904" fmla="*/ 2383971 w 2550637"/>
                    <a:gd name="connsiteY904" fmla="*/ 207003 h 2259524"/>
                    <a:gd name="connsiteX905" fmla="*/ 2382198 w 2550637"/>
                    <a:gd name="connsiteY905" fmla="*/ 207114 h 2259524"/>
                    <a:gd name="connsiteX906" fmla="*/ 2380425 w 2550637"/>
                    <a:gd name="connsiteY906" fmla="*/ 208222 h 2259524"/>
                    <a:gd name="connsiteX907" fmla="*/ 2376990 w 2550637"/>
                    <a:gd name="connsiteY907" fmla="*/ 211546 h 2259524"/>
                    <a:gd name="connsiteX908" fmla="*/ 2375216 w 2550637"/>
                    <a:gd name="connsiteY908" fmla="*/ 212655 h 2259524"/>
                    <a:gd name="connsiteX909" fmla="*/ 2372889 w 2550637"/>
                    <a:gd name="connsiteY909" fmla="*/ 212987 h 2259524"/>
                    <a:gd name="connsiteX910" fmla="*/ 2368457 w 2550637"/>
                    <a:gd name="connsiteY910" fmla="*/ 212322 h 2259524"/>
                    <a:gd name="connsiteX911" fmla="*/ 2366130 w 2550637"/>
                    <a:gd name="connsiteY911" fmla="*/ 212544 h 2259524"/>
                    <a:gd name="connsiteX912" fmla="*/ 2364135 w 2550637"/>
                    <a:gd name="connsiteY912" fmla="*/ 213541 h 2259524"/>
                    <a:gd name="connsiteX913" fmla="*/ 2359370 w 2550637"/>
                    <a:gd name="connsiteY913" fmla="*/ 217309 h 2259524"/>
                    <a:gd name="connsiteX914" fmla="*/ 2358484 w 2550637"/>
                    <a:gd name="connsiteY914" fmla="*/ 218639 h 2259524"/>
                    <a:gd name="connsiteX915" fmla="*/ 2359481 w 2550637"/>
                    <a:gd name="connsiteY915" fmla="*/ 221520 h 2259524"/>
                    <a:gd name="connsiteX916" fmla="*/ 2360922 w 2550637"/>
                    <a:gd name="connsiteY916" fmla="*/ 223071 h 2259524"/>
                    <a:gd name="connsiteX917" fmla="*/ 2360922 w 2550637"/>
                    <a:gd name="connsiteY917" fmla="*/ 223736 h 2259524"/>
                    <a:gd name="connsiteX918" fmla="*/ 2357929 w 2550637"/>
                    <a:gd name="connsiteY918" fmla="*/ 223957 h 2259524"/>
                    <a:gd name="connsiteX919" fmla="*/ 2355381 w 2550637"/>
                    <a:gd name="connsiteY919" fmla="*/ 223514 h 2259524"/>
                    <a:gd name="connsiteX920" fmla="*/ 2350172 w 2550637"/>
                    <a:gd name="connsiteY920" fmla="*/ 221742 h 2259524"/>
                    <a:gd name="connsiteX921" fmla="*/ 2347956 w 2550637"/>
                    <a:gd name="connsiteY921" fmla="*/ 221742 h 2259524"/>
                    <a:gd name="connsiteX922" fmla="*/ 2347070 w 2550637"/>
                    <a:gd name="connsiteY922" fmla="*/ 222628 h 2259524"/>
                    <a:gd name="connsiteX923" fmla="*/ 2346072 w 2550637"/>
                    <a:gd name="connsiteY923" fmla="*/ 225066 h 2259524"/>
                    <a:gd name="connsiteX924" fmla="*/ 2345297 w 2550637"/>
                    <a:gd name="connsiteY924" fmla="*/ 225842 h 2259524"/>
                    <a:gd name="connsiteX925" fmla="*/ 2344077 w 2550637"/>
                    <a:gd name="connsiteY925" fmla="*/ 225842 h 2259524"/>
                    <a:gd name="connsiteX926" fmla="*/ 2342859 w 2550637"/>
                    <a:gd name="connsiteY926" fmla="*/ 225398 h 2259524"/>
                    <a:gd name="connsiteX927" fmla="*/ 2340532 w 2550637"/>
                    <a:gd name="connsiteY927" fmla="*/ 224068 h 2259524"/>
                    <a:gd name="connsiteX928" fmla="*/ 2338426 w 2550637"/>
                    <a:gd name="connsiteY928" fmla="*/ 223514 h 2259524"/>
                    <a:gd name="connsiteX929" fmla="*/ 2336210 w 2550637"/>
                    <a:gd name="connsiteY929" fmla="*/ 221742 h 2259524"/>
                    <a:gd name="connsiteX930" fmla="*/ 2334436 w 2550637"/>
                    <a:gd name="connsiteY930" fmla="*/ 219414 h 2259524"/>
                    <a:gd name="connsiteX931" fmla="*/ 2333550 w 2550637"/>
                    <a:gd name="connsiteY931" fmla="*/ 216976 h 2259524"/>
                    <a:gd name="connsiteX932" fmla="*/ 2331777 w 2550637"/>
                    <a:gd name="connsiteY932" fmla="*/ 216976 h 2259524"/>
                    <a:gd name="connsiteX933" fmla="*/ 2328231 w 2550637"/>
                    <a:gd name="connsiteY933" fmla="*/ 216090 h 2259524"/>
                    <a:gd name="connsiteX934" fmla="*/ 2321582 w 2550637"/>
                    <a:gd name="connsiteY934" fmla="*/ 212987 h 2259524"/>
                    <a:gd name="connsiteX935" fmla="*/ 2320252 w 2550637"/>
                    <a:gd name="connsiteY935" fmla="*/ 211879 h 2259524"/>
                    <a:gd name="connsiteX936" fmla="*/ 2317038 w 2550637"/>
                    <a:gd name="connsiteY936" fmla="*/ 210106 h 2259524"/>
                    <a:gd name="connsiteX937" fmla="*/ 2313493 w 2550637"/>
                    <a:gd name="connsiteY937" fmla="*/ 210438 h 2259524"/>
                    <a:gd name="connsiteX938" fmla="*/ 2306511 w 2550637"/>
                    <a:gd name="connsiteY938" fmla="*/ 212655 h 2259524"/>
                    <a:gd name="connsiteX939" fmla="*/ 2301192 w 2550637"/>
                    <a:gd name="connsiteY939" fmla="*/ 211990 h 2259524"/>
                    <a:gd name="connsiteX940" fmla="*/ 2299419 w 2550637"/>
                    <a:gd name="connsiteY940" fmla="*/ 212876 h 2259524"/>
                    <a:gd name="connsiteX941" fmla="*/ 2298865 w 2550637"/>
                    <a:gd name="connsiteY941" fmla="*/ 213652 h 2259524"/>
                    <a:gd name="connsiteX942" fmla="*/ 2297978 w 2550637"/>
                    <a:gd name="connsiteY942" fmla="*/ 215868 h 2259524"/>
                    <a:gd name="connsiteX943" fmla="*/ 2297424 w 2550637"/>
                    <a:gd name="connsiteY943" fmla="*/ 216755 h 2259524"/>
                    <a:gd name="connsiteX944" fmla="*/ 2294765 w 2550637"/>
                    <a:gd name="connsiteY944" fmla="*/ 218860 h 2259524"/>
                    <a:gd name="connsiteX945" fmla="*/ 2292881 w 2550637"/>
                    <a:gd name="connsiteY945" fmla="*/ 220855 h 2259524"/>
                    <a:gd name="connsiteX946" fmla="*/ 2291551 w 2550637"/>
                    <a:gd name="connsiteY946" fmla="*/ 221742 h 2259524"/>
                    <a:gd name="connsiteX947" fmla="*/ 2289667 w 2550637"/>
                    <a:gd name="connsiteY947" fmla="*/ 222185 h 2259524"/>
                    <a:gd name="connsiteX948" fmla="*/ 2286675 w 2550637"/>
                    <a:gd name="connsiteY948" fmla="*/ 222517 h 2259524"/>
                    <a:gd name="connsiteX949" fmla="*/ 2285124 w 2550637"/>
                    <a:gd name="connsiteY949" fmla="*/ 222296 h 2259524"/>
                    <a:gd name="connsiteX950" fmla="*/ 2283683 w 2550637"/>
                    <a:gd name="connsiteY950" fmla="*/ 221409 h 2259524"/>
                    <a:gd name="connsiteX951" fmla="*/ 2281467 w 2550637"/>
                    <a:gd name="connsiteY951" fmla="*/ 219525 h 2259524"/>
                    <a:gd name="connsiteX952" fmla="*/ 2280359 w 2550637"/>
                    <a:gd name="connsiteY952" fmla="*/ 217198 h 2259524"/>
                    <a:gd name="connsiteX953" fmla="*/ 2278918 w 2550637"/>
                    <a:gd name="connsiteY953" fmla="*/ 211435 h 2259524"/>
                    <a:gd name="connsiteX954" fmla="*/ 2277367 w 2550637"/>
                    <a:gd name="connsiteY954" fmla="*/ 208887 h 2259524"/>
                    <a:gd name="connsiteX955" fmla="*/ 2275594 w 2550637"/>
                    <a:gd name="connsiteY955" fmla="*/ 208111 h 2259524"/>
                    <a:gd name="connsiteX956" fmla="*/ 2273488 w 2550637"/>
                    <a:gd name="connsiteY956" fmla="*/ 208111 h 2259524"/>
                    <a:gd name="connsiteX957" fmla="*/ 2270829 w 2550637"/>
                    <a:gd name="connsiteY957" fmla="*/ 207335 h 2259524"/>
                    <a:gd name="connsiteX958" fmla="*/ 2264512 w 2550637"/>
                    <a:gd name="connsiteY958" fmla="*/ 203014 h 2259524"/>
                    <a:gd name="connsiteX959" fmla="*/ 2262185 w 2550637"/>
                    <a:gd name="connsiteY959" fmla="*/ 202016 h 2259524"/>
                    <a:gd name="connsiteX960" fmla="*/ 2255093 w 2550637"/>
                    <a:gd name="connsiteY960" fmla="*/ 201019 h 2259524"/>
                    <a:gd name="connsiteX961" fmla="*/ 2252987 w 2550637"/>
                    <a:gd name="connsiteY961" fmla="*/ 200133 h 2259524"/>
                    <a:gd name="connsiteX962" fmla="*/ 2252987 w 2550637"/>
                    <a:gd name="connsiteY962" fmla="*/ 199689 h 2259524"/>
                    <a:gd name="connsiteX963" fmla="*/ 2252987 w 2550637"/>
                    <a:gd name="connsiteY963" fmla="*/ 199357 h 2259524"/>
                    <a:gd name="connsiteX964" fmla="*/ 2252766 w 2550637"/>
                    <a:gd name="connsiteY964" fmla="*/ 199024 h 2259524"/>
                    <a:gd name="connsiteX965" fmla="*/ 2252433 w 2550637"/>
                    <a:gd name="connsiteY965" fmla="*/ 198803 h 2259524"/>
                    <a:gd name="connsiteX966" fmla="*/ 2251325 w 2550637"/>
                    <a:gd name="connsiteY966" fmla="*/ 200133 h 2259524"/>
                    <a:gd name="connsiteX967" fmla="*/ 2250106 w 2550637"/>
                    <a:gd name="connsiteY967" fmla="*/ 200686 h 2259524"/>
                    <a:gd name="connsiteX968" fmla="*/ 2248776 w 2550637"/>
                    <a:gd name="connsiteY968" fmla="*/ 200686 h 2259524"/>
                    <a:gd name="connsiteX969" fmla="*/ 2247446 w 2550637"/>
                    <a:gd name="connsiteY969" fmla="*/ 200243 h 2259524"/>
                    <a:gd name="connsiteX970" fmla="*/ 2247114 w 2550637"/>
                    <a:gd name="connsiteY970" fmla="*/ 199800 h 2259524"/>
                    <a:gd name="connsiteX971" fmla="*/ 2246781 w 2550637"/>
                    <a:gd name="connsiteY971" fmla="*/ 199800 h 2259524"/>
                    <a:gd name="connsiteX972" fmla="*/ 2246449 w 2550637"/>
                    <a:gd name="connsiteY972" fmla="*/ 199800 h 2259524"/>
                    <a:gd name="connsiteX973" fmla="*/ 2246006 w 2550637"/>
                    <a:gd name="connsiteY973" fmla="*/ 200243 h 2259524"/>
                    <a:gd name="connsiteX974" fmla="*/ 2244787 w 2550637"/>
                    <a:gd name="connsiteY974" fmla="*/ 204344 h 2259524"/>
                    <a:gd name="connsiteX975" fmla="*/ 2241130 w 2550637"/>
                    <a:gd name="connsiteY975" fmla="*/ 205894 h 2259524"/>
                    <a:gd name="connsiteX976" fmla="*/ 2234038 w 2550637"/>
                    <a:gd name="connsiteY976" fmla="*/ 206781 h 2259524"/>
                    <a:gd name="connsiteX977" fmla="*/ 2233373 w 2550637"/>
                    <a:gd name="connsiteY977" fmla="*/ 207446 h 2259524"/>
                    <a:gd name="connsiteX978" fmla="*/ 2232930 w 2550637"/>
                    <a:gd name="connsiteY978" fmla="*/ 208333 h 2259524"/>
                    <a:gd name="connsiteX979" fmla="*/ 2232265 w 2550637"/>
                    <a:gd name="connsiteY979" fmla="*/ 209219 h 2259524"/>
                    <a:gd name="connsiteX980" fmla="*/ 2230935 w 2550637"/>
                    <a:gd name="connsiteY980" fmla="*/ 209995 h 2259524"/>
                    <a:gd name="connsiteX981" fmla="*/ 2230049 w 2550637"/>
                    <a:gd name="connsiteY981" fmla="*/ 209995 h 2259524"/>
                    <a:gd name="connsiteX982" fmla="*/ 2223178 w 2550637"/>
                    <a:gd name="connsiteY982" fmla="*/ 209219 h 2259524"/>
                    <a:gd name="connsiteX983" fmla="*/ 2221848 w 2550637"/>
                    <a:gd name="connsiteY983" fmla="*/ 208222 h 2259524"/>
                    <a:gd name="connsiteX984" fmla="*/ 2221848 w 2550637"/>
                    <a:gd name="connsiteY984" fmla="*/ 206338 h 2259524"/>
                    <a:gd name="connsiteX985" fmla="*/ 2218635 w 2550637"/>
                    <a:gd name="connsiteY985" fmla="*/ 201240 h 2259524"/>
                    <a:gd name="connsiteX986" fmla="*/ 2220518 w 2550637"/>
                    <a:gd name="connsiteY986" fmla="*/ 200354 h 2259524"/>
                    <a:gd name="connsiteX987" fmla="*/ 2221183 w 2550637"/>
                    <a:gd name="connsiteY987" fmla="*/ 200354 h 2259524"/>
                    <a:gd name="connsiteX988" fmla="*/ 2223400 w 2550637"/>
                    <a:gd name="connsiteY988" fmla="*/ 198581 h 2259524"/>
                    <a:gd name="connsiteX989" fmla="*/ 2223067 w 2550637"/>
                    <a:gd name="connsiteY989" fmla="*/ 196143 h 2259524"/>
                    <a:gd name="connsiteX990" fmla="*/ 2221072 w 2550637"/>
                    <a:gd name="connsiteY990" fmla="*/ 194370 h 2259524"/>
                    <a:gd name="connsiteX991" fmla="*/ 2218524 w 2550637"/>
                    <a:gd name="connsiteY991" fmla="*/ 194703 h 2259524"/>
                    <a:gd name="connsiteX992" fmla="*/ 2218856 w 2550637"/>
                    <a:gd name="connsiteY992" fmla="*/ 192929 h 2259524"/>
                    <a:gd name="connsiteX993" fmla="*/ 2220740 w 2550637"/>
                    <a:gd name="connsiteY993" fmla="*/ 189716 h 2259524"/>
                    <a:gd name="connsiteX994" fmla="*/ 2220740 w 2550637"/>
                    <a:gd name="connsiteY994" fmla="*/ 189162 h 2259524"/>
                    <a:gd name="connsiteX995" fmla="*/ 2219853 w 2550637"/>
                    <a:gd name="connsiteY995" fmla="*/ 188497 h 2259524"/>
                    <a:gd name="connsiteX996" fmla="*/ 2219853 w 2550637"/>
                    <a:gd name="connsiteY996" fmla="*/ 187056 h 2259524"/>
                    <a:gd name="connsiteX997" fmla="*/ 2220629 w 2550637"/>
                    <a:gd name="connsiteY997" fmla="*/ 185505 h 2259524"/>
                    <a:gd name="connsiteX998" fmla="*/ 2221183 w 2550637"/>
                    <a:gd name="connsiteY998" fmla="*/ 184618 h 2259524"/>
                    <a:gd name="connsiteX999" fmla="*/ 2219521 w 2550637"/>
                    <a:gd name="connsiteY999" fmla="*/ 182513 h 2259524"/>
                    <a:gd name="connsiteX1000" fmla="*/ 2217637 w 2550637"/>
                    <a:gd name="connsiteY1000" fmla="*/ 177305 h 2259524"/>
                    <a:gd name="connsiteX1001" fmla="*/ 2215421 w 2550637"/>
                    <a:gd name="connsiteY1001" fmla="*/ 174312 h 2259524"/>
                    <a:gd name="connsiteX1002" fmla="*/ 2213426 w 2550637"/>
                    <a:gd name="connsiteY1002" fmla="*/ 170655 h 2259524"/>
                    <a:gd name="connsiteX1003" fmla="*/ 2212429 w 2550637"/>
                    <a:gd name="connsiteY1003" fmla="*/ 170101 h 2259524"/>
                    <a:gd name="connsiteX1004" fmla="*/ 2211321 w 2550637"/>
                    <a:gd name="connsiteY1004" fmla="*/ 170101 h 2259524"/>
                    <a:gd name="connsiteX1005" fmla="*/ 2210766 w 2550637"/>
                    <a:gd name="connsiteY1005" fmla="*/ 169436 h 2259524"/>
                    <a:gd name="connsiteX1006" fmla="*/ 2211210 w 2550637"/>
                    <a:gd name="connsiteY1006" fmla="*/ 167220 h 2259524"/>
                    <a:gd name="connsiteX1007" fmla="*/ 2208550 w 2550637"/>
                    <a:gd name="connsiteY1007" fmla="*/ 166444 h 2259524"/>
                    <a:gd name="connsiteX1008" fmla="*/ 2194588 w 2550637"/>
                    <a:gd name="connsiteY1008" fmla="*/ 166444 h 2259524"/>
                    <a:gd name="connsiteX1009" fmla="*/ 2190820 w 2550637"/>
                    <a:gd name="connsiteY1009" fmla="*/ 167664 h 2259524"/>
                    <a:gd name="connsiteX1010" fmla="*/ 2189601 w 2550637"/>
                    <a:gd name="connsiteY1010" fmla="*/ 167664 h 2259524"/>
                    <a:gd name="connsiteX1011" fmla="*/ 2187606 w 2550637"/>
                    <a:gd name="connsiteY1011" fmla="*/ 166112 h 2259524"/>
                    <a:gd name="connsiteX1012" fmla="*/ 2186498 w 2550637"/>
                    <a:gd name="connsiteY1012" fmla="*/ 164007 h 2259524"/>
                    <a:gd name="connsiteX1013" fmla="*/ 2185612 w 2550637"/>
                    <a:gd name="connsiteY1013" fmla="*/ 161568 h 2259524"/>
                    <a:gd name="connsiteX1014" fmla="*/ 2184503 w 2550637"/>
                    <a:gd name="connsiteY1014" fmla="*/ 159353 h 2259524"/>
                    <a:gd name="connsiteX1015" fmla="*/ 2182509 w 2550637"/>
                    <a:gd name="connsiteY1015" fmla="*/ 157579 h 2259524"/>
                    <a:gd name="connsiteX1016" fmla="*/ 2180182 w 2550637"/>
                    <a:gd name="connsiteY1016" fmla="*/ 156803 h 2259524"/>
                    <a:gd name="connsiteX1017" fmla="*/ 2170540 w 2550637"/>
                    <a:gd name="connsiteY1017" fmla="*/ 156138 h 2259524"/>
                    <a:gd name="connsiteX1018" fmla="*/ 2169654 w 2550637"/>
                    <a:gd name="connsiteY1018" fmla="*/ 155585 h 2259524"/>
                    <a:gd name="connsiteX1019" fmla="*/ 2167770 w 2550637"/>
                    <a:gd name="connsiteY1019" fmla="*/ 154033 h 2259524"/>
                    <a:gd name="connsiteX1020" fmla="*/ 2166773 w 2550637"/>
                    <a:gd name="connsiteY1020" fmla="*/ 153701 h 2259524"/>
                    <a:gd name="connsiteX1021" fmla="*/ 2165665 w 2550637"/>
                    <a:gd name="connsiteY1021" fmla="*/ 154033 h 2259524"/>
                    <a:gd name="connsiteX1022" fmla="*/ 2164557 w 2550637"/>
                    <a:gd name="connsiteY1022" fmla="*/ 154920 h 2259524"/>
                    <a:gd name="connsiteX1023" fmla="*/ 2163448 w 2550637"/>
                    <a:gd name="connsiteY1023" fmla="*/ 155474 h 2259524"/>
                    <a:gd name="connsiteX1024" fmla="*/ 2162229 w 2550637"/>
                    <a:gd name="connsiteY1024" fmla="*/ 154920 h 2259524"/>
                    <a:gd name="connsiteX1025" fmla="*/ 2160457 w 2550637"/>
                    <a:gd name="connsiteY1025" fmla="*/ 153147 h 2259524"/>
                    <a:gd name="connsiteX1026" fmla="*/ 2159459 w 2550637"/>
                    <a:gd name="connsiteY1026" fmla="*/ 152371 h 2259524"/>
                    <a:gd name="connsiteX1027" fmla="*/ 2156135 w 2550637"/>
                    <a:gd name="connsiteY1027" fmla="*/ 151041 h 2259524"/>
                    <a:gd name="connsiteX1028" fmla="*/ 2151259 w 2550637"/>
                    <a:gd name="connsiteY1028" fmla="*/ 148160 h 2259524"/>
                    <a:gd name="connsiteX1029" fmla="*/ 2149264 w 2550637"/>
                    <a:gd name="connsiteY1029" fmla="*/ 147827 h 2259524"/>
                    <a:gd name="connsiteX1030" fmla="*/ 2147048 w 2550637"/>
                    <a:gd name="connsiteY1030" fmla="*/ 148049 h 2259524"/>
                    <a:gd name="connsiteX1031" fmla="*/ 2145053 w 2550637"/>
                    <a:gd name="connsiteY1031" fmla="*/ 147606 h 2259524"/>
                    <a:gd name="connsiteX1032" fmla="*/ 2141174 w 2550637"/>
                    <a:gd name="connsiteY1032" fmla="*/ 146055 h 2259524"/>
                    <a:gd name="connsiteX1033" fmla="*/ 2139180 w 2550637"/>
                    <a:gd name="connsiteY1033" fmla="*/ 145833 h 2259524"/>
                    <a:gd name="connsiteX1034" fmla="*/ 2136077 w 2550637"/>
                    <a:gd name="connsiteY1034" fmla="*/ 146055 h 2259524"/>
                    <a:gd name="connsiteX1035" fmla="*/ 2133418 w 2550637"/>
                    <a:gd name="connsiteY1035" fmla="*/ 147052 h 2259524"/>
                    <a:gd name="connsiteX1036" fmla="*/ 2132863 w 2550637"/>
                    <a:gd name="connsiteY1036" fmla="*/ 149268 h 2259524"/>
                    <a:gd name="connsiteX1037" fmla="*/ 2133085 w 2550637"/>
                    <a:gd name="connsiteY1037" fmla="*/ 152592 h 2259524"/>
                    <a:gd name="connsiteX1038" fmla="*/ 2131534 w 2550637"/>
                    <a:gd name="connsiteY1038" fmla="*/ 156914 h 2259524"/>
                    <a:gd name="connsiteX1039" fmla="*/ 2132753 w 2550637"/>
                    <a:gd name="connsiteY1039" fmla="*/ 158688 h 2259524"/>
                    <a:gd name="connsiteX1040" fmla="*/ 2131866 w 2550637"/>
                    <a:gd name="connsiteY1040" fmla="*/ 159353 h 2259524"/>
                    <a:gd name="connsiteX1041" fmla="*/ 2131423 w 2550637"/>
                    <a:gd name="connsiteY1041" fmla="*/ 160017 h 2259524"/>
                    <a:gd name="connsiteX1042" fmla="*/ 2130758 w 2550637"/>
                    <a:gd name="connsiteY1042" fmla="*/ 161568 h 2259524"/>
                    <a:gd name="connsiteX1043" fmla="*/ 2132309 w 2550637"/>
                    <a:gd name="connsiteY1043" fmla="*/ 162123 h 2259524"/>
                    <a:gd name="connsiteX1044" fmla="*/ 2133639 w 2550637"/>
                    <a:gd name="connsiteY1044" fmla="*/ 163785 h 2259524"/>
                    <a:gd name="connsiteX1045" fmla="*/ 2134415 w 2550637"/>
                    <a:gd name="connsiteY1045" fmla="*/ 166112 h 2259524"/>
                    <a:gd name="connsiteX1046" fmla="*/ 2134415 w 2550637"/>
                    <a:gd name="connsiteY1046" fmla="*/ 168550 h 2259524"/>
                    <a:gd name="connsiteX1047" fmla="*/ 2134082 w 2550637"/>
                    <a:gd name="connsiteY1047" fmla="*/ 168883 h 2259524"/>
                    <a:gd name="connsiteX1048" fmla="*/ 2133307 w 2550637"/>
                    <a:gd name="connsiteY1048" fmla="*/ 170101 h 2259524"/>
                    <a:gd name="connsiteX1049" fmla="*/ 2131866 w 2550637"/>
                    <a:gd name="connsiteY1049" fmla="*/ 170655 h 2259524"/>
                    <a:gd name="connsiteX1050" fmla="*/ 2127877 w 2550637"/>
                    <a:gd name="connsiteY1050" fmla="*/ 170101 h 2259524"/>
                    <a:gd name="connsiteX1051" fmla="*/ 2113692 w 2550637"/>
                    <a:gd name="connsiteY1051" fmla="*/ 170544 h 2259524"/>
                    <a:gd name="connsiteX1052" fmla="*/ 2111808 w 2550637"/>
                    <a:gd name="connsiteY1052" fmla="*/ 169769 h 2259524"/>
                    <a:gd name="connsiteX1053" fmla="*/ 2107487 w 2550637"/>
                    <a:gd name="connsiteY1053" fmla="*/ 170877 h 2259524"/>
                    <a:gd name="connsiteX1054" fmla="*/ 2105270 w 2550637"/>
                    <a:gd name="connsiteY1054" fmla="*/ 170877 h 2259524"/>
                    <a:gd name="connsiteX1055" fmla="*/ 2103054 w 2550637"/>
                    <a:gd name="connsiteY1055" fmla="*/ 170544 h 2259524"/>
                    <a:gd name="connsiteX1056" fmla="*/ 2102500 w 2550637"/>
                    <a:gd name="connsiteY1056" fmla="*/ 169990 h 2259524"/>
                    <a:gd name="connsiteX1057" fmla="*/ 2102500 w 2550637"/>
                    <a:gd name="connsiteY1057" fmla="*/ 169326 h 2259524"/>
                    <a:gd name="connsiteX1058" fmla="*/ 2102500 w 2550637"/>
                    <a:gd name="connsiteY1058" fmla="*/ 168661 h 2259524"/>
                    <a:gd name="connsiteX1059" fmla="*/ 2102279 w 2550637"/>
                    <a:gd name="connsiteY1059" fmla="*/ 168107 h 2259524"/>
                    <a:gd name="connsiteX1060" fmla="*/ 2099175 w 2550637"/>
                    <a:gd name="connsiteY1060" fmla="*/ 165447 h 2259524"/>
                    <a:gd name="connsiteX1061" fmla="*/ 2097070 w 2550637"/>
                    <a:gd name="connsiteY1061" fmla="*/ 166223 h 2259524"/>
                    <a:gd name="connsiteX1062" fmla="*/ 2095075 w 2550637"/>
                    <a:gd name="connsiteY1062" fmla="*/ 168218 h 2259524"/>
                    <a:gd name="connsiteX1063" fmla="*/ 2091862 w 2550637"/>
                    <a:gd name="connsiteY1063" fmla="*/ 172761 h 2259524"/>
                    <a:gd name="connsiteX1064" fmla="*/ 2090199 w 2550637"/>
                    <a:gd name="connsiteY1064" fmla="*/ 172983 h 2259524"/>
                    <a:gd name="connsiteX1065" fmla="*/ 2088427 w 2550637"/>
                    <a:gd name="connsiteY1065" fmla="*/ 170877 h 2259524"/>
                    <a:gd name="connsiteX1066" fmla="*/ 2085989 w 2550637"/>
                    <a:gd name="connsiteY1066" fmla="*/ 166555 h 2259524"/>
                    <a:gd name="connsiteX1067" fmla="*/ 2084215 w 2550637"/>
                    <a:gd name="connsiteY1067" fmla="*/ 165668 h 2259524"/>
                    <a:gd name="connsiteX1068" fmla="*/ 2078231 w 2550637"/>
                    <a:gd name="connsiteY1068" fmla="*/ 164118 h 2259524"/>
                    <a:gd name="connsiteX1069" fmla="*/ 2076347 w 2550637"/>
                    <a:gd name="connsiteY1069" fmla="*/ 164450 h 2259524"/>
                    <a:gd name="connsiteX1070" fmla="*/ 2074242 w 2550637"/>
                    <a:gd name="connsiteY1070" fmla="*/ 165890 h 2259524"/>
                    <a:gd name="connsiteX1071" fmla="*/ 2067261 w 2550637"/>
                    <a:gd name="connsiteY1071" fmla="*/ 166888 h 2259524"/>
                    <a:gd name="connsiteX1072" fmla="*/ 2058506 w 2550637"/>
                    <a:gd name="connsiteY1072" fmla="*/ 170101 h 2259524"/>
                    <a:gd name="connsiteX1073" fmla="*/ 2054628 w 2550637"/>
                    <a:gd name="connsiteY1073" fmla="*/ 170434 h 2259524"/>
                    <a:gd name="connsiteX1074" fmla="*/ 2050195 w 2550637"/>
                    <a:gd name="connsiteY1074" fmla="*/ 168661 h 2259524"/>
                    <a:gd name="connsiteX1075" fmla="*/ 2049530 w 2550637"/>
                    <a:gd name="connsiteY1075" fmla="*/ 167996 h 2259524"/>
                    <a:gd name="connsiteX1076" fmla="*/ 2048976 w 2550637"/>
                    <a:gd name="connsiteY1076" fmla="*/ 167220 h 2259524"/>
                    <a:gd name="connsiteX1077" fmla="*/ 2048200 w 2550637"/>
                    <a:gd name="connsiteY1077" fmla="*/ 166555 h 2259524"/>
                    <a:gd name="connsiteX1078" fmla="*/ 2046760 w 2550637"/>
                    <a:gd name="connsiteY1078" fmla="*/ 166112 h 2259524"/>
                    <a:gd name="connsiteX1079" fmla="*/ 2045541 w 2550637"/>
                    <a:gd name="connsiteY1079" fmla="*/ 165558 h 2259524"/>
                    <a:gd name="connsiteX1080" fmla="*/ 2045208 w 2550637"/>
                    <a:gd name="connsiteY1080" fmla="*/ 164561 h 2259524"/>
                    <a:gd name="connsiteX1081" fmla="*/ 2045208 w 2550637"/>
                    <a:gd name="connsiteY1081" fmla="*/ 163453 h 2259524"/>
                    <a:gd name="connsiteX1082" fmla="*/ 2044322 w 2550637"/>
                    <a:gd name="connsiteY1082" fmla="*/ 162566 h 2259524"/>
                    <a:gd name="connsiteX1083" fmla="*/ 2042438 w 2550637"/>
                    <a:gd name="connsiteY1083" fmla="*/ 161014 h 2259524"/>
                    <a:gd name="connsiteX1084" fmla="*/ 2041108 w 2550637"/>
                    <a:gd name="connsiteY1084" fmla="*/ 158688 h 2259524"/>
                    <a:gd name="connsiteX1085" fmla="*/ 2040443 w 2550637"/>
                    <a:gd name="connsiteY1085" fmla="*/ 156028 h 2259524"/>
                    <a:gd name="connsiteX1086" fmla="*/ 2040665 w 2550637"/>
                    <a:gd name="connsiteY1086" fmla="*/ 153368 h 2259524"/>
                    <a:gd name="connsiteX1087" fmla="*/ 2038670 w 2550637"/>
                    <a:gd name="connsiteY1087" fmla="*/ 154255 h 2259524"/>
                    <a:gd name="connsiteX1088" fmla="*/ 2035346 w 2550637"/>
                    <a:gd name="connsiteY1088" fmla="*/ 155142 h 2259524"/>
                    <a:gd name="connsiteX1089" fmla="*/ 2032354 w 2550637"/>
                    <a:gd name="connsiteY1089" fmla="*/ 154809 h 2259524"/>
                    <a:gd name="connsiteX1090" fmla="*/ 2031024 w 2550637"/>
                    <a:gd name="connsiteY1090" fmla="*/ 151927 h 2259524"/>
                    <a:gd name="connsiteX1091" fmla="*/ 2024486 w 2550637"/>
                    <a:gd name="connsiteY1091" fmla="*/ 147938 h 2259524"/>
                    <a:gd name="connsiteX1092" fmla="*/ 2024264 w 2550637"/>
                    <a:gd name="connsiteY1092" fmla="*/ 147938 h 2259524"/>
                    <a:gd name="connsiteX1093" fmla="*/ 2022491 w 2550637"/>
                    <a:gd name="connsiteY1093" fmla="*/ 146165 h 2259524"/>
                    <a:gd name="connsiteX1094" fmla="*/ 2021826 w 2550637"/>
                    <a:gd name="connsiteY1094" fmla="*/ 147716 h 2259524"/>
                    <a:gd name="connsiteX1095" fmla="*/ 2021051 w 2550637"/>
                    <a:gd name="connsiteY1095" fmla="*/ 148936 h 2259524"/>
                    <a:gd name="connsiteX1096" fmla="*/ 2020164 w 2550637"/>
                    <a:gd name="connsiteY1096" fmla="*/ 149268 h 2259524"/>
                    <a:gd name="connsiteX1097" fmla="*/ 2019167 w 2550637"/>
                    <a:gd name="connsiteY1097" fmla="*/ 148271 h 2259524"/>
                    <a:gd name="connsiteX1098" fmla="*/ 2013737 w 2550637"/>
                    <a:gd name="connsiteY1098" fmla="*/ 152592 h 2259524"/>
                    <a:gd name="connsiteX1099" fmla="*/ 2010966 w 2550637"/>
                    <a:gd name="connsiteY1099" fmla="*/ 154255 h 2259524"/>
                    <a:gd name="connsiteX1100" fmla="*/ 2007531 w 2550637"/>
                    <a:gd name="connsiteY1100" fmla="*/ 154477 h 2259524"/>
                    <a:gd name="connsiteX1101" fmla="*/ 2001436 w 2550637"/>
                    <a:gd name="connsiteY1101" fmla="*/ 151595 h 2259524"/>
                    <a:gd name="connsiteX1102" fmla="*/ 1998555 w 2550637"/>
                    <a:gd name="connsiteY1102" fmla="*/ 151595 h 2259524"/>
                    <a:gd name="connsiteX1103" fmla="*/ 1998334 w 2550637"/>
                    <a:gd name="connsiteY1103" fmla="*/ 155142 h 2259524"/>
                    <a:gd name="connsiteX1104" fmla="*/ 1997336 w 2550637"/>
                    <a:gd name="connsiteY1104" fmla="*/ 155474 h 2259524"/>
                    <a:gd name="connsiteX1105" fmla="*/ 1995452 w 2550637"/>
                    <a:gd name="connsiteY1105" fmla="*/ 156803 h 2259524"/>
                    <a:gd name="connsiteX1106" fmla="*/ 1994566 w 2550637"/>
                    <a:gd name="connsiteY1106" fmla="*/ 156803 h 2259524"/>
                    <a:gd name="connsiteX1107" fmla="*/ 1993458 w 2550637"/>
                    <a:gd name="connsiteY1107" fmla="*/ 156249 h 2259524"/>
                    <a:gd name="connsiteX1108" fmla="*/ 1993458 w 2550637"/>
                    <a:gd name="connsiteY1108" fmla="*/ 155363 h 2259524"/>
                    <a:gd name="connsiteX1109" fmla="*/ 1993679 w 2550637"/>
                    <a:gd name="connsiteY1109" fmla="*/ 154366 h 2259524"/>
                    <a:gd name="connsiteX1110" fmla="*/ 1993014 w 2550637"/>
                    <a:gd name="connsiteY1110" fmla="*/ 153479 h 2259524"/>
                    <a:gd name="connsiteX1111" fmla="*/ 1992571 w 2550637"/>
                    <a:gd name="connsiteY1111" fmla="*/ 153479 h 2259524"/>
                    <a:gd name="connsiteX1112" fmla="*/ 1990687 w 2550637"/>
                    <a:gd name="connsiteY1112" fmla="*/ 153368 h 2259524"/>
                    <a:gd name="connsiteX1113" fmla="*/ 1989912 w 2550637"/>
                    <a:gd name="connsiteY1113" fmla="*/ 153036 h 2259524"/>
                    <a:gd name="connsiteX1114" fmla="*/ 1989912 w 2550637"/>
                    <a:gd name="connsiteY1114" fmla="*/ 152482 h 2259524"/>
                    <a:gd name="connsiteX1115" fmla="*/ 1990133 w 2550637"/>
                    <a:gd name="connsiteY1115" fmla="*/ 151817 h 2259524"/>
                    <a:gd name="connsiteX1116" fmla="*/ 1990133 w 2550637"/>
                    <a:gd name="connsiteY1116" fmla="*/ 151152 h 2259524"/>
                    <a:gd name="connsiteX1117" fmla="*/ 1985590 w 2550637"/>
                    <a:gd name="connsiteY1117" fmla="*/ 145279 h 2259524"/>
                    <a:gd name="connsiteX1118" fmla="*/ 1983595 w 2550637"/>
                    <a:gd name="connsiteY1118" fmla="*/ 143616 h 2259524"/>
                    <a:gd name="connsiteX1119" fmla="*/ 1979716 w 2550637"/>
                    <a:gd name="connsiteY1119" fmla="*/ 141179 h 2259524"/>
                    <a:gd name="connsiteX1120" fmla="*/ 1978608 w 2550637"/>
                    <a:gd name="connsiteY1120" fmla="*/ 140957 h 2259524"/>
                    <a:gd name="connsiteX1121" fmla="*/ 1977500 w 2550637"/>
                    <a:gd name="connsiteY1121" fmla="*/ 140957 h 2259524"/>
                    <a:gd name="connsiteX1122" fmla="*/ 1976392 w 2550637"/>
                    <a:gd name="connsiteY1122" fmla="*/ 140957 h 2259524"/>
                    <a:gd name="connsiteX1123" fmla="*/ 1975284 w 2550637"/>
                    <a:gd name="connsiteY1123" fmla="*/ 139849 h 2259524"/>
                    <a:gd name="connsiteX1124" fmla="*/ 1974619 w 2550637"/>
                    <a:gd name="connsiteY1124" fmla="*/ 138408 h 2259524"/>
                    <a:gd name="connsiteX1125" fmla="*/ 1974619 w 2550637"/>
                    <a:gd name="connsiteY1125" fmla="*/ 137632 h 2259524"/>
                    <a:gd name="connsiteX1126" fmla="*/ 1975173 w 2550637"/>
                    <a:gd name="connsiteY1126" fmla="*/ 136968 h 2259524"/>
                    <a:gd name="connsiteX1127" fmla="*/ 1975173 w 2550637"/>
                    <a:gd name="connsiteY1127" fmla="*/ 135860 h 2259524"/>
                    <a:gd name="connsiteX1128" fmla="*/ 1974730 w 2550637"/>
                    <a:gd name="connsiteY1128" fmla="*/ 134640 h 2259524"/>
                    <a:gd name="connsiteX1129" fmla="*/ 1973068 w 2550637"/>
                    <a:gd name="connsiteY1129" fmla="*/ 130319 h 2259524"/>
                    <a:gd name="connsiteX1130" fmla="*/ 1970075 w 2550637"/>
                    <a:gd name="connsiteY1130" fmla="*/ 129321 h 2259524"/>
                    <a:gd name="connsiteX1131" fmla="*/ 1961321 w 2550637"/>
                    <a:gd name="connsiteY1131" fmla="*/ 130873 h 2259524"/>
                    <a:gd name="connsiteX1132" fmla="*/ 1952234 w 2550637"/>
                    <a:gd name="connsiteY1132" fmla="*/ 130097 h 2259524"/>
                    <a:gd name="connsiteX1133" fmla="*/ 1947912 w 2550637"/>
                    <a:gd name="connsiteY1133" fmla="*/ 128656 h 2259524"/>
                    <a:gd name="connsiteX1134" fmla="*/ 1943923 w 2550637"/>
                    <a:gd name="connsiteY1134" fmla="*/ 125664 h 2259524"/>
                    <a:gd name="connsiteX1135" fmla="*/ 1942593 w 2550637"/>
                    <a:gd name="connsiteY1135" fmla="*/ 124002 h 2259524"/>
                    <a:gd name="connsiteX1136" fmla="*/ 1940709 w 2550637"/>
                    <a:gd name="connsiteY1136" fmla="*/ 123448 h 2259524"/>
                    <a:gd name="connsiteX1137" fmla="*/ 1936831 w 2550637"/>
                    <a:gd name="connsiteY1137" fmla="*/ 123005 h 2259524"/>
                    <a:gd name="connsiteX1138" fmla="*/ 1935944 w 2550637"/>
                    <a:gd name="connsiteY1138" fmla="*/ 122340 h 2259524"/>
                    <a:gd name="connsiteX1139" fmla="*/ 1934060 w 2550637"/>
                    <a:gd name="connsiteY1139" fmla="*/ 121121 h 2259524"/>
                    <a:gd name="connsiteX1140" fmla="*/ 1933063 w 2550637"/>
                    <a:gd name="connsiteY1140" fmla="*/ 120788 h 2259524"/>
                    <a:gd name="connsiteX1141" fmla="*/ 1928852 w 2550637"/>
                    <a:gd name="connsiteY1141" fmla="*/ 121232 h 2259524"/>
                    <a:gd name="connsiteX1142" fmla="*/ 1925195 w 2550637"/>
                    <a:gd name="connsiteY1142" fmla="*/ 118240 h 2259524"/>
                    <a:gd name="connsiteX1143" fmla="*/ 1921317 w 2550637"/>
                    <a:gd name="connsiteY1143" fmla="*/ 116134 h 2259524"/>
                    <a:gd name="connsiteX1144" fmla="*/ 1914779 w 2550637"/>
                    <a:gd name="connsiteY1144" fmla="*/ 114915 h 2259524"/>
                    <a:gd name="connsiteX1145" fmla="*/ 1912673 w 2550637"/>
                    <a:gd name="connsiteY1145" fmla="*/ 113586 h 2259524"/>
                    <a:gd name="connsiteX1146" fmla="*/ 1910789 w 2550637"/>
                    <a:gd name="connsiteY1146" fmla="*/ 111369 h 2259524"/>
                    <a:gd name="connsiteX1147" fmla="*/ 1910235 w 2550637"/>
                    <a:gd name="connsiteY1147" fmla="*/ 109264 h 2259524"/>
                    <a:gd name="connsiteX1148" fmla="*/ 1911122 w 2550637"/>
                    <a:gd name="connsiteY1148" fmla="*/ 107269 h 2259524"/>
                    <a:gd name="connsiteX1149" fmla="*/ 1913449 w 2550637"/>
                    <a:gd name="connsiteY1149" fmla="*/ 105275 h 2259524"/>
                    <a:gd name="connsiteX1150" fmla="*/ 1910900 w 2550637"/>
                    <a:gd name="connsiteY1150" fmla="*/ 104610 h 2259524"/>
                    <a:gd name="connsiteX1151" fmla="*/ 1908352 w 2550637"/>
                    <a:gd name="connsiteY1151" fmla="*/ 105607 h 2259524"/>
                    <a:gd name="connsiteX1152" fmla="*/ 1906357 w 2550637"/>
                    <a:gd name="connsiteY1152" fmla="*/ 107823 h 2259524"/>
                    <a:gd name="connsiteX1153" fmla="*/ 1905581 w 2550637"/>
                    <a:gd name="connsiteY1153" fmla="*/ 110926 h 2259524"/>
                    <a:gd name="connsiteX1154" fmla="*/ 1905359 w 2550637"/>
                    <a:gd name="connsiteY1154" fmla="*/ 115026 h 2259524"/>
                    <a:gd name="connsiteX1155" fmla="*/ 1904362 w 2550637"/>
                    <a:gd name="connsiteY1155" fmla="*/ 117132 h 2259524"/>
                    <a:gd name="connsiteX1156" fmla="*/ 1902478 w 2550637"/>
                    <a:gd name="connsiteY1156" fmla="*/ 117797 h 2259524"/>
                    <a:gd name="connsiteX1157" fmla="*/ 1899375 w 2550637"/>
                    <a:gd name="connsiteY1157" fmla="*/ 117575 h 2259524"/>
                    <a:gd name="connsiteX1158" fmla="*/ 1896605 w 2550637"/>
                    <a:gd name="connsiteY1158" fmla="*/ 116799 h 2259524"/>
                    <a:gd name="connsiteX1159" fmla="*/ 1894056 w 2550637"/>
                    <a:gd name="connsiteY1159" fmla="*/ 115358 h 2259524"/>
                    <a:gd name="connsiteX1160" fmla="*/ 1891951 w 2550637"/>
                    <a:gd name="connsiteY1160" fmla="*/ 113031 h 2259524"/>
                    <a:gd name="connsiteX1161" fmla="*/ 1890510 w 2550637"/>
                    <a:gd name="connsiteY1161" fmla="*/ 109707 h 2259524"/>
                    <a:gd name="connsiteX1162" fmla="*/ 1891396 w 2550637"/>
                    <a:gd name="connsiteY1162" fmla="*/ 108377 h 2259524"/>
                    <a:gd name="connsiteX1163" fmla="*/ 1896051 w 2550637"/>
                    <a:gd name="connsiteY1163" fmla="*/ 103390 h 2259524"/>
                    <a:gd name="connsiteX1164" fmla="*/ 1897492 w 2550637"/>
                    <a:gd name="connsiteY1164" fmla="*/ 101507 h 2259524"/>
                    <a:gd name="connsiteX1165" fmla="*/ 1899265 w 2550637"/>
                    <a:gd name="connsiteY1165" fmla="*/ 96631 h 2259524"/>
                    <a:gd name="connsiteX1166" fmla="*/ 1900483 w 2550637"/>
                    <a:gd name="connsiteY1166" fmla="*/ 90425 h 2259524"/>
                    <a:gd name="connsiteX1167" fmla="*/ 1900040 w 2550637"/>
                    <a:gd name="connsiteY1167" fmla="*/ 84773 h 2259524"/>
                    <a:gd name="connsiteX1168" fmla="*/ 1896827 w 2550637"/>
                    <a:gd name="connsiteY1168" fmla="*/ 81449 h 2259524"/>
                    <a:gd name="connsiteX1169" fmla="*/ 1895497 w 2550637"/>
                    <a:gd name="connsiteY1169" fmla="*/ 81449 h 2259524"/>
                    <a:gd name="connsiteX1170" fmla="*/ 1894278 w 2550637"/>
                    <a:gd name="connsiteY1170" fmla="*/ 81892 h 2259524"/>
                    <a:gd name="connsiteX1171" fmla="*/ 1893059 w 2550637"/>
                    <a:gd name="connsiteY1171" fmla="*/ 82114 h 2259524"/>
                    <a:gd name="connsiteX1172" fmla="*/ 1888294 w 2550637"/>
                    <a:gd name="connsiteY1172" fmla="*/ 79676 h 2259524"/>
                    <a:gd name="connsiteX1173" fmla="*/ 1884748 w 2550637"/>
                    <a:gd name="connsiteY1173" fmla="*/ 78568 h 2259524"/>
                    <a:gd name="connsiteX1174" fmla="*/ 1882531 w 2550637"/>
                    <a:gd name="connsiteY1174" fmla="*/ 78568 h 2259524"/>
                    <a:gd name="connsiteX1175" fmla="*/ 1880869 w 2550637"/>
                    <a:gd name="connsiteY1175" fmla="*/ 79565 h 2259524"/>
                    <a:gd name="connsiteX1176" fmla="*/ 1879983 w 2550637"/>
                    <a:gd name="connsiteY1176" fmla="*/ 82225 h 2259524"/>
                    <a:gd name="connsiteX1177" fmla="*/ 1879318 w 2550637"/>
                    <a:gd name="connsiteY1177" fmla="*/ 83555 h 2259524"/>
                    <a:gd name="connsiteX1178" fmla="*/ 1878099 w 2550637"/>
                    <a:gd name="connsiteY1178" fmla="*/ 84219 h 2259524"/>
                    <a:gd name="connsiteX1179" fmla="*/ 1876658 w 2550637"/>
                    <a:gd name="connsiteY1179" fmla="*/ 84441 h 2259524"/>
                    <a:gd name="connsiteX1180" fmla="*/ 1875439 w 2550637"/>
                    <a:gd name="connsiteY1180" fmla="*/ 84219 h 2259524"/>
                    <a:gd name="connsiteX1181" fmla="*/ 1874109 w 2550637"/>
                    <a:gd name="connsiteY1181" fmla="*/ 83555 h 2259524"/>
                    <a:gd name="connsiteX1182" fmla="*/ 1873555 w 2550637"/>
                    <a:gd name="connsiteY1182" fmla="*/ 82890 h 2259524"/>
                    <a:gd name="connsiteX1183" fmla="*/ 1872780 w 2550637"/>
                    <a:gd name="connsiteY1183" fmla="*/ 80230 h 2259524"/>
                    <a:gd name="connsiteX1184" fmla="*/ 1872558 w 2550637"/>
                    <a:gd name="connsiteY1184" fmla="*/ 78900 h 2259524"/>
                    <a:gd name="connsiteX1185" fmla="*/ 1872891 w 2550637"/>
                    <a:gd name="connsiteY1185" fmla="*/ 77903 h 2259524"/>
                    <a:gd name="connsiteX1186" fmla="*/ 1872891 w 2550637"/>
                    <a:gd name="connsiteY1186" fmla="*/ 77127 h 2259524"/>
                    <a:gd name="connsiteX1187" fmla="*/ 1871782 w 2550637"/>
                    <a:gd name="connsiteY1187" fmla="*/ 76351 h 2259524"/>
                    <a:gd name="connsiteX1188" fmla="*/ 1869677 w 2550637"/>
                    <a:gd name="connsiteY1188" fmla="*/ 75354 h 2259524"/>
                    <a:gd name="connsiteX1189" fmla="*/ 1868679 w 2550637"/>
                    <a:gd name="connsiteY1189" fmla="*/ 75354 h 2259524"/>
                    <a:gd name="connsiteX1190" fmla="*/ 1866352 w 2550637"/>
                    <a:gd name="connsiteY1190" fmla="*/ 76241 h 2259524"/>
                    <a:gd name="connsiteX1191" fmla="*/ 1863915 w 2550637"/>
                    <a:gd name="connsiteY1191" fmla="*/ 76573 h 2259524"/>
                    <a:gd name="connsiteX1192" fmla="*/ 1862585 w 2550637"/>
                    <a:gd name="connsiteY1192" fmla="*/ 77238 h 2259524"/>
                    <a:gd name="connsiteX1193" fmla="*/ 1861366 w 2550637"/>
                    <a:gd name="connsiteY1193" fmla="*/ 77460 h 2259524"/>
                    <a:gd name="connsiteX1194" fmla="*/ 1861144 w 2550637"/>
                    <a:gd name="connsiteY1194" fmla="*/ 76906 h 2259524"/>
                    <a:gd name="connsiteX1195" fmla="*/ 1860812 w 2550637"/>
                    <a:gd name="connsiteY1195" fmla="*/ 76241 h 2259524"/>
                    <a:gd name="connsiteX1196" fmla="*/ 1860479 w 2550637"/>
                    <a:gd name="connsiteY1196" fmla="*/ 73249 h 2259524"/>
                    <a:gd name="connsiteX1197" fmla="*/ 1859039 w 2550637"/>
                    <a:gd name="connsiteY1197" fmla="*/ 71365 h 2259524"/>
                    <a:gd name="connsiteX1198" fmla="*/ 1855825 w 2550637"/>
                    <a:gd name="connsiteY1198" fmla="*/ 69814 h 2259524"/>
                    <a:gd name="connsiteX1199" fmla="*/ 1855825 w 2550637"/>
                    <a:gd name="connsiteY1199" fmla="*/ 67930 h 2259524"/>
                    <a:gd name="connsiteX1200" fmla="*/ 1855825 w 2550637"/>
                    <a:gd name="connsiteY1200" fmla="*/ 64605 h 2259524"/>
                    <a:gd name="connsiteX1201" fmla="*/ 1856047 w 2550637"/>
                    <a:gd name="connsiteY1201" fmla="*/ 62832 h 2259524"/>
                    <a:gd name="connsiteX1202" fmla="*/ 1854052 w 2550637"/>
                    <a:gd name="connsiteY1202" fmla="*/ 61391 h 2259524"/>
                    <a:gd name="connsiteX1203" fmla="*/ 1849952 w 2550637"/>
                    <a:gd name="connsiteY1203" fmla="*/ 63608 h 2259524"/>
                    <a:gd name="connsiteX1204" fmla="*/ 1845741 w 2550637"/>
                    <a:gd name="connsiteY1204" fmla="*/ 67486 h 2259524"/>
                    <a:gd name="connsiteX1205" fmla="*/ 1841087 w 2550637"/>
                    <a:gd name="connsiteY1205" fmla="*/ 69592 h 2259524"/>
                    <a:gd name="connsiteX1206" fmla="*/ 1841862 w 2550637"/>
                    <a:gd name="connsiteY1206" fmla="*/ 70257 h 2259524"/>
                    <a:gd name="connsiteX1207" fmla="*/ 1842860 w 2550637"/>
                    <a:gd name="connsiteY1207" fmla="*/ 71365 h 2259524"/>
                    <a:gd name="connsiteX1208" fmla="*/ 1843525 w 2550637"/>
                    <a:gd name="connsiteY1208" fmla="*/ 71808 h 2259524"/>
                    <a:gd name="connsiteX1209" fmla="*/ 1841973 w 2550637"/>
                    <a:gd name="connsiteY1209" fmla="*/ 72916 h 2259524"/>
                    <a:gd name="connsiteX1210" fmla="*/ 1841087 w 2550637"/>
                    <a:gd name="connsiteY1210" fmla="*/ 72141 h 2259524"/>
                    <a:gd name="connsiteX1211" fmla="*/ 1840311 w 2550637"/>
                    <a:gd name="connsiteY1211" fmla="*/ 70589 h 2259524"/>
                    <a:gd name="connsiteX1212" fmla="*/ 1838981 w 2550637"/>
                    <a:gd name="connsiteY1212" fmla="*/ 69481 h 2259524"/>
                    <a:gd name="connsiteX1213" fmla="*/ 1837319 w 2550637"/>
                    <a:gd name="connsiteY1213" fmla="*/ 69481 h 2259524"/>
                    <a:gd name="connsiteX1214" fmla="*/ 1835989 w 2550637"/>
                    <a:gd name="connsiteY1214" fmla="*/ 70035 h 2259524"/>
                    <a:gd name="connsiteX1215" fmla="*/ 1833440 w 2550637"/>
                    <a:gd name="connsiteY1215" fmla="*/ 71697 h 2259524"/>
                    <a:gd name="connsiteX1216" fmla="*/ 1825351 w 2550637"/>
                    <a:gd name="connsiteY1216" fmla="*/ 74579 h 2259524"/>
                    <a:gd name="connsiteX1217" fmla="*/ 1823024 w 2550637"/>
                    <a:gd name="connsiteY1217" fmla="*/ 74911 h 2259524"/>
                    <a:gd name="connsiteX1218" fmla="*/ 1821583 w 2550637"/>
                    <a:gd name="connsiteY1218" fmla="*/ 75354 h 2259524"/>
                    <a:gd name="connsiteX1219" fmla="*/ 1818259 w 2550637"/>
                    <a:gd name="connsiteY1219" fmla="*/ 77903 h 2259524"/>
                    <a:gd name="connsiteX1220" fmla="*/ 1817483 w 2550637"/>
                    <a:gd name="connsiteY1220" fmla="*/ 77571 h 2259524"/>
                    <a:gd name="connsiteX1221" fmla="*/ 1817150 w 2550637"/>
                    <a:gd name="connsiteY1221" fmla="*/ 76795 h 2259524"/>
                    <a:gd name="connsiteX1222" fmla="*/ 1816929 w 2550637"/>
                    <a:gd name="connsiteY1222" fmla="*/ 76019 h 2259524"/>
                    <a:gd name="connsiteX1223" fmla="*/ 1816375 w 2550637"/>
                    <a:gd name="connsiteY1223" fmla="*/ 75686 h 2259524"/>
                    <a:gd name="connsiteX1224" fmla="*/ 1815599 w 2550637"/>
                    <a:gd name="connsiteY1224" fmla="*/ 75908 h 2259524"/>
                    <a:gd name="connsiteX1225" fmla="*/ 1815045 w 2550637"/>
                    <a:gd name="connsiteY1225" fmla="*/ 76241 h 2259524"/>
                    <a:gd name="connsiteX1226" fmla="*/ 1814712 w 2550637"/>
                    <a:gd name="connsiteY1226" fmla="*/ 76573 h 2259524"/>
                    <a:gd name="connsiteX1227" fmla="*/ 1814380 w 2550637"/>
                    <a:gd name="connsiteY1227" fmla="*/ 76795 h 2259524"/>
                    <a:gd name="connsiteX1228" fmla="*/ 1812939 w 2550637"/>
                    <a:gd name="connsiteY1228" fmla="*/ 76351 h 2259524"/>
                    <a:gd name="connsiteX1229" fmla="*/ 1811942 w 2550637"/>
                    <a:gd name="connsiteY1229" fmla="*/ 75243 h 2259524"/>
                    <a:gd name="connsiteX1230" fmla="*/ 1811166 w 2550637"/>
                    <a:gd name="connsiteY1230" fmla="*/ 74136 h 2259524"/>
                    <a:gd name="connsiteX1231" fmla="*/ 1810501 w 2550637"/>
                    <a:gd name="connsiteY1231" fmla="*/ 73692 h 2259524"/>
                    <a:gd name="connsiteX1232" fmla="*/ 1809172 w 2550637"/>
                    <a:gd name="connsiteY1232" fmla="*/ 73692 h 2259524"/>
                    <a:gd name="connsiteX1233" fmla="*/ 1805404 w 2550637"/>
                    <a:gd name="connsiteY1233" fmla="*/ 74911 h 2259524"/>
                    <a:gd name="connsiteX1234" fmla="*/ 1800417 w 2550637"/>
                    <a:gd name="connsiteY1234" fmla="*/ 75465 h 2259524"/>
                    <a:gd name="connsiteX1235" fmla="*/ 1795652 w 2550637"/>
                    <a:gd name="connsiteY1235" fmla="*/ 74911 h 2259524"/>
                    <a:gd name="connsiteX1236" fmla="*/ 1791109 w 2550637"/>
                    <a:gd name="connsiteY1236" fmla="*/ 73581 h 2259524"/>
                    <a:gd name="connsiteX1237" fmla="*/ 1780138 w 2550637"/>
                    <a:gd name="connsiteY1237" fmla="*/ 68373 h 2259524"/>
                    <a:gd name="connsiteX1238" fmla="*/ 1777922 w 2550637"/>
                    <a:gd name="connsiteY1238" fmla="*/ 65049 h 2259524"/>
                    <a:gd name="connsiteX1239" fmla="*/ 1775373 w 2550637"/>
                    <a:gd name="connsiteY1239" fmla="*/ 64051 h 2259524"/>
                    <a:gd name="connsiteX1240" fmla="*/ 1770497 w 2550637"/>
                    <a:gd name="connsiteY1240" fmla="*/ 63054 h 2259524"/>
                    <a:gd name="connsiteX1241" fmla="*/ 1763959 w 2550637"/>
                    <a:gd name="connsiteY1241" fmla="*/ 60173 h 2259524"/>
                    <a:gd name="connsiteX1242" fmla="*/ 1760413 w 2550637"/>
                    <a:gd name="connsiteY1242" fmla="*/ 59508 h 2259524"/>
                    <a:gd name="connsiteX1243" fmla="*/ 1759194 w 2550637"/>
                    <a:gd name="connsiteY1243" fmla="*/ 58954 h 2259524"/>
                    <a:gd name="connsiteX1244" fmla="*/ 1757864 w 2550637"/>
                    <a:gd name="connsiteY1244" fmla="*/ 58621 h 2259524"/>
                    <a:gd name="connsiteX1245" fmla="*/ 1756534 w 2550637"/>
                    <a:gd name="connsiteY1245" fmla="*/ 58843 h 2259524"/>
                    <a:gd name="connsiteX1246" fmla="*/ 1755980 w 2550637"/>
                    <a:gd name="connsiteY1246" fmla="*/ 59508 h 2259524"/>
                    <a:gd name="connsiteX1247" fmla="*/ 1755980 w 2550637"/>
                    <a:gd name="connsiteY1247" fmla="*/ 60394 h 2259524"/>
                    <a:gd name="connsiteX1248" fmla="*/ 1755980 w 2550637"/>
                    <a:gd name="connsiteY1248" fmla="*/ 61281 h 2259524"/>
                    <a:gd name="connsiteX1249" fmla="*/ 1755980 w 2550637"/>
                    <a:gd name="connsiteY1249" fmla="*/ 62056 h 2259524"/>
                    <a:gd name="connsiteX1250" fmla="*/ 1754983 w 2550637"/>
                    <a:gd name="connsiteY1250" fmla="*/ 64938 h 2259524"/>
                    <a:gd name="connsiteX1251" fmla="*/ 1754540 w 2550637"/>
                    <a:gd name="connsiteY1251" fmla="*/ 65492 h 2259524"/>
                    <a:gd name="connsiteX1252" fmla="*/ 1754096 w 2550637"/>
                    <a:gd name="connsiteY1252" fmla="*/ 62167 h 2259524"/>
                    <a:gd name="connsiteX1253" fmla="*/ 1752767 w 2550637"/>
                    <a:gd name="connsiteY1253" fmla="*/ 58289 h 2259524"/>
                    <a:gd name="connsiteX1254" fmla="*/ 1751769 w 2550637"/>
                    <a:gd name="connsiteY1254" fmla="*/ 56626 h 2259524"/>
                    <a:gd name="connsiteX1255" fmla="*/ 1749553 w 2550637"/>
                    <a:gd name="connsiteY1255" fmla="*/ 54410 h 2259524"/>
                    <a:gd name="connsiteX1256" fmla="*/ 1747226 w 2550637"/>
                    <a:gd name="connsiteY1256" fmla="*/ 52637 h 2259524"/>
                    <a:gd name="connsiteX1257" fmla="*/ 1745785 w 2550637"/>
                    <a:gd name="connsiteY1257" fmla="*/ 52305 h 2259524"/>
                    <a:gd name="connsiteX1258" fmla="*/ 1743791 w 2550637"/>
                    <a:gd name="connsiteY1258" fmla="*/ 53080 h 2259524"/>
                    <a:gd name="connsiteX1259" fmla="*/ 1741353 w 2550637"/>
                    <a:gd name="connsiteY1259" fmla="*/ 54078 h 2259524"/>
                    <a:gd name="connsiteX1260" fmla="*/ 1736033 w 2550637"/>
                    <a:gd name="connsiteY1260" fmla="*/ 54632 h 2259524"/>
                    <a:gd name="connsiteX1261" fmla="*/ 1730271 w 2550637"/>
                    <a:gd name="connsiteY1261" fmla="*/ 54410 h 2259524"/>
                    <a:gd name="connsiteX1262" fmla="*/ 1727501 w 2550637"/>
                    <a:gd name="connsiteY1262" fmla="*/ 54743 h 2259524"/>
                    <a:gd name="connsiteX1263" fmla="*/ 1725617 w 2550637"/>
                    <a:gd name="connsiteY1263" fmla="*/ 55851 h 2259524"/>
                    <a:gd name="connsiteX1264" fmla="*/ 1725617 w 2550637"/>
                    <a:gd name="connsiteY1264" fmla="*/ 56848 h 2259524"/>
                    <a:gd name="connsiteX1265" fmla="*/ 1726393 w 2550637"/>
                    <a:gd name="connsiteY1265" fmla="*/ 56848 h 2259524"/>
                    <a:gd name="connsiteX1266" fmla="*/ 1726393 w 2550637"/>
                    <a:gd name="connsiteY1266" fmla="*/ 58067 h 2259524"/>
                    <a:gd name="connsiteX1267" fmla="*/ 1724620 w 2550637"/>
                    <a:gd name="connsiteY1267" fmla="*/ 58621 h 2259524"/>
                    <a:gd name="connsiteX1268" fmla="*/ 1719744 w 2550637"/>
                    <a:gd name="connsiteY1268" fmla="*/ 61613 h 2259524"/>
                    <a:gd name="connsiteX1269" fmla="*/ 1718414 w 2550637"/>
                    <a:gd name="connsiteY1269" fmla="*/ 63164 h 2259524"/>
                    <a:gd name="connsiteX1270" fmla="*/ 1716862 w 2550637"/>
                    <a:gd name="connsiteY1270" fmla="*/ 63719 h 2259524"/>
                    <a:gd name="connsiteX1271" fmla="*/ 1716308 w 2550637"/>
                    <a:gd name="connsiteY1271" fmla="*/ 64495 h 2259524"/>
                    <a:gd name="connsiteX1272" fmla="*/ 1716308 w 2550637"/>
                    <a:gd name="connsiteY1272" fmla="*/ 65159 h 2259524"/>
                    <a:gd name="connsiteX1273" fmla="*/ 1716973 w 2550637"/>
                    <a:gd name="connsiteY1273" fmla="*/ 66267 h 2259524"/>
                    <a:gd name="connsiteX1274" fmla="*/ 1717306 w 2550637"/>
                    <a:gd name="connsiteY1274" fmla="*/ 68151 h 2259524"/>
                    <a:gd name="connsiteX1275" fmla="*/ 1718635 w 2550637"/>
                    <a:gd name="connsiteY1275" fmla="*/ 71919 h 2259524"/>
                    <a:gd name="connsiteX1276" fmla="*/ 1718635 w 2550637"/>
                    <a:gd name="connsiteY1276" fmla="*/ 73138 h 2259524"/>
                    <a:gd name="connsiteX1277" fmla="*/ 1712984 w 2550637"/>
                    <a:gd name="connsiteY1277" fmla="*/ 68262 h 2259524"/>
                    <a:gd name="connsiteX1278" fmla="*/ 1709438 w 2550637"/>
                    <a:gd name="connsiteY1278" fmla="*/ 66046 h 2259524"/>
                    <a:gd name="connsiteX1279" fmla="*/ 1706889 w 2550637"/>
                    <a:gd name="connsiteY1279" fmla="*/ 68040 h 2259524"/>
                    <a:gd name="connsiteX1280" fmla="*/ 1704673 w 2550637"/>
                    <a:gd name="connsiteY1280" fmla="*/ 67819 h 2259524"/>
                    <a:gd name="connsiteX1281" fmla="*/ 1702456 w 2550637"/>
                    <a:gd name="connsiteY1281" fmla="*/ 67154 h 2259524"/>
                    <a:gd name="connsiteX1282" fmla="*/ 1699465 w 2550637"/>
                    <a:gd name="connsiteY1282" fmla="*/ 66267 h 2259524"/>
                    <a:gd name="connsiteX1283" fmla="*/ 1696805 w 2550637"/>
                    <a:gd name="connsiteY1283" fmla="*/ 63275 h 2259524"/>
                    <a:gd name="connsiteX1284" fmla="*/ 1695586 w 2550637"/>
                    <a:gd name="connsiteY1284" fmla="*/ 62610 h 2259524"/>
                    <a:gd name="connsiteX1285" fmla="*/ 1694145 w 2550637"/>
                    <a:gd name="connsiteY1285" fmla="*/ 62389 h 2259524"/>
                    <a:gd name="connsiteX1286" fmla="*/ 1689048 w 2550637"/>
                    <a:gd name="connsiteY1286" fmla="*/ 60394 h 2259524"/>
                    <a:gd name="connsiteX1287" fmla="*/ 1682066 w 2550637"/>
                    <a:gd name="connsiteY1287" fmla="*/ 59397 h 2259524"/>
                    <a:gd name="connsiteX1288" fmla="*/ 1676637 w 2550637"/>
                    <a:gd name="connsiteY1288" fmla="*/ 57513 h 2259524"/>
                    <a:gd name="connsiteX1289" fmla="*/ 1674974 w 2550637"/>
                    <a:gd name="connsiteY1289" fmla="*/ 57180 h 2259524"/>
                    <a:gd name="connsiteX1290" fmla="*/ 1671650 w 2550637"/>
                    <a:gd name="connsiteY1290" fmla="*/ 58178 h 2259524"/>
                    <a:gd name="connsiteX1291" fmla="*/ 1670099 w 2550637"/>
                    <a:gd name="connsiteY1291" fmla="*/ 58178 h 2259524"/>
                    <a:gd name="connsiteX1292" fmla="*/ 1668879 w 2550637"/>
                    <a:gd name="connsiteY1292" fmla="*/ 56183 h 2259524"/>
                    <a:gd name="connsiteX1293" fmla="*/ 1667328 w 2550637"/>
                    <a:gd name="connsiteY1293" fmla="*/ 59064 h 2259524"/>
                    <a:gd name="connsiteX1294" fmla="*/ 1666220 w 2550637"/>
                    <a:gd name="connsiteY1294" fmla="*/ 58399 h 2259524"/>
                    <a:gd name="connsiteX1295" fmla="*/ 1664890 w 2550637"/>
                    <a:gd name="connsiteY1295" fmla="*/ 56626 h 2259524"/>
                    <a:gd name="connsiteX1296" fmla="*/ 1662674 w 2550637"/>
                    <a:gd name="connsiteY1296" fmla="*/ 56183 h 2259524"/>
                    <a:gd name="connsiteX1297" fmla="*/ 1664447 w 2550637"/>
                    <a:gd name="connsiteY1297" fmla="*/ 55075 h 2259524"/>
                    <a:gd name="connsiteX1298" fmla="*/ 1665333 w 2550637"/>
                    <a:gd name="connsiteY1298" fmla="*/ 54188 h 2259524"/>
                    <a:gd name="connsiteX1299" fmla="*/ 1665666 w 2550637"/>
                    <a:gd name="connsiteY1299" fmla="*/ 53302 h 2259524"/>
                    <a:gd name="connsiteX1300" fmla="*/ 1666109 w 2550637"/>
                    <a:gd name="connsiteY1300" fmla="*/ 52415 h 2259524"/>
                    <a:gd name="connsiteX1301" fmla="*/ 1667217 w 2550637"/>
                    <a:gd name="connsiteY1301" fmla="*/ 52748 h 2259524"/>
                    <a:gd name="connsiteX1302" fmla="*/ 1668325 w 2550637"/>
                    <a:gd name="connsiteY1302" fmla="*/ 53413 h 2259524"/>
                    <a:gd name="connsiteX1303" fmla="*/ 1668768 w 2550637"/>
                    <a:gd name="connsiteY1303" fmla="*/ 53856 h 2259524"/>
                    <a:gd name="connsiteX1304" fmla="*/ 1669655 w 2550637"/>
                    <a:gd name="connsiteY1304" fmla="*/ 53634 h 2259524"/>
                    <a:gd name="connsiteX1305" fmla="*/ 1670320 w 2550637"/>
                    <a:gd name="connsiteY1305" fmla="*/ 53856 h 2259524"/>
                    <a:gd name="connsiteX1306" fmla="*/ 1670763 w 2550637"/>
                    <a:gd name="connsiteY1306" fmla="*/ 53634 h 2259524"/>
                    <a:gd name="connsiteX1307" fmla="*/ 1670985 w 2550637"/>
                    <a:gd name="connsiteY1307" fmla="*/ 52305 h 2259524"/>
                    <a:gd name="connsiteX1308" fmla="*/ 1670985 w 2550637"/>
                    <a:gd name="connsiteY1308" fmla="*/ 51308 h 2259524"/>
                    <a:gd name="connsiteX1309" fmla="*/ 1670542 w 2550637"/>
                    <a:gd name="connsiteY1309" fmla="*/ 50532 h 2259524"/>
                    <a:gd name="connsiteX1310" fmla="*/ 1669988 w 2550637"/>
                    <a:gd name="connsiteY1310" fmla="*/ 49978 h 2259524"/>
                    <a:gd name="connsiteX1311" fmla="*/ 1662230 w 2550637"/>
                    <a:gd name="connsiteY1311" fmla="*/ 48647 h 2259524"/>
                    <a:gd name="connsiteX1312" fmla="*/ 1661122 w 2550637"/>
                    <a:gd name="connsiteY1312" fmla="*/ 47983 h 2259524"/>
                    <a:gd name="connsiteX1313" fmla="*/ 1659903 w 2550637"/>
                    <a:gd name="connsiteY1313" fmla="*/ 46653 h 2259524"/>
                    <a:gd name="connsiteX1314" fmla="*/ 1658352 w 2550637"/>
                    <a:gd name="connsiteY1314" fmla="*/ 45545 h 2259524"/>
                    <a:gd name="connsiteX1315" fmla="*/ 1656357 w 2550637"/>
                    <a:gd name="connsiteY1315" fmla="*/ 45545 h 2259524"/>
                    <a:gd name="connsiteX1316" fmla="*/ 1656579 w 2550637"/>
                    <a:gd name="connsiteY1316" fmla="*/ 42775 h 2259524"/>
                    <a:gd name="connsiteX1317" fmla="*/ 1653698 w 2550637"/>
                    <a:gd name="connsiteY1317" fmla="*/ 42553 h 2259524"/>
                    <a:gd name="connsiteX1318" fmla="*/ 1645054 w 2550637"/>
                    <a:gd name="connsiteY1318" fmla="*/ 45323 h 2259524"/>
                    <a:gd name="connsiteX1319" fmla="*/ 1643835 w 2550637"/>
                    <a:gd name="connsiteY1319" fmla="*/ 45988 h 2259524"/>
                    <a:gd name="connsiteX1320" fmla="*/ 1642727 w 2550637"/>
                    <a:gd name="connsiteY1320" fmla="*/ 47097 h 2259524"/>
                    <a:gd name="connsiteX1321" fmla="*/ 1641397 w 2550637"/>
                    <a:gd name="connsiteY1321" fmla="*/ 47872 h 2259524"/>
                    <a:gd name="connsiteX1322" fmla="*/ 1638073 w 2550637"/>
                    <a:gd name="connsiteY1322" fmla="*/ 48093 h 2259524"/>
                    <a:gd name="connsiteX1323" fmla="*/ 1636854 w 2550637"/>
                    <a:gd name="connsiteY1323" fmla="*/ 48647 h 2259524"/>
                    <a:gd name="connsiteX1324" fmla="*/ 1637740 w 2550637"/>
                    <a:gd name="connsiteY1324" fmla="*/ 49756 h 2259524"/>
                    <a:gd name="connsiteX1325" fmla="*/ 1637297 w 2550637"/>
                    <a:gd name="connsiteY1325" fmla="*/ 49978 h 2259524"/>
                    <a:gd name="connsiteX1326" fmla="*/ 1637186 w 2550637"/>
                    <a:gd name="connsiteY1326" fmla="*/ 49978 h 2259524"/>
                    <a:gd name="connsiteX1327" fmla="*/ 1636965 w 2550637"/>
                    <a:gd name="connsiteY1327" fmla="*/ 50753 h 2259524"/>
                    <a:gd name="connsiteX1328" fmla="*/ 1636189 w 2550637"/>
                    <a:gd name="connsiteY1328" fmla="*/ 50199 h 2259524"/>
                    <a:gd name="connsiteX1329" fmla="*/ 1635524 w 2550637"/>
                    <a:gd name="connsiteY1329" fmla="*/ 49978 h 2259524"/>
                    <a:gd name="connsiteX1330" fmla="*/ 1633973 w 2550637"/>
                    <a:gd name="connsiteY1330" fmla="*/ 49756 h 2259524"/>
                    <a:gd name="connsiteX1331" fmla="*/ 1633973 w 2550637"/>
                    <a:gd name="connsiteY1331" fmla="*/ 50753 h 2259524"/>
                    <a:gd name="connsiteX1332" fmla="*/ 1634748 w 2550637"/>
                    <a:gd name="connsiteY1332" fmla="*/ 51529 h 2259524"/>
                    <a:gd name="connsiteX1333" fmla="*/ 1635413 w 2550637"/>
                    <a:gd name="connsiteY1333" fmla="*/ 52969 h 2259524"/>
                    <a:gd name="connsiteX1334" fmla="*/ 1635635 w 2550637"/>
                    <a:gd name="connsiteY1334" fmla="*/ 54410 h 2259524"/>
                    <a:gd name="connsiteX1335" fmla="*/ 1635191 w 2550637"/>
                    <a:gd name="connsiteY1335" fmla="*/ 55075 h 2259524"/>
                    <a:gd name="connsiteX1336" fmla="*/ 1634194 w 2550637"/>
                    <a:gd name="connsiteY1336" fmla="*/ 54743 h 2259524"/>
                    <a:gd name="connsiteX1337" fmla="*/ 1633086 w 2550637"/>
                    <a:gd name="connsiteY1337" fmla="*/ 53191 h 2259524"/>
                    <a:gd name="connsiteX1338" fmla="*/ 1632089 w 2550637"/>
                    <a:gd name="connsiteY1338" fmla="*/ 52858 h 2259524"/>
                    <a:gd name="connsiteX1339" fmla="*/ 1631646 w 2550637"/>
                    <a:gd name="connsiteY1339" fmla="*/ 53302 h 2259524"/>
                    <a:gd name="connsiteX1340" fmla="*/ 1630094 w 2550637"/>
                    <a:gd name="connsiteY1340" fmla="*/ 55408 h 2259524"/>
                    <a:gd name="connsiteX1341" fmla="*/ 1629318 w 2550637"/>
                    <a:gd name="connsiteY1341" fmla="*/ 56183 h 2259524"/>
                    <a:gd name="connsiteX1342" fmla="*/ 1627656 w 2550637"/>
                    <a:gd name="connsiteY1342" fmla="*/ 56959 h 2259524"/>
                    <a:gd name="connsiteX1343" fmla="*/ 1626659 w 2550637"/>
                    <a:gd name="connsiteY1343" fmla="*/ 57180 h 2259524"/>
                    <a:gd name="connsiteX1344" fmla="*/ 1625440 w 2550637"/>
                    <a:gd name="connsiteY1344" fmla="*/ 57180 h 2259524"/>
                    <a:gd name="connsiteX1345" fmla="*/ 1625440 w 2550637"/>
                    <a:gd name="connsiteY1345" fmla="*/ 56405 h 2259524"/>
                    <a:gd name="connsiteX1346" fmla="*/ 1625661 w 2550637"/>
                    <a:gd name="connsiteY1346" fmla="*/ 56405 h 2259524"/>
                    <a:gd name="connsiteX1347" fmla="*/ 1625994 w 2550637"/>
                    <a:gd name="connsiteY1347" fmla="*/ 56294 h 2259524"/>
                    <a:gd name="connsiteX1348" fmla="*/ 1626437 w 2550637"/>
                    <a:gd name="connsiteY1348" fmla="*/ 56294 h 2259524"/>
                    <a:gd name="connsiteX1349" fmla="*/ 1625772 w 2550637"/>
                    <a:gd name="connsiteY1349" fmla="*/ 55851 h 2259524"/>
                    <a:gd name="connsiteX1350" fmla="*/ 1625218 w 2550637"/>
                    <a:gd name="connsiteY1350" fmla="*/ 55408 h 2259524"/>
                    <a:gd name="connsiteX1351" fmla="*/ 1623999 w 2550637"/>
                    <a:gd name="connsiteY1351" fmla="*/ 53967 h 2259524"/>
                    <a:gd name="connsiteX1352" fmla="*/ 1625551 w 2550637"/>
                    <a:gd name="connsiteY1352" fmla="*/ 52305 h 2259524"/>
                    <a:gd name="connsiteX1353" fmla="*/ 1627656 w 2550637"/>
                    <a:gd name="connsiteY1353" fmla="*/ 50975 h 2259524"/>
                    <a:gd name="connsiteX1354" fmla="*/ 1632532 w 2550637"/>
                    <a:gd name="connsiteY1354" fmla="*/ 48758 h 2259524"/>
                    <a:gd name="connsiteX1355" fmla="*/ 1629318 w 2550637"/>
                    <a:gd name="connsiteY1355" fmla="*/ 46653 h 2259524"/>
                    <a:gd name="connsiteX1356" fmla="*/ 1625994 w 2550637"/>
                    <a:gd name="connsiteY1356" fmla="*/ 45988 h 2259524"/>
                    <a:gd name="connsiteX1357" fmla="*/ 1622559 w 2550637"/>
                    <a:gd name="connsiteY1357" fmla="*/ 46764 h 2259524"/>
                    <a:gd name="connsiteX1358" fmla="*/ 1619234 w 2550637"/>
                    <a:gd name="connsiteY1358" fmla="*/ 48869 h 2259524"/>
                    <a:gd name="connsiteX1359" fmla="*/ 1618680 w 2550637"/>
                    <a:gd name="connsiteY1359" fmla="*/ 48204 h 2259524"/>
                    <a:gd name="connsiteX1360" fmla="*/ 1618348 w 2550637"/>
                    <a:gd name="connsiteY1360" fmla="*/ 47983 h 2259524"/>
                    <a:gd name="connsiteX1361" fmla="*/ 1616907 w 2550637"/>
                    <a:gd name="connsiteY1361" fmla="*/ 48869 h 2259524"/>
                    <a:gd name="connsiteX1362" fmla="*/ 1615023 w 2550637"/>
                    <a:gd name="connsiteY1362" fmla="*/ 48315 h 2259524"/>
                    <a:gd name="connsiteX1363" fmla="*/ 1613028 w 2550637"/>
                    <a:gd name="connsiteY1363" fmla="*/ 49202 h 2259524"/>
                    <a:gd name="connsiteX1364" fmla="*/ 1609150 w 2550637"/>
                    <a:gd name="connsiteY1364" fmla="*/ 52083 h 2259524"/>
                    <a:gd name="connsiteX1365" fmla="*/ 1609150 w 2550637"/>
                    <a:gd name="connsiteY1365" fmla="*/ 53080 h 2259524"/>
                    <a:gd name="connsiteX1366" fmla="*/ 1610147 w 2550637"/>
                    <a:gd name="connsiteY1366" fmla="*/ 53967 h 2259524"/>
                    <a:gd name="connsiteX1367" fmla="*/ 1610701 w 2550637"/>
                    <a:gd name="connsiteY1367" fmla="*/ 54188 h 2259524"/>
                    <a:gd name="connsiteX1368" fmla="*/ 1610036 w 2550637"/>
                    <a:gd name="connsiteY1368" fmla="*/ 54188 h 2259524"/>
                    <a:gd name="connsiteX1369" fmla="*/ 1609483 w 2550637"/>
                    <a:gd name="connsiteY1369" fmla="*/ 54299 h 2259524"/>
                    <a:gd name="connsiteX1370" fmla="*/ 1608928 w 2550637"/>
                    <a:gd name="connsiteY1370" fmla="*/ 54521 h 2259524"/>
                    <a:gd name="connsiteX1371" fmla="*/ 1608374 w 2550637"/>
                    <a:gd name="connsiteY1371" fmla="*/ 55297 h 2259524"/>
                    <a:gd name="connsiteX1372" fmla="*/ 1605604 w 2550637"/>
                    <a:gd name="connsiteY1372" fmla="*/ 53302 h 2259524"/>
                    <a:gd name="connsiteX1373" fmla="*/ 1604828 w 2550637"/>
                    <a:gd name="connsiteY1373" fmla="*/ 53080 h 2259524"/>
                    <a:gd name="connsiteX1374" fmla="*/ 1603942 w 2550637"/>
                    <a:gd name="connsiteY1374" fmla="*/ 53413 h 2259524"/>
                    <a:gd name="connsiteX1375" fmla="*/ 1603720 w 2550637"/>
                    <a:gd name="connsiteY1375" fmla="*/ 54188 h 2259524"/>
                    <a:gd name="connsiteX1376" fmla="*/ 1603720 w 2550637"/>
                    <a:gd name="connsiteY1376" fmla="*/ 54964 h 2259524"/>
                    <a:gd name="connsiteX1377" fmla="*/ 1602944 w 2550637"/>
                    <a:gd name="connsiteY1377" fmla="*/ 55408 h 2259524"/>
                    <a:gd name="connsiteX1378" fmla="*/ 1597847 w 2550637"/>
                    <a:gd name="connsiteY1378" fmla="*/ 55408 h 2259524"/>
                    <a:gd name="connsiteX1379" fmla="*/ 1595187 w 2550637"/>
                    <a:gd name="connsiteY1379" fmla="*/ 55851 h 2259524"/>
                    <a:gd name="connsiteX1380" fmla="*/ 1587984 w 2550637"/>
                    <a:gd name="connsiteY1380" fmla="*/ 58067 h 2259524"/>
                    <a:gd name="connsiteX1381" fmla="*/ 1584882 w 2550637"/>
                    <a:gd name="connsiteY1381" fmla="*/ 60505 h 2259524"/>
                    <a:gd name="connsiteX1382" fmla="*/ 1570808 w 2550637"/>
                    <a:gd name="connsiteY1382" fmla="*/ 61945 h 2259524"/>
                    <a:gd name="connsiteX1383" fmla="*/ 1565489 w 2550637"/>
                    <a:gd name="connsiteY1383" fmla="*/ 61391 h 2259524"/>
                    <a:gd name="connsiteX1384" fmla="*/ 1564381 w 2550637"/>
                    <a:gd name="connsiteY1384" fmla="*/ 61945 h 2259524"/>
                    <a:gd name="connsiteX1385" fmla="*/ 1563161 w 2550637"/>
                    <a:gd name="connsiteY1385" fmla="*/ 63940 h 2259524"/>
                    <a:gd name="connsiteX1386" fmla="*/ 1562497 w 2550637"/>
                    <a:gd name="connsiteY1386" fmla="*/ 63940 h 2259524"/>
                    <a:gd name="connsiteX1387" fmla="*/ 1560280 w 2550637"/>
                    <a:gd name="connsiteY1387" fmla="*/ 61834 h 2259524"/>
                    <a:gd name="connsiteX1388" fmla="*/ 1557178 w 2550637"/>
                    <a:gd name="connsiteY1388" fmla="*/ 60948 h 2259524"/>
                    <a:gd name="connsiteX1389" fmla="*/ 1553964 w 2550637"/>
                    <a:gd name="connsiteY1389" fmla="*/ 61502 h 2259524"/>
                    <a:gd name="connsiteX1390" fmla="*/ 1551637 w 2550637"/>
                    <a:gd name="connsiteY1390" fmla="*/ 63830 h 2259524"/>
                    <a:gd name="connsiteX1391" fmla="*/ 1548645 w 2550637"/>
                    <a:gd name="connsiteY1391" fmla="*/ 60948 h 2259524"/>
                    <a:gd name="connsiteX1392" fmla="*/ 1548202 w 2550637"/>
                    <a:gd name="connsiteY1392" fmla="*/ 60948 h 2259524"/>
                    <a:gd name="connsiteX1393" fmla="*/ 1522935 w 2550637"/>
                    <a:gd name="connsiteY1393" fmla="*/ 58621 h 2259524"/>
                    <a:gd name="connsiteX1394" fmla="*/ 1520608 w 2550637"/>
                    <a:gd name="connsiteY1394" fmla="*/ 57956 h 2259524"/>
                    <a:gd name="connsiteX1395" fmla="*/ 1511411 w 2550637"/>
                    <a:gd name="connsiteY1395" fmla="*/ 53634 h 2259524"/>
                    <a:gd name="connsiteX1396" fmla="*/ 1503321 w 2550637"/>
                    <a:gd name="connsiteY1396" fmla="*/ 51972 h 2259524"/>
                    <a:gd name="connsiteX1397" fmla="*/ 1500772 w 2550637"/>
                    <a:gd name="connsiteY1397" fmla="*/ 50643 h 2259524"/>
                    <a:gd name="connsiteX1398" fmla="*/ 1499554 w 2550637"/>
                    <a:gd name="connsiteY1398" fmla="*/ 50310 h 2259524"/>
                    <a:gd name="connsiteX1399" fmla="*/ 1498224 w 2550637"/>
                    <a:gd name="connsiteY1399" fmla="*/ 50532 h 2259524"/>
                    <a:gd name="connsiteX1400" fmla="*/ 1496562 w 2550637"/>
                    <a:gd name="connsiteY1400" fmla="*/ 51972 h 2259524"/>
                    <a:gd name="connsiteX1401" fmla="*/ 1495675 w 2550637"/>
                    <a:gd name="connsiteY1401" fmla="*/ 52305 h 2259524"/>
                    <a:gd name="connsiteX1402" fmla="*/ 1487807 w 2550637"/>
                    <a:gd name="connsiteY1402" fmla="*/ 49867 h 2259524"/>
                    <a:gd name="connsiteX1403" fmla="*/ 1486477 w 2550637"/>
                    <a:gd name="connsiteY1403" fmla="*/ 50753 h 2259524"/>
                    <a:gd name="connsiteX1404" fmla="*/ 1485258 w 2550637"/>
                    <a:gd name="connsiteY1404" fmla="*/ 48758 h 2259524"/>
                    <a:gd name="connsiteX1405" fmla="*/ 1482488 w 2550637"/>
                    <a:gd name="connsiteY1405" fmla="*/ 47983 h 2259524"/>
                    <a:gd name="connsiteX1406" fmla="*/ 1472736 w 2550637"/>
                    <a:gd name="connsiteY1406" fmla="*/ 47540 h 2259524"/>
                    <a:gd name="connsiteX1407" fmla="*/ 1468858 w 2550637"/>
                    <a:gd name="connsiteY1407" fmla="*/ 46099 h 2259524"/>
                    <a:gd name="connsiteX1408" fmla="*/ 1460657 w 2550637"/>
                    <a:gd name="connsiteY1408" fmla="*/ 40669 h 2259524"/>
                    <a:gd name="connsiteX1409" fmla="*/ 1458884 w 2550637"/>
                    <a:gd name="connsiteY1409" fmla="*/ 40004 h 2259524"/>
                    <a:gd name="connsiteX1410" fmla="*/ 1454119 w 2550637"/>
                    <a:gd name="connsiteY1410" fmla="*/ 39561 h 2259524"/>
                    <a:gd name="connsiteX1411" fmla="*/ 1452457 w 2550637"/>
                    <a:gd name="connsiteY1411" fmla="*/ 39893 h 2259524"/>
                    <a:gd name="connsiteX1412" fmla="*/ 1451792 w 2550637"/>
                    <a:gd name="connsiteY1412" fmla="*/ 40669 h 2259524"/>
                    <a:gd name="connsiteX1413" fmla="*/ 1451460 w 2550637"/>
                    <a:gd name="connsiteY1413" fmla="*/ 41667 h 2259524"/>
                    <a:gd name="connsiteX1414" fmla="*/ 1450684 w 2550637"/>
                    <a:gd name="connsiteY1414" fmla="*/ 42664 h 2259524"/>
                    <a:gd name="connsiteX1415" fmla="*/ 1449576 w 2550637"/>
                    <a:gd name="connsiteY1415" fmla="*/ 43218 h 2259524"/>
                    <a:gd name="connsiteX1416" fmla="*/ 1447138 w 2550637"/>
                    <a:gd name="connsiteY1416" fmla="*/ 43993 h 2259524"/>
                    <a:gd name="connsiteX1417" fmla="*/ 1446030 w 2550637"/>
                    <a:gd name="connsiteY1417" fmla="*/ 44658 h 2259524"/>
                    <a:gd name="connsiteX1418" fmla="*/ 1445254 w 2550637"/>
                    <a:gd name="connsiteY1418" fmla="*/ 43550 h 2259524"/>
                    <a:gd name="connsiteX1419" fmla="*/ 1447249 w 2550637"/>
                    <a:gd name="connsiteY1419" fmla="*/ 41667 h 2259524"/>
                    <a:gd name="connsiteX1420" fmla="*/ 1448689 w 2550637"/>
                    <a:gd name="connsiteY1420" fmla="*/ 39228 h 2259524"/>
                    <a:gd name="connsiteX1421" fmla="*/ 1448357 w 2550637"/>
                    <a:gd name="connsiteY1421" fmla="*/ 37012 h 2259524"/>
                    <a:gd name="connsiteX1422" fmla="*/ 1444922 w 2550637"/>
                    <a:gd name="connsiteY1422" fmla="*/ 36126 h 2259524"/>
                    <a:gd name="connsiteX1423" fmla="*/ 1422094 w 2550637"/>
                    <a:gd name="connsiteY1423" fmla="*/ 37123 h 2259524"/>
                    <a:gd name="connsiteX1424" fmla="*/ 1416221 w 2550637"/>
                    <a:gd name="connsiteY1424" fmla="*/ 36126 h 2259524"/>
                    <a:gd name="connsiteX1425" fmla="*/ 1414890 w 2550637"/>
                    <a:gd name="connsiteY1425" fmla="*/ 33356 h 2259524"/>
                    <a:gd name="connsiteX1426" fmla="*/ 1414004 w 2550637"/>
                    <a:gd name="connsiteY1426" fmla="*/ 32690 h 2259524"/>
                    <a:gd name="connsiteX1427" fmla="*/ 1413450 w 2550637"/>
                    <a:gd name="connsiteY1427" fmla="*/ 34906 h 2259524"/>
                    <a:gd name="connsiteX1428" fmla="*/ 1412674 w 2550637"/>
                    <a:gd name="connsiteY1428" fmla="*/ 34906 h 2259524"/>
                    <a:gd name="connsiteX1429" fmla="*/ 1410569 w 2550637"/>
                    <a:gd name="connsiteY1429" fmla="*/ 31693 h 2259524"/>
                    <a:gd name="connsiteX1430" fmla="*/ 1404363 w 2550637"/>
                    <a:gd name="connsiteY1430" fmla="*/ 24269 h 2259524"/>
                    <a:gd name="connsiteX1431" fmla="*/ 1401925 w 2550637"/>
                    <a:gd name="connsiteY1431" fmla="*/ 22163 h 2259524"/>
                    <a:gd name="connsiteX1432" fmla="*/ 1398268 w 2550637"/>
                    <a:gd name="connsiteY1432" fmla="*/ 20279 h 2259524"/>
                    <a:gd name="connsiteX1433" fmla="*/ 1396495 w 2550637"/>
                    <a:gd name="connsiteY1433" fmla="*/ 20279 h 2259524"/>
                    <a:gd name="connsiteX1434" fmla="*/ 1395720 w 2550637"/>
                    <a:gd name="connsiteY1434" fmla="*/ 21608 h 2259524"/>
                    <a:gd name="connsiteX1435" fmla="*/ 1395165 w 2550637"/>
                    <a:gd name="connsiteY1435" fmla="*/ 23493 h 2259524"/>
                    <a:gd name="connsiteX1436" fmla="*/ 1393836 w 2550637"/>
                    <a:gd name="connsiteY1436" fmla="*/ 24269 h 2259524"/>
                    <a:gd name="connsiteX1437" fmla="*/ 1390179 w 2550637"/>
                    <a:gd name="connsiteY1437" fmla="*/ 24269 h 2259524"/>
                    <a:gd name="connsiteX1438" fmla="*/ 1390400 w 2550637"/>
                    <a:gd name="connsiteY1438" fmla="*/ 24712 h 2259524"/>
                    <a:gd name="connsiteX1439" fmla="*/ 1390733 w 2550637"/>
                    <a:gd name="connsiteY1439" fmla="*/ 25819 h 2259524"/>
                    <a:gd name="connsiteX1440" fmla="*/ 1390955 w 2550637"/>
                    <a:gd name="connsiteY1440" fmla="*/ 26374 h 2259524"/>
                    <a:gd name="connsiteX1441" fmla="*/ 1389514 w 2550637"/>
                    <a:gd name="connsiteY1441" fmla="*/ 28036 h 2259524"/>
                    <a:gd name="connsiteX1442" fmla="*/ 1389957 w 2550637"/>
                    <a:gd name="connsiteY1442" fmla="*/ 29255 h 2259524"/>
                    <a:gd name="connsiteX1443" fmla="*/ 1390733 w 2550637"/>
                    <a:gd name="connsiteY1443" fmla="*/ 30363 h 2259524"/>
                    <a:gd name="connsiteX1444" fmla="*/ 1390179 w 2550637"/>
                    <a:gd name="connsiteY1444" fmla="*/ 31804 h 2259524"/>
                    <a:gd name="connsiteX1445" fmla="*/ 1376992 w 2550637"/>
                    <a:gd name="connsiteY1445" fmla="*/ 31804 h 2259524"/>
                    <a:gd name="connsiteX1446" fmla="*/ 1375219 w 2550637"/>
                    <a:gd name="connsiteY1446" fmla="*/ 32580 h 2259524"/>
                    <a:gd name="connsiteX1447" fmla="*/ 1373557 w 2550637"/>
                    <a:gd name="connsiteY1447" fmla="*/ 33909 h 2259524"/>
                    <a:gd name="connsiteX1448" fmla="*/ 1371894 w 2550637"/>
                    <a:gd name="connsiteY1448" fmla="*/ 34685 h 2259524"/>
                    <a:gd name="connsiteX1449" fmla="*/ 1370121 w 2550637"/>
                    <a:gd name="connsiteY1449" fmla="*/ 33799 h 2259524"/>
                    <a:gd name="connsiteX1450" fmla="*/ 1368348 w 2550637"/>
                    <a:gd name="connsiteY1450" fmla="*/ 34796 h 2259524"/>
                    <a:gd name="connsiteX1451" fmla="*/ 1359594 w 2550637"/>
                    <a:gd name="connsiteY1451" fmla="*/ 33799 h 2259524"/>
                    <a:gd name="connsiteX1452" fmla="*/ 1358153 w 2550637"/>
                    <a:gd name="connsiteY1452" fmla="*/ 33356 h 2259524"/>
                    <a:gd name="connsiteX1453" fmla="*/ 1354496 w 2550637"/>
                    <a:gd name="connsiteY1453" fmla="*/ 30695 h 2259524"/>
                    <a:gd name="connsiteX1454" fmla="*/ 1352945 w 2550637"/>
                    <a:gd name="connsiteY1454" fmla="*/ 30917 h 2259524"/>
                    <a:gd name="connsiteX1455" fmla="*/ 1352058 w 2550637"/>
                    <a:gd name="connsiteY1455" fmla="*/ 31693 h 2259524"/>
                    <a:gd name="connsiteX1456" fmla="*/ 1351393 w 2550637"/>
                    <a:gd name="connsiteY1456" fmla="*/ 32469 h 2259524"/>
                    <a:gd name="connsiteX1457" fmla="*/ 1348734 w 2550637"/>
                    <a:gd name="connsiteY1457" fmla="*/ 33134 h 2259524"/>
                    <a:gd name="connsiteX1458" fmla="*/ 1345742 w 2550637"/>
                    <a:gd name="connsiteY1458" fmla="*/ 34574 h 2259524"/>
                    <a:gd name="connsiteX1459" fmla="*/ 1344080 w 2550637"/>
                    <a:gd name="connsiteY1459" fmla="*/ 34906 h 2259524"/>
                    <a:gd name="connsiteX1460" fmla="*/ 1338206 w 2550637"/>
                    <a:gd name="connsiteY1460" fmla="*/ 34906 h 2259524"/>
                    <a:gd name="connsiteX1461" fmla="*/ 1332333 w 2550637"/>
                    <a:gd name="connsiteY1461" fmla="*/ 36126 h 2259524"/>
                    <a:gd name="connsiteX1462" fmla="*/ 1330782 w 2550637"/>
                    <a:gd name="connsiteY1462" fmla="*/ 35793 h 2259524"/>
                    <a:gd name="connsiteX1463" fmla="*/ 1328122 w 2550637"/>
                    <a:gd name="connsiteY1463" fmla="*/ 34242 h 2259524"/>
                    <a:gd name="connsiteX1464" fmla="*/ 1326571 w 2550637"/>
                    <a:gd name="connsiteY1464" fmla="*/ 33909 h 2259524"/>
                    <a:gd name="connsiteX1465" fmla="*/ 1326792 w 2550637"/>
                    <a:gd name="connsiteY1465" fmla="*/ 34574 h 2259524"/>
                    <a:gd name="connsiteX1466" fmla="*/ 1327125 w 2550637"/>
                    <a:gd name="connsiteY1466" fmla="*/ 36347 h 2259524"/>
                    <a:gd name="connsiteX1467" fmla="*/ 1327346 w 2550637"/>
                    <a:gd name="connsiteY1467" fmla="*/ 37123 h 2259524"/>
                    <a:gd name="connsiteX1468" fmla="*/ 1324465 w 2550637"/>
                    <a:gd name="connsiteY1468" fmla="*/ 37123 h 2259524"/>
                    <a:gd name="connsiteX1469" fmla="*/ 1323135 w 2550637"/>
                    <a:gd name="connsiteY1469" fmla="*/ 37456 h 2259524"/>
                    <a:gd name="connsiteX1470" fmla="*/ 1321917 w 2550637"/>
                    <a:gd name="connsiteY1470" fmla="*/ 38342 h 2259524"/>
                    <a:gd name="connsiteX1471" fmla="*/ 1317816 w 2550637"/>
                    <a:gd name="connsiteY1471" fmla="*/ 36126 h 2259524"/>
                    <a:gd name="connsiteX1472" fmla="*/ 1312054 w 2550637"/>
                    <a:gd name="connsiteY1472" fmla="*/ 34020 h 2259524"/>
                    <a:gd name="connsiteX1473" fmla="*/ 1306292 w 2550637"/>
                    <a:gd name="connsiteY1473" fmla="*/ 33466 h 2259524"/>
                    <a:gd name="connsiteX1474" fmla="*/ 1300086 w 2550637"/>
                    <a:gd name="connsiteY1474" fmla="*/ 36791 h 2259524"/>
                    <a:gd name="connsiteX1475" fmla="*/ 1297094 w 2550637"/>
                    <a:gd name="connsiteY1475" fmla="*/ 36458 h 2259524"/>
                    <a:gd name="connsiteX1476" fmla="*/ 1292440 w 2550637"/>
                    <a:gd name="connsiteY1476" fmla="*/ 35128 h 2259524"/>
                    <a:gd name="connsiteX1477" fmla="*/ 1285680 w 2550637"/>
                    <a:gd name="connsiteY1477" fmla="*/ 35682 h 2259524"/>
                    <a:gd name="connsiteX1478" fmla="*/ 1283907 w 2550637"/>
                    <a:gd name="connsiteY1478" fmla="*/ 35128 h 2259524"/>
                    <a:gd name="connsiteX1479" fmla="*/ 1272825 w 2550637"/>
                    <a:gd name="connsiteY1479" fmla="*/ 35571 h 2259524"/>
                    <a:gd name="connsiteX1480" fmla="*/ 1266287 w 2550637"/>
                    <a:gd name="connsiteY1480" fmla="*/ 37012 h 2259524"/>
                    <a:gd name="connsiteX1481" fmla="*/ 1265290 w 2550637"/>
                    <a:gd name="connsiteY1481" fmla="*/ 40669 h 2259524"/>
                    <a:gd name="connsiteX1482" fmla="*/ 1263738 w 2550637"/>
                    <a:gd name="connsiteY1482" fmla="*/ 41777 h 2259524"/>
                    <a:gd name="connsiteX1483" fmla="*/ 1263074 w 2550637"/>
                    <a:gd name="connsiteY1483" fmla="*/ 43882 h 2259524"/>
                    <a:gd name="connsiteX1484" fmla="*/ 1262741 w 2550637"/>
                    <a:gd name="connsiteY1484" fmla="*/ 46432 h 2259524"/>
                    <a:gd name="connsiteX1485" fmla="*/ 1262076 w 2550637"/>
                    <a:gd name="connsiteY1485" fmla="*/ 48980 h 2259524"/>
                    <a:gd name="connsiteX1486" fmla="*/ 1261411 w 2550637"/>
                    <a:gd name="connsiteY1486" fmla="*/ 48980 h 2259524"/>
                    <a:gd name="connsiteX1487" fmla="*/ 1260414 w 2550637"/>
                    <a:gd name="connsiteY1487" fmla="*/ 46321 h 2259524"/>
                    <a:gd name="connsiteX1488" fmla="*/ 1260968 w 2550637"/>
                    <a:gd name="connsiteY1488" fmla="*/ 44104 h 2259524"/>
                    <a:gd name="connsiteX1489" fmla="*/ 1262187 w 2550637"/>
                    <a:gd name="connsiteY1489" fmla="*/ 42221 h 2259524"/>
                    <a:gd name="connsiteX1490" fmla="*/ 1262963 w 2550637"/>
                    <a:gd name="connsiteY1490" fmla="*/ 40558 h 2259524"/>
                    <a:gd name="connsiteX1491" fmla="*/ 1262741 w 2550637"/>
                    <a:gd name="connsiteY1491" fmla="*/ 37456 h 2259524"/>
                    <a:gd name="connsiteX1492" fmla="*/ 1261411 w 2550637"/>
                    <a:gd name="connsiteY1492" fmla="*/ 36458 h 2259524"/>
                    <a:gd name="connsiteX1493" fmla="*/ 1259417 w 2550637"/>
                    <a:gd name="connsiteY1493" fmla="*/ 36126 h 2259524"/>
                    <a:gd name="connsiteX1494" fmla="*/ 1257422 w 2550637"/>
                    <a:gd name="connsiteY1494" fmla="*/ 35017 h 2259524"/>
                    <a:gd name="connsiteX1495" fmla="*/ 1255538 w 2550637"/>
                    <a:gd name="connsiteY1495" fmla="*/ 36236 h 2259524"/>
                    <a:gd name="connsiteX1496" fmla="*/ 1248557 w 2550637"/>
                    <a:gd name="connsiteY1496" fmla="*/ 36458 h 2259524"/>
                    <a:gd name="connsiteX1497" fmla="*/ 1244235 w 2550637"/>
                    <a:gd name="connsiteY1497" fmla="*/ 35793 h 2259524"/>
                    <a:gd name="connsiteX1498" fmla="*/ 1241908 w 2550637"/>
                    <a:gd name="connsiteY1498" fmla="*/ 35017 h 2259524"/>
                    <a:gd name="connsiteX1499" fmla="*/ 1240246 w 2550637"/>
                    <a:gd name="connsiteY1499" fmla="*/ 35017 h 2259524"/>
                    <a:gd name="connsiteX1500" fmla="*/ 1238916 w 2550637"/>
                    <a:gd name="connsiteY1500" fmla="*/ 35571 h 2259524"/>
                    <a:gd name="connsiteX1501" fmla="*/ 1238029 w 2550637"/>
                    <a:gd name="connsiteY1501" fmla="*/ 36458 h 2259524"/>
                    <a:gd name="connsiteX1502" fmla="*/ 1237143 w 2550637"/>
                    <a:gd name="connsiteY1502" fmla="*/ 36901 h 2259524"/>
                    <a:gd name="connsiteX1503" fmla="*/ 1235591 w 2550637"/>
                    <a:gd name="connsiteY1503" fmla="*/ 36236 h 2259524"/>
                    <a:gd name="connsiteX1504" fmla="*/ 1235591 w 2550637"/>
                    <a:gd name="connsiteY1504" fmla="*/ 35017 h 2259524"/>
                    <a:gd name="connsiteX1505" fmla="*/ 1236256 w 2550637"/>
                    <a:gd name="connsiteY1505" fmla="*/ 34574 h 2259524"/>
                    <a:gd name="connsiteX1506" fmla="*/ 1236589 w 2550637"/>
                    <a:gd name="connsiteY1506" fmla="*/ 34131 h 2259524"/>
                    <a:gd name="connsiteX1507" fmla="*/ 1236810 w 2550637"/>
                    <a:gd name="connsiteY1507" fmla="*/ 33577 h 2259524"/>
                    <a:gd name="connsiteX1508" fmla="*/ 1237143 w 2550637"/>
                    <a:gd name="connsiteY1508" fmla="*/ 32912 h 2259524"/>
                    <a:gd name="connsiteX1509" fmla="*/ 1231824 w 2550637"/>
                    <a:gd name="connsiteY1509" fmla="*/ 30252 h 2259524"/>
                    <a:gd name="connsiteX1510" fmla="*/ 1224732 w 2550637"/>
                    <a:gd name="connsiteY1510" fmla="*/ 17508 h 2259524"/>
                    <a:gd name="connsiteX1511" fmla="*/ 1220188 w 2550637"/>
                    <a:gd name="connsiteY1511" fmla="*/ 15736 h 2259524"/>
                    <a:gd name="connsiteX1512" fmla="*/ 1210880 w 2550637"/>
                    <a:gd name="connsiteY1512" fmla="*/ 10417 h 2259524"/>
                    <a:gd name="connsiteX1513" fmla="*/ 1209550 w 2550637"/>
                    <a:gd name="connsiteY1513" fmla="*/ 9973 h 2259524"/>
                    <a:gd name="connsiteX1514" fmla="*/ 1205117 w 2550637"/>
                    <a:gd name="connsiteY1514" fmla="*/ 9419 h 2259524"/>
                    <a:gd name="connsiteX1515" fmla="*/ 1203455 w 2550637"/>
                    <a:gd name="connsiteY1515" fmla="*/ 10084 h 2259524"/>
                    <a:gd name="connsiteX1516" fmla="*/ 1202347 w 2550637"/>
                    <a:gd name="connsiteY1516" fmla="*/ 11303 h 2259524"/>
                    <a:gd name="connsiteX1517" fmla="*/ 1201349 w 2550637"/>
                    <a:gd name="connsiteY1517" fmla="*/ 12078 h 2259524"/>
                    <a:gd name="connsiteX1518" fmla="*/ 1200020 w 2550637"/>
                    <a:gd name="connsiteY1518" fmla="*/ 11525 h 2259524"/>
                    <a:gd name="connsiteX1519" fmla="*/ 1199133 w 2550637"/>
                    <a:gd name="connsiteY1519" fmla="*/ 13741 h 2259524"/>
                    <a:gd name="connsiteX1520" fmla="*/ 1197693 w 2550637"/>
                    <a:gd name="connsiteY1520" fmla="*/ 15736 h 2259524"/>
                    <a:gd name="connsiteX1521" fmla="*/ 1196695 w 2550637"/>
                    <a:gd name="connsiteY1521" fmla="*/ 16179 h 2259524"/>
                    <a:gd name="connsiteX1522" fmla="*/ 1197028 w 2550637"/>
                    <a:gd name="connsiteY1522" fmla="*/ 13741 h 2259524"/>
                    <a:gd name="connsiteX1523" fmla="*/ 1194257 w 2550637"/>
                    <a:gd name="connsiteY1523" fmla="*/ 8311 h 2259524"/>
                    <a:gd name="connsiteX1524" fmla="*/ 1193925 w 2550637"/>
                    <a:gd name="connsiteY1524" fmla="*/ 6206 h 2259524"/>
                    <a:gd name="connsiteX1525" fmla="*/ 1192041 w 2550637"/>
                    <a:gd name="connsiteY1525" fmla="*/ 7203 h 2259524"/>
                    <a:gd name="connsiteX1526" fmla="*/ 1191265 w 2550637"/>
                    <a:gd name="connsiteY1526" fmla="*/ 7203 h 2259524"/>
                    <a:gd name="connsiteX1527" fmla="*/ 1190379 w 2550637"/>
                    <a:gd name="connsiteY1527" fmla="*/ 7646 h 2259524"/>
                    <a:gd name="connsiteX1528" fmla="*/ 1190157 w 2550637"/>
                    <a:gd name="connsiteY1528" fmla="*/ 8422 h 2259524"/>
                    <a:gd name="connsiteX1529" fmla="*/ 1190157 w 2550637"/>
                    <a:gd name="connsiteY1529" fmla="*/ 9197 h 2259524"/>
                    <a:gd name="connsiteX1530" fmla="*/ 1190046 w 2550637"/>
                    <a:gd name="connsiteY1530" fmla="*/ 9641 h 2259524"/>
                    <a:gd name="connsiteX1531" fmla="*/ 1189049 w 2550637"/>
                    <a:gd name="connsiteY1531" fmla="*/ 10084 h 2259524"/>
                    <a:gd name="connsiteX1532" fmla="*/ 1188162 w 2550637"/>
                    <a:gd name="connsiteY1532" fmla="*/ 10306 h 2259524"/>
                    <a:gd name="connsiteX1533" fmla="*/ 1187608 w 2550637"/>
                    <a:gd name="connsiteY1533" fmla="*/ 9641 h 2259524"/>
                    <a:gd name="connsiteX1534" fmla="*/ 1187608 w 2550637"/>
                    <a:gd name="connsiteY1534" fmla="*/ 7424 h 2259524"/>
                    <a:gd name="connsiteX1535" fmla="*/ 1190268 w 2550637"/>
                    <a:gd name="connsiteY1535" fmla="*/ 4211 h 2259524"/>
                    <a:gd name="connsiteX1536" fmla="*/ 1190711 w 2550637"/>
                    <a:gd name="connsiteY1536" fmla="*/ 3324 h 2259524"/>
                    <a:gd name="connsiteX1537" fmla="*/ 1190379 w 2550637"/>
                    <a:gd name="connsiteY1537" fmla="*/ 1662 h 2259524"/>
                    <a:gd name="connsiteX1538" fmla="*/ 1189603 w 2550637"/>
                    <a:gd name="connsiteY1538" fmla="*/ 443 h 2259524"/>
                    <a:gd name="connsiteX1539" fmla="*/ 1188827 w 2550637"/>
                    <a:gd name="connsiteY1539" fmla="*/ 0 h 2259524"/>
                    <a:gd name="connsiteX1540" fmla="*/ 1188495 w 2550637"/>
                    <a:gd name="connsiteY1540" fmla="*/ 554 h 2259524"/>
                    <a:gd name="connsiteX1541" fmla="*/ 1187719 w 2550637"/>
                    <a:gd name="connsiteY1541" fmla="*/ 2881 h 2259524"/>
                    <a:gd name="connsiteX1542" fmla="*/ 1185835 w 2550637"/>
                    <a:gd name="connsiteY1542" fmla="*/ 5097 h 2259524"/>
                    <a:gd name="connsiteX1543" fmla="*/ 1183397 w 2550637"/>
                    <a:gd name="connsiteY1543" fmla="*/ 6760 h 2259524"/>
                    <a:gd name="connsiteX1544" fmla="*/ 1178854 w 2550637"/>
                    <a:gd name="connsiteY1544" fmla="*/ 7978 h 2259524"/>
                    <a:gd name="connsiteX1545" fmla="*/ 1176527 w 2550637"/>
                    <a:gd name="connsiteY1545" fmla="*/ 9308 h 2259524"/>
                    <a:gd name="connsiteX1546" fmla="*/ 1174421 w 2550637"/>
                    <a:gd name="connsiteY1546" fmla="*/ 11082 h 2259524"/>
                    <a:gd name="connsiteX1547" fmla="*/ 1172870 w 2550637"/>
                    <a:gd name="connsiteY1547" fmla="*/ 12854 h 2259524"/>
                    <a:gd name="connsiteX1548" fmla="*/ 1173092 w 2550637"/>
                    <a:gd name="connsiteY1548" fmla="*/ 13408 h 2259524"/>
                    <a:gd name="connsiteX1549" fmla="*/ 1173424 w 2550637"/>
                    <a:gd name="connsiteY1549" fmla="*/ 14517 h 2259524"/>
                    <a:gd name="connsiteX1550" fmla="*/ 1173646 w 2550637"/>
                    <a:gd name="connsiteY1550" fmla="*/ 15071 h 2259524"/>
                    <a:gd name="connsiteX1551" fmla="*/ 1170875 w 2550637"/>
                    <a:gd name="connsiteY1551" fmla="*/ 14073 h 2259524"/>
                    <a:gd name="connsiteX1552" fmla="*/ 1169545 w 2550637"/>
                    <a:gd name="connsiteY1552" fmla="*/ 14073 h 2259524"/>
                    <a:gd name="connsiteX1553" fmla="*/ 1168216 w 2550637"/>
                    <a:gd name="connsiteY1553" fmla="*/ 15071 h 2259524"/>
                    <a:gd name="connsiteX1554" fmla="*/ 1170321 w 2550637"/>
                    <a:gd name="connsiteY1554" fmla="*/ 18506 h 2259524"/>
                    <a:gd name="connsiteX1555" fmla="*/ 1169324 w 2550637"/>
                    <a:gd name="connsiteY1555" fmla="*/ 19614 h 2259524"/>
                    <a:gd name="connsiteX1556" fmla="*/ 1163672 w 2550637"/>
                    <a:gd name="connsiteY1556" fmla="*/ 19282 h 2259524"/>
                    <a:gd name="connsiteX1557" fmla="*/ 1163672 w 2550637"/>
                    <a:gd name="connsiteY1557" fmla="*/ 18173 h 2259524"/>
                    <a:gd name="connsiteX1558" fmla="*/ 1164226 w 2550637"/>
                    <a:gd name="connsiteY1558" fmla="*/ 17952 h 2259524"/>
                    <a:gd name="connsiteX1559" fmla="*/ 1164559 w 2550637"/>
                    <a:gd name="connsiteY1559" fmla="*/ 17730 h 2259524"/>
                    <a:gd name="connsiteX1560" fmla="*/ 1165223 w 2550637"/>
                    <a:gd name="connsiteY1560" fmla="*/ 16954 h 2259524"/>
                    <a:gd name="connsiteX1561" fmla="*/ 1166110 w 2550637"/>
                    <a:gd name="connsiteY1561" fmla="*/ 17730 h 2259524"/>
                    <a:gd name="connsiteX1562" fmla="*/ 1166443 w 2550637"/>
                    <a:gd name="connsiteY1562" fmla="*/ 17730 h 2259524"/>
                    <a:gd name="connsiteX1563" fmla="*/ 1167661 w 2550637"/>
                    <a:gd name="connsiteY1563" fmla="*/ 16954 h 2259524"/>
                    <a:gd name="connsiteX1564" fmla="*/ 1166997 w 2550637"/>
                    <a:gd name="connsiteY1564" fmla="*/ 15736 h 2259524"/>
                    <a:gd name="connsiteX1565" fmla="*/ 1166997 w 2550637"/>
                    <a:gd name="connsiteY1565" fmla="*/ 14406 h 2259524"/>
                    <a:gd name="connsiteX1566" fmla="*/ 1167551 w 2550637"/>
                    <a:gd name="connsiteY1566" fmla="*/ 12965 h 2259524"/>
                    <a:gd name="connsiteX1567" fmla="*/ 1168326 w 2550637"/>
                    <a:gd name="connsiteY1567" fmla="*/ 11635 h 2259524"/>
                    <a:gd name="connsiteX1568" fmla="*/ 1168881 w 2550637"/>
                    <a:gd name="connsiteY1568" fmla="*/ 11857 h 2259524"/>
                    <a:gd name="connsiteX1569" fmla="*/ 1169989 w 2550637"/>
                    <a:gd name="connsiteY1569" fmla="*/ 12189 h 2259524"/>
                    <a:gd name="connsiteX1570" fmla="*/ 1170654 w 2550637"/>
                    <a:gd name="connsiteY1570" fmla="*/ 12522 h 2259524"/>
                    <a:gd name="connsiteX1571" fmla="*/ 1170654 w 2550637"/>
                    <a:gd name="connsiteY1571" fmla="*/ 11525 h 2259524"/>
                    <a:gd name="connsiteX1572" fmla="*/ 1168991 w 2550637"/>
                    <a:gd name="connsiteY1572" fmla="*/ 9419 h 2259524"/>
                    <a:gd name="connsiteX1573" fmla="*/ 1168105 w 2550637"/>
                    <a:gd name="connsiteY1573" fmla="*/ 6649 h 2259524"/>
                    <a:gd name="connsiteX1574" fmla="*/ 1166775 w 2550637"/>
                    <a:gd name="connsiteY1574" fmla="*/ 4432 h 2259524"/>
                    <a:gd name="connsiteX1575" fmla="*/ 1163672 w 2550637"/>
                    <a:gd name="connsiteY1575" fmla="*/ 3989 h 2259524"/>
                    <a:gd name="connsiteX1576" fmla="*/ 1161456 w 2550637"/>
                    <a:gd name="connsiteY1576" fmla="*/ 7092 h 2259524"/>
                    <a:gd name="connsiteX1577" fmla="*/ 1158685 w 2550637"/>
                    <a:gd name="connsiteY1577" fmla="*/ 9641 h 2259524"/>
                    <a:gd name="connsiteX1578" fmla="*/ 1155472 w 2550637"/>
                    <a:gd name="connsiteY1578" fmla="*/ 11525 h 2259524"/>
                    <a:gd name="connsiteX1579" fmla="*/ 1152147 w 2550637"/>
                    <a:gd name="connsiteY1579" fmla="*/ 12522 h 2259524"/>
                    <a:gd name="connsiteX1580" fmla="*/ 1148380 w 2550637"/>
                    <a:gd name="connsiteY1580" fmla="*/ 12522 h 2259524"/>
                    <a:gd name="connsiteX1581" fmla="*/ 1146717 w 2550637"/>
                    <a:gd name="connsiteY1581" fmla="*/ 12854 h 2259524"/>
                    <a:gd name="connsiteX1582" fmla="*/ 1146053 w 2550637"/>
                    <a:gd name="connsiteY1582" fmla="*/ 14184 h 2259524"/>
                    <a:gd name="connsiteX1583" fmla="*/ 1145609 w 2550637"/>
                    <a:gd name="connsiteY1583" fmla="*/ 15957 h 2259524"/>
                    <a:gd name="connsiteX1584" fmla="*/ 1145055 w 2550637"/>
                    <a:gd name="connsiteY1584" fmla="*/ 17619 h 2259524"/>
                    <a:gd name="connsiteX1585" fmla="*/ 1145388 w 2550637"/>
                    <a:gd name="connsiteY1585" fmla="*/ 19282 h 2259524"/>
                    <a:gd name="connsiteX1586" fmla="*/ 1147604 w 2550637"/>
                    <a:gd name="connsiteY1586" fmla="*/ 21055 h 2259524"/>
                    <a:gd name="connsiteX1587" fmla="*/ 1147050 w 2550637"/>
                    <a:gd name="connsiteY1587" fmla="*/ 21387 h 2259524"/>
                    <a:gd name="connsiteX1588" fmla="*/ 1146496 w 2550637"/>
                    <a:gd name="connsiteY1588" fmla="*/ 21941 h 2259524"/>
                    <a:gd name="connsiteX1589" fmla="*/ 1146053 w 2550637"/>
                    <a:gd name="connsiteY1589" fmla="*/ 22274 h 2259524"/>
                    <a:gd name="connsiteX1590" fmla="*/ 1146053 w 2550637"/>
                    <a:gd name="connsiteY1590" fmla="*/ 23271 h 2259524"/>
                    <a:gd name="connsiteX1591" fmla="*/ 1146385 w 2550637"/>
                    <a:gd name="connsiteY1591" fmla="*/ 23271 h 2259524"/>
                    <a:gd name="connsiteX1592" fmla="*/ 1147604 w 2550637"/>
                    <a:gd name="connsiteY1592" fmla="*/ 23271 h 2259524"/>
                    <a:gd name="connsiteX1593" fmla="*/ 1146274 w 2550637"/>
                    <a:gd name="connsiteY1593" fmla="*/ 23936 h 2259524"/>
                    <a:gd name="connsiteX1594" fmla="*/ 1145055 w 2550637"/>
                    <a:gd name="connsiteY1594" fmla="*/ 23936 h 2259524"/>
                    <a:gd name="connsiteX1595" fmla="*/ 1144058 w 2550637"/>
                    <a:gd name="connsiteY1595" fmla="*/ 22939 h 2259524"/>
                    <a:gd name="connsiteX1596" fmla="*/ 1143615 w 2550637"/>
                    <a:gd name="connsiteY1596" fmla="*/ 21165 h 2259524"/>
                    <a:gd name="connsiteX1597" fmla="*/ 1127103 w 2550637"/>
                    <a:gd name="connsiteY1597" fmla="*/ 33799 h 2259524"/>
                    <a:gd name="connsiteX1598" fmla="*/ 1123890 w 2550637"/>
                    <a:gd name="connsiteY1598" fmla="*/ 35460 h 2259524"/>
                    <a:gd name="connsiteX1599" fmla="*/ 1121230 w 2550637"/>
                    <a:gd name="connsiteY1599" fmla="*/ 35017 h 2259524"/>
                    <a:gd name="connsiteX1600" fmla="*/ 1120454 w 2550637"/>
                    <a:gd name="connsiteY1600" fmla="*/ 35350 h 2259524"/>
                    <a:gd name="connsiteX1601" fmla="*/ 1118459 w 2550637"/>
                    <a:gd name="connsiteY1601" fmla="*/ 35017 h 2259524"/>
                    <a:gd name="connsiteX1602" fmla="*/ 1118016 w 2550637"/>
                    <a:gd name="connsiteY1602" fmla="*/ 35017 h 2259524"/>
                    <a:gd name="connsiteX1603" fmla="*/ 1118016 w 2550637"/>
                    <a:gd name="connsiteY1603" fmla="*/ 36680 h 2259524"/>
                    <a:gd name="connsiteX1604" fmla="*/ 1118570 w 2550637"/>
                    <a:gd name="connsiteY1604" fmla="*/ 38231 h 2259524"/>
                    <a:gd name="connsiteX1605" fmla="*/ 1119457 w 2550637"/>
                    <a:gd name="connsiteY1605" fmla="*/ 39450 h 2259524"/>
                    <a:gd name="connsiteX1606" fmla="*/ 1120343 w 2550637"/>
                    <a:gd name="connsiteY1606" fmla="*/ 40226 h 2259524"/>
                    <a:gd name="connsiteX1607" fmla="*/ 1118903 w 2550637"/>
                    <a:gd name="connsiteY1607" fmla="*/ 42332 h 2259524"/>
                    <a:gd name="connsiteX1608" fmla="*/ 1117573 w 2550637"/>
                    <a:gd name="connsiteY1608" fmla="*/ 41777 h 2259524"/>
                    <a:gd name="connsiteX1609" fmla="*/ 1117019 w 2550637"/>
                    <a:gd name="connsiteY1609" fmla="*/ 44104 h 2259524"/>
                    <a:gd name="connsiteX1610" fmla="*/ 1116576 w 2550637"/>
                    <a:gd name="connsiteY1610" fmla="*/ 47429 h 2259524"/>
                    <a:gd name="connsiteX1611" fmla="*/ 1115689 w 2550637"/>
                    <a:gd name="connsiteY1611" fmla="*/ 49756 h 2259524"/>
                    <a:gd name="connsiteX1612" fmla="*/ 1120676 w 2550637"/>
                    <a:gd name="connsiteY1612" fmla="*/ 49534 h 2259524"/>
                    <a:gd name="connsiteX1613" fmla="*/ 1122892 w 2550637"/>
                    <a:gd name="connsiteY1613" fmla="*/ 48647 h 2259524"/>
                    <a:gd name="connsiteX1614" fmla="*/ 1124222 w 2550637"/>
                    <a:gd name="connsiteY1614" fmla="*/ 46653 h 2259524"/>
                    <a:gd name="connsiteX1615" fmla="*/ 1125330 w 2550637"/>
                    <a:gd name="connsiteY1615" fmla="*/ 47318 h 2259524"/>
                    <a:gd name="connsiteX1616" fmla="*/ 1125773 w 2550637"/>
                    <a:gd name="connsiteY1616" fmla="*/ 47761 h 2259524"/>
                    <a:gd name="connsiteX1617" fmla="*/ 1124998 w 2550637"/>
                    <a:gd name="connsiteY1617" fmla="*/ 48093 h 2259524"/>
                    <a:gd name="connsiteX1618" fmla="*/ 1124665 w 2550637"/>
                    <a:gd name="connsiteY1618" fmla="*/ 48315 h 2259524"/>
                    <a:gd name="connsiteX1619" fmla="*/ 1124222 w 2550637"/>
                    <a:gd name="connsiteY1619" fmla="*/ 48869 h 2259524"/>
                    <a:gd name="connsiteX1620" fmla="*/ 1131092 w 2550637"/>
                    <a:gd name="connsiteY1620" fmla="*/ 47761 h 2259524"/>
                    <a:gd name="connsiteX1621" fmla="*/ 1133752 w 2550637"/>
                    <a:gd name="connsiteY1621" fmla="*/ 46542 h 2259524"/>
                    <a:gd name="connsiteX1622" fmla="*/ 1134306 w 2550637"/>
                    <a:gd name="connsiteY1622" fmla="*/ 46542 h 2259524"/>
                    <a:gd name="connsiteX1623" fmla="*/ 1134528 w 2550637"/>
                    <a:gd name="connsiteY1623" fmla="*/ 47761 h 2259524"/>
                    <a:gd name="connsiteX1624" fmla="*/ 1133974 w 2550637"/>
                    <a:gd name="connsiteY1624" fmla="*/ 48758 h 2259524"/>
                    <a:gd name="connsiteX1625" fmla="*/ 1133198 w 2550637"/>
                    <a:gd name="connsiteY1625" fmla="*/ 49534 h 2259524"/>
                    <a:gd name="connsiteX1626" fmla="*/ 1132422 w 2550637"/>
                    <a:gd name="connsiteY1626" fmla="*/ 49867 h 2259524"/>
                    <a:gd name="connsiteX1627" fmla="*/ 1121008 w 2550637"/>
                    <a:gd name="connsiteY1627" fmla="*/ 51308 h 2259524"/>
                    <a:gd name="connsiteX1628" fmla="*/ 1118903 w 2550637"/>
                    <a:gd name="connsiteY1628" fmla="*/ 52969 h 2259524"/>
                    <a:gd name="connsiteX1629" fmla="*/ 1120787 w 2550637"/>
                    <a:gd name="connsiteY1629" fmla="*/ 53745 h 2259524"/>
                    <a:gd name="connsiteX1630" fmla="*/ 1123557 w 2550637"/>
                    <a:gd name="connsiteY1630" fmla="*/ 56737 h 2259524"/>
                    <a:gd name="connsiteX1631" fmla="*/ 1125552 w 2550637"/>
                    <a:gd name="connsiteY1631" fmla="*/ 57402 h 2259524"/>
                    <a:gd name="connsiteX1632" fmla="*/ 1129430 w 2550637"/>
                    <a:gd name="connsiteY1632" fmla="*/ 57070 h 2259524"/>
                    <a:gd name="connsiteX1633" fmla="*/ 1131536 w 2550637"/>
                    <a:gd name="connsiteY1633" fmla="*/ 57291 h 2259524"/>
                    <a:gd name="connsiteX1634" fmla="*/ 1133752 w 2550637"/>
                    <a:gd name="connsiteY1634" fmla="*/ 58399 h 2259524"/>
                    <a:gd name="connsiteX1635" fmla="*/ 1131646 w 2550637"/>
                    <a:gd name="connsiteY1635" fmla="*/ 59840 h 2259524"/>
                    <a:gd name="connsiteX1636" fmla="*/ 1130428 w 2550637"/>
                    <a:gd name="connsiteY1636" fmla="*/ 60948 h 2259524"/>
                    <a:gd name="connsiteX1637" fmla="*/ 1129874 w 2550637"/>
                    <a:gd name="connsiteY1637" fmla="*/ 62389 h 2259524"/>
                    <a:gd name="connsiteX1638" fmla="*/ 1129874 w 2550637"/>
                    <a:gd name="connsiteY1638" fmla="*/ 64827 h 2259524"/>
                    <a:gd name="connsiteX1639" fmla="*/ 1130649 w 2550637"/>
                    <a:gd name="connsiteY1639" fmla="*/ 69592 h 2259524"/>
                    <a:gd name="connsiteX1640" fmla="*/ 1130649 w 2550637"/>
                    <a:gd name="connsiteY1640" fmla="*/ 72030 h 2259524"/>
                    <a:gd name="connsiteX1641" fmla="*/ 1129874 w 2550637"/>
                    <a:gd name="connsiteY1641" fmla="*/ 74468 h 2259524"/>
                    <a:gd name="connsiteX1642" fmla="*/ 1129098 w 2550637"/>
                    <a:gd name="connsiteY1642" fmla="*/ 72141 h 2259524"/>
                    <a:gd name="connsiteX1643" fmla="*/ 1127990 w 2550637"/>
                    <a:gd name="connsiteY1643" fmla="*/ 70589 h 2259524"/>
                    <a:gd name="connsiteX1644" fmla="*/ 1125330 w 2550637"/>
                    <a:gd name="connsiteY1644" fmla="*/ 68040 h 2259524"/>
                    <a:gd name="connsiteX1645" fmla="*/ 1124554 w 2550637"/>
                    <a:gd name="connsiteY1645" fmla="*/ 66378 h 2259524"/>
                    <a:gd name="connsiteX1646" fmla="*/ 1124111 w 2550637"/>
                    <a:gd name="connsiteY1646" fmla="*/ 64605 h 2259524"/>
                    <a:gd name="connsiteX1647" fmla="*/ 1123335 w 2550637"/>
                    <a:gd name="connsiteY1647" fmla="*/ 63275 h 2259524"/>
                    <a:gd name="connsiteX1648" fmla="*/ 1121673 w 2550637"/>
                    <a:gd name="connsiteY1648" fmla="*/ 62721 h 2259524"/>
                    <a:gd name="connsiteX1649" fmla="*/ 1118349 w 2550637"/>
                    <a:gd name="connsiteY1649" fmla="*/ 60616 h 2259524"/>
                    <a:gd name="connsiteX1650" fmla="*/ 1116022 w 2550637"/>
                    <a:gd name="connsiteY1650" fmla="*/ 60173 h 2259524"/>
                    <a:gd name="connsiteX1651" fmla="*/ 1115024 w 2550637"/>
                    <a:gd name="connsiteY1651" fmla="*/ 62167 h 2259524"/>
                    <a:gd name="connsiteX1652" fmla="*/ 1115357 w 2550637"/>
                    <a:gd name="connsiteY1652" fmla="*/ 65824 h 2259524"/>
                    <a:gd name="connsiteX1653" fmla="*/ 1114914 w 2550637"/>
                    <a:gd name="connsiteY1653" fmla="*/ 67265 h 2259524"/>
                    <a:gd name="connsiteX1654" fmla="*/ 1113473 w 2550637"/>
                    <a:gd name="connsiteY1654" fmla="*/ 69038 h 2259524"/>
                    <a:gd name="connsiteX1655" fmla="*/ 1110924 w 2550637"/>
                    <a:gd name="connsiteY1655" fmla="*/ 66821 h 2259524"/>
                    <a:gd name="connsiteX1656" fmla="*/ 1109927 w 2550637"/>
                    <a:gd name="connsiteY1656" fmla="*/ 65270 h 2259524"/>
                    <a:gd name="connsiteX1657" fmla="*/ 1109483 w 2550637"/>
                    <a:gd name="connsiteY1657" fmla="*/ 63275 h 2259524"/>
                    <a:gd name="connsiteX1658" fmla="*/ 1103278 w 2550637"/>
                    <a:gd name="connsiteY1658" fmla="*/ 64938 h 2259524"/>
                    <a:gd name="connsiteX1659" fmla="*/ 1102613 w 2550637"/>
                    <a:gd name="connsiteY1659" fmla="*/ 65492 h 2259524"/>
                    <a:gd name="connsiteX1660" fmla="*/ 1102391 w 2550637"/>
                    <a:gd name="connsiteY1660" fmla="*/ 66156 h 2259524"/>
                    <a:gd name="connsiteX1661" fmla="*/ 1101948 w 2550637"/>
                    <a:gd name="connsiteY1661" fmla="*/ 66821 h 2259524"/>
                    <a:gd name="connsiteX1662" fmla="*/ 1099621 w 2550637"/>
                    <a:gd name="connsiteY1662" fmla="*/ 67375 h 2259524"/>
                    <a:gd name="connsiteX1663" fmla="*/ 1098513 w 2550637"/>
                    <a:gd name="connsiteY1663" fmla="*/ 68262 h 2259524"/>
                    <a:gd name="connsiteX1664" fmla="*/ 1097626 w 2550637"/>
                    <a:gd name="connsiteY1664" fmla="*/ 69481 h 2259524"/>
                    <a:gd name="connsiteX1665" fmla="*/ 1097294 w 2550637"/>
                    <a:gd name="connsiteY1665" fmla="*/ 70811 h 2259524"/>
                    <a:gd name="connsiteX1666" fmla="*/ 1096296 w 2550637"/>
                    <a:gd name="connsiteY1666" fmla="*/ 71808 h 2259524"/>
                    <a:gd name="connsiteX1667" fmla="*/ 1090313 w 2550637"/>
                    <a:gd name="connsiteY1667" fmla="*/ 74689 h 2259524"/>
                    <a:gd name="connsiteX1668" fmla="*/ 1086434 w 2550637"/>
                    <a:gd name="connsiteY1668" fmla="*/ 73027 h 2259524"/>
                    <a:gd name="connsiteX1669" fmla="*/ 1082223 w 2550637"/>
                    <a:gd name="connsiteY1669" fmla="*/ 74357 h 2259524"/>
                    <a:gd name="connsiteX1670" fmla="*/ 1078234 w 2550637"/>
                    <a:gd name="connsiteY1670" fmla="*/ 76684 h 2259524"/>
                    <a:gd name="connsiteX1671" fmla="*/ 1075131 w 2550637"/>
                    <a:gd name="connsiteY1671" fmla="*/ 77903 h 2259524"/>
                    <a:gd name="connsiteX1672" fmla="*/ 1073025 w 2550637"/>
                    <a:gd name="connsiteY1672" fmla="*/ 77571 h 2259524"/>
                    <a:gd name="connsiteX1673" fmla="*/ 1068592 w 2550637"/>
                    <a:gd name="connsiteY1673" fmla="*/ 76130 h 2259524"/>
                    <a:gd name="connsiteX1674" fmla="*/ 1066598 w 2550637"/>
                    <a:gd name="connsiteY1674" fmla="*/ 75797 h 2259524"/>
                    <a:gd name="connsiteX1675" fmla="*/ 1064714 w 2550637"/>
                    <a:gd name="connsiteY1675" fmla="*/ 74911 h 2259524"/>
                    <a:gd name="connsiteX1676" fmla="*/ 1061168 w 2550637"/>
                    <a:gd name="connsiteY1676" fmla="*/ 71254 h 2259524"/>
                    <a:gd name="connsiteX1677" fmla="*/ 1059727 w 2550637"/>
                    <a:gd name="connsiteY1677" fmla="*/ 70367 h 2259524"/>
                    <a:gd name="connsiteX1678" fmla="*/ 1058509 w 2550637"/>
                    <a:gd name="connsiteY1678" fmla="*/ 70700 h 2259524"/>
                    <a:gd name="connsiteX1679" fmla="*/ 1057622 w 2550637"/>
                    <a:gd name="connsiteY1679" fmla="*/ 71475 h 2259524"/>
                    <a:gd name="connsiteX1680" fmla="*/ 1056735 w 2550637"/>
                    <a:gd name="connsiteY1680" fmla="*/ 72584 h 2259524"/>
                    <a:gd name="connsiteX1681" fmla="*/ 1053189 w 2550637"/>
                    <a:gd name="connsiteY1681" fmla="*/ 73581 h 2259524"/>
                    <a:gd name="connsiteX1682" fmla="*/ 1048424 w 2550637"/>
                    <a:gd name="connsiteY1682" fmla="*/ 76795 h 2259524"/>
                    <a:gd name="connsiteX1683" fmla="*/ 1043881 w 2550637"/>
                    <a:gd name="connsiteY1683" fmla="*/ 78790 h 2259524"/>
                    <a:gd name="connsiteX1684" fmla="*/ 1042773 w 2550637"/>
                    <a:gd name="connsiteY1684" fmla="*/ 78790 h 2259524"/>
                    <a:gd name="connsiteX1685" fmla="*/ 1041997 w 2550637"/>
                    <a:gd name="connsiteY1685" fmla="*/ 79344 h 2259524"/>
                    <a:gd name="connsiteX1686" fmla="*/ 1042884 w 2550637"/>
                    <a:gd name="connsiteY1686" fmla="*/ 80341 h 2259524"/>
                    <a:gd name="connsiteX1687" fmla="*/ 1044324 w 2550637"/>
                    <a:gd name="connsiteY1687" fmla="*/ 81117 h 2259524"/>
                    <a:gd name="connsiteX1688" fmla="*/ 1044878 w 2550637"/>
                    <a:gd name="connsiteY1688" fmla="*/ 81117 h 2259524"/>
                    <a:gd name="connsiteX1689" fmla="*/ 1046540 w 2550637"/>
                    <a:gd name="connsiteY1689" fmla="*/ 84552 h 2259524"/>
                    <a:gd name="connsiteX1690" fmla="*/ 1047870 w 2550637"/>
                    <a:gd name="connsiteY1690" fmla="*/ 85438 h 2259524"/>
                    <a:gd name="connsiteX1691" fmla="*/ 1050308 w 2550637"/>
                    <a:gd name="connsiteY1691" fmla="*/ 85438 h 2259524"/>
                    <a:gd name="connsiteX1692" fmla="*/ 1048313 w 2550637"/>
                    <a:gd name="connsiteY1692" fmla="*/ 86768 h 2259524"/>
                    <a:gd name="connsiteX1693" fmla="*/ 1045321 w 2550637"/>
                    <a:gd name="connsiteY1693" fmla="*/ 87987 h 2259524"/>
                    <a:gd name="connsiteX1694" fmla="*/ 1042329 w 2550637"/>
                    <a:gd name="connsiteY1694" fmla="*/ 87987 h 2259524"/>
                    <a:gd name="connsiteX1695" fmla="*/ 1040224 w 2550637"/>
                    <a:gd name="connsiteY1695" fmla="*/ 86214 h 2259524"/>
                    <a:gd name="connsiteX1696" fmla="*/ 1039337 w 2550637"/>
                    <a:gd name="connsiteY1696" fmla="*/ 86214 h 2259524"/>
                    <a:gd name="connsiteX1697" fmla="*/ 1038783 w 2550637"/>
                    <a:gd name="connsiteY1697" fmla="*/ 88541 h 2259524"/>
                    <a:gd name="connsiteX1698" fmla="*/ 1037675 w 2550637"/>
                    <a:gd name="connsiteY1698" fmla="*/ 90647 h 2259524"/>
                    <a:gd name="connsiteX1699" fmla="*/ 1036235 w 2550637"/>
                    <a:gd name="connsiteY1699" fmla="*/ 91534 h 2259524"/>
                    <a:gd name="connsiteX1700" fmla="*/ 1034794 w 2550637"/>
                    <a:gd name="connsiteY1700" fmla="*/ 92752 h 2259524"/>
                    <a:gd name="connsiteX1701" fmla="*/ 1033353 w 2550637"/>
                    <a:gd name="connsiteY1701" fmla="*/ 93417 h 2259524"/>
                    <a:gd name="connsiteX1702" fmla="*/ 1031359 w 2550637"/>
                    <a:gd name="connsiteY1702" fmla="*/ 93860 h 2259524"/>
                    <a:gd name="connsiteX1703" fmla="*/ 1029364 w 2550637"/>
                    <a:gd name="connsiteY1703" fmla="*/ 93860 h 2259524"/>
                    <a:gd name="connsiteX1704" fmla="*/ 1025153 w 2550637"/>
                    <a:gd name="connsiteY1704" fmla="*/ 92088 h 2259524"/>
                    <a:gd name="connsiteX1705" fmla="*/ 1021496 w 2550637"/>
                    <a:gd name="connsiteY1705" fmla="*/ 94082 h 2259524"/>
                    <a:gd name="connsiteX1706" fmla="*/ 1016066 w 2550637"/>
                    <a:gd name="connsiteY1706" fmla="*/ 99290 h 2259524"/>
                    <a:gd name="connsiteX1707" fmla="*/ 1017063 w 2550637"/>
                    <a:gd name="connsiteY1707" fmla="*/ 101950 h 2259524"/>
                    <a:gd name="connsiteX1708" fmla="*/ 1018615 w 2550637"/>
                    <a:gd name="connsiteY1708" fmla="*/ 102171 h 2259524"/>
                    <a:gd name="connsiteX1709" fmla="*/ 1022272 w 2550637"/>
                    <a:gd name="connsiteY1709" fmla="*/ 100288 h 2259524"/>
                    <a:gd name="connsiteX1710" fmla="*/ 1022272 w 2550637"/>
                    <a:gd name="connsiteY1710" fmla="*/ 101618 h 2259524"/>
                    <a:gd name="connsiteX1711" fmla="*/ 1024045 w 2550637"/>
                    <a:gd name="connsiteY1711" fmla="*/ 101728 h 2259524"/>
                    <a:gd name="connsiteX1712" fmla="*/ 1026594 w 2550637"/>
                    <a:gd name="connsiteY1712" fmla="*/ 101174 h 2259524"/>
                    <a:gd name="connsiteX1713" fmla="*/ 1028477 w 2550637"/>
                    <a:gd name="connsiteY1713" fmla="*/ 100288 h 2259524"/>
                    <a:gd name="connsiteX1714" fmla="*/ 1028477 w 2550637"/>
                    <a:gd name="connsiteY1714" fmla="*/ 101396 h 2259524"/>
                    <a:gd name="connsiteX1715" fmla="*/ 1026483 w 2550637"/>
                    <a:gd name="connsiteY1715" fmla="*/ 101618 h 2259524"/>
                    <a:gd name="connsiteX1716" fmla="*/ 1025707 w 2550637"/>
                    <a:gd name="connsiteY1716" fmla="*/ 101839 h 2259524"/>
                    <a:gd name="connsiteX1717" fmla="*/ 1024821 w 2550637"/>
                    <a:gd name="connsiteY1717" fmla="*/ 102282 h 2259524"/>
                    <a:gd name="connsiteX1718" fmla="*/ 1023823 w 2550637"/>
                    <a:gd name="connsiteY1718" fmla="*/ 103058 h 2259524"/>
                    <a:gd name="connsiteX1719" fmla="*/ 1023380 w 2550637"/>
                    <a:gd name="connsiteY1719" fmla="*/ 103834 h 2259524"/>
                    <a:gd name="connsiteX1720" fmla="*/ 1023047 w 2550637"/>
                    <a:gd name="connsiteY1720" fmla="*/ 104610 h 2259524"/>
                    <a:gd name="connsiteX1721" fmla="*/ 1022494 w 2550637"/>
                    <a:gd name="connsiteY1721" fmla="*/ 105386 h 2259524"/>
                    <a:gd name="connsiteX1722" fmla="*/ 1020831 w 2550637"/>
                    <a:gd name="connsiteY1722" fmla="*/ 106715 h 2259524"/>
                    <a:gd name="connsiteX1723" fmla="*/ 1019391 w 2550637"/>
                    <a:gd name="connsiteY1723" fmla="*/ 107269 h 2259524"/>
                    <a:gd name="connsiteX1724" fmla="*/ 1017950 w 2550637"/>
                    <a:gd name="connsiteY1724" fmla="*/ 106826 h 2259524"/>
                    <a:gd name="connsiteX1725" fmla="*/ 1016288 w 2550637"/>
                    <a:gd name="connsiteY1725" fmla="*/ 105386 h 2259524"/>
                    <a:gd name="connsiteX1726" fmla="*/ 1015734 w 2550637"/>
                    <a:gd name="connsiteY1726" fmla="*/ 107158 h 2259524"/>
                    <a:gd name="connsiteX1727" fmla="*/ 1014404 w 2550637"/>
                    <a:gd name="connsiteY1727" fmla="*/ 108156 h 2259524"/>
                    <a:gd name="connsiteX1728" fmla="*/ 1013074 w 2550637"/>
                    <a:gd name="connsiteY1728" fmla="*/ 109486 h 2259524"/>
                    <a:gd name="connsiteX1729" fmla="*/ 1012520 w 2550637"/>
                    <a:gd name="connsiteY1729" fmla="*/ 112256 h 2259524"/>
                    <a:gd name="connsiteX1730" fmla="*/ 1011744 w 2550637"/>
                    <a:gd name="connsiteY1730" fmla="*/ 113586 h 2259524"/>
                    <a:gd name="connsiteX1731" fmla="*/ 1010304 w 2550637"/>
                    <a:gd name="connsiteY1731" fmla="*/ 113586 h 2259524"/>
                    <a:gd name="connsiteX1732" fmla="*/ 1009306 w 2550637"/>
                    <a:gd name="connsiteY1732" fmla="*/ 114472 h 2259524"/>
                    <a:gd name="connsiteX1733" fmla="*/ 1010193 w 2550637"/>
                    <a:gd name="connsiteY1733" fmla="*/ 118129 h 2259524"/>
                    <a:gd name="connsiteX1734" fmla="*/ 1011855 w 2550637"/>
                    <a:gd name="connsiteY1734" fmla="*/ 119348 h 2259524"/>
                    <a:gd name="connsiteX1735" fmla="*/ 1012520 w 2550637"/>
                    <a:gd name="connsiteY1735" fmla="*/ 120345 h 2259524"/>
                    <a:gd name="connsiteX1736" fmla="*/ 1012077 w 2550637"/>
                    <a:gd name="connsiteY1736" fmla="*/ 121675 h 2259524"/>
                    <a:gd name="connsiteX1737" fmla="*/ 1011634 w 2550637"/>
                    <a:gd name="connsiteY1737" fmla="*/ 122562 h 2259524"/>
                    <a:gd name="connsiteX1738" fmla="*/ 1011301 w 2550637"/>
                    <a:gd name="connsiteY1738" fmla="*/ 123781 h 2259524"/>
                    <a:gd name="connsiteX1739" fmla="*/ 1011080 w 2550637"/>
                    <a:gd name="connsiteY1739" fmla="*/ 124999 h 2259524"/>
                    <a:gd name="connsiteX1740" fmla="*/ 1011080 w 2550637"/>
                    <a:gd name="connsiteY1740" fmla="*/ 125997 h 2259524"/>
                    <a:gd name="connsiteX1741" fmla="*/ 1008642 w 2550637"/>
                    <a:gd name="connsiteY1741" fmla="*/ 132424 h 2259524"/>
                    <a:gd name="connsiteX1742" fmla="*/ 1007866 w 2550637"/>
                    <a:gd name="connsiteY1742" fmla="*/ 133864 h 2259524"/>
                    <a:gd name="connsiteX1743" fmla="*/ 1007866 w 2550637"/>
                    <a:gd name="connsiteY1743" fmla="*/ 134862 h 2259524"/>
                    <a:gd name="connsiteX1744" fmla="*/ 1008863 w 2550637"/>
                    <a:gd name="connsiteY1744" fmla="*/ 135749 h 2259524"/>
                    <a:gd name="connsiteX1745" fmla="*/ 1009971 w 2550637"/>
                    <a:gd name="connsiteY1745" fmla="*/ 139295 h 2259524"/>
                    <a:gd name="connsiteX1746" fmla="*/ 1010525 w 2550637"/>
                    <a:gd name="connsiteY1746" fmla="*/ 139627 h 2259524"/>
                    <a:gd name="connsiteX1747" fmla="*/ 1011301 w 2550637"/>
                    <a:gd name="connsiteY1747" fmla="*/ 138297 h 2259524"/>
                    <a:gd name="connsiteX1748" fmla="*/ 1012409 w 2550637"/>
                    <a:gd name="connsiteY1748" fmla="*/ 135194 h 2259524"/>
                    <a:gd name="connsiteX1749" fmla="*/ 1013296 w 2550637"/>
                    <a:gd name="connsiteY1749" fmla="*/ 133864 h 2259524"/>
                    <a:gd name="connsiteX1750" fmla="*/ 1014293 w 2550637"/>
                    <a:gd name="connsiteY1750" fmla="*/ 132868 h 2259524"/>
                    <a:gd name="connsiteX1751" fmla="*/ 1015623 w 2550637"/>
                    <a:gd name="connsiteY1751" fmla="*/ 132092 h 2259524"/>
                    <a:gd name="connsiteX1752" fmla="*/ 1016731 w 2550637"/>
                    <a:gd name="connsiteY1752" fmla="*/ 132314 h 2259524"/>
                    <a:gd name="connsiteX1753" fmla="*/ 1017174 w 2550637"/>
                    <a:gd name="connsiteY1753" fmla="*/ 134419 h 2259524"/>
                    <a:gd name="connsiteX1754" fmla="*/ 1017728 w 2550637"/>
                    <a:gd name="connsiteY1754" fmla="*/ 134419 h 2259524"/>
                    <a:gd name="connsiteX1755" fmla="*/ 1018836 w 2550637"/>
                    <a:gd name="connsiteY1755" fmla="*/ 134308 h 2259524"/>
                    <a:gd name="connsiteX1756" fmla="*/ 1019501 w 2550637"/>
                    <a:gd name="connsiteY1756" fmla="*/ 133421 h 2259524"/>
                    <a:gd name="connsiteX1757" fmla="*/ 1018836 w 2550637"/>
                    <a:gd name="connsiteY1757" fmla="*/ 131759 h 2259524"/>
                    <a:gd name="connsiteX1758" fmla="*/ 1018836 w 2550637"/>
                    <a:gd name="connsiteY1758" fmla="*/ 130762 h 2259524"/>
                    <a:gd name="connsiteX1759" fmla="*/ 1020277 w 2550637"/>
                    <a:gd name="connsiteY1759" fmla="*/ 131427 h 2259524"/>
                    <a:gd name="connsiteX1760" fmla="*/ 1022050 w 2550637"/>
                    <a:gd name="connsiteY1760" fmla="*/ 134308 h 2259524"/>
                    <a:gd name="connsiteX1761" fmla="*/ 1023047 w 2550637"/>
                    <a:gd name="connsiteY1761" fmla="*/ 134973 h 2259524"/>
                    <a:gd name="connsiteX1762" fmla="*/ 1025042 w 2550637"/>
                    <a:gd name="connsiteY1762" fmla="*/ 135194 h 2259524"/>
                    <a:gd name="connsiteX1763" fmla="*/ 1025818 w 2550637"/>
                    <a:gd name="connsiteY1763" fmla="*/ 135749 h 2259524"/>
                    <a:gd name="connsiteX1764" fmla="*/ 1025818 w 2550637"/>
                    <a:gd name="connsiteY1764" fmla="*/ 136746 h 2259524"/>
                    <a:gd name="connsiteX1765" fmla="*/ 1025818 w 2550637"/>
                    <a:gd name="connsiteY1765" fmla="*/ 138186 h 2259524"/>
                    <a:gd name="connsiteX1766" fmla="*/ 1025485 w 2550637"/>
                    <a:gd name="connsiteY1766" fmla="*/ 139073 h 2259524"/>
                    <a:gd name="connsiteX1767" fmla="*/ 1024488 w 2550637"/>
                    <a:gd name="connsiteY1767" fmla="*/ 140292 h 2259524"/>
                    <a:gd name="connsiteX1768" fmla="*/ 1024266 w 2550637"/>
                    <a:gd name="connsiteY1768" fmla="*/ 140846 h 2259524"/>
                    <a:gd name="connsiteX1769" fmla="*/ 1024266 w 2550637"/>
                    <a:gd name="connsiteY1769" fmla="*/ 141733 h 2259524"/>
                    <a:gd name="connsiteX1770" fmla="*/ 1024931 w 2550637"/>
                    <a:gd name="connsiteY1770" fmla="*/ 143838 h 2259524"/>
                    <a:gd name="connsiteX1771" fmla="*/ 1024931 w 2550637"/>
                    <a:gd name="connsiteY1771" fmla="*/ 145057 h 2259524"/>
                    <a:gd name="connsiteX1772" fmla="*/ 1027259 w 2550637"/>
                    <a:gd name="connsiteY1772" fmla="*/ 145944 h 2259524"/>
                    <a:gd name="connsiteX1773" fmla="*/ 1028810 w 2550637"/>
                    <a:gd name="connsiteY1773" fmla="*/ 147052 h 2259524"/>
                    <a:gd name="connsiteX1774" fmla="*/ 1029696 w 2550637"/>
                    <a:gd name="connsiteY1774" fmla="*/ 148825 h 2259524"/>
                    <a:gd name="connsiteX1775" fmla="*/ 1029032 w 2550637"/>
                    <a:gd name="connsiteY1775" fmla="*/ 150377 h 2259524"/>
                    <a:gd name="connsiteX1776" fmla="*/ 1028256 w 2550637"/>
                    <a:gd name="connsiteY1776" fmla="*/ 151484 h 2259524"/>
                    <a:gd name="connsiteX1777" fmla="*/ 1027148 w 2550637"/>
                    <a:gd name="connsiteY1777" fmla="*/ 152038 h 2259524"/>
                    <a:gd name="connsiteX1778" fmla="*/ 1025707 w 2550637"/>
                    <a:gd name="connsiteY1778" fmla="*/ 152038 h 2259524"/>
                    <a:gd name="connsiteX1779" fmla="*/ 1026815 w 2550637"/>
                    <a:gd name="connsiteY1779" fmla="*/ 154698 h 2259524"/>
                    <a:gd name="connsiteX1780" fmla="*/ 1027369 w 2550637"/>
                    <a:gd name="connsiteY1780" fmla="*/ 157136 h 2259524"/>
                    <a:gd name="connsiteX1781" fmla="*/ 1028145 w 2550637"/>
                    <a:gd name="connsiteY1781" fmla="*/ 159131 h 2259524"/>
                    <a:gd name="connsiteX1782" fmla="*/ 1029586 w 2550637"/>
                    <a:gd name="connsiteY1782" fmla="*/ 160460 h 2259524"/>
                    <a:gd name="connsiteX1783" fmla="*/ 1031691 w 2550637"/>
                    <a:gd name="connsiteY1783" fmla="*/ 160903 h 2259524"/>
                    <a:gd name="connsiteX1784" fmla="*/ 1033132 w 2550637"/>
                    <a:gd name="connsiteY1784" fmla="*/ 160128 h 2259524"/>
                    <a:gd name="connsiteX1785" fmla="*/ 1035791 w 2550637"/>
                    <a:gd name="connsiteY1785" fmla="*/ 157357 h 2259524"/>
                    <a:gd name="connsiteX1786" fmla="*/ 1035459 w 2550637"/>
                    <a:gd name="connsiteY1786" fmla="*/ 154809 h 2259524"/>
                    <a:gd name="connsiteX1787" fmla="*/ 1037786 w 2550637"/>
                    <a:gd name="connsiteY1787" fmla="*/ 154366 h 2259524"/>
                    <a:gd name="connsiteX1788" fmla="*/ 1043548 w 2550637"/>
                    <a:gd name="connsiteY1788" fmla="*/ 155252 h 2259524"/>
                    <a:gd name="connsiteX1789" fmla="*/ 1046540 w 2550637"/>
                    <a:gd name="connsiteY1789" fmla="*/ 154809 h 2259524"/>
                    <a:gd name="connsiteX1790" fmla="*/ 1049089 w 2550637"/>
                    <a:gd name="connsiteY1790" fmla="*/ 153701 h 2259524"/>
                    <a:gd name="connsiteX1791" fmla="*/ 1050862 w 2550637"/>
                    <a:gd name="connsiteY1791" fmla="*/ 151484 h 2259524"/>
                    <a:gd name="connsiteX1792" fmla="*/ 1051305 w 2550637"/>
                    <a:gd name="connsiteY1792" fmla="*/ 147938 h 2259524"/>
                    <a:gd name="connsiteX1793" fmla="*/ 1053633 w 2550637"/>
                    <a:gd name="connsiteY1793" fmla="*/ 149268 h 2259524"/>
                    <a:gd name="connsiteX1794" fmla="*/ 1053965 w 2550637"/>
                    <a:gd name="connsiteY1794" fmla="*/ 151706 h 2259524"/>
                    <a:gd name="connsiteX1795" fmla="*/ 1053189 w 2550637"/>
                    <a:gd name="connsiteY1795" fmla="*/ 154144 h 2259524"/>
                    <a:gd name="connsiteX1796" fmla="*/ 1052414 w 2550637"/>
                    <a:gd name="connsiteY1796" fmla="*/ 155252 h 2259524"/>
                    <a:gd name="connsiteX1797" fmla="*/ 1049643 w 2550637"/>
                    <a:gd name="connsiteY1797" fmla="*/ 155917 h 2259524"/>
                    <a:gd name="connsiteX1798" fmla="*/ 1047981 w 2550637"/>
                    <a:gd name="connsiteY1798" fmla="*/ 157468 h 2259524"/>
                    <a:gd name="connsiteX1799" fmla="*/ 1045100 w 2550637"/>
                    <a:gd name="connsiteY1799" fmla="*/ 161568 h 2259524"/>
                    <a:gd name="connsiteX1800" fmla="*/ 1041775 w 2550637"/>
                    <a:gd name="connsiteY1800" fmla="*/ 163453 h 2259524"/>
                    <a:gd name="connsiteX1801" fmla="*/ 1041443 w 2550637"/>
                    <a:gd name="connsiteY1801" fmla="*/ 163785 h 2259524"/>
                    <a:gd name="connsiteX1802" fmla="*/ 1040113 w 2550637"/>
                    <a:gd name="connsiteY1802" fmla="*/ 164228 h 2259524"/>
                    <a:gd name="connsiteX1803" fmla="*/ 1039226 w 2550637"/>
                    <a:gd name="connsiteY1803" fmla="*/ 165336 h 2259524"/>
                    <a:gd name="connsiteX1804" fmla="*/ 1038672 w 2550637"/>
                    <a:gd name="connsiteY1804" fmla="*/ 166444 h 2259524"/>
                    <a:gd name="connsiteX1805" fmla="*/ 1037343 w 2550637"/>
                    <a:gd name="connsiteY1805" fmla="*/ 168329 h 2259524"/>
                    <a:gd name="connsiteX1806" fmla="*/ 1036678 w 2550637"/>
                    <a:gd name="connsiteY1806" fmla="*/ 171320 h 2259524"/>
                    <a:gd name="connsiteX1807" fmla="*/ 1036345 w 2550637"/>
                    <a:gd name="connsiteY1807" fmla="*/ 173647 h 2259524"/>
                    <a:gd name="connsiteX1808" fmla="*/ 1036345 w 2550637"/>
                    <a:gd name="connsiteY1808" fmla="*/ 175531 h 2259524"/>
                    <a:gd name="connsiteX1809" fmla="*/ 1035015 w 2550637"/>
                    <a:gd name="connsiteY1809" fmla="*/ 177859 h 2259524"/>
                    <a:gd name="connsiteX1810" fmla="*/ 1033353 w 2550637"/>
                    <a:gd name="connsiteY1810" fmla="*/ 181848 h 2259524"/>
                    <a:gd name="connsiteX1811" fmla="*/ 1032799 w 2550637"/>
                    <a:gd name="connsiteY1811" fmla="*/ 185505 h 2259524"/>
                    <a:gd name="connsiteX1812" fmla="*/ 1034461 w 2550637"/>
                    <a:gd name="connsiteY1812" fmla="*/ 187167 h 2259524"/>
                    <a:gd name="connsiteX1813" fmla="*/ 1037010 w 2550637"/>
                    <a:gd name="connsiteY1813" fmla="*/ 188275 h 2259524"/>
                    <a:gd name="connsiteX1814" fmla="*/ 1037564 w 2550637"/>
                    <a:gd name="connsiteY1814" fmla="*/ 190824 h 2259524"/>
                    <a:gd name="connsiteX1815" fmla="*/ 1037786 w 2550637"/>
                    <a:gd name="connsiteY1815" fmla="*/ 193594 h 2259524"/>
                    <a:gd name="connsiteX1816" fmla="*/ 1039448 w 2550637"/>
                    <a:gd name="connsiteY1816" fmla="*/ 195478 h 2259524"/>
                    <a:gd name="connsiteX1817" fmla="*/ 1041110 w 2550637"/>
                    <a:gd name="connsiteY1817" fmla="*/ 193483 h 2259524"/>
                    <a:gd name="connsiteX1818" fmla="*/ 1041997 w 2550637"/>
                    <a:gd name="connsiteY1818" fmla="*/ 192597 h 2259524"/>
                    <a:gd name="connsiteX1819" fmla="*/ 1042994 w 2550637"/>
                    <a:gd name="connsiteY1819" fmla="*/ 192264 h 2259524"/>
                    <a:gd name="connsiteX1820" fmla="*/ 1043881 w 2550637"/>
                    <a:gd name="connsiteY1820" fmla="*/ 188829 h 2259524"/>
                    <a:gd name="connsiteX1821" fmla="*/ 1044213 w 2550637"/>
                    <a:gd name="connsiteY1821" fmla="*/ 188053 h 2259524"/>
                    <a:gd name="connsiteX1822" fmla="*/ 1048313 w 2550637"/>
                    <a:gd name="connsiteY1822" fmla="*/ 186835 h 2259524"/>
                    <a:gd name="connsiteX1823" fmla="*/ 1049643 w 2550637"/>
                    <a:gd name="connsiteY1823" fmla="*/ 185727 h 2259524"/>
                    <a:gd name="connsiteX1824" fmla="*/ 1048092 w 2550637"/>
                    <a:gd name="connsiteY1824" fmla="*/ 183731 h 2259524"/>
                    <a:gd name="connsiteX1825" fmla="*/ 1051860 w 2550637"/>
                    <a:gd name="connsiteY1825" fmla="*/ 180851 h 2259524"/>
                    <a:gd name="connsiteX1826" fmla="*/ 1053411 w 2550637"/>
                    <a:gd name="connsiteY1826" fmla="*/ 180075 h 2259524"/>
                    <a:gd name="connsiteX1827" fmla="*/ 1052746 w 2550637"/>
                    <a:gd name="connsiteY1827" fmla="*/ 181737 h 2259524"/>
                    <a:gd name="connsiteX1828" fmla="*/ 1054408 w 2550637"/>
                    <a:gd name="connsiteY1828" fmla="*/ 182956 h 2259524"/>
                    <a:gd name="connsiteX1829" fmla="*/ 1055738 w 2550637"/>
                    <a:gd name="connsiteY1829" fmla="*/ 182070 h 2259524"/>
                    <a:gd name="connsiteX1830" fmla="*/ 1058176 w 2550637"/>
                    <a:gd name="connsiteY1830" fmla="*/ 178523 h 2259524"/>
                    <a:gd name="connsiteX1831" fmla="*/ 1057068 w 2550637"/>
                    <a:gd name="connsiteY1831" fmla="*/ 177194 h 2259524"/>
                    <a:gd name="connsiteX1832" fmla="*/ 1057289 w 2550637"/>
                    <a:gd name="connsiteY1832" fmla="*/ 175310 h 2259524"/>
                    <a:gd name="connsiteX1833" fmla="*/ 1058952 w 2550637"/>
                    <a:gd name="connsiteY1833" fmla="*/ 172096 h 2259524"/>
                    <a:gd name="connsiteX1834" fmla="*/ 1060503 w 2550637"/>
                    <a:gd name="connsiteY1834" fmla="*/ 173426 h 2259524"/>
                    <a:gd name="connsiteX1835" fmla="*/ 1061611 w 2550637"/>
                    <a:gd name="connsiteY1835" fmla="*/ 175864 h 2259524"/>
                    <a:gd name="connsiteX1836" fmla="*/ 1062941 w 2550637"/>
                    <a:gd name="connsiteY1836" fmla="*/ 177748 h 2259524"/>
                    <a:gd name="connsiteX1837" fmla="*/ 1065047 w 2550637"/>
                    <a:gd name="connsiteY1837" fmla="*/ 178523 h 2259524"/>
                    <a:gd name="connsiteX1838" fmla="*/ 1067041 w 2550637"/>
                    <a:gd name="connsiteY1838" fmla="*/ 177859 h 2259524"/>
                    <a:gd name="connsiteX1839" fmla="*/ 1068592 w 2550637"/>
                    <a:gd name="connsiteY1839" fmla="*/ 176085 h 2259524"/>
                    <a:gd name="connsiteX1840" fmla="*/ 1069701 w 2550637"/>
                    <a:gd name="connsiteY1840" fmla="*/ 173647 h 2259524"/>
                    <a:gd name="connsiteX1841" fmla="*/ 1070476 w 2550637"/>
                    <a:gd name="connsiteY1841" fmla="*/ 171209 h 2259524"/>
                    <a:gd name="connsiteX1842" fmla="*/ 1071141 w 2550637"/>
                    <a:gd name="connsiteY1842" fmla="*/ 171209 h 2259524"/>
                    <a:gd name="connsiteX1843" fmla="*/ 1070255 w 2550637"/>
                    <a:gd name="connsiteY1843" fmla="*/ 174645 h 2259524"/>
                    <a:gd name="connsiteX1844" fmla="*/ 1066044 w 2550637"/>
                    <a:gd name="connsiteY1844" fmla="*/ 184064 h 2259524"/>
                    <a:gd name="connsiteX1845" fmla="*/ 1064603 w 2550637"/>
                    <a:gd name="connsiteY1845" fmla="*/ 185948 h 2259524"/>
                    <a:gd name="connsiteX1846" fmla="*/ 1063163 w 2550637"/>
                    <a:gd name="connsiteY1846" fmla="*/ 186392 h 2259524"/>
                    <a:gd name="connsiteX1847" fmla="*/ 1061722 w 2550637"/>
                    <a:gd name="connsiteY1847" fmla="*/ 187610 h 2259524"/>
                    <a:gd name="connsiteX1848" fmla="*/ 1060725 w 2550637"/>
                    <a:gd name="connsiteY1848" fmla="*/ 189494 h 2259524"/>
                    <a:gd name="connsiteX1849" fmla="*/ 1060281 w 2550637"/>
                    <a:gd name="connsiteY1849" fmla="*/ 191821 h 2259524"/>
                    <a:gd name="connsiteX1850" fmla="*/ 1060281 w 2550637"/>
                    <a:gd name="connsiteY1850" fmla="*/ 194481 h 2259524"/>
                    <a:gd name="connsiteX1851" fmla="*/ 1061833 w 2550637"/>
                    <a:gd name="connsiteY1851" fmla="*/ 199800 h 2259524"/>
                    <a:gd name="connsiteX1852" fmla="*/ 1060503 w 2550637"/>
                    <a:gd name="connsiteY1852" fmla="*/ 201019 h 2259524"/>
                    <a:gd name="connsiteX1853" fmla="*/ 1060503 w 2550637"/>
                    <a:gd name="connsiteY1853" fmla="*/ 202681 h 2259524"/>
                    <a:gd name="connsiteX1854" fmla="*/ 1060836 w 2550637"/>
                    <a:gd name="connsiteY1854" fmla="*/ 204454 h 2259524"/>
                    <a:gd name="connsiteX1855" fmla="*/ 1060392 w 2550637"/>
                    <a:gd name="connsiteY1855" fmla="*/ 206005 h 2259524"/>
                    <a:gd name="connsiteX1856" fmla="*/ 1059173 w 2550637"/>
                    <a:gd name="connsiteY1856" fmla="*/ 206449 h 2259524"/>
                    <a:gd name="connsiteX1857" fmla="*/ 1057511 w 2550637"/>
                    <a:gd name="connsiteY1857" fmla="*/ 206116 h 2259524"/>
                    <a:gd name="connsiteX1858" fmla="*/ 1055960 w 2550637"/>
                    <a:gd name="connsiteY1858" fmla="*/ 205451 h 2259524"/>
                    <a:gd name="connsiteX1859" fmla="*/ 1054962 w 2550637"/>
                    <a:gd name="connsiteY1859" fmla="*/ 204787 h 2259524"/>
                    <a:gd name="connsiteX1860" fmla="*/ 1056403 w 2550637"/>
                    <a:gd name="connsiteY1860" fmla="*/ 203789 h 2259524"/>
                    <a:gd name="connsiteX1861" fmla="*/ 1056403 w 2550637"/>
                    <a:gd name="connsiteY1861" fmla="*/ 202349 h 2259524"/>
                    <a:gd name="connsiteX1862" fmla="*/ 1055516 w 2550637"/>
                    <a:gd name="connsiteY1862" fmla="*/ 201019 h 2259524"/>
                    <a:gd name="connsiteX1863" fmla="*/ 1054076 w 2550637"/>
                    <a:gd name="connsiteY1863" fmla="*/ 200576 h 2259524"/>
                    <a:gd name="connsiteX1864" fmla="*/ 1052414 w 2550637"/>
                    <a:gd name="connsiteY1864" fmla="*/ 201019 h 2259524"/>
                    <a:gd name="connsiteX1865" fmla="*/ 1050086 w 2550637"/>
                    <a:gd name="connsiteY1865" fmla="*/ 202016 h 2259524"/>
                    <a:gd name="connsiteX1866" fmla="*/ 1047981 w 2550637"/>
                    <a:gd name="connsiteY1866" fmla="*/ 203346 h 2259524"/>
                    <a:gd name="connsiteX1867" fmla="*/ 1047095 w 2550637"/>
                    <a:gd name="connsiteY1867" fmla="*/ 204787 h 2259524"/>
                    <a:gd name="connsiteX1868" fmla="*/ 1047870 w 2550637"/>
                    <a:gd name="connsiteY1868" fmla="*/ 205341 h 2259524"/>
                    <a:gd name="connsiteX1869" fmla="*/ 1051749 w 2550637"/>
                    <a:gd name="connsiteY1869" fmla="*/ 206005 h 2259524"/>
                    <a:gd name="connsiteX1870" fmla="*/ 1053189 w 2550637"/>
                    <a:gd name="connsiteY1870" fmla="*/ 206781 h 2259524"/>
                    <a:gd name="connsiteX1871" fmla="*/ 1054076 w 2550637"/>
                    <a:gd name="connsiteY1871" fmla="*/ 208444 h 2259524"/>
                    <a:gd name="connsiteX1872" fmla="*/ 1054630 w 2550637"/>
                    <a:gd name="connsiteY1872" fmla="*/ 211325 h 2259524"/>
                    <a:gd name="connsiteX1873" fmla="*/ 1055516 w 2550637"/>
                    <a:gd name="connsiteY1873" fmla="*/ 213098 h 2259524"/>
                    <a:gd name="connsiteX1874" fmla="*/ 1058176 w 2550637"/>
                    <a:gd name="connsiteY1874" fmla="*/ 214760 h 2259524"/>
                    <a:gd name="connsiteX1875" fmla="*/ 1061833 w 2550637"/>
                    <a:gd name="connsiteY1875" fmla="*/ 215203 h 2259524"/>
                    <a:gd name="connsiteX1876" fmla="*/ 1065379 w 2550637"/>
                    <a:gd name="connsiteY1876" fmla="*/ 214870 h 2259524"/>
                    <a:gd name="connsiteX1877" fmla="*/ 1067817 w 2550637"/>
                    <a:gd name="connsiteY1877" fmla="*/ 214206 h 2259524"/>
                    <a:gd name="connsiteX1878" fmla="*/ 1069368 w 2550637"/>
                    <a:gd name="connsiteY1878" fmla="*/ 213320 h 2259524"/>
                    <a:gd name="connsiteX1879" fmla="*/ 1072139 w 2550637"/>
                    <a:gd name="connsiteY1879" fmla="*/ 211103 h 2259524"/>
                    <a:gd name="connsiteX1880" fmla="*/ 1074688 w 2550637"/>
                    <a:gd name="connsiteY1880" fmla="*/ 209552 h 2259524"/>
                    <a:gd name="connsiteX1881" fmla="*/ 1074909 w 2550637"/>
                    <a:gd name="connsiteY1881" fmla="*/ 209330 h 2259524"/>
                    <a:gd name="connsiteX1882" fmla="*/ 1075241 w 2550637"/>
                    <a:gd name="connsiteY1882" fmla="*/ 209330 h 2259524"/>
                    <a:gd name="connsiteX1883" fmla="*/ 1076239 w 2550637"/>
                    <a:gd name="connsiteY1883" fmla="*/ 209109 h 2259524"/>
                    <a:gd name="connsiteX1884" fmla="*/ 1077347 w 2550637"/>
                    <a:gd name="connsiteY1884" fmla="*/ 209552 h 2259524"/>
                    <a:gd name="connsiteX1885" fmla="*/ 1078234 w 2550637"/>
                    <a:gd name="connsiteY1885" fmla="*/ 209552 h 2259524"/>
                    <a:gd name="connsiteX1886" fmla="*/ 1079231 w 2550637"/>
                    <a:gd name="connsiteY1886" fmla="*/ 209109 h 2259524"/>
                    <a:gd name="connsiteX1887" fmla="*/ 1078455 w 2550637"/>
                    <a:gd name="connsiteY1887" fmla="*/ 211325 h 2259524"/>
                    <a:gd name="connsiteX1888" fmla="*/ 1076793 w 2550637"/>
                    <a:gd name="connsiteY1888" fmla="*/ 212876 h 2259524"/>
                    <a:gd name="connsiteX1889" fmla="*/ 1073025 w 2550637"/>
                    <a:gd name="connsiteY1889" fmla="*/ 215314 h 2259524"/>
                    <a:gd name="connsiteX1890" fmla="*/ 1071141 w 2550637"/>
                    <a:gd name="connsiteY1890" fmla="*/ 217087 h 2259524"/>
                    <a:gd name="connsiteX1891" fmla="*/ 1066820 w 2550637"/>
                    <a:gd name="connsiteY1891" fmla="*/ 222185 h 2259524"/>
                    <a:gd name="connsiteX1892" fmla="*/ 1066044 w 2550637"/>
                    <a:gd name="connsiteY1892" fmla="*/ 224179 h 2259524"/>
                    <a:gd name="connsiteX1893" fmla="*/ 1065490 w 2550637"/>
                    <a:gd name="connsiteY1893" fmla="*/ 224622 h 2259524"/>
                    <a:gd name="connsiteX1894" fmla="*/ 1061390 w 2550637"/>
                    <a:gd name="connsiteY1894" fmla="*/ 223625 h 2259524"/>
                    <a:gd name="connsiteX1895" fmla="*/ 1059727 w 2550637"/>
                    <a:gd name="connsiteY1895" fmla="*/ 223957 h 2259524"/>
                    <a:gd name="connsiteX1896" fmla="*/ 1059284 w 2550637"/>
                    <a:gd name="connsiteY1896" fmla="*/ 224290 h 2259524"/>
                    <a:gd name="connsiteX1897" fmla="*/ 1059506 w 2550637"/>
                    <a:gd name="connsiteY1897" fmla="*/ 224955 h 2259524"/>
                    <a:gd name="connsiteX1898" fmla="*/ 1059727 w 2550637"/>
                    <a:gd name="connsiteY1898" fmla="*/ 226174 h 2259524"/>
                    <a:gd name="connsiteX1899" fmla="*/ 1059727 w 2550637"/>
                    <a:gd name="connsiteY1899" fmla="*/ 231161 h 2259524"/>
                    <a:gd name="connsiteX1900" fmla="*/ 1058952 w 2550637"/>
                    <a:gd name="connsiteY1900" fmla="*/ 232269 h 2259524"/>
                    <a:gd name="connsiteX1901" fmla="*/ 1057400 w 2550637"/>
                    <a:gd name="connsiteY1901" fmla="*/ 229831 h 2259524"/>
                    <a:gd name="connsiteX1902" fmla="*/ 1056735 w 2550637"/>
                    <a:gd name="connsiteY1902" fmla="*/ 229831 h 2259524"/>
                    <a:gd name="connsiteX1903" fmla="*/ 1056735 w 2550637"/>
                    <a:gd name="connsiteY1903" fmla="*/ 231936 h 2259524"/>
                    <a:gd name="connsiteX1904" fmla="*/ 1055516 w 2550637"/>
                    <a:gd name="connsiteY1904" fmla="*/ 235261 h 2259524"/>
                    <a:gd name="connsiteX1905" fmla="*/ 1055073 w 2550637"/>
                    <a:gd name="connsiteY1905" fmla="*/ 237144 h 2259524"/>
                    <a:gd name="connsiteX1906" fmla="*/ 1057289 w 2550637"/>
                    <a:gd name="connsiteY1906" fmla="*/ 236480 h 2259524"/>
                    <a:gd name="connsiteX1907" fmla="*/ 1063274 w 2550637"/>
                    <a:gd name="connsiteY1907" fmla="*/ 236923 h 2259524"/>
                    <a:gd name="connsiteX1908" fmla="*/ 1064492 w 2550637"/>
                    <a:gd name="connsiteY1908" fmla="*/ 236591 h 2259524"/>
                    <a:gd name="connsiteX1909" fmla="*/ 1065712 w 2550637"/>
                    <a:gd name="connsiteY1909" fmla="*/ 235261 h 2259524"/>
                    <a:gd name="connsiteX1910" fmla="*/ 1071806 w 2550637"/>
                    <a:gd name="connsiteY1910" fmla="*/ 232380 h 2259524"/>
                    <a:gd name="connsiteX1911" fmla="*/ 1074133 w 2550637"/>
                    <a:gd name="connsiteY1911" fmla="*/ 231826 h 2259524"/>
                    <a:gd name="connsiteX1912" fmla="*/ 1076904 w 2550637"/>
                    <a:gd name="connsiteY1912" fmla="*/ 230607 h 2259524"/>
                    <a:gd name="connsiteX1913" fmla="*/ 1078455 w 2550637"/>
                    <a:gd name="connsiteY1913" fmla="*/ 227836 h 2259524"/>
                    <a:gd name="connsiteX1914" fmla="*/ 1079674 w 2550637"/>
                    <a:gd name="connsiteY1914" fmla="*/ 224955 h 2259524"/>
                    <a:gd name="connsiteX1915" fmla="*/ 1081337 w 2550637"/>
                    <a:gd name="connsiteY1915" fmla="*/ 223293 h 2259524"/>
                    <a:gd name="connsiteX1916" fmla="*/ 1082334 w 2550637"/>
                    <a:gd name="connsiteY1916" fmla="*/ 222960 h 2259524"/>
                    <a:gd name="connsiteX1917" fmla="*/ 1082777 w 2550637"/>
                    <a:gd name="connsiteY1917" fmla="*/ 222960 h 2259524"/>
                    <a:gd name="connsiteX1918" fmla="*/ 1082888 w 2550637"/>
                    <a:gd name="connsiteY1918" fmla="*/ 224068 h 2259524"/>
                    <a:gd name="connsiteX1919" fmla="*/ 1082888 w 2550637"/>
                    <a:gd name="connsiteY1919" fmla="*/ 228722 h 2259524"/>
                    <a:gd name="connsiteX1920" fmla="*/ 1082444 w 2550637"/>
                    <a:gd name="connsiteY1920" fmla="*/ 229942 h 2259524"/>
                    <a:gd name="connsiteX1921" fmla="*/ 1081669 w 2550637"/>
                    <a:gd name="connsiteY1921" fmla="*/ 230718 h 2259524"/>
                    <a:gd name="connsiteX1922" fmla="*/ 1079342 w 2550637"/>
                    <a:gd name="connsiteY1922" fmla="*/ 232269 h 2259524"/>
                    <a:gd name="connsiteX1923" fmla="*/ 1077347 w 2550637"/>
                    <a:gd name="connsiteY1923" fmla="*/ 233044 h 2259524"/>
                    <a:gd name="connsiteX1924" fmla="*/ 1073690 w 2550637"/>
                    <a:gd name="connsiteY1924" fmla="*/ 236480 h 2259524"/>
                    <a:gd name="connsiteX1925" fmla="*/ 1073136 w 2550637"/>
                    <a:gd name="connsiteY1925" fmla="*/ 236812 h 2259524"/>
                    <a:gd name="connsiteX1926" fmla="*/ 1071696 w 2550637"/>
                    <a:gd name="connsiteY1926" fmla="*/ 237477 h 2259524"/>
                    <a:gd name="connsiteX1927" fmla="*/ 1065712 w 2550637"/>
                    <a:gd name="connsiteY1927" fmla="*/ 242020 h 2259524"/>
                    <a:gd name="connsiteX1928" fmla="*/ 1063606 w 2550637"/>
                    <a:gd name="connsiteY1928" fmla="*/ 244680 h 2259524"/>
                    <a:gd name="connsiteX1929" fmla="*/ 1063052 w 2550637"/>
                    <a:gd name="connsiteY1929" fmla="*/ 245124 h 2259524"/>
                    <a:gd name="connsiteX1930" fmla="*/ 1061833 w 2550637"/>
                    <a:gd name="connsiteY1930" fmla="*/ 245788 h 2259524"/>
                    <a:gd name="connsiteX1931" fmla="*/ 1061279 w 2550637"/>
                    <a:gd name="connsiteY1931" fmla="*/ 247229 h 2259524"/>
                    <a:gd name="connsiteX1932" fmla="*/ 1061057 w 2550637"/>
                    <a:gd name="connsiteY1932" fmla="*/ 248670 h 2259524"/>
                    <a:gd name="connsiteX1933" fmla="*/ 1060725 w 2550637"/>
                    <a:gd name="connsiteY1933" fmla="*/ 249335 h 2259524"/>
                    <a:gd name="connsiteX1934" fmla="*/ 1057733 w 2550637"/>
                    <a:gd name="connsiteY1934" fmla="*/ 250885 h 2259524"/>
                    <a:gd name="connsiteX1935" fmla="*/ 1057179 w 2550637"/>
                    <a:gd name="connsiteY1935" fmla="*/ 251440 h 2259524"/>
                    <a:gd name="connsiteX1936" fmla="*/ 1057622 w 2550637"/>
                    <a:gd name="connsiteY1936" fmla="*/ 252437 h 2259524"/>
                    <a:gd name="connsiteX1937" fmla="*/ 1059727 w 2550637"/>
                    <a:gd name="connsiteY1937" fmla="*/ 253435 h 2259524"/>
                    <a:gd name="connsiteX1938" fmla="*/ 1060281 w 2550637"/>
                    <a:gd name="connsiteY1938" fmla="*/ 254653 h 2259524"/>
                    <a:gd name="connsiteX1939" fmla="*/ 1059395 w 2550637"/>
                    <a:gd name="connsiteY1939" fmla="*/ 256094 h 2259524"/>
                    <a:gd name="connsiteX1940" fmla="*/ 1057289 w 2550637"/>
                    <a:gd name="connsiteY1940" fmla="*/ 256648 h 2259524"/>
                    <a:gd name="connsiteX1941" fmla="*/ 1052746 w 2550637"/>
                    <a:gd name="connsiteY1941" fmla="*/ 256648 h 2259524"/>
                    <a:gd name="connsiteX1942" fmla="*/ 1051527 w 2550637"/>
                    <a:gd name="connsiteY1942" fmla="*/ 257757 h 2259524"/>
                    <a:gd name="connsiteX1943" fmla="*/ 1051195 w 2550637"/>
                    <a:gd name="connsiteY1943" fmla="*/ 260416 h 2259524"/>
                    <a:gd name="connsiteX1944" fmla="*/ 1053411 w 2550637"/>
                    <a:gd name="connsiteY1944" fmla="*/ 290004 h 2259524"/>
                    <a:gd name="connsiteX1945" fmla="*/ 1053078 w 2550637"/>
                    <a:gd name="connsiteY1945" fmla="*/ 292109 h 2259524"/>
                    <a:gd name="connsiteX1946" fmla="*/ 1054962 w 2550637"/>
                    <a:gd name="connsiteY1946" fmla="*/ 292774 h 2259524"/>
                    <a:gd name="connsiteX1947" fmla="*/ 1056735 w 2550637"/>
                    <a:gd name="connsiteY1947" fmla="*/ 291222 h 2259524"/>
                    <a:gd name="connsiteX1948" fmla="*/ 1058509 w 2550637"/>
                    <a:gd name="connsiteY1948" fmla="*/ 289006 h 2259524"/>
                    <a:gd name="connsiteX1949" fmla="*/ 1060392 w 2550637"/>
                    <a:gd name="connsiteY1949" fmla="*/ 287898 h 2259524"/>
                    <a:gd name="connsiteX1950" fmla="*/ 1062719 w 2550637"/>
                    <a:gd name="connsiteY1950" fmla="*/ 287233 h 2259524"/>
                    <a:gd name="connsiteX1951" fmla="*/ 1064825 w 2550637"/>
                    <a:gd name="connsiteY1951" fmla="*/ 285460 h 2259524"/>
                    <a:gd name="connsiteX1952" fmla="*/ 1066487 w 2550637"/>
                    <a:gd name="connsiteY1952" fmla="*/ 283133 h 2259524"/>
                    <a:gd name="connsiteX1953" fmla="*/ 1067706 w 2550637"/>
                    <a:gd name="connsiteY1953" fmla="*/ 280695 h 2259524"/>
                    <a:gd name="connsiteX1954" fmla="*/ 1068925 w 2550637"/>
                    <a:gd name="connsiteY1954" fmla="*/ 279809 h 2259524"/>
                    <a:gd name="connsiteX1955" fmla="*/ 1071474 w 2550637"/>
                    <a:gd name="connsiteY1955" fmla="*/ 278479 h 2259524"/>
                    <a:gd name="connsiteX1956" fmla="*/ 1074355 w 2550637"/>
                    <a:gd name="connsiteY1956" fmla="*/ 277592 h 2259524"/>
                    <a:gd name="connsiteX1957" fmla="*/ 1076682 w 2550637"/>
                    <a:gd name="connsiteY1957" fmla="*/ 276041 h 2259524"/>
                    <a:gd name="connsiteX1958" fmla="*/ 1077569 w 2550637"/>
                    <a:gd name="connsiteY1958" fmla="*/ 274489 h 2259524"/>
                    <a:gd name="connsiteX1959" fmla="*/ 1078788 w 2550637"/>
                    <a:gd name="connsiteY1959" fmla="*/ 271165 h 2259524"/>
                    <a:gd name="connsiteX1960" fmla="*/ 1079785 w 2550637"/>
                    <a:gd name="connsiteY1960" fmla="*/ 269613 h 2259524"/>
                    <a:gd name="connsiteX1961" fmla="*/ 1081669 w 2550637"/>
                    <a:gd name="connsiteY1961" fmla="*/ 268173 h 2259524"/>
                    <a:gd name="connsiteX1962" fmla="*/ 1083664 w 2550637"/>
                    <a:gd name="connsiteY1962" fmla="*/ 267730 h 2259524"/>
                    <a:gd name="connsiteX1963" fmla="*/ 1087764 w 2550637"/>
                    <a:gd name="connsiteY1963" fmla="*/ 267730 h 2259524"/>
                    <a:gd name="connsiteX1964" fmla="*/ 1089869 w 2550637"/>
                    <a:gd name="connsiteY1964" fmla="*/ 266733 h 2259524"/>
                    <a:gd name="connsiteX1965" fmla="*/ 1093748 w 2550637"/>
                    <a:gd name="connsiteY1965" fmla="*/ 264073 h 2259524"/>
                    <a:gd name="connsiteX1966" fmla="*/ 1095853 w 2550637"/>
                    <a:gd name="connsiteY1966" fmla="*/ 263297 h 2259524"/>
                    <a:gd name="connsiteX1967" fmla="*/ 1113362 w 2550637"/>
                    <a:gd name="connsiteY1967" fmla="*/ 260416 h 2259524"/>
                    <a:gd name="connsiteX1968" fmla="*/ 1115246 w 2550637"/>
                    <a:gd name="connsiteY1968" fmla="*/ 259418 h 2259524"/>
                    <a:gd name="connsiteX1969" fmla="*/ 1118127 w 2550637"/>
                    <a:gd name="connsiteY1969" fmla="*/ 256759 h 2259524"/>
                    <a:gd name="connsiteX1970" fmla="*/ 1119125 w 2550637"/>
                    <a:gd name="connsiteY1970" fmla="*/ 256094 h 2259524"/>
                    <a:gd name="connsiteX1971" fmla="*/ 1120011 w 2550637"/>
                    <a:gd name="connsiteY1971" fmla="*/ 255872 h 2259524"/>
                    <a:gd name="connsiteX1972" fmla="*/ 1122006 w 2550637"/>
                    <a:gd name="connsiteY1972" fmla="*/ 255872 h 2259524"/>
                    <a:gd name="connsiteX1973" fmla="*/ 1124111 w 2550637"/>
                    <a:gd name="connsiteY1973" fmla="*/ 254986 h 2259524"/>
                    <a:gd name="connsiteX1974" fmla="*/ 1127546 w 2550637"/>
                    <a:gd name="connsiteY1974" fmla="*/ 252548 h 2259524"/>
                    <a:gd name="connsiteX1975" fmla="*/ 1128544 w 2550637"/>
                    <a:gd name="connsiteY1975" fmla="*/ 253989 h 2259524"/>
                    <a:gd name="connsiteX1976" fmla="*/ 1129541 w 2550637"/>
                    <a:gd name="connsiteY1976" fmla="*/ 256316 h 2259524"/>
                    <a:gd name="connsiteX1977" fmla="*/ 1129208 w 2550637"/>
                    <a:gd name="connsiteY1977" fmla="*/ 262854 h 2259524"/>
                    <a:gd name="connsiteX1978" fmla="*/ 1129541 w 2550637"/>
                    <a:gd name="connsiteY1978" fmla="*/ 265292 h 2259524"/>
                    <a:gd name="connsiteX1979" fmla="*/ 1130982 w 2550637"/>
                    <a:gd name="connsiteY1979" fmla="*/ 266400 h 2259524"/>
                    <a:gd name="connsiteX1980" fmla="*/ 1132644 w 2550637"/>
                    <a:gd name="connsiteY1980" fmla="*/ 265957 h 2259524"/>
                    <a:gd name="connsiteX1981" fmla="*/ 1134639 w 2550637"/>
                    <a:gd name="connsiteY1981" fmla="*/ 265070 h 2259524"/>
                    <a:gd name="connsiteX1982" fmla="*/ 1136966 w 2550637"/>
                    <a:gd name="connsiteY1982" fmla="*/ 264848 h 2259524"/>
                    <a:gd name="connsiteX1983" fmla="*/ 1139182 w 2550637"/>
                    <a:gd name="connsiteY1983" fmla="*/ 265735 h 2259524"/>
                    <a:gd name="connsiteX1984" fmla="*/ 1140955 w 2550637"/>
                    <a:gd name="connsiteY1984" fmla="*/ 267398 h 2259524"/>
                    <a:gd name="connsiteX1985" fmla="*/ 1141842 w 2550637"/>
                    <a:gd name="connsiteY1985" fmla="*/ 269613 h 2259524"/>
                    <a:gd name="connsiteX1986" fmla="*/ 1141620 w 2550637"/>
                    <a:gd name="connsiteY1986" fmla="*/ 272273 h 2259524"/>
                    <a:gd name="connsiteX1987" fmla="*/ 1140401 w 2550637"/>
                    <a:gd name="connsiteY1987" fmla="*/ 274157 h 2259524"/>
                    <a:gd name="connsiteX1988" fmla="*/ 1138628 w 2550637"/>
                    <a:gd name="connsiteY1988" fmla="*/ 275709 h 2259524"/>
                    <a:gd name="connsiteX1989" fmla="*/ 1135304 w 2550637"/>
                    <a:gd name="connsiteY1989" fmla="*/ 277814 h 2259524"/>
                    <a:gd name="connsiteX1990" fmla="*/ 1131979 w 2550637"/>
                    <a:gd name="connsiteY1990" fmla="*/ 281028 h 2259524"/>
                    <a:gd name="connsiteX1991" fmla="*/ 1127657 w 2550637"/>
                    <a:gd name="connsiteY1991" fmla="*/ 287565 h 2259524"/>
                    <a:gd name="connsiteX1992" fmla="*/ 1126549 w 2550637"/>
                    <a:gd name="connsiteY1992" fmla="*/ 290336 h 2259524"/>
                    <a:gd name="connsiteX1993" fmla="*/ 1126328 w 2550637"/>
                    <a:gd name="connsiteY1993" fmla="*/ 293217 h 2259524"/>
                    <a:gd name="connsiteX1994" fmla="*/ 1127657 w 2550637"/>
                    <a:gd name="connsiteY1994" fmla="*/ 295876 h 2259524"/>
                    <a:gd name="connsiteX1995" fmla="*/ 1131757 w 2550637"/>
                    <a:gd name="connsiteY1995" fmla="*/ 297428 h 2259524"/>
                    <a:gd name="connsiteX1996" fmla="*/ 1132644 w 2550637"/>
                    <a:gd name="connsiteY1996" fmla="*/ 298647 h 2259524"/>
                    <a:gd name="connsiteX1997" fmla="*/ 1132866 w 2550637"/>
                    <a:gd name="connsiteY1997" fmla="*/ 300642 h 2259524"/>
                    <a:gd name="connsiteX1998" fmla="*/ 1132422 w 2550637"/>
                    <a:gd name="connsiteY1998" fmla="*/ 304299 h 2259524"/>
                    <a:gd name="connsiteX1999" fmla="*/ 1132422 w 2550637"/>
                    <a:gd name="connsiteY1999" fmla="*/ 304631 h 2259524"/>
                    <a:gd name="connsiteX2000" fmla="*/ 1142174 w 2550637"/>
                    <a:gd name="connsiteY2000" fmla="*/ 305185 h 2259524"/>
                    <a:gd name="connsiteX2001" fmla="*/ 1147050 w 2550637"/>
                    <a:gd name="connsiteY2001" fmla="*/ 303745 h 2259524"/>
                    <a:gd name="connsiteX2002" fmla="*/ 1147271 w 2550637"/>
                    <a:gd name="connsiteY2002" fmla="*/ 303745 h 2259524"/>
                    <a:gd name="connsiteX2003" fmla="*/ 1151039 w 2550637"/>
                    <a:gd name="connsiteY2003" fmla="*/ 299866 h 2259524"/>
                    <a:gd name="connsiteX2004" fmla="*/ 1152147 w 2550637"/>
                    <a:gd name="connsiteY2004" fmla="*/ 297982 h 2259524"/>
                    <a:gd name="connsiteX2005" fmla="*/ 1153588 w 2550637"/>
                    <a:gd name="connsiteY2005" fmla="*/ 296542 h 2259524"/>
                    <a:gd name="connsiteX2006" fmla="*/ 1155250 w 2550637"/>
                    <a:gd name="connsiteY2006" fmla="*/ 295766 h 2259524"/>
                    <a:gd name="connsiteX2007" fmla="*/ 1157023 w 2550637"/>
                    <a:gd name="connsiteY2007" fmla="*/ 296098 h 2259524"/>
                    <a:gd name="connsiteX2008" fmla="*/ 1159129 w 2550637"/>
                    <a:gd name="connsiteY2008" fmla="*/ 296098 h 2259524"/>
                    <a:gd name="connsiteX2009" fmla="*/ 1160237 w 2550637"/>
                    <a:gd name="connsiteY2009" fmla="*/ 294104 h 2259524"/>
                    <a:gd name="connsiteX2010" fmla="*/ 1160791 w 2550637"/>
                    <a:gd name="connsiteY2010" fmla="*/ 291555 h 2259524"/>
                    <a:gd name="connsiteX2011" fmla="*/ 1161345 w 2550637"/>
                    <a:gd name="connsiteY2011" fmla="*/ 289782 h 2259524"/>
                    <a:gd name="connsiteX2012" fmla="*/ 1163561 w 2550637"/>
                    <a:gd name="connsiteY2012" fmla="*/ 288896 h 2259524"/>
                    <a:gd name="connsiteX2013" fmla="*/ 1163894 w 2550637"/>
                    <a:gd name="connsiteY2013" fmla="*/ 292996 h 2259524"/>
                    <a:gd name="connsiteX2014" fmla="*/ 1164670 w 2550637"/>
                    <a:gd name="connsiteY2014" fmla="*/ 297428 h 2259524"/>
                    <a:gd name="connsiteX2015" fmla="*/ 1168326 w 2550637"/>
                    <a:gd name="connsiteY2015" fmla="*/ 297428 h 2259524"/>
                    <a:gd name="connsiteX2016" fmla="*/ 1169102 w 2550637"/>
                    <a:gd name="connsiteY2016" fmla="*/ 296542 h 2259524"/>
                    <a:gd name="connsiteX2017" fmla="*/ 1169545 w 2550637"/>
                    <a:gd name="connsiteY2017" fmla="*/ 295544 h 2259524"/>
                    <a:gd name="connsiteX2018" fmla="*/ 1170099 w 2550637"/>
                    <a:gd name="connsiteY2018" fmla="*/ 294658 h 2259524"/>
                    <a:gd name="connsiteX2019" fmla="*/ 1171319 w 2550637"/>
                    <a:gd name="connsiteY2019" fmla="*/ 294215 h 2259524"/>
                    <a:gd name="connsiteX2020" fmla="*/ 1174421 w 2550637"/>
                    <a:gd name="connsiteY2020" fmla="*/ 294437 h 2259524"/>
                    <a:gd name="connsiteX2021" fmla="*/ 1181403 w 2550637"/>
                    <a:gd name="connsiteY2021" fmla="*/ 292774 h 2259524"/>
                    <a:gd name="connsiteX2022" fmla="*/ 1184616 w 2550637"/>
                    <a:gd name="connsiteY2022" fmla="*/ 291112 h 2259524"/>
                    <a:gd name="connsiteX2023" fmla="*/ 1186389 w 2550637"/>
                    <a:gd name="connsiteY2023" fmla="*/ 291555 h 2259524"/>
                    <a:gd name="connsiteX2024" fmla="*/ 1189492 w 2550637"/>
                    <a:gd name="connsiteY2024" fmla="*/ 293772 h 2259524"/>
                    <a:gd name="connsiteX2025" fmla="*/ 1191487 w 2550637"/>
                    <a:gd name="connsiteY2025" fmla="*/ 294769 h 2259524"/>
                    <a:gd name="connsiteX2026" fmla="*/ 1197582 w 2550637"/>
                    <a:gd name="connsiteY2026" fmla="*/ 294990 h 2259524"/>
                    <a:gd name="connsiteX2027" fmla="*/ 1195809 w 2550637"/>
                    <a:gd name="connsiteY2027" fmla="*/ 299755 h 2259524"/>
                    <a:gd name="connsiteX2028" fmla="*/ 1195809 w 2550637"/>
                    <a:gd name="connsiteY2028" fmla="*/ 301196 h 2259524"/>
                    <a:gd name="connsiteX2029" fmla="*/ 1197693 w 2550637"/>
                    <a:gd name="connsiteY2029" fmla="*/ 302193 h 2259524"/>
                    <a:gd name="connsiteX2030" fmla="*/ 1199687 w 2550637"/>
                    <a:gd name="connsiteY2030" fmla="*/ 302415 h 2259524"/>
                    <a:gd name="connsiteX2031" fmla="*/ 1202125 w 2550637"/>
                    <a:gd name="connsiteY2031" fmla="*/ 302083 h 2259524"/>
                    <a:gd name="connsiteX2032" fmla="*/ 1204452 w 2550637"/>
                    <a:gd name="connsiteY2032" fmla="*/ 301307 h 2259524"/>
                    <a:gd name="connsiteX2033" fmla="*/ 1206114 w 2550637"/>
                    <a:gd name="connsiteY2033" fmla="*/ 300088 h 2259524"/>
                    <a:gd name="connsiteX2034" fmla="*/ 1206669 w 2550637"/>
                    <a:gd name="connsiteY2034" fmla="*/ 298980 h 2259524"/>
                    <a:gd name="connsiteX2035" fmla="*/ 1206669 w 2550637"/>
                    <a:gd name="connsiteY2035" fmla="*/ 297982 h 2259524"/>
                    <a:gd name="connsiteX2036" fmla="*/ 1207001 w 2550637"/>
                    <a:gd name="connsiteY2036" fmla="*/ 297096 h 2259524"/>
                    <a:gd name="connsiteX2037" fmla="*/ 1207887 w 2550637"/>
                    <a:gd name="connsiteY2037" fmla="*/ 296320 h 2259524"/>
                    <a:gd name="connsiteX2038" fmla="*/ 1208774 w 2550637"/>
                    <a:gd name="connsiteY2038" fmla="*/ 296320 h 2259524"/>
                    <a:gd name="connsiteX2039" fmla="*/ 1210436 w 2550637"/>
                    <a:gd name="connsiteY2039" fmla="*/ 297539 h 2259524"/>
                    <a:gd name="connsiteX2040" fmla="*/ 1211545 w 2550637"/>
                    <a:gd name="connsiteY2040" fmla="*/ 297539 h 2259524"/>
                    <a:gd name="connsiteX2041" fmla="*/ 1213096 w 2550637"/>
                    <a:gd name="connsiteY2041" fmla="*/ 298204 h 2259524"/>
                    <a:gd name="connsiteX2042" fmla="*/ 1214536 w 2550637"/>
                    <a:gd name="connsiteY2042" fmla="*/ 300198 h 2259524"/>
                    <a:gd name="connsiteX2043" fmla="*/ 1215645 w 2550637"/>
                    <a:gd name="connsiteY2043" fmla="*/ 302858 h 2259524"/>
                    <a:gd name="connsiteX2044" fmla="*/ 1216088 w 2550637"/>
                    <a:gd name="connsiteY2044" fmla="*/ 305296 h 2259524"/>
                    <a:gd name="connsiteX2045" fmla="*/ 1217528 w 2550637"/>
                    <a:gd name="connsiteY2045" fmla="*/ 303966 h 2259524"/>
                    <a:gd name="connsiteX2046" fmla="*/ 1220299 w 2550637"/>
                    <a:gd name="connsiteY2046" fmla="*/ 300863 h 2259524"/>
                    <a:gd name="connsiteX2047" fmla="*/ 1221850 w 2550637"/>
                    <a:gd name="connsiteY2047" fmla="*/ 299866 h 2259524"/>
                    <a:gd name="connsiteX2048" fmla="*/ 1223512 w 2550637"/>
                    <a:gd name="connsiteY2048" fmla="*/ 299534 h 2259524"/>
                    <a:gd name="connsiteX2049" fmla="*/ 1227613 w 2550637"/>
                    <a:gd name="connsiteY2049" fmla="*/ 299534 h 2259524"/>
                    <a:gd name="connsiteX2050" fmla="*/ 1229608 w 2550637"/>
                    <a:gd name="connsiteY2050" fmla="*/ 299312 h 2259524"/>
                    <a:gd name="connsiteX2051" fmla="*/ 1237697 w 2550637"/>
                    <a:gd name="connsiteY2051" fmla="*/ 296542 h 2259524"/>
                    <a:gd name="connsiteX2052" fmla="*/ 1241464 w 2550637"/>
                    <a:gd name="connsiteY2052" fmla="*/ 294215 h 2259524"/>
                    <a:gd name="connsiteX2053" fmla="*/ 1242573 w 2550637"/>
                    <a:gd name="connsiteY2053" fmla="*/ 292663 h 2259524"/>
                    <a:gd name="connsiteX2054" fmla="*/ 1243902 w 2550637"/>
                    <a:gd name="connsiteY2054" fmla="*/ 290779 h 2259524"/>
                    <a:gd name="connsiteX2055" fmla="*/ 1244124 w 2550637"/>
                    <a:gd name="connsiteY2055" fmla="*/ 288341 h 2259524"/>
                    <a:gd name="connsiteX2056" fmla="*/ 1243349 w 2550637"/>
                    <a:gd name="connsiteY2056" fmla="*/ 283465 h 2259524"/>
                    <a:gd name="connsiteX2057" fmla="*/ 1243570 w 2550637"/>
                    <a:gd name="connsiteY2057" fmla="*/ 281360 h 2259524"/>
                    <a:gd name="connsiteX2058" fmla="*/ 1244457 w 2550637"/>
                    <a:gd name="connsiteY2058" fmla="*/ 280474 h 2259524"/>
                    <a:gd name="connsiteX2059" fmla="*/ 1246230 w 2550637"/>
                    <a:gd name="connsiteY2059" fmla="*/ 279144 h 2259524"/>
                    <a:gd name="connsiteX2060" fmla="*/ 1248224 w 2550637"/>
                    <a:gd name="connsiteY2060" fmla="*/ 278035 h 2259524"/>
                    <a:gd name="connsiteX2061" fmla="*/ 1249887 w 2550637"/>
                    <a:gd name="connsiteY2061" fmla="*/ 277814 h 2259524"/>
                    <a:gd name="connsiteX2062" fmla="*/ 1253543 w 2550637"/>
                    <a:gd name="connsiteY2062" fmla="*/ 280141 h 2259524"/>
                    <a:gd name="connsiteX2063" fmla="*/ 1256979 w 2550637"/>
                    <a:gd name="connsiteY2063" fmla="*/ 283133 h 2259524"/>
                    <a:gd name="connsiteX2064" fmla="*/ 1260525 w 2550637"/>
                    <a:gd name="connsiteY2064" fmla="*/ 284795 h 2259524"/>
                    <a:gd name="connsiteX2065" fmla="*/ 1264514 w 2550637"/>
                    <a:gd name="connsiteY2065" fmla="*/ 283022 h 2259524"/>
                    <a:gd name="connsiteX2066" fmla="*/ 1267174 w 2550637"/>
                    <a:gd name="connsiteY2066" fmla="*/ 281139 h 2259524"/>
                    <a:gd name="connsiteX2067" fmla="*/ 1268171 w 2550637"/>
                    <a:gd name="connsiteY2067" fmla="*/ 281692 h 2259524"/>
                    <a:gd name="connsiteX2068" fmla="*/ 1269723 w 2550637"/>
                    <a:gd name="connsiteY2068" fmla="*/ 282468 h 2259524"/>
                    <a:gd name="connsiteX2069" fmla="*/ 1272493 w 2550637"/>
                    <a:gd name="connsiteY2069" fmla="*/ 284685 h 2259524"/>
                    <a:gd name="connsiteX2070" fmla="*/ 1275706 w 2550637"/>
                    <a:gd name="connsiteY2070" fmla="*/ 285350 h 2259524"/>
                    <a:gd name="connsiteX2071" fmla="*/ 1282799 w 2550637"/>
                    <a:gd name="connsiteY2071" fmla="*/ 284795 h 2259524"/>
                    <a:gd name="connsiteX2072" fmla="*/ 1285458 w 2550637"/>
                    <a:gd name="connsiteY2072" fmla="*/ 283133 h 2259524"/>
                    <a:gd name="connsiteX2073" fmla="*/ 1286123 w 2550637"/>
                    <a:gd name="connsiteY2073" fmla="*/ 278589 h 2259524"/>
                    <a:gd name="connsiteX2074" fmla="*/ 1289558 w 2550637"/>
                    <a:gd name="connsiteY2074" fmla="*/ 279254 h 2259524"/>
                    <a:gd name="connsiteX2075" fmla="*/ 1293659 w 2550637"/>
                    <a:gd name="connsiteY2075" fmla="*/ 285682 h 2259524"/>
                    <a:gd name="connsiteX2076" fmla="*/ 1297094 w 2550637"/>
                    <a:gd name="connsiteY2076" fmla="*/ 286679 h 2259524"/>
                    <a:gd name="connsiteX2077" fmla="*/ 1305183 w 2550637"/>
                    <a:gd name="connsiteY2077" fmla="*/ 286347 h 2259524"/>
                    <a:gd name="connsiteX2078" fmla="*/ 1309062 w 2550637"/>
                    <a:gd name="connsiteY2078" fmla="*/ 285128 h 2259524"/>
                    <a:gd name="connsiteX2079" fmla="*/ 1310614 w 2550637"/>
                    <a:gd name="connsiteY2079" fmla="*/ 281914 h 2259524"/>
                    <a:gd name="connsiteX2080" fmla="*/ 1313384 w 2550637"/>
                    <a:gd name="connsiteY2080" fmla="*/ 283133 h 2259524"/>
                    <a:gd name="connsiteX2081" fmla="*/ 1314935 w 2550637"/>
                    <a:gd name="connsiteY2081" fmla="*/ 285017 h 2259524"/>
                    <a:gd name="connsiteX2082" fmla="*/ 1315378 w 2550637"/>
                    <a:gd name="connsiteY2082" fmla="*/ 287565 h 2259524"/>
                    <a:gd name="connsiteX2083" fmla="*/ 1314492 w 2550637"/>
                    <a:gd name="connsiteY2083" fmla="*/ 294104 h 2259524"/>
                    <a:gd name="connsiteX2084" fmla="*/ 1315378 w 2550637"/>
                    <a:gd name="connsiteY2084" fmla="*/ 295212 h 2259524"/>
                    <a:gd name="connsiteX2085" fmla="*/ 1317373 w 2550637"/>
                    <a:gd name="connsiteY2085" fmla="*/ 295544 h 2259524"/>
                    <a:gd name="connsiteX2086" fmla="*/ 1320254 w 2550637"/>
                    <a:gd name="connsiteY2086" fmla="*/ 296542 h 2259524"/>
                    <a:gd name="connsiteX2087" fmla="*/ 1318925 w 2550637"/>
                    <a:gd name="connsiteY2087" fmla="*/ 299423 h 2259524"/>
                    <a:gd name="connsiteX2088" fmla="*/ 1316154 w 2550637"/>
                    <a:gd name="connsiteY2088" fmla="*/ 311834 h 2259524"/>
                    <a:gd name="connsiteX2089" fmla="*/ 1315711 w 2550637"/>
                    <a:gd name="connsiteY2089" fmla="*/ 313275 h 2259524"/>
                    <a:gd name="connsiteX2090" fmla="*/ 1314935 w 2550637"/>
                    <a:gd name="connsiteY2090" fmla="*/ 314494 h 2259524"/>
                    <a:gd name="connsiteX2091" fmla="*/ 1314270 w 2550637"/>
                    <a:gd name="connsiteY2091" fmla="*/ 315935 h 2259524"/>
                    <a:gd name="connsiteX2092" fmla="*/ 1314603 w 2550637"/>
                    <a:gd name="connsiteY2092" fmla="*/ 317264 h 2259524"/>
                    <a:gd name="connsiteX2093" fmla="*/ 1315378 w 2550637"/>
                    <a:gd name="connsiteY2093" fmla="*/ 318594 h 2259524"/>
                    <a:gd name="connsiteX2094" fmla="*/ 1315932 w 2550637"/>
                    <a:gd name="connsiteY2094" fmla="*/ 320035 h 2259524"/>
                    <a:gd name="connsiteX2095" fmla="*/ 1316265 w 2550637"/>
                    <a:gd name="connsiteY2095" fmla="*/ 322805 h 2259524"/>
                    <a:gd name="connsiteX2096" fmla="*/ 1316819 w 2550637"/>
                    <a:gd name="connsiteY2096" fmla="*/ 325797 h 2259524"/>
                    <a:gd name="connsiteX2097" fmla="*/ 1318370 w 2550637"/>
                    <a:gd name="connsiteY2097" fmla="*/ 328235 h 2259524"/>
                    <a:gd name="connsiteX2098" fmla="*/ 1321584 w 2550637"/>
                    <a:gd name="connsiteY2098" fmla="*/ 329454 h 2259524"/>
                    <a:gd name="connsiteX2099" fmla="*/ 1322803 w 2550637"/>
                    <a:gd name="connsiteY2099" fmla="*/ 329121 h 2259524"/>
                    <a:gd name="connsiteX2100" fmla="*/ 1324465 w 2550637"/>
                    <a:gd name="connsiteY2100" fmla="*/ 328235 h 2259524"/>
                    <a:gd name="connsiteX2101" fmla="*/ 1326017 w 2550637"/>
                    <a:gd name="connsiteY2101" fmla="*/ 327127 h 2259524"/>
                    <a:gd name="connsiteX2102" fmla="*/ 1326792 w 2550637"/>
                    <a:gd name="connsiteY2102" fmla="*/ 326240 h 2259524"/>
                    <a:gd name="connsiteX2103" fmla="*/ 1327568 w 2550637"/>
                    <a:gd name="connsiteY2103" fmla="*/ 325576 h 2259524"/>
                    <a:gd name="connsiteX2104" fmla="*/ 1329119 w 2550637"/>
                    <a:gd name="connsiteY2104" fmla="*/ 325576 h 2259524"/>
                    <a:gd name="connsiteX2105" fmla="*/ 1338317 w 2550637"/>
                    <a:gd name="connsiteY2105" fmla="*/ 327570 h 2259524"/>
                    <a:gd name="connsiteX2106" fmla="*/ 1343858 w 2550637"/>
                    <a:gd name="connsiteY2106" fmla="*/ 329565 h 2259524"/>
                    <a:gd name="connsiteX2107" fmla="*/ 1348956 w 2550637"/>
                    <a:gd name="connsiteY2107" fmla="*/ 332889 h 2259524"/>
                    <a:gd name="connsiteX2108" fmla="*/ 1353721 w 2550637"/>
                    <a:gd name="connsiteY2108" fmla="*/ 337876 h 2259524"/>
                    <a:gd name="connsiteX2109" fmla="*/ 1355272 w 2550637"/>
                    <a:gd name="connsiteY2109" fmla="*/ 340092 h 2259524"/>
                    <a:gd name="connsiteX2110" fmla="*/ 1356380 w 2550637"/>
                    <a:gd name="connsiteY2110" fmla="*/ 341533 h 2259524"/>
                    <a:gd name="connsiteX2111" fmla="*/ 1350950 w 2550637"/>
                    <a:gd name="connsiteY2111" fmla="*/ 349511 h 2259524"/>
                    <a:gd name="connsiteX2112" fmla="*/ 1348069 w 2550637"/>
                    <a:gd name="connsiteY2112" fmla="*/ 352615 h 2259524"/>
                    <a:gd name="connsiteX2113" fmla="*/ 1347404 w 2550637"/>
                    <a:gd name="connsiteY2113" fmla="*/ 354165 h 2259524"/>
                    <a:gd name="connsiteX2114" fmla="*/ 1347404 w 2550637"/>
                    <a:gd name="connsiteY2114" fmla="*/ 355385 h 2259524"/>
                    <a:gd name="connsiteX2115" fmla="*/ 1347736 w 2550637"/>
                    <a:gd name="connsiteY2115" fmla="*/ 356382 h 2259524"/>
                    <a:gd name="connsiteX2116" fmla="*/ 1347736 w 2550637"/>
                    <a:gd name="connsiteY2116" fmla="*/ 357380 h 2259524"/>
                    <a:gd name="connsiteX2117" fmla="*/ 1343415 w 2550637"/>
                    <a:gd name="connsiteY2117" fmla="*/ 364361 h 2259524"/>
                    <a:gd name="connsiteX2118" fmla="*/ 1343415 w 2550637"/>
                    <a:gd name="connsiteY2118" fmla="*/ 365691 h 2259524"/>
                    <a:gd name="connsiteX2119" fmla="*/ 1339869 w 2550637"/>
                    <a:gd name="connsiteY2119" fmla="*/ 365912 h 2259524"/>
                    <a:gd name="connsiteX2120" fmla="*/ 1338317 w 2550637"/>
                    <a:gd name="connsiteY2120" fmla="*/ 366577 h 2259524"/>
                    <a:gd name="connsiteX2121" fmla="*/ 1336877 w 2550637"/>
                    <a:gd name="connsiteY2121" fmla="*/ 367796 h 2259524"/>
                    <a:gd name="connsiteX2122" fmla="*/ 1337209 w 2550637"/>
                    <a:gd name="connsiteY2122" fmla="*/ 367796 h 2259524"/>
                    <a:gd name="connsiteX2123" fmla="*/ 1337209 w 2550637"/>
                    <a:gd name="connsiteY2123" fmla="*/ 368793 h 2259524"/>
                    <a:gd name="connsiteX2124" fmla="*/ 1337209 w 2550637"/>
                    <a:gd name="connsiteY2124" fmla="*/ 370012 h 2259524"/>
                    <a:gd name="connsiteX2125" fmla="*/ 1336766 w 2550637"/>
                    <a:gd name="connsiteY2125" fmla="*/ 370788 h 2259524"/>
                    <a:gd name="connsiteX2126" fmla="*/ 1336322 w 2550637"/>
                    <a:gd name="connsiteY2126" fmla="*/ 370788 h 2259524"/>
                    <a:gd name="connsiteX2127" fmla="*/ 1334882 w 2550637"/>
                    <a:gd name="connsiteY2127" fmla="*/ 370677 h 2259524"/>
                    <a:gd name="connsiteX2128" fmla="*/ 1334439 w 2550637"/>
                    <a:gd name="connsiteY2128" fmla="*/ 370677 h 2259524"/>
                    <a:gd name="connsiteX2129" fmla="*/ 1330893 w 2550637"/>
                    <a:gd name="connsiteY2129" fmla="*/ 376550 h 2259524"/>
                    <a:gd name="connsiteX2130" fmla="*/ 1327236 w 2550637"/>
                    <a:gd name="connsiteY2130" fmla="*/ 380318 h 2259524"/>
                    <a:gd name="connsiteX2131" fmla="*/ 1323579 w 2550637"/>
                    <a:gd name="connsiteY2131" fmla="*/ 383199 h 2259524"/>
                    <a:gd name="connsiteX2132" fmla="*/ 1316930 w 2550637"/>
                    <a:gd name="connsiteY2132" fmla="*/ 386080 h 2259524"/>
                    <a:gd name="connsiteX2133" fmla="*/ 1315932 w 2550637"/>
                    <a:gd name="connsiteY2133" fmla="*/ 386856 h 2259524"/>
                    <a:gd name="connsiteX2134" fmla="*/ 1308508 w 2550637"/>
                    <a:gd name="connsiteY2134" fmla="*/ 386856 h 2259524"/>
                    <a:gd name="connsiteX2135" fmla="*/ 1306513 w 2550637"/>
                    <a:gd name="connsiteY2135" fmla="*/ 387299 h 2259524"/>
                    <a:gd name="connsiteX2136" fmla="*/ 1305183 w 2550637"/>
                    <a:gd name="connsiteY2136" fmla="*/ 388740 h 2259524"/>
                    <a:gd name="connsiteX2137" fmla="*/ 1301194 w 2550637"/>
                    <a:gd name="connsiteY2137" fmla="*/ 394835 h 2259524"/>
                    <a:gd name="connsiteX2138" fmla="*/ 1300307 w 2550637"/>
                    <a:gd name="connsiteY2138" fmla="*/ 397051 h 2259524"/>
                    <a:gd name="connsiteX2139" fmla="*/ 1299643 w 2550637"/>
                    <a:gd name="connsiteY2139" fmla="*/ 398270 h 2259524"/>
                    <a:gd name="connsiteX2140" fmla="*/ 1295653 w 2550637"/>
                    <a:gd name="connsiteY2140" fmla="*/ 401706 h 2259524"/>
                    <a:gd name="connsiteX2141" fmla="*/ 1294213 w 2550637"/>
                    <a:gd name="connsiteY2141" fmla="*/ 403589 h 2259524"/>
                    <a:gd name="connsiteX2142" fmla="*/ 1293769 w 2550637"/>
                    <a:gd name="connsiteY2142" fmla="*/ 404697 h 2259524"/>
                    <a:gd name="connsiteX2143" fmla="*/ 1294102 w 2550637"/>
                    <a:gd name="connsiteY2143" fmla="*/ 408354 h 2259524"/>
                    <a:gd name="connsiteX2144" fmla="*/ 1293215 w 2550637"/>
                    <a:gd name="connsiteY2144" fmla="*/ 411125 h 2259524"/>
                    <a:gd name="connsiteX2145" fmla="*/ 1288783 w 2550637"/>
                    <a:gd name="connsiteY2145" fmla="*/ 417773 h 2259524"/>
                    <a:gd name="connsiteX2146" fmla="*/ 1287231 w 2550637"/>
                    <a:gd name="connsiteY2146" fmla="*/ 419325 h 2259524"/>
                    <a:gd name="connsiteX2147" fmla="*/ 1284128 w 2550637"/>
                    <a:gd name="connsiteY2147" fmla="*/ 419658 h 2259524"/>
                    <a:gd name="connsiteX2148" fmla="*/ 1277147 w 2550637"/>
                    <a:gd name="connsiteY2148" fmla="*/ 418993 h 2259524"/>
                    <a:gd name="connsiteX2149" fmla="*/ 1274820 w 2550637"/>
                    <a:gd name="connsiteY2149" fmla="*/ 420212 h 2259524"/>
                    <a:gd name="connsiteX2150" fmla="*/ 1274820 w 2550637"/>
                    <a:gd name="connsiteY2150" fmla="*/ 420212 h 2259524"/>
                    <a:gd name="connsiteX2151" fmla="*/ 1274377 w 2550637"/>
                    <a:gd name="connsiteY2151" fmla="*/ 423093 h 2259524"/>
                    <a:gd name="connsiteX2152" fmla="*/ 1273158 w 2550637"/>
                    <a:gd name="connsiteY2152" fmla="*/ 425088 h 2259524"/>
                    <a:gd name="connsiteX2153" fmla="*/ 1273379 w 2550637"/>
                    <a:gd name="connsiteY2153" fmla="*/ 426971 h 2259524"/>
                    <a:gd name="connsiteX2154" fmla="*/ 1274488 w 2550637"/>
                    <a:gd name="connsiteY2154" fmla="*/ 428634 h 2259524"/>
                    <a:gd name="connsiteX2155" fmla="*/ 1278034 w 2550637"/>
                    <a:gd name="connsiteY2155" fmla="*/ 432401 h 2259524"/>
                    <a:gd name="connsiteX2156" fmla="*/ 1279585 w 2550637"/>
                    <a:gd name="connsiteY2156" fmla="*/ 435061 h 2259524"/>
                    <a:gd name="connsiteX2157" fmla="*/ 1282023 w 2550637"/>
                    <a:gd name="connsiteY2157" fmla="*/ 441156 h 2259524"/>
                    <a:gd name="connsiteX2158" fmla="*/ 1283020 w 2550637"/>
                    <a:gd name="connsiteY2158" fmla="*/ 444258 h 2259524"/>
                    <a:gd name="connsiteX2159" fmla="*/ 1283907 w 2550637"/>
                    <a:gd name="connsiteY2159" fmla="*/ 445477 h 2259524"/>
                    <a:gd name="connsiteX2160" fmla="*/ 1285569 w 2550637"/>
                    <a:gd name="connsiteY2160" fmla="*/ 445921 h 2259524"/>
                    <a:gd name="connsiteX2161" fmla="*/ 1286788 w 2550637"/>
                    <a:gd name="connsiteY2161" fmla="*/ 446808 h 2259524"/>
                    <a:gd name="connsiteX2162" fmla="*/ 1287342 w 2550637"/>
                    <a:gd name="connsiteY2162" fmla="*/ 448802 h 2259524"/>
                    <a:gd name="connsiteX2163" fmla="*/ 1286899 w 2550637"/>
                    <a:gd name="connsiteY2163" fmla="*/ 450686 h 2259524"/>
                    <a:gd name="connsiteX2164" fmla="*/ 1285015 w 2550637"/>
                    <a:gd name="connsiteY2164" fmla="*/ 451240 h 2259524"/>
                    <a:gd name="connsiteX2165" fmla="*/ 1285015 w 2550637"/>
                    <a:gd name="connsiteY2165" fmla="*/ 455008 h 2259524"/>
                    <a:gd name="connsiteX2166" fmla="*/ 1285015 w 2550637"/>
                    <a:gd name="connsiteY2166" fmla="*/ 456005 h 2259524"/>
                    <a:gd name="connsiteX2167" fmla="*/ 1285348 w 2550637"/>
                    <a:gd name="connsiteY2167" fmla="*/ 457556 h 2259524"/>
                    <a:gd name="connsiteX2168" fmla="*/ 1285348 w 2550637"/>
                    <a:gd name="connsiteY2168" fmla="*/ 458332 h 2259524"/>
                    <a:gd name="connsiteX2169" fmla="*/ 1284904 w 2550637"/>
                    <a:gd name="connsiteY2169" fmla="*/ 459108 h 2259524"/>
                    <a:gd name="connsiteX2170" fmla="*/ 1284682 w 2550637"/>
                    <a:gd name="connsiteY2170" fmla="*/ 460549 h 2259524"/>
                    <a:gd name="connsiteX2171" fmla="*/ 1284682 w 2550637"/>
                    <a:gd name="connsiteY2171" fmla="*/ 463430 h 2259524"/>
                    <a:gd name="connsiteX2172" fmla="*/ 1284904 w 2550637"/>
                    <a:gd name="connsiteY2172" fmla="*/ 465535 h 2259524"/>
                    <a:gd name="connsiteX2173" fmla="*/ 1286345 w 2550637"/>
                    <a:gd name="connsiteY2173" fmla="*/ 470411 h 2259524"/>
                    <a:gd name="connsiteX2174" fmla="*/ 1287231 w 2550637"/>
                    <a:gd name="connsiteY2174" fmla="*/ 475398 h 2259524"/>
                    <a:gd name="connsiteX2175" fmla="*/ 1287453 w 2550637"/>
                    <a:gd name="connsiteY2175" fmla="*/ 478057 h 2259524"/>
                    <a:gd name="connsiteX2176" fmla="*/ 1287453 w 2550637"/>
                    <a:gd name="connsiteY2176" fmla="*/ 479830 h 2259524"/>
                    <a:gd name="connsiteX2177" fmla="*/ 1286677 w 2550637"/>
                    <a:gd name="connsiteY2177" fmla="*/ 482379 h 2259524"/>
                    <a:gd name="connsiteX2178" fmla="*/ 1284018 w 2550637"/>
                    <a:gd name="connsiteY2178" fmla="*/ 487255 h 2259524"/>
                    <a:gd name="connsiteX2179" fmla="*/ 1283353 w 2550637"/>
                    <a:gd name="connsiteY2179" fmla="*/ 489582 h 2259524"/>
                    <a:gd name="connsiteX2180" fmla="*/ 1283575 w 2550637"/>
                    <a:gd name="connsiteY2180" fmla="*/ 492131 h 2259524"/>
                    <a:gd name="connsiteX2181" fmla="*/ 1284572 w 2550637"/>
                    <a:gd name="connsiteY2181" fmla="*/ 493682 h 2259524"/>
                    <a:gd name="connsiteX2182" fmla="*/ 1285791 w 2550637"/>
                    <a:gd name="connsiteY2182" fmla="*/ 495012 h 2259524"/>
                    <a:gd name="connsiteX2183" fmla="*/ 1287010 w 2550637"/>
                    <a:gd name="connsiteY2183" fmla="*/ 497007 h 2259524"/>
                    <a:gd name="connsiteX2184" fmla="*/ 1287675 w 2550637"/>
                    <a:gd name="connsiteY2184" fmla="*/ 499555 h 2259524"/>
                    <a:gd name="connsiteX2185" fmla="*/ 1287342 w 2550637"/>
                    <a:gd name="connsiteY2185" fmla="*/ 501329 h 2259524"/>
                    <a:gd name="connsiteX2186" fmla="*/ 1284682 w 2550637"/>
                    <a:gd name="connsiteY2186" fmla="*/ 505096 h 2259524"/>
                    <a:gd name="connsiteX2187" fmla="*/ 1282577 w 2550637"/>
                    <a:gd name="connsiteY2187" fmla="*/ 510305 h 2259524"/>
                    <a:gd name="connsiteX2188" fmla="*/ 1283242 w 2550637"/>
                    <a:gd name="connsiteY2188" fmla="*/ 515181 h 2259524"/>
                    <a:gd name="connsiteX2189" fmla="*/ 1285902 w 2550637"/>
                    <a:gd name="connsiteY2189" fmla="*/ 519502 h 2259524"/>
                    <a:gd name="connsiteX2190" fmla="*/ 1289669 w 2550637"/>
                    <a:gd name="connsiteY2190" fmla="*/ 523048 h 2259524"/>
                    <a:gd name="connsiteX2191" fmla="*/ 1287675 w 2550637"/>
                    <a:gd name="connsiteY2191" fmla="*/ 526594 h 2259524"/>
                    <a:gd name="connsiteX2192" fmla="*/ 1286677 w 2550637"/>
                    <a:gd name="connsiteY2192" fmla="*/ 527592 h 2259524"/>
                    <a:gd name="connsiteX2193" fmla="*/ 1281801 w 2550637"/>
                    <a:gd name="connsiteY2193" fmla="*/ 531249 h 2259524"/>
                    <a:gd name="connsiteX2194" fmla="*/ 1281137 w 2550637"/>
                    <a:gd name="connsiteY2194" fmla="*/ 532025 h 2259524"/>
                    <a:gd name="connsiteX2195" fmla="*/ 1280693 w 2550637"/>
                    <a:gd name="connsiteY2195" fmla="*/ 533133 h 2259524"/>
                    <a:gd name="connsiteX2196" fmla="*/ 1280693 w 2550637"/>
                    <a:gd name="connsiteY2196" fmla="*/ 534351 h 2259524"/>
                    <a:gd name="connsiteX2197" fmla="*/ 1280582 w 2550637"/>
                    <a:gd name="connsiteY2197" fmla="*/ 535570 h 2259524"/>
                    <a:gd name="connsiteX2198" fmla="*/ 1280250 w 2550637"/>
                    <a:gd name="connsiteY2198" fmla="*/ 536457 h 2259524"/>
                    <a:gd name="connsiteX2199" fmla="*/ 1278144 w 2550637"/>
                    <a:gd name="connsiteY2199" fmla="*/ 537898 h 2259524"/>
                    <a:gd name="connsiteX2200" fmla="*/ 1275928 w 2550637"/>
                    <a:gd name="connsiteY2200" fmla="*/ 537898 h 2259524"/>
                    <a:gd name="connsiteX2201" fmla="*/ 1273712 w 2550637"/>
                    <a:gd name="connsiteY2201" fmla="*/ 537898 h 2259524"/>
                    <a:gd name="connsiteX2202" fmla="*/ 1272936 w 2550637"/>
                    <a:gd name="connsiteY2202" fmla="*/ 537898 h 2259524"/>
                    <a:gd name="connsiteX2203" fmla="*/ 1271496 w 2550637"/>
                    <a:gd name="connsiteY2203" fmla="*/ 538230 h 2259524"/>
                    <a:gd name="connsiteX2204" fmla="*/ 1266620 w 2550637"/>
                    <a:gd name="connsiteY2204" fmla="*/ 541444 h 2259524"/>
                    <a:gd name="connsiteX2205" fmla="*/ 1264625 w 2550637"/>
                    <a:gd name="connsiteY2205" fmla="*/ 542330 h 2259524"/>
                    <a:gd name="connsiteX2206" fmla="*/ 1263628 w 2550637"/>
                    <a:gd name="connsiteY2206" fmla="*/ 543660 h 2259524"/>
                    <a:gd name="connsiteX2207" fmla="*/ 1262519 w 2550637"/>
                    <a:gd name="connsiteY2207" fmla="*/ 547095 h 2259524"/>
                    <a:gd name="connsiteX2208" fmla="*/ 1261522 w 2550637"/>
                    <a:gd name="connsiteY2208" fmla="*/ 548868 h 2259524"/>
                    <a:gd name="connsiteX2209" fmla="*/ 1262409 w 2550637"/>
                    <a:gd name="connsiteY2209" fmla="*/ 551085 h 2259524"/>
                    <a:gd name="connsiteX2210" fmla="*/ 1263185 w 2550637"/>
                    <a:gd name="connsiteY2210" fmla="*/ 556071 h 2259524"/>
                    <a:gd name="connsiteX2211" fmla="*/ 1264514 w 2550637"/>
                    <a:gd name="connsiteY2211" fmla="*/ 558066 h 2259524"/>
                    <a:gd name="connsiteX2212" fmla="*/ 1265844 w 2550637"/>
                    <a:gd name="connsiteY2212" fmla="*/ 558509 h 2259524"/>
                    <a:gd name="connsiteX2213" fmla="*/ 1268836 w 2550637"/>
                    <a:gd name="connsiteY2213" fmla="*/ 558953 h 2259524"/>
                    <a:gd name="connsiteX2214" fmla="*/ 1270055 w 2550637"/>
                    <a:gd name="connsiteY2214" fmla="*/ 559396 h 2259524"/>
                    <a:gd name="connsiteX2215" fmla="*/ 1271274 w 2550637"/>
                    <a:gd name="connsiteY2215" fmla="*/ 560504 h 2259524"/>
                    <a:gd name="connsiteX2216" fmla="*/ 1272825 w 2550637"/>
                    <a:gd name="connsiteY2216" fmla="*/ 562942 h 2259524"/>
                    <a:gd name="connsiteX2217" fmla="*/ 1275374 w 2550637"/>
                    <a:gd name="connsiteY2217" fmla="*/ 566155 h 2259524"/>
                    <a:gd name="connsiteX2218" fmla="*/ 1279917 w 2550637"/>
                    <a:gd name="connsiteY2218" fmla="*/ 574356 h 2259524"/>
                    <a:gd name="connsiteX2219" fmla="*/ 1277923 w 2550637"/>
                    <a:gd name="connsiteY2219" fmla="*/ 577570 h 2259524"/>
                    <a:gd name="connsiteX2220" fmla="*/ 1277369 w 2550637"/>
                    <a:gd name="connsiteY2220" fmla="*/ 579121 h 2259524"/>
                    <a:gd name="connsiteX2221" fmla="*/ 1277590 w 2550637"/>
                    <a:gd name="connsiteY2221" fmla="*/ 580672 h 2259524"/>
                    <a:gd name="connsiteX2222" fmla="*/ 1277147 w 2550637"/>
                    <a:gd name="connsiteY2222" fmla="*/ 582002 h 2259524"/>
                    <a:gd name="connsiteX2223" fmla="*/ 1276482 w 2550637"/>
                    <a:gd name="connsiteY2223" fmla="*/ 585659 h 2259524"/>
                    <a:gd name="connsiteX2224" fmla="*/ 1276150 w 2550637"/>
                    <a:gd name="connsiteY2224" fmla="*/ 586213 h 2259524"/>
                    <a:gd name="connsiteX2225" fmla="*/ 1275042 w 2550637"/>
                    <a:gd name="connsiteY2225" fmla="*/ 587100 h 2259524"/>
                    <a:gd name="connsiteX2226" fmla="*/ 1274709 w 2550637"/>
                    <a:gd name="connsiteY2226" fmla="*/ 587764 h 2259524"/>
                    <a:gd name="connsiteX2227" fmla="*/ 1274709 w 2550637"/>
                    <a:gd name="connsiteY2227" fmla="*/ 588651 h 2259524"/>
                    <a:gd name="connsiteX2228" fmla="*/ 1275152 w 2550637"/>
                    <a:gd name="connsiteY2228" fmla="*/ 590092 h 2259524"/>
                    <a:gd name="connsiteX2229" fmla="*/ 1275152 w 2550637"/>
                    <a:gd name="connsiteY2229" fmla="*/ 590868 h 2259524"/>
                    <a:gd name="connsiteX2230" fmla="*/ 1274931 w 2550637"/>
                    <a:gd name="connsiteY2230" fmla="*/ 592197 h 2259524"/>
                    <a:gd name="connsiteX2231" fmla="*/ 1274931 w 2550637"/>
                    <a:gd name="connsiteY2231" fmla="*/ 594635 h 2259524"/>
                    <a:gd name="connsiteX2232" fmla="*/ 1274488 w 2550637"/>
                    <a:gd name="connsiteY2232" fmla="*/ 596076 h 2259524"/>
                    <a:gd name="connsiteX2233" fmla="*/ 1271606 w 2550637"/>
                    <a:gd name="connsiteY2233" fmla="*/ 600398 h 2259524"/>
                    <a:gd name="connsiteX2234" fmla="*/ 1270498 w 2550637"/>
                    <a:gd name="connsiteY2234" fmla="*/ 601062 h 2259524"/>
                    <a:gd name="connsiteX2235" fmla="*/ 1267950 w 2550637"/>
                    <a:gd name="connsiteY2235" fmla="*/ 602170 h 2259524"/>
                    <a:gd name="connsiteX2236" fmla="*/ 1267063 w 2550637"/>
                    <a:gd name="connsiteY2236" fmla="*/ 602946 h 2259524"/>
                    <a:gd name="connsiteX2237" fmla="*/ 1266287 w 2550637"/>
                    <a:gd name="connsiteY2237" fmla="*/ 604941 h 2259524"/>
                    <a:gd name="connsiteX2238" fmla="*/ 1266287 w 2550637"/>
                    <a:gd name="connsiteY2238" fmla="*/ 606492 h 2259524"/>
                    <a:gd name="connsiteX2239" fmla="*/ 1266952 w 2550637"/>
                    <a:gd name="connsiteY2239" fmla="*/ 607822 h 2259524"/>
                    <a:gd name="connsiteX2240" fmla="*/ 1267174 w 2550637"/>
                    <a:gd name="connsiteY2240" fmla="*/ 609041 h 2259524"/>
                    <a:gd name="connsiteX2241" fmla="*/ 1266730 w 2550637"/>
                    <a:gd name="connsiteY2241" fmla="*/ 610481 h 2259524"/>
                    <a:gd name="connsiteX2242" fmla="*/ 1265401 w 2550637"/>
                    <a:gd name="connsiteY2242" fmla="*/ 612920 h 2259524"/>
                    <a:gd name="connsiteX2243" fmla="*/ 1264847 w 2550637"/>
                    <a:gd name="connsiteY2243" fmla="*/ 614250 h 2259524"/>
                    <a:gd name="connsiteX2244" fmla="*/ 1264847 w 2550637"/>
                    <a:gd name="connsiteY2244" fmla="*/ 615579 h 2259524"/>
                    <a:gd name="connsiteX2245" fmla="*/ 1265179 w 2550637"/>
                    <a:gd name="connsiteY2245" fmla="*/ 616576 h 2259524"/>
                    <a:gd name="connsiteX2246" fmla="*/ 1265179 w 2550637"/>
                    <a:gd name="connsiteY2246" fmla="*/ 617685 h 2259524"/>
                    <a:gd name="connsiteX2247" fmla="*/ 1263960 w 2550637"/>
                    <a:gd name="connsiteY2247" fmla="*/ 620787 h 2259524"/>
                    <a:gd name="connsiteX2248" fmla="*/ 1262298 w 2550637"/>
                    <a:gd name="connsiteY2248" fmla="*/ 621452 h 2259524"/>
                    <a:gd name="connsiteX2249" fmla="*/ 1245676 w 2550637"/>
                    <a:gd name="connsiteY2249" fmla="*/ 623558 h 2259524"/>
                    <a:gd name="connsiteX2250" fmla="*/ 1242129 w 2550637"/>
                    <a:gd name="connsiteY2250" fmla="*/ 623558 h 2259524"/>
                    <a:gd name="connsiteX2251" fmla="*/ 1239691 w 2550637"/>
                    <a:gd name="connsiteY2251" fmla="*/ 621896 h 2259524"/>
                    <a:gd name="connsiteX2252" fmla="*/ 1237808 w 2550637"/>
                    <a:gd name="connsiteY2252" fmla="*/ 622561 h 2259524"/>
                    <a:gd name="connsiteX2253" fmla="*/ 1233264 w 2550637"/>
                    <a:gd name="connsiteY2253" fmla="*/ 622561 h 2259524"/>
                    <a:gd name="connsiteX2254" fmla="*/ 1231159 w 2550637"/>
                    <a:gd name="connsiteY2254" fmla="*/ 622893 h 2259524"/>
                    <a:gd name="connsiteX2255" fmla="*/ 1229275 w 2550637"/>
                    <a:gd name="connsiteY2255" fmla="*/ 623669 h 2259524"/>
                    <a:gd name="connsiteX2256" fmla="*/ 1227723 w 2550637"/>
                    <a:gd name="connsiteY2256" fmla="*/ 624112 h 2259524"/>
                    <a:gd name="connsiteX2257" fmla="*/ 1203233 w 2550637"/>
                    <a:gd name="connsiteY2257" fmla="*/ 622893 h 2259524"/>
                    <a:gd name="connsiteX2258" fmla="*/ 1203233 w 2550637"/>
                    <a:gd name="connsiteY2258" fmla="*/ 623226 h 2259524"/>
                    <a:gd name="connsiteX2259" fmla="*/ 1204231 w 2550637"/>
                    <a:gd name="connsiteY2259" fmla="*/ 625331 h 2259524"/>
                    <a:gd name="connsiteX2260" fmla="*/ 1207887 w 2550637"/>
                    <a:gd name="connsiteY2260" fmla="*/ 635526 h 2259524"/>
                    <a:gd name="connsiteX2261" fmla="*/ 1209882 w 2550637"/>
                    <a:gd name="connsiteY2261" fmla="*/ 637410 h 2259524"/>
                    <a:gd name="connsiteX2262" fmla="*/ 1213207 w 2550637"/>
                    <a:gd name="connsiteY2262" fmla="*/ 641953 h 2259524"/>
                    <a:gd name="connsiteX2263" fmla="*/ 1215090 w 2550637"/>
                    <a:gd name="connsiteY2263" fmla="*/ 643726 h 2259524"/>
                    <a:gd name="connsiteX2264" fmla="*/ 1218969 w 2550637"/>
                    <a:gd name="connsiteY2264" fmla="*/ 645721 h 2259524"/>
                    <a:gd name="connsiteX2265" fmla="*/ 1219966 w 2550637"/>
                    <a:gd name="connsiteY2265" fmla="*/ 646940 h 2259524"/>
                    <a:gd name="connsiteX2266" fmla="*/ 1221075 w 2550637"/>
                    <a:gd name="connsiteY2266" fmla="*/ 650154 h 2259524"/>
                    <a:gd name="connsiteX2267" fmla="*/ 1222848 w 2550637"/>
                    <a:gd name="connsiteY2267" fmla="*/ 651594 h 2259524"/>
                    <a:gd name="connsiteX2268" fmla="*/ 1225286 w 2550637"/>
                    <a:gd name="connsiteY2268" fmla="*/ 652702 h 2259524"/>
                    <a:gd name="connsiteX2269" fmla="*/ 1230051 w 2550637"/>
                    <a:gd name="connsiteY2269" fmla="*/ 653922 h 2259524"/>
                    <a:gd name="connsiteX2270" fmla="*/ 1230937 w 2550637"/>
                    <a:gd name="connsiteY2270" fmla="*/ 655362 h 2259524"/>
                    <a:gd name="connsiteX2271" fmla="*/ 1230937 w 2550637"/>
                    <a:gd name="connsiteY2271" fmla="*/ 658465 h 2259524"/>
                    <a:gd name="connsiteX2272" fmla="*/ 1230383 w 2550637"/>
                    <a:gd name="connsiteY2272" fmla="*/ 661789 h 2259524"/>
                    <a:gd name="connsiteX2273" fmla="*/ 1229497 w 2550637"/>
                    <a:gd name="connsiteY2273" fmla="*/ 663895 h 2259524"/>
                    <a:gd name="connsiteX2274" fmla="*/ 1228942 w 2550637"/>
                    <a:gd name="connsiteY2274" fmla="*/ 666000 h 2259524"/>
                    <a:gd name="connsiteX2275" fmla="*/ 1228942 w 2550637"/>
                    <a:gd name="connsiteY2275" fmla="*/ 669213 h 2259524"/>
                    <a:gd name="connsiteX2276" fmla="*/ 1229497 w 2550637"/>
                    <a:gd name="connsiteY2276" fmla="*/ 672317 h 2259524"/>
                    <a:gd name="connsiteX2277" fmla="*/ 1230383 w 2550637"/>
                    <a:gd name="connsiteY2277" fmla="*/ 674089 h 2259524"/>
                    <a:gd name="connsiteX2278" fmla="*/ 1232488 w 2550637"/>
                    <a:gd name="connsiteY2278" fmla="*/ 675752 h 2259524"/>
                    <a:gd name="connsiteX2279" fmla="*/ 1238140 w 2550637"/>
                    <a:gd name="connsiteY2279" fmla="*/ 682622 h 2259524"/>
                    <a:gd name="connsiteX2280" fmla="*/ 1236589 w 2550637"/>
                    <a:gd name="connsiteY2280" fmla="*/ 685282 h 2259524"/>
                    <a:gd name="connsiteX2281" fmla="*/ 1236589 w 2550637"/>
                    <a:gd name="connsiteY2281" fmla="*/ 688385 h 2259524"/>
                    <a:gd name="connsiteX2282" fmla="*/ 1237253 w 2550637"/>
                    <a:gd name="connsiteY2282" fmla="*/ 691266 h 2259524"/>
                    <a:gd name="connsiteX2283" fmla="*/ 1238805 w 2550637"/>
                    <a:gd name="connsiteY2283" fmla="*/ 693593 h 2259524"/>
                    <a:gd name="connsiteX2284" fmla="*/ 1241575 w 2550637"/>
                    <a:gd name="connsiteY2284" fmla="*/ 695145 h 2259524"/>
                    <a:gd name="connsiteX2285" fmla="*/ 1244678 w 2550637"/>
                    <a:gd name="connsiteY2285" fmla="*/ 695920 h 2259524"/>
                    <a:gd name="connsiteX2286" fmla="*/ 1247338 w 2550637"/>
                    <a:gd name="connsiteY2286" fmla="*/ 697139 h 2259524"/>
                    <a:gd name="connsiteX2287" fmla="*/ 1248778 w 2550637"/>
                    <a:gd name="connsiteY2287" fmla="*/ 699910 h 2259524"/>
                    <a:gd name="connsiteX2288" fmla="*/ 1248557 w 2550637"/>
                    <a:gd name="connsiteY2288" fmla="*/ 701350 h 2259524"/>
                    <a:gd name="connsiteX2289" fmla="*/ 1247338 w 2550637"/>
                    <a:gd name="connsiteY2289" fmla="*/ 704232 h 2259524"/>
                    <a:gd name="connsiteX2290" fmla="*/ 1247338 w 2550637"/>
                    <a:gd name="connsiteY2290" fmla="*/ 705450 h 2259524"/>
                    <a:gd name="connsiteX2291" fmla="*/ 1248667 w 2550637"/>
                    <a:gd name="connsiteY2291" fmla="*/ 706669 h 2259524"/>
                    <a:gd name="connsiteX2292" fmla="*/ 1250330 w 2550637"/>
                    <a:gd name="connsiteY2292" fmla="*/ 707556 h 2259524"/>
                    <a:gd name="connsiteX2293" fmla="*/ 1252103 w 2550637"/>
                    <a:gd name="connsiteY2293" fmla="*/ 707889 h 2259524"/>
                    <a:gd name="connsiteX2294" fmla="*/ 1253433 w 2550637"/>
                    <a:gd name="connsiteY2294" fmla="*/ 707334 h 2259524"/>
                    <a:gd name="connsiteX2295" fmla="*/ 1256092 w 2550637"/>
                    <a:gd name="connsiteY2295" fmla="*/ 705672 h 2259524"/>
                    <a:gd name="connsiteX2296" fmla="*/ 1259084 w 2550637"/>
                    <a:gd name="connsiteY2296" fmla="*/ 705339 h 2259524"/>
                    <a:gd name="connsiteX2297" fmla="*/ 1262076 w 2550637"/>
                    <a:gd name="connsiteY2297" fmla="*/ 706115 h 2259524"/>
                    <a:gd name="connsiteX2298" fmla="*/ 1264736 w 2550637"/>
                    <a:gd name="connsiteY2298" fmla="*/ 707889 h 2259524"/>
                    <a:gd name="connsiteX2299" fmla="*/ 1266509 w 2550637"/>
                    <a:gd name="connsiteY2299" fmla="*/ 709661 h 2259524"/>
                    <a:gd name="connsiteX2300" fmla="*/ 1268060 w 2550637"/>
                    <a:gd name="connsiteY2300" fmla="*/ 712321 h 2259524"/>
                    <a:gd name="connsiteX2301" fmla="*/ 1268725 w 2550637"/>
                    <a:gd name="connsiteY2301" fmla="*/ 715202 h 2259524"/>
                    <a:gd name="connsiteX2302" fmla="*/ 1267950 w 2550637"/>
                    <a:gd name="connsiteY2302" fmla="*/ 717640 h 2259524"/>
                    <a:gd name="connsiteX2303" fmla="*/ 1269279 w 2550637"/>
                    <a:gd name="connsiteY2303" fmla="*/ 718637 h 2259524"/>
                    <a:gd name="connsiteX2304" fmla="*/ 1269501 w 2550637"/>
                    <a:gd name="connsiteY2304" fmla="*/ 719967 h 2259524"/>
                    <a:gd name="connsiteX2305" fmla="*/ 1268836 w 2550637"/>
                    <a:gd name="connsiteY2305" fmla="*/ 721408 h 2259524"/>
                    <a:gd name="connsiteX2306" fmla="*/ 1267728 w 2550637"/>
                    <a:gd name="connsiteY2306" fmla="*/ 722848 h 2259524"/>
                    <a:gd name="connsiteX2307" fmla="*/ 1263960 w 2550637"/>
                    <a:gd name="connsiteY2307" fmla="*/ 730273 h 2259524"/>
                    <a:gd name="connsiteX2308" fmla="*/ 1261411 w 2550637"/>
                    <a:gd name="connsiteY2308" fmla="*/ 733819 h 2259524"/>
                    <a:gd name="connsiteX2309" fmla="*/ 1258974 w 2550637"/>
                    <a:gd name="connsiteY2309" fmla="*/ 735814 h 2259524"/>
                    <a:gd name="connsiteX2310" fmla="*/ 1260525 w 2550637"/>
                    <a:gd name="connsiteY2310" fmla="*/ 738695 h 2259524"/>
                    <a:gd name="connsiteX2311" fmla="*/ 1259971 w 2550637"/>
                    <a:gd name="connsiteY2311" fmla="*/ 740911 h 2259524"/>
                    <a:gd name="connsiteX2312" fmla="*/ 1259971 w 2550637"/>
                    <a:gd name="connsiteY2312" fmla="*/ 743017 h 2259524"/>
                    <a:gd name="connsiteX2313" fmla="*/ 1259195 w 2550637"/>
                    <a:gd name="connsiteY2313" fmla="*/ 743571 h 2259524"/>
                    <a:gd name="connsiteX2314" fmla="*/ 1257754 w 2550637"/>
                    <a:gd name="connsiteY2314" fmla="*/ 744679 h 2259524"/>
                    <a:gd name="connsiteX2315" fmla="*/ 1256425 w 2550637"/>
                    <a:gd name="connsiteY2315" fmla="*/ 746119 h 2259524"/>
                    <a:gd name="connsiteX2316" fmla="*/ 1254541 w 2550637"/>
                    <a:gd name="connsiteY2316" fmla="*/ 747006 h 2259524"/>
                    <a:gd name="connsiteX2317" fmla="*/ 1249333 w 2550637"/>
                    <a:gd name="connsiteY2317" fmla="*/ 748115 h 2259524"/>
                    <a:gd name="connsiteX2318" fmla="*/ 1248224 w 2550637"/>
                    <a:gd name="connsiteY2318" fmla="*/ 749001 h 2259524"/>
                    <a:gd name="connsiteX2319" fmla="*/ 1247560 w 2550637"/>
                    <a:gd name="connsiteY2319" fmla="*/ 750330 h 2259524"/>
                    <a:gd name="connsiteX2320" fmla="*/ 1246008 w 2550637"/>
                    <a:gd name="connsiteY2320" fmla="*/ 752104 h 2259524"/>
                    <a:gd name="connsiteX2321" fmla="*/ 1244124 w 2550637"/>
                    <a:gd name="connsiteY2321" fmla="*/ 753655 h 2259524"/>
                    <a:gd name="connsiteX2322" fmla="*/ 1242462 w 2550637"/>
                    <a:gd name="connsiteY2322" fmla="*/ 754320 h 2259524"/>
                    <a:gd name="connsiteX2323" fmla="*/ 1240800 w 2550637"/>
                    <a:gd name="connsiteY2323" fmla="*/ 755650 h 2259524"/>
                    <a:gd name="connsiteX2324" fmla="*/ 1235702 w 2550637"/>
                    <a:gd name="connsiteY2324" fmla="*/ 759750 h 2259524"/>
                    <a:gd name="connsiteX2325" fmla="*/ 1235481 w 2550637"/>
                    <a:gd name="connsiteY2325" fmla="*/ 760304 h 2259524"/>
                    <a:gd name="connsiteX2326" fmla="*/ 1234483 w 2550637"/>
                    <a:gd name="connsiteY2326" fmla="*/ 762188 h 2259524"/>
                    <a:gd name="connsiteX2327" fmla="*/ 1234151 w 2550637"/>
                    <a:gd name="connsiteY2327" fmla="*/ 763185 h 2259524"/>
                    <a:gd name="connsiteX2328" fmla="*/ 1233375 w 2550637"/>
                    <a:gd name="connsiteY2328" fmla="*/ 768172 h 2259524"/>
                    <a:gd name="connsiteX2329" fmla="*/ 1233153 w 2550637"/>
                    <a:gd name="connsiteY2329" fmla="*/ 771497 h 2259524"/>
                    <a:gd name="connsiteX2330" fmla="*/ 1233153 w 2550637"/>
                    <a:gd name="connsiteY2330" fmla="*/ 772937 h 2259524"/>
                    <a:gd name="connsiteX2331" fmla="*/ 1233375 w 2550637"/>
                    <a:gd name="connsiteY2331" fmla="*/ 774045 h 2259524"/>
                    <a:gd name="connsiteX2332" fmla="*/ 1233929 w 2550637"/>
                    <a:gd name="connsiteY2332" fmla="*/ 774932 h 2259524"/>
                    <a:gd name="connsiteX2333" fmla="*/ 1234705 w 2550637"/>
                    <a:gd name="connsiteY2333" fmla="*/ 775375 h 2259524"/>
                    <a:gd name="connsiteX2334" fmla="*/ 1235370 w 2550637"/>
                    <a:gd name="connsiteY2334" fmla="*/ 775929 h 2259524"/>
                    <a:gd name="connsiteX2335" fmla="*/ 1235702 w 2550637"/>
                    <a:gd name="connsiteY2335" fmla="*/ 777037 h 2259524"/>
                    <a:gd name="connsiteX2336" fmla="*/ 1235037 w 2550637"/>
                    <a:gd name="connsiteY2336" fmla="*/ 779032 h 2259524"/>
                    <a:gd name="connsiteX2337" fmla="*/ 1230272 w 2550637"/>
                    <a:gd name="connsiteY2337" fmla="*/ 785902 h 2259524"/>
                    <a:gd name="connsiteX2338" fmla="*/ 1228167 w 2550637"/>
                    <a:gd name="connsiteY2338" fmla="*/ 793216 h 2259524"/>
                    <a:gd name="connsiteX2339" fmla="*/ 1227059 w 2550637"/>
                    <a:gd name="connsiteY2339" fmla="*/ 794878 h 2259524"/>
                    <a:gd name="connsiteX2340" fmla="*/ 1228388 w 2550637"/>
                    <a:gd name="connsiteY2340" fmla="*/ 796762 h 2259524"/>
                    <a:gd name="connsiteX2341" fmla="*/ 1228388 w 2550637"/>
                    <a:gd name="connsiteY2341" fmla="*/ 798425 h 2259524"/>
                    <a:gd name="connsiteX2342" fmla="*/ 1227170 w 2550637"/>
                    <a:gd name="connsiteY2342" fmla="*/ 799976 h 2259524"/>
                    <a:gd name="connsiteX2343" fmla="*/ 1225507 w 2550637"/>
                    <a:gd name="connsiteY2343" fmla="*/ 801749 h 2259524"/>
                    <a:gd name="connsiteX2344" fmla="*/ 1227059 w 2550637"/>
                    <a:gd name="connsiteY2344" fmla="*/ 802525 h 2259524"/>
                    <a:gd name="connsiteX2345" fmla="*/ 1230272 w 2550637"/>
                    <a:gd name="connsiteY2345" fmla="*/ 804852 h 2259524"/>
                    <a:gd name="connsiteX2346" fmla="*/ 1242240 w 2550637"/>
                    <a:gd name="connsiteY2346" fmla="*/ 820255 h 2259524"/>
                    <a:gd name="connsiteX2347" fmla="*/ 1242684 w 2550637"/>
                    <a:gd name="connsiteY2347" fmla="*/ 821142 h 2259524"/>
                    <a:gd name="connsiteX2348" fmla="*/ 1243459 w 2550637"/>
                    <a:gd name="connsiteY2348" fmla="*/ 823025 h 2259524"/>
                    <a:gd name="connsiteX2349" fmla="*/ 1243902 w 2550637"/>
                    <a:gd name="connsiteY2349" fmla="*/ 823912 h 2259524"/>
                    <a:gd name="connsiteX2350" fmla="*/ 1244678 w 2550637"/>
                    <a:gd name="connsiteY2350" fmla="*/ 824688 h 2259524"/>
                    <a:gd name="connsiteX2351" fmla="*/ 1246562 w 2550637"/>
                    <a:gd name="connsiteY2351" fmla="*/ 826128 h 2259524"/>
                    <a:gd name="connsiteX2352" fmla="*/ 1247116 w 2550637"/>
                    <a:gd name="connsiteY2352" fmla="*/ 826793 h 2259524"/>
                    <a:gd name="connsiteX2353" fmla="*/ 1251660 w 2550637"/>
                    <a:gd name="connsiteY2353" fmla="*/ 838429 h 2259524"/>
                    <a:gd name="connsiteX2354" fmla="*/ 1252768 w 2550637"/>
                    <a:gd name="connsiteY2354" fmla="*/ 839426 h 2259524"/>
                    <a:gd name="connsiteX2355" fmla="*/ 1254319 w 2550637"/>
                    <a:gd name="connsiteY2355" fmla="*/ 840867 h 2259524"/>
                    <a:gd name="connsiteX2356" fmla="*/ 1256092 w 2550637"/>
                    <a:gd name="connsiteY2356" fmla="*/ 840867 h 2259524"/>
                    <a:gd name="connsiteX2357" fmla="*/ 1258974 w 2550637"/>
                    <a:gd name="connsiteY2357" fmla="*/ 840312 h 2259524"/>
                    <a:gd name="connsiteX2358" fmla="*/ 1261744 w 2550637"/>
                    <a:gd name="connsiteY2358" fmla="*/ 839094 h 2259524"/>
                    <a:gd name="connsiteX2359" fmla="*/ 1263185 w 2550637"/>
                    <a:gd name="connsiteY2359" fmla="*/ 837210 h 2259524"/>
                    <a:gd name="connsiteX2360" fmla="*/ 1263738 w 2550637"/>
                    <a:gd name="connsiteY2360" fmla="*/ 837432 h 2259524"/>
                    <a:gd name="connsiteX2361" fmla="*/ 1264071 w 2550637"/>
                    <a:gd name="connsiteY2361" fmla="*/ 837432 h 2259524"/>
                    <a:gd name="connsiteX2362" fmla="*/ 1267063 w 2550637"/>
                    <a:gd name="connsiteY2362" fmla="*/ 836545 h 2259524"/>
                    <a:gd name="connsiteX2363" fmla="*/ 1270277 w 2550637"/>
                    <a:gd name="connsiteY2363" fmla="*/ 836323 h 2259524"/>
                    <a:gd name="connsiteX2364" fmla="*/ 1271828 w 2550637"/>
                    <a:gd name="connsiteY2364" fmla="*/ 837432 h 2259524"/>
                    <a:gd name="connsiteX2365" fmla="*/ 1272161 w 2550637"/>
                    <a:gd name="connsiteY2365" fmla="*/ 837653 h 2259524"/>
                    <a:gd name="connsiteX2366" fmla="*/ 1271052 w 2550637"/>
                    <a:gd name="connsiteY2366" fmla="*/ 841753 h 2259524"/>
                    <a:gd name="connsiteX2367" fmla="*/ 1270166 w 2550637"/>
                    <a:gd name="connsiteY2367" fmla="*/ 843859 h 2259524"/>
                    <a:gd name="connsiteX2368" fmla="*/ 1268614 w 2550637"/>
                    <a:gd name="connsiteY2368" fmla="*/ 848624 h 2259524"/>
                    <a:gd name="connsiteX2369" fmla="*/ 1266509 w 2550637"/>
                    <a:gd name="connsiteY2369" fmla="*/ 852946 h 2259524"/>
                    <a:gd name="connsiteX2370" fmla="*/ 1265512 w 2550637"/>
                    <a:gd name="connsiteY2370" fmla="*/ 857268 h 2259524"/>
                    <a:gd name="connsiteX2371" fmla="*/ 1264403 w 2550637"/>
                    <a:gd name="connsiteY2371" fmla="*/ 859040 h 2259524"/>
                    <a:gd name="connsiteX2372" fmla="*/ 1263517 w 2550637"/>
                    <a:gd name="connsiteY2372" fmla="*/ 862476 h 2259524"/>
                    <a:gd name="connsiteX2373" fmla="*/ 1260636 w 2550637"/>
                    <a:gd name="connsiteY2373" fmla="*/ 862808 h 2259524"/>
                    <a:gd name="connsiteX2374" fmla="*/ 1254208 w 2550637"/>
                    <a:gd name="connsiteY2374" fmla="*/ 860149 h 2259524"/>
                    <a:gd name="connsiteX2375" fmla="*/ 1252214 w 2550637"/>
                    <a:gd name="connsiteY2375" fmla="*/ 859927 h 2259524"/>
                    <a:gd name="connsiteX2376" fmla="*/ 1251216 w 2550637"/>
                    <a:gd name="connsiteY2376" fmla="*/ 861035 h 2259524"/>
                    <a:gd name="connsiteX2377" fmla="*/ 1250108 w 2550637"/>
                    <a:gd name="connsiteY2377" fmla="*/ 864027 h 2259524"/>
                    <a:gd name="connsiteX2378" fmla="*/ 1248889 w 2550637"/>
                    <a:gd name="connsiteY2378" fmla="*/ 865579 h 2259524"/>
                    <a:gd name="connsiteX2379" fmla="*/ 1248003 w 2550637"/>
                    <a:gd name="connsiteY2379" fmla="*/ 866133 h 2259524"/>
                    <a:gd name="connsiteX2380" fmla="*/ 1246562 w 2550637"/>
                    <a:gd name="connsiteY2380" fmla="*/ 866576 h 2259524"/>
                    <a:gd name="connsiteX2381" fmla="*/ 1245122 w 2550637"/>
                    <a:gd name="connsiteY2381" fmla="*/ 867351 h 2259524"/>
                    <a:gd name="connsiteX2382" fmla="*/ 1243681 w 2550637"/>
                    <a:gd name="connsiteY2382" fmla="*/ 867130 h 2259524"/>
                    <a:gd name="connsiteX2383" fmla="*/ 1242240 w 2550637"/>
                    <a:gd name="connsiteY2383" fmla="*/ 866687 h 2259524"/>
                    <a:gd name="connsiteX2384" fmla="*/ 1240800 w 2550637"/>
                    <a:gd name="connsiteY2384" fmla="*/ 866687 h 2259524"/>
                    <a:gd name="connsiteX2385" fmla="*/ 1239581 w 2550637"/>
                    <a:gd name="connsiteY2385" fmla="*/ 867351 h 2259524"/>
                    <a:gd name="connsiteX2386" fmla="*/ 1235924 w 2550637"/>
                    <a:gd name="connsiteY2386" fmla="*/ 868127 h 2259524"/>
                    <a:gd name="connsiteX2387" fmla="*/ 1235148 w 2550637"/>
                    <a:gd name="connsiteY2387" fmla="*/ 869014 h 2259524"/>
                    <a:gd name="connsiteX2388" fmla="*/ 1235148 w 2550637"/>
                    <a:gd name="connsiteY2388" fmla="*/ 870122 h 2259524"/>
                    <a:gd name="connsiteX2389" fmla="*/ 1235591 w 2550637"/>
                    <a:gd name="connsiteY2389" fmla="*/ 871452 h 2259524"/>
                    <a:gd name="connsiteX2390" fmla="*/ 1235591 w 2550637"/>
                    <a:gd name="connsiteY2390" fmla="*/ 872892 h 2259524"/>
                    <a:gd name="connsiteX2391" fmla="*/ 1235037 w 2550637"/>
                    <a:gd name="connsiteY2391" fmla="*/ 875441 h 2259524"/>
                    <a:gd name="connsiteX2392" fmla="*/ 1232599 w 2550637"/>
                    <a:gd name="connsiteY2392" fmla="*/ 882090 h 2259524"/>
                    <a:gd name="connsiteX2393" fmla="*/ 1231380 w 2550637"/>
                    <a:gd name="connsiteY2393" fmla="*/ 886966 h 2259524"/>
                    <a:gd name="connsiteX2394" fmla="*/ 1228277 w 2550637"/>
                    <a:gd name="connsiteY2394" fmla="*/ 892507 h 2259524"/>
                    <a:gd name="connsiteX2395" fmla="*/ 1217861 w 2550637"/>
                    <a:gd name="connsiteY2395" fmla="*/ 901261 h 2259524"/>
                    <a:gd name="connsiteX2396" fmla="*/ 1215866 w 2550637"/>
                    <a:gd name="connsiteY2396" fmla="*/ 904142 h 2259524"/>
                    <a:gd name="connsiteX2397" fmla="*/ 1214315 w 2550637"/>
                    <a:gd name="connsiteY2397" fmla="*/ 908464 h 2259524"/>
                    <a:gd name="connsiteX2398" fmla="*/ 1213318 w 2550637"/>
                    <a:gd name="connsiteY2398" fmla="*/ 915335 h 2259524"/>
                    <a:gd name="connsiteX2399" fmla="*/ 1212763 w 2550637"/>
                    <a:gd name="connsiteY2399" fmla="*/ 917440 h 2259524"/>
                    <a:gd name="connsiteX2400" fmla="*/ 1211988 w 2550637"/>
                    <a:gd name="connsiteY2400" fmla="*/ 918548 h 2259524"/>
                    <a:gd name="connsiteX2401" fmla="*/ 1208996 w 2550637"/>
                    <a:gd name="connsiteY2401" fmla="*/ 921762 h 2259524"/>
                    <a:gd name="connsiteX2402" fmla="*/ 1207887 w 2550637"/>
                    <a:gd name="connsiteY2402" fmla="*/ 922427 h 2259524"/>
                    <a:gd name="connsiteX2403" fmla="*/ 1208220 w 2550637"/>
                    <a:gd name="connsiteY2403" fmla="*/ 923314 h 2259524"/>
                    <a:gd name="connsiteX2404" fmla="*/ 1208220 w 2550637"/>
                    <a:gd name="connsiteY2404" fmla="*/ 923979 h 2259524"/>
                    <a:gd name="connsiteX2405" fmla="*/ 1207887 w 2550637"/>
                    <a:gd name="connsiteY2405" fmla="*/ 924643 h 2259524"/>
                    <a:gd name="connsiteX2406" fmla="*/ 1207887 w 2550637"/>
                    <a:gd name="connsiteY2406" fmla="*/ 925308 h 2259524"/>
                    <a:gd name="connsiteX2407" fmla="*/ 1206558 w 2550637"/>
                    <a:gd name="connsiteY2407" fmla="*/ 926749 h 2259524"/>
                    <a:gd name="connsiteX2408" fmla="*/ 1206225 w 2550637"/>
                    <a:gd name="connsiteY2408" fmla="*/ 927303 h 2259524"/>
                    <a:gd name="connsiteX2409" fmla="*/ 1206225 w 2550637"/>
                    <a:gd name="connsiteY2409" fmla="*/ 928744 h 2259524"/>
                    <a:gd name="connsiteX2410" fmla="*/ 1206447 w 2550637"/>
                    <a:gd name="connsiteY2410" fmla="*/ 928965 h 2259524"/>
                    <a:gd name="connsiteX2411" fmla="*/ 1206890 w 2550637"/>
                    <a:gd name="connsiteY2411" fmla="*/ 928965 h 2259524"/>
                    <a:gd name="connsiteX2412" fmla="*/ 1207444 w 2550637"/>
                    <a:gd name="connsiteY2412" fmla="*/ 930849 h 2259524"/>
                    <a:gd name="connsiteX2413" fmla="*/ 1207444 w 2550637"/>
                    <a:gd name="connsiteY2413" fmla="*/ 931846 h 2259524"/>
                    <a:gd name="connsiteX2414" fmla="*/ 1207777 w 2550637"/>
                    <a:gd name="connsiteY2414" fmla="*/ 932622 h 2259524"/>
                    <a:gd name="connsiteX2415" fmla="*/ 1207777 w 2550637"/>
                    <a:gd name="connsiteY2415" fmla="*/ 932622 h 2259524"/>
                    <a:gd name="connsiteX2416" fmla="*/ 1208663 w 2550637"/>
                    <a:gd name="connsiteY2416" fmla="*/ 934173 h 2259524"/>
                    <a:gd name="connsiteX2417" fmla="*/ 1209550 w 2550637"/>
                    <a:gd name="connsiteY2417" fmla="*/ 935060 h 2259524"/>
                    <a:gd name="connsiteX2418" fmla="*/ 1211545 w 2550637"/>
                    <a:gd name="connsiteY2418" fmla="*/ 936611 h 2259524"/>
                    <a:gd name="connsiteX2419" fmla="*/ 1212209 w 2550637"/>
                    <a:gd name="connsiteY2419" fmla="*/ 937498 h 2259524"/>
                    <a:gd name="connsiteX2420" fmla="*/ 1212985 w 2550637"/>
                    <a:gd name="connsiteY2420" fmla="*/ 940157 h 2259524"/>
                    <a:gd name="connsiteX2421" fmla="*/ 1213650 w 2550637"/>
                    <a:gd name="connsiteY2421" fmla="*/ 943592 h 2259524"/>
                    <a:gd name="connsiteX2422" fmla="*/ 1213983 w 2550637"/>
                    <a:gd name="connsiteY2422" fmla="*/ 946696 h 2259524"/>
                    <a:gd name="connsiteX2423" fmla="*/ 1213761 w 2550637"/>
                    <a:gd name="connsiteY2423" fmla="*/ 948247 h 2259524"/>
                    <a:gd name="connsiteX2424" fmla="*/ 1215756 w 2550637"/>
                    <a:gd name="connsiteY2424" fmla="*/ 952679 h 2259524"/>
                    <a:gd name="connsiteX2425" fmla="*/ 1216642 w 2550637"/>
                    <a:gd name="connsiteY2425" fmla="*/ 963983 h 2259524"/>
                    <a:gd name="connsiteX2426" fmla="*/ 1217750 w 2550637"/>
                    <a:gd name="connsiteY2426" fmla="*/ 968637 h 2259524"/>
                    <a:gd name="connsiteX2427" fmla="*/ 1216974 w 2550637"/>
                    <a:gd name="connsiteY2427" fmla="*/ 970742 h 2259524"/>
                    <a:gd name="connsiteX2428" fmla="*/ 1217528 w 2550637"/>
                    <a:gd name="connsiteY2428" fmla="*/ 973956 h 2259524"/>
                    <a:gd name="connsiteX2429" fmla="*/ 1219191 w 2550637"/>
                    <a:gd name="connsiteY2429" fmla="*/ 980161 h 2259524"/>
                    <a:gd name="connsiteX2430" fmla="*/ 1220964 w 2550637"/>
                    <a:gd name="connsiteY2430" fmla="*/ 981159 h 2259524"/>
                    <a:gd name="connsiteX2431" fmla="*/ 1222848 w 2550637"/>
                    <a:gd name="connsiteY2431" fmla="*/ 981935 h 2259524"/>
                    <a:gd name="connsiteX2432" fmla="*/ 1224953 w 2550637"/>
                    <a:gd name="connsiteY2432" fmla="*/ 981713 h 2259524"/>
                    <a:gd name="connsiteX2433" fmla="*/ 1227170 w 2550637"/>
                    <a:gd name="connsiteY2433" fmla="*/ 979607 h 2259524"/>
                    <a:gd name="connsiteX2434" fmla="*/ 1228942 w 2550637"/>
                    <a:gd name="connsiteY2434" fmla="*/ 978832 h 2259524"/>
                    <a:gd name="connsiteX2435" fmla="*/ 1256425 w 2550637"/>
                    <a:gd name="connsiteY2435" fmla="*/ 978167 h 2259524"/>
                    <a:gd name="connsiteX2436" fmla="*/ 1254873 w 2550637"/>
                    <a:gd name="connsiteY2436" fmla="*/ 977391 h 2259524"/>
                    <a:gd name="connsiteX2437" fmla="*/ 1251660 w 2550637"/>
                    <a:gd name="connsiteY2437" fmla="*/ 976948 h 2259524"/>
                    <a:gd name="connsiteX2438" fmla="*/ 1254652 w 2550637"/>
                    <a:gd name="connsiteY2438" fmla="*/ 975618 h 2259524"/>
                    <a:gd name="connsiteX2439" fmla="*/ 1259084 w 2550637"/>
                    <a:gd name="connsiteY2439" fmla="*/ 977059 h 2259524"/>
                    <a:gd name="connsiteX2440" fmla="*/ 1262741 w 2550637"/>
                    <a:gd name="connsiteY2440" fmla="*/ 978278 h 2259524"/>
                    <a:gd name="connsiteX2441" fmla="*/ 1272715 w 2550637"/>
                    <a:gd name="connsiteY2441" fmla="*/ 983154 h 2259524"/>
                    <a:gd name="connsiteX2442" fmla="*/ 1274155 w 2550637"/>
                    <a:gd name="connsiteY2442" fmla="*/ 982932 h 2259524"/>
                    <a:gd name="connsiteX2443" fmla="*/ 1273934 w 2550637"/>
                    <a:gd name="connsiteY2443" fmla="*/ 981381 h 2259524"/>
                    <a:gd name="connsiteX2444" fmla="*/ 1272715 w 2550637"/>
                    <a:gd name="connsiteY2444" fmla="*/ 978943 h 2259524"/>
                    <a:gd name="connsiteX2445" fmla="*/ 1270277 w 2550637"/>
                    <a:gd name="connsiteY2445" fmla="*/ 975175 h 2259524"/>
                    <a:gd name="connsiteX2446" fmla="*/ 1270277 w 2550637"/>
                    <a:gd name="connsiteY2446" fmla="*/ 974289 h 2259524"/>
                    <a:gd name="connsiteX2447" fmla="*/ 1273823 w 2550637"/>
                    <a:gd name="connsiteY2447" fmla="*/ 974289 h 2259524"/>
                    <a:gd name="connsiteX2448" fmla="*/ 1276926 w 2550637"/>
                    <a:gd name="connsiteY2448" fmla="*/ 972072 h 2259524"/>
                    <a:gd name="connsiteX2449" fmla="*/ 1282688 w 2550637"/>
                    <a:gd name="connsiteY2449" fmla="*/ 965645 h 2259524"/>
                    <a:gd name="connsiteX2450" fmla="*/ 1281358 w 2550637"/>
                    <a:gd name="connsiteY2450" fmla="*/ 968194 h 2259524"/>
                    <a:gd name="connsiteX2451" fmla="*/ 1277479 w 2550637"/>
                    <a:gd name="connsiteY2451" fmla="*/ 974067 h 2259524"/>
                    <a:gd name="connsiteX2452" fmla="*/ 1276150 w 2550637"/>
                    <a:gd name="connsiteY2452" fmla="*/ 975175 h 2259524"/>
                    <a:gd name="connsiteX2453" fmla="*/ 1275374 w 2550637"/>
                    <a:gd name="connsiteY2453" fmla="*/ 976948 h 2259524"/>
                    <a:gd name="connsiteX2454" fmla="*/ 1276150 w 2550637"/>
                    <a:gd name="connsiteY2454" fmla="*/ 980605 h 2259524"/>
                    <a:gd name="connsiteX2455" fmla="*/ 1278144 w 2550637"/>
                    <a:gd name="connsiteY2455" fmla="*/ 983818 h 2259524"/>
                    <a:gd name="connsiteX2456" fmla="*/ 1280361 w 2550637"/>
                    <a:gd name="connsiteY2456" fmla="*/ 984927 h 2259524"/>
                    <a:gd name="connsiteX2457" fmla="*/ 1282688 w 2550637"/>
                    <a:gd name="connsiteY2457" fmla="*/ 986035 h 2259524"/>
                    <a:gd name="connsiteX2458" fmla="*/ 1287342 w 2550637"/>
                    <a:gd name="connsiteY2458" fmla="*/ 989913 h 2259524"/>
                    <a:gd name="connsiteX2459" fmla="*/ 1289226 w 2550637"/>
                    <a:gd name="connsiteY2459" fmla="*/ 990800 h 2259524"/>
                    <a:gd name="connsiteX2460" fmla="*/ 1291886 w 2550637"/>
                    <a:gd name="connsiteY2460" fmla="*/ 991465 h 2259524"/>
                    <a:gd name="connsiteX2461" fmla="*/ 1294878 w 2550637"/>
                    <a:gd name="connsiteY2461" fmla="*/ 993127 h 2259524"/>
                    <a:gd name="connsiteX2462" fmla="*/ 1322692 w 2550637"/>
                    <a:gd name="connsiteY2462" fmla="*/ 1013185 h 2259524"/>
                    <a:gd name="connsiteX2463" fmla="*/ 1325906 w 2550637"/>
                    <a:gd name="connsiteY2463" fmla="*/ 1016620 h 2259524"/>
                    <a:gd name="connsiteX2464" fmla="*/ 1328455 w 2550637"/>
                    <a:gd name="connsiteY2464" fmla="*/ 1021052 h 2259524"/>
                    <a:gd name="connsiteX2465" fmla="*/ 1332112 w 2550637"/>
                    <a:gd name="connsiteY2465" fmla="*/ 1030472 h 2259524"/>
                    <a:gd name="connsiteX2466" fmla="*/ 1335325 w 2550637"/>
                    <a:gd name="connsiteY2466" fmla="*/ 1034683 h 2259524"/>
                    <a:gd name="connsiteX2467" fmla="*/ 1339315 w 2550637"/>
                    <a:gd name="connsiteY2467" fmla="*/ 1034683 h 2259524"/>
                    <a:gd name="connsiteX2468" fmla="*/ 1339980 w 2550637"/>
                    <a:gd name="connsiteY2468" fmla="*/ 1033021 h 2259524"/>
                    <a:gd name="connsiteX2469" fmla="*/ 1339315 w 2550637"/>
                    <a:gd name="connsiteY2469" fmla="*/ 1024488 h 2259524"/>
                    <a:gd name="connsiteX2470" fmla="*/ 1340201 w 2550637"/>
                    <a:gd name="connsiteY2470" fmla="*/ 1021496 h 2259524"/>
                    <a:gd name="connsiteX2471" fmla="*/ 1342307 w 2550637"/>
                    <a:gd name="connsiteY2471" fmla="*/ 1019833 h 2259524"/>
                    <a:gd name="connsiteX2472" fmla="*/ 1347072 w 2550637"/>
                    <a:gd name="connsiteY2472" fmla="*/ 1017950 h 2259524"/>
                    <a:gd name="connsiteX2473" fmla="*/ 1349177 w 2550637"/>
                    <a:gd name="connsiteY2473" fmla="*/ 1019833 h 2259524"/>
                    <a:gd name="connsiteX2474" fmla="*/ 1352058 w 2550637"/>
                    <a:gd name="connsiteY2474" fmla="*/ 1019833 h 2259524"/>
                    <a:gd name="connsiteX2475" fmla="*/ 1354940 w 2550637"/>
                    <a:gd name="connsiteY2475" fmla="*/ 1018615 h 2259524"/>
                    <a:gd name="connsiteX2476" fmla="*/ 1357156 w 2550637"/>
                    <a:gd name="connsiteY2476" fmla="*/ 1017174 h 2259524"/>
                    <a:gd name="connsiteX2477" fmla="*/ 1353942 w 2550637"/>
                    <a:gd name="connsiteY2477" fmla="*/ 1021385 h 2259524"/>
                    <a:gd name="connsiteX2478" fmla="*/ 1344744 w 2550637"/>
                    <a:gd name="connsiteY2478" fmla="*/ 1020720 h 2259524"/>
                    <a:gd name="connsiteX2479" fmla="*/ 1340866 w 2550637"/>
                    <a:gd name="connsiteY2479" fmla="*/ 1024045 h 2259524"/>
                    <a:gd name="connsiteX2480" fmla="*/ 1340201 w 2550637"/>
                    <a:gd name="connsiteY2480" fmla="*/ 1027369 h 2259524"/>
                    <a:gd name="connsiteX2481" fmla="*/ 1341198 w 2550637"/>
                    <a:gd name="connsiteY2481" fmla="*/ 1033242 h 2259524"/>
                    <a:gd name="connsiteX2482" fmla="*/ 1339980 w 2550637"/>
                    <a:gd name="connsiteY2482" fmla="*/ 1036567 h 2259524"/>
                    <a:gd name="connsiteX2483" fmla="*/ 1338428 w 2550637"/>
                    <a:gd name="connsiteY2483" fmla="*/ 1037896 h 2259524"/>
                    <a:gd name="connsiteX2484" fmla="*/ 1334217 w 2550637"/>
                    <a:gd name="connsiteY2484" fmla="*/ 1039448 h 2259524"/>
                    <a:gd name="connsiteX2485" fmla="*/ 1332112 w 2550637"/>
                    <a:gd name="connsiteY2485" fmla="*/ 1040445 h 2259524"/>
                    <a:gd name="connsiteX2486" fmla="*/ 1330006 w 2550637"/>
                    <a:gd name="connsiteY2486" fmla="*/ 1042772 h 2259524"/>
                    <a:gd name="connsiteX2487" fmla="*/ 1329452 w 2550637"/>
                    <a:gd name="connsiteY2487" fmla="*/ 1045321 h 2259524"/>
                    <a:gd name="connsiteX2488" fmla="*/ 1330117 w 2550637"/>
                    <a:gd name="connsiteY2488" fmla="*/ 1047981 h 2259524"/>
                    <a:gd name="connsiteX2489" fmla="*/ 1331668 w 2550637"/>
                    <a:gd name="connsiteY2489" fmla="*/ 1050640 h 2259524"/>
                    <a:gd name="connsiteX2490" fmla="*/ 1332887 w 2550637"/>
                    <a:gd name="connsiteY2490" fmla="*/ 1053300 h 2259524"/>
                    <a:gd name="connsiteX2491" fmla="*/ 1334328 w 2550637"/>
                    <a:gd name="connsiteY2491" fmla="*/ 1058952 h 2259524"/>
                    <a:gd name="connsiteX2492" fmla="*/ 1335990 w 2550637"/>
                    <a:gd name="connsiteY2492" fmla="*/ 1060724 h 2259524"/>
                    <a:gd name="connsiteX2493" fmla="*/ 1337985 w 2550637"/>
                    <a:gd name="connsiteY2493" fmla="*/ 1061278 h 2259524"/>
                    <a:gd name="connsiteX2494" fmla="*/ 1345631 w 2550637"/>
                    <a:gd name="connsiteY2494" fmla="*/ 1061833 h 2259524"/>
                    <a:gd name="connsiteX2495" fmla="*/ 1346850 w 2550637"/>
                    <a:gd name="connsiteY2495" fmla="*/ 1062498 h 2259524"/>
                    <a:gd name="connsiteX2496" fmla="*/ 1352280 w 2550637"/>
                    <a:gd name="connsiteY2496" fmla="*/ 1067595 h 2259524"/>
                    <a:gd name="connsiteX2497" fmla="*/ 1353277 w 2550637"/>
                    <a:gd name="connsiteY2497" fmla="*/ 1070254 h 2259524"/>
                    <a:gd name="connsiteX2498" fmla="*/ 1352502 w 2550637"/>
                    <a:gd name="connsiteY2498" fmla="*/ 1074576 h 2259524"/>
                    <a:gd name="connsiteX2499" fmla="*/ 1353388 w 2550637"/>
                    <a:gd name="connsiteY2499" fmla="*/ 1076682 h 2259524"/>
                    <a:gd name="connsiteX2500" fmla="*/ 1355383 w 2550637"/>
                    <a:gd name="connsiteY2500" fmla="*/ 1076904 h 2259524"/>
                    <a:gd name="connsiteX2501" fmla="*/ 1357710 w 2550637"/>
                    <a:gd name="connsiteY2501" fmla="*/ 1076128 h 2259524"/>
                    <a:gd name="connsiteX2502" fmla="*/ 1358485 w 2550637"/>
                    <a:gd name="connsiteY2502" fmla="*/ 1076128 h 2259524"/>
                    <a:gd name="connsiteX2503" fmla="*/ 1356048 w 2550637"/>
                    <a:gd name="connsiteY2503" fmla="*/ 1079009 h 2259524"/>
                    <a:gd name="connsiteX2504" fmla="*/ 1354829 w 2550637"/>
                    <a:gd name="connsiteY2504" fmla="*/ 1080893 h 2259524"/>
                    <a:gd name="connsiteX2505" fmla="*/ 1353942 w 2550637"/>
                    <a:gd name="connsiteY2505" fmla="*/ 1081669 h 2259524"/>
                    <a:gd name="connsiteX2506" fmla="*/ 1352502 w 2550637"/>
                    <a:gd name="connsiteY2506" fmla="*/ 1082001 h 2259524"/>
                    <a:gd name="connsiteX2507" fmla="*/ 1350729 w 2550637"/>
                    <a:gd name="connsiteY2507" fmla="*/ 1080006 h 2259524"/>
                    <a:gd name="connsiteX2508" fmla="*/ 1349842 w 2550637"/>
                    <a:gd name="connsiteY2508" fmla="*/ 1078676 h 2259524"/>
                    <a:gd name="connsiteX2509" fmla="*/ 1350396 w 2550637"/>
                    <a:gd name="connsiteY2509" fmla="*/ 1077458 h 2259524"/>
                    <a:gd name="connsiteX2510" fmla="*/ 1349399 w 2550637"/>
                    <a:gd name="connsiteY2510" fmla="*/ 1076239 h 2259524"/>
                    <a:gd name="connsiteX2511" fmla="*/ 1345742 w 2550637"/>
                    <a:gd name="connsiteY2511" fmla="*/ 1072914 h 2259524"/>
                    <a:gd name="connsiteX2512" fmla="*/ 1344855 w 2550637"/>
                    <a:gd name="connsiteY2512" fmla="*/ 1072693 h 2259524"/>
                    <a:gd name="connsiteX2513" fmla="*/ 1343415 w 2550637"/>
                    <a:gd name="connsiteY2513" fmla="*/ 1073358 h 2259524"/>
                    <a:gd name="connsiteX2514" fmla="*/ 1344412 w 2550637"/>
                    <a:gd name="connsiteY2514" fmla="*/ 1074465 h 2259524"/>
                    <a:gd name="connsiteX2515" fmla="*/ 1346850 w 2550637"/>
                    <a:gd name="connsiteY2515" fmla="*/ 1076571 h 2259524"/>
                    <a:gd name="connsiteX2516" fmla="*/ 1349399 w 2550637"/>
                    <a:gd name="connsiteY2516" fmla="*/ 1081447 h 2259524"/>
                    <a:gd name="connsiteX2517" fmla="*/ 1351061 w 2550637"/>
                    <a:gd name="connsiteY2517" fmla="*/ 1085658 h 2259524"/>
                    <a:gd name="connsiteX2518" fmla="*/ 1353721 w 2550637"/>
                    <a:gd name="connsiteY2518" fmla="*/ 1091863 h 2259524"/>
                    <a:gd name="connsiteX2519" fmla="*/ 1357599 w 2550637"/>
                    <a:gd name="connsiteY2519" fmla="*/ 1096296 h 2259524"/>
                    <a:gd name="connsiteX2520" fmla="*/ 1358596 w 2550637"/>
                    <a:gd name="connsiteY2520" fmla="*/ 1098734 h 2259524"/>
                    <a:gd name="connsiteX2521" fmla="*/ 1359372 w 2550637"/>
                    <a:gd name="connsiteY2521" fmla="*/ 1101283 h 2259524"/>
                    <a:gd name="connsiteX2522" fmla="*/ 1359705 w 2550637"/>
                    <a:gd name="connsiteY2522" fmla="*/ 1103610 h 2259524"/>
                    <a:gd name="connsiteX2523" fmla="*/ 1360480 w 2550637"/>
                    <a:gd name="connsiteY2523" fmla="*/ 1105604 h 2259524"/>
                    <a:gd name="connsiteX2524" fmla="*/ 1366686 w 2550637"/>
                    <a:gd name="connsiteY2524" fmla="*/ 1108929 h 2259524"/>
                    <a:gd name="connsiteX2525" fmla="*/ 1369235 w 2550637"/>
                    <a:gd name="connsiteY2525" fmla="*/ 1113140 h 2259524"/>
                    <a:gd name="connsiteX2526" fmla="*/ 1371451 w 2550637"/>
                    <a:gd name="connsiteY2526" fmla="*/ 1117795 h 2259524"/>
                    <a:gd name="connsiteX2527" fmla="*/ 1374332 w 2550637"/>
                    <a:gd name="connsiteY2527" fmla="*/ 1121673 h 2259524"/>
                    <a:gd name="connsiteX2528" fmla="*/ 1380316 w 2550637"/>
                    <a:gd name="connsiteY2528" fmla="*/ 1123446 h 2259524"/>
                    <a:gd name="connsiteX2529" fmla="*/ 1385414 w 2550637"/>
                    <a:gd name="connsiteY2529" fmla="*/ 1122449 h 2259524"/>
                    <a:gd name="connsiteX2530" fmla="*/ 1387852 w 2550637"/>
                    <a:gd name="connsiteY2530" fmla="*/ 1122449 h 2259524"/>
                    <a:gd name="connsiteX2531" fmla="*/ 1390068 w 2550637"/>
                    <a:gd name="connsiteY2531" fmla="*/ 1123889 h 2259524"/>
                    <a:gd name="connsiteX2532" fmla="*/ 1397493 w 2550637"/>
                    <a:gd name="connsiteY2532" fmla="*/ 1131093 h 2259524"/>
                    <a:gd name="connsiteX2533" fmla="*/ 1399931 w 2550637"/>
                    <a:gd name="connsiteY2533" fmla="*/ 1134638 h 2259524"/>
                    <a:gd name="connsiteX2534" fmla="*/ 1401704 w 2550637"/>
                    <a:gd name="connsiteY2534" fmla="*/ 1136190 h 2259524"/>
                    <a:gd name="connsiteX2535" fmla="*/ 1406469 w 2550637"/>
                    <a:gd name="connsiteY2535" fmla="*/ 1137630 h 2259524"/>
                    <a:gd name="connsiteX2536" fmla="*/ 1408685 w 2550637"/>
                    <a:gd name="connsiteY2536" fmla="*/ 1139071 h 2259524"/>
                    <a:gd name="connsiteX2537" fmla="*/ 1411012 w 2550637"/>
                    <a:gd name="connsiteY2537" fmla="*/ 1139847 h 2259524"/>
                    <a:gd name="connsiteX2538" fmla="*/ 1413672 w 2550637"/>
                    <a:gd name="connsiteY2538" fmla="*/ 1138849 h 2259524"/>
                    <a:gd name="connsiteX2539" fmla="*/ 1415666 w 2550637"/>
                    <a:gd name="connsiteY2539" fmla="*/ 1140401 h 2259524"/>
                    <a:gd name="connsiteX2540" fmla="*/ 1420431 w 2550637"/>
                    <a:gd name="connsiteY2540" fmla="*/ 1143060 h 2259524"/>
                    <a:gd name="connsiteX2541" fmla="*/ 1422426 w 2550637"/>
                    <a:gd name="connsiteY2541" fmla="*/ 1147271 h 2259524"/>
                    <a:gd name="connsiteX2542" fmla="*/ 1425861 w 2550637"/>
                    <a:gd name="connsiteY2542" fmla="*/ 1146274 h 2259524"/>
                    <a:gd name="connsiteX2543" fmla="*/ 1427524 w 2550637"/>
                    <a:gd name="connsiteY2543" fmla="*/ 1145166 h 2259524"/>
                    <a:gd name="connsiteX2544" fmla="*/ 1438827 w 2550637"/>
                    <a:gd name="connsiteY2544" fmla="*/ 1141066 h 2259524"/>
                    <a:gd name="connsiteX2545" fmla="*/ 1441154 w 2550637"/>
                    <a:gd name="connsiteY2545" fmla="*/ 1140179 h 2259524"/>
                    <a:gd name="connsiteX2546" fmla="*/ 1441929 w 2550637"/>
                    <a:gd name="connsiteY2546" fmla="*/ 1139404 h 2259524"/>
                    <a:gd name="connsiteX2547" fmla="*/ 1442705 w 2550637"/>
                    <a:gd name="connsiteY2547" fmla="*/ 1138406 h 2259524"/>
                    <a:gd name="connsiteX2548" fmla="*/ 1443038 w 2550637"/>
                    <a:gd name="connsiteY2548" fmla="*/ 1136854 h 2259524"/>
                    <a:gd name="connsiteX2549" fmla="*/ 1442705 w 2550637"/>
                    <a:gd name="connsiteY2549" fmla="*/ 1135747 h 2259524"/>
                    <a:gd name="connsiteX2550" fmla="*/ 1442040 w 2550637"/>
                    <a:gd name="connsiteY2550" fmla="*/ 1134417 h 2259524"/>
                    <a:gd name="connsiteX2551" fmla="*/ 1441708 w 2550637"/>
                    <a:gd name="connsiteY2551" fmla="*/ 1132200 h 2259524"/>
                    <a:gd name="connsiteX2552" fmla="*/ 1442262 w 2550637"/>
                    <a:gd name="connsiteY2552" fmla="*/ 1131203 h 2259524"/>
                    <a:gd name="connsiteX2553" fmla="*/ 1441486 w 2550637"/>
                    <a:gd name="connsiteY2553" fmla="*/ 1129430 h 2259524"/>
                    <a:gd name="connsiteX2554" fmla="*/ 1441486 w 2550637"/>
                    <a:gd name="connsiteY2554" fmla="*/ 1127435 h 2259524"/>
                    <a:gd name="connsiteX2555" fmla="*/ 1441929 w 2550637"/>
                    <a:gd name="connsiteY2555" fmla="*/ 1125662 h 2259524"/>
                    <a:gd name="connsiteX2556" fmla="*/ 1442927 w 2550637"/>
                    <a:gd name="connsiteY2556" fmla="*/ 1124443 h 2259524"/>
                    <a:gd name="connsiteX2557" fmla="*/ 1443260 w 2550637"/>
                    <a:gd name="connsiteY2557" fmla="*/ 1123114 h 2259524"/>
                    <a:gd name="connsiteX2558" fmla="*/ 1445476 w 2550637"/>
                    <a:gd name="connsiteY2558" fmla="*/ 1123114 h 2259524"/>
                    <a:gd name="connsiteX2559" fmla="*/ 1448135 w 2550637"/>
                    <a:gd name="connsiteY2559" fmla="*/ 1124111 h 2259524"/>
                    <a:gd name="connsiteX2560" fmla="*/ 1449908 w 2550637"/>
                    <a:gd name="connsiteY2560" fmla="*/ 1125441 h 2259524"/>
                    <a:gd name="connsiteX2561" fmla="*/ 1450795 w 2550637"/>
                    <a:gd name="connsiteY2561" fmla="*/ 1128543 h 2259524"/>
                    <a:gd name="connsiteX2562" fmla="*/ 1453011 w 2550637"/>
                    <a:gd name="connsiteY2562" fmla="*/ 1128543 h 2259524"/>
                    <a:gd name="connsiteX2563" fmla="*/ 1453565 w 2550637"/>
                    <a:gd name="connsiteY2563" fmla="*/ 1122006 h 2259524"/>
                    <a:gd name="connsiteX2564" fmla="*/ 1454119 w 2550637"/>
                    <a:gd name="connsiteY2564" fmla="*/ 1120565 h 2259524"/>
                    <a:gd name="connsiteX2565" fmla="*/ 1457776 w 2550637"/>
                    <a:gd name="connsiteY2565" fmla="*/ 1113694 h 2259524"/>
                    <a:gd name="connsiteX2566" fmla="*/ 1459106 w 2550637"/>
                    <a:gd name="connsiteY2566" fmla="*/ 1111810 h 2259524"/>
                    <a:gd name="connsiteX2567" fmla="*/ 1458663 w 2550637"/>
                    <a:gd name="connsiteY2567" fmla="*/ 1110591 h 2259524"/>
                    <a:gd name="connsiteX2568" fmla="*/ 1458663 w 2550637"/>
                    <a:gd name="connsiteY2568" fmla="*/ 1109483 h 2259524"/>
                    <a:gd name="connsiteX2569" fmla="*/ 1460436 w 2550637"/>
                    <a:gd name="connsiteY2569" fmla="*/ 1108819 h 2259524"/>
                    <a:gd name="connsiteX2570" fmla="*/ 1461322 w 2550637"/>
                    <a:gd name="connsiteY2570" fmla="*/ 1108154 h 2259524"/>
                    <a:gd name="connsiteX2571" fmla="*/ 1462098 w 2550637"/>
                    <a:gd name="connsiteY2571" fmla="*/ 1107378 h 2259524"/>
                    <a:gd name="connsiteX2572" fmla="*/ 1462652 w 2550637"/>
                    <a:gd name="connsiteY2572" fmla="*/ 1106713 h 2259524"/>
                    <a:gd name="connsiteX2573" fmla="*/ 1463649 w 2550637"/>
                    <a:gd name="connsiteY2573" fmla="*/ 1104608 h 2259524"/>
                    <a:gd name="connsiteX2574" fmla="*/ 1465533 w 2550637"/>
                    <a:gd name="connsiteY2574" fmla="*/ 1099510 h 2259524"/>
                    <a:gd name="connsiteX2575" fmla="*/ 1465533 w 2550637"/>
                    <a:gd name="connsiteY2575" fmla="*/ 1098180 h 2259524"/>
                    <a:gd name="connsiteX2576" fmla="*/ 1468747 w 2550637"/>
                    <a:gd name="connsiteY2576" fmla="*/ 1092639 h 2259524"/>
                    <a:gd name="connsiteX2577" fmla="*/ 1470188 w 2550637"/>
                    <a:gd name="connsiteY2577" fmla="*/ 1090645 h 2259524"/>
                    <a:gd name="connsiteX2578" fmla="*/ 1471628 w 2550637"/>
                    <a:gd name="connsiteY2578" fmla="*/ 1089758 h 2259524"/>
                    <a:gd name="connsiteX2579" fmla="*/ 1473401 w 2550637"/>
                    <a:gd name="connsiteY2579" fmla="*/ 1089093 h 2259524"/>
                    <a:gd name="connsiteX2580" fmla="*/ 1477501 w 2550637"/>
                    <a:gd name="connsiteY2580" fmla="*/ 1088539 h 2259524"/>
                    <a:gd name="connsiteX2581" fmla="*/ 1478942 w 2550637"/>
                    <a:gd name="connsiteY2581" fmla="*/ 1088096 h 2259524"/>
                    <a:gd name="connsiteX2582" fmla="*/ 1484150 w 2550637"/>
                    <a:gd name="connsiteY2582" fmla="*/ 1084882 h 2259524"/>
                    <a:gd name="connsiteX2583" fmla="*/ 1491907 w 2550637"/>
                    <a:gd name="connsiteY2583" fmla="*/ 1084217 h 2259524"/>
                    <a:gd name="connsiteX2584" fmla="*/ 1499886 w 2550637"/>
                    <a:gd name="connsiteY2584" fmla="*/ 1078676 h 2259524"/>
                    <a:gd name="connsiteX2585" fmla="*/ 1501216 w 2550637"/>
                    <a:gd name="connsiteY2585" fmla="*/ 1077679 h 2259524"/>
                    <a:gd name="connsiteX2586" fmla="*/ 1502324 w 2550637"/>
                    <a:gd name="connsiteY2586" fmla="*/ 1077347 h 2259524"/>
                    <a:gd name="connsiteX2587" fmla="*/ 1504873 w 2550637"/>
                    <a:gd name="connsiteY2587" fmla="*/ 1077347 h 2259524"/>
                    <a:gd name="connsiteX2588" fmla="*/ 1518060 w 2550637"/>
                    <a:gd name="connsiteY2588" fmla="*/ 1079120 h 2259524"/>
                    <a:gd name="connsiteX2589" fmla="*/ 1522714 w 2550637"/>
                    <a:gd name="connsiteY2589" fmla="*/ 1079120 h 2259524"/>
                    <a:gd name="connsiteX2590" fmla="*/ 1527479 w 2550637"/>
                    <a:gd name="connsiteY2590" fmla="*/ 1078122 h 2259524"/>
                    <a:gd name="connsiteX2591" fmla="*/ 1529917 w 2550637"/>
                    <a:gd name="connsiteY2591" fmla="*/ 1077125 h 2259524"/>
                    <a:gd name="connsiteX2592" fmla="*/ 1531025 w 2550637"/>
                    <a:gd name="connsiteY2592" fmla="*/ 1076460 h 2259524"/>
                    <a:gd name="connsiteX2593" fmla="*/ 1535015 w 2550637"/>
                    <a:gd name="connsiteY2593" fmla="*/ 1073911 h 2259524"/>
                    <a:gd name="connsiteX2594" fmla="*/ 1538117 w 2550637"/>
                    <a:gd name="connsiteY2594" fmla="*/ 1067817 h 2259524"/>
                    <a:gd name="connsiteX2595" fmla="*/ 1545209 w 2550637"/>
                    <a:gd name="connsiteY2595" fmla="*/ 1066819 h 2259524"/>
                    <a:gd name="connsiteX2596" fmla="*/ 1548534 w 2550637"/>
                    <a:gd name="connsiteY2596" fmla="*/ 1061168 h 2259524"/>
                    <a:gd name="connsiteX2597" fmla="*/ 1548977 w 2550637"/>
                    <a:gd name="connsiteY2597" fmla="*/ 1058952 h 2259524"/>
                    <a:gd name="connsiteX2598" fmla="*/ 1550196 w 2550637"/>
                    <a:gd name="connsiteY2598" fmla="*/ 1056957 h 2259524"/>
                    <a:gd name="connsiteX2599" fmla="*/ 1551747 w 2550637"/>
                    <a:gd name="connsiteY2599" fmla="*/ 1055295 h 2259524"/>
                    <a:gd name="connsiteX2600" fmla="*/ 1552412 w 2550637"/>
                    <a:gd name="connsiteY2600" fmla="*/ 1054076 h 2259524"/>
                    <a:gd name="connsiteX2601" fmla="*/ 1555626 w 2550637"/>
                    <a:gd name="connsiteY2601" fmla="*/ 1048535 h 2259524"/>
                    <a:gd name="connsiteX2602" fmla="*/ 1557067 w 2550637"/>
                    <a:gd name="connsiteY2602" fmla="*/ 1047205 h 2259524"/>
                    <a:gd name="connsiteX2603" fmla="*/ 1559061 w 2550637"/>
                    <a:gd name="connsiteY2603" fmla="*/ 1046651 h 2259524"/>
                    <a:gd name="connsiteX2604" fmla="*/ 1579341 w 2550637"/>
                    <a:gd name="connsiteY2604" fmla="*/ 1048313 h 2259524"/>
                    <a:gd name="connsiteX2605" fmla="*/ 1582444 w 2550637"/>
                    <a:gd name="connsiteY2605" fmla="*/ 1047870 h 2259524"/>
                    <a:gd name="connsiteX2606" fmla="*/ 1592306 w 2550637"/>
                    <a:gd name="connsiteY2606" fmla="*/ 1046429 h 2259524"/>
                    <a:gd name="connsiteX2607" fmla="*/ 1595741 w 2550637"/>
                    <a:gd name="connsiteY2607" fmla="*/ 1043880 h 2259524"/>
                    <a:gd name="connsiteX2608" fmla="*/ 1598401 w 2550637"/>
                    <a:gd name="connsiteY2608" fmla="*/ 1043215 h 2259524"/>
                    <a:gd name="connsiteX2609" fmla="*/ 1609261 w 2550637"/>
                    <a:gd name="connsiteY2609" fmla="*/ 1046208 h 2259524"/>
                    <a:gd name="connsiteX2610" fmla="*/ 1617350 w 2550637"/>
                    <a:gd name="connsiteY2610" fmla="*/ 1043880 h 2259524"/>
                    <a:gd name="connsiteX2611" fmla="*/ 1623113 w 2550637"/>
                    <a:gd name="connsiteY2611" fmla="*/ 1042661 h 2259524"/>
                    <a:gd name="connsiteX2612" fmla="*/ 1627102 w 2550637"/>
                    <a:gd name="connsiteY2612" fmla="*/ 1043991 h 2259524"/>
                    <a:gd name="connsiteX2613" fmla="*/ 1635302 w 2550637"/>
                    <a:gd name="connsiteY2613" fmla="*/ 1046540 h 2259524"/>
                    <a:gd name="connsiteX2614" fmla="*/ 1641176 w 2550637"/>
                    <a:gd name="connsiteY2614" fmla="*/ 1045875 h 2259524"/>
                    <a:gd name="connsiteX2615" fmla="*/ 1642727 w 2550637"/>
                    <a:gd name="connsiteY2615" fmla="*/ 1044435 h 2259524"/>
                    <a:gd name="connsiteX2616" fmla="*/ 1646495 w 2550637"/>
                    <a:gd name="connsiteY2616" fmla="*/ 1044213 h 2259524"/>
                    <a:gd name="connsiteX2617" fmla="*/ 1650041 w 2550637"/>
                    <a:gd name="connsiteY2617" fmla="*/ 1043991 h 2259524"/>
                    <a:gd name="connsiteX2618" fmla="*/ 1651703 w 2550637"/>
                    <a:gd name="connsiteY2618" fmla="*/ 1046208 h 2259524"/>
                    <a:gd name="connsiteX2619" fmla="*/ 1655803 w 2550637"/>
                    <a:gd name="connsiteY2619" fmla="*/ 1048202 h 2259524"/>
                    <a:gd name="connsiteX2620" fmla="*/ 1657355 w 2550637"/>
                    <a:gd name="connsiteY2620" fmla="*/ 1047316 h 2259524"/>
                    <a:gd name="connsiteX2621" fmla="*/ 1659682 w 2550637"/>
                    <a:gd name="connsiteY2621" fmla="*/ 1046983 h 2259524"/>
                    <a:gd name="connsiteX2622" fmla="*/ 1664004 w 2550637"/>
                    <a:gd name="connsiteY2622" fmla="*/ 1050530 h 2259524"/>
                    <a:gd name="connsiteX2623" fmla="*/ 1671096 w 2550637"/>
                    <a:gd name="connsiteY2623" fmla="*/ 1050530 h 2259524"/>
                    <a:gd name="connsiteX2624" fmla="*/ 1675196 w 2550637"/>
                    <a:gd name="connsiteY2624" fmla="*/ 1047981 h 2259524"/>
                    <a:gd name="connsiteX2625" fmla="*/ 1677523 w 2550637"/>
                    <a:gd name="connsiteY2625" fmla="*/ 1046319 h 2259524"/>
                    <a:gd name="connsiteX2626" fmla="*/ 1679075 w 2550637"/>
                    <a:gd name="connsiteY2626" fmla="*/ 1044767 h 2259524"/>
                    <a:gd name="connsiteX2627" fmla="*/ 1680737 w 2550637"/>
                    <a:gd name="connsiteY2627" fmla="*/ 1043659 h 2259524"/>
                    <a:gd name="connsiteX2628" fmla="*/ 1692262 w 2550637"/>
                    <a:gd name="connsiteY2628" fmla="*/ 1042218 h 2259524"/>
                    <a:gd name="connsiteX2629" fmla="*/ 1700351 w 2550637"/>
                    <a:gd name="connsiteY2629" fmla="*/ 1043659 h 2259524"/>
                    <a:gd name="connsiteX2630" fmla="*/ 1709438 w 2550637"/>
                    <a:gd name="connsiteY2630" fmla="*/ 1042883 h 2259524"/>
                    <a:gd name="connsiteX2631" fmla="*/ 1719522 w 2550637"/>
                    <a:gd name="connsiteY2631" fmla="*/ 1044656 h 2259524"/>
                    <a:gd name="connsiteX2632" fmla="*/ 1725728 w 2550637"/>
                    <a:gd name="connsiteY2632" fmla="*/ 1042661 h 2259524"/>
                    <a:gd name="connsiteX2633" fmla="*/ 1727944 w 2550637"/>
                    <a:gd name="connsiteY2633" fmla="*/ 1042883 h 2259524"/>
                    <a:gd name="connsiteX2634" fmla="*/ 1731158 w 2550637"/>
                    <a:gd name="connsiteY2634" fmla="*/ 1045100 h 2259524"/>
                    <a:gd name="connsiteX2635" fmla="*/ 1734260 w 2550637"/>
                    <a:gd name="connsiteY2635" fmla="*/ 1049200 h 2259524"/>
                    <a:gd name="connsiteX2636" fmla="*/ 1735480 w 2550637"/>
                    <a:gd name="connsiteY2636" fmla="*/ 1049865 h 2259524"/>
                    <a:gd name="connsiteX2637" fmla="*/ 1736477 w 2550637"/>
                    <a:gd name="connsiteY2637" fmla="*/ 1049532 h 2259524"/>
                    <a:gd name="connsiteX2638" fmla="*/ 1737474 w 2550637"/>
                    <a:gd name="connsiteY2638" fmla="*/ 1048202 h 2259524"/>
                    <a:gd name="connsiteX2639" fmla="*/ 1738471 w 2550637"/>
                    <a:gd name="connsiteY2639" fmla="*/ 1047870 h 2259524"/>
                    <a:gd name="connsiteX2640" fmla="*/ 1740577 w 2550637"/>
                    <a:gd name="connsiteY2640" fmla="*/ 1048756 h 2259524"/>
                    <a:gd name="connsiteX2641" fmla="*/ 1742793 w 2550637"/>
                    <a:gd name="connsiteY2641" fmla="*/ 1050530 h 2259524"/>
                    <a:gd name="connsiteX2642" fmla="*/ 1745785 w 2550637"/>
                    <a:gd name="connsiteY2642" fmla="*/ 1052524 h 2259524"/>
                    <a:gd name="connsiteX2643" fmla="*/ 1748112 w 2550637"/>
                    <a:gd name="connsiteY2643" fmla="*/ 1051527 h 2259524"/>
                    <a:gd name="connsiteX2644" fmla="*/ 1750107 w 2550637"/>
                    <a:gd name="connsiteY2644" fmla="*/ 1052302 h 2259524"/>
                    <a:gd name="connsiteX2645" fmla="*/ 1753986 w 2550637"/>
                    <a:gd name="connsiteY2645" fmla="*/ 1051748 h 2259524"/>
                    <a:gd name="connsiteX2646" fmla="*/ 1756867 w 2550637"/>
                    <a:gd name="connsiteY2646" fmla="*/ 1050530 h 2259524"/>
                    <a:gd name="connsiteX2647" fmla="*/ 1758197 w 2550637"/>
                    <a:gd name="connsiteY2647" fmla="*/ 1049200 h 2259524"/>
                    <a:gd name="connsiteX2648" fmla="*/ 1758751 w 2550637"/>
                    <a:gd name="connsiteY2648" fmla="*/ 1048756 h 2259524"/>
                    <a:gd name="connsiteX2649" fmla="*/ 1761632 w 2550637"/>
                    <a:gd name="connsiteY2649" fmla="*/ 1045765 h 2259524"/>
                    <a:gd name="connsiteX2650" fmla="*/ 1763959 w 2550637"/>
                    <a:gd name="connsiteY2650" fmla="*/ 1039448 h 2259524"/>
                    <a:gd name="connsiteX2651" fmla="*/ 1766175 w 2550637"/>
                    <a:gd name="connsiteY2651" fmla="*/ 1034018 h 2259524"/>
                    <a:gd name="connsiteX2652" fmla="*/ 1767948 w 2550637"/>
                    <a:gd name="connsiteY2652" fmla="*/ 1032910 h 2259524"/>
                    <a:gd name="connsiteX2653" fmla="*/ 1776924 w 2550637"/>
                    <a:gd name="connsiteY2653" fmla="*/ 1031359 h 2259524"/>
                    <a:gd name="connsiteX2654" fmla="*/ 1778254 w 2550637"/>
                    <a:gd name="connsiteY2654" fmla="*/ 1031691 h 2259524"/>
                    <a:gd name="connsiteX2655" fmla="*/ 1781357 w 2550637"/>
                    <a:gd name="connsiteY2655" fmla="*/ 1033021 h 2259524"/>
                    <a:gd name="connsiteX2656" fmla="*/ 1782354 w 2550637"/>
                    <a:gd name="connsiteY2656" fmla="*/ 1033353 h 2259524"/>
                    <a:gd name="connsiteX2657" fmla="*/ 1784682 w 2550637"/>
                    <a:gd name="connsiteY2657" fmla="*/ 1032799 h 2259524"/>
                    <a:gd name="connsiteX2658" fmla="*/ 1788338 w 2550637"/>
                    <a:gd name="connsiteY2658" fmla="*/ 1030915 h 2259524"/>
                    <a:gd name="connsiteX2659" fmla="*/ 1790444 w 2550637"/>
                    <a:gd name="connsiteY2659" fmla="*/ 1030472 h 2259524"/>
                    <a:gd name="connsiteX2660" fmla="*/ 1792993 w 2550637"/>
                    <a:gd name="connsiteY2660" fmla="*/ 1030804 h 2259524"/>
                    <a:gd name="connsiteX2661" fmla="*/ 1795320 w 2550637"/>
                    <a:gd name="connsiteY2661" fmla="*/ 1031691 h 2259524"/>
                    <a:gd name="connsiteX2662" fmla="*/ 1799309 w 2550637"/>
                    <a:gd name="connsiteY2662" fmla="*/ 1034239 h 2259524"/>
                    <a:gd name="connsiteX2663" fmla="*/ 1802301 w 2550637"/>
                    <a:gd name="connsiteY2663" fmla="*/ 1037453 h 2259524"/>
                    <a:gd name="connsiteX2664" fmla="*/ 1805072 w 2550637"/>
                    <a:gd name="connsiteY2664" fmla="*/ 1041332 h 2259524"/>
                    <a:gd name="connsiteX2665" fmla="*/ 1808285 w 2550637"/>
                    <a:gd name="connsiteY2665" fmla="*/ 1044546 h 2259524"/>
                    <a:gd name="connsiteX2666" fmla="*/ 1812496 w 2550637"/>
                    <a:gd name="connsiteY2666" fmla="*/ 1045875 h 2259524"/>
                    <a:gd name="connsiteX2667" fmla="*/ 1814712 w 2550637"/>
                    <a:gd name="connsiteY2667" fmla="*/ 1045543 h 2259524"/>
                    <a:gd name="connsiteX2668" fmla="*/ 1816929 w 2550637"/>
                    <a:gd name="connsiteY2668" fmla="*/ 1044656 h 2259524"/>
                    <a:gd name="connsiteX2669" fmla="*/ 1818702 w 2550637"/>
                    <a:gd name="connsiteY2669" fmla="*/ 1043326 h 2259524"/>
                    <a:gd name="connsiteX2670" fmla="*/ 1819810 w 2550637"/>
                    <a:gd name="connsiteY2670" fmla="*/ 1040667 h 2259524"/>
                    <a:gd name="connsiteX2671" fmla="*/ 1820918 w 2550637"/>
                    <a:gd name="connsiteY2671" fmla="*/ 1040224 h 2259524"/>
                    <a:gd name="connsiteX2672" fmla="*/ 1822137 w 2550637"/>
                    <a:gd name="connsiteY2672" fmla="*/ 1039891 h 2259524"/>
                    <a:gd name="connsiteX2673" fmla="*/ 1823135 w 2550637"/>
                    <a:gd name="connsiteY2673" fmla="*/ 1039226 h 2259524"/>
                    <a:gd name="connsiteX2674" fmla="*/ 1823688 w 2550637"/>
                    <a:gd name="connsiteY2674" fmla="*/ 1038118 h 2259524"/>
                    <a:gd name="connsiteX2675" fmla="*/ 1824242 w 2550637"/>
                    <a:gd name="connsiteY2675" fmla="*/ 1035459 h 2259524"/>
                    <a:gd name="connsiteX2676" fmla="*/ 1824686 w 2550637"/>
                    <a:gd name="connsiteY2676" fmla="*/ 1034350 h 2259524"/>
                    <a:gd name="connsiteX2677" fmla="*/ 1826570 w 2550637"/>
                    <a:gd name="connsiteY2677" fmla="*/ 1032356 h 2259524"/>
                    <a:gd name="connsiteX2678" fmla="*/ 1828343 w 2550637"/>
                    <a:gd name="connsiteY2678" fmla="*/ 1031026 h 2259524"/>
                    <a:gd name="connsiteX2679" fmla="*/ 1829673 w 2550637"/>
                    <a:gd name="connsiteY2679" fmla="*/ 1029363 h 2259524"/>
                    <a:gd name="connsiteX2680" fmla="*/ 1830781 w 2550637"/>
                    <a:gd name="connsiteY2680" fmla="*/ 1023491 h 2259524"/>
                    <a:gd name="connsiteX2681" fmla="*/ 1832332 w 2550637"/>
                    <a:gd name="connsiteY2681" fmla="*/ 1021607 h 2259524"/>
                    <a:gd name="connsiteX2682" fmla="*/ 1836322 w 2550637"/>
                    <a:gd name="connsiteY2682" fmla="*/ 1018837 h 2259524"/>
                    <a:gd name="connsiteX2683" fmla="*/ 1837762 w 2550637"/>
                    <a:gd name="connsiteY2683" fmla="*/ 1017396 h 2259524"/>
                    <a:gd name="connsiteX2684" fmla="*/ 1838427 w 2550637"/>
                    <a:gd name="connsiteY2684" fmla="*/ 1017063 h 2259524"/>
                    <a:gd name="connsiteX2685" fmla="*/ 1840976 w 2550637"/>
                    <a:gd name="connsiteY2685" fmla="*/ 1016842 h 2259524"/>
                    <a:gd name="connsiteX2686" fmla="*/ 1841862 w 2550637"/>
                    <a:gd name="connsiteY2686" fmla="*/ 1016509 h 2259524"/>
                    <a:gd name="connsiteX2687" fmla="*/ 1842416 w 2550637"/>
                    <a:gd name="connsiteY2687" fmla="*/ 1015733 h 2259524"/>
                    <a:gd name="connsiteX2688" fmla="*/ 1842638 w 2550637"/>
                    <a:gd name="connsiteY2688" fmla="*/ 1014515 h 2259524"/>
                    <a:gd name="connsiteX2689" fmla="*/ 1842416 w 2550637"/>
                    <a:gd name="connsiteY2689" fmla="*/ 1013296 h 2259524"/>
                    <a:gd name="connsiteX2690" fmla="*/ 1841973 w 2550637"/>
                    <a:gd name="connsiteY2690" fmla="*/ 1012187 h 2259524"/>
                    <a:gd name="connsiteX2691" fmla="*/ 1841641 w 2550637"/>
                    <a:gd name="connsiteY2691" fmla="*/ 1010968 h 2259524"/>
                    <a:gd name="connsiteX2692" fmla="*/ 1841641 w 2550637"/>
                    <a:gd name="connsiteY2692" fmla="*/ 1009196 h 2259524"/>
                    <a:gd name="connsiteX2693" fmla="*/ 1844078 w 2550637"/>
                    <a:gd name="connsiteY2693" fmla="*/ 1005206 h 2259524"/>
                    <a:gd name="connsiteX2694" fmla="*/ 1847403 w 2550637"/>
                    <a:gd name="connsiteY2694" fmla="*/ 996563 h 2259524"/>
                    <a:gd name="connsiteX2695" fmla="*/ 1847957 w 2550637"/>
                    <a:gd name="connsiteY2695" fmla="*/ 992573 h 2259524"/>
                    <a:gd name="connsiteX2696" fmla="*/ 1849287 w 2550637"/>
                    <a:gd name="connsiteY2696" fmla="*/ 988694 h 2259524"/>
                    <a:gd name="connsiteX2697" fmla="*/ 1850174 w 2550637"/>
                    <a:gd name="connsiteY2697" fmla="*/ 983818 h 2259524"/>
                    <a:gd name="connsiteX2698" fmla="*/ 1852168 w 2550637"/>
                    <a:gd name="connsiteY2698" fmla="*/ 978057 h 2259524"/>
                    <a:gd name="connsiteX2699" fmla="*/ 1855049 w 2550637"/>
                    <a:gd name="connsiteY2699" fmla="*/ 974067 h 2259524"/>
                    <a:gd name="connsiteX2700" fmla="*/ 1861698 w 2550637"/>
                    <a:gd name="connsiteY2700" fmla="*/ 967418 h 2259524"/>
                    <a:gd name="connsiteX2701" fmla="*/ 1865023 w 2550637"/>
                    <a:gd name="connsiteY2701" fmla="*/ 962542 h 2259524"/>
                    <a:gd name="connsiteX2702" fmla="*/ 1866463 w 2550637"/>
                    <a:gd name="connsiteY2702" fmla="*/ 959661 h 2259524"/>
                    <a:gd name="connsiteX2703" fmla="*/ 1867128 w 2550637"/>
                    <a:gd name="connsiteY2703" fmla="*/ 957223 h 2259524"/>
                    <a:gd name="connsiteX2704" fmla="*/ 1868126 w 2550637"/>
                    <a:gd name="connsiteY2704" fmla="*/ 956004 h 2259524"/>
                    <a:gd name="connsiteX2705" fmla="*/ 1870120 w 2550637"/>
                    <a:gd name="connsiteY2705" fmla="*/ 956336 h 2259524"/>
                    <a:gd name="connsiteX2706" fmla="*/ 1870896 w 2550637"/>
                    <a:gd name="connsiteY2706" fmla="*/ 955228 h 2259524"/>
                    <a:gd name="connsiteX2707" fmla="*/ 1871339 w 2550637"/>
                    <a:gd name="connsiteY2707" fmla="*/ 953566 h 2259524"/>
                    <a:gd name="connsiteX2708" fmla="*/ 1873888 w 2550637"/>
                    <a:gd name="connsiteY2708" fmla="*/ 952015 h 2259524"/>
                    <a:gd name="connsiteX2709" fmla="*/ 1879650 w 2550637"/>
                    <a:gd name="connsiteY2709" fmla="*/ 949466 h 2259524"/>
                    <a:gd name="connsiteX2710" fmla="*/ 1881313 w 2550637"/>
                    <a:gd name="connsiteY2710" fmla="*/ 949133 h 2259524"/>
                    <a:gd name="connsiteX2711" fmla="*/ 1882310 w 2550637"/>
                    <a:gd name="connsiteY2711" fmla="*/ 948690 h 2259524"/>
                    <a:gd name="connsiteX2712" fmla="*/ 1884526 w 2550637"/>
                    <a:gd name="connsiteY2712" fmla="*/ 946696 h 2259524"/>
                    <a:gd name="connsiteX2713" fmla="*/ 1885523 w 2550637"/>
                    <a:gd name="connsiteY2713" fmla="*/ 946031 h 2259524"/>
                    <a:gd name="connsiteX2714" fmla="*/ 1886299 w 2550637"/>
                    <a:gd name="connsiteY2714" fmla="*/ 946031 h 2259524"/>
                    <a:gd name="connsiteX2715" fmla="*/ 1886853 w 2550637"/>
                    <a:gd name="connsiteY2715" fmla="*/ 946585 h 2259524"/>
                    <a:gd name="connsiteX2716" fmla="*/ 1887518 w 2550637"/>
                    <a:gd name="connsiteY2716" fmla="*/ 946807 h 2259524"/>
                    <a:gd name="connsiteX2717" fmla="*/ 1888516 w 2550637"/>
                    <a:gd name="connsiteY2717" fmla="*/ 946031 h 2259524"/>
                    <a:gd name="connsiteX2718" fmla="*/ 1888516 w 2550637"/>
                    <a:gd name="connsiteY2718" fmla="*/ 945144 h 2259524"/>
                    <a:gd name="connsiteX2719" fmla="*/ 1889845 w 2550637"/>
                    <a:gd name="connsiteY2719" fmla="*/ 940490 h 2259524"/>
                    <a:gd name="connsiteX2720" fmla="*/ 1890178 w 2550637"/>
                    <a:gd name="connsiteY2720" fmla="*/ 939825 h 2259524"/>
                    <a:gd name="connsiteX2721" fmla="*/ 1890510 w 2550637"/>
                    <a:gd name="connsiteY2721" fmla="*/ 939160 h 2259524"/>
                    <a:gd name="connsiteX2722" fmla="*/ 1891396 w 2550637"/>
                    <a:gd name="connsiteY2722" fmla="*/ 938384 h 2259524"/>
                    <a:gd name="connsiteX2723" fmla="*/ 1892283 w 2550637"/>
                    <a:gd name="connsiteY2723" fmla="*/ 937720 h 2259524"/>
                    <a:gd name="connsiteX2724" fmla="*/ 1892837 w 2550637"/>
                    <a:gd name="connsiteY2724" fmla="*/ 937387 h 2259524"/>
                    <a:gd name="connsiteX2725" fmla="*/ 1895054 w 2550637"/>
                    <a:gd name="connsiteY2725" fmla="*/ 936944 h 2259524"/>
                    <a:gd name="connsiteX2726" fmla="*/ 1896937 w 2550637"/>
                    <a:gd name="connsiteY2726" fmla="*/ 935725 h 2259524"/>
                    <a:gd name="connsiteX2727" fmla="*/ 1902035 w 2550637"/>
                    <a:gd name="connsiteY2727" fmla="*/ 930738 h 2259524"/>
                    <a:gd name="connsiteX2728" fmla="*/ 1903808 w 2550637"/>
                    <a:gd name="connsiteY2728" fmla="*/ 929519 h 2259524"/>
                    <a:gd name="connsiteX2729" fmla="*/ 1907132 w 2550637"/>
                    <a:gd name="connsiteY2729" fmla="*/ 927746 h 2259524"/>
                    <a:gd name="connsiteX2730" fmla="*/ 1911011 w 2550637"/>
                    <a:gd name="connsiteY2730" fmla="*/ 928300 h 2259524"/>
                    <a:gd name="connsiteX2731" fmla="*/ 1914225 w 2550637"/>
                    <a:gd name="connsiteY2731" fmla="*/ 928300 h 2259524"/>
                    <a:gd name="connsiteX2732" fmla="*/ 1914668 w 2550637"/>
                    <a:gd name="connsiteY2732" fmla="*/ 927081 h 2259524"/>
                    <a:gd name="connsiteX2733" fmla="*/ 1916330 w 2550637"/>
                    <a:gd name="connsiteY2733" fmla="*/ 925308 h 2259524"/>
                    <a:gd name="connsiteX2734" fmla="*/ 1917882 w 2550637"/>
                    <a:gd name="connsiteY2734" fmla="*/ 925751 h 2259524"/>
                    <a:gd name="connsiteX2735" fmla="*/ 1921206 w 2550637"/>
                    <a:gd name="connsiteY2735" fmla="*/ 927081 h 2259524"/>
                    <a:gd name="connsiteX2736" fmla="*/ 1923644 w 2550637"/>
                    <a:gd name="connsiteY2736" fmla="*/ 927414 h 2259524"/>
                    <a:gd name="connsiteX2737" fmla="*/ 1924198 w 2550637"/>
                    <a:gd name="connsiteY2737" fmla="*/ 928633 h 2259524"/>
                    <a:gd name="connsiteX2738" fmla="*/ 1924863 w 2550637"/>
                    <a:gd name="connsiteY2738" fmla="*/ 930294 h 2259524"/>
                    <a:gd name="connsiteX2739" fmla="*/ 1928298 w 2550637"/>
                    <a:gd name="connsiteY2739" fmla="*/ 931070 h 2259524"/>
                    <a:gd name="connsiteX2740" fmla="*/ 1931844 w 2550637"/>
                    <a:gd name="connsiteY2740" fmla="*/ 931957 h 2259524"/>
                    <a:gd name="connsiteX2741" fmla="*/ 1930625 w 2550637"/>
                    <a:gd name="connsiteY2741" fmla="*/ 929519 h 2259524"/>
                    <a:gd name="connsiteX2742" fmla="*/ 1930293 w 2550637"/>
                    <a:gd name="connsiteY2742" fmla="*/ 928190 h 2259524"/>
                    <a:gd name="connsiteX2743" fmla="*/ 1930847 w 2550637"/>
                    <a:gd name="connsiteY2743" fmla="*/ 926859 h 2259524"/>
                    <a:gd name="connsiteX2744" fmla="*/ 1932066 w 2550637"/>
                    <a:gd name="connsiteY2744" fmla="*/ 925751 h 2259524"/>
                    <a:gd name="connsiteX2745" fmla="*/ 1933839 w 2550637"/>
                    <a:gd name="connsiteY2745" fmla="*/ 925086 h 2259524"/>
                    <a:gd name="connsiteX2746" fmla="*/ 1935834 w 2550637"/>
                    <a:gd name="connsiteY2746" fmla="*/ 924865 h 2259524"/>
                    <a:gd name="connsiteX2747" fmla="*/ 1943036 w 2550637"/>
                    <a:gd name="connsiteY2747" fmla="*/ 924865 h 2259524"/>
                    <a:gd name="connsiteX2748" fmla="*/ 1946804 w 2550637"/>
                    <a:gd name="connsiteY2748" fmla="*/ 925751 h 2259524"/>
                    <a:gd name="connsiteX2749" fmla="*/ 1951348 w 2550637"/>
                    <a:gd name="connsiteY2749" fmla="*/ 927968 h 2259524"/>
                    <a:gd name="connsiteX2750" fmla="*/ 1952345 w 2550637"/>
                    <a:gd name="connsiteY2750" fmla="*/ 928744 h 2259524"/>
                    <a:gd name="connsiteX2751" fmla="*/ 1955115 w 2550637"/>
                    <a:gd name="connsiteY2751" fmla="*/ 926859 h 2259524"/>
                    <a:gd name="connsiteX2752" fmla="*/ 1956667 w 2550637"/>
                    <a:gd name="connsiteY2752" fmla="*/ 926084 h 2259524"/>
                    <a:gd name="connsiteX2753" fmla="*/ 1958108 w 2550637"/>
                    <a:gd name="connsiteY2753" fmla="*/ 925751 h 2259524"/>
                    <a:gd name="connsiteX2754" fmla="*/ 1962319 w 2550637"/>
                    <a:gd name="connsiteY2754" fmla="*/ 925751 h 2259524"/>
                    <a:gd name="connsiteX2755" fmla="*/ 1965532 w 2550637"/>
                    <a:gd name="connsiteY2755" fmla="*/ 924089 h 2259524"/>
                    <a:gd name="connsiteX2756" fmla="*/ 1967416 w 2550637"/>
                    <a:gd name="connsiteY2756" fmla="*/ 923646 h 2259524"/>
                    <a:gd name="connsiteX2757" fmla="*/ 1970519 w 2550637"/>
                    <a:gd name="connsiteY2757" fmla="*/ 922538 h 2259524"/>
                    <a:gd name="connsiteX2758" fmla="*/ 1971627 w 2550637"/>
                    <a:gd name="connsiteY2758" fmla="*/ 921873 h 2259524"/>
                    <a:gd name="connsiteX2759" fmla="*/ 1972624 w 2550637"/>
                    <a:gd name="connsiteY2759" fmla="*/ 922538 h 2259524"/>
                    <a:gd name="connsiteX2760" fmla="*/ 1973622 w 2550637"/>
                    <a:gd name="connsiteY2760" fmla="*/ 922538 h 2259524"/>
                    <a:gd name="connsiteX2761" fmla="*/ 1974619 w 2550637"/>
                    <a:gd name="connsiteY2761" fmla="*/ 921983 h 2259524"/>
                    <a:gd name="connsiteX2762" fmla="*/ 1975506 w 2550637"/>
                    <a:gd name="connsiteY2762" fmla="*/ 920986 h 2259524"/>
                    <a:gd name="connsiteX2763" fmla="*/ 1977168 w 2550637"/>
                    <a:gd name="connsiteY2763" fmla="*/ 919657 h 2259524"/>
                    <a:gd name="connsiteX2764" fmla="*/ 1977611 w 2550637"/>
                    <a:gd name="connsiteY2764" fmla="*/ 917994 h 2259524"/>
                    <a:gd name="connsiteX2765" fmla="*/ 1976835 w 2550637"/>
                    <a:gd name="connsiteY2765" fmla="*/ 916332 h 2259524"/>
                    <a:gd name="connsiteX2766" fmla="*/ 1974730 w 2550637"/>
                    <a:gd name="connsiteY2766" fmla="*/ 915113 h 2259524"/>
                    <a:gd name="connsiteX2767" fmla="*/ 1973733 w 2550637"/>
                    <a:gd name="connsiteY2767" fmla="*/ 916886 h 2259524"/>
                    <a:gd name="connsiteX2768" fmla="*/ 1971516 w 2550637"/>
                    <a:gd name="connsiteY2768" fmla="*/ 916553 h 2259524"/>
                    <a:gd name="connsiteX2769" fmla="*/ 1968967 w 2550637"/>
                    <a:gd name="connsiteY2769" fmla="*/ 915335 h 2259524"/>
                    <a:gd name="connsiteX2770" fmla="*/ 1965310 w 2550637"/>
                    <a:gd name="connsiteY2770" fmla="*/ 912897 h 2259524"/>
                    <a:gd name="connsiteX2771" fmla="*/ 1964202 w 2550637"/>
                    <a:gd name="connsiteY2771" fmla="*/ 911456 h 2259524"/>
                    <a:gd name="connsiteX2772" fmla="*/ 1960435 w 2550637"/>
                    <a:gd name="connsiteY2772" fmla="*/ 904696 h 2259524"/>
                    <a:gd name="connsiteX2773" fmla="*/ 1959991 w 2550637"/>
                    <a:gd name="connsiteY2773" fmla="*/ 902037 h 2259524"/>
                    <a:gd name="connsiteX2774" fmla="*/ 1960989 w 2550637"/>
                    <a:gd name="connsiteY2774" fmla="*/ 900042 h 2259524"/>
                    <a:gd name="connsiteX2775" fmla="*/ 1963537 w 2550637"/>
                    <a:gd name="connsiteY2775" fmla="*/ 899266 h 2259524"/>
                    <a:gd name="connsiteX2776" fmla="*/ 1964978 w 2550637"/>
                    <a:gd name="connsiteY2776" fmla="*/ 898047 h 2259524"/>
                    <a:gd name="connsiteX2777" fmla="*/ 1967748 w 2550637"/>
                    <a:gd name="connsiteY2777" fmla="*/ 890512 h 2259524"/>
                    <a:gd name="connsiteX2778" fmla="*/ 1970851 w 2550637"/>
                    <a:gd name="connsiteY2778" fmla="*/ 894279 h 2259524"/>
                    <a:gd name="connsiteX2779" fmla="*/ 1971405 w 2550637"/>
                    <a:gd name="connsiteY2779" fmla="*/ 892839 h 2259524"/>
                    <a:gd name="connsiteX2780" fmla="*/ 1970851 w 2550637"/>
                    <a:gd name="connsiteY2780" fmla="*/ 887188 h 2259524"/>
                    <a:gd name="connsiteX2781" fmla="*/ 1970851 w 2550637"/>
                    <a:gd name="connsiteY2781" fmla="*/ 886966 h 2259524"/>
                    <a:gd name="connsiteX2782" fmla="*/ 1971073 w 2550637"/>
                    <a:gd name="connsiteY2782" fmla="*/ 884639 h 2259524"/>
                    <a:gd name="connsiteX2783" fmla="*/ 1975616 w 2550637"/>
                    <a:gd name="connsiteY2783" fmla="*/ 873225 h 2259524"/>
                    <a:gd name="connsiteX2784" fmla="*/ 1976724 w 2550637"/>
                    <a:gd name="connsiteY2784" fmla="*/ 871341 h 2259524"/>
                    <a:gd name="connsiteX2785" fmla="*/ 1978830 w 2550637"/>
                    <a:gd name="connsiteY2785" fmla="*/ 869014 h 2259524"/>
                    <a:gd name="connsiteX2786" fmla="*/ 1981822 w 2550637"/>
                    <a:gd name="connsiteY2786" fmla="*/ 867795 h 2259524"/>
                    <a:gd name="connsiteX2787" fmla="*/ 1982819 w 2550637"/>
                    <a:gd name="connsiteY2787" fmla="*/ 866465 h 2259524"/>
                    <a:gd name="connsiteX2788" fmla="*/ 1983041 w 2550637"/>
                    <a:gd name="connsiteY2788" fmla="*/ 863805 h 2259524"/>
                    <a:gd name="connsiteX2789" fmla="*/ 1983595 w 2550637"/>
                    <a:gd name="connsiteY2789" fmla="*/ 854386 h 2259524"/>
                    <a:gd name="connsiteX2790" fmla="*/ 1983927 w 2550637"/>
                    <a:gd name="connsiteY2790" fmla="*/ 848292 h 2259524"/>
                    <a:gd name="connsiteX2791" fmla="*/ 1984371 w 2550637"/>
                    <a:gd name="connsiteY2791" fmla="*/ 846075 h 2259524"/>
                    <a:gd name="connsiteX2792" fmla="*/ 1985036 w 2550637"/>
                    <a:gd name="connsiteY2792" fmla="*/ 844080 h 2259524"/>
                    <a:gd name="connsiteX2793" fmla="*/ 1986255 w 2550637"/>
                    <a:gd name="connsiteY2793" fmla="*/ 841642 h 2259524"/>
                    <a:gd name="connsiteX2794" fmla="*/ 1987917 w 2550637"/>
                    <a:gd name="connsiteY2794" fmla="*/ 839426 h 2259524"/>
                    <a:gd name="connsiteX2795" fmla="*/ 1990022 w 2550637"/>
                    <a:gd name="connsiteY2795" fmla="*/ 837764 h 2259524"/>
                    <a:gd name="connsiteX2796" fmla="*/ 1992571 w 2550637"/>
                    <a:gd name="connsiteY2796" fmla="*/ 837099 h 2259524"/>
                    <a:gd name="connsiteX2797" fmla="*/ 1996671 w 2550637"/>
                    <a:gd name="connsiteY2797" fmla="*/ 837432 h 2259524"/>
                    <a:gd name="connsiteX2798" fmla="*/ 1998666 w 2550637"/>
                    <a:gd name="connsiteY2798" fmla="*/ 836988 h 2259524"/>
                    <a:gd name="connsiteX2799" fmla="*/ 1999996 w 2550637"/>
                    <a:gd name="connsiteY2799" fmla="*/ 835326 h 2259524"/>
                    <a:gd name="connsiteX2800" fmla="*/ 1998334 w 2550637"/>
                    <a:gd name="connsiteY2800" fmla="*/ 822139 h 2259524"/>
                    <a:gd name="connsiteX2801" fmla="*/ 1999331 w 2550637"/>
                    <a:gd name="connsiteY2801" fmla="*/ 816377 h 2259524"/>
                    <a:gd name="connsiteX2802" fmla="*/ 2003320 w 2550637"/>
                    <a:gd name="connsiteY2802" fmla="*/ 816598 h 2259524"/>
                    <a:gd name="connsiteX2803" fmla="*/ 2003763 w 2550637"/>
                    <a:gd name="connsiteY2803" fmla="*/ 814382 h 2259524"/>
                    <a:gd name="connsiteX2804" fmla="*/ 2004982 w 2550637"/>
                    <a:gd name="connsiteY2804" fmla="*/ 813163 h 2259524"/>
                    <a:gd name="connsiteX2805" fmla="*/ 2006645 w 2550637"/>
                    <a:gd name="connsiteY2805" fmla="*/ 812720 h 2259524"/>
                    <a:gd name="connsiteX2806" fmla="*/ 2010301 w 2550637"/>
                    <a:gd name="connsiteY2806" fmla="*/ 812498 h 2259524"/>
                    <a:gd name="connsiteX2807" fmla="*/ 2010745 w 2550637"/>
                    <a:gd name="connsiteY2807" fmla="*/ 811944 h 2259524"/>
                    <a:gd name="connsiteX2808" fmla="*/ 2010745 w 2550637"/>
                    <a:gd name="connsiteY2808" fmla="*/ 810503 h 2259524"/>
                    <a:gd name="connsiteX2809" fmla="*/ 2011188 w 2550637"/>
                    <a:gd name="connsiteY2809" fmla="*/ 807733 h 2259524"/>
                    <a:gd name="connsiteX2810" fmla="*/ 2012407 w 2550637"/>
                    <a:gd name="connsiteY2810" fmla="*/ 805627 h 2259524"/>
                    <a:gd name="connsiteX2811" fmla="*/ 2016507 w 2550637"/>
                    <a:gd name="connsiteY2811" fmla="*/ 800973 h 2259524"/>
                    <a:gd name="connsiteX2812" fmla="*/ 2017394 w 2550637"/>
                    <a:gd name="connsiteY2812" fmla="*/ 800419 h 2259524"/>
                    <a:gd name="connsiteX2813" fmla="*/ 2018059 w 2550637"/>
                    <a:gd name="connsiteY2813" fmla="*/ 798757 h 2259524"/>
                    <a:gd name="connsiteX2814" fmla="*/ 2019721 w 2550637"/>
                    <a:gd name="connsiteY2814" fmla="*/ 797538 h 2259524"/>
                    <a:gd name="connsiteX2815" fmla="*/ 2030581 w 2550637"/>
                    <a:gd name="connsiteY2815" fmla="*/ 792995 h 2259524"/>
                    <a:gd name="connsiteX2816" fmla="*/ 2034238 w 2550637"/>
                    <a:gd name="connsiteY2816" fmla="*/ 790446 h 2259524"/>
                    <a:gd name="connsiteX2817" fmla="*/ 2037119 w 2550637"/>
                    <a:gd name="connsiteY2817" fmla="*/ 789338 h 2259524"/>
                    <a:gd name="connsiteX2818" fmla="*/ 2042216 w 2550637"/>
                    <a:gd name="connsiteY2818" fmla="*/ 788119 h 2259524"/>
                    <a:gd name="connsiteX2819" fmla="*/ 2046871 w 2550637"/>
                    <a:gd name="connsiteY2819" fmla="*/ 788119 h 2259524"/>
                    <a:gd name="connsiteX2820" fmla="*/ 2048533 w 2550637"/>
                    <a:gd name="connsiteY2820" fmla="*/ 787454 h 2259524"/>
                    <a:gd name="connsiteX2821" fmla="*/ 2050306 w 2550637"/>
                    <a:gd name="connsiteY2821" fmla="*/ 785570 h 2259524"/>
                    <a:gd name="connsiteX2822" fmla="*/ 2051081 w 2550637"/>
                    <a:gd name="connsiteY2822" fmla="*/ 783464 h 2259524"/>
                    <a:gd name="connsiteX2823" fmla="*/ 2050860 w 2550637"/>
                    <a:gd name="connsiteY2823" fmla="*/ 781470 h 2259524"/>
                    <a:gd name="connsiteX2824" fmla="*/ 2050860 w 2550637"/>
                    <a:gd name="connsiteY2824" fmla="*/ 779364 h 2259524"/>
                    <a:gd name="connsiteX2825" fmla="*/ 2052190 w 2550637"/>
                    <a:gd name="connsiteY2825" fmla="*/ 777037 h 2259524"/>
                    <a:gd name="connsiteX2826" fmla="*/ 2053741 w 2550637"/>
                    <a:gd name="connsiteY2826" fmla="*/ 775708 h 2259524"/>
                    <a:gd name="connsiteX2827" fmla="*/ 2055293 w 2550637"/>
                    <a:gd name="connsiteY2827" fmla="*/ 775153 h 2259524"/>
                    <a:gd name="connsiteX2828" fmla="*/ 2058617 w 2550637"/>
                    <a:gd name="connsiteY2828" fmla="*/ 775153 h 2259524"/>
                    <a:gd name="connsiteX2829" fmla="*/ 2060723 w 2550637"/>
                    <a:gd name="connsiteY2829" fmla="*/ 774710 h 2259524"/>
                    <a:gd name="connsiteX2830" fmla="*/ 2062274 w 2550637"/>
                    <a:gd name="connsiteY2830" fmla="*/ 774045 h 2259524"/>
                    <a:gd name="connsiteX2831" fmla="*/ 2063826 w 2550637"/>
                    <a:gd name="connsiteY2831" fmla="*/ 773713 h 2259524"/>
                    <a:gd name="connsiteX2832" fmla="*/ 2066153 w 2550637"/>
                    <a:gd name="connsiteY2832" fmla="*/ 774267 h 2259524"/>
                    <a:gd name="connsiteX2833" fmla="*/ 2065266 w 2550637"/>
                    <a:gd name="connsiteY2833" fmla="*/ 772161 h 2259524"/>
                    <a:gd name="connsiteX2834" fmla="*/ 2066374 w 2550637"/>
                    <a:gd name="connsiteY2834" fmla="*/ 769834 h 2259524"/>
                    <a:gd name="connsiteX2835" fmla="*/ 2067593 w 2550637"/>
                    <a:gd name="connsiteY2835" fmla="*/ 768837 h 2259524"/>
                    <a:gd name="connsiteX2836" fmla="*/ 2068923 w 2550637"/>
                    <a:gd name="connsiteY2836" fmla="*/ 768172 h 2259524"/>
                    <a:gd name="connsiteX2837" fmla="*/ 2070474 w 2550637"/>
                    <a:gd name="connsiteY2837" fmla="*/ 766732 h 2259524"/>
                    <a:gd name="connsiteX2838" fmla="*/ 2071250 w 2550637"/>
                    <a:gd name="connsiteY2838" fmla="*/ 766288 h 2259524"/>
                    <a:gd name="connsiteX2839" fmla="*/ 2073466 w 2550637"/>
                    <a:gd name="connsiteY2839" fmla="*/ 766288 h 2259524"/>
                    <a:gd name="connsiteX2840" fmla="*/ 2073909 w 2550637"/>
                    <a:gd name="connsiteY2840" fmla="*/ 765623 h 2259524"/>
                    <a:gd name="connsiteX2841" fmla="*/ 2074131 w 2550637"/>
                    <a:gd name="connsiteY2841" fmla="*/ 765291 h 2259524"/>
                    <a:gd name="connsiteX2842" fmla="*/ 2075461 w 2550637"/>
                    <a:gd name="connsiteY2842" fmla="*/ 762188 h 2259524"/>
                    <a:gd name="connsiteX2843" fmla="*/ 2077012 w 2550637"/>
                    <a:gd name="connsiteY2843" fmla="*/ 760636 h 2259524"/>
                    <a:gd name="connsiteX2844" fmla="*/ 2078785 w 2550637"/>
                    <a:gd name="connsiteY2844" fmla="*/ 759750 h 2259524"/>
                    <a:gd name="connsiteX2845" fmla="*/ 2080669 w 2550637"/>
                    <a:gd name="connsiteY2845" fmla="*/ 759306 h 2259524"/>
                    <a:gd name="connsiteX2846" fmla="*/ 2082775 w 2550637"/>
                    <a:gd name="connsiteY2846" fmla="*/ 759306 h 2259524"/>
                    <a:gd name="connsiteX2847" fmla="*/ 2083551 w 2550637"/>
                    <a:gd name="connsiteY2847" fmla="*/ 758088 h 2259524"/>
                    <a:gd name="connsiteX2848" fmla="*/ 2083551 w 2550637"/>
                    <a:gd name="connsiteY2848" fmla="*/ 755871 h 2259524"/>
                    <a:gd name="connsiteX2849" fmla="*/ 2082775 w 2550637"/>
                    <a:gd name="connsiteY2849" fmla="*/ 754098 h 2259524"/>
                    <a:gd name="connsiteX2850" fmla="*/ 2081667 w 2550637"/>
                    <a:gd name="connsiteY2850" fmla="*/ 754431 h 2259524"/>
                    <a:gd name="connsiteX2851" fmla="*/ 2078564 w 2550637"/>
                    <a:gd name="connsiteY2851" fmla="*/ 751993 h 2259524"/>
                    <a:gd name="connsiteX2852" fmla="*/ 2077677 w 2550637"/>
                    <a:gd name="connsiteY2852" fmla="*/ 750995 h 2259524"/>
                    <a:gd name="connsiteX2853" fmla="*/ 2076347 w 2550637"/>
                    <a:gd name="connsiteY2853" fmla="*/ 750330 h 2259524"/>
                    <a:gd name="connsiteX2854" fmla="*/ 2077456 w 2550637"/>
                    <a:gd name="connsiteY2854" fmla="*/ 749444 h 2259524"/>
                    <a:gd name="connsiteX2855" fmla="*/ 2077899 w 2550637"/>
                    <a:gd name="connsiteY2855" fmla="*/ 749223 h 2259524"/>
                    <a:gd name="connsiteX2856" fmla="*/ 2074353 w 2550637"/>
                    <a:gd name="connsiteY2856" fmla="*/ 745233 h 2259524"/>
                    <a:gd name="connsiteX2857" fmla="*/ 2069477 w 2550637"/>
                    <a:gd name="connsiteY2857" fmla="*/ 742463 h 2259524"/>
                    <a:gd name="connsiteX2858" fmla="*/ 2064047 w 2550637"/>
                    <a:gd name="connsiteY2858" fmla="*/ 740911 h 2259524"/>
                    <a:gd name="connsiteX2859" fmla="*/ 2058839 w 2550637"/>
                    <a:gd name="connsiteY2859" fmla="*/ 740357 h 2259524"/>
                    <a:gd name="connsiteX2860" fmla="*/ 2055736 w 2550637"/>
                    <a:gd name="connsiteY2860" fmla="*/ 739582 h 2259524"/>
                    <a:gd name="connsiteX2861" fmla="*/ 2053298 w 2550637"/>
                    <a:gd name="connsiteY2861" fmla="*/ 737698 h 2259524"/>
                    <a:gd name="connsiteX2862" fmla="*/ 2049087 w 2550637"/>
                    <a:gd name="connsiteY2862" fmla="*/ 733265 h 2259524"/>
                    <a:gd name="connsiteX2863" fmla="*/ 2044876 w 2550637"/>
                    <a:gd name="connsiteY2863" fmla="*/ 729941 h 2259524"/>
                    <a:gd name="connsiteX2864" fmla="*/ 2043214 w 2550637"/>
                    <a:gd name="connsiteY2864" fmla="*/ 727835 h 2259524"/>
                    <a:gd name="connsiteX2865" fmla="*/ 2039003 w 2550637"/>
                    <a:gd name="connsiteY2865" fmla="*/ 720411 h 2259524"/>
                    <a:gd name="connsiteX2866" fmla="*/ 2036011 w 2550637"/>
                    <a:gd name="connsiteY2866" fmla="*/ 714537 h 2259524"/>
                    <a:gd name="connsiteX2867" fmla="*/ 2033019 w 2550637"/>
                    <a:gd name="connsiteY2867" fmla="*/ 709218 h 2259524"/>
                    <a:gd name="connsiteX2868" fmla="*/ 2031135 w 2550637"/>
                    <a:gd name="connsiteY2868" fmla="*/ 704453 h 2259524"/>
                    <a:gd name="connsiteX2869" fmla="*/ 2030027 w 2550637"/>
                    <a:gd name="connsiteY2869" fmla="*/ 699134 h 2259524"/>
                    <a:gd name="connsiteX2870" fmla="*/ 2029362 w 2550637"/>
                    <a:gd name="connsiteY2870" fmla="*/ 696474 h 2259524"/>
                    <a:gd name="connsiteX2871" fmla="*/ 2031024 w 2550637"/>
                    <a:gd name="connsiteY2871" fmla="*/ 695145 h 2259524"/>
                    <a:gd name="connsiteX2872" fmla="*/ 2032465 w 2550637"/>
                    <a:gd name="connsiteY2872" fmla="*/ 694147 h 2259524"/>
                    <a:gd name="connsiteX2873" fmla="*/ 2031024 w 2550637"/>
                    <a:gd name="connsiteY2873" fmla="*/ 691598 h 2259524"/>
                    <a:gd name="connsiteX2874" fmla="*/ 2029805 w 2550637"/>
                    <a:gd name="connsiteY2874" fmla="*/ 689271 h 2259524"/>
                    <a:gd name="connsiteX2875" fmla="*/ 2022713 w 2550637"/>
                    <a:gd name="connsiteY2875" fmla="*/ 673757 h 2259524"/>
                    <a:gd name="connsiteX2876" fmla="*/ 2020497 w 2550637"/>
                    <a:gd name="connsiteY2876" fmla="*/ 664116 h 2259524"/>
                    <a:gd name="connsiteX2877" fmla="*/ 2019721 w 2550637"/>
                    <a:gd name="connsiteY2877" fmla="*/ 657911 h 2259524"/>
                    <a:gd name="connsiteX2878" fmla="*/ 2019388 w 2550637"/>
                    <a:gd name="connsiteY2878" fmla="*/ 650597 h 2259524"/>
                    <a:gd name="connsiteX2879" fmla="*/ 2020164 w 2550637"/>
                    <a:gd name="connsiteY2879" fmla="*/ 645389 h 2259524"/>
                    <a:gd name="connsiteX2880" fmla="*/ 2021383 w 2550637"/>
                    <a:gd name="connsiteY2880" fmla="*/ 642840 h 2259524"/>
                    <a:gd name="connsiteX2881" fmla="*/ 2024929 w 2550637"/>
                    <a:gd name="connsiteY2881" fmla="*/ 637631 h 2259524"/>
                    <a:gd name="connsiteX2882" fmla="*/ 2025705 w 2550637"/>
                    <a:gd name="connsiteY2882" fmla="*/ 635859 h 2259524"/>
                    <a:gd name="connsiteX2883" fmla="*/ 2026259 w 2550637"/>
                    <a:gd name="connsiteY2883" fmla="*/ 633420 h 2259524"/>
                    <a:gd name="connsiteX2884" fmla="*/ 2027589 w 2550637"/>
                    <a:gd name="connsiteY2884" fmla="*/ 630872 h 2259524"/>
                    <a:gd name="connsiteX2885" fmla="*/ 2029140 w 2550637"/>
                    <a:gd name="connsiteY2885" fmla="*/ 628655 h 2259524"/>
                    <a:gd name="connsiteX2886" fmla="*/ 2031800 w 2550637"/>
                    <a:gd name="connsiteY2886" fmla="*/ 625663 h 2259524"/>
                    <a:gd name="connsiteX2887" fmla="*/ 2033019 w 2550637"/>
                    <a:gd name="connsiteY2887" fmla="*/ 623779 h 2259524"/>
                    <a:gd name="connsiteX2888" fmla="*/ 2033794 w 2550637"/>
                    <a:gd name="connsiteY2888" fmla="*/ 621342 h 2259524"/>
                    <a:gd name="connsiteX2889" fmla="*/ 2034016 w 2550637"/>
                    <a:gd name="connsiteY2889" fmla="*/ 617796 h 2259524"/>
                    <a:gd name="connsiteX2890" fmla="*/ 2034570 w 2550637"/>
                    <a:gd name="connsiteY2890" fmla="*/ 616244 h 2259524"/>
                    <a:gd name="connsiteX2891" fmla="*/ 2046316 w 2550637"/>
                    <a:gd name="connsiteY2891" fmla="*/ 596740 h 2259524"/>
                    <a:gd name="connsiteX2892" fmla="*/ 2053409 w 2550637"/>
                    <a:gd name="connsiteY2892" fmla="*/ 588762 h 2259524"/>
                    <a:gd name="connsiteX2893" fmla="*/ 2056290 w 2550637"/>
                    <a:gd name="connsiteY2893" fmla="*/ 584329 h 2259524"/>
                    <a:gd name="connsiteX2894" fmla="*/ 2061166 w 2550637"/>
                    <a:gd name="connsiteY2894" fmla="*/ 573913 h 2259524"/>
                    <a:gd name="connsiteX2895" fmla="*/ 2064047 w 2550637"/>
                    <a:gd name="connsiteY2895" fmla="*/ 569591 h 2259524"/>
                    <a:gd name="connsiteX2896" fmla="*/ 2069809 w 2550637"/>
                    <a:gd name="connsiteY2896" fmla="*/ 565934 h 2259524"/>
                    <a:gd name="connsiteX2897" fmla="*/ 2072912 w 2550637"/>
                    <a:gd name="connsiteY2897" fmla="*/ 562609 h 2259524"/>
                    <a:gd name="connsiteX2898" fmla="*/ 2079783 w 2550637"/>
                    <a:gd name="connsiteY2898" fmla="*/ 548868 h 2259524"/>
                    <a:gd name="connsiteX2899" fmla="*/ 2086543 w 2550637"/>
                    <a:gd name="connsiteY2899" fmla="*/ 543216 h 2259524"/>
                    <a:gd name="connsiteX2900" fmla="*/ 2090421 w 2550637"/>
                    <a:gd name="connsiteY2900" fmla="*/ 537787 h 2259524"/>
                    <a:gd name="connsiteX2901" fmla="*/ 2091972 w 2550637"/>
                    <a:gd name="connsiteY2901" fmla="*/ 536235 h 2259524"/>
                    <a:gd name="connsiteX2902" fmla="*/ 2094965 w 2550637"/>
                    <a:gd name="connsiteY2902" fmla="*/ 533797 h 2259524"/>
                    <a:gd name="connsiteX2903" fmla="*/ 2096294 w 2550637"/>
                    <a:gd name="connsiteY2903" fmla="*/ 532246 h 2259524"/>
                    <a:gd name="connsiteX2904" fmla="*/ 2104162 w 2550637"/>
                    <a:gd name="connsiteY2904" fmla="*/ 516953 h 2259524"/>
                    <a:gd name="connsiteX2905" fmla="*/ 2107043 w 2550637"/>
                    <a:gd name="connsiteY2905" fmla="*/ 513962 h 2259524"/>
                    <a:gd name="connsiteX2906" fmla="*/ 2107819 w 2550637"/>
                    <a:gd name="connsiteY2906" fmla="*/ 510194 h 2259524"/>
                    <a:gd name="connsiteX2907" fmla="*/ 2109371 w 2550637"/>
                    <a:gd name="connsiteY2907" fmla="*/ 507756 h 2259524"/>
                    <a:gd name="connsiteX2908" fmla="*/ 2111365 w 2550637"/>
                    <a:gd name="connsiteY2908" fmla="*/ 505651 h 2259524"/>
                    <a:gd name="connsiteX2909" fmla="*/ 2113360 w 2550637"/>
                    <a:gd name="connsiteY2909" fmla="*/ 502769 h 2259524"/>
                    <a:gd name="connsiteX2910" fmla="*/ 2115133 w 2550637"/>
                    <a:gd name="connsiteY2910" fmla="*/ 498336 h 2259524"/>
                    <a:gd name="connsiteX2911" fmla="*/ 2118679 w 2550637"/>
                    <a:gd name="connsiteY2911" fmla="*/ 489693 h 2259524"/>
                    <a:gd name="connsiteX2912" fmla="*/ 2120341 w 2550637"/>
                    <a:gd name="connsiteY2912" fmla="*/ 487033 h 2259524"/>
                    <a:gd name="connsiteX2913" fmla="*/ 2122225 w 2550637"/>
                    <a:gd name="connsiteY2913" fmla="*/ 485038 h 2259524"/>
                    <a:gd name="connsiteX2914" fmla="*/ 2124442 w 2550637"/>
                    <a:gd name="connsiteY2914" fmla="*/ 483488 h 2259524"/>
                    <a:gd name="connsiteX2915" fmla="*/ 2133750 w 2550637"/>
                    <a:gd name="connsiteY2915" fmla="*/ 480384 h 2259524"/>
                    <a:gd name="connsiteX2916" fmla="*/ 2137185 w 2550637"/>
                    <a:gd name="connsiteY2916" fmla="*/ 480052 h 2259524"/>
                    <a:gd name="connsiteX2917" fmla="*/ 2139512 w 2550637"/>
                    <a:gd name="connsiteY2917" fmla="*/ 480384 h 2259524"/>
                    <a:gd name="connsiteX2918" fmla="*/ 2135412 w 2550637"/>
                    <a:gd name="connsiteY2918" fmla="*/ 486812 h 2259524"/>
                    <a:gd name="connsiteX2919" fmla="*/ 2131645 w 2550637"/>
                    <a:gd name="connsiteY2919" fmla="*/ 489139 h 2259524"/>
                    <a:gd name="connsiteX2920" fmla="*/ 2129096 w 2550637"/>
                    <a:gd name="connsiteY2920" fmla="*/ 487366 h 2259524"/>
                    <a:gd name="connsiteX2921" fmla="*/ 2123666 w 2550637"/>
                    <a:gd name="connsiteY2921" fmla="*/ 488031 h 2259524"/>
                    <a:gd name="connsiteX2922" fmla="*/ 2126325 w 2550637"/>
                    <a:gd name="connsiteY2922" fmla="*/ 492242 h 2259524"/>
                    <a:gd name="connsiteX2923" fmla="*/ 2129982 w 2550637"/>
                    <a:gd name="connsiteY2923" fmla="*/ 491688 h 2259524"/>
                    <a:gd name="connsiteX2924" fmla="*/ 2133307 w 2550637"/>
                    <a:gd name="connsiteY2924" fmla="*/ 490469 h 2259524"/>
                    <a:gd name="connsiteX2925" fmla="*/ 2136742 w 2550637"/>
                    <a:gd name="connsiteY2925" fmla="*/ 487809 h 2259524"/>
                    <a:gd name="connsiteX2926" fmla="*/ 2142283 w 2550637"/>
                    <a:gd name="connsiteY2926" fmla="*/ 479055 h 2259524"/>
                    <a:gd name="connsiteX2927" fmla="*/ 2145386 w 2550637"/>
                    <a:gd name="connsiteY2927" fmla="*/ 476284 h 2259524"/>
                    <a:gd name="connsiteX2928" fmla="*/ 2152699 w 2550637"/>
                    <a:gd name="connsiteY2928" fmla="*/ 474179 h 2259524"/>
                    <a:gd name="connsiteX2929" fmla="*/ 2153808 w 2550637"/>
                    <a:gd name="connsiteY2929" fmla="*/ 472516 h 2259524"/>
                    <a:gd name="connsiteX2930" fmla="*/ 2155470 w 2550637"/>
                    <a:gd name="connsiteY2930" fmla="*/ 469414 h 2259524"/>
                    <a:gd name="connsiteX2931" fmla="*/ 2155470 w 2550637"/>
                    <a:gd name="connsiteY2931" fmla="*/ 466311 h 2259524"/>
                    <a:gd name="connsiteX2932" fmla="*/ 2153364 w 2550637"/>
                    <a:gd name="connsiteY2932" fmla="*/ 465535 h 2259524"/>
                    <a:gd name="connsiteX2933" fmla="*/ 2151924 w 2550637"/>
                    <a:gd name="connsiteY2933" fmla="*/ 465535 h 2259524"/>
                    <a:gd name="connsiteX2934" fmla="*/ 2149042 w 2550637"/>
                    <a:gd name="connsiteY2934" fmla="*/ 463208 h 2259524"/>
                    <a:gd name="connsiteX2935" fmla="*/ 2146383 w 2550637"/>
                    <a:gd name="connsiteY2935" fmla="*/ 459773 h 2259524"/>
                    <a:gd name="connsiteX2936" fmla="*/ 2145053 w 2550637"/>
                    <a:gd name="connsiteY2936" fmla="*/ 458554 h 2259524"/>
                    <a:gd name="connsiteX2937" fmla="*/ 2143501 w 2550637"/>
                    <a:gd name="connsiteY2937" fmla="*/ 457778 h 2259524"/>
                    <a:gd name="connsiteX2938" fmla="*/ 2141618 w 2550637"/>
                    <a:gd name="connsiteY2938" fmla="*/ 457778 h 2259524"/>
                    <a:gd name="connsiteX2939" fmla="*/ 2143169 w 2550637"/>
                    <a:gd name="connsiteY2939" fmla="*/ 458775 h 2259524"/>
                    <a:gd name="connsiteX2940" fmla="*/ 2143612 w 2550637"/>
                    <a:gd name="connsiteY2940" fmla="*/ 459884 h 2259524"/>
                    <a:gd name="connsiteX2941" fmla="*/ 2143058 w 2550637"/>
                    <a:gd name="connsiteY2941" fmla="*/ 460660 h 2259524"/>
                    <a:gd name="connsiteX2942" fmla="*/ 2141729 w 2550637"/>
                    <a:gd name="connsiteY2942" fmla="*/ 460660 h 2259524"/>
                    <a:gd name="connsiteX2943" fmla="*/ 2138515 w 2550637"/>
                    <a:gd name="connsiteY2943" fmla="*/ 459440 h 2259524"/>
                    <a:gd name="connsiteX2944" fmla="*/ 2135523 w 2550637"/>
                    <a:gd name="connsiteY2944" fmla="*/ 457667 h 2259524"/>
                    <a:gd name="connsiteX2945" fmla="*/ 2137739 w 2550637"/>
                    <a:gd name="connsiteY2945" fmla="*/ 453345 h 2259524"/>
                    <a:gd name="connsiteX2946" fmla="*/ 2150040 w 2550637"/>
                    <a:gd name="connsiteY2946" fmla="*/ 440712 h 2259524"/>
                    <a:gd name="connsiteX2947" fmla="*/ 2156246 w 2550637"/>
                    <a:gd name="connsiteY2947" fmla="*/ 432512 h 2259524"/>
                    <a:gd name="connsiteX2948" fmla="*/ 2169100 w 2550637"/>
                    <a:gd name="connsiteY2948" fmla="*/ 419769 h 2259524"/>
                    <a:gd name="connsiteX2949" fmla="*/ 2172203 w 2550637"/>
                    <a:gd name="connsiteY2949" fmla="*/ 417995 h 2259524"/>
                    <a:gd name="connsiteX2950" fmla="*/ 2176525 w 2550637"/>
                    <a:gd name="connsiteY2950" fmla="*/ 416001 h 2259524"/>
                    <a:gd name="connsiteX2951" fmla="*/ 2181290 w 2550637"/>
                    <a:gd name="connsiteY2951" fmla="*/ 415114 h 2259524"/>
                    <a:gd name="connsiteX2952" fmla="*/ 2186276 w 2550637"/>
                    <a:gd name="connsiteY2952" fmla="*/ 415114 h 2259524"/>
                    <a:gd name="connsiteX2953" fmla="*/ 2187163 w 2550637"/>
                    <a:gd name="connsiteY2953" fmla="*/ 415336 h 2259524"/>
                    <a:gd name="connsiteX2954" fmla="*/ 2189823 w 2550637"/>
                    <a:gd name="connsiteY2954" fmla="*/ 416998 h 2259524"/>
                    <a:gd name="connsiteX2955" fmla="*/ 2191041 w 2550637"/>
                    <a:gd name="connsiteY2955" fmla="*/ 416444 h 2259524"/>
                    <a:gd name="connsiteX2956" fmla="*/ 2191596 w 2550637"/>
                    <a:gd name="connsiteY2956" fmla="*/ 415558 h 2259524"/>
                    <a:gd name="connsiteX2957" fmla="*/ 2192039 w 2550637"/>
                    <a:gd name="connsiteY2957" fmla="*/ 414449 h 2259524"/>
                    <a:gd name="connsiteX2958" fmla="*/ 2194034 w 2550637"/>
                    <a:gd name="connsiteY2958" fmla="*/ 410903 h 2259524"/>
                    <a:gd name="connsiteX2959" fmla="*/ 2194920 w 2550637"/>
                    <a:gd name="connsiteY2959" fmla="*/ 410238 h 2259524"/>
                    <a:gd name="connsiteX2960" fmla="*/ 2202899 w 2550637"/>
                    <a:gd name="connsiteY2960" fmla="*/ 408465 h 2259524"/>
                    <a:gd name="connsiteX2961" fmla="*/ 2231378 w 2550637"/>
                    <a:gd name="connsiteY2961" fmla="*/ 397827 h 2259524"/>
                    <a:gd name="connsiteX2962" fmla="*/ 2241019 w 2550637"/>
                    <a:gd name="connsiteY2962" fmla="*/ 397162 h 2259524"/>
                    <a:gd name="connsiteX2963" fmla="*/ 2263182 w 2550637"/>
                    <a:gd name="connsiteY2963" fmla="*/ 390402 h 2259524"/>
                    <a:gd name="connsiteX2964" fmla="*/ 2267061 w 2550637"/>
                    <a:gd name="connsiteY2964" fmla="*/ 390624 h 2259524"/>
                    <a:gd name="connsiteX2965" fmla="*/ 2268169 w 2550637"/>
                    <a:gd name="connsiteY2965" fmla="*/ 390291 h 2259524"/>
                    <a:gd name="connsiteX2966" fmla="*/ 2270496 w 2550637"/>
                    <a:gd name="connsiteY2966" fmla="*/ 388851 h 2259524"/>
                    <a:gd name="connsiteX2967" fmla="*/ 2278142 w 2550637"/>
                    <a:gd name="connsiteY2967" fmla="*/ 386856 h 2259524"/>
                    <a:gd name="connsiteX2968" fmla="*/ 2285899 w 2550637"/>
                    <a:gd name="connsiteY2968" fmla="*/ 386080 h 2259524"/>
                    <a:gd name="connsiteX2969" fmla="*/ 2290554 w 2550637"/>
                    <a:gd name="connsiteY2969" fmla="*/ 384751 h 2259524"/>
                    <a:gd name="connsiteX2970" fmla="*/ 2298532 w 2550637"/>
                    <a:gd name="connsiteY2970" fmla="*/ 380429 h 2259524"/>
                    <a:gd name="connsiteX2971" fmla="*/ 2302189 w 2550637"/>
                    <a:gd name="connsiteY2971" fmla="*/ 376993 h 2259524"/>
                    <a:gd name="connsiteX2972" fmla="*/ 2305403 w 2550637"/>
                    <a:gd name="connsiteY2972" fmla="*/ 372450 h 2259524"/>
                    <a:gd name="connsiteX2973" fmla="*/ 2310944 w 2550637"/>
                    <a:gd name="connsiteY2973" fmla="*/ 362809 h 2259524"/>
                    <a:gd name="connsiteX2974" fmla="*/ 2314046 w 2550637"/>
                    <a:gd name="connsiteY2974" fmla="*/ 358598 h 2259524"/>
                    <a:gd name="connsiteX2975" fmla="*/ 2317371 w 2550637"/>
                    <a:gd name="connsiteY2975" fmla="*/ 356050 h 2259524"/>
                    <a:gd name="connsiteX2976" fmla="*/ 2325793 w 2550637"/>
                    <a:gd name="connsiteY2976" fmla="*/ 352504 h 2259524"/>
                    <a:gd name="connsiteX2977" fmla="*/ 2332331 w 2550637"/>
                    <a:gd name="connsiteY2977" fmla="*/ 348071 h 2259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</a:cxnLst>
                  <a:rect l="l" t="t" r="r" b="b"/>
                  <a:pathLst>
                    <a:path w="2550637" h="2259524">
                      <a:moveTo>
                        <a:pt x="30585" y="2234259"/>
                      </a:moveTo>
                      <a:lnTo>
                        <a:pt x="28590" y="2233041"/>
                      </a:lnTo>
                      <a:lnTo>
                        <a:pt x="26374" y="2232708"/>
                      </a:lnTo>
                      <a:lnTo>
                        <a:pt x="22496" y="2235256"/>
                      </a:lnTo>
                      <a:lnTo>
                        <a:pt x="20058" y="2236365"/>
                      </a:lnTo>
                      <a:lnTo>
                        <a:pt x="19614" y="2237030"/>
                      </a:lnTo>
                      <a:lnTo>
                        <a:pt x="19614" y="2238360"/>
                      </a:lnTo>
                      <a:cubicBezTo>
                        <a:pt x="19614" y="2238360"/>
                        <a:pt x="18617" y="2239578"/>
                        <a:pt x="18617" y="2239578"/>
                      </a:cubicBezTo>
                      <a:lnTo>
                        <a:pt x="14185" y="2243900"/>
                      </a:lnTo>
                      <a:lnTo>
                        <a:pt x="12522" y="2245008"/>
                      </a:lnTo>
                      <a:lnTo>
                        <a:pt x="7868" y="2243900"/>
                      </a:lnTo>
                      <a:lnTo>
                        <a:pt x="2992" y="2243457"/>
                      </a:lnTo>
                      <a:lnTo>
                        <a:pt x="0" y="2244897"/>
                      </a:lnTo>
                      <a:lnTo>
                        <a:pt x="776" y="2249330"/>
                      </a:lnTo>
                      <a:lnTo>
                        <a:pt x="2327" y="2251103"/>
                      </a:lnTo>
                      <a:lnTo>
                        <a:pt x="4543" y="2252211"/>
                      </a:lnTo>
                      <a:lnTo>
                        <a:pt x="12966" y="2253319"/>
                      </a:lnTo>
                      <a:lnTo>
                        <a:pt x="14517" y="2254538"/>
                      </a:lnTo>
                      <a:lnTo>
                        <a:pt x="15514" y="2256201"/>
                      </a:lnTo>
                      <a:lnTo>
                        <a:pt x="17176" y="2258084"/>
                      </a:lnTo>
                      <a:lnTo>
                        <a:pt x="19614" y="2259525"/>
                      </a:lnTo>
                      <a:lnTo>
                        <a:pt x="21277" y="2259525"/>
                      </a:lnTo>
                      <a:cubicBezTo>
                        <a:pt x="21277" y="2259525"/>
                        <a:pt x="22163" y="2257974"/>
                        <a:pt x="22163" y="2257974"/>
                      </a:cubicBezTo>
                      <a:lnTo>
                        <a:pt x="22496" y="2254982"/>
                      </a:lnTo>
                      <a:lnTo>
                        <a:pt x="22828" y="2253763"/>
                      </a:lnTo>
                      <a:lnTo>
                        <a:pt x="23715" y="2252876"/>
                      </a:lnTo>
                      <a:lnTo>
                        <a:pt x="24601" y="2252211"/>
                      </a:lnTo>
                      <a:lnTo>
                        <a:pt x="24933" y="2251547"/>
                      </a:lnTo>
                      <a:lnTo>
                        <a:pt x="25155" y="2250771"/>
                      </a:lnTo>
                      <a:lnTo>
                        <a:pt x="25709" y="2250438"/>
                      </a:lnTo>
                      <a:lnTo>
                        <a:pt x="26374" y="2250217"/>
                      </a:lnTo>
                      <a:lnTo>
                        <a:pt x="26928" y="2249884"/>
                      </a:lnTo>
                      <a:lnTo>
                        <a:pt x="27261" y="2249108"/>
                      </a:lnTo>
                      <a:lnTo>
                        <a:pt x="27261" y="2247557"/>
                      </a:lnTo>
                      <a:cubicBezTo>
                        <a:pt x="27261" y="2247557"/>
                        <a:pt x="27261" y="2246782"/>
                        <a:pt x="27261" y="2246782"/>
                      </a:cubicBezTo>
                      <a:lnTo>
                        <a:pt x="31915" y="2239800"/>
                      </a:lnTo>
                      <a:lnTo>
                        <a:pt x="32580" y="2237695"/>
                      </a:lnTo>
                      <a:lnTo>
                        <a:pt x="32026" y="2236032"/>
                      </a:lnTo>
                      <a:lnTo>
                        <a:pt x="30585" y="2234370"/>
                      </a:lnTo>
                      <a:close/>
                      <a:moveTo>
                        <a:pt x="317375" y="2214756"/>
                      </a:moveTo>
                      <a:lnTo>
                        <a:pt x="317708" y="2212650"/>
                      </a:lnTo>
                      <a:lnTo>
                        <a:pt x="317264" y="2211875"/>
                      </a:lnTo>
                      <a:lnTo>
                        <a:pt x="315491" y="2210767"/>
                      </a:lnTo>
                      <a:lnTo>
                        <a:pt x="314605" y="2209991"/>
                      </a:lnTo>
                      <a:lnTo>
                        <a:pt x="313718" y="2208439"/>
                      </a:lnTo>
                      <a:lnTo>
                        <a:pt x="313275" y="2206667"/>
                      </a:lnTo>
                      <a:lnTo>
                        <a:pt x="313053" y="2205115"/>
                      </a:lnTo>
                      <a:lnTo>
                        <a:pt x="312832" y="2204228"/>
                      </a:lnTo>
                      <a:lnTo>
                        <a:pt x="312056" y="2199130"/>
                      </a:lnTo>
                      <a:lnTo>
                        <a:pt x="312056" y="2195695"/>
                      </a:lnTo>
                      <a:cubicBezTo>
                        <a:pt x="312056" y="2195695"/>
                        <a:pt x="312832" y="2194144"/>
                        <a:pt x="312832" y="2194144"/>
                      </a:cubicBezTo>
                      <a:lnTo>
                        <a:pt x="313829" y="2193701"/>
                      </a:lnTo>
                      <a:lnTo>
                        <a:pt x="313829" y="2192704"/>
                      </a:lnTo>
                      <a:cubicBezTo>
                        <a:pt x="313829" y="2192704"/>
                        <a:pt x="313275" y="2191041"/>
                        <a:pt x="313275" y="2191041"/>
                      </a:cubicBezTo>
                      <a:lnTo>
                        <a:pt x="312832" y="2190819"/>
                      </a:lnTo>
                      <a:lnTo>
                        <a:pt x="309507" y="2191485"/>
                      </a:lnTo>
                      <a:lnTo>
                        <a:pt x="309951" y="2195806"/>
                      </a:lnTo>
                      <a:lnTo>
                        <a:pt x="307291" y="2196693"/>
                      </a:lnTo>
                      <a:lnTo>
                        <a:pt x="300199" y="2195030"/>
                      </a:lnTo>
                      <a:lnTo>
                        <a:pt x="291666" y="2195030"/>
                      </a:lnTo>
                      <a:lnTo>
                        <a:pt x="285571" y="2192925"/>
                      </a:lnTo>
                      <a:lnTo>
                        <a:pt x="283909" y="2193369"/>
                      </a:lnTo>
                      <a:lnTo>
                        <a:pt x="282912" y="2192815"/>
                      </a:lnTo>
                      <a:lnTo>
                        <a:pt x="281803" y="2192482"/>
                      </a:lnTo>
                      <a:lnTo>
                        <a:pt x="280585" y="2192482"/>
                      </a:lnTo>
                      <a:cubicBezTo>
                        <a:pt x="280585" y="2192482"/>
                        <a:pt x="279366" y="2192482"/>
                        <a:pt x="279366" y="2192482"/>
                      </a:cubicBezTo>
                      <a:lnTo>
                        <a:pt x="280031" y="2194365"/>
                      </a:lnTo>
                      <a:lnTo>
                        <a:pt x="280252" y="2196915"/>
                      </a:lnTo>
                      <a:lnTo>
                        <a:pt x="279809" y="2199241"/>
                      </a:lnTo>
                      <a:lnTo>
                        <a:pt x="278479" y="2200461"/>
                      </a:lnTo>
                      <a:lnTo>
                        <a:pt x="279033" y="2203563"/>
                      </a:lnTo>
                      <a:lnTo>
                        <a:pt x="277149" y="2206777"/>
                      </a:lnTo>
                      <a:lnTo>
                        <a:pt x="274379" y="2209437"/>
                      </a:lnTo>
                      <a:lnTo>
                        <a:pt x="272384" y="2210988"/>
                      </a:lnTo>
                      <a:lnTo>
                        <a:pt x="267951" y="2213426"/>
                      </a:lnTo>
                      <a:lnTo>
                        <a:pt x="266954" y="2214534"/>
                      </a:lnTo>
                      <a:lnTo>
                        <a:pt x="266400" y="2216086"/>
                      </a:lnTo>
                      <a:lnTo>
                        <a:pt x="266400" y="2218080"/>
                      </a:lnTo>
                      <a:cubicBezTo>
                        <a:pt x="266400" y="2218080"/>
                        <a:pt x="266400" y="2220075"/>
                        <a:pt x="266400" y="2220075"/>
                      </a:cubicBezTo>
                      <a:lnTo>
                        <a:pt x="266844" y="2221515"/>
                      </a:lnTo>
                      <a:lnTo>
                        <a:pt x="266289" y="2224064"/>
                      </a:lnTo>
                      <a:lnTo>
                        <a:pt x="266954" y="2226724"/>
                      </a:lnTo>
                      <a:lnTo>
                        <a:pt x="270279" y="2234038"/>
                      </a:lnTo>
                      <a:lnTo>
                        <a:pt x="270722" y="2234813"/>
                      </a:lnTo>
                      <a:lnTo>
                        <a:pt x="271719" y="2235589"/>
                      </a:lnTo>
                      <a:lnTo>
                        <a:pt x="274047" y="2236919"/>
                      </a:lnTo>
                      <a:lnTo>
                        <a:pt x="274490" y="2237806"/>
                      </a:lnTo>
                      <a:lnTo>
                        <a:pt x="275376" y="2239135"/>
                      </a:lnTo>
                      <a:lnTo>
                        <a:pt x="281471" y="2244343"/>
                      </a:lnTo>
                      <a:lnTo>
                        <a:pt x="283355" y="2245119"/>
                      </a:lnTo>
                      <a:lnTo>
                        <a:pt x="285460" y="2245673"/>
                      </a:lnTo>
                      <a:lnTo>
                        <a:pt x="290336" y="2246006"/>
                      </a:lnTo>
                      <a:lnTo>
                        <a:pt x="291445" y="2246560"/>
                      </a:lnTo>
                      <a:lnTo>
                        <a:pt x="292552" y="2247446"/>
                      </a:lnTo>
                      <a:lnTo>
                        <a:pt x="293772" y="2248000"/>
                      </a:lnTo>
                      <a:lnTo>
                        <a:pt x="295101" y="2247336"/>
                      </a:lnTo>
                      <a:lnTo>
                        <a:pt x="298093" y="2244011"/>
                      </a:lnTo>
                      <a:lnTo>
                        <a:pt x="298648" y="2244011"/>
                      </a:lnTo>
                      <a:cubicBezTo>
                        <a:pt x="298648" y="2244011"/>
                        <a:pt x="299977" y="2243235"/>
                        <a:pt x="299977" y="2243235"/>
                      </a:cubicBezTo>
                      <a:lnTo>
                        <a:pt x="307956" y="2240686"/>
                      </a:lnTo>
                      <a:lnTo>
                        <a:pt x="309507" y="2239246"/>
                      </a:lnTo>
                      <a:lnTo>
                        <a:pt x="313164" y="2234702"/>
                      </a:lnTo>
                      <a:lnTo>
                        <a:pt x="314605" y="2233705"/>
                      </a:lnTo>
                      <a:lnTo>
                        <a:pt x="316489" y="2232930"/>
                      </a:lnTo>
                      <a:lnTo>
                        <a:pt x="316710" y="2230935"/>
                      </a:lnTo>
                      <a:lnTo>
                        <a:pt x="315935" y="2228608"/>
                      </a:lnTo>
                      <a:lnTo>
                        <a:pt x="314937" y="2226724"/>
                      </a:lnTo>
                      <a:lnTo>
                        <a:pt x="316046" y="2223954"/>
                      </a:lnTo>
                      <a:lnTo>
                        <a:pt x="316821" y="2222845"/>
                      </a:lnTo>
                      <a:lnTo>
                        <a:pt x="318040" y="2222291"/>
                      </a:lnTo>
                      <a:lnTo>
                        <a:pt x="318040" y="2221404"/>
                      </a:lnTo>
                      <a:lnTo>
                        <a:pt x="316600" y="2219410"/>
                      </a:lnTo>
                      <a:lnTo>
                        <a:pt x="316932" y="2217083"/>
                      </a:lnTo>
                      <a:lnTo>
                        <a:pt x="317818" y="2214756"/>
                      </a:lnTo>
                      <a:close/>
                      <a:moveTo>
                        <a:pt x="119016" y="2195252"/>
                      </a:moveTo>
                      <a:lnTo>
                        <a:pt x="112810" y="2190819"/>
                      </a:lnTo>
                      <a:lnTo>
                        <a:pt x="108045" y="2187717"/>
                      </a:lnTo>
                      <a:lnTo>
                        <a:pt x="102726" y="2186165"/>
                      </a:lnTo>
                      <a:lnTo>
                        <a:pt x="96963" y="2187495"/>
                      </a:lnTo>
                      <a:lnTo>
                        <a:pt x="93639" y="2192150"/>
                      </a:lnTo>
                      <a:lnTo>
                        <a:pt x="93085" y="2196915"/>
                      </a:lnTo>
                      <a:lnTo>
                        <a:pt x="93085" y="2201458"/>
                      </a:lnTo>
                      <a:cubicBezTo>
                        <a:pt x="93085" y="2201458"/>
                        <a:pt x="96853" y="2207110"/>
                        <a:pt x="96853" y="2207110"/>
                      </a:cubicBezTo>
                      <a:lnTo>
                        <a:pt x="102726" y="2210767"/>
                      </a:lnTo>
                      <a:lnTo>
                        <a:pt x="105607" y="2211431"/>
                      </a:lnTo>
                      <a:lnTo>
                        <a:pt x="108488" y="2210434"/>
                      </a:lnTo>
                      <a:lnTo>
                        <a:pt x="111037" y="2209769"/>
                      </a:lnTo>
                      <a:lnTo>
                        <a:pt x="113475" y="2208107"/>
                      </a:lnTo>
                      <a:lnTo>
                        <a:pt x="116799" y="2204893"/>
                      </a:lnTo>
                      <a:lnTo>
                        <a:pt x="119016" y="2203452"/>
                      </a:lnTo>
                      <a:lnTo>
                        <a:pt x="120789" y="2200904"/>
                      </a:lnTo>
                      <a:lnTo>
                        <a:pt x="120124" y="2198023"/>
                      </a:lnTo>
                      <a:lnTo>
                        <a:pt x="118794" y="2195030"/>
                      </a:lnTo>
                      <a:close/>
                      <a:moveTo>
                        <a:pt x="222517" y="2141728"/>
                      </a:moveTo>
                      <a:lnTo>
                        <a:pt x="211436" y="2141396"/>
                      </a:lnTo>
                      <a:lnTo>
                        <a:pt x="209552" y="2140731"/>
                      </a:lnTo>
                      <a:lnTo>
                        <a:pt x="208887" y="2143169"/>
                      </a:lnTo>
                      <a:lnTo>
                        <a:pt x="206782" y="2144056"/>
                      </a:lnTo>
                      <a:lnTo>
                        <a:pt x="204233" y="2144499"/>
                      </a:lnTo>
                      <a:lnTo>
                        <a:pt x="202238" y="2145607"/>
                      </a:lnTo>
                      <a:lnTo>
                        <a:pt x="201352" y="2146272"/>
                      </a:lnTo>
                      <a:lnTo>
                        <a:pt x="199246" y="2147380"/>
                      </a:lnTo>
                      <a:lnTo>
                        <a:pt x="198803" y="2148156"/>
                      </a:lnTo>
                      <a:lnTo>
                        <a:pt x="198581" y="2150039"/>
                      </a:lnTo>
                      <a:lnTo>
                        <a:pt x="197916" y="2151148"/>
                      </a:lnTo>
                      <a:lnTo>
                        <a:pt x="195700" y="2153143"/>
                      </a:lnTo>
                      <a:lnTo>
                        <a:pt x="190381" y="2157907"/>
                      </a:lnTo>
                      <a:lnTo>
                        <a:pt x="188054" y="2159680"/>
                      </a:lnTo>
                      <a:lnTo>
                        <a:pt x="185616" y="2159902"/>
                      </a:lnTo>
                      <a:lnTo>
                        <a:pt x="184397" y="2160456"/>
                      </a:lnTo>
                      <a:lnTo>
                        <a:pt x="181516" y="2160789"/>
                      </a:lnTo>
                      <a:lnTo>
                        <a:pt x="179189" y="2162562"/>
                      </a:lnTo>
                      <a:lnTo>
                        <a:pt x="176972" y="2162783"/>
                      </a:lnTo>
                      <a:lnTo>
                        <a:pt x="172429" y="2163226"/>
                      </a:lnTo>
                      <a:lnTo>
                        <a:pt x="170213" y="2162672"/>
                      </a:lnTo>
                      <a:lnTo>
                        <a:pt x="167553" y="2163670"/>
                      </a:lnTo>
                      <a:lnTo>
                        <a:pt x="163896" y="2164889"/>
                      </a:lnTo>
                      <a:lnTo>
                        <a:pt x="161458" y="2166108"/>
                      </a:lnTo>
                      <a:lnTo>
                        <a:pt x="158244" y="2166994"/>
                      </a:lnTo>
                      <a:lnTo>
                        <a:pt x="156804" y="2166994"/>
                      </a:lnTo>
                      <a:cubicBezTo>
                        <a:pt x="156804" y="2166994"/>
                        <a:pt x="155474" y="2166662"/>
                        <a:pt x="155474" y="2166662"/>
                      </a:cubicBezTo>
                      <a:lnTo>
                        <a:pt x="152814" y="2164778"/>
                      </a:lnTo>
                      <a:lnTo>
                        <a:pt x="150598" y="2163781"/>
                      </a:lnTo>
                      <a:lnTo>
                        <a:pt x="144392" y="2166662"/>
                      </a:lnTo>
                      <a:lnTo>
                        <a:pt x="141622" y="2168435"/>
                      </a:lnTo>
                      <a:lnTo>
                        <a:pt x="142730" y="2170984"/>
                      </a:lnTo>
                      <a:lnTo>
                        <a:pt x="146498" y="2174863"/>
                      </a:lnTo>
                      <a:lnTo>
                        <a:pt x="147828" y="2177854"/>
                      </a:lnTo>
                      <a:lnTo>
                        <a:pt x="149379" y="2180292"/>
                      </a:lnTo>
                      <a:lnTo>
                        <a:pt x="149712" y="2181511"/>
                      </a:lnTo>
                      <a:lnTo>
                        <a:pt x="150487" y="2187163"/>
                      </a:lnTo>
                      <a:lnTo>
                        <a:pt x="151706" y="2188825"/>
                      </a:lnTo>
                      <a:lnTo>
                        <a:pt x="153590" y="2190598"/>
                      </a:lnTo>
                      <a:lnTo>
                        <a:pt x="155252" y="2192704"/>
                      </a:lnTo>
                      <a:lnTo>
                        <a:pt x="156028" y="2195474"/>
                      </a:lnTo>
                      <a:lnTo>
                        <a:pt x="156915" y="2197469"/>
                      </a:lnTo>
                      <a:lnTo>
                        <a:pt x="161347" y="2201791"/>
                      </a:lnTo>
                      <a:lnTo>
                        <a:pt x="162899" y="2203785"/>
                      </a:lnTo>
                      <a:lnTo>
                        <a:pt x="163120" y="2204671"/>
                      </a:lnTo>
                      <a:lnTo>
                        <a:pt x="163342" y="2207110"/>
                      </a:lnTo>
                      <a:lnTo>
                        <a:pt x="163675" y="2208107"/>
                      </a:lnTo>
                      <a:lnTo>
                        <a:pt x="164561" y="2208882"/>
                      </a:lnTo>
                      <a:lnTo>
                        <a:pt x="165558" y="2209326"/>
                      </a:lnTo>
                      <a:lnTo>
                        <a:pt x="165337" y="2210878"/>
                      </a:lnTo>
                      <a:lnTo>
                        <a:pt x="165558" y="2212096"/>
                      </a:lnTo>
                      <a:lnTo>
                        <a:pt x="166777" y="2213869"/>
                      </a:lnTo>
                      <a:lnTo>
                        <a:pt x="168661" y="2214202"/>
                      </a:lnTo>
                      <a:lnTo>
                        <a:pt x="170767" y="2213315"/>
                      </a:lnTo>
                      <a:lnTo>
                        <a:pt x="173426" y="2212318"/>
                      </a:lnTo>
                      <a:lnTo>
                        <a:pt x="179632" y="2209880"/>
                      </a:lnTo>
                      <a:lnTo>
                        <a:pt x="183510" y="2210656"/>
                      </a:lnTo>
                      <a:lnTo>
                        <a:pt x="184618" y="2209104"/>
                      </a:lnTo>
                      <a:lnTo>
                        <a:pt x="186281" y="2206445"/>
                      </a:lnTo>
                      <a:lnTo>
                        <a:pt x="193594" y="2199020"/>
                      </a:lnTo>
                      <a:lnTo>
                        <a:pt x="195368" y="2196804"/>
                      </a:lnTo>
                      <a:lnTo>
                        <a:pt x="196919" y="2194587"/>
                      </a:lnTo>
                      <a:lnTo>
                        <a:pt x="196919" y="2192260"/>
                      </a:lnTo>
                      <a:cubicBezTo>
                        <a:pt x="196919" y="2192260"/>
                        <a:pt x="197916" y="2186719"/>
                        <a:pt x="197916" y="2186719"/>
                      </a:cubicBezTo>
                      <a:lnTo>
                        <a:pt x="201573" y="2179849"/>
                      </a:lnTo>
                      <a:lnTo>
                        <a:pt x="202349" y="2176857"/>
                      </a:lnTo>
                      <a:lnTo>
                        <a:pt x="203346" y="2175749"/>
                      </a:lnTo>
                      <a:lnTo>
                        <a:pt x="204454" y="2174863"/>
                      </a:lnTo>
                      <a:lnTo>
                        <a:pt x="204787" y="2173532"/>
                      </a:lnTo>
                      <a:lnTo>
                        <a:pt x="204454" y="2172202"/>
                      </a:lnTo>
                      <a:lnTo>
                        <a:pt x="203790" y="2170097"/>
                      </a:lnTo>
                      <a:lnTo>
                        <a:pt x="203790" y="2167437"/>
                      </a:lnTo>
                      <a:cubicBezTo>
                        <a:pt x="203790" y="2167437"/>
                        <a:pt x="205008" y="2165000"/>
                        <a:pt x="205008" y="2165000"/>
                      </a:cubicBezTo>
                      <a:lnTo>
                        <a:pt x="206560" y="2163670"/>
                      </a:lnTo>
                      <a:lnTo>
                        <a:pt x="208555" y="2162894"/>
                      </a:lnTo>
                      <a:lnTo>
                        <a:pt x="211657" y="2160345"/>
                      </a:lnTo>
                      <a:lnTo>
                        <a:pt x="214760" y="2157021"/>
                      </a:lnTo>
                      <a:lnTo>
                        <a:pt x="217087" y="2154694"/>
                      </a:lnTo>
                      <a:lnTo>
                        <a:pt x="218971" y="2151148"/>
                      </a:lnTo>
                      <a:lnTo>
                        <a:pt x="227393" y="2146493"/>
                      </a:lnTo>
                      <a:lnTo>
                        <a:pt x="230829" y="2144056"/>
                      </a:lnTo>
                      <a:lnTo>
                        <a:pt x="231936" y="2140398"/>
                      </a:lnTo>
                      <a:lnTo>
                        <a:pt x="229277" y="2138958"/>
                      </a:lnTo>
                      <a:lnTo>
                        <a:pt x="222296" y="2141396"/>
                      </a:lnTo>
                      <a:close/>
                      <a:moveTo>
                        <a:pt x="490801" y="2122225"/>
                      </a:moveTo>
                      <a:lnTo>
                        <a:pt x="487477" y="2118568"/>
                      </a:lnTo>
                      <a:lnTo>
                        <a:pt x="483598" y="2117349"/>
                      </a:lnTo>
                      <a:lnTo>
                        <a:pt x="479387" y="2117903"/>
                      </a:lnTo>
                      <a:lnTo>
                        <a:pt x="475176" y="2119676"/>
                      </a:lnTo>
                      <a:lnTo>
                        <a:pt x="473293" y="2120785"/>
                      </a:lnTo>
                      <a:lnTo>
                        <a:pt x="472074" y="2122114"/>
                      </a:lnTo>
                      <a:lnTo>
                        <a:pt x="471520" y="2123776"/>
                      </a:lnTo>
                      <a:lnTo>
                        <a:pt x="470965" y="2128431"/>
                      </a:lnTo>
                      <a:lnTo>
                        <a:pt x="469303" y="2132309"/>
                      </a:lnTo>
                      <a:lnTo>
                        <a:pt x="467973" y="2138737"/>
                      </a:lnTo>
                      <a:lnTo>
                        <a:pt x="463541" y="2145274"/>
                      </a:lnTo>
                      <a:lnTo>
                        <a:pt x="460992" y="2151591"/>
                      </a:lnTo>
                      <a:lnTo>
                        <a:pt x="457668" y="2157132"/>
                      </a:lnTo>
                      <a:lnTo>
                        <a:pt x="456227" y="2158240"/>
                      </a:lnTo>
                      <a:lnTo>
                        <a:pt x="455562" y="2159680"/>
                      </a:lnTo>
                      <a:lnTo>
                        <a:pt x="452792" y="2168767"/>
                      </a:lnTo>
                      <a:lnTo>
                        <a:pt x="450354" y="2172646"/>
                      </a:lnTo>
                      <a:lnTo>
                        <a:pt x="449356" y="2174973"/>
                      </a:lnTo>
                      <a:lnTo>
                        <a:pt x="448692" y="2181289"/>
                      </a:lnTo>
                      <a:lnTo>
                        <a:pt x="448026" y="2183728"/>
                      </a:lnTo>
                      <a:lnTo>
                        <a:pt x="446808" y="2185833"/>
                      </a:lnTo>
                      <a:lnTo>
                        <a:pt x="445035" y="2188049"/>
                      </a:lnTo>
                      <a:lnTo>
                        <a:pt x="441599" y="2191374"/>
                      </a:lnTo>
                      <a:lnTo>
                        <a:pt x="433510" y="2196693"/>
                      </a:lnTo>
                      <a:lnTo>
                        <a:pt x="426972" y="2199685"/>
                      </a:lnTo>
                      <a:lnTo>
                        <a:pt x="422761" y="2201015"/>
                      </a:lnTo>
                      <a:lnTo>
                        <a:pt x="420544" y="2201236"/>
                      </a:lnTo>
                      <a:lnTo>
                        <a:pt x="416666" y="2200571"/>
                      </a:lnTo>
                      <a:lnTo>
                        <a:pt x="415890" y="2200793"/>
                      </a:lnTo>
                      <a:lnTo>
                        <a:pt x="415890" y="2201347"/>
                      </a:lnTo>
                      <a:cubicBezTo>
                        <a:pt x="415890" y="2201347"/>
                        <a:pt x="415669" y="2202898"/>
                        <a:pt x="415669" y="2202898"/>
                      </a:cubicBezTo>
                      <a:lnTo>
                        <a:pt x="415225" y="2204450"/>
                      </a:lnTo>
                      <a:lnTo>
                        <a:pt x="414782" y="2204893"/>
                      </a:lnTo>
                      <a:lnTo>
                        <a:pt x="416112" y="2205337"/>
                      </a:lnTo>
                      <a:lnTo>
                        <a:pt x="423647" y="2204893"/>
                      </a:lnTo>
                      <a:lnTo>
                        <a:pt x="425974" y="2205447"/>
                      </a:lnTo>
                      <a:lnTo>
                        <a:pt x="430407" y="2207553"/>
                      </a:lnTo>
                      <a:lnTo>
                        <a:pt x="433288" y="2207553"/>
                      </a:lnTo>
                      <a:cubicBezTo>
                        <a:pt x="433288" y="2207553"/>
                        <a:pt x="438053" y="2205337"/>
                        <a:pt x="438053" y="2205337"/>
                      </a:cubicBezTo>
                      <a:lnTo>
                        <a:pt x="441488" y="2201680"/>
                      </a:lnTo>
                      <a:lnTo>
                        <a:pt x="444481" y="2197469"/>
                      </a:lnTo>
                      <a:lnTo>
                        <a:pt x="448137" y="2193479"/>
                      </a:lnTo>
                      <a:lnTo>
                        <a:pt x="450464" y="2192150"/>
                      </a:lnTo>
                      <a:lnTo>
                        <a:pt x="455008" y="2190930"/>
                      </a:lnTo>
                      <a:lnTo>
                        <a:pt x="458776" y="2188271"/>
                      </a:lnTo>
                      <a:lnTo>
                        <a:pt x="463984" y="2186719"/>
                      </a:lnTo>
                      <a:lnTo>
                        <a:pt x="475952" y="2184836"/>
                      </a:lnTo>
                      <a:lnTo>
                        <a:pt x="479720" y="2182730"/>
                      </a:lnTo>
                      <a:lnTo>
                        <a:pt x="482269" y="2178519"/>
                      </a:lnTo>
                      <a:lnTo>
                        <a:pt x="483487" y="2174197"/>
                      </a:lnTo>
                      <a:lnTo>
                        <a:pt x="484374" y="2171981"/>
                      </a:lnTo>
                      <a:lnTo>
                        <a:pt x="486258" y="2169322"/>
                      </a:lnTo>
                      <a:lnTo>
                        <a:pt x="486590" y="2168213"/>
                      </a:lnTo>
                      <a:lnTo>
                        <a:pt x="486812" y="2166994"/>
                      </a:lnTo>
                      <a:lnTo>
                        <a:pt x="486812" y="2165776"/>
                      </a:lnTo>
                      <a:cubicBezTo>
                        <a:pt x="486812" y="2165776"/>
                        <a:pt x="487255" y="2165000"/>
                        <a:pt x="487255" y="2165000"/>
                      </a:cubicBezTo>
                      <a:lnTo>
                        <a:pt x="489250" y="2163115"/>
                      </a:lnTo>
                      <a:lnTo>
                        <a:pt x="489804" y="2161897"/>
                      </a:lnTo>
                      <a:lnTo>
                        <a:pt x="489804" y="2160900"/>
                      </a:lnTo>
                      <a:cubicBezTo>
                        <a:pt x="489804" y="2160900"/>
                        <a:pt x="488585" y="2159126"/>
                        <a:pt x="488585" y="2159126"/>
                      </a:cubicBezTo>
                      <a:lnTo>
                        <a:pt x="488252" y="2158350"/>
                      </a:lnTo>
                      <a:lnTo>
                        <a:pt x="488252" y="2157021"/>
                      </a:lnTo>
                      <a:cubicBezTo>
                        <a:pt x="488252" y="2157021"/>
                        <a:pt x="488252" y="2152699"/>
                        <a:pt x="488252" y="2152699"/>
                      </a:cubicBezTo>
                      <a:lnTo>
                        <a:pt x="488696" y="2150926"/>
                      </a:lnTo>
                      <a:lnTo>
                        <a:pt x="490690" y="2146050"/>
                      </a:lnTo>
                      <a:lnTo>
                        <a:pt x="491466" y="2143391"/>
                      </a:lnTo>
                      <a:lnTo>
                        <a:pt x="492353" y="2132420"/>
                      </a:lnTo>
                      <a:lnTo>
                        <a:pt x="492020" y="2126657"/>
                      </a:lnTo>
                      <a:lnTo>
                        <a:pt x="490801" y="2122336"/>
                      </a:lnTo>
                      <a:close/>
                      <a:moveTo>
                        <a:pt x="50421" y="2120230"/>
                      </a:moveTo>
                      <a:lnTo>
                        <a:pt x="50421" y="2117903"/>
                      </a:lnTo>
                      <a:cubicBezTo>
                        <a:pt x="50421" y="2117903"/>
                        <a:pt x="48094" y="2116795"/>
                        <a:pt x="48094" y="2116795"/>
                      </a:cubicBezTo>
                      <a:lnTo>
                        <a:pt x="47097" y="2114579"/>
                      </a:lnTo>
                      <a:lnTo>
                        <a:pt x="46321" y="2111476"/>
                      </a:lnTo>
                      <a:lnTo>
                        <a:pt x="46543" y="2108927"/>
                      </a:lnTo>
                      <a:lnTo>
                        <a:pt x="45545" y="2107487"/>
                      </a:lnTo>
                      <a:lnTo>
                        <a:pt x="43661" y="2105824"/>
                      </a:lnTo>
                      <a:lnTo>
                        <a:pt x="41445" y="2104937"/>
                      </a:lnTo>
                      <a:lnTo>
                        <a:pt x="36902" y="2106711"/>
                      </a:lnTo>
                      <a:lnTo>
                        <a:pt x="34131" y="2106046"/>
                      </a:lnTo>
                      <a:lnTo>
                        <a:pt x="31361" y="2105603"/>
                      </a:lnTo>
                      <a:lnTo>
                        <a:pt x="29034" y="2104051"/>
                      </a:lnTo>
                      <a:lnTo>
                        <a:pt x="26152" y="2106046"/>
                      </a:lnTo>
                      <a:lnTo>
                        <a:pt x="22274" y="2109481"/>
                      </a:lnTo>
                      <a:lnTo>
                        <a:pt x="19282" y="2113692"/>
                      </a:lnTo>
                      <a:lnTo>
                        <a:pt x="18728" y="2117571"/>
                      </a:lnTo>
                      <a:lnTo>
                        <a:pt x="19836" y="2119011"/>
                      </a:lnTo>
                      <a:lnTo>
                        <a:pt x="21720" y="2120341"/>
                      </a:lnTo>
                      <a:lnTo>
                        <a:pt x="22274" y="2122336"/>
                      </a:lnTo>
                      <a:lnTo>
                        <a:pt x="22717" y="2124330"/>
                      </a:lnTo>
                      <a:lnTo>
                        <a:pt x="23161" y="2127544"/>
                      </a:lnTo>
                      <a:lnTo>
                        <a:pt x="27482" y="2134415"/>
                      </a:lnTo>
                      <a:lnTo>
                        <a:pt x="28147" y="2137296"/>
                      </a:lnTo>
                      <a:lnTo>
                        <a:pt x="30474" y="2140509"/>
                      </a:lnTo>
                      <a:lnTo>
                        <a:pt x="31361" y="2142615"/>
                      </a:lnTo>
                      <a:lnTo>
                        <a:pt x="32691" y="2144166"/>
                      </a:lnTo>
                      <a:lnTo>
                        <a:pt x="33577" y="2150483"/>
                      </a:lnTo>
                      <a:lnTo>
                        <a:pt x="34353" y="2152921"/>
                      </a:lnTo>
                      <a:lnTo>
                        <a:pt x="36902" y="2154250"/>
                      </a:lnTo>
                      <a:lnTo>
                        <a:pt x="37567" y="2155470"/>
                      </a:lnTo>
                      <a:lnTo>
                        <a:pt x="38231" y="2155470"/>
                      </a:lnTo>
                      <a:lnTo>
                        <a:pt x="39229" y="2152810"/>
                      </a:lnTo>
                      <a:lnTo>
                        <a:pt x="41334" y="2148488"/>
                      </a:lnTo>
                      <a:lnTo>
                        <a:pt x="43551" y="2143502"/>
                      </a:lnTo>
                      <a:lnTo>
                        <a:pt x="46210" y="2139845"/>
                      </a:lnTo>
                      <a:lnTo>
                        <a:pt x="46875" y="2136520"/>
                      </a:lnTo>
                      <a:lnTo>
                        <a:pt x="47762" y="2134082"/>
                      </a:lnTo>
                      <a:lnTo>
                        <a:pt x="46432" y="2129539"/>
                      </a:lnTo>
                      <a:lnTo>
                        <a:pt x="45545" y="2126990"/>
                      </a:lnTo>
                      <a:lnTo>
                        <a:pt x="47097" y="2124109"/>
                      </a:lnTo>
                      <a:lnTo>
                        <a:pt x="50532" y="2120120"/>
                      </a:lnTo>
                      <a:close/>
                      <a:moveTo>
                        <a:pt x="532800" y="2054184"/>
                      </a:moveTo>
                      <a:lnTo>
                        <a:pt x="530806" y="2054627"/>
                      </a:lnTo>
                      <a:lnTo>
                        <a:pt x="529365" y="2056511"/>
                      </a:lnTo>
                      <a:lnTo>
                        <a:pt x="528478" y="2058728"/>
                      </a:lnTo>
                      <a:lnTo>
                        <a:pt x="527260" y="2063049"/>
                      </a:lnTo>
                      <a:lnTo>
                        <a:pt x="525930" y="2066263"/>
                      </a:lnTo>
                      <a:lnTo>
                        <a:pt x="524711" y="2067814"/>
                      </a:lnTo>
                      <a:lnTo>
                        <a:pt x="523160" y="2068368"/>
                      </a:lnTo>
                      <a:lnTo>
                        <a:pt x="517397" y="2068368"/>
                      </a:lnTo>
                      <a:cubicBezTo>
                        <a:pt x="517397" y="2068368"/>
                        <a:pt x="515624" y="2068590"/>
                        <a:pt x="515624" y="2068590"/>
                      </a:cubicBezTo>
                      <a:lnTo>
                        <a:pt x="513518" y="2069255"/>
                      </a:lnTo>
                      <a:lnTo>
                        <a:pt x="511302" y="2070696"/>
                      </a:lnTo>
                      <a:lnTo>
                        <a:pt x="507535" y="2073909"/>
                      </a:lnTo>
                      <a:lnTo>
                        <a:pt x="505429" y="2074574"/>
                      </a:lnTo>
                      <a:lnTo>
                        <a:pt x="502880" y="2074796"/>
                      </a:lnTo>
                      <a:lnTo>
                        <a:pt x="500664" y="2075350"/>
                      </a:lnTo>
                      <a:lnTo>
                        <a:pt x="498780" y="2076237"/>
                      </a:lnTo>
                      <a:lnTo>
                        <a:pt x="497228" y="2077455"/>
                      </a:lnTo>
                      <a:lnTo>
                        <a:pt x="495234" y="2079672"/>
                      </a:lnTo>
                      <a:lnTo>
                        <a:pt x="491466" y="2085877"/>
                      </a:lnTo>
                      <a:lnTo>
                        <a:pt x="491134" y="2087540"/>
                      </a:lnTo>
                      <a:lnTo>
                        <a:pt x="490690" y="2093856"/>
                      </a:lnTo>
                      <a:lnTo>
                        <a:pt x="490247" y="2095961"/>
                      </a:lnTo>
                      <a:lnTo>
                        <a:pt x="489028" y="2098067"/>
                      </a:lnTo>
                      <a:lnTo>
                        <a:pt x="488031" y="2099065"/>
                      </a:lnTo>
                      <a:lnTo>
                        <a:pt x="486812" y="2099508"/>
                      </a:lnTo>
                      <a:lnTo>
                        <a:pt x="486479" y="2100172"/>
                      </a:lnTo>
                      <a:lnTo>
                        <a:pt x="486812" y="2101724"/>
                      </a:lnTo>
                      <a:lnTo>
                        <a:pt x="487477" y="2103276"/>
                      </a:lnTo>
                      <a:lnTo>
                        <a:pt x="488363" y="2103940"/>
                      </a:lnTo>
                      <a:lnTo>
                        <a:pt x="493793" y="2103940"/>
                      </a:lnTo>
                      <a:cubicBezTo>
                        <a:pt x="493793" y="2103940"/>
                        <a:pt x="496121" y="2104716"/>
                        <a:pt x="496121" y="2104716"/>
                      </a:cubicBezTo>
                      <a:lnTo>
                        <a:pt x="497339" y="2106489"/>
                      </a:lnTo>
                      <a:lnTo>
                        <a:pt x="498004" y="2106489"/>
                      </a:lnTo>
                      <a:lnTo>
                        <a:pt x="499999" y="2102500"/>
                      </a:lnTo>
                      <a:lnTo>
                        <a:pt x="502437" y="2099175"/>
                      </a:lnTo>
                      <a:lnTo>
                        <a:pt x="505429" y="2096848"/>
                      </a:lnTo>
                      <a:lnTo>
                        <a:pt x="509418" y="2095961"/>
                      </a:lnTo>
                      <a:lnTo>
                        <a:pt x="511191" y="2095961"/>
                      </a:lnTo>
                      <a:cubicBezTo>
                        <a:pt x="511191" y="2095961"/>
                        <a:pt x="513740" y="2095186"/>
                        <a:pt x="513740" y="2095186"/>
                      </a:cubicBezTo>
                      <a:lnTo>
                        <a:pt x="515513" y="2095186"/>
                      </a:lnTo>
                      <a:cubicBezTo>
                        <a:pt x="515513" y="2095186"/>
                        <a:pt x="516843" y="2094521"/>
                        <a:pt x="516843" y="2094521"/>
                      </a:cubicBezTo>
                      <a:lnTo>
                        <a:pt x="517729" y="2093302"/>
                      </a:lnTo>
                      <a:lnTo>
                        <a:pt x="518838" y="2092083"/>
                      </a:lnTo>
                      <a:lnTo>
                        <a:pt x="524157" y="2090753"/>
                      </a:lnTo>
                      <a:lnTo>
                        <a:pt x="527814" y="2088759"/>
                      </a:lnTo>
                      <a:lnTo>
                        <a:pt x="531027" y="2085877"/>
                      </a:lnTo>
                      <a:lnTo>
                        <a:pt x="532911" y="2082774"/>
                      </a:lnTo>
                      <a:lnTo>
                        <a:pt x="532911" y="2081666"/>
                      </a:lnTo>
                      <a:cubicBezTo>
                        <a:pt x="532911" y="2081666"/>
                        <a:pt x="532911" y="2079450"/>
                        <a:pt x="532911" y="2079450"/>
                      </a:cubicBezTo>
                      <a:lnTo>
                        <a:pt x="532911" y="2078342"/>
                      </a:lnTo>
                      <a:cubicBezTo>
                        <a:pt x="532911" y="2078342"/>
                        <a:pt x="533354" y="2077344"/>
                        <a:pt x="533354" y="2077344"/>
                      </a:cubicBezTo>
                      <a:lnTo>
                        <a:pt x="534352" y="2075683"/>
                      </a:lnTo>
                      <a:lnTo>
                        <a:pt x="534574" y="2074796"/>
                      </a:lnTo>
                      <a:lnTo>
                        <a:pt x="534352" y="2072469"/>
                      </a:lnTo>
                      <a:lnTo>
                        <a:pt x="533798" y="2070585"/>
                      </a:lnTo>
                      <a:lnTo>
                        <a:pt x="533465" y="2068812"/>
                      </a:lnTo>
                      <a:lnTo>
                        <a:pt x="533908" y="2066818"/>
                      </a:lnTo>
                      <a:lnTo>
                        <a:pt x="536125" y="2065266"/>
                      </a:lnTo>
                      <a:lnTo>
                        <a:pt x="536901" y="2063493"/>
                      </a:lnTo>
                      <a:lnTo>
                        <a:pt x="537344" y="2061387"/>
                      </a:lnTo>
                      <a:lnTo>
                        <a:pt x="538452" y="2058728"/>
                      </a:lnTo>
                      <a:lnTo>
                        <a:pt x="535238" y="2055625"/>
                      </a:lnTo>
                      <a:lnTo>
                        <a:pt x="533133" y="2054295"/>
                      </a:lnTo>
                      <a:close/>
                      <a:moveTo>
                        <a:pt x="529808" y="2054184"/>
                      </a:moveTo>
                      <a:lnTo>
                        <a:pt x="531360" y="2051081"/>
                      </a:lnTo>
                      <a:lnTo>
                        <a:pt x="530363" y="2048755"/>
                      </a:lnTo>
                      <a:lnTo>
                        <a:pt x="527925" y="2048090"/>
                      </a:lnTo>
                      <a:lnTo>
                        <a:pt x="526816" y="2050195"/>
                      </a:lnTo>
                      <a:lnTo>
                        <a:pt x="525930" y="2053076"/>
                      </a:lnTo>
                      <a:lnTo>
                        <a:pt x="524157" y="2054960"/>
                      </a:lnTo>
                      <a:lnTo>
                        <a:pt x="524157" y="2055957"/>
                      </a:lnTo>
                      <a:lnTo>
                        <a:pt x="526927" y="2056401"/>
                      </a:lnTo>
                      <a:lnTo>
                        <a:pt x="529808" y="2054295"/>
                      </a:lnTo>
                      <a:close/>
                      <a:moveTo>
                        <a:pt x="1571694" y="1262962"/>
                      </a:moveTo>
                      <a:lnTo>
                        <a:pt x="1571584" y="1262962"/>
                      </a:lnTo>
                      <a:cubicBezTo>
                        <a:pt x="1571584" y="1262962"/>
                        <a:pt x="1571584" y="1262962"/>
                        <a:pt x="1571584" y="1262962"/>
                      </a:cubicBezTo>
                      <a:lnTo>
                        <a:pt x="1571584" y="1262962"/>
                      </a:lnTo>
                      <a:cubicBezTo>
                        <a:pt x="1571584" y="1262962"/>
                        <a:pt x="1571805" y="1263073"/>
                        <a:pt x="1571805" y="1263073"/>
                      </a:cubicBezTo>
                      <a:lnTo>
                        <a:pt x="1572027" y="1263073"/>
                      </a:lnTo>
                      <a:cubicBezTo>
                        <a:pt x="1572027" y="1263073"/>
                        <a:pt x="1572027" y="1263073"/>
                        <a:pt x="1572027" y="1263073"/>
                      </a:cubicBezTo>
                      <a:lnTo>
                        <a:pt x="1571805" y="1263073"/>
                      </a:lnTo>
                      <a:cubicBezTo>
                        <a:pt x="1571805" y="1263073"/>
                        <a:pt x="1571694" y="1263073"/>
                        <a:pt x="1571694" y="1263073"/>
                      </a:cubicBezTo>
                      <a:close/>
                      <a:moveTo>
                        <a:pt x="1783130" y="1261190"/>
                      </a:moveTo>
                      <a:lnTo>
                        <a:pt x="1782909" y="1261744"/>
                      </a:lnTo>
                      <a:lnTo>
                        <a:pt x="1783462" y="1262076"/>
                      </a:lnTo>
                      <a:lnTo>
                        <a:pt x="1784017" y="1261633"/>
                      </a:lnTo>
                      <a:lnTo>
                        <a:pt x="1783684" y="1261079"/>
                      </a:lnTo>
                      <a:lnTo>
                        <a:pt x="1783130" y="1261079"/>
                      </a:lnTo>
                      <a:close/>
                      <a:moveTo>
                        <a:pt x="1616685" y="1257090"/>
                      </a:moveTo>
                      <a:lnTo>
                        <a:pt x="1616685" y="1257090"/>
                      </a:lnTo>
                      <a:cubicBezTo>
                        <a:pt x="1616685" y="1257090"/>
                        <a:pt x="1616685" y="1257090"/>
                        <a:pt x="1616685" y="1257090"/>
                      </a:cubicBezTo>
                      <a:lnTo>
                        <a:pt x="1616685" y="1257090"/>
                      </a:lnTo>
                      <a:cubicBezTo>
                        <a:pt x="1616685" y="1257090"/>
                        <a:pt x="1616685" y="1256979"/>
                        <a:pt x="1616685" y="1256979"/>
                      </a:cubicBezTo>
                      <a:lnTo>
                        <a:pt x="1616685" y="1256979"/>
                      </a:lnTo>
                      <a:close/>
                      <a:moveTo>
                        <a:pt x="1616907" y="1256757"/>
                      </a:moveTo>
                      <a:lnTo>
                        <a:pt x="1616907" y="1256757"/>
                      </a:lnTo>
                      <a:cubicBezTo>
                        <a:pt x="1616907" y="1256757"/>
                        <a:pt x="1616907" y="1256757"/>
                        <a:pt x="1616907" y="1256757"/>
                      </a:cubicBezTo>
                      <a:lnTo>
                        <a:pt x="1616907" y="1256757"/>
                      </a:lnTo>
                      <a:cubicBezTo>
                        <a:pt x="1616907" y="1256757"/>
                        <a:pt x="1616907" y="1256757"/>
                        <a:pt x="1616907" y="1256757"/>
                      </a:cubicBezTo>
                      <a:lnTo>
                        <a:pt x="1616907" y="1256757"/>
                      </a:lnTo>
                      <a:cubicBezTo>
                        <a:pt x="1616907" y="1256757"/>
                        <a:pt x="1616907" y="1256757"/>
                        <a:pt x="1616907" y="1256757"/>
                      </a:cubicBezTo>
                      <a:lnTo>
                        <a:pt x="1616907" y="1256757"/>
                      </a:lnTo>
                      <a:close/>
                      <a:moveTo>
                        <a:pt x="1727833" y="1247005"/>
                      </a:moveTo>
                      <a:lnTo>
                        <a:pt x="1724952" y="1241243"/>
                      </a:lnTo>
                      <a:lnTo>
                        <a:pt x="1722736" y="1243459"/>
                      </a:lnTo>
                      <a:lnTo>
                        <a:pt x="1723068" y="1247227"/>
                      </a:lnTo>
                      <a:lnTo>
                        <a:pt x="1725395" y="1249775"/>
                      </a:lnTo>
                      <a:lnTo>
                        <a:pt x="1728831" y="1248557"/>
                      </a:lnTo>
                      <a:lnTo>
                        <a:pt x="1728831" y="1248557"/>
                      </a:lnTo>
                      <a:cubicBezTo>
                        <a:pt x="1728831" y="1248557"/>
                        <a:pt x="1728831" y="1248557"/>
                        <a:pt x="1728831" y="1248557"/>
                      </a:cubicBezTo>
                      <a:lnTo>
                        <a:pt x="1727833" y="1247116"/>
                      </a:lnTo>
                      <a:close/>
                      <a:moveTo>
                        <a:pt x="1444589" y="1160126"/>
                      </a:moveTo>
                      <a:lnTo>
                        <a:pt x="1444589" y="1160458"/>
                      </a:lnTo>
                      <a:cubicBezTo>
                        <a:pt x="1444589" y="1160458"/>
                        <a:pt x="1444922" y="1160458"/>
                        <a:pt x="1444922" y="1160458"/>
                      </a:cubicBezTo>
                      <a:lnTo>
                        <a:pt x="1445143" y="1160126"/>
                      </a:lnTo>
                      <a:lnTo>
                        <a:pt x="1444811" y="1159793"/>
                      </a:lnTo>
                      <a:lnTo>
                        <a:pt x="1444589" y="1160015"/>
                      </a:lnTo>
                      <a:close/>
                      <a:moveTo>
                        <a:pt x="1455227" y="1161567"/>
                      </a:moveTo>
                      <a:lnTo>
                        <a:pt x="1453343" y="1160126"/>
                      </a:lnTo>
                      <a:lnTo>
                        <a:pt x="1450795" y="1158685"/>
                      </a:lnTo>
                      <a:lnTo>
                        <a:pt x="1448689" y="1158464"/>
                      </a:lnTo>
                      <a:lnTo>
                        <a:pt x="1447138" y="1158685"/>
                      </a:lnTo>
                      <a:lnTo>
                        <a:pt x="1447138" y="1158685"/>
                      </a:lnTo>
                      <a:cubicBezTo>
                        <a:pt x="1447138" y="1158685"/>
                        <a:pt x="1448135" y="1161788"/>
                        <a:pt x="1448135" y="1161788"/>
                      </a:cubicBezTo>
                      <a:lnTo>
                        <a:pt x="1449465" y="1164669"/>
                      </a:lnTo>
                      <a:lnTo>
                        <a:pt x="1451238" y="1167108"/>
                      </a:lnTo>
                      <a:lnTo>
                        <a:pt x="1453787" y="1169434"/>
                      </a:lnTo>
                      <a:lnTo>
                        <a:pt x="1454341" y="1167329"/>
                      </a:lnTo>
                      <a:lnTo>
                        <a:pt x="1459328" y="1163450"/>
                      </a:lnTo>
                      <a:lnTo>
                        <a:pt x="1460325" y="1160458"/>
                      </a:lnTo>
                      <a:lnTo>
                        <a:pt x="1457333" y="1162010"/>
                      </a:lnTo>
                      <a:lnTo>
                        <a:pt x="1455338" y="1161567"/>
                      </a:lnTo>
                      <a:close/>
                      <a:moveTo>
                        <a:pt x="1974397" y="910792"/>
                      </a:moveTo>
                      <a:lnTo>
                        <a:pt x="1976724" y="913451"/>
                      </a:lnTo>
                      <a:lnTo>
                        <a:pt x="1975173" y="908131"/>
                      </a:lnTo>
                      <a:lnTo>
                        <a:pt x="1974951" y="904807"/>
                      </a:lnTo>
                      <a:lnTo>
                        <a:pt x="1975949" y="901594"/>
                      </a:lnTo>
                      <a:lnTo>
                        <a:pt x="1975395" y="900707"/>
                      </a:lnTo>
                      <a:lnTo>
                        <a:pt x="1974730" y="899266"/>
                      </a:lnTo>
                      <a:lnTo>
                        <a:pt x="1974397" y="898712"/>
                      </a:lnTo>
                      <a:lnTo>
                        <a:pt x="1974397" y="898380"/>
                      </a:lnTo>
                      <a:cubicBezTo>
                        <a:pt x="1974397" y="898380"/>
                        <a:pt x="1974287" y="898047"/>
                        <a:pt x="1974287" y="898047"/>
                      </a:cubicBezTo>
                      <a:lnTo>
                        <a:pt x="1974287" y="897826"/>
                      </a:lnTo>
                      <a:cubicBezTo>
                        <a:pt x="1974287" y="897826"/>
                        <a:pt x="1973622" y="897826"/>
                        <a:pt x="1973622" y="897826"/>
                      </a:cubicBezTo>
                      <a:lnTo>
                        <a:pt x="1974065" y="901926"/>
                      </a:lnTo>
                      <a:lnTo>
                        <a:pt x="1974065" y="906580"/>
                      </a:lnTo>
                      <a:cubicBezTo>
                        <a:pt x="1974065" y="906580"/>
                        <a:pt x="1974397" y="910792"/>
                        <a:pt x="1974397" y="910792"/>
                      </a:cubicBezTo>
                      <a:close/>
                      <a:moveTo>
                        <a:pt x="2232043" y="768061"/>
                      </a:moveTo>
                      <a:lnTo>
                        <a:pt x="2227500" y="765623"/>
                      </a:lnTo>
                      <a:lnTo>
                        <a:pt x="2221959" y="757756"/>
                      </a:lnTo>
                      <a:lnTo>
                        <a:pt x="2221959" y="757423"/>
                      </a:lnTo>
                      <a:cubicBezTo>
                        <a:pt x="2221959" y="757423"/>
                        <a:pt x="2221848" y="757091"/>
                        <a:pt x="2221848" y="757091"/>
                      </a:cubicBezTo>
                      <a:lnTo>
                        <a:pt x="2221848" y="756869"/>
                      </a:lnTo>
                      <a:cubicBezTo>
                        <a:pt x="2221848" y="756869"/>
                        <a:pt x="2221294" y="756869"/>
                        <a:pt x="2221294" y="756869"/>
                      </a:cubicBezTo>
                      <a:lnTo>
                        <a:pt x="2220962" y="759085"/>
                      </a:lnTo>
                      <a:lnTo>
                        <a:pt x="2219853" y="760747"/>
                      </a:lnTo>
                      <a:lnTo>
                        <a:pt x="2218745" y="761191"/>
                      </a:lnTo>
                      <a:lnTo>
                        <a:pt x="2217969" y="760304"/>
                      </a:lnTo>
                      <a:lnTo>
                        <a:pt x="2216529" y="761967"/>
                      </a:lnTo>
                      <a:lnTo>
                        <a:pt x="2215864" y="763074"/>
                      </a:lnTo>
                      <a:lnTo>
                        <a:pt x="2216307" y="763628"/>
                      </a:lnTo>
                      <a:lnTo>
                        <a:pt x="2217083" y="764182"/>
                      </a:lnTo>
                      <a:lnTo>
                        <a:pt x="2217083" y="765291"/>
                      </a:lnTo>
                      <a:cubicBezTo>
                        <a:pt x="2217083" y="765291"/>
                        <a:pt x="2216529" y="766621"/>
                        <a:pt x="2216529" y="766621"/>
                      </a:cubicBezTo>
                      <a:lnTo>
                        <a:pt x="2215975" y="767618"/>
                      </a:lnTo>
                      <a:lnTo>
                        <a:pt x="2215975" y="769169"/>
                      </a:lnTo>
                      <a:cubicBezTo>
                        <a:pt x="2215975" y="769169"/>
                        <a:pt x="2216418" y="770278"/>
                        <a:pt x="2216418" y="770278"/>
                      </a:cubicBezTo>
                      <a:lnTo>
                        <a:pt x="2215864" y="773158"/>
                      </a:lnTo>
                      <a:lnTo>
                        <a:pt x="2217415" y="773602"/>
                      </a:lnTo>
                      <a:lnTo>
                        <a:pt x="2219189" y="772493"/>
                      </a:lnTo>
                      <a:lnTo>
                        <a:pt x="2221072" y="769834"/>
                      </a:lnTo>
                      <a:lnTo>
                        <a:pt x="2222180" y="769058"/>
                      </a:lnTo>
                      <a:lnTo>
                        <a:pt x="2224397" y="767507"/>
                      </a:lnTo>
                      <a:lnTo>
                        <a:pt x="2226281" y="768504"/>
                      </a:lnTo>
                      <a:lnTo>
                        <a:pt x="2231821" y="772161"/>
                      </a:lnTo>
                      <a:lnTo>
                        <a:pt x="2235700" y="772161"/>
                      </a:lnTo>
                      <a:cubicBezTo>
                        <a:pt x="2235700" y="772161"/>
                        <a:pt x="2238360" y="771607"/>
                        <a:pt x="2238360" y="771607"/>
                      </a:cubicBezTo>
                      <a:lnTo>
                        <a:pt x="2238360" y="768393"/>
                      </a:lnTo>
                      <a:cubicBezTo>
                        <a:pt x="2238360" y="768393"/>
                        <a:pt x="2236587" y="765956"/>
                        <a:pt x="2236587" y="765956"/>
                      </a:cubicBezTo>
                      <a:lnTo>
                        <a:pt x="2232154" y="767950"/>
                      </a:lnTo>
                      <a:close/>
                      <a:moveTo>
                        <a:pt x="2240465" y="709440"/>
                      </a:moveTo>
                      <a:lnTo>
                        <a:pt x="2241019" y="708110"/>
                      </a:lnTo>
                      <a:lnTo>
                        <a:pt x="2240133" y="707113"/>
                      </a:lnTo>
                      <a:lnTo>
                        <a:pt x="2239246" y="706448"/>
                      </a:lnTo>
                      <a:lnTo>
                        <a:pt x="2237916" y="706115"/>
                      </a:lnTo>
                      <a:lnTo>
                        <a:pt x="2235922" y="706115"/>
                      </a:lnTo>
                      <a:cubicBezTo>
                        <a:pt x="2235922" y="706115"/>
                        <a:pt x="2235146" y="705672"/>
                        <a:pt x="2235146" y="705672"/>
                      </a:cubicBezTo>
                      <a:lnTo>
                        <a:pt x="2233262" y="704121"/>
                      </a:lnTo>
                      <a:lnTo>
                        <a:pt x="2231600" y="704121"/>
                      </a:lnTo>
                      <a:cubicBezTo>
                        <a:pt x="2231600" y="704121"/>
                        <a:pt x="2230049" y="704675"/>
                        <a:pt x="2230049" y="704675"/>
                      </a:cubicBezTo>
                      <a:lnTo>
                        <a:pt x="2229051" y="706004"/>
                      </a:lnTo>
                      <a:lnTo>
                        <a:pt x="2226724" y="705561"/>
                      </a:lnTo>
                      <a:lnTo>
                        <a:pt x="2223510" y="706448"/>
                      </a:lnTo>
                      <a:lnTo>
                        <a:pt x="2220407" y="708110"/>
                      </a:lnTo>
                      <a:lnTo>
                        <a:pt x="2218191" y="709994"/>
                      </a:lnTo>
                      <a:lnTo>
                        <a:pt x="2216862" y="709218"/>
                      </a:lnTo>
                      <a:lnTo>
                        <a:pt x="2214645" y="710991"/>
                      </a:lnTo>
                      <a:lnTo>
                        <a:pt x="2213648" y="710104"/>
                      </a:lnTo>
                      <a:lnTo>
                        <a:pt x="2212983" y="710104"/>
                      </a:lnTo>
                      <a:lnTo>
                        <a:pt x="2210213" y="713097"/>
                      </a:lnTo>
                      <a:lnTo>
                        <a:pt x="2208550" y="714537"/>
                      </a:lnTo>
                      <a:lnTo>
                        <a:pt x="2207110" y="715091"/>
                      </a:lnTo>
                      <a:lnTo>
                        <a:pt x="2205780" y="716532"/>
                      </a:lnTo>
                      <a:lnTo>
                        <a:pt x="2205780" y="719967"/>
                      </a:lnTo>
                      <a:cubicBezTo>
                        <a:pt x="2205780" y="719967"/>
                        <a:pt x="2206666" y="726062"/>
                        <a:pt x="2206666" y="726062"/>
                      </a:cubicBezTo>
                      <a:lnTo>
                        <a:pt x="2203896" y="726062"/>
                      </a:lnTo>
                      <a:cubicBezTo>
                        <a:pt x="2203896" y="726062"/>
                        <a:pt x="2202788" y="726284"/>
                        <a:pt x="2202788" y="726284"/>
                      </a:cubicBezTo>
                      <a:lnTo>
                        <a:pt x="2202012" y="727059"/>
                      </a:lnTo>
                      <a:lnTo>
                        <a:pt x="2200682" y="726284"/>
                      </a:lnTo>
                      <a:lnTo>
                        <a:pt x="2199353" y="726506"/>
                      </a:lnTo>
                      <a:lnTo>
                        <a:pt x="2198244" y="727170"/>
                      </a:lnTo>
                      <a:lnTo>
                        <a:pt x="2197358" y="728056"/>
                      </a:lnTo>
                      <a:lnTo>
                        <a:pt x="2198355" y="729830"/>
                      </a:lnTo>
                      <a:lnTo>
                        <a:pt x="2198023" y="731935"/>
                      </a:lnTo>
                      <a:lnTo>
                        <a:pt x="2196693" y="735482"/>
                      </a:lnTo>
                      <a:lnTo>
                        <a:pt x="2197247" y="738141"/>
                      </a:lnTo>
                      <a:lnTo>
                        <a:pt x="2198577" y="739693"/>
                      </a:lnTo>
                      <a:lnTo>
                        <a:pt x="2202123" y="742130"/>
                      </a:lnTo>
                      <a:lnTo>
                        <a:pt x="2202899" y="740357"/>
                      </a:lnTo>
                      <a:lnTo>
                        <a:pt x="2204783" y="739693"/>
                      </a:lnTo>
                      <a:lnTo>
                        <a:pt x="2206666" y="740247"/>
                      </a:lnTo>
                      <a:lnTo>
                        <a:pt x="2207553" y="742019"/>
                      </a:lnTo>
                      <a:lnTo>
                        <a:pt x="2208661" y="741687"/>
                      </a:lnTo>
                      <a:lnTo>
                        <a:pt x="2208661" y="741687"/>
                      </a:lnTo>
                      <a:cubicBezTo>
                        <a:pt x="2208661" y="741687"/>
                        <a:pt x="2208993" y="742019"/>
                        <a:pt x="2208993" y="742019"/>
                      </a:cubicBezTo>
                      <a:lnTo>
                        <a:pt x="2209769" y="742019"/>
                      </a:lnTo>
                      <a:lnTo>
                        <a:pt x="2211431" y="741354"/>
                      </a:lnTo>
                      <a:lnTo>
                        <a:pt x="2213426" y="742906"/>
                      </a:lnTo>
                      <a:lnTo>
                        <a:pt x="2214534" y="745787"/>
                      </a:lnTo>
                      <a:lnTo>
                        <a:pt x="2218191" y="745787"/>
                      </a:lnTo>
                      <a:cubicBezTo>
                        <a:pt x="2218191" y="745787"/>
                        <a:pt x="2218302" y="742130"/>
                        <a:pt x="2218302" y="742130"/>
                      </a:cubicBezTo>
                      <a:lnTo>
                        <a:pt x="2219521" y="737254"/>
                      </a:lnTo>
                      <a:lnTo>
                        <a:pt x="2221072" y="736368"/>
                      </a:lnTo>
                      <a:lnTo>
                        <a:pt x="2222956" y="733930"/>
                      </a:lnTo>
                      <a:lnTo>
                        <a:pt x="2223289" y="734595"/>
                      </a:lnTo>
                      <a:lnTo>
                        <a:pt x="2224064" y="735260"/>
                      </a:lnTo>
                      <a:lnTo>
                        <a:pt x="2224508" y="735814"/>
                      </a:lnTo>
                      <a:lnTo>
                        <a:pt x="2225727" y="734373"/>
                      </a:lnTo>
                      <a:lnTo>
                        <a:pt x="2228829" y="732711"/>
                      </a:lnTo>
                      <a:lnTo>
                        <a:pt x="2230270" y="731492"/>
                      </a:lnTo>
                      <a:lnTo>
                        <a:pt x="2233816" y="726062"/>
                      </a:lnTo>
                      <a:lnTo>
                        <a:pt x="2237805" y="723402"/>
                      </a:lnTo>
                      <a:lnTo>
                        <a:pt x="2238360" y="722516"/>
                      </a:lnTo>
                      <a:lnTo>
                        <a:pt x="2238692" y="720300"/>
                      </a:lnTo>
                      <a:lnTo>
                        <a:pt x="2239689" y="718416"/>
                      </a:lnTo>
                      <a:lnTo>
                        <a:pt x="2241130" y="717197"/>
                      </a:lnTo>
                      <a:lnTo>
                        <a:pt x="2243014" y="717197"/>
                      </a:lnTo>
                      <a:cubicBezTo>
                        <a:pt x="2243014" y="717197"/>
                        <a:pt x="2241241" y="712210"/>
                        <a:pt x="2241241" y="712210"/>
                      </a:cubicBezTo>
                      <a:lnTo>
                        <a:pt x="2240576" y="709329"/>
                      </a:lnTo>
                      <a:close/>
                      <a:moveTo>
                        <a:pt x="2392282" y="696363"/>
                      </a:moveTo>
                      <a:lnTo>
                        <a:pt x="2389290" y="699245"/>
                      </a:lnTo>
                      <a:lnTo>
                        <a:pt x="2391285" y="704121"/>
                      </a:lnTo>
                      <a:lnTo>
                        <a:pt x="2394831" y="704453"/>
                      </a:lnTo>
                      <a:lnTo>
                        <a:pt x="2397158" y="701128"/>
                      </a:lnTo>
                      <a:lnTo>
                        <a:pt x="2397490" y="697250"/>
                      </a:lnTo>
                      <a:lnTo>
                        <a:pt x="2396937" y="694480"/>
                      </a:lnTo>
                      <a:lnTo>
                        <a:pt x="2392393" y="696474"/>
                      </a:lnTo>
                      <a:close/>
                      <a:moveTo>
                        <a:pt x="2448909" y="611590"/>
                      </a:moveTo>
                      <a:lnTo>
                        <a:pt x="2442481" y="607822"/>
                      </a:lnTo>
                      <a:lnTo>
                        <a:pt x="2439268" y="606825"/>
                      </a:lnTo>
                      <a:lnTo>
                        <a:pt x="2437716" y="607600"/>
                      </a:lnTo>
                      <a:lnTo>
                        <a:pt x="2434281" y="611146"/>
                      </a:lnTo>
                      <a:lnTo>
                        <a:pt x="2432287" y="611922"/>
                      </a:lnTo>
                      <a:lnTo>
                        <a:pt x="2424529" y="611922"/>
                      </a:lnTo>
                      <a:lnTo>
                        <a:pt x="2421205" y="611146"/>
                      </a:lnTo>
                      <a:lnTo>
                        <a:pt x="2417548" y="609041"/>
                      </a:lnTo>
                      <a:lnTo>
                        <a:pt x="2414556" y="606160"/>
                      </a:lnTo>
                      <a:lnTo>
                        <a:pt x="2413226" y="602835"/>
                      </a:lnTo>
                      <a:lnTo>
                        <a:pt x="2413226" y="599733"/>
                      </a:lnTo>
                      <a:cubicBezTo>
                        <a:pt x="2413226" y="599733"/>
                        <a:pt x="2414224" y="598624"/>
                        <a:pt x="2414224" y="598624"/>
                      </a:cubicBezTo>
                      <a:lnTo>
                        <a:pt x="2417770" y="597738"/>
                      </a:lnTo>
                      <a:lnTo>
                        <a:pt x="2419654" y="596962"/>
                      </a:lnTo>
                      <a:lnTo>
                        <a:pt x="2420318" y="596519"/>
                      </a:lnTo>
                      <a:lnTo>
                        <a:pt x="2420983" y="595744"/>
                      </a:lnTo>
                      <a:lnTo>
                        <a:pt x="2421316" y="594635"/>
                      </a:lnTo>
                      <a:lnTo>
                        <a:pt x="2421316" y="593527"/>
                      </a:lnTo>
                      <a:cubicBezTo>
                        <a:pt x="2421316" y="593527"/>
                        <a:pt x="2421316" y="592529"/>
                        <a:pt x="2421316" y="592529"/>
                      </a:cubicBezTo>
                      <a:lnTo>
                        <a:pt x="2422424" y="591754"/>
                      </a:lnTo>
                      <a:lnTo>
                        <a:pt x="2422424" y="590868"/>
                      </a:lnTo>
                      <a:lnTo>
                        <a:pt x="2413780" y="593305"/>
                      </a:lnTo>
                      <a:lnTo>
                        <a:pt x="2409791" y="592640"/>
                      </a:lnTo>
                      <a:lnTo>
                        <a:pt x="2410013" y="587875"/>
                      </a:lnTo>
                      <a:lnTo>
                        <a:pt x="2410899" y="587875"/>
                      </a:lnTo>
                      <a:lnTo>
                        <a:pt x="2412118" y="588540"/>
                      </a:lnTo>
                      <a:lnTo>
                        <a:pt x="2413448" y="587321"/>
                      </a:lnTo>
                      <a:lnTo>
                        <a:pt x="2414999" y="585659"/>
                      </a:lnTo>
                      <a:lnTo>
                        <a:pt x="2416662" y="584772"/>
                      </a:lnTo>
                      <a:lnTo>
                        <a:pt x="2418102" y="584440"/>
                      </a:lnTo>
                      <a:lnTo>
                        <a:pt x="2422091" y="582556"/>
                      </a:lnTo>
                      <a:lnTo>
                        <a:pt x="2423310" y="581670"/>
                      </a:lnTo>
                      <a:lnTo>
                        <a:pt x="2421870" y="580894"/>
                      </a:lnTo>
                      <a:lnTo>
                        <a:pt x="2421538" y="581116"/>
                      </a:lnTo>
                      <a:lnTo>
                        <a:pt x="2420983" y="581781"/>
                      </a:lnTo>
                      <a:lnTo>
                        <a:pt x="2419432" y="579786"/>
                      </a:lnTo>
                      <a:lnTo>
                        <a:pt x="2407686" y="584551"/>
                      </a:lnTo>
                      <a:lnTo>
                        <a:pt x="2401369" y="586213"/>
                      </a:lnTo>
                      <a:lnTo>
                        <a:pt x="2395052" y="586878"/>
                      </a:lnTo>
                      <a:lnTo>
                        <a:pt x="2391506" y="587875"/>
                      </a:lnTo>
                      <a:lnTo>
                        <a:pt x="2384636" y="592419"/>
                      </a:lnTo>
                      <a:lnTo>
                        <a:pt x="2381311" y="593970"/>
                      </a:lnTo>
                      <a:lnTo>
                        <a:pt x="2380203" y="594192"/>
                      </a:lnTo>
                      <a:lnTo>
                        <a:pt x="2377876" y="593970"/>
                      </a:lnTo>
                      <a:lnTo>
                        <a:pt x="2377433" y="594303"/>
                      </a:lnTo>
                      <a:lnTo>
                        <a:pt x="2376768" y="595633"/>
                      </a:lnTo>
                      <a:lnTo>
                        <a:pt x="2376325" y="595965"/>
                      </a:lnTo>
                      <a:lnTo>
                        <a:pt x="2374663" y="596408"/>
                      </a:lnTo>
                      <a:lnTo>
                        <a:pt x="2373333" y="597405"/>
                      </a:lnTo>
                      <a:lnTo>
                        <a:pt x="2372003" y="598735"/>
                      </a:lnTo>
                      <a:lnTo>
                        <a:pt x="2370341" y="600065"/>
                      </a:lnTo>
                      <a:lnTo>
                        <a:pt x="2367016" y="601727"/>
                      </a:lnTo>
                      <a:lnTo>
                        <a:pt x="2366240" y="601949"/>
                      </a:lnTo>
                      <a:lnTo>
                        <a:pt x="2365465" y="602614"/>
                      </a:lnTo>
                      <a:lnTo>
                        <a:pt x="2363138" y="605273"/>
                      </a:lnTo>
                      <a:lnTo>
                        <a:pt x="2362584" y="605606"/>
                      </a:lnTo>
                      <a:lnTo>
                        <a:pt x="2362251" y="606381"/>
                      </a:lnTo>
                      <a:lnTo>
                        <a:pt x="2359481" y="609152"/>
                      </a:lnTo>
                      <a:lnTo>
                        <a:pt x="2358927" y="609152"/>
                      </a:lnTo>
                      <a:cubicBezTo>
                        <a:pt x="2358927" y="609152"/>
                        <a:pt x="2357597" y="609041"/>
                        <a:pt x="2357597" y="609041"/>
                      </a:cubicBezTo>
                      <a:lnTo>
                        <a:pt x="2357043" y="609041"/>
                      </a:lnTo>
                      <a:cubicBezTo>
                        <a:pt x="2357043" y="609041"/>
                        <a:pt x="2356821" y="609706"/>
                        <a:pt x="2356821" y="609706"/>
                      </a:cubicBezTo>
                      <a:lnTo>
                        <a:pt x="2356046" y="611479"/>
                      </a:lnTo>
                      <a:lnTo>
                        <a:pt x="2355602" y="612144"/>
                      </a:lnTo>
                      <a:lnTo>
                        <a:pt x="2352056" y="615911"/>
                      </a:lnTo>
                      <a:lnTo>
                        <a:pt x="2350172" y="617463"/>
                      </a:lnTo>
                      <a:lnTo>
                        <a:pt x="2348177" y="618128"/>
                      </a:lnTo>
                      <a:lnTo>
                        <a:pt x="2345961" y="618461"/>
                      </a:lnTo>
                      <a:lnTo>
                        <a:pt x="2344299" y="619347"/>
                      </a:lnTo>
                      <a:lnTo>
                        <a:pt x="2338758" y="625331"/>
                      </a:lnTo>
                      <a:lnTo>
                        <a:pt x="2336764" y="626661"/>
                      </a:lnTo>
                      <a:lnTo>
                        <a:pt x="2334326" y="627215"/>
                      </a:lnTo>
                      <a:lnTo>
                        <a:pt x="2326236" y="632312"/>
                      </a:lnTo>
                      <a:lnTo>
                        <a:pt x="2325571" y="634529"/>
                      </a:lnTo>
                      <a:lnTo>
                        <a:pt x="2325571" y="637520"/>
                      </a:lnTo>
                      <a:cubicBezTo>
                        <a:pt x="2325571" y="637520"/>
                        <a:pt x="2326014" y="640180"/>
                        <a:pt x="2326014" y="640180"/>
                      </a:cubicBezTo>
                      <a:lnTo>
                        <a:pt x="2328009" y="641842"/>
                      </a:lnTo>
                      <a:lnTo>
                        <a:pt x="2329007" y="644502"/>
                      </a:lnTo>
                      <a:lnTo>
                        <a:pt x="2330115" y="645278"/>
                      </a:lnTo>
                      <a:lnTo>
                        <a:pt x="2330890" y="645056"/>
                      </a:lnTo>
                      <a:lnTo>
                        <a:pt x="2333993" y="643283"/>
                      </a:lnTo>
                      <a:lnTo>
                        <a:pt x="2334547" y="644724"/>
                      </a:lnTo>
                      <a:lnTo>
                        <a:pt x="2335323" y="645056"/>
                      </a:lnTo>
                      <a:lnTo>
                        <a:pt x="2336210" y="644502"/>
                      </a:lnTo>
                      <a:lnTo>
                        <a:pt x="2337096" y="643283"/>
                      </a:lnTo>
                      <a:lnTo>
                        <a:pt x="2340088" y="646386"/>
                      </a:lnTo>
                      <a:lnTo>
                        <a:pt x="2339091" y="646940"/>
                      </a:lnTo>
                      <a:lnTo>
                        <a:pt x="2338758" y="647826"/>
                      </a:lnTo>
                      <a:lnTo>
                        <a:pt x="2339091" y="649046"/>
                      </a:lnTo>
                      <a:lnTo>
                        <a:pt x="2339312" y="649378"/>
                      </a:lnTo>
                      <a:lnTo>
                        <a:pt x="2341418" y="653146"/>
                      </a:lnTo>
                      <a:lnTo>
                        <a:pt x="2344521" y="652813"/>
                      </a:lnTo>
                      <a:lnTo>
                        <a:pt x="2347291" y="649821"/>
                      </a:lnTo>
                      <a:lnTo>
                        <a:pt x="2348510" y="645832"/>
                      </a:lnTo>
                      <a:lnTo>
                        <a:pt x="2350061" y="644170"/>
                      </a:lnTo>
                      <a:lnTo>
                        <a:pt x="2357375" y="640070"/>
                      </a:lnTo>
                      <a:lnTo>
                        <a:pt x="2359813" y="639294"/>
                      </a:lnTo>
                      <a:lnTo>
                        <a:pt x="2362805" y="640180"/>
                      </a:lnTo>
                      <a:lnTo>
                        <a:pt x="2366573" y="642396"/>
                      </a:lnTo>
                      <a:lnTo>
                        <a:pt x="2369787" y="645389"/>
                      </a:lnTo>
                      <a:lnTo>
                        <a:pt x="2371116" y="648381"/>
                      </a:lnTo>
                      <a:lnTo>
                        <a:pt x="2369343" y="651926"/>
                      </a:lnTo>
                      <a:lnTo>
                        <a:pt x="2369011" y="654254"/>
                      </a:lnTo>
                      <a:lnTo>
                        <a:pt x="2370673" y="655362"/>
                      </a:lnTo>
                      <a:lnTo>
                        <a:pt x="2371892" y="663341"/>
                      </a:lnTo>
                      <a:lnTo>
                        <a:pt x="2374663" y="666887"/>
                      </a:lnTo>
                      <a:lnTo>
                        <a:pt x="2379095" y="668660"/>
                      </a:lnTo>
                      <a:lnTo>
                        <a:pt x="2388958" y="669324"/>
                      </a:lnTo>
                      <a:lnTo>
                        <a:pt x="2390066" y="669324"/>
                      </a:lnTo>
                      <a:cubicBezTo>
                        <a:pt x="2390066" y="669324"/>
                        <a:pt x="2391839" y="668549"/>
                        <a:pt x="2391839" y="668549"/>
                      </a:cubicBezTo>
                      <a:lnTo>
                        <a:pt x="2393169" y="668327"/>
                      </a:lnTo>
                      <a:lnTo>
                        <a:pt x="2394166" y="668660"/>
                      </a:lnTo>
                      <a:lnTo>
                        <a:pt x="2395939" y="670100"/>
                      </a:lnTo>
                      <a:lnTo>
                        <a:pt x="2397047" y="670433"/>
                      </a:lnTo>
                      <a:lnTo>
                        <a:pt x="2397823" y="670987"/>
                      </a:lnTo>
                      <a:lnTo>
                        <a:pt x="2398155" y="672317"/>
                      </a:lnTo>
                      <a:lnTo>
                        <a:pt x="2398377" y="673868"/>
                      </a:lnTo>
                      <a:lnTo>
                        <a:pt x="2398931" y="675198"/>
                      </a:lnTo>
                      <a:lnTo>
                        <a:pt x="2399596" y="675752"/>
                      </a:lnTo>
                      <a:lnTo>
                        <a:pt x="2401369" y="676528"/>
                      </a:lnTo>
                      <a:lnTo>
                        <a:pt x="2402034" y="677082"/>
                      </a:lnTo>
                      <a:lnTo>
                        <a:pt x="2405137" y="681736"/>
                      </a:lnTo>
                      <a:lnTo>
                        <a:pt x="2405580" y="682290"/>
                      </a:lnTo>
                      <a:lnTo>
                        <a:pt x="2406577" y="681847"/>
                      </a:lnTo>
                      <a:lnTo>
                        <a:pt x="2407575" y="681071"/>
                      </a:lnTo>
                      <a:lnTo>
                        <a:pt x="2408018" y="680628"/>
                      </a:lnTo>
                      <a:lnTo>
                        <a:pt x="2408904" y="679187"/>
                      </a:lnTo>
                      <a:lnTo>
                        <a:pt x="2413226" y="675419"/>
                      </a:lnTo>
                      <a:lnTo>
                        <a:pt x="2423643" y="668992"/>
                      </a:lnTo>
                      <a:lnTo>
                        <a:pt x="2427189" y="665113"/>
                      </a:lnTo>
                      <a:lnTo>
                        <a:pt x="2429073" y="659019"/>
                      </a:lnTo>
                      <a:lnTo>
                        <a:pt x="2429516" y="659462"/>
                      </a:lnTo>
                      <a:lnTo>
                        <a:pt x="2430624" y="660127"/>
                      </a:lnTo>
                      <a:lnTo>
                        <a:pt x="2431621" y="652037"/>
                      </a:lnTo>
                      <a:lnTo>
                        <a:pt x="2435168" y="645056"/>
                      </a:lnTo>
                      <a:lnTo>
                        <a:pt x="2439933" y="639294"/>
                      </a:lnTo>
                      <a:lnTo>
                        <a:pt x="2444587" y="635083"/>
                      </a:lnTo>
                      <a:lnTo>
                        <a:pt x="2443811" y="632755"/>
                      </a:lnTo>
                      <a:lnTo>
                        <a:pt x="2444144" y="630539"/>
                      </a:lnTo>
                      <a:lnTo>
                        <a:pt x="2445363" y="628766"/>
                      </a:lnTo>
                      <a:lnTo>
                        <a:pt x="2447246" y="628101"/>
                      </a:lnTo>
                      <a:lnTo>
                        <a:pt x="2448798" y="627215"/>
                      </a:lnTo>
                      <a:lnTo>
                        <a:pt x="2450017" y="625220"/>
                      </a:lnTo>
                      <a:lnTo>
                        <a:pt x="2451568" y="621120"/>
                      </a:lnTo>
                      <a:lnTo>
                        <a:pt x="2450904" y="619236"/>
                      </a:lnTo>
                      <a:lnTo>
                        <a:pt x="2451236" y="618350"/>
                      </a:lnTo>
                      <a:lnTo>
                        <a:pt x="2451901" y="617796"/>
                      </a:lnTo>
                      <a:lnTo>
                        <a:pt x="2452344" y="617020"/>
                      </a:lnTo>
                      <a:lnTo>
                        <a:pt x="2452122" y="615801"/>
                      </a:lnTo>
                      <a:lnTo>
                        <a:pt x="2451790" y="614693"/>
                      </a:lnTo>
                      <a:lnTo>
                        <a:pt x="2451790" y="613474"/>
                      </a:lnTo>
                      <a:cubicBezTo>
                        <a:pt x="2451790" y="613474"/>
                        <a:pt x="2452344" y="611922"/>
                        <a:pt x="2452344" y="611922"/>
                      </a:cubicBezTo>
                      <a:lnTo>
                        <a:pt x="2448466" y="611590"/>
                      </a:lnTo>
                      <a:close/>
                      <a:moveTo>
                        <a:pt x="2549640" y="592308"/>
                      </a:moveTo>
                      <a:lnTo>
                        <a:pt x="2547202" y="588318"/>
                      </a:lnTo>
                      <a:lnTo>
                        <a:pt x="2546648" y="586102"/>
                      </a:lnTo>
                      <a:lnTo>
                        <a:pt x="2546094" y="583664"/>
                      </a:lnTo>
                      <a:lnTo>
                        <a:pt x="2544764" y="583221"/>
                      </a:lnTo>
                      <a:lnTo>
                        <a:pt x="2542991" y="583221"/>
                      </a:lnTo>
                      <a:cubicBezTo>
                        <a:pt x="2542991" y="583221"/>
                        <a:pt x="2541218" y="582446"/>
                        <a:pt x="2541218" y="582446"/>
                      </a:cubicBezTo>
                      <a:lnTo>
                        <a:pt x="2543213" y="581559"/>
                      </a:lnTo>
                      <a:lnTo>
                        <a:pt x="2543213" y="579453"/>
                      </a:lnTo>
                      <a:cubicBezTo>
                        <a:pt x="2543213" y="579453"/>
                        <a:pt x="2542326" y="577016"/>
                        <a:pt x="2542326" y="577016"/>
                      </a:cubicBezTo>
                      <a:lnTo>
                        <a:pt x="2541107" y="575353"/>
                      </a:lnTo>
                      <a:lnTo>
                        <a:pt x="2540332" y="574910"/>
                      </a:lnTo>
                      <a:lnTo>
                        <a:pt x="2538669" y="574577"/>
                      </a:lnTo>
                      <a:lnTo>
                        <a:pt x="2538004" y="574245"/>
                      </a:lnTo>
                      <a:lnTo>
                        <a:pt x="2536785" y="573137"/>
                      </a:lnTo>
                      <a:lnTo>
                        <a:pt x="2536342" y="572472"/>
                      </a:lnTo>
                      <a:lnTo>
                        <a:pt x="2535677" y="571364"/>
                      </a:lnTo>
                      <a:lnTo>
                        <a:pt x="2532463" y="569258"/>
                      </a:lnTo>
                      <a:lnTo>
                        <a:pt x="2531799" y="568261"/>
                      </a:lnTo>
                      <a:lnTo>
                        <a:pt x="2532242" y="566266"/>
                      </a:lnTo>
                      <a:lnTo>
                        <a:pt x="2531577" y="565490"/>
                      </a:lnTo>
                      <a:lnTo>
                        <a:pt x="2530801" y="566044"/>
                      </a:lnTo>
                      <a:lnTo>
                        <a:pt x="2531023" y="568150"/>
                      </a:lnTo>
                      <a:lnTo>
                        <a:pt x="2529915" y="569812"/>
                      </a:lnTo>
                      <a:lnTo>
                        <a:pt x="2529028" y="570810"/>
                      </a:lnTo>
                      <a:lnTo>
                        <a:pt x="2528363" y="571253"/>
                      </a:lnTo>
                      <a:lnTo>
                        <a:pt x="2527588" y="570699"/>
                      </a:lnTo>
                      <a:lnTo>
                        <a:pt x="2527588" y="569591"/>
                      </a:lnTo>
                      <a:cubicBezTo>
                        <a:pt x="2527588" y="569591"/>
                        <a:pt x="2527809" y="568483"/>
                        <a:pt x="2527809" y="568483"/>
                      </a:cubicBezTo>
                      <a:lnTo>
                        <a:pt x="2528031" y="568040"/>
                      </a:lnTo>
                      <a:lnTo>
                        <a:pt x="2525482" y="566044"/>
                      </a:lnTo>
                      <a:lnTo>
                        <a:pt x="2524485" y="564826"/>
                      </a:lnTo>
                      <a:lnTo>
                        <a:pt x="2524152" y="563053"/>
                      </a:lnTo>
                      <a:lnTo>
                        <a:pt x="2522934" y="563718"/>
                      </a:lnTo>
                      <a:lnTo>
                        <a:pt x="2521049" y="565269"/>
                      </a:lnTo>
                      <a:lnTo>
                        <a:pt x="2519498" y="565934"/>
                      </a:lnTo>
                      <a:lnTo>
                        <a:pt x="2518169" y="566155"/>
                      </a:lnTo>
                      <a:lnTo>
                        <a:pt x="2513625" y="565934"/>
                      </a:lnTo>
                      <a:lnTo>
                        <a:pt x="2502654" y="567042"/>
                      </a:lnTo>
                      <a:lnTo>
                        <a:pt x="2499995" y="565934"/>
                      </a:lnTo>
                      <a:lnTo>
                        <a:pt x="2492127" y="567707"/>
                      </a:lnTo>
                      <a:lnTo>
                        <a:pt x="2490686" y="569480"/>
                      </a:lnTo>
                      <a:lnTo>
                        <a:pt x="2490465" y="571253"/>
                      </a:lnTo>
                      <a:lnTo>
                        <a:pt x="2490021" y="572029"/>
                      </a:lnTo>
                      <a:lnTo>
                        <a:pt x="2490021" y="572805"/>
                      </a:lnTo>
                      <a:cubicBezTo>
                        <a:pt x="2490021" y="572805"/>
                        <a:pt x="2491130" y="574577"/>
                        <a:pt x="2491130" y="574577"/>
                      </a:cubicBezTo>
                      <a:lnTo>
                        <a:pt x="2492127" y="575464"/>
                      </a:lnTo>
                      <a:lnTo>
                        <a:pt x="2494454" y="576351"/>
                      </a:lnTo>
                      <a:lnTo>
                        <a:pt x="2495340" y="577126"/>
                      </a:lnTo>
                      <a:lnTo>
                        <a:pt x="2494011" y="578345"/>
                      </a:lnTo>
                      <a:lnTo>
                        <a:pt x="2493678" y="580229"/>
                      </a:lnTo>
                      <a:lnTo>
                        <a:pt x="2493678" y="582335"/>
                      </a:lnTo>
                      <a:cubicBezTo>
                        <a:pt x="2493678" y="582335"/>
                        <a:pt x="2493124" y="584107"/>
                        <a:pt x="2493124" y="584107"/>
                      </a:cubicBezTo>
                      <a:lnTo>
                        <a:pt x="2497557" y="585659"/>
                      </a:lnTo>
                      <a:lnTo>
                        <a:pt x="2505757" y="583996"/>
                      </a:lnTo>
                      <a:lnTo>
                        <a:pt x="2510300" y="583996"/>
                      </a:lnTo>
                      <a:cubicBezTo>
                        <a:pt x="2510300" y="583996"/>
                        <a:pt x="2514068" y="585659"/>
                        <a:pt x="2514068" y="585659"/>
                      </a:cubicBezTo>
                      <a:lnTo>
                        <a:pt x="2532463" y="597738"/>
                      </a:lnTo>
                      <a:lnTo>
                        <a:pt x="2540553" y="601727"/>
                      </a:lnTo>
                      <a:lnTo>
                        <a:pt x="2546426" y="600952"/>
                      </a:lnTo>
                      <a:lnTo>
                        <a:pt x="2546759" y="591311"/>
                      </a:lnTo>
                      <a:lnTo>
                        <a:pt x="2547756" y="591865"/>
                      </a:lnTo>
                      <a:lnTo>
                        <a:pt x="2548643" y="592640"/>
                      </a:lnTo>
                      <a:lnTo>
                        <a:pt x="2549418" y="593527"/>
                      </a:lnTo>
                      <a:lnTo>
                        <a:pt x="2549862" y="594413"/>
                      </a:lnTo>
                      <a:lnTo>
                        <a:pt x="2550637" y="594413"/>
                      </a:lnTo>
                      <a:lnTo>
                        <a:pt x="2549751" y="591976"/>
                      </a:lnTo>
                      <a:close/>
                      <a:moveTo>
                        <a:pt x="2281245" y="208222"/>
                      </a:moveTo>
                      <a:lnTo>
                        <a:pt x="2283794" y="208555"/>
                      </a:lnTo>
                      <a:lnTo>
                        <a:pt x="2284126" y="208555"/>
                      </a:lnTo>
                      <a:lnTo>
                        <a:pt x="2285234" y="208333"/>
                      </a:lnTo>
                      <a:lnTo>
                        <a:pt x="2285567" y="208333"/>
                      </a:lnTo>
                      <a:cubicBezTo>
                        <a:pt x="2285567" y="208333"/>
                        <a:pt x="2284348" y="206005"/>
                        <a:pt x="2284348" y="206005"/>
                      </a:cubicBezTo>
                      <a:lnTo>
                        <a:pt x="2283240" y="203457"/>
                      </a:lnTo>
                      <a:lnTo>
                        <a:pt x="2282021" y="201794"/>
                      </a:lnTo>
                      <a:lnTo>
                        <a:pt x="2280691" y="202349"/>
                      </a:lnTo>
                      <a:lnTo>
                        <a:pt x="2279472" y="205119"/>
                      </a:lnTo>
                      <a:lnTo>
                        <a:pt x="2279694" y="207003"/>
                      </a:lnTo>
                      <a:lnTo>
                        <a:pt x="2281134" y="208111"/>
                      </a:lnTo>
                      <a:close/>
                      <a:moveTo>
                        <a:pt x="2334326" y="348736"/>
                      </a:moveTo>
                      <a:lnTo>
                        <a:pt x="2336653" y="346298"/>
                      </a:lnTo>
                      <a:lnTo>
                        <a:pt x="2359591" y="335770"/>
                      </a:lnTo>
                      <a:lnTo>
                        <a:pt x="2373998" y="329676"/>
                      </a:lnTo>
                      <a:lnTo>
                        <a:pt x="2375549" y="326130"/>
                      </a:lnTo>
                      <a:lnTo>
                        <a:pt x="2376879" y="326130"/>
                      </a:lnTo>
                      <a:cubicBezTo>
                        <a:pt x="2376879" y="326130"/>
                        <a:pt x="2377987" y="325908"/>
                        <a:pt x="2377987" y="325908"/>
                      </a:cubicBezTo>
                      <a:lnTo>
                        <a:pt x="2378430" y="324800"/>
                      </a:lnTo>
                      <a:lnTo>
                        <a:pt x="2378763" y="324135"/>
                      </a:lnTo>
                      <a:lnTo>
                        <a:pt x="2380536" y="322583"/>
                      </a:lnTo>
                      <a:lnTo>
                        <a:pt x="2381090" y="322251"/>
                      </a:lnTo>
                      <a:lnTo>
                        <a:pt x="2382309" y="321919"/>
                      </a:lnTo>
                      <a:lnTo>
                        <a:pt x="2385301" y="321143"/>
                      </a:lnTo>
                      <a:lnTo>
                        <a:pt x="2387960" y="320478"/>
                      </a:lnTo>
                      <a:lnTo>
                        <a:pt x="2391617" y="319591"/>
                      </a:lnTo>
                      <a:lnTo>
                        <a:pt x="2393612" y="316267"/>
                      </a:lnTo>
                      <a:lnTo>
                        <a:pt x="2403696" y="308288"/>
                      </a:lnTo>
                      <a:lnTo>
                        <a:pt x="2406910" y="306404"/>
                      </a:lnTo>
                      <a:lnTo>
                        <a:pt x="2408018" y="302193"/>
                      </a:lnTo>
                      <a:lnTo>
                        <a:pt x="2412340" y="298980"/>
                      </a:lnTo>
                      <a:lnTo>
                        <a:pt x="2416107" y="299312"/>
                      </a:lnTo>
                      <a:lnTo>
                        <a:pt x="2419321" y="294769"/>
                      </a:lnTo>
                      <a:lnTo>
                        <a:pt x="2421205" y="292774"/>
                      </a:lnTo>
                      <a:lnTo>
                        <a:pt x="2422645" y="288896"/>
                      </a:lnTo>
                      <a:lnTo>
                        <a:pt x="2425416" y="284020"/>
                      </a:lnTo>
                      <a:lnTo>
                        <a:pt x="2425859" y="281028"/>
                      </a:lnTo>
                      <a:lnTo>
                        <a:pt x="2425305" y="279920"/>
                      </a:lnTo>
                      <a:lnTo>
                        <a:pt x="2423200" y="278146"/>
                      </a:lnTo>
                      <a:lnTo>
                        <a:pt x="2422756" y="277371"/>
                      </a:lnTo>
                      <a:lnTo>
                        <a:pt x="2422756" y="276374"/>
                      </a:lnTo>
                      <a:cubicBezTo>
                        <a:pt x="2422756" y="276374"/>
                        <a:pt x="2422091" y="273270"/>
                        <a:pt x="2422091" y="273270"/>
                      </a:cubicBezTo>
                      <a:lnTo>
                        <a:pt x="2421427" y="270943"/>
                      </a:lnTo>
                      <a:lnTo>
                        <a:pt x="2421870" y="268948"/>
                      </a:lnTo>
                      <a:lnTo>
                        <a:pt x="2423310" y="267508"/>
                      </a:lnTo>
                      <a:lnTo>
                        <a:pt x="2423532" y="265624"/>
                      </a:lnTo>
                      <a:lnTo>
                        <a:pt x="2420983" y="261857"/>
                      </a:lnTo>
                      <a:lnTo>
                        <a:pt x="2418767" y="258975"/>
                      </a:lnTo>
                      <a:lnTo>
                        <a:pt x="2414889" y="256648"/>
                      </a:lnTo>
                      <a:lnTo>
                        <a:pt x="2413115" y="254653"/>
                      </a:lnTo>
                      <a:lnTo>
                        <a:pt x="2412451" y="251883"/>
                      </a:lnTo>
                      <a:lnTo>
                        <a:pt x="2412451" y="248115"/>
                      </a:lnTo>
                      <a:cubicBezTo>
                        <a:pt x="2412451" y="248115"/>
                        <a:pt x="2412672" y="242685"/>
                        <a:pt x="2412672" y="242685"/>
                      </a:cubicBezTo>
                      <a:lnTo>
                        <a:pt x="2414002" y="239472"/>
                      </a:lnTo>
                      <a:lnTo>
                        <a:pt x="2416440" y="236812"/>
                      </a:lnTo>
                      <a:lnTo>
                        <a:pt x="2418545" y="236369"/>
                      </a:lnTo>
                      <a:lnTo>
                        <a:pt x="2419543" y="237920"/>
                      </a:lnTo>
                      <a:lnTo>
                        <a:pt x="2423089" y="239472"/>
                      </a:lnTo>
                      <a:lnTo>
                        <a:pt x="2427300" y="238585"/>
                      </a:lnTo>
                      <a:lnTo>
                        <a:pt x="2429073" y="239472"/>
                      </a:lnTo>
                      <a:lnTo>
                        <a:pt x="2429849" y="237920"/>
                      </a:lnTo>
                      <a:lnTo>
                        <a:pt x="2430846" y="237034"/>
                      </a:lnTo>
                      <a:lnTo>
                        <a:pt x="2431732" y="235926"/>
                      </a:lnTo>
                      <a:lnTo>
                        <a:pt x="2432065" y="233598"/>
                      </a:lnTo>
                      <a:lnTo>
                        <a:pt x="2432508" y="232047"/>
                      </a:lnTo>
                      <a:lnTo>
                        <a:pt x="2435168" y="226728"/>
                      </a:lnTo>
                      <a:lnTo>
                        <a:pt x="2432397" y="224844"/>
                      </a:lnTo>
                      <a:lnTo>
                        <a:pt x="2430957" y="224512"/>
                      </a:lnTo>
                      <a:lnTo>
                        <a:pt x="2429738" y="225731"/>
                      </a:lnTo>
                      <a:lnTo>
                        <a:pt x="2428962" y="225731"/>
                      </a:lnTo>
                      <a:lnTo>
                        <a:pt x="2427411" y="223625"/>
                      </a:lnTo>
                      <a:lnTo>
                        <a:pt x="2424751" y="223625"/>
                      </a:lnTo>
                      <a:cubicBezTo>
                        <a:pt x="2424751" y="223625"/>
                        <a:pt x="2422202" y="224179"/>
                        <a:pt x="2422202" y="224179"/>
                      </a:cubicBezTo>
                      <a:lnTo>
                        <a:pt x="2420318" y="222628"/>
                      </a:lnTo>
                      <a:lnTo>
                        <a:pt x="2418878" y="220411"/>
                      </a:lnTo>
                      <a:lnTo>
                        <a:pt x="2418878" y="217752"/>
                      </a:lnTo>
                      <a:lnTo>
                        <a:pt x="2418435" y="215314"/>
                      </a:lnTo>
                      <a:lnTo>
                        <a:pt x="2419432" y="211990"/>
                      </a:lnTo>
                      <a:lnTo>
                        <a:pt x="2419654" y="209884"/>
                      </a:lnTo>
                      <a:lnTo>
                        <a:pt x="2414778" y="210770"/>
                      </a:lnTo>
                      <a:lnTo>
                        <a:pt x="2411786" y="210770"/>
                      </a:lnTo>
                      <a:cubicBezTo>
                        <a:pt x="2411786" y="210770"/>
                        <a:pt x="2408904" y="210549"/>
                        <a:pt x="2408904" y="210549"/>
                      </a:cubicBezTo>
                      <a:lnTo>
                        <a:pt x="2406577" y="209773"/>
                      </a:lnTo>
                      <a:lnTo>
                        <a:pt x="2405248" y="208887"/>
                      </a:lnTo>
                      <a:lnTo>
                        <a:pt x="2404139" y="207668"/>
                      </a:lnTo>
                      <a:lnTo>
                        <a:pt x="2403253" y="206227"/>
                      </a:lnTo>
                      <a:lnTo>
                        <a:pt x="2402477" y="204565"/>
                      </a:lnTo>
                      <a:lnTo>
                        <a:pt x="2401701" y="204344"/>
                      </a:lnTo>
                      <a:lnTo>
                        <a:pt x="2398377" y="204344"/>
                      </a:lnTo>
                      <a:cubicBezTo>
                        <a:pt x="2398377" y="204344"/>
                        <a:pt x="2397158" y="204011"/>
                        <a:pt x="2397158" y="204011"/>
                      </a:cubicBezTo>
                      <a:lnTo>
                        <a:pt x="2395274" y="205230"/>
                      </a:lnTo>
                      <a:lnTo>
                        <a:pt x="2391617" y="203789"/>
                      </a:lnTo>
                      <a:lnTo>
                        <a:pt x="2387850" y="206670"/>
                      </a:lnTo>
                      <a:lnTo>
                        <a:pt x="2385966" y="207003"/>
                      </a:lnTo>
                      <a:lnTo>
                        <a:pt x="2383971" y="207003"/>
                      </a:lnTo>
                      <a:cubicBezTo>
                        <a:pt x="2383971" y="207003"/>
                        <a:pt x="2382198" y="207114"/>
                        <a:pt x="2382198" y="207114"/>
                      </a:cubicBezTo>
                      <a:lnTo>
                        <a:pt x="2380425" y="208222"/>
                      </a:lnTo>
                      <a:lnTo>
                        <a:pt x="2376990" y="211546"/>
                      </a:lnTo>
                      <a:lnTo>
                        <a:pt x="2375216" y="212655"/>
                      </a:lnTo>
                      <a:lnTo>
                        <a:pt x="2372889" y="212987"/>
                      </a:lnTo>
                      <a:lnTo>
                        <a:pt x="2368457" y="212322"/>
                      </a:lnTo>
                      <a:lnTo>
                        <a:pt x="2366130" y="212544"/>
                      </a:lnTo>
                      <a:lnTo>
                        <a:pt x="2364135" y="213541"/>
                      </a:lnTo>
                      <a:lnTo>
                        <a:pt x="2359370" y="217309"/>
                      </a:lnTo>
                      <a:lnTo>
                        <a:pt x="2358484" y="218639"/>
                      </a:lnTo>
                      <a:lnTo>
                        <a:pt x="2359481" y="221520"/>
                      </a:lnTo>
                      <a:lnTo>
                        <a:pt x="2360922" y="223071"/>
                      </a:lnTo>
                      <a:lnTo>
                        <a:pt x="2360922" y="223736"/>
                      </a:lnTo>
                      <a:cubicBezTo>
                        <a:pt x="2360922" y="223736"/>
                        <a:pt x="2357929" y="223957"/>
                        <a:pt x="2357929" y="223957"/>
                      </a:cubicBezTo>
                      <a:lnTo>
                        <a:pt x="2355381" y="223514"/>
                      </a:lnTo>
                      <a:lnTo>
                        <a:pt x="2350172" y="221742"/>
                      </a:lnTo>
                      <a:lnTo>
                        <a:pt x="2347956" y="221742"/>
                      </a:lnTo>
                      <a:cubicBezTo>
                        <a:pt x="2347956" y="221742"/>
                        <a:pt x="2347070" y="222628"/>
                        <a:pt x="2347070" y="222628"/>
                      </a:cubicBezTo>
                      <a:lnTo>
                        <a:pt x="2346072" y="225066"/>
                      </a:lnTo>
                      <a:lnTo>
                        <a:pt x="2345297" y="225842"/>
                      </a:lnTo>
                      <a:lnTo>
                        <a:pt x="2344077" y="225842"/>
                      </a:lnTo>
                      <a:cubicBezTo>
                        <a:pt x="2344077" y="225842"/>
                        <a:pt x="2342859" y="225398"/>
                        <a:pt x="2342859" y="225398"/>
                      </a:cubicBezTo>
                      <a:lnTo>
                        <a:pt x="2340532" y="224068"/>
                      </a:lnTo>
                      <a:lnTo>
                        <a:pt x="2338426" y="223514"/>
                      </a:lnTo>
                      <a:lnTo>
                        <a:pt x="2336210" y="221742"/>
                      </a:lnTo>
                      <a:lnTo>
                        <a:pt x="2334436" y="219414"/>
                      </a:lnTo>
                      <a:lnTo>
                        <a:pt x="2333550" y="216976"/>
                      </a:lnTo>
                      <a:lnTo>
                        <a:pt x="2331777" y="216976"/>
                      </a:lnTo>
                      <a:cubicBezTo>
                        <a:pt x="2331777" y="216976"/>
                        <a:pt x="2328231" y="216090"/>
                        <a:pt x="2328231" y="216090"/>
                      </a:cubicBezTo>
                      <a:lnTo>
                        <a:pt x="2321582" y="212987"/>
                      </a:lnTo>
                      <a:lnTo>
                        <a:pt x="2320252" y="211879"/>
                      </a:lnTo>
                      <a:lnTo>
                        <a:pt x="2317038" y="210106"/>
                      </a:lnTo>
                      <a:lnTo>
                        <a:pt x="2313493" y="210438"/>
                      </a:lnTo>
                      <a:lnTo>
                        <a:pt x="2306511" y="212655"/>
                      </a:lnTo>
                      <a:lnTo>
                        <a:pt x="2301192" y="211990"/>
                      </a:lnTo>
                      <a:lnTo>
                        <a:pt x="2299419" y="212876"/>
                      </a:lnTo>
                      <a:lnTo>
                        <a:pt x="2298865" y="213652"/>
                      </a:lnTo>
                      <a:lnTo>
                        <a:pt x="2297978" y="215868"/>
                      </a:lnTo>
                      <a:lnTo>
                        <a:pt x="2297424" y="216755"/>
                      </a:lnTo>
                      <a:lnTo>
                        <a:pt x="2294765" y="218860"/>
                      </a:lnTo>
                      <a:lnTo>
                        <a:pt x="2292881" y="220855"/>
                      </a:lnTo>
                      <a:lnTo>
                        <a:pt x="2291551" y="221742"/>
                      </a:lnTo>
                      <a:lnTo>
                        <a:pt x="2289667" y="222185"/>
                      </a:lnTo>
                      <a:lnTo>
                        <a:pt x="2286675" y="222517"/>
                      </a:lnTo>
                      <a:lnTo>
                        <a:pt x="2285124" y="222296"/>
                      </a:lnTo>
                      <a:lnTo>
                        <a:pt x="2283683" y="221409"/>
                      </a:lnTo>
                      <a:lnTo>
                        <a:pt x="2281467" y="219525"/>
                      </a:lnTo>
                      <a:lnTo>
                        <a:pt x="2280359" y="217198"/>
                      </a:lnTo>
                      <a:lnTo>
                        <a:pt x="2278918" y="211435"/>
                      </a:lnTo>
                      <a:lnTo>
                        <a:pt x="2277367" y="208887"/>
                      </a:lnTo>
                      <a:lnTo>
                        <a:pt x="2275594" y="208111"/>
                      </a:lnTo>
                      <a:lnTo>
                        <a:pt x="2273488" y="208111"/>
                      </a:lnTo>
                      <a:cubicBezTo>
                        <a:pt x="2273488" y="208111"/>
                        <a:pt x="2270829" y="207335"/>
                        <a:pt x="2270829" y="207335"/>
                      </a:cubicBezTo>
                      <a:lnTo>
                        <a:pt x="2264512" y="203014"/>
                      </a:lnTo>
                      <a:lnTo>
                        <a:pt x="2262185" y="202016"/>
                      </a:lnTo>
                      <a:lnTo>
                        <a:pt x="2255093" y="201019"/>
                      </a:lnTo>
                      <a:lnTo>
                        <a:pt x="2252987" y="200133"/>
                      </a:lnTo>
                      <a:lnTo>
                        <a:pt x="2252987" y="199689"/>
                      </a:lnTo>
                      <a:cubicBezTo>
                        <a:pt x="2252987" y="199689"/>
                        <a:pt x="2252987" y="199357"/>
                        <a:pt x="2252987" y="199357"/>
                      </a:cubicBezTo>
                      <a:lnTo>
                        <a:pt x="2252766" y="199024"/>
                      </a:lnTo>
                      <a:lnTo>
                        <a:pt x="2252433" y="198803"/>
                      </a:lnTo>
                      <a:lnTo>
                        <a:pt x="2251325" y="200133"/>
                      </a:lnTo>
                      <a:lnTo>
                        <a:pt x="2250106" y="200686"/>
                      </a:lnTo>
                      <a:lnTo>
                        <a:pt x="2248776" y="200686"/>
                      </a:lnTo>
                      <a:cubicBezTo>
                        <a:pt x="2248776" y="200686"/>
                        <a:pt x="2247446" y="200243"/>
                        <a:pt x="2247446" y="200243"/>
                      </a:cubicBezTo>
                      <a:lnTo>
                        <a:pt x="2247114" y="199800"/>
                      </a:lnTo>
                      <a:lnTo>
                        <a:pt x="2246781" y="199800"/>
                      </a:lnTo>
                      <a:cubicBezTo>
                        <a:pt x="2246781" y="199800"/>
                        <a:pt x="2246449" y="199800"/>
                        <a:pt x="2246449" y="199800"/>
                      </a:cubicBezTo>
                      <a:lnTo>
                        <a:pt x="2246006" y="200243"/>
                      </a:lnTo>
                      <a:lnTo>
                        <a:pt x="2244787" y="204344"/>
                      </a:lnTo>
                      <a:lnTo>
                        <a:pt x="2241130" y="205894"/>
                      </a:lnTo>
                      <a:lnTo>
                        <a:pt x="2234038" y="206781"/>
                      </a:lnTo>
                      <a:lnTo>
                        <a:pt x="2233373" y="207446"/>
                      </a:lnTo>
                      <a:lnTo>
                        <a:pt x="2232930" y="208333"/>
                      </a:lnTo>
                      <a:lnTo>
                        <a:pt x="2232265" y="209219"/>
                      </a:lnTo>
                      <a:lnTo>
                        <a:pt x="2230935" y="209995"/>
                      </a:lnTo>
                      <a:lnTo>
                        <a:pt x="2230049" y="209995"/>
                      </a:lnTo>
                      <a:cubicBezTo>
                        <a:pt x="2230049" y="209995"/>
                        <a:pt x="2223178" y="209219"/>
                        <a:pt x="2223178" y="209219"/>
                      </a:cubicBezTo>
                      <a:lnTo>
                        <a:pt x="2221848" y="208222"/>
                      </a:lnTo>
                      <a:lnTo>
                        <a:pt x="2221848" y="206338"/>
                      </a:lnTo>
                      <a:lnTo>
                        <a:pt x="2218635" y="201240"/>
                      </a:lnTo>
                      <a:lnTo>
                        <a:pt x="2220518" y="200354"/>
                      </a:lnTo>
                      <a:lnTo>
                        <a:pt x="2221183" y="200354"/>
                      </a:lnTo>
                      <a:cubicBezTo>
                        <a:pt x="2221183" y="200354"/>
                        <a:pt x="2223400" y="198581"/>
                        <a:pt x="2223400" y="198581"/>
                      </a:cubicBezTo>
                      <a:lnTo>
                        <a:pt x="2223067" y="196143"/>
                      </a:lnTo>
                      <a:lnTo>
                        <a:pt x="2221072" y="194370"/>
                      </a:lnTo>
                      <a:lnTo>
                        <a:pt x="2218524" y="194703"/>
                      </a:lnTo>
                      <a:lnTo>
                        <a:pt x="2218856" y="192929"/>
                      </a:lnTo>
                      <a:lnTo>
                        <a:pt x="2220740" y="189716"/>
                      </a:lnTo>
                      <a:lnTo>
                        <a:pt x="2220740" y="189162"/>
                      </a:lnTo>
                      <a:cubicBezTo>
                        <a:pt x="2220740" y="189162"/>
                        <a:pt x="2219853" y="188497"/>
                        <a:pt x="2219853" y="188497"/>
                      </a:cubicBezTo>
                      <a:lnTo>
                        <a:pt x="2219853" y="187056"/>
                      </a:lnTo>
                      <a:cubicBezTo>
                        <a:pt x="2219853" y="187056"/>
                        <a:pt x="2220629" y="185505"/>
                        <a:pt x="2220629" y="185505"/>
                      </a:cubicBezTo>
                      <a:lnTo>
                        <a:pt x="2221183" y="184618"/>
                      </a:lnTo>
                      <a:lnTo>
                        <a:pt x="2219521" y="182513"/>
                      </a:lnTo>
                      <a:lnTo>
                        <a:pt x="2217637" y="177305"/>
                      </a:lnTo>
                      <a:lnTo>
                        <a:pt x="2215421" y="174312"/>
                      </a:lnTo>
                      <a:lnTo>
                        <a:pt x="2213426" y="170655"/>
                      </a:lnTo>
                      <a:lnTo>
                        <a:pt x="2212429" y="170101"/>
                      </a:lnTo>
                      <a:lnTo>
                        <a:pt x="2211321" y="170101"/>
                      </a:lnTo>
                      <a:cubicBezTo>
                        <a:pt x="2211321" y="170101"/>
                        <a:pt x="2210766" y="169436"/>
                        <a:pt x="2210766" y="169436"/>
                      </a:cubicBezTo>
                      <a:lnTo>
                        <a:pt x="2211210" y="167220"/>
                      </a:lnTo>
                      <a:lnTo>
                        <a:pt x="2208550" y="166444"/>
                      </a:lnTo>
                      <a:lnTo>
                        <a:pt x="2194588" y="166444"/>
                      </a:lnTo>
                      <a:cubicBezTo>
                        <a:pt x="2194588" y="166444"/>
                        <a:pt x="2190820" y="167664"/>
                        <a:pt x="2190820" y="167664"/>
                      </a:cubicBezTo>
                      <a:lnTo>
                        <a:pt x="2189601" y="167664"/>
                      </a:lnTo>
                      <a:cubicBezTo>
                        <a:pt x="2189601" y="167664"/>
                        <a:pt x="2187606" y="166112"/>
                        <a:pt x="2187606" y="166112"/>
                      </a:cubicBezTo>
                      <a:lnTo>
                        <a:pt x="2186498" y="164007"/>
                      </a:lnTo>
                      <a:lnTo>
                        <a:pt x="2185612" y="161568"/>
                      </a:lnTo>
                      <a:lnTo>
                        <a:pt x="2184503" y="159353"/>
                      </a:lnTo>
                      <a:lnTo>
                        <a:pt x="2182509" y="157579"/>
                      </a:lnTo>
                      <a:lnTo>
                        <a:pt x="2180182" y="156803"/>
                      </a:lnTo>
                      <a:lnTo>
                        <a:pt x="2170540" y="156138"/>
                      </a:lnTo>
                      <a:lnTo>
                        <a:pt x="2169654" y="155585"/>
                      </a:lnTo>
                      <a:lnTo>
                        <a:pt x="2167770" y="154033"/>
                      </a:lnTo>
                      <a:lnTo>
                        <a:pt x="2166773" y="153701"/>
                      </a:lnTo>
                      <a:lnTo>
                        <a:pt x="2165665" y="154033"/>
                      </a:lnTo>
                      <a:lnTo>
                        <a:pt x="2164557" y="154920"/>
                      </a:lnTo>
                      <a:lnTo>
                        <a:pt x="2163448" y="155474"/>
                      </a:lnTo>
                      <a:lnTo>
                        <a:pt x="2162229" y="154920"/>
                      </a:lnTo>
                      <a:lnTo>
                        <a:pt x="2160457" y="153147"/>
                      </a:lnTo>
                      <a:lnTo>
                        <a:pt x="2159459" y="152371"/>
                      </a:lnTo>
                      <a:lnTo>
                        <a:pt x="2156135" y="151041"/>
                      </a:lnTo>
                      <a:lnTo>
                        <a:pt x="2151259" y="148160"/>
                      </a:lnTo>
                      <a:lnTo>
                        <a:pt x="2149264" y="147827"/>
                      </a:lnTo>
                      <a:lnTo>
                        <a:pt x="2147048" y="148049"/>
                      </a:lnTo>
                      <a:lnTo>
                        <a:pt x="2145053" y="147606"/>
                      </a:lnTo>
                      <a:lnTo>
                        <a:pt x="2141174" y="146055"/>
                      </a:lnTo>
                      <a:lnTo>
                        <a:pt x="2139180" y="145833"/>
                      </a:lnTo>
                      <a:lnTo>
                        <a:pt x="2136077" y="146055"/>
                      </a:lnTo>
                      <a:lnTo>
                        <a:pt x="2133418" y="147052"/>
                      </a:lnTo>
                      <a:lnTo>
                        <a:pt x="2132863" y="149268"/>
                      </a:lnTo>
                      <a:lnTo>
                        <a:pt x="2133085" y="152592"/>
                      </a:lnTo>
                      <a:lnTo>
                        <a:pt x="2131534" y="156914"/>
                      </a:lnTo>
                      <a:lnTo>
                        <a:pt x="2132753" y="158688"/>
                      </a:lnTo>
                      <a:lnTo>
                        <a:pt x="2131866" y="159353"/>
                      </a:lnTo>
                      <a:lnTo>
                        <a:pt x="2131423" y="160017"/>
                      </a:lnTo>
                      <a:lnTo>
                        <a:pt x="2130758" y="161568"/>
                      </a:lnTo>
                      <a:lnTo>
                        <a:pt x="2132309" y="162123"/>
                      </a:lnTo>
                      <a:lnTo>
                        <a:pt x="2133639" y="163785"/>
                      </a:lnTo>
                      <a:lnTo>
                        <a:pt x="2134415" y="166112"/>
                      </a:lnTo>
                      <a:lnTo>
                        <a:pt x="2134415" y="168550"/>
                      </a:lnTo>
                      <a:cubicBezTo>
                        <a:pt x="2134415" y="168550"/>
                        <a:pt x="2134082" y="168883"/>
                        <a:pt x="2134082" y="168883"/>
                      </a:cubicBezTo>
                      <a:lnTo>
                        <a:pt x="2133307" y="170101"/>
                      </a:lnTo>
                      <a:lnTo>
                        <a:pt x="2131866" y="170655"/>
                      </a:lnTo>
                      <a:lnTo>
                        <a:pt x="2127877" y="170101"/>
                      </a:lnTo>
                      <a:lnTo>
                        <a:pt x="2113692" y="170544"/>
                      </a:lnTo>
                      <a:lnTo>
                        <a:pt x="2111808" y="169769"/>
                      </a:lnTo>
                      <a:lnTo>
                        <a:pt x="2107487" y="170877"/>
                      </a:lnTo>
                      <a:lnTo>
                        <a:pt x="2105270" y="170877"/>
                      </a:lnTo>
                      <a:cubicBezTo>
                        <a:pt x="2105270" y="170877"/>
                        <a:pt x="2103054" y="170544"/>
                        <a:pt x="2103054" y="170544"/>
                      </a:cubicBezTo>
                      <a:lnTo>
                        <a:pt x="2102500" y="169990"/>
                      </a:lnTo>
                      <a:lnTo>
                        <a:pt x="2102500" y="169326"/>
                      </a:lnTo>
                      <a:cubicBezTo>
                        <a:pt x="2102500" y="169326"/>
                        <a:pt x="2102500" y="168661"/>
                        <a:pt x="2102500" y="168661"/>
                      </a:cubicBezTo>
                      <a:lnTo>
                        <a:pt x="2102279" y="168107"/>
                      </a:lnTo>
                      <a:lnTo>
                        <a:pt x="2099175" y="165447"/>
                      </a:lnTo>
                      <a:lnTo>
                        <a:pt x="2097070" y="166223"/>
                      </a:lnTo>
                      <a:lnTo>
                        <a:pt x="2095075" y="168218"/>
                      </a:lnTo>
                      <a:lnTo>
                        <a:pt x="2091862" y="172761"/>
                      </a:lnTo>
                      <a:lnTo>
                        <a:pt x="2090199" y="172983"/>
                      </a:lnTo>
                      <a:lnTo>
                        <a:pt x="2088427" y="170877"/>
                      </a:lnTo>
                      <a:lnTo>
                        <a:pt x="2085989" y="166555"/>
                      </a:lnTo>
                      <a:lnTo>
                        <a:pt x="2084215" y="165668"/>
                      </a:lnTo>
                      <a:lnTo>
                        <a:pt x="2078231" y="164118"/>
                      </a:lnTo>
                      <a:lnTo>
                        <a:pt x="2076347" y="164450"/>
                      </a:lnTo>
                      <a:lnTo>
                        <a:pt x="2074242" y="165890"/>
                      </a:lnTo>
                      <a:lnTo>
                        <a:pt x="2067261" y="166888"/>
                      </a:lnTo>
                      <a:lnTo>
                        <a:pt x="2058506" y="170101"/>
                      </a:lnTo>
                      <a:lnTo>
                        <a:pt x="2054628" y="170434"/>
                      </a:lnTo>
                      <a:lnTo>
                        <a:pt x="2050195" y="168661"/>
                      </a:lnTo>
                      <a:lnTo>
                        <a:pt x="2049530" y="167996"/>
                      </a:lnTo>
                      <a:lnTo>
                        <a:pt x="2048976" y="167220"/>
                      </a:lnTo>
                      <a:lnTo>
                        <a:pt x="2048200" y="166555"/>
                      </a:lnTo>
                      <a:lnTo>
                        <a:pt x="2046760" y="166112"/>
                      </a:lnTo>
                      <a:lnTo>
                        <a:pt x="2045541" y="165558"/>
                      </a:lnTo>
                      <a:lnTo>
                        <a:pt x="2045208" y="164561"/>
                      </a:lnTo>
                      <a:lnTo>
                        <a:pt x="2045208" y="163453"/>
                      </a:lnTo>
                      <a:cubicBezTo>
                        <a:pt x="2045208" y="163453"/>
                        <a:pt x="2044322" y="162566"/>
                        <a:pt x="2044322" y="162566"/>
                      </a:cubicBezTo>
                      <a:lnTo>
                        <a:pt x="2042438" y="161014"/>
                      </a:lnTo>
                      <a:lnTo>
                        <a:pt x="2041108" y="158688"/>
                      </a:lnTo>
                      <a:lnTo>
                        <a:pt x="2040443" y="156028"/>
                      </a:lnTo>
                      <a:lnTo>
                        <a:pt x="2040665" y="153368"/>
                      </a:lnTo>
                      <a:lnTo>
                        <a:pt x="2038670" y="154255"/>
                      </a:lnTo>
                      <a:lnTo>
                        <a:pt x="2035346" y="155142"/>
                      </a:lnTo>
                      <a:lnTo>
                        <a:pt x="2032354" y="154809"/>
                      </a:lnTo>
                      <a:lnTo>
                        <a:pt x="2031024" y="151927"/>
                      </a:lnTo>
                      <a:lnTo>
                        <a:pt x="2024486" y="147938"/>
                      </a:lnTo>
                      <a:lnTo>
                        <a:pt x="2024264" y="147938"/>
                      </a:lnTo>
                      <a:cubicBezTo>
                        <a:pt x="2024264" y="147938"/>
                        <a:pt x="2022491" y="146165"/>
                        <a:pt x="2022491" y="146165"/>
                      </a:cubicBezTo>
                      <a:lnTo>
                        <a:pt x="2021826" y="147716"/>
                      </a:lnTo>
                      <a:lnTo>
                        <a:pt x="2021051" y="148936"/>
                      </a:lnTo>
                      <a:lnTo>
                        <a:pt x="2020164" y="149268"/>
                      </a:lnTo>
                      <a:lnTo>
                        <a:pt x="2019167" y="148271"/>
                      </a:lnTo>
                      <a:lnTo>
                        <a:pt x="2013737" y="152592"/>
                      </a:lnTo>
                      <a:lnTo>
                        <a:pt x="2010966" y="154255"/>
                      </a:lnTo>
                      <a:lnTo>
                        <a:pt x="2007531" y="154477"/>
                      </a:lnTo>
                      <a:lnTo>
                        <a:pt x="2001436" y="151595"/>
                      </a:lnTo>
                      <a:lnTo>
                        <a:pt x="1998555" y="151595"/>
                      </a:lnTo>
                      <a:cubicBezTo>
                        <a:pt x="1998555" y="151595"/>
                        <a:pt x="1998334" y="155142"/>
                        <a:pt x="1998334" y="155142"/>
                      </a:cubicBezTo>
                      <a:lnTo>
                        <a:pt x="1997336" y="155474"/>
                      </a:lnTo>
                      <a:lnTo>
                        <a:pt x="1995452" y="156803"/>
                      </a:lnTo>
                      <a:lnTo>
                        <a:pt x="1994566" y="156803"/>
                      </a:lnTo>
                      <a:cubicBezTo>
                        <a:pt x="1994566" y="156803"/>
                        <a:pt x="1993458" y="156249"/>
                        <a:pt x="1993458" y="156249"/>
                      </a:cubicBezTo>
                      <a:lnTo>
                        <a:pt x="1993458" y="155363"/>
                      </a:lnTo>
                      <a:cubicBezTo>
                        <a:pt x="1993458" y="155363"/>
                        <a:pt x="1993679" y="154366"/>
                        <a:pt x="1993679" y="154366"/>
                      </a:cubicBezTo>
                      <a:lnTo>
                        <a:pt x="1993014" y="153479"/>
                      </a:lnTo>
                      <a:lnTo>
                        <a:pt x="1992571" y="153479"/>
                      </a:lnTo>
                      <a:cubicBezTo>
                        <a:pt x="1992571" y="153479"/>
                        <a:pt x="1990687" y="153368"/>
                        <a:pt x="1990687" y="153368"/>
                      </a:cubicBezTo>
                      <a:lnTo>
                        <a:pt x="1989912" y="153036"/>
                      </a:lnTo>
                      <a:lnTo>
                        <a:pt x="1989912" y="152482"/>
                      </a:lnTo>
                      <a:cubicBezTo>
                        <a:pt x="1989912" y="152482"/>
                        <a:pt x="1990133" y="151817"/>
                        <a:pt x="1990133" y="151817"/>
                      </a:cubicBezTo>
                      <a:lnTo>
                        <a:pt x="1990133" y="151152"/>
                      </a:lnTo>
                      <a:cubicBezTo>
                        <a:pt x="1990133" y="151152"/>
                        <a:pt x="1985590" y="145279"/>
                        <a:pt x="1985590" y="145279"/>
                      </a:cubicBezTo>
                      <a:lnTo>
                        <a:pt x="1983595" y="143616"/>
                      </a:lnTo>
                      <a:lnTo>
                        <a:pt x="1979716" y="141179"/>
                      </a:lnTo>
                      <a:lnTo>
                        <a:pt x="1978608" y="140957"/>
                      </a:lnTo>
                      <a:lnTo>
                        <a:pt x="1977500" y="140957"/>
                      </a:lnTo>
                      <a:cubicBezTo>
                        <a:pt x="1977500" y="140957"/>
                        <a:pt x="1976392" y="140957"/>
                        <a:pt x="1976392" y="140957"/>
                      </a:cubicBezTo>
                      <a:lnTo>
                        <a:pt x="1975284" y="139849"/>
                      </a:lnTo>
                      <a:lnTo>
                        <a:pt x="1974619" y="138408"/>
                      </a:lnTo>
                      <a:lnTo>
                        <a:pt x="1974619" y="137632"/>
                      </a:lnTo>
                      <a:cubicBezTo>
                        <a:pt x="1974619" y="137632"/>
                        <a:pt x="1975173" y="136968"/>
                        <a:pt x="1975173" y="136968"/>
                      </a:cubicBezTo>
                      <a:lnTo>
                        <a:pt x="1975173" y="135860"/>
                      </a:lnTo>
                      <a:cubicBezTo>
                        <a:pt x="1975173" y="135860"/>
                        <a:pt x="1974730" y="134640"/>
                        <a:pt x="1974730" y="134640"/>
                      </a:cubicBezTo>
                      <a:lnTo>
                        <a:pt x="1973068" y="130319"/>
                      </a:lnTo>
                      <a:lnTo>
                        <a:pt x="1970075" y="129321"/>
                      </a:lnTo>
                      <a:lnTo>
                        <a:pt x="1961321" y="130873"/>
                      </a:lnTo>
                      <a:lnTo>
                        <a:pt x="1952234" y="130097"/>
                      </a:lnTo>
                      <a:lnTo>
                        <a:pt x="1947912" y="128656"/>
                      </a:lnTo>
                      <a:lnTo>
                        <a:pt x="1943923" y="125664"/>
                      </a:lnTo>
                      <a:lnTo>
                        <a:pt x="1942593" y="124002"/>
                      </a:lnTo>
                      <a:lnTo>
                        <a:pt x="1940709" y="123448"/>
                      </a:lnTo>
                      <a:lnTo>
                        <a:pt x="1936831" y="123005"/>
                      </a:lnTo>
                      <a:lnTo>
                        <a:pt x="1935944" y="122340"/>
                      </a:lnTo>
                      <a:lnTo>
                        <a:pt x="1934060" y="121121"/>
                      </a:lnTo>
                      <a:lnTo>
                        <a:pt x="1933063" y="120788"/>
                      </a:lnTo>
                      <a:lnTo>
                        <a:pt x="1928852" y="121232"/>
                      </a:lnTo>
                      <a:lnTo>
                        <a:pt x="1925195" y="118240"/>
                      </a:lnTo>
                      <a:lnTo>
                        <a:pt x="1921317" y="116134"/>
                      </a:lnTo>
                      <a:lnTo>
                        <a:pt x="1914779" y="114915"/>
                      </a:lnTo>
                      <a:lnTo>
                        <a:pt x="1912673" y="113586"/>
                      </a:lnTo>
                      <a:lnTo>
                        <a:pt x="1910789" y="111369"/>
                      </a:lnTo>
                      <a:lnTo>
                        <a:pt x="1910235" y="109264"/>
                      </a:lnTo>
                      <a:lnTo>
                        <a:pt x="1911122" y="107269"/>
                      </a:lnTo>
                      <a:lnTo>
                        <a:pt x="1913449" y="105275"/>
                      </a:lnTo>
                      <a:lnTo>
                        <a:pt x="1910900" y="104610"/>
                      </a:lnTo>
                      <a:lnTo>
                        <a:pt x="1908352" y="105607"/>
                      </a:lnTo>
                      <a:lnTo>
                        <a:pt x="1906357" y="107823"/>
                      </a:lnTo>
                      <a:lnTo>
                        <a:pt x="1905581" y="110926"/>
                      </a:lnTo>
                      <a:lnTo>
                        <a:pt x="1905359" y="115026"/>
                      </a:lnTo>
                      <a:lnTo>
                        <a:pt x="1904362" y="117132"/>
                      </a:lnTo>
                      <a:lnTo>
                        <a:pt x="1902478" y="117797"/>
                      </a:lnTo>
                      <a:lnTo>
                        <a:pt x="1899375" y="117575"/>
                      </a:lnTo>
                      <a:lnTo>
                        <a:pt x="1896605" y="116799"/>
                      </a:lnTo>
                      <a:lnTo>
                        <a:pt x="1894056" y="115358"/>
                      </a:lnTo>
                      <a:lnTo>
                        <a:pt x="1891951" y="113031"/>
                      </a:lnTo>
                      <a:lnTo>
                        <a:pt x="1890510" y="109707"/>
                      </a:lnTo>
                      <a:lnTo>
                        <a:pt x="1891396" y="108377"/>
                      </a:lnTo>
                      <a:lnTo>
                        <a:pt x="1896051" y="103390"/>
                      </a:lnTo>
                      <a:lnTo>
                        <a:pt x="1897492" y="101507"/>
                      </a:lnTo>
                      <a:lnTo>
                        <a:pt x="1899265" y="96631"/>
                      </a:lnTo>
                      <a:lnTo>
                        <a:pt x="1900483" y="90425"/>
                      </a:lnTo>
                      <a:lnTo>
                        <a:pt x="1900040" y="84773"/>
                      </a:lnTo>
                      <a:lnTo>
                        <a:pt x="1896827" y="81449"/>
                      </a:lnTo>
                      <a:lnTo>
                        <a:pt x="1895497" y="81449"/>
                      </a:lnTo>
                      <a:cubicBezTo>
                        <a:pt x="1895497" y="81449"/>
                        <a:pt x="1894278" y="81892"/>
                        <a:pt x="1894278" y="81892"/>
                      </a:cubicBezTo>
                      <a:lnTo>
                        <a:pt x="1893059" y="82114"/>
                      </a:lnTo>
                      <a:lnTo>
                        <a:pt x="1888294" y="79676"/>
                      </a:lnTo>
                      <a:lnTo>
                        <a:pt x="1884748" y="78568"/>
                      </a:lnTo>
                      <a:lnTo>
                        <a:pt x="1882531" y="78568"/>
                      </a:lnTo>
                      <a:cubicBezTo>
                        <a:pt x="1882531" y="78568"/>
                        <a:pt x="1880869" y="79565"/>
                        <a:pt x="1880869" y="79565"/>
                      </a:cubicBezTo>
                      <a:lnTo>
                        <a:pt x="1879983" y="82225"/>
                      </a:lnTo>
                      <a:lnTo>
                        <a:pt x="1879318" y="83555"/>
                      </a:lnTo>
                      <a:lnTo>
                        <a:pt x="1878099" y="84219"/>
                      </a:lnTo>
                      <a:lnTo>
                        <a:pt x="1876658" y="84441"/>
                      </a:lnTo>
                      <a:lnTo>
                        <a:pt x="1875439" y="84219"/>
                      </a:lnTo>
                      <a:lnTo>
                        <a:pt x="1874109" y="83555"/>
                      </a:lnTo>
                      <a:lnTo>
                        <a:pt x="1873555" y="82890"/>
                      </a:lnTo>
                      <a:lnTo>
                        <a:pt x="1872780" y="80230"/>
                      </a:lnTo>
                      <a:lnTo>
                        <a:pt x="1872558" y="78900"/>
                      </a:lnTo>
                      <a:lnTo>
                        <a:pt x="1872891" y="77903"/>
                      </a:lnTo>
                      <a:lnTo>
                        <a:pt x="1872891" y="77127"/>
                      </a:lnTo>
                      <a:cubicBezTo>
                        <a:pt x="1872891" y="77127"/>
                        <a:pt x="1871782" y="76351"/>
                        <a:pt x="1871782" y="76351"/>
                      </a:cubicBezTo>
                      <a:lnTo>
                        <a:pt x="1869677" y="75354"/>
                      </a:lnTo>
                      <a:lnTo>
                        <a:pt x="1868679" y="75354"/>
                      </a:lnTo>
                      <a:cubicBezTo>
                        <a:pt x="1868679" y="75354"/>
                        <a:pt x="1866352" y="76241"/>
                        <a:pt x="1866352" y="76241"/>
                      </a:cubicBezTo>
                      <a:lnTo>
                        <a:pt x="1863915" y="76573"/>
                      </a:lnTo>
                      <a:lnTo>
                        <a:pt x="1862585" y="77238"/>
                      </a:lnTo>
                      <a:lnTo>
                        <a:pt x="1861366" y="77460"/>
                      </a:lnTo>
                      <a:lnTo>
                        <a:pt x="1861144" y="76906"/>
                      </a:lnTo>
                      <a:lnTo>
                        <a:pt x="1860812" y="76241"/>
                      </a:lnTo>
                      <a:lnTo>
                        <a:pt x="1860479" y="73249"/>
                      </a:lnTo>
                      <a:lnTo>
                        <a:pt x="1859039" y="71365"/>
                      </a:lnTo>
                      <a:lnTo>
                        <a:pt x="1855825" y="69814"/>
                      </a:lnTo>
                      <a:lnTo>
                        <a:pt x="1855825" y="67930"/>
                      </a:lnTo>
                      <a:cubicBezTo>
                        <a:pt x="1855825" y="67930"/>
                        <a:pt x="1855825" y="64605"/>
                        <a:pt x="1855825" y="64605"/>
                      </a:cubicBezTo>
                      <a:lnTo>
                        <a:pt x="1856047" y="62832"/>
                      </a:lnTo>
                      <a:lnTo>
                        <a:pt x="1854052" y="61391"/>
                      </a:lnTo>
                      <a:lnTo>
                        <a:pt x="1849952" y="63608"/>
                      </a:lnTo>
                      <a:lnTo>
                        <a:pt x="1845741" y="67486"/>
                      </a:lnTo>
                      <a:lnTo>
                        <a:pt x="1841087" y="69592"/>
                      </a:lnTo>
                      <a:lnTo>
                        <a:pt x="1841862" y="70257"/>
                      </a:lnTo>
                      <a:lnTo>
                        <a:pt x="1842860" y="71365"/>
                      </a:lnTo>
                      <a:lnTo>
                        <a:pt x="1843525" y="71808"/>
                      </a:lnTo>
                      <a:lnTo>
                        <a:pt x="1841973" y="72916"/>
                      </a:lnTo>
                      <a:lnTo>
                        <a:pt x="1841087" y="72141"/>
                      </a:lnTo>
                      <a:lnTo>
                        <a:pt x="1840311" y="70589"/>
                      </a:lnTo>
                      <a:lnTo>
                        <a:pt x="1838981" y="69481"/>
                      </a:lnTo>
                      <a:lnTo>
                        <a:pt x="1837319" y="69481"/>
                      </a:lnTo>
                      <a:cubicBezTo>
                        <a:pt x="1837319" y="69481"/>
                        <a:pt x="1835989" y="70035"/>
                        <a:pt x="1835989" y="70035"/>
                      </a:cubicBezTo>
                      <a:lnTo>
                        <a:pt x="1833440" y="71697"/>
                      </a:lnTo>
                      <a:lnTo>
                        <a:pt x="1825351" y="74579"/>
                      </a:lnTo>
                      <a:lnTo>
                        <a:pt x="1823024" y="74911"/>
                      </a:lnTo>
                      <a:lnTo>
                        <a:pt x="1821583" y="75354"/>
                      </a:lnTo>
                      <a:lnTo>
                        <a:pt x="1818259" y="77903"/>
                      </a:lnTo>
                      <a:lnTo>
                        <a:pt x="1817483" y="77571"/>
                      </a:lnTo>
                      <a:lnTo>
                        <a:pt x="1817150" y="76795"/>
                      </a:lnTo>
                      <a:lnTo>
                        <a:pt x="1816929" y="76019"/>
                      </a:lnTo>
                      <a:lnTo>
                        <a:pt x="1816375" y="75686"/>
                      </a:lnTo>
                      <a:lnTo>
                        <a:pt x="1815599" y="75908"/>
                      </a:lnTo>
                      <a:lnTo>
                        <a:pt x="1815045" y="76241"/>
                      </a:lnTo>
                      <a:lnTo>
                        <a:pt x="1814712" y="76573"/>
                      </a:lnTo>
                      <a:lnTo>
                        <a:pt x="1814380" y="76795"/>
                      </a:lnTo>
                      <a:lnTo>
                        <a:pt x="1812939" y="76351"/>
                      </a:lnTo>
                      <a:lnTo>
                        <a:pt x="1811942" y="75243"/>
                      </a:lnTo>
                      <a:lnTo>
                        <a:pt x="1811166" y="74136"/>
                      </a:lnTo>
                      <a:lnTo>
                        <a:pt x="1810501" y="73692"/>
                      </a:lnTo>
                      <a:lnTo>
                        <a:pt x="1809172" y="73692"/>
                      </a:lnTo>
                      <a:cubicBezTo>
                        <a:pt x="1809172" y="73692"/>
                        <a:pt x="1805404" y="74911"/>
                        <a:pt x="1805404" y="74911"/>
                      </a:cubicBezTo>
                      <a:lnTo>
                        <a:pt x="1800417" y="75465"/>
                      </a:lnTo>
                      <a:lnTo>
                        <a:pt x="1795652" y="74911"/>
                      </a:lnTo>
                      <a:lnTo>
                        <a:pt x="1791109" y="73581"/>
                      </a:lnTo>
                      <a:lnTo>
                        <a:pt x="1780138" y="68373"/>
                      </a:lnTo>
                      <a:lnTo>
                        <a:pt x="1777922" y="65049"/>
                      </a:lnTo>
                      <a:lnTo>
                        <a:pt x="1775373" y="64051"/>
                      </a:lnTo>
                      <a:lnTo>
                        <a:pt x="1770497" y="63054"/>
                      </a:lnTo>
                      <a:lnTo>
                        <a:pt x="1763959" y="60173"/>
                      </a:lnTo>
                      <a:lnTo>
                        <a:pt x="1760413" y="59508"/>
                      </a:lnTo>
                      <a:lnTo>
                        <a:pt x="1759194" y="58954"/>
                      </a:lnTo>
                      <a:lnTo>
                        <a:pt x="1757864" y="58621"/>
                      </a:lnTo>
                      <a:lnTo>
                        <a:pt x="1756534" y="58843"/>
                      </a:lnTo>
                      <a:lnTo>
                        <a:pt x="1755980" y="59508"/>
                      </a:lnTo>
                      <a:lnTo>
                        <a:pt x="1755980" y="60394"/>
                      </a:lnTo>
                      <a:cubicBezTo>
                        <a:pt x="1755980" y="60394"/>
                        <a:pt x="1755980" y="61281"/>
                        <a:pt x="1755980" y="61281"/>
                      </a:cubicBezTo>
                      <a:lnTo>
                        <a:pt x="1755980" y="62056"/>
                      </a:lnTo>
                      <a:cubicBezTo>
                        <a:pt x="1755980" y="62056"/>
                        <a:pt x="1754983" y="64938"/>
                        <a:pt x="1754983" y="64938"/>
                      </a:cubicBezTo>
                      <a:lnTo>
                        <a:pt x="1754540" y="65492"/>
                      </a:lnTo>
                      <a:lnTo>
                        <a:pt x="1754096" y="62167"/>
                      </a:lnTo>
                      <a:lnTo>
                        <a:pt x="1752767" y="58289"/>
                      </a:lnTo>
                      <a:lnTo>
                        <a:pt x="1751769" y="56626"/>
                      </a:lnTo>
                      <a:lnTo>
                        <a:pt x="1749553" y="54410"/>
                      </a:lnTo>
                      <a:lnTo>
                        <a:pt x="1747226" y="52637"/>
                      </a:lnTo>
                      <a:lnTo>
                        <a:pt x="1745785" y="52305"/>
                      </a:lnTo>
                      <a:lnTo>
                        <a:pt x="1743791" y="53080"/>
                      </a:lnTo>
                      <a:lnTo>
                        <a:pt x="1741353" y="54078"/>
                      </a:lnTo>
                      <a:lnTo>
                        <a:pt x="1736033" y="54632"/>
                      </a:lnTo>
                      <a:lnTo>
                        <a:pt x="1730271" y="54410"/>
                      </a:lnTo>
                      <a:lnTo>
                        <a:pt x="1727501" y="54743"/>
                      </a:lnTo>
                      <a:lnTo>
                        <a:pt x="1725617" y="55851"/>
                      </a:lnTo>
                      <a:lnTo>
                        <a:pt x="1725617" y="56848"/>
                      </a:lnTo>
                      <a:lnTo>
                        <a:pt x="1726393" y="56848"/>
                      </a:lnTo>
                      <a:lnTo>
                        <a:pt x="1726393" y="58067"/>
                      </a:lnTo>
                      <a:lnTo>
                        <a:pt x="1724620" y="58621"/>
                      </a:lnTo>
                      <a:lnTo>
                        <a:pt x="1719744" y="61613"/>
                      </a:lnTo>
                      <a:lnTo>
                        <a:pt x="1718414" y="63164"/>
                      </a:lnTo>
                      <a:lnTo>
                        <a:pt x="1716862" y="63719"/>
                      </a:lnTo>
                      <a:lnTo>
                        <a:pt x="1716308" y="64495"/>
                      </a:lnTo>
                      <a:lnTo>
                        <a:pt x="1716308" y="65159"/>
                      </a:lnTo>
                      <a:lnTo>
                        <a:pt x="1716973" y="66267"/>
                      </a:lnTo>
                      <a:lnTo>
                        <a:pt x="1717306" y="68151"/>
                      </a:lnTo>
                      <a:lnTo>
                        <a:pt x="1718635" y="71919"/>
                      </a:lnTo>
                      <a:lnTo>
                        <a:pt x="1718635" y="73138"/>
                      </a:lnTo>
                      <a:lnTo>
                        <a:pt x="1712984" y="68262"/>
                      </a:lnTo>
                      <a:lnTo>
                        <a:pt x="1709438" y="66046"/>
                      </a:lnTo>
                      <a:lnTo>
                        <a:pt x="1706889" y="68040"/>
                      </a:lnTo>
                      <a:lnTo>
                        <a:pt x="1704673" y="67819"/>
                      </a:lnTo>
                      <a:lnTo>
                        <a:pt x="1702456" y="67154"/>
                      </a:lnTo>
                      <a:lnTo>
                        <a:pt x="1699465" y="66267"/>
                      </a:lnTo>
                      <a:lnTo>
                        <a:pt x="1696805" y="63275"/>
                      </a:lnTo>
                      <a:lnTo>
                        <a:pt x="1695586" y="62610"/>
                      </a:lnTo>
                      <a:lnTo>
                        <a:pt x="1694145" y="62389"/>
                      </a:lnTo>
                      <a:lnTo>
                        <a:pt x="1689048" y="60394"/>
                      </a:lnTo>
                      <a:lnTo>
                        <a:pt x="1682066" y="59397"/>
                      </a:lnTo>
                      <a:lnTo>
                        <a:pt x="1676637" y="57513"/>
                      </a:lnTo>
                      <a:lnTo>
                        <a:pt x="1674974" y="57180"/>
                      </a:lnTo>
                      <a:lnTo>
                        <a:pt x="1671650" y="58178"/>
                      </a:lnTo>
                      <a:lnTo>
                        <a:pt x="1670099" y="58178"/>
                      </a:lnTo>
                      <a:cubicBezTo>
                        <a:pt x="1670099" y="58178"/>
                        <a:pt x="1668879" y="56183"/>
                        <a:pt x="1668879" y="56183"/>
                      </a:cubicBezTo>
                      <a:lnTo>
                        <a:pt x="1667328" y="59064"/>
                      </a:lnTo>
                      <a:lnTo>
                        <a:pt x="1666220" y="58399"/>
                      </a:lnTo>
                      <a:lnTo>
                        <a:pt x="1664890" y="56626"/>
                      </a:lnTo>
                      <a:lnTo>
                        <a:pt x="1662674" y="56183"/>
                      </a:lnTo>
                      <a:lnTo>
                        <a:pt x="1664447" y="55075"/>
                      </a:lnTo>
                      <a:lnTo>
                        <a:pt x="1665333" y="54188"/>
                      </a:lnTo>
                      <a:lnTo>
                        <a:pt x="1665666" y="53302"/>
                      </a:lnTo>
                      <a:lnTo>
                        <a:pt x="1666109" y="52415"/>
                      </a:lnTo>
                      <a:lnTo>
                        <a:pt x="1667217" y="52748"/>
                      </a:lnTo>
                      <a:lnTo>
                        <a:pt x="1668325" y="53413"/>
                      </a:lnTo>
                      <a:lnTo>
                        <a:pt x="1668768" y="53856"/>
                      </a:lnTo>
                      <a:lnTo>
                        <a:pt x="1669655" y="53634"/>
                      </a:lnTo>
                      <a:lnTo>
                        <a:pt x="1670320" y="53856"/>
                      </a:lnTo>
                      <a:lnTo>
                        <a:pt x="1670763" y="53634"/>
                      </a:lnTo>
                      <a:lnTo>
                        <a:pt x="1670985" y="52305"/>
                      </a:lnTo>
                      <a:lnTo>
                        <a:pt x="1670985" y="51308"/>
                      </a:lnTo>
                      <a:cubicBezTo>
                        <a:pt x="1670985" y="51308"/>
                        <a:pt x="1670542" y="50532"/>
                        <a:pt x="1670542" y="50532"/>
                      </a:cubicBezTo>
                      <a:lnTo>
                        <a:pt x="1669988" y="49978"/>
                      </a:lnTo>
                      <a:lnTo>
                        <a:pt x="1662230" y="48647"/>
                      </a:lnTo>
                      <a:lnTo>
                        <a:pt x="1661122" y="47983"/>
                      </a:lnTo>
                      <a:lnTo>
                        <a:pt x="1659903" y="46653"/>
                      </a:lnTo>
                      <a:lnTo>
                        <a:pt x="1658352" y="45545"/>
                      </a:lnTo>
                      <a:lnTo>
                        <a:pt x="1656357" y="45545"/>
                      </a:lnTo>
                      <a:cubicBezTo>
                        <a:pt x="1656357" y="45545"/>
                        <a:pt x="1656579" y="42775"/>
                        <a:pt x="1656579" y="42775"/>
                      </a:cubicBezTo>
                      <a:lnTo>
                        <a:pt x="1653698" y="42553"/>
                      </a:lnTo>
                      <a:lnTo>
                        <a:pt x="1645054" y="45323"/>
                      </a:lnTo>
                      <a:lnTo>
                        <a:pt x="1643835" y="45988"/>
                      </a:lnTo>
                      <a:lnTo>
                        <a:pt x="1642727" y="47097"/>
                      </a:lnTo>
                      <a:lnTo>
                        <a:pt x="1641397" y="47872"/>
                      </a:lnTo>
                      <a:lnTo>
                        <a:pt x="1638073" y="48093"/>
                      </a:lnTo>
                      <a:lnTo>
                        <a:pt x="1636854" y="48647"/>
                      </a:lnTo>
                      <a:lnTo>
                        <a:pt x="1637740" y="49756"/>
                      </a:lnTo>
                      <a:lnTo>
                        <a:pt x="1637297" y="49978"/>
                      </a:lnTo>
                      <a:lnTo>
                        <a:pt x="1637186" y="49978"/>
                      </a:lnTo>
                      <a:lnTo>
                        <a:pt x="1636965" y="50753"/>
                      </a:lnTo>
                      <a:lnTo>
                        <a:pt x="1636189" y="50199"/>
                      </a:lnTo>
                      <a:lnTo>
                        <a:pt x="1635524" y="49978"/>
                      </a:lnTo>
                      <a:lnTo>
                        <a:pt x="1633973" y="49756"/>
                      </a:lnTo>
                      <a:lnTo>
                        <a:pt x="1633973" y="50753"/>
                      </a:lnTo>
                      <a:lnTo>
                        <a:pt x="1634748" y="51529"/>
                      </a:lnTo>
                      <a:lnTo>
                        <a:pt x="1635413" y="52969"/>
                      </a:lnTo>
                      <a:lnTo>
                        <a:pt x="1635635" y="54410"/>
                      </a:lnTo>
                      <a:lnTo>
                        <a:pt x="1635191" y="55075"/>
                      </a:lnTo>
                      <a:lnTo>
                        <a:pt x="1634194" y="54743"/>
                      </a:lnTo>
                      <a:lnTo>
                        <a:pt x="1633086" y="53191"/>
                      </a:lnTo>
                      <a:lnTo>
                        <a:pt x="1632089" y="52858"/>
                      </a:lnTo>
                      <a:lnTo>
                        <a:pt x="1631646" y="53302"/>
                      </a:lnTo>
                      <a:lnTo>
                        <a:pt x="1630094" y="55408"/>
                      </a:lnTo>
                      <a:lnTo>
                        <a:pt x="1629318" y="56183"/>
                      </a:lnTo>
                      <a:lnTo>
                        <a:pt x="1627656" y="56959"/>
                      </a:lnTo>
                      <a:lnTo>
                        <a:pt x="1626659" y="57180"/>
                      </a:lnTo>
                      <a:lnTo>
                        <a:pt x="1625440" y="57180"/>
                      </a:lnTo>
                      <a:cubicBezTo>
                        <a:pt x="1625440" y="57180"/>
                        <a:pt x="1625440" y="56405"/>
                        <a:pt x="1625440" y="56405"/>
                      </a:cubicBezTo>
                      <a:lnTo>
                        <a:pt x="1625661" y="56405"/>
                      </a:lnTo>
                      <a:cubicBezTo>
                        <a:pt x="1625661" y="56405"/>
                        <a:pt x="1625994" y="56294"/>
                        <a:pt x="1625994" y="56294"/>
                      </a:cubicBezTo>
                      <a:lnTo>
                        <a:pt x="1626437" y="56294"/>
                      </a:lnTo>
                      <a:cubicBezTo>
                        <a:pt x="1626437" y="56294"/>
                        <a:pt x="1625772" y="55851"/>
                        <a:pt x="1625772" y="55851"/>
                      </a:cubicBezTo>
                      <a:lnTo>
                        <a:pt x="1625218" y="55408"/>
                      </a:lnTo>
                      <a:lnTo>
                        <a:pt x="1623999" y="53967"/>
                      </a:lnTo>
                      <a:lnTo>
                        <a:pt x="1625551" y="52305"/>
                      </a:lnTo>
                      <a:lnTo>
                        <a:pt x="1627656" y="50975"/>
                      </a:lnTo>
                      <a:lnTo>
                        <a:pt x="1632532" y="48758"/>
                      </a:lnTo>
                      <a:lnTo>
                        <a:pt x="1629318" y="46653"/>
                      </a:lnTo>
                      <a:lnTo>
                        <a:pt x="1625994" y="45988"/>
                      </a:lnTo>
                      <a:lnTo>
                        <a:pt x="1622559" y="46764"/>
                      </a:lnTo>
                      <a:lnTo>
                        <a:pt x="1619234" y="48869"/>
                      </a:lnTo>
                      <a:lnTo>
                        <a:pt x="1618680" y="48204"/>
                      </a:lnTo>
                      <a:lnTo>
                        <a:pt x="1618348" y="47983"/>
                      </a:lnTo>
                      <a:lnTo>
                        <a:pt x="1616907" y="48869"/>
                      </a:lnTo>
                      <a:lnTo>
                        <a:pt x="1615023" y="48315"/>
                      </a:lnTo>
                      <a:lnTo>
                        <a:pt x="1613028" y="49202"/>
                      </a:lnTo>
                      <a:lnTo>
                        <a:pt x="1609150" y="52083"/>
                      </a:lnTo>
                      <a:lnTo>
                        <a:pt x="1609150" y="53080"/>
                      </a:lnTo>
                      <a:lnTo>
                        <a:pt x="1610147" y="53967"/>
                      </a:lnTo>
                      <a:lnTo>
                        <a:pt x="1610701" y="54188"/>
                      </a:lnTo>
                      <a:lnTo>
                        <a:pt x="1610036" y="54188"/>
                      </a:lnTo>
                      <a:cubicBezTo>
                        <a:pt x="1610036" y="54188"/>
                        <a:pt x="1609483" y="54299"/>
                        <a:pt x="1609483" y="54299"/>
                      </a:cubicBezTo>
                      <a:lnTo>
                        <a:pt x="1608928" y="54521"/>
                      </a:lnTo>
                      <a:lnTo>
                        <a:pt x="1608374" y="55297"/>
                      </a:lnTo>
                      <a:lnTo>
                        <a:pt x="1605604" y="53302"/>
                      </a:lnTo>
                      <a:lnTo>
                        <a:pt x="1604828" y="53080"/>
                      </a:lnTo>
                      <a:lnTo>
                        <a:pt x="1603942" y="53413"/>
                      </a:lnTo>
                      <a:lnTo>
                        <a:pt x="1603720" y="54188"/>
                      </a:lnTo>
                      <a:lnTo>
                        <a:pt x="1603720" y="54964"/>
                      </a:lnTo>
                      <a:cubicBezTo>
                        <a:pt x="1603720" y="54964"/>
                        <a:pt x="1602944" y="55408"/>
                        <a:pt x="1602944" y="55408"/>
                      </a:cubicBezTo>
                      <a:lnTo>
                        <a:pt x="1597847" y="55408"/>
                      </a:lnTo>
                      <a:lnTo>
                        <a:pt x="1595187" y="55851"/>
                      </a:lnTo>
                      <a:lnTo>
                        <a:pt x="1587984" y="58067"/>
                      </a:lnTo>
                      <a:lnTo>
                        <a:pt x="1584882" y="60505"/>
                      </a:lnTo>
                      <a:lnTo>
                        <a:pt x="1570808" y="61945"/>
                      </a:lnTo>
                      <a:lnTo>
                        <a:pt x="1565489" y="61391"/>
                      </a:lnTo>
                      <a:lnTo>
                        <a:pt x="1564381" y="61945"/>
                      </a:lnTo>
                      <a:lnTo>
                        <a:pt x="1563161" y="63940"/>
                      </a:lnTo>
                      <a:lnTo>
                        <a:pt x="1562497" y="63940"/>
                      </a:lnTo>
                      <a:lnTo>
                        <a:pt x="1560280" y="61834"/>
                      </a:lnTo>
                      <a:lnTo>
                        <a:pt x="1557178" y="60948"/>
                      </a:lnTo>
                      <a:lnTo>
                        <a:pt x="1553964" y="61502"/>
                      </a:lnTo>
                      <a:lnTo>
                        <a:pt x="1551637" y="63830"/>
                      </a:lnTo>
                      <a:lnTo>
                        <a:pt x="1548645" y="60948"/>
                      </a:lnTo>
                      <a:lnTo>
                        <a:pt x="1548202" y="60948"/>
                      </a:lnTo>
                      <a:cubicBezTo>
                        <a:pt x="1548202" y="60948"/>
                        <a:pt x="1522935" y="58621"/>
                        <a:pt x="1522935" y="58621"/>
                      </a:cubicBezTo>
                      <a:lnTo>
                        <a:pt x="1520608" y="57956"/>
                      </a:lnTo>
                      <a:lnTo>
                        <a:pt x="1511411" y="53634"/>
                      </a:lnTo>
                      <a:lnTo>
                        <a:pt x="1503321" y="51972"/>
                      </a:lnTo>
                      <a:lnTo>
                        <a:pt x="1500772" y="50643"/>
                      </a:lnTo>
                      <a:lnTo>
                        <a:pt x="1499554" y="50310"/>
                      </a:lnTo>
                      <a:lnTo>
                        <a:pt x="1498224" y="50532"/>
                      </a:lnTo>
                      <a:lnTo>
                        <a:pt x="1496562" y="51972"/>
                      </a:lnTo>
                      <a:lnTo>
                        <a:pt x="1495675" y="52305"/>
                      </a:lnTo>
                      <a:lnTo>
                        <a:pt x="1487807" y="49867"/>
                      </a:lnTo>
                      <a:lnTo>
                        <a:pt x="1486477" y="50753"/>
                      </a:lnTo>
                      <a:lnTo>
                        <a:pt x="1485258" y="48758"/>
                      </a:lnTo>
                      <a:lnTo>
                        <a:pt x="1482488" y="47983"/>
                      </a:lnTo>
                      <a:lnTo>
                        <a:pt x="1472736" y="47540"/>
                      </a:lnTo>
                      <a:lnTo>
                        <a:pt x="1468858" y="46099"/>
                      </a:lnTo>
                      <a:lnTo>
                        <a:pt x="1460657" y="40669"/>
                      </a:lnTo>
                      <a:lnTo>
                        <a:pt x="1458884" y="40004"/>
                      </a:lnTo>
                      <a:lnTo>
                        <a:pt x="1454119" y="39561"/>
                      </a:lnTo>
                      <a:lnTo>
                        <a:pt x="1452457" y="39893"/>
                      </a:lnTo>
                      <a:lnTo>
                        <a:pt x="1451792" y="40669"/>
                      </a:lnTo>
                      <a:lnTo>
                        <a:pt x="1451460" y="41667"/>
                      </a:lnTo>
                      <a:lnTo>
                        <a:pt x="1450684" y="42664"/>
                      </a:lnTo>
                      <a:lnTo>
                        <a:pt x="1449576" y="43218"/>
                      </a:lnTo>
                      <a:lnTo>
                        <a:pt x="1447138" y="43993"/>
                      </a:lnTo>
                      <a:lnTo>
                        <a:pt x="1446030" y="44658"/>
                      </a:lnTo>
                      <a:lnTo>
                        <a:pt x="1445254" y="43550"/>
                      </a:lnTo>
                      <a:lnTo>
                        <a:pt x="1447249" y="41667"/>
                      </a:lnTo>
                      <a:lnTo>
                        <a:pt x="1448689" y="39228"/>
                      </a:lnTo>
                      <a:lnTo>
                        <a:pt x="1448357" y="37012"/>
                      </a:lnTo>
                      <a:lnTo>
                        <a:pt x="1444922" y="36126"/>
                      </a:lnTo>
                      <a:lnTo>
                        <a:pt x="1422094" y="37123"/>
                      </a:lnTo>
                      <a:lnTo>
                        <a:pt x="1416221" y="36126"/>
                      </a:lnTo>
                      <a:lnTo>
                        <a:pt x="1414890" y="33356"/>
                      </a:lnTo>
                      <a:lnTo>
                        <a:pt x="1414004" y="32690"/>
                      </a:lnTo>
                      <a:lnTo>
                        <a:pt x="1413450" y="34906"/>
                      </a:lnTo>
                      <a:lnTo>
                        <a:pt x="1412674" y="34906"/>
                      </a:lnTo>
                      <a:lnTo>
                        <a:pt x="1410569" y="31693"/>
                      </a:lnTo>
                      <a:lnTo>
                        <a:pt x="1404363" y="24269"/>
                      </a:lnTo>
                      <a:lnTo>
                        <a:pt x="1401925" y="22163"/>
                      </a:lnTo>
                      <a:lnTo>
                        <a:pt x="1398268" y="20279"/>
                      </a:lnTo>
                      <a:lnTo>
                        <a:pt x="1396495" y="20279"/>
                      </a:lnTo>
                      <a:cubicBezTo>
                        <a:pt x="1396495" y="20279"/>
                        <a:pt x="1395720" y="21608"/>
                        <a:pt x="1395720" y="21608"/>
                      </a:cubicBezTo>
                      <a:lnTo>
                        <a:pt x="1395165" y="23493"/>
                      </a:lnTo>
                      <a:lnTo>
                        <a:pt x="1393836" y="24269"/>
                      </a:lnTo>
                      <a:lnTo>
                        <a:pt x="1390179" y="24269"/>
                      </a:lnTo>
                      <a:cubicBezTo>
                        <a:pt x="1390179" y="24269"/>
                        <a:pt x="1390400" y="24712"/>
                        <a:pt x="1390400" y="24712"/>
                      </a:cubicBezTo>
                      <a:lnTo>
                        <a:pt x="1390733" y="25819"/>
                      </a:lnTo>
                      <a:lnTo>
                        <a:pt x="1390955" y="26374"/>
                      </a:lnTo>
                      <a:lnTo>
                        <a:pt x="1389514" y="28036"/>
                      </a:lnTo>
                      <a:lnTo>
                        <a:pt x="1389957" y="29255"/>
                      </a:lnTo>
                      <a:lnTo>
                        <a:pt x="1390733" y="30363"/>
                      </a:lnTo>
                      <a:lnTo>
                        <a:pt x="1390179" y="31804"/>
                      </a:lnTo>
                      <a:lnTo>
                        <a:pt x="1376992" y="31804"/>
                      </a:lnTo>
                      <a:lnTo>
                        <a:pt x="1375219" y="32580"/>
                      </a:lnTo>
                      <a:lnTo>
                        <a:pt x="1373557" y="33909"/>
                      </a:lnTo>
                      <a:lnTo>
                        <a:pt x="1371894" y="34685"/>
                      </a:lnTo>
                      <a:lnTo>
                        <a:pt x="1370121" y="33799"/>
                      </a:lnTo>
                      <a:lnTo>
                        <a:pt x="1368348" y="34796"/>
                      </a:lnTo>
                      <a:lnTo>
                        <a:pt x="1359594" y="33799"/>
                      </a:lnTo>
                      <a:lnTo>
                        <a:pt x="1358153" y="33356"/>
                      </a:lnTo>
                      <a:lnTo>
                        <a:pt x="1354496" y="30695"/>
                      </a:lnTo>
                      <a:lnTo>
                        <a:pt x="1352945" y="30917"/>
                      </a:lnTo>
                      <a:lnTo>
                        <a:pt x="1352058" y="31693"/>
                      </a:lnTo>
                      <a:lnTo>
                        <a:pt x="1351393" y="32469"/>
                      </a:lnTo>
                      <a:lnTo>
                        <a:pt x="1348734" y="33134"/>
                      </a:lnTo>
                      <a:lnTo>
                        <a:pt x="1345742" y="34574"/>
                      </a:lnTo>
                      <a:lnTo>
                        <a:pt x="1344080" y="34906"/>
                      </a:lnTo>
                      <a:lnTo>
                        <a:pt x="1338206" y="34906"/>
                      </a:lnTo>
                      <a:lnTo>
                        <a:pt x="1332333" y="36126"/>
                      </a:lnTo>
                      <a:lnTo>
                        <a:pt x="1330782" y="35793"/>
                      </a:lnTo>
                      <a:lnTo>
                        <a:pt x="1328122" y="34242"/>
                      </a:lnTo>
                      <a:lnTo>
                        <a:pt x="1326571" y="33909"/>
                      </a:lnTo>
                      <a:lnTo>
                        <a:pt x="1326792" y="34574"/>
                      </a:lnTo>
                      <a:lnTo>
                        <a:pt x="1327125" y="36347"/>
                      </a:lnTo>
                      <a:lnTo>
                        <a:pt x="1327346" y="37123"/>
                      </a:lnTo>
                      <a:lnTo>
                        <a:pt x="1324465" y="37123"/>
                      </a:lnTo>
                      <a:cubicBezTo>
                        <a:pt x="1324465" y="37123"/>
                        <a:pt x="1323135" y="37456"/>
                        <a:pt x="1323135" y="37456"/>
                      </a:cubicBezTo>
                      <a:lnTo>
                        <a:pt x="1321917" y="38342"/>
                      </a:lnTo>
                      <a:lnTo>
                        <a:pt x="1317816" y="36126"/>
                      </a:lnTo>
                      <a:lnTo>
                        <a:pt x="1312054" y="34020"/>
                      </a:lnTo>
                      <a:lnTo>
                        <a:pt x="1306292" y="33466"/>
                      </a:lnTo>
                      <a:lnTo>
                        <a:pt x="1300086" y="36791"/>
                      </a:lnTo>
                      <a:lnTo>
                        <a:pt x="1297094" y="36458"/>
                      </a:lnTo>
                      <a:lnTo>
                        <a:pt x="1292440" y="35128"/>
                      </a:lnTo>
                      <a:lnTo>
                        <a:pt x="1285680" y="35682"/>
                      </a:lnTo>
                      <a:lnTo>
                        <a:pt x="1283907" y="35128"/>
                      </a:lnTo>
                      <a:lnTo>
                        <a:pt x="1272825" y="35571"/>
                      </a:lnTo>
                      <a:lnTo>
                        <a:pt x="1266287" y="37012"/>
                      </a:lnTo>
                      <a:lnTo>
                        <a:pt x="1265290" y="40669"/>
                      </a:lnTo>
                      <a:lnTo>
                        <a:pt x="1263738" y="41777"/>
                      </a:lnTo>
                      <a:lnTo>
                        <a:pt x="1263074" y="43882"/>
                      </a:lnTo>
                      <a:lnTo>
                        <a:pt x="1262741" y="46432"/>
                      </a:lnTo>
                      <a:lnTo>
                        <a:pt x="1262076" y="48980"/>
                      </a:lnTo>
                      <a:lnTo>
                        <a:pt x="1261411" y="48980"/>
                      </a:lnTo>
                      <a:lnTo>
                        <a:pt x="1260414" y="46321"/>
                      </a:lnTo>
                      <a:lnTo>
                        <a:pt x="1260968" y="44104"/>
                      </a:lnTo>
                      <a:lnTo>
                        <a:pt x="1262187" y="42221"/>
                      </a:lnTo>
                      <a:lnTo>
                        <a:pt x="1262963" y="40558"/>
                      </a:lnTo>
                      <a:lnTo>
                        <a:pt x="1262741" y="37456"/>
                      </a:lnTo>
                      <a:lnTo>
                        <a:pt x="1261411" y="36458"/>
                      </a:lnTo>
                      <a:lnTo>
                        <a:pt x="1259417" y="36126"/>
                      </a:lnTo>
                      <a:lnTo>
                        <a:pt x="1257422" y="35017"/>
                      </a:lnTo>
                      <a:lnTo>
                        <a:pt x="1255538" y="36236"/>
                      </a:lnTo>
                      <a:lnTo>
                        <a:pt x="1248557" y="36458"/>
                      </a:lnTo>
                      <a:lnTo>
                        <a:pt x="1244235" y="35793"/>
                      </a:lnTo>
                      <a:lnTo>
                        <a:pt x="1241908" y="35017"/>
                      </a:lnTo>
                      <a:lnTo>
                        <a:pt x="1240246" y="35017"/>
                      </a:lnTo>
                      <a:cubicBezTo>
                        <a:pt x="1240246" y="35017"/>
                        <a:pt x="1238916" y="35571"/>
                        <a:pt x="1238916" y="35571"/>
                      </a:cubicBezTo>
                      <a:lnTo>
                        <a:pt x="1238029" y="36458"/>
                      </a:lnTo>
                      <a:lnTo>
                        <a:pt x="1237143" y="36901"/>
                      </a:lnTo>
                      <a:lnTo>
                        <a:pt x="1235591" y="36236"/>
                      </a:lnTo>
                      <a:lnTo>
                        <a:pt x="1235591" y="35017"/>
                      </a:lnTo>
                      <a:lnTo>
                        <a:pt x="1236256" y="34574"/>
                      </a:lnTo>
                      <a:lnTo>
                        <a:pt x="1236589" y="34131"/>
                      </a:lnTo>
                      <a:lnTo>
                        <a:pt x="1236810" y="33577"/>
                      </a:lnTo>
                      <a:lnTo>
                        <a:pt x="1237143" y="32912"/>
                      </a:lnTo>
                      <a:lnTo>
                        <a:pt x="1231824" y="30252"/>
                      </a:lnTo>
                      <a:lnTo>
                        <a:pt x="1224732" y="17508"/>
                      </a:lnTo>
                      <a:lnTo>
                        <a:pt x="1220188" y="15736"/>
                      </a:lnTo>
                      <a:lnTo>
                        <a:pt x="1210880" y="10417"/>
                      </a:lnTo>
                      <a:lnTo>
                        <a:pt x="1209550" y="9973"/>
                      </a:lnTo>
                      <a:lnTo>
                        <a:pt x="1205117" y="9419"/>
                      </a:lnTo>
                      <a:lnTo>
                        <a:pt x="1203455" y="10084"/>
                      </a:lnTo>
                      <a:lnTo>
                        <a:pt x="1202347" y="11303"/>
                      </a:lnTo>
                      <a:lnTo>
                        <a:pt x="1201349" y="12078"/>
                      </a:lnTo>
                      <a:lnTo>
                        <a:pt x="1200020" y="11525"/>
                      </a:lnTo>
                      <a:lnTo>
                        <a:pt x="1199133" y="13741"/>
                      </a:lnTo>
                      <a:lnTo>
                        <a:pt x="1197693" y="15736"/>
                      </a:lnTo>
                      <a:lnTo>
                        <a:pt x="1196695" y="16179"/>
                      </a:lnTo>
                      <a:lnTo>
                        <a:pt x="1197028" y="13741"/>
                      </a:lnTo>
                      <a:lnTo>
                        <a:pt x="1194257" y="8311"/>
                      </a:lnTo>
                      <a:lnTo>
                        <a:pt x="1193925" y="6206"/>
                      </a:lnTo>
                      <a:lnTo>
                        <a:pt x="1192041" y="7203"/>
                      </a:lnTo>
                      <a:lnTo>
                        <a:pt x="1191265" y="7203"/>
                      </a:lnTo>
                      <a:cubicBezTo>
                        <a:pt x="1191265" y="7203"/>
                        <a:pt x="1190379" y="7646"/>
                        <a:pt x="1190379" y="7646"/>
                      </a:cubicBezTo>
                      <a:lnTo>
                        <a:pt x="1190157" y="8422"/>
                      </a:lnTo>
                      <a:lnTo>
                        <a:pt x="1190157" y="9197"/>
                      </a:lnTo>
                      <a:cubicBezTo>
                        <a:pt x="1190157" y="9197"/>
                        <a:pt x="1190046" y="9641"/>
                        <a:pt x="1190046" y="9641"/>
                      </a:cubicBezTo>
                      <a:lnTo>
                        <a:pt x="1189049" y="10084"/>
                      </a:lnTo>
                      <a:lnTo>
                        <a:pt x="1188162" y="10306"/>
                      </a:lnTo>
                      <a:lnTo>
                        <a:pt x="1187608" y="9641"/>
                      </a:lnTo>
                      <a:lnTo>
                        <a:pt x="1187608" y="7424"/>
                      </a:lnTo>
                      <a:cubicBezTo>
                        <a:pt x="1187608" y="7424"/>
                        <a:pt x="1190268" y="4211"/>
                        <a:pt x="1190268" y="4211"/>
                      </a:cubicBezTo>
                      <a:lnTo>
                        <a:pt x="1190711" y="3324"/>
                      </a:lnTo>
                      <a:lnTo>
                        <a:pt x="1190379" y="1662"/>
                      </a:lnTo>
                      <a:lnTo>
                        <a:pt x="1189603" y="443"/>
                      </a:lnTo>
                      <a:lnTo>
                        <a:pt x="1188827" y="0"/>
                      </a:lnTo>
                      <a:lnTo>
                        <a:pt x="1188495" y="554"/>
                      </a:lnTo>
                      <a:lnTo>
                        <a:pt x="1187719" y="2881"/>
                      </a:lnTo>
                      <a:lnTo>
                        <a:pt x="1185835" y="5097"/>
                      </a:lnTo>
                      <a:lnTo>
                        <a:pt x="1183397" y="6760"/>
                      </a:lnTo>
                      <a:lnTo>
                        <a:pt x="1178854" y="7978"/>
                      </a:lnTo>
                      <a:lnTo>
                        <a:pt x="1176527" y="9308"/>
                      </a:lnTo>
                      <a:lnTo>
                        <a:pt x="1174421" y="11082"/>
                      </a:lnTo>
                      <a:lnTo>
                        <a:pt x="1172870" y="12854"/>
                      </a:lnTo>
                      <a:lnTo>
                        <a:pt x="1173092" y="13408"/>
                      </a:lnTo>
                      <a:lnTo>
                        <a:pt x="1173424" y="14517"/>
                      </a:lnTo>
                      <a:lnTo>
                        <a:pt x="1173646" y="15071"/>
                      </a:lnTo>
                      <a:lnTo>
                        <a:pt x="1170875" y="14073"/>
                      </a:lnTo>
                      <a:lnTo>
                        <a:pt x="1169545" y="14073"/>
                      </a:lnTo>
                      <a:cubicBezTo>
                        <a:pt x="1169545" y="14073"/>
                        <a:pt x="1168216" y="15071"/>
                        <a:pt x="1168216" y="15071"/>
                      </a:cubicBezTo>
                      <a:lnTo>
                        <a:pt x="1170321" y="18506"/>
                      </a:lnTo>
                      <a:lnTo>
                        <a:pt x="1169324" y="19614"/>
                      </a:lnTo>
                      <a:lnTo>
                        <a:pt x="1163672" y="19282"/>
                      </a:lnTo>
                      <a:lnTo>
                        <a:pt x="1163672" y="18173"/>
                      </a:lnTo>
                      <a:lnTo>
                        <a:pt x="1164226" y="17952"/>
                      </a:lnTo>
                      <a:lnTo>
                        <a:pt x="1164559" y="17730"/>
                      </a:lnTo>
                      <a:lnTo>
                        <a:pt x="1165223" y="16954"/>
                      </a:lnTo>
                      <a:lnTo>
                        <a:pt x="1166110" y="17730"/>
                      </a:lnTo>
                      <a:lnTo>
                        <a:pt x="1166443" y="17730"/>
                      </a:lnTo>
                      <a:cubicBezTo>
                        <a:pt x="1166443" y="17730"/>
                        <a:pt x="1167661" y="16954"/>
                        <a:pt x="1167661" y="16954"/>
                      </a:cubicBezTo>
                      <a:lnTo>
                        <a:pt x="1166997" y="15736"/>
                      </a:lnTo>
                      <a:lnTo>
                        <a:pt x="1166997" y="14406"/>
                      </a:lnTo>
                      <a:cubicBezTo>
                        <a:pt x="1166997" y="14406"/>
                        <a:pt x="1167551" y="12965"/>
                        <a:pt x="1167551" y="12965"/>
                      </a:cubicBezTo>
                      <a:lnTo>
                        <a:pt x="1168326" y="11635"/>
                      </a:lnTo>
                      <a:lnTo>
                        <a:pt x="1168881" y="11857"/>
                      </a:lnTo>
                      <a:lnTo>
                        <a:pt x="1169989" y="12189"/>
                      </a:lnTo>
                      <a:lnTo>
                        <a:pt x="1170654" y="12522"/>
                      </a:lnTo>
                      <a:lnTo>
                        <a:pt x="1170654" y="11525"/>
                      </a:lnTo>
                      <a:lnTo>
                        <a:pt x="1168991" y="9419"/>
                      </a:lnTo>
                      <a:lnTo>
                        <a:pt x="1168105" y="6649"/>
                      </a:lnTo>
                      <a:lnTo>
                        <a:pt x="1166775" y="4432"/>
                      </a:lnTo>
                      <a:lnTo>
                        <a:pt x="1163672" y="3989"/>
                      </a:lnTo>
                      <a:lnTo>
                        <a:pt x="1161456" y="7092"/>
                      </a:lnTo>
                      <a:lnTo>
                        <a:pt x="1158685" y="9641"/>
                      </a:lnTo>
                      <a:lnTo>
                        <a:pt x="1155472" y="11525"/>
                      </a:lnTo>
                      <a:lnTo>
                        <a:pt x="1152147" y="12522"/>
                      </a:lnTo>
                      <a:lnTo>
                        <a:pt x="1148380" y="12522"/>
                      </a:lnTo>
                      <a:cubicBezTo>
                        <a:pt x="1148380" y="12522"/>
                        <a:pt x="1146717" y="12854"/>
                        <a:pt x="1146717" y="12854"/>
                      </a:cubicBezTo>
                      <a:lnTo>
                        <a:pt x="1146053" y="14184"/>
                      </a:lnTo>
                      <a:lnTo>
                        <a:pt x="1145609" y="15957"/>
                      </a:lnTo>
                      <a:lnTo>
                        <a:pt x="1145055" y="17619"/>
                      </a:lnTo>
                      <a:lnTo>
                        <a:pt x="1145388" y="19282"/>
                      </a:lnTo>
                      <a:lnTo>
                        <a:pt x="1147604" y="21055"/>
                      </a:lnTo>
                      <a:lnTo>
                        <a:pt x="1147050" y="21387"/>
                      </a:lnTo>
                      <a:lnTo>
                        <a:pt x="1146496" y="21941"/>
                      </a:lnTo>
                      <a:lnTo>
                        <a:pt x="1146053" y="22274"/>
                      </a:lnTo>
                      <a:lnTo>
                        <a:pt x="1146053" y="23271"/>
                      </a:lnTo>
                      <a:lnTo>
                        <a:pt x="1146385" y="23271"/>
                      </a:lnTo>
                      <a:cubicBezTo>
                        <a:pt x="1146385" y="23271"/>
                        <a:pt x="1147604" y="23271"/>
                        <a:pt x="1147604" y="23271"/>
                      </a:cubicBezTo>
                      <a:lnTo>
                        <a:pt x="1146274" y="23936"/>
                      </a:lnTo>
                      <a:lnTo>
                        <a:pt x="1145055" y="23936"/>
                      </a:lnTo>
                      <a:cubicBezTo>
                        <a:pt x="1145055" y="23936"/>
                        <a:pt x="1144058" y="22939"/>
                        <a:pt x="1144058" y="22939"/>
                      </a:cubicBezTo>
                      <a:lnTo>
                        <a:pt x="1143615" y="21165"/>
                      </a:lnTo>
                      <a:lnTo>
                        <a:pt x="1127103" y="33799"/>
                      </a:lnTo>
                      <a:lnTo>
                        <a:pt x="1123890" y="35460"/>
                      </a:lnTo>
                      <a:lnTo>
                        <a:pt x="1121230" y="35017"/>
                      </a:lnTo>
                      <a:lnTo>
                        <a:pt x="1120454" y="35350"/>
                      </a:lnTo>
                      <a:lnTo>
                        <a:pt x="1118459" y="35017"/>
                      </a:lnTo>
                      <a:lnTo>
                        <a:pt x="1118016" y="35017"/>
                      </a:lnTo>
                      <a:lnTo>
                        <a:pt x="1118016" y="36680"/>
                      </a:lnTo>
                      <a:cubicBezTo>
                        <a:pt x="1118016" y="36680"/>
                        <a:pt x="1118570" y="38231"/>
                        <a:pt x="1118570" y="38231"/>
                      </a:cubicBezTo>
                      <a:lnTo>
                        <a:pt x="1119457" y="39450"/>
                      </a:lnTo>
                      <a:lnTo>
                        <a:pt x="1120343" y="40226"/>
                      </a:lnTo>
                      <a:lnTo>
                        <a:pt x="1118903" y="42332"/>
                      </a:lnTo>
                      <a:lnTo>
                        <a:pt x="1117573" y="41777"/>
                      </a:lnTo>
                      <a:lnTo>
                        <a:pt x="1117019" y="44104"/>
                      </a:lnTo>
                      <a:lnTo>
                        <a:pt x="1116576" y="47429"/>
                      </a:lnTo>
                      <a:lnTo>
                        <a:pt x="1115689" y="49756"/>
                      </a:lnTo>
                      <a:lnTo>
                        <a:pt x="1120676" y="49534"/>
                      </a:lnTo>
                      <a:lnTo>
                        <a:pt x="1122892" y="48647"/>
                      </a:lnTo>
                      <a:lnTo>
                        <a:pt x="1124222" y="46653"/>
                      </a:lnTo>
                      <a:lnTo>
                        <a:pt x="1125330" y="47318"/>
                      </a:lnTo>
                      <a:lnTo>
                        <a:pt x="1125773" y="47761"/>
                      </a:lnTo>
                      <a:lnTo>
                        <a:pt x="1124998" y="48093"/>
                      </a:lnTo>
                      <a:lnTo>
                        <a:pt x="1124665" y="48315"/>
                      </a:lnTo>
                      <a:lnTo>
                        <a:pt x="1124222" y="48869"/>
                      </a:lnTo>
                      <a:lnTo>
                        <a:pt x="1131092" y="47761"/>
                      </a:lnTo>
                      <a:lnTo>
                        <a:pt x="1133752" y="46542"/>
                      </a:lnTo>
                      <a:lnTo>
                        <a:pt x="1134306" y="46542"/>
                      </a:lnTo>
                      <a:cubicBezTo>
                        <a:pt x="1134306" y="46542"/>
                        <a:pt x="1134528" y="47761"/>
                        <a:pt x="1134528" y="47761"/>
                      </a:cubicBezTo>
                      <a:lnTo>
                        <a:pt x="1133974" y="48758"/>
                      </a:lnTo>
                      <a:lnTo>
                        <a:pt x="1133198" y="49534"/>
                      </a:lnTo>
                      <a:lnTo>
                        <a:pt x="1132422" y="49867"/>
                      </a:lnTo>
                      <a:lnTo>
                        <a:pt x="1121008" y="51308"/>
                      </a:lnTo>
                      <a:lnTo>
                        <a:pt x="1118903" y="52969"/>
                      </a:lnTo>
                      <a:lnTo>
                        <a:pt x="1120787" y="53745"/>
                      </a:lnTo>
                      <a:lnTo>
                        <a:pt x="1123557" y="56737"/>
                      </a:lnTo>
                      <a:lnTo>
                        <a:pt x="1125552" y="57402"/>
                      </a:lnTo>
                      <a:lnTo>
                        <a:pt x="1129430" y="57070"/>
                      </a:lnTo>
                      <a:lnTo>
                        <a:pt x="1131536" y="57291"/>
                      </a:lnTo>
                      <a:lnTo>
                        <a:pt x="1133752" y="58399"/>
                      </a:lnTo>
                      <a:lnTo>
                        <a:pt x="1131646" y="59840"/>
                      </a:lnTo>
                      <a:lnTo>
                        <a:pt x="1130428" y="60948"/>
                      </a:lnTo>
                      <a:lnTo>
                        <a:pt x="1129874" y="62389"/>
                      </a:lnTo>
                      <a:lnTo>
                        <a:pt x="1129874" y="64827"/>
                      </a:lnTo>
                      <a:cubicBezTo>
                        <a:pt x="1129874" y="64827"/>
                        <a:pt x="1130649" y="69592"/>
                        <a:pt x="1130649" y="69592"/>
                      </a:cubicBezTo>
                      <a:lnTo>
                        <a:pt x="1130649" y="72030"/>
                      </a:lnTo>
                      <a:cubicBezTo>
                        <a:pt x="1130649" y="72030"/>
                        <a:pt x="1129874" y="74468"/>
                        <a:pt x="1129874" y="74468"/>
                      </a:cubicBezTo>
                      <a:lnTo>
                        <a:pt x="1129098" y="72141"/>
                      </a:lnTo>
                      <a:lnTo>
                        <a:pt x="1127990" y="70589"/>
                      </a:lnTo>
                      <a:lnTo>
                        <a:pt x="1125330" y="68040"/>
                      </a:lnTo>
                      <a:lnTo>
                        <a:pt x="1124554" y="66378"/>
                      </a:lnTo>
                      <a:lnTo>
                        <a:pt x="1124111" y="64605"/>
                      </a:lnTo>
                      <a:lnTo>
                        <a:pt x="1123335" y="63275"/>
                      </a:lnTo>
                      <a:lnTo>
                        <a:pt x="1121673" y="62721"/>
                      </a:lnTo>
                      <a:lnTo>
                        <a:pt x="1118349" y="60616"/>
                      </a:lnTo>
                      <a:lnTo>
                        <a:pt x="1116022" y="60173"/>
                      </a:lnTo>
                      <a:lnTo>
                        <a:pt x="1115024" y="62167"/>
                      </a:lnTo>
                      <a:lnTo>
                        <a:pt x="1115357" y="65824"/>
                      </a:lnTo>
                      <a:lnTo>
                        <a:pt x="1114914" y="67265"/>
                      </a:lnTo>
                      <a:lnTo>
                        <a:pt x="1113473" y="69038"/>
                      </a:lnTo>
                      <a:lnTo>
                        <a:pt x="1110924" y="66821"/>
                      </a:lnTo>
                      <a:lnTo>
                        <a:pt x="1109927" y="65270"/>
                      </a:lnTo>
                      <a:lnTo>
                        <a:pt x="1109483" y="63275"/>
                      </a:lnTo>
                      <a:lnTo>
                        <a:pt x="1103278" y="64938"/>
                      </a:lnTo>
                      <a:lnTo>
                        <a:pt x="1102613" y="65492"/>
                      </a:lnTo>
                      <a:lnTo>
                        <a:pt x="1102391" y="66156"/>
                      </a:lnTo>
                      <a:lnTo>
                        <a:pt x="1101948" y="66821"/>
                      </a:lnTo>
                      <a:lnTo>
                        <a:pt x="1099621" y="67375"/>
                      </a:lnTo>
                      <a:lnTo>
                        <a:pt x="1098513" y="68262"/>
                      </a:lnTo>
                      <a:lnTo>
                        <a:pt x="1097626" y="69481"/>
                      </a:lnTo>
                      <a:lnTo>
                        <a:pt x="1097294" y="70811"/>
                      </a:lnTo>
                      <a:lnTo>
                        <a:pt x="1096296" y="71808"/>
                      </a:lnTo>
                      <a:lnTo>
                        <a:pt x="1090313" y="74689"/>
                      </a:lnTo>
                      <a:lnTo>
                        <a:pt x="1086434" y="73027"/>
                      </a:lnTo>
                      <a:lnTo>
                        <a:pt x="1082223" y="74357"/>
                      </a:lnTo>
                      <a:lnTo>
                        <a:pt x="1078234" y="76684"/>
                      </a:lnTo>
                      <a:lnTo>
                        <a:pt x="1075131" y="77903"/>
                      </a:lnTo>
                      <a:lnTo>
                        <a:pt x="1073025" y="77571"/>
                      </a:lnTo>
                      <a:lnTo>
                        <a:pt x="1068592" y="76130"/>
                      </a:lnTo>
                      <a:lnTo>
                        <a:pt x="1066598" y="75797"/>
                      </a:lnTo>
                      <a:lnTo>
                        <a:pt x="1064714" y="74911"/>
                      </a:lnTo>
                      <a:lnTo>
                        <a:pt x="1061168" y="71254"/>
                      </a:lnTo>
                      <a:lnTo>
                        <a:pt x="1059727" y="70367"/>
                      </a:lnTo>
                      <a:lnTo>
                        <a:pt x="1058509" y="70700"/>
                      </a:lnTo>
                      <a:lnTo>
                        <a:pt x="1057622" y="71475"/>
                      </a:lnTo>
                      <a:lnTo>
                        <a:pt x="1056735" y="72584"/>
                      </a:lnTo>
                      <a:lnTo>
                        <a:pt x="1053189" y="73581"/>
                      </a:lnTo>
                      <a:lnTo>
                        <a:pt x="1048424" y="76795"/>
                      </a:lnTo>
                      <a:lnTo>
                        <a:pt x="1043881" y="78790"/>
                      </a:lnTo>
                      <a:lnTo>
                        <a:pt x="1042773" y="78790"/>
                      </a:lnTo>
                      <a:cubicBezTo>
                        <a:pt x="1042773" y="78790"/>
                        <a:pt x="1041997" y="79344"/>
                        <a:pt x="1041997" y="79344"/>
                      </a:cubicBezTo>
                      <a:lnTo>
                        <a:pt x="1042884" y="80341"/>
                      </a:lnTo>
                      <a:lnTo>
                        <a:pt x="1044324" y="81117"/>
                      </a:lnTo>
                      <a:lnTo>
                        <a:pt x="1044878" y="81117"/>
                      </a:lnTo>
                      <a:cubicBezTo>
                        <a:pt x="1044878" y="81117"/>
                        <a:pt x="1046540" y="84552"/>
                        <a:pt x="1046540" y="84552"/>
                      </a:cubicBezTo>
                      <a:lnTo>
                        <a:pt x="1047870" y="85438"/>
                      </a:lnTo>
                      <a:lnTo>
                        <a:pt x="1050308" y="85438"/>
                      </a:lnTo>
                      <a:cubicBezTo>
                        <a:pt x="1050308" y="85438"/>
                        <a:pt x="1048313" y="86768"/>
                        <a:pt x="1048313" y="86768"/>
                      </a:cubicBezTo>
                      <a:lnTo>
                        <a:pt x="1045321" y="87987"/>
                      </a:lnTo>
                      <a:lnTo>
                        <a:pt x="1042329" y="87987"/>
                      </a:lnTo>
                      <a:cubicBezTo>
                        <a:pt x="1042329" y="87987"/>
                        <a:pt x="1040224" y="86214"/>
                        <a:pt x="1040224" y="86214"/>
                      </a:cubicBezTo>
                      <a:lnTo>
                        <a:pt x="1039337" y="86214"/>
                      </a:lnTo>
                      <a:lnTo>
                        <a:pt x="1038783" y="88541"/>
                      </a:lnTo>
                      <a:lnTo>
                        <a:pt x="1037675" y="90647"/>
                      </a:lnTo>
                      <a:lnTo>
                        <a:pt x="1036235" y="91534"/>
                      </a:lnTo>
                      <a:lnTo>
                        <a:pt x="1034794" y="92752"/>
                      </a:lnTo>
                      <a:lnTo>
                        <a:pt x="1033353" y="93417"/>
                      </a:lnTo>
                      <a:lnTo>
                        <a:pt x="1031359" y="93860"/>
                      </a:lnTo>
                      <a:lnTo>
                        <a:pt x="1029364" y="93860"/>
                      </a:lnTo>
                      <a:cubicBezTo>
                        <a:pt x="1029364" y="93860"/>
                        <a:pt x="1025153" y="92088"/>
                        <a:pt x="1025153" y="92088"/>
                      </a:cubicBezTo>
                      <a:lnTo>
                        <a:pt x="1021496" y="94082"/>
                      </a:lnTo>
                      <a:lnTo>
                        <a:pt x="1016066" y="99290"/>
                      </a:lnTo>
                      <a:lnTo>
                        <a:pt x="1017063" y="101950"/>
                      </a:lnTo>
                      <a:lnTo>
                        <a:pt x="1018615" y="102171"/>
                      </a:lnTo>
                      <a:lnTo>
                        <a:pt x="1022272" y="100288"/>
                      </a:lnTo>
                      <a:lnTo>
                        <a:pt x="1022272" y="101618"/>
                      </a:lnTo>
                      <a:cubicBezTo>
                        <a:pt x="1022272" y="101618"/>
                        <a:pt x="1024045" y="101728"/>
                        <a:pt x="1024045" y="101728"/>
                      </a:cubicBezTo>
                      <a:lnTo>
                        <a:pt x="1026594" y="101174"/>
                      </a:lnTo>
                      <a:lnTo>
                        <a:pt x="1028477" y="100288"/>
                      </a:lnTo>
                      <a:lnTo>
                        <a:pt x="1028477" y="101396"/>
                      </a:lnTo>
                      <a:lnTo>
                        <a:pt x="1026483" y="101618"/>
                      </a:lnTo>
                      <a:lnTo>
                        <a:pt x="1025707" y="101839"/>
                      </a:lnTo>
                      <a:lnTo>
                        <a:pt x="1024821" y="102282"/>
                      </a:lnTo>
                      <a:lnTo>
                        <a:pt x="1023823" y="103058"/>
                      </a:lnTo>
                      <a:lnTo>
                        <a:pt x="1023380" y="103834"/>
                      </a:lnTo>
                      <a:lnTo>
                        <a:pt x="1023047" y="104610"/>
                      </a:lnTo>
                      <a:lnTo>
                        <a:pt x="1022494" y="105386"/>
                      </a:lnTo>
                      <a:lnTo>
                        <a:pt x="1020831" y="106715"/>
                      </a:lnTo>
                      <a:lnTo>
                        <a:pt x="1019391" y="107269"/>
                      </a:lnTo>
                      <a:lnTo>
                        <a:pt x="1017950" y="106826"/>
                      </a:lnTo>
                      <a:lnTo>
                        <a:pt x="1016288" y="105386"/>
                      </a:lnTo>
                      <a:lnTo>
                        <a:pt x="1015734" y="107158"/>
                      </a:lnTo>
                      <a:lnTo>
                        <a:pt x="1014404" y="108156"/>
                      </a:lnTo>
                      <a:lnTo>
                        <a:pt x="1013074" y="109486"/>
                      </a:lnTo>
                      <a:lnTo>
                        <a:pt x="1012520" y="112256"/>
                      </a:lnTo>
                      <a:lnTo>
                        <a:pt x="1011744" y="113586"/>
                      </a:lnTo>
                      <a:lnTo>
                        <a:pt x="1010304" y="113586"/>
                      </a:lnTo>
                      <a:cubicBezTo>
                        <a:pt x="1010304" y="113586"/>
                        <a:pt x="1009306" y="114472"/>
                        <a:pt x="1009306" y="114472"/>
                      </a:cubicBezTo>
                      <a:lnTo>
                        <a:pt x="1010193" y="118129"/>
                      </a:lnTo>
                      <a:lnTo>
                        <a:pt x="1011855" y="119348"/>
                      </a:lnTo>
                      <a:lnTo>
                        <a:pt x="1012520" y="120345"/>
                      </a:lnTo>
                      <a:lnTo>
                        <a:pt x="1012077" y="121675"/>
                      </a:lnTo>
                      <a:lnTo>
                        <a:pt x="1011634" y="122562"/>
                      </a:lnTo>
                      <a:lnTo>
                        <a:pt x="1011301" y="123781"/>
                      </a:lnTo>
                      <a:lnTo>
                        <a:pt x="1011080" y="124999"/>
                      </a:lnTo>
                      <a:lnTo>
                        <a:pt x="1011080" y="125997"/>
                      </a:lnTo>
                      <a:cubicBezTo>
                        <a:pt x="1011080" y="125997"/>
                        <a:pt x="1008642" y="132424"/>
                        <a:pt x="1008642" y="132424"/>
                      </a:cubicBezTo>
                      <a:lnTo>
                        <a:pt x="1007866" y="133864"/>
                      </a:lnTo>
                      <a:lnTo>
                        <a:pt x="1007866" y="134862"/>
                      </a:lnTo>
                      <a:lnTo>
                        <a:pt x="1008863" y="135749"/>
                      </a:lnTo>
                      <a:lnTo>
                        <a:pt x="1009971" y="139295"/>
                      </a:lnTo>
                      <a:lnTo>
                        <a:pt x="1010525" y="139627"/>
                      </a:lnTo>
                      <a:lnTo>
                        <a:pt x="1011301" y="138297"/>
                      </a:lnTo>
                      <a:lnTo>
                        <a:pt x="1012409" y="135194"/>
                      </a:lnTo>
                      <a:lnTo>
                        <a:pt x="1013296" y="133864"/>
                      </a:lnTo>
                      <a:lnTo>
                        <a:pt x="1014293" y="132868"/>
                      </a:lnTo>
                      <a:lnTo>
                        <a:pt x="1015623" y="132092"/>
                      </a:lnTo>
                      <a:lnTo>
                        <a:pt x="1016731" y="132314"/>
                      </a:lnTo>
                      <a:lnTo>
                        <a:pt x="1017174" y="134419"/>
                      </a:lnTo>
                      <a:lnTo>
                        <a:pt x="1017728" y="134419"/>
                      </a:lnTo>
                      <a:cubicBezTo>
                        <a:pt x="1017728" y="134419"/>
                        <a:pt x="1018836" y="134308"/>
                        <a:pt x="1018836" y="134308"/>
                      </a:cubicBezTo>
                      <a:lnTo>
                        <a:pt x="1019501" y="133421"/>
                      </a:lnTo>
                      <a:lnTo>
                        <a:pt x="1018836" y="131759"/>
                      </a:lnTo>
                      <a:lnTo>
                        <a:pt x="1018836" y="130762"/>
                      </a:lnTo>
                      <a:lnTo>
                        <a:pt x="1020277" y="131427"/>
                      </a:lnTo>
                      <a:lnTo>
                        <a:pt x="1022050" y="134308"/>
                      </a:lnTo>
                      <a:lnTo>
                        <a:pt x="1023047" y="134973"/>
                      </a:lnTo>
                      <a:lnTo>
                        <a:pt x="1025042" y="135194"/>
                      </a:lnTo>
                      <a:lnTo>
                        <a:pt x="1025818" y="135749"/>
                      </a:lnTo>
                      <a:lnTo>
                        <a:pt x="1025818" y="136746"/>
                      </a:lnTo>
                      <a:cubicBezTo>
                        <a:pt x="1025818" y="136746"/>
                        <a:pt x="1025818" y="138186"/>
                        <a:pt x="1025818" y="138186"/>
                      </a:cubicBezTo>
                      <a:lnTo>
                        <a:pt x="1025485" y="139073"/>
                      </a:lnTo>
                      <a:lnTo>
                        <a:pt x="1024488" y="140292"/>
                      </a:lnTo>
                      <a:lnTo>
                        <a:pt x="1024266" y="140846"/>
                      </a:lnTo>
                      <a:lnTo>
                        <a:pt x="1024266" y="141733"/>
                      </a:lnTo>
                      <a:cubicBezTo>
                        <a:pt x="1024266" y="141733"/>
                        <a:pt x="1024931" y="143838"/>
                        <a:pt x="1024931" y="143838"/>
                      </a:cubicBezTo>
                      <a:lnTo>
                        <a:pt x="1024931" y="145057"/>
                      </a:lnTo>
                      <a:cubicBezTo>
                        <a:pt x="1024931" y="145057"/>
                        <a:pt x="1027259" y="145944"/>
                        <a:pt x="1027259" y="145944"/>
                      </a:cubicBezTo>
                      <a:lnTo>
                        <a:pt x="1028810" y="147052"/>
                      </a:lnTo>
                      <a:lnTo>
                        <a:pt x="1029696" y="148825"/>
                      </a:lnTo>
                      <a:lnTo>
                        <a:pt x="1029032" y="150377"/>
                      </a:lnTo>
                      <a:lnTo>
                        <a:pt x="1028256" y="151484"/>
                      </a:lnTo>
                      <a:lnTo>
                        <a:pt x="1027148" y="152038"/>
                      </a:lnTo>
                      <a:lnTo>
                        <a:pt x="1025707" y="152038"/>
                      </a:lnTo>
                      <a:cubicBezTo>
                        <a:pt x="1025707" y="152038"/>
                        <a:pt x="1026815" y="154698"/>
                        <a:pt x="1026815" y="154698"/>
                      </a:cubicBezTo>
                      <a:lnTo>
                        <a:pt x="1027369" y="157136"/>
                      </a:lnTo>
                      <a:lnTo>
                        <a:pt x="1028145" y="159131"/>
                      </a:lnTo>
                      <a:lnTo>
                        <a:pt x="1029586" y="160460"/>
                      </a:lnTo>
                      <a:lnTo>
                        <a:pt x="1031691" y="160903"/>
                      </a:lnTo>
                      <a:lnTo>
                        <a:pt x="1033132" y="160128"/>
                      </a:lnTo>
                      <a:lnTo>
                        <a:pt x="1035791" y="157357"/>
                      </a:lnTo>
                      <a:lnTo>
                        <a:pt x="1035459" y="154809"/>
                      </a:lnTo>
                      <a:lnTo>
                        <a:pt x="1037786" y="154366"/>
                      </a:lnTo>
                      <a:lnTo>
                        <a:pt x="1043548" y="155252"/>
                      </a:lnTo>
                      <a:lnTo>
                        <a:pt x="1046540" y="154809"/>
                      </a:lnTo>
                      <a:lnTo>
                        <a:pt x="1049089" y="153701"/>
                      </a:lnTo>
                      <a:lnTo>
                        <a:pt x="1050862" y="151484"/>
                      </a:lnTo>
                      <a:lnTo>
                        <a:pt x="1051305" y="147938"/>
                      </a:lnTo>
                      <a:lnTo>
                        <a:pt x="1053633" y="149268"/>
                      </a:lnTo>
                      <a:lnTo>
                        <a:pt x="1053965" y="151706"/>
                      </a:lnTo>
                      <a:lnTo>
                        <a:pt x="1053189" y="154144"/>
                      </a:lnTo>
                      <a:lnTo>
                        <a:pt x="1052414" y="155252"/>
                      </a:lnTo>
                      <a:lnTo>
                        <a:pt x="1049643" y="155917"/>
                      </a:lnTo>
                      <a:lnTo>
                        <a:pt x="1047981" y="157468"/>
                      </a:lnTo>
                      <a:lnTo>
                        <a:pt x="1045100" y="161568"/>
                      </a:lnTo>
                      <a:lnTo>
                        <a:pt x="1041775" y="163453"/>
                      </a:lnTo>
                      <a:lnTo>
                        <a:pt x="1041443" y="163785"/>
                      </a:lnTo>
                      <a:lnTo>
                        <a:pt x="1040113" y="164228"/>
                      </a:lnTo>
                      <a:lnTo>
                        <a:pt x="1039226" y="165336"/>
                      </a:lnTo>
                      <a:lnTo>
                        <a:pt x="1038672" y="166444"/>
                      </a:lnTo>
                      <a:lnTo>
                        <a:pt x="1037343" y="168329"/>
                      </a:lnTo>
                      <a:lnTo>
                        <a:pt x="1036678" y="171320"/>
                      </a:lnTo>
                      <a:lnTo>
                        <a:pt x="1036345" y="173647"/>
                      </a:lnTo>
                      <a:lnTo>
                        <a:pt x="1036345" y="175531"/>
                      </a:lnTo>
                      <a:cubicBezTo>
                        <a:pt x="1036345" y="175531"/>
                        <a:pt x="1035015" y="177859"/>
                        <a:pt x="1035015" y="177859"/>
                      </a:cubicBezTo>
                      <a:lnTo>
                        <a:pt x="1033353" y="181848"/>
                      </a:lnTo>
                      <a:lnTo>
                        <a:pt x="1032799" y="185505"/>
                      </a:lnTo>
                      <a:lnTo>
                        <a:pt x="1034461" y="187167"/>
                      </a:lnTo>
                      <a:lnTo>
                        <a:pt x="1037010" y="188275"/>
                      </a:lnTo>
                      <a:lnTo>
                        <a:pt x="1037564" y="190824"/>
                      </a:lnTo>
                      <a:lnTo>
                        <a:pt x="1037786" y="193594"/>
                      </a:lnTo>
                      <a:lnTo>
                        <a:pt x="1039448" y="195478"/>
                      </a:lnTo>
                      <a:lnTo>
                        <a:pt x="1041110" y="193483"/>
                      </a:lnTo>
                      <a:lnTo>
                        <a:pt x="1041997" y="192597"/>
                      </a:lnTo>
                      <a:lnTo>
                        <a:pt x="1042994" y="192264"/>
                      </a:lnTo>
                      <a:lnTo>
                        <a:pt x="1043881" y="188829"/>
                      </a:lnTo>
                      <a:lnTo>
                        <a:pt x="1044213" y="188053"/>
                      </a:lnTo>
                      <a:lnTo>
                        <a:pt x="1048313" y="186835"/>
                      </a:lnTo>
                      <a:lnTo>
                        <a:pt x="1049643" y="185727"/>
                      </a:lnTo>
                      <a:lnTo>
                        <a:pt x="1048092" y="183731"/>
                      </a:lnTo>
                      <a:lnTo>
                        <a:pt x="1051860" y="180851"/>
                      </a:lnTo>
                      <a:lnTo>
                        <a:pt x="1053411" y="180075"/>
                      </a:lnTo>
                      <a:lnTo>
                        <a:pt x="1052746" y="181737"/>
                      </a:lnTo>
                      <a:lnTo>
                        <a:pt x="1054408" y="182956"/>
                      </a:lnTo>
                      <a:lnTo>
                        <a:pt x="1055738" y="182070"/>
                      </a:lnTo>
                      <a:lnTo>
                        <a:pt x="1058176" y="178523"/>
                      </a:lnTo>
                      <a:lnTo>
                        <a:pt x="1057068" y="177194"/>
                      </a:lnTo>
                      <a:lnTo>
                        <a:pt x="1057289" y="175310"/>
                      </a:lnTo>
                      <a:lnTo>
                        <a:pt x="1058952" y="172096"/>
                      </a:lnTo>
                      <a:lnTo>
                        <a:pt x="1060503" y="173426"/>
                      </a:lnTo>
                      <a:lnTo>
                        <a:pt x="1061611" y="175864"/>
                      </a:lnTo>
                      <a:lnTo>
                        <a:pt x="1062941" y="177748"/>
                      </a:lnTo>
                      <a:lnTo>
                        <a:pt x="1065047" y="178523"/>
                      </a:lnTo>
                      <a:lnTo>
                        <a:pt x="1067041" y="177859"/>
                      </a:lnTo>
                      <a:lnTo>
                        <a:pt x="1068592" y="176085"/>
                      </a:lnTo>
                      <a:lnTo>
                        <a:pt x="1069701" y="173647"/>
                      </a:lnTo>
                      <a:lnTo>
                        <a:pt x="1070476" y="171209"/>
                      </a:lnTo>
                      <a:lnTo>
                        <a:pt x="1071141" y="171209"/>
                      </a:lnTo>
                      <a:lnTo>
                        <a:pt x="1070255" y="174645"/>
                      </a:lnTo>
                      <a:lnTo>
                        <a:pt x="1066044" y="184064"/>
                      </a:lnTo>
                      <a:lnTo>
                        <a:pt x="1064603" y="185948"/>
                      </a:lnTo>
                      <a:lnTo>
                        <a:pt x="1063163" y="186392"/>
                      </a:lnTo>
                      <a:lnTo>
                        <a:pt x="1061722" y="187610"/>
                      </a:lnTo>
                      <a:lnTo>
                        <a:pt x="1060725" y="189494"/>
                      </a:lnTo>
                      <a:lnTo>
                        <a:pt x="1060281" y="191821"/>
                      </a:lnTo>
                      <a:lnTo>
                        <a:pt x="1060281" y="194481"/>
                      </a:lnTo>
                      <a:cubicBezTo>
                        <a:pt x="1060281" y="194481"/>
                        <a:pt x="1061833" y="199800"/>
                        <a:pt x="1061833" y="199800"/>
                      </a:cubicBezTo>
                      <a:lnTo>
                        <a:pt x="1060503" y="201019"/>
                      </a:lnTo>
                      <a:lnTo>
                        <a:pt x="1060503" y="202681"/>
                      </a:lnTo>
                      <a:cubicBezTo>
                        <a:pt x="1060503" y="202681"/>
                        <a:pt x="1060836" y="204454"/>
                        <a:pt x="1060836" y="204454"/>
                      </a:cubicBezTo>
                      <a:lnTo>
                        <a:pt x="1060392" y="206005"/>
                      </a:lnTo>
                      <a:lnTo>
                        <a:pt x="1059173" y="206449"/>
                      </a:lnTo>
                      <a:lnTo>
                        <a:pt x="1057511" y="206116"/>
                      </a:lnTo>
                      <a:lnTo>
                        <a:pt x="1055960" y="205451"/>
                      </a:lnTo>
                      <a:lnTo>
                        <a:pt x="1054962" y="204787"/>
                      </a:lnTo>
                      <a:lnTo>
                        <a:pt x="1056403" y="203789"/>
                      </a:lnTo>
                      <a:lnTo>
                        <a:pt x="1056403" y="202349"/>
                      </a:lnTo>
                      <a:cubicBezTo>
                        <a:pt x="1056403" y="202349"/>
                        <a:pt x="1055516" y="201019"/>
                        <a:pt x="1055516" y="201019"/>
                      </a:cubicBezTo>
                      <a:lnTo>
                        <a:pt x="1054076" y="200576"/>
                      </a:lnTo>
                      <a:lnTo>
                        <a:pt x="1052414" y="201019"/>
                      </a:lnTo>
                      <a:lnTo>
                        <a:pt x="1050086" y="202016"/>
                      </a:lnTo>
                      <a:lnTo>
                        <a:pt x="1047981" y="203346"/>
                      </a:lnTo>
                      <a:lnTo>
                        <a:pt x="1047095" y="204787"/>
                      </a:lnTo>
                      <a:lnTo>
                        <a:pt x="1047870" y="205341"/>
                      </a:lnTo>
                      <a:lnTo>
                        <a:pt x="1051749" y="206005"/>
                      </a:lnTo>
                      <a:lnTo>
                        <a:pt x="1053189" y="206781"/>
                      </a:lnTo>
                      <a:lnTo>
                        <a:pt x="1054076" y="208444"/>
                      </a:lnTo>
                      <a:lnTo>
                        <a:pt x="1054630" y="211325"/>
                      </a:lnTo>
                      <a:lnTo>
                        <a:pt x="1055516" y="213098"/>
                      </a:lnTo>
                      <a:lnTo>
                        <a:pt x="1058176" y="214760"/>
                      </a:lnTo>
                      <a:lnTo>
                        <a:pt x="1061833" y="215203"/>
                      </a:lnTo>
                      <a:lnTo>
                        <a:pt x="1065379" y="214870"/>
                      </a:lnTo>
                      <a:lnTo>
                        <a:pt x="1067817" y="214206"/>
                      </a:lnTo>
                      <a:lnTo>
                        <a:pt x="1069368" y="213320"/>
                      </a:lnTo>
                      <a:lnTo>
                        <a:pt x="1072139" y="211103"/>
                      </a:lnTo>
                      <a:lnTo>
                        <a:pt x="1074688" y="209552"/>
                      </a:lnTo>
                      <a:lnTo>
                        <a:pt x="1074909" y="209330"/>
                      </a:lnTo>
                      <a:lnTo>
                        <a:pt x="1075241" y="209330"/>
                      </a:lnTo>
                      <a:cubicBezTo>
                        <a:pt x="1075241" y="209330"/>
                        <a:pt x="1076239" y="209109"/>
                        <a:pt x="1076239" y="209109"/>
                      </a:cubicBezTo>
                      <a:lnTo>
                        <a:pt x="1077347" y="209552"/>
                      </a:lnTo>
                      <a:lnTo>
                        <a:pt x="1078234" y="209552"/>
                      </a:lnTo>
                      <a:cubicBezTo>
                        <a:pt x="1078234" y="209552"/>
                        <a:pt x="1079231" y="209109"/>
                        <a:pt x="1079231" y="209109"/>
                      </a:cubicBezTo>
                      <a:lnTo>
                        <a:pt x="1078455" y="211325"/>
                      </a:lnTo>
                      <a:lnTo>
                        <a:pt x="1076793" y="212876"/>
                      </a:lnTo>
                      <a:lnTo>
                        <a:pt x="1073025" y="215314"/>
                      </a:lnTo>
                      <a:lnTo>
                        <a:pt x="1071141" y="217087"/>
                      </a:lnTo>
                      <a:lnTo>
                        <a:pt x="1066820" y="222185"/>
                      </a:lnTo>
                      <a:lnTo>
                        <a:pt x="1066044" y="224179"/>
                      </a:lnTo>
                      <a:lnTo>
                        <a:pt x="1065490" y="224622"/>
                      </a:lnTo>
                      <a:lnTo>
                        <a:pt x="1061390" y="223625"/>
                      </a:lnTo>
                      <a:lnTo>
                        <a:pt x="1059727" y="223957"/>
                      </a:lnTo>
                      <a:lnTo>
                        <a:pt x="1059284" y="224290"/>
                      </a:lnTo>
                      <a:lnTo>
                        <a:pt x="1059506" y="224955"/>
                      </a:lnTo>
                      <a:lnTo>
                        <a:pt x="1059727" y="226174"/>
                      </a:lnTo>
                      <a:lnTo>
                        <a:pt x="1059727" y="231161"/>
                      </a:lnTo>
                      <a:cubicBezTo>
                        <a:pt x="1059727" y="231161"/>
                        <a:pt x="1058952" y="232269"/>
                        <a:pt x="1058952" y="232269"/>
                      </a:cubicBezTo>
                      <a:lnTo>
                        <a:pt x="1057400" y="229831"/>
                      </a:lnTo>
                      <a:lnTo>
                        <a:pt x="1056735" y="229831"/>
                      </a:lnTo>
                      <a:lnTo>
                        <a:pt x="1056735" y="231936"/>
                      </a:lnTo>
                      <a:cubicBezTo>
                        <a:pt x="1056735" y="231936"/>
                        <a:pt x="1055516" y="235261"/>
                        <a:pt x="1055516" y="235261"/>
                      </a:cubicBezTo>
                      <a:lnTo>
                        <a:pt x="1055073" y="237144"/>
                      </a:lnTo>
                      <a:lnTo>
                        <a:pt x="1057289" y="236480"/>
                      </a:lnTo>
                      <a:lnTo>
                        <a:pt x="1063274" y="236923"/>
                      </a:lnTo>
                      <a:lnTo>
                        <a:pt x="1064492" y="236591"/>
                      </a:lnTo>
                      <a:lnTo>
                        <a:pt x="1065712" y="235261"/>
                      </a:lnTo>
                      <a:lnTo>
                        <a:pt x="1071806" y="232380"/>
                      </a:lnTo>
                      <a:lnTo>
                        <a:pt x="1074133" y="231826"/>
                      </a:lnTo>
                      <a:lnTo>
                        <a:pt x="1076904" y="230607"/>
                      </a:lnTo>
                      <a:lnTo>
                        <a:pt x="1078455" y="227836"/>
                      </a:lnTo>
                      <a:lnTo>
                        <a:pt x="1079674" y="224955"/>
                      </a:lnTo>
                      <a:lnTo>
                        <a:pt x="1081337" y="223293"/>
                      </a:lnTo>
                      <a:lnTo>
                        <a:pt x="1082334" y="222960"/>
                      </a:lnTo>
                      <a:lnTo>
                        <a:pt x="1082777" y="222960"/>
                      </a:lnTo>
                      <a:cubicBezTo>
                        <a:pt x="1082777" y="222960"/>
                        <a:pt x="1082888" y="224068"/>
                        <a:pt x="1082888" y="224068"/>
                      </a:cubicBezTo>
                      <a:lnTo>
                        <a:pt x="1082888" y="228722"/>
                      </a:lnTo>
                      <a:lnTo>
                        <a:pt x="1082444" y="229942"/>
                      </a:lnTo>
                      <a:lnTo>
                        <a:pt x="1081669" y="230718"/>
                      </a:lnTo>
                      <a:lnTo>
                        <a:pt x="1079342" y="232269"/>
                      </a:lnTo>
                      <a:lnTo>
                        <a:pt x="1077347" y="233044"/>
                      </a:lnTo>
                      <a:lnTo>
                        <a:pt x="1073690" y="236480"/>
                      </a:lnTo>
                      <a:lnTo>
                        <a:pt x="1073136" y="236812"/>
                      </a:lnTo>
                      <a:lnTo>
                        <a:pt x="1071696" y="237477"/>
                      </a:lnTo>
                      <a:lnTo>
                        <a:pt x="1065712" y="242020"/>
                      </a:lnTo>
                      <a:lnTo>
                        <a:pt x="1063606" y="244680"/>
                      </a:lnTo>
                      <a:lnTo>
                        <a:pt x="1063052" y="245124"/>
                      </a:lnTo>
                      <a:lnTo>
                        <a:pt x="1061833" y="245788"/>
                      </a:lnTo>
                      <a:lnTo>
                        <a:pt x="1061279" y="247229"/>
                      </a:lnTo>
                      <a:lnTo>
                        <a:pt x="1061057" y="248670"/>
                      </a:lnTo>
                      <a:lnTo>
                        <a:pt x="1060725" y="249335"/>
                      </a:lnTo>
                      <a:lnTo>
                        <a:pt x="1057733" y="250885"/>
                      </a:lnTo>
                      <a:lnTo>
                        <a:pt x="1057179" y="251440"/>
                      </a:lnTo>
                      <a:lnTo>
                        <a:pt x="1057622" y="252437"/>
                      </a:lnTo>
                      <a:lnTo>
                        <a:pt x="1059727" y="253435"/>
                      </a:lnTo>
                      <a:lnTo>
                        <a:pt x="1060281" y="254653"/>
                      </a:lnTo>
                      <a:lnTo>
                        <a:pt x="1059395" y="256094"/>
                      </a:lnTo>
                      <a:lnTo>
                        <a:pt x="1057289" y="256648"/>
                      </a:lnTo>
                      <a:lnTo>
                        <a:pt x="1052746" y="256648"/>
                      </a:lnTo>
                      <a:cubicBezTo>
                        <a:pt x="1052746" y="256648"/>
                        <a:pt x="1051527" y="257757"/>
                        <a:pt x="1051527" y="257757"/>
                      </a:cubicBezTo>
                      <a:lnTo>
                        <a:pt x="1051195" y="260416"/>
                      </a:lnTo>
                      <a:lnTo>
                        <a:pt x="1053411" y="290004"/>
                      </a:lnTo>
                      <a:lnTo>
                        <a:pt x="1053078" y="292109"/>
                      </a:lnTo>
                      <a:lnTo>
                        <a:pt x="1054962" y="292774"/>
                      </a:lnTo>
                      <a:lnTo>
                        <a:pt x="1056735" y="291222"/>
                      </a:lnTo>
                      <a:lnTo>
                        <a:pt x="1058509" y="289006"/>
                      </a:lnTo>
                      <a:lnTo>
                        <a:pt x="1060392" y="287898"/>
                      </a:lnTo>
                      <a:lnTo>
                        <a:pt x="1062719" y="287233"/>
                      </a:lnTo>
                      <a:lnTo>
                        <a:pt x="1064825" y="285460"/>
                      </a:lnTo>
                      <a:lnTo>
                        <a:pt x="1066487" y="283133"/>
                      </a:lnTo>
                      <a:lnTo>
                        <a:pt x="1067706" y="280695"/>
                      </a:lnTo>
                      <a:lnTo>
                        <a:pt x="1068925" y="279809"/>
                      </a:lnTo>
                      <a:lnTo>
                        <a:pt x="1071474" y="278479"/>
                      </a:lnTo>
                      <a:lnTo>
                        <a:pt x="1074355" y="277592"/>
                      </a:lnTo>
                      <a:lnTo>
                        <a:pt x="1076682" y="276041"/>
                      </a:lnTo>
                      <a:lnTo>
                        <a:pt x="1077569" y="274489"/>
                      </a:lnTo>
                      <a:lnTo>
                        <a:pt x="1078788" y="271165"/>
                      </a:lnTo>
                      <a:lnTo>
                        <a:pt x="1079785" y="269613"/>
                      </a:lnTo>
                      <a:lnTo>
                        <a:pt x="1081669" y="268173"/>
                      </a:lnTo>
                      <a:lnTo>
                        <a:pt x="1083664" y="267730"/>
                      </a:lnTo>
                      <a:lnTo>
                        <a:pt x="1087764" y="267730"/>
                      </a:lnTo>
                      <a:cubicBezTo>
                        <a:pt x="1087764" y="267730"/>
                        <a:pt x="1089869" y="266733"/>
                        <a:pt x="1089869" y="266733"/>
                      </a:cubicBezTo>
                      <a:lnTo>
                        <a:pt x="1093748" y="264073"/>
                      </a:lnTo>
                      <a:lnTo>
                        <a:pt x="1095853" y="263297"/>
                      </a:lnTo>
                      <a:lnTo>
                        <a:pt x="1113362" y="260416"/>
                      </a:lnTo>
                      <a:lnTo>
                        <a:pt x="1115246" y="259418"/>
                      </a:lnTo>
                      <a:lnTo>
                        <a:pt x="1118127" y="256759"/>
                      </a:lnTo>
                      <a:lnTo>
                        <a:pt x="1119125" y="256094"/>
                      </a:lnTo>
                      <a:lnTo>
                        <a:pt x="1120011" y="255872"/>
                      </a:lnTo>
                      <a:lnTo>
                        <a:pt x="1122006" y="255872"/>
                      </a:lnTo>
                      <a:cubicBezTo>
                        <a:pt x="1122006" y="255872"/>
                        <a:pt x="1124111" y="254986"/>
                        <a:pt x="1124111" y="254986"/>
                      </a:cubicBezTo>
                      <a:lnTo>
                        <a:pt x="1127546" y="252548"/>
                      </a:lnTo>
                      <a:lnTo>
                        <a:pt x="1128544" y="253989"/>
                      </a:lnTo>
                      <a:lnTo>
                        <a:pt x="1129541" y="256316"/>
                      </a:lnTo>
                      <a:lnTo>
                        <a:pt x="1129208" y="262854"/>
                      </a:lnTo>
                      <a:lnTo>
                        <a:pt x="1129541" y="265292"/>
                      </a:lnTo>
                      <a:lnTo>
                        <a:pt x="1130982" y="266400"/>
                      </a:lnTo>
                      <a:lnTo>
                        <a:pt x="1132644" y="265957"/>
                      </a:lnTo>
                      <a:lnTo>
                        <a:pt x="1134639" y="265070"/>
                      </a:lnTo>
                      <a:lnTo>
                        <a:pt x="1136966" y="264848"/>
                      </a:lnTo>
                      <a:lnTo>
                        <a:pt x="1139182" y="265735"/>
                      </a:lnTo>
                      <a:lnTo>
                        <a:pt x="1140955" y="267398"/>
                      </a:lnTo>
                      <a:lnTo>
                        <a:pt x="1141842" y="269613"/>
                      </a:lnTo>
                      <a:lnTo>
                        <a:pt x="1141620" y="272273"/>
                      </a:lnTo>
                      <a:lnTo>
                        <a:pt x="1140401" y="274157"/>
                      </a:lnTo>
                      <a:lnTo>
                        <a:pt x="1138628" y="275709"/>
                      </a:lnTo>
                      <a:lnTo>
                        <a:pt x="1135304" y="277814"/>
                      </a:lnTo>
                      <a:lnTo>
                        <a:pt x="1131979" y="281028"/>
                      </a:lnTo>
                      <a:lnTo>
                        <a:pt x="1127657" y="287565"/>
                      </a:lnTo>
                      <a:lnTo>
                        <a:pt x="1126549" y="290336"/>
                      </a:lnTo>
                      <a:lnTo>
                        <a:pt x="1126328" y="293217"/>
                      </a:lnTo>
                      <a:lnTo>
                        <a:pt x="1127657" y="295876"/>
                      </a:lnTo>
                      <a:lnTo>
                        <a:pt x="1131757" y="297428"/>
                      </a:lnTo>
                      <a:lnTo>
                        <a:pt x="1132644" y="298647"/>
                      </a:lnTo>
                      <a:lnTo>
                        <a:pt x="1132866" y="300642"/>
                      </a:lnTo>
                      <a:lnTo>
                        <a:pt x="1132422" y="304299"/>
                      </a:lnTo>
                      <a:lnTo>
                        <a:pt x="1132422" y="304631"/>
                      </a:lnTo>
                      <a:cubicBezTo>
                        <a:pt x="1132422" y="304631"/>
                        <a:pt x="1142174" y="305185"/>
                        <a:pt x="1142174" y="305185"/>
                      </a:cubicBezTo>
                      <a:lnTo>
                        <a:pt x="1147050" y="303745"/>
                      </a:lnTo>
                      <a:lnTo>
                        <a:pt x="1147271" y="303745"/>
                      </a:lnTo>
                      <a:cubicBezTo>
                        <a:pt x="1147271" y="303745"/>
                        <a:pt x="1151039" y="299866"/>
                        <a:pt x="1151039" y="299866"/>
                      </a:cubicBezTo>
                      <a:lnTo>
                        <a:pt x="1152147" y="297982"/>
                      </a:lnTo>
                      <a:lnTo>
                        <a:pt x="1153588" y="296542"/>
                      </a:lnTo>
                      <a:lnTo>
                        <a:pt x="1155250" y="295766"/>
                      </a:lnTo>
                      <a:lnTo>
                        <a:pt x="1157023" y="296098"/>
                      </a:lnTo>
                      <a:lnTo>
                        <a:pt x="1159129" y="296098"/>
                      </a:lnTo>
                      <a:cubicBezTo>
                        <a:pt x="1159129" y="296098"/>
                        <a:pt x="1160237" y="294104"/>
                        <a:pt x="1160237" y="294104"/>
                      </a:cubicBezTo>
                      <a:lnTo>
                        <a:pt x="1160791" y="291555"/>
                      </a:lnTo>
                      <a:lnTo>
                        <a:pt x="1161345" y="289782"/>
                      </a:lnTo>
                      <a:lnTo>
                        <a:pt x="1163561" y="288896"/>
                      </a:lnTo>
                      <a:lnTo>
                        <a:pt x="1163894" y="292996"/>
                      </a:lnTo>
                      <a:lnTo>
                        <a:pt x="1164670" y="297428"/>
                      </a:lnTo>
                      <a:lnTo>
                        <a:pt x="1168326" y="297428"/>
                      </a:lnTo>
                      <a:cubicBezTo>
                        <a:pt x="1168326" y="297428"/>
                        <a:pt x="1169102" y="296542"/>
                        <a:pt x="1169102" y="296542"/>
                      </a:cubicBezTo>
                      <a:lnTo>
                        <a:pt x="1169545" y="295544"/>
                      </a:lnTo>
                      <a:lnTo>
                        <a:pt x="1170099" y="294658"/>
                      </a:lnTo>
                      <a:lnTo>
                        <a:pt x="1171319" y="294215"/>
                      </a:lnTo>
                      <a:lnTo>
                        <a:pt x="1174421" y="294437"/>
                      </a:lnTo>
                      <a:lnTo>
                        <a:pt x="1181403" y="292774"/>
                      </a:lnTo>
                      <a:lnTo>
                        <a:pt x="1184616" y="291112"/>
                      </a:lnTo>
                      <a:lnTo>
                        <a:pt x="1186389" y="291555"/>
                      </a:lnTo>
                      <a:lnTo>
                        <a:pt x="1189492" y="293772"/>
                      </a:lnTo>
                      <a:lnTo>
                        <a:pt x="1191487" y="294769"/>
                      </a:lnTo>
                      <a:lnTo>
                        <a:pt x="1197582" y="294990"/>
                      </a:lnTo>
                      <a:lnTo>
                        <a:pt x="1195809" y="299755"/>
                      </a:lnTo>
                      <a:lnTo>
                        <a:pt x="1195809" y="301196"/>
                      </a:lnTo>
                      <a:cubicBezTo>
                        <a:pt x="1195809" y="301196"/>
                        <a:pt x="1197693" y="302193"/>
                        <a:pt x="1197693" y="302193"/>
                      </a:cubicBezTo>
                      <a:lnTo>
                        <a:pt x="1199687" y="302415"/>
                      </a:lnTo>
                      <a:lnTo>
                        <a:pt x="1202125" y="302083"/>
                      </a:lnTo>
                      <a:lnTo>
                        <a:pt x="1204452" y="301307"/>
                      </a:lnTo>
                      <a:lnTo>
                        <a:pt x="1206114" y="300088"/>
                      </a:lnTo>
                      <a:lnTo>
                        <a:pt x="1206669" y="298980"/>
                      </a:lnTo>
                      <a:lnTo>
                        <a:pt x="1206669" y="297982"/>
                      </a:lnTo>
                      <a:cubicBezTo>
                        <a:pt x="1206669" y="297982"/>
                        <a:pt x="1207001" y="297096"/>
                        <a:pt x="1207001" y="297096"/>
                      </a:cubicBezTo>
                      <a:lnTo>
                        <a:pt x="1207887" y="296320"/>
                      </a:lnTo>
                      <a:lnTo>
                        <a:pt x="1208774" y="296320"/>
                      </a:lnTo>
                      <a:cubicBezTo>
                        <a:pt x="1208774" y="296320"/>
                        <a:pt x="1210436" y="297539"/>
                        <a:pt x="1210436" y="297539"/>
                      </a:cubicBezTo>
                      <a:lnTo>
                        <a:pt x="1211545" y="297539"/>
                      </a:lnTo>
                      <a:cubicBezTo>
                        <a:pt x="1211545" y="297539"/>
                        <a:pt x="1213096" y="298204"/>
                        <a:pt x="1213096" y="298204"/>
                      </a:cubicBezTo>
                      <a:lnTo>
                        <a:pt x="1214536" y="300198"/>
                      </a:lnTo>
                      <a:lnTo>
                        <a:pt x="1215645" y="302858"/>
                      </a:lnTo>
                      <a:lnTo>
                        <a:pt x="1216088" y="305296"/>
                      </a:lnTo>
                      <a:lnTo>
                        <a:pt x="1217528" y="303966"/>
                      </a:lnTo>
                      <a:lnTo>
                        <a:pt x="1220299" y="300863"/>
                      </a:lnTo>
                      <a:lnTo>
                        <a:pt x="1221850" y="299866"/>
                      </a:lnTo>
                      <a:lnTo>
                        <a:pt x="1223512" y="299534"/>
                      </a:lnTo>
                      <a:lnTo>
                        <a:pt x="1227613" y="299534"/>
                      </a:lnTo>
                      <a:cubicBezTo>
                        <a:pt x="1227613" y="299534"/>
                        <a:pt x="1229608" y="299312"/>
                        <a:pt x="1229608" y="299312"/>
                      </a:cubicBezTo>
                      <a:lnTo>
                        <a:pt x="1237697" y="296542"/>
                      </a:lnTo>
                      <a:lnTo>
                        <a:pt x="1241464" y="294215"/>
                      </a:lnTo>
                      <a:lnTo>
                        <a:pt x="1242573" y="292663"/>
                      </a:lnTo>
                      <a:lnTo>
                        <a:pt x="1243902" y="290779"/>
                      </a:lnTo>
                      <a:lnTo>
                        <a:pt x="1244124" y="288341"/>
                      </a:lnTo>
                      <a:lnTo>
                        <a:pt x="1243349" y="283465"/>
                      </a:lnTo>
                      <a:lnTo>
                        <a:pt x="1243570" y="281360"/>
                      </a:lnTo>
                      <a:lnTo>
                        <a:pt x="1244457" y="280474"/>
                      </a:lnTo>
                      <a:lnTo>
                        <a:pt x="1246230" y="279144"/>
                      </a:lnTo>
                      <a:lnTo>
                        <a:pt x="1248224" y="278035"/>
                      </a:lnTo>
                      <a:lnTo>
                        <a:pt x="1249887" y="277814"/>
                      </a:lnTo>
                      <a:lnTo>
                        <a:pt x="1253543" y="280141"/>
                      </a:lnTo>
                      <a:lnTo>
                        <a:pt x="1256979" y="283133"/>
                      </a:lnTo>
                      <a:lnTo>
                        <a:pt x="1260525" y="284795"/>
                      </a:lnTo>
                      <a:lnTo>
                        <a:pt x="1264514" y="283022"/>
                      </a:lnTo>
                      <a:lnTo>
                        <a:pt x="1267174" y="281139"/>
                      </a:lnTo>
                      <a:lnTo>
                        <a:pt x="1268171" y="281692"/>
                      </a:lnTo>
                      <a:lnTo>
                        <a:pt x="1269723" y="282468"/>
                      </a:lnTo>
                      <a:lnTo>
                        <a:pt x="1272493" y="284685"/>
                      </a:lnTo>
                      <a:lnTo>
                        <a:pt x="1275706" y="285350"/>
                      </a:lnTo>
                      <a:lnTo>
                        <a:pt x="1282799" y="284795"/>
                      </a:lnTo>
                      <a:lnTo>
                        <a:pt x="1285458" y="283133"/>
                      </a:lnTo>
                      <a:lnTo>
                        <a:pt x="1286123" y="278589"/>
                      </a:lnTo>
                      <a:lnTo>
                        <a:pt x="1289558" y="279254"/>
                      </a:lnTo>
                      <a:lnTo>
                        <a:pt x="1293659" y="285682"/>
                      </a:lnTo>
                      <a:lnTo>
                        <a:pt x="1297094" y="286679"/>
                      </a:lnTo>
                      <a:lnTo>
                        <a:pt x="1305183" y="286347"/>
                      </a:lnTo>
                      <a:lnTo>
                        <a:pt x="1309062" y="285128"/>
                      </a:lnTo>
                      <a:lnTo>
                        <a:pt x="1310614" y="281914"/>
                      </a:lnTo>
                      <a:lnTo>
                        <a:pt x="1313384" y="283133"/>
                      </a:lnTo>
                      <a:lnTo>
                        <a:pt x="1314935" y="285017"/>
                      </a:lnTo>
                      <a:lnTo>
                        <a:pt x="1315378" y="287565"/>
                      </a:lnTo>
                      <a:lnTo>
                        <a:pt x="1314492" y="294104"/>
                      </a:lnTo>
                      <a:lnTo>
                        <a:pt x="1315378" y="295212"/>
                      </a:lnTo>
                      <a:lnTo>
                        <a:pt x="1317373" y="295544"/>
                      </a:lnTo>
                      <a:lnTo>
                        <a:pt x="1320254" y="296542"/>
                      </a:lnTo>
                      <a:lnTo>
                        <a:pt x="1318925" y="299423"/>
                      </a:lnTo>
                      <a:lnTo>
                        <a:pt x="1316154" y="311834"/>
                      </a:lnTo>
                      <a:lnTo>
                        <a:pt x="1315711" y="313275"/>
                      </a:lnTo>
                      <a:lnTo>
                        <a:pt x="1314935" y="314494"/>
                      </a:lnTo>
                      <a:lnTo>
                        <a:pt x="1314270" y="315935"/>
                      </a:lnTo>
                      <a:lnTo>
                        <a:pt x="1314603" y="317264"/>
                      </a:lnTo>
                      <a:lnTo>
                        <a:pt x="1315378" y="318594"/>
                      </a:lnTo>
                      <a:lnTo>
                        <a:pt x="1315932" y="320035"/>
                      </a:lnTo>
                      <a:lnTo>
                        <a:pt x="1316265" y="322805"/>
                      </a:lnTo>
                      <a:lnTo>
                        <a:pt x="1316819" y="325797"/>
                      </a:lnTo>
                      <a:lnTo>
                        <a:pt x="1318370" y="328235"/>
                      </a:lnTo>
                      <a:lnTo>
                        <a:pt x="1321584" y="329454"/>
                      </a:lnTo>
                      <a:lnTo>
                        <a:pt x="1322803" y="329121"/>
                      </a:lnTo>
                      <a:lnTo>
                        <a:pt x="1324465" y="328235"/>
                      </a:lnTo>
                      <a:lnTo>
                        <a:pt x="1326017" y="327127"/>
                      </a:lnTo>
                      <a:lnTo>
                        <a:pt x="1326792" y="326240"/>
                      </a:lnTo>
                      <a:lnTo>
                        <a:pt x="1327568" y="325576"/>
                      </a:lnTo>
                      <a:lnTo>
                        <a:pt x="1329119" y="325576"/>
                      </a:lnTo>
                      <a:cubicBezTo>
                        <a:pt x="1329119" y="325576"/>
                        <a:pt x="1338317" y="327570"/>
                        <a:pt x="1338317" y="327570"/>
                      </a:cubicBezTo>
                      <a:lnTo>
                        <a:pt x="1343858" y="329565"/>
                      </a:lnTo>
                      <a:lnTo>
                        <a:pt x="1348956" y="332889"/>
                      </a:lnTo>
                      <a:lnTo>
                        <a:pt x="1353721" y="337876"/>
                      </a:lnTo>
                      <a:lnTo>
                        <a:pt x="1355272" y="340092"/>
                      </a:lnTo>
                      <a:lnTo>
                        <a:pt x="1356380" y="341533"/>
                      </a:lnTo>
                      <a:lnTo>
                        <a:pt x="1350950" y="349511"/>
                      </a:lnTo>
                      <a:lnTo>
                        <a:pt x="1348069" y="352615"/>
                      </a:lnTo>
                      <a:lnTo>
                        <a:pt x="1347404" y="354165"/>
                      </a:lnTo>
                      <a:lnTo>
                        <a:pt x="1347404" y="355385"/>
                      </a:lnTo>
                      <a:cubicBezTo>
                        <a:pt x="1347404" y="355385"/>
                        <a:pt x="1347736" y="356382"/>
                        <a:pt x="1347736" y="356382"/>
                      </a:cubicBezTo>
                      <a:lnTo>
                        <a:pt x="1347736" y="357380"/>
                      </a:lnTo>
                      <a:cubicBezTo>
                        <a:pt x="1347736" y="357380"/>
                        <a:pt x="1343415" y="364361"/>
                        <a:pt x="1343415" y="364361"/>
                      </a:cubicBezTo>
                      <a:lnTo>
                        <a:pt x="1343415" y="365691"/>
                      </a:lnTo>
                      <a:cubicBezTo>
                        <a:pt x="1343415" y="365691"/>
                        <a:pt x="1339869" y="365912"/>
                        <a:pt x="1339869" y="365912"/>
                      </a:cubicBezTo>
                      <a:lnTo>
                        <a:pt x="1338317" y="366577"/>
                      </a:lnTo>
                      <a:lnTo>
                        <a:pt x="1336877" y="367796"/>
                      </a:lnTo>
                      <a:lnTo>
                        <a:pt x="1337209" y="367796"/>
                      </a:lnTo>
                      <a:cubicBezTo>
                        <a:pt x="1337209" y="367796"/>
                        <a:pt x="1337209" y="368793"/>
                        <a:pt x="1337209" y="368793"/>
                      </a:cubicBezTo>
                      <a:lnTo>
                        <a:pt x="1337209" y="370012"/>
                      </a:lnTo>
                      <a:cubicBezTo>
                        <a:pt x="1337209" y="370012"/>
                        <a:pt x="1336766" y="370788"/>
                        <a:pt x="1336766" y="370788"/>
                      </a:cubicBezTo>
                      <a:lnTo>
                        <a:pt x="1336322" y="370788"/>
                      </a:lnTo>
                      <a:cubicBezTo>
                        <a:pt x="1336322" y="370788"/>
                        <a:pt x="1334882" y="370677"/>
                        <a:pt x="1334882" y="370677"/>
                      </a:cubicBezTo>
                      <a:lnTo>
                        <a:pt x="1334439" y="370677"/>
                      </a:lnTo>
                      <a:cubicBezTo>
                        <a:pt x="1334439" y="370677"/>
                        <a:pt x="1330893" y="376550"/>
                        <a:pt x="1330893" y="376550"/>
                      </a:cubicBezTo>
                      <a:lnTo>
                        <a:pt x="1327236" y="380318"/>
                      </a:lnTo>
                      <a:lnTo>
                        <a:pt x="1323579" y="383199"/>
                      </a:lnTo>
                      <a:lnTo>
                        <a:pt x="1316930" y="386080"/>
                      </a:lnTo>
                      <a:lnTo>
                        <a:pt x="1315932" y="386856"/>
                      </a:lnTo>
                      <a:lnTo>
                        <a:pt x="1308508" y="386856"/>
                      </a:lnTo>
                      <a:cubicBezTo>
                        <a:pt x="1308508" y="386856"/>
                        <a:pt x="1306513" y="387299"/>
                        <a:pt x="1306513" y="387299"/>
                      </a:cubicBezTo>
                      <a:lnTo>
                        <a:pt x="1305183" y="388740"/>
                      </a:lnTo>
                      <a:lnTo>
                        <a:pt x="1301194" y="394835"/>
                      </a:lnTo>
                      <a:lnTo>
                        <a:pt x="1300307" y="397051"/>
                      </a:lnTo>
                      <a:lnTo>
                        <a:pt x="1299643" y="398270"/>
                      </a:lnTo>
                      <a:lnTo>
                        <a:pt x="1295653" y="401706"/>
                      </a:lnTo>
                      <a:lnTo>
                        <a:pt x="1294213" y="403589"/>
                      </a:lnTo>
                      <a:lnTo>
                        <a:pt x="1293769" y="404697"/>
                      </a:lnTo>
                      <a:lnTo>
                        <a:pt x="1294102" y="408354"/>
                      </a:lnTo>
                      <a:lnTo>
                        <a:pt x="1293215" y="411125"/>
                      </a:lnTo>
                      <a:lnTo>
                        <a:pt x="1288783" y="417773"/>
                      </a:lnTo>
                      <a:lnTo>
                        <a:pt x="1287231" y="419325"/>
                      </a:lnTo>
                      <a:lnTo>
                        <a:pt x="1284128" y="419658"/>
                      </a:lnTo>
                      <a:lnTo>
                        <a:pt x="1277147" y="418993"/>
                      </a:lnTo>
                      <a:lnTo>
                        <a:pt x="1274820" y="420212"/>
                      </a:lnTo>
                      <a:lnTo>
                        <a:pt x="1274820" y="420212"/>
                      </a:lnTo>
                      <a:cubicBezTo>
                        <a:pt x="1274820" y="420212"/>
                        <a:pt x="1274377" y="423093"/>
                        <a:pt x="1274377" y="423093"/>
                      </a:cubicBezTo>
                      <a:lnTo>
                        <a:pt x="1273158" y="425088"/>
                      </a:lnTo>
                      <a:lnTo>
                        <a:pt x="1273379" y="426971"/>
                      </a:lnTo>
                      <a:lnTo>
                        <a:pt x="1274488" y="428634"/>
                      </a:lnTo>
                      <a:lnTo>
                        <a:pt x="1278034" y="432401"/>
                      </a:lnTo>
                      <a:lnTo>
                        <a:pt x="1279585" y="435061"/>
                      </a:lnTo>
                      <a:lnTo>
                        <a:pt x="1282023" y="441156"/>
                      </a:lnTo>
                      <a:lnTo>
                        <a:pt x="1283020" y="444258"/>
                      </a:lnTo>
                      <a:lnTo>
                        <a:pt x="1283907" y="445477"/>
                      </a:lnTo>
                      <a:lnTo>
                        <a:pt x="1285569" y="445921"/>
                      </a:lnTo>
                      <a:lnTo>
                        <a:pt x="1286788" y="446808"/>
                      </a:lnTo>
                      <a:lnTo>
                        <a:pt x="1287342" y="448802"/>
                      </a:lnTo>
                      <a:lnTo>
                        <a:pt x="1286899" y="450686"/>
                      </a:lnTo>
                      <a:lnTo>
                        <a:pt x="1285015" y="451240"/>
                      </a:lnTo>
                      <a:lnTo>
                        <a:pt x="1285015" y="455008"/>
                      </a:lnTo>
                      <a:cubicBezTo>
                        <a:pt x="1285015" y="455008"/>
                        <a:pt x="1285015" y="456005"/>
                        <a:pt x="1285015" y="456005"/>
                      </a:cubicBezTo>
                      <a:lnTo>
                        <a:pt x="1285348" y="457556"/>
                      </a:lnTo>
                      <a:lnTo>
                        <a:pt x="1285348" y="458332"/>
                      </a:lnTo>
                      <a:cubicBezTo>
                        <a:pt x="1285348" y="458332"/>
                        <a:pt x="1284904" y="459108"/>
                        <a:pt x="1284904" y="459108"/>
                      </a:cubicBezTo>
                      <a:lnTo>
                        <a:pt x="1284682" y="460549"/>
                      </a:lnTo>
                      <a:lnTo>
                        <a:pt x="1284682" y="463430"/>
                      </a:lnTo>
                      <a:lnTo>
                        <a:pt x="1284904" y="465535"/>
                      </a:lnTo>
                      <a:lnTo>
                        <a:pt x="1286345" y="470411"/>
                      </a:lnTo>
                      <a:lnTo>
                        <a:pt x="1287231" y="475398"/>
                      </a:lnTo>
                      <a:lnTo>
                        <a:pt x="1287453" y="478057"/>
                      </a:lnTo>
                      <a:lnTo>
                        <a:pt x="1287453" y="479830"/>
                      </a:lnTo>
                      <a:cubicBezTo>
                        <a:pt x="1287453" y="479830"/>
                        <a:pt x="1286677" y="482379"/>
                        <a:pt x="1286677" y="482379"/>
                      </a:cubicBezTo>
                      <a:lnTo>
                        <a:pt x="1284018" y="487255"/>
                      </a:lnTo>
                      <a:lnTo>
                        <a:pt x="1283353" y="489582"/>
                      </a:lnTo>
                      <a:lnTo>
                        <a:pt x="1283575" y="492131"/>
                      </a:lnTo>
                      <a:lnTo>
                        <a:pt x="1284572" y="493682"/>
                      </a:lnTo>
                      <a:lnTo>
                        <a:pt x="1285791" y="495012"/>
                      </a:lnTo>
                      <a:lnTo>
                        <a:pt x="1287010" y="497007"/>
                      </a:lnTo>
                      <a:lnTo>
                        <a:pt x="1287675" y="499555"/>
                      </a:lnTo>
                      <a:lnTo>
                        <a:pt x="1287342" y="501329"/>
                      </a:lnTo>
                      <a:lnTo>
                        <a:pt x="1284682" y="505096"/>
                      </a:lnTo>
                      <a:lnTo>
                        <a:pt x="1282577" y="510305"/>
                      </a:lnTo>
                      <a:lnTo>
                        <a:pt x="1283242" y="515181"/>
                      </a:lnTo>
                      <a:lnTo>
                        <a:pt x="1285902" y="519502"/>
                      </a:lnTo>
                      <a:lnTo>
                        <a:pt x="1289669" y="523048"/>
                      </a:lnTo>
                      <a:lnTo>
                        <a:pt x="1287675" y="526594"/>
                      </a:lnTo>
                      <a:lnTo>
                        <a:pt x="1286677" y="527592"/>
                      </a:lnTo>
                      <a:lnTo>
                        <a:pt x="1281801" y="531249"/>
                      </a:lnTo>
                      <a:lnTo>
                        <a:pt x="1281137" y="532025"/>
                      </a:lnTo>
                      <a:lnTo>
                        <a:pt x="1280693" y="533133"/>
                      </a:lnTo>
                      <a:lnTo>
                        <a:pt x="1280693" y="534351"/>
                      </a:lnTo>
                      <a:cubicBezTo>
                        <a:pt x="1280693" y="534351"/>
                        <a:pt x="1280582" y="535570"/>
                        <a:pt x="1280582" y="535570"/>
                      </a:cubicBezTo>
                      <a:lnTo>
                        <a:pt x="1280250" y="536457"/>
                      </a:lnTo>
                      <a:lnTo>
                        <a:pt x="1278144" y="537898"/>
                      </a:lnTo>
                      <a:lnTo>
                        <a:pt x="1275928" y="537898"/>
                      </a:lnTo>
                      <a:cubicBezTo>
                        <a:pt x="1275928" y="537898"/>
                        <a:pt x="1273712" y="537898"/>
                        <a:pt x="1273712" y="537898"/>
                      </a:cubicBezTo>
                      <a:lnTo>
                        <a:pt x="1272936" y="537898"/>
                      </a:lnTo>
                      <a:cubicBezTo>
                        <a:pt x="1272936" y="537898"/>
                        <a:pt x="1271496" y="538230"/>
                        <a:pt x="1271496" y="538230"/>
                      </a:cubicBezTo>
                      <a:lnTo>
                        <a:pt x="1266620" y="541444"/>
                      </a:lnTo>
                      <a:lnTo>
                        <a:pt x="1264625" y="542330"/>
                      </a:lnTo>
                      <a:lnTo>
                        <a:pt x="1263628" y="543660"/>
                      </a:lnTo>
                      <a:lnTo>
                        <a:pt x="1262519" y="547095"/>
                      </a:lnTo>
                      <a:lnTo>
                        <a:pt x="1261522" y="548868"/>
                      </a:lnTo>
                      <a:lnTo>
                        <a:pt x="1262409" y="551085"/>
                      </a:lnTo>
                      <a:lnTo>
                        <a:pt x="1263185" y="556071"/>
                      </a:lnTo>
                      <a:lnTo>
                        <a:pt x="1264514" y="558066"/>
                      </a:lnTo>
                      <a:lnTo>
                        <a:pt x="1265844" y="558509"/>
                      </a:lnTo>
                      <a:lnTo>
                        <a:pt x="1268836" y="558953"/>
                      </a:lnTo>
                      <a:lnTo>
                        <a:pt x="1270055" y="559396"/>
                      </a:lnTo>
                      <a:lnTo>
                        <a:pt x="1271274" y="560504"/>
                      </a:lnTo>
                      <a:lnTo>
                        <a:pt x="1272825" y="562942"/>
                      </a:lnTo>
                      <a:lnTo>
                        <a:pt x="1275374" y="566155"/>
                      </a:lnTo>
                      <a:lnTo>
                        <a:pt x="1279917" y="574356"/>
                      </a:lnTo>
                      <a:lnTo>
                        <a:pt x="1277923" y="577570"/>
                      </a:lnTo>
                      <a:lnTo>
                        <a:pt x="1277369" y="579121"/>
                      </a:lnTo>
                      <a:lnTo>
                        <a:pt x="1277590" y="580672"/>
                      </a:lnTo>
                      <a:lnTo>
                        <a:pt x="1277147" y="582002"/>
                      </a:lnTo>
                      <a:lnTo>
                        <a:pt x="1276482" y="585659"/>
                      </a:lnTo>
                      <a:lnTo>
                        <a:pt x="1276150" y="586213"/>
                      </a:lnTo>
                      <a:lnTo>
                        <a:pt x="1275042" y="587100"/>
                      </a:lnTo>
                      <a:lnTo>
                        <a:pt x="1274709" y="587764"/>
                      </a:lnTo>
                      <a:lnTo>
                        <a:pt x="1274709" y="588651"/>
                      </a:lnTo>
                      <a:cubicBezTo>
                        <a:pt x="1274709" y="588651"/>
                        <a:pt x="1275152" y="590092"/>
                        <a:pt x="1275152" y="590092"/>
                      </a:cubicBezTo>
                      <a:lnTo>
                        <a:pt x="1275152" y="590868"/>
                      </a:lnTo>
                      <a:cubicBezTo>
                        <a:pt x="1275152" y="590868"/>
                        <a:pt x="1274931" y="592197"/>
                        <a:pt x="1274931" y="592197"/>
                      </a:cubicBezTo>
                      <a:lnTo>
                        <a:pt x="1274931" y="594635"/>
                      </a:lnTo>
                      <a:cubicBezTo>
                        <a:pt x="1274931" y="594635"/>
                        <a:pt x="1274488" y="596076"/>
                        <a:pt x="1274488" y="596076"/>
                      </a:cubicBezTo>
                      <a:lnTo>
                        <a:pt x="1271606" y="600398"/>
                      </a:lnTo>
                      <a:lnTo>
                        <a:pt x="1270498" y="601062"/>
                      </a:lnTo>
                      <a:lnTo>
                        <a:pt x="1267950" y="602170"/>
                      </a:lnTo>
                      <a:lnTo>
                        <a:pt x="1267063" y="602946"/>
                      </a:lnTo>
                      <a:lnTo>
                        <a:pt x="1266287" y="604941"/>
                      </a:lnTo>
                      <a:lnTo>
                        <a:pt x="1266287" y="606492"/>
                      </a:lnTo>
                      <a:cubicBezTo>
                        <a:pt x="1266287" y="606492"/>
                        <a:pt x="1266952" y="607822"/>
                        <a:pt x="1266952" y="607822"/>
                      </a:cubicBezTo>
                      <a:lnTo>
                        <a:pt x="1267174" y="609041"/>
                      </a:lnTo>
                      <a:lnTo>
                        <a:pt x="1266730" y="610481"/>
                      </a:lnTo>
                      <a:lnTo>
                        <a:pt x="1265401" y="612920"/>
                      </a:lnTo>
                      <a:lnTo>
                        <a:pt x="1264847" y="614250"/>
                      </a:lnTo>
                      <a:lnTo>
                        <a:pt x="1264847" y="615579"/>
                      </a:lnTo>
                      <a:cubicBezTo>
                        <a:pt x="1264847" y="615579"/>
                        <a:pt x="1265179" y="616576"/>
                        <a:pt x="1265179" y="616576"/>
                      </a:cubicBezTo>
                      <a:lnTo>
                        <a:pt x="1265179" y="617685"/>
                      </a:lnTo>
                      <a:cubicBezTo>
                        <a:pt x="1265179" y="617685"/>
                        <a:pt x="1263960" y="620787"/>
                        <a:pt x="1263960" y="620787"/>
                      </a:cubicBezTo>
                      <a:lnTo>
                        <a:pt x="1262298" y="621452"/>
                      </a:lnTo>
                      <a:lnTo>
                        <a:pt x="1245676" y="623558"/>
                      </a:lnTo>
                      <a:lnTo>
                        <a:pt x="1242129" y="623558"/>
                      </a:lnTo>
                      <a:cubicBezTo>
                        <a:pt x="1242129" y="623558"/>
                        <a:pt x="1239691" y="621896"/>
                        <a:pt x="1239691" y="621896"/>
                      </a:cubicBezTo>
                      <a:lnTo>
                        <a:pt x="1237808" y="622561"/>
                      </a:lnTo>
                      <a:lnTo>
                        <a:pt x="1233264" y="622561"/>
                      </a:lnTo>
                      <a:cubicBezTo>
                        <a:pt x="1233264" y="622561"/>
                        <a:pt x="1231159" y="622893"/>
                        <a:pt x="1231159" y="622893"/>
                      </a:cubicBezTo>
                      <a:lnTo>
                        <a:pt x="1229275" y="623669"/>
                      </a:lnTo>
                      <a:lnTo>
                        <a:pt x="1227723" y="624112"/>
                      </a:lnTo>
                      <a:lnTo>
                        <a:pt x="1203233" y="622893"/>
                      </a:lnTo>
                      <a:lnTo>
                        <a:pt x="1203233" y="623226"/>
                      </a:lnTo>
                      <a:cubicBezTo>
                        <a:pt x="1203233" y="623226"/>
                        <a:pt x="1204231" y="625331"/>
                        <a:pt x="1204231" y="625331"/>
                      </a:cubicBezTo>
                      <a:lnTo>
                        <a:pt x="1207887" y="635526"/>
                      </a:lnTo>
                      <a:lnTo>
                        <a:pt x="1209882" y="637410"/>
                      </a:lnTo>
                      <a:lnTo>
                        <a:pt x="1213207" y="641953"/>
                      </a:lnTo>
                      <a:lnTo>
                        <a:pt x="1215090" y="643726"/>
                      </a:lnTo>
                      <a:lnTo>
                        <a:pt x="1218969" y="645721"/>
                      </a:lnTo>
                      <a:lnTo>
                        <a:pt x="1219966" y="646940"/>
                      </a:lnTo>
                      <a:lnTo>
                        <a:pt x="1221075" y="650154"/>
                      </a:lnTo>
                      <a:lnTo>
                        <a:pt x="1222848" y="651594"/>
                      </a:lnTo>
                      <a:lnTo>
                        <a:pt x="1225286" y="652702"/>
                      </a:lnTo>
                      <a:lnTo>
                        <a:pt x="1230051" y="653922"/>
                      </a:lnTo>
                      <a:lnTo>
                        <a:pt x="1230937" y="655362"/>
                      </a:lnTo>
                      <a:lnTo>
                        <a:pt x="1230937" y="658465"/>
                      </a:lnTo>
                      <a:cubicBezTo>
                        <a:pt x="1230937" y="658465"/>
                        <a:pt x="1230383" y="661789"/>
                        <a:pt x="1230383" y="661789"/>
                      </a:cubicBezTo>
                      <a:lnTo>
                        <a:pt x="1229497" y="663895"/>
                      </a:lnTo>
                      <a:lnTo>
                        <a:pt x="1228942" y="666000"/>
                      </a:lnTo>
                      <a:lnTo>
                        <a:pt x="1228942" y="669213"/>
                      </a:lnTo>
                      <a:cubicBezTo>
                        <a:pt x="1228942" y="669213"/>
                        <a:pt x="1229497" y="672317"/>
                        <a:pt x="1229497" y="672317"/>
                      </a:cubicBezTo>
                      <a:lnTo>
                        <a:pt x="1230383" y="674089"/>
                      </a:lnTo>
                      <a:lnTo>
                        <a:pt x="1232488" y="675752"/>
                      </a:lnTo>
                      <a:lnTo>
                        <a:pt x="1238140" y="682622"/>
                      </a:lnTo>
                      <a:lnTo>
                        <a:pt x="1236589" y="685282"/>
                      </a:lnTo>
                      <a:lnTo>
                        <a:pt x="1236589" y="688385"/>
                      </a:lnTo>
                      <a:cubicBezTo>
                        <a:pt x="1236589" y="688385"/>
                        <a:pt x="1237253" y="691266"/>
                        <a:pt x="1237253" y="691266"/>
                      </a:cubicBezTo>
                      <a:lnTo>
                        <a:pt x="1238805" y="693593"/>
                      </a:lnTo>
                      <a:lnTo>
                        <a:pt x="1241575" y="695145"/>
                      </a:lnTo>
                      <a:lnTo>
                        <a:pt x="1244678" y="695920"/>
                      </a:lnTo>
                      <a:lnTo>
                        <a:pt x="1247338" y="697139"/>
                      </a:lnTo>
                      <a:lnTo>
                        <a:pt x="1248778" y="699910"/>
                      </a:lnTo>
                      <a:lnTo>
                        <a:pt x="1248557" y="701350"/>
                      </a:lnTo>
                      <a:lnTo>
                        <a:pt x="1247338" y="704232"/>
                      </a:lnTo>
                      <a:lnTo>
                        <a:pt x="1247338" y="705450"/>
                      </a:lnTo>
                      <a:cubicBezTo>
                        <a:pt x="1247338" y="705450"/>
                        <a:pt x="1248667" y="706669"/>
                        <a:pt x="1248667" y="706669"/>
                      </a:cubicBezTo>
                      <a:lnTo>
                        <a:pt x="1250330" y="707556"/>
                      </a:lnTo>
                      <a:lnTo>
                        <a:pt x="1252103" y="707889"/>
                      </a:lnTo>
                      <a:lnTo>
                        <a:pt x="1253433" y="707334"/>
                      </a:lnTo>
                      <a:lnTo>
                        <a:pt x="1256092" y="705672"/>
                      </a:lnTo>
                      <a:lnTo>
                        <a:pt x="1259084" y="705339"/>
                      </a:lnTo>
                      <a:lnTo>
                        <a:pt x="1262076" y="706115"/>
                      </a:lnTo>
                      <a:lnTo>
                        <a:pt x="1264736" y="707889"/>
                      </a:lnTo>
                      <a:lnTo>
                        <a:pt x="1266509" y="709661"/>
                      </a:lnTo>
                      <a:lnTo>
                        <a:pt x="1268060" y="712321"/>
                      </a:lnTo>
                      <a:lnTo>
                        <a:pt x="1268725" y="715202"/>
                      </a:lnTo>
                      <a:lnTo>
                        <a:pt x="1267950" y="717640"/>
                      </a:lnTo>
                      <a:lnTo>
                        <a:pt x="1269279" y="718637"/>
                      </a:lnTo>
                      <a:lnTo>
                        <a:pt x="1269501" y="719967"/>
                      </a:lnTo>
                      <a:lnTo>
                        <a:pt x="1268836" y="721408"/>
                      </a:lnTo>
                      <a:lnTo>
                        <a:pt x="1267728" y="722848"/>
                      </a:lnTo>
                      <a:lnTo>
                        <a:pt x="1263960" y="730273"/>
                      </a:lnTo>
                      <a:lnTo>
                        <a:pt x="1261411" y="733819"/>
                      </a:lnTo>
                      <a:lnTo>
                        <a:pt x="1258974" y="735814"/>
                      </a:lnTo>
                      <a:lnTo>
                        <a:pt x="1260525" y="738695"/>
                      </a:lnTo>
                      <a:lnTo>
                        <a:pt x="1259971" y="740911"/>
                      </a:lnTo>
                      <a:lnTo>
                        <a:pt x="1259971" y="743017"/>
                      </a:lnTo>
                      <a:cubicBezTo>
                        <a:pt x="1259971" y="743017"/>
                        <a:pt x="1259195" y="743571"/>
                        <a:pt x="1259195" y="743571"/>
                      </a:cubicBezTo>
                      <a:lnTo>
                        <a:pt x="1257754" y="744679"/>
                      </a:lnTo>
                      <a:lnTo>
                        <a:pt x="1256425" y="746119"/>
                      </a:lnTo>
                      <a:lnTo>
                        <a:pt x="1254541" y="747006"/>
                      </a:lnTo>
                      <a:lnTo>
                        <a:pt x="1249333" y="748115"/>
                      </a:lnTo>
                      <a:lnTo>
                        <a:pt x="1248224" y="749001"/>
                      </a:lnTo>
                      <a:lnTo>
                        <a:pt x="1247560" y="750330"/>
                      </a:lnTo>
                      <a:lnTo>
                        <a:pt x="1246008" y="752104"/>
                      </a:lnTo>
                      <a:lnTo>
                        <a:pt x="1244124" y="753655"/>
                      </a:lnTo>
                      <a:lnTo>
                        <a:pt x="1242462" y="754320"/>
                      </a:lnTo>
                      <a:lnTo>
                        <a:pt x="1240800" y="755650"/>
                      </a:lnTo>
                      <a:lnTo>
                        <a:pt x="1235702" y="759750"/>
                      </a:lnTo>
                      <a:lnTo>
                        <a:pt x="1235481" y="760304"/>
                      </a:lnTo>
                      <a:lnTo>
                        <a:pt x="1234483" y="762188"/>
                      </a:lnTo>
                      <a:lnTo>
                        <a:pt x="1234151" y="763185"/>
                      </a:lnTo>
                      <a:lnTo>
                        <a:pt x="1233375" y="768172"/>
                      </a:lnTo>
                      <a:lnTo>
                        <a:pt x="1233153" y="771497"/>
                      </a:lnTo>
                      <a:lnTo>
                        <a:pt x="1233153" y="772937"/>
                      </a:lnTo>
                      <a:cubicBezTo>
                        <a:pt x="1233153" y="772937"/>
                        <a:pt x="1233375" y="774045"/>
                        <a:pt x="1233375" y="774045"/>
                      </a:cubicBezTo>
                      <a:lnTo>
                        <a:pt x="1233929" y="774932"/>
                      </a:lnTo>
                      <a:lnTo>
                        <a:pt x="1234705" y="775375"/>
                      </a:lnTo>
                      <a:lnTo>
                        <a:pt x="1235370" y="775929"/>
                      </a:lnTo>
                      <a:lnTo>
                        <a:pt x="1235702" y="777037"/>
                      </a:lnTo>
                      <a:lnTo>
                        <a:pt x="1235037" y="779032"/>
                      </a:lnTo>
                      <a:lnTo>
                        <a:pt x="1230272" y="785902"/>
                      </a:lnTo>
                      <a:lnTo>
                        <a:pt x="1228167" y="793216"/>
                      </a:lnTo>
                      <a:lnTo>
                        <a:pt x="1227059" y="794878"/>
                      </a:lnTo>
                      <a:lnTo>
                        <a:pt x="1228388" y="796762"/>
                      </a:lnTo>
                      <a:lnTo>
                        <a:pt x="1228388" y="798425"/>
                      </a:lnTo>
                      <a:cubicBezTo>
                        <a:pt x="1228388" y="798425"/>
                        <a:pt x="1227170" y="799976"/>
                        <a:pt x="1227170" y="799976"/>
                      </a:cubicBezTo>
                      <a:lnTo>
                        <a:pt x="1225507" y="801749"/>
                      </a:lnTo>
                      <a:lnTo>
                        <a:pt x="1227059" y="802525"/>
                      </a:lnTo>
                      <a:lnTo>
                        <a:pt x="1230272" y="804852"/>
                      </a:lnTo>
                      <a:lnTo>
                        <a:pt x="1242240" y="820255"/>
                      </a:lnTo>
                      <a:lnTo>
                        <a:pt x="1242684" y="821142"/>
                      </a:lnTo>
                      <a:lnTo>
                        <a:pt x="1243459" y="823025"/>
                      </a:lnTo>
                      <a:lnTo>
                        <a:pt x="1243902" y="823912"/>
                      </a:lnTo>
                      <a:lnTo>
                        <a:pt x="1244678" y="824688"/>
                      </a:lnTo>
                      <a:lnTo>
                        <a:pt x="1246562" y="826128"/>
                      </a:lnTo>
                      <a:lnTo>
                        <a:pt x="1247116" y="826793"/>
                      </a:lnTo>
                      <a:lnTo>
                        <a:pt x="1251660" y="838429"/>
                      </a:lnTo>
                      <a:lnTo>
                        <a:pt x="1252768" y="839426"/>
                      </a:lnTo>
                      <a:lnTo>
                        <a:pt x="1254319" y="840867"/>
                      </a:lnTo>
                      <a:lnTo>
                        <a:pt x="1256092" y="840867"/>
                      </a:lnTo>
                      <a:cubicBezTo>
                        <a:pt x="1256092" y="840867"/>
                        <a:pt x="1258974" y="840312"/>
                        <a:pt x="1258974" y="840312"/>
                      </a:cubicBezTo>
                      <a:lnTo>
                        <a:pt x="1261744" y="839094"/>
                      </a:lnTo>
                      <a:lnTo>
                        <a:pt x="1263185" y="837210"/>
                      </a:lnTo>
                      <a:lnTo>
                        <a:pt x="1263738" y="837432"/>
                      </a:lnTo>
                      <a:lnTo>
                        <a:pt x="1264071" y="837432"/>
                      </a:lnTo>
                      <a:cubicBezTo>
                        <a:pt x="1264071" y="837432"/>
                        <a:pt x="1267063" y="836545"/>
                        <a:pt x="1267063" y="836545"/>
                      </a:cubicBezTo>
                      <a:lnTo>
                        <a:pt x="1270277" y="836323"/>
                      </a:lnTo>
                      <a:lnTo>
                        <a:pt x="1271828" y="837432"/>
                      </a:lnTo>
                      <a:lnTo>
                        <a:pt x="1272161" y="837653"/>
                      </a:lnTo>
                      <a:lnTo>
                        <a:pt x="1271052" y="841753"/>
                      </a:lnTo>
                      <a:lnTo>
                        <a:pt x="1270166" y="843859"/>
                      </a:lnTo>
                      <a:lnTo>
                        <a:pt x="1268614" y="848624"/>
                      </a:lnTo>
                      <a:lnTo>
                        <a:pt x="1266509" y="852946"/>
                      </a:lnTo>
                      <a:lnTo>
                        <a:pt x="1265512" y="857268"/>
                      </a:lnTo>
                      <a:lnTo>
                        <a:pt x="1264403" y="859040"/>
                      </a:lnTo>
                      <a:lnTo>
                        <a:pt x="1263517" y="862476"/>
                      </a:lnTo>
                      <a:lnTo>
                        <a:pt x="1260636" y="862808"/>
                      </a:lnTo>
                      <a:lnTo>
                        <a:pt x="1254208" y="860149"/>
                      </a:lnTo>
                      <a:lnTo>
                        <a:pt x="1252214" y="859927"/>
                      </a:lnTo>
                      <a:lnTo>
                        <a:pt x="1251216" y="861035"/>
                      </a:lnTo>
                      <a:lnTo>
                        <a:pt x="1250108" y="864027"/>
                      </a:lnTo>
                      <a:lnTo>
                        <a:pt x="1248889" y="865579"/>
                      </a:lnTo>
                      <a:lnTo>
                        <a:pt x="1248003" y="866133"/>
                      </a:lnTo>
                      <a:lnTo>
                        <a:pt x="1246562" y="866576"/>
                      </a:lnTo>
                      <a:lnTo>
                        <a:pt x="1245122" y="867351"/>
                      </a:lnTo>
                      <a:lnTo>
                        <a:pt x="1243681" y="867130"/>
                      </a:lnTo>
                      <a:lnTo>
                        <a:pt x="1242240" y="866687"/>
                      </a:lnTo>
                      <a:lnTo>
                        <a:pt x="1240800" y="866687"/>
                      </a:lnTo>
                      <a:cubicBezTo>
                        <a:pt x="1240800" y="866687"/>
                        <a:pt x="1239581" y="867351"/>
                        <a:pt x="1239581" y="867351"/>
                      </a:cubicBezTo>
                      <a:lnTo>
                        <a:pt x="1235924" y="868127"/>
                      </a:lnTo>
                      <a:lnTo>
                        <a:pt x="1235148" y="869014"/>
                      </a:lnTo>
                      <a:lnTo>
                        <a:pt x="1235148" y="870122"/>
                      </a:lnTo>
                      <a:cubicBezTo>
                        <a:pt x="1235148" y="870122"/>
                        <a:pt x="1235591" y="871452"/>
                        <a:pt x="1235591" y="871452"/>
                      </a:cubicBezTo>
                      <a:lnTo>
                        <a:pt x="1235591" y="872892"/>
                      </a:lnTo>
                      <a:cubicBezTo>
                        <a:pt x="1235591" y="872892"/>
                        <a:pt x="1235037" y="875441"/>
                        <a:pt x="1235037" y="875441"/>
                      </a:cubicBezTo>
                      <a:lnTo>
                        <a:pt x="1232599" y="882090"/>
                      </a:lnTo>
                      <a:lnTo>
                        <a:pt x="1231380" y="886966"/>
                      </a:lnTo>
                      <a:lnTo>
                        <a:pt x="1228277" y="892507"/>
                      </a:lnTo>
                      <a:lnTo>
                        <a:pt x="1217861" y="901261"/>
                      </a:lnTo>
                      <a:lnTo>
                        <a:pt x="1215866" y="904142"/>
                      </a:lnTo>
                      <a:lnTo>
                        <a:pt x="1214315" y="908464"/>
                      </a:lnTo>
                      <a:lnTo>
                        <a:pt x="1213318" y="915335"/>
                      </a:lnTo>
                      <a:lnTo>
                        <a:pt x="1212763" y="917440"/>
                      </a:lnTo>
                      <a:lnTo>
                        <a:pt x="1211988" y="918548"/>
                      </a:lnTo>
                      <a:lnTo>
                        <a:pt x="1208996" y="921762"/>
                      </a:lnTo>
                      <a:lnTo>
                        <a:pt x="1207887" y="922427"/>
                      </a:lnTo>
                      <a:lnTo>
                        <a:pt x="1208220" y="923314"/>
                      </a:lnTo>
                      <a:lnTo>
                        <a:pt x="1208220" y="923979"/>
                      </a:lnTo>
                      <a:cubicBezTo>
                        <a:pt x="1208220" y="923979"/>
                        <a:pt x="1207887" y="924643"/>
                        <a:pt x="1207887" y="924643"/>
                      </a:cubicBezTo>
                      <a:lnTo>
                        <a:pt x="1207887" y="925308"/>
                      </a:lnTo>
                      <a:cubicBezTo>
                        <a:pt x="1207887" y="925308"/>
                        <a:pt x="1206558" y="926749"/>
                        <a:pt x="1206558" y="926749"/>
                      </a:cubicBezTo>
                      <a:lnTo>
                        <a:pt x="1206225" y="927303"/>
                      </a:lnTo>
                      <a:lnTo>
                        <a:pt x="1206225" y="928744"/>
                      </a:lnTo>
                      <a:cubicBezTo>
                        <a:pt x="1206225" y="928744"/>
                        <a:pt x="1206447" y="928965"/>
                        <a:pt x="1206447" y="928965"/>
                      </a:cubicBezTo>
                      <a:lnTo>
                        <a:pt x="1206890" y="928965"/>
                      </a:lnTo>
                      <a:cubicBezTo>
                        <a:pt x="1206890" y="928965"/>
                        <a:pt x="1207444" y="930849"/>
                        <a:pt x="1207444" y="930849"/>
                      </a:cubicBezTo>
                      <a:lnTo>
                        <a:pt x="1207444" y="931846"/>
                      </a:lnTo>
                      <a:cubicBezTo>
                        <a:pt x="1207444" y="931846"/>
                        <a:pt x="1207777" y="932622"/>
                        <a:pt x="1207777" y="932622"/>
                      </a:cubicBezTo>
                      <a:lnTo>
                        <a:pt x="1207777" y="932622"/>
                      </a:lnTo>
                      <a:cubicBezTo>
                        <a:pt x="1207777" y="932622"/>
                        <a:pt x="1208663" y="934173"/>
                        <a:pt x="1208663" y="934173"/>
                      </a:cubicBezTo>
                      <a:lnTo>
                        <a:pt x="1209550" y="935060"/>
                      </a:lnTo>
                      <a:lnTo>
                        <a:pt x="1211545" y="936611"/>
                      </a:lnTo>
                      <a:lnTo>
                        <a:pt x="1212209" y="937498"/>
                      </a:lnTo>
                      <a:lnTo>
                        <a:pt x="1212985" y="940157"/>
                      </a:lnTo>
                      <a:lnTo>
                        <a:pt x="1213650" y="943592"/>
                      </a:lnTo>
                      <a:lnTo>
                        <a:pt x="1213983" y="946696"/>
                      </a:lnTo>
                      <a:lnTo>
                        <a:pt x="1213761" y="948247"/>
                      </a:lnTo>
                      <a:lnTo>
                        <a:pt x="1215756" y="952679"/>
                      </a:lnTo>
                      <a:lnTo>
                        <a:pt x="1216642" y="963983"/>
                      </a:lnTo>
                      <a:lnTo>
                        <a:pt x="1217750" y="968637"/>
                      </a:lnTo>
                      <a:lnTo>
                        <a:pt x="1216974" y="970742"/>
                      </a:lnTo>
                      <a:lnTo>
                        <a:pt x="1217528" y="973956"/>
                      </a:lnTo>
                      <a:lnTo>
                        <a:pt x="1219191" y="980161"/>
                      </a:lnTo>
                      <a:lnTo>
                        <a:pt x="1220964" y="981159"/>
                      </a:lnTo>
                      <a:lnTo>
                        <a:pt x="1222848" y="981935"/>
                      </a:lnTo>
                      <a:lnTo>
                        <a:pt x="1224953" y="981713"/>
                      </a:lnTo>
                      <a:lnTo>
                        <a:pt x="1227170" y="979607"/>
                      </a:lnTo>
                      <a:lnTo>
                        <a:pt x="1228942" y="978832"/>
                      </a:lnTo>
                      <a:lnTo>
                        <a:pt x="1256425" y="978167"/>
                      </a:lnTo>
                      <a:lnTo>
                        <a:pt x="1254873" y="977391"/>
                      </a:lnTo>
                      <a:lnTo>
                        <a:pt x="1251660" y="976948"/>
                      </a:lnTo>
                      <a:lnTo>
                        <a:pt x="1254652" y="975618"/>
                      </a:lnTo>
                      <a:lnTo>
                        <a:pt x="1259084" y="977059"/>
                      </a:lnTo>
                      <a:lnTo>
                        <a:pt x="1262741" y="978278"/>
                      </a:lnTo>
                      <a:lnTo>
                        <a:pt x="1272715" y="983154"/>
                      </a:lnTo>
                      <a:lnTo>
                        <a:pt x="1274155" y="982932"/>
                      </a:lnTo>
                      <a:lnTo>
                        <a:pt x="1273934" y="981381"/>
                      </a:lnTo>
                      <a:lnTo>
                        <a:pt x="1272715" y="978943"/>
                      </a:lnTo>
                      <a:lnTo>
                        <a:pt x="1270277" y="975175"/>
                      </a:lnTo>
                      <a:lnTo>
                        <a:pt x="1270277" y="974289"/>
                      </a:lnTo>
                      <a:lnTo>
                        <a:pt x="1273823" y="974289"/>
                      </a:lnTo>
                      <a:cubicBezTo>
                        <a:pt x="1273823" y="974289"/>
                        <a:pt x="1276926" y="972072"/>
                        <a:pt x="1276926" y="972072"/>
                      </a:cubicBezTo>
                      <a:lnTo>
                        <a:pt x="1282688" y="965645"/>
                      </a:lnTo>
                      <a:lnTo>
                        <a:pt x="1281358" y="968194"/>
                      </a:lnTo>
                      <a:lnTo>
                        <a:pt x="1277479" y="974067"/>
                      </a:lnTo>
                      <a:lnTo>
                        <a:pt x="1276150" y="975175"/>
                      </a:lnTo>
                      <a:lnTo>
                        <a:pt x="1275374" y="976948"/>
                      </a:lnTo>
                      <a:lnTo>
                        <a:pt x="1276150" y="980605"/>
                      </a:lnTo>
                      <a:lnTo>
                        <a:pt x="1278144" y="983818"/>
                      </a:lnTo>
                      <a:lnTo>
                        <a:pt x="1280361" y="984927"/>
                      </a:lnTo>
                      <a:lnTo>
                        <a:pt x="1282688" y="986035"/>
                      </a:lnTo>
                      <a:lnTo>
                        <a:pt x="1287342" y="989913"/>
                      </a:lnTo>
                      <a:lnTo>
                        <a:pt x="1289226" y="990800"/>
                      </a:lnTo>
                      <a:lnTo>
                        <a:pt x="1291886" y="991465"/>
                      </a:lnTo>
                      <a:lnTo>
                        <a:pt x="1294878" y="993127"/>
                      </a:lnTo>
                      <a:lnTo>
                        <a:pt x="1322692" y="1013185"/>
                      </a:lnTo>
                      <a:lnTo>
                        <a:pt x="1325906" y="1016620"/>
                      </a:lnTo>
                      <a:lnTo>
                        <a:pt x="1328455" y="1021052"/>
                      </a:lnTo>
                      <a:lnTo>
                        <a:pt x="1332112" y="1030472"/>
                      </a:lnTo>
                      <a:lnTo>
                        <a:pt x="1335325" y="1034683"/>
                      </a:lnTo>
                      <a:lnTo>
                        <a:pt x="1339315" y="1034683"/>
                      </a:lnTo>
                      <a:cubicBezTo>
                        <a:pt x="1339315" y="1034683"/>
                        <a:pt x="1339980" y="1033021"/>
                        <a:pt x="1339980" y="1033021"/>
                      </a:cubicBezTo>
                      <a:lnTo>
                        <a:pt x="1339315" y="1024488"/>
                      </a:lnTo>
                      <a:lnTo>
                        <a:pt x="1340201" y="1021496"/>
                      </a:lnTo>
                      <a:lnTo>
                        <a:pt x="1342307" y="1019833"/>
                      </a:lnTo>
                      <a:lnTo>
                        <a:pt x="1347072" y="1017950"/>
                      </a:lnTo>
                      <a:lnTo>
                        <a:pt x="1349177" y="1019833"/>
                      </a:lnTo>
                      <a:lnTo>
                        <a:pt x="1352058" y="1019833"/>
                      </a:lnTo>
                      <a:cubicBezTo>
                        <a:pt x="1352058" y="1019833"/>
                        <a:pt x="1354940" y="1018615"/>
                        <a:pt x="1354940" y="1018615"/>
                      </a:cubicBezTo>
                      <a:lnTo>
                        <a:pt x="1357156" y="1017174"/>
                      </a:lnTo>
                      <a:lnTo>
                        <a:pt x="1353942" y="1021385"/>
                      </a:lnTo>
                      <a:lnTo>
                        <a:pt x="1344744" y="1020720"/>
                      </a:lnTo>
                      <a:lnTo>
                        <a:pt x="1340866" y="1024045"/>
                      </a:lnTo>
                      <a:lnTo>
                        <a:pt x="1340201" y="1027369"/>
                      </a:lnTo>
                      <a:lnTo>
                        <a:pt x="1341198" y="1033242"/>
                      </a:lnTo>
                      <a:lnTo>
                        <a:pt x="1339980" y="1036567"/>
                      </a:lnTo>
                      <a:lnTo>
                        <a:pt x="1338428" y="1037896"/>
                      </a:lnTo>
                      <a:lnTo>
                        <a:pt x="1334217" y="1039448"/>
                      </a:lnTo>
                      <a:lnTo>
                        <a:pt x="1332112" y="1040445"/>
                      </a:lnTo>
                      <a:lnTo>
                        <a:pt x="1330006" y="1042772"/>
                      </a:lnTo>
                      <a:lnTo>
                        <a:pt x="1329452" y="1045321"/>
                      </a:lnTo>
                      <a:lnTo>
                        <a:pt x="1330117" y="1047981"/>
                      </a:lnTo>
                      <a:lnTo>
                        <a:pt x="1331668" y="1050640"/>
                      </a:lnTo>
                      <a:lnTo>
                        <a:pt x="1332887" y="1053300"/>
                      </a:lnTo>
                      <a:lnTo>
                        <a:pt x="1334328" y="1058952"/>
                      </a:lnTo>
                      <a:lnTo>
                        <a:pt x="1335990" y="1060724"/>
                      </a:lnTo>
                      <a:lnTo>
                        <a:pt x="1337985" y="1061278"/>
                      </a:lnTo>
                      <a:lnTo>
                        <a:pt x="1345631" y="1061833"/>
                      </a:lnTo>
                      <a:lnTo>
                        <a:pt x="1346850" y="1062498"/>
                      </a:lnTo>
                      <a:lnTo>
                        <a:pt x="1352280" y="1067595"/>
                      </a:lnTo>
                      <a:lnTo>
                        <a:pt x="1353277" y="1070254"/>
                      </a:lnTo>
                      <a:lnTo>
                        <a:pt x="1352502" y="1074576"/>
                      </a:lnTo>
                      <a:lnTo>
                        <a:pt x="1353388" y="1076682"/>
                      </a:lnTo>
                      <a:lnTo>
                        <a:pt x="1355383" y="1076904"/>
                      </a:lnTo>
                      <a:lnTo>
                        <a:pt x="1357710" y="1076128"/>
                      </a:lnTo>
                      <a:lnTo>
                        <a:pt x="1358485" y="1076128"/>
                      </a:lnTo>
                      <a:cubicBezTo>
                        <a:pt x="1358485" y="1076128"/>
                        <a:pt x="1356048" y="1079009"/>
                        <a:pt x="1356048" y="1079009"/>
                      </a:cubicBezTo>
                      <a:lnTo>
                        <a:pt x="1354829" y="1080893"/>
                      </a:lnTo>
                      <a:lnTo>
                        <a:pt x="1353942" y="1081669"/>
                      </a:lnTo>
                      <a:lnTo>
                        <a:pt x="1352502" y="1082001"/>
                      </a:lnTo>
                      <a:lnTo>
                        <a:pt x="1350729" y="1080006"/>
                      </a:lnTo>
                      <a:lnTo>
                        <a:pt x="1349842" y="1078676"/>
                      </a:lnTo>
                      <a:lnTo>
                        <a:pt x="1350396" y="1077458"/>
                      </a:lnTo>
                      <a:lnTo>
                        <a:pt x="1349399" y="1076239"/>
                      </a:lnTo>
                      <a:lnTo>
                        <a:pt x="1345742" y="1072914"/>
                      </a:lnTo>
                      <a:lnTo>
                        <a:pt x="1344855" y="1072693"/>
                      </a:lnTo>
                      <a:lnTo>
                        <a:pt x="1343415" y="1073358"/>
                      </a:lnTo>
                      <a:lnTo>
                        <a:pt x="1344412" y="1074465"/>
                      </a:lnTo>
                      <a:lnTo>
                        <a:pt x="1346850" y="1076571"/>
                      </a:lnTo>
                      <a:lnTo>
                        <a:pt x="1349399" y="1081447"/>
                      </a:lnTo>
                      <a:lnTo>
                        <a:pt x="1351061" y="1085658"/>
                      </a:lnTo>
                      <a:lnTo>
                        <a:pt x="1353721" y="1091863"/>
                      </a:lnTo>
                      <a:lnTo>
                        <a:pt x="1357599" y="1096296"/>
                      </a:lnTo>
                      <a:lnTo>
                        <a:pt x="1358596" y="1098734"/>
                      </a:lnTo>
                      <a:lnTo>
                        <a:pt x="1359372" y="1101283"/>
                      </a:lnTo>
                      <a:lnTo>
                        <a:pt x="1359705" y="1103610"/>
                      </a:lnTo>
                      <a:lnTo>
                        <a:pt x="1360480" y="1105604"/>
                      </a:lnTo>
                      <a:lnTo>
                        <a:pt x="1366686" y="1108929"/>
                      </a:lnTo>
                      <a:lnTo>
                        <a:pt x="1369235" y="1113140"/>
                      </a:lnTo>
                      <a:lnTo>
                        <a:pt x="1371451" y="1117795"/>
                      </a:lnTo>
                      <a:lnTo>
                        <a:pt x="1374332" y="1121673"/>
                      </a:lnTo>
                      <a:lnTo>
                        <a:pt x="1380316" y="1123446"/>
                      </a:lnTo>
                      <a:lnTo>
                        <a:pt x="1385414" y="1122449"/>
                      </a:lnTo>
                      <a:lnTo>
                        <a:pt x="1387852" y="1122449"/>
                      </a:lnTo>
                      <a:cubicBezTo>
                        <a:pt x="1387852" y="1122449"/>
                        <a:pt x="1390068" y="1123889"/>
                        <a:pt x="1390068" y="1123889"/>
                      </a:cubicBezTo>
                      <a:lnTo>
                        <a:pt x="1397493" y="1131093"/>
                      </a:lnTo>
                      <a:lnTo>
                        <a:pt x="1399931" y="1134638"/>
                      </a:lnTo>
                      <a:lnTo>
                        <a:pt x="1401704" y="1136190"/>
                      </a:lnTo>
                      <a:lnTo>
                        <a:pt x="1406469" y="1137630"/>
                      </a:lnTo>
                      <a:lnTo>
                        <a:pt x="1408685" y="1139071"/>
                      </a:lnTo>
                      <a:lnTo>
                        <a:pt x="1411012" y="1139847"/>
                      </a:lnTo>
                      <a:lnTo>
                        <a:pt x="1413672" y="1138849"/>
                      </a:lnTo>
                      <a:lnTo>
                        <a:pt x="1415666" y="1140401"/>
                      </a:lnTo>
                      <a:lnTo>
                        <a:pt x="1420431" y="1143060"/>
                      </a:lnTo>
                      <a:lnTo>
                        <a:pt x="1422426" y="1147271"/>
                      </a:lnTo>
                      <a:lnTo>
                        <a:pt x="1425861" y="1146274"/>
                      </a:lnTo>
                      <a:lnTo>
                        <a:pt x="1427524" y="1145166"/>
                      </a:lnTo>
                      <a:lnTo>
                        <a:pt x="1438827" y="1141066"/>
                      </a:lnTo>
                      <a:lnTo>
                        <a:pt x="1441154" y="1140179"/>
                      </a:lnTo>
                      <a:lnTo>
                        <a:pt x="1441929" y="1139404"/>
                      </a:lnTo>
                      <a:lnTo>
                        <a:pt x="1442705" y="1138406"/>
                      </a:lnTo>
                      <a:lnTo>
                        <a:pt x="1443038" y="1136854"/>
                      </a:lnTo>
                      <a:lnTo>
                        <a:pt x="1442705" y="1135747"/>
                      </a:lnTo>
                      <a:lnTo>
                        <a:pt x="1442040" y="1134417"/>
                      </a:lnTo>
                      <a:lnTo>
                        <a:pt x="1441708" y="1132200"/>
                      </a:lnTo>
                      <a:lnTo>
                        <a:pt x="1442262" y="1131203"/>
                      </a:lnTo>
                      <a:lnTo>
                        <a:pt x="1441486" y="1129430"/>
                      </a:lnTo>
                      <a:lnTo>
                        <a:pt x="1441486" y="1127435"/>
                      </a:lnTo>
                      <a:cubicBezTo>
                        <a:pt x="1441486" y="1127435"/>
                        <a:pt x="1441929" y="1125662"/>
                        <a:pt x="1441929" y="1125662"/>
                      </a:cubicBezTo>
                      <a:lnTo>
                        <a:pt x="1442927" y="1124443"/>
                      </a:lnTo>
                      <a:lnTo>
                        <a:pt x="1443260" y="1123114"/>
                      </a:lnTo>
                      <a:lnTo>
                        <a:pt x="1445476" y="1123114"/>
                      </a:lnTo>
                      <a:cubicBezTo>
                        <a:pt x="1445476" y="1123114"/>
                        <a:pt x="1448135" y="1124111"/>
                        <a:pt x="1448135" y="1124111"/>
                      </a:cubicBezTo>
                      <a:lnTo>
                        <a:pt x="1449908" y="1125441"/>
                      </a:lnTo>
                      <a:lnTo>
                        <a:pt x="1450795" y="1128543"/>
                      </a:lnTo>
                      <a:lnTo>
                        <a:pt x="1453011" y="1128543"/>
                      </a:lnTo>
                      <a:cubicBezTo>
                        <a:pt x="1453011" y="1128543"/>
                        <a:pt x="1453565" y="1122006"/>
                        <a:pt x="1453565" y="1122006"/>
                      </a:cubicBezTo>
                      <a:lnTo>
                        <a:pt x="1454119" y="1120565"/>
                      </a:lnTo>
                      <a:lnTo>
                        <a:pt x="1457776" y="1113694"/>
                      </a:lnTo>
                      <a:lnTo>
                        <a:pt x="1459106" y="1111810"/>
                      </a:lnTo>
                      <a:lnTo>
                        <a:pt x="1458663" y="1110591"/>
                      </a:lnTo>
                      <a:lnTo>
                        <a:pt x="1458663" y="1109483"/>
                      </a:lnTo>
                      <a:cubicBezTo>
                        <a:pt x="1458663" y="1109483"/>
                        <a:pt x="1460436" y="1108819"/>
                        <a:pt x="1460436" y="1108819"/>
                      </a:cubicBezTo>
                      <a:lnTo>
                        <a:pt x="1461322" y="1108154"/>
                      </a:lnTo>
                      <a:lnTo>
                        <a:pt x="1462098" y="1107378"/>
                      </a:lnTo>
                      <a:lnTo>
                        <a:pt x="1462652" y="1106713"/>
                      </a:lnTo>
                      <a:lnTo>
                        <a:pt x="1463649" y="1104608"/>
                      </a:lnTo>
                      <a:lnTo>
                        <a:pt x="1465533" y="1099510"/>
                      </a:lnTo>
                      <a:lnTo>
                        <a:pt x="1465533" y="1098180"/>
                      </a:lnTo>
                      <a:cubicBezTo>
                        <a:pt x="1465533" y="1098180"/>
                        <a:pt x="1468747" y="1092639"/>
                        <a:pt x="1468747" y="1092639"/>
                      </a:cubicBezTo>
                      <a:lnTo>
                        <a:pt x="1470188" y="1090645"/>
                      </a:lnTo>
                      <a:lnTo>
                        <a:pt x="1471628" y="1089758"/>
                      </a:lnTo>
                      <a:lnTo>
                        <a:pt x="1473401" y="1089093"/>
                      </a:lnTo>
                      <a:lnTo>
                        <a:pt x="1477501" y="1088539"/>
                      </a:lnTo>
                      <a:lnTo>
                        <a:pt x="1478942" y="1088096"/>
                      </a:lnTo>
                      <a:lnTo>
                        <a:pt x="1484150" y="1084882"/>
                      </a:lnTo>
                      <a:lnTo>
                        <a:pt x="1491907" y="1084217"/>
                      </a:lnTo>
                      <a:lnTo>
                        <a:pt x="1499886" y="1078676"/>
                      </a:lnTo>
                      <a:lnTo>
                        <a:pt x="1501216" y="1077679"/>
                      </a:lnTo>
                      <a:lnTo>
                        <a:pt x="1502324" y="1077347"/>
                      </a:lnTo>
                      <a:lnTo>
                        <a:pt x="1504873" y="1077347"/>
                      </a:lnTo>
                      <a:cubicBezTo>
                        <a:pt x="1504873" y="1077347"/>
                        <a:pt x="1518060" y="1079120"/>
                        <a:pt x="1518060" y="1079120"/>
                      </a:cubicBezTo>
                      <a:lnTo>
                        <a:pt x="1522714" y="1079120"/>
                      </a:lnTo>
                      <a:cubicBezTo>
                        <a:pt x="1522714" y="1079120"/>
                        <a:pt x="1527479" y="1078122"/>
                        <a:pt x="1527479" y="1078122"/>
                      </a:cubicBezTo>
                      <a:lnTo>
                        <a:pt x="1529917" y="1077125"/>
                      </a:lnTo>
                      <a:lnTo>
                        <a:pt x="1531025" y="1076460"/>
                      </a:lnTo>
                      <a:lnTo>
                        <a:pt x="1535015" y="1073911"/>
                      </a:lnTo>
                      <a:lnTo>
                        <a:pt x="1538117" y="1067817"/>
                      </a:lnTo>
                      <a:lnTo>
                        <a:pt x="1545209" y="1066819"/>
                      </a:lnTo>
                      <a:lnTo>
                        <a:pt x="1548534" y="1061168"/>
                      </a:lnTo>
                      <a:lnTo>
                        <a:pt x="1548977" y="1058952"/>
                      </a:lnTo>
                      <a:lnTo>
                        <a:pt x="1550196" y="1056957"/>
                      </a:lnTo>
                      <a:lnTo>
                        <a:pt x="1551747" y="1055295"/>
                      </a:lnTo>
                      <a:lnTo>
                        <a:pt x="1552412" y="1054076"/>
                      </a:lnTo>
                      <a:lnTo>
                        <a:pt x="1555626" y="1048535"/>
                      </a:lnTo>
                      <a:lnTo>
                        <a:pt x="1557067" y="1047205"/>
                      </a:lnTo>
                      <a:lnTo>
                        <a:pt x="1559061" y="1046651"/>
                      </a:lnTo>
                      <a:lnTo>
                        <a:pt x="1579341" y="1048313"/>
                      </a:lnTo>
                      <a:lnTo>
                        <a:pt x="1582444" y="1047870"/>
                      </a:lnTo>
                      <a:lnTo>
                        <a:pt x="1592306" y="1046429"/>
                      </a:lnTo>
                      <a:lnTo>
                        <a:pt x="1595741" y="1043880"/>
                      </a:lnTo>
                      <a:lnTo>
                        <a:pt x="1598401" y="1043215"/>
                      </a:lnTo>
                      <a:lnTo>
                        <a:pt x="1609261" y="1046208"/>
                      </a:lnTo>
                      <a:lnTo>
                        <a:pt x="1617350" y="1043880"/>
                      </a:lnTo>
                      <a:lnTo>
                        <a:pt x="1623113" y="1042661"/>
                      </a:lnTo>
                      <a:lnTo>
                        <a:pt x="1627102" y="1043991"/>
                      </a:lnTo>
                      <a:lnTo>
                        <a:pt x="1635302" y="1046540"/>
                      </a:lnTo>
                      <a:lnTo>
                        <a:pt x="1641176" y="1045875"/>
                      </a:lnTo>
                      <a:lnTo>
                        <a:pt x="1642727" y="1044435"/>
                      </a:lnTo>
                      <a:lnTo>
                        <a:pt x="1646495" y="1044213"/>
                      </a:lnTo>
                      <a:lnTo>
                        <a:pt x="1650041" y="1043991"/>
                      </a:lnTo>
                      <a:lnTo>
                        <a:pt x="1651703" y="1046208"/>
                      </a:lnTo>
                      <a:lnTo>
                        <a:pt x="1655803" y="1048202"/>
                      </a:lnTo>
                      <a:lnTo>
                        <a:pt x="1657355" y="1047316"/>
                      </a:lnTo>
                      <a:lnTo>
                        <a:pt x="1659682" y="1046983"/>
                      </a:lnTo>
                      <a:lnTo>
                        <a:pt x="1664004" y="1050530"/>
                      </a:lnTo>
                      <a:lnTo>
                        <a:pt x="1671096" y="1050530"/>
                      </a:lnTo>
                      <a:cubicBezTo>
                        <a:pt x="1671096" y="1050530"/>
                        <a:pt x="1675196" y="1047981"/>
                        <a:pt x="1675196" y="1047981"/>
                      </a:cubicBezTo>
                      <a:lnTo>
                        <a:pt x="1677523" y="1046319"/>
                      </a:lnTo>
                      <a:lnTo>
                        <a:pt x="1679075" y="1044767"/>
                      </a:lnTo>
                      <a:lnTo>
                        <a:pt x="1680737" y="1043659"/>
                      </a:lnTo>
                      <a:lnTo>
                        <a:pt x="1692262" y="1042218"/>
                      </a:lnTo>
                      <a:lnTo>
                        <a:pt x="1700351" y="1043659"/>
                      </a:lnTo>
                      <a:lnTo>
                        <a:pt x="1709438" y="1042883"/>
                      </a:lnTo>
                      <a:lnTo>
                        <a:pt x="1719522" y="1044656"/>
                      </a:lnTo>
                      <a:lnTo>
                        <a:pt x="1725728" y="1042661"/>
                      </a:lnTo>
                      <a:lnTo>
                        <a:pt x="1727944" y="1042883"/>
                      </a:lnTo>
                      <a:lnTo>
                        <a:pt x="1731158" y="1045100"/>
                      </a:lnTo>
                      <a:lnTo>
                        <a:pt x="1734260" y="1049200"/>
                      </a:lnTo>
                      <a:lnTo>
                        <a:pt x="1735480" y="1049865"/>
                      </a:lnTo>
                      <a:lnTo>
                        <a:pt x="1736477" y="1049532"/>
                      </a:lnTo>
                      <a:lnTo>
                        <a:pt x="1737474" y="1048202"/>
                      </a:lnTo>
                      <a:lnTo>
                        <a:pt x="1738471" y="1047870"/>
                      </a:lnTo>
                      <a:lnTo>
                        <a:pt x="1740577" y="1048756"/>
                      </a:lnTo>
                      <a:lnTo>
                        <a:pt x="1742793" y="1050530"/>
                      </a:lnTo>
                      <a:lnTo>
                        <a:pt x="1745785" y="1052524"/>
                      </a:lnTo>
                      <a:lnTo>
                        <a:pt x="1748112" y="1051527"/>
                      </a:lnTo>
                      <a:lnTo>
                        <a:pt x="1750107" y="1052302"/>
                      </a:lnTo>
                      <a:lnTo>
                        <a:pt x="1753986" y="1051748"/>
                      </a:lnTo>
                      <a:lnTo>
                        <a:pt x="1756867" y="1050530"/>
                      </a:lnTo>
                      <a:lnTo>
                        <a:pt x="1758197" y="1049200"/>
                      </a:lnTo>
                      <a:lnTo>
                        <a:pt x="1758751" y="1048756"/>
                      </a:lnTo>
                      <a:lnTo>
                        <a:pt x="1761632" y="1045765"/>
                      </a:lnTo>
                      <a:lnTo>
                        <a:pt x="1763959" y="1039448"/>
                      </a:lnTo>
                      <a:lnTo>
                        <a:pt x="1766175" y="1034018"/>
                      </a:lnTo>
                      <a:lnTo>
                        <a:pt x="1767948" y="1032910"/>
                      </a:lnTo>
                      <a:lnTo>
                        <a:pt x="1776924" y="1031359"/>
                      </a:lnTo>
                      <a:lnTo>
                        <a:pt x="1778254" y="1031691"/>
                      </a:lnTo>
                      <a:lnTo>
                        <a:pt x="1781357" y="1033021"/>
                      </a:lnTo>
                      <a:lnTo>
                        <a:pt x="1782354" y="1033353"/>
                      </a:lnTo>
                      <a:lnTo>
                        <a:pt x="1784682" y="1032799"/>
                      </a:lnTo>
                      <a:lnTo>
                        <a:pt x="1788338" y="1030915"/>
                      </a:lnTo>
                      <a:lnTo>
                        <a:pt x="1790444" y="1030472"/>
                      </a:lnTo>
                      <a:lnTo>
                        <a:pt x="1792993" y="1030804"/>
                      </a:lnTo>
                      <a:lnTo>
                        <a:pt x="1795320" y="1031691"/>
                      </a:lnTo>
                      <a:lnTo>
                        <a:pt x="1799309" y="1034239"/>
                      </a:lnTo>
                      <a:lnTo>
                        <a:pt x="1802301" y="1037453"/>
                      </a:lnTo>
                      <a:lnTo>
                        <a:pt x="1805072" y="1041332"/>
                      </a:lnTo>
                      <a:lnTo>
                        <a:pt x="1808285" y="1044546"/>
                      </a:lnTo>
                      <a:lnTo>
                        <a:pt x="1812496" y="1045875"/>
                      </a:lnTo>
                      <a:lnTo>
                        <a:pt x="1814712" y="1045543"/>
                      </a:lnTo>
                      <a:lnTo>
                        <a:pt x="1816929" y="1044656"/>
                      </a:lnTo>
                      <a:lnTo>
                        <a:pt x="1818702" y="1043326"/>
                      </a:lnTo>
                      <a:lnTo>
                        <a:pt x="1819810" y="1040667"/>
                      </a:lnTo>
                      <a:lnTo>
                        <a:pt x="1820918" y="1040224"/>
                      </a:lnTo>
                      <a:lnTo>
                        <a:pt x="1822137" y="1039891"/>
                      </a:lnTo>
                      <a:lnTo>
                        <a:pt x="1823135" y="1039226"/>
                      </a:lnTo>
                      <a:lnTo>
                        <a:pt x="1823688" y="1038118"/>
                      </a:lnTo>
                      <a:lnTo>
                        <a:pt x="1824242" y="1035459"/>
                      </a:lnTo>
                      <a:lnTo>
                        <a:pt x="1824686" y="1034350"/>
                      </a:lnTo>
                      <a:lnTo>
                        <a:pt x="1826570" y="1032356"/>
                      </a:lnTo>
                      <a:lnTo>
                        <a:pt x="1828343" y="1031026"/>
                      </a:lnTo>
                      <a:lnTo>
                        <a:pt x="1829673" y="1029363"/>
                      </a:lnTo>
                      <a:lnTo>
                        <a:pt x="1830781" y="1023491"/>
                      </a:lnTo>
                      <a:lnTo>
                        <a:pt x="1832332" y="1021607"/>
                      </a:lnTo>
                      <a:lnTo>
                        <a:pt x="1836322" y="1018837"/>
                      </a:lnTo>
                      <a:lnTo>
                        <a:pt x="1837762" y="1017396"/>
                      </a:lnTo>
                      <a:lnTo>
                        <a:pt x="1838427" y="1017063"/>
                      </a:lnTo>
                      <a:lnTo>
                        <a:pt x="1840976" y="1016842"/>
                      </a:lnTo>
                      <a:lnTo>
                        <a:pt x="1841862" y="1016509"/>
                      </a:lnTo>
                      <a:lnTo>
                        <a:pt x="1842416" y="1015733"/>
                      </a:lnTo>
                      <a:lnTo>
                        <a:pt x="1842638" y="1014515"/>
                      </a:lnTo>
                      <a:lnTo>
                        <a:pt x="1842416" y="1013296"/>
                      </a:lnTo>
                      <a:lnTo>
                        <a:pt x="1841973" y="1012187"/>
                      </a:lnTo>
                      <a:lnTo>
                        <a:pt x="1841641" y="1010968"/>
                      </a:lnTo>
                      <a:lnTo>
                        <a:pt x="1841641" y="1009196"/>
                      </a:lnTo>
                      <a:cubicBezTo>
                        <a:pt x="1841641" y="1009196"/>
                        <a:pt x="1844078" y="1005206"/>
                        <a:pt x="1844078" y="1005206"/>
                      </a:cubicBezTo>
                      <a:lnTo>
                        <a:pt x="1847403" y="996563"/>
                      </a:lnTo>
                      <a:lnTo>
                        <a:pt x="1847957" y="992573"/>
                      </a:lnTo>
                      <a:lnTo>
                        <a:pt x="1849287" y="988694"/>
                      </a:lnTo>
                      <a:lnTo>
                        <a:pt x="1850174" y="983818"/>
                      </a:lnTo>
                      <a:lnTo>
                        <a:pt x="1852168" y="978057"/>
                      </a:lnTo>
                      <a:lnTo>
                        <a:pt x="1855049" y="974067"/>
                      </a:lnTo>
                      <a:lnTo>
                        <a:pt x="1861698" y="967418"/>
                      </a:lnTo>
                      <a:lnTo>
                        <a:pt x="1865023" y="962542"/>
                      </a:lnTo>
                      <a:lnTo>
                        <a:pt x="1866463" y="959661"/>
                      </a:lnTo>
                      <a:lnTo>
                        <a:pt x="1867128" y="957223"/>
                      </a:lnTo>
                      <a:lnTo>
                        <a:pt x="1868126" y="956004"/>
                      </a:lnTo>
                      <a:lnTo>
                        <a:pt x="1870120" y="956336"/>
                      </a:lnTo>
                      <a:lnTo>
                        <a:pt x="1870896" y="955228"/>
                      </a:lnTo>
                      <a:lnTo>
                        <a:pt x="1871339" y="953566"/>
                      </a:lnTo>
                      <a:lnTo>
                        <a:pt x="1873888" y="952015"/>
                      </a:lnTo>
                      <a:lnTo>
                        <a:pt x="1879650" y="949466"/>
                      </a:lnTo>
                      <a:lnTo>
                        <a:pt x="1881313" y="949133"/>
                      </a:lnTo>
                      <a:lnTo>
                        <a:pt x="1882310" y="948690"/>
                      </a:lnTo>
                      <a:lnTo>
                        <a:pt x="1884526" y="946696"/>
                      </a:lnTo>
                      <a:lnTo>
                        <a:pt x="1885523" y="946031"/>
                      </a:lnTo>
                      <a:lnTo>
                        <a:pt x="1886299" y="946031"/>
                      </a:lnTo>
                      <a:cubicBezTo>
                        <a:pt x="1886299" y="946031"/>
                        <a:pt x="1886853" y="946585"/>
                        <a:pt x="1886853" y="946585"/>
                      </a:cubicBezTo>
                      <a:lnTo>
                        <a:pt x="1887518" y="946807"/>
                      </a:lnTo>
                      <a:lnTo>
                        <a:pt x="1888516" y="946031"/>
                      </a:lnTo>
                      <a:lnTo>
                        <a:pt x="1888516" y="945144"/>
                      </a:lnTo>
                      <a:cubicBezTo>
                        <a:pt x="1888516" y="945144"/>
                        <a:pt x="1889845" y="940490"/>
                        <a:pt x="1889845" y="940490"/>
                      </a:cubicBezTo>
                      <a:lnTo>
                        <a:pt x="1890178" y="939825"/>
                      </a:lnTo>
                      <a:lnTo>
                        <a:pt x="1890510" y="939160"/>
                      </a:lnTo>
                      <a:lnTo>
                        <a:pt x="1891396" y="938384"/>
                      </a:lnTo>
                      <a:lnTo>
                        <a:pt x="1892283" y="937720"/>
                      </a:lnTo>
                      <a:lnTo>
                        <a:pt x="1892837" y="937387"/>
                      </a:lnTo>
                      <a:lnTo>
                        <a:pt x="1895054" y="936944"/>
                      </a:lnTo>
                      <a:lnTo>
                        <a:pt x="1896937" y="935725"/>
                      </a:lnTo>
                      <a:lnTo>
                        <a:pt x="1902035" y="930738"/>
                      </a:lnTo>
                      <a:lnTo>
                        <a:pt x="1903808" y="929519"/>
                      </a:lnTo>
                      <a:lnTo>
                        <a:pt x="1907132" y="927746"/>
                      </a:lnTo>
                      <a:lnTo>
                        <a:pt x="1911011" y="928300"/>
                      </a:lnTo>
                      <a:lnTo>
                        <a:pt x="1914225" y="928300"/>
                      </a:lnTo>
                      <a:cubicBezTo>
                        <a:pt x="1914225" y="928300"/>
                        <a:pt x="1914668" y="927081"/>
                        <a:pt x="1914668" y="927081"/>
                      </a:cubicBezTo>
                      <a:lnTo>
                        <a:pt x="1916330" y="925308"/>
                      </a:lnTo>
                      <a:lnTo>
                        <a:pt x="1917882" y="925751"/>
                      </a:lnTo>
                      <a:lnTo>
                        <a:pt x="1921206" y="927081"/>
                      </a:lnTo>
                      <a:lnTo>
                        <a:pt x="1923644" y="927414"/>
                      </a:lnTo>
                      <a:lnTo>
                        <a:pt x="1924198" y="928633"/>
                      </a:lnTo>
                      <a:lnTo>
                        <a:pt x="1924863" y="930294"/>
                      </a:lnTo>
                      <a:lnTo>
                        <a:pt x="1928298" y="931070"/>
                      </a:lnTo>
                      <a:lnTo>
                        <a:pt x="1931844" y="931957"/>
                      </a:lnTo>
                      <a:lnTo>
                        <a:pt x="1930625" y="929519"/>
                      </a:lnTo>
                      <a:lnTo>
                        <a:pt x="1930293" y="928190"/>
                      </a:lnTo>
                      <a:lnTo>
                        <a:pt x="1930847" y="926859"/>
                      </a:lnTo>
                      <a:lnTo>
                        <a:pt x="1932066" y="925751"/>
                      </a:lnTo>
                      <a:lnTo>
                        <a:pt x="1933839" y="925086"/>
                      </a:lnTo>
                      <a:lnTo>
                        <a:pt x="1935834" y="924865"/>
                      </a:lnTo>
                      <a:lnTo>
                        <a:pt x="1943036" y="924865"/>
                      </a:lnTo>
                      <a:cubicBezTo>
                        <a:pt x="1943036" y="924865"/>
                        <a:pt x="1946804" y="925751"/>
                        <a:pt x="1946804" y="925751"/>
                      </a:cubicBezTo>
                      <a:lnTo>
                        <a:pt x="1951348" y="927968"/>
                      </a:lnTo>
                      <a:lnTo>
                        <a:pt x="1952345" y="928744"/>
                      </a:lnTo>
                      <a:lnTo>
                        <a:pt x="1955115" y="926859"/>
                      </a:lnTo>
                      <a:lnTo>
                        <a:pt x="1956667" y="926084"/>
                      </a:lnTo>
                      <a:lnTo>
                        <a:pt x="1958108" y="925751"/>
                      </a:lnTo>
                      <a:lnTo>
                        <a:pt x="1962319" y="925751"/>
                      </a:lnTo>
                      <a:lnTo>
                        <a:pt x="1965532" y="924089"/>
                      </a:lnTo>
                      <a:lnTo>
                        <a:pt x="1967416" y="923646"/>
                      </a:lnTo>
                      <a:lnTo>
                        <a:pt x="1970519" y="922538"/>
                      </a:lnTo>
                      <a:lnTo>
                        <a:pt x="1971627" y="921873"/>
                      </a:lnTo>
                      <a:lnTo>
                        <a:pt x="1972624" y="922538"/>
                      </a:lnTo>
                      <a:lnTo>
                        <a:pt x="1973622" y="922538"/>
                      </a:lnTo>
                      <a:lnTo>
                        <a:pt x="1974619" y="921983"/>
                      </a:lnTo>
                      <a:lnTo>
                        <a:pt x="1975506" y="920986"/>
                      </a:lnTo>
                      <a:lnTo>
                        <a:pt x="1977168" y="919657"/>
                      </a:lnTo>
                      <a:lnTo>
                        <a:pt x="1977611" y="917994"/>
                      </a:lnTo>
                      <a:lnTo>
                        <a:pt x="1976835" y="916332"/>
                      </a:lnTo>
                      <a:lnTo>
                        <a:pt x="1974730" y="915113"/>
                      </a:lnTo>
                      <a:lnTo>
                        <a:pt x="1973733" y="916886"/>
                      </a:lnTo>
                      <a:lnTo>
                        <a:pt x="1971516" y="916553"/>
                      </a:lnTo>
                      <a:lnTo>
                        <a:pt x="1968967" y="915335"/>
                      </a:lnTo>
                      <a:lnTo>
                        <a:pt x="1965310" y="912897"/>
                      </a:lnTo>
                      <a:lnTo>
                        <a:pt x="1964202" y="911456"/>
                      </a:lnTo>
                      <a:lnTo>
                        <a:pt x="1960435" y="904696"/>
                      </a:lnTo>
                      <a:lnTo>
                        <a:pt x="1959991" y="902037"/>
                      </a:lnTo>
                      <a:lnTo>
                        <a:pt x="1960989" y="900042"/>
                      </a:lnTo>
                      <a:lnTo>
                        <a:pt x="1963537" y="899266"/>
                      </a:lnTo>
                      <a:lnTo>
                        <a:pt x="1964978" y="898047"/>
                      </a:lnTo>
                      <a:lnTo>
                        <a:pt x="1967748" y="890512"/>
                      </a:lnTo>
                      <a:lnTo>
                        <a:pt x="1970851" y="894279"/>
                      </a:lnTo>
                      <a:lnTo>
                        <a:pt x="1971405" y="892839"/>
                      </a:lnTo>
                      <a:lnTo>
                        <a:pt x="1970851" y="887188"/>
                      </a:lnTo>
                      <a:lnTo>
                        <a:pt x="1970851" y="886966"/>
                      </a:lnTo>
                      <a:cubicBezTo>
                        <a:pt x="1970851" y="886966"/>
                        <a:pt x="1971073" y="884639"/>
                        <a:pt x="1971073" y="884639"/>
                      </a:cubicBezTo>
                      <a:lnTo>
                        <a:pt x="1975616" y="873225"/>
                      </a:lnTo>
                      <a:lnTo>
                        <a:pt x="1976724" y="871341"/>
                      </a:lnTo>
                      <a:lnTo>
                        <a:pt x="1978830" y="869014"/>
                      </a:lnTo>
                      <a:lnTo>
                        <a:pt x="1981822" y="867795"/>
                      </a:lnTo>
                      <a:lnTo>
                        <a:pt x="1982819" y="866465"/>
                      </a:lnTo>
                      <a:lnTo>
                        <a:pt x="1983041" y="863805"/>
                      </a:lnTo>
                      <a:lnTo>
                        <a:pt x="1983595" y="854386"/>
                      </a:lnTo>
                      <a:lnTo>
                        <a:pt x="1983927" y="848292"/>
                      </a:lnTo>
                      <a:lnTo>
                        <a:pt x="1984371" y="846075"/>
                      </a:lnTo>
                      <a:lnTo>
                        <a:pt x="1985036" y="844080"/>
                      </a:lnTo>
                      <a:lnTo>
                        <a:pt x="1986255" y="841642"/>
                      </a:lnTo>
                      <a:lnTo>
                        <a:pt x="1987917" y="839426"/>
                      </a:lnTo>
                      <a:lnTo>
                        <a:pt x="1990022" y="837764"/>
                      </a:lnTo>
                      <a:lnTo>
                        <a:pt x="1992571" y="837099"/>
                      </a:lnTo>
                      <a:lnTo>
                        <a:pt x="1996671" y="837432"/>
                      </a:lnTo>
                      <a:lnTo>
                        <a:pt x="1998666" y="836988"/>
                      </a:lnTo>
                      <a:lnTo>
                        <a:pt x="1999996" y="835326"/>
                      </a:lnTo>
                      <a:lnTo>
                        <a:pt x="1998334" y="822139"/>
                      </a:lnTo>
                      <a:lnTo>
                        <a:pt x="1999331" y="816377"/>
                      </a:lnTo>
                      <a:lnTo>
                        <a:pt x="2003320" y="816598"/>
                      </a:lnTo>
                      <a:lnTo>
                        <a:pt x="2003763" y="814382"/>
                      </a:lnTo>
                      <a:lnTo>
                        <a:pt x="2004982" y="813163"/>
                      </a:lnTo>
                      <a:lnTo>
                        <a:pt x="2006645" y="812720"/>
                      </a:lnTo>
                      <a:lnTo>
                        <a:pt x="2010301" y="812498"/>
                      </a:lnTo>
                      <a:lnTo>
                        <a:pt x="2010745" y="811944"/>
                      </a:lnTo>
                      <a:lnTo>
                        <a:pt x="2010745" y="810503"/>
                      </a:lnTo>
                      <a:cubicBezTo>
                        <a:pt x="2010745" y="810503"/>
                        <a:pt x="2011188" y="807733"/>
                        <a:pt x="2011188" y="807733"/>
                      </a:cubicBezTo>
                      <a:lnTo>
                        <a:pt x="2012407" y="805627"/>
                      </a:lnTo>
                      <a:lnTo>
                        <a:pt x="2016507" y="800973"/>
                      </a:lnTo>
                      <a:lnTo>
                        <a:pt x="2017394" y="800419"/>
                      </a:lnTo>
                      <a:lnTo>
                        <a:pt x="2018059" y="798757"/>
                      </a:lnTo>
                      <a:lnTo>
                        <a:pt x="2019721" y="797538"/>
                      </a:lnTo>
                      <a:lnTo>
                        <a:pt x="2030581" y="792995"/>
                      </a:lnTo>
                      <a:lnTo>
                        <a:pt x="2034238" y="790446"/>
                      </a:lnTo>
                      <a:lnTo>
                        <a:pt x="2037119" y="789338"/>
                      </a:lnTo>
                      <a:lnTo>
                        <a:pt x="2042216" y="788119"/>
                      </a:lnTo>
                      <a:lnTo>
                        <a:pt x="2046871" y="788119"/>
                      </a:lnTo>
                      <a:lnTo>
                        <a:pt x="2048533" y="787454"/>
                      </a:lnTo>
                      <a:lnTo>
                        <a:pt x="2050306" y="785570"/>
                      </a:lnTo>
                      <a:lnTo>
                        <a:pt x="2051081" y="783464"/>
                      </a:lnTo>
                      <a:lnTo>
                        <a:pt x="2050860" y="781470"/>
                      </a:lnTo>
                      <a:lnTo>
                        <a:pt x="2050860" y="779364"/>
                      </a:lnTo>
                      <a:cubicBezTo>
                        <a:pt x="2050860" y="779364"/>
                        <a:pt x="2052190" y="777037"/>
                        <a:pt x="2052190" y="777037"/>
                      </a:cubicBezTo>
                      <a:lnTo>
                        <a:pt x="2053741" y="775708"/>
                      </a:lnTo>
                      <a:lnTo>
                        <a:pt x="2055293" y="775153"/>
                      </a:lnTo>
                      <a:lnTo>
                        <a:pt x="2058617" y="775153"/>
                      </a:lnTo>
                      <a:cubicBezTo>
                        <a:pt x="2058617" y="775153"/>
                        <a:pt x="2060723" y="774710"/>
                        <a:pt x="2060723" y="774710"/>
                      </a:cubicBezTo>
                      <a:lnTo>
                        <a:pt x="2062274" y="774045"/>
                      </a:lnTo>
                      <a:lnTo>
                        <a:pt x="2063826" y="773713"/>
                      </a:lnTo>
                      <a:lnTo>
                        <a:pt x="2066153" y="774267"/>
                      </a:lnTo>
                      <a:lnTo>
                        <a:pt x="2065266" y="772161"/>
                      </a:lnTo>
                      <a:lnTo>
                        <a:pt x="2066374" y="769834"/>
                      </a:lnTo>
                      <a:lnTo>
                        <a:pt x="2067593" y="768837"/>
                      </a:lnTo>
                      <a:lnTo>
                        <a:pt x="2068923" y="768172"/>
                      </a:lnTo>
                      <a:lnTo>
                        <a:pt x="2070474" y="766732"/>
                      </a:lnTo>
                      <a:lnTo>
                        <a:pt x="2071250" y="766288"/>
                      </a:lnTo>
                      <a:lnTo>
                        <a:pt x="2073466" y="766288"/>
                      </a:lnTo>
                      <a:cubicBezTo>
                        <a:pt x="2073466" y="766288"/>
                        <a:pt x="2073909" y="765623"/>
                        <a:pt x="2073909" y="765623"/>
                      </a:cubicBezTo>
                      <a:lnTo>
                        <a:pt x="2074131" y="765291"/>
                      </a:lnTo>
                      <a:lnTo>
                        <a:pt x="2075461" y="762188"/>
                      </a:lnTo>
                      <a:lnTo>
                        <a:pt x="2077012" y="760636"/>
                      </a:lnTo>
                      <a:lnTo>
                        <a:pt x="2078785" y="759750"/>
                      </a:lnTo>
                      <a:lnTo>
                        <a:pt x="2080669" y="759306"/>
                      </a:lnTo>
                      <a:lnTo>
                        <a:pt x="2082775" y="759306"/>
                      </a:lnTo>
                      <a:cubicBezTo>
                        <a:pt x="2082775" y="759306"/>
                        <a:pt x="2083551" y="758088"/>
                        <a:pt x="2083551" y="758088"/>
                      </a:cubicBezTo>
                      <a:lnTo>
                        <a:pt x="2083551" y="755871"/>
                      </a:lnTo>
                      <a:cubicBezTo>
                        <a:pt x="2083551" y="755871"/>
                        <a:pt x="2082775" y="754098"/>
                        <a:pt x="2082775" y="754098"/>
                      </a:cubicBezTo>
                      <a:lnTo>
                        <a:pt x="2081667" y="754431"/>
                      </a:lnTo>
                      <a:lnTo>
                        <a:pt x="2078564" y="751993"/>
                      </a:lnTo>
                      <a:lnTo>
                        <a:pt x="2077677" y="750995"/>
                      </a:lnTo>
                      <a:lnTo>
                        <a:pt x="2076347" y="750330"/>
                      </a:lnTo>
                      <a:lnTo>
                        <a:pt x="2077456" y="749444"/>
                      </a:lnTo>
                      <a:lnTo>
                        <a:pt x="2077899" y="749223"/>
                      </a:lnTo>
                      <a:lnTo>
                        <a:pt x="2074353" y="745233"/>
                      </a:lnTo>
                      <a:lnTo>
                        <a:pt x="2069477" y="742463"/>
                      </a:lnTo>
                      <a:lnTo>
                        <a:pt x="2064047" y="740911"/>
                      </a:lnTo>
                      <a:lnTo>
                        <a:pt x="2058839" y="740357"/>
                      </a:lnTo>
                      <a:lnTo>
                        <a:pt x="2055736" y="739582"/>
                      </a:lnTo>
                      <a:lnTo>
                        <a:pt x="2053298" y="737698"/>
                      </a:lnTo>
                      <a:lnTo>
                        <a:pt x="2049087" y="733265"/>
                      </a:lnTo>
                      <a:lnTo>
                        <a:pt x="2044876" y="729941"/>
                      </a:lnTo>
                      <a:lnTo>
                        <a:pt x="2043214" y="727835"/>
                      </a:lnTo>
                      <a:lnTo>
                        <a:pt x="2039003" y="720411"/>
                      </a:lnTo>
                      <a:lnTo>
                        <a:pt x="2036011" y="714537"/>
                      </a:lnTo>
                      <a:lnTo>
                        <a:pt x="2033019" y="709218"/>
                      </a:lnTo>
                      <a:lnTo>
                        <a:pt x="2031135" y="704453"/>
                      </a:lnTo>
                      <a:lnTo>
                        <a:pt x="2030027" y="699134"/>
                      </a:lnTo>
                      <a:lnTo>
                        <a:pt x="2029362" y="696474"/>
                      </a:lnTo>
                      <a:lnTo>
                        <a:pt x="2031024" y="695145"/>
                      </a:lnTo>
                      <a:lnTo>
                        <a:pt x="2032465" y="694147"/>
                      </a:lnTo>
                      <a:lnTo>
                        <a:pt x="2031024" y="691598"/>
                      </a:lnTo>
                      <a:lnTo>
                        <a:pt x="2029805" y="689271"/>
                      </a:lnTo>
                      <a:lnTo>
                        <a:pt x="2022713" y="673757"/>
                      </a:lnTo>
                      <a:lnTo>
                        <a:pt x="2020497" y="664116"/>
                      </a:lnTo>
                      <a:lnTo>
                        <a:pt x="2019721" y="657911"/>
                      </a:lnTo>
                      <a:lnTo>
                        <a:pt x="2019388" y="650597"/>
                      </a:lnTo>
                      <a:lnTo>
                        <a:pt x="2020164" y="645389"/>
                      </a:lnTo>
                      <a:lnTo>
                        <a:pt x="2021383" y="642840"/>
                      </a:lnTo>
                      <a:lnTo>
                        <a:pt x="2024929" y="637631"/>
                      </a:lnTo>
                      <a:lnTo>
                        <a:pt x="2025705" y="635859"/>
                      </a:lnTo>
                      <a:lnTo>
                        <a:pt x="2026259" y="633420"/>
                      </a:lnTo>
                      <a:lnTo>
                        <a:pt x="2027589" y="630872"/>
                      </a:lnTo>
                      <a:lnTo>
                        <a:pt x="2029140" y="628655"/>
                      </a:lnTo>
                      <a:lnTo>
                        <a:pt x="2031800" y="625663"/>
                      </a:lnTo>
                      <a:lnTo>
                        <a:pt x="2033019" y="623779"/>
                      </a:lnTo>
                      <a:lnTo>
                        <a:pt x="2033794" y="621342"/>
                      </a:lnTo>
                      <a:lnTo>
                        <a:pt x="2034016" y="617796"/>
                      </a:lnTo>
                      <a:lnTo>
                        <a:pt x="2034570" y="616244"/>
                      </a:lnTo>
                      <a:lnTo>
                        <a:pt x="2046316" y="596740"/>
                      </a:lnTo>
                      <a:lnTo>
                        <a:pt x="2053409" y="588762"/>
                      </a:lnTo>
                      <a:lnTo>
                        <a:pt x="2056290" y="584329"/>
                      </a:lnTo>
                      <a:lnTo>
                        <a:pt x="2061166" y="573913"/>
                      </a:lnTo>
                      <a:lnTo>
                        <a:pt x="2064047" y="569591"/>
                      </a:lnTo>
                      <a:lnTo>
                        <a:pt x="2069809" y="565934"/>
                      </a:lnTo>
                      <a:lnTo>
                        <a:pt x="2072912" y="562609"/>
                      </a:lnTo>
                      <a:lnTo>
                        <a:pt x="2079783" y="548868"/>
                      </a:lnTo>
                      <a:lnTo>
                        <a:pt x="2086543" y="543216"/>
                      </a:lnTo>
                      <a:lnTo>
                        <a:pt x="2090421" y="537787"/>
                      </a:lnTo>
                      <a:lnTo>
                        <a:pt x="2091972" y="536235"/>
                      </a:lnTo>
                      <a:lnTo>
                        <a:pt x="2094965" y="533797"/>
                      </a:lnTo>
                      <a:lnTo>
                        <a:pt x="2096294" y="532246"/>
                      </a:lnTo>
                      <a:lnTo>
                        <a:pt x="2104162" y="516953"/>
                      </a:lnTo>
                      <a:lnTo>
                        <a:pt x="2107043" y="513962"/>
                      </a:lnTo>
                      <a:lnTo>
                        <a:pt x="2107819" y="510194"/>
                      </a:lnTo>
                      <a:lnTo>
                        <a:pt x="2109371" y="507756"/>
                      </a:lnTo>
                      <a:lnTo>
                        <a:pt x="2111365" y="505651"/>
                      </a:lnTo>
                      <a:lnTo>
                        <a:pt x="2113360" y="502769"/>
                      </a:lnTo>
                      <a:lnTo>
                        <a:pt x="2115133" y="498336"/>
                      </a:lnTo>
                      <a:lnTo>
                        <a:pt x="2118679" y="489693"/>
                      </a:lnTo>
                      <a:lnTo>
                        <a:pt x="2120341" y="487033"/>
                      </a:lnTo>
                      <a:lnTo>
                        <a:pt x="2122225" y="485038"/>
                      </a:lnTo>
                      <a:lnTo>
                        <a:pt x="2124442" y="483488"/>
                      </a:lnTo>
                      <a:lnTo>
                        <a:pt x="2133750" y="480384"/>
                      </a:lnTo>
                      <a:lnTo>
                        <a:pt x="2137185" y="480052"/>
                      </a:lnTo>
                      <a:lnTo>
                        <a:pt x="2139512" y="480384"/>
                      </a:lnTo>
                      <a:lnTo>
                        <a:pt x="2135412" y="486812"/>
                      </a:lnTo>
                      <a:lnTo>
                        <a:pt x="2131645" y="489139"/>
                      </a:lnTo>
                      <a:lnTo>
                        <a:pt x="2129096" y="487366"/>
                      </a:lnTo>
                      <a:lnTo>
                        <a:pt x="2123666" y="488031"/>
                      </a:lnTo>
                      <a:lnTo>
                        <a:pt x="2126325" y="492242"/>
                      </a:lnTo>
                      <a:lnTo>
                        <a:pt x="2129982" y="491688"/>
                      </a:lnTo>
                      <a:lnTo>
                        <a:pt x="2133307" y="490469"/>
                      </a:lnTo>
                      <a:lnTo>
                        <a:pt x="2136742" y="487809"/>
                      </a:lnTo>
                      <a:lnTo>
                        <a:pt x="2142283" y="479055"/>
                      </a:lnTo>
                      <a:lnTo>
                        <a:pt x="2145386" y="476284"/>
                      </a:lnTo>
                      <a:lnTo>
                        <a:pt x="2152699" y="474179"/>
                      </a:lnTo>
                      <a:lnTo>
                        <a:pt x="2153808" y="472516"/>
                      </a:lnTo>
                      <a:lnTo>
                        <a:pt x="2155470" y="469414"/>
                      </a:lnTo>
                      <a:lnTo>
                        <a:pt x="2155470" y="466311"/>
                      </a:lnTo>
                      <a:cubicBezTo>
                        <a:pt x="2155470" y="466311"/>
                        <a:pt x="2153364" y="465535"/>
                        <a:pt x="2153364" y="465535"/>
                      </a:cubicBezTo>
                      <a:lnTo>
                        <a:pt x="2151924" y="465535"/>
                      </a:lnTo>
                      <a:cubicBezTo>
                        <a:pt x="2151924" y="465535"/>
                        <a:pt x="2149042" y="463208"/>
                        <a:pt x="2149042" y="463208"/>
                      </a:cubicBezTo>
                      <a:lnTo>
                        <a:pt x="2146383" y="459773"/>
                      </a:lnTo>
                      <a:lnTo>
                        <a:pt x="2145053" y="458554"/>
                      </a:lnTo>
                      <a:lnTo>
                        <a:pt x="2143501" y="457778"/>
                      </a:lnTo>
                      <a:lnTo>
                        <a:pt x="2141618" y="457778"/>
                      </a:lnTo>
                      <a:cubicBezTo>
                        <a:pt x="2141618" y="457778"/>
                        <a:pt x="2143169" y="458775"/>
                        <a:pt x="2143169" y="458775"/>
                      </a:cubicBezTo>
                      <a:lnTo>
                        <a:pt x="2143612" y="459884"/>
                      </a:lnTo>
                      <a:lnTo>
                        <a:pt x="2143058" y="460660"/>
                      </a:lnTo>
                      <a:lnTo>
                        <a:pt x="2141729" y="460660"/>
                      </a:lnTo>
                      <a:cubicBezTo>
                        <a:pt x="2141729" y="460660"/>
                        <a:pt x="2138515" y="459440"/>
                        <a:pt x="2138515" y="459440"/>
                      </a:cubicBezTo>
                      <a:lnTo>
                        <a:pt x="2135523" y="457667"/>
                      </a:lnTo>
                      <a:lnTo>
                        <a:pt x="2137739" y="453345"/>
                      </a:lnTo>
                      <a:lnTo>
                        <a:pt x="2150040" y="440712"/>
                      </a:lnTo>
                      <a:lnTo>
                        <a:pt x="2156246" y="432512"/>
                      </a:lnTo>
                      <a:lnTo>
                        <a:pt x="2169100" y="419769"/>
                      </a:lnTo>
                      <a:lnTo>
                        <a:pt x="2172203" y="417995"/>
                      </a:lnTo>
                      <a:lnTo>
                        <a:pt x="2176525" y="416001"/>
                      </a:lnTo>
                      <a:lnTo>
                        <a:pt x="2181290" y="415114"/>
                      </a:lnTo>
                      <a:lnTo>
                        <a:pt x="2186276" y="415114"/>
                      </a:lnTo>
                      <a:cubicBezTo>
                        <a:pt x="2186276" y="415114"/>
                        <a:pt x="2187163" y="415336"/>
                        <a:pt x="2187163" y="415336"/>
                      </a:cubicBezTo>
                      <a:lnTo>
                        <a:pt x="2189823" y="416998"/>
                      </a:lnTo>
                      <a:lnTo>
                        <a:pt x="2191041" y="416444"/>
                      </a:lnTo>
                      <a:lnTo>
                        <a:pt x="2191596" y="415558"/>
                      </a:lnTo>
                      <a:lnTo>
                        <a:pt x="2192039" y="414449"/>
                      </a:lnTo>
                      <a:lnTo>
                        <a:pt x="2194034" y="410903"/>
                      </a:lnTo>
                      <a:lnTo>
                        <a:pt x="2194920" y="410238"/>
                      </a:lnTo>
                      <a:lnTo>
                        <a:pt x="2202899" y="408465"/>
                      </a:lnTo>
                      <a:lnTo>
                        <a:pt x="2231378" y="397827"/>
                      </a:lnTo>
                      <a:lnTo>
                        <a:pt x="2241019" y="397162"/>
                      </a:lnTo>
                      <a:lnTo>
                        <a:pt x="2263182" y="390402"/>
                      </a:lnTo>
                      <a:lnTo>
                        <a:pt x="2267061" y="390624"/>
                      </a:lnTo>
                      <a:lnTo>
                        <a:pt x="2268169" y="390291"/>
                      </a:lnTo>
                      <a:lnTo>
                        <a:pt x="2270496" y="388851"/>
                      </a:lnTo>
                      <a:lnTo>
                        <a:pt x="2278142" y="386856"/>
                      </a:lnTo>
                      <a:lnTo>
                        <a:pt x="2285899" y="386080"/>
                      </a:lnTo>
                      <a:lnTo>
                        <a:pt x="2290554" y="384751"/>
                      </a:lnTo>
                      <a:lnTo>
                        <a:pt x="2298532" y="380429"/>
                      </a:lnTo>
                      <a:lnTo>
                        <a:pt x="2302189" y="376993"/>
                      </a:lnTo>
                      <a:lnTo>
                        <a:pt x="2305403" y="372450"/>
                      </a:lnTo>
                      <a:lnTo>
                        <a:pt x="2310944" y="362809"/>
                      </a:lnTo>
                      <a:lnTo>
                        <a:pt x="2314046" y="358598"/>
                      </a:lnTo>
                      <a:lnTo>
                        <a:pt x="2317371" y="356050"/>
                      </a:lnTo>
                      <a:lnTo>
                        <a:pt x="2325793" y="352504"/>
                      </a:lnTo>
                      <a:lnTo>
                        <a:pt x="2332331" y="348071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6ECA1E93-796B-15BB-95D1-B3556F3EC774}"/>
                    </a:ext>
                  </a:extLst>
                </p:cNvPr>
                <p:cNvSpPr/>
                <p:nvPr/>
              </p:nvSpPr>
              <p:spPr>
                <a:xfrm>
                  <a:off x="8213562" y="4195397"/>
                  <a:ext cx="357046" cy="234928"/>
                </a:xfrm>
                <a:custGeom>
                  <a:avLst/>
                  <a:gdLst>
                    <a:gd name="connsiteX0" fmla="*/ 355385 w 357046"/>
                    <a:gd name="connsiteY0" fmla="*/ 52637 h 234928"/>
                    <a:gd name="connsiteX1" fmla="*/ 351506 w 357046"/>
                    <a:gd name="connsiteY1" fmla="*/ 49312 h 234928"/>
                    <a:gd name="connsiteX2" fmla="*/ 347406 w 357046"/>
                    <a:gd name="connsiteY2" fmla="*/ 42775 h 234928"/>
                    <a:gd name="connsiteX3" fmla="*/ 343306 w 357046"/>
                    <a:gd name="connsiteY3" fmla="*/ 40447 h 234928"/>
                    <a:gd name="connsiteX4" fmla="*/ 341311 w 357046"/>
                    <a:gd name="connsiteY4" fmla="*/ 38785 h 234928"/>
                    <a:gd name="connsiteX5" fmla="*/ 340757 w 357046"/>
                    <a:gd name="connsiteY5" fmla="*/ 37566 h 234928"/>
                    <a:gd name="connsiteX6" fmla="*/ 340424 w 357046"/>
                    <a:gd name="connsiteY6" fmla="*/ 36458 h 234928"/>
                    <a:gd name="connsiteX7" fmla="*/ 341422 w 357046"/>
                    <a:gd name="connsiteY7" fmla="*/ 34796 h 234928"/>
                    <a:gd name="connsiteX8" fmla="*/ 343528 w 357046"/>
                    <a:gd name="connsiteY8" fmla="*/ 33799 h 234928"/>
                    <a:gd name="connsiteX9" fmla="*/ 344192 w 357046"/>
                    <a:gd name="connsiteY9" fmla="*/ 33134 h 234928"/>
                    <a:gd name="connsiteX10" fmla="*/ 345189 w 357046"/>
                    <a:gd name="connsiteY10" fmla="*/ 32247 h 234928"/>
                    <a:gd name="connsiteX11" fmla="*/ 344525 w 357046"/>
                    <a:gd name="connsiteY11" fmla="*/ 29144 h 234928"/>
                    <a:gd name="connsiteX12" fmla="*/ 342863 w 357046"/>
                    <a:gd name="connsiteY12" fmla="*/ 28036 h 234928"/>
                    <a:gd name="connsiteX13" fmla="*/ 340757 w 357046"/>
                    <a:gd name="connsiteY13" fmla="*/ 27925 h 234928"/>
                    <a:gd name="connsiteX14" fmla="*/ 340092 w 357046"/>
                    <a:gd name="connsiteY14" fmla="*/ 27704 h 234928"/>
                    <a:gd name="connsiteX15" fmla="*/ 339981 w 357046"/>
                    <a:gd name="connsiteY15" fmla="*/ 27593 h 234928"/>
                    <a:gd name="connsiteX16" fmla="*/ 339095 w 357046"/>
                    <a:gd name="connsiteY16" fmla="*/ 27260 h 234928"/>
                    <a:gd name="connsiteX17" fmla="*/ 339095 w 357046"/>
                    <a:gd name="connsiteY17" fmla="*/ 24490 h 234928"/>
                    <a:gd name="connsiteX18" fmla="*/ 337543 w 357046"/>
                    <a:gd name="connsiteY18" fmla="*/ 24712 h 234928"/>
                    <a:gd name="connsiteX19" fmla="*/ 336435 w 357046"/>
                    <a:gd name="connsiteY19" fmla="*/ 23493 h 234928"/>
                    <a:gd name="connsiteX20" fmla="*/ 335549 w 357046"/>
                    <a:gd name="connsiteY20" fmla="*/ 21608 h 234928"/>
                    <a:gd name="connsiteX21" fmla="*/ 334219 w 357046"/>
                    <a:gd name="connsiteY21" fmla="*/ 19947 h 234928"/>
                    <a:gd name="connsiteX22" fmla="*/ 332667 w 357046"/>
                    <a:gd name="connsiteY22" fmla="*/ 15182 h 234928"/>
                    <a:gd name="connsiteX23" fmla="*/ 332446 w 357046"/>
                    <a:gd name="connsiteY23" fmla="*/ 14627 h 234928"/>
                    <a:gd name="connsiteX24" fmla="*/ 332556 w 357046"/>
                    <a:gd name="connsiteY24" fmla="*/ 13962 h 234928"/>
                    <a:gd name="connsiteX25" fmla="*/ 332889 w 357046"/>
                    <a:gd name="connsiteY25" fmla="*/ 12743 h 234928"/>
                    <a:gd name="connsiteX26" fmla="*/ 333887 w 357046"/>
                    <a:gd name="connsiteY26" fmla="*/ 10971 h 234928"/>
                    <a:gd name="connsiteX27" fmla="*/ 334330 w 357046"/>
                    <a:gd name="connsiteY27" fmla="*/ 10306 h 234928"/>
                    <a:gd name="connsiteX28" fmla="*/ 335106 w 357046"/>
                    <a:gd name="connsiteY28" fmla="*/ 8421 h 234928"/>
                    <a:gd name="connsiteX29" fmla="*/ 335770 w 357046"/>
                    <a:gd name="connsiteY29" fmla="*/ 6427 h 234928"/>
                    <a:gd name="connsiteX30" fmla="*/ 335992 w 357046"/>
                    <a:gd name="connsiteY30" fmla="*/ 4876 h 234928"/>
                    <a:gd name="connsiteX31" fmla="*/ 335438 w 357046"/>
                    <a:gd name="connsiteY31" fmla="*/ 4100 h 234928"/>
                    <a:gd name="connsiteX32" fmla="*/ 333776 w 357046"/>
                    <a:gd name="connsiteY32" fmla="*/ 3989 h 234928"/>
                    <a:gd name="connsiteX33" fmla="*/ 332778 w 357046"/>
                    <a:gd name="connsiteY33" fmla="*/ 3435 h 234928"/>
                    <a:gd name="connsiteX34" fmla="*/ 332335 w 357046"/>
                    <a:gd name="connsiteY34" fmla="*/ 2881 h 234928"/>
                    <a:gd name="connsiteX35" fmla="*/ 330562 w 357046"/>
                    <a:gd name="connsiteY35" fmla="*/ 665 h 234928"/>
                    <a:gd name="connsiteX36" fmla="*/ 329454 w 357046"/>
                    <a:gd name="connsiteY36" fmla="*/ 0 h 234928"/>
                    <a:gd name="connsiteX37" fmla="*/ 318926 w 357046"/>
                    <a:gd name="connsiteY37" fmla="*/ 886 h 234928"/>
                    <a:gd name="connsiteX38" fmla="*/ 313939 w 357046"/>
                    <a:gd name="connsiteY38" fmla="*/ 1330 h 234928"/>
                    <a:gd name="connsiteX39" fmla="*/ 313385 w 357046"/>
                    <a:gd name="connsiteY39" fmla="*/ 1219 h 234928"/>
                    <a:gd name="connsiteX40" fmla="*/ 309285 w 357046"/>
                    <a:gd name="connsiteY40" fmla="*/ 221 h 234928"/>
                    <a:gd name="connsiteX41" fmla="*/ 304631 w 357046"/>
                    <a:gd name="connsiteY41" fmla="*/ 2992 h 234928"/>
                    <a:gd name="connsiteX42" fmla="*/ 302193 w 357046"/>
                    <a:gd name="connsiteY42" fmla="*/ 4432 h 234928"/>
                    <a:gd name="connsiteX43" fmla="*/ 301861 w 357046"/>
                    <a:gd name="connsiteY43" fmla="*/ 4543 h 234928"/>
                    <a:gd name="connsiteX44" fmla="*/ 297207 w 357046"/>
                    <a:gd name="connsiteY44" fmla="*/ 5651 h 234928"/>
                    <a:gd name="connsiteX45" fmla="*/ 296541 w 357046"/>
                    <a:gd name="connsiteY45" fmla="*/ 5984 h 234928"/>
                    <a:gd name="connsiteX46" fmla="*/ 295433 w 357046"/>
                    <a:gd name="connsiteY46" fmla="*/ 7203 h 234928"/>
                    <a:gd name="connsiteX47" fmla="*/ 295544 w 357046"/>
                    <a:gd name="connsiteY47" fmla="*/ 7535 h 234928"/>
                    <a:gd name="connsiteX48" fmla="*/ 296098 w 357046"/>
                    <a:gd name="connsiteY48" fmla="*/ 7867 h 234928"/>
                    <a:gd name="connsiteX49" fmla="*/ 296098 w 357046"/>
                    <a:gd name="connsiteY49" fmla="*/ 9086 h 234928"/>
                    <a:gd name="connsiteX50" fmla="*/ 295323 w 357046"/>
                    <a:gd name="connsiteY50" fmla="*/ 14184 h 234928"/>
                    <a:gd name="connsiteX51" fmla="*/ 295323 w 357046"/>
                    <a:gd name="connsiteY51" fmla="*/ 14738 h 234928"/>
                    <a:gd name="connsiteX52" fmla="*/ 295212 w 357046"/>
                    <a:gd name="connsiteY52" fmla="*/ 17065 h 234928"/>
                    <a:gd name="connsiteX53" fmla="*/ 295323 w 357046"/>
                    <a:gd name="connsiteY53" fmla="*/ 19947 h 234928"/>
                    <a:gd name="connsiteX54" fmla="*/ 296541 w 357046"/>
                    <a:gd name="connsiteY54" fmla="*/ 24047 h 234928"/>
                    <a:gd name="connsiteX55" fmla="*/ 298980 w 357046"/>
                    <a:gd name="connsiteY55" fmla="*/ 25598 h 234928"/>
                    <a:gd name="connsiteX56" fmla="*/ 300309 w 357046"/>
                    <a:gd name="connsiteY56" fmla="*/ 28147 h 234928"/>
                    <a:gd name="connsiteX57" fmla="*/ 300531 w 357046"/>
                    <a:gd name="connsiteY57" fmla="*/ 31915 h 234928"/>
                    <a:gd name="connsiteX58" fmla="*/ 300531 w 357046"/>
                    <a:gd name="connsiteY58" fmla="*/ 31915 h 234928"/>
                    <a:gd name="connsiteX59" fmla="*/ 300531 w 357046"/>
                    <a:gd name="connsiteY59" fmla="*/ 31915 h 234928"/>
                    <a:gd name="connsiteX60" fmla="*/ 298426 w 357046"/>
                    <a:gd name="connsiteY60" fmla="*/ 29255 h 234928"/>
                    <a:gd name="connsiteX61" fmla="*/ 297096 w 357046"/>
                    <a:gd name="connsiteY61" fmla="*/ 28369 h 234928"/>
                    <a:gd name="connsiteX62" fmla="*/ 292552 w 357046"/>
                    <a:gd name="connsiteY62" fmla="*/ 27593 h 234928"/>
                    <a:gd name="connsiteX63" fmla="*/ 284795 w 357046"/>
                    <a:gd name="connsiteY63" fmla="*/ 23714 h 234928"/>
                    <a:gd name="connsiteX64" fmla="*/ 281692 w 357046"/>
                    <a:gd name="connsiteY64" fmla="*/ 23049 h 234928"/>
                    <a:gd name="connsiteX65" fmla="*/ 278589 w 357046"/>
                    <a:gd name="connsiteY65" fmla="*/ 23271 h 234928"/>
                    <a:gd name="connsiteX66" fmla="*/ 274157 w 357046"/>
                    <a:gd name="connsiteY66" fmla="*/ 25044 h 234928"/>
                    <a:gd name="connsiteX67" fmla="*/ 270833 w 357046"/>
                    <a:gd name="connsiteY67" fmla="*/ 26374 h 234928"/>
                    <a:gd name="connsiteX68" fmla="*/ 267841 w 357046"/>
                    <a:gd name="connsiteY68" fmla="*/ 26595 h 234928"/>
                    <a:gd name="connsiteX69" fmla="*/ 259197 w 357046"/>
                    <a:gd name="connsiteY69" fmla="*/ 25266 h 234928"/>
                    <a:gd name="connsiteX70" fmla="*/ 257313 w 357046"/>
                    <a:gd name="connsiteY70" fmla="*/ 24158 h 234928"/>
                    <a:gd name="connsiteX71" fmla="*/ 256981 w 357046"/>
                    <a:gd name="connsiteY71" fmla="*/ 26706 h 234928"/>
                    <a:gd name="connsiteX72" fmla="*/ 256981 w 357046"/>
                    <a:gd name="connsiteY72" fmla="*/ 28812 h 234928"/>
                    <a:gd name="connsiteX73" fmla="*/ 256316 w 357046"/>
                    <a:gd name="connsiteY73" fmla="*/ 30252 h 234928"/>
                    <a:gd name="connsiteX74" fmla="*/ 255761 w 357046"/>
                    <a:gd name="connsiteY74" fmla="*/ 30695 h 234928"/>
                    <a:gd name="connsiteX75" fmla="*/ 255207 w 357046"/>
                    <a:gd name="connsiteY75" fmla="*/ 31139 h 234928"/>
                    <a:gd name="connsiteX76" fmla="*/ 253656 w 357046"/>
                    <a:gd name="connsiteY76" fmla="*/ 31582 h 234928"/>
                    <a:gd name="connsiteX77" fmla="*/ 251994 w 357046"/>
                    <a:gd name="connsiteY77" fmla="*/ 31028 h 234928"/>
                    <a:gd name="connsiteX78" fmla="*/ 249556 w 357046"/>
                    <a:gd name="connsiteY78" fmla="*/ 31028 h 234928"/>
                    <a:gd name="connsiteX79" fmla="*/ 247118 w 357046"/>
                    <a:gd name="connsiteY79" fmla="*/ 31693 h 234928"/>
                    <a:gd name="connsiteX80" fmla="*/ 245456 w 357046"/>
                    <a:gd name="connsiteY80" fmla="*/ 33023 h 234928"/>
                    <a:gd name="connsiteX81" fmla="*/ 244348 w 357046"/>
                    <a:gd name="connsiteY81" fmla="*/ 35350 h 234928"/>
                    <a:gd name="connsiteX82" fmla="*/ 244237 w 357046"/>
                    <a:gd name="connsiteY82" fmla="*/ 35682 h 234928"/>
                    <a:gd name="connsiteX83" fmla="*/ 243904 w 357046"/>
                    <a:gd name="connsiteY83" fmla="*/ 37234 h 234928"/>
                    <a:gd name="connsiteX84" fmla="*/ 243461 w 357046"/>
                    <a:gd name="connsiteY84" fmla="*/ 38231 h 234928"/>
                    <a:gd name="connsiteX85" fmla="*/ 243239 w 357046"/>
                    <a:gd name="connsiteY85" fmla="*/ 38896 h 234928"/>
                    <a:gd name="connsiteX86" fmla="*/ 241134 w 357046"/>
                    <a:gd name="connsiteY86" fmla="*/ 40558 h 234928"/>
                    <a:gd name="connsiteX87" fmla="*/ 237698 w 357046"/>
                    <a:gd name="connsiteY87" fmla="*/ 41112 h 234928"/>
                    <a:gd name="connsiteX88" fmla="*/ 235150 w 357046"/>
                    <a:gd name="connsiteY88" fmla="*/ 39560 h 234928"/>
                    <a:gd name="connsiteX89" fmla="*/ 234596 w 357046"/>
                    <a:gd name="connsiteY89" fmla="*/ 39117 h 234928"/>
                    <a:gd name="connsiteX90" fmla="*/ 232601 w 357046"/>
                    <a:gd name="connsiteY90" fmla="*/ 37345 h 234928"/>
                    <a:gd name="connsiteX91" fmla="*/ 229277 w 357046"/>
                    <a:gd name="connsiteY91" fmla="*/ 36015 h 234928"/>
                    <a:gd name="connsiteX92" fmla="*/ 222960 w 357046"/>
                    <a:gd name="connsiteY92" fmla="*/ 36347 h 234928"/>
                    <a:gd name="connsiteX93" fmla="*/ 208444 w 357046"/>
                    <a:gd name="connsiteY93" fmla="*/ 37123 h 234928"/>
                    <a:gd name="connsiteX94" fmla="*/ 204787 w 357046"/>
                    <a:gd name="connsiteY94" fmla="*/ 36790 h 234928"/>
                    <a:gd name="connsiteX95" fmla="*/ 197251 w 357046"/>
                    <a:gd name="connsiteY95" fmla="*/ 35904 h 234928"/>
                    <a:gd name="connsiteX96" fmla="*/ 194924 w 357046"/>
                    <a:gd name="connsiteY96" fmla="*/ 35682 h 234928"/>
                    <a:gd name="connsiteX97" fmla="*/ 192264 w 357046"/>
                    <a:gd name="connsiteY97" fmla="*/ 35350 h 234928"/>
                    <a:gd name="connsiteX98" fmla="*/ 185726 w 357046"/>
                    <a:gd name="connsiteY98" fmla="*/ 37456 h 234928"/>
                    <a:gd name="connsiteX99" fmla="*/ 181516 w 357046"/>
                    <a:gd name="connsiteY99" fmla="*/ 43550 h 234928"/>
                    <a:gd name="connsiteX100" fmla="*/ 179410 w 357046"/>
                    <a:gd name="connsiteY100" fmla="*/ 40336 h 234928"/>
                    <a:gd name="connsiteX101" fmla="*/ 177748 w 357046"/>
                    <a:gd name="connsiteY101" fmla="*/ 40115 h 234928"/>
                    <a:gd name="connsiteX102" fmla="*/ 176085 w 357046"/>
                    <a:gd name="connsiteY102" fmla="*/ 41112 h 234928"/>
                    <a:gd name="connsiteX103" fmla="*/ 173647 w 357046"/>
                    <a:gd name="connsiteY103" fmla="*/ 42664 h 234928"/>
                    <a:gd name="connsiteX104" fmla="*/ 173204 w 357046"/>
                    <a:gd name="connsiteY104" fmla="*/ 42664 h 234928"/>
                    <a:gd name="connsiteX105" fmla="*/ 171320 w 357046"/>
                    <a:gd name="connsiteY105" fmla="*/ 42996 h 234928"/>
                    <a:gd name="connsiteX106" fmla="*/ 169769 w 357046"/>
                    <a:gd name="connsiteY106" fmla="*/ 42775 h 234928"/>
                    <a:gd name="connsiteX107" fmla="*/ 168329 w 357046"/>
                    <a:gd name="connsiteY107" fmla="*/ 43329 h 234928"/>
                    <a:gd name="connsiteX108" fmla="*/ 166444 w 357046"/>
                    <a:gd name="connsiteY108" fmla="*/ 46099 h 234928"/>
                    <a:gd name="connsiteX109" fmla="*/ 165114 w 357046"/>
                    <a:gd name="connsiteY109" fmla="*/ 48869 h 234928"/>
                    <a:gd name="connsiteX110" fmla="*/ 164228 w 357046"/>
                    <a:gd name="connsiteY110" fmla="*/ 51529 h 234928"/>
                    <a:gd name="connsiteX111" fmla="*/ 163453 w 357046"/>
                    <a:gd name="connsiteY111" fmla="*/ 54078 h 234928"/>
                    <a:gd name="connsiteX112" fmla="*/ 162233 w 357046"/>
                    <a:gd name="connsiteY112" fmla="*/ 56737 h 234928"/>
                    <a:gd name="connsiteX113" fmla="*/ 161347 w 357046"/>
                    <a:gd name="connsiteY113" fmla="*/ 58843 h 234928"/>
                    <a:gd name="connsiteX114" fmla="*/ 160682 w 357046"/>
                    <a:gd name="connsiteY114" fmla="*/ 59397 h 234928"/>
                    <a:gd name="connsiteX115" fmla="*/ 158133 w 357046"/>
                    <a:gd name="connsiteY115" fmla="*/ 60616 h 234928"/>
                    <a:gd name="connsiteX116" fmla="*/ 155252 w 357046"/>
                    <a:gd name="connsiteY116" fmla="*/ 61059 h 234928"/>
                    <a:gd name="connsiteX117" fmla="*/ 154255 w 357046"/>
                    <a:gd name="connsiteY117" fmla="*/ 60394 h 234928"/>
                    <a:gd name="connsiteX118" fmla="*/ 152371 w 357046"/>
                    <a:gd name="connsiteY118" fmla="*/ 61170 h 234928"/>
                    <a:gd name="connsiteX119" fmla="*/ 151706 w 357046"/>
                    <a:gd name="connsiteY119" fmla="*/ 61945 h 234928"/>
                    <a:gd name="connsiteX120" fmla="*/ 151152 w 357046"/>
                    <a:gd name="connsiteY120" fmla="*/ 63054 h 234928"/>
                    <a:gd name="connsiteX121" fmla="*/ 149822 w 357046"/>
                    <a:gd name="connsiteY121" fmla="*/ 64716 h 234928"/>
                    <a:gd name="connsiteX122" fmla="*/ 148936 w 357046"/>
                    <a:gd name="connsiteY122" fmla="*/ 66710 h 234928"/>
                    <a:gd name="connsiteX123" fmla="*/ 148160 w 357046"/>
                    <a:gd name="connsiteY123" fmla="*/ 66599 h 234928"/>
                    <a:gd name="connsiteX124" fmla="*/ 147495 w 357046"/>
                    <a:gd name="connsiteY124" fmla="*/ 66489 h 234928"/>
                    <a:gd name="connsiteX125" fmla="*/ 146941 w 357046"/>
                    <a:gd name="connsiteY125" fmla="*/ 66599 h 234928"/>
                    <a:gd name="connsiteX126" fmla="*/ 144725 w 357046"/>
                    <a:gd name="connsiteY126" fmla="*/ 68927 h 234928"/>
                    <a:gd name="connsiteX127" fmla="*/ 143505 w 357046"/>
                    <a:gd name="connsiteY127" fmla="*/ 69703 h 234928"/>
                    <a:gd name="connsiteX128" fmla="*/ 142397 w 357046"/>
                    <a:gd name="connsiteY128" fmla="*/ 70035 h 234928"/>
                    <a:gd name="connsiteX129" fmla="*/ 139849 w 357046"/>
                    <a:gd name="connsiteY129" fmla="*/ 70257 h 234928"/>
                    <a:gd name="connsiteX130" fmla="*/ 138851 w 357046"/>
                    <a:gd name="connsiteY130" fmla="*/ 70700 h 234928"/>
                    <a:gd name="connsiteX131" fmla="*/ 137079 w 357046"/>
                    <a:gd name="connsiteY131" fmla="*/ 73138 h 234928"/>
                    <a:gd name="connsiteX132" fmla="*/ 136192 w 357046"/>
                    <a:gd name="connsiteY132" fmla="*/ 76351 h 234928"/>
                    <a:gd name="connsiteX133" fmla="*/ 135638 w 357046"/>
                    <a:gd name="connsiteY133" fmla="*/ 77681 h 234928"/>
                    <a:gd name="connsiteX134" fmla="*/ 135084 w 357046"/>
                    <a:gd name="connsiteY134" fmla="*/ 79011 h 234928"/>
                    <a:gd name="connsiteX135" fmla="*/ 133200 w 357046"/>
                    <a:gd name="connsiteY135" fmla="*/ 79897 h 234928"/>
                    <a:gd name="connsiteX136" fmla="*/ 131649 w 357046"/>
                    <a:gd name="connsiteY136" fmla="*/ 78346 h 234928"/>
                    <a:gd name="connsiteX137" fmla="*/ 130429 w 357046"/>
                    <a:gd name="connsiteY137" fmla="*/ 75465 h 234928"/>
                    <a:gd name="connsiteX138" fmla="*/ 128878 w 357046"/>
                    <a:gd name="connsiteY138" fmla="*/ 73360 h 234928"/>
                    <a:gd name="connsiteX139" fmla="*/ 124888 w 357046"/>
                    <a:gd name="connsiteY139" fmla="*/ 74246 h 234928"/>
                    <a:gd name="connsiteX140" fmla="*/ 123005 w 357046"/>
                    <a:gd name="connsiteY140" fmla="*/ 74025 h 234928"/>
                    <a:gd name="connsiteX141" fmla="*/ 121453 w 357046"/>
                    <a:gd name="connsiteY141" fmla="*/ 73249 h 234928"/>
                    <a:gd name="connsiteX142" fmla="*/ 119570 w 357046"/>
                    <a:gd name="connsiteY142" fmla="*/ 72362 h 234928"/>
                    <a:gd name="connsiteX143" fmla="*/ 118905 w 357046"/>
                    <a:gd name="connsiteY143" fmla="*/ 71586 h 234928"/>
                    <a:gd name="connsiteX144" fmla="*/ 118572 w 357046"/>
                    <a:gd name="connsiteY144" fmla="*/ 70700 h 234928"/>
                    <a:gd name="connsiteX145" fmla="*/ 118018 w 357046"/>
                    <a:gd name="connsiteY145" fmla="*/ 69924 h 234928"/>
                    <a:gd name="connsiteX146" fmla="*/ 116799 w 357046"/>
                    <a:gd name="connsiteY146" fmla="*/ 69703 h 234928"/>
                    <a:gd name="connsiteX147" fmla="*/ 112921 w 357046"/>
                    <a:gd name="connsiteY147" fmla="*/ 70478 h 234928"/>
                    <a:gd name="connsiteX148" fmla="*/ 99401 w 357046"/>
                    <a:gd name="connsiteY148" fmla="*/ 70146 h 234928"/>
                    <a:gd name="connsiteX149" fmla="*/ 88873 w 357046"/>
                    <a:gd name="connsiteY149" fmla="*/ 69814 h 234928"/>
                    <a:gd name="connsiteX150" fmla="*/ 88652 w 357046"/>
                    <a:gd name="connsiteY150" fmla="*/ 69703 h 234928"/>
                    <a:gd name="connsiteX151" fmla="*/ 87433 w 357046"/>
                    <a:gd name="connsiteY151" fmla="*/ 69370 h 234928"/>
                    <a:gd name="connsiteX152" fmla="*/ 81117 w 357046"/>
                    <a:gd name="connsiteY152" fmla="*/ 63940 h 234928"/>
                    <a:gd name="connsiteX153" fmla="*/ 79454 w 357046"/>
                    <a:gd name="connsiteY153" fmla="*/ 63054 h 234928"/>
                    <a:gd name="connsiteX154" fmla="*/ 77571 w 357046"/>
                    <a:gd name="connsiteY154" fmla="*/ 62499 h 234928"/>
                    <a:gd name="connsiteX155" fmla="*/ 75576 w 357046"/>
                    <a:gd name="connsiteY155" fmla="*/ 62499 h 234928"/>
                    <a:gd name="connsiteX156" fmla="*/ 73581 w 357046"/>
                    <a:gd name="connsiteY156" fmla="*/ 62832 h 234928"/>
                    <a:gd name="connsiteX157" fmla="*/ 71808 w 357046"/>
                    <a:gd name="connsiteY157" fmla="*/ 63164 h 234928"/>
                    <a:gd name="connsiteX158" fmla="*/ 69924 w 357046"/>
                    <a:gd name="connsiteY158" fmla="*/ 62943 h 234928"/>
                    <a:gd name="connsiteX159" fmla="*/ 59508 w 357046"/>
                    <a:gd name="connsiteY159" fmla="*/ 58067 h 234928"/>
                    <a:gd name="connsiteX160" fmla="*/ 56073 w 357046"/>
                    <a:gd name="connsiteY160" fmla="*/ 57513 h 234928"/>
                    <a:gd name="connsiteX161" fmla="*/ 48758 w 357046"/>
                    <a:gd name="connsiteY161" fmla="*/ 58732 h 234928"/>
                    <a:gd name="connsiteX162" fmla="*/ 47207 w 357046"/>
                    <a:gd name="connsiteY162" fmla="*/ 58732 h 234928"/>
                    <a:gd name="connsiteX163" fmla="*/ 39782 w 357046"/>
                    <a:gd name="connsiteY163" fmla="*/ 56848 h 234928"/>
                    <a:gd name="connsiteX164" fmla="*/ 38010 w 357046"/>
                    <a:gd name="connsiteY164" fmla="*/ 56737 h 234928"/>
                    <a:gd name="connsiteX165" fmla="*/ 38010 w 357046"/>
                    <a:gd name="connsiteY165" fmla="*/ 58067 h 234928"/>
                    <a:gd name="connsiteX166" fmla="*/ 37788 w 357046"/>
                    <a:gd name="connsiteY166" fmla="*/ 59175 h 234928"/>
                    <a:gd name="connsiteX167" fmla="*/ 37345 w 357046"/>
                    <a:gd name="connsiteY167" fmla="*/ 60173 h 234928"/>
                    <a:gd name="connsiteX168" fmla="*/ 36791 w 357046"/>
                    <a:gd name="connsiteY168" fmla="*/ 61059 h 234928"/>
                    <a:gd name="connsiteX169" fmla="*/ 36569 w 357046"/>
                    <a:gd name="connsiteY169" fmla="*/ 65270 h 234928"/>
                    <a:gd name="connsiteX170" fmla="*/ 36347 w 357046"/>
                    <a:gd name="connsiteY170" fmla="*/ 65824 h 234928"/>
                    <a:gd name="connsiteX171" fmla="*/ 35350 w 357046"/>
                    <a:gd name="connsiteY171" fmla="*/ 67819 h 234928"/>
                    <a:gd name="connsiteX172" fmla="*/ 33245 w 357046"/>
                    <a:gd name="connsiteY172" fmla="*/ 68927 h 234928"/>
                    <a:gd name="connsiteX173" fmla="*/ 30474 w 357046"/>
                    <a:gd name="connsiteY173" fmla="*/ 68927 h 234928"/>
                    <a:gd name="connsiteX174" fmla="*/ 26595 w 357046"/>
                    <a:gd name="connsiteY174" fmla="*/ 69370 h 234928"/>
                    <a:gd name="connsiteX175" fmla="*/ 23825 w 357046"/>
                    <a:gd name="connsiteY175" fmla="*/ 72030 h 234928"/>
                    <a:gd name="connsiteX176" fmla="*/ 21387 w 357046"/>
                    <a:gd name="connsiteY176" fmla="*/ 75354 h 234928"/>
                    <a:gd name="connsiteX177" fmla="*/ 18617 w 357046"/>
                    <a:gd name="connsiteY177" fmla="*/ 78236 h 234928"/>
                    <a:gd name="connsiteX178" fmla="*/ 13408 w 357046"/>
                    <a:gd name="connsiteY178" fmla="*/ 81116 h 234928"/>
                    <a:gd name="connsiteX179" fmla="*/ 10638 w 357046"/>
                    <a:gd name="connsiteY179" fmla="*/ 83112 h 234928"/>
                    <a:gd name="connsiteX180" fmla="*/ 9308 w 357046"/>
                    <a:gd name="connsiteY180" fmla="*/ 83776 h 234928"/>
                    <a:gd name="connsiteX181" fmla="*/ 7757 w 357046"/>
                    <a:gd name="connsiteY181" fmla="*/ 83887 h 234928"/>
                    <a:gd name="connsiteX182" fmla="*/ 6538 w 357046"/>
                    <a:gd name="connsiteY182" fmla="*/ 85438 h 234928"/>
                    <a:gd name="connsiteX183" fmla="*/ 4986 w 357046"/>
                    <a:gd name="connsiteY183" fmla="*/ 88873 h 234928"/>
                    <a:gd name="connsiteX184" fmla="*/ 3435 w 357046"/>
                    <a:gd name="connsiteY184" fmla="*/ 91644 h 234928"/>
                    <a:gd name="connsiteX185" fmla="*/ 2881 w 357046"/>
                    <a:gd name="connsiteY185" fmla="*/ 92531 h 234928"/>
                    <a:gd name="connsiteX186" fmla="*/ 0 w 357046"/>
                    <a:gd name="connsiteY186" fmla="*/ 94303 h 234928"/>
                    <a:gd name="connsiteX187" fmla="*/ 886 w 357046"/>
                    <a:gd name="connsiteY187" fmla="*/ 95966 h 234928"/>
                    <a:gd name="connsiteX188" fmla="*/ 1441 w 357046"/>
                    <a:gd name="connsiteY188" fmla="*/ 97960 h 234928"/>
                    <a:gd name="connsiteX189" fmla="*/ 2216 w 357046"/>
                    <a:gd name="connsiteY189" fmla="*/ 102061 h 234928"/>
                    <a:gd name="connsiteX190" fmla="*/ 2216 w 357046"/>
                    <a:gd name="connsiteY190" fmla="*/ 102061 h 234928"/>
                    <a:gd name="connsiteX191" fmla="*/ 2216 w 357046"/>
                    <a:gd name="connsiteY191" fmla="*/ 102061 h 234928"/>
                    <a:gd name="connsiteX192" fmla="*/ 3656 w 357046"/>
                    <a:gd name="connsiteY192" fmla="*/ 104055 h 234928"/>
                    <a:gd name="connsiteX193" fmla="*/ 4100 w 357046"/>
                    <a:gd name="connsiteY193" fmla="*/ 106382 h 234928"/>
                    <a:gd name="connsiteX194" fmla="*/ 5097 w 357046"/>
                    <a:gd name="connsiteY194" fmla="*/ 107823 h 234928"/>
                    <a:gd name="connsiteX195" fmla="*/ 8089 w 357046"/>
                    <a:gd name="connsiteY195" fmla="*/ 107269 h 234928"/>
                    <a:gd name="connsiteX196" fmla="*/ 6538 w 357046"/>
                    <a:gd name="connsiteY196" fmla="*/ 104388 h 234928"/>
                    <a:gd name="connsiteX197" fmla="*/ 8200 w 357046"/>
                    <a:gd name="connsiteY197" fmla="*/ 105053 h 234928"/>
                    <a:gd name="connsiteX198" fmla="*/ 11635 w 357046"/>
                    <a:gd name="connsiteY198" fmla="*/ 105275 h 234928"/>
                    <a:gd name="connsiteX199" fmla="*/ 13187 w 357046"/>
                    <a:gd name="connsiteY199" fmla="*/ 106161 h 234928"/>
                    <a:gd name="connsiteX200" fmla="*/ 16400 w 357046"/>
                    <a:gd name="connsiteY200" fmla="*/ 106826 h 234928"/>
                    <a:gd name="connsiteX201" fmla="*/ 18506 w 357046"/>
                    <a:gd name="connsiteY201" fmla="*/ 108266 h 234928"/>
                    <a:gd name="connsiteX202" fmla="*/ 21941 w 357046"/>
                    <a:gd name="connsiteY202" fmla="*/ 111701 h 234928"/>
                    <a:gd name="connsiteX203" fmla="*/ 24823 w 357046"/>
                    <a:gd name="connsiteY203" fmla="*/ 112145 h 234928"/>
                    <a:gd name="connsiteX204" fmla="*/ 28147 w 357046"/>
                    <a:gd name="connsiteY204" fmla="*/ 111812 h 234928"/>
                    <a:gd name="connsiteX205" fmla="*/ 29698 w 357046"/>
                    <a:gd name="connsiteY205" fmla="*/ 112034 h 234928"/>
                    <a:gd name="connsiteX206" fmla="*/ 30806 w 357046"/>
                    <a:gd name="connsiteY206" fmla="*/ 112256 h 234928"/>
                    <a:gd name="connsiteX207" fmla="*/ 31250 w 357046"/>
                    <a:gd name="connsiteY207" fmla="*/ 113696 h 234928"/>
                    <a:gd name="connsiteX208" fmla="*/ 31693 w 357046"/>
                    <a:gd name="connsiteY208" fmla="*/ 115358 h 234928"/>
                    <a:gd name="connsiteX209" fmla="*/ 28480 w 357046"/>
                    <a:gd name="connsiteY209" fmla="*/ 121342 h 234928"/>
                    <a:gd name="connsiteX210" fmla="*/ 17841 w 357046"/>
                    <a:gd name="connsiteY210" fmla="*/ 129432 h 234928"/>
                    <a:gd name="connsiteX211" fmla="*/ 15847 w 357046"/>
                    <a:gd name="connsiteY211" fmla="*/ 130873 h 234928"/>
                    <a:gd name="connsiteX212" fmla="*/ 13187 w 357046"/>
                    <a:gd name="connsiteY212" fmla="*/ 134419 h 234928"/>
                    <a:gd name="connsiteX213" fmla="*/ 14184 w 357046"/>
                    <a:gd name="connsiteY213" fmla="*/ 135305 h 234928"/>
                    <a:gd name="connsiteX214" fmla="*/ 14406 w 357046"/>
                    <a:gd name="connsiteY214" fmla="*/ 136414 h 234928"/>
                    <a:gd name="connsiteX215" fmla="*/ 14073 w 357046"/>
                    <a:gd name="connsiteY215" fmla="*/ 137522 h 234928"/>
                    <a:gd name="connsiteX216" fmla="*/ 13187 w 357046"/>
                    <a:gd name="connsiteY216" fmla="*/ 138629 h 234928"/>
                    <a:gd name="connsiteX217" fmla="*/ 12632 w 357046"/>
                    <a:gd name="connsiteY217" fmla="*/ 139073 h 234928"/>
                    <a:gd name="connsiteX218" fmla="*/ 10860 w 357046"/>
                    <a:gd name="connsiteY218" fmla="*/ 140625 h 234928"/>
                    <a:gd name="connsiteX219" fmla="*/ 12411 w 357046"/>
                    <a:gd name="connsiteY219" fmla="*/ 142397 h 234928"/>
                    <a:gd name="connsiteX220" fmla="*/ 12854 w 357046"/>
                    <a:gd name="connsiteY220" fmla="*/ 142840 h 234928"/>
                    <a:gd name="connsiteX221" fmla="*/ 12965 w 357046"/>
                    <a:gd name="connsiteY221" fmla="*/ 142951 h 234928"/>
                    <a:gd name="connsiteX222" fmla="*/ 13076 w 357046"/>
                    <a:gd name="connsiteY222" fmla="*/ 143062 h 234928"/>
                    <a:gd name="connsiteX223" fmla="*/ 13187 w 357046"/>
                    <a:gd name="connsiteY223" fmla="*/ 143284 h 234928"/>
                    <a:gd name="connsiteX224" fmla="*/ 13187 w 357046"/>
                    <a:gd name="connsiteY224" fmla="*/ 143395 h 234928"/>
                    <a:gd name="connsiteX225" fmla="*/ 16290 w 357046"/>
                    <a:gd name="connsiteY225" fmla="*/ 146941 h 234928"/>
                    <a:gd name="connsiteX226" fmla="*/ 19725 w 357046"/>
                    <a:gd name="connsiteY226" fmla="*/ 146719 h 234928"/>
                    <a:gd name="connsiteX227" fmla="*/ 23382 w 357046"/>
                    <a:gd name="connsiteY227" fmla="*/ 144946 h 234928"/>
                    <a:gd name="connsiteX228" fmla="*/ 26706 w 357046"/>
                    <a:gd name="connsiteY228" fmla="*/ 144170 h 234928"/>
                    <a:gd name="connsiteX229" fmla="*/ 27260 w 357046"/>
                    <a:gd name="connsiteY229" fmla="*/ 144060 h 234928"/>
                    <a:gd name="connsiteX230" fmla="*/ 29144 w 357046"/>
                    <a:gd name="connsiteY230" fmla="*/ 147162 h 234928"/>
                    <a:gd name="connsiteX231" fmla="*/ 28258 w 357046"/>
                    <a:gd name="connsiteY231" fmla="*/ 150487 h 234928"/>
                    <a:gd name="connsiteX232" fmla="*/ 27482 w 357046"/>
                    <a:gd name="connsiteY232" fmla="*/ 153590 h 234928"/>
                    <a:gd name="connsiteX233" fmla="*/ 26484 w 357046"/>
                    <a:gd name="connsiteY233" fmla="*/ 155917 h 234928"/>
                    <a:gd name="connsiteX234" fmla="*/ 23049 w 357046"/>
                    <a:gd name="connsiteY234" fmla="*/ 163674 h 234928"/>
                    <a:gd name="connsiteX235" fmla="*/ 22717 w 357046"/>
                    <a:gd name="connsiteY235" fmla="*/ 169215 h 234928"/>
                    <a:gd name="connsiteX236" fmla="*/ 23604 w 357046"/>
                    <a:gd name="connsiteY236" fmla="*/ 171099 h 234928"/>
                    <a:gd name="connsiteX237" fmla="*/ 24490 w 357046"/>
                    <a:gd name="connsiteY237" fmla="*/ 172650 h 234928"/>
                    <a:gd name="connsiteX238" fmla="*/ 27593 w 357046"/>
                    <a:gd name="connsiteY238" fmla="*/ 174312 h 234928"/>
                    <a:gd name="connsiteX239" fmla="*/ 31471 w 357046"/>
                    <a:gd name="connsiteY239" fmla="*/ 174866 h 234928"/>
                    <a:gd name="connsiteX240" fmla="*/ 33355 w 357046"/>
                    <a:gd name="connsiteY240" fmla="*/ 175420 h 234928"/>
                    <a:gd name="connsiteX241" fmla="*/ 37899 w 357046"/>
                    <a:gd name="connsiteY241" fmla="*/ 178966 h 234928"/>
                    <a:gd name="connsiteX242" fmla="*/ 39007 w 357046"/>
                    <a:gd name="connsiteY242" fmla="*/ 179742 h 234928"/>
                    <a:gd name="connsiteX243" fmla="*/ 46875 w 357046"/>
                    <a:gd name="connsiteY243" fmla="*/ 183288 h 234928"/>
                    <a:gd name="connsiteX244" fmla="*/ 55851 w 357046"/>
                    <a:gd name="connsiteY244" fmla="*/ 198470 h 234928"/>
                    <a:gd name="connsiteX245" fmla="*/ 57070 w 357046"/>
                    <a:gd name="connsiteY245" fmla="*/ 199800 h 234928"/>
                    <a:gd name="connsiteX246" fmla="*/ 58732 w 357046"/>
                    <a:gd name="connsiteY246" fmla="*/ 200797 h 234928"/>
                    <a:gd name="connsiteX247" fmla="*/ 59840 w 357046"/>
                    <a:gd name="connsiteY247" fmla="*/ 200908 h 234928"/>
                    <a:gd name="connsiteX248" fmla="*/ 59840 w 357046"/>
                    <a:gd name="connsiteY248" fmla="*/ 201019 h 234928"/>
                    <a:gd name="connsiteX249" fmla="*/ 59951 w 357046"/>
                    <a:gd name="connsiteY249" fmla="*/ 201351 h 234928"/>
                    <a:gd name="connsiteX250" fmla="*/ 59064 w 357046"/>
                    <a:gd name="connsiteY250" fmla="*/ 203457 h 234928"/>
                    <a:gd name="connsiteX251" fmla="*/ 56959 w 357046"/>
                    <a:gd name="connsiteY251" fmla="*/ 206116 h 234928"/>
                    <a:gd name="connsiteX252" fmla="*/ 54632 w 357046"/>
                    <a:gd name="connsiteY252" fmla="*/ 208998 h 234928"/>
                    <a:gd name="connsiteX253" fmla="*/ 49312 w 357046"/>
                    <a:gd name="connsiteY253" fmla="*/ 209552 h 234928"/>
                    <a:gd name="connsiteX254" fmla="*/ 44769 w 357046"/>
                    <a:gd name="connsiteY254" fmla="*/ 207114 h 234928"/>
                    <a:gd name="connsiteX255" fmla="*/ 39228 w 357046"/>
                    <a:gd name="connsiteY255" fmla="*/ 207557 h 234928"/>
                    <a:gd name="connsiteX256" fmla="*/ 41001 w 357046"/>
                    <a:gd name="connsiteY256" fmla="*/ 209552 h 234928"/>
                    <a:gd name="connsiteX257" fmla="*/ 42664 w 357046"/>
                    <a:gd name="connsiteY257" fmla="*/ 211324 h 234928"/>
                    <a:gd name="connsiteX258" fmla="*/ 43882 w 357046"/>
                    <a:gd name="connsiteY258" fmla="*/ 213098 h 234928"/>
                    <a:gd name="connsiteX259" fmla="*/ 43882 w 357046"/>
                    <a:gd name="connsiteY259" fmla="*/ 214095 h 234928"/>
                    <a:gd name="connsiteX260" fmla="*/ 35128 w 357046"/>
                    <a:gd name="connsiteY260" fmla="*/ 215425 h 234928"/>
                    <a:gd name="connsiteX261" fmla="*/ 25376 w 357046"/>
                    <a:gd name="connsiteY261" fmla="*/ 216865 h 234928"/>
                    <a:gd name="connsiteX262" fmla="*/ 23049 w 357046"/>
                    <a:gd name="connsiteY262" fmla="*/ 216311 h 234928"/>
                    <a:gd name="connsiteX263" fmla="*/ 23493 w 357046"/>
                    <a:gd name="connsiteY263" fmla="*/ 217752 h 234928"/>
                    <a:gd name="connsiteX264" fmla="*/ 24158 w 357046"/>
                    <a:gd name="connsiteY264" fmla="*/ 218860 h 234928"/>
                    <a:gd name="connsiteX265" fmla="*/ 25044 w 357046"/>
                    <a:gd name="connsiteY265" fmla="*/ 219525 h 234928"/>
                    <a:gd name="connsiteX266" fmla="*/ 26152 w 357046"/>
                    <a:gd name="connsiteY266" fmla="*/ 219746 h 234928"/>
                    <a:gd name="connsiteX267" fmla="*/ 26152 w 357046"/>
                    <a:gd name="connsiteY267" fmla="*/ 220744 h 234928"/>
                    <a:gd name="connsiteX268" fmla="*/ 25376 w 357046"/>
                    <a:gd name="connsiteY268" fmla="*/ 222406 h 234928"/>
                    <a:gd name="connsiteX269" fmla="*/ 25598 w 357046"/>
                    <a:gd name="connsiteY269" fmla="*/ 223736 h 234928"/>
                    <a:gd name="connsiteX270" fmla="*/ 25376 w 357046"/>
                    <a:gd name="connsiteY270" fmla="*/ 224401 h 234928"/>
                    <a:gd name="connsiteX271" fmla="*/ 29809 w 357046"/>
                    <a:gd name="connsiteY271" fmla="*/ 229277 h 234928"/>
                    <a:gd name="connsiteX272" fmla="*/ 33355 w 357046"/>
                    <a:gd name="connsiteY272" fmla="*/ 229055 h 234928"/>
                    <a:gd name="connsiteX273" fmla="*/ 44658 w 357046"/>
                    <a:gd name="connsiteY273" fmla="*/ 228612 h 234928"/>
                    <a:gd name="connsiteX274" fmla="*/ 49977 w 357046"/>
                    <a:gd name="connsiteY274" fmla="*/ 231936 h 234928"/>
                    <a:gd name="connsiteX275" fmla="*/ 51529 w 357046"/>
                    <a:gd name="connsiteY275" fmla="*/ 233487 h 234928"/>
                    <a:gd name="connsiteX276" fmla="*/ 53302 w 357046"/>
                    <a:gd name="connsiteY276" fmla="*/ 234042 h 234928"/>
                    <a:gd name="connsiteX277" fmla="*/ 59286 w 357046"/>
                    <a:gd name="connsiteY277" fmla="*/ 234928 h 234928"/>
                    <a:gd name="connsiteX278" fmla="*/ 60505 w 357046"/>
                    <a:gd name="connsiteY278" fmla="*/ 234042 h 234928"/>
                    <a:gd name="connsiteX279" fmla="*/ 61502 w 357046"/>
                    <a:gd name="connsiteY279" fmla="*/ 232490 h 234928"/>
                    <a:gd name="connsiteX280" fmla="*/ 63164 w 357046"/>
                    <a:gd name="connsiteY280" fmla="*/ 230828 h 234928"/>
                    <a:gd name="connsiteX281" fmla="*/ 68484 w 357046"/>
                    <a:gd name="connsiteY281" fmla="*/ 228612 h 234928"/>
                    <a:gd name="connsiteX282" fmla="*/ 69924 w 357046"/>
                    <a:gd name="connsiteY282" fmla="*/ 226617 h 234928"/>
                    <a:gd name="connsiteX283" fmla="*/ 67486 w 357046"/>
                    <a:gd name="connsiteY283" fmla="*/ 223736 h 234928"/>
                    <a:gd name="connsiteX284" fmla="*/ 67486 w 357046"/>
                    <a:gd name="connsiteY284" fmla="*/ 221963 h 234928"/>
                    <a:gd name="connsiteX285" fmla="*/ 67930 w 357046"/>
                    <a:gd name="connsiteY285" fmla="*/ 220855 h 234928"/>
                    <a:gd name="connsiteX286" fmla="*/ 68705 w 357046"/>
                    <a:gd name="connsiteY286" fmla="*/ 220301 h 234928"/>
                    <a:gd name="connsiteX287" fmla="*/ 70478 w 357046"/>
                    <a:gd name="connsiteY287" fmla="*/ 220744 h 234928"/>
                    <a:gd name="connsiteX288" fmla="*/ 73471 w 357046"/>
                    <a:gd name="connsiteY288" fmla="*/ 221298 h 234928"/>
                    <a:gd name="connsiteX289" fmla="*/ 75132 w 357046"/>
                    <a:gd name="connsiteY289" fmla="*/ 222185 h 234928"/>
                    <a:gd name="connsiteX290" fmla="*/ 76573 w 357046"/>
                    <a:gd name="connsiteY290" fmla="*/ 223736 h 234928"/>
                    <a:gd name="connsiteX291" fmla="*/ 76573 w 357046"/>
                    <a:gd name="connsiteY291" fmla="*/ 223736 h 234928"/>
                    <a:gd name="connsiteX292" fmla="*/ 79454 w 357046"/>
                    <a:gd name="connsiteY292" fmla="*/ 225842 h 234928"/>
                    <a:gd name="connsiteX293" fmla="*/ 82447 w 357046"/>
                    <a:gd name="connsiteY293" fmla="*/ 226839 h 234928"/>
                    <a:gd name="connsiteX294" fmla="*/ 85106 w 357046"/>
                    <a:gd name="connsiteY294" fmla="*/ 226950 h 234928"/>
                    <a:gd name="connsiteX295" fmla="*/ 85217 w 357046"/>
                    <a:gd name="connsiteY295" fmla="*/ 226950 h 234928"/>
                    <a:gd name="connsiteX296" fmla="*/ 85438 w 357046"/>
                    <a:gd name="connsiteY296" fmla="*/ 226950 h 234928"/>
                    <a:gd name="connsiteX297" fmla="*/ 88430 w 357046"/>
                    <a:gd name="connsiteY297" fmla="*/ 226507 h 234928"/>
                    <a:gd name="connsiteX298" fmla="*/ 93749 w 357046"/>
                    <a:gd name="connsiteY298" fmla="*/ 223957 h 234928"/>
                    <a:gd name="connsiteX299" fmla="*/ 96742 w 357046"/>
                    <a:gd name="connsiteY299" fmla="*/ 223071 h 234928"/>
                    <a:gd name="connsiteX300" fmla="*/ 99179 w 357046"/>
                    <a:gd name="connsiteY300" fmla="*/ 223736 h 234928"/>
                    <a:gd name="connsiteX301" fmla="*/ 103723 w 357046"/>
                    <a:gd name="connsiteY301" fmla="*/ 225620 h 234928"/>
                    <a:gd name="connsiteX302" fmla="*/ 108931 w 357046"/>
                    <a:gd name="connsiteY302" fmla="*/ 226617 h 234928"/>
                    <a:gd name="connsiteX303" fmla="*/ 114140 w 357046"/>
                    <a:gd name="connsiteY303" fmla="*/ 226174 h 234928"/>
                    <a:gd name="connsiteX304" fmla="*/ 118572 w 357046"/>
                    <a:gd name="connsiteY304" fmla="*/ 223736 h 234928"/>
                    <a:gd name="connsiteX305" fmla="*/ 120567 w 357046"/>
                    <a:gd name="connsiteY305" fmla="*/ 221741 h 234928"/>
                    <a:gd name="connsiteX306" fmla="*/ 125110 w 357046"/>
                    <a:gd name="connsiteY306" fmla="*/ 218528 h 234928"/>
                    <a:gd name="connsiteX307" fmla="*/ 126551 w 357046"/>
                    <a:gd name="connsiteY307" fmla="*/ 215757 h 234928"/>
                    <a:gd name="connsiteX308" fmla="*/ 127105 w 357046"/>
                    <a:gd name="connsiteY308" fmla="*/ 213541 h 234928"/>
                    <a:gd name="connsiteX309" fmla="*/ 127659 w 357046"/>
                    <a:gd name="connsiteY309" fmla="*/ 209884 h 234928"/>
                    <a:gd name="connsiteX310" fmla="*/ 127659 w 357046"/>
                    <a:gd name="connsiteY310" fmla="*/ 209219 h 234928"/>
                    <a:gd name="connsiteX311" fmla="*/ 128435 w 357046"/>
                    <a:gd name="connsiteY311" fmla="*/ 207114 h 234928"/>
                    <a:gd name="connsiteX312" fmla="*/ 129432 w 357046"/>
                    <a:gd name="connsiteY312" fmla="*/ 205562 h 234928"/>
                    <a:gd name="connsiteX313" fmla="*/ 132314 w 357046"/>
                    <a:gd name="connsiteY313" fmla="*/ 202348 h 234928"/>
                    <a:gd name="connsiteX314" fmla="*/ 133532 w 357046"/>
                    <a:gd name="connsiteY314" fmla="*/ 200576 h 234928"/>
                    <a:gd name="connsiteX315" fmla="*/ 134973 w 357046"/>
                    <a:gd name="connsiteY315" fmla="*/ 197362 h 234928"/>
                    <a:gd name="connsiteX316" fmla="*/ 135859 w 357046"/>
                    <a:gd name="connsiteY316" fmla="*/ 196365 h 234928"/>
                    <a:gd name="connsiteX317" fmla="*/ 136414 w 357046"/>
                    <a:gd name="connsiteY317" fmla="*/ 196143 h 234928"/>
                    <a:gd name="connsiteX318" fmla="*/ 137743 w 357046"/>
                    <a:gd name="connsiteY318" fmla="*/ 195589 h 234928"/>
                    <a:gd name="connsiteX319" fmla="*/ 138962 w 357046"/>
                    <a:gd name="connsiteY319" fmla="*/ 196254 h 234928"/>
                    <a:gd name="connsiteX320" fmla="*/ 139295 w 357046"/>
                    <a:gd name="connsiteY320" fmla="*/ 198692 h 234928"/>
                    <a:gd name="connsiteX321" fmla="*/ 139073 w 357046"/>
                    <a:gd name="connsiteY321" fmla="*/ 201683 h 234928"/>
                    <a:gd name="connsiteX322" fmla="*/ 139184 w 357046"/>
                    <a:gd name="connsiteY322" fmla="*/ 203900 h 234928"/>
                    <a:gd name="connsiteX323" fmla="*/ 140292 w 357046"/>
                    <a:gd name="connsiteY323" fmla="*/ 205894 h 234928"/>
                    <a:gd name="connsiteX324" fmla="*/ 141733 w 357046"/>
                    <a:gd name="connsiteY324" fmla="*/ 207446 h 234928"/>
                    <a:gd name="connsiteX325" fmla="*/ 145611 w 357046"/>
                    <a:gd name="connsiteY325" fmla="*/ 210549 h 234928"/>
                    <a:gd name="connsiteX326" fmla="*/ 146387 w 357046"/>
                    <a:gd name="connsiteY326" fmla="*/ 210881 h 234928"/>
                    <a:gd name="connsiteX327" fmla="*/ 147162 w 357046"/>
                    <a:gd name="connsiteY327" fmla="*/ 211324 h 234928"/>
                    <a:gd name="connsiteX328" fmla="*/ 147162 w 357046"/>
                    <a:gd name="connsiteY328" fmla="*/ 211324 h 234928"/>
                    <a:gd name="connsiteX329" fmla="*/ 147827 w 357046"/>
                    <a:gd name="connsiteY329" fmla="*/ 212211 h 234928"/>
                    <a:gd name="connsiteX330" fmla="*/ 148049 w 357046"/>
                    <a:gd name="connsiteY330" fmla="*/ 213430 h 234928"/>
                    <a:gd name="connsiteX331" fmla="*/ 147606 w 357046"/>
                    <a:gd name="connsiteY331" fmla="*/ 216311 h 234928"/>
                    <a:gd name="connsiteX332" fmla="*/ 147716 w 357046"/>
                    <a:gd name="connsiteY332" fmla="*/ 217198 h 234928"/>
                    <a:gd name="connsiteX333" fmla="*/ 149933 w 357046"/>
                    <a:gd name="connsiteY333" fmla="*/ 219082 h 234928"/>
                    <a:gd name="connsiteX334" fmla="*/ 160460 w 357046"/>
                    <a:gd name="connsiteY334" fmla="*/ 223736 h 234928"/>
                    <a:gd name="connsiteX335" fmla="*/ 160460 w 357046"/>
                    <a:gd name="connsiteY335" fmla="*/ 223736 h 234928"/>
                    <a:gd name="connsiteX336" fmla="*/ 160460 w 357046"/>
                    <a:gd name="connsiteY336" fmla="*/ 223736 h 234928"/>
                    <a:gd name="connsiteX337" fmla="*/ 160460 w 357046"/>
                    <a:gd name="connsiteY337" fmla="*/ 223736 h 234928"/>
                    <a:gd name="connsiteX338" fmla="*/ 162233 w 357046"/>
                    <a:gd name="connsiteY338" fmla="*/ 228279 h 234928"/>
                    <a:gd name="connsiteX339" fmla="*/ 166999 w 357046"/>
                    <a:gd name="connsiteY339" fmla="*/ 229277 h 234928"/>
                    <a:gd name="connsiteX340" fmla="*/ 171874 w 357046"/>
                    <a:gd name="connsiteY340" fmla="*/ 227504 h 234928"/>
                    <a:gd name="connsiteX341" fmla="*/ 173980 w 357046"/>
                    <a:gd name="connsiteY341" fmla="*/ 223736 h 234928"/>
                    <a:gd name="connsiteX342" fmla="*/ 174423 w 357046"/>
                    <a:gd name="connsiteY342" fmla="*/ 220301 h 234928"/>
                    <a:gd name="connsiteX343" fmla="*/ 176529 w 357046"/>
                    <a:gd name="connsiteY343" fmla="*/ 220190 h 234928"/>
                    <a:gd name="connsiteX344" fmla="*/ 179077 w 357046"/>
                    <a:gd name="connsiteY344" fmla="*/ 221852 h 234928"/>
                    <a:gd name="connsiteX345" fmla="*/ 181072 w 357046"/>
                    <a:gd name="connsiteY345" fmla="*/ 223736 h 234928"/>
                    <a:gd name="connsiteX346" fmla="*/ 182734 w 357046"/>
                    <a:gd name="connsiteY346" fmla="*/ 223957 h 234928"/>
                    <a:gd name="connsiteX347" fmla="*/ 183731 w 357046"/>
                    <a:gd name="connsiteY347" fmla="*/ 224068 h 234928"/>
                    <a:gd name="connsiteX348" fmla="*/ 184951 w 357046"/>
                    <a:gd name="connsiteY348" fmla="*/ 224733 h 234928"/>
                    <a:gd name="connsiteX349" fmla="*/ 186059 w 357046"/>
                    <a:gd name="connsiteY349" fmla="*/ 225731 h 234928"/>
                    <a:gd name="connsiteX350" fmla="*/ 191600 w 357046"/>
                    <a:gd name="connsiteY350" fmla="*/ 225842 h 234928"/>
                    <a:gd name="connsiteX351" fmla="*/ 192707 w 357046"/>
                    <a:gd name="connsiteY351" fmla="*/ 226839 h 234928"/>
                    <a:gd name="connsiteX352" fmla="*/ 201019 w 357046"/>
                    <a:gd name="connsiteY352" fmla="*/ 233931 h 234928"/>
                    <a:gd name="connsiteX353" fmla="*/ 206116 w 357046"/>
                    <a:gd name="connsiteY353" fmla="*/ 234596 h 234928"/>
                    <a:gd name="connsiteX354" fmla="*/ 210881 w 357046"/>
                    <a:gd name="connsiteY354" fmla="*/ 232823 h 234928"/>
                    <a:gd name="connsiteX355" fmla="*/ 217198 w 357046"/>
                    <a:gd name="connsiteY355" fmla="*/ 230496 h 234928"/>
                    <a:gd name="connsiteX356" fmla="*/ 220855 w 357046"/>
                    <a:gd name="connsiteY356" fmla="*/ 230607 h 234928"/>
                    <a:gd name="connsiteX357" fmla="*/ 222074 w 357046"/>
                    <a:gd name="connsiteY357" fmla="*/ 230274 h 234928"/>
                    <a:gd name="connsiteX358" fmla="*/ 223071 w 357046"/>
                    <a:gd name="connsiteY358" fmla="*/ 229277 h 234928"/>
                    <a:gd name="connsiteX359" fmla="*/ 225177 w 357046"/>
                    <a:gd name="connsiteY359" fmla="*/ 226507 h 234928"/>
                    <a:gd name="connsiteX360" fmla="*/ 226174 w 357046"/>
                    <a:gd name="connsiteY360" fmla="*/ 225509 h 234928"/>
                    <a:gd name="connsiteX361" fmla="*/ 220522 w 357046"/>
                    <a:gd name="connsiteY361" fmla="*/ 221631 h 234928"/>
                    <a:gd name="connsiteX362" fmla="*/ 218860 w 357046"/>
                    <a:gd name="connsiteY362" fmla="*/ 218971 h 234928"/>
                    <a:gd name="connsiteX363" fmla="*/ 217974 w 357046"/>
                    <a:gd name="connsiteY363" fmla="*/ 215425 h 234928"/>
                    <a:gd name="connsiteX364" fmla="*/ 217309 w 357046"/>
                    <a:gd name="connsiteY364" fmla="*/ 211214 h 234928"/>
                    <a:gd name="connsiteX365" fmla="*/ 217198 w 357046"/>
                    <a:gd name="connsiteY365" fmla="*/ 211103 h 234928"/>
                    <a:gd name="connsiteX366" fmla="*/ 216644 w 357046"/>
                    <a:gd name="connsiteY366" fmla="*/ 209330 h 234928"/>
                    <a:gd name="connsiteX367" fmla="*/ 215868 w 357046"/>
                    <a:gd name="connsiteY367" fmla="*/ 207557 h 234928"/>
                    <a:gd name="connsiteX368" fmla="*/ 215646 w 357046"/>
                    <a:gd name="connsiteY368" fmla="*/ 206227 h 234928"/>
                    <a:gd name="connsiteX369" fmla="*/ 217087 w 357046"/>
                    <a:gd name="connsiteY369" fmla="*/ 205451 h 234928"/>
                    <a:gd name="connsiteX370" fmla="*/ 217863 w 357046"/>
                    <a:gd name="connsiteY370" fmla="*/ 204787 h 234928"/>
                    <a:gd name="connsiteX371" fmla="*/ 218306 w 357046"/>
                    <a:gd name="connsiteY371" fmla="*/ 203568 h 234928"/>
                    <a:gd name="connsiteX372" fmla="*/ 218971 w 357046"/>
                    <a:gd name="connsiteY372" fmla="*/ 202348 h 234928"/>
                    <a:gd name="connsiteX373" fmla="*/ 222296 w 357046"/>
                    <a:gd name="connsiteY373" fmla="*/ 201240 h 234928"/>
                    <a:gd name="connsiteX374" fmla="*/ 223736 w 357046"/>
                    <a:gd name="connsiteY374" fmla="*/ 200576 h 234928"/>
                    <a:gd name="connsiteX375" fmla="*/ 225287 w 357046"/>
                    <a:gd name="connsiteY375" fmla="*/ 200022 h 234928"/>
                    <a:gd name="connsiteX376" fmla="*/ 227615 w 357046"/>
                    <a:gd name="connsiteY376" fmla="*/ 200022 h 234928"/>
                    <a:gd name="connsiteX377" fmla="*/ 227061 w 357046"/>
                    <a:gd name="connsiteY377" fmla="*/ 198581 h 234928"/>
                    <a:gd name="connsiteX378" fmla="*/ 225177 w 357046"/>
                    <a:gd name="connsiteY378" fmla="*/ 195478 h 234928"/>
                    <a:gd name="connsiteX379" fmla="*/ 224955 w 357046"/>
                    <a:gd name="connsiteY379" fmla="*/ 195257 h 234928"/>
                    <a:gd name="connsiteX380" fmla="*/ 223071 w 357046"/>
                    <a:gd name="connsiteY380" fmla="*/ 193151 h 234928"/>
                    <a:gd name="connsiteX381" fmla="*/ 222739 w 357046"/>
                    <a:gd name="connsiteY381" fmla="*/ 192818 h 234928"/>
                    <a:gd name="connsiteX382" fmla="*/ 222296 w 357046"/>
                    <a:gd name="connsiteY382" fmla="*/ 193040 h 234928"/>
                    <a:gd name="connsiteX383" fmla="*/ 220966 w 357046"/>
                    <a:gd name="connsiteY383" fmla="*/ 193372 h 234928"/>
                    <a:gd name="connsiteX384" fmla="*/ 220411 w 357046"/>
                    <a:gd name="connsiteY384" fmla="*/ 193816 h 234928"/>
                    <a:gd name="connsiteX385" fmla="*/ 220301 w 357046"/>
                    <a:gd name="connsiteY385" fmla="*/ 194481 h 234928"/>
                    <a:gd name="connsiteX386" fmla="*/ 219857 w 357046"/>
                    <a:gd name="connsiteY386" fmla="*/ 194813 h 234928"/>
                    <a:gd name="connsiteX387" fmla="*/ 218306 w 357046"/>
                    <a:gd name="connsiteY387" fmla="*/ 194259 h 234928"/>
                    <a:gd name="connsiteX388" fmla="*/ 217309 w 357046"/>
                    <a:gd name="connsiteY388" fmla="*/ 193594 h 234928"/>
                    <a:gd name="connsiteX389" fmla="*/ 216755 w 357046"/>
                    <a:gd name="connsiteY389" fmla="*/ 192707 h 234928"/>
                    <a:gd name="connsiteX390" fmla="*/ 215646 w 357046"/>
                    <a:gd name="connsiteY390" fmla="*/ 190602 h 234928"/>
                    <a:gd name="connsiteX391" fmla="*/ 214538 w 357046"/>
                    <a:gd name="connsiteY391" fmla="*/ 189494 h 234928"/>
                    <a:gd name="connsiteX392" fmla="*/ 213652 w 357046"/>
                    <a:gd name="connsiteY392" fmla="*/ 189051 h 234928"/>
                    <a:gd name="connsiteX393" fmla="*/ 213430 w 357046"/>
                    <a:gd name="connsiteY393" fmla="*/ 188386 h 234928"/>
                    <a:gd name="connsiteX394" fmla="*/ 213541 w 357046"/>
                    <a:gd name="connsiteY394" fmla="*/ 188053 h 234928"/>
                    <a:gd name="connsiteX395" fmla="*/ 214206 w 357046"/>
                    <a:gd name="connsiteY395" fmla="*/ 186502 h 234928"/>
                    <a:gd name="connsiteX396" fmla="*/ 215092 w 357046"/>
                    <a:gd name="connsiteY396" fmla="*/ 185394 h 234928"/>
                    <a:gd name="connsiteX397" fmla="*/ 219746 w 357046"/>
                    <a:gd name="connsiteY397" fmla="*/ 182845 h 234928"/>
                    <a:gd name="connsiteX398" fmla="*/ 222739 w 357046"/>
                    <a:gd name="connsiteY398" fmla="*/ 181848 h 234928"/>
                    <a:gd name="connsiteX399" fmla="*/ 233931 w 357046"/>
                    <a:gd name="connsiteY399" fmla="*/ 178191 h 234928"/>
                    <a:gd name="connsiteX400" fmla="*/ 233931 w 357046"/>
                    <a:gd name="connsiteY400" fmla="*/ 178080 h 234928"/>
                    <a:gd name="connsiteX401" fmla="*/ 235261 w 357046"/>
                    <a:gd name="connsiteY401" fmla="*/ 177083 h 234928"/>
                    <a:gd name="connsiteX402" fmla="*/ 235039 w 357046"/>
                    <a:gd name="connsiteY402" fmla="*/ 175531 h 234928"/>
                    <a:gd name="connsiteX403" fmla="*/ 234596 w 357046"/>
                    <a:gd name="connsiteY403" fmla="*/ 173758 h 234928"/>
                    <a:gd name="connsiteX404" fmla="*/ 235150 w 357046"/>
                    <a:gd name="connsiteY404" fmla="*/ 172318 h 234928"/>
                    <a:gd name="connsiteX405" fmla="*/ 236369 w 357046"/>
                    <a:gd name="connsiteY405" fmla="*/ 171653 h 234928"/>
                    <a:gd name="connsiteX406" fmla="*/ 237698 w 357046"/>
                    <a:gd name="connsiteY406" fmla="*/ 171874 h 234928"/>
                    <a:gd name="connsiteX407" fmla="*/ 239029 w 357046"/>
                    <a:gd name="connsiteY407" fmla="*/ 172318 h 234928"/>
                    <a:gd name="connsiteX408" fmla="*/ 240248 w 357046"/>
                    <a:gd name="connsiteY408" fmla="*/ 172539 h 234928"/>
                    <a:gd name="connsiteX409" fmla="*/ 241356 w 357046"/>
                    <a:gd name="connsiteY409" fmla="*/ 172096 h 234928"/>
                    <a:gd name="connsiteX410" fmla="*/ 243461 w 357046"/>
                    <a:gd name="connsiteY410" fmla="*/ 170323 h 234928"/>
                    <a:gd name="connsiteX411" fmla="*/ 244570 w 357046"/>
                    <a:gd name="connsiteY411" fmla="*/ 169769 h 234928"/>
                    <a:gd name="connsiteX412" fmla="*/ 247561 w 357046"/>
                    <a:gd name="connsiteY412" fmla="*/ 170323 h 234928"/>
                    <a:gd name="connsiteX413" fmla="*/ 251883 w 357046"/>
                    <a:gd name="connsiteY413" fmla="*/ 170988 h 234928"/>
                    <a:gd name="connsiteX414" fmla="*/ 256205 w 357046"/>
                    <a:gd name="connsiteY414" fmla="*/ 170877 h 234928"/>
                    <a:gd name="connsiteX415" fmla="*/ 258422 w 357046"/>
                    <a:gd name="connsiteY415" fmla="*/ 170212 h 234928"/>
                    <a:gd name="connsiteX416" fmla="*/ 260748 w 357046"/>
                    <a:gd name="connsiteY416" fmla="*/ 168993 h 234928"/>
                    <a:gd name="connsiteX417" fmla="*/ 261857 w 357046"/>
                    <a:gd name="connsiteY417" fmla="*/ 167331 h 234928"/>
                    <a:gd name="connsiteX418" fmla="*/ 261857 w 357046"/>
                    <a:gd name="connsiteY418" fmla="*/ 165114 h 234928"/>
                    <a:gd name="connsiteX419" fmla="*/ 260526 w 357046"/>
                    <a:gd name="connsiteY419" fmla="*/ 161790 h 234928"/>
                    <a:gd name="connsiteX420" fmla="*/ 259972 w 357046"/>
                    <a:gd name="connsiteY420" fmla="*/ 159685 h 234928"/>
                    <a:gd name="connsiteX421" fmla="*/ 260416 w 357046"/>
                    <a:gd name="connsiteY421" fmla="*/ 157801 h 234928"/>
                    <a:gd name="connsiteX422" fmla="*/ 261302 w 357046"/>
                    <a:gd name="connsiteY422" fmla="*/ 155917 h 234928"/>
                    <a:gd name="connsiteX423" fmla="*/ 261857 w 357046"/>
                    <a:gd name="connsiteY423" fmla="*/ 153812 h 234928"/>
                    <a:gd name="connsiteX424" fmla="*/ 261967 w 357046"/>
                    <a:gd name="connsiteY424" fmla="*/ 151152 h 234928"/>
                    <a:gd name="connsiteX425" fmla="*/ 261857 w 357046"/>
                    <a:gd name="connsiteY425" fmla="*/ 146165 h 234928"/>
                    <a:gd name="connsiteX426" fmla="*/ 261635 w 357046"/>
                    <a:gd name="connsiteY426" fmla="*/ 142730 h 234928"/>
                    <a:gd name="connsiteX427" fmla="*/ 261746 w 357046"/>
                    <a:gd name="connsiteY427" fmla="*/ 142730 h 234928"/>
                    <a:gd name="connsiteX428" fmla="*/ 262522 w 357046"/>
                    <a:gd name="connsiteY428" fmla="*/ 139516 h 234928"/>
                    <a:gd name="connsiteX429" fmla="*/ 263851 w 357046"/>
                    <a:gd name="connsiteY429" fmla="*/ 137522 h 234928"/>
                    <a:gd name="connsiteX430" fmla="*/ 264405 w 357046"/>
                    <a:gd name="connsiteY430" fmla="*/ 135749 h 234928"/>
                    <a:gd name="connsiteX431" fmla="*/ 263851 w 357046"/>
                    <a:gd name="connsiteY431" fmla="*/ 134862 h 234928"/>
                    <a:gd name="connsiteX432" fmla="*/ 262743 w 357046"/>
                    <a:gd name="connsiteY432" fmla="*/ 133311 h 234928"/>
                    <a:gd name="connsiteX433" fmla="*/ 261413 w 357046"/>
                    <a:gd name="connsiteY433" fmla="*/ 132314 h 234928"/>
                    <a:gd name="connsiteX434" fmla="*/ 258200 w 357046"/>
                    <a:gd name="connsiteY434" fmla="*/ 130983 h 234928"/>
                    <a:gd name="connsiteX435" fmla="*/ 256870 w 357046"/>
                    <a:gd name="connsiteY435" fmla="*/ 130208 h 234928"/>
                    <a:gd name="connsiteX436" fmla="*/ 255983 w 357046"/>
                    <a:gd name="connsiteY436" fmla="*/ 129210 h 234928"/>
                    <a:gd name="connsiteX437" fmla="*/ 253656 w 357046"/>
                    <a:gd name="connsiteY437" fmla="*/ 126883 h 234928"/>
                    <a:gd name="connsiteX438" fmla="*/ 252105 w 357046"/>
                    <a:gd name="connsiteY438" fmla="*/ 123227 h 234928"/>
                    <a:gd name="connsiteX439" fmla="*/ 252105 w 357046"/>
                    <a:gd name="connsiteY439" fmla="*/ 119127 h 234928"/>
                    <a:gd name="connsiteX440" fmla="*/ 253767 w 357046"/>
                    <a:gd name="connsiteY440" fmla="*/ 114472 h 234928"/>
                    <a:gd name="connsiteX441" fmla="*/ 255872 w 357046"/>
                    <a:gd name="connsiteY441" fmla="*/ 110483 h 234928"/>
                    <a:gd name="connsiteX442" fmla="*/ 256316 w 357046"/>
                    <a:gd name="connsiteY442" fmla="*/ 109818 h 234928"/>
                    <a:gd name="connsiteX443" fmla="*/ 257756 w 357046"/>
                    <a:gd name="connsiteY443" fmla="*/ 107823 h 234928"/>
                    <a:gd name="connsiteX444" fmla="*/ 260194 w 357046"/>
                    <a:gd name="connsiteY444" fmla="*/ 106604 h 234928"/>
                    <a:gd name="connsiteX445" fmla="*/ 262078 w 357046"/>
                    <a:gd name="connsiteY445" fmla="*/ 106715 h 234928"/>
                    <a:gd name="connsiteX446" fmla="*/ 270278 w 357046"/>
                    <a:gd name="connsiteY446" fmla="*/ 107269 h 234928"/>
                    <a:gd name="connsiteX447" fmla="*/ 272384 w 357046"/>
                    <a:gd name="connsiteY447" fmla="*/ 105939 h 234928"/>
                    <a:gd name="connsiteX448" fmla="*/ 274711 w 357046"/>
                    <a:gd name="connsiteY448" fmla="*/ 102061 h 234928"/>
                    <a:gd name="connsiteX449" fmla="*/ 275930 w 357046"/>
                    <a:gd name="connsiteY449" fmla="*/ 101174 h 234928"/>
                    <a:gd name="connsiteX450" fmla="*/ 276263 w 357046"/>
                    <a:gd name="connsiteY450" fmla="*/ 100842 h 234928"/>
                    <a:gd name="connsiteX451" fmla="*/ 278035 w 357046"/>
                    <a:gd name="connsiteY451" fmla="*/ 100066 h 234928"/>
                    <a:gd name="connsiteX452" fmla="*/ 279809 w 357046"/>
                    <a:gd name="connsiteY452" fmla="*/ 99512 h 234928"/>
                    <a:gd name="connsiteX453" fmla="*/ 284906 w 357046"/>
                    <a:gd name="connsiteY453" fmla="*/ 99401 h 234928"/>
                    <a:gd name="connsiteX454" fmla="*/ 285128 w 357046"/>
                    <a:gd name="connsiteY454" fmla="*/ 99401 h 234928"/>
                    <a:gd name="connsiteX455" fmla="*/ 285460 w 357046"/>
                    <a:gd name="connsiteY455" fmla="*/ 99401 h 234928"/>
                    <a:gd name="connsiteX456" fmla="*/ 289450 w 357046"/>
                    <a:gd name="connsiteY456" fmla="*/ 97185 h 234928"/>
                    <a:gd name="connsiteX457" fmla="*/ 292774 w 357046"/>
                    <a:gd name="connsiteY457" fmla="*/ 95301 h 234928"/>
                    <a:gd name="connsiteX458" fmla="*/ 296541 w 357046"/>
                    <a:gd name="connsiteY458" fmla="*/ 94636 h 234928"/>
                    <a:gd name="connsiteX459" fmla="*/ 297872 w 357046"/>
                    <a:gd name="connsiteY459" fmla="*/ 94303 h 234928"/>
                    <a:gd name="connsiteX460" fmla="*/ 298426 w 357046"/>
                    <a:gd name="connsiteY460" fmla="*/ 94082 h 234928"/>
                    <a:gd name="connsiteX461" fmla="*/ 300752 w 357046"/>
                    <a:gd name="connsiteY461" fmla="*/ 92974 h 234928"/>
                    <a:gd name="connsiteX462" fmla="*/ 303080 w 357046"/>
                    <a:gd name="connsiteY462" fmla="*/ 91312 h 234928"/>
                    <a:gd name="connsiteX463" fmla="*/ 304299 w 357046"/>
                    <a:gd name="connsiteY463" fmla="*/ 89982 h 234928"/>
                    <a:gd name="connsiteX464" fmla="*/ 304520 w 357046"/>
                    <a:gd name="connsiteY464" fmla="*/ 89649 h 234928"/>
                    <a:gd name="connsiteX465" fmla="*/ 305407 w 357046"/>
                    <a:gd name="connsiteY465" fmla="*/ 87433 h 234928"/>
                    <a:gd name="connsiteX466" fmla="*/ 305407 w 357046"/>
                    <a:gd name="connsiteY466" fmla="*/ 85327 h 234928"/>
                    <a:gd name="connsiteX467" fmla="*/ 305074 w 357046"/>
                    <a:gd name="connsiteY467" fmla="*/ 83001 h 234928"/>
                    <a:gd name="connsiteX468" fmla="*/ 305185 w 357046"/>
                    <a:gd name="connsiteY468" fmla="*/ 80008 h 234928"/>
                    <a:gd name="connsiteX469" fmla="*/ 308621 w 357046"/>
                    <a:gd name="connsiteY469" fmla="*/ 80784 h 234928"/>
                    <a:gd name="connsiteX470" fmla="*/ 309285 w 357046"/>
                    <a:gd name="connsiteY470" fmla="*/ 80895 h 234928"/>
                    <a:gd name="connsiteX471" fmla="*/ 310615 w 357046"/>
                    <a:gd name="connsiteY471" fmla="*/ 80673 h 234928"/>
                    <a:gd name="connsiteX472" fmla="*/ 311724 w 357046"/>
                    <a:gd name="connsiteY472" fmla="*/ 79787 h 234928"/>
                    <a:gd name="connsiteX473" fmla="*/ 312610 w 357046"/>
                    <a:gd name="connsiteY473" fmla="*/ 78568 h 234928"/>
                    <a:gd name="connsiteX474" fmla="*/ 313496 w 357046"/>
                    <a:gd name="connsiteY474" fmla="*/ 77460 h 234928"/>
                    <a:gd name="connsiteX475" fmla="*/ 314937 w 357046"/>
                    <a:gd name="connsiteY475" fmla="*/ 77238 h 234928"/>
                    <a:gd name="connsiteX476" fmla="*/ 316045 w 357046"/>
                    <a:gd name="connsiteY476" fmla="*/ 77792 h 234928"/>
                    <a:gd name="connsiteX477" fmla="*/ 318704 w 357046"/>
                    <a:gd name="connsiteY477" fmla="*/ 80341 h 234928"/>
                    <a:gd name="connsiteX478" fmla="*/ 320367 w 357046"/>
                    <a:gd name="connsiteY478" fmla="*/ 81338 h 234928"/>
                    <a:gd name="connsiteX479" fmla="*/ 322251 w 357046"/>
                    <a:gd name="connsiteY479" fmla="*/ 81782 h 234928"/>
                    <a:gd name="connsiteX480" fmla="*/ 323248 w 357046"/>
                    <a:gd name="connsiteY480" fmla="*/ 81671 h 234928"/>
                    <a:gd name="connsiteX481" fmla="*/ 327237 w 357046"/>
                    <a:gd name="connsiteY481" fmla="*/ 80673 h 234928"/>
                    <a:gd name="connsiteX482" fmla="*/ 329897 w 357046"/>
                    <a:gd name="connsiteY482" fmla="*/ 80784 h 234928"/>
                    <a:gd name="connsiteX483" fmla="*/ 330341 w 357046"/>
                    <a:gd name="connsiteY483" fmla="*/ 80230 h 234928"/>
                    <a:gd name="connsiteX484" fmla="*/ 330341 w 357046"/>
                    <a:gd name="connsiteY484" fmla="*/ 79897 h 234928"/>
                    <a:gd name="connsiteX485" fmla="*/ 330230 w 357046"/>
                    <a:gd name="connsiteY485" fmla="*/ 78457 h 234928"/>
                    <a:gd name="connsiteX486" fmla="*/ 329676 w 357046"/>
                    <a:gd name="connsiteY486" fmla="*/ 77681 h 234928"/>
                    <a:gd name="connsiteX487" fmla="*/ 327791 w 357046"/>
                    <a:gd name="connsiteY487" fmla="*/ 76351 h 234928"/>
                    <a:gd name="connsiteX488" fmla="*/ 327016 w 357046"/>
                    <a:gd name="connsiteY488" fmla="*/ 75575 h 234928"/>
                    <a:gd name="connsiteX489" fmla="*/ 326794 w 357046"/>
                    <a:gd name="connsiteY489" fmla="*/ 74136 h 234928"/>
                    <a:gd name="connsiteX490" fmla="*/ 326905 w 357046"/>
                    <a:gd name="connsiteY490" fmla="*/ 71586 h 234928"/>
                    <a:gd name="connsiteX491" fmla="*/ 326905 w 357046"/>
                    <a:gd name="connsiteY491" fmla="*/ 70257 h 234928"/>
                    <a:gd name="connsiteX492" fmla="*/ 325576 w 357046"/>
                    <a:gd name="connsiteY492" fmla="*/ 65713 h 234928"/>
                    <a:gd name="connsiteX493" fmla="*/ 325132 w 357046"/>
                    <a:gd name="connsiteY493" fmla="*/ 63497 h 234928"/>
                    <a:gd name="connsiteX494" fmla="*/ 325132 w 357046"/>
                    <a:gd name="connsiteY494" fmla="*/ 62499 h 234928"/>
                    <a:gd name="connsiteX495" fmla="*/ 325243 w 357046"/>
                    <a:gd name="connsiteY495" fmla="*/ 61059 h 234928"/>
                    <a:gd name="connsiteX496" fmla="*/ 328235 w 357046"/>
                    <a:gd name="connsiteY496" fmla="*/ 57734 h 234928"/>
                    <a:gd name="connsiteX497" fmla="*/ 328567 w 357046"/>
                    <a:gd name="connsiteY497" fmla="*/ 57402 h 234928"/>
                    <a:gd name="connsiteX498" fmla="*/ 332113 w 357046"/>
                    <a:gd name="connsiteY498" fmla="*/ 55962 h 234928"/>
                    <a:gd name="connsiteX499" fmla="*/ 333776 w 357046"/>
                    <a:gd name="connsiteY499" fmla="*/ 54853 h 234928"/>
                    <a:gd name="connsiteX500" fmla="*/ 335992 w 357046"/>
                    <a:gd name="connsiteY500" fmla="*/ 54188 h 234928"/>
                    <a:gd name="connsiteX501" fmla="*/ 337211 w 357046"/>
                    <a:gd name="connsiteY501" fmla="*/ 52748 h 234928"/>
                    <a:gd name="connsiteX502" fmla="*/ 337654 w 357046"/>
                    <a:gd name="connsiteY502" fmla="*/ 52305 h 234928"/>
                    <a:gd name="connsiteX503" fmla="*/ 338430 w 357046"/>
                    <a:gd name="connsiteY503" fmla="*/ 53412 h 234928"/>
                    <a:gd name="connsiteX504" fmla="*/ 338430 w 357046"/>
                    <a:gd name="connsiteY504" fmla="*/ 53523 h 234928"/>
                    <a:gd name="connsiteX505" fmla="*/ 339206 w 357046"/>
                    <a:gd name="connsiteY505" fmla="*/ 52305 h 234928"/>
                    <a:gd name="connsiteX506" fmla="*/ 340535 w 357046"/>
                    <a:gd name="connsiteY506" fmla="*/ 53302 h 234928"/>
                    <a:gd name="connsiteX507" fmla="*/ 341976 w 357046"/>
                    <a:gd name="connsiteY507" fmla="*/ 53523 h 234928"/>
                    <a:gd name="connsiteX508" fmla="*/ 343417 w 357046"/>
                    <a:gd name="connsiteY508" fmla="*/ 53412 h 234928"/>
                    <a:gd name="connsiteX509" fmla="*/ 344636 w 357046"/>
                    <a:gd name="connsiteY509" fmla="*/ 53523 h 234928"/>
                    <a:gd name="connsiteX510" fmla="*/ 345633 w 357046"/>
                    <a:gd name="connsiteY510" fmla="*/ 54188 h 234928"/>
                    <a:gd name="connsiteX511" fmla="*/ 347628 w 357046"/>
                    <a:gd name="connsiteY511" fmla="*/ 56183 h 234928"/>
                    <a:gd name="connsiteX512" fmla="*/ 348514 w 357046"/>
                    <a:gd name="connsiteY512" fmla="*/ 56848 h 234928"/>
                    <a:gd name="connsiteX513" fmla="*/ 349511 w 357046"/>
                    <a:gd name="connsiteY513" fmla="*/ 56959 h 234928"/>
                    <a:gd name="connsiteX514" fmla="*/ 351949 w 357046"/>
                    <a:gd name="connsiteY514" fmla="*/ 56626 h 234928"/>
                    <a:gd name="connsiteX515" fmla="*/ 353169 w 357046"/>
                    <a:gd name="connsiteY515" fmla="*/ 56848 h 234928"/>
                    <a:gd name="connsiteX516" fmla="*/ 354276 w 357046"/>
                    <a:gd name="connsiteY516" fmla="*/ 57513 h 234928"/>
                    <a:gd name="connsiteX517" fmla="*/ 357047 w 357046"/>
                    <a:gd name="connsiteY517" fmla="*/ 59729 h 234928"/>
                    <a:gd name="connsiteX518" fmla="*/ 355385 w 357046"/>
                    <a:gd name="connsiteY518" fmla="*/ 52637 h 234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</a:cxnLst>
                  <a:rect l="l" t="t" r="r" b="b"/>
                  <a:pathLst>
                    <a:path w="357046" h="234928">
                      <a:moveTo>
                        <a:pt x="355385" y="52637"/>
                      </a:moveTo>
                      <a:lnTo>
                        <a:pt x="351506" y="49312"/>
                      </a:lnTo>
                      <a:lnTo>
                        <a:pt x="347406" y="42775"/>
                      </a:lnTo>
                      <a:lnTo>
                        <a:pt x="343306" y="40447"/>
                      </a:lnTo>
                      <a:lnTo>
                        <a:pt x="341311" y="38785"/>
                      </a:lnTo>
                      <a:lnTo>
                        <a:pt x="340757" y="37566"/>
                      </a:lnTo>
                      <a:lnTo>
                        <a:pt x="340424" y="36458"/>
                      </a:lnTo>
                      <a:lnTo>
                        <a:pt x="341422" y="34796"/>
                      </a:lnTo>
                      <a:lnTo>
                        <a:pt x="343528" y="33799"/>
                      </a:lnTo>
                      <a:lnTo>
                        <a:pt x="344192" y="33134"/>
                      </a:lnTo>
                      <a:lnTo>
                        <a:pt x="345189" y="32247"/>
                      </a:lnTo>
                      <a:lnTo>
                        <a:pt x="344525" y="29144"/>
                      </a:lnTo>
                      <a:lnTo>
                        <a:pt x="342863" y="28036"/>
                      </a:lnTo>
                      <a:lnTo>
                        <a:pt x="340757" y="27925"/>
                      </a:lnTo>
                      <a:lnTo>
                        <a:pt x="340092" y="27704"/>
                      </a:lnTo>
                      <a:lnTo>
                        <a:pt x="339981" y="27593"/>
                      </a:lnTo>
                      <a:lnTo>
                        <a:pt x="339095" y="27260"/>
                      </a:lnTo>
                      <a:lnTo>
                        <a:pt x="339095" y="24490"/>
                      </a:lnTo>
                      <a:lnTo>
                        <a:pt x="337543" y="24712"/>
                      </a:lnTo>
                      <a:lnTo>
                        <a:pt x="336435" y="23493"/>
                      </a:lnTo>
                      <a:lnTo>
                        <a:pt x="335549" y="21608"/>
                      </a:lnTo>
                      <a:lnTo>
                        <a:pt x="334219" y="19947"/>
                      </a:lnTo>
                      <a:lnTo>
                        <a:pt x="332667" y="15182"/>
                      </a:lnTo>
                      <a:lnTo>
                        <a:pt x="332446" y="14627"/>
                      </a:lnTo>
                      <a:lnTo>
                        <a:pt x="332556" y="13962"/>
                      </a:lnTo>
                      <a:lnTo>
                        <a:pt x="332889" y="12743"/>
                      </a:lnTo>
                      <a:lnTo>
                        <a:pt x="333887" y="10971"/>
                      </a:lnTo>
                      <a:lnTo>
                        <a:pt x="334330" y="10306"/>
                      </a:lnTo>
                      <a:lnTo>
                        <a:pt x="335106" y="8421"/>
                      </a:lnTo>
                      <a:lnTo>
                        <a:pt x="335770" y="6427"/>
                      </a:lnTo>
                      <a:lnTo>
                        <a:pt x="335992" y="4876"/>
                      </a:lnTo>
                      <a:lnTo>
                        <a:pt x="335438" y="4100"/>
                      </a:lnTo>
                      <a:lnTo>
                        <a:pt x="333776" y="3989"/>
                      </a:lnTo>
                      <a:lnTo>
                        <a:pt x="332778" y="3435"/>
                      </a:lnTo>
                      <a:lnTo>
                        <a:pt x="332335" y="2881"/>
                      </a:lnTo>
                      <a:lnTo>
                        <a:pt x="330562" y="665"/>
                      </a:lnTo>
                      <a:lnTo>
                        <a:pt x="329454" y="0"/>
                      </a:lnTo>
                      <a:lnTo>
                        <a:pt x="318926" y="886"/>
                      </a:lnTo>
                      <a:lnTo>
                        <a:pt x="313939" y="1330"/>
                      </a:lnTo>
                      <a:lnTo>
                        <a:pt x="313385" y="1219"/>
                      </a:lnTo>
                      <a:lnTo>
                        <a:pt x="309285" y="221"/>
                      </a:lnTo>
                      <a:lnTo>
                        <a:pt x="304631" y="2992"/>
                      </a:lnTo>
                      <a:lnTo>
                        <a:pt x="302193" y="4432"/>
                      </a:lnTo>
                      <a:lnTo>
                        <a:pt x="301861" y="4543"/>
                      </a:lnTo>
                      <a:lnTo>
                        <a:pt x="297207" y="5651"/>
                      </a:lnTo>
                      <a:lnTo>
                        <a:pt x="296541" y="5984"/>
                      </a:lnTo>
                      <a:lnTo>
                        <a:pt x="295433" y="7203"/>
                      </a:lnTo>
                      <a:lnTo>
                        <a:pt x="295544" y="7535"/>
                      </a:lnTo>
                      <a:lnTo>
                        <a:pt x="296098" y="7867"/>
                      </a:lnTo>
                      <a:lnTo>
                        <a:pt x="296098" y="9086"/>
                      </a:lnTo>
                      <a:lnTo>
                        <a:pt x="295323" y="14184"/>
                      </a:lnTo>
                      <a:lnTo>
                        <a:pt x="295323" y="14738"/>
                      </a:lnTo>
                      <a:lnTo>
                        <a:pt x="295212" y="17065"/>
                      </a:lnTo>
                      <a:lnTo>
                        <a:pt x="295323" y="19947"/>
                      </a:lnTo>
                      <a:lnTo>
                        <a:pt x="296541" y="24047"/>
                      </a:lnTo>
                      <a:lnTo>
                        <a:pt x="298980" y="25598"/>
                      </a:lnTo>
                      <a:lnTo>
                        <a:pt x="300309" y="28147"/>
                      </a:lnTo>
                      <a:lnTo>
                        <a:pt x="300531" y="31915"/>
                      </a:lnTo>
                      <a:lnTo>
                        <a:pt x="300531" y="31915"/>
                      </a:lnTo>
                      <a:lnTo>
                        <a:pt x="300531" y="31915"/>
                      </a:lnTo>
                      <a:lnTo>
                        <a:pt x="298426" y="29255"/>
                      </a:lnTo>
                      <a:lnTo>
                        <a:pt x="297096" y="28369"/>
                      </a:lnTo>
                      <a:lnTo>
                        <a:pt x="292552" y="27593"/>
                      </a:lnTo>
                      <a:lnTo>
                        <a:pt x="284795" y="23714"/>
                      </a:lnTo>
                      <a:lnTo>
                        <a:pt x="281692" y="23049"/>
                      </a:lnTo>
                      <a:lnTo>
                        <a:pt x="278589" y="23271"/>
                      </a:lnTo>
                      <a:lnTo>
                        <a:pt x="274157" y="25044"/>
                      </a:lnTo>
                      <a:lnTo>
                        <a:pt x="270833" y="26374"/>
                      </a:lnTo>
                      <a:lnTo>
                        <a:pt x="267841" y="26595"/>
                      </a:lnTo>
                      <a:lnTo>
                        <a:pt x="259197" y="25266"/>
                      </a:lnTo>
                      <a:lnTo>
                        <a:pt x="257313" y="24158"/>
                      </a:lnTo>
                      <a:lnTo>
                        <a:pt x="256981" y="26706"/>
                      </a:lnTo>
                      <a:lnTo>
                        <a:pt x="256981" y="28812"/>
                      </a:lnTo>
                      <a:lnTo>
                        <a:pt x="256316" y="30252"/>
                      </a:lnTo>
                      <a:lnTo>
                        <a:pt x="255761" y="30695"/>
                      </a:lnTo>
                      <a:lnTo>
                        <a:pt x="255207" y="31139"/>
                      </a:lnTo>
                      <a:lnTo>
                        <a:pt x="253656" y="31582"/>
                      </a:lnTo>
                      <a:lnTo>
                        <a:pt x="251994" y="31028"/>
                      </a:lnTo>
                      <a:lnTo>
                        <a:pt x="249556" y="31028"/>
                      </a:lnTo>
                      <a:lnTo>
                        <a:pt x="247118" y="31693"/>
                      </a:lnTo>
                      <a:lnTo>
                        <a:pt x="245456" y="33023"/>
                      </a:lnTo>
                      <a:lnTo>
                        <a:pt x="244348" y="35350"/>
                      </a:lnTo>
                      <a:lnTo>
                        <a:pt x="244237" y="35682"/>
                      </a:lnTo>
                      <a:lnTo>
                        <a:pt x="243904" y="37234"/>
                      </a:lnTo>
                      <a:lnTo>
                        <a:pt x="243461" y="38231"/>
                      </a:lnTo>
                      <a:lnTo>
                        <a:pt x="243239" y="38896"/>
                      </a:lnTo>
                      <a:lnTo>
                        <a:pt x="241134" y="40558"/>
                      </a:lnTo>
                      <a:lnTo>
                        <a:pt x="237698" y="41112"/>
                      </a:lnTo>
                      <a:lnTo>
                        <a:pt x="235150" y="39560"/>
                      </a:lnTo>
                      <a:lnTo>
                        <a:pt x="234596" y="39117"/>
                      </a:lnTo>
                      <a:lnTo>
                        <a:pt x="232601" y="37345"/>
                      </a:lnTo>
                      <a:lnTo>
                        <a:pt x="229277" y="36015"/>
                      </a:lnTo>
                      <a:lnTo>
                        <a:pt x="222960" y="36347"/>
                      </a:lnTo>
                      <a:lnTo>
                        <a:pt x="208444" y="37123"/>
                      </a:lnTo>
                      <a:lnTo>
                        <a:pt x="204787" y="36790"/>
                      </a:lnTo>
                      <a:lnTo>
                        <a:pt x="197251" y="35904"/>
                      </a:lnTo>
                      <a:lnTo>
                        <a:pt x="194924" y="35682"/>
                      </a:lnTo>
                      <a:lnTo>
                        <a:pt x="192264" y="35350"/>
                      </a:lnTo>
                      <a:lnTo>
                        <a:pt x="185726" y="37456"/>
                      </a:lnTo>
                      <a:lnTo>
                        <a:pt x="181516" y="43550"/>
                      </a:lnTo>
                      <a:lnTo>
                        <a:pt x="179410" y="40336"/>
                      </a:lnTo>
                      <a:lnTo>
                        <a:pt x="177748" y="40115"/>
                      </a:lnTo>
                      <a:lnTo>
                        <a:pt x="176085" y="41112"/>
                      </a:lnTo>
                      <a:lnTo>
                        <a:pt x="173647" y="42664"/>
                      </a:lnTo>
                      <a:lnTo>
                        <a:pt x="173204" y="42664"/>
                      </a:lnTo>
                      <a:lnTo>
                        <a:pt x="171320" y="42996"/>
                      </a:lnTo>
                      <a:lnTo>
                        <a:pt x="169769" y="42775"/>
                      </a:lnTo>
                      <a:lnTo>
                        <a:pt x="168329" y="43329"/>
                      </a:lnTo>
                      <a:lnTo>
                        <a:pt x="166444" y="46099"/>
                      </a:lnTo>
                      <a:lnTo>
                        <a:pt x="165114" y="48869"/>
                      </a:lnTo>
                      <a:lnTo>
                        <a:pt x="164228" y="51529"/>
                      </a:lnTo>
                      <a:lnTo>
                        <a:pt x="163453" y="54078"/>
                      </a:lnTo>
                      <a:lnTo>
                        <a:pt x="162233" y="56737"/>
                      </a:lnTo>
                      <a:lnTo>
                        <a:pt x="161347" y="58843"/>
                      </a:lnTo>
                      <a:lnTo>
                        <a:pt x="160682" y="59397"/>
                      </a:lnTo>
                      <a:lnTo>
                        <a:pt x="158133" y="60616"/>
                      </a:lnTo>
                      <a:lnTo>
                        <a:pt x="155252" y="61059"/>
                      </a:lnTo>
                      <a:lnTo>
                        <a:pt x="154255" y="60394"/>
                      </a:lnTo>
                      <a:lnTo>
                        <a:pt x="152371" y="61170"/>
                      </a:lnTo>
                      <a:lnTo>
                        <a:pt x="151706" y="61945"/>
                      </a:lnTo>
                      <a:lnTo>
                        <a:pt x="151152" y="63054"/>
                      </a:lnTo>
                      <a:lnTo>
                        <a:pt x="149822" y="64716"/>
                      </a:lnTo>
                      <a:lnTo>
                        <a:pt x="148936" y="66710"/>
                      </a:lnTo>
                      <a:lnTo>
                        <a:pt x="148160" y="66599"/>
                      </a:lnTo>
                      <a:lnTo>
                        <a:pt x="147495" y="66489"/>
                      </a:lnTo>
                      <a:lnTo>
                        <a:pt x="146941" y="66599"/>
                      </a:lnTo>
                      <a:lnTo>
                        <a:pt x="144725" y="68927"/>
                      </a:lnTo>
                      <a:lnTo>
                        <a:pt x="143505" y="69703"/>
                      </a:lnTo>
                      <a:lnTo>
                        <a:pt x="142397" y="70035"/>
                      </a:lnTo>
                      <a:lnTo>
                        <a:pt x="139849" y="70257"/>
                      </a:lnTo>
                      <a:lnTo>
                        <a:pt x="138851" y="70700"/>
                      </a:lnTo>
                      <a:lnTo>
                        <a:pt x="137079" y="73138"/>
                      </a:lnTo>
                      <a:lnTo>
                        <a:pt x="136192" y="76351"/>
                      </a:lnTo>
                      <a:lnTo>
                        <a:pt x="135638" y="77681"/>
                      </a:lnTo>
                      <a:lnTo>
                        <a:pt x="135084" y="79011"/>
                      </a:lnTo>
                      <a:lnTo>
                        <a:pt x="133200" y="79897"/>
                      </a:lnTo>
                      <a:lnTo>
                        <a:pt x="131649" y="78346"/>
                      </a:lnTo>
                      <a:lnTo>
                        <a:pt x="130429" y="75465"/>
                      </a:lnTo>
                      <a:lnTo>
                        <a:pt x="128878" y="73360"/>
                      </a:lnTo>
                      <a:lnTo>
                        <a:pt x="124888" y="74246"/>
                      </a:lnTo>
                      <a:lnTo>
                        <a:pt x="123005" y="74025"/>
                      </a:lnTo>
                      <a:lnTo>
                        <a:pt x="121453" y="73249"/>
                      </a:lnTo>
                      <a:lnTo>
                        <a:pt x="119570" y="72362"/>
                      </a:lnTo>
                      <a:lnTo>
                        <a:pt x="118905" y="71586"/>
                      </a:lnTo>
                      <a:lnTo>
                        <a:pt x="118572" y="70700"/>
                      </a:lnTo>
                      <a:lnTo>
                        <a:pt x="118018" y="69924"/>
                      </a:lnTo>
                      <a:lnTo>
                        <a:pt x="116799" y="69703"/>
                      </a:lnTo>
                      <a:lnTo>
                        <a:pt x="112921" y="70478"/>
                      </a:lnTo>
                      <a:lnTo>
                        <a:pt x="99401" y="70146"/>
                      </a:lnTo>
                      <a:lnTo>
                        <a:pt x="88873" y="69814"/>
                      </a:lnTo>
                      <a:lnTo>
                        <a:pt x="88652" y="69703"/>
                      </a:lnTo>
                      <a:lnTo>
                        <a:pt x="87433" y="69370"/>
                      </a:lnTo>
                      <a:lnTo>
                        <a:pt x="81117" y="63940"/>
                      </a:lnTo>
                      <a:lnTo>
                        <a:pt x="79454" y="63054"/>
                      </a:lnTo>
                      <a:lnTo>
                        <a:pt x="77571" y="62499"/>
                      </a:lnTo>
                      <a:lnTo>
                        <a:pt x="75576" y="62499"/>
                      </a:lnTo>
                      <a:lnTo>
                        <a:pt x="73581" y="62832"/>
                      </a:lnTo>
                      <a:lnTo>
                        <a:pt x="71808" y="63164"/>
                      </a:lnTo>
                      <a:lnTo>
                        <a:pt x="69924" y="62943"/>
                      </a:lnTo>
                      <a:lnTo>
                        <a:pt x="59508" y="58067"/>
                      </a:lnTo>
                      <a:lnTo>
                        <a:pt x="56073" y="57513"/>
                      </a:lnTo>
                      <a:lnTo>
                        <a:pt x="48758" y="58732"/>
                      </a:lnTo>
                      <a:lnTo>
                        <a:pt x="47207" y="58732"/>
                      </a:lnTo>
                      <a:lnTo>
                        <a:pt x="39782" y="56848"/>
                      </a:lnTo>
                      <a:lnTo>
                        <a:pt x="38010" y="56737"/>
                      </a:lnTo>
                      <a:lnTo>
                        <a:pt x="38010" y="58067"/>
                      </a:lnTo>
                      <a:lnTo>
                        <a:pt x="37788" y="59175"/>
                      </a:lnTo>
                      <a:lnTo>
                        <a:pt x="37345" y="60173"/>
                      </a:lnTo>
                      <a:lnTo>
                        <a:pt x="36791" y="61059"/>
                      </a:lnTo>
                      <a:lnTo>
                        <a:pt x="36569" y="65270"/>
                      </a:lnTo>
                      <a:lnTo>
                        <a:pt x="36347" y="65824"/>
                      </a:lnTo>
                      <a:lnTo>
                        <a:pt x="35350" y="67819"/>
                      </a:lnTo>
                      <a:lnTo>
                        <a:pt x="33245" y="68927"/>
                      </a:lnTo>
                      <a:lnTo>
                        <a:pt x="30474" y="68927"/>
                      </a:lnTo>
                      <a:lnTo>
                        <a:pt x="26595" y="69370"/>
                      </a:lnTo>
                      <a:lnTo>
                        <a:pt x="23825" y="72030"/>
                      </a:lnTo>
                      <a:lnTo>
                        <a:pt x="21387" y="75354"/>
                      </a:lnTo>
                      <a:lnTo>
                        <a:pt x="18617" y="78236"/>
                      </a:lnTo>
                      <a:lnTo>
                        <a:pt x="13408" y="81116"/>
                      </a:lnTo>
                      <a:lnTo>
                        <a:pt x="10638" y="83112"/>
                      </a:lnTo>
                      <a:lnTo>
                        <a:pt x="9308" y="83776"/>
                      </a:lnTo>
                      <a:lnTo>
                        <a:pt x="7757" y="83887"/>
                      </a:lnTo>
                      <a:lnTo>
                        <a:pt x="6538" y="85438"/>
                      </a:lnTo>
                      <a:lnTo>
                        <a:pt x="4986" y="88873"/>
                      </a:lnTo>
                      <a:lnTo>
                        <a:pt x="3435" y="91644"/>
                      </a:lnTo>
                      <a:lnTo>
                        <a:pt x="2881" y="92531"/>
                      </a:lnTo>
                      <a:lnTo>
                        <a:pt x="0" y="94303"/>
                      </a:lnTo>
                      <a:lnTo>
                        <a:pt x="886" y="95966"/>
                      </a:lnTo>
                      <a:lnTo>
                        <a:pt x="1441" y="97960"/>
                      </a:lnTo>
                      <a:lnTo>
                        <a:pt x="2216" y="102061"/>
                      </a:lnTo>
                      <a:lnTo>
                        <a:pt x="2216" y="102061"/>
                      </a:lnTo>
                      <a:lnTo>
                        <a:pt x="2216" y="102061"/>
                      </a:lnTo>
                      <a:lnTo>
                        <a:pt x="3656" y="104055"/>
                      </a:lnTo>
                      <a:lnTo>
                        <a:pt x="4100" y="106382"/>
                      </a:lnTo>
                      <a:lnTo>
                        <a:pt x="5097" y="107823"/>
                      </a:lnTo>
                      <a:lnTo>
                        <a:pt x="8089" y="107269"/>
                      </a:lnTo>
                      <a:lnTo>
                        <a:pt x="6538" y="104388"/>
                      </a:lnTo>
                      <a:lnTo>
                        <a:pt x="8200" y="105053"/>
                      </a:lnTo>
                      <a:lnTo>
                        <a:pt x="11635" y="105275"/>
                      </a:lnTo>
                      <a:lnTo>
                        <a:pt x="13187" y="106161"/>
                      </a:lnTo>
                      <a:lnTo>
                        <a:pt x="16400" y="106826"/>
                      </a:lnTo>
                      <a:lnTo>
                        <a:pt x="18506" y="108266"/>
                      </a:lnTo>
                      <a:lnTo>
                        <a:pt x="21941" y="111701"/>
                      </a:lnTo>
                      <a:lnTo>
                        <a:pt x="24823" y="112145"/>
                      </a:lnTo>
                      <a:lnTo>
                        <a:pt x="28147" y="111812"/>
                      </a:lnTo>
                      <a:lnTo>
                        <a:pt x="29698" y="112034"/>
                      </a:lnTo>
                      <a:lnTo>
                        <a:pt x="30806" y="112256"/>
                      </a:lnTo>
                      <a:lnTo>
                        <a:pt x="31250" y="113696"/>
                      </a:lnTo>
                      <a:lnTo>
                        <a:pt x="31693" y="115358"/>
                      </a:lnTo>
                      <a:lnTo>
                        <a:pt x="28480" y="121342"/>
                      </a:lnTo>
                      <a:lnTo>
                        <a:pt x="17841" y="129432"/>
                      </a:lnTo>
                      <a:lnTo>
                        <a:pt x="15847" y="130873"/>
                      </a:lnTo>
                      <a:lnTo>
                        <a:pt x="13187" y="134419"/>
                      </a:lnTo>
                      <a:lnTo>
                        <a:pt x="14184" y="135305"/>
                      </a:lnTo>
                      <a:lnTo>
                        <a:pt x="14406" y="136414"/>
                      </a:lnTo>
                      <a:lnTo>
                        <a:pt x="14073" y="137522"/>
                      </a:lnTo>
                      <a:lnTo>
                        <a:pt x="13187" y="138629"/>
                      </a:lnTo>
                      <a:lnTo>
                        <a:pt x="12632" y="139073"/>
                      </a:lnTo>
                      <a:lnTo>
                        <a:pt x="10860" y="140625"/>
                      </a:lnTo>
                      <a:lnTo>
                        <a:pt x="12411" y="142397"/>
                      </a:lnTo>
                      <a:lnTo>
                        <a:pt x="12854" y="142840"/>
                      </a:lnTo>
                      <a:lnTo>
                        <a:pt x="12965" y="142951"/>
                      </a:lnTo>
                      <a:lnTo>
                        <a:pt x="13076" y="143062"/>
                      </a:lnTo>
                      <a:lnTo>
                        <a:pt x="13187" y="143284"/>
                      </a:lnTo>
                      <a:lnTo>
                        <a:pt x="13187" y="143395"/>
                      </a:lnTo>
                      <a:lnTo>
                        <a:pt x="16290" y="146941"/>
                      </a:lnTo>
                      <a:lnTo>
                        <a:pt x="19725" y="146719"/>
                      </a:lnTo>
                      <a:lnTo>
                        <a:pt x="23382" y="144946"/>
                      </a:lnTo>
                      <a:lnTo>
                        <a:pt x="26706" y="144170"/>
                      </a:lnTo>
                      <a:lnTo>
                        <a:pt x="27260" y="144060"/>
                      </a:lnTo>
                      <a:lnTo>
                        <a:pt x="29144" y="147162"/>
                      </a:lnTo>
                      <a:lnTo>
                        <a:pt x="28258" y="150487"/>
                      </a:lnTo>
                      <a:lnTo>
                        <a:pt x="27482" y="153590"/>
                      </a:lnTo>
                      <a:lnTo>
                        <a:pt x="26484" y="155917"/>
                      </a:lnTo>
                      <a:lnTo>
                        <a:pt x="23049" y="163674"/>
                      </a:lnTo>
                      <a:lnTo>
                        <a:pt x="22717" y="169215"/>
                      </a:lnTo>
                      <a:lnTo>
                        <a:pt x="23604" y="171099"/>
                      </a:lnTo>
                      <a:lnTo>
                        <a:pt x="24490" y="172650"/>
                      </a:lnTo>
                      <a:lnTo>
                        <a:pt x="27593" y="174312"/>
                      </a:lnTo>
                      <a:lnTo>
                        <a:pt x="31471" y="174866"/>
                      </a:lnTo>
                      <a:lnTo>
                        <a:pt x="33355" y="175420"/>
                      </a:lnTo>
                      <a:lnTo>
                        <a:pt x="37899" y="178966"/>
                      </a:lnTo>
                      <a:lnTo>
                        <a:pt x="39007" y="179742"/>
                      </a:lnTo>
                      <a:lnTo>
                        <a:pt x="46875" y="183288"/>
                      </a:lnTo>
                      <a:lnTo>
                        <a:pt x="55851" y="198470"/>
                      </a:lnTo>
                      <a:lnTo>
                        <a:pt x="57070" y="199800"/>
                      </a:lnTo>
                      <a:lnTo>
                        <a:pt x="58732" y="200797"/>
                      </a:lnTo>
                      <a:lnTo>
                        <a:pt x="59840" y="200908"/>
                      </a:lnTo>
                      <a:lnTo>
                        <a:pt x="59840" y="201019"/>
                      </a:lnTo>
                      <a:lnTo>
                        <a:pt x="59951" y="201351"/>
                      </a:lnTo>
                      <a:lnTo>
                        <a:pt x="59064" y="203457"/>
                      </a:lnTo>
                      <a:lnTo>
                        <a:pt x="56959" y="206116"/>
                      </a:lnTo>
                      <a:lnTo>
                        <a:pt x="54632" y="208998"/>
                      </a:lnTo>
                      <a:lnTo>
                        <a:pt x="49312" y="209552"/>
                      </a:lnTo>
                      <a:lnTo>
                        <a:pt x="44769" y="207114"/>
                      </a:lnTo>
                      <a:lnTo>
                        <a:pt x="39228" y="207557"/>
                      </a:lnTo>
                      <a:lnTo>
                        <a:pt x="41001" y="209552"/>
                      </a:lnTo>
                      <a:lnTo>
                        <a:pt x="42664" y="211324"/>
                      </a:lnTo>
                      <a:lnTo>
                        <a:pt x="43882" y="213098"/>
                      </a:lnTo>
                      <a:lnTo>
                        <a:pt x="43882" y="214095"/>
                      </a:lnTo>
                      <a:lnTo>
                        <a:pt x="35128" y="215425"/>
                      </a:lnTo>
                      <a:lnTo>
                        <a:pt x="25376" y="216865"/>
                      </a:lnTo>
                      <a:lnTo>
                        <a:pt x="23049" y="216311"/>
                      </a:lnTo>
                      <a:lnTo>
                        <a:pt x="23493" y="217752"/>
                      </a:lnTo>
                      <a:lnTo>
                        <a:pt x="24158" y="218860"/>
                      </a:lnTo>
                      <a:lnTo>
                        <a:pt x="25044" y="219525"/>
                      </a:lnTo>
                      <a:lnTo>
                        <a:pt x="26152" y="219746"/>
                      </a:lnTo>
                      <a:lnTo>
                        <a:pt x="26152" y="220744"/>
                      </a:lnTo>
                      <a:lnTo>
                        <a:pt x="25376" y="222406"/>
                      </a:lnTo>
                      <a:lnTo>
                        <a:pt x="25598" y="223736"/>
                      </a:lnTo>
                      <a:lnTo>
                        <a:pt x="25376" y="224401"/>
                      </a:lnTo>
                      <a:lnTo>
                        <a:pt x="29809" y="229277"/>
                      </a:lnTo>
                      <a:lnTo>
                        <a:pt x="33355" y="229055"/>
                      </a:lnTo>
                      <a:lnTo>
                        <a:pt x="44658" y="228612"/>
                      </a:lnTo>
                      <a:lnTo>
                        <a:pt x="49977" y="231936"/>
                      </a:lnTo>
                      <a:lnTo>
                        <a:pt x="51529" y="233487"/>
                      </a:lnTo>
                      <a:lnTo>
                        <a:pt x="53302" y="234042"/>
                      </a:lnTo>
                      <a:lnTo>
                        <a:pt x="59286" y="234928"/>
                      </a:lnTo>
                      <a:lnTo>
                        <a:pt x="60505" y="234042"/>
                      </a:lnTo>
                      <a:lnTo>
                        <a:pt x="61502" y="232490"/>
                      </a:lnTo>
                      <a:lnTo>
                        <a:pt x="63164" y="230828"/>
                      </a:lnTo>
                      <a:lnTo>
                        <a:pt x="68484" y="228612"/>
                      </a:lnTo>
                      <a:lnTo>
                        <a:pt x="69924" y="226617"/>
                      </a:lnTo>
                      <a:lnTo>
                        <a:pt x="67486" y="223736"/>
                      </a:lnTo>
                      <a:lnTo>
                        <a:pt x="67486" y="221963"/>
                      </a:lnTo>
                      <a:lnTo>
                        <a:pt x="67930" y="220855"/>
                      </a:lnTo>
                      <a:lnTo>
                        <a:pt x="68705" y="220301"/>
                      </a:lnTo>
                      <a:lnTo>
                        <a:pt x="70478" y="220744"/>
                      </a:lnTo>
                      <a:lnTo>
                        <a:pt x="73471" y="221298"/>
                      </a:lnTo>
                      <a:lnTo>
                        <a:pt x="75132" y="222185"/>
                      </a:lnTo>
                      <a:lnTo>
                        <a:pt x="76573" y="223736"/>
                      </a:lnTo>
                      <a:lnTo>
                        <a:pt x="76573" y="223736"/>
                      </a:lnTo>
                      <a:lnTo>
                        <a:pt x="79454" y="225842"/>
                      </a:lnTo>
                      <a:lnTo>
                        <a:pt x="82447" y="226839"/>
                      </a:lnTo>
                      <a:lnTo>
                        <a:pt x="85106" y="226950"/>
                      </a:lnTo>
                      <a:lnTo>
                        <a:pt x="85217" y="226950"/>
                      </a:lnTo>
                      <a:lnTo>
                        <a:pt x="85438" y="226950"/>
                      </a:lnTo>
                      <a:lnTo>
                        <a:pt x="88430" y="226507"/>
                      </a:lnTo>
                      <a:lnTo>
                        <a:pt x="93749" y="223957"/>
                      </a:lnTo>
                      <a:lnTo>
                        <a:pt x="96742" y="223071"/>
                      </a:lnTo>
                      <a:lnTo>
                        <a:pt x="99179" y="223736"/>
                      </a:lnTo>
                      <a:lnTo>
                        <a:pt x="103723" y="225620"/>
                      </a:lnTo>
                      <a:lnTo>
                        <a:pt x="108931" y="226617"/>
                      </a:lnTo>
                      <a:lnTo>
                        <a:pt x="114140" y="226174"/>
                      </a:lnTo>
                      <a:lnTo>
                        <a:pt x="118572" y="223736"/>
                      </a:lnTo>
                      <a:lnTo>
                        <a:pt x="120567" y="221741"/>
                      </a:lnTo>
                      <a:lnTo>
                        <a:pt x="125110" y="218528"/>
                      </a:lnTo>
                      <a:lnTo>
                        <a:pt x="126551" y="215757"/>
                      </a:lnTo>
                      <a:lnTo>
                        <a:pt x="127105" y="213541"/>
                      </a:lnTo>
                      <a:lnTo>
                        <a:pt x="127659" y="209884"/>
                      </a:lnTo>
                      <a:lnTo>
                        <a:pt x="127659" y="209219"/>
                      </a:lnTo>
                      <a:lnTo>
                        <a:pt x="128435" y="207114"/>
                      </a:lnTo>
                      <a:lnTo>
                        <a:pt x="129432" y="205562"/>
                      </a:lnTo>
                      <a:lnTo>
                        <a:pt x="132314" y="202348"/>
                      </a:lnTo>
                      <a:lnTo>
                        <a:pt x="133532" y="200576"/>
                      </a:lnTo>
                      <a:lnTo>
                        <a:pt x="134973" y="197362"/>
                      </a:lnTo>
                      <a:lnTo>
                        <a:pt x="135859" y="196365"/>
                      </a:lnTo>
                      <a:lnTo>
                        <a:pt x="136414" y="196143"/>
                      </a:lnTo>
                      <a:lnTo>
                        <a:pt x="137743" y="195589"/>
                      </a:lnTo>
                      <a:lnTo>
                        <a:pt x="138962" y="196254"/>
                      </a:lnTo>
                      <a:lnTo>
                        <a:pt x="139295" y="198692"/>
                      </a:lnTo>
                      <a:lnTo>
                        <a:pt x="139073" y="201683"/>
                      </a:lnTo>
                      <a:lnTo>
                        <a:pt x="139184" y="203900"/>
                      </a:lnTo>
                      <a:lnTo>
                        <a:pt x="140292" y="205894"/>
                      </a:lnTo>
                      <a:lnTo>
                        <a:pt x="141733" y="207446"/>
                      </a:lnTo>
                      <a:lnTo>
                        <a:pt x="145611" y="210549"/>
                      </a:lnTo>
                      <a:lnTo>
                        <a:pt x="146387" y="210881"/>
                      </a:lnTo>
                      <a:lnTo>
                        <a:pt x="147162" y="211324"/>
                      </a:lnTo>
                      <a:lnTo>
                        <a:pt x="147162" y="211324"/>
                      </a:lnTo>
                      <a:lnTo>
                        <a:pt x="147827" y="212211"/>
                      </a:lnTo>
                      <a:lnTo>
                        <a:pt x="148049" y="213430"/>
                      </a:lnTo>
                      <a:lnTo>
                        <a:pt x="147606" y="216311"/>
                      </a:lnTo>
                      <a:lnTo>
                        <a:pt x="147716" y="217198"/>
                      </a:lnTo>
                      <a:lnTo>
                        <a:pt x="149933" y="219082"/>
                      </a:lnTo>
                      <a:lnTo>
                        <a:pt x="160460" y="223736"/>
                      </a:lnTo>
                      <a:lnTo>
                        <a:pt x="160460" y="223736"/>
                      </a:lnTo>
                      <a:lnTo>
                        <a:pt x="160460" y="223736"/>
                      </a:lnTo>
                      <a:lnTo>
                        <a:pt x="160460" y="223736"/>
                      </a:lnTo>
                      <a:lnTo>
                        <a:pt x="162233" y="228279"/>
                      </a:lnTo>
                      <a:lnTo>
                        <a:pt x="166999" y="229277"/>
                      </a:lnTo>
                      <a:lnTo>
                        <a:pt x="171874" y="227504"/>
                      </a:lnTo>
                      <a:lnTo>
                        <a:pt x="173980" y="223736"/>
                      </a:lnTo>
                      <a:lnTo>
                        <a:pt x="174423" y="220301"/>
                      </a:lnTo>
                      <a:lnTo>
                        <a:pt x="176529" y="220190"/>
                      </a:lnTo>
                      <a:lnTo>
                        <a:pt x="179077" y="221852"/>
                      </a:lnTo>
                      <a:lnTo>
                        <a:pt x="181072" y="223736"/>
                      </a:lnTo>
                      <a:lnTo>
                        <a:pt x="182734" y="223957"/>
                      </a:lnTo>
                      <a:lnTo>
                        <a:pt x="183731" y="224068"/>
                      </a:lnTo>
                      <a:lnTo>
                        <a:pt x="184951" y="224733"/>
                      </a:lnTo>
                      <a:lnTo>
                        <a:pt x="186059" y="225731"/>
                      </a:lnTo>
                      <a:lnTo>
                        <a:pt x="191600" y="225842"/>
                      </a:lnTo>
                      <a:lnTo>
                        <a:pt x="192707" y="226839"/>
                      </a:lnTo>
                      <a:lnTo>
                        <a:pt x="201019" y="233931"/>
                      </a:lnTo>
                      <a:lnTo>
                        <a:pt x="206116" y="234596"/>
                      </a:lnTo>
                      <a:lnTo>
                        <a:pt x="210881" y="232823"/>
                      </a:lnTo>
                      <a:lnTo>
                        <a:pt x="217198" y="230496"/>
                      </a:lnTo>
                      <a:lnTo>
                        <a:pt x="220855" y="230607"/>
                      </a:lnTo>
                      <a:lnTo>
                        <a:pt x="222074" y="230274"/>
                      </a:lnTo>
                      <a:lnTo>
                        <a:pt x="223071" y="229277"/>
                      </a:lnTo>
                      <a:lnTo>
                        <a:pt x="225177" y="226507"/>
                      </a:lnTo>
                      <a:lnTo>
                        <a:pt x="226174" y="225509"/>
                      </a:lnTo>
                      <a:lnTo>
                        <a:pt x="220522" y="221631"/>
                      </a:lnTo>
                      <a:lnTo>
                        <a:pt x="218860" y="218971"/>
                      </a:lnTo>
                      <a:lnTo>
                        <a:pt x="217974" y="215425"/>
                      </a:lnTo>
                      <a:lnTo>
                        <a:pt x="217309" y="211214"/>
                      </a:lnTo>
                      <a:lnTo>
                        <a:pt x="217198" y="211103"/>
                      </a:lnTo>
                      <a:lnTo>
                        <a:pt x="216644" y="209330"/>
                      </a:lnTo>
                      <a:lnTo>
                        <a:pt x="215868" y="207557"/>
                      </a:lnTo>
                      <a:lnTo>
                        <a:pt x="215646" y="206227"/>
                      </a:lnTo>
                      <a:lnTo>
                        <a:pt x="217087" y="205451"/>
                      </a:lnTo>
                      <a:lnTo>
                        <a:pt x="217863" y="204787"/>
                      </a:lnTo>
                      <a:lnTo>
                        <a:pt x="218306" y="203568"/>
                      </a:lnTo>
                      <a:lnTo>
                        <a:pt x="218971" y="202348"/>
                      </a:lnTo>
                      <a:lnTo>
                        <a:pt x="222296" y="201240"/>
                      </a:lnTo>
                      <a:lnTo>
                        <a:pt x="223736" y="200576"/>
                      </a:lnTo>
                      <a:lnTo>
                        <a:pt x="225287" y="200022"/>
                      </a:lnTo>
                      <a:lnTo>
                        <a:pt x="227615" y="200022"/>
                      </a:lnTo>
                      <a:lnTo>
                        <a:pt x="227061" y="198581"/>
                      </a:lnTo>
                      <a:lnTo>
                        <a:pt x="225177" y="195478"/>
                      </a:lnTo>
                      <a:lnTo>
                        <a:pt x="224955" y="195257"/>
                      </a:lnTo>
                      <a:lnTo>
                        <a:pt x="223071" y="193151"/>
                      </a:lnTo>
                      <a:lnTo>
                        <a:pt x="222739" y="192818"/>
                      </a:lnTo>
                      <a:lnTo>
                        <a:pt x="222296" y="193040"/>
                      </a:lnTo>
                      <a:lnTo>
                        <a:pt x="220966" y="193372"/>
                      </a:lnTo>
                      <a:lnTo>
                        <a:pt x="220411" y="193816"/>
                      </a:lnTo>
                      <a:lnTo>
                        <a:pt x="220301" y="194481"/>
                      </a:lnTo>
                      <a:lnTo>
                        <a:pt x="219857" y="194813"/>
                      </a:lnTo>
                      <a:lnTo>
                        <a:pt x="218306" y="194259"/>
                      </a:lnTo>
                      <a:lnTo>
                        <a:pt x="217309" y="193594"/>
                      </a:lnTo>
                      <a:lnTo>
                        <a:pt x="216755" y="192707"/>
                      </a:lnTo>
                      <a:lnTo>
                        <a:pt x="215646" y="190602"/>
                      </a:lnTo>
                      <a:lnTo>
                        <a:pt x="214538" y="189494"/>
                      </a:lnTo>
                      <a:lnTo>
                        <a:pt x="213652" y="189051"/>
                      </a:lnTo>
                      <a:lnTo>
                        <a:pt x="213430" y="188386"/>
                      </a:lnTo>
                      <a:lnTo>
                        <a:pt x="213541" y="188053"/>
                      </a:lnTo>
                      <a:lnTo>
                        <a:pt x="214206" y="186502"/>
                      </a:lnTo>
                      <a:lnTo>
                        <a:pt x="215092" y="185394"/>
                      </a:lnTo>
                      <a:lnTo>
                        <a:pt x="219746" y="182845"/>
                      </a:lnTo>
                      <a:lnTo>
                        <a:pt x="222739" y="181848"/>
                      </a:lnTo>
                      <a:lnTo>
                        <a:pt x="233931" y="178191"/>
                      </a:lnTo>
                      <a:lnTo>
                        <a:pt x="233931" y="178080"/>
                      </a:lnTo>
                      <a:lnTo>
                        <a:pt x="235261" y="177083"/>
                      </a:lnTo>
                      <a:lnTo>
                        <a:pt x="235039" y="175531"/>
                      </a:lnTo>
                      <a:lnTo>
                        <a:pt x="234596" y="173758"/>
                      </a:lnTo>
                      <a:lnTo>
                        <a:pt x="235150" y="172318"/>
                      </a:lnTo>
                      <a:lnTo>
                        <a:pt x="236369" y="171653"/>
                      </a:lnTo>
                      <a:lnTo>
                        <a:pt x="237698" y="171874"/>
                      </a:lnTo>
                      <a:lnTo>
                        <a:pt x="239029" y="172318"/>
                      </a:lnTo>
                      <a:lnTo>
                        <a:pt x="240248" y="172539"/>
                      </a:lnTo>
                      <a:lnTo>
                        <a:pt x="241356" y="172096"/>
                      </a:lnTo>
                      <a:lnTo>
                        <a:pt x="243461" y="170323"/>
                      </a:lnTo>
                      <a:lnTo>
                        <a:pt x="244570" y="169769"/>
                      </a:lnTo>
                      <a:lnTo>
                        <a:pt x="247561" y="170323"/>
                      </a:lnTo>
                      <a:lnTo>
                        <a:pt x="251883" y="170988"/>
                      </a:lnTo>
                      <a:lnTo>
                        <a:pt x="256205" y="170877"/>
                      </a:lnTo>
                      <a:lnTo>
                        <a:pt x="258422" y="170212"/>
                      </a:lnTo>
                      <a:lnTo>
                        <a:pt x="260748" y="168993"/>
                      </a:lnTo>
                      <a:lnTo>
                        <a:pt x="261857" y="167331"/>
                      </a:lnTo>
                      <a:lnTo>
                        <a:pt x="261857" y="165114"/>
                      </a:lnTo>
                      <a:lnTo>
                        <a:pt x="260526" y="161790"/>
                      </a:lnTo>
                      <a:lnTo>
                        <a:pt x="259972" y="159685"/>
                      </a:lnTo>
                      <a:lnTo>
                        <a:pt x="260416" y="157801"/>
                      </a:lnTo>
                      <a:lnTo>
                        <a:pt x="261302" y="155917"/>
                      </a:lnTo>
                      <a:lnTo>
                        <a:pt x="261857" y="153812"/>
                      </a:lnTo>
                      <a:lnTo>
                        <a:pt x="261967" y="151152"/>
                      </a:lnTo>
                      <a:lnTo>
                        <a:pt x="261857" y="146165"/>
                      </a:lnTo>
                      <a:lnTo>
                        <a:pt x="261635" y="142730"/>
                      </a:lnTo>
                      <a:lnTo>
                        <a:pt x="261746" y="142730"/>
                      </a:lnTo>
                      <a:lnTo>
                        <a:pt x="262522" y="139516"/>
                      </a:lnTo>
                      <a:lnTo>
                        <a:pt x="263851" y="137522"/>
                      </a:lnTo>
                      <a:lnTo>
                        <a:pt x="264405" y="135749"/>
                      </a:lnTo>
                      <a:lnTo>
                        <a:pt x="263851" y="134862"/>
                      </a:lnTo>
                      <a:lnTo>
                        <a:pt x="262743" y="133311"/>
                      </a:lnTo>
                      <a:lnTo>
                        <a:pt x="261413" y="132314"/>
                      </a:lnTo>
                      <a:lnTo>
                        <a:pt x="258200" y="130983"/>
                      </a:lnTo>
                      <a:lnTo>
                        <a:pt x="256870" y="130208"/>
                      </a:lnTo>
                      <a:lnTo>
                        <a:pt x="255983" y="129210"/>
                      </a:lnTo>
                      <a:lnTo>
                        <a:pt x="253656" y="126883"/>
                      </a:lnTo>
                      <a:lnTo>
                        <a:pt x="252105" y="123227"/>
                      </a:lnTo>
                      <a:lnTo>
                        <a:pt x="252105" y="119127"/>
                      </a:lnTo>
                      <a:lnTo>
                        <a:pt x="253767" y="114472"/>
                      </a:lnTo>
                      <a:lnTo>
                        <a:pt x="255872" y="110483"/>
                      </a:lnTo>
                      <a:lnTo>
                        <a:pt x="256316" y="109818"/>
                      </a:lnTo>
                      <a:lnTo>
                        <a:pt x="257756" y="107823"/>
                      </a:lnTo>
                      <a:lnTo>
                        <a:pt x="260194" y="106604"/>
                      </a:lnTo>
                      <a:lnTo>
                        <a:pt x="262078" y="106715"/>
                      </a:lnTo>
                      <a:lnTo>
                        <a:pt x="270278" y="107269"/>
                      </a:lnTo>
                      <a:lnTo>
                        <a:pt x="272384" y="105939"/>
                      </a:lnTo>
                      <a:lnTo>
                        <a:pt x="274711" y="102061"/>
                      </a:lnTo>
                      <a:lnTo>
                        <a:pt x="275930" y="101174"/>
                      </a:lnTo>
                      <a:lnTo>
                        <a:pt x="276263" y="100842"/>
                      </a:lnTo>
                      <a:lnTo>
                        <a:pt x="278035" y="100066"/>
                      </a:lnTo>
                      <a:lnTo>
                        <a:pt x="279809" y="99512"/>
                      </a:lnTo>
                      <a:lnTo>
                        <a:pt x="284906" y="99401"/>
                      </a:lnTo>
                      <a:lnTo>
                        <a:pt x="285128" y="99401"/>
                      </a:lnTo>
                      <a:lnTo>
                        <a:pt x="285460" y="99401"/>
                      </a:lnTo>
                      <a:lnTo>
                        <a:pt x="289450" y="97185"/>
                      </a:lnTo>
                      <a:lnTo>
                        <a:pt x="292774" y="95301"/>
                      </a:lnTo>
                      <a:lnTo>
                        <a:pt x="296541" y="94636"/>
                      </a:lnTo>
                      <a:lnTo>
                        <a:pt x="297872" y="94303"/>
                      </a:lnTo>
                      <a:lnTo>
                        <a:pt x="298426" y="94082"/>
                      </a:lnTo>
                      <a:lnTo>
                        <a:pt x="300752" y="92974"/>
                      </a:lnTo>
                      <a:lnTo>
                        <a:pt x="303080" y="91312"/>
                      </a:lnTo>
                      <a:lnTo>
                        <a:pt x="304299" y="89982"/>
                      </a:lnTo>
                      <a:lnTo>
                        <a:pt x="304520" y="89649"/>
                      </a:lnTo>
                      <a:lnTo>
                        <a:pt x="305407" y="87433"/>
                      </a:lnTo>
                      <a:lnTo>
                        <a:pt x="305407" y="85327"/>
                      </a:lnTo>
                      <a:lnTo>
                        <a:pt x="305074" y="83001"/>
                      </a:lnTo>
                      <a:lnTo>
                        <a:pt x="305185" y="80008"/>
                      </a:lnTo>
                      <a:lnTo>
                        <a:pt x="308621" y="80784"/>
                      </a:lnTo>
                      <a:lnTo>
                        <a:pt x="309285" y="80895"/>
                      </a:lnTo>
                      <a:lnTo>
                        <a:pt x="310615" y="80673"/>
                      </a:lnTo>
                      <a:lnTo>
                        <a:pt x="311724" y="79787"/>
                      </a:lnTo>
                      <a:lnTo>
                        <a:pt x="312610" y="78568"/>
                      </a:lnTo>
                      <a:lnTo>
                        <a:pt x="313496" y="77460"/>
                      </a:lnTo>
                      <a:lnTo>
                        <a:pt x="314937" y="77238"/>
                      </a:lnTo>
                      <a:lnTo>
                        <a:pt x="316045" y="77792"/>
                      </a:lnTo>
                      <a:lnTo>
                        <a:pt x="318704" y="80341"/>
                      </a:lnTo>
                      <a:lnTo>
                        <a:pt x="320367" y="81338"/>
                      </a:lnTo>
                      <a:lnTo>
                        <a:pt x="322251" y="81782"/>
                      </a:lnTo>
                      <a:lnTo>
                        <a:pt x="323248" y="81671"/>
                      </a:lnTo>
                      <a:lnTo>
                        <a:pt x="327237" y="80673"/>
                      </a:lnTo>
                      <a:lnTo>
                        <a:pt x="329897" y="80784"/>
                      </a:lnTo>
                      <a:lnTo>
                        <a:pt x="330341" y="80230"/>
                      </a:lnTo>
                      <a:lnTo>
                        <a:pt x="330341" y="79897"/>
                      </a:lnTo>
                      <a:lnTo>
                        <a:pt x="330230" y="78457"/>
                      </a:lnTo>
                      <a:lnTo>
                        <a:pt x="329676" y="77681"/>
                      </a:lnTo>
                      <a:lnTo>
                        <a:pt x="327791" y="76351"/>
                      </a:lnTo>
                      <a:lnTo>
                        <a:pt x="327016" y="75575"/>
                      </a:lnTo>
                      <a:lnTo>
                        <a:pt x="326794" y="74136"/>
                      </a:lnTo>
                      <a:lnTo>
                        <a:pt x="326905" y="71586"/>
                      </a:lnTo>
                      <a:lnTo>
                        <a:pt x="326905" y="70257"/>
                      </a:lnTo>
                      <a:lnTo>
                        <a:pt x="325576" y="65713"/>
                      </a:lnTo>
                      <a:lnTo>
                        <a:pt x="325132" y="63497"/>
                      </a:lnTo>
                      <a:lnTo>
                        <a:pt x="325132" y="62499"/>
                      </a:lnTo>
                      <a:lnTo>
                        <a:pt x="325243" y="61059"/>
                      </a:lnTo>
                      <a:lnTo>
                        <a:pt x="328235" y="57734"/>
                      </a:lnTo>
                      <a:lnTo>
                        <a:pt x="328567" y="57402"/>
                      </a:lnTo>
                      <a:lnTo>
                        <a:pt x="332113" y="55962"/>
                      </a:lnTo>
                      <a:lnTo>
                        <a:pt x="333776" y="54853"/>
                      </a:lnTo>
                      <a:lnTo>
                        <a:pt x="335992" y="54188"/>
                      </a:lnTo>
                      <a:lnTo>
                        <a:pt x="337211" y="52748"/>
                      </a:lnTo>
                      <a:lnTo>
                        <a:pt x="337654" y="52305"/>
                      </a:lnTo>
                      <a:lnTo>
                        <a:pt x="338430" y="53412"/>
                      </a:lnTo>
                      <a:lnTo>
                        <a:pt x="338430" y="53523"/>
                      </a:lnTo>
                      <a:lnTo>
                        <a:pt x="339206" y="52305"/>
                      </a:lnTo>
                      <a:lnTo>
                        <a:pt x="340535" y="53302"/>
                      </a:lnTo>
                      <a:lnTo>
                        <a:pt x="341976" y="53523"/>
                      </a:lnTo>
                      <a:lnTo>
                        <a:pt x="343417" y="53412"/>
                      </a:lnTo>
                      <a:lnTo>
                        <a:pt x="344636" y="53523"/>
                      </a:lnTo>
                      <a:lnTo>
                        <a:pt x="345633" y="54188"/>
                      </a:lnTo>
                      <a:lnTo>
                        <a:pt x="347628" y="56183"/>
                      </a:lnTo>
                      <a:lnTo>
                        <a:pt x="348514" y="56848"/>
                      </a:lnTo>
                      <a:lnTo>
                        <a:pt x="349511" y="56959"/>
                      </a:lnTo>
                      <a:lnTo>
                        <a:pt x="351949" y="56626"/>
                      </a:lnTo>
                      <a:lnTo>
                        <a:pt x="353169" y="56848"/>
                      </a:lnTo>
                      <a:lnTo>
                        <a:pt x="354276" y="57513"/>
                      </a:lnTo>
                      <a:lnTo>
                        <a:pt x="357047" y="59729"/>
                      </a:lnTo>
                      <a:lnTo>
                        <a:pt x="355385" y="52637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A16485AA-817D-38DD-AD84-6EF5E85E24D2}"/>
                    </a:ext>
                  </a:extLst>
                </p:cNvPr>
                <p:cNvSpPr/>
                <p:nvPr/>
              </p:nvSpPr>
              <p:spPr>
                <a:xfrm>
                  <a:off x="8607843" y="3730748"/>
                  <a:ext cx="645610" cy="317042"/>
                </a:xfrm>
                <a:custGeom>
                  <a:avLst/>
                  <a:gdLst>
                    <a:gd name="connsiteX0" fmla="*/ 641621 w 645610"/>
                    <a:gd name="connsiteY0" fmla="*/ 89982 h 317042"/>
                    <a:gd name="connsiteX1" fmla="*/ 632756 w 645610"/>
                    <a:gd name="connsiteY1" fmla="*/ 89539 h 317042"/>
                    <a:gd name="connsiteX2" fmla="*/ 628656 w 645610"/>
                    <a:gd name="connsiteY2" fmla="*/ 88320 h 317042"/>
                    <a:gd name="connsiteX3" fmla="*/ 622893 w 645610"/>
                    <a:gd name="connsiteY3" fmla="*/ 82558 h 317042"/>
                    <a:gd name="connsiteX4" fmla="*/ 620456 w 645610"/>
                    <a:gd name="connsiteY4" fmla="*/ 81560 h 317042"/>
                    <a:gd name="connsiteX5" fmla="*/ 614249 w 645610"/>
                    <a:gd name="connsiteY5" fmla="*/ 81782 h 317042"/>
                    <a:gd name="connsiteX6" fmla="*/ 608931 w 645610"/>
                    <a:gd name="connsiteY6" fmla="*/ 80230 h 317042"/>
                    <a:gd name="connsiteX7" fmla="*/ 608044 w 645610"/>
                    <a:gd name="connsiteY7" fmla="*/ 79455 h 317042"/>
                    <a:gd name="connsiteX8" fmla="*/ 607823 w 645610"/>
                    <a:gd name="connsiteY8" fmla="*/ 78347 h 317042"/>
                    <a:gd name="connsiteX9" fmla="*/ 608155 w 645610"/>
                    <a:gd name="connsiteY9" fmla="*/ 77238 h 317042"/>
                    <a:gd name="connsiteX10" fmla="*/ 608155 w 645610"/>
                    <a:gd name="connsiteY10" fmla="*/ 76019 h 317042"/>
                    <a:gd name="connsiteX11" fmla="*/ 606825 w 645610"/>
                    <a:gd name="connsiteY11" fmla="*/ 74689 h 317042"/>
                    <a:gd name="connsiteX12" fmla="*/ 605938 w 645610"/>
                    <a:gd name="connsiteY12" fmla="*/ 74468 h 317042"/>
                    <a:gd name="connsiteX13" fmla="*/ 603168 w 645610"/>
                    <a:gd name="connsiteY13" fmla="*/ 74800 h 317042"/>
                    <a:gd name="connsiteX14" fmla="*/ 602060 w 645610"/>
                    <a:gd name="connsiteY14" fmla="*/ 74689 h 317042"/>
                    <a:gd name="connsiteX15" fmla="*/ 600730 w 645610"/>
                    <a:gd name="connsiteY15" fmla="*/ 74136 h 317042"/>
                    <a:gd name="connsiteX16" fmla="*/ 597073 w 645610"/>
                    <a:gd name="connsiteY16" fmla="*/ 71808 h 317042"/>
                    <a:gd name="connsiteX17" fmla="*/ 589095 w 645610"/>
                    <a:gd name="connsiteY17" fmla="*/ 70257 h 317042"/>
                    <a:gd name="connsiteX18" fmla="*/ 585881 w 645610"/>
                    <a:gd name="connsiteY18" fmla="*/ 67930 h 317042"/>
                    <a:gd name="connsiteX19" fmla="*/ 585106 w 645610"/>
                    <a:gd name="connsiteY19" fmla="*/ 62389 h 317042"/>
                    <a:gd name="connsiteX20" fmla="*/ 583665 w 645610"/>
                    <a:gd name="connsiteY20" fmla="*/ 56294 h 317042"/>
                    <a:gd name="connsiteX21" fmla="*/ 580451 w 645610"/>
                    <a:gd name="connsiteY21" fmla="*/ 50975 h 317042"/>
                    <a:gd name="connsiteX22" fmla="*/ 576351 w 645610"/>
                    <a:gd name="connsiteY22" fmla="*/ 47097 h 317042"/>
                    <a:gd name="connsiteX23" fmla="*/ 570256 w 645610"/>
                    <a:gd name="connsiteY23" fmla="*/ 44105 h 317042"/>
                    <a:gd name="connsiteX24" fmla="*/ 566045 w 645610"/>
                    <a:gd name="connsiteY24" fmla="*/ 40226 h 317042"/>
                    <a:gd name="connsiteX25" fmla="*/ 563940 w 645610"/>
                    <a:gd name="connsiteY25" fmla="*/ 39118 h 317042"/>
                    <a:gd name="connsiteX26" fmla="*/ 561723 w 645610"/>
                    <a:gd name="connsiteY26" fmla="*/ 39561 h 317042"/>
                    <a:gd name="connsiteX27" fmla="*/ 559729 w 645610"/>
                    <a:gd name="connsiteY27" fmla="*/ 41334 h 317042"/>
                    <a:gd name="connsiteX28" fmla="*/ 558177 w 645610"/>
                    <a:gd name="connsiteY28" fmla="*/ 43218 h 317042"/>
                    <a:gd name="connsiteX29" fmla="*/ 556958 w 645610"/>
                    <a:gd name="connsiteY29" fmla="*/ 43994 h 317042"/>
                    <a:gd name="connsiteX30" fmla="*/ 555185 w 645610"/>
                    <a:gd name="connsiteY30" fmla="*/ 42553 h 317042"/>
                    <a:gd name="connsiteX31" fmla="*/ 551417 w 645610"/>
                    <a:gd name="connsiteY31" fmla="*/ 36680 h 317042"/>
                    <a:gd name="connsiteX32" fmla="*/ 549534 w 645610"/>
                    <a:gd name="connsiteY32" fmla="*/ 34796 h 317042"/>
                    <a:gd name="connsiteX33" fmla="*/ 548315 w 645610"/>
                    <a:gd name="connsiteY33" fmla="*/ 34463 h 317042"/>
                    <a:gd name="connsiteX34" fmla="*/ 546652 w 645610"/>
                    <a:gd name="connsiteY34" fmla="*/ 34796 h 317042"/>
                    <a:gd name="connsiteX35" fmla="*/ 545766 w 645610"/>
                    <a:gd name="connsiteY35" fmla="*/ 34685 h 317042"/>
                    <a:gd name="connsiteX36" fmla="*/ 544547 w 645610"/>
                    <a:gd name="connsiteY36" fmla="*/ 33909 h 317042"/>
                    <a:gd name="connsiteX37" fmla="*/ 542441 w 645610"/>
                    <a:gd name="connsiteY37" fmla="*/ 31804 h 317042"/>
                    <a:gd name="connsiteX38" fmla="*/ 541333 w 645610"/>
                    <a:gd name="connsiteY38" fmla="*/ 31139 h 317042"/>
                    <a:gd name="connsiteX39" fmla="*/ 539228 w 645610"/>
                    <a:gd name="connsiteY39" fmla="*/ 30585 h 317042"/>
                    <a:gd name="connsiteX40" fmla="*/ 531138 w 645610"/>
                    <a:gd name="connsiteY40" fmla="*/ 31472 h 317042"/>
                    <a:gd name="connsiteX41" fmla="*/ 529365 w 645610"/>
                    <a:gd name="connsiteY41" fmla="*/ 32136 h 317042"/>
                    <a:gd name="connsiteX42" fmla="*/ 527371 w 645610"/>
                    <a:gd name="connsiteY42" fmla="*/ 33023 h 317042"/>
                    <a:gd name="connsiteX43" fmla="*/ 525708 w 645610"/>
                    <a:gd name="connsiteY43" fmla="*/ 32469 h 317042"/>
                    <a:gd name="connsiteX44" fmla="*/ 521497 w 645610"/>
                    <a:gd name="connsiteY44" fmla="*/ 33466 h 317042"/>
                    <a:gd name="connsiteX45" fmla="*/ 519613 w 645610"/>
                    <a:gd name="connsiteY45" fmla="*/ 33466 h 317042"/>
                    <a:gd name="connsiteX46" fmla="*/ 508532 w 645610"/>
                    <a:gd name="connsiteY46" fmla="*/ 30363 h 317042"/>
                    <a:gd name="connsiteX47" fmla="*/ 502215 w 645610"/>
                    <a:gd name="connsiteY47" fmla="*/ 26928 h 317042"/>
                    <a:gd name="connsiteX48" fmla="*/ 500664 w 645610"/>
                    <a:gd name="connsiteY48" fmla="*/ 26596 h 317042"/>
                    <a:gd name="connsiteX49" fmla="*/ 498559 w 645610"/>
                    <a:gd name="connsiteY49" fmla="*/ 27925 h 317042"/>
                    <a:gd name="connsiteX50" fmla="*/ 495013 w 645610"/>
                    <a:gd name="connsiteY50" fmla="*/ 33245 h 317042"/>
                    <a:gd name="connsiteX51" fmla="*/ 493128 w 645610"/>
                    <a:gd name="connsiteY51" fmla="*/ 35018 h 317042"/>
                    <a:gd name="connsiteX52" fmla="*/ 490691 w 645610"/>
                    <a:gd name="connsiteY52" fmla="*/ 35461 h 317042"/>
                    <a:gd name="connsiteX53" fmla="*/ 488917 w 645610"/>
                    <a:gd name="connsiteY53" fmla="*/ 34242 h 317042"/>
                    <a:gd name="connsiteX54" fmla="*/ 487255 w 645610"/>
                    <a:gd name="connsiteY54" fmla="*/ 32469 h 317042"/>
                    <a:gd name="connsiteX55" fmla="*/ 485261 w 645610"/>
                    <a:gd name="connsiteY55" fmla="*/ 31028 h 317042"/>
                    <a:gd name="connsiteX56" fmla="*/ 483487 w 645610"/>
                    <a:gd name="connsiteY56" fmla="*/ 30918 h 317042"/>
                    <a:gd name="connsiteX57" fmla="*/ 478833 w 645610"/>
                    <a:gd name="connsiteY57" fmla="*/ 31804 h 317042"/>
                    <a:gd name="connsiteX58" fmla="*/ 477171 w 645610"/>
                    <a:gd name="connsiteY58" fmla="*/ 32580 h 317042"/>
                    <a:gd name="connsiteX59" fmla="*/ 474844 w 645610"/>
                    <a:gd name="connsiteY59" fmla="*/ 35239 h 317042"/>
                    <a:gd name="connsiteX60" fmla="*/ 476285 w 645610"/>
                    <a:gd name="connsiteY60" fmla="*/ 36791 h 317042"/>
                    <a:gd name="connsiteX61" fmla="*/ 478833 w 645610"/>
                    <a:gd name="connsiteY61" fmla="*/ 38342 h 317042"/>
                    <a:gd name="connsiteX62" fmla="*/ 480274 w 645610"/>
                    <a:gd name="connsiteY62" fmla="*/ 41002 h 317042"/>
                    <a:gd name="connsiteX63" fmla="*/ 479276 w 645610"/>
                    <a:gd name="connsiteY63" fmla="*/ 42553 h 317042"/>
                    <a:gd name="connsiteX64" fmla="*/ 477171 w 645610"/>
                    <a:gd name="connsiteY64" fmla="*/ 42996 h 317042"/>
                    <a:gd name="connsiteX65" fmla="*/ 474844 w 645610"/>
                    <a:gd name="connsiteY65" fmla="*/ 42996 h 317042"/>
                    <a:gd name="connsiteX66" fmla="*/ 473071 w 645610"/>
                    <a:gd name="connsiteY66" fmla="*/ 43440 h 317042"/>
                    <a:gd name="connsiteX67" fmla="*/ 470744 w 645610"/>
                    <a:gd name="connsiteY67" fmla="*/ 45656 h 317042"/>
                    <a:gd name="connsiteX68" fmla="*/ 466976 w 645610"/>
                    <a:gd name="connsiteY68" fmla="*/ 51086 h 317042"/>
                    <a:gd name="connsiteX69" fmla="*/ 464538 w 645610"/>
                    <a:gd name="connsiteY69" fmla="*/ 53191 h 317042"/>
                    <a:gd name="connsiteX70" fmla="*/ 461878 w 645610"/>
                    <a:gd name="connsiteY70" fmla="*/ 54189 h 317042"/>
                    <a:gd name="connsiteX71" fmla="*/ 459774 w 645610"/>
                    <a:gd name="connsiteY71" fmla="*/ 53746 h 317042"/>
                    <a:gd name="connsiteX72" fmla="*/ 458000 w 645610"/>
                    <a:gd name="connsiteY72" fmla="*/ 52416 h 317042"/>
                    <a:gd name="connsiteX73" fmla="*/ 456116 w 645610"/>
                    <a:gd name="connsiteY73" fmla="*/ 50532 h 317042"/>
                    <a:gd name="connsiteX74" fmla="*/ 454011 w 645610"/>
                    <a:gd name="connsiteY74" fmla="*/ 48981 h 317042"/>
                    <a:gd name="connsiteX75" fmla="*/ 452237 w 645610"/>
                    <a:gd name="connsiteY75" fmla="*/ 48648 h 317042"/>
                    <a:gd name="connsiteX76" fmla="*/ 450243 w 645610"/>
                    <a:gd name="connsiteY76" fmla="*/ 48759 h 317042"/>
                    <a:gd name="connsiteX77" fmla="*/ 447694 w 645610"/>
                    <a:gd name="connsiteY77" fmla="*/ 48426 h 317042"/>
                    <a:gd name="connsiteX78" fmla="*/ 445922 w 645610"/>
                    <a:gd name="connsiteY78" fmla="*/ 47097 h 317042"/>
                    <a:gd name="connsiteX79" fmla="*/ 435837 w 645610"/>
                    <a:gd name="connsiteY79" fmla="*/ 35018 h 317042"/>
                    <a:gd name="connsiteX80" fmla="*/ 434064 w 645610"/>
                    <a:gd name="connsiteY80" fmla="*/ 34685 h 317042"/>
                    <a:gd name="connsiteX81" fmla="*/ 429853 w 645610"/>
                    <a:gd name="connsiteY81" fmla="*/ 35461 h 317042"/>
                    <a:gd name="connsiteX82" fmla="*/ 427415 w 645610"/>
                    <a:gd name="connsiteY82" fmla="*/ 35018 h 317042"/>
                    <a:gd name="connsiteX83" fmla="*/ 426307 w 645610"/>
                    <a:gd name="connsiteY83" fmla="*/ 35129 h 317042"/>
                    <a:gd name="connsiteX84" fmla="*/ 425198 w 645610"/>
                    <a:gd name="connsiteY84" fmla="*/ 35793 h 317042"/>
                    <a:gd name="connsiteX85" fmla="*/ 423426 w 645610"/>
                    <a:gd name="connsiteY85" fmla="*/ 38010 h 317042"/>
                    <a:gd name="connsiteX86" fmla="*/ 422096 w 645610"/>
                    <a:gd name="connsiteY86" fmla="*/ 39229 h 317042"/>
                    <a:gd name="connsiteX87" fmla="*/ 419437 w 645610"/>
                    <a:gd name="connsiteY87" fmla="*/ 40226 h 317042"/>
                    <a:gd name="connsiteX88" fmla="*/ 416887 w 645610"/>
                    <a:gd name="connsiteY88" fmla="*/ 39561 h 317042"/>
                    <a:gd name="connsiteX89" fmla="*/ 407357 w 645610"/>
                    <a:gd name="connsiteY89" fmla="*/ 34685 h 317042"/>
                    <a:gd name="connsiteX90" fmla="*/ 405585 w 645610"/>
                    <a:gd name="connsiteY90" fmla="*/ 35129 h 317042"/>
                    <a:gd name="connsiteX91" fmla="*/ 405585 w 645610"/>
                    <a:gd name="connsiteY91" fmla="*/ 38121 h 317042"/>
                    <a:gd name="connsiteX92" fmla="*/ 399711 w 645610"/>
                    <a:gd name="connsiteY92" fmla="*/ 38342 h 317042"/>
                    <a:gd name="connsiteX93" fmla="*/ 395057 w 645610"/>
                    <a:gd name="connsiteY93" fmla="*/ 36569 h 317042"/>
                    <a:gd name="connsiteX94" fmla="*/ 393727 w 645610"/>
                    <a:gd name="connsiteY94" fmla="*/ 36569 h 317042"/>
                    <a:gd name="connsiteX95" fmla="*/ 392619 w 645610"/>
                    <a:gd name="connsiteY95" fmla="*/ 37456 h 317042"/>
                    <a:gd name="connsiteX96" fmla="*/ 392176 w 645610"/>
                    <a:gd name="connsiteY96" fmla="*/ 38564 h 317042"/>
                    <a:gd name="connsiteX97" fmla="*/ 391954 w 645610"/>
                    <a:gd name="connsiteY97" fmla="*/ 40115 h 317042"/>
                    <a:gd name="connsiteX98" fmla="*/ 391289 w 645610"/>
                    <a:gd name="connsiteY98" fmla="*/ 42664 h 317042"/>
                    <a:gd name="connsiteX99" fmla="*/ 390514 w 645610"/>
                    <a:gd name="connsiteY99" fmla="*/ 44991 h 317042"/>
                    <a:gd name="connsiteX100" fmla="*/ 389959 w 645610"/>
                    <a:gd name="connsiteY100" fmla="*/ 45767 h 317042"/>
                    <a:gd name="connsiteX101" fmla="*/ 381205 w 645610"/>
                    <a:gd name="connsiteY101" fmla="*/ 46543 h 317042"/>
                    <a:gd name="connsiteX102" fmla="*/ 379543 w 645610"/>
                    <a:gd name="connsiteY102" fmla="*/ 47540 h 317042"/>
                    <a:gd name="connsiteX103" fmla="*/ 376994 w 645610"/>
                    <a:gd name="connsiteY103" fmla="*/ 50421 h 317042"/>
                    <a:gd name="connsiteX104" fmla="*/ 375886 w 645610"/>
                    <a:gd name="connsiteY104" fmla="*/ 51529 h 317042"/>
                    <a:gd name="connsiteX105" fmla="*/ 373448 w 645610"/>
                    <a:gd name="connsiteY105" fmla="*/ 51197 h 317042"/>
                    <a:gd name="connsiteX106" fmla="*/ 373116 w 645610"/>
                    <a:gd name="connsiteY106" fmla="*/ 50975 h 317042"/>
                    <a:gd name="connsiteX107" fmla="*/ 372451 w 645610"/>
                    <a:gd name="connsiteY107" fmla="*/ 51862 h 317042"/>
                    <a:gd name="connsiteX108" fmla="*/ 370345 w 645610"/>
                    <a:gd name="connsiteY108" fmla="*/ 56626 h 317042"/>
                    <a:gd name="connsiteX109" fmla="*/ 369681 w 645610"/>
                    <a:gd name="connsiteY109" fmla="*/ 58732 h 317042"/>
                    <a:gd name="connsiteX110" fmla="*/ 368905 w 645610"/>
                    <a:gd name="connsiteY110" fmla="*/ 60616 h 317042"/>
                    <a:gd name="connsiteX111" fmla="*/ 367464 w 645610"/>
                    <a:gd name="connsiteY111" fmla="*/ 62389 h 317042"/>
                    <a:gd name="connsiteX112" fmla="*/ 366799 w 645610"/>
                    <a:gd name="connsiteY112" fmla="*/ 68373 h 317042"/>
                    <a:gd name="connsiteX113" fmla="*/ 365691 w 645610"/>
                    <a:gd name="connsiteY113" fmla="*/ 72695 h 317042"/>
                    <a:gd name="connsiteX114" fmla="*/ 363475 w 645610"/>
                    <a:gd name="connsiteY114" fmla="*/ 74468 h 317042"/>
                    <a:gd name="connsiteX115" fmla="*/ 359707 w 645610"/>
                    <a:gd name="connsiteY115" fmla="*/ 72584 h 317042"/>
                    <a:gd name="connsiteX116" fmla="*/ 353833 w 645610"/>
                    <a:gd name="connsiteY116" fmla="*/ 67043 h 317042"/>
                    <a:gd name="connsiteX117" fmla="*/ 350731 w 645610"/>
                    <a:gd name="connsiteY117" fmla="*/ 65492 h 317042"/>
                    <a:gd name="connsiteX118" fmla="*/ 347074 w 645610"/>
                    <a:gd name="connsiteY118" fmla="*/ 65824 h 317042"/>
                    <a:gd name="connsiteX119" fmla="*/ 344968 w 645610"/>
                    <a:gd name="connsiteY119" fmla="*/ 67376 h 317042"/>
                    <a:gd name="connsiteX120" fmla="*/ 342752 w 645610"/>
                    <a:gd name="connsiteY120" fmla="*/ 69703 h 317042"/>
                    <a:gd name="connsiteX121" fmla="*/ 341201 w 645610"/>
                    <a:gd name="connsiteY121" fmla="*/ 71365 h 317042"/>
                    <a:gd name="connsiteX122" fmla="*/ 338652 w 645610"/>
                    <a:gd name="connsiteY122" fmla="*/ 72251 h 317042"/>
                    <a:gd name="connsiteX123" fmla="*/ 333444 w 645610"/>
                    <a:gd name="connsiteY123" fmla="*/ 71808 h 317042"/>
                    <a:gd name="connsiteX124" fmla="*/ 330562 w 645610"/>
                    <a:gd name="connsiteY124" fmla="*/ 70811 h 317042"/>
                    <a:gd name="connsiteX125" fmla="*/ 329122 w 645610"/>
                    <a:gd name="connsiteY125" fmla="*/ 68816 h 317042"/>
                    <a:gd name="connsiteX126" fmla="*/ 329122 w 645610"/>
                    <a:gd name="connsiteY126" fmla="*/ 68816 h 317042"/>
                    <a:gd name="connsiteX127" fmla="*/ 329565 w 645610"/>
                    <a:gd name="connsiteY127" fmla="*/ 66489 h 317042"/>
                    <a:gd name="connsiteX128" fmla="*/ 333887 w 645610"/>
                    <a:gd name="connsiteY128" fmla="*/ 59508 h 317042"/>
                    <a:gd name="connsiteX129" fmla="*/ 334441 w 645610"/>
                    <a:gd name="connsiteY129" fmla="*/ 59064 h 317042"/>
                    <a:gd name="connsiteX130" fmla="*/ 335106 w 645610"/>
                    <a:gd name="connsiteY130" fmla="*/ 58843 h 317042"/>
                    <a:gd name="connsiteX131" fmla="*/ 335771 w 645610"/>
                    <a:gd name="connsiteY131" fmla="*/ 58511 h 317042"/>
                    <a:gd name="connsiteX132" fmla="*/ 335992 w 645610"/>
                    <a:gd name="connsiteY132" fmla="*/ 57513 h 317042"/>
                    <a:gd name="connsiteX133" fmla="*/ 335881 w 645610"/>
                    <a:gd name="connsiteY133" fmla="*/ 56737 h 317042"/>
                    <a:gd name="connsiteX134" fmla="*/ 335771 w 645610"/>
                    <a:gd name="connsiteY134" fmla="*/ 56737 h 317042"/>
                    <a:gd name="connsiteX135" fmla="*/ 334884 w 645610"/>
                    <a:gd name="connsiteY135" fmla="*/ 55851 h 317042"/>
                    <a:gd name="connsiteX136" fmla="*/ 334884 w 645610"/>
                    <a:gd name="connsiteY136" fmla="*/ 55740 h 317042"/>
                    <a:gd name="connsiteX137" fmla="*/ 334663 w 645610"/>
                    <a:gd name="connsiteY137" fmla="*/ 55408 h 317042"/>
                    <a:gd name="connsiteX138" fmla="*/ 334663 w 645610"/>
                    <a:gd name="connsiteY138" fmla="*/ 55408 h 317042"/>
                    <a:gd name="connsiteX139" fmla="*/ 333111 w 645610"/>
                    <a:gd name="connsiteY139" fmla="*/ 54189 h 317042"/>
                    <a:gd name="connsiteX140" fmla="*/ 332779 w 645610"/>
                    <a:gd name="connsiteY140" fmla="*/ 53635 h 317042"/>
                    <a:gd name="connsiteX141" fmla="*/ 332779 w 645610"/>
                    <a:gd name="connsiteY141" fmla="*/ 53635 h 317042"/>
                    <a:gd name="connsiteX142" fmla="*/ 332779 w 645610"/>
                    <a:gd name="connsiteY142" fmla="*/ 52859 h 317042"/>
                    <a:gd name="connsiteX143" fmla="*/ 333666 w 645610"/>
                    <a:gd name="connsiteY143" fmla="*/ 51640 h 317042"/>
                    <a:gd name="connsiteX144" fmla="*/ 333887 w 645610"/>
                    <a:gd name="connsiteY144" fmla="*/ 50864 h 317042"/>
                    <a:gd name="connsiteX145" fmla="*/ 333222 w 645610"/>
                    <a:gd name="connsiteY145" fmla="*/ 42553 h 317042"/>
                    <a:gd name="connsiteX146" fmla="*/ 332668 w 645610"/>
                    <a:gd name="connsiteY146" fmla="*/ 39672 h 317042"/>
                    <a:gd name="connsiteX147" fmla="*/ 331560 w 645610"/>
                    <a:gd name="connsiteY147" fmla="*/ 36347 h 317042"/>
                    <a:gd name="connsiteX148" fmla="*/ 331560 w 645610"/>
                    <a:gd name="connsiteY148" fmla="*/ 36347 h 317042"/>
                    <a:gd name="connsiteX149" fmla="*/ 330562 w 645610"/>
                    <a:gd name="connsiteY149" fmla="*/ 35572 h 317042"/>
                    <a:gd name="connsiteX150" fmla="*/ 326684 w 645610"/>
                    <a:gd name="connsiteY150" fmla="*/ 37123 h 317042"/>
                    <a:gd name="connsiteX151" fmla="*/ 324468 w 645610"/>
                    <a:gd name="connsiteY151" fmla="*/ 37345 h 317042"/>
                    <a:gd name="connsiteX152" fmla="*/ 321919 w 645610"/>
                    <a:gd name="connsiteY152" fmla="*/ 37012 h 317042"/>
                    <a:gd name="connsiteX153" fmla="*/ 315492 w 645610"/>
                    <a:gd name="connsiteY153" fmla="*/ 34796 h 317042"/>
                    <a:gd name="connsiteX154" fmla="*/ 315492 w 645610"/>
                    <a:gd name="connsiteY154" fmla="*/ 34796 h 317042"/>
                    <a:gd name="connsiteX155" fmla="*/ 315714 w 645610"/>
                    <a:gd name="connsiteY155" fmla="*/ 32691 h 317042"/>
                    <a:gd name="connsiteX156" fmla="*/ 315603 w 645610"/>
                    <a:gd name="connsiteY156" fmla="*/ 30031 h 317042"/>
                    <a:gd name="connsiteX157" fmla="*/ 315824 w 645610"/>
                    <a:gd name="connsiteY157" fmla="*/ 29034 h 317042"/>
                    <a:gd name="connsiteX158" fmla="*/ 316378 w 645610"/>
                    <a:gd name="connsiteY158" fmla="*/ 27925 h 317042"/>
                    <a:gd name="connsiteX159" fmla="*/ 311835 w 645610"/>
                    <a:gd name="connsiteY159" fmla="*/ 27925 h 317042"/>
                    <a:gd name="connsiteX160" fmla="*/ 309397 w 645610"/>
                    <a:gd name="connsiteY160" fmla="*/ 27260 h 317042"/>
                    <a:gd name="connsiteX161" fmla="*/ 307513 w 645610"/>
                    <a:gd name="connsiteY161" fmla="*/ 25820 h 317042"/>
                    <a:gd name="connsiteX162" fmla="*/ 306848 w 645610"/>
                    <a:gd name="connsiteY162" fmla="*/ 24490 h 317042"/>
                    <a:gd name="connsiteX163" fmla="*/ 305075 w 645610"/>
                    <a:gd name="connsiteY163" fmla="*/ 18949 h 317042"/>
                    <a:gd name="connsiteX164" fmla="*/ 302969 w 645610"/>
                    <a:gd name="connsiteY164" fmla="*/ 10195 h 317042"/>
                    <a:gd name="connsiteX165" fmla="*/ 301640 w 645610"/>
                    <a:gd name="connsiteY165" fmla="*/ 6760 h 317042"/>
                    <a:gd name="connsiteX166" fmla="*/ 298980 w 645610"/>
                    <a:gd name="connsiteY166" fmla="*/ 4987 h 317042"/>
                    <a:gd name="connsiteX167" fmla="*/ 298094 w 645610"/>
                    <a:gd name="connsiteY167" fmla="*/ 3989 h 317042"/>
                    <a:gd name="connsiteX168" fmla="*/ 296210 w 645610"/>
                    <a:gd name="connsiteY168" fmla="*/ 665 h 317042"/>
                    <a:gd name="connsiteX169" fmla="*/ 295212 w 645610"/>
                    <a:gd name="connsiteY169" fmla="*/ 222 h 317042"/>
                    <a:gd name="connsiteX170" fmla="*/ 294658 w 645610"/>
                    <a:gd name="connsiteY170" fmla="*/ 0 h 317042"/>
                    <a:gd name="connsiteX171" fmla="*/ 293993 w 645610"/>
                    <a:gd name="connsiteY171" fmla="*/ 332 h 317042"/>
                    <a:gd name="connsiteX172" fmla="*/ 293550 w 645610"/>
                    <a:gd name="connsiteY172" fmla="*/ 1219 h 317042"/>
                    <a:gd name="connsiteX173" fmla="*/ 283688 w 645610"/>
                    <a:gd name="connsiteY173" fmla="*/ 11968 h 317042"/>
                    <a:gd name="connsiteX174" fmla="*/ 282912 w 645610"/>
                    <a:gd name="connsiteY174" fmla="*/ 12744 h 317042"/>
                    <a:gd name="connsiteX175" fmla="*/ 281249 w 645610"/>
                    <a:gd name="connsiteY175" fmla="*/ 13409 h 317042"/>
                    <a:gd name="connsiteX176" fmla="*/ 280142 w 645610"/>
                    <a:gd name="connsiteY176" fmla="*/ 13630 h 317042"/>
                    <a:gd name="connsiteX177" fmla="*/ 276595 w 645610"/>
                    <a:gd name="connsiteY177" fmla="*/ 13519 h 317042"/>
                    <a:gd name="connsiteX178" fmla="*/ 274379 w 645610"/>
                    <a:gd name="connsiteY178" fmla="*/ 13963 h 317042"/>
                    <a:gd name="connsiteX179" fmla="*/ 272606 w 645610"/>
                    <a:gd name="connsiteY179" fmla="*/ 14960 h 317042"/>
                    <a:gd name="connsiteX180" fmla="*/ 270944 w 645610"/>
                    <a:gd name="connsiteY180" fmla="*/ 16511 h 317042"/>
                    <a:gd name="connsiteX181" fmla="*/ 269392 w 645610"/>
                    <a:gd name="connsiteY181" fmla="*/ 18949 h 317042"/>
                    <a:gd name="connsiteX182" fmla="*/ 267508 w 645610"/>
                    <a:gd name="connsiteY182" fmla="*/ 24601 h 317042"/>
                    <a:gd name="connsiteX183" fmla="*/ 267730 w 645610"/>
                    <a:gd name="connsiteY183" fmla="*/ 24823 h 317042"/>
                    <a:gd name="connsiteX184" fmla="*/ 268062 w 645610"/>
                    <a:gd name="connsiteY184" fmla="*/ 25377 h 317042"/>
                    <a:gd name="connsiteX185" fmla="*/ 268284 w 645610"/>
                    <a:gd name="connsiteY185" fmla="*/ 26152 h 317042"/>
                    <a:gd name="connsiteX186" fmla="*/ 268062 w 645610"/>
                    <a:gd name="connsiteY186" fmla="*/ 27371 h 317042"/>
                    <a:gd name="connsiteX187" fmla="*/ 267508 w 645610"/>
                    <a:gd name="connsiteY187" fmla="*/ 27704 h 317042"/>
                    <a:gd name="connsiteX188" fmla="*/ 266179 w 645610"/>
                    <a:gd name="connsiteY188" fmla="*/ 27704 h 317042"/>
                    <a:gd name="connsiteX189" fmla="*/ 265847 w 645610"/>
                    <a:gd name="connsiteY189" fmla="*/ 27815 h 317042"/>
                    <a:gd name="connsiteX190" fmla="*/ 265071 w 645610"/>
                    <a:gd name="connsiteY190" fmla="*/ 31139 h 317042"/>
                    <a:gd name="connsiteX191" fmla="*/ 264738 w 645610"/>
                    <a:gd name="connsiteY191" fmla="*/ 33356 h 317042"/>
                    <a:gd name="connsiteX192" fmla="*/ 263962 w 645610"/>
                    <a:gd name="connsiteY192" fmla="*/ 34796 h 317042"/>
                    <a:gd name="connsiteX193" fmla="*/ 260416 w 645610"/>
                    <a:gd name="connsiteY193" fmla="*/ 36126 h 317042"/>
                    <a:gd name="connsiteX194" fmla="*/ 257646 w 645610"/>
                    <a:gd name="connsiteY194" fmla="*/ 36680 h 317042"/>
                    <a:gd name="connsiteX195" fmla="*/ 256427 w 645610"/>
                    <a:gd name="connsiteY195" fmla="*/ 36680 h 317042"/>
                    <a:gd name="connsiteX196" fmla="*/ 255319 w 645610"/>
                    <a:gd name="connsiteY196" fmla="*/ 36126 h 317042"/>
                    <a:gd name="connsiteX197" fmla="*/ 253103 w 645610"/>
                    <a:gd name="connsiteY197" fmla="*/ 34463 h 317042"/>
                    <a:gd name="connsiteX198" fmla="*/ 251995 w 645610"/>
                    <a:gd name="connsiteY198" fmla="*/ 34020 h 317042"/>
                    <a:gd name="connsiteX199" fmla="*/ 249556 w 645610"/>
                    <a:gd name="connsiteY199" fmla="*/ 34685 h 317042"/>
                    <a:gd name="connsiteX200" fmla="*/ 245234 w 645610"/>
                    <a:gd name="connsiteY200" fmla="*/ 37234 h 317042"/>
                    <a:gd name="connsiteX201" fmla="*/ 242353 w 645610"/>
                    <a:gd name="connsiteY201" fmla="*/ 37456 h 317042"/>
                    <a:gd name="connsiteX202" fmla="*/ 240137 w 645610"/>
                    <a:gd name="connsiteY202" fmla="*/ 37012 h 317042"/>
                    <a:gd name="connsiteX203" fmla="*/ 239473 w 645610"/>
                    <a:gd name="connsiteY203" fmla="*/ 35018 h 317042"/>
                    <a:gd name="connsiteX204" fmla="*/ 239916 w 645610"/>
                    <a:gd name="connsiteY204" fmla="*/ 29366 h 317042"/>
                    <a:gd name="connsiteX205" fmla="*/ 239694 w 645610"/>
                    <a:gd name="connsiteY205" fmla="*/ 26817 h 317042"/>
                    <a:gd name="connsiteX206" fmla="*/ 239140 w 645610"/>
                    <a:gd name="connsiteY206" fmla="*/ 24380 h 317042"/>
                    <a:gd name="connsiteX207" fmla="*/ 239029 w 645610"/>
                    <a:gd name="connsiteY207" fmla="*/ 21942 h 317042"/>
                    <a:gd name="connsiteX208" fmla="*/ 240026 w 645610"/>
                    <a:gd name="connsiteY208" fmla="*/ 19060 h 317042"/>
                    <a:gd name="connsiteX209" fmla="*/ 236702 w 645610"/>
                    <a:gd name="connsiteY209" fmla="*/ 16955 h 317042"/>
                    <a:gd name="connsiteX210" fmla="*/ 225510 w 645610"/>
                    <a:gd name="connsiteY210" fmla="*/ 15957 h 317042"/>
                    <a:gd name="connsiteX211" fmla="*/ 220855 w 645610"/>
                    <a:gd name="connsiteY211" fmla="*/ 16068 h 317042"/>
                    <a:gd name="connsiteX212" fmla="*/ 218750 w 645610"/>
                    <a:gd name="connsiteY212" fmla="*/ 16955 h 317042"/>
                    <a:gd name="connsiteX213" fmla="*/ 214095 w 645610"/>
                    <a:gd name="connsiteY213" fmla="*/ 21166 h 317042"/>
                    <a:gd name="connsiteX214" fmla="*/ 210882 w 645610"/>
                    <a:gd name="connsiteY214" fmla="*/ 21387 h 317042"/>
                    <a:gd name="connsiteX215" fmla="*/ 207558 w 645610"/>
                    <a:gd name="connsiteY215" fmla="*/ 20390 h 317042"/>
                    <a:gd name="connsiteX216" fmla="*/ 203901 w 645610"/>
                    <a:gd name="connsiteY216" fmla="*/ 18506 h 317042"/>
                    <a:gd name="connsiteX217" fmla="*/ 203125 w 645610"/>
                    <a:gd name="connsiteY217" fmla="*/ 18284 h 317042"/>
                    <a:gd name="connsiteX218" fmla="*/ 202349 w 645610"/>
                    <a:gd name="connsiteY218" fmla="*/ 18506 h 317042"/>
                    <a:gd name="connsiteX219" fmla="*/ 199136 w 645610"/>
                    <a:gd name="connsiteY219" fmla="*/ 20168 h 317042"/>
                    <a:gd name="connsiteX220" fmla="*/ 194038 w 645610"/>
                    <a:gd name="connsiteY220" fmla="*/ 19504 h 317042"/>
                    <a:gd name="connsiteX221" fmla="*/ 191711 w 645610"/>
                    <a:gd name="connsiteY221" fmla="*/ 20944 h 317042"/>
                    <a:gd name="connsiteX222" fmla="*/ 191156 w 645610"/>
                    <a:gd name="connsiteY222" fmla="*/ 22385 h 317042"/>
                    <a:gd name="connsiteX223" fmla="*/ 190824 w 645610"/>
                    <a:gd name="connsiteY223" fmla="*/ 25598 h 317042"/>
                    <a:gd name="connsiteX224" fmla="*/ 190270 w 645610"/>
                    <a:gd name="connsiteY224" fmla="*/ 27150 h 317042"/>
                    <a:gd name="connsiteX225" fmla="*/ 189384 w 645610"/>
                    <a:gd name="connsiteY225" fmla="*/ 28036 h 317042"/>
                    <a:gd name="connsiteX226" fmla="*/ 185616 w 645610"/>
                    <a:gd name="connsiteY226" fmla="*/ 30142 h 317042"/>
                    <a:gd name="connsiteX227" fmla="*/ 180851 w 645610"/>
                    <a:gd name="connsiteY227" fmla="*/ 36015 h 317042"/>
                    <a:gd name="connsiteX228" fmla="*/ 178302 w 645610"/>
                    <a:gd name="connsiteY228" fmla="*/ 37677 h 317042"/>
                    <a:gd name="connsiteX229" fmla="*/ 174978 w 645610"/>
                    <a:gd name="connsiteY229" fmla="*/ 36901 h 317042"/>
                    <a:gd name="connsiteX230" fmla="*/ 174645 w 645610"/>
                    <a:gd name="connsiteY230" fmla="*/ 45213 h 317042"/>
                    <a:gd name="connsiteX231" fmla="*/ 171986 w 645610"/>
                    <a:gd name="connsiteY231" fmla="*/ 47207 h 317042"/>
                    <a:gd name="connsiteX232" fmla="*/ 167775 w 645610"/>
                    <a:gd name="connsiteY232" fmla="*/ 50532 h 317042"/>
                    <a:gd name="connsiteX233" fmla="*/ 152593 w 645610"/>
                    <a:gd name="connsiteY233" fmla="*/ 56516 h 317042"/>
                    <a:gd name="connsiteX234" fmla="*/ 149269 w 645610"/>
                    <a:gd name="connsiteY234" fmla="*/ 59619 h 317042"/>
                    <a:gd name="connsiteX235" fmla="*/ 146498 w 645610"/>
                    <a:gd name="connsiteY235" fmla="*/ 64051 h 317042"/>
                    <a:gd name="connsiteX236" fmla="*/ 144393 w 645610"/>
                    <a:gd name="connsiteY236" fmla="*/ 69371 h 317042"/>
                    <a:gd name="connsiteX237" fmla="*/ 142952 w 645610"/>
                    <a:gd name="connsiteY237" fmla="*/ 75022 h 317042"/>
                    <a:gd name="connsiteX238" fmla="*/ 142509 w 645610"/>
                    <a:gd name="connsiteY238" fmla="*/ 79676 h 317042"/>
                    <a:gd name="connsiteX239" fmla="*/ 142509 w 645610"/>
                    <a:gd name="connsiteY239" fmla="*/ 80674 h 317042"/>
                    <a:gd name="connsiteX240" fmla="*/ 142730 w 645610"/>
                    <a:gd name="connsiteY240" fmla="*/ 88431 h 317042"/>
                    <a:gd name="connsiteX241" fmla="*/ 141954 w 645610"/>
                    <a:gd name="connsiteY241" fmla="*/ 92198 h 317042"/>
                    <a:gd name="connsiteX242" fmla="*/ 139628 w 645610"/>
                    <a:gd name="connsiteY242" fmla="*/ 96188 h 317042"/>
                    <a:gd name="connsiteX243" fmla="*/ 136303 w 645610"/>
                    <a:gd name="connsiteY243" fmla="*/ 99290 h 317042"/>
                    <a:gd name="connsiteX244" fmla="*/ 132535 w 645610"/>
                    <a:gd name="connsiteY244" fmla="*/ 101064 h 317042"/>
                    <a:gd name="connsiteX245" fmla="*/ 126441 w 645610"/>
                    <a:gd name="connsiteY245" fmla="*/ 100510 h 317042"/>
                    <a:gd name="connsiteX246" fmla="*/ 123670 w 645610"/>
                    <a:gd name="connsiteY246" fmla="*/ 100953 h 317042"/>
                    <a:gd name="connsiteX247" fmla="*/ 121343 w 645610"/>
                    <a:gd name="connsiteY247" fmla="*/ 102504 h 317042"/>
                    <a:gd name="connsiteX248" fmla="*/ 119791 w 645610"/>
                    <a:gd name="connsiteY248" fmla="*/ 105496 h 317042"/>
                    <a:gd name="connsiteX249" fmla="*/ 119127 w 645610"/>
                    <a:gd name="connsiteY249" fmla="*/ 108045 h 317042"/>
                    <a:gd name="connsiteX250" fmla="*/ 118240 w 645610"/>
                    <a:gd name="connsiteY250" fmla="*/ 113364 h 317042"/>
                    <a:gd name="connsiteX251" fmla="*/ 117243 w 645610"/>
                    <a:gd name="connsiteY251" fmla="*/ 115802 h 317042"/>
                    <a:gd name="connsiteX252" fmla="*/ 115248 w 645610"/>
                    <a:gd name="connsiteY252" fmla="*/ 117797 h 317042"/>
                    <a:gd name="connsiteX253" fmla="*/ 113032 w 645610"/>
                    <a:gd name="connsiteY253" fmla="*/ 117907 h 317042"/>
                    <a:gd name="connsiteX254" fmla="*/ 110594 w 645610"/>
                    <a:gd name="connsiteY254" fmla="*/ 117575 h 317042"/>
                    <a:gd name="connsiteX255" fmla="*/ 107824 w 645610"/>
                    <a:gd name="connsiteY255" fmla="*/ 118018 h 317042"/>
                    <a:gd name="connsiteX256" fmla="*/ 106050 w 645610"/>
                    <a:gd name="connsiteY256" fmla="*/ 119570 h 317042"/>
                    <a:gd name="connsiteX257" fmla="*/ 102061 w 645610"/>
                    <a:gd name="connsiteY257" fmla="*/ 126219 h 317042"/>
                    <a:gd name="connsiteX258" fmla="*/ 100067 w 645610"/>
                    <a:gd name="connsiteY258" fmla="*/ 127881 h 317042"/>
                    <a:gd name="connsiteX259" fmla="*/ 78347 w 645610"/>
                    <a:gd name="connsiteY259" fmla="*/ 136525 h 317042"/>
                    <a:gd name="connsiteX260" fmla="*/ 74136 w 645610"/>
                    <a:gd name="connsiteY260" fmla="*/ 135860 h 317042"/>
                    <a:gd name="connsiteX261" fmla="*/ 70700 w 645610"/>
                    <a:gd name="connsiteY261" fmla="*/ 132203 h 317042"/>
                    <a:gd name="connsiteX262" fmla="*/ 69038 w 645610"/>
                    <a:gd name="connsiteY262" fmla="*/ 131427 h 317042"/>
                    <a:gd name="connsiteX263" fmla="*/ 66379 w 645610"/>
                    <a:gd name="connsiteY263" fmla="*/ 132203 h 317042"/>
                    <a:gd name="connsiteX264" fmla="*/ 64273 w 645610"/>
                    <a:gd name="connsiteY264" fmla="*/ 133532 h 317042"/>
                    <a:gd name="connsiteX265" fmla="*/ 62057 w 645610"/>
                    <a:gd name="connsiteY265" fmla="*/ 134973 h 317042"/>
                    <a:gd name="connsiteX266" fmla="*/ 60062 w 645610"/>
                    <a:gd name="connsiteY266" fmla="*/ 135305 h 317042"/>
                    <a:gd name="connsiteX267" fmla="*/ 47207 w 645610"/>
                    <a:gd name="connsiteY267" fmla="*/ 128767 h 317042"/>
                    <a:gd name="connsiteX268" fmla="*/ 41778 w 645610"/>
                    <a:gd name="connsiteY268" fmla="*/ 127327 h 317042"/>
                    <a:gd name="connsiteX269" fmla="*/ 36680 w 645610"/>
                    <a:gd name="connsiteY269" fmla="*/ 128435 h 317042"/>
                    <a:gd name="connsiteX270" fmla="*/ 30585 w 645610"/>
                    <a:gd name="connsiteY270" fmla="*/ 132868 h 317042"/>
                    <a:gd name="connsiteX271" fmla="*/ 29588 w 645610"/>
                    <a:gd name="connsiteY271" fmla="*/ 134530 h 317042"/>
                    <a:gd name="connsiteX272" fmla="*/ 28923 w 645610"/>
                    <a:gd name="connsiteY272" fmla="*/ 137743 h 317042"/>
                    <a:gd name="connsiteX273" fmla="*/ 27261 w 645610"/>
                    <a:gd name="connsiteY273" fmla="*/ 139849 h 317042"/>
                    <a:gd name="connsiteX274" fmla="*/ 23383 w 645610"/>
                    <a:gd name="connsiteY274" fmla="*/ 143174 h 317042"/>
                    <a:gd name="connsiteX275" fmla="*/ 20501 w 645610"/>
                    <a:gd name="connsiteY275" fmla="*/ 147939 h 317042"/>
                    <a:gd name="connsiteX276" fmla="*/ 14850 w 645610"/>
                    <a:gd name="connsiteY276" fmla="*/ 164450 h 317042"/>
                    <a:gd name="connsiteX277" fmla="*/ 13520 w 645610"/>
                    <a:gd name="connsiteY277" fmla="*/ 166777 h 317042"/>
                    <a:gd name="connsiteX278" fmla="*/ 11746 w 645610"/>
                    <a:gd name="connsiteY278" fmla="*/ 168993 h 317042"/>
                    <a:gd name="connsiteX279" fmla="*/ 11414 w 645610"/>
                    <a:gd name="connsiteY279" fmla="*/ 172207 h 317042"/>
                    <a:gd name="connsiteX280" fmla="*/ 12522 w 645610"/>
                    <a:gd name="connsiteY280" fmla="*/ 180186 h 317042"/>
                    <a:gd name="connsiteX281" fmla="*/ 11857 w 645610"/>
                    <a:gd name="connsiteY281" fmla="*/ 182402 h 317042"/>
                    <a:gd name="connsiteX282" fmla="*/ 11636 w 645610"/>
                    <a:gd name="connsiteY282" fmla="*/ 183289 h 317042"/>
                    <a:gd name="connsiteX283" fmla="*/ 9752 w 645610"/>
                    <a:gd name="connsiteY283" fmla="*/ 185172 h 317042"/>
                    <a:gd name="connsiteX284" fmla="*/ 7868 w 645610"/>
                    <a:gd name="connsiteY284" fmla="*/ 186724 h 317042"/>
                    <a:gd name="connsiteX285" fmla="*/ 7092 w 645610"/>
                    <a:gd name="connsiteY285" fmla="*/ 188386 h 317042"/>
                    <a:gd name="connsiteX286" fmla="*/ 6538 w 645610"/>
                    <a:gd name="connsiteY286" fmla="*/ 190603 h 317042"/>
                    <a:gd name="connsiteX287" fmla="*/ 3546 w 645610"/>
                    <a:gd name="connsiteY287" fmla="*/ 194924 h 317042"/>
                    <a:gd name="connsiteX288" fmla="*/ 2327 w 645610"/>
                    <a:gd name="connsiteY288" fmla="*/ 197141 h 317042"/>
                    <a:gd name="connsiteX289" fmla="*/ 1884 w 645610"/>
                    <a:gd name="connsiteY289" fmla="*/ 199579 h 317042"/>
                    <a:gd name="connsiteX290" fmla="*/ 887 w 645610"/>
                    <a:gd name="connsiteY290" fmla="*/ 208665 h 317042"/>
                    <a:gd name="connsiteX291" fmla="*/ 555 w 645610"/>
                    <a:gd name="connsiteY291" fmla="*/ 209773 h 317042"/>
                    <a:gd name="connsiteX292" fmla="*/ 333 w 645610"/>
                    <a:gd name="connsiteY292" fmla="*/ 210328 h 317042"/>
                    <a:gd name="connsiteX293" fmla="*/ 111 w 645610"/>
                    <a:gd name="connsiteY293" fmla="*/ 211103 h 317042"/>
                    <a:gd name="connsiteX294" fmla="*/ 0 w 645610"/>
                    <a:gd name="connsiteY294" fmla="*/ 212876 h 317042"/>
                    <a:gd name="connsiteX295" fmla="*/ 444 w 645610"/>
                    <a:gd name="connsiteY295" fmla="*/ 213984 h 317042"/>
                    <a:gd name="connsiteX296" fmla="*/ 1330 w 645610"/>
                    <a:gd name="connsiteY296" fmla="*/ 214538 h 317042"/>
                    <a:gd name="connsiteX297" fmla="*/ 3546 w 645610"/>
                    <a:gd name="connsiteY297" fmla="*/ 214760 h 317042"/>
                    <a:gd name="connsiteX298" fmla="*/ 4211 w 645610"/>
                    <a:gd name="connsiteY298" fmla="*/ 215093 h 317042"/>
                    <a:gd name="connsiteX299" fmla="*/ 5431 w 645610"/>
                    <a:gd name="connsiteY299" fmla="*/ 216090 h 317042"/>
                    <a:gd name="connsiteX300" fmla="*/ 6538 w 645610"/>
                    <a:gd name="connsiteY300" fmla="*/ 217420 h 317042"/>
                    <a:gd name="connsiteX301" fmla="*/ 7092 w 645610"/>
                    <a:gd name="connsiteY301" fmla="*/ 218749 h 317042"/>
                    <a:gd name="connsiteX302" fmla="*/ 6870 w 645610"/>
                    <a:gd name="connsiteY302" fmla="*/ 219525 h 317042"/>
                    <a:gd name="connsiteX303" fmla="*/ 6427 w 645610"/>
                    <a:gd name="connsiteY303" fmla="*/ 220523 h 317042"/>
                    <a:gd name="connsiteX304" fmla="*/ 6206 w 645610"/>
                    <a:gd name="connsiteY304" fmla="*/ 221298 h 317042"/>
                    <a:gd name="connsiteX305" fmla="*/ 6649 w 645610"/>
                    <a:gd name="connsiteY305" fmla="*/ 221631 h 317042"/>
                    <a:gd name="connsiteX306" fmla="*/ 6981 w 645610"/>
                    <a:gd name="connsiteY306" fmla="*/ 222074 h 317042"/>
                    <a:gd name="connsiteX307" fmla="*/ 7314 w 645610"/>
                    <a:gd name="connsiteY307" fmla="*/ 222850 h 317042"/>
                    <a:gd name="connsiteX308" fmla="*/ 7757 w 645610"/>
                    <a:gd name="connsiteY308" fmla="*/ 223847 h 317042"/>
                    <a:gd name="connsiteX309" fmla="*/ 7868 w 645610"/>
                    <a:gd name="connsiteY309" fmla="*/ 224623 h 317042"/>
                    <a:gd name="connsiteX310" fmla="*/ 8201 w 645610"/>
                    <a:gd name="connsiteY310" fmla="*/ 225620 h 317042"/>
                    <a:gd name="connsiteX311" fmla="*/ 9087 w 645610"/>
                    <a:gd name="connsiteY311" fmla="*/ 226174 h 317042"/>
                    <a:gd name="connsiteX312" fmla="*/ 10085 w 645610"/>
                    <a:gd name="connsiteY312" fmla="*/ 226728 h 317042"/>
                    <a:gd name="connsiteX313" fmla="*/ 11414 w 645610"/>
                    <a:gd name="connsiteY313" fmla="*/ 227836 h 317042"/>
                    <a:gd name="connsiteX314" fmla="*/ 12079 w 645610"/>
                    <a:gd name="connsiteY314" fmla="*/ 228058 h 317042"/>
                    <a:gd name="connsiteX315" fmla="*/ 12522 w 645610"/>
                    <a:gd name="connsiteY315" fmla="*/ 228612 h 317042"/>
                    <a:gd name="connsiteX316" fmla="*/ 12633 w 645610"/>
                    <a:gd name="connsiteY316" fmla="*/ 229388 h 317042"/>
                    <a:gd name="connsiteX317" fmla="*/ 12411 w 645610"/>
                    <a:gd name="connsiteY317" fmla="*/ 231272 h 317042"/>
                    <a:gd name="connsiteX318" fmla="*/ 12522 w 645610"/>
                    <a:gd name="connsiteY318" fmla="*/ 232158 h 317042"/>
                    <a:gd name="connsiteX319" fmla="*/ 14296 w 645610"/>
                    <a:gd name="connsiteY319" fmla="*/ 238253 h 317042"/>
                    <a:gd name="connsiteX320" fmla="*/ 14850 w 645610"/>
                    <a:gd name="connsiteY320" fmla="*/ 241245 h 317042"/>
                    <a:gd name="connsiteX321" fmla="*/ 14850 w 645610"/>
                    <a:gd name="connsiteY321" fmla="*/ 245013 h 317042"/>
                    <a:gd name="connsiteX322" fmla="*/ 15625 w 645610"/>
                    <a:gd name="connsiteY322" fmla="*/ 247561 h 317042"/>
                    <a:gd name="connsiteX323" fmla="*/ 18507 w 645610"/>
                    <a:gd name="connsiteY323" fmla="*/ 250775 h 317042"/>
                    <a:gd name="connsiteX324" fmla="*/ 20058 w 645610"/>
                    <a:gd name="connsiteY324" fmla="*/ 251662 h 317042"/>
                    <a:gd name="connsiteX325" fmla="*/ 21831 w 645610"/>
                    <a:gd name="connsiteY325" fmla="*/ 251994 h 317042"/>
                    <a:gd name="connsiteX326" fmla="*/ 23050 w 645610"/>
                    <a:gd name="connsiteY326" fmla="*/ 252770 h 317042"/>
                    <a:gd name="connsiteX327" fmla="*/ 24712 w 645610"/>
                    <a:gd name="connsiteY327" fmla="*/ 255873 h 317042"/>
                    <a:gd name="connsiteX328" fmla="*/ 25266 w 645610"/>
                    <a:gd name="connsiteY328" fmla="*/ 256870 h 317042"/>
                    <a:gd name="connsiteX329" fmla="*/ 26818 w 645610"/>
                    <a:gd name="connsiteY329" fmla="*/ 258422 h 317042"/>
                    <a:gd name="connsiteX330" fmla="*/ 25598 w 645610"/>
                    <a:gd name="connsiteY330" fmla="*/ 259862 h 317042"/>
                    <a:gd name="connsiteX331" fmla="*/ 25044 w 645610"/>
                    <a:gd name="connsiteY331" fmla="*/ 261524 h 317042"/>
                    <a:gd name="connsiteX332" fmla="*/ 24380 w 645610"/>
                    <a:gd name="connsiteY332" fmla="*/ 264738 h 317042"/>
                    <a:gd name="connsiteX333" fmla="*/ 24823 w 645610"/>
                    <a:gd name="connsiteY333" fmla="*/ 264960 h 317042"/>
                    <a:gd name="connsiteX334" fmla="*/ 26153 w 645610"/>
                    <a:gd name="connsiteY334" fmla="*/ 266068 h 317042"/>
                    <a:gd name="connsiteX335" fmla="*/ 25598 w 645610"/>
                    <a:gd name="connsiteY335" fmla="*/ 268838 h 317042"/>
                    <a:gd name="connsiteX336" fmla="*/ 28148 w 645610"/>
                    <a:gd name="connsiteY336" fmla="*/ 270279 h 317042"/>
                    <a:gd name="connsiteX337" fmla="*/ 31804 w 645610"/>
                    <a:gd name="connsiteY337" fmla="*/ 271609 h 317042"/>
                    <a:gd name="connsiteX338" fmla="*/ 34464 w 645610"/>
                    <a:gd name="connsiteY338" fmla="*/ 273936 h 317042"/>
                    <a:gd name="connsiteX339" fmla="*/ 38675 w 645610"/>
                    <a:gd name="connsiteY339" fmla="*/ 271498 h 317042"/>
                    <a:gd name="connsiteX340" fmla="*/ 42664 w 645610"/>
                    <a:gd name="connsiteY340" fmla="*/ 272384 h 317042"/>
                    <a:gd name="connsiteX341" fmla="*/ 47429 w 645610"/>
                    <a:gd name="connsiteY341" fmla="*/ 273714 h 317042"/>
                    <a:gd name="connsiteX342" fmla="*/ 48537 w 645610"/>
                    <a:gd name="connsiteY342" fmla="*/ 274047 h 317042"/>
                    <a:gd name="connsiteX343" fmla="*/ 55962 w 645610"/>
                    <a:gd name="connsiteY343" fmla="*/ 275154 h 317042"/>
                    <a:gd name="connsiteX344" fmla="*/ 59508 w 645610"/>
                    <a:gd name="connsiteY344" fmla="*/ 278036 h 317042"/>
                    <a:gd name="connsiteX345" fmla="*/ 71144 w 645610"/>
                    <a:gd name="connsiteY345" fmla="*/ 293660 h 317042"/>
                    <a:gd name="connsiteX346" fmla="*/ 72252 w 645610"/>
                    <a:gd name="connsiteY346" fmla="*/ 294658 h 317042"/>
                    <a:gd name="connsiteX347" fmla="*/ 73471 w 645610"/>
                    <a:gd name="connsiteY347" fmla="*/ 295212 h 317042"/>
                    <a:gd name="connsiteX348" fmla="*/ 76352 w 645610"/>
                    <a:gd name="connsiteY348" fmla="*/ 295766 h 317042"/>
                    <a:gd name="connsiteX349" fmla="*/ 77350 w 645610"/>
                    <a:gd name="connsiteY349" fmla="*/ 296431 h 317042"/>
                    <a:gd name="connsiteX350" fmla="*/ 81228 w 645610"/>
                    <a:gd name="connsiteY350" fmla="*/ 302193 h 317042"/>
                    <a:gd name="connsiteX351" fmla="*/ 82558 w 645610"/>
                    <a:gd name="connsiteY351" fmla="*/ 303634 h 317042"/>
                    <a:gd name="connsiteX352" fmla="*/ 83776 w 645610"/>
                    <a:gd name="connsiteY352" fmla="*/ 303634 h 317042"/>
                    <a:gd name="connsiteX353" fmla="*/ 84885 w 645610"/>
                    <a:gd name="connsiteY353" fmla="*/ 303080 h 317042"/>
                    <a:gd name="connsiteX354" fmla="*/ 86215 w 645610"/>
                    <a:gd name="connsiteY354" fmla="*/ 302858 h 317042"/>
                    <a:gd name="connsiteX355" fmla="*/ 87877 w 645610"/>
                    <a:gd name="connsiteY355" fmla="*/ 303745 h 317042"/>
                    <a:gd name="connsiteX356" fmla="*/ 90204 w 645610"/>
                    <a:gd name="connsiteY356" fmla="*/ 305407 h 317042"/>
                    <a:gd name="connsiteX357" fmla="*/ 92309 w 645610"/>
                    <a:gd name="connsiteY357" fmla="*/ 307402 h 317042"/>
                    <a:gd name="connsiteX358" fmla="*/ 93196 w 645610"/>
                    <a:gd name="connsiteY358" fmla="*/ 309064 h 317042"/>
                    <a:gd name="connsiteX359" fmla="*/ 94415 w 645610"/>
                    <a:gd name="connsiteY359" fmla="*/ 310394 h 317042"/>
                    <a:gd name="connsiteX360" fmla="*/ 99180 w 645610"/>
                    <a:gd name="connsiteY360" fmla="*/ 313053 h 317042"/>
                    <a:gd name="connsiteX361" fmla="*/ 101839 w 645610"/>
                    <a:gd name="connsiteY361" fmla="*/ 314383 h 317042"/>
                    <a:gd name="connsiteX362" fmla="*/ 111259 w 645610"/>
                    <a:gd name="connsiteY362" fmla="*/ 317043 h 317042"/>
                    <a:gd name="connsiteX363" fmla="*/ 117797 w 645610"/>
                    <a:gd name="connsiteY363" fmla="*/ 316599 h 317042"/>
                    <a:gd name="connsiteX364" fmla="*/ 143839 w 645610"/>
                    <a:gd name="connsiteY364" fmla="*/ 314937 h 317042"/>
                    <a:gd name="connsiteX365" fmla="*/ 157802 w 645610"/>
                    <a:gd name="connsiteY365" fmla="*/ 316378 h 317042"/>
                    <a:gd name="connsiteX366" fmla="*/ 162012 w 645610"/>
                    <a:gd name="connsiteY366" fmla="*/ 315934 h 317042"/>
                    <a:gd name="connsiteX367" fmla="*/ 170434 w 645610"/>
                    <a:gd name="connsiteY367" fmla="*/ 312499 h 317042"/>
                    <a:gd name="connsiteX368" fmla="*/ 193706 w 645610"/>
                    <a:gd name="connsiteY368" fmla="*/ 309840 h 317042"/>
                    <a:gd name="connsiteX369" fmla="*/ 198803 w 645610"/>
                    <a:gd name="connsiteY369" fmla="*/ 310172 h 317042"/>
                    <a:gd name="connsiteX370" fmla="*/ 202903 w 645610"/>
                    <a:gd name="connsiteY370" fmla="*/ 312056 h 317042"/>
                    <a:gd name="connsiteX371" fmla="*/ 206228 w 645610"/>
                    <a:gd name="connsiteY371" fmla="*/ 312610 h 317042"/>
                    <a:gd name="connsiteX372" fmla="*/ 209552 w 645610"/>
                    <a:gd name="connsiteY372" fmla="*/ 312278 h 317042"/>
                    <a:gd name="connsiteX373" fmla="*/ 212323 w 645610"/>
                    <a:gd name="connsiteY373" fmla="*/ 310615 h 317042"/>
                    <a:gd name="connsiteX374" fmla="*/ 216090 w 645610"/>
                    <a:gd name="connsiteY374" fmla="*/ 306294 h 317042"/>
                    <a:gd name="connsiteX375" fmla="*/ 218085 w 645610"/>
                    <a:gd name="connsiteY375" fmla="*/ 304853 h 317042"/>
                    <a:gd name="connsiteX376" fmla="*/ 220634 w 645610"/>
                    <a:gd name="connsiteY376" fmla="*/ 304188 h 317042"/>
                    <a:gd name="connsiteX377" fmla="*/ 223404 w 645610"/>
                    <a:gd name="connsiteY377" fmla="*/ 303191 h 317042"/>
                    <a:gd name="connsiteX378" fmla="*/ 223625 w 645610"/>
                    <a:gd name="connsiteY378" fmla="*/ 303080 h 317042"/>
                    <a:gd name="connsiteX379" fmla="*/ 219193 w 645610"/>
                    <a:gd name="connsiteY379" fmla="*/ 299977 h 317042"/>
                    <a:gd name="connsiteX380" fmla="*/ 215869 w 645610"/>
                    <a:gd name="connsiteY380" fmla="*/ 296653 h 317042"/>
                    <a:gd name="connsiteX381" fmla="*/ 215204 w 645610"/>
                    <a:gd name="connsiteY381" fmla="*/ 293550 h 317042"/>
                    <a:gd name="connsiteX382" fmla="*/ 215425 w 645610"/>
                    <a:gd name="connsiteY382" fmla="*/ 290004 h 317042"/>
                    <a:gd name="connsiteX383" fmla="*/ 216534 w 645610"/>
                    <a:gd name="connsiteY383" fmla="*/ 283023 h 317042"/>
                    <a:gd name="connsiteX384" fmla="*/ 216201 w 645610"/>
                    <a:gd name="connsiteY384" fmla="*/ 281028 h 317042"/>
                    <a:gd name="connsiteX385" fmla="*/ 215425 w 645610"/>
                    <a:gd name="connsiteY385" fmla="*/ 280363 h 317042"/>
                    <a:gd name="connsiteX386" fmla="*/ 215314 w 645610"/>
                    <a:gd name="connsiteY386" fmla="*/ 279809 h 317042"/>
                    <a:gd name="connsiteX387" fmla="*/ 216755 w 645610"/>
                    <a:gd name="connsiteY387" fmla="*/ 277925 h 317042"/>
                    <a:gd name="connsiteX388" fmla="*/ 217752 w 645610"/>
                    <a:gd name="connsiteY388" fmla="*/ 277371 h 317042"/>
                    <a:gd name="connsiteX389" fmla="*/ 219969 w 645610"/>
                    <a:gd name="connsiteY389" fmla="*/ 277038 h 317042"/>
                    <a:gd name="connsiteX390" fmla="*/ 221077 w 645610"/>
                    <a:gd name="connsiteY390" fmla="*/ 276041 h 317042"/>
                    <a:gd name="connsiteX391" fmla="*/ 224069 w 645610"/>
                    <a:gd name="connsiteY391" fmla="*/ 269725 h 317042"/>
                    <a:gd name="connsiteX392" fmla="*/ 226064 w 645610"/>
                    <a:gd name="connsiteY392" fmla="*/ 268173 h 317042"/>
                    <a:gd name="connsiteX393" fmla="*/ 236812 w 645610"/>
                    <a:gd name="connsiteY393" fmla="*/ 265735 h 317042"/>
                    <a:gd name="connsiteX394" fmla="*/ 242353 w 645610"/>
                    <a:gd name="connsiteY394" fmla="*/ 264516 h 317042"/>
                    <a:gd name="connsiteX395" fmla="*/ 244016 w 645610"/>
                    <a:gd name="connsiteY395" fmla="*/ 263740 h 317042"/>
                    <a:gd name="connsiteX396" fmla="*/ 246564 w 645610"/>
                    <a:gd name="connsiteY396" fmla="*/ 263851 h 317042"/>
                    <a:gd name="connsiteX397" fmla="*/ 248781 w 645610"/>
                    <a:gd name="connsiteY397" fmla="*/ 263962 h 317042"/>
                    <a:gd name="connsiteX398" fmla="*/ 255540 w 645610"/>
                    <a:gd name="connsiteY398" fmla="*/ 262965 h 317042"/>
                    <a:gd name="connsiteX399" fmla="*/ 269614 w 645610"/>
                    <a:gd name="connsiteY399" fmla="*/ 264627 h 317042"/>
                    <a:gd name="connsiteX400" fmla="*/ 270833 w 645610"/>
                    <a:gd name="connsiteY400" fmla="*/ 264405 h 317042"/>
                    <a:gd name="connsiteX401" fmla="*/ 277593 w 645610"/>
                    <a:gd name="connsiteY401" fmla="*/ 260084 h 317042"/>
                    <a:gd name="connsiteX402" fmla="*/ 292885 w 645610"/>
                    <a:gd name="connsiteY402" fmla="*/ 260416 h 317042"/>
                    <a:gd name="connsiteX403" fmla="*/ 298980 w 645610"/>
                    <a:gd name="connsiteY403" fmla="*/ 256094 h 317042"/>
                    <a:gd name="connsiteX404" fmla="*/ 299201 w 645610"/>
                    <a:gd name="connsiteY404" fmla="*/ 255208 h 317042"/>
                    <a:gd name="connsiteX405" fmla="*/ 299201 w 645610"/>
                    <a:gd name="connsiteY405" fmla="*/ 254321 h 317042"/>
                    <a:gd name="connsiteX406" fmla="*/ 299201 w 645610"/>
                    <a:gd name="connsiteY406" fmla="*/ 253435 h 317042"/>
                    <a:gd name="connsiteX407" fmla="*/ 298980 w 645610"/>
                    <a:gd name="connsiteY407" fmla="*/ 252437 h 317042"/>
                    <a:gd name="connsiteX408" fmla="*/ 298980 w 645610"/>
                    <a:gd name="connsiteY408" fmla="*/ 252326 h 317042"/>
                    <a:gd name="connsiteX409" fmla="*/ 298980 w 645610"/>
                    <a:gd name="connsiteY409" fmla="*/ 252216 h 317042"/>
                    <a:gd name="connsiteX410" fmla="*/ 298980 w 645610"/>
                    <a:gd name="connsiteY410" fmla="*/ 252216 h 317042"/>
                    <a:gd name="connsiteX411" fmla="*/ 298980 w 645610"/>
                    <a:gd name="connsiteY411" fmla="*/ 252105 h 317042"/>
                    <a:gd name="connsiteX412" fmla="*/ 300310 w 645610"/>
                    <a:gd name="connsiteY412" fmla="*/ 249445 h 317042"/>
                    <a:gd name="connsiteX413" fmla="*/ 301418 w 645610"/>
                    <a:gd name="connsiteY413" fmla="*/ 242797 h 317042"/>
                    <a:gd name="connsiteX414" fmla="*/ 302637 w 645610"/>
                    <a:gd name="connsiteY414" fmla="*/ 240359 h 317042"/>
                    <a:gd name="connsiteX415" fmla="*/ 304632 w 645610"/>
                    <a:gd name="connsiteY415" fmla="*/ 239250 h 317042"/>
                    <a:gd name="connsiteX416" fmla="*/ 315048 w 645610"/>
                    <a:gd name="connsiteY416" fmla="*/ 236480 h 317042"/>
                    <a:gd name="connsiteX417" fmla="*/ 316267 w 645610"/>
                    <a:gd name="connsiteY417" fmla="*/ 236480 h 317042"/>
                    <a:gd name="connsiteX418" fmla="*/ 317375 w 645610"/>
                    <a:gd name="connsiteY418" fmla="*/ 236812 h 317042"/>
                    <a:gd name="connsiteX419" fmla="*/ 318705 w 645610"/>
                    <a:gd name="connsiteY419" fmla="*/ 237921 h 317042"/>
                    <a:gd name="connsiteX420" fmla="*/ 321143 w 645610"/>
                    <a:gd name="connsiteY420" fmla="*/ 241023 h 317042"/>
                    <a:gd name="connsiteX421" fmla="*/ 322251 w 645610"/>
                    <a:gd name="connsiteY421" fmla="*/ 241577 h 317042"/>
                    <a:gd name="connsiteX422" fmla="*/ 327460 w 645610"/>
                    <a:gd name="connsiteY422" fmla="*/ 240580 h 317042"/>
                    <a:gd name="connsiteX423" fmla="*/ 330119 w 645610"/>
                    <a:gd name="connsiteY423" fmla="*/ 241023 h 317042"/>
                    <a:gd name="connsiteX424" fmla="*/ 332114 w 645610"/>
                    <a:gd name="connsiteY424" fmla="*/ 243461 h 317042"/>
                    <a:gd name="connsiteX425" fmla="*/ 332225 w 645610"/>
                    <a:gd name="connsiteY425" fmla="*/ 245124 h 317042"/>
                    <a:gd name="connsiteX426" fmla="*/ 331560 w 645610"/>
                    <a:gd name="connsiteY426" fmla="*/ 246564 h 317042"/>
                    <a:gd name="connsiteX427" fmla="*/ 331338 w 645610"/>
                    <a:gd name="connsiteY427" fmla="*/ 248005 h 317042"/>
                    <a:gd name="connsiteX428" fmla="*/ 332336 w 645610"/>
                    <a:gd name="connsiteY428" fmla="*/ 249556 h 317042"/>
                    <a:gd name="connsiteX429" fmla="*/ 333444 w 645610"/>
                    <a:gd name="connsiteY429" fmla="*/ 249778 h 317042"/>
                    <a:gd name="connsiteX430" fmla="*/ 337544 w 645610"/>
                    <a:gd name="connsiteY430" fmla="*/ 248226 h 317042"/>
                    <a:gd name="connsiteX431" fmla="*/ 340314 w 645610"/>
                    <a:gd name="connsiteY431" fmla="*/ 249113 h 317042"/>
                    <a:gd name="connsiteX432" fmla="*/ 344636 w 645610"/>
                    <a:gd name="connsiteY432" fmla="*/ 252991 h 317042"/>
                    <a:gd name="connsiteX433" fmla="*/ 346963 w 645610"/>
                    <a:gd name="connsiteY433" fmla="*/ 253878 h 317042"/>
                    <a:gd name="connsiteX434" fmla="*/ 349623 w 645610"/>
                    <a:gd name="connsiteY434" fmla="*/ 252881 h 317042"/>
                    <a:gd name="connsiteX435" fmla="*/ 354720 w 645610"/>
                    <a:gd name="connsiteY435" fmla="*/ 248115 h 317042"/>
                    <a:gd name="connsiteX436" fmla="*/ 357380 w 645610"/>
                    <a:gd name="connsiteY436" fmla="*/ 246453 h 317042"/>
                    <a:gd name="connsiteX437" fmla="*/ 361702 w 645610"/>
                    <a:gd name="connsiteY437" fmla="*/ 245124 h 317042"/>
                    <a:gd name="connsiteX438" fmla="*/ 362034 w 645610"/>
                    <a:gd name="connsiteY438" fmla="*/ 244902 h 317042"/>
                    <a:gd name="connsiteX439" fmla="*/ 366577 w 645610"/>
                    <a:gd name="connsiteY439" fmla="*/ 242132 h 317042"/>
                    <a:gd name="connsiteX440" fmla="*/ 368683 w 645610"/>
                    <a:gd name="connsiteY440" fmla="*/ 241356 h 317042"/>
                    <a:gd name="connsiteX441" fmla="*/ 369681 w 645610"/>
                    <a:gd name="connsiteY441" fmla="*/ 240580 h 317042"/>
                    <a:gd name="connsiteX442" fmla="*/ 370456 w 645610"/>
                    <a:gd name="connsiteY442" fmla="*/ 239029 h 317042"/>
                    <a:gd name="connsiteX443" fmla="*/ 371121 w 645610"/>
                    <a:gd name="connsiteY443" fmla="*/ 236037 h 317042"/>
                    <a:gd name="connsiteX444" fmla="*/ 371564 w 645610"/>
                    <a:gd name="connsiteY444" fmla="*/ 234818 h 317042"/>
                    <a:gd name="connsiteX445" fmla="*/ 373005 w 645610"/>
                    <a:gd name="connsiteY445" fmla="*/ 233156 h 317042"/>
                    <a:gd name="connsiteX446" fmla="*/ 374002 w 645610"/>
                    <a:gd name="connsiteY446" fmla="*/ 232934 h 317042"/>
                    <a:gd name="connsiteX447" fmla="*/ 375110 w 645610"/>
                    <a:gd name="connsiteY447" fmla="*/ 233377 h 317042"/>
                    <a:gd name="connsiteX448" fmla="*/ 377105 w 645610"/>
                    <a:gd name="connsiteY448" fmla="*/ 233599 h 317042"/>
                    <a:gd name="connsiteX449" fmla="*/ 378989 w 645610"/>
                    <a:gd name="connsiteY449" fmla="*/ 232712 h 317042"/>
                    <a:gd name="connsiteX450" fmla="*/ 382424 w 645610"/>
                    <a:gd name="connsiteY450" fmla="*/ 229609 h 317042"/>
                    <a:gd name="connsiteX451" fmla="*/ 383643 w 645610"/>
                    <a:gd name="connsiteY451" fmla="*/ 229056 h 317042"/>
                    <a:gd name="connsiteX452" fmla="*/ 385970 w 645610"/>
                    <a:gd name="connsiteY452" fmla="*/ 230163 h 317042"/>
                    <a:gd name="connsiteX453" fmla="*/ 387189 w 645610"/>
                    <a:gd name="connsiteY453" fmla="*/ 231604 h 317042"/>
                    <a:gd name="connsiteX454" fmla="*/ 388630 w 645610"/>
                    <a:gd name="connsiteY454" fmla="*/ 232158 h 317042"/>
                    <a:gd name="connsiteX455" fmla="*/ 391179 w 645610"/>
                    <a:gd name="connsiteY455" fmla="*/ 230828 h 317042"/>
                    <a:gd name="connsiteX456" fmla="*/ 394503 w 645610"/>
                    <a:gd name="connsiteY456" fmla="*/ 227504 h 317042"/>
                    <a:gd name="connsiteX457" fmla="*/ 397273 w 645610"/>
                    <a:gd name="connsiteY457" fmla="*/ 223182 h 317042"/>
                    <a:gd name="connsiteX458" fmla="*/ 399711 w 645610"/>
                    <a:gd name="connsiteY458" fmla="*/ 218195 h 317042"/>
                    <a:gd name="connsiteX459" fmla="*/ 404144 w 645610"/>
                    <a:gd name="connsiteY459" fmla="*/ 204787 h 317042"/>
                    <a:gd name="connsiteX460" fmla="*/ 405363 w 645610"/>
                    <a:gd name="connsiteY460" fmla="*/ 202127 h 317042"/>
                    <a:gd name="connsiteX461" fmla="*/ 407136 w 645610"/>
                    <a:gd name="connsiteY461" fmla="*/ 199911 h 317042"/>
                    <a:gd name="connsiteX462" fmla="*/ 410571 w 645610"/>
                    <a:gd name="connsiteY462" fmla="*/ 196254 h 317042"/>
                    <a:gd name="connsiteX463" fmla="*/ 410793 w 645610"/>
                    <a:gd name="connsiteY463" fmla="*/ 195921 h 317042"/>
                    <a:gd name="connsiteX464" fmla="*/ 412344 w 645610"/>
                    <a:gd name="connsiteY464" fmla="*/ 193705 h 317042"/>
                    <a:gd name="connsiteX465" fmla="*/ 412455 w 645610"/>
                    <a:gd name="connsiteY465" fmla="*/ 193041 h 317042"/>
                    <a:gd name="connsiteX466" fmla="*/ 412455 w 645610"/>
                    <a:gd name="connsiteY466" fmla="*/ 192486 h 317042"/>
                    <a:gd name="connsiteX467" fmla="*/ 412455 w 645610"/>
                    <a:gd name="connsiteY467" fmla="*/ 191821 h 317042"/>
                    <a:gd name="connsiteX468" fmla="*/ 412344 w 645610"/>
                    <a:gd name="connsiteY468" fmla="*/ 191267 h 317042"/>
                    <a:gd name="connsiteX469" fmla="*/ 412122 w 645610"/>
                    <a:gd name="connsiteY469" fmla="*/ 188275 h 317042"/>
                    <a:gd name="connsiteX470" fmla="*/ 412233 w 645610"/>
                    <a:gd name="connsiteY470" fmla="*/ 186835 h 317042"/>
                    <a:gd name="connsiteX471" fmla="*/ 412344 w 645610"/>
                    <a:gd name="connsiteY471" fmla="*/ 185616 h 317042"/>
                    <a:gd name="connsiteX472" fmla="*/ 415558 w 645610"/>
                    <a:gd name="connsiteY472" fmla="*/ 184286 h 317042"/>
                    <a:gd name="connsiteX473" fmla="*/ 422650 w 645610"/>
                    <a:gd name="connsiteY473" fmla="*/ 183843 h 317042"/>
                    <a:gd name="connsiteX474" fmla="*/ 446586 w 645610"/>
                    <a:gd name="connsiteY474" fmla="*/ 178302 h 317042"/>
                    <a:gd name="connsiteX475" fmla="*/ 448470 w 645610"/>
                    <a:gd name="connsiteY475" fmla="*/ 178191 h 317042"/>
                    <a:gd name="connsiteX476" fmla="*/ 450243 w 645610"/>
                    <a:gd name="connsiteY476" fmla="*/ 179189 h 317042"/>
                    <a:gd name="connsiteX477" fmla="*/ 453567 w 645610"/>
                    <a:gd name="connsiteY477" fmla="*/ 182180 h 317042"/>
                    <a:gd name="connsiteX478" fmla="*/ 455230 w 645610"/>
                    <a:gd name="connsiteY478" fmla="*/ 182624 h 317042"/>
                    <a:gd name="connsiteX479" fmla="*/ 458776 w 645610"/>
                    <a:gd name="connsiteY479" fmla="*/ 183067 h 317042"/>
                    <a:gd name="connsiteX480" fmla="*/ 464981 w 645610"/>
                    <a:gd name="connsiteY480" fmla="*/ 186835 h 317042"/>
                    <a:gd name="connsiteX481" fmla="*/ 468971 w 645610"/>
                    <a:gd name="connsiteY481" fmla="*/ 187167 h 317042"/>
                    <a:gd name="connsiteX482" fmla="*/ 471852 w 645610"/>
                    <a:gd name="connsiteY482" fmla="*/ 186945 h 317042"/>
                    <a:gd name="connsiteX483" fmla="*/ 475176 w 645610"/>
                    <a:gd name="connsiteY483" fmla="*/ 187500 h 317042"/>
                    <a:gd name="connsiteX484" fmla="*/ 478279 w 645610"/>
                    <a:gd name="connsiteY484" fmla="*/ 188940 h 317042"/>
                    <a:gd name="connsiteX485" fmla="*/ 480606 w 645610"/>
                    <a:gd name="connsiteY485" fmla="*/ 191267 h 317042"/>
                    <a:gd name="connsiteX486" fmla="*/ 483487 w 645610"/>
                    <a:gd name="connsiteY486" fmla="*/ 191932 h 317042"/>
                    <a:gd name="connsiteX487" fmla="*/ 492242 w 645610"/>
                    <a:gd name="connsiteY487" fmla="*/ 187721 h 317042"/>
                    <a:gd name="connsiteX488" fmla="*/ 496010 w 645610"/>
                    <a:gd name="connsiteY488" fmla="*/ 186835 h 317042"/>
                    <a:gd name="connsiteX489" fmla="*/ 498004 w 645610"/>
                    <a:gd name="connsiteY489" fmla="*/ 187721 h 317042"/>
                    <a:gd name="connsiteX490" fmla="*/ 499445 w 645610"/>
                    <a:gd name="connsiteY490" fmla="*/ 188940 h 317042"/>
                    <a:gd name="connsiteX491" fmla="*/ 500775 w 645610"/>
                    <a:gd name="connsiteY491" fmla="*/ 189494 h 317042"/>
                    <a:gd name="connsiteX492" fmla="*/ 502437 w 645610"/>
                    <a:gd name="connsiteY492" fmla="*/ 188497 h 317042"/>
                    <a:gd name="connsiteX493" fmla="*/ 503767 w 645610"/>
                    <a:gd name="connsiteY493" fmla="*/ 186613 h 317042"/>
                    <a:gd name="connsiteX494" fmla="*/ 504432 w 645610"/>
                    <a:gd name="connsiteY494" fmla="*/ 184840 h 317042"/>
                    <a:gd name="connsiteX495" fmla="*/ 505318 w 645610"/>
                    <a:gd name="connsiteY495" fmla="*/ 183178 h 317042"/>
                    <a:gd name="connsiteX496" fmla="*/ 507535 w 645610"/>
                    <a:gd name="connsiteY496" fmla="*/ 181959 h 317042"/>
                    <a:gd name="connsiteX497" fmla="*/ 509419 w 645610"/>
                    <a:gd name="connsiteY497" fmla="*/ 181516 h 317042"/>
                    <a:gd name="connsiteX498" fmla="*/ 513297 w 645610"/>
                    <a:gd name="connsiteY498" fmla="*/ 181405 h 317042"/>
                    <a:gd name="connsiteX499" fmla="*/ 519170 w 645610"/>
                    <a:gd name="connsiteY499" fmla="*/ 179632 h 317042"/>
                    <a:gd name="connsiteX500" fmla="*/ 520832 w 645610"/>
                    <a:gd name="connsiteY500" fmla="*/ 180075 h 317042"/>
                    <a:gd name="connsiteX501" fmla="*/ 524711 w 645610"/>
                    <a:gd name="connsiteY501" fmla="*/ 182402 h 317042"/>
                    <a:gd name="connsiteX502" fmla="*/ 526706 w 645610"/>
                    <a:gd name="connsiteY502" fmla="*/ 183178 h 317042"/>
                    <a:gd name="connsiteX503" fmla="*/ 527703 w 645610"/>
                    <a:gd name="connsiteY503" fmla="*/ 184064 h 317042"/>
                    <a:gd name="connsiteX504" fmla="*/ 528478 w 645610"/>
                    <a:gd name="connsiteY504" fmla="*/ 185505 h 317042"/>
                    <a:gd name="connsiteX505" fmla="*/ 529476 w 645610"/>
                    <a:gd name="connsiteY505" fmla="*/ 188829 h 317042"/>
                    <a:gd name="connsiteX506" fmla="*/ 530252 w 645610"/>
                    <a:gd name="connsiteY506" fmla="*/ 190048 h 317042"/>
                    <a:gd name="connsiteX507" fmla="*/ 532025 w 645610"/>
                    <a:gd name="connsiteY507" fmla="*/ 190824 h 317042"/>
                    <a:gd name="connsiteX508" fmla="*/ 536236 w 645610"/>
                    <a:gd name="connsiteY508" fmla="*/ 190824 h 317042"/>
                    <a:gd name="connsiteX509" fmla="*/ 538119 w 645610"/>
                    <a:gd name="connsiteY509" fmla="*/ 191267 h 317042"/>
                    <a:gd name="connsiteX510" fmla="*/ 539117 w 645610"/>
                    <a:gd name="connsiteY510" fmla="*/ 193151 h 317042"/>
                    <a:gd name="connsiteX511" fmla="*/ 540558 w 645610"/>
                    <a:gd name="connsiteY511" fmla="*/ 200243 h 317042"/>
                    <a:gd name="connsiteX512" fmla="*/ 541555 w 645610"/>
                    <a:gd name="connsiteY512" fmla="*/ 202017 h 317042"/>
                    <a:gd name="connsiteX513" fmla="*/ 547871 w 645610"/>
                    <a:gd name="connsiteY513" fmla="*/ 211768 h 317042"/>
                    <a:gd name="connsiteX514" fmla="*/ 550531 w 645610"/>
                    <a:gd name="connsiteY514" fmla="*/ 214871 h 317042"/>
                    <a:gd name="connsiteX515" fmla="*/ 553523 w 645610"/>
                    <a:gd name="connsiteY515" fmla="*/ 217087 h 317042"/>
                    <a:gd name="connsiteX516" fmla="*/ 557069 w 645610"/>
                    <a:gd name="connsiteY516" fmla="*/ 218306 h 317042"/>
                    <a:gd name="connsiteX517" fmla="*/ 560504 w 645610"/>
                    <a:gd name="connsiteY517" fmla="*/ 218085 h 317042"/>
                    <a:gd name="connsiteX518" fmla="*/ 566378 w 645610"/>
                    <a:gd name="connsiteY518" fmla="*/ 215093 h 317042"/>
                    <a:gd name="connsiteX519" fmla="*/ 571364 w 645610"/>
                    <a:gd name="connsiteY519" fmla="*/ 214317 h 317042"/>
                    <a:gd name="connsiteX520" fmla="*/ 574799 w 645610"/>
                    <a:gd name="connsiteY520" fmla="*/ 212322 h 317042"/>
                    <a:gd name="connsiteX521" fmla="*/ 576462 w 645610"/>
                    <a:gd name="connsiteY521" fmla="*/ 211657 h 317042"/>
                    <a:gd name="connsiteX522" fmla="*/ 582335 w 645610"/>
                    <a:gd name="connsiteY522" fmla="*/ 211325 h 317042"/>
                    <a:gd name="connsiteX523" fmla="*/ 584441 w 645610"/>
                    <a:gd name="connsiteY523" fmla="*/ 210660 h 317042"/>
                    <a:gd name="connsiteX524" fmla="*/ 586435 w 645610"/>
                    <a:gd name="connsiteY524" fmla="*/ 210549 h 317042"/>
                    <a:gd name="connsiteX525" fmla="*/ 593306 w 645610"/>
                    <a:gd name="connsiteY525" fmla="*/ 211214 h 317042"/>
                    <a:gd name="connsiteX526" fmla="*/ 595411 w 645610"/>
                    <a:gd name="connsiteY526" fmla="*/ 210549 h 317042"/>
                    <a:gd name="connsiteX527" fmla="*/ 597295 w 645610"/>
                    <a:gd name="connsiteY527" fmla="*/ 208998 h 317042"/>
                    <a:gd name="connsiteX528" fmla="*/ 599512 w 645610"/>
                    <a:gd name="connsiteY528" fmla="*/ 206227 h 317042"/>
                    <a:gd name="connsiteX529" fmla="*/ 599622 w 645610"/>
                    <a:gd name="connsiteY529" fmla="*/ 194038 h 317042"/>
                    <a:gd name="connsiteX530" fmla="*/ 600841 w 645610"/>
                    <a:gd name="connsiteY530" fmla="*/ 191157 h 317042"/>
                    <a:gd name="connsiteX531" fmla="*/ 601284 w 645610"/>
                    <a:gd name="connsiteY531" fmla="*/ 188497 h 317042"/>
                    <a:gd name="connsiteX532" fmla="*/ 599955 w 645610"/>
                    <a:gd name="connsiteY532" fmla="*/ 181626 h 317042"/>
                    <a:gd name="connsiteX533" fmla="*/ 600176 w 645610"/>
                    <a:gd name="connsiteY533" fmla="*/ 178191 h 317042"/>
                    <a:gd name="connsiteX534" fmla="*/ 601838 w 645610"/>
                    <a:gd name="connsiteY534" fmla="*/ 175421 h 317042"/>
                    <a:gd name="connsiteX535" fmla="*/ 609263 w 645610"/>
                    <a:gd name="connsiteY535" fmla="*/ 169437 h 317042"/>
                    <a:gd name="connsiteX536" fmla="*/ 609928 w 645610"/>
                    <a:gd name="connsiteY536" fmla="*/ 168107 h 317042"/>
                    <a:gd name="connsiteX537" fmla="*/ 611147 w 645610"/>
                    <a:gd name="connsiteY537" fmla="*/ 165447 h 317042"/>
                    <a:gd name="connsiteX538" fmla="*/ 612034 w 645610"/>
                    <a:gd name="connsiteY538" fmla="*/ 164228 h 317042"/>
                    <a:gd name="connsiteX539" fmla="*/ 613363 w 645610"/>
                    <a:gd name="connsiteY539" fmla="*/ 163231 h 317042"/>
                    <a:gd name="connsiteX540" fmla="*/ 616466 w 645610"/>
                    <a:gd name="connsiteY540" fmla="*/ 162344 h 317042"/>
                    <a:gd name="connsiteX541" fmla="*/ 617796 w 645610"/>
                    <a:gd name="connsiteY541" fmla="*/ 161347 h 317042"/>
                    <a:gd name="connsiteX542" fmla="*/ 619569 w 645610"/>
                    <a:gd name="connsiteY542" fmla="*/ 159020 h 317042"/>
                    <a:gd name="connsiteX543" fmla="*/ 621010 w 645610"/>
                    <a:gd name="connsiteY543" fmla="*/ 155806 h 317042"/>
                    <a:gd name="connsiteX544" fmla="*/ 621675 w 645610"/>
                    <a:gd name="connsiteY544" fmla="*/ 152150 h 317042"/>
                    <a:gd name="connsiteX545" fmla="*/ 621564 w 645610"/>
                    <a:gd name="connsiteY545" fmla="*/ 148493 h 317042"/>
                    <a:gd name="connsiteX546" fmla="*/ 621896 w 645610"/>
                    <a:gd name="connsiteY546" fmla="*/ 146165 h 317042"/>
                    <a:gd name="connsiteX547" fmla="*/ 622782 w 645610"/>
                    <a:gd name="connsiteY547" fmla="*/ 145057 h 317042"/>
                    <a:gd name="connsiteX548" fmla="*/ 623891 w 645610"/>
                    <a:gd name="connsiteY548" fmla="*/ 144171 h 317042"/>
                    <a:gd name="connsiteX549" fmla="*/ 624888 w 645610"/>
                    <a:gd name="connsiteY549" fmla="*/ 142841 h 317042"/>
                    <a:gd name="connsiteX550" fmla="*/ 625664 w 645610"/>
                    <a:gd name="connsiteY550" fmla="*/ 140846 h 317042"/>
                    <a:gd name="connsiteX551" fmla="*/ 625886 w 645610"/>
                    <a:gd name="connsiteY551" fmla="*/ 139627 h 317042"/>
                    <a:gd name="connsiteX552" fmla="*/ 625664 w 645610"/>
                    <a:gd name="connsiteY552" fmla="*/ 133865 h 317042"/>
                    <a:gd name="connsiteX553" fmla="*/ 625442 w 645610"/>
                    <a:gd name="connsiteY553" fmla="*/ 132425 h 317042"/>
                    <a:gd name="connsiteX554" fmla="*/ 625442 w 645610"/>
                    <a:gd name="connsiteY554" fmla="*/ 131094 h 317042"/>
                    <a:gd name="connsiteX555" fmla="*/ 626218 w 645610"/>
                    <a:gd name="connsiteY555" fmla="*/ 128989 h 317042"/>
                    <a:gd name="connsiteX556" fmla="*/ 626440 w 645610"/>
                    <a:gd name="connsiteY556" fmla="*/ 128767 h 317042"/>
                    <a:gd name="connsiteX557" fmla="*/ 627326 w 645610"/>
                    <a:gd name="connsiteY557" fmla="*/ 127438 h 317042"/>
                    <a:gd name="connsiteX558" fmla="*/ 629986 w 645610"/>
                    <a:gd name="connsiteY558" fmla="*/ 125221 h 317042"/>
                    <a:gd name="connsiteX559" fmla="*/ 631094 w 645610"/>
                    <a:gd name="connsiteY559" fmla="*/ 123670 h 317042"/>
                    <a:gd name="connsiteX560" fmla="*/ 631315 w 645610"/>
                    <a:gd name="connsiteY560" fmla="*/ 122562 h 317042"/>
                    <a:gd name="connsiteX561" fmla="*/ 631315 w 645610"/>
                    <a:gd name="connsiteY561" fmla="*/ 120345 h 317042"/>
                    <a:gd name="connsiteX562" fmla="*/ 631426 w 645610"/>
                    <a:gd name="connsiteY562" fmla="*/ 119570 h 317042"/>
                    <a:gd name="connsiteX563" fmla="*/ 632867 w 645610"/>
                    <a:gd name="connsiteY563" fmla="*/ 116467 h 317042"/>
                    <a:gd name="connsiteX564" fmla="*/ 635305 w 645610"/>
                    <a:gd name="connsiteY564" fmla="*/ 109264 h 317042"/>
                    <a:gd name="connsiteX565" fmla="*/ 637299 w 645610"/>
                    <a:gd name="connsiteY565" fmla="*/ 107713 h 317042"/>
                    <a:gd name="connsiteX566" fmla="*/ 641621 w 645610"/>
                    <a:gd name="connsiteY566" fmla="*/ 107048 h 317042"/>
                    <a:gd name="connsiteX567" fmla="*/ 643394 w 645610"/>
                    <a:gd name="connsiteY567" fmla="*/ 105496 h 317042"/>
                    <a:gd name="connsiteX568" fmla="*/ 643394 w 645610"/>
                    <a:gd name="connsiteY568" fmla="*/ 102615 h 317042"/>
                    <a:gd name="connsiteX569" fmla="*/ 643949 w 645610"/>
                    <a:gd name="connsiteY569" fmla="*/ 98626 h 317042"/>
                    <a:gd name="connsiteX570" fmla="*/ 644724 w 645610"/>
                    <a:gd name="connsiteY570" fmla="*/ 94747 h 317042"/>
                    <a:gd name="connsiteX571" fmla="*/ 645610 w 645610"/>
                    <a:gd name="connsiteY571" fmla="*/ 91866 h 317042"/>
                    <a:gd name="connsiteX572" fmla="*/ 641621 w 645610"/>
                    <a:gd name="connsiteY572" fmla="*/ 89982 h 317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</a:cxnLst>
                  <a:rect l="l" t="t" r="r" b="b"/>
                  <a:pathLst>
                    <a:path w="645610" h="317042">
                      <a:moveTo>
                        <a:pt x="641621" y="89982"/>
                      </a:moveTo>
                      <a:lnTo>
                        <a:pt x="632756" y="89539"/>
                      </a:lnTo>
                      <a:lnTo>
                        <a:pt x="628656" y="88320"/>
                      </a:lnTo>
                      <a:lnTo>
                        <a:pt x="622893" y="82558"/>
                      </a:lnTo>
                      <a:lnTo>
                        <a:pt x="620456" y="81560"/>
                      </a:lnTo>
                      <a:lnTo>
                        <a:pt x="614249" y="81782"/>
                      </a:lnTo>
                      <a:lnTo>
                        <a:pt x="608931" y="80230"/>
                      </a:lnTo>
                      <a:lnTo>
                        <a:pt x="608044" y="79455"/>
                      </a:lnTo>
                      <a:lnTo>
                        <a:pt x="607823" y="78347"/>
                      </a:lnTo>
                      <a:lnTo>
                        <a:pt x="608155" y="77238"/>
                      </a:lnTo>
                      <a:lnTo>
                        <a:pt x="608155" y="76019"/>
                      </a:lnTo>
                      <a:lnTo>
                        <a:pt x="606825" y="74689"/>
                      </a:lnTo>
                      <a:lnTo>
                        <a:pt x="605938" y="74468"/>
                      </a:lnTo>
                      <a:lnTo>
                        <a:pt x="603168" y="74800"/>
                      </a:lnTo>
                      <a:lnTo>
                        <a:pt x="602060" y="74689"/>
                      </a:lnTo>
                      <a:lnTo>
                        <a:pt x="600730" y="74136"/>
                      </a:lnTo>
                      <a:lnTo>
                        <a:pt x="597073" y="71808"/>
                      </a:lnTo>
                      <a:lnTo>
                        <a:pt x="589095" y="70257"/>
                      </a:lnTo>
                      <a:lnTo>
                        <a:pt x="585881" y="67930"/>
                      </a:lnTo>
                      <a:lnTo>
                        <a:pt x="585106" y="62389"/>
                      </a:lnTo>
                      <a:lnTo>
                        <a:pt x="583665" y="56294"/>
                      </a:lnTo>
                      <a:lnTo>
                        <a:pt x="580451" y="50975"/>
                      </a:lnTo>
                      <a:lnTo>
                        <a:pt x="576351" y="47097"/>
                      </a:lnTo>
                      <a:lnTo>
                        <a:pt x="570256" y="44105"/>
                      </a:lnTo>
                      <a:lnTo>
                        <a:pt x="566045" y="40226"/>
                      </a:lnTo>
                      <a:lnTo>
                        <a:pt x="563940" y="39118"/>
                      </a:lnTo>
                      <a:lnTo>
                        <a:pt x="561723" y="39561"/>
                      </a:lnTo>
                      <a:lnTo>
                        <a:pt x="559729" y="41334"/>
                      </a:lnTo>
                      <a:lnTo>
                        <a:pt x="558177" y="43218"/>
                      </a:lnTo>
                      <a:lnTo>
                        <a:pt x="556958" y="43994"/>
                      </a:lnTo>
                      <a:lnTo>
                        <a:pt x="555185" y="42553"/>
                      </a:lnTo>
                      <a:lnTo>
                        <a:pt x="551417" y="36680"/>
                      </a:lnTo>
                      <a:lnTo>
                        <a:pt x="549534" y="34796"/>
                      </a:lnTo>
                      <a:lnTo>
                        <a:pt x="548315" y="34463"/>
                      </a:lnTo>
                      <a:lnTo>
                        <a:pt x="546652" y="34796"/>
                      </a:lnTo>
                      <a:lnTo>
                        <a:pt x="545766" y="34685"/>
                      </a:lnTo>
                      <a:lnTo>
                        <a:pt x="544547" y="33909"/>
                      </a:lnTo>
                      <a:lnTo>
                        <a:pt x="542441" y="31804"/>
                      </a:lnTo>
                      <a:lnTo>
                        <a:pt x="541333" y="31139"/>
                      </a:lnTo>
                      <a:lnTo>
                        <a:pt x="539228" y="30585"/>
                      </a:lnTo>
                      <a:lnTo>
                        <a:pt x="531138" y="31472"/>
                      </a:lnTo>
                      <a:lnTo>
                        <a:pt x="529365" y="32136"/>
                      </a:lnTo>
                      <a:lnTo>
                        <a:pt x="527371" y="33023"/>
                      </a:lnTo>
                      <a:lnTo>
                        <a:pt x="525708" y="32469"/>
                      </a:lnTo>
                      <a:lnTo>
                        <a:pt x="521497" y="33466"/>
                      </a:lnTo>
                      <a:lnTo>
                        <a:pt x="519613" y="33466"/>
                      </a:lnTo>
                      <a:lnTo>
                        <a:pt x="508532" y="30363"/>
                      </a:lnTo>
                      <a:lnTo>
                        <a:pt x="502215" y="26928"/>
                      </a:lnTo>
                      <a:lnTo>
                        <a:pt x="500664" y="26596"/>
                      </a:lnTo>
                      <a:lnTo>
                        <a:pt x="498559" y="27925"/>
                      </a:lnTo>
                      <a:lnTo>
                        <a:pt x="495013" y="33245"/>
                      </a:lnTo>
                      <a:lnTo>
                        <a:pt x="493128" y="35018"/>
                      </a:lnTo>
                      <a:lnTo>
                        <a:pt x="490691" y="35461"/>
                      </a:lnTo>
                      <a:lnTo>
                        <a:pt x="488917" y="34242"/>
                      </a:lnTo>
                      <a:lnTo>
                        <a:pt x="487255" y="32469"/>
                      </a:lnTo>
                      <a:lnTo>
                        <a:pt x="485261" y="31028"/>
                      </a:lnTo>
                      <a:lnTo>
                        <a:pt x="483487" y="30918"/>
                      </a:lnTo>
                      <a:lnTo>
                        <a:pt x="478833" y="31804"/>
                      </a:lnTo>
                      <a:lnTo>
                        <a:pt x="477171" y="32580"/>
                      </a:lnTo>
                      <a:lnTo>
                        <a:pt x="474844" y="35239"/>
                      </a:lnTo>
                      <a:lnTo>
                        <a:pt x="476285" y="36791"/>
                      </a:lnTo>
                      <a:lnTo>
                        <a:pt x="478833" y="38342"/>
                      </a:lnTo>
                      <a:lnTo>
                        <a:pt x="480274" y="41002"/>
                      </a:lnTo>
                      <a:lnTo>
                        <a:pt x="479276" y="42553"/>
                      </a:lnTo>
                      <a:lnTo>
                        <a:pt x="477171" y="42996"/>
                      </a:lnTo>
                      <a:lnTo>
                        <a:pt x="474844" y="42996"/>
                      </a:lnTo>
                      <a:lnTo>
                        <a:pt x="473071" y="43440"/>
                      </a:lnTo>
                      <a:lnTo>
                        <a:pt x="470744" y="45656"/>
                      </a:lnTo>
                      <a:lnTo>
                        <a:pt x="466976" y="51086"/>
                      </a:lnTo>
                      <a:lnTo>
                        <a:pt x="464538" y="53191"/>
                      </a:lnTo>
                      <a:lnTo>
                        <a:pt x="461878" y="54189"/>
                      </a:lnTo>
                      <a:lnTo>
                        <a:pt x="459774" y="53746"/>
                      </a:lnTo>
                      <a:lnTo>
                        <a:pt x="458000" y="52416"/>
                      </a:lnTo>
                      <a:lnTo>
                        <a:pt x="456116" y="50532"/>
                      </a:lnTo>
                      <a:lnTo>
                        <a:pt x="454011" y="48981"/>
                      </a:lnTo>
                      <a:lnTo>
                        <a:pt x="452237" y="48648"/>
                      </a:lnTo>
                      <a:lnTo>
                        <a:pt x="450243" y="48759"/>
                      </a:lnTo>
                      <a:lnTo>
                        <a:pt x="447694" y="48426"/>
                      </a:lnTo>
                      <a:lnTo>
                        <a:pt x="445922" y="47097"/>
                      </a:lnTo>
                      <a:lnTo>
                        <a:pt x="435837" y="35018"/>
                      </a:lnTo>
                      <a:lnTo>
                        <a:pt x="434064" y="34685"/>
                      </a:lnTo>
                      <a:lnTo>
                        <a:pt x="429853" y="35461"/>
                      </a:lnTo>
                      <a:lnTo>
                        <a:pt x="427415" y="35018"/>
                      </a:lnTo>
                      <a:lnTo>
                        <a:pt x="426307" y="35129"/>
                      </a:lnTo>
                      <a:lnTo>
                        <a:pt x="425198" y="35793"/>
                      </a:lnTo>
                      <a:lnTo>
                        <a:pt x="423426" y="38010"/>
                      </a:lnTo>
                      <a:lnTo>
                        <a:pt x="422096" y="39229"/>
                      </a:lnTo>
                      <a:lnTo>
                        <a:pt x="419437" y="40226"/>
                      </a:lnTo>
                      <a:lnTo>
                        <a:pt x="416887" y="39561"/>
                      </a:lnTo>
                      <a:lnTo>
                        <a:pt x="407357" y="34685"/>
                      </a:lnTo>
                      <a:lnTo>
                        <a:pt x="405585" y="35129"/>
                      </a:lnTo>
                      <a:lnTo>
                        <a:pt x="405585" y="38121"/>
                      </a:lnTo>
                      <a:lnTo>
                        <a:pt x="399711" y="38342"/>
                      </a:lnTo>
                      <a:lnTo>
                        <a:pt x="395057" y="36569"/>
                      </a:lnTo>
                      <a:lnTo>
                        <a:pt x="393727" y="36569"/>
                      </a:lnTo>
                      <a:lnTo>
                        <a:pt x="392619" y="37456"/>
                      </a:lnTo>
                      <a:lnTo>
                        <a:pt x="392176" y="38564"/>
                      </a:lnTo>
                      <a:lnTo>
                        <a:pt x="391954" y="40115"/>
                      </a:lnTo>
                      <a:lnTo>
                        <a:pt x="391289" y="42664"/>
                      </a:lnTo>
                      <a:lnTo>
                        <a:pt x="390514" y="44991"/>
                      </a:lnTo>
                      <a:lnTo>
                        <a:pt x="389959" y="45767"/>
                      </a:lnTo>
                      <a:lnTo>
                        <a:pt x="381205" y="46543"/>
                      </a:lnTo>
                      <a:lnTo>
                        <a:pt x="379543" y="47540"/>
                      </a:lnTo>
                      <a:lnTo>
                        <a:pt x="376994" y="50421"/>
                      </a:lnTo>
                      <a:lnTo>
                        <a:pt x="375886" y="51529"/>
                      </a:lnTo>
                      <a:lnTo>
                        <a:pt x="373448" y="51197"/>
                      </a:lnTo>
                      <a:lnTo>
                        <a:pt x="373116" y="50975"/>
                      </a:lnTo>
                      <a:lnTo>
                        <a:pt x="372451" y="51862"/>
                      </a:lnTo>
                      <a:lnTo>
                        <a:pt x="370345" y="56626"/>
                      </a:lnTo>
                      <a:lnTo>
                        <a:pt x="369681" y="58732"/>
                      </a:lnTo>
                      <a:lnTo>
                        <a:pt x="368905" y="60616"/>
                      </a:lnTo>
                      <a:lnTo>
                        <a:pt x="367464" y="62389"/>
                      </a:lnTo>
                      <a:lnTo>
                        <a:pt x="366799" y="68373"/>
                      </a:lnTo>
                      <a:lnTo>
                        <a:pt x="365691" y="72695"/>
                      </a:lnTo>
                      <a:lnTo>
                        <a:pt x="363475" y="74468"/>
                      </a:lnTo>
                      <a:lnTo>
                        <a:pt x="359707" y="72584"/>
                      </a:lnTo>
                      <a:lnTo>
                        <a:pt x="353833" y="67043"/>
                      </a:lnTo>
                      <a:lnTo>
                        <a:pt x="350731" y="65492"/>
                      </a:lnTo>
                      <a:lnTo>
                        <a:pt x="347074" y="65824"/>
                      </a:lnTo>
                      <a:lnTo>
                        <a:pt x="344968" y="67376"/>
                      </a:lnTo>
                      <a:lnTo>
                        <a:pt x="342752" y="69703"/>
                      </a:lnTo>
                      <a:lnTo>
                        <a:pt x="341201" y="71365"/>
                      </a:lnTo>
                      <a:lnTo>
                        <a:pt x="338652" y="72251"/>
                      </a:lnTo>
                      <a:lnTo>
                        <a:pt x="333444" y="71808"/>
                      </a:lnTo>
                      <a:lnTo>
                        <a:pt x="330562" y="70811"/>
                      </a:lnTo>
                      <a:lnTo>
                        <a:pt x="329122" y="68816"/>
                      </a:lnTo>
                      <a:lnTo>
                        <a:pt x="329122" y="68816"/>
                      </a:lnTo>
                      <a:lnTo>
                        <a:pt x="329565" y="66489"/>
                      </a:lnTo>
                      <a:lnTo>
                        <a:pt x="333887" y="59508"/>
                      </a:lnTo>
                      <a:lnTo>
                        <a:pt x="334441" y="59064"/>
                      </a:lnTo>
                      <a:lnTo>
                        <a:pt x="335106" y="58843"/>
                      </a:lnTo>
                      <a:lnTo>
                        <a:pt x="335771" y="58511"/>
                      </a:lnTo>
                      <a:lnTo>
                        <a:pt x="335992" y="57513"/>
                      </a:lnTo>
                      <a:lnTo>
                        <a:pt x="335881" y="56737"/>
                      </a:lnTo>
                      <a:lnTo>
                        <a:pt x="335771" y="56737"/>
                      </a:lnTo>
                      <a:lnTo>
                        <a:pt x="334884" y="55851"/>
                      </a:lnTo>
                      <a:lnTo>
                        <a:pt x="334884" y="55740"/>
                      </a:lnTo>
                      <a:lnTo>
                        <a:pt x="334663" y="55408"/>
                      </a:lnTo>
                      <a:lnTo>
                        <a:pt x="334663" y="55408"/>
                      </a:lnTo>
                      <a:lnTo>
                        <a:pt x="333111" y="54189"/>
                      </a:lnTo>
                      <a:lnTo>
                        <a:pt x="332779" y="53635"/>
                      </a:lnTo>
                      <a:lnTo>
                        <a:pt x="332779" y="53635"/>
                      </a:lnTo>
                      <a:lnTo>
                        <a:pt x="332779" y="52859"/>
                      </a:lnTo>
                      <a:lnTo>
                        <a:pt x="333666" y="51640"/>
                      </a:lnTo>
                      <a:lnTo>
                        <a:pt x="333887" y="50864"/>
                      </a:lnTo>
                      <a:lnTo>
                        <a:pt x="333222" y="42553"/>
                      </a:lnTo>
                      <a:lnTo>
                        <a:pt x="332668" y="39672"/>
                      </a:lnTo>
                      <a:lnTo>
                        <a:pt x="331560" y="36347"/>
                      </a:lnTo>
                      <a:lnTo>
                        <a:pt x="331560" y="36347"/>
                      </a:lnTo>
                      <a:lnTo>
                        <a:pt x="330562" y="35572"/>
                      </a:lnTo>
                      <a:lnTo>
                        <a:pt x="326684" y="37123"/>
                      </a:lnTo>
                      <a:lnTo>
                        <a:pt x="324468" y="37345"/>
                      </a:lnTo>
                      <a:lnTo>
                        <a:pt x="321919" y="37012"/>
                      </a:lnTo>
                      <a:lnTo>
                        <a:pt x="315492" y="34796"/>
                      </a:lnTo>
                      <a:lnTo>
                        <a:pt x="315492" y="34796"/>
                      </a:lnTo>
                      <a:lnTo>
                        <a:pt x="315714" y="32691"/>
                      </a:lnTo>
                      <a:lnTo>
                        <a:pt x="315603" y="30031"/>
                      </a:lnTo>
                      <a:lnTo>
                        <a:pt x="315824" y="29034"/>
                      </a:lnTo>
                      <a:lnTo>
                        <a:pt x="316378" y="27925"/>
                      </a:lnTo>
                      <a:lnTo>
                        <a:pt x="311835" y="27925"/>
                      </a:lnTo>
                      <a:lnTo>
                        <a:pt x="309397" y="27260"/>
                      </a:lnTo>
                      <a:lnTo>
                        <a:pt x="307513" y="25820"/>
                      </a:lnTo>
                      <a:lnTo>
                        <a:pt x="306848" y="24490"/>
                      </a:lnTo>
                      <a:lnTo>
                        <a:pt x="305075" y="18949"/>
                      </a:lnTo>
                      <a:lnTo>
                        <a:pt x="302969" y="10195"/>
                      </a:lnTo>
                      <a:lnTo>
                        <a:pt x="301640" y="6760"/>
                      </a:lnTo>
                      <a:lnTo>
                        <a:pt x="298980" y="4987"/>
                      </a:lnTo>
                      <a:lnTo>
                        <a:pt x="298094" y="3989"/>
                      </a:lnTo>
                      <a:lnTo>
                        <a:pt x="296210" y="665"/>
                      </a:lnTo>
                      <a:lnTo>
                        <a:pt x="295212" y="222"/>
                      </a:lnTo>
                      <a:lnTo>
                        <a:pt x="294658" y="0"/>
                      </a:lnTo>
                      <a:lnTo>
                        <a:pt x="293993" y="332"/>
                      </a:lnTo>
                      <a:lnTo>
                        <a:pt x="293550" y="1219"/>
                      </a:lnTo>
                      <a:lnTo>
                        <a:pt x="283688" y="11968"/>
                      </a:lnTo>
                      <a:lnTo>
                        <a:pt x="282912" y="12744"/>
                      </a:lnTo>
                      <a:lnTo>
                        <a:pt x="281249" y="13409"/>
                      </a:lnTo>
                      <a:lnTo>
                        <a:pt x="280142" y="13630"/>
                      </a:lnTo>
                      <a:lnTo>
                        <a:pt x="276595" y="13519"/>
                      </a:lnTo>
                      <a:lnTo>
                        <a:pt x="274379" y="13963"/>
                      </a:lnTo>
                      <a:lnTo>
                        <a:pt x="272606" y="14960"/>
                      </a:lnTo>
                      <a:lnTo>
                        <a:pt x="270944" y="16511"/>
                      </a:lnTo>
                      <a:lnTo>
                        <a:pt x="269392" y="18949"/>
                      </a:lnTo>
                      <a:lnTo>
                        <a:pt x="267508" y="24601"/>
                      </a:lnTo>
                      <a:lnTo>
                        <a:pt x="267730" y="24823"/>
                      </a:lnTo>
                      <a:lnTo>
                        <a:pt x="268062" y="25377"/>
                      </a:lnTo>
                      <a:lnTo>
                        <a:pt x="268284" y="26152"/>
                      </a:lnTo>
                      <a:lnTo>
                        <a:pt x="268062" y="27371"/>
                      </a:lnTo>
                      <a:lnTo>
                        <a:pt x="267508" y="27704"/>
                      </a:lnTo>
                      <a:lnTo>
                        <a:pt x="266179" y="27704"/>
                      </a:lnTo>
                      <a:lnTo>
                        <a:pt x="265847" y="27815"/>
                      </a:lnTo>
                      <a:lnTo>
                        <a:pt x="265071" y="31139"/>
                      </a:lnTo>
                      <a:lnTo>
                        <a:pt x="264738" y="33356"/>
                      </a:lnTo>
                      <a:lnTo>
                        <a:pt x="263962" y="34796"/>
                      </a:lnTo>
                      <a:lnTo>
                        <a:pt x="260416" y="36126"/>
                      </a:lnTo>
                      <a:lnTo>
                        <a:pt x="257646" y="36680"/>
                      </a:lnTo>
                      <a:lnTo>
                        <a:pt x="256427" y="36680"/>
                      </a:lnTo>
                      <a:lnTo>
                        <a:pt x="255319" y="36126"/>
                      </a:lnTo>
                      <a:lnTo>
                        <a:pt x="253103" y="34463"/>
                      </a:lnTo>
                      <a:lnTo>
                        <a:pt x="251995" y="34020"/>
                      </a:lnTo>
                      <a:lnTo>
                        <a:pt x="249556" y="34685"/>
                      </a:lnTo>
                      <a:lnTo>
                        <a:pt x="245234" y="37234"/>
                      </a:lnTo>
                      <a:lnTo>
                        <a:pt x="242353" y="37456"/>
                      </a:lnTo>
                      <a:lnTo>
                        <a:pt x="240137" y="37012"/>
                      </a:lnTo>
                      <a:lnTo>
                        <a:pt x="239473" y="35018"/>
                      </a:lnTo>
                      <a:lnTo>
                        <a:pt x="239916" y="29366"/>
                      </a:lnTo>
                      <a:lnTo>
                        <a:pt x="239694" y="26817"/>
                      </a:lnTo>
                      <a:lnTo>
                        <a:pt x="239140" y="24380"/>
                      </a:lnTo>
                      <a:lnTo>
                        <a:pt x="239029" y="21942"/>
                      </a:lnTo>
                      <a:lnTo>
                        <a:pt x="240026" y="19060"/>
                      </a:lnTo>
                      <a:lnTo>
                        <a:pt x="236702" y="16955"/>
                      </a:lnTo>
                      <a:lnTo>
                        <a:pt x="225510" y="15957"/>
                      </a:lnTo>
                      <a:lnTo>
                        <a:pt x="220855" y="16068"/>
                      </a:lnTo>
                      <a:lnTo>
                        <a:pt x="218750" y="16955"/>
                      </a:lnTo>
                      <a:lnTo>
                        <a:pt x="214095" y="21166"/>
                      </a:lnTo>
                      <a:lnTo>
                        <a:pt x="210882" y="21387"/>
                      </a:lnTo>
                      <a:lnTo>
                        <a:pt x="207558" y="20390"/>
                      </a:lnTo>
                      <a:lnTo>
                        <a:pt x="203901" y="18506"/>
                      </a:lnTo>
                      <a:lnTo>
                        <a:pt x="203125" y="18284"/>
                      </a:lnTo>
                      <a:lnTo>
                        <a:pt x="202349" y="18506"/>
                      </a:lnTo>
                      <a:lnTo>
                        <a:pt x="199136" y="20168"/>
                      </a:lnTo>
                      <a:lnTo>
                        <a:pt x="194038" y="19504"/>
                      </a:lnTo>
                      <a:lnTo>
                        <a:pt x="191711" y="20944"/>
                      </a:lnTo>
                      <a:lnTo>
                        <a:pt x="191156" y="22385"/>
                      </a:lnTo>
                      <a:lnTo>
                        <a:pt x="190824" y="25598"/>
                      </a:lnTo>
                      <a:lnTo>
                        <a:pt x="190270" y="27150"/>
                      </a:lnTo>
                      <a:lnTo>
                        <a:pt x="189384" y="28036"/>
                      </a:lnTo>
                      <a:lnTo>
                        <a:pt x="185616" y="30142"/>
                      </a:lnTo>
                      <a:lnTo>
                        <a:pt x="180851" y="36015"/>
                      </a:lnTo>
                      <a:lnTo>
                        <a:pt x="178302" y="37677"/>
                      </a:lnTo>
                      <a:lnTo>
                        <a:pt x="174978" y="36901"/>
                      </a:lnTo>
                      <a:lnTo>
                        <a:pt x="174645" y="45213"/>
                      </a:lnTo>
                      <a:lnTo>
                        <a:pt x="171986" y="47207"/>
                      </a:lnTo>
                      <a:lnTo>
                        <a:pt x="167775" y="50532"/>
                      </a:lnTo>
                      <a:lnTo>
                        <a:pt x="152593" y="56516"/>
                      </a:lnTo>
                      <a:lnTo>
                        <a:pt x="149269" y="59619"/>
                      </a:lnTo>
                      <a:lnTo>
                        <a:pt x="146498" y="64051"/>
                      </a:lnTo>
                      <a:lnTo>
                        <a:pt x="144393" y="69371"/>
                      </a:lnTo>
                      <a:lnTo>
                        <a:pt x="142952" y="75022"/>
                      </a:lnTo>
                      <a:lnTo>
                        <a:pt x="142509" y="79676"/>
                      </a:lnTo>
                      <a:lnTo>
                        <a:pt x="142509" y="80674"/>
                      </a:lnTo>
                      <a:lnTo>
                        <a:pt x="142730" y="88431"/>
                      </a:lnTo>
                      <a:lnTo>
                        <a:pt x="141954" y="92198"/>
                      </a:lnTo>
                      <a:lnTo>
                        <a:pt x="139628" y="96188"/>
                      </a:lnTo>
                      <a:lnTo>
                        <a:pt x="136303" y="99290"/>
                      </a:lnTo>
                      <a:lnTo>
                        <a:pt x="132535" y="101064"/>
                      </a:lnTo>
                      <a:lnTo>
                        <a:pt x="126441" y="100510"/>
                      </a:lnTo>
                      <a:lnTo>
                        <a:pt x="123670" y="100953"/>
                      </a:lnTo>
                      <a:lnTo>
                        <a:pt x="121343" y="102504"/>
                      </a:lnTo>
                      <a:lnTo>
                        <a:pt x="119791" y="105496"/>
                      </a:lnTo>
                      <a:lnTo>
                        <a:pt x="119127" y="108045"/>
                      </a:lnTo>
                      <a:lnTo>
                        <a:pt x="118240" y="113364"/>
                      </a:lnTo>
                      <a:lnTo>
                        <a:pt x="117243" y="115802"/>
                      </a:lnTo>
                      <a:lnTo>
                        <a:pt x="115248" y="117797"/>
                      </a:lnTo>
                      <a:lnTo>
                        <a:pt x="113032" y="117907"/>
                      </a:lnTo>
                      <a:lnTo>
                        <a:pt x="110594" y="117575"/>
                      </a:lnTo>
                      <a:lnTo>
                        <a:pt x="107824" y="118018"/>
                      </a:lnTo>
                      <a:lnTo>
                        <a:pt x="106050" y="119570"/>
                      </a:lnTo>
                      <a:lnTo>
                        <a:pt x="102061" y="126219"/>
                      </a:lnTo>
                      <a:lnTo>
                        <a:pt x="100067" y="127881"/>
                      </a:lnTo>
                      <a:lnTo>
                        <a:pt x="78347" y="136525"/>
                      </a:lnTo>
                      <a:lnTo>
                        <a:pt x="74136" y="135860"/>
                      </a:lnTo>
                      <a:lnTo>
                        <a:pt x="70700" y="132203"/>
                      </a:lnTo>
                      <a:lnTo>
                        <a:pt x="69038" y="131427"/>
                      </a:lnTo>
                      <a:lnTo>
                        <a:pt x="66379" y="132203"/>
                      </a:lnTo>
                      <a:lnTo>
                        <a:pt x="64273" y="133532"/>
                      </a:lnTo>
                      <a:lnTo>
                        <a:pt x="62057" y="134973"/>
                      </a:lnTo>
                      <a:lnTo>
                        <a:pt x="60062" y="135305"/>
                      </a:lnTo>
                      <a:lnTo>
                        <a:pt x="47207" y="128767"/>
                      </a:lnTo>
                      <a:lnTo>
                        <a:pt x="41778" y="127327"/>
                      </a:lnTo>
                      <a:lnTo>
                        <a:pt x="36680" y="128435"/>
                      </a:lnTo>
                      <a:lnTo>
                        <a:pt x="30585" y="132868"/>
                      </a:lnTo>
                      <a:lnTo>
                        <a:pt x="29588" y="134530"/>
                      </a:lnTo>
                      <a:lnTo>
                        <a:pt x="28923" y="137743"/>
                      </a:lnTo>
                      <a:lnTo>
                        <a:pt x="27261" y="139849"/>
                      </a:lnTo>
                      <a:lnTo>
                        <a:pt x="23383" y="143174"/>
                      </a:lnTo>
                      <a:lnTo>
                        <a:pt x="20501" y="147939"/>
                      </a:lnTo>
                      <a:lnTo>
                        <a:pt x="14850" y="164450"/>
                      </a:lnTo>
                      <a:lnTo>
                        <a:pt x="13520" y="166777"/>
                      </a:lnTo>
                      <a:lnTo>
                        <a:pt x="11746" y="168993"/>
                      </a:lnTo>
                      <a:lnTo>
                        <a:pt x="11414" y="172207"/>
                      </a:lnTo>
                      <a:lnTo>
                        <a:pt x="12522" y="180186"/>
                      </a:lnTo>
                      <a:lnTo>
                        <a:pt x="11857" y="182402"/>
                      </a:lnTo>
                      <a:lnTo>
                        <a:pt x="11636" y="183289"/>
                      </a:lnTo>
                      <a:lnTo>
                        <a:pt x="9752" y="185172"/>
                      </a:lnTo>
                      <a:lnTo>
                        <a:pt x="7868" y="186724"/>
                      </a:lnTo>
                      <a:lnTo>
                        <a:pt x="7092" y="188386"/>
                      </a:lnTo>
                      <a:lnTo>
                        <a:pt x="6538" y="190603"/>
                      </a:lnTo>
                      <a:lnTo>
                        <a:pt x="3546" y="194924"/>
                      </a:lnTo>
                      <a:lnTo>
                        <a:pt x="2327" y="197141"/>
                      </a:lnTo>
                      <a:lnTo>
                        <a:pt x="1884" y="199579"/>
                      </a:lnTo>
                      <a:lnTo>
                        <a:pt x="887" y="208665"/>
                      </a:lnTo>
                      <a:lnTo>
                        <a:pt x="555" y="209773"/>
                      </a:lnTo>
                      <a:lnTo>
                        <a:pt x="333" y="210328"/>
                      </a:lnTo>
                      <a:lnTo>
                        <a:pt x="111" y="211103"/>
                      </a:lnTo>
                      <a:lnTo>
                        <a:pt x="0" y="212876"/>
                      </a:lnTo>
                      <a:lnTo>
                        <a:pt x="444" y="213984"/>
                      </a:lnTo>
                      <a:lnTo>
                        <a:pt x="1330" y="214538"/>
                      </a:lnTo>
                      <a:lnTo>
                        <a:pt x="3546" y="214760"/>
                      </a:lnTo>
                      <a:lnTo>
                        <a:pt x="4211" y="215093"/>
                      </a:lnTo>
                      <a:lnTo>
                        <a:pt x="5431" y="216090"/>
                      </a:lnTo>
                      <a:lnTo>
                        <a:pt x="6538" y="217420"/>
                      </a:lnTo>
                      <a:lnTo>
                        <a:pt x="7092" y="218749"/>
                      </a:lnTo>
                      <a:lnTo>
                        <a:pt x="6870" y="219525"/>
                      </a:lnTo>
                      <a:lnTo>
                        <a:pt x="6427" y="220523"/>
                      </a:lnTo>
                      <a:lnTo>
                        <a:pt x="6206" y="221298"/>
                      </a:lnTo>
                      <a:lnTo>
                        <a:pt x="6649" y="221631"/>
                      </a:lnTo>
                      <a:lnTo>
                        <a:pt x="6981" y="222074"/>
                      </a:lnTo>
                      <a:lnTo>
                        <a:pt x="7314" y="222850"/>
                      </a:lnTo>
                      <a:lnTo>
                        <a:pt x="7757" y="223847"/>
                      </a:lnTo>
                      <a:lnTo>
                        <a:pt x="7868" y="224623"/>
                      </a:lnTo>
                      <a:lnTo>
                        <a:pt x="8201" y="225620"/>
                      </a:lnTo>
                      <a:lnTo>
                        <a:pt x="9087" y="226174"/>
                      </a:lnTo>
                      <a:lnTo>
                        <a:pt x="10085" y="226728"/>
                      </a:lnTo>
                      <a:lnTo>
                        <a:pt x="11414" y="227836"/>
                      </a:lnTo>
                      <a:lnTo>
                        <a:pt x="12079" y="228058"/>
                      </a:lnTo>
                      <a:lnTo>
                        <a:pt x="12522" y="228612"/>
                      </a:lnTo>
                      <a:lnTo>
                        <a:pt x="12633" y="229388"/>
                      </a:lnTo>
                      <a:lnTo>
                        <a:pt x="12411" y="231272"/>
                      </a:lnTo>
                      <a:lnTo>
                        <a:pt x="12522" y="232158"/>
                      </a:lnTo>
                      <a:lnTo>
                        <a:pt x="14296" y="238253"/>
                      </a:lnTo>
                      <a:lnTo>
                        <a:pt x="14850" y="241245"/>
                      </a:lnTo>
                      <a:lnTo>
                        <a:pt x="14850" y="245013"/>
                      </a:lnTo>
                      <a:lnTo>
                        <a:pt x="15625" y="247561"/>
                      </a:lnTo>
                      <a:lnTo>
                        <a:pt x="18507" y="250775"/>
                      </a:lnTo>
                      <a:lnTo>
                        <a:pt x="20058" y="251662"/>
                      </a:lnTo>
                      <a:lnTo>
                        <a:pt x="21831" y="251994"/>
                      </a:lnTo>
                      <a:lnTo>
                        <a:pt x="23050" y="252770"/>
                      </a:lnTo>
                      <a:lnTo>
                        <a:pt x="24712" y="255873"/>
                      </a:lnTo>
                      <a:lnTo>
                        <a:pt x="25266" y="256870"/>
                      </a:lnTo>
                      <a:lnTo>
                        <a:pt x="26818" y="258422"/>
                      </a:lnTo>
                      <a:lnTo>
                        <a:pt x="25598" y="259862"/>
                      </a:lnTo>
                      <a:lnTo>
                        <a:pt x="25044" y="261524"/>
                      </a:lnTo>
                      <a:lnTo>
                        <a:pt x="24380" y="264738"/>
                      </a:lnTo>
                      <a:lnTo>
                        <a:pt x="24823" y="264960"/>
                      </a:lnTo>
                      <a:lnTo>
                        <a:pt x="26153" y="266068"/>
                      </a:lnTo>
                      <a:lnTo>
                        <a:pt x="25598" y="268838"/>
                      </a:lnTo>
                      <a:lnTo>
                        <a:pt x="28148" y="270279"/>
                      </a:lnTo>
                      <a:lnTo>
                        <a:pt x="31804" y="271609"/>
                      </a:lnTo>
                      <a:lnTo>
                        <a:pt x="34464" y="273936"/>
                      </a:lnTo>
                      <a:lnTo>
                        <a:pt x="38675" y="271498"/>
                      </a:lnTo>
                      <a:lnTo>
                        <a:pt x="42664" y="272384"/>
                      </a:lnTo>
                      <a:lnTo>
                        <a:pt x="47429" y="273714"/>
                      </a:lnTo>
                      <a:lnTo>
                        <a:pt x="48537" y="274047"/>
                      </a:lnTo>
                      <a:lnTo>
                        <a:pt x="55962" y="275154"/>
                      </a:lnTo>
                      <a:lnTo>
                        <a:pt x="59508" y="278036"/>
                      </a:lnTo>
                      <a:lnTo>
                        <a:pt x="71144" y="293660"/>
                      </a:lnTo>
                      <a:lnTo>
                        <a:pt x="72252" y="294658"/>
                      </a:lnTo>
                      <a:lnTo>
                        <a:pt x="73471" y="295212"/>
                      </a:lnTo>
                      <a:lnTo>
                        <a:pt x="76352" y="295766"/>
                      </a:lnTo>
                      <a:lnTo>
                        <a:pt x="77350" y="296431"/>
                      </a:lnTo>
                      <a:lnTo>
                        <a:pt x="81228" y="302193"/>
                      </a:lnTo>
                      <a:lnTo>
                        <a:pt x="82558" y="303634"/>
                      </a:lnTo>
                      <a:lnTo>
                        <a:pt x="83776" y="303634"/>
                      </a:lnTo>
                      <a:lnTo>
                        <a:pt x="84885" y="303080"/>
                      </a:lnTo>
                      <a:lnTo>
                        <a:pt x="86215" y="302858"/>
                      </a:lnTo>
                      <a:lnTo>
                        <a:pt x="87877" y="303745"/>
                      </a:lnTo>
                      <a:lnTo>
                        <a:pt x="90204" y="305407"/>
                      </a:lnTo>
                      <a:lnTo>
                        <a:pt x="92309" y="307402"/>
                      </a:lnTo>
                      <a:lnTo>
                        <a:pt x="93196" y="309064"/>
                      </a:lnTo>
                      <a:lnTo>
                        <a:pt x="94415" y="310394"/>
                      </a:lnTo>
                      <a:lnTo>
                        <a:pt x="99180" y="313053"/>
                      </a:lnTo>
                      <a:lnTo>
                        <a:pt x="101839" y="314383"/>
                      </a:lnTo>
                      <a:lnTo>
                        <a:pt x="111259" y="317043"/>
                      </a:lnTo>
                      <a:lnTo>
                        <a:pt x="117797" y="316599"/>
                      </a:lnTo>
                      <a:lnTo>
                        <a:pt x="143839" y="314937"/>
                      </a:lnTo>
                      <a:lnTo>
                        <a:pt x="157802" y="316378"/>
                      </a:lnTo>
                      <a:lnTo>
                        <a:pt x="162012" y="315934"/>
                      </a:lnTo>
                      <a:lnTo>
                        <a:pt x="170434" y="312499"/>
                      </a:lnTo>
                      <a:lnTo>
                        <a:pt x="193706" y="309840"/>
                      </a:lnTo>
                      <a:lnTo>
                        <a:pt x="198803" y="310172"/>
                      </a:lnTo>
                      <a:lnTo>
                        <a:pt x="202903" y="312056"/>
                      </a:lnTo>
                      <a:lnTo>
                        <a:pt x="206228" y="312610"/>
                      </a:lnTo>
                      <a:lnTo>
                        <a:pt x="209552" y="312278"/>
                      </a:lnTo>
                      <a:lnTo>
                        <a:pt x="212323" y="310615"/>
                      </a:lnTo>
                      <a:lnTo>
                        <a:pt x="216090" y="306294"/>
                      </a:lnTo>
                      <a:lnTo>
                        <a:pt x="218085" y="304853"/>
                      </a:lnTo>
                      <a:lnTo>
                        <a:pt x="220634" y="304188"/>
                      </a:lnTo>
                      <a:lnTo>
                        <a:pt x="223404" y="303191"/>
                      </a:lnTo>
                      <a:lnTo>
                        <a:pt x="223625" y="303080"/>
                      </a:lnTo>
                      <a:lnTo>
                        <a:pt x="219193" y="299977"/>
                      </a:lnTo>
                      <a:lnTo>
                        <a:pt x="215869" y="296653"/>
                      </a:lnTo>
                      <a:lnTo>
                        <a:pt x="215204" y="293550"/>
                      </a:lnTo>
                      <a:lnTo>
                        <a:pt x="215425" y="290004"/>
                      </a:lnTo>
                      <a:lnTo>
                        <a:pt x="216534" y="283023"/>
                      </a:lnTo>
                      <a:lnTo>
                        <a:pt x="216201" y="281028"/>
                      </a:lnTo>
                      <a:lnTo>
                        <a:pt x="215425" y="280363"/>
                      </a:lnTo>
                      <a:lnTo>
                        <a:pt x="215314" y="279809"/>
                      </a:lnTo>
                      <a:lnTo>
                        <a:pt x="216755" y="277925"/>
                      </a:lnTo>
                      <a:lnTo>
                        <a:pt x="217752" y="277371"/>
                      </a:lnTo>
                      <a:lnTo>
                        <a:pt x="219969" y="277038"/>
                      </a:lnTo>
                      <a:lnTo>
                        <a:pt x="221077" y="276041"/>
                      </a:lnTo>
                      <a:lnTo>
                        <a:pt x="224069" y="269725"/>
                      </a:lnTo>
                      <a:lnTo>
                        <a:pt x="226064" y="268173"/>
                      </a:lnTo>
                      <a:lnTo>
                        <a:pt x="236812" y="265735"/>
                      </a:lnTo>
                      <a:lnTo>
                        <a:pt x="242353" y="264516"/>
                      </a:lnTo>
                      <a:lnTo>
                        <a:pt x="244016" y="263740"/>
                      </a:lnTo>
                      <a:lnTo>
                        <a:pt x="246564" y="263851"/>
                      </a:lnTo>
                      <a:lnTo>
                        <a:pt x="248781" y="263962"/>
                      </a:lnTo>
                      <a:lnTo>
                        <a:pt x="255540" y="262965"/>
                      </a:lnTo>
                      <a:lnTo>
                        <a:pt x="269614" y="264627"/>
                      </a:lnTo>
                      <a:lnTo>
                        <a:pt x="270833" y="264405"/>
                      </a:lnTo>
                      <a:lnTo>
                        <a:pt x="277593" y="260084"/>
                      </a:lnTo>
                      <a:lnTo>
                        <a:pt x="292885" y="260416"/>
                      </a:lnTo>
                      <a:lnTo>
                        <a:pt x="298980" y="256094"/>
                      </a:lnTo>
                      <a:lnTo>
                        <a:pt x="299201" y="255208"/>
                      </a:lnTo>
                      <a:lnTo>
                        <a:pt x="299201" y="254321"/>
                      </a:lnTo>
                      <a:lnTo>
                        <a:pt x="299201" y="253435"/>
                      </a:lnTo>
                      <a:lnTo>
                        <a:pt x="298980" y="252437"/>
                      </a:lnTo>
                      <a:lnTo>
                        <a:pt x="298980" y="252326"/>
                      </a:lnTo>
                      <a:lnTo>
                        <a:pt x="298980" y="252216"/>
                      </a:lnTo>
                      <a:lnTo>
                        <a:pt x="298980" y="252216"/>
                      </a:lnTo>
                      <a:lnTo>
                        <a:pt x="298980" y="252105"/>
                      </a:lnTo>
                      <a:lnTo>
                        <a:pt x="300310" y="249445"/>
                      </a:lnTo>
                      <a:lnTo>
                        <a:pt x="301418" y="242797"/>
                      </a:lnTo>
                      <a:lnTo>
                        <a:pt x="302637" y="240359"/>
                      </a:lnTo>
                      <a:lnTo>
                        <a:pt x="304632" y="239250"/>
                      </a:lnTo>
                      <a:lnTo>
                        <a:pt x="315048" y="236480"/>
                      </a:lnTo>
                      <a:lnTo>
                        <a:pt x="316267" y="236480"/>
                      </a:lnTo>
                      <a:lnTo>
                        <a:pt x="317375" y="236812"/>
                      </a:lnTo>
                      <a:lnTo>
                        <a:pt x="318705" y="237921"/>
                      </a:lnTo>
                      <a:lnTo>
                        <a:pt x="321143" y="241023"/>
                      </a:lnTo>
                      <a:lnTo>
                        <a:pt x="322251" y="241577"/>
                      </a:lnTo>
                      <a:lnTo>
                        <a:pt x="327460" y="240580"/>
                      </a:lnTo>
                      <a:lnTo>
                        <a:pt x="330119" y="241023"/>
                      </a:lnTo>
                      <a:lnTo>
                        <a:pt x="332114" y="243461"/>
                      </a:lnTo>
                      <a:lnTo>
                        <a:pt x="332225" y="245124"/>
                      </a:lnTo>
                      <a:lnTo>
                        <a:pt x="331560" y="246564"/>
                      </a:lnTo>
                      <a:lnTo>
                        <a:pt x="331338" y="248005"/>
                      </a:lnTo>
                      <a:lnTo>
                        <a:pt x="332336" y="249556"/>
                      </a:lnTo>
                      <a:lnTo>
                        <a:pt x="333444" y="249778"/>
                      </a:lnTo>
                      <a:lnTo>
                        <a:pt x="337544" y="248226"/>
                      </a:lnTo>
                      <a:lnTo>
                        <a:pt x="340314" y="249113"/>
                      </a:lnTo>
                      <a:lnTo>
                        <a:pt x="344636" y="252991"/>
                      </a:lnTo>
                      <a:lnTo>
                        <a:pt x="346963" y="253878"/>
                      </a:lnTo>
                      <a:lnTo>
                        <a:pt x="349623" y="252881"/>
                      </a:lnTo>
                      <a:lnTo>
                        <a:pt x="354720" y="248115"/>
                      </a:lnTo>
                      <a:lnTo>
                        <a:pt x="357380" y="246453"/>
                      </a:lnTo>
                      <a:lnTo>
                        <a:pt x="361702" y="245124"/>
                      </a:lnTo>
                      <a:lnTo>
                        <a:pt x="362034" y="244902"/>
                      </a:lnTo>
                      <a:lnTo>
                        <a:pt x="366577" y="242132"/>
                      </a:lnTo>
                      <a:lnTo>
                        <a:pt x="368683" y="241356"/>
                      </a:lnTo>
                      <a:lnTo>
                        <a:pt x="369681" y="240580"/>
                      </a:lnTo>
                      <a:lnTo>
                        <a:pt x="370456" y="239029"/>
                      </a:lnTo>
                      <a:lnTo>
                        <a:pt x="371121" y="236037"/>
                      </a:lnTo>
                      <a:lnTo>
                        <a:pt x="371564" y="234818"/>
                      </a:lnTo>
                      <a:lnTo>
                        <a:pt x="373005" y="233156"/>
                      </a:lnTo>
                      <a:lnTo>
                        <a:pt x="374002" y="232934"/>
                      </a:lnTo>
                      <a:lnTo>
                        <a:pt x="375110" y="233377"/>
                      </a:lnTo>
                      <a:lnTo>
                        <a:pt x="377105" y="233599"/>
                      </a:lnTo>
                      <a:lnTo>
                        <a:pt x="378989" y="232712"/>
                      </a:lnTo>
                      <a:lnTo>
                        <a:pt x="382424" y="229609"/>
                      </a:lnTo>
                      <a:lnTo>
                        <a:pt x="383643" y="229056"/>
                      </a:lnTo>
                      <a:lnTo>
                        <a:pt x="385970" y="230163"/>
                      </a:lnTo>
                      <a:lnTo>
                        <a:pt x="387189" y="231604"/>
                      </a:lnTo>
                      <a:lnTo>
                        <a:pt x="388630" y="232158"/>
                      </a:lnTo>
                      <a:lnTo>
                        <a:pt x="391179" y="230828"/>
                      </a:lnTo>
                      <a:lnTo>
                        <a:pt x="394503" y="227504"/>
                      </a:lnTo>
                      <a:lnTo>
                        <a:pt x="397273" y="223182"/>
                      </a:lnTo>
                      <a:lnTo>
                        <a:pt x="399711" y="218195"/>
                      </a:lnTo>
                      <a:lnTo>
                        <a:pt x="404144" y="204787"/>
                      </a:lnTo>
                      <a:lnTo>
                        <a:pt x="405363" y="202127"/>
                      </a:lnTo>
                      <a:lnTo>
                        <a:pt x="407136" y="199911"/>
                      </a:lnTo>
                      <a:lnTo>
                        <a:pt x="410571" y="196254"/>
                      </a:lnTo>
                      <a:lnTo>
                        <a:pt x="410793" y="195921"/>
                      </a:lnTo>
                      <a:lnTo>
                        <a:pt x="412344" y="193705"/>
                      </a:lnTo>
                      <a:lnTo>
                        <a:pt x="412455" y="193041"/>
                      </a:lnTo>
                      <a:lnTo>
                        <a:pt x="412455" y="192486"/>
                      </a:lnTo>
                      <a:lnTo>
                        <a:pt x="412455" y="191821"/>
                      </a:lnTo>
                      <a:lnTo>
                        <a:pt x="412344" y="191267"/>
                      </a:lnTo>
                      <a:lnTo>
                        <a:pt x="412122" y="188275"/>
                      </a:lnTo>
                      <a:lnTo>
                        <a:pt x="412233" y="186835"/>
                      </a:lnTo>
                      <a:lnTo>
                        <a:pt x="412344" y="185616"/>
                      </a:lnTo>
                      <a:lnTo>
                        <a:pt x="415558" y="184286"/>
                      </a:lnTo>
                      <a:lnTo>
                        <a:pt x="422650" y="183843"/>
                      </a:lnTo>
                      <a:lnTo>
                        <a:pt x="446586" y="178302"/>
                      </a:lnTo>
                      <a:lnTo>
                        <a:pt x="448470" y="178191"/>
                      </a:lnTo>
                      <a:lnTo>
                        <a:pt x="450243" y="179189"/>
                      </a:lnTo>
                      <a:lnTo>
                        <a:pt x="453567" y="182180"/>
                      </a:lnTo>
                      <a:lnTo>
                        <a:pt x="455230" y="182624"/>
                      </a:lnTo>
                      <a:lnTo>
                        <a:pt x="458776" y="183067"/>
                      </a:lnTo>
                      <a:lnTo>
                        <a:pt x="464981" y="186835"/>
                      </a:lnTo>
                      <a:lnTo>
                        <a:pt x="468971" y="187167"/>
                      </a:lnTo>
                      <a:lnTo>
                        <a:pt x="471852" y="186945"/>
                      </a:lnTo>
                      <a:lnTo>
                        <a:pt x="475176" y="187500"/>
                      </a:lnTo>
                      <a:lnTo>
                        <a:pt x="478279" y="188940"/>
                      </a:lnTo>
                      <a:lnTo>
                        <a:pt x="480606" y="191267"/>
                      </a:lnTo>
                      <a:lnTo>
                        <a:pt x="483487" y="191932"/>
                      </a:lnTo>
                      <a:lnTo>
                        <a:pt x="492242" y="187721"/>
                      </a:lnTo>
                      <a:lnTo>
                        <a:pt x="496010" y="186835"/>
                      </a:lnTo>
                      <a:lnTo>
                        <a:pt x="498004" y="187721"/>
                      </a:lnTo>
                      <a:lnTo>
                        <a:pt x="499445" y="188940"/>
                      </a:lnTo>
                      <a:lnTo>
                        <a:pt x="500775" y="189494"/>
                      </a:lnTo>
                      <a:lnTo>
                        <a:pt x="502437" y="188497"/>
                      </a:lnTo>
                      <a:lnTo>
                        <a:pt x="503767" y="186613"/>
                      </a:lnTo>
                      <a:lnTo>
                        <a:pt x="504432" y="184840"/>
                      </a:lnTo>
                      <a:lnTo>
                        <a:pt x="505318" y="183178"/>
                      </a:lnTo>
                      <a:lnTo>
                        <a:pt x="507535" y="181959"/>
                      </a:lnTo>
                      <a:lnTo>
                        <a:pt x="509419" y="181516"/>
                      </a:lnTo>
                      <a:lnTo>
                        <a:pt x="513297" y="181405"/>
                      </a:lnTo>
                      <a:lnTo>
                        <a:pt x="519170" y="179632"/>
                      </a:lnTo>
                      <a:lnTo>
                        <a:pt x="520832" y="180075"/>
                      </a:lnTo>
                      <a:lnTo>
                        <a:pt x="524711" y="182402"/>
                      </a:lnTo>
                      <a:lnTo>
                        <a:pt x="526706" y="183178"/>
                      </a:lnTo>
                      <a:lnTo>
                        <a:pt x="527703" y="184064"/>
                      </a:lnTo>
                      <a:lnTo>
                        <a:pt x="528478" y="185505"/>
                      </a:lnTo>
                      <a:lnTo>
                        <a:pt x="529476" y="188829"/>
                      </a:lnTo>
                      <a:lnTo>
                        <a:pt x="530252" y="190048"/>
                      </a:lnTo>
                      <a:lnTo>
                        <a:pt x="532025" y="190824"/>
                      </a:lnTo>
                      <a:lnTo>
                        <a:pt x="536236" y="190824"/>
                      </a:lnTo>
                      <a:lnTo>
                        <a:pt x="538119" y="191267"/>
                      </a:lnTo>
                      <a:lnTo>
                        <a:pt x="539117" y="193151"/>
                      </a:lnTo>
                      <a:lnTo>
                        <a:pt x="540558" y="200243"/>
                      </a:lnTo>
                      <a:lnTo>
                        <a:pt x="541555" y="202017"/>
                      </a:lnTo>
                      <a:lnTo>
                        <a:pt x="547871" y="211768"/>
                      </a:lnTo>
                      <a:lnTo>
                        <a:pt x="550531" y="214871"/>
                      </a:lnTo>
                      <a:lnTo>
                        <a:pt x="553523" y="217087"/>
                      </a:lnTo>
                      <a:lnTo>
                        <a:pt x="557069" y="218306"/>
                      </a:lnTo>
                      <a:lnTo>
                        <a:pt x="560504" y="218085"/>
                      </a:lnTo>
                      <a:lnTo>
                        <a:pt x="566378" y="215093"/>
                      </a:lnTo>
                      <a:lnTo>
                        <a:pt x="571364" y="214317"/>
                      </a:lnTo>
                      <a:lnTo>
                        <a:pt x="574799" y="212322"/>
                      </a:lnTo>
                      <a:lnTo>
                        <a:pt x="576462" y="211657"/>
                      </a:lnTo>
                      <a:lnTo>
                        <a:pt x="582335" y="211325"/>
                      </a:lnTo>
                      <a:lnTo>
                        <a:pt x="584441" y="210660"/>
                      </a:lnTo>
                      <a:lnTo>
                        <a:pt x="586435" y="210549"/>
                      </a:lnTo>
                      <a:lnTo>
                        <a:pt x="593306" y="211214"/>
                      </a:lnTo>
                      <a:lnTo>
                        <a:pt x="595411" y="210549"/>
                      </a:lnTo>
                      <a:lnTo>
                        <a:pt x="597295" y="208998"/>
                      </a:lnTo>
                      <a:lnTo>
                        <a:pt x="599512" y="206227"/>
                      </a:lnTo>
                      <a:lnTo>
                        <a:pt x="599622" y="194038"/>
                      </a:lnTo>
                      <a:lnTo>
                        <a:pt x="600841" y="191157"/>
                      </a:lnTo>
                      <a:lnTo>
                        <a:pt x="601284" y="188497"/>
                      </a:lnTo>
                      <a:lnTo>
                        <a:pt x="599955" y="181626"/>
                      </a:lnTo>
                      <a:lnTo>
                        <a:pt x="600176" y="178191"/>
                      </a:lnTo>
                      <a:lnTo>
                        <a:pt x="601838" y="175421"/>
                      </a:lnTo>
                      <a:lnTo>
                        <a:pt x="609263" y="169437"/>
                      </a:lnTo>
                      <a:lnTo>
                        <a:pt x="609928" y="168107"/>
                      </a:lnTo>
                      <a:lnTo>
                        <a:pt x="611147" y="165447"/>
                      </a:lnTo>
                      <a:lnTo>
                        <a:pt x="612034" y="164228"/>
                      </a:lnTo>
                      <a:lnTo>
                        <a:pt x="613363" y="163231"/>
                      </a:lnTo>
                      <a:lnTo>
                        <a:pt x="616466" y="162344"/>
                      </a:lnTo>
                      <a:lnTo>
                        <a:pt x="617796" y="161347"/>
                      </a:lnTo>
                      <a:lnTo>
                        <a:pt x="619569" y="159020"/>
                      </a:lnTo>
                      <a:lnTo>
                        <a:pt x="621010" y="155806"/>
                      </a:lnTo>
                      <a:lnTo>
                        <a:pt x="621675" y="152150"/>
                      </a:lnTo>
                      <a:lnTo>
                        <a:pt x="621564" y="148493"/>
                      </a:lnTo>
                      <a:lnTo>
                        <a:pt x="621896" y="146165"/>
                      </a:lnTo>
                      <a:lnTo>
                        <a:pt x="622782" y="145057"/>
                      </a:lnTo>
                      <a:lnTo>
                        <a:pt x="623891" y="144171"/>
                      </a:lnTo>
                      <a:lnTo>
                        <a:pt x="624888" y="142841"/>
                      </a:lnTo>
                      <a:lnTo>
                        <a:pt x="625664" y="140846"/>
                      </a:lnTo>
                      <a:lnTo>
                        <a:pt x="625886" y="139627"/>
                      </a:lnTo>
                      <a:lnTo>
                        <a:pt x="625664" y="133865"/>
                      </a:lnTo>
                      <a:lnTo>
                        <a:pt x="625442" y="132425"/>
                      </a:lnTo>
                      <a:lnTo>
                        <a:pt x="625442" y="131094"/>
                      </a:lnTo>
                      <a:lnTo>
                        <a:pt x="626218" y="128989"/>
                      </a:lnTo>
                      <a:lnTo>
                        <a:pt x="626440" y="128767"/>
                      </a:lnTo>
                      <a:lnTo>
                        <a:pt x="627326" y="127438"/>
                      </a:lnTo>
                      <a:lnTo>
                        <a:pt x="629986" y="125221"/>
                      </a:lnTo>
                      <a:lnTo>
                        <a:pt x="631094" y="123670"/>
                      </a:lnTo>
                      <a:lnTo>
                        <a:pt x="631315" y="122562"/>
                      </a:lnTo>
                      <a:lnTo>
                        <a:pt x="631315" y="120345"/>
                      </a:lnTo>
                      <a:lnTo>
                        <a:pt x="631426" y="119570"/>
                      </a:lnTo>
                      <a:lnTo>
                        <a:pt x="632867" y="116467"/>
                      </a:lnTo>
                      <a:lnTo>
                        <a:pt x="635305" y="109264"/>
                      </a:lnTo>
                      <a:lnTo>
                        <a:pt x="637299" y="107713"/>
                      </a:lnTo>
                      <a:lnTo>
                        <a:pt x="641621" y="107048"/>
                      </a:lnTo>
                      <a:lnTo>
                        <a:pt x="643394" y="105496"/>
                      </a:lnTo>
                      <a:lnTo>
                        <a:pt x="643394" y="102615"/>
                      </a:lnTo>
                      <a:lnTo>
                        <a:pt x="643949" y="98626"/>
                      </a:lnTo>
                      <a:lnTo>
                        <a:pt x="644724" y="94747"/>
                      </a:lnTo>
                      <a:lnTo>
                        <a:pt x="645610" y="91866"/>
                      </a:lnTo>
                      <a:lnTo>
                        <a:pt x="641621" y="89982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8CB51F3E-682A-2128-C26E-976775857899}"/>
                    </a:ext>
                  </a:extLst>
                </p:cNvPr>
                <p:cNvSpPr/>
                <p:nvPr/>
              </p:nvSpPr>
              <p:spPr>
                <a:xfrm>
                  <a:off x="8993148" y="3959139"/>
                  <a:ext cx="1071916" cy="752325"/>
                </a:xfrm>
                <a:custGeom>
                  <a:avLst/>
                  <a:gdLst>
                    <a:gd name="connsiteX0" fmla="*/ 1068149 w 1071916"/>
                    <a:gd name="connsiteY0" fmla="*/ 512854 h 752325"/>
                    <a:gd name="connsiteX1" fmla="*/ 1066266 w 1071916"/>
                    <a:gd name="connsiteY1" fmla="*/ 510637 h 752325"/>
                    <a:gd name="connsiteX2" fmla="*/ 1064935 w 1071916"/>
                    <a:gd name="connsiteY2" fmla="*/ 507867 h 752325"/>
                    <a:gd name="connsiteX3" fmla="*/ 1063274 w 1071916"/>
                    <a:gd name="connsiteY3" fmla="*/ 505429 h 752325"/>
                    <a:gd name="connsiteX4" fmla="*/ 1063274 w 1071916"/>
                    <a:gd name="connsiteY4" fmla="*/ 504431 h 752325"/>
                    <a:gd name="connsiteX5" fmla="*/ 1066266 w 1071916"/>
                    <a:gd name="connsiteY5" fmla="*/ 504321 h 752325"/>
                    <a:gd name="connsiteX6" fmla="*/ 1067263 w 1071916"/>
                    <a:gd name="connsiteY6" fmla="*/ 504542 h 752325"/>
                    <a:gd name="connsiteX7" fmla="*/ 1067263 w 1071916"/>
                    <a:gd name="connsiteY7" fmla="*/ 504542 h 752325"/>
                    <a:gd name="connsiteX8" fmla="*/ 1067263 w 1071916"/>
                    <a:gd name="connsiteY8" fmla="*/ 504542 h 752325"/>
                    <a:gd name="connsiteX9" fmla="*/ 1067817 w 1071916"/>
                    <a:gd name="connsiteY9" fmla="*/ 503434 h 752325"/>
                    <a:gd name="connsiteX10" fmla="*/ 1068149 w 1071916"/>
                    <a:gd name="connsiteY10" fmla="*/ 502216 h 752325"/>
                    <a:gd name="connsiteX11" fmla="*/ 1067928 w 1071916"/>
                    <a:gd name="connsiteY11" fmla="*/ 500996 h 752325"/>
                    <a:gd name="connsiteX12" fmla="*/ 1067263 w 1071916"/>
                    <a:gd name="connsiteY12" fmla="*/ 499999 h 752325"/>
                    <a:gd name="connsiteX13" fmla="*/ 1068814 w 1071916"/>
                    <a:gd name="connsiteY13" fmla="*/ 495455 h 752325"/>
                    <a:gd name="connsiteX14" fmla="*/ 1068149 w 1071916"/>
                    <a:gd name="connsiteY14" fmla="*/ 489139 h 752325"/>
                    <a:gd name="connsiteX15" fmla="*/ 1066266 w 1071916"/>
                    <a:gd name="connsiteY15" fmla="*/ 483598 h 752325"/>
                    <a:gd name="connsiteX16" fmla="*/ 1063827 w 1071916"/>
                    <a:gd name="connsiteY16" fmla="*/ 481271 h 752325"/>
                    <a:gd name="connsiteX17" fmla="*/ 1062387 w 1071916"/>
                    <a:gd name="connsiteY17" fmla="*/ 480607 h 752325"/>
                    <a:gd name="connsiteX18" fmla="*/ 1057179 w 1071916"/>
                    <a:gd name="connsiteY18" fmla="*/ 475842 h 752325"/>
                    <a:gd name="connsiteX19" fmla="*/ 1041332 w 1071916"/>
                    <a:gd name="connsiteY19" fmla="*/ 470079 h 752325"/>
                    <a:gd name="connsiteX20" fmla="*/ 1032688 w 1071916"/>
                    <a:gd name="connsiteY20" fmla="*/ 469192 h 752325"/>
                    <a:gd name="connsiteX21" fmla="*/ 1031580 w 1071916"/>
                    <a:gd name="connsiteY21" fmla="*/ 468860 h 752325"/>
                    <a:gd name="connsiteX22" fmla="*/ 1030361 w 1071916"/>
                    <a:gd name="connsiteY22" fmla="*/ 468195 h 752325"/>
                    <a:gd name="connsiteX23" fmla="*/ 1029031 w 1071916"/>
                    <a:gd name="connsiteY23" fmla="*/ 467973 h 752325"/>
                    <a:gd name="connsiteX24" fmla="*/ 1028034 w 1071916"/>
                    <a:gd name="connsiteY24" fmla="*/ 468638 h 752325"/>
                    <a:gd name="connsiteX25" fmla="*/ 1027369 w 1071916"/>
                    <a:gd name="connsiteY25" fmla="*/ 469525 h 752325"/>
                    <a:gd name="connsiteX26" fmla="*/ 1026483 w 1071916"/>
                    <a:gd name="connsiteY26" fmla="*/ 470301 h 752325"/>
                    <a:gd name="connsiteX27" fmla="*/ 1025485 w 1071916"/>
                    <a:gd name="connsiteY27" fmla="*/ 471077 h 752325"/>
                    <a:gd name="connsiteX28" fmla="*/ 1024488 w 1071916"/>
                    <a:gd name="connsiteY28" fmla="*/ 471409 h 752325"/>
                    <a:gd name="connsiteX29" fmla="*/ 1022161 w 1071916"/>
                    <a:gd name="connsiteY29" fmla="*/ 471409 h 752325"/>
                    <a:gd name="connsiteX30" fmla="*/ 1020277 w 1071916"/>
                    <a:gd name="connsiteY30" fmla="*/ 471077 h 752325"/>
                    <a:gd name="connsiteX31" fmla="*/ 1018393 w 1071916"/>
                    <a:gd name="connsiteY31" fmla="*/ 471187 h 752325"/>
                    <a:gd name="connsiteX32" fmla="*/ 1015955 w 1071916"/>
                    <a:gd name="connsiteY32" fmla="*/ 472517 h 752325"/>
                    <a:gd name="connsiteX33" fmla="*/ 1014293 w 1071916"/>
                    <a:gd name="connsiteY33" fmla="*/ 473957 h 752325"/>
                    <a:gd name="connsiteX34" fmla="*/ 1013296 w 1071916"/>
                    <a:gd name="connsiteY34" fmla="*/ 475177 h 752325"/>
                    <a:gd name="connsiteX35" fmla="*/ 1012963 w 1071916"/>
                    <a:gd name="connsiteY35" fmla="*/ 476285 h 752325"/>
                    <a:gd name="connsiteX36" fmla="*/ 1012298 w 1071916"/>
                    <a:gd name="connsiteY36" fmla="*/ 476728 h 752325"/>
                    <a:gd name="connsiteX37" fmla="*/ 1009639 w 1071916"/>
                    <a:gd name="connsiteY37" fmla="*/ 476949 h 752325"/>
                    <a:gd name="connsiteX38" fmla="*/ 1008642 w 1071916"/>
                    <a:gd name="connsiteY38" fmla="*/ 477392 h 752325"/>
                    <a:gd name="connsiteX39" fmla="*/ 1006979 w 1071916"/>
                    <a:gd name="connsiteY39" fmla="*/ 479055 h 752325"/>
                    <a:gd name="connsiteX40" fmla="*/ 1005095 w 1071916"/>
                    <a:gd name="connsiteY40" fmla="*/ 479942 h 752325"/>
                    <a:gd name="connsiteX41" fmla="*/ 1000441 w 1071916"/>
                    <a:gd name="connsiteY41" fmla="*/ 481271 h 752325"/>
                    <a:gd name="connsiteX42" fmla="*/ 994679 w 1071916"/>
                    <a:gd name="connsiteY42" fmla="*/ 486147 h 752325"/>
                    <a:gd name="connsiteX43" fmla="*/ 993127 w 1071916"/>
                    <a:gd name="connsiteY43" fmla="*/ 486923 h 752325"/>
                    <a:gd name="connsiteX44" fmla="*/ 990579 w 1071916"/>
                    <a:gd name="connsiteY44" fmla="*/ 486923 h 752325"/>
                    <a:gd name="connsiteX45" fmla="*/ 989581 w 1071916"/>
                    <a:gd name="connsiteY45" fmla="*/ 487255 h 752325"/>
                    <a:gd name="connsiteX46" fmla="*/ 988805 w 1071916"/>
                    <a:gd name="connsiteY46" fmla="*/ 487920 h 752325"/>
                    <a:gd name="connsiteX47" fmla="*/ 988140 w 1071916"/>
                    <a:gd name="connsiteY47" fmla="*/ 489250 h 752325"/>
                    <a:gd name="connsiteX48" fmla="*/ 987697 w 1071916"/>
                    <a:gd name="connsiteY48" fmla="*/ 492353 h 752325"/>
                    <a:gd name="connsiteX49" fmla="*/ 987254 w 1071916"/>
                    <a:gd name="connsiteY49" fmla="*/ 493461 h 752325"/>
                    <a:gd name="connsiteX50" fmla="*/ 984594 w 1071916"/>
                    <a:gd name="connsiteY50" fmla="*/ 494458 h 752325"/>
                    <a:gd name="connsiteX51" fmla="*/ 982378 w 1071916"/>
                    <a:gd name="connsiteY51" fmla="*/ 493129 h 752325"/>
                    <a:gd name="connsiteX52" fmla="*/ 980494 w 1071916"/>
                    <a:gd name="connsiteY52" fmla="*/ 491134 h 752325"/>
                    <a:gd name="connsiteX53" fmla="*/ 979053 w 1071916"/>
                    <a:gd name="connsiteY53" fmla="*/ 490026 h 752325"/>
                    <a:gd name="connsiteX54" fmla="*/ 976505 w 1071916"/>
                    <a:gd name="connsiteY54" fmla="*/ 489583 h 752325"/>
                    <a:gd name="connsiteX55" fmla="*/ 973513 w 1071916"/>
                    <a:gd name="connsiteY55" fmla="*/ 487477 h 752325"/>
                    <a:gd name="connsiteX56" fmla="*/ 971740 w 1071916"/>
                    <a:gd name="connsiteY56" fmla="*/ 486923 h 752325"/>
                    <a:gd name="connsiteX57" fmla="*/ 968748 w 1071916"/>
                    <a:gd name="connsiteY57" fmla="*/ 487588 h 752325"/>
                    <a:gd name="connsiteX58" fmla="*/ 968637 w 1071916"/>
                    <a:gd name="connsiteY58" fmla="*/ 489915 h 752325"/>
                    <a:gd name="connsiteX59" fmla="*/ 968748 w 1071916"/>
                    <a:gd name="connsiteY59" fmla="*/ 492353 h 752325"/>
                    <a:gd name="connsiteX60" fmla="*/ 965534 w 1071916"/>
                    <a:gd name="connsiteY60" fmla="*/ 494015 h 752325"/>
                    <a:gd name="connsiteX61" fmla="*/ 965312 w 1071916"/>
                    <a:gd name="connsiteY61" fmla="*/ 495234 h 752325"/>
                    <a:gd name="connsiteX62" fmla="*/ 965645 w 1071916"/>
                    <a:gd name="connsiteY62" fmla="*/ 496675 h 752325"/>
                    <a:gd name="connsiteX63" fmla="*/ 966199 w 1071916"/>
                    <a:gd name="connsiteY63" fmla="*/ 497894 h 752325"/>
                    <a:gd name="connsiteX64" fmla="*/ 966975 w 1071916"/>
                    <a:gd name="connsiteY64" fmla="*/ 498559 h 752325"/>
                    <a:gd name="connsiteX65" fmla="*/ 970188 w 1071916"/>
                    <a:gd name="connsiteY65" fmla="*/ 499999 h 752325"/>
                    <a:gd name="connsiteX66" fmla="*/ 968970 w 1071916"/>
                    <a:gd name="connsiteY66" fmla="*/ 501551 h 752325"/>
                    <a:gd name="connsiteX67" fmla="*/ 967529 w 1071916"/>
                    <a:gd name="connsiteY67" fmla="*/ 502105 h 752325"/>
                    <a:gd name="connsiteX68" fmla="*/ 963983 w 1071916"/>
                    <a:gd name="connsiteY68" fmla="*/ 502216 h 752325"/>
                    <a:gd name="connsiteX69" fmla="*/ 959661 w 1071916"/>
                    <a:gd name="connsiteY69" fmla="*/ 502770 h 752325"/>
                    <a:gd name="connsiteX70" fmla="*/ 944590 w 1071916"/>
                    <a:gd name="connsiteY70" fmla="*/ 499445 h 752325"/>
                    <a:gd name="connsiteX71" fmla="*/ 935282 w 1071916"/>
                    <a:gd name="connsiteY71" fmla="*/ 494458 h 752325"/>
                    <a:gd name="connsiteX72" fmla="*/ 925197 w 1071916"/>
                    <a:gd name="connsiteY72" fmla="*/ 491909 h 752325"/>
                    <a:gd name="connsiteX73" fmla="*/ 921208 w 1071916"/>
                    <a:gd name="connsiteY73" fmla="*/ 489583 h 752325"/>
                    <a:gd name="connsiteX74" fmla="*/ 919324 w 1071916"/>
                    <a:gd name="connsiteY74" fmla="*/ 489029 h 752325"/>
                    <a:gd name="connsiteX75" fmla="*/ 916665 w 1071916"/>
                    <a:gd name="connsiteY75" fmla="*/ 487366 h 752325"/>
                    <a:gd name="connsiteX76" fmla="*/ 914449 w 1071916"/>
                    <a:gd name="connsiteY76" fmla="*/ 483377 h 752325"/>
                    <a:gd name="connsiteX77" fmla="*/ 911124 w 1071916"/>
                    <a:gd name="connsiteY77" fmla="*/ 474733 h 752325"/>
                    <a:gd name="connsiteX78" fmla="*/ 911678 w 1071916"/>
                    <a:gd name="connsiteY78" fmla="*/ 471520 h 752325"/>
                    <a:gd name="connsiteX79" fmla="*/ 909462 w 1071916"/>
                    <a:gd name="connsiteY79" fmla="*/ 468527 h 752325"/>
                    <a:gd name="connsiteX80" fmla="*/ 906137 w 1071916"/>
                    <a:gd name="connsiteY80" fmla="*/ 466644 h 752325"/>
                    <a:gd name="connsiteX81" fmla="*/ 903588 w 1071916"/>
                    <a:gd name="connsiteY81" fmla="*/ 466866 h 752325"/>
                    <a:gd name="connsiteX82" fmla="*/ 903367 w 1071916"/>
                    <a:gd name="connsiteY82" fmla="*/ 466866 h 752325"/>
                    <a:gd name="connsiteX83" fmla="*/ 901815 w 1071916"/>
                    <a:gd name="connsiteY83" fmla="*/ 465092 h 752325"/>
                    <a:gd name="connsiteX84" fmla="*/ 898823 w 1071916"/>
                    <a:gd name="connsiteY84" fmla="*/ 461435 h 752325"/>
                    <a:gd name="connsiteX85" fmla="*/ 898047 w 1071916"/>
                    <a:gd name="connsiteY85" fmla="*/ 459773 h 752325"/>
                    <a:gd name="connsiteX86" fmla="*/ 897937 w 1071916"/>
                    <a:gd name="connsiteY86" fmla="*/ 454343 h 752325"/>
                    <a:gd name="connsiteX87" fmla="*/ 897826 w 1071916"/>
                    <a:gd name="connsiteY87" fmla="*/ 453900 h 752325"/>
                    <a:gd name="connsiteX88" fmla="*/ 897494 w 1071916"/>
                    <a:gd name="connsiteY88" fmla="*/ 453568 h 752325"/>
                    <a:gd name="connsiteX89" fmla="*/ 897050 w 1071916"/>
                    <a:gd name="connsiteY89" fmla="*/ 452570 h 752325"/>
                    <a:gd name="connsiteX90" fmla="*/ 895167 w 1071916"/>
                    <a:gd name="connsiteY90" fmla="*/ 449135 h 752325"/>
                    <a:gd name="connsiteX91" fmla="*/ 892618 w 1071916"/>
                    <a:gd name="connsiteY91" fmla="*/ 447140 h 752325"/>
                    <a:gd name="connsiteX92" fmla="*/ 886301 w 1071916"/>
                    <a:gd name="connsiteY92" fmla="*/ 443816 h 752325"/>
                    <a:gd name="connsiteX93" fmla="*/ 887742 w 1071916"/>
                    <a:gd name="connsiteY93" fmla="*/ 441932 h 752325"/>
                    <a:gd name="connsiteX94" fmla="*/ 889515 w 1071916"/>
                    <a:gd name="connsiteY94" fmla="*/ 440159 h 752325"/>
                    <a:gd name="connsiteX95" fmla="*/ 891399 w 1071916"/>
                    <a:gd name="connsiteY95" fmla="*/ 438829 h 752325"/>
                    <a:gd name="connsiteX96" fmla="*/ 892950 w 1071916"/>
                    <a:gd name="connsiteY96" fmla="*/ 438275 h 752325"/>
                    <a:gd name="connsiteX97" fmla="*/ 896607 w 1071916"/>
                    <a:gd name="connsiteY97" fmla="*/ 438275 h 752325"/>
                    <a:gd name="connsiteX98" fmla="*/ 898269 w 1071916"/>
                    <a:gd name="connsiteY98" fmla="*/ 437499 h 752325"/>
                    <a:gd name="connsiteX99" fmla="*/ 897604 w 1071916"/>
                    <a:gd name="connsiteY99" fmla="*/ 435394 h 752325"/>
                    <a:gd name="connsiteX100" fmla="*/ 897826 w 1071916"/>
                    <a:gd name="connsiteY100" fmla="*/ 432845 h 752325"/>
                    <a:gd name="connsiteX101" fmla="*/ 896829 w 1071916"/>
                    <a:gd name="connsiteY101" fmla="*/ 416555 h 752325"/>
                    <a:gd name="connsiteX102" fmla="*/ 895832 w 1071916"/>
                    <a:gd name="connsiteY102" fmla="*/ 415114 h 752325"/>
                    <a:gd name="connsiteX103" fmla="*/ 893836 w 1071916"/>
                    <a:gd name="connsiteY103" fmla="*/ 411236 h 752325"/>
                    <a:gd name="connsiteX104" fmla="*/ 892064 w 1071916"/>
                    <a:gd name="connsiteY104" fmla="*/ 406249 h 752325"/>
                    <a:gd name="connsiteX105" fmla="*/ 891732 w 1071916"/>
                    <a:gd name="connsiteY105" fmla="*/ 401595 h 752325"/>
                    <a:gd name="connsiteX106" fmla="*/ 892286 w 1071916"/>
                    <a:gd name="connsiteY106" fmla="*/ 400708 h 752325"/>
                    <a:gd name="connsiteX107" fmla="*/ 893726 w 1071916"/>
                    <a:gd name="connsiteY107" fmla="*/ 399601 h 752325"/>
                    <a:gd name="connsiteX108" fmla="*/ 894058 w 1071916"/>
                    <a:gd name="connsiteY108" fmla="*/ 398825 h 752325"/>
                    <a:gd name="connsiteX109" fmla="*/ 893836 w 1071916"/>
                    <a:gd name="connsiteY109" fmla="*/ 398160 h 752325"/>
                    <a:gd name="connsiteX110" fmla="*/ 892839 w 1071916"/>
                    <a:gd name="connsiteY110" fmla="*/ 396165 h 752325"/>
                    <a:gd name="connsiteX111" fmla="*/ 892507 w 1071916"/>
                    <a:gd name="connsiteY111" fmla="*/ 394946 h 752325"/>
                    <a:gd name="connsiteX112" fmla="*/ 892729 w 1071916"/>
                    <a:gd name="connsiteY112" fmla="*/ 393616 h 752325"/>
                    <a:gd name="connsiteX113" fmla="*/ 893172 w 1071916"/>
                    <a:gd name="connsiteY113" fmla="*/ 392397 h 752325"/>
                    <a:gd name="connsiteX114" fmla="*/ 893393 w 1071916"/>
                    <a:gd name="connsiteY114" fmla="*/ 391178 h 752325"/>
                    <a:gd name="connsiteX115" fmla="*/ 892950 w 1071916"/>
                    <a:gd name="connsiteY115" fmla="*/ 389960 h 752325"/>
                    <a:gd name="connsiteX116" fmla="*/ 892286 w 1071916"/>
                    <a:gd name="connsiteY116" fmla="*/ 388740 h 752325"/>
                    <a:gd name="connsiteX117" fmla="*/ 891953 w 1071916"/>
                    <a:gd name="connsiteY117" fmla="*/ 387854 h 752325"/>
                    <a:gd name="connsiteX118" fmla="*/ 891732 w 1071916"/>
                    <a:gd name="connsiteY118" fmla="*/ 385970 h 752325"/>
                    <a:gd name="connsiteX119" fmla="*/ 888961 w 1071916"/>
                    <a:gd name="connsiteY119" fmla="*/ 377880 h 752325"/>
                    <a:gd name="connsiteX120" fmla="*/ 888628 w 1071916"/>
                    <a:gd name="connsiteY120" fmla="*/ 375553 h 752325"/>
                    <a:gd name="connsiteX121" fmla="*/ 888850 w 1071916"/>
                    <a:gd name="connsiteY121" fmla="*/ 373891 h 752325"/>
                    <a:gd name="connsiteX122" fmla="*/ 890180 w 1071916"/>
                    <a:gd name="connsiteY122" fmla="*/ 368240 h 752325"/>
                    <a:gd name="connsiteX123" fmla="*/ 890180 w 1071916"/>
                    <a:gd name="connsiteY123" fmla="*/ 367353 h 752325"/>
                    <a:gd name="connsiteX124" fmla="*/ 889515 w 1071916"/>
                    <a:gd name="connsiteY124" fmla="*/ 366910 h 752325"/>
                    <a:gd name="connsiteX125" fmla="*/ 889404 w 1071916"/>
                    <a:gd name="connsiteY125" fmla="*/ 366023 h 752325"/>
                    <a:gd name="connsiteX126" fmla="*/ 889736 w 1071916"/>
                    <a:gd name="connsiteY126" fmla="*/ 365137 h 752325"/>
                    <a:gd name="connsiteX127" fmla="*/ 890623 w 1071916"/>
                    <a:gd name="connsiteY127" fmla="*/ 364582 h 752325"/>
                    <a:gd name="connsiteX128" fmla="*/ 891399 w 1071916"/>
                    <a:gd name="connsiteY128" fmla="*/ 362256 h 752325"/>
                    <a:gd name="connsiteX129" fmla="*/ 891732 w 1071916"/>
                    <a:gd name="connsiteY129" fmla="*/ 361369 h 752325"/>
                    <a:gd name="connsiteX130" fmla="*/ 893615 w 1071916"/>
                    <a:gd name="connsiteY130" fmla="*/ 355939 h 752325"/>
                    <a:gd name="connsiteX131" fmla="*/ 894280 w 1071916"/>
                    <a:gd name="connsiteY131" fmla="*/ 351839 h 752325"/>
                    <a:gd name="connsiteX132" fmla="*/ 895610 w 1071916"/>
                    <a:gd name="connsiteY132" fmla="*/ 348071 h 752325"/>
                    <a:gd name="connsiteX133" fmla="*/ 895277 w 1071916"/>
                    <a:gd name="connsiteY133" fmla="*/ 346630 h 752325"/>
                    <a:gd name="connsiteX134" fmla="*/ 894612 w 1071916"/>
                    <a:gd name="connsiteY134" fmla="*/ 345523 h 752325"/>
                    <a:gd name="connsiteX135" fmla="*/ 893836 w 1071916"/>
                    <a:gd name="connsiteY135" fmla="*/ 344525 h 752325"/>
                    <a:gd name="connsiteX136" fmla="*/ 891842 w 1071916"/>
                    <a:gd name="connsiteY136" fmla="*/ 341201 h 752325"/>
                    <a:gd name="connsiteX137" fmla="*/ 891621 w 1071916"/>
                    <a:gd name="connsiteY137" fmla="*/ 339760 h 752325"/>
                    <a:gd name="connsiteX138" fmla="*/ 892950 w 1071916"/>
                    <a:gd name="connsiteY138" fmla="*/ 339206 h 752325"/>
                    <a:gd name="connsiteX139" fmla="*/ 894169 w 1071916"/>
                    <a:gd name="connsiteY139" fmla="*/ 338873 h 752325"/>
                    <a:gd name="connsiteX140" fmla="*/ 894502 w 1071916"/>
                    <a:gd name="connsiteY140" fmla="*/ 337987 h 752325"/>
                    <a:gd name="connsiteX141" fmla="*/ 894058 w 1071916"/>
                    <a:gd name="connsiteY141" fmla="*/ 335106 h 752325"/>
                    <a:gd name="connsiteX142" fmla="*/ 894502 w 1071916"/>
                    <a:gd name="connsiteY142" fmla="*/ 333997 h 752325"/>
                    <a:gd name="connsiteX143" fmla="*/ 895610 w 1071916"/>
                    <a:gd name="connsiteY143" fmla="*/ 333443 h 752325"/>
                    <a:gd name="connsiteX144" fmla="*/ 896940 w 1071916"/>
                    <a:gd name="connsiteY144" fmla="*/ 333000 h 752325"/>
                    <a:gd name="connsiteX145" fmla="*/ 898047 w 1071916"/>
                    <a:gd name="connsiteY145" fmla="*/ 332446 h 752325"/>
                    <a:gd name="connsiteX146" fmla="*/ 899377 w 1071916"/>
                    <a:gd name="connsiteY146" fmla="*/ 331117 h 752325"/>
                    <a:gd name="connsiteX147" fmla="*/ 900929 w 1071916"/>
                    <a:gd name="connsiteY147" fmla="*/ 327681 h 752325"/>
                    <a:gd name="connsiteX148" fmla="*/ 901040 w 1071916"/>
                    <a:gd name="connsiteY148" fmla="*/ 327127 h 752325"/>
                    <a:gd name="connsiteX149" fmla="*/ 900929 w 1071916"/>
                    <a:gd name="connsiteY149" fmla="*/ 325132 h 752325"/>
                    <a:gd name="connsiteX150" fmla="*/ 900486 w 1071916"/>
                    <a:gd name="connsiteY150" fmla="*/ 321808 h 752325"/>
                    <a:gd name="connsiteX151" fmla="*/ 900818 w 1071916"/>
                    <a:gd name="connsiteY151" fmla="*/ 320700 h 752325"/>
                    <a:gd name="connsiteX152" fmla="*/ 902148 w 1071916"/>
                    <a:gd name="connsiteY152" fmla="*/ 320145 h 752325"/>
                    <a:gd name="connsiteX153" fmla="*/ 902702 w 1071916"/>
                    <a:gd name="connsiteY153" fmla="*/ 319481 h 752325"/>
                    <a:gd name="connsiteX154" fmla="*/ 903367 w 1071916"/>
                    <a:gd name="connsiteY154" fmla="*/ 314494 h 752325"/>
                    <a:gd name="connsiteX155" fmla="*/ 904143 w 1071916"/>
                    <a:gd name="connsiteY155" fmla="*/ 313719 h 752325"/>
                    <a:gd name="connsiteX156" fmla="*/ 904918 w 1071916"/>
                    <a:gd name="connsiteY156" fmla="*/ 313386 h 752325"/>
                    <a:gd name="connsiteX157" fmla="*/ 905140 w 1071916"/>
                    <a:gd name="connsiteY157" fmla="*/ 313275 h 752325"/>
                    <a:gd name="connsiteX158" fmla="*/ 905694 w 1071916"/>
                    <a:gd name="connsiteY158" fmla="*/ 312389 h 752325"/>
                    <a:gd name="connsiteX159" fmla="*/ 904808 w 1071916"/>
                    <a:gd name="connsiteY159" fmla="*/ 310062 h 752325"/>
                    <a:gd name="connsiteX160" fmla="*/ 906470 w 1071916"/>
                    <a:gd name="connsiteY160" fmla="*/ 309286 h 752325"/>
                    <a:gd name="connsiteX161" fmla="*/ 907134 w 1071916"/>
                    <a:gd name="connsiteY161" fmla="*/ 308067 h 752325"/>
                    <a:gd name="connsiteX162" fmla="*/ 907245 w 1071916"/>
                    <a:gd name="connsiteY162" fmla="*/ 306737 h 752325"/>
                    <a:gd name="connsiteX163" fmla="*/ 907245 w 1071916"/>
                    <a:gd name="connsiteY163" fmla="*/ 301639 h 752325"/>
                    <a:gd name="connsiteX164" fmla="*/ 907134 w 1071916"/>
                    <a:gd name="connsiteY164" fmla="*/ 300199 h 752325"/>
                    <a:gd name="connsiteX165" fmla="*/ 906691 w 1071916"/>
                    <a:gd name="connsiteY165" fmla="*/ 300088 h 752325"/>
                    <a:gd name="connsiteX166" fmla="*/ 906248 w 1071916"/>
                    <a:gd name="connsiteY166" fmla="*/ 300199 h 752325"/>
                    <a:gd name="connsiteX167" fmla="*/ 905805 w 1071916"/>
                    <a:gd name="connsiteY167" fmla="*/ 299867 h 752325"/>
                    <a:gd name="connsiteX168" fmla="*/ 904253 w 1071916"/>
                    <a:gd name="connsiteY168" fmla="*/ 296874 h 752325"/>
                    <a:gd name="connsiteX169" fmla="*/ 904032 w 1071916"/>
                    <a:gd name="connsiteY169" fmla="*/ 295656 h 752325"/>
                    <a:gd name="connsiteX170" fmla="*/ 904253 w 1071916"/>
                    <a:gd name="connsiteY170" fmla="*/ 289450 h 752325"/>
                    <a:gd name="connsiteX171" fmla="*/ 904697 w 1071916"/>
                    <a:gd name="connsiteY171" fmla="*/ 288231 h 752325"/>
                    <a:gd name="connsiteX172" fmla="*/ 905805 w 1071916"/>
                    <a:gd name="connsiteY172" fmla="*/ 287455 h 752325"/>
                    <a:gd name="connsiteX173" fmla="*/ 904808 w 1071916"/>
                    <a:gd name="connsiteY173" fmla="*/ 284796 h 752325"/>
                    <a:gd name="connsiteX174" fmla="*/ 905362 w 1071916"/>
                    <a:gd name="connsiteY174" fmla="*/ 282469 h 752325"/>
                    <a:gd name="connsiteX175" fmla="*/ 906470 w 1071916"/>
                    <a:gd name="connsiteY175" fmla="*/ 280363 h 752325"/>
                    <a:gd name="connsiteX176" fmla="*/ 907245 w 1071916"/>
                    <a:gd name="connsiteY176" fmla="*/ 278590 h 752325"/>
                    <a:gd name="connsiteX177" fmla="*/ 907245 w 1071916"/>
                    <a:gd name="connsiteY177" fmla="*/ 276374 h 752325"/>
                    <a:gd name="connsiteX178" fmla="*/ 907023 w 1071916"/>
                    <a:gd name="connsiteY178" fmla="*/ 274600 h 752325"/>
                    <a:gd name="connsiteX179" fmla="*/ 906913 w 1071916"/>
                    <a:gd name="connsiteY179" fmla="*/ 273936 h 752325"/>
                    <a:gd name="connsiteX180" fmla="*/ 905805 w 1071916"/>
                    <a:gd name="connsiteY180" fmla="*/ 269503 h 752325"/>
                    <a:gd name="connsiteX181" fmla="*/ 899377 w 1071916"/>
                    <a:gd name="connsiteY181" fmla="*/ 256759 h 752325"/>
                    <a:gd name="connsiteX182" fmla="*/ 899377 w 1071916"/>
                    <a:gd name="connsiteY182" fmla="*/ 253656 h 752325"/>
                    <a:gd name="connsiteX183" fmla="*/ 894834 w 1071916"/>
                    <a:gd name="connsiteY183" fmla="*/ 245789 h 752325"/>
                    <a:gd name="connsiteX184" fmla="*/ 892950 w 1071916"/>
                    <a:gd name="connsiteY184" fmla="*/ 241135 h 752325"/>
                    <a:gd name="connsiteX185" fmla="*/ 893172 w 1071916"/>
                    <a:gd name="connsiteY185" fmla="*/ 239915 h 752325"/>
                    <a:gd name="connsiteX186" fmla="*/ 893282 w 1071916"/>
                    <a:gd name="connsiteY186" fmla="*/ 237921 h 752325"/>
                    <a:gd name="connsiteX187" fmla="*/ 893282 w 1071916"/>
                    <a:gd name="connsiteY187" fmla="*/ 236702 h 752325"/>
                    <a:gd name="connsiteX188" fmla="*/ 892064 w 1071916"/>
                    <a:gd name="connsiteY188" fmla="*/ 235039 h 752325"/>
                    <a:gd name="connsiteX189" fmla="*/ 892175 w 1071916"/>
                    <a:gd name="connsiteY189" fmla="*/ 233045 h 752325"/>
                    <a:gd name="connsiteX190" fmla="*/ 892064 w 1071916"/>
                    <a:gd name="connsiteY190" fmla="*/ 231161 h 752325"/>
                    <a:gd name="connsiteX191" fmla="*/ 890180 w 1071916"/>
                    <a:gd name="connsiteY191" fmla="*/ 229942 h 752325"/>
                    <a:gd name="connsiteX192" fmla="*/ 891177 w 1071916"/>
                    <a:gd name="connsiteY192" fmla="*/ 227393 h 752325"/>
                    <a:gd name="connsiteX193" fmla="*/ 891177 w 1071916"/>
                    <a:gd name="connsiteY193" fmla="*/ 226950 h 752325"/>
                    <a:gd name="connsiteX194" fmla="*/ 890845 w 1071916"/>
                    <a:gd name="connsiteY194" fmla="*/ 224512 h 752325"/>
                    <a:gd name="connsiteX195" fmla="*/ 888628 w 1071916"/>
                    <a:gd name="connsiteY195" fmla="*/ 218528 h 752325"/>
                    <a:gd name="connsiteX196" fmla="*/ 887077 w 1071916"/>
                    <a:gd name="connsiteY196" fmla="*/ 215647 h 752325"/>
                    <a:gd name="connsiteX197" fmla="*/ 883531 w 1071916"/>
                    <a:gd name="connsiteY197" fmla="*/ 211214 h 752325"/>
                    <a:gd name="connsiteX198" fmla="*/ 883420 w 1071916"/>
                    <a:gd name="connsiteY198" fmla="*/ 211103 h 752325"/>
                    <a:gd name="connsiteX199" fmla="*/ 882423 w 1071916"/>
                    <a:gd name="connsiteY199" fmla="*/ 208333 h 752325"/>
                    <a:gd name="connsiteX200" fmla="*/ 880206 w 1071916"/>
                    <a:gd name="connsiteY200" fmla="*/ 209441 h 752325"/>
                    <a:gd name="connsiteX201" fmla="*/ 877658 w 1071916"/>
                    <a:gd name="connsiteY201" fmla="*/ 208222 h 752325"/>
                    <a:gd name="connsiteX202" fmla="*/ 874998 w 1071916"/>
                    <a:gd name="connsiteY202" fmla="*/ 206560 h 752325"/>
                    <a:gd name="connsiteX203" fmla="*/ 872228 w 1071916"/>
                    <a:gd name="connsiteY203" fmla="*/ 206006 h 752325"/>
                    <a:gd name="connsiteX204" fmla="*/ 872228 w 1071916"/>
                    <a:gd name="connsiteY204" fmla="*/ 203679 h 752325"/>
                    <a:gd name="connsiteX205" fmla="*/ 870787 w 1071916"/>
                    <a:gd name="connsiteY205" fmla="*/ 202349 h 752325"/>
                    <a:gd name="connsiteX206" fmla="*/ 867573 w 1071916"/>
                    <a:gd name="connsiteY206" fmla="*/ 200244 h 752325"/>
                    <a:gd name="connsiteX207" fmla="*/ 864138 w 1071916"/>
                    <a:gd name="connsiteY207" fmla="*/ 196476 h 752325"/>
                    <a:gd name="connsiteX208" fmla="*/ 863141 w 1071916"/>
                    <a:gd name="connsiteY208" fmla="*/ 195700 h 752325"/>
                    <a:gd name="connsiteX209" fmla="*/ 862032 w 1071916"/>
                    <a:gd name="connsiteY209" fmla="*/ 195257 h 752325"/>
                    <a:gd name="connsiteX210" fmla="*/ 861479 w 1071916"/>
                    <a:gd name="connsiteY210" fmla="*/ 194813 h 752325"/>
                    <a:gd name="connsiteX211" fmla="*/ 862254 w 1071916"/>
                    <a:gd name="connsiteY211" fmla="*/ 193594 h 752325"/>
                    <a:gd name="connsiteX212" fmla="*/ 862254 w 1071916"/>
                    <a:gd name="connsiteY212" fmla="*/ 192487 h 752325"/>
                    <a:gd name="connsiteX213" fmla="*/ 857267 w 1071916"/>
                    <a:gd name="connsiteY213" fmla="*/ 189827 h 752325"/>
                    <a:gd name="connsiteX214" fmla="*/ 855938 w 1071916"/>
                    <a:gd name="connsiteY214" fmla="*/ 187943 h 752325"/>
                    <a:gd name="connsiteX215" fmla="*/ 857267 w 1071916"/>
                    <a:gd name="connsiteY215" fmla="*/ 187500 h 752325"/>
                    <a:gd name="connsiteX216" fmla="*/ 857378 w 1071916"/>
                    <a:gd name="connsiteY216" fmla="*/ 186835 h 752325"/>
                    <a:gd name="connsiteX217" fmla="*/ 857046 w 1071916"/>
                    <a:gd name="connsiteY217" fmla="*/ 185837 h 752325"/>
                    <a:gd name="connsiteX218" fmla="*/ 856824 w 1071916"/>
                    <a:gd name="connsiteY218" fmla="*/ 184508 h 752325"/>
                    <a:gd name="connsiteX219" fmla="*/ 856603 w 1071916"/>
                    <a:gd name="connsiteY219" fmla="*/ 184397 h 752325"/>
                    <a:gd name="connsiteX220" fmla="*/ 855273 w 1071916"/>
                    <a:gd name="connsiteY220" fmla="*/ 179853 h 752325"/>
                    <a:gd name="connsiteX221" fmla="*/ 852392 w 1071916"/>
                    <a:gd name="connsiteY221" fmla="*/ 176196 h 752325"/>
                    <a:gd name="connsiteX222" fmla="*/ 851173 w 1071916"/>
                    <a:gd name="connsiteY222" fmla="*/ 174091 h 752325"/>
                    <a:gd name="connsiteX223" fmla="*/ 851284 w 1071916"/>
                    <a:gd name="connsiteY223" fmla="*/ 171985 h 752325"/>
                    <a:gd name="connsiteX224" fmla="*/ 848956 w 1071916"/>
                    <a:gd name="connsiteY224" fmla="*/ 167996 h 752325"/>
                    <a:gd name="connsiteX225" fmla="*/ 847848 w 1071916"/>
                    <a:gd name="connsiteY225" fmla="*/ 166666 h 752325"/>
                    <a:gd name="connsiteX226" fmla="*/ 844967 w 1071916"/>
                    <a:gd name="connsiteY226" fmla="*/ 166002 h 752325"/>
                    <a:gd name="connsiteX227" fmla="*/ 844080 w 1071916"/>
                    <a:gd name="connsiteY227" fmla="*/ 165448 h 752325"/>
                    <a:gd name="connsiteX228" fmla="*/ 843194 w 1071916"/>
                    <a:gd name="connsiteY228" fmla="*/ 164672 h 752325"/>
                    <a:gd name="connsiteX229" fmla="*/ 841975 w 1071916"/>
                    <a:gd name="connsiteY229" fmla="*/ 164007 h 752325"/>
                    <a:gd name="connsiteX230" fmla="*/ 838983 w 1071916"/>
                    <a:gd name="connsiteY230" fmla="*/ 163231 h 752325"/>
                    <a:gd name="connsiteX231" fmla="*/ 838097 w 1071916"/>
                    <a:gd name="connsiteY231" fmla="*/ 162788 h 752325"/>
                    <a:gd name="connsiteX232" fmla="*/ 836656 w 1071916"/>
                    <a:gd name="connsiteY232" fmla="*/ 160350 h 752325"/>
                    <a:gd name="connsiteX233" fmla="*/ 833886 w 1071916"/>
                    <a:gd name="connsiteY233" fmla="*/ 153812 h 752325"/>
                    <a:gd name="connsiteX234" fmla="*/ 832556 w 1071916"/>
                    <a:gd name="connsiteY234" fmla="*/ 152704 h 752325"/>
                    <a:gd name="connsiteX235" fmla="*/ 832334 w 1071916"/>
                    <a:gd name="connsiteY235" fmla="*/ 152482 h 752325"/>
                    <a:gd name="connsiteX236" fmla="*/ 830783 w 1071916"/>
                    <a:gd name="connsiteY236" fmla="*/ 151374 h 752325"/>
                    <a:gd name="connsiteX237" fmla="*/ 831669 w 1071916"/>
                    <a:gd name="connsiteY237" fmla="*/ 146277 h 752325"/>
                    <a:gd name="connsiteX238" fmla="*/ 829675 w 1071916"/>
                    <a:gd name="connsiteY238" fmla="*/ 144503 h 752325"/>
                    <a:gd name="connsiteX239" fmla="*/ 830007 w 1071916"/>
                    <a:gd name="connsiteY239" fmla="*/ 142509 h 752325"/>
                    <a:gd name="connsiteX240" fmla="*/ 830450 w 1071916"/>
                    <a:gd name="connsiteY240" fmla="*/ 140846 h 752325"/>
                    <a:gd name="connsiteX241" fmla="*/ 831004 w 1071916"/>
                    <a:gd name="connsiteY241" fmla="*/ 139517 h 752325"/>
                    <a:gd name="connsiteX242" fmla="*/ 832002 w 1071916"/>
                    <a:gd name="connsiteY242" fmla="*/ 138741 h 752325"/>
                    <a:gd name="connsiteX243" fmla="*/ 831115 w 1071916"/>
                    <a:gd name="connsiteY243" fmla="*/ 137190 h 752325"/>
                    <a:gd name="connsiteX244" fmla="*/ 829675 w 1071916"/>
                    <a:gd name="connsiteY244" fmla="*/ 135860 h 752325"/>
                    <a:gd name="connsiteX245" fmla="*/ 828013 w 1071916"/>
                    <a:gd name="connsiteY245" fmla="*/ 134862 h 752325"/>
                    <a:gd name="connsiteX246" fmla="*/ 826461 w 1071916"/>
                    <a:gd name="connsiteY246" fmla="*/ 134198 h 752325"/>
                    <a:gd name="connsiteX247" fmla="*/ 826239 w 1071916"/>
                    <a:gd name="connsiteY247" fmla="*/ 134309 h 752325"/>
                    <a:gd name="connsiteX248" fmla="*/ 823358 w 1071916"/>
                    <a:gd name="connsiteY248" fmla="*/ 134198 h 752325"/>
                    <a:gd name="connsiteX249" fmla="*/ 822693 w 1071916"/>
                    <a:gd name="connsiteY249" fmla="*/ 133865 h 752325"/>
                    <a:gd name="connsiteX250" fmla="*/ 822250 w 1071916"/>
                    <a:gd name="connsiteY250" fmla="*/ 133533 h 752325"/>
                    <a:gd name="connsiteX251" fmla="*/ 821696 w 1071916"/>
                    <a:gd name="connsiteY251" fmla="*/ 133090 h 752325"/>
                    <a:gd name="connsiteX252" fmla="*/ 820699 w 1071916"/>
                    <a:gd name="connsiteY252" fmla="*/ 132979 h 752325"/>
                    <a:gd name="connsiteX253" fmla="*/ 819480 w 1071916"/>
                    <a:gd name="connsiteY253" fmla="*/ 131870 h 752325"/>
                    <a:gd name="connsiteX254" fmla="*/ 818815 w 1071916"/>
                    <a:gd name="connsiteY254" fmla="*/ 129433 h 752325"/>
                    <a:gd name="connsiteX255" fmla="*/ 817928 w 1071916"/>
                    <a:gd name="connsiteY255" fmla="*/ 125000 h 752325"/>
                    <a:gd name="connsiteX256" fmla="*/ 817706 w 1071916"/>
                    <a:gd name="connsiteY256" fmla="*/ 124889 h 752325"/>
                    <a:gd name="connsiteX257" fmla="*/ 816488 w 1071916"/>
                    <a:gd name="connsiteY257" fmla="*/ 124668 h 752325"/>
                    <a:gd name="connsiteX258" fmla="*/ 816044 w 1071916"/>
                    <a:gd name="connsiteY258" fmla="*/ 124446 h 752325"/>
                    <a:gd name="connsiteX259" fmla="*/ 815712 w 1071916"/>
                    <a:gd name="connsiteY259" fmla="*/ 123670 h 752325"/>
                    <a:gd name="connsiteX260" fmla="*/ 815823 w 1071916"/>
                    <a:gd name="connsiteY260" fmla="*/ 122118 h 752325"/>
                    <a:gd name="connsiteX261" fmla="*/ 815601 w 1071916"/>
                    <a:gd name="connsiteY261" fmla="*/ 121564 h 752325"/>
                    <a:gd name="connsiteX262" fmla="*/ 815269 w 1071916"/>
                    <a:gd name="connsiteY262" fmla="*/ 120457 h 752325"/>
                    <a:gd name="connsiteX263" fmla="*/ 814715 w 1071916"/>
                    <a:gd name="connsiteY263" fmla="*/ 118351 h 752325"/>
                    <a:gd name="connsiteX264" fmla="*/ 814493 w 1071916"/>
                    <a:gd name="connsiteY264" fmla="*/ 117464 h 752325"/>
                    <a:gd name="connsiteX265" fmla="*/ 814382 w 1071916"/>
                    <a:gd name="connsiteY265" fmla="*/ 117021 h 752325"/>
                    <a:gd name="connsiteX266" fmla="*/ 810836 w 1071916"/>
                    <a:gd name="connsiteY266" fmla="*/ 115581 h 752325"/>
                    <a:gd name="connsiteX267" fmla="*/ 807733 w 1071916"/>
                    <a:gd name="connsiteY267" fmla="*/ 112367 h 752325"/>
                    <a:gd name="connsiteX268" fmla="*/ 800309 w 1071916"/>
                    <a:gd name="connsiteY268" fmla="*/ 102615 h 752325"/>
                    <a:gd name="connsiteX269" fmla="*/ 797760 w 1071916"/>
                    <a:gd name="connsiteY269" fmla="*/ 98183 h 752325"/>
                    <a:gd name="connsiteX270" fmla="*/ 796652 w 1071916"/>
                    <a:gd name="connsiteY270" fmla="*/ 94525 h 752325"/>
                    <a:gd name="connsiteX271" fmla="*/ 799311 w 1071916"/>
                    <a:gd name="connsiteY271" fmla="*/ 93972 h 752325"/>
                    <a:gd name="connsiteX272" fmla="*/ 799311 w 1071916"/>
                    <a:gd name="connsiteY272" fmla="*/ 92974 h 752325"/>
                    <a:gd name="connsiteX273" fmla="*/ 798646 w 1071916"/>
                    <a:gd name="connsiteY273" fmla="*/ 91755 h 752325"/>
                    <a:gd name="connsiteX274" fmla="*/ 798868 w 1071916"/>
                    <a:gd name="connsiteY274" fmla="*/ 89871 h 752325"/>
                    <a:gd name="connsiteX275" fmla="*/ 798535 w 1071916"/>
                    <a:gd name="connsiteY275" fmla="*/ 88542 h 752325"/>
                    <a:gd name="connsiteX276" fmla="*/ 798425 w 1071916"/>
                    <a:gd name="connsiteY276" fmla="*/ 88209 h 752325"/>
                    <a:gd name="connsiteX277" fmla="*/ 797871 w 1071916"/>
                    <a:gd name="connsiteY277" fmla="*/ 87655 h 752325"/>
                    <a:gd name="connsiteX278" fmla="*/ 795876 w 1071916"/>
                    <a:gd name="connsiteY278" fmla="*/ 86214 h 752325"/>
                    <a:gd name="connsiteX279" fmla="*/ 795433 w 1071916"/>
                    <a:gd name="connsiteY279" fmla="*/ 85439 h 752325"/>
                    <a:gd name="connsiteX280" fmla="*/ 794878 w 1071916"/>
                    <a:gd name="connsiteY280" fmla="*/ 83998 h 752325"/>
                    <a:gd name="connsiteX281" fmla="*/ 793660 w 1071916"/>
                    <a:gd name="connsiteY281" fmla="*/ 81449 h 752325"/>
                    <a:gd name="connsiteX282" fmla="*/ 792108 w 1071916"/>
                    <a:gd name="connsiteY282" fmla="*/ 79012 h 752325"/>
                    <a:gd name="connsiteX283" fmla="*/ 790667 w 1071916"/>
                    <a:gd name="connsiteY283" fmla="*/ 77903 h 752325"/>
                    <a:gd name="connsiteX284" fmla="*/ 794546 w 1071916"/>
                    <a:gd name="connsiteY284" fmla="*/ 75466 h 752325"/>
                    <a:gd name="connsiteX285" fmla="*/ 793770 w 1071916"/>
                    <a:gd name="connsiteY285" fmla="*/ 74025 h 752325"/>
                    <a:gd name="connsiteX286" fmla="*/ 792552 w 1071916"/>
                    <a:gd name="connsiteY286" fmla="*/ 73471 h 752325"/>
                    <a:gd name="connsiteX287" fmla="*/ 791111 w 1071916"/>
                    <a:gd name="connsiteY287" fmla="*/ 73027 h 752325"/>
                    <a:gd name="connsiteX288" fmla="*/ 790002 w 1071916"/>
                    <a:gd name="connsiteY288" fmla="*/ 72141 h 752325"/>
                    <a:gd name="connsiteX289" fmla="*/ 790002 w 1071916"/>
                    <a:gd name="connsiteY289" fmla="*/ 71144 h 752325"/>
                    <a:gd name="connsiteX290" fmla="*/ 789892 w 1071916"/>
                    <a:gd name="connsiteY290" fmla="*/ 65936 h 752325"/>
                    <a:gd name="connsiteX291" fmla="*/ 790002 w 1071916"/>
                    <a:gd name="connsiteY291" fmla="*/ 65160 h 752325"/>
                    <a:gd name="connsiteX292" fmla="*/ 787897 w 1071916"/>
                    <a:gd name="connsiteY292" fmla="*/ 62722 h 752325"/>
                    <a:gd name="connsiteX293" fmla="*/ 785348 w 1071916"/>
                    <a:gd name="connsiteY293" fmla="*/ 61281 h 752325"/>
                    <a:gd name="connsiteX294" fmla="*/ 784130 w 1071916"/>
                    <a:gd name="connsiteY294" fmla="*/ 59730 h 752325"/>
                    <a:gd name="connsiteX295" fmla="*/ 786124 w 1071916"/>
                    <a:gd name="connsiteY295" fmla="*/ 56959 h 752325"/>
                    <a:gd name="connsiteX296" fmla="*/ 786124 w 1071916"/>
                    <a:gd name="connsiteY296" fmla="*/ 55962 h 752325"/>
                    <a:gd name="connsiteX297" fmla="*/ 785348 w 1071916"/>
                    <a:gd name="connsiteY297" fmla="*/ 55519 h 752325"/>
                    <a:gd name="connsiteX298" fmla="*/ 783021 w 1071916"/>
                    <a:gd name="connsiteY298" fmla="*/ 53635 h 752325"/>
                    <a:gd name="connsiteX299" fmla="*/ 784351 w 1071916"/>
                    <a:gd name="connsiteY299" fmla="*/ 52416 h 752325"/>
                    <a:gd name="connsiteX300" fmla="*/ 785127 w 1071916"/>
                    <a:gd name="connsiteY300" fmla="*/ 50975 h 752325"/>
                    <a:gd name="connsiteX301" fmla="*/ 785016 w 1071916"/>
                    <a:gd name="connsiteY301" fmla="*/ 49313 h 752325"/>
                    <a:gd name="connsiteX302" fmla="*/ 783687 w 1071916"/>
                    <a:gd name="connsiteY302" fmla="*/ 47872 h 752325"/>
                    <a:gd name="connsiteX303" fmla="*/ 782135 w 1071916"/>
                    <a:gd name="connsiteY303" fmla="*/ 48759 h 752325"/>
                    <a:gd name="connsiteX304" fmla="*/ 781137 w 1071916"/>
                    <a:gd name="connsiteY304" fmla="*/ 46432 h 752325"/>
                    <a:gd name="connsiteX305" fmla="*/ 779697 w 1071916"/>
                    <a:gd name="connsiteY305" fmla="*/ 44326 h 752325"/>
                    <a:gd name="connsiteX306" fmla="*/ 776705 w 1071916"/>
                    <a:gd name="connsiteY306" fmla="*/ 45545 h 752325"/>
                    <a:gd name="connsiteX307" fmla="*/ 776483 w 1071916"/>
                    <a:gd name="connsiteY307" fmla="*/ 45102 h 752325"/>
                    <a:gd name="connsiteX308" fmla="*/ 776261 w 1071916"/>
                    <a:gd name="connsiteY308" fmla="*/ 44548 h 752325"/>
                    <a:gd name="connsiteX309" fmla="*/ 776040 w 1071916"/>
                    <a:gd name="connsiteY309" fmla="*/ 43883 h 752325"/>
                    <a:gd name="connsiteX310" fmla="*/ 775929 w 1071916"/>
                    <a:gd name="connsiteY310" fmla="*/ 43107 h 752325"/>
                    <a:gd name="connsiteX311" fmla="*/ 778256 w 1071916"/>
                    <a:gd name="connsiteY311" fmla="*/ 42110 h 752325"/>
                    <a:gd name="connsiteX312" fmla="*/ 778256 w 1071916"/>
                    <a:gd name="connsiteY312" fmla="*/ 40891 h 752325"/>
                    <a:gd name="connsiteX313" fmla="*/ 775265 w 1071916"/>
                    <a:gd name="connsiteY313" fmla="*/ 39118 h 752325"/>
                    <a:gd name="connsiteX314" fmla="*/ 772605 w 1071916"/>
                    <a:gd name="connsiteY314" fmla="*/ 36680 h 752325"/>
                    <a:gd name="connsiteX315" fmla="*/ 770610 w 1071916"/>
                    <a:gd name="connsiteY315" fmla="*/ 33466 h 752325"/>
                    <a:gd name="connsiteX316" fmla="*/ 769724 w 1071916"/>
                    <a:gd name="connsiteY316" fmla="*/ 29255 h 752325"/>
                    <a:gd name="connsiteX317" fmla="*/ 770056 w 1071916"/>
                    <a:gd name="connsiteY317" fmla="*/ 28369 h 752325"/>
                    <a:gd name="connsiteX318" fmla="*/ 771275 w 1071916"/>
                    <a:gd name="connsiteY318" fmla="*/ 26817 h 752325"/>
                    <a:gd name="connsiteX319" fmla="*/ 771275 w 1071916"/>
                    <a:gd name="connsiteY319" fmla="*/ 25931 h 752325"/>
                    <a:gd name="connsiteX320" fmla="*/ 771275 w 1071916"/>
                    <a:gd name="connsiteY320" fmla="*/ 25820 h 752325"/>
                    <a:gd name="connsiteX321" fmla="*/ 770721 w 1071916"/>
                    <a:gd name="connsiteY321" fmla="*/ 24933 h 752325"/>
                    <a:gd name="connsiteX322" fmla="*/ 769724 w 1071916"/>
                    <a:gd name="connsiteY322" fmla="*/ 24158 h 752325"/>
                    <a:gd name="connsiteX323" fmla="*/ 768726 w 1071916"/>
                    <a:gd name="connsiteY323" fmla="*/ 23715 h 752325"/>
                    <a:gd name="connsiteX324" fmla="*/ 767285 w 1071916"/>
                    <a:gd name="connsiteY324" fmla="*/ 24823 h 752325"/>
                    <a:gd name="connsiteX325" fmla="*/ 765180 w 1071916"/>
                    <a:gd name="connsiteY325" fmla="*/ 24158 h 752325"/>
                    <a:gd name="connsiteX326" fmla="*/ 762077 w 1071916"/>
                    <a:gd name="connsiteY326" fmla="*/ 22274 h 752325"/>
                    <a:gd name="connsiteX327" fmla="*/ 762077 w 1071916"/>
                    <a:gd name="connsiteY327" fmla="*/ 21166 h 752325"/>
                    <a:gd name="connsiteX328" fmla="*/ 764294 w 1071916"/>
                    <a:gd name="connsiteY328" fmla="*/ 21055 h 752325"/>
                    <a:gd name="connsiteX329" fmla="*/ 765624 w 1071916"/>
                    <a:gd name="connsiteY329" fmla="*/ 19836 h 752325"/>
                    <a:gd name="connsiteX330" fmla="*/ 765624 w 1071916"/>
                    <a:gd name="connsiteY330" fmla="*/ 18285 h 752325"/>
                    <a:gd name="connsiteX331" fmla="*/ 761745 w 1071916"/>
                    <a:gd name="connsiteY331" fmla="*/ 16844 h 752325"/>
                    <a:gd name="connsiteX332" fmla="*/ 760858 w 1071916"/>
                    <a:gd name="connsiteY332" fmla="*/ 15071 h 752325"/>
                    <a:gd name="connsiteX333" fmla="*/ 760304 w 1071916"/>
                    <a:gd name="connsiteY333" fmla="*/ 13076 h 752325"/>
                    <a:gd name="connsiteX334" fmla="*/ 758863 w 1071916"/>
                    <a:gd name="connsiteY334" fmla="*/ 11857 h 752325"/>
                    <a:gd name="connsiteX335" fmla="*/ 757866 w 1071916"/>
                    <a:gd name="connsiteY335" fmla="*/ 12855 h 752325"/>
                    <a:gd name="connsiteX336" fmla="*/ 756537 w 1071916"/>
                    <a:gd name="connsiteY336" fmla="*/ 14739 h 752325"/>
                    <a:gd name="connsiteX337" fmla="*/ 755428 w 1071916"/>
                    <a:gd name="connsiteY337" fmla="*/ 15293 h 752325"/>
                    <a:gd name="connsiteX338" fmla="*/ 754985 w 1071916"/>
                    <a:gd name="connsiteY338" fmla="*/ 12412 h 752325"/>
                    <a:gd name="connsiteX339" fmla="*/ 754320 w 1071916"/>
                    <a:gd name="connsiteY339" fmla="*/ 11192 h 752325"/>
                    <a:gd name="connsiteX340" fmla="*/ 749444 w 1071916"/>
                    <a:gd name="connsiteY340" fmla="*/ 6206 h 752325"/>
                    <a:gd name="connsiteX341" fmla="*/ 748226 w 1071916"/>
                    <a:gd name="connsiteY341" fmla="*/ 6981 h 752325"/>
                    <a:gd name="connsiteX342" fmla="*/ 745676 w 1071916"/>
                    <a:gd name="connsiteY342" fmla="*/ 3768 h 752325"/>
                    <a:gd name="connsiteX343" fmla="*/ 743793 w 1071916"/>
                    <a:gd name="connsiteY343" fmla="*/ 2770 h 752325"/>
                    <a:gd name="connsiteX344" fmla="*/ 739139 w 1071916"/>
                    <a:gd name="connsiteY344" fmla="*/ 3768 h 752325"/>
                    <a:gd name="connsiteX345" fmla="*/ 736811 w 1071916"/>
                    <a:gd name="connsiteY345" fmla="*/ 3214 h 752325"/>
                    <a:gd name="connsiteX346" fmla="*/ 735592 w 1071916"/>
                    <a:gd name="connsiteY346" fmla="*/ 665 h 752325"/>
                    <a:gd name="connsiteX347" fmla="*/ 734374 w 1071916"/>
                    <a:gd name="connsiteY347" fmla="*/ 2549 h 752325"/>
                    <a:gd name="connsiteX348" fmla="*/ 733154 w 1071916"/>
                    <a:gd name="connsiteY348" fmla="*/ 2216 h 752325"/>
                    <a:gd name="connsiteX349" fmla="*/ 730606 w 1071916"/>
                    <a:gd name="connsiteY349" fmla="*/ 0 h 752325"/>
                    <a:gd name="connsiteX350" fmla="*/ 727946 w 1071916"/>
                    <a:gd name="connsiteY350" fmla="*/ 111 h 752325"/>
                    <a:gd name="connsiteX351" fmla="*/ 722516 w 1071916"/>
                    <a:gd name="connsiteY351" fmla="*/ 2660 h 752325"/>
                    <a:gd name="connsiteX352" fmla="*/ 719081 w 1071916"/>
                    <a:gd name="connsiteY352" fmla="*/ 4322 h 752325"/>
                    <a:gd name="connsiteX353" fmla="*/ 704785 w 1071916"/>
                    <a:gd name="connsiteY353" fmla="*/ 7536 h 752325"/>
                    <a:gd name="connsiteX354" fmla="*/ 702902 w 1071916"/>
                    <a:gd name="connsiteY354" fmla="*/ 7979 h 752325"/>
                    <a:gd name="connsiteX355" fmla="*/ 697583 w 1071916"/>
                    <a:gd name="connsiteY355" fmla="*/ 8201 h 752325"/>
                    <a:gd name="connsiteX356" fmla="*/ 695699 w 1071916"/>
                    <a:gd name="connsiteY356" fmla="*/ 8755 h 752325"/>
                    <a:gd name="connsiteX357" fmla="*/ 691931 w 1071916"/>
                    <a:gd name="connsiteY357" fmla="*/ 10639 h 752325"/>
                    <a:gd name="connsiteX358" fmla="*/ 689937 w 1071916"/>
                    <a:gd name="connsiteY358" fmla="*/ 11192 h 752325"/>
                    <a:gd name="connsiteX359" fmla="*/ 687831 w 1071916"/>
                    <a:gd name="connsiteY359" fmla="*/ 10971 h 752325"/>
                    <a:gd name="connsiteX360" fmla="*/ 686944 w 1071916"/>
                    <a:gd name="connsiteY360" fmla="*/ 10639 h 752325"/>
                    <a:gd name="connsiteX361" fmla="*/ 686058 w 1071916"/>
                    <a:gd name="connsiteY361" fmla="*/ 16179 h 752325"/>
                    <a:gd name="connsiteX362" fmla="*/ 686279 w 1071916"/>
                    <a:gd name="connsiteY362" fmla="*/ 20058 h 752325"/>
                    <a:gd name="connsiteX363" fmla="*/ 685061 w 1071916"/>
                    <a:gd name="connsiteY363" fmla="*/ 25377 h 752325"/>
                    <a:gd name="connsiteX364" fmla="*/ 683177 w 1071916"/>
                    <a:gd name="connsiteY364" fmla="*/ 30696 h 752325"/>
                    <a:gd name="connsiteX365" fmla="*/ 681514 w 1071916"/>
                    <a:gd name="connsiteY365" fmla="*/ 34242 h 752325"/>
                    <a:gd name="connsiteX366" fmla="*/ 680074 w 1071916"/>
                    <a:gd name="connsiteY366" fmla="*/ 35904 h 752325"/>
                    <a:gd name="connsiteX367" fmla="*/ 677082 w 1071916"/>
                    <a:gd name="connsiteY367" fmla="*/ 38342 h 752325"/>
                    <a:gd name="connsiteX368" fmla="*/ 675752 w 1071916"/>
                    <a:gd name="connsiteY368" fmla="*/ 40226 h 752325"/>
                    <a:gd name="connsiteX369" fmla="*/ 673203 w 1071916"/>
                    <a:gd name="connsiteY369" fmla="*/ 45989 h 752325"/>
                    <a:gd name="connsiteX370" fmla="*/ 672095 w 1071916"/>
                    <a:gd name="connsiteY370" fmla="*/ 47651 h 752325"/>
                    <a:gd name="connsiteX371" fmla="*/ 666776 w 1071916"/>
                    <a:gd name="connsiteY371" fmla="*/ 50199 h 752325"/>
                    <a:gd name="connsiteX372" fmla="*/ 664116 w 1071916"/>
                    <a:gd name="connsiteY372" fmla="*/ 50199 h 752325"/>
                    <a:gd name="connsiteX373" fmla="*/ 655805 w 1071916"/>
                    <a:gd name="connsiteY373" fmla="*/ 50310 h 752325"/>
                    <a:gd name="connsiteX374" fmla="*/ 648603 w 1071916"/>
                    <a:gd name="connsiteY374" fmla="*/ 52416 h 752325"/>
                    <a:gd name="connsiteX375" fmla="*/ 643283 w 1071916"/>
                    <a:gd name="connsiteY375" fmla="*/ 51862 h 752325"/>
                    <a:gd name="connsiteX376" fmla="*/ 641288 w 1071916"/>
                    <a:gd name="connsiteY376" fmla="*/ 52305 h 752325"/>
                    <a:gd name="connsiteX377" fmla="*/ 637853 w 1071916"/>
                    <a:gd name="connsiteY377" fmla="*/ 53746 h 752325"/>
                    <a:gd name="connsiteX378" fmla="*/ 631980 w 1071916"/>
                    <a:gd name="connsiteY378" fmla="*/ 54521 h 752325"/>
                    <a:gd name="connsiteX379" fmla="*/ 624444 w 1071916"/>
                    <a:gd name="connsiteY379" fmla="*/ 57513 h 752325"/>
                    <a:gd name="connsiteX380" fmla="*/ 568815 w 1071916"/>
                    <a:gd name="connsiteY380" fmla="*/ 63608 h 752325"/>
                    <a:gd name="connsiteX381" fmla="*/ 563940 w 1071916"/>
                    <a:gd name="connsiteY381" fmla="*/ 67044 h 752325"/>
                    <a:gd name="connsiteX382" fmla="*/ 552969 w 1071916"/>
                    <a:gd name="connsiteY382" fmla="*/ 85217 h 752325"/>
                    <a:gd name="connsiteX383" fmla="*/ 548314 w 1071916"/>
                    <a:gd name="connsiteY383" fmla="*/ 89761 h 752325"/>
                    <a:gd name="connsiteX384" fmla="*/ 548204 w 1071916"/>
                    <a:gd name="connsiteY384" fmla="*/ 89761 h 752325"/>
                    <a:gd name="connsiteX385" fmla="*/ 548204 w 1071916"/>
                    <a:gd name="connsiteY385" fmla="*/ 89761 h 752325"/>
                    <a:gd name="connsiteX386" fmla="*/ 541112 w 1071916"/>
                    <a:gd name="connsiteY386" fmla="*/ 92864 h 752325"/>
                    <a:gd name="connsiteX387" fmla="*/ 532690 w 1071916"/>
                    <a:gd name="connsiteY387" fmla="*/ 94415 h 752325"/>
                    <a:gd name="connsiteX388" fmla="*/ 531138 w 1071916"/>
                    <a:gd name="connsiteY388" fmla="*/ 94636 h 752325"/>
                    <a:gd name="connsiteX389" fmla="*/ 527481 w 1071916"/>
                    <a:gd name="connsiteY389" fmla="*/ 95301 h 752325"/>
                    <a:gd name="connsiteX390" fmla="*/ 525375 w 1071916"/>
                    <a:gd name="connsiteY390" fmla="*/ 93861 h 752325"/>
                    <a:gd name="connsiteX391" fmla="*/ 522716 w 1071916"/>
                    <a:gd name="connsiteY391" fmla="*/ 89761 h 752325"/>
                    <a:gd name="connsiteX392" fmla="*/ 518838 w 1071916"/>
                    <a:gd name="connsiteY392" fmla="*/ 82890 h 752325"/>
                    <a:gd name="connsiteX393" fmla="*/ 517397 w 1071916"/>
                    <a:gd name="connsiteY393" fmla="*/ 80895 h 752325"/>
                    <a:gd name="connsiteX394" fmla="*/ 515734 w 1071916"/>
                    <a:gd name="connsiteY394" fmla="*/ 79455 h 752325"/>
                    <a:gd name="connsiteX395" fmla="*/ 506648 w 1071916"/>
                    <a:gd name="connsiteY395" fmla="*/ 75909 h 752325"/>
                    <a:gd name="connsiteX396" fmla="*/ 502769 w 1071916"/>
                    <a:gd name="connsiteY396" fmla="*/ 73471 h 752325"/>
                    <a:gd name="connsiteX397" fmla="*/ 500775 w 1071916"/>
                    <a:gd name="connsiteY397" fmla="*/ 71144 h 752325"/>
                    <a:gd name="connsiteX398" fmla="*/ 500332 w 1071916"/>
                    <a:gd name="connsiteY398" fmla="*/ 69038 h 752325"/>
                    <a:gd name="connsiteX399" fmla="*/ 500221 w 1071916"/>
                    <a:gd name="connsiteY399" fmla="*/ 66822 h 752325"/>
                    <a:gd name="connsiteX400" fmla="*/ 499445 w 1071916"/>
                    <a:gd name="connsiteY400" fmla="*/ 64162 h 752325"/>
                    <a:gd name="connsiteX401" fmla="*/ 497671 w 1071916"/>
                    <a:gd name="connsiteY401" fmla="*/ 61946 h 752325"/>
                    <a:gd name="connsiteX402" fmla="*/ 494791 w 1071916"/>
                    <a:gd name="connsiteY402" fmla="*/ 59730 h 752325"/>
                    <a:gd name="connsiteX403" fmla="*/ 490358 w 1071916"/>
                    <a:gd name="connsiteY403" fmla="*/ 57070 h 752325"/>
                    <a:gd name="connsiteX404" fmla="*/ 489471 w 1071916"/>
                    <a:gd name="connsiteY404" fmla="*/ 56516 h 752325"/>
                    <a:gd name="connsiteX405" fmla="*/ 487255 w 1071916"/>
                    <a:gd name="connsiteY405" fmla="*/ 55962 h 752325"/>
                    <a:gd name="connsiteX406" fmla="*/ 480828 w 1071916"/>
                    <a:gd name="connsiteY406" fmla="*/ 56073 h 752325"/>
                    <a:gd name="connsiteX407" fmla="*/ 474401 w 1071916"/>
                    <a:gd name="connsiteY407" fmla="*/ 54521 h 752325"/>
                    <a:gd name="connsiteX408" fmla="*/ 472184 w 1071916"/>
                    <a:gd name="connsiteY408" fmla="*/ 54632 h 752325"/>
                    <a:gd name="connsiteX409" fmla="*/ 469636 w 1071916"/>
                    <a:gd name="connsiteY409" fmla="*/ 55962 h 752325"/>
                    <a:gd name="connsiteX410" fmla="*/ 465203 w 1071916"/>
                    <a:gd name="connsiteY410" fmla="*/ 59841 h 752325"/>
                    <a:gd name="connsiteX411" fmla="*/ 459552 w 1071916"/>
                    <a:gd name="connsiteY411" fmla="*/ 60062 h 752325"/>
                    <a:gd name="connsiteX412" fmla="*/ 452016 w 1071916"/>
                    <a:gd name="connsiteY412" fmla="*/ 63830 h 752325"/>
                    <a:gd name="connsiteX413" fmla="*/ 449578 w 1071916"/>
                    <a:gd name="connsiteY413" fmla="*/ 63830 h 752325"/>
                    <a:gd name="connsiteX414" fmla="*/ 442818 w 1071916"/>
                    <a:gd name="connsiteY414" fmla="*/ 61170 h 752325"/>
                    <a:gd name="connsiteX415" fmla="*/ 442708 w 1071916"/>
                    <a:gd name="connsiteY415" fmla="*/ 61281 h 752325"/>
                    <a:gd name="connsiteX416" fmla="*/ 440713 w 1071916"/>
                    <a:gd name="connsiteY416" fmla="*/ 60948 h 752325"/>
                    <a:gd name="connsiteX417" fmla="*/ 436613 w 1071916"/>
                    <a:gd name="connsiteY417" fmla="*/ 56959 h 752325"/>
                    <a:gd name="connsiteX418" fmla="*/ 434285 w 1071916"/>
                    <a:gd name="connsiteY418" fmla="*/ 55962 h 752325"/>
                    <a:gd name="connsiteX419" fmla="*/ 428634 w 1071916"/>
                    <a:gd name="connsiteY419" fmla="*/ 54410 h 752325"/>
                    <a:gd name="connsiteX420" fmla="*/ 426861 w 1071916"/>
                    <a:gd name="connsiteY420" fmla="*/ 53081 h 752325"/>
                    <a:gd name="connsiteX421" fmla="*/ 423204 w 1071916"/>
                    <a:gd name="connsiteY421" fmla="*/ 52859 h 752325"/>
                    <a:gd name="connsiteX422" fmla="*/ 411790 w 1071916"/>
                    <a:gd name="connsiteY422" fmla="*/ 57624 h 752325"/>
                    <a:gd name="connsiteX423" fmla="*/ 409463 w 1071916"/>
                    <a:gd name="connsiteY423" fmla="*/ 57624 h 752325"/>
                    <a:gd name="connsiteX424" fmla="*/ 408687 w 1071916"/>
                    <a:gd name="connsiteY424" fmla="*/ 54965 h 752325"/>
                    <a:gd name="connsiteX425" fmla="*/ 402703 w 1071916"/>
                    <a:gd name="connsiteY425" fmla="*/ 49534 h 752325"/>
                    <a:gd name="connsiteX426" fmla="*/ 400930 w 1071916"/>
                    <a:gd name="connsiteY426" fmla="*/ 48648 h 752325"/>
                    <a:gd name="connsiteX427" fmla="*/ 393062 w 1071916"/>
                    <a:gd name="connsiteY427" fmla="*/ 48981 h 752325"/>
                    <a:gd name="connsiteX428" fmla="*/ 390402 w 1071916"/>
                    <a:gd name="connsiteY428" fmla="*/ 48648 h 752325"/>
                    <a:gd name="connsiteX429" fmla="*/ 385748 w 1071916"/>
                    <a:gd name="connsiteY429" fmla="*/ 47097 h 752325"/>
                    <a:gd name="connsiteX430" fmla="*/ 378435 w 1071916"/>
                    <a:gd name="connsiteY430" fmla="*/ 46210 h 752325"/>
                    <a:gd name="connsiteX431" fmla="*/ 376329 w 1071916"/>
                    <a:gd name="connsiteY431" fmla="*/ 45545 h 752325"/>
                    <a:gd name="connsiteX432" fmla="*/ 372007 w 1071916"/>
                    <a:gd name="connsiteY432" fmla="*/ 46321 h 752325"/>
                    <a:gd name="connsiteX433" fmla="*/ 370788 w 1071916"/>
                    <a:gd name="connsiteY433" fmla="*/ 46654 h 752325"/>
                    <a:gd name="connsiteX434" fmla="*/ 369569 w 1071916"/>
                    <a:gd name="connsiteY434" fmla="*/ 47762 h 752325"/>
                    <a:gd name="connsiteX435" fmla="*/ 369126 w 1071916"/>
                    <a:gd name="connsiteY435" fmla="*/ 48870 h 752325"/>
                    <a:gd name="connsiteX436" fmla="*/ 368461 w 1071916"/>
                    <a:gd name="connsiteY436" fmla="*/ 49756 h 752325"/>
                    <a:gd name="connsiteX437" fmla="*/ 367796 w 1071916"/>
                    <a:gd name="connsiteY437" fmla="*/ 50532 h 752325"/>
                    <a:gd name="connsiteX438" fmla="*/ 367463 w 1071916"/>
                    <a:gd name="connsiteY438" fmla="*/ 50865 h 752325"/>
                    <a:gd name="connsiteX439" fmla="*/ 367020 w 1071916"/>
                    <a:gd name="connsiteY439" fmla="*/ 51197 h 752325"/>
                    <a:gd name="connsiteX440" fmla="*/ 364693 w 1071916"/>
                    <a:gd name="connsiteY440" fmla="*/ 51308 h 752325"/>
                    <a:gd name="connsiteX441" fmla="*/ 357380 w 1071916"/>
                    <a:gd name="connsiteY441" fmla="*/ 47651 h 752325"/>
                    <a:gd name="connsiteX442" fmla="*/ 357158 w 1071916"/>
                    <a:gd name="connsiteY442" fmla="*/ 47651 h 752325"/>
                    <a:gd name="connsiteX443" fmla="*/ 357047 w 1071916"/>
                    <a:gd name="connsiteY443" fmla="*/ 47540 h 752325"/>
                    <a:gd name="connsiteX444" fmla="*/ 356826 w 1071916"/>
                    <a:gd name="connsiteY444" fmla="*/ 47651 h 752325"/>
                    <a:gd name="connsiteX445" fmla="*/ 356715 w 1071916"/>
                    <a:gd name="connsiteY445" fmla="*/ 47651 h 752325"/>
                    <a:gd name="connsiteX446" fmla="*/ 355828 w 1071916"/>
                    <a:gd name="connsiteY446" fmla="*/ 47983 h 752325"/>
                    <a:gd name="connsiteX447" fmla="*/ 354942 w 1071916"/>
                    <a:gd name="connsiteY447" fmla="*/ 48094 h 752325"/>
                    <a:gd name="connsiteX448" fmla="*/ 354055 w 1071916"/>
                    <a:gd name="connsiteY448" fmla="*/ 47983 h 752325"/>
                    <a:gd name="connsiteX449" fmla="*/ 353279 w 1071916"/>
                    <a:gd name="connsiteY449" fmla="*/ 47651 h 752325"/>
                    <a:gd name="connsiteX450" fmla="*/ 350731 w 1071916"/>
                    <a:gd name="connsiteY450" fmla="*/ 44659 h 752325"/>
                    <a:gd name="connsiteX451" fmla="*/ 345300 w 1071916"/>
                    <a:gd name="connsiteY451" fmla="*/ 40005 h 752325"/>
                    <a:gd name="connsiteX452" fmla="*/ 340646 w 1071916"/>
                    <a:gd name="connsiteY452" fmla="*/ 34464 h 752325"/>
                    <a:gd name="connsiteX453" fmla="*/ 338652 w 1071916"/>
                    <a:gd name="connsiteY453" fmla="*/ 33023 h 752325"/>
                    <a:gd name="connsiteX454" fmla="*/ 330784 w 1071916"/>
                    <a:gd name="connsiteY454" fmla="*/ 30253 h 752325"/>
                    <a:gd name="connsiteX455" fmla="*/ 328235 w 1071916"/>
                    <a:gd name="connsiteY455" fmla="*/ 29920 h 752325"/>
                    <a:gd name="connsiteX456" fmla="*/ 325908 w 1071916"/>
                    <a:gd name="connsiteY456" fmla="*/ 31029 h 752325"/>
                    <a:gd name="connsiteX457" fmla="*/ 323692 w 1071916"/>
                    <a:gd name="connsiteY457" fmla="*/ 34464 h 752325"/>
                    <a:gd name="connsiteX458" fmla="*/ 321143 w 1071916"/>
                    <a:gd name="connsiteY458" fmla="*/ 42332 h 752325"/>
                    <a:gd name="connsiteX459" fmla="*/ 319592 w 1071916"/>
                    <a:gd name="connsiteY459" fmla="*/ 45213 h 752325"/>
                    <a:gd name="connsiteX460" fmla="*/ 314826 w 1071916"/>
                    <a:gd name="connsiteY460" fmla="*/ 49091 h 752325"/>
                    <a:gd name="connsiteX461" fmla="*/ 312942 w 1071916"/>
                    <a:gd name="connsiteY461" fmla="*/ 49313 h 752325"/>
                    <a:gd name="connsiteX462" fmla="*/ 311170 w 1071916"/>
                    <a:gd name="connsiteY462" fmla="*/ 48759 h 752325"/>
                    <a:gd name="connsiteX463" fmla="*/ 309396 w 1071916"/>
                    <a:gd name="connsiteY463" fmla="*/ 47762 h 752325"/>
                    <a:gd name="connsiteX464" fmla="*/ 307624 w 1071916"/>
                    <a:gd name="connsiteY464" fmla="*/ 46432 h 752325"/>
                    <a:gd name="connsiteX465" fmla="*/ 305629 w 1071916"/>
                    <a:gd name="connsiteY465" fmla="*/ 45545 h 752325"/>
                    <a:gd name="connsiteX466" fmla="*/ 303856 w 1071916"/>
                    <a:gd name="connsiteY466" fmla="*/ 45656 h 752325"/>
                    <a:gd name="connsiteX467" fmla="*/ 302969 w 1071916"/>
                    <a:gd name="connsiteY467" fmla="*/ 47651 h 752325"/>
                    <a:gd name="connsiteX468" fmla="*/ 303856 w 1071916"/>
                    <a:gd name="connsiteY468" fmla="*/ 51086 h 752325"/>
                    <a:gd name="connsiteX469" fmla="*/ 302969 w 1071916"/>
                    <a:gd name="connsiteY469" fmla="*/ 53413 h 752325"/>
                    <a:gd name="connsiteX470" fmla="*/ 300864 w 1071916"/>
                    <a:gd name="connsiteY470" fmla="*/ 54743 h 752325"/>
                    <a:gd name="connsiteX471" fmla="*/ 298648 w 1071916"/>
                    <a:gd name="connsiteY471" fmla="*/ 55519 h 752325"/>
                    <a:gd name="connsiteX472" fmla="*/ 296764 w 1071916"/>
                    <a:gd name="connsiteY472" fmla="*/ 57624 h 752325"/>
                    <a:gd name="connsiteX473" fmla="*/ 293883 w 1071916"/>
                    <a:gd name="connsiteY473" fmla="*/ 62943 h 752325"/>
                    <a:gd name="connsiteX474" fmla="*/ 291998 w 1071916"/>
                    <a:gd name="connsiteY474" fmla="*/ 64716 h 752325"/>
                    <a:gd name="connsiteX475" fmla="*/ 287455 w 1071916"/>
                    <a:gd name="connsiteY475" fmla="*/ 66379 h 752325"/>
                    <a:gd name="connsiteX476" fmla="*/ 285682 w 1071916"/>
                    <a:gd name="connsiteY476" fmla="*/ 67597 h 752325"/>
                    <a:gd name="connsiteX477" fmla="*/ 284463 w 1071916"/>
                    <a:gd name="connsiteY477" fmla="*/ 69925 h 752325"/>
                    <a:gd name="connsiteX478" fmla="*/ 284463 w 1071916"/>
                    <a:gd name="connsiteY478" fmla="*/ 71365 h 752325"/>
                    <a:gd name="connsiteX479" fmla="*/ 285128 w 1071916"/>
                    <a:gd name="connsiteY479" fmla="*/ 72473 h 752325"/>
                    <a:gd name="connsiteX480" fmla="*/ 285350 w 1071916"/>
                    <a:gd name="connsiteY480" fmla="*/ 73692 h 752325"/>
                    <a:gd name="connsiteX481" fmla="*/ 284352 w 1071916"/>
                    <a:gd name="connsiteY481" fmla="*/ 75577 h 752325"/>
                    <a:gd name="connsiteX482" fmla="*/ 283687 w 1071916"/>
                    <a:gd name="connsiteY482" fmla="*/ 76020 h 752325"/>
                    <a:gd name="connsiteX483" fmla="*/ 281249 w 1071916"/>
                    <a:gd name="connsiteY483" fmla="*/ 76241 h 752325"/>
                    <a:gd name="connsiteX484" fmla="*/ 278922 w 1071916"/>
                    <a:gd name="connsiteY484" fmla="*/ 77349 h 752325"/>
                    <a:gd name="connsiteX485" fmla="*/ 277481 w 1071916"/>
                    <a:gd name="connsiteY485" fmla="*/ 78457 h 752325"/>
                    <a:gd name="connsiteX486" fmla="*/ 274711 w 1071916"/>
                    <a:gd name="connsiteY486" fmla="*/ 82114 h 752325"/>
                    <a:gd name="connsiteX487" fmla="*/ 271387 w 1071916"/>
                    <a:gd name="connsiteY487" fmla="*/ 84996 h 752325"/>
                    <a:gd name="connsiteX488" fmla="*/ 267287 w 1071916"/>
                    <a:gd name="connsiteY488" fmla="*/ 86768 h 752325"/>
                    <a:gd name="connsiteX489" fmla="*/ 262965 w 1071916"/>
                    <a:gd name="connsiteY489" fmla="*/ 87433 h 752325"/>
                    <a:gd name="connsiteX490" fmla="*/ 258975 w 1071916"/>
                    <a:gd name="connsiteY490" fmla="*/ 86768 h 752325"/>
                    <a:gd name="connsiteX491" fmla="*/ 250664 w 1071916"/>
                    <a:gd name="connsiteY491" fmla="*/ 82336 h 752325"/>
                    <a:gd name="connsiteX492" fmla="*/ 247118 w 1071916"/>
                    <a:gd name="connsiteY492" fmla="*/ 83112 h 752325"/>
                    <a:gd name="connsiteX493" fmla="*/ 245345 w 1071916"/>
                    <a:gd name="connsiteY493" fmla="*/ 89761 h 752325"/>
                    <a:gd name="connsiteX494" fmla="*/ 244016 w 1071916"/>
                    <a:gd name="connsiteY494" fmla="*/ 90979 h 752325"/>
                    <a:gd name="connsiteX495" fmla="*/ 242464 w 1071916"/>
                    <a:gd name="connsiteY495" fmla="*/ 91644 h 752325"/>
                    <a:gd name="connsiteX496" fmla="*/ 240912 w 1071916"/>
                    <a:gd name="connsiteY496" fmla="*/ 91755 h 752325"/>
                    <a:gd name="connsiteX497" fmla="*/ 235594 w 1071916"/>
                    <a:gd name="connsiteY497" fmla="*/ 90979 h 752325"/>
                    <a:gd name="connsiteX498" fmla="*/ 234153 w 1071916"/>
                    <a:gd name="connsiteY498" fmla="*/ 91090 h 752325"/>
                    <a:gd name="connsiteX499" fmla="*/ 232158 w 1071916"/>
                    <a:gd name="connsiteY499" fmla="*/ 91866 h 752325"/>
                    <a:gd name="connsiteX500" fmla="*/ 230053 w 1071916"/>
                    <a:gd name="connsiteY500" fmla="*/ 93085 h 752325"/>
                    <a:gd name="connsiteX501" fmla="*/ 228834 w 1071916"/>
                    <a:gd name="connsiteY501" fmla="*/ 94415 h 752325"/>
                    <a:gd name="connsiteX502" fmla="*/ 226285 w 1071916"/>
                    <a:gd name="connsiteY502" fmla="*/ 98072 h 752325"/>
                    <a:gd name="connsiteX503" fmla="*/ 225399 w 1071916"/>
                    <a:gd name="connsiteY503" fmla="*/ 98958 h 752325"/>
                    <a:gd name="connsiteX504" fmla="*/ 223514 w 1071916"/>
                    <a:gd name="connsiteY504" fmla="*/ 100399 h 752325"/>
                    <a:gd name="connsiteX505" fmla="*/ 222739 w 1071916"/>
                    <a:gd name="connsiteY505" fmla="*/ 101396 h 752325"/>
                    <a:gd name="connsiteX506" fmla="*/ 222296 w 1071916"/>
                    <a:gd name="connsiteY506" fmla="*/ 102726 h 752325"/>
                    <a:gd name="connsiteX507" fmla="*/ 221853 w 1071916"/>
                    <a:gd name="connsiteY507" fmla="*/ 105718 h 752325"/>
                    <a:gd name="connsiteX508" fmla="*/ 221520 w 1071916"/>
                    <a:gd name="connsiteY508" fmla="*/ 107159 h 752325"/>
                    <a:gd name="connsiteX509" fmla="*/ 218749 w 1071916"/>
                    <a:gd name="connsiteY509" fmla="*/ 111259 h 752325"/>
                    <a:gd name="connsiteX510" fmla="*/ 218417 w 1071916"/>
                    <a:gd name="connsiteY510" fmla="*/ 112367 h 752325"/>
                    <a:gd name="connsiteX511" fmla="*/ 218306 w 1071916"/>
                    <a:gd name="connsiteY511" fmla="*/ 113586 h 752325"/>
                    <a:gd name="connsiteX512" fmla="*/ 218085 w 1071916"/>
                    <a:gd name="connsiteY512" fmla="*/ 114694 h 752325"/>
                    <a:gd name="connsiteX513" fmla="*/ 218085 w 1071916"/>
                    <a:gd name="connsiteY513" fmla="*/ 114805 h 752325"/>
                    <a:gd name="connsiteX514" fmla="*/ 217531 w 1071916"/>
                    <a:gd name="connsiteY514" fmla="*/ 116135 h 752325"/>
                    <a:gd name="connsiteX515" fmla="*/ 216644 w 1071916"/>
                    <a:gd name="connsiteY515" fmla="*/ 116799 h 752325"/>
                    <a:gd name="connsiteX516" fmla="*/ 215979 w 1071916"/>
                    <a:gd name="connsiteY516" fmla="*/ 117243 h 752325"/>
                    <a:gd name="connsiteX517" fmla="*/ 210438 w 1071916"/>
                    <a:gd name="connsiteY517" fmla="*/ 118683 h 752325"/>
                    <a:gd name="connsiteX518" fmla="*/ 203346 w 1071916"/>
                    <a:gd name="connsiteY518" fmla="*/ 124003 h 752325"/>
                    <a:gd name="connsiteX519" fmla="*/ 200022 w 1071916"/>
                    <a:gd name="connsiteY519" fmla="*/ 127659 h 752325"/>
                    <a:gd name="connsiteX520" fmla="*/ 197916 w 1071916"/>
                    <a:gd name="connsiteY520" fmla="*/ 131759 h 752325"/>
                    <a:gd name="connsiteX521" fmla="*/ 198138 w 1071916"/>
                    <a:gd name="connsiteY521" fmla="*/ 136968 h 752325"/>
                    <a:gd name="connsiteX522" fmla="*/ 199136 w 1071916"/>
                    <a:gd name="connsiteY522" fmla="*/ 142731 h 752325"/>
                    <a:gd name="connsiteX523" fmla="*/ 199357 w 1071916"/>
                    <a:gd name="connsiteY523" fmla="*/ 148271 h 752325"/>
                    <a:gd name="connsiteX524" fmla="*/ 197030 w 1071916"/>
                    <a:gd name="connsiteY524" fmla="*/ 152925 h 752325"/>
                    <a:gd name="connsiteX525" fmla="*/ 191932 w 1071916"/>
                    <a:gd name="connsiteY525" fmla="*/ 154366 h 752325"/>
                    <a:gd name="connsiteX526" fmla="*/ 189938 w 1071916"/>
                    <a:gd name="connsiteY526" fmla="*/ 155696 h 752325"/>
                    <a:gd name="connsiteX527" fmla="*/ 187832 w 1071916"/>
                    <a:gd name="connsiteY527" fmla="*/ 158023 h 752325"/>
                    <a:gd name="connsiteX528" fmla="*/ 183510 w 1071916"/>
                    <a:gd name="connsiteY528" fmla="*/ 164339 h 752325"/>
                    <a:gd name="connsiteX529" fmla="*/ 182845 w 1071916"/>
                    <a:gd name="connsiteY529" fmla="*/ 166334 h 752325"/>
                    <a:gd name="connsiteX530" fmla="*/ 181516 w 1071916"/>
                    <a:gd name="connsiteY530" fmla="*/ 172318 h 752325"/>
                    <a:gd name="connsiteX531" fmla="*/ 180962 w 1071916"/>
                    <a:gd name="connsiteY531" fmla="*/ 173759 h 752325"/>
                    <a:gd name="connsiteX532" fmla="*/ 179632 w 1071916"/>
                    <a:gd name="connsiteY532" fmla="*/ 176196 h 752325"/>
                    <a:gd name="connsiteX533" fmla="*/ 179077 w 1071916"/>
                    <a:gd name="connsiteY533" fmla="*/ 178081 h 752325"/>
                    <a:gd name="connsiteX534" fmla="*/ 179077 w 1071916"/>
                    <a:gd name="connsiteY534" fmla="*/ 180075 h 752325"/>
                    <a:gd name="connsiteX535" fmla="*/ 179410 w 1071916"/>
                    <a:gd name="connsiteY535" fmla="*/ 181516 h 752325"/>
                    <a:gd name="connsiteX536" fmla="*/ 179410 w 1071916"/>
                    <a:gd name="connsiteY536" fmla="*/ 183067 h 752325"/>
                    <a:gd name="connsiteX537" fmla="*/ 178745 w 1071916"/>
                    <a:gd name="connsiteY537" fmla="*/ 185062 h 752325"/>
                    <a:gd name="connsiteX538" fmla="*/ 177748 w 1071916"/>
                    <a:gd name="connsiteY538" fmla="*/ 186502 h 752325"/>
                    <a:gd name="connsiteX539" fmla="*/ 175199 w 1071916"/>
                    <a:gd name="connsiteY539" fmla="*/ 188829 h 752325"/>
                    <a:gd name="connsiteX540" fmla="*/ 174202 w 1071916"/>
                    <a:gd name="connsiteY540" fmla="*/ 190381 h 752325"/>
                    <a:gd name="connsiteX541" fmla="*/ 173647 w 1071916"/>
                    <a:gd name="connsiteY541" fmla="*/ 191933 h 752325"/>
                    <a:gd name="connsiteX542" fmla="*/ 173094 w 1071916"/>
                    <a:gd name="connsiteY542" fmla="*/ 194813 h 752325"/>
                    <a:gd name="connsiteX543" fmla="*/ 172318 w 1071916"/>
                    <a:gd name="connsiteY543" fmla="*/ 196365 h 752325"/>
                    <a:gd name="connsiteX544" fmla="*/ 170101 w 1071916"/>
                    <a:gd name="connsiteY544" fmla="*/ 198581 h 752325"/>
                    <a:gd name="connsiteX545" fmla="*/ 164450 w 1071916"/>
                    <a:gd name="connsiteY545" fmla="*/ 202349 h 752325"/>
                    <a:gd name="connsiteX546" fmla="*/ 161901 w 1071916"/>
                    <a:gd name="connsiteY546" fmla="*/ 204676 h 752325"/>
                    <a:gd name="connsiteX547" fmla="*/ 157469 w 1071916"/>
                    <a:gd name="connsiteY547" fmla="*/ 209996 h 752325"/>
                    <a:gd name="connsiteX548" fmla="*/ 157690 w 1071916"/>
                    <a:gd name="connsiteY548" fmla="*/ 210550 h 752325"/>
                    <a:gd name="connsiteX549" fmla="*/ 157912 w 1071916"/>
                    <a:gd name="connsiteY549" fmla="*/ 211436 h 752325"/>
                    <a:gd name="connsiteX550" fmla="*/ 158910 w 1071916"/>
                    <a:gd name="connsiteY550" fmla="*/ 211879 h 752325"/>
                    <a:gd name="connsiteX551" fmla="*/ 160017 w 1071916"/>
                    <a:gd name="connsiteY551" fmla="*/ 212100 h 752325"/>
                    <a:gd name="connsiteX552" fmla="*/ 160793 w 1071916"/>
                    <a:gd name="connsiteY552" fmla="*/ 212766 h 752325"/>
                    <a:gd name="connsiteX553" fmla="*/ 161790 w 1071916"/>
                    <a:gd name="connsiteY553" fmla="*/ 214761 h 752325"/>
                    <a:gd name="connsiteX554" fmla="*/ 161901 w 1071916"/>
                    <a:gd name="connsiteY554" fmla="*/ 214871 h 752325"/>
                    <a:gd name="connsiteX555" fmla="*/ 161458 w 1071916"/>
                    <a:gd name="connsiteY555" fmla="*/ 215093 h 752325"/>
                    <a:gd name="connsiteX556" fmla="*/ 159242 w 1071916"/>
                    <a:gd name="connsiteY556" fmla="*/ 223182 h 752325"/>
                    <a:gd name="connsiteX557" fmla="*/ 158355 w 1071916"/>
                    <a:gd name="connsiteY557" fmla="*/ 224401 h 752325"/>
                    <a:gd name="connsiteX558" fmla="*/ 153147 w 1071916"/>
                    <a:gd name="connsiteY558" fmla="*/ 228723 h 752325"/>
                    <a:gd name="connsiteX559" fmla="*/ 152593 w 1071916"/>
                    <a:gd name="connsiteY559" fmla="*/ 228834 h 752325"/>
                    <a:gd name="connsiteX560" fmla="*/ 152482 w 1071916"/>
                    <a:gd name="connsiteY560" fmla="*/ 229277 h 752325"/>
                    <a:gd name="connsiteX561" fmla="*/ 152371 w 1071916"/>
                    <a:gd name="connsiteY561" fmla="*/ 231272 h 752325"/>
                    <a:gd name="connsiteX562" fmla="*/ 152482 w 1071916"/>
                    <a:gd name="connsiteY562" fmla="*/ 233267 h 752325"/>
                    <a:gd name="connsiteX563" fmla="*/ 152814 w 1071916"/>
                    <a:gd name="connsiteY563" fmla="*/ 235039 h 752325"/>
                    <a:gd name="connsiteX564" fmla="*/ 152814 w 1071916"/>
                    <a:gd name="connsiteY564" fmla="*/ 236813 h 752325"/>
                    <a:gd name="connsiteX565" fmla="*/ 151928 w 1071916"/>
                    <a:gd name="connsiteY565" fmla="*/ 238918 h 752325"/>
                    <a:gd name="connsiteX566" fmla="*/ 150709 w 1071916"/>
                    <a:gd name="connsiteY566" fmla="*/ 239915 h 752325"/>
                    <a:gd name="connsiteX567" fmla="*/ 146609 w 1071916"/>
                    <a:gd name="connsiteY567" fmla="*/ 241024 h 752325"/>
                    <a:gd name="connsiteX568" fmla="*/ 144282 w 1071916"/>
                    <a:gd name="connsiteY568" fmla="*/ 243240 h 752325"/>
                    <a:gd name="connsiteX569" fmla="*/ 142730 w 1071916"/>
                    <a:gd name="connsiteY569" fmla="*/ 246011 h 752325"/>
                    <a:gd name="connsiteX570" fmla="*/ 140403 w 1071916"/>
                    <a:gd name="connsiteY570" fmla="*/ 252659 h 752325"/>
                    <a:gd name="connsiteX571" fmla="*/ 139849 w 1071916"/>
                    <a:gd name="connsiteY571" fmla="*/ 253435 h 752325"/>
                    <a:gd name="connsiteX572" fmla="*/ 139517 w 1071916"/>
                    <a:gd name="connsiteY572" fmla="*/ 254322 h 752325"/>
                    <a:gd name="connsiteX573" fmla="*/ 139184 w 1071916"/>
                    <a:gd name="connsiteY573" fmla="*/ 255208 h 752325"/>
                    <a:gd name="connsiteX574" fmla="*/ 139073 w 1071916"/>
                    <a:gd name="connsiteY574" fmla="*/ 256205 h 752325"/>
                    <a:gd name="connsiteX575" fmla="*/ 139295 w 1071916"/>
                    <a:gd name="connsiteY575" fmla="*/ 256759 h 752325"/>
                    <a:gd name="connsiteX576" fmla="*/ 139627 w 1071916"/>
                    <a:gd name="connsiteY576" fmla="*/ 257092 h 752325"/>
                    <a:gd name="connsiteX577" fmla="*/ 139960 w 1071916"/>
                    <a:gd name="connsiteY577" fmla="*/ 257424 h 752325"/>
                    <a:gd name="connsiteX578" fmla="*/ 143062 w 1071916"/>
                    <a:gd name="connsiteY578" fmla="*/ 259530 h 752325"/>
                    <a:gd name="connsiteX579" fmla="*/ 142619 w 1071916"/>
                    <a:gd name="connsiteY579" fmla="*/ 262743 h 752325"/>
                    <a:gd name="connsiteX580" fmla="*/ 140625 w 1071916"/>
                    <a:gd name="connsiteY580" fmla="*/ 265846 h 752325"/>
                    <a:gd name="connsiteX581" fmla="*/ 138297 w 1071916"/>
                    <a:gd name="connsiteY581" fmla="*/ 267176 h 752325"/>
                    <a:gd name="connsiteX582" fmla="*/ 135195 w 1071916"/>
                    <a:gd name="connsiteY582" fmla="*/ 267619 h 752325"/>
                    <a:gd name="connsiteX583" fmla="*/ 133976 w 1071916"/>
                    <a:gd name="connsiteY583" fmla="*/ 269614 h 752325"/>
                    <a:gd name="connsiteX584" fmla="*/ 133754 w 1071916"/>
                    <a:gd name="connsiteY584" fmla="*/ 270168 h 752325"/>
                    <a:gd name="connsiteX585" fmla="*/ 132978 w 1071916"/>
                    <a:gd name="connsiteY585" fmla="*/ 272384 h 752325"/>
                    <a:gd name="connsiteX586" fmla="*/ 130651 w 1071916"/>
                    <a:gd name="connsiteY586" fmla="*/ 275487 h 752325"/>
                    <a:gd name="connsiteX587" fmla="*/ 128213 w 1071916"/>
                    <a:gd name="connsiteY587" fmla="*/ 276817 h 752325"/>
                    <a:gd name="connsiteX588" fmla="*/ 124002 w 1071916"/>
                    <a:gd name="connsiteY588" fmla="*/ 276485 h 752325"/>
                    <a:gd name="connsiteX589" fmla="*/ 121675 w 1071916"/>
                    <a:gd name="connsiteY589" fmla="*/ 277039 h 752325"/>
                    <a:gd name="connsiteX590" fmla="*/ 119902 w 1071916"/>
                    <a:gd name="connsiteY590" fmla="*/ 279144 h 752325"/>
                    <a:gd name="connsiteX591" fmla="*/ 119237 w 1071916"/>
                    <a:gd name="connsiteY591" fmla="*/ 282247 h 752325"/>
                    <a:gd name="connsiteX592" fmla="*/ 118794 w 1071916"/>
                    <a:gd name="connsiteY592" fmla="*/ 288563 h 752325"/>
                    <a:gd name="connsiteX593" fmla="*/ 117354 w 1071916"/>
                    <a:gd name="connsiteY593" fmla="*/ 291556 h 752325"/>
                    <a:gd name="connsiteX594" fmla="*/ 115469 w 1071916"/>
                    <a:gd name="connsiteY594" fmla="*/ 293993 h 752325"/>
                    <a:gd name="connsiteX595" fmla="*/ 113808 w 1071916"/>
                    <a:gd name="connsiteY595" fmla="*/ 296653 h 752325"/>
                    <a:gd name="connsiteX596" fmla="*/ 113586 w 1071916"/>
                    <a:gd name="connsiteY596" fmla="*/ 299978 h 752325"/>
                    <a:gd name="connsiteX597" fmla="*/ 116910 w 1071916"/>
                    <a:gd name="connsiteY597" fmla="*/ 306294 h 752325"/>
                    <a:gd name="connsiteX598" fmla="*/ 117575 w 1071916"/>
                    <a:gd name="connsiteY598" fmla="*/ 309951 h 752325"/>
                    <a:gd name="connsiteX599" fmla="*/ 114915 w 1071916"/>
                    <a:gd name="connsiteY599" fmla="*/ 311945 h 752325"/>
                    <a:gd name="connsiteX600" fmla="*/ 110150 w 1071916"/>
                    <a:gd name="connsiteY600" fmla="*/ 312167 h 752325"/>
                    <a:gd name="connsiteX601" fmla="*/ 107934 w 1071916"/>
                    <a:gd name="connsiteY601" fmla="*/ 312943 h 752325"/>
                    <a:gd name="connsiteX602" fmla="*/ 106050 w 1071916"/>
                    <a:gd name="connsiteY602" fmla="*/ 315159 h 752325"/>
                    <a:gd name="connsiteX603" fmla="*/ 104942 w 1071916"/>
                    <a:gd name="connsiteY603" fmla="*/ 318705 h 752325"/>
                    <a:gd name="connsiteX604" fmla="*/ 104388 w 1071916"/>
                    <a:gd name="connsiteY604" fmla="*/ 326019 h 752325"/>
                    <a:gd name="connsiteX605" fmla="*/ 103502 w 1071916"/>
                    <a:gd name="connsiteY605" fmla="*/ 329122 h 752325"/>
                    <a:gd name="connsiteX606" fmla="*/ 102172 w 1071916"/>
                    <a:gd name="connsiteY606" fmla="*/ 331671 h 752325"/>
                    <a:gd name="connsiteX607" fmla="*/ 101064 w 1071916"/>
                    <a:gd name="connsiteY607" fmla="*/ 332557 h 752325"/>
                    <a:gd name="connsiteX608" fmla="*/ 97739 w 1071916"/>
                    <a:gd name="connsiteY608" fmla="*/ 332446 h 752325"/>
                    <a:gd name="connsiteX609" fmla="*/ 97074 w 1071916"/>
                    <a:gd name="connsiteY609" fmla="*/ 332889 h 752325"/>
                    <a:gd name="connsiteX610" fmla="*/ 91645 w 1071916"/>
                    <a:gd name="connsiteY610" fmla="*/ 339428 h 752325"/>
                    <a:gd name="connsiteX611" fmla="*/ 89539 w 1071916"/>
                    <a:gd name="connsiteY611" fmla="*/ 340204 h 752325"/>
                    <a:gd name="connsiteX612" fmla="*/ 87323 w 1071916"/>
                    <a:gd name="connsiteY612" fmla="*/ 338319 h 752325"/>
                    <a:gd name="connsiteX613" fmla="*/ 86547 w 1071916"/>
                    <a:gd name="connsiteY613" fmla="*/ 337322 h 752325"/>
                    <a:gd name="connsiteX614" fmla="*/ 85660 w 1071916"/>
                    <a:gd name="connsiteY614" fmla="*/ 336879 h 752325"/>
                    <a:gd name="connsiteX615" fmla="*/ 84663 w 1071916"/>
                    <a:gd name="connsiteY615" fmla="*/ 336879 h 752325"/>
                    <a:gd name="connsiteX616" fmla="*/ 83665 w 1071916"/>
                    <a:gd name="connsiteY616" fmla="*/ 337322 h 752325"/>
                    <a:gd name="connsiteX617" fmla="*/ 81449 w 1071916"/>
                    <a:gd name="connsiteY617" fmla="*/ 337433 h 752325"/>
                    <a:gd name="connsiteX618" fmla="*/ 77239 w 1071916"/>
                    <a:gd name="connsiteY618" fmla="*/ 335660 h 752325"/>
                    <a:gd name="connsiteX619" fmla="*/ 75133 w 1071916"/>
                    <a:gd name="connsiteY619" fmla="*/ 335217 h 752325"/>
                    <a:gd name="connsiteX620" fmla="*/ 74357 w 1071916"/>
                    <a:gd name="connsiteY620" fmla="*/ 335438 h 752325"/>
                    <a:gd name="connsiteX621" fmla="*/ 72695 w 1071916"/>
                    <a:gd name="connsiteY621" fmla="*/ 336325 h 752325"/>
                    <a:gd name="connsiteX622" fmla="*/ 71587 w 1071916"/>
                    <a:gd name="connsiteY622" fmla="*/ 336436 h 752325"/>
                    <a:gd name="connsiteX623" fmla="*/ 70700 w 1071916"/>
                    <a:gd name="connsiteY623" fmla="*/ 335993 h 752325"/>
                    <a:gd name="connsiteX624" fmla="*/ 68706 w 1071916"/>
                    <a:gd name="connsiteY624" fmla="*/ 334219 h 752325"/>
                    <a:gd name="connsiteX625" fmla="*/ 67597 w 1071916"/>
                    <a:gd name="connsiteY625" fmla="*/ 333776 h 752325"/>
                    <a:gd name="connsiteX626" fmla="*/ 65381 w 1071916"/>
                    <a:gd name="connsiteY626" fmla="*/ 333665 h 752325"/>
                    <a:gd name="connsiteX627" fmla="*/ 62943 w 1071916"/>
                    <a:gd name="connsiteY627" fmla="*/ 334330 h 752325"/>
                    <a:gd name="connsiteX628" fmla="*/ 61724 w 1071916"/>
                    <a:gd name="connsiteY628" fmla="*/ 334995 h 752325"/>
                    <a:gd name="connsiteX629" fmla="*/ 60616 w 1071916"/>
                    <a:gd name="connsiteY629" fmla="*/ 335549 h 752325"/>
                    <a:gd name="connsiteX630" fmla="*/ 56183 w 1071916"/>
                    <a:gd name="connsiteY630" fmla="*/ 339206 h 752325"/>
                    <a:gd name="connsiteX631" fmla="*/ 55740 w 1071916"/>
                    <a:gd name="connsiteY631" fmla="*/ 340093 h 752325"/>
                    <a:gd name="connsiteX632" fmla="*/ 55740 w 1071916"/>
                    <a:gd name="connsiteY632" fmla="*/ 341644 h 752325"/>
                    <a:gd name="connsiteX633" fmla="*/ 56848 w 1071916"/>
                    <a:gd name="connsiteY633" fmla="*/ 345301 h 752325"/>
                    <a:gd name="connsiteX634" fmla="*/ 56848 w 1071916"/>
                    <a:gd name="connsiteY634" fmla="*/ 346630 h 752325"/>
                    <a:gd name="connsiteX635" fmla="*/ 55962 w 1071916"/>
                    <a:gd name="connsiteY635" fmla="*/ 347517 h 752325"/>
                    <a:gd name="connsiteX636" fmla="*/ 54854 w 1071916"/>
                    <a:gd name="connsiteY636" fmla="*/ 347295 h 752325"/>
                    <a:gd name="connsiteX637" fmla="*/ 53745 w 1071916"/>
                    <a:gd name="connsiteY637" fmla="*/ 346963 h 752325"/>
                    <a:gd name="connsiteX638" fmla="*/ 52970 w 1071916"/>
                    <a:gd name="connsiteY638" fmla="*/ 347295 h 752325"/>
                    <a:gd name="connsiteX639" fmla="*/ 52415 w 1071916"/>
                    <a:gd name="connsiteY639" fmla="*/ 348515 h 752325"/>
                    <a:gd name="connsiteX640" fmla="*/ 52305 w 1071916"/>
                    <a:gd name="connsiteY640" fmla="*/ 350509 h 752325"/>
                    <a:gd name="connsiteX641" fmla="*/ 52194 w 1071916"/>
                    <a:gd name="connsiteY641" fmla="*/ 350841 h 752325"/>
                    <a:gd name="connsiteX642" fmla="*/ 51640 w 1071916"/>
                    <a:gd name="connsiteY642" fmla="*/ 352393 h 752325"/>
                    <a:gd name="connsiteX643" fmla="*/ 49867 w 1071916"/>
                    <a:gd name="connsiteY643" fmla="*/ 354388 h 752325"/>
                    <a:gd name="connsiteX644" fmla="*/ 47650 w 1071916"/>
                    <a:gd name="connsiteY644" fmla="*/ 355496 h 752325"/>
                    <a:gd name="connsiteX645" fmla="*/ 41334 w 1071916"/>
                    <a:gd name="connsiteY645" fmla="*/ 356826 h 752325"/>
                    <a:gd name="connsiteX646" fmla="*/ 40448 w 1071916"/>
                    <a:gd name="connsiteY646" fmla="*/ 356826 h 752325"/>
                    <a:gd name="connsiteX647" fmla="*/ 39118 w 1071916"/>
                    <a:gd name="connsiteY647" fmla="*/ 356271 h 752325"/>
                    <a:gd name="connsiteX648" fmla="*/ 37899 w 1071916"/>
                    <a:gd name="connsiteY648" fmla="*/ 355496 h 752325"/>
                    <a:gd name="connsiteX649" fmla="*/ 34685 w 1071916"/>
                    <a:gd name="connsiteY649" fmla="*/ 352504 h 752325"/>
                    <a:gd name="connsiteX650" fmla="*/ 30142 w 1071916"/>
                    <a:gd name="connsiteY650" fmla="*/ 350620 h 752325"/>
                    <a:gd name="connsiteX651" fmla="*/ 25487 w 1071916"/>
                    <a:gd name="connsiteY651" fmla="*/ 349512 h 752325"/>
                    <a:gd name="connsiteX652" fmla="*/ 22717 w 1071916"/>
                    <a:gd name="connsiteY652" fmla="*/ 354056 h 752325"/>
                    <a:gd name="connsiteX653" fmla="*/ 4543 w 1071916"/>
                    <a:gd name="connsiteY653" fmla="*/ 354499 h 752325"/>
                    <a:gd name="connsiteX654" fmla="*/ 0 w 1071916"/>
                    <a:gd name="connsiteY654" fmla="*/ 360371 h 752325"/>
                    <a:gd name="connsiteX655" fmla="*/ 7092 w 1071916"/>
                    <a:gd name="connsiteY655" fmla="*/ 369237 h 752325"/>
                    <a:gd name="connsiteX656" fmla="*/ 8422 w 1071916"/>
                    <a:gd name="connsiteY656" fmla="*/ 371675 h 752325"/>
                    <a:gd name="connsiteX657" fmla="*/ 10860 w 1071916"/>
                    <a:gd name="connsiteY657" fmla="*/ 379099 h 752325"/>
                    <a:gd name="connsiteX658" fmla="*/ 12522 w 1071916"/>
                    <a:gd name="connsiteY658" fmla="*/ 381759 h 752325"/>
                    <a:gd name="connsiteX659" fmla="*/ 14517 w 1071916"/>
                    <a:gd name="connsiteY659" fmla="*/ 383199 h 752325"/>
                    <a:gd name="connsiteX660" fmla="*/ 18950 w 1071916"/>
                    <a:gd name="connsiteY660" fmla="*/ 385195 h 752325"/>
                    <a:gd name="connsiteX661" fmla="*/ 21055 w 1071916"/>
                    <a:gd name="connsiteY661" fmla="*/ 386635 h 752325"/>
                    <a:gd name="connsiteX662" fmla="*/ 27039 w 1071916"/>
                    <a:gd name="connsiteY662" fmla="*/ 392065 h 752325"/>
                    <a:gd name="connsiteX663" fmla="*/ 29034 w 1071916"/>
                    <a:gd name="connsiteY663" fmla="*/ 393062 h 752325"/>
                    <a:gd name="connsiteX664" fmla="*/ 33356 w 1071916"/>
                    <a:gd name="connsiteY664" fmla="*/ 393616 h 752325"/>
                    <a:gd name="connsiteX665" fmla="*/ 35572 w 1071916"/>
                    <a:gd name="connsiteY665" fmla="*/ 394392 h 752325"/>
                    <a:gd name="connsiteX666" fmla="*/ 37234 w 1071916"/>
                    <a:gd name="connsiteY666" fmla="*/ 396165 h 752325"/>
                    <a:gd name="connsiteX667" fmla="*/ 41002 w 1071916"/>
                    <a:gd name="connsiteY667" fmla="*/ 402925 h 752325"/>
                    <a:gd name="connsiteX668" fmla="*/ 41778 w 1071916"/>
                    <a:gd name="connsiteY668" fmla="*/ 403701 h 752325"/>
                    <a:gd name="connsiteX669" fmla="*/ 43772 w 1071916"/>
                    <a:gd name="connsiteY669" fmla="*/ 405030 h 752325"/>
                    <a:gd name="connsiteX670" fmla="*/ 44548 w 1071916"/>
                    <a:gd name="connsiteY670" fmla="*/ 406027 h 752325"/>
                    <a:gd name="connsiteX671" fmla="*/ 44991 w 1071916"/>
                    <a:gd name="connsiteY671" fmla="*/ 407358 h 752325"/>
                    <a:gd name="connsiteX672" fmla="*/ 45213 w 1071916"/>
                    <a:gd name="connsiteY672" fmla="*/ 410682 h 752325"/>
                    <a:gd name="connsiteX673" fmla="*/ 45324 w 1071916"/>
                    <a:gd name="connsiteY673" fmla="*/ 411236 h 752325"/>
                    <a:gd name="connsiteX674" fmla="*/ 45656 w 1071916"/>
                    <a:gd name="connsiteY674" fmla="*/ 412234 h 752325"/>
                    <a:gd name="connsiteX675" fmla="*/ 46764 w 1071916"/>
                    <a:gd name="connsiteY675" fmla="*/ 414117 h 752325"/>
                    <a:gd name="connsiteX676" fmla="*/ 49313 w 1071916"/>
                    <a:gd name="connsiteY676" fmla="*/ 417442 h 752325"/>
                    <a:gd name="connsiteX677" fmla="*/ 50421 w 1071916"/>
                    <a:gd name="connsiteY677" fmla="*/ 419658 h 752325"/>
                    <a:gd name="connsiteX678" fmla="*/ 51751 w 1071916"/>
                    <a:gd name="connsiteY678" fmla="*/ 420877 h 752325"/>
                    <a:gd name="connsiteX679" fmla="*/ 53302 w 1071916"/>
                    <a:gd name="connsiteY679" fmla="*/ 421210 h 752325"/>
                    <a:gd name="connsiteX680" fmla="*/ 54854 w 1071916"/>
                    <a:gd name="connsiteY680" fmla="*/ 420766 h 752325"/>
                    <a:gd name="connsiteX681" fmla="*/ 56183 w 1071916"/>
                    <a:gd name="connsiteY681" fmla="*/ 419547 h 752325"/>
                    <a:gd name="connsiteX682" fmla="*/ 56959 w 1071916"/>
                    <a:gd name="connsiteY682" fmla="*/ 417663 h 752325"/>
                    <a:gd name="connsiteX683" fmla="*/ 57956 w 1071916"/>
                    <a:gd name="connsiteY683" fmla="*/ 416334 h 752325"/>
                    <a:gd name="connsiteX684" fmla="*/ 59176 w 1071916"/>
                    <a:gd name="connsiteY684" fmla="*/ 415779 h 752325"/>
                    <a:gd name="connsiteX685" fmla="*/ 60505 w 1071916"/>
                    <a:gd name="connsiteY685" fmla="*/ 416555 h 752325"/>
                    <a:gd name="connsiteX686" fmla="*/ 61502 w 1071916"/>
                    <a:gd name="connsiteY686" fmla="*/ 418107 h 752325"/>
                    <a:gd name="connsiteX687" fmla="*/ 61502 w 1071916"/>
                    <a:gd name="connsiteY687" fmla="*/ 419547 h 752325"/>
                    <a:gd name="connsiteX688" fmla="*/ 61059 w 1071916"/>
                    <a:gd name="connsiteY688" fmla="*/ 421099 h 752325"/>
                    <a:gd name="connsiteX689" fmla="*/ 60727 w 1071916"/>
                    <a:gd name="connsiteY689" fmla="*/ 422761 h 752325"/>
                    <a:gd name="connsiteX690" fmla="*/ 60838 w 1071916"/>
                    <a:gd name="connsiteY690" fmla="*/ 431183 h 752325"/>
                    <a:gd name="connsiteX691" fmla="*/ 60505 w 1071916"/>
                    <a:gd name="connsiteY691" fmla="*/ 433510 h 752325"/>
                    <a:gd name="connsiteX692" fmla="*/ 60062 w 1071916"/>
                    <a:gd name="connsiteY692" fmla="*/ 434840 h 752325"/>
                    <a:gd name="connsiteX693" fmla="*/ 58843 w 1071916"/>
                    <a:gd name="connsiteY693" fmla="*/ 437832 h 752325"/>
                    <a:gd name="connsiteX694" fmla="*/ 57956 w 1071916"/>
                    <a:gd name="connsiteY694" fmla="*/ 441821 h 752325"/>
                    <a:gd name="connsiteX695" fmla="*/ 58400 w 1071916"/>
                    <a:gd name="connsiteY695" fmla="*/ 444481 h 752325"/>
                    <a:gd name="connsiteX696" fmla="*/ 61724 w 1071916"/>
                    <a:gd name="connsiteY696" fmla="*/ 450243 h 752325"/>
                    <a:gd name="connsiteX697" fmla="*/ 63165 w 1071916"/>
                    <a:gd name="connsiteY697" fmla="*/ 454011 h 752325"/>
                    <a:gd name="connsiteX698" fmla="*/ 62832 w 1071916"/>
                    <a:gd name="connsiteY698" fmla="*/ 456227 h 752325"/>
                    <a:gd name="connsiteX699" fmla="*/ 61170 w 1071916"/>
                    <a:gd name="connsiteY699" fmla="*/ 457890 h 752325"/>
                    <a:gd name="connsiteX700" fmla="*/ 58621 w 1071916"/>
                    <a:gd name="connsiteY700" fmla="*/ 459995 h 752325"/>
                    <a:gd name="connsiteX701" fmla="*/ 59397 w 1071916"/>
                    <a:gd name="connsiteY701" fmla="*/ 462211 h 752325"/>
                    <a:gd name="connsiteX702" fmla="*/ 61059 w 1071916"/>
                    <a:gd name="connsiteY702" fmla="*/ 463319 h 752325"/>
                    <a:gd name="connsiteX703" fmla="*/ 63054 w 1071916"/>
                    <a:gd name="connsiteY703" fmla="*/ 463984 h 752325"/>
                    <a:gd name="connsiteX704" fmla="*/ 64938 w 1071916"/>
                    <a:gd name="connsiteY704" fmla="*/ 464871 h 752325"/>
                    <a:gd name="connsiteX705" fmla="*/ 66600 w 1071916"/>
                    <a:gd name="connsiteY705" fmla="*/ 466533 h 752325"/>
                    <a:gd name="connsiteX706" fmla="*/ 70257 w 1071916"/>
                    <a:gd name="connsiteY706" fmla="*/ 471963 h 752325"/>
                    <a:gd name="connsiteX707" fmla="*/ 77571 w 1071916"/>
                    <a:gd name="connsiteY707" fmla="*/ 478612 h 752325"/>
                    <a:gd name="connsiteX708" fmla="*/ 81893 w 1071916"/>
                    <a:gd name="connsiteY708" fmla="*/ 484374 h 752325"/>
                    <a:gd name="connsiteX709" fmla="*/ 83665 w 1071916"/>
                    <a:gd name="connsiteY709" fmla="*/ 485815 h 752325"/>
                    <a:gd name="connsiteX710" fmla="*/ 87655 w 1071916"/>
                    <a:gd name="connsiteY710" fmla="*/ 487588 h 752325"/>
                    <a:gd name="connsiteX711" fmla="*/ 92974 w 1071916"/>
                    <a:gd name="connsiteY711" fmla="*/ 490026 h 752325"/>
                    <a:gd name="connsiteX712" fmla="*/ 94193 w 1071916"/>
                    <a:gd name="connsiteY712" fmla="*/ 491023 h 752325"/>
                    <a:gd name="connsiteX713" fmla="*/ 95191 w 1071916"/>
                    <a:gd name="connsiteY713" fmla="*/ 492131 h 752325"/>
                    <a:gd name="connsiteX714" fmla="*/ 96188 w 1071916"/>
                    <a:gd name="connsiteY714" fmla="*/ 493018 h 752325"/>
                    <a:gd name="connsiteX715" fmla="*/ 97517 w 1071916"/>
                    <a:gd name="connsiteY715" fmla="*/ 493350 h 752325"/>
                    <a:gd name="connsiteX716" fmla="*/ 98626 w 1071916"/>
                    <a:gd name="connsiteY716" fmla="*/ 492796 h 752325"/>
                    <a:gd name="connsiteX717" fmla="*/ 100399 w 1071916"/>
                    <a:gd name="connsiteY717" fmla="*/ 490801 h 752325"/>
                    <a:gd name="connsiteX718" fmla="*/ 101617 w 1071916"/>
                    <a:gd name="connsiteY718" fmla="*/ 490469 h 752325"/>
                    <a:gd name="connsiteX719" fmla="*/ 103391 w 1071916"/>
                    <a:gd name="connsiteY719" fmla="*/ 491799 h 752325"/>
                    <a:gd name="connsiteX720" fmla="*/ 107269 w 1071916"/>
                    <a:gd name="connsiteY720" fmla="*/ 497561 h 752325"/>
                    <a:gd name="connsiteX721" fmla="*/ 109153 w 1071916"/>
                    <a:gd name="connsiteY721" fmla="*/ 499777 h 752325"/>
                    <a:gd name="connsiteX722" fmla="*/ 112921 w 1071916"/>
                    <a:gd name="connsiteY722" fmla="*/ 502437 h 752325"/>
                    <a:gd name="connsiteX723" fmla="*/ 114915 w 1071916"/>
                    <a:gd name="connsiteY723" fmla="*/ 503213 h 752325"/>
                    <a:gd name="connsiteX724" fmla="*/ 119680 w 1071916"/>
                    <a:gd name="connsiteY724" fmla="*/ 503434 h 752325"/>
                    <a:gd name="connsiteX725" fmla="*/ 131760 w 1071916"/>
                    <a:gd name="connsiteY725" fmla="*/ 507202 h 752325"/>
                    <a:gd name="connsiteX726" fmla="*/ 134973 w 1071916"/>
                    <a:gd name="connsiteY726" fmla="*/ 508864 h 752325"/>
                    <a:gd name="connsiteX727" fmla="*/ 137854 w 1071916"/>
                    <a:gd name="connsiteY727" fmla="*/ 511302 h 752325"/>
                    <a:gd name="connsiteX728" fmla="*/ 140625 w 1071916"/>
                    <a:gd name="connsiteY728" fmla="*/ 514738 h 752325"/>
                    <a:gd name="connsiteX729" fmla="*/ 141733 w 1071916"/>
                    <a:gd name="connsiteY729" fmla="*/ 515957 h 752325"/>
                    <a:gd name="connsiteX730" fmla="*/ 142176 w 1071916"/>
                    <a:gd name="connsiteY730" fmla="*/ 518062 h 752325"/>
                    <a:gd name="connsiteX731" fmla="*/ 141733 w 1071916"/>
                    <a:gd name="connsiteY731" fmla="*/ 520057 h 752325"/>
                    <a:gd name="connsiteX732" fmla="*/ 140403 w 1071916"/>
                    <a:gd name="connsiteY732" fmla="*/ 521276 h 752325"/>
                    <a:gd name="connsiteX733" fmla="*/ 138962 w 1071916"/>
                    <a:gd name="connsiteY733" fmla="*/ 521387 h 752325"/>
                    <a:gd name="connsiteX734" fmla="*/ 137743 w 1071916"/>
                    <a:gd name="connsiteY734" fmla="*/ 521940 h 752325"/>
                    <a:gd name="connsiteX735" fmla="*/ 136746 w 1071916"/>
                    <a:gd name="connsiteY735" fmla="*/ 522938 h 752325"/>
                    <a:gd name="connsiteX736" fmla="*/ 135971 w 1071916"/>
                    <a:gd name="connsiteY736" fmla="*/ 524268 h 752325"/>
                    <a:gd name="connsiteX737" fmla="*/ 136082 w 1071916"/>
                    <a:gd name="connsiteY737" fmla="*/ 524489 h 752325"/>
                    <a:gd name="connsiteX738" fmla="*/ 136192 w 1071916"/>
                    <a:gd name="connsiteY738" fmla="*/ 525487 h 752325"/>
                    <a:gd name="connsiteX739" fmla="*/ 136192 w 1071916"/>
                    <a:gd name="connsiteY739" fmla="*/ 526705 h 752325"/>
                    <a:gd name="connsiteX740" fmla="*/ 136082 w 1071916"/>
                    <a:gd name="connsiteY740" fmla="*/ 527481 h 752325"/>
                    <a:gd name="connsiteX741" fmla="*/ 135749 w 1071916"/>
                    <a:gd name="connsiteY741" fmla="*/ 528146 h 752325"/>
                    <a:gd name="connsiteX742" fmla="*/ 134751 w 1071916"/>
                    <a:gd name="connsiteY742" fmla="*/ 529255 h 752325"/>
                    <a:gd name="connsiteX743" fmla="*/ 134419 w 1071916"/>
                    <a:gd name="connsiteY743" fmla="*/ 529920 h 752325"/>
                    <a:gd name="connsiteX744" fmla="*/ 133976 w 1071916"/>
                    <a:gd name="connsiteY744" fmla="*/ 532246 h 752325"/>
                    <a:gd name="connsiteX745" fmla="*/ 133976 w 1071916"/>
                    <a:gd name="connsiteY745" fmla="*/ 533355 h 752325"/>
                    <a:gd name="connsiteX746" fmla="*/ 133643 w 1071916"/>
                    <a:gd name="connsiteY746" fmla="*/ 534131 h 752325"/>
                    <a:gd name="connsiteX747" fmla="*/ 132203 w 1071916"/>
                    <a:gd name="connsiteY747" fmla="*/ 535238 h 752325"/>
                    <a:gd name="connsiteX748" fmla="*/ 130984 w 1071916"/>
                    <a:gd name="connsiteY748" fmla="*/ 535681 h 752325"/>
                    <a:gd name="connsiteX749" fmla="*/ 128103 w 1071916"/>
                    <a:gd name="connsiteY749" fmla="*/ 535903 h 752325"/>
                    <a:gd name="connsiteX750" fmla="*/ 126995 w 1071916"/>
                    <a:gd name="connsiteY750" fmla="*/ 536457 h 752325"/>
                    <a:gd name="connsiteX751" fmla="*/ 126108 w 1071916"/>
                    <a:gd name="connsiteY751" fmla="*/ 537787 h 752325"/>
                    <a:gd name="connsiteX752" fmla="*/ 125554 w 1071916"/>
                    <a:gd name="connsiteY752" fmla="*/ 539449 h 752325"/>
                    <a:gd name="connsiteX753" fmla="*/ 125886 w 1071916"/>
                    <a:gd name="connsiteY753" fmla="*/ 540779 h 752325"/>
                    <a:gd name="connsiteX754" fmla="*/ 127327 w 1071916"/>
                    <a:gd name="connsiteY754" fmla="*/ 541111 h 752325"/>
                    <a:gd name="connsiteX755" fmla="*/ 129321 w 1071916"/>
                    <a:gd name="connsiteY755" fmla="*/ 541222 h 752325"/>
                    <a:gd name="connsiteX756" fmla="*/ 129654 w 1071916"/>
                    <a:gd name="connsiteY756" fmla="*/ 542109 h 752325"/>
                    <a:gd name="connsiteX757" fmla="*/ 129321 w 1071916"/>
                    <a:gd name="connsiteY757" fmla="*/ 543107 h 752325"/>
                    <a:gd name="connsiteX758" fmla="*/ 129432 w 1071916"/>
                    <a:gd name="connsiteY758" fmla="*/ 543993 h 752325"/>
                    <a:gd name="connsiteX759" fmla="*/ 132092 w 1071916"/>
                    <a:gd name="connsiteY759" fmla="*/ 545766 h 752325"/>
                    <a:gd name="connsiteX760" fmla="*/ 137522 w 1071916"/>
                    <a:gd name="connsiteY760" fmla="*/ 546763 h 752325"/>
                    <a:gd name="connsiteX761" fmla="*/ 140403 w 1071916"/>
                    <a:gd name="connsiteY761" fmla="*/ 548093 h 752325"/>
                    <a:gd name="connsiteX762" fmla="*/ 144282 w 1071916"/>
                    <a:gd name="connsiteY762" fmla="*/ 549644 h 752325"/>
                    <a:gd name="connsiteX763" fmla="*/ 145944 w 1071916"/>
                    <a:gd name="connsiteY763" fmla="*/ 551196 h 752325"/>
                    <a:gd name="connsiteX764" fmla="*/ 146830 w 1071916"/>
                    <a:gd name="connsiteY764" fmla="*/ 553744 h 752325"/>
                    <a:gd name="connsiteX765" fmla="*/ 146609 w 1071916"/>
                    <a:gd name="connsiteY765" fmla="*/ 556737 h 752325"/>
                    <a:gd name="connsiteX766" fmla="*/ 144947 w 1071916"/>
                    <a:gd name="connsiteY766" fmla="*/ 558177 h 752325"/>
                    <a:gd name="connsiteX767" fmla="*/ 140403 w 1071916"/>
                    <a:gd name="connsiteY767" fmla="*/ 559396 h 752325"/>
                    <a:gd name="connsiteX768" fmla="*/ 137189 w 1071916"/>
                    <a:gd name="connsiteY768" fmla="*/ 559950 h 752325"/>
                    <a:gd name="connsiteX769" fmla="*/ 130541 w 1071916"/>
                    <a:gd name="connsiteY769" fmla="*/ 559618 h 752325"/>
                    <a:gd name="connsiteX770" fmla="*/ 127549 w 1071916"/>
                    <a:gd name="connsiteY770" fmla="*/ 560726 h 752325"/>
                    <a:gd name="connsiteX771" fmla="*/ 126108 w 1071916"/>
                    <a:gd name="connsiteY771" fmla="*/ 562056 h 752325"/>
                    <a:gd name="connsiteX772" fmla="*/ 125000 w 1071916"/>
                    <a:gd name="connsiteY772" fmla="*/ 563718 h 752325"/>
                    <a:gd name="connsiteX773" fmla="*/ 124667 w 1071916"/>
                    <a:gd name="connsiteY773" fmla="*/ 565935 h 752325"/>
                    <a:gd name="connsiteX774" fmla="*/ 126551 w 1071916"/>
                    <a:gd name="connsiteY774" fmla="*/ 566821 h 752325"/>
                    <a:gd name="connsiteX775" fmla="*/ 126551 w 1071916"/>
                    <a:gd name="connsiteY775" fmla="*/ 566821 h 752325"/>
                    <a:gd name="connsiteX776" fmla="*/ 126662 w 1071916"/>
                    <a:gd name="connsiteY776" fmla="*/ 566821 h 752325"/>
                    <a:gd name="connsiteX777" fmla="*/ 128656 w 1071916"/>
                    <a:gd name="connsiteY777" fmla="*/ 568372 h 752325"/>
                    <a:gd name="connsiteX778" fmla="*/ 130651 w 1071916"/>
                    <a:gd name="connsiteY778" fmla="*/ 572583 h 752325"/>
                    <a:gd name="connsiteX779" fmla="*/ 132535 w 1071916"/>
                    <a:gd name="connsiteY779" fmla="*/ 573470 h 752325"/>
                    <a:gd name="connsiteX780" fmla="*/ 142176 w 1071916"/>
                    <a:gd name="connsiteY780" fmla="*/ 574467 h 752325"/>
                    <a:gd name="connsiteX781" fmla="*/ 149047 w 1071916"/>
                    <a:gd name="connsiteY781" fmla="*/ 573913 h 752325"/>
                    <a:gd name="connsiteX782" fmla="*/ 151263 w 1071916"/>
                    <a:gd name="connsiteY782" fmla="*/ 574578 h 752325"/>
                    <a:gd name="connsiteX783" fmla="*/ 153258 w 1071916"/>
                    <a:gd name="connsiteY783" fmla="*/ 576461 h 752325"/>
                    <a:gd name="connsiteX784" fmla="*/ 154255 w 1071916"/>
                    <a:gd name="connsiteY784" fmla="*/ 579011 h 752325"/>
                    <a:gd name="connsiteX785" fmla="*/ 154920 w 1071916"/>
                    <a:gd name="connsiteY785" fmla="*/ 581892 h 752325"/>
                    <a:gd name="connsiteX786" fmla="*/ 156028 w 1071916"/>
                    <a:gd name="connsiteY786" fmla="*/ 584662 h 752325"/>
                    <a:gd name="connsiteX787" fmla="*/ 160128 w 1071916"/>
                    <a:gd name="connsiteY787" fmla="*/ 588873 h 752325"/>
                    <a:gd name="connsiteX788" fmla="*/ 165669 w 1071916"/>
                    <a:gd name="connsiteY788" fmla="*/ 590535 h 752325"/>
                    <a:gd name="connsiteX789" fmla="*/ 171542 w 1071916"/>
                    <a:gd name="connsiteY789" fmla="*/ 590535 h 752325"/>
                    <a:gd name="connsiteX790" fmla="*/ 176640 w 1071916"/>
                    <a:gd name="connsiteY790" fmla="*/ 589538 h 752325"/>
                    <a:gd name="connsiteX791" fmla="*/ 180740 w 1071916"/>
                    <a:gd name="connsiteY791" fmla="*/ 587654 h 752325"/>
                    <a:gd name="connsiteX792" fmla="*/ 182734 w 1071916"/>
                    <a:gd name="connsiteY792" fmla="*/ 587211 h 752325"/>
                    <a:gd name="connsiteX793" fmla="*/ 184618 w 1071916"/>
                    <a:gd name="connsiteY793" fmla="*/ 587543 h 752325"/>
                    <a:gd name="connsiteX794" fmla="*/ 194814 w 1071916"/>
                    <a:gd name="connsiteY794" fmla="*/ 592863 h 752325"/>
                    <a:gd name="connsiteX795" fmla="*/ 198470 w 1071916"/>
                    <a:gd name="connsiteY795" fmla="*/ 593527 h 752325"/>
                    <a:gd name="connsiteX796" fmla="*/ 199579 w 1071916"/>
                    <a:gd name="connsiteY796" fmla="*/ 594635 h 752325"/>
                    <a:gd name="connsiteX797" fmla="*/ 202792 w 1071916"/>
                    <a:gd name="connsiteY797" fmla="*/ 602282 h 752325"/>
                    <a:gd name="connsiteX798" fmla="*/ 203014 w 1071916"/>
                    <a:gd name="connsiteY798" fmla="*/ 603390 h 752325"/>
                    <a:gd name="connsiteX799" fmla="*/ 203236 w 1071916"/>
                    <a:gd name="connsiteY799" fmla="*/ 604498 h 752325"/>
                    <a:gd name="connsiteX800" fmla="*/ 203679 w 1071916"/>
                    <a:gd name="connsiteY800" fmla="*/ 606493 h 752325"/>
                    <a:gd name="connsiteX801" fmla="*/ 204233 w 1071916"/>
                    <a:gd name="connsiteY801" fmla="*/ 607711 h 752325"/>
                    <a:gd name="connsiteX802" fmla="*/ 205451 w 1071916"/>
                    <a:gd name="connsiteY802" fmla="*/ 608820 h 752325"/>
                    <a:gd name="connsiteX803" fmla="*/ 206781 w 1071916"/>
                    <a:gd name="connsiteY803" fmla="*/ 609596 h 752325"/>
                    <a:gd name="connsiteX804" fmla="*/ 207779 w 1071916"/>
                    <a:gd name="connsiteY804" fmla="*/ 610593 h 752325"/>
                    <a:gd name="connsiteX805" fmla="*/ 208998 w 1071916"/>
                    <a:gd name="connsiteY805" fmla="*/ 615247 h 752325"/>
                    <a:gd name="connsiteX806" fmla="*/ 210992 w 1071916"/>
                    <a:gd name="connsiteY806" fmla="*/ 617131 h 752325"/>
                    <a:gd name="connsiteX807" fmla="*/ 213430 w 1071916"/>
                    <a:gd name="connsiteY807" fmla="*/ 618239 h 752325"/>
                    <a:gd name="connsiteX808" fmla="*/ 215979 w 1071916"/>
                    <a:gd name="connsiteY808" fmla="*/ 618461 h 752325"/>
                    <a:gd name="connsiteX809" fmla="*/ 218638 w 1071916"/>
                    <a:gd name="connsiteY809" fmla="*/ 617796 h 752325"/>
                    <a:gd name="connsiteX810" fmla="*/ 220079 w 1071916"/>
                    <a:gd name="connsiteY810" fmla="*/ 616244 h 752325"/>
                    <a:gd name="connsiteX811" fmla="*/ 233045 w 1071916"/>
                    <a:gd name="connsiteY811" fmla="*/ 592973 h 752325"/>
                    <a:gd name="connsiteX812" fmla="*/ 233710 w 1071916"/>
                    <a:gd name="connsiteY812" fmla="*/ 590535 h 752325"/>
                    <a:gd name="connsiteX813" fmla="*/ 235372 w 1071916"/>
                    <a:gd name="connsiteY813" fmla="*/ 589205 h 752325"/>
                    <a:gd name="connsiteX814" fmla="*/ 240026 w 1071916"/>
                    <a:gd name="connsiteY814" fmla="*/ 588208 h 752325"/>
                    <a:gd name="connsiteX815" fmla="*/ 242242 w 1071916"/>
                    <a:gd name="connsiteY815" fmla="*/ 586878 h 752325"/>
                    <a:gd name="connsiteX816" fmla="*/ 246232 w 1071916"/>
                    <a:gd name="connsiteY816" fmla="*/ 582557 h 752325"/>
                    <a:gd name="connsiteX817" fmla="*/ 247451 w 1071916"/>
                    <a:gd name="connsiteY817" fmla="*/ 581559 h 752325"/>
                    <a:gd name="connsiteX818" fmla="*/ 250221 w 1071916"/>
                    <a:gd name="connsiteY818" fmla="*/ 581670 h 752325"/>
                    <a:gd name="connsiteX819" fmla="*/ 252327 w 1071916"/>
                    <a:gd name="connsiteY819" fmla="*/ 582113 h 752325"/>
                    <a:gd name="connsiteX820" fmla="*/ 253989 w 1071916"/>
                    <a:gd name="connsiteY820" fmla="*/ 583111 h 752325"/>
                    <a:gd name="connsiteX821" fmla="*/ 261857 w 1071916"/>
                    <a:gd name="connsiteY821" fmla="*/ 591865 h 752325"/>
                    <a:gd name="connsiteX822" fmla="*/ 265735 w 1071916"/>
                    <a:gd name="connsiteY822" fmla="*/ 594968 h 752325"/>
                    <a:gd name="connsiteX823" fmla="*/ 269503 w 1071916"/>
                    <a:gd name="connsiteY823" fmla="*/ 596852 h 752325"/>
                    <a:gd name="connsiteX824" fmla="*/ 278479 w 1071916"/>
                    <a:gd name="connsiteY824" fmla="*/ 597960 h 752325"/>
                    <a:gd name="connsiteX825" fmla="*/ 280142 w 1071916"/>
                    <a:gd name="connsiteY825" fmla="*/ 599179 h 752325"/>
                    <a:gd name="connsiteX826" fmla="*/ 285904 w 1071916"/>
                    <a:gd name="connsiteY826" fmla="*/ 605495 h 752325"/>
                    <a:gd name="connsiteX827" fmla="*/ 285239 w 1071916"/>
                    <a:gd name="connsiteY827" fmla="*/ 608376 h 752325"/>
                    <a:gd name="connsiteX828" fmla="*/ 283244 w 1071916"/>
                    <a:gd name="connsiteY828" fmla="*/ 610482 h 752325"/>
                    <a:gd name="connsiteX829" fmla="*/ 280696 w 1071916"/>
                    <a:gd name="connsiteY829" fmla="*/ 611590 h 752325"/>
                    <a:gd name="connsiteX830" fmla="*/ 278479 w 1071916"/>
                    <a:gd name="connsiteY830" fmla="*/ 612033 h 752325"/>
                    <a:gd name="connsiteX831" fmla="*/ 276041 w 1071916"/>
                    <a:gd name="connsiteY831" fmla="*/ 611479 h 752325"/>
                    <a:gd name="connsiteX832" fmla="*/ 271941 w 1071916"/>
                    <a:gd name="connsiteY832" fmla="*/ 608598 h 752325"/>
                    <a:gd name="connsiteX833" fmla="*/ 269503 w 1071916"/>
                    <a:gd name="connsiteY833" fmla="*/ 607711 h 752325"/>
                    <a:gd name="connsiteX834" fmla="*/ 267176 w 1071916"/>
                    <a:gd name="connsiteY834" fmla="*/ 607601 h 752325"/>
                    <a:gd name="connsiteX835" fmla="*/ 264959 w 1071916"/>
                    <a:gd name="connsiteY835" fmla="*/ 608265 h 752325"/>
                    <a:gd name="connsiteX836" fmla="*/ 263186 w 1071916"/>
                    <a:gd name="connsiteY836" fmla="*/ 609817 h 752325"/>
                    <a:gd name="connsiteX837" fmla="*/ 262522 w 1071916"/>
                    <a:gd name="connsiteY837" fmla="*/ 612476 h 752325"/>
                    <a:gd name="connsiteX838" fmla="*/ 262189 w 1071916"/>
                    <a:gd name="connsiteY838" fmla="*/ 615247 h 752325"/>
                    <a:gd name="connsiteX839" fmla="*/ 261303 w 1071916"/>
                    <a:gd name="connsiteY839" fmla="*/ 616798 h 752325"/>
                    <a:gd name="connsiteX840" fmla="*/ 259862 w 1071916"/>
                    <a:gd name="connsiteY840" fmla="*/ 617463 h 752325"/>
                    <a:gd name="connsiteX841" fmla="*/ 255873 w 1071916"/>
                    <a:gd name="connsiteY841" fmla="*/ 617685 h 752325"/>
                    <a:gd name="connsiteX842" fmla="*/ 254764 w 1071916"/>
                    <a:gd name="connsiteY842" fmla="*/ 618017 h 752325"/>
                    <a:gd name="connsiteX843" fmla="*/ 253989 w 1071916"/>
                    <a:gd name="connsiteY843" fmla="*/ 618682 h 752325"/>
                    <a:gd name="connsiteX844" fmla="*/ 253546 w 1071916"/>
                    <a:gd name="connsiteY844" fmla="*/ 620123 h 752325"/>
                    <a:gd name="connsiteX845" fmla="*/ 253213 w 1071916"/>
                    <a:gd name="connsiteY845" fmla="*/ 622339 h 752325"/>
                    <a:gd name="connsiteX846" fmla="*/ 253213 w 1071916"/>
                    <a:gd name="connsiteY846" fmla="*/ 624334 h 752325"/>
                    <a:gd name="connsiteX847" fmla="*/ 253546 w 1071916"/>
                    <a:gd name="connsiteY847" fmla="*/ 625663 h 752325"/>
                    <a:gd name="connsiteX848" fmla="*/ 255873 w 1071916"/>
                    <a:gd name="connsiteY848" fmla="*/ 627880 h 752325"/>
                    <a:gd name="connsiteX849" fmla="*/ 256427 w 1071916"/>
                    <a:gd name="connsiteY849" fmla="*/ 628988 h 752325"/>
                    <a:gd name="connsiteX850" fmla="*/ 256538 w 1071916"/>
                    <a:gd name="connsiteY850" fmla="*/ 630096 h 752325"/>
                    <a:gd name="connsiteX851" fmla="*/ 256205 w 1071916"/>
                    <a:gd name="connsiteY851" fmla="*/ 632645 h 752325"/>
                    <a:gd name="connsiteX852" fmla="*/ 256427 w 1071916"/>
                    <a:gd name="connsiteY852" fmla="*/ 633864 h 752325"/>
                    <a:gd name="connsiteX853" fmla="*/ 258422 w 1071916"/>
                    <a:gd name="connsiteY853" fmla="*/ 638408 h 752325"/>
                    <a:gd name="connsiteX854" fmla="*/ 261414 w 1071916"/>
                    <a:gd name="connsiteY854" fmla="*/ 642508 h 752325"/>
                    <a:gd name="connsiteX855" fmla="*/ 265181 w 1071916"/>
                    <a:gd name="connsiteY855" fmla="*/ 645832 h 752325"/>
                    <a:gd name="connsiteX856" fmla="*/ 269503 w 1071916"/>
                    <a:gd name="connsiteY856" fmla="*/ 647716 h 752325"/>
                    <a:gd name="connsiteX857" fmla="*/ 274268 w 1071916"/>
                    <a:gd name="connsiteY857" fmla="*/ 648381 h 752325"/>
                    <a:gd name="connsiteX858" fmla="*/ 276374 w 1071916"/>
                    <a:gd name="connsiteY858" fmla="*/ 649489 h 752325"/>
                    <a:gd name="connsiteX859" fmla="*/ 277260 w 1071916"/>
                    <a:gd name="connsiteY859" fmla="*/ 651595 h 752325"/>
                    <a:gd name="connsiteX860" fmla="*/ 276817 w 1071916"/>
                    <a:gd name="connsiteY860" fmla="*/ 659130 h 752325"/>
                    <a:gd name="connsiteX861" fmla="*/ 277371 w 1071916"/>
                    <a:gd name="connsiteY861" fmla="*/ 661457 h 752325"/>
                    <a:gd name="connsiteX862" fmla="*/ 277481 w 1071916"/>
                    <a:gd name="connsiteY862" fmla="*/ 661568 h 752325"/>
                    <a:gd name="connsiteX863" fmla="*/ 301861 w 1071916"/>
                    <a:gd name="connsiteY863" fmla="*/ 678191 h 752325"/>
                    <a:gd name="connsiteX864" fmla="*/ 305961 w 1071916"/>
                    <a:gd name="connsiteY864" fmla="*/ 679963 h 752325"/>
                    <a:gd name="connsiteX865" fmla="*/ 311170 w 1071916"/>
                    <a:gd name="connsiteY865" fmla="*/ 680628 h 752325"/>
                    <a:gd name="connsiteX866" fmla="*/ 313386 w 1071916"/>
                    <a:gd name="connsiteY866" fmla="*/ 681736 h 752325"/>
                    <a:gd name="connsiteX867" fmla="*/ 315935 w 1071916"/>
                    <a:gd name="connsiteY867" fmla="*/ 682845 h 752325"/>
                    <a:gd name="connsiteX868" fmla="*/ 317043 w 1071916"/>
                    <a:gd name="connsiteY868" fmla="*/ 687720 h 752325"/>
                    <a:gd name="connsiteX869" fmla="*/ 315048 w 1071916"/>
                    <a:gd name="connsiteY869" fmla="*/ 692485 h 752325"/>
                    <a:gd name="connsiteX870" fmla="*/ 311170 w 1071916"/>
                    <a:gd name="connsiteY870" fmla="*/ 694702 h 752325"/>
                    <a:gd name="connsiteX871" fmla="*/ 308621 w 1071916"/>
                    <a:gd name="connsiteY871" fmla="*/ 695034 h 752325"/>
                    <a:gd name="connsiteX872" fmla="*/ 304188 w 1071916"/>
                    <a:gd name="connsiteY872" fmla="*/ 696586 h 752325"/>
                    <a:gd name="connsiteX873" fmla="*/ 301750 w 1071916"/>
                    <a:gd name="connsiteY873" fmla="*/ 696918 h 752325"/>
                    <a:gd name="connsiteX874" fmla="*/ 299534 w 1071916"/>
                    <a:gd name="connsiteY874" fmla="*/ 698358 h 752325"/>
                    <a:gd name="connsiteX875" fmla="*/ 298315 w 1071916"/>
                    <a:gd name="connsiteY875" fmla="*/ 701905 h 752325"/>
                    <a:gd name="connsiteX876" fmla="*/ 295544 w 1071916"/>
                    <a:gd name="connsiteY876" fmla="*/ 713651 h 752325"/>
                    <a:gd name="connsiteX877" fmla="*/ 295544 w 1071916"/>
                    <a:gd name="connsiteY877" fmla="*/ 717197 h 752325"/>
                    <a:gd name="connsiteX878" fmla="*/ 296985 w 1071916"/>
                    <a:gd name="connsiteY878" fmla="*/ 720189 h 752325"/>
                    <a:gd name="connsiteX879" fmla="*/ 299866 w 1071916"/>
                    <a:gd name="connsiteY879" fmla="*/ 722627 h 752325"/>
                    <a:gd name="connsiteX880" fmla="*/ 303302 w 1071916"/>
                    <a:gd name="connsiteY880" fmla="*/ 723514 h 752325"/>
                    <a:gd name="connsiteX881" fmla="*/ 318483 w 1071916"/>
                    <a:gd name="connsiteY881" fmla="*/ 722184 h 752325"/>
                    <a:gd name="connsiteX882" fmla="*/ 327459 w 1071916"/>
                    <a:gd name="connsiteY882" fmla="*/ 721297 h 752325"/>
                    <a:gd name="connsiteX883" fmla="*/ 330784 w 1071916"/>
                    <a:gd name="connsiteY883" fmla="*/ 719857 h 752325"/>
                    <a:gd name="connsiteX884" fmla="*/ 334773 w 1071916"/>
                    <a:gd name="connsiteY884" fmla="*/ 719081 h 752325"/>
                    <a:gd name="connsiteX885" fmla="*/ 339095 w 1071916"/>
                    <a:gd name="connsiteY885" fmla="*/ 716754 h 752325"/>
                    <a:gd name="connsiteX886" fmla="*/ 349290 w 1071916"/>
                    <a:gd name="connsiteY886" fmla="*/ 715313 h 752325"/>
                    <a:gd name="connsiteX887" fmla="*/ 367463 w 1071916"/>
                    <a:gd name="connsiteY887" fmla="*/ 716200 h 752325"/>
                    <a:gd name="connsiteX888" fmla="*/ 379654 w 1071916"/>
                    <a:gd name="connsiteY888" fmla="*/ 722960 h 752325"/>
                    <a:gd name="connsiteX889" fmla="*/ 382867 w 1071916"/>
                    <a:gd name="connsiteY889" fmla="*/ 723514 h 752325"/>
                    <a:gd name="connsiteX890" fmla="*/ 384529 w 1071916"/>
                    <a:gd name="connsiteY890" fmla="*/ 723846 h 752325"/>
                    <a:gd name="connsiteX891" fmla="*/ 394170 w 1071916"/>
                    <a:gd name="connsiteY891" fmla="*/ 721630 h 752325"/>
                    <a:gd name="connsiteX892" fmla="*/ 396719 w 1071916"/>
                    <a:gd name="connsiteY892" fmla="*/ 722184 h 752325"/>
                    <a:gd name="connsiteX893" fmla="*/ 403146 w 1071916"/>
                    <a:gd name="connsiteY893" fmla="*/ 725952 h 752325"/>
                    <a:gd name="connsiteX894" fmla="*/ 442818 w 1071916"/>
                    <a:gd name="connsiteY894" fmla="*/ 735925 h 752325"/>
                    <a:gd name="connsiteX895" fmla="*/ 443926 w 1071916"/>
                    <a:gd name="connsiteY895" fmla="*/ 736258 h 752325"/>
                    <a:gd name="connsiteX896" fmla="*/ 463984 w 1071916"/>
                    <a:gd name="connsiteY896" fmla="*/ 735260 h 752325"/>
                    <a:gd name="connsiteX897" fmla="*/ 466422 w 1071916"/>
                    <a:gd name="connsiteY897" fmla="*/ 735149 h 752325"/>
                    <a:gd name="connsiteX898" fmla="*/ 468417 w 1071916"/>
                    <a:gd name="connsiteY898" fmla="*/ 734484 h 752325"/>
                    <a:gd name="connsiteX899" fmla="*/ 474733 w 1071916"/>
                    <a:gd name="connsiteY899" fmla="*/ 729719 h 752325"/>
                    <a:gd name="connsiteX900" fmla="*/ 478722 w 1071916"/>
                    <a:gd name="connsiteY900" fmla="*/ 728500 h 752325"/>
                    <a:gd name="connsiteX901" fmla="*/ 482490 w 1071916"/>
                    <a:gd name="connsiteY901" fmla="*/ 728943 h 752325"/>
                    <a:gd name="connsiteX902" fmla="*/ 500886 w 1071916"/>
                    <a:gd name="connsiteY902" fmla="*/ 735814 h 752325"/>
                    <a:gd name="connsiteX903" fmla="*/ 505761 w 1071916"/>
                    <a:gd name="connsiteY903" fmla="*/ 737698 h 752325"/>
                    <a:gd name="connsiteX904" fmla="*/ 511080 w 1071916"/>
                    <a:gd name="connsiteY904" fmla="*/ 738473 h 752325"/>
                    <a:gd name="connsiteX905" fmla="*/ 535017 w 1071916"/>
                    <a:gd name="connsiteY905" fmla="*/ 736701 h 752325"/>
                    <a:gd name="connsiteX906" fmla="*/ 548425 w 1071916"/>
                    <a:gd name="connsiteY906" fmla="*/ 741577 h 752325"/>
                    <a:gd name="connsiteX907" fmla="*/ 563164 w 1071916"/>
                    <a:gd name="connsiteY907" fmla="*/ 742684 h 752325"/>
                    <a:gd name="connsiteX908" fmla="*/ 567818 w 1071916"/>
                    <a:gd name="connsiteY908" fmla="*/ 743793 h 752325"/>
                    <a:gd name="connsiteX909" fmla="*/ 571475 w 1071916"/>
                    <a:gd name="connsiteY909" fmla="*/ 746009 h 752325"/>
                    <a:gd name="connsiteX910" fmla="*/ 571918 w 1071916"/>
                    <a:gd name="connsiteY910" fmla="*/ 746231 h 752325"/>
                    <a:gd name="connsiteX911" fmla="*/ 575797 w 1071916"/>
                    <a:gd name="connsiteY911" fmla="*/ 749223 h 752325"/>
                    <a:gd name="connsiteX912" fmla="*/ 579897 w 1071916"/>
                    <a:gd name="connsiteY912" fmla="*/ 751660 h 752325"/>
                    <a:gd name="connsiteX913" fmla="*/ 584884 w 1071916"/>
                    <a:gd name="connsiteY913" fmla="*/ 752325 h 752325"/>
                    <a:gd name="connsiteX914" fmla="*/ 587432 w 1071916"/>
                    <a:gd name="connsiteY914" fmla="*/ 751660 h 752325"/>
                    <a:gd name="connsiteX915" fmla="*/ 592197 w 1071916"/>
                    <a:gd name="connsiteY915" fmla="*/ 749555 h 752325"/>
                    <a:gd name="connsiteX916" fmla="*/ 593860 w 1071916"/>
                    <a:gd name="connsiteY916" fmla="*/ 749223 h 752325"/>
                    <a:gd name="connsiteX917" fmla="*/ 594525 w 1071916"/>
                    <a:gd name="connsiteY917" fmla="*/ 749112 h 752325"/>
                    <a:gd name="connsiteX918" fmla="*/ 599733 w 1071916"/>
                    <a:gd name="connsiteY918" fmla="*/ 749334 h 752325"/>
                    <a:gd name="connsiteX919" fmla="*/ 602281 w 1071916"/>
                    <a:gd name="connsiteY919" fmla="*/ 749112 h 752325"/>
                    <a:gd name="connsiteX920" fmla="*/ 604387 w 1071916"/>
                    <a:gd name="connsiteY920" fmla="*/ 748004 h 752325"/>
                    <a:gd name="connsiteX921" fmla="*/ 606492 w 1071916"/>
                    <a:gd name="connsiteY921" fmla="*/ 747560 h 752325"/>
                    <a:gd name="connsiteX922" fmla="*/ 609041 w 1071916"/>
                    <a:gd name="connsiteY922" fmla="*/ 746452 h 752325"/>
                    <a:gd name="connsiteX923" fmla="*/ 611479 w 1071916"/>
                    <a:gd name="connsiteY923" fmla="*/ 744901 h 752325"/>
                    <a:gd name="connsiteX924" fmla="*/ 613253 w 1071916"/>
                    <a:gd name="connsiteY924" fmla="*/ 743239 h 752325"/>
                    <a:gd name="connsiteX925" fmla="*/ 615247 w 1071916"/>
                    <a:gd name="connsiteY925" fmla="*/ 741798 h 752325"/>
                    <a:gd name="connsiteX926" fmla="*/ 622229 w 1071916"/>
                    <a:gd name="connsiteY926" fmla="*/ 741577 h 752325"/>
                    <a:gd name="connsiteX927" fmla="*/ 623004 w 1071916"/>
                    <a:gd name="connsiteY927" fmla="*/ 741577 h 752325"/>
                    <a:gd name="connsiteX928" fmla="*/ 627769 w 1071916"/>
                    <a:gd name="connsiteY928" fmla="*/ 739471 h 752325"/>
                    <a:gd name="connsiteX929" fmla="*/ 630318 w 1071916"/>
                    <a:gd name="connsiteY929" fmla="*/ 735149 h 752325"/>
                    <a:gd name="connsiteX930" fmla="*/ 630540 w 1071916"/>
                    <a:gd name="connsiteY930" fmla="*/ 734595 h 752325"/>
                    <a:gd name="connsiteX931" fmla="*/ 634307 w 1071916"/>
                    <a:gd name="connsiteY931" fmla="*/ 730717 h 752325"/>
                    <a:gd name="connsiteX932" fmla="*/ 637742 w 1071916"/>
                    <a:gd name="connsiteY932" fmla="*/ 728722 h 752325"/>
                    <a:gd name="connsiteX933" fmla="*/ 643062 w 1071916"/>
                    <a:gd name="connsiteY933" fmla="*/ 721851 h 752325"/>
                    <a:gd name="connsiteX934" fmla="*/ 643948 w 1071916"/>
                    <a:gd name="connsiteY934" fmla="*/ 719635 h 752325"/>
                    <a:gd name="connsiteX935" fmla="*/ 645056 w 1071916"/>
                    <a:gd name="connsiteY935" fmla="*/ 717862 h 752325"/>
                    <a:gd name="connsiteX936" fmla="*/ 658687 w 1071916"/>
                    <a:gd name="connsiteY936" fmla="*/ 707778 h 752325"/>
                    <a:gd name="connsiteX937" fmla="*/ 659462 w 1071916"/>
                    <a:gd name="connsiteY937" fmla="*/ 705340 h 752325"/>
                    <a:gd name="connsiteX938" fmla="*/ 661568 w 1071916"/>
                    <a:gd name="connsiteY938" fmla="*/ 702348 h 752325"/>
                    <a:gd name="connsiteX939" fmla="*/ 665668 w 1071916"/>
                    <a:gd name="connsiteY939" fmla="*/ 697693 h 752325"/>
                    <a:gd name="connsiteX940" fmla="*/ 669657 w 1071916"/>
                    <a:gd name="connsiteY940" fmla="*/ 695588 h 752325"/>
                    <a:gd name="connsiteX941" fmla="*/ 678744 w 1071916"/>
                    <a:gd name="connsiteY941" fmla="*/ 693150 h 752325"/>
                    <a:gd name="connsiteX942" fmla="*/ 687720 w 1071916"/>
                    <a:gd name="connsiteY942" fmla="*/ 689272 h 752325"/>
                    <a:gd name="connsiteX943" fmla="*/ 690158 w 1071916"/>
                    <a:gd name="connsiteY943" fmla="*/ 688828 h 752325"/>
                    <a:gd name="connsiteX944" fmla="*/ 699688 w 1071916"/>
                    <a:gd name="connsiteY944" fmla="*/ 687499 h 752325"/>
                    <a:gd name="connsiteX945" fmla="*/ 722184 w 1071916"/>
                    <a:gd name="connsiteY945" fmla="*/ 684174 h 752325"/>
                    <a:gd name="connsiteX946" fmla="*/ 725952 w 1071916"/>
                    <a:gd name="connsiteY946" fmla="*/ 682845 h 752325"/>
                    <a:gd name="connsiteX947" fmla="*/ 728168 w 1071916"/>
                    <a:gd name="connsiteY947" fmla="*/ 682512 h 752325"/>
                    <a:gd name="connsiteX948" fmla="*/ 729276 w 1071916"/>
                    <a:gd name="connsiteY948" fmla="*/ 682291 h 752325"/>
                    <a:gd name="connsiteX949" fmla="*/ 731603 w 1071916"/>
                    <a:gd name="connsiteY949" fmla="*/ 680850 h 752325"/>
                    <a:gd name="connsiteX950" fmla="*/ 732822 w 1071916"/>
                    <a:gd name="connsiteY950" fmla="*/ 680517 h 752325"/>
                    <a:gd name="connsiteX951" fmla="*/ 737920 w 1071916"/>
                    <a:gd name="connsiteY951" fmla="*/ 680517 h 752325"/>
                    <a:gd name="connsiteX952" fmla="*/ 742020 w 1071916"/>
                    <a:gd name="connsiteY952" fmla="*/ 679298 h 752325"/>
                    <a:gd name="connsiteX953" fmla="*/ 752769 w 1071916"/>
                    <a:gd name="connsiteY953" fmla="*/ 672871 h 752325"/>
                    <a:gd name="connsiteX954" fmla="*/ 766067 w 1071916"/>
                    <a:gd name="connsiteY954" fmla="*/ 671541 h 752325"/>
                    <a:gd name="connsiteX955" fmla="*/ 768948 w 1071916"/>
                    <a:gd name="connsiteY955" fmla="*/ 669658 h 752325"/>
                    <a:gd name="connsiteX956" fmla="*/ 777259 w 1071916"/>
                    <a:gd name="connsiteY956" fmla="*/ 674755 h 752325"/>
                    <a:gd name="connsiteX957" fmla="*/ 789227 w 1071916"/>
                    <a:gd name="connsiteY957" fmla="*/ 677193 h 752325"/>
                    <a:gd name="connsiteX958" fmla="*/ 791554 w 1071916"/>
                    <a:gd name="connsiteY958" fmla="*/ 678523 h 752325"/>
                    <a:gd name="connsiteX959" fmla="*/ 794324 w 1071916"/>
                    <a:gd name="connsiteY959" fmla="*/ 678301 h 752325"/>
                    <a:gd name="connsiteX960" fmla="*/ 794546 w 1071916"/>
                    <a:gd name="connsiteY960" fmla="*/ 678412 h 752325"/>
                    <a:gd name="connsiteX961" fmla="*/ 796319 w 1071916"/>
                    <a:gd name="connsiteY961" fmla="*/ 679852 h 752325"/>
                    <a:gd name="connsiteX962" fmla="*/ 795876 w 1071916"/>
                    <a:gd name="connsiteY962" fmla="*/ 683399 h 752325"/>
                    <a:gd name="connsiteX963" fmla="*/ 798203 w 1071916"/>
                    <a:gd name="connsiteY963" fmla="*/ 686169 h 752325"/>
                    <a:gd name="connsiteX964" fmla="*/ 804630 w 1071916"/>
                    <a:gd name="connsiteY964" fmla="*/ 689161 h 752325"/>
                    <a:gd name="connsiteX965" fmla="*/ 805960 w 1071916"/>
                    <a:gd name="connsiteY965" fmla="*/ 690380 h 752325"/>
                    <a:gd name="connsiteX966" fmla="*/ 808176 w 1071916"/>
                    <a:gd name="connsiteY966" fmla="*/ 694258 h 752325"/>
                    <a:gd name="connsiteX967" fmla="*/ 809395 w 1071916"/>
                    <a:gd name="connsiteY967" fmla="*/ 695145 h 752325"/>
                    <a:gd name="connsiteX968" fmla="*/ 831004 w 1071916"/>
                    <a:gd name="connsiteY968" fmla="*/ 694923 h 752325"/>
                    <a:gd name="connsiteX969" fmla="*/ 837654 w 1071916"/>
                    <a:gd name="connsiteY969" fmla="*/ 692818 h 752325"/>
                    <a:gd name="connsiteX970" fmla="*/ 840313 w 1071916"/>
                    <a:gd name="connsiteY970" fmla="*/ 693704 h 752325"/>
                    <a:gd name="connsiteX971" fmla="*/ 842530 w 1071916"/>
                    <a:gd name="connsiteY971" fmla="*/ 698469 h 752325"/>
                    <a:gd name="connsiteX972" fmla="*/ 843194 w 1071916"/>
                    <a:gd name="connsiteY972" fmla="*/ 699467 h 752325"/>
                    <a:gd name="connsiteX973" fmla="*/ 847627 w 1071916"/>
                    <a:gd name="connsiteY973" fmla="*/ 705562 h 752325"/>
                    <a:gd name="connsiteX974" fmla="*/ 855162 w 1071916"/>
                    <a:gd name="connsiteY974" fmla="*/ 703678 h 752325"/>
                    <a:gd name="connsiteX975" fmla="*/ 862919 w 1071916"/>
                    <a:gd name="connsiteY975" fmla="*/ 699245 h 752325"/>
                    <a:gd name="connsiteX976" fmla="*/ 869236 w 1071916"/>
                    <a:gd name="connsiteY976" fmla="*/ 698580 h 752325"/>
                    <a:gd name="connsiteX977" fmla="*/ 869236 w 1071916"/>
                    <a:gd name="connsiteY977" fmla="*/ 698580 h 752325"/>
                    <a:gd name="connsiteX978" fmla="*/ 872006 w 1071916"/>
                    <a:gd name="connsiteY978" fmla="*/ 703124 h 752325"/>
                    <a:gd name="connsiteX979" fmla="*/ 877104 w 1071916"/>
                    <a:gd name="connsiteY979" fmla="*/ 721186 h 752325"/>
                    <a:gd name="connsiteX980" fmla="*/ 880871 w 1071916"/>
                    <a:gd name="connsiteY980" fmla="*/ 724178 h 752325"/>
                    <a:gd name="connsiteX981" fmla="*/ 904253 w 1071916"/>
                    <a:gd name="connsiteY981" fmla="*/ 734817 h 752325"/>
                    <a:gd name="connsiteX982" fmla="*/ 928522 w 1071916"/>
                    <a:gd name="connsiteY982" fmla="*/ 739028 h 752325"/>
                    <a:gd name="connsiteX983" fmla="*/ 944812 w 1071916"/>
                    <a:gd name="connsiteY983" fmla="*/ 738030 h 752325"/>
                    <a:gd name="connsiteX984" fmla="*/ 945255 w 1071916"/>
                    <a:gd name="connsiteY984" fmla="*/ 736479 h 752325"/>
                    <a:gd name="connsiteX985" fmla="*/ 945144 w 1071916"/>
                    <a:gd name="connsiteY985" fmla="*/ 734817 h 752325"/>
                    <a:gd name="connsiteX986" fmla="*/ 945255 w 1071916"/>
                    <a:gd name="connsiteY986" fmla="*/ 733155 h 752325"/>
                    <a:gd name="connsiteX987" fmla="*/ 945477 w 1071916"/>
                    <a:gd name="connsiteY987" fmla="*/ 731603 h 752325"/>
                    <a:gd name="connsiteX988" fmla="*/ 946031 w 1071916"/>
                    <a:gd name="connsiteY988" fmla="*/ 730162 h 752325"/>
                    <a:gd name="connsiteX989" fmla="*/ 945477 w 1071916"/>
                    <a:gd name="connsiteY989" fmla="*/ 728722 h 752325"/>
                    <a:gd name="connsiteX990" fmla="*/ 945809 w 1071916"/>
                    <a:gd name="connsiteY990" fmla="*/ 727282 h 752325"/>
                    <a:gd name="connsiteX991" fmla="*/ 946474 w 1071916"/>
                    <a:gd name="connsiteY991" fmla="*/ 725841 h 752325"/>
                    <a:gd name="connsiteX992" fmla="*/ 948247 w 1071916"/>
                    <a:gd name="connsiteY992" fmla="*/ 717197 h 752325"/>
                    <a:gd name="connsiteX993" fmla="*/ 948801 w 1071916"/>
                    <a:gd name="connsiteY993" fmla="*/ 715645 h 752325"/>
                    <a:gd name="connsiteX994" fmla="*/ 951461 w 1071916"/>
                    <a:gd name="connsiteY994" fmla="*/ 710216 h 752325"/>
                    <a:gd name="connsiteX995" fmla="*/ 951904 w 1071916"/>
                    <a:gd name="connsiteY995" fmla="*/ 708110 h 752325"/>
                    <a:gd name="connsiteX996" fmla="*/ 953455 w 1071916"/>
                    <a:gd name="connsiteY996" fmla="*/ 703567 h 752325"/>
                    <a:gd name="connsiteX997" fmla="*/ 954010 w 1071916"/>
                    <a:gd name="connsiteY997" fmla="*/ 700686 h 752325"/>
                    <a:gd name="connsiteX998" fmla="*/ 955118 w 1071916"/>
                    <a:gd name="connsiteY998" fmla="*/ 699245 h 752325"/>
                    <a:gd name="connsiteX999" fmla="*/ 955339 w 1071916"/>
                    <a:gd name="connsiteY999" fmla="*/ 697915 h 752325"/>
                    <a:gd name="connsiteX1000" fmla="*/ 955339 w 1071916"/>
                    <a:gd name="connsiteY1000" fmla="*/ 697029 h 752325"/>
                    <a:gd name="connsiteX1001" fmla="*/ 953345 w 1071916"/>
                    <a:gd name="connsiteY1001" fmla="*/ 688828 h 752325"/>
                    <a:gd name="connsiteX1002" fmla="*/ 951461 w 1071916"/>
                    <a:gd name="connsiteY1002" fmla="*/ 676085 h 752325"/>
                    <a:gd name="connsiteX1003" fmla="*/ 950685 w 1071916"/>
                    <a:gd name="connsiteY1003" fmla="*/ 673204 h 752325"/>
                    <a:gd name="connsiteX1004" fmla="*/ 951350 w 1071916"/>
                    <a:gd name="connsiteY1004" fmla="*/ 671652 h 752325"/>
                    <a:gd name="connsiteX1005" fmla="*/ 952458 w 1071916"/>
                    <a:gd name="connsiteY1005" fmla="*/ 670433 h 752325"/>
                    <a:gd name="connsiteX1006" fmla="*/ 953899 w 1071916"/>
                    <a:gd name="connsiteY1006" fmla="*/ 670101 h 752325"/>
                    <a:gd name="connsiteX1007" fmla="*/ 955339 w 1071916"/>
                    <a:gd name="connsiteY1007" fmla="*/ 670987 h 752325"/>
                    <a:gd name="connsiteX1008" fmla="*/ 954564 w 1071916"/>
                    <a:gd name="connsiteY1008" fmla="*/ 669879 h 752325"/>
                    <a:gd name="connsiteX1009" fmla="*/ 955007 w 1071916"/>
                    <a:gd name="connsiteY1009" fmla="*/ 668549 h 752325"/>
                    <a:gd name="connsiteX1010" fmla="*/ 954675 w 1071916"/>
                    <a:gd name="connsiteY1010" fmla="*/ 666111 h 752325"/>
                    <a:gd name="connsiteX1011" fmla="*/ 953012 w 1071916"/>
                    <a:gd name="connsiteY1011" fmla="*/ 661235 h 752325"/>
                    <a:gd name="connsiteX1012" fmla="*/ 951239 w 1071916"/>
                    <a:gd name="connsiteY1012" fmla="*/ 657800 h 752325"/>
                    <a:gd name="connsiteX1013" fmla="*/ 950796 w 1071916"/>
                    <a:gd name="connsiteY1013" fmla="*/ 655917 h 752325"/>
                    <a:gd name="connsiteX1014" fmla="*/ 950907 w 1071916"/>
                    <a:gd name="connsiteY1014" fmla="*/ 649932 h 752325"/>
                    <a:gd name="connsiteX1015" fmla="*/ 951239 w 1071916"/>
                    <a:gd name="connsiteY1015" fmla="*/ 647716 h 752325"/>
                    <a:gd name="connsiteX1016" fmla="*/ 951904 w 1071916"/>
                    <a:gd name="connsiteY1016" fmla="*/ 645721 h 752325"/>
                    <a:gd name="connsiteX1017" fmla="*/ 953012 w 1071916"/>
                    <a:gd name="connsiteY1017" fmla="*/ 643948 h 752325"/>
                    <a:gd name="connsiteX1018" fmla="*/ 954564 w 1071916"/>
                    <a:gd name="connsiteY1018" fmla="*/ 642619 h 752325"/>
                    <a:gd name="connsiteX1019" fmla="*/ 956336 w 1071916"/>
                    <a:gd name="connsiteY1019" fmla="*/ 641843 h 752325"/>
                    <a:gd name="connsiteX1020" fmla="*/ 957777 w 1071916"/>
                    <a:gd name="connsiteY1020" fmla="*/ 642951 h 752325"/>
                    <a:gd name="connsiteX1021" fmla="*/ 958110 w 1071916"/>
                    <a:gd name="connsiteY1021" fmla="*/ 641067 h 752325"/>
                    <a:gd name="connsiteX1022" fmla="*/ 959329 w 1071916"/>
                    <a:gd name="connsiteY1022" fmla="*/ 637521 h 752325"/>
                    <a:gd name="connsiteX1023" fmla="*/ 969523 w 1071916"/>
                    <a:gd name="connsiteY1023" fmla="*/ 623780 h 752325"/>
                    <a:gd name="connsiteX1024" fmla="*/ 974843 w 1071916"/>
                    <a:gd name="connsiteY1024" fmla="*/ 619680 h 752325"/>
                    <a:gd name="connsiteX1025" fmla="*/ 982378 w 1071916"/>
                    <a:gd name="connsiteY1025" fmla="*/ 605274 h 752325"/>
                    <a:gd name="connsiteX1026" fmla="*/ 983375 w 1071916"/>
                    <a:gd name="connsiteY1026" fmla="*/ 602614 h 752325"/>
                    <a:gd name="connsiteX1027" fmla="*/ 984040 w 1071916"/>
                    <a:gd name="connsiteY1027" fmla="*/ 599511 h 752325"/>
                    <a:gd name="connsiteX1028" fmla="*/ 982932 w 1071916"/>
                    <a:gd name="connsiteY1028" fmla="*/ 602614 h 752325"/>
                    <a:gd name="connsiteX1029" fmla="*/ 981935 w 1071916"/>
                    <a:gd name="connsiteY1029" fmla="*/ 604720 h 752325"/>
                    <a:gd name="connsiteX1030" fmla="*/ 980384 w 1071916"/>
                    <a:gd name="connsiteY1030" fmla="*/ 606493 h 752325"/>
                    <a:gd name="connsiteX1031" fmla="*/ 978278 w 1071916"/>
                    <a:gd name="connsiteY1031" fmla="*/ 607047 h 752325"/>
                    <a:gd name="connsiteX1032" fmla="*/ 976173 w 1071916"/>
                    <a:gd name="connsiteY1032" fmla="*/ 607933 h 752325"/>
                    <a:gd name="connsiteX1033" fmla="*/ 974178 w 1071916"/>
                    <a:gd name="connsiteY1033" fmla="*/ 610039 h 752325"/>
                    <a:gd name="connsiteX1034" fmla="*/ 970853 w 1071916"/>
                    <a:gd name="connsiteY1034" fmla="*/ 614693 h 752325"/>
                    <a:gd name="connsiteX1035" fmla="*/ 968527 w 1071916"/>
                    <a:gd name="connsiteY1035" fmla="*/ 616244 h 752325"/>
                    <a:gd name="connsiteX1036" fmla="*/ 967418 w 1071916"/>
                    <a:gd name="connsiteY1036" fmla="*/ 617463 h 752325"/>
                    <a:gd name="connsiteX1037" fmla="*/ 966753 w 1071916"/>
                    <a:gd name="connsiteY1037" fmla="*/ 621231 h 752325"/>
                    <a:gd name="connsiteX1038" fmla="*/ 966088 w 1071916"/>
                    <a:gd name="connsiteY1038" fmla="*/ 623004 h 752325"/>
                    <a:gd name="connsiteX1039" fmla="*/ 965202 w 1071916"/>
                    <a:gd name="connsiteY1039" fmla="*/ 624113 h 752325"/>
                    <a:gd name="connsiteX1040" fmla="*/ 964315 w 1071916"/>
                    <a:gd name="connsiteY1040" fmla="*/ 623891 h 752325"/>
                    <a:gd name="connsiteX1041" fmla="*/ 963762 w 1071916"/>
                    <a:gd name="connsiteY1041" fmla="*/ 620898 h 752325"/>
                    <a:gd name="connsiteX1042" fmla="*/ 964648 w 1071916"/>
                    <a:gd name="connsiteY1042" fmla="*/ 616466 h 752325"/>
                    <a:gd name="connsiteX1043" fmla="*/ 965977 w 1071916"/>
                    <a:gd name="connsiteY1043" fmla="*/ 612476 h 752325"/>
                    <a:gd name="connsiteX1044" fmla="*/ 966975 w 1071916"/>
                    <a:gd name="connsiteY1044" fmla="*/ 610371 h 752325"/>
                    <a:gd name="connsiteX1045" fmla="*/ 965534 w 1071916"/>
                    <a:gd name="connsiteY1045" fmla="*/ 609152 h 752325"/>
                    <a:gd name="connsiteX1046" fmla="*/ 963872 w 1071916"/>
                    <a:gd name="connsiteY1046" fmla="*/ 608155 h 752325"/>
                    <a:gd name="connsiteX1047" fmla="*/ 963540 w 1071916"/>
                    <a:gd name="connsiteY1047" fmla="*/ 608820 h 752325"/>
                    <a:gd name="connsiteX1048" fmla="*/ 962764 w 1071916"/>
                    <a:gd name="connsiteY1048" fmla="*/ 609596 h 752325"/>
                    <a:gd name="connsiteX1049" fmla="*/ 962321 w 1071916"/>
                    <a:gd name="connsiteY1049" fmla="*/ 610371 h 752325"/>
                    <a:gd name="connsiteX1050" fmla="*/ 962321 w 1071916"/>
                    <a:gd name="connsiteY1050" fmla="*/ 607933 h 752325"/>
                    <a:gd name="connsiteX1051" fmla="*/ 963983 w 1071916"/>
                    <a:gd name="connsiteY1051" fmla="*/ 606271 h 752325"/>
                    <a:gd name="connsiteX1052" fmla="*/ 968527 w 1071916"/>
                    <a:gd name="connsiteY1052" fmla="*/ 604941 h 752325"/>
                    <a:gd name="connsiteX1053" fmla="*/ 966975 w 1071916"/>
                    <a:gd name="connsiteY1053" fmla="*/ 604387 h 752325"/>
                    <a:gd name="connsiteX1054" fmla="*/ 965866 w 1071916"/>
                    <a:gd name="connsiteY1054" fmla="*/ 603500 h 752325"/>
                    <a:gd name="connsiteX1055" fmla="*/ 965423 w 1071916"/>
                    <a:gd name="connsiteY1055" fmla="*/ 602171 h 752325"/>
                    <a:gd name="connsiteX1056" fmla="*/ 966088 w 1071916"/>
                    <a:gd name="connsiteY1056" fmla="*/ 600620 h 752325"/>
                    <a:gd name="connsiteX1057" fmla="*/ 964648 w 1071916"/>
                    <a:gd name="connsiteY1057" fmla="*/ 600620 h 752325"/>
                    <a:gd name="connsiteX1058" fmla="*/ 965091 w 1071916"/>
                    <a:gd name="connsiteY1058" fmla="*/ 598514 h 752325"/>
                    <a:gd name="connsiteX1059" fmla="*/ 966199 w 1071916"/>
                    <a:gd name="connsiteY1059" fmla="*/ 597406 h 752325"/>
                    <a:gd name="connsiteX1060" fmla="*/ 967640 w 1071916"/>
                    <a:gd name="connsiteY1060" fmla="*/ 597074 h 752325"/>
                    <a:gd name="connsiteX1061" fmla="*/ 969302 w 1071916"/>
                    <a:gd name="connsiteY1061" fmla="*/ 597406 h 752325"/>
                    <a:gd name="connsiteX1062" fmla="*/ 968970 w 1071916"/>
                    <a:gd name="connsiteY1062" fmla="*/ 599068 h 752325"/>
                    <a:gd name="connsiteX1063" fmla="*/ 966975 w 1071916"/>
                    <a:gd name="connsiteY1063" fmla="*/ 602725 h 752325"/>
                    <a:gd name="connsiteX1064" fmla="*/ 968527 w 1071916"/>
                    <a:gd name="connsiteY1064" fmla="*/ 601285 h 752325"/>
                    <a:gd name="connsiteX1065" fmla="*/ 974067 w 1071916"/>
                    <a:gd name="connsiteY1065" fmla="*/ 598403 h 752325"/>
                    <a:gd name="connsiteX1066" fmla="*/ 976062 w 1071916"/>
                    <a:gd name="connsiteY1066" fmla="*/ 597406 h 752325"/>
                    <a:gd name="connsiteX1067" fmla="*/ 979608 w 1071916"/>
                    <a:gd name="connsiteY1067" fmla="*/ 593527 h 752325"/>
                    <a:gd name="connsiteX1068" fmla="*/ 981714 w 1071916"/>
                    <a:gd name="connsiteY1068" fmla="*/ 591976 h 752325"/>
                    <a:gd name="connsiteX1069" fmla="*/ 982268 w 1071916"/>
                    <a:gd name="connsiteY1069" fmla="*/ 590868 h 752325"/>
                    <a:gd name="connsiteX1070" fmla="*/ 982821 w 1071916"/>
                    <a:gd name="connsiteY1070" fmla="*/ 590092 h 752325"/>
                    <a:gd name="connsiteX1071" fmla="*/ 983264 w 1071916"/>
                    <a:gd name="connsiteY1071" fmla="*/ 589648 h 752325"/>
                    <a:gd name="connsiteX1072" fmla="*/ 983929 w 1071916"/>
                    <a:gd name="connsiteY1072" fmla="*/ 589759 h 752325"/>
                    <a:gd name="connsiteX1073" fmla="*/ 985592 w 1071916"/>
                    <a:gd name="connsiteY1073" fmla="*/ 590868 h 752325"/>
                    <a:gd name="connsiteX1074" fmla="*/ 987808 w 1071916"/>
                    <a:gd name="connsiteY1074" fmla="*/ 590313 h 752325"/>
                    <a:gd name="connsiteX1075" fmla="*/ 988029 w 1071916"/>
                    <a:gd name="connsiteY1075" fmla="*/ 589759 h 752325"/>
                    <a:gd name="connsiteX1076" fmla="*/ 987143 w 1071916"/>
                    <a:gd name="connsiteY1076" fmla="*/ 588652 h 752325"/>
                    <a:gd name="connsiteX1077" fmla="*/ 987143 w 1071916"/>
                    <a:gd name="connsiteY1077" fmla="*/ 587543 h 752325"/>
                    <a:gd name="connsiteX1078" fmla="*/ 989803 w 1071916"/>
                    <a:gd name="connsiteY1078" fmla="*/ 588984 h 752325"/>
                    <a:gd name="connsiteX1079" fmla="*/ 989470 w 1071916"/>
                    <a:gd name="connsiteY1079" fmla="*/ 591643 h 752325"/>
                    <a:gd name="connsiteX1080" fmla="*/ 987586 w 1071916"/>
                    <a:gd name="connsiteY1080" fmla="*/ 594635 h 752325"/>
                    <a:gd name="connsiteX1081" fmla="*/ 985592 w 1071916"/>
                    <a:gd name="connsiteY1081" fmla="*/ 597406 h 752325"/>
                    <a:gd name="connsiteX1082" fmla="*/ 988251 w 1071916"/>
                    <a:gd name="connsiteY1082" fmla="*/ 596519 h 752325"/>
                    <a:gd name="connsiteX1083" fmla="*/ 990246 w 1071916"/>
                    <a:gd name="connsiteY1083" fmla="*/ 593970 h 752325"/>
                    <a:gd name="connsiteX1084" fmla="*/ 991133 w 1071916"/>
                    <a:gd name="connsiteY1084" fmla="*/ 590868 h 752325"/>
                    <a:gd name="connsiteX1085" fmla="*/ 990690 w 1071916"/>
                    <a:gd name="connsiteY1085" fmla="*/ 588098 h 752325"/>
                    <a:gd name="connsiteX1086" fmla="*/ 988916 w 1071916"/>
                    <a:gd name="connsiteY1086" fmla="*/ 586768 h 752325"/>
                    <a:gd name="connsiteX1087" fmla="*/ 980938 w 1071916"/>
                    <a:gd name="connsiteY1087" fmla="*/ 584219 h 752325"/>
                    <a:gd name="connsiteX1088" fmla="*/ 982600 w 1071916"/>
                    <a:gd name="connsiteY1088" fmla="*/ 587543 h 752325"/>
                    <a:gd name="connsiteX1089" fmla="*/ 980273 w 1071916"/>
                    <a:gd name="connsiteY1089" fmla="*/ 590535 h 752325"/>
                    <a:gd name="connsiteX1090" fmla="*/ 977724 w 1071916"/>
                    <a:gd name="connsiteY1090" fmla="*/ 592973 h 752325"/>
                    <a:gd name="connsiteX1091" fmla="*/ 975064 w 1071916"/>
                    <a:gd name="connsiteY1091" fmla="*/ 594635 h 752325"/>
                    <a:gd name="connsiteX1092" fmla="*/ 969080 w 1071916"/>
                    <a:gd name="connsiteY1092" fmla="*/ 595744 h 752325"/>
                    <a:gd name="connsiteX1093" fmla="*/ 968083 w 1071916"/>
                    <a:gd name="connsiteY1093" fmla="*/ 594968 h 752325"/>
                    <a:gd name="connsiteX1094" fmla="*/ 967751 w 1071916"/>
                    <a:gd name="connsiteY1094" fmla="*/ 592419 h 752325"/>
                    <a:gd name="connsiteX1095" fmla="*/ 968305 w 1071916"/>
                    <a:gd name="connsiteY1095" fmla="*/ 590203 h 752325"/>
                    <a:gd name="connsiteX1096" fmla="*/ 970410 w 1071916"/>
                    <a:gd name="connsiteY1096" fmla="*/ 589427 h 752325"/>
                    <a:gd name="connsiteX1097" fmla="*/ 970853 w 1071916"/>
                    <a:gd name="connsiteY1097" fmla="*/ 587543 h 752325"/>
                    <a:gd name="connsiteX1098" fmla="*/ 969191 w 1071916"/>
                    <a:gd name="connsiteY1098" fmla="*/ 588873 h 752325"/>
                    <a:gd name="connsiteX1099" fmla="*/ 968416 w 1071916"/>
                    <a:gd name="connsiteY1099" fmla="*/ 587987 h 752325"/>
                    <a:gd name="connsiteX1100" fmla="*/ 968637 w 1071916"/>
                    <a:gd name="connsiteY1100" fmla="*/ 585881 h 752325"/>
                    <a:gd name="connsiteX1101" fmla="*/ 969745 w 1071916"/>
                    <a:gd name="connsiteY1101" fmla="*/ 583665 h 752325"/>
                    <a:gd name="connsiteX1102" fmla="*/ 970853 w 1071916"/>
                    <a:gd name="connsiteY1102" fmla="*/ 582667 h 752325"/>
                    <a:gd name="connsiteX1103" fmla="*/ 977724 w 1071916"/>
                    <a:gd name="connsiteY1103" fmla="*/ 578457 h 752325"/>
                    <a:gd name="connsiteX1104" fmla="*/ 978943 w 1071916"/>
                    <a:gd name="connsiteY1104" fmla="*/ 577902 h 752325"/>
                    <a:gd name="connsiteX1105" fmla="*/ 983929 w 1071916"/>
                    <a:gd name="connsiteY1105" fmla="*/ 577681 h 752325"/>
                    <a:gd name="connsiteX1106" fmla="*/ 985370 w 1071916"/>
                    <a:gd name="connsiteY1106" fmla="*/ 577348 h 752325"/>
                    <a:gd name="connsiteX1107" fmla="*/ 986479 w 1071916"/>
                    <a:gd name="connsiteY1107" fmla="*/ 576572 h 752325"/>
                    <a:gd name="connsiteX1108" fmla="*/ 984927 w 1071916"/>
                    <a:gd name="connsiteY1108" fmla="*/ 575243 h 752325"/>
                    <a:gd name="connsiteX1109" fmla="*/ 984151 w 1071916"/>
                    <a:gd name="connsiteY1109" fmla="*/ 573581 h 752325"/>
                    <a:gd name="connsiteX1110" fmla="*/ 984262 w 1071916"/>
                    <a:gd name="connsiteY1110" fmla="*/ 572140 h 752325"/>
                    <a:gd name="connsiteX1111" fmla="*/ 985592 w 1071916"/>
                    <a:gd name="connsiteY1111" fmla="*/ 571253 h 752325"/>
                    <a:gd name="connsiteX1112" fmla="*/ 985592 w 1071916"/>
                    <a:gd name="connsiteY1112" fmla="*/ 570035 h 752325"/>
                    <a:gd name="connsiteX1113" fmla="*/ 985149 w 1071916"/>
                    <a:gd name="connsiteY1113" fmla="*/ 569813 h 752325"/>
                    <a:gd name="connsiteX1114" fmla="*/ 984040 w 1071916"/>
                    <a:gd name="connsiteY1114" fmla="*/ 568926 h 752325"/>
                    <a:gd name="connsiteX1115" fmla="*/ 985149 w 1071916"/>
                    <a:gd name="connsiteY1115" fmla="*/ 568705 h 752325"/>
                    <a:gd name="connsiteX1116" fmla="*/ 985703 w 1071916"/>
                    <a:gd name="connsiteY1116" fmla="*/ 568372 h 752325"/>
                    <a:gd name="connsiteX1117" fmla="*/ 987143 w 1071916"/>
                    <a:gd name="connsiteY1117" fmla="*/ 566821 h 752325"/>
                    <a:gd name="connsiteX1118" fmla="*/ 981714 w 1071916"/>
                    <a:gd name="connsiteY1118" fmla="*/ 561059 h 752325"/>
                    <a:gd name="connsiteX1119" fmla="*/ 979164 w 1071916"/>
                    <a:gd name="connsiteY1119" fmla="*/ 559950 h 752325"/>
                    <a:gd name="connsiteX1120" fmla="*/ 978278 w 1071916"/>
                    <a:gd name="connsiteY1120" fmla="*/ 559064 h 752325"/>
                    <a:gd name="connsiteX1121" fmla="*/ 977392 w 1071916"/>
                    <a:gd name="connsiteY1121" fmla="*/ 557845 h 752325"/>
                    <a:gd name="connsiteX1122" fmla="*/ 977059 w 1071916"/>
                    <a:gd name="connsiteY1122" fmla="*/ 556404 h 752325"/>
                    <a:gd name="connsiteX1123" fmla="*/ 977281 w 1071916"/>
                    <a:gd name="connsiteY1123" fmla="*/ 555961 h 752325"/>
                    <a:gd name="connsiteX1124" fmla="*/ 977835 w 1071916"/>
                    <a:gd name="connsiteY1124" fmla="*/ 555628 h 752325"/>
                    <a:gd name="connsiteX1125" fmla="*/ 978389 w 1071916"/>
                    <a:gd name="connsiteY1125" fmla="*/ 555185 h 752325"/>
                    <a:gd name="connsiteX1126" fmla="*/ 978610 w 1071916"/>
                    <a:gd name="connsiteY1126" fmla="*/ 554298 h 752325"/>
                    <a:gd name="connsiteX1127" fmla="*/ 978278 w 1071916"/>
                    <a:gd name="connsiteY1127" fmla="*/ 553190 h 752325"/>
                    <a:gd name="connsiteX1128" fmla="*/ 977281 w 1071916"/>
                    <a:gd name="connsiteY1128" fmla="*/ 552415 h 752325"/>
                    <a:gd name="connsiteX1129" fmla="*/ 977059 w 1071916"/>
                    <a:gd name="connsiteY1129" fmla="*/ 551528 h 752325"/>
                    <a:gd name="connsiteX1130" fmla="*/ 977724 w 1071916"/>
                    <a:gd name="connsiteY1130" fmla="*/ 548204 h 752325"/>
                    <a:gd name="connsiteX1131" fmla="*/ 978943 w 1071916"/>
                    <a:gd name="connsiteY1131" fmla="*/ 546320 h 752325"/>
                    <a:gd name="connsiteX1132" fmla="*/ 983154 w 1071916"/>
                    <a:gd name="connsiteY1132" fmla="*/ 542331 h 752325"/>
                    <a:gd name="connsiteX1133" fmla="*/ 984262 w 1071916"/>
                    <a:gd name="connsiteY1133" fmla="*/ 541887 h 752325"/>
                    <a:gd name="connsiteX1134" fmla="*/ 986811 w 1071916"/>
                    <a:gd name="connsiteY1134" fmla="*/ 541776 h 752325"/>
                    <a:gd name="connsiteX1135" fmla="*/ 988029 w 1071916"/>
                    <a:gd name="connsiteY1135" fmla="*/ 541111 h 752325"/>
                    <a:gd name="connsiteX1136" fmla="*/ 988695 w 1071916"/>
                    <a:gd name="connsiteY1136" fmla="*/ 539671 h 752325"/>
                    <a:gd name="connsiteX1137" fmla="*/ 989138 w 1071916"/>
                    <a:gd name="connsiteY1137" fmla="*/ 538231 h 752325"/>
                    <a:gd name="connsiteX1138" fmla="*/ 989470 w 1071916"/>
                    <a:gd name="connsiteY1138" fmla="*/ 537344 h 752325"/>
                    <a:gd name="connsiteX1139" fmla="*/ 990690 w 1071916"/>
                    <a:gd name="connsiteY1139" fmla="*/ 537122 h 752325"/>
                    <a:gd name="connsiteX1140" fmla="*/ 994236 w 1071916"/>
                    <a:gd name="connsiteY1140" fmla="*/ 538341 h 752325"/>
                    <a:gd name="connsiteX1141" fmla="*/ 997671 w 1071916"/>
                    <a:gd name="connsiteY1141" fmla="*/ 538341 h 752325"/>
                    <a:gd name="connsiteX1142" fmla="*/ 999222 w 1071916"/>
                    <a:gd name="connsiteY1142" fmla="*/ 539006 h 752325"/>
                    <a:gd name="connsiteX1143" fmla="*/ 1004098 w 1071916"/>
                    <a:gd name="connsiteY1143" fmla="*/ 542220 h 752325"/>
                    <a:gd name="connsiteX1144" fmla="*/ 1005095 w 1071916"/>
                    <a:gd name="connsiteY1144" fmla="*/ 543882 h 752325"/>
                    <a:gd name="connsiteX1145" fmla="*/ 1003766 w 1071916"/>
                    <a:gd name="connsiteY1145" fmla="*/ 545987 h 752325"/>
                    <a:gd name="connsiteX1146" fmla="*/ 998446 w 1071916"/>
                    <a:gd name="connsiteY1146" fmla="*/ 547982 h 752325"/>
                    <a:gd name="connsiteX1147" fmla="*/ 997338 w 1071916"/>
                    <a:gd name="connsiteY1147" fmla="*/ 550974 h 752325"/>
                    <a:gd name="connsiteX1148" fmla="*/ 997560 w 1071916"/>
                    <a:gd name="connsiteY1148" fmla="*/ 560615 h 752325"/>
                    <a:gd name="connsiteX1149" fmla="*/ 998114 w 1071916"/>
                    <a:gd name="connsiteY1149" fmla="*/ 563496 h 752325"/>
                    <a:gd name="connsiteX1150" fmla="*/ 999444 w 1071916"/>
                    <a:gd name="connsiteY1150" fmla="*/ 565824 h 752325"/>
                    <a:gd name="connsiteX1151" fmla="*/ 1000884 w 1071916"/>
                    <a:gd name="connsiteY1151" fmla="*/ 565380 h 752325"/>
                    <a:gd name="connsiteX1152" fmla="*/ 1002547 w 1071916"/>
                    <a:gd name="connsiteY1152" fmla="*/ 564161 h 752325"/>
                    <a:gd name="connsiteX1153" fmla="*/ 1004320 w 1071916"/>
                    <a:gd name="connsiteY1153" fmla="*/ 564605 h 752325"/>
                    <a:gd name="connsiteX1154" fmla="*/ 1004320 w 1071916"/>
                    <a:gd name="connsiteY1154" fmla="*/ 562831 h 752325"/>
                    <a:gd name="connsiteX1155" fmla="*/ 1004098 w 1071916"/>
                    <a:gd name="connsiteY1155" fmla="*/ 561613 h 752325"/>
                    <a:gd name="connsiteX1156" fmla="*/ 1003544 w 1071916"/>
                    <a:gd name="connsiteY1156" fmla="*/ 559064 h 752325"/>
                    <a:gd name="connsiteX1157" fmla="*/ 1006868 w 1071916"/>
                    <a:gd name="connsiteY1157" fmla="*/ 562610 h 752325"/>
                    <a:gd name="connsiteX1158" fmla="*/ 1008309 w 1071916"/>
                    <a:gd name="connsiteY1158" fmla="*/ 564826 h 752325"/>
                    <a:gd name="connsiteX1159" fmla="*/ 1008974 w 1071916"/>
                    <a:gd name="connsiteY1159" fmla="*/ 566821 h 752325"/>
                    <a:gd name="connsiteX1160" fmla="*/ 1008309 w 1071916"/>
                    <a:gd name="connsiteY1160" fmla="*/ 570367 h 752325"/>
                    <a:gd name="connsiteX1161" fmla="*/ 1006203 w 1071916"/>
                    <a:gd name="connsiteY1161" fmla="*/ 573137 h 752325"/>
                    <a:gd name="connsiteX1162" fmla="*/ 1003655 w 1071916"/>
                    <a:gd name="connsiteY1162" fmla="*/ 574911 h 752325"/>
                    <a:gd name="connsiteX1163" fmla="*/ 999222 w 1071916"/>
                    <a:gd name="connsiteY1163" fmla="*/ 576018 h 752325"/>
                    <a:gd name="connsiteX1164" fmla="*/ 995011 w 1071916"/>
                    <a:gd name="connsiteY1164" fmla="*/ 578235 h 752325"/>
                    <a:gd name="connsiteX1165" fmla="*/ 992240 w 1071916"/>
                    <a:gd name="connsiteY1165" fmla="*/ 578678 h 752325"/>
                    <a:gd name="connsiteX1166" fmla="*/ 989692 w 1071916"/>
                    <a:gd name="connsiteY1166" fmla="*/ 579786 h 752325"/>
                    <a:gd name="connsiteX1167" fmla="*/ 990468 w 1071916"/>
                    <a:gd name="connsiteY1167" fmla="*/ 582224 h 752325"/>
                    <a:gd name="connsiteX1168" fmla="*/ 992019 w 1071916"/>
                    <a:gd name="connsiteY1168" fmla="*/ 585105 h 752325"/>
                    <a:gd name="connsiteX1169" fmla="*/ 991908 w 1071916"/>
                    <a:gd name="connsiteY1169" fmla="*/ 587543 h 752325"/>
                    <a:gd name="connsiteX1170" fmla="*/ 992684 w 1071916"/>
                    <a:gd name="connsiteY1170" fmla="*/ 588652 h 752325"/>
                    <a:gd name="connsiteX1171" fmla="*/ 995565 w 1071916"/>
                    <a:gd name="connsiteY1171" fmla="*/ 584551 h 752325"/>
                    <a:gd name="connsiteX1172" fmla="*/ 998890 w 1071916"/>
                    <a:gd name="connsiteY1172" fmla="*/ 581337 h 752325"/>
                    <a:gd name="connsiteX1173" fmla="*/ 1010303 w 1071916"/>
                    <a:gd name="connsiteY1173" fmla="*/ 573470 h 752325"/>
                    <a:gd name="connsiteX1174" fmla="*/ 1014293 w 1071916"/>
                    <a:gd name="connsiteY1174" fmla="*/ 572140 h 752325"/>
                    <a:gd name="connsiteX1175" fmla="*/ 1028366 w 1071916"/>
                    <a:gd name="connsiteY1175" fmla="*/ 571253 h 752325"/>
                    <a:gd name="connsiteX1176" fmla="*/ 1050530 w 1071916"/>
                    <a:gd name="connsiteY1176" fmla="*/ 567707 h 752325"/>
                    <a:gd name="connsiteX1177" fmla="*/ 1051527 w 1071916"/>
                    <a:gd name="connsiteY1177" fmla="*/ 567485 h 752325"/>
                    <a:gd name="connsiteX1178" fmla="*/ 1052746 w 1071916"/>
                    <a:gd name="connsiteY1178" fmla="*/ 566821 h 752325"/>
                    <a:gd name="connsiteX1179" fmla="*/ 1053965 w 1071916"/>
                    <a:gd name="connsiteY1179" fmla="*/ 566599 h 752325"/>
                    <a:gd name="connsiteX1180" fmla="*/ 1056292 w 1071916"/>
                    <a:gd name="connsiteY1180" fmla="*/ 567818 h 752325"/>
                    <a:gd name="connsiteX1181" fmla="*/ 1057068 w 1071916"/>
                    <a:gd name="connsiteY1181" fmla="*/ 567042 h 752325"/>
                    <a:gd name="connsiteX1182" fmla="*/ 1058730 w 1071916"/>
                    <a:gd name="connsiteY1182" fmla="*/ 564605 h 752325"/>
                    <a:gd name="connsiteX1183" fmla="*/ 1059838 w 1071916"/>
                    <a:gd name="connsiteY1183" fmla="*/ 563939 h 752325"/>
                    <a:gd name="connsiteX1184" fmla="*/ 1060946 w 1071916"/>
                    <a:gd name="connsiteY1184" fmla="*/ 563829 h 752325"/>
                    <a:gd name="connsiteX1185" fmla="*/ 1061833 w 1071916"/>
                    <a:gd name="connsiteY1185" fmla="*/ 563164 h 752325"/>
                    <a:gd name="connsiteX1186" fmla="*/ 1062609 w 1071916"/>
                    <a:gd name="connsiteY1186" fmla="*/ 561169 h 752325"/>
                    <a:gd name="connsiteX1187" fmla="*/ 1061168 w 1071916"/>
                    <a:gd name="connsiteY1187" fmla="*/ 558288 h 752325"/>
                    <a:gd name="connsiteX1188" fmla="*/ 1064049 w 1071916"/>
                    <a:gd name="connsiteY1188" fmla="*/ 553855 h 752325"/>
                    <a:gd name="connsiteX1189" fmla="*/ 1063274 w 1071916"/>
                    <a:gd name="connsiteY1189" fmla="*/ 550420 h 752325"/>
                    <a:gd name="connsiteX1190" fmla="*/ 1064049 w 1071916"/>
                    <a:gd name="connsiteY1190" fmla="*/ 548869 h 752325"/>
                    <a:gd name="connsiteX1191" fmla="*/ 1064381 w 1071916"/>
                    <a:gd name="connsiteY1191" fmla="*/ 546542 h 752325"/>
                    <a:gd name="connsiteX1192" fmla="*/ 1064492 w 1071916"/>
                    <a:gd name="connsiteY1192" fmla="*/ 543993 h 752325"/>
                    <a:gd name="connsiteX1193" fmla="*/ 1064825 w 1071916"/>
                    <a:gd name="connsiteY1193" fmla="*/ 541776 h 752325"/>
                    <a:gd name="connsiteX1194" fmla="*/ 1066376 w 1071916"/>
                    <a:gd name="connsiteY1194" fmla="*/ 537233 h 752325"/>
                    <a:gd name="connsiteX1195" fmla="*/ 1066931 w 1071916"/>
                    <a:gd name="connsiteY1195" fmla="*/ 534463 h 752325"/>
                    <a:gd name="connsiteX1196" fmla="*/ 1067928 w 1071916"/>
                    <a:gd name="connsiteY1196" fmla="*/ 520389 h 752325"/>
                    <a:gd name="connsiteX1197" fmla="*/ 1069257 w 1071916"/>
                    <a:gd name="connsiteY1197" fmla="*/ 515957 h 752325"/>
                    <a:gd name="connsiteX1198" fmla="*/ 1071917 w 1071916"/>
                    <a:gd name="connsiteY1198" fmla="*/ 513186 h 752325"/>
                    <a:gd name="connsiteX1199" fmla="*/ 1068149 w 1071916"/>
                    <a:gd name="connsiteY1199" fmla="*/ 512854 h 75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</a:cxnLst>
                  <a:rect l="l" t="t" r="r" b="b"/>
                  <a:pathLst>
                    <a:path w="1071916" h="752325">
                      <a:moveTo>
                        <a:pt x="1068149" y="512854"/>
                      </a:moveTo>
                      <a:lnTo>
                        <a:pt x="1066266" y="510637"/>
                      </a:lnTo>
                      <a:lnTo>
                        <a:pt x="1064935" y="507867"/>
                      </a:lnTo>
                      <a:lnTo>
                        <a:pt x="1063274" y="505429"/>
                      </a:lnTo>
                      <a:lnTo>
                        <a:pt x="1063274" y="504431"/>
                      </a:lnTo>
                      <a:lnTo>
                        <a:pt x="1066266" y="504321"/>
                      </a:lnTo>
                      <a:lnTo>
                        <a:pt x="1067263" y="504542"/>
                      </a:lnTo>
                      <a:lnTo>
                        <a:pt x="1067263" y="504542"/>
                      </a:lnTo>
                      <a:lnTo>
                        <a:pt x="1067263" y="504542"/>
                      </a:lnTo>
                      <a:lnTo>
                        <a:pt x="1067817" y="503434"/>
                      </a:lnTo>
                      <a:lnTo>
                        <a:pt x="1068149" y="502216"/>
                      </a:lnTo>
                      <a:lnTo>
                        <a:pt x="1067928" y="500996"/>
                      </a:lnTo>
                      <a:lnTo>
                        <a:pt x="1067263" y="499999"/>
                      </a:lnTo>
                      <a:lnTo>
                        <a:pt x="1068814" y="495455"/>
                      </a:lnTo>
                      <a:lnTo>
                        <a:pt x="1068149" y="489139"/>
                      </a:lnTo>
                      <a:lnTo>
                        <a:pt x="1066266" y="483598"/>
                      </a:lnTo>
                      <a:lnTo>
                        <a:pt x="1063827" y="481271"/>
                      </a:lnTo>
                      <a:lnTo>
                        <a:pt x="1062387" y="480607"/>
                      </a:lnTo>
                      <a:lnTo>
                        <a:pt x="1057179" y="475842"/>
                      </a:lnTo>
                      <a:lnTo>
                        <a:pt x="1041332" y="470079"/>
                      </a:lnTo>
                      <a:lnTo>
                        <a:pt x="1032688" y="469192"/>
                      </a:lnTo>
                      <a:lnTo>
                        <a:pt x="1031580" y="468860"/>
                      </a:lnTo>
                      <a:lnTo>
                        <a:pt x="1030361" y="468195"/>
                      </a:lnTo>
                      <a:lnTo>
                        <a:pt x="1029031" y="467973"/>
                      </a:lnTo>
                      <a:lnTo>
                        <a:pt x="1028034" y="468638"/>
                      </a:lnTo>
                      <a:lnTo>
                        <a:pt x="1027369" y="469525"/>
                      </a:lnTo>
                      <a:lnTo>
                        <a:pt x="1026483" y="470301"/>
                      </a:lnTo>
                      <a:lnTo>
                        <a:pt x="1025485" y="471077"/>
                      </a:lnTo>
                      <a:lnTo>
                        <a:pt x="1024488" y="471409"/>
                      </a:lnTo>
                      <a:lnTo>
                        <a:pt x="1022161" y="471409"/>
                      </a:lnTo>
                      <a:lnTo>
                        <a:pt x="1020277" y="471077"/>
                      </a:lnTo>
                      <a:lnTo>
                        <a:pt x="1018393" y="471187"/>
                      </a:lnTo>
                      <a:lnTo>
                        <a:pt x="1015955" y="472517"/>
                      </a:lnTo>
                      <a:lnTo>
                        <a:pt x="1014293" y="473957"/>
                      </a:lnTo>
                      <a:lnTo>
                        <a:pt x="1013296" y="475177"/>
                      </a:lnTo>
                      <a:lnTo>
                        <a:pt x="1012963" y="476285"/>
                      </a:lnTo>
                      <a:lnTo>
                        <a:pt x="1012298" y="476728"/>
                      </a:lnTo>
                      <a:lnTo>
                        <a:pt x="1009639" y="476949"/>
                      </a:lnTo>
                      <a:lnTo>
                        <a:pt x="1008642" y="477392"/>
                      </a:lnTo>
                      <a:lnTo>
                        <a:pt x="1006979" y="479055"/>
                      </a:lnTo>
                      <a:lnTo>
                        <a:pt x="1005095" y="479942"/>
                      </a:lnTo>
                      <a:lnTo>
                        <a:pt x="1000441" y="481271"/>
                      </a:lnTo>
                      <a:lnTo>
                        <a:pt x="994679" y="486147"/>
                      </a:lnTo>
                      <a:lnTo>
                        <a:pt x="993127" y="486923"/>
                      </a:lnTo>
                      <a:lnTo>
                        <a:pt x="990579" y="486923"/>
                      </a:lnTo>
                      <a:lnTo>
                        <a:pt x="989581" y="487255"/>
                      </a:lnTo>
                      <a:lnTo>
                        <a:pt x="988805" y="487920"/>
                      </a:lnTo>
                      <a:lnTo>
                        <a:pt x="988140" y="489250"/>
                      </a:lnTo>
                      <a:lnTo>
                        <a:pt x="987697" y="492353"/>
                      </a:lnTo>
                      <a:lnTo>
                        <a:pt x="987254" y="493461"/>
                      </a:lnTo>
                      <a:lnTo>
                        <a:pt x="984594" y="494458"/>
                      </a:lnTo>
                      <a:lnTo>
                        <a:pt x="982378" y="493129"/>
                      </a:lnTo>
                      <a:lnTo>
                        <a:pt x="980494" y="491134"/>
                      </a:lnTo>
                      <a:lnTo>
                        <a:pt x="979053" y="490026"/>
                      </a:lnTo>
                      <a:lnTo>
                        <a:pt x="976505" y="489583"/>
                      </a:lnTo>
                      <a:lnTo>
                        <a:pt x="973513" y="487477"/>
                      </a:lnTo>
                      <a:lnTo>
                        <a:pt x="971740" y="486923"/>
                      </a:lnTo>
                      <a:lnTo>
                        <a:pt x="968748" y="487588"/>
                      </a:lnTo>
                      <a:lnTo>
                        <a:pt x="968637" y="489915"/>
                      </a:lnTo>
                      <a:lnTo>
                        <a:pt x="968748" y="492353"/>
                      </a:lnTo>
                      <a:lnTo>
                        <a:pt x="965534" y="494015"/>
                      </a:lnTo>
                      <a:lnTo>
                        <a:pt x="965312" y="495234"/>
                      </a:lnTo>
                      <a:lnTo>
                        <a:pt x="965645" y="496675"/>
                      </a:lnTo>
                      <a:lnTo>
                        <a:pt x="966199" y="497894"/>
                      </a:lnTo>
                      <a:lnTo>
                        <a:pt x="966975" y="498559"/>
                      </a:lnTo>
                      <a:lnTo>
                        <a:pt x="970188" y="499999"/>
                      </a:lnTo>
                      <a:lnTo>
                        <a:pt x="968970" y="501551"/>
                      </a:lnTo>
                      <a:lnTo>
                        <a:pt x="967529" y="502105"/>
                      </a:lnTo>
                      <a:lnTo>
                        <a:pt x="963983" y="502216"/>
                      </a:lnTo>
                      <a:lnTo>
                        <a:pt x="959661" y="502770"/>
                      </a:lnTo>
                      <a:lnTo>
                        <a:pt x="944590" y="499445"/>
                      </a:lnTo>
                      <a:lnTo>
                        <a:pt x="935282" y="494458"/>
                      </a:lnTo>
                      <a:lnTo>
                        <a:pt x="925197" y="491909"/>
                      </a:lnTo>
                      <a:lnTo>
                        <a:pt x="921208" y="489583"/>
                      </a:lnTo>
                      <a:lnTo>
                        <a:pt x="919324" y="489029"/>
                      </a:lnTo>
                      <a:lnTo>
                        <a:pt x="916665" y="487366"/>
                      </a:lnTo>
                      <a:lnTo>
                        <a:pt x="914449" y="483377"/>
                      </a:lnTo>
                      <a:lnTo>
                        <a:pt x="911124" y="474733"/>
                      </a:lnTo>
                      <a:lnTo>
                        <a:pt x="911678" y="471520"/>
                      </a:lnTo>
                      <a:lnTo>
                        <a:pt x="909462" y="468527"/>
                      </a:lnTo>
                      <a:lnTo>
                        <a:pt x="906137" y="466644"/>
                      </a:lnTo>
                      <a:lnTo>
                        <a:pt x="903588" y="466866"/>
                      </a:lnTo>
                      <a:lnTo>
                        <a:pt x="903367" y="466866"/>
                      </a:lnTo>
                      <a:lnTo>
                        <a:pt x="901815" y="465092"/>
                      </a:lnTo>
                      <a:lnTo>
                        <a:pt x="898823" y="461435"/>
                      </a:lnTo>
                      <a:lnTo>
                        <a:pt x="898047" y="459773"/>
                      </a:lnTo>
                      <a:lnTo>
                        <a:pt x="897937" y="454343"/>
                      </a:lnTo>
                      <a:lnTo>
                        <a:pt x="897826" y="453900"/>
                      </a:lnTo>
                      <a:lnTo>
                        <a:pt x="897494" y="453568"/>
                      </a:lnTo>
                      <a:lnTo>
                        <a:pt x="897050" y="452570"/>
                      </a:lnTo>
                      <a:lnTo>
                        <a:pt x="895167" y="449135"/>
                      </a:lnTo>
                      <a:lnTo>
                        <a:pt x="892618" y="447140"/>
                      </a:lnTo>
                      <a:lnTo>
                        <a:pt x="886301" y="443816"/>
                      </a:lnTo>
                      <a:lnTo>
                        <a:pt x="887742" y="441932"/>
                      </a:lnTo>
                      <a:lnTo>
                        <a:pt x="889515" y="440159"/>
                      </a:lnTo>
                      <a:lnTo>
                        <a:pt x="891399" y="438829"/>
                      </a:lnTo>
                      <a:lnTo>
                        <a:pt x="892950" y="438275"/>
                      </a:lnTo>
                      <a:lnTo>
                        <a:pt x="896607" y="438275"/>
                      </a:lnTo>
                      <a:lnTo>
                        <a:pt x="898269" y="437499"/>
                      </a:lnTo>
                      <a:lnTo>
                        <a:pt x="897604" y="435394"/>
                      </a:lnTo>
                      <a:lnTo>
                        <a:pt x="897826" y="432845"/>
                      </a:lnTo>
                      <a:lnTo>
                        <a:pt x="896829" y="416555"/>
                      </a:lnTo>
                      <a:lnTo>
                        <a:pt x="895832" y="415114"/>
                      </a:lnTo>
                      <a:lnTo>
                        <a:pt x="893836" y="411236"/>
                      </a:lnTo>
                      <a:lnTo>
                        <a:pt x="892064" y="406249"/>
                      </a:lnTo>
                      <a:lnTo>
                        <a:pt x="891732" y="401595"/>
                      </a:lnTo>
                      <a:lnTo>
                        <a:pt x="892286" y="400708"/>
                      </a:lnTo>
                      <a:lnTo>
                        <a:pt x="893726" y="399601"/>
                      </a:lnTo>
                      <a:lnTo>
                        <a:pt x="894058" y="398825"/>
                      </a:lnTo>
                      <a:lnTo>
                        <a:pt x="893836" y="398160"/>
                      </a:lnTo>
                      <a:lnTo>
                        <a:pt x="892839" y="396165"/>
                      </a:lnTo>
                      <a:lnTo>
                        <a:pt x="892507" y="394946"/>
                      </a:lnTo>
                      <a:lnTo>
                        <a:pt x="892729" y="393616"/>
                      </a:lnTo>
                      <a:lnTo>
                        <a:pt x="893172" y="392397"/>
                      </a:lnTo>
                      <a:lnTo>
                        <a:pt x="893393" y="391178"/>
                      </a:lnTo>
                      <a:lnTo>
                        <a:pt x="892950" y="389960"/>
                      </a:lnTo>
                      <a:lnTo>
                        <a:pt x="892286" y="388740"/>
                      </a:lnTo>
                      <a:lnTo>
                        <a:pt x="891953" y="387854"/>
                      </a:lnTo>
                      <a:lnTo>
                        <a:pt x="891732" y="385970"/>
                      </a:lnTo>
                      <a:lnTo>
                        <a:pt x="888961" y="377880"/>
                      </a:lnTo>
                      <a:lnTo>
                        <a:pt x="888628" y="375553"/>
                      </a:lnTo>
                      <a:lnTo>
                        <a:pt x="888850" y="373891"/>
                      </a:lnTo>
                      <a:lnTo>
                        <a:pt x="890180" y="368240"/>
                      </a:lnTo>
                      <a:lnTo>
                        <a:pt x="890180" y="367353"/>
                      </a:lnTo>
                      <a:lnTo>
                        <a:pt x="889515" y="366910"/>
                      </a:lnTo>
                      <a:lnTo>
                        <a:pt x="889404" y="366023"/>
                      </a:lnTo>
                      <a:lnTo>
                        <a:pt x="889736" y="365137"/>
                      </a:lnTo>
                      <a:lnTo>
                        <a:pt x="890623" y="364582"/>
                      </a:lnTo>
                      <a:lnTo>
                        <a:pt x="891399" y="362256"/>
                      </a:lnTo>
                      <a:lnTo>
                        <a:pt x="891732" y="361369"/>
                      </a:lnTo>
                      <a:lnTo>
                        <a:pt x="893615" y="355939"/>
                      </a:lnTo>
                      <a:lnTo>
                        <a:pt x="894280" y="351839"/>
                      </a:lnTo>
                      <a:lnTo>
                        <a:pt x="895610" y="348071"/>
                      </a:lnTo>
                      <a:lnTo>
                        <a:pt x="895277" y="346630"/>
                      </a:lnTo>
                      <a:lnTo>
                        <a:pt x="894612" y="345523"/>
                      </a:lnTo>
                      <a:lnTo>
                        <a:pt x="893836" y="344525"/>
                      </a:lnTo>
                      <a:lnTo>
                        <a:pt x="891842" y="341201"/>
                      </a:lnTo>
                      <a:lnTo>
                        <a:pt x="891621" y="339760"/>
                      </a:lnTo>
                      <a:lnTo>
                        <a:pt x="892950" y="339206"/>
                      </a:lnTo>
                      <a:lnTo>
                        <a:pt x="894169" y="338873"/>
                      </a:lnTo>
                      <a:lnTo>
                        <a:pt x="894502" y="337987"/>
                      </a:lnTo>
                      <a:lnTo>
                        <a:pt x="894058" y="335106"/>
                      </a:lnTo>
                      <a:lnTo>
                        <a:pt x="894502" y="333997"/>
                      </a:lnTo>
                      <a:lnTo>
                        <a:pt x="895610" y="333443"/>
                      </a:lnTo>
                      <a:lnTo>
                        <a:pt x="896940" y="333000"/>
                      </a:lnTo>
                      <a:lnTo>
                        <a:pt x="898047" y="332446"/>
                      </a:lnTo>
                      <a:lnTo>
                        <a:pt x="899377" y="331117"/>
                      </a:lnTo>
                      <a:lnTo>
                        <a:pt x="900929" y="327681"/>
                      </a:lnTo>
                      <a:lnTo>
                        <a:pt x="901040" y="327127"/>
                      </a:lnTo>
                      <a:lnTo>
                        <a:pt x="900929" y="325132"/>
                      </a:lnTo>
                      <a:lnTo>
                        <a:pt x="900486" y="321808"/>
                      </a:lnTo>
                      <a:lnTo>
                        <a:pt x="900818" y="320700"/>
                      </a:lnTo>
                      <a:lnTo>
                        <a:pt x="902148" y="320145"/>
                      </a:lnTo>
                      <a:lnTo>
                        <a:pt x="902702" y="319481"/>
                      </a:lnTo>
                      <a:lnTo>
                        <a:pt x="903367" y="314494"/>
                      </a:lnTo>
                      <a:lnTo>
                        <a:pt x="904143" y="313719"/>
                      </a:lnTo>
                      <a:lnTo>
                        <a:pt x="904918" y="313386"/>
                      </a:lnTo>
                      <a:lnTo>
                        <a:pt x="905140" y="313275"/>
                      </a:lnTo>
                      <a:lnTo>
                        <a:pt x="905694" y="312389"/>
                      </a:lnTo>
                      <a:lnTo>
                        <a:pt x="904808" y="310062"/>
                      </a:lnTo>
                      <a:lnTo>
                        <a:pt x="906470" y="309286"/>
                      </a:lnTo>
                      <a:lnTo>
                        <a:pt x="907134" y="308067"/>
                      </a:lnTo>
                      <a:lnTo>
                        <a:pt x="907245" y="306737"/>
                      </a:lnTo>
                      <a:lnTo>
                        <a:pt x="907245" y="301639"/>
                      </a:lnTo>
                      <a:lnTo>
                        <a:pt x="907134" y="300199"/>
                      </a:lnTo>
                      <a:lnTo>
                        <a:pt x="906691" y="300088"/>
                      </a:lnTo>
                      <a:lnTo>
                        <a:pt x="906248" y="300199"/>
                      </a:lnTo>
                      <a:lnTo>
                        <a:pt x="905805" y="299867"/>
                      </a:lnTo>
                      <a:lnTo>
                        <a:pt x="904253" y="296874"/>
                      </a:lnTo>
                      <a:lnTo>
                        <a:pt x="904032" y="295656"/>
                      </a:lnTo>
                      <a:lnTo>
                        <a:pt x="904253" y="289450"/>
                      </a:lnTo>
                      <a:lnTo>
                        <a:pt x="904697" y="288231"/>
                      </a:lnTo>
                      <a:lnTo>
                        <a:pt x="905805" y="287455"/>
                      </a:lnTo>
                      <a:lnTo>
                        <a:pt x="904808" y="284796"/>
                      </a:lnTo>
                      <a:lnTo>
                        <a:pt x="905362" y="282469"/>
                      </a:lnTo>
                      <a:lnTo>
                        <a:pt x="906470" y="280363"/>
                      </a:lnTo>
                      <a:lnTo>
                        <a:pt x="907245" y="278590"/>
                      </a:lnTo>
                      <a:lnTo>
                        <a:pt x="907245" y="276374"/>
                      </a:lnTo>
                      <a:lnTo>
                        <a:pt x="907023" y="274600"/>
                      </a:lnTo>
                      <a:lnTo>
                        <a:pt x="906913" y="273936"/>
                      </a:lnTo>
                      <a:lnTo>
                        <a:pt x="905805" y="269503"/>
                      </a:lnTo>
                      <a:lnTo>
                        <a:pt x="899377" y="256759"/>
                      </a:lnTo>
                      <a:lnTo>
                        <a:pt x="899377" y="253656"/>
                      </a:lnTo>
                      <a:lnTo>
                        <a:pt x="894834" y="245789"/>
                      </a:lnTo>
                      <a:lnTo>
                        <a:pt x="892950" y="241135"/>
                      </a:lnTo>
                      <a:lnTo>
                        <a:pt x="893172" y="239915"/>
                      </a:lnTo>
                      <a:lnTo>
                        <a:pt x="893282" y="237921"/>
                      </a:lnTo>
                      <a:lnTo>
                        <a:pt x="893282" y="236702"/>
                      </a:lnTo>
                      <a:lnTo>
                        <a:pt x="892064" y="235039"/>
                      </a:lnTo>
                      <a:lnTo>
                        <a:pt x="892175" y="233045"/>
                      </a:lnTo>
                      <a:lnTo>
                        <a:pt x="892064" y="231161"/>
                      </a:lnTo>
                      <a:lnTo>
                        <a:pt x="890180" y="229942"/>
                      </a:lnTo>
                      <a:lnTo>
                        <a:pt x="891177" y="227393"/>
                      </a:lnTo>
                      <a:lnTo>
                        <a:pt x="891177" y="226950"/>
                      </a:lnTo>
                      <a:lnTo>
                        <a:pt x="890845" y="224512"/>
                      </a:lnTo>
                      <a:lnTo>
                        <a:pt x="888628" y="218528"/>
                      </a:lnTo>
                      <a:lnTo>
                        <a:pt x="887077" y="215647"/>
                      </a:lnTo>
                      <a:lnTo>
                        <a:pt x="883531" y="211214"/>
                      </a:lnTo>
                      <a:lnTo>
                        <a:pt x="883420" y="211103"/>
                      </a:lnTo>
                      <a:lnTo>
                        <a:pt x="882423" y="208333"/>
                      </a:lnTo>
                      <a:lnTo>
                        <a:pt x="880206" y="209441"/>
                      </a:lnTo>
                      <a:lnTo>
                        <a:pt x="877658" y="208222"/>
                      </a:lnTo>
                      <a:lnTo>
                        <a:pt x="874998" y="206560"/>
                      </a:lnTo>
                      <a:lnTo>
                        <a:pt x="872228" y="206006"/>
                      </a:lnTo>
                      <a:lnTo>
                        <a:pt x="872228" y="203679"/>
                      </a:lnTo>
                      <a:lnTo>
                        <a:pt x="870787" y="202349"/>
                      </a:lnTo>
                      <a:lnTo>
                        <a:pt x="867573" y="200244"/>
                      </a:lnTo>
                      <a:lnTo>
                        <a:pt x="864138" y="196476"/>
                      </a:lnTo>
                      <a:lnTo>
                        <a:pt x="863141" y="195700"/>
                      </a:lnTo>
                      <a:lnTo>
                        <a:pt x="862032" y="195257"/>
                      </a:lnTo>
                      <a:lnTo>
                        <a:pt x="861479" y="194813"/>
                      </a:lnTo>
                      <a:lnTo>
                        <a:pt x="862254" y="193594"/>
                      </a:lnTo>
                      <a:lnTo>
                        <a:pt x="862254" y="192487"/>
                      </a:lnTo>
                      <a:lnTo>
                        <a:pt x="857267" y="189827"/>
                      </a:lnTo>
                      <a:lnTo>
                        <a:pt x="855938" y="187943"/>
                      </a:lnTo>
                      <a:lnTo>
                        <a:pt x="857267" y="187500"/>
                      </a:lnTo>
                      <a:lnTo>
                        <a:pt x="857378" y="186835"/>
                      </a:lnTo>
                      <a:lnTo>
                        <a:pt x="857046" y="185837"/>
                      </a:lnTo>
                      <a:lnTo>
                        <a:pt x="856824" y="184508"/>
                      </a:lnTo>
                      <a:lnTo>
                        <a:pt x="856603" y="184397"/>
                      </a:lnTo>
                      <a:lnTo>
                        <a:pt x="855273" y="179853"/>
                      </a:lnTo>
                      <a:lnTo>
                        <a:pt x="852392" y="176196"/>
                      </a:lnTo>
                      <a:lnTo>
                        <a:pt x="851173" y="174091"/>
                      </a:lnTo>
                      <a:lnTo>
                        <a:pt x="851284" y="171985"/>
                      </a:lnTo>
                      <a:lnTo>
                        <a:pt x="848956" y="167996"/>
                      </a:lnTo>
                      <a:lnTo>
                        <a:pt x="847848" y="166666"/>
                      </a:lnTo>
                      <a:lnTo>
                        <a:pt x="844967" y="166002"/>
                      </a:lnTo>
                      <a:lnTo>
                        <a:pt x="844080" y="165448"/>
                      </a:lnTo>
                      <a:lnTo>
                        <a:pt x="843194" y="164672"/>
                      </a:lnTo>
                      <a:lnTo>
                        <a:pt x="841975" y="164007"/>
                      </a:lnTo>
                      <a:lnTo>
                        <a:pt x="838983" y="163231"/>
                      </a:lnTo>
                      <a:lnTo>
                        <a:pt x="838097" y="162788"/>
                      </a:lnTo>
                      <a:lnTo>
                        <a:pt x="836656" y="160350"/>
                      </a:lnTo>
                      <a:lnTo>
                        <a:pt x="833886" y="153812"/>
                      </a:lnTo>
                      <a:lnTo>
                        <a:pt x="832556" y="152704"/>
                      </a:lnTo>
                      <a:lnTo>
                        <a:pt x="832334" y="152482"/>
                      </a:lnTo>
                      <a:lnTo>
                        <a:pt x="830783" y="151374"/>
                      </a:lnTo>
                      <a:lnTo>
                        <a:pt x="831669" y="146277"/>
                      </a:lnTo>
                      <a:lnTo>
                        <a:pt x="829675" y="144503"/>
                      </a:lnTo>
                      <a:lnTo>
                        <a:pt x="830007" y="142509"/>
                      </a:lnTo>
                      <a:lnTo>
                        <a:pt x="830450" y="140846"/>
                      </a:lnTo>
                      <a:lnTo>
                        <a:pt x="831004" y="139517"/>
                      </a:lnTo>
                      <a:lnTo>
                        <a:pt x="832002" y="138741"/>
                      </a:lnTo>
                      <a:lnTo>
                        <a:pt x="831115" y="137190"/>
                      </a:lnTo>
                      <a:lnTo>
                        <a:pt x="829675" y="135860"/>
                      </a:lnTo>
                      <a:lnTo>
                        <a:pt x="828013" y="134862"/>
                      </a:lnTo>
                      <a:lnTo>
                        <a:pt x="826461" y="134198"/>
                      </a:lnTo>
                      <a:lnTo>
                        <a:pt x="826239" y="134309"/>
                      </a:lnTo>
                      <a:lnTo>
                        <a:pt x="823358" y="134198"/>
                      </a:lnTo>
                      <a:lnTo>
                        <a:pt x="822693" y="133865"/>
                      </a:lnTo>
                      <a:lnTo>
                        <a:pt x="822250" y="133533"/>
                      </a:lnTo>
                      <a:lnTo>
                        <a:pt x="821696" y="133090"/>
                      </a:lnTo>
                      <a:lnTo>
                        <a:pt x="820699" y="132979"/>
                      </a:lnTo>
                      <a:lnTo>
                        <a:pt x="819480" y="131870"/>
                      </a:lnTo>
                      <a:lnTo>
                        <a:pt x="818815" y="129433"/>
                      </a:lnTo>
                      <a:lnTo>
                        <a:pt x="817928" y="125000"/>
                      </a:lnTo>
                      <a:lnTo>
                        <a:pt x="817706" y="124889"/>
                      </a:lnTo>
                      <a:lnTo>
                        <a:pt x="816488" y="124668"/>
                      </a:lnTo>
                      <a:lnTo>
                        <a:pt x="816044" y="124446"/>
                      </a:lnTo>
                      <a:lnTo>
                        <a:pt x="815712" y="123670"/>
                      </a:lnTo>
                      <a:lnTo>
                        <a:pt x="815823" y="122118"/>
                      </a:lnTo>
                      <a:lnTo>
                        <a:pt x="815601" y="121564"/>
                      </a:lnTo>
                      <a:lnTo>
                        <a:pt x="815269" y="120457"/>
                      </a:lnTo>
                      <a:lnTo>
                        <a:pt x="814715" y="118351"/>
                      </a:lnTo>
                      <a:lnTo>
                        <a:pt x="814493" y="117464"/>
                      </a:lnTo>
                      <a:lnTo>
                        <a:pt x="814382" y="117021"/>
                      </a:lnTo>
                      <a:lnTo>
                        <a:pt x="810836" y="115581"/>
                      </a:lnTo>
                      <a:lnTo>
                        <a:pt x="807733" y="112367"/>
                      </a:lnTo>
                      <a:lnTo>
                        <a:pt x="800309" y="102615"/>
                      </a:lnTo>
                      <a:lnTo>
                        <a:pt x="797760" y="98183"/>
                      </a:lnTo>
                      <a:lnTo>
                        <a:pt x="796652" y="94525"/>
                      </a:lnTo>
                      <a:lnTo>
                        <a:pt x="799311" y="93972"/>
                      </a:lnTo>
                      <a:lnTo>
                        <a:pt x="799311" y="92974"/>
                      </a:lnTo>
                      <a:lnTo>
                        <a:pt x="798646" y="91755"/>
                      </a:lnTo>
                      <a:lnTo>
                        <a:pt x="798868" y="89871"/>
                      </a:lnTo>
                      <a:lnTo>
                        <a:pt x="798535" y="88542"/>
                      </a:lnTo>
                      <a:lnTo>
                        <a:pt x="798425" y="88209"/>
                      </a:lnTo>
                      <a:lnTo>
                        <a:pt x="797871" y="87655"/>
                      </a:lnTo>
                      <a:lnTo>
                        <a:pt x="795876" y="86214"/>
                      </a:lnTo>
                      <a:lnTo>
                        <a:pt x="795433" y="85439"/>
                      </a:lnTo>
                      <a:lnTo>
                        <a:pt x="794878" y="83998"/>
                      </a:lnTo>
                      <a:lnTo>
                        <a:pt x="793660" y="81449"/>
                      </a:lnTo>
                      <a:lnTo>
                        <a:pt x="792108" y="79012"/>
                      </a:lnTo>
                      <a:lnTo>
                        <a:pt x="790667" y="77903"/>
                      </a:lnTo>
                      <a:lnTo>
                        <a:pt x="794546" y="75466"/>
                      </a:lnTo>
                      <a:lnTo>
                        <a:pt x="793770" y="74025"/>
                      </a:lnTo>
                      <a:lnTo>
                        <a:pt x="792552" y="73471"/>
                      </a:lnTo>
                      <a:lnTo>
                        <a:pt x="791111" y="73027"/>
                      </a:lnTo>
                      <a:lnTo>
                        <a:pt x="790002" y="72141"/>
                      </a:lnTo>
                      <a:lnTo>
                        <a:pt x="790002" y="71144"/>
                      </a:lnTo>
                      <a:lnTo>
                        <a:pt x="789892" y="65936"/>
                      </a:lnTo>
                      <a:lnTo>
                        <a:pt x="790002" y="65160"/>
                      </a:lnTo>
                      <a:lnTo>
                        <a:pt x="787897" y="62722"/>
                      </a:lnTo>
                      <a:lnTo>
                        <a:pt x="785348" y="61281"/>
                      </a:lnTo>
                      <a:lnTo>
                        <a:pt x="784130" y="59730"/>
                      </a:lnTo>
                      <a:lnTo>
                        <a:pt x="786124" y="56959"/>
                      </a:lnTo>
                      <a:lnTo>
                        <a:pt x="786124" y="55962"/>
                      </a:lnTo>
                      <a:lnTo>
                        <a:pt x="785348" y="55519"/>
                      </a:lnTo>
                      <a:lnTo>
                        <a:pt x="783021" y="53635"/>
                      </a:lnTo>
                      <a:lnTo>
                        <a:pt x="784351" y="52416"/>
                      </a:lnTo>
                      <a:lnTo>
                        <a:pt x="785127" y="50975"/>
                      </a:lnTo>
                      <a:lnTo>
                        <a:pt x="785016" y="49313"/>
                      </a:lnTo>
                      <a:lnTo>
                        <a:pt x="783687" y="47872"/>
                      </a:lnTo>
                      <a:lnTo>
                        <a:pt x="782135" y="48759"/>
                      </a:lnTo>
                      <a:lnTo>
                        <a:pt x="781137" y="46432"/>
                      </a:lnTo>
                      <a:lnTo>
                        <a:pt x="779697" y="44326"/>
                      </a:lnTo>
                      <a:lnTo>
                        <a:pt x="776705" y="45545"/>
                      </a:lnTo>
                      <a:lnTo>
                        <a:pt x="776483" y="45102"/>
                      </a:lnTo>
                      <a:lnTo>
                        <a:pt x="776261" y="44548"/>
                      </a:lnTo>
                      <a:lnTo>
                        <a:pt x="776040" y="43883"/>
                      </a:lnTo>
                      <a:lnTo>
                        <a:pt x="775929" y="43107"/>
                      </a:lnTo>
                      <a:lnTo>
                        <a:pt x="778256" y="42110"/>
                      </a:lnTo>
                      <a:lnTo>
                        <a:pt x="778256" y="40891"/>
                      </a:lnTo>
                      <a:lnTo>
                        <a:pt x="775265" y="39118"/>
                      </a:lnTo>
                      <a:lnTo>
                        <a:pt x="772605" y="36680"/>
                      </a:lnTo>
                      <a:lnTo>
                        <a:pt x="770610" y="33466"/>
                      </a:lnTo>
                      <a:lnTo>
                        <a:pt x="769724" y="29255"/>
                      </a:lnTo>
                      <a:lnTo>
                        <a:pt x="770056" y="28369"/>
                      </a:lnTo>
                      <a:lnTo>
                        <a:pt x="771275" y="26817"/>
                      </a:lnTo>
                      <a:lnTo>
                        <a:pt x="771275" y="25931"/>
                      </a:lnTo>
                      <a:lnTo>
                        <a:pt x="771275" y="25820"/>
                      </a:lnTo>
                      <a:lnTo>
                        <a:pt x="770721" y="24933"/>
                      </a:lnTo>
                      <a:lnTo>
                        <a:pt x="769724" y="24158"/>
                      </a:lnTo>
                      <a:lnTo>
                        <a:pt x="768726" y="23715"/>
                      </a:lnTo>
                      <a:lnTo>
                        <a:pt x="767285" y="24823"/>
                      </a:lnTo>
                      <a:lnTo>
                        <a:pt x="765180" y="24158"/>
                      </a:lnTo>
                      <a:lnTo>
                        <a:pt x="762077" y="22274"/>
                      </a:lnTo>
                      <a:lnTo>
                        <a:pt x="762077" y="21166"/>
                      </a:lnTo>
                      <a:lnTo>
                        <a:pt x="764294" y="21055"/>
                      </a:lnTo>
                      <a:lnTo>
                        <a:pt x="765624" y="19836"/>
                      </a:lnTo>
                      <a:lnTo>
                        <a:pt x="765624" y="18285"/>
                      </a:lnTo>
                      <a:lnTo>
                        <a:pt x="761745" y="16844"/>
                      </a:lnTo>
                      <a:lnTo>
                        <a:pt x="760858" y="15071"/>
                      </a:lnTo>
                      <a:lnTo>
                        <a:pt x="760304" y="13076"/>
                      </a:lnTo>
                      <a:lnTo>
                        <a:pt x="758863" y="11857"/>
                      </a:lnTo>
                      <a:lnTo>
                        <a:pt x="757866" y="12855"/>
                      </a:lnTo>
                      <a:lnTo>
                        <a:pt x="756537" y="14739"/>
                      </a:lnTo>
                      <a:lnTo>
                        <a:pt x="755428" y="15293"/>
                      </a:lnTo>
                      <a:lnTo>
                        <a:pt x="754985" y="12412"/>
                      </a:lnTo>
                      <a:lnTo>
                        <a:pt x="754320" y="11192"/>
                      </a:lnTo>
                      <a:lnTo>
                        <a:pt x="749444" y="6206"/>
                      </a:lnTo>
                      <a:lnTo>
                        <a:pt x="748226" y="6981"/>
                      </a:lnTo>
                      <a:lnTo>
                        <a:pt x="745676" y="3768"/>
                      </a:lnTo>
                      <a:lnTo>
                        <a:pt x="743793" y="2770"/>
                      </a:lnTo>
                      <a:lnTo>
                        <a:pt x="739139" y="3768"/>
                      </a:lnTo>
                      <a:lnTo>
                        <a:pt x="736811" y="3214"/>
                      </a:lnTo>
                      <a:lnTo>
                        <a:pt x="735592" y="665"/>
                      </a:lnTo>
                      <a:lnTo>
                        <a:pt x="734374" y="2549"/>
                      </a:lnTo>
                      <a:lnTo>
                        <a:pt x="733154" y="2216"/>
                      </a:lnTo>
                      <a:lnTo>
                        <a:pt x="730606" y="0"/>
                      </a:lnTo>
                      <a:lnTo>
                        <a:pt x="727946" y="111"/>
                      </a:lnTo>
                      <a:lnTo>
                        <a:pt x="722516" y="2660"/>
                      </a:lnTo>
                      <a:lnTo>
                        <a:pt x="719081" y="4322"/>
                      </a:lnTo>
                      <a:lnTo>
                        <a:pt x="704785" y="7536"/>
                      </a:lnTo>
                      <a:lnTo>
                        <a:pt x="702902" y="7979"/>
                      </a:lnTo>
                      <a:lnTo>
                        <a:pt x="697583" y="8201"/>
                      </a:lnTo>
                      <a:lnTo>
                        <a:pt x="695699" y="8755"/>
                      </a:lnTo>
                      <a:lnTo>
                        <a:pt x="691931" y="10639"/>
                      </a:lnTo>
                      <a:lnTo>
                        <a:pt x="689937" y="11192"/>
                      </a:lnTo>
                      <a:lnTo>
                        <a:pt x="687831" y="10971"/>
                      </a:lnTo>
                      <a:lnTo>
                        <a:pt x="686944" y="10639"/>
                      </a:lnTo>
                      <a:lnTo>
                        <a:pt x="686058" y="16179"/>
                      </a:lnTo>
                      <a:lnTo>
                        <a:pt x="686279" y="20058"/>
                      </a:lnTo>
                      <a:lnTo>
                        <a:pt x="685061" y="25377"/>
                      </a:lnTo>
                      <a:lnTo>
                        <a:pt x="683177" y="30696"/>
                      </a:lnTo>
                      <a:lnTo>
                        <a:pt x="681514" y="34242"/>
                      </a:lnTo>
                      <a:lnTo>
                        <a:pt x="680074" y="35904"/>
                      </a:lnTo>
                      <a:lnTo>
                        <a:pt x="677082" y="38342"/>
                      </a:lnTo>
                      <a:lnTo>
                        <a:pt x="675752" y="40226"/>
                      </a:lnTo>
                      <a:lnTo>
                        <a:pt x="673203" y="45989"/>
                      </a:lnTo>
                      <a:lnTo>
                        <a:pt x="672095" y="47651"/>
                      </a:lnTo>
                      <a:lnTo>
                        <a:pt x="666776" y="50199"/>
                      </a:lnTo>
                      <a:lnTo>
                        <a:pt x="664116" y="50199"/>
                      </a:lnTo>
                      <a:lnTo>
                        <a:pt x="655805" y="50310"/>
                      </a:lnTo>
                      <a:lnTo>
                        <a:pt x="648603" y="52416"/>
                      </a:lnTo>
                      <a:lnTo>
                        <a:pt x="643283" y="51862"/>
                      </a:lnTo>
                      <a:lnTo>
                        <a:pt x="641288" y="52305"/>
                      </a:lnTo>
                      <a:lnTo>
                        <a:pt x="637853" y="53746"/>
                      </a:lnTo>
                      <a:lnTo>
                        <a:pt x="631980" y="54521"/>
                      </a:lnTo>
                      <a:lnTo>
                        <a:pt x="624444" y="57513"/>
                      </a:lnTo>
                      <a:lnTo>
                        <a:pt x="568815" y="63608"/>
                      </a:lnTo>
                      <a:lnTo>
                        <a:pt x="563940" y="67044"/>
                      </a:lnTo>
                      <a:lnTo>
                        <a:pt x="552969" y="85217"/>
                      </a:lnTo>
                      <a:lnTo>
                        <a:pt x="548314" y="89761"/>
                      </a:lnTo>
                      <a:lnTo>
                        <a:pt x="548204" y="89761"/>
                      </a:lnTo>
                      <a:lnTo>
                        <a:pt x="548204" y="89761"/>
                      </a:lnTo>
                      <a:lnTo>
                        <a:pt x="541112" y="92864"/>
                      </a:lnTo>
                      <a:lnTo>
                        <a:pt x="532690" y="94415"/>
                      </a:lnTo>
                      <a:lnTo>
                        <a:pt x="531138" y="94636"/>
                      </a:lnTo>
                      <a:lnTo>
                        <a:pt x="527481" y="95301"/>
                      </a:lnTo>
                      <a:lnTo>
                        <a:pt x="525375" y="93861"/>
                      </a:lnTo>
                      <a:lnTo>
                        <a:pt x="522716" y="89761"/>
                      </a:lnTo>
                      <a:lnTo>
                        <a:pt x="518838" y="82890"/>
                      </a:lnTo>
                      <a:lnTo>
                        <a:pt x="517397" y="80895"/>
                      </a:lnTo>
                      <a:lnTo>
                        <a:pt x="515734" y="79455"/>
                      </a:lnTo>
                      <a:lnTo>
                        <a:pt x="506648" y="75909"/>
                      </a:lnTo>
                      <a:lnTo>
                        <a:pt x="502769" y="73471"/>
                      </a:lnTo>
                      <a:lnTo>
                        <a:pt x="500775" y="71144"/>
                      </a:lnTo>
                      <a:lnTo>
                        <a:pt x="500332" y="69038"/>
                      </a:lnTo>
                      <a:lnTo>
                        <a:pt x="500221" y="66822"/>
                      </a:lnTo>
                      <a:lnTo>
                        <a:pt x="499445" y="64162"/>
                      </a:lnTo>
                      <a:lnTo>
                        <a:pt x="497671" y="61946"/>
                      </a:lnTo>
                      <a:lnTo>
                        <a:pt x="494791" y="59730"/>
                      </a:lnTo>
                      <a:lnTo>
                        <a:pt x="490358" y="57070"/>
                      </a:lnTo>
                      <a:lnTo>
                        <a:pt x="489471" y="56516"/>
                      </a:lnTo>
                      <a:lnTo>
                        <a:pt x="487255" y="55962"/>
                      </a:lnTo>
                      <a:lnTo>
                        <a:pt x="480828" y="56073"/>
                      </a:lnTo>
                      <a:lnTo>
                        <a:pt x="474401" y="54521"/>
                      </a:lnTo>
                      <a:lnTo>
                        <a:pt x="472184" y="54632"/>
                      </a:lnTo>
                      <a:lnTo>
                        <a:pt x="469636" y="55962"/>
                      </a:lnTo>
                      <a:lnTo>
                        <a:pt x="465203" y="59841"/>
                      </a:lnTo>
                      <a:lnTo>
                        <a:pt x="459552" y="60062"/>
                      </a:lnTo>
                      <a:lnTo>
                        <a:pt x="452016" y="63830"/>
                      </a:lnTo>
                      <a:lnTo>
                        <a:pt x="449578" y="63830"/>
                      </a:lnTo>
                      <a:lnTo>
                        <a:pt x="442818" y="61170"/>
                      </a:lnTo>
                      <a:lnTo>
                        <a:pt x="442708" y="61281"/>
                      </a:lnTo>
                      <a:lnTo>
                        <a:pt x="440713" y="60948"/>
                      </a:lnTo>
                      <a:lnTo>
                        <a:pt x="436613" y="56959"/>
                      </a:lnTo>
                      <a:lnTo>
                        <a:pt x="434285" y="55962"/>
                      </a:lnTo>
                      <a:lnTo>
                        <a:pt x="428634" y="54410"/>
                      </a:lnTo>
                      <a:lnTo>
                        <a:pt x="426861" y="53081"/>
                      </a:lnTo>
                      <a:lnTo>
                        <a:pt x="423204" y="52859"/>
                      </a:lnTo>
                      <a:lnTo>
                        <a:pt x="411790" y="57624"/>
                      </a:lnTo>
                      <a:lnTo>
                        <a:pt x="409463" y="57624"/>
                      </a:lnTo>
                      <a:lnTo>
                        <a:pt x="408687" y="54965"/>
                      </a:lnTo>
                      <a:lnTo>
                        <a:pt x="402703" y="49534"/>
                      </a:lnTo>
                      <a:lnTo>
                        <a:pt x="400930" y="48648"/>
                      </a:lnTo>
                      <a:lnTo>
                        <a:pt x="393062" y="48981"/>
                      </a:lnTo>
                      <a:lnTo>
                        <a:pt x="390402" y="48648"/>
                      </a:lnTo>
                      <a:lnTo>
                        <a:pt x="385748" y="47097"/>
                      </a:lnTo>
                      <a:lnTo>
                        <a:pt x="378435" y="46210"/>
                      </a:lnTo>
                      <a:lnTo>
                        <a:pt x="376329" y="45545"/>
                      </a:lnTo>
                      <a:lnTo>
                        <a:pt x="372007" y="46321"/>
                      </a:lnTo>
                      <a:lnTo>
                        <a:pt x="370788" y="46654"/>
                      </a:lnTo>
                      <a:lnTo>
                        <a:pt x="369569" y="47762"/>
                      </a:lnTo>
                      <a:lnTo>
                        <a:pt x="369126" y="48870"/>
                      </a:lnTo>
                      <a:lnTo>
                        <a:pt x="368461" y="49756"/>
                      </a:lnTo>
                      <a:lnTo>
                        <a:pt x="367796" y="50532"/>
                      </a:lnTo>
                      <a:lnTo>
                        <a:pt x="367463" y="50865"/>
                      </a:lnTo>
                      <a:lnTo>
                        <a:pt x="367020" y="51197"/>
                      </a:lnTo>
                      <a:lnTo>
                        <a:pt x="364693" y="51308"/>
                      </a:lnTo>
                      <a:lnTo>
                        <a:pt x="357380" y="47651"/>
                      </a:lnTo>
                      <a:lnTo>
                        <a:pt x="357158" y="47651"/>
                      </a:lnTo>
                      <a:lnTo>
                        <a:pt x="357047" y="47540"/>
                      </a:lnTo>
                      <a:lnTo>
                        <a:pt x="356826" y="47651"/>
                      </a:lnTo>
                      <a:lnTo>
                        <a:pt x="356715" y="47651"/>
                      </a:lnTo>
                      <a:lnTo>
                        <a:pt x="355828" y="47983"/>
                      </a:lnTo>
                      <a:lnTo>
                        <a:pt x="354942" y="48094"/>
                      </a:lnTo>
                      <a:lnTo>
                        <a:pt x="354055" y="47983"/>
                      </a:lnTo>
                      <a:lnTo>
                        <a:pt x="353279" y="47651"/>
                      </a:lnTo>
                      <a:lnTo>
                        <a:pt x="350731" y="44659"/>
                      </a:lnTo>
                      <a:lnTo>
                        <a:pt x="345300" y="40005"/>
                      </a:lnTo>
                      <a:lnTo>
                        <a:pt x="340646" y="34464"/>
                      </a:lnTo>
                      <a:lnTo>
                        <a:pt x="338652" y="33023"/>
                      </a:lnTo>
                      <a:lnTo>
                        <a:pt x="330784" y="30253"/>
                      </a:lnTo>
                      <a:lnTo>
                        <a:pt x="328235" y="29920"/>
                      </a:lnTo>
                      <a:lnTo>
                        <a:pt x="325908" y="31029"/>
                      </a:lnTo>
                      <a:lnTo>
                        <a:pt x="323692" y="34464"/>
                      </a:lnTo>
                      <a:lnTo>
                        <a:pt x="321143" y="42332"/>
                      </a:lnTo>
                      <a:lnTo>
                        <a:pt x="319592" y="45213"/>
                      </a:lnTo>
                      <a:lnTo>
                        <a:pt x="314826" y="49091"/>
                      </a:lnTo>
                      <a:lnTo>
                        <a:pt x="312942" y="49313"/>
                      </a:lnTo>
                      <a:lnTo>
                        <a:pt x="311170" y="48759"/>
                      </a:lnTo>
                      <a:lnTo>
                        <a:pt x="309396" y="47762"/>
                      </a:lnTo>
                      <a:lnTo>
                        <a:pt x="307624" y="46432"/>
                      </a:lnTo>
                      <a:lnTo>
                        <a:pt x="305629" y="45545"/>
                      </a:lnTo>
                      <a:lnTo>
                        <a:pt x="303856" y="45656"/>
                      </a:lnTo>
                      <a:lnTo>
                        <a:pt x="302969" y="47651"/>
                      </a:lnTo>
                      <a:lnTo>
                        <a:pt x="303856" y="51086"/>
                      </a:lnTo>
                      <a:lnTo>
                        <a:pt x="302969" y="53413"/>
                      </a:lnTo>
                      <a:lnTo>
                        <a:pt x="300864" y="54743"/>
                      </a:lnTo>
                      <a:lnTo>
                        <a:pt x="298648" y="55519"/>
                      </a:lnTo>
                      <a:lnTo>
                        <a:pt x="296764" y="57624"/>
                      </a:lnTo>
                      <a:lnTo>
                        <a:pt x="293883" y="62943"/>
                      </a:lnTo>
                      <a:lnTo>
                        <a:pt x="291998" y="64716"/>
                      </a:lnTo>
                      <a:lnTo>
                        <a:pt x="287455" y="66379"/>
                      </a:lnTo>
                      <a:lnTo>
                        <a:pt x="285682" y="67597"/>
                      </a:lnTo>
                      <a:lnTo>
                        <a:pt x="284463" y="69925"/>
                      </a:lnTo>
                      <a:lnTo>
                        <a:pt x="284463" y="71365"/>
                      </a:lnTo>
                      <a:lnTo>
                        <a:pt x="285128" y="72473"/>
                      </a:lnTo>
                      <a:lnTo>
                        <a:pt x="285350" y="73692"/>
                      </a:lnTo>
                      <a:lnTo>
                        <a:pt x="284352" y="75577"/>
                      </a:lnTo>
                      <a:lnTo>
                        <a:pt x="283687" y="76020"/>
                      </a:lnTo>
                      <a:lnTo>
                        <a:pt x="281249" y="76241"/>
                      </a:lnTo>
                      <a:lnTo>
                        <a:pt x="278922" y="77349"/>
                      </a:lnTo>
                      <a:lnTo>
                        <a:pt x="277481" y="78457"/>
                      </a:lnTo>
                      <a:lnTo>
                        <a:pt x="274711" y="82114"/>
                      </a:lnTo>
                      <a:lnTo>
                        <a:pt x="271387" y="84996"/>
                      </a:lnTo>
                      <a:lnTo>
                        <a:pt x="267287" y="86768"/>
                      </a:lnTo>
                      <a:lnTo>
                        <a:pt x="262965" y="87433"/>
                      </a:lnTo>
                      <a:lnTo>
                        <a:pt x="258975" y="86768"/>
                      </a:lnTo>
                      <a:lnTo>
                        <a:pt x="250664" y="82336"/>
                      </a:lnTo>
                      <a:lnTo>
                        <a:pt x="247118" y="83112"/>
                      </a:lnTo>
                      <a:lnTo>
                        <a:pt x="245345" y="89761"/>
                      </a:lnTo>
                      <a:lnTo>
                        <a:pt x="244016" y="90979"/>
                      </a:lnTo>
                      <a:lnTo>
                        <a:pt x="242464" y="91644"/>
                      </a:lnTo>
                      <a:lnTo>
                        <a:pt x="240912" y="91755"/>
                      </a:lnTo>
                      <a:lnTo>
                        <a:pt x="235594" y="90979"/>
                      </a:lnTo>
                      <a:lnTo>
                        <a:pt x="234153" y="91090"/>
                      </a:lnTo>
                      <a:lnTo>
                        <a:pt x="232158" y="91866"/>
                      </a:lnTo>
                      <a:lnTo>
                        <a:pt x="230053" y="93085"/>
                      </a:lnTo>
                      <a:lnTo>
                        <a:pt x="228834" y="94415"/>
                      </a:lnTo>
                      <a:lnTo>
                        <a:pt x="226285" y="98072"/>
                      </a:lnTo>
                      <a:lnTo>
                        <a:pt x="225399" y="98958"/>
                      </a:lnTo>
                      <a:lnTo>
                        <a:pt x="223514" y="100399"/>
                      </a:lnTo>
                      <a:lnTo>
                        <a:pt x="222739" y="101396"/>
                      </a:lnTo>
                      <a:lnTo>
                        <a:pt x="222296" y="102726"/>
                      </a:lnTo>
                      <a:lnTo>
                        <a:pt x="221853" y="105718"/>
                      </a:lnTo>
                      <a:lnTo>
                        <a:pt x="221520" y="107159"/>
                      </a:lnTo>
                      <a:lnTo>
                        <a:pt x="218749" y="111259"/>
                      </a:lnTo>
                      <a:lnTo>
                        <a:pt x="218417" y="112367"/>
                      </a:lnTo>
                      <a:lnTo>
                        <a:pt x="218306" y="113586"/>
                      </a:lnTo>
                      <a:lnTo>
                        <a:pt x="218085" y="114694"/>
                      </a:lnTo>
                      <a:lnTo>
                        <a:pt x="218085" y="114805"/>
                      </a:lnTo>
                      <a:lnTo>
                        <a:pt x="217531" y="116135"/>
                      </a:lnTo>
                      <a:lnTo>
                        <a:pt x="216644" y="116799"/>
                      </a:lnTo>
                      <a:lnTo>
                        <a:pt x="215979" y="117243"/>
                      </a:lnTo>
                      <a:lnTo>
                        <a:pt x="210438" y="118683"/>
                      </a:lnTo>
                      <a:lnTo>
                        <a:pt x="203346" y="124003"/>
                      </a:lnTo>
                      <a:lnTo>
                        <a:pt x="200022" y="127659"/>
                      </a:lnTo>
                      <a:lnTo>
                        <a:pt x="197916" y="131759"/>
                      </a:lnTo>
                      <a:lnTo>
                        <a:pt x="198138" y="136968"/>
                      </a:lnTo>
                      <a:lnTo>
                        <a:pt x="199136" y="142731"/>
                      </a:lnTo>
                      <a:lnTo>
                        <a:pt x="199357" y="148271"/>
                      </a:lnTo>
                      <a:lnTo>
                        <a:pt x="197030" y="152925"/>
                      </a:lnTo>
                      <a:lnTo>
                        <a:pt x="191932" y="154366"/>
                      </a:lnTo>
                      <a:lnTo>
                        <a:pt x="189938" y="155696"/>
                      </a:lnTo>
                      <a:lnTo>
                        <a:pt x="187832" y="158023"/>
                      </a:lnTo>
                      <a:lnTo>
                        <a:pt x="183510" y="164339"/>
                      </a:lnTo>
                      <a:lnTo>
                        <a:pt x="182845" y="166334"/>
                      </a:lnTo>
                      <a:lnTo>
                        <a:pt x="181516" y="172318"/>
                      </a:lnTo>
                      <a:lnTo>
                        <a:pt x="180962" y="173759"/>
                      </a:lnTo>
                      <a:lnTo>
                        <a:pt x="179632" y="176196"/>
                      </a:lnTo>
                      <a:lnTo>
                        <a:pt x="179077" y="178081"/>
                      </a:lnTo>
                      <a:lnTo>
                        <a:pt x="179077" y="180075"/>
                      </a:lnTo>
                      <a:lnTo>
                        <a:pt x="179410" y="181516"/>
                      </a:lnTo>
                      <a:lnTo>
                        <a:pt x="179410" y="183067"/>
                      </a:lnTo>
                      <a:lnTo>
                        <a:pt x="178745" y="185062"/>
                      </a:lnTo>
                      <a:lnTo>
                        <a:pt x="177748" y="186502"/>
                      </a:lnTo>
                      <a:lnTo>
                        <a:pt x="175199" y="188829"/>
                      </a:lnTo>
                      <a:lnTo>
                        <a:pt x="174202" y="190381"/>
                      </a:lnTo>
                      <a:lnTo>
                        <a:pt x="173647" y="191933"/>
                      </a:lnTo>
                      <a:lnTo>
                        <a:pt x="173094" y="194813"/>
                      </a:lnTo>
                      <a:lnTo>
                        <a:pt x="172318" y="196365"/>
                      </a:lnTo>
                      <a:lnTo>
                        <a:pt x="170101" y="198581"/>
                      </a:lnTo>
                      <a:lnTo>
                        <a:pt x="164450" y="202349"/>
                      </a:lnTo>
                      <a:lnTo>
                        <a:pt x="161901" y="204676"/>
                      </a:lnTo>
                      <a:lnTo>
                        <a:pt x="157469" y="209996"/>
                      </a:lnTo>
                      <a:lnTo>
                        <a:pt x="157690" y="210550"/>
                      </a:lnTo>
                      <a:lnTo>
                        <a:pt x="157912" y="211436"/>
                      </a:lnTo>
                      <a:lnTo>
                        <a:pt x="158910" y="211879"/>
                      </a:lnTo>
                      <a:lnTo>
                        <a:pt x="160017" y="212100"/>
                      </a:lnTo>
                      <a:lnTo>
                        <a:pt x="160793" y="212766"/>
                      </a:lnTo>
                      <a:lnTo>
                        <a:pt x="161790" y="214761"/>
                      </a:lnTo>
                      <a:lnTo>
                        <a:pt x="161901" y="214871"/>
                      </a:lnTo>
                      <a:lnTo>
                        <a:pt x="161458" y="215093"/>
                      </a:lnTo>
                      <a:lnTo>
                        <a:pt x="159242" y="223182"/>
                      </a:lnTo>
                      <a:lnTo>
                        <a:pt x="158355" y="224401"/>
                      </a:lnTo>
                      <a:lnTo>
                        <a:pt x="153147" y="228723"/>
                      </a:lnTo>
                      <a:lnTo>
                        <a:pt x="152593" y="228834"/>
                      </a:lnTo>
                      <a:lnTo>
                        <a:pt x="152482" y="229277"/>
                      </a:lnTo>
                      <a:lnTo>
                        <a:pt x="152371" y="231272"/>
                      </a:lnTo>
                      <a:lnTo>
                        <a:pt x="152482" y="233267"/>
                      </a:lnTo>
                      <a:lnTo>
                        <a:pt x="152814" y="235039"/>
                      </a:lnTo>
                      <a:lnTo>
                        <a:pt x="152814" y="236813"/>
                      </a:lnTo>
                      <a:lnTo>
                        <a:pt x="151928" y="238918"/>
                      </a:lnTo>
                      <a:lnTo>
                        <a:pt x="150709" y="239915"/>
                      </a:lnTo>
                      <a:lnTo>
                        <a:pt x="146609" y="241024"/>
                      </a:lnTo>
                      <a:lnTo>
                        <a:pt x="144282" y="243240"/>
                      </a:lnTo>
                      <a:lnTo>
                        <a:pt x="142730" y="246011"/>
                      </a:lnTo>
                      <a:lnTo>
                        <a:pt x="140403" y="252659"/>
                      </a:lnTo>
                      <a:lnTo>
                        <a:pt x="139849" y="253435"/>
                      </a:lnTo>
                      <a:lnTo>
                        <a:pt x="139517" y="254322"/>
                      </a:lnTo>
                      <a:lnTo>
                        <a:pt x="139184" y="255208"/>
                      </a:lnTo>
                      <a:lnTo>
                        <a:pt x="139073" y="256205"/>
                      </a:lnTo>
                      <a:lnTo>
                        <a:pt x="139295" y="256759"/>
                      </a:lnTo>
                      <a:lnTo>
                        <a:pt x="139627" y="257092"/>
                      </a:lnTo>
                      <a:lnTo>
                        <a:pt x="139960" y="257424"/>
                      </a:lnTo>
                      <a:lnTo>
                        <a:pt x="143062" y="259530"/>
                      </a:lnTo>
                      <a:lnTo>
                        <a:pt x="142619" y="262743"/>
                      </a:lnTo>
                      <a:lnTo>
                        <a:pt x="140625" y="265846"/>
                      </a:lnTo>
                      <a:lnTo>
                        <a:pt x="138297" y="267176"/>
                      </a:lnTo>
                      <a:lnTo>
                        <a:pt x="135195" y="267619"/>
                      </a:lnTo>
                      <a:lnTo>
                        <a:pt x="133976" y="269614"/>
                      </a:lnTo>
                      <a:lnTo>
                        <a:pt x="133754" y="270168"/>
                      </a:lnTo>
                      <a:lnTo>
                        <a:pt x="132978" y="272384"/>
                      </a:lnTo>
                      <a:lnTo>
                        <a:pt x="130651" y="275487"/>
                      </a:lnTo>
                      <a:lnTo>
                        <a:pt x="128213" y="276817"/>
                      </a:lnTo>
                      <a:lnTo>
                        <a:pt x="124002" y="276485"/>
                      </a:lnTo>
                      <a:lnTo>
                        <a:pt x="121675" y="277039"/>
                      </a:lnTo>
                      <a:lnTo>
                        <a:pt x="119902" y="279144"/>
                      </a:lnTo>
                      <a:lnTo>
                        <a:pt x="119237" y="282247"/>
                      </a:lnTo>
                      <a:lnTo>
                        <a:pt x="118794" y="288563"/>
                      </a:lnTo>
                      <a:lnTo>
                        <a:pt x="117354" y="291556"/>
                      </a:lnTo>
                      <a:lnTo>
                        <a:pt x="115469" y="293993"/>
                      </a:lnTo>
                      <a:lnTo>
                        <a:pt x="113808" y="296653"/>
                      </a:lnTo>
                      <a:lnTo>
                        <a:pt x="113586" y="299978"/>
                      </a:lnTo>
                      <a:lnTo>
                        <a:pt x="116910" y="306294"/>
                      </a:lnTo>
                      <a:lnTo>
                        <a:pt x="117575" y="309951"/>
                      </a:lnTo>
                      <a:lnTo>
                        <a:pt x="114915" y="311945"/>
                      </a:lnTo>
                      <a:lnTo>
                        <a:pt x="110150" y="312167"/>
                      </a:lnTo>
                      <a:lnTo>
                        <a:pt x="107934" y="312943"/>
                      </a:lnTo>
                      <a:lnTo>
                        <a:pt x="106050" y="315159"/>
                      </a:lnTo>
                      <a:lnTo>
                        <a:pt x="104942" y="318705"/>
                      </a:lnTo>
                      <a:lnTo>
                        <a:pt x="104388" y="326019"/>
                      </a:lnTo>
                      <a:lnTo>
                        <a:pt x="103502" y="329122"/>
                      </a:lnTo>
                      <a:lnTo>
                        <a:pt x="102172" y="331671"/>
                      </a:lnTo>
                      <a:lnTo>
                        <a:pt x="101064" y="332557"/>
                      </a:lnTo>
                      <a:lnTo>
                        <a:pt x="97739" y="332446"/>
                      </a:lnTo>
                      <a:lnTo>
                        <a:pt x="97074" y="332889"/>
                      </a:lnTo>
                      <a:lnTo>
                        <a:pt x="91645" y="339428"/>
                      </a:lnTo>
                      <a:lnTo>
                        <a:pt x="89539" y="340204"/>
                      </a:lnTo>
                      <a:lnTo>
                        <a:pt x="87323" y="338319"/>
                      </a:lnTo>
                      <a:lnTo>
                        <a:pt x="86547" y="337322"/>
                      </a:lnTo>
                      <a:lnTo>
                        <a:pt x="85660" y="336879"/>
                      </a:lnTo>
                      <a:lnTo>
                        <a:pt x="84663" y="336879"/>
                      </a:lnTo>
                      <a:lnTo>
                        <a:pt x="83665" y="337322"/>
                      </a:lnTo>
                      <a:lnTo>
                        <a:pt x="81449" y="337433"/>
                      </a:lnTo>
                      <a:lnTo>
                        <a:pt x="77239" y="335660"/>
                      </a:lnTo>
                      <a:lnTo>
                        <a:pt x="75133" y="335217"/>
                      </a:lnTo>
                      <a:lnTo>
                        <a:pt x="74357" y="335438"/>
                      </a:lnTo>
                      <a:lnTo>
                        <a:pt x="72695" y="336325"/>
                      </a:lnTo>
                      <a:lnTo>
                        <a:pt x="71587" y="336436"/>
                      </a:lnTo>
                      <a:lnTo>
                        <a:pt x="70700" y="335993"/>
                      </a:lnTo>
                      <a:lnTo>
                        <a:pt x="68706" y="334219"/>
                      </a:lnTo>
                      <a:lnTo>
                        <a:pt x="67597" y="333776"/>
                      </a:lnTo>
                      <a:lnTo>
                        <a:pt x="65381" y="333665"/>
                      </a:lnTo>
                      <a:lnTo>
                        <a:pt x="62943" y="334330"/>
                      </a:lnTo>
                      <a:lnTo>
                        <a:pt x="61724" y="334995"/>
                      </a:lnTo>
                      <a:lnTo>
                        <a:pt x="60616" y="335549"/>
                      </a:lnTo>
                      <a:lnTo>
                        <a:pt x="56183" y="339206"/>
                      </a:lnTo>
                      <a:lnTo>
                        <a:pt x="55740" y="340093"/>
                      </a:lnTo>
                      <a:lnTo>
                        <a:pt x="55740" y="341644"/>
                      </a:lnTo>
                      <a:lnTo>
                        <a:pt x="56848" y="345301"/>
                      </a:lnTo>
                      <a:lnTo>
                        <a:pt x="56848" y="346630"/>
                      </a:lnTo>
                      <a:lnTo>
                        <a:pt x="55962" y="347517"/>
                      </a:lnTo>
                      <a:lnTo>
                        <a:pt x="54854" y="347295"/>
                      </a:lnTo>
                      <a:lnTo>
                        <a:pt x="53745" y="346963"/>
                      </a:lnTo>
                      <a:lnTo>
                        <a:pt x="52970" y="347295"/>
                      </a:lnTo>
                      <a:lnTo>
                        <a:pt x="52415" y="348515"/>
                      </a:lnTo>
                      <a:lnTo>
                        <a:pt x="52305" y="350509"/>
                      </a:lnTo>
                      <a:lnTo>
                        <a:pt x="52194" y="350841"/>
                      </a:lnTo>
                      <a:lnTo>
                        <a:pt x="51640" y="352393"/>
                      </a:lnTo>
                      <a:lnTo>
                        <a:pt x="49867" y="354388"/>
                      </a:lnTo>
                      <a:lnTo>
                        <a:pt x="47650" y="355496"/>
                      </a:lnTo>
                      <a:lnTo>
                        <a:pt x="41334" y="356826"/>
                      </a:lnTo>
                      <a:lnTo>
                        <a:pt x="40448" y="356826"/>
                      </a:lnTo>
                      <a:lnTo>
                        <a:pt x="39118" y="356271"/>
                      </a:lnTo>
                      <a:lnTo>
                        <a:pt x="37899" y="355496"/>
                      </a:lnTo>
                      <a:lnTo>
                        <a:pt x="34685" y="352504"/>
                      </a:lnTo>
                      <a:lnTo>
                        <a:pt x="30142" y="350620"/>
                      </a:lnTo>
                      <a:lnTo>
                        <a:pt x="25487" y="349512"/>
                      </a:lnTo>
                      <a:lnTo>
                        <a:pt x="22717" y="354056"/>
                      </a:lnTo>
                      <a:lnTo>
                        <a:pt x="4543" y="354499"/>
                      </a:lnTo>
                      <a:lnTo>
                        <a:pt x="0" y="360371"/>
                      </a:lnTo>
                      <a:lnTo>
                        <a:pt x="7092" y="369237"/>
                      </a:lnTo>
                      <a:lnTo>
                        <a:pt x="8422" y="371675"/>
                      </a:lnTo>
                      <a:lnTo>
                        <a:pt x="10860" y="379099"/>
                      </a:lnTo>
                      <a:lnTo>
                        <a:pt x="12522" y="381759"/>
                      </a:lnTo>
                      <a:lnTo>
                        <a:pt x="14517" y="383199"/>
                      </a:lnTo>
                      <a:lnTo>
                        <a:pt x="18950" y="385195"/>
                      </a:lnTo>
                      <a:lnTo>
                        <a:pt x="21055" y="386635"/>
                      </a:lnTo>
                      <a:lnTo>
                        <a:pt x="27039" y="392065"/>
                      </a:lnTo>
                      <a:lnTo>
                        <a:pt x="29034" y="393062"/>
                      </a:lnTo>
                      <a:lnTo>
                        <a:pt x="33356" y="393616"/>
                      </a:lnTo>
                      <a:lnTo>
                        <a:pt x="35572" y="394392"/>
                      </a:lnTo>
                      <a:lnTo>
                        <a:pt x="37234" y="396165"/>
                      </a:lnTo>
                      <a:lnTo>
                        <a:pt x="41002" y="402925"/>
                      </a:lnTo>
                      <a:lnTo>
                        <a:pt x="41778" y="403701"/>
                      </a:lnTo>
                      <a:lnTo>
                        <a:pt x="43772" y="405030"/>
                      </a:lnTo>
                      <a:lnTo>
                        <a:pt x="44548" y="406027"/>
                      </a:lnTo>
                      <a:lnTo>
                        <a:pt x="44991" y="407358"/>
                      </a:lnTo>
                      <a:lnTo>
                        <a:pt x="45213" y="410682"/>
                      </a:lnTo>
                      <a:lnTo>
                        <a:pt x="45324" y="411236"/>
                      </a:lnTo>
                      <a:lnTo>
                        <a:pt x="45656" y="412234"/>
                      </a:lnTo>
                      <a:lnTo>
                        <a:pt x="46764" y="414117"/>
                      </a:lnTo>
                      <a:lnTo>
                        <a:pt x="49313" y="417442"/>
                      </a:lnTo>
                      <a:lnTo>
                        <a:pt x="50421" y="419658"/>
                      </a:lnTo>
                      <a:lnTo>
                        <a:pt x="51751" y="420877"/>
                      </a:lnTo>
                      <a:lnTo>
                        <a:pt x="53302" y="421210"/>
                      </a:lnTo>
                      <a:lnTo>
                        <a:pt x="54854" y="420766"/>
                      </a:lnTo>
                      <a:lnTo>
                        <a:pt x="56183" y="419547"/>
                      </a:lnTo>
                      <a:lnTo>
                        <a:pt x="56959" y="417663"/>
                      </a:lnTo>
                      <a:lnTo>
                        <a:pt x="57956" y="416334"/>
                      </a:lnTo>
                      <a:lnTo>
                        <a:pt x="59176" y="415779"/>
                      </a:lnTo>
                      <a:lnTo>
                        <a:pt x="60505" y="416555"/>
                      </a:lnTo>
                      <a:lnTo>
                        <a:pt x="61502" y="418107"/>
                      </a:lnTo>
                      <a:lnTo>
                        <a:pt x="61502" y="419547"/>
                      </a:lnTo>
                      <a:lnTo>
                        <a:pt x="61059" y="421099"/>
                      </a:lnTo>
                      <a:lnTo>
                        <a:pt x="60727" y="422761"/>
                      </a:lnTo>
                      <a:lnTo>
                        <a:pt x="60838" y="431183"/>
                      </a:lnTo>
                      <a:lnTo>
                        <a:pt x="60505" y="433510"/>
                      </a:lnTo>
                      <a:lnTo>
                        <a:pt x="60062" y="434840"/>
                      </a:lnTo>
                      <a:lnTo>
                        <a:pt x="58843" y="437832"/>
                      </a:lnTo>
                      <a:lnTo>
                        <a:pt x="57956" y="441821"/>
                      </a:lnTo>
                      <a:lnTo>
                        <a:pt x="58400" y="444481"/>
                      </a:lnTo>
                      <a:lnTo>
                        <a:pt x="61724" y="450243"/>
                      </a:lnTo>
                      <a:lnTo>
                        <a:pt x="63165" y="454011"/>
                      </a:lnTo>
                      <a:lnTo>
                        <a:pt x="62832" y="456227"/>
                      </a:lnTo>
                      <a:lnTo>
                        <a:pt x="61170" y="457890"/>
                      </a:lnTo>
                      <a:lnTo>
                        <a:pt x="58621" y="459995"/>
                      </a:lnTo>
                      <a:lnTo>
                        <a:pt x="59397" y="462211"/>
                      </a:lnTo>
                      <a:lnTo>
                        <a:pt x="61059" y="463319"/>
                      </a:lnTo>
                      <a:lnTo>
                        <a:pt x="63054" y="463984"/>
                      </a:lnTo>
                      <a:lnTo>
                        <a:pt x="64938" y="464871"/>
                      </a:lnTo>
                      <a:lnTo>
                        <a:pt x="66600" y="466533"/>
                      </a:lnTo>
                      <a:lnTo>
                        <a:pt x="70257" y="471963"/>
                      </a:lnTo>
                      <a:lnTo>
                        <a:pt x="77571" y="478612"/>
                      </a:lnTo>
                      <a:lnTo>
                        <a:pt x="81893" y="484374"/>
                      </a:lnTo>
                      <a:lnTo>
                        <a:pt x="83665" y="485815"/>
                      </a:lnTo>
                      <a:lnTo>
                        <a:pt x="87655" y="487588"/>
                      </a:lnTo>
                      <a:lnTo>
                        <a:pt x="92974" y="490026"/>
                      </a:lnTo>
                      <a:lnTo>
                        <a:pt x="94193" y="491023"/>
                      </a:lnTo>
                      <a:lnTo>
                        <a:pt x="95191" y="492131"/>
                      </a:lnTo>
                      <a:lnTo>
                        <a:pt x="96188" y="493018"/>
                      </a:lnTo>
                      <a:lnTo>
                        <a:pt x="97517" y="493350"/>
                      </a:lnTo>
                      <a:lnTo>
                        <a:pt x="98626" y="492796"/>
                      </a:lnTo>
                      <a:lnTo>
                        <a:pt x="100399" y="490801"/>
                      </a:lnTo>
                      <a:lnTo>
                        <a:pt x="101617" y="490469"/>
                      </a:lnTo>
                      <a:lnTo>
                        <a:pt x="103391" y="491799"/>
                      </a:lnTo>
                      <a:lnTo>
                        <a:pt x="107269" y="497561"/>
                      </a:lnTo>
                      <a:lnTo>
                        <a:pt x="109153" y="499777"/>
                      </a:lnTo>
                      <a:lnTo>
                        <a:pt x="112921" y="502437"/>
                      </a:lnTo>
                      <a:lnTo>
                        <a:pt x="114915" y="503213"/>
                      </a:lnTo>
                      <a:lnTo>
                        <a:pt x="119680" y="503434"/>
                      </a:lnTo>
                      <a:lnTo>
                        <a:pt x="131760" y="507202"/>
                      </a:lnTo>
                      <a:lnTo>
                        <a:pt x="134973" y="508864"/>
                      </a:lnTo>
                      <a:lnTo>
                        <a:pt x="137854" y="511302"/>
                      </a:lnTo>
                      <a:lnTo>
                        <a:pt x="140625" y="514738"/>
                      </a:lnTo>
                      <a:lnTo>
                        <a:pt x="141733" y="515957"/>
                      </a:lnTo>
                      <a:lnTo>
                        <a:pt x="142176" y="518062"/>
                      </a:lnTo>
                      <a:lnTo>
                        <a:pt x="141733" y="520057"/>
                      </a:lnTo>
                      <a:lnTo>
                        <a:pt x="140403" y="521276"/>
                      </a:lnTo>
                      <a:lnTo>
                        <a:pt x="138962" y="521387"/>
                      </a:lnTo>
                      <a:lnTo>
                        <a:pt x="137743" y="521940"/>
                      </a:lnTo>
                      <a:lnTo>
                        <a:pt x="136746" y="522938"/>
                      </a:lnTo>
                      <a:lnTo>
                        <a:pt x="135971" y="524268"/>
                      </a:lnTo>
                      <a:lnTo>
                        <a:pt x="136082" y="524489"/>
                      </a:lnTo>
                      <a:lnTo>
                        <a:pt x="136192" y="525487"/>
                      </a:lnTo>
                      <a:lnTo>
                        <a:pt x="136192" y="526705"/>
                      </a:lnTo>
                      <a:lnTo>
                        <a:pt x="136082" y="527481"/>
                      </a:lnTo>
                      <a:lnTo>
                        <a:pt x="135749" y="528146"/>
                      </a:lnTo>
                      <a:lnTo>
                        <a:pt x="134751" y="529255"/>
                      </a:lnTo>
                      <a:lnTo>
                        <a:pt x="134419" y="529920"/>
                      </a:lnTo>
                      <a:lnTo>
                        <a:pt x="133976" y="532246"/>
                      </a:lnTo>
                      <a:lnTo>
                        <a:pt x="133976" y="533355"/>
                      </a:lnTo>
                      <a:lnTo>
                        <a:pt x="133643" y="534131"/>
                      </a:lnTo>
                      <a:lnTo>
                        <a:pt x="132203" y="535238"/>
                      </a:lnTo>
                      <a:lnTo>
                        <a:pt x="130984" y="535681"/>
                      </a:lnTo>
                      <a:lnTo>
                        <a:pt x="128103" y="535903"/>
                      </a:lnTo>
                      <a:lnTo>
                        <a:pt x="126995" y="536457"/>
                      </a:lnTo>
                      <a:lnTo>
                        <a:pt x="126108" y="537787"/>
                      </a:lnTo>
                      <a:lnTo>
                        <a:pt x="125554" y="539449"/>
                      </a:lnTo>
                      <a:lnTo>
                        <a:pt x="125886" y="540779"/>
                      </a:lnTo>
                      <a:lnTo>
                        <a:pt x="127327" y="541111"/>
                      </a:lnTo>
                      <a:lnTo>
                        <a:pt x="129321" y="541222"/>
                      </a:lnTo>
                      <a:lnTo>
                        <a:pt x="129654" y="542109"/>
                      </a:lnTo>
                      <a:lnTo>
                        <a:pt x="129321" y="543107"/>
                      </a:lnTo>
                      <a:lnTo>
                        <a:pt x="129432" y="543993"/>
                      </a:lnTo>
                      <a:lnTo>
                        <a:pt x="132092" y="545766"/>
                      </a:lnTo>
                      <a:lnTo>
                        <a:pt x="137522" y="546763"/>
                      </a:lnTo>
                      <a:lnTo>
                        <a:pt x="140403" y="548093"/>
                      </a:lnTo>
                      <a:lnTo>
                        <a:pt x="144282" y="549644"/>
                      </a:lnTo>
                      <a:lnTo>
                        <a:pt x="145944" y="551196"/>
                      </a:lnTo>
                      <a:lnTo>
                        <a:pt x="146830" y="553744"/>
                      </a:lnTo>
                      <a:lnTo>
                        <a:pt x="146609" y="556737"/>
                      </a:lnTo>
                      <a:lnTo>
                        <a:pt x="144947" y="558177"/>
                      </a:lnTo>
                      <a:lnTo>
                        <a:pt x="140403" y="559396"/>
                      </a:lnTo>
                      <a:lnTo>
                        <a:pt x="137189" y="559950"/>
                      </a:lnTo>
                      <a:lnTo>
                        <a:pt x="130541" y="559618"/>
                      </a:lnTo>
                      <a:lnTo>
                        <a:pt x="127549" y="560726"/>
                      </a:lnTo>
                      <a:lnTo>
                        <a:pt x="126108" y="562056"/>
                      </a:lnTo>
                      <a:lnTo>
                        <a:pt x="125000" y="563718"/>
                      </a:lnTo>
                      <a:lnTo>
                        <a:pt x="124667" y="565935"/>
                      </a:lnTo>
                      <a:lnTo>
                        <a:pt x="126551" y="566821"/>
                      </a:lnTo>
                      <a:lnTo>
                        <a:pt x="126551" y="566821"/>
                      </a:lnTo>
                      <a:lnTo>
                        <a:pt x="126662" y="566821"/>
                      </a:lnTo>
                      <a:lnTo>
                        <a:pt x="128656" y="568372"/>
                      </a:lnTo>
                      <a:lnTo>
                        <a:pt x="130651" y="572583"/>
                      </a:lnTo>
                      <a:lnTo>
                        <a:pt x="132535" y="573470"/>
                      </a:lnTo>
                      <a:lnTo>
                        <a:pt x="142176" y="574467"/>
                      </a:lnTo>
                      <a:lnTo>
                        <a:pt x="149047" y="573913"/>
                      </a:lnTo>
                      <a:lnTo>
                        <a:pt x="151263" y="574578"/>
                      </a:lnTo>
                      <a:lnTo>
                        <a:pt x="153258" y="576461"/>
                      </a:lnTo>
                      <a:lnTo>
                        <a:pt x="154255" y="579011"/>
                      </a:lnTo>
                      <a:lnTo>
                        <a:pt x="154920" y="581892"/>
                      </a:lnTo>
                      <a:lnTo>
                        <a:pt x="156028" y="584662"/>
                      </a:lnTo>
                      <a:lnTo>
                        <a:pt x="160128" y="588873"/>
                      </a:lnTo>
                      <a:lnTo>
                        <a:pt x="165669" y="590535"/>
                      </a:lnTo>
                      <a:lnTo>
                        <a:pt x="171542" y="590535"/>
                      </a:lnTo>
                      <a:lnTo>
                        <a:pt x="176640" y="589538"/>
                      </a:lnTo>
                      <a:lnTo>
                        <a:pt x="180740" y="587654"/>
                      </a:lnTo>
                      <a:lnTo>
                        <a:pt x="182734" y="587211"/>
                      </a:lnTo>
                      <a:lnTo>
                        <a:pt x="184618" y="587543"/>
                      </a:lnTo>
                      <a:lnTo>
                        <a:pt x="194814" y="592863"/>
                      </a:lnTo>
                      <a:lnTo>
                        <a:pt x="198470" y="593527"/>
                      </a:lnTo>
                      <a:lnTo>
                        <a:pt x="199579" y="594635"/>
                      </a:lnTo>
                      <a:lnTo>
                        <a:pt x="202792" y="602282"/>
                      </a:lnTo>
                      <a:lnTo>
                        <a:pt x="203014" y="603390"/>
                      </a:lnTo>
                      <a:lnTo>
                        <a:pt x="203236" y="604498"/>
                      </a:lnTo>
                      <a:lnTo>
                        <a:pt x="203679" y="606493"/>
                      </a:lnTo>
                      <a:lnTo>
                        <a:pt x="204233" y="607711"/>
                      </a:lnTo>
                      <a:lnTo>
                        <a:pt x="205451" y="608820"/>
                      </a:lnTo>
                      <a:lnTo>
                        <a:pt x="206781" y="609596"/>
                      </a:lnTo>
                      <a:lnTo>
                        <a:pt x="207779" y="610593"/>
                      </a:lnTo>
                      <a:lnTo>
                        <a:pt x="208998" y="615247"/>
                      </a:lnTo>
                      <a:lnTo>
                        <a:pt x="210992" y="617131"/>
                      </a:lnTo>
                      <a:lnTo>
                        <a:pt x="213430" y="618239"/>
                      </a:lnTo>
                      <a:lnTo>
                        <a:pt x="215979" y="618461"/>
                      </a:lnTo>
                      <a:lnTo>
                        <a:pt x="218638" y="617796"/>
                      </a:lnTo>
                      <a:lnTo>
                        <a:pt x="220079" y="616244"/>
                      </a:lnTo>
                      <a:lnTo>
                        <a:pt x="233045" y="592973"/>
                      </a:lnTo>
                      <a:lnTo>
                        <a:pt x="233710" y="590535"/>
                      </a:lnTo>
                      <a:lnTo>
                        <a:pt x="235372" y="589205"/>
                      </a:lnTo>
                      <a:lnTo>
                        <a:pt x="240026" y="588208"/>
                      </a:lnTo>
                      <a:lnTo>
                        <a:pt x="242242" y="586878"/>
                      </a:lnTo>
                      <a:lnTo>
                        <a:pt x="246232" y="582557"/>
                      </a:lnTo>
                      <a:lnTo>
                        <a:pt x="247451" y="581559"/>
                      </a:lnTo>
                      <a:lnTo>
                        <a:pt x="250221" y="581670"/>
                      </a:lnTo>
                      <a:lnTo>
                        <a:pt x="252327" y="582113"/>
                      </a:lnTo>
                      <a:lnTo>
                        <a:pt x="253989" y="583111"/>
                      </a:lnTo>
                      <a:lnTo>
                        <a:pt x="261857" y="591865"/>
                      </a:lnTo>
                      <a:lnTo>
                        <a:pt x="265735" y="594968"/>
                      </a:lnTo>
                      <a:lnTo>
                        <a:pt x="269503" y="596852"/>
                      </a:lnTo>
                      <a:lnTo>
                        <a:pt x="278479" y="597960"/>
                      </a:lnTo>
                      <a:lnTo>
                        <a:pt x="280142" y="599179"/>
                      </a:lnTo>
                      <a:lnTo>
                        <a:pt x="285904" y="605495"/>
                      </a:lnTo>
                      <a:lnTo>
                        <a:pt x="285239" y="608376"/>
                      </a:lnTo>
                      <a:lnTo>
                        <a:pt x="283244" y="610482"/>
                      </a:lnTo>
                      <a:lnTo>
                        <a:pt x="280696" y="611590"/>
                      </a:lnTo>
                      <a:lnTo>
                        <a:pt x="278479" y="612033"/>
                      </a:lnTo>
                      <a:lnTo>
                        <a:pt x="276041" y="611479"/>
                      </a:lnTo>
                      <a:lnTo>
                        <a:pt x="271941" y="608598"/>
                      </a:lnTo>
                      <a:lnTo>
                        <a:pt x="269503" y="607711"/>
                      </a:lnTo>
                      <a:lnTo>
                        <a:pt x="267176" y="607601"/>
                      </a:lnTo>
                      <a:lnTo>
                        <a:pt x="264959" y="608265"/>
                      </a:lnTo>
                      <a:lnTo>
                        <a:pt x="263186" y="609817"/>
                      </a:lnTo>
                      <a:lnTo>
                        <a:pt x="262522" y="612476"/>
                      </a:lnTo>
                      <a:lnTo>
                        <a:pt x="262189" y="615247"/>
                      </a:lnTo>
                      <a:lnTo>
                        <a:pt x="261303" y="616798"/>
                      </a:lnTo>
                      <a:lnTo>
                        <a:pt x="259862" y="617463"/>
                      </a:lnTo>
                      <a:lnTo>
                        <a:pt x="255873" y="617685"/>
                      </a:lnTo>
                      <a:lnTo>
                        <a:pt x="254764" y="618017"/>
                      </a:lnTo>
                      <a:lnTo>
                        <a:pt x="253989" y="618682"/>
                      </a:lnTo>
                      <a:lnTo>
                        <a:pt x="253546" y="620123"/>
                      </a:lnTo>
                      <a:lnTo>
                        <a:pt x="253213" y="622339"/>
                      </a:lnTo>
                      <a:lnTo>
                        <a:pt x="253213" y="624334"/>
                      </a:lnTo>
                      <a:lnTo>
                        <a:pt x="253546" y="625663"/>
                      </a:lnTo>
                      <a:lnTo>
                        <a:pt x="255873" y="627880"/>
                      </a:lnTo>
                      <a:lnTo>
                        <a:pt x="256427" y="628988"/>
                      </a:lnTo>
                      <a:lnTo>
                        <a:pt x="256538" y="630096"/>
                      </a:lnTo>
                      <a:lnTo>
                        <a:pt x="256205" y="632645"/>
                      </a:lnTo>
                      <a:lnTo>
                        <a:pt x="256427" y="633864"/>
                      </a:lnTo>
                      <a:lnTo>
                        <a:pt x="258422" y="638408"/>
                      </a:lnTo>
                      <a:lnTo>
                        <a:pt x="261414" y="642508"/>
                      </a:lnTo>
                      <a:lnTo>
                        <a:pt x="265181" y="645832"/>
                      </a:lnTo>
                      <a:lnTo>
                        <a:pt x="269503" y="647716"/>
                      </a:lnTo>
                      <a:lnTo>
                        <a:pt x="274268" y="648381"/>
                      </a:lnTo>
                      <a:lnTo>
                        <a:pt x="276374" y="649489"/>
                      </a:lnTo>
                      <a:lnTo>
                        <a:pt x="277260" y="651595"/>
                      </a:lnTo>
                      <a:lnTo>
                        <a:pt x="276817" y="659130"/>
                      </a:lnTo>
                      <a:lnTo>
                        <a:pt x="277371" y="661457"/>
                      </a:lnTo>
                      <a:lnTo>
                        <a:pt x="277481" y="661568"/>
                      </a:lnTo>
                      <a:lnTo>
                        <a:pt x="301861" y="678191"/>
                      </a:lnTo>
                      <a:lnTo>
                        <a:pt x="305961" y="679963"/>
                      </a:lnTo>
                      <a:lnTo>
                        <a:pt x="311170" y="680628"/>
                      </a:lnTo>
                      <a:lnTo>
                        <a:pt x="313386" y="681736"/>
                      </a:lnTo>
                      <a:lnTo>
                        <a:pt x="315935" y="682845"/>
                      </a:lnTo>
                      <a:lnTo>
                        <a:pt x="317043" y="687720"/>
                      </a:lnTo>
                      <a:lnTo>
                        <a:pt x="315048" y="692485"/>
                      </a:lnTo>
                      <a:lnTo>
                        <a:pt x="311170" y="694702"/>
                      </a:lnTo>
                      <a:lnTo>
                        <a:pt x="308621" y="695034"/>
                      </a:lnTo>
                      <a:lnTo>
                        <a:pt x="304188" y="696586"/>
                      </a:lnTo>
                      <a:lnTo>
                        <a:pt x="301750" y="696918"/>
                      </a:lnTo>
                      <a:lnTo>
                        <a:pt x="299534" y="698358"/>
                      </a:lnTo>
                      <a:lnTo>
                        <a:pt x="298315" y="701905"/>
                      </a:lnTo>
                      <a:lnTo>
                        <a:pt x="295544" y="713651"/>
                      </a:lnTo>
                      <a:lnTo>
                        <a:pt x="295544" y="717197"/>
                      </a:lnTo>
                      <a:lnTo>
                        <a:pt x="296985" y="720189"/>
                      </a:lnTo>
                      <a:lnTo>
                        <a:pt x="299866" y="722627"/>
                      </a:lnTo>
                      <a:lnTo>
                        <a:pt x="303302" y="723514"/>
                      </a:lnTo>
                      <a:lnTo>
                        <a:pt x="318483" y="722184"/>
                      </a:lnTo>
                      <a:lnTo>
                        <a:pt x="327459" y="721297"/>
                      </a:lnTo>
                      <a:lnTo>
                        <a:pt x="330784" y="719857"/>
                      </a:lnTo>
                      <a:lnTo>
                        <a:pt x="334773" y="719081"/>
                      </a:lnTo>
                      <a:lnTo>
                        <a:pt x="339095" y="716754"/>
                      </a:lnTo>
                      <a:lnTo>
                        <a:pt x="349290" y="715313"/>
                      </a:lnTo>
                      <a:lnTo>
                        <a:pt x="367463" y="716200"/>
                      </a:lnTo>
                      <a:lnTo>
                        <a:pt x="379654" y="722960"/>
                      </a:lnTo>
                      <a:lnTo>
                        <a:pt x="382867" y="723514"/>
                      </a:lnTo>
                      <a:lnTo>
                        <a:pt x="384529" y="723846"/>
                      </a:lnTo>
                      <a:lnTo>
                        <a:pt x="394170" y="721630"/>
                      </a:lnTo>
                      <a:lnTo>
                        <a:pt x="396719" y="722184"/>
                      </a:lnTo>
                      <a:lnTo>
                        <a:pt x="403146" y="725952"/>
                      </a:lnTo>
                      <a:lnTo>
                        <a:pt x="442818" y="735925"/>
                      </a:lnTo>
                      <a:lnTo>
                        <a:pt x="443926" y="736258"/>
                      </a:lnTo>
                      <a:lnTo>
                        <a:pt x="463984" y="735260"/>
                      </a:lnTo>
                      <a:lnTo>
                        <a:pt x="466422" y="735149"/>
                      </a:lnTo>
                      <a:lnTo>
                        <a:pt x="468417" y="734484"/>
                      </a:lnTo>
                      <a:lnTo>
                        <a:pt x="474733" y="729719"/>
                      </a:lnTo>
                      <a:lnTo>
                        <a:pt x="478722" y="728500"/>
                      </a:lnTo>
                      <a:lnTo>
                        <a:pt x="482490" y="728943"/>
                      </a:lnTo>
                      <a:lnTo>
                        <a:pt x="500886" y="735814"/>
                      </a:lnTo>
                      <a:lnTo>
                        <a:pt x="505761" y="737698"/>
                      </a:lnTo>
                      <a:lnTo>
                        <a:pt x="511080" y="738473"/>
                      </a:lnTo>
                      <a:lnTo>
                        <a:pt x="535017" y="736701"/>
                      </a:lnTo>
                      <a:lnTo>
                        <a:pt x="548425" y="741577"/>
                      </a:lnTo>
                      <a:lnTo>
                        <a:pt x="563164" y="742684"/>
                      </a:lnTo>
                      <a:lnTo>
                        <a:pt x="567818" y="743793"/>
                      </a:lnTo>
                      <a:lnTo>
                        <a:pt x="571475" y="746009"/>
                      </a:lnTo>
                      <a:lnTo>
                        <a:pt x="571918" y="746231"/>
                      </a:lnTo>
                      <a:lnTo>
                        <a:pt x="575797" y="749223"/>
                      </a:lnTo>
                      <a:lnTo>
                        <a:pt x="579897" y="751660"/>
                      </a:lnTo>
                      <a:lnTo>
                        <a:pt x="584884" y="752325"/>
                      </a:lnTo>
                      <a:lnTo>
                        <a:pt x="587432" y="751660"/>
                      </a:lnTo>
                      <a:lnTo>
                        <a:pt x="592197" y="749555"/>
                      </a:lnTo>
                      <a:lnTo>
                        <a:pt x="593860" y="749223"/>
                      </a:lnTo>
                      <a:lnTo>
                        <a:pt x="594525" y="749112"/>
                      </a:lnTo>
                      <a:lnTo>
                        <a:pt x="599733" y="749334"/>
                      </a:lnTo>
                      <a:lnTo>
                        <a:pt x="602281" y="749112"/>
                      </a:lnTo>
                      <a:lnTo>
                        <a:pt x="604387" y="748004"/>
                      </a:lnTo>
                      <a:lnTo>
                        <a:pt x="606492" y="747560"/>
                      </a:lnTo>
                      <a:lnTo>
                        <a:pt x="609041" y="746452"/>
                      </a:lnTo>
                      <a:lnTo>
                        <a:pt x="611479" y="744901"/>
                      </a:lnTo>
                      <a:lnTo>
                        <a:pt x="613253" y="743239"/>
                      </a:lnTo>
                      <a:lnTo>
                        <a:pt x="615247" y="741798"/>
                      </a:lnTo>
                      <a:lnTo>
                        <a:pt x="622229" y="741577"/>
                      </a:lnTo>
                      <a:lnTo>
                        <a:pt x="623004" y="741577"/>
                      </a:lnTo>
                      <a:lnTo>
                        <a:pt x="627769" y="739471"/>
                      </a:lnTo>
                      <a:lnTo>
                        <a:pt x="630318" y="735149"/>
                      </a:lnTo>
                      <a:lnTo>
                        <a:pt x="630540" y="734595"/>
                      </a:lnTo>
                      <a:lnTo>
                        <a:pt x="634307" y="730717"/>
                      </a:lnTo>
                      <a:lnTo>
                        <a:pt x="637742" y="728722"/>
                      </a:lnTo>
                      <a:lnTo>
                        <a:pt x="643062" y="721851"/>
                      </a:lnTo>
                      <a:lnTo>
                        <a:pt x="643948" y="719635"/>
                      </a:lnTo>
                      <a:lnTo>
                        <a:pt x="645056" y="717862"/>
                      </a:lnTo>
                      <a:lnTo>
                        <a:pt x="658687" y="707778"/>
                      </a:lnTo>
                      <a:lnTo>
                        <a:pt x="659462" y="705340"/>
                      </a:lnTo>
                      <a:lnTo>
                        <a:pt x="661568" y="702348"/>
                      </a:lnTo>
                      <a:lnTo>
                        <a:pt x="665668" y="697693"/>
                      </a:lnTo>
                      <a:lnTo>
                        <a:pt x="669657" y="695588"/>
                      </a:lnTo>
                      <a:lnTo>
                        <a:pt x="678744" y="693150"/>
                      </a:lnTo>
                      <a:lnTo>
                        <a:pt x="687720" y="689272"/>
                      </a:lnTo>
                      <a:lnTo>
                        <a:pt x="690158" y="688828"/>
                      </a:lnTo>
                      <a:lnTo>
                        <a:pt x="699688" y="687499"/>
                      </a:lnTo>
                      <a:lnTo>
                        <a:pt x="722184" y="684174"/>
                      </a:lnTo>
                      <a:lnTo>
                        <a:pt x="725952" y="682845"/>
                      </a:lnTo>
                      <a:lnTo>
                        <a:pt x="728168" y="682512"/>
                      </a:lnTo>
                      <a:lnTo>
                        <a:pt x="729276" y="682291"/>
                      </a:lnTo>
                      <a:lnTo>
                        <a:pt x="731603" y="680850"/>
                      </a:lnTo>
                      <a:lnTo>
                        <a:pt x="732822" y="680517"/>
                      </a:lnTo>
                      <a:lnTo>
                        <a:pt x="737920" y="680517"/>
                      </a:lnTo>
                      <a:lnTo>
                        <a:pt x="742020" y="679298"/>
                      </a:lnTo>
                      <a:lnTo>
                        <a:pt x="752769" y="672871"/>
                      </a:lnTo>
                      <a:lnTo>
                        <a:pt x="766067" y="671541"/>
                      </a:lnTo>
                      <a:lnTo>
                        <a:pt x="768948" y="669658"/>
                      </a:lnTo>
                      <a:lnTo>
                        <a:pt x="777259" y="674755"/>
                      </a:lnTo>
                      <a:lnTo>
                        <a:pt x="789227" y="677193"/>
                      </a:lnTo>
                      <a:lnTo>
                        <a:pt x="791554" y="678523"/>
                      </a:lnTo>
                      <a:lnTo>
                        <a:pt x="794324" y="678301"/>
                      </a:lnTo>
                      <a:lnTo>
                        <a:pt x="794546" y="678412"/>
                      </a:lnTo>
                      <a:lnTo>
                        <a:pt x="796319" y="679852"/>
                      </a:lnTo>
                      <a:lnTo>
                        <a:pt x="795876" y="683399"/>
                      </a:lnTo>
                      <a:lnTo>
                        <a:pt x="798203" y="686169"/>
                      </a:lnTo>
                      <a:lnTo>
                        <a:pt x="804630" y="689161"/>
                      </a:lnTo>
                      <a:lnTo>
                        <a:pt x="805960" y="690380"/>
                      </a:lnTo>
                      <a:lnTo>
                        <a:pt x="808176" y="694258"/>
                      </a:lnTo>
                      <a:lnTo>
                        <a:pt x="809395" y="695145"/>
                      </a:lnTo>
                      <a:lnTo>
                        <a:pt x="831004" y="694923"/>
                      </a:lnTo>
                      <a:lnTo>
                        <a:pt x="837654" y="692818"/>
                      </a:lnTo>
                      <a:lnTo>
                        <a:pt x="840313" y="693704"/>
                      </a:lnTo>
                      <a:lnTo>
                        <a:pt x="842530" y="698469"/>
                      </a:lnTo>
                      <a:lnTo>
                        <a:pt x="843194" y="699467"/>
                      </a:lnTo>
                      <a:lnTo>
                        <a:pt x="847627" y="705562"/>
                      </a:lnTo>
                      <a:lnTo>
                        <a:pt x="855162" y="703678"/>
                      </a:lnTo>
                      <a:lnTo>
                        <a:pt x="862919" y="699245"/>
                      </a:lnTo>
                      <a:lnTo>
                        <a:pt x="869236" y="698580"/>
                      </a:lnTo>
                      <a:lnTo>
                        <a:pt x="869236" y="698580"/>
                      </a:lnTo>
                      <a:lnTo>
                        <a:pt x="872006" y="703124"/>
                      </a:lnTo>
                      <a:lnTo>
                        <a:pt x="877104" y="721186"/>
                      </a:lnTo>
                      <a:lnTo>
                        <a:pt x="880871" y="724178"/>
                      </a:lnTo>
                      <a:lnTo>
                        <a:pt x="904253" y="734817"/>
                      </a:lnTo>
                      <a:lnTo>
                        <a:pt x="928522" y="739028"/>
                      </a:lnTo>
                      <a:lnTo>
                        <a:pt x="944812" y="738030"/>
                      </a:lnTo>
                      <a:lnTo>
                        <a:pt x="945255" y="736479"/>
                      </a:lnTo>
                      <a:lnTo>
                        <a:pt x="945144" y="734817"/>
                      </a:lnTo>
                      <a:lnTo>
                        <a:pt x="945255" y="733155"/>
                      </a:lnTo>
                      <a:lnTo>
                        <a:pt x="945477" y="731603"/>
                      </a:lnTo>
                      <a:lnTo>
                        <a:pt x="946031" y="730162"/>
                      </a:lnTo>
                      <a:lnTo>
                        <a:pt x="945477" y="728722"/>
                      </a:lnTo>
                      <a:lnTo>
                        <a:pt x="945809" y="727282"/>
                      </a:lnTo>
                      <a:lnTo>
                        <a:pt x="946474" y="725841"/>
                      </a:lnTo>
                      <a:lnTo>
                        <a:pt x="948247" y="717197"/>
                      </a:lnTo>
                      <a:lnTo>
                        <a:pt x="948801" y="715645"/>
                      </a:lnTo>
                      <a:lnTo>
                        <a:pt x="951461" y="710216"/>
                      </a:lnTo>
                      <a:lnTo>
                        <a:pt x="951904" y="708110"/>
                      </a:lnTo>
                      <a:lnTo>
                        <a:pt x="953455" y="703567"/>
                      </a:lnTo>
                      <a:lnTo>
                        <a:pt x="954010" y="700686"/>
                      </a:lnTo>
                      <a:lnTo>
                        <a:pt x="955118" y="699245"/>
                      </a:lnTo>
                      <a:lnTo>
                        <a:pt x="955339" y="697915"/>
                      </a:lnTo>
                      <a:lnTo>
                        <a:pt x="955339" y="697029"/>
                      </a:lnTo>
                      <a:lnTo>
                        <a:pt x="953345" y="688828"/>
                      </a:lnTo>
                      <a:lnTo>
                        <a:pt x="951461" y="676085"/>
                      </a:lnTo>
                      <a:lnTo>
                        <a:pt x="950685" y="673204"/>
                      </a:lnTo>
                      <a:lnTo>
                        <a:pt x="951350" y="671652"/>
                      </a:lnTo>
                      <a:lnTo>
                        <a:pt x="952458" y="670433"/>
                      </a:lnTo>
                      <a:lnTo>
                        <a:pt x="953899" y="670101"/>
                      </a:lnTo>
                      <a:lnTo>
                        <a:pt x="955339" y="670987"/>
                      </a:lnTo>
                      <a:lnTo>
                        <a:pt x="954564" y="669879"/>
                      </a:lnTo>
                      <a:lnTo>
                        <a:pt x="955007" y="668549"/>
                      </a:lnTo>
                      <a:lnTo>
                        <a:pt x="954675" y="666111"/>
                      </a:lnTo>
                      <a:lnTo>
                        <a:pt x="953012" y="661235"/>
                      </a:lnTo>
                      <a:lnTo>
                        <a:pt x="951239" y="657800"/>
                      </a:lnTo>
                      <a:lnTo>
                        <a:pt x="950796" y="655917"/>
                      </a:lnTo>
                      <a:lnTo>
                        <a:pt x="950907" y="649932"/>
                      </a:lnTo>
                      <a:lnTo>
                        <a:pt x="951239" y="647716"/>
                      </a:lnTo>
                      <a:lnTo>
                        <a:pt x="951904" y="645721"/>
                      </a:lnTo>
                      <a:lnTo>
                        <a:pt x="953012" y="643948"/>
                      </a:lnTo>
                      <a:lnTo>
                        <a:pt x="954564" y="642619"/>
                      </a:lnTo>
                      <a:lnTo>
                        <a:pt x="956336" y="641843"/>
                      </a:lnTo>
                      <a:lnTo>
                        <a:pt x="957777" y="642951"/>
                      </a:lnTo>
                      <a:lnTo>
                        <a:pt x="958110" y="641067"/>
                      </a:lnTo>
                      <a:lnTo>
                        <a:pt x="959329" y="637521"/>
                      </a:lnTo>
                      <a:lnTo>
                        <a:pt x="969523" y="623780"/>
                      </a:lnTo>
                      <a:lnTo>
                        <a:pt x="974843" y="619680"/>
                      </a:lnTo>
                      <a:lnTo>
                        <a:pt x="982378" y="605274"/>
                      </a:lnTo>
                      <a:lnTo>
                        <a:pt x="983375" y="602614"/>
                      </a:lnTo>
                      <a:lnTo>
                        <a:pt x="984040" y="599511"/>
                      </a:lnTo>
                      <a:lnTo>
                        <a:pt x="982932" y="602614"/>
                      </a:lnTo>
                      <a:lnTo>
                        <a:pt x="981935" y="604720"/>
                      </a:lnTo>
                      <a:lnTo>
                        <a:pt x="980384" y="606493"/>
                      </a:lnTo>
                      <a:lnTo>
                        <a:pt x="978278" y="607047"/>
                      </a:lnTo>
                      <a:lnTo>
                        <a:pt x="976173" y="607933"/>
                      </a:lnTo>
                      <a:lnTo>
                        <a:pt x="974178" y="610039"/>
                      </a:lnTo>
                      <a:lnTo>
                        <a:pt x="970853" y="614693"/>
                      </a:lnTo>
                      <a:lnTo>
                        <a:pt x="968527" y="616244"/>
                      </a:lnTo>
                      <a:lnTo>
                        <a:pt x="967418" y="617463"/>
                      </a:lnTo>
                      <a:lnTo>
                        <a:pt x="966753" y="621231"/>
                      </a:lnTo>
                      <a:lnTo>
                        <a:pt x="966088" y="623004"/>
                      </a:lnTo>
                      <a:lnTo>
                        <a:pt x="965202" y="624113"/>
                      </a:lnTo>
                      <a:lnTo>
                        <a:pt x="964315" y="623891"/>
                      </a:lnTo>
                      <a:lnTo>
                        <a:pt x="963762" y="620898"/>
                      </a:lnTo>
                      <a:lnTo>
                        <a:pt x="964648" y="616466"/>
                      </a:lnTo>
                      <a:lnTo>
                        <a:pt x="965977" y="612476"/>
                      </a:lnTo>
                      <a:lnTo>
                        <a:pt x="966975" y="610371"/>
                      </a:lnTo>
                      <a:lnTo>
                        <a:pt x="965534" y="609152"/>
                      </a:lnTo>
                      <a:lnTo>
                        <a:pt x="963872" y="608155"/>
                      </a:lnTo>
                      <a:lnTo>
                        <a:pt x="963540" y="608820"/>
                      </a:lnTo>
                      <a:lnTo>
                        <a:pt x="962764" y="609596"/>
                      </a:lnTo>
                      <a:lnTo>
                        <a:pt x="962321" y="610371"/>
                      </a:lnTo>
                      <a:lnTo>
                        <a:pt x="962321" y="607933"/>
                      </a:lnTo>
                      <a:lnTo>
                        <a:pt x="963983" y="606271"/>
                      </a:lnTo>
                      <a:lnTo>
                        <a:pt x="968527" y="604941"/>
                      </a:lnTo>
                      <a:lnTo>
                        <a:pt x="966975" y="604387"/>
                      </a:lnTo>
                      <a:lnTo>
                        <a:pt x="965866" y="603500"/>
                      </a:lnTo>
                      <a:lnTo>
                        <a:pt x="965423" y="602171"/>
                      </a:lnTo>
                      <a:lnTo>
                        <a:pt x="966088" y="600620"/>
                      </a:lnTo>
                      <a:lnTo>
                        <a:pt x="964648" y="600620"/>
                      </a:lnTo>
                      <a:lnTo>
                        <a:pt x="965091" y="598514"/>
                      </a:lnTo>
                      <a:lnTo>
                        <a:pt x="966199" y="597406"/>
                      </a:lnTo>
                      <a:lnTo>
                        <a:pt x="967640" y="597074"/>
                      </a:lnTo>
                      <a:lnTo>
                        <a:pt x="969302" y="597406"/>
                      </a:lnTo>
                      <a:lnTo>
                        <a:pt x="968970" y="599068"/>
                      </a:lnTo>
                      <a:lnTo>
                        <a:pt x="966975" y="602725"/>
                      </a:lnTo>
                      <a:lnTo>
                        <a:pt x="968527" y="601285"/>
                      </a:lnTo>
                      <a:lnTo>
                        <a:pt x="974067" y="598403"/>
                      </a:lnTo>
                      <a:lnTo>
                        <a:pt x="976062" y="597406"/>
                      </a:lnTo>
                      <a:lnTo>
                        <a:pt x="979608" y="593527"/>
                      </a:lnTo>
                      <a:lnTo>
                        <a:pt x="981714" y="591976"/>
                      </a:lnTo>
                      <a:lnTo>
                        <a:pt x="982268" y="590868"/>
                      </a:lnTo>
                      <a:lnTo>
                        <a:pt x="982821" y="590092"/>
                      </a:lnTo>
                      <a:lnTo>
                        <a:pt x="983264" y="589648"/>
                      </a:lnTo>
                      <a:lnTo>
                        <a:pt x="983929" y="589759"/>
                      </a:lnTo>
                      <a:lnTo>
                        <a:pt x="985592" y="590868"/>
                      </a:lnTo>
                      <a:lnTo>
                        <a:pt x="987808" y="590313"/>
                      </a:lnTo>
                      <a:lnTo>
                        <a:pt x="988029" y="589759"/>
                      </a:lnTo>
                      <a:lnTo>
                        <a:pt x="987143" y="588652"/>
                      </a:lnTo>
                      <a:lnTo>
                        <a:pt x="987143" y="587543"/>
                      </a:lnTo>
                      <a:lnTo>
                        <a:pt x="989803" y="588984"/>
                      </a:lnTo>
                      <a:lnTo>
                        <a:pt x="989470" y="591643"/>
                      </a:lnTo>
                      <a:lnTo>
                        <a:pt x="987586" y="594635"/>
                      </a:lnTo>
                      <a:lnTo>
                        <a:pt x="985592" y="597406"/>
                      </a:lnTo>
                      <a:lnTo>
                        <a:pt x="988251" y="596519"/>
                      </a:lnTo>
                      <a:lnTo>
                        <a:pt x="990246" y="593970"/>
                      </a:lnTo>
                      <a:lnTo>
                        <a:pt x="991133" y="590868"/>
                      </a:lnTo>
                      <a:lnTo>
                        <a:pt x="990690" y="588098"/>
                      </a:lnTo>
                      <a:lnTo>
                        <a:pt x="988916" y="586768"/>
                      </a:lnTo>
                      <a:lnTo>
                        <a:pt x="980938" y="584219"/>
                      </a:lnTo>
                      <a:lnTo>
                        <a:pt x="982600" y="587543"/>
                      </a:lnTo>
                      <a:lnTo>
                        <a:pt x="980273" y="590535"/>
                      </a:lnTo>
                      <a:lnTo>
                        <a:pt x="977724" y="592973"/>
                      </a:lnTo>
                      <a:lnTo>
                        <a:pt x="975064" y="594635"/>
                      </a:lnTo>
                      <a:lnTo>
                        <a:pt x="969080" y="595744"/>
                      </a:lnTo>
                      <a:lnTo>
                        <a:pt x="968083" y="594968"/>
                      </a:lnTo>
                      <a:lnTo>
                        <a:pt x="967751" y="592419"/>
                      </a:lnTo>
                      <a:lnTo>
                        <a:pt x="968305" y="590203"/>
                      </a:lnTo>
                      <a:lnTo>
                        <a:pt x="970410" y="589427"/>
                      </a:lnTo>
                      <a:lnTo>
                        <a:pt x="970853" y="587543"/>
                      </a:lnTo>
                      <a:lnTo>
                        <a:pt x="969191" y="588873"/>
                      </a:lnTo>
                      <a:lnTo>
                        <a:pt x="968416" y="587987"/>
                      </a:lnTo>
                      <a:lnTo>
                        <a:pt x="968637" y="585881"/>
                      </a:lnTo>
                      <a:lnTo>
                        <a:pt x="969745" y="583665"/>
                      </a:lnTo>
                      <a:lnTo>
                        <a:pt x="970853" y="582667"/>
                      </a:lnTo>
                      <a:lnTo>
                        <a:pt x="977724" y="578457"/>
                      </a:lnTo>
                      <a:lnTo>
                        <a:pt x="978943" y="577902"/>
                      </a:lnTo>
                      <a:lnTo>
                        <a:pt x="983929" y="577681"/>
                      </a:lnTo>
                      <a:lnTo>
                        <a:pt x="985370" y="577348"/>
                      </a:lnTo>
                      <a:lnTo>
                        <a:pt x="986479" y="576572"/>
                      </a:lnTo>
                      <a:lnTo>
                        <a:pt x="984927" y="575243"/>
                      </a:lnTo>
                      <a:lnTo>
                        <a:pt x="984151" y="573581"/>
                      </a:lnTo>
                      <a:lnTo>
                        <a:pt x="984262" y="572140"/>
                      </a:lnTo>
                      <a:lnTo>
                        <a:pt x="985592" y="571253"/>
                      </a:lnTo>
                      <a:lnTo>
                        <a:pt x="985592" y="570035"/>
                      </a:lnTo>
                      <a:lnTo>
                        <a:pt x="985149" y="569813"/>
                      </a:lnTo>
                      <a:lnTo>
                        <a:pt x="984040" y="568926"/>
                      </a:lnTo>
                      <a:lnTo>
                        <a:pt x="985149" y="568705"/>
                      </a:lnTo>
                      <a:lnTo>
                        <a:pt x="985703" y="568372"/>
                      </a:lnTo>
                      <a:lnTo>
                        <a:pt x="987143" y="566821"/>
                      </a:lnTo>
                      <a:lnTo>
                        <a:pt x="981714" y="561059"/>
                      </a:lnTo>
                      <a:lnTo>
                        <a:pt x="979164" y="559950"/>
                      </a:lnTo>
                      <a:lnTo>
                        <a:pt x="978278" y="559064"/>
                      </a:lnTo>
                      <a:lnTo>
                        <a:pt x="977392" y="557845"/>
                      </a:lnTo>
                      <a:lnTo>
                        <a:pt x="977059" y="556404"/>
                      </a:lnTo>
                      <a:lnTo>
                        <a:pt x="977281" y="555961"/>
                      </a:lnTo>
                      <a:lnTo>
                        <a:pt x="977835" y="555628"/>
                      </a:lnTo>
                      <a:lnTo>
                        <a:pt x="978389" y="555185"/>
                      </a:lnTo>
                      <a:lnTo>
                        <a:pt x="978610" y="554298"/>
                      </a:lnTo>
                      <a:lnTo>
                        <a:pt x="978278" y="553190"/>
                      </a:lnTo>
                      <a:lnTo>
                        <a:pt x="977281" y="552415"/>
                      </a:lnTo>
                      <a:lnTo>
                        <a:pt x="977059" y="551528"/>
                      </a:lnTo>
                      <a:lnTo>
                        <a:pt x="977724" y="548204"/>
                      </a:lnTo>
                      <a:lnTo>
                        <a:pt x="978943" y="546320"/>
                      </a:lnTo>
                      <a:lnTo>
                        <a:pt x="983154" y="542331"/>
                      </a:lnTo>
                      <a:lnTo>
                        <a:pt x="984262" y="541887"/>
                      </a:lnTo>
                      <a:lnTo>
                        <a:pt x="986811" y="541776"/>
                      </a:lnTo>
                      <a:lnTo>
                        <a:pt x="988029" y="541111"/>
                      </a:lnTo>
                      <a:lnTo>
                        <a:pt x="988695" y="539671"/>
                      </a:lnTo>
                      <a:lnTo>
                        <a:pt x="989138" y="538231"/>
                      </a:lnTo>
                      <a:lnTo>
                        <a:pt x="989470" y="537344"/>
                      </a:lnTo>
                      <a:lnTo>
                        <a:pt x="990690" y="537122"/>
                      </a:lnTo>
                      <a:lnTo>
                        <a:pt x="994236" y="538341"/>
                      </a:lnTo>
                      <a:lnTo>
                        <a:pt x="997671" y="538341"/>
                      </a:lnTo>
                      <a:lnTo>
                        <a:pt x="999222" y="539006"/>
                      </a:lnTo>
                      <a:lnTo>
                        <a:pt x="1004098" y="542220"/>
                      </a:lnTo>
                      <a:lnTo>
                        <a:pt x="1005095" y="543882"/>
                      </a:lnTo>
                      <a:lnTo>
                        <a:pt x="1003766" y="545987"/>
                      </a:lnTo>
                      <a:lnTo>
                        <a:pt x="998446" y="547982"/>
                      </a:lnTo>
                      <a:lnTo>
                        <a:pt x="997338" y="550974"/>
                      </a:lnTo>
                      <a:lnTo>
                        <a:pt x="997560" y="560615"/>
                      </a:lnTo>
                      <a:lnTo>
                        <a:pt x="998114" y="563496"/>
                      </a:lnTo>
                      <a:lnTo>
                        <a:pt x="999444" y="565824"/>
                      </a:lnTo>
                      <a:lnTo>
                        <a:pt x="1000884" y="565380"/>
                      </a:lnTo>
                      <a:lnTo>
                        <a:pt x="1002547" y="564161"/>
                      </a:lnTo>
                      <a:lnTo>
                        <a:pt x="1004320" y="564605"/>
                      </a:lnTo>
                      <a:lnTo>
                        <a:pt x="1004320" y="562831"/>
                      </a:lnTo>
                      <a:lnTo>
                        <a:pt x="1004098" y="561613"/>
                      </a:lnTo>
                      <a:lnTo>
                        <a:pt x="1003544" y="559064"/>
                      </a:lnTo>
                      <a:lnTo>
                        <a:pt x="1006868" y="562610"/>
                      </a:lnTo>
                      <a:lnTo>
                        <a:pt x="1008309" y="564826"/>
                      </a:lnTo>
                      <a:lnTo>
                        <a:pt x="1008974" y="566821"/>
                      </a:lnTo>
                      <a:lnTo>
                        <a:pt x="1008309" y="570367"/>
                      </a:lnTo>
                      <a:lnTo>
                        <a:pt x="1006203" y="573137"/>
                      </a:lnTo>
                      <a:lnTo>
                        <a:pt x="1003655" y="574911"/>
                      </a:lnTo>
                      <a:lnTo>
                        <a:pt x="999222" y="576018"/>
                      </a:lnTo>
                      <a:lnTo>
                        <a:pt x="995011" y="578235"/>
                      </a:lnTo>
                      <a:lnTo>
                        <a:pt x="992240" y="578678"/>
                      </a:lnTo>
                      <a:lnTo>
                        <a:pt x="989692" y="579786"/>
                      </a:lnTo>
                      <a:lnTo>
                        <a:pt x="990468" y="582224"/>
                      </a:lnTo>
                      <a:lnTo>
                        <a:pt x="992019" y="585105"/>
                      </a:lnTo>
                      <a:lnTo>
                        <a:pt x="991908" y="587543"/>
                      </a:lnTo>
                      <a:lnTo>
                        <a:pt x="992684" y="588652"/>
                      </a:lnTo>
                      <a:lnTo>
                        <a:pt x="995565" y="584551"/>
                      </a:lnTo>
                      <a:lnTo>
                        <a:pt x="998890" y="581337"/>
                      </a:lnTo>
                      <a:lnTo>
                        <a:pt x="1010303" y="573470"/>
                      </a:lnTo>
                      <a:lnTo>
                        <a:pt x="1014293" y="572140"/>
                      </a:lnTo>
                      <a:lnTo>
                        <a:pt x="1028366" y="571253"/>
                      </a:lnTo>
                      <a:lnTo>
                        <a:pt x="1050530" y="567707"/>
                      </a:lnTo>
                      <a:lnTo>
                        <a:pt x="1051527" y="567485"/>
                      </a:lnTo>
                      <a:lnTo>
                        <a:pt x="1052746" y="566821"/>
                      </a:lnTo>
                      <a:lnTo>
                        <a:pt x="1053965" y="566599"/>
                      </a:lnTo>
                      <a:lnTo>
                        <a:pt x="1056292" y="567818"/>
                      </a:lnTo>
                      <a:lnTo>
                        <a:pt x="1057068" y="567042"/>
                      </a:lnTo>
                      <a:lnTo>
                        <a:pt x="1058730" y="564605"/>
                      </a:lnTo>
                      <a:lnTo>
                        <a:pt x="1059838" y="563939"/>
                      </a:lnTo>
                      <a:lnTo>
                        <a:pt x="1060946" y="563829"/>
                      </a:lnTo>
                      <a:lnTo>
                        <a:pt x="1061833" y="563164"/>
                      </a:lnTo>
                      <a:lnTo>
                        <a:pt x="1062609" y="561169"/>
                      </a:lnTo>
                      <a:lnTo>
                        <a:pt x="1061168" y="558288"/>
                      </a:lnTo>
                      <a:lnTo>
                        <a:pt x="1064049" y="553855"/>
                      </a:lnTo>
                      <a:lnTo>
                        <a:pt x="1063274" y="550420"/>
                      </a:lnTo>
                      <a:lnTo>
                        <a:pt x="1064049" y="548869"/>
                      </a:lnTo>
                      <a:lnTo>
                        <a:pt x="1064381" y="546542"/>
                      </a:lnTo>
                      <a:lnTo>
                        <a:pt x="1064492" y="543993"/>
                      </a:lnTo>
                      <a:lnTo>
                        <a:pt x="1064825" y="541776"/>
                      </a:lnTo>
                      <a:lnTo>
                        <a:pt x="1066376" y="537233"/>
                      </a:lnTo>
                      <a:lnTo>
                        <a:pt x="1066931" y="534463"/>
                      </a:lnTo>
                      <a:lnTo>
                        <a:pt x="1067928" y="520389"/>
                      </a:lnTo>
                      <a:lnTo>
                        <a:pt x="1069257" y="515957"/>
                      </a:lnTo>
                      <a:lnTo>
                        <a:pt x="1071917" y="513186"/>
                      </a:lnTo>
                      <a:lnTo>
                        <a:pt x="1068149" y="512854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1ABDB194-1B7F-4700-E5BF-0B3D8B376333}"/>
                    </a:ext>
                  </a:extLst>
                </p:cNvPr>
                <p:cNvSpPr/>
                <p:nvPr/>
              </p:nvSpPr>
              <p:spPr>
                <a:xfrm>
                  <a:off x="3152403" y="4941739"/>
                  <a:ext cx="2842303" cy="1700240"/>
                </a:xfrm>
                <a:custGeom>
                  <a:avLst/>
                  <a:gdLst>
                    <a:gd name="connsiteX0" fmla="*/ 1729384 w 2842303"/>
                    <a:gd name="connsiteY0" fmla="*/ 1699686 h 1700240"/>
                    <a:gd name="connsiteX1" fmla="*/ 1729384 w 2842303"/>
                    <a:gd name="connsiteY1" fmla="*/ 1700240 h 1700240"/>
                    <a:gd name="connsiteX2" fmla="*/ 1729939 w 2842303"/>
                    <a:gd name="connsiteY2" fmla="*/ 1700240 h 1700240"/>
                    <a:gd name="connsiteX3" fmla="*/ 1729939 w 2842303"/>
                    <a:gd name="connsiteY3" fmla="*/ 1699797 h 1700240"/>
                    <a:gd name="connsiteX4" fmla="*/ 1729384 w 2842303"/>
                    <a:gd name="connsiteY4" fmla="*/ 1699575 h 1700240"/>
                    <a:gd name="connsiteX5" fmla="*/ 1747891 w 2842303"/>
                    <a:gd name="connsiteY5" fmla="*/ 1684172 h 1700240"/>
                    <a:gd name="connsiteX6" fmla="*/ 1746893 w 2842303"/>
                    <a:gd name="connsiteY6" fmla="*/ 1685391 h 1700240"/>
                    <a:gd name="connsiteX7" fmla="*/ 1746893 w 2842303"/>
                    <a:gd name="connsiteY7" fmla="*/ 1685612 h 1700240"/>
                    <a:gd name="connsiteX8" fmla="*/ 1746893 w 2842303"/>
                    <a:gd name="connsiteY8" fmla="*/ 1685834 h 1700240"/>
                    <a:gd name="connsiteX9" fmla="*/ 1746893 w 2842303"/>
                    <a:gd name="connsiteY9" fmla="*/ 1686056 h 1700240"/>
                    <a:gd name="connsiteX10" fmla="*/ 1747337 w 2842303"/>
                    <a:gd name="connsiteY10" fmla="*/ 1686277 h 1700240"/>
                    <a:gd name="connsiteX11" fmla="*/ 1748112 w 2842303"/>
                    <a:gd name="connsiteY11" fmla="*/ 1686499 h 1700240"/>
                    <a:gd name="connsiteX12" fmla="*/ 1748556 w 2842303"/>
                    <a:gd name="connsiteY12" fmla="*/ 1686721 h 1700240"/>
                    <a:gd name="connsiteX13" fmla="*/ 1749110 w 2842303"/>
                    <a:gd name="connsiteY13" fmla="*/ 1685945 h 1700240"/>
                    <a:gd name="connsiteX14" fmla="*/ 1749110 w 2842303"/>
                    <a:gd name="connsiteY14" fmla="*/ 1684948 h 1700240"/>
                    <a:gd name="connsiteX15" fmla="*/ 1748002 w 2842303"/>
                    <a:gd name="connsiteY15" fmla="*/ 1684172 h 1700240"/>
                    <a:gd name="connsiteX16" fmla="*/ 1675085 w 2842303"/>
                    <a:gd name="connsiteY16" fmla="*/ 1368237 h 1700240"/>
                    <a:gd name="connsiteX17" fmla="*/ 1672979 w 2842303"/>
                    <a:gd name="connsiteY17" fmla="*/ 1365135 h 1700240"/>
                    <a:gd name="connsiteX18" fmla="*/ 1671096 w 2842303"/>
                    <a:gd name="connsiteY18" fmla="*/ 1363362 h 1700240"/>
                    <a:gd name="connsiteX19" fmla="*/ 1671317 w 2842303"/>
                    <a:gd name="connsiteY19" fmla="*/ 1364913 h 1700240"/>
                    <a:gd name="connsiteX20" fmla="*/ 1671761 w 2842303"/>
                    <a:gd name="connsiteY20" fmla="*/ 1366353 h 1700240"/>
                    <a:gd name="connsiteX21" fmla="*/ 1672425 w 2842303"/>
                    <a:gd name="connsiteY21" fmla="*/ 1367572 h 1700240"/>
                    <a:gd name="connsiteX22" fmla="*/ 1673423 w 2842303"/>
                    <a:gd name="connsiteY22" fmla="*/ 1368792 h 1700240"/>
                    <a:gd name="connsiteX23" fmla="*/ 1677412 w 2842303"/>
                    <a:gd name="connsiteY23" fmla="*/ 1375218 h 1700240"/>
                    <a:gd name="connsiteX24" fmla="*/ 1676858 w 2842303"/>
                    <a:gd name="connsiteY24" fmla="*/ 1371783 h 1700240"/>
                    <a:gd name="connsiteX25" fmla="*/ 1675196 w 2842303"/>
                    <a:gd name="connsiteY25" fmla="*/ 1368127 h 1700240"/>
                    <a:gd name="connsiteX26" fmla="*/ 1653919 w 2842303"/>
                    <a:gd name="connsiteY26" fmla="*/ 1338428 h 1700240"/>
                    <a:gd name="connsiteX27" fmla="*/ 1652700 w 2842303"/>
                    <a:gd name="connsiteY27" fmla="*/ 1338650 h 1700240"/>
                    <a:gd name="connsiteX28" fmla="*/ 1651592 w 2842303"/>
                    <a:gd name="connsiteY28" fmla="*/ 1339425 h 1700240"/>
                    <a:gd name="connsiteX29" fmla="*/ 1649708 w 2842303"/>
                    <a:gd name="connsiteY29" fmla="*/ 1338317 h 1700240"/>
                    <a:gd name="connsiteX30" fmla="*/ 1647714 w 2842303"/>
                    <a:gd name="connsiteY30" fmla="*/ 1337763 h 1700240"/>
                    <a:gd name="connsiteX31" fmla="*/ 1643392 w 2842303"/>
                    <a:gd name="connsiteY31" fmla="*/ 1337542 h 1700240"/>
                    <a:gd name="connsiteX32" fmla="*/ 1642062 w 2842303"/>
                    <a:gd name="connsiteY32" fmla="*/ 1337209 h 1700240"/>
                    <a:gd name="connsiteX33" fmla="*/ 1640843 w 2842303"/>
                    <a:gd name="connsiteY33" fmla="*/ 1336433 h 1700240"/>
                    <a:gd name="connsiteX34" fmla="*/ 1634970 w 2842303"/>
                    <a:gd name="connsiteY34" fmla="*/ 1332001 h 1700240"/>
                    <a:gd name="connsiteX35" fmla="*/ 1633640 w 2842303"/>
                    <a:gd name="connsiteY35" fmla="*/ 1331447 h 1700240"/>
                    <a:gd name="connsiteX36" fmla="*/ 1630205 w 2842303"/>
                    <a:gd name="connsiteY36" fmla="*/ 1328898 h 1700240"/>
                    <a:gd name="connsiteX37" fmla="*/ 1628321 w 2842303"/>
                    <a:gd name="connsiteY37" fmla="*/ 1328233 h 1700240"/>
                    <a:gd name="connsiteX38" fmla="*/ 1623999 w 2842303"/>
                    <a:gd name="connsiteY38" fmla="*/ 1328677 h 1700240"/>
                    <a:gd name="connsiteX39" fmla="*/ 1621450 w 2842303"/>
                    <a:gd name="connsiteY39" fmla="*/ 1329341 h 1700240"/>
                    <a:gd name="connsiteX40" fmla="*/ 1619788 w 2842303"/>
                    <a:gd name="connsiteY40" fmla="*/ 1330117 h 1700240"/>
                    <a:gd name="connsiteX41" fmla="*/ 1617572 w 2842303"/>
                    <a:gd name="connsiteY41" fmla="*/ 1331557 h 1700240"/>
                    <a:gd name="connsiteX42" fmla="*/ 1614580 w 2842303"/>
                    <a:gd name="connsiteY42" fmla="*/ 1332222 h 1700240"/>
                    <a:gd name="connsiteX43" fmla="*/ 1611588 w 2842303"/>
                    <a:gd name="connsiteY43" fmla="*/ 1332001 h 1700240"/>
                    <a:gd name="connsiteX44" fmla="*/ 1608596 w 2842303"/>
                    <a:gd name="connsiteY44" fmla="*/ 1330227 h 1700240"/>
                    <a:gd name="connsiteX45" fmla="*/ 1606158 w 2842303"/>
                    <a:gd name="connsiteY45" fmla="*/ 1329452 h 1700240"/>
                    <a:gd name="connsiteX46" fmla="*/ 1605493 w 2842303"/>
                    <a:gd name="connsiteY46" fmla="*/ 1329452 h 1700240"/>
                    <a:gd name="connsiteX47" fmla="*/ 1604385 w 2842303"/>
                    <a:gd name="connsiteY47" fmla="*/ 1328677 h 1700240"/>
                    <a:gd name="connsiteX48" fmla="*/ 1601725 w 2842303"/>
                    <a:gd name="connsiteY48" fmla="*/ 1325684 h 1700240"/>
                    <a:gd name="connsiteX49" fmla="*/ 1600506 w 2842303"/>
                    <a:gd name="connsiteY49" fmla="*/ 1324687 h 1700240"/>
                    <a:gd name="connsiteX50" fmla="*/ 1599177 w 2842303"/>
                    <a:gd name="connsiteY50" fmla="*/ 1324133 h 1700240"/>
                    <a:gd name="connsiteX51" fmla="*/ 1598401 w 2842303"/>
                    <a:gd name="connsiteY51" fmla="*/ 1323911 h 1700240"/>
                    <a:gd name="connsiteX52" fmla="*/ 1597625 w 2842303"/>
                    <a:gd name="connsiteY52" fmla="*/ 1324133 h 1700240"/>
                    <a:gd name="connsiteX53" fmla="*/ 1596628 w 2842303"/>
                    <a:gd name="connsiteY53" fmla="*/ 1324687 h 1700240"/>
                    <a:gd name="connsiteX54" fmla="*/ 1593857 w 2842303"/>
                    <a:gd name="connsiteY54" fmla="*/ 1328566 h 1700240"/>
                    <a:gd name="connsiteX55" fmla="*/ 1593192 w 2842303"/>
                    <a:gd name="connsiteY55" fmla="*/ 1329230 h 1700240"/>
                    <a:gd name="connsiteX56" fmla="*/ 1591419 w 2842303"/>
                    <a:gd name="connsiteY56" fmla="*/ 1330006 h 1700240"/>
                    <a:gd name="connsiteX57" fmla="*/ 1590754 w 2842303"/>
                    <a:gd name="connsiteY57" fmla="*/ 1331890 h 1700240"/>
                    <a:gd name="connsiteX58" fmla="*/ 1590976 w 2842303"/>
                    <a:gd name="connsiteY58" fmla="*/ 1334328 h 1700240"/>
                    <a:gd name="connsiteX59" fmla="*/ 1591973 w 2842303"/>
                    <a:gd name="connsiteY59" fmla="*/ 1336655 h 1700240"/>
                    <a:gd name="connsiteX60" fmla="*/ 1594966 w 2842303"/>
                    <a:gd name="connsiteY60" fmla="*/ 1340423 h 1700240"/>
                    <a:gd name="connsiteX61" fmla="*/ 1598844 w 2842303"/>
                    <a:gd name="connsiteY61" fmla="*/ 1343747 h 1700240"/>
                    <a:gd name="connsiteX62" fmla="*/ 1603166 w 2842303"/>
                    <a:gd name="connsiteY62" fmla="*/ 1346518 h 1700240"/>
                    <a:gd name="connsiteX63" fmla="*/ 1622004 w 2842303"/>
                    <a:gd name="connsiteY63" fmla="*/ 1354385 h 1700240"/>
                    <a:gd name="connsiteX64" fmla="*/ 1631202 w 2842303"/>
                    <a:gd name="connsiteY64" fmla="*/ 1355161 h 1700240"/>
                    <a:gd name="connsiteX65" fmla="*/ 1636632 w 2842303"/>
                    <a:gd name="connsiteY65" fmla="*/ 1354829 h 1700240"/>
                    <a:gd name="connsiteX66" fmla="*/ 1641286 w 2842303"/>
                    <a:gd name="connsiteY66" fmla="*/ 1353166 h 1700240"/>
                    <a:gd name="connsiteX67" fmla="*/ 1643281 w 2842303"/>
                    <a:gd name="connsiteY67" fmla="*/ 1349177 h 1700240"/>
                    <a:gd name="connsiteX68" fmla="*/ 1644057 w 2842303"/>
                    <a:gd name="connsiteY68" fmla="*/ 1347958 h 1700240"/>
                    <a:gd name="connsiteX69" fmla="*/ 1647714 w 2842303"/>
                    <a:gd name="connsiteY69" fmla="*/ 1343304 h 1700240"/>
                    <a:gd name="connsiteX70" fmla="*/ 1649043 w 2842303"/>
                    <a:gd name="connsiteY70" fmla="*/ 1342307 h 1700240"/>
                    <a:gd name="connsiteX71" fmla="*/ 1650484 w 2842303"/>
                    <a:gd name="connsiteY71" fmla="*/ 1341864 h 1700240"/>
                    <a:gd name="connsiteX72" fmla="*/ 1654473 w 2842303"/>
                    <a:gd name="connsiteY72" fmla="*/ 1339979 h 1700240"/>
                    <a:gd name="connsiteX73" fmla="*/ 1656357 w 2842303"/>
                    <a:gd name="connsiteY73" fmla="*/ 1339425 h 1700240"/>
                    <a:gd name="connsiteX74" fmla="*/ 1655249 w 2842303"/>
                    <a:gd name="connsiteY74" fmla="*/ 1338650 h 1700240"/>
                    <a:gd name="connsiteX75" fmla="*/ 1654030 w 2842303"/>
                    <a:gd name="connsiteY75" fmla="*/ 1338428 h 1700240"/>
                    <a:gd name="connsiteX76" fmla="*/ 1699575 w 2842303"/>
                    <a:gd name="connsiteY76" fmla="*/ 1296429 h 1700240"/>
                    <a:gd name="connsiteX77" fmla="*/ 1699575 w 2842303"/>
                    <a:gd name="connsiteY77" fmla="*/ 1292440 h 1700240"/>
                    <a:gd name="connsiteX78" fmla="*/ 1698910 w 2842303"/>
                    <a:gd name="connsiteY78" fmla="*/ 1293437 h 1700240"/>
                    <a:gd name="connsiteX79" fmla="*/ 1696472 w 2842303"/>
                    <a:gd name="connsiteY79" fmla="*/ 1292107 h 1700240"/>
                    <a:gd name="connsiteX80" fmla="*/ 1693702 w 2842303"/>
                    <a:gd name="connsiteY80" fmla="*/ 1292772 h 1700240"/>
                    <a:gd name="connsiteX81" fmla="*/ 1691375 w 2842303"/>
                    <a:gd name="connsiteY81" fmla="*/ 1294877 h 1700240"/>
                    <a:gd name="connsiteX82" fmla="*/ 1689934 w 2842303"/>
                    <a:gd name="connsiteY82" fmla="*/ 1299199 h 1700240"/>
                    <a:gd name="connsiteX83" fmla="*/ 1689269 w 2842303"/>
                    <a:gd name="connsiteY83" fmla="*/ 1300086 h 1700240"/>
                    <a:gd name="connsiteX84" fmla="*/ 1688383 w 2842303"/>
                    <a:gd name="connsiteY84" fmla="*/ 1300640 h 1700240"/>
                    <a:gd name="connsiteX85" fmla="*/ 1687164 w 2842303"/>
                    <a:gd name="connsiteY85" fmla="*/ 1300640 h 1700240"/>
                    <a:gd name="connsiteX86" fmla="*/ 1687164 w 2842303"/>
                    <a:gd name="connsiteY86" fmla="*/ 1301638 h 1700240"/>
                    <a:gd name="connsiteX87" fmla="*/ 1689491 w 2842303"/>
                    <a:gd name="connsiteY87" fmla="*/ 1302635 h 1700240"/>
                    <a:gd name="connsiteX88" fmla="*/ 1691042 w 2842303"/>
                    <a:gd name="connsiteY88" fmla="*/ 1302302 h 1700240"/>
                    <a:gd name="connsiteX89" fmla="*/ 1692372 w 2842303"/>
                    <a:gd name="connsiteY89" fmla="*/ 1301083 h 1700240"/>
                    <a:gd name="connsiteX90" fmla="*/ 1693813 w 2842303"/>
                    <a:gd name="connsiteY90" fmla="*/ 1299310 h 1700240"/>
                    <a:gd name="connsiteX91" fmla="*/ 1695475 w 2842303"/>
                    <a:gd name="connsiteY91" fmla="*/ 1298202 h 1700240"/>
                    <a:gd name="connsiteX92" fmla="*/ 1697137 w 2842303"/>
                    <a:gd name="connsiteY92" fmla="*/ 1298202 h 1700240"/>
                    <a:gd name="connsiteX93" fmla="*/ 1701127 w 2842303"/>
                    <a:gd name="connsiteY93" fmla="*/ 1298977 h 1700240"/>
                    <a:gd name="connsiteX94" fmla="*/ 1699908 w 2842303"/>
                    <a:gd name="connsiteY94" fmla="*/ 1297980 h 1700240"/>
                    <a:gd name="connsiteX95" fmla="*/ 1699464 w 2842303"/>
                    <a:gd name="connsiteY95" fmla="*/ 1296429 h 1700240"/>
                    <a:gd name="connsiteX96" fmla="*/ 2655358 w 2842303"/>
                    <a:gd name="connsiteY96" fmla="*/ 756204 h 1700240"/>
                    <a:gd name="connsiteX97" fmla="*/ 2655136 w 2842303"/>
                    <a:gd name="connsiteY97" fmla="*/ 755761 h 1700240"/>
                    <a:gd name="connsiteX98" fmla="*/ 2652477 w 2842303"/>
                    <a:gd name="connsiteY98" fmla="*/ 758531 h 1700240"/>
                    <a:gd name="connsiteX99" fmla="*/ 2650260 w 2842303"/>
                    <a:gd name="connsiteY99" fmla="*/ 759418 h 1700240"/>
                    <a:gd name="connsiteX100" fmla="*/ 2644387 w 2842303"/>
                    <a:gd name="connsiteY100" fmla="*/ 758642 h 1700240"/>
                    <a:gd name="connsiteX101" fmla="*/ 2644387 w 2842303"/>
                    <a:gd name="connsiteY101" fmla="*/ 759639 h 1700240"/>
                    <a:gd name="connsiteX102" fmla="*/ 2647157 w 2842303"/>
                    <a:gd name="connsiteY102" fmla="*/ 760526 h 1700240"/>
                    <a:gd name="connsiteX103" fmla="*/ 2650260 w 2842303"/>
                    <a:gd name="connsiteY103" fmla="*/ 760526 h 1700240"/>
                    <a:gd name="connsiteX104" fmla="*/ 2653141 w 2842303"/>
                    <a:gd name="connsiteY104" fmla="*/ 759861 h 1700240"/>
                    <a:gd name="connsiteX105" fmla="*/ 2655247 w 2842303"/>
                    <a:gd name="connsiteY105" fmla="*/ 758531 h 1700240"/>
                    <a:gd name="connsiteX106" fmla="*/ 2655247 w 2842303"/>
                    <a:gd name="connsiteY106" fmla="*/ 758088 h 1700240"/>
                    <a:gd name="connsiteX107" fmla="*/ 2656023 w 2842303"/>
                    <a:gd name="connsiteY107" fmla="*/ 757645 h 1700240"/>
                    <a:gd name="connsiteX108" fmla="*/ 2655690 w 2842303"/>
                    <a:gd name="connsiteY108" fmla="*/ 756648 h 1700240"/>
                    <a:gd name="connsiteX109" fmla="*/ 2655468 w 2842303"/>
                    <a:gd name="connsiteY109" fmla="*/ 756204 h 1700240"/>
                    <a:gd name="connsiteX110" fmla="*/ 708997 w 2842303"/>
                    <a:gd name="connsiteY110" fmla="*/ 756869 h 1700240"/>
                    <a:gd name="connsiteX111" fmla="*/ 707002 w 2842303"/>
                    <a:gd name="connsiteY111" fmla="*/ 754320 h 1700240"/>
                    <a:gd name="connsiteX112" fmla="*/ 704675 w 2842303"/>
                    <a:gd name="connsiteY112" fmla="*/ 752769 h 1700240"/>
                    <a:gd name="connsiteX113" fmla="*/ 701572 w 2842303"/>
                    <a:gd name="connsiteY113" fmla="*/ 752326 h 1700240"/>
                    <a:gd name="connsiteX114" fmla="*/ 697139 w 2842303"/>
                    <a:gd name="connsiteY114" fmla="*/ 752547 h 1700240"/>
                    <a:gd name="connsiteX115" fmla="*/ 692929 w 2842303"/>
                    <a:gd name="connsiteY115" fmla="*/ 753655 h 1700240"/>
                    <a:gd name="connsiteX116" fmla="*/ 690601 w 2842303"/>
                    <a:gd name="connsiteY116" fmla="*/ 755761 h 1700240"/>
                    <a:gd name="connsiteX117" fmla="*/ 689382 w 2842303"/>
                    <a:gd name="connsiteY117" fmla="*/ 757202 h 1700240"/>
                    <a:gd name="connsiteX118" fmla="*/ 690047 w 2842303"/>
                    <a:gd name="connsiteY118" fmla="*/ 758642 h 1700240"/>
                    <a:gd name="connsiteX119" fmla="*/ 691377 w 2842303"/>
                    <a:gd name="connsiteY119" fmla="*/ 760193 h 1700240"/>
                    <a:gd name="connsiteX120" fmla="*/ 692153 w 2842303"/>
                    <a:gd name="connsiteY120" fmla="*/ 761967 h 1700240"/>
                    <a:gd name="connsiteX121" fmla="*/ 693039 w 2842303"/>
                    <a:gd name="connsiteY121" fmla="*/ 763407 h 1700240"/>
                    <a:gd name="connsiteX122" fmla="*/ 695034 w 2842303"/>
                    <a:gd name="connsiteY122" fmla="*/ 763407 h 1700240"/>
                    <a:gd name="connsiteX123" fmla="*/ 698691 w 2842303"/>
                    <a:gd name="connsiteY123" fmla="*/ 762521 h 1700240"/>
                    <a:gd name="connsiteX124" fmla="*/ 705340 w 2842303"/>
                    <a:gd name="connsiteY124" fmla="*/ 764737 h 1700240"/>
                    <a:gd name="connsiteX125" fmla="*/ 709107 w 2842303"/>
                    <a:gd name="connsiteY125" fmla="*/ 765180 h 1700240"/>
                    <a:gd name="connsiteX126" fmla="*/ 710770 w 2842303"/>
                    <a:gd name="connsiteY126" fmla="*/ 763074 h 1700240"/>
                    <a:gd name="connsiteX127" fmla="*/ 710216 w 2842303"/>
                    <a:gd name="connsiteY127" fmla="*/ 760083 h 1700240"/>
                    <a:gd name="connsiteX128" fmla="*/ 708775 w 2842303"/>
                    <a:gd name="connsiteY128" fmla="*/ 756980 h 1700240"/>
                    <a:gd name="connsiteX129" fmla="*/ 694480 w 2842303"/>
                    <a:gd name="connsiteY129" fmla="*/ 648603 h 1700240"/>
                    <a:gd name="connsiteX130" fmla="*/ 697250 w 2842303"/>
                    <a:gd name="connsiteY130" fmla="*/ 644059 h 1700240"/>
                    <a:gd name="connsiteX131" fmla="*/ 696918 w 2842303"/>
                    <a:gd name="connsiteY131" fmla="*/ 638851 h 1700240"/>
                    <a:gd name="connsiteX132" fmla="*/ 694148 w 2842303"/>
                    <a:gd name="connsiteY132" fmla="*/ 634640 h 1700240"/>
                    <a:gd name="connsiteX133" fmla="*/ 689715 w 2842303"/>
                    <a:gd name="connsiteY133" fmla="*/ 632866 h 1700240"/>
                    <a:gd name="connsiteX134" fmla="*/ 673647 w 2842303"/>
                    <a:gd name="connsiteY134" fmla="*/ 633199 h 1700240"/>
                    <a:gd name="connsiteX135" fmla="*/ 662011 w 2842303"/>
                    <a:gd name="connsiteY135" fmla="*/ 636745 h 1700240"/>
                    <a:gd name="connsiteX136" fmla="*/ 660127 w 2842303"/>
                    <a:gd name="connsiteY136" fmla="*/ 637853 h 1700240"/>
                    <a:gd name="connsiteX137" fmla="*/ 658908 w 2842303"/>
                    <a:gd name="connsiteY137" fmla="*/ 637188 h 1700240"/>
                    <a:gd name="connsiteX138" fmla="*/ 656581 w 2842303"/>
                    <a:gd name="connsiteY138" fmla="*/ 635305 h 1700240"/>
                    <a:gd name="connsiteX139" fmla="*/ 655584 w 2842303"/>
                    <a:gd name="connsiteY139" fmla="*/ 634861 h 1700240"/>
                    <a:gd name="connsiteX140" fmla="*/ 654032 w 2842303"/>
                    <a:gd name="connsiteY140" fmla="*/ 635305 h 1700240"/>
                    <a:gd name="connsiteX141" fmla="*/ 651040 w 2842303"/>
                    <a:gd name="connsiteY141" fmla="*/ 637410 h 1700240"/>
                    <a:gd name="connsiteX142" fmla="*/ 649378 w 2842303"/>
                    <a:gd name="connsiteY142" fmla="*/ 637853 h 1700240"/>
                    <a:gd name="connsiteX143" fmla="*/ 634972 w 2842303"/>
                    <a:gd name="connsiteY143" fmla="*/ 635859 h 1700240"/>
                    <a:gd name="connsiteX144" fmla="*/ 634086 w 2842303"/>
                    <a:gd name="connsiteY144" fmla="*/ 635526 h 1700240"/>
                    <a:gd name="connsiteX145" fmla="*/ 633531 w 2842303"/>
                    <a:gd name="connsiteY145" fmla="*/ 634529 h 1700240"/>
                    <a:gd name="connsiteX146" fmla="*/ 633199 w 2842303"/>
                    <a:gd name="connsiteY146" fmla="*/ 633088 h 1700240"/>
                    <a:gd name="connsiteX147" fmla="*/ 633199 w 2842303"/>
                    <a:gd name="connsiteY147" fmla="*/ 631426 h 1700240"/>
                    <a:gd name="connsiteX148" fmla="*/ 632423 w 2842303"/>
                    <a:gd name="connsiteY148" fmla="*/ 630207 h 1700240"/>
                    <a:gd name="connsiteX149" fmla="*/ 628434 w 2842303"/>
                    <a:gd name="connsiteY149" fmla="*/ 626883 h 1700240"/>
                    <a:gd name="connsiteX150" fmla="*/ 625553 w 2842303"/>
                    <a:gd name="connsiteY150" fmla="*/ 626107 h 1700240"/>
                    <a:gd name="connsiteX151" fmla="*/ 616798 w 2842303"/>
                    <a:gd name="connsiteY151" fmla="*/ 626883 h 1700240"/>
                    <a:gd name="connsiteX152" fmla="*/ 614804 w 2842303"/>
                    <a:gd name="connsiteY152" fmla="*/ 634307 h 1700240"/>
                    <a:gd name="connsiteX153" fmla="*/ 618682 w 2842303"/>
                    <a:gd name="connsiteY153" fmla="*/ 639848 h 1700240"/>
                    <a:gd name="connsiteX154" fmla="*/ 632423 w 2842303"/>
                    <a:gd name="connsiteY154" fmla="*/ 650043 h 1700240"/>
                    <a:gd name="connsiteX155" fmla="*/ 642508 w 2842303"/>
                    <a:gd name="connsiteY155" fmla="*/ 650486 h 1700240"/>
                    <a:gd name="connsiteX156" fmla="*/ 648935 w 2842303"/>
                    <a:gd name="connsiteY156" fmla="*/ 652148 h 1700240"/>
                    <a:gd name="connsiteX157" fmla="*/ 651927 w 2842303"/>
                    <a:gd name="connsiteY157" fmla="*/ 653478 h 1700240"/>
                    <a:gd name="connsiteX158" fmla="*/ 655030 w 2842303"/>
                    <a:gd name="connsiteY158" fmla="*/ 655362 h 1700240"/>
                    <a:gd name="connsiteX159" fmla="*/ 657024 w 2842303"/>
                    <a:gd name="connsiteY159" fmla="*/ 654365 h 1700240"/>
                    <a:gd name="connsiteX160" fmla="*/ 659573 w 2842303"/>
                    <a:gd name="connsiteY160" fmla="*/ 654143 h 1700240"/>
                    <a:gd name="connsiteX161" fmla="*/ 664671 w 2842303"/>
                    <a:gd name="connsiteY161" fmla="*/ 654365 h 1700240"/>
                    <a:gd name="connsiteX162" fmla="*/ 670101 w 2842303"/>
                    <a:gd name="connsiteY162" fmla="*/ 653811 h 1700240"/>
                    <a:gd name="connsiteX163" fmla="*/ 675198 w 2842303"/>
                    <a:gd name="connsiteY163" fmla="*/ 652370 h 1700240"/>
                    <a:gd name="connsiteX164" fmla="*/ 690269 w 2842303"/>
                    <a:gd name="connsiteY164" fmla="*/ 650486 h 1700240"/>
                    <a:gd name="connsiteX165" fmla="*/ 694591 w 2842303"/>
                    <a:gd name="connsiteY165" fmla="*/ 648492 h 1700240"/>
                    <a:gd name="connsiteX166" fmla="*/ 365026 w 2842303"/>
                    <a:gd name="connsiteY166" fmla="*/ 549866 h 1700240"/>
                    <a:gd name="connsiteX167" fmla="*/ 359818 w 2842303"/>
                    <a:gd name="connsiteY167" fmla="*/ 549312 h 1700240"/>
                    <a:gd name="connsiteX168" fmla="*/ 352504 w 2842303"/>
                    <a:gd name="connsiteY168" fmla="*/ 546652 h 1700240"/>
                    <a:gd name="connsiteX169" fmla="*/ 350066 w 2842303"/>
                    <a:gd name="connsiteY169" fmla="*/ 546209 h 1700240"/>
                    <a:gd name="connsiteX170" fmla="*/ 348847 w 2842303"/>
                    <a:gd name="connsiteY170" fmla="*/ 545766 h 1700240"/>
                    <a:gd name="connsiteX171" fmla="*/ 346631 w 2842303"/>
                    <a:gd name="connsiteY171" fmla="*/ 543771 h 1700240"/>
                    <a:gd name="connsiteX172" fmla="*/ 345412 w 2842303"/>
                    <a:gd name="connsiteY172" fmla="*/ 543328 h 1700240"/>
                    <a:gd name="connsiteX173" fmla="*/ 345190 w 2842303"/>
                    <a:gd name="connsiteY173" fmla="*/ 542995 h 1700240"/>
                    <a:gd name="connsiteX174" fmla="*/ 341201 w 2842303"/>
                    <a:gd name="connsiteY174" fmla="*/ 541223 h 1700240"/>
                    <a:gd name="connsiteX175" fmla="*/ 329897 w 2842303"/>
                    <a:gd name="connsiteY175" fmla="*/ 534241 h 1700240"/>
                    <a:gd name="connsiteX176" fmla="*/ 325354 w 2842303"/>
                    <a:gd name="connsiteY176" fmla="*/ 533354 h 1700240"/>
                    <a:gd name="connsiteX177" fmla="*/ 317375 w 2842303"/>
                    <a:gd name="connsiteY177" fmla="*/ 533133 h 1700240"/>
                    <a:gd name="connsiteX178" fmla="*/ 313607 w 2842303"/>
                    <a:gd name="connsiteY178" fmla="*/ 534241 h 1700240"/>
                    <a:gd name="connsiteX179" fmla="*/ 310172 w 2842303"/>
                    <a:gd name="connsiteY179" fmla="*/ 537344 h 1700240"/>
                    <a:gd name="connsiteX180" fmla="*/ 310172 w 2842303"/>
                    <a:gd name="connsiteY180" fmla="*/ 543660 h 1700240"/>
                    <a:gd name="connsiteX181" fmla="*/ 312832 w 2842303"/>
                    <a:gd name="connsiteY181" fmla="*/ 548093 h 1700240"/>
                    <a:gd name="connsiteX182" fmla="*/ 320256 w 2842303"/>
                    <a:gd name="connsiteY182" fmla="*/ 555074 h 1700240"/>
                    <a:gd name="connsiteX183" fmla="*/ 322584 w 2842303"/>
                    <a:gd name="connsiteY183" fmla="*/ 553966 h 1700240"/>
                    <a:gd name="connsiteX184" fmla="*/ 338763 w 2842303"/>
                    <a:gd name="connsiteY184" fmla="*/ 554299 h 1700240"/>
                    <a:gd name="connsiteX185" fmla="*/ 341311 w 2842303"/>
                    <a:gd name="connsiteY185" fmla="*/ 555074 h 1700240"/>
                    <a:gd name="connsiteX186" fmla="*/ 342641 w 2842303"/>
                    <a:gd name="connsiteY186" fmla="*/ 556625 h 1700240"/>
                    <a:gd name="connsiteX187" fmla="*/ 343638 w 2842303"/>
                    <a:gd name="connsiteY187" fmla="*/ 558399 h 1700240"/>
                    <a:gd name="connsiteX188" fmla="*/ 344968 w 2842303"/>
                    <a:gd name="connsiteY188" fmla="*/ 559064 h 1700240"/>
                    <a:gd name="connsiteX189" fmla="*/ 349068 w 2842303"/>
                    <a:gd name="connsiteY189" fmla="*/ 555739 h 1700240"/>
                    <a:gd name="connsiteX190" fmla="*/ 351396 w 2842303"/>
                    <a:gd name="connsiteY190" fmla="*/ 554964 h 1700240"/>
                    <a:gd name="connsiteX191" fmla="*/ 353944 w 2842303"/>
                    <a:gd name="connsiteY191" fmla="*/ 554742 h 1700240"/>
                    <a:gd name="connsiteX192" fmla="*/ 362809 w 2842303"/>
                    <a:gd name="connsiteY192" fmla="*/ 556071 h 1700240"/>
                    <a:gd name="connsiteX193" fmla="*/ 366245 w 2842303"/>
                    <a:gd name="connsiteY193" fmla="*/ 556071 h 1700240"/>
                    <a:gd name="connsiteX194" fmla="*/ 367796 w 2842303"/>
                    <a:gd name="connsiteY194" fmla="*/ 554520 h 1700240"/>
                    <a:gd name="connsiteX195" fmla="*/ 367021 w 2842303"/>
                    <a:gd name="connsiteY195" fmla="*/ 551085 h 1700240"/>
                    <a:gd name="connsiteX196" fmla="*/ 365137 w 2842303"/>
                    <a:gd name="connsiteY196" fmla="*/ 549644 h 1700240"/>
                    <a:gd name="connsiteX197" fmla="*/ 300531 w 2842303"/>
                    <a:gd name="connsiteY197" fmla="*/ 525154 h 1700240"/>
                    <a:gd name="connsiteX198" fmla="*/ 290669 w 2842303"/>
                    <a:gd name="connsiteY198" fmla="*/ 520610 h 1700240"/>
                    <a:gd name="connsiteX199" fmla="*/ 289671 w 2842303"/>
                    <a:gd name="connsiteY199" fmla="*/ 521497 h 1700240"/>
                    <a:gd name="connsiteX200" fmla="*/ 287788 w 2842303"/>
                    <a:gd name="connsiteY200" fmla="*/ 524378 h 1700240"/>
                    <a:gd name="connsiteX201" fmla="*/ 286790 w 2842303"/>
                    <a:gd name="connsiteY201" fmla="*/ 525486 h 1700240"/>
                    <a:gd name="connsiteX202" fmla="*/ 285350 w 2842303"/>
                    <a:gd name="connsiteY202" fmla="*/ 526151 h 1700240"/>
                    <a:gd name="connsiteX203" fmla="*/ 283798 w 2842303"/>
                    <a:gd name="connsiteY203" fmla="*/ 526373 h 1700240"/>
                    <a:gd name="connsiteX204" fmla="*/ 280474 w 2842303"/>
                    <a:gd name="connsiteY204" fmla="*/ 526373 h 1700240"/>
                    <a:gd name="connsiteX205" fmla="*/ 276706 w 2842303"/>
                    <a:gd name="connsiteY205" fmla="*/ 527149 h 1700240"/>
                    <a:gd name="connsiteX206" fmla="*/ 276706 w 2842303"/>
                    <a:gd name="connsiteY206" fmla="*/ 528368 h 1700240"/>
                    <a:gd name="connsiteX207" fmla="*/ 282025 w 2842303"/>
                    <a:gd name="connsiteY207" fmla="*/ 531471 h 1700240"/>
                    <a:gd name="connsiteX208" fmla="*/ 284241 w 2842303"/>
                    <a:gd name="connsiteY208" fmla="*/ 533687 h 1700240"/>
                    <a:gd name="connsiteX209" fmla="*/ 287123 w 2842303"/>
                    <a:gd name="connsiteY209" fmla="*/ 538119 h 1700240"/>
                    <a:gd name="connsiteX210" fmla="*/ 289671 w 2842303"/>
                    <a:gd name="connsiteY210" fmla="*/ 539338 h 1700240"/>
                    <a:gd name="connsiteX211" fmla="*/ 291112 w 2842303"/>
                    <a:gd name="connsiteY211" fmla="*/ 539338 h 1700240"/>
                    <a:gd name="connsiteX212" fmla="*/ 294547 w 2842303"/>
                    <a:gd name="connsiteY212" fmla="*/ 538341 h 1700240"/>
                    <a:gd name="connsiteX213" fmla="*/ 295877 w 2842303"/>
                    <a:gd name="connsiteY213" fmla="*/ 538341 h 1700240"/>
                    <a:gd name="connsiteX214" fmla="*/ 298647 w 2842303"/>
                    <a:gd name="connsiteY214" fmla="*/ 539117 h 1700240"/>
                    <a:gd name="connsiteX215" fmla="*/ 299977 w 2842303"/>
                    <a:gd name="connsiteY215" fmla="*/ 539117 h 1700240"/>
                    <a:gd name="connsiteX216" fmla="*/ 301418 w 2842303"/>
                    <a:gd name="connsiteY216" fmla="*/ 538119 h 1700240"/>
                    <a:gd name="connsiteX217" fmla="*/ 300421 w 2842303"/>
                    <a:gd name="connsiteY217" fmla="*/ 537898 h 1700240"/>
                    <a:gd name="connsiteX218" fmla="*/ 300088 w 2842303"/>
                    <a:gd name="connsiteY218" fmla="*/ 537565 h 1700240"/>
                    <a:gd name="connsiteX219" fmla="*/ 299866 w 2842303"/>
                    <a:gd name="connsiteY219" fmla="*/ 537012 h 1700240"/>
                    <a:gd name="connsiteX220" fmla="*/ 299202 w 2842303"/>
                    <a:gd name="connsiteY220" fmla="*/ 536125 h 1700240"/>
                    <a:gd name="connsiteX221" fmla="*/ 300199 w 2842303"/>
                    <a:gd name="connsiteY221" fmla="*/ 535349 h 1700240"/>
                    <a:gd name="connsiteX222" fmla="*/ 303856 w 2842303"/>
                    <a:gd name="connsiteY222" fmla="*/ 533797 h 1700240"/>
                    <a:gd name="connsiteX223" fmla="*/ 304631 w 2842303"/>
                    <a:gd name="connsiteY223" fmla="*/ 533576 h 1700240"/>
                    <a:gd name="connsiteX224" fmla="*/ 303080 w 2842303"/>
                    <a:gd name="connsiteY224" fmla="*/ 527149 h 1700240"/>
                    <a:gd name="connsiteX225" fmla="*/ 300531 w 2842303"/>
                    <a:gd name="connsiteY225" fmla="*/ 524711 h 1700240"/>
                    <a:gd name="connsiteX226" fmla="*/ 393062 w 2842303"/>
                    <a:gd name="connsiteY226" fmla="*/ 529697 h 1700240"/>
                    <a:gd name="connsiteX227" fmla="*/ 384640 w 2842303"/>
                    <a:gd name="connsiteY227" fmla="*/ 526595 h 1700240"/>
                    <a:gd name="connsiteX228" fmla="*/ 368350 w 2842303"/>
                    <a:gd name="connsiteY228" fmla="*/ 517619 h 1700240"/>
                    <a:gd name="connsiteX229" fmla="*/ 345855 w 2842303"/>
                    <a:gd name="connsiteY229" fmla="*/ 509086 h 1700240"/>
                    <a:gd name="connsiteX230" fmla="*/ 343860 w 2842303"/>
                    <a:gd name="connsiteY230" fmla="*/ 508753 h 1700240"/>
                    <a:gd name="connsiteX231" fmla="*/ 342309 w 2842303"/>
                    <a:gd name="connsiteY231" fmla="*/ 508199 h 1700240"/>
                    <a:gd name="connsiteX232" fmla="*/ 338541 w 2842303"/>
                    <a:gd name="connsiteY232" fmla="*/ 505651 h 1700240"/>
                    <a:gd name="connsiteX233" fmla="*/ 336546 w 2842303"/>
                    <a:gd name="connsiteY233" fmla="*/ 504764 h 1700240"/>
                    <a:gd name="connsiteX234" fmla="*/ 336546 w 2842303"/>
                    <a:gd name="connsiteY234" fmla="*/ 506648 h 1700240"/>
                    <a:gd name="connsiteX235" fmla="*/ 336879 w 2842303"/>
                    <a:gd name="connsiteY235" fmla="*/ 507645 h 1700240"/>
                    <a:gd name="connsiteX236" fmla="*/ 342198 w 2842303"/>
                    <a:gd name="connsiteY236" fmla="*/ 512299 h 1700240"/>
                    <a:gd name="connsiteX237" fmla="*/ 343084 w 2842303"/>
                    <a:gd name="connsiteY237" fmla="*/ 512743 h 1700240"/>
                    <a:gd name="connsiteX238" fmla="*/ 343971 w 2842303"/>
                    <a:gd name="connsiteY238" fmla="*/ 512964 h 1700240"/>
                    <a:gd name="connsiteX239" fmla="*/ 343971 w 2842303"/>
                    <a:gd name="connsiteY239" fmla="*/ 513519 h 1700240"/>
                    <a:gd name="connsiteX240" fmla="*/ 343971 w 2842303"/>
                    <a:gd name="connsiteY240" fmla="*/ 514184 h 1700240"/>
                    <a:gd name="connsiteX241" fmla="*/ 344193 w 2842303"/>
                    <a:gd name="connsiteY241" fmla="*/ 514738 h 1700240"/>
                    <a:gd name="connsiteX242" fmla="*/ 345190 w 2842303"/>
                    <a:gd name="connsiteY242" fmla="*/ 515181 h 1700240"/>
                    <a:gd name="connsiteX243" fmla="*/ 345633 w 2842303"/>
                    <a:gd name="connsiteY243" fmla="*/ 515181 h 1700240"/>
                    <a:gd name="connsiteX244" fmla="*/ 346076 w 2842303"/>
                    <a:gd name="connsiteY244" fmla="*/ 514848 h 1700240"/>
                    <a:gd name="connsiteX245" fmla="*/ 346963 w 2842303"/>
                    <a:gd name="connsiteY245" fmla="*/ 514627 h 1700240"/>
                    <a:gd name="connsiteX246" fmla="*/ 347849 w 2842303"/>
                    <a:gd name="connsiteY246" fmla="*/ 515181 h 1700240"/>
                    <a:gd name="connsiteX247" fmla="*/ 350066 w 2842303"/>
                    <a:gd name="connsiteY247" fmla="*/ 518949 h 1700240"/>
                    <a:gd name="connsiteX248" fmla="*/ 352060 w 2842303"/>
                    <a:gd name="connsiteY248" fmla="*/ 520499 h 1700240"/>
                    <a:gd name="connsiteX249" fmla="*/ 363807 w 2842303"/>
                    <a:gd name="connsiteY249" fmla="*/ 524489 h 1700240"/>
                    <a:gd name="connsiteX250" fmla="*/ 365247 w 2842303"/>
                    <a:gd name="connsiteY250" fmla="*/ 525375 h 1700240"/>
                    <a:gd name="connsiteX251" fmla="*/ 367242 w 2842303"/>
                    <a:gd name="connsiteY251" fmla="*/ 527925 h 1700240"/>
                    <a:gd name="connsiteX252" fmla="*/ 368350 w 2842303"/>
                    <a:gd name="connsiteY252" fmla="*/ 528479 h 1700240"/>
                    <a:gd name="connsiteX253" fmla="*/ 369902 w 2842303"/>
                    <a:gd name="connsiteY253" fmla="*/ 527371 h 1700240"/>
                    <a:gd name="connsiteX254" fmla="*/ 371785 w 2842303"/>
                    <a:gd name="connsiteY254" fmla="*/ 528479 h 1700240"/>
                    <a:gd name="connsiteX255" fmla="*/ 374778 w 2842303"/>
                    <a:gd name="connsiteY255" fmla="*/ 527925 h 1700240"/>
                    <a:gd name="connsiteX256" fmla="*/ 376440 w 2842303"/>
                    <a:gd name="connsiteY256" fmla="*/ 528811 h 1700240"/>
                    <a:gd name="connsiteX257" fmla="*/ 377991 w 2842303"/>
                    <a:gd name="connsiteY257" fmla="*/ 530141 h 1700240"/>
                    <a:gd name="connsiteX258" fmla="*/ 379875 w 2842303"/>
                    <a:gd name="connsiteY258" fmla="*/ 531249 h 1700240"/>
                    <a:gd name="connsiteX259" fmla="*/ 381759 w 2842303"/>
                    <a:gd name="connsiteY259" fmla="*/ 532025 h 1700240"/>
                    <a:gd name="connsiteX260" fmla="*/ 385194 w 2842303"/>
                    <a:gd name="connsiteY260" fmla="*/ 532690 h 1700240"/>
                    <a:gd name="connsiteX261" fmla="*/ 388851 w 2842303"/>
                    <a:gd name="connsiteY261" fmla="*/ 534573 h 1700240"/>
                    <a:gd name="connsiteX262" fmla="*/ 390735 w 2842303"/>
                    <a:gd name="connsiteY262" fmla="*/ 535238 h 1700240"/>
                    <a:gd name="connsiteX263" fmla="*/ 395168 w 2842303"/>
                    <a:gd name="connsiteY263" fmla="*/ 535460 h 1700240"/>
                    <a:gd name="connsiteX264" fmla="*/ 397273 w 2842303"/>
                    <a:gd name="connsiteY264" fmla="*/ 535127 h 1700240"/>
                    <a:gd name="connsiteX265" fmla="*/ 399157 w 2842303"/>
                    <a:gd name="connsiteY265" fmla="*/ 534462 h 1700240"/>
                    <a:gd name="connsiteX266" fmla="*/ 397052 w 2842303"/>
                    <a:gd name="connsiteY266" fmla="*/ 531803 h 1700240"/>
                    <a:gd name="connsiteX267" fmla="*/ 392730 w 2842303"/>
                    <a:gd name="connsiteY267" fmla="*/ 529476 h 1700240"/>
                    <a:gd name="connsiteX268" fmla="*/ 481936 w 2842303"/>
                    <a:gd name="connsiteY268" fmla="*/ 511523 h 1700240"/>
                    <a:gd name="connsiteX269" fmla="*/ 481049 w 2842303"/>
                    <a:gd name="connsiteY269" fmla="*/ 510637 h 1700240"/>
                    <a:gd name="connsiteX270" fmla="*/ 481382 w 2842303"/>
                    <a:gd name="connsiteY270" fmla="*/ 509197 h 1700240"/>
                    <a:gd name="connsiteX271" fmla="*/ 480828 w 2842303"/>
                    <a:gd name="connsiteY271" fmla="*/ 506315 h 1700240"/>
                    <a:gd name="connsiteX272" fmla="*/ 477171 w 2842303"/>
                    <a:gd name="connsiteY272" fmla="*/ 503102 h 1700240"/>
                    <a:gd name="connsiteX273" fmla="*/ 472628 w 2842303"/>
                    <a:gd name="connsiteY273" fmla="*/ 500332 h 1700240"/>
                    <a:gd name="connsiteX274" fmla="*/ 469414 w 2842303"/>
                    <a:gd name="connsiteY274" fmla="*/ 498891 h 1700240"/>
                    <a:gd name="connsiteX275" fmla="*/ 452016 w 2842303"/>
                    <a:gd name="connsiteY275" fmla="*/ 497782 h 1700240"/>
                    <a:gd name="connsiteX276" fmla="*/ 448248 w 2842303"/>
                    <a:gd name="connsiteY276" fmla="*/ 498558 h 1700240"/>
                    <a:gd name="connsiteX277" fmla="*/ 444037 w 2842303"/>
                    <a:gd name="connsiteY277" fmla="*/ 500775 h 1700240"/>
                    <a:gd name="connsiteX278" fmla="*/ 441488 w 2842303"/>
                    <a:gd name="connsiteY278" fmla="*/ 504210 h 1700240"/>
                    <a:gd name="connsiteX279" fmla="*/ 442486 w 2842303"/>
                    <a:gd name="connsiteY279" fmla="*/ 508753 h 1700240"/>
                    <a:gd name="connsiteX280" fmla="*/ 443594 w 2842303"/>
                    <a:gd name="connsiteY280" fmla="*/ 511745 h 1700240"/>
                    <a:gd name="connsiteX281" fmla="*/ 445921 w 2842303"/>
                    <a:gd name="connsiteY281" fmla="*/ 514959 h 1700240"/>
                    <a:gd name="connsiteX282" fmla="*/ 448802 w 2842303"/>
                    <a:gd name="connsiteY282" fmla="*/ 517619 h 1700240"/>
                    <a:gd name="connsiteX283" fmla="*/ 451351 w 2842303"/>
                    <a:gd name="connsiteY283" fmla="*/ 518727 h 1700240"/>
                    <a:gd name="connsiteX284" fmla="*/ 454343 w 2842303"/>
                    <a:gd name="connsiteY284" fmla="*/ 518949 h 1700240"/>
                    <a:gd name="connsiteX285" fmla="*/ 457224 w 2842303"/>
                    <a:gd name="connsiteY285" fmla="*/ 519613 h 1700240"/>
                    <a:gd name="connsiteX286" fmla="*/ 459995 w 2842303"/>
                    <a:gd name="connsiteY286" fmla="*/ 521275 h 1700240"/>
                    <a:gd name="connsiteX287" fmla="*/ 461214 w 2842303"/>
                    <a:gd name="connsiteY287" fmla="*/ 521275 h 1700240"/>
                    <a:gd name="connsiteX288" fmla="*/ 462654 w 2842303"/>
                    <a:gd name="connsiteY288" fmla="*/ 519613 h 1700240"/>
                    <a:gd name="connsiteX289" fmla="*/ 465203 w 2842303"/>
                    <a:gd name="connsiteY289" fmla="*/ 521497 h 1700240"/>
                    <a:gd name="connsiteX290" fmla="*/ 472849 w 2842303"/>
                    <a:gd name="connsiteY290" fmla="*/ 521497 h 1700240"/>
                    <a:gd name="connsiteX291" fmla="*/ 475730 w 2842303"/>
                    <a:gd name="connsiteY291" fmla="*/ 522716 h 1700240"/>
                    <a:gd name="connsiteX292" fmla="*/ 478944 w 2842303"/>
                    <a:gd name="connsiteY292" fmla="*/ 521165 h 1700240"/>
                    <a:gd name="connsiteX293" fmla="*/ 479609 w 2842303"/>
                    <a:gd name="connsiteY293" fmla="*/ 520610 h 1700240"/>
                    <a:gd name="connsiteX294" fmla="*/ 479941 w 2842303"/>
                    <a:gd name="connsiteY294" fmla="*/ 519281 h 1700240"/>
                    <a:gd name="connsiteX295" fmla="*/ 479498 w 2842303"/>
                    <a:gd name="connsiteY295" fmla="*/ 516843 h 1700240"/>
                    <a:gd name="connsiteX296" fmla="*/ 479720 w 2842303"/>
                    <a:gd name="connsiteY296" fmla="*/ 515624 h 1700240"/>
                    <a:gd name="connsiteX297" fmla="*/ 480495 w 2842303"/>
                    <a:gd name="connsiteY297" fmla="*/ 515070 h 1700240"/>
                    <a:gd name="connsiteX298" fmla="*/ 483044 w 2842303"/>
                    <a:gd name="connsiteY298" fmla="*/ 514073 h 1700240"/>
                    <a:gd name="connsiteX299" fmla="*/ 483709 w 2842303"/>
                    <a:gd name="connsiteY299" fmla="*/ 513519 h 1700240"/>
                    <a:gd name="connsiteX300" fmla="*/ 483377 w 2842303"/>
                    <a:gd name="connsiteY300" fmla="*/ 512188 h 1700240"/>
                    <a:gd name="connsiteX301" fmla="*/ 482268 w 2842303"/>
                    <a:gd name="connsiteY301" fmla="*/ 511413 h 1700240"/>
                    <a:gd name="connsiteX302" fmla="*/ 2521271 w 2842303"/>
                    <a:gd name="connsiteY302" fmla="*/ 491134 h 1700240"/>
                    <a:gd name="connsiteX303" fmla="*/ 2522047 w 2842303"/>
                    <a:gd name="connsiteY303" fmla="*/ 488917 h 1700240"/>
                    <a:gd name="connsiteX304" fmla="*/ 2522047 w 2842303"/>
                    <a:gd name="connsiteY304" fmla="*/ 488031 h 1700240"/>
                    <a:gd name="connsiteX305" fmla="*/ 2521271 w 2842303"/>
                    <a:gd name="connsiteY305" fmla="*/ 488474 h 1700240"/>
                    <a:gd name="connsiteX306" fmla="*/ 2520939 w 2842303"/>
                    <a:gd name="connsiteY306" fmla="*/ 488695 h 1700240"/>
                    <a:gd name="connsiteX307" fmla="*/ 2520274 w 2842303"/>
                    <a:gd name="connsiteY307" fmla="*/ 489250 h 1700240"/>
                    <a:gd name="connsiteX308" fmla="*/ 2518944 w 2842303"/>
                    <a:gd name="connsiteY308" fmla="*/ 490580 h 1700240"/>
                    <a:gd name="connsiteX309" fmla="*/ 2517836 w 2842303"/>
                    <a:gd name="connsiteY309" fmla="*/ 492685 h 1700240"/>
                    <a:gd name="connsiteX310" fmla="*/ 2516949 w 2842303"/>
                    <a:gd name="connsiteY310" fmla="*/ 495234 h 1700240"/>
                    <a:gd name="connsiteX311" fmla="*/ 2517725 w 2842303"/>
                    <a:gd name="connsiteY311" fmla="*/ 495566 h 1700240"/>
                    <a:gd name="connsiteX312" fmla="*/ 2519831 w 2842303"/>
                    <a:gd name="connsiteY312" fmla="*/ 493461 h 1700240"/>
                    <a:gd name="connsiteX313" fmla="*/ 2521271 w 2842303"/>
                    <a:gd name="connsiteY313" fmla="*/ 491134 h 1700240"/>
                    <a:gd name="connsiteX314" fmla="*/ 367242 w 2842303"/>
                    <a:gd name="connsiteY314" fmla="*/ 465535 h 1700240"/>
                    <a:gd name="connsiteX315" fmla="*/ 369458 w 2842303"/>
                    <a:gd name="connsiteY315" fmla="*/ 466422 h 1700240"/>
                    <a:gd name="connsiteX316" fmla="*/ 371896 w 2842303"/>
                    <a:gd name="connsiteY316" fmla="*/ 466865 h 1700240"/>
                    <a:gd name="connsiteX317" fmla="*/ 374223 w 2842303"/>
                    <a:gd name="connsiteY317" fmla="*/ 466865 h 1700240"/>
                    <a:gd name="connsiteX318" fmla="*/ 376218 w 2842303"/>
                    <a:gd name="connsiteY318" fmla="*/ 466643 h 1700240"/>
                    <a:gd name="connsiteX319" fmla="*/ 378324 w 2842303"/>
                    <a:gd name="connsiteY319" fmla="*/ 465646 h 1700240"/>
                    <a:gd name="connsiteX320" fmla="*/ 379653 w 2842303"/>
                    <a:gd name="connsiteY320" fmla="*/ 463984 h 1700240"/>
                    <a:gd name="connsiteX321" fmla="*/ 378989 w 2842303"/>
                    <a:gd name="connsiteY321" fmla="*/ 461546 h 1700240"/>
                    <a:gd name="connsiteX322" fmla="*/ 377216 w 2842303"/>
                    <a:gd name="connsiteY322" fmla="*/ 459551 h 1700240"/>
                    <a:gd name="connsiteX323" fmla="*/ 373448 w 2842303"/>
                    <a:gd name="connsiteY323" fmla="*/ 456449 h 1700240"/>
                    <a:gd name="connsiteX324" fmla="*/ 371675 w 2842303"/>
                    <a:gd name="connsiteY324" fmla="*/ 454010 h 1700240"/>
                    <a:gd name="connsiteX325" fmla="*/ 370899 w 2842303"/>
                    <a:gd name="connsiteY325" fmla="*/ 455008 h 1700240"/>
                    <a:gd name="connsiteX326" fmla="*/ 369791 w 2842303"/>
                    <a:gd name="connsiteY326" fmla="*/ 454232 h 1700240"/>
                    <a:gd name="connsiteX327" fmla="*/ 368572 w 2842303"/>
                    <a:gd name="connsiteY327" fmla="*/ 454010 h 1700240"/>
                    <a:gd name="connsiteX328" fmla="*/ 367353 w 2842303"/>
                    <a:gd name="connsiteY328" fmla="*/ 454232 h 1700240"/>
                    <a:gd name="connsiteX329" fmla="*/ 366245 w 2842303"/>
                    <a:gd name="connsiteY329" fmla="*/ 455008 h 1700240"/>
                    <a:gd name="connsiteX330" fmla="*/ 364361 w 2842303"/>
                    <a:gd name="connsiteY330" fmla="*/ 459441 h 1700240"/>
                    <a:gd name="connsiteX331" fmla="*/ 364139 w 2842303"/>
                    <a:gd name="connsiteY331" fmla="*/ 461546 h 1700240"/>
                    <a:gd name="connsiteX332" fmla="*/ 365469 w 2842303"/>
                    <a:gd name="connsiteY332" fmla="*/ 463984 h 1700240"/>
                    <a:gd name="connsiteX333" fmla="*/ 367353 w 2842303"/>
                    <a:gd name="connsiteY333" fmla="*/ 465535 h 1700240"/>
                    <a:gd name="connsiteX334" fmla="*/ 16401 w 2842303"/>
                    <a:gd name="connsiteY334" fmla="*/ 398935 h 1700240"/>
                    <a:gd name="connsiteX335" fmla="*/ 14295 w 2842303"/>
                    <a:gd name="connsiteY335" fmla="*/ 396165 h 1700240"/>
                    <a:gd name="connsiteX336" fmla="*/ 12855 w 2842303"/>
                    <a:gd name="connsiteY336" fmla="*/ 397052 h 1700240"/>
                    <a:gd name="connsiteX337" fmla="*/ 11303 w 2842303"/>
                    <a:gd name="connsiteY337" fmla="*/ 396830 h 1700240"/>
                    <a:gd name="connsiteX338" fmla="*/ 9863 w 2842303"/>
                    <a:gd name="connsiteY338" fmla="*/ 396054 h 1700240"/>
                    <a:gd name="connsiteX339" fmla="*/ 8754 w 2842303"/>
                    <a:gd name="connsiteY339" fmla="*/ 395167 h 1700240"/>
                    <a:gd name="connsiteX340" fmla="*/ 9641 w 2842303"/>
                    <a:gd name="connsiteY340" fmla="*/ 393173 h 1700240"/>
                    <a:gd name="connsiteX341" fmla="*/ 7535 w 2842303"/>
                    <a:gd name="connsiteY341" fmla="*/ 393173 h 1700240"/>
                    <a:gd name="connsiteX342" fmla="*/ 5208 w 2842303"/>
                    <a:gd name="connsiteY342" fmla="*/ 393838 h 1700240"/>
                    <a:gd name="connsiteX343" fmla="*/ 3324 w 2842303"/>
                    <a:gd name="connsiteY343" fmla="*/ 395278 h 1700240"/>
                    <a:gd name="connsiteX344" fmla="*/ 2549 w 2842303"/>
                    <a:gd name="connsiteY344" fmla="*/ 397606 h 1700240"/>
                    <a:gd name="connsiteX345" fmla="*/ 1995 w 2842303"/>
                    <a:gd name="connsiteY345" fmla="*/ 400487 h 1700240"/>
                    <a:gd name="connsiteX346" fmla="*/ 997 w 2842303"/>
                    <a:gd name="connsiteY346" fmla="*/ 402703 h 1700240"/>
                    <a:gd name="connsiteX347" fmla="*/ 443 w 2842303"/>
                    <a:gd name="connsiteY347" fmla="*/ 404698 h 1700240"/>
                    <a:gd name="connsiteX348" fmla="*/ 997 w 2842303"/>
                    <a:gd name="connsiteY348" fmla="*/ 407136 h 1700240"/>
                    <a:gd name="connsiteX349" fmla="*/ 0 w 2842303"/>
                    <a:gd name="connsiteY349" fmla="*/ 408576 h 1700240"/>
                    <a:gd name="connsiteX350" fmla="*/ 0 w 2842303"/>
                    <a:gd name="connsiteY350" fmla="*/ 411236 h 1700240"/>
                    <a:gd name="connsiteX351" fmla="*/ 776 w 2842303"/>
                    <a:gd name="connsiteY351" fmla="*/ 414117 h 1700240"/>
                    <a:gd name="connsiteX352" fmla="*/ 1884 w 2842303"/>
                    <a:gd name="connsiteY352" fmla="*/ 416112 h 1700240"/>
                    <a:gd name="connsiteX353" fmla="*/ 3435 w 2842303"/>
                    <a:gd name="connsiteY353" fmla="*/ 417109 h 1700240"/>
                    <a:gd name="connsiteX354" fmla="*/ 5762 w 2842303"/>
                    <a:gd name="connsiteY354" fmla="*/ 417441 h 1700240"/>
                    <a:gd name="connsiteX355" fmla="*/ 8200 w 2842303"/>
                    <a:gd name="connsiteY355" fmla="*/ 417109 h 1700240"/>
                    <a:gd name="connsiteX356" fmla="*/ 10306 w 2842303"/>
                    <a:gd name="connsiteY356" fmla="*/ 416112 h 1700240"/>
                    <a:gd name="connsiteX357" fmla="*/ 12190 w 2842303"/>
                    <a:gd name="connsiteY357" fmla="*/ 417441 h 1700240"/>
                    <a:gd name="connsiteX358" fmla="*/ 14517 w 2842303"/>
                    <a:gd name="connsiteY358" fmla="*/ 415004 h 1700240"/>
                    <a:gd name="connsiteX359" fmla="*/ 16512 w 2842303"/>
                    <a:gd name="connsiteY359" fmla="*/ 411014 h 1700240"/>
                    <a:gd name="connsiteX360" fmla="*/ 17398 w 2842303"/>
                    <a:gd name="connsiteY360" fmla="*/ 407689 h 1700240"/>
                    <a:gd name="connsiteX361" fmla="*/ 17398 w 2842303"/>
                    <a:gd name="connsiteY361" fmla="*/ 401484 h 1700240"/>
                    <a:gd name="connsiteX362" fmla="*/ 16401 w 2842303"/>
                    <a:gd name="connsiteY362" fmla="*/ 398935 h 1700240"/>
                    <a:gd name="connsiteX363" fmla="*/ 19060 w 2842303"/>
                    <a:gd name="connsiteY363" fmla="*/ 362920 h 1700240"/>
                    <a:gd name="connsiteX364" fmla="*/ 17730 w 2842303"/>
                    <a:gd name="connsiteY364" fmla="*/ 363142 h 1700240"/>
                    <a:gd name="connsiteX365" fmla="*/ 16401 w 2842303"/>
                    <a:gd name="connsiteY365" fmla="*/ 364028 h 1700240"/>
                    <a:gd name="connsiteX366" fmla="*/ 15403 w 2842303"/>
                    <a:gd name="connsiteY366" fmla="*/ 365358 h 1700240"/>
                    <a:gd name="connsiteX367" fmla="*/ 15071 w 2842303"/>
                    <a:gd name="connsiteY367" fmla="*/ 366910 h 1700240"/>
                    <a:gd name="connsiteX368" fmla="*/ 15514 w 2842303"/>
                    <a:gd name="connsiteY368" fmla="*/ 367574 h 1700240"/>
                    <a:gd name="connsiteX369" fmla="*/ 17287 w 2842303"/>
                    <a:gd name="connsiteY369" fmla="*/ 372118 h 1700240"/>
                    <a:gd name="connsiteX370" fmla="*/ 17287 w 2842303"/>
                    <a:gd name="connsiteY370" fmla="*/ 373115 h 1700240"/>
                    <a:gd name="connsiteX371" fmla="*/ 21055 w 2842303"/>
                    <a:gd name="connsiteY371" fmla="*/ 372339 h 1700240"/>
                    <a:gd name="connsiteX372" fmla="*/ 23271 w 2842303"/>
                    <a:gd name="connsiteY372" fmla="*/ 368018 h 1700240"/>
                    <a:gd name="connsiteX373" fmla="*/ 23050 w 2842303"/>
                    <a:gd name="connsiteY373" fmla="*/ 363696 h 1700240"/>
                    <a:gd name="connsiteX374" fmla="*/ 19171 w 2842303"/>
                    <a:gd name="connsiteY374" fmla="*/ 362920 h 1700240"/>
                    <a:gd name="connsiteX375" fmla="*/ 2841639 w 2842303"/>
                    <a:gd name="connsiteY375" fmla="*/ 87323 h 1700240"/>
                    <a:gd name="connsiteX376" fmla="*/ 2840087 w 2842303"/>
                    <a:gd name="connsiteY376" fmla="*/ 85106 h 1700240"/>
                    <a:gd name="connsiteX377" fmla="*/ 2835322 w 2842303"/>
                    <a:gd name="connsiteY377" fmla="*/ 80119 h 1700240"/>
                    <a:gd name="connsiteX378" fmla="*/ 2830225 w 2842303"/>
                    <a:gd name="connsiteY378" fmla="*/ 76795 h 1700240"/>
                    <a:gd name="connsiteX379" fmla="*/ 2824684 w 2842303"/>
                    <a:gd name="connsiteY379" fmla="*/ 74800 h 1700240"/>
                    <a:gd name="connsiteX380" fmla="*/ 2815486 w 2842303"/>
                    <a:gd name="connsiteY380" fmla="*/ 72917 h 1700240"/>
                    <a:gd name="connsiteX381" fmla="*/ 2813935 w 2842303"/>
                    <a:gd name="connsiteY381" fmla="*/ 72917 h 1700240"/>
                    <a:gd name="connsiteX382" fmla="*/ 2813159 w 2842303"/>
                    <a:gd name="connsiteY382" fmla="*/ 73582 h 1700240"/>
                    <a:gd name="connsiteX383" fmla="*/ 2812383 w 2842303"/>
                    <a:gd name="connsiteY383" fmla="*/ 74468 h 1700240"/>
                    <a:gd name="connsiteX384" fmla="*/ 2810832 w 2842303"/>
                    <a:gd name="connsiteY384" fmla="*/ 75576 h 1700240"/>
                    <a:gd name="connsiteX385" fmla="*/ 2809169 w 2842303"/>
                    <a:gd name="connsiteY385" fmla="*/ 76463 h 1700240"/>
                    <a:gd name="connsiteX386" fmla="*/ 2807951 w 2842303"/>
                    <a:gd name="connsiteY386" fmla="*/ 76795 h 1700240"/>
                    <a:gd name="connsiteX387" fmla="*/ 2804737 w 2842303"/>
                    <a:gd name="connsiteY387" fmla="*/ 75576 h 1700240"/>
                    <a:gd name="connsiteX388" fmla="*/ 2803186 w 2842303"/>
                    <a:gd name="connsiteY388" fmla="*/ 73138 h 1700240"/>
                    <a:gd name="connsiteX389" fmla="*/ 2802631 w 2842303"/>
                    <a:gd name="connsiteY389" fmla="*/ 70146 h 1700240"/>
                    <a:gd name="connsiteX390" fmla="*/ 2802299 w 2842303"/>
                    <a:gd name="connsiteY390" fmla="*/ 67376 h 1700240"/>
                    <a:gd name="connsiteX391" fmla="*/ 2801745 w 2842303"/>
                    <a:gd name="connsiteY391" fmla="*/ 65935 h 1700240"/>
                    <a:gd name="connsiteX392" fmla="*/ 2800969 w 2842303"/>
                    <a:gd name="connsiteY392" fmla="*/ 64606 h 1700240"/>
                    <a:gd name="connsiteX393" fmla="*/ 2800637 w 2842303"/>
                    <a:gd name="connsiteY393" fmla="*/ 63276 h 1700240"/>
                    <a:gd name="connsiteX394" fmla="*/ 2801302 w 2842303"/>
                    <a:gd name="connsiteY394" fmla="*/ 61835 h 1700240"/>
                    <a:gd name="connsiteX395" fmla="*/ 2802077 w 2842303"/>
                    <a:gd name="connsiteY395" fmla="*/ 60616 h 1700240"/>
                    <a:gd name="connsiteX396" fmla="*/ 2802521 w 2842303"/>
                    <a:gd name="connsiteY396" fmla="*/ 59176 h 1700240"/>
                    <a:gd name="connsiteX397" fmla="*/ 2805291 w 2842303"/>
                    <a:gd name="connsiteY397" fmla="*/ 46764 h 1700240"/>
                    <a:gd name="connsiteX398" fmla="*/ 2806621 w 2842303"/>
                    <a:gd name="connsiteY398" fmla="*/ 43883 h 1700240"/>
                    <a:gd name="connsiteX399" fmla="*/ 2803739 w 2842303"/>
                    <a:gd name="connsiteY399" fmla="*/ 42885 h 1700240"/>
                    <a:gd name="connsiteX400" fmla="*/ 2801745 w 2842303"/>
                    <a:gd name="connsiteY400" fmla="*/ 42553 h 1700240"/>
                    <a:gd name="connsiteX401" fmla="*/ 2800858 w 2842303"/>
                    <a:gd name="connsiteY401" fmla="*/ 41445 h 1700240"/>
                    <a:gd name="connsiteX402" fmla="*/ 2801745 w 2842303"/>
                    <a:gd name="connsiteY402" fmla="*/ 34907 h 1700240"/>
                    <a:gd name="connsiteX403" fmla="*/ 2801302 w 2842303"/>
                    <a:gd name="connsiteY403" fmla="*/ 32358 h 1700240"/>
                    <a:gd name="connsiteX404" fmla="*/ 2799750 w 2842303"/>
                    <a:gd name="connsiteY404" fmla="*/ 30474 h 1700240"/>
                    <a:gd name="connsiteX405" fmla="*/ 2796980 w 2842303"/>
                    <a:gd name="connsiteY405" fmla="*/ 29255 h 1700240"/>
                    <a:gd name="connsiteX406" fmla="*/ 2795428 w 2842303"/>
                    <a:gd name="connsiteY406" fmla="*/ 32469 h 1700240"/>
                    <a:gd name="connsiteX407" fmla="*/ 2791550 w 2842303"/>
                    <a:gd name="connsiteY407" fmla="*/ 33688 h 1700240"/>
                    <a:gd name="connsiteX408" fmla="*/ 2783460 w 2842303"/>
                    <a:gd name="connsiteY408" fmla="*/ 34020 h 1700240"/>
                    <a:gd name="connsiteX409" fmla="*/ 2780025 w 2842303"/>
                    <a:gd name="connsiteY409" fmla="*/ 33023 h 1700240"/>
                    <a:gd name="connsiteX410" fmla="*/ 2775925 w 2842303"/>
                    <a:gd name="connsiteY410" fmla="*/ 26596 h 1700240"/>
                    <a:gd name="connsiteX411" fmla="*/ 2772489 w 2842303"/>
                    <a:gd name="connsiteY411" fmla="*/ 25931 h 1700240"/>
                    <a:gd name="connsiteX412" fmla="*/ 2771825 w 2842303"/>
                    <a:gd name="connsiteY412" fmla="*/ 30474 h 1700240"/>
                    <a:gd name="connsiteX413" fmla="*/ 2769165 w 2842303"/>
                    <a:gd name="connsiteY413" fmla="*/ 32137 h 1700240"/>
                    <a:gd name="connsiteX414" fmla="*/ 2762073 w 2842303"/>
                    <a:gd name="connsiteY414" fmla="*/ 32691 h 1700240"/>
                    <a:gd name="connsiteX415" fmla="*/ 2758859 w 2842303"/>
                    <a:gd name="connsiteY415" fmla="*/ 32026 h 1700240"/>
                    <a:gd name="connsiteX416" fmla="*/ 2756089 w 2842303"/>
                    <a:gd name="connsiteY416" fmla="*/ 29809 h 1700240"/>
                    <a:gd name="connsiteX417" fmla="*/ 2754537 w 2842303"/>
                    <a:gd name="connsiteY417" fmla="*/ 29034 h 1700240"/>
                    <a:gd name="connsiteX418" fmla="*/ 2753540 w 2842303"/>
                    <a:gd name="connsiteY418" fmla="*/ 28480 h 1700240"/>
                    <a:gd name="connsiteX419" fmla="*/ 2750881 w 2842303"/>
                    <a:gd name="connsiteY419" fmla="*/ 30363 h 1700240"/>
                    <a:gd name="connsiteX420" fmla="*/ 2746891 w 2842303"/>
                    <a:gd name="connsiteY420" fmla="*/ 32137 h 1700240"/>
                    <a:gd name="connsiteX421" fmla="*/ 2743345 w 2842303"/>
                    <a:gd name="connsiteY421" fmla="*/ 30474 h 1700240"/>
                    <a:gd name="connsiteX422" fmla="*/ 2739910 w 2842303"/>
                    <a:gd name="connsiteY422" fmla="*/ 27482 h 1700240"/>
                    <a:gd name="connsiteX423" fmla="*/ 2736253 w 2842303"/>
                    <a:gd name="connsiteY423" fmla="*/ 25155 h 1700240"/>
                    <a:gd name="connsiteX424" fmla="*/ 2734591 w 2842303"/>
                    <a:gd name="connsiteY424" fmla="*/ 25376 h 1700240"/>
                    <a:gd name="connsiteX425" fmla="*/ 2732596 w 2842303"/>
                    <a:gd name="connsiteY425" fmla="*/ 26485 h 1700240"/>
                    <a:gd name="connsiteX426" fmla="*/ 2730823 w 2842303"/>
                    <a:gd name="connsiteY426" fmla="*/ 27815 h 1700240"/>
                    <a:gd name="connsiteX427" fmla="*/ 2729936 w 2842303"/>
                    <a:gd name="connsiteY427" fmla="*/ 28701 h 1700240"/>
                    <a:gd name="connsiteX428" fmla="*/ 2729715 w 2842303"/>
                    <a:gd name="connsiteY428" fmla="*/ 30807 h 1700240"/>
                    <a:gd name="connsiteX429" fmla="*/ 2730491 w 2842303"/>
                    <a:gd name="connsiteY429" fmla="*/ 35682 h 1700240"/>
                    <a:gd name="connsiteX430" fmla="*/ 2730269 w 2842303"/>
                    <a:gd name="connsiteY430" fmla="*/ 38121 h 1700240"/>
                    <a:gd name="connsiteX431" fmla="*/ 2728939 w 2842303"/>
                    <a:gd name="connsiteY431" fmla="*/ 40004 h 1700240"/>
                    <a:gd name="connsiteX432" fmla="*/ 2727831 w 2842303"/>
                    <a:gd name="connsiteY432" fmla="*/ 41556 h 1700240"/>
                    <a:gd name="connsiteX433" fmla="*/ 2724063 w 2842303"/>
                    <a:gd name="connsiteY433" fmla="*/ 43883 h 1700240"/>
                    <a:gd name="connsiteX434" fmla="*/ 2715974 w 2842303"/>
                    <a:gd name="connsiteY434" fmla="*/ 46654 h 1700240"/>
                    <a:gd name="connsiteX435" fmla="*/ 2713979 w 2842303"/>
                    <a:gd name="connsiteY435" fmla="*/ 46986 h 1700240"/>
                    <a:gd name="connsiteX436" fmla="*/ 2709879 w 2842303"/>
                    <a:gd name="connsiteY436" fmla="*/ 46986 h 1700240"/>
                    <a:gd name="connsiteX437" fmla="*/ 2708217 w 2842303"/>
                    <a:gd name="connsiteY437" fmla="*/ 47207 h 1700240"/>
                    <a:gd name="connsiteX438" fmla="*/ 2706665 w 2842303"/>
                    <a:gd name="connsiteY438" fmla="*/ 48204 h 1700240"/>
                    <a:gd name="connsiteX439" fmla="*/ 2703895 w 2842303"/>
                    <a:gd name="connsiteY439" fmla="*/ 51308 h 1700240"/>
                    <a:gd name="connsiteX440" fmla="*/ 2702454 w 2842303"/>
                    <a:gd name="connsiteY440" fmla="*/ 52637 h 1700240"/>
                    <a:gd name="connsiteX441" fmla="*/ 2702011 w 2842303"/>
                    <a:gd name="connsiteY441" fmla="*/ 50200 h 1700240"/>
                    <a:gd name="connsiteX442" fmla="*/ 2700903 w 2842303"/>
                    <a:gd name="connsiteY442" fmla="*/ 47540 h 1700240"/>
                    <a:gd name="connsiteX443" fmla="*/ 2699462 w 2842303"/>
                    <a:gd name="connsiteY443" fmla="*/ 45545 h 1700240"/>
                    <a:gd name="connsiteX444" fmla="*/ 2697911 w 2842303"/>
                    <a:gd name="connsiteY444" fmla="*/ 44991 h 1700240"/>
                    <a:gd name="connsiteX445" fmla="*/ 2696803 w 2842303"/>
                    <a:gd name="connsiteY445" fmla="*/ 44991 h 1700240"/>
                    <a:gd name="connsiteX446" fmla="*/ 2695141 w 2842303"/>
                    <a:gd name="connsiteY446" fmla="*/ 43661 h 1700240"/>
                    <a:gd name="connsiteX447" fmla="*/ 2694254 w 2842303"/>
                    <a:gd name="connsiteY447" fmla="*/ 43661 h 1700240"/>
                    <a:gd name="connsiteX448" fmla="*/ 2693367 w 2842303"/>
                    <a:gd name="connsiteY448" fmla="*/ 44437 h 1700240"/>
                    <a:gd name="connsiteX449" fmla="*/ 2693146 w 2842303"/>
                    <a:gd name="connsiteY449" fmla="*/ 45324 h 1700240"/>
                    <a:gd name="connsiteX450" fmla="*/ 2693146 w 2842303"/>
                    <a:gd name="connsiteY450" fmla="*/ 46321 h 1700240"/>
                    <a:gd name="connsiteX451" fmla="*/ 2692481 w 2842303"/>
                    <a:gd name="connsiteY451" fmla="*/ 47429 h 1700240"/>
                    <a:gd name="connsiteX452" fmla="*/ 2690819 w 2842303"/>
                    <a:gd name="connsiteY452" fmla="*/ 48648 h 1700240"/>
                    <a:gd name="connsiteX453" fmla="*/ 2688492 w 2842303"/>
                    <a:gd name="connsiteY453" fmla="*/ 49424 h 1700240"/>
                    <a:gd name="connsiteX454" fmla="*/ 2686054 w 2842303"/>
                    <a:gd name="connsiteY454" fmla="*/ 49756 h 1700240"/>
                    <a:gd name="connsiteX455" fmla="*/ 2684059 w 2842303"/>
                    <a:gd name="connsiteY455" fmla="*/ 49534 h 1700240"/>
                    <a:gd name="connsiteX456" fmla="*/ 2682286 w 2842303"/>
                    <a:gd name="connsiteY456" fmla="*/ 48537 h 1700240"/>
                    <a:gd name="connsiteX457" fmla="*/ 2682286 w 2842303"/>
                    <a:gd name="connsiteY457" fmla="*/ 47097 h 1700240"/>
                    <a:gd name="connsiteX458" fmla="*/ 2683948 w 2842303"/>
                    <a:gd name="connsiteY458" fmla="*/ 42332 h 1700240"/>
                    <a:gd name="connsiteX459" fmla="*/ 2677853 w 2842303"/>
                    <a:gd name="connsiteY459" fmla="*/ 42110 h 1700240"/>
                    <a:gd name="connsiteX460" fmla="*/ 2675858 w 2842303"/>
                    <a:gd name="connsiteY460" fmla="*/ 41113 h 1700240"/>
                    <a:gd name="connsiteX461" fmla="*/ 2672756 w 2842303"/>
                    <a:gd name="connsiteY461" fmla="*/ 38896 h 1700240"/>
                    <a:gd name="connsiteX462" fmla="*/ 2670983 w 2842303"/>
                    <a:gd name="connsiteY462" fmla="*/ 38453 h 1700240"/>
                    <a:gd name="connsiteX463" fmla="*/ 2667769 w 2842303"/>
                    <a:gd name="connsiteY463" fmla="*/ 40115 h 1700240"/>
                    <a:gd name="connsiteX464" fmla="*/ 2660788 w 2842303"/>
                    <a:gd name="connsiteY464" fmla="*/ 41778 h 1700240"/>
                    <a:gd name="connsiteX465" fmla="*/ 2657685 w 2842303"/>
                    <a:gd name="connsiteY465" fmla="*/ 41556 h 1700240"/>
                    <a:gd name="connsiteX466" fmla="*/ 2656466 w 2842303"/>
                    <a:gd name="connsiteY466" fmla="*/ 41999 h 1700240"/>
                    <a:gd name="connsiteX467" fmla="*/ 2655912 w 2842303"/>
                    <a:gd name="connsiteY467" fmla="*/ 42885 h 1700240"/>
                    <a:gd name="connsiteX468" fmla="*/ 2655468 w 2842303"/>
                    <a:gd name="connsiteY468" fmla="*/ 43883 h 1700240"/>
                    <a:gd name="connsiteX469" fmla="*/ 2654693 w 2842303"/>
                    <a:gd name="connsiteY469" fmla="*/ 44769 h 1700240"/>
                    <a:gd name="connsiteX470" fmla="*/ 2651036 w 2842303"/>
                    <a:gd name="connsiteY470" fmla="*/ 44769 h 1700240"/>
                    <a:gd name="connsiteX471" fmla="*/ 2650260 w 2842303"/>
                    <a:gd name="connsiteY471" fmla="*/ 40337 h 1700240"/>
                    <a:gd name="connsiteX472" fmla="*/ 2649928 w 2842303"/>
                    <a:gd name="connsiteY472" fmla="*/ 36237 h 1700240"/>
                    <a:gd name="connsiteX473" fmla="*/ 2647712 w 2842303"/>
                    <a:gd name="connsiteY473" fmla="*/ 37123 h 1700240"/>
                    <a:gd name="connsiteX474" fmla="*/ 2647157 w 2842303"/>
                    <a:gd name="connsiteY474" fmla="*/ 38896 h 1700240"/>
                    <a:gd name="connsiteX475" fmla="*/ 2646603 w 2842303"/>
                    <a:gd name="connsiteY475" fmla="*/ 41445 h 1700240"/>
                    <a:gd name="connsiteX476" fmla="*/ 2645495 w 2842303"/>
                    <a:gd name="connsiteY476" fmla="*/ 43439 h 1700240"/>
                    <a:gd name="connsiteX477" fmla="*/ 2643390 w 2842303"/>
                    <a:gd name="connsiteY477" fmla="*/ 43439 h 1700240"/>
                    <a:gd name="connsiteX478" fmla="*/ 2641617 w 2842303"/>
                    <a:gd name="connsiteY478" fmla="*/ 43218 h 1700240"/>
                    <a:gd name="connsiteX479" fmla="*/ 2639954 w 2842303"/>
                    <a:gd name="connsiteY479" fmla="*/ 43993 h 1700240"/>
                    <a:gd name="connsiteX480" fmla="*/ 2638514 w 2842303"/>
                    <a:gd name="connsiteY480" fmla="*/ 45434 h 1700240"/>
                    <a:gd name="connsiteX481" fmla="*/ 2637406 w 2842303"/>
                    <a:gd name="connsiteY481" fmla="*/ 47318 h 1700240"/>
                    <a:gd name="connsiteX482" fmla="*/ 2633638 w 2842303"/>
                    <a:gd name="connsiteY482" fmla="*/ 51197 h 1700240"/>
                    <a:gd name="connsiteX483" fmla="*/ 2633416 w 2842303"/>
                    <a:gd name="connsiteY483" fmla="*/ 51197 h 1700240"/>
                    <a:gd name="connsiteX484" fmla="*/ 2628540 w 2842303"/>
                    <a:gd name="connsiteY484" fmla="*/ 52637 h 1700240"/>
                    <a:gd name="connsiteX485" fmla="*/ 2618789 w 2842303"/>
                    <a:gd name="connsiteY485" fmla="*/ 52083 h 1700240"/>
                    <a:gd name="connsiteX486" fmla="*/ 2618789 w 2842303"/>
                    <a:gd name="connsiteY486" fmla="*/ 51751 h 1700240"/>
                    <a:gd name="connsiteX487" fmla="*/ 2619232 w 2842303"/>
                    <a:gd name="connsiteY487" fmla="*/ 48094 h 1700240"/>
                    <a:gd name="connsiteX488" fmla="*/ 2619010 w 2842303"/>
                    <a:gd name="connsiteY488" fmla="*/ 46099 h 1700240"/>
                    <a:gd name="connsiteX489" fmla="*/ 2618124 w 2842303"/>
                    <a:gd name="connsiteY489" fmla="*/ 44880 h 1700240"/>
                    <a:gd name="connsiteX490" fmla="*/ 2614024 w 2842303"/>
                    <a:gd name="connsiteY490" fmla="*/ 43329 h 1700240"/>
                    <a:gd name="connsiteX491" fmla="*/ 2612694 w 2842303"/>
                    <a:gd name="connsiteY491" fmla="*/ 40669 h 1700240"/>
                    <a:gd name="connsiteX492" fmla="*/ 2612915 w 2842303"/>
                    <a:gd name="connsiteY492" fmla="*/ 37788 h 1700240"/>
                    <a:gd name="connsiteX493" fmla="*/ 2614024 w 2842303"/>
                    <a:gd name="connsiteY493" fmla="*/ 35017 h 1700240"/>
                    <a:gd name="connsiteX494" fmla="*/ 2618345 w 2842303"/>
                    <a:gd name="connsiteY494" fmla="*/ 28480 h 1700240"/>
                    <a:gd name="connsiteX495" fmla="*/ 2621670 w 2842303"/>
                    <a:gd name="connsiteY495" fmla="*/ 25266 h 1700240"/>
                    <a:gd name="connsiteX496" fmla="*/ 2624994 w 2842303"/>
                    <a:gd name="connsiteY496" fmla="*/ 23161 h 1700240"/>
                    <a:gd name="connsiteX497" fmla="*/ 2626767 w 2842303"/>
                    <a:gd name="connsiteY497" fmla="*/ 21609 h 1700240"/>
                    <a:gd name="connsiteX498" fmla="*/ 2627987 w 2842303"/>
                    <a:gd name="connsiteY498" fmla="*/ 19725 h 1700240"/>
                    <a:gd name="connsiteX499" fmla="*/ 2628208 w 2842303"/>
                    <a:gd name="connsiteY499" fmla="*/ 17065 h 1700240"/>
                    <a:gd name="connsiteX500" fmla="*/ 2627321 w 2842303"/>
                    <a:gd name="connsiteY500" fmla="*/ 14850 h 1700240"/>
                    <a:gd name="connsiteX501" fmla="*/ 2625549 w 2842303"/>
                    <a:gd name="connsiteY501" fmla="*/ 13187 h 1700240"/>
                    <a:gd name="connsiteX502" fmla="*/ 2623332 w 2842303"/>
                    <a:gd name="connsiteY502" fmla="*/ 12300 h 1700240"/>
                    <a:gd name="connsiteX503" fmla="*/ 2621005 w 2842303"/>
                    <a:gd name="connsiteY503" fmla="*/ 12522 h 1700240"/>
                    <a:gd name="connsiteX504" fmla="*/ 2619010 w 2842303"/>
                    <a:gd name="connsiteY504" fmla="*/ 13409 h 1700240"/>
                    <a:gd name="connsiteX505" fmla="*/ 2617348 w 2842303"/>
                    <a:gd name="connsiteY505" fmla="*/ 13852 h 1700240"/>
                    <a:gd name="connsiteX506" fmla="*/ 2615907 w 2842303"/>
                    <a:gd name="connsiteY506" fmla="*/ 12744 h 1700240"/>
                    <a:gd name="connsiteX507" fmla="*/ 2615575 w 2842303"/>
                    <a:gd name="connsiteY507" fmla="*/ 10306 h 1700240"/>
                    <a:gd name="connsiteX508" fmla="*/ 2615907 w 2842303"/>
                    <a:gd name="connsiteY508" fmla="*/ 3768 h 1700240"/>
                    <a:gd name="connsiteX509" fmla="*/ 2614910 w 2842303"/>
                    <a:gd name="connsiteY509" fmla="*/ 1441 h 1700240"/>
                    <a:gd name="connsiteX510" fmla="*/ 2613913 w 2842303"/>
                    <a:gd name="connsiteY510" fmla="*/ 0 h 1700240"/>
                    <a:gd name="connsiteX511" fmla="*/ 2610477 w 2842303"/>
                    <a:gd name="connsiteY511" fmla="*/ 2438 h 1700240"/>
                    <a:gd name="connsiteX512" fmla="*/ 2608372 w 2842303"/>
                    <a:gd name="connsiteY512" fmla="*/ 3324 h 1700240"/>
                    <a:gd name="connsiteX513" fmla="*/ 2606377 w 2842303"/>
                    <a:gd name="connsiteY513" fmla="*/ 3324 h 1700240"/>
                    <a:gd name="connsiteX514" fmla="*/ 2605491 w 2842303"/>
                    <a:gd name="connsiteY514" fmla="*/ 3657 h 1700240"/>
                    <a:gd name="connsiteX515" fmla="*/ 2604493 w 2842303"/>
                    <a:gd name="connsiteY515" fmla="*/ 4322 h 1700240"/>
                    <a:gd name="connsiteX516" fmla="*/ 2601612 w 2842303"/>
                    <a:gd name="connsiteY516" fmla="*/ 6981 h 1700240"/>
                    <a:gd name="connsiteX517" fmla="*/ 2599728 w 2842303"/>
                    <a:gd name="connsiteY517" fmla="*/ 7978 h 1700240"/>
                    <a:gd name="connsiteX518" fmla="*/ 2582220 w 2842303"/>
                    <a:gd name="connsiteY518" fmla="*/ 10860 h 1700240"/>
                    <a:gd name="connsiteX519" fmla="*/ 2580114 w 2842303"/>
                    <a:gd name="connsiteY519" fmla="*/ 11635 h 1700240"/>
                    <a:gd name="connsiteX520" fmla="*/ 2576236 w 2842303"/>
                    <a:gd name="connsiteY520" fmla="*/ 14295 h 1700240"/>
                    <a:gd name="connsiteX521" fmla="*/ 2574130 w 2842303"/>
                    <a:gd name="connsiteY521" fmla="*/ 15182 h 1700240"/>
                    <a:gd name="connsiteX522" fmla="*/ 2570030 w 2842303"/>
                    <a:gd name="connsiteY522" fmla="*/ 15182 h 1700240"/>
                    <a:gd name="connsiteX523" fmla="*/ 2568035 w 2842303"/>
                    <a:gd name="connsiteY523" fmla="*/ 15736 h 1700240"/>
                    <a:gd name="connsiteX524" fmla="*/ 2566151 w 2842303"/>
                    <a:gd name="connsiteY524" fmla="*/ 17176 h 1700240"/>
                    <a:gd name="connsiteX525" fmla="*/ 2565154 w 2842303"/>
                    <a:gd name="connsiteY525" fmla="*/ 18728 h 1700240"/>
                    <a:gd name="connsiteX526" fmla="*/ 2563935 w 2842303"/>
                    <a:gd name="connsiteY526" fmla="*/ 22052 h 1700240"/>
                    <a:gd name="connsiteX527" fmla="*/ 2563049 w 2842303"/>
                    <a:gd name="connsiteY527" fmla="*/ 23604 h 1700240"/>
                    <a:gd name="connsiteX528" fmla="*/ 2560722 w 2842303"/>
                    <a:gd name="connsiteY528" fmla="*/ 25155 h 1700240"/>
                    <a:gd name="connsiteX529" fmla="*/ 2557840 w 2842303"/>
                    <a:gd name="connsiteY529" fmla="*/ 26041 h 1700240"/>
                    <a:gd name="connsiteX530" fmla="*/ 2555291 w 2842303"/>
                    <a:gd name="connsiteY530" fmla="*/ 27371 h 1700240"/>
                    <a:gd name="connsiteX531" fmla="*/ 2554073 w 2842303"/>
                    <a:gd name="connsiteY531" fmla="*/ 28258 h 1700240"/>
                    <a:gd name="connsiteX532" fmla="*/ 2552743 w 2842303"/>
                    <a:gd name="connsiteY532" fmla="*/ 33909 h 1700240"/>
                    <a:gd name="connsiteX533" fmla="*/ 2548864 w 2842303"/>
                    <a:gd name="connsiteY533" fmla="*/ 38231 h 1700240"/>
                    <a:gd name="connsiteX534" fmla="*/ 2540775 w 2842303"/>
                    <a:gd name="connsiteY534" fmla="*/ 44880 h 1700240"/>
                    <a:gd name="connsiteX535" fmla="*/ 2539999 w 2842303"/>
                    <a:gd name="connsiteY535" fmla="*/ 46321 h 1700240"/>
                    <a:gd name="connsiteX536" fmla="*/ 2539556 w 2842303"/>
                    <a:gd name="connsiteY536" fmla="*/ 47872 h 1700240"/>
                    <a:gd name="connsiteX537" fmla="*/ 2540332 w 2842303"/>
                    <a:gd name="connsiteY537" fmla="*/ 52194 h 1700240"/>
                    <a:gd name="connsiteX538" fmla="*/ 2539445 w 2842303"/>
                    <a:gd name="connsiteY538" fmla="*/ 59065 h 1700240"/>
                    <a:gd name="connsiteX539" fmla="*/ 2539445 w 2842303"/>
                    <a:gd name="connsiteY539" fmla="*/ 63386 h 1700240"/>
                    <a:gd name="connsiteX540" fmla="*/ 2541661 w 2842303"/>
                    <a:gd name="connsiteY540" fmla="*/ 68262 h 1700240"/>
                    <a:gd name="connsiteX541" fmla="*/ 2543767 w 2842303"/>
                    <a:gd name="connsiteY541" fmla="*/ 69592 h 1700240"/>
                    <a:gd name="connsiteX542" fmla="*/ 2545207 w 2842303"/>
                    <a:gd name="connsiteY542" fmla="*/ 69814 h 1700240"/>
                    <a:gd name="connsiteX543" fmla="*/ 2547867 w 2842303"/>
                    <a:gd name="connsiteY543" fmla="*/ 69481 h 1700240"/>
                    <a:gd name="connsiteX544" fmla="*/ 2560389 w 2842303"/>
                    <a:gd name="connsiteY544" fmla="*/ 65713 h 1700240"/>
                    <a:gd name="connsiteX545" fmla="*/ 2558837 w 2842303"/>
                    <a:gd name="connsiteY545" fmla="*/ 67265 h 1700240"/>
                    <a:gd name="connsiteX546" fmla="*/ 2557064 w 2842303"/>
                    <a:gd name="connsiteY546" fmla="*/ 68595 h 1700240"/>
                    <a:gd name="connsiteX547" fmla="*/ 2555070 w 2842303"/>
                    <a:gd name="connsiteY547" fmla="*/ 69481 h 1700240"/>
                    <a:gd name="connsiteX548" fmla="*/ 2548088 w 2842303"/>
                    <a:gd name="connsiteY548" fmla="*/ 70589 h 1700240"/>
                    <a:gd name="connsiteX549" fmla="*/ 2545540 w 2842303"/>
                    <a:gd name="connsiteY549" fmla="*/ 71587 h 1700240"/>
                    <a:gd name="connsiteX550" fmla="*/ 2545096 w 2842303"/>
                    <a:gd name="connsiteY550" fmla="*/ 73249 h 1700240"/>
                    <a:gd name="connsiteX551" fmla="*/ 2545318 w 2842303"/>
                    <a:gd name="connsiteY551" fmla="*/ 76795 h 1700240"/>
                    <a:gd name="connsiteX552" fmla="*/ 2546205 w 2842303"/>
                    <a:gd name="connsiteY552" fmla="*/ 79565 h 1700240"/>
                    <a:gd name="connsiteX553" fmla="*/ 2546205 w 2842303"/>
                    <a:gd name="connsiteY553" fmla="*/ 82336 h 1700240"/>
                    <a:gd name="connsiteX554" fmla="*/ 2547091 w 2842303"/>
                    <a:gd name="connsiteY554" fmla="*/ 84774 h 1700240"/>
                    <a:gd name="connsiteX555" fmla="*/ 2547645 w 2842303"/>
                    <a:gd name="connsiteY555" fmla="*/ 88209 h 1700240"/>
                    <a:gd name="connsiteX556" fmla="*/ 2549086 w 2842303"/>
                    <a:gd name="connsiteY556" fmla="*/ 92752 h 1700240"/>
                    <a:gd name="connsiteX557" fmla="*/ 2549418 w 2842303"/>
                    <a:gd name="connsiteY557" fmla="*/ 95301 h 1700240"/>
                    <a:gd name="connsiteX558" fmla="*/ 2549972 w 2842303"/>
                    <a:gd name="connsiteY558" fmla="*/ 97406 h 1700240"/>
                    <a:gd name="connsiteX559" fmla="*/ 2550194 w 2842303"/>
                    <a:gd name="connsiteY559" fmla="*/ 100510 h 1700240"/>
                    <a:gd name="connsiteX560" fmla="*/ 2551524 w 2842303"/>
                    <a:gd name="connsiteY560" fmla="*/ 103945 h 1700240"/>
                    <a:gd name="connsiteX561" fmla="*/ 2550305 w 2842303"/>
                    <a:gd name="connsiteY561" fmla="*/ 108932 h 1700240"/>
                    <a:gd name="connsiteX562" fmla="*/ 2550526 w 2842303"/>
                    <a:gd name="connsiteY562" fmla="*/ 113253 h 1700240"/>
                    <a:gd name="connsiteX563" fmla="*/ 2550526 w 2842303"/>
                    <a:gd name="connsiteY563" fmla="*/ 115137 h 1700240"/>
                    <a:gd name="connsiteX564" fmla="*/ 2551191 w 2842303"/>
                    <a:gd name="connsiteY564" fmla="*/ 117354 h 1700240"/>
                    <a:gd name="connsiteX565" fmla="*/ 2552743 w 2842303"/>
                    <a:gd name="connsiteY565" fmla="*/ 120013 h 1700240"/>
                    <a:gd name="connsiteX566" fmla="*/ 2553186 w 2842303"/>
                    <a:gd name="connsiteY566" fmla="*/ 121564 h 1700240"/>
                    <a:gd name="connsiteX567" fmla="*/ 2553629 w 2842303"/>
                    <a:gd name="connsiteY567" fmla="*/ 123116 h 1700240"/>
                    <a:gd name="connsiteX568" fmla="*/ 2554405 w 2842303"/>
                    <a:gd name="connsiteY568" fmla="*/ 123559 h 1700240"/>
                    <a:gd name="connsiteX569" fmla="*/ 2554959 w 2842303"/>
                    <a:gd name="connsiteY569" fmla="*/ 125000 h 1700240"/>
                    <a:gd name="connsiteX570" fmla="*/ 2554959 w 2842303"/>
                    <a:gd name="connsiteY570" fmla="*/ 129654 h 1700240"/>
                    <a:gd name="connsiteX571" fmla="*/ 2555402 w 2842303"/>
                    <a:gd name="connsiteY571" fmla="*/ 131538 h 1700240"/>
                    <a:gd name="connsiteX572" fmla="*/ 2556067 w 2842303"/>
                    <a:gd name="connsiteY572" fmla="*/ 133200 h 1700240"/>
                    <a:gd name="connsiteX573" fmla="*/ 2556289 w 2842303"/>
                    <a:gd name="connsiteY573" fmla="*/ 134862 h 1700240"/>
                    <a:gd name="connsiteX574" fmla="*/ 2555735 w 2842303"/>
                    <a:gd name="connsiteY574" fmla="*/ 136857 h 1700240"/>
                    <a:gd name="connsiteX575" fmla="*/ 2557840 w 2842303"/>
                    <a:gd name="connsiteY575" fmla="*/ 141068 h 1700240"/>
                    <a:gd name="connsiteX576" fmla="*/ 2559281 w 2842303"/>
                    <a:gd name="connsiteY576" fmla="*/ 146276 h 1700240"/>
                    <a:gd name="connsiteX577" fmla="*/ 2561497 w 2842303"/>
                    <a:gd name="connsiteY577" fmla="*/ 150377 h 1700240"/>
                    <a:gd name="connsiteX578" fmla="*/ 2565708 w 2842303"/>
                    <a:gd name="connsiteY578" fmla="*/ 151373 h 1700240"/>
                    <a:gd name="connsiteX579" fmla="*/ 2565708 w 2842303"/>
                    <a:gd name="connsiteY579" fmla="*/ 152260 h 1700240"/>
                    <a:gd name="connsiteX580" fmla="*/ 2563713 w 2842303"/>
                    <a:gd name="connsiteY580" fmla="*/ 154366 h 1700240"/>
                    <a:gd name="connsiteX581" fmla="*/ 2563713 w 2842303"/>
                    <a:gd name="connsiteY581" fmla="*/ 159685 h 1700240"/>
                    <a:gd name="connsiteX582" fmla="*/ 2564933 w 2842303"/>
                    <a:gd name="connsiteY582" fmla="*/ 169769 h 1700240"/>
                    <a:gd name="connsiteX583" fmla="*/ 2564933 w 2842303"/>
                    <a:gd name="connsiteY583" fmla="*/ 175310 h 1700240"/>
                    <a:gd name="connsiteX584" fmla="*/ 2554073 w 2842303"/>
                    <a:gd name="connsiteY584" fmla="*/ 226174 h 1700240"/>
                    <a:gd name="connsiteX585" fmla="*/ 2555513 w 2842303"/>
                    <a:gd name="connsiteY585" fmla="*/ 224512 h 1700240"/>
                    <a:gd name="connsiteX586" fmla="*/ 2557064 w 2842303"/>
                    <a:gd name="connsiteY586" fmla="*/ 221298 h 1700240"/>
                    <a:gd name="connsiteX587" fmla="*/ 2558284 w 2842303"/>
                    <a:gd name="connsiteY587" fmla="*/ 217863 h 1700240"/>
                    <a:gd name="connsiteX588" fmla="*/ 2558837 w 2842303"/>
                    <a:gd name="connsiteY588" fmla="*/ 215425 h 1700240"/>
                    <a:gd name="connsiteX589" fmla="*/ 2559059 w 2842303"/>
                    <a:gd name="connsiteY589" fmla="*/ 211657 h 1700240"/>
                    <a:gd name="connsiteX590" fmla="*/ 2559835 w 2842303"/>
                    <a:gd name="connsiteY590" fmla="*/ 207557 h 1700240"/>
                    <a:gd name="connsiteX591" fmla="*/ 2561054 w 2842303"/>
                    <a:gd name="connsiteY591" fmla="*/ 203679 h 1700240"/>
                    <a:gd name="connsiteX592" fmla="*/ 2562605 w 2842303"/>
                    <a:gd name="connsiteY592" fmla="*/ 200686 h 1700240"/>
                    <a:gd name="connsiteX593" fmla="*/ 2563159 w 2842303"/>
                    <a:gd name="connsiteY593" fmla="*/ 202681 h 1700240"/>
                    <a:gd name="connsiteX594" fmla="*/ 2563935 w 2842303"/>
                    <a:gd name="connsiteY594" fmla="*/ 202127 h 1700240"/>
                    <a:gd name="connsiteX595" fmla="*/ 2564600 w 2842303"/>
                    <a:gd name="connsiteY595" fmla="*/ 200133 h 1700240"/>
                    <a:gd name="connsiteX596" fmla="*/ 2564822 w 2842303"/>
                    <a:gd name="connsiteY596" fmla="*/ 197695 h 1700240"/>
                    <a:gd name="connsiteX597" fmla="*/ 2565930 w 2842303"/>
                    <a:gd name="connsiteY597" fmla="*/ 200908 h 1700240"/>
                    <a:gd name="connsiteX598" fmla="*/ 2561608 w 2842303"/>
                    <a:gd name="connsiteY598" fmla="*/ 207003 h 1700240"/>
                    <a:gd name="connsiteX599" fmla="*/ 2562495 w 2842303"/>
                    <a:gd name="connsiteY599" fmla="*/ 211103 h 1700240"/>
                    <a:gd name="connsiteX600" fmla="*/ 2563270 w 2842303"/>
                    <a:gd name="connsiteY600" fmla="*/ 212322 h 1700240"/>
                    <a:gd name="connsiteX601" fmla="*/ 2565930 w 2842303"/>
                    <a:gd name="connsiteY601" fmla="*/ 213431 h 1700240"/>
                    <a:gd name="connsiteX602" fmla="*/ 2566595 w 2842303"/>
                    <a:gd name="connsiteY602" fmla="*/ 213431 h 1700240"/>
                    <a:gd name="connsiteX603" fmla="*/ 2567038 w 2842303"/>
                    <a:gd name="connsiteY603" fmla="*/ 213098 h 1700240"/>
                    <a:gd name="connsiteX604" fmla="*/ 2569476 w 2842303"/>
                    <a:gd name="connsiteY604" fmla="*/ 212655 h 1700240"/>
                    <a:gd name="connsiteX605" fmla="*/ 2572357 w 2842303"/>
                    <a:gd name="connsiteY605" fmla="*/ 211214 h 1700240"/>
                    <a:gd name="connsiteX606" fmla="*/ 2574241 w 2842303"/>
                    <a:gd name="connsiteY606" fmla="*/ 211214 h 1700240"/>
                    <a:gd name="connsiteX607" fmla="*/ 2572468 w 2842303"/>
                    <a:gd name="connsiteY607" fmla="*/ 212766 h 1700240"/>
                    <a:gd name="connsiteX608" fmla="*/ 2570695 w 2842303"/>
                    <a:gd name="connsiteY608" fmla="*/ 213984 h 1700240"/>
                    <a:gd name="connsiteX609" fmla="*/ 2568700 w 2842303"/>
                    <a:gd name="connsiteY609" fmla="*/ 214760 h 1700240"/>
                    <a:gd name="connsiteX610" fmla="*/ 2566040 w 2842303"/>
                    <a:gd name="connsiteY610" fmla="*/ 214982 h 1700240"/>
                    <a:gd name="connsiteX611" fmla="*/ 2563935 w 2842303"/>
                    <a:gd name="connsiteY611" fmla="*/ 215757 h 1700240"/>
                    <a:gd name="connsiteX612" fmla="*/ 2563602 w 2842303"/>
                    <a:gd name="connsiteY612" fmla="*/ 217420 h 1700240"/>
                    <a:gd name="connsiteX613" fmla="*/ 2564600 w 2842303"/>
                    <a:gd name="connsiteY613" fmla="*/ 219193 h 1700240"/>
                    <a:gd name="connsiteX614" fmla="*/ 2566373 w 2842303"/>
                    <a:gd name="connsiteY614" fmla="*/ 220301 h 1700240"/>
                    <a:gd name="connsiteX615" fmla="*/ 2565043 w 2842303"/>
                    <a:gd name="connsiteY615" fmla="*/ 222850 h 1700240"/>
                    <a:gd name="connsiteX616" fmla="*/ 2564046 w 2842303"/>
                    <a:gd name="connsiteY616" fmla="*/ 223958 h 1700240"/>
                    <a:gd name="connsiteX617" fmla="*/ 2562938 w 2842303"/>
                    <a:gd name="connsiteY617" fmla="*/ 224401 h 1700240"/>
                    <a:gd name="connsiteX618" fmla="*/ 2562384 w 2842303"/>
                    <a:gd name="connsiteY618" fmla="*/ 223958 h 1700240"/>
                    <a:gd name="connsiteX619" fmla="*/ 2561940 w 2842303"/>
                    <a:gd name="connsiteY619" fmla="*/ 223182 h 1700240"/>
                    <a:gd name="connsiteX620" fmla="*/ 2561275 w 2842303"/>
                    <a:gd name="connsiteY620" fmla="*/ 222739 h 1700240"/>
                    <a:gd name="connsiteX621" fmla="*/ 2560167 w 2842303"/>
                    <a:gd name="connsiteY621" fmla="*/ 223403 h 1700240"/>
                    <a:gd name="connsiteX622" fmla="*/ 2559835 w 2842303"/>
                    <a:gd name="connsiteY622" fmla="*/ 224290 h 1700240"/>
                    <a:gd name="connsiteX623" fmla="*/ 2560057 w 2842303"/>
                    <a:gd name="connsiteY623" fmla="*/ 225288 h 1700240"/>
                    <a:gd name="connsiteX624" fmla="*/ 2560500 w 2842303"/>
                    <a:gd name="connsiteY624" fmla="*/ 226174 h 1700240"/>
                    <a:gd name="connsiteX625" fmla="*/ 2560722 w 2842303"/>
                    <a:gd name="connsiteY625" fmla="*/ 226507 h 1700240"/>
                    <a:gd name="connsiteX626" fmla="*/ 2560722 w 2842303"/>
                    <a:gd name="connsiteY626" fmla="*/ 227393 h 1700240"/>
                    <a:gd name="connsiteX627" fmla="*/ 2560057 w 2842303"/>
                    <a:gd name="connsiteY627" fmla="*/ 227393 h 1700240"/>
                    <a:gd name="connsiteX628" fmla="*/ 2558505 w 2842303"/>
                    <a:gd name="connsiteY628" fmla="*/ 226396 h 1700240"/>
                    <a:gd name="connsiteX629" fmla="*/ 2556843 w 2842303"/>
                    <a:gd name="connsiteY629" fmla="*/ 227725 h 1700240"/>
                    <a:gd name="connsiteX630" fmla="*/ 2554626 w 2842303"/>
                    <a:gd name="connsiteY630" fmla="*/ 231493 h 1700240"/>
                    <a:gd name="connsiteX631" fmla="*/ 2554626 w 2842303"/>
                    <a:gd name="connsiteY631" fmla="*/ 230496 h 1700240"/>
                    <a:gd name="connsiteX632" fmla="*/ 2554626 w 2842303"/>
                    <a:gd name="connsiteY632" fmla="*/ 227393 h 1700240"/>
                    <a:gd name="connsiteX633" fmla="*/ 2553962 w 2842303"/>
                    <a:gd name="connsiteY633" fmla="*/ 227836 h 1700240"/>
                    <a:gd name="connsiteX634" fmla="*/ 2553629 w 2842303"/>
                    <a:gd name="connsiteY634" fmla="*/ 228279 h 1700240"/>
                    <a:gd name="connsiteX635" fmla="*/ 2552189 w 2842303"/>
                    <a:gd name="connsiteY635" fmla="*/ 236923 h 1700240"/>
                    <a:gd name="connsiteX636" fmla="*/ 2550083 w 2842303"/>
                    <a:gd name="connsiteY636" fmla="*/ 243683 h 1700240"/>
                    <a:gd name="connsiteX637" fmla="*/ 2548532 w 2842303"/>
                    <a:gd name="connsiteY637" fmla="*/ 252992 h 1700240"/>
                    <a:gd name="connsiteX638" fmla="*/ 2540996 w 2842303"/>
                    <a:gd name="connsiteY638" fmla="*/ 282468 h 1700240"/>
                    <a:gd name="connsiteX639" fmla="*/ 2537561 w 2842303"/>
                    <a:gd name="connsiteY639" fmla="*/ 289339 h 1700240"/>
                    <a:gd name="connsiteX640" fmla="*/ 2536120 w 2842303"/>
                    <a:gd name="connsiteY640" fmla="*/ 293439 h 1700240"/>
                    <a:gd name="connsiteX641" fmla="*/ 2536342 w 2842303"/>
                    <a:gd name="connsiteY641" fmla="*/ 296542 h 1700240"/>
                    <a:gd name="connsiteX642" fmla="*/ 2537450 w 2842303"/>
                    <a:gd name="connsiteY642" fmla="*/ 298758 h 1700240"/>
                    <a:gd name="connsiteX643" fmla="*/ 2539334 w 2842303"/>
                    <a:gd name="connsiteY643" fmla="*/ 299977 h 1700240"/>
                    <a:gd name="connsiteX644" fmla="*/ 2544542 w 2842303"/>
                    <a:gd name="connsiteY644" fmla="*/ 300642 h 1700240"/>
                    <a:gd name="connsiteX645" fmla="*/ 2546537 w 2842303"/>
                    <a:gd name="connsiteY645" fmla="*/ 301418 h 1700240"/>
                    <a:gd name="connsiteX646" fmla="*/ 2548199 w 2842303"/>
                    <a:gd name="connsiteY646" fmla="*/ 302637 h 1700240"/>
                    <a:gd name="connsiteX647" fmla="*/ 2549972 w 2842303"/>
                    <a:gd name="connsiteY647" fmla="*/ 304409 h 1700240"/>
                    <a:gd name="connsiteX648" fmla="*/ 2549972 w 2842303"/>
                    <a:gd name="connsiteY648" fmla="*/ 305518 h 1700240"/>
                    <a:gd name="connsiteX649" fmla="*/ 2545429 w 2842303"/>
                    <a:gd name="connsiteY649" fmla="*/ 305296 h 1700240"/>
                    <a:gd name="connsiteX650" fmla="*/ 2543545 w 2842303"/>
                    <a:gd name="connsiteY650" fmla="*/ 304409 h 1700240"/>
                    <a:gd name="connsiteX651" fmla="*/ 2542215 w 2842303"/>
                    <a:gd name="connsiteY651" fmla="*/ 302415 h 1700240"/>
                    <a:gd name="connsiteX652" fmla="*/ 2540553 w 2842303"/>
                    <a:gd name="connsiteY652" fmla="*/ 304520 h 1700240"/>
                    <a:gd name="connsiteX653" fmla="*/ 2526369 w 2842303"/>
                    <a:gd name="connsiteY653" fmla="*/ 346076 h 1700240"/>
                    <a:gd name="connsiteX654" fmla="*/ 2517504 w 2842303"/>
                    <a:gd name="connsiteY654" fmla="*/ 370013 h 1700240"/>
                    <a:gd name="connsiteX655" fmla="*/ 2516838 w 2842303"/>
                    <a:gd name="connsiteY655" fmla="*/ 375553 h 1700240"/>
                    <a:gd name="connsiteX656" fmla="*/ 2515398 w 2842303"/>
                    <a:gd name="connsiteY656" fmla="*/ 379432 h 1700240"/>
                    <a:gd name="connsiteX657" fmla="*/ 2515620 w 2842303"/>
                    <a:gd name="connsiteY657" fmla="*/ 382202 h 1700240"/>
                    <a:gd name="connsiteX658" fmla="*/ 2515398 w 2842303"/>
                    <a:gd name="connsiteY658" fmla="*/ 384751 h 1700240"/>
                    <a:gd name="connsiteX659" fmla="*/ 2513071 w 2842303"/>
                    <a:gd name="connsiteY659" fmla="*/ 388962 h 1700240"/>
                    <a:gd name="connsiteX660" fmla="*/ 2511852 w 2842303"/>
                    <a:gd name="connsiteY660" fmla="*/ 391289 h 1700240"/>
                    <a:gd name="connsiteX661" fmla="*/ 2510190 w 2842303"/>
                    <a:gd name="connsiteY661" fmla="*/ 394059 h 1700240"/>
                    <a:gd name="connsiteX662" fmla="*/ 2506976 w 2842303"/>
                    <a:gd name="connsiteY662" fmla="*/ 396165 h 1700240"/>
                    <a:gd name="connsiteX663" fmla="*/ 2504870 w 2842303"/>
                    <a:gd name="connsiteY663" fmla="*/ 397495 h 1700240"/>
                    <a:gd name="connsiteX664" fmla="*/ 2503984 w 2842303"/>
                    <a:gd name="connsiteY664" fmla="*/ 399157 h 1700240"/>
                    <a:gd name="connsiteX665" fmla="*/ 2501435 w 2842303"/>
                    <a:gd name="connsiteY665" fmla="*/ 402149 h 1700240"/>
                    <a:gd name="connsiteX666" fmla="*/ 2499551 w 2842303"/>
                    <a:gd name="connsiteY666" fmla="*/ 405141 h 1700240"/>
                    <a:gd name="connsiteX667" fmla="*/ 2501435 w 2842303"/>
                    <a:gd name="connsiteY667" fmla="*/ 406914 h 1700240"/>
                    <a:gd name="connsiteX668" fmla="*/ 2502322 w 2842303"/>
                    <a:gd name="connsiteY668" fmla="*/ 408798 h 1700240"/>
                    <a:gd name="connsiteX669" fmla="*/ 2500992 w 2842303"/>
                    <a:gd name="connsiteY669" fmla="*/ 410128 h 1700240"/>
                    <a:gd name="connsiteX670" fmla="*/ 2499773 w 2842303"/>
                    <a:gd name="connsiteY670" fmla="*/ 409795 h 1700240"/>
                    <a:gd name="connsiteX671" fmla="*/ 2498332 w 2842303"/>
                    <a:gd name="connsiteY671" fmla="*/ 408133 h 1700240"/>
                    <a:gd name="connsiteX672" fmla="*/ 2496005 w 2842303"/>
                    <a:gd name="connsiteY672" fmla="*/ 408354 h 1700240"/>
                    <a:gd name="connsiteX673" fmla="*/ 2493900 w 2842303"/>
                    <a:gd name="connsiteY673" fmla="*/ 410239 h 1700240"/>
                    <a:gd name="connsiteX674" fmla="*/ 2485589 w 2842303"/>
                    <a:gd name="connsiteY674" fmla="*/ 415779 h 1700240"/>
                    <a:gd name="connsiteX675" fmla="*/ 2480491 w 2842303"/>
                    <a:gd name="connsiteY675" fmla="*/ 414339 h 1700240"/>
                    <a:gd name="connsiteX676" fmla="*/ 2479161 w 2842303"/>
                    <a:gd name="connsiteY676" fmla="*/ 414782 h 1700240"/>
                    <a:gd name="connsiteX677" fmla="*/ 2480048 w 2842303"/>
                    <a:gd name="connsiteY677" fmla="*/ 416222 h 1700240"/>
                    <a:gd name="connsiteX678" fmla="*/ 2484148 w 2842303"/>
                    <a:gd name="connsiteY678" fmla="*/ 420434 h 1700240"/>
                    <a:gd name="connsiteX679" fmla="*/ 2485478 w 2842303"/>
                    <a:gd name="connsiteY679" fmla="*/ 423315 h 1700240"/>
                    <a:gd name="connsiteX680" fmla="*/ 2487029 w 2842303"/>
                    <a:gd name="connsiteY680" fmla="*/ 430517 h 1700240"/>
                    <a:gd name="connsiteX681" fmla="*/ 2486364 w 2842303"/>
                    <a:gd name="connsiteY681" fmla="*/ 435172 h 1700240"/>
                    <a:gd name="connsiteX682" fmla="*/ 2485921 w 2842303"/>
                    <a:gd name="connsiteY682" fmla="*/ 440713 h 1700240"/>
                    <a:gd name="connsiteX683" fmla="*/ 2483594 w 2842303"/>
                    <a:gd name="connsiteY683" fmla="*/ 446032 h 1700240"/>
                    <a:gd name="connsiteX684" fmla="*/ 2482153 w 2842303"/>
                    <a:gd name="connsiteY684" fmla="*/ 449910 h 1700240"/>
                    <a:gd name="connsiteX685" fmla="*/ 2477721 w 2842303"/>
                    <a:gd name="connsiteY685" fmla="*/ 458000 h 1700240"/>
                    <a:gd name="connsiteX686" fmla="*/ 2477278 w 2842303"/>
                    <a:gd name="connsiteY686" fmla="*/ 461878 h 1700240"/>
                    <a:gd name="connsiteX687" fmla="*/ 2476169 w 2842303"/>
                    <a:gd name="connsiteY687" fmla="*/ 465092 h 1700240"/>
                    <a:gd name="connsiteX688" fmla="*/ 2477499 w 2842303"/>
                    <a:gd name="connsiteY688" fmla="*/ 470633 h 1700240"/>
                    <a:gd name="connsiteX689" fmla="*/ 2477831 w 2842303"/>
                    <a:gd name="connsiteY689" fmla="*/ 479387 h 1700240"/>
                    <a:gd name="connsiteX690" fmla="*/ 2474064 w 2842303"/>
                    <a:gd name="connsiteY690" fmla="*/ 491134 h 1700240"/>
                    <a:gd name="connsiteX691" fmla="*/ 2471293 w 2842303"/>
                    <a:gd name="connsiteY691" fmla="*/ 494015 h 1700240"/>
                    <a:gd name="connsiteX692" fmla="*/ 2469964 w 2842303"/>
                    <a:gd name="connsiteY692" fmla="*/ 495677 h 1700240"/>
                    <a:gd name="connsiteX693" fmla="*/ 2469299 w 2842303"/>
                    <a:gd name="connsiteY693" fmla="*/ 497007 h 1700240"/>
                    <a:gd name="connsiteX694" fmla="*/ 2469299 w 2842303"/>
                    <a:gd name="connsiteY694" fmla="*/ 500110 h 1700240"/>
                    <a:gd name="connsiteX695" fmla="*/ 2470739 w 2842303"/>
                    <a:gd name="connsiteY695" fmla="*/ 506426 h 1700240"/>
                    <a:gd name="connsiteX696" fmla="*/ 2469964 w 2842303"/>
                    <a:gd name="connsiteY696" fmla="*/ 508864 h 1700240"/>
                    <a:gd name="connsiteX697" fmla="*/ 2469964 w 2842303"/>
                    <a:gd name="connsiteY697" fmla="*/ 511745 h 1700240"/>
                    <a:gd name="connsiteX698" fmla="*/ 2472180 w 2842303"/>
                    <a:gd name="connsiteY698" fmla="*/ 512521 h 1700240"/>
                    <a:gd name="connsiteX699" fmla="*/ 2476945 w 2842303"/>
                    <a:gd name="connsiteY699" fmla="*/ 511856 h 1700240"/>
                    <a:gd name="connsiteX700" fmla="*/ 2479716 w 2842303"/>
                    <a:gd name="connsiteY700" fmla="*/ 512299 h 1700240"/>
                    <a:gd name="connsiteX701" fmla="*/ 2484702 w 2842303"/>
                    <a:gd name="connsiteY701" fmla="*/ 514405 h 1700240"/>
                    <a:gd name="connsiteX702" fmla="*/ 2489135 w 2842303"/>
                    <a:gd name="connsiteY702" fmla="*/ 517175 h 1700240"/>
                    <a:gd name="connsiteX703" fmla="*/ 2491240 w 2842303"/>
                    <a:gd name="connsiteY703" fmla="*/ 514627 h 1700240"/>
                    <a:gd name="connsiteX704" fmla="*/ 2493346 w 2842303"/>
                    <a:gd name="connsiteY704" fmla="*/ 513075 h 1700240"/>
                    <a:gd name="connsiteX705" fmla="*/ 2500770 w 2842303"/>
                    <a:gd name="connsiteY705" fmla="*/ 513740 h 1700240"/>
                    <a:gd name="connsiteX706" fmla="*/ 2507197 w 2842303"/>
                    <a:gd name="connsiteY706" fmla="*/ 512632 h 1700240"/>
                    <a:gd name="connsiteX707" fmla="*/ 2512960 w 2842303"/>
                    <a:gd name="connsiteY707" fmla="*/ 510859 h 1700240"/>
                    <a:gd name="connsiteX708" fmla="*/ 2514622 w 2842303"/>
                    <a:gd name="connsiteY708" fmla="*/ 507423 h 1700240"/>
                    <a:gd name="connsiteX709" fmla="*/ 2514179 w 2842303"/>
                    <a:gd name="connsiteY709" fmla="*/ 503988 h 1700240"/>
                    <a:gd name="connsiteX710" fmla="*/ 2513957 w 2842303"/>
                    <a:gd name="connsiteY710" fmla="*/ 499223 h 1700240"/>
                    <a:gd name="connsiteX711" fmla="*/ 2513736 w 2842303"/>
                    <a:gd name="connsiteY711" fmla="*/ 496453 h 1700240"/>
                    <a:gd name="connsiteX712" fmla="*/ 2514401 w 2842303"/>
                    <a:gd name="connsiteY712" fmla="*/ 494015 h 1700240"/>
                    <a:gd name="connsiteX713" fmla="*/ 2515620 w 2842303"/>
                    <a:gd name="connsiteY713" fmla="*/ 492131 h 1700240"/>
                    <a:gd name="connsiteX714" fmla="*/ 2519055 w 2842303"/>
                    <a:gd name="connsiteY714" fmla="*/ 488142 h 1700240"/>
                    <a:gd name="connsiteX715" fmla="*/ 2525371 w 2842303"/>
                    <a:gd name="connsiteY715" fmla="*/ 475619 h 1700240"/>
                    <a:gd name="connsiteX716" fmla="*/ 2530912 w 2842303"/>
                    <a:gd name="connsiteY716" fmla="*/ 467752 h 1700240"/>
                    <a:gd name="connsiteX717" fmla="*/ 2533128 w 2842303"/>
                    <a:gd name="connsiteY717" fmla="*/ 463652 h 1700240"/>
                    <a:gd name="connsiteX718" fmla="*/ 2534569 w 2842303"/>
                    <a:gd name="connsiteY718" fmla="*/ 462432 h 1700240"/>
                    <a:gd name="connsiteX719" fmla="*/ 2544321 w 2842303"/>
                    <a:gd name="connsiteY719" fmla="*/ 461324 h 1700240"/>
                    <a:gd name="connsiteX720" fmla="*/ 2549418 w 2842303"/>
                    <a:gd name="connsiteY720" fmla="*/ 457556 h 1700240"/>
                    <a:gd name="connsiteX721" fmla="*/ 2552410 w 2842303"/>
                    <a:gd name="connsiteY721" fmla="*/ 455341 h 1700240"/>
                    <a:gd name="connsiteX722" fmla="*/ 2551302 w 2842303"/>
                    <a:gd name="connsiteY722" fmla="*/ 457446 h 1700240"/>
                    <a:gd name="connsiteX723" fmla="*/ 2549529 w 2842303"/>
                    <a:gd name="connsiteY723" fmla="*/ 459330 h 1700240"/>
                    <a:gd name="connsiteX724" fmla="*/ 2545429 w 2842303"/>
                    <a:gd name="connsiteY724" fmla="*/ 462432 h 1700240"/>
                    <a:gd name="connsiteX725" fmla="*/ 2543323 w 2842303"/>
                    <a:gd name="connsiteY725" fmla="*/ 463319 h 1700240"/>
                    <a:gd name="connsiteX726" fmla="*/ 2538448 w 2842303"/>
                    <a:gd name="connsiteY726" fmla="*/ 463762 h 1700240"/>
                    <a:gd name="connsiteX727" fmla="*/ 2536231 w 2842303"/>
                    <a:gd name="connsiteY727" fmla="*/ 464317 h 1700240"/>
                    <a:gd name="connsiteX728" fmla="*/ 2532242 w 2842303"/>
                    <a:gd name="connsiteY728" fmla="*/ 467419 h 1700240"/>
                    <a:gd name="connsiteX729" fmla="*/ 2529361 w 2842303"/>
                    <a:gd name="connsiteY729" fmla="*/ 471963 h 1700240"/>
                    <a:gd name="connsiteX730" fmla="*/ 2524596 w 2842303"/>
                    <a:gd name="connsiteY730" fmla="*/ 482158 h 1700240"/>
                    <a:gd name="connsiteX731" fmla="*/ 2525593 w 2842303"/>
                    <a:gd name="connsiteY731" fmla="*/ 485593 h 1700240"/>
                    <a:gd name="connsiteX732" fmla="*/ 2526258 w 2842303"/>
                    <a:gd name="connsiteY732" fmla="*/ 489139 h 1700240"/>
                    <a:gd name="connsiteX733" fmla="*/ 2527477 w 2842303"/>
                    <a:gd name="connsiteY733" fmla="*/ 491466 h 1700240"/>
                    <a:gd name="connsiteX734" fmla="*/ 2530136 w 2842303"/>
                    <a:gd name="connsiteY734" fmla="*/ 491245 h 1700240"/>
                    <a:gd name="connsiteX735" fmla="*/ 2529361 w 2842303"/>
                    <a:gd name="connsiteY735" fmla="*/ 493461 h 1700240"/>
                    <a:gd name="connsiteX736" fmla="*/ 2530025 w 2842303"/>
                    <a:gd name="connsiteY736" fmla="*/ 496453 h 1700240"/>
                    <a:gd name="connsiteX737" fmla="*/ 2531356 w 2842303"/>
                    <a:gd name="connsiteY737" fmla="*/ 499334 h 1700240"/>
                    <a:gd name="connsiteX738" fmla="*/ 2532463 w 2842303"/>
                    <a:gd name="connsiteY738" fmla="*/ 501218 h 1700240"/>
                    <a:gd name="connsiteX739" fmla="*/ 2532463 w 2842303"/>
                    <a:gd name="connsiteY739" fmla="*/ 502104 h 1700240"/>
                    <a:gd name="connsiteX740" fmla="*/ 2531909 w 2842303"/>
                    <a:gd name="connsiteY740" fmla="*/ 502326 h 1700240"/>
                    <a:gd name="connsiteX741" fmla="*/ 2531245 w 2842303"/>
                    <a:gd name="connsiteY741" fmla="*/ 502880 h 1700240"/>
                    <a:gd name="connsiteX742" fmla="*/ 2530801 w 2842303"/>
                    <a:gd name="connsiteY742" fmla="*/ 503212 h 1700240"/>
                    <a:gd name="connsiteX743" fmla="*/ 2526701 w 2842303"/>
                    <a:gd name="connsiteY743" fmla="*/ 506758 h 1700240"/>
                    <a:gd name="connsiteX744" fmla="*/ 2523487 w 2842303"/>
                    <a:gd name="connsiteY744" fmla="*/ 509308 h 1700240"/>
                    <a:gd name="connsiteX745" fmla="*/ 2521604 w 2842303"/>
                    <a:gd name="connsiteY745" fmla="*/ 511080 h 1700240"/>
                    <a:gd name="connsiteX746" fmla="*/ 2519942 w 2842303"/>
                    <a:gd name="connsiteY746" fmla="*/ 513075 h 1700240"/>
                    <a:gd name="connsiteX747" fmla="*/ 2519942 w 2842303"/>
                    <a:gd name="connsiteY747" fmla="*/ 513962 h 1700240"/>
                    <a:gd name="connsiteX748" fmla="*/ 2518279 w 2842303"/>
                    <a:gd name="connsiteY748" fmla="*/ 514184 h 1700240"/>
                    <a:gd name="connsiteX749" fmla="*/ 2514733 w 2842303"/>
                    <a:gd name="connsiteY749" fmla="*/ 515181 h 1700240"/>
                    <a:gd name="connsiteX750" fmla="*/ 2513071 w 2842303"/>
                    <a:gd name="connsiteY750" fmla="*/ 516067 h 1700240"/>
                    <a:gd name="connsiteX751" fmla="*/ 2513736 w 2842303"/>
                    <a:gd name="connsiteY751" fmla="*/ 519059 h 1700240"/>
                    <a:gd name="connsiteX752" fmla="*/ 2513071 w 2842303"/>
                    <a:gd name="connsiteY752" fmla="*/ 519059 h 1700240"/>
                    <a:gd name="connsiteX753" fmla="*/ 2511963 w 2842303"/>
                    <a:gd name="connsiteY753" fmla="*/ 517286 h 1700240"/>
                    <a:gd name="connsiteX754" fmla="*/ 2509635 w 2842303"/>
                    <a:gd name="connsiteY754" fmla="*/ 515845 h 1700240"/>
                    <a:gd name="connsiteX755" fmla="*/ 2504760 w 2842303"/>
                    <a:gd name="connsiteY755" fmla="*/ 516289 h 1700240"/>
                    <a:gd name="connsiteX756" fmla="*/ 2499441 w 2842303"/>
                    <a:gd name="connsiteY756" fmla="*/ 516954 h 1700240"/>
                    <a:gd name="connsiteX757" fmla="*/ 2497335 w 2842303"/>
                    <a:gd name="connsiteY757" fmla="*/ 518062 h 1700240"/>
                    <a:gd name="connsiteX758" fmla="*/ 2498997 w 2842303"/>
                    <a:gd name="connsiteY758" fmla="*/ 522384 h 1700240"/>
                    <a:gd name="connsiteX759" fmla="*/ 2502433 w 2842303"/>
                    <a:gd name="connsiteY759" fmla="*/ 527925 h 1700240"/>
                    <a:gd name="connsiteX760" fmla="*/ 2505203 w 2842303"/>
                    <a:gd name="connsiteY760" fmla="*/ 534573 h 1700240"/>
                    <a:gd name="connsiteX761" fmla="*/ 2505203 w 2842303"/>
                    <a:gd name="connsiteY761" fmla="*/ 541444 h 1700240"/>
                    <a:gd name="connsiteX762" fmla="*/ 2504538 w 2842303"/>
                    <a:gd name="connsiteY762" fmla="*/ 545988 h 1700240"/>
                    <a:gd name="connsiteX763" fmla="*/ 2501103 w 2842303"/>
                    <a:gd name="connsiteY763" fmla="*/ 549423 h 1700240"/>
                    <a:gd name="connsiteX764" fmla="*/ 2500327 w 2842303"/>
                    <a:gd name="connsiteY764" fmla="*/ 550642 h 1700240"/>
                    <a:gd name="connsiteX765" fmla="*/ 2499884 w 2842303"/>
                    <a:gd name="connsiteY765" fmla="*/ 550974 h 1700240"/>
                    <a:gd name="connsiteX766" fmla="*/ 2499551 w 2842303"/>
                    <a:gd name="connsiteY766" fmla="*/ 551860 h 1700240"/>
                    <a:gd name="connsiteX767" fmla="*/ 2499551 w 2842303"/>
                    <a:gd name="connsiteY767" fmla="*/ 552858 h 1700240"/>
                    <a:gd name="connsiteX768" fmla="*/ 2499884 w 2842303"/>
                    <a:gd name="connsiteY768" fmla="*/ 553634 h 1700240"/>
                    <a:gd name="connsiteX769" fmla="*/ 2500438 w 2842303"/>
                    <a:gd name="connsiteY769" fmla="*/ 553634 h 1700240"/>
                    <a:gd name="connsiteX770" fmla="*/ 2503319 w 2842303"/>
                    <a:gd name="connsiteY770" fmla="*/ 554520 h 1700240"/>
                    <a:gd name="connsiteX771" fmla="*/ 2505424 w 2842303"/>
                    <a:gd name="connsiteY771" fmla="*/ 554077 h 1700240"/>
                    <a:gd name="connsiteX772" fmla="*/ 2507308 w 2842303"/>
                    <a:gd name="connsiteY772" fmla="*/ 552747 h 1700240"/>
                    <a:gd name="connsiteX773" fmla="*/ 2509635 w 2842303"/>
                    <a:gd name="connsiteY773" fmla="*/ 551860 h 1700240"/>
                    <a:gd name="connsiteX774" fmla="*/ 2520606 w 2842303"/>
                    <a:gd name="connsiteY774" fmla="*/ 550531 h 1700240"/>
                    <a:gd name="connsiteX775" fmla="*/ 2527034 w 2842303"/>
                    <a:gd name="connsiteY775" fmla="*/ 547871 h 1700240"/>
                    <a:gd name="connsiteX776" fmla="*/ 2526147 w 2842303"/>
                    <a:gd name="connsiteY776" fmla="*/ 547206 h 1700240"/>
                    <a:gd name="connsiteX777" fmla="*/ 2531245 w 2842303"/>
                    <a:gd name="connsiteY777" fmla="*/ 541333 h 1700240"/>
                    <a:gd name="connsiteX778" fmla="*/ 2536785 w 2842303"/>
                    <a:gd name="connsiteY778" fmla="*/ 540336 h 1700240"/>
                    <a:gd name="connsiteX779" fmla="*/ 2541107 w 2842303"/>
                    <a:gd name="connsiteY779" fmla="*/ 541887 h 1700240"/>
                    <a:gd name="connsiteX780" fmla="*/ 2545096 w 2842303"/>
                    <a:gd name="connsiteY780" fmla="*/ 543993 h 1700240"/>
                    <a:gd name="connsiteX781" fmla="*/ 2547313 w 2842303"/>
                    <a:gd name="connsiteY781" fmla="*/ 544547 h 1700240"/>
                    <a:gd name="connsiteX782" fmla="*/ 2549972 w 2842303"/>
                    <a:gd name="connsiteY782" fmla="*/ 544768 h 1700240"/>
                    <a:gd name="connsiteX783" fmla="*/ 2550970 w 2842303"/>
                    <a:gd name="connsiteY783" fmla="*/ 543660 h 1700240"/>
                    <a:gd name="connsiteX784" fmla="*/ 2550970 w 2842303"/>
                    <a:gd name="connsiteY784" fmla="*/ 541333 h 1700240"/>
                    <a:gd name="connsiteX785" fmla="*/ 2549751 w 2842303"/>
                    <a:gd name="connsiteY785" fmla="*/ 539227 h 1700240"/>
                    <a:gd name="connsiteX786" fmla="*/ 2547202 w 2842303"/>
                    <a:gd name="connsiteY786" fmla="*/ 538895 h 1700240"/>
                    <a:gd name="connsiteX787" fmla="*/ 2547202 w 2842303"/>
                    <a:gd name="connsiteY787" fmla="*/ 538008 h 1700240"/>
                    <a:gd name="connsiteX788" fmla="*/ 2549418 w 2842303"/>
                    <a:gd name="connsiteY788" fmla="*/ 537233 h 1700240"/>
                    <a:gd name="connsiteX789" fmla="*/ 2551635 w 2842303"/>
                    <a:gd name="connsiteY789" fmla="*/ 532690 h 1700240"/>
                    <a:gd name="connsiteX790" fmla="*/ 2553408 w 2842303"/>
                    <a:gd name="connsiteY790" fmla="*/ 533022 h 1700240"/>
                    <a:gd name="connsiteX791" fmla="*/ 2552632 w 2842303"/>
                    <a:gd name="connsiteY791" fmla="*/ 534684 h 1700240"/>
                    <a:gd name="connsiteX792" fmla="*/ 2552964 w 2842303"/>
                    <a:gd name="connsiteY792" fmla="*/ 536679 h 1700240"/>
                    <a:gd name="connsiteX793" fmla="*/ 2554073 w 2842303"/>
                    <a:gd name="connsiteY793" fmla="*/ 538341 h 1700240"/>
                    <a:gd name="connsiteX794" fmla="*/ 2555735 w 2842303"/>
                    <a:gd name="connsiteY794" fmla="*/ 538895 h 1700240"/>
                    <a:gd name="connsiteX795" fmla="*/ 2555735 w 2842303"/>
                    <a:gd name="connsiteY795" fmla="*/ 540003 h 1700240"/>
                    <a:gd name="connsiteX796" fmla="*/ 2554737 w 2842303"/>
                    <a:gd name="connsiteY796" fmla="*/ 540668 h 1700240"/>
                    <a:gd name="connsiteX797" fmla="*/ 2554183 w 2842303"/>
                    <a:gd name="connsiteY797" fmla="*/ 541998 h 1700240"/>
                    <a:gd name="connsiteX798" fmla="*/ 2553962 w 2842303"/>
                    <a:gd name="connsiteY798" fmla="*/ 543771 h 1700240"/>
                    <a:gd name="connsiteX799" fmla="*/ 2554183 w 2842303"/>
                    <a:gd name="connsiteY799" fmla="*/ 545766 h 1700240"/>
                    <a:gd name="connsiteX800" fmla="*/ 2554848 w 2842303"/>
                    <a:gd name="connsiteY800" fmla="*/ 547760 h 1700240"/>
                    <a:gd name="connsiteX801" fmla="*/ 2555846 w 2842303"/>
                    <a:gd name="connsiteY801" fmla="*/ 548979 h 1700240"/>
                    <a:gd name="connsiteX802" fmla="*/ 2564157 w 2842303"/>
                    <a:gd name="connsiteY802" fmla="*/ 552969 h 1700240"/>
                    <a:gd name="connsiteX803" fmla="*/ 2567149 w 2842303"/>
                    <a:gd name="connsiteY803" fmla="*/ 553634 h 1700240"/>
                    <a:gd name="connsiteX804" fmla="*/ 2570584 w 2842303"/>
                    <a:gd name="connsiteY804" fmla="*/ 553855 h 1700240"/>
                    <a:gd name="connsiteX805" fmla="*/ 2564933 w 2842303"/>
                    <a:gd name="connsiteY805" fmla="*/ 555739 h 1700240"/>
                    <a:gd name="connsiteX806" fmla="*/ 2553629 w 2842303"/>
                    <a:gd name="connsiteY806" fmla="*/ 552636 h 1700240"/>
                    <a:gd name="connsiteX807" fmla="*/ 2548864 w 2842303"/>
                    <a:gd name="connsiteY807" fmla="*/ 552858 h 1700240"/>
                    <a:gd name="connsiteX808" fmla="*/ 2548643 w 2842303"/>
                    <a:gd name="connsiteY808" fmla="*/ 550974 h 1700240"/>
                    <a:gd name="connsiteX809" fmla="*/ 2546205 w 2842303"/>
                    <a:gd name="connsiteY809" fmla="*/ 549644 h 1700240"/>
                    <a:gd name="connsiteX810" fmla="*/ 2540996 w 2842303"/>
                    <a:gd name="connsiteY810" fmla="*/ 547871 h 1700240"/>
                    <a:gd name="connsiteX811" fmla="*/ 2536785 w 2842303"/>
                    <a:gd name="connsiteY811" fmla="*/ 544214 h 1700240"/>
                    <a:gd name="connsiteX812" fmla="*/ 2534236 w 2842303"/>
                    <a:gd name="connsiteY812" fmla="*/ 543106 h 1700240"/>
                    <a:gd name="connsiteX813" fmla="*/ 2532463 w 2842303"/>
                    <a:gd name="connsiteY813" fmla="*/ 544879 h 1700240"/>
                    <a:gd name="connsiteX814" fmla="*/ 2535677 w 2842303"/>
                    <a:gd name="connsiteY814" fmla="*/ 546098 h 1700240"/>
                    <a:gd name="connsiteX815" fmla="*/ 2539777 w 2842303"/>
                    <a:gd name="connsiteY815" fmla="*/ 549534 h 1700240"/>
                    <a:gd name="connsiteX816" fmla="*/ 2543323 w 2842303"/>
                    <a:gd name="connsiteY816" fmla="*/ 553744 h 1700240"/>
                    <a:gd name="connsiteX817" fmla="*/ 2546205 w 2842303"/>
                    <a:gd name="connsiteY817" fmla="*/ 556847 h 1700240"/>
                    <a:gd name="connsiteX818" fmla="*/ 2549086 w 2842303"/>
                    <a:gd name="connsiteY818" fmla="*/ 562499 h 1700240"/>
                    <a:gd name="connsiteX819" fmla="*/ 2550194 w 2842303"/>
                    <a:gd name="connsiteY819" fmla="*/ 570477 h 1700240"/>
                    <a:gd name="connsiteX820" fmla="*/ 2551081 w 2842303"/>
                    <a:gd name="connsiteY820" fmla="*/ 579564 h 1700240"/>
                    <a:gd name="connsiteX821" fmla="*/ 2551524 w 2842303"/>
                    <a:gd name="connsiteY821" fmla="*/ 587321 h 1700240"/>
                    <a:gd name="connsiteX822" fmla="*/ 2548975 w 2842303"/>
                    <a:gd name="connsiteY822" fmla="*/ 595079 h 1700240"/>
                    <a:gd name="connsiteX823" fmla="*/ 2546870 w 2842303"/>
                    <a:gd name="connsiteY823" fmla="*/ 605273 h 1700240"/>
                    <a:gd name="connsiteX824" fmla="*/ 2540996 w 2842303"/>
                    <a:gd name="connsiteY824" fmla="*/ 617907 h 1700240"/>
                    <a:gd name="connsiteX825" fmla="*/ 2540110 w 2842303"/>
                    <a:gd name="connsiteY825" fmla="*/ 618793 h 1700240"/>
                    <a:gd name="connsiteX826" fmla="*/ 2539223 w 2842303"/>
                    <a:gd name="connsiteY826" fmla="*/ 619236 h 1700240"/>
                    <a:gd name="connsiteX827" fmla="*/ 2538448 w 2842303"/>
                    <a:gd name="connsiteY827" fmla="*/ 619790 h 1700240"/>
                    <a:gd name="connsiteX828" fmla="*/ 2537894 w 2842303"/>
                    <a:gd name="connsiteY828" fmla="*/ 621009 h 1700240"/>
                    <a:gd name="connsiteX829" fmla="*/ 2542548 w 2842303"/>
                    <a:gd name="connsiteY829" fmla="*/ 623890 h 1700240"/>
                    <a:gd name="connsiteX830" fmla="*/ 2546315 w 2842303"/>
                    <a:gd name="connsiteY830" fmla="*/ 624555 h 1700240"/>
                    <a:gd name="connsiteX831" fmla="*/ 2548088 w 2842303"/>
                    <a:gd name="connsiteY831" fmla="*/ 628212 h 1700240"/>
                    <a:gd name="connsiteX832" fmla="*/ 2548753 w 2842303"/>
                    <a:gd name="connsiteY832" fmla="*/ 631648 h 1700240"/>
                    <a:gd name="connsiteX833" fmla="*/ 2548975 w 2842303"/>
                    <a:gd name="connsiteY833" fmla="*/ 636413 h 1700240"/>
                    <a:gd name="connsiteX834" fmla="*/ 2547534 w 2842303"/>
                    <a:gd name="connsiteY834" fmla="*/ 644059 h 1700240"/>
                    <a:gd name="connsiteX835" fmla="*/ 2546648 w 2842303"/>
                    <a:gd name="connsiteY835" fmla="*/ 651373 h 1700240"/>
                    <a:gd name="connsiteX836" fmla="*/ 2547534 w 2842303"/>
                    <a:gd name="connsiteY836" fmla="*/ 653811 h 1700240"/>
                    <a:gd name="connsiteX837" fmla="*/ 2550305 w 2842303"/>
                    <a:gd name="connsiteY837" fmla="*/ 653811 h 1700240"/>
                    <a:gd name="connsiteX838" fmla="*/ 2552853 w 2842303"/>
                    <a:gd name="connsiteY838" fmla="*/ 653146 h 1700240"/>
                    <a:gd name="connsiteX839" fmla="*/ 2553962 w 2842303"/>
                    <a:gd name="connsiteY839" fmla="*/ 652148 h 1700240"/>
                    <a:gd name="connsiteX840" fmla="*/ 2553962 w 2842303"/>
                    <a:gd name="connsiteY840" fmla="*/ 652703 h 1700240"/>
                    <a:gd name="connsiteX841" fmla="*/ 2553297 w 2842303"/>
                    <a:gd name="connsiteY841" fmla="*/ 656138 h 1700240"/>
                    <a:gd name="connsiteX842" fmla="*/ 2550083 w 2842303"/>
                    <a:gd name="connsiteY842" fmla="*/ 656692 h 1700240"/>
                    <a:gd name="connsiteX843" fmla="*/ 2548643 w 2842303"/>
                    <a:gd name="connsiteY843" fmla="*/ 657357 h 1700240"/>
                    <a:gd name="connsiteX844" fmla="*/ 2547645 w 2842303"/>
                    <a:gd name="connsiteY844" fmla="*/ 661014 h 1700240"/>
                    <a:gd name="connsiteX845" fmla="*/ 2547091 w 2842303"/>
                    <a:gd name="connsiteY845" fmla="*/ 664892 h 1700240"/>
                    <a:gd name="connsiteX846" fmla="*/ 2545540 w 2842303"/>
                    <a:gd name="connsiteY846" fmla="*/ 671209 h 1700240"/>
                    <a:gd name="connsiteX847" fmla="*/ 2545761 w 2842303"/>
                    <a:gd name="connsiteY847" fmla="*/ 673092 h 1700240"/>
                    <a:gd name="connsiteX848" fmla="*/ 2547313 w 2842303"/>
                    <a:gd name="connsiteY848" fmla="*/ 674866 h 1700240"/>
                    <a:gd name="connsiteX849" fmla="*/ 2548421 w 2842303"/>
                    <a:gd name="connsiteY849" fmla="*/ 677082 h 1700240"/>
                    <a:gd name="connsiteX850" fmla="*/ 2549086 w 2842303"/>
                    <a:gd name="connsiteY850" fmla="*/ 680407 h 1700240"/>
                    <a:gd name="connsiteX851" fmla="*/ 2548864 w 2842303"/>
                    <a:gd name="connsiteY851" fmla="*/ 686944 h 1700240"/>
                    <a:gd name="connsiteX852" fmla="*/ 2548199 w 2842303"/>
                    <a:gd name="connsiteY852" fmla="*/ 690712 h 1700240"/>
                    <a:gd name="connsiteX853" fmla="*/ 2546870 w 2842303"/>
                    <a:gd name="connsiteY853" fmla="*/ 697139 h 1700240"/>
                    <a:gd name="connsiteX854" fmla="*/ 2544875 w 2842303"/>
                    <a:gd name="connsiteY854" fmla="*/ 701905 h 1700240"/>
                    <a:gd name="connsiteX855" fmla="*/ 2544321 w 2842303"/>
                    <a:gd name="connsiteY855" fmla="*/ 705340 h 1700240"/>
                    <a:gd name="connsiteX856" fmla="*/ 2541107 w 2842303"/>
                    <a:gd name="connsiteY856" fmla="*/ 708886 h 1700240"/>
                    <a:gd name="connsiteX857" fmla="*/ 2539334 w 2842303"/>
                    <a:gd name="connsiteY857" fmla="*/ 712432 h 1700240"/>
                    <a:gd name="connsiteX858" fmla="*/ 2540221 w 2842303"/>
                    <a:gd name="connsiteY858" fmla="*/ 714648 h 1700240"/>
                    <a:gd name="connsiteX859" fmla="*/ 2541107 w 2842303"/>
                    <a:gd name="connsiteY859" fmla="*/ 717086 h 1700240"/>
                    <a:gd name="connsiteX860" fmla="*/ 2539445 w 2842303"/>
                    <a:gd name="connsiteY860" fmla="*/ 723403 h 1700240"/>
                    <a:gd name="connsiteX861" fmla="*/ 2536785 w 2842303"/>
                    <a:gd name="connsiteY861" fmla="*/ 726173 h 1700240"/>
                    <a:gd name="connsiteX862" fmla="*/ 2534791 w 2842303"/>
                    <a:gd name="connsiteY862" fmla="*/ 728057 h 1700240"/>
                    <a:gd name="connsiteX863" fmla="*/ 2535788 w 2842303"/>
                    <a:gd name="connsiteY863" fmla="*/ 732268 h 1700240"/>
                    <a:gd name="connsiteX864" fmla="*/ 2534236 w 2842303"/>
                    <a:gd name="connsiteY864" fmla="*/ 735592 h 1700240"/>
                    <a:gd name="connsiteX865" fmla="*/ 2532574 w 2842303"/>
                    <a:gd name="connsiteY865" fmla="*/ 739471 h 1700240"/>
                    <a:gd name="connsiteX866" fmla="*/ 2528142 w 2842303"/>
                    <a:gd name="connsiteY866" fmla="*/ 746452 h 1700240"/>
                    <a:gd name="connsiteX867" fmla="*/ 2527587 w 2842303"/>
                    <a:gd name="connsiteY867" fmla="*/ 747339 h 1700240"/>
                    <a:gd name="connsiteX868" fmla="*/ 2526923 w 2842303"/>
                    <a:gd name="connsiteY868" fmla="*/ 749333 h 1700240"/>
                    <a:gd name="connsiteX869" fmla="*/ 2526147 w 2842303"/>
                    <a:gd name="connsiteY869" fmla="*/ 753323 h 1700240"/>
                    <a:gd name="connsiteX870" fmla="*/ 2527809 w 2842303"/>
                    <a:gd name="connsiteY870" fmla="*/ 752547 h 1700240"/>
                    <a:gd name="connsiteX871" fmla="*/ 2529028 w 2842303"/>
                    <a:gd name="connsiteY871" fmla="*/ 753323 h 1700240"/>
                    <a:gd name="connsiteX872" fmla="*/ 2530247 w 2842303"/>
                    <a:gd name="connsiteY872" fmla="*/ 754542 h 1700240"/>
                    <a:gd name="connsiteX873" fmla="*/ 2531909 w 2842303"/>
                    <a:gd name="connsiteY873" fmla="*/ 755207 h 1700240"/>
                    <a:gd name="connsiteX874" fmla="*/ 2533128 w 2842303"/>
                    <a:gd name="connsiteY874" fmla="*/ 754763 h 1700240"/>
                    <a:gd name="connsiteX875" fmla="*/ 2535345 w 2842303"/>
                    <a:gd name="connsiteY875" fmla="*/ 752880 h 1700240"/>
                    <a:gd name="connsiteX876" fmla="*/ 2536564 w 2842303"/>
                    <a:gd name="connsiteY876" fmla="*/ 752437 h 1700240"/>
                    <a:gd name="connsiteX877" fmla="*/ 2537450 w 2842303"/>
                    <a:gd name="connsiteY877" fmla="*/ 751772 h 1700240"/>
                    <a:gd name="connsiteX878" fmla="*/ 2539445 w 2842303"/>
                    <a:gd name="connsiteY878" fmla="*/ 749776 h 1700240"/>
                    <a:gd name="connsiteX879" fmla="*/ 2541661 w 2842303"/>
                    <a:gd name="connsiteY879" fmla="*/ 750663 h 1700240"/>
                    <a:gd name="connsiteX880" fmla="*/ 2544099 w 2842303"/>
                    <a:gd name="connsiteY880" fmla="*/ 748447 h 1700240"/>
                    <a:gd name="connsiteX881" fmla="*/ 2546759 w 2842303"/>
                    <a:gd name="connsiteY881" fmla="*/ 747782 h 1700240"/>
                    <a:gd name="connsiteX882" fmla="*/ 2548421 w 2842303"/>
                    <a:gd name="connsiteY882" fmla="*/ 747782 h 1700240"/>
                    <a:gd name="connsiteX883" fmla="*/ 2549861 w 2842303"/>
                    <a:gd name="connsiteY883" fmla="*/ 747006 h 1700240"/>
                    <a:gd name="connsiteX884" fmla="*/ 2552743 w 2842303"/>
                    <a:gd name="connsiteY884" fmla="*/ 745122 h 1700240"/>
                    <a:gd name="connsiteX885" fmla="*/ 2554073 w 2842303"/>
                    <a:gd name="connsiteY885" fmla="*/ 744790 h 1700240"/>
                    <a:gd name="connsiteX886" fmla="*/ 2561054 w 2842303"/>
                    <a:gd name="connsiteY886" fmla="*/ 744790 h 1700240"/>
                    <a:gd name="connsiteX887" fmla="*/ 2564600 w 2842303"/>
                    <a:gd name="connsiteY887" fmla="*/ 740911 h 1700240"/>
                    <a:gd name="connsiteX888" fmla="*/ 2566040 w 2842303"/>
                    <a:gd name="connsiteY888" fmla="*/ 739804 h 1700240"/>
                    <a:gd name="connsiteX889" fmla="*/ 2567703 w 2842303"/>
                    <a:gd name="connsiteY889" fmla="*/ 739360 h 1700240"/>
                    <a:gd name="connsiteX890" fmla="*/ 2573022 w 2842303"/>
                    <a:gd name="connsiteY890" fmla="*/ 738917 h 1700240"/>
                    <a:gd name="connsiteX891" fmla="*/ 2577898 w 2842303"/>
                    <a:gd name="connsiteY891" fmla="*/ 739804 h 1700240"/>
                    <a:gd name="connsiteX892" fmla="*/ 2583882 w 2842303"/>
                    <a:gd name="connsiteY892" fmla="*/ 743128 h 1700240"/>
                    <a:gd name="connsiteX893" fmla="*/ 2584103 w 2842303"/>
                    <a:gd name="connsiteY893" fmla="*/ 742906 h 1700240"/>
                    <a:gd name="connsiteX894" fmla="*/ 2588979 w 2842303"/>
                    <a:gd name="connsiteY894" fmla="*/ 744790 h 1700240"/>
                    <a:gd name="connsiteX895" fmla="*/ 2593966 w 2842303"/>
                    <a:gd name="connsiteY895" fmla="*/ 744125 h 1700240"/>
                    <a:gd name="connsiteX896" fmla="*/ 2597290 w 2842303"/>
                    <a:gd name="connsiteY896" fmla="*/ 742574 h 1700240"/>
                    <a:gd name="connsiteX897" fmla="*/ 2601612 w 2842303"/>
                    <a:gd name="connsiteY897" fmla="*/ 744125 h 1700240"/>
                    <a:gd name="connsiteX898" fmla="*/ 2605491 w 2842303"/>
                    <a:gd name="connsiteY898" fmla="*/ 745455 h 1700240"/>
                    <a:gd name="connsiteX899" fmla="*/ 2614578 w 2842303"/>
                    <a:gd name="connsiteY899" fmla="*/ 744125 h 1700240"/>
                    <a:gd name="connsiteX900" fmla="*/ 2618456 w 2842303"/>
                    <a:gd name="connsiteY900" fmla="*/ 743904 h 1700240"/>
                    <a:gd name="connsiteX901" fmla="*/ 2622002 w 2842303"/>
                    <a:gd name="connsiteY901" fmla="*/ 745566 h 1700240"/>
                    <a:gd name="connsiteX902" fmla="*/ 2626656 w 2842303"/>
                    <a:gd name="connsiteY902" fmla="*/ 746563 h 1700240"/>
                    <a:gd name="connsiteX903" fmla="*/ 2634746 w 2842303"/>
                    <a:gd name="connsiteY903" fmla="*/ 751107 h 1700240"/>
                    <a:gd name="connsiteX904" fmla="*/ 2638846 w 2842303"/>
                    <a:gd name="connsiteY904" fmla="*/ 754542 h 1700240"/>
                    <a:gd name="connsiteX905" fmla="*/ 2641395 w 2842303"/>
                    <a:gd name="connsiteY905" fmla="*/ 758309 h 1700240"/>
                    <a:gd name="connsiteX906" fmla="*/ 2641395 w 2842303"/>
                    <a:gd name="connsiteY906" fmla="*/ 757091 h 1700240"/>
                    <a:gd name="connsiteX907" fmla="*/ 2640841 w 2842303"/>
                    <a:gd name="connsiteY907" fmla="*/ 756204 h 1700240"/>
                    <a:gd name="connsiteX908" fmla="*/ 2639733 w 2842303"/>
                    <a:gd name="connsiteY908" fmla="*/ 754431 h 1700240"/>
                    <a:gd name="connsiteX909" fmla="*/ 2640841 w 2842303"/>
                    <a:gd name="connsiteY909" fmla="*/ 754985 h 1700240"/>
                    <a:gd name="connsiteX910" fmla="*/ 2642281 w 2842303"/>
                    <a:gd name="connsiteY910" fmla="*/ 755872 h 1700240"/>
                    <a:gd name="connsiteX911" fmla="*/ 2643501 w 2842303"/>
                    <a:gd name="connsiteY911" fmla="*/ 755872 h 1700240"/>
                    <a:gd name="connsiteX912" fmla="*/ 2644498 w 2842303"/>
                    <a:gd name="connsiteY912" fmla="*/ 754431 h 1700240"/>
                    <a:gd name="connsiteX913" fmla="*/ 2646382 w 2842303"/>
                    <a:gd name="connsiteY913" fmla="*/ 755207 h 1700240"/>
                    <a:gd name="connsiteX914" fmla="*/ 2653363 w 2842303"/>
                    <a:gd name="connsiteY914" fmla="*/ 755207 h 1700240"/>
                    <a:gd name="connsiteX915" fmla="*/ 2655801 w 2842303"/>
                    <a:gd name="connsiteY915" fmla="*/ 755761 h 1700240"/>
                    <a:gd name="connsiteX916" fmla="*/ 2657574 w 2842303"/>
                    <a:gd name="connsiteY916" fmla="*/ 756537 h 1700240"/>
                    <a:gd name="connsiteX917" fmla="*/ 2659236 w 2842303"/>
                    <a:gd name="connsiteY917" fmla="*/ 756537 h 1700240"/>
                    <a:gd name="connsiteX918" fmla="*/ 2663004 w 2842303"/>
                    <a:gd name="connsiteY918" fmla="*/ 753212 h 1700240"/>
                    <a:gd name="connsiteX919" fmla="*/ 2680180 w 2842303"/>
                    <a:gd name="connsiteY919" fmla="*/ 741465 h 1700240"/>
                    <a:gd name="connsiteX920" fmla="*/ 2681067 w 2842303"/>
                    <a:gd name="connsiteY920" fmla="*/ 740247 h 1700240"/>
                    <a:gd name="connsiteX921" fmla="*/ 2687716 w 2842303"/>
                    <a:gd name="connsiteY921" fmla="*/ 735925 h 1700240"/>
                    <a:gd name="connsiteX922" fmla="*/ 2689600 w 2842303"/>
                    <a:gd name="connsiteY922" fmla="*/ 735260 h 1700240"/>
                    <a:gd name="connsiteX923" fmla="*/ 2694143 w 2842303"/>
                    <a:gd name="connsiteY923" fmla="*/ 732046 h 1700240"/>
                    <a:gd name="connsiteX924" fmla="*/ 2696581 w 2842303"/>
                    <a:gd name="connsiteY924" fmla="*/ 731049 h 1700240"/>
                    <a:gd name="connsiteX925" fmla="*/ 2699019 w 2842303"/>
                    <a:gd name="connsiteY925" fmla="*/ 730827 h 1700240"/>
                    <a:gd name="connsiteX926" fmla="*/ 2701568 w 2842303"/>
                    <a:gd name="connsiteY926" fmla="*/ 730827 h 1700240"/>
                    <a:gd name="connsiteX927" fmla="*/ 2704006 w 2842303"/>
                    <a:gd name="connsiteY927" fmla="*/ 731603 h 1700240"/>
                    <a:gd name="connsiteX928" fmla="*/ 2705890 w 2842303"/>
                    <a:gd name="connsiteY928" fmla="*/ 733044 h 1700240"/>
                    <a:gd name="connsiteX929" fmla="*/ 2706776 w 2842303"/>
                    <a:gd name="connsiteY929" fmla="*/ 731935 h 1700240"/>
                    <a:gd name="connsiteX930" fmla="*/ 2706776 w 2842303"/>
                    <a:gd name="connsiteY930" fmla="*/ 731049 h 1700240"/>
                    <a:gd name="connsiteX931" fmla="*/ 2706111 w 2842303"/>
                    <a:gd name="connsiteY931" fmla="*/ 730827 h 1700240"/>
                    <a:gd name="connsiteX932" fmla="*/ 2705779 w 2842303"/>
                    <a:gd name="connsiteY932" fmla="*/ 730384 h 1700240"/>
                    <a:gd name="connsiteX933" fmla="*/ 2705557 w 2842303"/>
                    <a:gd name="connsiteY933" fmla="*/ 729830 h 1700240"/>
                    <a:gd name="connsiteX934" fmla="*/ 2705224 w 2842303"/>
                    <a:gd name="connsiteY934" fmla="*/ 729165 h 1700240"/>
                    <a:gd name="connsiteX935" fmla="*/ 2703562 w 2842303"/>
                    <a:gd name="connsiteY935" fmla="*/ 722959 h 1700240"/>
                    <a:gd name="connsiteX936" fmla="*/ 2703008 w 2842303"/>
                    <a:gd name="connsiteY936" fmla="*/ 719746 h 1700240"/>
                    <a:gd name="connsiteX937" fmla="*/ 2703784 w 2842303"/>
                    <a:gd name="connsiteY937" fmla="*/ 717640 h 1700240"/>
                    <a:gd name="connsiteX938" fmla="*/ 2702676 w 2842303"/>
                    <a:gd name="connsiteY938" fmla="*/ 712986 h 1700240"/>
                    <a:gd name="connsiteX939" fmla="*/ 2701789 w 2842303"/>
                    <a:gd name="connsiteY939" fmla="*/ 701683 h 1700240"/>
                    <a:gd name="connsiteX940" fmla="*/ 2699795 w 2842303"/>
                    <a:gd name="connsiteY940" fmla="*/ 697250 h 1700240"/>
                    <a:gd name="connsiteX941" fmla="*/ 2700016 w 2842303"/>
                    <a:gd name="connsiteY941" fmla="*/ 695699 h 1700240"/>
                    <a:gd name="connsiteX942" fmla="*/ 2699684 w 2842303"/>
                    <a:gd name="connsiteY942" fmla="*/ 692596 h 1700240"/>
                    <a:gd name="connsiteX943" fmla="*/ 2699019 w 2842303"/>
                    <a:gd name="connsiteY943" fmla="*/ 689161 h 1700240"/>
                    <a:gd name="connsiteX944" fmla="*/ 2698243 w 2842303"/>
                    <a:gd name="connsiteY944" fmla="*/ 686501 h 1700240"/>
                    <a:gd name="connsiteX945" fmla="*/ 2697579 w 2842303"/>
                    <a:gd name="connsiteY945" fmla="*/ 685615 h 1700240"/>
                    <a:gd name="connsiteX946" fmla="*/ 2695584 w 2842303"/>
                    <a:gd name="connsiteY946" fmla="*/ 684063 h 1700240"/>
                    <a:gd name="connsiteX947" fmla="*/ 2694697 w 2842303"/>
                    <a:gd name="connsiteY947" fmla="*/ 683177 h 1700240"/>
                    <a:gd name="connsiteX948" fmla="*/ 2693811 w 2842303"/>
                    <a:gd name="connsiteY948" fmla="*/ 681736 h 1700240"/>
                    <a:gd name="connsiteX949" fmla="*/ 2693811 w 2842303"/>
                    <a:gd name="connsiteY949" fmla="*/ 681736 h 1700240"/>
                    <a:gd name="connsiteX950" fmla="*/ 2693589 w 2842303"/>
                    <a:gd name="connsiteY950" fmla="*/ 680739 h 1700240"/>
                    <a:gd name="connsiteX951" fmla="*/ 2693589 w 2842303"/>
                    <a:gd name="connsiteY951" fmla="*/ 679742 h 1700240"/>
                    <a:gd name="connsiteX952" fmla="*/ 2692924 w 2842303"/>
                    <a:gd name="connsiteY952" fmla="*/ 677746 h 1700240"/>
                    <a:gd name="connsiteX953" fmla="*/ 2692481 w 2842303"/>
                    <a:gd name="connsiteY953" fmla="*/ 677746 h 1700240"/>
                    <a:gd name="connsiteX954" fmla="*/ 2692259 w 2842303"/>
                    <a:gd name="connsiteY954" fmla="*/ 677636 h 1700240"/>
                    <a:gd name="connsiteX955" fmla="*/ 2692259 w 2842303"/>
                    <a:gd name="connsiteY955" fmla="*/ 676196 h 1700240"/>
                    <a:gd name="connsiteX956" fmla="*/ 2692592 w 2842303"/>
                    <a:gd name="connsiteY956" fmla="*/ 675641 h 1700240"/>
                    <a:gd name="connsiteX957" fmla="*/ 2693811 w 2842303"/>
                    <a:gd name="connsiteY957" fmla="*/ 674201 h 1700240"/>
                    <a:gd name="connsiteX958" fmla="*/ 2693811 w 2842303"/>
                    <a:gd name="connsiteY958" fmla="*/ 673536 h 1700240"/>
                    <a:gd name="connsiteX959" fmla="*/ 2694143 w 2842303"/>
                    <a:gd name="connsiteY959" fmla="*/ 672871 h 1700240"/>
                    <a:gd name="connsiteX960" fmla="*/ 2694143 w 2842303"/>
                    <a:gd name="connsiteY960" fmla="*/ 672206 h 1700240"/>
                    <a:gd name="connsiteX961" fmla="*/ 2693921 w 2842303"/>
                    <a:gd name="connsiteY961" fmla="*/ 671320 h 1700240"/>
                    <a:gd name="connsiteX962" fmla="*/ 2695030 w 2842303"/>
                    <a:gd name="connsiteY962" fmla="*/ 670655 h 1700240"/>
                    <a:gd name="connsiteX963" fmla="*/ 2698022 w 2842303"/>
                    <a:gd name="connsiteY963" fmla="*/ 667441 h 1700240"/>
                    <a:gd name="connsiteX964" fmla="*/ 2698797 w 2842303"/>
                    <a:gd name="connsiteY964" fmla="*/ 666333 h 1700240"/>
                    <a:gd name="connsiteX965" fmla="*/ 2699351 w 2842303"/>
                    <a:gd name="connsiteY965" fmla="*/ 664227 h 1700240"/>
                    <a:gd name="connsiteX966" fmla="*/ 2700349 w 2842303"/>
                    <a:gd name="connsiteY966" fmla="*/ 657357 h 1700240"/>
                    <a:gd name="connsiteX967" fmla="*/ 2701900 w 2842303"/>
                    <a:gd name="connsiteY967" fmla="*/ 653035 h 1700240"/>
                    <a:gd name="connsiteX968" fmla="*/ 2703895 w 2842303"/>
                    <a:gd name="connsiteY968" fmla="*/ 650154 h 1700240"/>
                    <a:gd name="connsiteX969" fmla="*/ 2714311 w 2842303"/>
                    <a:gd name="connsiteY969" fmla="*/ 641399 h 1700240"/>
                    <a:gd name="connsiteX970" fmla="*/ 2717414 w 2842303"/>
                    <a:gd name="connsiteY970" fmla="*/ 635859 h 1700240"/>
                    <a:gd name="connsiteX971" fmla="*/ 2718633 w 2842303"/>
                    <a:gd name="connsiteY971" fmla="*/ 630983 h 1700240"/>
                    <a:gd name="connsiteX972" fmla="*/ 2721071 w 2842303"/>
                    <a:gd name="connsiteY972" fmla="*/ 624334 h 1700240"/>
                    <a:gd name="connsiteX973" fmla="*/ 2721625 w 2842303"/>
                    <a:gd name="connsiteY973" fmla="*/ 621785 h 1700240"/>
                    <a:gd name="connsiteX974" fmla="*/ 2721625 w 2842303"/>
                    <a:gd name="connsiteY974" fmla="*/ 620344 h 1700240"/>
                    <a:gd name="connsiteX975" fmla="*/ 2721182 w 2842303"/>
                    <a:gd name="connsiteY975" fmla="*/ 619014 h 1700240"/>
                    <a:gd name="connsiteX976" fmla="*/ 2721182 w 2842303"/>
                    <a:gd name="connsiteY976" fmla="*/ 617907 h 1700240"/>
                    <a:gd name="connsiteX977" fmla="*/ 2721847 w 2842303"/>
                    <a:gd name="connsiteY977" fmla="*/ 617020 h 1700240"/>
                    <a:gd name="connsiteX978" fmla="*/ 2725504 w 2842303"/>
                    <a:gd name="connsiteY978" fmla="*/ 616244 h 1700240"/>
                    <a:gd name="connsiteX979" fmla="*/ 2726723 w 2842303"/>
                    <a:gd name="connsiteY979" fmla="*/ 615468 h 1700240"/>
                    <a:gd name="connsiteX980" fmla="*/ 2728163 w 2842303"/>
                    <a:gd name="connsiteY980" fmla="*/ 615468 h 1700240"/>
                    <a:gd name="connsiteX981" fmla="*/ 2729604 w 2842303"/>
                    <a:gd name="connsiteY981" fmla="*/ 616023 h 1700240"/>
                    <a:gd name="connsiteX982" fmla="*/ 2731045 w 2842303"/>
                    <a:gd name="connsiteY982" fmla="*/ 616244 h 1700240"/>
                    <a:gd name="connsiteX983" fmla="*/ 2732485 w 2842303"/>
                    <a:gd name="connsiteY983" fmla="*/ 615468 h 1700240"/>
                    <a:gd name="connsiteX984" fmla="*/ 2733926 w 2842303"/>
                    <a:gd name="connsiteY984" fmla="*/ 615025 h 1700240"/>
                    <a:gd name="connsiteX985" fmla="*/ 2734812 w 2842303"/>
                    <a:gd name="connsiteY985" fmla="*/ 614471 h 1700240"/>
                    <a:gd name="connsiteX986" fmla="*/ 2736031 w 2842303"/>
                    <a:gd name="connsiteY986" fmla="*/ 612920 h 1700240"/>
                    <a:gd name="connsiteX987" fmla="*/ 2737139 w 2842303"/>
                    <a:gd name="connsiteY987" fmla="*/ 609928 h 1700240"/>
                    <a:gd name="connsiteX988" fmla="*/ 2738137 w 2842303"/>
                    <a:gd name="connsiteY988" fmla="*/ 608820 h 1700240"/>
                    <a:gd name="connsiteX989" fmla="*/ 2740132 w 2842303"/>
                    <a:gd name="connsiteY989" fmla="*/ 609042 h 1700240"/>
                    <a:gd name="connsiteX990" fmla="*/ 2746559 w 2842303"/>
                    <a:gd name="connsiteY990" fmla="*/ 611701 h 1700240"/>
                    <a:gd name="connsiteX991" fmla="*/ 2749440 w 2842303"/>
                    <a:gd name="connsiteY991" fmla="*/ 611368 h 1700240"/>
                    <a:gd name="connsiteX992" fmla="*/ 2750326 w 2842303"/>
                    <a:gd name="connsiteY992" fmla="*/ 607933 h 1700240"/>
                    <a:gd name="connsiteX993" fmla="*/ 2751435 w 2842303"/>
                    <a:gd name="connsiteY993" fmla="*/ 606160 h 1700240"/>
                    <a:gd name="connsiteX994" fmla="*/ 2752432 w 2842303"/>
                    <a:gd name="connsiteY994" fmla="*/ 601838 h 1700240"/>
                    <a:gd name="connsiteX995" fmla="*/ 2754537 w 2842303"/>
                    <a:gd name="connsiteY995" fmla="*/ 597516 h 1700240"/>
                    <a:gd name="connsiteX996" fmla="*/ 2756089 w 2842303"/>
                    <a:gd name="connsiteY996" fmla="*/ 592751 h 1700240"/>
                    <a:gd name="connsiteX997" fmla="*/ 2756975 w 2842303"/>
                    <a:gd name="connsiteY997" fmla="*/ 590646 h 1700240"/>
                    <a:gd name="connsiteX998" fmla="*/ 2758084 w 2842303"/>
                    <a:gd name="connsiteY998" fmla="*/ 586546 h 1700240"/>
                    <a:gd name="connsiteX999" fmla="*/ 2757751 w 2842303"/>
                    <a:gd name="connsiteY999" fmla="*/ 586324 h 1700240"/>
                    <a:gd name="connsiteX1000" fmla="*/ 2756200 w 2842303"/>
                    <a:gd name="connsiteY1000" fmla="*/ 585216 h 1700240"/>
                    <a:gd name="connsiteX1001" fmla="*/ 2752986 w 2842303"/>
                    <a:gd name="connsiteY1001" fmla="*/ 585438 h 1700240"/>
                    <a:gd name="connsiteX1002" fmla="*/ 2749994 w 2842303"/>
                    <a:gd name="connsiteY1002" fmla="*/ 586324 h 1700240"/>
                    <a:gd name="connsiteX1003" fmla="*/ 2749662 w 2842303"/>
                    <a:gd name="connsiteY1003" fmla="*/ 586324 h 1700240"/>
                    <a:gd name="connsiteX1004" fmla="*/ 2749108 w 2842303"/>
                    <a:gd name="connsiteY1004" fmla="*/ 586103 h 1700240"/>
                    <a:gd name="connsiteX1005" fmla="*/ 2747667 w 2842303"/>
                    <a:gd name="connsiteY1005" fmla="*/ 587986 h 1700240"/>
                    <a:gd name="connsiteX1006" fmla="*/ 2744897 w 2842303"/>
                    <a:gd name="connsiteY1006" fmla="*/ 589205 h 1700240"/>
                    <a:gd name="connsiteX1007" fmla="*/ 2742015 w 2842303"/>
                    <a:gd name="connsiteY1007" fmla="*/ 589759 h 1700240"/>
                    <a:gd name="connsiteX1008" fmla="*/ 2740242 w 2842303"/>
                    <a:gd name="connsiteY1008" fmla="*/ 589759 h 1700240"/>
                    <a:gd name="connsiteX1009" fmla="*/ 2738691 w 2842303"/>
                    <a:gd name="connsiteY1009" fmla="*/ 588319 h 1700240"/>
                    <a:gd name="connsiteX1010" fmla="*/ 2737583 w 2842303"/>
                    <a:gd name="connsiteY1010" fmla="*/ 587321 h 1700240"/>
                    <a:gd name="connsiteX1011" fmla="*/ 2733039 w 2842303"/>
                    <a:gd name="connsiteY1011" fmla="*/ 575686 h 1700240"/>
                    <a:gd name="connsiteX1012" fmla="*/ 2732485 w 2842303"/>
                    <a:gd name="connsiteY1012" fmla="*/ 575021 h 1700240"/>
                    <a:gd name="connsiteX1013" fmla="*/ 2730601 w 2842303"/>
                    <a:gd name="connsiteY1013" fmla="*/ 573580 h 1700240"/>
                    <a:gd name="connsiteX1014" fmla="*/ 2729826 w 2842303"/>
                    <a:gd name="connsiteY1014" fmla="*/ 572805 h 1700240"/>
                    <a:gd name="connsiteX1015" fmla="*/ 2729382 w 2842303"/>
                    <a:gd name="connsiteY1015" fmla="*/ 571918 h 1700240"/>
                    <a:gd name="connsiteX1016" fmla="*/ 2728607 w 2842303"/>
                    <a:gd name="connsiteY1016" fmla="*/ 570034 h 1700240"/>
                    <a:gd name="connsiteX1017" fmla="*/ 2728163 w 2842303"/>
                    <a:gd name="connsiteY1017" fmla="*/ 569148 h 1700240"/>
                    <a:gd name="connsiteX1018" fmla="*/ 2716195 w 2842303"/>
                    <a:gd name="connsiteY1018" fmla="*/ 553744 h 1700240"/>
                    <a:gd name="connsiteX1019" fmla="*/ 2712982 w 2842303"/>
                    <a:gd name="connsiteY1019" fmla="*/ 551417 h 1700240"/>
                    <a:gd name="connsiteX1020" fmla="*/ 2711430 w 2842303"/>
                    <a:gd name="connsiteY1020" fmla="*/ 550642 h 1700240"/>
                    <a:gd name="connsiteX1021" fmla="*/ 2713093 w 2842303"/>
                    <a:gd name="connsiteY1021" fmla="*/ 548869 h 1700240"/>
                    <a:gd name="connsiteX1022" fmla="*/ 2714201 w 2842303"/>
                    <a:gd name="connsiteY1022" fmla="*/ 547317 h 1700240"/>
                    <a:gd name="connsiteX1023" fmla="*/ 2714201 w 2842303"/>
                    <a:gd name="connsiteY1023" fmla="*/ 545655 h 1700240"/>
                    <a:gd name="connsiteX1024" fmla="*/ 2712982 w 2842303"/>
                    <a:gd name="connsiteY1024" fmla="*/ 543771 h 1700240"/>
                    <a:gd name="connsiteX1025" fmla="*/ 2714090 w 2842303"/>
                    <a:gd name="connsiteY1025" fmla="*/ 542109 h 1700240"/>
                    <a:gd name="connsiteX1026" fmla="*/ 2716195 w 2842303"/>
                    <a:gd name="connsiteY1026" fmla="*/ 534795 h 1700240"/>
                    <a:gd name="connsiteX1027" fmla="*/ 2720960 w 2842303"/>
                    <a:gd name="connsiteY1027" fmla="*/ 527925 h 1700240"/>
                    <a:gd name="connsiteX1028" fmla="*/ 2721625 w 2842303"/>
                    <a:gd name="connsiteY1028" fmla="*/ 525930 h 1700240"/>
                    <a:gd name="connsiteX1029" fmla="*/ 2721293 w 2842303"/>
                    <a:gd name="connsiteY1029" fmla="*/ 524821 h 1700240"/>
                    <a:gd name="connsiteX1030" fmla="*/ 2720628 w 2842303"/>
                    <a:gd name="connsiteY1030" fmla="*/ 524267 h 1700240"/>
                    <a:gd name="connsiteX1031" fmla="*/ 2719852 w 2842303"/>
                    <a:gd name="connsiteY1031" fmla="*/ 523824 h 1700240"/>
                    <a:gd name="connsiteX1032" fmla="*/ 2719298 w 2842303"/>
                    <a:gd name="connsiteY1032" fmla="*/ 522938 h 1700240"/>
                    <a:gd name="connsiteX1033" fmla="*/ 2719076 w 2842303"/>
                    <a:gd name="connsiteY1033" fmla="*/ 521830 h 1700240"/>
                    <a:gd name="connsiteX1034" fmla="*/ 2719076 w 2842303"/>
                    <a:gd name="connsiteY1034" fmla="*/ 520389 h 1700240"/>
                    <a:gd name="connsiteX1035" fmla="*/ 2719298 w 2842303"/>
                    <a:gd name="connsiteY1035" fmla="*/ 517064 h 1700240"/>
                    <a:gd name="connsiteX1036" fmla="*/ 2720074 w 2842303"/>
                    <a:gd name="connsiteY1036" fmla="*/ 512078 h 1700240"/>
                    <a:gd name="connsiteX1037" fmla="*/ 2720406 w 2842303"/>
                    <a:gd name="connsiteY1037" fmla="*/ 511080 h 1700240"/>
                    <a:gd name="connsiteX1038" fmla="*/ 2721404 w 2842303"/>
                    <a:gd name="connsiteY1038" fmla="*/ 509197 h 1700240"/>
                    <a:gd name="connsiteX1039" fmla="*/ 2721625 w 2842303"/>
                    <a:gd name="connsiteY1039" fmla="*/ 508643 h 1700240"/>
                    <a:gd name="connsiteX1040" fmla="*/ 2726723 w 2842303"/>
                    <a:gd name="connsiteY1040" fmla="*/ 504543 h 1700240"/>
                    <a:gd name="connsiteX1041" fmla="*/ 2728385 w 2842303"/>
                    <a:gd name="connsiteY1041" fmla="*/ 503212 h 1700240"/>
                    <a:gd name="connsiteX1042" fmla="*/ 2730047 w 2842303"/>
                    <a:gd name="connsiteY1042" fmla="*/ 502547 h 1700240"/>
                    <a:gd name="connsiteX1043" fmla="*/ 2731931 w 2842303"/>
                    <a:gd name="connsiteY1043" fmla="*/ 500997 h 1700240"/>
                    <a:gd name="connsiteX1044" fmla="*/ 2733483 w 2842303"/>
                    <a:gd name="connsiteY1044" fmla="*/ 499223 h 1700240"/>
                    <a:gd name="connsiteX1045" fmla="*/ 2734147 w 2842303"/>
                    <a:gd name="connsiteY1045" fmla="*/ 497893 h 1700240"/>
                    <a:gd name="connsiteX1046" fmla="*/ 2735256 w 2842303"/>
                    <a:gd name="connsiteY1046" fmla="*/ 497007 h 1700240"/>
                    <a:gd name="connsiteX1047" fmla="*/ 2740464 w 2842303"/>
                    <a:gd name="connsiteY1047" fmla="*/ 495899 h 1700240"/>
                    <a:gd name="connsiteX1048" fmla="*/ 2742348 w 2842303"/>
                    <a:gd name="connsiteY1048" fmla="*/ 495012 h 1700240"/>
                    <a:gd name="connsiteX1049" fmla="*/ 2743677 w 2842303"/>
                    <a:gd name="connsiteY1049" fmla="*/ 493571 h 1700240"/>
                    <a:gd name="connsiteX1050" fmla="*/ 2745118 w 2842303"/>
                    <a:gd name="connsiteY1050" fmla="*/ 492464 h 1700240"/>
                    <a:gd name="connsiteX1051" fmla="*/ 2746005 w 2842303"/>
                    <a:gd name="connsiteY1051" fmla="*/ 491910 h 1700240"/>
                    <a:gd name="connsiteX1052" fmla="*/ 2746005 w 2842303"/>
                    <a:gd name="connsiteY1052" fmla="*/ 489804 h 1700240"/>
                    <a:gd name="connsiteX1053" fmla="*/ 2746448 w 2842303"/>
                    <a:gd name="connsiteY1053" fmla="*/ 487588 h 1700240"/>
                    <a:gd name="connsiteX1054" fmla="*/ 2744897 w 2842303"/>
                    <a:gd name="connsiteY1054" fmla="*/ 484706 h 1700240"/>
                    <a:gd name="connsiteX1055" fmla="*/ 2747335 w 2842303"/>
                    <a:gd name="connsiteY1055" fmla="*/ 482712 h 1700240"/>
                    <a:gd name="connsiteX1056" fmla="*/ 2749883 w 2842303"/>
                    <a:gd name="connsiteY1056" fmla="*/ 479166 h 1700240"/>
                    <a:gd name="connsiteX1057" fmla="*/ 2753651 w 2842303"/>
                    <a:gd name="connsiteY1057" fmla="*/ 471741 h 1700240"/>
                    <a:gd name="connsiteX1058" fmla="*/ 2754759 w 2842303"/>
                    <a:gd name="connsiteY1058" fmla="*/ 470300 h 1700240"/>
                    <a:gd name="connsiteX1059" fmla="*/ 2755424 w 2842303"/>
                    <a:gd name="connsiteY1059" fmla="*/ 468860 h 1700240"/>
                    <a:gd name="connsiteX1060" fmla="*/ 2755202 w 2842303"/>
                    <a:gd name="connsiteY1060" fmla="*/ 467530 h 1700240"/>
                    <a:gd name="connsiteX1061" fmla="*/ 2753873 w 2842303"/>
                    <a:gd name="connsiteY1061" fmla="*/ 466532 h 1700240"/>
                    <a:gd name="connsiteX1062" fmla="*/ 2754648 w 2842303"/>
                    <a:gd name="connsiteY1062" fmla="*/ 464095 h 1700240"/>
                    <a:gd name="connsiteX1063" fmla="*/ 2753984 w 2842303"/>
                    <a:gd name="connsiteY1063" fmla="*/ 461214 h 1700240"/>
                    <a:gd name="connsiteX1064" fmla="*/ 2752432 w 2842303"/>
                    <a:gd name="connsiteY1064" fmla="*/ 458554 h 1700240"/>
                    <a:gd name="connsiteX1065" fmla="*/ 2750659 w 2842303"/>
                    <a:gd name="connsiteY1065" fmla="*/ 456781 h 1700240"/>
                    <a:gd name="connsiteX1066" fmla="*/ 2747999 w 2842303"/>
                    <a:gd name="connsiteY1066" fmla="*/ 455008 h 1700240"/>
                    <a:gd name="connsiteX1067" fmla="*/ 2745007 w 2842303"/>
                    <a:gd name="connsiteY1067" fmla="*/ 454232 h 1700240"/>
                    <a:gd name="connsiteX1068" fmla="*/ 2742015 w 2842303"/>
                    <a:gd name="connsiteY1068" fmla="*/ 454565 h 1700240"/>
                    <a:gd name="connsiteX1069" fmla="*/ 2739356 w 2842303"/>
                    <a:gd name="connsiteY1069" fmla="*/ 456227 h 1700240"/>
                    <a:gd name="connsiteX1070" fmla="*/ 2738026 w 2842303"/>
                    <a:gd name="connsiteY1070" fmla="*/ 456781 h 1700240"/>
                    <a:gd name="connsiteX1071" fmla="*/ 2736253 w 2842303"/>
                    <a:gd name="connsiteY1071" fmla="*/ 456449 h 1700240"/>
                    <a:gd name="connsiteX1072" fmla="*/ 2734591 w 2842303"/>
                    <a:gd name="connsiteY1072" fmla="*/ 455562 h 1700240"/>
                    <a:gd name="connsiteX1073" fmla="*/ 2733372 w 2842303"/>
                    <a:gd name="connsiteY1073" fmla="*/ 454343 h 1700240"/>
                    <a:gd name="connsiteX1074" fmla="*/ 2733372 w 2842303"/>
                    <a:gd name="connsiteY1074" fmla="*/ 453124 h 1700240"/>
                    <a:gd name="connsiteX1075" fmla="*/ 2734480 w 2842303"/>
                    <a:gd name="connsiteY1075" fmla="*/ 450243 h 1700240"/>
                    <a:gd name="connsiteX1076" fmla="*/ 2734701 w 2842303"/>
                    <a:gd name="connsiteY1076" fmla="*/ 448802 h 1700240"/>
                    <a:gd name="connsiteX1077" fmla="*/ 2733261 w 2842303"/>
                    <a:gd name="connsiteY1077" fmla="*/ 446032 h 1700240"/>
                    <a:gd name="connsiteX1078" fmla="*/ 2730601 w 2842303"/>
                    <a:gd name="connsiteY1078" fmla="*/ 444813 h 1700240"/>
                    <a:gd name="connsiteX1079" fmla="*/ 2727498 w 2842303"/>
                    <a:gd name="connsiteY1079" fmla="*/ 444037 h 1700240"/>
                    <a:gd name="connsiteX1080" fmla="*/ 2724728 w 2842303"/>
                    <a:gd name="connsiteY1080" fmla="*/ 442486 h 1700240"/>
                    <a:gd name="connsiteX1081" fmla="*/ 2723177 w 2842303"/>
                    <a:gd name="connsiteY1081" fmla="*/ 440158 h 1700240"/>
                    <a:gd name="connsiteX1082" fmla="*/ 2722290 w 2842303"/>
                    <a:gd name="connsiteY1082" fmla="*/ 437278 h 1700240"/>
                    <a:gd name="connsiteX1083" fmla="*/ 2722290 w 2842303"/>
                    <a:gd name="connsiteY1083" fmla="*/ 434175 h 1700240"/>
                    <a:gd name="connsiteX1084" fmla="*/ 2723952 w 2842303"/>
                    <a:gd name="connsiteY1084" fmla="*/ 431515 h 1700240"/>
                    <a:gd name="connsiteX1085" fmla="*/ 2718301 w 2842303"/>
                    <a:gd name="connsiteY1085" fmla="*/ 424645 h 1700240"/>
                    <a:gd name="connsiteX1086" fmla="*/ 2716195 w 2842303"/>
                    <a:gd name="connsiteY1086" fmla="*/ 422982 h 1700240"/>
                    <a:gd name="connsiteX1087" fmla="*/ 2715309 w 2842303"/>
                    <a:gd name="connsiteY1087" fmla="*/ 421209 h 1700240"/>
                    <a:gd name="connsiteX1088" fmla="*/ 2714755 w 2842303"/>
                    <a:gd name="connsiteY1088" fmla="*/ 418106 h 1700240"/>
                    <a:gd name="connsiteX1089" fmla="*/ 2714755 w 2842303"/>
                    <a:gd name="connsiteY1089" fmla="*/ 414893 h 1700240"/>
                    <a:gd name="connsiteX1090" fmla="*/ 2715309 w 2842303"/>
                    <a:gd name="connsiteY1090" fmla="*/ 412787 h 1700240"/>
                    <a:gd name="connsiteX1091" fmla="*/ 2716195 w 2842303"/>
                    <a:gd name="connsiteY1091" fmla="*/ 410682 h 1700240"/>
                    <a:gd name="connsiteX1092" fmla="*/ 2716749 w 2842303"/>
                    <a:gd name="connsiteY1092" fmla="*/ 407357 h 1700240"/>
                    <a:gd name="connsiteX1093" fmla="*/ 2716749 w 2842303"/>
                    <a:gd name="connsiteY1093" fmla="*/ 404254 h 1700240"/>
                    <a:gd name="connsiteX1094" fmla="*/ 2715974 w 2842303"/>
                    <a:gd name="connsiteY1094" fmla="*/ 402814 h 1700240"/>
                    <a:gd name="connsiteX1095" fmla="*/ 2711209 w 2842303"/>
                    <a:gd name="connsiteY1095" fmla="*/ 401595 h 1700240"/>
                    <a:gd name="connsiteX1096" fmla="*/ 2708771 w 2842303"/>
                    <a:gd name="connsiteY1096" fmla="*/ 400487 h 1700240"/>
                    <a:gd name="connsiteX1097" fmla="*/ 2706998 w 2842303"/>
                    <a:gd name="connsiteY1097" fmla="*/ 399046 h 1700240"/>
                    <a:gd name="connsiteX1098" fmla="*/ 2705890 w 2842303"/>
                    <a:gd name="connsiteY1098" fmla="*/ 395832 h 1700240"/>
                    <a:gd name="connsiteX1099" fmla="*/ 2704892 w 2842303"/>
                    <a:gd name="connsiteY1099" fmla="*/ 394613 h 1700240"/>
                    <a:gd name="connsiteX1100" fmla="*/ 2701014 w 2842303"/>
                    <a:gd name="connsiteY1100" fmla="*/ 392619 h 1700240"/>
                    <a:gd name="connsiteX1101" fmla="*/ 2699130 w 2842303"/>
                    <a:gd name="connsiteY1101" fmla="*/ 390846 h 1700240"/>
                    <a:gd name="connsiteX1102" fmla="*/ 2695805 w 2842303"/>
                    <a:gd name="connsiteY1102" fmla="*/ 386302 h 1700240"/>
                    <a:gd name="connsiteX1103" fmla="*/ 2693811 w 2842303"/>
                    <a:gd name="connsiteY1103" fmla="*/ 384419 h 1700240"/>
                    <a:gd name="connsiteX1104" fmla="*/ 2690154 w 2842303"/>
                    <a:gd name="connsiteY1104" fmla="*/ 374224 h 1700240"/>
                    <a:gd name="connsiteX1105" fmla="*/ 2689267 w 2842303"/>
                    <a:gd name="connsiteY1105" fmla="*/ 372118 h 1700240"/>
                    <a:gd name="connsiteX1106" fmla="*/ 2689267 w 2842303"/>
                    <a:gd name="connsiteY1106" fmla="*/ 371785 h 1700240"/>
                    <a:gd name="connsiteX1107" fmla="*/ 2713536 w 2842303"/>
                    <a:gd name="connsiteY1107" fmla="*/ 373004 h 1700240"/>
                    <a:gd name="connsiteX1108" fmla="*/ 2715087 w 2842303"/>
                    <a:gd name="connsiteY1108" fmla="*/ 372561 h 1700240"/>
                    <a:gd name="connsiteX1109" fmla="*/ 2716971 w 2842303"/>
                    <a:gd name="connsiteY1109" fmla="*/ 371785 h 1700240"/>
                    <a:gd name="connsiteX1110" fmla="*/ 2719076 w 2842303"/>
                    <a:gd name="connsiteY1110" fmla="*/ 371342 h 1700240"/>
                    <a:gd name="connsiteX1111" fmla="*/ 2723620 w 2842303"/>
                    <a:gd name="connsiteY1111" fmla="*/ 371342 h 1700240"/>
                    <a:gd name="connsiteX1112" fmla="*/ 2725504 w 2842303"/>
                    <a:gd name="connsiteY1112" fmla="*/ 370899 h 1700240"/>
                    <a:gd name="connsiteX1113" fmla="*/ 2727942 w 2842303"/>
                    <a:gd name="connsiteY1113" fmla="*/ 372450 h 1700240"/>
                    <a:gd name="connsiteX1114" fmla="*/ 2731488 w 2842303"/>
                    <a:gd name="connsiteY1114" fmla="*/ 372450 h 1700240"/>
                    <a:gd name="connsiteX1115" fmla="*/ 2748110 w 2842303"/>
                    <a:gd name="connsiteY1115" fmla="*/ 370567 h 1700240"/>
                    <a:gd name="connsiteX1116" fmla="*/ 2749772 w 2842303"/>
                    <a:gd name="connsiteY1116" fmla="*/ 369902 h 1700240"/>
                    <a:gd name="connsiteX1117" fmla="*/ 2751102 w 2842303"/>
                    <a:gd name="connsiteY1117" fmla="*/ 366799 h 1700240"/>
                    <a:gd name="connsiteX1118" fmla="*/ 2751102 w 2842303"/>
                    <a:gd name="connsiteY1118" fmla="*/ 365691 h 1700240"/>
                    <a:gd name="connsiteX1119" fmla="*/ 2750659 w 2842303"/>
                    <a:gd name="connsiteY1119" fmla="*/ 364693 h 1700240"/>
                    <a:gd name="connsiteX1120" fmla="*/ 2750659 w 2842303"/>
                    <a:gd name="connsiteY1120" fmla="*/ 363363 h 1700240"/>
                    <a:gd name="connsiteX1121" fmla="*/ 2751213 w 2842303"/>
                    <a:gd name="connsiteY1121" fmla="*/ 362034 h 1700240"/>
                    <a:gd name="connsiteX1122" fmla="*/ 2752543 w 2842303"/>
                    <a:gd name="connsiteY1122" fmla="*/ 359596 h 1700240"/>
                    <a:gd name="connsiteX1123" fmla="*/ 2752986 w 2842303"/>
                    <a:gd name="connsiteY1123" fmla="*/ 358155 h 1700240"/>
                    <a:gd name="connsiteX1124" fmla="*/ 2752764 w 2842303"/>
                    <a:gd name="connsiteY1124" fmla="*/ 356937 h 1700240"/>
                    <a:gd name="connsiteX1125" fmla="*/ 2752321 w 2842303"/>
                    <a:gd name="connsiteY1125" fmla="*/ 355607 h 1700240"/>
                    <a:gd name="connsiteX1126" fmla="*/ 2752321 w 2842303"/>
                    <a:gd name="connsiteY1126" fmla="*/ 354055 h 1700240"/>
                    <a:gd name="connsiteX1127" fmla="*/ 2752986 w 2842303"/>
                    <a:gd name="connsiteY1127" fmla="*/ 352061 h 1700240"/>
                    <a:gd name="connsiteX1128" fmla="*/ 2753873 w 2842303"/>
                    <a:gd name="connsiteY1128" fmla="*/ 351285 h 1700240"/>
                    <a:gd name="connsiteX1129" fmla="*/ 2756421 w 2842303"/>
                    <a:gd name="connsiteY1129" fmla="*/ 350176 h 1700240"/>
                    <a:gd name="connsiteX1130" fmla="*/ 2757529 w 2842303"/>
                    <a:gd name="connsiteY1130" fmla="*/ 349511 h 1700240"/>
                    <a:gd name="connsiteX1131" fmla="*/ 2760411 w 2842303"/>
                    <a:gd name="connsiteY1131" fmla="*/ 345190 h 1700240"/>
                    <a:gd name="connsiteX1132" fmla="*/ 2760743 w 2842303"/>
                    <a:gd name="connsiteY1132" fmla="*/ 343749 h 1700240"/>
                    <a:gd name="connsiteX1133" fmla="*/ 2760743 w 2842303"/>
                    <a:gd name="connsiteY1133" fmla="*/ 341311 h 1700240"/>
                    <a:gd name="connsiteX1134" fmla="*/ 2761076 w 2842303"/>
                    <a:gd name="connsiteY1134" fmla="*/ 339981 h 1700240"/>
                    <a:gd name="connsiteX1135" fmla="*/ 2761076 w 2842303"/>
                    <a:gd name="connsiteY1135" fmla="*/ 339206 h 1700240"/>
                    <a:gd name="connsiteX1136" fmla="*/ 2760743 w 2842303"/>
                    <a:gd name="connsiteY1136" fmla="*/ 337765 h 1700240"/>
                    <a:gd name="connsiteX1137" fmla="*/ 2760743 w 2842303"/>
                    <a:gd name="connsiteY1137" fmla="*/ 336879 h 1700240"/>
                    <a:gd name="connsiteX1138" fmla="*/ 2761076 w 2842303"/>
                    <a:gd name="connsiteY1138" fmla="*/ 336214 h 1700240"/>
                    <a:gd name="connsiteX1139" fmla="*/ 2762184 w 2842303"/>
                    <a:gd name="connsiteY1139" fmla="*/ 335327 h 1700240"/>
                    <a:gd name="connsiteX1140" fmla="*/ 2762516 w 2842303"/>
                    <a:gd name="connsiteY1140" fmla="*/ 334773 h 1700240"/>
                    <a:gd name="connsiteX1141" fmla="*/ 2763181 w 2842303"/>
                    <a:gd name="connsiteY1141" fmla="*/ 331116 h 1700240"/>
                    <a:gd name="connsiteX1142" fmla="*/ 2763624 w 2842303"/>
                    <a:gd name="connsiteY1142" fmla="*/ 329787 h 1700240"/>
                    <a:gd name="connsiteX1143" fmla="*/ 2763403 w 2842303"/>
                    <a:gd name="connsiteY1143" fmla="*/ 328235 h 1700240"/>
                    <a:gd name="connsiteX1144" fmla="*/ 2763957 w 2842303"/>
                    <a:gd name="connsiteY1144" fmla="*/ 326683 h 1700240"/>
                    <a:gd name="connsiteX1145" fmla="*/ 2765951 w 2842303"/>
                    <a:gd name="connsiteY1145" fmla="*/ 323470 h 1700240"/>
                    <a:gd name="connsiteX1146" fmla="*/ 2761408 w 2842303"/>
                    <a:gd name="connsiteY1146" fmla="*/ 315270 h 1700240"/>
                    <a:gd name="connsiteX1147" fmla="*/ 2758859 w 2842303"/>
                    <a:gd name="connsiteY1147" fmla="*/ 312056 h 1700240"/>
                    <a:gd name="connsiteX1148" fmla="*/ 2757308 w 2842303"/>
                    <a:gd name="connsiteY1148" fmla="*/ 309618 h 1700240"/>
                    <a:gd name="connsiteX1149" fmla="*/ 2756089 w 2842303"/>
                    <a:gd name="connsiteY1149" fmla="*/ 308510 h 1700240"/>
                    <a:gd name="connsiteX1150" fmla="*/ 2754870 w 2842303"/>
                    <a:gd name="connsiteY1150" fmla="*/ 308067 h 1700240"/>
                    <a:gd name="connsiteX1151" fmla="*/ 2751878 w 2842303"/>
                    <a:gd name="connsiteY1151" fmla="*/ 307624 h 1700240"/>
                    <a:gd name="connsiteX1152" fmla="*/ 2750548 w 2842303"/>
                    <a:gd name="connsiteY1152" fmla="*/ 307180 h 1700240"/>
                    <a:gd name="connsiteX1153" fmla="*/ 2749218 w 2842303"/>
                    <a:gd name="connsiteY1153" fmla="*/ 305185 h 1700240"/>
                    <a:gd name="connsiteX1154" fmla="*/ 2748443 w 2842303"/>
                    <a:gd name="connsiteY1154" fmla="*/ 300199 h 1700240"/>
                    <a:gd name="connsiteX1155" fmla="*/ 2747556 w 2842303"/>
                    <a:gd name="connsiteY1155" fmla="*/ 297983 h 1700240"/>
                    <a:gd name="connsiteX1156" fmla="*/ 2748553 w 2842303"/>
                    <a:gd name="connsiteY1156" fmla="*/ 296209 h 1700240"/>
                    <a:gd name="connsiteX1157" fmla="*/ 2749662 w 2842303"/>
                    <a:gd name="connsiteY1157" fmla="*/ 292774 h 1700240"/>
                    <a:gd name="connsiteX1158" fmla="*/ 2750659 w 2842303"/>
                    <a:gd name="connsiteY1158" fmla="*/ 291444 h 1700240"/>
                    <a:gd name="connsiteX1159" fmla="*/ 2752654 w 2842303"/>
                    <a:gd name="connsiteY1159" fmla="*/ 290558 h 1700240"/>
                    <a:gd name="connsiteX1160" fmla="*/ 2757529 w 2842303"/>
                    <a:gd name="connsiteY1160" fmla="*/ 287344 h 1700240"/>
                    <a:gd name="connsiteX1161" fmla="*/ 2758970 w 2842303"/>
                    <a:gd name="connsiteY1161" fmla="*/ 287122 h 1700240"/>
                    <a:gd name="connsiteX1162" fmla="*/ 2759746 w 2842303"/>
                    <a:gd name="connsiteY1162" fmla="*/ 287122 h 1700240"/>
                    <a:gd name="connsiteX1163" fmla="*/ 2761962 w 2842303"/>
                    <a:gd name="connsiteY1163" fmla="*/ 287122 h 1700240"/>
                    <a:gd name="connsiteX1164" fmla="*/ 2764178 w 2842303"/>
                    <a:gd name="connsiteY1164" fmla="*/ 287122 h 1700240"/>
                    <a:gd name="connsiteX1165" fmla="*/ 2766284 w 2842303"/>
                    <a:gd name="connsiteY1165" fmla="*/ 285571 h 1700240"/>
                    <a:gd name="connsiteX1166" fmla="*/ 2766616 w 2842303"/>
                    <a:gd name="connsiteY1166" fmla="*/ 284685 h 1700240"/>
                    <a:gd name="connsiteX1167" fmla="*/ 2766616 w 2842303"/>
                    <a:gd name="connsiteY1167" fmla="*/ 283466 h 1700240"/>
                    <a:gd name="connsiteX1168" fmla="*/ 2766727 w 2842303"/>
                    <a:gd name="connsiteY1168" fmla="*/ 282246 h 1700240"/>
                    <a:gd name="connsiteX1169" fmla="*/ 2767171 w 2842303"/>
                    <a:gd name="connsiteY1169" fmla="*/ 281139 h 1700240"/>
                    <a:gd name="connsiteX1170" fmla="*/ 2767835 w 2842303"/>
                    <a:gd name="connsiteY1170" fmla="*/ 280363 h 1700240"/>
                    <a:gd name="connsiteX1171" fmla="*/ 2772711 w 2842303"/>
                    <a:gd name="connsiteY1171" fmla="*/ 276706 h 1700240"/>
                    <a:gd name="connsiteX1172" fmla="*/ 2773709 w 2842303"/>
                    <a:gd name="connsiteY1172" fmla="*/ 275709 h 1700240"/>
                    <a:gd name="connsiteX1173" fmla="*/ 2775703 w 2842303"/>
                    <a:gd name="connsiteY1173" fmla="*/ 272163 h 1700240"/>
                    <a:gd name="connsiteX1174" fmla="*/ 2771936 w 2842303"/>
                    <a:gd name="connsiteY1174" fmla="*/ 268616 h 1700240"/>
                    <a:gd name="connsiteX1175" fmla="*/ 2769276 w 2842303"/>
                    <a:gd name="connsiteY1175" fmla="*/ 264294 h 1700240"/>
                    <a:gd name="connsiteX1176" fmla="*/ 2768611 w 2842303"/>
                    <a:gd name="connsiteY1176" fmla="*/ 259418 h 1700240"/>
                    <a:gd name="connsiteX1177" fmla="*/ 2770716 w 2842303"/>
                    <a:gd name="connsiteY1177" fmla="*/ 254210 h 1700240"/>
                    <a:gd name="connsiteX1178" fmla="*/ 2773376 w 2842303"/>
                    <a:gd name="connsiteY1178" fmla="*/ 250442 h 1700240"/>
                    <a:gd name="connsiteX1179" fmla="*/ 2773709 w 2842303"/>
                    <a:gd name="connsiteY1179" fmla="*/ 248670 h 1700240"/>
                    <a:gd name="connsiteX1180" fmla="*/ 2773044 w 2842303"/>
                    <a:gd name="connsiteY1180" fmla="*/ 246121 h 1700240"/>
                    <a:gd name="connsiteX1181" fmla="*/ 2771825 w 2842303"/>
                    <a:gd name="connsiteY1181" fmla="*/ 244127 h 1700240"/>
                    <a:gd name="connsiteX1182" fmla="*/ 2770606 w 2842303"/>
                    <a:gd name="connsiteY1182" fmla="*/ 242796 h 1700240"/>
                    <a:gd name="connsiteX1183" fmla="*/ 2769609 w 2842303"/>
                    <a:gd name="connsiteY1183" fmla="*/ 241245 h 1700240"/>
                    <a:gd name="connsiteX1184" fmla="*/ 2769387 w 2842303"/>
                    <a:gd name="connsiteY1184" fmla="*/ 238696 h 1700240"/>
                    <a:gd name="connsiteX1185" fmla="*/ 2770052 w 2842303"/>
                    <a:gd name="connsiteY1185" fmla="*/ 236369 h 1700240"/>
                    <a:gd name="connsiteX1186" fmla="*/ 2772711 w 2842303"/>
                    <a:gd name="connsiteY1186" fmla="*/ 231493 h 1700240"/>
                    <a:gd name="connsiteX1187" fmla="*/ 2773487 w 2842303"/>
                    <a:gd name="connsiteY1187" fmla="*/ 228944 h 1700240"/>
                    <a:gd name="connsiteX1188" fmla="*/ 2773487 w 2842303"/>
                    <a:gd name="connsiteY1188" fmla="*/ 227172 h 1700240"/>
                    <a:gd name="connsiteX1189" fmla="*/ 2773265 w 2842303"/>
                    <a:gd name="connsiteY1189" fmla="*/ 224512 h 1700240"/>
                    <a:gd name="connsiteX1190" fmla="*/ 2772379 w 2842303"/>
                    <a:gd name="connsiteY1190" fmla="*/ 219525 h 1700240"/>
                    <a:gd name="connsiteX1191" fmla="*/ 2770938 w 2842303"/>
                    <a:gd name="connsiteY1191" fmla="*/ 214649 h 1700240"/>
                    <a:gd name="connsiteX1192" fmla="*/ 2770716 w 2842303"/>
                    <a:gd name="connsiteY1192" fmla="*/ 212544 h 1700240"/>
                    <a:gd name="connsiteX1193" fmla="*/ 2770716 w 2842303"/>
                    <a:gd name="connsiteY1193" fmla="*/ 209662 h 1700240"/>
                    <a:gd name="connsiteX1194" fmla="*/ 2770938 w 2842303"/>
                    <a:gd name="connsiteY1194" fmla="*/ 208222 h 1700240"/>
                    <a:gd name="connsiteX1195" fmla="*/ 2771271 w 2842303"/>
                    <a:gd name="connsiteY1195" fmla="*/ 207446 h 1700240"/>
                    <a:gd name="connsiteX1196" fmla="*/ 2771271 w 2842303"/>
                    <a:gd name="connsiteY1196" fmla="*/ 206671 h 1700240"/>
                    <a:gd name="connsiteX1197" fmla="*/ 2771049 w 2842303"/>
                    <a:gd name="connsiteY1197" fmla="*/ 205119 h 1700240"/>
                    <a:gd name="connsiteX1198" fmla="*/ 2771049 w 2842303"/>
                    <a:gd name="connsiteY1198" fmla="*/ 204122 h 1700240"/>
                    <a:gd name="connsiteX1199" fmla="*/ 2771049 w 2842303"/>
                    <a:gd name="connsiteY1199" fmla="*/ 200354 h 1700240"/>
                    <a:gd name="connsiteX1200" fmla="*/ 2772933 w 2842303"/>
                    <a:gd name="connsiteY1200" fmla="*/ 199800 h 1700240"/>
                    <a:gd name="connsiteX1201" fmla="*/ 2773376 w 2842303"/>
                    <a:gd name="connsiteY1201" fmla="*/ 197916 h 1700240"/>
                    <a:gd name="connsiteX1202" fmla="*/ 2772822 w 2842303"/>
                    <a:gd name="connsiteY1202" fmla="*/ 195921 h 1700240"/>
                    <a:gd name="connsiteX1203" fmla="*/ 2771603 w 2842303"/>
                    <a:gd name="connsiteY1203" fmla="*/ 195035 h 1700240"/>
                    <a:gd name="connsiteX1204" fmla="*/ 2769941 w 2842303"/>
                    <a:gd name="connsiteY1204" fmla="*/ 194592 h 1700240"/>
                    <a:gd name="connsiteX1205" fmla="*/ 2769054 w 2842303"/>
                    <a:gd name="connsiteY1205" fmla="*/ 193373 h 1700240"/>
                    <a:gd name="connsiteX1206" fmla="*/ 2768057 w 2842303"/>
                    <a:gd name="connsiteY1206" fmla="*/ 190270 h 1700240"/>
                    <a:gd name="connsiteX1207" fmla="*/ 2765619 w 2842303"/>
                    <a:gd name="connsiteY1207" fmla="*/ 184175 h 1700240"/>
                    <a:gd name="connsiteX1208" fmla="*/ 2764068 w 2842303"/>
                    <a:gd name="connsiteY1208" fmla="*/ 181516 h 1700240"/>
                    <a:gd name="connsiteX1209" fmla="*/ 2760522 w 2842303"/>
                    <a:gd name="connsiteY1209" fmla="*/ 177748 h 1700240"/>
                    <a:gd name="connsiteX1210" fmla="*/ 2759413 w 2842303"/>
                    <a:gd name="connsiteY1210" fmla="*/ 176086 h 1700240"/>
                    <a:gd name="connsiteX1211" fmla="*/ 2759192 w 2842303"/>
                    <a:gd name="connsiteY1211" fmla="*/ 174201 h 1700240"/>
                    <a:gd name="connsiteX1212" fmla="*/ 2760411 w 2842303"/>
                    <a:gd name="connsiteY1212" fmla="*/ 172207 h 1700240"/>
                    <a:gd name="connsiteX1213" fmla="*/ 2760854 w 2842303"/>
                    <a:gd name="connsiteY1213" fmla="*/ 169436 h 1700240"/>
                    <a:gd name="connsiteX1214" fmla="*/ 2760854 w 2842303"/>
                    <a:gd name="connsiteY1214" fmla="*/ 169436 h 1700240"/>
                    <a:gd name="connsiteX1215" fmla="*/ 2763181 w 2842303"/>
                    <a:gd name="connsiteY1215" fmla="*/ 168218 h 1700240"/>
                    <a:gd name="connsiteX1216" fmla="*/ 2770162 w 2842303"/>
                    <a:gd name="connsiteY1216" fmla="*/ 168883 h 1700240"/>
                    <a:gd name="connsiteX1217" fmla="*/ 2773265 w 2842303"/>
                    <a:gd name="connsiteY1217" fmla="*/ 168550 h 1700240"/>
                    <a:gd name="connsiteX1218" fmla="*/ 2774817 w 2842303"/>
                    <a:gd name="connsiteY1218" fmla="*/ 166999 h 1700240"/>
                    <a:gd name="connsiteX1219" fmla="*/ 2779249 w 2842303"/>
                    <a:gd name="connsiteY1219" fmla="*/ 160350 h 1700240"/>
                    <a:gd name="connsiteX1220" fmla="*/ 2780136 w 2842303"/>
                    <a:gd name="connsiteY1220" fmla="*/ 157579 h 1700240"/>
                    <a:gd name="connsiteX1221" fmla="*/ 2779803 w 2842303"/>
                    <a:gd name="connsiteY1221" fmla="*/ 153923 h 1700240"/>
                    <a:gd name="connsiteX1222" fmla="*/ 2780247 w 2842303"/>
                    <a:gd name="connsiteY1222" fmla="*/ 152814 h 1700240"/>
                    <a:gd name="connsiteX1223" fmla="*/ 2781687 w 2842303"/>
                    <a:gd name="connsiteY1223" fmla="*/ 150930 h 1700240"/>
                    <a:gd name="connsiteX1224" fmla="*/ 2785677 w 2842303"/>
                    <a:gd name="connsiteY1224" fmla="*/ 147495 h 1700240"/>
                    <a:gd name="connsiteX1225" fmla="*/ 2786341 w 2842303"/>
                    <a:gd name="connsiteY1225" fmla="*/ 146276 h 1700240"/>
                    <a:gd name="connsiteX1226" fmla="*/ 2787228 w 2842303"/>
                    <a:gd name="connsiteY1226" fmla="*/ 144060 h 1700240"/>
                    <a:gd name="connsiteX1227" fmla="*/ 2791217 w 2842303"/>
                    <a:gd name="connsiteY1227" fmla="*/ 137965 h 1700240"/>
                    <a:gd name="connsiteX1228" fmla="*/ 2792547 w 2842303"/>
                    <a:gd name="connsiteY1228" fmla="*/ 136525 h 1700240"/>
                    <a:gd name="connsiteX1229" fmla="*/ 2794542 w 2842303"/>
                    <a:gd name="connsiteY1229" fmla="*/ 136192 h 1700240"/>
                    <a:gd name="connsiteX1230" fmla="*/ 2801966 w 2842303"/>
                    <a:gd name="connsiteY1230" fmla="*/ 136192 h 1700240"/>
                    <a:gd name="connsiteX1231" fmla="*/ 2802964 w 2842303"/>
                    <a:gd name="connsiteY1231" fmla="*/ 135306 h 1700240"/>
                    <a:gd name="connsiteX1232" fmla="*/ 2809613 w 2842303"/>
                    <a:gd name="connsiteY1232" fmla="*/ 132425 h 1700240"/>
                    <a:gd name="connsiteX1233" fmla="*/ 2813269 w 2842303"/>
                    <a:gd name="connsiteY1233" fmla="*/ 129543 h 1700240"/>
                    <a:gd name="connsiteX1234" fmla="*/ 2816927 w 2842303"/>
                    <a:gd name="connsiteY1234" fmla="*/ 125775 h 1700240"/>
                    <a:gd name="connsiteX1235" fmla="*/ 2820473 w 2842303"/>
                    <a:gd name="connsiteY1235" fmla="*/ 120013 h 1700240"/>
                    <a:gd name="connsiteX1236" fmla="*/ 2820916 w 2842303"/>
                    <a:gd name="connsiteY1236" fmla="*/ 120013 h 1700240"/>
                    <a:gd name="connsiteX1237" fmla="*/ 2822356 w 2842303"/>
                    <a:gd name="connsiteY1237" fmla="*/ 120124 h 1700240"/>
                    <a:gd name="connsiteX1238" fmla="*/ 2822800 w 2842303"/>
                    <a:gd name="connsiteY1238" fmla="*/ 120124 h 1700240"/>
                    <a:gd name="connsiteX1239" fmla="*/ 2823021 w 2842303"/>
                    <a:gd name="connsiteY1239" fmla="*/ 119127 h 1700240"/>
                    <a:gd name="connsiteX1240" fmla="*/ 2823021 w 2842303"/>
                    <a:gd name="connsiteY1240" fmla="*/ 117908 h 1700240"/>
                    <a:gd name="connsiteX1241" fmla="*/ 2823021 w 2842303"/>
                    <a:gd name="connsiteY1241" fmla="*/ 117021 h 1700240"/>
                    <a:gd name="connsiteX1242" fmla="*/ 2822689 w 2842303"/>
                    <a:gd name="connsiteY1242" fmla="*/ 117021 h 1700240"/>
                    <a:gd name="connsiteX1243" fmla="*/ 2824129 w 2842303"/>
                    <a:gd name="connsiteY1243" fmla="*/ 115802 h 1700240"/>
                    <a:gd name="connsiteX1244" fmla="*/ 2825681 w 2842303"/>
                    <a:gd name="connsiteY1244" fmla="*/ 115137 h 1700240"/>
                    <a:gd name="connsiteX1245" fmla="*/ 2829227 w 2842303"/>
                    <a:gd name="connsiteY1245" fmla="*/ 114915 h 1700240"/>
                    <a:gd name="connsiteX1246" fmla="*/ 2829227 w 2842303"/>
                    <a:gd name="connsiteY1246" fmla="*/ 113586 h 1700240"/>
                    <a:gd name="connsiteX1247" fmla="*/ 2833549 w 2842303"/>
                    <a:gd name="connsiteY1247" fmla="*/ 106604 h 1700240"/>
                    <a:gd name="connsiteX1248" fmla="*/ 2833549 w 2842303"/>
                    <a:gd name="connsiteY1248" fmla="*/ 105607 h 1700240"/>
                    <a:gd name="connsiteX1249" fmla="*/ 2833327 w 2842303"/>
                    <a:gd name="connsiteY1249" fmla="*/ 104610 h 1700240"/>
                    <a:gd name="connsiteX1250" fmla="*/ 2833327 w 2842303"/>
                    <a:gd name="connsiteY1250" fmla="*/ 103391 h 1700240"/>
                    <a:gd name="connsiteX1251" fmla="*/ 2833992 w 2842303"/>
                    <a:gd name="connsiteY1251" fmla="*/ 101839 h 1700240"/>
                    <a:gd name="connsiteX1252" fmla="*/ 2836873 w 2842303"/>
                    <a:gd name="connsiteY1252" fmla="*/ 98736 h 1700240"/>
                    <a:gd name="connsiteX1253" fmla="*/ 2842303 w 2842303"/>
                    <a:gd name="connsiteY1253" fmla="*/ 90758 h 1700240"/>
                    <a:gd name="connsiteX1254" fmla="*/ 2841195 w 2842303"/>
                    <a:gd name="connsiteY1254" fmla="*/ 89317 h 1700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</a:cxnLst>
                  <a:rect l="l" t="t" r="r" b="b"/>
                  <a:pathLst>
                    <a:path w="2842303" h="1700240">
                      <a:moveTo>
                        <a:pt x="1729384" y="1699686"/>
                      </a:moveTo>
                      <a:lnTo>
                        <a:pt x="1729384" y="1700240"/>
                      </a:lnTo>
                      <a:cubicBezTo>
                        <a:pt x="1729384" y="1700240"/>
                        <a:pt x="1729939" y="1700240"/>
                        <a:pt x="1729939" y="1700240"/>
                      </a:cubicBezTo>
                      <a:lnTo>
                        <a:pt x="1729939" y="1699797"/>
                      </a:lnTo>
                      <a:cubicBezTo>
                        <a:pt x="1729939" y="1699797"/>
                        <a:pt x="1729384" y="1699575"/>
                        <a:pt x="1729384" y="1699575"/>
                      </a:cubicBezTo>
                      <a:close/>
                      <a:moveTo>
                        <a:pt x="1747891" y="1684172"/>
                      </a:moveTo>
                      <a:lnTo>
                        <a:pt x="1746893" y="1685391"/>
                      </a:lnTo>
                      <a:lnTo>
                        <a:pt x="1746893" y="1685612"/>
                      </a:lnTo>
                      <a:cubicBezTo>
                        <a:pt x="1746893" y="1685612"/>
                        <a:pt x="1746893" y="1685834"/>
                        <a:pt x="1746893" y="1685834"/>
                      </a:cubicBezTo>
                      <a:lnTo>
                        <a:pt x="1746893" y="1686056"/>
                      </a:lnTo>
                      <a:cubicBezTo>
                        <a:pt x="1746893" y="1686056"/>
                        <a:pt x="1747337" y="1686277"/>
                        <a:pt x="1747337" y="1686277"/>
                      </a:cubicBezTo>
                      <a:lnTo>
                        <a:pt x="1748112" y="1686499"/>
                      </a:lnTo>
                      <a:lnTo>
                        <a:pt x="1748556" y="1686721"/>
                      </a:lnTo>
                      <a:lnTo>
                        <a:pt x="1749110" y="1685945"/>
                      </a:lnTo>
                      <a:lnTo>
                        <a:pt x="1749110" y="1684948"/>
                      </a:lnTo>
                      <a:cubicBezTo>
                        <a:pt x="1749110" y="1684948"/>
                        <a:pt x="1748002" y="1684172"/>
                        <a:pt x="1748002" y="1684172"/>
                      </a:cubicBezTo>
                      <a:close/>
                      <a:moveTo>
                        <a:pt x="1675085" y="1368237"/>
                      </a:moveTo>
                      <a:lnTo>
                        <a:pt x="1672979" y="1365135"/>
                      </a:lnTo>
                      <a:lnTo>
                        <a:pt x="1671096" y="1363362"/>
                      </a:lnTo>
                      <a:lnTo>
                        <a:pt x="1671317" y="1364913"/>
                      </a:lnTo>
                      <a:lnTo>
                        <a:pt x="1671761" y="1366353"/>
                      </a:lnTo>
                      <a:lnTo>
                        <a:pt x="1672425" y="1367572"/>
                      </a:lnTo>
                      <a:lnTo>
                        <a:pt x="1673423" y="1368792"/>
                      </a:lnTo>
                      <a:lnTo>
                        <a:pt x="1677412" y="1375218"/>
                      </a:lnTo>
                      <a:lnTo>
                        <a:pt x="1676858" y="1371783"/>
                      </a:lnTo>
                      <a:lnTo>
                        <a:pt x="1675196" y="1368127"/>
                      </a:lnTo>
                      <a:close/>
                      <a:moveTo>
                        <a:pt x="1653919" y="1338428"/>
                      </a:moveTo>
                      <a:lnTo>
                        <a:pt x="1652700" y="1338650"/>
                      </a:lnTo>
                      <a:lnTo>
                        <a:pt x="1651592" y="1339425"/>
                      </a:lnTo>
                      <a:lnTo>
                        <a:pt x="1649708" y="1338317"/>
                      </a:lnTo>
                      <a:lnTo>
                        <a:pt x="1647714" y="1337763"/>
                      </a:lnTo>
                      <a:lnTo>
                        <a:pt x="1643392" y="1337542"/>
                      </a:lnTo>
                      <a:lnTo>
                        <a:pt x="1642062" y="1337209"/>
                      </a:lnTo>
                      <a:lnTo>
                        <a:pt x="1640843" y="1336433"/>
                      </a:lnTo>
                      <a:lnTo>
                        <a:pt x="1634970" y="1332001"/>
                      </a:lnTo>
                      <a:lnTo>
                        <a:pt x="1633640" y="1331447"/>
                      </a:lnTo>
                      <a:lnTo>
                        <a:pt x="1630205" y="1328898"/>
                      </a:lnTo>
                      <a:lnTo>
                        <a:pt x="1628321" y="1328233"/>
                      </a:lnTo>
                      <a:lnTo>
                        <a:pt x="1623999" y="1328677"/>
                      </a:lnTo>
                      <a:lnTo>
                        <a:pt x="1621450" y="1329341"/>
                      </a:lnTo>
                      <a:lnTo>
                        <a:pt x="1619788" y="1330117"/>
                      </a:lnTo>
                      <a:lnTo>
                        <a:pt x="1617572" y="1331557"/>
                      </a:lnTo>
                      <a:lnTo>
                        <a:pt x="1614580" y="1332222"/>
                      </a:lnTo>
                      <a:lnTo>
                        <a:pt x="1611588" y="1332001"/>
                      </a:lnTo>
                      <a:lnTo>
                        <a:pt x="1608596" y="1330227"/>
                      </a:lnTo>
                      <a:lnTo>
                        <a:pt x="1606158" y="1329452"/>
                      </a:lnTo>
                      <a:lnTo>
                        <a:pt x="1605493" y="1329452"/>
                      </a:lnTo>
                      <a:cubicBezTo>
                        <a:pt x="1605493" y="1329452"/>
                        <a:pt x="1604385" y="1328677"/>
                        <a:pt x="1604385" y="1328677"/>
                      </a:cubicBezTo>
                      <a:lnTo>
                        <a:pt x="1601725" y="1325684"/>
                      </a:lnTo>
                      <a:lnTo>
                        <a:pt x="1600506" y="1324687"/>
                      </a:lnTo>
                      <a:lnTo>
                        <a:pt x="1599177" y="1324133"/>
                      </a:lnTo>
                      <a:lnTo>
                        <a:pt x="1598401" y="1323911"/>
                      </a:lnTo>
                      <a:lnTo>
                        <a:pt x="1597625" y="1324133"/>
                      </a:lnTo>
                      <a:lnTo>
                        <a:pt x="1596628" y="1324687"/>
                      </a:lnTo>
                      <a:lnTo>
                        <a:pt x="1593857" y="1328566"/>
                      </a:lnTo>
                      <a:lnTo>
                        <a:pt x="1593192" y="1329230"/>
                      </a:lnTo>
                      <a:lnTo>
                        <a:pt x="1591419" y="1330006"/>
                      </a:lnTo>
                      <a:lnTo>
                        <a:pt x="1590754" y="1331890"/>
                      </a:lnTo>
                      <a:lnTo>
                        <a:pt x="1590976" y="1334328"/>
                      </a:lnTo>
                      <a:lnTo>
                        <a:pt x="1591973" y="1336655"/>
                      </a:lnTo>
                      <a:lnTo>
                        <a:pt x="1594966" y="1340423"/>
                      </a:lnTo>
                      <a:lnTo>
                        <a:pt x="1598844" y="1343747"/>
                      </a:lnTo>
                      <a:lnTo>
                        <a:pt x="1603166" y="1346518"/>
                      </a:lnTo>
                      <a:lnTo>
                        <a:pt x="1622004" y="1354385"/>
                      </a:lnTo>
                      <a:lnTo>
                        <a:pt x="1631202" y="1355161"/>
                      </a:lnTo>
                      <a:lnTo>
                        <a:pt x="1636632" y="1354829"/>
                      </a:lnTo>
                      <a:lnTo>
                        <a:pt x="1641286" y="1353166"/>
                      </a:lnTo>
                      <a:lnTo>
                        <a:pt x="1643281" y="1349177"/>
                      </a:lnTo>
                      <a:lnTo>
                        <a:pt x="1644057" y="1347958"/>
                      </a:lnTo>
                      <a:lnTo>
                        <a:pt x="1647714" y="1343304"/>
                      </a:lnTo>
                      <a:lnTo>
                        <a:pt x="1649043" y="1342307"/>
                      </a:lnTo>
                      <a:lnTo>
                        <a:pt x="1650484" y="1341864"/>
                      </a:lnTo>
                      <a:lnTo>
                        <a:pt x="1654473" y="1339979"/>
                      </a:lnTo>
                      <a:lnTo>
                        <a:pt x="1656357" y="1339425"/>
                      </a:lnTo>
                      <a:lnTo>
                        <a:pt x="1655249" y="1338650"/>
                      </a:lnTo>
                      <a:lnTo>
                        <a:pt x="1654030" y="1338428"/>
                      </a:lnTo>
                      <a:close/>
                      <a:moveTo>
                        <a:pt x="1699575" y="1296429"/>
                      </a:moveTo>
                      <a:lnTo>
                        <a:pt x="1699575" y="1292440"/>
                      </a:lnTo>
                      <a:cubicBezTo>
                        <a:pt x="1699575" y="1292440"/>
                        <a:pt x="1698910" y="1293437"/>
                        <a:pt x="1698910" y="1293437"/>
                      </a:cubicBezTo>
                      <a:lnTo>
                        <a:pt x="1696472" y="1292107"/>
                      </a:lnTo>
                      <a:lnTo>
                        <a:pt x="1693702" y="1292772"/>
                      </a:lnTo>
                      <a:lnTo>
                        <a:pt x="1691375" y="1294877"/>
                      </a:lnTo>
                      <a:lnTo>
                        <a:pt x="1689934" y="1299199"/>
                      </a:lnTo>
                      <a:lnTo>
                        <a:pt x="1689269" y="1300086"/>
                      </a:lnTo>
                      <a:lnTo>
                        <a:pt x="1688383" y="1300640"/>
                      </a:lnTo>
                      <a:lnTo>
                        <a:pt x="1687164" y="1300640"/>
                      </a:lnTo>
                      <a:lnTo>
                        <a:pt x="1687164" y="1301638"/>
                      </a:lnTo>
                      <a:lnTo>
                        <a:pt x="1689491" y="1302635"/>
                      </a:lnTo>
                      <a:lnTo>
                        <a:pt x="1691042" y="1302302"/>
                      </a:lnTo>
                      <a:lnTo>
                        <a:pt x="1692372" y="1301083"/>
                      </a:lnTo>
                      <a:lnTo>
                        <a:pt x="1693813" y="1299310"/>
                      </a:lnTo>
                      <a:lnTo>
                        <a:pt x="1695475" y="1298202"/>
                      </a:lnTo>
                      <a:lnTo>
                        <a:pt x="1697137" y="1298202"/>
                      </a:lnTo>
                      <a:cubicBezTo>
                        <a:pt x="1697137" y="1298202"/>
                        <a:pt x="1701127" y="1298977"/>
                        <a:pt x="1701127" y="1298977"/>
                      </a:cubicBezTo>
                      <a:lnTo>
                        <a:pt x="1699908" y="1297980"/>
                      </a:lnTo>
                      <a:lnTo>
                        <a:pt x="1699464" y="1296429"/>
                      </a:lnTo>
                      <a:close/>
                      <a:moveTo>
                        <a:pt x="2655358" y="756204"/>
                      </a:moveTo>
                      <a:lnTo>
                        <a:pt x="2655136" y="755761"/>
                      </a:lnTo>
                      <a:lnTo>
                        <a:pt x="2652477" y="758531"/>
                      </a:lnTo>
                      <a:lnTo>
                        <a:pt x="2650260" y="759418"/>
                      </a:lnTo>
                      <a:lnTo>
                        <a:pt x="2644387" y="758642"/>
                      </a:lnTo>
                      <a:lnTo>
                        <a:pt x="2644387" y="759639"/>
                      </a:lnTo>
                      <a:lnTo>
                        <a:pt x="2647157" y="760526"/>
                      </a:lnTo>
                      <a:lnTo>
                        <a:pt x="2650260" y="760526"/>
                      </a:lnTo>
                      <a:cubicBezTo>
                        <a:pt x="2650260" y="760526"/>
                        <a:pt x="2653141" y="759861"/>
                        <a:pt x="2653141" y="759861"/>
                      </a:cubicBezTo>
                      <a:lnTo>
                        <a:pt x="2655247" y="758531"/>
                      </a:lnTo>
                      <a:lnTo>
                        <a:pt x="2655247" y="758088"/>
                      </a:lnTo>
                      <a:cubicBezTo>
                        <a:pt x="2655247" y="758088"/>
                        <a:pt x="2656023" y="757645"/>
                        <a:pt x="2656023" y="757645"/>
                      </a:cubicBezTo>
                      <a:lnTo>
                        <a:pt x="2655690" y="756648"/>
                      </a:lnTo>
                      <a:lnTo>
                        <a:pt x="2655468" y="756204"/>
                      </a:lnTo>
                      <a:close/>
                      <a:moveTo>
                        <a:pt x="708997" y="756869"/>
                      </a:moveTo>
                      <a:lnTo>
                        <a:pt x="707002" y="754320"/>
                      </a:lnTo>
                      <a:lnTo>
                        <a:pt x="704675" y="752769"/>
                      </a:lnTo>
                      <a:lnTo>
                        <a:pt x="701572" y="752326"/>
                      </a:lnTo>
                      <a:lnTo>
                        <a:pt x="697139" y="752547"/>
                      </a:lnTo>
                      <a:lnTo>
                        <a:pt x="692929" y="753655"/>
                      </a:lnTo>
                      <a:lnTo>
                        <a:pt x="690601" y="755761"/>
                      </a:lnTo>
                      <a:lnTo>
                        <a:pt x="689382" y="757202"/>
                      </a:lnTo>
                      <a:lnTo>
                        <a:pt x="690047" y="758642"/>
                      </a:lnTo>
                      <a:lnTo>
                        <a:pt x="691377" y="760193"/>
                      </a:lnTo>
                      <a:lnTo>
                        <a:pt x="692153" y="761967"/>
                      </a:lnTo>
                      <a:lnTo>
                        <a:pt x="693039" y="763407"/>
                      </a:lnTo>
                      <a:lnTo>
                        <a:pt x="695034" y="763407"/>
                      </a:lnTo>
                      <a:cubicBezTo>
                        <a:pt x="695034" y="763407"/>
                        <a:pt x="698691" y="762521"/>
                        <a:pt x="698691" y="762521"/>
                      </a:cubicBezTo>
                      <a:lnTo>
                        <a:pt x="705340" y="764737"/>
                      </a:lnTo>
                      <a:lnTo>
                        <a:pt x="709107" y="765180"/>
                      </a:lnTo>
                      <a:lnTo>
                        <a:pt x="710770" y="763074"/>
                      </a:lnTo>
                      <a:lnTo>
                        <a:pt x="710216" y="760083"/>
                      </a:lnTo>
                      <a:lnTo>
                        <a:pt x="708775" y="756980"/>
                      </a:lnTo>
                      <a:close/>
                      <a:moveTo>
                        <a:pt x="694480" y="648603"/>
                      </a:moveTo>
                      <a:lnTo>
                        <a:pt x="697250" y="644059"/>
                      </a:lnTo>
                      <a:lnTo>
                        <a:pt x="696918" y="638851"/>
                      </a:lnTo>
                      <a:lnTo>
                        <a:pt x="694148" y="634640"/>
                      </a:lnTo>
                      <a:lnTo>
                        <a:pt x="689715" y="632866"/>
                      </a:lnTo>
                      <a:lnTo>
                        <a:pt x="673647" y="633199"/>
                      </a:lnTo>
                      <a:lnTo>
                        <a:pt x="662011" y="636745"/>
                      </a:lnTo>
                      <a:lnTo>
                        <a:pt x="660127" y="637853"/>
                      </a:lnTo>
                      <a:lnTo>
                        <a:pt x="658908" y="637188"/>
                      </a:lnTo>
                      <a:lnTo>
                        <a:pt x="656581" y="635305"/>
                      </a:lnTo>
                      <a:lnTo>
                        <a:pt x="655584" y="634861"/>
                      </a:lnTo>
                      <a:lnTo>
                        <a:pt x="654032" y="635305"/>
                      </a:lnTo>
                      <a:lnTo>
                        <a:pt x="651040" y="637410"/>
                      </a:lnTo>
                      <a:lnTo>
                        <a:pt x="649378" y="637853"/>
                      </a:lnTo>
                      <a:lnTo>
                        <a:pt x="634972" y="635859"/>
                      </a:lnTo>
                      <a:lnTo>
                        <a:pt x="634086" y="635526"/>
                      </a:lnTo>
                      <a:lnTo>
                        <a:pt x="633531" y="634529"/>
                      </a:lnTo>
                      <a:lnTo>
                        <a:pt x="633199" y="633088"/>
                      </a:lnTo>
                      <a:lnTo>
                        <a:pt x="633199" y="631426"/>
                      </a:lnTo>
                      <a:cubicBezTo>
                        <a:pt x="633199" y="631426"/>
                        <a:pt x="632423" y="630207"/>
                        <a:pt x="632423" y="630207"/>
                      </a:cubicBezTo>
                      <a:lnTo>
                        <a:pt x="628434" y="626883"/>
                      </a:lnTo>
                      <a:lnTo>
                        <a:pt x="625553" y="626107"/>
                      </a:lnTo>
                      <a:lnTo>
                        <a:pt x="616798" y="626883"/>
                      </a:lnTo>
                      <a:lnTo>
                        <a:pt x="614804" y="634307"/>
                      </a:lnTo>
                      <a:lnTo>
                        <a:pt x="618682" y="639848"/>
                      </a:lnTo>
                      <a:lnTo>
                        <a:pt x="632423" y="650043"/>
                      </a:lnTo>
                      <a:lnTo>
                        <a:pt x="642508" y="650486"/>
                      </a:lnTo>
                      <a:lnTo>
                        <a:pt x="648935" y="652148"/>
                      </a:lnTo>
                      <a:lnTo>
                        <a:pt x="651927" y="653478"/>
                      </a:lnTo>
                      <a:lnTo>
                        <a:pt x="655030" y="655362"/>
                      </a:lnTo>
                      <a:lnTo>
                        <a:pt x="657024" y="654365"/>
                      </a:lnTo>
                      <a:lnTo>
                        <a:pt x="659573" y="654143"/>
                      </a:lnTo>
                      <a:lnTo>
                        <a:pt x="664671" y="654365"/>
                      </a:lnTo>
                      <a:lnTo>
                        <a:pt x="670101" y="653811"/>
                      </a:lnTo>
                      <a:lnTo>
                        <a:pt x="675198" y="652370"/>
                      </a:lnTo>
                      <a:lnTo>
                        <a:pt x="690269" y="650486"/>
                      </a:lnTo>
                      <a:lnTo>
                        <a:pt x="694591" y="648492"/>
                      </a:lnTo>
                      <a:close/>
                      <a:moveTo>
                        <a:pt x="365026" y="549866"/>
                      </a:moveTo>
                      <a:lnTo>
                        <a:pt x="359818" y="549312"/>
                      </a:lnTo>
                      <a:lnTo>
                        <a:pt x="352504" y="546652"/>
                      </a:lnTo>
                      <a:lnTo>
                        <a:pt x="350066" y="546209"/>
                      </a:lnTo>
                      <a:lnTo>
                        <a:pt x="348847" y="545766"/>
                      </a:lnTo>
                      <a:lnTo>
                        <a:pt x="346631" y="543771"/>
                      </a:lnTo>
                      <a:lnTo>
                        <a:pt x="345412" y="543328"/>
                      </a:lnTo>
                      <a:lnTo>
                        <a:pt x="345190" y="542995"/>
                      </a:lnTo>
                      <a:lnTo>
                        <a:pt x="341201" y="541223"/>
                      </a:lnTo>
                      <a:lnTo>
                        <a:pt x="329897" y="534241"/>
                      </a:lnTo>
                      <a:lnTo>
                        <a:pt x="325354" y="533354"/>
                      </a:lnTo>
                      <a:lnTo>
                        <a:pt x="317375" y="533133"/>
                      </a:lnTo>
                      <a:lnTo>
                        <a:pt x="313607" y="534241"/>
                      </a:lnTo>
                      <a:lnTo>
                        <a:pt x="310172" y="537344"/>
                      </a:lnTo>
                      <a:lnTo>
                        <a:pt x="310172" y="543660"/>
                      </a:lnTo>
                      <a:lnTo>
                        <a:pt x="312832" y="548093"/>
                      </a:lnTo>
                      <a:lnTo>
                        <a:pt x="320256" y="555074"/>
                      </a:lnTo>
                      <a:lnTo>
                        <a:pt x="322584" y="553966"/>
                      </a:lnTo>
                      <a:lnTo>
                        <a:pt x="338763" y="554299"/>
                      </a:lnTo>
                      <a:lnTo>
                        <a:pt x="341311" y="555074"/>
                      </a:lnTo>
                      <a:lnTo>
                        <a:pt x="342641" y="556625"/>
                      </a:lnTo>
                      <a:lnTo>
                        <a:pt x="343638" y="558399"/>
                      </a:lnTo>
                      <a:lnTo>
                        <a:pt x="344968" y="559064"/>
                      </a:lnTo>
                      <a:lnTo>
                        <a:pt x="349068" y="555739"/>
                      </a:lnTo>
                      <a:lnTo>
                        <a:pt x="351396" y="554964"/>
                      </a:lnTo>
                      <a:lnTo>
                        <a:pt x="353944" y="554742"/>
                      </a:lnTo>
                      <a:lnTo>
                        <a:pt x="362809" y="556071"/>
                      </a:lnTo>
                      <a:lnTo>
                        <a:pt x="366245" y="556071"/>
                      </a:lnTo>
                      <a:cubicBezTo>
                        <a:pt x="366245" y="556071"/>
                        <a:pt x="367796" y="554520"/>
                        <a:pt x="367796" y="554520"/>
                      </a:cubicBezTo>
                      <a:lnTo>
                        <a:pt x="367021" y="551085"/>
                      </a:lnTo>
                      <a:lnTo>
                        <a:pt x="365137" y="549644"/>
                      </a:lnTo>
                      <a:close/>
                      <a:moveTo>
                        <a:pt x="300531" y="525154"/>
                      </a:moveTo>
                      <a:lnTo>
                        <a:pt x="290669" y="520610"/>
                      </a:lnTo>
                      <a:lnTo>
                        <a:pt x="289671" y="521497"/>
                      </a:lnTo>
                      <a:lnTo>
                        <a:pt x="287788" y="524378"/>
                      </a:lnTo>
                      <a:lnTo>
                        <a:pt x="286790" y="525486"/>
                      </a:lnTo>
                      <a:lnTo>
                        <a:pt x="285350" y="526151"/>
                      </a:lnTo>
                      <a:lnTo>
                        <a:pt x="283798" y="526373"/>
                      </a:lnTo>
                      <a:lnTo>
                        <a:pt x="280474" y="526373"/>
                      </a:lnTo>
                      <a:cubicBezTo>
                        <a:pt x="280474" y="526373"/>
                        <a:pt x="276706" y="527149"/>
                        <a:pt x="276706" y="527149"/>
                      </a:cubicBezTo>
                      <a:lnTo>
                        <a:pt x="276706" y="528368"/>
                      </a:lnTo>
                      <a:cubicBezTo>
                        <a:pt x="276706" y="528368"/>
                        <a:pt x="282025" y="531471"/>
                        <a:pt x="282025" y="531471"/>
                      </a:cubicBezTo>
                      <a:lnTo>
                        <a:pt x="284241" y="533687"/>
                      </a:lnTo>
                      <a:lnTo>
                        <a:pt x="287123" y="538119"/>
                      </a:lnTo>
                      <a:lnTo>
                        <a:pt x="289671" y="539338"/>
                      </a:lnTo>
                      <a:lnTo>
                        <a:pt x="291112" y="539338"/>
                      </a:lnTo>
                      <a:cubicBezTo>
                        <a:pt x="291112" y="539338"/>
                        <a:pt x="294547" y="538341"/>
                        <a:pt x="294547" y="538341"/>
                      </a:cubicBezTo>
                      <a:lnTo>
                        <a:pt x="295877" y="538341"/>
                      </a:lnTo>
                      <a:cubicBezTo>
                        <a:pt x="295877" y="538341"/>
                        <a:pt x="298647" y="539117"/>
                        <a:pt x="298647" y="539117"/>
                      </a:cubicBezTo>
                      <a:lnTo>
                        <a:pt x="299977" y="539117"/>
                      </a:lnTo>
                      <a:cubicBezTo>
                        <a:pt x="299977" y="539117"/>
                        <a:pt x="301418" y="538119"/>
                        <a:pt x="301418" y="538119"/>
                      </a:cubicBezTo>
                      <a:lnTo>
                        <a:pt x="300421" y="537898"/>
                      </a:lnTo>
                      <a:lnTo>
                        <a:pt x="300088" y="537565"/>
                      </a:lnTo>
                      <a:lnTo>
                        <a:pt x="299866" y="537012"/>
                      </a:lnTo>
                      <a:lnTo>
                        <a:pt x="299202" y="536125"/>
                      </a:lnTo>
                      <a:lnTo>
                        <a:pt x="300199" y="535349"/>
                      </a:lnTo>
                      <a:lnTo>
                        <a:pt x="303856" y="533797"/>
                      </a:lnTo>
                      <a:lnTo>
                        <a:pt x="304631" y="533576"/>
                      </a:lnTo>
                      <a:lnTo>
                        <a:pt x="303080" y="527149"/>
                      </a:lnTo>
                      <a:lnTo>
                        <a:pt x="300531" y="524711"/>
                      </a:lnTo>
                      <a:close/>
                      <a:moveTo>
                        <a:pt x="393062" y="529697"/>
                      </a:moveTo>
                      <a:lnTo>
                        <a:pt x="384640" y="526595"/>
                      </a:lnTo>
                      <a:lnTo>
                        <a:pt x="368350" y="517619"/>
                      </a:lnTo>
                      <a:lnTo>
                        <a:pt x="345855" y="509086"/>
                      </a:lnTo>
                      <a:lnTo>
                        <a:pt x="343860" y="508753"/>
                      </a:lnTo>
                      <a:lnTo>
                        <a:pt x="342309" y="508199"/>
                      </a:lnTo>
                      <a:lnTo>
                        <a:pt x="338541" y="505651"/>
                      </a:lnTo>
                      <a:lnTo>
                        <a:pt x="336546" y="504764"/>
                      </a:lnTo>
                      <a:lnTo>
                        <a:pt x="336546" y="506648"/>
                      </a:lnTo>
                      <a:cubicBezTo>
                        <a:pt x="336546" y="506648"/>
                        <a:pt x="336879" y="507645"/>
                        <a:pt x="336879" y="507645"/>
                      </a:cubicBezTo>
                      <a:lnTo>
                        <a:pt x="342198" y="512299"/>
                      </a:lnTo>
                      <a:lnTo>
                        <a:pt x="343084" y="512743"/>
                      </a:lnTo>
                      <a:lnTo>
                        <a:pt x="343971" y="512964"/>
                      </a:lnTo>
                      <a:lnTo>
                        <a:pt x="343971" y="513519"/>
                      </a:lnTo>
                      <a:cubicBezTo>
                        <a:pt x="343971" y="513519"/>
                        <a:pt x="343971" y="514184"/>
                        <a:pt x="343971" y="514184"/>
                      </a:cubicBezTo>
                      <a:lnTo>
                        <a:pt x="344193" y="514738"/>
                      </a:lnTo>
                      <a:lnTo>
                        <a:pt x="345190" y="515181"/>
                      </a:lnTo>
                      <a:lnTo>
                        <a:pt x="345633" y="515181"/>
                      </a:lnTo>
                      <a:cubicBezTo>
                        <a:pt x="345633" y="515181"/>
                        <a:pt x="346076" y="514848"/>
                        <a:pt x="346076" y="514848"/>
                      </a:cubicBezTo>
                      <a:lnTo>
                        <a:pt x="346963" y="514627"/>
                      </a:lnTo>
                      <a:lnTo>
                        <a:pt x="347849" y="515181"/>
                      </a:lnTo>
                      <a:lnTo>
                        <a:pt x="350066" y="518949"/>
                      </a:lnTo>
                      <a:lnTo>
                        <a:pt x="352060" y="520499"/>
                      </a:lnTo>
                      <a:lnTo>
                        <a:pt x="363807" y="524489"/>
                      </a:lnTo>
                      <a:lnTo>
                        <a:pt x="365247" y="525375"/>
                      </a:lnTo>
                      <a:lnTo>
                        <a:pt x="367242" y="527925"/>
                      </a:lnTo>
                      <a:lnTo>
                        <a:pt x="368350" y="528479"/>
                      </a:lnTo>
                      <a:lnTo>
                        <a:pt x="369902" y="527371"/>
                      </a:lnTo>
                      <a:lnTo>
                        <a:pt x="371785" y="528479"/>
                      </a:lnTo>
                      <a:lnTo>
                        <a:pt x="374778" y="527925"/>
                      </a:lnTo>
                      <a:lnTo>
                        <a:pt x="376440" y="528811"/>
                      </a:lnTo>
                      <a:lnTo>
                        <a:pt x="377991" y="530141"/>
                      </a:lnTo>
                      <a:lnTo>
                        <a:pt x="379875" y="531249"/>
                      </a:lnTo>
                      <a:lnTo>
                        <a:pt x="381759" y="532025"/>
                      </a:lnTo>
                      <a:lnTo>
                        <a:pt x="385194" y="532690"/>
                      </a:lnTo>
                      <a:lnTo>
                        <a:pt x="388851" y="534573"/>
                      </a:lnTo>
                      <a:lnTo>
                        <a:pt x="390735" y="535238"/>
                      </a:lnTo>
                      <a:lnTo>
                        <a:pt x="395168" y="535460"/>
                      </a:lnTo>
                      <a:lnTo>
                        <a:pt x="397273" y="535127"/>
                      </a:lnTo>
                      <a:lnTo>
                        <a:pt x="399157" y="534462"/>
                      </a:lnTo>
                      <a:lnTo>
                        <a:pt x="397052" y="531803"/>
                      </a:lnTo>
                      <a:lnTo>
                        <a:pt x="392730" y="529476"/>
                      </a:lnTo>
                      <a:close/>
                      <a:moveTo>
                        <a:pt x="481936" y="511523"/>
                      </a:moveTo>
                      <a:lnTo>
                        <a:pt x="481049" y="510637"/>
                      </a:lnTo>
                      <a:lnTo>
                        <a:pt x="481382" y="509197"/>
                      </a:lnTo>
                      <a:lnTo>
                        <a:pt x="480828" y="506315"/>
                      </a:lnTo>
                      <a:lnTo>
                        <a:pt x="477171" y="503102"/>
                      </a:lnTo>
                      <a:lnTo>
                        <a:pt x="472628" y="500332"/>
                      </a:lnTo>
                      <a:lnTo>
                        <a:pt x="469414" y="498891"/>
                      </a:lnTo>
                      <a:lnTo>
                        <a:pt x="452016" y="497782"/>
                      </a:lnTo>
                      <a:lnTo>
                        <a:pt x="448248" y="498558"/>
                      </a:lnTo>
                      <a:lnTo>
                        <a:pt x="444037" y="500775"/>
                      </a:lnTo>
                      <a:lnTo>
                        <a:pt x="441488" y="504210"/>
                      </a:lnTo>
                      <a:lnTo>
                        <a:pt x="442486" y="508753"/>
                      </a:lnTo>
                      <a:lnTo>
                        <a:pt x="443594" y="511745"/>
                      </a:lnTo>
                      <a:lnTo>
                        <a:pt x="445921" y="514959"/>
                      </a:lnTo>
                      <a:lnTo>
                        <a:pt x="448802" y="517619"/>
                      </a:lnTo>
                      <a:lnTo>
                        <a:pt x="451351" y="518727"/>
                      </a:lnTo>
                      <a:lnTo>
                        <a:pt x="454343" y="518949"/>
                      </a:lnTo>
                      <a:lnTo>
                        <a:pt x="457224" y="519613"/>
                      </a:lnTo>
                      <a:lnTo>
                        <a:pt x="459995" y="521275"/>
                      </a:lnTo>
                      <a:lnTo>
                        <a:pt x="461214" y="521275"/>
                      </a:lnTo>
                      <a:cubicBezTo>
                        <a:pt x="461214" y="521275"/>
                        <a:pt x="462654" y="519613"/>
                        <a:pt x="462654" y="519613"/>
                      </a:cubicBezTo>
                      <a:lnTo>
                        <a:pt x="465203" y="521497"/>
                      </a:lnTo>
                      <a:lnTo>
                        <a:pt x="472849" y="521497"/>
                      </a:lnTo>
                      <a:cubicBezTo>
                        <a:pt x="472849" y="521497"/>
                        <a:pt x="475730" y="522716"/>
                        <a:pt x="475730" y="522716"/>
                      </a:cubicBezTo>
                      <a:lnTo>
                        <a:pt x="478944" y="521165"/>
                      </a:lnTo>
                      <a:lnTo>
                        <a:pt x="479609" y="520610"/>
                      </a:lnTo>
                      <a:lnTo>
                        <a:pt x="479941" y="519281"/>
                      </a:lnTo>
                      <a:lnTo>
                        <a:pt x="479498" y="516843"/>
                      </a:lnTo>
                      <a:lnTo>
                        <a:pt x="479720" y="515624"/>
                      </a:lnTo>
                      <a:lnTo>
                        <a:pt x="480495" y="515070"/>
                      </a:lnTo>
                      <a:lnTo>
                        <a:pt x="483044" y="514073"/>
                      </a:lnTo>
                      <a:lnTo>
                        <a:pt x="483709" y="513519"/>
                      </a:lnTo>
                      <a:lnTo>
                        <a:pt x="483377" y="512188"/>
                      </a:lnTo>
                      <a:lnTo>
                        <a:pt x="482268" y="511413"/>
                      </a:lnTo>
                      <a:close/>
                      <a:moveTo>
                        <a:pt x="2521271" y="491134"/>
                      </a:moveTo>
                      <a:lnTo>
                        <a:pt x="2522047" y="488917"/>
                      </a:lnTo>
                      <a:lnTo>
                        <a:pt x="2522047" y="488031"/>
                      </a:lnTo>
                      <a:cubicBezTo>
                        <a:pt x="2522047" y="488031"/>
                        <a:pt x="2521271" y="488474"/>
                        <a:pt x="2521271" y="488474"/>
                      </a:cubicBezTo>
                      <a:lnTo>
                        <a:pt x="2520939" y="488695"/>
                      </a:lnTo>
                      <a:lnTo>
                        <a:pt x="2520274" y="489250"/>
                      </a:lnTo>
                      <a:lnTo>
                        <a:pt x="2518944" y="490580"/>
                      </a:lnTo>
                      <a:lnTo>
                        <a:pt x="2517836" y="492685"/>
                      </a:lnTo>
                      <a:lnTo>
                        <a:pt x="2516949" y="495234"/>
                      </a:lnTo>
                      <a:lnTo>
                        <a:pt x="2517725" y="495566"/>
                      </a:lnTo>
                      <a:lnTo>
                        <a:pt x="2519831" y="493461"/>
                      </a:lnTo>
                      <a:lnTo>
                        <a:pt x="2521271" y="491134"/>
                      </a:lnTo>
                      <a:close/>
                      <a:moveTo>
                        <a:pt x="367242" y="465535"/>
                      </a:moveTo>
                      <a:lnTo>
                        <a:pt x="369458" y="466422"/>
                      </a:lnTo>
                      <a:lnTo>
                        <a:pt x="371896" y="466865"/>
                      </a:lnTo>
                      <a:lnTo>
                        <a:pt x="374223" y="466865"/>
                      </a:lnTo>
                      <a:cubicBezTo>
                        <a:pt x="374223" y="466865"/>
                        <a:pt x="376218" y="466643"/>
                        <a:pt x="376218" y="466643"/>
                      </a:cubicBezTo>
                      <a:lnTo>
                        <a:pt x="378324" y="465646"/>
                      </a:lnTo>
                      <a:lnTo>
                        <a:pt x="379653" y="463984"/>
                      </a:lnTo>
                      <a:lnTo>
                        <a:pt x="378989" y="461546"/>
                      </a:lnTo>
                      <a:lnTo>
                        <a:pt x="377216" y="459551"/>
                      </a:lnTo>
                      <a:lnTo>
                        <a:pt x="373448" y="456449"/>
                      </a:lnTo>
                      <a:lnTo>
                        <a:pt x="371675" y="454010"/>
                      </a:lnTo>
                      <a:lnTo>
                        <a:pt x="370899" y="455008"/>
                      </a:lnTo>
                      <a:lnTo>
                        <a:pt x="369791" y="454232"/>
                      </a:lnTo>
                      <a:lnTo>
                        <a:pt x="368572" y="454010"/>
                      </a:lnTo>
                      <a:lnTo>
                        <a:pt x="367353" y="454232"/>
                      </a:lnTo>
                      <a:lnTo>
                        <a:pt x="366245" y="455008"/>
                      </a:lnTo>
                      <a:lnTo>
                        <a:pt x="364361" y="459441"/>
                      </a:lnTo>
                      <a:lnTo>
                        <a:pt x="364139" y="461546"/>
                      </a:lnTo>
                      <a:lnTo>
                        <a:pt x="365469" y="463984"/>
                      </a:lnTo>
                      <a:lnTo>
                        <a:pt x="367353" y="465535"/>
                      </a:lnTo>
                      <a:close/>
                      <a:moveTo>
                        <a:pt x="16401" y="398935"/>
                      </a:moveTo>
                      <a:lnTo>
                        <a:pt x="14295" y="396165"/>
                      </a:lnTo>
                      <a:lnTo>
                        <a:pt x="12855" y="397052"/>
                      </a:lnTo>
                      <a:lnTo>
                        <a:pt x="11303" y="396830"/>
                      </a:lnTo>
                      <a:lnTo>
                        <a:pt x="9863" y="396054"/>
                      </a:lnTo>
                      <a:lnTo>
                        <a:pt x="8754" y="395167"/>
                      </a:lnTo>
                      <a:lnTo>
                        <a:pt x="9641" y="393173"/>
                      </a:lnTo>
                      <a:lnTo>
                        <a:pt x="7535" y="393173"/>
                      </a:lnTo>
                      <a:cubicBezTo>
                        <a:pt x="7535" y="393173"/>
                        <a:pt x="5208" y="393838"/>
                        <a:pt x="5208" y="393838"/>
                      </a:cubicBezTo>
                      <a:lnTo>
                        <a:pt x="3324" y="395278"/>
                      </a:lnTo>
                      <a:lnTo>
                        <a:pt x="2549" y="397606"/>
                      </a:lnTo>
                      <a:lnTo>
                        <a:pt x="1995" y="400487"/>
                      </a:lnTo>
                      <a:lnTo>
                        <a:pt x="997" y="402703"/>
                      </a:lnTo>
                      <a:lnTo>
                        <a:pt x="443" y="404698"/>
                      </a:lnTo>
                      <a:lnTo>
                        <a:pt x="997" y="407136"/>
                      </a:lnTo>
                      <a:lnTo>
                        <a:pt x="0" y="408576"/>
                      </a:lnTo>
                      <a:lnTo>
                        <a:pt x="0" y="411236"/>
                      </a:lnTo>
                      <a:cubicBezTo>
                        <a:pt x="0" y="411236"/>
                        <a:pt x="776" y="414117"/>
                        <a:pt x="776" y="414117"/>
                      </a:cubicBezTo>
                      <a:lnTo>
                        <a:pt x="1884" y="416112"/>
                      </a:lnTo>
                      <a:lnTo>
                        <a:pt x="3435" y="417109"/>
                      </a:lnTo>
                      <a:lnTo>
                        <a:pt x="5762" y="417441"/>
                      </a:lnTo>
                      <a:lnTo>
                        <a:pt x="8200" y="417109"/>
                      </a:lnTo>
                      <a:lnTo>
                        <a:pt x="10306" y="416112"/>
                      </a:lnTo>
                      <a:lnTo>
                        <a:pt x="12190" y="417441"/>
                      </a:lnTo>
                      <a:lnTo>
                        <a:pt x="14517" y="415004"/>
                      </a:lnTo>
                      <a:lnTo>
                        <a:pt x="16512" y="411014"/>
                      </a:lnTo>
                      <a:lnTo>
                        <a:pt x="17398" y="407689"/>
                      </a:lnTo>
                      <a:lnTo>
                        <a:pt x="17398" y="401484"/>
                      </a:lnTo>
                      <a:cubicBezTo>
                        <a:pt x="17398" y="401484"/>
                        <a:pt x="16401" y="398935"/>
                        <a:pt x="16401" y="398935"/>
                      </a:cubicBezTo>
                      <a:close/>
                      <a:moveTo>
                        <a:pt x="19060" y="362920"/>
                      </a:moveTo>
                      <a:lnTo>
                        <a:pt x="17730" y="363142"/>
                      </a:lnTo>
                      <a:lnTo>
                        <a:pt x="16401" y="364028"/>
                      </a:lnTo>
                      <a:lnTo>
                        <a:pt x="15403" y="365358"/>
                      </a:lnTo>
                      <a:lnTo>
                        <a:pt x="15071" y="366910"/>
                      </a:lnTo>
                      <a:lnTo>
                        <a:pt x="15514" y="367574"/>
                      </a:lnTo>
                      <a:lnTo>
                        <a:pt x="17287" y="372118"/>
                      </a:lnTo>
                      <a:lnTo>
                        <a:pt x="17287" y="373115"/>
                      </a:lnTo>
                      <a:cubicBezTo>
                        <a:pt x="17287" y="373115"/>
                        <a:pt x="21055" y="372339"/>
                        <a:pt x="21055" y="372339"/>
                      </a:cubicBezTo>
                      <a:lnTo>
                        <a:pt x="23271" y="368018"/>
                      </a:lnTo>
                      <a:lnTo>
                        <a:pt x="23050" y="363696"/>
                      </a:lnTo>
                      <a:lnTo>
                        <a:pt x="19171" y="362920"/>
                      </a:lnTo>
                      <a:close/>
                      <a:moveTo>
                        <a:pt x="2841639" y="87323"/>
                      </a:moveTo>
                      <a:lnTo>
                        <a:pt x="2840087" y="85106"/>
                      </a:lnTo>
                      <a:lnTo>
                        <a:pt x="2835322" y="80119"/>
                      </a:lnTo>
                      <a:lnTo>
                        <a:pt x="2830225" y="76795"/>
                      </a:lnTo>
                      <a:lnTo>
                        <a:pt x="2824684" y="74800"/>
                      </a:lnTo>
                      <a:lnTo>
                        <a:pt x="2815486" y="72917"/>
                      </a:lnTo>
                      <a:lnTo>
                        <a:pt x="2813935" y="72917"/>
                      </a:lnTo>
                      <a:cubicBezTo>
                        <a:pt x="2813935" y="72917"/>
                        <a:pt x="2813159" y="73582"/>
                        <a:pt x="2813159" y="73582"/>
                      </a:cubicBezTo>
                      <a:lnTo>
                        <a:pt x="2812383" y="74468"/>
                      </a:lnTo>
                      <a:lnTo>
                        <a:pt x="2810832" y="75576"/>
                      </a:lnTo>
                      <a:lnTo>
                        <a:pt x="2809169" y="76463"/>
                      </a:lnTo>
                      <a:lnTo>
                        <a:pt x="2807951" y="76795"/>
                      </a:lnTo>
                      <a:lnTo>
                        <a:pt x="2804737" y="75576"/>
                      </a:lnTo>
                      <a:lnTo>
                        <a:pt x="2803186" y="73138"/>
                      </a:lnTo>
                      <a:lnTo>
                        <a:pt x="2802631" y="70146"/>
                      </a:lnTo>
                      <a:lnTo>
                        <a:pt x="2802299" y="67376"/>
                      </a:lnTo>
                      <a:lnTo>
                        <a:pt x="2801745" y="65935"/>
                      </a:lnTo>
                      <a:lnTo>
                        <a:pt x="2800969" y="64606"/>
                      </a:lnTo>
                      <a:lnTo>
                        <a:pt x="2800637" y="63276"/>
                      </a:lnTo>
                      <a:lnTo>
                        <a:pt x="2801302" y="61835"/>
                      </a:lnTo>
                      <a:lnTo>
                        <a:pt x="2802077" y="60616"/>
                      </a:lnTo>
                      <a:lnTo>
                        <a:pt x="2802521" y="59176"/>
                      </a:lnTo>
                      <a:lnTo>
                        <a:pt x="2805291" y="46764"/>
                      </a:lnTo>
                      <a:lnTo>
                        <a:pt x="2806621" y="43883"/>
                      </a:lnTo>
                      <a:lnTo>
                        <a:pt x="2803739" y="42885"/>
                      </a:lnTo>
                      <a:lnTo>
                        <a:pt x="2801745" y="42553"/>
                      </a:lnTo>
                      <a:lnTo>
                        <a:pt x="2800858" y="41445"/>
                      </a:lnTo>
                      <a:lnTo>
                        <a:pt x="2801745" y="34907"/>
                      </a:lnTo>
                      <a:lnTo>
                        <a:pt x="2801302" y="32358"/>
                      </a:lnTo>
                      <a:lnTo>
                        <a:pt x="2799750" y="30474"/>
                      </a:lnTo>
                      <a:lnTo>
                        <a:pt x="2796980" y="29255"/>
                      </a:lnTo>
                      <a:lnTo>
                        <a:pt x="2795428" y="32469"/>
                      </a:lnTo>
                      <a:lnTo>
                        <a:pt x="2791550" y="33688"/>
                      </a:lnTo>
                      <a:lnTo>
                        <a:pt x="2783460" y="34020"/>
                      </a:lnTo>
                      <a:lnTo>
                        <a:pt x="2780025" y="33023"/>
                      </a:lnTo>
                      <a:lnTo>
                        <a:pt x="2775925" y="26596"/>
                      </a:lnTo>
                      <a:lnTo>
                        <a:pt x="2772489" y="25931"/>
                      </a:lnTo>
                      <a:lnTo>
                        <a:pt x="2771825" y="30474"/>
                      </a:lnTo>
                      <a:lnTo>
                        <a:pt x="2769165" y="32137"/>
                      </a:lnTo>
                      <a:lnTo>
                        <a:pt x="2762073" y="32691"/>
                      </a:lnTo>
                      <a:lnTo>
                        <a:pt x="2758859" y="32026"/>
                      </a:lnTo>
                      <a:lnTo>
                        <a:pt x="2756089" y="29809"/>
                      </a:lnTo>
                      <a:lnTo>
                        <a:pt x="2754537" y="29034"/>
                      </a:lnTo>
                      <a:lnTo>
                        <a:pt x="2753540" y="28480"/>
                      </a:lnTo>
                      <a:lnTo>
                        <a:pt x="2750881" y="30363"/>
                      </a:lnTo>
                      <a:lnTo>
                        <a:pt x="2746891" y="32137"/>
                      </a:lnTo>
                      <a:lnTo>
                        <a:pt x="2743345" y="30474"/>
                      </a:lnTo>
                      <a:lnTo>
                        <a:pt x="2739910" y="27482"/>
                      </a:lnTo>
                      <a:lnTo>
                        <a:pt x="2736253" y="25155"/>
                      </a:lnTo>
                      <a:lnTo>
                        <a:pt x="2734591" y="25376"/>
                      </a:lnTo>
                      <a:lnTo>
                        <a:pt x="2732596" y="26485"/>
                      </a:lnTo>
                      <a:lnTo>
                        <a:pt x="2730823" y="27815"/>
                      </a:lnTo>
                      <a:lnTo>
                        <a:pt x="2729936" y="28701"/>
                      </a:lnTo>
                      <a:lnTo>
                        <a:pt x="2729715" y="30807"/>
                      </a:lnTo>
                      <a:lnTo>
                        <a:pt x="2730491" y="35682"/>
                      </a:lnTo>
                      <a:lnTo>
                        <a:pt x="2730269" y="38121"/>
                      </a:lnTo>
                      <a:lnTo>
                        <a:pt x="2728939" y="40004"/>
                      </a:lnTo>
                      <a:lnTo>
                        <a:pt x="2727831" y="41556"/>
                      </a:lnTo>
                      <a:lnTo>
                        <a:pt x="2724063" y="43883"/>
                      </a:lnTo>
                      <a:lnTo>
                        <a:pt x="2715974" y="46654"/>
                      </a:lnTo>
                      <a:lnTo>
                        <a:pt x="2713979" y="46986"/>
                      </a:lnTo>
                      <a:lnTo>
                        <a:pt x="2709879" y="46986"/>
                      </a:lnTo>
                      <a:cubicBezTo>
                        <a:pt x="2709879" y="46986"/>
                        <a:pt x="2708217" y="47207"/>
                        <a:pt x="2708217" y="47207"/>
                      </a:cubicBezTo>
                      <a:lnTo>
                        <a:pt x="2706665" y="48204"/>
                      </a:lnTo>
                      <a:lnTo>
                        <a:pt x="2703895" y="51308"/>
                      </a:lnTo>
                      <a:lnTo>
                        <a:pt x="2702454" y="52637"/>
                      </a:lnTo>
                      <a:lnTo>
                        <a:pt x="2702011" y="50200"/>
                      </a:lnTo>
                      <a:lnTo>
                        <a:pt x="2700903" y="47540"/>
                      </a:lnTo>
                      <a:lnTo>
                        <a:pt x="2699462" y="45545"/>
                      </a:lnTo>
                      <a:lnTo>
                        <a:pt x="2697911" y="44991"/>
                      </a:lnTo>
                      <a:lnTo>
                        <a:pt x="2696803" y="44991"/>
                      </a:lnTo>
                      <a:cubicBezTo>
                        <a:pt x="2696803" y="44991"/>
                        <a:pt x="2695141" y="43661"/>
                        <a:pt x="2695141" y="43661"/>
                      </a:cubicBezTo>
                      <a:lnTo>
                        <a:pt x="2694254" y="43661"/>
                      </a:lnTo>
                      <a:cubicBezTo>
                        <a:pt x="2694254" y="43661"/>
                        <a:pt x="2693367" y="44437"/>
                        <a:pt x="2693367" y="44437"/>
                      </a:cubicBezTo>
                      <a:lnTo>
                        <a:pt x="2693146" y="45324"/>
                      </a:lnTo>
                      <a:lnTo>
                        <a:pt x="2693146" y="46321"/>
                      </a:lnTo>
                      <a:cubicBezTo>
                        <a:pt x="2693146" y="46321"/>
                        <a:pt x="2692481" y="47429"/>
                        <a:pt x="2692481" y="47429"/>
                      </a:cubicBezTo>
                      <a:lnTo>
                        <a:pt x="2690819" y="48648"/>
                      </a:lnTo>
                      <a:lnTo>
                        <a:pt x="2688492" y="49424"/>
                      </a:lnTo>
                      <a:lnTo>
                        <a:pt x="2686054" y="49756"/>
                      </a:lnTo>
                      <a:lnTo>
                        <a:pt x="2684059" y="49534"/>
                      </a:lnTo>
                      <a:lnTo>
                        <a:pt x="2682286" y="48537"/>
                      </a:lnTo>
                      <a:lnTo>
                        <a:pt x="2682286" y="47097"/>
                      </a:lnTo>
                      <a:cubicBezTo>
                        <a:pt x="2682286" y="47097"/>
                        <a:pt x="2683948" y="42332"/>
                        <a:pt x="2683948" y="42332"/>
                      </a:cubicBezTo>
                      <a:lnTo>
                        <a:pt x="2677853" y="42110"/>
                      </a:lnTo>
                      <a:lnTo>
                        <a:pt x="2675858" y="41113"/>
                      </a:lnTo>
                      <a:lnTo>
                        <a:pt x="2672756" y="38896"/>
                      </a:lnTo>
                      <a:lnTo>
                        <a:pt x="2670983" y="38453"/>
                      </a:lnTo>
                      <a:lnTo>
                        <a:pt x="2667769" y="40115"/>
                      </a:lnTo>
                      <a:lnTo>
                        <a:pt x="2660788" y="41778"/>
                      </a:lnTo>
                      <a:lnTo>
                        <a:pt x="2657685" y="41556"/>
                      </a:lnTo>
                      <a:lnTo>
                        <a:pt x="2656466" y="41999"/>
                      </a:lnTo>
                      <a:lnTo>
                        <a:pt x="2655912" y="42885"/>
                      </a:lnTo>
                      <a:lnTo>
                        <a:pt x="2655468" y="43883"/>
                      </a:lnTo>
                      <a:lnTo>
                        <a:pt x="2654693" y="44769"/>
                      </a:lnTo>
                      <a:lnTo>
                        <a:pt x="2651036" y="44769"/>
                      </a:lnTo>
                      <a:cubicBezTo>
                        <a:pt x="2651036" y="44769"/>
                        <a:pt x="2650260" y="40337"/>
                        <a:pt x="2650260" y="40337"/>
                      </a:cubicBezTo>
                      <a:lnTo>
                        <a:pt x="2649928" y="36237"/>
                      </a:lnTo>
                      <a:lnTo>
                        <a:pt x="2647712" y="37123"/>
                      </a:lnTo>
                      <a:lnTo>
                        <a:pt x="2647157" y="38896"/>
                      </a:lnTo>
                      <a:lnTo>
                        <a:pt x="2646603" y="41445"/>
                      </a:lnTo>
                      <a:lnTo>
                        <a:pt x="2645495" y="43439"/>
                      </a:lnTo>
                      <a:lnTo>
                        <a:pt x="2643390" y="43439"/>
                      </a:lnTo>
                      <a:cubicBezTo>
                        <a:pt x="2643390" y="43439"/>
                        <a:pt x="2641617" y="43218"/>
                        <a:pt x="2641617" y="43218"/>
                      </a:cubicBezTo>
                      <a:lnTo>
                        <a:pt x="2639954" y="43993"/>
                      </a:lnTo>
                      <a:lnTo>
                        <a:pt x="2638514" y="45434"/>
                      </a:lnTo>
                      <a:lnTo>
                        <a:pt x="2637406" y="47318"/>
                      </a:lnTo>
                      <a:lnTo>
                        <a:pt x="2633638" y="51197"/>
                      </a:lnTo>
                      <a:lnTo>
                        <a:pt x="2633416" y="51197"/>
                      </a:lnTo>
                      <a:cubicBezTo>
                        <a:pt x="2633416" y="51197"/>
                        <a:pt x="2628540" y="52637"/>
                        <a:pt x="2628540" y="52637"/>
                      </a:cubicBezTo>
                      <a:lnTo>
                        <a:pt x="2618789" y="52083"/>
                      </a:lnTo>
                      <a:lnTo>
                        <a:pt x="2618789" y="51751"/>
                      </a:lnTo>
                      <a:cubicBezTo>
                        <a:pt x="2618789" y="51751"/>
                        <a:pt x="2619232" y="48094"/>
                        <a:pt x="2619232" y="48094"/>
                      </a:cubicBezTo>
                      <a:lnTo>
                        <a:pt x="2619010" y="46099"/>
                      </a:lnTo>
                      <a:lnTo>
                        <a:pt x="2618124" y="44880"/>
                      </a:lnTo>
                      <a:lnTo>
                        <a:pt x="2614024" y="43329"/>
                      </a:lnTo>
                      <a:lnTo>
                        <a:pt x="2612694" y="40669"/>
                      </a:lnTo>
                      <a:lnTo>
                        <a:pt x="2612915" y="37788"/>
                      </a:lnTo>
                      <a:lnTo>
                        <a:pt x="2614024" y="35017"/>
                      </a:lnTo>
                      <a:lnTo>
                        <a:pt x="2618345" y="28480"/>
                      </a:lnTo>
                      <a:lnTo>
                        <a:pt x="2621670" y="25266"/>
                      </a:lnTo>
                      <a:lnTo>
                        <a:pt x="2624994" y="23161"/>
                      </a:lnTo>
                      <a:lnTo>
                        <a:pt x="2626767" y="21609"/>
                      </a:lnTo>
                      <a:lnTo>
                        <a:pt x="2627987" y="19725"/>
                      </a:lnTo>
                      <a:lnTo>
                        <a:pt x="2628208" y="17065"/>
                      </a:lnTo>
                      <a:lnTo>
                        <a:pt x="2627321" y="14850"/>
                      </a:lnTo>
                      <a:lnTo>
                        <a:pt x="2625549" y="13187"/>
                      </a:lnTo>
                      <a:lnTo>
                        <a:pt x="2623332" y="12300"/>
                      </a:lnTo>
                      <a:lnTo>
                        <a:pt x="2621005" y="12522"/>
                      </a:lnTo>
                      <a:lnTo>
                        <a:pt x="2619010" y="13409"/>
                      </a:lnTo>
                      <a:lnTo>
                        <a:pt x="2617348" y="13852"/>
                      </a:lnTo>
                      <a:lnTo>
                        <a:pt x="2615907" y="12744"/>
                      </a:lnTo>
                      <a:lnTo>
                        <a:pt x="2615575" y="10306"/>
                      </a:lnTo>
                      <a:lnTo>
                        <a:pt x="2615907" y="3768"/>
                      </a:lnTo>
                      <a:lnTo>
                        <a:pt x="2614910" y="1441"/>
                      </a:lnTo>
                      <a:lnTo>
                        <a:pt x="2613913" y="0"/>
                      </a:lnTo>
                      <a:lnTo>
                        <a:pt x="2610477" y="2438"/>
                      </a:lnTo>
                      <a:lnTo>
                        <a:pt x="2608372" y="3324"/>
                      </a:lnTo>
                      <a:lnTo>
                        <a:pt x="2606377" y="3324"/>
                      </a:lnTo>
                      <a:cubicBezTo>
                        <a:pt x="2606377" y="3324"/>
                        <a:pt x="2605491" y="3657"/>
                        <a:pt x="2605491" y="3657"/>
                      </a:cubicBezTo>
                      <a:lnTo>
                        <a:pt x="2604493" y="4322"/>
                      </a:lnTo>
                      <a:lnTo>
                        <a:pt x="2601612" y="6981"/>
                      </a:lnTo>
                      <a:lnTo>
                        <a:pt x="2599728" y="7978"/>
                      </a:lnTo>
                      <a:lnTo>
                        <a:pt x="2582220" y="10860"/>
                      </a:lnTo>
                      <a:lnTo>
                        <a:pt x="2580114" y="11635"/>
                      </a:lnTo>
                      <a:lnTo>
                        <a:pt x="2576236" y="14295"/>
                      </a:lnTo>
                      <a:lnTo>
                        <a:pt x="2574130" y="15182"/>
                      </a:lnTo>
                      <a:lnTo>
                        <a:pt x="2570030" y="15182"/>
                      </a:lnTo>
                      <a:cubicBezTo>
                        <a:pt x="2570030" y="15182"/>
                        <a:pt x="2568035" y="15736"/>
                        <a:pt x="2568035" y="15736"/>
                      </a:cubicBezTo>
                      <a:lnTo>
                        <a:pt x="2566151" y="17176"/>
                      </a:lnTo>
                      <a:lnTo>
                        <a:pt x="2565154" y="18728"/>
                      </a:lnTo>
                      <a:lnTo>
                        <a:pt x="2563935" y="22052"/>
                      </a:lnTo>
                      <a:lnTo>
                        <a:pt x="2563049" y="23604"/>
                      </a:lnTo>
                      <a:lnTo>
                        <a:pt x="2560722" y="25155"/>
                      </a:lnTo>
                      <a:lnTo>
                        <a:pt x="2557840" y="26041"/>
                      </a:lnTo>
                      <a:lnTo>
                        <a:pt x="2555291" y="27371"/>
                      </a:lnTo>
                      <a:lnTo>
                        <a:pt x="2554073" y="28258"/>
                      </a:lnTo>
                      <a:lnTo>
                        <a:pt x="2552743" y="33909"/>
                      </a:lnTo>
                      <a:lnTo>
                        <a:pt x="2548864" y="38231"/>
                      </a:lnTo>
                      <a:lnTo>
                        <a:pt x="2540775" y="44880"/>
                      </a:lnTo>
                      <a:lnTo>
                        <a:pt x="2539999" y="46321"/>
                      </a:lnTo>
                      <a:lnTo>
                        <a:pt x="2539556" y="47872"/>
                      </a:lnTo>
                      <a:lnTo>
                        <a:pt x="2540332" y="52194"/>
                      </a:lnTo>
                      <a:lnTo>
                        <a:pt x="2539445" y="59065"/>
                      </a:lnTo>
                      <a:lnTo>
                        <a:pt x="2539445" y="63386"/>
                      </a:lnTo>
                      <a:cubicBezTo>
                        <a:pt x="2539445" y="63386"/>
                        <a:pt x="2541661" y="68262"/>
                        <a:pt x="2541661" y="68262"/>
                      </a:cubicBezTo>
                      <a:lnTo>
                        <a:pt x="2543767" y="69592"/>
                      </a:lnTo>
                      <a:lnTo>
                        <a:pt x="2545207" y="69814"/>
                      </a:lnTo>
                      <a:lnTo>
                        <a:pt x="2547867" y="69481"/>
                      </a:lnTo>
                      <a:lnTo>
                        <a:pt x="2560389" y="65713"/>
                      </a:lnTo>
                      <a:lnTo>
                        <a:pt x="2558837" y="67265"/>
                      </a:lnTo>
                      <a:lnTo>
                        <a:pt x="2557064" y="68595"/>
                      </a:lnTo>
                      <a:lnTo>
                        <a:pt x="2555070" y="69481"/>
                      </a:lnTo>
                      <a:lnTo>
                        <a:pt x="2548088" y="70589"/>
                      </a:lnTo>
                      <a:lnTo>
                        <a:pt x="2545540" y="71587"/>
                      </a:lnTo>
                      <a:lnTo>
                        <a:pt x="2545096" y="73249"/>
                      </a:lnTo>
                      <a:lnTo>
                        <a:pt x="2545318" y="76795"/>
                      </a:lnTo>
                      <a:lnTo>
                        <a:pt x="2546205" y="79565"/>
                      </a:lnTo>
                      <a:lnTo>
                        <a:pt x="2546205" y="82336"/>
                      </a:lnTo>
                      <a:cubicBezTo>
                        <a:pt x="2546205" y="82336"/>
                        <a:pt x="2547091" y="84774"/>
                        <a:pt x="2547091" y="84774"/>
                      </a:cubicBezTo>
                      <a:lnTo>
                        <a:pt x="2547645" y="88209"/>
                      </a:lnTo>
                      <a:lnTo>
                        <a:pt x="2549086" y="92752"/>
                      </a:lnTo>
                      <a:lnTo>
                        <a:pt x="2549418" y="95301"/>
                      </a:lnTo>
                      <a:lnTo>
                        <a:pt x="2549972" y="97406"/>
                      </a:lnTo>
                      <a:lnTo>
                        <a:pt x="2550194" y="100510"/>
                      </a:lnTo>
                      <a:lnTo>
                        <a:pt x="2551524" y="103945"/>
                      </a:lnTo>
                      <a:lnTo>
                        <a:pt x="2550305" y="108932"/>
                      </a:lnTo>
                      <a:lnTo>
                        <a:pt x="2550526" y="113253"/>
                      </a:lnTo>
                      <a:lnTo>
                        <a:pt x="2550526" y="115137"/>
                      </a:lnTo>
                      <a:cubicBezTo>
                        <a:pt x="2550526" y="115137"/>
                        <a:pt x="2551191" y="117354"/>
                        <a:pt x="2551191" y="117354"/>
                      </a:cubicBezTo>
                      <a:lnTo>
                        <a:pt x="2552743" y="120013"/>
                      </a:lnTo>
                      <a:lnTo>
                        <a:pt x="2553186" y="121564"/>
                      </a:lnTo>
                      <a:lnTo>
                        <a:pt x="2553629" y="123116"/>
                      </a:lnTo>
                      <a:lnTo>
                        <a:pt x="2554405" y="123559"/>
                      </a:lnTo>
                      <a:lnTo>
                        <a:pt x="2554959" y="125000"/>
                      </a:lnTo>
                      <a:lnTo>
                        <a:pt x="2554959" y="129654"/>
                      </a:lnTo>
                      <a:cubicBezTo>
                        <a:pt x="2554959" y="129654"/>
                        <a:pt x="2555402" y="131538"/>
                        <a:pt x="2555402" y="131538"/>
                      </a:cubicBezTo>
                      <a:lnTo>
                        <a:pt x="2556067" y="133200"/>
                      </a:lnTo>
                      <a:lnTo>
                        <a:pt x="2556289" y="134862"/>
                      </a:lnTo>
                      <a:lnTo>
                        <a:pt x="2555735" y="136857"/>
                      </a:lnTo>
                      <a:lnTo>
                        <a:pt x="2557840" y="141068"/>
                      </a:lnTo>
                      <a:lnTo>
                        <a:pt x="2559281" y="146276"/>
                      </a:lnTo>
                      <a:lnTo>
                        <a:pt x="2561497" y="150377"/>
                      </a:lnTo>
                      <a:lnTo>
                        <a:pt x="2565708" y="151373"/>
                      </a:lnTo>
                      <a:lnTo>
                        <a:pt x="2565708" y="152260"/>
                      </a:lnTo>
                      <a:lnTo>
                        <a:pt x="2563713" y="154366"/>
                      </a:lnTo>
                      <a:lnTo>
                        <a:pt x="2563713" y="159685"/>
                      </a:lnTo>
                      <a:cubicBezTo>
                        <a:pt x="2563713" y="159685"/>
                        <a:pt x="2564933" y="169769"/>
                        <a:pt x="2564933" y="169769"/>
                      </a:cubicBezTo>
                      <a:lnTo>
                        <a:pt x="2564933" y="175310"/>
                      </a:lnTo>
                      <a:cubicBezTo>
                        <a:pt x="2564933" y="175310"/>
                        <a:pt x="2554073" y="226174"/>
                        <a:pt x="2554073" y="226174"/>
                      </a:cubicBezTo>
                      <a:lnTo>
                        <a:pt x="2555513" y="224512"/>
                      </a:lnTo>
                      <a:lnTo>
                        <a:pt x="2557064" y="221298"/>
                      </a:lnTo>
                      <a:lnTo>
                        <a:pt x="2558284" y="217863"/>
                      </a:lnTo>
                      <a:lnTo>
                        <a:pt x="2558837" y="215425"/>
                      </a:lnTo>
                      <a:lnTo>
                        <a:pt x="2559059" y="211657"/>
                      </a:lnTo>
                      <a:lnTo>
                        <a:pt x="2559835" y="207557"/>
                      </a:lnTo>
                      <a:lnTo>
                        <a:pt x="2561054" y="203679"/>
                      </a:lnTo>
                      <a:lnTo>
                        <a:pt x="2562605" y="200686"/>
                      </a:lnTo>
                      <a:lnTo>
                        <a:pt x="2563159" y="202681"/>
                      </a:lnTo>
                      <a:lnTo>
                        <a:pt x="2563935" y="202127"/>
                      </a:lnTo>
                      <a:lnTo>
                        <a:pt x="2564600" y="200133"/>
                      </a:lnTo>
                      <a:lnTo>
                        <a:pt x="2564822" y="197695"/>
                      </a:lnTo>
                      <a:lnTo>
                        <a:pt x="2565930" y="200908"/>
                      </a:lnTo>
                      <a:lnTo>
                        <a:pt x="2561608" y="207003"/>
                      </a:lnTo>
                      <a:lnTo>
                        <a:pt x="2562495" y="211103"/>
                      </a:lnTo>
                      <a:lnTo>
                        <a:pt x="2563270" y="212322"/>
                      </a:lnTo>
                      <a:lnTo>
                        <a:pt x="2565930" y="213431"/>
                      </a:lnTo>
                      <a:lnTo>
                        <a:pt x="2566595" y="213431"/>
                      </a:lnTo>
                      <a:cubicBezTo>
                        <a:pt x="2566595" y="213431"/>
                        <a:pt x="2567038" y="213098"/>
                        <a:pt x="2567038" y="213098"/>
                      </a:cubicBezTo>
                      <a:lnTo>
                        <a:pt x="2569476" y="212655"/>
                      </a:lnTo>
                      <a:lnTo>
                        <a:pt x="2572357" y="211214"/>
                      </a:lnTo>
                      <a:lnTo>
                        <a:pt x="2574241" y="211214"/>
                      </a:lnTo>
                      <a:cubicBezTo>
                        <a:pt x="2574241" y="211214"/>
                        <a:pt x="2572468" y="212766"/>
                        <a:pt x="2572468" y="212766"/>
                      </a:cubicBezTo>
                      <a:lnTo>
                        <a:pt x="2570695" y="213984"/>
                      </a:lnTo>
                      <a:lnTo>
                        <a:pt x="2568700" y="214760"/>
                      </a:lnTo>
                      <a:lnTo>
                        <a:pt x="2566040" y="214982"/>
                      </a:lnTo>
                      <a:lnTo>
                        <a:pt x="2563935" y="215757"/>
                      </a:lnTo>
                      <a:lnTo>
                        <a:pt x="2563602" y="217420"/>
                      </a:lnTo>
                      <a:lnTo>
                        <a:pt x="2564600" y="219193"/>
                      </a:lnTo>
                      <a:lnTo>
                        <a:pt x="2566373" y="220301"/>
                      </a:lnTo>
                      <a:lnTo>
                        <a:pt x="2565043" y="222850"/>
                      </a:lnTo>
                      <a:lnTo>
                        <a:pt x="2564046" y="223958"/>
                      </a:lnTo>
                      <a:lnTo>
                        <a:pt x="2562938" y="224401"/>
                      </a:lnTo>
                      <a:lnTo>
                        <a:pt x="2562384" y="223958"/>
                      </a:lnTo>
                      <a:lnTo>
                        <a:pt x="2561940" y="223182"/>
                      </a:lnTo>
                      <a:lnTo>
                        <a:pt x="2561275" y="222739"/>
                      </a:lnTo>
                      <a:lnTo>
                        <a:pt x="2560167" y="223403"/>
                      </a:lnTo>
                      <a:lnTo>
                        <a:pt x="2559835" y="224290"/>
                      </a:lnTo>
                      <a:lnTo>
                        <a:pt x="2560057" y="225288"/>
                      </a:lnTo>
                      <a:lnTo>
                        <a:pt x="2560500" y="226174"/>
                      </a:lnTo>
                      <a:lnTo>
                        <a:pt x="2560722" y="226507"/>
                      </a:lnTo>
                      <a:lnTo>
                        <a:pt x="2560722" y="227393"/>
                      </a:lnTo>
                      <a:lnTo>
                        <a:pt x="2560057" y="227393"/>
                      </a:lnTo>
                      <a:lnTo>
                        <a:pt x="2558505" y="226396"/>
                      </a:lnTo>
                      <a:lnTo>
                        <a:pt x="2556843" y="227725"/>
                      </a:lnTo>
                      <a:lnTo>
                        <a:pt x="2554626" y="231493"/>
                      </a:lnTo>
                      <a:lnTo>
                        <a:pt x="2554626" y="230496"/>
                      </a:lnTo>
                      <a:cubicBezTo>
                        <a:pt x="2554626" y="230496"/>
                        <a:pt x="2554626" y="227393"/>
                        <a:pt x="2554626" y="227393"/>
                      </a:cubicBezTo>
                      <a:lnTo>
                        <a:pt x="2553962" y="227836"/>
                      </a:lnTo>
                      <a:lnTo>
                        <a:pt x="2553629" y="228279"/>
                      </a:lnTo>
                      <a:lnTo>
                        <a:pt x="2552189" y="236923"/>
                      </a:lnTo>
                      <a:lnTo>
                        <a:pt x="2550083" y="243683"/>
                      </a:lnTo>
                      <a:lnTo>
                        <a:pt x="2548532" y="252992"/>
                      </a:lnTo>
                      <a:lnTo>
                        <a:pt x="2540996" y="282468"/>
                      </a:lnTo>
                      <a:lnTo>
                        <a:pt x="2537561" y="289339"/>
                      </a:lnTo>
                      <a:lnTo>
                        <a:pt x="2536120" y="293439"/>
                      </a:lnTo>
                      <a:lnTo>
                        <a:pt x="2536342" y="296542"/>
                      </a:lnTo>
                      <a:lnTo>
                        <a:pt x="2537450" y="298758"/>
                      </a:lnTo>
                      <a:lnTo>
                        <a:pt x="2539334" y="299977"/>
                      </a:lnTo>
                      <a:lnTo>
                        <a:pt x="2544542" y="300642"/>
                      </a:lnTo>
                      <a:lnTo>
                        <a:pt x="2546537" y="301418"/>
                      </a:lnTo>
                      <a:lnTo>
                        <a:pt x="2548199" y="302637"/>
                      </a:lnTo>
                      <a:lnTo>
                        <a:pt x="2549972" y="304409"/>
                      </a:lnTo>
                      <a:lnTo>
                        <a:pt x="2549972" y="305518"/>
                      </a:lnTo>
                      <a:lnTo>
                        <a:pt x="2545429" y="305296"/>
                      </a:lnTo>
                      <a:lnTo>
                        <a:pt x="2543545" y="304409"/>
                      </a:lnTo>
                      <a:lnTo>
                        <a:pt x="2542215" y="302415"/>
                      </a:lnTo>
                      <a:lnTo>
                        <a:pt x="2540553" y="304520"/>
                      </a:lnTo>
                      <a:lnTo>
                        <a:pt x="2526369" y="346076"/>
                      </a:lnTo>
                      <a:lnTo>
                        <a:pt x="2517504" y="370013"/>
                      </a:lnTo>
                      <a:lnTo>
                        <a:pt x="2516838" y="375553"/>
                      </a:lnTo>
                      <a:lnTo>
                        <a:pt x="2515398" y="379432"/>
                      </a:lnTo>
                      <a:lnTo>
                        <a:pt x="2515620" y="382202"/>
                      </a:lnTo>
                      <a:lnTo>
                        <a:pt x="2515398" y="384751"/>
                      </a:lnTo>
                      <a:lnTo>
                        <a:pt x="2513071" y="388962"/>
                      </a:lnTo>
                      <a:lnTo>
                        <a:pt x="2511852" y="391289"/>
                      </a:lnTo>
                      <a:lnTo>
                        <a:pt x="2510190" y="394059"/>
                      </a:lnTo>
                      <a:lnTo>
                        <a:pt x="2506976" y="396165"/>
                      </a:lnTo>
                      <a:lnTo>
                        <a:pt x="2504870" y="397495"/>
                      </a:lnTo>
                      <a:lnTo>
                        <a:pt x="2503984" y="399157"/>
                      </a:lnTo>
                      <a:lnTo>
                        <a:pt x="2501435" y="402149"/>
                      </a:lnTo>
                      <a:lnTo>
                        <a:pt x="2499551" y="405141"/>
                      </a:lnTo>
                      <a:lnTo>
                        <a:pt x="2501435" y="406914"/>
                      </a:lnTo>
                      <a:lnTo>
                        <a:pt x="2502322" y="408798"/>
                      </a:lnTo>
                      <a:lnTo>
                        <a:pt x="2500992" y="410128"/>
                      </a:lnTo>
                      <a:lnTo>
                        <a:pt x="2499773" y="409795"/>
                      </a:lnTo>
                      <a:lnTo>
                        <a:pt x="2498332" y="408133"/>
                      </a:lnTo>
                      <a:lnTo>
                        <a:pt x="2496005" y="408354"/>
                      </a:lnTo>
                      <a:lnTo>
                        <a:pt x="2493900" y="410239"/>
                      </a:lnTo>
                      <a:lnTo>
                        <a:pt x="2485589" y="415779"/>
                      </a:lnTo>
                      <a:lnTo>
                        <a:pt x="2480491" y="414339"/>
                      </a:lnTo>
                      <a:lnTo>
                        <a:pt x="2479161" y="414782"/>
                      </a:lnTo>
                      <a:lnTo>
                        <a:pt x="2480048" y="416222"/>
                      </a:lnTo>
                      <a:lnTo>
                        <a:pt x="2484148" y="420434"/>
                      </a:lnTo>
                      <a:lnTo>
                        <a:pt x="2485478" y="423315"/>
                      </a:lnTo>
                      <a:lnTo>
                        <a:pt x="2487029" y="430517"/>
                      </a:lnTo>
                      <a:lnTo>
                        <a:pt x="2486364" y="435172"/>
                      </a:lnTo>
                      <a:lnTo>
                        <a:pt x="2485921" y="440713"/>
                      </a:lnTo>
                      <a:lnTo>
                        <a:pt x="2483594" y="446032"/>
                      </a:lnTo>
                      <a:lnTo>
                        <a:pt x="2482153" y="449910"/>
                      </a:lnTo>
                      <a:lnTo>
                        <a:pt x="2477721" y="458000"/>
                      </a:lnTo>
                      <a:lnTo>
                        <a:pt x="2477278" y="461878"/>
                      </a:lnTo>
                      <a:lnTo>
                        <a:pt x="2476169" y="465092"/>
                      </a:lnTo>
                      <a:lnTo>
                        <a:pt x="2477499" y="470633"/>
                      </a:lnTo>
                      <a:lnTo>
                        <a:pt x="2477831" y="479387"/>
                      </a:lnTo>
                      <a:lnTo>
                        <a:pt x="2474064" y="491134"/>
                      </a:lnTo>
                      <a:lnTo>
                        <a:pt x="2471293" y="494015"/>
                      </a:lnTo>
                      <a:lnTo>
                        <a:pt x="2469964" y="495677"/>
                      </a:lnTo>
                      <a:lnTo>
                        <a:pt x="2469299" y="497007"/>
                      </a:lnTo>
                      <a:lnTo>
                        <a:pt x="2469299" y="500110"/>
                      </a:lnTo>
                      <a:lnTo>
                        <a:pt x="2470739" y="506426"/>
                      </a:lnTo>
                      <a:lnTo>
                        <a:pt x="2469964" y="508864"/>
                      </a:lnTo>
                      <a:lnTo>
                        <a:pt x="2469964" y="511745"/>
                      </a:lnTo>
                      <a:cubicBezTo>
                        <a:pt x="2469964" y="511745"/>
                        <a:pt x="2472180" y="512521"/>
                        <a:pt x="2472180" y="512521"/>
                      </a:cubicBezTo>
                      <a:lnTo>
                        <a:pt x="2476945" y="511856"/>
                      </a:lnTo>
                      <a:lnTo>
                        <a:pt x="2479716" y="512299"/>
                      </a:lnTo>
                      <a:lnTo>
                        <a:pt x="2484702" y="514405"/>
                      </a:lnTo>
                      <a:lnTo>
                        <a:pt x="2489135" y="517175"/>
                      </a:lnTo>
                      <a:lnTo>
                        <a:pt x="2491240" y="514627"/>
                      </a:lnTo>
                      <a:lnTo>
                        <a:pt x="2493346" y="513075"/>
                      </a:lnTo>
                      <a:lnTo>
                        <a:pt x="2500770" y="513740"/>
                      </a:lnTo>
                      <a:lnTo>
                        <a:pt x="2507197" y="512632"/>
                      </a:lnTo>
                      <a:lnTo>
                        <a:pt x="2512960" y="510859"/>
                      </a:lnTo>
                      <a:lnTo>
                        <a:pt x="2514622" y="507423"/>
                      </a:lnTo>
                      <a:lnTo>
                        <a:pt x="2514179" y="503988"/>
                      </a:lnTo>
                      <a:lnTo>
                        <a:pt x="2513957" y="499223"/>
                      </a:lnTo>
                      <a:lnTo>
                        <a:pt x="2513736" y="496453"/>
                      </a:lnTo>
                      <a:lnTo>
                        <a:pt x="2514401" y="494015"/>
                      </a:lnTo>
                      <a:lnTo>
                        <a:pt x="2515620" y="492131"/>
                      </a:lnTo>
                      <a:lnTo>
                        <a:pt x="2519055" y="488142"/>
                      </a:lnTo>
                      <a:lnTo>
                        <a:pt x="2525371" y="475619"/>
                      </a:lnTo>
                      <a:lnTo>
                        <a:pt x="2530912" y="467752"/>
                      </a:lnTo>
                      <a:lnTo>
                        <a:pt x="2533128" y="463652"/>
                      </a:lnTo>
                      <a:lnTo>
                        <a:pt x="2534569" y="462432"/>
                      </a:lnTo>
                      <a:lnTo>
                        <a:pt x="2544321" y="461324"/>
                      </a:lnTo>
                      <a:lnTo>
                        <a:pt x="2549418" y="457556"/>
                      </a:lnTo>
                      <a:lnTo>
                        <a:pt x="2552410" y="455341"/>
                      </a:lnTo>
                      <a:lnTo>
                        <a:pt x="2551302" y="457446"/>
                      </a:lnTo>
                      <a:lnTo>
                        <a:pt x="2549529" y="459330"/>
                      </a:lnTo>
                      <a:lnTo>
                        <a:pt x="2545429" y="462432"/>
                      </a:lnTo>
                      <a:lnTo>
                        <a:pt x="2543323" y="463319"/>
                      </a:lnTo>
                      <a:lnTo>
                        <a:pt x="2538448" y="463762"/>
                      </a:lnTo>
                      <a:lnTo>
                        <a:pt x="2536231" y="464317"/>
                      </a:lnTo>
                      <a:lnTo>
                        <a:pt x="2532242" y="467419"/>
                      </a:lnTo>
                      <a:lnTo>
                        <a:pt x="2529361" y="471963"/>
                      </a:lnTo>
                      <a:lnTo>
                        <a:pt x="2524596" y="482158"/>
                      </a:lnTo>
                      <a:lnTo>
                        <a:pt x="2525593" y="485593"/>
                      </a:lnTo>
                      <a:lnTo>
                        <a:pt x="2526258" y="489139"/>
                      </a:lnTo>
                      <a:lnTo>
                        <a:pt x="2527477" y="491466"/>
                      </a:lnTo>
                      <a:lnTo>
                        <a:pt x="2530136" y="491245"/>
                      </a:lnTo>
                      <a:lnTo>
                        <a:pt x="2529361" y="493461"/>
                      </a:lnTo>
                      <a:lnTo>
                        <a:pt x="2530025" y="496453"/>
                      </a:lnTo>
                      <a:lnTo>
                        <a:pt x="2531356" y="499334"/>
                      </a:lnTo>
                      <a:lnTo>
                        <a:pt x="2532463" y="501218"/>
                      </a:lnTo>
                      <a:lnTo>
                        <a:pt x="2532463" y="502104"/>
                      </a:lnTo>
                      <a:lnTo>
                        <a:pt x="2531909" y="502326"/>
                      </a:lnTo>
                      <a:lnTo>
                        <a:pt x="2531245" y="502880"/>
                      </a:lnTo>
                      <a:lnTo>
                        <a:pt x="2530801" y="503212"/>
                      </a:lnTo>
                      <a:lnTo>
                        <a:pt x="2526701" y="506758"/>
                      </a:lnTo>
                      <a:lnTo>
                        <a:pt x="2523487" y="509308"/>
                      </a:lnTo>
                      <a:lnTo>
                        <a:pt x="2521604" y="511080"/>
                      </a:lnTo>
                      <a:lnTo>
                        <a:pt x="2519942" y="513075"/>
                      </a:lnTo>
                      <a:lnTo>
                        <a:pt x="2519942" y="513962"/>
                      </a:lnTo>
                      <a:lnTo>
                        <a:pt x="2518279" y="514184"/>
                      </a:lnTo>
                      <a:lnTo>
                        <a:pt x="2514733" y="515181"/>
                      </a:lnTo>
                      <a:lnTo>
                        <a:pt x="2513071" y="516067"/>
                      </a:lnTo>
                      <a:lnTo>
                        <a:pt x="2513736" y="519059"/>
                      </a:lnTo>
                      <a:lnTo>
                        <a:pt x="2513071" y="519059"/>
                      </a:lnTo>
                      <a:lnTo>
                        <a:pt x="2511963" y="517286"/>
                      </a:lnTo>
                      <a:lnTo>
                        <a:pt x="2509635" y="515845"/>
                      </a:lnTo>
                      <a:lnTo>
                        <a:pt x="2504760" y="516289"/>
                      </a:lnTo>
                      <a:lnTo>
                        <a:pt x="2499441" y="516954"/>
                      </a:lnTo>
                      <a:lnTo>
                        <a:pt x="2497335" y="518062"/>
                      </a:lnTo>
                      <a:lnTo>
                        <a:pt x="2498997" y="522384"/>
                      </a:lnTo>
                      <a:lnTo>
                        <a:pt x="2502433" y="527925"/>
                      </a:lnTo>
                      <a:lnTo>
                        <a:pt x="2505203" y="534573"/>
                      </a:lnTo>
                      <a:lnTo>
                        <a:pt x="2505203" y="541444"/>
                      </a:lnTo>
                      <a:cubicBezTo>
                        <a:pt x="2505203" y="541444"/>
                        <a:pt x="2504538" y="545988"/>
                        <a:pt x="2504538" y="545988"/>
                      </a:cubicBezTo>
                      <a:lnTo>
                        <a:pt x="2501103" y="549423"/>
                      </a:lnTo>
                      <a:lnTo>
                        <a:pt x="2500327" y="550642"/>
                      </a:lnTo>
                      <a:lnTo>
                        <a:pt x="2499884" y="550974"/>
                      </a:lnTo>
                      <a:lnTo>
                        <a:pt x="2499551" y="551860"/>
                      </a:lnTo>
                      <a:lnTo>
                        <a:pt x="2499551" y="552858"/>
                      </a:lnTo>
                      <a:cubicBezTo>
                        <a:pt x="2499551" y="552858"/>
                        <a:pt x="2499884" y="553634"/>
                        <a:pt x="2499884" y="553634"/>
                      </a:cubicBezTo>
                      <a:lnTo>
                        <a:pt x="2500438" y="553634"/>
                      </a:lnTo>
                      <a:cubicBezTo>
                        <a:pt x="2500438" y="553634"/>
                        <a:pt x="2503319" y="554520"/>
                        <a:pt x="2503319" y="554520"/>
                      </a:cubicBezTo>
                      <a:lnTo>
                        <a:pt x="2505424" y="554077"/>
                      </a:lnTo>
                      <a:lnTo>
                        <a:pt x="2507308" y="552747"/>
                      </a:lnTo>
                      <a:lnTo>
                        <a:pt x="2509635" y="551860"/>
                      </a:lnTo>
                      <a:lnTo>
                        <a:pt x="2520606" y="550531"/>
                      </a:lnTo>
                      <a:lnTo>
                        <a:pt x="2527034" y="547871"/>
                      </a:lnTo>
                      <a:lnTo>
                        <a:pt x="2526147" y="547206"/>
                      </a:lnTo>
                      <a:lnTo>
                        <a:pt x="2531245" y="541333"/>
                      </a:lnTo>
                      <a:lnTo>
                        <a:pt x="2536785" y="540336"/>
                      </a:lnTo>
                      <a:lnTo>
                        <a:pt x="2541107" y="541887"/>
                      </a:lnTo>
                      <a:lnTo>
                        <a:pt x="2545096" y="543993"/>
                      </a:lnTo>
                      <a:lnTo>
                        <a:pt x="2547313" y="544547"/>
                      </a:lnTo>
                      <a:lnTo>
                        <a:pt x="2549972" y="544768"/>
                      </a:lnTo>
                      <a:lnTo>
                        <a:pt x="2550970" y="543660"/>
                      </a:lnTo>
                      <a:lnTo>
                        <a:pt x="2550970" y="541333"/>
                      </a:lnTo>
                      <a:cubicBezTo>
                        <a:pt x="2550970" y="541333"/>
                        <a:pt x="2549751" y="539227"/>
                        <a:pt x="2549751" y="539227"/>
                      </a:cubicBezTo>
                      <a:lnTo>
                        <a:pt x="2547202" y="538895"/>
                      </a:lnTo>
                      <a:lnTo>
                        <a:pt x="2547202" y="538008"/>
                      </a:lnTo>
                      <a:lnTo>
                        <a:pt x="2549418" y="537233"/>
                      </a:lnTo>
                      <a:lnTo>
                        <a:pt x="2551635" y="532690"/>
                      </a:lnTo>
                      <a:lnTo>
                        <a:pt x="2553408" y="533022"/>
                      </a:lnTo>
                      <a:lnTo>
                        <a:pt x="2552632" y="534684"/>
                      </a:lnTo>
                      <a:lnTo>
                        <a:pt x="2552964" y="536679"/>
                      </a:lnTo>
                      <a:lnTo>
                        <a:pt x="2554073" y="538341"/>
                      </a:lnTo>
                      <a:lnTo>
                        <a:pt x="2555735" y="538895"/>
                      </a:lnTo>
                      <a:lnTo>
                        <a:pt x="2555735" y="540003"/>
                      </a:lnTo>
                      <a:lnTo>
                        <a:pt x="2554737" y="540668"/>
                      </a:lnTo>
                      <a:lnTo>
                        <a:pt x="2554183" y="541998"/>
                      </a:lnTo>
                      <a:lnTo>
                        <a:pt x="2553962" y="543771"/>
                      </a:lnTo>
                      <a:lnTo>
                        <a:pt x="2554183" y="545766"/>
                      </a:lnTo>
                      <a:lnTo>
                        <a:pt x="2554848" y="547760"/>
                      </a:lnTo>
                      <a:lnTo>
                        <a:pt x="2555846" y="548979"/>
                      </a:lnTo>
                      <a:lnTo>
                        <a:pt x="2564157" y="552969"/>
                      </a:lnTo>
                      <a:lnTo>
                        <a:pt x="2567149" y="553634"/>
                      </a:lnTo>
                      <a:lnTo>
                        <a:pt x="2570584" y="553855"/>
                      </a:lnTo>
                      <a:lnTo>
                        <a:pt x="2564933" y="555739"/>
                      </a:lnTo>
                      <a:lnTo>
                        <a:pt x="2553629" y="552636"/>
                      </a:lnTo>
                      <a:lnTo>
                        <a:pt x="2548864" y="552858"/>
                      </a:lnTo>
                      <a:lnTo>
                        <a:pt x="2548643" y="550974"/>
                      </a:lnTo>
                      <a:lnTo>
                        <a:pt x="2546205" y="549644"/>
                      </a:lnTo>
                      <a:lnTo>
                        <a:pt x="2540996" y="547871"/>
                      </a:lnTo>
                      <a:lnTo>
                        <a:pt x="2536785" y="544214"/>
                      </a:lnTo>
                      <a:lnTo>
                        <a:pt x="2534236" y="543106"/>
                      </a:lnTo>
                      <a:lnTo>
                        <a:pt x="2532463" y="544879"/>
                      </a:lnTo>
                      <a:lnTo>
                        <a:pt x="2535677" y="546098"/>
                      </a:lnTo>
                      <a:lnTo>
                        <a:pt x="2539777" y="549534"/>
                      </a:lnTo>
                      <a:lnTo>
                        <a:pt x="2543323" y="553744"/>
                      </a:lnTo>
                      <a:lnTo>
                        <a:pt x="2546205" y="556847"/>
                      </a:lnTo>
                      <a:lnTo>
                        <a:pt x="2549086" y="562499"/>
                      </a:lnTo>
                      <a:lnTo>
                        <a:pt x="2550194" y="570477"/>
                      </a:lnTo>
                      <a:lnTo>
                        <a:pt x="2551081" y="579564"/>
                      </a:lnTo>
                      <a:lnTo>
                        <a:pt x="2551524" y="587321"/>
                      </a:lnTo>
                      <a:lnTo>
                        <a:pt x="2548975" y="595079"/>
                      </a:lnTo>
                      <a:lnTo>
                        <a:pt x="2546870" y="605273"/>
                      </a:lnTo>
                      <a:lnTo>
                        <a:pt x="2540996" y="617907"/>
                      </a:lnTo>
                      <a:lnTo>
                        <a:pt x="2540110" y="618793"/>
                      </a:lnTo>
                      <a:lnTo>
                        <a:pt x="2539223" y="619236"/>
                      </a:lnTo>
                      <a:lnTo>
                        <a:pt x="2538448" y="619790"/>
                      </a:lnTo>
                      <a:lnTo>
                        <a:pt x="2537894" y="621009"/>
                      </a:lnTo>
                      <a:lnTo>
                        <a:pt x="2542548" y="623890"/>
                      </a:lnTo>
                      <a:lnTo>
                        <a:pt x="2546315" y="624555"/>
                      </a:lnTo>
                      <a:lnTo>
                        <a:pt x="2548088" y="628212"/>
                      </a:lnTo>
                      <a:lnTo>
                        <a:pt x="2548753" y="631648"/>
                      </a:lnTo>
                      <a:lnTo>
                        <a:pt x="2548975" y="636413"/>
                      </a:lnTo>
                      <a:lnTo>
                        <a:pt x="2547534" y="644059"/>
                      </a:lnTo>
                      <a:lnTo>
                        <a:pt x="2546648" y="651373"/>
                      </a:lnTo>
                      <a:lnTo>
                        <a:pt x="2547534" y="653811"/>
                      </a:lnTo>
                      <a:lnTo>
                        <a:pt x="2550305" y="653811"/>
                      </a:lnTo>
                      <a:cubicBezTo>
                        <a:pt x="2550305" y="653811"/>
                        <a:pt x="2552853" y="653146"/>
                        <a:pt x="2552853" y="653146"/>
                      </a:cubicBezTo>
                      <a:lnTo>
                        <a:pt x="2553962" y="652148"/>
                      </a:lnTo>
                      <a:lnTo>
                        <a:pt x="2553962" y="652703"/>
                      </a:lnTo>
                      <a:lnTo>
                        <a:pt x="2553297" y="656138"/>
                      </a:lnTo>
                      <a:lnTo>
                        <a:pt x="2550083" y="656692"/>
                      </a:lnTo>
                      <a:lnTo>
                        <a:pt x="2548643" y="657357"/>
                      </a:lnTo>
                      <a:lnTo>
                        <a:pt x="2547645" y="661014"/>
                      </a:lnTo>
                      <a:lnTo>
                        <a:pt x="2547091" y="664892"/>
                      </a:lnTo>
                      <a:lnTo>
                        <a:pt x="2545540" y="671209"/>
                      </a:lnTo>
                      <a:lnTo>
                        <a:pt x="2545761" y="673092"/>
                      </a:lnTo>
                      <a:lnTo>
                        <a:pt x="2547313" y="674866"/>
                      </a:lnTo>
                      <a:lnTo>
                        <a:pt x="2548421" y="677082"/>
                      </a:lnTo>
                      <a:lnTo>
                        <a:pt x="2549086" y="680407"/>
                      </a:lnTo>
                      <a:lnTo>
                        <a:pt x="2548864" y="686944"/>
                      </a:lnTo>
                      <a:lnTo>
                        <a:pt x="2548199" y="690712"/>
                      </a:lnTo>
                      <a:lnTo>
                        <a:pt x="2546870" y="697139"/>
                      </a:lnTo>
                      <a:lnTo>
                        <a:pt x="2544875" y="701905"/>
                      </a:lnTo>
                      <a:lnTo>
                        <a:pt x="2544321" y="705340"/>
                      </a:lnTo>
                      <a:lnTo>
                        <a:pt x="2541107" y="708886"/>
                      </a:lnTo>
                      <a:lnTo>
                        <a:pt x="2539334" y="712432"/>
                      </a:lnTo>
                      <a:lnTo>
                        <a:pt x="2540221" y="714648"/>
                      </a:lnTo>
                      <a:lnTo>
                        <a:pt x="2541107" y="717086"/>
                      </a:lnTo>
                      <a:lnTo>
                        <a:pt x="2539445" y="723403"/>
                      </a:lnTo>
                      <a:lnTo>
                        <a:pt x="2536785" y="726173"/>
                      </a:lnTo>
                      <a:lnTo>
                        <a:pt x="2534791" y="728057"/>
                      </a:lnTo>
                      <a:lnTo>
                        <a:pt x="2535788" y="732268"/>
                      </a:lnTo>
                      <a:lnTo>
                        <a:pt x="2534236" y="735592"/>
                      </a:lnTo>
                      <a:lnTo>
                        <a:pt x="2532574" y="739471"/>
                      </a:lnTo>
                      <a:lnTo>
                        <a:pt x="2528142" y="746452"/>
                      </a:lnTo>
                      <a:lnTo>
                        <a:pt x="2527587" y="747339"/>
                      </a:lnTo>
                      <a:lnTo>
                        <a:pt x="2526923" y="749333"/>
                      </a:lnTo>
                      <a:lnTo>
                        <a:pt x="2526147" y="753323"/>
                      </a:lnTo>
                      <a:lnTo>
                        <a:pt x="2527809" y="752547"/>
                      </a:lnTo>
                      <a:lnTo>
                        <a:pt x="2529028" y="753323"/>
                      </a:lnTo>
                      <a:lnTo>
                        <a:pt x="2530247" y="754542"/>
                      </a:lnTo>
                      <a:lnTo>
                        <a:pt x="2531909" y="755207"/>
                      </a:lnTo>
                      <a:lnTo>
                        <a:pt x="2533128" y="754763"/>
                      </a:lnTo>
                      <a:lnTo>
                        <a:pt x="2535345" y="752880"/>
                      </a:lnTo>
                      <a:lnTo>
                        <a:pt x="2536564" y="752437"/>
                      </a:lnTo>
                      <a:lnTo>
                        <a:pt x="2537450" y="751772"/>
                      </a:lnTo>
                      <a:lnTo>
                        <a:pt x="2539445" y="749776"/>
                      </a:lnTo>
                      <a:lnTo>
                        <a:pt x="2541661" y="750663"/>
                      </a:lnTo>
                      <a:lnTo>
                        <a:pt x="2544099" y="748447"/>
                      </a:lnTo>
                      <a:lnTo>
                        <a:pt x="2546759" y="747782"/>
                      </a:lnTo>
                      <a:lnTo>
                        <a:pt x="2548421" y="747782"/>
                      </a:lnTo>
                      <a:cubicBezTo>
                        <a:pt x="2548421" y="747782"/>
                        <a:pt x="2549861" y="747006"/>
                        <a:pt x="2549861" y="747006"/>
                      </a:cubicBezTo>
                      <a:lnTo>
                        <a:pt x="2552743" y="745122"/>
                      </a:lnTo>
                      <a:lnTo>
                        <a:pt x="2554073" y="744790"/>
                      </a:lnTo>
                      <a:lnTo>
                        <a:pt x="2561054" y="744790"/>
                      </a:lnTo>
                      <a:lnTo>
                        <a:pt x="2564600" y="740911"/>
                      </a:lnTo>
                      <a:lnTo>
                        <a:pt x="2566040" y="739804"/>
                      </a:lnTo>
                      <a:lnTo>
                        <a:pt x="2567703" y="739360"/>
                      </a:lnTo>
                      <a:lnTo>
                        <a:pt x="2573022" y="738917"/>
                      </a:lnTo>
                      <a:lnTo>
                        <a:pt x="2577898" y="739804"/>
                      </a:lnTo>
                      <a:lnTo>
                        <a:pt x="2583882" y="743128"/>
                      </a:lnTo>
                      <a:lnTo>
                        <a:pt x="2584103" y="742906"/>
                      </a:lnTo>
                      <a:lnTo>
                        <a:pt x="2588979" y="744790"/>
                      </a:lnTo>
                      <a:lnTo>
                        <a:pt x="2593966" y="744125"/>
                      </a:lnTo>
                      <a:lnTo>
                        <a:pt x="2597290" y="742574"/>
                      </a:lnTo>
                      <a:lnTo>
                        <a:pt x="2601612" y="744125"/>
                      </a:lnTo>
                      <a:lnTo>
                        <a:pt x="2605491" y="745455"/>
                      </a:lnTo>
                      <a:lnTo>
                        <a:pt x="2614578" y="744125"/>
                      </a:lnTo>
                      <a:lnTo>
                        <a:pt x="2618456" y="743904"/>
                      </a:lnTo>
                      <a:lnTo>
                        <a:pt x="2622002" y="745566"/>
                      </a:lnTo>
                      <a:lnTo>
                        <a:pt x="2626656" y="746563"/>
                      </a:lnTo>
                      <a:lnTo>
                        <a:pt x="2634746" y="751107"/>
                      </a:lnTo>
                      <a:lnTo>
                        <a:pt x="2638846" y="754542"/>
                      </a:lnTo>
                      <a:lnTo>
                        <a:pt x="2641395" y="758309"/>
                      </a:lnTo>
                      <a:lnTo>
                        <a:pt x="2641395" y="757091"/>
                      </a:lnTo>
                      <a:cubicBezTo>
                        <a:pt x="2641395" y="757091"/>
                        <a:pt x="2640841" y="756204"/>
                        <a:pt x="2640841" y="756204"/>
                      </a:cubicBezTo>
                      <a:lnTo>
                        <a:pt x="2639733" y="754431"/>
                      </a:lnTo>
                      <a:lnTo>
                        <a:pt x="2640841" y="754985"/>
                      </a:lnTo>
                      <a:lnTo>
                        <a:pt x="2642281" y="755872"/>
                      </a:lnTo>
                      <a:lnTo>
                        <a:pt x="2643501" y="755872"/>
                      </a:lnTo>
                      <a:cubicBezTo>
                        <a:pt x="2643501" y="755872"/>
                        <a:pt x="2644498" y="754431"/>
                        <a:pt x="2644498" y="754431"/>
                      </a:cubicBezTo>
                      <a:lnTo>
                        <a:pt x="2646382" y="755207"/>
                      </a:lnTo>
                      <a:lnTo>
                        <a:pt x="2653363" y="755207"/>
                      </a:lnTo>
                      <a:cubicBezTo>
                        <a:pt x="2653363" y="755207"/>
                        <a:pt x="2655801" y="755761"/>
                        <a:pt x="2655801" y="755761"/>
                      </a:cubicBezTo>
                      <a:lnTo>
                        <a:pt x="2657574" y="756537"/>
                      </a:lnTo>
                      <a:lnTo>
                        <a:pt x="2659236" y="756537"/>
                      </a:lnTo>
                      <a:cubicBezTo>
                        <a:pt x="2659236" y="756537"/>
                        <a:pt x="2663004" y="753212"/>
                        <a:pt x="2663004" y="753212"/>
                      </a:cubicBezTo>
                      <a:lnTo>
                        <a:pt x="2680180" y="741465"/>
                      </a:lnTo>
                      <a:lnTo>
                        <a:pt x="2681067" y="740247"/>
                      </a:lnTo>
                      <a:lnTo>
                        <a:pt x="2687716" y="735925"/>
                      </a:lnTo>
                      <a:lnTo>
                        <a:pt x="2689600" y="735260"/>
                      </a:lnTo>
                      <a:lnTo>
                        <a:pt x="2694143" y="732046"/>
                      </a:lnTo>
                      <a:lnTo>
                        <a:pt x="2696581" y="731049"/>
                      </a:lnTo>
                      <a:lnTo>
                        <a:pt x="2699019" y="730827"/>
                      </a:lnTo>
                      <a:lnTo>
                        <a:pt x="2701568" y="730827"/>
                      </a:lnTo>
                      <a:cubicBezTo>
                        <a:pt x="2701568" y="730827"/>
                        <a:pt x="2704006" y="731603"/>
                        <a:pt x="2704006" y="731603"/>
                      </a:cubicBezTo>
                      <a:lnTo>
                        <a:pt x="2705890" y="733044"/>
                      </a:lnTo>
                      <a:lnTo>
                        <a:pt x="2706776" y="731935"/>
                      </a:lnTo>
                      <a:lnTo>
                        <a:pt x="2706776" y="731049"/>
                      </a:lnTo>
                      <a:lnTo>
                        <a:pt x="2706111" y="730827"/>
                      </a:lnTo>
                      <a:lnTo>
                        <a:pt x="2705779" y="730384"/>
                      </a:lnTo>
                      <a:lnTo>
                        <a:pt x="2705557" y="729830"/>
                      </a:lnTo>
                      <a:lnTo>
                        <a:pt x="2705224" y="729165"/>
                      </a:lnTo>
                      <a:lnTo>
                        <a:pt x="2703562" y="722959"/>
                      </a:lnTo>
                      <a:lnTo>
                        <a:pt x="2703008" y="719746"/>
                      </a:lnTo>
                      <a:lnTo>
                        <a:pt x="2703784" y="717640"/>
                      </a:lnTo>
                      <a:lnTo>
                        <a:pt x="2702676" y="712986"/>
                      </a:lnTo>
                      <a:lnTo>
                        <a:pt x="2701789" y="701683"/>
                      </a:lnTo>
                      <a:lnTo>
                        <a:pt x="2699795" y="697250"/>
                      </a:lnTo>
                      <a:lnTo>
                        <a:pt x="2700016" y="695699"/>
                      </a:lnTo>
                      <a:lnTo>
                        <a:pt x="2699684" y="692596"/>
                      </a:lnTo>
                      <a:lnTo>
                        <a:pt x="2699019" y="689161"/>
                      </a:lnTo>
                      <a:lnTo>
                        <a:pt x="2698243" y="686501"/>
                      </a:lnTo>
                      <a:lnTo>
                        <a:pt x="2697579" y="685615"/>
                      </a:lnTo>
                      <a:lnTo>
                        <a:pt x="2695584" y="684063"/>
                      </a:lnTo>
                      <a:lnTo>
                        <a:pt x="2694697" y="683177"/>
                      </a:lnTo>
                      <a:lnTo>
                        <a:pt x="2693811" y="681736"/>
                      </a:lnTo>
                      <a:lnTo>
                        <a:pt x="2693811" y="681736"/>
                      </a:lnTo>
                      <a:cubicBezTo>
                        <a:pt x="2693811" y="681736"/>
                        <a:pt x="2693589" y="680739"/>
                        <a:pt x="2693589" y="680739"/>
                      </a:cubicBezTo>
                      <a:lnTo>
                        <a:pt x="2693589" y="679742"/>
                      </a:lnTo>
                      <a:cubicBezTo>
                        <a:pt x="2693589" y="679742"/>
                        <a:pt x="2692924" y="677746"/>
                        <a:pt x="2692924" y="677746"/>
                      </a:cubicBezTo>
                      <a:lnTo>
                        <a:pt x="2692481" y="677746"/>
                      </a:lnTo>
                      <a:cubicBezTo>
                        <a:pt x="2692481" y="677746"/>
                        <a:pt x="2692259" y="677636"/>
                        <a:pt x="2692259" y="677636"/>
                      </a:cubicBezTo>
                      <a:lnTo>
                        <a:pt x="2692259" y="676196"/>
                      </a:lnTo>
                      <a:cubicBezTo>
                        <a:pt x="2692259" y="676196"/>
                        <a:pt x="2692592" y="675641"/>
                        <a:pt x="2692592" y="675641"/>
                      </a:cubicBezTo>
                      <a:lnTo>
                        <a:pt x="2693811" y="674201"/>
                      </a:lnTo>
                      <a:lnTo>
                        <a:pt x="2693811" y="673536"/>
                      </a:lnTo>
                      <a:cubicBezTo>
                        <a:pt x="2693811" y="673536"/>
                        <a:pt x="2694143" y="672871"/>
                        <a:pt x="2694143" y="672871"/>
                      </a:cubicBezTo>
                      <a:lnTo>
                        <a:pt x="2694143" y="672206"/>
                      </a:lnTo>
                      <a:cubicBezTo>
                        <a:pt x="2694143" y="672206"/>
                        <a:pt x="2693921" y="671320"/>
                        <a:pt x="2693921" y="671320"/>
                      </a:cubicBezTo>
                      <a:lnTo>
                        <a:pt x="2695030" y="670655"/>
                      </a:lnTo>
                      <a:lnTo>
                        <a:pt x="2698022" y="667441"/>
                      </a:lnTo>
                      <a:lnTo>
                        <a:pt x="2698797" y="666333"/>
                      </a:lnTo>
                      <a:lnTo>
                        <a:pt x="2699351" y="664227"/>
                      </a:lnTo>
                      <a:lnTo>
                        <a:pt x="2700349" y="657357"/>
                      </a:lnTo>
                      <a:lnTo>
                        <a:pt x="2701900" y="653035"/>
                      </a:lnTo>
                      <a:lnTo>
                        <a:pt x="2703895" y="650154"/>
                      </a:lnTo>
                      <a:lnTo>
                        <a:pt x="2714311" y="641399"/>
                      </a:lnTo>
                      <a:lnTo>
                        <a:pt x="2717414" y="635859"/>
                      </a:lnTo>
                      <a:lnTo>
                        <a:pt x="2718633" y="630983"/>
                      </a:lnTo>
                      <a:lnTo>
                        <a:pt x="2721071" y="624334"/>
                      </a:lnTo>
                      <a:lnTo>
                        <a:pt x="2721625" y="621785"/>
                      </a:lnTo>
                      <a:lnTo>
                        <a:pt x="2721625" y="620344"/>
                      </a:lnTo>
                      <a:cubicBezTo>
                        <a:pt x="2721625" y="620344"/>
                        <a:pt x="2721182" y="619014"/>
                        <a:pt x="2721182" y="619014"/>
                      </a:cubicBezTo>
                      <a:lnTo>
                        <a:pt x="2721182" y="617907"/>
                      </a:lnTo>
                      <a:cubicBezTo>
                        <a:pt x="2721182" y="617907"/>
                        <a:pt x="2721847" y="617020"/>
                        <a:pt x="2721847" y="617020"/>
                      </a:cubicBezTo>
                      <a:lnTo>
                        <a:pt x="2725504" y="616244"/>
                      </a:lnTo>
                      <a:lnTo>
                        <a:pt x="2726723" y="615468"/>
                      </a:lnTo>
                      <a:lnTo>
                        <a:pt x="2728163" y="615468"/>
                      </a:lnTo>
                      <a:cubicBezTo>
                        <a:pt x="2728163" y="615468"/>
                        <a:pt x="2729604" y="616023"/>
                        <a:pt x="2729604" y="616023"/>
                      </a:cubicBezTo>
                      <a:lnTo>
                        <a:pt x="2731045" y="616244"/>
                      </a:lnTo>
                      <a:lnTo>
                        <a:pt x="2732485" y="615468"/>
                      </a:lnTo>
                      <a:lnTo>
                        <a:pt x="2733926" y="615025"/>
                      </a:lnTo>
                      <a:lnTo>
                        <a:pt x="2734812" y="614471"/>
                      </a:lnTo>
                      <a:lnTo>
                        <a:pt x="2736031" y="612920"/>
                      </a:lnTo>
                      <a:lnTo>
                        <a:pt x="2737139" y="609928"/>
                      </a:lnTo>
                      <a:lnTo>
                        <a:pt x="2738137" y="608820"/>
                      </a:lnTo>
                      <a:lnTo>
                        <a:pt x="2740132" y="609042"/>
                      </a:lnTo>
                      <a:lnTo>
                        <a:pt x="2746559" y="611701"/>
                      </a:lnTo>
                      <a:lnTo>
                        <a:pt x="2749440" y="611368"/>
                      </a:lnTo>
                      <a:lnTo>
                        <a:pt x="2750326" y="607933"/>
                      </a:lnTo>
                      <a:lnTo>
                        <a:pt x="2751435" y="606160"/>
                      </a:lnTo>
                      <a:lnTo>
                        <a:pt x="2752432" y="601838"/>
                      </a:lnTo>
                      <a:lnTo>
                        <a:pt x="2754537" y="597516"/>
                      </a:lnTo>
                      <a:lnTo>
                        <a:pt x="2756089" y="592751"/>
                      </a:lnTo>
                      <a:lnTo>
                        <a:pt x="2756975" y="590646"/>
                      </a:lnTo>
                      <a:lnTo>
                        <a:pt x="2758084" y="586546"/>
                      </a:lnTo>
                      <a:lnTo>
                        <a:pt x="2757751" y="586324"/>
                      </a:lnTo>
                      <a:lnTo>
                        <a:pt x="2756200" y="585216"/>
                      </a:lnTo>
                      <a:lnTo>
                        <a:pt x="2752986" y="585438"/>
                      </a:lnTo>
                      <a:lnTo>
                        <a:pt x="2749994" y="586324"/>
                      </a:lnTo>
                      <a:lnTo>
                        <a:pt x="2749662" y="586324"/>
                      </a:lnTo>
                      <a:cubicBezTo>
                        <a:pt x="2749662" y="586324"/>
                        <a:pt x="2749108" y="586103"/>
                        <a:pt x="2749108" y="586103"/>
                      </a:cubicBezTo>
                      <a:lnTo>
                        <a:pt x="2747667" y="587986"/>
                      </a:lnTo>
                      <a:lnTo>
                        <a:pt x="2744897" y="589205"/>
                      </a:lnTo>
                      <a:lnTo>
                        <a:pt x="2742015" y="589759"/>
                      </a:lnTo>
                      <a:lnTo>
                        <a:pt x="2740242" y="589759"/>
                      </a:lnTo>
                      <a:cubicBezTo>
                        <a:pt x="2740242" y="589759"/>
                        <a:pt x="2738691" y="588319"/>
                        <a:pt x="2738691" y="588319"/>
                      </a:cubicBezTo>
                      <a:lnTo>
                        <a:pt x="2737583" y="587321"/>
                      </a:lnTo>
                      <a:lnTo>
                        <a:pt x="2733039" y="575686"/>
                      </a:lnTo>
                      <a:lnTo>
                        <a:pt x="2732485" y="575021"/>
                      </a:lnTo>
                      <a:lnTo>
                        <a:pt x="2730601" y="573580"/>
                      </a:lnTo>
                      <a:lnTo>
                        <a:pt x="2729826" y="572805"/>
                      </a:lnTo>
                      <a:lnTo>
                        <a:pt x="2729382" y="571918"/>
                      </a:lnTo>
                      <a:lnTo>
                        <a:pt x="2728607" y="570034"/>
                      </a:lnTo>
                      <a:lnTo>
                        <a:pt x="2728163" y="569148"/>
                      </a:lnTo>
                      <a:lnTo>
                        <a:pt x="2716195" y="553744"/>
                      </a:lnTo>
                      <a:lnTo>
                        <a:pt x="2712982" y="551417"/>
                      </a:lnTo>
                      <a:lnTo>
                        <a:pt x="2711430" y="550642"/>
                      </a:lnTo>
                      <a:lnTo>
                        <a:pt x="2713093" y="548869"/>
                      </a:lnTo>
                      <a:lnTo>
                        <a:pt x="2714201" y="547317"/>
                      </a:lnTo>
                      <a:lnTo>
                        <a:pt x="2714201" y="545655"/>
                      </a:lnTo>
                      <a:cubicBezTo>
                        <a:pt x="2714201" y="545655"/>
                        <a:pt x="2712982" y="543771"/>
                        <a:pt x="2712982" y="543771"/>
                      </a:cubicBezTo>
                      <a:lnTo>
                        <a:pt x="2714090" y="542109"/>
                      </a:lnTo>
                      <a:lnTo>
                        <a:pt x="2716195" y="534795"/>
                      </a:lnTo>
                      <a:lnTo>
                        <a:pt x="2720960" y="527925"/>
                      </a:lnTo>
                      <a:lnTo>
                        <a:pt x="2721625" y="525930"/>
                      </a:lnTo>
                      <a:lnTo>
                        <a:pt x="2721293" y="524821"/>
                      </a:lnTo>
                      <a:lnTo>
                        <a:pt x="2720628" y="524267"/>
                      </a:lnTo>
                      <a:lnTo>
                        <a:pt x="2719852" y="523824"/>
                      </a:lnTo>
                      <a:lnTo>
                        <a:pt x="2719298" y="522938"/>
                      </a:lnTo>
                      <a:lnTo>
                        <a:pt x="2719076" y="521830"/>
                      </a:lnTo>
                      <a:lnTo>
                        <a:pt x="2719076" y="520389"/>
                      </a:lnTo>
                      <a:cubicBezTo>
                        <a:pt x="2719076" y="520389"/>
                        <a:pt x="2719298" y="517064"/>
                        <a:pt x="2719298" y="517064"/>
                      </a:cubicBezTo>
                      <a:lnTo>
                        <a:pt x="2720074" y="512078"/>
                      </a:lnTo>
                      <a:lnTo>
                        <a:pt x="2720406" y="511080"/>
                      </a:lnTo>
                      <a:lnTo>
                        <a:pt x="2721404" y="509197"/>
                      </a:lnTo>
                      <a:lnTo>
                        <a:pt x="2721625" y="508643"/>
                      </a:lnTo>
                      <a:lnTo>
                        <a:pt x="2726723" y="504543"/>
                      </a:lnTo>
                      <a:lnTo>
                        <a:pt x="2728385" y="503212"/>
                      </a:lnTo>
                      <a:lnTo>
                        <a:pt x="2730047" y="502547"/>
                      </a:lnTo>
                      <a:lnTo>
                        <a:pt x="2731931" y="500997"/>
                      </a:lnTo>
                      <a:lnTo>
                        <a:pt x="2733483" y="499223"/>
                      </a:lnTo>
                      <a:lnTo>
                        <a:pt x="2734147" y="497893"/>
                      </a:lnTo>
                      <a:lnTo>
                        <a:pt x="2735256" y="497007"/>
                      </a:lnTo>
                      <a:lnTo>
                        <a:pt x="2740464" y="495899"/>
                      </a:lnTo>
                      <a:lnTo>
                        <a:pt x="2742348" y="495012"/>
                      </a:lnTo>
                      <a:lnTo>
                        <a:pt x="2743677" y="493571"/>
                      </a:lnTo>
                      <a:lnTo>
                        <a:pt x="2745118" y="492464"/>
                      </a:lnTo>
                      <a:lnTo>
                        <a:pt x="2746005" y="491910"/>
                      </a:lnTo>
                      <a:lnTo>
                        <a:pt x="2746005" y="489804"/>
                      </a:lnTo>
                      <a:cubicBezTo>
                        <a:pt x="2746005" y="489804"/>
                        <a:pt x="2746448" y="487588"/>
                        <a:pt x="2746448" y="487588"/>
                      </a:cubicBezTo>
                      <a:lnTo>
                        <a:pt x="2744897" y="484706"/>
                      </a:lnTo>
                      <a:lnTo>
                        <a:pt x="2747335" y="482712"/>
                      </a:lnTo>
                      <a:lnTo>
                        <a:pt x="2749883" y="479166"/>
                      </a:lnTo>
                      <a:lnTo>
                        <a:pt x="2753651" y="471741"/>
                      </a:lnTo>
                      <a:lnTo>
                        <a:pt x="2754759" y="470300"/>
                      </a:lnTo>
                      <a:lnTo>
                        <a:pt x="2755424" y="468860"/>
                      </a:lnTo>
                      <a:lnTo>
                        <a:pt x="2755202" y="467530"/>
                      </a:lnTo>
                      <a:lnTo>
                        <a:pt x="2753873" y="466532"/>
                      </a:lnTo>
                      <a:lnTo>
                        <a:pt x="2754648" y="464095"/>
                      </a:lnTo>
                      <a:lnTo>
                        <a:pt x="2753984" y="461214"/>
                      </a:lnTo>
                      <a:lnTo>
                        <a:pt x="2752432" y="458554"/>
                      </a:lnTo>
                      <a:lnTo>
                        <a:pt x="2750659" y="456781"/>
                      </a:lnTo>
                      <a:lnTo>
                        <a:pt x="2747999" y="455008"/>
                      </a:lnTo>
                      <a:lnTo>
                        <a:pt x="2745007" y="454232"/>
                      </a:lnTo>
                      <a:lnTo>
                        <a:pt x="2742015" y="454565"/>
                      </a:lnTo>
                      <a:lnTo>
                        <a:pt x="2739356" y="456227"/>
                      </a:lnTo>
                      <a:lnTo>
                        <a:pt x="2738026" y="456781"/>
                      </a:lnTo>
                      <a:lnTo>
                        <a:pt x="2736253" y="456449"/>
                      </a:lnTo>
                      <a:lnTo>
                        <a:pt x="2734591" y="455562"/>
                      </a:lnTo>
                      <a:lnTo>
                        <a:pt x="2733372" y="454343"/>
                      </a:lnTo>
                      <a:lnTo>
                        <a:pt x="2733372" y="453124"/>
                      </a:lnTo>
                      <a:cubicBezTo>
                        <a:pt x="2733372" y="453124"/>
                        <a:pt x="2734480" y="450243"/>
                        <a:pt x="2734480" y="450243"/>
                      </a:cubicBezTo>
                      <a:lnTo>
                        <a:pt x="2734701" y="448802"/>
                      </a:lnTo>
                      <a:lnTo>
                        <a:pt x="2733261" y="446032"/>
                      </a:lnTo>
                      <a:lnTo>
                        <a:pt x="2730601" y="444813"/>
                      </a:lnTo>
                      <a:lnTo>
                        <a:pt x="2727498" y="444037"/>
                      </a:lnTo>
                      <a:lnTo>
                        <a:pt x="2724728" y="442486"/>
                      </a:lnTo>
                      <a:lnTo>
                        <a:pt x="2723177" y="440158"/>
                      </a:lnTo>
                      <a:lnTo>
                        <a:pt x="2722290" y="437278"/>
                      </a:lnTo>
                      <a:lnTo>
                        <a:pt x="2722290" y="434175"/>
                      </a:lnTo>
                      <a:cubicBezTo>
                        <a:pt x="2722290" y="434175"/>
                        <a:pt x="2723952" y="431515"/>
                        <a:pt x="2723952" y="431515"/>
                      </a:cubicBezTo>
                      <a:lnTo>
                        <a:pt x="2718301" y="424645"/>
                      </a:lnTo>
                      <a:lnTo>
                        <a:pt x="2716195" y="422982"/>
                      </a:lnTo>
                      <a:lnTo>
                        <a:pt x="2715309" y="421209"/>
                      </a:lnTo>
                      <a:lnTo>
                        <a:pt x="2714755" y="418106"/>
                      </a:lnTo>
                      <a:lnTo>
                        <a:pt x="2714755" y="414893"/>
                      </a:lnTo>
                      <a:cubicBezTo>
                        <a:pt x="2714755" y="414893"/>
                        <a:pt x="2715309" y="412787"/>
                        <a:pt x="2715309" y="412787"/>
                      </a:cubicBezTo>
                      <a:lnTo>
                        <a:pt x="2716195" y="410682"/>
                      </a:lnTo>
                      <a:lnTo>
                        <a:pt x="2716749" y="407357"/>
                      </a:lnTo>
                      <a:lnTo>
                        <a:pt x="2716749" y="404254"/>
                      </a:lnTo>
                      <a:cubicBezTo>
                        <a:pt x="2716749" y="404254"/>
                        <a:pt x="2715974" y="402814"/>
                        <a:pt x="2715974" y="402814"/>
                      </a:cubicBezTo>
                      <a:lnTo>
                        <a:pt x="2711209" y="401595"/>
                      </a:lnTo>
                      <a:lnTo>
                        <a:pt x="2708771" y="400487"/>
                      </a:lnTo>
                      <a:lnTo>
                        <a:pt x="2706998" y="399046"/>
                      </a:lnTo>
                      <a:lnTo>
                        <a:pt x="2705890" y="395832"/>
                      </a:lnTo>
                      <a:lnTo>
                        <a:pt x="2704892" y="394613"/>
                      </a:lnTo>
                      <a:lnTo>
                        <a:pt x="2701014" y="392619"/>
                      </a:lnTo>
                      <a:lnTo>
                        <a:pt x="2699130" y="390846"/>
                      </a:lnTo>
                      <a:lnTo>
                        <a:pt x="2695805" y="386302"/>
                      </a:lnTo>
                      <a:lnTo>
                        <a:pt x="2693811" y="384419"/>
                      </a:lnTo>
                      <a:lnTo>
                        <a:pt x="2690154" y="374224"/>
                      </a:lnTo>
                      <a:lnTo>
                        <a:pt x="2689267" y="372118"/>
                      </a:lnTo>
                      <a:lnTo>
                        <a:pt x="2689267" y="371785"/>
                      </a:lnTo>
                      <a:cubicBezTo>
                        <a:pt x="2689267" y="371785"/>
                        <a:pt x="2713536" y="373004"/>
                        <a:pt x="2713536" y="373004"/>
                      </a:cubicBezTo>
                      <a:lnTo>
                        <a:pt x="2715087" y="372561"/>
                      </a:lnTo>
                      <a:lnTo>
                        <a:pt x="2716971" y="371785"/>
                      </a:lnTo>
                      <a:lnTo>
                        <a:pt x="2719076" y="371342"/>
                      </a:lnTo>
                      <a:lnTo>
                        <a:pt x="2723620" y="371342"/>
                      </a:lnTo>
                      <a:cubicBezTo>
                        <a:pt x="2723620" y="371342"/>
                        <a:pt x="2725504" y="370899"/>
                        <a:pt x="2725504" y="370899"/>
                      </a:cubicBezTo>
                      <a:lnTo>
                        <a:pt x="2727942" y="372450"/>
                      </a:lnTo>
                      <a:lnTo>
                        <a:pt x="2731488" y="372450"/>
                      </a:lnTo>
                      <a:cubicBezTo>
                        <a:pt x="2731488" y="372450"/>
                        <a:pt x="2748110" y="370567"/>
                        <a:pt x="2748110" y="370567"/>
                      </a:cubicBezTo>
                      <a:lnTo>
                        <a:pt x="2749772" y="369902"/>
                      </a:lnTo>
                      <a:lnTo>
                        <a:pt x="2751102" y="366799"/>
                      </a:lnTo>
                      <a:lnTo>
                        <a:pt x="2751102" y="365691"/>
                      </a:lnTo>
                      <a:cubicBezTo>
                        <a:pt x="2751102" y="365691"/>
                        <a:pt x="2750659" y="364693"/>
                        <a:pt x="2750659" y="364693"/>
                      </a:cubicBezTo>
                      <a:lnTo>
                        <a:pt x="2750659" y="363363"/>
                      </a:lnTo>
                      <a:cubicBezTo>
                        <a:pt x="2750659" y="363363"/>
                        <a:pt x="2751213" y="362034"/>
                        <a:pt x="2751213" y="362034"/>
                      </a:cubicBezTo>
                      <a:lnTo>
                        <a:pt x="2752543" y="359596"/>
                      </a:lnTo>
                      <a:lnTo>
                        <a:pt x="2752986" y="358155"/>
                      </a:lnTo>
                      <a:lnTo>
                        <a:pt x="2752764" y="356937"/>
                      </a:lnTo>
                      <a:lnTo>
                        <a:pt x="2752321" y="355607"/>
                      </a:lnTo>
                      <a:lnTo>
                        <a:pt x="2752321" y="354055"/>
                      </a:lnTo>
                      <a:cubicBezTo>
                        <a:pt x="2752321" y="354055"/>
                        <a:pt x="2752986" y="352061"/>
                        <a:pt x="2752986" y="352061"/>
                      </a:cubicBezTo>
                      <a:lnTo>
                        <a:pt x="2753873" y="351285"/>
                      </a:lnTo>
                      <a:lnTo>
                        <a:pt x="2756421" y="350176"/>
                      </a:lnTo>
                      <a:lnTo>
                        <a:pt x="2757529" y="349511"/>
                      </a:lnTo>
                      <a:lnTo>
                        <a:pt x="2760411" y="345190"/>
                      </a:lnTo>
                      <a:lnTo>
                        <a:pt x="2760743" y="343749"/>
                      </a:lnTo>
                      <a:lnTo>
                        <a:pt x="2760743" y="341311"/>
                      </a:lnTo>
                      <a:cubicBezTo>
                        <a:pt x="2760743" y="341311"/>
                        <a:pt x="2761076" y="339981"/>
                        <a:pt x="2761076" y="339981"/>
                      </a:cubicBezTo>
                      <a:lnTo>
                        <a:pt x="2761076" y="339206"/>
                      </a:lnTo>
                      <a:cubicBezTo>
                        <a:pt x="2761076" y="339206"/>
                        <a:pt x="2760743" y="337765"/>
                        <a:pt x="2760743" y="337765"/>
                      </a:cubicBezTo>
                      <a:lnTo>
                        <a:pt x="2760743" y="336879"/>
                      </a:lnTo>
                      <a:cubicBezTo>
                        <a:pt x="2760743" y="336879"/>
                        <a:pt x="2761076" y="336214"/>
                        <a:pt x="2761076" y="336214"/>
                      </a:cubicBezTo>
                      <a:lnTo>
                        <a:pt x="2762184" y="335327"/>
                      </a:lnTo>
                      <a:lnTo>
                        <a:pt x="2762516" y="334773"/>
                      </a:lnTo>
                      <a:lnTo>
                        <a:pt x="2763181" y="331116"/>
                      </a:lnTo>
                      <a:lnTo>
                        <a:pt x="2763624" y="329787"/>
                      </a:lnTo>
                      <a:lnTo>
                        <a:pt x="2763403" y="328235"/>
                      </a:lnTo>
                      <a:lnTo>
                        <a:pt x="2763957" y="326683"/>
                      </a:lnTo>
                      <a:lnTo>
                        <a:pt x="2765951" y="323470"/>
                      </a:lnTo>
                      <a:lnTo>
                        <a:pt x="2761408" y="315270"/>
                      </a:lnTo>
                      <a:lnTo>
                        <a:pt x="2758859" y="312056"/>
                      </a:lnTo>
                      <a:lnTo>
                        <a:pt x="2757308" y="309618"/>
                      </a:lnTo>
                      <a:lnTo>
                        <a:pt x="2756089" y="308510"/>
                      </a:lnTo>
                      <a:lnTo>
                        <a:pt x="2754870" y="308067"/>
                      </a:lnTo>
                      <a:lnTo>
                        <a:pt x="2751878" y="307624"/>
                      </a:lnTo>
                      <a:lnTo>
                        <a:pt x="2750548" y="307180"/>
                      </a:lnTo>
                      <a:lnTo>
                        <a:pt x="2749218" y="305185"/>
                      </a:lnTo>
                      <a:lnTo>
                        <a:pt x="2748443" y="300199"/>
                      </a:lnTo>
                      <a:lnTo>
                        <a:pt x="2747556" y="297983"/>
                      </a:lnTo>
                      <a:lnTo>
                        <a:pt x="2748553" y="296209"/>
                      </a:lnTo>
                      <a:lnTo>
                        <a:pt x="2749662" y="292774"/>
                      </a:lnTo>
                      <a:lnTo>
                        <a:pt x="2750659" y="291444"/>
                      </a:lnTo>
                      <a:lnTo>
                        <a:pt x="2752654" y="290558"/>
                      </a:lnTo>
                      <a:lnTo>
                        <a:pt x="2757529" y="287344"/>
                      </a:lnTo>
                      <a:lnTo>
                        <a:pt x="2758970" y="287122"/>
                      </a:lnTo>
                      <a:lnTo>
                        <a:pt x="2759746" y="287122"/>
                      </a:lnTo>
                      <a:cubicBezTo>
                        <a:pt x="2759746" y="287122"/>
                        <a:pt x="2761962" y="287122"/>
                        <a:pt x="2761962" y="287122"/>
                      </a:cubicBezTo>
                      <a:lnTo>
                        <a:pt x="2764178" y="287122"/>
                      </a:lnTo>
                      <a:cubicBezTo>
                        <a:pt x="2764178" y="287122"/>
                        <a:pt x="2766284" y="285571"/>
                        <a:pt x="2766284" y="285571"/>
                      </a:cubicBezTo>
                      <a:lnTo>
                        <a:pt x="2766616" y="284685"/>
                      </a:lnTo>
                      <a:lnTo>
                        <a:pt x="2766616" y="283466"/>
                      </a:lnTo>
                      <a:cubicBezTo>
                        <a:pt x="2766616" y="283466"/>
                        <a:pt x="2766727" y="282246"/>
                        <a:pt x="2766727" y="282246"/>
                      </a:cubicBezTo>
                      <a:lnTo>
                        <a:pt x="2767171" y="281139"/>
                      </a:lnTo>
                      <a:lnTo>
                        <a:pt x="2767835" y="280363"/>
                      </a:lnTo>
                      <a:lnTo>
                        <a:pt x="2772711" y="276706"/>
                      </a:lnTo>
                      <a:lnTo>
                        <a:pt x="2773709" y="275709"/>
                      </a:lnTo>
                      <a:lnTo>
                        <a:pt x="2775703" y="272163"/>
                      </a:lnTo>
                      <a:lnTo>
                        <a:pt x="2771936" y="268616"/>
                      </a:lnTo>
                      <a:lnTo>
                        <a:pt x="2769276" y="264294"/>
                      </a:lnTo>
                      <a:lnTo>
                        <a:pt x="2768611" y="259418"/>
                      </a:lnTo>
                      <a:lnTo>
                        <a:pt x="2770716" y="254210"/>
                      </a:lnTo>
                      <a:lnTo>
                        <a:pt x="2773376" y="250442"/>
                      </a:lnTo>
                      <a:lnTo>
                        <a:pt x="2773709" y="248670"/>
                      </a:lnTo>
                      <a:lnTo>
                        <a:pt x="2773044" y="246121"/>
                      </a:lnTo>
                      <a:lnTo>
                        <a:pt x="2771825" y="244127"/>
                      </a:lnTo>
                      <a:lnTo>
                        <a:pt x="2770606" y="242796"/>
                      </a:lnTo>
                      <a:lnTo>
                        <a:pt x="2769609" y="241245"/>
                      </a:lnTo>
                      <a:lnTo>
                        <a:pt x="2769387" y="238696"/>
                      </a:lnTo>
                      <a:lnTo>
                        <a:pt x="2770052" y="236369"/>
                      </a:lnTo>
                      <a:lnTo>
                        <a:pt x="2772711" y="231493"/>
                      </a:lnTo>
                      <a:lnTo>
                        <a:pt x="2773487" y="228944"/>
                      </a:lnTo>
                      <a:lnTo>
                        <a:pt x="2773487" y="227172"/>
                      </a:lnTo>
                      <a:cubicBezTo>
                        <a:pt x="2773487" y="227172"/>
                        <a:pt x="2773265" y="224512"/>
                        <a:pt x="2773265" y="224512"/>
                      </a:cubicBezTo>
                      <a:lnTo>
                        <a:pt x="2772379" y="219525"/>
                      </a:lnTo>
                      <a:lnTo>
                        <a:pt x="2770938" y="214649"/>
                      </a:lnTo>
                      <a:lnTo>
                        <a:pt x="2770716" y="212544"/>
                      </a:lnTo>
                      <a:lnTo>
                        <a:pt x="2770716" y="209662"/>
                      </a:lnTo>
                      <a:lnTo>
                        <a:pt x="2770938" y="208222"/>
                      </a:lnTo>
                      <a:lnTo>
                        <a:pt x="2771271" y="207446"/>
                      </a:lnTo>
                      <a:lnTo>
                        <a:pt x="2771271" y="206671"/>
                      </a:lnTo>
                      <a:cubicBezTo>
                        <a:pt x="2771271" y="206671"/>
                        <a:pt x="2771049" y="205119"/>
                        <a:pt x="2771049" y="205119"/>
                      </a:cubicBezTo>
                      <a:lnTo>
                        <a:pt x="2771049" y="204122"/>
                      </a:lnTo>
                      <a:cubicBezTo>
                        <a:pt x="2771049" y="204122"/>
                        <a:pt x="2771049" y="200354"/>
                        <a:pt x="2771049" y="200354"/>
                      </a:cubicBezTo>
                      <a:lnTo>
                        <a:pt x="2772933" y="199800"/>
                      </a:lnTo>
                      <a:lnTo>
                        <a:pt x="2773376" y="197916"/>
                      </a:lnTo>
                      <a:lnTo>
                        <a:pt x="2772822" y="195921"/>
                      </a:lnTo>
                      <a:lnTo>
                        <a:pt x="2771603" y="195035"/>
                      </a:lnTo>
                      <a:lnTo>
                        <a:pt x="2769941" y="194592"/>
                      </a:lnTo>
                      <a:lnTo>
                        <a:pt x="2769054" y="193373"/>
                      </a:lnTo>
                      <a:lnTo>
                        <a:pt x="2768057" y="190270"/>
                      </a:lnTo>
                      <a:lnTo>
                        <a:pt x="2765619" y="184175"/>
                      </a:lnTo>
                      <a:lnTo>
                        <a:pt x="2764068" y="181516"/>
                      </a:lnTo>
                      <a:lnTo>
                        <a:pt x="2760522" y="177748"/>
                      </a:lnTo>
                      <a:lnTo>
                        <a:pt x="2759413" y="176086"/>
                      </a:lnTo>
                      <a:lnTo>
                        <a:pt x="2759192" y="174201"/>
                      </a:lnTo>
                      <a:lnTo>
                        <a:pt x="2760411" y="172207"/>
                      </a:lnTo>
                      <a:lnTo>
                        <a:pt x="2760854" y="169436"/>
                      </a:lnTo>
                      <a:lnTo>
                        <a:pt x="2760854" y="169436"/>
                      </a:lnTo>
                      <a:cubicBezTo>
                        <a:pt x="2760854" y="169436"/>
                        <a:pt x="2763181" y="168218"/>
                        <a:pt x="2763181" y="168218"/>
                      </a:cubicBezTo>
                      <a:lnTo>
                        <a:pt x="2770162" y="168883"/>
                      </a:lnTo>
                      <a:lnTo>
                        <a:pt x="2773265" y="168550"/>
                      </a:lnTo>
                      <a:lnTo>
                        <a:pt x="2774817" y="166999"/>
                      </a:lnTo>
                      <a:lnTo>
                        <a:pt x="2779249" y="160350"/>
                      </a:lnTo>
                      <a:lnTo>
                        <a:pt x="2780136" y="157579"/>
                      </a:lnTo>
                      <a:lnTo>
                        <a:pt x="2779803" y="153923"/>
                      </a:lnTo>
                      <a:lnTo>
                        <a:pt x="2780247" y="152814"/>
                      </a:lnTo>
                      <a:lnTo>
                        <a:pt x="2781687" y="150930"/>
                      </a:lnTo>
                      <a:lnTo>
                        <a:pt x="2785677" y="147495"/>
                      </a:lnTo>
                      <a:lnTo>
                        <a:pt x="2786341" y="146276"/>
                      </a:lnTo>
                      <a:lnTo>
                        <a:pt x="2787228" y="144060"/>
                      </a:lnTo>
                      <a:lnTo>
                        <a:pt x="2791217" y="137965"/>
                      </a:lnTo>
                      <a:lnTo>
                        <a:pt x="2792547" y="136525"/>
                      </a:lnTo>
                      <a:lnTo>
                        <a:pt x="2794542" y="136192"/>
                      </a:lnTo>
                      <a:lnTo>
                        <a:pt x="2801966" y="136192"/>
                      </a:lnTo>
                      <a:cubicBezTo>
                        <a:pt x="2801966" y="136192"/>
                        <a:pt x="2802964" y="135306"/>
                        <a:pt x="2802964" y="135306"/>
                      </a:cubicBezTo>
                      <a:lnTo>
                        <a:pt x="2809613" y="132425"/>
                      </a:lnTo>
                      <a:lnTo>
                        <a:pt x="2813269" y="129543"/>
                      </a:lnTo>
                      <a:lnTo>
                        <a:pt x="2816927" y="125775"/>
                      </a:lnTo>
                      <a:lnTo>
                        <a:pt x="2820473" y="120013"/>
                      </a:lnTo>
                      <a:lnTo>
                        <a:pt x="2820916" y="120013"/>
                      </a:lnTo>
                      <a:cubicBezTo>
                        <a:pt x="2820916" y="120013"/>
                        <a:pt x="2822356" y="120124"/>
                        <a:pt x="2822356" y="120124"/>
                      </a:cubicBezTo>
                      <a:lnTo>
                        <a:pt x="2822800" y="120124"/>
                      </a:lnTo>
                      <a:cubicBezTo>
                        <a:pt x="2822800" y="120124"/>
                        <a:pt x="2823021" y="119127"/>
                        <a:pt x="2823021" y="119127"/>
                      </a:cubicBezTo>
                      <a:lnTo>
                        <a:pt x="2823021" y="117908"/>
                      </a:lnTo>
                      <a:cubicBezTo>
                        <a:pt x="2823021" y="117908"/>
                        <a:pt x="2823021" y="117021"/>
                        <a:pt x="2823021" y="117021"/>
                      </a:cubicBezTo>
                      <a:lnTo>
                        <a:pt x="2822689" y="117021"/>
                      </a:lnTo>
                      <a:cubicBezTo>
                        <a:pt x="2822689" y="117021"/>
                        <a:pt x="2824129" y="115802"/>
                        <a:pt x="2824129" y="115802"/>
                      </a:cubicBezTo>
                      <a:lnTo>
                        <a:pt x="2825681" y="115137"/>
                      </a:lnTo>
                      <a:lnTo>
                        <a:pt x="2829227" y="114915"/>
                      </a:lnTo>
                      <a:lnTo>
                        <a:pt x="2829227" y="113586"/>
                      </a:lnTo>
                      <a:cubicBezTo>
                        <a:pt x="2829227" y="113586"/>
                        <a:pt x="2833549" y="106604"/>
                        <a:pt x="2833549" y="106604"/>
                      </a:cubicBezTo>
                      <a:lnTo>
                        <a:pt x="2833549" y="105607"/>
                      </a:lnTo>
                      <a:cubicBezTo>
                        <a:pt x="2833549" y="105607"/>
                        <a:pt x="2833327" y="104610"/>
                        <a:pt x="2833327" y="104610"/>
                      </a:cubicBezTo>
                      <a:lnTo>
                        <a:pt x="2833327" y="103391"/>
                      </a:lnTo>
                      <a:cubicBezTo>
                        <a:pt x="2833327" y="103391"/>
                        <a:pt x="2833992" y="101839"/>
                        <a:pt x="2833992" y="101839"/>
                      </a:cubicBezTo>
                      <a:lnTo>
                        <a:pt x="2836873" y="98736"/>
                      </a:lnTo>
                      <a:lnTo>
                        <a:pt x="2842303" y="90758"/>
                      </a:lnTo>
                      <a:lnTo>
                        <a:pt x="2841195" y="89317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EA95A8B9-36D1-B1F6-1801-EA37DEE846D3}"/>
                    </a:ext>
                  </a:extLst>
                </p:cNvPr>
                <p:cNvSpPr/>
                <p:nvPr/>
              </p:nvSpPr>
              <p:spPr>
                <a:xfrm>
                  <a:off x="8299554" y="2762887"/>
                  <a:ext cx="1135636" cy="1073246"/>
                </a:xfrm>
                <a:custGeom>
                  <a:avLst/>
                  <a:gdLst>
                    <a:gd name="connsiteX0" fmla="*/ 1118570 w 1135636"/>
                    <a:gd name="connsiteY0" fmla="*/ 749777 h 1073246"/>
                    <a:gd name="connsiteX1" fmla="*/ 1121784 w 1135636"/>
                    <a:gd name="connsiteY1" fmla="*/ 749333 h 1073246"/>
                    <a:gd name="connsiteX2" fmla="*/ 1124776 w 1135636"/>
                    <a:gd name="connsiteY2" fmla="*/ 751107 h 1073246"/>
                    <a:gd name="connsiteX3" fmla="*/ 1126992 w 1135636"/>
                    <a:gd name="connsiteY3" fmla="*/ 749998 h 1073246"/>
                    <a:gd name="connsiteX4" fmla="*/ 1130760 w 1135636"/>
                    <a:gd name="connsiteY4" fmla="*/ 749998 h 1073246"/>
                    <a:gd name="connsiteX5" fmla="*/ 1134196 w 1135636"/>
                    <a:gd name="connsiteY5" fmla="*/ 749333 h 1073246"/>
                    <a:gd name="connsiteX6" fmla="*/ 1135636 w 1135636"/>
                    <a:gd name="connsiteY6" fmla="*/ 746120 h 1073246"/>
                    <a:gd name="connsiteX7" fmla="*/ 1134196 w 1135636"/>
                    <a:gd name="connsiteY7" fmla="*/ 743904 h 1073246"/>
                    <a:gd name="connsiteX8" fmla="*/ 1124776 w 1135636"/>
                    <a:gd name="connsiteY8" fmla="*/ 738695 h 1073246"/>
                    <a:gd name="connsiteX9" fmla="*/ 1117130 w 1135636"/>
                    <a:gd name="connsiteY9" fmla="*/ 731603 h 1073246"/>
                    <a:gd name="connsiteX10" fmla="*/ 1115357 w 1135636"/>
                    <a:gd name="connsiteY10" fmla="*/ 728833 h 1073246"/>
                    <a:gd name="connsiteX11" fmla="*/ 1114803 w 1135636"/>
                    <a:gd name="connsiteY11" fmla="*/ 726506 h 1073246"/>
                    <a:gd name="connsiteX12" fmla="*/ 1114692 w 1135636"/>
                    <a:gd name="connsiteY12" fmla="*/ 724843 h 1073246"/>
                    <a:gd name="connsiteX13" fmla="*/ 1114360 w 1135636"/>
                    <a:gd name="connsiteY13" fmla="*/ 723403 h 1073246"/>
                    <a:gd name="connsiteX14" fmla="*/ 1113030 w 1135636"/>
                    <a:gd name="connsiteY14" fmla="*/ 721408 h 1073246"/>
                    <a:gd name="connsiteX15" fmla="*/ 1111700 w 1135636"/>
                    <a:gd name="connsiteY15" fmla="*/ 720521 h 1073246"/>
                    <a:gd name="connsiteX16" fmla="*/ 1110259 w 1135636"/>
                    <a:gd name="connsiteY16" fmla="*/ 719967 h 1073246"/>
                    <a:gd name="connsiteX17" fmla="*/ 1109373 w 1135636"/>
                    <a:gd name="connsiteY17" fmla="*/ 719192 h 1073246"/>
                    <a:gd name="connsiteX18" fmla="*/ 1109927 w 1135636"/>
                    <a:gd name="connsiteY18" fmla="*/ 717751 h 1073246"/>
                    <a:gd name="connsiteX19" fmla="*/ 1109927 w 1135636"/>
                    <a:gd name="connsiteY19" fmla="*/ 716643 h 1073246"/>
                    <a:gd name="connsiteX20" fmla="*/ 1108597 w 1135636"/>
                    <a:gd name="connsiteY20" fmla="*/ 709107 h 1073246"/>
                    <a:gd name="connsiteX21" fmla="*/ 1107600 w 1135636"/>
                    <a:gd name="connsiteY21" fmla="*/ 706780 h 1073246"/>
                    <a:gd name="connsiteX22" fmla="*/ 1104608 w 1135636"/>
                    <a:gd name="connsiteY22" fmla="*/ 702126 h 1073246"/>
                    <a:gd name="connsiteX23" fmla="*/ 1102946 w 1135636"/>
                    <a:gd name="connsiteY23" fmla="*/ 698580 h 1073246"/>
                    <a:gd name="connsiteX24" fmla="*/ 1103389 w 1135636"/>
                    <a:gd name="connsiteY24" fmla="*/ 696918 h 1073246"/>
                    <a:gd name="connsiteX25" fmla="*/ 1105273 w 1135636"/>
                    <a:gd name="connsiteY25" fmla="*/ 695920 h 1073246"/>
                    <a:gd name="connsiteX26" fmla="*/ 1103943 w 1135636"/>
                    <a:gd name="connsiteY26" fmla="*/ 693704 h 1073246"/>
                    <a:gd name="connsiteX27" fmla="*/ 1098513 w 1135636"/>
                    <a:gd name="connsiteY27" fmla="*/ 688274 h 1073246"/>
                    <a:gd name="connsiteX28" fmla="*/ 1092751 w 1135636"/>
                    <a:gd name="connsiteY28" fmla="*/ 684617 h 1073246"/>
                    <a:gd name="connsiteX29" fmla="*/ 1090202 w 1135636"/>
                    <a:gd name="connsiteY29" fmla="*/ 681515 h 1073246"/>
                    <a:gd name="connsiteX30" fmla="*/ 1083996 w 1135636"/>
                    <a:gd name="connsiteY30" fmla="*/ 667774 h 1073246"/>
                    <a:gd name="connsiteX31" fmla="*/ 1082001 w 1135636"/>
                    <a:gd name="connsiteY31" fmla="*/ 666443 h 1073246"/>
                    <a:gd name="connsiteX32" fmla="*/ 1079896 w 1135636"/>
                    <a:gd name="connsiteY32" fmla="*/ 666443 h 1073246"/>
                    <a:gd name="connsiteX33" fmla="*/ 1078012 w 1135636"/>
                    <a:gd name="connsiteY33" fmla="*/ 665557 h 1073246"/>
                    <a:gd name="connsiteX34" fmla="*/ 1077347 w 1135636"/>
                    <a:gd name="connsiteY34" fmla="*/ 661678 h 1073246"/>
                    <a:gd name="connsiteX35" fmla="*/ 1077901 w 1135636"/>
                    <a:gd name="connsiteY35" fmla="*/ 659241 h 1073246"/>
                    <a:gd name="connsiteX36" fmla="*/ 1079453 w 1135636"/>
                    <a:gd name="connsiteY36" fmla="*/ 656581 h 1073246"/>
                    <a:gd name="connsiteX37" fmla="*/ 1081558 w 1135636"/>
                    <a:gd name="connsiteY37" fmla="*/ 654476 h 1073246"/>
                    <a:gd name="connsiteX38" fmla="*/ 1083553 w 1135636"/>
                    <a:gd name="connsiteY38" fmla="*/ 653589 h 1073246"/>
                    <a:gd name="connsiteX39" fmla="*/ 1082888 w 1135636"/>
                    <a:gd name="connsiteY39" fmla="*/ 651151 h 1073246"/>
                    <a:gd name="connsiteX40" fmla="*/ 1082999 w 1135636"/>
                    <a:gd name="connsiteY40" fmla="*/ 649378 h 1073246"/>
                    <a:gd name="connsiteX41" fmla="*/ 1083775 w 1135636"/>
                    <a:gd name="connsiteY41" fmla="*/ 648048 h 1073246"/>
                    <a:gd name="connsiteX42" fmla="*/ 1085105 w 1135636"/>
                    <a:gd name="connsiteY42" fmla="*/ 647494 h 1073246"/>
                    <a:gd name="connsiteX43" fmla="*/ 1084218 w 1135636"/>
                    <a:gd name="connsiteY43" fmla="*/ 645278 h 1073246"/>
                    <a:gd name="connsiteX44" fmla="*/ 1079564 w 1135636"/>
                    <a:gd name="connsiteY44" fmla="*/ 638518 h 1073246"/>
                    <a:gd name="connsiteX45" fmla="*/ 1079453 w 1135636"/>
                    <a:gd name="connsiteY45" fmla="*/ 637299 h 1073246"/>
                    <a:gd name="connsiteX46" fmla="*/ 1081226 w 1135636"/>
                    <a:gd name="connsiteY46" fmla="*/ 633753 h 1073246"/>
                    <a:gd name="connsiteX47" fmla="*/ 1079564 w 1135636"/>
                    <a:gd name="connsiteY47" fmla="*/ 632645 h 1073246"/>
                    <a:gd name="connsiteX48" fmla="*/ 1077569 w 1135636"/>
                    <a:gd name="connsiteY48" fmla="*/ 631869 h 1073246"/>
                    <a:gd name="connsiteX49" fmla="*/ 1075796 w 1135636"/>
                    <a:gd name="connsiteY49" fmla="*/ 630650 h 1073246"/>
                    <a:gd name="connsiteX50" fmla="*/ 1075020 w 1135636"/>
                    <a:gd name="connsiteY50" fmla="*/ 628101 h 1073246"/>
                    <a:gd name="connsiteX51" fmla="*/ 1074799 w 1135636"/>
                    <a:gd name="connsiteY51" fmla="*/ 626993 h 1073246"/>
                    <a:gd name="connsiteX52" fmla="*/ 1074355 w 1135636"/>
                    <a:gd name="connsiteY52" fmla="*/ 624555 h 1073246"/>
                    <a:gd name="connsiteX53" fmla="*/ 1072804 w 1135636"/>
                    <a:gd name="connsiteY53" fmla="*/ 623558 h 1073246"/>
                    <a:gd name="connsiteX54" fmla="*/ 1071031 w 1135636"/>
                    <a:gd name="connsiteY54" fmla="*/ 622893 h 1073246"/>
                    <a:gd name="connsiteX55" fmla="*/ 1069590 w 1135636"/>
                    <a:gd name="connsiteY55" fmla="*/ 620012 h 1073246"/>
                    <a:gd name="connsiteX56" fmla="*/ 1070366 w 1135636"/>
                    <a:gd name="connsiteY56" fmla="*/ 620123 h 1073246"/>
                    <a:gd name="connsiteX57" fmla="*/ 1071142 w 1135636"/>
                    <a:gd name="connsiteY57" fmla="*/ 620012 h 1073246"/>
                    <a:gd name="connsiteX58" fmla="*/ 1068593 w 1135636"/>
                    <a:gd name="connsiteY58" fmla="*/ 615801 h 1073246"/>
                    <a:gd name="connsiteX59" fmla="*/ 1067706 w 1135636"/>
                    <a:gd name="connsiteY59" fmla="*/ 613252 h 1073246"/>
                    <a:gd name="connsiteX60" fmla="*/ 1067263 w 1135636"/>
                    <a:gd name="connsiteY60" fmla="*/ 610593 h 1073246"/>
                    <a:gd name="connsiteX61" fmla="*/ 1067817 w 1135636"/>
                    <a:gd name="connsiteY61" fmla="*/ 605717 h 1073246"/>
                    <a:gd name="connsiteX62" fmla="*/ 1067706 w 1135636"/>
                    <a:gd name="connsiteY62" fmla="*/ 603944 h 1073246"/>
                    <a:gd name="connsiteX63" fmla="*/ 1066377 w 1135636"/>
                    <a:gd name="connsiteY63" fmla="*/ 602503 h 1073246"/>
                    <a:gd name="connsiteX64" fmla="*/ 1066377 w 1135636"/>
                    <a:gd name="connsiteY64" fmla="*/ 601173 h 1073246"/>
                    <a:gd name="connsiteX65" fmla="*/ 1067485 w 1135636"/>
                    <a:gd name="connsiteY65" fmla="*/ 601062 h 1073246"/>
                    <a:gd name="connsiteX66" fmla="*/ 1068149 w 1135636"/>
                    <a:gd name="connsiteY66" fmla="*/ 600619 h 1073246"/>
                    <a:gd name="connsiteX67" fmla="*/ 1069590 w 1135636"/>
                    <a:gd name="connsiteY67" fmla="*/ 598846 h 1073246"/>
                    <a:gd name="connsiteX68" fmla="*/ 1069036 w 1135636"/>
                    <a:gd name="connsiteY68" fmla="*/ 598071 h 1073246"/>
                    <a:gd name="connsiteX69" fmla="*/ 1068371 w 1135636"/>
                    <a:gd name="connsiteY69" fmla="*/ 596741 h 1073246"/>
                    <a:gd name="connsiteX70" fmla="*/ 1067928 w 1135636"/>
                    <a:gd name="connsiteY70" fmla="*/ 595633 h 1073246"/>
                    <a:gd name="connsiteX71" fmla="*/ 1068371 w 1135636"/>
                    <a:gd name="connsiteY71" fmla="*/ 595078 h 1073246"/>
                    <a:gd name="connsiteX72" fmla="*/ 1069479 w 1135636"/>
                    <a:gd name="connsiteY72" fmla="*/ 594635 h 1073246"/>
                    <a:gd name="connsiteX73" fmla="*/ 1069147 w 1135636"/>
                    <a:gd name="connsiteY73" fmla="*/ 593416 h 1073246"/>
                    <a:gd name="connsiteX74" fmla="*/ 1068482 w 1135636"/>
                    <a:gd name="connsiteY74" fmla="*/ 592197 h 1073246"/>
                    <a:gd name="connsiteX75" fmla="*/ 1068039 w 1135636"/>
                    <a:gd name="connsiteY75" fmla="*/ 591200 h 1073246"/>
                    <a:gd name="connsiteX76" fmla="*/ 1068703 w 1135636"/>
                    <a:gd name="connsiteY76" fmla="*/ 586989 h 1073246"/>
                    <a:gd name="connsiteX77" fmla="*/ 1069147 w 1135636"/>
                    <a:gd name="connsiteY77" fmla="*/ 585105 h 1073246"/>
                    <a:gd name="connsiteX78" fmla="*/ 1069590 w 1135636"/>
                    <a:gd name="connsiteY78" fmla="*/ 583775 h 1073246"/>
                    <a:gd name="connsiteX79" fmla="*/ 1071474 w 1135636"/>
                    <a:gd name="connsiteY79" fmla="*/ 581559 h 1073246"/>
                    <a:gd name="connsiteX80" fmla="*/ 1073912 w 1135636"/>
                    <a:gd name="connsiteY80" fmla="*/ 580119 h 1073246"/>
                    <a:gd name="connsiteX81" fmla="*/ 1076018 w 1135636"/>
                    <a:gd name="connsiteY81" fmla="*/ 577902 h 1073246"/>
                    <a:gd name="connsiteX82" fmla="*/ 1077347 w 1135636"/>
                    <a:gd name="connsiteY82" fmla="*/ 573691 h 1073246"/>
                    <a:gd name="connsiteX83" fmla="*/ 1075242 w 1135636"/>
                    <a:gd name="connsiteY83" fmla="*/ 570810 h 1073246"/>
                    <a:gd name="connsiteX84" fmla="*/ 1073469 w 1135636"/>
                    <a:gd name="connsiteY84" fmla="*/ 567485 h 1073246"/>
                    <a:gd name="connsiteX85" fmla="*/ 1074688 w 1135636"/>
                    <a:gd name="connsiteY85" fmla="*/ 566045 h 1073246"/>
                    <a:gd name="connsiteX86" fmla="*/ 1075242 w 1135636"/>
                    <a:gd name="connsiteY86" fmla="*/ 562056 h 1073246"/>
                    <a:gd name="connsiteX87" fmla="*/ 1076572 w 1135636"/>
                    <a:gd name="connsiteY87" fmla="*/ 561280 h 1073246"/>
                    <a:gd name="connsiteX88" fmla="*/ 1076461 w 1135636"/>
                    <a:gd name="connsiteY88" fmla="*/ 560393 h 1073246"/>
                    <a:gd name="connsiteX89" fmla="*/ 1076461 w 1135636"/>
                    <a:gd name="connsiteY89" fmla="*/ 560172 h 1073246"/>
                    <a:gd name="connsiteX90" fmla="*/ 1076239 w 1135636"/>
                    <a:gd name="connsiteY90" fmla="*/ 560172 h 1073246"/>
                    <a:gd name="connsiteX91" fmla="*/ 1075796 w 1135636"/>
                    <a:gd name="connsiteY91" fmla="*/ 560061 h 1073246"/>
                    <a:gd name="connsiteX92" fmla="*/ 1076461 w 1135636"/>
                    <a:gd name="connsiteY92" fmla="*/ 557955 h 1073246"/>
                    <a:gd name="connsiteX93" fmla="*/ 1076572 w 1135636"/>
                    <a:gd name="connsiteY93" fmla="*/ 551971 h 1073246"/>
                    <a:gd name="connsiteX94" fmla="*/ 1077347 w 1135636"/>
                    <a:gd name="connsiteY94" fmla="*/ 548647 h 1073246"/>
                    <a:gd name="connsiteX95" fmla="*/ 1079453 w 1135636"/>
                    <a:gd name="connsiteY95" fmla="*/ 543549 h 1073246"/>
                    <a:gd name="connsiteX96" fmla="*/ 1081004 w 1135636"/>
                    <a:gd name="connsiteY96" fmla="*/ 541222 h 1073246"/>
                    <a:gd name="connsiteX97" fmla="*/ 1082777 w 1135636"/>
                    <a:gd name="connsiteY97" fmla="*/ 539892 h 1073246"/>
                    <a:gd name="connsiteX98" fmla="*/ 1081447 w 1135636"/>
                    <a:gd name="connsiteY98" fmla="*/ 536790 h 1073246"/>
                    <a:gd name="connsiteX99" fmla="*/ 1079785 w 1135636"/>
                    <a:gd name="connsiteY99" fmla="*/ 529808 h 1073246"/>
                    <a:gd name="connsiteX100" fmla="*/ 1078899 w 1135636"/>
                    <a:gd name="connsiteY100" fmla="*/ 527481 h 1073246"/>
                    <a:gd name="connsiteX101" fmla="*/ 1078788 w 1135636"/>
                    <a:gd name="connsiteY101" fmla="*/ 525376 h 1073246"/>
                    <a:gd name="connsiteX102" fmla="*/ 1078345 w 1135636"/>
                    <a:gd name="connsiteY102" fmla="*/ 523270 h 1073246"/>
                    <a:gd name="connsiteX103" fmla="*/ 1076904 w 1135636"/>
                    <a:gd name="connsiteY103" fmla="*/ 522273 h 1073246"/>
                    <a:gd name="connsiteX104" fmla="*/ 1075907 w 1135636"/>
                    <a:gd name="connsiteY104" fmla="*/ 521830 h 1073246"/>
                    <a:gd name="connsiteX105" fmla="*/ 1075242 w 1135636"/>
                    <a:gd name="connsiteY105" fmla="*/ 520721 h 1073246"/>
                    <a:gd name="connsiteX106" fmla="*/ 1074577 w 1135636"/>
                    <a:gd name="connsiteY106" fmla="*/ 519170 h 1073246"/>
                    <a:gd name="connsiteX107" fmla="*/ 1073912 w 1135636"/>
                    <a:gd name="connsiteY107" fmla="*/ 517729 h 1073246"/>
                    <a:gd name="connsiteX108" fmla="*/ 1071696 w 1135636"/>
                    <a:gd name="connsiteY108" fmla="*/ 516400 h 1073246"/>
                    <a:gd name="connsiteX109" fmla="*/ 1066377 w 1135636"/>
                    <a:gd name="connsiteY109" fmla="*/ 516621 h 1073246"/>
                    <a:gd name="connsiteX110" fmla="*/ 1064160 w 1135636"/>
                    <a:gd name="connsiteY110" fmla="*/ 515956 h 1073246"/>
                    <a:gd name="connsiteX111" fmla="*/ 1061057 w 1135636"/>
                    <a:gd name="connsiteY111" fmla="*/ 509640 h 1073246"/>
                    <a:gd name="connsiteX112" fmla="*/ 1061501 w 1135636"/>
                    <a:gd name="connsiteY112" fmla="*/ 508975 h 1073246"/>
                    <a:gd name="connsiteX113" fmla="*/ 1061833 w 1135636"/>
                    <a:gd name="connsiteY113" fmla="*/ 506758 h 1073246"/>
                    <a:gd name="connsiteX114" fmla="*/ 1061390 w 1135636"/>
                    <a:gd name="connsiteY114" fmla="*/ 505429 h 1073246"/>
                    <a:gd name="connsiteX115" fmla="*/ 1059395 w 1135636"/>
                    <a:gd name="connsiteY115" fmla="*/ 507202 h 1073246"/>
                    <a:gd name="connsiteX116" fmla="*/ 1058730 w 1135636"/>
                    <a:gd name="connsiteY116" fmla="*/ 506315 h 1073246"/>
                    <a:gd name="connsiteX117" fmla="*/ 1057622 w 1135636"/>
                    <a:gd name="connsiteY117" fmla="*/ 505429 h 1073246"/>
                    <a:gd name="connsiteX118" fmla="*/ 1057179 w 1135636"/>
                    <a:gd name="connsiteY118" fmla="*/ 504542 h 1073246"/>
                    <a:gd name="connsiteX119" fmla="*/ 1055516 w 1135636"/>
                    <a:gd name="connsiteY119" fmla="*/ 506426 h 1073246"/>
                    <a:gd name="connsiteX120" fmla="*/ 1054519 w 1135636"/>
                    <a:gd name="connsiteY120" fmla="*/ 506315 h 1073246"/>
                    <a:gd name="connsiteX121" fmla="*/ 1053522 w 1135636"/>
                    <a:gd name="connsiteY121" fmla="*/ 505207 h 1073246"/>
                    <a:gd name="connsiteX122" fmla="*/ 1052081 w 1135636"/>
                    <a:gd name="connsiteY122" fmla="*/ 504542 h 1073246"/>
                    <a:gd name="connsiteX123" fmla="*/ 1050419 w 1135636"/>
                    <a:gd name="connsiteY123" fmla="*/ 505207 h 1073246"/>
                    <a:gd name="connsiteX124" fmla="*/ 1050086 w 1135636"/>
                    <a:gd name="connsiteY124" fmla="*/ 504875 h 1073246"/>
                    <a:gd name="connsiteX125" fmla="*/ 1050973 w 1135636"/>
                    <a:gd name="connsiteY125" fmla="*/ 503213 h 1073246"/>
                    <a:gd name="connsiteX126" fmla="*/ 1050973 w 1135636"/>
                    <a:gd name="connsiteY126" fmla="*/ 502104 h 1073246"/>
                    <a:gd name="connsiteX127" fmla="*/ 1048536 w 1135636"/>
                    <a:gd name="connsiteY127" fmla="*/ 501772 h 1073246"/>
                    <a:gd name="connsiteX128" fmla="*/ 1041554 w 1135636"/>
                    <a:gd name="connsiteY128" fmla="*/ 499113 h 1073246"/>
                    <a:gd name="connsiteX129" fmla="*/ 1040003 w 1135636"/>
                    <a:gd name="connsiteY129" fmla="*/ 497672 h 1073246"/>
                    <a:gd name="connsiteX130" fmla="*/ 1038229 w 1135636"/>
                    <a:gd name="connsiteY130" fmla="*/ 498337 h 1073246"/>
                    <a:gd name="connsiteX131" fmla="*/ 1030140 w 1135636"/>
                    <a:gd name="connsiteY131" fmla="*/ 496120 h 1073246"/>
                    <a:gd name="connsiteX132" fmla="*/ 1027591 w 1135636"/>
                    <a:gd name="connsiteY132" fmla="*/ 494458 h 1073246"/>
                    <a:gd name="connsiteX133" fmla="*/ 1028478 w 1135636"/>
                    <a:gd name="connsiteY133" fmla="*/ 491244 h 1073246"/>
                    <a:gd name="connsiteX134" fmla="*/ 1028145 w 1135636"/>
                    <a:gd name="connsiteY134" fmla="*/ 488806 h 1073246"/>
                    <a:gd name="connsiteX135" fmla="*/ 1026816 w 1135636"/>
                    <a:gd name="connsiteY135" fmla="*/ 486923 h 1073246"/>
                    <a:gd name="connsiteX136" fmla="*/ 1026040 w 1135636"/>
                    <a:gd name="connsiteY136" fmla="*/ 486258 h 1073246"/>
                    <a:gd name="connsiteX137" fmla="*/ 1025153 w 1135636"/>
                    <a:gd name="connsiteY137" fmla="*/ 485593 h 1073246"/>
                    <a:gd name="connsiteX138" fmla="*/ 1024821 w 1135636"/>
                    <a:gd name="connsiteY138" fmla="*/ 485482 h 1073246"/>
                    <a:gd name="connsiteX139" fmla="*/ 1030140 w 1135636"/>
                    <a:gd name="connsiteY139" fmla="*/ 474733 h 1073246"/>
                    <a:gd name="connsiteX140" fmla="*/ 1032134 w 1135636"/>
                    <a:gd name="connsiteY140" fmla="*/ 471519 h 1073246"/>
                    <a:gd name="connsiteX141" fmla="*/ 1036678 w 1135636"/>
                    <a:gd name="connsiteY141" fmla="*/ 465868 h 1073246"/>
                    <a:gd name="connsiteX142" fmla="*/ 1050530 w 1135636"/>
                    <a:gd name="connsiteY142" fmla="*/ 444702 h 1073246"/>
                    <a:gd name="connsiteX143" fmla="*/ 1060503 w 1135636"/>
                    <a:gd name="connsiteY143" fmla="*/ 436391 h 1073246"/>
                    <a:gd name="connsiteX144" fmla="*/ 1070588 w 1135636"/>
                    <a:gd name="connsiteY144" fmla="*/ 430518 h 1073246"/>
                    <a:gd name="connsiteX145" fmla="*/ 1089537 w 1135636"/>
                    <a:gd name="connsiteY145" fmla="*/ 425088 h 1073246"/>
                    <a:gd name="connsiteX146" fmla="*/ 1104608 w 1135636"/>
                    <a:gd name="connsiteY146" fmla="*/ 414782 h 1073246"/>
                    <a:gd name="connsiteX147" fmla="*/ 1109040 w 1135636"/>
                    <a:gd name="connsiteY147" fmla="*/ 409241 h 1073246"/>
                    <a:gd name="connsiteX148" fmla="*/ 1110592 w 1135636"/>
                    <a:gd name="connsiteY148" fmla="*/ 401262 h 1073246"/>
                    <a:gd name="connsiteX149" fmla="*/ 1110370 w 1135636"/>
                    <a:gd name="connsiteY149" fmla="*/ 395611 h 1073246"/>
                    <a:gd name="connsiteX150" fmla="*/ 1109484 w 1135636"/>
                    <a:gd name="connsiteY150" fmla="*/ 373005 h 1073246"/>
                    <a:gd name="connsiteX151" fmla="*/ 1109151 w 1135636"/>
                    <a:gd name="connsiteY151" fmla="*/ 371564 h 1073246"/>
                    <a:gd name="connsiteX152" fmla="*/ 1108708 w 1135636"/>
                    <a:gd name="connsiteY152" fmla="*/ 370567 h 1073246"/>
                    <a:gd name="connsiteX153" fmla="*/ 1108265 w 1135636"/>
                    <a:gd name="connsiteY153" fmla="*/ 369458 h 1073246"/>
                    <a:gd name="connsiteX154" fmla="*/ 1108154 w 1135636"/>
                    <a:gd name="connsiteY154" fmla="*/ 367464 h 1073246"/>
                    <a:gd name="connsiteX155" fmla="*/ 1108486 w 1135636"/>
                    <a:gd name="connsiteY155" fmla="*/ 366023 h 1073246"/>
                    <a:gd name="connsiteX156" fmla="*/ 1109816 w 1135636"/>
                    <a:gd name="connsiteY156" fmla="*/ 363474 h 1073246"/>
                    <a:gd name="connsiteX157" fmla="*/ 1110149 w 1135636"/>
                    <a:gd name="connsiteY157" fmla="*/ 362255 h 1073246"/>
                    <a:gd name="connsiteX158" fmla="*/ 1110038 w 1135636"/>
                    <a:gd name="connsiteY158" fmla="*/ 360815 h 1073246"/>
                    <a:gd name="connsiteX159" fmla="*/ 1109151 w 1135636"/>
                    <a:gd name="connsiteY159" fmla="*/ 355606 h 1073246"/>
                    <a:gd name="connsiteX160" fmla="*/ 1109151 w 1135636"/>
                    <a:gd name="connsiteY160" fmla="*/ 354387 h 1073246"/>
                    <a:gd name="connsiteX161" fmla="*/ 1109373 w 1135636"/>
                    <a:gd name="connsiteY161" fmla="*/ 352060 h 1073246"/>
                    <a:gd name="connsiteX162" fmla="*/ 1109151 w 1135636"/>
                    <a:gd name="connsiteY162" fmla="*/ 350620 h 1073246"/>
                    <a:gd name="connsiteX163" fmla="*/ 1107932 w 1135636"/>
                    <a:gd name="connsiteY163" fmla="*/ 347849 h 1073246"/>
                    <a:gd name="connsiteX164" fmla="*/ 1104497 w 1135636"/>
                    <a:gd name="connsiteY164" fmla="*/ 343417 h 1073246"/>
                    <a:gd name="connsiteX165" fmla="*/ 1103500 w 1135636"/>
                    <a:gd name="connsiteY165" fmla="*/ 340314 h 1073246"/>
                    <a:gd name="connsiteX166" fmla="*/ 1103611 w 1135636"/>
                    <a:gd name="connsiteY166" fmla="*/ 336546 h 1073246"/>
                    <a:gd name="connsiteX167" fmla="*/ 1104718 w 1135636"/>
                    <a:gd name="connsiteY167" fmla="*/ 333997 h 1073246"/>
                    <a:gd name="connsiteX168" fmla="*/ 1106049 w 1135636"/>
                    <a:gd name="connsiteY168" fmla="*/ 331781 h 1073246"/>
                    <a:gd name="connsiteX169" fmla="*/ 1107157 w 1135636"/>
                    <a:gd name="connsiteY169" fmla="*/ 329011 h 1073246"/>
                    <a:gd name="connsiteX170" fmla="*/ 1107379 w 1135636"/>
                    <a:gd name="connsiteY170" fmla="*/ 324467 h 1073246"/>
                    <a:gd name="connsiteX171" fmla="*/ 1106159 w 1135636"/>
                    <a:gd name="connsiteY171" fmla="*/ 322140 h 1073246"/>
                    <a:gd name="connsiteX172" fmla="*/ 1104275 w 1135636"/>
                    <a:gd name="connsiteY172" fmla="*/ 320700 h 1073246"/>
                    <a:gd name="connsiteX173" fmla="*/ 1102170 w 1135636"/>
                    <a:gd name="connsiteY173" fmla="*/ 318483 h 1073246"/>
                    <a:gd name="connsiteX174" fmla="*/ 1100840 w 1135636"/>
                    <a:gd name="connsiteY174" fmla="*/ 315491 h 1073246"/>
                    <a:gd name="connsiteX175" fmla="*/ 1099953 w 1135636"/>
                    <a:gd name="connsiteY175" fmla="*/ 312832 h 1073246"/>
                    <a:gd name="connsiteX176" fmla="*/ 1098846 w 1135636"/>
                    <a:gd name="connsiteY176" fmla="*/ 310061 h 1073246"/>
                    <a:gd name="connsiteX177" fmla="*/ 1096851 w 1135636"/>
                    <a:gd name="connsiteY177" fmla="*/ 307402 h 1073246"/>
                    <a:gd name="connsiteX178" fmla="*/ 1094856 w 1135636"/>
                    <a:gd name="connsiteY178" fmla="*/ 301972 h 1073246"/>
                    <a:gd name="connsiteX179" fmla="*/ 1090313 w 1135636"/>
                    <a:gd name="connsiteY179" fmla="*/ 284130 h 1073246"/>
                    <a:gd name="connsiteX180" fmla="*/ 1087986 w 1135636"/>
                    <a:gd name="connsiteY180" fmla="*/ 278147 h 1073246"/>
                    <a:gd name="connsiteX181" fmla="*/ 1082666 w 1135636"/>
                    <a:gd name="connsiteY181" fmla="*/ 266954 h 1073246"/>
                    <a:gd name="connsiteX182" fmla="*/ 1073025 w 1135636"/>
                    <a:gd name="connsiteY182" fmla="*/ 237366 h 1073246"/>
                    <a:gd name="connsiteX183" fmla="*/ 1070366 w 1135636"/>
                    <a:gd name="connsiteY183" fmla="*/ 224069 h 1073246"/>
                    <a:gd name="connsiteX184" fmla="*/ 1070034 w 1135636"/>
                    <a:gd name="connsiteY184" fmla="*/ 212322 h 1073246"/>
                    <a:gd name="connsiteX185" fmla="*/ 1070034 w 1135636"/>
                    <a:gd name="connsiteY185" fmla="*/ 212322 h 1073246"/>
                    <a:gd name="connsiteX186" fmla="*/ 1070034 w 1135636"/>
                    <a:gd name="connsiteY186" fmla="*/ 212322 h 1073246"/>
                    <a:gd name="connsiteX187" fmla="*/ 1067374 w 1135636"/>
                    <a:gd name="connsiteY187" fmla="*/ 208333 h 1073246"/>
                    <a:gd name="connsiteX188" fmla="*/ 1066155 w 1135636"/>
                    <a:gd name="connsiteY188" fmla="*/ 204344 h 1073246"/>
                    <a:gd name="connsiteX189" fmla="*/ 1065047 w 1135636"/>
                    <a:gd name="connsiteY189" fmla="*/ 194148 h 1073246"/>
                    <a:gd name="connsiteX190" fmla="*/ 1063938 w 1135636"/>
                    <a:gd name="connsiteY190" fmla="*/ 189383 h 1073246"/>
                    <a:gd name="connsiteX191" fmla="*/ 1062388 w 1135636"/>
                    <a:gd name="connsiteY191" fmla="*/ 184951 h 1073246"/>
                    <a:gd name="connsiteX192" fmla="*/ 1061279 w 1135636"/>
                    <a:gd name="connsiteY192" fmla="*/ 180186 h 1073246"/>
                    <a:gd name="connsiteX193" fmla="*/ 1061168 w 1135636"/>
                    <a:gd name="connsiteY193" fmla="*/ 174645 h 1073246"/>
                    <a:gd name="connsiteX194" fmla="*/ 1061612 w 1135636"/>
                    <a:gd name="connsiteY194" fmla="*/ 173537 h 1073246"/>
                    <a:gd name="connsiteX195" fmla="*/ 1061612 w 1135636"/>
                    <a:gd name="connsiteY195" fmla="*/ 172429 h 1073246"/>
                    <a:gd name="connsiteX196" fmla="*/ 1061279 w 1135636"/>
                    <a:gd name="connsiteY196" fmla="*/ 171431 h 1073246"/>
                    <a:gd name="connsiteX197" fmla="*/ 1060614 w 1135636"/>
                    <a:gd name="connsiteY197" fmla="*/ 170656 h 1073246"/>
                    <a:gd name="connsiteX198" fmla="*/ 1059395 w 1135636"/>
                    <a:gd name="connsiteY198" fmla="*/ 169658 h 1073246"/>
                    <a:gd name="connsiteX199" fmla="*/ 1058509 w 1135636"/>
                    <a:gd name="connsiteY199" fmla="*/ 168218 h 1073246"/>
                    <a:gd name="connsiteX200" fmla="*/ 1058066 w 1135636"/>
                    <a:gd name="connsiteY200" fmla="*/ 166445 h 1073246"/>
                    <a:gd name="connsiteX201" fmla="*/ 1058176 w 1135636"/>
                    <a:gd name="connsiteY201" fmla="*/ 164450 h 1073246"/>
                    <a:gd name="connsiteX202" fmla="*/ 1058730 w 1135636"/>
                    <a:gd name="connsiteY202" fmla="*/ 163564 h 1073246"/>
                    <a:gd name="connsiteX203" fmla="*/ 1059284 w 1135636"/>
                    <a:gd name="connsiteY203" fmla="*/ 162788 h 1073246"/>
                    <a:gd name="connsiteX204" fmla="*/ 1060614 w 1135636"/>
                    <a:gd name="connsiteY204" fmla="*/ 161680 h 1073246"/>
                    <a:gd name="connsiteX205" fmla="*/ 1062388 w 1135636"/>
                    <a:gd name="connsiteY205" fmla="*/ 158688 h 1073246"/>
                    <a:gd name="connsiteX206" fmla="*/ 1062277 w 1135636"/>
                    <a:gd name="connsiteY206" fmla="*/ 154366 h 1073246"/>
                    <a:gd name="connsiteX207" fmla="*/ 1060614 w 1135636"/>
                    <a:gd name="connsiteY207" fmla="*/ 145390 h 1073246"/>
                    <a:gd name="connsiteX208" fmla="*/ 1059838 w 1135636"/>
                    <a:gd name="connsiteY208" fmla="*/ 141290 h 1073246"/>
                    <a:gd name="connsiteX209" fmla="*/ 1058509 w 1135636"/>
                    <a:gd name="connsiteY209" fmla="*/ 136968 h 1073246"/>
                    <a:gd name="connsiteX210" fmla="*/ 1056957 w 1135636"/>
                    <a:gd name="connsiteY210" fmla="*/ 133089 h 1073246"/>
                    <a:gd name="connsiteX211" fmla="*/ 1055073 w 1135636"/>
                    <a:gd name="connsiteY211" fmla="*/ 130319 h 1073246"/>
                    <a:gd name="connsiteX212" fmla="*/ 1054076 w 1135636"/>
                    <a:gd name="connsiteY212" fmla="*/ 129654 h 1073246"/>
                    <a:gd name="connsiteX213" fmla="*/ 1051638 w 1135636"/>
                    <a:gd name="connsiteY213" fmla="*/ 128989 h 1073246"/>
                    <a:gd name="connsiteX214" fmla="*/ 1050419 w 1135636"/>
                    <a:gd name="connsiteY214" fmla="*/ 128213 h 1073246"/>
                    <a:gd name="connsiteX215" fmla="*/ 1049422 w 1135636"/>
                    <a:gd name="connsiteY215" fmla="*/ 126662 h 1073246"/>
                    <a:gd name="connsiteX216" fmla="*/ 1047316 w 1135636"/>
                    <a:gd name="connsiteY216" fmla="*/ 122783 h 1073246"/>
                    <a:gd name="connsiteX217" fmla="*/ 1046208 w 1135636"/>
                    <a:gd name="connsiteY217" fmla="*/ 121121 h 1073246"/>
                    <a:gd name="connsiteX218" fmla="*/ 1044103 w 1135636"/>
                    <a:gd name="connsiteY218" fmla="*/ 119237 h 1073246"/>
                    <a:gd name="connsiteX219" fmla="*/ 1041886 w 1135636"/>
                    <a:gd name="connsiteY219" fmla="*/ 117353 h 1073246"/>
                    <a:gd name="connsiteX220" fmla="*/ 1032799 w 1135636"/>
                    <a:gd name="connsiteY220" fmla="*/ 113918 h 1073246"/>
                    <a:gd name="connsiteX221" fmla="*/ 1028478 w 1135636"/>
                    <a:gd name="connsiteY221" fmla="*/ 111259 h 1073246"/>
                    <a:gd name="connsiteX222" fmla="*/ 1021386 w 1135636"/>
                    <a:gd name="connsiteY222" fmla="*/ 105386 h 1073246"/>
                    <a:gd name="connsiteX223" fmla="*/ 1019391 w 1135636"/>
                    <a:gd name="connsiteY223" fmla="*/ 104388 h 1073246"/>
                    <a:gd name="connsiteX224" fmla="*/ 1017064 w 1135636"/>
                    <a:gd name="connsiteY224" fmla="*/ 104831 h 1073246"/>
                    <a:gd name="connsiteX225" fmla="*/ 1014293 w 1135636"/>
                    <a:gd name="connsiteY225" fmla="*/ 106050 h 1073246"/>
                    <a:gd name="connsiteX226" fmla="*/ 1011745 w 1135636"/>
                    <a:gd name="connsiteY226" fmla="*/ 106050 h 1073246"/>
                    <a:gd name="connsiteX227" fmla="*/ 1009750 w 1135636"/>
                    <a:gd name="connsiteY227" fmla="*/ 103169 h 1073246"/>
                    <a:gd name="connsiteX228" fmla="*/ 1009750 w 1135636"/>
                    <a:gd name="connsiteY228" fmla="*/ 101064 h 1073246"/>
                    <a:gd name="connsiteX229" fmla="*/ 1010415 w 1135636"/>
                    <a:gd name="connsiteY229" fmla="*/ 98958 h 1073246"/>
                    <a:gd name="connsiteX230" fmla="*/ 1010747 w 1135636"/>
                    <a:gd name="connsiteY230" fmla="*/ 97074 h 1073246"/>
                    <a:gd name="connsiteX231" fmla="*/ 1010082 w 1135636"/>
                    <a:gd name="connsiteY231" fmla="*/ 95966 h 1073246"/>
                    <a:gd name="connsiteX232" fmla="*/ 1006204 w 1135636"/>
                    <a:gd name="connsiteY232" fmla="*/ 95523 h 1073246"/>
                    <a:gd name="connsiteX233" fmla="*/ 1004874 w 1135636"/>
                    <a:gd name="connsiteY233" fmla="*/ 94636 h 1073246"/>
                    <a:gd name="connsiteX234" fmla="*/ 1004209 w 1135636"/>
                    <a:gd name="connsiteY234" fmla="*/ 93417 h 1073246"/>
                    <a:gd name="connsiteX235" fmla="*/ 1003655 w 1135636"/>
                    <a:gd name="connsiteY235" fmla="*/ 91866 h 1073246"/>
                    <a:gd name="connsiteX236" fmla="*/ 1002990 w 1135636"/>
                    <a:gd name="connsiteY236" fmla="*/ 90425 h 1073246"/>
                    <a:gd name="connsiteX237" fmla="*/ 1001882 w 1135636"/>
                    <a:gd name="connsiteY237" fmla="*/ 89206 h 1073246"/>
                    <a:gd name="connsiteX238" fmla="*/ 1000663 w 1135636"/>
                    <a:gd name="connsiteY238" fmla="*/ 88874 h 1073246"/>
                    <a:gd name="connsiteX239" fmla="*/ 998114 w 1135636"/>
                    <a:gd name="connsiteY239" fmla="*/ 89428 h 1073246"/>
                    <a:gd name="connsiteX240" fmla="*/ 996895 w 1135636"/>
                    <a:gd name="connsiteY240" fmla="*/ 89317 h 1073246"/>
                    <a:gd name="connsiteX241" fmla="*/ 990025 w 1135636"/>
                    <a:gd name="connsiteY241" fmla="*/ 85771 h 1073246"/>
                    <a:gd name="connsiteX242" fmla="*/ 987697 w 1135636"/>
                    <a:gd name="connsiteY242" fmla="*/ 85439 h 1073246"/>
                    <a:gd name="connsiteX243" fmla="*/ 984817 w 1135636"/>
                    <a:gd name="connsiteY243" fmla="*/ 86768 h 1073246"/>
                    <a:gd name="connsiteX244" fmla="*/ 984706 w 1135636"/>
                    <a:gd name="connsiteY244" fmla="*/ 86990 h 1073246"/>
                    <a:gd name="connsiteX245" fmla="*/ 981825 w 1135636"/>
                    <a:gd name="connsiteY245" fmla="*/ 92309 h 1073246"/>
                    <a:gd name="connsiteX246" fmla="*/ 979719 w 1135636"/>
                    <a:gd name="connsiteY246" fmla="*/ 94082 h 1073246"/>
                    <a:gd name="connsiteX247" fmla="*/ 971851 w 1135636"/>
                    <a:gd name="connsiteY247" fmla="*/ 96631 h 1073246"/>
                    <a:gd name="connsiteX248" fmla="*/ 950574 w 1135636"/>
                    <a:gd name="connsiteY248" fmla="*/ 95523 h 1073246"/>
                    <a:gd name="connsiteX249" fmla="*/ 924089 w 1135636"/>
                    <a:gd name="connsiteY249" fmla="*/ 94082 h 1073246"/>
                    <a:gd name="connsiteX250" fmla="*/ 861035 w 1135636"/>
                    <a:gd name="connsiteY250" fmla="*/ 90758 h 1073246"/>
                    <a:gd name="connsiteX251" fmla="*/ 811944 w 1135636"/>
                    <a:gd name="connsiteY251" fmla="*/ 88209 h 1073246"/>
                    <a:gd name="connsiteX252" fmla="*/ 771386 w 1135636"/>
                    <a:gd name="connsiteY252" fmla="*/ 85993 h 1073246"/>
                    <a:gd name="connsiteX253" fmla="*/ 705894 w 1135636"/>
                    <a:gd name="connsiteY253" fmla="*/ 82557 h 1073246"/>
                    <a:gd name="connsiteX254" fmla="*/ 662012 w 1135636"/>
                    <a:gd name="connsiteY254" fmla="*/ 80230 h 1073246"/>
                    <a:gd name="connsiteX255" fmla="*/ 638629 w 1135636"/>
                    <a:gd name="connsiteY255" fmla="*/ 78900 h 1073246"/>
                    <a:gd name="connsiteX256" fmla="*/ 629764 w 1135636"/>
                    <a:gd name="connsiteY256" fmla="*/ 78457 h 1073246"/>
                    <a:gd name="connsiteX257" fmla="*/ 624112 w 1135636"/>
                    <a:gd name="connsiteY257" fmla="*/ 76573 h 1073246"/>
                    <a:gd name="connsiteX258" fmla="*/ 621786 w 1135636"/>
                    <a:gd name="connsiteY258" fmla="*/ 74579 h 1073246"/>
                    <a:gd name="connsiteX259" fmla="*/ 619791 w 1135636"/>
                    <a:gd name="connsiteY259" fmla="*/ 75465 h 1073246"/>
                    <a:gd name="connsiteX260" fmla="*/ 612809 w 1135636"/>
                    <a:gd name="connsiteY260" fmla="*/ 82668 h 1073246"/>
                    <a:gd name="connsiteX261" fmla="*/ 609263 w 1135636"/>
                    <a:gd name="connsiteY261" fmla="*/ 84330 h 1073246"/>
                    <a:gd name="connsiteX262" fmla="*/ 604830 w 1135636"/>
                    <a:gd name="connsiteY262" fmla="*/ 85439 h 1073246"/>
                    <a:gd name="connsiteX263" fmla="*/ 595411 w 1135636"/>
                    <a:gd name="connsiteY263" fmla="*/ 89982 h 1073246"/>
                    <a:gd name="connsiteX264" fmla="*/ 552858 w 1135636"/>
                    <a:gd name="connsiteY264" fmla="*/ 96299 h 1073246"/>
                    <a:gd name="connsiteX265" fmla="*/ 549756 w 1135636"/>
                    <a:gd name="connsiteY265" fmla="*/ 95412 h 1073246"/>
                    <a:gd name="connsiteX266" fmla="*/ 548426 w 1135636"/>
                    <a:gd name="connsiteY266" fmla="*/ 94636 h 1073246"/>
                    <a:gd name="connsiteX267" fmla="*/ 547539 w 1135636"/>
                    <a:gd name="connsiteY267" fmla="*/ 93639 h 1073246"/>
                    <a:gd name="connsiteX268" fmla="*/ 543993 w 1135636"/>
                    <a:gd name="connsiteY268" fmla="*/ 95634 h 1073246"/>
                    <a:gd name="connsiteX269" fmla="*/ 539782 w 1135636"/>
                    <a:gd name="connsiteY269" fmla="*/ 95301 h 1073246"/>
                    <a:gd name="connsiteX270" fmla="*/ 520611 w 1135636"/>
                    <a:gd name="connsiteY270" fmla="*/ 89096 h 1073246"/>
                    <a:gd name="connsiteX271" fmla="*/ 518727 w 1135636"/>
                    <a:gd name="connsiteY271" fmla="*/ 86436 h 1073246"/>
                    <a:gd name="connsiteX272" fmla="*/ 518062 w 1135636"/>
                    <a:gd name="connsiteY272" fmla="*/ 84774 h 1073246"/>
                    <a:gd name="connsiteX273" fmla="*/ 516400 w 1135636"/>
                    <a:gd name="connsiteY273" fmla="*/ 83665 h 1073246"/>
                    <a:gd name="connsiteX274" fmla="*/ 514516 w 1135636"/>
                    <a:gd name="connsiteY274" fmla="*/ 83112 h 1073246"/>
                    <a:gd name="connsiteX275" fmla="*/ 512965 w 1135636"/>
                    <a:gd name="connsiteY275" fmla="*/ 82890 h 1073246"/>
                    <a:gd name="connsiteX276" fmla="*/ 511191 w 1135636"/>
                    <a:gd name="connsiteY276" fmla="*/ 82336 h 1073246"/>
                    <a:gd name="connsiteX277" fmla="*/ 507756 w 1135636"/>
                    <a:gd name="connsiteY277" fmla="*/ 79676 h 1073246"/>
                    <a:gd name="connsiteX278" fmla="*/ 505983 w 1135636"/>
                    <a:gd name="connsiteY278" fmla="*/ 79011 h 1073246"/>
                    <a:gd name="connsiteX279" fmla="*/ 504432 w 1135636"/>
                    <a:gd name="connsiteY279" fmla="*/ 75798 h 1073246"/>
                    <a:gd name="connsiteX280" fmla="*/ 503656 w 1135636"/>
                    <a:gd name="connsiteY280" fmla="*/ 68484 h 1073246"/>
                    <a:gd name="connsiteX281" fmla="*/ 503545 w 1135636"/>
                    <a:gd name="connsiteY281" fmla="*/ 60838 h 1073246"/>
                    <a:gd name="connsiteX282" fmla="*/ 503989 w 1135636"/>
                    <a:gd name="connsiteY282" fmla="*/ 56294 h 1073246"/>
                    <a:gd name="connsiteX283" fmla="*/ 503102 w 1135636"/>
                    <a:gd name="connsiteY283" fmla="*/ 54410 h 1073246"/>
                    <a:gd name="connsiteX284" fmla="*/ 500221 w 1135636"/>
                    <a:gd name="connsiteY284" fmla="*/ 45545 h 1073246"/>
                    <a:gd name="connsiteX285" fmla="*/ 498891 w 1135636"/>
                    <a:gd name="connsiteY285" fmla="*/ 43439 h 1073246"/>
                    <a:gd name="connsiteX286" fmla="*/ 497894 w 1135636"/>
                    <a:gd name="connsiteY286" fmla="*/ 40780 h 1073246"/>
                    <a:gd name="connsiteX287" fmla="*/ 498559 w 1135636"/>
                    <a:gd name="connsiteY287" fmla="*/ 37566 h 1073246"/>
                    <a:gd name="connsiteX288" fmla="*/ 496675 w 1135636"/>
                    <a:gd name="connsiteY288" fmla="*/ 40004 h 1073246"/>
                    <a:gd name="connsiteX289" fmla="*/ 494569 w 1135636"/>
                    <a:gd name="connsiteY289" fmla="*/ 40448 h 1073246"/>
                    <a:gd name="connsiteX290" fmla="*/ 493239 w 1135636"/>
                    <a:gd name="connsiteY290" fmla="*/ 38785 h 1073246"/>
                    <a:gd name="connsiteX291" fmla="*/ 493904 w 1135636"/>
                    <a:gd name="connsiteY291" fmla="*/ 35018 h 1073246"/>
                    <a:gd name="connsiteX292" fmla="*/ 492685 w 1135636"/>
                    <a:gd name="connsiteY292" fmla="*/ 33577 h 1073246"/>
                    <a:gd name="connsiteX293" fmla="*/ 492574 w 1135636"/>
                    <a:gd name="connsiteY293" fmla="*/ 32358 h 1073246"/>
                    <a:gd name="connsiteX294" fmla="*/ 493018 w 1135636"/>
                    <a:gd name="connsiteY294" fmla="*/ 31028 h 1073246"/>
                    <a:gd name="connsiteX295" fmla="*/ 493128 w 1135636"/>
                    <a:gd name="connsiteY295" fmla="*/ 29588 h 1073246"/>
                    <a:gd name="connsiteX296" fmla="*/ 491467 w 1135636"/>
                    <a:gd name="connsiteY296" fmla="*/ 25931 h 1073246"/>
                    <a:gd name="connsiteX297" fmla="*/ 490026 w 1135636"/>
                    <a:gd name="connsiteY297" fmla="*/ 23493 h 1073246"/>
                    <a:gd name="connsiteX298" fmla="*/ 489472 w 1135636"/>
                    <a:gd name="connsiteY298" fmla="*/ 22828 h 1073246"/>
                    <a:gd name="connsiteX299" fmla="*/ 486702 w 1135636"/>
                    <a:gd name="connsiteY299" fmla="*/ 21609 h 1073246"/>
                    <a:gd name="connsiteX300" fmla="*/ 486148 w 1135636"/>
                    <a:gd name="connsiteY300" fmla="*/ 20833 h 1073246"/>
                    <a:gd name="connsiteX301" fmla="*/ 486148 w 1135636"/>
                    <a:gd name="connsiteY301" fmla="*/ 17952 h 1073246"/>
                    <a:gd name="connsiteX302" fmla="*/ 486369 w 1135636"/>
                    <a:gd name="connsiteY302" fmla="*/ 16733 h 1073246"/>
                    <a:gd name="connsiteX303" fmla="*/ 487920 w 1135636"/>
                    <a:gd name="connsiteY303" fmla="*/ 11082 h 1073246"/>
                    <a:gd name="connsiteX304" fmla="*/ 488696 w 1135636"/>
                    <a:gd name="connsiteY304" fmla="*/ 10084 h 1073246"/>
                    <a:gd name="connsiteX305" fmla="*/ 490026 w 1135636"/>
                    <a:gd name="connsiteY305" fmla="*/ 9530 h 1073246"/>
                    <a:gd name="connsiteX306" fmla="*/ 491024 w 1135636"/>
                    <a:gd name="connsiteY306" fmla="*/ 9973 h 1073246"/>
                    <a:gd name="connsiteX307" fmla="*/ 494680 w 1135636"/>
                    <a:gd name="connsiteY307" fmla="*/ 12744 h 1073246"/>
                    <a:gd name="connsiteX308" fmla="*/ 495788 w 1135636"/>
                    <a:gd name="connsiteY308" fmla="*/ 14295 h 1073246"/>
                    <a:gd name="connsiteX309" fmla="*/ 502437 w 1135636"/>
                    <a:gd name="connsiteY309" fmla="*/ 17509 h 1073246"/>
                    <a:gd name="connsiteX310" fmla="*/ 509197 w 1135636"/>
                    <a:gd name="connsiteY310" fmla="*/ 22163 h 1073246"/>
                    <a:gd name="connsiteX311" fmla="*/ 512411 w 1135636"/>
                    <a:gd name="connsiteY311" fmla="*/ 23271 h 1073246"/>
                    <a:gd name="connsiteX312" fmla="*/ 513519 w 1135636"/>
                    <a:gd name="connsiteY312" fmla="*/ 25155 h 1073246"/>
                    <a:gd name="connsiteX313" fmla="*/ 514516 w 1135636"/>
                    <a:gd name="connsiteY313" fmla="*/ 25487 h 1073246"/>
                    <a:gd name="connsiteX314" fmla="*/ 518506 w 1135636"/>
                    <a:gd name="connsiteY314" fmla="*/ 26374 h 1073246"/>
                    <a:gd name="connsiteX315" fmla="*/ 519502 w 1135636"/>
                    <a:gd name="connsiteY315" fmla="*/ 26817 h 1073246"/>
                    <a:gd name="connsiteX316" fmla="*/ 524933 w 1135636"/>
                    <a:gd name="connsiteY316" fmla="*/ 36015 h 1073246"/>
                    <a:gd name="connsiteX317" fmla="*/ 526817 w 1135636"/>
                    <a:gd name="connsiteY317" fmla="*/ 38342 h 1073246"/>
                    <a:gd name="connsiteX318" fmla="*/ 528146 w 1135636"/>
                    <a:gd name="connsiteY318" fmla="*/ 42110 h 1073246"/>
                    <a:gd name="connsiteX319" fmla="*/ 530252 w 1135636"/>
                    <a:gd name="connsiteY319" fmla="*/ 43550 h 1073246"/>
                    <a:gd name="connsiteX320" fmla="*/ 530917 w 1135636"/>
                    <a:gd name="connsiteY320" fmla="*/ 44880 h 1073246"/>
                    <a:gd name="connsiteX321" fmla="*/ 531471 w 1135636"/>
                    <a:gd name="connsiteY321" fmla="*/ 46321 h 1073246"/>
                    <a:gd name="connsiteX322" fmla="*/ 532025 w 1135636"/>
                    <a:gd name="connsiteY322" fmla="*/ 46986 h 1073246"/>
                    <a:gd name="connsiteX323" fmla="*/ 534019 w 1135636"/>
                    <a:gd name="connsiteY323" fmla="*/ 46099 h 1073246"/>
                    <a:gd name="connsiteX324" fmla="*/ 533909 w 1135636"/>
                    <a:gd name="connsiteY324" fmla="*/ 43439 h 1073246"/>
                    <a:gd name="connsiteX325" fmla="*/ 532690 w 1135636"/>
                    <a:gd name="connsiteY325" fmla="*/ 40337 h 1073246"/>
                    <a:gd name="connsiteX326" fmla="*/ 531582 w 1135636"/>
                    <a:gd name="connsiteY326" fmla="*/ 38231 h 1073246"/>
                    <a:gd name="connsiteX327" fmla="*/ 524489 w 1135636"/>
                    <a:gd name="connsiteY327" fmla="*/ 29034 h 1073246"/>
                    <a:gd name="connsiteX328" fmla="*/ 485815 w 1135636"/>
                    <a:gd name="connsiteY328" fmla="*/ 5873 h 1073246"/>
                    <a:gd name="connsiteX329" fmla="*/ 483377 w 1135636"/>
                    <a:gd name="connsiteY329" fmla="*/ 5319 h 1073246"/>
                    <a:gd name="connsiteX330" fmla="*/ 481937 w 1135636"/>
                    <a:gd name="connsiteY330" fmla="*/ 4543 h 1073246"/>
                    <a:gd name="connsiteX331" fmla="*/ 477836 w 1135636"/>
                    <a:gd name="connsiteY331" fmla="*/ 886 h 1073246"/>
                    <a:gd name="connsiteX332" fmla="*/ 475287 w 1135636"/>
                    <a:gd name="connsiteY332" fmla="*/ 0 h 1073246"/>
                    <a:gd name="connsiteX333" fmla="*/ 456559 w 1135636"/>
                    <a:gd name="connsiteY333" fmla="*/ 0 h 1073246"/>
                    <a:gd name="connsiteX334" fmla="*/ 426307 w 1135636"/>
                    <a:gd name="connsiteY334" fmla="*/ 2770 h 1073246"/>
                    <a:gd name="connsiteX335" fmla="*/ 407136 w 1135636"/>
                    <a:gd name="connsiteY335" fmla="*/ 9419 h 1073246"/>
                    <a:gd name="connsiteX336" fmla="*/ 364251 w 1135636"/>
                    <a:gd name="connsiteY336" fmla="*/ 17509 h 1073246"/>
                    <a:gd name="connsiteX337" fmla="*/ 330008 w 1135636"/>
                    <a:gd name="connsiteY337" fmla="*/ 33577 h 1073246"/>
                    <a:gd name="connsiteX338" fmla="*/ 319149 w 1135636"/>
                    <a:gd name="connsiteY338" fmla="*/ 45434 h 1073246"/>
                    <a:gd name="connsiteX339" fmla="*/ 314827 w 1135636"/>
                    <a:gd name="connsiteY339" fmla="*/ 46986 h 1073246"/>
                    <a:gd name="connsiteX340" fmla="*/ 310062 w 1135636"/>
                    <a:gd name="connsiteY340" fmla="*/ 47872 h 1073246"/>
                    <a:gd name="connsiteX341" fmla="*/ 300864 w 1135636"/>
                    <a:gd name="connsiteY341" fmla="*/ 51529 h 1073246"/>
                    <a:gd name="connsiteX342" fmla="*/ 277149 w 1135636"/>
                    <a:gd name="connsiteY342" fmla="*/ 54964 h 1073246"/>
                    <a:gd name="connsiteX343" fmla="*/ 269393 w 1135636"/>
                    <a:gd name="connsiteY343" fmla="*/ 59840 h 1073246"/>
                    <a:gd name="connsiteX344" fmla="*/ 265514 w 1135636"/>
                    <a:gd name="connsiteY344" fmla="*/ 63830 h 1073246"/>
                    <a:gd name="connsiteX345" fmla="*/ 263186 w 1135636"/>
                    <a:gd name="connsiteY345" fmla="*/ 68484 h 1073246"/>
                    <a:gd name="connsiteX346" fmla="*/ 264849 w 1135636"/>
                    <a:gd name="connsiteY346" fmla="*/ 66822 h 1073246"/>
                    <a:gd name="connsiteX347" fmla="*/ 266290 w 1135636"/>
                    <a:gd name="connsiteY347" fmla="*/ 66267 h 1073246"/>
                    <a:gd name="connsiteX348" fmla="*/ 266955 w 1135636"/>
                    <a:gd name="connsiteY348" fmla="*/ 67043 h 1073246"/>
                    <a:gd name="connsiteX349" fmla="*/ 266290 w 1135636"/>
                    <a:gd name="connsiteY349" fmla="*/ 69592 h 1073246"/>
                    <a:gd name="connsiteX350" fmla="*/ 264849 w 1135636"/>
                    <a:gd name="connsiteY350" fmla="*/ 71365 h 1073246"/>
                    <a:gd name="connsiteX351" fmla="*/ 262965 w 1135636"/>
                    <a:gd name="connsiteY351" fmla="*/ 72030 h 1073246"/>
                    <a:gd name="connsiteX352" fmla="*/ 261857 w 1135636"/>
                    <a:gd name="connsiteY352" fmla="*/ 71587 h 1073246"/>
                    <a:gd name="connsiteX353" fmla="*/ 262522 w 1135636"/>
                    <a:gd name="connsiteY353" fmla="*/ 69592 h 1073246"/>
                    <a:gd name="connsiteX354" fmla="*/ 262522 w 1135636"/>
                    <a:gd name="connsiteY354" fmla="*/ 68484 h 1073246"/>
                    <a:gd name="connsiteX355" fmla="*/ 249335 w 1135636"/>
                    <a:gd name="connsiteY355" fmla="*/ 85328 h 1073246"/>
                    <a:gd name="connsiteX356" fmla="*/ 244570 w 1135636"/>
                    <a:gd name="connsiteY356" fmla="*/ 93639 h 1073246"/>
                    <a:gd name="connsiteX357" fmla="*/ 246232 w 1135636"/>
                    <a:gd name="connsiteY357" fmla="*/ 91977 h 1073246"/>
                    <a:gd name="connsiteX358" fmla="*/ 247230 w 1135636"/>
                    <a:gd name="connsiteY358" fmla="*/ 90758 h 1073246"/>
                    <a:gd name="connsiteX359" fmla="*/ 249445 w 1135636"/>
                    <a:gd name="connsiteY359" fmla="*/ 90868 h 1073246"/>
                    <a:gd name="connsiteX360" fmla="*/ 250775 w 1135636"/>
                    <a:gd name="connsiteY360" fmla="*/ 93639 h 1073246"/>
                    <a:gd name="connsiteX361" fmla="*/ 249335 w 1135636"/>
                    <a:gd name="connsiteY361" fmla="*/ 95301 h 1073246"/>
                    <a:gd name="connsiteX362" fmla="*/ 245345 w 1135636"/>
                    <a:gd name="connsiteY362" fmla="*/ 97185 h 1073246"/>
                    <a:gd name="connsiteX363" fmla="*/ 243794 w 1135636"/>
                    <a:gd name="connsiteY363" fmla="*/ 99069 h 1073246"/>
                    <a:gd name="connsiteX364" fmla="*/ 242021 w 1135636"/>
                    <a:gd name="connsiteY364" fmla="*/ 99845 h 1073246"/>
                    <a:gd name="connsiteX365" fmla="*/ 239916 w 1135636"/>
                    <a:gd name="connsiteY365" fmla="*/ 100288 h 1073246"/>
                    <a:gd name="connsiteX366" fmla="*/ 238919 w 1135636"/>
                    <a:gd name="connsiteY366" fmla="*/ 100620 h 1073246"/>
                    <a:gd name="connsiteX367" fmla="*/ 239916 w 1135636"/>
                    <a:gd name="connsiteY367" fmla="*/ 99180 h 1073246"/>
                    <a:gd name="connsiteX368" fmla="*/ 242464 w 1135636"/>
                    <a:gd name="connsiteY368" fmla="*/ 96520 h 1073246"/>
                    <a:gd name="connsiteX369" fmla="*/ 243794 w 1135636"/>
                    <a:gd name="connsiteY369" fmla="*/ 93639 h 1073246"/>
                    <a:gd name="connsiteX370" fmla="*/ 236813 w 1135636"/>
                    <a:gd name="connsiteY370" fmla="*/ 101839 h 1073246"/>
                    <a:gd name="connsiteX371" fmla="*/ 232158 w 1135636"/>
                    <a:gd name="connsiteY371" fmla="*/ 104942 h 1073246"/>
                    <a:gd name="connsiteX372" fmla="*/ 228280 w 1135636"/>
                    <a:gd name="connsiteY372" fmla="*/ 106937 h 1073246"/>
                    <a:gd name="connsiteX373" fmla="*/ 234375 w 1135636"/>
                    <a:gd name="connsiteY373" fmla="*/ 104942 h 1073246"/>
                    <a:gd name="connsiteX374" fmla="*/ 237034 w 1135636"/>
                    <a:gd name="connsiteY374" fmla="*/ 105053 h 1073246"/>
                    <a:gd name="connsiteX375" fmla="*/ 236813 w 1135636"/>
                    <a:gd name="connsiteY375" fmla="*/ 108156 h 1073246"/>
                    <a:gd name="connsiteX376" fmla="*/ 237145 w 1135636"/>
                    <a:gd name="connsiteY376" fmla="*/ 108488 h 1073246"/>
                    <a:gd name="connsiteX377" fmla="*/ 237367 w 1135636"/>
                    <a:gd name="connsiteY377" fmla="*/ 108377 h 1073246"/>
                    <a:gd name="connsiteX378" fmla="*/ 237478 w 1135636"/>
                    <a:gd name="connsiteY378" fmla="*/ 108599 h 1073246"/>
                    <a:gd name="connsiteX379" fmla="*/ 237588 w 1135636"/>
                    <a:gd name="connsiteY379" fmla="*/ 109596 h 1073246"/>
                    <a:gd name="connsiteX380" fmla="*/ 232158 w 1135636"/>
                    <a:gd name="connsiteY380" fmla="*/ 109596 h 1073246"/>
                    <a:gd name="connsiteX381" fmla="*/ 232158 w 1135636"/>
                    <a:gd name="connsiteY381" fmla="*/ 110926 h 1073246"/>
                    <a:gd name="connsiteX382" fmla="*/ 232934 w 1135636"/>
                    <a:gd name="connsiteY382" fmla="*/ 110926 h 1073246"/>
                    <a:gd name="connsiteX383" fmla="*/ 232934 w 1135636"/>
                    <a:gd name="connsiteY383" fmla="*/ 112145 h 1073246"/>
                    <a:gd name="connsiteX384" fmla="*/ 222961 w 1135636"/>
                    <a:gd name="connsiteY384" fmla="*/ 113918 h 1073246"/>
                    <a:gd name="connsiteX385" fmla="*/ 220523 w 1135636"/>
                    <a:gd name="connsiteY385" fmla="*/ 112145 h 1073246"/>
                    <a:gd name="connsiteX386" fmla="*/ 226064 w 1135636"/>
                    <a:gd name="connsiteY386" fmla="*/ 109596 h 1073246"/>
                    <a:gd name="connsiteX387" fmla="*/ 227504 w 1135636"/>
                    <a:gd name="connsiteY387" fmla="*/ 108156 h 1073246"/>
                    <a:gd name="connsiteX388" fmla="*/ 214982 w 1135636"/>
                    <a:gd name="connsiteY388" fmla="*/ 112367 h 1073246"/>
                    <a:gd name="connsiteX389" fmla="*/ 196697 w 1135636"/>
                    <a:gd name="connsiteY389" fmla="*/ 114694 h 1073246"/>
                    <a:gd name="connsiteX390" fmla="*/ 174756 w 1135636"/>
                    <a:gd name="connsiteY390" fmla="*/ 124667 h 1073246"/>
                    <a:gd name="connsiteX391" fmla="*/ 152371 w 1135636"/>
                    <a:gd name="connsiteY391" fmla="*/ 130762 h 1073246"/>
                    <a:gd name="connsiteX392" fmla="*/ 131981 w 1135636"/>
                    <a:gd name="connsiteY392" fmla="*/ 136192 h 1073246"/>
                    <a:gd name="connsiteX393" fmla="*/ 100399 w 1135636"/>
                    <a:gd name="connsiteY393" fmla="*/ 149490 h 1073246"/>
                    <a:gd name="connsiteX394" fmla="*/ 74579 w 1135636"/>
                    <a:gd name="connsiteY394" fmla="*/ 156250 h 1073246"/>
                    <a:gd name="connsiteX395" fmla="*/ 44548 w 1135636"/>
                    <a:gd name="connsiteY395" fmla="*/ 169658 h 1073246"/>
                    <a:gd name="connsiteX396" fmla="*/ 36459 w 1135636"/>
                    <a:gd name="connsiteY396" fmla="*/ 175642 h 1073246"/>
                    <a:gd name="connsiteX397" fmla="*/ 32026 w 1135636"/>
                    <a:gd name="connsiteY397" fmla="*/ 177969 h 1073246"/>
                    <a:gd name="connsiteX398" fmla="*/ 27483 w 1135636"/>
                    <a:gd name="connsiteY398" fmla="*/ 178856 h 1073246"/>
                    <a:gd name="connsiteX399" fmla="*/ 16290 w 1135636"/>
                    <a:gd name="connsiteY399" fmla="*/ 177969 h 1073246"/>
                    <a:gd name="connsiteX400" fmla="*/ 12855 w 1135636"/>
                    <a:gd name="connsiteY400" fmla="*/ 176640 h 1073246"/>
                    <a:gd name="connsiteX401" fmla="*/ 11636 w 1135636"/>
                    <a:gd name="connsiteY401" fmla="*/ 175642 h 1073246"/>
                    <a:gd name="connsiteX402" fmla="*/ 9752 w 1135636"/>
                    <a:gd name="connsiteY402" fmla="*/ 174756 h 1073246"/>
                    <a:gd name="connsiteX403" fmla="*/ 7757 w 1135636"/>
                    <a:gd name="connsiteY403" fmla="*/ 179964 h 1073246"/>
                    <a:gd name="connsiteX404" fmla="*/ 6871 w 1135636"/>
                    <a:gd name="connsiteY404" fmla="*/ 180629 h 1073246"/>
                    <a:gd name="connsiteX405" fmla="*/ 5763 w 1135636"/>
                    <a:gd name="connsiteY405" fmla="*/ 180961 h 1073246"/>
                    <a:gd name="connsiteX406" fmla="*/ 7757 w 1135636"/>
                    <a:gd name="connsiteY406" fmla="*/ 183399 h 1073246"/>
                    <a:gd name="connsiteX407" fmla="*/ 8644 w 1135636"/>
                    <a:gd name="connsiteY407" fmla="*/ 186392 h 1073246"/>
                    <a:gd name="connsiteX408" fmla="*/ 8644 w 1135636"/>
                    <a:gd name="connsiteY408" fmla="*/ 186392 h 1073246"/>
                    <a:gd name="connsiteX409" fmla="*/ 8977 w 1135636"/>
                    <a:gd name="connsiteY409" fmla="*/ 186281 h 1073246"/>
                    <a:gd name="connsiteX410" fmla="*/ 11636 w 1135636"/>
                    <a:gd name="connsiteY410" fmla="*/ 187499 h 1073246"/>
                    <a:gd name="connsiteX411" fmla="*/ 17066 w 1135636"/>
                    <a:gd name="connsiteY411" fmla="*/ 195478 h 1073246"/>
                    <a:gd name="connsiteX412" fmla="*/ 18950 w 1135636"/>
                    <a:gd name="connsiteY412" fmla="*/ 196697 h 1073246"/>
                    <a:gd name="connsiteX413" fmla="*/ 20279 w 1135636"/>
                    <a:gd name="connsiteY413" fmla="*/ 196919 h 1073246"/>
                    <a:gd name="connsiteX414" fmla="*/ 22053 w 1135636"/>
                    <a:gd name="connsiteY414" fmla="*/ 197805 h 1073246"/>
                    <a:gd name="connsiteX415" fmla="*/ 23161 w 1135636"/>
                    <a:gd name="connsiteY415" fmla="*/ 198027 h 1073246"/>
                    <a:gd name="connsiteX416" fmla="*/ 24601 w 1135636"/>
                    <a:gd name="connsiteY416" fmla="*/ 197695 h 1073246"/>
                    <a:gd name="connsiteX417" fmla="*/ 24712 w 1135636"/>
                    <a:gd name="connsiteY417" fmla="*/ 197251 h 1073246"/>
                    <a:gd name="connsiteX418" fmla="*/ 23161 w 1135636"/>
                    <a:gd name="connsiteY418" fmla="*/ 196697 h 1073246"/>
                    <a:gd name="connsiteX419" fmla="*/ 23161 w 1135636"/>
                    <a:gd name="connsiteY419" fmla="*/ 195368 h 1073246"/>
                    <a:gd name="connsiteX420" fmla="*/ 24712 w 1135636"/>
                    <a:gd name="connsiteY420" fmla="*/ 195257 h 1073246"/>
                    <a:gd name="connsiteX421" fmla="*/ 26264 w 1135636"/>
                    <a:gd name="connsiteY421" fmla="*/ 194703 h 1073246"/>
                    <a:gd name="connsiteX422" fmla="*/ 29366 w 1135636"/>
                    <a:gd name="connsiteY422" fmla="*/ 192819 h 1073246"/>
                    <a:gd name="connsiteX423" fmla="*/ 30364 w 1135636"/>
                    <a:gd name="connsiteY423" fmla="*/ 193484 h 1073246"/>
                    <a:gd name="connsiteX424" fmla="*/ 31805 w 1135636"/>
                    <a:gd name="connsiteY424" fmla="*/ 192819 h 1073246"/>
                    <a:gd name="connsiteX425" fmla="*/ 33023 w 1135636"/>
                    <a:gd name="connsiteY425" fmla="*/ 191157 h 1073246"/>
                    <a:gd name="connsiteX426" fmla="*/ 33245 w 1135636"/>
                    <a:gd name="connsiteY426" fmla="*/ 188829 h 1073246"/>
                    <a:gd name="connsiteX427" fmla="*/ 32248 w 1135636"/>
                    <a:gd name="connsiteY427" fmla="*/ 187610 h 1073246"/>
                    <a:gd name="connsiteX428" fmla="*/ 30474 w 1135636"/>
                    <a:gd name="connsiteY428" fmla="*/ 186724 h 1073246"/>
                    <a:gd name="connsiteX429" fmla="*/ 27039 w 1135636"/>
                    <a:gd name="connsiteY429" fmla="*/ 186059 h 1073246"/>
                    <a:gd name="connsiteX430" fmla="*/ 28037 w 1135636"/>
                    <a:gd name="connsiteY430" fmla="*/ 184840 h 1073246"/>
                    <a:gd name="connsiteX431" fmla="*/ 28812 w 1135636"/>
                    <a:gd name="connsiteY431" fmla="*/ 183621 h 1073246"/>
                    <a:gd name="connsiteX432" fmla="*/ 29588 w 1135636"/>
                    <a:gd name="connsiteY432" fmla="*/ 182624 h 1073246"/>
                    <a:gd name="connsiteX433" fmla="*/ 30585 w 1135636"/>
                    <a:gd name="connsiteY433" fmla="*/ 182291 h 1073246"/>
                    <a:gd name="connsiteX434" fmla="*/ 31915 w 1135636"/>
                    <a:gd name="connsiteY434" fmla="*/ 182624 h 1073246"/>
                    <a:gd name="connsiteX435" fmla="*/ 32913 w 1135636"/>
                    <a:gd name="connsiteY435" fmla="*/ 183178 h 1073246"/>
                    <a:gd name="connsiteX436" fmla="*/ 33799 w 1135636"/>
                    <a:gd name="connsiteY436" fmla="*/ 182845 h 1073246"/>
                    <a:gd name="connsiteX437" fmla="*/ 34907 w 1135636"/>
                    <a:gd name="connsiteY437" fmla="*/ 180961 h 1073246"/>
                    <a:gd name="connsiteX438" fmla="*/ 35129 w 1135636"/>
                    <a:gd name="connsiteY438" fmla="*/ 181737 h 1073246"/>
                    <a:gd name="connsiteX439" fmla="*/ 35129 w 1135636"/>
                    <a:gd name="connsiteY439" fmla="*/ 181848 h 1073246"/>
                    <a:gd name="connsiteX440" fmla="*/ 35240 w 1135636"/>
                    <a:gd name="connsiteY440" fmla="*/ 181848 h 1073246"/>
                    <a:gd name="connsiteX441" fmla="*/ 35572 w 1135636"/>
                    <a:gd name="connsiteY441" fmla="*/ 182291 h 1073246"/>
                    <a:gd name="connsiteX442" fmla="*/ 34131 w 1135636"/>
                    <a:gd name="connsiteY442" fmla="*/ 186059 h 1073246"/>
                    <a:gd name="connsiteX443" fmla="*/ 35905 w 1135636"/>
                    <a:gd name="connsiteY443" fmla="*/ 187943 h 1073246"/>
                    <a:gd name="connsiteX444" fmla="*/ 48537 w 1135636"/>
                    <a:gd name="connsiteY444" fmla="*/ 189272 h 1073246"/>
                    <a:gd name="connsiteX445" fmla="*/ 51197 w 1135636"/>
                    <a:gd name="connsiteY445" fmla="*/ 190824 h 1073246"/>
                    <a:gd name="connsiteX446" fmla="*/ 52748 w 1135636"/>
                    <a:gd name="connsiteY446" fmla="*/ 194038 h 1073246"/>
                    <a:gd name="connsiteX447" fmla="*/ 52083 w 1135636"/>
                    <a:gd name="connsiteY447" fmla="*/ 194813 h 1073246"/>
                    <a:gd name="connsiteX448" fmla="*/ 50975 w 1135636"/>
                    <a:gd name="connsiteY448" fmla="*/ 196143 h 1073246"/>
                    <a:gd name="connsiteX449" fmla="*/ 50422 w 1135636"/>
                    <a:gd name="connsiteY449" fmla="*/ 196697 h 1073246"/>
                    <a:gd name="connsiteX450" fmla="*/ 51086 w 1135636"/>
                    <a:gd name="connsiteY450" fmla="*/ 197695 h 1073246"/>
                    <a:gd name="connsiteX451" fmla="*/ 51640 w 1135636"/>
                    <a:gd name="connsiteY451" fmla="*/ 198359 h 1073246"/>
                    <a:gd name="connsiteX452" fmla="*/ 52416 w 1135636"/>
                    <a:gd name="connsiteY452" fmla="*/ 198913 h 1073246"/>
                    <a:gd name="connsiteX453" fmla="*/ 53413 w 1135636"/>
                    <a:gd name="connsiteY453" fmla="*/ 199357 h 1073246"/>
                    <a:gd name="connsiteX454" fmla="*/ 52748 w 1135636"/>
                    <a:gd name="connsiteY454" fmla="*/ 198027 h 1073246"/>
                    <a:gd name="connsiteX455" fmla="*/ 55408 w 1135636"/>
                    <a:gd name="connsiteY455" fmla="*/ 195257 h 1073246"/>
                    <a:gd name="connsiteX456" fmla="*/ 56294 w 1135636"/>
                    <a:gd name="connsiteY456" fmla="*/ 193705 h 1073246"/>
                    <a:gd name="connsiteX457" fmla="*/ 56627 w 1135636"/>
                    <a:gd name="connsiteY457" fmla="*/ 191489 h 1073246"/>
                    <a:gd name="connsiteX458" fmla="*/ 57403 w 1135636"/>
                    <a:gd name="connsiteY458" fmla="*/ 191489 h 1073246"/>
                    <a:gd name="connsiteX459" fmla="*/ 57070 w 1135636"/>
                    <a:gd name="connsiteY459" fmla="*/ 195035 h 1073246"/>
                    <a:gd name="connsiteX460" fmla="*/ 56183 w 1135636"/>
                    <a:gd name="connsiteY460" fmla="*/ 198470 h 1073246"/>
                    <a:gd name="connsiteX461" fmla="*/ 55851 w 1135636"/>
                    <a:gd name="connsiteY461" fmla="*/ 202349 h 1073246"/>
                    <a:gd name="connsiteX462" fmla="*/ 56627 w 1135636"/>
                    <a:gd name="connsiteY462" fmla="*/ 207114 h 1073246"/>
                    <a:gd name="connsiteX463" fmla="*/ 54854 w 1135636"/>
                    <a:gd name="connsiteY463" fmla="*/ 207225 h 1073246"/>
                    <a:gd name="connsiteX464" fmla="*/ 53635 w 1135636"/>
                    <a:gd name="connsiteY464" fmla="*/ 208000 h 1073246"/>
                    <a:gd name="connsiteX465" fmla="*/ 52527 w 1135636"/>
                    <a:gd name="connsiteY465" fmla="*/ 208333 h 1073246"/>
                    <a:gd name="connsiteX466" fmla="*/ 51197 w 1135636"/>
                    <a:gd name="connsiteY466" fmla="*/ 207114 h 1073246"/>
                    <a:gd name="connsiteX467" fmla="*/ 48427 w 1135636"/>
                    <a:gd name="connsiteY467" fmla="*/ 215425 h 1073246"/>
                    <a:gd name="connsiteX468" fmla="*/ 47651 w 1135636"/>
                    <a:gd name="connsiteY468" fmla="*/ 219636 h 1073246"/>
                    <a:gd name="connsiteX469" fmla="*/ 51197 w 1135636"/>
                    <a:gd name="connsiteY469" fmla="*/ 228169 h 1073246"/>
                    <a:gd name="connsiteX470" fmla="*/ 52527 w 1135636"/>
                    <a:gd name="connsiteY470" fmla="*/ 228834 h 1073246"/>
                    <a:gd name="connsiteX471" fmla="*/ 55408 w 1135636"/>
                    <a:gd name="connsiteY471" fmla="*/ 229055 h 1073246"/>
                    <a:gd name="connsiteX472" fmla="*/ 56627 w 1135636"/>
                    <a:gd name="connsiteY472" fmla="*/ 229499 h 1073246"/>
                    <a:gd name="connsiteX473" fmla="*/ 56516 w 1135636"/>
                    <a:gd name="connsiteY473" fmla="*/ 230607 h 1073246"/>
                    <a:gd name="connsiteX474" fmla="*/ 56516 w 1135636"/>
                    <a:gd name="connsiteY474" fmla="*/ 231272 h 1073246"/>
                    <a:gd name="connsiteX475" fmla="*/ 56627 w 1135636"/>
                    <a:gd name="connsiteY475" fmla="*/ 232047 h 1073246"/>
                    <a:gd name="connsiteX476" fmla="*/ 55076 w 1135636"/>
                    <a:gd name="connsiteY476" fmla="*/ 233266 h 1073246"/>
                    <a:gd name="connsiteX477" fmla="*/ 54078 w 1135636"/>
                    <a:gd name="connsiteY477" fmla="*/ 234485 h 1073246"/>
                    <a:gd name="connsiteX478" fmla="*/ 53635 w 1135636"/>
                    <a:gd name="connsiteY478" fmla="*/ 236258 h 1073246"/>
                    <a:gd name="connsiteX479" fmla="*/ 53413 w 1135636"/>
                    <a:gd name="connsiteY479" fmla="*/ 239250 h 1073246"/>
                    <a:gd name="connsiteX480" fmla="*/ 52859 w 1135636"/>
                    <a:gd name="connsiteY480" fmla="*/ 239804 h 1073246"/>
                    <a:gd name="connsiteX481" fmla="*/ 51529 w 1135636"/>
                    <a:gd name="connsiteY481" fmla="*/ 238142 h 1073246"/>
                    <a:gd name="connsiteX482" fmla="*/ 47872 w 1135636"/>
                    <a:gd name="connsiteY482" fmla="*/ 230939 h 1073246"/>
                    <a:gd name="connsiteX483" fmla="*/ 46100 w 1135636"/>
                    <a:gd name="connsiteY483" fmla="*/ 228501 h 1073246"/>
                    <a:gd name="connsiteX484" fmla="*/ 43994 w 1135636"/>
                    <a:gd name="connsiteY484" fmla="*/ 226839 h 1073246"/>
                    <a:gd name="connsiteX485" fmla="*/ 37899 w 1135636"/>
                    <a:gd name="connsiteY485" fmla="*/ 224623 h 1073246"/>
                    <a:gd name="connsiteX486" fmla="*/ 32913 w 1135636"/>
                    <a:gd name="connsiteY486" fmla="*/ 223847 h 1073246"/>
                    <a:gd name="connsiteX487" fmla="*/ 31694 w 1135636"/>
                    <a:gd name="connsiteY487" fmla="*/ 222739 h 1073246"/>
                    <a:gd name="connsiteX488" fmla="*/ 29366 w 1135636"/>
                    <a:gd name="connsiteY488" fmla="*/ 220301 h 1073246"/>
                    <a:gd name="connsiteX489" fmla="*/ 26264 w 1135636"/>
                    <a:gd name="connsiteY489" fmla="*/ 218860 h 1073246"/>
                    <a:gd name="connsiteX490" fmla="*/ 24712 w 1135636"/>
                    <a:gd name="connsiteY490" fmla="*/ 217641 h 1073246"/>
                    <a:gd name="connsiteX491" fmla="*/ 23383 w 1135636"/>
                    <a:gd name="connsiteY491" fmla="*/ 213874 h 1073246"/>
                    <a:gd name="connsiteX492" fmla="*/ 21942 w 1135636"/>
                    <a:gd name="connsiteY492" fmla="*/ 212876 h 1073246"/>
                    <a:gd name="connsiteX493" fmla="*/ 20390 w 1135636"/>
                    <a:gd name="connsiteY493" fmla="*/ 212100 h 1073246"/>
                    <a:gd name="connsiteX494" fmla="*/ 19282 w 1135636"/>
                    <a:gd name="connsiteY494" fmla="*/ 211103 h 1073246"/>
                    <a:gd name="connsiteX495" fmla="*/ 18618 w 1135636"/>
                    <a:gd name="connsiteY495" fmla="*/ 212433 h 1073246"/>
                    <a:gd name="connsiteX496" fmla="*/ 19725 w 1135636"/>
                    <a:gd name="connsiteY496" fmla="*/ 213098 h 1073246"/>
                    <a:gd name="connsiteX497" fmla="*/ 20058 w 1135636"/>
                    <a:gd name="connsiteY497" fmla="*/ 213763 h 1073246"/>
                    <a:gd name="connsiteX498" fmla="*/ 19725 w 1135636"/>
                    <a:gd name="connsiteY498" fmla="*/ 214428 h 1073246"/>
                    <a:gd name="connsiteX499" fmla="*/ 18618 w 1135636"/>
                    <a:gd name="connsiteY499" fmla="*/ 215093 h 1073246"/>
                    <a:gd name="connsiteX500" fmla="*/ 20612 w 1135636"/>
                    <a:gd name="connsiteY500" fmla="*/ 216533 h 1073246"/>
                    <a:gd name="connsiteX501" fmla="*/ 20501 w 1135636"/>
                    <a:gd name="connsiteY501" fmla="*/ 218085 h 1073246"/>
                    <a:gd name="connsiteX502" fmla="*/ 18950 w 1135636"/>
                    <a:gd name="connsiteY502" fmla="*/ 219414 h 1073246"/>
                    <a:gd name="connsiteX503" fmla="*/ 16955 w 1135636"/>
                    <a:gd name="connsiteY503" fmla="*/ 220301 h 1073246"/>
                    <a:gd name="connsiteX504" fmla="*/ 15847 w 1135636"/>
                    <a:gd name="connsiteY504" fmla="*/ 220412 h 1073246"/>
                    <a:gd name="connsiteX505" fmla="*/ 15847 w 1135636"/>
                    <a:gd name="connsiteY505" fmla="*/ 220412 h 1073246"/>
                    <a:gd name="connsiteX506" fmla="*/ 15847 w 1135636"/>
                    <a:gd name="connsiteY506" fmla="*/ 220523 h 1073246"/>
                    <a:gd name="connsiteX507" fmla="*/ 15957 w 1135636"/>
                    <a:gd name="connsiteY507" fmla="*/ 225842 h 1073246"/>
                    <a:gd name="connsiteX508" fmla="*/ 15514 w 1135636"/>
                    <a:gd name="connsiteY508" fmla="*/ 228834 h 1073246"/>
                    <a:gd name="connsiteX509" fmla="*/ 17177 w 1135636"/>
                    <a:gd name="connsiteY509" fmla="*/ 232490 h 1073246"/>
                    <a:gd name="connsiteX510" fmla="*/ 19615 w 1135636"/>
                    <a:gd name="connsiteY510" fmla="*/ 239915 h 1073246"/>
                    <a:gd name="connsiteX511" fmla="*/ 19836 w 1135636"/>
                    <a:gd name="connsiteY511" fmla="*/ 241799 h 1073246"/>
                    <a:gd name="connsiteX512" fmla="*/ 19504 w 1135636"/>
                    <a:gd name="connsiteY512" fmla="*/ 248780 h 1073246"/>
                    <a:gd name="connsiteX513" fmla="*/ 19615 w 1135636"/>
                    <a:gd name="connsiteY513" fmla="*/ 252991 h 1073246"/>
                    <a:gd name="connsiteX514" fmla="*/ 20390 w 1135636"/>
                    <a:gd name="connsiteY514" fmla="*/ 256981 h 1073246"/>
                    <a:gd name="connsiteX515" fmla="*/ 23161 w 1135636"/>
                    <a:gd name="connsiteY515" fmla="*/ 261192 h 1073246"/>
                    <a:gd name="connsiteX516" fmla="*/ 24380 w 1135636"/>
                    <a:gd name="connsiteY516" fmla="*/ 265181 h 1073246"/>
                    <a:gd name="connsiteX517" fmla="*/ 26707 w 1135636"/>
                    <a:gd name="connsiteY517" fmla="*/ 269171 h 1073246"/>
                    <a:gd name="connsiteX518" fmla="*/ 27926 w 1135636"/>
                    <a:gd name="connsiteY518" fmla="*/ 279033 h 1073246"/>
                    <a:gd name="connsiteX519" fmla="*/ 30253 w 1135636"/>
                    <a:gd name="connsiteY519" fmla="*/ 290004 h 1073246"/>
                    <a:gd name="connsiteX520" fmla="*/ 31029 w 1135636"/>
                    <a:gd name="connsiteY520" fmla="*/ 293661 h 1073246"/>
                    <a:gd name="connsiteX521" fmla="*/ 31250 w 1135636"/>
                    <a:gd name="connsiteY521" fmla="*/ 295212 h 1073246"/>
                    <a:gd name="connsiteX522" fmla="*/ 31250 w 1135636"/>
                    <a:gd name="connsiteY522" fmla="*/ 298647 h 1073246"/>
                    <a:gd name="connsiteX523" fmla="*/ 31583 w 1135636"/>
                    <a:gd name="connsiteY523" fmla="*/ 300531 h 1073246"/>
                    <a:gd name="connsiteX524" fmla="*/ 32359 w 1135636"/>
                    <a:gd name="connsiteY524" fmla="*/ 301750 h 1073246"/>
                    <a:gd name="connsiteX525" fmla="*/ 34020 w 1135636"/>
                    <a:gd name="connsiteY525" fmla="*/ 303191 h 1073246"/>
                    <a:gd name="connsiteX526" fmla="*/ 34464 w 1135636"/>
                    <a:gd name="connsiteY526" fmla="*/ 304188 h 1073246"/>
                    <a:gd name="connsiteX527" fmla="*/ 36015 w 1135636"/>
                    <a:gd name="connsiteY527" fmla="*/ 305629 h 1073246"/>
                    <a:gd name="connsiteX528" fmla="*/ 33023 w 1135636"/>
                    <a:gd name="connsiteY528" fmla="*/ 311391 h 1073246"/>
                    <a:gd name="connsiteX529" fmla="*/ 32248 w 1135636"/>
                    <a:gd name="connsiteY529" fmla="*/ 312721 h 1073246"/>
                    <a:gd name="connsiteX530" fmla="*/ 31029 w 1135636"/>
                    <a:gd name="connsiteY530" fmla="*/ 313275 h 1073246"/>
                    <a:gd name="connsiteX531" fmla="*/ 29920 w 1135636"/>
                    <a:gd name="connsiteY531" fmla="*/ 315048 h 1073246"/>
                    <a:gd name="connsiteX532" fmla="*/ 29034 w 1135636"/>
                    <a:gd name="connsiteY532" fmla="*/ 317264 h 1073246"/>
                    <a:gd name="connsiteX533" fmla="*/ 28701 w 1135636"/>
                    <a:gd name="connsiteY533" fmla="*/ 319813 h 1073246"/>
                    <a:gd name="connsiteX534" fmla="*/ 29144 w 1135636"/>
                    <a:gd name="connsiteY534" fmla="*/ 322916 h 1073246"/>
                    <a:gd name="connsiteX535" fmla="*/ 29809 w 1135636"/>
                    <a:gd name="connsiteY535" fmla="*/ 325576 h 1073246"/>
                    <a:gd name="connsiteX536" fmla="*/ 30031 w 1135636"/>
                    <a:gd name="connsiteY536" fmla="*/ 328235 h 1073246"/>
                    <a:gd name="connsiteX537" fmla="*/ 26707 w 1135636"/>
                    <a:gd name="connsiteY537" fmla="*/ 338984 h 1073246"/>
                    <a:gd name="connsiteX538" fmla="*/ 26374 w 1135636"/>
                    <a:gd name="connsiteY538" fmla="*/ 340535 h 1073246"/>
                    <a:gd name="connsiteX539" fmla="*/ 24823 w 1135636"/>
                    <a:gd name="connsiteY539" fmla="*/ 343860 h 1073246"/>
                    <a:gd name="connsiteX540" fmla="*/ 21388 w 1135636"/>
                    <a:gd name="connsiteY540" fmla="*/ 347517 h 1073246"/>
                    <a:gd name="connsiteX541" fmla="*/ 14628 w 1135636"/>
                    <a:gd name="connsiteY541" fmla="*/ 352836 h 1073246"/>
                    <a:gd name="connsiteX542" fmla="*/ 7757 w 1135636"/>
                    <a:gd name="connsiteY542" fmla="*/ 356493 h 1073246"/>
                    <a:gd name="connsiteX543" fmla="*/ 2327 w 1135636"/>
                    <a:gd name="connsiteY543" fmla="*/ 360593 h 1073246"/>
                    <a:gd name="connsiteX544" fmla="*/ 2327 w 1135636"/>
                    <a:gd name="connsiteY544" fmla="*/ 361701 h 1073246"/>
                    <a:gd name="connsiteX545" fmla="*/ 2992 w 1135636"/>
                    <a:gd name="connsiteY545" fmla="*/ 363585 h 1073246"/>
                    <a:gd name="connsiteX546" fmla="*/ 4322 w 1135636"/>
                    <a:gd name="connsiteY546" fmla="*/ 370345 h 1073246"/>
                    <a:gd name="connsiteX547" fmla="*/ 4655 w 1135636"/>
                    <a:gd name="connsiteY547" fmla="*/ 372672 h 1073246"/>
                    <a:gd name="connsiteX548" fmla="*/ 4101 w 1135636"/>
                    <a:gd name="connsiteY548" fmla="*/ 376218 h 1073246"/>
                    <a:gd name="connsiteX549" fmla="*/ 2992 w 1135636"/>
                    <a:gd name="connsiteY549" fmla="*/ 378434 h 1073246"/>
                    <a:gd name="connsiteX550" fmla="*/ 0 w 1135636"/>
                    <a:gd name="connsiteY550" fmla="*/ 381094 h 1073246"/>
                    <a:gd name="connsiteX551" fmla="*/ 1219 w 1135636"/>
                    <a:gd name="connsiteY551" fmla="*/ 383754 h 1073246"/>
                    <a:gd name="connsiteX552" fmla="*/ 3214 w 1135636"/>
                    <a:gd name="connsiteY552" fmla="*/ 385194 h 1073246"/>
                    <a:gd name="connsiteX553" fmla="*/ 5652 w 1135636"/>
                    <a:gd name="connsiteY553" fmla="*/ 385970 h 1073246"/>
                    <a:gd name="connsiteX554" fmla="*/ 8090 w 1135636"/>
                    <a:gd name="connsiteY554" fmla="*/ 386192 h 1073246"/>
                    <a:gd name="connsiteX555" fmla="*/ 10417 w 1135636"/>
                    <a:gd name="connsiteY555" fmla="*/ 387189 h 1073246"/>
                    <a:gd name="connsiteX556" fmla="*/ 14074 w 1135636"/>
                    <a:gd name="connsiteY556" fmla="*/ 391511 h 1073246"/>
                    <a:gd name="connsiteX557" fmla="*/ 17177 w 1135636"/>
                    <a:gd name="connsiteY557" fmla="*/ 393173 h 1073246"/>
                    <a:gd name="connsiteX558" fmla="*/ 29255 w 1135636"/>
                    <a:gd name="connsiteY558" fmla="*/ 402149 h 1073246"/>
                    <a:gd name="connsiteX559" fmla="*/ 31029 w 1135636"/>
                    <a:gd name="connsiteY559" fmla="*/ 404144 h 1073246"/>
                    <a:gd name="connsiteX560" fmla="*/ 34907 w 1135636"/>
                    <a:gd name="connsiteY560" fmla="*/ 411790 h 1073246"/>
                    <a:gd name="connsiteX561" fmla="*/ 36015 w 1135636"/>
                    <a:gd name="connsiteY561" fmla="*/ 413009 h 1073246"/>
                    <a:gd name="connsiteX562" fmla="*/ 38231 w 1135636"/>
                    <a:gd name="connsiteY562" fmla="*/ 414006 h 1073246"/>
                    <a:gd name="connsiteX563" fmla="*/ 41446 w 1135636"/>
                    <a:gd name="connsiteY563" fmla="*/ 418439 h 1073246"/>
                    <a:gd name="connsiteX564" fmla="*/ 48205 w 1135636"/>
                    <a:gd name="connsiteY564" fmla="*/ 421098 h 1073246"/>
                    <a:gd name="connsiteX565" fmla="*/ 54854 w 1135636"/>
                    <a:gd name="connsiteY565" fmla="*/ 428523 h 1073246"/>
                    <a:gd name="connsiteX566" fmla="*/ 55519 w 1135636"/>
                    <a:gd name="connsiteY566" fmla="*/ 429299 h 1073246"/>
                    <a:gd name="connsiteX567" fmla="*/ 58954 w 1135636"/>
                    <a:gd name="connsiteY567" fmla="*/ 432180 h 1073246"/>
                    <a:gd name="connsiteX568" fmla="*/ 55851 w 1135636"/>
                    <a:gd name="connsiteY568" fmla="*/ 438829 h 1073246"/>
                    <a:gd name="connsiteX569" fmla="*/ 54965 w 1135636"/>
                    <a:gd name="connsiteY569" fmla="*/ 443151 h 1073246"/>
                    <a:gd name="connsiteX570" fmla="*/ 57070 w 1135636"/>
                    <a:gd name="connsiteY570" fmla="*/ 445035 h 1073246"/>
                    <a:gd name="connsiteX571" fmla="*/ 57624 w 1135636"/>
                    <a:gd name="connsiteY571" fmla="*/ 447029 h 1073246"/>
                    <a:gd name="connsiteX572" fmla="*/ 55740 w 1135636"/>
                    <a:gd name="connsiteY572" fmla="*/ 451462 h 1073246"/>
                    <a:gd name="connsiteX573" fmla="*/ 52970 w 1135636"/>
                    <a:gd name="connsiteY573" fmla="*/ 455784 h 1073246"/>
                    <a:gd name="connsiteX574" fmla="*/ 47097 w 1135636"/>
                    <a:gd name="connsiteY574" fmla="*/ 460992 h 1073246"/>
                    <a:gd name="connsiteX575" fmla="*/ 47762 w 1135636"/>
                    <a:gd name="connsiteY575" fmla="*/ 468306 h 1073246"/>
                    <a:gd name="connsiteX576" fmla="*/ 50422 w 1135636"/>
                    <a:gd name="connsiteY576" fmla="*/ 476395 h 1073246"/>
                    <a:gd name="connsiteX577" fmla="*/ 52859 w 1135636"/>
                    <a:gd name="connsiteY577" fmla="*/ 481825 h 1073246"/>
                    <a:gd name="connsiteX578" fmla="*/ 52083 w 1135636"/>
                    <a:gd name="connsiteY578" fmla="*/ 485150 h 1073246"/>
                    <a:gd name="connsiteX579" fmla="*/ 54633 w 1135636"/>
                    <a:gd name="connsiteY579" fmla="*/ 488031 h 1073246"/>
                    <a:gd name="connsiteX580" fmla="*/ 58511 w 1135636"/>
                    <a:gd name="connsiteY580" fmla="*/ 490026 h 1073246"/>
                    <a:gd name="connsiteX581" fmla="*/ 61724 w 1135636"/>
                    <a:gd name="connsiteY581" fmla="*/ 490690 h 1073246"/>
                    <a:gd name="connsiteX582" fmla="*/ 64938 w 1135636"/>
                    <a:gd name="connsiteY582" fmla="*/ 492131 h 1073246"/>
                    <a:gd name="connsiteX583" fmla="*/ 66711 w 1135636"/>
                    <a:gd name="connsiteY583" fmla="*/ 495344 h 1073246"/>
                    <a:gd name="connsiteX584" fmla="*/ 66600 w 1135636"/>
                    <a:gd name="connsiteY584" fmla="*/ 499113 h 1073246"/>
                    <a:gd name="connsiteX585" fmla="*/ 64384 w 1135636"/>
                    <a:gd name="connsiteY585" fmla="*/ 502104 h 1073246"/>
                    <a:gd name="connsiteX586" fmla="*/ 64384 w 1135636"/>
                    <a:gd name="connsiteY586" fmla="*/ 503213 h 1073246"/>
                    <a:gd name="connsiteX587" fmla="*/ 66046 w 1135636"/>
                    <a:gd name="connsiteY587" fmla="*/ 505761 h 1073246"/>
                    <a:gd name="connsiteX588" fmla="*/ 65603 w 1135636"/>
                    <a:gd name="connsiteY588" fmla="*/ 508421 h 1073246"/>
                    <a:gd name="connsiteX589" fmla="*/ 64384 w 1135636"/>
                    <a:gd name="connsiteY589" fmla="*/ 511745 h 1073246"/>
                    <a:gd name="connsiteX590" fmla="*/ 63719 w 1135636"/>
                    <a:gd name="connsiteY590" fmla="*/ 516510 h 1073246"/>
                    <a:gd name="connsiteX591" fmla="*/ 64827 w 1135636"/>
                    <a:gd name="connsiteY591" fmla="*/ 519170 h 1073246"/>
                    <a:gd name="connsiteX592" fmla="*/ 72252 w 1135636"/>
                    <a:gd name="connsiteY592" fmla="*/ 524711 h 1073246"/>
                    <a:gd name="connsiteX593" fmla="*/ 70146 w 1135636"/>
                    <a:gd name="connsiteY593" fmla="*/ 527259 h 1073246"/>
                    <a:gd name="connsiteX594" fmla="*/ 69260 w 1135636"/>
                    <a:gd name="connsiteY594" fmla="*/ 528922 h 1073246"/>
                    <a:gd name="connsiteX595" fmla="*/ 68928 w 1135636"/>
                    <a:gd name="connsiteY595" fmla="*/ 530473 h 1073246"/>
                    <a:gd name="connsiteX596" fmla="*/ 68706 w 1135636"/>
                    <a:gd name="connsiteY596" fmla="*/ 532246 h 1073246"/>
                    <a:gd name="connsiteX597" fmla="*/ 68263 w 1135636"/>
                    <a:gd name="connsiteY597" fmla="*/ 533908 h 1073246"/>
                    <a:gd name="connsiteX598" fmla="*/ 65714 w 1135636"/>
                    <a:gd name="connsiteY598" fmla="*/ 538341 h 1073246"/>
                    <a:gd name="connsiteX599" fmla="*/ 65159 w 1135636"/>
                    <a:gd name="connsiteY599" fmla="*/ 540225 h 1073246"/>
                    <a:gd name="connsiteX600" fmla="*/ 64716 w 1135636"/>
                    <a:gd name="connsiteY600" fmla="*/ 551417 h 1073246"/>
                    <a:gd name="connsiteX601" fmla="*/ 63830 w 1135636"/>
                    <a:gd name="connsiteY601" fmla="*/ 554963 h 1073246"/>
                    <a:gd name="connsiteX602" fmla="*/ 62057 w 1135636"/>
                    <a:gd name="connsiteY602" fmla="*/ 558288 h 1073246"/>
                    <a:gd name="connsiteX603" fmla="*/ 59951 w 1135636"/>
                    <a:gd name="connsiteY603" fmla="*/ 561058 h 1073246"/>
                    <a:gd name="connsiteX604" fmla="*/ 53413 w 1135636"/>
                    <a:gd name="connsiteY604" fmla="*/ 567707 h 1073246"/>
                    <a:gd name="connsiteX605" fmla="*/ 51972 w 1135636"/>
                    <a:gd name="connsiteY605" fmla="*/ 570810 h 1073246"/>
                    <a:gd name="connsiteX606" fmla="*/ 52305 w 1135636"/>
                    <a:gd name="connsiteY606" fmla="*/ 574688 h 1073246"/>
                    <a:gd name="connsiteX607" fmla="*/ 54189 w 1135636"/>
                    <a:gd name="connsiteY607" fmla="*/ 577570 h 1073246"/>
                    <a:gd name="connsiteX608" fmla="*/ 56183 w 1135636"/>
                    <a:gd name="connsiteY608" fmla="*/ 579010 h 1073246"/>
                    <a:gd name="connsiteX609" fmla="*/ 57846 w 1135636"/>
                    <a:gd name="connsiteY609" fmla="*/ 581116 h 1073246"/>
                    <a:gd name="connsiteX610" fmla="*/ 58289 w 1135636"/>
                    <a:gd name="connsiteY610" fmla="*/ 585881 h 1073246"/>
                    <a:gd name="connsiteX611" fmla="*/ 59398 w 1135636"/>
                    <a:gd name="connsiteY611" fmla="*/ 590535 h 1073246"/>
                    <a:gd name="connsiteX612" fmla="*/ 61946 w 1135636"/>
                    <a:gd name="connsiteY612" fmla="*/ 593527 h 1073246"/>
                    <a:gd name="connsiteX613" fmla="*/ 67487 w 1135636"/>
                    <a:gd name="connsiteY613" fmla="*/ 598181 h 1073246"/>
                    <a:gd name="connsiteX614" fmla="*/ 68928 w 1135636"/>
                    <a:gd name="connsiteY614" fmla="*/ 601284 h 1073246"/>
                    <a:gd name="connsiteX615" fmla="*/ 70035 w 1135636"/>
                    <a:gd name="connsiteY615" fmla="*/ 605938 h 1073246"/>
                    <a:gd name="connsiteX616" fmla="*/ 70257 w 1135636"/>
                    <a:gd name="connsiteY616" fmla="*/ 610703 h 1073246"/>
                    <a:gd name="connsiteX617" fmla="*/ 68928 w 1135636"/>
                    <a:gd name="connsiteY617" fmla="*/ 614360 h 1073246"/>
                    <a:gd name="connsiteX618" fmla="*/ 66711 w 1135636"/>
                    <a:gd name="connsiteY618" fmla="*/ 617907 h 1073246"/>
                    <a:gd name="connsiteX619" fmla="*/ 65824 w 1135636"/>
                    <a:gd name="connsiteY619" fmla="*/ 621342 h 1073246"/>
                    <a:gd name="connsiteX620" fmla="*/ 66046 w 1135636"/>
                    <a:gd name="connsiteY620" fmla="*/ 622672 h 1073246"/>
                    <a:gd name="connsiteX621" fmla="*/ 66379 w 1135636"/>
                    <a:gd name="connsiteY621" fmla="*/ 624666 h 1073246"/>
                    <a:gd name="connsiteX622" fmla="*/ 68928 w 1135636"/>
                    <a:gd name="connsiteY622" fmla="*/ 627215 h 1073246"/>
                    <a:gd name="connsiteX623" fmla="*/ 76352 w 1135636"/>
                    <a:gd name="connsiteY623" fmla="*/ 629764 h 1073246"/>
                    <a:gd name="connsiteX624" fmla="*/ 78679 w 1135636"/>
                    <a:gd name="connsiteY624" fmla="*/ 631426 h 1073246"/>
                    <a:gd name="connsiteX625" fmla="*/ 78679 w 1135636"/>
                    <a:gd name="connsiteY625" fmla="*/ 631426 h 1073246"/>
                    <a:gd name="connsiteX626" fmla="*/ 81339 w 1135636"/>
                    <a:gd name="connsiteY626" fmla="*/ 632977 h 1073246"/>
                    <a:gd name="connsiteX627" fmla="*/ 86658 w 1135636"/>
                    <a:gd name="connsiteY627" fmla="*/ 634529 h 1073246"/>
                    <a:gd name="connsiteX628" fmla="*/ 89207 w 1135636"/>
                    <a:gd name="connsiteY628" fmla="*/ 635748 h 1073246"/>
                    <a:gd name="connsiteX629" fmla="*/ 90980 w 1135636"/>
                    <a:gd name="connsiteY629" fmla="*/ 637077 h 1073246"/>
                    <a:gd name="connsiteX630" fmla="*/ 93085 w 1135636"/>
                    <a:gd name="connsiteY630" fmla="*/ 639294 h 1073246"/>
                    <a:gd name="connsiteX631" fmla="*/ 94193 w 1135636"/>
                    <a:gd name="connsiteY631" fmla="*/ 641842 h 1073246"/>
                    <a:gd name="connsiteX632" fmla="*/ 93196 w 1135636"/>
                    <a:gd name="connsiteY632" fmla="*/ 644059 h 1073246"/>
                    <a:gd name="connsiteX633" fmla="*/ 93639 w 1135636"/>
                    <a:gd name="connsiteY633" fmla="*/ 648824 h 1073246"/>
                    <a:gd name="connsiteX634" fmla="*/ 94304 w 1135636"/>
                    <a:gd name="connsiteY634" fmla="*/ 656581 h 1073246"/>
                    <a:gd name="connsiteX635" fmla="*/ 94304 w 1135636"/>
                    <a:gd name="connsiteY635" fmla="*/ 656692 h 1073246"/>
                    <a:gd name="connsiteX636" fmla="*/ 94859 w 1135636"/>
                    <a:gd name="connsiteY636" fmla="*/ 660016 h 1073246"/>
                    <a:gd name="connsiteX637" fmla="*/ 95191 w 1135636"/>
                    <a:gd name="connsiteY637" fmla="*/ 661235 h 1073246"/>
                    <a:gd name="connsiteX638" fmla="*/ 97296 w 1135636"/>
                    <a:gd name="connsiteY638" fmla="*/ 664892 h 1073246"/>
                    <a:gd name="connsiteX639" fmla="*/ 99845 w 1135636"/>
                    <a:gd name="connsiteY639" fmla="*/ 667884 h 1073246"/>
                    <a:gd name="connsiteX640" fmla="*/ 101507 w 1135636"/>
                    <a:gd name="connsiteY640" fmla="*/ 671430 h 1073246"/>
                    <a:gd name="connsiteX641" fmla="*/ 100842 w 1135636"/>
                    <a:gd name="connsiteY641" fmla="*/ 676750 h 1073246"/>
                    <a:gd name="connsiteX642" fmla="*/ 101285 w 1135636"/>
                    <a:gd name="connsiteY642" fmla="*/ 677303 h 1073246"/>
                    <a:gd name="connsiteX643" fmla="*/ 101729 w 1135636"/>
                    <a:gd name="connsiteY643" fmla="*/ 677747 h 1073246"/>
                    <a:gd name="connsiteX644" fmla="*/ 99845 w 1135636"/>
                    <a:gd name="connsiteY644" fmla="*/ 681625 h 1073246"/>
                    <a:gd name="connsiteX645" fmla="*/ 98294 w 1135636"/>
                    <a:gd name="connsiteY645" fmla="*/ 686390 h 1073246"/>
                    <a:gd name="connsiteX646" fmla="*/ 97407 w 1135636"/>
                    <a:gd name="connsiteY646" fmla="*/ 691488 h 1073246"/>
                    <a:gd name="connsiteX647" fmla="*/ 97185 w 1135636"/>
                    <a:gd name="connsiteY647" fmla="*/ 696031 h 1073246"/>
                    <a:gd name="connsiteX648" fmla="*/ 96963 w 1135636"/>
                    <a:gd name="connsiteY648" fmla="*/ 698358 h 1073246"/>
                    <a:gd name="connsiteX649" fmla="*/ 96299 w 1135636"/>
                    <a:gd name="connsiteY649" fmla="*/ 699577 h 1073246"/>
                    <a:gd name="connsiteX650" fmla="*/ 95413 w 1135636"/>
                    <a:gd name="connsiteY650" fmla="*/ 700353 h 1073246"/>
                    <a:gd name="connsiteX651" fmla="*/ 94748 w 1135636"/>
                    <a:gd name="connsiteY651" fmla="*/ 701572 h 1073246"/>
                    <a:gd name="connsiteX652" fmla="*/ 94526 w 1135636"/>
                    <a:gd name="connsiteY652" fmla="*/ 703345 h 1073246"/>
                    <a:gd name="connsiteX653" fmla="*/ 94526 w 1135636"/>
                    <a:gd name="connsiteY653" fmla="*/ 706891 h 1073246"/>
                    <a:gd name="connsiteX654" fmla="*/ 94193 w 1135636"/>
                    <a:gd name="connsiteY654" fmla="*/ 708886 h 1073246"/>
                    <a:gd name="connsiteX655" fmla="*/ 89096 w 1135636"/>
                    <a:gd name="connsiteY655" fmla="*/ 721741 h 1073246"/>
                    <a:gd name="connsiteX656" fmla="*/ 83444 w 1135636"/>
                    <a:gd name="connsiteY656" fmla="*/ 735371 h 1073246"/>
                    <a:gd name="connsiteX657" fmla="*/ 79344 w 1135636"/>
                    <a:gd name="connsiteY657" fmla="*/ 739804 h 1073246"/>
                    <a:gd name="connsiteX658" fmla="*/ 77793 w 1135636"/>
                    <a:gd name="connsiteY658" fmla="*/ 742463 h 1073246"/>
                    <a:gd name="connsiteX659" fmla="*/ 77793 w 1135636"/>
                    <a:gd name="connsiteY659" fmla="*/ 745787 h 1073246"/>
                    <a:gd name="connsiteX660" fmla="*/ 80231 w 1135636"/>
                    <a:gd name="connsiteY660" fmla="*/ 745898 h 1073246"/>
                    <a:gd name="connsiteX661" fmla="*/ 84331 w 1135636"/>
                    <a:gd name="connsiteY661" fmla="*/ 744790 h 1073246"/>
                    <a:gd name="connsiteX662" fmla="*/ 97185 w 1135636"/>
                    <a:gd name="connsiteY662" fmla="*/ 745677 h 1073246"/>
                    <a:gd name="connsiteX663" fmla="*/ 97518 w 1135636"/>
                    <a:gd name="connsiteY663" fmla="*/ 744125 h 1073246"/>
                    <a:gd name="connsiteX664" fmla="*/ 97296 w 1135636"/>
                    <a:gd name="connsiteY664" fmla="*/ 737919 h 1073246"/>
                    <a:gd name="connsiteX665" fmla="*/ 97185 w 1135636"/>
                    <a:gd name="connsiteY665" fmla="*/ 737366 h 1073246"/>
                    <a:gd name="connsiteX666" fmla="*/ 97074 w 1135636"/>
                    <a:gd name="connsiteY666" fmla="*/ 736700 h 1073246"/>
                    <a:gd name="connsiteX667" fmla="*/ 97185 w 1135636"/>
                    <a:gd name="connsiteY667" fmla="*/ 735703 h 1073246"/>
                    <a:gd name="connsiteX668" fmla="*/ 97518 w 1135636"/>
                    <a:gd name="connsiteY668" fmla="*/ 735149 h 1073246"/>
                    <a:gd name="connsiteX669" fmla="*/ 98626 w 1135636"/>
                    <a:gd name="connsiteY669" fmla="*/ 733819 h 1073246"/>
                    <a:gd name="connsiteX670" fmla="*/ 99069 w 1135636"/>
                    <a:gd name="connsiteY670" fmla="*/ 732933 h 1073246"/>
                    <a:gd name="connsiteX671" fmla="*/ 98848 w 1135636"/>
                    <a:gd name="connsiteY671" fmla="*/ 727724 h 1073246"/>
                    <a:gd name="connsiteX672" fmla="*/ 97185 w 1135636"/>
                    <a:gd name="connsiteY672" fmla="*/ 725176 h 1073246"/>
                    <a:gd name="connsiteX673" fmla="*/ 95302 w 1135636"/>
                    <a:gd name="connsiteY673" fmla="*/ 723735 h 1073246"/>
                    <a:gd name="connsiteX674" fmla="*/ 94859 w 1135636"/>
                    <a:gd name="connsiteY674" fmla="*/ 721741 h 1073246"/>
                    <a:gd name="connsiteX675" fmla="*/ 94859 w 1135636"/>
                    <a:gd name="connsiteY675" fmla="*/ 721741 h 1073246"/>
                    <a:gd name="connsiteX676" fmla="*/ 95413 w 1135636"/>
                    <a:gd name="connsiteY676" fmla="*/ 721076 h 1073246"/>
                    <a:gd name="connsiteX677" fmla="*/ 95966 w 1135636"/>
                    <a:gd name="connsiteY677" fmla="*/ 720632 h 1073246"/>
                    <a:gd name="connsiteX678" fmla="*/ 96631 w 1135636"/>
                    <a:gd name="connsiteY678" fmla="*/ 720300 h 1073246"/>
                    <a:gd name="connsiteX679" fmla="*/ 97185 w 1135636"/>
                    <a:gd name="connsiteY679" fmla="*/ 720189 h 1073246"/>
                    <a:gd name="connsiteX680" fmla="*/ 98848 w 1135636"/>
                    <a:gd name="connsiteY680" fmla="*/ 718970 h 1073246"/>
                    <a:gd name="connsiteX681" fmla="*/ 99402 w 1135636"/>
                    <a:gd name="connsiteY681" fmla="*/ 718194 h 1073246"/>
                    <a:gd name="connsiteX682" fmla="*/ 99734 w 1135636"/>
                    <a:gd name="connsiteY682" fmla="*/ 716754 h 1073246"/>
                    <a:gd name="connsiteX683" fmla="*/ 101839 w 1135636"/>
                    <a:gd name="connsiteY683" fmla="*/ 718638 h 1073246"/>
                    <a:gd name="connsiteX684" fmla="*/ 107602 w 1135636"/>
                    <a:gd name="connsiteY684" fmla="*/ 719967 h 1073246"/>
                    <a:gd name="connsiteX685" fmla="*/ 108600 w 1135636"/>
                    <a:gd name="connsiteY685" fmla="*/ 721741 h 1073246"/>
                    <a:gd name="connsiteX686" fmla="*/ 109929 w 1135636"/>
                    <a:gd name="connsiteY686" fmla="*/ 723070 h 1073246"/>
                    <a:gd name="connsiteX687" fmla="*/ 111481 w 1135636"/>
                    <a:gd name="connsiteY687" fmla="*/ 723846 h 1073246"/>
                    <a:gd name="connsiteX688" fmla="*/ 112811 w 1135636"/>
                    <a:gd name="connsiteY688" fmla="*/ 723514 h 1073246"/>
                    <a:gd name="connsiteX689" fmla="*/ 113143 w 1135636"/>
                    <a:gd name="connsiteY689" fmla="*/ 721741 h 1073246"/>
                    <a:gd name="connsiteX690" fmla="*/ 113143 w 1135636"/>
                    <a:gd name="connsiteY690" fmla="*/ 721741 h 1073246"/>
                    <a:gd name="connsiteX691" fmla="*/ 114140 w 1135636"/>
                    <a:gd name="connsiteY691" fmla="*/ 719413 h 1073246"/>
                    <a:gd name="connsiteX692" fmla="*/ 115691 w 1135636"/>
                    <a:gd name="connsiteY692" fmla="*/ 718305 h 1073246"/>
                    <a:gd name="connsiteX693" fmla="*/ 116911 w 1135636"/>
                    <a:gd name="connsiteY693" fmla="*/ 718970 h 1073246"/>
                    <a:gd name="connsiteX694" fmla="*/ 117465 w 1135636"/>
                    <a:gd name="connsiteY694" fmla="*/ 721741 h 1073246"/>
                    <a:gd name="connsiteX695" fmla="*/ 118573 w 1135636"/>
                    <a:gd name="connsiteY695" fmla="*/ 724400 h 1073246"/>
                    <a:gd name="connsiteX696" fmla="*/ 125000 w 1135636"/>
                    <a:gd name="connsiteY696" fmla="*/ 724511 h 1073246"/>
                    <a:gd name="connsiteX697" fmla="*/ 127992 w 1135636"/>
                    <a:gd name="connsiteY697" fmla="*/ 725952 h 1073246"/>
                    <a:gd name="connsiteX698" fmla="*/ 129876 w 1135636"/>
                    <a:gd name="connsiteY698" fmla="*/ 728943 h 1073246"/>
                    <a:gd name="connsiteX699" fmla="*/ 129765 w 1135636"/>
                    <a:gd name="connsiteY699" fmla="*/ 730606 h 1073246"/>
                    <a:gd name="connsiteX700" fmla="*/ 128768 w 1135636"/>
                    <a:gd name="connsiteY700" fmla="*/ 732490 h 1073246"/>
                    <a:gd name="connsiteX701" fmla="*/ 127992 w 1135636"/>
                    <a:gd name="connsiteY701" fmla="*/ 735814 h 1073246"/>
                    <a:gd name="connsiteX702" fmla="*/ 128324 w 1135636"/>
                    <a:gd name="connsiteY702" fmla="*/ 738363 h 1073246"/>
                    <a:gd name="connsiteX703" fmla="*/ 129322 w 1135636"/>
                    <a:gd name="connsiteY703" fmla="*/ 741576 h 1073246"/>
                    <a:gd name="connsiteX704" fmla="*/ 130652 w 1135636"/>
                    <a:gd name="connsiteY704" fmla="*/ 744458 h 1073246"/>
                    <a:gd name="connsiteX705" fmla="*/ 131871 w 1135636"/>
                    <a:gd name="connsiteY705" fmla="*/ 746452 h 1073246"/>
                    <a:gd name="connsiteX706" fmla="*/ 134198 w 1135636"/>
                    <a:gd name="connsiteY706" fmla="*/ 748225 h 1073246"/>
                    <a:gd name="connsiteX707" fmla="*/ 136193 w 1135636"/>
                    <a:gd name="connsiteY707" fmla="*/ 749223 h 1073246"/>
                    <a:gd name="connsiteX708" fmla="*/ 137965 w 1135636"/>
                    <a:gd name="connsiteY708" fmla="*/ 750552 h 1073246"/>
                    <a:gd name="connsiteX709" fmla="*/ 139295 w 1135636"/>
                    <a:gd name="connsiteY709" fmla="*/ 753988 h 1073246"/>
                    <a:gd name="connsiteX710" fmla="*/ 139295 w 1135636"/>
                    <a:gd name="connsiteY710" fmla="*/ 755650 h 1073246"/>
                    <a:gd name="connsiteX711" fmla="*/ 138963 w 1135636"/>
                    <a:gd name="connsiteY711" fmla="*/ 757534 h 1073246"/>
                    <a:gd name="connsiteX712" fmla="*/ 138852 w 1135636"/>
                    <a:gd name="connsiteY712" fmla="*/ 759196 h 1073246"/>
                    <a:gd name="connsiteX713" fmla="*/ 139628 w 1135636"/>
                    <a:gd name="connsiteY713" fmla="*/ 760637 h 1073246"/>
                    <a:gd name="connsiteX714" fmla="*/ 141068 w 1135636"/>
                    <a:gd name="connsiteY714" fmla="*/ 761080 h 1073246"/>
                    <a:gd name="connsiteX715" fmla="*/ 141290 w 1135636"/>
                    <a:gd name="connsiteY715" fmla="*/ 761191 h 1073246"/>
                    <a:gd name="connsiteX716" fmla="*/ 142509 w 1135636"/>
                    <a:gd name="connsiteY716" fmla="*/ 759861 h 1073246"/>
                    <a:gd name="connsiteX717" fmla="*/ 143617 w 1135636"/>
                    <a:gd name="connsiteY717" fmla="*/ 757977 h 1073246"/>
                    <a:gd name="connsiteX718" fmla="*/ 144615 w 1135636"/>
                    <a:gd name="connsiteY718" fmla="*/ 756647 h 1073246"/>
                    <a:gd name="connsiteX719" fmla="*/ 149380 w 1135636"/>
                    <a:gd name="connsiteY719" fmla="*/ 756204 h 1073246"/>
                    <a:gd name="connsiteX720" fmla="*/ 171986 w 1135636"/>
                    <a:gd name="connsiteY720" fmla="*/ 764183 h 1073246"/>
                    <a:gd name="connsiteX721" fmla="*/ 173315 w 1135636"/>
                    <a:gd name="connsiteY721" fmla="*/ 765069 h 1073246"/>
                    <a:gd name="connsiteX722" fmla="*/ 174756 w 1135636"/>
                    <a:gd name="connsiteY722" fmla="*/ 767285 h 1073246"/>
                    <a:gd name="connsiteX723" fmla="*/ 175643 w 1135636"/>
                    <a:gd name="connsiteY723" fmla="*/ 768172 h 1073246"/>
                    <a:gd name="connsiteX724" fmla="*/ 176862 w 1135636"/>
                    <a:gd name="connsiteY724" fmla="*/ 768505 h 1073246"/>
                    <a:gd name="connsiteX725" fmla="*/ 186281 w 1135636"/>
                    <a:gd name="connsiteY725" fmla="*/ 766288 h 1073246"/>
                    <a:gd name="connsiteX726" fmla="*/ 189052 w 1135636"/>
                    <a:gd name="connsiteY726" fmla="*/ 766510 h 1073246"/>
                    <a:gd name="connsiteX727" fmla="*/ 189273 w 1135636"/>
                    <a:gd name="connsiteY727" fmla="*/ 767729 h 1073246"/>
                    <a:gd name="connsiteX728" fmla="*/ 189717 w 1135636"/>
                    <a:gd name="connsiteY728" fmla="*/ 768837 h 1073246"/>
                    <a:gd name="connsiteX729" fmla="*/ 195368 w 1135636"/>
                    <a:gd name="connsiteY729" fmla="*/ 778589 h 1073246"/>
                    <a:gd name="connsiteX730" fmla="*/ 196143 w 1135636"/>
                    <a:gd name="connsiteY730" fmla="*/ 778810 h 1073246"/>
                    <a:gd name="connsiteX731" fmla="*/ 199246 w 1135636"/>
                    <a:gd name="connsiteY731" fmla="*/ 778699 h 1073246"/>
                    <a:gd name="connsiteX732" fmla="*/ 206006 w 1135636"/>
                    <a:gd name="connsiteY732" fmla="*/ 776262 h 1073246"/>
                    <a:gd name="connsiteX733" fmla="*/ 207890 w 1135636"/>
                    <a:gd name="connsiteY733" fmla="*/ 776483 h 1073246"/>
                    <a:gd name="connsiteX734" fmla="*/ 209330 w 1135636"/>
                    <a:gd name="connsiteY734" fmla="*/ 777924 h 1073246"/>
                    <a:gd name="connsiteX735" fmla="*/ 210882 w 1135636"/>
                    <a:gd name="connsiteY735" fmla="*/ 780805 h 1073246"/>
                    <a:gd name="connsiteX736" fmla="*/ 211880 w 1135636"/>
                    <a:gd name="connsiteY736" fmla="*/ 783132 h 1073246"/>
                    <a:gd name="connsiteX737" fmla="*/ 212434 w 1135636"/>
                    <a:gd name="connsiteY737" fmla="*/ 785681 h 1073246"/>
                    <a:gd name="connsiteX738" fmla="*/ 212212 w 1135636"/>
                    <a:gd name="connsiteY738" fmla="*/ 787786 h 1073246"/>
                    <a:gd name="connsiteX739" fmla="*/ 210549 w 1135636"/>
                    <a:gd name="connsiteY739" fmla="*/ 789116 h 1073246"/>
                    <a:gd name="connsiteX740" fmla="*/ 210328 w 1135636"/>
                    <a:gd name="connsiteY740" fmla="*/ 789670 h 1073246"/>
                    <a:gd name="connsiteX741" fmla="*/ 210217 w 1135636"/>
                    <a:gd name="connsiteY741" fmla="*/ 790224 h 1073246"/>
                    <a:gd name="connsiteX742" fmla="*/ 210328 w 1135636"/>
                    <a:gd name="connsiteY742" fmla="*/ 790778 h 1073246"/>
                    <a:gd name="connsiteX743" fmla="*/ 210549 w 1135636"/>
                    <a:gd name="connsiteY743" fmla="*/ 791333 h 1073246"/>
                    <a:gd name="connsiteX744" fmla="*/ 215425 w 1135636"/>
                    <a:gd name="connsiteY744" fmla="*/ 790446 h 1073246"/>
                    <a:gd name="connsiteX745" fmla="*/ 222407 w 1135636"/>
                    <a:gd name="connsiteY745" fmla="*/ 783575 h 1073246"/>
                    <a:gd name="connsiteX746" fmla="*/ 227171 w 1135636"/>
                    <a:gd name="connsiteY746" fmla="*/ 784130 h 1073246"/>
                    <a:gd name="connsiteX747" fmla="*/ 230829 w 1135636"/>
                    <a:gd name="connsiteY747" fmla="*/ 786900 h 1073246"/>
                    <a:gd name="connsiteX748" fmla="*/ 232491 w 1135636"/>
                    <a:gd name="connsiteY748" fmla="*/ 787675 h 1073246"/>
                    <a:gd name="connsiteX749" fmla="*/ 234375 w 1135636"/>
                    <a:gd name="connsiteY749" fmla="*/ 787232 h 1073246"/>
                    <a:gd name="connsiteX750" fmla="*/ 235815 w 1135636"/>
                    <a:gd name="connsiteY750" fmla="*/ 785459 h 1073246"/>
                    <a:gd name="connsiteX751" fmla="*/ 236591 w 1135636"/>
                    <a:gd name="connsiteY751" fmla="*/ 783243 h 1073246"/>
                    <a:gd name="connsiteX752" fmla="*/ 237478 w 1135636"/>
                    <a:gd name="connsiteY752" fmla="*/ 781470 h 1073246"/>
                    <a:gd name="connsiteX753" fmla="*/ 238919 w 1135636"/>
                    <a:gd name="connsiteY753" fmla="*/ 781137 h 1073246"/>
                    <a:gd name="connsiteX754" fmla="*/ 243019 w 1135636"/>
                    <a:gd name="connsiteY754" fmla="*/ 781248 h 1073246"/>
                    <a:gd name="connsiteX755" fmla="*/ 246675 w 1135636"/>
                    <a:gd name="connsiteY755" fmla="*/ 782135 h 1073246"/>
                    <a:gd name="connsiteX756" fmla="*/ 250221 w 1135636"/>
                    <a:gd name="connsiteY756" fmla="*/ 784130 h 1073246"/>
                    <a:gd name="connsiteX757" fmla="*/ 259862 w 1135636"/>
                    <a:gd name="connsiteY757" fmla="*/ 794324 h 1073246"/>
                    <a:gd name="connsiteX758" fmla="*/ 260860 w 1135636"/>
                    <a:gd name="connsiteY758" fmla="*/ 797760 h 1073246"/>
                    <a:gd name="connsiteX759" fmla="*/ 257314 w 1135636"/>
                    <a:gd name="connsiteY759" fmla="*/ 799200 h 1073246"/>
                    <a:gd name="connsiteX760" fmla="*/ 257757 w 1135636"/>
                    <a:gd name="connsiteY760" fmla="*/ 800530 h 1073246"/>
                    <a:gd name="connsiteX761" fmla="*/ 257757 w 1135636"/>
                    <a:gd name="connsiteY761" fmla="*/ 801084 h 1073246"/>
                    <a:gd name="connsiteX762" fmla="*/ 257425 w 1135636"/>
                    <a:gd name="connsiteY762" fmla="*/ 801638 h 1073246"/>
                    <a:gd name="connsiteX763" fmla="*/ 256981 w 1135636"/>
                    <a:gd name="connsiteY763" fmla="*/ 802636 h 1073246"/>
                    <a:gd name="connsiteX764" fmla="*/ 256760 w 1135636"/>
                    <a:gd name="connsiteY764" fmla="*/ 803522 h 1073246"/>
                    <a:gd name="connsiteX765" fmla="*/ 256649 w 1135636"/>
                    <a:gd name="connsiteY765" fmla="*/ 804963 h 1073246"/>
                    <a:gd name="connsiteX766" fmla="*/ 256649 w 1135636"/>
                    <a:gd name="connsiteY766" fmla="*/ 805960 h 1073246"/>
                    <a:gd name="connsiteX767" fmla="*/ 256981 w 1135636"/>
                    <a:gd name="connsiteY767" fmla="*/ 805849 h 1073246"/>
                    <a:gd name="connsiteX768" fmla="*/ 255984 w 1135636"/>
                    <a:gd name="connsiteY768" fmla="*/ 807179 h 1073246"/>
                    <a:gd name="connsiteX769" fmla="*/ 253657 w 1135636"/>
                    <a:gd name="connsiteY769" fmla="*/ 809506 h 1073246"/>
                    <a:gd name="connsiteX770" fmla="*/ 252549 w 1135636"/>
                    <a:gd name="connsiteY770" fmla="*/ 811058 h 1073246"/>
                    <a:gd name="connsiteX771" fmla="*/ 250665 w 1135636"/>
                    <a:gd name="connsiteY771" fmla="*/ 811501 h 1073246"/>
                    <a:gd name="connsiteX772" fmla="*/ 247008 w 1135636"/>
                    <a:gd name="connsiteY772" fmla="*/ 810503 h 1073246"/>
                    <a:gd name="connsiteX773" fmla="*/ 245234 w 1135636"/>
                    <a:gd name="connsiteY773" fmla="*/ 811058 h 1073246"/>
                    <a:gd name="connsiteX774" fmla="*/ 244348 w 1135636"/>
                    <a:gd name="connsiteY774" fmla="*/ 813385 h 1073246"/>
                    <a:gd name="connsiteX775" fmla="*/ 242686 w 1135636"/>
                    <a:gd name="connsiteY775" fmla="*/ 814825 h 1073246"/>
                    <a:gd name="connsiteX776" fmla="*/ 240691 w 1135636"/>
                    <a:gd name="connsiteY776" fmla="*/ 815934 h 1073246"/>
                    <a:gd name="connsiteX777" fmla="*/ 238919 w 1135636"/>
                    <a:gd name="connsiteY777" fmla="*/ 817485 h 1073246"/>
                    <a:gd name="connsiteX778" fmla="*/ 238253 w 1135636"/>
                    <a:gd name="connsiteY778" fmla="*/ 817707 h 1073246"/>
                    <a:gd name="connsiteX779" fmla="*/ 237256 w 1135636"/>
                    <a:gd name="connsiteY779" fmla="*/ 818372 h 1073246"/>
                    <a:gd name="connsiteX780" fmla="*/ 236591 w 1135636"/>
                    <a:gd name="connsiteY780" fmla="*/ 818372 h 1073246"/>
                    <a:gd name="connsiteX781" fmla="*/ 237145 w 1135636"/>
                    <a:gd name="connsiteY781" fmla="*/ 820366 h 1073246"/>
                    <a:gd name="connsiteX782" fmla="*/ 237367 w 1135636"/>
                    <a:gd name="connsiteY782" fmla="*/ 820920 h 1073246"/>
                    <a:gd name="connsiteX783" fmla="*/ 235040 w 1135636"/>
                    <a:gd name="connsiteY783" fmla="*/ 820366 h 1073246"/>
                    <a:gd name="connsiteX784" fmla="*/ 234153 w 1135636"/>
                    <a:gd name="connsiteY784" fmla="*/ 823247 h 1073246"/>
                    <a:gd name="connsiteX785" fmla="*/ 235261 w 1135636"/>
                    <a:gd name="connsiteY785" fmla="*/ 826350 h 1073246"/>
                    <a:gd name="connsiteX786" fmla="*/ 238919 w 1135636"/>
                    <a:gd name="connsiteY786" fmla="*/ 827015 h 1073246"/>
                    <a:gd name="connsiteX787" fmla="*/ 240359 w 1135636"/>
                    <a:gd name="connsiteY787" fmla="*/ 831669 h 1073246"/>
                    <a:gd name="connsiteX788" fmla="*/ 240913 w 1135636"/>
                    <a:gd name="connsiteY788" fmla="*/ 832666 h 1073246"/>
                    <a:gd name="connsiteX789" fmla="*/ 242354 w 1135636"/>
                    <a:gd name="connsiteY789" fmla="*/ 833775 h 1073246"/>
                    <a:gd name="connsiteX790" fmla="*/ 243240 w 1135636"/>
                    <a:gd name="connsiteY790" fmla="*/ 833664 h 1073246"/>
                    <a:gd name="connsiteX791" fmla="*/ 244016 w 1135636"/>
                    <a:gd name="connsiteY791" fmla="*/ 832888 h 1073246"/>
                    <a:gd name="connsiteX792" fmla="*/ 245345 w 1135636"/>
                    <a:gd name="connsiteY792" fmla="*/ 832445 h 1073246"/>
                    <a:gd name="connsiteX793" fmla="*/ 250554 w 1135636"/>
                    <a:gd name="connsiteY793" fmla="*/ 832445 h 1073246"/>
                    <a:gd name="connsiteX794" fmla="*/ 251551 w 1135636"/>
                    <a:gd name="connsiteY794" fmla="*/ 832888 h 1073246"/>
                    <a:gd name="connsiteX795" fmla="*/ 252327 w 1135636"/>
                    <a:gd name="connsiteY795" fmla="*/ 834440 h 1073246"/>
                    <a:gd name="connsiteX796" fmla="*/ 252438 w 1135636"/>
                    <a:gd name="connsiteY796" fmla="*/ 836102 h 1073246"/>
                    <a:gd name="connsiteX797" fmla="*/ 252327 w 1135636"/>
                    <a:gd name="connsiteY797" fmla="*/ 837764 h 1073246"/>
                    <a:gd name="connsiteX798" fmla="*/ 252660 w 1135636"/>
                    <a:gd name="connsiteY798" fmla="*/ 839315 h 1073246"/>
                    <a:gd name="connsiteX799" fmla="*/ 254654 w 1135636"/>
                    <a:gd name="connsiteY799" fmla="*/ 841975 h 1073246"/>
                    <a:gd name="connsiteX800" fmla="*/ 259751 w 1135636"/>
                    <a:gd name="connsiteY800" fmla="*/ 843859 h 1073246"/>
                    <a:gd name="connsiteX801" fmla="*/ 262190 w 1135636"/>
                    <a:gd name="connsiteY801" fmla="*/ 845632 h 1073246"/>
                    <a:gd name="connsiteX802" fmla="*/ 263852 w 1135636"/>
                    <a:gd name="connsiteY802" fmla="*/ 847848 h 1073246"/>
                    <a:gd name="connsiteX803" fmla="*/ 266733 w 1135636"/>
                    <a:gd name="connsiteY803" fmla="*/ 853167 h 1073246"/>
                    <a:gd name="connsiteX804" fmla="*/ 268395 w 1135636"/>
                    <a:gd name="connsiteY804" fmla="*/ 855384 h 1073246"/>
                    <a:gd name="connsiteX805" fmla="*/ 269836 w 1135636"/>
                    <a:gd name="connsiteY805" fmla="*/ 857932 h 1073246"/>
                    <a:gd name="connsiteX806" fmla="*/ 273271 w 1135636"/>
                    <a:gd name="connsiteY806" fmla="*/ 861589 h 1073246"/>
                    <a:gd name="connsiteX807" fmla="*/ 274490 w 1135636"/>
                    <a:gd name="connsiteY807" fmla="*/ 864914 h 1073246"/>
                    <a:gd name="connsiteX808" fmla="*/ 275820 w 1135636"/>
                    <a:gd name="connsiteY808" fmla="*/ 870898 h 1073246"/>
                    <a:gd name="connsiteX809" fmla="*/ 276817 w 1135636"/>
                    <a:gd name="connsiteY809" fmla="*/ 873114 h 1073246"/>
                    <a:gd name="connsiteX810" fmla="*/ 278812 w 1135636"/>
                    <a:gd name="connsiteY810" fmla="*/ 875663 h 1073246"/>
                    <a:gd name="connsiteX811" fmla="*/ 282690 w 1135636"/>
                    <a:gd name="connsiteY811" fmla="*/ 879320 h 1073246"/>
                    <a:gd name="connsiteX812" fmla="*/ 287455 w 1135636"/>
                    <a:gd name="connsiteY812" fmla="*/ 881758 h 1073246"/>
                    <a:gd name="connsiteX813" fmla="*/ 292110 w 1135636"/>
                    <a:gd name="connsiteY813" fmla="*/ 881426 h 1073246"/>
                    <a:gd name="connsiteX814" fmla="*/ 295545 w 1135636"/>
                    <a:gd name="connsiteY814" fmla="*/ 876660 h 1073246"/>
                    <a:gd name="connsiteX815" fmla="*/ 298094 w 1135636"/>
                    <a:gd name="connsiteY815" fmla="*/ 874887 h 1073246"/>
                    <a:gd name="connsiteX816" fmla="*/ 299534 w 1135636"/>
                    <a:gd name="connsiteY816" fmla="*/ 872893 h 1073246"/>
                    <a:gd name="connsiteX817" fmla="*/ 300753 w 1135636"/>
                    <a:gd name="connsiteY817" fmla="*/ 870455 h 1073246"/>
                    <a:gd name="connsiteX818" fmla="*/ 302748 w 1135636"/>
                    <a:gd name="connsiteY818" fmla="*/ 867463 h 1073246"/>
                    <a:gd name="connsiteX819" fmla="*/ 305297 w 1135636"/>
                    <a:gd name="connsiteY819" fmla="*/ 865246 h 1073246"/>
                    <a:gd name="connsiteX820" fmla="*/ 307513 w 1135636"/>
                    <a:gd name="connsiteY820" fmla="*/ 864914 h 1073246"/>
                    <a:gd name="connsiteX821" fmla="*/ 309840 w 1135636"/>
                    <a:gd name="connsiteY821" fmla="*/ 865025 h 1073246"/>
                    <a:gd name="connsiteX822" fmla="*/ 311170 w 1135636"/>
                    <a:gd name="connsiteY822" fmla="*/ 864692 h 1073246"/>
                    <a:gd name="connsiteX823" fmla="*/ 312499 w 1135636"/>
                    <a:gd name="connsiteY823" fmla="*/ 864360 h 1073246"/>
                    <a:gd name="connsiteX824" fmla="*/ 313497 w 1135636"/>
                    <a:gd name="connsiteY824" fmla="*/ 863473 h 1073246"/>
                    <a:gd name="connsiteX825" fmla="*/ 315381 w 1135636"/>
                    <a:gd name="connsiteY825" fmla="*/ 860814 h 1073246"/>
                    <a:gd name="connsiteX826" fmla="*/ 316821 w 1135636"/>
                    <a:gd name="connsiteY826" fmla="*/ 859927 h 1073246"/>
                    <a:gd name="connsiteX827" fmla="*/ 317819 w 1135636"/>
                    <a:gd name="connsiteY827" fmla="*/ 859816 h 1073246"/>
                    <a:gd name="connsiteX828" fmla="*/ 319925 w 1135636"/>
                    <a:gd name="connsiteY828" fmla="*/ 860592 h 1073246"/>
                    <a:gd name="connsiteX829" fmla="*/ 320922 w 1135636"/>
                    <a:gd name="connsiteY829" fmla="*/ 860481 h 1073246"/>
                    <a:gd name="connsiteX830" fmla="*/ 321143 w 1135636"/>
                    <a:gd name="connsiteY830" fmla="*/ 859927 h 1073246"/>
                    <a:gd name="connsiteX831" fmla="*/ 321143 w 1135636"/>
                    <a:gd name="connsiteY831" fmla="*/ 857711 h 1073246"/>
                    <a:gd name="connsiteX832" fmla="*/ 321475 w 1135636"/>
                    <a:gd name="connsiteY832" fmla="*/ 857268 h 1073246"/>
                    <a:gd name="connsiteX833" fmla="*/ 323138 w 1135636"/>
                    <a:gd name="connsiteY833" fmla="*/ 857268 h 1073246"/>
                    <a:gd name="connsiteX834" fmla="*/ 323803 w 1135636"/>
                    <a:gd name="connsiteY834" fmla="*/ 857711 h 1073246"/>
                    <a:gd name="connsiteX835" fmla="*/ 324357 w 1135636"/>
                    <a:gd name="connsiteY835" fmla="*/ 858819 h 1073246"/>
                    <a:gd name="connsiteX836" fmla="*/ 325576 w 1135636"/>
                    <a:gd name="connsiteY836" fmla="*/ 860592 h 1073246"/>
                    <a:gd name="connsiteX837" fmla="*/ 326905 w 1135636"/>
                    <a:gd name="connsiteY837" fmla="*/ 861146 h 1073246"/>
                    <a:gd name="connsiteX838" fmla="*/ 327681 w 1135636"/>
                    <a:gd name="connsiteY838" fmla="*/ 859595 h 1073246"/>
                    <a:gd name="connsiteX839" fmla="*/ 327460 w 1135636"/>
                    <a:gd name="connsiteY839" fmla="*/ 857268 h 1073246"/>
                    <a:gd name="connsiteX840" fmla="*/ 325908 w 1135636"/>
                    <a:gd name="connsiteY840" fmla="*/ 855384 h 1073246"/>
                    <a:gd name="connsiteX841" fmla="*/ 325797 w 1135636"/>
                    <a:gd name="connsiteY841" fmla="*/ 851062 h 1073246"/>
                    <a:gd name="connsiteX842" fmla="*/ 324579 w 1135636"/>
                    <a:gd name="connsiteY842" fmla="*/ 847848 h 1073246"/>
                    <a:gd name="connsiteX843" fmla="*/ 322473 w 1135636"/>
                    <a:gd name="connsiteY843" fmla="*/ 845632 h 1073246"/>
                    <a:gd name="connsiteX844" fmla="*/ 319814 w 1135636"/>
                    <a:gd name="connsiteY844" fmla="*/ 843970 h 1073246"/>
                    <a:gd name="connsiteX845" fmla="*/ 317597 w 1135636"/>
                    <a:gd name="connsiteY845" fmla="*/ 841864 h 1073246"/>
                    <a:gd name="connsiteX846" fmla="*/ 316489 w 1135636"/>
                    <a:gd name="connsiteY846" fmla="*/ 838429 h 1073246"/>
                    <a:gd name="connsiteX847" fmla="*/ 315714 w 1135636"/>
                    <a:gd name="connsiteY847" fmla="*/ 834661 h 1073246"/>
                    <a:gd name="connsiteX848" fmla="*/ 314384 w 1135636"/>
                    <a:gd name="connsiteY848" fmla="*/ 831337 h 1073246"/>
                    <a:gd name="connsiteX849" fmla="*/ 310727 w 1135636"/>
                    <a:gd name="connsiteY849" fmla="*/ 826018 h 1073246"/>
                    <a:gd name="connsiteX850" fmla="*/ 310727 w 1135636"/>
                    <a:gd name="connsiteY850" fmla="*/ 823580 h 1073246"/>
                    <a:gd name="connsiteX851" fmla="*/ 313829 w 1135636"/>
                    <a:gd name="connsiteY851" fmla="*/ 821696 h 1073246"/>
                    <a:gd name="connsiteX852" fmla="*/ 316378 w 1135636"/>
                    <a:gd name="connsiteY852" fmla="*/ 822028 h 1073246"/>
                    <a:gd name="connsiteX853" fmla="*/ 319592 w 1135636"/>
                    <a:gd name="connsiteY853" fmla="*/ 823912 h 1073246"/>
                    <a:gd name="connsiteX854" fmla="*/ 321254 w 1135636"/>
                    <a:gd name="connsiteY854" fmla="*/ 824910 h 1073246"/>
                    <a:gd name="connsiteX855" fmla="*/ 323914 w 1135636"/>
                    <a:gd name="connsiteY855" fmla="*/ 824577 h 1073246"/>
                    <a:gd name="connsiteX856" fmla="*/ 335549 w 1135636"/>
                    <a:gd name="connsiteY856" fmla="*/ 827902 h 1073246"/>
                    <a:gd name="connsiteX857" fmla="*/ 336768 w 1135636"/>
                    <a:gd name="connsiteY857" fmla="*/ 828677 h 1073246"/>
                    <a:gd name="connsiteX858" fmla="*/ 339428 w 1135636"/>
                    <a:gd name="connsiteY858" fmla="*/ 830893 h 1073246"/>
                    <a:gd name="connsiteX859" fmla="*/ 340868 w 1135636"/>
                    <a:gd name="connsiteY859" fmla="*/ 831669 h 1073246"/>
                    <a:gd name="connsiteX860" fmla="*/ 342420 w 1135636"/>
                    <a:gd name="connsiteY860" fmla="*/ 831669 h 1073246"/>
                    <a:gd name="connsiteX861" fmla="*/ 345966 w 1135636"/>
                    <a:gd name="connsiteY861" fmla="*/ 830893 h 1073246"/>
                    <a:gd name="connsiteX862" fmla="*/ 347185 w 1135636"/>
                    <a:gd name="connsiteY862" fmla="*/ 831337 h 1073246"/>
                    <a:gd name="connsiteX863" fmla="*/ 346964 w 1135636"/>
                    <a:gd name="connsiteY863" fmla="*/ 831780 h 1073246"/>
                    <a:gd name="connsiteX864" fmla="*/ 347407 w 1135636"/>
                    <a:gd name="connsiteY864" fmla="*/ 833775 h 1073246"/>
                    <a:gd name="connsiteX865" fmla="*/ 348071 w 1135636"/>
                    <a:gd name="connsiteY865" fmla="*/ 835991 h 1073246"/>
                    <a:gd name="connsiteX866" fmla="*/ 348736 w 1135636"/>
                    <a:gd name="connsiteY866" fmla="*/ 837542 h 1073246"/>
                    <a:gd name="connsiteX867" fmla="*/ 349844 w 1135636"/>
                    <a:gd name="connsiteY867" fmla="*/ 838762 h 1073246"/>
                    <a:gd name="connsiteX868" fmla="*/ 353834 w 1135636"/>
                    <a:gd name="connsiteY868" fmla="*/ 841310 h 1073246"/>
                    <a:gd name="connsiteX869" fmla="*/ 356604 w 1135636"/>
                    <a:gd name="connsiteY869" fmla="*/ 842086 h 1073246"/>
                    <a:gd name="connsiteX870" fmla="*/ 361923 w 1135636"/>
                    <a:gd name="connsiteY870" fmla="*/ 841975 h 1073246"/>
                    <a:gd name="connsiteX871" fmla="*/ 364251 w 1135636"/>
                    <a:gd name="connsiteY871" fmla="*/ 842973 h 1073246"/>
                    <a:gd name="connsiteX872" fmla="*/ 362145 w 1135636"/>
                    <a:gd name="connsiteY872" fmla="*/ 843748 h 1073246"/>
                    <a:gd name="connsiteX873" fmla="*/ 362477 w 1135636"/>
                    <a:gd name="connsiteY873" fmla="*/ 844413 h 1073246"/>
                    <a:gd name="connsiteX874" fmla="*/ 362810 w 1135636"/>
                    <a:gd name="connsiteY874" fmla="*/ 845078 h 1073246"/>
                    <a:gd name="connsiteX875" fmla="*/ 363364 w 1135636"/>
                    <a:gd name="connsiteY875" fmla="*/ 845521 h 1073246"/>
                    <a:gd name="connsiteX876" fmla="*/ 363807 w 1135636"/>
                    <a:gd name="connsiteY876" fmla="*/ 845964 h 1073246"/>
                    <a:gd name="connsiteX877" fmla="*/ 363696 w 1135636"/>
                    <a:gd name="connsiteY877" fmla="*/ 848292 h 1073246"/>
                    <a:gd name="connsiteX878" fmla="*/ 363918 w 1135636"/>
                    <a:gd name="connsiteY878" fmla="*/ 850508 h 1073246"/>
                    <a:gd name="connsiteX879" fmla="*/ 364694 w 1135636"/>
                    <a:gd name="connsiteY879" fmla="*/ 852392 h 1073246"/>
                    <a:gd name="connsiteX880" fmla="*/ 366245 w 1135636"/>
                    <a:gd name="connsiteY880" fmla="*/ 853500 h 1073246"/>
                    <a:gd name="connsiteX881" fmla="*/ 367464 w 1135636"/>
                    <a:gd name="connsiteY881" fmla="*/ 850286 h 1073246"/>
                    <a:gd name="connsiteX882" fmla="*/ 369902 w 1135636"/>
                    <a:gd name="connsiteY882" fmla="*/ 850065 h 1073246"/>
                    <a:gd name="connsiteX883" fmla="*/ 372451 w 1135636"/>
                    <a:gd name="connsiteY883" fmla="*/ 852059 h 1073246"/>
                    <a:gd name="connsiteX884" fmla="*/ 373448 w 1135636"/>
                    <a:gd name="connsiteY884" fmla="*/ 855384 h 1073246"/>
                    <a:gd name="connsiteX885" fmla="*/ 374002 w 1135636"/>
                    <a:gd name="connsiteY885" fmla="*/ 855716 h 1073246"/>
                    <a:gd name="connsiteX886" fmla="*/ 374667 w 1135636"/>
                    <a:gd name="connsiteY886" fmla="*/ 855827 h 1073246"/>
                    <a:gd name="connsiteX887" fmla="*/ 375221 w 1135636"/>
                    <a:gd name="connsiteY887" fmla="*/ 855716 h 1073246"/>
                    <a:gd name="connsiteX888" fmla="*/ 375886 w 1135636"/>
                    <a:gd name="connsiteY888" fmla="*/ 855384 h 1073246"/>
                    <a:gd name="connsiteX889" fmla="*/ 379211 w 1135636"/>
                    <a:gd name="connsiteY889" fmla="*/ 851284 h 1073246"/>
                    <a:gd name="connsiteX890" fmla="*/ 384529 w 1135636"/>
                    <a:gd name="connsiteY890" fmla="*/ 850840 h 1073246"/>
                    <a:gd name="connsiteX891" fmla="*/ 394725 w 1135636"/>
                    <a:gd name="connsiteY891" fmla="*/ 852613 h 1073246"/>
                    <a:gd name="connsiteX892" fmla="*/ 397273 w 1135636"/>
                    <a:gd name="connsiteY892" fmla="*/ 851949 h 1073246"/>
                    <a:gd name="connsiteX893" fmla="*/ 399268 w 1135636"/>
                    <a:gd name="connsiteY893" fmla="*/ 850286 h 1073246"/>
                    <a:gd name="connsiteX894" fmla="*/ 402592 w 1135636"/>
                    <a:gd name="connsiteY894" fmla="*/ 845632 h 1073246"/>
                    <a:gd name="connsiteX895" fmla="*/ 403257 w 1135636"/>
                    <a:gd name="connsiteY895" fmla="*/ 844191 h 1073246"/>
                    <a:gd name="connsiteX896" fmla="*/ 403590 w 1135636"/>
                    <a:gd name="connsiteY896" fmla="*/ 843083 h 1073246"/>
                    <a:gd name="connsiteX897" fmla="*/ 404255 w 1135636"/>
                    <a:gd name="connsiteY897" fmla="*/ 842529 h 1073246"/>
                    <a:gd name="connsiteX898" fmla="*/ 406249 w 1135636"/>
                    <a:gd name="connsiteY898" fmla="*/ 843305 h 1073246"/>
                    <a:gd name="connsiteX899" fmla="*/ 406803 w 1135636"/>
                    <a:gd name="connsiteY899" fmla="*/ 843859 h 1073246"/>
                    <a:gd name="connsiteX900" fmla="*/ 408909 w 1135636"/>
                    <a:gd name="connsiteY900" fmla="*/ 846629 h 1073246"/>
                    <a:gd name="connsiteX901" fmla="*/ 409242 w 1135636"/>
                    <a:gd name="connsiteY901" fmla="*/ 847073 h 1073246"/>
                    <a:gd name="connsiteX902" fmla="*/ 409242 w 1135636"/>
                    <a:gd name="connsiteY902" fmla="*/ 847516 h 1073246"/>
                    <a:gd name="connsiteX903" fmla="*/ 409242 w 1135636"/>
                    <a:gd name="connsiteY903" fmla="*/ 848070 h 1073246"/>
                    <a:gd name="connsiteX904" fmla="*/ 408909 w 1135636"/>
                    <a:gd name="connsiteY904" fmla="*/ 848624 h 1073246"/>
                    <a:gd name="connsiteX905" fmla="*/ 407690 w 1135636"/>
                    <a:gd name="connsiteY905" fmla="*/ 851949 h 1073246"/>
                    <a:gd name="connsiteX906" fmla="*/ 407468 w 1135636"/>
                    <a:gd name="connsiteY906" fmla="*/ 853611 h 1073246"/>
                    <a:gd name="connsiteX907" fmla="*/ 407690 w 1135636"/>
                    <a:gd name="connsiteY907" fmla="*/ 855384 h 1073246"/>
                    <a:gd name="connsiteX908" fmla="*/ 408909 w 1135636"/>
                    <a:gd name="connsiteY908" fmla="*/ 856492 h 1073246"/>
                    <a:gd name="connsiteX909" fmla="*/ 410682 w 1135636"/>
                    <a:gd name="connsiteY909" fmla="*/ 859816 h 1073246"/>
                    <a:gd name="connsiteX910" fmla="*/ 409685 w 1135636"/>
                    <a:gd name="connsiteY910" fmla="*/ 862476 h 1073246"/>
                    <a:gd name="connsiteX911" fmla="*/ 407357 w 1135636"/>
                    <a:gd name="connsiteY911" fmla="*/ 864471 h 1073246"/>
                    <a:gd name="connsiteX912" fmla="*/ 402481 w 1135636"/>
                    <a:gd name="connsiteY912" fmla="*/ 867352 h 1073246"/>
                    <a:gd name="connsiteX913" fmla="*/ 399490 w 1135636"/>
                    <a:gd name="connsiteY913" fmla="*/ 868571 h 1073246"/>
                    <a:gd name="connsiteX914" fmla="*/ 394060 w 1135636"/>
                    <a:gd name="connsiteY914" fmla="*/ 868792 h 1073246"/>
                    <a:gd name="connsiteX915" fmla="*/ 392730 w 1135636"/>
                    <a:gd name="connsiteY915" fmla="*/ 869346 h 1073246"/>
                    <a:gd name="connsiteX916" fmla="*/ 391955 w 1135636"/>
                    <a:gd name="connsiteY916" fmla="*/ 871119 h 1073246"/>
                    <a:gd name="connsiteX917" fmla="*/ 392176 w 1135636"/>
                    <a:gd name="connsiteY917" fmla="*/ 872449 h 1073246"/>
                    <a:gd name="connsiteX918" fmla="*/ 397716 w 1135636"/>
                    <a:gd name="connsiteY918" fmla="*/ 879431 h 1073246"/>
                    <a:gd name="connsiteX919" fmla="*/ 399490 w 1135636"/>
                    <a:gd name="connsiteY919" fmla="*/ 880206 h 1073246"/>
                    <a:gd name="connsiteX920" fmla="*/ 400598 w 1135636"/>
                    <a:gd name="connsiteY920" fmla="*/ 879985 h 1073246"/>
                    <a:gd name="connsiteX921" fmla="*/ 401595 w 1135636"/>
                    <a:gd name="connsiteY921" fmla="*/ 879431 h 1073246"/>
                    <a:gd name="connsiteX922" fmla="*/ 402814 w 1135636"/>
                    <a:gd name="connsiteY922" fmla="*/ 879209 h 1073246"/>
                    <a:gd name="connsiteX923" fmla="*/ 404255 w 1135636"/>
                    <a:gd name="connsiteY923" fmla="*/ 879542 h 1073246"/>
                    <a:gd name="connsiteX924" fmla="*/ 407357 w 1135636"/>
                    <a:gd name="connsiteY924" fmla="*/ 881093 h 1073246"/>
                    <a:gd name="connsiteX925" fmla="*/ 408909 w 1135636"/>
                    <a:gd name="connsiteY925" fmla="*/ 881426 h 1073246"/>
                    <a:gd name="connsiteX926" fmla="*/ 409020 w 1135636"/>
                    <a:gd name="connsiteY926" fmla="*/ 881647 h 1073246"/>
                    <a:gd name="connsiteX927" fmla="*/ 409020 w 1135636"/>
                    <a:gd name="connsiteY927" fmla="*/ 881758 h 1073246"/>
                    <a:gd name="connsiteX928" fmla="*/ 409020 w 1135636"/>
                    <a:gd name="connsiteY928" fmla="*/ 881869 h 1073246"/>
                    <a:gd name="connsiteX929" fmla="*/ 408909 w 1135636"/>
                    <a:gd name="connsiteY929" fmla="*/ 882090 h 1073246"/>
                    <a:gd name="connsiteX930" fmla="*/ 407912 w 1135636"/>
                    <a:gd name="connsiteY930" fmla="*/ 882977 h 1073246"/>
                    <a:gd name="connsiteX931" fmla="*/ 407468 w 1135636"/>
                    <a:gd name="connsiteY931" fmla="*/ 883863 h 1073246"/>
                    <a:gd name="connsiteX932" fmla="*/ 407912 w 1135636"/>
                    <a:gd name="connsiteY932" fmla="*/ 884971 h 1073246"/>
                    <a:gd name="connsiteX933" fmla="*/ 408909 w 1135636"/>
                    <a:gd name="connsiteY933" fmla="*/ 885969 h 1073246"/>
                    <a:gd name="connsiteX934" fmla="*/ 410239 w 1135636"/>
                    <a:gd name="connsiteY934" fmla="*/ 887520 h 1073246"/>
                    <a:gd name="connsiteX935" fmla="*/ 411014 w 1135636"/>
                    <a:gd name="connsiteY935" fmla="*/ 889404 h 1073246"/>
                    <a:gd name="connsiteX936" fmla="*/ 411568 w 1135636"/>
                    <a:gd name="connsiteY936" fmla="*/ 891620 h 1073246"/>
                    <a:gd name="connsiteX937" fmla="*/ 412455 w 1135636"/>
                    <a:gd name="connsiteY937" fmla="*/ 893726 h 1073246"/>
                    <a:gd name="connsiteX938" fmla="*/ 413785 w 1135636"/>
                    <a:gd name="connsiteY938" fmla="*/ 895499 h 1073246"/>
                    <a:gd name="connsiteX939" fmla="*/ 421098 w 1135636"/>
                    <a:gd name="connsiteY939" fmla="*/ 902813 h 1073246"/>
                    <a:gd name="connsiteX940" fmla="*/ 425199 w 1135636"/>
                    <a:gd name="connsiteY940" fmla="*/ 903699 h 1073246"/>
                    <a:gd name="connsiteX941" fmla="*/ 429410 w 1135636"/>
                    <a:gd name="connsiteY941" fmla="*/ 902369 h 1073246"/>
                    <a:gd name="connsiteX942" fmla="*/ 432735 w 1135636"/>
                    <a:gd name="connsiteY942" fmla="*/ 899378 h 1073246"/>
                    <a:gd name="connsiteX943" fmla="*/ 434729 w 1135636"/>
                    <a:gd name="connsiteY943" fmla="*/ 898934 h 1073246"/>
                    <a:gd name="connsiteX944" fmla="*/ 439272 w 1135636"/>
                    <a:gd name="connsiteY944" fmla="*/ 898713 h 1073246"/>
                    <a:gd name="connsiteX945" fmla="*/ 443040 w 1135636"/>
                    <a:gd name="connsiteY945" fmla="*/ 897604 h 1073246"/>
                    <a:gd name="connsiteX946" fmla="*/ 443594 w 1135636"/>
                    <a:gd name="connsiteY946" fmla="*/ 896829 h 1073246"/>
                    <a:gd name="connsiteX947" fmla="*/ 443372 w 1135636"/>
                    <a:gd name="connsiteY947" fmla="*/ 895167 h 1073246"/>
                    <a:gd name="connsiteX948" fmla="*/ 442597 w 1135636"/>
                    <a:gd name="connsiteY948" fmla="*/ 893947 h 1073246"/>
                    <a:gd name="connsiteX949" fmla="*/ 441600 w 1135636"/>
                    <a:gd name="connsiteY949" fmla="*/ 893837 h 1073246"/>
                    <a:gd name="connsiteX950" fmla="*/ 440713 w 1135636"/>
                    <a:gd name="connsiteY950" fmla="*/ 894169 h 1073246"/>
                    <a:gd name="connsiteX951" fmla="*/ 440048 w 1135636"/>
                    <a:gd name="connsiteY951" fmla="*/ 893947 h 1073246"/>
                    <a:gd name="connsiteX952" fmla="*/ 439605 w 1135636"/>
                    <a:gd name="connsiteY952" fmla="*/ 889958 h 1073246"/>
                    <a:gd name="connsiteX953" fmla="*/ 441489 w 1135636"/>
                    <a:gd name="connsiteY953" fmla="*/ 890402 h 1073246"/>
                    <a:gd name="connsiteX954" fmla="*/ 443040 w 1135636"/>
                    <a:gd name="connsiteY954" fmla="*/ 890845 h 1073246"/>
                    <a:gd name="connsiteX955" fmla="*/ 449689 w 1135636"/>
                    <a:gd name="connsiteY955" fmla="*/ 895167 h 1073246"/>
                    <a:gd name="connsiteX956" fmla="*/ 448913 w 1135636"/>
                    <a:gd name="connsiteY956" fmla="*/ 898380 h 1073246"/>
                    <a:gd name="connsiteX957" fmla="*/ 450465 w 1135636"/>
                    <a:gd name="connsiteY957" fmla="*/ 900042 h 1073246"/>
                    <a:gd name="connsiteX958" fmla="*/ 457668 w 1135636"/>
                    <a:gd name="connsiteY958" fmla="*/ 901483 h 1073246"/>
                    <a:gd name="connsiteX959" fmla="*/ 459441 w 1135636"/>
                    <a:gd name="connsiteY959" fmla="*/ 902369 h 1073246"/>
                    <a:gd name="connsiteX960" fmla="*/ 462987 w 1135636"/>
                    <a:gd name="connsiteY960" fmla="*/ 905472 h 1073246"/>
                    <a:gd name="connsiteX961" fmla="*/ 464317 w 1135636"/>
                    <a:gd name="connsiteY961" fmla="*/ 906027 h 1073246"/>
                    <a:gd name="connsiteX962" fmla="*/ 466976 w 1135636"/>
                    <a:gd name="connsiteY962" fmla="*/ 906580 h 1073246"/>
                    <a:gd name="connsiteX963" fmla="*/ 468306 w 1135636"/>
                    <a:gd name="connsiteY963" fmla="*/ 907578 h 1073246"/>
                    <a:gd name="connsiteX964" fmla="*/ 468750 w 1135636"/>
                    <a:gd name="connsiteY964" fmla="*/ 908575 h 1073246"/>
                    <a:gd name="connsiteX965" fmla="*/ 469636 w 1135636"/>
                    <a:gd name="connsiteY965" fmla="*/ 911345 h 1073246"/>
                    <a:gd name="connsiteX966" fmla="*/ 470190 w 1135636"/>
                    <a:gd name="connsiteY966" fmla="*/ 912454 h 1073246"/>
                    <a:gd name="connsiteX967" fmla="*/ 472517 w 1135636"/>
                    <a:gd name="connsiteY967" fmla="*/ 914338 h 1073246"/>
                    <a:gd name="connsiteX968" fmla="*/ 474068 w 1135636"/>
                    <a:gd name="connsiteY968" fmla="*/ 914005 h 1073246"/>
                    <a:gd name="connsiteX969" fmla="*/ 477282 w 1135636"/>
                    <a:gd name="connsiteY969" fmla="*/ 911235 h 1073246"/>
                    <a:gd name="connsiteX970" fmla="*/ 477172 w 1135636"/>
                    <a:gd name="connsiteY970" fmla="*/ 910902 h 1073246"/>
                    <a:gd name="connsiteX971" fmla="*/ 476950 w 1135636"/>
                    <a:gd name="connsiteY971" fmla="*/ 910792 h 1073246"/>
                    <a:gd name="connsiteX972" fmla="*/ 476839 w 1135636"/>
                    <a:gd name="connsiteY972" fmla="*/ 910681 h 1073246"/>
                    <a:gd name="connsiteX973" fmla="*/ 476506 w 1135636"/>
                    <a:gd name="connsiteY973" fmla="*/ 910681 h 1073246"/>
                    <a:gd name="connsiteX974" fmla="*/ 481161 w 1135636"/>
                    <a:gd name="connsiteY974" fmla="*/ 910127 h 1073246"/>
                    <a:gd name="connsiteX975" fmla="*/ 485483 w 1135636"/>
                    <a:gd name="connsiteY975" fmla="*/ 911678 h 1073246"/>
                    <a:gd name="connsiteX976" fmla="*/ 493904 w 1135636"/>
                    <a:gd name="connsiteY976" fmla="*/ 916332 h 1073246"/>
                    <a:gd name="connsiteX977" fmla="*/ 496564 w 1135636"/>
                    <a:gd name="connsiteY977" fmla="*/ 916332 h 1073246"/>
                    <a:gd name="connsiteX978" fmla="*/ 500996 w 1135636"/>
                    <a:gd name="connsiteY978" fmla="*/ 913451 h 1073246"/>
                    <a:gd name="connsiteX979" fmla="*/ 502659 w 1135636"/>
                    <a:gd name="connsiteY979" fmla="*/ 914448 h 1073246"/>
                    <a:gd name="connsiteX980" fmla="*/ 503435 w 1135636"/>
                    <a:gd name="connsiteY980" fmla="*/ 917662 h 1073246"/>
                    <a:gd name="connsiteX981" fmla="*/ 503102 w 1135636"/>
                    <a:gd name="connsiteY981" fmla="*/ 920321 h 1073246"/>
                    <a:gd name="connsiteX982" fmla="*/ 503656 w 1135636"/>
                    <a:gd name="connsiteY982" fmla="*/ 922427 h 1073246"/>
                    <a:gd name="connsiteX983" fmla="*/ 506648 w 1135636"/>
                    <a:gd name="connsiteY983" fmla="*/ 924089 h 1073246"/>
                    <a:gd name="connsiteX984" fmla="*/ 503545 w 1135636"/>
                    <a:gd name="connsiteY984" fmla="*/ 927746 h 1073246"/>
                    <a:gd name="connsiteX985" fmla="*/ 503545 w 1135636"/>
                    <a:gd name="connsiteY985" fmla="*/ 932400 h 1073246"/>
                    <a:gd name="connsiteX986" fmla="*/ 505540 w 1135636"/>
                    <a:gd name="connsiteY986" fmla="*/ 937720 h 1073246"/>
                    <a:gd name="connsiteX987" fmla="*/ 508200 w 1135636"/>
                    <a:gd name="connsiteY987" fmla="*/ 943260 h 1073246"/>
                    <a:gd name="connsiteX988" fmla="*/ 509308 w 1135636"/>
                    <a:gd name="connsiteY988" fmla="*/ 948358 h 1073246"/>
                    <a:gd name="connsiteX989" fmla="*/ 510083 w 1135636"/>
                    <a:gd name="connsiteY989" fmla="*/ 949577 h 1073246"/>
                    <a:gd name="connsiteX990" fmla="*/ 511524 w 1135636"/>
                    <a:gd name="connsiteY990" fmla="*/ 950685 h 1073246"/>
                    <a:gd name="connsiteX991" fmla="*/ 515070 w 1135636"/>
                    <a:gd name="connsiteY991" fmla="*/ 951018 h 1073246"/>
                    <a:gd name="connsiteX992" fmla="*/ 516622 w 1135636"/>
                    <a:gd name="connsiteY992" fmla="*/ 951461 h 1073246"/>
                    <a:gd name="connsiteX993" fmla="*/ 518173 w 1135636"/>
                    <a:gd name="connsiteY993" fmla="*/ 952680 h 1073246"/>
                    <a:gd name="connsiteX994" fmla="*/ 520389 w 1135636"/>
                    <a:gd name="connsiteY994" fmla="*/ 955339 h 1073246"/>
                    <a:gd name="connsiteX995" fmla="*/ 521830 w 1135636"/>
                    <a:gd name="connsiteY995" fmla="*/ 956115 h 1073246"/>
                    <a:gd name="connsiteX996" fmla="*/ 523492 w 1135636"/>
                    <a:gd name="connsiteY996" fmla="*/ 956004 h 1073246"/>
                    <a:gd name="connsiteX997" fmla="*/ 525265 w 1135636"/>
                    <a:gd name="connsiteY997" fmla="*/ 955228 h 1073246"/>
                    <a:gd name="connsiteX998" fmla="*/ 527039 w 1135636"/>
                    <a:gd name="connsiteY998" fmla="*/ 955007 h 1073246"/>
                    <a:gd name="connsiteX999" fmla="*/ 528700 w 1135636"/>
                    <a:gd name="connsiteY999" fmla="*/ 956226 h 1073246"/>
                    <a:gd name="connsiteX1000" fmla="*/ 529143 w 1135636"/>
                    <a:gd name="connsiteY1000" fmla="*/ 957556 h 1073246"/>
                    <a:gd name="connsiteX1001" fmla="*/ 529919 w 1135636"/>
                    <a:gd name="connsiteY1001" fmla="*/ 963539 h 1073246"/>
                    <a:gd name="connsiteX1002" fmla="*/ 530474 w 1135636"/>
                    <a:gd name="connsiteY1002" fmla="*/ 965312 h 1073246"/>
                    <a:gd name="connsiteX1003" fmla="*/ 531803 w 1135636"/>
                    <a:gd name="connsiteY1003" fmla="*/ 968305 h 1073246"/>
                    <a:gd name="connsiteX1004" fmla="*/ 532247 w 1135636"/>
                    <a:gd name="connsiteY1004" fmla="*/ 969856 h 1073246"/>
                    <a:gd name="connsiteX1005" fmla="*/ 533909 w 1135636"/>
                    <a:gd name="connsiteY1005" fmla="*/ 977281 h 1073246"/>
                    <a:gd name="connsiteX1006" fmla="*/ 534241 w 1135636"/>
                    <a:gd name="connsiteY1006" fmla="*/ 980938 h 1073246"/>
                    <a:gd name="connsiteX1007" fmla="*/ 533798 w 1135636"/>
                    <a:gd name="connsiteY1007" fmla="*/ 983819 h 1073246"/>
                    <a:gd name="connsiteX1008" fmla="*/ 544991 w 1135636"/>
                    <a:gd name="connsiteY1008" fmla="*/ 984816 h 1073246"/>
                    <a:gd name="connsiteX1009" fmla="*/ 548315 w 1135636"/>
                    <a:gd name="connsiteY1009" fmla="*/ 986922 h 1073246"/>
                    <a:gd name="connsiteX1010" fmla="*/ 547317 w 1135636"/>
                    <a:gd name="connsiteY1010" fmla="*/ 989803 h 1073246"/>
                    <a:gd name="connsiteX1011" fmla="*/ 547428 w 1135636"/>
                    <a:gd name="connsiteY1011" fmla="*/ 992241 h 1073246"/>
                    <a:gd name="connsiteX1012" fmla="*/ 547982 w 1135636"/>
                    <a:gd name="connsiteY1012" fmla="*/ 994679 h 1073246"/>
                    <a:gd name="connsiteX1013" fmla="*/ 548204 w 1135636"/>
                    <a:gd name="connsiteY1013" fmla="*/ 997227 h 1073246"/>
                    <a:gd name="connsiteX1014" fmla="*/ 547761 w 1135636"/>
                    <a:gd name="connsiteY1014" fmla="*/ 1002879 h 1073246"/>
                    <a:gd name="connsiteX1015" fmla="*/ 548426 w 1135636"/>
                    <a:gd name="connsiteY1015" fmla="*/ 1004874 h 1073246"/>
                    <a:gd name="connsiteX1016" fmla="*/ 550642 w 1135636"/>
                    <a:gd name="connsiteY1016" fmla="*/ 1005317 h 1073246"/>
                    <a:gd name="connsiteX1017" fmla="*/ 553523 w 1135636"/>
                    <a:gd name="connsiteY1017" fmla="*/ 1005095 h 1073246"/>
                    <a:gd name="connsiteX1018" fmla="*/ 557845 w 1135636"/>
                    <a:gd name="connsiteY1018" fmla="*/ 1002547 h 1073246"/>
                    <a:gd name="connsiteX1019" fmla="*/ 560283 w 1135636"/>
                    <a:gd name="connsiteY1019" fmla="*/ 1001882 h 1073246"/>
                    <a:gd name="connsiteX1020" fmla="*/ 561391 w 1135636"/>
                    <a:gd name="connsiteY1020" fmla="*/ 1002325 h 1073246"/>
                    <a:gd name="connsiteX1021" fmla="*/ 563607 w 1135636"/>
                    <a:gd name="connsiteY1021" fmla="*/ 1003987 h 1073246"/>
                    <a:gd name="connsiteX1022" fmla="*/ 564715 w 1135636"/>
                    <a:gd name="connsiteY1022" fmla="*/ 1004541 h 1073246"/>
                    <a:gd name="connsiteX1023" fmla="*/ 565934 w 1135636"/>
                    <a:gd name="connsiteY1023" fmla="*/ 1004541 h 1073246"/>
                    <a:gd name="connsiteX1024" fmla="*/ 568705 w 1135636"/>
                    <a:gd name="connsiteY1024" fmla="*/ 1003987 h 1073246"/>
                    <a:gd name="connsiteX1025" fmla="*/ 572251 w 1135636"/>
                    <a:gd name="connsiteY1025" fmla="*/ 1002657 h 1073246"/>
                    <a:gd name="connsiteX1026" fmla="*/ 573026 w 1135636"/>
                    <a:gd name="connsiteY1026" fmla="*/ 1001217 h 1073246"/>
                    <a:gd name="connsiteX1027" fmla="*/ 573359 w 1135636"/>
                    <a:gd name="connsiteY1027" fmla="*/ 999000 h 1073246"/>
                    <a:gd name="connsiteX1028" fmla="*/ 574135 w 1135636"/>
                    <a:gd name="connsiteY1028" fmla="*/ 995676 h 1073246"/>
                    <a:gd name="connsiteX1029" fmla="*/ 574467 w 1135636"/>
                    <a:gd name="connsiteY1029" fmla="*/ 995565 h 1073246"/>
                    <a:gd name="connsiteX1030" fmla="*/ 575797 w 1135636"/>
                    <a:gd name="connsiteY1030" fmla="*/ 995565 h 1073246"/>
                    <a:gd name="connsiteX1031" fmla="*/ 576351 w 1135636"/>
                    <a:gd name="connsiteY1031" fmla="*/ 995233 h 1073246"/>
                    <a:gd name="connsiteX1032" fmla="*/ 576573 w 1135636"/>
                    <a:gd name="connsiteY1032" fmla="*/ 994014 h 1073246"/>
                    <a:gd name="connsiteX1033" fmla="*/ 576351 w 1135636"/>
                    <a:gd name="connsiteY1033" fmla="*/ 993238 h 1073246"/>
                    <a:gd name="connsiteX1034" fmla="*/ 576019 w 1135636"/>
                    <a:gd name="connsiteY1034" fmla="*/ 992684 h 1073246"/>
                    <a:gd name="connsiteX1035" fmla="*/ 575797 w 1135636"/>
                    <a:gd name="connsiteY1035" fmla="*/ 992462 h 1073246"/>
                    <a:gd name="connsiteX1036" fmla="*/ 577681 w 1135636"/>
                    <a:gd name="connsiteY1036" fmla="*/ 986811 h 1073246"/>
                    <a:gd name="connsiteX1037" fmla="*/ 579232 w 1135636"/>
                    <a:gd name="connsiteY1037" fmla="*/ 984373 h 1073246"/>
                    <a:gd name="connsiteX1038" fmla="*/ 580895 w 1135636"/>
                    <a:gd name="connsiteY1038" fmla="*/ 982822 h 1073246"/>
                    <a:gd name="connsiteX1039" fmla="*/ 582667 w 1135636"/>
                    <a:gd name="connsiteY1039" fmla="*/ 981824 h 1073246"/>
                    <a:gd name="connsiteX1040" fmla="*/ 584884 w 1135636"/>
                    <a:gd name="connsiteY1040" fmla="*/ 981381 h 1073246"/>
                    <a:gd name="connsiteX1041" fmla="*/ 588430 w 1135636"/>
                    <a:gd name="connsiteY1041" fmla="*/ 981492 h 1073246"/>
                    <a:gd name="connsiteX1042" fmla="*/ 589538 w 1135636"/>
                    <a:gd name="connsiteY1042" fmla="*/ 981270 h 1073246"/>
                    <a:gd name="connsiteX1043" fmla="*/ 591200 w 1135636"/>
                    <a:gd name="connsiteY1043" fmla="*/ 980605 h 1073246"/>
                    <a:gd name="connsiteX1044" fmla="*/ 591976 w 1135636"/>
                    <a:gd name="connsiteY1044" fmla="*/ 979829 h 1073246"/>
                    <a:gd name="connsiteX1045" fmla="*/ 601839 w 1135636"/>
                    <a:gd name="connsiteY1045" fmla="*/ 969080 h 1073246"/>
                    <a:gd name="connsiteX1046" fmla="*/ 602282 w 1135636"/>
                    <a:gd name="connsiteY1046" fmla="*/ 968194 h 1073246"/>
                    <a:gd name="connsiteX1047" fmla="*/ 602947 w 1135636"/>
                    <a:gd name="connsiteY1047" fmla="*/ 967861 h 1073246"/>
                    <a:gd name="connsiteX1048" fmla="*/ 603501 w 1135636"/>
                    <a:gd name="connsiteY1048" fmla="*/ 968083 h 1073246"/>
                    <a:gd name="connsiteX1049" fmla="*/ 604498 w 1135636"/>
                    <a:gd name="connsiteY1049" fmla="*/ 968526 h 1073246"/>
                    <a:gd name="connsiteX1050" fmla="*/ 606382 w 1135636"/>
                    <a:gd name="connsiteY1050" fmla="*/ 971851 h 1073246"/>
                    <a:gd name="connsiteX1051" fmla="*/ 607269 w 1135636"/>
                    <a:gd name="connsiteY1051" fmla="*/ 972848 h 1073246"/>
                    <a:gd name="connsiteX1052" fmla="*/ 609928 w 1135636"/>
                    <a:gd name="connsiteY1052" fmla="*/ 974621 h 1073246"/>
                    <a:gd name="connsiteX1053" fmla="*/ 611258 w 1135636"/>
                    <a:gd name="connsiteY1053" fmla="*/ 978057 h 1073246"/>
                    <a:gd name="connsiteX1054" fmla="*/ 613363 w 1135636"/>
                    <a:gd name="connsiteY1054" fmla="*/ 986811 h 1073246"/>
                    <a:gd name="connsiteX1055" fmla="*/ 615136 w 1135636"/>
                    <a:gd name="connsiteY1055" fmla="*/ 992351 h 1073246"/>
                    <a:gd name="connsiteX1056" fmla="*/ 615801 w 1135636"/>
                    <a:gd name="connsiteY1056" fmla="*/ 993681 h 1073246"/>
                    <a:gd name="connsiteX1057" fmla="*/ 617685 w 1135636"/>
                    <a:gd name="connsiteY1057" fmla="*/ 995122 h 1073246"/>
                    <a:gd name="connsiteX1058" fmla="*/ 620123 w 1135636"/>
                    <a:gd name="connsiteY1058" fmla="*/ 995787 h 1073246"/>
                    <a:gd name="connsiteX1059" fmla="*/ 624667 w 1135636"/>
                    <a:gd name="connsiteY1059" fmla="*/ 995787 h 1073246"/>
                    <a:gd name="connsiteX1060" fmla="*/ 624112 w 1135636"/>
                    <a:gd name="connsiteY1060" fmla="*/ 996895 h 1073246"/>
                    <a:gd name="connsiteX1061" fmla="*/ 623891 w 1135636"/>
                    <a:gd name="connsiteY1061" fmla="*/ 997892 h 1073246"/>
                    <a:gd name="connsiteX1062" fmla="*/ 624002 w 1135636"/>
                    <a:gd name="connsiteY1062" fmla="*/ 1000552 h 1073246"/>
                    <a:gd name="connsiteX1063" fmla="*/ 623780 w 1135636"/>
                    <a:gd name="connsiteY1063" fmla="*/ 1002657 h 1073246"/>
                    <a:gd name="connsiteX1064" fmla="*/ 623780 w 1135636"/>
                    <a:gd name="connsiteY1064" fmla="*/ 1002657 h 1073246"/>
                    <a:gd name="connsiteX1065" fmla="*/ 630208 w 1135636"/>
                    <a:gd name="connsiteY1065" fmla="*/ 1004874 h 1073246"/>
                    <a:gd name="connsiteX1066" fmla="*/ 632756 w 1135636"/>
                    <a:gd name="connsiteY1066" fmla="*/ 1005206 h 1073246"/>
                    <a:gd name="connsiteX1067" fmla="*/ 634973 w 1135636"/>
                    <a:gd name="connsiteY1067" fmla="*/ 1004985 h 1073246"/>
                    <a:gd name="connsiteX1068" fmla="*/ 638851 w 1135636"/>
                    <a:gd name="connsiteY1068" fmla="*/ 1003433 h 1073246"/>
                    <a:gd name="connsiteX1069" fmla="*/ 639848 w 1135636"/>
                    <a:gd name="connsiteY1069" fmla="*/ 1004209 h 1073246"/>
                    <a:gd name="connsiteX1070" fmla="*/ 639848 w 1135636"/>
                    <a:gd name="connsiteY1070" fmla="*/ 1004209 h 1073246"/>
                    <a:gd name="connsiteX1071" fmla="*/ 640956 w 1135636"/>
                    <a:gd name="connsiteY1071" fmla="*/ 1007533 h 1073246"/>
                    <a:gd name="connsiteX1072" fmla="*/ 641510 w 1135636"/>
                    <a:gd name="connsiteY1072" fmla="*/ 1010414 h 1073246"/>
                    <a:gd name="connsiteX1073" fmla="*/ 642175 w 1135636"/>
                    <a:gd name="connsiteY1073" fmla="*/ 1018726 h 1073246"/>
                    <a:gd name="connsiteX1074" fmla="*/ 641954 w 1135636"/>
                    <a:gd name="connsiteY1074" fmla="*/ 1019501 h 1073246"/>
                    <a:gd name="connsiteX1075" fmla="*/ 641067 w 1135636"/>
                    <a:gd name="connsiteY1075" fmla="*/ 1020720 h 1073246"/>
                    <a:gd name="connsiteX1076" fmla="*/ 641067 w 1135636"/>
                    <a:gd name="connsiteY1076" fmla="*/ 1021496 h 1073246"/>
                    <a:gd name="connsiteX1077" fmla="*/ 641067 w 1135636"/>
                    <a:gd name="connsiteY1077" fmla="*/ 1021496 h 1073246"/>
                    <a:gd name="connsiteX1078" fmla="*/ 641399 w 1135636"/>
                    <a:gd name="connsiteY1078" fmla="*/ 1022050 h 1073246"/>
                    <a:gd name="connsiteX1079" fmla="*/ 642951 w 1135636"/>
                    <a:gd name="connsiteY1079" fmla="*/ 1023269 h 1073246"/>
                    <a:gd name="connsiteX1080" fmla="*/ 642951 w 1135636"/>
                    <a:gd name="connsiteY1080" fmla="*/ 1023269 h 1073246"/>
                    <a:gd name="connsiteX1081" fmla="*/ 643173 w 1135636"/>
                    <a:gd name="connsiteY1081" fmla="*/ 1023601 h 1073246"/>
                    <a:gd name="connsiteX1082" fmla="*/ 643173 w 1135636"/>
                    <a:gd name="connsiteY1082" fmla="*/ 1023712 h 1073246"/>
                    <a:gd name="connsiteX1083" fmla="*/ 644060 w 1135636"/>
                    <a:gd name="connsiteY1083" fmla="*/ 1024599 h 1073246"/>
                    <a:gd name="connsiteX1084" fmla="*/ 644170 w 1135636"/>
                    <a:gd name="connsiteY1084" fmla="*/ 1024599 h 1073246"/>
                    <a:gd name="connsiteX1085" fmla="*/ 644281 w 1135636"/>
                    <a:gd name="connsiteY1085" fmla="*/ 1025375 h 1073246"/>
                    <a:gd name="connsiteX1086" fmla="*/ 644060 w 1135636"/>
                    <a:gd name="connsiteY1086" fmla="*/ 1026372 h 1073246"/>
                    <a:gd name="connsiteX1087" fmla="*/ 643395 w 1135636"/>
                    <a:gd name="connsiteY1087" fmla="*/ 1026704 h 1073246"/>
                    <a:gd name="connsiteX1088" fmla="*/ 642729 w 1135636"/>
                    <a:gd name="connsiteY1088" fmla="*/ 1026926 h 1073246"/>
                    <a:gd name="connsiteX1089" fmla="*/ 642175 w 1135636"/>
                    <a:gd name="connsiteY1089" fmla="*/ 1027369 h 1073246"/>
                    <a:gd name="connsiteX1090" fmla="*/ 637854 w 1135636"/>
                    <a:gd name="connsiteY1090" fmla="*/ 1034351 h 1073246"/>
                    <a:gd name="connsiteX1091" fmla="*/ 637410 w 1135636"/>
                    <a:gd name="connsiteY1091" fmla="*/ 1036678 h 1073246"/>
                    <a:gd name="connsiteX1092" fmla="*/ 637410 w 1135636"/>
                    <a:gd name="connsiteY1092" fmla="*/ 1036678 h 1073246"/>
                    <a:gd name="connsiteX1093" fmla="*/ 638851 w 1135636"/>
                    <a:gd name="connsiteY1093" fmla="*/ 1038672 h 1073246"/>
                    <a:gd name="connsiteX1094" fmla="*/ 641732 w 1135636"/>
                    <a:gd name="connsiteY1094" fmla="*/ 1039670 h 1073246"/>
                    <a:gd name="connsiteX1095" fmla="*/ 646940 w 1135636"/>
                    <a:gd name="connsiteY1095" fmla="*/ 1040113 h 1073246"/>
                    <a:gd name="connsiteX1096" fmla="*/ 649489 w 1135636"/>
                    <a:gd name="connsiteY1096" fmla="*/ 1039226 h 1073246"/>
                    <a:gd name="connsiteX1097" fmla="*/ 651040 w 1135636"/>
                    <a:gd name="connsiteY1097" fmla="*/ 1037564 h 1073246"/>
                    <a:gd name="connsiteX1098" fmla="*/ 653257 w 1135636"/>
                    <a:gd name="connsiteY1098" fmla="*/ 1035237 h 1073246"/>
                    <a:gd name="connsiteX1099" fmla="*/ 655362 w 1135636"/>
                    <a:gd name="connsiteY1099" fmla="*/ 1033686 h 1073246"/>
                    <a:gd name="connsiteX1100" fmla="*/ 659019 w 1135636"/>
                    <a:gd name="connsiteY1100" fmla="*/ 1033353 h 1073246"/>
                    <a:gd name="connsiteX1101" fmla="*/ 662122 w 1135636"/>
                    <a:gd name="connsiteY1101" fmla="*/ 1034905 h 1073246"/>
                    <a:gd name="connsiteX1102" fmla="*/ 667995 w 1135636"/>
                    <a:gd name="connsiteY1102" fmla="*/ 1040445 h 1073246"/>
                    <a:gd name="connsiteX1103" fmla="*/ 671763 w 1135636"/>
                    <a:gd name="connsiteY1103" fmla="*/ 1042329 h 1073246"/>
                    <a:gd name="connsiteX1104" fmla="*/ 673979 w 1135636"/>
                    <a:gd name="connsiteY1104" fmla="*/ 1040556 h 1073246"/>
                    <a:gd name="connsiteX1105" fmla="*/ 675088 w 1135636"/>
                    <a:gd name="connsiteY1105" fmla="*/ 1036235 h 1073246"/>
                    <a:gd name="connsiteX1106" fmla="*/ 675753 w 1135636"/>
                    <a:gd name="connsiteY1106" fmla="*/ 1030250 h 1073246"/>
                    <a:gd name="connsiteX1107" fmla="*/ 677193 w 1135636"/>
                    <a:gd name="connsiteY1107" fmla="*/ 1028477 h 1073246"/>
                    <a:gd name="connsiteX1108" fmla="*/ 677969 w 1135636"/>
                    <a:gd name="connsiteY1108" fmla="*/ 1026593 h 1073246"/>
                    <a:gd name="connsiteX1109" fmla="*/ 678634 w 1135636"/>
                    <a:gd name="connsiteY1109" fmla="*/ 1024488 h 1073246"/>
                    <a:gd name="connsiteX1110" fmla="*/ 680739 w 1135636"/>
                    <a:gd name="connsiteY1110" fmla="*/ 1019723 h 1073246"/>
                    <a:gd name="connsiteX1111" fmla="*/ 681404 w 1135636"/>
                    <a:gd name="connsiteY1111" fmla="*/ 1018837 h 1073246"/>
                    <a:gd name="connsiteX1112" fmla="*/ 681736 w 1135636"/>
                    <a:gd name="connsiteY1112" fmla="*/ 1019058 h 1073246"/>
                    <a:gd name="connsiteX1113" fmla="*/ 684175 w 1135636"/>
                    <a:gd name="connsiteY1113" fmla="*/ 1019390 h 1073246"/>
                    <a:gd name="connsiteX1114" fmla="*/ 685282 w 1135636"/>
                    <a:gd name="connsiteY1114" fmla="*/ 1018282 h 1073246"/>
                    <a:gd name="connsiteX1115" fmla="*/ 687831 w 1135636"/>
                    <a:gd name="connsiteY1115" fmla="*/ 1015401 h 1073246"/>
                    <a:gd name="connsiteX1116" fmla="*/ 689494 w 1135636"/>
                    <a:gd name="connsiteY1116" fmla="*/ 1014404 h 1073246"/>
                    <a:gd name="connsiteX1117" fmla="*/ 698248 w 1135636"/>
                    <a:gd name="connsiteY1117" fmla="*/ 1013628 h 1073246"/>
                    <a:gd name="connsiteX1118" fmla="*/ 698802 w 1135636"/>
                    <a:gd name="connsiteY1118" fmla="*/ 1012852 h 1073246"/>
                    <a:gd name="connsiteX1119" fmla="*/ 699577 w 1135636"/>
                    <a:gd name="connsiteY1119" fmla="*/ 1010525 h 1073246"/>
                    <a:gd name="connsiteX1120" fmla="*/ 700242 w 1135636"/>
                    <a:gd name="connsiteY1120" fmla="*/ 1007976 h 1073246"/>
                    <a:gd name="connsiteX1121" fmla="*/ 700464 w 1135636"/>
                    <a:gd name="connsiteY1121" fmla="*/ 1006425 h 1073246"/>
                    <a:gd name="connsiteX1122" fmla="*/ 700907 w 1135636"/>
                    <a:gd name="connsiteY1122" fmla="*/ 1005317 h 1073246"/>
                    <a:gd name="connsiteX1123" fmla="*/ 702016 w 1135636"/>
                    <a:gd name="connsiteY1123" fmla="*/ 1004430 h 1073246"/>
                    <a:gd name="connsiteX1124" fmla="*/ 703345 w 1135636"/>
                    <a:gd name="connsiteY1124" fmla="*/ 1004430 h 1073246"/>
                    <a:gd name="connsiteX1125" fmla="*/ 708000 w 1135636"/>
                    <a:gd name="connsiteY1125" fmla="*/ 1006203 h 1073246"/>
                    <a:gd name="connsiteX1126" fmla="*/ 713873 w 1135636"/>
                    <a:gd name="connsiteY1126" fmla="*/ 1005982 h 1073246"/>
                    <a:gd name="connsiteX1127" fmla="*/ 713873 w 1135636"/>
                    <a:gd name="connsiteY1127" fmla="*/ 1002990 h 1073246"/>
                    <a:gd name="connsiteX1128" fmla="*/ 715646 w 1135636"/>
                    <a:gd name="connsiteY1128" fmla="*/ 1002547 h 1073246"/>
                    <a:gd name="connsiteX1129" fmla="*/ 725176 w 1135636"/>
                    <a:gd name="connsiteY1129" fmla="*/ 1007423 h 1073246"/>
                    <a:gd name="connsiteX1130" fmla="*/ 727725 w 1135636"/>
                    <a:gd name="connsiteY1130" fmla="*/ 1008087 h 1073246"/>
                    <a:gd name="connsiteX1131" fmla="*/ 730384 w 1135636"/>
                    <a:gd name="connsiteY1131" fmla="*/ 1007090 h 1073246"/>
                    <a:gd name="connsiteX1132" fmla="*/ 731714 w 1135636"/>
                    <a:gd name="connsiteY1132" fmla="*/ 1005871 h 1073246"/>
                    <a:gd name="connsiteX1133" fmla="*/ 733487 w 1135636"/>
                    <a:gd name="connsiteY1133" fmla="*/ 1003655 h 1073246"/>
                    <a:gd name="connsiteX1134" fmla="*/ 734595 w 1135636"/>
                    <a:gd name="connsiteY1134" fmla="*/ 1002990 h 1073246"/>
                    <a:gd name="connsiteX1135" fmla="*/ 735703 w 1135636"/>
                    <a:gd name="connsiteY1135" fmla="*/ 1002879 h 1073246"/>
                    <a:gd name="connsiteX1136" fmla="*/ 738142 w 1135636"/>
                    <a:gd name="connsiteY1136" fmla="*/ 1003322 h 1073246"/>
                    <a:gd name="connsiteX1137" fmla="*/ 742353 w 1135636"/>
                    <a:gd name="connsiteY1137" fmla="*/ 1002547 h 1073246"/>
                    <a:gd name="connsiteX1138" fmla="*/ 744125 w 1135636"/>
                    <a:gd name="connsiteY1138" fmla="*/ 1002879 h 1073246"/>
                    <a:gd name="connsiteX1139" fmla="*/ 754210 w 1135636"/>
                    <a:gd name="connsiteY1139" fmla="*/ 1014958 h 1073246"/>
                    <a:gd name="connsiteX1140" fmla="*/ 755983 w 1135636"/>
                    <a:gd name="connsiteY1140" fmla="*/ 1016288 h 1073246"/>
                    <a:gd name="connsiteX1141" fmla="*/ 758531 w 1135636"/>
                    <a:gd name="connsiteY1141" fmla="*/ 1016620 h 1073246"/>
                    <a:gd name="connsiteX1142" fmla="*/ 760526 w 1135636"/>
                    <a:gd name="connsiteY1142" fmla="*/ 1016509 h 1073246"/>
                    <a:gd name="connsiteX1143" fmla="*/ 762299 w 1135636"/>
                    <a:gd name="connsiteY1143" fmla="*/ 1016842 h 1073246"/>
                    <a:gd name="connsiteX1144" fmla="*/ 764405 w 1135636"/>
                    <a:gd name="connsiteY1144" fmla="*/ 1018393 h 1073246"/>
                    <a:gd name="connsiteX1145" fmla="*/ 766288 w 1135636"/>
                    <a:gd name="connsiteY1145" fmla="*/ 1020277 h 1073246"/>
                    <a:gd name="connsiteX1146" fmla="*/ 768062 w 1135636"/>
                    <a:gd name="connsiteY1146" fmla="*/ 1021607 h 1073246"/>
                    <a:gd name="connsiteX1147" fmla="*/ 770167 w 1135636"/>
                    <a:gd name="connsiteY1147" fmla="*/ 1022050 h 1073246"/>
                    <a:gd name="connsiteX1148" fmla="*/ 772827 w 1135636"/>
                    <a:gd name="connsiteY1148" fmla="*/ 1021053 h 1073246"/>
                    <a:gd name="connsiteX1149" fmla="*/ 775265 w 1135636"/>
                    <a:gd name="connsiteY1149" fmla="*/ 1018947 h 1073246"/>
                    <a:gd name="connsiteX1150" fmla="*/ 779033 w 1135636"/>
                    <a:gd name="connsiteY1150" fmla="*/ 1013517 h 1073246"/>
                    <a:gd name="connsiteX1151" fmla="*/ 781359 w 1135636"/>
                    <a:gd name="connsiteY1151" fmla="*/ 1011301 h 1073246"/>
                    <a:gd name="connsiteX1152" fmla="*/ 783133 w 1135636"/>
                    <a:gd name="connsiteY1152" fmla="*/ 1010858 h 1073246"/>
                    <a:gd name="connsiteX1153" fmla="*/ 785459 w 1135636"/>
                    <a:gd name="connsiteY1153" fmla="*/ 1010858 h 1073246"/>
                    <a:gd name="connsiteX1154" fmla="*/ 787565 w 1135636"/>
                    <a:gd name="connsiteY1154" fmla="*/ 1010414 h 1073246"/>
                    <a:gd name="connsiteX1155" fmla="*/ 788562 w 1135636"/>
                    <a:gd name="connsiteY1155" fmla="*/ 1008863 h 1073246"/>
                    <a:gd name="connsiteX1156" fmla="*/ 787122 w 1135636"/>
                    <a:gd name="connsiteY1156" fmla="*/ 1006203 h 1073246"/>
                    <a:gd name="connsiteX1157" fmla="*/ 784573 w 1135636"/>
                    <a:gd name="connsiteY1157" fmla="*/ 1004652 h 1073246"/>
                    <a:gd name="connsiteX1158" fmla="*/ 783133 w 1135636"/>
                    <a:gd name="connsiteY1158" fmla="*/ 1003101 h 1073246"/>
                    <a:gd name="connsiteX1159" fmla="*/ 785459 w 1135636"/>
                    <a:gd name="connsiteY1159" fmla="*/ 1000441 h 1073246"/>
                    <a:gd name="connsiteX1160" fmla="*/ 787122 w 1135636"/>
                    <a:gd name="connsiteY1160" fmla="*/ 999665 h 1073246"/>
                    <a:gd name="connsiteX1161" fmla="*/ 791776 w 1135636"/>
                    <a:gd name="connsiteY1161" fmla="*/ 998779 h 1073246"/>
                    <a:gd name="connsiteX1162" fmla="*/ 793549 w 1135636"/>
                    <a:gd name="connsiteY1162" fmla="*/ 998890 h 1073246"/>
                    <a:gd name="connsiteX1163" fmla="*/ 795544 w 1135636"/>
                    <a:gd name="connsiteY1163" fmla="*/ 1000330 h 1073246"/>
                    <a:gd name="connsiteX1164" fmla="*/ 797206 w 1135636"/>
                    <a:gd name="connsiteY1164" fmla="*/ 1002103 h 1073246"/>
                    <a:gd name="connsiteX1165" fmla="*/ 798979 w 1135636"/>
                    <a:gd name="connsiteY1165" fmla="*/ 1003322 h 1073246"/>
                    <a:gd name="connsiteX1166" fmla="*/ 801417 w 1135636"/>
                    <a:gd name="connsiteY1166" fmla="*/ 1002879 h 1073246"/>
                    <a:gd name="connsiteX1167" fmla="*/ 803301 w 1135636"/>
                    <a:gd name="connsiteY1167" fmla="*/ 1001106 h 1073246"/>
                    <a:gd name="connsiteX1168" fmla="*/ 806847 w 1135636"/>
                    <a:gd name="connsiteY1168" fmla="*/ 995787 h 1073246"/>
                    <a:gd name="connsiteX1169" fmla="*/ 808952 w 1135636"/>
                    <a:gd name="connsiteY1169" fmla="*/ 994457 h 1073246"/>
                    <a:gd name="connsiteX1170" fmla="*/ 810504 w 1135636"/>
                    <a:gd name="connsiteY1170" fmla="*/ 994789 h 1073246"/>
                    <a:gd name="connsiteX1171" fmla="*/ 816820 w 1135636"/>
                    <a:gd name="connsiteY1171" fmla="*/ 998225 h 1073246"/>
                    <a:gd name="connsiteX1172" fmla="*/ 827902 w 1135636"/>
                    <a:gd name="connsiteY1172" fmla="*/ 1001327 h 1073246"/>
                    <a:gd name="connsiteX1173" fmla="*/ 829785 w 1135636"/>
                    <a:gd name="connsiteY1173" fmla="*/ 1001327 h 1073246"/>
                    <a:gd name="connsiteX1174" fmla="*/ 833997 w 1135636"/>
                    <a:gd name="connsiteY1174" fmla="*/ 1000330 h 1073246"/>
                    <a:gd name="connsiteX1175" fmla="*/ 835659 w 1135636"/>
                    <a:gd name="connsiteY1175" fmla="*/ 1000884 h 1073246"/>
                    <a:gd name="connsiteX1176" fmla="*/ 837654 w 1135636"/>
                    <a:gd name="connsiteY1176" fmla="*/ 999998 h 1073246"/>
                    <a:gd name="connsiteX1177" fmla="*/ 839426 w 1135636"/>
                    <a:gd name="connsiteY1177" fmla="*/ 999333 h 1073246"/>
                    <a:gd name="connsiteX1178" fmla="*/ 847516 w 1135636"/>
                    <a:gd name="connsiteY1178" fmla="*/ 998447 h 1073246"/>
                    <a:gd name="connsiteX1179" fmla="*/ 849622 w 1135636"/>
                    <a:gd name="connsiteY1179" fmla="*/ 999000 h 1073246"/>
                    <a:gd name="connsiteX1180" fmla="*/ 850730 w 1135636"/>
                    <a:gd name="connsiteY1180" fmla="*/ 999665 h 1073246"/>
                    <a:gd name="connsiteX1181" fmla="*/ 852835 w 1135636"/>
                    <a:gd name="connsiteY1181" fmla="*/ 1001771 h 1073246"/>
                    <a:gd name="connsiteX1182" fmla="*/ 854054 w 1135636"/>
                    <a:gd name="connsiteY1182" fmla="*/ 1002547 h 1073246"/>
                    <a:gd name="connsiteX1183" fmla="*/ 854941 w 1135636"/>
                    <a:gd name="connsiteY1183" fmla="*/ 1002657 h 1073246"/>
                    <a:gd name="connsiteX1184" fmla="*/ 856603 w 1135636"/>
                    <a:gd name="connsiteY1184" fmla="*/ 1002325 h 1073246"/>
                    <a:gd name="connsiteX1185" fmla="*/ 857822 w 1135636"/>
                    <a:gd name="connsiteY1185" fmla="*/ 1002657 h 1073246"/>
                    <a:gd name="connsiteX1186" fmla="*/ 859706 w 1135636"/>
                    <a:gd name="connsiteY1186" fmla="*/ 1004541 h 1073246"/>
                    <a:gd name="connsiteX1187" fmla="*/ 863474 w 1135636"/>
                    <a:gd name="connsiteY1187" fmla="*/ 1010414 h 1073246"/>
                    <a:gd name="connsiteX1188" fmla="*/ 865247 w 1135636"/>
                    <a:gd name="connsiteY1188" fmla="*/ 1011855 h 1073246"/>
                    <a:gd name="connsiteX1189" fmla="*/ 866465 w 1135636"/>
                    <a:gd name="connsiteY1189" fmla="*/ 1011079 h 1073246"/>
                    <a:gd name="connsiteX1190" fmla="*/ 868017 w 1135636"/>
                    <a:gd name="connsiteY1190" fmla="*/ 1009196 h 1073246"/>
                    <a:gd name="connsiteX1191" fmla="*/ 870012 w 1135636"/>
                    <a:gd name="connsiteY1191" fmla="*/ 1007423 h 1073246"/>
                    <a:gd name="connsiteX1192" fmla="*/ 872228 w 1135636"/>
                    <a:gd name="connsiteY1192" fmla="*/ 1006979 h 1073246"/>
                    <a:gd name="connsiteX1193" fmla="*/ 874333 w 1135636"/>
                    <a:gd name="connsiteY1193" fmla="*/ 1008087 h 1073246"/>
                    <a:gd name="connsiteX1194" fmla="*/ 878545 w 1135636"/>
                    <a:gd name="connsiteY1194" fmla="*/ 1011966 h 1073246"/>
                    <a:gd name="connsiteX1195" fmla="*/ 884639 w 1135636"/>
                    <a:gd name="connsiteY1195" fmla="*/ 1014958 h 1073246"/>
                    <a:gd name="connsiteX1196" fmla="*/ 888739 w 1135636"/>
                    <a:gd name="connsiteY1196" fmla="*/ 1018837 h 1073246"/>
                    <a:gd name="connsiteX1197" fmla="*/ 891953 w 1135636"/>
                    <a:gd name="connsiteY1197" fmla="*/ 1024155 h 1073246"/>
                    <a:gd name="connsiteX1198" fmla="*/ 893394 w 1135636"/>
                    <a:gd name="connsiteY1198" fmla="*/ 1030250 h 1073246"/>
                    <a:gd name="connsiteX1199" fmla="*/ 894169 w 1135636"/>
                    <a:gd name="connsiteY1199" fmla="*/ 1035791 h 1073246"/>
                    <a:gd name="connsiteX1200" fmla="*/ 897383 w 1135636"/>
                    <a:gd name="connsiteY1200" fmla="*/ 1038118 h 1073246"/>
                    <a:gd name="connsiteX1201" fmla="*/ 905362 w 1135636"/>
                    <a:gd name="connsiteY1201" fmla="*/ 1039670 h 1073246"/>
                    <a:gd name="connsiteX1202" fmla="*/ 909019 w 1135636"/>
                    <a:gd name="connsiteY1202" fmla="*/ 1041997 h 1073246"/>
                    <a:gd name="connsiteX1203" fmla="*/ 910348 w 1135636"/>
                    <a:gd name="connsiteY1203" fmla="*/ 1042551 h 1073246"/>
                    <a:gd name="connsiteX1204" fmla="*/ 911456 w 1135636"/>
                    <a:gd name="connsiteY1204" fmla="*/ 1042662 h 1073246"/>
                    <a:gd name="connsiteX1205" fmla="*/ 914227 w 1135636"/>
                    <a:gd name="connsiteY1205" fmla="*/ 1042329 h 1073246"/>
                    <a:gd name="connsiteX1206" fmla="*/ 915113 w 1135636"/>
                    <a:gd name="connsiteY1206" fmla="*/ 1042551 h 1073246"/>
                    <a:gd name="connsiteX1207" fmla="*/ 916443 w 1135636"/>
                    <a:gd name="connsiteY1207" fmla="*/ 1043881 h 1073246"/>
                    <a:gd name="connsiteX1208" fmla="*/ 916443 w 1135636"/>
                    <a:gd name="connsiteY1208" fmla="*/ 1045100 h 1073246"/>
                    <a:gd name="connsiteX1209" fmla="*/ 916111 w 1135636"/>
                    <a:gd name="connsiteY1209" fmla="*/ 1046208 h 1073246"/>
                    <a:gd name="connsiteX1210" fmla="*/ 916332 w 1135636"/>
                    <a:gd name="connsiteY1210" fmla="*/ 1047316 h 1073246"/>
                    <a:gd name="connsiteX1211" fmla="*/ 917219 w 1135636"/>
                    <a:gd name="connsiteY1211" fmla="*/ 1048092 h 1073246"/>
                    <a:gd name="connsiteX1212" fmla="*/ 922538 w 1135636"/>
                    <a:gd name="connsiteY1212" fmla="*/ 1049643 h 1073246"/>
                    <a:gd name="connsiteX1213" fmla="*/ 928744 w 1135636"/>
                    <a:gd name="connsiteY1213" fmla="*/ 1049421 h 1073246"/>
                    <a:gd name="connsiteX1214" fmla="*/ 931182 w 1135636"/>
                    <a:gd name="connsiteY1214" fmla="*/ 1050419 h 1073246"/>
                    <a:gd name="connsiteX1215" fmla="*/ 936944 w 1135636"/>
                    <a:gd name="connsiteY1215" fmla="*/ 1056181 h 1073246"/>
                    <a:gd name="connsiteX1216" fmla="*/ 941045 w 1135636"/>
                    <a:gd name="connsiteY1216" fmla="*/ 1057400 h 1073246"/>
                    <a:gd name="connsiteX1217" fmla="*/ 949910 w 1135636"/>
                    <a:gd name="connsiteY1217" fmla="*/ 1057843 h 1073246"/>
                    <a:gd name="connsiteX1218" fmla="*/ 953899 w 1135636"/>
                    <a:gd name="connsiteY1218" fmla="*/ 1059727 h 1073246"/>
                    <a:gd name="connsiteX1219" fmla="*/ 956226 w 1135636"/>
                    <a:gd name="connsiteY1219" fmla="*/ 1057400 h 1073246"/>
                    <a:gd name="connsiteX1220" fmla="*/ 958553 w 1135636"/>
                    <a:gd name="connsiteY1220" fmla="*/ 1058176 h 1073246"/>
                    <a:gd name="connsiteX1221" fmla="*/ 962764 w 1135636"/>
                    <a:gd name="connsiteY1221" fmla="*/ 1062830 h 1073246"/>
                    <a:gd name="connsiteX1222" fmla="*/ 965534 w 1135636"/>
                    <a:gd name="connsiteY1222" fmla="*/ 1064714 h 1073246"/>
                    <a:gd name="connsiteX1223" fmla="*/ 967973 w 1135636"/>
                    <a:gd name="connsiteY1223" fmla="*/ 1065046 h 1073246"/>
                    <a:gd name="connsiteX1224" fmla="*/ 970410 w 1135636"/>
                    <a:gd name="connsiteY1224" fmla="*/ 1064825 h 1073246"/>
                    <a:gd name="connsiteX1225" fmla="*/ 974510 w 1135636"/>
                    <a:gd name="connsiteY1225" fmla="*/ 1065157 h 1073246"/>
                    <a:gd name="connsiteX1226" fmla="*/ 977060 w 1135636"/>
                    <a:gd name="connsiteY1226" fmla="*/ 1064381 h 1073246"/>
                    <a:gd name="connsiteX1227" fmla="*/ 978389 w 1135636"/>
                    <a:gd name="connsiteY1227" fmla="*/ 1064492 h 1073246"/>
                    <a:gd name="connsiteX1228" fmla="*/ 979497 w 1135636"/>
                    <a:gd name="connsiteY1228" fmla="*/ 1065601 h 1073246"/>
                    <a:gd name="connsiteX1229" fmla="*/ 981603 w 1135636"/>
                    <a:gd name="connsiteY1229" fmla="*/ 1068482 h 1073246"/>
                    <a:gd name="connsiteX1230" fmla="*/ 982821 w 1135636"/>
                    <a:gd name="connsiteY1230" fmla="*/ 1068925 h 1073246"/>
                    <a:gd name="connsiteX1231" fmla="*/ 984817 w 1135636"/>
                    <a:gd name="connsiteY1231" fmla="*/ 1069922 h 1073246"/>
                    <a:gd name="connsiteX1232" fmla="*/ 987365 w 1135636"/>
                    <a:gd name="connsiteY1232" fmla="*/ 1072250 h 1073246"/>
                    <a:gd name="connsiteX1233" fmla="*/ 989693 w 1135636"/>
                    <a:gd name="connsiteY1233" fmla="*/ 1073247 h 1073246"/>
                    <a:gd name="connsiteX1234" fmla="*/ 991022 w 1135636"/>
                    <a:gd name="connsiteY1234" fmla="*/ 1070477 h 1073246"/>
                    <a:gd name="connsiteX1235" fmla="*/ 990801 w 1135636"/>
                    <a:gd name="connsiteY1235" fmla="*/ 1069922 h 1073246"/>
                    <a:gd name="connsiteX1236" fmla="*/ 990579 w 1135636"/>
                    <a:gd name="connsiteY1236" fmla="*/ 1069590 h 1073246"/>
                    <a:gd name="connsiteX1237" fmla="*/ 988806 w 1135636"/>
                    <a:gd name="connsiteY1237" fmla="*/ 1066376 h 1073246"/>
                    <a:gd name="connsiteX1238" fmla="*/ 988252 w 1135636"/>
                    <a:gd name="connsiteY1238" fmla="*/ 1064714 h 1073246"/>
                    <a:gd name="connsiteX1239" fmla="*/ 988473 w 1135636"/>
                    <a:gd name="connsiteY1239" fmla="*/ 1062387 h 1073246"/>
                    <a:gd name="connsiteX1240" fmla="*/ 989471 w 1135636"/>
                    <a:gd name="connsiteY1240" fmla="*/ 1059063 h 1073246"/>
                    <a:gd name="connsiteX1241" fmla="*/ 989471 w 1135636"/>
                    <a:gd name="connsiteY1241" fmla="*/ 1057622 h 1073246"/>
                    <a:gd name="connsiteX1242" fmla="*/ 988030 w 1135636"/>
                    <a:gd name="connsiteY1242" fmla="*/ 1055849 h 1073246"/>
                    <a:gd name="connsiteX1243" fmla="*/ 983043 w 1135636"/>
                    <a:gd name="connsiteY1243" fmla="*/ 1052968 h 1073246"/>
                    <a:gd name="connsiteX1244" fmla="*/ 980938 w 1135636"/>
                    <a:gd name="connsiteY1244" fmla="*/ 1051416 h 1073246"/>
                    <a:gd name="connsiteX1245" fmla="*/ 977613 w 1135636"/>
                    <a:gd name="connsiteY1245" fmla="*/ 1047094 h 1073246"/>
                    <a:gd name="connsiteX1246" fmla="*/ 973956 w 1135636"/>
                    <a:gd name="connsiteY1246" fmla="*/ 1044435 h 1073246"/>
                    <a:gd name="connsiteX1247" fmla="*/ 974400 w 1135636"/>
                    <a:gd name="connsiteY1247" fmla="*/ 1044324 h 1073246"/>
                    <a:gd name="connsiteX1248" fmla="*/ 974510 w 1135636"/>
                    <a:gd name="connsiteY1248" fmla="*/ 1044324 h 1073246"/>
                    <a:gd name="connsiteX1249" fmla="*/ 972738 w 1135636"/>
                    <a:gd name="connsiteY1249" fmla="*/ 1043105 h 1073246"/>
                    <a:gd name="connsiteX1250" fmla="*/ 971186 w 1135636"/>
                    <a:gd name="connsiteY1250" fmla="*/ 1044989 h 1073246"/>
                    <a:gd name="connsiteX1251" fmla="*/ 970632 w 1135636"/>
                    <a:gd name="connsiteY1251" fmla="*/ 1045321 h 1073246"/>
                    <a:gd name="connsiteX1252" fmla="*/ 969967 w 1135636"/>
                    <a:gd name="connsiteY1252" fmla="*/ 1044324 h 1073246"/>
                    <a:gd name="connsiteX1253" fmla="*/ 970632 w 1135636"/>
                    <a:gd name="connsiteY1253" fmla="*/ 1042218 h 1073246"/>
                    <a:gd name="connsiteX1254" fmla="*/ 972405 w 1135636"/>
                    <a:gd name="connsiteY1254" fmla="*/ 1038562 h 1073246"/>
                    <a:gd name="connsiteX1255" fmla="*/ 973956 w 1135636"/>
                    <a:gd name="connsiteY1255" fmla="*/ 1032356 h 1073246"/>
                    <a:gd name="connsiteX1256" fmla="*/ 975951 w 1135636"/>
                    <a:gd name="connsiteY1256" fmla="*/ 1027148 h 1073246"/>
                    <a:gd name="connsiteX1257" fmla="*/ 976395 w 1135636"/>
                    <a:gd name="connsiteY1257" fmla="*/ 1024599 h 1073246"/>
                    <a:gd name="connsiteX1258" fmla="*/ 974843 w 1135636"/>
                    <a:gd name="connsiteY1258" fmla="*/ 1008752 h 1073246"/>
                    <a:gd name="connsiteX1259" fmla="*/ 974289 w 1135636"/>
                    <a:gd name="connsiteY1259" fmla="*/ 1005982 h 1073246"/>
                    <a:gd name="connsiteX1260" fmla="*/ 973624 w 1135636"/>
                    <a:gd name="connsiteY1260" fmla="*/ 1004652 h 1073246"/>
                    <a:gd name="connsiteX1261" fmla="*/ 971186 w 1135636"/>
                    <a:gd name="connsiteY1261" fmla="*/ 1001992 h 1073246"/>
                    <a:gd name="connsiteX1262" fmla="*/ 969745 w 1135636"/>
                    <a:gd name="connsiteY1262" fmla="*/ 999665 h 1073246"/>
                    <a:gd name="connsiteX1263" fmla="*/ 969413 w 1135636"/>
                    <a:gd name="connsiteY1263" fmla="*/ 998779 h 1073246"/>
                    <a:gd name="connsiteX1264" fmla="*/ 968970 w 1135636"/>
                    <a:gd name="connsiteY1264" fmla="*/ 996784 h 1073246"/>
                    <a:gd name="connsiteX1265" fmla="*/ 968305 w 1135636"/>
                    <a:gd name="connsiteY1265" fmla="*/ 989360 h 1073246"/>
                    <a:gd name="connsiteX1266" fmla="*/ 967530 w 1135636"/>
                    <a:gd name="connsiteY1266" fmla="*/ 986811 h 1073246"/>
                    <a:gd name="connsiteX1267" fmla="*/ 965313 w 1135636"/>
                    <a:gd name="connsiteY1267" fmla="*/ 980605 h 1073246"/>
                    <a:gd name="connsiteX1268" fmla="*/ 968194 w 1135636"/>
                    <a:gd name="connsiteY1268" fmla="*/ 973845 h 1073246"/>
                    <a:gd name="connsiteX1269" fmla="*/ 976838 w 1135636"/>
                    <a:gd name="connsiteY1269" fmla="*/ 962321 h 1073246"/>
                    <a:gd name="connsiteX1270" fmla="*/ 978721 w 1135636"/>
                    <a:gd name="connsiteY1270" fmla="*/ 956780 h 1073246"/>
                    <a:gd name="connsiteX1271" fmla="*/ 979608 w 1135636"/>
                    <a:gd name="connsiteY1271" fmla="*/ 955228 h 1073246"/>
                    <a:gd name="connsiteX1272" fmla="*/ 980827 w 1135636"/>
                    <a:gd name="connsiteY1272" fmla="*/ 954120 h 1073246"/>
                    <a:gd name="connsiteX1273" fmla="*/ 983265 w 1135636"/>
                    <a:gd name="connsiteY1273" fmla="*/ 953677 h 1073246"/>
                    <a:gd name="connsiteX1274" fmla="*/ 984484 w 1135636"/>
                    <a:gd name="connsiteY1274" fmla="*/ 953123 h 1073246"/>
                    <a:gd name="connsiteX1275" fmla="*/ 986368 w 1135636"/>
                    <a:gd name="connsiteY1275" fmla="*/ 951239 h 1073246"/>
                    <a:gd name="connsiteX1276" fmla="*/ 993349 w 1135636"/>
                    <a:gd name="connsiteY1276" fmla="*/ 938495 h 1073246"/>
                    <a:gd name="connsiteX1277" fmla="*/ 994458 w 1135636"/>
                    <a:gd name="connsiteY1277" fmla="*/ 937166 h 1073246"/>
                    <a:gd name="connsiteX1278" fmla="*/ 995455 w 1135636"/>
                    <a:gd name="connsiteY1278" fmla="*/ 936501 h 1073246"/>
                    <a:gd name="connsiteX1279" fmla="*/ 997449 w 1135636"/>
                    <a:gd name="connsiteY1279" fmla="*/ 935836 h 1073246"/>
                    <a:gd name="connsiteX1280" fmla="*/ 998447 w 1135636"/>
                    <a:gd name="connsiteY1280" fmla="*/ 934838 h 1073246"/>
                    <a:gd name="connsiteX1281" fmla="*/ 999001 w 1135636"/>
                    <a:gd name="connsiteY1281" fmla="*/ 933509 h 1073246"/>
                    <a:gd name="connsiteX1282" fmla="*/ 999887 w 1135636"/>
                    <a:gd name="connsiteY1282" fmla="*/ 930073 h 1073246"/>
                    <a:gd name="connsiteX1283" fmla="*/ 1000552 w 1135636"/>
                    <a:gd name="connsiteY1283" fmla="*/ 928633 h 1073246"/>
                    <a:gd name="connsiteX1284" fmla="*/ 1005317 w 1135636"/>
                    <a:gd name="connsiteY1284" fmla="*/ 923757 h 1073246"/>
                    <a:gd name="connsiteX1285" fmla="*/ 1017618 w 1135636"/>
                    <a:gd name="connsiteY1285" fmla="*/ 905694 h 1073246"/>
                    <a:gd name="connsiteX1286" fmla="*/ 1022051 w 1135636"/>
                    <a:gd name="connsiteY1286" fmla="*/ 900707 h 1073246"/>
                    <a:gd name="connsiteX1287" fmla="*/ 1026262 w 1135636"/>
                    <a:gd name="connsiteY1287" fmla="*/ 897494 h 1073246"/>
                    <a:gd name="connsiteX1288" fmla="*/ 1029586 w 1135636"/>
                    <a:gd name="connsiteY1288" fmla="*/ 892175 h 1073246"/>
                    <a:gd name="connsiteX1289" fmla="*/ 1055516 w 1135636"/>
                    <a:gd name="connsiteY1289" fmla="*/ 864027 h 1073246"/>
                    <a:gd name="connsiteX1290" fmla="*/ 1060614 w 1135636"/>
                    <a:gd name="connsiteY1290" fmla="*/ 860038 h 1073246"/>
                    <a:gd name="connsiteX1291" fmla="*/ 1066820 w 1135636"/>
                    <a:gd name="connsiteY1291" fmla="*/ 855384 h 1073246"/>
                    <a:gd name="connsiteX1292" fmla="*/ 1066820 w 1135636"/>
                    <a:gd name="connsiteY1292" fmla="*/ 855384 h 1073246"/>
                    <a:gd name="connsiteX1293" fmla="*/ 1066820 w 1135636"/>
                    <a:gd name="connsiteY1293" fmla="*/ 855384 h 1073246"/>
                    <a:gd name="connsiteX1294" fmla="*/ 1066820 w 1135636"/>
                    <a:gd name="connsiteY1294" fmla="*/ 855384 h 1073246"/>
                    <a:gd name="connsiteX1295" fmla="*/ 1070144 w 1135636"/>
                    <a:gd name="connsiteY1295" fmla="*/ 852724 h 1073246"/>
                    <a:gd name="connsiteX1296" fmla="*/ 1079120 w 1135636"/>
                    <a:gd name="connsiteY1296" fmla="*/ 842973 h 1073246"/>
                    <a:gd name="connsiteX1297" fmla="*/ 1080672 w 1135636"/>
                    <a:gd name="connsiteY1297" fmla="*/ 840645 h 1073246"/>
                    <a:gd name="connsiteX1298" fmla="*/ 1080783 w 1135636"/>
                    <a:gd name="connsiteY1298" fmla="*/ 840424 h 1073246"/>
                    <a:gd name="connsiteX1299" fmla="*/ 1082112 w 1135636"/>
                    <a:gd name="connsiteY1299" fmla="*/ 835769 h 1073246"/>
                    <a:gd name="connsiteX1300" fmla="*/ 1083442 w 1135636"/>
                    <a:gd name="connsiteY1300" fmla="*/ 833110 h 1073246"/>
                    <a:gd name="connsiteX1301" fmla="*/ 1084883 w 1135636"/>
                    <a:gd name="connsiteY1301" fmla="*/ 831669 h 1073246"/>
                    <a:gd name="connsiteX1302" fmla="*/ 1086877 w 1135636"/>
                    <a:gd name="connsiteY1302" fmla="*/ 830672 h 1073246"/>
                    <a:gd name="connsiteX1303" fmla="*/ 1090756 w 1135636"/>
                    <a:gd name="connsiteY1303" fmla="*/ 829342 h 1073246"/>
                    <a:gd name="connsiteX1304" fmla="*/ 1111368 w 1135636"/>
                    <a:gd name="connsiteY1304" fmla="*/ 829121 h 1073246"/>
                    <a:gd name="connsiteX1305" fmla="*/ 1117351 w 1135636"/>
                    <a:gd name="connsiteY1305" fmla="*/ 826683 h 1073246"/>
                    <a:gd name="connsiteX1306" fmla="*/ 1119790 w 1135636"/>
                    <a:gd name="connsiteY1306" fmla="*/ 820810 h 1073246"/>
                    <a:gd name="connsiteX1307" fmla="*/ 1120344 w 1135636"/>
                    <a:gd name="connsiteY1307" fmla="*/ 818925 h 1073246"/>
                    <a:gd name="connsiteX1308" fmla="*/ 1120455 w 1135636"/>
                    <a:gd name="connsiteY1308" fmla="*/ 816598 h 1073246"/>
                    <a:gd name="connsiteX1309" fmla="*/ 1120344 w 1135636"/>
                    <a:gd name="connsiteY1309" fmla="*/ 813163 h 1073246"/>
                    <a:gd name="connsiteX1310" fmla="*/ 1120676 w 1135636"/>
                    <a:gd name="connsiteY1310" fmla="*/ 811058 h 1073246"/>
                    <a:gd name="connsiteX1311" fmla="*/ 1127879 w 1135636"/>
                    <a:gd name="connsiteY1311" fmla="*/ 807179 h 1073246"/>
                    <a:gd name="connsiteX1312" fmla="*/ 1130096 w 1135636"/>
                    <a:gd name="connsiteY1312" fmla="*/ 804963 h 1073246"/>
                    <a:gd name="connsiteX1313" fmla="*/ 1131536 w 1135636"/>
                    <a:gd name="connsiteY1313" fmla="*/ 802857 h 1073246"/>
                    <a:gd name="connsiteX1314" fmla="*/ 1131647 w 1135636"/>
                    <a:gd name="connsiteY1314" fmla="*/ 802525 h 1073246"/>
                    <a:gd name="connsiteX1315" fmla="*/ 1131092 w 1135636"/>
                    <a:gd name="connsiteY1315" fmla="*/ 801971 h 1073246"/>
                    <a:gd name="connsiteX1316" fmla="*/ 1130206 w 1135636"/>
                    <a:gd name="connsiteY1316" fmla="*/ 799644 h 1073246"/>
                    <a:gd name="connsiteX1317" fmla="*/ 1129098 w 1135636"/>
                    <a:gd name="connsiteY1317" fmla="*/ 791222 h 1073246"/>
                    <a:gd name="connsiteX1318" fmla="*/ 1131757 w 1135636"/>
                    <a:gd name="connsiteY1318" fmla="*/ 786678 h 1073246"/>
                    <a:gd name="connsiteX1319" fmla="*/ 1131647 w 1135636"/>
                    <a:gd name="connsiteY1319" fmla="*/ 786567 h 1073246"/>
                    <a:gd name="connsiteX1320" fmla="*/ 1128766 w 1135636"/>
                    <a:gd name="connsiteY1320" fmla="*/ 779586 h 1073246"/>
                    <a:gd name="connsiteX1321" fmla="*/ 1127879 w 1135636"/>
                    <a:gd name="connsiteY1321" fmla="*/ 775929 h 1073246"/>
                    <a:gd name="connsiteX1322" fmla="*/ 1128655 w 1135636"/>
                    <a:gd name="connsiteY1322" fmla="*/ 771829 h 1073246"/>
                    <a:gd name="connsiteX1323" fmla="*/ 1125552 w 1135636"/>
                    <a:gd name="connsiteY1323" fmla="*/ 771053 h 1073246"/>
                    <a:gd name="connsiteX1324" fmla="*/ 1122449 w 1135636"/>
                    <a:gd name="connsiteY1324" fmla="*/ 769170 h 1073246"/>
                    <a:gd name="connsiteX1325" fmla="*/ 1120898 w 1135636"/>
                    <a:gd name="connsiteY1325" fmla="*/ 766399 h 1073246"/>
                    <a:gd name="connsiteX1326" fmla="*/ 1122338 w 1135636"/>
                    <a:gd name="connsiteY1326" fmla="*/ 763296 h 1073246"/>
                    <a:gd name="connsiteX1327" fmla="*/ 1122338 w 1135636"/>
                    <a:gd name="connsiteY1327" fmla="*/ 762188 h 1073246"/>
                    <a:gd name="connsiteX1328" fmla="*/ 1119235 w 1135636"/>
                    <a:gd name="connsiteY1328" fmla="*/ 761745 h 1073246"/>
                    <a:gd name="connsiteX1329" fmla="*/ 1116465 w 1135636"/>
                    <a:gd name="connsiteY1329" fmla="*/ 760526 h 1073246"/>
                    <a:gd name="connsiteX1330" fmla="*/ 1114803 w 1135636"/>
                    <a:gd name="connsiteY1330" fmla="*/ 758309 h 1073246"/>
                    <a:gd name="connsiteX1331" fmla="*/ 1114581 w 1135636"/>
                    <a:gd name="connsiteY1331" fmla="*/ 754874 h 1073246"/>
                    <a:gd name="connsiteX1332" fmla="*/ 1116022 w 1135636"/>
                    <a:gd name="connsiteY1332" fmla="*/ 751771 h 1073246"/>
                    <a:gd name="connsiteX1333" fmla="*/ 1118570 w 1135636"/>
                    <a:gd name="connsiteY1333" fmla="*/ 749777 h 1073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</a:cxnLst>
                  <a:rect l="l" t="t" r="r" b="b"/>
                  <a:pathLst>
                    <a:path w="1135636" h="1073246">
                      <a:moveTo>
                        <a:pt x="1118570" y="749777"/>
                      </a:moveTo>
                      <a:lnTo>
                        <a:pt x="1121784" y="749333"/>
                      </a:lnTo>
                      <a:lnTo>
                        <a:pt x="1124776" y="751107"/>
                      </a:lnTo>
                      <a:lnTo>
                        <a:pt x="1126992" y="749998"/>
                      </a:lnTo>
                      <a:lnTo>
                        <a:pt x="1130760" y="749998"/>
                      </a:lnTo>
                      <a:lnTo>
                        <a:pt x="1134196" y="749333"/>
                      </a:lnTo>
                      <a:lnTo>
                        <a:pt x="1135636" y="746120"/>
                      </a:lnTo>
                      <a:lnTo>
                        <a:pt x="1134196" y="743904"/>
                      </a:lnTo>
                      <a:lnTo>
                        <a:pt x="1124776" y="738695"/>
                      </a:lnTo>
                      <a:lnTo>
                        <a:pt x="1117130" y="731603"/>
                      </a:lnTo>
                      <a:lnTo>
                        <a:pt x="1115357" y="728833"/>
                      </a:lnTo>
                      <a:lnTo>
                        <a:pt x="1114803" y="726506"/>
                      </a:lnTo>
                      <a:lnTo>
                        <a:pt x="1114692" y="724843"/>
                      </a:lnTo>
                      <a:lnTo>
                        <a:pt x="1114360" y="723403"/>
                      </a:lnTo>
                      <a:lnTo>
                        <a:pt x="1113030" y="721408"/>
                      </a:lnTo>
                      <a:lnTo>
                        <a:pt x="1111700" y="720521"/>
                      </a:lnTo>
                      <a:lnTo>
                        <a:pt x="1110259" y="719967"/>
                      </a:lnTo>
                      <a:lnTo>
                        <a:pt x="1109373" y="719192"/>
                      </a:lnTo>
                      <a:lnTo>
                        <a:pt x="1109927" y="717751"/>
                      </a:lnTo>
                      <a:lnTo>
                        <a:pt x="1109927" y="716643"/>
                      </a:lnTo>
                      <a:lnTo>
                        <a:pt x="1108597" y="709107"/>
                      </a:lnTo>
                      <a:lnTo>
                        <a:pt x="1107600" y="706780"/>
                      </a:lnTo>
                      <a:lnTo>
                        <a:pt x="1104608" y="702126"/>
                      </a:lnTo>
                      <a:lnTo>
                        <a:pt x="1102946" y="698580"/>
                      </a:lnTo>
                      <a:lnTo>
                        <a:pt x="1103389" y="696918"/>
                      </a:lnTo>
                      <a:lnTo>
                        <a:pt x="1105273" y="695920"/>
                      </a:lnTo>
                      <a:lnTo>
                        <a:pt x="1103943" y="693704"/>
                      </a:lnTo>
                      <a:lnTo>
                        <a:pt x="1098513" y="688274"/>
                      </a:lnTo>
                      <a:lnTo>
                        <a:pt x="1092751" y="684617"/>
                      </a:lnTo>
                      <a:lnTo>
                        <a:pt x="1090202" y="681515"/>
                      </a:lnTo>
                      <a:lnTo>
                        <a:pt x="1083996" y="667774"/>
                      </a:lnTo>
                      <a:lnTo>
                        <a:pt x="1082001" y="666443"/>
                      </a:lnTo>
                      <a:lnTo>
                        <a:pt x="1079896" y="666443"/>
                      </a:lnTo>
                      <a:lnTo>
                        <a:pt x="1078012" y="665557"/>
                      </a:lnTo>
                      <a:lnTo>
                        <a:pt x="1077347" y="661678"/>
                      </a:lnTo>
                      <a:lnTo>
                        <a:pt x="1077901" y="659241"/>
                      </a:lnTo>
                      <a:lnTo>
                        <a:pt x="1079453" y="656581"/>
                      </a:lnTo>
                      <a:lnTo>
                        <a:pt x="1081558" y="654476"/>
                      </a:lnTo>
                      <a:lnTo>
                        <a:pt x="1083553" y="653589"/>
                      </a:lnTo>
                      <a:lnTo>
                        <a:pt x="1082888" y="651151"/>
                      </a:lnTo>
                      <a:lnTo>
                        <a:pt x="1082999" y="649378"/>
                      </a:lnTo>
                      <a:lnTo>
                        <a:pt x="1083775" y="648048"/>
                      </a:lnTo>
                      <a:lnTo>
                        <a:pt x="1085105" y="647494"/>
                      </a:lnTo>
                      <a:lnTo>
                        <a:pt x="1084218" y="645278"/>
                      </a:lnTo>
                      <a:lnTo>
                        <a:pt x="1079564" y="638518"/>
                      </a:lnTo>
                      <a:lnTo>
                        <a:pt x="1079453" y="637299"/>
                      </a:lnTo>
                      <a:lnTo>
                        <a:pt x="1081226" y="633753"/>
                      </a:lnTo>
                      <a:lnTo>
                        <a:pt x="1079564" y="632645"/>
                      </a:lnTo>
                      <a:lnTo>
                        <a:pt x="1077569" y="631869"/>
                      </a:lnTo>
                      <a:lnTo>
                        <a:pt x="1075796" y="630650"/>
                      </a:lnTo>
                      <a:lnTo>
                        <a:pt x="1075020" y="628101"/>
                      </a:lnTo>
                      <a:lnTo>
                        <a:pt x="1074799" y="626993"/>
                      </a:lnTo>
                      <a:lnTo>
                        <a:pt x="1074355" y="624555"/>
                      </a:lnTo>
                      <a:lnTo>
                        <a:pt x="1072804" y="623558"/>
                      </a:lnTo>
                      <a:lnTo>
                        <a:pt x="1071031" y="622893"/>
                      </a:lnTo>
                      <a:lnTo>
                        <a:pt x="1069590" y="620012"/>
                      </a:lnTo>
                      <a:lnTo>
                        <a:pt x="1070366" y="620123"/>
                      </a:lnTo>
                      <a:lnTo>
                        <a:pt x="1071142" y="620012"/>
                      </a:lnTo>
                      <a:lnTo>
                        <a:pt x="1068593" y="615801"/>
                      </a:lnTo>
                      <a:lnTo>
                        <a:pt x="1067706" y="613252"/>
                      </a:lnTo>
                      <a:lnTo>
                        <a:pt x="1067263" y="610593"/>
                      </a:lnTo>
                      <a:lnTo>
                        <a:pt x="1067817" y="605717"/>
                      </a:lnTo>
                      <a:lnTo>
                        <a:pt x="1067706" y="603944"/>
                      </a:lnTo>
                      <a:lnTo>
                        <a:pt x="1066377" y="602503"/>
                      </a:lnTo>
                      <a:lnTo>
                        <a:pt x="1066377" y="601173"/>
                      </a:lnTo>
                      <a:lnTo>
                        <a:pt x="1067485" y="601062"/>
                      </a:lnTo>
                      <a:lnTo>
                        <a:pt x="1068149" y="600619"/>
                      </a:lnTo>
                      <a:lnTo>
                        <a:pt x="1069590" y="598846"/>
                      </a:lnTo>
                      <a:lnTo>
                        <a:pt x="1069036" y="598071"/>
                      </a:lnTo>
                      <a:lnTo>
                        <a:pt x="1068371" y="596741"/>
                      </a:lnTo>
                      <a:lnTo>
                        <a:pt x="1067928" y="595633"/>
                      </a:lnTo>
                      <a:lnTo>
                        <a:pt x="1068371" y="595078"/>
                      </a:lnTo>
                      <a:lnTo>
                        <a:pt x="1069479" y="594635"/>
                      </a:lnTo>
                      <a:lnTo>
                        <a:pt x="1069147" y="593416"/>
                      </a:lnTo>
                      <a:lnTo>
                        <a:pt x="1068482" y="592197"/>
                      </a:lnTo>
                      <a:lnTo>
                        <a:pt x="1068039" y="591200"/>
                      </a:lnTo>
                      <a:lnTo>
                        <a:pt x="1068703" y="586989"/>
                      </a:lnTo>
                      <a:lnTo>
                        <a:pt x="1069147" y="585105"/>
                      </a:lnTo>
                      <a:lnTo>
                        <a:pt x="1069590" y="583775"/>
                      </a:lnTo>
                      <a:lnTo>
                        <a:pt x="1071474" y="581559"/>
                      </a:lnTo>
                      <a:lnTo>
                        <a:pt x="1073912" y="580119"/>
                      </a:lnTo>
                      <a:lnTo>
                        <a:pt x="1076018" y="577902"/>
                      </a:lnTo>
                      <a:lnTo>
                        <a:pt x="1077347" y="573691"/>
                      </a:lnTo>
                      <a:lnTo>
                        <a:pt x="1075242" y="570810"/>
                      </a:lnTo>
                      <a:lnTo>
                        <a:pt x="1073469" y="567485"/>
                      </a:lnTo>
                      <a:lnTo>
                        <a:pt x="1074688" y="566045"/>
                      </a:lnTo>
                      <a:lnTo>
                        <a:pt x="1075242" y="562056"/>
                      </a:lnTo>
                      <a:lnTo>
                        <a:pt x="1076572" y="561280"/>
                      </a:lnTo>
                      <a:lnTo>
                        <a:pt x="1076461" y="560393"/>
                      </a:lnTo>
                      <a:lnTo>
                        <a:pt x="1076461" y="560172"/>
                      </a:lnTo>
                      <a:lnTo>
                        <a:pt x="1076239" y="560172"/>
                      </a:lnTo>
                      <a:lnTo>
                        <a:pt x="1075796" y="560061"/>
                      </a:lnTo>
                      <a:lnTo>
                        <a:pt x="1076461" y="557955"/>
                      </a:lnTo>
                      <a:lnTo>
                        <a:pt x="1076572" y="551971"/>
                      </a:lnTo>
                      <a:lnTo>
                        <a:pt x="1077347" y="548647"/>
                      </a:lnTo>
                      <a:lnTo>
                        <a:pt x="1079453" y="543549"/>
                      </a:lnTo>
                      <a:lnTo>
                        <a:pt x="1081004" y="541222"/>
                      </a:lnTo>
                      <a:lnTo>
                        <a:pt x="1082777" y="539892"/>
                      </a:lnTo>
                      <a:lnTo>
                        <a:pt x="1081447" y="536790"/>
                      </a:lnTo>
                      <a:lnTo>
                        <a:pt x="1079785" y="529808"/>
                      </a:lnTo>
                      <a:lnTo>
                        <a:pt x="1078899" y="527481"/>
                      </a:lnTo>
                      <a:lnTo>
                        <a:pt x="1078788" y="525376"/>
                      </a:lnTo>
                      <a:lnTo>
                        <a:pt x="1078345" y="523270"/>
                      </a:lnTo>
                      <a:lnTo>
                        <a:pt x="1076904" y="522273"/>
                      </a:lnTo>
                      <a:lnTo>
                        <a:pt x="1075907" y="521830"/>
                      </a:lnTo>
                      <a:lnTo>
                        <a:pt x="1075242" y="520721"/>
                      </a:lnTo>
                      <a:lnTo>
                        <a:pt x="1074577" y="519170"/>
                      </a:lnTo>
                      <a:lnTo>
                        <a:pt x="1073912" y="517729"/>
                      </a:lnTo>
                      <a:lnTo>
                        <a:pt x="1071696" y="516400"/>
                      </a:lnTo>
                      <a:lnTo>
                        <a:pt x="1066377" y="516621"/>
                      </a:lnTo>
                      <a:lnTo>
                        <a:pt x="1064160" y="515956"/>
                      </a:lnTo>
                      <a:lnTo>
                        <a:pt x="1061057" y="509640"/>
                      </a:lnTo>
                      <a:lnTo>
                        <a:pt x="1061501" y="508975"/>
                      </a:lnTo>
                      <a:lnTo>
                        <a:pt x="1061833" y="506758"/>
                      </a:lnTo>
                      <a:lnTo>
                        <a:pt x="1061390" y="505429"/>
                      </a:lnTo>
                      <a:lnTo>
                        <a:pt x="1059395" y="507202"/>
                      </a:lnTo>
                      <a:lnTo>
                        <a:pt x="1058730" y="506315"/>
                      </a:lnTo>
                      <a:lnTo>
                        <a:pt x="1057622" y="505429"/>
                      </a:lnTo>
                      <a:lnTo>
                        <a:pt x="1057179" y="504542"/>
                      </a:lnTo>
                      <a:lnTo>
                        <a:pt x="1055516" y="506426"/>
                      </a:lnTo>
                      <a:lnTo>
                        <a:pt x="1054519" y="506315"/>
                      </a:lnTo>
                      <a:lnTo>
                        <a:pt x="1053522" y="505207"/>
                      </a:lnTo>
                      <a:lnTo>
                        <a:pt x="1052081" y="504542"/>
                      </a:lnTo>
                      <a:lnTo>
                        <a:pt x="1050419" y="505207"/>
                      </a:lnTo>
                      <a:lnTo>
                        <a:pt x="1050086" y="504875"/>
                      </a:lnTo>
                      <a:lnTo>
                        <a:pt x="1050973" y="503213"/>
                      </a:lnTo>
                      <a:lnTo>
                        <a:pt x="1050973" y="502104"/>
                      </a:lnTo>
                      <a:lnTo>
                        <a:pt x="1048536" y="501772"/>
                      </a:lnTo>
                      <a:lnTo>
                        <a:pt x="1041554" y="499113"/>
                      </a:lnTo>
                      <a:lnTo>
                        <a:pt x="1040003" y="497672"/>
                      </a:lnTo>
                      <a:lnTo>
                        <a:pt x="1038229" y="498337"/>
                      </a:lnTo>
                      <a:lnTo>
                        <a:pt x="1030140" y="496120"/>
                      </a:lnTo>
                      <a:lnTo>
                        <a:pt x="1027591" y="494458"/>
                      </a:lnTo>
                      <a:lnTo>
                        <a:pt x="1028478" y="491244"/>
                      </a:lnTo>
                      <a:lnTo>
                        <a:pt x="1028145" y="488806"/>
                      </a:lnTo>
                      <a:lnTo>
                        <a:pt x="1026816" y="486923"/>
                      </a:lnTo>
                      <a:lnTo>
                        <a:pt x="1026040" y="486258"/>
                      </a:lnTo>
                      <a:lnTo>
                        <a:pt x="1025153" y="485593"/>
                      </a:lnTo>
                      <a:lnTo>
                        <a:pt x="1024821" y="485482"/>
                      </a:lnTo>
                      <a:lnTo>
                        <a:pt x="1030140" y="474733"/>
                      </a:lnTo>
                      <a:lnTo>
                        <a:pt x="1032134" y="471519"/>
                      </a:lnTo>
                      <a:lnTo>
                        <a:pt x="1036678" y="465868"/>
                      </a:lnTo>
                      <a:lnTo>
                        <a:pt x="1050530" y="444702"/>
                      </a:lnTo>
                      <a:lnTo>
                        <a:pt x="1060503" y="436391"/>
                      </a:lnTo>
                      <a:lnTo>
                        <a:pt x="1070588" y="430518"/>
                      </a:lnTo>
                      <a:lnTo>
                        <a:pt x="1089537" y="425088"/>
                      </a:lnTo>
                      <a:lnTo>
                        <a:pt x="1104608" y="414782"/>
                      </a:lnTo>
                      <a:lnTo>
                        <a:pt x="1109040" y="409241"/>
                      </a:lnTo>
                      <a:lnTo>
                        <a:pt x="1110592" y="401262"/>
                      </a:lnTo>
                      <a:lnTo>
                        <a:pt x="1110370" y="395611"/>
                      </a:lnTo>
                      <a:lnTo>
                        <a:pt x="1109484" y="373005"/>
                      </a:lnTo>
                      <a:lnTo>
                        <a:pt x="1109151" y="371564"/>
                      </a:lnTo>
                      <a:lnTo>
                        <a:pt x="1108708" y="370567"/>
                      </a:lnTo>
                      <a:lnTo>
                        <a:pt x="1108265" y="369458"/>
                      </a:lnTo>
                      <a:lnTo>
                        <a:pt x="1108154" y="367464"/>
                      </a:lnTo>
                      <a:lnTo>
                        <a:pt x="1108486" y="366023"/>
                      </a:lnTo>
                      <a:lnTo>
                        <a:pt x="1109816" y="363474"/>
                      </a:lnTo>
                      <a:lnTo>
                        <a:pt x="1110149" y="362255"/>
                      </a:lnTo>
                      <a:lnTo>
                        <a:pt x="1110038" y="360815"/>
                      </a:lnTo>
                      <a:lnTo>
                        <a:pt x="1109151" y="355606"/>
                      </a:lnTo>
                      <a:lnTo>
                        <a:pt x="1109151" y="354387"/>
                      </a:lnTo>
                      <a:lnTo>
                        <a:pt x="1109373" y="352060"/>
                      </a:lnTo>
                      <a:lnTo>
                        <a:pt x="1109151" y="350620"/>
                      </a:lnTo>
                      <a:lnTo>
                        <a:pt x="1107932" y="347849"/>
                      </a:lnTo>
                      <a:lnTo>
                        <a:pt x="1104497" y="343417"/>
                      </a:lnTo>
                      <a:lnTo>
                        <a:pt x="1103500" y="340314"/>
                      </a:lnTo>
                      <a:lnTo>
                        <a:pt x="1103611" y="336546"/>
                      </a:lnTo>
                      <a:lnTo>
                        <a:pt x="1104718" y="333997"/>
                      </a:lnTo>
                      <a:lnTo>
                        <a:pt x="1106049" y="331781"/>
                      </a:lnTo>
                      <a:lnTo>
                        <a:pt x="1107157" y="329011"/>
                      </a:lnTo>
                      <a:lnTo>
                        <a:pt x="1107379" y="324467"/>
                      </a:lnTo>
                      <a:lnTo>
                        <a:pt x="1106159" y="322140"/>
                      </a:lnTo>
                      <a:lnTo>
                        <a:pt x="1104275" y="320700"/>
                      </a:lnTo>
                      <a:lnTo>
                        <a:pt x="1102170" y="318483"/>
                      </a:lnTo>
                      <a:lnTo>
                        <a:pt x="1100840" y="315491"/>
                      </a:lnTo>
                      <a:lnTo>
                        <a:pt x="1099953" y="312832"/>
                      </a:lnTo>
                      <a:lnTo>
                        <a:pt x="1098846" y="310061"/>
                      </a:lnTo>
                      <a:lnTo>
                        <a:pt x="1096851" y="307402"/>
                      </a:lnTo>
                      <a:lnTo>
                        <a:pt x="1094856" y="301972"/>
                      </a:lnTo>
                      <a:lnTo>
                        <a:pt x="1090313" y="284130"/>
                      </a:lnTo>
                      <a:lnTo>
                        <a:pt x="1087986" y="278147"/>
                      </a:lnTo>
                      <a:lnTo>
                        <a:pt x="1082666" y="266954"/>
                      </a:lnTo>
                      <a:lnTo>
                        <a:pt x="1073025" y="237366"/>
                      </a:lnTo>
                      <a:lnTo>
                        <a:pt x="1070366" y="224069"/>
                      </a:lnTo>
                      <a:lnTo>
                        <a:pt x="1070034" y="212322"/>
                      </a:lnTo>
                      <a:lnTo>
                        <a:pt x="1070034" y="212322"/>
                      </a:lnTo>
                      <a:lnTo>
                        <a:pt x="1070034" y="212322"/>
                      </a:lnTo>
                      <a:lnTo>
                        <a:pt x="1067374" y="208333"/>
                      </a:lnTo>
                      <a:lnTo>
                        <a:pt x="1066155" y="204344"/>
                      </a:lnTo>
                      <a:lnTo>
                        <a:pt x="1065047" y="194148"/>
                      </a:lnTo>
                      <a:lnTo>
                        <a:pt x="1063938" y="189383"/>
                      </a:lnTo>
                      <a:lnTo>
                        <a:pt x="1062388" y="184951"/>
                      </a:lnTo>
                      <a:lnTo>
                        <a:pt x="1061279" y="180186"/>
                      </a:lnTo>
                      <a:lnTo>
                        <a:pt x="1061168" y="174645"/>
                      </a:lnTo>
                      <a:lnTo>
                        <a:pt x="1061612" y="173537"/>
                      </a:lnTo>
                      <a:lnTo>
                        <a:pt x="1061612" y="172429"/>
                      </a:lnTo>
                      <a:lnTo>
                        <a:pt x="1061279" y="171431"/>
                      </a:lnTo>
                      <a:lnTo>
                        <a:pt x="1060614" y="170656"/>
                      </a:lnTo>
                      <a:lnTo>
                        <a:pt x="1059395" y="169658"/>
                      </a:lnTo>
                      <a:lnTo>
                        <a:pt x="1058509" y="168218"/>
                      </a:lnTo>
                      <a:lnTo>
                        <a:pt x="1058066" y="166445"/>
                      </a:lnTo>
                      <a:lnTo>
                        <a:pt x="1058176" y="164450"/>
                      </a:lnTo>
                      <a:lnTo>
                        <a:pt x="1058730" y="163564"/>
                      </a:lnTo>
                      <a:lnTo>
                        <a:pt x="1059284" y="162788"/>
                      </a:lnTo>
                      <a:lnTo>
                        <a:pt x="1060614" y="161680"/>
                      </a:lnTo>
                      <a:lnTo>
                        <a:pt x="1062388" y="158688"/>
                      </a:lnTo>
                      <a:lnTo>
                        <a:pt x="1062277" y="154366"/>
                      </a:lnTo>
                      <a:lnTo>
                        <a:pt x="1060614" y="145390"/>
                      </a:lnTo>
                      <a:lnTo>
                        <a:pt x="1059838" y="141290"/>
                      </a:lnTo>
                      <a:lnTo>
                        <a:pt x="1058509" y="136968"/>
                      </a:lnTo>
                      <a:lnTo>
                        <a:pt x="1056957" y="133089"/>
                      </a:lnTo>
                      <a:lnTo>
                        <a:pt x="1055073" y="130319"/>
                      </a:lnTo>
                      <a:lnTo>
                        <a:pt x="1054076" y="129654"/>
                      </a:lnTo>
                      <a:lnTo>
                        <a:pt x="1051638" y="128989"/>
                      </a:lnTo>
                      <a:lnTo>
                        <a:pt x="1050419" y="128213"/>
                      </a:lnTo>
                      <a:lnTo>
                        <a:pt x="1049422" y="126662"/>
                      </a:lnTo>
                      <a:lnTo>
                        <a:pt x="1047316" y="122783"/>
                      </a:lnTo>
                      <a:lnTo>
                        <a:pt x="1046208" y="121121"/>
                      </a:lnTo>
                      <a:lnTo>
                        <a:pt x="1044103" y="119237"/>
                      </a:lnTo>
                      <a:lnTo>
                        <a:pt x="1041886" y="117353"/>
                      </a:lnTo>
                      <a:lnTo>
                        <a:pt x="1032799" y="113918"/>
                      </a:lnTo>
                      <a:lnTo>
                        <a:pt x="1028478" y="111259"/>
                      </a:lnTo>
                      <a:lnTo>
                        <a:pt x="1021386" y="105386"/>
                      </a:lnTo>
                      <a:lnTo>
                        <a:pt x="1019391" y="104388"/>
                      </a:lnTo>
                      <a:lnTo>
                        <a:pt x="1017064" y="104831"/>
                      </a:lnTo>
                      <a:lnTo>
                        <a:pt x="1014293" y="106050"/>
                      </a:lnTo>
                      <a:lnTo>
                        <a:pt x="1011745" y="106050"/>
                      </a:lnTo>
                      <a:lnTo>
                        <a:pt x="1009750" y="103169"/>
                      </a:lnTo>
                      <a:lnTo>
                        <a:pt x="1009750" y="101064"/>
                      </a:lnTo>
                      <a:lnTo>
                        <a:pt x="1010415" y="98958"/>
                      </a:lnTo>
                      <a:lnTo>
                        <a:pt x="1010747" y="97074"/>
                      </a:lnTo>
                      <a:lnTo>
                        <a:pt x="1010082" y="95966"/>
                      </a:lnTo>
                      <a:lnTo>
                        <a:pt x="1006204" y="95523"/>
                      </a:lnTo>
                      <a:lnTo>
                        <a:pt x="1004874" y="94636"/>
                      </a:lnTo>
                      <a:lnTo>
                        <a:pt x="1004209" y="93417"/>
                      </a:lnTo>
                      <a:lnTo>
                        <a:pt x="1003655" y="91866"/>
                      </a:lnTo>
                      <a:lnTo>
                        <a:pt x="1002990" y="90425"/>
                      </a:lnTo>
                      <a:lnTo>
                        <a:pt x="1001882" y="89206"/>
                      </a:lnTo>
                      <a:lnTo>
                        <a:pt x="1000663" y="88874"/>
                      </a:lnTo>
                      <a:lnTo>
                        <a:pt x="998114" y="89428"/>
                      </a:lnTo>
                      <a:lnTo>
                        <a:pt x="996895" y="89317"/>
                      </a:lnTo>
                      <a:lnTo>
                        <a:pt x="990025" y="85771"/>
                      </a:lnTo>
                      <a:lnTo>
                        <a:pt x="987697" y="85439"/>
                      </a:lnTo>
                      <a:lnTo>
                        <a:pt x="984817" y="86768"/>
                      </a:lnTo>
                      <a:lnTo>
                        <a:pt x="984706" y="86990"/>
                      </a:lnTo>
                      <a:lnTo>
                        <a:pt x="981825" y="92309"/>
                      </a:lnTo>
                      <a:lnTo>
                        <a:pt x="979719" y="94082"/>
                      </a:lnTo>
                      <a:lnTo>
                        <a:pt x="971851" y="96631"/>
                      </a:lnTo>
                      <a:lnTo>
                        <a:pt x="950574" y="95523"/>
                      </a:lnTo>
                      <a:lnTo>
                        <a:pt x="924089" y="94082"/>
                      </a:lnTo>
                      <a:lnTo>
                        <a:pt x="861035" y="90758"/>
                      </a:lnTo>
                      <a:lnTo>
                        <a:pt x="811944" y="88209"/>
                      </a:lnTo>
                      <a:lnTo>
                        <a:pt x="771386" y="85993"/>
                      </a:lnTo>
                      <a:lnTo>
                        <a:pt x="705894" y="82557"/>
                      </a:lnTo>
                      <a:lnTo>
                        <a:pt x="662012" y="80230"/>
                      </a:lnTo>
                      <a:lnTo>
                        <a:pt x="638629" y="78900"/>
                      </a:lnTo>
                      <a:lnTo>
                        <a:pt x="629764" y="78457"/>
                      </a:lnTo>
                      <a:lnTo>
                        <a:pt x="624112" y="76573"/>
                      </a:lnTo>
                      <a:lnTo>
                        <a:pt x="621786" y="74579"/>
                      </a:lnTo>
                      <a:lnTo>
                        <a:pt x="619791" y="75465"/>
                      </a:lnTo>
                      <a:lnTo>
                        <a:pt x="612809" y="82668"/>
                      </a:lnTo>
                      <a:lnTo>
                        <a:pt x="609263" y="84330"/>
                      </a:lnTo>
                      <a:lnTo>
                        <a:pt x="604830" y="85439"/>
                      </a:lnTo>
                      <a:lnTo>
                        <a:pt x="595411" y="89982"/>
                      </a:lnTo>
                      <a:lnTo>
                        <a:pt x="552858" y="96299"/>
                      </a:lnTo>
                      <a:lnTo>
                        <a:pt x="549756" y="95412"/>
                      </a:lnTo>
                      <a:lnTo>
                        <a:pt x="548426" y="94636"/>
                      </a:lnTo>
                      <a:lnTo>
                        <a:pt x="547539" y="93639"/>
                      </a:lnTo>
                      <a:lnTo>
                        <a:pt x="543993" y="95634"/>
                      </a:lnTo>
                      <a:lnTo>
                        <a:pt x="539782" y="95301"/>
                      </a:lnTo>
                      <a:lnTo>
                        <a:pt x="520611" y="89096"/>
                      </a:lnTo>
                      <a:lnTo>
                        <a:pt x="518727" y="86436"/>
                      </a:lnTo>
                      <a:lnTo>
                        <a:pt x="518062" y="84774"/>
                      </a:lnTo>
                      <a:lnTo>
                        <a:pt x="516400" y="83665"/>
                      </a:lnTo>
                      <a:lnTo>
                        <a:pt x="514516" y="83112"/>
                      </a:lnTo>
                      <a:lnTo>
                        <a:pt x="512965" y="82890"/>
                      </a:lnTo>
                      <a:lnTo>
                        <a:pt x="511191" y="82336"/>
                      </a:lnTo>
                      <a:lnTo>
                        <a:pt x="507756" y="79676"/>
                      </a:lnTo>
                      <a:lnTo>
                        <a:pt x="505983" y="79011"/>
                      </a:lnTo>
                      <a:lnTo>
                        <a:pt x="504432" y="75798"/>
                      </a:lnTo>
                      <a:lnTo>
                        <a:pt x="503656" y="68484"/>
                      </a:lnTo>
                      <a:lnTo>
                        <a:pt x="503545" y="60838"/>
                      </a:lnTo>
                      <a:lnTo>
                        <a:pt x="503989" y="56294"/>
                      </a:lnTo>
                      <a:lnTo>
                        <a:pt x="503102" y="54410"/>
                      </a:lnTo>
                      <a:lnTo>
                        <a:pt x="500221" y="45545"/>
                      </a:lnTo>
                      <a:lnTo>
                        <a:pt x="498891" y="43439"/>
                      </a:lnTo>
                      <a:lnTo>
                        <a:pt x="497894" y="40780"/>
                      </a:lnTo>
                      <a:lnTo>
                        <a:pt x="498559" y="37566"/>
                      </a:lnTo>
                      <a:lnTo>
                        <a:pt x="496675" y="40004"/>
                      </a:lnTo>
                      <a:lnTo>
                        <a:pt x="494569" y="40448"/>
                      </a:lnTo>
                      <a:lnTo>
                        <a:pt x="493239" y="38785"/>
                      </a:lnTo>
                      <a:lnTo>
                        <a:pt x="493904" y="35018"/>
                      </a:lnTo>
                      <a:lnTo>
                        <a:pt x="492685" y="33577"/>
                      </a:lnTo>
                      <a:lnTo>
                        <a:pt x="492574" y="32358"/>
                      </a:lnTo>
                      <a:lnTo>
                        <a:pt x="493018" y="31028"/>
                      </a:lnTo>
                      <a:lnTo>
                        <a:pt x="493128" y="29588"/>
                      </a:lnTo>
                      <a:lnTo>
                        <a:pt x="491467" y="25931"/>
                      </a:lnTo>
                      <a:lnTo>
                        <a:pt x="490026" y="23493"/>
                      </a:lnTo>
                      <a:lnTo>
                        <a:pt x="489472" y="22828"/>
                      </a:lnTo>
                      <a:lnTo>
                        <a:pt x="486702" y="21609"/>
                      </a:lnTo>
                      <a:lnTo>
                        <a:pt x="486148" y="20833"/>
                      </a:lnTo>
                      <a:lnTo>
                        <a:pt x="486148" y="17952"/>
                      </a:lnTo>
                      <a:lnTo>
                        <a:pt x="486369" y="16733"/>
                      </a:lnTo>
                      <a:lnTo>
                        <a:pt x="487920" y="11082"/>
                      </a:lnTo>
                      <a:lnTo>
                        <a:pt x="488696" y="10084"/>
                      </a:lnTo>
                      <a:lnTo>
                        <a:pt x="490026" y="9530"/>
                      </a:lnTo>
                      <a:lnTo>
                        <a:pt x="491024" y="9973"/>
                      </a:lnTo>
                      <a:lnTo>
                        <a:pt x="494680" y="12744"/>
                      </a:lnTo>
                      <a:lnTo>
                        <a:pt x="495788" y="14295"/>
                      </a:lnTo>
                      <a:lnTo>
                        <a:pt x="502437" y="17509"/>
                      </a:lnTo>
                      <a:lnTo>
                        <a:pt x="509197" y="22163"/>
                      </a:lnTo>
                      <a:lnTo>
                        <a:pt x="512411" y="23271"/>
                      </a:lnTo>
                      <a:lnTo>
                        <a:pt x="513519" y="25155"/>
                      </a:lnTo>
                      <a:lnTo>
                        <a:pt x="514516" y="25487"/>
                      </a:lnTo>
                      <a:lnTo>
                        <a:pt x="518506" y="26374"/>
                      </a:lnTo>
                      <a:lnTo>
                        <a:pt x="519502" y="26817"/>
                      </a:lnTo>
                      <a:lnTo>
                        <a:pt x="524933" y="36015"/>
                      </a:lnTo>
                      <a:lnTo>
                        <a:pt x="526817" y="38342"/>
                      </a:lnTo>
                      <a:lnTo>
                        <a:pt x="528146" y="42110"/>
                      </a:lnTo>
                      <a:lnTo>
                        <a:pt x="530252" y="43550"/>
                      </a:lnTo>
                      <a:lnTo>
                        <a:pt x="530917" y="44880"/>
                      </a:lnTo>
                      <a:lnTo>
                        <a:pt x="531471" y="46321"/>
                      </a:lnTo>
                      <a:lnTo>
                        <a:pt x="532025" y="46986"/>
                      </a:lnTo>
                      <a:lnTo>
                        <a:pt x="534019" y="46099"/>
                      </a:lnTo>
                      <a:lnTo>
                        <a:pt x="533909" y="43439"/>
                      </a:lnTo>
                      <a:lnTo>
                        <a:pt x="532690" y="40337"/>
                      </a:lnTo>
                      <a:lnTo>
                        <a:pt x="531582" y="38231"/>
                      </a:lnTo>
                      <a:lnTo>
                        <a:pt x="524489" y="29034"/>
                      </a:lnTo>
                      <a:lnTo>
                        <a:pt x="485815" y="5873"/>
                      </a:lnTo>
                      <a:lnTo>
                        <a:pt x="483377" y="5319"/>
                      </a:lnTo>
                      <a:lnTo>
                        <a:pt x="481937" y="4543"/>
                      </a:lnTo>
                      <a:lnTo>
                        <a:pt x="477836" y="886"/>
                      </a:lnTo>
                      <a:lnTo>
                        <a:pt x="475287" y="0"/>
                      </a:lnTo>
                      <a:lnTo>
                        <a:pt x="456559" y="0"/>
                      </a:lnTo>
                      <a:lnTo>
                        <a:pt x="426307" y="2770"/>
                      </a:lnTo>
                      <a:lnTo>
                        <a:pt x="407136" y="9419"/>
                      </a:lnTo>
                      <a:lnTo>
                        <a:pt x="364251" y="17509"/>
                      </a:lnTo>
                      <a:lnTo>
                        <a:pt x="330008" y="33577"/>
                      </a:lnTo>
                      <a:lnTo>
                        <a:pt x="319149" y="45434"/>
                      </a:lnTo>
                      <a:lnTo>
                        <a:pt x="314827" y="46986"/>
                      </a:lnTo>
                      <a:lnTo>
                        <a:pt x="310062" y="47872"/>
                      </a:lnTo>
                      <a:lnTo>
                        <a:pt x="300864" y="51529"/>
                      </a:lnTo>
                      <a:lnTo>
                        <a:pt x="277149" y="54964"/>
                      </a:lnTo>
                      <a:lnTo>
                        <a:pt x="269393" y="59840"/>
                      </a:lnTo>
                      <a:lnTo>
                        <a:pt x="265514" y="63830"/>
                      </a:lnTo>
                      <a:lnTo>
                        <a:pt x="263186" y="68484"/>
                      </a:lnTo>
                      <a:lnTo>
                        <a:pt x="264849" y="66822"/>
                      </a:lnTo>
                      <a:lnTo>
                        <a:pt x="266290" y="66267"/>
                      </a:lnTo>
                      <a:lnTo>
                        <a:pt x="266955" y="67043"/>
                      </a:lnTo>
                      <a:lnTo>
                        <a:pt x="266290" y="69592"/>
                      </a:lnTo>
                      <a:lnTo>
                        <a:pt x="264849" y="71365"/>
                      </a:lnTo>
                      <a:lnTo>
                        <a:pt x="262965" y="72030"/>
                      </a:lnTo>
                      <a:lnTo>
                        <a:pt x="261857" y="71587"/>
                      </a:lnTo>
                      <a:lnTo>
                        <a:pt x="262522" y="69592"/>
                      </a:lnTo>
                      <a:lnTo>
                        <a:pt x="262522" y="68484"/>
                      </a:lnTo>
                      <a:lnTo>
                        <a:pt x="249335" y="85328"/>
                      </a:lnTo>
                      <a:lnTo>
                        <a:pt x="244570" y="93639"/>
                      </a:lnTo>
                      <a:lnTo>
                        <a:pt x="246232" y="91977"/>
                      </a:lnTo>
                      <a:lnTo>
                        <a:pt x="247230" y="90758"/>
                      </a:lnTo>
                      <a:lnTo>
                        <a:pt x="249445" y="90868"/>
                      </a:lnTo>
                      <a:lnTo>
                        <a:pt x="250775" y="93639"/>
                      </a:lnTo>
                      <a:lnTo>
                        <a:pt x="249335" y="95301"/>
                      </a:lnTo>
                      <a:lnTo>
                        <a:pt x="245345" y="97185"/>
                      </a:lnTo>
                      <a:lnTo>
                        <a:pt x="243794" y="99069"/>
                      </a:lnTo>
                      <a:lnTo>
                        <a:pt x="242021" y="99845"/>
                      </a:lnTo>
                      <a:lnTo>
                        <a:pt x="239916" y="100288"/>
                      </a:lnTo>
                      <a:lnTo>
                        <a:pt x="238919" y="100620"/>
                      </a:lnTo>
                      <a:lnTo>
                        <a:pt x="239916" y="99180"/>
                      </a:lnTo>
                      <a:lnTo>
                        <a:pt x="242464" y="96520"/>
                      </a:lnTo>
                      <a:lnTo>
                        <a:pt x="243794" y="93639"/>
                      </a:lnTo>
                      <a:lnTo>
                        <a:pt x="236813" y="101839"/>
                      </a:lnTo>
                      <a:lnTo>
                        <a:pt x="232158" y="104942"/>
                      </a:lnTo>
                      <a:lnTo>
                        <a:pt x="228280" y="106937"/>
                      </a:lnTo>
                      <a:lnTo>
                        <a:pt x="234375" y="104942"/>
                      </a:lnTo>
                      <a:lnTo>
                        <a:pt x="237034" y="105053"/>
                      </a:lnTo>
                      <a:lnTo>
                        <a:pt x="236813" y="108156"/>
                      </a:lnTo>
                      <a:lnTo>
                        <a:pt x="237145" y="108488"/>
                      </a:lnTo>
                      <a:lnTo>
                        <a:pt x="237367" y="108377"/>
                      </a:lnTo>
                      <a:lnTo>
                        <a:pt x="237478" y="108599"/>
                      </a:lnTo>
                      <a:lnTo>
                        <a:pt x="237588" y="109596"/>
                      </a:lnTo>
                      <a:lnTo>
                        <a:pt x="232158" y="109596"/>
                      </a:lnTo>
                      <a:lnTo>
                        <a:pt x="232158" y="110926"/>
                      </a:lnTo>
                      <a:lnTo>
                        <a:pt x="232934" y="110926"/>
                      </a:lnTo>
                      <a:lnTo>
                        <a:pt x="232934" y="112145"/>
                      </a:lnTo>
                      <a:lnTo>
                        <a:pt x="222961" y="113918"/>
                      </a:lnTo>
                      <a:lnTo>
                        <a:pt x="220523" y="112145"/>
                      </a:lnTo>
                      <a:lnTo>
                        <a:pt x="226064" y="109596"/>
                      </a:lnTo>
                      <a:lnTo>
                        <a:pt x="227504" y="108156"/>
                      </a:lnTo>
                      <a:lnTo>
                        <a:pt x="214982" y="112367"/>
                      </a:lnTo>
                      <a:lnTo>
                        <a:pt x="196697" y="114694"/>
                      </a:lnTo>
                      <a:lnTo>
                        <a:pt x="174756" y="124667"/>
                      </a:lnTo>
                      <a:lnTo>
                        <a:pt x="152371" y="130762"/>
                      </a:lnTo>
                      <a:lnTo>
                        <a:pt x="131981" y="136192"/>
                      </a:lnTo>
                      <a:lnTo>
                        <a:pt x="100399" y="149490"/>
                      </a:lnTo>
                      <a:lnTo>
                        <a:pt x="74579" y="156250"/>
                      </a:lnTo>
                      <a:lnTo>
                        <a:pt x="44548" y="169658"/>
                      </a:lnTo>
                      <a:lnTo>
                        <a:pt x="36459" y="175642"/>
                      </a:lnTo>
                      <a:lnTo>
                        <a:pt x="32026" y="177969"/>
                      </a:lnTo>
                      <a:lnTo>
                        <a:pt x="27483" y="178856"/>
                      </a:lnTo>
                      <a:lnTo>
                        <a:pt x="16290" y="177969"/>
                      </a:lnTo>
                      <a:lnTo>
                        <a:pt x="12855" y="176640"/>
                      </a:lnTo>
                      <a:lnTo>
                        <a:pt x="11636" y="175642"/>
                      </a:lnTo>
                      <a:lnTo>
                        <a:pt x="9752" y="174756"/>
                      </a:lnTo>
                      <a:lnTo>
                        <a:pt x="7757" y="179964"/>
                      </a:lnTo>
                      <a:lnTo>
                        <a:pt x="6871" y="180629"/>
                      </a:lnTo>
                      <a:lnTo>
                        <a:pt x="5763" y="180961"/>
                      </a:lnTo>
                      <a:lnTo>
                        <a:pt x="7757" y="183399"/>
                      </a:lnTo>
                      <a:lnTo>
                        <a:pt x="8644" y="186392"/>
                      </a:lnTo>
                      <a:lnTo>
                        <a:pt x="8644" y="186392"/>
                      </a:lnTo>
                      <a:lnTo>
                        <a:pt x="8977" y="186281"/>
                      </a:lnTo>
                      <a:lnTo>
                        <a:pt x="11636" y="187499"/>
                      </a:lnTo>
                      <a:lnTo>
                        <a:pt x="17066" y="195478"/>
                      </a:lnTo>
                      <a:lnTo>
                        <a:pt x="18950" y="196697"/>
                      </a:lnTo>
                      <a:lnTo>
                        <a:pt x="20279" y="196919"/>
                      </a:lnTo>
                      <a:lnTo>
                        <a:pt x="22053" y="197805"/>
                      </a:lnTo>
                      <a:lnTo>
                        <a:pt x="23161" y="198027"/>
                      </a:lnTo>
                      <a:lnTo>
                        <a:pt x="24601" y="197695"/>
                      </a:lnTo>
                      <a:lnTo>
                        <a:pt x="24712" y="197251"/>
                      </a:lnTo>
                      <a:lnTo>
                        <a:pt x="23161" y="196697"/>
                      </a:lnTo>
                      <a:lnTo>
                        <a:pt x="23161" y="195368"/>
                      </a:lnTo>
                      <a:lnTo>
                        <a:pt x="24712" y="195257"/>
                      </a:lnTo>
                      <a:lnTo>
                        <a:pt x="26264" y="194703"/>
                      </a:lnTo>
                      <a:lnTo>
                        <a:pt x="29366" y="192819"/>
                      </a:lnTo>
                      <a:lnTo>
                        <a:pt x="30364" y="193484"/>
                      </a:lnTo>
                      <a:lnTo>
                        <a:pt x="31805" y="192819"/>
                      </a:lnTo>
                      <a:lnTo>
                        <a:pt x="33023" y="191157"/>
                      </a:lnTo>
                      <a:lnTo>
                        <a:pt x="33245" y="188829"/>
                      </a:lnTo>
                      <a:lnTo>
                        <a:pt x="32248" y="187610"/>
                      </a:lnTo>
                      <a:lnTo>
                        <a:pt x="30474" y="186724"/>
                      </a:lnTo>
                      <a:lnTo>
                        <a:pt x="27039" y="186059"/>
                      </a:lnTo>
                      <a:lnTo>
                        <a:pt x="28037" y="184840"/>
                      </a:lnTo>
                      <a:lnTo>
                        <a:pt x="28812" y="183621"/>
                      </a:lnTo>
                      <a:lnTo>
                        <a:pt x="29588" y="182624"/>
                      </a:lnTo>
                      <a:lnTo>
                        <a:pt x="30585" y="182291"/>
                      </a:lnTo>
                      <a:lnTo>
                        <a:pt x="31915" y="182624"/>
                      </a:lnTo>
                      <a:lnTo>
                        <a:pt x="32913" y="183178"/>
                      </a:lnTo>
                      <a:lnTo>
                        <a:pt x="33799" y="182845"/>
                      </a:lnTo>
                      <a:lnTo>
                        <a:pt x="34907" y="180961"/>
                      </a:lnTo>
                      <a:lnTo>
                        <a:pt x="35129" y="181737"/>
                      </a:lnTo>
                      <a:lnTo>
                        <a:pt x="35129" y="181848"/>
                      </a:lnTo>
                      <a:lnTo>
                        <a:pt x="35240" y="181848"/>
                      </a:lnTo>
                      <a:lnTo>
                        <a:pt x="35572" y="182291"/>
                      </a:lnTo>
                      <a:lnTo>
                        <a:pt x="34131" y="186059"/>
                      </a:lnTo>
                      <a:lnTo>
                        <a:pt x="35905" y="187943"/>
                      </a:lnTo>
                      <a:lnTo>
                        <a:pt x="48537" y="189272"/>
                      </a:lnTo>
                      <a:lnTo>
                        <a:pt x="51197" y="190824"/>
                      </a:lnTo>
                      <a:lnTo>
                        <a:pt x="52748" y="194038"/>
                      </a:lnTo>
                      <a:lnTo>
                        <a:pt x="52083" y="194813"/>
                      </a:lnTo>
                      <a:lnTo>
                        <a:pt x="50975" y="196143"/>
                      </a:lnTo>
                      <a:lnTo>
                        <a:pt x="50422" y="196697"/>
                      </a:lnTo>
                      <a:lnTo>
                        <a:pt x="51086" y="197695"/>
                      </a:lnTo>
                      <a:lnTo>
                        <a:pt x="51640" y="198359"/>
                      </a:lnTo>
                      <a:lnTo>
                        <a:pt x="52416" y="198913"/>
                      </a:lnTo>
                      <a:lnTo>
                        <a:pt x="53413" y="199357"/>
                      </a:lnTo>
                      <a:lnTo>
                        <a:pt x="52748" y="198027"/>
                      </a:lnTo>
                      <a:lnTo>
                        <a:pt x="55408" y="195257"/>
                      </a:lnTo>
                      <a:lnTo>
                        <a:pt x="56294" y="193705"/>
                      </a:lnTo>
                      <a:lnTo>
                        <a:pt x="56627" y="191489"/>
                      </a:lnTo>
                      <a:lnTo>
                        <a:pt x="57403" y="191489"/>
                      </a:lnTo>
                      <a:lnTo>
                        <a:pt x="57070" y="195035"/>
                      </a:lnTo>
                      <a:lnTo>
                        <a:pt x="56183" y="198470"/>
                      </a:lnTo>
                      <a:lnTo>
                        <a:pt x="55851" y="202349"/>
                      </a:lnTo>
                      <a:lnTo>
                        <a:pt x="56627" y="207114"/>
                      </a:lnTo>
                      <a:lnTo>
                        <a:pt x="54854" y="207225"/>
                      </a:lnTo>
                      <a:lnTo>
                        <a:pt x="53635" y="208000"/>
                      </a:lnTo>
                      <a:lnTo>
                        <a:pt x="52527" y="208333"/>
                      </a:lnTo>
                      <a:lnTo>
                        <a:pt x="51197" y="207114"/>
                      </a:lnTo>
                      <a:lnTo>
                        <a:pt x="48427" y="215425"/>
                      </a:lnTo>
                      <a:lnTo>
                        <a:pt x="47651" y="219636"/>
                      </a:lnTo>
                      <a:lnTo>
                        <a:pt x="51197" y="228169"/>
                      </a:lnTo>
                      <a:lnTo>
                        <a:pt x="52527" y="228834"/>
                      </a:lnTo>
                      <a:lnTo>
                        <a:pt x="55408" y="229055"/>
                      </a:lnTo>
                      <a:lnTo>
                        <a:pt x="56627" y="229499"/>
                      </a:lnTo>
                      <a:lnTo>
                        <a:pt x="56516" y="230607"/>
                      </a:lnTo>
                      <a:lnTo>
                        <a:pt x="56516" y="231272"/>
                      </a:lnTo>
                      <a:lnTo>
                        <a:pt x="56627" y="232047"/>
                      </a:lnTo>
                      <a:lnTo>
                        <a:pt x="55076" y="233266"/>
                      </a:lnTo>
                      <a:lnTo>
                        <a:pt x="54078" y="234485"/>
                      </a:lnTo>
                      <a:lnTo>
                        <a:pt x="53635" y="236258"/>
                      </a:lnTo>
                      <a:lnTo>
                        <a:pt x="53413" y="239250"/>
                      </a:lnTo>
                      <a:lnTo>
                        <a:pt x="52859" y="239804"/>
                      </a:lnTo>
                      <a:lnTo>
                        <a:pt x="51529" y="238142"/>
                      </a:lnTo>
                      <a:lnTo>
                        <a:pt x="47872" y="230939"/>
                      </a:lnTo>
                      <a:lnTo>
                        <a:pt x="46100" y="228501"/>
                      </a:lnTo>
                      <a:lnTo>
                        <a:pt x="43994" y="226839"/>
                      </a:lnTo>
                      <a:lnTo>
                        <a:pt x="37899" y="224623"/>
                      </a:lnTo>
                      <a:lnTo>
                        <a:pt x="32913" y="223847"/>
                      </a:lnTo>
                      <a:lnTo>
                        <a:pt x="31694" y="222739"/>
                      </a:lnTo>
                      <a:lnTo>
                        <a:pt x="29366" y="220301"/>
                      </a:lnTo>
                      <a:lnTo>
                        <a:pt x="26264" y="218860"/>
                      </a:lnTo>
                      <a:lnTo>
                        <a:pt x="24712" y="217641"/>
                      </a:lnTo>
                      <a:lnTo>
                        <a:pt x="23383" y="213874"/>
                      </a:lnTo>
                      <a:lnTo>
                        <a:pt x="21942" y="212876"/>
                      </a:lnTo>
                      <a:lnTo>
                        <a:pt x="20390" y="212100"/>
                      </a:lnTo>
                      <a:lnTo>
                        <a:pt x="19282" y="211103"/>
                      </a:lnTo>
                      <a:lnTo>
                        <a:pt x="18618" y="212433"/>
                      </a:lnTo>
                      <a:lnTo>
                        <a:pt x="19725" y="213098"/>
                      </a:lnTo>
                      <a:lnTo>
                        <a:pt x="20058" y="213763"/>
                      </a:lnTo>
                      <a:lnTo>
                        <a:pt x="19725" y="214428"/>
                      </a:lnTo>
                      <a:lnTo>
                        <a:pt x="18618" y="215093"/>
                      </a:lnTo>
                      <a:lnTo>
                        <a:pt x="20612" y="216533"/>
                      </a:lnTo>
                      <a:lnTo>
                        <a:pt x="20501" y="218085"/>
                      </a:lnTo>
                      <a:lnTo>
                        <a:pt x="18950" y="219414"/>
                      </a:lnTo>
                      <a:lnTo>
                        <a:pt x="16955" y="220301"/>
                      </a:lnTo>
                      <a:lnTo>
                        <a:pt x="15847" y="220412"/>
                      </a:lnTo>
                      <a:lnTo>
                        <a:pt x="15847" y="220412"/>
                      </a:lnTo>
                      <a:lnTo>
                        <a:pt x="15847" y="220523"/>
                      </a:lnTo>
                      <a:lnTo>
                        <a:pt x="15957" y="225842"/>
                      </a:lnTo>
                      <a:lnTo>
                        <a:pt x="15514" y="228834"/>
                      </a:lnTo>
                      <a:lnTo>
                        <a:pt x="17177" y="232490"/>
                      </a:lnTo>
                      <a:lnTo>
                        <a:pt x="19615" y="239915"/>
                      </a:lnTo>
                      <a:lnTo>
                        <a:pt x="19836" y="241799"/>
                      </a:lnTo>
                      <a:lnTo>
                        <a:pt x="19504" y="248780"/>
                      </a:lnTo>
                      <a:lnTo>
                        <a:pt x="19615" y="252991"/>
                      </a:lnTo>
                      <a:lnTo>
                        <a:pt x="20390" y="256981"/>
                      </a:lnTo>
                      <a:lnTo>
                        <a:pt x="23161" y="261192"/>
                      </a:lnTo>
                      <a:lnTo>
                        <a:pt x="24380" y="265181"/>
                      </a:lnTo>
                      <a:lnTo>
                        <a:pt x="26707" y="269171"/>
                      </a:lnTo>
                      <a:lnTo>
                        <a:pt x="27926" y="279033"/>
                      </a:lnTo>
                      <a:lnTo>
                        <a:pt x="30253" y="290004"/>
                      </a:lnTo>
                      <a:lnTo>
                        <a:pt x="31029" y="293661"/>
                      </a:lnTo>
                      <a:lnTo>
                        <a:pt x="31250" y="295212"/>
                      </a:lnTo>
                      <a:lnTo>
                        <a:pt x="31250" y="298647"/>
                      </a:lnTo>
                      <a:lnTo>
                        <a:pt x="31583" y="300531"/>
                      </a:lnTo>
                      <a:lnTo>
                        <a:pt x="32359" y="301750"/>
                      </a:lnTo>
                      <a:lnTo>
                        <a:pt x="34020" y="303191"/>
                      </a:lnTo>
                      <a:lnTo>
                        <a:pt x="34464" y="304188"/>
                      </a:lnTo>
                      <a:lnTo>
                        <a:pt x="36015" y="305629"/>
                      </a:lnTo>
                      <a:lnTo>
                        <a:pt x="33023" y="311391"/>
                      </a:lnTo>
                      <a:lnTo>
                        <a:pt x="32248" y="312721"/>
                      </a:lnTo>
                      <a:lnTo>
                        <a:pt x="31029" y="313275"/>
                      </a:lnTo>
                      <a:lnTo>
                        <a:pt x="29920" y="315048"/>
                      </a:lnTo>
                      <a:lnTo>
                        <a:pt x="29034" y="317264"/>
                      </a:lnTo>
                      <a:lnTo>
                        <a:pt x="28701" y="319813"/>
                      </a:lnTo>
                      <a:lnTo>
                        <a:pt x="29144" y="322916"/>
                      </a:lnTo>
                      <a:lnTo>
                        <a:pt x="29809" y="325576"/>
                      </a:lnTo>
                      <a:lnTo>
                        <a:pt x="30031" y="328235"/>
                      </a:lnTo>
                      <a:lnTo>
                        <a:pt x="26707" y="338984"/>
                      </a:lnTo>
                      <a:lnTo>
                        <a:pt x="26374" y="340535"/>
                      </a:lnTo>
                      <a:lnTo>
                        <a:pt x="24823" y="343860"/>
                      </a:lnTo>
                      <a:lnTo>
                        <a:pt x="21388" y="347517"/>
                      </a:lnTo>
                      <a:lnTo>
                        <a:pt x="14628" y="352836"/>
                      </a:lnTo>
                      <a:lnTo>
                        <a:pt x="7757" y="356493"/>
                      </a:lnTo>
                      <a:lnTo>
                        <a:pt x="2327" y="360593"/>
                      </a:lnTo>
                      <a:lnTo>
                        <a:pt x="2327" y="361701"/>
                      </a:lnTo>
                      <a:lnTo>
                        <a:pt x="2992" y="363585"/>
                      </a:lnTo>
                      <a:lnTo>
                        <a:pt x="4322" y="370345"/>
                      </a:lnTo>
                      <a:lnTo>
                        <a:pt x="4655" y="372672"/>
                      </a:lnTo>
                      <a:lnTo>
                        <a:pt x="4101" y="376218"/>
                      </a:lnTo>
                      <a:lnTo>
                        <a:pt x="2992" y="378434"/>
                      </a:lnTo>
                      <a:lnTo>
                        <a:pt x="0" y="381094"/>
                      </a:lnTo>
                      <a:lnTo>
                        <a:pt x="1219" y="383754"/>
                      </a:lnTo>
                      <a:lnTo>
                        <a:pt x="3214" y="385194"/>
                      </a:lnTo>
                      <a:lnTo>
                        <a:pt x="5652" y="385970"/>
                      </a:lnTo>
                      <a:lnTo>
                        <a:pt x="8090" y="386192"/>
                      </a:lnTo>
                      <a:lnTo>
                        <a:pt x="10417" y="387189"/>
                      </a:lnTo>
                      <a:lnTo>
                        <a:pt x="14074" y="391511"/>
                      </a:lnTo>
                      <a:lnTo>
                        <a:pt x="17177" y="393173"/>
                      </a:lnTo>
                      <a:lnTo>
                        <a:pt x="29255" y="402149"/>
                      </a:lnTo>
                      <a:lnTo>
                        <a:pt x="31029" y="404144"/>
                      </a:lnTo>
                      <a:lnTo>
                        <a:pt x="34907" y="411790"/>
                      </a:lnTo>
                      <a:lnTo>
                        <a:pt x="36015" y="413009"/>
                      </a:lnTo>
                      <a:lnTo>
                        <a:pt x="38231" y="414006"/>
                      </a:lnTo>
                      <a:lnTo>
                        <a:pt x="41446" y="418439"/>
                      </a:lnTo>
                      <a:lnTo>
                        <a:pt x="48205" y="421098"/>
                      </a:lnTo>
                      <a:lnTo>
                        <a:pt x="54854" y="428523"/>
                      </a:lnTo>
                      <a:lnTo>
                        <a:pt x="55519" y="429299"/>
                      </a:lnTo>
                      <a:lnTo>
                        <a:pt x="58954" y="432180"/>
                      </a:lnTo>
                      <a:lnTo>
                        <a:pt x="55851" y="438829"/>
                      </a:lnTo>
                      <a:lnTo>
                        <a:pt x="54965" y="443151"/>
                      </a:lnTo>
                      <a:lnTo>
                        <a:pt x="57070" y="445035"/>
                      </a:lnTo>
                      <a:lnTo>
                        <a:pt x="57624" y="447029"/>
                      </a:lnTo>
                      <a:lnTo>
                        <a:pt x="55740" y="451462"/>
                      </a:lnTo>
                      <a:lnTo>
                        <a:pt x="52970" y="455784"/>
                      </a:lnTo>
                      <a:lnTo>
                        <a:pt x="47097" y="460992"/>
                      </a:lnTo>
                      <a:lnTo>
                        <a:pt x="47762" y="468306"/>
                      </a:lnTo>
                      <a:lnTo>
                        <a:pt x="50422" y="476395"/>
                      </a:lnTo>
                      <a:lnTo>
                        <a:pt x="52859" y="481825"/>
                      </a:lnTo>
                      <a:lnTo>
                        <a:pt x="52083" y="485150"/>
                      </a:lnTo>
                      <a:lnTo>
                        <a:pt x="54633" y="488031"/>
                      </a:lnTo>
                      <a:lnTo>
                        <a:pt x="58511" y="490026"/>
                      </a:lnTo>
                      <a:lnTo>
                        <a:pt x="61724" y="490690"/>
                      </a:lnTo>
                      <a:lnTo>
                        <a:pt x="64938" y="492131"/>
                      </a:lnTo>
                      <a:lnTo>
                        <a:pt x="66711" y="495344"/>
                      </a:lnTo>
                      <a:lnTo>
                        <a:pt x="66600" y="499113"/>
                      </a:lnTo>
                      <a:lnTo>
                        <a:pt x="64384" y="502104"/>
                      </a:lnTo>
                      <a:lnTo>
                        <a:pt x="64384" y="503213"/>
                      </a:lnTo>
                      <a:lnTo>
                        <a:pt x="66046" y="505761"/>
                      </a:lnTo>
                      <a:lnTo>
                        <a:pt x="65603" y="508421"/>
                      </a:lnTo>
                      <a:lnTo>
                        <a:pt x="64384" y="511745"/>
                      </a:lnTo>
                      <a:lnTo>
                        <a:pt x="63719" y="516510"/>
                      </a:lnTo>
                      <a:lnTo>
                        <a:pt x="64827" y="519170"/>
                      </a:lnTo>
                      <a:lnTo>
                        <a:pt x="72252" y="524711"/>
                      </a:lnTo>
                      <a:lnTo>
                        <a:pt x="70146" y="527259"/>
                      </a:lnTo>
                      <a:lnTo>
                        <a:pt x="69260" y="528922"/>
                      </a:lnTo>
                      <a:lnTo>
                        <a:pt x="68928" y="530473"/>
                      </a:lnTo>
                      <a:lnTo>
                        <a:pt x="68706" y="532246"/>
                      </a:lnTo>
                      <a:lnTo>
                        <a:pt x="68263" y="533908"/>
                      </a:lnTo>
                      <a:lnTo>
                        <a:pt x="65714" y="538341"/>
                      </a:lnTo>
                      <a:lnTo>
                        <a:pt x="65159" y="540225"/>
                      </a:lnTo>
                      <a:lnTo>
                        <a:pt x="64716" y="551417"/>
                      </a:lnTo>
                      <a:lnTo>
                        <a:pt x="63830" y="554963"/>
                      </a:lnTo>
                      <a:lnTo>
                        <a:pt x="62057" y="558288"/>
                      </a:lnTo>
                      <a:lnTo>
                        <a:pt x="59951" y="561058"/>
                      </a:lnTo>
                      <a:lnTo>
                        <a:pt x="53413" y="567707"/>
                      </a:lnTo>
                      <a:lnTo>
                        <a:pt x="51972" y="570810"/>
                      </a:lnTo>
                      <a:lnTo>
                        <a:pt x="52305" y="574688"/>
                      </a:lnTo>
                      <a:lnTo>
                        <a:pt x="54189" y="577570"/>
                      </a:lnTo>
                      <a:lnTo>
                        <a:pt x="56183" y="579010"/>
                      </a:lnTo>
                      <a:lnTo>
                        <a:pt x="57846" y="581116"/>
                      </a:lnTo>
                      <a:lnTo>
                        <a:pt x="58289" y="585881"/>
                      </a:lnTo>
                      <a:lnTo>
                        <a:pt x="59398" y="590535"/>
                      </a:lnTo>
                      <a:lnTo>
                        <a:pt x="61946" y="593527"/>
                      </a:lnTo>
                      <a:lnTo>
                        <a:pt x="67487" y="598181"/>
                      </a:lnTo>
                      <a:lnTo>
                        <a:pt x="68928" y="601284"/>
                      </a:lnTo>
                      <a:lnTo>
                        <a:pt x="70035" y="605938"/>
                      </a:lnTo>
                      <a:lnTo>
                        <a:pt x="70257" y="610703"/>
                      </a:lnTo>
                      <a:lnTo>
                        <a:pt x="68928" y="614360"/>
                      </a:lnTo>
                      <a:lnTo>
                        <a:pt x="66711" y="617907"/>
                      </a:lnTo>
                      <a:lnTo>
                        <a:pt x="65824" y="621342"/>
                      </a:lnTo>
                      <a:lnTo>
                        <a:pt x="66046" y="622672"/>
                      </a:lnTo>
                      <a:lnTo>
                        <a:pt x="66379" y="624666"/>
                      </a:lnTo>
                      <a:lnTo>
                        <a:pt x="68928" y="627215"/>
                      </a:lnTo>
                      <a:lnTo>
                        <a:pt x="76352" y="629764"/>
                      </a:lnTo>
                      <a:lnTo>
                        <a:pt x="78679" y="631426"/>
                      </a:lnTo>
                      <a:lnTo>
                        <a:pt x="78679" y="631426"/>
                      </a:lnTo>
                      <a:lnTo>
                        <a:pt x="81339" y="632977"/>
                      </a:lnTo>
                      <a:lnTo>
                        <a:pt x="86658" y="634529"/>
                      </a:lnTo>
                      <a:lnTo>
                        <a:pt x="89207" y="635748"/>
                      </a:lnTo>
                      <a:lnTo>
                        <a:pt x="90980" y="637077"/>
                      </a:lnTo>
                      <a:lnTo>
                        <a:pt x="93085" y="639294"/>
                      </a:lnTo>
                      <a:lnTo>
                        <a:pt x="94193" y="641842"/>
                      </a:lnTo>
                      <a:lnTo>
                        <a:pt x="93196" y="644059"/>
                      </a:lnTo>
                      <a:lnTo>
                        <a:pt x="93639" y="648824"/>
                      </a:lnTo>
                      <a:lnTo>
                        <a:pt x="94304" y="656581"/>
                      </a:lnTo>
                      <a:lnTo>
                        <a:pt x="94304" y="656692"/>
                      </a:lnTo>
                      <a:lnTo>
                        <a:pt x="94859" y="660016"/>
                      </a:lnTo>
                      <a:lnTo>
                        <a:pt x="95191" y="661235"/>
                      </a:lnTo>
                      <a:lnTo>
                        <a:pt x="97296" y="664892"/>
                      </a:lnTo>
                      <a:lnTo>
                        <a:pt x="99845" y="667884"/>
                      </a:lnTo>
                      <a:lnTo>
                        <a:pt x="101507" y="671430"/>
                      </a:lnTo>
                      <a:lnTo>
                        <a:pt x="100842" y="676750"/>
                      </a:lnTo>
                      <a:lnTo>
                        <a:pt x="101285" y="677303"/>
                      </a:lnTo>
                      <a:lnTo>
                        <a:pt x="101729" y="677747"/>
                      </a:lnTo>
                      <a:lnTo>
                        <a:pt x="99845" y="681625"/>
                      </a:lnTo>
                      <a:lnTo>
                        <a:pt x="98294" y="686390"/>
                      </a:lnTo>
                      <a:lnTo>
                        <a:pt x="97407" y="691488"/>
                      </a:lnTo>
                      <a:lnTo>
                        <a:pt x="97185" y="696031"/>
                      </a:lnTo>
                      <a:lnTo>
                        <a:pt x="96963" y="698358"/>
                      </a:lnTo>
                      <a:lnTo>
                        <a:pt x="96299" y="699577"/>
                      </a:lnTo>
                      <a:lnTo>
                        <a:pt x="95413" y="700353"/>
                      </a:lnTo>
                      <a:lnTo>
                        <a:pt x="94748" y="701572"/>
                      </a:lnTo>
                      <a:lnTo>
                        <a:pt x="94526" y="703345"/>
                      </a:lnTo>
                      <a:lnTo>
                        <a:pt x="94526" y="706891"/>
                      </a:lnTo>
                      <a:lnTo>
                        <a:pt x="94193" y="708886"/>
                      </a:lnTo>
                      <a:lnTo>
                        <a:pt x="89096" y="721741"/>
                      </a:lnTo>
                      <a:lnTo>
                        <a:pt x="83444" y="735371"/>
                      </a:lnTo>
                      <a:lnTo>
                        <a:pt x="79344" y="739804"/>
                      </a:lnTo>
                      <a:lnTo>
                        <a:pt x="77793" y="742463"/>
                      </a:lnTo>
                      <a:lnTo>
                        <a:pt x="77793" y="745787"/>
                      </a:lnTo>
                      <a:lnTo>
                        <a:pt x="80231" y="745898"/>
                      </a:lnTo>
                      <a:lnTo>
                        <a:pt x="84331" y="744790"/>
                      </a:lnTo>
                      <a:lnTo>
                        <a:pt x="97185" y="745677"/>
                      </a:lnTo>
                      <a:lnTo>
                        <a:pt x="97518" y="744125"/>
                      </a:lnTo>
                      <a:lnTo>
                        <a:pt x="97296" y="737919"/>
                      </a:lnTo>
                      <a:lnTo>
                        <a:pt x="97185" y="737366"/>
                      </a:lnTo>
                      <a:lnTo>
                        <a:pt x="97074" y="736700"/>
                      </a:lnTo>
                      <a:lnTo>
                        <a:pt x="97185" y="735703"/>
                      </a:lnTo>
                      <a:lnTo>
                        <a:pt x="97518" y="735149"/>
                      </a:lnTo>
                      <a:lnTo>
                        <a:pt x="98626" y="733819"/>
                      </a:lnTo>
                      <a:lnTo>
                        <a:pt x="99069" y="732933"/>
                      </a:lnTo>
                      <a:lnTo>
                        <a:pt x="98848" y="727724"/>
                      </a:lnTo>
                      <a:lnTo>
                        <a:pt x="97185" y="725176"/>
                      </a:lnTo>
                      <a:lnTo>
                        <a:pt x="95302" y="723735"/>
                      </a:lnTo>
                      <a:lnTo>
                        <a:pt x="94859" y="721741"/>
                      </a:lnTo>
                      <a:lnTo>
                        <a:pt x="94859" y="721741"/>
                      </a:lnTo>
                      <a:lnTo>
                        <a:pt x="95413" y="721076"/>
                      </a:lnTo>
                      <a:lnTo>
                        <a:pt x="95966" y="720632"/>
                      </a:lnTo>
                      <a:lnTo>
                        <a:pt x="96631" y="720300"/>
                      </a:lnTo>
                      <a:lnTo>
                        <a:pt x="97185" y="720189"/>
                      </a:lnTo>
                      <a:lnTo>
                        <a:pt x="98848" y="718970"/>
                      </a:lnTo>
                      <a:lnTo>
                        <a:pt x="99402" y="718194"/>
                      </a:lnTo>
                      <a:lnTo>
                        <a:pt x="99734" y="716754"/>
                      </a:lnTo>
                      <a:lnTo>
                        <a:pt x="101839" y="718638"/>
                      </a:lnTo>
                      <a:lnTo>
                        <a:pt x="107602" y="719967"/>
                      </a:lnTo>
                      <a:lnTo>
                        <a:pt x="108600" y="721741"/>
                      </a:lnTo>
                      <a:lnTo>
                        <a:pt x="109929" y="723070"/>
                      </a:lnTo>
                      <a:lnTo>
                        <a:pt x="111481" y="723846"/>
                      </a:lnTo>
                      <a:lnTo>
                        <a:pt x="112811" y="723514"/>
                      </a:lnTo>
                      <a:lnTo>
                        <a:pt x="113143" y="721741"/>
                      </a:lnTo>
                      <a:lnTo>
                        <a:pt x="113143" y="721741"/>
                      </a:lnTo>
                      <a:lnTo>
                        <a:pt x="114140" y="719413"/>
                      </a:lnTo>
                      <a:lnTo>
                        <a:pt x="115691" y="718305"/>
                      </a:lnTo>
                      <a:lnTo>
                        <a:pt x="116911" y="718970"/>
                      </a:lnTo>
                      <a:lnTo>
                        <a:pt x="117465" y="721741"/>
                      </a:lnTo>
                      <a:lnTo>
                        <a:pt x="118573" y="724400"/>
                      </a:lnTo>
                      <a:lnTo>
                        <a:pt x="125000" y="724511"/>
                      </a:lnTo>
                      <a:lnTo>
                        <a:pt x="127992" y="725952"/>
                      </a:lnTo>
                      <a:lnTo>
                        <a:pt x="129876" y="728943"/>
                      </a:lnTo>
                      <a:lnTo>
                        <a:pt x="129765" y="730606"/>
                      </a:lnTo>
                      <a:lnTo>
                        <a:pt x="128768" y="732490"/>
                      </a:lnTo>
                      <a:lnTo>
                        <a:pt x="127992" y="735814"/>
                      </a:lnTo>
                      <a:lnTo>
                        <a:pt x="128324" y="738363"/>
                      </a:lnTo>
                      <a:lnTo>
                        <a:pt x="129322" y="741576"/>
                      </a:lnTo>
                      <a:lnTo>
                        <a:pt x="130652" y="744458"/>
                      </a:lnTo>
                      <a:lnTo>
                        <a:pt x="131871" y="746452"/>
                      </a:lnTo>
                      <a:lnTo>
                        <a:pt x="134198" y="748225"/>
                      </a:lnTo>
                      <a:lnTo>
                        <a:pt x="136193" y="749223"/>
                      </a:lnTo>
                      <a:lnTo>
                        <a:pt x="137965" y="750552"/>
                      </a:lnTo>
                      <a:lnTo>
                        <a:pt x="139295" y="753988"/>
                      </a:lnTo>
                      <a:lnTo>
                        <a:pt x="139295" y="755650"/>
                      </a:lnTo>
                      <a:lnTo>
                        <a:pt x="138963" y="757534"/>
                      </a:lnTo>
                      <a:lnTo>
                        <a:pt x="138852" y="759196"/>
                      </a:lnTo>
                      <a:lnTo>
                        <a:pt x="139628" y="760637"/>
                      </a:lnTo>
                      <a:lnTo>
                        <a:pt x="141068" y="761080"/>
                      </a:lnTo>
                      <a:lnTo>
                        <a:pt x="141290" y="761191"/>
                      </a:lnTo>
                      <a:lnTo>
                        <a:pt x="142509" y="759861"/>
                      </a:lnTo>
                      <a:lnTo>
                        <a:pt x="143617" y="757977"/>
                      </a:lnTo>
                      <a:lnTo>
                        <a:pt x="144615" y="756647"/>
                      </a:lnTo>
                      <a:lnTo>
                        <a:pt x="149380" y="756204"/>
                      </a:lnTo>
                      <a:lnTo>
                        <a:pt x="171986" y="764183"/>
                      </a:lnTo>
                      <a:lnTo>
                        <a:pt x="173315" y="765069"/>
                      </a:lnTo>
                      <a:lnTo>
                        <a:pt x="174756" y="767285"/>
                      </a:lnTo>
                      <a:lnTo>
                        <a:pt x="175643" y="768172"/>
                      </a:lnTo>
                      <a:lnTo>
                        <a:pt x="176862" y="768505"/>
                      </a:lnTo>
                      <a:lnTo>
                        <a:pt x="186281" y="766288"/>
                      </a:lnTo>
                      <a:lnTo>
                        <a:pt x="189052" y="766510"/>
                      </a:lnTo>
                      <a:lnTo>
                        <a:pt x="189273" y="767729"/>
                      </a:lnTo>
                      <a:lnTo>
                        <a:pt x="189717" y="768837"/>
                      </a:lnTo>
                      <a:lnTo>
                        <a:pt x="195368" y="778589"/>
                      </a:lnTo>
                      <a:lnTo>
                        <a:pt x="196143" y="778810"/>
                      </a:lnTo>
                      <a:lnTo>
                        <a:pt x="199246" y="778699"/>
                      </a:lnTo>
                      <a:lnTo>
                        <a:pt x="206006" y="776262"/>
                      </a:lnTo>
                      <a:lnTo>
                        <a:pt x="207890" y="776483"/>
                      </a:lnTo>
                      <a:lnTo>
                        <a:pt x="209330" y="777924"/>
                      </a:lnTo>
                      <a:lnTo>
                        <a:pt x="210882" y="780805"/>
                      </a:lnTo>
                      <a:lnTo>
                        <a:pt x="211880" y="783132"/>
                      </a:lnTo>
                      <a:lnTo>
                        <a:pt x="212434" y="785681"/>
                      </a:lnTo>
                      <a:lnTo>
                        <a:pt x="212212" y="787786"/>
                      </a:lnTo>
                      <a:lnTo>
                        <a:pt x="210549" y="789116"/>
                      </a:lnTo>
                      <a:lnTo>
                        <a:pt x="210328" y="789670"/>
                      </a:lnTo>
                      <a:lnTo>
                        <a:pt x="210217" y="790224"/>
                      </a:lnTo>
                      <a:lnTo>
                        <a:pt x="210328" y="790778"/>
                      </a:lnTo>
                      <a:lnTo>
                        <a:pt x="210549" y="791333"/>
                      </a:lnTo>
                      <a:lnTo>
                        <a:pt x="215425" y="790446"/>
                      </a:lnTo>
                      <a:lnTo>
                        <a:pt x="222407" y="783575"/>
                      </a:lnTo>
                      <a:lnTo>
                        <a:pt x="227171" y="784130"/>
                      </a:lnTo>
                      <a:lnTo>
                        <a:pt x="230829" y="786900"/>
                      </a:lnTo>
                      <a:lnTo>
                        <a:pt x="232491" y="787675"/>
                      </a:lnTo>
                      <a:lnTo>
                        <a:pt x="234375" y="787232"/>
                      </a:lnTo>
                      <a:lnTo>
                        <a:pt x="235815" y="785459"/>
                      </a:lnTo>
                      <a:lnTo>
                        <a:pt x="236591" y="783243"/>
                      </a:lnTo>
                      <a:lnTo>
                        <a:pt x="237478" y="781470"/>
                      </a:lnTo>
                      <a:lnTo>
                        <a:pt x="238919" y="781137"/>
                      </a:lnTo>
                      <a:lnTo>
                        <a:pt x="243019" y="781248"/>
                      </a:lnTo>
                      <a:lnTo>
                        <a:pt x="246675" y="782135"/>
                      </a:lnTo>
                      <a:lnTo>
                        <a:pt x="250221" y="784130"/>
                      </a:lnTo>
                      <a:lnTo>
                        <a:pt x="259862" y="794324"/>
                      </a:lnTo>
                      <a:lnTo>
                        <a:pt x="260860" y="797760"/>
                      </a:lnTo>
                      <a:lnTo>
                        <a:pt x="257314" y="799200"/>
                      </a:lnTo>
                      <a:lnTo>
                        <a:pt x="257757" y="800530"/>
                      </a:lnTo>
                      <a:lnTo>
                        <a:pt x="257757" y="801084"/>
                      </a:lnTo>
                      <a:lnTo>
                        <a:pt x="257425" y="801638"/>
                      </a:lnTo>
                      <a:lnTo>
                        <a:pt x="256981" y="802636"/>
                      </a:lnTo>
                      <a:lnTo>
                        <a:pt x="256760" y="803522"/>
                      </a:lnTo>
                      <a:lnTo>
                        <a:pt x="256649" y="804963"/>
                      </a:lnTo>
                      <a:lnTo>
                        <a:pt x="256649" y="805960"/>
                      </a:lnTo>
                      <a:lnTo>
                        <a:pt x="256981" y="805849"/>
                      </a:lnTo>
                      <a:lnTo>
                        <a:pt x="255984" y="807179"/>
                      </a:lnTo>
                      <a:lnTo>
                        <a:pt x="253657" y="809506"/>
                      </a:lnTo>
                      <a:lnTo>
                        <a:pt x="252549" y="811058"/>
                      </a:lnTo>
                      <a:lnTo>
                        <a:pt x="250665" y="811501"/>
                      </a:lnTo>
                      <a:lnTo>
                        <a:pt x="247008" y="810503"/>
                      </a:lnTo>
                      <a:lnTo>
                        <a:pt x="245234" y="811058"/>
                      </a:lnTo>
                      <a:lnTo>
                        <a:pt x="244348" y="813385"/>
                      </a:lnTo>
                      <a:lnTo>
                        <a:pt x="242686" y="814825"/>
                      </a:lnTo>
                      <a:lnTo>
                        <a:pt x="240691" y="815934"/>
                      </a:lnTo>
                      <a:lnTo>
                        <a:pt x="238919" y="817485"/>
                      </a:lnTo>
                      <a:lnTo>
                        <a:pt x="238253" y="817707"/>
                      </a:lnTo>
                      <a:lnTo>
                        <a:pt x="237256" y="818372"/>
                      </a:lnTo>
                      <a:lnTo>
                        <a:pt x="236591" y="818372"/>
                      </a:lnTo>
                      <a:lnTo>
                        <a:pt x="237145" y="820366"/>
                      </a:lnTo>
                      <a:lnTo>
                        <a:pt x="237367" y="820920"/>
                      </a:lnTo>
                      <a:lnTo>
                        <a:pt x="235040" y="820366"/>
                      </a:lnTo>
                      <a:lnTo>
                        <a:pt x="234153" y="823247"/>
                      </a:lnTo>
                      <a:lnTo>
                        <a:pt x="235261" y="826350"/>
                      </a:lnTo>
                      <a:lnTo>
                        <a:pt x="238919" y="827015"/>
                      </a:lnTo>
                      <a:lnTo>
                        <a:pt x="240359" y="831669"/>
                      </a:lnTo>
                      <a:lnTo>
                        <a:pt x="240913" y="832666"/>
                      </a:lnTo>
                      <a:lnTo>
                        <a:pt x="242354" y="833775"/>
                      </a:lnTo>
                      <a:lnTo>
                        <a:pt x="243240" y="833664"/>
                      </a:lnTo>
                      <a:lnTo>
                        <a:pt x="244016" y="832888"/>
                      </a:lnTo>
                      <a:lnTo>
                        <a:pt x="245345" y="832445"/>
                      </a:lnTo>
                      <a:lnTo>
                        <a:pt x="250554" y="832445"/>
                      </a:lnTo>
                      <a:lnTo>
                        <a:pt x="251551" y="832888"/>
                      </a:lnTo>
                      <a:lnTo>
                        <a:pt x="252327" y="834440"/>
                      </a:lnTo>
                      <a:lnTo>
                        <a:pt x="252438" y="836102"/>
                      </a:lnTo>
                      <a:lnTo>
                        <a:pt x="252327" y="837764"/>
                      </a:lnTo>
                      <a:lnTo>
                        <a:pt x="252660" y="839315"/>
                      </a:lnTo>
                      <a:lnTo>
                        <a:pt x="254654" y="841975"/>
                      </a:lnTo>
                      <a:lnTo>
                        <a:pt x="259751" y="843859"/>
                      </a:lnTo>
                      <a:lnTo>
                        <a:pt x="262190" y="845632"/>
                      </a:lnTo>
                      <a:lnTo>
                        <a:pt x="263852" y="847848"/>
                      </a:lnTo>
                      <a:lnTo>
                        <a:pt x="266733" y="853167"/>
                      </a:lnTo>
                      <a:lnTo>
                        <a:pt x="268395" y="855384"/>
                      </a:lnTo>
                      <a:lnTo>
                        <a:pt x="269836" y="857932"/>
                      </a:lnTo>
                      <a:lnTo>
                        <a:pt x="273271" y="861589"/>
                      </a:lnTo>
                      <a:lnTo>
                        <a:pt x="274490" y="864914"/>
                      </a:lnTo>
                      <a:lnTo>
                        <a:pt x="275820" y="870898"/>
                      </a:lnTo>
                      <a:lnTo>
                        <a:pt x="276817" y="873114"/>
                      </a:lnTo>
                      <a:lnTo>
                        <a:pt x="278812" y="875663"/>
                      </a:lnTo>
                      <a:lnTo>
                        <a:pt x="282690" y="879320"/>
                      </a:lnTo>
                      <a:lnTo>
                        <a:pt x="287455" y="881758"/>
                      </a:lnTo>
                      <a:lnTo>
                        <a:pt x="292110" y="881426"/>
                      </a:lnTo>
                      <a:lnTo>
                        <a:pt x="295545" y="876660"/>
                      </a:lnTo>
                      <a:lnTo>
                        <a:pt x="298094" y="874887"/>
                      </a:lnTo>
                      <a:lnTo>
                        <a:pt x="299534" y="872893"/>
                      </a:lnTo>
                      <a:lnTo>
                        <a:pt x="300753" y="870455"/>
                      </a:lnTo>
                      <a:lnTo>
                        <a:pt x="302748" y="867463"/>
                      </a:lnTo>
                      <a:lnTo>
                        <a:pt x="305297" y="865246"/>
                      </a:lnTo>
                      <a:lnTo>
                        <a:pt x="307513" y="864914"/>
                      </a:lnTo>
                      <a:lnTo>
                        <a:pt x="309840" y="865025"/>
                      </a:lnTo>
                      <a:lnTo>
                        <a:pt x="311170" y="864692"/>
                      </a:lnTo>
                      <a:lnTo>
                        <a:pt x="312499" y="864360"/>
                      </a:lnTo>
                      <a:lnTo>
                        <a:pt x="313497" y="863473"/>
                      </a:lnTo>
                      <a:lnTo>
                        <a:pt x="315381" y="860814"/>
                      </a:lnTo>
                      <a:lnTo>
                        <a:pt x="316821" y="859927"/>
                      </a:lnTo>
                      <a:lnTo>
                        <a:pt x="317819" y="859816"/>
                      </a:lnTo>
                      <a:lnTo>
                        <a:pt x="319925" y="860592"/>
                      </a:lnTo>
                      <a:lnTo>
                        <a:pt x="320922" y="860481"/>
                      </a:lnTo>
                      <a:lnTo>
                        <a:pt x="321143" y="859927"/>
                      </a:lnTo>
                      <a:lnTo>
                        <a:pt x="321143" y="857711"/>
                      </a:lnTo>
                      <a:lnTo>
                        <a:pt x="321475" y="857268"/>
                      </a:lnTo>
                      <a:lnTo>
                        <a:pt x="323138" y="857268"/>
                      </a:lnTo>
                      <a:lnTo>
                        <a:pt x="323803" y="857711"/>
                      </a:lnTo>
                      <a:lnTo>
                        <a:pt x="324357" y="858819"/>
                      </a:lnTo>
                      <a:lnTo>
                        <a:pt x="325576" y="860592"/>
                      </a:lnTo>
                      <a:lnTo>
                        <a:pt x="326905" y="861146"/>
                      </a:lnTo>
                      <a:lnTo>
                        <a:pt x="327681" y="859595"/>
                      </a:lnTo>
                      <a:lnTo>
                        <a:pt x="327460" y="857268"/>
                      </a:lnTo>
                      <a:lnTo>
                        <a:pt x="325908" y="855384"/>
                      </a:lnTo>
                      <a:lnTo>
                        <a:pt x="325797" y="851062"/>
                      </a:lnTo>
                      <a:lnTo>
                        <a:pt x="324579" y="847848"/>
                      </a:lnTo>
                      <a:lnTo>
                        <a:pt x="322473" y="845632"/>
                      </a:lnTo>
                      <a:lnTo>
                        <a:pt x="319814" y="843970"/>
                      </a:lnTo>
                      <a:lnTo>
                        <a:pt x="317597" y="841864"/>
                      </a:lnTo>
                      <a:lnTo>
                        <a:pt x="316489" y="838429"/>
                      </a:lnTo>
                      <a:lnTo>
                        <a:pt x="315714" y="834661"/>
                      </a:lnTo>
                      <a:lnTo>
                        <a:pt x="314384" y="831337"/>
                      </a:lnTo>
                      <a:lnTo>
                        <a:pt x="310727" y="826018"/>
                      </a:lnTo>
                      <a:lnTo>
                        <a:pt x="310727" y="823580"/>
                      </a:lnTo>
                      <a:lnTo>
                        <a:pt x="313829" y="821696"/>
                      </a:lnTo>
                      <a:lnTo>
                        <a:pt x="316378" y="822028"/>
                      </a:lnTo>
                      <a:lnTo>
                        <a:pt x="319592" y="823912"/>
                      </a:lnTo>
                      <a:lnTo>
                        <a:pt x="321254" y="824910"/>
                      </a:lnTo>
                      <a:lnTo>
                        <a:pt x="323914" y="824577"/>
                      </a:lnTo>
                      <a:lnTo>
                        <a:pt x="335549" y="827902"/>
                      </a:lnTo>
                      <a:lnTo>
                        <a:pt x="336768" y="828677"/>
                      </a:lnTo>
                      <a:lnTo>
                        <a:pt x="339428" y="830893"/>
                      </a:lnTo>
                      <a:lnTo>
                        <a:pt x="340868" y="831669"/>
                      </a:lnTo>
                      <a:lnTo>
                        <a:pt x="342420" y="831669"/>
                      </a:lnTo>
                      <a:lnTo>
                        <a:pt x="345966" y="830893"/>
                      </a:lnTo>
                      <a:lnTo>
                        <a:pt x="347185" y="831337"/>
                      </a:lnTo>
                      <a:lnTo>
                        <a:pt x="346964" y="831780"/>
                      </a:lnTo>
                      <a:lnTo>
                        <a:pt x="347407" y="833775"/>
                      </a:lnTo>
                      <a:lnTo>
                        <a:pt x="348071" y="835991"/>
                      </a:lnTo>
                      <a:lnTo>
                        <a:pt x="348736" y="837542"/>
                      </a:lnTo>
                      <a:lnTo>
                        <a:pt x="349844" y="838762"/>
                      </a:lnTo>
                      <a:lnTo>
                        <a:pt x="353834" y="841310"/>
                      </a:lnTo>
                      <a:lnTo>
                        <a:pt x="356604" y="842086"/>
                      </a:lnTo>
                      <a:lnTo>
                        <a:pt x="361923" y="841975"/>
                      </a:lnTo>
                      <a:lnTo>
                        <a:pt x="364251" y="842973"/>
                      </a:lnTo>
                      <a:lnTo>
                        <a:pt x="362145" y="843748"/>
                      </a:lnTo>
                      <a:lnTo>
                        <a:pt x="362477" y="844413"/>
                      </a:lnTo>
                      <a:lnTo>
                        <a:pt x="362810" y="845078"/>
                      </a:lnTo>
                      <a:lnTo>
                        <a:pt x="363364" y="845521"/>
                      </a:lnTo>
                      <a:lnTo>
                        <a:pt x="363807" y="845964"/>
                      </a:lnTo>
                      <a:lnTo>
                        <a:pt x="363696" y="848292"/>
                      </a:lnTo>
                      <a:lnTo>
                        <a:pt x="363918" y="850508"/>
                      </a:lnTo>
                      <a:lnTo>
                        <a:pt x="364694" y="852392"/>
                      </a:lnTo>
                      <a:lnTo>
                        <a:pt x="366245" y="853500"/>
                      </a:lnTo>
                      <a:lnTo>
                        <a:pt x="367464" y="850286"/>
                      </a:lnTo>
                      <a:lnTo>
                        <a:pt x="369902" y="850065"/>
                      </a:lnTo>
                      <a:lnTo>
                        <a:pt x="372451" y="852059"/>
                      </a:lnTo>
                      <a:lnTo>
                        <a:pt x="373448" y="855384"/>
                      </a:lnTo>
                      <a:lnTo>
                        <a:pt x="374002" y="855716"/>
                      </a:lnTo>
                      <a:lnTo>
                        <a:pt x="374667" y="855827"/>
                      </a:lnTo>
                      <a:lnTo>
                        <a:pt x="375221" y="855716"/>
                      </a:lnTo>
                      <a:lnTo>
                        <a:pt x="375886" y="855384"/>
                      </a:lnTo>
                      <a:lnTo>
                        <a:pt x="379211" y="851284"/>
                      </a:lnTo>
                      <a:lnTo>
                        <a:pt x="384529" y="850840"/>
                      </a:lnTo>
                      <a:lnTo>
                        <a:pt x="394725" y="852613"/>
                      </a:lnTo>
                      <a:lnTo>
                        <a:pt x="397273" y="851949"/>
                      </a:lnTo>
                      <a:lnTo>
                        <a:pt x="399268" y="850286"/>
                      </a:lnTo>
                      <a:lnTo>
                        <a:pt x="402592" y="845632"/>
                      </a:lnTo>
                      <a:lnTo>
                        <a:pt x="403257" y="844191"/>
                      </a:lnTo>
                      <a:lnTo>
                        <a:pt x="403590" y="843083"/>
                      </a:lnTo>
                      <a:lnTo>
                        <a:pt x="404255" y="842529"/>
                      </a:lnTo>
                      <a:lnTo>
                        <a:pt x="406249" y="843305"/>
                      </a:lnTo>
                      <a:lnTo>
                        <a:pt x="406803" y="843859"/>
                      </a:lnTo>
                      <a:lnTo>
                        <a:pt x="408909" y="846629"/>
                      </a:lnTo>
                      <a:lnTo>
                        <a:pt x="409242" y="847073"/>
                      </a:lnTo>
                      <a:lnTo>
                        <a:pt x="409242" y="847516"/>
                      </a:lnTo>
                      <a:lnTo>
                        <a:pt x="409242" y="848070"/>
                      </a:lnTo>
                      <a:lnTo>
                        <a:pt x="408909" y="848624"/>
                      </a:lnTo>
                      <a:lnTo>
                        <a:pt x="407690" y="851949"/>
                      </a:lnTo>
                      <a:lnTo>
                        <a:pt x="407468" y="853611"/>
                      </a:lnTo>
                      <a:lnTo>
                        <a:pt x="407690" y="855384"/>
                      </a:lnTo>
                      <a:lnTo>
                        <a:pt x="408909" y="856492"/>
                      </a:lnTo>
                      <a:lnTo>
                        <a:pt x="410682" y="859816"/>
                      </a:lnTo>
                      <a:lnTo>
                        <a:pt x="409685" y="862476"/>
                      </a:lnTo>
                      <a:lnTo>
                        <a:pt x="407357" y="864471"/>
                      </a:lnTo>
                      <a:lnTo>
                        <a:pt x="402481" y="867352"/>
                      </a:lnTo>
                      <a:lnTo>
                        <a:pt x="399490" y="868571"/>
                      </a:lnTo>
                      <a:lnTo>
                        <a:pt x="394060" y="868792"/>
                      </a:lnTo>
                      <a:lnTo>
                        <a:pt x="392730" y="869346"/>
                      </a:lnTo>
                      <a:lnTo>
                        <a:pt x="391955" y="871119"/>
                      </a:lnTo>
                      <a:lnTo>
                        <a:pt x="392176" y="872449"/>
                      </a:lnTo>
                      <a:lnTo>
                        <a:pt x="397716" y="879431"/>
                      </a:lnTo>
                      <a:lnTo>
                        <a:pt x="399490" y="880206"/>
                      </a:lnTo>
                      <a:lnTo>
                        <a:pt x="400598" y="879985"/>
                      </a:lnTo>
                      <a:lnTo>
                        <a:pt x="401595" y="879431"/>
                      </a:lnTo>
                      <a:lnTo>
                        <a:pt x="402814" y="879209"/>
                      </a:lnTo>
                      <a:lnTo>
                        <a:pt x="404255" y="879542"/>
                      </a:lnTo>
                      <a:lnTo>
                        <a:pt x="407357" y="881093"/>
                      </a:lnTo>
                      <a:lnTo>
                        <a:pt x="408909" y="881426"/>
                      </a:lnTo>
                      <a:lnTo>
                        <a:pt x="409020" y="881647"/>
                      </a:lnTo>
                      <a:lnTo>
                        <a:pt x="409020" y="881758"/>
                      </a:lnTo>
                      <a:lnTo>
                        <a:pt x="409020" y="881869"/>
                      </a:lnTo>
                      <a:lnTo>
                        <a:pt x="408909" y="882090"/>
                      </a:lnTo>
                      <a:lnTo>
                        <a:pt x="407912" y="882977"/>
                      </a:lnTo>
                      <a:lnTo>
                        <a:pt x="407468" y="883863"/>
                      </a:lnTo>
                      <a:lnTo>
                        <a:pt x="407912" y="884971"/>
                      </a:lnTo>
                      <a:lnTo>
                        <a:pt x="408909" y="885969"/>
                      </a:lnTo>
                      <a:lnTo>
                        <a:pt x="410239" y="887520"/>
                      </a:lnTo>
                      <a:lnTo>
                        <a:pt x="411014" y="889404"/>
                      </a:lnTo>
                      <a:lnTo>
                        <a:pt x="411568" y="891620"/>
                      </a:lnTo>
                      <a:lnTo>
                        <a:pt x="412455" y="893726"/>
                      </a:lnTo>
                      <a:lnTo>
                        <a:pt x="413785" y="895499"/>
                      </a:lnTo>
                      <a:lnTo>
                        <a:pt x="421098" y="902813"/>
                      </a:lnTo>
                      <a:lnTo>
                        <a:pt x="425199" y="903699"/>
                      </a:lnTo>
                      <a:lnTo>
                        <a:pt x="429410" y="902369"/>
                      </a:lnTo>
                      <a:lnTo>
                        <a:pt x="432735" y="899378"/>
                      </a:lnTo>
                      <a:lnTo>
                        <a:pt x="434729" y="898934"/>
                      </a:lnTo>
                      <a:lnTo>
                        <a:pt x="439272" y="898713"/>
                      </a:lnTo>
                      <a:lnTo>
                        <a:pt x="443040" y="897604"/>
                      </a:lnTo>
                      <a:lnTo>
                        <a:pt x="443594" y="896829"/>
                      </a:lnTo>
                      <a:lnTo>
                        <a:pt x="443372" y="895167"/>
                      </a:lnTo>
                      <a:lnTo>
                        <a:pt x="442597" y="893947"/>
                      </a:lnTo>
                      <a:lnTo>
                        <a:pt x="441600" y="893837"/>
                      </a:lnTo>
                      <a:lnTo>
                        <a:pt x="440713" y="894169"/>
                      </a:lnTo>
                      <a:lnTo>
                        <a:pt x="440048" y="893947"/>
                      </a:lnTo>
                      <a:lnTo>
                        <a:pt x="439605" y="889958"/>
                      </a:lnTo>
                      <a:lnTo>
                        <a:pt x="441489" y="890402"/>
                      </a:lnTo>
                      <a:lnTo>
                        <a:pt x="443040" y="890845"/>
                      </a:lnTo>
                      <a:lnTo>
                        <a:pt x="449689" y="895167"/>
                      </a:lnTo>
                      <a:lnTo>
                        <a:pt x="448913" y="898380"/>
                      </a:lnTo>
                      <a:lnTo>
                        <a:pt x="450465" y="900042"/>
                      </a:lnTo>
                      <a:lnTo>
                        <a:pt x="457668" y="901483"/>
                      </a:lnTo>
                      <a:lnTo>
                        <a:pt x="459441" y="902369"/>
                      </a:lnTo>
                      <a:lnTo>
                        <a:pt x="462987" y="905472"/>
                      </a:lnTo>
                      <a:lnTo>
                        <a:pt x="464317" y="906027"/>
                      </a:lnTo>
                      <a:lnTo>
                        <a:pt x="466976" y="906580"/>
                      </a:lnTo>
                      <a:lnTo>
                        <a:pt x="468306" y="907578"/>
                      </a:lnTo>
                      <a:lnTo>
                        <a:pt x="468750" y="908575"/>
                      </a:lnTo>
                      <a:lnTo>
                        <a:pt x="469636" y="911345"/>
                      </a:lnTo>
                      <a:lnTo>
                        <a:pt x="470190" y="912454"/>
                      </a:lnTo>
                      <a:lnTo>
                        <a:pt x="472517" y="914338"/>
                      </a:lnTo>
                      <a:lnTo>
                        <a:pt x="474068" y="914005"/>
                      </a:lnTo>
                      <a:lnTo>
                        <a:pt x="477282" y="911235"/>
                      </a:lnTo>
                      <a:lnTo>
                        <a:pt x="477172" y="910902"/>
                      </a:lnTo>
                      <a:lnTo>
                        <a:pt x="476950" y="910792"/>
                      </a:lnTo>
                      <a:lnTo>
                        <a:pt x="476839" y="910681"/>
                      </a:lnTo>
                      <a:lnTo>
                        <a:pt x="476506" y="910681"/>
                      </a:lnTo>
                      <a:lnTo>
                        <a:pt x="481161" y="910127"/>
                      </a:lnTo>
                      <a:lnTo>
                        <a:pt x="485483" y="911678"/>
                      </a:lnTo>
                      <a:lnTo>
                        <a:pt x="493904" y="916332"/>
                      </a:lnTo>
                      <a:lnTo>
                        <a:pt x="496564" y="916332"/>
                      </a:lnTo>
                      <a:lnTo>
                        <a:pt x="500996" y="913451"/>
                      </a:lnTo>
                      <a:lnTo>
                        <a:pt x="502659" y="914448"/>
                      </a:lnTo>
                      <a:lnTo>
                        <a:pt x="503435" y="917662"/>
                      </a:lnTo>
                      <a:lnTo>
                        <a:pt x="503102" y="920321"/>
                      </a:lnTo>
                      <a:lnTo>
                        <a:pt x="503656" y="922427"/>
                      </a:lnTo>
                      <a:lnTo>
                        <a:pt x="506648" y="924089"/>
                      </a:lnTo>
                      <a:lnTo>
                        <a:pt x="503545" y="927746"/>
                      </a:lnTo>
                      <a:lnTo>
                        <a:pt x="503545" y="932400"/>
                      </a:lnTo>
                      <a:lnTo>
                        <a:pt x="505540" y="937720"/>
                      </a:lnTo>
                      <a:lnTo>
                        <a:pt x="508200" y="943260"/>
                      </a:lnTo>
                      <a:lnTo>
                        <a:pt x="509308" y="948358"/>
                      </a:lnTo>
                      <a:lnTo>
                        <a:pt x="510083" y="949577"/>
                      </a:lnTo>
                      <a:lnTo>
                        <a:pt x="511524" y="950685"/>
                      </a:lnTo>
                      <a:lnTo>
                        <a:pt x="515070" y="951018"/>
                      </a:lnTo>
                      <a:lnTo>
                        <a:pt x="516622" y="951461"/>
                      </a:lnTo>
                      <a:lnTo>
                        <a:pt x="518173" y="952680"/>
                      </a:lnTo>
                      <a:lnTo>
                        <a:pt x="520389" y="955339"/>
                      </a:lnTo>
                      <a:lnTo>
                        <a:pt x="521830" y="956115"/>
                      </a:lnTo>
                      <a:lnTo>
                        <a:pt x="523492" y="956004"/>
                      </a:lnTo>
                      <a:lnTo>
                        <a:pt x="525265" y="955228"/>
                      </a:lnTo>
                      <a:lnTo>
                        <a:pt x="527039" y="955007"/>
                      </a:lnTo>
                      <a:lnTo>
                        <a:pt x="528700" y="956226"/>
                      </a:lnTo>
                      <a:lnTo>
                        <a:pt x="529143" y="957556"/>
                      </a:lnTo>
                      <a:lnTo>
                        <a:pt x="529919" y="963539"/>
                      </a:lnTo>
                      <a:lnTo>
                        <a:pt x="530474" y="965312"/>
                      </a:lnTo>
                      <a:lnTo>
                        <a:pt x="531803" y="968305"/>
                      </a:lnTo>
                      <a:lnTo>
                        <a:pt x="532247" y="969856"/>
                      </a:lnTo>
                      <a:lnTo>
                        <a:pt x="533909" y="977281"/>
                      </a:lnTo>
                      <a:lnTo>
                        <a:pt x="534241" y="980938"/>
                      </a:lnTo>
                      <a:lnTo>
                        <a:pt x="533798" y="983819"/>
                      </a:lnTo>
                      <a:lnTo>
                        <a:pt x="544991" y="984816"/>
                      </a:lnTo>
                      <a:lnTo>
                        <a:pt x="548315" y="986922"/>
                      </a:lnTo>
                      <a:lnTo>
                        <a:pt x="547317" y="989803"/>
                      </a:lnTo>
                      <a:lnTo>
                        <a:pt x="547428" y="992241"/>
                      </a:lnTo>
                      <a:lnTo>
                        <a:pt x="547982" y="994679"/>
                      </a:lnTo>
                      <a:lnTo>
                        <a:pt x="548204" y="997227"/>
                      </a:lnTo>
                      <a:lnTo>
                        <a:pt x="547761" y="1002879"/>
                      </a:lnTo>
                      <a:lnTo>
                        <a:pt x="548426" y="1004874"/>
                      </a:lnTo>
                      <a:lnTo>
                        <a:pt x="550642" y="1005317"/>
                      </a:lnTo>
                      <a:lnTo>
                        <a:pt x="553523" y="1005095"/>
                      </a:lnTo>
                      <a:lnTo>
                        <a:pt x="557845" y="1002547"/>
                      </a:lnTo>
                      <a:lnTo>
                        <a:pt x="560283" y="1001882"/>
                      </a:lnTo>
                      <a:lnTo>
                        <a:pt x="561391" y="1002325"/>
                      </a:lnTo>
                      <a:lnTo>
                        <a:pt x="563607" y="1003987"/>
                      </a:lnTo>
                      <a:lnTo>
                        <a:pt x="564715" y="1004541"/>
                      </a:lnTo>
                      <a:lnTo>
                        <a:pt x="565934" y="1004541"/>
                      </a:lnTo>
                      <a:lnTo>
                        <a:pt x="568705" y="1003987"/>
                      </a:lnTo>
                      <a:lnTo>
                        <a:pt x="572251" y="1002657"/>
                      </a:lnTo>
                      <a:lnTo>
                        <a:pt x="573026" y="1001217"/>
                      </a:lnTo>
                      <a:lnTo>
                        <a:pt x="573359" y="999000"/>
                      </a:lnTo>
                      <a:lnTo>
                        <a:pt x="574135" y="995676"/>
                      </a:lnTo>
                      <a:lnTo>
                        <a:pt x="574467" y="995565"/>
                      </a:lnTo>
                      <a:lnTo>
                        <a:pt x="575797" y="995565"/>
                      </a:lnTo>
                      <a:lnTo>
                        <a:pt x="576351" y="995233"/>
                      </a:lnTo>
                      <a:lnTo>
                        <a:pt x="576573" y="994014"/>
                      </a:lnTo>
                      <a:lnTo>
                        <a:pt x="576351" y="993238"/>
                      </a:lnTo>
                      <a:lnTo>
                        <a:pt x="576019" y="992684"/>
                      </a:lnTo>
                      <a:lnTo>
                        <a:pt x="575797" y="992462"/>
                      </a:lnTo>
                      <a:lnTo>
                        <a:pt x="577681" y="986811"/>
                      </a:lnTo>
                      <a:lnTo>
                        <a:pt x="579232" y="984373"/>
                      </a:lnTo>
                      <a:lnTo>
                        <a:pt x="580895" y="982822"/>
                      </a:lnTo>
                      <a:lnTo>
                        <a:pt x="582667" y="981824"/>
                      </a:lnTo>
                      <a:lnTo>
                        <a:pt x="584884" y="981381"/>
                      </a:lnTo>
                      <a:lnTo>
                        <a:pt x="588430" y="981492"/>
                      </a:lnTo>
                      <a:lnTo>
                        <a:pt x="589538" y="981270"/>
                      </a:lnTo>
                      <a:lnTo>
                        <a:pt x="591200" y="980605"/>
                      </a:lnTo>
                      <a:lnTo>
                        <a:pt x="591976" y="979829"/>
                      </a:lnTo>
                      <a:lnTo>
                        <a:pt x="601839" y="969080"/>
                      </a:lnTo>
                      <a:lnTo>
                        <a:pt x="602282" y="968194"/>
                      </a:lnTo>
                      <a:lnTo>
                        <a:pt x="602947" y="967861"/>
                      </a:lnTo>
                      <a:lnTo>
                        <a:pt x="603501" y="968083"/>
                      </a:lnTo>
                      <a:lnTo>
                        <a:pt x="604498" y="968526"/>
                      </a:lnTo>
                      <a:lnTo>
                        <a:pt x="606382" y="971851"/>
                      </a:lnTo>
                      <a:lnTo>
                        <a:pt x="607269" y="972848"/>
                      </a:lnTo>
                      <a:lnTo>
                        <a:pt x="609928" y="974621"/>
                      </a:lnTo>
                      <a:lnTo>
                        <a:pt x="611258" y="978057"/>
                      </a:lnTo>
                      <a:lnTo>
                        <a:pt x="613363" y="986811"/>
                      </a:lnTo>
                      <a:lnTo>
                        <a:pt x="615136" y="992351"/>
                      </a:lnTo>
                      <a:lnTo>
                        <a:pt x="615801" y="993681"/>
                      </a:lnTo>
                      <a:lnTo>
                        <a:pt x="617685" y="995122"/>
                      </a:lnTo>
                      <a:lnTo>
                        <a:pt x="620123" y="995787"/>
                      </a:lnTo>
                      <a:lnTo>
                        <a:pt x="624667" y="995787"/>
                      </a:lnTo>
                      <a:lnTo>
                        <a:pt x="624112" y="996895"/>
                      </a:lnTo>
                      <a:lnTo>
                        <a:pt x="623891" y="997892"/>
                      </a:lnTo>
                      <a:lnTo>
                        <a:pt x="624002" y="1000552"/>
                      </a:lnTo>
                      <a:lnTo>
                        <a:pt x="623780" y="1002657"/>
                      </a:lnTo>
                      <a:lnTo>
                        <a:pt x="623780" y="1002657"/>
                      </a:lnTo>
                      <a:lnTo>
                        <a:pt x="630208" y="1004874"/>
                      </a:lnTo>
                      <a:lnTo>
                        <a:pt x="632756" y="1005206"/>
                      </a:lnTo>
                      <a:lnTo>
                        <a:pt x="634973" y="1004985"/>
                      </a:lnTo>
                      <a:lnTo>
                        <a:pt x="638851" y="1003433"/>
                      </a:lnTo>
                      <a:lnTo>
                        <a:pt x="639848" y="1004209"/>
                      </a:lnTo>
                      <a:lnTo>
                        <a:pt x="639848" y="1004209"/>
                      </a:lnTo>
                      <a:lnTo>
                        <a:pt x="640956" y="1007533"/>
                      </a:lnTo>
                      <a:lnTo>
                        <a:pt x="641510" y="1010414"/>
                      </a:lnTo>
                      <a:lnTo>
                        <a:pt x="642175" y="1018726"/>
                      </a:lnTo>
                      <a:lnTo>
                        <a:pt x="641954" y="1019501"/>
                      </a:lnTo>
                      <a:lnTo>
                        <a:pt x="641067" y="1020720"/>
                      </a:lnTo>
                      <a:lnTo>
                        <a:pt x="641067" y="1021496"/>
                      </a:lnTo>
                      <a:lnTo>
                        <a:pt x="641067" y="1021496"/>
                      </a:lnTo>
                      <a:lnTo>
                        <a:pt x="641399" y="1022050"/>
                      </a:lnTo>
                      <a:lnTo>
                        <a:pt x="642951" y="1023269"/>
                      </a:lnTo>
                      <a:lnTo>
                        <a:pt x="642951" y="1023269"/>
                      </a:lnTo>
                      <a:lnTo>
                        <a:pt x="643173" y="1023601"/>
                      </a:lnTo>
                      <a:lnTo>
                        <a:pt x="643173" y="1023712"/>
                      </a:lnTo>
                      <a:lnTo>
                        <a:pt x="644060" y="1024599"/>
                      </a:lnTo>
                      <a:lnTo>
                        <a:pt x="644170" y="1024599"/>
                      </a:lnTo>
                      <a:lnTo>
                        <a:pt x="644281" y="1025375"/>
                      </a:lnTo>
                      <a:lnTo>
                        <a:pt x="644060" y="1026372"/>
                      </a:lnTo>
                      <a:lnTo>
                        <a:pt x="643395" y="1026704"/>
                      </a:lnTo>
                      <a:lnTo>
                        <a:pt x="642729" y="1026926"/>
                      </a:lnTo>
                      <a:lnTo>
                        <a:pt x="642175" y="1027369"/>
                      </a:lnTo>
                      <a:lnTo>
                        <a:pt x="637854" y="1034351"/>
                      </a:lnTo>
                      <a:lnTo>
                        <a:pt x="637410" y="1036678"/>
                      </a:lnTo>
                      <a:lnTo>
                        <a:pt x="637410" y="1036678"/>
                      </a:lnTo>
                      <a:lnTo>
                        <a:pt x="638851" y="1038672"/>
                      </a:lnTo>
                      <a:lnTo>
                        <a:pt x="641732" y="1039670"/>
                      </a:lnTo>
                      <a:lnTo>
                        <a:pt x="646940" y="1040113"/>
                      </a:lnTo>
                      <a:lnTo>
                        <a:pt x="649489" y="1039226"/>
                      </a:lnTo>
                      <a:lnTo>
                        <a:pt x="651040" y="1037564"/>
                      </a:lnTo>
                      <a:lnTo>
                        <a:pt x="653257" y="1035237"/>
                      </a:lnTo>
                      <a:lnTo>
                        <a:pt x="655362" y="1033686"/>
                      </a:lnTo>
                      <a:lnTo>
                        <a:pt x="659019" y="1033353"/>
                      </a:lnTo>
                      <a:lnTo>
                        <a:pt x="662122" y="1034905"/>
                      </a:lnTo>
                      <a:lnTo>
                        <a:pt x="667995" y="1040445"/>
                      </a:lnTo>
                      <a:lnTo>
                        <a:pt x="671763" y="1042329"/>
                      </a:lnTo>
                      <a:lnTo>
                        <a:pt x="673979" y="1040556"/>
                      </a:lnTo>
                      <a:lnTo>
                        <a:pt x="675088" y="1036235"/>
                      </a:lnTo>
                      <a:lnTo>
                        <a:pt x="675753" y="1030250"/>
                      </a:lnTo>
                      <a:lnTo>
                        <a:pt x="677193" y="1028477"/>
                      </a:lnTo>
                      <a:lnTo>
                        <a:pt x="677969" y="1026593"/>
                      </a:lnTo>
                      <a:lnTo>
                        <a:pt x="678634" y="1024488"/>
                      </a:lnTo>
                      <a:lnTo>
                        <a:pt x="680739" y="1019723"/>
                      </a:lnTo>
                      <a:lnTo>
                        <a:pt x="681404" y="1018837"/>
                      </a:lnTo>
                      <a:lnTo>
                        <a:pt x="681736" y="1019058"/>
                      </a:lnTo>
                      <a:lnTo>
                        <a:pt x="684175" y="1019390"/>
                      </a:lnTo>
                      <a:lnTo>
                        <a:pt x="685282" y="1018282"/>
                      </a:lnTo>
                      <a:lnTo>
                        <a:pt x="687831" y="1015401"/>
                      </a:lnTo>
                      <a:lnTo>
                        <a:pt x="689494" y="1014404"/>
                      </a:lnTo>
                      <a:lnTo>
                        <a:pt x="698248" y="1013628"/>
                      </a:lnTo>
                      <a:lnTo>
                        <a:pt x="698802" y="1012852"/>
                      </a:lnTo>
                      <a:lnTo>
                        <a:pt x="699577" y="1010525"/>
                      </a:lnTo>
                      <a:lnTo>
                        <a:pt x="700242" y="1007976"/>
                      </a:lnTo>
                      <a:lnTo>
                        <a:pt x="700464" y="1006425"/>
                      </a:lnTo>
                      <a:lnTo>
                        <a:pt x="700907" y="1005317"/>
                      </a:lnTo>
                      <a:lnTo>
                        <a:pt x="702016" y="1004430"/>
                      </a:lnTo>
                      <a:lnTo>
                        <a:pt x="703345" y="1004430"/>
                      </a:lnTo>
                      <a:lnTo>
                        <a:pt x="708000" y="1006203"/>
                      </a:lnTo>
                      <a:lnTo>
                        <a:pt x="713873" y="1005982"/>
                      </a:lnTo>
                      <a:lnTo>
                        <a:pt x="713873" y="1002990"/>
                      </a:lnTo>
                      <a:lnTo>
                        <a:pt x="715646" y="1002547"/>
                      </a:lnTo>
                      <a:lnTo>
                        <a:pt x="725176" y="1007423"/>
                      </a:lnTo>
                      <a:lnTo>
                        <a:pt x="727725" y="1008087"/>
                      </a:lnTo>
                      <a:lnTo>
                        <a:pt x="730384" y="1007090"/>
                      </a:lnTo>
                      <a:lnTo>
                        <a:pt x="731714" y="1005871"/>
                      </a:lnTo>
                      <a:lnTo>
                        <a:pt x="733487" y="1003655"/>
                      </a:lnTo>
                      <a:lnTo>
                        <a:pt x="734595" y="1002990"/>
                      </a:lnTo>
                      <a:lnTo>
                        <a:pt x="735703" y="1002879"/>
                      </a:lnTo>
                      <a:lnTo>
                        <a:pt x="738142" y="1003322"/>
                      </a:lnTo>
                      <a:lnTo>
                        <a:pt x="742353" y="1002547"/>
                      </a:lnTo>
                      <a:lnTo>
                        <a:pt x="744125" y="1002879"/>
                      </a:lnTo>
                      <a:lnTo>
                        <a:pt x="754210" y="1014958"/>
                      </a:lnTo>
                      <a:lnTo>
                        <a:pt x="755983" y="1016288"/>
                      </a:lnTo>
                      <a:lnTo>
                        <a:pt x="758531" y="1016620"/>
                      </a:lnTo>
                      <a:lnTo>
                        <a:pt x="760526" y="1016509"/>
                      </a:lnTo>
                      <a:lnTo>
                        <a:pt x="762299" y="1016842"/>
                      </a:lnTo>
                      <a:lnTo>
                        <a:pt x="764405" y="1018393"/>
                      </a:lnTo>
                      <a:lnTo>
                        <a:pt x="766288" y="1020277"/>
                      </a:lnTo>
                      <a:lnTo>
                        <a:pt x="768062" y="1021607"/>
                      </a:lnTo>
                      <a:lnTo>
                        <a:pt x="770167" y="1022050"/>
                      </a:lnTo>
                      <a:lnTo>
                        <a:pt x="772827" y="1021053"/>
                      </a:lnTo>
                      <a:lnTo>
                        <a:pt x="775265" y="1018947"/>
                      </a:lnTo>
                      <a:lnTo>
                        <a:pt x="779033" y="1013517"/>
                      </a:lnTo>
                      <a:lnTo>
                        <a:pt x="781359" y="1011301"/>
                      </a:lnTo>
                      <a:lnTo>
                        <a:pt x="783133" y="1010858"/>
                      </a:lnTo>
                      <a:lnTo>
                        <a:pt x="785459" y="1010858"/>
                      </a:lnTo>
                      <a:lnTo>
                        <a:pt x="787565" y="1010414"/>
                      </a:lnTo>
                      <a:lnTo>
                        <a:pt x="788562" y="1008863"/>
                      </a:lnTo>
                      <a:lnTo>
                        <a:pt x="787122" y="1006203"/>
                      </a:lnTo>
                      <a:lnTo>
                        <a:pt x="784573" y="1004652"/>
                      </a:lnTo>
                      <a:lnTo>
                        <a:pt x="783133" y="1003101"/>
                      </a:lnTo>
                      <a:lnTo>
                        <a:pt x="785459" y="1000441"/>
                      </a:lnTo>
                      <a:lnTo>
                        <a:pt x="787122" y="999665"/>
                      </a:lnTo>
                      <a:lnTo>
                        <a:pt x="791776" y="998779"/>
                      </a:lnTo>
                      <a:lnTo>
                        <a:pt x="793549" y="998890"/>
                      </a:lnTo>
                      <a:lnTo>
                        <a:pt x="795544" y="1000330"/>
                      </a:lnTo>
                      <a:lnTo>
                        <a:pt x="797206" y="1002103"/>
                      </a:lnTo>
                      <a:lnTo>
                        <a:pt x="798979" y="1003322"/>
                      </a:lnTo>
                      <a:lnTo>
                        <a:pt x="801417" y="1002879"/>
                      </a:lnTo>
                      <a:lnTo>
                        <a:pt x="803301" y="1001106"/>
                      </a:lnTo>
                      <a:lnTo>
                        <a:pt x="806847" y="995787"/>
                      </a:lnTo>
                      <a:lnTo>
                        <a:pt x="808952" y="994457"/>
                      </a:lnTo>
                      <a:lnTo>
                        <a:pt x="810504" y="994789"/>
                      </a:lnTo>
                      <a:lnTo>
                        <a:pt x="816820" y="998225"/>
                      </a:lnTo>
                      <a:lnTo>
                        <a:pt x="827902" y="1001327"/>
                      </a:lnTo>
                      <a:lnTo>
                        <a:pt x="829785" y="1001327"/>
                      </a:lnTo>
                      <a:lnTo>
                        <a:pt x="833997" y="1000330"/>
                      </a:lnTo>
                      <a:lnTo>
                        <a:pt x="835659" y="1000884"/>
                      </a:lnTo>
                      <a:lnTo>
                        <a:pt x="837654" y="999998"/>
                      </a:lnTo>
                      <a:lnTo>
                        <a:pt x="839426" y="999333"/>
                      </a:lnTo>
                      <a:lnTo>
                        <a:pt x="847516" y="998447"/>
                      </a:lnTo>
                      <a:lnTo>
                        <a:pt x="849622" y="999000"/>
                      </a:lnTo>
                      <a:lnTo>
                        <a:pt x="850730" y="999665"/>
                      </a:lnTo>
                      <a:lnTo>
                        <a:pt x="852835" y="1001771"/>
                      </a:lnTo>
                      <a:lnTo>
                        <a:pt x="854054" y="1002547"/>
                      </a:lnTo>
                      <a:lnTo>
                        <a:pt x="854941" y="1002657"/>
                      </a:lnTo>
                      <a:lnTo>
                        <a:pt x="856603" y="1002325"/>
                      </a:lnTo>
                      <a:lnTo>
                        <a:pt x="857822" y="1002657"/>
                      </a:lnTo>
                      <a:lnTo>
                        <a:pt x="859706" y="1004541"/>
                      </a:lnTo>
                      <a:lnTo>
                        <a:pt x="863474" y="1010414"/>
                      </a:lnTo>
                      <a:lnTo>
                        <a:pt x="865247" y="1011855"/>
                      </a:lnTo>
                      <a:lnTo>
                        <a:pt x="866465" y="1011079"/>
                      </a:lnTo>
                      <a:lnTo>
                        <a:pt x="868017" y="1009196"/>
                      </a:lnTo>
                      <a:lnTo>
                        <a:pt x="870012" y="1007423"/>
                      </a:lnTo>
                      <a:lnTo>
                        <a:pt x="872228" y="1006979"/>
                      </a:lnTo>
                      <a:lnTo>
                        <a:pt x="874333" y="1008087"/>
                      </a:lnTo>
                      <a:lnTo>
                        <a:pt x="878545" y="1011966"/>
                      </a:lnTo>
                      <a:lnTo>
                        <a:pt x="884639" y="1014958"/>
                      </a:lnTo>
                      <a:lnTo>
                        <a:pt x="888739" y="1018837"/>
                      </a:lnTo>
                      <a:lnTo>
                        <a:pt x="891953" y="1024155"/>
                      </a:lnTo>
                      <a:lnTo>
                        <a:pt x="893394" y="1030250"/>
                      </a:lnTo>
                      <a:lnTo>
                        <a:pt x="894169" y="1035791"/>
                      </a:lnTo>
                      <a:lnTo>
                        <a:pt x="897383" y="1038118"/>
                      </a:lnTo>
                      <a:lnTo>
                        <a:pt x="905362" y="1039670"/>
                      </a:lnTo>
                      <a:lnTo>
                        <a:pt x="909019" y="1041997"/>
                      </a:lnTo>
                      <a:lnTo>
                        <a:pt x="910348" y="1042551"/>
                      </a:lnTo>
                      <a:lnTo>
                        <a:pt x="911456" y="1042662"/>
                      </a:lnTo>
                      <a:lnTo>
                        <a:pt x="914227" y="1042329"/>
                      </a:lnTo>
                      <a:lnTo>
                        <a:pt x="915113" y="1042551"/>
                      </a:lnTo>
                      <a:lnTo>
                        <a:pt x="916443" y="1043881"/>
                      </a:lnTo>
                      <a:lnTo>
                        <a:pt x="916443" y="1045100"/>
                      </a:lnTo>
                      <a:lnTo>
                        <a:pt x="916111" y="1046208"/>
                      </a:lnTo>
                      <a:lnTo>
                        <a:pt x="916332" y="1047316"/>
                      </a:lnTo>
                      <a:lnTo>
                        <a:pt x="917219" y="1048092"/>
                      </a:lnTo>
                      <a:lnTo>
                        <a:pt x="922538" y="1049643"/>
                      </a:lnTo>
                      <a:lnTo>
                        <a:pt x="928744" y="1049421"/>
                      </a:lnTo>
                      <a:lnTo>
                        <a:pt x="931182" y="1050419"/>
                      </a:lnTo>
                      <a:lnTo>
                        <a:pt x="936944" y="1056181"/>
                      </a:lnTo>
                      <a:lnTo>
                        <a:pt x="941045" y="1057400"/>
                      </a:lnTo>
                      <a:lnTo>
                        <a:pt x="949910" y="1057843"/>
                      </a:lnTo>
                      <a:lnTo>
                        <a:pt x="953899" y="1059727"/>
                      </a:lnTo>
                      <a:lnTo>
                        <a:pt x="956226" y="1057400"/>
                      </a:lnTo>
                      <a:lnTo>
                        <a:pt x="958553" y="1058176"/>
                      </a:lnTo>
                      <a:lnTo>
                        <a:pt x="962764" y="1062830"/>
                      </a:lnTo>
                      <a:lnTo>
                        <a:pt x="965534" y="1064714"/>
                      </a:lnTo>
                      <a:lnTo>
                        <a:pt x="967973" y="1065046"/>
                      </a:lnTo>
                      <a:lnTo>
                        <a:pt x="970410" y="1064825"/>
                      </a:lnTo>
                      <a:lnTo>
                        <a:pt x="974510" y="1065157"/>
                      </a:lnTo>
                      <a:lnTo>
                        <a:pt x="977060" y="1064381"/>
                      </a:lnTo>
                      <a:lnTo>
                        <a:pt x="978389" y="1064492"/>
                      </a:lnTo>
                      <a:lnTo>
                        <a:pt x="979497" y="1065601"/>
                      </a:lnTo>
                      <a:lnTo>
                        <a:pt x="981603" y="1068482"/>
                      </a:lnTo>
                      <a:lnTo>
                        <a:pt x="982821" y="1068925"/>
                      </a:lnTo>
                      <a:lnTo>
                        <a:pt x="984817" y="1069922"/>
                      </a:lnTo>
                      <a:lnTo>
                        <a:pt x="987365" y="1072250"/>
                      </a:lnTo>
                      <a:lnTo>
                        <a:pt x="989693" y="1073247"/>
                      </a:lnTo>
                      <a:lnTo>
                        <a:pt x="991022" y="1070477"/>
                      </a:lnTo>
                      <a:lnTo>
                        <a:pt x="990801" y="1069922"/>
                      </a:lnTo>
                      <a:lnTo>
                        <a:pt x="990579" y="1069590"/>
                      </a:lnTo>
                      <a:lnTo>
                        <a:pt x="988806" y="1066376"/>
                      </a:lnTo>
                      <a:lnTo>
                        <a:pt x="988252" y="1064714"/>
                      </a:lnTo>
                      <a:lnTo>
                        <a:pt x="988473" y="1062387"/>
                      </a:lnTo>
                      <a:lnTo>
                        <a:pt x="989471" y="1059063"/>
                      </a:lnTo>
                      <a:lnTo>
                        <a:pt x="989471" y="1057622"/>
                      </a:lnTo>
                      <a:lnTo>
                        <a:pt x="988030" y="1055849"/>
                      </a:lnTo>
                      <a:lnTo>
                        <a:pt x="983043" y="1052968"/>
                      </a:lnTo>
                      <a:lnTo>
                        <a:pt x="980938" y="1051416"/>
                      </a:lnTo>
                      <a:lnTo>
                        <a:pt x="977613" y="1047094"/>
                      </a:lnTo>
                      <a:lnTo>
                        <a:pt x="973956" y="1044435"/>
                      </a:lnTo>
                      <a:lnTo>
                        <a:pt x="974400" y="1044324"/>
                      </a:lnTo>
                      <a:lnTo>
                        <a:pt x="974510" y="1044324"/>
                      </a:lnTo>
                      <a:lnTo>
                        <a:pt x="972738" y="1043105"/>
                      </a:lnTo>
                      <a:lnTo>
                        <a:pt x="971186" y="1044989"/>
                      </a:lnTo>
                      <a:lnTo>
                        <a:pt x="970632" y="1045321"/>
                      </a:lnTo>
                      <a:lnTo>
                        <a:pt x="969967" y="1044324"/>
                      </a:lnTo>
                      <a:lnTo>
                        <a:pt x="970632" y="1042218"/>
                      </a:lnTo>
                      <a:lnTo>
                        <a:pt x="972405" y="1038562"/>
                      </a:lnTo>
                      <a:lnTo>
                        <a:pt x="973956" y="1032356"/>
                      </a:lnTo>
                      <a:lnTo>
                        <a:pt x="975951" y="1027148"/>
                      </a:lnTo>
                      <a:lnTo>
                        <a:pt x="976395" y="1024599"/>
                      </a:lnTo>
                      <a:lnTo>
                        <a:pt x="974843" y="1008752"/>
                      </a:lnTo>
                      <a:lnTo>
                        <a:pt x="974289" y="1005982"/>
                      </a:lnTo>
                      <a:lnTo>
                        <a:pt x="973624" y="1004652"/>
                      </a:lnTo>
                      <a:lnTo>
                        <a:pt x="971186" y="1001992"/>
                      </a:lnTo>
                      <a:lnTo>
                        <a:pt x="969745" y="999665"/>
                      </a:lnTo>
                      <a:lnTo>
                        <a:pt x="969413" y="998779"/>
                      </a:lnTo>
                      <a:lnTo>
                        <a:pt x="968970" y="996784"/>
                      </a:lnTo>
                      <a:lnTo>
                        <a:pt x="968305" y="989360"/>
                      </a:lnTo>
                      <a:lnTo>
                        <a:pt x="967530" y="986811"/>
                      </a:lnTo>
                      <a:lnTo>
                        <a:pt x="965313" y="980605"/>
                      </a:lnTo>
                      <a:lnTo>
                        <a:pt x="968194" y="973845"/>
                      </a:lnTo>
                      <a:lnTo>
                        <a:pt x="976838" y="962321"/>
                      </a:lnTo>
                      <a:lnTo>
                        <a:pt x="978721" y="956780"/>
                      </a:lnTo>
                      <a:lnTo>
                        <a:pt x="979608" y="955228"/>
                      </a:lnTo>
                      <a:lnTo>
                        <a:pt x="980827" y="954120"/>
                      </a:lnTo>
                      <a:lnTo>
                        <a:pt x="983265" y="953677"/>
                      </a:lnTo>
                      <a:lnTo>
                        <a:pt x="984484" y="953123"/>
                      </a:lnTo>
                      <a:lnTo>
                        <a:pt x="986368" y="951239"/>
                      </a:lnTo>
                      <a:lnTo>
                        <a:pt x="993349" y="938495"/>
                      </a:lnTo>
                      <a:lnTo>
                        <a:pt x="994458" y="937166"/>
                      </a:lnTo>
                      <a:lnTo>
                        <a:pt x="995455" y="936501"/>
                      </a:lnTo>
                      <a:lnTo>
                        <a:pt x="997449" y="935836"/>
                      </a:lnTo>
                      <a:lnTo>
                        <a:pt x="998447" y="934838"/>
                      </a:lnTo>
                      <a:lnTo>
                        <a:pt x="999001" y="933509"/>
                      </a:lnTo>
                      <a:lnTo>
                        <a:pt x="999887" y="930073"/>
                      </a:lnTo>
                      <a:lnTo>
                        <a:pt x="1000552" y="928633"/>
                      </a:lnTo>
                      <a:lnTo>
                        <a:pt x="1005317" y="923757"/>
                      </a:lnTo>
                      <a:lnTo>
                        <a:pt x="1017618" y="905694"/>
                      </a:lnTo>
                      <a:lnTo>
                        <a:pt x="1022051" y="900707"/>
                      </a:lnTo>
                      <a:lnTo>
                        <a:pt x="1026262" y="897494"/>
                      </a:lnTo>
                      <a:lnTo>
                        <a:pt x="1029586" y="892175"/>
                      </a:lnTo>
                      <a:lnTo>
                        <a:pt x="1055516" y="864027"/>
                      </a:lnTo>
                      <a:lnTo>
                        <a:pt x="1060614" y="860038"/>
                      </a:lnTo>
                      <a:lnTo>
                        <a:pt x="1066820" y="855384"/>
                      </a:lnTo>
                      <a:lnTo>
                        <a:pt x="1066820" y="855384"/>
                      </a:lnTo>
                      <a:lnTo>
                        <a:pt x="1066820" y="855384"/>
                      </a:lnTo>
                      <a:lnTo>
                        <a:pt x="1066820" y="855384"/>
                      </a:lnTo>
                      <a:lnTo>
                        <a:pt x="1070144" y="852724"/>
                      </a:lnTo>
                      <a:lnTo>
                        <a:pt x="1079120" y="842973"/>
                      </a:lnTo>
                      <a:lnTo>
                        <a:pt x="1080672" y="840645"/>
                      </a:lnTo>
                      <a:lnTo>
                        <a:pt x="1080783" y="840424"/>
                      </a:lnTo>
                      <a:lnTo>
                        <a:pt x="1082112" y="835769"/>
                      </a:lnTo>
                      <a:lnTo>
                        <a:pt x="1083442" y="833110"/>
                      </a:lnTo>
                      <a:lnTo>
                        <a:pt x="1084883" y="831669"/>
                      </a:lnTo>
                      <a:lnTo>
                        <a:pt x="1086877" y="830672"/>
                      </a:lnTo>
                      <a:lnTo>
                        <a:pt x="1090756" y="829342"/>
                      </a:lnTo>
                      <a:lnTo>
                        <a:pt x="1111368" y="829121"/>
                      </a:lnTo>
                      <a:lnTo>
                        <a:pt x="1117351" y="826683"/>
                      </a:lnTo>
                      <a:lnTo>
                        <a:pt x="1119790" y="820810"/>
                      </a:lnTo>
                      <a:lnTo>
                        <a:pt x="1120344" y="818925"/>
                      </a:lnTo>
                      <a:lnTo>
                        <a:pt x="1120455" y="816598"/>
                      </a:lnTo>
                      <a:lnTo>
                        <a:pt x="1120344" y="813163"/>
                      </a:lnTo>
                      <a:lnTo>
                        <a:pt x="1120676" y="811058"/>
                      </a:lnTo>
                      <a:lnTo>
                        <a:pt x="1127879" y="807179"/>
                      </a:lnTo>
                      <a:lnTo>
                        <a:pt x="1130096" y="804963"/>
                      </a:lnTo>
                      <a:lnTo>
                        <a:pt x="1131536" y="802857"/>
                      </a:lnTo>
                      <a:lnTo>
                        <a:pt x="1131647" y="802525"/>
                      </a:lnTo>
                      <a:lnTo>
                        <a:pt x="1131092" y="801971"/>
                      </a:lnTo>
                      <a:lnTo>
                        <a:pt x="1130206" y="799644"/>
                      </a:lnTo>
                      <a:lnTo>
                        <a:pt x="1129098" y="791222"/>
                      </a:lnTo>
                      <a:lnTo>
                        <a:pt x="1131757" y="786678"/>
                      </a:lnTo>
                      <a:lnTo>
                        <a:pt x="1131647" y="786567"/>
                      </a:lnTo>
                      <a:lnTo>
                        <a:pt x="1128766" y="779586"/>
                      </a:lnTo>
                      <a:lnTo>
                        <a:pt x="1127879" y="775929"/>
                      </a:lnTo>
                      <a:lnTo>
                        <a:pt x="1128655" y="771829"/>
                      </a:lnTo>
                      <a:lnTo>
                        <a:pt x="1125552" y="771053"/>
                      </a:lnTo>
                      <a:lnTo>
                        <a:pt x="1122449" y="769170"/>
                      </a:lnTo>
                      <a:lnTo>
                        <a:pt x="1120898" y="766399"/>
                      </a:lnTo>
                      <a:lnTo>
                        <a:pt x="1122338" y="763296"/>
                      </a:lnTo>
                      <a:lnTo>
                        <a:pt x="1122338" y="762188"/>
                      </a:lnTo>
                      <a:lnTo>
                        <a:pt x="1119235" y="761745"/>
                      </a:lnTo>
                      <a:lnTo>
                        <a:pt x="1116465" y="760526"/>
                      </a:lnTo>
                      <a:lnTo>
                        <a:pt x="1114803" y="758309"/>
                      </a:lnTo>
                      <a:lnTo>
                        <a:pt x="1114581" y="754874"/>
                      </a:lnTo>
                      <a:lnTo>
                        <a:pt x="1116022" y="751771"/>
                      </a:lnTo>
                      <a:lnTo>
                        <a:pt x="1118570" y="749777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53668FEA-D70A-9595-5462-08D9DD786C61}"/>
                    </a:ext>
                  </a:extLst>
                </p:cNvPr>
                <p:cNvSpPr/>
                <p:nvPr/>
              </p:nvSpPr>
              <p:spPr>
                <a:xfrm>
                  <a:off x="7078148" y="3010448"/>
                  <a:ext cx="436390" cy="518837"/>
                </a:xfrm>
                <a:custGeom>
                  <a:avLst/>
                  <a:gdLst>
                    <a:gd name="connsiteX0" fmla="*/ 94193 w 436390"/>
                    <a:gd name="connsiteY0" fmla="*/ 404809 h 518837"/>
                    <a:gd name="connsiteX1" fmla="*/ 93528 w 436390"/>
                    <a:gd name="connsiteY1" fmla="*/ 405473 h 518837"/>
                    <a:gd name="connsiteX2" fmla="*/ 91534 w 436390"/>
                    <a:gd name="connsiteY2" fmla="*/ 408355 h 518837"/>
                    <a:gd name="connsiteX3" fmla="*/ 87655 w 436390"/>
                    <a:gd name="connsiteY3" fmla="*/ 408022 h 518837"/>
                    <a:gd name="connsiteX4" fmla="*/ 86879 w 436390"/>
                    <a:gd name="connsiteY4" fmla="*/ 407690 h 518837"/>
                    <a:gd name="connsiteX5" fmla="*/ 85771 w 436390"/>
                    <a:gd name="connsiteY5" fmla="*/ 406803 h 518837"/>
                    <a:gd name="connsiteX6" fmla="*/ 83001 w 436390"/>
                    <a:gd name="connsiteY6" fmla="*/ 406471 h 518837"/>
                    <a:gd name="connsiteX7" fmla="*/ 81782 w 436390"/>
                    <a:gd name="connsiteY7" fmla="*/ 406027 h 518837"/>
                    <a:gd name="connsiteX8" fmla="*/ 80784 w 436390"/>
                    <a:gd name="connsiteY8" fmla="*/ 404919 h 518837"/>
                    <a:gd name="connsiteX9" fmla="*/ 79565 w 436390"/>
                    <a:gd name="connsiteY9" fmla="*/ 402149 h 518837"/>
                    <a:gd name="connsiteX10" fmla="*/ 78790 w 436390"/>
                    <a:gd name="connsiteY10" fmla="*/ 401041 h 518837"/>
                    <a:gd name="connsiteX11" fmla="*/ 77127 w 436390"/>
                    <a:gd name="connsiteY11" fmla="*/ 400044 h 518837"/>
                    <a:gd name="connsiteX12" fmla="*/ 74468 w 436390"/>
                    <a:gd name="connsiteY12" fmla="*/ 399046 h 518837"/>
                    <a:gd name="connsiteX13" fmla="*/ 72030 w 436390"/>
                    <a:gd name="connsiteY13" fmla="*/ 399046 h 518837"/>
                    <a:gd name="connsiteX14" fmla="*/ 70922 w 436390"/>
                    <a:gd name="connsiteY14" fmla="*/ 400487 h 518837"/>
                    <a:gd name="connsiteX15" fmla="*/ 70368 w 436390"/>
                    <a:gd name="connsiteY15" fmla="*/ 404144 h 518837"/>
                    <a:gd name="connsiteX16" fmla="*/ 68816 w 436390"/>
                    <a:gd name="connsiteY16" fmla="*/ 405917 h 518837"/>
                    <a:gd name="connsiteX17" fmla="*/ 57735 w 436390"/>
                    <a:gd name="connsiteY17" fmla="*/ 410682 h 518837"/>
                    <a:gd name="connsiteX18" fmla="*/ 54964 w 436390"/>
                    <a:gd name="connsiteY18" fmla="*/ 411125 h 518837"/>
                    <a:gd name="connsiteX19" fmla="*/ 50643 w 436390"/>
                    <a:gd name="connsiteY19" fmla="*/ 409906 h 518837"/>
                    <a:gd name="connsiteX20" fmla="*/ 46099 w 436390"/>
                    <a:gd name="connsiteY20" fmla="*/ 409906 h 518837"/>
                    <a:gd name="connsiteX21" fmla="*/ 43661 w 436390"/>
                    <a:gd name="connsiteY21" fmla="*/ 408909 h 518837"/>
                    <a:gd name="connsiteX22" fmla="*/ 40004 w 436390"/>
                    <a:gd name="connsiteY22" fmla="*/ 405695 h 518837"/>
                    <a:gd name="connsiteX23" fmla="*/ 28923 w 436390"/>
                    <a:gd name="connsiteY23" fmla="*/ 402481 h 518837"/>
                    <a:gd name="connsiteX24" fmla="*/ 21720 w 436390"/>
                    <a:gd name="connsiteY24" fmla="*/ 397827 h 518837"/>
                    <a:gd name="connsiteX25" fmla="*/ 19947 w 436390"/>
                    <a:gd name="connsiteY25" fmla="*/ 398049 h 518837"/>
                    <a:gd name="connsiteX26" fmla="*/ 18284 w 436390"/>
                    <a:gd name="connsiteY26" fmla="*/ 399489 h 518837"/>
                    <a:gd name="connsiteX27" fmla="*/ 0 w 436390"/>
                    <a:gd name="connsiteY27" fmla="*/ 405362 h 518837"/>
                    <a:gd name="connsiteX28" fmla="*/ 0 w 436390"/>
                    <a:gd name="connsiteY28" fmla="*/ 405362 h 518837"/>
                    <a:gd name="connsiteX29" fmla="*/ 997 w 436390"/>
                    <a:gd name="connsiteY29" fmla="*/ 412344 h 518837"/>
                    <a:gd name="connsiteX30" fmla="*/ 554 w 436390"/>
                    <a:gd name="connsiteY30" fmla="*/ 416776 h 518837"/>
                    <a:gd name="connsiteX31" fmla="*/ 554 w 436390"/>
                    <a:gd name="connsiteY31" fmla="*/ 420987 h 518837"/>
                    <a:gd name="connsiteX32" fmla="*/ 2106 w 436390"/>
                    <a:gd name="connsiteY32" fmla="*/ 425531 h 518837"/>
                    <a:gd name="connsiteX33" fmla="*/ 4876 w 436390"/>
                    <a:gd name="connsiteY33" fmla="*/ 428523 h 518837"/>
                    <a:gd name="connsiteX34" fmla="*/ 5652 w 436390"/>
                    <a:gd name="connsiteY34" fmla="*/ 428856 h 518837"/>
                    <a:gd name="connsiteX35" fmla="*/ 8311 w 436390"/>
                    <a:gd name="connsiteY35" fmla="*/ 430074 h 518837"/>
                    <a:gd name="connsiteX36" fmla="*/ 11968 w 436390"/>
                    <a:gd name="connsiteY36" fmla="*/ 430518 h 518837"/>
                    <a:gd name="connsiteX37" fmla="*/ 17287 w 436390"/>
                    <a:gd name="connsiteY37" fmla="*/ 429631 h 518837"/>
                    <a:gd name="connsiteX38" fmla="*/ 17620 w 436390"/>
                    <a:gd name="connsiteY38" fmla="*/ 427969 h 518837"/>
                    <a:gd name="connsiteX39" fmla="*/ 17287 w 436390"/>
                    <a:gd name="connsiteY39" fmla="*/ 425642 h 518837"/>
                    <a:gd name="connsiteX40" fmla="*/ 17509 w 436390"/>
                    <a:gd name="connsiteY40" fmla="*/ 423536 h 518837"/>
                    <a:gd name="connsiteX41" fmla="*/ 18728 w 436390"/>
                    <a:gd name="connsiteY41" fmla="*/ 422207 h 518837"/>
                    <a:gd name="connsiteX42" fmla="*/ 20390 w 436390"/>
                    <a:gd name="connsiteY42" fmla="*/ 421763 h 518837"/>
                    <a:gd name="connsiteX43" fmla="*/ 22163 w 436390"/>
                    <a:gd name="connsiteY43" fmla="*/ 421763 h 518837"/>
                    <a:gd name="connsiteX44" fmla="*/ 26707 w 436390"/>
                    <a:gd name="connsiteY44" fmla="*/ 420655 h 518837"/>
                    <a:gd name="connsiteX45" fmla="*/ 29477 w 436390"/>
                    <a:gd name="connsiteY45" fmla="*/ 420655 h 518837"/>
                    <a:gd name="connsiteX46" fmla="*/ 32358 w 436390"/>
                    <a:gd name="connsiteY46" fmla="*/ 420987 h 518837"/>
                    <a:gd name="connsiteX47" fmla="*/ 46210 w 436390"/>
                    <a:gd name="connsiteY47" fmla="*/ 425642 h 518837"/>
                    <a:gd name="connsiteX48" fmla="*/ 48315 w 436390"/>
                    <a:gd name="connsiteY48" fmla="*/ 427083 h 518837"/>
                    <a:gd name="connsiteX49" fmla="*/ 48870 w 436390"/>
                    <a:gd name="connsiteY49" fmla="*/ 429410 h 518837"/>
                    <a:gd name="connsiteX50" fmla="*/ 48648 w 436390"/>
                    <a:gd name="connsiteY50" fmla="*/ 431404 h 518837"/>
                    <a:gd name="connsiteX51" fmla="*/ 48870 w 436390"/>
                    <a:gd name="connsiteY51" fmla="*/ 433288 h 518837"/>
                    <a:gd name="connsiteX52" fmla="*/ 50532 w 436390"/>
                    <a:gd name="connsiteY52" fmla="*/ 435283 h 518837"/>
                    <a:gd name="connsiteX53" fmla="*/ 51972 w 436390"/>
                    <a:gd name="connsiteY53" fmla="*/ 435948 h 518837"/>
                    <a:gd name="connsiteX54" fmla="*/ 65381 w 436390"/>
                    <a:gd name="connsiteY54" fmla="*/ 435726 h 518837"/>
                    <a:gd name="connsiteX55" fmla="*/ 67930 w 436390"/>
                    <a:gd name="connsiteY55" fmla="*/ 434950 h 518837"/>
                    <a:gd name="connsiteX56" fmla="*/ 73138 w 436390"/>
                    <a:gd name="connsiteY56" fmla="*/ 430850 h 518837"/>
                    <a:gd name="connsiteX57" fmla="*/ 87212 w 436390"/>
                    <a:gd name="connsiteY57" fmla="*/ 423758 h 518837"/>
                    <a:gd name="connsiteX58" fmla="*/ 92863 w 436390"/>
                    <a:gd name="connsiteY58" fmla="*/ 419325 h 518837"/>
                    <a:gd name="connsiteX59" fmla="*/ 97296 w 436390"/>
                    <a:gd name="connsiteY59" fmla="*/ 413231 h 518837"/>
                    <a:gd name="connsiteX60" fmla="*/ 97961 w 436390"/>
                    <a:gd name="connsiteY60" fmla="*/ 411458 h 518837"/>
                    <a:gd name="connsiteX61" fmla="*/ 98847 w 436390"/>
                    <a:gd name="connsiteY61" fmla="*/ 407246 h 518837"/>
                    <a:gd name="connsiteX62" fmla="*/ 98847 w 436390"/>
                    <a:gd name="connsiteY62" fmla="*/ 406471 h 518837"/>
                    <a:gd name="connsiteX63" fmla="*/ 96409 w 436390"/>
                    <a:gd name="connsiteY63" fmla="*/ 405030 h 518837"/>
                    <a:gd name="connsiteX64" fmla="*/ 94193 w 436390"/>
                    <a:gd name="connsiteY64" fmla="*/ 404809 h 518837"/>
                    <a:gd name="connsiteX65" fmla="*/ 42110 w 436390"/>
                    <a:gd name="connsiteY65" fmla="*/ 350398 h 518837"/>
                    <a:gd name="connsiteX66" fmla="*/ 47207 w 436390"/>
                    <a:gd name="connsiteY66" fmla="*/ 350066 h 518837"/>
                    <a:gd name="connsiteX67" fmla="*/ 47872 w 436390"/>
                    <a:gd name="connsiteY67" fmla="*/ 349401 h 518837"/>
                    <a:gd name="connsiteX68" fmla="*/ 50643 w 436390"/>
                    <a:gd name="connsiteY68" fmla="*/ 346077 h 518837"/>
                    <a:gd name="connsiteX69" fmla="*/ 52194 w 436390"/>
                    <a:gd name="connsiteY69" fmla="*/ 346077 h 518837"/>
                    <a:gd name="connsiteX70" fmla="*/ 53191 w 436390"/>
                    <a:gd name="connsiteY70" fmla="*/ 346963 h 518837"/>
                    <a:gd name="connsiteX71" fmla="*/ 53856 w 436390"/>
                    <a:gd name="connsiteY71" fmla="*/ 347960 h 518837"/>
                    <a:gd name="connsiteX72" fmla="*/ 54632 w 436390"/>
                    <a:gd name="connsiteY72" fmla="*/ 348736 h 518837"/>
                    <a:gd name="connsiteX73" fmla="*/ 59064 w 436390"/>
                    <a:gd name="connsiteY73" fmla="*/ 350509 h 518837"/>
                    <a:gd name="connsiteX74" fmla="*/ 60838 w 436390"/>
                    <a:gd name="connsiteY74" fmla="*/ 351950 h 518837"/>
                    <a:gd name="connsiteX75" fmla="*/ 61502 w 436390"/>
                    <a:gd name="connsiteY75" fmla="*/ 354277 h 518837"/>
                    <a:gd name="connsiteX76" fmla="*/ 62611 w 436390"/>
                    <a:gd name="connsiteY76" fmla="*/ 356715 h 518837"/>
                    <a:gd name="connsiteX77" fmla="*/ 65049 w 436390"/>
                    <a:gd name="connsiteY77" fmla="*/ 358488 h 518837"/>
                    <a:gd name="connsiteX78" fmla="*/ 69260 w 436390"/>
                    <a:gd name="connsiteY78" fmla="*/ 360039 h 518837"/>
                    <a:gd name="connsiteX79" fmla="*/ 71254 w 436390"/>
                    <a:gd name="connsiteY79" fmla="*/ 360039 h 518837"/>
                    <a:gd name="connsiteX80" fmla="*/ 80009 w 436390"/>
                    <a:gd name="connsiteY80" fmla="*/ 358488 h 518837"/>
                    <a:gd name="connsiteX81" fmla="*/ 82003 w 436390"/>
                    <a:gd name="connsiteY81" fmla="*/ 357712 h 518837"/>
                    <a:gd name="connsiteX82" fmla="*/ 83887 w 436390"/>
                    <a:gd name="connsiteY82" fmla="*/ 356382 h 518837"/>
                    <a:gd name="connsiteX83" fmla="*/ 85106 w 436390"/>
                    <a:gd name="connsiteY83" fmla="*/ 354498 h 518837"/>
                    <a:gd name="connsiteX84" fmla="*/ 84885 w 436390"/>
                    <a:gd name="connsiteY84" fmla="*/ 351617 h 518837"/>
                    <a:gd name="connsiteX85" fmla="*/ 82779 w 436390"/>
                    <a:gd name="connsiteY85" fmla="*/ 350066 h 518837"/>
                    <a:gd name="connsiteX86" fmla="*/ 78014 w 436390"/>
                    <a:gd name="connsiteY86" fmla="*/ 348736 h 518837"/>
                    <a:gd name="connsiteX87" fmla="*/ 76906 w 436390"/>
                    <a:gd name="connsiteY87" fmla="*/ 347739 h 518837"/>
                    <a:gd name="connsiteX88" fmla="*/ 76241 w 436390"/>
                    <a:gd name="connsiteY88" fmla="*/ 346741 h 518837"/>
                    <a:gd name="connsiteX89" fmla="*/ 75687 w 436390"/>
                    <a:gd name="connsiteY89" fmla="*/ 345744 h 518837"/>
                    <a:gd name="connsiteX90" fmla="*/ 71476 w 436390"/>
                    <a:gd name="connsiteY90" fmla="*/ 340536 h 518837"/>
                    <a:gd name="connsiteX91" fmla="*/ 69592 w 436390"/>
                    <a:gd name="connsiteY91" fmla="*/ 339095 h 518837"/>
                    <a:gd name="connsiteX92" fmla="*/ 67043 w 436390"/>
                    <a:gd name="connsiteY92" fmla="*/ 338541 h 518837"/>
                    <a:gd name="connsiteX93" fmla="*/ 56183 w 436390"/>
                    <a:gd name="connsiteY93" fmla="*/ 338208 h 518837"/>
                    <a:gd name="connsiteX94" fmla="*/ 54743 w 436390"/>
                    <a:gd name="connsiteY94" fmla="*/ 337433 h 518837"/>
                    <a:gd name="connsiteX95" fmla="*/ 52859 w 436390"/>
                    <a:gd name="connsiteY95" fmla="*/ 337211 h 518837"/>
                    <a:gd name="connsiteX96" fmla="*/ 52416 w 436390"/>
                    <a:gd name="connsiteY96" fmla="*/ 337433 h 518837"/>
                    <a:gd name="connsiteX97" fmla="*/ 42885 w 436390"/>
                    <a:gd name="connsiteY97" fmla="*/ 338763 h 518837"/>
                    <a:gd name="connsiteX98" fmla="*/ 38785 w 436390"/>
                    <a:gd name="connsiteY98" fmla="*/ 341422 h 518837"/>
                    <a:gd name="connsiteX99" fmla="*/ 38453 w 436390"/>
                    <a:gd name="connsiteY99" fmla="*/ 347295 h 518837"/>
                    <a:gd name="connsiteX100" fmla="*/ 40004 w 436390"/>
                    <a:gd name="connsiteY100" fmla="*/ 349512 h 518837"/>
                    <a:gd name="connsiteX101" fmla="*/ 42332 w 436390"/>
                    <a:gd name="connsiteY101" fmla="*/ 350177 h 518837"/>
                    <a:gd name="connsiteX102" fmla="*/ 160128 w 436390"/>
                    <a:gd name="connsiteY102" fmla="*/ 106604 h 518837"/>
                    <a:gd name="connsiteX103" fmla="*/ 163896 w 436390"/>
                    <a:gd name="connsiteY103" fmla="*/ 105496 h 518837"/>
                    <a:gd name="connsiteX104" fmla="*/ 166445 w 436390"/>
                    <a:gd name="connsiteY104" fmla="*/ 100510 h 518837"/>
                    <a:gd name="connsiteX105" fmla="*/ 171764 w 436390"/>
                    <a:gd name="connsiteY105" fmla="*/ 96077 h 518837"/>
                    <a:gd name="connsiteX106" fmla="*/ 174867 w 436390"/>
                    <a:gd name="connsiteY106" fmla="*/ 91201 h 518837"/>
                    <a:gd name="connsiteX107" fmla="*/ 176307 w 436390"/>
                    <a:gd name="connsiteY107" fmla="*/ 88320 h 518837"/>
                    <a:gd name="connsiteX108" fmla="*/ 177083 w 436390"/>
                    <a:gd name="connsiteY108" fmla="*/ 85882 h 518837"/>
                    <a:gd name="connsiteX109" fmla="*/ 174756 w 436390"/>
                    <a:gd name="connsiteY109" fmla="*/ 85882 h 518837"/>
                    <a:gd name="connsiteX110" fmla="*/ 174756 w 436390"/>
                    <a:gd name="connsiteY110" fmla="*/ 84663 h 518837"/>
                    <a:gd name="connsiteX111" fmla="*/ 176751 w 436390"/>
                    <a:gd name="connsiteY111" fmla="*/ 83222 h 518837"/>
                    <a:gd name="connsiteX112" fmla="*/ 176751 w 436390"/>
                    <a:gd name="connsiteY112" fmla="*/ 80230 h 518837"/>
                    <a:gd name="connsiteX113" fmla="*/ 175642 w 436390"/>
                    <a:gd name="connsiteY113" fmla="*/ 76906 h 518837"/>
                    <a:gd name="connsiteX114" fmla="*/ 174091 w 436390"/>
                    <a:gd name="connsiteY114" fmla="*/ 74246 h 518837"/>
                    <a:gd name="connsiteX115" fmla="*/ 174756 w 436390"/>
                    <a:gd name="connsiteY115" fmla="*/ 73360 h 518837"/>
                    <a:gd name="connsiteX116" fmla="*/ 174756 w 436390"/>
                    <a:gd name="connsiteY116" fmla="*/ 72473 h 518837"/>
                    <a:gd name="connsiteX117" fmla="*/ 174534 w 436390"/>
                    <a:gd name="connsiteY117" fmla="*/ 71476 h 518837"/>
                    <a:gd name="connsiteX118" fmla="*/ 174091 w 436390"/>
                    <a:gd name="connsiteY118" fmla="*/ 70368 h 518837"/>
                    <a:gd name="connsiteX119" fmla="*/ 170545 w 436390"/>
                    <a:gd name="connsiteY119" fmla="*/ 70146 h 518837"/>
                    <a:gd name="connsiteX120" fmla="*/ 167664 w 436390"/>
                    <a:gd name="connsiteY120" fmla="*/ 74800 h 518837"/>
                    <a:gd name="connsiteX121" fmla="*/ 165004 w 436390"/>
                    <a:gd name="connsiteY121" fmla="*/ 80452 h 518837"/>
                    <a:gd name="connsiteX122" fmla="*/ 159685 w 436390"/>
                    <a:gd name="connsiteY122" fmla="*/ 85106 h 518837"/>
                    <a:gd name="connsiteX123" fmla="*/ 156915 w 436390"/>
                    <a:gd name="connsiteY123" fmla="*/ 89650 h 518837"/>
                    <a:gd name="connsiteX124" fmla="*/ 154698 w 436390"/>
                    <a:gd name="connsiteY124" fmla="*/ 95190 h 518837"/>
                    <a:gd name="connsiteX125" fmla="*/ 154033 w 436390"/>
                    <a:gd name="connsiteY125" fmla="*/ 100066 h 518837"/>
                    <a:gd name="connsiteX126" fmla="*/ 156250 w 436390"/>
                    <a:gd name="connsiteY126" fmla="*/ 104831 h 518837"/>
                    <a:gd name="connsiteX127" fmla="*/ 160239 w 436390"/>
                    <a:gd name="connsiteY127" fmla="*/ 106493 h 518837"/>
                    <a:gd name="connsiteX128" fmla="*/ 179853 w 436390"/>
                    <a:gd name="connsiteY128" fmla="*/ 62943 h 518837"/>
                    <a:gd name="connsiteX129" fmla="*/ 182291 w 436390"/>
                    <a:gd name="connsiteY129" fmla="*/ 59286 h 518837"/>
                    <a:gd name="connsiteX130" fmla="*/ 191267 w 436390"/>
                    <a:gd name="connsiteY130" fmla="*/ 50532 h 518837"/>
                    <a:gd name="connsiteX131" fmla="*/ 194592 w 436390"/>
                    <a:gd name="connsiteY131" fmla="*/ 49313 h 518837"/>
                    <a:gd name="connsiteX132" fmla="*/ 196032 w 436390"/>
                    <a:gd name="connsiteY132" fmla="*/ 48537 h 518837"/>
                    <a:gd name="connsiteX133" fmla="*/ 199024 w 436390"/>
                    <a:gd name="connsiteY133" fmla="*/ 48537 h 518837"/>
                    <a:gd name="connsiteX134" fmla="*/ 199024 w 436390"/>
                    <a:gd name="connsiteY134" fmla="*/ 47207 h 518837"/>
                    <a:gd name="connsiteX135" fmla="*/ 193262 w 436390"/>
                    <a:gd name="connsiteY135" fmla="*/ 46432 h 518837"/>
                    <a:gd name="connsiteX136" fmla="*/ 185505 w 436390"/>
                    <a:gd name="connsiteY136" fmla="*/ 50975 h 518837"/>
                    <a:gd name="connsiteX137" fmla="*/ 178080 w 436390"/>
                    <a:gd name="connsiteY137" fmla="*/ 57846 h 518837"/>
                    <a:gd name="connsiteX138" fmla="*/ 173315 w 436390"/>
                    <a:gd name="connsiteY138" fmla="*/ 64051 h 518837"/>
                    <a:gd name="connsiteX139" fmla="*/ 176861 w 436390"/>
                    <a:gd name="connsiteY139" fmla="*/ 65603 h 518837"/>
                    <a:gd name="connsiteX140" fmla="*/ 179743 w 436390"/>
                    <a:gd name="connsiteY140" fmla="*/ 63054 h 518837"/>
                    <a:gd name="connsiteX141" fmla="*/ 210771 w 436390"/>
                    <a:gd name="connsiteY141" fmla="*/ 39007 h 518837"/>
                    <a:gd name="connsiteX142" fmla="*/ 226507 w 436390"/>
                    <a:gd name="connsiteY142" fmla="*/ 32136 h 518837"/>
                    <a:gd name="connsiteX143" fmla="*/ 230496 w 436390"/>
                    <a:gd name="connsiteY143" fmla="*/ 31139 h 518837"/>
                    <a:gd name="connsiteX144" fmla="*/ 235594 w 436390"/>
                    <a:gd name="connsiteY144" fmla="*/ 28923 h 518837"/>
                    <a:gd name="connsiteX145" fmla="*/ 240359 w 436390"/>
                    <a:gd name="connsiteY145" fmla="*/ 28480 h 518837"/>
                    <a:gd name="connsiteX146" fmla="*/ 241799 w 436390"/>
                    <a:gd name="connsiteY146" fmla="*/ 27704 h 518837"/>
                    <a:gd name="connsiteX147" fmla="*/ 241577 w 436390"/>
                    <a:gd name="connsiteY147" fmla="*/ 27039 h 518837"/>
                    <a:gd name="connsiteX148" fmla="*/ 241356 w 436390"/>
                    <a:gd name="connsiteY148" fmla="*/ 25598 h 518837"/>
                    <a:gd name="connsiteX149" fmla="*/ 241134 w 436390"/>
                    <a:gd name="connsiteY149" fmla="*/ 24933 h 518837"/>
                    <a:gd name="connsiteX150" fmla="*/ 247783 w 436390"/>
                    <a:gd name="connsiteY150" fmla="*/ 24712 h 518837"/>
                    <a:gd name="connsiteX151" fmla="*/ 250997 w 436390"/>
                    <a:gd name="connsiteY151" fmla="*/ 23604 h 518837"/>
                    <a:gd name="connsiteX152" fmla="*/ 253657 w 436390"/>
                    <a:gd name="connsiteY152" fmla="*/ 19947 h 518837"/>
                    <a:gd name="connsiteX153" fmla="*/ 236812 w 436390"/>
                    <a:gd name="connsiteY153" fmla="*/ 23160 h 518837"/>
                    <a:gd name="connsiteX154" fmla="*/ 235261 w 436390"/>
                    <a:gd name="connsiteY154" fmla="*/ 24269 h 518837"/>
                    <a:gd name="connsiteX155" fmla="*/ 233377 w 436390"/>
                    <a:gd name="connsiteY155" fmla="*/ 25709 h 518837"/>
                    <a:gd name="connsiteX156" fmla="*/ 218195 w 436390"/>
                    <a:gd name="connsiteY156" fmla="*/ 28812 h 518837"/>
                    <a:gd name="connsiteX157" fmla="*/ 215647 w 436390"/>
                    <a:gd name="connsiteY157" fmla="*/ 28812 h 518837"/>
                    <a:gd name="connsiteX158" fmla="*/ 213652 w 436390"/>
                    <a:gd name="connsiteY158" fmla="*/ 30585 h 518837"/>
                    <a:gd name="connsiteX159" fmla="*/ 207557 w 436390"/>
                    <a:gd name="connsiteY159" fmla="*/ 32691 h 518837"/>
                    <a:gd name="connsiteX160" fmla="*/ 206338 w 436390"/>
                    <a:gd name="connsiteY160" fmla="*/ 35904 h 518837"/>
                    <a:gd name="connsiteX161" fmla="*/ 207668 w 436390"/>
                    <a:gd name="connsiteY161" fmla="*/ 38785 h 518837"/>
                    <a:gd name="connsiteX162" fmla="*/ 210882 w 436390"/>
                    <a:gd name="connsiteY162" fmla="*/ 38785 h 518837"/>
                    <a:gd name="connsiteX163" fmla="*/ 435283 w 436390"/>
                    <a:gd name="connsiteY163" fmla="*/ 73914 h 518837"/>
                    <a:gd name="connsiteX164" fmla="*/ 436059 w 436390"/>
                    <a:gd name="connsiteY164" fmla="*/ 70700 h 518837"/>
                    <a:gd name="connsiteX165" fmla="*/ 436391 w 436390"/>
                    <a:gd name="connsiteY165" fmla="*/ 67708 h 518837"/>
                    <a:gd name="connsiteX166" fmla="*/ 436391 w 436390"/>
                    <a:gd name="connsiteY166" fmla="*/ 64716 h 518837"/>
                    <a:gd name="connsiteX167" fmla="*/ 435948 w 436390"/>
                    <a:gd name="connsiteY167" fmla="*/ 59397 h 518837"/>
                    <a:gd name="connsiteX168" fmla="*/ 434729 w 436390"/>
                    <a:gd name="connsiteY168" fmla="*/ 59397 h 518837"/>
                    <a:gd name="connsiteX169" fmla="*/ 426528 w 436390"/>
                    <a:gd name="connsiteY169" fmla="*/ 57292 h 518837"/>
                    <a:gd name="connsiteX170" fmla="*/ 423093 w 436390"/>
                    <a:gd name="connsiteY170" fmla="*/ 55297 h 518837"/>
                    <a:gd name="connsiteX171" fmla="*/ 422871 w 436390"/>
                    <a:gd name="connsiteY171" fmla="*/ 52194 h 518837"/>
                    <a:gd name="connsiteX172" fmla="*/ 422317 w 436390"/>
                    <a:gd name="connsiteY172" fmla="*/ 50643 h 518837"/>
                    <a:gd name="connsiteX173" fmla="*/ 422317 w 436390"/>
                    <a:gd name="connsiteY173" fmla="*/ 49867 h 518837"/>
                    <a:gd name="connsiteX174" fmla="*/ 422761 w 436390"/>
                    <a:gd name="connsiteY174" fmla="*/ 49313 h 518837"/>
                    <a:gd name="connsiteX175" fmla="*/ 423647 w 436390"/>
                    <a:gd name="connsiteY175" fmla="*/ 48537 h 518837"/>
                    <a:gd name="connsiteX176" fmla="*/ 423647 w 436390"/>
                    <a:gd name="connsiteY176" fmla="*/ 47207 h 518837"/>
                    <a:gd name="connsiteX177" fmla="*/ 422871 w 436390"/>
                    <a:gd name="connsiteY177" fmla="*/ 47207 h 518837"/>
                    <a:gd name="connsiteX178" fmla="*/ 421874 w 436390"/>
                    <a:gd name="connsiteY178" fmla="*/ 48315 h 518837"/>
                    <a:gd name="connsiteX179" fmla="*/ 420544 w 436390"/>
                    <a:gd name="connsiteY179" fmla="*/ 48648 h 518837"/>
                    <a:gd name="connsiteX180" fmla="*/ 419214 w 436390"/>
                    <a:gd name="connsiteY180" fmla="*/ 48315 h 518837"/>
                    <a:gd name="connsiteX181" fmla="*/ 418217 w 436390"/>
                    <a:gd name="connsiteY181" fmla="*/ 47207 h 518837"/>
                    <a:gd name="connsiteX182" fmla="*/ 416222 w 436390"/>
                    <a:gd name="connsiteY182" fmla="*/ 47872 h 518837"/>
                    <a:gd name="connsiteX183" fmla="*/ 411679 w 436390"/>
                    <a:gd name="connsiteY183" fmla="*/ 45323 h 518837"/>
                    <a:gd name="connsiteX184" fmla="*/ 408133 w 436390"/>
                    <a:gd name="connsiteY184" fmla="*/ 44105 h 518837"/>
                    <a:gd name="connsiteX185" fmla="*/ 407357 w 436390"/>
                    <a:gd name="connsiteY185" fmla="*/ 43218 h 518837"/>
                    <a:gd name="connsiteX186" fmla="*/ 406803 w 436390"/>
                    <a:gd name="connsiteY186" fmla="*/ 42332 h 518837"/>
                    <a:gd name="connsiteX187" fmla="*/ 406249 w 436390"/>
                    <a:gd name="connsiteY187" fmla="*/ 41888 h 518837"/>
                    <a:gd name="connsiteX188" fmla="*/ 406028 w 436390"/>
                    <a:gd name="connsiteY188" fmla="*/ 41445 h 518837"/>
                    <a:gd name="connsiteX189" fmla="*/ 403257 w 436390"/>
                    <a:gd name="connsiteY189" fmla="*/ 39450 h 518837"/>
                    <a:gd name="connsiteX190" fmla="*/ 402703 w 436390"/>
                    <a:gd name="connsiteY190" fmla="*/ 39229 h 518837"/>
                    <a:gd name="connsiteX191" fmla="*/ 398935 w 436390"/>
                    <a:gd name="connsiteY191" fmla="*/ 23604 h 518837"/>
                    <a:gd name="connsiteX192" fmla="*/ 397051 w 436390"/>
                    <a:gd name="connsiteY192" fmla="*/ 21609 h 518837"/>
                    <a:gd name="connsiteX193" fmla="*/ 394724 w 436390"/>
                    <a:gd name="connsiteY193" fmla="*/ 20501 h 518837"/>
                    <a:gd name="connsiteX194" fmla="*/ 383532 w 436390"/>
                    <a:gd name="connsiteY194" fmla="*/ 18617 h 518837"/>
                    <a:gd name="connsiteX195" fmla="*/ 356826 w 436390"/>
                    <a:gd name="connsiteY195" fmla="*/ 22828 h 518837"/>
                    <a:gd name="connsiteX196" fmla="*/ 339981 w 436390"/>
                    <a:gd name="connsiteY196" fmla="*/ 27815 h 518837"/>
                    <a:gd name="connsiteX197" fmla="*/ 337100 w 436390"/>
                    <a:gd name="connsiteY197" fmla="*/ 30031 h 518837"/>
                    <a:gd name="connsiteX198" fmla="*/ 336103 w 436390"/>
                    <a:gd name="connsiteY198" fmla="*/ 30363 h 518837"/>
                    <a:gd name="connsiteX199" fmla="*/ 334995 w 436390"/>
                    <a:gd name="connsiteY199" fmla="*/ 29920 h 518837"/>
                    <a:gd name="connsiteX200" fmla="*/ 333000 w 436390"/>
                    <a:gd name="connsiteY200" fmla="*/ 28147 h 518837"/>
                    <a:gd name="connsiteX201" fmla="*/ 331781 w 436390"/>
                    <a:gd name="connsiteY201" fmla="*/ 27704 h 518837"/>
                    <a:gd name="connsiteX202" fmla="*/ 321808 w 436390"/>
                    <a:gd name="connsiteY202" fmla="*/ 28036 h 518837"/>
                    <a:gd name="connsiteX203" fmla="*/ 309507 w 436390"/>
                    <a:gd name="connsiteY203" fmla="*/ 28480 h 518837"/>
                    <a:gd name="connsiteX204" fmla="*/ 298537 w 436390"/>
                    <a:gd name="connsiteY204" fmla="*/ 29034 h 518837"/>
                    <a:gd name="connsiteX205" fmla="*/ 290890 w 436390"/>
                    <a:gd name="connsiteY205" fmla="*/ 32912 h 518837"/>
                    <a:gd name="connsiteX206" fmla="*/ 288341 w 436390"/>
                    <a:gd name="connsiteY206" fmla="*/ 33134 h 518837"/>
                    <a:gd name="connsiteX207" fmla="*/ 284241 w 436390"/>
                    <a:gd name="connsiteY207" fmla="*/ 36015 h 518837"/>
                    <a:gd name="connsiteX208" fmla="*/ 266068 w 436390"/>
                    <a:gd name="connsiteY208" fmla="*/ 43329 h 518837"/>
                    <a:gd name="connsiteX209" fmla="*/ 262078 w 436390"/>
                    <a:gd name="connsiteY209" fmla="*/ 46764 h 518837"/>
                    <a:gd name="connsiteX210" fmla="*/ 256648 w 436390"/>
                    <a:gd name="connsiteY210" fmla="*/ 47650 h 518837"/>
                    <a:gd name="connsiteX211" fmla="*/ 254321 w 436390"/>
                    <a:gd name="connsiteY211" fmla="*/ 48426 h 518837"/>
                    <a:gd name="connsiteX212" fmla="*/ 252326 w 436390"/>
                    <a:gd name="connsiteY212" fmla="*/ 50532 h 518837"/>
                    <a:gd name="connsiteX213" fmla="*/ 250553 w 436390"/>
                    <a:gd name="connsiteY213" fmla="*/ 53081 h 518837"/>
                    <a:gd name="connsiteX214" fmla="*/ 248670 w 436390"/>
                    <a:gd name="connsiteY214" fmla="*/ 55297 h 518837"/>
                    <a:gd name="connsiteX215" fmla="*/ 244459 w 436390"/>
                    <a:gd name="connsiteY215" fmla="*/ 57070 h 518837"/>
                    <a:gd name="connsiteX216" fmla="*/ 242021 w 436390"/>
                    <a:gd name="connsiteY216" fmla="*/ 59286 h 518837"/>
                    <a:gd name="connsiteX217" fmla="*/ 238032 w 436390"/>
                    <a:gd name="connsiteY217" fmla="*/ 63940 h 518837"/>
                    <a:gd name="connsiteX218" fmla="*/ 235704 w 436390"/>
                    <a:gd name="connsiteY218" fmla="*/ 69703 h 518837"/>
                    <a:gd name="connsiteX219" fmla="*/ 232601 w 436390"/>
                    <a:gd name="connsiteY219" fmla="*/ 82558 h 518837"/>
                    <a:gd name="connsiteX220" fmla="*/ 230274 w 436390"/>
                    <a:gd name="connsiteY220" fmla="*/ 87212 h 518837"/>
                    <a:gd name="connsiteX221" fmla="*/ 227947 w 436390"/>
                    <a:gd name="connsiteY221" fmla="*/ 88763 h 518837"/>
                    <a:gd name="connsiteX222" fmla="*/ 222739 w 436390"/>
                    <a:gd name="connsiteY222" fmla="*/ 89982 h 518837"/>
                    <a:gd name="connsiteX223" fmla="*/ 220633 w 436390"/>
                    <a:gd name="connsiteY223" fmla="*/ 91755 h 518837"/>
                    <a:gd name="connsiteX224" fmla="*/ 218971 w 436390"/>
                    <a:gd name="connsiteY224" fmla="*/ 93750 h 518837"/>
                    <a:gd name="connsiteX225" fmla="*/ 196143 w 436390"/>
                    <a:gd name="connsiteY225" fmla="*/ 114251 h 518837"/>
                    <a:gd name="connsiteX226" fmla="*/ 191710 w 436390"/>
                    <a:gd name="connsiteY226" fmla="*/ 116245 h 518837"/>
                    <a:gd name="connsiteX227" fmla="*/ 187167 w 436390"/>
                    <a:gd name="connsiteY227" fmla="*/ 116799 h 518837"/>
                    <a:gd name="connsiteX228" fmla="*/ 184840 w 436390"/>
                    <a:gd name="connsiteY228" fmla="*/ 117686 h 518837"/>
                    <a:gd name="connsiteX229" fmla="*/ 180075 w 436390"/>
                    <a:gd name="connsiteY229" fmla="*/ 121897 h 518837"/>
                    <a:gd name="connsiteX230" fmla="*/ 177526 w 436390"/>
                    <a:gd name="connsiteY230" fmla="*/ 123338 h 518837"/>
                    <a:gd name="connsiteX231" fmla="*/ 173094 w 436390"/>
                    <a:gd name="connsiteY231" fmla="*/ 123670 h 518837"/>
                    <a:gd name="connsiteX232" fmla="*/ 168439 w 436390"/>
                    <a:gd name="connsiteY232" fmla="*/ 122340 h 518837"/>
                    <a:gd name="connsiteX233" fmla="*/ 165780 w 436390"/>
                    <a:gd name="connsiteY233" fmla="*/ 118905 h 518837"/>
                    <a:gd name="connsiteX234" fmla="*/ 167442 w 436390"/>
                    <a:gd name="connsiteY234" fmla="*/ 113142 h 518837"/>
                    <a:gd name="connsiteX235" fmla="*/ 166555 w 436390"/>
                    <a:gd name="connsiteY235" fmla="*/ 111702 h 518837"/>
                    <a:gd name="connsiteX236" fmla="*/ 165447 w 436390"/>
                    <a:gd name="connsiteY236" fmla="*/ 112810 h 518837"/>
                    <a:gd name="connsiteX237" fmla="*/ 158466 w 436390"/>
                    <a:gd name="connsiteY237" fmla="*/ 111702 h 518837"/>
                    <a:gd name="connsiteX238" fmla="*/ 157136 w 436390"/>
                    <a:gd name="connsiteY238" fmla="*/ 113364 h 518837"/>
                    <a:gd name="connsiteX239" fmla="*/ 156250 w 436390"/>
                    <a:gd name="connsiteY239" fmla="*/ 117243 h 518837"/>
                    <a:gd name="connsiteX240" fmla="*/ 155806 w 436390"/>
                    <a:gd name="connsiteY240" fmla="*/ 121675 h 518837"/>
                    <a:gd name="connsiteX241" fmla="*/ 155806 w 436390"/>
                    <a:gd name="connsiteY241" fmla="*/ 125111 h 518837"/>
                    <a:gd name="connsiteX242" fmla="*/ 154588 w 436390"/>
                    <a:gd name="connsiteY242" fmla="*/ 131316 h 518837"/>
                    <a:gd name="connsiteX243" fmla="*/ 149822 w 436390"/>
                    <a:gd name="connsiteY243" fmla="*/ 143728 h 518837"/>
                    <a:gd name="connsiteX244" fmla="*/ 148714 w 436390"/>
                    <a:gd name="connsiteY244" fmla="*/ 149601 h 518837"/>
                    <a:gd name="connsiteX245" fmla="*/ 148382 w 436390"/>
                    <a:gd name="connsiteY245" fmla="*/ 152371 h 518837"/>
                    <a:gd name="connsiteX246" fmla="*/ 146387 w 436390"/>
                    <a:gd name="connsiteY246" fmla="*/ 161569 h 518837"/>
                    <a:gd name="connsiteX247" fmla="*/ 141622 w 436390"/>
                    <a:gd name="connsiteY247" fmla="*/ 197695 h 518837"/>
                    <a:gd name="connsiteX248" fmla="*/ 139406 w 436390"/>
                    <a:gd name="connsiteY248" fmla="*/ 202460 h 518837"/>
                    <a:gd name="connsiteX249" fmla="*/ 139406 w 436390"/>
                    <a:gd name="connsiteY249" fmla="*/ 203789 h 518837"/>
                    <a:gd name="connsiteX250" fmla="*/ 138408 w 436390"/>
                    <a:gd name="connsiteY250" fmla="*/ 208998 h 518837"/>
                    <a:gd name="connsiteX251" fmla="*/ 131538 w 436390"/>
                    <a:gd name="connsiteY251" fmla="*/ 229166 h 518837"/>
                    <a:gd name="connsiteX252" fmla="*/ 120013 w 436390"/>
                    <a:gd name="connsiteY252" fmla="*/ 249999 h 518837"/>
                    <a:gd name="connsiteX253" fmla="*/ 106161 w 436390"/>
                    <a:gd name="connsiteY253" fmla="*/ 270389 h 518837"/>
                    <a:gd name="connsiteX254" fmla="*/ 89982 w 436390"/>
                    <a:gd name="connsiteY254" fmla="*/ 290115 h 518837"/>
                    <a:gd name="connsiteX255" fmla="*/ 86103 w 436390"/>
                    <a:gd name="connsiteY255" fmla="*/ 292663 h 518837"/>
                    <a:gd name="connsiteX256" fmla="*/ 81671 w 436390"/>
                    <a:gd name="connsiteY256" fmla="*/ 293439 h 518837"/>
                    <a:gd name="connsiteX257" fmla="*/ 76352 w 436390"/>
                    <a:gd name="connsiteY257" fmla="*/ 292220 h 518837"/>
                    <a:gd name="connsiteX258" fmla="*/ 75576 w 436390"/>
                    <a:gd name="connsiteY258" fmla="*/ 293439 h 518837"/>
                    <a:gd name="connsiteX259" fmla="*/ 74911 w 436390"/>
                    <a:gd name="connsiteY259" fmla="*/ 294880 h 518837"/>
                    <a:gd name="connsiteX260" fmla="*/ 76130 w 436390"/>
                    <a:gd name="connsiteY260" fmla="*/ 297982 h 518837"/>
                    <a:gd name="connsiteX261" fmla="*/ 78236 w 436390"/>
                    <a:gd name="connsiteY261" fmla="*/ 305186 h 518837"/>
                    <a:gd name="connsiteX262" fmla="*/ 78568 w 436390"/>
                    <a:gd name="connsiteY262" fmla="*/ 307956 h 518837"/>
                    <a:gd name="connsiteX263" fmla="*/ 78347 w 436390"/>
                    <a:gd name="connsiteY263" fmla="*/ 308510 h 518837"/>
                    <a:gd name="connsiteX264" fmla="*/ 77792 w 436390"/>
                    <a:gd name="connsiteY264" fmla="*/ 309286 h 518837"/>
                    <a:gd name="connsiteX265" fmla="*/ 77238 w 436390"/>
                    <a:gd name="connsiteY265" fmla="*/ 310283 h 518837"/>
                    <a:gd name="connsiteX266" fmla="*/ 77017 w 436390"/>
                    <a:gd name="connsiteY266" fmla="*/ 311724 h 518837"/>
                    <a:gd name="connsiteX267" fmla="*/ 77238 w 436390"/>
                    <a:gd name="connsiteY267" fmla="*/ 312832 h 518837"/>
                    <a:gd name="connsiteX268" fmla="*/ 77903 w 436390"/>
                    <a:gd name="connsiteY268" fmla="*/ 313607 h 518837"/>
                    <a:gd name="connsiteX269" fmla="*/ 78679 w 436390"/>
                    <a:gd name="connsiteY269" fmla="*/ 314272 h 518837"/>
                    <a:gd name="connsiteX270" fmla="*/ 81560 w 436390"/>
                    <a:gd name="connsiteY270" fmla="*/ 318262 h 518837"/>
                    <a:gd name="connsiteX271" fmla="*/ 82447 w 436390"/>
                    <a:gd name="connsiteY271" fmla="*/ 319924 h 518837"/>
                    <a:gd name="connsiteX272" fmla="*/ 81117 w 436390"/>
                    <a:gd name="connsiteY272" fmla="*/ 321143 h 518837"/>
                    <a:gd name="connsiteX273" fmla="*/ 79898 w 436390"/>
                    <a:gd name="connsiteY273" fmla="*/ 321697 h 518837"/>
                    <a:gd name="connsiteX274" fmla="*/ 79011 w 436390"/>
                    <a:gd name="connsiteY274" fmla="*/ 321697 h 518837"/>
                    <a:gd name="connsiteX275" fmla="*/ 78568 w 436390"/>
                    <a:gd name="connsiteY275" fmla="*/ 321697 h 518837"/>
                    <a:gd name="connsiteX276" fmla="*/ 75465 w 436390"/>
                    <a:gd name="connsiteY276" fmla="*/ 320035 h 518837"/>
                    <a:gd name="connsiteX277" fmla="*/ 71698 w 436390"/>
                    <a:gd name="connsiteY277" fmla="*/ 319148 h 518837"/>
                    <a:gd name="connsiteX278" fmla="*/ 69481 w 436390"/>
                    <a:gd name="connsiteY278" fmla="*/ 319370 h 518837"/>
                    <a:gd name="connsiteX279" fmla="*/ 68484 w 436390"/>
                    <a:gd name="connsiteY279" fmla="*/ 320700 h 518837"/>
                    <a:gd name="connsiteX280" fmla="*/ 61392 w 436390"/>
                    <a:gd name="connsiteY280" fmla="*/ 322916 h 518837"/>
                    <a:gd name="connsiteX281" fmla="*/ 58067 w 436390"/>
                    <a:gd name="connsiteY281" fmla="*/ 325132 h 518837"/>
                    <a:gd name="connsiteX282" fmla="*/ 59064 w 436390"/>
                    <a:gd name="connsiteY282" fmla="*/ 330230 h 518837"/>
                    <a:gd name="connsiteX283" fmla="*/ 60173 w 436390"/>
                    <a:gd name="connsiteY283" fmla="*/ 330230 h 518837"/>
                    <a:gd name="connsiteX284" fmla="*/ 60948 w 436390"/>
                    <a:gd name="connsiteY284" fmla="*/ 330119 h 518837"/>
                    <a:gd name="connsiteX285" fmla="*/ 61392 w 436390"/>
                    <a:gd name="connsiteY285" fmla="*/ 329343 h 518837"/>
                    <a:gd name="connsiteX286" fmla="*/ 63608 w 436390"/>
                    <a:gd name="connsiteY286" fmla="*/ 328678 h 518837"/>
                    <a:gd name="connsiteX287" fmla="*/ 66489 w 436390"/>
                    <a:gd name="connsiteY287" fmla="*/ 328678 h 518837"/>
                    <a:gd name="connsiteX288" fmla="*/ 69371 w 436390"/>
                    <a:gd name="connsiteY288" fmla="*/ 327792 h 518837"/>
                    <a:gd name="connsiteX289" fmla="*/ 71476 w 436390"/>
                    <a:gd name="connsiteY289" fmla="*/ 326240 h 518837"/>
                    <a:gd name="connsiteX290" fmla="*/ 74689 w 436390"/>
                    <a:gd name="connsiteY290" fmla="*/ 328457 h 518837"/>
                    <a:gd name="connsiteX291" fmla="*/ 77460 w 436390"/>
                    <a:gd name="connsiteY291" fmla="*/ 331005 h 518837"/>
                    <a:gd name="connsiteX292" fmla="*/ 79344 w 436390"/>
                    <a:gd name="connsiteY292" fmla="*/ 334773 h 518837"/>
                    <a:gd name="connsiteX293" fmla="*/ 80009 w 436390"/>
                    <a:gd name="connsiteY293" fmla="*/ 340868 h 518837"/>
                    <a:gd name="connsiteX294" fmla="*/ 81671 w 436390"/>
                    <a:gd name="connsiteY294" fmla="*/ 343306 h 518837"/>
                    <a:gd name="connsiteX295" fmla="*/ 89539 w 436390"/>
                    <a:gd name="connsiteY295" fmla="*/ 345744 h 518837"/>
                    <a:gd name="connsiteX296" fmla="*/ 92420 w 436390"/>
                    <a:gd name="connsiteY296" fmla="*/ 347739 h 518837"/>
                    <a:gd name="connsiteX297" fmla="*/ 93639 w 436390"/>
                    <a:gd name="connsiteY297" fmla="*/ 348957 h 518837"/>
                    <a:gd name="connsiteX298" fmla="*/ 89761 w 436390"/>
                    <a:gd name="connsiteY298" fmla="*/ 349290 h 518837"/>
                    <a:gd name="connsiteX299" fmla="*/ 87766 w 436390"/>
                    <a:gd name="connsiteY299" fmla="*/ 350066 h 518837"/>
                    <a:gd name="connsiteX300" fmla="*/ 86325 w 436390"/>
                    <a:gd name="connsiteY300" fmla="*/ 351728 h 518837"/>
                    <a:gd name="connsiteX301" fmla="*/ 85993 w 436390"/>
                    <a:gd name="connsiteY301" fmla="*/ 353279 h 518837"/>
                    <a:gd name="connsiteX302" fmla="*/ 85993 w 436390"/>
                    <a:gd name="connsiteY302" fmla="*/ 355385 h 518837"/>
                    <a:gd name="connsiteX303" fmla="*/ 86325 w 436390"/>
                    <a:gd name="connsiteY303" fmla="*/ 357490 h 518837"/>
                    <a:gd name="connsiteX304" fmla="*/ 86879 w 436390"/>
                    <a:gd name="connsiteY304" fmla="*/ 359042 h 518837"/>
                    <a:gd name="connsiteX305" fmla="*/ 87766 w 436390"/>
                    <a:gd name="connsiteY305" fmla="*/ 360150 h 518837"/>
                    <a:gd name="connsiteX306" fmla="*/ 88874 w 436390"/>
                    <a:gd name="connsiteY306" fmla="*/ 360926 h 518837"/>
                    <a:gd name="connsiteX307" fmla="*/ 90093 w 436390"/>
                    <a:gd name="connsiteY307" fmla="*/ 361369 h 518837"/>
                    <a:gd name="connsiteX308" fmla="*/ 94525 w 436390"/>
                    <a:gd name="connsiteY308" fmla="*/ 361591 h 518837"/>
                    <a:gd name="connsiteX309" fmla="*/ 94969 w 436390"/>
                    <a:gd name="connsiteY309" fmla="*/ 361591 h 518837"/>
                    <a:gd name="connsiteX310" fmla="*/ 96409 w 436390"/>
                    <a:gd name="connsiteY310" fmla="*/ 363031 h 518837"/>
                    <a:gd name="connsiteX311" fmla="*/ 96963 w 436390"/>
                    <a:gd name="connsiteY311" fmla="*/ 366467 h 518837"/>
                    <a:gd name="connsiteX312" fmla="*/ 96963 w 436390"/>
                    <a:gd name="connsiteY312" fmla="*/ 366467 h 518837"/>
                    <a:gd name="connsiteX313" fmla="*/ 94304 w 436390"/>
                    <a:gd name="connsiteY313" fmla="*/ 364139 h 518837"/>
                    <a:gd name="connsiteX314" fmla="*/ 91312 w 436390"/>
                    <a:gd name="connsiteY314" fmla="*/ 363253 h 518837"/>
                    <a:gd name="connsiteX315" fmla="*/ 81117 w 436390"/>
                    <a:gd name="connsiteY315" fmla="*/ 362699 h 518837"/>
                    <a:gd name="connsiteX316" fmla="*/ 78125 w 436390"/>
                    <a:gd name="connsiteY316" fmla="*/ 363585 h 518837"/>
                    <a:gd name="connsiteX317" fmla="*/ 72141 w 436390"/>
                    <a:gd name="connsiteY317" fmla="*/ 366467 h 518837"/>
                    <a:gd name="connsiteX318" fmla="*/ 81117 w 436390"/>
                    <a:gd name="connsiteY318" fmla="*/ 374888 h 518837"/>
                    <a:gd name="connsiteX319" fmla="*/ 83887 w 436390"/>
                    <a:gd name="connsiteY319" fmla="*/ 376551 h 518837"/>
                    <a:gd name="connsiteX320" fmla="*/ 85549 w 436390"/>
                    <a:gd name="connsiteY320" fmla="*/ 376883 h 518837"/>
                    <a:gd name="connsiteX321" fmla="*/ 89096 w 436390"/>
                    <a:gd name="connsiteY321" fmla="*/ 376440 h 518837"/>
                    <a:gd name="connsiteX322" fmla="*/ 90869 w 436390"/>
                    <a:gd name="connsiteY322" fmla="*/ 376440 h 518837"/>
                    <a:gd name="connsiteX323" fmla="*/ 95523 w 436390"/>
                    <a:gd name="connsiteY323" fmla="*/ 378656 h 518837"/>
                    <a:gd name="connsiteX324" fmla="*/ 99623 w 436390"/>
                    <a:gd name="connsiteY324" fmla="*/ 379432 h 518837"/>
                    <a:gd name="connsiteX325" fmla="*/ 100620 w 436390"/>
                    <a:gd name="connsiteY325" fmla="*/ 379654 h 518837"/>
                    <a:gd name="connsiteX326" fmla="*/ 103834 w 436390"/>
                    <a:gd name="connsiteY326" fmla="*/ 381537 h 518837"/>
                    <a:gd name="connsiteX327" fmla="*/ 106161 w 436390"/>
                    <a:gd name="connsiteY327" fmla="*/ 384419 h 518837"/>
                    <a:gd name="connsiteX328" fmla="*/ 107048 w 436390"/>
                    <a:gd name="connsiteY328" fmla="*/ 388297 h 518837"/>
                    <a:gd name="connsiteX329" fmla="*/ 105496 w 436390"/>
                    <a:gd name="connsiteY329" fmla="*/ 392397 h 518837"/>
                    <a:gd name="connsiteX330" fmla="*/ 103280 w 436390"/>
                    <a:gd name="connsiteY330" fmla="*/ 392951 h 518837"/>
                    <a:gd name="connsiteX331" fmla="*/ 102061 w 436390"/>
                    <a:gd name="connsiteY331" fmla="*/ 393284 h 518837"/>
                    <a:gd name="connsiteX332" fmla="*/ 98404 w 436390"/>
                    <a:gd name="connsiteY332" fmla="*/ 393062 h 518837"/>
                    <a:gd name="connsiteX333" fmla="*/ 96188 w 436390"/>
                    <a:gd name="connsiteY333" fmla="*/ 393838 h 518837"/>
                    <a:gd name="connsiteX334" fmla="*/ 93972 w 436390"/>
                    <a:gd name="connsiteY334" fmla="*/ 392730 h 518837"/>
                    <a:gd name="connsiteX335" fmla="*/ 88098 w 436390"/>
                    <a:gd name="connsiteY335" fmla="*/ 393505 h 518837"/>
                    <a:gd name="connsiteX336" fmla="*/ 85439 w 436390"/>
                    <a:gd name="connsiteY336" fmla="*/ 392730 h 518837"/>
                    <a:gd name="connsiteX337" fmla="*/ 83776 w 436390"/>
                    <a:gd name="connsiteY337" fmla="*/ 390403 h 518837"/>
                    <a:gd name="connsiteX338" fmla="*/ 81560 w 436390"/>
                    <a:gd name="connsiteY338" fmla="*/ 384086 h 518837"/>
                    <a:gd name="connsiteX339" fmla="*/ 80120 w 436390"/>
                    <a:gd name="connsiteY339" fmla="*/ 381205 h 518837"/>
                    <a:gd name="connsiteX340" fmla="*/ 75465 w 436390"/>
                    <a:gd name="connsiteY340" fmla="*/ 377105 h 518837"/>
                    <a:gd name="connsiteX341" fmla="*/ 69924 w 436390"/>
                    <a:gd name="connsiteY341" fmla="*/ 374888 h 518837"/>
                    <a:gd name="connsiteX342" fmla="*/ 59064 w 436390"/>
                    <a:gd name="connsiteY342" fmla="*/ 373780 h 518837"/>
                    <a:gd name="connsiteX343" fmla="*/ 59064 w 436390"/>
                    <a:gd name="connsiteY343" fmla="*/ 372672 h 518837"/>
                    <a:gd name="connsiteX344" fmla="*/ 59840 w 436390"/>
                    <a:gd name="connsiteY344" fmla="*/ 372007 h 518837"/>
                    <a:gd name="connsiteX345" fmla="*/ 61724 w 436390"/>
                    <a:gd name="connsiteY345" fmla="*/ 370678 h 518837"/>
                    <a:gd name="connsiteX346" fmla="*/ 62943 w 436390"/>
                    <a:gd name="connsiteY346" fmla="*/ 370234 h 518837"/>
                    <a:gd name="connsiteX347" fmla="*/ 61946 w 436390"/>
                    <a:gd name="connsiteY347" fmla="*/ 367575 h 518837"/>
                    <a:gd name="connsiteX348" fmla="*/ 60284 w 436390"/>
                    <a:gd name="connsiteY348" fmla="*/ 365358 h 518837"/>
                    <a:gd name="connsiteX349" fmla="*/ 58510 w 436390"/>
                    <a:gd name="connsiteY349" fmla="*/ 363696 h 518837"/>
                    <a:gd name="connsiteX350" fmla="*/ 56848 w 436390"/>
                    <a:gd name="connsiteY350" fmla="*/ 362699 h 518837"/>
                    <a:gd name="connsiteX351" fmla="*/ 54299 w 436390"/>
                    <a:gd name="connsiteY351" fmla="*/ 362366 h 518837"/>
                    <a:gd name="connsiteX352" fmla="*/ 23825 w 436390"/>
                    <a:gd name="connsiteY352" fmla="*/ 365691 h 518837"/>
                    <a:gd name="connsiteX353" fmla="*/ 12190 w 436390"/>
                    <a:gd name="connsiteY353" fmla="*/ 372894 h 518837"/>
                    <a:gd name="connsiteX354" fmla="*/ 10971 w 436390"/>
                    <a:gd name="connsiteY354" fmla="*/ 374556 h 518837"/>
                    <a:gd name="connsiteX355" fmla="*/ 11414 w 436390"/>
                    <a:gd name="connsiteY355" fmla="*/ 377548 h 518837"/>
                    <a:gd name="connsiteX356" fmla="*/ 12633 w 436390"/>
                    <a:gd name="connsiteY356" fmla="*/ 379543 h 518837"/>
                    <a:gd name="connsiteX357" fmla="*/ 16401 w 436390"/>
                    <a:gd name="connsiteY357" fmla="*/ 382867 h 518837"/>
                    <a:gd name="connsiteX358" fmla="*/ 17731 w 436390"/>
                    <a:gd name="connsiteY358" fmla="*/ 384972 h 518837"/>
                    <a:gd name="connsiteX359" fmla="*/ 19282 w 436390"/>
                    <a:gd name="connsiteY359" fmla="*/ 387854 h 518837"/>
                    <a:gd name="connsiteX360" fmla="*/ 21055 w 436390"/>
                    <a:gd name="connsiteY360" fmla="*/ 390403 h 518837"/>
                    <a:gd name="connsiteX361" fmla="*/ 23049 w 436390"/>
                    <a:gd name="connsiteY361" fmla="*/ 391511 h 518837"/>
                    <a:gd name="connsiteX362" fmla="*/ 29477 w 436390"/>
                    <a:gd name="connsiteY362" fmla="*/ 392951 h 518837"/>
                    <a:gd name="connsiteX363" fmla="*/ 32026 w 436390"/>
                    <a:gd name="connsiteY363" fmla="*/ 392951 h 518837"/>
                    <a:gd name="connsiteX364" fmla="*/ 36680 w 436390"/>
                    <a:gd name="connsiteY364" fmla="*/ 391068 h 518837"/>
                    <a:gd name="connsiteX365" fmla="*/ 38453 w 436390"/>
                    <a:gd name="connsiteY365" fmla="*/ 391289 h 518837"/>
                    <a:gd name="connsiteX366" fmla="*/ 42885 w 436390"/>
                    <a:gd name="connsiteY366" fmla="*/ 395500 h 518837"/>
                    <a:gd name="connsiteX367" fmla="*/ 49756 w 436390"/>
                    <a:gd name="connsiteY367" fmla="*/ 398824 h 518837"/>
                    <a:gd name="connsiteX368" fmla="*/ 52859 w 436390"/>
                    <a:gd name="connsiteY368" fmla="*/ 402149 h 518837"/>
                    <a:gd name="connsiteX369" fmla="*/ 54078 w 436390"/>
                    <a:gd name="connsiteY369" fmla="*/ 402703 h 518837"/>
                    <a:gd name="connsiteX370" fmla="*/ 55297 w 436390"/>
                    <a:gd name="connsiteY370" fmla="*/ 402481 h 518837"/>
                    <a:gd name="connsiteX371" fmla="*/ 56737 w 436390"/>
                    <a:gd name="connsiteY371" fmla="*/ 401595 h 518837"/>
                    <a:gd name="connsiteX372" fmla="*/ 60838 w 436390"/>
                    <a:gd name="connsiteY372" fmla="*/ 401152 h 518837"/>
                    <a:gd name="connsiteX373" fmla="*/ 62611 w 436390"/>
                    <a:gd name="connsiteY373" fmla="*/ 400265 h 518837"/>
                    <a:gd name="connsiteX374" fmla="*/ 63940 w 436390"/>
                    <a:gd name="connsiteY374" fmla="*/ 398381 h 518837"/>
                    <a:gd name="connsiteX375" fmla="*/ 67265 w 436390"/>
                    <a:gd name="connsiteY375" fmla="*/ 392065 h 518837"/>
                    <a:gd name="connsiteX376" fmla="*/ 68816 w 436390"/>
                    <a:gd name="connsiteY376" fmla="*/ 391068 h 518837"/>
                    <a:gd name="connsiteX377" fmla="*/ 73582 w 436390"/>
                    <a:gd name="connsiteY377" fmla="*/ 391511 h 518837"/>
                    <a:gd name="connsiteX378" fmla="*/ 75465 w 436390"/>
                    <a:gd name="connsiteY378" fmla="*/ 392286 h 518837"/>
                    <a:gd name="connsiteX379" fmla="*/ 81671 w 436390"/>
                    <a:gd name="connsiteY379" fmla="*/ 397716 h 518837"/>
                    <a:gd name="connsiteX380" fmla="*/ 83998 w 436390"/>
                    <a:gd name="connsiteY380" fmla="*/ 399157 h 518837"/>
                    <a:gd name="connsiteX381" fmla="*/ 86325 w 436390"/>
                    <a:gd name="connsiteY381" fmla="*/ 399933 h 518837"/>
                    <a:gd name="connsiteX382" fmla="*/ 96520 w 436390"/>
                    <a:gd name="connsiteY382" fmla="*/ 400265 h 518837"/>
                    <a:gd name="connsiteX383" fmla="*/ 98958 w 436390"/>
                    <a:gd name="connsiteY383" fmla="*/ 399489 h 518837"/>
                    <a:gd name="connsiteX384" fmla="*/ 100288 w 436390"/>
                    <a:gd name="connsiteY384" fmla="*/ 397716 h 518837"/>
                    <a:gd name="connsiteX385" fmla="*/ 101396 w 436390"/>
                    <a:gd name="connsiteY385" fmla="*/ 398492 h 518837"/>
                    <a:gd name="connsiteX386" fmla="*/ 101618 w 436390"/>
                    <a:gd name="connsiteY386" fmla="*/ 399933 h 518837"/>
                    <a:gd name="connsiteX387" fmla="*/ 101618 w 436390"/>
                    <a:gd name="connsiteY387" fmla="*/ 401817 h 518837"/>
                    <a:gd name="connsiteX388" fmla="*/ 101839 w 436390"/>
                    <a:gd name="connsiteY388" fmla="*/ 404033 h 518837"/>
                    <a:gd name="connsiteX389" fmla="*/ 102726 w 436390"/>
                    <a:gd name="connsiteY389" fmla="*/ 406138 h 518837"/>
                    <a:gd name="connsiteX390" fmla="*/ 103169 w 436390"/>
                    <a:gd name="connsiteY390" fmla="*/ 406693 h 518837"/>
                    <a:gd name="connsiteX391" fmla="*/ 105496 w 436390"/>
                    <a:gd name="connsiteY391" fmla="*/ 406693 h 518837"/>
                    <a:gd name="connsiteX392" fmla="*/ 106493 w 436390"/>
                    <a:gd name="connsiteY392" fmla="*/ 406803 h 518837"/>
                    <a:gd name="connsiteX393" fmla="*/ 110594 w 436390"/>
                    <a:gd name="connsiteY393" fmla="*/ 409020 h 518837"/>
                    <a:gd name="connsiteX394" fmla="*/ 112810 w 436390"/>
                    <a:gd name="connsiteY394" fmla="*/ 409795 h 518837"/>
                    <a:gd name="connsiteX395" fmla="*/ 118129 w 436390"/>
                    <a:gd name="connsiteY395" fmla="*/ 410128 h 518837"/>
                    <a:gd name="connsiteX396" fmla="*/ 120235 w 436390"/>
                    <a:gd name="connsiteY396" fmla="*/ 409020 h 518837"/>
                    <a:gd name="connsiteX397" fmla="*/ 120789 w 436390"/>
                    <a:gd name="connsiteY397" fmla="*/ 405917 h 518837"/>
                    <a:gd name="connsiteX398" fmla="*/ 120124 w 436390"/>
                    <a:gd name="connsiteY398" fmla="*/ 404144 h 518837"/>
                    <a:gd name="connsiteX399" fmla="*/ 117575 w 436390"/>
                    <a:gd name="connsiteY399" fmla="*/ 401152 h 518837"/>
                    <a:gd name="connsiteX400" fmla="*/ 116689 w 436390"/>
                    <a:gd name="connsiteY400" fmla="*/ 399489 h 518837"/>
                    <a:gd name="connsiteX401" fmla="*/ 116689 w 436390"/>
                    <a:gd name="connsiteY401" fmla="*/ 397606 h 518837"/>
                    <a:gd name="connsiteX402" fmla="*/ 117464 w 436390"/>
                    <a:gd name="connsiteY402" fmla="*/ 396165 h 518837"/>
                    <a:gd name="connsiteX403" fmla="*/ 117686 w 436390"/>
                    <a:gd name="connsiteY403" fmla="*/ 394835 h 518837"/>
                    <a:gd name="connsiteX404" fmla="*/ 116356 w 436390"/>
                    <a:gd name="connsiteY404" fmla="*/ 393284 h 518837"/>
                    <a:gd name="connsiteX405" fmla="*/ 122229 w 436390"/>
                    <a:gd name="connsiteY405" fmla="*/ 389848 h 518837"/>
                    <a:gd name="connsiteX406" fmla="*/ 128324 w 436390"/>
                    <a:gd name="connsiteY406" fmla="*/ 387632 h 518837"/>
                    <a:gd name="connsiteX407" fmla="*/ 131649 w 436390"/>
                    <a:gd name="connsiteY407" fmla="*/ 387078 h 518837"/>
                    <a:gd name="connsiteX408" fmla="*/ 133089 w 436390"/>
                    <a:gd name="connsiteY408" fmla="*/ 387300 h 518837"/>
                    <a:gd name="connsiteX409" fmla="*/ 133976 w 436390"/>
                    <a:gd name="connsiteY409" fmla="*/ 388851 h 518837"/>
                    <a:gd name="connsiteX410" fmla="*/ 133976 w 436390"/>
                    <a:gd name="connsiteY410" fmla="*/ 391843 h 518837"/>
                    <a:gd name="connsiteX411" fmla="*/ 132868 w 436390"/>
                    <a:gd name="connsiteY411" fmla="*/ 394059 h 518837"/>
                    <a:gd name="connsiteX412" fmla="*/ 132646 w 436390"/>
                    <a:gd name="connsiteY412" fmla="*/ 395833 h 518837"/>
                    <a:gd name="connsiteX413" fmla="*/ 134862 w 436390"/>
                    <a:gd name="connsiteY413" fmla="*/ 397384 h 518837"/>
                    <a:gd name="connsiteX414" fmla="*/ 136414 w 436390"/>
                    <a:gd name="connsiteY414" fmla="*/ 397384 h 518837"/>
                    <a:gd name="connsiteX415" fmla="*/ 139627 w 436390"/>
                    <a:gd name="connsiteY415" fmla="*/ 396941 h 518837"/>
                    <a:gd name="connsiteX416" fmla="*/ 143284 w 436390"/>
                    <a:gd name="connsiteY416" fmla="*/ 397827 h 518837"/>
                    <a:gd name="connsiteX417" fmla="*/ 145057 w 436390"/>
                    <a:gd name="connsiteY417" fmla="*/ 397827 h 518837"/>
                    <a:gd name="connsiteX418" fmla="*/ 146609 w 436390"/>
                    <a:gd name="connsiteY418" fmla="*/ 397162 h 518837"/>
                    <a:gd name="connsiteX419" fmla="*/ 147828 w 436390"/>
                    <a:gd name="connsiteY419" fmla="*/ 396276 h 518837"/>
                    <a:gd name="connsiteX420" fmla="*/ 156582 w 436390"/>
                    <a:gd name="connsiteY420" fmla="*/ 385527 h 518837"/>
                    <a:gd name="connsiteX421" fmla="*/ 160350 w 436390"/>
                    <a:gd name="connsiteY421" fmla="*/ 383643 h 518837"/>
                    <a:gd name="connsiteX422" fmla="*/ 162012 w 436390"/>
                    <a:gd name="connsiteY422" fmla="*/ 383643 h 518837"/>
                    <a:gd name="connsiteX423" fmla="*/ 164118 w 436390"/>
                    <a:gd name="connsiteY423" fmla="*/ 384640 h 518837"/>
                    <a:gd name="connsiteX424" fmla="*/ 166002 w 436390"/>
                    <a:gd name="connsiteY424" fmla="*/ 385859 h 518837"/>
                    <a:gd name="connsiteX425" fmla="*/ 167220 w 436390"/>
                    <a:gd name="connsiteY425" fmla="*/ 387410 h 518837"/>
                    <a:gd name="connsiteX426" fmla="*/ 167442 w 436390"/>
                    <a:gd name="connsiteY426" fmla="*/ 390181 h 518837"/>
                    <a:gd name="connsiteX427" fmla="*/ 166777 w 436390"/>
                    <a:gd name="connsiteY427" fmla="*/ 392730 h 518837"/>
                    <a:gd name="connsiteX428" fmla="*/ 166223 w 436390"/>
                    <a:gd name="connsiteY428" fmla="*/ 395500 h 518837"/>
                    <a:gd name="connsiteX429" fmla="*/ 166999 w 436390"/>
                    <a:gd name="connsiteY429" fmla="*/ 398603 h 518837"/>
                    <a:gd name="connsiteX430" fmla="*/ 162012 w 436390"/>
                    <a:gd name="connsiteY430" fmla="*/ 396276 h 518837"/>
                    <a:gd name="connsiteX431" fmla="*/ 160682 w 436390"/>
                    <a:gd name="connsiteY431" fmla="*/ 396497 h 518837"/>
                    <a:gd name="connsiteX432" fmla="*/ 160017 w 436390"/>
                    <a:gd name="connsiteY432" fmla="*/ 398714 h 518837"/>
                    <a:gd name="connsiteX433" fmla="*/ 162455 w 436390"/>
                    <a:gd name="connsiteY433" fmla="*/ 399711 h 518837"/>
                    <a:gd name="connsiteX434" fmla="*/ 170434 w 436390"/>
                    <a:gd name="connsiteY434" fmla="*/ 399933 h 518837"/>
                    <a:gd name="connsiteX435" fmla="*/ 172540 w 436390"/>
                    <a:gd name="connsiteY435" fmla="*/ 400487 h 518837"/>
                    <a:gd name="connsiteX436" fmla="*/ 176972 w 436390"/>
                    <a:gd name="connsiteY436" fmla="*/ 402481 h 518837"/>
                    <a:gd name="connsiteX437" fmla="*/ 179410 w 436390"/>
                    <a:gd name="connsiteY437" fmla="*/ 401817 h 518837"/>
                    <a:gd name="connsiteX438" fmla="*/ 182291 w 436390"/>
                    <a:gd name="connsiteY438" fmla="*/ 399046 h 518837"/>
                    <a:gd name="connsiteX439" fmla="*/ 184951 w 436390"/>
                    <a:gd name="connsiteY439" fmla="*/ 395500 h 518837"/>
                    <a:gd name="connsiteX440" fmla="*/ 186724 w 436390"/>
                    <a:gd name="connsiteY440" fmla="*/ 392619 h 518837"/>
                    <a:gd name="connsiteX441" fmla="*/ 187500 w 436390"/>
                    <a:gd name="connsiteY441" fmla="*/ 390403 h 518837"/>
                    <a:gd name="connsiteX442" fmla="*/ 187832 w 436390"/>
                    <a:gd name="connsiteY442" fmla="*/ 388740 h 518837"/>
                    <a:gd name="connsiteX443" fmla="*/ 188497 w 436390"/>
                    <a:gd name="connsiteY443" fmla="*/ 387632 h 518837"/>
                    <a:gd name="connsiteX444" fmla="*/ 190270 w 436390"/>
                    <a:gd name="connsiteY444" fmla="*/ 387189 h 518837"/>
                    <a:gd name="connsiteX445" fmla="*/ 190603 w 436390"/>
                    <a:gd name="connsiteY445" fmla="*/ 387632 h 518837"/>
                    <a:gd name="connsiteX446" fmla="*/ 194038 w 436390"/>
                    <a:gd name="connsiteY446" fmla="*/ 389848 h 518837"/>
                    <a:gd name="connsiteX447" fmla="*/ 196254 w 436390"/>
                    <a:gd name="connsiteY447" fmla="*/ 394059 h 518837"/>
                    <a:gd name="connsiteX448" fmla="*/ 195811 w 436390"/>
                    <a:gd name="connsiteY448" fmla="*/ 397051 h 518837"/>
                    <a:gd name="connsiteX449" fmla="*/ 194592 w 436390"/>
                    <a:gd name="connsiteY449" fmla="*/ 399933 h 518837"/>
                    <a:gd name="connsiteX450" fmla="*/ 194148 w 436390"/>
                    <a:gd name="connsiteY450" fmla="*/ 403811 h 518837"/>
                    <a:gd name="connsiteX451" fmla="*/ 194924 w 436390"/>
                    <a:gd name="connsiteY451" fmla="*/ 405584 h 518837"/>
                    <a:gd name="connsiteX452" fmla="*/ 198803 w 436390"/>
                    <a:gd name="connsiteY452" fmla="*/ 409906 h 518837"/>
                    <a:gd name="connsiteX453" fmla="*/ 199357 w 436390"/>
                    <a:gd name="connsiteY453" fmla="*/ 411458 h 518837"/>
                    <a:gd name="connsiteX454" fmla="*/ 200465 w 436390"/>
                    <a:gd name="connsiteY454" fmla="*/ 415447 h 518837"/>
                    <a:gd name="connsiteX455" fmla="*/ 201019 w 436390"/>
                    <a:gd name="connsiteY455" fmla="*/ 416666 h 518837"/>
                    <a:gd name="connsiteX456" fmla="*/ 203014 w 436390"/>
                    <a:gd name="connsiteY456" fmla="*/ 417774 h 518837"/>
                    <a:gd name="connsiteX457" fmla="*/ 207446 w 436390"/>
                    <a:gd name="connsiteY457" fmla="*/ 417442 h 518837"/>
                    <a:gd name="connsiteX458" fmla="*/ 209552 w 436390"/>
                    <a:gd name="connsiteY458" fmla="*/ 417663 h 518837"/>
                    <a:gd name="connsiteX459" fmla="*/ 211546 w 436390"/>
                    <a:gd name="connsiteY459" fmla="*/ 420212 h 518837"/>
                    <a:gd name="connsiteX460" fmla="*/ 211546 w 436390"/>
                    <a:gd name="connsiteY460" fmla="*/ 426639 h 518837"/>
                    <a:gd name="connsiteX461" fmla="*/ 213541 w 436390"/>
                    <a:gd name="connsiteY461" fmla="*/ 427193 h 518837"/>
                    <a:gd name="connsiteX462" fmla="*/ 214317 w 436390"/>
                    <a:gd name="connsiteY462" fmla="*/ 426972 h 518837"/>
                    <a:gd name="connsiteX463" fmla="*/ 217863 w 436390"/>
                    <a:gd name="connsiteY463" fmla="*/ 426085 h 518837"/>
                    <a:gd name="connsiteX464" fmla="*/ 231272 w 436390"/>
                    <a:gd name="connsiteY464" fmla="*/ 426639 h 518837"/>
                    <a:gd name="connsiteX465" fmla="*/ 233599 w 436390"/>
                    <a:gd name="connsiteY465" fmla="*/ 425753 h 518837"/>
                    <a:gd name="connsiteX466" fmla="*/ 238364 w 436390"/>
                    <a:gd name="connsiteY466" fmla="*/ 422428 h 518837"/>
                    <a:gd name="connsiteX467" fmla="*/ 240580 w 436390"/>
                    <a:gd name="connsiteY467" fmla="*/ 421320 h 518837"/>
                    <a:gd name="connsiteX468" fmla="*/ 243018 w 436390"/>
                    <a:gd name="connsiteY468" fmla="*/ 421652 h 518837"/>
                    <a:gd name="connsiteX469" fmla="*/ 245678 w 436390"/>
                    <a:gd name="connsiteY469" fmla="*/ 423315 h 518837"/>
                    <a:gd name="connsiteX470" fmla="*/ 247783 w 436390"/>
                    <a:gd name="connsiteY470" fmla="*/ 426085 h 518837"/>
                    <a:gd name="connsiteX471" fmla="*/ 248559 w 436390"/>
                    <a:gd name="connsiteY471" fmla="*/ 429631 h 518837"/>
                    <a:gd name="connsiteX472" fmla="*/ 248891 w 436390"/>
                    <a:gd name="connsiteY472" fmla="*/ 433731 h 518837"/>
                    <a:gd name="connsiteX473" fmla="*/ 249556 w 436390"/>
                    <a:gd name="connsiteY473" fmla="*/ 434285 h 518837"/>
                    <a:gd name="connsiteX474" fmla="*/ 251440 w 436390"/>
                    <a:gd name="connsiteY474" fmla="*/ 435948 h 518837"/>
                    <a:gd name="connsiteX475" fmla="*/ 257867 w 436390"/>
                    <a:gd name="connsiteY475" fmla="*/ 437832 h 518837"/>
                    <a:gd name="connsiteX476" fmla="*/ 259419 w 436390"/>
                    <a:gd name="connsiteY476" fmla="*/ 438940 h 518837"/>
                    <a:gd name="connsiteX477" fmla="*/ 260527 w 436390"/>
                    <a:gd name="connsiteY477" fmla="*/ 440159 h 518837"/>
                    <a:gd name="connsiteX478" fmla="*/ 261746 w 436390"/>
                    <a:gd name="connsiteY478" fmla="*/ 441045 h 518837"/>
                    <a:gd name="connsiteX479" fmla="*/ 263740 w 436390"/>
                    <a:gd name="connsiteY479" fmla="*/ 441045 h 518837"/>
                    <a:gd name="connsiteX480" fmla="*/ 268506 w 436390"/>
                    <a:gd name="connsiteY480" fmla="*/ 440048 h 518837"/>
                    <a:gd name="connsiteX481" fmla="*/ 269946 w 436390"/>
                    <a:gd name="connsiteY481" fmla="*/ 440048 h 518837"/>
                    <a:gd name="connsiteX482" fmla="*/ 271830 w 436390"/>
                    <a:gd name="connsiteY482" fmla="*/ 441267 h 518837"/>
                    <a:gd name="connsiteX483" fmla="*/ 274157 w 436390"/>
                    <a:gd name="connsiteY483" fmla="*/ 444591 h 518837"/>
                    <a:gd name="connsiteX484" fmla="*/ 275709 w 436390"/>
                    <a:gd name="connsiteY484" fmla="*/ 445810 h 518837"/>
                    <a:gd name="connsiteX485" fmla="*/ 279144 w 436390"/>
                    <a:gd name="connsiteY485" fmla="*/ 444924 h 518837"/>
                    <a:gd name="connsiteX486" fmla="*/ 281028 w 436390"/>
                    <a:gd name="connsiteY486" fmla="*/ 444924 h 518837"/>
                    <a:gd name="connsiteX487" fmla="*/ 282025 w 436390"/>
                    <a:gd name="connsiteY487" fmla="*/ 447362 h 518837"/>
                    <a:gd name="connsiteX488" fmla="*/ 282358 w 436390"/>
                    <a:gd name="connsiteY488" fmla="*/ 448248 h 518837"/>
                    <a:gd name="connsiteX489" fmla="*/ 280806 w 436390"/>
                    <a:gd name="connsiteY489" fmla="*/ 449800 h 518837"/>
                    <a:gd name="connsiteX490" fmla="*/ 280474 w 436390"/>
                    <a:gd name="connsiteY490" fmla="*/ 451905 h 518837"/>
                    <a:gd name="connsiteX491" fmla="*/ 283023 w 436390"/>
                    <a:gd name="connsiteY491" fmla="*/ 454675 h 518837"/>
                    <a:gd name="connsiteX492" fmla="*/ 282025 w 436390"/>
                    <a:gd name="connsiteY492" fmla="*/ 455340 h 518837"/>
                    <a:gd name="connsiteX493" fmla="*/ 280917 w 436390"/>
                    <a:gd name="connsiteY493" fmla="*/ 455784 h 518837"/>
                    <a:gd name="connsiteX494" fmla="*/ 279698 w 436390"/>
                    <a:gd name="connsiteY494" fmla="*/ 456005 h 518837"/>
                    <a:gd name="connsiteX495" fmla="*/ 278479 w 436390"/>
                    <a:gd name="connsiteY495" fmla="*/ 456005 h 518837"/>
                    <a:gd name="connsiteX496" fmla="*/ 278811 w 436390"/>
                    <a:gd name="connsiteY496" fmla="*/ 457224 h 518837"/>
                    <a:gd name="connsiteX497" fmla="*/ 279033 w 436390"/>
                    <a:gd name="connsiteY497" fmla="*/ 457778 h 518837"/>
                    <a:gd name="connsiteX498" fmla="*/ 279365 w 436390"/>
                    <a:gd name="connsiteY498" fmla="*/ 458554 h 518837"/>
                    <a:gd name="connsiteX499" fmla="*/ 278479 w 436390"/>
                    <a:gd name="connsiteY499" fmla="*/ 460992 h 518837"/>
                    <a:gd name="connsiteX500" fmla="*/ 277814 w 436390"/>
                    <a:gd name="connsiteY500" fmla="*/ 462322 h 518837"/>
                    <a:gd name="connsiteX501" fmla="*/ 276927 w 436390"/>
                    <a:gd name="connsiteY501" fmla="*/ 463541 h 518837"/>
                    <a:gd name="connsiteX502" fmla="*/ 275598 w 436390"/>
                    <a:gd name="connsiteY502" fmla="*/ 462433 h 518837"/>
                    <a:gd name="connsiteX503" fmla="*/ 274711 w 436390"/>
                    <a:gd name="connsiteY503" fmla="*/ 462987 h 518837"/>
                    <a:gd name="connsiteX504" fmla="*/ 274157 w 436390"/>
                    <a:gd name="connsiteY504" fmla="*/ 464760 h 518837"/>
                    <a:gd name="connsiteX505" fmla="*/ 273936 w 436390"/>
                    <a:gd name="connsiteY505" fmla="*/ 467198 h 518837"/>
                    <a:gd name="connsiteX506" fmla="*/ 275487 w 436390"/>
                    <a:gd name="connsiteY506" fmla="*/ 469303 h 518837"/>
                    <a:gd name="connsiteX507" fmla="*/ 273714 w 436390"/>
                    <a:gd name="connsiteY507" fmla="*/ 473736 h 518837"/>
                    <a:gd name="connsiteX508" fmla="*/ 269281 w 436390"/>
                    <a:gd name="connsiteY508" fmla="*/ 480828 h 518837"/>
                    <a:gd name="connsiteX509" fmla="*/ 271830 w 436390"/>
                    <a:gd name="connsiteY509" fmla="*/ 480163 h 518837"/>
                    <a:gd name="connsiteX510" fmla="*/ 272938 w 436390"/>
                    <a:gd name="connsiteY510" fmla="*/ 480163 h 518837"/>
                    <a:gd name="connsiteX511" fmla="*/ 274047 w 436390"/>
                    <a:gd name="connsiteY511" fmla="*/ 480828 h 518837"/>
                    <a:gd name="connsiteX512" fmla="*/ 272716 w 436390"/>
                    <a:gd name="connsiteY512" fmla="*/ 483044 h 518837"/>
                    <a:gd name="connsiteX513" fmla="*/ 270722 w 436390"/>
                    <a:gd name="connsiteY513" fmla="*/ 487255 h 518837"/>
                    <a:gd name="connsiteX514" fmla="*/ 269281 w 436390"/>
                    <a:gd name="connsiteY514" fmla="*/ 489472 h 518837"/>
                    <a:gd name="connsiteX515" fmla="*/ 268727 w 436390"/>
                    <a:gd name="connsiteY515" fmla="*/ 489915 h 518837"/>
                    <a:gd name="connsiteX516" fmla="*/ 267398 w 436390"/>
                    <a:gd name="connsiteY516" fmla="*/ 490358 h 518837"/>
                    <a:gd name="connsiteX517" fmla="*/ 266068 w 436390"/>
                    <a:gd name="connsiteY517" fmla="*/ 490912 h 518837"/>
                    <a:gd name="connsiteX518" fmla="*/ 257867 w 436390"/>
                    <a:gd name="connsiteY518" fmla="*/ 499999 h 518837"/>
                    <a:gd name="connsiteX519" fmla="*/ 258089 w 436390"/>
                    <a:gd name="connsiteY519" fmla="*/ 503988 h 518837"/>
                    <a:gd name="connsiteX520" fmla="*/ 259973 w 436390"/>
                    <a:gd name="connsiteY520" fmla="*/ 506759 h 518837"/>
                    <a:gd name="connsiteX521" fmla="*/ 261857 w 436390"/>
                    <a:gd name="connsiteY521" fmla="*/ 508089 h 518837"/>
                    <a:gd name="connsiteX522" fmla="*/ 262522 w 436390"/>
                    <a:gd name="connsiteY522" fmla="*/ 508532 h 518837"/>
                    <a:gd name="connsiteX523" fmla="*/ 264960 w 436390"/>
                    <a:gd name="connsiteY523" fmla="*/ 509751 h 518837"/>
                    <a:gd name="connsiteX524" fmla="*/ 266733 w 436390"/>
                    <a:gd name="connsiteY524" fmla="*/ 510305 h 518837"/>
                    <a:gd name="connsiteX525" fmla="*/ 266511 w 436390"/>
                    <a:gd name="connsiteY525" fmla="*/ 512410 h 518837"/>
                    <a:gd name="connsiteX526" fmla="*/ 265292 w 436390"/>
                    <a:gd name="connsiteY526" fmla="*/ 516510 h 518837"/>
                    <a:gd name="connsiteX527" fmla="*/ 267398 w 436390"/>
                    <a:gd name="connsiteY527" fmla="*/ 517729 h 518837"/>
                    <a:gd name="connsiteX528" fmla="*/ 268616 w 436390"/>
                    <a:gd name="connsiteY528" fmla="*/ 517951 h 518837"/>
                    <a:gd name="connsiteX529" fmla="*/ 269835 w 436390"/>
                    <a:gd name="connsiteY529" fmla="*/ 517729 h 518837"/>
                    <a:gd name="connsiteX530" fmla="*/ 270389 w 436390"/>
                    <a:gd name="connsiteY530" fmla="*/ 516843 h 518837"/>
                    <a:gd name="connsiteX531" fmla="*/ 271609 w 436390"/>
                    <a:gd name="connsiteY531" fmla="*/ 514959 h 518837"/>
                    <a:gd name="connsiteX532" fmla="*/ 272606 w 436390"/>
                    <a:gd name="connsiteY532" fmla="*/ 514183 h 518837"/>
                    <a:gd name="connsiteX533" fmla="*/ 273714 w 436390"/>
                    <a:gd name="connsiteY533" fmla="*/ 514627 h 518837"/>
                    <a:gd name="connsiteX534" fmla="*/ 276041 w 436390"/>
                    <a:gd name="connsiteY534" fmla="*/ 517175 h 518837"/>
                    <a:gd name="connsiteX535" fmla="*/ 277149 w 436390"/>
                    <a:gd name="connsiteY535" fmla="*/ 517951 h 518837"/>
                    <a:gd name="connsiteX536" fmla="*/ 287012 w 436390"/>
                    <a:gd name="connsiteY536" fmla="*/ 517729 h 518837"/>
                    <a:gd name="connsiteX537" fmla="*/ 288341 w 436390"/>
                    <a:gd name="connsiteY537" fmla="*/ 518173 h 518837"/>
                    <a:gd name="connsiteX538" fmla="*/ 288341 w 436390"/>
                    <a:gd name="connsiteY538" fmla="*/ 518173 h 518837"/>
                    <a:gd name="connsiteX539" fmla="*/ 289561 w 436390"/>
                    <a:gd name="connsiteY539" fmla="*/ 518616 h 518837"/>
                    <a:gd name="connsiteX540" fmla="*/ 297761 w 436390"/>
                    <a:gd name="connsiteY540" fmla="*/ 518838 h 518837"/>
                    <a:gd name="connsiteX541" fmla="*/ 300088 w 436390"/>
                    <a:gd name="connsiteY541" fmla="*/ 518394 h 518837"/>
                    <a:gd name="connsiteX542" fmla="*/ 300310 w 436390"/>
                    <a:gd name="connsiteY542" fmla="*/ 516067 h 518837"/>
                    <a:gd name="connsiteX543" fmla="*/ 299534 w 436390"/>
                    <a:gd name="connsiteY543" fmla="*/ 514959 h 518837"/>
                    <a:gd name="connsiteX544" fmla="*/ 298426 w 436390"/>
                    <a:gd name="connsiteY544" fmla="*/ 514183 h 518837"/>
                    <a:gd name="connsiteX545" fmla="*/ 297539 w 436390"/>
                    <a:gd name="connsiteY545" fmla="*/ 512632 h 518837"/>
                    <a:gd name="connsiteX546" fmla="*/ 297096 w 436390"/>
                    <a:gd name="connsiteY546" fmla="*/ 510305 h 518837"/>
                    <a:gd name="connsiteX547" fmla="*/ 298869 w 436390"/>
                    <a:gd name="connsiteY547" fmla="*/ 510748 h 518837"/>
                    <a:gd name="connsiteX548" fmla="*/ 300531 w 436390"/>
                    <a:gd name="connsiteY548" fmla="*/ 509197 h 518837"/>
                    <a:gd name="connsiteX549" fmla="*/ 301085 w 436390"/>
                    <a:gd name="connsiteY549" fmla="*/ 507091 h 518837"/>
                    <a:gd name="connsiteX550" fmla="*/ 300864 w 436390"/>
                    <a:gd name="connsiteY550" fmla="*/ 505429 h 518837"/>
                    <a:gd name="connsiteX551" fmla="*/ 300864 w 436390"/>
                    <a:gd name="connsiteY551" fmla="*/ 503877 h 518837"/>
                    <a:gd name="connsiteX552" fmla="*/ 301750 w 436390"/>
                    <a:gd name="connsiteY552" fmla="*/ 502104 h 518837"/>
                    <a:gd name="connsiteX553" fmla="*/ 303302 w 436390"/>
                    <a:gd name="connsiteY553" fmla="*/ 501218 h 518837"/>
                    <a:gd name="connsiteX554" fmla="*/ 305850 w 436390"/>
                    <a:gd name="connsiteY554" fmla="*/ 501440 h 518837"/>
                    <a:gd name="connsiteX555" fmla="*/ 307069 w 436390"/>
                    <a:gd name="connsiteY555" fmla="*/ 499888 h 518837"/>
                    <a:gd name="connsiteX556" fmla="*/ 307734 w 436390"/>
                    <a:gd name="connsiteY556" fmla="*/ 498004 h 518837"/>
                    <a:gd name="connsiteX557" fmla="*/ 307734 w 436390"/>
                    <a:gd name="connsiteY557" fmla="*/ 496564 h 518837"/>
                    <a:gd name="connsiteX558" fmla="*/ 306848 w 436390"/>
                    <a:gd name="connsiteY558" fmla="*/ 492907 h 518837"/>
                    <a:gd name="connsiteX559" fmla="*/ 307069 w 436390"/>
                    <a:gd name="connsiteY559" fmla="*/ 491688 h 518837"/>
                    <a:gd name="connsiteX560" fmla="*/ 307624 w 436390"/>
                    <a:gd name="connsiteY560" fmla="*/ 490690 h 518837"/>
                    <a:gd name="connsiteX561" fmla="*/ 307845 w 436390"/>
                    <a:gd name="connsiteY561" fmla="*/ 489915 h 518837"/>
                    <a:gd name="connsiteX562" fmla="*/ 304188 w 436390"/>
                    <a:gd name="connsiteY562" fmla="*/ 488585 h 518837"/>
                    <a:gd name="connsiteX563" fmla="*/ 301529 w 436390"/>
                    <a:gd name="connsiteY563" fmla="*/ 486923 h 518837"/>
                    <a:gd name="connsiteX564" fmla="*/ 300642 w 436390"/>
                    <a:gd name="connsiteY564" fmla="*/ 485925 h 518837"/>
                    <a:gd name="connsiteX565" fmla="*/ 300310 w 436390"/>
                    <a:gd name="connsiteY565" fmla="*/ 484485 h 518837"/>
                    <a:gd name="connsiteX566" fmla="*/ 300310 w 436390"/>
                    <a:gd name="connsiteY566" fmla="*/ 481936 h 518837"/>
                    <a:gd name="connsiteX567" fmla="*/ 300531 w 436390"/>
                    <a:gd name="connsiteY567" fmla="*/ 480495 h 518837"/>
                    <a:gd name="connsiteX568" fmla="*/ 301196 w 436390"/>
                    <a:gd name="connsiteY568" fmla="*/ 478944 h 518837"/>
                    <a:gd name="connsiteX569" fmla="*/ 300975 w 436390"/>
                    <a:gd name="connsiteY569" fmla="*/ 478057 h 518837"/>
                    <a:gd name="connsiteX570" fmla="*/ 296874 w 436390"/>
                    <a:gd name="connsiteY570" fmla="*/ 478501 h 518837"/>
                    <a:gd name="connsiteX571" fmla="*/ 293882 w 436390"/>
                    <a:gd name="connsiteY571" fmla="*/ 477503 h 518837"/>
                    <a:gd name="connsiteX572" fmla="*/ 292331 w 436390"/>
                    <a:gd name="connsiteY572" fmla="*/ 477282 h 518837"/>
                    <a:gd name="connsiteX573" fmla="*/ 290779 w 436390"/>
                    <a:gd name="connsiteY573" fmla="*/ 477725 h 518837"/>
                    <a:gd name="connsiteX574" fmla="*/ 287788 w 436390"/>
                    <a:gd name="connsiteY574" fmla="*/ 479166 h 518837"/>
                    <a:gd name="connsiteX575" fmla="*/ 286236 w 436390"/>
                    <a:gd name="connsiteY575" fmla="*/ 479498 h 518837"/>
                    <a:gd name="connsiteX576" fmla="*/ 286236 w 436390"/>
                    <a:gd name="connsiteY576" fmla="*/ 474955 h 518837"/>
                    <a:gd name="connsiteX577" fmla="*/ 284352 w 436390"/>
                    <a:gd name="connsiteY577" fmla="*/ 469746 h 518837"/>
                    <a:gd name="connsiteX578" fmla="*/ 283687 w 436390"/>
                    <a:gd name="connsiteY578" fmla="*/ 465535 h 518837"/>
                    <a:gd name="connsiteX579" fmla="*/ 286901 w 436390"/>
                    <a:gd name="connsiteY579" fmla="*/ 463873 h 518837"/>
                    <a:gd name="connsiteX580" fmla="*/ 288452 w 436390"/>
                    <a:gd name="connsiteY580" fmla="*/ 464760 h 518837"/>
                    <a:gd name="connsiteX581" fmla="*/ 289782 w 436390"/>
                    <a:gd name="connsiteY581" fmla="*/ 466533 h 518837"/>
                    <a:gd name="connsiteX582" fmla="*/ 291334 w 436390"/>
                    <a:gd name="connsiteY582" fmla="*/ 467862 h 518837"/>
                    <a:gd name="connsiteX583" fmla="*/ 293439 w 436390"/>
                    <a:gd name="connsiteY583" fmla="*/ 467641 h 518837"/>
                    <a:gd name="connsiteX584" fmla="*/ 294880 w 436390"/>
                    <a:gd name="connsiteY584" fmla="*/ 466089 h 518837"/>
                    <a:gd name="connsiteX585" fmla="*/ 297096 w 436390"/>
                    <a:gd name="connsiteY585" fmla="*/ 461546 h 518837"/>
                    <a:gd name="connsiteX586" fmla="*/ 298648 w 436390"/>
                    <a:gd name="connsiteY586" fmla="*/ 459773 h 518837"/>
                    <a:gd name="connsiteX587" fmla="*/ 309175 w 436390"/>
                    <a:gd name="connsiteY587" fmla="*/ 451573 h 518837"/>
                    <a:gd name="connsiteX588" fmla="*/ 315602 w 436390"/>
                    <a:gd name="connsiteY588" fmla="*/ 448026 h 518837"/>
                    <a:gd name="connsiteX589" fmla="*/ 317264 w 436390"/>
                    <a:gd name="connsiteY589" fmla="*/ 445810 h 518837"/>
                    <a:gd name="connsiteX590" fmla="*/ 314937 w 436390"/>
                    <a:gd name="connsiteY590" fmla="*/ 443594 h 518837"/>
                    <a:gd name="connsiteX591" fmla="*/ 317486 w 436390"/>
                    <a:gd name="connsiteY591" fmla="*/ 441488 h 518837"/>
                    <a:gd name="connsiteX592" fmla="*/ 318373 w 436390"/>
                    <a:gd name="connsiteY592" fmla="*/ 440934 h 518837"/>
                    <a:gd name="connsiteX593" fmla="*/ 315824 w 436390"/>
                    <a:gd name="connsiteY593" fmla="*/ 440048 h 518837"/>
                    <a:gd name="connsiteX594" fmla="*/ 310172 w 436390"/>
                    <a:gd name="connsiteY594" fmla="*/ 443926 h 518837"/>
                    <a:gd name="connsiteX595" fmla="*/ 307513 w 436390"/>
                    <a:gd name="connsiteY595" fmla="*/ 442486 h 518837"/>
                    <a:gd name="connsiteX596" fmla="*/ 306737 w 436390"/>
                    <a:gd name="connsiteY596" fmla="*/ 439161 h 518837"/>
                    <a:gd name="connsiteX597" fmla="*/ 307069 w 436390"/>
                    <a:gd name="connsiteY597" fmla="*/ 435172 h 518837"/>
                    <a:gd name="connsiteX598" fmla="*/ 308067 w 436390"/>
                    <a:gd name="connsiteY598" fmla="*/ 431626 h 518837"/>
                    <a:gd name="connsiteX599" fmla="*/ 309175 w 436390"/>
                    <a:gd name="connsiteY599" fmla="*/ 429631 h 518837"/>
                    <a:gd name="connsiteX600" fmla="*/ 311613 w 436390"/>
                    <a:gd name="connsiteY600" fmla="*/ 426750 h 518837"/>
                    <a:gd name="connsiteX601" fmla="*/ 317375 w 436390"/>
                    <a:gd name="connsiteY601" fmla="*/ 416001 h 518837"/>
                    <a:gd name="connsiteX602" fmla="*/ 318594 w 436390"/>
                    <a:gd name="connsiteY602" fmla="*/ 414893 h 518837"/>
                    <a:gd name="connsiteX603" fmla="*/ 321475 w 436390"/>
                    <a:gd name="connsiteY603" fmla="*/ 412898 h 518837"/>
                    <a:gd name="connsiteX604" fmla="*/ 322583 w 436390"/>
                    <a:gd name="connsiteY604" fmla="*/ 411347 h 518837"/>
                    <a:gd name="connsiteX605" fmla="*/ 323138 w 436390"/>
                    <a:gd name="connsiteY605" fmla="*/ 409130 h 518837"/>
                    <a:gd name="connsiteX606" fmla="*/ 323470 w 436390"/>
                    <a:gd name="connsiteY606" fmla="*/ 405141 h 518837"/>
                    <a:gd name="connsiteX607" fmla="*/ 324135 w 436390"/>
                    <a:gd name="connsiteY607" fmla="*/ 403590 h 518837"/>
                    <a:gd name="connsiteX608" fmla="*/ 322473 w 436390"/>
                    <a:gd name="connsiteY608" fmla="*/ 401595 h 518837"/>
                    <a:gd name="connsiteX609" fmla="*/ 322473 w 436390"/>
                    <a:gd name="connsiteY609" fmla="*/ 398270 h 518837"/>
                    <a:gd name="connsiteX610" fmla="*/ 323470 w 436390"/>
                    <a:gd name="connsiteY610" fmla="*/ 394392 h 518837"/>
                    <a:gd name="connsiteX611" fmla="*/ 323913 w 436390"/>
                    <a:gd name="connsiteY611" fmla="*/ 390846 h 518837"/>
                    <a:gd name="connsiteX612" fmla="*/ 323359 w 436390"/>
                    <a:gd name="connsiteY612" fmla="*/ 387521 h 518837"/>
                    <a:gd name="connsiteX613" fmla="*/ 322583 w 436390"/>
                    <a:gd name="connsiteY613" fmla="*/ 381537 h 518837"/>
                    <a:gd name="connsiteX614" fmla="*/ 318040 w 436390"/>
                    <a:gd name="connsiteY614" fmla="*/ 376218 h 518837"/>
                    <a:gd name="connsiteX615" fmla="*/ 310505 w 436390"/>
                    <a:gd name="connsiteY615" fmla="*/ 365802 h 518837"/>
                    <a:gd name="connsiteX616" fmla="*/ 310062 w 436390"/>
                    <a:gd name="connsiteY616" fmla="*/ 363585 h 518837"/>
                    <a:gd name="connsiteX617" fmla="*/ 310726 w 436390"/>
                    <a:gd name="connsiteY617" fmla="*/ 361036 h 518837"/>
                    <a:gd name="connsiteX618" fmla="*/ 312056 w 436390"/>
                    <a:gd name="connsiteY618" fmla="*/ 356936 h 518837"/>
                    <a:gd name="connsiteX619" fmla="*/ 304410 w 436390"/>
                    <a:gd name="connsiteY619" fmla="*/ 353612 h 518837"/>
                    <a:gd name="connsiteX620" fmla="*/ 301861 w 436390"/>
                    <a:gd name="connsiteY620" fmla="*/ 350287 h 518837"/>
                    <a:gd name="connsiteX621" fmla="*/ 303413 w 436390"/>
                    <a:gd name="connsiteY621" fmla="*/ 345079 h 518837"/>
                    <a:gd name="connsiteX622" fmla="*/ 302304 w 436390"/>
                    <a:gd name="connsiteY622" fmla="*/ 343971 h 518837"/>
                    <a:gd name="connsiteX623" fmla="*/ 299755 w 436390"/>
                    <a:gd name="connsiteY623" fmla="*/ 342087 h 518837"/>
                    <a:gd name="connsiteX624" fmla="*/ 298426 w 436390"/>
                    <a:gd name="connsiteY624" fmla="*/ 341422 h 518837"/>
                    <a:gd name="connsiteX625" fmla="*/ 295101 w 436390"/>
                    <a:gd name="connsiteY625" fmla="*/ 341422 h 518837"/>
                    <a:gd name="connsiteX626" fmla="*/ 293993 w 436390"/>
                    <a:gd name="connsiteY626" fmla="*/ 341090 h 518837"/>
                    <a:gd name="connsiteX627" fmla="*/ 293993 w 436390"/>
                    <a:gd name="connsiteY627" fmla="*/ 339095 h 518837"/>
                    <a:gd name="connsiteX628" fmla="*/ 294769 w 436390"/>
                    <a:gd name="connsiteY628" fmla="*/ 338430 h 518837"/>
                    <a:gd name="connsiteX629" fmla="*/ 296653 w 436390"/>
                    <a:gd name="connsiteY629" fmla="*/ 336546 h 518837"/>
                    <a:gd name="connsiteX630" fmla="*/ 296874 w 436390"/>
                    <a:gd name="connsiteY630" fmla="*/ 332889 h 518837"/>
                    <a:gd name="connsiteX631" fmla="*/ 295323 w 436390"/>
                    <a:gd name="connsiteY631" fmla="*/ 329343 h 518837"/>
                    <a:gd name="connsiteX632" fmla="*/ 292774 w 436390"/>
                    <a:gd name="connsiteY632" fmla="*/ 327349 h 518837"/>
                    <a:gd name="connsiteX633" fmla="*/ 293107 w 436390"/>
                    <a:gd name="connsiteY633" fmla="*/ 325686 h 518837"/>
                    <a:gd name="connsiteX634" fmla="*/ 294990 w 436390"/>
                    <a:gd name="connsiteY634" fmla="*/ 324356 h 518837"/>
                    <a:gd name="connsiteX635" fmla="*/ 299645 w 436390"/>
                    <a:gd name="connsiteY635" fmla="*/ 323581 h 518837"/>
                    <a:gd name="connsiteX636" fmla="*/ 301861 w 436390"/>
                    <a:gd name="connsiteY636" fmla="*/ 322694 h 518837"/>
                    <a:gd name="connsiteX637" fmla="*/ 304188 w 436390"/>
                    <a:gd name="connsiteY637" fmla="*/ 320921 h 518837"/>
                    <a:gd name="connsiteX638" fmla="*/ 305850 w 436390"/>
                    <a:gd name="connsiteY638" fmla="*/ 320035 h 518837"/>
                    <a:gd name="connsiteX639" fmla="*/ 310505 w 436390"/>
                    <a:gd name="connsiteY639" fmla="*/ 318816 h 518837"/>
                    <a:gd name="connsiteX640" fmla="*/ 314162 w 436390"/>
                    <a:gd name="connsiteY640" fmla="*/ 319813 h 518837"/>
                    <a:gd name="connsiteX641" fmla="*/ 316821 w 436390"/>
                    <a:gd name="connsiteY641" fmla="*/ 320478 h 518837"/>
                    <a:gd name="connsiteX642" fmla="*/ 318594 w 436390"/>
                    <a:gd name="connsiteY642" fmla="*/ 320921 h 518837"/>
                    <a:gd name="connsiteX643" fmla="*/ 317043 w 436390"/>
                    <a:gd name="connsiteY643" fmla="*/ 318483 h 518837"/>
                    <a:gd name="connsiteX644" fmla="*/ 312832 w 436390"/>
                    <a:gd name="connsiteY644" fmla="*/ 314051 h 518837"/>
                    <a:gd name="connsiteX645" fmla="*/ 311391 w 436390"/>
                    <a:gd name="connsiteY645" fmla="*/ 312942 h 518837"/>
                    <a:gd name="connsiteX646" fmla="*/ 315270 w 436390"/>
                    <a:gd name="connsiteY646" fmla="*/ 310837 h 518837"/>
                    <a:gd name="connsiteX647" fmla="*/ 318927 w 436390"/>
                    <a:gd name="connsiteY647" fmla="*/ 312610 h 518837"/>
                    <a:gd name="connsiteX648" fmla="*/ 322583 w 436390"/>
                    <a:gd name="connsiteY648" fmla="*/ 315602 h 518837"/>
                    <a:gd name="connsiteX649" fmla="*/ 326462 w 436390"/>
                    <a:gd name="connsiteY649" fmla="*/ 317154 h 518837"/>
                    <a:gd name="connsiteX650" fmla="*/ 330008 w 436390"/>
                    <a:gd name="connsiteY650" fmla="*/ 316378 h 518837"/>
                    <a:gd name="connsiteX651" fmla="*/ 330895 w 436390"/>
                    <a:gd name="connsiteY651" fmla="*/ 316378 h 518837"/>
                    <a:gd name="connsiteX652" fmla="*/ 331670 w 436390"/>
                    <a:gd name="connsiteY652" fmla="*/ 317264 h 518837"/>
                    <a:gd name="connsiteX653" fmla="*/ 332889 w 436390"/>
                    <a:gd name="connsiteY653" fmla="*/ 319481 h 518837"/>
                    <a:gd name="connsiteX654" fmla="*/ 333443 w 436390"/>
                    <a:gd name="connsiteY654" fmla="*/ 320145 h 518837"/>
                    <a:gd name="connsiteX655" fmla="*/ 337765 w 436390"/>
                    <a:gd name="connsiteY655" fmla="*/ 320811 h 518837"/>
                    <a:gd name="connsiteX656" fmla="*/ 339649 w 436390"/>
                    <a:gd name="connsiteY656" fmla="*/ 321919 h 518837"/>
                    <a:gd name="connsiteX657" fmla="*/ 339981 w 436390"/>
                    <a:gd name="connsiteY657" fmla="*/ 324800 h 518837"/>
                    <a:gd name="connsiteX658" fmla="*/ 344192 w 436390"/>
                    <a:gd name="connsiteY658" fmla="*/ 323581 h 518837"/>
                    <a:gd name="connsiteX659" fmla="*/ 344636 w 436390"/>
                    <a:gd name="connsiteY659" fmla="*/ 321808 h 518837"/>
                    <a:gd name="connsiteX660" fmla="*/ 343749 w 436390"/>
                    <a:gd name="connsiteY660" fmla="*/ 317708 h 518837"/>
                    <a:gd name="connsiteX661" fmla="*/ 351063 w 436390"/>
                    <a:gd name="connsiteY661" fmla="*/ 319813 h 518837"/>
                    <a:gd name="connsiteX662" fmla="*/ 353390 w 436390"/>
                    <a:gd name="connsiteY662" fmla="*/ 319813 h 518837"/>
                    <a:gd name="connsiteX663" fmla="*/ 355274 w 436390"/>
                    <a:gd name="connsiteY663" fmla="*/ 318927 h 518837"/>
                    <a:gd name="connsiteX664" fmla="*/ 360815 w 436390"/>
                    <a:gd name="connsiteY664" fmla="*/ 314605 h 518837"/>
                    <a:gd name="connsiteX665" fmla="*/ 372118 w 436390"/>
                    <a:gd name="connsiteY665" fmla="*/ 310726 h 518837"/>
                    <a:gd name="connsiteX666" fmla="*/ 382202 w 436390"/>
                    <a:gd name="connsiteY666" fmla="*/ 310394 h 518837"/>
                    <a:gd name="connsiteX667" fmla="*/ 385305 w 436390"/>
                    <a:gd name="connsiteY667" fmla="*/ 308731 h 518837"/>
                    <a:gd name="connsiteX668" fmla="*/ 387965 w 436390"/>
                    <a:gd name="connsiteY668" fmla="*/ 305629 h 518837"/>
                    <a:gd name="connsiteX669" fmla="*/ 390513 w 436390"/>
                    <a:gd name="connsiteY669" fmla="*/ 300975 h 518837"/>
                    <a:gd name="connsiteX670" fmla="*/ 391400 w 436390"/>
                    <a:gd name="connsiteY670" fmla="*/ 299977 h 518837"/>
                    <a:gd name="connsiteX671" fmla="*/ 392286 w 436390"/>
                    <a:gd name="connsiteY671" fmla="*/ 299977 h 518837"/>
                    <a:gd name="connsiteX672" fmla="*/ 392841 w 436390"/>
                    <a:gd name="connsiteY672" fmla="*/ 299312 h 518837"/>
                    <a:gd name="connsiteX673" fmla="*/ 392841 w 436390"/>
                    <a:gd name="connsiteY673" fmla="*/ 297096 h 518837"/>
                    <a:gd name="connsiteX674" fmla="*/ 392619 w 436390"/>
                    <a:gd name="connsiteY674" fmla="*/ 295877 h 518837"/>
                    <a:gd name="connsiteX675" fmla="*/ 392065 w 436390"/>
                    <a:gd name="connsiteY675" fmla="*/ 294990 h 518837"/>
                    <a:gd name="connsiteX676" fmla="*/ 389183 w 436390"/>
                    <a:gd name="connsiteY676" fmla="*/ 291888 h 518837"/>
                    <a:gd name="connsiteX677" fmla="*/ 381759 w 436390"/>
                    <a:gd name="connsiteY677" fmla="*/ 287788 h 518837"/>
                    <a:gd name="connsiteX678" fmla="*/ 379321 w 436390"/>
                    <a:gd name="connsiteY678" fmla="*/ 287012 h 518837"/>
                    <a:gd name="connsiteX679" fmla="*/ 377548 w 436390"/>
                    <a:gd name="connsiteY679" fmla="*/ 285682 h 518837"/>
                    <a:gd name="connsiteX680" fmla="*/ 377326 w 436390"/>
                    <a:gd name="connsiteY680" fmla="*/ 282912 h 518837"/>
                    <a:gd name="connsiteX681" fmla="*/ 378102 w 436390"/>
                    <a:gd name="connsiteY681" fmla="*/ 281028 h 518837"/>
                    <a:gd name="connsiteX682" fmla="*/ 379099 w 436390"/>
                    <a:gd name="connsiteY682" fmla="*/ 280585 h 518837"/>
                    <a:gd name="connsiteX683" fmla="*/ 380318 w 436390"/>
                    <a:gd name="connsiteY683" fmla="*/ 280585 h 518837"/>
                    <a:gd name="connsiteX684" fmla="*/ 381648 w 436390"/>
                    <a:gd name="connsiteY684" fmla="*/ 279809 h 518837"/>
                    <a:gd name="connsiteX685" fmla="*/ 382535 w 436390"/>
                    <a:gd name="connsiteY685" fmla="*/ 278701 h 518837"/>
                    <a:gd name="connsiteX686" fmla="*/ 383421 w 436390"/>
                    <a:gd name="connsiteY686" fmla="*/ 276374 h 518837"/>
                    <a:gd name="connsiteX687" fmla="*/ 383975 w 436390"/>
                    <a:gd name="connsiteY687" fmla="*/ 275376 h 518837"/>
                    <a:gd name="connsiteX688" fmla="*/ 385859 w 436390"/>
                    <a:gd name="connsiteY688" fmla="*/ 273382 h 518837"/>
                    <a:gd name="connsiteX689" fmla="*/ 387632 w 436390"/>
                    <a:gd name="connsiteY689" fmla="*/ 272384 h 518837"/>
                    <a:gd name="connsiteX690" fmla="*/ 388297 w 436390"/>
                    <a:gd name="connsiteY690" fmla="*/ 272384 h 518837"/>
                    <a:gd name="connsiteX691" fmla="*/ 394946 w 436390"/>
                    <a:gd name="connsiteY691" fmla="*/ 271609 h 518837"/>
                    <a:gd name="connsiteX692" fmla="*/ 396386 w 436390"/>
                    <a:gd name="connsiteY692" fmla="*/ 270279 h 518837"/>
                    <a:gd name="connsiteX693" fmla="*/ 398935 w 436390"/>
                    <a:gd name="connsiteY693" fmla="*/ 265181 h 518837"/>
                    <a:gd name="connsiteX694" fmla="*/ 401152 w 436390"/>
                    <a:gd name="connsiteY694" fmla="*/ 262854 h 518837"/>
                    <a:gd name="connsiteX695" fmla="*/ 406028 w 436390"/>
                    <a:gd name="connsiteY695" fmla="*/ 260749 h 518837"/>
                    <a:gd name="connsiteX696" fmla="*/ 408244 w 436390"/>
                    <a:gd name="connsiteY696" fmla="*/ 258754 h 518837"/>
                    <a:gd name="connsiteX697" fmla="*/ 410903 w 436390"/>
                    <a:gd name="connsiteY697" fmla="*/ 254432 h 518837"/>
                    <a:gd name="connsiteX698" fmla="*/ 412122 w 436390"/>
                    <a:gd name="connsiteY698" fmla="*/ 252991 h 518837"/>
                    <a:gd name="connsiteX699" fmla="*/ 417109 w 436390"/>
                    <a:gd name="connsiteY699" fmla="*/ 249889 h 518837"/>
                    <a:gd name="connsiteX700" fmla="*/ 417442 w 436390"/>
                    <a:gd name="connsiteY700" fmla="*/ 248891 h 518837"/>
                    <a:gd name="connsiteX701" fmla="*/ 417109 w 436390"/>
                    <a:gd name="connsiteY701" fmla="*/ 248337 h 518837"/>
                    <a:gd name="connsiteX702" fmla="*/ 416444 w 436390"/>
                    <a:gd name="connsiteY702" fmla="*/ 247118 h 518837"/>
                    <a:gd name="connsiteX703" fmla="*/ 415447 w 436390"/>
                    <a:gd name="connsiteY703" fmla="*/ 243129 h 518837"/>
                    <a:gd name="connsiteX704" fmla="*/ 415447 w 436390"/>
                    <a:gd name="connsiteY704" fmla="*/ 239694 h 518837"/>
                    <a:gd name="connsiteX705" fmla="*/ 416333 w 436390"/>
                    <a:gd name="connsiteY705" fmla="*/ 236923 h 518837"/>
                    <a:gd name="connsiteX706" fmla="*/ 418660 w 436390"/>
                    <a:gd name="connsiteY706" fmla="*/ 231604 h 518837"/>
                    <a:gd name="connsiteX707" fmla="*/ 419658 w 436390"/>
                    <a:gd name="connsiteY707" fmla="*/ 224844 h 518837"/>
                    <a:gd name="connsiteX708" fmla="*/ 418106 w 436390"/>
                    <a:gd name="connsiteY708" fmla="*/ 220079 h 518837"/>
                    <a:gd name="connsiteX709" fmla="*/ 411236 w 436390"/>
                    <a:gd name="connsiteY709" fmla="*/ 208887 h 518837"/>
                    <a:gd name="connsiteX710" fmla="*/ 410571 w 436390"/>
                    <a:gd name="connsiteY710" fmla="*/ 209219 h 518837"/>
                    <a:gd name="connsiteX711" fmla="*/ 409906 w 436390"/>
                    <a:gd name="connsiteY711" fmla="*/ 210438 h 518837"/>
                    <a:gd name="connsiteX712" fmla="*/ 408798 w 436390"/>
                    <a:gd name="connsiteY712" fmla="*/ 211436 h 518837"/>
                    <a:gd name="connsiteX713" fmla="*/ 405917 w 436390"/>
                    <a:gd name="connsiteY713" fmla="*/ 212322 h 518837"/>
                    <a:gd name="connsiteX714" fmla="*/ 402924 w 436390"/>
                    <a:gd name="connsiteY714" fmla="*/ 212544 h 518837"/>
                    <a:gd name="connsiteX715" fmla="*/ 399711 w 436390"/>
                    <a:gd name="connsiteY715" fmla="*/ 211990 h 518837"/>
                    <a:gd name="connsiteX716" fmla="*/ 393838 w 436390"/>
                    <a:gd name="connsiteY716" fmla="*/ 209773 h 518837"/>
                    <a:gd name="connsiteX717" fmla="*/ 384862 w 436390"/>
                    <a:gd name="connsiteY717" fmla="*/ 208555 h 518837"/>
                    <a:gd name="connsiteX718" fmla="*/ 381870 w 436390"/>
                    <a:gd name="connsiteY718" fmla="*/ 207114 h 518837"/>
                    <a:gd name="connsiteX719" fmla="*/ 379654 w 436390"/>
                    <a:gd name="connsiteY719" fmla="*/ 204454 h 518837"/>
                    <a:gd name="connsiteX720" fmla="*/ 378989 w 436390"/>
                    <a:gd name="connsiteY720" fmla="*/ 201684 h 518837"/>
                    <a:gd name="connsiteX721" fmla="*/ 378989 w 436390"/>
                    <a:gd name="connsiteY721" fmla="*/ 198359 h 518837"/>
                    <a:gd name="connsiteX722" fmla="*/ 378434 w 436390"/>
                    <a:gd name="connsiteY722" fmla="*/ 195035 h 518837"/>
                    <a:gd name="connsiteX723" fmla="*/ 376994 w 436390"/>
                    <a:gd name="connsiteY723" fmla="*/ 192154 h 518837"/>
                    <a:gd name="connsiteX724" fmla="*/ 378878 w 436390"/>
                    <a:gd name="connsiteY724" fmla="*/ 191932 h 518837"/>
                    <a:gd name="connsiteX725" fmla="*/ 385194 w 436390"/>
                    <a:gd name="connsiteY725" fmla="*/ 188719 h 518837"/>
                    <a:gd name="connsiteX726" fmla="*/ 381427 w 436390"/>
                    <a:gd name="connsiteY726" fmla="*/ 185616 h 518837"/>
                    <a:gd name="connsiteX727" fmla="*/ 380651 w 436390"/>
                    <a:gd name="connsiteY727" fmla="*/ 184397 h 518837"/>
                    <a:gd name="connsiteX728" fmla="*/ 380651 w 436390"/>
                    <a:gd name="connsiteY728" fmla="*/ 182845 h 518837"/>
                    <a:gd name="connsiteX729" fmla="*/ 381094 w 436390"/>
                    <a:gd name="connsiteY729" fmla="*/ 181294 h 518837"/>
                    <a:gd name="connsiteX730" fmla="*/ 381316 w 436390"/>
                    <a:gd name="connsiteY730" fmla="*/ 179632 h 518837"/>
                    <a:gd name="connsiteX731" fmla="*/ 380318 w 436390"/>
                    <a:gd name="connsiteY731" fmla="*/ 177637 h 518837"/>
                    <a:gd name="connsiteX732" fmla="*/ 382313 w 436390"/>
                    <a:gd name="connsiteY732" fmla="*/ 176196 h 518837"/>
                    <a:gd name="connsiteX733" fmla="*/ 384308 w 436390"/>
                    <a:gd name="connsiteY733" fmla="*/ 174756 h 518837"/>
                    <a:gd name="connsiteX734" fmla="*/ 388075 w 436390"/>
                    <a:gd name="connsiteY734" fmla="*/ 173537 h 518837"/>
                    <a:gd name="connsiteX735" fmla="*/ 398824 w 436390"/>
                    <a:gd name="connsiteY735" fmla="*/ 173315 h 518837"/>
                    <a:gd name="connsiteX736" fmla="*/ 404809 w 436390"/>
                    <a:gd name="connsiteY736" fmla="*/ 175088 h 518837"/>
                    <a:gd name="connsiteX737" fmla="*/ 410349 w 436390"/>
                    <a:gd name="connsiteY737" fmla="*/ 174202 h 518837"/>
                    <a:gd name="connsiteX738" fmla="*/ 412011 w 436390"/>
                    <a:gd name="connsiteY738" fmla="*/ 174978 h 518837"/>
                    <a:gd name="connsiteX739" fmla="*/ 416001 w 436390"/>
                    <a:gd name="connsiteY739" fmla="*/ 176196 h 518837"/>
                    <a:gd name="connsiteX740" fmla="*/ 418106 w 436390"/>
                    <a:gd name="connsiteY740" fmla="*/ 172207 h 518837"/>
                    <a:gd name="connsiteX741" fmla="*/ 418993 w 436390"/>
                    <a:gd name="connsiteY741" fmla="*/ 165669 h 518837"/>
                    <a:gd name="connsiteX742" fmla="*/ 420101 w 436390"/>
                    <a:gd name="connsiteY742" fmla="*/ 145501 h 518837"/>
                    <a:gd name="connsiteX743" fmla="*/ 421098 w 436390"/>
                    <a:gd name="connsiteY743" fmla="*/ 139295 h 518837"/>
                    <a:gd name="connsiteX744" fmla="*/ 422207 w 436390"/>
                    <a:gd name="connsiteY744" fmla="*/ 136081 h 518837"/>
                    <a:gd name="connsiteX745" fmla="*/ 423093 w 436390"/>
                    <a:gd name="connsiteY745" fmla="*/ 133643 h 518837"/>
                    <a:gd name="connsiteX746" fmla="*/ 432401 w 436390"/>
                    <a:gd name="connsiteY746" fmla="*/ 119016 h 518837"/>
                    <a:gd name="connsiteX747" fmla="*/ 434839 w 436390"/>
                    <a:gd name="connsiteY747" fmla="*/ 112699 h 518837"/>
                    <a:gd name="connsiteX748" fmla="*/ 435837 w 436390"/>
                    <a:gd name="connsiteY748" fmla="*/ 106715 h 518837"/>
                    <a:gd name="connsiteX749" fmla="*/ 436059 w 436390"/>
                    <a:gd name="connsiteY749" fmla="*/ 99955 h 518837"/>
                    <a:gd name="connsiteX750" fmla="*/ 434950 w 436390"/>
                    <a:gd name="connsiteY750" fmla="*/ 86436 h 518837"/>
                    <a:gd name="connsiteX751" fmla="*/ 434507 w 436390"/>
                    <a:gd name="connsiteY751" fmla="*/ 84774 h 518837"/>
                    <a:gd name="connsiteX752" fmla="*/ 433953 w 436390"/>
                    <a:gd name="connsiteY752" fmla="*/ 83776 h 518837"/>
                    <a:gd name="connsiteX753" fmla="*/ 433510 w 436390"/>
                    <a:gd name="connsiteY753" fmla="*/ 82558 h 518837"/>
                    <a:gd name="connsiteX754" fmla="*/ 433510 w 436390"/>
                    <a:gd name="connsiteY754" fmla="*/ 80341 h 518837"/>
                    <a:gd name="connsiteX755" fmla="*/ 433731 w 436390"/>
                    <a:gd name="connsiteY755" fmla="*/ 78790 h 518837"/>
                    <a:gd name="connsiteX756" fmla="*/ 435283 w 436390"/>
                    <a:gd name="connsiteY756" fmla="*/ 74689 h 518837"/>
                    <a:gd name="connsiteX757" fmla="*/ 264184 w 436390"/>
                    <a:gd name="connsiteY757" fmla="*/ 24269 h 518837"/>
                    <a:gd name="connsiteX758" fmla="*/ 269614 w 436390"/>
                    <a:gd name="connsiteY758" fmla="*/ 21720 h 518837"/>
                    <a:gd name="connsiteX759" fmla="*/ 272495 w 436390"/>
                    <a:gd name="connsiteY759" fmla="*/ 20944 h 518837"/>
                    <a:gd name="connsiteX760" fmla="*/ 284131 w 436390"/>
                    <a:gd name="connsiteY760" fmla="*/ 20944 h 518837"/>
                    <a:gd name="connsiteX761" fmla="*/ 295323 w 436390"/>
                    <a:gd name="connsiteY761" fmla="*/ 18395 h 518837"/>
                    <a:gd name="connsiteX762" fmla="*/ 290669 w 436390"/>
                    <a:gd name="connsiteY762" fmla="*/ 15957 h 518837"/>
                    <a:gd name="connsiteX763" fmla="*/ 263519 w 436390"/>
                    <a:gd name="connsiteY763" fmla="*/ 17066 h 518837"/>
                    <a:gd name="connsiteX764" fmla="*/ 261857 w 436390"/>
                    <a:gd name="connsiteY764" fmla="*/ 16290 h 518837"/>
                    <a:gd name="connsiteX765" fmla="*/ 259973 w 436390"/>
                    <a:gd name="connsiteY765" fmla="*/ 17952 h 518837"/>
                    <a:gd name="connsiteX766" fmla="*/ 259308 w 436390"/>
                    <a:gd name="connsiteY766" fmla="*/ 20722 h 518837"/>
                    <a:gd name="connsiteX767" fmla="*/ 261302 w 436390"/>
                    <a:gd name="connsiteY767" fmla="*/ 23604 h 518837"/>
                    <a:gd name="connsiteX768" fmla="*/ 264184 w 436390"/>
                    <a:gd name="connsiteY768" fmla="*/ 24269 h 518837"/>
                    <a:gd name="connsiteX769" fmla="*/ 314937 w 436390"/>
                    <a:gd name="connsiteY769" fmla="*/ 18063 h 518837"/>
                    <a:gd name="connsiteX770" fmla="*/ 314937 w 436390"/>
                    <a:gd name="connsiteY770" fmla="*/ 18617 h 518837"/>
                    <a:gd name="connsiteX771" fmla="*/ 315602 w 436390"/>
                    <a:gd name="connsiteY771" fmla="*/ 19836 h 518837"/>
                    <a:gd name="connsiteX772" fmla="*/ 317818 w 436390"/>
                    <a:gd name="connsiteY772" fmla="*/ 16955 h 518837"/>
                    <a:gd name="connsiteX773" fmla="*/ 337322 w 436390"/>
                    <a:gd name="connsiteY773" fmla="*/ 10638 h 518837"/>
                    <a:gd name="connsiteX774" fmla="*/ 338873 w 436390"/>
                    <a:gd name="connsiteY774" fmla="*/ 10638 h 518837"/>
                    <a:gd name="connsiteX775" fmla="*/ 338873 w 436390"/>
                    <a:gd name="connsiteY775" fmla="*/ 9308 h 518837"/>
                    <a:gd name="connsiteX776" fmla="*/ 335660 w 436390"/>
                    <a:gd name="connsiteY776" fmla="*/ 8311 h 518837"/>
                    <a:gd name="connsiteX777" fmla="*/ 324467 w 436390"/>
                    <a:gd name="connsiteY777" fmla="*/ 9308 h 518837"/>
                    <a:gd name="connsiteX778" fmla="*/ 321475 w 436390"/>
                    <a:gd name="connsiteY778" fmla="*/ 10084 h 518837"/>
                    <a:gd name="connsiteX779" fmla="*/ 317264 w 436390"/>
                    <a:gd name="connsiteY779" fmla="*/ 11968 h 518837"/>
                    <a:gd name="connsiteX780" fmla="*/ 314383 w 436390"/>
                    <a:gd name="connsiteY780" fmla="*/ 14517 h 518837"/>
                    <a:gd name="connsiteX781" fmla="*/ 315602 w 436390"/>
                    <a:gd name="connsiteY781" fmla="*/ 17176 h 518837"/>
                    <a:gd name="connsiteX782" fmla="*/ 314937 w 436390"/>
                    <a:gd name="connsiteY782" fmla="*/ 18063 h 518837"/>
                    <a:gd name="connsiteX783" fmla="*/ 352725 w 436390"/>
                    <a:gd name="connsiteY783" fmla="*/ 2770 h 518837"/>
                    <a:gd name="connsiteX784" fmla="*/ 356826 w 436390"/>
                    <a:gd name="connsiteY784" fmla="*/ 4100 h 518837"/>
                    <a:gd name="connsiteX785" fmla="*/ 357047 w 436390"/>
                    <a:gd name="connsiteY785" fmla="*/ 3435 h 518837"/>
                    <a:gd name="connsiteX786" fmla="*/ 357380 w 436390"/>
                    <a:gd name="connsiteY786" fmla="*/ 2992 h 518837"/>
                    <a:gd name="connsiteX787" fmla="*/ 357823 w 436390"/>
                    <a:gd name="connsiteY787" fmla="*/ 2770 h 518837"/>
                    <a:gd name="connsiteX788" fmla="*/ 358377 w 436390"/>
                    <a:gd name="connsiteY788" fmla="*/ 2770 h 518837"/>
                    <a:gd name="connsiteX789" fmla="*/ 352171 w 436390"/>
                    <a:gd name="connsiteY789" fmla="*/ 0 h 518837"/>
                    <a:gd name="connsiteX790" fmla="*/ 350620 w 436390"/>
                    <a:gd name="connsiteY790" fmla="*/ 332 h 518837"/>
                    <a:gd name="connsiteX791" fmla="*/ 350841 w 436390"/>
                    <a:gd name="connsiteY791" fmla="*/ 1551 h 518837"/>
                    <a:gd name="connsiteX792" fmla="*/ 352836 w 436390"/>
                    <a:gd name="connsiteY792" fmla="*/ 2770 h 518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</a:cxnLst>
                  <a:rect l="l" t="t" r="r" b="b"/>
                  <a:pathLst>
                    <a:path w="436390" h="518837">
                      <a:moveTo>
                        <a:pt x="94193" y="404809"/>
                      </a:moveTo>
                      <a:lnTo>
                        <a:pt x="93528" y="405473"/>
                      </a:lnTo>
                      <a:lnTo>
                        <a:pt x="91534" y="408355"/>
                      </a:lnTo>
                      <a:lnTo>
                        <a:pt x="87655" y="408022"/>
                      </a:lnTo>
                      <a:lnTo>
                        <a:pt x="86879" y="407690"/>
                      </a:lnTo>
                      <a:lnTo>
                        <a:pt x="85771" y="406803"/>
                      </a:lnTo>
                      <a:lnTo>
                        <a:pt x="83001" y="406471"/>
                      </a:lnTo>
                      <a:lnTo>
                        <a:pt x="81782" y="406027"/>
                      </a:lnTo>
                      <a:lnTo>
                        <a:pt x="80784" y="404919"/>
                      </a:lnTo>
                      <a:lnTo>
                        <a:pt x="79565" y="402149"/>
                      </a:lnTo>
                      <a:lnTo>
                        <a:pt x="78790" y="401041"/>
                      </a:lnTo>
                      <a:lnTo>
                        <a:pt x="77127" y="400044"/>
                      </a:lnTo>
                      <a:lnTo>
                        <a:pt x="74468" y="399046"/>
                      </a:lnTo>
                      <a:lnTo>
                        <a:pt x="72030" y="399046"/>
                      </a:lnTo>
                      <a:cubicBezTo>
                        <a:pt x="72030" y="399046"/>
                        <a:pt x="70922" y="400487"/>
                        <a:pt x="70922" y="400487"/>
                      </a:cubicBezTo>
                      <a:lnTo>
                        <a:pt x="70368" y="404144"/>
                      </a:lnTo>
                      <a:lnTo>
                        <a:pt x="68816" y="405917"/>
                      </a:lnTo>
                      <a:lnTo>
                        <a:pt x="57735" y="410682"/>
                      </a:lnTo>
                      <a:lnTo>
                        <a:pt x="54964" y="411125"/>
                      </a:lnTo>
                      <a:lnTo>
                        <a:pt x="50643" y="409906"/>
                      </a:lnTo>
                      <a:lnTo>
                        <a:pt x="46099" y="409906"/>
                      </a:lnTo>
                      <a:lnTo>
                        <a:pt x="43661" y="408909"/>
                      </a:lnTo>
                      <a:lnTo>
                        <a:pt x="40004" y="405695"/>
                      </a:lnTo>
                      <a:lnTo>
                        <a:pt x="28923" y="402481"/>
                      </a:lnTo>
                      <a:lnTo>
                        <a:pt x="21720" y="397827"/>
                      </a:lnTo>
                      <a:lnTo>
                        <a:pt x="19947" y="398049"/>
                      </a:lnTo>
                      <a:lnTo>
                        <a:pt x="18284" y="399489"/>
                      </a:lnTo>
                      <a:lnTo>
                        <a:pt x="0" y="405362"/>
                      </a:lnTo>
                      <a:lnTo>
                        <a:pt x="0" y="405362"/>
                      </a:lnTo>
                      <a:cubicBezTo>
                        <a:pt x="0" y="405362"/>
                        <a:pt x="997" y="412344"/>
                        <a:pt x="997" y="412344"/>
                      </a:cubicBezTo>
                      <a:lnTo>
                        <a:pt x="554" y="416776"/>
                      </a:lnTo>
                      <a:lnTo>
                        <a:pt x="554" y="420987"/>
                      </a:lnTo>
                      <a:cubicBezTo>
                        <a:pt x="554" y="420987"/>
                        <a:pt x="2106" y="425531"/>
                        <a:pt x="2106" y="425531"/>
                      </a:cubicBezTo>
                      <a:lnTo>
                        <a:pt x="4876" y="428523"/>
                      </a:lnTo>
                      <a:lnTo>
                        <a:pt x="5652" y="428856"/>
                      </a:lnTo>
                      <a:lnTo>
                        <a:pt x="8311" y="430074"/>
                      </a:lnTo>
                      <a:lnTo>
                        <a:pt x="11968" y="430518"/>
                      </a:lnTo>
                      <a:lnTo>
                        <a:pt x="17287" y="429631"/>
                      </a:lnTo>
                      <a:lnTo>
                        <a:pt x="17620" y="427969"/>
                      </a:lnTo>
                      <a:lnTo>
                        <a:pt x="17287" y="425642"/>
                      </a:lnTo>
                      <a:lnTo>
                        <a:pt x="17509" y="423536"/>
                      </a:lnTo>
                      <a:lnTo>
                        <a:pt x="18728" y="422207"/>
                      </a:lnTo>
                      <a:lnTo>
                        <a:pt x="20390" y="421763"/>
                      </a:lnTo>
                      <a:lnTo>
                        <a:pt x="22163" y="421763"/>
                      </a:lnTo>
                      <a:cubicBezTo>
                        <a:pt x="22163" y="421763"/>
                        <a:pt x="26707" y="420655"/>
                        <a:pt x="26707" y="420655"/>
                      </a:cubicBezTo>
                      <a:lnTo>
                        <a:pt x="29477" y="420655"/>
                      </a:lnTo>
                      <a:cubicBezTo>
                        <a:pt x="29477" y="420655"/>
                        <a:pt x="32358" y="420987"/>
                        <a:pt x="32358" y="420987"/>
                      </a:cubicBezTo>
                      <a:lnTo>
                        <a:pt x="46210" y="425642"/>
                      </a:lnTo>
                      <a:lnTo>
                        <a:pt x="48315" y="427083"/>
                      </a:lnTo>
                      <a:lnTo>
                        <a:pt x="48870" y="429410"/>
                      </a:lnTo>
                      <a:lnTo>
                        <a:pt x="48648" y="431404"/>
                      </a:lnTo>
                      <a:lnTo>
                        <a:pt x="48870" y="433288"/>
                      </a:lnTo>
                      <a:lnTo>
                        <a:pt x="50532" y="435283"/>
                      </a:lnTo>
                      <a:lnTo>
                        <a:pt x="51972" y="435948"/>
                      </a:lnTo>
                      <a:lnTo>
                        <a:pt x="65381" y="435726"/>
                      </a:lnTo>
                      <a:lnTo>
                        <a:pt x="67930" y="434950"/>
                      </a:lnTo>
                      <a:lnTo>
                        <a:pt x="73138" y="430850"/>
                      </a:lnTo>
                      <a:lnTo>
                        <a:pt x="87212" y="423758"/>
                      </a:lnTo>
                      <a:lnTo>
                        <a:pt x="92863" y="419325"/>
                      </a:lnTo>
                      <a:lnTo>
                        <a:pt x="97296" y="413231"/>
                      </a:lnTo>
                      <a:lnTo>
                        <a:pt x="97961" y="411458"/>
                      </a:lnTo>
                      <a:lnTo>
                        <a:pt x="98847" y="407246"/>
                      </a:lnTo>
                      <a:lnTo>
                        <a:pt x="98847" y="406471"/>
                      </a:lnTo>
                      <a:cubicBezTo>
                        <a:pt x="98847" y="406471"/>
                        <a:pt x="96409" y="405030"/>
                        <a:pt x="96409" y="405030"/>
                      </a:cubicBezTo>
                      <a:lnTo>
                        <a:pt x="94193" y="404809"/>
                      </a:lnTo>
                      <a:close/>
                      <a:moveTo>
                        <a:pt x="42110" y="350398"/>
                      </a:moveTo>
                      <a:lnTo>
                        <a:pt x="47207" y="350066"/>
                      </a:lnTo>
                      <a:lnTo>
                        <a:pt x="47872" y="349401"/>
                      </a:lnTo>
                      <a:lnTo>
                        <a:pt x="50643" y="346077"/>
                      </a:lnTo>
                      <a:lnTo>
                        <a:pt x="52194" y="346077"/>
                      </a:lnTo>
                      <a:cubicBezTo>
                        <a:pt x="52194" y="346077"/>
                        <a:pt x="53191" y="346963"/>
                        <a:pt x="53191" y="346963"/>
                      </a:cubicBezTo>
                      <a:lnTo>
                        <a:pt x="53856" y="347960"/>
                      </a:lnTo>
                      <a:lnTo>
                        <a:pt x="54632" y="348736"/>
                      </a:lnTo>
                      <a:lnTo>
                        <a:pt x="59064" y="350509"/>
                      </a:lnTo>
                      <a:lnTo>
                        <a:pt x="60838" y="351950"/>
                      </a:lnTo>
                      <a:lnTo>
                        <a:pt x="61502" y="354277"/>
                      </a:lnTo>
                      <a:lnTo>
                        <a:pt x="62611" y="356715"/>
                      </a:lnTo>
                      <a:lnTo>
                        <a:pt x="65049" y="358488"/>
                      </a:lnTo>
                      <a:lnTo>
                        <a:pt x="69260" y="360039"/>
                      </a:lnTo>
                      <a:lnTo>
                        <a:pt x="71254" y="360039"/>
                      </a:lnTo>
                      <a:cubicBezTo>
                        <a:pt x="71254" y="360039"/>
                        <a:pt x="80009" y="358488"/>
                        <a:pt x="80009" y="358488"/>
                      </a:cubicBezTo>
                      <a:lnTo>
                        <a:pt x="82003" y="357712"/>
                      </a:lnTo>
                      <a:lnTo>
                        <a:pt x="83887" y="356382"/>
                      </a:lnTo>
                      <a:lnTo>
                        <a:pt x="85106" y="354498"/>
                      </a:lnTo>
                      <a:lnTo>
                        <a:pt x="84885" y="351617"/>
                      </a:lnTo>
                      <a:lnTo>
                        <a:pt x="82779" y="350066"/>
                      </a:lnTo>
                      <a:lnTo>
                        <a:pt x="78014" y="348736"/>
                      </a:lnTo>
                      <a:lnTo>
                        <a:pt x="76906" y="347739"/>
                      </a:lnTo>
                      <a:lnTo>
                        <a:pt x="76241" y="346741"/>
                      </a:lnTo>
                      <a:lnTo>
                        <a:pt x="75687" y="345744"/>
                      </a:lnTo>
                      <a:lnTo>
                        <a:pt x="71476" y="340536"/>
                      </a:lnTo>
                      <a:lnTo>
                        <a:pt x="69592" y="339095"/>
                      </a:lnTo>
                      <a:lnTo>
                        <a:pt x="67043" y="338541"/>
                      </a:lnTo>
                      <a:lnTo>
                        <a:pt x="56183" y="338208"/>
                      </a:lnTo>
                      <a:lnTo>
                        <a:pt x="54743" y="337433"/>
                      </a:lnTo>
                      <a:lnTo>
                        <a:pt x="52859" y="337211"/>
                      </a:lnTo>
                      <a:lnTo>
                        <a:pt x="52416" y="337433"/>
                      </a:lnTo>
                      <a:lnTo>
                        <a:pt x="42885" y="338763"/>
                      </a:lnTo>
                      <a:lnTo>
                        <a:pt x="38785" y="341422"/>
                      </a:lnTo>
                      <a:lnTo>
                        <a:pt x="38453" y="347295"/>
                      </a:lnTo>
                      <a:lnTo>
                        <a:pt x="40004" y="349512"/>
                      </a:lnTo>
                      <a:lnTo>
                        <a:pt x="42332" y="350177"/>
                      </a:lnTo>
                      <a:close/>
                      <a:moveTo>
                        <a:pt x="160128" y="106604"/>
                      </a:moveTo>
                      <a:lnTo>
                        <a:pt x="163896" y="105496"/>
                      </a:lnTo>
                      <a:lnTo>
                        <a:pt x="166445" y="100510"/>
                      </a:lnTo>
                      <a:lnTo>
                        <a:pt x="171764" y="96077"/>
                      </a:lnTo>
                      <a:lnTo>
                        <a:pt x="174867" y="91201"/>
                      </a:lnTo>
                      <a:lnTo>
                        <a:pt x="176307" y="88320"/>
                      </a:lnTo>
                      <a:lnTo>
                        <a:pt x="177083" y="85882"/>
                      </a:lnTo>
                      <a:lnTo>
                        <a:pt x="174756" y="85882"/>
                      </a:lnTo>
                      <a:lnTo>
                        <a:pt x="174756" y="84663"/>
                      </a:lnTo>
                      <a:lnTo>
                        <a:pt x="176751" y="83222"/>
                      </a:lnTo>
                      <a:lnTo>
                        <a:pt x="176751" y="80230"/>
                      </a:lnTo>
                      <a:cubicBezTo>
                        <a:pt x="176751" y="80230"/>
                        <a:pt x="175642" y="76906"/>
                        <a:pt x="175642" y="76906"/>
                      </a:cubicBezTo>
                      <a:lnTo>
                        <a:pt x="174091" y="74246"/>
                      </a:lnTo>
                      <a:lnTo>
                        <a:pt x="174756" y="73360"/>
                      </a:lnTo>
                      <a:lnTo>
                        <a:pt x="174756" y="72473"/>
                      </a:lnTo>
                      <a:cubicBezTo>
                        <a:pt x="174756" y="72473"/>
                        <a:pt x="174534" y="71476"/>
                        <a:pt x="174534" y="71476"/>
                      </a:cubicBezTo>
                      <a:lnTo>
                        <a:pt x="174091" y="70368"/>
                      </a:lnTo>
                      <a:lnTo>
                        <a:pt x="170545" y="70146"/>
                      </a:lnTo>
                      <a:lnTo>
                        <a:pt x="167664" y="74800"/>
                      </a:lnTo>
                      <a:lnTo>
                        <a:pt x="165004" y="80452"/>
                      </a:lnTo>
                      <a:lnTo>
                        <a:pt x="159685" y="85106"/>
                      </a:lnTo>
                      <a:lnTo>
                        <a:pt x="156915" y="89650"/>
                      </a:lnTo>
                      <a:lnTo>
                        <a:pt x="154698" y="95190"/>
                      </a:lnTo>
                      <a:lnTo>
                        <a:pt x="154033" y="100066"/>
                      </a:lnTo>
                      <a:lnTo>
                        <a:pt x="156250" y="104831"/>
                      </a:lnTo>
                      <a:lnTo>
                        <a:pt x="160239" y="106493"/>
                      </a:lnTo>
                      <a:close/>
                      <a:moveTo>
                        <a:pt x="179853" y="62943"/>
                      </a:moveTo>
                      <a:lnTo>
                        <a:pt x="182291" y="59286"/>
                      </a:lnTo>
                      <a:lnTo>
                        <a:pt x="191267" y="50532"/>
                      </a:lnTo>
                      <a:lnTo>
                        <a:pt x="194592" y="49313"/>
                      </a:lnTo>
                      <a:lnTo>
                        <a:pt x="196032" y="48537"/>
                      </a:lnTo>
                      <a:lnTo>
                        <a:pt x="199024" y="48537"/>
                      </a:lnTo>
                      <a:lnTo>
                        <a:pt x="199024" y="47207"/>
                      </a:lnTo>
                      <a:lnTo>
                        <a:pt x="193262" y="46432"/>
                      </a:lnTo>
                      <a:lnTo>
                        <a:pt x="185505" y="50975"/>
                      </a:lnTo>
                      <a:lnTo>
                        <a:pt x="178080" y="57846"/>
                      </a:lnTo>
                      <a:lnTo>
                        <a:pt x="173315" y="64051"/>
                      </a:lnTo>
                      <a:lnTo>
                        <a:pt x="176861" y="65603"/>
                      </a:lnTo>
                      <a:lnTo>
                        <a:pt x="179743" y="63054"/>
                      </a:lnTo>
                      <a:close/>
                      <a:moveTo>
                        <a:pt x="210771" y="39007"/>
                      </a:moveTo>
                      <a:lnTo>
                        <a:pt x="226507" y="32136"/>
                      </a:lnTo>
                      <a:lnTo>
                        <a:pt x="230496" y="31139"/>
                      </a:lnTo>
                      <a:lnTo>
                        <a:pt x="235594" y="28923"/>
                      </a:lnTo>
                      <a:lnTo>
                        <a:pt x="240359" y="28480"/>
                      </a:lnTo>
                      <a:lnTo>
                        <a:pt x="241799" y="27704"/>
                      </a:lnTo>
                      <a:lnTo>
                        <a:pt x="241577" y="27039"/>
                      </a:lnTo>
                      <a:lnTo>
                        <a:pt x="241356" y="25598"/>
                      </a:lnTo>
                      <a:lnTo>
                        <a:pt x="241134" y="24933"/>
                      </a:lnTo>
                      <a:lnTo>
                        <a:pt x="247783" y="24712"/>
                      </a:lnTo>
                      <a:lnTo>
                        <a:pt x="250997" y="23604"/>
                      </a:lnTo>
                      <a:lnTo>
                        <a:pt x="253657" y="19947"/>
                      </a:lnTo>
                      <a:lnTo>
                        <a:pt x="236812" y="23160"/>
                      </a:lnTo>
                      <a:lnTo>
                        <a:pt x="235261" y="24269"/>
                      </a:lnTo>
                      <a:lnTo>
                        <a:pt x="233377" y="25709"/>
                      </a:lnTo>
                      <a:lnTo>
                        <a:pt x="218195" y="28812"/>
                      </a:lnTo>
                      <a:lnTo>
                        <a:pt x="215647" y="28812"/>
                      </a:lnTo>
                      <a:cubicBezTo>
                        <a:pt x="215647" y="28812"/>
                        <a:pt x="213652" y="30585"/>
                        <a:pt x="213652" y="30585"/>
                      </a:cubicBezTo>
                      <a:lnTo>
                        <a:pt x="207557" y="32691"/>
                      </a:lnTo>
                      <a:lnTo>
                        <a:pt x="206338" y="35904"/>
                      </a:lnTo>
                      <a:lnTo>
                        <a:pt x="207668" y="38785"/>
                      </a:lnTo>
                      <a:lnTo>
                        <a:pt x="210882" y="38785"/>
                      </a:lnTo>
                      <a:close/>
                      <a:moveTo>
                        <a:pt x="435283" y="73914"/>
                      </a:moveTo>
                      <a:lnTo>
                        <a:pt x="436059" y="70700"/>
                      </a:lnTo>
                      <a:lnTo>
                        <a:pt x="436391" y="67708"/>
                      </a:lnTo>
                      <a:lnTo>
                        <a:pt x="436391" y="64716"/>
                      </a:lnTo>
                      <a:cubicBezTo>
                        <a:pt x="436391" y="64716"/>
                        <a:pt x="435948" y="59397"/>
                        <a:pt x="435948" y="59397"/>
                      </a:cubicBezTo>
                      <a:lnTo>
                        <a:pt x="434729" y="59397"/>
                      </a:lnTo>
                      <a:cubicBezTo>
                        <a:pt x="434729" y="59397"/>
                        <a:pt x="426528" y="57292"/>
                        <a:pt x="426528" y="57292"/>
                      </a:cubicBezTo>
                      <a:lnTo>
                        <a:pt x="423093" y="55297"/>
                      </a:lnTo>
                      <a:lnTo>
                        <a:pt x="422871" y="52194"/>
                      </a:lnTo>
                      <a:lnTo>
                        <a:pt x="422317" y="50643"/>
                      </a:lnTo>
                      <a:lnTo>
                        <a:pt x="422317" y="49867"/>
                      </a:lnTo>
                      <a:cubicBezTo>
                        <a:pt x="422317" y="49867"/>
                        <a:pt x="422761" y="49313"/>
                        <a:pt x="422761" y="49313"/>
                      </a:cubicBezTo>
                      <a:lnTo>
                        <a:pt x="423647" y="48537"/>
                      </a:lnTo>
                      <a:lnTo>
                        <a:pt x="423647" y="47207"/>
                      </a:lnTo>
                      <a:lnTo>
                        <a:pt x="422871" y="47207"/>
                      </a:lnTo>
                      <a:lnTo>
                        <a:pt x="421874" y="48315"/>
                      </a:lnTo>
                      <a:lnTo>
                        <a:pt x="420544" y="48648"/>
                      </a:lnTo>
                      <a:lnTo>
                        <a:pt x="419214" y="48315"/>
                      </a:lnTo>
                      <a:lnTo>
                        <a:pt x="418217" y="47207"/>
                      </a:lnTo>
                      <a:lnTo>
                        <a:pt x="416222" y="47872"/>
                      </a:lnTo>
                      <a:lnTo>
                        <a:pt x="411679" y="45323"/>
                      </a:lnTo>
                      <a:lnTo>
                        <a:pt x="408133" y="44105"/>
                      </a:lnTo>
                      <a:lnTo>
                        <a:pt x="407357" y="43218"/>
                      </a:lnTo>
                      <a:lnTo>
                        <a:pt x="406803" y="42332"/>
                      </a:lnTo>
                      <a:lnTo>
                        <a:pt x="406249" y="41888"/>
                      </a:lnTo>
                      <a:lnTo>
                        <a:pt x="406028" y="41445"/>
                      </a:lnTo>
                      <a:lnTo>
                        <a:pt x="403257" y="39450"/>
                      </a:lnTo>
                      <a:lnTo>
                        <a:pt x="402703" y="39229"/>
                      </a:lnTo>
                      <a:lnTo>
                        <a:pt x="398935" y="23604"/>
                      </a:lnTo>
                      <a:lnTo>
                        <a:pt x="397051" y="21609"/>
                      </a:lnTo>
                      <a:lnTo>
                        <a:pt x="394724" y="20501"/>
                      </a:lnTo>
                      <a:lnTo>
                        <a:pt x="383532" y="18617"/>
                      </a:lnTo>
                      <a:lnTo>
                        <a:pt x="356826" y="22828"/>
                      </a:lnTo>
                      <a:lnTo>
                        <a:pt x="339981" y="27815"/>
                      </a:lnTo>
                      <a:lnTo>
                        <a:pt x="337100" y="30031"/>
                      </a:lnTo>
                      <a:lnTo>
                        <a:pt x="336103" y="30363"/>
                      </a:lnTo>
                      <a:lnTo>
                        <a:pt x="334995" y="29920"/>
                      </a:lnTo>
                      <a:lnTo>
                        <a:pt x="333000" y="28147"/>
                      </a:lnTo>
                      <a:lnTo>
                        <a:pt x="331781" y="27704"/>
                      </a:lnTo>
                      <a:lnTo>
                        <a:pt x="321808" y="28036"/>
                      </a:lnTo>
                      <a:lnTo>
                        <a:pt x="309507" y="28480"/>
                      </a:lnTo>
                      <a:lnTo>
                        <a:pt x="298537" y="29034"/>
                      </a:lnTo>
                      <a:lnTo>
                        <a:pt x="290890" y="32912"/>
                      </a:lnTo>
                      <a:lnTo>
                        <a:pt x="288341" y="33134"/>
                      </a:lnTo>
                      <a:lnTo>
                        <a:pt x="284241" y="36015"/>
                      </a:lnTo>
                      <a:lnTo>
                        <a:pt x="266068" y="43329"/>
                      </a:lnTo>
                      <a:lnTo>
                        <a:pt x="262078" y="46764"/>
                      </a:lnTo>
                      <a:lnTo>
                        <a:pt x="256648" y="47650"/>
                      </a:lnTo>
                      <a:lnTo>
                        <a:pt x="254321" y="48426"/>
                      </a:lnTo>
                      <a:lnTo>
                        <a:pt x="252326" y="50532"/>
                      </a:lnTo>
                      <a:lnTo>
                        <a:pt x="250553" y="53081"/>
                      </a:lnTo>
                      <a:lnTo>
                        <a:pt x="248670" y="55297"/>
                      </a:lnTo>
                      <a:lnTo>
                        <a:pt x="244459" y="57070"/>
                      </a:lnTo>
                      <a:lnTo>
                        <a:pt x="242021" y="59286"/>
                      </a:lnTo>
                      <a:lnTo>
                        <a:pt x="238032" y="63940"/>
                      </a:lnTo>
                      <a:lnTo>
                        <a:pt x="235704" y="69703"/>
                      </a:lnTo>
                      <a:lnTo>
                        <a:pt x="232601" y="82558"/>
                      </a:lnTo>
                      <a:lnTo>
                        <a:pt x="230274" y="87212"/>
                      </a:lnTo>
                      <a:lnTo>
                        <a:pt x="227947" y="88763"/>
                      </a:lnTo>
                      <a:lnTo>
                        <a:pt x="222739" y="89982"/>
                      </a:lnTo>
                      <a:lnTo>
                        <a:pt x="220633" y="91755"/>
                      </a:lnTo>
                      <a:lnTo>
                        <a:pt x="218971" y="93750"/>
                      </a:lnTo>
                      <a:lnTo>
                        <a:pt x="196143" y="114251"/>
                      </a:lnTo>
                      <a:lnTo>
                        <a:pt x="191710" y="116245"/>
                      </a:lnTo>
                      <a:lnTo>
                        <a:pt x="187167" y="116799"/>
                      </a:lnTo>
                      <a:lnTo>
                        <a:pt x="184840" y="117686"/>
                      </a:lnTo>
                      <a:lnTo>
                        <a:pt x="180075" y="121897"/>
                      </a:lnTo>
                      <a:lnTo>
                        <a:pt x="177526" y="123338"/>
                      </a:lnTo>
                      <a:lnTo>
                        <a:pt x="173094" y="123670"/>
                      </a:lnTo>
                      <a:lnTo>
                        <a:pt x="168439" y="122340"/>
                      </a:lnTo>
                      <a:lnTo>
                        <a:pt x="165780" y="118905"/>
                      </a:lnTo>
                      <a:lnTo>
                        <a:pt x="167442" y="113142"/>
                      </a:lnTo>
                      <a:lnTo>
                        <a:pt x="166555" y="111702"/>
                      </a:lnTo>
                      <a:lnTo>
                        <a:pt x="165447" y="112810"/>
                      </a:lnTo>
                      <a:lnTo>
                        <a:pt x="158466" y="111702"/>
                      </a:lnTo>
                      <a:lnTo>
                        <a:pt x="157136" y="113364"/>
                      </a:lnTo>
                      <a:lnTo>
                        <a:pt x="156250" y="117243"/>
                      </a:lnTo>
                      <a:lnTo>
                        <a:pt x="155806" y="121675"/>
                      </a:lnTo>
                      <a:lnTo>
                        <a:pt x="155806" y="125111"/>
                      </a:lnTo>
                      <a:cubicBezTo>
                        <a:pt x="155806" y="125111"/>
                        <a:pt x="154588" y="131316"/>
                        <a:pt x="154588" y="131316"/>
                      </a:cubicBezTo>
                      <a:lnTo>
                        <a:pt x="149822" y="143728"/>
                      </a:lnTo>
                      <a:lnTo>
                        <a:pt x="148714" y="149601"/>
                      </a:lnTo>
                      <a:lnTo>
                        <a:pt x="148382" y="152371"/>
                      </a:lnTo>
                      <a:lnTo>
                        <a:pt x="146387" y="161569"/>
                      </a:lnTo>
                      <a:lnTo>
                        <a:pt x="141622" y="197695"/>
                      </a:lnTo>
                      <a:lnTo>
                        <a:pt x="139406" y="202460"/>
                      </a:lnTo>
                      <a:lnTo>
                        <a:pt x="139406" y="203789"/>
                      </a:lnTo>
                      <a:lnTo>
                        <a:pt x="138408" y="208998"/>
                      </a:lnTo>
                      <a:lnTo>
                        <a:pt x="131538" y="229166"/>
                      </a:lnTo>
                      <a:lnTo>
                        <a:pt x="120013" y="249999"/>
                      </a:lnTo>
                      <a:lnTo>
                        <a:pt x="106161" y="270389"/>
                      </a:lnTo>
                      <a:lnTo>
                        <a:pt x="89982" y="290115"/>
                      </a:lnTo>
                      <a:lnTo>
                        <a:pt x="86103" y="292663"/>
                      </a:lnTo>
                      <a:lnTo>
                        <a:pt x="81671" y="293439"/>
                      </a:lnTo>
                      <a:lnTo>
                        <a:pt x="76352" y="292220"/>
                      </a:lnTo>
                      <a:lnTo>
                        <a:pt x="75576" y="293439"/>
                      </a:lnTo>
                      <a:lnTo>
                        <a:pt x="74911" y="294880"/>
                      </a:lnTo>
                      <a:lnTo>
                        <a:pt x="76130" y="297982"/>
                      </a:lnTo>
                      <a:lnTo>
                        <a:pt x="78236" y="305186"/>
                      </a:lnTo>
                      <a:lnTo>
                        <a:pt x="78568" y="307956"/>
                      </a:lnTo>
                      <a:lnTo>
                        <a:pt x="78347" y="308510"/>
                      </a:lnTo>
                      <a:lnTo>
                        <a:pt x="77792" y="309286"/>
                      </a:lnTo>
                      <a:lnTo>
                        <a:pt x="77238" y="310283"/>
                      </a:lnTo>
                      <a:lnTo>
                        <a:pt x="77017" y="311724"/>
                      </a:lnTo>
                      <a:lnTo>
                        <a:pt x="77238" y="312832"/>
                      </a:lnTo>
                      <a:lnTo>
                        <a:pt x="77903" y="313607"/>
                      </a:lnTo>
                      <a:lnTo>
                        <a:pt x="78679" y="314272"/>
                      </a:lnTo>
                      <a:lnTo>
                        <a:pt x="81560" y="318262"/>
                      </a:lnTo>
                      <a:lnTo>
                        <a:pt x="82447" y="319924"/>
                      </a:lnTo>
                      <a:lnTo>
                        <a:pt x="81117" y="321143"/>
                      </a:lnTo>
                      <a:lnTo>
                        <a:pt x="79898" y="321697"/>
                      </a:lnTo>
                      <a:lnTo>
                        <a:pt x="79011" y="321697"/>
                      </a:lnTo>
                      <a:cubicBezTo>
                        <a:pt x="79011" y="321697"/>
                        <a:pt x="78568" y="321697"/>
                        <a:pt x="78568" y="321697"/>
                      </a:cubicBezTo>
                      <a:lnTo>
                        <a:pt x="75465" y="320035"/>
                      </a:lnTo>
                      <a:lnTo>
                        <a:pt x="71698" y="319148"/>
                      </a:lnTo>
                      <a:lnTo>
                        <a:pt x="69481" y="319370"/>
                      </a:lnTo>
                      <a:lnTo>
                        <a:pt x="68484" y="320700"/>
                      </a:lnTo>
                      <a:lnTo>
                        <a:pt x="61392" y="322916"/>
                      </a:lnTo>
                      <a:lnTo>
                        <a:pt x="58067" y="325132"/>
                      </a:lnTo>
                      <a:lnTo>
                        <a:pt x="59064" y="330230"/>
                      </a:lnTo>
                      <a:lnTo>
                        <a:pt x="60173" y="330230"/>
                      </a:lnTo>
                      <a:cubicBezTo>
                        <a:pt x="60173" y="330230"/>
                        <a:pt x="60948" y="330119"/>
                        <a:pt x="60948" y="330119"/>
                      </a:cubicBezTo>
                      <a:lnTo>
                        <a:pt x="61392" y="329343"/>
                      </a:lnTo>
                      <a:lnTo>
                        <a:pt x="63608" y="328678"/>
                      </a:lnTo>
                      <a:lnTo>
                        <a:pt x="66489" y="328678"/>
                      </a:lnTo>
                      <a:cubicBezTo>
                        <a:pt x="66489" y="328678"/>
                        <a:pt x="69371" y="327792"/>
                        <a:pt x="69371" y="327792"/>
                      </a:cubicBezTo>
                      <a:lnTo>
                        <a:pt x="71476" y="326240"/>
                      </a:lnTo>
                      <a:lnTo>
                        <a:pt x="74689" y="328457"/>
                      </a:lnTo>
                      <a:lnTo>
                        <a:pt x="77460" y="331005"/>
                      </a:lnTo>
                      <a:lnTo>
                        <a:pt x="79344" y="334773"/>
                      </a:lnTo>
                      <a:lnTo>
                        <a:pt x="80009" y="340868"/>
                      </a:lnTo>
                      <a:lnTo>
                        <a:pt x="81671" y="343306"/>
                      </a:lnTo>
                      <a:lnTo>
                        <a:pt x="89539" y="345744"/>
                      </a:lnTo>
                      <a:lnTo>
                        <a:pt x="92420" y="347739"/>
                      </a:lnTo>
                      <a:lnTo>
                        <a:pt x="93639" y="348957"/>
                      </a:lnTo>
                      <a:lnTo>
                        <a:pt x="89761" y="349290"/>
                      </a:lnTo>
                      <a:lnTo>
                        <a:pt x="87766" y="350066"/>
                      </a:lnTo>
                      <a:lnTo>
                        <a:pt x="86325" y="351728"/>
                      </a:lnTo>
                      <a:lnTo>
                        <a:pt x="85993" y="353279"/>
                      </a:lnTo>
                      <a:lnTo>
                        <a:pt x="85993" y="355385"/>
                      </a:lnTo>
                      <a:cubicBezTo>
                        <a:pt x="85993" y="355385"/>
                        <a:pt x="86325" y="357490"/>
                        <a:pt x="86325" y="357490"/>
                      </a:cubicBezTo>
                      <a:lnTo>
                        <a:pt x="86879" y="359042"/>
                      </a:lnTo>
                      <a:lnTo>
                        <a:pt x="87766" y="360150"/>
                      </a:lnTo>
                      <a:lnTo>
                        <a:pt x="88874" y="360926"/>
                      </a:lnTo>
                      <a:lnTo>
                        <a:pt x="90093" y="361369"/>
                      </a:lnTo>
                      <a:lnTo>
                        <a:pt x="94525" y="361591"/>
                      </a:lnTo>
                      <a:lnTo>
                        <a:pt x="94969" y="361591"/>
                      </a:lnTo>
                      <a:cubicBezTo>
                        <a:pt x="94969" y="361591"/>
                        <a:pt x="96409" y="363031"/>
                        <a:pt x="96409" y="363031"/>
                      </a:cubicBezTo>
                      <a:lnTo>
                        <a:pt x="96963" y="366467"/>
                      </a:lnTo>
                      <a:lnTo>
                        <a:pt x="96963" y="366467"/>
                      </a:lnTo>
                      <a:cubicBezTo>
                        <a:pt x="96963" y="366467"/>
                        <a:pt x="94304" y="364139"/>
                        <a:pt x="94304" y="364139"/>
                      </a:cubicBezTo>
                      <a:lnTo>
                        <a:pt x="91312" y="363253"/>
                      </a:lnTo>
                      <a:lnTo>
                        <a:pt x="81117" y="362699"/>
                      </a:lnTo>
                      <a:lnTo>
                        <a:pt x="78125" y="363585"/>
                      </a:lnTo>
                      <a:lnTo>
                        <a:pt x="72141" y="366467"/>
                      </a:lnTo>
                      <a:lnTo>
                        <a:pt x="81117" y="374888"/>
                      </a:lnTo>
                      <a:lnTo>
                        <a:pt x="83887" y="376551"/>
                      </a:lnTo>
                      <a:lnTo>
                        <a:pt x="85549" y="376883"/>
                      </a:lnTo>
                      <a:lnTo>
                        <a:pt x="89096" y="376440"/>
                      </a:lnTo>
                      <a:lnTo>
                        <a:pt x="90869" y="376440"/>
                      </a:lnTo>
                      <a:cubicBezTo>
                        <a:pt x="90869" y="376440"/>
                        <a:pt x="95523" y="378656"/>
                        <a:pt x="95523" y="378656"/>
                      </a:cubicBezTo>
                      <a:lnTo>
                        <a:pt x="99623" y="379432"/>
                      </a:lnTo>
                      <a:lnTo>
                        <a:pt x="100620" y="379654"/>
                      </a:lnTo>
                      <a:lnTo>
                        <a:pt x="103834" y="381537"/>
                      </a:lnTo>
                      <a:lnTo>
                        <a:pt x="106161" y="384419"/>
                      </a:lnTo>
                      <a:lnTo>
                        <a:pt x="107048" y="388297"/>
                      </a:lnTo>
                      <a:lnTo>
                        <a:pt x="105496" y="392397"/>
                      </a:lnTo>
                      <a:lnTo>
                        <a:pt x="103280" y="392951"/>
                      </a:lnTo>
                      <a:lnTo>
                        <a:pt x="102061" y="393284"/>
                      </a:lnTo>
                      <a:lnTo>
                        <a:pt x="98404" y="393062"/>
                      </a:lnTo>
                      <a:lnTo>
                        <a:pt x="96188" y="393838"/>
                      </a:lnTo>
                      <a:lnTo>
                        <a:pt x="93972" y="392730"/>
                      </a:lnTo>
                      <a:lnTo>
                        <a:pt x="88098" y="393505"/>
                      </a:lnTo>
                      <a:lnTo>
                        <a:pt x="85439" y="392730"/>
                      </a:lnTo>
                      <a:lnTo>
                        <a:pt x="83776" y="390403"/>
                      </a:lnTo>
                      <a:lnTo>
                        <a:pt x="81560" y="384086"/>
                      </a:lnTo>
                      <a:lnTo>
                        <a:pt x="80120" y="381205"/>
                      </a:lnTo>
                      <a:lnTo>
                        <a:pt x="75465" y="377105"/>
                      </a:lnTo>
                      <a:lnTo>
                        <a:pt x="69924" y="374888"/>
                      </a:lnTo>
                      <a:lnTo>
                        <a:pt x="59064" y="373780"/>
                      </a:lnTo>
                      <a:lnTo>
                        <a:pt x="59064" y="372672"/>
                      </a:lnTo>
                      <a:lnTo>
                        <a:pt x="59840" y="372007"/>
                      </a:lnTo>
                      <a:lnTo>
                        <a:pt x="61724" y="370678"/>
                      </a:lnTo>
                      <a:lnTo>
                        <a:pt x="62943" y="370234"/>
                      </a:lnTo>
                      <a:lnTo>
                        <a:pt x="61946" y="367575"/>
                      </a:lnTo>
                      <a:lnTo>
                        <a:pt x="60284" y="365358"/>
                      </a:lnTo>
                      <a:lnTo>
                        <a:pt x="58510" y="363696"/>
                      </a:lnTo>
                      <a:lnTo>
                        <a:pt x="56848" y="362699"/>
                      </a:lnTo>
                      <a:lnTo>
                        <a:pt x="54299" y="362366"/>
                      </a:lnTo>
                      <a:lnTo>
                        <a:pt x="23825" y="365691"/>
                      </a:lnTo>
                      <a:lnTo>
                        <a:pt x="12190" y="372894"/>
                      </a:lnTo>
                      <a:lnTo>
                        <a:pt x="10971" y="374556"/>
                      </a:lnTo>
                      <a:lnTo>
                        <a:pt x="11414" y="377548"/>
                      </a:lnTo>
                      <a:lnTo>
                        <a:pt x="12633" y="379543"/>
                      </a:lnTo>
                      <a:lnTo>
                        <a:pt x="16401" y="382867"/>
                      </a:lnTo>
                      <a:lnTo>
                        <a:pt x="17731" y="384972"/>
                      </a:lnTo>
                      <a:lnTo>
                        <a:pt x="19282" y="387854"/>
                      </a:lnTo>
                      <a:lnTo>
                        <a:pt x="21055" y="390403"/>
                      </a:lnTo>
                      <a:lnTo>
                        <a:pt x="23049" y="391511"/>
                      </a:lnTo>
                      <a:lnTo>
                        <a:pt x="29477" y="392951"/>
                      </a:lnTo>
                      <a:lnTo>
                        <a:pt x="32026" y="392951"/>
                      </a:lnTo>
                      <a:cubicBezTo>
                        <a:pt x="32026" y="392951"/>
                        <a:pt x="36680" y="391068"/>
                        <a:pt x="36680" y="391068"/>
                      </a:cubicBezTo>
                      <a:lnTo>
                        <a:pt x="38453" y="391289"/>
                      </a:lnTo>
                      <a:lnTo>
                        <a:pt x="42885" y="395500"/>
                      </a:lnTo>
                      <a:lnTo>
                        <a:pt x="49756" y="398824"/>
                      </a:lnTo>
                      <a:lnTo>
                        <a:pt x="52859" y="402149"/>
                      </a:lnTo>
                      <a:lnTo>
                        <a:pt x="54078" y="402703"/>
                      </a:lnTo>
                      <a:lnTo>
                        <a:pt x="55297" y="402481"/>
                      </a:lnTo>
                      <a:lnTo>
                        <a:pt x="56737" y="401595"/>
                      </a:lnTo>
                      <a:lnTo>
                        <a:pt x="60838" y="401152"/>
                      </a:lnTo>
                      <a:lnTo>
                        <a:pt x="62611" y="400265"/>
                      </a:lnTo>
                      <a:lnTo>
                        <a:pt x="63940" y="398381"/>
                      </a:lnTo>
                      <a:lnTo>
                        <a:pt x="67265" y="392065"/>
                      </a:lnTo>
                      <a:lnTo>
                        <a:pt x="68816" y="391068"/>
                      </a:lnTo>
                      <a:lnTo>
                        <a:pt x="73582" y="391511"/>
                      </a:lnTo>
                      <a:lnTo>
                        <a:pt x="75465" y="392286"/>
                      </a:lnTo>
                      <a:lnTo>
                        <a:pt x="81671" y="397716"/>
                      </a:lnTo>
                      <a:lnTo>
                        <a:pt x="83998" y="399157"/>
                      </a:lnTo>
                      <a:lnTo>
                        <a:pt x="86325" y="399933"/>
                      </a:lnTo>
                      <a:lnTo>
                        <a:pt x="96520" y="400265"/>
                      </a:lnTo>
                      <a:lnTo>
                        <a:pt x="98958" y="399489"/>
                      </a:lnTo>
                      <a:lnTo>
                        <a:pt x="100288" y="397716"/>
                      </a:lnTo>
                      <a:lnTo>
                        <a:pt x="101396" y="398492"/>
                      </a:lnTo>
                      <a:lnTo>
                        <a:pt x="101618" y="399933"/>
                      </a:lnTo>
                      <a:lnTo>
                        <a:pt x="101618" y="401817"/>
                      </a:lnTo>
                      <a:cubicBezTo>
                        <a:pt x="101618" y="401817"/>
                        <a:pt x="101839" y="404033"/>
                        <a:pt x="101839" y="404033"/>
                      </a:cubicBezTo>
                      <a:lnTo>
                        <a:pt x="102726" y="406138"/>
                      </a:lnTo>
                      <a:lnTo>
                        <a:pt x="103169" y="406693"/>
                      </a:lnTo>
                      <a:lnTo>
                        <a:pt x="105496" y="406693"/>
                      </a:lnTo>
                      <a:cubicBezTo>
                        <a:pt x="105496" y="406693"/>
                        <a:pt x="106493" y="406803"/>
                        <a:pt x="106493" y="406803"/>
                      </a:cubicBezTo>
                      <a:lnTo>
                        <a:pt x="110594" y="409020"/>
                      </a:lnTo>
                      <a:lnTo>
                        <a:pt x="112810" y="409795"/>
                      </a:lnTo>
                      <a:lnTo>
                        <a:pt x="118129" y="410128"/>
                      </a:lnTo>
                      <a:lnTo>
                        <a:pt x="120235" y="409020"/>
                      </a:lnTo>
                      <a:lnTo>
                        <a:pt x="120789" y="405917"/>
                      </a:lnTo>
                      <a:lnTo>
                        <a:pt x="120124" y="404144"/>
                      </a:lnTo>
                      <a:lnTo>
                        <a:pt x="117575" y="401152"/>
                      </a:lnTo>
                      <a:lnTo>
                        <a:pt x="116689" y="399489"/>
                      </a:lnTo>
                      <a:lnTo>
                        <a:pt x="116689" y="397606"/>
                      </a:lnTo>
                      <a:cubicBezTo>
                        <a:pt x="116689" y="397606"/>
                        <a:pt x="117464" y="396165"/>
                        <a:pt x="117464" y="396165"/>
                      </a:cubicBezTo>
                      <a:lnTo>
                        <a:pt x="117686" y="394835"/>
                      </a:lnTo>
                      <a:lnTo>
                        <a:pt x="116356" y="393284"/>
                      </a:lnTo>
                      <a:lnTo>
                        <a:pt x="122229" y="389848"/>
                      </a:lnTo>
                      <a:lnTo>
                        <a:pt x="128324" y="387632"/>
                      </a:lnTo>
                      <a:lnTo>
                        <a:pt x="131649" y="387078"/>
                      </a:lnTo>
                      <a:lnTo>
                        <a:pt x="133089" y="387300"/>
                      </a:lnTo>
                      <a:lnTo>
                        <a:pt x="133976" y="388851"/>
                      </a:lnTo>
                      <a:lnTo>
                        <a:pt x="133976" y="391843"/>
                      </a:lnTo>
                      <a:cubicBezTo>
                        <a:pt x="133976" y="391843"/>
                        <a:pt x="132868" y="394059"/>
                        <a:pt x="132868" y="394059"/>
                      </a:cubicBezTo>
                      <a:lnTo>
                        <a:pt x="132646" y="395833"/>
                      </a:lnTo>
                      <a:lnTo>
                        <a:pt x="134862" y="397384"/>
                      </a:lnTo>
                      <a:lnTo>
                        <a:pt x="136414" y="397384"/>
                      </a:lnTo>
                      <a:cubicBezTo>
                        <a:pt x="136414" y="397384"/>
                        <a:pt x="139627" y="396941"/>
                        <a:pt x="139627" y="396941"/>
                      </a:cubicBezTo>
                      <a:lnTo>
                        <a:pt x="143284" y="397827"/>
                      </a:lnTo>
                      <a:lnTo>
                        <a:pt x="145057" y="397827"/>
                      </a:lnTo>
                      <a:cubicBezTo>
                        <a:pt x="145057" y="397827"/>
                        <a:pt x="146609" y="397162"/>
                        <a:pt x="146609" y="397162"/>
                      </a:cubicBezTo>
                      <a:lnTo>
                        <a:pt x="147828" y="396276"/>
                      </a:lnTo>
                      <a:lnTo>
                        <a:pt x="156582" y="385527"/>
                      </a:lnTo>
                      <a:lnTo>
                        <a:pt x="160350" y="383643"/>
                      </a:lnTo>
                      <a:lnTo>
                        <a:pt x="162012" y="383643"/>
                      </a:lnTo>
                      <a:cubicBezTo>
                        <a:pt x="162012" y="383643"/>
                        <a:pt x="164118" y="384640"/>
                        <a:pt x="164118" y="384640"/>
                      </a:cubicBezTo>
                      <a:lnTo>
                        <a:pt x="166002" y="385859"/>
                      </a:lnTo>
                      <a:lnTo>
                        <a:pt x="167220" y="387410"/>
                      </a:lnTo>
                      <a:lnTo>
                        <a:pt x="167442" y="390181"/>
                      </a:lnTo>
                      <a:lnTo>
                        <a:pt x="166777" y="392730"/>
                      </a:lnTo>
                      <a:lnTo>
                        <a:pt x="166223" y="395500"/>
                      </a:lnTo>
                      <a:lnTo>
                        <a:pt x="166999" y="398603"/>
                      </a:lnTo>
                      <a:lnTo>
                        <a:pt x="162012" y="396276"/>
                      </a:lnTo>
                      <a:lnTo>
                        <a:pt x="160682" y="396497"/>
                      </a:lnTo>
                      <a:lnTo>
                        <a:pt x="160017" y="398714"/>
                      </a:lnTo>
                      <a:lnTo>
                        <a:pt x="162455" y="399711"/>
                      </a:lnTo>
                      <a:lnTo>
                        <a:pt x="170434" y="399933"/>
                      </a:lnTo>
                      <a:lnTo>
                        <a:pt x="172540" y="400487"/>
                      </a:lnTo>
                      <a:lnTo>
                        <a:pt x="176972" y="402481"/>
                      </a:lnTo>
                      <a:lnTo>
                        <a:pt x="179410" y="401817"/>
                      </a:lnTo>
                      <a:lnTo>
                        <a:pt x="182291" y="399046"/>
                      </a:lnTo>
                      <a:lnTo>
                        <a:pt x="184951" y="395500"/>
                      </a:lnTo>
                      <a:lnTo>
                        <a:pt x="186724" y="392619"/>
                      </a:lnTo>
                      <a:lnTo>
                        <a:pt x="187500" y="390403"/>
                      </a:lnTo>
                      <a:lnTo>
                        <a:pt x="187832" y="388740"/>
                      </a:lnTo>
                      <a:lnTo>
                        <a:pt x="188497" y="387632"/>
                      </a:lnTo>
                      <a:lnTo>
                        <a:pt x="190270" y="387189"/>
                      </a:lnTo>
                      <a:lnTo>
                        <a:pt x="190603" y="387632"/>
                      </a:lnTo>
                      <a:lnTo>
                        <a:pt x="194038" y="389848"/>
                      </a:lnTo>
                      <a:lnTo>
                        <a:pt x="196254" y="394059"/>
                      </a:lnTo>
                      <a:lnTo>
                        <a:pt x="195811" y="397051"/>
                      </a:lnTo>
                      <a:lnTo>
                        <a:pt x="194592" y="399933"/>
                      </a:lnTo>
                      <a:lnTo>
                        <a:pt x="194148" y="403811"/>
                      </a:lnTo>
                      <a:lnTo>
                        <a:pt x="194924" y="405584"/>
                      </a:lnTo>
                      <a:lnTo>
                        <a:pt x="198803" y="409906"/>
                      </a:lnTo>
                      <a:lnTo>
                        <a:pt x="199357" y="411458"/>
                      </a:lnTo>
                      <a:lnTo>
                        <a:pt x="200465" y="415447"/>
                      </a:lnTo>
                      <a:lnTo>
                        <a:pt x="201019" y="416666"/>
                      </a:lnTo>
                      <a:lnTo>
                        <a:pt x="203014" y="417774"/>
                      </a:lnTo>
                      <a:lnTo>
                        <a:pt x="207446" y="417442"/>
                      </a:lnTo>
                      <a:lnTo>
                        <a:pt x="209552" y="417663"/>
                      </a:lnTo>
                      <a:lnTo>
                        <a:pt x="211546" y="420212"/>
                      </a:lnTo>
                      <a:lnTo>
                        <a:pt x="211546" y="426639"/>
                      </a:lnTo>
                      <a:cubicBezTo>
                        <a:pt x="211546" y="426639"/>
                        <a:pt x="213541" y="427193"/>
                        <a:pt x="213541" y="427193"/>
                      </a:cubicBezTo>
                      <a:lnTo>
                        <a:pt x="214317" y="426972"/>
                      </a:lnTo>
                      <a:lnTo>
                        <a:pt x="217863" y="426085"/>
                      </a:lnTo>
                      <a:lnTo>
                        <a:pt x="231272" y="426639"/>
                      </a:lnTo>
                      <a:lnTo>
                        <a:pt x="233599" y="425753"/>
                      </a:lnTo>
                      <a:lnTo>
                        <a:pt x="238364" y="422428"/>
                      </a:lnTo>
                      <a:lnTo>
                        <a:pt x="240580" y="421320"/>
                      </a:lnTo>
                      <a:lnTo>
                        <a:pt x="243018" y="421652"/>
                      </a:lnTo>
                      <a:lnTo>
                        <a:pt x="245678" y="423315"/>
                      </a:lnTo>
                      <a:lnTo>
                        <a:pt x="247783" y="426085"/>
                      </a:lnTo>
                      <a:lnTo>
                        <a:pt x="248559" y="429631"/>
                      </a:lnTo>
                      <a:lnTo>
                        <a:pt x="248891" y="433731"/>
                      </a:lnTo>
                      <a:lnTo>
                        <a:pt x="249556" y="434285"/>
                      </a:lnTo>
                      <a:lnTo>
                        <a:pt x="251440" y="435948"/>
                      </a:lnTo>
                      <a:lnTo>
                        <a:pt x="257867" y="437832"/>
                      </a:lnTo>
                      <a:lnTo>
                        <a:pt x="259419" y="438940"/>
                      </a:lnTo>
                      <a:lnTo>
                        <a:pt x="260527" y="440159"/>
                      </a:lnTo>
                      <a:lnTo>
                        <a:pt x="261746" y="441045"/>
                      </a:lnTo>
                      <a:lnTo>
                        <a:pt x="263740" y="441045"/>
                      </a:lnTo>
                      <a:cubicBezTo>
                        <a:pt x="263740" y="441045"/>
                        <a:pt x="268506" y="440048"/>
                        <a:pt x="268506" y="440048"/>
                      </a:cubicBezTo>
                      <a:lnTo>
                        <a:pt x="269946" y="440048"/>
                      </a:lnTo>
                      <a:cubicBezTo>
                        <a:pt x="269946" y="440048"/>
                        <a:pt x="271830" y="441267"/>
                        <a:pt x="271830" y="441267"/>
                      </a:cubicBezTo>
                      <a:lnTo>
                        <a:pt x="274157" y="444591"/>
                      </a:lnTo>
                      <a:lnTo>
                        <a:pt x="275709" y="445810"/>
                      </a:lnTo>
                      <a:lnTo>
                        <a:pt x="279144" y="444924"/>
                      </a:lnTo>
                      <a:lnTo>
                        <a:pt x="281028" y="444924"/>
                      </a:lnTo>
                      <a:cubicBezTo>
                        <a:pt x="281028" y="444924"/>
                        <a:pt x="282025" y="447362"/>
                        <a:pt x="282025" y="447362"/>
                      </a:cubicBezTo>
                      <a:lnTo>
                        <a:pt x="282358" y="448248"/>
                      </a:lnTo>
                      <a:lnTo>
                        <a:pt x="280806" y="449800"/>
                      </a:lnTo>
                      <a:lnTo>
                        <a:pt x="280474" y="451905"/>
                      </a:lnTo>
                      <a:lnTo>
                        <a:pt x="283023" y="454675"/>
                      </a:lnTo>
                      <a:lnTo>
                        <a:pt x="282025" y="455340"/>
                      </a:lnTo>
                      <a:lnTo>
                        <a:pt x="280917" y="455784"/>
                      </a:lnTo>
                      <a:lnTo>
                        <a:pt x="279698" y="456005"/>
                      </a:lnTo>
                      <a:lnTo>
                        <a:pt x="278479" y="456005"/>
                      </a:lnTo>
                      <a:cubicBezTo>
                        <a:pt x="278479" y="456005"/>
                        <a:pt x="278811" y="457224"/>
                        <a:pt x="278811" y="457224"/>
                      </a:cubicBezTo>
                      <a:lnTo>
                        <a:pt x="279033" y="457778"/>
                      </a:lnTo>
                      <a:lnTo>
                        <a:pt x="279365" y="458554"/>
                      </a:lnTo>
                      <a:lnTo>
                        <a:pt x="278479" y="460992"/>
                      </a:lnTo>
                      <a:lnTo>
                        <a:pt x="277814" y="462322"/>
                      </a:lnTo>
                      <a:lnTo>
                        <a:pt x="276927" y="463541"/>
                      </a:lnTo>
                      <a:lnTo>
                        <a:pt x="275598" y="462433"/>
                      </a:lnTo>
                      <a:lnTo>
                        <a:pt x="274711" y="462987"/>
                      </a:lnTo>
                      <a:lnTo>
                        <a:pt x="274157" y="464760"/>
                      </a:lnTo>
                      <a:lnTo>
                        <a:pt x="273936" y="467198"/>
                      </a:lnTo>
                      <a:lnTo>
                        <a:pt x="275487" y="469303"/>
                      </a:lnTo>
                      <a:lnTo>
                        <a:pt x="273714" y="473736"/>
                      </a:lnTo>
                      <a:lnTo>
                        <a:pt x="269281" y="480828"/>
                      </a:lnTo>
                      <a:lnTo>
                        <a:pt x="271830" y="480163"/>
                      </a:lnTo>
                      <a:lnTo>
                        <a:pt x="272938" y="480163"/>
                      </a:lnTo>
                      <a:cubicBezTo>
                        <a:pt x="272938" y="480163"/>
                        <a:pt x="274047" y="480828"/>
                        <a:pt x="274047" y="480828"/>
                      </a:cubicBezTo>
                      <a:lnTo>
                        <a:pt x="272716" y="483044"/>
                      </a:lnTo>
                      <a:lnTo>
                        <a:pt x="270722" y="487255"/>
                      </a:lnTo>
                      <a:lnTo>
                        <a:pt x="269281" y="489472"/>
                      </a:lnTo>
                      <a:lnTo>
                        <a:pt x="268727" y="489915"/>
                      </a:lnTo>
                      <a:lnTo>
                        <a:pt x="267398" y="490358"/>
                      </a:lnTo>
                      <a:lnTo>
                        <a:pt x="266068" y="490912"/>
                      </a:lnTo>
                      <a:lnTo>
                        <a:pt x="257867" y="499999"/>
                      </a:lnTo>
                      <a:lnTo>
                        <a:pt x="258089" y="503988"/>
                      </a:lnTo>
                      <a:lnTo>
                        <a:pt x="259973" y="506759"/>
                      </a:lnTo>
                      <a:lnTo>
                        <a:pt x="261857" y="508089"/>
                      </a:lnTo>
                      <a:lnTo>
                        <a:pt x="262522" y="508532"/>
                      </a:lnTo>
                      <a:lnTo>
                        <a:pt x="264960" y="509751"/>
                      </a:lnTo>
                      <a:lnTo>
                        <a:pt x="266733" y="510305"/>
                      </a:lnTo>
                      <a:lnTo>
                        <a:pt x="266511" y="512410"/>
                      </a:lnTo>
                      <a:lnTo>
                        <a:pt x="265292" y="516510"/>
                      </a:lnTo>
                      <a:lnTo>
                        <a:pt x="267398" y="517729"/>
                      </a:lnTo>
                      <a:lnTo>
                        <a:pt x="268616" y="517951"/>
                      </a:lnTo>
                      <a:lnTo>
                        <a:pt x="269835" y="517729"/>
                      </a:lnTo>
                      <a:lnTo>
                        <a:pt x="270389" y="516843"/>
                      </a:lnTo>
                      <a:lnTo>
                        <a:pt x="271609" y="514959"/>
                      </a:lnTo>
                      <a:lnTo>
                        <a:pt x="272606" y="514183"/>
                      </a:lnTo>
                      <a:lnTo>
                        <a:pt x="273714" y="514627"/>
                      </a:lnTo>
                      <a:lnTo>
                        <a:pt x="276041" y="517175"/>
                      </a:lnTo>
                      <a:lnTo>
                        <a:pt x="277149" y="517951"/>
                      </a:lnTo>
                      <a:lnTo>
                        <a:pt x="287012" y="517729"/>
                      </a:lnTo>
                      <a:lnTo>
                        <a:pt x="288341" y="518173"/>
                      </a:lnTo>
                      <a:lnTo>
                        <a:pt x="288341" y="518173"/>
                      </a:lnTo>
                      <a:cubicBezTo>
                        <a:pt x="288341" y="518173"/>
                        <a:pt x="289561" y="518616"/>
                        <a:pt x="289561" y="518616"/>
                      </a:cubicBezTo>
                      <a:lnTo>
                        <a:pt x="297761" y="518838"/>
                      </a:lnTo>
                      <a:lnTo>
                        <a:pt x="300088" y="518394"/>
                      </a:lnTo>
                      <a:lnTo>
                        <a:pt x="300310" y="516067"/>
                      </a:lnTo>
                      <a:lnTo>
                        <a:pt x="299534" y="514959"/>
                      </a:lnTo>
                      <a:lnTo>
                        <a:pt x="298426" y="514183"/>
                      </a:lnTo>
                      <a:lnTo>
                        <a:pt x="297539" y="512632"/>
                      </a:lnTo>
                      <a:lnTo>
                        <a:pt x="297096" y="510305"/>
                      </a:lnTo>
                      <a:lnTo>
                        <a:pt x="298869" y="510748"/>
                      </a:lnTo>
                      <a:lnTo>
                        <a:pt x="300531" y="509197"/>
                      </a:lnTo>
                      <a:lnTo>
                        <a:pt x="301085" y="507091"/>
                      </a:lnTo>
                      <a:lnTo>
                        <a:pt x="300864" y="505429"/>
                      </a:lnTo>
                      <a:lnTo>
                        <a:pt x="300864" y="503877"/>
                      </a:lnTo>
                      <a:cubicBezTo>
                        <a:pt x="300864" y="503877"/>
                        <a:pt x="301750" y="502104"/>
                        <a:pt x="301750" y="502104"/>
                      </a:cubicBezTo>
                      <a:lnTo>
                        <a:pt x="303302" y="501218"/>
                      </a:lnTo>
                      <a:lnTo>
                        <a:pt x="305850" y="501440"/>
                      </a:lnTo>
                      <a:lnTo>
                        <a:pt x="307069" y="499888"/>
                      </a:lnTo>
                      <a:lnTo>
                        <a:pt x="307734" y="498004"/>
                      </a:lnTo>
                      <a:lnTo>
                        <a:pt x="307734" y="496564"/>
                      </a:lnTo>
                      <a:cubicBezTo>
                        <a:pt x="307734" y="496564"/>
                        <a:pt x="306848" y="492907"/>
                        <a:pt x="306848" y="492907"/>
                      </a:cubicBezTo>
                      <a:lnTo>
                        <a:pt x="307069" y="491688"/>
                      </a:lnTo>
                      <a:lnTo>
                        <a:pt x="307624" y="490690"/>
                      </a:lnTo>
                      <a:lnTo>
                        <a:pt x="307845" y="489915"/>
                      </a:lnTo>
                      <a:lnTo>
                        <a:pt x="304188" y="488585"/>
                      </a:lnTo>
                      <a:lnTo>
                        <a:pt x="301529" y="486923"/>
                      </a:lnTo>
                      <a:lnTo>
                        <a:pt x="300642" y="485925"/>
                      </a:lnTo>
                      <a:lnTo>
                        <a:pt x="300310" y="484485"/>
                      </a:lnTo>
                      <a:lnTo>
                        <a:pt x="300310" y="481936"/>
                      </a:lnTo>
                      <a:cubicBezTo>
                        <a:pt x="300310" y="481936"/>
                        <a:pt x="300531" y="480495"/>
                        <a:pt x="300531" y="480495"/>
                      </a:cubicBezTo>
                      <a:lnTo>
                        <a:pt x="301196" y="478944"/>
                      </a:lnTo>
                      <a:lnTo>
                        <a:pt x="300975" y="478057"/>
                      </a:lnTo>
                      <a:lnTo>
                        <a:pt x="296874" y="478501"/>
                      </a:lnTo>
                      <a:lnTo>
                        <a:pt x="293882" y="477503"/>
                      </a:lnTo>
                      <a:lnTo>
                        <a:pt x="292331" y="477282"/>
                      </a:lnTo>
                      <a:lnTo>
                        <a:pt x="290779" y="477725"/>
                      </a:lnTo>
                      <a:lnTo>
                        <a:pt x="287788" y="479166"/>
                      </a:lnTo>
                      <a:lnTo>
                        <a:pt x="286236" y="479498"/>
                      </a:lnTo>
                      <a:lnTo>
                        <a:pt x="286236" y="474955"/>
                      </a:lnTo>
                      <a:cubicBezTo>
                        <a:pt x="286236" y="474955"/>
                        <a:pt x="284352" y="469746"/>
                        <a:pt x="284352" y="469746"/>
                      </a:cubicBezTo>
                      <a:lnTo>
                        <a:pt x="283687" y="465535"/>
                      </a:lnTo>
                      <a:lnTo>
                        <a:pt x="286901" y="463873"/>
                      </a:lnTo>
                      <a:lnTo>
                        <a:pt x="288452" y="464760"/>
                      </a:lnTo>
                      <a:lnTo>
                        <a:pt x="289782" y="466533"/>
                      </a:lnTo>
                      <a:lnTo>
                        <a:pt x="291334" y="467862"/>
                      </a:lnTo>
                      <a:lnTo>
                        <a:pt x="293439" y="467641"/>
                      </a:lnTo>
                      <a:lnTo>
                        <a:pt x="294880" y="466089"/>
                      </a:lnTo>
                      <a:lnTo>
                        <a:pt x="297096" y="461546"/>
                      </a:lnTo>
                      <a:lnTo>
                        <a:pt x="298648" y="459773"/>
                      </a:lnTo>
                      <a:lnTo>
                        <a:pt x="309175" y="451573"/>
                      </a:lnTo>
                      <a:lnTo>
                        <a:pt x="315602" y="448026"/>
                      </a:lnTo>
                      <a:lnTo>
                        <a:pt x="317264" y="445810"/>
                      </a:lnTo>
                      <a:lnTo>
                        <a:pt x="314937" y="443594"/>
                      </a:lnTo>
                      <a:lnTo>
                        <a:pt x="317486" y="441488"/>
                      </a:lnTo>
                      <a:lnTo>
                        <a:pt x="318373" y="440934"/>
                      </a:lnTo>
                      <a:lnTo>
                        <a:pt x="315824" y="440048"/>
                      </a:lnTo>
                      <a:lnTo>
                        <a:pt x="310172" y="443926"/>
                      </a:lnTo>
                      <a:lnTo>
                        <a:pt x="307513" y="442486"/>
                      </a:lnTo>
                      <a:lnTo>
                        <a:pt x="306737" y="439161"/>
                      </a:lnTo>
                      <a:lnTo>
                        <a:pt x="307069" y="435172"/>
                      </a:lnTo>
                      <a:lnTo>
                        <a:pt x="308067" y="431626"/>
                      </a:lnTo>
                      <a:lnTo>
                        <a:pt x="309175" y="429631"/>
                      </a:lnTo>
                      <a:lnTo>
                        <a:pt x="311613" y="426750"/>
                      </a:lnTo>
                      <a:lnTo>
                        <a:pt x="317375" y="416001"/>
                      </a:lnTo>
                      <a:lnTo>
                        <a:pt x="318594" y="414893"/>
                      </a:lnTo>
                      <a:lnTo>
                        <a:pt x="321475" y="412898"/>
                      </a:lnTo>
                      <a:lnTo>
                        <a:pt x="322583" y="411347"/>
                      </a:lnTo>
                      <a:lnTo>
                        <a:pt x="323138" y="409130"/>
                      </a:lnTo>
                      <a:lnTo>
                        <a:pt x="323470" y="405141"/>
                      </a:lnTo>
                      <a:lnTo>
                        <a:pt x="324135" y="403590"/>
                      </a:lnTo>
                      <a:lnTo>
                        <a:pt x="322473" y="401595"/>
                      </a:lnTo>
                      <a:lnTo>
                        <a:pt x="322473" y="398270"/>
                      </a:lnTo>
                      <a:cubicBezTo>
                        <a:pt x="322473" y="398270"/>
                        <a:pt x="323470" y="394392"/>
                        <a:pt x="323470" y="394392"/>
                      </a:cubicBezTo>
                      <a:lnTo>
                        <a:pt x="323913" y="390846"/>
                      </a:lnTo>
                      <a:lnTo>
                        <a:pt x="323359" y="387521"/>
                      </a:lnTo>
                      <a:lnTo>
                        <a:pt x="322583" y="381537"/>
                      </a:lnTo>
                      <a:lnTo>
                        <a:pt x="318040" y="376218"/>
                      </a:lnTo>
                      <a:lnTo>
                        <a:pt x="310505" y="365802"/>
                      </a:lnTo>
                      <a:lnTo>
                        <a:pt x="310062" y="363585"/>
                      </a:lnTo>
                      <a:lnTo>
                        <a:pt x="310726" y="361036"/>
                      </a:lnTo>
                      <a:lnTo>
                        <a:pt x="312056" y="356936"/>
                      </a:lnTo>
                      <a:lnTo>
                        <a:pt x="304410" y="353612"/>
                      </a:lnTo>
                      <a:lnTo>
                        <a:pt x="301861" y="350287"/>
                      </a:lnTo>
                      <a:lnTo>
                        <a:pt x="303413" y="345079"/>
                      </a:lnTo>
                      <a:lnTo>
                        <a:pt x="302304" y="343971"/>
                      </a:lnTo>
                      <a:lnTo>
                        <a:pt x="299755" y="342087"/>
                      </a:lnTo>
                      <a:lnTo>
                        <a:pt x="298426" y="341422"/>
                      </a:lnTo>
                      <a:lnTo>
                        <a:pt x="295101" y="341422"/>
                      </a:lnTo>
                      <a:cubicBezTo>
                        <a:pt x="295101" y="341422"/>
                        <a:pt x="293993" y="341090"/>
                        <a:pt x="293993" y="341090"/>
                      </a:cubicBezTo>
                      <a:lnTo>
                        <a:pt x="293993" y="339095"/>
                      </a:lnTo>
                      <a:cubicBezTo>
                        <a:pt x="293993" y="339095"/>
                        <a:pt x="294769" y="338430"/>
                        <a:pt x="294769" y="338430"/>
                      </a:cubicBezTo>
                      <a:lnTo>
                        <a:pt x="296653" y="336546"/>
                      </a:lnTo>
                      <a:lnTo>
                        <a:pt x="296874" y="332889"/>
                      </a:lnTo>
                      <a:lnTo>
                        <a:pt x="295323" y="329343"/>
                      </a:lnTo>
                      <a:lnTo>
                        <a:pt x="292774" y="327349"/>
                      </a:lnTo>
                      <a:lnTo>
                        <a:pt x="293107" y="325686"/>
                      </a:lnTo>
                      <a:lnTo>
                        <a:pt x="294990" y="324356"/>
                      </a:lnTo>
                      <a:lnTo>
                        <a:pt x="299645" y="323581"/>
                      </a:lnTo>
                      <a:lnTo>
                        <a:pt x="301861" y="322694"/>
                      </a:lnTo>
                      <a:lnTo>
                        <a:pt x="304188" y="320921"/>
                      </a:lnTo>
                      <a:lnTo>
                        <a:pt x="305850" y="320035"/>
                      </a:lnTo>
                      <a:lnTo>
                        <a:pt x="310505" y="318816"/>
                      </a:lnTo>
                      <a:lnTo>
                        <a:pt x="314162" y="319813"/>
                      </a:lnTo>
                      <a:lnTo>
                        <a:pt x="316821" y="320478"/>
                      </a:lnTo>
                      <a:lnTo>
                        <a:pt x="318594" y="320921"/>
                      </a:lnTo>
                      <a:lnTo>
                        <a:pt x="317043" y="318483"/>
                      </a:lnTo>
                      <a:lnTo>
                        <a:pt x="312832" y="314051"/>
                      </a:lnTo>
                      <a:lnTo>
                        <a:pt x="311391" y="312942"/>
                      </a:lnTo>
                      <a:lnTo>
                        <a:pt x="315270" y="310837"/>
                      </a:lnTo>
                      <a:lnTo>
                        <a:pt x="318927" y="312610"/>
                      </a:lnTo>
                      <a:lnTo>
                        <a:pt x="322583" y="315602"/>
                      </a:lnTo>
                      <a:lnTo>
                        <a:pt x="326462" y="317154"/>
                      </a:lnTo>
                      <a:lnTo>
                        <a:pt x="330008" y="316378"/>
                      </a:lnTo>
                      <a:lnTo>
                        <a:pt x="330895" y="316378"/>
                      </a:lnTo>
                      <a:cubicBezTo>
                        <a:pt x="330895" y="316378"/>
                        <a:pt x="331670" y="317264"/>
                        <a:pt x="331670" y="317264"/>
                      </a:cubicBezTo>
                      <a:lnTo>
                        <a:pt x="332889" y="319481"/>
                      </a:lnTo>
                      <a:lnTo>
                        <a:pt x="333443" y="320145"/>
                      </a:lnTo>
                      <a:lnTo>
                        <a:pt x="337765" y="320811"/>
                      </a:lnTo>
                      <a:lnTo>
                        <a:pt x="339649" y="321919"/>
                      </a:lnTo>
                      <a:lnTo>
                        <a:pt x="339981" y="324800"/>
                      </a:lnTo>
                      <a:lnTo>
                        <a:pt x="344192" y="323581"/>
                      </a:lnTo>
                      <a:lnTo>
                        <a:pt x="344636" y="321808"/>
                      </a:lnTo>
                      <a:lnTo>
                        <a:pt x="343749" y="317708"/>
                      </a:lnTo>
                      <a:lnTo>
                        <a:pt x="351063" y="319813"/>
                      </a:lnTo>
                      <a:lnTo>
                        <a:pt x="353390" y="319813"/>
                      </a:lnTo>
                      <a:lnTo>
                        <a:pt x="355274" y="318927"/>
                      </a:lnTo>
                      <a:lnTo>
                        <a:pt x="360815" y="314605"/>
                      </a:lnTo>
                      <a:lnTo>
                        <a:pt x="372118" y="310726"/>
                      </a:lnTo>
                      <a:lnTo>
                        <a:pt x="382202" y="310394"/>
                      </a:lnTo>
                      <a:lnTo>
                        <a:pt x="385305" y="308731"/>
                      </a:lnTo>
                      <a:lnTo>
                        <a:pt x="387965" y="305629"/>
                      </a:lnTo>
                      <a:lnTo>
                        <a:pt x="390513" y="300975"/>
                      </a:lnTo>
                      <a:lnTo>
                        <a:pt x="391400" y="299977"/>
                      </a:lnTo>
                      <a:lnTo>
                        <a:pt x="392286" y="299977"/>
                      </a:lnTo>
                      <a:cubicBezTo>
                        <a:pt x="392286" y="299977"/>
                        <a:pt x="392841" y="299312"/>
                        <a:pt x="392841" y="299312"/>
                      </a:cubicBezTo>
                      <a:lnTo>
                        <a:pt x="392841" y="297096"/>
                      </a:lnTo>
                      <a:cubicBezTo>
                        <a:pt x="392841" y="297096"/>
                        <a:pt x="392619" y="295877"/>
                        <a:pt x="392619" y="295877"/>
                      </a:cubicBezTo>
                      <a:lnTo>
                        <a:pt x="392065" y="294990"/>
                      </a:lnTo>
                      <a:lnTo>
                        <a:pt x="389183" y="291888"/>
                      </a:lnTo>
                      <a:lnTo>
                        <a:pt x="381759" y="287788"/>
                      </a:lnTo>
                      <a:lnTo>
                        <a:pt x="379321" y="287012"/>
                      </a:lnTo>
                      <a:lnTo>
                        <a:pt x="377548" y="285682"/>
                      </a:lnTo>
                      <a:lnTo>
                        <a:pt x="377326" y="282912"/>
                      </a:lnTo>
                      <a:lnTo>
                        <a:pt x="378102" y="281028"/>
                      </a:lnTo>
                      <a:lnTo>
                        <a:pt x="379099" y="280585"/>
                      </a:lnTo>
                      <a:lnTo>
                        <a:pt x="380318" y="280585"/>
                      </a:lnTo>
                      <a:cubicBezTo>
                        <a:pt x="380318" y="280585"/>
                        <a:pt x="381648" y="279809"/>
                        <a:pt x="381648" y="279809"/>
                      </a:cubicBezTo>
                      <a:lnTo>
                        <a:pt x="382535" y="278701"/>
                      </a:lnTo>
                      <a:lnTo>
                        <a:pt x="383421" y="276374"/>
                      </a:lnTo>
                      <a:lnTo>
                        <a:pt x="383975" y="275376"/>
                      </a:lnTo>
                      <a:lnTo>
                        <a:pt x="385859" y="273382"/>
                      </a:lnTo>
                      <a:lnTo>
                        <a:pt x="387632" y="272384"/>
                      </a:lnTo>
                      <a:lnTo>
                        <a:pt x="388297" y="272384"/>
                      </a:lnTo>
                      <a:cubicBezTo>
                        <a:pt x="388297" y="272384"/>
                        <a:pt x="394946" y="271609"/>
                        <a:pt x="394946" y="271609"/>
                      </a:cubicBezTo>
                      <a:lnTo>
                        <a:pt x="396386" y="270279"/>
                      </a:lnTo>
                      <a:lnTo>
                        <a:pt x="398935" y="265181"/>
                      </a:lnTo>
                      <a:lnTo>
                        <a:pt x="401152" y="262854"/>
                      </a:lnTo>
                      <a:lnTo>
                        <a:pt x="406028" y="260749"/>
                      </a:lnTo>
                      <a:lnTo>
                        <a:pt x="408244" y="258754"/>
                      </a:lnTo>
                      <a:lnTo>
                        <a:pt x="410903" y="254432"/>
                      </a:lnTo>
                      <a:lnTo>
                        <a:pt x="412122" y="252991"/>
                      </a:lnTo>
                      <a:lnTo>
                        <a:pt x="417109" y="249889"/>
                      </a:lnTo>
                      <a:lnTo>
                        <a:pt x="417442" y="248891"/>
                      </a:lnTo>
                      <a:lnTo>
                        <a:pt x="417109" y="248337"/>
                      </a:lnTo>
                      <a:lnTo>
                        <a:pt x="416444" y="247118"/>
                      </a:lnTo>
                      <a:lnTo>
                        <a:pt x="415447" y="243129"/>
                      </a:lnTo>
                      <a:lnTo>
                        <a:pt x="415447" y="239694"/>
                      </a:lnTo>
                      <a:cubicBezTo>
                        <a:pt x="415447" y="239694"/>
                        <a:pt x="416333" y="236923"/>
                        <a:pt x="416333" y="236923"/>
                      </a:cubicBezTo>
                      <a:lnTo>
                        <a:pt x="418660" y="231604"/>
                      </a:lnTo>
                      <a:lnTo>
                        <a:pt x="419658" y="224844"/>
                      </a:lnTo>
                      <a:lnTo>
                        <a:pt x="418106" y="220079"/>
                      </a:lnTo>
                      <a:lnTo>
                        <a:pt x="411236" y="208887"/>
                      </a:lnTo>
                      <a:lnTo>
                        <a:pt x="410571" y="209219"/>
                      </a:lnTo>
                      <a:lnTo>
                        <a:pt x="409906" y="210438"/>
                      </a:lnTo>
                      <a:lnTo>
                        <a:pt x="408798" y="211436"/>
                      </a:lnTo>
                      <a:lnTo>
                        <a:pt x="405917" y="212322"/>
                      </a:lnTo>
                      <a:lnTo>
                        <a:pt x="402924" y="212544"/>
                      </a:lnTo>
                      <a:lnTo>
                        <a:pt x="399711" y="211990"/>
                      </a:lnTo>
                      <a:lnTo>
                        <a:pt x="393838" y="209773"/>
                      </a:lnTo>
                      <a:lnTo>
                        <a:pt x="384862" y="208555"/>
                      </a:lnTo>
                      <a:lnTo>
                        <a:pt x="381870" y="207114"/>
                      </a:lnTo>
                      <a:lnTo>
                        <a:pt x="379654" y="204454"/>
                      </a:lnTo>
                      <a:lnTo>
                        <a:pt x="378989" y="201684"/>
                      </a:lnTo>
                      <a:lnTo>
                        <a:pt x="378989" y="198359"/>
                      </a:lnTo>
                      <a:cubicBezTo>
                        <a:pt x="378989" y="198359"/>
                        <a:pt x="378434" y="195035"/>
                        <a:pt x="378434" y="195035"/>
                      </a:cubicBezTo>
                      <a:lnTo>
                        <a:pt x="376994" y="192154"/>
                      </a:lnTo>
                      <a:lnTo>
                        <a:pt x="378878" y="191932"/>
                      </a:lnTo>
                      <a:lnTo>
                        <a:pt x="385194" y="188719"/>
                      </a:lnTo>
                      <a:lnTo>
                        <a:pt x="381427" y="185616"/>
                      </a:lnTo>
                      <a:lnTo>
                        <a:pt x="380651" y="184397"/>
                      </a:lnTo>
                      <a:lnTo>
                        <a:pt x="380651" y="182845"/>
                      </a:lnTo>
                      <a:cubicBezTo>
                        <a:pt x="380651" y="182845"/>
                        <a:pt x="381094" y="181294"/>
                        <a:pt x="381094" y="181294"/>
                      </a:cubicBezTo>
                      <a:lnTo>
                        <a:pt x="381316" y="179632"/>
                      </a:lnTo>
                      <a:lnTo>
                        <a:pt x="380318" y="177637"/>
                      </a:lnTo>
                      <a:lnTo>
                        <a:pt x="382313" y="176196"/>
                      </a:lnTo>
                      <a:lnTo>
                        <a:pt x="384308" y="174756"/>
                      </a:lnTo>
                      <a:lnTo>
                        <a:pt x="388075" y="173537"/>
                      </a:lnTo>
                      <a:lnTo>
                        <a:pt x="398824" y="173315"/>
                      </a:lnTo>
                      <a:lnTo>
                        <a:pt x="404809" y="175088"/>
                      </a:lnTo>
                      <a:lnTo>
                        <a:pt x="410349" y="174202"/>
                      </a:lnTo>
                      <a:lnTo>
                        <a:pt x="412011" y="174978"/>
                      </a:lnTo>
                      <a:lnTo>
                        <a:pt x="416001" y="176196"/>
                      </a:lnTo>
                      <a:lnTo>
                        <a:pt x="418106" y="172207"/>
                      </a:lnTo>
                      <a:lnTo>
                        <a:pt x="418993" y="165669"/>
                      </a:lnTo>
                      <a:lnTo>
                        <a:pt x="420101" y="145501"/>
                      </a:lnTo>
                      <a:lnTo>
                        <a:pt x="421098" y="139295"/>
                      </a:lnTo>
                      <a:lnTo>
                        <a:pt x="422207" y="136081"/>
                      </a:lnTo>
                      <a:lnTo>
                        <a:pt x="423093" y="133643"/>
                      </a:lnTo>
                      <a:lnTo>
                        <a:pt x="432401" y="119016"/>
                      </a:lnTo>
                      <a:lnTo>
                        <a:pt x="434839" y="112699"/>
                      </a:lnTo>
                      <a:lnTo>
                        <a:pt x="435837" y="106715"/>
                      </a:lnTo>
                      <a:lnTo>
                        <a:pt x="436059" y="99955"/>
                      </a:lnTo>
                      <a:lnTo>
                        <a:pt x="434950" y="86436"/>
                      </a:lnTo>
                      <a:lnTo>
                        <a:pt x="434507" y="84774"/>
                      </a:lnTo>
                      <a:lnTo>
                        <a:pt x="433953" y="83776"/>
                      </a:lnTo>
                      <a:lnTo>
                        <a:pt x="433510" y="82558"/>
                      </a:lnTo>
                      <a:lnTo>
                        <a:pt x="433510" y="80341"/>
                      </a:lnTo>
                      <a:cubicBezTo>
                        <a:pt x="433510" y="80341"/>
                        <a:pt x="433731" y="78790"/>
                        <a:pt x="433731" y="78790"/>
                      </a:cubicBezTo>
                      <a:lnTo>
                        <a:pt x="435283" y="74689"/>
                      </a:lnTo>
                      <a:close/>
                      <a:moveTo>
                        <a:pt x="264184" y="24269"/>
                      </a:moveTo>
                      <a:lnTo>
                        <a:pt x="269614" y="21720"/>
                      </a:lnTo>
                      <a:lnTo>
                        <a:pt x="272495" y="20944"/>
                      </a:lnTo>
                      <a:lnTo>
                        <a:pt x="284131" y="20944"/>
                      </a:lnTo>
                      <a:lnTo>
                        <a:pt x="295323" y="18395"/>
                      </a:lnTo>
                      <a:lnTo>
                        <a:pt x="290669" y="15957"/>
                      </a:lnTo>
                      <a:lnTo>
                        <a:pt x="263519" y="17066"/>
                      </a:lnTo>
                      <a:lnTo>
                        <a:pt x="261857" y="16290"/>
                      </a:lnTo>
                      <a:lnTo>
                        <a:pt x="259973" y="17952"/>
                      </a:lnTo>
                      <a:lnTo>
                        <a:pt x="259308" y="20722"/>
                      </a:lnTo>
                      <a:lnTo>
                        <a:pt x="261302" y="23604"/>
                      </a:lnTo>
                      <a:lnTo>
                        <a:pt x="264184" y="24269"/>
                      </a:lnTo>
                      <a:close/>
                      <a:moveTo>
                        <a:pt x="314937" y="18063"/>
                      </a:moveTo>
                      <a:lnTo>
                        <a:pt x="314937" y="18617"/>
                      </a:lnTo>
                      <a:cubicBezTo>
                        <a:pt x="314937" y="18617"/>
                        <a:pt x="315602" y="19836"/>
                        <a:pt x="315602" y="19836"/>
                      </a:cubicBezTo>
                      <a:lnTo>
                        <a:pt x="317818" y="16955"/>
                      </a:lnTo>
                      <a:lnTo>
                        <a:pt x="337322" y="10638"/>
                      </a:lnTo>
                      <a:lnTo>
                        <a:pt x="338873" y="10638"/>
                      </a:lnTo>
                      <a:lnTo>
                        <a:pt x="338873" y="9308"/>
                      </a:lnTo>
                      <a:lnTo>
                        <a:pt x="335660" y="8311"/>
                      </a:lnTo>
                      <a:lnTo>
                        <a:pt x="324467" y="9308"/>
                      </a:lnTo>
                      <a:lnTo>
                        <a:pt x="321475" y="10084"/>
                      </a:lnTo>
                      <a:lnTo>
                        <a:pt x="317264" y="11968"/>
                      </a:lnTo>
                      <a:lnTo>
                        <a:pt x="314383" y="14517"/>
                      </a:lnTo>
                      <a:lnTo>
                        <a:pt x="315602" y="17176"/>
                      </a:lnTo>
                      <a:lnTo>
                        <a:pt x="314937" y="18063"/>
                      </a:lnTo>
                      <a:close/>
                      <a:moveTo>
                        <a:pt x="352725" y="2770"/>
                      </a:moveTo>
                      <a:lnTo>
                        <a:pt x="356826" y="4100"/>
                      </a:lnTo>
                      <a:lnTo>
                        <a:pt x="357047" y="3435"/>
                      </a:lnTo>
                      <a:lnTo>
                        <a:pt x="357380" y="2992"/>
                      </a:lnTo>
                      <a:lnTo>
                        <a:pt x="357823" y="2770"/>
                      </a:lnTo>
                      <a:lnTo>
                        <a:pt x="358377" y="2770"/>
                      </a:lnTo>
                      <a:cubicBezTo>
                        <a:pt x="358377" y="2770"/>
                        <a:pt x="352171" y="0"/>
                        <a:pt x="352171" y="0"/>
                      </a:cubicBezTo>
                      <a:lnTo>
                        <a:pt x="350620" y="332"/>
                      </a:lnTo>
                      <a:lnTo>
                        <a:pt x="350841" y="1551"/>
                      </a:lnTo>
                      <a:lnTo>
                        <a:pt x="352836" y="2770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3EA73634-405F-791D-4670-A7F497D95C89}"/>
                    </a:ext>
                  </a:extLst>
                </p:cNvPr>
                <p:cNvSpPr/>
                <p:nvPr/>
              </p:nvSpPr>
              <p:spPr>
                <a:xfrm>
                  <a:off x="8306204" y="5827486"/>
                  <a:ext cx="43439" cy="38342"/>
                </a:xfrm>
                <a:custGeom>
                  <a:avLst/>
                  <a:gdLst>
                    <a:gd name="connsiteX0" fmla="*/ 43107 w 43439"/>
                    <a:gd name="connsiteY0" fmla="*/ 28701 h 38342"/>
                    <a:gd name="connsiteX1" fmla="*/ 41445 w 43439"/>
                    <a:gd name="connsiteY1" fmla="*/ 25931 h 38342"/>
                    <a:gd name="connsiteX2" fmla="*/ 38231 w 43439"/>
                    <a:gd name="connsiteY2" fmla="*/ 24601 h 38342"/>
                    <a:gd name="connsiteX3" fmla="*/ 37677 w 43439"/>
                    <a:gd name="connsiteY3" fmla="*/ 24601 h 38342"/>
                    <a:gd name="connsiteX4" fmla="*/ 37677 w 43439"/>
                    <a:gd name="connsiteY4" fmla="*/ 23050 h 38342"/>
                    <a:gd name="connsiteX5" fmla="*/ 37677 w 43439"/>
                    <a:gd name="connsiteY5" fmla="*/ 21609 h 38342"/>
                    <a:gd name="connsiteX6" fmla="*/ 37012 w 43439"/>
                    <a:gd name="connsiteY6" fmla="*/ 20501 h 38342"/>
                    <a:gd name="connsiteX7" fmla="*/ 33688 w 43439"/>
                    <a:gd name="connsiteY7" fmla="*/ 19282 h 38342"/>
                    <a:gd name="connsiteX8" fmla="*/ 29920 w 43439"/>
                    <a:gd name="connsiteY8" fmla="*/ 16068 h 38342"/>
                    <a:gd name="connsiteX9" fmla="*/ 28036 w 43439"/>
                    <a:gd name="connsiteY9" fmla="*/ 15293 h 38342"/>
                    <a:gd name="connsiteX10" fmla="*/ 19060 w 43439"/>
                    <a:gd name="connsiteY10" fmla="*/ 14295 h 38342"/>
                    <a:gd name="connsiteX11" fmla="*/ 20501 w 43439"/>
                    <a:gd name="connsiteY11" fmla="*/ 12965 h 38342"/>
                    <a:gd name="connsiteX12" fmla="*/ 21165 w 43439"/>
                    <a:gd name="connsiteY12" fmla="*/ 12633 h 38342"/>
                    <a:gd name="connsiteX13" fmla="*/ 22163 w 43439"/>
                    <a:gd name="connsiteY13" fmla="*/ 12411 h 38342"/>
                    <a:gd name="connsiteX14" fmla="*/ 22163 w 43439"/>
                    <a:gd name="connsiteY14" fmla="*/ 11414 h 38342"/>
                    <a:gd name="connsiteX15" fmla="*/ 20390 w 43439"/>
                    <a:gd name="connsiteY15" fmla="*/ 11635 h 38342"/>
                    <a:gd name="connsiteX16" fmla="*/ 18839 w 43439"/>
                    <a:gd name="connsiteY16" fmla="*/ 12190 h 38342"/>
                    <a:gd name="connsiteX17" fmla="*/ 17398 w 43439"/>
                    <a:gd name="connsiteY17" fmla="*/ 13076 h 38342"/>
                    <a:gd name="connsiteX18" fmla="*/ 15957 w 43439"/>
                    <a:gd name="connsiteY18" fmla="*/ 14406 h 38342"/>
                    <a:gd name="connsiteX19" fmla="*/ 17176 w 43439"/>
                    <a:gd name="connsiteY19" fmla="*/ 15847 h 38342"/>
                    <a:gd name="connsiteX20" fmla="*/ 17841 w 43439"/>
                    <a:gd name="connsiteY20" fmla="*/ 18063 h 38342"/>
                    <a:gd name="connsiteX21" fmla="*/ 18284 w 43439"/>
                    <a:gd name="connsiteY21" fmla="*/ 22939 h 38342"/>
                    <a:gd name="connsiteX22" fmla="*/ 18284 w 43439"/>
                    <a:gd name="connsiteY22" fmla="*/ 27261 h 38342"/>
                    <a:gd name="connsiteX23" fmla="*/ 18617 w 43439"/>
                    <a:gd name="connsiteY23" fmla="*/ 27926 h 38342"/>
                    <a:gd name="connsiteX24" fmla="*/ 20168 w 43439"/>
                    <a:gd name="connsiteY24" fmla="*/ 28812 h 38342"/>
                    <a:gd name="connsiteX25" fmla="*/ 20501 w 43439"/>
                    <a:gd name="connsiteY25" fmla="*/ 29255 h 38342"/>
                    <a:gd name="connsiteX26" fmla="*/ 22606 w 43439"/>
                    <a:gd name="connsiteY26" fmla="*/ 32580 h 38342"/>
                    <a:gd name="connsiteX27" fmla="*/ 27482 w 43439"/>
                    <a:gd name="connsiteY27" fmla="*/ 35239 h 38342"/>
                    <a:gd name="connsiteX28" fmla="*/ 32912 w 43439"/>
                    <a:gd name="connsiteY28" fmla="*/ 36902 h 38342"/>
                    <a:gd name="connsiteX29" fmla="*/ 36791 w 43439"/>
                    <a:gd name="connsiteY29" fmla="*/ 37234 h 38342"/>
                    <a:gd name="connsiteX30" fmla="*/ 37234 w 43439"/>
                    <a:gd name="connsiteY30" fmla="*/ 37567 h 38342"/>
                    <a:gd name="connsiteX31" fmla="*/ 39007 w 43439"/>
                    <a:gd name="connsiteY31" fmla="*/ 38342 h 38342"/>
                    <a:gd name="connsiteX32" fmla="*/ 39007 w 43439"/>
                    <a:gd name="connsiteY32" fmla="*/ 36680 h 38342"/>
                    <a:gd name="connsiteX33" fmla="*/ 39561 w 43439"/>
                    <a:gd name="connsiteY33" fmla="*/ 35461 h 38342"/>
                    <a:gd name="connsiteX34" fmla="*/ 41334 w 43439"/>
                    <a:gd name="connsiteY34" fmla="*/ 33466 h 38342"/>
                    <a:gd name="connsiteX35" fmla="*/ 42885 w 43439"/>
                    <a:gd name="connsiteY35" fmla="*/ 34353 h 38342"/>
                    <a:gd name="connsiteX36" fmla="*/ 43439 w 43439"/>
                    <a:gd name="connsiteY36" fmla="*/ 32137 h 38342"/>
                    <a:gd name="connsiteX37" fmla="*/ 42996 w 43439"/>
                    <a:gd name="connsiteY37" fmla="*/ 28701 h 38342"/>
                    <a:gd name="connsiteX38" fmla="*/ 17176 w 43439"/>
                    <a:gd name="connsiteY38" fmla="*/ 5763 h 38342"/>
                    <a:gd name="connsiteX39" fmla="*/ 14960 w 43439"/>
                    <a:gd name="connsiteY39" fmla="*/ 3435 h 38342"/>
                    <a:gd name="connsiteX40" fmla="*/ 11303 w 43439"/>
                    <a:gd name="connsiteY40" fmla="*/ 1109 h 38342"/>
                    <a:gd name="connsiteX41" fmla="*/ 8311 w 43439"/>
                    <a:gd name="connsiteY41" fmla="*/ 0 h 38342"/>
                    <a:gd name="connsiteX42" fmla="*/ 1330 w 43439"/>
                    <a:gd name="connsiteY42" fmla="*/ 998 h 38342"/>
                    <a:gd name="connsiteX43" fmla="*/ 0 w 43439"/>
                    <a:gd name="connsiteY43" fmla="*/ 1441 h 38342"/>
                    <a:gd name="connsiteX44" fmla="*/ 0 w 43439"/>
                    <a:gd name="connsiteY44" fmla="*/ 2659 h 38342"/>
                    <a:gd name="connsiteX45" fmla="*/ 443 w 43439"/>
                    <a:gd name="connsiteY45" fmla="*/ 4211 h 38342"/>
                    <a:gd name="connsiteX46" fmla="*/ 111 w 43439"/>
                    <a:gd name="connsiteY46" fmla="*/ 5763 h 38342"/>
                    <a:gd name="connsiteX47" fmla="*/ 1995 w 43439"/>
                    <a:gd name="connsiteY47" fmla="*/ 6981 h 38342"/>
                    <a:gd name="connsiteX48" fmla="*/ 4211 w 43439"/>
                    <a:gd name="connsiteY48" fmla="*/ 7979 h 38342"/>
                    <a:gd name="connsiteX49" fmla="*/ 6538 w 43439"/>
                    <a:gd name="connsiteY49" fmla="*/ 8644 h 38342"/>
                    <a:gd name="connsiteX50" fmla="*/ 8643 w 43439"/>
                    <a:gd name="connsiteY50" fmla="*/ 8644 h 38342"/>
                    <a:gd name="connsiteX51" fmla="*/ 10639 w 43439"/>
                    <a:gd name="connsiteY51" fmla="*/ 8311 h 38342"/>
                    <a:gd name="connsiteX52" fmla="*/ 13630 w 43439"/>
                    <a:gd name="connsiteY52" fmla="*/ 6870 h 38342"/>
                    <a:gd name="connsiteX53" fmla="*/ 15625 w 43439"/>
                    <a:gd name="connsiteY53" fmla="*/ 6870 h 38342"/>
                    <a:gd name="connsiteX54" fmla="*/ 16954 w 43439"/>
                    <a:gd name="connsiteY54" fmla="*/ 5763 h 3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43439" h="38342">
                      <a:moveTo>
                        <a:pt x="43107" y="28701"/>
                      </a:moveTo>
                      <a:lnTo>
                        <a:pt x="41445" y="25931"/>
                      </a:lnTo>
                      <a:lnTo>
                        <a:pt x="38231" y="24601"/>
                      </a:lnTo>
                      <a:lnTo>
                        <a:pt x="37677" y="24601"/>
                      </a:lnTo>
                      <a:cubicBezTo>
                        <a:pt x="37677" y="24601"/>
                        <a:pt x="37677" y="23050"/>
                        <a:pt x="37677" y="23050"/>
                      </a:cubicBezTo>
                      <a:lnTo>
                        <a:pt x="37677" y="21609"/>
                      </a:lnTo>
                      <a:cubicBezTo>
                        <a:pt x="37677" y="21609"/>
                        <a:pt x="37012" y="20501"/>
                        <a:pt x="37012" y="20501"/>
                      </a:cubicBezTo>
                      <a:lnTo>
                        <a:pt x="33688" y="19282"/>
                      </a:lnTo>
                      <a:lnTo>
                        <a:pt x="29920" y="16068"/>
                      </a:lnTo>
                      <a:lnTo>
                        <a:pt x="28036" y="15293"/>
                      </a:lnTo>
                      <a:lnTo>
                        <a:pt x="19060" y="14295"/>
                      </a:lnTo>
                      <a:lnTo>
                        <a:pt x="20501" y="12965"/>
                      </a:lnTo>
                      <a:lnTo>
                        <a:pt x="21165" y="12633"/>
                      </a:lnTo>
                      <a:lnTo>
                        <a:pt x="22163" y="12411"/>
                      </a:lnTo>
                      <a:lnTo>
                        <a:pt x="22163" y="11414"/>
                      </a:lnTo>
                      <a:lnTo>
                        <a:pt x="20390" y="11635"/>
                      </a:lnTo>
                      <a:lnTo>
                        <a:pt x="18839" y="12190"/>
                      </a:lnTo>
                      <a:lnTo>
                        <a:pt x="17398" y="13076"/>
                      </a:lnTo>
                      <a:lnTo>
                        <a:pt x="15957" y="14406"/>
                      </a:lnTo>
                      <a:lnTo>
                        <a:pt x="17176" y="15847"/>
                      </a:lnTo>
                      <a:lnTo>
                        <a:pt x="17841" y="18063"/>
                      </a:lnTo>
                      <a:lnTo>
                        <a:pt x="18284" y="22939"/>
                      </a:lnTo>
                      <a:lnTo>
                        <a:pt x="18284" y="27261"/>
                      </a:lnTo>
                      <a:lnTo>
                        <a:pt x="18617" y="27926"/>
                      </a:lnTo>
                      <a:lnTo>
                        <a:pt x="20168" y="28812"/>
                      </a:lnTo>
                      <a:lnTo>
                        <a:pt x="20501" y="29255"/>
                      </a:lnTo>
                      <a:lnTo>
                        <a:pt x="22606" y="32580"/>
                      </a:lnTo>
                      <a:lnTo>
                        <a:pt x="27482" y="35239"/>
                      </a:lnTo>
                      <a:lnTo>
                        <a:pt x="32912" y="36902"/>
                      </a:lnTo>
                      <a:lnTo>
                        <a:pt x="36791" y="37234"/>
                      </a:lnTo>
                      <a:lnTo>
                        <a:pt x="37234" y="37567"/>
                      </a:lnTo>
                      <a:lnTo>
                        <a:pt x="39007" y="38342"/>
                      </a:lnTo>
                      <a:lnTo>
                        <a:pt x="39007" y="36680"/>
                      </a:lnTo>
                      <a:lnTo>
                        <a:pt x="39561" y="35461"/>
                      </a:lnTo>
                      <a:lnTo>
                        <a:pt x="41334" y="33466"/>
                      </a:lnTo>
                      <a:lnTo>
                        <a:pt x="42885" y="34353"/>
                      </a:lnTo>
                      <a:lnTo>
                        <a:pt x="43439" y="32137"/>
                      </a:lnTo>
                      <a:lnTo>
                        <a:pt x="42996" y="28701"/>
                      </a:lnTo>
                      <a:close/>
                      <a:moveTo>
                        <a:pt x="17176" y="5763"/>
                      </a:moveTo>
                      <a:lnTo>
                        <a:pt x="14960" y="3435"/>
                      </a:lnTo>
                      <a:lnTo>
                        <a:pt x="11303" y="1109"/>
                      </a:lnTo>
                      <a:lnTo>
                        <a:pt x="8311" y="0"/>
                      </a:lnTo>
                      <a:lnTo>
                        <a:pt x="1330" y="998"/>
                      </a:lnTo>
                      <a:lnTo>
                        <a:pt x="0" y="1441"/>
                      </a:lnTo>
                      <a:lnTo>
                        <a:pt x="0" y="2659"/>
                      </a:lnTo>
                      <a:cubicBezTo>
                        <a:pt x="0" y="2659"/>
                        <a:pt x="443" y="4211"/>
                        <a:pt x="443" y="4211"/>
                      </a:cubicBezTo>
                      <a:lnTo>
                        <a:pt x="111" y="5763"/>
                      </a:lnTo>
                      <a:lnTo>
                        <a:pt x="1995" y="6981"/>
                      </a:lnTo>
                      <a:lnTo>
                        <a:pt x="4211" y="7979"/>
                      </a:lnTo>
                      <a:lnTo>
                        <a:pt x="6538" y="8644"/>
                      </a:lnTo>
                      <a:lnTo>
                        <a:pt x="8643" y="8644"/>
                      </a:lnTo>
                      <a:cubicBezTo>
                        <a:pt x="8643" y="8644"/>
                        <a:pt x="10639" y="8311"/>
                        <a:pt x="10639" y="8311"/>
                      </a:cubicBezTo>
                      <a:lnTo>
                        <a:pt x="13630" y="6870"/>
                      </a:lnTo>
                      <a:lnTo>
                        <a:pt x="15625" y="6870"/>
                      </a:lnTo>
                      <a:cubicBezTo>
                        <a:pt x="15625" y="6870"/>
                        <a:pt x="16954" y="5763"/>
                        <a:pt x="16954" y="5763"/>
                      </a:cubicBez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3DBA025D-76CA-AB71-D492-7FAD7B9DE91E}"/>
                    </a:ext>
                  </a:extLst>
                </p:cNvPr>
                <p:cNvSpPr/>
                <p:nvPr/>
              </p:nvSpPr>
              <p:spPr>
                <a:xfrm>
                  <a:off x="9070497" y="2441301"/>
                  <a:ext cx="666997" cy="506315"/>
                </a:xfrm>
                <a:custGeom>
                  <a:avLst/>
                  <a:gdLst>
                    <a:gd name="connsiteX0" fmla="*/ 21720 w 666997"/>
                    <a:gd name="connsiteY0" fmla="*/ 150598 h 506315"/>
                    <a:gd name="connsiteX1" fmla="*/ 18063 w 666997"/>
                    <a:gd name="connsiteY1" fmla="*/ 145944 h 506315"/>
                    <a:gd name="connsiteX2" fmla="*/ 19061 w 666997"/>
                    <a:gd name="connsiteY2" fmla="*/ 151374 h 506315"/>
                    <a:gd name="connsiteX3" fmla="*/ 18728 w 666997"/>
                    <a:gd name="connsiteY3" fmla="*/ 163896 h 506315"/>
                    <a:gd name="connsiteX4" fmla="*/ 19725 w 666997"/>
                    <a:gd name="connsiteY4" fmla="*/ 167886 h 506315"/>
                    <a:gd name="connsiteX5" fmla="*/ 19061 w 666997"/>
                    <a:gd name="connsiteY5" fmla="*/ 169769 h 506315"/>
                    <a:gd name="connsiteX6" fmla="*/ 19725 w 666997"/>
                    <a:gd name="connsiteY6" fmla="*/ 170767 h 506315"/>
                    <a:gd name="connsiteX7" fmla="*/ 19061 w 666997"/>
                    <a:gd name="connsiteY7" fmla="*/ 174202 h 506315"/>
                    <a:gd name="connsiteX8" fmla="*/ 17842 w 666997"/>
                    <a:gd name="connsiteY8" fmla="*/ 191046 h 506315"/>
                    <a:gd name="connsiteX9" fmla="*/ 13187 w 666997"/>
                    <a:gd name="connsiteY9" fmla="*/ 207336 h 506315"/>
                    <a:gd name="connsiteX10" fmla="*/ 8422 w 666997"/>
                    <a:gd name="connsiteY10" fmla="*/ 219082 h 506315"/>
                    <a:gd name="connsiteX11" fmla="*/ 0 w 666997"/>
                    <a:gd name="connsiteY11" fmla="*/ 233820 h 506315"/>
                    <a:gd name="connsiteX12" fmla="*/ 0 w 666997"/>
                    <a:gd name="connsiteY12" fmla="*/ 233820 h 506315"/>
                    <a:gd name="connsiteX13" fmla="*/ 7314 w 666997"/>
                    <a:gd name="connsiteY13" fmla="*/ 235815 h 506315"/>
                    <a:gd name="connsiteX14" fmla="*/ 7314 w 666997"/>
                    <a:gd name="connsiteY14" fmla="*/ 232158 h 506315"/>
                    <a:gd name="connsiteX15" fmla="*/ 12855 w 666997"/>
                    <a:gd name="connsiteY15" fmla="*/ 224734 h 506315"/>
                    <a:gd name="connsiteX16" fmla="*/ 14296 w 666997"/>
                    <a:gd name="connsiteY16" fmla="*/ 220744 h 506315"/>
                    <a:gd name="connsiteX17" fmla="*/ 15071 w 666997"/>
                    <a:gd name="connsiteY17" fmla="*/ 216644 h 506315"/>
                    <a:gd name="connsiteX18" fmla="*/ 16844 w 666997"/>
                    <a:gd name="connsiteY18" fmla="*/ 212212 h 506315"/>
                    <a:gd name="connsiteX19" fmla="*/ 18950 w 666997"/>
                    <a:gd name="connsiteY19" fmla="*/ 208444 h 506315"/>
                    <a:gd name="connsiteX20" fmla="*/ 20612 w 666997"/>
                    <a:gd name="connsiteY20" fmla="*/ 206338 h 506315"/>
                    <a:gd name="connsiteX21" fmla="*/ 20612 w 666997"/>
                    <a:gd name="connsiteY21" fmla="*/ 205119 h 506315"/>
                    <a:gd name="connsiteX22" fmla="*/ 18507 w 666997"/>
                    <a:gd name="connsiteY22" fmla="*/ 202349 h 506315"/>
                    <a:gd name="connsiteX23" fmla="*/ 19172 w 666997"/>
                    <a:gd name="connsiteY23" fmla="*/ 199246 h 506315"/>
                    <a:gd name="connsiteX24" fmla="*/ 20944 w 666997"/>
                    <a:gd name="connsiteY24" fmla="*/ 195922 h 506315"/>
                    <a:gd name="connsiteX25" fmla="*/ 22274 w 666997"/>
                    <a:gd name="connsiteY25" fmla="*/ 192708 h 506315"/>
                    <a:gd name="connsiteX26" fmla="*/ 22274 w 666997"/>
                    <a:gd name="connsiteY26" fmla="*/ 185173 h 506315"/>
                    <a:gd name="connsiteX27" fmla="*/ 22496 w 666997"/>
                    <a:gd name="connsiteY27" fmla="*/ 182735 h 506315"/>
                    <a:gd name="connsiteX28" fmla="*/ 23493 w 666997"/>
                    <a:gd name="connsiteY28" fmla="*/ 179410 h 506315"/>
                    <a:gd name="connsiteX29" fmla="*/ 23715 w 666997"/>
                    <a:gd name="connsiteY29" fmla="*/ 176862 h 506315"/>
                    <a:gd name="connsiteX30" fmla="*/ 23493 w 666997"/>
                    <a:gd name="connsiteY30" fmla="*/ 159353 h 506315"/>
                    <a:gd name="connsiteX31" fmla="*/ 21942 w 666997"/>
                    <a:gd name="connsiteY31" fmla="*/ 150487 h 506315"/>
                    <a:gd name="connsiteX32" fmla="*/ 664892 w 666997"/>
                    <a:gd name="connsiteY32" fmla="*/ 232380 h 506315"/>
                    <a:gd name="connsiteX33" fmla="*/ 662344 w 666997"/>
                    <a:gd name="connsiteY33" fmla="*/ 230385 h 506315"/>
                    <a:gd name="connsiteX34" fmla="*/ 643505 w 666997"/>
                    <a:gd name="connsiteY34" fmla="*/ 227061 h 506315"/>
                    <a:gd name="connsiteX35" fmla="*/ 636634 w 666997"/>
                    <a:gd name="connsiteY35" fmla="*/ 228945 h 506315"/>
                    <a:gd name="connsiteX36" fmla="*/ 634751 w 666997"/>
                    <a:gd name="connsiteY36" fmla="*/ 228945 h 506315"/>
                    <a:gd name="connsiteX37" fmla="*/ 627991 w 666997"/>
                    <a:gd name="connsiteY37" fmla="*/ 226285 h 506315"/>
                    <a:gd name="connsiteX38" fmla="*/ 626218 w 666997"/>
                    <a:gd name="connsiteY38" fmla="*/ 225066 h 506315"/>
                    <a:gd name="connsiteX39" fmla="*/ 625664 w 666997"/>
                    <a:gd name="connsiteY39" fmla="*/ 222961 h 506315"/>
                    <a:gd name="connsiteX40" fmla="*/ 626772 w 666997"/>
                    <a:gd name="connsiteY40" fmla="*/ 219304 h 506315"/>
                    <a:gd name="connsiteX41" fmla="*/ 629432 w 666997"/>
                    <a:gd name="connsiteY41" fmla="*/ 214317 h 506315"/>
                    <a:gd name="connsiteX42" fmla="*/ 630207 w 666997"/>
                    <a:gd name="connsiteY42" fmla="*/ 212433 h 506315"/>
                    <a:gd name="connsiteX43" fmla="*/ 631758 w 666997"/>
                    <a:gd name="connsiteY43" fmla="*/ 205008 h 506315"/>
                    <a:gd name="connsiteX44" fmla="*/ 632756 w 666997"/>
                    <a:gd name="connsiteY44" fmla="*/ 202792 h 506315"/>
                    <a:gd name="connsiteX45" fmla="*/ 636745 w 666997"/>
                    <a:gd name="connsiteY45" fmla="*/ 198692 h 506315"/>
                    <a:gd name="connsiteX46" fmla="*/ 637078 w 666997"/>
                    <a:gd name="connsiteY46" fmla="*/ 196365 h 506315"/>
                    <a:gd name="connsiteX47" fmla="*/ 634973 w 666997"/>
                    <a:gd name="connsiteY47" fmla="*/ 192154 h 506315"/>
                    <a:gd name="connsiteX48" fmla="*/ 635527 w 666997"/>
                    <a:gd name="connsiteY48" fmla="*/ 187389 h 506315"/>
                    <a:gd name="connsiteX49" fmla="*/ 637743 w 666997"/>
                    <a:gd name="connsiteY49" fmla="*/ 183732 h 506315"/>
                    <a:gd name="connsiteX50" fmla="*/ 640513 w 666997"/>
                    <a:gd name="connsiteY50" fmla="*/ 180518 h 506315"/>
                    <a:gd name="connsiteX51" fmla="*/ 642729 w 666997"/>
                    <a:gd name="connsiteY51" fmla="*/ 176972 h 506315"/>
                    <a:gd name="connsiteX52" fmla="*/ 643838 w 666997"/>
                    <a:gd name="connsiteY52" fmla="*/ 172540 h 506315"/>
                    <a:gd name="connsiteX53" fmla="*/ 644170 w 666997"/>
                    <a:gd name="connsiteY53" fmla="*/ 167221 h 506315"/>
                    <a:gd name="connsiteX54" fmla="*/ 643727 w 666997"/>
                    <a:gd name="connsiteY54" fmla="*/ 161901 h 506315"/>
                    <a:gd name="connsiteX55" fmla="*/ 642619 w 666997"/>
                    <a:gd name="connsiteY55" fmla="*/ 157136 h 506315"/>
                    <a:gd name="connsiteX56" fmla="*/ 636191 w 666997"/>
                    <a:gd name="connsiteY56" fmla="*/ 156582 h 506315"/>
                    <a:gd name="connsiteX57" fmla="*/ 629764 w 666997"/>
                    <a:gd name="connsiteY57" fmla="*/ 154809 h 506315"/>
                    <a:gd name="connsiteX58" fmla="*/ 614028 w 666997"/>
                    <a:gd name="connsiteY58" fmla="*/ 147163 h 506315"/>
                    <a:gd name="connsiteX59" fmla="*/ 606936 w 666997"/>
                    <a:gd name="connsiteY59" fmla="*/ 141733 h 506315"/>
                    <a:gd name="connsiteX60" fmla="*/ 600952 w 666997"/>
                    <a:gd name="connsiteY60" fmla="*/ 130984 h 506315"/>
                    <a:gd name="connsiteX61" fmla="*/ 598293 w 666997"/>
                    <a:gd name="connsiteY61" fmla="*/ 124889 h 506315"/>
                    <a:gd name="connsiteX62" fmla="*/ 595411 w 666997"/>
                    <a:gd name="connsiteY62" fmla="*/ 120457 h 506315"/>
                    <a:gd name="connsiteX63" fmla="*/ 584219 w 666997"/>
                    <a:gd name="connsiteY63" fmla="*/ 110705 h 506315"/>
                    <a:gd name="connsiteX64" fmla="*/ 577238 w 666997"/>
                    <a:gd name="connsiteY64" fmla="*/ 102837 h 506315"/>
                    <a:gd name="connsiteX65" fmla="*/ 570810 w 666997"/>
                    <a:gd name="connsiteY65" fmla="*/ 98626 h 506315"/>
                    <a:gd name="connsiteX66" fmla="*/ 560615 w 666997"/>
                    <a:gd name="connsiteY66" fmla="*/ 91866 h 506315"/>
                    <a:gd name="connsiteX67" fmla="*/ 552082 w 666997"/>
                    <a:gd name="connsiteY67" fmla="*/ 82114 h 506315"/>
                    <a:gd name="connsiteX68" fmla="*/ 548758 w 666997"/>
                    <a:gd name="connsiteY68" fmla="*/ 78347 h 506315"/>
                    <a:gd name="connsiteX69" fmla="*/ 542219 w 666997"/>
                    <a:gd name="connsiteY69" fmla="*/ 73803 h 506315"/>
                    <a:gd name="connsiteX70" fmla="*/ 540890 w 666997"/>
                    <a:gd name="connsiteY70" fmla="*/ 72363 h 506315"/>
                    <a:gd name="connsiteX71" fmla="*/ 539893 w 666997"/>
                    <a:gd name="connsiteY71" fmla="*/ 70257 h 506315"/>
                    <a:gd name="connsiteX72" fmla="*/ 537787 w 666997"/>
                    <a:gd name="connsiteY72" fmla="*/ 63386 h 506315"/>
                    <a:gd name="connsiteX73" fmla="*/ 537011 w 666997"/>
                    <a:gd name="connsiteY73" fmla="*/ 61614 h 506315"/>
                    <a:gd name="connsiteX74" fmla="*/ 535682 w 666997"/>
                    <a:gd name="connsiteY74" fmla="*/ 60948 h 506315"/>
                    <a:gd name="connsiteX75" fmla="*/ 528922 w 666997"/>
                    <a:gd name="connsiteY75" fmla="*/ 61503 h 506315"/>
                    <a:gd name="connsiteX76" fmla="*/ 526928 w 666997"/>
                    <a:gd name="connsiteY76" fmla="*/ 61170 h 506315"/>
                    <a:gd name="connsiteX77" fmla="*/ 521276 w 666997"/>
                    <a:gd name="connsiteY77" fmla="*/ 58400 h 506315"/>
                    <a:gd name="connsiteX78" fmla="*/ 513519 w 666997"/>
                    <a:gd name="connsiteY78" fmla="*/ 59841 h 506315"/>
                    <a:gd name="connsiteX79" fmla="*/ 501550 w 666997"/>
                    <a:gd name="connsiteY79" fmla="*/ 57735 h 506315"/>
                    <a:gd name="connsiteX80" fmla="*/ 474401 w 666997"/>
                    <a:gd name="connsiteY80" fmla="*/ 52970 h 506315"/>
                    <a:gd name="connsiteX81" fmla="*/ 470300 w 666997"/>
                    <a:gd name="connsiteY81" fmla="*/ 49978 h 506315"/>
                    <a:gd name="connsiteX82" fmla="*/ 466976 w 666997"/>
                    <a:gd name="connsiteY82" fmla="*/ 43883 h 506315"/>
                    <a:gd name="connsiteX83" fmla="*/ 464981 w 666997"/>
                    <a:gd name="connsiteY83" fmla="*/ 37345 h 506315"/>
                    <a:gd name="connsiteX84" fmla="*/ 463874 w 666997"/>
                    <a:gd name="connsiteY84" fmla="*/ 35350 h 506315"/>
                    <a:gd name="connsiteX85" fmla="*/ 460106 w 666997"/>
                    <a:gd name="connsiteY85" fmla="*/ 31139 h 506315"/>
                    <a:gd name="connsiteX86" fmla="*/ 458998 w 666997"/>
                    <a:gd name="connsiteY86" fmla="*/ 29034 h 506315"/>
                    <a:gd name="connsiteX87" fmla="*/ 457778 w 666997"/>
                    <a:gd name="connsiteY87" fmla="*/ 25266 h 506315"/>
                    <a:gd name="connsiteX88" fmla="*/ 454898 w 666997"/>
                    <a:gd name="connsiteY88" fmla="*/ 12855 h 506315"/>
                    <a:gd name="connsiteX89" fmla="*/ 451905 w 666997"/>
                    <a:gd name="connsiteY89" fmla="*/ 4211 h 506315"/>
                    <a:gd name="connsiteX90" fmla="*/ 449911 w 666997"/>
                    <a:gd name="connsiteY90" fmla="*/ 776 h 506315"/>
                    <a:gd name="connsiteX91" fmla="*/ 447472 w 666997"/>
                    <a:gd name="connsiteY91" fmla="*/ 0 h 506315"/>
                    <a:gd name="connsiteX92" fmla="*/ 445922 w 666997"/>
                    <a:gd name="connsiteY92" fmla="*/ 1441 h 506315"/>
                    <a:gd name="connsiteX93" fmla="*/ 445478 w 666997"/>
                    <a:gd name="connsiteY93" fmla="*/ 3657 h 506315"/>
                    <a:gd name="connsiteX94" fmla="*/ 445478 w 666997"/>
                    <a:gd name="connsiteY94" fmla="*/ 5874 h 506315"/>
                    <a:gd name="connsiteX95" fmla="*/ 444591 w 666997"/>
                    <a:gd name="connsiteY95" fmla="*/ 7646 h 506315"/>
                    <a:gd name="connsiteX96" fmla="*/ 443705 w 666997"/>
                    <a:gd name="connsiteY96" fmla="*/ 7868 h 506315"/>
                    <a:gd name="connsiteX97" fmla="*/ 441156 w 666997"/>
                    <a:gd name="connsiteY97" fmla="*/ 6871 h 506315"/>
                    <a:gd name="connsiteX98" fmla="*/ 440048 w 666997"/>
                    <a:gd name="connsiteY98" fmla="*/ 6871 h 506315"/>
                    <a:gd name="connsiteX99" fmla="*/ 429742 w 666997"/>
                    <a:gd name="connsiteY99" fmla="*/ 11525 h 506315"/>
                    <a:gd name="connsiteX100" fmla="*/ 425642 w 666997"/>
                    <a:gd name="connsiteY100" fmla="*/ 13409 h 506315"/>
                    <a:gd name="connsiteX101" fmla="*/ 421209 w 666997"/>
                    <a:gd name="connsiteY101" fmla="*/ 16955 h 506315"/>
                    <a:gd name="connsiteX102" fmla="*/ 412011 w 666997"/>
                    <a:gd name="connsiteY102" fmla="*/ 29477 h 506315"/>
                    <a:gd name="connsiteX103" fmla="*/ 409907 w 666997"/>
                    <a:gd name="connsiteY103" fmla="*/ 31693 h 506315"/>
                    <a:gd name="connsiteX104" fmla="*/ 403368 w 666997"/>
                    <a:gd name="connsiteY104" fmla="*/ 35572 h 506315"/>
                    <a:gd name="connsiteX105" fmla="*/ 399490 w 666997"/>
                    <a:gd name="connsiteY105" fmla="*/ 37234 h 506315"/>
                    <a:gd name="connsiteX106" fmla="*/ 395722 w 666997"/>
                    <a:gd name="connsiteY106" fmla="*/ 36237 h 506315"/>
                    <a:gd name="connsiteX107" fmla="*/ 388519 w 666997"/>
                    <a:gd name="connsiteY107" fmla="*/ 30918 h 506315"/>
                    <a:gd name="connsiteX108" fmla="*/ 384862 w 666997"/>
                    <a:gd name="connsiteY108" fmla="*/ 29477 h 506315"/>
                    <a:gd name="connsiteX109" fmla="*/ 381316 w 666997"/>
                    <a:gd name="connsiteY109" fmla="*/ 30142 h 506315"/>
                    <a:gd name="connsiteX110" fmla="*/ 367575 w 666997"/>
                    <a:gd name="connsiteY110" fmla="*/ 37345 h 506315"/>
                    <a:gd name="connsiteX111" fmla="*/ 364583 w 666997"/>
                    <a:gd name="connsiteY111" fmla="*/ 37899 h 506315"/>
                    <a:gd name="connsiteX112" fmla="*/ 364361 w 666997"/>
                    <a:gd name="connsiteY112" fmla="*/ 37899 h 506315"/>
                    <a:gd name="connsiteX113" fmla="*/ 360926 w 666997"/>
                    <a:gd name="connsiteY113" fmla="*/ 37234 h 506315"/>
                    <a:gd name="connsiteX114" fmla="*/ 357158 w 666997"/>
                    <a:gd name="connsiteY114" fmla="*/ 35129 h 506315"/>
                    <a:gd name="connsiteX115" fmla="*/ 346520 w 666997"/>
                    <a:gd name="connsiteY115" fmla="*/ 26707 h 506315"/>
                    <a:gd name="connsiteX116" fmla="*/ 333998 w 666997"/>
                    <a:gd name="connsiteY116" fmla="*/ 22717 h 506315"/>
                    <a:gd name="connsiteX117" fmla="*/ 332557 w 666997"/>
                    <a:gd name="connsiteY117" fmla="*/ 22274 h 506315"/>
                    <a:gd name="connsiteX118" fmla="*/ 328790 w 666997"/>
                    <a:gd name="connsiteY118" fmla="*/ 22274 h 506315"/>
                    <a:gd name="connsiteX119" fmla="*/ 320922 w 666997"/>
                    <a:gd name="connsiteY119" fmla="*/ 24047 h 506315"/>
                    <a:gd name="connsiteX120" fmla="*/ 317375 w 666997"/>
                    <a:gd name="connsiteY120" fmla="*/ 23493 h 506315"/>
                    <a:gd name="connsiteX121" fmla="*/ 317375 w 666997"/>
                    <a:gd name="connsiteY121" fmla="*/ 22828 h 506315"/>
                    <a:gd name="connsiteX122" fmla="*/ 317375 w 666997"/>
                    <a:gd name="connsiteY122" fmla="*/ 21498 h 506315"/>
                    <a:gd name="connsiteX123" fmla="*/ 317375 w 666997"/>
                    <a:gd name="connsiteY123" fmla="*/ 19947 h 506315"/>
                    <a:gd name="connsiteX124" fmla="*/ 316267 w 666997"/>
                    <a:gd name="connsiteY124" fmla="*/ 18506 h 506315"/>
                    <a:gd name="connsiteX125" fmla="*/ 315270 w 666997"/>
                    <a:gd name="connsiteY125" fmla="*/ 18174 h 506315"/>
                    <a:gd name="connsiteX126" fmla="*/ 312167 w 666997"/>
                    <a:gd name="connsiteY126" fmla="*/ 18728 h 506315"/>
                    <a:gd name="connsiteX127" fmla="*/ 304299 w 666997"/>
                    <a:gd name="connsiteY127" fmla="*/ 18285 h 506315"/>
                    <a:gd name="connsiteX128" fmla="*/ 300642 w 666997"/>
                    <a:gd name="connsiteY128" fmla="*/ 19393 h 506315"/>
                    <a:gd name="connsiteX129" fmla="*/ 293772 w 666997"/>
                    <a:gd name="connsiteY129" fmla="*/ 23493 h 506315"/>
                    <a:gd name="connsiteX130" fmla="*/ 289672 w 666997"/>
                    <a:gd name="connsiteY130" fmla="*/ 23161 h 506315"/>
                    <a:gd name="connsiteX131" fmla="*/ 277925 w 666997"/>
                    <a:gd name="connsiteY131" fmla="*/ 18174 h 506315"/>
                    <a:gd name="connsiteX132" fmla="*/ 270279 w 666997"/>
                    <a:gd name="connsiteY132" fmla="*/ 14960 h 506315"/>
                    <a:gd name="connsiteX133" fmla="*/ 267730 w 666997"/>
                    <a:gd name="connsiteY133" fmla="*/ 14406 h 506315"/>
                    <a:gd name="connsiteX134" fmla="*/ 254543 w 666997"/>
                    <a:gd name="connsiteY134" fmla="*/ 17509 h 506315"/>
                    <a:gd name="connsiteX135" fmla="*/ 252438 w 666997"/>
                    <a:gd name="connsiteY135" fmla="*/ 18839 h 506315"/>
                    <a:gd name="connsiteX136" fmla="*/ 253435 w 666997"/>
                    <a:gd name="connsiteY136" fmla="*/ 20944 h 506315"/>
                    <a:gd name="connsiteX137" fmla="*/ 247784 w 666997"/>
                    <a:gd name="connsiteY137" fmla="*/ 27039 h 506315"/>
                    <a:gd name="connsiteX138" fmla="*/ 242021 w 666997"/>
                    <a:gd name="connsiteY138" fmla="*/ 28369 h 506315"/>
                    <a:gd name="connsiteX139" fmla="*/ 236812 w 666997"/>
                    <a:gd name="connsiteY139" fmla="*/ 24380 h 506315"/>
                    <a:gd name="connsiteX140" fmla="*/ 232823 w 666997"/>
                    <a:gd name="connsiteY140" fmla="*/ 14295 h 506315"/>
                    <a:gd name="connsiteX141" fmla="*/ 230053 w 666997"/>
                    <a:gd name="connsiteY141" fmla="*/ 8422 h 506315"/>
                    <a:gd name="connsiteX142" fmla="*/ 226396 w 666997"/>
                    <a:gd name="connsiteY142" fmla="*/ 6317 h 506315"/>
                    <a:gd name="connsiteX143" fmla="*/ 222407 w 666997"/>
                    <a:gd name="connsiteY143" fmla="*/ 7092 h 506315"/>
                    <a:gd name="connsiteX144" fmla="*/ 219082 w 666997"/>
                    <a:gd name="connsiteY144" fmla="*/ 9419 h 506315"/>
                    <a:gd name="connsiteX145" fmla="*/ 214871 w 666997"/>
                    <a:gd name="connsiteY145" fmla="*/ 12301 h 506315"/>
                    <a:gd name="connsiteX146" fmla="*/ 198803 w 666997"/>
                    <a:gd name="connsiteY146" fmla="*/ 18950 h 506315"/>
                    <a:gd name="connsiteX147" fmla="*/ 197141 w 666997"/>
                    <a:gd name="connsiteY147" fmla="*/ 19171 h 506315"/>
                    <a:gd name="connsiteX148" fmla="*/ 195146 w 666997"/>
                    <a:gd name="connsiteY148" fmla="*/ 18395 h 506315"/>
                    <a:gd name="connsiteX149" fmla="*/ 190160 w 666997"/>
                    <a:gd name="connsiteY149" fmla="*/ 13076 h 506315"/>
                    <a:gd name="connsiteX150" fmla="*/ 187167 w 666997"/>
                    <a:gd name="connsiteY150" fmla="*/ 11414 h 506315"/>
                    <a:gd name="connsiteX151" fmla="*/ 186945 w 666997"/>
                    <a:gd name="connsiteY151" fmla="*/ 11414 h 506315"/>
                    <a:gd name="connsiteX152" fmla="*/ 179632 w 666997"/>
                    <a:gd name="connsiteY152" fmla="*/ 9530 h 506315"/>
                    <a:gd name="connsiteX153" fmla="*/ 145944 w 666997"/>
                    <a:gd name="connsiteY153" fmla="*/ 10639 h 506315"/>
                    <a:gd name="connsiteX154" fmla="*/ 143728 w 666997"/>
                    <a:gd name="connsiteY154" fmla="*/ 9752 h 506315"/>
                    <a:gd name="connsiteX155" fmla="*/ 139517 w 666997"/>
                    <a:gd name="connsiteY155" fmla="*/ 6649 h 506315"/>
                    <a:gd name="connsiteX156" fmla="*/ 137411 w 666997"/>
                    <a:gd name="connsiteY156" fmla="*/ 5541 h 506315"/>
                    <a:gd name="connsiteX157" fmla="*/ 132314 w 666997"/>
                    <a:gd name="connsiteY157" fmla="*/ 5208 h 506315"/>
                    <a:gd name="connsiteX158" fmla="*/ 119791 w 666997"/>
                    <a:gd name="connsiteY158" fmla="*/ 11192 h 506315"/>
                    <a:gd name="connsiteX159" fmla="*/ 117797 w 666997"/>
                    <a:gd name="connsiteY159" fmla="*/ 12190 h 506315"/>
                    <a:gd name="connsiteX160" fmla="*/ 85993 w 666997"/>
                    <a:gd name="connsiteY160" fmla="*/ 27261 h 506315"/>
                    <a:gd name="connsiteX161" fmla="*/ 76020 w 666997"/>
                    <a:gd name="connsiteY161" fmla="*/ 27704 h 506315"/>
                    <a:gd name="connsiteX162" fmla="*/ 71809 w 666997"/>
                    <a:gd name="connsiteY162" fmla="*/ 29809 h 506315"/>
                    <a:gd name="connsiteX163" fmla="*/ 55962 w 666997"/>
                    <a:gd name="connsiteY163" fmla="*/ 41999 h 506315"/>
                    <a:gd name="connsiteX164" fmla="*/ 54189 w 666997"/>
                    <a:gd name="connsiteY164" fmla="*/ 42553 h 506315"/>
                    <a:gd name="connsiteX165" fmla="*/ 49091 w 666997"/>
                    <a:gd name="connsiteY165" fmla="*/ 42775 h 506315"/>
                    <a:gd name="connsiteX166" fmla="*/ 45656 w 666997"/>
                    <a:gd name="connsiteY166" fmla="*/ 44548 h 506315"/>
                    <a:gd name="connsiteX167" fmla="*/ 41446 w 666997"/>
                    <a:gd name="connsiteY167" fmla="*/ 48094 h 506315"/>
                    <a:gd name="connsiteX168" fmla="*/ 37456 w 666997"/>
                    <a:gd name="connsiteY168" fmla="*/ 52527 h 506315"/>
                    <a:gd name="connsiteX169" fmla="*/ 34574 w 666997"/>
                    <a:gd name="connsiteY169" fmla="*/ 56959 h 506315"/>
                    <a:gd name="connsiteX170" fmla="*/ 32691 w 666997"/>
                    <a:gd name="connsiteY170" fmla="*/ 63497 h 506315"/>
                    <a:gd name="connsiteX171" fmla="*/ 31915 w 666997"/>
                    <a:gd name="connsiteY171" fmla="*/ 69038 h 506315"/>
                    <a:gd name="connsiteX172" fmla="*/ 30253 w 666997"/>
                    <a:gd name="connsiteY172" fmla="*/ 72917 h 506315"/>
                    <a:gd name="connsiteX173" fmla="*/ 25709 w 666997"/>
                    <a:gd name="connsiteY173" fmla="*/ 74136 h 506315"/>
                    <a:gd name="connsiteX174" fmla="*/ 19061 w 666997"/>
                    <a:gd name="connsiteY174" fmla="*/ 74136 h 506315"/>
                    <a:gd name="connsiteX175" fmla="*/ 14739 w 666997"/>
                    <a:gd name="connsiteY175" fmla="*/ 75244 h 506315"/>
                    <a:gd name="connsiteX176" fmla="*/ 15293 w 666997"/>
                    <a:gd name="connsiteY176" fmla="*/ 82336 h 506315"/>
                    <a:gd name="connsiteX177" fmla="*/ 15293 w 666997"/>
                    <a:gd name="connsiteY177" fmla="*/ 99623 h 506315"/>
                    <a:gd name="connsiteX178" fmla="*/ 15071 w 666997"/>
                    <a:gd name="connsiteY178" fmla="*/ 101507 h 506315"/>
                    <a:gd name="connsiteX179" fmla="*/ 14074 w 666997"/>
                    <a:gd name="connsiteY179" fmla="*/ 104277 h 506315"/>
                    <a:gd name="connsiteX180" fmla="*/ 13852 w 666997"/>
                    <a:gd name="connsiteY180" fmla="*/ 106494 h 506315"/>
                    <a:gd name="connsiteX181" fmla="*/ 13852 w 666997"/>
                    <a:gd name="connsiteY181" fmla="*/ 115359 h 506315"/>
                    <a:gd name="connsiteX182" fmla="*/ 15625 w 666997"/>
                    <a:gd name="connsiteY182" fmla="*/ 132425 h 506315"/>
                    <a:gd name="connsiteX183" fmla="*/ 16622 w 666997"/>
                    <a:gd name="connsiteY183" fmla="*/ 136303 h 506315"/>
                    <a:gd name="connsiteX184" fmla="*/ 17177 w 666997"/>
                    <a:gd name="connsiteY184" fmla="*/ 141290 h 506315"/>
                    <a:gd name="connsiteX185" fmla="*/ 17842 w 666997"/>
                    <a:gd name="connsiteY185" fmla="*/ 142620 h 506315"/>
                    <a:gd name="connsiteX186" fmla="*/ 18839 w 666997"/>
                    <a:gd name="connsiteY186" fmla="*/ 143285 h 506315"/>
                    <a:gd name="connsiteX187" fmla="*/ 19947 w 666997"/>
                    <a:gd name="connsiteY187" fmla="*/ 144503 h 506315"/>
                    <a:gd name="connsiteX188" fmla="*/ 24601 w 666997"/>
                    <a:gd name="connsiteY188" fmla="*/ 152704 h 506315"/>
                    <a:gd name="connsiteX189" fmla="*/ 25377 w 666997"/>
                    <a:gd name="connsiteY189" fmla="*/ 154698 h 506315"/>
                    <a:gd name="connsiteX190" fmla="*/ 25709 w 666997"/>
                    <a:gd name="connsiteY190" fmla="*/ 158466 h 506315"/>
                    <a:gd name="connsiteX191" fmla="*/ 26596 w 666997"/>
                    <a:gd name="connsiteY191" fmla="*/ 162012 h 506315"/>
                    <a:gd name="connsiteX192" fmla="*/ 30807 w 666997"/>
                    <a:gd name="connsiteY192" fmla="*/ 173315 h 506315"/>
                    <a:gd name="connsiteX193" fmla="*/ 31139 w 666997"/>
                    <a:gd name="connsiteY193" fmla="*/ 175421 h 506315"/>
                    <a:gd name="connsiteX194" fmla="*/ 31139 w 666997"/>
                    <a:gd name="connsiteY194" fmla="*/ 176862 h 506315"/>
                    <a:gd name="connsiteX195" fmla="*/ 30918 w 666997"/>
                    <a:gd name="connsiteY195" fmla="*/ 178413 h 506315"/>
                    <a:gd name="connsiteX196" fmla="*/ 30918 w 666997"/>
                    <a:gd name="connsiteY196" fmla="*/ 180851 h 506315"/>
                    <a:gd name="connsiteX197" fmla="*/ 31250 w 666997"/>
                    <a:gd name="connsiteY197" fmla="*/ 182735 h 506315"/>
                    <a:gd name="connsiteX198" fmla="*/ 32359 w 666997"/>
                    <a:gd name="connsiteY198" fmla="*/ 184397 h 506315"/>
                    <a:gd name="connsiteX199" fmla="*/ 33466 w 666997"/>
                    <a:gd name="connsiteY199" fmla="*/ 185616 h 506315"/>
                    <a:gd name="connsiteX200" fmla="*/ 34020 w 666997"/>
                    <a:gd name="connsiteY200" fmla="*/ 186281 h 506315"/>
                    <a:gd name="connsiteX201" fmla="*/ 34020 w 666997"/>
                    <a:gd name="connsiteY201" fmla="*/ 187832 h 506315"/>
                    <a:gd name="connsiteX202" fmla="*/ 35572 w 666997"/>
                    <a:gd name="connsiteY202" fmla="*/ 193816 h 506315"/>
                    <a:gd name="connsiteX203" fmla="*/ 36902 w 666997"/>
                    <a:gd name="connsiteY203" fmla="*/ 201906 h 506315"/>
                    <a:gd name="connsiteX204" fmla="*/ 36902 w 666997"/>
                    <a:gd name="connsiteY204" fmla="*/ 206782 h 506315"/>
                    <a:gd name="connsiteX205" fmla="*/ 35129 w 666997"/>
                    <a:gd name="connsiteY205" fmla="*/ 208998 h 506315"/>
                    <a:gd name="connsiteX206" fmla="*/ 34131 w 666997"/>
                    <a:gd name="connsiteY206" fmla="*/ 210549 h 506315"/>
                    <a:gd name="connsiteX207" fmla="*/ 29809 w 666997"/>
                    <a:gd name="connsiteY207" fmla="*/ 220523 h 506315"/>
                    <a:gd name="connsiteX208" fmla="*/ 29477 w 666997"/>
                    <a:gd name="connsiteY208" fmla="*/ 220523 h 506315"/>
                    <a:gd name="connsiteX209" fmla="*/ 29477 w 666997"/>
                    <a:gd name="connsiteY209" fmla="*/ 221077 h 506315"/>
                    <a:gd name="connsiteX210" fmla="*/ 30142 w 666997"/>
                    <a:gd name="connsiteY210" fmla="*/ 222628 h 506315"/>
                    <a:gd name="connsiteX211" fmla="*/ 36680 w 666997"/>
                    <a:gd name="connsiteY211" fmla="*/ 216312 h 506315"/>
                    <a:gd name="connsiteX212" fmla="*/ 37899 w 666997"/>
                    <a:gd name="connsiteY212" fmla="*/ 216312 h 506315"/>
                    <a:gd name="connsiteX213" fmla="*/ 37899 w 666997"/>
                    <a:gd name="connsiteY213" fmla="*/ 220966 h 506315"/>
                    <a:gd name="connsiteX214" fmla="*/ 38231 w 666997"/>
                    <a:gd name="connsiteY214" fmla="*/ 223071 h 506315"/>
                    <a:gd name="connsiteX215" fmla="*/ 39118 w 666997"/>
                    <a:gd name="connsiteY215" fmla="*/ 223958 h 506315"/>
                    <a:gd name="connsiteX216" fmla="*/ 39894 w 666997"/>
                    <a:gd name="connsiteY216" fmla="*/ 224844 h 506315"/>
                    <a:gd name="connsiteX217" fmla="*/ 40780 w 666997"/>
                    <a:gd name="connsiteY217" fmla="*/ 226950 h 506315"/>
                    <a:gd name="connsiteX218" fmla="*/ 41556 w 666997"/>
                    <a:gd name="connsiteY218" fmla="*/ 229277 h 506315"/>
                    <a:gd name="connsiteX219" fmla="*/ 41778 w 666997"/>
                    <a:gd name="connsiteY219" fmla="*/ 230940 h 506315"/>
                    <a:gd name="connsiteX220" fmla="*/ 41113 w 666997"/>
                    <a:gd name="connsiteY220" fmla="*/ 232934 h 506315"/>
                    <a:gd name="connsiteX221" fmla="*/ 40337 w 666997"/>
                    <a:gd name="connsiteY221" fmla="*/ 232934 h 506315"/>
                    <a:gd name="connsiteX222" fmla="*/ 39561 w 666997"/>
                    <a:gd name="connsiteY222" fmla="*/ 232712 h 506315"/>
                    <a:gd name="connsiteX223" fmla="*/ 38785 w 666997"/>
                    <a:gd name="connsiteY223" fmla="*/ 233488 h 506315"/>
                    <a:gd name="connsiteX224" fmla="*/ 38785 w 666997"/>
                    <a:gd name="connsiteY224" fmla="*/ 234929 h 506315"/>
                    <a:gd name="connsiteX225" fmla="*/ 39340 w 666997"/>
                    <a:gd name="connsiteY225" fmla="*/ 239472 h 506315"/>
                    <a:gd name="connsiteX226" fmla="*/ 39118 w 666997"/>
                    <a:gd name="connsiteY226" fmla="*/ 240469 h 506315"/>
                    <a:gd name="connsiteX227" fmla="*/ 39118 w 666997"/>
                    <a:gd name="connsiteY227" fmla="*/ 240469 h 506315"/>
                    <a:gd name="connsiteX228" fmla="*/ 48426 w 666997"/>
                    <a:gd name="connsiteY228" fmla="*/ 232712 h 506315"/>
                    <a:gd name="connsiteX229" fmla="*/ 51308 w 666997"/>
                    <a:gd name="connsiteY229" fmla="*/ 232269 h 506315"/>
                    <a:gd name="connsiteX230" fmla="*/ 54743 w 666997"/>
                    <a:gd name="connsiteY230" fmla="*/ 235705 h 506315"/>
                    <a:gd name="connsiteX231" fmla="*/ 61835 w 666997"/>
                    <a:gd name="connsiteY231" fmla="*/ 247894 h 506315"/>
                    <a:gd name="connsiteX232" fmla="*/ 65935 w 666997"/>
                    <a:gd name="connsiteY232" fmla="*/ 251219 h 506315"/>
                    <a:gd name="connsiteX233" fmla="*/ 77461 w 666997"/>
                    <a:gd name="connsiteY233" fmla="*/ 251551 h 506315"/>
                    <a:gd name="connsiteX234" fmla="*/ 82115 w 666997"/>
                    <a:gd name="connsiteY234" fmla="*/ 253878 h 506315"/>
                    <a:gd name="connsiteX235" fmla="*/ 90093 w 666997"/>
                    <a:gd name="connsiteY235" fmla="*/ 260084 h 506315"/>
                    <a:gd name="connsiteX236" fmla="*/ 92088 w 666997"/>
                    <a:gd name="connsiteY236" fmla="*/ 262633 h 506315"/>
                    <a:gd name="connsiteX237" fmla="*/ 94083 w 666997"/>
                    <a:gd name="connsiteY237" fmla="*/ 264295 h 506315"/>
                    <a:gd name="connsiteX238" fmla="*/ 101950 w 666997"/>
                    <a:gd name="connsiteY238" fmla="*/ 265957 h 506315"/>
                    <a:gd name="connsiteX239" fmla="*/ 105829 w 666997"/>
                    <a:gd name="connsiteY239" fmla="*/ 269392 h 506315"/>
                    <a:gd name="connsiteX240" fmla="*/ 108045 w 666997"/>
                    <a:gd name="connsiteY240" fmla="*/ 270833 h 506315"/>
                    <a:gd name="connsiteX241" fmla="*/ 112035 w 666997"/>
                    <a:gd name="connsiteY241" fmla="*/ 271830 h 506315"/>
                    <a:gd name="connsiteX242" fmla="*/ 114805 w 666997"/>
                    <a:gd name="connsiteY242" fmla="*/ 273714 h 506315"/>
                    <a:gd name="connsiteX243" fmla="*/ 115913 w 666997"/>
                    <a:gd name="connsiteY243" fmla="*/ 274157 h 506315"/>
                    <a:gd name="connsiteX244" fmla="*/ 116911 w 666997"/>
                    <a:gd name="connsiteY244" fmla="*/ 273714 h 506315"/>
                    <a:gd name="connsiteX245" fmla="*/ 119902 w 666997"/>
                    <a:gd name="connsiteY245" fmla="*/ 271387 h 506315"/>
                    <a:gd name="connsiteX246" fmla="*/ 122895 w 666997"/>
                    <a:gd name="connsiteY246" fmla="*/ 271055 h 506315"/>
                    <a:gd name="connsiteX247" fmla="*/ 124224 w 666997"/>
                    <a:gd name="connsiteY247" fmla="*/ 272052 h 506315"/>
                    <a:gd name="connsiteX248" fmla="*/ 124557 w 666997"/>
                    <a:gd name="connsiteY248" fmla="*/ 274268 h 506315"/>
                    <a:gd name="connsiteX249" fmla="*/ 124557 w 666997"/>
                    <a:gd name="connsiteY249" fmla="*/ 277482 h 506315"/>
                    <a:gd name="connsiteX250" fmla="*/ 125554 w 666997"/>
                    <a:gd name="connsiteY250" fmla="*/ 280696 h 506315"/>
                    <a:gd name="connsiteX251" fmla="*/ 128103 w 666997"/>
                    <a:gd name="connsiteY251" fmla="*/ 282801 h 506315"/>
                    <a:gd name="connsiteX252" fmla="*/ 131095 w 666997"/>
                    <a:gd name="connsiteY252" fmla="*/ 283798 h 506315"/>
                    <a:gd name="connsiteX253" fmla="*/ 133754 w 666997"/>
                    <a:gd name="connsiteY253" fmla="*/ 283577 h 506315"/>
                    <a:gd name="connsiteX254" fmla="*/ 135860 w 666997"/>
                    <a:gd name="connsiteY254" fmla="*/ 282025 h 506315"/>
                    <a:gd name="connsiteX255" fmla="*/ 137189 w 666997"/>
                    <a:gd name="connsiteY255" fmla="*/ 280252 h 506315"/>
                    <a:gd name="connsiteX256" fmla="*/ 138630 w 666997"/>
                    <a:gd name="connsiteY256" fmla="*/ 278701 h 506315"/>
                    <a:gd name="connsiteX257" fmla="*/ 150930 w 666997"/>
                    <a:gd name="connsiteY257" fmla="*/ 275487 h 506315"/>
                    <a:gd name="connsiteX258" fmla="*/ 153036 w 666997"/>
                    <a:gd name="connsiteY258" fmla="*/ 275709 h 506315"/>
                    <a:gd name="connsiteX259" fmla="*/ 171875 w 666997"/>
                    <a:gd name="connsiteY259" fmla="*/ 278036 h 506315"/>
                    <a:gd name="connsiteX260" fmla="*/ 183732 w 666997"/>
                    <a:gd name="connsiteY260" fmla="*/ 274490 h 506315"/>
                    <a:gd name="connsiteX261" fmla="*/ 186502 w 666997"/>
                    <a:gd name="connsiteY261" fmla="*/ 276041 h 506315"/>
                    <a:gd name="connsiteX262" fmla="*/ 187167 w 666997"/>
                    <a:gd name="connsiteY262" fmla="*/ 276817 h 506315"/>
                    <a:gd name="connsiteX263" fmla="*/ 188276 w 666997"/>
                    <a:gd name="connsiteY263" fmla="*/ 278036 h 506315"/>
                    <a:gd name="connsiteX264" fmla="*/ 189495 w 666997"/>
                    <a:gd name="connsiteY264" fmla="*/ 282025 h 506315"/>
                    <a:gd name="connsiteX265" fmla="*/ 191378 w 666997"/>
                    <a:gd name="connsiteY265" fmla="*/ 290890 h 506315"/>
                    <a:gd name="connsiteX266" fmla="*/ 192930 w 666997"/>
                    <a:gd name="connsiteY266" fmla="*/ 295323 h 506315"/>
                    <a:gd name="connsiteX267" fmla="*/ 194260 w 666997"/>
                    <a:gd name="connsiteY267" fmla="*/ 297650 h 506315"/>
                    <a:gd name="connsiteX268" fmla="*/ 196143 w 666997"/>
                    <a:gd name="connsiteY268" fmla="*/ 298648 h 506315"/>
                    <a:gd name="connsiteX269" fmla="*/ 202571 w 666997"/>
                    <a:gd name="connsiteY269" fmla="*/ 298648 h 506315"/>
                    <a:gd name="connsiteX270" fmla="*/ 203679 w 666997"/>
                    <a:gd name="connsiteY270" fmla="*/ 298980 h 506315"/>
                    <a:gd name="connsiteX271" fmla="*/ 204454 w 666997"/>
                    <a:gd name="connsiteY271" fmla="*/ 299756 h 506315"/>
                    <a:gd name="connsiteX272" fmla="*/ 205230 w 666997"/>
                    <a:gd name="connsiteY272" fmla="*/ 301086 h 506315"/>
                    <a:gd name="connsiteX273" fmla="*/ 206338 w 666997"/>
                    <a:gd name="connsiteY273" fmla="*/ 302305 h 506315"/>
                    <a:gd name="connsiteX274" fmla="*/ 207890 w 666997"/>
                    <a:gd name="connsiteY274" fmla="*/ 302859 h 506315"/>
                    <a:gd name="connsiteX275" fmla="*/ 206671 w 666997"/>
                    <a:gd name="connsiteY275" fmla="*/ 305518 h 506315"/>
                    <a:gd name="connsiteX276" fmla="*/ 207558 w 666997"/>
                    <a:gd name="connsiteY276" fmla="*/ 307070 h 506315"/>
                    <a:gd name="connsiteX277" fmla="*/ 214317 w 666997"/>
                    <a:gd name="connsiteY277" fmla="*/ 310283 h 506315"/>
                    <a:gd name="connsiteX278" fmla="*/ 215758 w 666997"/>
                    <a:gd name="connsiteY278" fmla="*/ 311946 h 506315"/>
                    <a:gd name="connsiteX279" fmla="*/ 216645 w 666997"/>
                    <a:gd name="connsiteY279" fmla="*/ 314494 h 506315"/>
                    <a:gd name="connsiteX280" fmla="*/ 218306 w 666997"/>
                    <a:gd name="connsiteY280" fmla="*/ 322473 h 506315"/>
                    <a:gd name="connsiteX281" fmla="*/ 218750 w 666997"/>
                    <a:gd name="connsiteY281" fmla="*/ 326130 h 506315"/>
                    <a:gd name="connsiteX282" fmla="*/ 218417 w 666997"/>
                    <a:gd name="connsiteY282" fmla="*/ 329565 h 506315"/>
                    <a:gd name="connsiteX283" fmla="*/ 216977 w 666997"/>
                    <a:gd name="connsiteY283" fmla="*/ 333000 h 506315"/>
                    <a:gd name="connsiteX284" fmla="*/ 215314 w 666997"/>
                    <a:gd name="connsiteY284" fmla="*/ 334884 h 506315"/>
                    <a:gd name="connsiteX285" fmla="*/ 211769 w 666997"/>
                    <a:gd name="connsiteY285" fmla="*/ 337433 h 506315"/>
                    <a:gd name="connsiteX286" fmla="*/ 210217 w 666997"/>
                    <a:gd name="connsiteY286" fmla="*/ 340092 h 506315"/>
                    <a:gd name="connsiteX287" fmla="*/ 209330 w 666997"/>
                    <a:gd name="connsiteY287" fmla="*/ 341090 h 506315"/>
                    <a:gd name="connsiteX288" fmla="*/ 207336 w 666997"/>
                    <a:gd name="connsiteY288" fmla="*/ 342198 h 506315"/>
                    <a:gd name="connsiteX289" fmla="*/ 206117 w 666997"/>
                    <a:gd name="connsiteY289" fmla="*/ 343195 h 506315"/>
                    <a:gd name="connsiteX290" fmla="*/ 205119 w 666997"/>
                    <a:gd name="connsiteY290" fmla="*/ 343417 h 506315"/>
                    <a:gd name="connsiteX291" fmla="*/ 204787 w 666997"/>
                    <a:gd name="connsiteY291" fmla="*/ 343749 h 506315"/>
                    <a:gd name="connsiteX292" fmla="*/ 204565 w 666997"/>
                    <a:gd name="connsiteY292" fmla="*/ 344747 h 506315"/>
                    <a:gd name="connsiteX293" fmla="*/ 204787 w 666997"/>
                    <a:gd name="connsiteY293" fmla="*/ 345744 h 506315"/>
                    <a:gd name="connsiteX294" fmla="*/ 205119 w 666997"/>
                    <a:gd name="connsiteY294" fmla="*/ 346631 h 506315"/>
                    <a:gd name="connsiteX295" fmla="*/ 205119 w 666997"/>
                    <a:gd name="connsiteY295" fmla="*/ 347406 h 506315"/>
                    <a:gd name="connsiteX296" fmla="*/ 202571 w 666997"/>
                    <a:gd name="connsiteY296" fmla="*/ 351063 h 506315"/>
                    <a:gd name="connsiteX297" fmla="*/ 202128 w 666997"/>
                    <a:gd name="connsiteY297" fmla="*/ 352393 h 506315"/>
                    <a:gd name="connsiteX298" fmla="*/ 202128 w 666997"/>
                    <a:gd name="connsiteY298" fmla="*/ 354388 h 506315"/>
                    <a:gd name="connsiteX299" fmla="*/ 202793 w 666997"/>
                    <a:gd name="connsiteY299" fmla="*/ 358820 h 506315"/>
                    <a:gd name="connsiteX300" fmla="*/ 202793 w 666997"/>
                    <a:gd name="connsiteY300" fmla="*/ 360926 h 506315"/>
                    <a:gd name="connsiteX301" fmla="*/ 202460 w 666997"/>
                    <a:gd name="connsiteY301" fmla="*/ 364472 h 506315"/>
                    <a:gd name="connsiteX302" fmla="*/ 200022 w 666997"/>
                    <a:gd name="connsiteY302" fmla="*/ 373780 h 506315"/>
                    <a:gd name="connsiteX303" fmla="*/ 199246 w 666997"/>
                    <a:gd name="connsiteY303" fmla="*/ 388962 h 506315"/>
                    <a:gd name="connsiteX304" fmla="*/ 199911 w 666997"/>
                    <a:gd name="connsiteY304" fmla="*/ 396608 h 506315"/>
                    <a:gd name="connsiteX305" fmla="*/ 202903 w 666997"/>
                    <a:gd name="connsiteY305" fmla="*/ 403257 h 506315"/>
                    <a:gd name="connsiteX306" fmla="*/ 209773 w 666997"/>
                    <a:gd name="connsiteY306" fmla="*/ 415336 h 506315"/>
                    <a:gd name="connsiteX307" fmla="*/ 211879 w 666997"/>
                    <a:gd name="connsiteY307" fmla="*/ 413563 h 506315"/>
                    <a:gd name="connsiteX308" fmla="*/ 214760 w 666997"/>
                    <a:gd name="connsiteY308" fmla="*/ 408244 h 506315"/>
                    <a:gd name="connsiteX309" fmla="*/ 214760 w 666997"/>
                    <a:gd name="connsiteY309" fmla="*/ 407912 h 506315"/>
                    <a:gd name="connsiteX310" fmla="*/ 217752 w 666997"/>
                    <a:gd name="connsiteY310" fmla="*/ 406582 h 506315"/>
                    <a:gd name="connsiteX311" fmla="*/ 220190 w 666997"/>
                    <a:gd name="connsiteY311" fmla="*/ 406914 h 506315"/>
                    <a:gd name="connsiteX312" fmla="*/ 226950 w 666997"/>
                    <a:gd name="connsiteY312" fmla="*/ 410460 h 506315"/>
                    <a:gd name="connsiteX313" fmla="*/ 228169 w 666997"/>
                    <a:gd name="connsiteY313" fmla="*/ 410460 h 506315"/>
                    <a:gd name="connsiteX314" fmla="*/ 230718 w 666997"/>
                    <a:gd name="connsiteY314" fmla="*/ 410128 h 506315"/>
                    <a:gd name="connsiteX315" fmla="*/ 231826 w 666997"/>
                    <a:gd name="connsiteY315" fmla="*/ 410350 h 506315"/>
                    <a:gd name="connsiteX316" fmla="*/ 233045 w 666997"/>
                    <a:gd name="connsiteY316" fmla="*/ 411568 h 506315"/>
                    <a:gd name="connsiteX317" fmla="*/ 233710 w 666997"/>
                    <a:gd name="connsiteY317" fmla="*/ 413120 h 506315"/>
                    <a:gd name="connsiteX318" fmla="*/ 234264 w 666997"/>
                    <a:gd name="connsiteY318" fmla="*/ 414671 h 506315"/>
                    <a:gd name="connsiteX319" fmla="*/ 234929 w 666997"/>
                    <a:gd name="connsiteY319" fmla="*/ 415890 h 506315"/>
                    <a:gd name="connsiteX320" fmla="*/ 236258 w 666997"/>
                    <a:gd name="connsiteY320" fmla="*/ 416777 h 506315"/>
                    <a:gd name="connsiteX321" fmla="*/ 240137 w 666997"/>
                    <a:gd name="connsiteY321" fmla="*/ 417220 h 506315"/>
                    <a:gd name="connsiteX322" fmla="*/ 240802 w 666997"/>
                    <a:gd name="connsiteY322" fmla="*/ 418328 h 506315"/>
                    <a:gd name="connsiteX323" fmla="*/ 240359 w 666997"/>
                    <a:gd name="connsiteY323" fmla="*/ 420212 h 506315"/>
                    <a:gd name="connsiteX324" fmla="*/ 239694 w 666997"/>
                    <a:gd name="connsiteY324" fmla="*/ 422428 h 506315"/>
                    <a:gd name="connsiteX325" fmla="*/ 239694 w 666997"/>
                    <a:gd name="connsiteY325" fmla="*/ 424534 h 506315"/>
                    <a:gd name="connsiteX326" fmla="*/ 241688 w 666997"/>
                    <a:gd name="connsiteY326" fmla="*/ 427415 h 506315"/>
                    <a:gd name="connsiteX327" fmla="*/ 244237 w 666997"/>
                    <a:gd name="connsiteY327" fmla="*/ 427415 h 506315"/>
                    <a:gd name="connsiteX328" fmla="*/ 246897 w 666997"/>
                    <a:gd name="connsiteY328" fmla="*/ 426307 h 506315"/>
                    <a:gd name="connsiteX329" fmla="*/ 249224 w 666997"/>
                    <a:gd name="connsiteY329" fmla="*/ 425753 h 506315"/>
                    <a:gd name="connsiteX330" fmla="*/ 251329 w 666997"/>
                    <a:gd name="connsiteY330" fmla="*/ 426750 h 506315"/>
                    <a:gd name="connsiteX331" fmla="*/ 258311 w 666997"/>
                    <a:gd name="connsiteY331" fmla="*/ 432623 h 506315"/>
                    <a:gd name="connsiteX332" fmla="*/ 262633 w 666997"/>
                    <a:gd name="connsiteY332" fmla="*/ 435283 h 506315"/>
                    <a:gd name="connsiteX333" fmla="*/ 271719 w 666997"/>
                    <a:gd name="connsiteY333" fmla="*/ 438718 h 506315"/>
                    <a:gd name="connsiteX334" fmla="*/ 273936 w 666997"/>
                    <a:gd name="connsiteY334" fmla="*/ 440602 h 506315"/>
                    <a:gd name="connsiteX335" fmla="*/ 276041 w 666997"/>
                    <a:gd name="connsiteY335" fmla="*/ 442375 h 506315"/>
                    <a:gd name="connsiteX336" fmla="*/ 277149 w 666997"/>
                    <a:gd name="connsiteY336" fmla="*/ 444037 h 506315"/>
                    <a:gd name="connsiteX337" fmla="*/ 279255 w 666997"/>
                    <a:gd name="connsiteY337" fmla="*/ 448027 h 506315"/>
                    <a:gd name="connsiteX338" fmla="*/ 280252 w 666997"/>
                    <a:gd name="connsiteY338" fmla="*/ 449578 h 506315"/>
                    <a:gd name="connsiteX339" fmla="*/ 281471 w 666997"/>
                    <a:gd name="connsiteY339" fmla="*/ 450354 h 506315"/>
                    <a:gd name="connsiteX340" fmla="*/ 283909 w 666997"/>
                    <a:gd name="connsiteY340" fmla="*/ 451019 h 506315"/>
                    <a:gd name="connsiteX341" fmla="*/ 284907 w 666997"/>
                    <a:gd name="connsiteY341" fmla="*/ 451684 h 506315"/>
                    <a:gd name="connsiteX342" fmla="*/ 286790 w 666997"/>
                    <a:gd name="connsiteY342" fmla="*/ 454454 h 506315"/>
                    <a:gd name="connsiteX343" fmla="*/ 288342 w 666997"/>
                    <a:gd name="connsiteY343" fmla="*/ 458333 h 506315"/>
                    <a:gd name="connsiteX344" fmla="*/ 289561 w 666997"/>
                    <a:gd name="connsiteY344" fmla="*/ 462654 h 506315"/>
                    <a:gd name="connsiteX345" fmla="*/ 290447 w 666997"/>
                    <a:gd name="connsiteY345" fmla="*/ 466755 h 506315"/>
                    <a:gd name="connsiteX346" fmla="*/ 292110 w 666997"/>
                    <a:gd name="connsiteY346" fmla="*/ 475731 h 506315"/>
                    <a:gd name="connsiteX347" fmla="*/ 292110 w 666997"/>
                    <a:gd name="connsiteY347" fmla="*/ 480052 h 506315"/>
                    <a:gd name="connsiteX348" fmla="*/ 290447 w 666997"/>
                    <a:gd name="connsiteY348" fmla="*/ 483044 h 506315"/>
                    <a:gd name="connsiteX349" fmla="*/ 289118 w 666997"/>
                    <a:gd name="connsiteY349" fmla="*/ 484152 h 506315"/>
                    <a:gd name="connsiteX350" fmla="*/ 288453 w 666997"/>
                    <a:gd name="connsiteY350" fmla="*/ 484928 h 506315"/>
                    <a:gd name="connsiteX351" fmla="*/ 287899 w 666997"/>
                    <a:gd name="connsiteY351" fmla="*/ 485815 h 506315"/>
                    <a:gd name="connsiteX352" fmla="*/ 287899 w 666997"/>
                    <a:gd name="connsiteY352" fmla="*/ 487920 h 506315"/>
                    <a:gd name="connsiteX353" fmla="*/ 288342 w 666997"/>
                    <a:gd name="connsiteY353" fmla="*/ 489693 h 506315"/>
                    <a:gd name="connsiteX354" fmla="*/ 289229 w 666997"/>
                    <a:gd name="connsiteY354" fmla="*/ 491134 h 506315"/>
                    <a:gd name="connsiteX355" fmla="*/ 290447 w 666997"/>
                    <a:gd name="connsiteY355" fmla="*/ 492131 h 506315"/>
                    <a:gd name="connsiteX356" fmla="*/ 291112 w 666997"/>
                    <a:gd name="connsiteY356" fmla="*/ 493018 h 506315"/>
                    <a:gd name="connsiteX357" fmla="*/ 291445 w 666997"/>
                    <a:gd name="connsiteY357" fmla="*/ 494015 h 506315"/>
                    <a:gd name="connsiteX358" fmla="*/ 291445 w 666997"/>
                    <a:gd name="connsiteY358" fmla="*/ 495012 h 506315"/>
                    <a:gd name="connsiteX359" fmla="*/ 290890 w 666997"/>
                    <a:gd name="connsiteY359" fmla="*/ 496121 h 506315"/>
                    <a:gd name="connsiteX360" fmla="*/ 294769 w 666997"/>
                    <a:gd name="connsiteY360" fmla="*/ 497118 h 506315"/>
                    <a:gd name="connsiteX361" fmla="*/ 304964 w 666997"/>
                    <a:gd name="connsiteY361" fmla="*/ 503324 h 506315"/>
                    <a:gd name="connsiteX362" fmla="*/ 306959 w 666997"/>
                    <a:gd name="connsiteY362" fmla="*/ 503988 h 506315"/>
                    <a:gd name="connsiteX363" fmla="*/ 308732 w 666997"/>
                    <a:gd name="connsiteY363" fmla="*/ 503988 h 506315"/>
                    <a:gd name="connsiteX364" fmla="*/ 314273 w 666997"/>
                    <a:gd name="connsiteY364" fmla="*/ 501440 h 506315"/>
                    <a:gd name="connsiteX365" fmla="*/ 321365 w 666997"/>
                    <a:gd name="connsiteY365" fmla="*/ 500442 h 506315"/>
                    <a:gd name="connsiteX366" fmla="*/ 323359 w 666997"/>
                    <a:gd name="connsiteY366" fmla="*/ 499002 h 506315"/>
                    <a:gd name="connsiteX367" fmla="*/ 325133 w 666997"/>
                    <a:gd name="connsiteY367" fmla="*/ 498337 h 506315"/>
                    <a:gd name="connsiteX368" fmla="*/ 325908 w 666997"/>
                    <a:gd name="connsiteY368" fmla="*/ 498337 h 506315"/>
                    <a:gd name="connsiteX369" fmla="*/ 327903 w 666997"/>
                    <a:gd name="connsiteY369" fmla="*/ 499667 h 506315"/>
                    <a:gd name="connsiteX370" fmla="*/ 328900 w 666997"/>
                    <a:gd name="connsiteY370" fmla="*/ 499999 h 506315"/>
                    <a:gd name="connsiteX371" fmla="*/ 329787 w 666997"/>
                    <a:gd name="connsiteY371" fmla="*/ 499999 h 506315"/>
                    <a:gd name="connsiteX372" fmla="*/ 338431 w 666997"/>
                    <a:gd name="connsiteY372" fmla="*/ 494901 h 506315"/>
                    <a:gd name="connsiteX373" fmla="*/ 340092 w 666997"/>
                    <a:gd name="connsiteY373" fmla="*/ 494569 h 506315"/>
                    <a:gd name="connsiteX374" fmla="*/ 341866 w 666997"/>
                    <a:gd name="connsiteY374" fmla="*/ 495345 h 506315"/>
                    <a:gd name="connsiteX375" fmla="*/ 345190 w 666997"/>
                    <a:gd name="connsiteY375" fmla="*/ 497450 h 506315"/>
                    <a:gd name="connsiteX376" fmla="*/ 347074 w 666997"/>
                    <a:gd name="connsiteY376" fmla="*/ 497894 h 506315"/>
                    <a:gd name="connsiteX377" fmla="*/ 354388 w 666997"/>
                    <a:gd name="connsiteY377" fmla="*/ 497894 h 506315"/>
                    <a:gd name="connsiteX378" fmla="*/ 357712 w 666997"/>
                    <a:gd name="connsiteY378" fmla="*/ 496896 h 506315"/>
                    <a:gd name="connsiteX379" fmla="*/ 364694 w 666997"/>
                    <a:gd name="connsiteY379" fmla="*/ 493128 h 506315"/>
                    <a:gd name="connsiteX380" fmla="*/ 368461 w 666997"/>
                    <a:gd name="connsiteY380" fmla="*/ 492464 h 506315"/>
                    <a:gd name="connsiteX381" fmla="*/ 372007 w 666997"/>
                    <a:gd name="connsiteY381" fmla="*/ 493683 h 506315"/>
                    <a:gd name="connsiteX382" fmla="*/ 375221 w 666997"/>
                    <a:gd name="connsiteY382" fmla="*/ 497561 h 506315"/>
                    <a:gd name="connsiteX383" fmla="*/ 377216 w 666997"/>
                    <a:gd name="connsiteY383" fmla="*/ 503102 h 506315"/>
                    <a:gd name="connsiteX384" fmla="*/ 378435 w 666997"/>
                    <a:gd name="connsiteY384" fmla="*/ 504986 h 506315"/>
                    <a:gd name="connsiteX385" fmla="*/ 380651 w 666997"/>
                    <a:gd name="connsiteY385" fmla="*/ 505429 h 506315"/>
                    <a:gd name="connsiteX386" fmla="*/ 384529 w 666997"/>
                    <a:gd name="connsiteY386" fmla="*/ 505208 h 506315"/>
                    <a:gd name="connsiteX387" fmla="*/ 388076 w 666997"/>
                    <a:gd name="connsiteY387" fmla="*/ 506315 h 506315"/>
                    <a:gd name="connsiteX388" fmla="*/ 392176 w 666997"/>
                    <a:gd name="connsiteY388" fmla="*/ 506315 h 506315"/>
                    <a:gd name="connsiteX389" fmla="*/ 396276 w 666997"/>
                    <a:gd name="connsiteY389" fmla="*/ 504321 h 506315"/>
                    <a:gd name="connsiteX390" fmla="*/ 409241 w 666997"/>
                    <a:gd name="connsiteY390" fmla="*/ 492685 h 506315"/>
                    <a:gd name="connsiteX391" fmla="*/ 415004 w 666997"/>
                    <a:gd name="connsiteY391" fmla="*/ 489361 h 506315"/>
                    <a:gd name="connsiteX392" fmla="*/ 422207 w 666997"/>
                    <a:gd name="connsiteY392" fmla="*/ 487920 h 506315"/>
                    <a:gd name="connsiteX393" fmla="*/ 424866 w 666997"/>
                    <a:gd name="connsiteY393" fmla="*/ 485815 h 506315"/>
                    <a:gd name="connsiteX394" fmla="*/ 425309 w 666997"/>
                    <a:gd name="connsiteY394" fmla="*/ 485815 h 506315"/>
                    <a:gd name="connsiteX395" fmla="*/ 425753 w 666997"/>
                    <a:gd name="connsiteY395" fmla="*/ 485815 h 506315"/>
                    <a:gd name="connsiteX396" fmla="*/ 426196 w 666997"/>
                    <a:gd name="connsiteY396" fmla="*/ 486036 h 506315"/>
                    <a:gd name="connsiteX397" fmla="*/ 427637 w 666997"/>
                    <a:gd name="connsiteY397" fmla="*/ 489804 h 506315"/>
                    <a:gd name="connsiteX398" fmla="*/ 429299 w 666997"/>
                    <a:gd name="connsiteY398" fmla="*/ 491466 h 506315"/>
                    <a:gd name="connsiteX399" fmla="*/ 431404 w 666997"/>
                    <a:gd name="connsiteY399" fmla="*/ 491466 h 506315"/>
                    <a:gd name="connsiteX400" fmla="*/ 438718 w 666997"/>
                    <a:gd name="connsiteY400" fmla="*/ 490358 h 506315"/>
                    <a:gd name="connsiteX401" fmla="*/ 440713 w 666997"/>
                    <a:gd name="connsiteY401" fmla="*/ 489250 h 506315"/>
                    <a:gd name="connsiteX402" fmla="*/ 442154 w 666997"/>
                    <a:gd name="connsiteY402" fmla="*/ 485925 h 506315"/>
                    <a:gd name="connsiteX403" fmla="*/ 442154 w 666997"/>
                    <a:gd name="connsiteY403" fmla="*/ 485925 h 506315"/>
                    <a:gd name="connsiteX404" fmla="*/ 442154 w 666997"/>
                    <a:gd name="connsiteY404" fmla="*/ 485925 h 506315"/>
                    <a:gd name="connsiteX405" fmla="*/ 442375 w 666997"/>
                    <a:gd name="connsiteY405" fmla="*/ 480717 h 506315"/>
                    <a:gd name="connsiteX406" fmla="*/ 441378 w 666997"/>
                    <a:gd name="connsiteY406" fmla="*/ 477060 h 506315"/>
                    <a:gd name="connsiteX407" fmla="*/ 439826 w 666997"/>
                    <a:gd name="connsiteY407" fmla="*/ 473736 h 506315"/>
                    <a:gd name="connsiteX408" fmla="*/ 438496 w 666997"/>
                    <a:gd name="connsiteY408" fmla="*/ 469525 h 506315"/>
                    <a:gd name="connsiteX409" fmla="*/ 437943 w 666997"/>
                    <a:gd name="connsiteY409" fmla="*/ 466533 h 506315"/>
                    <a:gd name="connsiteX410" fmla="*/ 438164 w 666997"/>
                    <a:gd name="connsiteY410" fmla="*/ 465868 h 506315"/>
                    <a:gd name="connsiteX411" fmla="*/ 438829 w 666997"/>
                    <a:gd name="connsiteY411" fmla="*/ 465868 h 506315"/>
                    <a:gd name="connsiteX412" fmla="*/ 439826 w 666997"/>
                    <a:gd name="connsiteY412" fmla="*/ 464538 h 506315"/>
                    <a:gd name="connsiteX413" fmla="*/ 441932 w 666997"/>
                    <a:gd name="connsiteY413" fmla="*/ 463208 h 506315"/>
                    <a:gd name="connsiteX414" fmla="*/ 441932 w 666997"/>
                    <a:gd name="connsiteY414" fmla="*/ 462433 h 506315"/>
                    <a:gd name="connsiteX415" fmla="*/ 441932 w 666997"/>
                    <a:gd name="connsiteY415" fmla="*/ 461103 h 506315"/>
                    <a:gd name="connsiteX416" fmla="*/ 441932 w 666997"/>
                    <a:gd name="connsiteY416" fmla="*/ 459662 h 506315"/>
                    <a:gd name="connsiteX417" fmla="*/ 442375 w 666997"/>
                    <a:gd name="connsiteY417" fmla="*/ 458443 h 506315"/>
                    <a:gd name="connsiteX418" fmla="*/ 445700 w 666997"/>
                    <a:gd name="connsiteY418" fmla="*/ 456449 h 506315"/>
                    <a:gd name="connsiteX419" fmla="*/ 446254 w 666997"/>
                    <a:gd name="connsiteY419" fmla="*/ 456116 h 506315"/>
                    <a:gd name="connsiteX420" fmla="*/ 451462 w 666997"/>
                    <a:gd name="connsiteY420" fmla="*/ 455562 h 506315"/>
                    <a:gd name="connsiteX421" fmla="*/ 456670 w 666997"/>
                    <a:gd name="connsiteY421" fmla="*/ 456338 h 506315"/>
                    <a:gd name="connsiteX422" fmla="*/ 465646 w 666997"/>
                    <a:gd name="connsiteY422" fmla="*/ 459773 h 506315"/>
                    <a:gd name="connsiteX423" fmla="*/ 470744 w 666997"/>
                    <a:gd name="connsiteY423" fmla="*/ 458886 h 506315"/>
                    <a:gd name="connsiteX424" fmla="*/ 475730 w 666997"/>
                    <a:gd name="connsiteY424" fmla="*/ 455673 h 506315"/>
                    <a:gd name="connsiteX425" fmla="*/ 480385 w 666997"/>
                    <a:gd name="connsiteY425" fmla="*/ 450465 h 506315"/>
                    <a:gd name="connsiteX426" fmla="*/ 482269 w 666997"/>
                    <a:gd name="connsiteY426" fmla="*/ 446475 h 506315"/>
                    <a:gd name="connsiteX427" fmla="*/ 484596 w 666997"/>
                    <a:gd name="connsiteY427" fmla="*/ 437388 h 506315"/>
                    <a:gd name="connsiteX428" fmla="*/ 486037 w 666997"/>
                    <a:gd name="connsiteY428" fmla="*/ 434840 h 506315"/>
                    <a:gd name="connsiteX429" fmla="*/ 488031 w 666997"/>
                    <a:gd name="connsiteY429" fmla="*/ 434507 h 506315"/>
                    <a:gd name="connsiteX430" fmla="*/ 495234 w 666997"/>
                    <a:gd name="connsiteY430" fmla="*/ 437056 h 506315"/>
                    <a:gd name="connsiteX431" fmla="*/ 504543 w 666997"/>
                    <a:gd name="connsiteY431" fmla="*/ 436502 h 506315"/>
                    <a:gd name="connsiteX432" fmla="*/ 507313 w 666997"/>
                    <a:gd name="connsiteY432" fmla="*/ 434729 h 506315"/>
                    <a:gd name="connsiteX433" fmla="*/ 511856 w 666997"/>
                    <a:gd name="connsiteY433" fmla="*/ 427969 h 506315"/>
                    <a:gd name="connsiteX434" fmla="*/ 514737 w 666997"/>
                    <a:gd name="connsiteY434" fmla="*/ 426639 h 506315"/>
                    <a:gd name="connsiteX435" fmla="*/ 516178 w 666997"/>
                    <a:gd name="connsiteY435" fmla="*/ 426972 h 506315"/>
                    <a:gd name="connsiteX436" fmla="*/ 516954 w 666997"/>
                    <a:gd name="connsiteY436" fmla="*/ 427747 h 506315"/>
                    <a:gd name="connsiteX437" fmla="*/ 517508 w 666997"/>
                    <a:gd name="connsiteY437" fmla="*/ 428856 h 506315"/>
                    <a:gd name="connsiteX438" fmla="*/ 525487 w 666997"/>
                    <a:gd name="connsiteY438" fmla="*/ 439826 h 506315"/>
                    <a:gd name="connsiteX439" fmla="*/ 524489 w 666997"/>
                    <a:gd name="connsiteY439" fmla="*/ 440602 h 506315"/>
                    <a:gd name="connsiteX440" fmla="*/ 521830 w 666997"/>
                    <a:gd name="connsiteY440" fmla="*/ 440380 h 506315"/>
                    <a:gd name="connsiteX441" fmla="*/ 519502 w 666997"/>
                    <a:gd name="connsiteY441" fmla="*/ 441710 h 506315"/>
                    <a:gd name="connsiteX442" fmla="*/ 519281 w 666997"/>
                    <a:gd name="connsiteY442" fmla="*/ 443594 h 506315"/>
                    <a:gd name="connsiteX443" fmla="*/ 522052 w 666997"/>
                    <a:gd name="connsiteY443" fmla="*/ 445035 h 506315"/>
                    <a:gd name="connsiteX444" fmla="*/ 522717 w 666997"/>
                    <a:gd name="connsiteY444" fmla="*/ 446697 h 506315"/>
                    <a:gd name="connsiteX445" fmla="*/ 521941 w 666997"/>
                    <a:gd name="connsiteY445" fmla="*/ 448137 h 506315"/>
                    <a:gd name="connsiteX446" fmla="*/ 518727 w 666997"/>
                    <a:gd name="connsiteY446" fmla="*/ 449246 h 506315"/>
                    <a:gd name="connsiteX447" fmla="*/ 517841 w 666997"/>
                    <a:gd name="connsiteY447" fmla="*/ 450575 h 506315"/>
                    <a:gd name="connsiteX448" fmla="*/ 518727 w 666997"/>
                    <a:gd name="connsiteY448" fmla="*/ 454011 h 506315"/>
                    <a:gd name="connsiteX449" fmla="*/ 521276 w 666997"/>
                    <a:gd name="connsiteY449" fmla="*/ 456449 h 506315"/>
                    <a:gd name="connsiteX450" fmla="*/ 524378 w 666997"/>
                    <a:gd name="connsiteY450" fmla="*/ 458000 h 506315"/>
                    <a:gd name="connsiteX451" fmla="*/ 534463 w 666997"/>
                    <a:gd name="connsiteY451" fmla="*/ 459662 h 506315"/>
                    <a:gd name="connsiteX452" fmla="*/ 536901 w 666997"/>
                    <a:gd name="connsiteY452" fmla="*/ 459662 h 506315"/>
                    <a:gd name="connsiteX453" fmla="*/ 538119 w 666997"/>
                    <a:gd name="connsiteY453" fmla="*/ 458886 h 506315"/>
                    <a:gd name="connsiteX454" fmla="*/ 539893 w 666997"/>
                    <a:gd name="connsiteY454" fmla="*/ 456338 h 506315"/>
                    <a:gd name="connsiteX455" fmla="*/ 541112 w 666997"/>
                    <a:gd name="connsiteY455" fmla="*/ 455784 h 506315"/>
                    <a:gd name="connsiteX456" fmla="*/ 545323 w 666997"/>
                    <a:gd name="connsiteY456" fmla="*/ 456338 h 506315"/>
                    <a:gd name="connsiteX457" fmla="*/ 546652 w 666997"/>
                    <a:gd name="connsiteY457" fmla="*/ 456116 h 506315"/>
                    <a:gd name="connsiteX458" fmla="*/ 549312 w 666997"/>
                    <a:gd name="connsiteY458" fmla="*/ 454121 h 506315"/>
                    <a:gd name="connsiteX459" fmla="*/ 550199 w 666997"/>
                    <a:gd name="connsiteY459" fmla="*/ 451130 h 506315"/>
                    <a:gd name="connsiteX460" fmla="*/ 550199 w 666997"/>
                    <a:gd name="connsiteY460" fmla="*/ 442264 h 506315"/>
                    <a:gd name="connsiteX461" fmla="*/ 550642 w 666997"/>
                    <a:gd name="connsiteY461" fmla="*/ 441378 h 506315"/>
                    <a:gd name="connsiteX462" fmla="*/ 551971 w 666997"/>
                    <a:gd name="connsiteY462" fmla="*/ 439605 h 506315"/>
                    <a:gd name="connsiteX463" fmla="*/ 552193 w 666997"/>
                    <a:gd name="connsiteY463" fmla="*/ 438718 h 506315"/>
                    <a:gd name="connsiteX464" fmla="*/ 551861 w 666997"/>
                    <a:gd name="connsiteY464" fmla="*/ 437499 h 506315"/>
                    <a:gd name="connsiteX465" fmla="*/ 551306 w 666997"/>
                    <a:gd name="connsiteY465" fmla="*/ 437056 h 506315"/>
                    <a:gd name="connsiteX466" fmla="*/ 550642 w 666997"/>
                    <a:gd name="connsiteY466" fmla="*/ 436834 h 506315"/>
                    <a:gd name="connsiteX467" fmla="*/ 550199 w 666997"/>
                    <a:gd name="connsiteY467" fmla="*/ 436169 h 506315"/>
                    <a:gd name="connsiteX468" fmla="*/ 549423 w 666997"/>
                    <a:gd name="connsiteY468" fmla="*/ 434064 h 506315"/>
                    <a:gd name="connsiteX469" fmla="*/ 548536 w 666997"/>
                    <a:gd name="connsiteY469" fmla="*/ 432291 h 506315"/>
                    <a:gd name="connsiteX470" fmla="*/ 547539 w 666997"/>
                    <a:gd name="connsiteY470" fmla="*/ 430850 h 506315"/>
                    <a:gd name="connsiteX471" fmla="*/ 546431 w 666997"/>
                    <a:gd name="connsiteY471" fmla="*/ 429631 h 506315"/>
                    <a:gd name="connsiteX472" fmla="*/ 545877 w 666997"/>
                    <a:gd name="connsiteY472" fmla="*/ 429631 h 506315"/>
                    <a:gd name="connsiteX473" fmla="*/ 544547 w 666997"/>
                    <a:gd name="connsiteY473" fmla="*/ 429964 h 506315"/>
                    <a:gd name="connsiteX474" fmla="*/ 544104 w 666997"/>
                    <a:gd name="connsiteY474" fmla="*/ 429964 h 506315"/>
                    <a:gd name="connsiteX475" fmla="*/ 543660 w 666997"/>
                    <a:gd name="connsiteY475" fmla="*/ 429188 h 506315"/>
                    <a:gd name="connsiteX476" fmla="*/ 542441 w 666997"/>
                    <a:gd name="connsiteY476" fmla="*/ 425753 h 506315"/>
                    <a:gd name="connsiteX477" fmla="*/ 542109 w 666997"/>
                    <a:gd name="connsiteY477" fmla="*/ 423869 h 506315"/>
                    <a:gd name="connsiteX478" fmla="*/ 541444 w 666997"/>
                    <a:gd name="connsiteY478" fmla="*/ 422318 h 506315"/>
                    <a:gd name="connsiteX479" fmla="*/ 539893 w 666997"/>
                    <a:gd name="connsiteY479" fmla="*/ 421431 h 506315"/>
                    <a:gd name="connsiteX480" fmla="*/ 538230 w 666997"/>
                    <a:gd name="connsiteY480" fmla="*/ 421874 h 506315"/>
                    <a:gd name="connsiteX481" fmla="*/ 531471 w 666997"/>
                    <a:gd name="connsiteY481" fmla="*/ 425420 h 506315"/>
                    <a:gd name="connsiteX482" fmla="*/ 526595 w 666997"/>
                    <a:gd name="connsiteY482" fmla="*/ 425753 h 506315"/>
                    <a:gd name="connsiteX483" fmla="*/ 524157 w 666997"/>
                    <a:gd name="connsiteY483" fmla="*/ 424755 h 506315"/>
                    <a:gd name="connsiteX484" fmla="*/ 522606 w 666997"/>
                    <a:gd name="connsiteY484" fmla="*/ 422207 h 506315"/>
                    <a:gd name="connsiteX485" fmla="*/ 522606 w 666997"/>
                    <a:gd name="connsiteY485" fmla="*/ 417331 h 506315"/>
                    <a:gd name="connsiteX486" fmla="*/ 524932 w 666997"/>
                    <a:gd name="connsiteY486" fmla="*/ 413120 h 506315"/>
                    <a:gd name="connsiteX487" fmla="*/ 530141 w 666997"/>
                    <a:gd name="connsiteY487" fmla="*/ 406803 h 506315"/>
                    <a:gd name="connsiteX488" fmla="*/ 532136 w 666997"/>
                    <a:gd name="connsiteY488" fmla="*/ 402592 h 506315"/>
                    <a:gd name="connsiteX489" fmla="*/ 532579 w 666997"/>
                    <a:gd name="connsiteY489" fmla="*/ 398825 h 506315"/>
                    <a:gd name="connsiteX490" fmla="*/ 532579 w 666997"/>
                    <a:gd name="connsiteY490" fmla="*/ 394725 h 506315"/>
                    <a:gd name="connsiteX491" fmla="*/ 533022 w 666997"/>
                    <a:gd name="connsiteY491" fmla="*/ 389627 h 506315"/>
                    <a:gd name="connsiteX492" fmla="*/ 534241 w 666997"/>
                    <a:gd name="connsiteY492" fmla="*/ 385638 h 506315"/>
                    <a:gd name="connsiteX493" fmla="*/ 536014 w 666997"/>
                    <a:gd name="connsiteY493" fmla="*/ 383311 h 506315"/>
                    <a:gd name="connsiteX494" fmla="*/ 542995 w 666997"/>
                    <a:gd name="connsiteY494" fmla="*/ 379210 h 506315"/>
                    <a:gd name="connsiteX495" fmla="*/ 545212 w 666997"/>
                    <a:gd name="connsiteY495" fmla="*/ 376994 h 506315"/>
                    <a:gd name="connsiteX496" fmla="*/ 546763 w 666997"/>
                    <a:gd name="connsiteY496" fmla="*/ 374002 h 506315"/>
                    <a:gd name="connsiteX497" fmla="*/ 547317 w 666997"/>
                    <a:gd name="connsiteY497" fmla="*/ 370124 h 506315"/>
                    <a:gd name="connsiteX498" fmla="*/ 546652 w 666997"/>
                    <a:gd name="connsiteY498" fmla="*/ 366356 h 506315"/>
                    <a:gd name="connsiteX499" fmla="*/ 543882 w 666997"/>
                    <a:gd name="connsiteY499" fmla="*/ 359374 h 506315"/>
                    <a:gd name="connsiteX500" fmla="*/ 543106 w 666997"/>
                    <a:gd name="connsiteY500" fmla="*/ 355496 h 506315"/>
                    <a:gd name="connsiteX501" fmla="*/ 543106 w 666997"/>
                    <a:gd name="connsiteY501" fmla="*/ 353058 h 506315"/>
                    <a:gd name="connsiteX502" fmla="*/ 543771 w 666997"/>
                    <a:gd name="connsiteY502" fmla="*/ 351063 h 506315"/>
                    <a:gd name="connsiteX503" fmla="*/ 544325 w 666997"/>
                    <a:gd name="connsiteY503" fmla="*/ 349290 h 506315"/>
                    <a:gd name="connsiteX504" fmla="*/ 544769 w 666997"/>
                    <a:gd name="connsiteY504" fmla="*/ 347185 h 506315"/>
                    <a:gd name="connsiteX505" fmla="*/ 544990 w 666997"/>
                    <a:gd name="connsiteY505" fmla="*/ 345190 h 506315"/>
                    <a:gd name="connsiteX506" fmla="*/ 544658 w 666997"/>
                    <a:gd name="connsiteY506" fmla="*/ 335216 h 506315"/>
                    <a:gd name="connsiteX507" fmla="*/ 544990 w 666997"/>
                    <a:gd name="connsiteY507" fmla="*/ 332557 h 506315"/>
                    <a:gd name="connsiteX508" fmla="*/ 546209 w 666997"/>
                    <a:gd name="connsiteY508" fmla="*/ 330784 h 506315"/>
                    <a:gd name="connsiteX509" fmla="*/ 548647 w 666997"/>
                    <a:gd name="connsiteY509" fmla="*/ 328568 h 506315"/>
                    <a:gd name="connsiteX510" fmla="*/ 549756 w 666997"/>
                    <a:gd name="connsiteY510" fmla="*/ 328014 h 506315"/>
                    <a:gd name="connsiteX511" fmla="*/ 550531 w 666997"/>
                    <a:gd name="connsiteY511" fmla="*/ 328014 h 506315"/>
                    <a:gd name="connsiteX512" fmla="*/ 551085 w 666997"/>
                    <a:gd name="connsiteY512" fmla="*/ 327571 h 506315"/>
                    <a:gd name="connsiteX513" fmla="*/ 551639 w 666997"/>
                    <a:gd name="connsiteY513" fmla="*/ 325908 h 506315"/>
                    <a:gd name="connsiteX514" fmla="*/ 551639 w 666997"/>
                    <a:gd name="connsiteY514" fmla="*/ 324246 h 506315"/>
                    <a:gd name="connsiteX515" fmla="*/ 550642 w 666997"/>
                    <a:gd name="connsiteY515" fmla="*/ 320367 h 506315"/>
                    <a:gd name="connsiteX516" fmla="*/ 550642 w 666997"/>
                    <a:gd name="connsiteY516" fmla="*/ 318594 h 506315"/>
                    <a:gd name="connsiteX517" fmla="*/ 551639 w 666997"/>
                    <a:gd name="connsiteY517" fmla="*/ 314937 h 506315"/>
                    <a:gd name="connsiteX518" fmla="*/ 553856 w 666997"/>
                    <a:gd name="connsiteY518" fmla="*/ 312610 h 506315"/>
                    <a:gd name="connsiteX519" fmla="*/ 556515 w 666997"/>
                    <a:gd name="connsiteY519" fmla="*/ 310616 h 506315"/>
                    <a:gd name="connsiteX520" fmla="*/ 558842 w 666997"/>
                    <a:gd name="connsiteY520" fmla="*/ 307845 h 506315"/>
                    <a:gd name="connsiteX521" fmla="*/ 559618 w 666997"/>
                    <a:gd name="connsiteY521" fmla="*/ 305850 h 506315"/>
                    <a:gd name="connsiteX522" fmla="*/ 559839 w 666997"/>
                    <a:gd name="connsiteY522" fmla="*/ 304077 h 506315"/>
                    <a:gd name="connsiteX523" fmla="*/ 560282 w 666997"/>
                    <a:gd name="connsiteY523" fmla="*/ 302637 h 506315"/>
                    <a:gd name="connsiteX524" fmla="*/ 561612 w 666997"/>
                    <a:gd name="connsiteY524" fmla="*/ 301529 h 506315"/>
                    <a:gd name="connsiteX525" fmla="*/ 565823 w 666997"/>
                    <a:gd name="connsiteY525" fmla="*/ 299756 h 506315"/>
                    <a:gd name="connsiteX526" fmla="*/ 567929 w 666997"/>
                    <a:gd name="connsiteY526" fmla="*/ 299756 h 506315"/>
                    <a:gd name="connsiteX527" fmla="*/ 572029 w 666997"/>
                    <a:gd name="connsiteY527" fmla="*/ 300753 h 506315"/>
                    <a:gd name="connsiteX528" fmla="*/ 574134 w 666997"/>
                    <a:gd name="connsiteY528" fmla="*/ 300753 h 506315"/>
                    <a:gd name="connsiteX529" fmla="*/ 587876 w 666997"/>
                    <a:gd name="connsiteY529" fmla="*/ 297983 h 506315"/>
                    <a:gd name="connsiteX530" fmla="*/ 591976 w 666997"/>
                    <a:gd name="connsiteY530" fmla="*/ 295656 h 506315"/>
                    <a:gd name="connsiteX531" fmla="*/ 593638 w 666997"/>
                    <a:gd name="connsiteY531" fmla="*/ 293772 h 506315"/>
                    <a:gd name="connsiteX532" fmla="*/ 595522 w 666997"/>
                    <a:gd name="connsiteY532" fmla="*/ 290890 h 506315"/>
                    <a:gd name="connsiteX533" fmla="*/ 597517 w 666997"/>
                    <a:gd name="connsiteY533" fmla="*/ 287788 h 506315"/>
                    <a:gd name="connsiteX534" fmla="*/ 601728 w 666997"/>
                    <a:gd name="connsiteY534" fmla="*/ 278701 h 506315"/>
                    <a:gd name="connsiteX535" fmla="*/ 602282 w 666997"/>
                    <a:gd name="connsiteY535" fmla="*/ 277038 h 506315"/>
                    <a:gd name="connsiteX536" fmla="*/ 602503 w 666997"/>
                    <a:gd name="connsiteY536" fmla="*/ 274711 h 506315"/>
                    <a:gd name="connsiteX537" fmla="*/ 602503 w 666997"/>
                    <a:gd name="connsiteY537" fmla="*/ 269835 h 506315"/>
                    <a:gd name="connsiteX538" fmla="*/ 602725 w 666997"/>
                    <a:gd name="connsiteY538" fmla="*/ 267619 h 506315"/>
                    <a:gd name="connsiteX539" fmla="*/ 606271 w 666997"/>
                    <a:gd name="connsiteY539" fmla="*/ 261968 h 506315"/>
                    <a:gd name="connsiteX540" fmla="*/ 611369 w 666997"/>
                    <a:gd name="connsiteY540" fmla="*/ 261081 h 506315"/>
                    <a:gd name="connsiteX541" fmla="*/ 623891 w 666997"/>
                    <a:gd name="connsiteY541" fmla="*/ 264406 h 506315"/>
                    <a:gd name="connsiteX542" fmla="*/ 624888 w 666997"/>
                    <a:gd name="connsiteY542" fmla="*/ 264406 h 506315"/>
                    <a:gd name="connsiteX543" fmla="*/ 625997 w 666997"/>
                    <a:gd name="connsiteY543" fmla="*/ 264073 h 506315"/>
                    <a:gd name="connsiteX544" fmla="*/ 626661 w 666997"/>
                    <a:gd name="connsiteY544" fmla="*/ 263297 h 506315"/>
                    <a:gd name="connsiteX545" fmla="*/ 627326 w 666997"/>
                    <a:gd name="connsiteY545" fmla="*/ 262079 h 506315"/>
                    <a:gd name="connsiteX546" fmla="*/ 628323 w 666997"/>
                    <a:gd name="connsiteY546" fmla="*/ 261081 h 506315"/>
                    <a:gd name="connsiteX547" fmla="*/ 629986 w 666997"/>
                    <a:gd name="connsiteY547" fmla="*/ 260859 h 506315"/>
                    <a:gd name="connsiteX548" fmla="*/ 641953 w 666997"/>
                    <a:gd name="connsiteY548" fmla="*/ 266179 h 506315"/>
                    <a:gd name="connsiteX549" fmla="*/ 644392 w 666997"/>
                    <a:gd name="connsiteY549" fmla="*/ 265735 h 506315"/>
                    <a:gd name="connsiteX550" fmla="*/ 646164 w 666997"/>
                    <a:gd name="connsiteY550" fmla="*/ 262854 h 506315"/>
                    <a:gd name="connsiteX551" fmla="*/ 647384 w 666997"/>
                    <a:gd name="connsiteY551" fmla="*/ 257092 h 506315"/>
                    <a:gd name="connsiteX552" fmla="*/ 648160 w 666997"/>
                    <a:gd name="connsiteY552" fmla="*/ 251551 h 506315"/>
                    <a:gd name="connsiteX553" fmla="*/ 648935 w 666997"/>
                    <a:gd name="connsiteY553" fmla="*/ 249445 h 506315"/>
                    <a:gd name="connsiteX554" fmla="*/ 650708 w 666997"/>
                    <a:gd name="connsiteY554" fmla="*/ 247008 h 506315"/>
                    <a:gd name="connsiteX555" fmla="*/ 653922 w 666997"/>
                    <a:gd name="connsiteY555" fmla="*/ 243794 h 506315"/>
                    <a:gd name="connsiteX556" fmla="*/ 655695 w 666997"/>
                    <a:gd name="connsiteY556" fmla="*/ 242797 h 506315"/>
                    <a:gd name="connsiteX557" fmla="*/ 660127 w 666997"/>
                    <a:gd name="connsiteY557" fmla="*/ 241578 h 506315"/>
                    <a:gd name="connsiteX558" fmla="*/ 663009 w 666997"/>
                    <a:gd name="connsiteY558" fmla="*/ 240802 h 506315"/>
                    <a:gd name="connsiteX559" fmla="*/ 665779 w 666997"/>
                    <a:gd name="connsiteY559" fmla="*/ 238696 h 506315"/>
                    <a:gd name="connsiteX560" fmla="*/ 666998 w 666997"/>
                    <a:gd name="connsiteY560" fmla="*/ 235483 h 506315"/>
                    <a:gd name="connsiteX561" fmla="*/ 666001 w 666997"/>
                    <a:gd name="connsiteY561" fmla="*/ 232158 h 506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</a:cxnLst>
                  <a:rect l="l" t="t" r="r" b="b"/>
                  <a:pathLst>
                    <a:path w="666997" h="506315">
                      <a:moveTo>
                        <a:pt x="21720" y="150598"/>
                      </a:moveTo>
                      <a:lnTo>
                        <a:pt x="18063" y="145944"/>
                      </a:lnTo>
                      <a:lnTo>
                        <a:pt x="19061" y="151374"/>
                      </a:lnTo>
                      <a:lnTo>
                        <a:pt x="18728" y="163896"/>
                      </a:lnTo>
                      <a:lnTo>
                        <a:pt x="19725" y="167886"/>
                      </a:lnTo>
                      <a:lnTo>
                        <a:pt x="19061" y="169769"/>
                      </a:lnTo>
                      <a:lnTo>
                        <a:pt x="19725" y="170767"/>
                      </a:lnTo>
                      <a:lnTo>
                        <a:pt x="19061" y="174202"/>
                      </a:lnTo>
                      <a:lnTo>
                        <a:pt x="17842" y="191046"/>
                      </a:lnTo>
                      <a:lnTo>
                        <a:pt x="13187" y="207336"/>
                      </a:lnTo>
                      <a:lnTo>
                        <a:pt x="8422" y="219082"/>
                      </a:lnTo>
                      <a:lnTo>
                        <a:pt x="0" y="233820"/>
                      </a:lnTo>
                      <a:lnTo>
                        <a:pt x="0" y="233820"/>
                      </a:lnTo>
                      <a:cubicBezTo>
                        <a:pt x="0" y="233820"/>
                        <a:pt x="7314" y="235815"/>
                        <a:pt x="7314" y="235815"/>
                      </a:cubicBezTo>
                      <a:lnTo>
                        <a:pt x="7314" y="232158"/>
                      </a:lnTo>
                      <a:cubicBezTo>
                        <a:pt x="7314" y="232158"/>
                        <a:pt x="12855" y="224734"/>
                        <a:pt x="12855" y="224734"/>
                      </a:cubicBezTo>
                      <a:lnTo>
                        <a:pt x="14296" y="220744"/>
                      </a:lnTo>
                      <a:lnTo>
                        <a:pt x="15071" y="216644"/>
                      </a:lnTo>
                      <a:lnTo>
                        <a:pt x="16844" y="212212"/>
                      </a:lnTo>
                      <a:lnTo>
                        <a:pt x="18950" y="208444"/>
                      </a:lnTo>
                      <a:lnTo>
                        <a:pt x="20612" y="206338"/>
                      </a:lnTo>
                      <a:lnTo>
                        <a:pt x="20612" y="205119"/>
                      </a:lnTo>
                      <a:lnTo>
                        <a:pt x="18507" y="202349"/>
                      </a:lnTo>
                      <a:lnTo>
                        <a:pt x="19172" y="199246"/>
                      </a:lnTo>
                      <a:lnTo>
                        <a:pt x="20944" y="195922"/>
                      </a:lnTo>
                      <a:lnTo>
                        <a:pt x="22274" y="192708"/>
                      </a:lnTo>
                      <a:lnTo>
                        <a:pt x="22274" y="185173"/>
                      </a:lnTo>
                      <a:lnTo>
                        <a:pt x="22496" y="182735"/>
                      </a:lnTo>
                      <a:lnTo>
                        <a:pt x="23493" y="179410"/>
                      </a:lnTo>
                      <a:lnTo>
                        <a:pt x="23715" y="176862"/>
                      </a:lnTo>
                      <a:lnTo>
                        <a:pt x="23493" y="159353"/>
                      </a:lnTo>
                      <a:lnTo>
                        <a:pt x="21942" y="150487"/>
                      </a:lnTo>
                      <a:close/>
                      <a:moveTo>
                        <a:pt x="664892" y="232380"/>
                      </a:moveTo>
                      <a:lnTo>
                        <a:pt x="662344" y="230385"/>
                      </a:lnTo>
                      <a:lnTo>
                        <a:pt x="643505" y="227061"/>
                      </a:lnTo>
                      <a:lnTo>
                        <a:pt x="636634" y="228945"/>
                      </a:lnTo>
                      <a:lnTo>
                        <a:pt x="634751" y="228945"/>
                      </a:lnTo>
                      <a:cubicBezTo>
                        <a:pt x="634751" y="228945"/>
                        <a:pt x="627991" y="226285"/>
                        <a:pt x="627991" y="226285"/>
                      </a:cubicBezTo>
                      <a:lnTo>
                        <a:pt x="626218" y="225066"/>
                      </a:lnTo>
                      <a:lnTo>
                        <a:pt x="625664" y="222961"/>
                      </a:lnTo>
                      <a:lnTo>
                        <a:pt x="626772" y="219304"/>
                      </a:lnTo>
                      <a:lnTo>
                        <a:pt x="629432" y="214317"/>
                      </a:lnTo>
                      <a:lnTo>
                        <a:pt x="630207" y="212433"/>
                      </a:lnTo>
                      <a:lnTo>
                        <a:pt x="631758" y="205008"/>
                      </a:lnTo>
                      <a:lnTo>
                        <a:pt x="632756" y="202792"/>
                      </a:lnTo>
                      <a:lnTo>
                        <a:pt x="636745" y="198692"/>
                      </a:lnTo>
                      <a:lnTo>
                        <a:pt x="637078" y="196365"/>
                      </a:lnTo>
                      <a:lnTo>
                        <a:pt x="634973" y="192154"/>
                      </a:lnTo>
                      <a:lnTo>
                        <a:pt x="635527" y="187389"/>
                      </a:lnTo>
                      <a:lnTo>
                        <a:pt x="637743" y="183732"/>
                      </a:lnTo>
                      <a:lnTo>
                        <a:pt x="640513" y="180518"/>
                      </a:lnTo>
                      <a:lnTo>
                        <a:pt x="642729" y="176972"/>
                      </a:lnTo>
                      <a:lnTo>
                        <a:pt x="643838" y="172540"/>
                      </a:lnTo>
                      <a:lnTo>
                        <a:pt x="644170" y="167221"/>
                      </a:lnTo>
                      <a:lnTo>
                        <a:pt x="643727" y="161901"/>
                      </a:lnTo>
                      <a:lnTo>
                        <a:pt x="642619" y="157136"/>
                      </a:lnTo>
                      <a:lnTo>
                        <a:pt x="636191" y="156582"/>
                      </a:lnTo>
                      <a:lnTo>
                        <a:pt x="629764" y="154809"/>
                      </a:lnTo>
                      <a:lnTo>
                        <a:pt x="614028" y="147163"/>
                      </a:lnTo>
                      <a:lnTo>
                        <a:pt x="606936" y="141733"/>
                      </a:lnTo>
                      <a:lnTo>
                        <a:pt x="600952" y="130984"/>
                      </a:lnTo>
                      <a:lnTo>
                        <a:pt x="598293" y="124889"/>
                      </a:lnTo>
                      <a:lnTo>
                        <a:pt x="595411" y="120457"/>
                      </a:lnTo>
                      <a:lnTo>
                        <a:pt x="584219" y="110705"/>
                      </a:lnTo>
                      <a:lnTo>
                        <a:pt x="577238" y="102837"/>
                      </a:lnTo>
                      <a:lnTo>
                        <a:pt x="570810" y="98626"/>
                      </a:lnTo>
                      <a:lnTo>
                        <a:pt x="560615" y="91866"/>
                      </a:lnTo>
                      <a:lnTo>
                        <a:pt x="552082" y="82114"/>
                      </a:lnTo>
                      <a:lnTo>
                        <a:pt x="548758" y="78347"/>
                      </a:lnTo>
                      <a:lnTo>
                        <a:pt x="542219" y="73803"/>
                      </a:lnTo>
                      <a:lnTo>
                        <a:pt x="540890" y="72363"/>
                      </a:lnTo>
                      <a:lnTo>
                        <a:pt x="539893" y="70257"/>
                      </a:lnTo>
                      <a:lnTo>
                        <a:pt x="537787" y="63386"/>
                      </a:lnTo>
                      <a:lnTo>
                        <a:pt x="537011" y="61614"/>
                      </a:lnTo>
                      <a:lnTo>
                        <a:pt x="535682" y="60948"/>
                      </a:lnTo>
                      <a:lnTo>
                        <a:pt x="528922" y="61503"/>
                      </a:lnTo>
                      <a:lnTo>
                        <a:pt x="526928" y="61170"/>
                      </a:lnTo>
                      <a:lnTo>
                        <a:pt x="521276" y="58400"/>
                      </a:lnTo>
                      <a:lnTo>
                        <a:pt x="513519" y="59841"/>
                      </a:lnTo>
                      <a:lnTo>
                        <a:pt x="501550" y="57735"/>
                      </a:lnTo>
                      <a:lnTo>
                        <a:pt x="474401" y="52970"/>
                      </a:lnTo>
                      <a:lnTo>
                        <a:pt x="470300" y="49978"/>
                      </a:lnTo>
                      <a:lnTo>
                        <a:pt x="466976" y="43883"/>
                      </a:lnTo>
                      <a:lnTo>
                        <a:pt x="464981" y="37345"/>
                      </a:lnTo>
                      <a:lnTo>
                        <a:pt x="463874" y="35350"/>
                      </a:lnTo>
                      <a:lnTo>
                        <a:pt x="460106" y="31139"/>
                      </a:lnTo>
                      <a:lnTo>
                        <a:pt x="458998" y="29034"/>
                      </a:lnTo>
                      <a:lnTo>
                        <a:pt x="457778" y="25266"/>
                      </a:lnTo>
                      <a:lnTo>
                        <a:pt x="454898" y="12855"/>
                      </a:lnTo>
                      <a:lnTo>
                        <a:pt x="451905" y="4211"/>
                      </a:lnTo>
                      <a:lnTo>
                        <a:pt x="449911" y="776"/>
                      </a:lnTo>
                      <a:lnTo>
                        <a:pt x="447472" y="0"/>
                      </a:lnTo>
                      <a:lnTo>
                        <a:pt x="445922" y="1441"/>
                      </a:lnTo>
                      <a:lnTo>
                        <a:pt x="445478" y="3657"/>
                      </a:lnTo>
                      <a:lnTo>
                        <a:pt x="445478" y="5874"/>
                      </a:lnTo>
                      <a:cubicBezTo>
                        <a:pt x="445478" y="5874"/>
                        <a:pt x="444591" y="7646"/>
                        <a:pt x="444591" y="7646"/>
                      </a:cubicBezTo>
                      <a:lnTo>
                        <a:pt x="443705" y="7868"/>
                      </a:lnTo>
                      <a:lnTo>
                        <a:pt x="441156" y="6871"/>
                      </a:lnTo>
                      <a:lnTo>
                        <a:pt x="440048" y="6871"/>
                      </a:lnTo>
                      <a:cubicBezTo>
                        <a:pt x="440048" y="6871"/>
                        <a:pt x="429742" y="11525"/>
                        <a:pt x="429742" y="11525"/>
                      </a:cubicBezTo>
                      <a:lnTo>
                        <a:pt x="425642" y="13409"/>
                      </a:lnTo>
                      <a:lnTo>
                        <a:pt x="421209" y="16955"/>
                      </a:lnTo>
                      <a:lnTo>
                        <a:pt x="412011" y="29477"/>
                      </a:lnTo>
                      <a:lnTo>
                        <a:pt x="409907" y="31693"/>
                      </a:lnTo>
                      <a:lnTo>
                        <a:pt x="403368" y="35572"/>
                      </a:lnTo>
                      <a:lnTo>
                        <a:pt x="399490" y="37234"/>
                      </a:lnTo>
                      <a:lnTo>
                        <a:pt x="395722" y="36237"/>
                      </a:lnTo>
                      <a:lnTo>
                        <a:pt x="388519" y="30918"/>
                      </a:lnTo>
                      <a:lnTo>
                        <a:pt x="384862" y="29477"/>
                      </a:lnTo>
                      <a:lnTo>
                        <a:pt x="381316" y="30142"/>
                      </a:lnTo>
                      <a:lnTo>
                        <a:pt x="367575" y="37345"/>
                      </a:lnTo>
                      <a:lnTo>
                        <a:pt x="364583" y="37899"/>
                      </a:lnTo>
                      <a:lnTo>
                        <a:pt x="364361" y="37899"/>
                      </a:lnTo>
                      <a:cubicBezTo>
                        <a:pt x="364361" y="37899"/>
                        <a:pt x="360926" y="37234"/>
                        <a:pt x="360926" y="37234"/>
                      </a:cubicBezTo>
                      <a:lnTo>
                        <a:pt x="357158" y="35129"/>
                      </a:lnTo>
                      <a:lnTo>
                        <a:pt x="346520" y="26707"/>
                      </a:lnTo>
                      <a:lnTo>
                        <a:pt x="333998" y="22717"/>
                      </a:lnTo>
                      <a:lnTo>
                        <a:pt x="332557" y="22274"/>
                      </a:lnTo>
                      <a:lnTo>
                        <a:pt x="328790" y="22274"/>
                      </a:lnTo>
                      <a:cubicBezTo>
                        <a:pt x="328790" y="22274"/>
                        <a:pt x="320922" y="24047"/>
                        <a:pt x="320922" y="24047"/>
                      </a:cubicBezTo>
                      <a:lnTo>
                        <a:pt x="317375" y="23493"/>
                      </a:lnTo>
                      <a:lnTo>
                        <a:pt x="317375" y="22828"/>
                      </a:lnTo>
                      <a:cubicBezTo>
                        <a:pt x="317375" y="22828"/>
                        <a:pt x="317375" y="21498"/>
                        <a:pt x="317375" y="21498"/>
                      </a:cubicBezTo>
                      <a:lnTo>
                        <a:pt x="317375" y="19947"/>
                      </a:lnTo>
                      <a:cubicBezTo>
                        <a:pt x="317375" y="19947"/>
                        <a:pt x="316267" y="18506"/>
                        <a:pt x="316267" y="18506"/>
                      </a:cubicBezTo>
                      <a:lnTo>
                        <a:pt x="315270" y="18174"/>
                      </a:lnTo>
                      <a:lnTo>
                        <a:pt x="312167" y="18728"/>
                      </a:lnTo>
                      <a:lnTo>
                        <a:pt x="304299" y="18285"/>
                      </a:lnTo>
                      <a:lnTo>
                        <a:pt x="300642" y="19393"/>
                      </a:lnTo>
                      <a:lnTo>
                        <a:pt x="293772" y="23493"/>
                      </a:lnTo>
                      <a:lnTo>
                        <a:pt x="289672" y="23161"/>
                      </a:lnTo>
                      <a:lnTo>
                        <a:pt x="277925" y="18174"/>
                      </a:lnTo>
                      <a:lnTo>
                        <a:pt x="270279" y="14960"/>
                      </a:lnTo>
                      <a:lnTo>
                        <a:pt x="267730" y="14406"/>
                      </a:lnTo>
                      <a:lnTo>
                        <a:pt x="254543" y="17509"/>
                      </a:lnTo>
                      <a:lnTo>
                        <a:pt x="252438" y="18839"/>
                      </a:lnTo>
                      <a:lnTo>
                        <a:pt x="253435" y="20944"/>
                      </a:lnTo>
                      <a:lnTo>
                        <a:pt x="247784" y="27039"/>
                      </a:lnTo>
                      <a:lnTo>
                        <a:pt x="242021" y="28369"/>
                      </a:lnTo>
                      <a:lnTo>
                        <a:pt x="236812" y="24380"/>
                      </a:lnTo>
                      <a:lnTo>
                        <a:pt x="232823" y="14295"/>
                      </a:lnTo>
                      <a:lnTo>
                        <a:pt x="230053" y="8422"/>
                      </a:lnTo>
                      <a:lnTo>
                        <a:pt x="226396" y="6317"/>
                      </a:lnTo>
                      <a:lnTo>
                        <a:pt x="222407" y="7092"/>
                      </a:lnTo>
                      <a:lnTo>
                        <a:pt x="219082" y="9419"/>
                      </a:lnTo>
                      <a:lnTo>
                        <a:pt x="214871" y="12301"/>
                      </a:lnTo>
                      <a:lnTo>
                        <a:pt x="198803" y="18950"/>
                      </a:lnTo>
                      <a:lnTo>
                        <a:pt x="197141" y="19171"/>
                      </a:lnTo>
                      <a:lnTo>
                        <a:pt x="195146" y="18395"/>
                      </a:lnTo>
                      <a:lnTo>
                        <a:pt x="190160" y="13076"/>
                      </a:lnTo>
                      <a:lnTo>
                        <a:pt x="187167" y="11414"/>
                      </a:lnTo>
                      <a:lnTo>
                        <a:pt x="186945" y="11414"/>
                      </a:lnTo>
                      <a:cubicBezTo>
                        <a:pt x="186945" y="11414"/>
                        <a:pt x="179632" y="9530"/>
                        <a:pt x="179632" y="9530"/>
                      </a:cubicBezTo>
                      <a:lnTo>
                        <a:pt x="145944" y="10639"/>
                      </a:lnTo>
                      <a:lnTo>
                        <a:pt x="143728" y="9752"/>
                      </a:lnTo>
                      <a:lnTo>
                        <a:pt x="139517" y="6649"/>
                      </a:lnTo>
                      <a:lnTo>
                        <a:pt x="137411" y="5541"/>
                      </a:lnTo>
                      <a:lnTo>
                        <a:pt x="132314" y="5208"/>
                      </a:lnTo>
                      <a:lnTo>
                        <a:pt x="119791" y="11192"/>
                      </a:lnTo>
                      <a:lnTo>
                        <a:pt x="117797" y="12190"/>
                      </a:lnTo>
                      <a:lnTo>
                        <a:pt x="85993" y="27261"/>
                      </a:lnTo>
                      <a:lnTo>
                        <a:pt x="76020" y="27704"/>
                      </a:lnTo>
                      <a:lnTo>
                        <a:pt x="71809" y="29809"/>
                      </a:lnTo>
                      <a:lnTo>
                        <a:pt x="55962" y="41999"/>
                      </a:lnTo>
                      <a:lnTo>
                        <a:pt x="54189" y="42553"/>
                      </a:lnTo>
                      <a:lnTo>
                        <a:pt x="49091" y="42775"/>
                      </a:lnTo>
                      <a:lnTo>
                        <a:pt x="45656" y="44548"/>
                      </a:lnTo>
                      <a:lnTo>
                        <a:pt x="41446" y="48094"/>
                      </a:lnTo>
                      <a:lnTo>
                        <a:pt x="37456" y="52527"/>
                      </a:lnTo>
                      <a:lnTo>
                        <a:pt x="34574" y="56959"/>
                      </a:lnTo>
                      <a:lnTo>
                        <a:pt x="32691" y="63497"/>
                      </a:lnTo>
                      <a:lnTo>
                        <a:pt x="31915" y="69038"/>
                      </a:lnTo>
                      <a:lnTo>
                        <a:pt x="30253" y="72917"/>
                      </a:lnTo>
                      <a:lnTo>
                        <a:pt x="25709" y="74136"/>
                      </a:lnTo>
                      <a:lnTo>
                        <a:pt x="19061" y="74136"/>
                      </a:lnTo>
                      <a:cubicBezTo>
                        <a:pt x="19061" y="74136"/>
                        <a:pt x="14739" y="75244"/>
                        <a:pt x="14739" y="75244"/>
                      </a:cubicBezTo>
                      <a:lnTo>
                        <a:pt x="15293" y="82336"/>
                      </a:lnTo>
                      <a:lnTo>
                        <a:pt x="15293" y="99623"/>
                      </a:lnTo>
                      <a:lnTo>
                        <a:pt x="15071" y="101507"/>
                      </a:lnTo>
                      <a:lnTo>
                        <a:pt x="14074" y="104277"/>
                      </a:lnTo>
                      <a:lnTo>
                        <a:pt x="13852" y="106494"/>
                      </a:lnTo>
                      <a:lnTo>
                        <a:pt x="13852" y="115359"/>
                      </a:lnTo>
                      <a:lnTo>
                        <a:pt x="15625" y="132425"/>
                      </a:lnTo>
                      <a:lnTo>
                        <a:pt x="16622" y="136303"/>
                      </a:lnTo>
                      <a:lnTo>
                        <a:pt x="17177" y="141290"/>
                      </a:lnTo>
                      <a:lnTo>
                        <a:pt x="17842" y="142620"/>
                      </a:lnTo>
                      <a:lnTo>
                        <a:pt x="18839" y="143285"/>
                      </a:lnTo>
                      <a:lnTo>
                        <a:pt x="19947" y="144503"/>
                      </a:lnTo>
                      <a:lnTo>
                        <a:pt x="24601" y="152704"/>
                      </a:lnTo>
                      <a:lnTo>
                        <a:pt x="25377" y="154698"/>
                      </a:lnTo>
                      <a:lnTo>
                        <a:pt x="25709" y="158466"/>
                      </a:lnTo>
                      <a:lnTo>
                        <a:pt x="26596" y="162012"/>
                      </a:lnTo>
                      <a:lnTo>
                        <a:pt x="30807" y="173315"/>
                      </a:lnTo>
                      <a:lnTo>
                        <a:pt x="31139" y="175421"/>
                      </a:lnTo>
                      <a:lnTo>
                        <a:pt x="31139" y="176862"/>
                      </a:lnTo>
                      <a:cubicBezTo>
                        <a:pt x="31139" y="176862"/>
                        <a:pt x="30918" y="178413"/>
                        <a:pt x="30918" y="178413"/>
                      </a:cubicBezTo>
                      <a:lnTo>
                        <a:pt x="30918" y="180851"/>
                      </a:lnTo>
                      <a:cubicBezTo>
                        <a:pt x="30918" y="180851"/>
                        <a:pt x="31250" y="182735"/>
                        <a:pt x="31250" y="182735"/>
                      </a:cubicBezTo>
                      <a:lnTo>
                        <a:pt x="32359" y="184397"/>
                      </a:lnTo>
                      <a:lnTo>
                        <a:pt x="33466" y="185616"/>
                      </a:lnTo>
                      <a:lnTo>
                        <a:pt x="34020" y="186281"/>
                      </a:lnTo>
                      <a:lnTo>
                        <a:pt x="34020" y="187832"/>
                      </a:lnTo>
                      <a:cubicBezTo>
                        <a:pt x="34020" y="187832"/>
                        <a:pt x="35572" y="193816"/>
                        <a:pt x="35572" y="193816"/>
                      </a:cubicBezTo>
                      <a:lnTo>
                        <a:pt x="36902" y="201906"/>
                      </a:lnTo>
                      <a:lnTo>
                        <a:pt x="36902" y="206782"/>
                      </a:lnTo>
                      <a:cubicBezTo>
                        <a:pt x="36902" y="206782"/>
                        <a:pt x="35129" y="208998"/>
                        <a:pt x="35129" y="208998"/>
                      </a:cubicBezTo>
                      <a:lnTo>
                        <a:pt x="34131" y="210549"/>
                      </a:lnTo>
                      <a:lnTo>
                        <a:pt x="29809" y="220523"/>
                      </a:lnTo>
                      <a:lnTo>
                        <a:pt x="29477" y="220523"/>
                      </a:lnTo>
                      <a:cubicBezTo>
                        <a:pt x="29477" y="220523"/>
                        <a:pt x="29477" y="221077"/>
                        <a:pt x="29477" y="221077"/>
                      </a:cubicBezTo>
                      <a:lnTo>
                        <a:pt x="30142" y="222628"/>
                      </a:lnTo>
                      <a:lnTo>
                        <a:pt x="36680" y="216312"/>
                      </a:lnTo>
                      <a:lnTo>
                        <a:pt x="37899" y="216312"/>
                      </a:lnTo>
                      <a:cubicBezTo>
                        <a:pt x="37899" y="216312"/>
                        <a:pt x="37899" y="220966"/>
                        <a:pt x="37899" y="220966"/>
                      </a:cubicBezTo>
                      <a:lnTo>
                        <a:pt x="38231" y="223071"/>
                      </a:lnTo>
                      <a:lnTo>
                        <a:pt x="39118" y="223958"/>
                      </a:lnTo>
                      <a:lnTo>
                        <a:pt x="39894" y="224844"/>
                      </a:lnTo>
                      <a:lnTo>
                        <a:pt x="40780" y="226950"/>
                      </a:lnTo>
                      <a:lnTo>
                        <a:pt x="41556" y="229277"/>
                      </a:lnTo>
                      <a:lnTo>
                        <a:pt x="41778" y="230940"/>
                      </a:lnTo>
                      <a:lnTo>
                        <a:pt x="41113" y="232934"/>
                      </a:lnTo>
                      <a:lnTo>
                        <a:pt x="40337" y="232934"/>
                      </a:lnTo>
                      <a:cubicBezTo>
                        <a:pt x="40337" y="232934"/>
                        <a:pt x="39561" y="232712"/>
                        <a:pt x="39561" y="232712"/>
                      </a:cubicBezTo>
                      <a:lnTo>
                        <a:pt x="38785" y="233488"/>
                      </a:lnTo>
                      <a:lnTo>
                        <a:pt x="38785" y="234929"/>
                      </a:lnTo>
                      <a:cubicBezTo>
                        <a:pt x="38785" y="234929"/>
                        <a:pt x="39340" y="239472"/>
                        <a:pt x="39340" y="239472"/>
                      </a:cubicBezTo>
                      <a:lnTo>
                        <a:pt x="39118" y="240469"/>
                      </a:lnTo>
                      <a:lnTo>
                        <a:pt x="39118" y="240469"/>
                      </a:lnTo>
                      <a:cubicBezTo>
                        <a:pt x="39118" y="240469"/>
                        <a:pt x="48426" y="232712"/>
                        <a:pt x="48426" y="232712"/>
                      </a:cubicBezTo>
                      <a:lnTo>
                        <a:pt x="51308" y="232269"/>
                      </a:lnTo>
                      <a:lnTo>
                        <a:pt x="54743" y="235705"/>
                      </a:lnTo>
                      <a:lnTo>
                        <a:pt x="61835" y="247894"/>
                      </a:lnTo>
                      <a:lnTo>
                        <a:pt x="65935" y="251219"/>
                      </a:lnTo>
                      <a:lnTo>
                        <a:pt x="77461" y="251551"/>
                      </a:lnTo>
                      <a:lnTo>
                        <a:pt x="82115" y="253878"/>
                      </a:lnTo>
                      <a:lnTo>
                        <a:pt x="90093" y="260084"/>
                      </a:lnTo>
                      <a:lnTo>
                        <a:pt x="92088" y="262633"/>
                      </a:lnTo>
                      <a:lnTo>
                        <a:pt x="94083" y="264295"/>
                      </a:lnTo>
                      <a:lnTo>
                        <a:pt x="101950" y="265957"/>
                      </a:lnTo>
                      <a:lnTo>
                        <a:pt x="105829" y="269392"/>
                      </a:lnTo>
                      <a:lnTo>
                        <a:pt x="108045" y="270833"/>
                      </a:lnTo>
                      <a:lnTo>
                        <a:pt x="112035" y="271830"/>
                      </a:lnTo>
                      <a:lnTo>
                        <a:pt x="114805" y="273714"/>
                      </a:lnTo>
                      <a:lnTo>
                        <a:pt x="115913" y="274157"/>
                      </a:lnTo>
                      <a:lnTo>
                        <a:pt x="116911" y="273714"/>
                      </a:lnTo>
                      <a:lnTo>
                        <a:pt x="119902" y="271387"/>
                      </a:lnTo>
                      <a:lnTo>
                        <a:pt x="122895" y="271055"/>
                      </a:lnTo>
                      <a:lnTo>
                        <a:pt x="124224" y="272052"/>
                      </a:lnTo>
                      <a:lnTo>
                        <a:pt x="124557" y="274268"/>
                      </a:lnTo>
                      <a:lnTo>
                        <a:pt x="124557" y="277482"/>
                      </a:lnTo>
                      <a:lnTo>
                        <a:pt x="125554" y="280696"/>
                      </a:lnTo>
                      <a:lnTo>
                        <a:pt x="128103" y="282801"/>
                      </a:lnTo>
                      <a:lnTo>
                        <a:pt x="131095" y="283798"/>
                      </a:lnTo>
                      <a:lnTo>
                        <a:pt x="133754" y="283577"/>
                      </a:lnTo>
                      <a:lnTo>
                        <a:pt x="135860" y="282025"/>
                      </a:lnTo>
                      <a:lnTo>
                        <a:pt x="137189" y="280252"/>
                      </a:lnTo>
                      <a:lnTo>
                        <a:pt x="138630" y="278701"/>
                      </a:lnTo>
                      <a:lnTo>
                        <a:pt x="150930" y="275487"/>
                      </a:lnTo>
                      <a:lnTo>
                        <a:pt x="153036" y="275709"/>
                      </a:lnTo>
                      <a:lnTo>
                        <a:pt x="171875" y="278036"/>
                      </a:lnTo>
                      <a:lnTo>
                        <a:pt x="183732" y="274490"/>
                      </a:lnTo>
                      <a:lnTo>
                        <a:pt x="186502" y="276041"/>
                      </a:lnTo>
                      <a:lnTo>
                        <a:pt x="187167" y="276817"/>
                      </a:lnTo>
                      <a:lnTo>
                        <a:pt x="188276" y="278036"/>
                      </a:lnTo>
                      <a:lnTo>
                        <a:pt x="189495" y="282025"/>
                      </a:lnTo>
                      <a:lnTo>
                        <a:pt x="191378" y="290890"/>
                      </a:lnTo>
                      <a:lnTo>
                        <a:pt x="192930" y="295323"/>
                      </a:lnTo>
                      <a:lnTo>
                        <a:pt x="194260" y="297650"/>
                      </a:lnTo>
                      <a:lnTo>
                        <a:pt x="196143" y="298648"/>
                      </a:lnTo>
                      <a:lnTo>
                        <a:pt x="202571" y="298648"/>
                      </a:lnTo>
                      <a:cubicBezTo>
                        <a:pt x="202571" y="298648"/>
                        <a:pt x="203679" y="298980"/>
                        <a:pt x="203679" y="298980"/>
                      </a:cubicBezTo>
                      <a:lnTo>
                        <a:pt x="204454" y="299756"/>
                      </a:lnTo>
                      <a:lnTo>
                        <a:pt x="205230" y="301086"/>
                      </a:lnTo>
                      <a:lnTo>
                        <a:pt x="206338" y="302305"/>
                      </a:lnTo>
                      <a:lnTo>
                        <a:pt x="207890" y="302859"/>
                      </a:lnTo>
                      <a:lnTo>
                        <a:pt x="206671" y="305518"/>
                      </a:lnTo>
                      <a:lnTo>
                        <a:pt x="207558" y="307070"/>
                      </a:lnTo>
                      <a:lnTo>
                        <a:pt x="214317" y="310283"/>
                      </a:lnTo>
                      <a:lnTo>
                        <a:pt x="215758" y="311946"/>
                      </a:lnTo>
                      <a:lnTo>
                        <a:pt x="216645" y="314494"/>
                      </a:lnTo>
                      <a:lnTo>
                        <a:pt x="218306" y="322473"/>
                      </a:lnTo>
                      <a:lnTo>
                        <a:pt x="218750" y="326130"/>
                      </a:lnTo>
                      <a:lnTo>
                        <a:pt x="218417" y="329565"/>
                      </a:lnTo>
                      <a:lnTo>
                        <a:pt x="216977" y="333000"/>
                      </a:lnTo>
                      <a:lnTo>
                        <a:pt x="215314" y="334884"/>
                      </a:lnTo>
                      <a:lnTo>
                        <a:pt x="211769" y="337433"/>
                      </a:lnTo>
                      <a:lnTo>
                        <a:pt x="210217" y="340092"/>
                      </a:lnTo>
                      <a:lnTo>
                        <a:pt x="209330" y="341090"/>
                      </a:lnTo>
                      <a:lnTo>
                        <a:pt x="207336" y="342198"/>
                      </a:lnTo>
                      <a:lnTo>
                        <a:pt x="206117" y="343195"/>
                      </a:lnTo>
                      <a:lnTo>
                        <a:pt x="205119" y="343417"/>
                      </a:lnTo>
                      <a:lnTo>
                        <a:pt x="204787" y="343749"/>
                      </a:lnTo>
                      <a:lnTo>
                        <a:pt x="204565" y="344747"/>
                      </a:lnTo>
                      <a:lnTo>
                        <a:pt x="204787" y="345744"/>
                      </a:lnTo>
                      <a:lnTo>
                        <a:pt x="205119" y="346631"/>
                      </a:lnTo>
                      <a:lnTo>
                        <a:pt x="205119" y="347406"/>
                      </a:lnTo>
                      <a:cubicBezTo>
                        <a:pt x="205119" y="347406"/>
                        <a:pt x="202571" y="351063"/>
                        <a:pt x="202571" y="351063"/>
                      </a:cubicBezTo>
                      <a:lnTo>
                        <a:pt x="202128" y="352393"/>
                      </a:lnTo>
                      <a:lnTo>
                        <a:pt x="202128" y="354388"/>
                      </a:lnTo>
                      <a:cubicBezTo>
                        <a:pt x="202128" y="354388"/>
                        <a:pt x="202793" y="358820"/>
                        <a:pt x="202793" y="358820"/>
                      </a:cubicBezTo>
                      <a:lnTo>
                        <a:pt x="202793" y="360926"/>
                      </a:lnTo>
                      <a:cubicBezTo>
                        <a:pt x="202793" y="360926"/>
                        <a:pt x="202460" y="364472"/>
                        <a:pt x="202460" y="364472"/>
                      </a:cubicBezTo>
                      <a:lnTo>
                        <a:pt x="200022" y="373780"/>
                      </a:lnTo>
                      <a:lnTo>
                        <a:pt x="199246" y="388962"/>
                      </a:lnTo>
                      <a:lnTo>
                        <a:pt x="199911" y="396608"/>
                      </a:lnTo>
                      <a:lnTo>
                        <a:pt x="202903" y="403257"/>
                      </a:lnTo>
                      <a:lnTo>
                        <a:pt x="209773" y="415336"/>
                      </a:lnTo>
                      <a:lnTo>
                        <a:pt x="211879" y="413563"/>
                      </a:lnTo>
                      <a:lnTo>
                        <a:pt x="214760" y="408244"/>
                      </a:lnTo>
                      <a:lnTo>
                        <a:pt x="214760" y="407912"/>
                      </a:lnTo>
                      <a:cubicBezTo>
                        <a:pt x="214760" y="407912"/>
                        <a:pt x="217752" y="406582"/>
                        <a:pt x="217752" y="406582"/>
                      </a:cubicBezTo>
                      <a:lnTo>
                        <a:pt x="220190" y="406914"/>
                      </a:lnTo>
                      <a:lnTo>
                        <a:pt x="226950" y="410460"/>
                      </a:lnTo>
                      <a:lnTo>
                        <a:pt x="228169" y="410460"/>
                      </a:lnTo>
                      <a:cubicBezTo>
                        <a:pt x="228169" y="410460"/>
                        <a:pt x="230718" y="410128"/>
                        <a:pt x="230718" y="410128"/>
                      </a:cubicBezTo>
                      <a:lnTo>
                        <a:pt x="231826" y="410350"/>
                      </a:lnTo>
                      <a:lnTo>
                        <a:pt x="233045" y="411568"/>
                      </a:lnTo>
                      <a:lnTo>
                        <a:pt x="233710" y="413120"/>
                      </a:lnTo>
                      <a:lnTo>
                        <a:pt x="234264" y="414671"/>
                      </a:lnTo>
                      <a:lnTo>
                        <a:pt x="234929" y="415890"/>
                      </a:lnTo>
                      <a:lnTo>
                        <a:pt x="236258" y="416777"/>
                      </a:lnTo>
                      <a:lnTo>
                        <a:pt x="240137" y="417220"/>
                      </a:lnTo>
                      <a:lnTo>
                        <a:pt x="240802" y="418328"/>
                      </a:lnTo>
                      <a:lnTo>
                        <a:pt x="240359" y="420212"/>
                      </a:lnTo>
                      <a:lnTo>
                        <a:pt x="239694" y="422428"/>
                      </a:lnTo>
                      <a:lnTo>
                        <a:pt x="239694" y="424534"/>
                      </a:lnTo>
                      <a:cubicBezTo>
                        <a:pt x="239694" y="424534"/>
                        <a:pt x="241688" y="427415"/>
                        <a:pt x="241688" y="427415"/>
                      </a:cubicBezTo>
                      <a:lnTo>
                        <a:pt x="244237" y="427415"/>
                      </a:lnTo>
                      <a:cubicBezTo>
                        <a:pt x="244237" y="427415"/>
                        <a:pt x="246897" y="426307"/>
                        <a:pt x="246897" y="426307"/>
                      </a:cubicBezTo>
                      <a:lnTo>
                        <a:pt x="249224" y="425753"/>
                      </a:lnTo>
                      <a:lnTo>
                        <a:pt x="251329" y="426750"/>
                      </a:lnTo>
                      <a:lnTo>
                        <a:pt x="258311" y="432623"/>
                      </a:lnTo>
                      <a:lnTo>
                        <a:pt x="262633" y="435283"/>
                      </a:lnTo>
                      <a:lnTo>
                        <a:pt x="271719" y="438718"/>
                      </a:lnTo>
                      <a:lnTo>
                        <a:pt x="273936" y="440602"/>
                      </a:lnTo>
                      <a:lnTo>
                        <a:pt x="276041" y="442375"/>
                      </a:lnTo>
                      <a:lnTo>
                        <a:pt x="277149" y="444037"/>
                      </a:lnTo>
                      <a:lnTo>
                        <a:pt x="279255" y="448027"/>
                      </a:lnTo>
                      <a:lnTo>
                        <a:pt x="280252" y="449578"/>
                      </a:lnTo>
                      <a:lnTo>
                        <a:pt x="281471" y="450354"/>
                      </a:lnTo>
                      <a:lnTo>
                        <a:pt x="283909" y="451019"/>
                      </a:lnTo>
                      <a:lnTo>
                        <a:pt x="284907" y="451684"/>
                      </a:lnTo>
                      <a:lnTo>
                        <a:pt x="286790" y="454454"/>
                      </a:lnTo>
                      <a:lnTo>
                        <a:pt x="288342" y="458333"/>
                      </a:lnTo>
                      <a:lnTo>
                        <a:pt x="289561" y="462654"/>
                      </a:lnTo>
                      <a:lnTo>
                        <a:pt x="290447" y="466755"/>
                      </a:lnTo>
                      <a:lnTo>
                        <a:pt x="292110" y="475731"/>
                      </a:lnTo>
                      <a:lnTo>
                        <a:pt x="292110" y="480052"/>
                      </a:lnTo>
                      <a:cubicBezTo>
                        <a:pt x="292110" y="480052"/>
                        <a:pt x="290447" y="483044"/>
                        <a:pt x="290447" y="483044"/>
                      </a:cubicBezTo>
                      <a:lnTo>
                        <a:pt x="289118" y="484152"/>
                      </a:lnTo>
                      <a:lnTo>
                        <a:pt x="288453" y="484928"/>
                      </a:lnTo>
                      <a:lnTo>
                        <a:pt x="287899" y="485815"/>
                      </a:lnTo>
                      <a:lnTo>
                        <a:pt x="287899" y="487920"/>
                      </a:lnTo>
                      <a:cubicBezTo>
                        <a:pt x="287899" y="487920"/>
                        <a:pt x="288342" y="489693"/>
                        <a:pt x="288342" y="489693"/>
                      </a:cubicBezTo>
                      <a:lnTo>
                        <a:pt x="289229" y="491134"/>
                      </a:lnTo>
                      <a:lnTo>
                        <a:pt x="290447" y="492131"/>
                      </a:lnTo>
                      <a:lnTo>
                        <a:pt x="291112" y="493018"/>
                      </a:lnTo>
                      <a:lnTo>
                        <a:pt x="291445" y="494015"/>
                      </a:lnTo>
                      <a:lnTo>
                        <a:pt x="291445" y="495012"/>
                      </a:lnTo>
                      <a:cubicBezTo>
                        <a:pt x="291445" y="495012"/>
                        <a:pt x="290890" y="496121"/>
                        <a:pt x="290890" y="496121"/>
                      </a:cubicBezTo>
                      <a:lnTo>
                        <a:pt x="294769" y="497118"/>
                      </a:lnTo>
                      <a:lnTo>
                        <a:pt x="304964" y="503324"/>
                      </a:lnTo>
                      <a:lnTo>
                        <a:pt x="306959" y="503988"/>
                      </a:lnTo>
                      <a:lnTo>
                        <a:pt x="308732" y="503988"/>
                      </a:lnTo>
                      <a:cubicBezTo>
                        <a:pt x="308732" y="503988"/>
                        <a:pt x="314273" y="501440"/>
                        <a:pt x="314273" y="501440"/>
                      </a:cubicBezTo>
                      <a:lnTo>
                        <a:pt x="321365" y="500442"/>
                      </a:lnTo>
                      <a:lnTo>
                        <a:pt x="323359" y="499002"/>
                      </a:lnTo>
                      <a:lnTo>
                        <a:pt x="325133" y="498337"/>
                      </a:lnTo>
                      <a:lnTo>
                        <a:pt x="325908" y="498337"/>
                      </a:lnTo>
                      <a:cubicBezTo>
                        <a:pt x="325908" y="498337"/>
                        <a:pt x="327903" y="499667"/>
                        <a:pt x="327903" y="499667"/>
                      </a:cubicBezTo>
                      <a:lnTo>
                        <a:pt x="328900" y="499999"/>
                      </a:lnTo>
                      <a:lnTo>
                        <a:pt x="329787" y="499999"/>
                      </a:lnTo>
                      <a:cubicBezTo>
                        <a:pt x="329787" y="499999"/>
                        <a:pt x="338431" y="494901"/>
                        <a:pt x="338431" y="494901"/>
                      </a:cubicBezTo>
                      <a:lnTo>
                        <a:pt x="340092" y="494569"/>
                      </a:lnTo>
                      <a:lnTo>
                        <a:pt x="341866" y="495345"/>
                      </a:lnTo>
                      <a:lnTo>
                        <a:pt x="345190" y="497450"/>
                      </a:lnTo>
                      <a:lnTo>
                        <a:pt x="347074" y="497894"/>
                      </a:lnTo>
                      <a:lnTo>
                        <a:pt x="354388" y="497894"/>
                      </a:lnTo>
                      <a:cubicBezTo>
                        <a:pt x="354388" y="497894"/>
                        <a:pt x="357712" y="496896"/>
                        <a:pt x="357712" y="496896"/>
                      </a:cubicBezTo>
                      <a:lnTo>
                        <a:pt x="364694" y="493128"/>
                      </a:lnTo>
                      <a:lnTo>
                        <a:pt x="368461" y="492464"/>
                      </a:lnTo>
                      <a:lnTo>
                        <a:pt x="372007" y="493683"/>
                      </a:lnTo>
                      <a:lnTo>
                        <a:pt x="375221" y="497561"/>
                      </a:lnTo>
                      <a:lnTo>
                        <a:pt x="377216" y="503102"/>
                      </a:lnTo>
                      <a:lnTo>
                        <a:pt x="378435" y="504986"/>
                      </a:lnTo>
                      <a:lnTo>
                        <a:pt x="380651" y="505429"/>
                      </a:lnTo>
                      <a:lnTo>
                        <a:pt x="384529" y="505208"/>
                      </a:lnTo>
                      <a:lnTo>
                        <a:pt x="388076" y="506315"/>
                      </a:lnTo>
                      <a:lnTo>
                        <a:pt x="392176" y="506315"/>
                      </a:lnTo>
                      <a:cubicBezTo>
                        <a:pt x="392176" y="506315"/>
                        <a:pt x="396276" y="504321"/>
                        <a:pt x="396276" y="504321"/>
                      </a:cubicBezTo>
                      <a:lnTo>
                        <a:pt x="409241" y="492685"/>
                      </a:lnTo>
                      <a:lnTo>
                        <a:pt x="415004" y="489361"/>
                      </a:lnTo>
                      <a:lnTo>
                        <a:pt x="422207" y="487920"/>
                      </a:lnTo>
                      <a:lnTo>
                        <a:pt x="424866" y="485815"/>
                      </a:lnTo>
                      <a:lnTo>
                        <a:pt x="425309" y="485815"/>
                      </a:lnTo>
                      <a:cubicBezTo>
                        <a:pt x="425309" y="485815"/>
                        <a:pt x="425753" y="485815"/>
                        <a:pt x="425753" y="485815"/>
                      </a:cubicBezTo>
                      <a:lnTo>
                        <a:pt x="426196" y="486036"/>
                      </a:lnTo>
                      <a:lnTo>
                        <a:pt x="427637" y="489804"/>
                      </a:lnTo>
                      <a:lnTo>
                        <a:pt x="429299" y="491466"/>
                      </a:lnTo>
                      <a:lnTo>
                        <a:pt x="431404" y="491466"/>
                      </a:lnTo>
                      <a:cubicBezTo>
                        <a:pt x="431404" y="491466"/>
                        <a:pt x="438718" y="490358"/>
                        <a:pt x="438718" y="490358"/>
                      </a:cubicBezTo>
                      <a:lnTo>
                        <a:pt x="440713" y="489250"/>
                      </a:lnTo>
                      <a:lnTo>
                        <a:pt x="442154" y="485925"/>
                      </a:lnTo>
                      <a:lnTo>
                        <a:pt x="442154" y="485925"/>
                      </a:lnTo>
                      <a:cubicBezTo>
                        <a:pt x="442154" y="485925"/>
                        <a:pt x="442154" y="485925"/>
                        <a:pt x="442154" y="485925"/>
                      </a:cubicBezTo>
                      <a:lnTo>
                        <a:pt x="442375" y="480717"/>
                      </a:lnTo>
                      <a:lnTo>
                        <a:pt x="441378" y="477060"/>
                      </a:lnTo>
                      <a:lnTo>
                        <a:pt x="439826" y="473736"/>
                      </a:lnTo>
                      <a:lnTo>
                        <a:pt x="438496" y="469525"/>
                      </a:lnTo>
                      <a:lnTo>
                        <a:pt x="437943" y="466533"/>
                      </a:lnTo>
                      <a:lnTo>
                        <a:pt x="438164" y="465868"/>
                      </a:lnTo>
                      <a:lnTo>
                        <a:pt x="438829" y="465868"/>
                      </a:lnTo>
                      <a:cubicBezTo>
                        <a:pt x="438829" y="465868"/>
                        <a:pt x="439826" y="464538"/>
                        <a:pt x="439826" y="464538"/>
                      </a:cubicBezTo>
                      <a:lnTo>
                        <a:pt x="441932" y="463208"/>
                      </a:lnTo>
                      <a:lnTo>
                        <a:pt x="441932" y="462433"/>
                      </a:lnTo>
                      <a:cubicBezTo>
                        <a:pt x="441932" y="462433"/>
                        <a:pt x="441932" y="461103"/>
                        <a:pt x="441932" y="461103"/>
                      </a:cubicBezTo>
                      <a:lnTo>
                        <a:pt x="441932" y="459662"/>
                      </a:lnTo>
                      <a:cubicBezTo>
                        <a:pt x="441932" y="459662"/>
                        <a:pt x="442375" y="458443"/>
                        <a:pt x="442375" y="458443"/>
                      </a:cubicBezTo>
                      <a:lnTo>
                        <a:pt x="445700" y="456449"/>
                      </a:lnTo>
                      <a:lnTo>
                        <a:pt x="446254" y="456116"/>
                      </a:lnTo>
                      <a:lnTo>
                        <a:pt x="451462" y="455562"/>
                      </a:lnTo>
                      <a:lnTo>
                        <a:pt x="456670" y="456338"/>
                      </a:lnTo>
                      <a:lnTo>
                        <a:pt x="465646" y="459773"/>
                      </a:lnTo>
                      <a:lnTo>
                        <a:pt x="470744" y="458886"/>
                      </a:lnTo>
                      <a:lnTo>
                        <a:pt x="475730" y="455673"/>
                      </a:lnTo>
                      <a:lnTo>
                        <a:pt x="480385" y="450465"/>
                      </a:lnTo>
                      <a:lnTo>
                        <a:pt x="482269" y="446475"/>
                      </a:lnTo>
                      <a:lnTo>
                        <a:pt x="484596" y="437388"/>
                      </a:lnTo>
                      <a:lnTo>
                        <a:pt x="486037" y="434840"/>
                      </a:lnTo>
                      <a:lnTo>
                        <a:pt x="488031" y="434507"/>
                      </a:lnTo>
                      <a:lnTo>
                        <a:pt x="495234" y="437056"/>
                      </a:lnTo>
                      <a:lnTo>
                        <a:pt x="504543" y="436502"/>
                      </a:lnTo>
                      <a:lnTo>
                        <a:pt x="507313" y="434729"/>
                      </a:lnTo>
                      <a:lnTo>
                        <a:pt x="511856" y="427969"/>
                      </a:lnTo>
                      <a:lnTo>
                        <a:pt x="514737" y="426639"/>
                      </a:lnTo>
                      <a:lnTo>
                        <a:pt x="516178" y="426972"/>
                      </a:lnTo>
                      <a:lnTo>
                        <a:pt x="516954" y="427747"/>
                      </a:lnTo>
                      <a:lnTo>
                        <a:pt x="517508" y="428856"/>
                      </a:lnTo>
                      <a:lnTo>
                        <a:pt x="525487" y="439826"/>
                      </a:lnTo>
                      <a:lnTo>
                        <a:pt x="524489" y="440602"/>
                      </a:lnTo>
                      <a:lnTo>
                        <a:pt x="521830" y="440380"/>
                      </a:lnTo>
                      <a:lnTo>
                        <a:pt x="519502" y="441710"/>
                      </a:lnTo>
                      <a:lnTo>
                        <a:pt x="519281" y="443594"/>
                      </a:lnTo>
                      <a:lnTo>
                        <a:pt x="522052" y="445035"/>
                      </a:lnTo>
                      <a:lnTo>
                        <a:pt x="522717" y="446697"/>
                      </a:lnTo>
                      <a:lnTo>
                        <a:pt x="521941" y="448137"/>
                      </a:lnTo>
                      <a:lnTo>
                        <a:pt x="518727" y="449246"/>
                      </a:lnTo>
                      <a:lnTo>
                        <a:pt x="517841" y="450575"/>
                      </a:lnTo>
                      <a:lnTo>
                        <a:pt x="518727" y="454011"/>
                      </a:lnTo>
                      <a:lnTo>
                        <a:pt x="521276" y="456449"/>
                      </a:lnTo>
                      <a:lnTo>
                        <a:pt x="524378" y="458000"/>
                      </a:lnTo>
                      <a:lnTo>
                        <a:pt x="534463" y="459662"/>
                      </a:lnTo>
                      <a:lnTo>
                        <a:pt x="536901" y="459662"/>
                      </a:lnTo>
                      <a:cubicBezTo>
                        <a:pt x="536901" y="459662"/>
                        <a:pt x="538119" y="458886"/>
                        <a:pt x="538119" y="458886"/>
                      </a:cubicBezTo>
                      <a:lnTo>
                        <a:pt x="539893" y="456338"/>
                      </a:lnTo>
                      <a:lnTo>
                        <a:pt x="541112" y="455784"/>
                      </a:lnTo>
                      <a:lnTo>
                        <a:pt x="545323" y="456338"/>
                      </a:lnTo>
                      <a:lnTo>
                        <a:pt x="546652" y="456116"/>
                      </a:lnTo>
                      <a:lnTo>
                        <a:pt x="549312" y="454121"/>
                      </a:lnTo>
                      <a:lnTo>
                        <a:pt x="550199" y="451130"/>
                      </a:lnTo>
                      <a:lnTo>
                        <a:pt x="550199" y="442264"/>
                      </a:lnTo>
                      <a:cubicBezTo>
                        <a:pt x="550199" y="442264"/>
                        <a:pt x="550642" y="441378"/>
                        <a:pt x="550642" y="441378"/>
                      </a:cubicBezTo>
                      <a:lnTo>
                        <a:pt x="551971" y="439605"/>
                      </a:lnTo>
                      <a:lnTo>
                        <a:pt x="552193" y="438718"/>
                      </a:lnTo>
                      <a:lnTo>
                        <a:pt x="551861" y="437499"/>
                      </a:lnTo>
                      <a:lnTo>
                        <a:pt x="551306" y="437056"/>
                      </a:lnTo>
                      <a:lnTo>
                        <a:pt x="550642" y="436834"/>
                      </a:lnTo>
                      <a:lnTo>
                        <a:pt x="550199" y="436169"/>
                      </a:lnTo>
                      <a:lnTo>
                        <a:pt x="549423" y="434064"/>
                      </a:lnTo>
                      <a:lnTo>
                        <a:pt x="548536" y="432291"/>
                      </a:lnTo>
                      <a:lnTo>
                        <a:pt x="547539" y="430850"/>
                      </a:lnTo>
                      <a:lnTo>
                        <a:pt x="546431" y="429631"/>
                      </a:lnTo>
                      <a:lnTo>
                        <a:pt x="545877" y="429631"/>
                      </a:lnTo>
                      <a:cubicBezTo>
                        <a:pt x="545877" y="429631"/>
                        <a:pt x="544547" y="429964"/>
                        <a:pt x="544547" y="429964"/>
                      </a:cubicBezTo>
                      <a:lnTo>
                        <a:pt x="544104" y="429964"/>
                      </a:lnTo>
                      <a:cubicBezTo>
                        <a:pt x="544104" y="429964"/>
                        <a:pt x="543660" y="429188"/>
                        <a:pt x="543660" y="429188"/>
                      </a:cubicBezTo>
                      <a:lnTo>
                        <a:pt x="542441" y="425753"/>
                      </a:lnTo>
                      <a:lnTo>
                        <a:pt x="542109" y="423869"/>
                      </a:lnTo>
                      <a:lnTo>
                        <a:pt x="541444" y="422318"/>
                      </a:lnTo>
                      <a:lnTo>
                        <a:pt x="539893" y="421431"/>
                      </a:lnTo>
                      <a:lnTo>
                        <a:pt x="538230" y="421874"/>
                      </a:lnTo>
                      <a:lnTo>
                        <a:pt x="531471" y="425420"/>
                      </a:lnTo>
                      <a:lnTo>
                        <a:pt x="526595" y="425753"/>
                      </a:lnTo>
                      <a:lnTo>
                        <a:pt x="524157" y="424755"/>
                      </a:lnTo>
                      <a:lnTo>
                        <a:pt x="522606" y="422207"/>
                      </a:lnTo>
                      <a:lnTo>
                        <a:pt x="522606" y="417331"/>
                      </a:lnTo>
                      <a:cubicBezTo>
                        <a:pt x="522606" y="417331"/>
                        <a:pt x="524932" y="413120"/>
                        <a:pt x="524932" y="413120"/>
                      </a:cubicBezTo>
                      <a:lnTo>
                        <a:pt x="530141" y="406803"/>
                      </a:lnTo>
                      <a:lnTo>
                        <a:pt x="532136" y="402592"/>
                      </a:lnTo>
                      <a:lnTo>
                        <a:pt x="532579" y="398825"/>
                      </a:lnTo>
                      <a:lnTo>
                        <a:pt x="532579" y="394725"/>
                      </a:lnTo>
                      <a:cubicBezTo>
                        <a:pt x="532579" y="394725"/>
                        <a:pt x="533022" y="389627"/>
                        <a:pt x="533022" y="389627"/>
                      </a:cubicBezTo>
                      <a:lnTo>
                        <a:pt x="534241" y="385638"/>
                      </a:lnTo>
                      <a:lnTo>
                        <a:pt x="536014" y="383311"/>
                      </a:lnTo>
                      <a:lnTo>
                        <a:pt x="542995" y="379210"/>
                      </a:lnTo>
                      <a:lnTo>
                        <a:pt x="545212" y="376994"/>
                      </a:lnTo>
                      <a:lnTo>
                        <a:pt x="546763" y="374002"/>
                      </a:lnTo>
                      <a:lnTo>
                        <a:pt x="547317" y="370124"/>
                      </a:lnTo>
                      <a:lnTo>
                        <a:pt x="546652" y="366356"/>
                      </a:lnTo>
                      <a:lnTo>
                        <a:pt x="543882" y="359374"/>
                      </a:lnTo>
                      <a:lnTo>
                        <a:pt x="543106" y="355496"/>
                      </a:lnTo>
                      <a:lnTo>
                        <a:pt x="543106" y="353058"/>
                      </a:lnTo>
                      <a:cubicBezTo>
                        <a:pt x="543106" y="353058"/>
                        <a:pt x="543771" y="351063"/>
                        <a:pt x="543771" y="351063"/>
                      </a:cubicBezTo>
                      <a:lnTo>
                        <a:pt x="544325" y="349290"/>
                      </a:lnTo>
                      <a:lnTo>
                        <a:pt x="544769" y="347185"/>
                      </a:lnTo>
                      <a:lnTo>
                        <a:pt x="544990" y="345190"/>
                      </a:lnTo>
                      <a:lnTo>
                        <a:pt x="544658" y="335216"/>
                      </a:lnTo>
                      <a:lnTo>
                        <a:pt x="544990" y="332557"/>
                      </a:lnTo>
                      <a:lnTo>
                        <a:pt x="546209" y="330784"/>
                      </a:lnTo>
                      <a:lnTo>
                        <a:pt x="548647" y="328568"/>
                      </a:lnTo>
                      <a:lnTo>
                        <a:pt x="549756" y="328014"/>
                      </a:lnTo>
                      <a:lnTo>
                        <a:pt x="550531" y="328014"/>
                      </a:lnTo>
                      <a:cubicBezTo>
                        <a:pt x="550531" y="328014"/>
                        <a:pt x="551085" y="327571"/>
                        <a:pt x="551085" y="327571"/>
                      </a:cubicBezTo>
                      <a:lnTo>
                        <a:pt x="551639" y="325908"/>
                      </a:lnTo>
                      <a:lnTo>
                        <a:pt x="551639" y="324246"/>
                      </a:lnTo>
                      <a:cubicBezTo>
                        <a:pt x="551639" y="324246"/>
                        <a:pt x="550642" y="320367"/>
                        <a:pt x="550642" y="320367"/>
                      </a:cubicBezTo>
                      <a:lnTo>
                        <a:pt x="550642" y="318594"/>
                      </a:lnTo>
                      <a:cubicBezTo>
                        <a:pt x="550642" y="318594"/>
                        <a:pt x="551639" y="314937"/>
                        <a:pt x="551639" y="314937"/>
                      </a:cubicBezTo>
                      <a:lnTo>
                        <a:pt x="553856" y="312610"/>
                      </a:lnTo>
                      <a:lnTo>
                        <a:pt x="556515" y="310616"/>
                      </a:lnTo>
                      <a:lnTo>
                        <a:pt x="558842" y="307845"/>
                      </a:lnTo>
                      <a:lnTo>
                        <a:pt x="559618" y="305850"/>
                      </a:lnTo>
                      <a:lnTo>
                        <a:pt x="559839" y="304077"/>
                      </a:lnTo>
                      <a:lnTo>
                        <a:pt x="560282" y="302637"/>
                      </a:lnTo>
                      <a:lnTo>
                        <a:pt x="561612" y="301529"/>
                      </a:lnTo>
                      <a:lnTo>
                        <a:pt x="565823" y="299756"/>
                      </a:lnTo>
                      <a:lnTo>
                        <a:pt x="567929" y="299756"/>
                      </a:lnTo>
                      <a:cubicBezTo>
                        <a:pt x="567929" y="299756"/>
                        <a:pt x="572029" y="300753"/>
                        <a:pt x="572029" y="300753"/>
                      </a:cubicBezTo>
                      <a:lnTo>
                        <a:pt x="574134" y="300753"/>
                      </a:lnTo>
                      <a:cubicBezTo>
                        <a:pt x="574134" y="300753"/>
                        <a:pt x="587876" y="297983"/>
                        <a:pt x="587876" y="297983"/>
                      </a:cubicBezTo>
                      <a:lnTo>
                        <a:pt x="591976" y="295656"/>
                      </a:lnTo>
                      <a:lnTo>
                        <a:pt x="593638" y="293772"/>
                      </a:lnTo>
                      <a:lnTo>
                        <a:pt x="595522" y="290890"/>
                      </a:lnTo>
                      <a:lnTo>
                        <a:pt x="597517" y="287788"/>
                      </a:lnTo>
                      <a:lnTo>
                        <a:pt x="601728" y="278701"/>
                      </a:lnTo>
                      <a:lnTo>
                        <a:pt x="602282" y="277038"/>
                      </a:lnTo>
                      <a:lnTo>
                        <a:pt x="602503" y="274711"/>
                      </a:lnTo>
                      <a:lnTo>
                        <a:pt x="602503" y="269835"/>
                      </a:lnTo>
                      <a:cubicBezTo>
                        <a:pt x="602503" y="269835"/>
                        <a:pt x="602725" y="267619"/>
                        <a:pt x="602725" y="267619"/>
                      </a:cubicBezTo>
                      <a:lnTo>
                        <a:pt x="606271" y="261968"/>
                      </a:lnTo>
                      <a:lnTo>
                        <a:pt x="611369" y="261081"/>
                      </a:lnTo>
                      <a:lnTo>
                        <a:pt x="623891" y="264406"/>
                      </a:lnTo>
                      <a:lnTo>
                        <a:pt x="624888" y="264406"/>
                      </a:lnTo>
                      <a:cubicBezTo>
                        <a:pt x="624888" y="264406"/>
                        <a:pt x="625997" y="264073"/>
                        <a:pt x="625997" y="264073"/>
                      </a:cubicBezTo>
                      <a:lnTo>
                        <a:pt x="626661" y="263297"/>
                      </a:lnTo>
                      <a:lnTo>
                        <a:pt x="627326" y="262079"/>
                      </a:lnTo>
                      <a:lnTo>
                        <a:pt x="628323" y="261081"/>
                      </a:lnTo>
                      <a:lnTo>
                        <a:pt x="629986" y="260859"/>
                      </a:lnTo>
                      <a:lnTo>
                        <a:pt x="641953" y="266179"/>
                      </a:lnTo>
                      <a:lnTo>
                        <a:pt x="644392" y="265735"/>
                      </a:lnTo>
                      <a:lnTo>
                        <a:pt x="646164" y="262854"/>
                      </a:lnTo>
                      <a:lnTo>
                        <a:pt x="647384" y="257092"/>
                      </a:lnTo>
                      <a:lnTo>
                        <a:pt x="648160" y="251551"/>
                      </a:lnTo>
                      <a:lnTo>
                        <a:pt x="648935" y="249445"/>
                      </a:lnTo>
                      <a:lnTo>
                        <a:pt x="650708" y="247008"/>
                      </a:lnTo>
                      <a:lnTo>
                        <a:pt x="653922" y="243794"/>
                      </a:lnTo>
                      <a:lnTo>
                        <a:pt x="655695" y="242797"/>
                      </a:lnTo>
                      <a:lnTo>
                        <a:pt x="660127" y="241578"/>
                      </a:lnTo>
                      <a:lnTo>
                        <a:pt x="663009" y="240802"/>
                      </a:lnTo>
                      <a:lnTo>
                        <a:pt x="665779" y="238696"/>
                      </a:lnTo>
                      <a:lnTo>
                        <a:pt x="666998" y="235483"/>
                      </a:lnTo>
                      <a:lnTo>
                        <a:pt x="666001" y="232158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EDA08FBF-7A7E-C216-4469-125EDD7D87F0}"/>
                    </a:ext>
                  </a:extLst>
                </p:cNvPr>
                <p:cNvSpPr/>
                <p:nvPr/>
              </p:nvSpPr>
              <p:spPr>
                <a:xfrm>
                  <a:off x="9075373" y="2099768"/>
                  <a:ext cx="821585" cy="498669"/>
                </a:xfrm>
                <a:custGeom>
                  <a:avLst/>
                  <a:gdLst>
                    <a:gd name="connsiteX0" fmla="*/ 821363 w 821585"/>
                    <a:gd name="connsiteY0" fmla="*/ 374445 h 498669"/>
                    <a:gd name="connsiteX1" fmla="*/ 816820 w 821585"/>
                    <a:gd name="connsiteY1" fmla="*/ 360593 h 498669"/>
                    <a:gd name="connsiteX2" fmla="*/ 815934 w 821585"/>
                    <a:gd name="connsiteY2" fmla="*/ 356382 h 498669"/>
                    <a:gd name="connsiteX3" fmla="*/ 815601 w 821585"/>
                    <a:gd name="connsiteY3" fmla="*/ 351728 h 498669"/>
                    <a:gd name="connsiteX4" fmla="*/ 816044 w 821585"/>
                    <a:gd name="connsiteY4" fmla="*/ 344746 h 498669"/>
                    <a:gd name="connsiteX5" fmla="*/ 815601 w 821585"/>
                    <a:gd name="connsiteY5" fmla="*/ 342530 h 498669"/>
                    <a:gd name="connsiteX6" fmla="*/ 814715 w 821585"/>
                    <a:gd name="connsiteY6" fmla="*/ 340757 h 498669"/>
                    <a:gd name="connsiteX7" fmla="*/ 808841 w 821585"/>
                    <a:gd name="connsiteY7" fmla="*/ 333222 h 498669"/>
                    <a:gd name="connsiteX8" fmla="*/ 807955 w 821585"/>
                    <a:gd name="connsiteY8" fmla="*/ 331449 h 498669"/>
                    <a:gd name="connsiteX9" fmla="*/ 807622 w 821585"/>
                    <a:gd name="connsiteY9" fmla="*/ 329454 h 498669"/>
                    <a:gd name="connsiteX10" fmla="*/ 808287 w 821585"/>
                    <a:gd name="connsiteY10" fmla="*/ 327016 h 498669"/>
                    <a:gd name="connsiteX11" fmla="*/ 811169 w 821585"/>
                    <a:gd name="connsiteY11" fmla="*/ 324246 h 498669"/>
                    <a:gd name="connsiteX12" fmla="*/ 811944 w 821585"/>
                    <a:gd name="connsiteY12" fmla="*/ 322362 h 498669"/>
                    <a:gd name="connsiteX13" fmla="*/ 811280 w 821585"/>
                    <a:gd name="connsiteY13" fmla="*/ 320035 h 498669"/>
                    <a:gd name="connsiteX14" fmla="*/ 809285 w 821585"/>
                    <a:gd name="connsiteY14" fmla="*/ 318483 h 498669"/>
                    <a:gd name="connsiteX15" fmla="*/ 800198 w 821585"/>
                    <a:gd name="connsiteY15" fmla="*/ 314051 h 498669"/>
                    <a:gd name="connsiteX16" fmla="*/ 798203 w 821585"/>
                    <a:gd name="connsiteY16" fmla="*/ 311834 h 498669"/>
                    <a:gd name="connsiteX17" fmla="*/ 796763 w 821585"/>
                    <a:gd name="connsiteY17" fmla="*/ 308510 h 498669"/>
                    <a:gd name="connsiteX18" fmla="*/ 796098 w 821585"/>
                    <a:gd name="connsiteY18" fmla="*/ 304077 h 498669"/>
                    <a:gd name="connsiteX19" fmla="*/ 795987 w 821585"/>
                    <a:gd name="connsiteY19" fmla="*/ 294880 h 498669"/>
                    <a:gd name="connsiteX20" fmla="*/ 794879 w 821585"/>
                    <a:gd name="connsiteY20" fmla="*/ 291333 h 498669"/>
                    <a:gd name="connsiteX21" fmla="*/ 783687 w 821585"/>
                    <a:gd name="connsiteY21" fmla="*/ 283466 h 498669"/>
                    <a:gd name="connsiteX22" fmla="*/ 781803 w 821585"/>
                    <a:gd name="connsiteY22" fmla="*/ 279919 h 498669"/>
                    <a:gd name="connsiteX23" fmla="*/ 782911 w 821585"/>
                    <a:gd name="connsiteY23" fmla="*/ 276484 h 498669"/>
                    <a:gd name="connsiteX24" fmla="*/ 785681 w 821585"/>
                    <a:gd name="connsiteY24" fmla="*/ 271608 h 498669"/>
                    <a:gd name="connsiteX25" fmla="*/ 787787 w 821585"/>
                    <a:gd name="connsiteY25" fmla="*/ 266843 h 498669"/>
                    <a:gd name="connsiteX26" fmla="*/ 787233 w 821585"/>
                    <a:gd name="connsiteY26" fmla="*/ 263851 h 498669"/>
                    <a:gd name="connsiteX27" fmla="*/ 784684 w 821585"/>
                    <a:gd name="connsiteY27" fmla="*/ 261967 h 498669"/>
                    <a:gd name="connsiteX28" fmla="*/ 780251 w 821585"/>
                    <a:gd name="connsiteY28" fmla="*/ 256870 h 498669"/>
                    <a:gd name="connsiteX29" fmla="*/ 777813 w 821585"/>
                    <a:gd name="connsiteY29" fmla="*/ 254764 h 498669"/>
                    <a:gd name="connsiteX30" fmla="*/ 772826 w 821585"/>
                    <a:gd name="connsiteY30" fmla="*/ 253324 h 498669"/>
                    <a:gd name="connsiteX31" fmla="*/ 767951 w 821585"/>
                    <a:gd name="connsiteY31" fmla="*/ 254653 h 498669"/>
                    <a:gd name="connsiteX32" fmla="*/ 758642 w 821585"/>
                    <a:gd name="connsiteY32" fmla="*/ 259973 h 498669"/>
                    <a:gd name="connsiteX33" fmla="*/ 756648 w 821585"/>
                    <a:gd name="connsiteY33" fmla="*/ 259419 h 498669"/>
                    <a:gd name="connsiteX34" fmla="*/ 754874 w 821585"/>
                    <a:gd name="connsiteY34" fmla="*/ 258975 h 498669"/>
                    <a:gd name="connsiteX35" fmla="*/ 757202 w 821585"/>
                    <a:gd name="connsiteY35" fmla="*/ 251662 h 498669"/>
                    <a:gd name="connsiteX36" fmla="*/ 764737 w 821585"/>
                    <a:gd name="connsiteY36" fmla="*/ 235483 h 498669"/>
                    <a:gd name="connsiteX37" fmla="*/ 765070 w 821585"/>
                    <a:gd name="connsiteY37" fmla="*/ 233155 h 498669"/>
                    <a:gd name="connsiteX38" fmla="*/ 765402 w 821585"/>
                    <a:gd name="connsiteY38" fmla="*/ 228945 h 498669"/>
                    <a:gd name="connsiteX39" fmla="*/ 765624 w 821585"/>
                    <a:gd name="connsiteY39" fmla="*/ 226839 h 498669"/>
                    <a:gd name="connsiteX40" fmla="*/ 766399 w 821585"/>
                    <a:gd name="connsiteY40" fmla="*/ 224623 h 498669"/>
                    <a:gd name="connsiteX41" fmla="*/ 768172 w 821585"/>
                    <a:gd name="connsiteY41" fmla="*/ 220079 h 498669"/>
                    <a:gd name="connsiteX42" fmla="*/ 768726 w 821585"/>
                    <a:gd name="connsiteY42" fmla="*/ 217863 h 498669"/>
                    <a:gd name="connsiteX43" fmla="*/ 768172 w 821585"/>
                    <a:gd name="connsiteY43" fmla="*/ 212544 h 498669"/>
                    <a:gd name="connsiteX44" fmla="*/ 765513 w 821585"/>
                    <a:gd name="connsiteY44" fmla="*/ 210438 h 498669"/>
                    <a:gd name="connsiteX45" fmla="*/ 762520 w 821585"/>
                    <a:gd name="connsiteY45" fmla="*/ 208887 h 498669"/>
                    <a:gd name="connsiteX46" fmla="*/ 760970 w 821585"/>
                    <a:gd name="connsiteY46" fmla="*/ 205008 h 498669"/>
                    <a:gd name="connsiteX47" fmla="*/ 763075 w 821585"/>
                    <a:gd name="connsiteY47" fmla="*/ 201906 h 498669"/>
                    <a:gd name="connsiteX48" fmla="*/ 773602 w 821585"/>
                    <a:gd name="connsiteY48" fmla="*/ 196808 h 498669"/>
                    <a:gd name="connsiteX49" fmla="*/ 777037 w 821585"/>
                    <a:gd name="connsiteY49" fmla="*/ 193484 h 498669"/>
                    <a:gd name="connsiteX50" fmla="*/ 778146 w 821585"/>
                    <a:gd name="connsiteY50" fmla="*/ 189051 h 498669"/>
                    <a:gd name="connsiteX51" fmla="*/ 779033 w 821585"/>
                    <a:gd name="connsiteY51" fmla="*/ 182624 h 498669"/>
                    <a:gd name="connsiteX52" fmla="*/ 779586 w 821585"/>
                    <a:gd name="connsiteY52" fmla="*/ 170877 h 498669"/>
                    <a:gd name="connsiteX53" fmla="*/ 778922 w 821585"/>
                    <a:gd name="connsiteY53" fmla="*/ 166001 h 498669"/>
                    <a:gd name="connsiteX54" fmla="*/ 777481 w 821585"/>
                    <a:gd name="connsiteY54" fmla="*/ 163009 h 498669"/>
                    <a:gd name="connsiteX55" fmla="*/ 775375 w 821585"/>
                    <a:gd name="connsiteY55" fmla="*/ 161125 h 498669"/>
                    <a:gd name="connsiteX56" fmla="*/ 763850 w 821585"/>
                    <a:gd name="connsiteY56" fmla="*/ 153922 h 498669"/>
                    <a:gd name="connsiteX57" fmla="*/ 762410 w 821585"/>
                    <a:gd name="connsiteY57" fmla="*/ 152260 h 498669"/>
                    <a:gd name="connsiteX58" fmla="*/ 756315 w 821585"/>
                    <a:gd name="connsiteY58" fmla="*/ 145390 h 498669"/>
                    <a:gd name="connsiteX59" fmla="*/ 744458 w 821585"/>
                    <a:gd name="connsiteY59" fmla="*/ 139849 h 498669"/>
                    <a:gd name="connsiteX60" fmla="*/ 741577 w 821585"/>
                    <a:gd name="connsiteY60" fmla="*/ 136746 h 498669"/>
                    <a:gd name="connsiteX61" fmla="*/ 742020 w 821585"/>
                    <a:gd name="connsiteY61" fmla="*/ 132978 h 498669"/>
                    <a:gd name="connsiteX62" fmla="*/ 743239 w 821585"/>
                    <a:gd name="connsiteY62" fmla="*/ 128767 h 498669"/>
                    <a:gd name="connsiteX63" fmla="*/ 742907 w 821585"/>
                    <a:gd name="connsiteY63" fmla="*/ 123781 h 498669"/>
                    <a:gd name="connsiteX64" fmla="*/ 743571 w 821585"/>
                    <a:gd name="connsiteY64" fmla="*/ 116024 h 498669"/>
                    <a:gd name="connsiteX65" fmla="*/ 723625 w 821585"/>
                    <a:gd name="connsiteY65" fmla="*/ 116245 h 498669"/>
                    <a:gd name="connsiteX66" fmla="*/ 719968 w 821585"/>
                    <a:gd name="connsiteY66" fmla="*/ 118683 h 498669"/>
                    <a:gd name="connsiteX67" fmla="*/ 702459 w 821585"/>
                    <a:gd name="connsiteY67" fmla="*/ 112256 h 498669"/>
                    <a:gd name="connsiteX68" fmla="*/ 693372 w 821585"/>
                    <a:gd name="connsiteY68" fmla="*/ 111702 h 498669"/>
                    <a:gd name="connsiteX69" fmla="*/ 690601 w 821585"/>
                    <a:gd name="connsiteY69" fmla="*/ 110372 h 498669"/>
                    <a:gd name="connsiteX70" fmla="*/ 688385 w 821585"/>
                    <a:gd name="connsiteY70" fmla="*/ 107602 h 498669"/>
                    <a:gd name="connsiteX71" fmla="*/ 684174 w 821585"/>
                    <a:gd name="connsiteY71" fmla="*/ 101174 h 498669"/>
                    <a:gd name="connsiteX72" fmla="*/ 681514 w 821585"/>
                    <a:gd name="connsiteY72" fmla="*/ 99069 h 498669"/>
                    <a:gd name="connsiteX73" fmla="*/ 677636 w 821585"/>
                    <a:gd name="connsiteY73" fmla="*/ 97739 h 498669"/>
                    <a:gd name="connsiteX74" fmla="*/ 675642 w 821585"/>
                    <a:gd name="connsiteY74" fmla="*/ 97739 h 498669"/>
                    <a:gd name="connsiteX75" fmla="*/ 673647 w 821585"/>
                    <a:gd name="connsiteY75" fmla="*/ 98182 h 498669"/>
                    <a:gd name="connsiteX76" fmla="*/ 671874 w 821585"/>
                    <a:gd name="connsiteY76" fmla="*/ 97850 h 498669"/>
                    <a:gd name="connsiteX77" fmla="*/ 670655 w 821585"/>
                    <a:gd name="connsiteY77" fmla="*/ 96299 h 498669"/>
                    <a:gd name="connsiteX78" fmla="*/ 669214 w 821585"/>
                    <a:gd name="connsiteY78" fmla="*/ 95190 h 498669"/>
                    <a:gd name="connsiteX79" fmla="*/ 667109 w 821585"/>
                    <a:gd name="connsiteY79" fmla="*/ 96188 h 498669"/>
                    <a:gd name="connsiteX80" fmla="*/ 665336 w 821585"/>
                    <a:gd name="connsiteY80" fmla="*/ 98847 h 498669"/>
                    <a:gd name="connsiteX81" fmla="*/ 664227 w 821585"/>
                    <a:gd name="connsiteY81" fmla="*/ 102061 h 498669"/>
                    <a:gd name="connsiteX82" fmla="*/ 662787 w 821585"/>
                    <a:gd name="connsiteY82" fmla="*/ 104942 h 498669"/>
                    <a:gd name="connsiteX83" fmla="*/ 660460 w 821585"/>
                    <a:gd name="connsiteY83" fmla="*/ 107048 h 498669"/>
                    <a:gd name="connsiteX84" fmla="*/ 658465 w 821585"/>
                    <a:gd name="connsiteY84" fmla="*/ 107602 h 498669"/>
                    <a:gd name="connsiteX85" fmla="*/ 649711 w 821585"/>
                    <a:gd name="connsiteY85" fmla="*/ 107158 h 498669"/>
                    <a:gd name="connsiteX86" fmla="*/ 645943 w 821585"/>
                    <a:gd name="connsiteY86" fmla="*/ 108377 h 498669"/>
                    <a:gd name="connsiteX87" fmla="*/ 642175 w 821585"/>
                    <a:gd name="connsiteY87" fmla="*/ 110594 h 498669"/>
                    <a:gd name="connsiteX88" fmla="*/ 638851 w 821585"/>
                    <a:gd name="connsiteY88" fmla="*/ 113586 h 498669"/>
                    <a:gd name="connsiteX89" fmla="*/ 638075 w 821585"/>
                    <a:gd name="connsiteY89" fmla="*/ 114915 h 498669"/>
                    <a:gd name="connsiteX90" fmla="*/ 637743 w 821585"/>
                    <a:gd name="connsiteY90" fmla="*/ 116467 h 498669"/>
                    <a:gd name="connsiteX91" fmla="*/ 637188 w 821585"/>
                    <a:gd name="connsiteY91" fmla="*/ 117797 h 498669"/>
                    <a:gd name="connsiteX92" fmla="*/ 636080 w 821585"/>
                    <a:gd name="connsiteY92" fmla="*/ 118351 h 498669"/>
                    <a:gd name="connsiteX93" fmla="*/ 634973 w 821585"/>
                    <a:gd name="connsiteY93" fmla="*/ 117907 h 498669"/>
                    <a:gd name="connsiteX94" fmla="*/ 632867 w 821585"/>
                    <a:gd name="connsiteY94" fmla="*/ 116467 h 498669"/>
                    <a:gd name="connsiteX95" fmla="*/ 631758 w 821585"/>
                    <a:gd name="connsiteY95" fmla="*/ 116134 h 498669"/>
                    <a:gd name="connsiteX96" fmla="*/ 630207 w 821585"/>
                    <a:gd name="connsiteY96" fmla="*/ 117021 h 498669"/>
                    <a:gd name="connsiteX97" fmla="*/ 628656 w 821585"/>
                    <a:gd name="connsiteY97" fmla="*/ 118462 h 498669"/>
                    <a:gd name="connsiteX98" fmla="*/ 626883 w 821585"/>
                    <a:gd name="connsiteY98" fmla="*/ 118683 h 498669"/>
                    <a:gd name="connsiteX99" fmla="*/ 624777 w 821585"/>
                    <a:gd name="connsiteY99" fmla="*/ 116356 h 498669"/>
                    <a:gd name="connsiteX100" fmla="*/ 621010 w 821585"/>
                    <a:gd name="connsiteY100" fmla="*/ 110926 h 498669"/>
                    <a:gd name="connsiteX101" fmla="*/ 619125 w 821585"/>
                    <a:gd name="connsiteY101" fmla="*/ 109042 h 498669"/>
                    <a:gd name="connsiteX102" fmla="*/ 619125 w 821585"/>
                    <a:gd name="connsiteY102" fmla="*/ 109042 h 498669"/>
                    <a:gd name="connsiteX103" fmla="*/ 610149 w 821585"/>
                    <a:gd name="connsiteY103" fmla="*/ 105164 h 498669"/>
                    <a:gd name="connsiteX104" fmla="*/ 608709 w 821585"/>
                    <a:gd name="connsiteY104" fmla="*/ 104499 h 498669"/>
                    <a:gd name="connsiteX105" fmla="*/ 603944 w 821585"/>
                    <a:gd name="connsiteY105" fmla="*/ 101174 h 498669"/>
                    <a:gd name="connsiteX106" fmla="*/ 600176 w 821585"/>
                    <a:gd name="connsiteY106" fmla="*/ 96631 h 498669"/>
                    <a:gd name="connsiteX107" fmla="*/ 589427 w 821585"/>
                    <a:gd name="connsiteY107" fmla="*/ 79011 h 498669"/>
                    <a:gd name="connsiteX108" fmla="*/ 585660 w 821585"/>
                    <a:gd name="connsiteY108" fmla="*/ 74579 h 498669"/>
                    <a:gd name="connsiteX109" fmla="*/ 573137 w 821585"/>
                    <a:gd name="connsiteY109" fmla="*/ 64051 h 498669"/>
                    <a:gd name="connsiteX110" fmla="*/ 572140 w 821585"/>
                    <a:gd name="connsiteY110" fmla="*/ 61502 h 498669"/>
                    <a:gd name="connsiteX111" fmla="*/ 571808 w 821585"/>
                    <a:gd name="connsiteY111" fmla="*/ 57070 h 498669"/>
                    <a:gd name="connsiteX112" fmla="*/ 572140 w 821585"/>
                    <a:gd name="connsiteY112" fmla="*/ 55186 h 498669"/>
                    <a:gd name="connsiteX113" fmla="*/ 572805 w 821585"/>
                    <a:gd name="connsiteY113" fmla="*/ 53856 h 498669"/>
                    <a:gd name="connsiteX114" fmla="*/ 573137 w 821585"/>
                    <a:gd name="connsiteY114" fmla="*/ 52637 h 498669"/>
                    <a:gd name="connsiteX115" fmla="*/ 572805 w 821585"/>
                    <a:gd name="connsiteY115" fmla="*/ 50532 h 498669"/>
                    <a:gd name="connsiteX116" fmla="*/ 571919 w 821585"/>
                    <a:gd name="connsiteY116" fmla="*/ 49534 h 498669"/>
                    <a:gd name="connsiteX117" fmla="*/ 570588 w 821585"/>
                    <a:gd name="connsiteY117" fmla="*/ 48870 h 498669"/>
                    <a:gd name="connsiteX118" fmla="*/ 546763 w 821585"/>
                    <a:gd name="connsiteY118" fmla="*/ 46764 h 498669"/>
                    <a:gd name="connsiteX119" fmla="*/ 543993 w 821585"/>
                    <a:gd name="connsiteY119" fmla="*/ 43994 h 498669"/>
                    <a:gd name="connsiteX120" fmla="*/ 542441 w 821585"/>
                    <a:gd name="connsiteY120" fmla="*/ 39783 h 498669"/>
                    <a:gd name="connsiteX121" fmla="*/ 541444 w 821585"/>
                    <a:gd name="connsiteY121" fmla="*/ 35461 h 498669"/>
                    <a:gd name="connsiteX122" fmla="*/ 539782 w 821585"/>
                    <a:gd name="connsiteY122" fmla="*/ 32469 h 498669"/>
                    <a:gd name="connsiteX123" fmla="*/ 538009 w 821585"/>
                    <a:gd name="connsiteY123" fmla="*/ 32358 h 498669"/>
                    <a:gd name="connsiteX124" fmla="*/ 536679 w 821585"/>
                    <a:gd name="connsiteY124" fmla="*/ 32801 h 498669"/>
                    <a:gd name="connsiteX125" fmla="*/ 530584 w 821585"/>
                    <a:gd name="connsiteY125" fmla="*/ 34907 h 498669"/>
                    <a:gd name="connsiteX126" fmla="*/ 527814 w 821585"/>
                    <a:gd name="connsiteY126" fmla="*/ 35239 h 498669"/>
                    <a:gd name="connsiteX127" fmla="*/ 525154 w 821585"/>
                    <a:gd name="connsiteY127" fmla="*/ 34796 h 498669"/>
                    <a:gd name="connsiteX128" fmla="*/ 522606 w 821585"/>
                    <a:gd name="connsiteY128" fmla="*/ 33245 h 498669"/>
                    <a:gd name="connsiteX129" fmla="*/ 520278 w 821585"/>
                    <a:gd name="connsiteY129" fmla="*/ 30031 h 498669"/>
                    <a:gd name="connsiteX130" fmla="*/ 519613 w 821585"/>
                    <a:gd name="connsiteY130" fmla="*/ 28369 h 498669"/>
                    <a:gd name="connsiteX131" fmla="*/ 519502 w 821585"/>
                    <a:gd name="connsiteY131" fmla="*/ 26928 h 498669"/>
                    <a:gd name="connsiteX132" fmla="*/ 519502 w 821585"/>
                    <a:gd name="connsiteY132" fmla="*/ 26707 h 498669"/>
                    <a:gd name="connsiteX133" fmla="*/ 519281 w 821585"/>
                    <a:gd name="connsiteY133" fmla="*/ 25598 h 498669"/>
                    <a:gd name="connsiteX134" fmla="*/ 518395 w 821585"/>
                    <a:gd name="connsiteY134" fmla="*/ 24047 h 498669"/>
                    <a:gd name="connsiteX135" fmla="*/ 517286 w 821585"/>
                    <a:gd name="connsiteY135" fmla="*/ 23271 h 498669"/>
                    <a:gd name="connsiteX136" fmla="*/ 513186 w 821585"/>
                    <a:gd name="connsiteY136" fmla="*/ 22385 h 498669"/>
                    <a:gd name="connsiteX137" fmla="*/ 508754 w 821585"/>
                    <a:gd name="connsiteY137" fmla="*/ 19503 h 498669"/>
                    <a:gd name="connsiteX138" fmla="*/ 501883 w 821585"/>
                    <a:gd name="connsiteY138" fmla="*/ 11082 h 498669"/>
                    <a:gd name="connsiteX139" fmla="*/ 497339 w 821585"/>
                    <a:gd name="connsiteY139" fmla="*/ 8644 h 498669"/>
                    <a:gd name="connsiteX140" fmla="*/ 496232 w 821585"/>
                    <a:gd name="connsiteY140" fmla="*/ 8754 h 498669"/>
                    <a:gd name="connsiteX141" fmla="*/ 495456 w 821585"/>
                    <a:gd name="connsiteY141" fmla="*/ 9087 h 498669"/>
                    <a:gd name="connsiteX142" fmla="*/ 494791 w 821585"/>
                    <a:gd name="connsiteY142" fmla="*/ 9308 h 498669"/>
                    <a:gd name="connsiteX143" fmla="*/ 493793 w 821585"/>
                    <a:gd name="connsiteY143" fmla="*/ 8644 h 498669"/>
                    <a:gd name="connsiteX144" fmla="*/ 493017 w 821585"/>
                    <a:gd name="connsiteY144" fmla="*/ 7424 h 498669"/>
                    <a:gd name="connsiteX145" fmla="*/ 491688 w 821585"/>
                    <a:gd name="connsiteY145" fmla="*/ 3546 h 498669"/>
                    <a:gd name="connsiteX146" fmla="*/ 490913 w 821585"/>
                    <a:gd name="connsiteY146" fmla="*/ 1995 h 498669"/>
                    <a:gd name="connsiteX147" fmla="*/ 488917 w 821585"/>
                    <a:gd name="connsiteY147" fmla="*/ 332 h 498669"/>
                    <a:gd name="connsiteX148" fmla="*/ 486812 w 821585"/>
                    <a:gd name="connsiteY148" fmla="*/ 0 h 498669"/>
                    <a:gd name="connsiteX149" fmla="*/ 485372 w 821585"/>
                    <a:gd name="connsiteY149" fmla="*/ 1441 h 498669"/>
                    <a:gd name="connsiteX150" fmla="*/ 485261 w 821585"/>
                    <a:gd name="connsiteY150" fmla="*/ 5097 h 498669"/>
                    <a:gd name="connsiteX151" fmla="*/ 488363 w 821585"/>
                    <a:gd name="connsiteY151" fmla="*/ 10860 h 498669"/>
                    <a:gd name="connsiteX152" fmla="*/ 489139 w 821585"/>
                    <a:gd name="connsiteY152" fmla="*/ 14295 h 498669"/>
                    <a:gd name="connsiteX153" fmla="*/ 486923 w 821585"/>
                    <a:gd name="connsiteY153" fmla="*/ 17287 h 498669"/>
                    <a:gd name="connsiteX154" fmla="*/ 483266 w 821585"/>
                    <a:gd name="connsiteY154" fmla="*/ 19171 h 498669"/>
                    <a:gd name="connsiteX155" fmla="*/ 481493 w 821585"/>
                    <a:gd name="connsiteY155" fmla="*/ 19171 h 498669"/>
                    <a:gd name="connsiteX156" fmla="*/ 479831 w 821585"/>
                    <a:gd name="connsiteY156" fmla="*/ 17731 h 498669"/>
                    <a:gd name="connsiteX157" fmla="*/ 478501 w 821585"/>
                    <a:gd name="connsiteY157" fmla="*/ 13187 h 498669"/>
                    <a:gd name="connsiteX158" fmla="*/ 477393 w 821585"/>
                    <a:gd name="connsiteY158" fmla="*/ 7868 h 498669"/>
                    <a:gd name="connsiteX159" fmla="*/ 475841 w 821585"/>
                    <a:gd name="connsiteY159" fmla="*/ 3546 h 498669"/>
                    <a:gd name="connsiteX160" fmla="*/ 472960 w 821585"/>
                    <a:gd name="connsiteY160" fmla="*/ 1551 h 498669"/>
                    <a:gd name="connsiteX161" fmla="*/ 467641 w 821585"/>
                    <a:gd name="connsiteY161" fmla="*/ 1662 h 498669"/>
                    <a:gd name="connsiteX162" fmla="*/ 464981 w 821585"/>
                    <a:gd name="connsiteY162" fmla="*/ 2438 h 498669"/>
                    <a:gd name="connsiteX163" fmla="*/ 462433 w 821585"/>
                    <a:gd name="connsiteY163" fmla="*/ 4100 h 498669"/>
                    <a:gd name="connsiteX164" fmla="*/ 460881 w 821585"/>
                    <a:gd name="connsiteY164" fmla="*/ 5651 h 498669"/>
                    <a:gd name="connsiteX165" fmla="*/ 454122 w 821585"/>
                    <a:gd name="connsiteY165" fmla="*/ 12633 h 498669"/>
                    <a:gd name="connsiteX166" fmla="*/ 451241 w 821585"/>
                    <a:gd name="connsiteY166" fmla="*/ 14738 h 498669"/>
                    <a:gd name="connsiteX167" fmla="*/ 442486 w 821585"/>
                    <a:gd name="connsiteY167" fmla="*/ 15957 h 498669"/>
                    <a:gd name="connsiteX168" fmla="*/ 439715 w 821585"/>
                    <a:gd name="connsiteY168" fmla="*/ 17731 h 498669"/>
                    <a:gd name="connsiteX169" fmla="*/ 437389 w 821585"/>
                    <a:gd name="connsiteY169" fmla="*/ 19947 h 498669"/>
                    <a:gd name="connsiteX170" fmla="*/ 436170 w 821585"/>
                    <a:gd name="connsiteY170" fmla="*/ 21055 h 498669"/>
                    <a:gd name="connsiteX171" fmla="*/ 433178 w 821585"/>
                    <a:gd name="connsiteY171" fmla="*/ 20501 h 498669"/>
                    <a:gd name="connsiteX172" fmla="*/ 430296 w 821585"/>
                    <a:gd name="connsiteY172" fmla="*/ 18617 h 498669"/>
                    <a:gd name="connsiteX173" fmla="*/ 426750 w 821585"/>
                    <a:gd name="connsiteY173" fmla="*/ 17731 h 498669"/>
                    <a:gd name="connsiteX174" fmla="*/ 425088 w 821585"/>
                    <a:gd name="connsiteY174" fmla="*/ 19947 h 498669"/>
                    <a:gd name="connsiteX175" fmla="*/ 422983 w 821585"/>
                    <a:gd name="connsiteY175" fmla="*/ 25820 h 498669"/>
                    <a:gd name="connsiteX176" fmla="*/ 421209 w 821585"/>
                    <a:gd name="connsiteY176" fmla="*/ 27260 h 498669"/>
                    <a:gd name="connsiteX177" fmla="*/ 414339 w 821585"/>
                    <a:gd name="connsiteY177" fmla="*/ 28036 h 498669"/>
                    <a:gd name="connsiteX178" fmla="*/ 406360 w 821585"/>
                    <a:gd name="connsiteY178" fmla="*/ 27260 h 498669"/>
                    <a:gd name="connsiteX179" fmla="*/ 404144 w 821585"/>
                    <a:gd name="connsiteY179" fmla="*/ 27814 h 498669"/>
                    <a:gd name="connsiteX180" fmla="*/ 398160 w 821585"/>
                    <a:gd name="connsiteY180" fmla="*/ 33245 h 498669"/>
                    <a:gd name="connsiteX181" fmla="*/ 393616 w 821585"/>
                    <a:gd name="connsiteY181" fmla="*/ 35683 h 498669"/>
                    <a:gd name="connsiteX182" fmla="*/ 392287 w 821585"/>
                    <a:gd name="connsiteY182" fmla="*/ 37345 h 498669"/>
                    <a:gd name="connsiteX183" fmla="*/ 390403 w 821585"/>
                    <a:gd name="connsiteY183" fmla="*/ 42331 h 498669"/>
                    <a:gd name="connsiteX184" fmla="*/ 389073 w 821585"/>
                    <a:gd name="connsiteY184" fmla="*/ 44548 h 498669"/>
                    <a:gd name="connsiteX185" fmla="*/ 386413 w 821585"/>
                    <a:gd name="connsiteY185" fmla="*/ 45988 h 498669"/>
                    <a:gd name="connsiteX186" fmla="*/ 383200 w 821585"/>
                    <a:gd name="connsiteY186" fmla="*/ 46210 h 498669"/>
                    <a:gd name="connsiteX187" fmla="*/ 378324 w 821585"/>
                    <a:gd name="connsiteY187" fmla="*/ 44104 h 498669"/>
                    <a:gd name="connsiteX188" fmla="*/ 377216 w 821585"/>
                    <a:gd name="connsiteY188" fmla="*/ 46432 h 498669"/>
                    <a:gd name="connsiteX189" fmla="*/ 376329 w 821585"/>
                    <a:gd name="connsiteY189" fmla="*/ 48980 h 498669"/>
                    <a:gd name="connsiteX190" fmla="*/ 375996 w 821585"/>
                    <a:gd name="connsiteY190" fmla="*/ 51751 h 498669"/>
                    <a:gd name="connsiteX191" fmla="*/ 376329 w 821585"/>
                    <a:gd name="connsiteY191" fmla="*/ 56737 h 498669"/>
                    <a:gd name="connsiteX192" fmla="*/ 377548 w 821585"/>
                    <a:gd name="connsiteY192" fmla="*/ 66711 h 498669"/>
                    <a:gd name="connsiteX193" fmla="*/ 377548 w 821585"/>
                    <a:gd name="connsiteY193" fmla="*/ 70589 h 498669"/>
                    <a:gd name="connsiteX194" fmla="*/ 379211 w 821585"/>
                    <a:gd name="connsiteY194" fmla="*/ 74579 h 498669"/>
                    <a:gd name="connsiteX195" fmla="*/ 384086 w 821585"/>
                    <a:gd name="connsiteY195" fmla="*/ 82890 h 498669"/>
                    <a:gd name="connsiteX196" fmla="*/ 384751 w 821585"/>
                    <a:gd name="connsiteY196" fmla="*/ 85660 h 498669"/>
                    <a:gd name="connsiteX197" fmla="*/ 386081 w 821585"/>
                    <a:gd name="connsiteY197" fmla="*/ 98182 h 498669"/>
                    <a:gd name="connsiteX198" fmla="*/ 384751 w 821585"/>
                    <a:gd name="connsiteY198" fmla="*/ 105939 h 498669"/>
                    <a:gd name="connsiteX199" fmla="*/ 384197 w 821585"/>
                    <a:gd name="connsiteY199" fmla="*/ 111480 h 498669"/>
                    <a:gd name="connsiteX200" fmla="*/ 384862 w 821585"/>
                    <a:gd name="connsiteY200" fmla="*/ 114029 h 498669"/>
                    <a:gd name="connsiteX201" fmla="*/ 386081 w 821585"/>
                    <a:gd name="connsiteY201" fmla="*/ 116024 h 498669"/>
                    <a:gd name="connsiteX202" fmla="*/ 386635 w 821585"/>
                    <a:gd name="connsiteY202" fmla="*/ 120678 h 498669"/>
                    <a:gd name="connsiteX203" fmla="*/ 386857 w 821585"/>
                    <a:gd name="connsiteY203" fmla="*/ 128546 h 498669"/>
                    <a:gd name="connsiteX204" fmla="*/ 389516 w 821585"/>
                    <a:gd name="connsiteY204" fmla="*/ 154698 h 498669"/>
                    <a:gd name="connsiteX205" fmla="*/ 389959 w 821585"/>
                    <a:gd name="connsiteY205" fmla="*/ 164450 h 498669"/>
                    <a:gd name="connsiteX206" fmla="*/ 388962 w 821585"/>
                    <a:gd name="connsiteY206" fmla="*/ 172872 h 498669"/>
                    <a:gd name="connsiteX207" fmla="*/ 386524 w 821585"/>
                    <a:gd name="connsiteY207" fmla="*/ 178634 h 498669"/>
                    <a:gd name="connsiteX208" fmla="*/ 378989 w 821585"/>
                    <a:gd name="connsiteY208" fmla="*/ 187389 h 498669"/>
                    <a:gd name="connsiteX209" fmla="*/ 376329 w 821585"/>
                    <a:gd name="connsiteY209" fmla="*/ 189383 h 498669"/>
                    <a:gd name="connsiteX210" fmla="*/ 375221 w 821585"/>
                    <a:gd name="connsiteY210" fmla="*/ 190824 h 498669"/>
                    <a:gd name="connsiteX211" fmla="*/ 375221 w 821585"/>
                    <a:gd name="connsiteY211" fmla="*/ 193151 h 498669"/>
                    <a:gd name="connsiteX212" fmla="*/ 373226 w 821585"/>
                    <a:gd name="connsiteY212" fmla="*/ 193816 h 498669"/>
                    <a:gd name="connsiteX213" fmla="*/ 370678 w 821585"/>
                    <a:gd name="connsiteY213" fmla="*/ 195478 h 498669"/>
                    <a:gd name="connsiteX214" fmla="*/ 368461 w 821585"/>
                    <a:gd name="connsiteY214" fmla="*/ 197916 h 498669"/>
                    <a:gd name="connsiteX215" fmla="*/ 367464 w 821585"/>
                    <a:gd name="connsiteY215" fmla="*/ 200908 h 498669"/>
                    <a:gd name="connsiteX216" fmla="*/ 356383 w 821585"/>
                    <a:gd name="connsiteY216" fmla="*/ 208222 h 498669"/>
                    <a:gd name="connsiteX217" fmla="*/ 352061 w 821585"/>
                    <a:gd name="connsiteY217" fmla="*/ 210992 h 498669"/>
                    <a:gd name="connsiteX218" fmla="*/ 347628 w 821585"/>
                    <a:gd name="connsiteY218" fmla="*/ 212322 h 498669"/>
                    <a:gd name="connsiteX219" fmla="*/ 346077 w 821585"/>
                    <a:gd name="connsiteY219" fmla="*/ 214317 h 498669"/>
                    <a:gd name="connsiteX220" fmla="*/ 344636 w 821585"/>
                    <a:gd name="connsiteY220" fmla="*/ 217198 h 498669"/>
                    <a:gd name="connsiteX221" fmla="*/ 342642 w 821585"/>
                    <a:gd name="connsiteY221" fmla="*/ 220190 h 498669"/>
                    <a:gd name="connsiteX222" fmla="*/ 338209 w 821585"/>
                    <a:gd name="connsiteY222" fmla="*/ 223847 h 498669"/>
                    <a:gd name="connsiteX223" fmla="*/ 335327 w 821585"/>
                    <a:gd name="connsiteY223" fmla="*/ 225287 h 498669"/>
                    <a:gd name="connsiteX224" fmla="*/ 328457 w 821585"/>
                    <a:gd name="connsiteY224" fmla="*/ 228612 h 498669"/>
                    <a:gd name="connsiteX225" fmla="*/ 309064 w 821585"/>
                    <a:gd name="connsiteY225" fmla="*/ 233377 h 498669"/>
                    <a:gd name="connsiteX226" fmla="*/ 301861 w 821585"/>
                    <a:gd name="connsiteY226" fmla="*/ 232712 h 498669"/>
                    <a:gd name="connsiteX227" fmla="*/ 296542 w 821585"/>
                    <a:gd name="connsiteY227" fmla="*/ 230939 h 498669"/>
                    <a:gd name="connsiteX228" fmla="*/ 295877 w 821585"/>
                    <a:gd name="connsiteY228" fmla="*/ 230385 h 498669"/>
                    <a:gd name="connsiteX229" fmla="*/ 294769 w 821585"/>
                    <a:gd name="connsiteY229" fmla="*/ 229499 h 498669"/>
                    <a:gd name="connsiteX230" fmla="*/ 289339 w 821585"/>
                    <a:gd name="connsiteY230" fmla="*/ 221298 h 498669"/>
                    <a:gd name="connsiteX231" fmla="*/ 287899 w 821585"/>
                    <a:gd name="connsiteY231" fmla="*/ 220190 h 498669"/>
                    <a:gd name="connsiteX232" fmla="*/ 278147 w 821585"/>
                    <a:gd name="connsiteY232" fmla="*/ 218306 h 498669"/>
                    <a:gd name="connsiteX233" fmla="*/ 268838 w 821585"/>
                    <a:gd name="connsiteY233" fmla="*/ 214428 h 498669"/>
                    <a:gd name="connsiteX234" fmla="*/ 263408 w 821585"/>
                    <a:gd name="connsiteY234" fmla="*/ 208111 h 498669"/>
                    <a:gd name="connsiteX235" fmla="*/ 261414 w 821585"/>
                    <a:gd name="connsiteY235" fmla="*/ 207335 h 498669"/>
                    <a:gd name="connsiteX236" fmla="*/ 259862 w 821585"/>
                    <a:gd name="connsiteY236" fmla="*/ 206006 h 498669"/>
                    <a:gd name="connsiteX237" fmla="*/ 258643 w 821585"/>
                    <a:gd name="connsiteY237" fmla="*/ 202792 h 498669"/>
                    <a:gd name="connsiteX238" fmla="*/ 255430 w 821585"/>
                    <a:gd name="connsiteY238" fmla="*/ 183510 h 498669"/>
                    <a:gd name="connsiteX239" fmla="*/ 254432 w 821585"/>
                    <a:gd name="connsiteY239" fmla="*/ 181626 h 498669"/>
                    <a:gd name="connsiteX240" fmla="*/ 252770 w 821585"/>
                    <a:gd name="connsiteY240" fmla="*/ 179964 h 498669"/>
                    <a:gd name="connsiteX241" fmla="*/ 251773 w 821585"/>
                    <a:gd name="connsiteY241" fmla="*/ 176085 h 498669"/>
                    <a:gd name="connsiteX242" fmla="*/ 250886 w 821585"/>
                    <a:gd name="connsiteY242" fmla="*/ 168772 h 498669"/>
                    <a:gd name="connsiteX243" fmla="*/ 249999 w 821585"/>
                    <a:gd name="connsiteY243" fmla="*/ 164561 h 498669"/>
                    <a:gd name="connsiteX244" fmla="*/ 248892 w 821585"/>
                    <a:gd name="connsiteY244" fmla="*/ 161236 h 498669"/>
                    <a:gd name="connsiteX245" fmla="*/ 248449 w 821585"/>
                    <a:gd name="connsiteY245" fmla="*/ 160128 h 498669"/>
                    <a:gd name="connsiteX246" fmla="*/ 245899 w 821585"/>
                    <a:gd name="connsiteY246" fmla="*/ 155031 h 498669"/>
                    <a:gd name="connsiteX247" fmla="*/ 245345 w 821585"/>
                    <a:gd name="connsiteY247" fmla="*/ 152925 h 498669"/>
                    <a:gd name="connsiteX248" fmla="*/ 245345 w 821585"/>
                    <a:gd name="connsiteY248" fmla="*/ 150820 h 498669"/>
                    <a:gd name="connsiteX249" fmla="*/ 245013 w 821585"/>
                    <a:gd name="connsiteY249" fmla="*/ 149268 h 498669"/>
                    <a:gd name="connsiteX250" fmla="*/ 243573 w 821585"/>
                    <a:gd name="connsiteY250" fmla="*/ 148603 h 498669"/>
                    <a:gd name="connsiteX251" fmla="*/ 239694 w 821585"/>
                    <a:gd name="connsiteY251" fmla="*/ 147606 h 498669"/>
                    <a:gd name="connsiteX252" fmla="*/ 233821 w 821585"/>
                    <a:gd name="connsiteY252" fmla="*/ 144281 h 498669"/>
                    <a:gd name="connsiteX253" fmla="*/ 224623 w 821585"/>
                    <a:gd name="connsiteY253" fmla="*/ 136192 h 498669"/>
                    <a:gd name="connsiteX254" fmla="*/ 216534 w 821585"/>
                    <a:gd name="connsiteY254" fmla="*/ 125997 h 498669"/>
                    <a:gd name="connsiteX255" fmla="*/ 191267 w 821585"/>
                    <a:gd name="connsiteY255" fmla="*/ 103945 h 498669"/>
                    <a:gd name="connsiteX256" fmla="*/ 184951 w 821585"/>
                    <a:gd name="connsiteY256" fmla="*/ 94636 h 498669"/>
                    <a:gd name="connsiteX257" fmla="*/ 183843 w 821585"/>
                    <a:gd name="connsiteY257" fmla="*/ 91533 h 498669"/>
                    <a:gd name="connsiteX258" fmla="*/ 183400 w 821585"/>
                    <a:gd name="connsiteY258" fmla="*/ 87212 h 498669"/>
                    <a:gd name="connsiteX259" fmla="*/ 183843 w 821585"/>
                    <a:gd name="connsiteY259" fmla="*/ 78568 h 498669"/>
                    <a:gd name="connsiteX260" fmla="*/ 184951 w 821585"/>
                    <a:gd name="connsiteY260" fmla="*/ 70589 h 498669"/>
                    <a:gd name="connsiteX261" fmla="*/ 185505 w 821585"/>
                    <a:gd name="connsiteY261" fmla="*/ 69038 h 498669"/>
                    <a:gd name="connsiteX262" fmla="*/ 186059 w 821585"/>
                    <a:gd name="connsiteY262" fmla="*/ 68484 h 498669"/>
                    <a:gd name="connsiteX263" fmla="*/ 186059 w 821585"/>
                    <a:gd name="connsiteY263" fmla="*/ 68262 h 498669"/>
                    <a:gd name="connsiteX264" fmla="*/ 184951 w 821585"/>
                    <a:gd name="connsiteY264" fmla="*/ 67487 h 498669"/>
                    <a:gd name="connsiteX265" fmla="*/ 183289 w 821585"/>
                    <a:gd name="connsiteY265" fmla="*/ 67154 h 498669"/>
                    <a:gd name="connsiteX266" fmla="*/ 181848 w 821585"/>
                    <a:gd name="connsiteY266" fmla="*/ 67819 h 498669"/>
                    <a:gd name="connsiteX267" fmla="*/ 180408 w 821585"/>
                    <a:gd name="connsiteY267" fmla="*/ 68705 h 498669"/>
                    <a:gd name="connsiteX268" fmla="*/ 179189 w 821585"/>
                    <a:gd name="connsiteY268" fmla="*/ 69149 h 498669"/>
                    <a:gd name="connsiteX269" fmla="*/ 176529 w 821585"/>
                    <a:gd name="connsiteY269" fmla="*/ 69370 h 498669"/>
                    <a:gd name="connsiteX270" fmla="*/ 171764 w 821585"/>
                    <a:gd name="connsiteY270" fmla="*/ 70811 h 498669"/>
                    <a:gd name="connsiteX271" fmla="*/ 138963 w 821585"/>
                    <a:gd name="connsiteY271" fmla="*/ 88763 h 498669"/>
                    <a:gd name="connsiteX272" fmla="*/ 116800 w 821585"/>
                    <a:gd name="connsiteY272" fmla="*/ 100953 h 498669"/>
                    <a:gd name="connsiteX273" fmla="*/ 111924 w 821585"/>
                    <a:gd name="connsiteY273" fmla="*/ 102504 h 498669"/>
                    <a:gd name="connsiteX274" fmla="*/ 90980 w 821585"/>
                    <a:gd name="connsiteY274" fmla="*/ 103945 h 498669"/>
                    <a:gd name="connsiteX275" fmla="*/ 86215 w 821585"/>
                    <a:gd name="connsiteY275" fmla="*/ 106493 h 498669"/>
                    <a:gd name="connsiteX276" fmla="*/ 82779 w 821585"/>
                    <a:gd name="connsiteY276" fmla="*/ 110372 h 498669"/>
                    <a:gd name="connsiteX277" fmla="*/ 70368 w 821585"/>
                    <a:gd name="connsiteY277" fmla="*/ 134973 h 498669"/>
                    <a:gd name="connsiteX278" fmla="*/ 62278 w 821585"/>
                    <a:gd name="connsiteY278" fmla="*/ 145722 h 498669"/>
                    <a:gd name="connsiteX279" fmla="*/ 57957 w 821585"/>
                    <a:gd name="connsiteY279" fmla="*/ 157025 h 498669"/>
                    <a:gd name="connsiteX280" fmla="*/ 56405 w 821585"/>
                    <a:gd name="connsiteY280" fmla="*/ 158687 h 498669"/>
                    <a:gd name="connsiteX281" fmla="*/ 54522 w 821585"/>
                    <a:gd name="connsiteY281" fmla="*/ 159906 h 498669"/>
                    <a:gd name="connsiteX282" fmla="*/ 52748 w 821585"/>
                    <a:gd name="connsiteY282" fmla="*/ 162677 h 498669"/>
                    <a:gd name="connsiteX283" fmla="*/ 51308 w 821585"/>
                    <a:gd name="connsiteY283" fmla="*/ 166445 h 498669"/>
                    <a:gd name="connsiteX284" fmla="*/ 50532 w 821585"/>
                    <a:gd name="connsiteY284" fmla="*/ 170102 h 498669"/>
                    <a:gd name="connsiteX285" fmla="*/ 50311 w 821585"/>
                    <a:gd name="connsiteY285" fmla="*/ 174534 h 498669"/>
                    <a:gd name="connsiteX286" fmla="*/ 50532 w 821585"/>
                    <a:gd name="connsiteY286" fmla="*/ 188164 h 498669"/>
                    <a:gd name="connsiteX287" fmla="*/ 50311 w 821585"/>
                    <a:gd name="connsiteY287" fmla="*/ 189937 h 498669"/>
                    <a:gd name="connsiteX288" fmla="*/ 49202 w 821585"/>
                    <a:gd name="connsiteY288" fmla="*/ 192930 h 498669"/>
                    <a:gd name="connsiteX289" fmla="*/ 48981 w 821585"/>
                    <a:gd name="connsiteY289" fmla="*/ 195146 h 498669"/>
                    <a:gd name="connsiteX290" fmla="*/ 50200 w 821585"/>
                    <a:gd name="connsiteY290" fmla="*/ 200686 h 498669"/>
                    <a:gd name="connsiteX291" fmla="*/ 50532 w 821585"/>
                    <a:gd name="connsiteY291" fmla="*/ 202903 h 498669"/>
                    <a:gd name="connsiteX292" fmla="*/ 50422 w 821585"/>
                    <a:gd name="connsiteY292" fmla="*/ 211436 h 498669"/>
                    <a:gd name="connsiteX293" fmla="*/ 49091 w 821585"/>
                    <a:gd name="connsiteY293" fmla="*/ 218860 h 498669"/>
                    <a:gd name="connsiteX294" fmla="*/ 46875 w 821585"/>
                    <a:gd name="connsiteY294" fmla="*/ 224734 h 498669"/>
                    <a:gd name="connsiteX295" fmla="*/ 44326 w 821585"/>
                    <a:gd name="connsiteY295" fmla="*/ 228723 h 498669"/>
                    <a:gd name="connsiteX296" fmla="*/ 40780 w 821585"/>
                    <a:gd name="connsiteY296" fmla="*/ 232158 h 498669"/>
                    <a:gd name="connsiteX297" fmla="*/ 37567 w 821585"/>
                    <a:gd name="connsiteY297" fmla="*/ 235039 h 498669"/>
                    <a:gd name="connsiteX298" fmla="*/ 36126 w 821585"/>
                    <a:gd name="connsiteY298" fmla="*/ 235815 h 498669"/>
                    <a:gd name="connsiteX299" fmla="*/ 35018 w 821585"/>
                    <a:gd name="connsiteY299" fmla="*/ 237145 h 498669"/>
                    <a:gd name="connsiteX300" fmla="*/ 30918 w 821585"/>
                    <a:gd name="connsiteY300" fmla="*/ 243572 h 498669"/>
                    <a:gd name="connsiteX301" fmla="*/ 28812 w 821585"/>
                    <a:gd name="connsiteY301" fmla="*/ 245788 h 498669"/>
                    <a:gd name="connsiteX302" fmla="*/ 21277 w 821585"/>
                    <a:gd name="connsiteY302" fmla="*/ 250332 h 498669"/>
                    <a:gd name="connsiteX303" fmla="*/ 20279 w 821585"/>
                    <a:gd name="connsiteY303" fmla="*/ 252216 h 498669"/>
                    <a:gd name="connsiteX304" fmla="*/ 10971 w 821585"/>
                    <a:gd name="connsiteY304" fmla="*/ 258532 h 498669"/>
                    <a:gd name="connsiteX305" fmla="*/ 9531 w 821585"/>
                    <a:gd name="connsiteY305" fmla="*/ 262078 h 498669"/>
                    <a:gd name="connsiteX306" fmla="*/ 9641 w 821585"/>
                    <a:gd name="connsiteY306" fmla="*/ 265624 h 498669"/>
                    <a:gd name="connsiteX307" fmla="*/ 10528 w 821585"/>
                    <a:gd name="connsiteY307" fmla="*/ 269281 h 498669"/>
                    <a:gd name="connsiteX308" fmla="*/ 10971 w 821585"/>
                    <a:gd name="connsiteY308" fmla="*/ 273381 h 498669"/>
                    <a:gd name="connsiteX309" fmla="*/ 10196 w 821585"/>
                    <a:gd name="connsiteY309" fmla="*/ 291001 h 498669"/>
                    <a:gd name="connsiteX310" fmla="*/ 8755 w 821585"/>
                    <a:gd name="connsiteY310" fmla="*/ 297761 h 498669"/>
                    <a:gd name="connsiteX311" fmla="*/ 4765 w 821585"/>
                    <a:gd name="connsiteY311" fmla="*/ 309507 h 498669"/>
                    <a:gd name="connsiteX312" fmla="*/ 3546 w 821585"/>
                    <a:gd name="connsiteY312" fmla="*/ 317929 h 498669"/>
                    <a:gd name="connsiteX313" fmla="*/ 2992 w 821585"/>
                    <a:gd name="connsiteY313" fmla="*/ 318816 h 498669"/>
                    <a:gd name="connsiteX314" fmla="*/ 2659 w 821585"/>
                    <a:gd name="connsiteY314" fmla="*/ 319813 h 498669"/>
                    <a:gd name="connsiteX315" fmla="*/ 3103 w 821585"/>
                    <a:gd name="connsiteY315" fmla="*/ 322029 h 498669"/>
                    <a:gd name="connsiteX316" fmla="*/ 3879 w 821585"/>
                    <a:gd name="connsiteY316" fmla="*/ 323581 h 498669"/>
                    <a:gd name="connsiteX317" fmla="*/ 4765 w 821585"/>
                    <a:gd name="connsiteY317" fmla="*/ 324135 h 498669"/>
                    <a:gd name="connsiteX318" fmla="*/ 5763 w 821585"/>
                    <a:gd name="connsiteY318" fmla="*/ 324246 h 498669"/>
                    <a:gd name="connsiteX319" fmla="*/ 6981 w 821585"/>
                    <a:gd name="connsiteY319" fmla="*/ 324800 h 498669"/>
                    <a:gd name="connsiteX320" fmla="*/ 8976 w 821585"/>
                    <a:gd name="connsiteY320" fmla="*/ 326573 h 498669"/>
                    <a:gd name="connsiteX321" fmla="*/ 9531 w 821585"/>
                    <a:gd name="connsiteY321" fmla="*/ 327570 h 498669"/>
                    <a:gd name="connsiteX322" fmla="*/ 10196 w 821585"/>
                    <a:gd name="connsiteY322" fmla="*/ 329011 h 498669"/>
                    <a:gd name="connsiteX323" fmla="*/ 10749 w 821585"/>
                    <a:gd name="connsiteY323" fmla="*/ 331005 h 498669"/>
                    <a:gd name="connsiteX324" fmla="*/ 11192 w 821585"/>
                    <a:gd name="connsiteY324" fmla="*/ 334662 h 498669"/>
                    <a:gd name="connsiteX325" fmla="*/ 11746 w 821585"/>
                    <a:gd name="connsiteY325" fmla="*/ 335992 h 498669"/>
                    <a:gd name="connsiteX326" fmla="*/ 11303 w 821585"/>
                    <a:gd name="connsiteY326" fmla="*/ 338208 h 498669"/>
                    <a:gd name="connsiteX327" fmla="*/ 11082 w 821585"/>
                    <a:gd name="connsiteY327" fmla="*/ 341644 h 498669"/>
                    <a:gd name="connsiteX328" fmla="*/ 11303 w 821585"/>
                    <a:gd name="connsiteY328" fmla="*/ 345301 h 498669"/>
                    <a:gd name="connsiteX329" fmla="*/ 12633 w 821585"/>
                    <a:gd name="connsiteY329" fmla="*/ 349622 h 498669"/>
                    <a:gd name="connsiteX330" fmla="*/ 12301 w 821585"/>
                    <a:gd name="connsiteY330" fmla="*/ 351285 h 498669"/>
                    <a:gd name="connsiteX331" fmla="*/ 11525 w 821585"/>
                    <a:gd name="connsiteY331" fmla="*/ 352393 h 498669"/>
                    <a:gd name="connsiteX332" fmla="*/ 10528 w 821585"/>
                    <a:gd name="connsiteY332" fmla="*/ 352947 h 498669"/>
                    <a:gd name="connsiteX333" fmla="*/ 9641 w 821585"/>
                    <a:gd name="connsiteY333" fmla="*/ 352282 h 498669"/>
                    <a:gd name="connsiteX334" fmla="*/ 6981 w 821585"/>
                    <a:gd name="connsiteY334" fmla="*/ 348625 h 498669"/>
                    <a:gd name="connsiteX335" fmla="*/ 8644 w 821585"/>
                    <a:gd name="connsiteY335" fmla="*/ 345966 h 498669"/>
                    <a:gd name="connsiteX336" fmla="*/ 8644 w 821585"/>
                    <a:gd name="connsiteY336" fmla="*/ 341644 h 498669"/>
                    <a:gd name="connsiteX337" fmla="*/ 7757 w 821585"/>
                    <a:gd name="connsiteY337" fmla="*/ 341090 h 498669"/>
                    <a:gd name="connsiteX338" fmla="*/ 6981 w 821585"/>
                    <a:gd name="connsiteY338" fmla="*/ 340314 h 498669"/>
                    <a:gd name="connsiteX339" fmla="*/ 8644 w 821585"/>
                    <a:gd name="connsiteY339" fmla="*/ 337544 h 498669"/>
                    <a:gd name="connsiteX340" fmla="*/ 7646 w 821585"/>
                    <a:gd name="connsiteY340" fmla="*/ 335106 h 498669"/>
                    <a:gd name="connsiteX341" fmla="*/ 6981 w 821585"/>
                    <a:gd name="connsiteY341" fmla="*/ 329786 h 498669"/>
                    <a:gd name="connsiteX342" fmla="*/ 6317 w 821585"/>
                    <a:gd name="connsiteY342" fmla="*/ 327681 h 498669"/>
                    <a:gd name="connsiteX343" fmla="*/ 4322 w 821585"/>
                    <a:gd name="connsiteY343" fmla="*/ 325686 h 498669"/>
                    <a:gd name="connsiteX344" fmla="*/ 3657 w 821585"/>
                    <a:gd name="connsiteY344" fmla="*/ 327570 h 498669"/>
                    <a:gd name="connsiteX345" fmla="*/ 3879 w 821585"/>
                    <a:gd name="connsiteY345" fmla="*/ 331338 h 498669"/>
                    <a:gd name="connsiteX346" fmla="*/ 4765 w 821585"/>
                    <a:gd name="connsiteY346" fmla="*/ 334773 h 498669"/>
                    <a:gd name="connsiteX347" fmla="*/ 4211 w 821585"/>
                    <a:gd name="connsiteY347" fmla="*/ 336879 h 498669"/>
                    <a:gd name="connsiteX348" fmla="*/ 4211 w 821585"/>
                    <a:gd name="connsiteY348" fmla="*/ 340868 h 498669"/>
                    <a:gd name="connsiteX349" fmla="*/ 3879 w 821585"/>
                    <a:gd name="connsiteY349" fmla="*/ 343084 h 498669"/>
                    <a:gd name="connsiteX350" fmla="*/ 3325 w 821585"/>
                    <a:gd name="connsiteY350" fmla="*/ 344968 h 498669"/>
                    <a:gd name="connsiteX351" fmla="*/ 2659 w 821585"/>
                    <a:gd name="connsiteY351" fmla="*/ 346630 h 498669"/>
                    <a:gd name="connsiteX352" fmla="*/ 1219 w 821585"/>
                    <a:gd name="connsiteY352" fmla="*/ 349401 h 498669"/>
                    <a:gd name="connsiteX353" fmla="*/ 222 w 821585"/>
                    <a:gd name="connsiteY353" fmla="*/ 352504 h 498669"/>
                    <a:gd name="connsiteX354" fmla="*/ 0 w 821585"/>
                    <a:gd name="connsiteY354" fmla="*/ 356382 h 498669"/>
                    <a:gd name="connsiteX355" fmla="*/ 222 w 821585"/>
                    <a:gd name="connsiteY355" fmla="*/ 360482 h 498669"/>
                    <a:gd name="connsiteX356" fmla="*/ 1441 w 821585"/>
                    <a:gd name="connsiteY356" fmla="*/ 368572 h 498669"/>
                    <a:gd name="connsiteX357" fmla="*/ 1552 w 821585"/>
                    <a:gd name="connsiteY357" fmla="*/ 370345 h 498669"/>
                    <a:gd name="connsiteX358" fmla="*/ 1552 w 821585"/>
                    <a:gd name="connsiteY358" fmla="*/ 372561 h 498669"/>
                    <a:gd name="connsiteX359" fmla="*/ 1330 w 821585"/>
                    <a:gd name="connsiteY359" fmla="*/ 374888 h 498669"/>
                    <a:gd name="connsiteX360" fmla="*/ 222 w 821585"/>
                    <a:gd name="connsiteY360" fmla="*/ 378878 h 498669"/>
                    <a:gd name="connsiteX361" fmla="*/ 0 w 821585"/>
                    <a:gd name="connsiteY361" fmla="*/ 380097 h 498669"/>
                    <a:gd name="connsiteX362" fmla="*/ 555 w 821585"/>
                    <a:gd name="connsiteY362" fmla="*/ 384529 h 498669"/>
                    <a:gd name="connsiteX363" fmla="*/ 1773 w 821585"/>
                    <a:gd name="connsiteY363" fmla="*/ 388851 h 498669"/>
                    <a:gd name="connsiteX364" fmla="*/ 6760 w 821585"/>
                    <a:gd name="connsiteY364" fmla="*/ 401706 h 498669"/>
                    <a:gd name="connsiteX365" fmla="*/ 8422 w 821585"/>
                    <a:gd name="connsiteY365" fmla="*/ 408355 h 498669"/>
                    <a:gd name="connsiteX366" fmla="*/ 9531 w 821585"/>
                    <a:gd name="connsiteY366" fmla="*/ 415890 h 498669"/>
                    <a:gd name="connsiteX367" fmla="*/ 9641 w 821585"/>
                    <a:gd name="connsiteY367" fmla="*/ 416776 h 498669"/>
                    <a:gd name="connsiteX368" fmla="*/ 9641 w 821585"/>
                    <a:gd name="connsiteY368" fmla="*/ 416887 h 498669"/>
                    <a:gd name="connsiteX369" fmla="*/ 13852 w 821585"/>
                    <a:gd name="connsiteY369" fmla="*/ 415779 h 498669"/>
                    <a:gd name="connsiteX370" fmla="*/ 20612 w 821585"/>
                    <a:gd name="connsiteY370" fmla="*/ 415779 h 498669"/>
                    <a:gd name="connsiteX371" fmla="*/ 25155 w 821585"/>
                    <a:gd name="connsiteY371" fmla="*/ 414449 h 498669"/>
                    <a:gd name="connsiteX372" fmla="*/ 26818 w 821585"/>
                    <a:gd name="connsiteY372" fmla="*/ 410682 h 498669"/>
                    <a:gd name="connsiteX373" fmla="*/ 27593 w 821585"/>
                    <a:gd name="connsiteY373" fmla="*/ 405030 h 498669"/>
                    <a:gd name="connsiteX374" fmla="*/ 29588 w 821585"/>
                    <a:gd name="connsiteY374" fmla="*/ 398492 h 498669"/>
                    <a:gd name="connsiteX375" fmla="*/ 32469 w 821585"/>
                    <a:gd name="connsiteY375" fmla="*/ 394059 h 498669"/>
                    <a:gd name="connsiteX376" fmla="*/ 36459 w 821585"/>
                    <a:gd name="connsiteY376" fmla="*/ 389627 h 498669"/>
                    <a:gd name="connsiteX377" fmla="*/ 40670 w 821585"/>
                    <a:gd name="connsiteY377" fmla="*/ 386081 h 498669"/>
                    <a:gd name="connsiteX378" fmla="*/ 44215 w 821585"/>
                    <a:gd name="connsiteY378" fmla="*/ 384308 h 498669"/>
                    <a:gd name="connsiteX379" fmla="*/ 49313 w 821585"/>
                    <a:gd name="connsiteY379" fmla="*/ 383975 h 498669"/>
                    <a:gd name="connsiteX380" fmla="*/ 51086 w 821585"/>
                    <a:gd name="connsiteY380" fmla="*/ 383421 h 498669"/>
                    <a:gd name="connsiteX381" fmla="*/ 66933 w 821585"/>
                    <a:gd name="connsiteY381" fmla="*/ 371231 h 498669"/>
                    <a:gd name="connsiteX382" fmla="*/ 71144 w 821585"/>
                    <a:gd name="connsiteY382" fmla="*/ 369015 h 498669"/>
                    <a:gd name="connsiteX383" fmla="*/ 81117 w 821585"/>
                    <a:gd name="connsiteY383" fmla="*/ 368572 h 498669"/>
                    <a:gd name="connsiteX384" fmla="*/ 112921 w 821585"/>
                    <a:gd name="connsiteY384" fmla="*/ 353612 h 498669"/>
                    <a:gd name="connsiteX385" fmla="*/ 115026 w 821585"/>
                    <a:gd name="connsiteY385" fmla="*/ 352614 h 498669"/>
                    <a:gd name="connsiteX386" fmla="*/ 127549 w 821585"/>
                    <a:gd name="connsiteY386" fmla="*/ 346741 h 498669"/>
                    <a:gd name="connsiteX387" fmla="*/ 132646 w 821585"/>
                    <a:gd name="connsiteY387" fmla="*/ 347073 h 498669"/>
                    <a:gd name="connsiteX388" fmla="*/ 134863 w 821585"/>
                    <a:gd name="connsiteY388" fmla="*/ 348182 h 498669"/>
                    <a:gd name="connsiteX389" fmla="*/ 139074 w 821585"/>
                    <a:gd name="connsiteY389" fmla="*/ 351285 h 498669"/>
                    <a:gd name="connsiteX390" fmla="*/ 141290 w 821585"/>
                    <a:gd name="connsiteY390" fmla="*/ 352171 h 498669"/>
                    <a:gd name="connsiteX391" fmla="*/ 174867 w 821585"/>
                    <a:gd name="connsiteY391" fmla="*/ 351063 h 498669"/>
                    <a:gd name="connsiteX392" fmla="*/ 182180 w 821585"/>
                    <a:gd name="connsiteY392" fmla="*/ 352725 h 498669"/>
                    <a:gd name="connsiteX393" fmla="*/ 182402 w 821585"/>
                    <a:gd name="connsiteY393" fmla="*/ 352947 h 498669"/>
                    <a:gd name="connsiteX394" fmla="*/ 185395 w 821585"/>
                    <a:gd name="connsiteY394" fmla="*/ 354498 h 498669"/>
                    <a:gd name="connsiteX395" fmla="*/ 190492 w 821585"/>
                    <a:gd name="connsiteY395" fmla="*/ 359818 h 498669"/>
                    <a:gd name="connsiteX396" fmla="*/ 192376 w 821585"/>
                    <a:gd name="connsiteY396" fmla="*/ 360704 h 498669"/>
                    <a:gd name="connsiteX397" fmla="*/ 194149 w 821585"/>
                    <a:gd name="connsiteY397" fmla="*/ 360371 h 498669"/>
                    <a:gd name="connsiteX398" fmla="*/ 210217 w 821585"/>
                    <a:gd name="connsiteY398" fmla="*/ 353722 h 498669"/>
                    <a:gd name="connsiteX399" fmla="*/ 214317 w 821585"/>
                    <a:gd name="connsiteY399" fmla="*/ 350841 h 498669"/>
                    <a:gd name="connsiteX400" fmla="*/ 217642 w 821585"/>
                    <a:gd name="connsiteY400" fmla="*/ 348514 h 498669"/>
                    <a:gd name="connsiteX401" fmla="*/ 221742 w 821585"/>
                    <a:gd name="connsiteY401" fmla="*/ 347739 h 498669"/>
                    <a:gd name="connsiteX402" fmla="*/ 225399 w 821585"/>
                    <a:gd name="connsiteY402" fmla="*/ 349844 h 498669"/>
                    <a:gd name="connsiteX403" fmla="*/ 228169 w 821585"/>
                    <a:gd name="connsiteY403" fmla="*/ 355717 h 498669"/>
                    <a:gd name="connsiteX404" fmla="*/ 232158 w 821585"/>
                    <a:gd name="connsiteY404" fmla="*/ 365801 h 498669"/>
                    <a:gd name="connsiteX405" fmla="*/ 237256 w 821585"/>
                    <a:gd name="connsiteY405" fmla="*/ 369791 h 498669"/>
                    <a:gd name="connsiteX406" fmla="*/ 243018 w 821585"/>
                    <a:gd name="connsiteY406" fmla="*/ 368461 h 498669"/>
                    <a:gd name="connsiteX407" fmla="*/ 248670 w 821585"/>
                    <a:gd name="connsiteY407" fmla="*/ 362255 h 498669"/>
                    <a:gd name="connsiteX408" fmla="*/ 247673 w 821585"/>
                    <a:gd name="connsiteY408" fmla="*/ 360150 h 498669"/>
                    <a:gd name="connsiteX409" fmla="*/ 249778 w 821585"/>
                    <a:gd name="connsiteY409" fmla="*/ 358820 h 498669"/>
                    <a:gd name="connsiteX410" fmla="*/ 262965 w 821585"/>
                    <a:gd name="connsiteY410" fmla="*/ 355717 h 498669"/>
                    <a:gd name="connsiteX411" fmla="*/ 265514 w 821585"/>
                    <a:gd name="connsiteY411" fmla="*/ 356271 h 498669"/>
                    <a:gd name="connsiteX412" fmla="*/ 273049 w 821585"/>
                    <a:gd name="connsiteY412" fmla="*/ 359485 h 498669"/>
                    <a:gd name="connsiteX413" fmla="*/ 284796 w 821585"/>
                    <a:gd name="connsiteY413" fmla="*/ 364582 h 498669"/>
                    <a:gd name="connsiteX414" fmla="*/ 288896 w 821585"/>
                    <a:gd name="connsiteY414" fmla="*/ 364804 h 498669"/>
                    <a:gd name="connsiteX415" fmla="*/ 295766 w 821585"/>
                    <a:gd name="connsiteY415" fmla="*/ 360704 h 498669"/>
                    <a:gd name="connsiteX416" fmla="*/ 299423 w 821585"/>
                    <a:gd name="connsiteY416" fmla="*/ 359707 h 498669"/>
                    <a:gd name="connsiteX417" fmla="*/ 307291 w 821585"/>
                    <a:gd name="connsiteY417" fmla="*/ 360039 h 498669"/>
                    <a:gd name="connsiteX418" fmla="*/ 310394 w 821585"/>
                    <a:gd name="connsiteY418" fmla="*/ 359596 h 498669"/>
                    <a:gd name="connsiteX419" fmla="*/ 311281 w 821585"/>
                    <a:gd name="connsiteY419" fmla="*/ 359928 h 498669"/>
                    <a:gd name="connsiteX420" fmla="*/ 312278 w 821585"/>
                    <a:gd name="connsiteY420" fmla="*/ 361369 h 498669"/>
                    <a:gd name="connsiteX421" fmla="*/ 312389 w 821585"/>
                    <a:gd name="connsiteY421" fmla="*/ 362809 h 498669"/>
                    <a:gd name="connsiteX422" fmla="*/ 312278 w 821585"/>
                    <a:gd name="connsiteY422" fmla="*/ 364139 h 498669"/>
                    <a:gd name="connsiteX423" fmla="*/ 312389 w 821585"/>
                    <a:gd name="connsiteY423" fmla="*/ 364804 h 498669"/>
                    <a:gd name="connsiteX424" fmla="*/ 315935 w 821585"/>
                    <a:gd name="connsiteY424" fmla="*/ 365358 h 498669"/>
                    <a:gd name="connsiteX425" fmla="*/ 323803 w 821585"/>
                    <a:gd name="connsiteY425" fmla="*/ 363585 h 498669"/>
                    <a:gd name="connsiteX426" fmla="*/ 327570 w 821585"/>
                    <a:gd name="connsiteY426" fmla="*/ 363696 h 498669"/>
                    <a:gd name="connsiteX427" fmla="*/ 329011 w 821585"/>
                    <a:gd name="connsiteY427" fmla="*/ 364139 h 498669"/>
                    <a:gd name="connsiteX428" fmla="*/ 341533 w 821585"/>
                    <a:gd name="connsiteY428" fmla="*/ 368129 h 498669"/>
                    <a:gd name="connsiteX429" fmla="*/ 352172 w 821585"/>
                    <a:gd name="connsiteY429" fmla="*/ 376550 h 498669"/>
                    <a:gd name="connsiteX430" fmla="*/ 355939 w 821585"/>
                    <a:gd name="connsiteY430" fmla="*/ 378656 h 498669"/>
                    <a:gd name="connsiteX431" fmla="*/ 359374 w 821585"/>
                    <a:gd name="connsiteY431" fmla="*/ 379321 h 498669"/>
                    <a:gd name="connsiteX432" fmla="*/ 359485 w 821585"/>
                    <a:gd name="connsiteY432" fmla="*/ 379321 h 498669"/>
                    <a:gd name="connsiteX433" fmla="*/ 362477 w 821585"/>
                    <a:gd name="connsiteY433" fmla="*/ 378767 h 498669"/>
                    <a:gd name="connsiteX434" fmla="*/ 376218 w 821585"/>
                    <a:gd name="connsiteY434" fmla="*/ 371564 h 498669"/>
                    <a:gd name="connsiteX435" fmla="*/ 379654 w 821585"/>
                    <a:gd name="connsiteY435" fmla="*/ 371010 h 498669"/>
                    <a:gd name="connsiteX436" fmla="*/ 383311 w 821585"/>
                    <a:gd name="connsiteY436" fmla="*/ 372340 h 498669"/>
                    <a:gd name="connsiteX437" fmla="*/ 390513 w 821585"/>
                    <a:gd name="connsiteY437" fmla="*/ 377659 h 498669"/>
                    <a:gd name="connsiteX438" fmla="*/ 394281 w 821585"/>
                    <a:gd name="connsiteY438" fmla="*/ 378767 h 498669"/>
                    <a:gd name="connsiteX439" fmla="*/ 398160 w 821585"/>
                    <a:gd name="connsiteY439" fmla="*/ 376994 h 498669"/>
                    <a:gd name="connsiteX440" fmla="*/ 404698 w 821585"/>
                    <a:gd name="connsiteY440" fmla="*/ 373226 h 498669"/>
                    <a:gd name="connsiteX441" fmla="*/ 406803 w 821585"/>
                    <a:gd name="connsiteY441" fmla="*/ 371010 h 498669"/>
                    <a:gd name="connsiteX442" fmla="*/ 416001 w 821585"/>
                    <a:gd name="connsiteY442" fmla="*/ 358488 h 498669"/>
                    <a:gd name="connsiteX443" fmla="*/ 420544 w 821585"/>
                    <a:gd name="connsiteY443" fmla="*/ 354942 h 498669"/>
                    <a:gd name="connsiteX444" fmla="*/ 424645 w 821585"/>
                    <a:gd name="connsiteY444" fmla="*/ 353058 h 498669"/>
                    <a:gd name="connsiteX445" fmla="*/ 434950 w 821585"/>
                    <a:gd name="connsiteY445" fmla="*/ 348514 h 498669"/>
                    <a:gd name="connsiteX446" fmla="*/ 436059 w 821585"/>
                    <a:gd name="connsiteY446" fmla="*/ 348404 h 498669"/>
                    <a:gd name="connsiteX447" fmla="*/ 438496 w 821585"/>
                    <a:gd name="connsiteY447" fmla="*/ 349401 h 498669"/>
                    <a:gd name="connsiteX448" fmla="*/ 439494 w 821585"/>
                    <a:gd name="connsiteY448" fmla="*/ 349290 h 498669"/>
                    <a:gd name="connsiteX449" fmla="*/ 440159 w 821585"/>
                    <a:gd name="connsiteY449" fmla="*/ 347406 h 498669"/>
                    <a:gd name="connsiteX450" fmla="*/ 440380 w 821585"/>
                    <a:gd name="connsiteY450" fmla="*/ 345190 h 498669"/>
                    <a:gd name="connsiteX451" fmla="*/ 440713 w 821585"/>
                    <a:gd name="connsiteY451" fmla="*/ 342973 h 498669"/>
                    <a:gd name="connsiteX452" fmla="*/ 442375 w 821585"/>
                    <a:gd name="connsiteY452" fmla="*/ 341533 h 498669"/>
                    <a:gd name="connsiteX453" fmla="*/ 444702 w 821585"/>
                    <a:gd name="connsiteY453" fmla="*/ 342308 h 498669"/>
                    <a:gd name="connsiteX454" fmla="*/ 446808 w 821585"/>
                    <a:gd name="connsiteY454" fmla="*/ 345744 h 498669"/>
                    <a:gd name="connsiteX455" fmla="*/ 449689 w 821585"/>
                    <a:gd name="connsiteY455" fmla="*/ 354387 h 498669"/>
                    <a:gd name="connsiteX456" fmla="*/ 452681 w 821585"/>
                    <a:gd name="connsiteY456" fmla="*/ 366688 h 498669"/>
                    <a:gd name="connsiteX457" fmla="*/ 453900 w 821585"/>
                    <a:gd name="connsiteY457" fmla="*/ 370567 h 498669"/>
                    <a:gd name="connsiteX458" fmla="*/ 455008 w 821585"/>
                    <a:gd name="connsiteY458" fmla="*/ 372561 h 498669"/>
                    <a:gd name="connsiteX459" fmla="*/ 458776 w 821585"/>
                    <a:gd name="connsiteY459" fmla="*/ 376772 h 498669"/>
                    <a:gd name="connsiteX460" fmla="*/ 459884 w 821585"/>
                    <a:gd name="connsiteY460" fmla="*/ 378767 h 498669"/>
                    <a:gd name="connsiteX461" fmla="*/ 461878 w 821585"/>
                    <a:gd name="connsiteY461" fmla="*/ 385305 h 498669"/>
                    <a:gd name="connsiteX462" fmla="*/ 465203 w 821585"/>
                    <a:gd name="connsiteY462" fmla="*/ 391511 h 498669"/>
                    <a:gd name="connsiteX463" fmla="*/ 469303 w 821585"/>
                    <a:gd name="connsiteY463" fmla="*/ 394503 h 498669"/>
                    <a:gd name="connsiteX464" fmla="*/ 496564 w 821585"/>
                    <a:gd name="connsiteY464" fmla="*/ 399157 h 498669"/>
                    <a:gd name="connsiteX465" fmla="*/ 508532 w 821585"/>
                    <a:gd name="connsiteY465" fmla="*/ 401262 h 498669"/>
                    <a:gd name="connsiteX466" fmla="*/ 516178 w 821585"/>
                    <a:gd name="connsiteY466" fmla="*/ 399822 h 498669"/>
                    <a:gd name="connsiteX467" fmla="*/ 521830 w 821585"/>
                    <a:gd name="connsiteY467" fmla="*/ 402592 h 498669"/>
                    <a:gd name="connsiteX468" fmla="*/ 523824 w 821585"/>
                    <a:gd name="connsiteY468" fmla="*/ 403035 h 498669"/>
                    <a:gd name="connsiteX469" fmla="*/ 530584 w 821585"/>
                    <a:gd name="connsiteY469" fmla="*/ 402481 h 498669"/>
                    <a:gd name="connsiteX470" fmla="*/ 532025 w 821585"/>
                    <a:gd name="connsiteY470" fmla="*/ 403035 h 498669"/>
                    <a:gd name="connsiteX471" fmla="*/ 532800 w 821585"/>
                    <a:gd name="connsiteY471" fmla="*/ 404809 h 498669"/>
                    <a:gd name="connsiteX472" fmla="*/ 534906 w 821585"/>
                    <a:gd name="connsiteY472" fmla="*/ 411679 h 498669"/>
                    <a:gd name="connsiteX473" fmla="*/ 535904 w 821585"/>
                    <a:gd name="connsiteY473" fmla="*/ 413785 h 498669"/>
                    <a:gd name="connsiteX474" fmla="*/ 537344 w 821585"/>
                    <a:gd name="connsiteY474" fmla="*/ 415225 h 498669"/>
                    <a:gd name="connsiteX475" fmla="*/ 543771 w 821585"/>
                    <a:gd name="connsiteY475" fmla="*/ 419769 h 498669"/>
                    <a:gd name="connsiteX476" fmla="*/ 547095 w 821585"/>
                    <a:gd name="connsiteY476" fmla="*/ 423425 h 498669"/>
                    <a:gd name="connsiteX477" fmla="*/ 555739 w 821585"/>
                    <a:gd name="connsiteY477" fmla="*/ 433177 h 498669"/>
                    <a:gd name="connsiteX478" fmla="*/ 565934 w 821585"/>
                    <a:gd name="connsiteY478" fmla="*/ 439937 h 498669"/>
                    <a:gd name="connsiteX479" fmla="*/ 572251 w 821585"/>
                    <a:gd name="connsiteY479" fmla="*/ 444259 h 498669"/>
                    <a:gd name="connsiteX480" fmla="*/ 579343 w 821585"/>
                    <a:gd name="connsiteY480" fmla="*/ 452127 h 498669"/>
                    <a:gd name="connsiteX481" fmla="*/ 590536 w 821585"/>
                    <a:gd name="connsiteY481" fmla="*/ 461989 h 498669"/>
                    <a:gd name="connsiteX482" fmla="*/ 593417 w 821585"/>
                    <a:gd name="connsiteY482" fmla="*/ 466422 h 498669"/>
                    <a:gd name="connsiteX483" fmla="*/ 595965 w 821585"/>
                    <a:gd name="connsiteY483" fmla="*/ 472517 h 498669"/>
                    <a:gd name="connsiteX484" fmla="*/ 602060 w 821585"/>
                    <a:gd name="connsiteY484" fmla="*/ 483377 h 498669"/>
                    <a:gd name="connsiteX485" fmla="*/ 609152 w 821585"/>
                    <a:gd name="connsiteY485" fmla="*/ 488806 h 498669"/>
                    <a:gd name="connsiteX486" fmla="*/ 624777 w 821585"/>
                    <a:gd name="connsiteY486" fmla="*/ 496342 h 498669"/>
                    <a:gd name="connsiteX487" fmla="*/ 631205 w 821585"/>
                    <a:gd name="connsiteY487" fmla="*/ 498115 h 498669"/>
                    <a:gd name="connsiteX488" fmla="*/ 637743 w 821585"/>
                    <a:gd name="connsiteY488" fmla="*/ 498669 h 498669"/>
                    <a:gd name="connsiteX489" fmla="*/ 640070 w 821585"/>
                    <a:gd name="connsiteY489" fmla="*/ 494458 h 498669"/>
                    <a:gd name="connsiteX490" fmla="*/ 642840 w 821585"/>
                    <a:gd name="connsiteY490" fmla="*/ 492907 h 498669"/>
                    <a:gd name="connsiteX491" fmla="*/ 645943 w 821585"/>
                    <a:gd name="connsiteY491" fmla="*/ 493239 h 498669"/>
                    <a:gd name="connsiteX492" fmla="*/ 651927 w 821585"/>
                    <a:gd name="connsiteY492" fmla="*/ 495677 h 498669"/>
                    <a:gd name="connsiteX493" fmla="*/ 654476 w 821585"/>
                    <a:gd name="connsiteY493" fmla="*/ 495455 h 498669"/>
                    <a:gd name="connsiteX494" fmla="*/ 663562 w 821585"/>
                    <a:gd name="connsiteY494" fmla="*/ 490801 h 498669"/>
                    <a:gd name="connsiteX495" fmla="*/ 665779 w 821585"/>
                    <a:gd name="connsiteY495" fmla="*/ 488142 h 498669"/>
                    <a:gd name="connsiteX496" fmla="*/ 672317 w 821585"/>
                    <a:gd name="connsiteY496" fmla="*/ 476174 h 498669"/>
                    <a:gd name="connsiteX497" fmla="*/ 678855 w 821585"/>
                    <a:gd name="connsiteY497" fmla="*/ 468195 h 498669"/>
                    <a:gd name="connsiteX498" fmla="*/ 681293 w 821585"/>
                    <a:gd name="connsiteY498" fmla="*/ 466643 h 498669"/>
                    <a:gd name="connsiteX499" fmla="*/ 681514 w 821585"/>
                    <a:gd name="connsiteY499" fmla="*/ 466533 h 498669"/>
                    <a:gd name="connsiteX500" fmla="*/ 696253 w 821585"/>
                    <a:gd name="connsiteY500" fmla="*/ 464649 h 498669"/>
                    <a:gd name="connsiteX501" fmla="*/ 700796 w 821585"/>
                    <a:gd name="connsiteY501" fmla="*/ 465425 h 498669"/>
                    <a:gd name="connsiteX502" fmla="*/ 703235 w 821585"/>
                    <a:gd name="connsiteY502" fmla="*/ 466754 h 498669"/>
                    <a:gd name="connsiteX503" fmla="*/ 710327 w 821585"/>
                    <a:gd name="connsiteY503" fmla="*/ 472738 h 498669"/>
                    <a:gd name="connsiteX504" fmla="*/ 713429 w 821585"/>
                    <a:gd name="connsiteY504" fmla="*/ 474511 h 498669"/>
                    <a:gd name="connsiteX505" fmla="*/ 715646 w 821585"/>
                    <a:gd name="connsiteY505" fmla="*/ 473625 h 498669"/>
                    <a:gd name="connsiteX506" fmla="*/ 720965 w 821585"/>
                    <a:gd name="connsiteY506" fmla="*/ 468416 h 498669"/>
                    <a:gd name="connsiteX507" fmla="*/ 723292 w 821585"/>
                    <a:gd name="connsiteY507" fmla="*/ 465646 h 498669"/>
                    <a:gd name="connsiteX508" fmla="*/ 726062 w 821585"/>
                    <a:gd name="connsiteY508" fmla="*/ 468970 h 498669"/>
                    <a:gd name="connsiteX509" fmla="*/ 729609 w 821585"/>
                    <a:gd name="connsiteY509" fmla="*/ 471076 h 498669"/>
                    <a:gd name="connsiteX510" fmla="*/ 733376 w 821585"/>
                    <a:gd name="connsiteY510" fmla="*/ 472184 h 498669"/>
                    <a:gd name="connsiteX511" fmla="*/ 747672 w 821585"/>
                    <a:gd name="connsiteY511" fmla="*/ 473514 h 498669"/>
                    <a:gd name="connsiteX512" fmla="*/ 750885 w 821585"/>
                    <a:gd name="connsiteY512" fmla="*/ 473071 h 498669"/>
                    <a:gd name="connsiteX513" fmla="*/ 751883 w 821585"/>
                    <a:gd name="connsiteY513" fmla="*/ 469968 h 498669"/>
                    <a:gd name="connsiteX514" fmla="*/ 752769 w 821585"/>
                    <a:gd name="connsiteY514" fmla="*/ 465757 h 498669"/>
                    <a:gd name="connsiteX515" fmla="*/ 753655 w 821585"/>
                    <a:gd name="connsiteY515" fmla="*/ 456116 h 498669"/>
                    <a:gd name="connsiteX516" fmla="*/ 756759 w 821585"/>
                    <a:gd name="connsiteY516" fmla="*/ 447140 h 498669"/>
                    <a:gd name="connsiteX517" fmla="*/ 768061 w 821585"/>
                    <a:gd name="connsiteY517" fmla="*/ 439715 h 498669"/>
                    <a:gd name="connsiteX518" fmla="*/ 771718 w 821585"/>
                    <a:gd name="connsiteY518" fmla="*/ 433177 h 498669"/>
                    <a:gd name="connsiteX519" fmla="*/ 772161 w 821585"/>
                    <a:gd name="connsiteY519" fmla="*/ 428301 h 498669"/>
                    <a:gd name="connsiteX520" fmla="*/ 775708 w 821585"/>
                    <a:gd name="connsiteY520" fmla="*/ 424644 h 498669"/>
                    <a:gd name="connsiteX521" fmla="*/ 783465 w 821585"/>
                    <a:gd name="connsiteY521" fmla="*/ 418660 h 498669"/>
                    <a:gd name="connsiteX522" fmla="*/ 784794 w 821585"/>
                    <a:gd name="connsiteY522" fmla="*/ 416001 h 498669"/>
                    <a:gd name="connsiteX523" fmla="*/ 785792 w 821585"/>
                    <a:gd name="connsiteY523" fmla="*/ 413452 h 498669"/>
                    <a:gd name="connsiteX524" fmla="*/ 787011 w 821585"/>
                    <a:gd name="connsiteY524" fmla="*/ 411236 h 498669"/>
                    <a:gd name="connsiteX525" fmla="*/ 788784 w 821585"/>
                    <a:gd name="connsiteY525" fmla="*/ 409463 h 498669"/>
                    <a:gd name="connsiteX526" fmla="*/ 790114 w 821585"/>
                    <a:gd name="connsiteY526" fmla="*/ 408687 h 498669"/>
                    <a:gd name="connsiteX527" fmla="*/ 794879 w 821585"/>
                    <a:gd name="connsiteY527" fmla="*/ 407689 h 498669"/>
                    <a:gd name="connsiteX528" fmla="*/ 799644 w 821585"/>
                    <a:gd name="connsiteY528" fmla="*/ 405362 h 498669"/>
                    <a:gd name="connsiteX529" fmla="*/ 802747 w 821585"/>
                    <a:gd name="connsiteY529" fmla="*/ 403035 h 498669"/>
                    <a:gd name="connsiteX530" fmla="*/ 804741 w 821585"/>
                    <a:gd name="connsiteY530" fmla="*/ 401706 h 498669"/>
                    <a:gd name="connsiteX531" fmla="*/ 809617 w 821585"/>
                    <a:gd name="connsiteY531" fmla="*/ 399822 h 498669"/>
                    <a:gd name="connsiteX532" fmla="*/ 813828 w 821585"/>
                    <a:gd name="connsiteY532" fmla="*/ 402703 h 498669"/>
                    <a:gd name="connsiteX533" fmla="*/ 816155 w 821585"/>
                    <a:gd name="connsiteY533" fmla="*/ 398824 h 498669"/>
                    <a:gd name="connsiteX534" fmla="*/ 817263 w 821585"/>
                    <a:gd name="connsiteY534" fmla="*/ 394281 h 498669"/>
                    <a:gd name="connsiteX535" fmla="*/ 817928 w 821585"/>
                    <a:gd name="connsiteY535" fmla="*/ 389516 h 498669"/>
                    <a:gd name="connsiteX536" fmla="*/ 818926 w 821585"/>
                    <a:gd name="connsiteY536" fmla="*/ 384751 h 498669"/>
                    <a:gd name="connsiteX537" fmla="*/ 819813 w 821585"/>
                    <a:gd name="connsiteY537" fmla="*/ 382535 h 498669"/>
                    <a:gd name="connsiteX538" fmla="*/ 820699 w 821585"/>
                    <a:gd name="connsiteY538" fmla="*/ 381205 h 498669"/>
                    <a:gd name="connsiteX539" fmla="*/ 821363 w 821585"/>
                    <a:gd name="connsiteY539" fmla="*/ 379653 h 498669"/>
                    <a:gd name="connsiteX540" fmla="*/ 821585 w 821585"/>
                    <a:gd name="connsiteY540" fmla="*/ 376661 h 498669"/>
                    <a:gd name="connsiteX541" fmla="*/ 821363 w 821585"/>
                    <a:gd name="connsiteY541" fmla="*/ 374445 h 498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</a:cxnLst>
                  <a:rect l="l" t="t" r="r" b="b"/>
                  <a:pathLst>
                    <a:path w="821585" h="498669">
                      <a:moveTo>
                        <a:pt x="821363" y="374445"/>
                      </a:moveTo>
                      <a:lnTo>
                        <a:pt x="816820" y="360593"/>
                      </a:lnTo>
                      <a:lnTo>
                        <a:pt x="815934" y="356382"/>
                      </a:lnTo>
                      <a:lnTo>
                        <a:pt x="815601" y="351728"/>
                      </a:lnTo>
                      <a:lnTo>
                        <a:pt x="816044" y="344746"/>
                      </a:lnTo>
                      <a:lnTo>
                        <a:pt x="815601" y="342530"/>
                      </a:lnTo>
                      <a:lnTo>
                        <a:pt x="814715" y="340757"/>
                      </a:lnTo>
                      <a:lnTo>
                        <a:pt x="808841" y="333222"/>
                      </a:lnTo>
                      <a:lnTo>
                        <a:pt x="807955" y="331449"/>
                      </a:lnTo>
                      <a:lnTo>
                        <a:pt x="807622" y="329454"/>
                      </a:lnTo>
                      <a:lnTo>
                        <a:pt x="808287" y="327016"/>
                      </a:lnTo>
                      <a:lnTo>
                        <a:pt x="811169" y="324246"/>
                      </a:lnTo>
                      <a:lnTo>
                        <a:pt x="811944" y="322362"/>
                      </a:lnTo>
                      <a:lnTo>
                        <a:pt x="811280" y="320035"/>
                      </a:lnTo>
                      <a:lnTo>
                        <a:pt x="809285" y="318483"/>
                      </a:lnTo>
                      <a:lnTo>
                        <a:pt x="800198" y="314051"/>
                      </a:lnTo>
                      <a:lnTo>
                        <a:pt x="798203" y="311834"/>
                      </a:lnTo>
                      <a:lnTo>
                        <a:pt x="796763" y="308510"/>
                      </a:lnTo>
                      <a:lnTo>
                        <a:pt x="796098" y="304077"/>
                      </a:lnTo>
                      <a:lnTo>
                        <a:pt x="795987" y="294880"/>
                      </a:lnTo>
                      <a:lnTo>
                        <a:pt x="794879" y="291333"/>
                      </a:lnTo>
                      <a:lnTo>
                        <a:pt x="783687" y="283466"/>
                      </a:lnTo>
                      <a:lnTo>
                        <a:pt x="781803" y="279919"/>
                      </a:lnTo>
                      <a:lnTo>
                        <a:pt x="782911" y="276484"/>
                      </a:lnTo>
                      <a:lnTo>
                        <a:pt x="785681" y="271608"/>
                      </a:lnTo>
                      <a:lnTo>
                        <a:pt x="787787" y="266843"/>
                      </a:lnTo>
                      <a:lnTo>
                        <a:pt x="787233" y="263851"/>
                      </a:lnTo>
                      <a:lnTo>
                        <a:pt x="784684" y="261967"/>
                      </a:lnTo>
                      <a:lnTo>
                        <a:pt x="780251" y="256870"/>
                      </a:lnTo>
                      <a:lnTo>
                        <a:pt x="777813" y="254764"/>
                      </a:lnTo>
                      <a:lnTo>
                        <a:pt x="772826" y="253324"/>
                      </a:lnTo>
                      <a:lnTo>
                        <a:pt x="767951" y="254653"/>
                      </a:lnTo>
                      <a:lnTo>
                        <a:pt x="758642" y="259973"/>
                      </a:lnTo>
                      <a:lnTo>
                        <a:pt x="756648" y="259419"/>
                      </a:lnTo>
                      <a:lnTo>
                        <a:pt x="754874" y="258975"/>
                      </a:lnTo>
                      <a:lnTo>
                        <a:pt x="757202" y="251662"/>
                      </a:lnTo>
                      <a:lnTo>
                        <a:pt x="764737" y="235483"/>
                      </a:lnTo>
                      <a:lnTo>
                        <a:pt x="765070" y="233155"/>
                      </a:lnTo>
                      <a:lnTo>
                        <a:pt x="765402" y="228945"/>
                      </a:lnTo>
                      <a:lnTo>
                        <a:pt x="765624" y="226839"/>
                      </a:lnTo>
                      <a:lnTo>
                        <a:pt x="766399" y="224623"/>
                      </a:lnTo>
                      <a:lnTo>
                        <a:pt x="768172" y="220079"/>
                      </a:lnTo>
                      <a:lnTo>
                        <a:pt x="768726" y="217863"/>
                      </a:lnTo>
                      <a:lnTo>
                        <a:pt x="768172" y="212544"/>
                      </a:lnTo>
                      <a:lnTo>
                        <a:pt x="765513" y="210438"/>
                      </a:lnTo>
                      <a:lnTo>
                        <a:pt x="762520" y="208887"/>
                      </a:lnTo>
                      <a:lnTo>
                        <a:pt x="760970" y="205008"/>
                      </a:lnTo>
                      <a:lnTo>
                        <a:pt x="763075" y="201906"/>
                      </a:lnTo>
                      <a:lnTo>
                        <a:pt x="773602" y="196808"/>
                      </a:lnTo>
                      <a:lnTo>
                        <a:pt x="777037" y="193484"/>
                      </a:lnTo>
                      <a:lnTo>
                        <a:pt x="778146" y="189051"/>
                      </a:lnTo>
                      <a:lnTo>
                        <a:pt x="779033" y="182624"/>
                      </a:lnTo>
                      <a:lnTo>
                        <a:pt x="779586" y="170877"/>
                      </a:lnTo>
                      <a:lnTo>
                        <a:pt x="778922" y="166001"/>
                      </a:lnTo>
                      <a:lnTo>
                        <a:pt x="777481" y="163009"/>
                      </a:lnTo>
                      <a:lnTo>
                        <a:pt x="775375" y="161125"/>
                      </a:lnTo>
                      <a:lnTo>
                        <a:pt x="763850" y="153922"/>
                      </a:lnTo>
                      <a:lnTo>
                        <a:pt x="762410" y="152260"/>
                      </a:lnTo>
                      <a:lnTo>
                        <a:pt x="756315" y="145390"/>
                      </a:lnTo>
                      <a:lnTo>
                        <a:pt x="744458" y="139849"/>
                      </a:lnTo>
                      <a:lnTo>
                        <a:pt x="741577" y="136746"/>
                      </a:lnTo>
                      <a:lnTo>
                        <a:pt x="742020" y="132978"/>
                      </a:lnTo>
                      <a:lnTo>
                        <a:pt x="743239" y="128767"/>
                      </a:lnTo>
                      <a:lnTo>
                        <a:pt x="742907" y="123781"/>
                      </a:lnTo>
                      <a:lnTo>
                        <a:pt x="743571" y="116024"/>
                      </a:lnTo>
                      <a:lnTo>
                        <a:pt x="723625" y="116245"/>
                      </a:lnTo>
                      <a:lnTo>
                        <a:pt x="719968" y="118683"/>
                      </a:lnTo>
                      <a:lnTo>
                        <a:pt x="702459" y="112256"/>
                      </a:lnTo>
                      <a:lnTo>
                        <a:pt x="693372" y="111702"/>
                      </a:lnTo>
                      <a:lnTo>
                        <a:pt x="690601" y="110372"/>
                      </a:lnTo>
                      <a:lnTo>
                        <a:pt x="688385" y="107602"/>
                      </a:lnTo>
                      <a:lnTo>
                        <a:pt x="684174" y="101174"/>
                      </a:lnTo>
                      <a:lnTo>
                        <a:pt x="681514" y="99069"/>
                      </a:lnTo>
                      <a:lnTo>
                        <a:pt x="677636" y="97739"/>
                      </a:lnTo>
                      <a:lnTo>
                        <a:pt x="675642" y="97739"/>
                      </a:lnTo>
                      <a:lnTo>
                        <a:pt x="673647" y="98182"/>
                      </a:lnTo>
                      <a:lnTo>
                        <a:pt x="671874" y="97850"/>
                      </a:lnTo>
                      <a:lnTo>
                        <a:pt x="670655" y="96299"/>
                      </a:lnTo>
                      <a:lnTo>
                        <a:pt x="669214" y="95190"/>
                      </a:lnTo>
                      <a:lnTo>
                        <a:pt x="667109" y="96188"/>
                      </a:lnTo>
                      <a:lnTo>
                        <a:pt x="665336" y="98847"/>
                      </a:lnTo>
                      <a:lnTo>
                        <a:pt x="664227" y="102061"/>
                      </a:lnTo>
                      <a:lnTo>
                        <a:pt x="662787" y="104942"/>
                      </a:lnTo>
                      <a:lnTo>
                        <a:pt x="660460" y="107048"/>
                      </a:lnTo>
                      <a:lnTo>
                        <a:pt x="658465" y="107602"/>
                      </a:lnTo>
                      <a:lnTo>
                        <a:pt x="649711" y="107158"/>
                      </a:lnTo>
                      <a:lnTo>
                        <a:pt x="645943" y="108377"/>
                      </a:lnTo>
                      <a:lnTo>
                        <a:pt x="642175" y="110594"/>
                      </a:lnTo>
                      <a:lnTo>
                        <a:pt x="638851" y="113586"/>
                      </a:lnTo>
                      <a:lnTo>
                        <a:pt x="638075" y="114915"/>
                      </a:lnTo>
                      <a:lnTo>
                        <a:pt x="637743" y="116467"/>
                      </a:lnTo>
                      <a:lnTo>
                        <a:pt x="637188" y="117797"/>
                      </a:lnTo>
                      <a:lnTo>
                        <a:pt x="636080" y="118351"/>
                      </a:lnTo>
                      <a:lnTo>
                        <a:pt x="634973" y="117907"/>
                      </a:lnTo>
                      <a:lnTo>
                        <a:pt x="632867" y="116467"/>
                      </a:lnTo>
                      <a:lnTo>
                        <a:pt x="631758" y="116134"/>
                      </a:lnTo>
                      <a:lnTo>
                        <a:pt x="630207" y="117021"/>
                      </a:lnTo>
                      <a:lnTo>
                        <a:pt x="628656" y="118462"/>
                      </a:lnTo>
                      <a:lnTo>
                        <a:pt x="626883" y="118683"/>
                      </a:lnTo>
                      <a:lnTo>
                        <a:pt x="624777" y="116356"/>
                      </a:lnTo>
                      <a:lnTo>
                        <a:pt x="621010" y="110926"/>
                      </a:lnTo>
                      <a:lnTo>
                        <a:pt x="619125" y="109042"/>
                      </a:lnTo>
                      <a:lnTo>
                        <a:pt x="619125" y="109042"/>
                      </a:lnTo>
                      <a:lnTo>
                        <a:pt x="610149" y="105164"/>
                      </a:lnTo>
                      <a:lnTo>
                        <a:pt x="608709" y="104499"/>
                      </a:lnTo>
                      <a:lnTo>
                        <a:pt x="603944" y="101174"/>
                      </a:lnTo>
                      <a:lnTo>
                        <a:pt x="600176" y="96631"/>
                      </a:lnTo>
                      <a:lnTo>
                        <a:pt x="589427" y="79011"/>
                      </a:lnTo>
                      <a:lnTo>
                        <a:pt x="585660" y="74579"/>
                      </a:lnTo>
                      <a:lnTo>
                        <a:pt x="573137" y="64051"/>
                      </a:lnTo>
                      <a:lnTo>
                        <a:pt x="572140" y="61502"/>
                      </a:lnTo>
                      <a:lnTo>
                        <a:pt x="571808" y="57070"/>
                      </a:lnTo>
                      <a:lnTo>
                        <a:pt x="572140" y="55186"/>
                      </a:lnTo>
                      <a:lnTo>
                        <a:pt x="572805" y="53856"/>
                      </a:lnTo>
                      <a:lnTo>
                        <a:pt x="573137" y="52637"/>
                      </a:lnTo>
                      <a:lnTo>
                        <a:pt x="572805" y="50532"/>
                      </a:lnTo>
                      <a:lnTo>
                        <a:pt x="571919" y="49534"/>
                      </a:lnTo>
                      <a:lnTo>
                        <a:pt x="570588" y="48870"/>
                      </a:lnTo>
                      <a:lnTo>
                        <a:pt x="546763" y="46764"/>
                      </a:lnTo>
                      <a:lnTo>
                        <a:pt x="543993" y="43994"/>
                      </a:lnTo>
                      <a:lnTo>
                        <a:pt x="542441" y="39783"/>
                      </a:lnTo>
                      <a:lnTo>
                        <a:pt x="541444" y="35461"/>
                      </a:lnTo>
                      <a:lnTo>
                        <a:pt x="539782" y="32469"/>
                      </a:lnTo>
                      <a:lnTo>
                        <a:pt x="538009" y="32358"/>
                      </a:lnTo>
                      <a:lnTo>
                        <a:pt x="536679" y="32801"/>
                      </a:lnTo>
                      <a:lnTo>
                        <a:pt x="530584" y="34907"/>
                      </a:lnTo>
                      <a:lnTo>
                        <a:pt x="527814" y="35239"/>
                      </a:lnTo>
                      <a:lnTo>
                        <a:pt x="525154" y="34796"/>
                      </a:lnTo>
                      <a:lnTo>
                        <a:pt x="522606" y="33245"/>
                      </a:lnTo>
                      <a:lnTo>
                        <a:pt x="520278" y="30031"/>
                      </a:lnTo>
                      <a:lnTo>
                        <a:pt x="519613" y="28369"/>
                      </a:lnTo>
                      <a:lnTo>
                        <a:pt x="519502" y="26928"/>
                      </a:lnTo>
                      <a:lnTo>
                        <a:pt x="519502" y="26707"/>
                      </a:lnTo>
                      <a:lnTo>
                        <a:pt x="519281" y="25598"/>
                      </a:lnTo>
                      <a:lnTo>
                        <a:pt x="518395" y="24047"/>
                      </a:lnTo>
                      <a:lnTo>
                        <a:pt x="517286" y="23271"/>
                      </a:lnTo>
                      <a:lnTo>
                        <a:pt x="513186" y="22385"/>
                      </a:lnTo>
                      <a:lnTo>
                        <a:pt x="508754" y="19503"/>
                      </a:lnTo>
                      <a:lnTo>
                        <a:pt x="501883" y="11082"/>
                      </a:lnTo>
                      <a:lnTo>
                        <a:pt x="497339" y="8644"/>
                      </a:lnTo>
                      <a:lnTo>
                        <a:pt x="496232" y="8754"/>
                      </a:lnTo>
                      <a:lnTo>
                        <a:pt x="495456" y="9087"/>
                      </a:lnTo>
                      <a:lnTo>
                        <a:pt x="494791" y="9308"/>
                      </a:lnTo>
                      <a:lnTo>
                        <a:pt x="493793" y="8644"/>
                      </a:lnTo>
                      <a:lnTo>
                        <a:pt x="493017" y="7424"/>
                      </a:lnTo>
                      <a:lnTo>
                        <a:pt x="491688" y="3546"/>
                      </a:lnTo>
                      <a:lnTo>
                        <a:pt x="490913" y="1995"/>
                      </a:lnTo>
                      <a:lnTo>
                        <a:pt x="488917" y="332"/>
                      </a:lnTo>
                      <a:lnTo>
                        <a:pt x="486812" y="0"/>
                      </a:lnTo>
                      <a:lnTo>
                        <a:pt x="485372" y="1441"/>
                      </a:lnTo>
                      <a:lnTo>
                        <a:pt x="485261" y="5097"/>
                      </a:lnTo>
                      <a:lnTo>
                        <a:pt x="488363" y="10860"/>
                      </a:lnTo>
                      <a:lnTo>
                        <a:pt x="489139" y="14295"/>
                      </a:lnTo>
                      <a:lnTo>
                        <a:pt x="486923" y="17287"/>
                      </a:lnTo>
                      <a:lnTo>
                        <a:pt x="483266" y="19171"/>
                      </a:lnTo>
                      <a:lnTo>
                        <a:pt x="481493" y="19171"/>
                      </a:lnTo>
                      <a:lnTo>
                        <a:pt x="479831" y="17731"/>
                      </a:lnTo>
                      <a:lnTo>
                        <a:pt x="478501" y="13187"/>
                      </a:lnTo>
                      <a:lnTo>
                        <a:pt x="477393" y="7868"/>
                      </a:lnTo>
                      <a:lnTo>
                        <a:pt x="475841" y="3546"/>
                      </a:lnTo>
                      <a:lnTo>
                        <a:pt x="472960" y="1551"/>
                      </a:lnTo>
                      <a:lnTo>
                        <a:pt x="467641" y="1662"/>
                      </a:lnTo>
                      <a:lnTo>
                        <a:pt x="464981" y="2438"/>
                      </a:lnTo>
                      <a:lnTo>
                        <a:pt x="462433" y="4100"/>
                      </a:lnTo>
                      <a:lnTo>
                        <a:pt x="460881" y="5651"/>
                      </a:lnTo>
                      <a:lnTo>
                        <a:pt x="454122" y="12633"/>
                      </a:lnTo>
                      <a:lnTo>
                        <a:pt x="451241" y="14738"/>
                      </a:lnTo>
                      <a:lnTo>
                        <a:pt x="442486" y="15957"/>
                      </a:lnTo>
                      <a:lnTo>
                        <a:pt x="439715" y="17731"/>
                      </a:lnTo>
                      <a:lnTo>
                        <a:pt x="437389" y="19947"/>
                      </a:lnTo>
                      <a:lnTo>
                        <a:pt x="436170" y="21055"/>
                      </a:lnTo>
                      <a:lnTo>
                        <a:pt x="433178" y="20501"/>
                      </a:lnTo>
                      <a:lnTo>
                        <a:pt x="430296" y="18617"/>
                      </a:lnTo>
                      <a:lnTo>
                        <a:pt x="426750" y="17731"/>
                      </a:lnTo>
                      <a:lnTo>
                        <a:pt x="425088" y="19947"/>
                      </a:lnTo>
                      <a:lnTo>
                        <a:pt x="422983" y="25820"/>
                      </a:lnTo>
                      <a:lnTo>
                        <a:pt x="421209" y="27260"/>
                      </a:lnTo>
                      <a:lnTo>
                        <a:pt x="414339" y="28036"/>
                      </a:lnTo>
                      <a:lnTo>
                        <a:pt x="406360" y="27260"/>
                      </a:lnTo>
                      <a:lnTo>
                        <a:pt x="404144" y="27814"/>
                      </a:lnTo>
                      <a:lnTo>
                        <a:pt x="398160" y="33245"/>
                      </a:lnTo>
                      <a:lnTo>
                        <a:pt x="393616" y="35683"/>
                      </a:lnTo>
                      <a:lnTo>
                        <a:pt x="392287" y="37345"/>
                      </a:lnTo>
                      <a:lnTo>
                        <a:pt x="390403" y="42331"/>
                      </a:lnTo>
                      <a:lnTo>
                        <a:pt x="389073" y="44548"/>
                      </a:lnTo>
                      <a:lnTo>
                        <a:pt x="386413" y="45988"/>
                      </a:lnTo>
                      <a:lnTo>
                        <a:pt x="383200" y="46210"/>
                      </a:lnTo>
                      <a:lnTo>
                        <a:pt x="378324" y="44104"/>
                      </a:lnTo>
                      <a:lnTo>
                        <a:pt x="377216" y="46432"/>
                      </a:lnTo>
                      <a:lnTo>
                        <a:pt x="376329" y="48980"/>
                      </a:lnTo>
                      <a:lnTo>
                        <a:pt x="375996" y="51751"/>
                      </a:lnTo>
                      <a:lnTo>
                        <a:pt x="376329" y="56737"/>
                      </a:lnTo>
                      <a:lnTo>
                        <a:pt x="377548" y="66711"/>
                      </a:lnTo>
                      <a:lnTo>
                        <a:pt x="377548" y="70589"/>
                      </a:lnTo>
                      <a:lnTo>
                        <a:pt x="379211" y="74579"/>
                      </a:lnTo>
                      <a:lnTo>
                        <a:pt x="384086" y="82890"/>
                      </a:lnTo>
                      <a:lnTo>
                        <a:pt x="384751" y="85660"/>
                      </a:lnTo>
                      <a:lnTo>
                        <a:pt x="386081" y="98182"/>
                      </a:lnTo>
                      <a:lnTo>
                        <a:pt x="384751" y="105939"/>
                      </a:lnTo>
                      <a:lnTo>
                        <a:pt x="384197" y="111480"/>
                      </a:lnTo>
                      <a:lnTo>
                        <a:pt x="384862" y="114029"/>
                      </a:lnTo>
                      <a:lnTo>
                        <a:pt x="386081" y="116024"/>
                      </a:lnTo>
                      <a:lnTo>
                        <a:pt x="386635" y="120678"/>
                      </a:lnTo>
                      <a:lnTo>
                        <a:pt x="386857" y="128546"/>
                      </a:lnTo>
                      <a:lnTo>
                        <a:pt x="389516" y="154698"/>
                      </a:lnTo>
                      <a:lnTo>
                        <a:pt x="389959" y="164450"/>
                      </a:lnTo>
                      <a:lnTo>
                        <a:pt x="388962" y="172872"/>
                      </a:lnTo>
                      <a:lnTo>
                        <a:pt x="386524" y="178634"/>
                      </a:lnTo>
                      <a:lnTo>
                        <a:pt x="378989" y="187389"/>
                      </a:lnTo>
                      <a:lnTo>
                        <a:pt x="376329" y="189383"/>
                      </a:lnTo>
                      <a:lnTo>
                        <a:pt x="375221" y="190824"/>
                      </a:lnTo>
                      <a:lnTo>
                        <a:pt x="375221" y="193151"/>
                      </a:lnTo>
                      <a:lnTo>
                        <a:pt x="373226" y="193816"/>
                      </a:lnTo>
                      <a:lnTo>
                        <a:pt x="370678" y="195478"/>
                      </a:lnTo>
                      <a:lnTo>
                        <a:pt x="368461" y="197916"/>
                      </a:lnTo>
                      <a:lnTo>
                        <a:pt x="367464" y="200908"/>
                      </a:lnTo>
                      <a:lnTo>
                        <a:pt x="356383" y="208222"/>
                      </a:lnTo>
                      <a:lnTo>
                        <a:pt x="352061" y="210992"/>
                      </a:lnTo>
                      <a:lnTo>
                        <a:pt x="347628" y="212322"/>
                      </a:lnTo>
                      <a:lnTo>
                        <a:pt x="346077" y="214317"/>
                      </a:lnTo>
                      <a:lnTo>
                        <a:pt x="344636" y="217198"/>
                      </a:lnTo>
                      <a:lnTo>
                        <a:pt x="342642" y="220190"/>
                      </a:lnTo>
                      <a:lnTo>
                        <a:pt x="338209" y="223847"/>
                      </a:lnTo>
                      <a:lnTo>
                        <a:pt x="335327" y="225287"/>
                      </a:lnTo>
                      <a:lnTo>
                        <a:pt x="328457" y="228612"/>
                      </a:lnTo>
                      <a:lnTo>
                        <a:pt x="309064" y="233377"/>
                      </a:lnTo>
                      <a:lnTo>
                        <a:pt x="301861" y="232712"/>
                      </a:lnTo>
                      <a:lnTo>
                        <a:pt x="296542" y="230939"/>
                      </a:lnTo>
                      <a:lnTo>
                        <a:pt x="295877" y="230385"/>
                      </a:lnTo>
                      <a:lnTo>
                        <a:pt x="294769" y="229499"/>
                      </a:lnTo>
                      <a:lnTo>
                        <a:pt x="289339" y="221298"/>
                      </a:lnTo>
                      <a:lnTo>
                        <a:pt x="287899" y="220190"/>
                      </a:lnTo>
                      <a:lnTo>
                        <a:pt x="278147" y="218306"/>
                      </a:lnTo>
                      <a:lnTo>
                        <a:pt x="268838" y="214428"/>
                      </a:lnTo>
                      <a:lnTo>
                        <a:pt x="263408" y="208111"/>
                      </a:lnTo>
                      <a:lnTo>
                        <a:pt x="261414" y="207335"/>
                      </a:lnTo>
                      <a:lnTo>
                        <a:pt x="259862" y="206006"/>
                      </a:lnTo>
                      <a:lnTo>
                        <a:pt x="258643" y="202792"/>
                      </a:lnTo>
                      <a:lnTo>
                        <a:pt x="255430" y="183510"/>
                      </a:lnTo>
                      <a:lnTo>
                        <a:pt x="254432" y="181626"/>
                      </a:lnTo>
                      <a:lnTo>
                        <a:pt x="252770" y="179964"/>
                      </a:lnTo>
                      <a:lnTo>
                        <a:pt x="251773" y="176085"/>
                      </a:lnTo>
                      <a:lnTo>
                        <a:pt x="250886" y="168772"/>
                      </a:lnTo>
                      <a:lnTo>
                        <a:pt x="249999" y="164561"/>
                      </a:lnTo>
                      <a:lnTo>
                        <a:pt x="248892" y="161236"/>
                      </a:lnTo>
                      <a:lnTo>
                        <a:pt x="248449" y="160128"/>
                      </a:lnTo>
                      <a:lnTo>
                        <a:pt x="245899" y="155031"/>
                      </a:lnTo>
                      <a:lnTo>
                        <a:pt x="245345" y="152925"/>
                      </a:lnTo>
                      <a:lnTo>
                        <a:pt x="245345" y="150820"/>
                      </a:lnTo>
                      <a:lnTo>
                        <a:pt x="245013" y="149268"/>
                      </a:lnTo>
                      <a:lnTo>
                        <a:pt x="243573" y="148603"/>
                      </a:lnTo>
                      <a:lnTo>
                        <a:pt x="239694" y="147606"/>
                      </a:lnTo>
                      <a:lnTo>
                        <a:pt x="233821" y="144281"/>
                      </a:lnTo>
                      <a:lnTo>
                        <a:pt x="224623" y="136192"/>
                      </a:lnTo>
                      <a:lnTo>
                        <a:pt x="216534" y="125997"/>
                      </a:lnTo>
                      <a:lnTo>
                        <a:pt x="191267" y="103945"/>
                      </a:lnTo>
                      <a:lnTo>
                        <a:pt x="184951" y="94636"/>
                      </a:lnTo>
                      <a:lnTo>
                        <a:pt x="183843" y="91533"/>
                      </a:lnTo>
                      <a:lnTo>
                        <a:pt x="183400" y="87212"/>
                      </a:lnTo>
                      <a:lnTo>
                        <a:pt x="183843" y="78568"/>
                      </a:lnTo>
                      <a:lnTo>
                        <a:pt x="184951" y="70589"/>
                      </a:lnTo>
                      <a:lnTo>
                        <a:pt x="185505" y="69038"/>
                      </a:lnTo>
                      <a:lnTo>
                        <a:pt x="186059" y="68484"/>
                      </a:lnTo>
                      <a:lnTo>
                        <a:pt x="186059" y="68262"/>
                      </a:lnTo>
                      <a:lnTo>
                        <a:pt x="184951" y="67487"/>
                      </a:lnTo>
                      <a:lnTo>
                        <a:pt x="183289" y="67154"/>
                      </a:lnTo>
                      <a:lnTo>
                        <a:pt x="181848" y="67819"/>
                      </a:lnTo>
                      <a:lnTo>
                        <a:pt x="180408" y="68705"/>
                      </a:lnTo>
                      <a:lnTo>
                        <a:pt x="179189" y="69149"/>
                      </a:lnTo>
                      <a:lnTo>
                        <a:pt x="176529" y="69370"/>
                      </a:lnTo>
                      <a:lnTo>
                        <a:pt x="171764" y="70811"/>
                      </a:lnTo>
                      <a:lnTo>
                        <a:pt x="138963" y="88763"/>
                      </a:lnTo>
                      <a:lnTo>
                        <a:pt x="116800" y="100953"/>
                      </a:lnTo>
                      <a:lnTo>
                        <a:pt x="111924" y="102504"/>
                      </a:lnTo>
                      <a:lnTo>
                        <a:pt x="90980" y="103945"/>
                      </a:lnTo>
                      <a:lnTo>
                        <a:pt x="86215" y="106493"/>
                      </a:lnTo>
                      <a:lnTo>
                        <a:pt x="82779" y="110372"/>
                      </a:lnTo>
                      <a:lnTo>
                        <a:pt x="70368" y="134973"/>
                      </a:lnTo>
                      <a:lnTo>
                        <a:pt x="62278" y="145722"/>
                      </a:lnTo>
                      <a:lnTo>
                        <a:pt x="57957" y="157025"/>
                      </a:lnTo>
                      <a:lnTo>
                        <a:pt x="56405" y="158687"/>
                      </a:lnTo>
                      <a:lnTo>
                        <a:pt x="54522" y="159906"/>
                      </a:lnTo>
                      <a:lnTo>
                        <a:pt x="52748" y="162677"/>
                      </a:lnTo>
                      <a:lnTo>
                        <a:pt x="51308" y="166445"/>
                      </a:lnTo>
                      <a:lnTo>
                        <a:pt x="50532" y="170102"/>
                      </a:lnTo>
                      <a:lnTo>
                        <a:pt x="50311" y="174534"/>
                      </a:lnTo>
                      <a:lnTo>
                        <a:pt x="50532" y="188164"/>
                      </a:lnTo>
                      <a:lnTo>
                        <a:pt x="50311" y="189937"/>
                      </a:lnTo>
                      <a:lnTo>
                        <a:pt x="49202" y="192930"/>
                      </a:lnTo>
                      <a:lnTo>
                        <a:pt x="48981" y="195146"/>
                      </a:lnTo>
                      <a:lnTo>
                        <a:pt x="50200" y="200686"/>
                      </a:lnTo>
                      <a:lnTo>
                        <a:pt x="50532" y="202903"/>
                      </a:lnTo>
                      <a:lnTo>
                        <a:pt x="50422" y="211436"/>
                      </a:lnTo>
                      <a:lnTo>
                        <a:pt x="49091" y="218860"/>
                      </a:lnTo>
                      <a:lnTo>
                        <a:pt x="46875" y="224734"/>
                      </a:lnTo>
                      <a:lnTo>
                        <a:pt x="44326" y="228723"/>
                      </a:lnTo>
                      <a:lnTo>
                        <a:pt x="40780" y="232158"/>
                      </a:lnTo>
                      <a:lnTo>
                        <a:pt x="37567" y="235039"/>
                      </a:lnTo>
                      <a:lnTo>
                        <a:pt x="36126" y="235815"/>
                      </a:lnTo>
                      <a:lnTo>
                        <a:pt x="35018" y="237145"/>
                      </a:lnTo>
                      <a:lnTo>
                        <a:pt x="30918" y="243572"/>
                      </a:lnTo>
                      <a:lnTo>
                        <a:pt x="28812" y="245788"/>
                      </a:lnTo>
                      <a:lnTo>
                        <a:pt x="21277" y="250332"/>
                      </a:lnTo>
                      <a:lnTo>
                        <a:pt x="20279" y="252216"/>
                      </a:lnTo>
                      <a:lnTo>
                        <a:pt x="10971" y="258532"/>
                      </a:lnTo>
                      <a:lnTo>
                        <a:pt x="9531" y="262078"/>
                      </a:lnTo>
                      <a:lnTo>
                        <a:pt x="9641" y="265624"/>
                      </a:lnTo>
                      <a:lnTo>
                        <a:pt x="10528" y="269281"/>
                      </a:lnTo>
                      <a:lnTo>
                        <a:pt x="10971" y="273381"/>
                      </a:lnTo>
                      <a:lnTo>
                        <a:pt x="10196" y="291001"/>
                      </a:lnTo>
                      <a:lnTo>
                        <a:pt x="8755" y="297761"/>
                      </a:lnTo>
                      <a:lnTo>
                        <a:pt x="4765" y="309507"/>
                      </a:lnTo>
                      <a:lnTo>
                        <a:pt x="3546" y="317929"/>
                      </a:lnTo>
                      <a:lnTo>
                        <a:pt x="2992" y="318816"/>
                      </a:lnTo>
                      <a:lnTo>
                        <a:pt x="2659" y="319813"/>
                      </a:lnTo>
                      <a:lnTo>
                        <a:pt x="3103" y="322029"/>
                      </a:lnTo>
                      <a:lnTo>
                        <a:pt x="3879" y="323581"/>
                      </a:lnTo>
                      <a:lnTo>
                        <a:pt x="4765" y="324135"/>
                      </a:lnTo>
                      <a:lnTo>
                        <a:pt x="5763" y="324246"/>
                      </a:lnTo>
                      <a:lnTo>
                        <a:pt x="6981" y="324800"/>
                      </a:lnTo>
                      <a:lnTo>
                        <a:pt x="8976" y="326573"/>
                      </a:lnTo>
                      <a:lnTo>
                        <a:pt x="9531" y="327570"/>
                      </a:lnTo>
                      <a:lnTo>
                        <a:pt x="10196" y="329011"/>
                      </a:lnTo>
                      <a:lnTo>
                        <a:pt x="10749" y="331005"/>
                      </a:lnTo>
                      <a:lnTo>
                        <a:pt x="11192" y="334662"/>
                      </a:lnTo>
                      <a:lnTo>
                        <a:pt x="11746" y="335992"/>
                      </a:lnTo>
                      <a:lnTo>
                        <a:pt x="11303" y="338208"/>
                      </a:lnTo>
                      <a:lnTo>
                        <a:pt x="11082" y="341644"/>
                      </a:lnTo>
                      <a:lnTo>
                        <a:pt x="11303" y="345301"/>
                      </a:lnTo>
                      <a:lnTo>
                        <a:pt x="12633" y="349622"/>
                      </a:lnTo>
                      <a:lnTo>
                        <a:pt x="12301" y="351285"/>
                      </a:lnTo>
                      <a:lnTo>
                        <a:pt x="11525" y="352393"/>
                      </a:lnTo>
                      <a:lnTo>
                        <a:pt x="10528" y="352947"/>
                      </a:lnTo>
                      <a:lnTo>
                        <a:pt x="9641" y="352282"/>
                      </a:lnTo>
                      <a:lnTo>
                        <a:pt x="6981" y="348625"/>
                      </a:lnTo>
                      <a:lnTo>
                        <a:pt x="8644" y="345966"/>
                      </a:lnTo>
                      <a:lnTo>
                        <a:pt x="8644" y="341644"/>
                      </a:lnTo>
                      <a:lnTo>
                        <a:pt x="7757" y="341090"/>
                      </a:lnTo>
                      <a:lnTo>
                        <a:pt x="6981" y="340314"/>
                      </a:lnTo>
                      <a:lnTo>
                        <a:pt x="8644" y="337544"/>
                      </a:lnTo>
                      <a:lnTo>
                        <a:pt x="7646" y="335106"/>
                      </a:lnTo>
                      <a:lnTo>
                        <a:pt x="6981" y="329786"/>
                      </a:lnTo>
                      <a:lnTo>
                        <a:pt x="6317" y="327681"/>
                      </a:lnTo>
                      <a:lnTo>
                        <a:pt x="4322" y="325686"/>
                      </a:lnTo>
                      <a:lnTo>
                        <a:pt x="3657" y="327570"/>
                      </a:lnTo>
                      <a:lnTo>
                        <a:pt x="3879" y="331338"/>
                      </a:lnTo>
                      <a:lnTo>
                        <a:pt x="4765" y="334773"/>
                      </a:lnTo>
                      <a:lnTo>
                        <a:pt x="4211" y="336879"/>
                      </a:lnTo>
                      <a:lnTo>
                        <a:pt x="4211" y="340868"/>
                      </a:lnTo>
                      <a:lnTo>
                        <a:pt x="3879" y="343084"/>
                      </a:lnTo>
                      <a:lnTo>
                        <a:pt x="3325" y="344968"/>
                      </a:lnTo>
                      <a:lnTo>
                        <a:pt x="2659" y="346630"/>
                      </a:lnTo>
                      <a:lnTo>
                        <a:pt x="1219" y="349401"/>
                      </a:lnTo>
                      <a:lnTo>
                        <a:pt x="222" y="352504"/>
                      </a:lnTo>
                      <a:lnTo>
                        <a:pt x="0" y="356382"/>
                      </a:lnTo>
                      <a:lnTo>
                        <a:pt x="222" y="360482"/>
                      </a:lnTo>
                      <a:lnTo>
                        <a:pt x="1441" y="368572"/>
                      </a:lnTo>
                      <a:lnTo>
                        <a:pt x="1552" y="370345"/>
                      </a:lnTo>
                      <a:lnTo>
                        <a:pt x="1552" y="372561"/>
                      </a:lnTo>
                      <a:lnTo>
                        <a:pt x="1330" y="374888"/>
                      </a:lnTo>
                      <a:lnTo>
                        <a:pt x="222" y="378878"/>
                      </a:lnTo>
                      <a:lnTo>
                        <a:pt x="0" y="380097"/>
                      </a:lnTo>
                      <a:lnTo>
                        <a:pt x="555" y="384529"/>
                      </a:lnTo>
                      <a:lnTo>
                        <a:pt x="1773" y="388851"/>
                      </a:lnTo>
                      <a:lnTo>
                        <a:pt x="6760" y="401706"/>
                      </a:lnTo>
                      <a:lnTo>
                        <a:pt x="8422" y="408355"/>
                      </a:lnTo>
                      <a:lnTo>
                        <a:pt x="9531" y="415890"/>
                      </a:lnTo>
                      <a:lnTo>
                        <a:pt x="9641" y="416776"/>
                      </a:lnTo>
                      <a:lnTo>
                        <a:pt x="9641" y="416887"/>
                      </a:lnTo>
                      <a:lnTo>
                        <a:pt x="13852" y="415779"/>
                      </a:lnTo>
                      <a:lnTo>
                        <a:pt x="20612" y="415779"/>
                      </a:lnTo>
                      <a:lnTo>
                        <a:pt x="25155" y="414449"/>
                      </a:lnTo>
                      <a:lnTo>
                        <a:pt x="26818" y="410682"/>
                      </a:lnTo>
                      <a:lnTo>
                        <a:pt x="27593" y="405030"/>
                      </a:lnTo>
                      <a:lnTo>
                        <a:pt x="29588" y="398492"/>
                      </a:lnTo>
                      <a:lnTo>
                        <a:pt x="32469" y="394059"/>
                      </a:lnTo>
                      <a:lnTo>
                        <a:pt x="36459" y="389627"/>
                      </a:lnTo>
                      <a:lnTo>
                        <a:pt x="40670" y="386081"/>
                      </a:lnTo>
                      <a:lnTo>
                        <a:pt x="44215" y="384308"/>
                      </a:lnTo>
                      <a:lnTo>
                        <a:pt x="49313" y="383975"/>
                      </a:lnTo>
                      <a:lnTo>
                        <a:pt x="51086" y="383421"/>
                      </a:lnTo>
                      <a:lnTo>
                        <a:pt x="66933" y="371231"/>
                      </a:lnTo>
                      <a:lnTo>
                        <a:pt x="71144" y="369015"/>
                      </a:lnTo>
                      <a:lnTo>
                        <a:pt x="81117" y="368572"/>
                      </a:lnTo>
                      <a:lnTo>
                        <a:pt x="112921" y="353612"/>
                      </a:lnTo>
                      <a:lnTo>
                        <a:pt x="115026" y="352614"/>
                      </a:lnTo>
                      <a:lnTo>
                        <a:pt x="127549" y="346741"/>
                      </a:lnTo>
                      <a:lnTo>
                        <a:pt x="132646" y="347073"/>
                      </a:lnTo>
                      <a:lnTo>
                        <a:pt x="134863" y="348182"/>
                      </a:lnTo>
                      <a:lnTo>
                        <a:pt x="139074" y="351285"/>
                      </a:lnTo>
                      <a:lnTo>
                        <a:pt x="141290" y="352171"/>
                      </a:lnTo>
                      <a:lnTo>
                        <a:pt x="174867" y="351063"/>
                      </a:lnTo>
                      <a:lnTo>
                        <a:pt x="182180" y="352725"/>
                      </a:lnTo>
                      <a:lnTo>
                        <a:pt x="182402" y="352947"/>
                      </a:lnTo>
                      <a:lnTo>
                        <a:pt x="185395" y="354498"/>
                      </a:lnTo>
                      <a:lnTo>
                        <a:pt x="190492" y="359818"/>
                      </a:lnTo>
                      <a:lnTo>
                        <a:pt x="192376" y="360704"/>
                      </a:lnTo>
                      <a:lnTo>
                        <a:pt x="194149" y="360371"/>
                      </a:lnTo>
                      <a:lnTo>
                        <a:pt x="210217" y="353722"/>
                      </a:lnTo>
                      <a:lnTo>
                        <a:pt x="214317" y="350841"/>
                      </a:lnTo>
                      <a:lnTo>
                        <a:pt x="217642" y="348514"/>
                      </a:lnTo>
                      <a:lnTo>
                        <a:pt x="221742" y="347739"/>
                      </a:lnTo>
                      <a:lnTo>
                        <a:pt x="225399" y="349844"/>
                      </a:lnTo>
                      <a:lnTo>
                        <a:pt x="228169" y="355717"/>
                      </a:lnTo>
                      <a:lnTo>
                        <a:pt x="232158" y="365801"/>
                      </a:lnTo>
                      <a:lnTo>
                        <a:pt x="237256" y="369791"/>
                      </a:lnTo>
                      <a:lnTo>
                        <a:pt x="243018" y="368461"/>
                      </a:lnTo>
                      <a:lnTo>
                        <a:pt x="248670" y="362255"/>
                      </a:lnTo>
                      <a:lnTo>
                        <a:pt x="247673" y="360150"/>
                      </a:lnTo>
                      <a:lnTo>
                        <a:pt x="249778" y="358820"/>
                      </a:lnTo>
                      <a:lnTo>
                        <a:pt x="262965" y="355717"/>
                      </a:lnTo>
                      <a:lnTo>
                        <a:pt x="265514" y="356271"/>
                      </a:lnTo>
                      <a:lnTo>
                        <a:pt x="273049" y="359485"/>
                      </a:lnTo>
                      <a:lnTo>
                        <a:pt x="284796" y="364582"/>
                      </a:lnTo>
                      <a:lnTo>
                        <a:pt x="288896" y="364804"/>
                      </a:lnTo>
                      <a:lnTo>
                        <a:pt x="295766" y="360704"/>
                      </a:lnTo>
                      <a:lnTo>
                        <a:pt x="299423" y="359707"/>
                      </a:lnTo>
                      <a:lnTo>
                        <a:pt x="307291" y="360039"/>
                      </a:lnTo>
                      <a:lnTo>
                        <a:pt x="310394" y="359596"/>
                      </a:lnTo>
                      <a:lnTo>
                        <a:pt x="311281" y="359928"/>
                      </a:lnTo>
                      <a:lnTo>
                        <a:pt x="312278" y="361369"/>
                      </a:lnTo>
                      <a:lnTo>
                        <a:pt x="312389" y="362809"/>
                      </a:lnTo>
                      <a:lnTo>
                        <a:pt x="312278" y="364139"/>
                      </a:lnTo>
                      <a:lnTo>
                        <a:pt x="312389" y="364804"/>
                      </a:lnTo>
                      <a:lnTo>
                        <a:pt x="315935" y="365358"/>
                      </a:lnTo>
                      <a:lnTo>
                        <a:pt x="323803" y="363585"/>
                      </a:lnTo>
                      <a:lnTo>
                        <a:pt x="327570" y="363696"/>
                      </a:lnTo>
                      <a:lnTo>
                        <a:pt x="329011" y="364139"/>
                      </a:lnTo>
                      <a:lnTo>
                        <a:pt x="341533" y="368129"/>
                      </a:lnTo>
                      <a:lnTo>
                        <a:pt x="352172" y="376550"/>
                      </a:lnTo>
                      <a:lnTo>
                        <a:pt x="355939" y="378656"/>
                      </a:lnTo>
                      <a:lnTo>
                        <a:pt x="359374" y="379321"/>
                      </a:lnTo>
                      <a:lnTo>
                        <a:pt x="359485" y="379321"/>
                      </a:lnTo>
                      <a:lnTo>
                        <a:pt x="362477" y="378767"/>
                      </a:lnTo>
                      <a:lnTo>
                        <a:pt x="376218" y="371564"/>
                      </a:lnTo>
                      <a:lnTo>
                        <a:pt x="379654" y="371010"/>
                      </a:lnTo>
                      <a:lnTo>
                        <a:pt x="383311" y="372340"/>
                      </a:lnTo>
                      <a:lnTo>
                        <a:pt x="390513" y="377659"/>
                      </a:lnTo>
                      <a:lnTo>
                        <a:pt x="394281" y="378767"/>
                      </a:lnTo>
                      <a:lnTo>
                        <a:pt x="398160" y="376994"/>
                      </a:lnTo>
                      <a:lnTo>
                        <a:pt x="404698" y="373226"/>
                      </a:lnTo>
                      <a:lnTo>
                        <a:pt x="406803" y="371010"/>
                      </a:lnTo>
                      <a:lnTo>
                        <a:pt x="416001" y="358488"/>
                      </a:lnTo>
                      <a:lnTo>
                        <a:pt x="420544" y="354942"/>
                      </a:lnTo>
                      <a:lnTo>
                        <a:pt x="424645" y="353058"/>
                      </a:lnTo>
                      <a:lnTo>
                        <a:pt x="434950" y="348514"/>
                      </a:lnTo>
                      <a:lnTo>
                        <a:pt x="436059" y="348404"/>
                      </a:lnTo>
                      <a:lnTo>
                        <a:pt x="438496" y="349401"/>
                      </a:lnTo>
                      <a:lnTo>
                        <a:pt x="439494" y="349290"/>
                      </a:lnTo>
                      <a:lnTo>
                        <a:pt x="440159" y="347406"/>
                      </a:lnTo>
                      <a:lnTo>
                        <a:pt x="440380" y="345190"/>
                      </a:lnTo>
                      <a:lnTo>
                        <a:pt x="440713" y="342973"/>
                      </a:lnTo>
                      <a:lnTo>
                        <a:pt x="442375" y="341533"/>
                      </a:lnTo>
                      <a:lnTo>
                        <a:pt x="444702" y="342308"/>
                      </a:lnTo>
                      <a:lnTo>
                        <a:pt x="446808" y="345744"/>
                      </a:lnTo>
                      <a:lnTo>
                        <a:pt x="449689" y="354387"/>
                      </a:lnTo>
                      <a:lnTo>
                        <a:pt x="452681" y="366688"/>
                      </a:lnTo>
                      <a:lnTo>
                        <a:pt x="453900" y="370567"/>
                      </a:lnTo>
                      <a:lnTo>
                        <a:pt x="455008" y="372561"/>
                      </a:lnTo>
                      <a:lnTo>
                        <a:pt x="458776" y="376772"/>
                      </a:lnTo>
                      <a:lnTo>
                        <a:pt x="459884" y="378767"/>
                      </a:lnTo>
                      <a:lnTo>
                        <a:pt x="461878" y="385305"/>
                      </a:lnTo>
                      <a:lnTo>
                        <a:pt x="465203" y="391511"/>
                      </a:lnTo>
                      <a:lnTo>
                        <a:pt x="469303" y="394503"/>
                      </a:lnTo>
                      <a:lnTo>
                        <a:pt x="496564" y="399157"/>
                      </a:lnTo>
                      <a:lnTo>
                        <a:pt x="508532" y="401262"/>
                      </a:lnTo>
                      <a:lnTo>
                        <a:pt x="516178" y="399822"/>
                      </a:lnTo>
                      <a:lnTo>
                        <a:pt x="521830" y="402592"/>
                      </a:lnTo>
                      <a:lnTo>
                        <a:pt x="523824" y="403035"/>
                      </a:lnTo>
                      <a:lnTo>
                        <a:pt x="530584" y="402481"/>
                      </a:lnTo>
                      <a:lnTo>
                        <a:pt x="532025" y="403035"/>
                      </a:lnTo>
                      <a:lnTo>
                        <a:pt x="532800" y="404809"/>
                      </a:lnTo>
                      <a:lnTo>
                        <a:pt x="534906" y="411679"/>
                      </a:lnTo>
                      <a:lnTo>
                        <a:pt x="535904" y="413785"/>
                      </a:lnTo>
                      <a:lnTo>
                        <a:pt x="537344" y="415225"/>
                      </a:lnTo>
                      <a:lnTo>
                        <a:pt x="543771" y="419769"/>
                      </a:lnTo>
                      <a:lnTo>
                        <a:pt x="547095" y="423425"/>
                      </a:lnTo>
                      <a:lnTo>
                        <a:pt x="555739" y="433177"/>
                      </a:lnTo>
                      <a:lnTo>
                        <a:pt x="565934" y="439937"/>
                      </a:lnTo>
                      <a:lnTo>
                        <a:pt x="572251" y="444259"/>
                      </a:lnTo>
                      <a:lnTo>
                        <a:pt x="579343" y="452127"/>
                      </a:lnTo>
                      <a:lnTo>
                        <a:pt x="590536" y="461989"/>
                      </a:lnTo>
                      <a:lnTo>
                        <a:pt x="593417" y="466422"/>
                      </a:lnTo>
                      <a:lnTo>
                        <a:pt x="595965" y="472517"/>
                      </a:lnTo>
                      <a:lnTo>
                        <a:pt x="602060" y="483377"/>
                      </a:lnTo>
                      <a:lnTo>
                        <a:pt x="609152" y="488806"/>
                      </a:lnTo>
                      <a:lnTo>
                        <a:pt x="624777" y="496342"/>
                      </a:lnTo>
                      <a:lnTo>
                        <a:pt x="631205" y="498115"/>
                      </a:lnTo>
                      <a:lnTo>
                        <a:pt x="637743" y="498669"/>
                      </a:lnTo>
                      <a:lnTo>
                        <a:pt x="640070" y="494458"/>
                      </a:lnTo>
                      <a:lnTo>
                        <a:pt x="642840" y="492907"/>
                      </a:lnTo>
                      <a:lnTo>
                        <a:pt x="645943" y="493239"/>
                      </a:lnTo>
                      <a:lnTo>
                        <a:pt x="651927" y="495677"/>
                      </a:lnTo>
                      <a:lnTo>
                        <a:pt x="654476" y="495455"/>
                      </a:lnTo>
                      <a:lnTo>
                        <a:pt x="663562" y="490801"/>
                      </a:lnTo>
                      <a:lnTo>
                        <a:pt x="665779" y="488142"/>
                      </a:lnTo>
                      <a:lnTo>
                        <a:pt x="672317" y="476174"/>
                      </a:lnTo>
                      <a:lnTo>
                        <a:pt x="678855" y="468195"/>
                      </a:lnTo>
                      <a:lnTo>
                        <a:pt x="681293" y="466643"/>
                      </a:lnTo>
                      <a:lnTo>
                        <a:pt x="681514" y="466533"/>
                      </a:lnTo>
                      <a:lnTo>
                        <a:pt x="696253" y="464649"/>
                      </a:lnTo>
                      <a:lnTo>
                        <a:pt x="700796" y="465425"/>
                      </a:lnTo>
                      <a:lnTo>
                        <a:pt x="703235" y="466754"/>
                      </a:lnTo>
                      <a:lnTo>
                        <a:pt x="710327" y="472738"/>
                      </a:lnTo>
                      <a:lnTo>
                        <a:pt x="713429" y="474511"/>
                      </a:lnTo>
                      <a:lnTo>
                        <a:pt x="715646" y="473625"/>
                      </a:lnTo>
                      <a:lnTo>
                        <a:pt x="720965" y="468416"/>
                      </a:lnTo>
                      <a:lnTo>
                        <a:pt x="723292" y="465646"/>
                      </a:lnTo>
                      <a:lnTo>
                        <a:pt x="726062" y="468970"/>
                      </a:lnTo>
                      <a:lnTo>
                        <a:pt x="729609" y="471076"/>
                      </a:lnTo>
                      <a:lnTo>
                        <a:pt x="733376" y="472184"/>
                      </a:lnTo>
                      <a:lnTo>
                        <a:pt x="747672" y="473514"/>
                      </a:lnTo>
                      <a:lnTo>
                        <a:pt x="750885" y="473071"/>
                      </a:lnTo>
                      <a:lnTo>
                        <a:pt x="751883" y="469968"/>
                      </a:lnTo>
                      <a:lnTo>
                        <a:pt x="752769" y="465757"/>
                      </a:lnTo>
                      <a:lnTo>
                        <a:pt x="753655" y="456116"/>
                      </a:lnTo>
                      <a:lnTo>
                        <a:pt x="756759" y="447140"/>
                      </a:lnTo>
                      <a:lnTo>
                        <a:pt x="768061" y="439715"/>
                      </a:lnTo>
                      <a:lnTo>
                        <a:pt x="771718" y="433177"/>
                      </a:lnTo>
                      <a:lnTo>
                        <a:pt x="772161" y="428301"/>
                      </a:lnTo>
                      <a:lnTo>
                        <a:pt x="775708" y="424644"/>
                      </a:lnTo>
                      <a:lnTo>
                        <a:pt x="783465" y="418660"/>
                      </a:lnTo>
                      <a:lnTo>
                        <a:pt x="784794" y="416001"/>
                      </a:lnTo>
                      <a:lnTo>
                        <a:pt x="785792" y="413452"/>
                      </a:lnTo>
                      <a:lnTo>
                        <a:pt x="787011" y="411236"/>
                      </a:lnTo>
                      <a:lnTo>
                        <a:pt x="788784" y="409463"/>
                      </a:lnTo>
                      <a:lnTo>
                        <a:pt x="790114" y="408687"/>
                      </a:lnTo>
                      <a:lnTo>
                        <a:pt x="794879" y="407689"/>
                      </a:lnTo>
                      <a:lnTo>
                        <a:pt x="799644" y="405362"/>
                      </a:lnTo>
                      <a:lnTo>
                        <a:pt x="802747" y="403035"/>
                      </a:lnTo>
                      <a:lnTo>
                        <a:pt x="804741" y="401706"/>
                      </a:lnTo>
                      <a:lnTo>
                        <a:pt x="809617" y="399822"/>
                      </a:lnTo>
                      <a:lnTo>
                        <a:pt x="813828" y="402703"/>
                      </a:lnTo>
                      <a:lnTo>
                        <a:pt x="816155" y="398824"/>
                      </a:lnTo>
                      <a:lnTo>
                        <a:pt x="817263" y="394281"/>
                      </a:lnTo>
                      <a:lnTo>
                        <a:pt x="817928" y="389516"/>
                      </a:lnTo>
                      <a:lnTo>
                        <a:pt x="818926" y="384751"/>
                      </a:lnTo>
                      <a:lnTo>
                        <a:pt x="819813" y="382535"/>
                      </a:lnTo>
                      <a:lnTo>
                        <a:pt x="820699" y="381205"/>
                      </a:lnTo>
                      <a:lnTo>
                        <a:pt x="821363" y="379653"/>
                      </a:lnTo>
                      <a:lnTo>
                        <a:pt x="821585" y="376661"/>
                      </a:lnTo>
                      <a:lnTo>
                        <a:pt x="821363" y="374445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6A784C3D-012C-A29D-DC9B-B80C640CF58B}"/>
                    </a:ext>
                  </a:extLst>
                </p:cNvPr>
                <p:cNvSpPr/>
                <p:nvPr/>
              </p:nvSpPr>
              <p:spPr>
                <a:xfrm>
                  <a:off x="7450487" y="4159272"/>
                  <a:ext cx="1348844" cy="1749885"/>
                </a:xfrm>
                <a:custGeom>
                  <a:avLst/>
                  <a:gdLst>
                    <a:gd name="connsiteX0" fmla="*/ 391954 w 1348844"/>
                    <a:gd name="connsiteY0" fmla="*/ 715313 h 1749885"/>
                    <a:gd name="connsiteX1" fmla="*/ 391511 w 1348844"/>
                    <a:gd name="connsiteY1" fmla="*/ 714094 h 1749885"/>
                    <a:gd name="connsiteX2" fmla="*/ 391178 w 1348844"/>
                    <a:gd name="connsiteY2" fmla="*/ 712432 h 1749885"/>
                    <a:gd name="connsiteX3" fmla="*/ 390624 w 1348844"/>
                    <a:gd name="connsiteY3" fmla="*/ 712432 h 1749885"/>
                    <a:gd name="connsiteX4" fmla="*/ 389849 w 1348844"/>
                    <a:gd name="connsiteY4" fmla="*/ 714648 h 1749885"/>
                    <a:gd name="connsiteX5" fmla="*/ 388740 w 1348844"/>
                    <a:gd name="connsiteY5" fmla="*/ 715978 h 1749885"/>
                    <a:gd name="connsiteX6" fmla="*/ 387632 w 1348844"/>
                    <a:gd name="connsiteY6" fmla="*/ 716421 h 1749885"/>
                    <a:gd name="connsiteX7" fmla="*/ 387410 w 1348844"/>
                    <a:gd name="connsiteY7" fmla="*/ 717530 h 1749885"/>
                    <a:gd name="connsiteX8" fmla="*/ 388297 w 1348844"/>
                    <a:gd name="connsiteY8" fmla="*/ 718416 h 1749885"/>
                    <a:gd name="connsiteX9" fmla="*/ 389738 w 1348844"/>
                    <a:gd name="connsiteY9" fmla="*/ 718970 h 1749885"/>
                    <a:gd name="connsiteX10" fmla="*/ 391289 w 1348844"/>
                    <a:gd name="connsiteY10" fmla="*/ 718970 h 1749885"/>
                    <a:gd name="connsiteX11" fmla="*/ 392397 w 1348844"/>
                    <a:gd name="connsiteY11" fmla="*/ 718305 h 1749885"/>
                    <a:gd name="connsiteX12" fmla="*/ 392729 w 1348844"/>
                    <a:gd name="connsiteY12" fmla="*/ 717197 h 1749885"/>
                    <a:gd name="connsiteX13" fmla="*/ 392729 w 1348844"/>
                    <a:gd name="connsiteY13" fmla="*/ 716532 h 1749885"/>
                    <a:gd name="connsiteX14" fmla="*/ 392508 w 1348844"/>
                    <a:gd name="connsiteY14" fmla="*/ 716089 h 1749885"/>
                    <a:gd name="connsiteX15" fmla="*/ 392064 w 1348844"/>
                    <a:gd name="connsiteY15" fmla="*/ 715313 h 1749885"/>
                    <a:gd name="connsiteX16" fmla="*/ 430961 w 1348844"/>
                    <a:gd name="connsiteY16" fmla="*/ 678079 h 1749885"/>
                    <a:gd name="connsiteX17" fmla="*/ 431737 w 1348844"/>
                    <a:gd name="connsiteY17" fmla="*/ 676971 h 1749885"/>
                    <a:gd name="connsiteX18" fmla="*/ 431183 w 1348844"/>
                    <a:gd name="connsiteY18" fmla="*/ 675420 h 1749885"/>
                    <a:gd name="connsiteX19" fmla="*/ 430296 w 1348844"/>
                    <a:gd name="connsiteY19" fmla="*/ 673979 h 1749885"/>
                    <a:gd name="connsiteX20" fmla="*/ 429299 w 1348844"/>
                    <a:gd name="connsiteY20" fmla="*/ 672982 h 1749885"/>
                    <a:gd name="connsiteX21" fmla="*/ 428190 w 1348844"/>
                    <a:gd name="connsiteY21" fmla="*/ 672538 h 1749885"/>
                    <a:gd name="connsiteX22" fmla="*/ 426750 w 1348844"/>
                    <a:gd name="connsiteY22" fmla="*/ 673203 h 1749885"/>
                    <a:gd name="connsiteX23" fmla="*/ 425864 w 1348844"/>
                    <a:gd name="connsiteY23" fmla="*/ 674865 h 1749885"/>
                    <a:gd name="connsiteX24" fmla="*/ 424644 w 1348844"/>
                    <a:gd name="connsiteY24" fmla="*/ 678855 h 1749885"/>
                    <a:gd name="connsiteX25" fmla="*/ 423868 w 1348844"/>
                    <a:gd name="connsiteY25" fmla="*/ 679630 h 1749885"/>
                    <a:gd name="connsiteX26" fmla="*/ 422871 w 1348844"/>
                    <a:gd name="connsiteY26" fmla="*/ 680296 h 1749885"/>
                    <a:gd name="connsiteX27" fmla="*/ 421985 w 1348844"/>
                    <a:gd name="connsiteY27" fmla="*/ 681182 h 1749885"/>
                    <a:gd name="connsiteX28" fmla="*/ 421653 w 1348844"/>
                    <a:gd name="connsiteY28" fmla="*/ 682622 h 1749885"/>
                    <a:gd name="connsiteX29" fmla="*/ 420877 w 1348844"/>
                    <a:gd name="connsiteY29" fmla="*/ 682955 h 1749885"/>
                    <a:gd name="connsiteX30" fmla="*/ 419214 w 1348844"/>
                    <a:gd name="connsiteY30" fmla="*/ 682955 h 1749885"/>
                    <a:gd name="connsiteX31" fmla="*/ 417996 w 1348844"/>
                    <a:gd name="connsiteY31" fmla="*/ 682068 h 1749885"/>
                    <a:gd name="connsiteX32" fmla="*/ 418549 w 1348844"/>
                    <a:gd name="connsiteY32" fmla="*/ 679852 h 1749885"/>
                    <a:gd name="connsiteX33" fmla="*/ 414338 w 1348844"/>
                    <a:gd name="connsiteY33" fmla="*/ 679852 h 1749885"/>
                    <a:gd name="connsiteX34" fmla="*/ 412344 w 1348844"/>
                    <a:gd name="connsiteY34" fmla="*/ 679630 h 1749885"/>
                    <a:gd name="connsiteX35" fmla="*/ 412344 w 1348844"/>
                    <a:gd name="connsiteY35" fmla="*/ 680961 h 1749885"/>
                    <a:gd name="connsiteX36" fmla="*/ 410903 w 1348844"/>
                    <a:gd name="connsiteY36" fmla="*/ 682068 h 1749885"/>
                    <a:gd name="connsiteX37" fmla="*/ 411346 w 1348844"/>
                    <a:gd name="connsiteY37" fmla="*/ 682290 h 1749885"/>
                    <a:gd name="connsiteX38" fmla="*/ 411568 w 1348844"/>
                    <a:gd name="connsiteY38" fmla="*/ 682290 h 1749885"/>
                    <a:gd name="connsiteX39" fmla="*/ 411568 w 1348844"/>
                    <a:gd name="connsiteY39" fmla="*/ 682401 h 1749885"/>
                    <a:gd name="connsiteX40" fmla="*/ 411568 w 1348844"/>
                    <a:gd name="connsiteY40" fmla="*/ 683176 h 1749885"/>
                    <a:gd name="connsiteX41" fmla="*/ 409020 w 1348844"/>
                    <a:gd name="connsiteY41" fmla="*/ 683398 h 1749885"/>
                    <a:gd name="connsiteX42" fmla="*/ 407025 w 1348844"/>
                    <a:gd name="connsiteY42" fmla="*/ 683176 h 1749885"/>
                    <a:gd name="connsiteX43" fmla="*/ 405695 w 1348844"/>
                    <a:gd name="connsiteY43" fmla="*/ 682622 h 1749885"/>
                    <a:gd name="connsiteX44" fmla="*/ 403146 w 1348844"/>
                    <a:gd name="connsiteY44" fmla="*/ 681182 h 1749885"/>
                    <a:gd name="connsiteX45" fmla="*/ 401927 w 1348844"/>
                    <a:gd name="connsiteY45" fmla="*/ 680850 h 1749885"/>
                    <a:gd name="connsiteX46" fmla="*/ 399490 w 1348844"/>
                    <a:gd name="connsiteY46" fmla="*/ 681071 h 1749885"/>
                    <a:gd name="connsiteX47" fmla="*/ 396608 w 1348844"/>
                    <a:gd name="connsiteY47" fmla="*/ 681847 h 1749885"/>
                    <a:gd name="connsiteX48" fmla="*/ 394170 w 1348844"/>
                    <a:gd name="connsiteY48" fmla="*/ 683509 h 1749885"/>
                    <a:gd name="connsiteX49" fmla="*/ 393062 w 1348844"/>
                    <a:gd name="connsiteY49" fmla="*/ 686169 h 1749885"/>
                    <a:gd name="connsiteX50" fmla="*/ 393616 w 1348844"/>
                    <a:gd name="connsiteY50" fmla="*/ 690269 h 1749885"/>
                    <a:gd name="connsiteX51" fmla="*/ 395611 w 1348844"/>
                    <a:gd name="connsiteY51" fmla="*/ 692485 h 1749885"/>
                    <a:gd name="connsiteX52" fmla="*/ 398160 w 1348844"/>
                    <a:gd name="connsiteY52" fmla="*/ 693372 h 1749885"/>
                    <a:gd name="connsiteX53" fmla="*/ 407468 w 1348844"/>
                    <a:gd name="connsiteY53" fmla="*/ 693704 h 1749885"/>
                    <a:gd name="connsiteX54" fmla="*/ 408133 w 1348844"/>
                    <a:gd name="connsiteY54" fmla="*/ 693704 h 1749885"/>
                    <a:gd name="connsiteX55" fmla="*/ 408687 w 1348844"/>
                    <a:gd name="connsiteY55" fmla="*/ 692707 h 1749885"/>
                    <a:gd name="connsiteX56" fmla="*/ 409352 w 1348844"/>
                    <a:gd name="connsiteY56" fmla="*/ 690380 h 1749885"/>
                    <a:gd name="connsiteX57" fmla="*/ 411568 w 1348844"/>
                    <a:gd name="connsiteY57" fmla="*/ 692374 h 1749885"/>
                    <a:gd name="connsiteX58" fmla="*/ 416001 w 1348844"/>
                    <a:gd name="connsiteY58" fmla="*/ 690047 h 1749885"/>
                    <a:gd name="connsiteX59" fmla="*/ 416998 w 1348844"/>
                    <a:gd name="connsiteY59" fmla="*/ 692596 h 1749885"/>
                    <a:gd name="connsiteX60" fmla="*/ 418328 w 1348844"/>
                    <a:gd name="connsiteY60" fmla="*/ 689272 h 1749885"/>
                    <a:gd name="connsiteX61" fmla="*/ 419768 w 1348844"/>
                    <a:gd name="connsiteY61" fmla="*/ 689272 h 1749885"/>
                    <a:gd name="connsiteX62" fmla="*/ 421320 w 1348844"/>
                    <a:gd name="connsiteY62" fmla="*/ 690712 h 1749885"/>
                    <a:gd name="connsiteX63" fmla="*/ 422761 w 1348844"/>
                    <a:gd name="connsiteY63" fmla="*/ 691598 h 1749885"/>
                    <a:gd name="connsiteX64" fmla="*/ 423093 w 1348844"/>
                    <a:gd name="connsiteY64" fmla="*/ 692152 h 1749885"/>
                    <a:gd name="connsiteX65" fmla="*/ 424201 w 1348844"/>
                    <a:gd name="connsiteY65" fmla="*/ 694923 h 1749885"/>
                    <a:gd name="connsiteX66" fmla="*/ 424644 w 1348844"/>
                    <a:gd name="connsiteY66" fmla="*/ 695809 h 1749885"/>
                    <a:gd name="connsiteX67" fmla="*/ 425974 w 1348844"/>
                    <a:gd name="connsiteY67" fmla="*/ 696474 h 1749885"/>
                    <a:gd name="connsiteX68" fmla="*/ 427082 w 1348844"/>
                    <a:gd name="connsiteY68" fmla="*/ 696474 h 1749885"/>
                    <a:gd name="connsiteX69" fmla="*/ 427969 w 1348844"/>
                    <a:gd name="connsiteY69" fmla="*/ 696474 h 1749885"/>
                    <a:gd name="connsiteX70" fmla="*/ 428523 w 1348844"/>
                    <a:gd name="connsiteY70" fmla="*/ 697915 h 1749885"/>
                    <a:gd name="connsiteX71" fmla="*/ 430185 w 1348844"/>
                    <a:gd name="connsiteY71" fmla="*/ 695920 h 1749885"/>
                    <a:gd name="connsiteX72" fmla="*/ 429520 w 1348844"/>
                    <a:gd name="connsiteY72" fmla="*/ 693039 h 1749885"/>
                    <a:gd name="connsiteX73" fmla="*/ 427526 w 1348844"/>
                    <a:gd name="connsiteY73" fmla="*/ 690491 h 1749885"/>
                    <a:gd name="connsiteX74" fmla="*/ 425309 w 1348844"/>
                    <a:gd name="connsiteY74" fmla="*/ 689493 h 1749885"/>
                    <a:gd name="connsiteX75" fmla="*/ 427304 w 1348844"/>
                    <a:gd name="connsiteY75" fmla="*/ 688607 h 1749885"/>
                    <a:gd name="connsiteX76" fmla="*/ 428855 w 1348844"/>
                    <a:gd name="connsiteY76" fmla="*/ 687498 h 1749885"/>
                    <a:gd name="connsiteX77" fmla="*/ 429964 w 1348844"/>
                    <a:gd name="connsiteY77" fmla="*/ 685836 h 1749885"/>
                    <a:gd name="connsiteX78" fmla="*/ 430739 w 1348844"/>
                    <a:gd name="connsiteY78" fmla="*/ 683287 h 1749885"/>
                    <a:gd name="connsiteX79" fmla="*/ 430074 w 1348844"/>
                    <a:gd name="connsiteY79" fmla="*/ 681515 h 1749885"/>
                    <a:gd name="connsiteX80" fmla="*/ 430074 w 1348844"/>
                    <a:gd name="connsiteY80" fmla="*/ 679741 h 1749885"/>
                    <a:gd name="connsiteX81" fmla="*/ 430739 w 1348844"/>
                    <a:gd name="connsiteY81" fmla="*/ 678190 h 1749885"/>
                    <a:gd name="connsiteX82" fmla="*/ 415225 w 1348844"/>
                    <a:gd name="connsiteY82" fmla="*/ 753766 h 1749885"/>
                    <a:gd name="connsiteX83" fmla="*/ 414892 w 1348844"/>
                    <a:gd name="connsiteY83" fmla="*/ 756315 h 1749885"/>
                    <a:gd name="connsiteX84" fmla="*/ 416998 w 1348844"/>
                    <a:gd name="connsiteY84" fmla="*/ 756980 h 1749885"/>
                    <a:gd name="connsiteX85" fmla="*/ 417331 w 1348844"/>
                    <a:gd name="connsiteY85" fmla="*/ 754431 h 1749885"/>
                    <a:gd name="connsiteX86" fmla="*/ 416222 w 1348844"/>
                    <a:gd name="connsiteY86" fmla="*/ 752769 h 1749885"/>
                    <a:gd name="connsiteX87" fmla="*/ 415114 w 1348844"/>
                    <a:gd name="connsiteY87" fmla="*/ 753766 h 1749885"/>
                    <a:gd name="connsiteX88" fmla="*/ 486701 w 1348844"/>
                    <a:gd name="connsiteY88" fmla="*/ 752436 h 1749885"/>
                    <a:gd name="connsiteX89" fmla="*/ 485150 w 1348844"/>
                    <a:gd name="connsiteY89" fmla="*/ 749112 h 1749885"/>
                    <a:gd name="connsiteX90" fmla="*/ 483155 w 1348844"/>
                    <a:gd name="connsiteY90" fmla="*/ 747339 h 1749885"/>
                    <a:gd name="connsiteX91" fmla="*/ 481714 w 1348844"/>
                    <a:gd name="connsiteY91" fmla="*/ 746452 h 1749885"/>
                    <a:gd name="connsiteX92" fmla="*/ 480939 w 1348844"/>
                    <a:gd name="connsiteY92" fmla="*/ 747228 h 1749885"/>
                    <a:gd name="connsiteX93" fmla="*/ 480939 w 1348844"/>
                    <a:gd name="connsiteY93" fmla="*/ 749112 h 1749885"/>
                    <a:gd name="connsiteX94" fmla="*/ 479387 w 1348844"/>
                    <a:gd name="connsiteY94" fmla="*/ 750330 h 1749885"/>
                    <a:gd name="connsiteX95" fmla="*/ 480496 w 1348844"/>
                    <a:gd name="connsiteY95" fmla="*/ 752215 h 1749885"/>
                    <a:gd name="connsiteX96" fmla="*/ 484707 w 1348844"/>
                    <a:gd name="connsiteY96" fmla="*/ 756647 h 1749885"/>
                    <a:gd name="connsiteX97" fmla="*/ 486368 w 1348844"/>
                    <a:gd name="connsiteY97" fmla="*/ 757645 h 1749885"/>
                    <a:gd name="connsiteX98" fmla="*/ 488252 w 1348844"/>
                    <a:gd name="connsiteY98" fmla="*/ 755871 h 1749885"/>
                    <a:gd name="connsiteX99" fmla="*/ 487144 w 1348844"/>
                    <a:gd name="connsiteY99" fmla="*/ 754320 h 1749885"/>
                    <a:gd name="connsiteX100" fmla="*/ 486922 w 1348844"/>
                    <a:gd name="connsiteY100" fmla="*/ 752326 h 1749885"/>
                    <a:gd name="connsiteX101" fmla="*/ 646497 w 1348844"/>
                    <a:gd name="connsiteY101" fmla="*/ 1405693 h 1749885"/>
                    <a:gd name="connsiteX102" fmla="*/ 644724 w 1348844"/>
                    <a:gd name="connsiteY102" fmla="*/ 1404585 h 1749885"/>
                    <a:gd name="connsiteX103" fmla="*/ 643948 w 1348844"/>
                    <a:gd name="connsiteY103" fmla="*/ 1403698 h 1749885"/>
                    <a:gd name="connsiteX104" fmla="*/ 642951 w 1348844"/>
                    <a:gd name="connsiteY104" fmla="*/ 1403920 h 1749885"/>
                    <a:gd name="connsiteX105" fmla="*/ 641954 w 1348844"/>
                    <a:gd name="connsiteY105" fmla="*/ 1404474 h 1749885"/>
                    <a:gd name="connsiteX106" fmla="*/ 640845 w 1348844"/>
                    <a:gd name="connsiteY106" fmla="*/ 1404917 h 1749885"/>
                    <a:gd name="connsiteX107" fmla="*/ 639294 w 1348844"/>
                    <a:gd name="connsiteY107" fmla="*/ 1404917 h 1749885"/>
                    <a:gd name="connsiteX108" fmla="*/ 639958 w 1348844"/>
                    <a:gd name="connsiteY108" fmla="*/ 1406247 h 1749885"/>
                    <a:gd name="connsiteX109" fmla="*/ 640956 w 1348844"/>
                    <a:gd name="connsiteY109" fmla="*/ 1407355 h 1749885"/>
                    <a:gd name="connsiteX110" fmla="*/ 642286 w 1348844"/>
                    <a:gd name="connsiteY110" fmla="*/ 1407687 h 1749885"/>
                    <a:gd name="connsiteX111" fmla="*/ 643948 w 1348844"/>
                    <a:gd name="connsiteY111" fmla="*/ 1406801 h 1749885"/>
                    <a:gd name="connsiteX112" fmla="*/ 645278 w 1348844"/>
                    <a:gd name="connsiteY112" fmla="*/ 1407798 h 1749885"/>
                    <a:gd name="connsiteX113" fmla="*/ 647051 w 1348844"/>
                    <a:gd name="connsiteY113" fmla="*/ 1408574 h 1749885"/>
                    <a:gd name="connsiteX114" fmla="*/ 648824 w 1348844"/>
                    <a:gd name="connsiteY114" fmla="*/ 1408574 h 1749885"/>
                    <a:gd name="connsiteX115" fmla="*/ 650043 w 1348844"/>
                    <a:gd name="connsiteY115" fmla="*/ 1406911 h 1749885"/>
                    <a:gd name="connsiteX116" fmla="*/ 648491 w 1348844"/>
                    <a:gd name="connsiteY116" fmla="*/ 1406690 h 1749885"/>
                    <a:gd name="connsiteX117" fmla="*/ 646497 w 1348844"/>
                    <a:gd name="connsiteY117" fmla="*/ 1405804 h 1749885"/>
                    <a:gd name="connsiteX118" fmla="*/ 616466 w 1348844"/>
                    <a:gd name="connsiteY118" fmla="*/ 1400706 h 1749885"/>
                    <a:gd name="connsiteX119" fmla="*/ 615580 w 1348844"/>
                    <a:gd name="connsiteY119" fmla="*/ 1398046 h 1749885"/>
                    <a:gd name="connsiteX120" fmla="*/ 614360 w 1348844"/>
                    <a:gd name="connsiteY120" fmla="*/ 1397160 h 1749885"/>
                    <a:gd name="connsiteX121" fmla="*/ 612365 w 1348844"/>
                    <a:gd name="connsiteY121" fmla="*/ 1397382 h 1749885"/>
                    <a:gd name="connsiteX122" fmla="*/ 611701 w 1348844"/>
                    <a:gd name="connsiteY122" fmla="*/ 1398379 h 1749885"/>
                    <a:gd name="connsiteX123" fmla="*/ 612476 w 1348844"/>
                    <a:gd name="connsiteY123" fmla="*/ 1399930 h 1749885"/>
                    <a:gd name="connsiteX124" fmla="*/ 613695 w 1348844"/>
                    <a:gd name="connsiteY124" fmla="*/ 1401814 h 1749885"/>
                    <a:gd name="connsiteX125" fmla="*/ 615690 w 1348844"/>
                    <a:gd name="connsiteY125" fmla="*/ 1403255 h 1749885"/>
                    <a:gd name="connsiteX126" fmla="*/ 617352 w 1348844"/>
                    <a:gd name="connsiteY126" fmla="*/ 1403255 h 1749885"/>
                    <a:gd name="connsiteX127" fmla="*/ 617241 w 1348844"/>
                    <a:gd name="connsiteY127" fmla="*/ 1401925 h 1749885"/>
                    <a:gd name="connsiteX128" fmla="*/ 616577 w 1348844"/>
                    <a:gd name="connsiteY128" fmla="*/ 1400817 h 1749885"/>
                    <a:gd name="connsiteX129" fmla="*/ 612587 w 1348844"/>
                    <a:gd name="connsiteY129" fmla="*/ 1565710 h 1749885"/>
                    <a:gd name="connsiteX130" fmla="*/ 608265 w 1348844"/>
                    <a:gd name="connsiteY130" fmla="*/ 1561610 h 1749885"/>
                    <a:gd name="connsiteX131" fmla="*/ 607490 w 1348844"/>
                    <a:gd name="connsiteY131" fmla="*/ 1563051 h 1749885"/>
                    <a:gd name="connsiteX132" fmla="*/ 606825 w 1348844"/>
                    <a:gd name="connsiteY132" fmla="*/ 1563272 h 1749885"/>
                    <a:gd name="connsiteX133" fmla="*/ 606049 w 1348844"/>
                    <a:gd name="connsiteY133" fmla="*/ 1562829 h 1749885"/>
                    <a:gd name="connsiteX134" fmla="*/ 605052 w 1348844"/>
                    <a:gd name="connsiteY134" fmla="*/ 1562497 h 1749885"/>
                    <a:gd name="connsiteX135" fmla="*/ 604608 w 1348844"/>
                    <a:gd name="connsiteY135" fmla="*/ 1562164 h 1749885"/>
                    <a:gd name="connsiteX136" fmla="*/ 603500 w 1348844"/>
                    <a:gd name="connsiteY136" fmla="*/ 1560834 h 1749885"/>
                    <a:gd name="connsiteX137" fmla="*/ 602725 w 1348844"/>
                    <a:gd name="connsiteY137" fmla="*/ 1560502 h 1749885"/>
                    <a:gd name="connsiteX138" fmla="*/ 602171 w 1348844"/>
                    <a:gd name="connsiteY138" fmla="*/ 1560502 h 1749885"/>
                    <a:gd name="connsiteX139" fmla="*/ 601395 w 1348844"/>
                    <a:gd name="connsiteY139" fmla="*/ 1561278 h 1749885"/>
                    <a:gd name="connsiteX140" fmla="*/ 600841 w 1348844"/>
                    <a:gd name="connsiteY140" fmla="*/ 1561278 h 1749885"/>
                    <a:gd name="connsiteX141" fmla="*/ 599511 w 1348844"/>
                    <a:gd name="connsiteY141" fmla="*/ 1562497 h 1749885"/>
                    <a:gd name="connsiteX142" fmla="*/ 599843 w 1348844"/>
                    <a:gd name="connsiteY142" fmla="*/ 1564823 h 1749885"/>
                    <a:gd name="connsiteX143" fmla="*/ 600730 w 1348844"/>
                    <a:gd name="connsiteY143" fmla="*/ 1567151 h 1749885"/>
                    <a:gd name="connsiteX144" fmla="*/ 601284 w 1348844"/>
                    <a:gd name="connsiteY144" fmla="*/ 1568148 h 1749885"/>
                    <a:gd name="connsiteX145" fmla="*/ 603943 w 1348844"/>
                    <a:gd name="connsiteY145" fmla="*/ 1571473 h 1749885"/>
                    <a:gd name="connsiteX146" fmla="*/ 607933 w 1348844"/>
                    <a:gd name="connsiteY146" fmla="*/ 1574354 h 1749885"/>
                    <a:gd name="connsiteX147" fmla="*/ 611812 w 1348844"/>
                    <a:gd name="connsiteY147" fmla="*/ 1574908 h 1749885"/>
                    <a:gd name="connsiteX148" fmla="*/ 614360 w 1348844"/>
                    <a:gd name="connsiteY148" fmla="*/ 1571251 h 1749885"/>
                    <a:gd name="connsiteX149" fmla="*/ 614139 w 1348844"/>
                    <a:gd name="connsiteY149" fmla="*/ 1568037 h 1749885"/>
                    <a:gd name="connsiteX150" fmla="*/ 612587 w 1348844"/>
                    <a:gd name="connsiteY150" fmla="*/ 1565710 h 1749885"/>
                    <a:gd name="connsiteX151" fmla="*/ 189605 w 1348844"/>
                    <a:gd name="connsiteY151" fmla="*/ 1223734 h 1749885"/>
                    <a:gd name="connsiteX152" fmla="*/ 187832 w 1348844"/>
                    <a:gd name="connsiteY152" fmla="*/ 1224399 h 1749885"/>
                    <a:gd name="connsiteX153" fmla="*/ 182735 w 1348844"/>
                    <a:gd name="connsiteY153" fmla="*/ 1225507 h 1749885"/>
                    <a:gd name="connsiteX154" fmla="*/ 180961 w 1348844"/>
                    <a:gd name="connsiteY154" fmla="*/ 1226726 h 1749885"/>
                    <a:gd name="connsiteX155" fmla="*/ 180407 w 1348844"/>
                    <a:gd name="connsiteY155" fmla="*/ 1229053 h 1749885"/>
                    <a:gd name="connsiteX156" fmla="*/ 181294 w 1348844"/>
                    <a:gd name="connsiteY156" fmla="*/ 1230937 h 1749885"/>
                    <a:gd name="connsiteX157" fmla="*/ 184064 w 1348844"/>
                    <a:gd name="connsiteY157" fmla="*/ 1233818 h 1749885"/>
                    <a:gd name="connsiteX158" fmla="*/ 184064 w 1348844"/>
                    <a:gd name="connsiteY158" fmla="*/ 1234705 h 1749885"/>
                    <a:gd name="connsiteX159" fmla="*/ 183732 w 1348844"/>
                    <a:gd name="connsiteY159" fmla="*/ 1236256 h 1749885"/>
                    <a:gd name="connsiteX160" fmla="*/ 185394 w 1348844"/>
                    <a:gd name="connsiteY160" fmla="*/ 1237253 h 1749885"/>
                    <a:gd name="connsiteX161" fmla="*/ 187721 w 1348844"/>
                    <a:gd name="connsiteY161" fmla="*/ 1237475 h 1749885"/>
                    <a:gd name="connsiteX162" fmla="*/ 189494 w 1348844"/>
                    <a:gd name="connsiteY162" fmla="*/ 1236588 h 1749885"/>
                    <a:gd name="connsiteX163" fmla="*/ 190159 w 1348844"/>
                    <a:gd name="connsiteY163" fmla="*/ 1234262 h 1749885"/>
                    <a:gd name="connsiteX164" fmla="*/ 189494 w 1348844"/>
                    <a:gd name="connsiteY164" fmla="*/ 1228388 h 1749885"/>
                    <a:gd name="connsiteX165" fmla="*/ 189494 w 1348844"/>
                    <a:gd name="connsiteY165" fmla="*/ 1223623 h 1749885"/>
                    <a:gd name="connsiteX166" fmla="*/ 363918 w 1348844"/>
                    <a:gd name="connsiteY166" fmla="*/ 643726 h 1749885"/>
                    <a:gd name="connsiteX167" fmla="*/ 363696 w 1348844"/>
                    <a:gd name="connsiteY167" fmla="*/ 643283 h 1749885"/>
                    <a:gd name="connsiteX168" fmla="*/ 363475 w 1348844"/>
                    <a:gd name="connsiteY168" fmla="*/ 643061 h 1749885"/>
                    <a:gd name="connsiteX169" fmla="*/ 361812 w 1348844"/>
                    <a:gd name="connsiteY169" fmla="*/ 641621 h 1749885"/>
                    <a:gd name="connsiteX170" fmla="*/ 359707 w 1348844"/>
                    <a:gd name="connsiteY170" fmla="*/ 642840 h 1749885"/>
                    <a:gd name="connsiteX171" fmla="*/ 357158 w 1348844"/>
                    <a:gd name="connsiteY171" fmla="*/ 648713 h 1749885"/>
                    <a:gd name="connsiteX172" fmla="*/ 359042 w 1348844"/>
                    <a:gd name="connsiteY172" fmla="*/ 651926 h 1749885"/>
                    <a:gd name="connsiteX173" fmla="*/ 361479 w 1348844"/>
                    <a:gd name="connsiteY173" fmla="*/ 651926 h 1749885"/>
                    <a:gd name="connsiteX174" fmla="*/ 363696 w 1348844"/>
                    <a:gd name="connsiteY174" fmla="*/ 649267 h 1749885"/>
                    <a:gd name="connsiteX175" fmla="*/ 365136 w 1348844"/>
                    <a:gd name="connsiteY175" fmla="*/ 646275 h 1749885"/>
                    <a:gd name="connsiteX176" fmla="*/ 364361 w 1348844"/>
                    <a:gd name="connsiteY176" fmla="*/ 644059 h 1749885"/>
                    <a:gd name="connsiteX177" fmla="*/ 363918 w 1348844"/>
                    <a:gd name="connsiteY177" fmla="*/ 643726 h 1749885"/>
                    <a:gd name="connsiteX178" fmla="*/ 678744 w 1348844"/>
                    <a:gd name="connsiteY178" fmla="*/ 1747004 h 1749885"/>
                    <a:gd name="connsiteX179" fmla="*/ 678966 w 1348844"/>
                    <a:gd name="connsiteY179" fmla="*/ 1746672 h 1749885"/>
                    <a:gd name="connsiteX180" fmla="*/ 678744 w 1348844"/>
                    <a:gd name="connsiteY180" fmla="*/ 1746450 h 1749885"/>
                    <a:gd name="connsiteX181" fmla="*/ 677747 w 1348844"/>
                    <a:gd name="connsiteY181" fmla="*/ 1746228 h 1749885"/>
                    <a:gd name="connsiteX182" fmla="*/ 672538 w 1348844"/>
                    <a:gd name="connsiteY182" fmla="*/ 1745674 h 1749885"/>
                    <a:gd name="connsiteX183" fmla="*/ 671319 w 1348844"/>
                    <a:gd name="connsiteY183" fmla="*/ 1745342 h 1749885"/>
                    <a:gd name="connsiteX184" fmla="*/ 668882 w 1348844"/>
                    <a:gd name="connsiteY184" fmla="*/ 1745342 h 1749885"/>
                    <a:gd name="connsiteX185" fmla="*/ 667995 w 1348844"/>
                    <a:gd name="connsiteY185" fmla="*/ 1746007 h 1749885"/>
                    <a:gd name="connsiteX186" fmla="*/ 669103 w 1348844"/>
                    <a:gd name="connsiteY186" fmla="*/ 1746561 h 1749885"/>
                    <a:gd name="connsiteX187" fmla="*/ 671319 w 1348844"/>
                    <a:gd name="connsiteY187" fmla="*/ 1747226 h 1749885"/>
                    <a:gd name="connsiteX188" fmla="*/ 675641 w 1348844"/>
                    <a:gd name="connsiteY188" fmla="*/ 1749109 h 1749885"/>
                    <a:gd name="connsiteX189" fmla="*/ 676195 w 1348844"/>
                    <a:gd name="connsiteY189" fmla="*/ 1749109 h 1749885"/>
                    <a:gd name="connsiteX190" fmla="*/ 676749 w 1348844"/>
                    <a:gd name="connsiteY190" fmla="*/ 1749553 h 1749885"/>
                    <a:gd name="connsiteX191" fmla="*/ 677636 w 1348844"/>
                    <a:gd name="connsiteY191" fmla="*/ 1749885 h 1749885"/>
                    <a:gd name="connsiteX192" fmla="*/ 678744 w 1348844"/>
                    <a:gd name="connsiteY192" fmla="*/ 1749442 h 1749885"/>
                    <a:gd name="connsiteX193" fmla="*/ 679077 w 1348844"/>
                    <a:gd name="connsiteY193" fmla="*/ 1748112 h 1749885"/>
                    <a:gd name="connsiteX194" fmla="*/ 678744 w 1348844"/>
                    <a:gd name="connsiteY194" fmla="*/ 1747226 h 1749885"/>
                    <a:gd name="connsiteX195" fmla="*/ 678744 w 1348844"/>
                    <a:gd name="connsiteY195" fmla="*/ 1747004 h 1749885"/>
                    <a:gd name="connsiteX196" fmla="*/ 361258 w 1348844"/>
                    <a:gd name="connsiteY196" fmla="*/ 1026261 h 1749885"/>
                    <a:gd name="connsiteX197" fmla="*/ 358044 w 1348844"/>
                    <a:gd name="connsiteY197" fmla="*/ 1023158 h 1749885"/>
                    <a:gd name="connsiteX198" fmla="*/ 357490 w 1348844"/>
                    <a:gd name="connsiteY198" fmla="*/ 1021607 h 1749885"/>
                    <a:gd name="connsiteX199" fmla="*/ 357490 w 1348844"/>
                    <a:gd name="connsiteY199" fmla="*/ 1020277 h 1749885"/>
                    <a:gd name="connsiteX200" fmla="*/ 356936 w 1348844"/>
                    <a:gd name="connsiteY200" fmla="*/ 1019390 h 1749885"/>
                    <a:gd name="connsiteX201" fmla="*/ 355385 w 1348844"/>
                    <a:gd name="connsiteY201" fmla="*/ 1019058 h 1749885"/>
                    <a:gd name="connsiteX202" fmla="*/ 354609 w 1348844"/>
                    <a:gd name="connsiteY202" fmla="*/ 1018615 h 1749885"/>
                    <a:gd name="connsiteX203" fmla="*/ 354055 w 1348844"/>
                    <a:gd name="connsiteY203" fmla="*/ 1017507 h 1749885"/>
                    <a:gd name="connsiteX204" fmla="*/ 353723 w 1348844"/>
                    <a:gd name="connsiteY204" fmla="*/ 1015955 h 1749885"/>
                    <a:gd name="connsiteX205" fmla="*/ 353168 w 1348844"/>
                    <a:gd name="connsiteY205" fmla="*/ 1006757 h 1749885"/>
                    <a:gd name="connsiteX206" fmla="*/ 352725 w 1348844"/>
                    <a:gd name="connsiteY206" fmla="*/ 1004763 h 1749885"/>
                    <a:gd name="connsiteX207" fmla="*/ 349290 w 1348844"/>
                    <a:gd name="connsiteY207" fmla="*/ 997781 h 1749885"/>
                    <a:gd name="connsiteX208" fmla="*/ 348847 w 1348844"/>
                    <a:gd name="connsiteY208" fmla="*/ 995011 h 1749885"/>
                    <a:gd name="connsiteX209" fmla="*/ 348182 w 1348844"/>
                    <a:gd name="connsiteY209" fmla="*/ 992905 h 1749885"/>
                    <a:gd name="connsiteX210" fmla="*/ 344968 w 1348844"/>
                    <a:gd name="connsiteY210" fmla="*/ 988583 h 1749885"/>
                    <a:gd name="connsiteX211" fmla="*/ 344303 w 1348844"/>
                    <a:gd name="connsiteY211" fmla="*/ 986700 h 1749885"/>
                    <a:gd name="connsiteX212" fmla="*/ 344303 w 1348844"/>
                    <a:gd name="connsiteY212" fmla="*/ 988362 h 1749885"/>
                    <a:gd name="connsiteX213" fmla="*/ 342973 w 1348844"/>
                    <a:gd name="connsiteY213" fmla="*/ 986922 h 1749885"/>
                    <a:gd name="connsiteX214" fmla="*/ 343417 w 1348844"/>
                    <a:gd name="connsiteY214" fmla="*/ 985592 h 1749885"/>
                    <a:gd name="connsiteX215" fmla="*/ 344857 w 1348844"/>
                    <a:gd name="connsiteY215" fmla="*/ 984816 h 1749885"/>
                    <a:gd name="connsiteX216" fmla="*/ 346630 w 1348844"/>
                    <a:gd name="connsiteY216" fmla="*/ 985259 h 1749885"/>
                    <a:gd name="connsiteX217" fmla="*/ 346630 w 1348844"/>
                    <a:gd name="connsiteY217" fmla="*/ 984372 h 1749885"/>
                    <a:gd name="connsiteX218" fmla="*/ 345633 w 1348844"/>
                    <a:gd name="connsiteY218" fmla="*/ 982489 h 1749885"/>
                    <a:gd name="connsiteX219" fmla="*/ 346741 w 1348844"/>
                    <a:gd name="connsiteY219" fmla="*/ 981492 h 1749885"/>
                    <a:gd name="connsiteX220" fmla="*/ 350509 w 1348844"/>
                    <a:gd name="connsiteY220" fmla="*/ 980162 h 1749885"/>
                    <a:gd name="connsiteX221" fmla="*/ 349068 w 1348844"/>
                    <a:gd name="connsiteY221" fmla="*/ 979829 h 1749885"/>
                    <a:gd name="connsiteX222" fmla="*/ 347738 w 1348844"/>
                    <a:gd name="connsiteY222" fmla="*/ 979386 h 1749885"/>
                    <a:gd name="connsiteX223" fmla="*/ 346630 w 1348844"/>
                    <a:gd name="connsiteY223" fmla="*/ 978500 h 1749885"/>
                    <a:gd name="connsiteX224" fmla="*/ 345855 w 1348844"/>
                    <a:gd name="connsiteY224" fmla="*/ 977059 h 1749885"/>
                    <a:gd name="connsiteX225" fmla="*/ 344525 w 1348844"/>
                    <a:gd name="connsiteY225" fmla="*/ 978057 h 1749885"/>
                    <a:gd name="connsiteX226" fmla="*/ 343527 w 1348844"/>
                    <a:gd name="connsiteY226" fmla="*/ 978057 h 1749885"/>
                    <a:gd name="connsiteX227" fmla="*/ 342862 w 1348844"/>
                    <a:gd name="connsiteY227" fmla="*/ 977281 h 1749885"/>
                    <a:gd name="connsiteX228" fmla="*/ 342641 w 1348844"/>
                    <a:gd name="connsiteY228" fmla="*/ 975507 h 1749885"/>
                    <a:gd name="connsiteX229" fmla="*/ 341976 w 1348844"/>
                    <a:gd name="connsiteY229" fmla="*/ 974953 h 1749885"/>
                    <a:gd name="connsiteX230" fmla="*/ 337876 w 1348844"/>
                    <a:gd name="connsiteY230" fmla="*/ 972848 h 1749885"/>
                    <a:gd name="connsiteX231" fmla="*/ 337876 w 1348844"/>
                    <a:gd name="connsiteY231" fmla="*/ 971961 h 1749885"/>
                    <a:gd name="connsiteX232" fmla="*/ 338984 w 1348844"/>
                    <a:gd name="connsiteY232" fmla="*/ 971961 h 1749885"/>
                    <a:gd name="connsiteX233" fmla="*/ 339871 w 1348844"/>
                    <a:gd name="connsiteY233" fmla="*/ 971186 h 1749885"/>
                    <a:gd name="connsiteX234" fmla="*/ 340536 w 1348844"/>
                    <a:gd name="connsiteY234" fmla="*/ 970188 h 1749885"/>
                    <a:gd name="connsiteX235" fmla="*/ 341090 w 1348844"/>
                    <a:gd name="connsiteY235" fmla="*/ 968859 h 1749885"/>
                    <a:gd name="connsiteX236" fmla="*/ 338873 w 1348844"/>
                    <a:gd name="connsiteY236" fmla="*/ 968416 h 1749885"/>
                    <a:gd name="connsiteX237" fmla="*/ 337211 w 1348844"/>
                    <a:gd name="connsiteY237" fmla="*/ 969302 h 1749885"/>
                    <a:gd name="connsiteX238" fmla="*/ 335549 w 1348844"/>
                    <a:gd name="connsiteY238" fmla="*/ 970520 h 1749885"/>
                    <a:gd name="connsiteX239" fmla="*/ 333332 w 1348844"/>
                    <a:gd name="connsiteY239" fmla="*/ 971075 h 1749885"/>
                    <a:gd name="connsiteX240" fmla="*/ 332668 w 1348844"/>
                    <a:gd name="connsiteY240" fmla="*/ 970742 h 1749885"/>
                    <a:gd name="connsiteX241" fmla="*/ 330673 w 1348844"/>
                    <a:gd name="connsiteY241" fmla="*/ 969413 h 1749885"/>
                    <a:gd name="connsiteX242" fmla="*/ 329565 w 1348844"/>
                    <a:gd name="connsiteY242" fmla="*/ 968859 h 1749885"/>
                    <a:gd name="connsiteX243" fmla="*/ 328457 w 1348844"/>
                    <a:gd name="connsiteY243" fmla="*/ 969081 h 1749885"/>
                    <a:gd name="connsiteX244" fmla="*/ 327460 w 1348844"/>
                    <a:gd name="connsiteY244" fmla="*/ 969745 h 1749885"/>
                    <a:gd name="connsiteX245" fmla="*/ 326573 w 1348844"/>
                    <a:gd name="connsiteY245" fmla="*/ 969745 h 1749885"/>
                    <a:gd name="connsiteX246" fmla="*/ 325686 w 1348844"/>
                    <a:gd name="connsiteY246" fmla="*/ 967972 h 1749885"/>
                    <a:gd name="connsiteX247" fmla="*/ 326573 w 1348844"/>
                    <a:gd name="connsiteY247" fmla="*/ 967972 h 1749885"/>
                    <a:gd name="connsiteX248" fmla="*/ 326462 w 1348844"/>
                    <a:gd name="connsiteY248" fmla="*/ 967640 h 1749885"/>
                    <a:gd name="connsiteX249" fmla="*/ 326462 w 1348844"/>
                    <a:gd name="connsiteY249" fmla="*/ 966864 h 1749885"/>
                    <a:gd name="connsiteX250" fmla="*/ 331671 w 1348844"/>
                    <a:gd name="connsiteY250" fmla="*/ 967307 h 1749885"/>
                    <a:gd name="connsiteX251" fmla="*/ 333222 w 1348844"/>
                    <a:gd name="connsiteY251" fmla="*/ 966753 h 1749885"/>
                    <a:gd name="connsiteX252" fmla="*/ 332668 w 1348844"/>
                    <a:gd name="connsiteY252" fmla="*/ 964648 h 1749885"/>
                    <a:gd name="connsiteX253" fmla="*/ 334108 w 1348844"/>
                    <a:gd name="connsiteY253" fmla="*/ 962653 h 1749885"/>
                    <a:gd name="connsiteX254" fmla="*/ 334551 w 1348844"/>
                    <a:gd name="connsiteY254" fmla="*/ 959994 h 1749885"/>
                    <a:gd name="connsiteX255" fmla="*/ 335106 w 1348844"/>
                    <a:gd name="connsiteY255" fmla="*/ 957666 h 1749885"/>
                    <a:gd name="connsiteX256" fmla="*/ 336990 w 1348844"/>
                    <a:gd name="connsiteY256" fmla="*/ 956669 h 1749885"/>
                    <a:gd name="connsiteX257" fmla="*/ 338762 w 1348844"/>
                    <a:gd name="connsiteY257" fmla="*/ 957223 h 1749885"/>
                    <a:gd name="connsiteX258" fmla="*/ 340647 w 1348844"/>
                    <a:gd name="connsiteY258" fmla="*/ 958220 h 1749885"/>
                    <a:gd name="connsiteX259" fmla="*/ 342419 w 1348844"/>
                    <a:gd name="connsiteY259" fmla="*/ 958442 h 1749885"/>
                    <a:gd name="connsiteX260" fmla="*/ 343749 w 1348844"/>
                    <a:gd name="connsiteY260" fmla="*/ 956669 h 1749885"/>
                    <a:gd name="connsiteX261" fmla="*/ 341644 w 1348844"/>
                    <a:gd name="connsiteY261" fmla="*/ 955339 h 1749885"/>
                    <a:gd name="connsiteX262" fmla="*/ 338430 w 1348844"/>
                    <a:gd name="connsiteY262" fmla="*/ 954120 h 1749885"/>
                    <a:gd name="connsiteX263" fmla="*/ 335327 w 1348844"/>
                    <a:gd name="connsiteY263" fmla="*/ 954120 h 1749885"/>
                    <a:gd name="connsiteX264" fmla="*/ 333665 w 1348844"/>
                    <a:gd name="connsiteY264" fmla="*/ 955672 h 1749885"/>
                    <a:gd name="connsiteX265" fmla="*/ 333111 w 1348844"/>
                    <a:gd name="connsiteY265" fmla="*/ 955672 h 1749885"/>
                    <a:gd name="connsiteX266" fmla="*/ 332779 w 1348844"/>
                    <a:gd name="connsiteY266" fmla="*/ 955450 h 1749885"/>
                    <a:gd name="connsiteX267" fmla="*/ 332114 w 1348844"/>
                    <a:gd name="connsiteY267" fmla="*/ 954674 h 1749885"/>
                    <a:gd name="connsiteX268" fmla="*/ 332114 w 1348844"/>
                    <a:gd name="connsiteY268" fmla="*/ 955118 h 1749885"/>
                    <a:gd name="connsiteX269" fmla="*/ 332003 w 1348844"/>
                    <a:gd name="connsiteY269" fmla="*/ 955450 h 1749885"/>
                    <a:gd name="connsiteX270" fmla="*/ 332003 w 1348844"/>
                    <a:gd name="connsiteY270" fmla="*/ 955672 h 1749885"/>
                    <a:gd name="connsiteX271" fmla="*/ 331338 w 1348844"/>
                    <a:gd name="connsiteY271" fmla="*/ 955672 h 1749885"/>
                    <a:gd name="connsiteX272" fmla="*/ 331892 w 1348844"/>
                    <a:gd name="connsiteY272" fmla="*/ 953344 h 1749885"/>
                    <a:gd name="connsiteX273" fmla="*/ 331560 w 1348844"/>
                    <a:gd name="connsiteY273" fmla="*/ 951904 h 1749885"/>
                    <a:gd name="connsiteX274" fmla="*/ 330340 w 1348844"/>
                    <a:gd name="connsiteY274" fmla="*/ 951572 h 1749885"/>
                    <a:gd name="connsiteX275" fmla="*/ 328235 w 1348844"/>
                    <a:gd name="connsiteY275" fmla="*/ 952568 h 1749885"/>
                    <a:gd name="connsiteX276" fmla="*/ 329121 w 1348844"/>
                    <a:gd name="connsiteY276" fmla="*/ 954674 h 1749885"/>
                    <a:gd name="connsiteX277" fmla="*/ 326795 w 1348844"/>
                    <a:gd name="connsiteY277" fmla="*/ 954674 h 1749885"/>
                    <a:gd name="connsiteX278" fmla="*/ 327903 w 1348844"/>
                    <a:gd name="connsiteY278" fmla="*/ 952347 h 1749885"/>
                    <a:gd name="connsiteX279" fmla="*/ 329897 w 1348844"/>
                    <a:gd name="connsiteY279" fmla="*/ 943260 h 1749885"/>
                    <a:gd name="connsiteX280" fmla="*/ 330119 w 1348844"/>
                    <a:gd name="connsiteY280" fmla="*/ 943925 h 1749885"/>
                    <a:gd name="connsiteX281" fmla="*/ 330451 w 1348844"/>
                    <a:gd name="connsiteY281" fmla="*/ 944701 h 1749885"/>
                    <a:gd name="connsiteX282" fmla="*/ 330673 w 1348844"/>
                    <a:gd name="connsiteY282" fmla="*/ 945366 h 1749885"/>
                    <a:gd name="connsiteX283" fmla="*/ 331892 w 1348844"/>
                    <a:gd name="connsiteY283" fmla="*/ 943814 h 1749885"/>
                    <a:gd name="connsiteX284" fmla="*/ 332557 w 1348844"/>
                    <a:gd name="connsiteY284" fmla="*/ 942374 h 1749885"/>
                    <a:gd name="connsiteX285" fmla="*/ 332889 w 1348844"/>
                    <a:gd name="connsiteY285" fmla="*/ 940822 h 1749885"/>
                    <a:gd name="connsiteX286" fmla="*/ 332889 w 1348844"/>
                    <a:gd name="connsiteY286" fmla="*/ 938938 h 1749885"/>
                    <a:gd name="connsiteX287" fmla="*/ 332668 w 1348844"/>
                    <a:gd name="connsiteY287" fmla="*/ 938606 h 1749885"/>
                    <a:gd name="connsiteX288" fmla="*/ 332557 w 1348844"/>
                    <a:gd name="connsiteY288" fmla="*/ 938606 h 1749885"/>
                    <a:gd name="connsiteX289" fmla="*/ 332557 w 1348844"/>
                    <a:gd name="connsiteY289" fmla="*/ 938606 h 1749885"/>
                    <a:gd name="connsiteX290" fmla="*/ 332336 w 1348844"/>
                    <a:gd name="connsiteY290" fmla="*/ 937941 h 1749885"/>
                    <a:gd name="connsiteX291" fmla="*/ 331560 w 1348844"/>
                    <a:gd name="connsiteY291" fmla="*/ 937941 h 1749885"/>
                    <a:gd name="connsiteX292" fmla="*/ 330784 w 1348844"/>
                    <a:gd name="connsiteY292" fmla="*/ 938717 h 1749885"/>
                    <a:gd name="connsiteX293" fmla="*/ 330119 w 1348844"/>
                    <a:gd name="connsiteY293" fmla="*/ 938384 h 1749885"/>
                    <a:gd name="connsiteX294" fmla="*/ 329343 w 1348844"/>
                    <a:gd name="connsiteY294" fmla="*/ 937609 h 1749885"/>
                    <a:gd name="connsiteX295" fmla="*/ 328235 w 1348844"/>
                    <a:gd name="connsiteY295" fmla="*/ 936833 h 1749885"/>
                    <a:gd name="connsiteX296" fmla="*/ 329121 w 1348844"/>
                    <a:gd name="connsiteY296" fmla="*/ 935725 h 1749885"/>
                    <a:gd name="connsiteX297" fmla="*/ 328124 w 1348844"/>
                    <a:gd name="connsiteY297" fmla="*/ 934284 h 1749885"/>
                    <a:gd name="connsiteX298" fmla="*/ 327460 w 1348844"/>
                    <a:gd name="connsiteY298" fmla="*/ 934284 h 1749885"/>
                    <a:gd name="connsiteX299" fmla="*/ 326905 w 1348844"/>
                    <a:gd name="connsiteY299" fmla="*/ 935171 h 1749885"/>
                    <a:gd name="connsiteX300" fmla="*/ 326240 w 1348844"/>
                    <a:gd name="connsiteY300" fmla="*/ 935614 h 1749885"/>
                    <a:gd name="connsiteX301" fmla="*/ 324689 w 1348844"/>
                    <a:gd name="connsiteY301" fmla="*/ 935281 h 1749885"/>
                    <a:gd name="connsiteX302" fmla="*/ 323249 w 1348844"/>
                    <a:gd name="connsiteY302" fmla="*/ 934838 h 1749885"/>
                    <a:gd name="connsiteX303" fmla="*/ 321808 w 1348844"/>
                    <a:gd name="connsiteY303" fmla="*/ 934838 h 1749885"/>
                    <a:gd name="connsiteX304" fmla="*/ 320367 w 1348844"/>
                    <a:gd name="connsiteY304" fmla="*/ 935614 h 1749885"/>
                    <a:gd name="connsiteX305" fmla="*/ 321032 w 1348844"/>
                    <a:gd name="connsiteY305" fmla="*/ 936057 h 1749885"/>
                    <a:gd name="connsiteX306" fmla="*/ 321364 w 1348844"/>
                    <a:gd name="connsiteY306" fmla="*/ 936501 h 1749885"/>
                    <a:gd name="connsiteX307" fmla="*/ 321586 w 1348844"/>
                    <a:gd name="connsiteY307" fmla="*/ 937055 h 1749885"/>
                    <a:gd name="connsiteX308" fmla="*/ 321919 w 1348844"/>
                    <a:gd name="connsiteY308" fmla="*/ 937720 h 1749885"/>
                    <a:gd name="connsiteX309" fmla="*/ 320810 w 1348844"/>
                    <a:gd name="connsiteY309" fmla="*/ 938606 h 1749885"/>
                    <a:gd name="connsiteX310" fmla="*/ 320145 w 1348844"/>
                    <a:gd name="connsiteY310" fmla="*/ 939936 h 1749885"/>
                    <a:gd name="connsiteX311" fmla="*/ 318927 w 1348844"/>
                    <a:gd name="connsiteY311" fmla="*/ 942928 h 1749885"/>
                    <a:gd name="connsiteX312" fmla="*/ 318262 w 1348844"/>
                    <a:gd name="connsiteY312" fmla="*/ 939381 h 1749885"/>
                    <a:gd name="connsiteX313" fmla="*/ 318262 w 1348844"/>
                    <a:gd name="connsiteY313" fmla="*/ 937831 h 1749885"/>
                    <a:gd name="connsiteX314" fmla="*/ 318927 w 1348844"/>
                    <a:gd name="connsiteY314" fmla="*/ 936722 h 1749885"/>
                    <a:gd name="connsiteX315" fmla="*/ 317819 w 1348844"/>
                    <a:gd name="connsiteY315" fmla="*/ 935503 h 1749885"/>
                    <a:gd name="connsiteX316" fmla="*/ 317153 w 1348844"/>
                    <a:gd name="connsiteY316" fmla="*/ 934284 h 1749885"/>
                    <a:gd name="connsiteX317" fmla="*/ 316378 w 1348844"/>
                    <a:gd name="connsiteY317" fmla="*/ 933176 h 1749885"/>
                    <a:gd name="connsiteX318" fmla="*/ 315048 w 1348844"/>
                    <a:gd name="connsiteY318" fmla="*/ 932622 h 1749885"/>
                    <a:gd name="connsiteX319" fmla="*/ 315380 w 1348844"/>
                    <a:gd name="connsiteY319" fmla="*/ 931957 h 1749885"/>
                    <a:gd name="connsiteX320" fmla="*/ 315602 w 1348844"/>
                    <a:gd name="connsiteY320" fmla="*/ 931403 h 1749885"/>
                    <a:gd name="connsiteX321" fmla="*/ 315934 w 1348844"/>
                    <a:gd name="connsiteY321" fmla="*/ 930960 h 1749885"/>
                    <a:gd name="connsiteX322" fmla="*/ 316488 w 1348844"/>
                    <a:gd name="connsiteY322" fmla="*/ 930516 h 1749885"/>
                    <a:gd name="connsiteX323" fmla="*/ 316488 w 1348844"/>
                    <a:gd name="connsiteY323" fmla="*/ 929630 h 1749885"/>
                    <a:gd name="connsiteX324" fmla="*/ 314383 w 1348844"/>
                    <a:gd name="connsiteY324" fmla="*/ 929630 h 1749885"/>
                    <a:gd name="connsiteX325" fmla="*/ 313497 w 1348844"/>
                    <a:gd name="connsiteY325" fmla="*/ 929187 h 1749885"/>
                    <a:gd name="connsiteX326" fmla="*/ 312499 w 1348844"/>
                    <a:gd name="connsiteY326" fmla="*/ 928633 h 1749885"/>
                    <a:gd name="connsiteX327" fmla="*/ 312499 w 1348844"/>
                    <a:gd name="connsiteY327" fmla="*/ 929630 h 1749885"/>
                    <a:gd name="connsiteX328" fmla="*/ 308399 w 1348844"/>
                    <a:gd name="connsiteY328" fmla="*/ 925640 h 1749885"/>
                    <a:gd name="connsiteX329" fmla="*/ 306515 w 1348844"/>
                    <a:gd name="connsiteY329" fmla="*/ 924976 h 1749885"/>
                    <a:gd name="connsiteX330" fmla="*/ 306293 w 1348844"/>
                    <a:gd name="connsiteY330" fmla="*/ 928633 h 1749885"/>
                    <a:gd name="connsiteX331" fmla="*/ 304410 w 1348844"/>
                    <a:gd name="connsiteY331" fmla="*/ 927303 h 1749885"/>
                    <a:gd name="connsiteX332" fmla="*/ 303967 w 1348844"/>
                    <a:gd name="connsiteY332" fmla="*/ 926638 h 1749885"/>
                    <a:gd name="connsiteX333" fmla="*/ 303191 w 1348844"/>
                    <a:gd name="connsiteY333" fmla="*/ 927081 h 1749885"/>
                    <a:gd name="connsiteX334" fmla="*/ 302526 w 1348844"/>
                    <a:gd name="connsiteY334" fmla="*/ 927303 h 1749885"/>
                    <a:gd name="connsiteX335" fmla="*/ 300864 w 1348844"/>
                    <a:gd name="connsiteY335" fmla="*/ 927525 h 1749885"/>
                    <a:gd name="connsiteX336" fmla="*/ 300864 w 1348844"/>
                    <a:gd name="connsiteY336" fmla="*/ 926638 h 1749885"/>
                    <a:gd name="connsiteX337" fmla="*/ 301196 w 1348844"/>
                    <a:gd name="connsiteY337" fmla="*/ 925973 h 1749885"/>
                    <a:gd name="connsiteX338" fmla="*/ 301196 w 1348844"/>
                    <a:gd name="connsiteY338" fmla="*/ 925529 h 1749885"/>
                    <a:gd name="connsiteX339" fmla="*/ 300864 w 1348844"/>
                    <a:gd name="connsiteY339" fmla="*/ 923535 h 1749885"/>
                    <a:gd name="connsiteX340" fmla="*/ 300088 w 1348844"/>
                    <a:gd name="connsiteY340" fmla="*/ 923535 h 1749885"/>
                    <a:gd name="connsiteX341" fmla="*/ 299756 w 1348844"/>
                    <a:gd name="connsiteY341" fmla="*/ 924976 h 1749885"/>
                    <a:gd name="connsiteX342" fmla="*/ 299756 w 1348844"/>
                    <a:gd name="connsiteY342" fmla="*/ 926084 h 1749885"/>
                    <a:gd name="connsiteX343" fmla="*/ 299756 w 1348844"/>
                    <a:gd name="connsiteY343" fmla="*/ 926970 h 1749885"/>
                    <a:gd name="connsiteX344" fmla="*/ 300199 w 1348844"/>
                    <a:gd name="connsiteY344" fmla="*/ 927635 h 1749885"/>
                    <a:gd name="connsiteX345" fmla="*/ 298980 w 1348844"/>
                    <a:gd name="connsiteY345" fmla="*/ 926638 h 1749885"/>
                    <a:gd name="connsiteX346" fmla="*/ 298980 w 1348844"/>
                    <a:gd name="connsiteY346" fmla="*/ 921429 h 1749885"/>
                    <a:gd name="connsiteX347" fmla="*/ 297871 w 1348844"/>
                    <a:gd name="connsiteY347" fmla="*/ 919435 h 1749885"/>
                    <a:gd name="connsiteX348" fmla="*/ 296653 w 1348844"/>
                    <a:gd name="connsiteY348" fmla="*/ 919768 h 1749885"/>
                    <a:gd name="connsiteX349" fmla="*/ 295656 w 1348844"/>
                    <a:gd name="connsiteY349" fmla="*/ 919768 h 1749885"/>
                    <a:gd name="connsiteX350" fmla="*/ 294990 w 1348844"/>
                    <a:gd name="connsiteY350" fmla="*/ 918881 h 1749885"/>
                    <a:gd name="connsiteX351" fmla="*/ 294769 w 1348844"/>
                    <a:gd name="connsiteY351" fmla="*/ 917551 h 1749885"/>
                    <a:gd name="connsiteX352" fmla="*/ 292663 w 1348844"/>
                    <a:gd name="connsiteY352" fmla="*/ 918549 h 1749885"/>
                    <a:gd name="connsiteX353" fmla="*/ 290115 w 1348844"/>
                    <a:gd name="connsiteY353" fmla="*/ 919214 h 1749885"/>
                    <a:gd name="connsiteX354" fmla="*/ 288009 w 1348844"/>
                    <a:gd name="connsiteY354" fmla="*/ 920432 h 1749885"/>
                    <a:gd name="connsiteX355" fmla="*/ 287123 w 1348844"/>
                    <a:gd name="connsiteY355" fmla="*/ 923092 h 1749885"/>
                    <a:gd name="connsiteX356" fmla="*/ 287123 w 1348844"/>
                    <a:gd name="connsiteY356" fmla="*/ 929298 h 1749885"/>
                    <a:gd name="connsiteX357" fmla="*/ 286569 w 1348844"/>
                    <a:gd name="connsiteY357" fmla="*/ 931625 h 1749885"/>
                    <a:gd name="connsiteX358" fmla="*/ 284795 w 1348844"/>
                    <a:gd name="connsiteY358" fmla="*/ 934062 h 1749885"/>
                    <a:gd name="connsiteX359" fmla="*/ 284130 w 1348844"/>
                    <a:gd name="connsiteY359" fmla="*/ 932955 h 1749885"/>
                    <a:gd name="connsiteX360" fmla="*/ 281028 w 1348844"/>
                    <a:gd name="connsiteY360" fmla="*/ 936057 h 1749885"/>
                    <a:gd name="connsiteX361" fmla="*/ 279365 w 1348844"/>
                    <a:gd name="connsiteY361" fmla="*/ 936722 h 1749885"/>
                    <a:gd name="connsiteX362" fmla="*/ 271608 w 1348844"/>
                    <a:gd name="connsiteY362" fmla="*/ 937720 h 1749885"/>
                    <a:gd name="connsiteX363" fmla="*/ 269392 w 1348844"/>
                    <a:gd name="connsiteY363" fmla="*/ 938717 h 1749885"/>
                    <a:gd name="connsiteX364" fmla="*/ 267730 w 1348844"/>
                    <a:gd name="connsiteY364" fmla="*/ 942374 h 1749885"/>
                    <a:gd name="connsiteX365" fmla="*/ 266067 w 1348844"/>
                    <a:gd name="connsiteY365" fmla="*/ 944590 h 1749885"/>
                    <a:gd name="connsiteX366" fmla="*/ 264184 w 1348844"/>
                    <a:gd name="connsiteY366" fmla="*/ 946474 h 1749885"/>
                    <a:gd name="connsiteX367" fmla="*/ 262743 w 1348844"/>
                    <a:gd name="connsiteY367" fmla="*/ 947250 h 1749885"/>
                    <a:gd name="connsiteX368" fmla="*/ 262078 w 1348844"/>
                    <a:gd name="connsiteY368" fmla="*/ 947803 h 1749885"/>
                    <a:gd name="connsiteX369" fmla="*/ 260859 w 1348844"/>
                    <a:gd name="connsiteY369" fmla="*/ 950463 h 1749885"/>
                    <a:gd name="connsiteX370" fmla="*/ 260084 w 1348844"/>
                    <a:gd name="connsiteY370" fmla="*/ 951461 h 1749885"/>
                    <a:gd name="connsiteX371" fmla="*/ 258975 w 1348844"/>
                    <a:gd name="connsiteY371" fmla="*/ 952125 h 1749885"/>
                    <a:gd name="connsiteX372" fmla="*/ 255319 w 1348844"/>
                    <a:gd name="connsiteY372" fmla="*/ 953455 h 1749885"/>
                    <a:gd name="connsiteX373" fmla="*/ 255762 w 1348844"/>
                    <a:gd name="connsiteY373" fmla="*/ 953788 h 1749885"/>
                    <a:gd name="connsiteX374" fmla="*/ 255762 w 1348844"/>
                    <a:gd name="connsiteY374" fmla="*/ 953788 h 1749885"/>
                    <a:gd name="connsiteX375" fmla="*/ 255762 w 1348844"/>
                    <a:gd name="connsiteY375" fmla="*/ 954009 h 1749885"/>
                    <a:gd name="connsiteX376" fmla="*/ 255984 w 1348844"/>
                    <a:gd name="connsiteY376" fmla="*/ 954564 h 1749885"/>
                    <a:gd name="connsiteX377" fmla="*/ 254543 w 1348844"/>
                    <a:gd name="connsiteY377" fmla="*/ 955783 h 1749885"/>
                    <a:gd name="connsiteX378" fmla="*/ 250443 w 1348844"/>
                    <a:gd name="connsiteY378" fmla="*/ 962764 h 1749885"/>
                    <a:gd name="connsiteX379" fmla="*/ 248559 w 1348844"/>
                    <a:gd name="connsiteY379" fmla="*/ 964869 h 1749885"/>
                    <a:gd name="connsiteX380" fmla="*/ 242021 w 1348844"/>
                    <a:gd name="connsiteY380" fmla="*/ 969856 h 1749885"/>
                    <a:gd name="connsiteX381" fmla="*/ 240580 w 1348844"/>
                    <a:gd name="connsiteY381" fmla="*/ 969081 h 1749885"/>
                    <a:gd name="connsiteX382" fmla="*/ 238585 w 1348844"/>
                    <a:gd name="connsiteY382" fmla="*/ 968748 h 1749885"/>
                    <a:gd name="connsiteX383" fmla="*/ 235815 w 1348844"/>
                    <a:gd name="connsiteY383" fmla="*/ 968748 h 1749885"/>
                    <a:gd name="connsiteX384" fmla="*/ 228058 w 1348844"/>
                    <a:gd name="connsiteY384" fmla="*/ 972405 h 1749885"/>
                    <a:gd name="connsiteX385" fmla="*/ 227282 w 1348844"/>
                    <a:gd name="connsiteY385" fmla="*/ 974621 h 1749885"/>
                    <a:gd name="connsiteX386" fmla="*/ 225509 w 1348844"/>
                    <a:gd name="connsiteY386" fmla="*/ 976948 h 1749885"/>
                    <a:gd name="connsiteX387" fmla="*/ 223293 w 1348844"/>
                    <a:gd name="connsiteY387" fmla="*/ 978943 h 1749885"/>
                    <a:gd name="connsiteX388" fmla="*/ 214428 w 1348844"/>
                    <a:gd name="connsiteY388" fmla="*/ 982822 h 1749885"/>
                    <a:gd name="connsiteX389" fmla="*/ 212211 w 1348844"/>
                    <a:gd name="connsiteY389" fmla="*/ 983154 h 1749885"/>
                    <a:gd name="connsiteX390" fmla="*/ 209552 w 1348844"/>
                    <a:gd name="connsiteY390" fmla="*/ 982932 h 1749885"/>
                    <a:gd name="connsiteX391" fmla="*/ 203235 w 1348844"/>
                    <a:gd name="connsiteY391" fmla="*/ 981048 h 1749885"/>
                    <a:gd name="connsiteX392" fmla="*/ 190602 w 1348844"/>
                    <a:gd name="connsiteY392" fmla="*/ 979275 h 1749885"/>
                    <a:gd name="connsiteX393" fmla="*/ 186945 w 1348844"/>
                    <a:gd name="connsiteY393" fmla="*/ 977059 h 1749885"/>
                    <a:gd name="connsiteX394" fmla="*/ 181848 w 1348844"/>
                    <a:gd name="connsiteY394" fmla="*/ 970410 h 1749885"/>
                    <a:gd name="connsiteX395" fmla="*/ 181404 w 1348844"/>
                    <a:gd name="connsiteY395" fmla="*/ 968748 h 1749885"/>
                    <a:gd name="connsiteX396" fmla="*/ 181626 w 1348844"/>
                    <a:gd name="connsiteY396" fmla="*/ 966864 h 1749885"/>
                    <a:gd name="connsiteX397" fmla="*/ 182070 w 1348844"/>
                    <a:gd name="connsiteY397" fmla="*/ 965091 h 1749885"/>
                    <a:gd name="connsiteX398" fmla="*/ 182070 w 1348844"/>
                    <a:gd name="connsiteY398" fmla="*/ 963872 h 1749885"/>
                    <a:gd name="connsiteX399" fmla="*/ 181294 w 1348844"/>
                    <a:gd name="connsiteY399" fmla="*/ 962764 h 1749885"/>
                    <a:gd name="connsiteX400" fmla="*/ 180296 w 1348844"/>
                    <a:gd name="connsiteY400" fmla="*/ 962764 h 1749885"/>
                    <a:gd name="connsiteX401" fmla="*/ 179410 w 1348844"/>
                    <a:gd name="connsiteY401" fmla="*/ 962653 h 1749885"/>
                    <a:gd name="connsiteX402" fmla="*/ 179078 w 1348844"/>
                    <a:gd name="connsiteY402" fmla="*/ 960880 h 1749885"/>
                    <a:gd name="connsiteX403" fmla="*/ 178191 w 1348844"/>
                    <a:gd name="connsiteY403" fmla="*/ 960880 h 1749885"/>
                    <a:gd name="connsiteX404" fmla="*/ 177194 w 1348844"/>
                    <a:gd name="connsiteY404" fmla="*/ 962653 h 1749885"/>
                    <a:gd name="connsiteX405" fmla="*/ 175975 w 1348844"/>
                    <a:gd name="connsiteY405" fmla="*/ 965423 h 1749885"/>
                    <a:gd name="connsiteX406" fmla="*/ 175642 w 1348844"/>
                    <a:gd name="connsiteY406" fmla="*/ 967972 h 1749885"/>
                    <a:gd name="connsiteX407" fmla="*/ 177194 w 1348844"/>
                    <a:gd name="connsiteY407" fmla="*/ 969081 h 1749885"/>
                    <a:gd name="connsiteX408" fmla="*/ 179189 w 1348844"/>
                    <a:gd name="connsiteY408" fmla="*/ 969967 h 1749885"/>
                    <a:gd name="connsiteX409" fmla="*/ 179964 w 1348844"/>
                    <a:gd name="connsiteY409" fmla="*/ 972183 h 1749885"/>
                    <a:gd name="connsiteX410" fmla="*/ 179964 w 1348844"/>
                    <a:gd name="connsiteY410" fmla="*/ 974953 h 1749885"/>
                    <a:gd name="connsiteX411" fmla="*/ 179189 w 1348844"/>
                    <a:gd name="connsiteY411" fmla="*/ 977392 h 1749885"/>
                    <a:gd name="connsiteX412" fmla="*/ 170545 w 1348844"/>
                    <a:gd name="connsiteY412" fmla="*/ 997781 h 1749885"/>
                    <a:gd name="connsiteX413" fmla="*/ 171874 w 1348844"/>
                    <a:gd name="connsiteY413" fmla="*/ 998224 h 1749885"/>
                    <a:gd name="connsiteX414" fmla="*/ 172761 w 1348844"/>
                    <a:gd name="connsiteY414" fmla="*/ 999111 h 1749885"/>
                    <a:gd name="connsiteX415" fmla="*/ 174424 w 1348844"/>
                    <a:gd name="connsiteY415" fmla="*/ 1001771 h 1749885"/>
                    <a:gd name="connsiteX416" fmla="*/ 175088 w 1348844"/>
                    <a:gd name="connsiteY416" fmla="*/ 1002435 h 1749885"/>
                    <a:gd name="connsiteX417" fmla="*/ 175642 w 1348844"/>
                    <a:gd name="connsiteY417" fmla="*/ 1002768 h 1749885"/>
                    <a:gd name="connsiteX418" fmla="*/ 177083 w 1348844"/>
                    <a:gd name="connsiteY418" fmla="*/ 1002768 h 1749885"/>
                    <a:gd name="connsiteX419" fmla="*/ 177637 w 1348844"/>
                    <a:gd name="connsiteY419" fmla="*/ 1003322 h 1749885"/>
                    <a:gd name="connsiteX420" fmla="*/ 177415 w 1348844"/>
                    <a:gd name="connsiteY420" fmla="*/ 1004209 h 1749885"/>
                    <a:gd name="connsiteX421" fmla="*/ 176861 w 1348844"/>
                    <a:gd name="connsiteY421" fmla="*/ 1004985 h 1749885"/>
                    <a:gd name="connsiteX422" fmla="*/ 176529 w 1348844"/>
                    <a:gd name="connsiteY422" fmla="*/ 1004985 h 1749885"/>
                    <a:gd name="connsiteX423" fmla="*/ 176196 w 1348844"/>
                    <a:gd name="connsiteY423" fmla="*/ 1008531 h 1749885"/>
                    <a:gd name="connsiteX424" fmla="*/ 174867 w 1348844"/>
                    <a:gd name="connsiteY424" fmla="*/ 1010747 h 1749885"/>
                    <a:gd name="connsiteX425" fmla="*/ 173093 w 1348844"/>
                    <a:gd name="connsiteY425" fmla="*/ 1012187 h 1749885"/>
                    <a:gd name="connsiteX426" fmla="*/ 171210 w 1348844"/>
                    <a:gd name="connsiteY426" fmla="*/ 1013296 h 1749885"/>
                    <a:gd name="connsiteX427" fmla="*/ 171210 w 1348844"/>
                    <a:gd name="connsiteY427" fmla="*/ 1014182 h 1749885"/>
                    <a:gd name="connsiteX428" fmla="*/ 171985 w 1348844"/>
                    <a:gd name="connsiteY428" fmla="*/ 1018061 h 1749885"/>
                    <a:gd name="connsiteX429" fmla="*/ 172650 w 1348844"/>
                    <a:gd name="connsiteY429" fmla="*/ 1020387 h 1749885"/>
                    <a:gd name="connsiteX430" fmla="*/ 173648 w 1348844"/>
                    <a:gd name="connsiteY430" fmla="*/ 1022493 h 1749885"/>
                    <a:gd name="connsiteX431" fmla="*/ 174091 w 1348844"/>
                    <a:gd name="connsiteY431" fmla="*/ 1019169 h 1749885"/>
                    <a:gd name="connsiteX432" fmla="*/ 175310 w 1348844"/>
                    <a:gd name="connsiteY432" fmla="*/ 1016177 h 1749885"/>
                    <a:gd name="connsiteX433" fmla="*/ 177194 w 1348844"/>
                    <a:gd name="connsiteY433" fmla="*/ 1014515 h 1749885"/>
                    <a:gd name="connsiteX434" fmla="*/ 179743 w 1348844"/>
                    <a:gd name="connsiteY434" fmla="*/ 1015290 h 1749885"/>
                    <a:gd name="connsiteX435" fmla="*/ 178524 w 1348844"/>
                    <a:gd name="connsiteY435" fmla="*/ 1017396 h 1749885"/>
                    <a:gd name="connsiteX436" fmla="*/ 177415 w 1348844"/>
                    <a:gd name="connsiteY436" fmla="*/ 1020277 h 1749885"/>
                    <a:gd name="connsiteX437" fmla="*/ 179743 w 1348844"/>
                    <a:gd name="connsiteY437" fmla="*/ 1021385 h 1749885"/>
                    <a:gd name="connsiteX438" fmla="*/ 185505 w 1348844"/>
                    <a:gd name="connsiteY438" fmla="*/ 1017950 h 1749885"/>
                    <a:gd name="connsiteX439" fmla="*/ 188276 w 1348844"/>
                    <a:gd name="connsiteY439" fmla="*/ 1017728 h 1749885"/>
                    <a:gd name="connsiteX440" fmla="*/ 190602 w 1348844"/>
                    <a:gd name="connsiteY440" fmla="*/ 1020277 h 1749885"/>
                    <a:gd name="connsiteX441" fmla="*/ 191489 w 1348844"/>
                    <a:gd name="connsiteY441" fmla="*/ 1023601 h 1749885"/>
                    <a:gd name="connsiteX442" fmla="*/ 191932 w 1348844"/>
                    <a:gd name="connsiteY442" fmla="*/ 1027259 h 1749885"/>
                    <a:gd name="connsiteX443" fmla="*/ 192819 w 1348844"/>
                    <a:gd name="connsiteY443" fmla="*/ 1030250 h 1749885"/>
                    <a:gd name="connsiteX444" fmla="*/ 194924 w 1348844"/>
                    <a:gd name="connsiteY444" fmla="*/ 1031469 h 1749885"/>
                    <a:gd name="connsiteX445" fmla="*/ 196697 w 1348844"/>
                    <a:gd name="connsiteY445" fmla="*/ 1033021 h 1749885"/>
                    <a:gd name="connsiteX446" fmla="*/ 198359 w 1348844"/>
                    <a:gd name="connsiteY446" fmla="*/ 1036456 h 1749885"/>
                    <a:gd name="connsiteX447" fmla="*/ 199578 w 1348844"/>
                    <a:gd name="connsiteY447" fmla="*/ 1040335 h 1749885"/>
                    <a:gd name="connsiteX448" fmla="*/ 200022 w 1348844"/>
                    <a:gd name="connsiteY448" fmla="*/ 1043105 h 1749885"/>
                    <a:gd name="connsiteX449" fmla="*/ 198802 w 1348844"/>
                    <a:gd name="connsiteY449" fmla="*/ 1050862 h 1749885"/>
                    <a:gd name="connsiteX450" fmla="*/ 199024 w 1348844"/>
                    <a:gd name="connsiteY450" fmla="*/ 1053854 h 1749885"/>
                    <a:gd name="connsiteX451" fmla="*/ 201573 w 1348844"/>
                    <a:gd name="connsiteY451" fmla="*/ 1055959 h 1749885"/>
                    <a:gd name="connsiteX452" fmla="*/ 202460 w 1348844"/>
                    <a:gd name="connsiteY452" fmla="*/ 1054852 h 1749885"/>
                    <a:gd name="connsiteX453" fmla="*/ 205341 w 1348844"/>
                    <a:gd name="connsiteY453" fmla="*/ 1056846 h 1749885"/>
                    <a:gd name="connsiteX454" fmla="*/ 207778 w 1348844"/>
                    <a:gd name="connsiteY454" fmla="*/ 1059395 h 1749885"/>
                    <a:gd name="connsiteX455" fmla="*/ 209219 w 1348844"/>
                    <a:gd name="connsiteY455" fmla="*/ 1062719 h 1749885"/>
                    <a:gd name="connsiteX456" fmla="*/ 209219 w 1348844"/>
                    <a:gd name="connsiteY456" fmla="*/ 1067152 h 1749885"/>
                    <a:gd name="connsiteX457" fmla="*/ 207335 w 1348844"/>
                    <a:gd name="connsiteY457" fmla="*/ 1074022 h 1749885"/>
                    <a:gd name="connsiteX458" fmla="*/ 207778 w 1348844"/>
                    <a:gd name="connsiteY458" fmla="*/ 1081780 h 1749885"/>
                    <a:gd name="connsiteX459" fmla="*/ 208222 w 1348844"/>
                    <a:gd name="connsiteY459" fmla="*/ 1084550 h 1749885"/>
                    <a:gd name="connsiteX460" fmla="*/ 210217 w 1348844"/>
                    <a:gd name="connsiteY460" fmla="*/ 1088428 h 1749885"/>
                    <a:gd name="connsiteX461" fmla="*/ 210771 w 1348844"/>
                    <a:gd name="connsiteY461" fmla="*/ 1090423 h 1749885"/>
                    <a:gd name="connsiteX462" fmla="*/ 210439 w 1348844"/>
                    <a:gd name="connsiteY462" fmla="*/ 1092639 h 1749885"/>
                    <a:gd name="connsiteX463" fmla="*/ 209552 w 1348844"/>
                    <a:gd name="connsiteY463" fmla="*/ 1094856 h 1749885"/>
                    <a:gd name="connsiteX464" fmla="*/ 208333 w 1348844"/>
                    <a:gd name="connsiteY464" fmla="*/ 1096628 h 1749885"/>
                    <a:gd name="connsiteX465" fmla="*/ 207335 w 1348844"/>
                    <a:gd name="connsiteY465" fmla="*/ 1097293 h 1749885"/>
                    <a:gd name="connsiteX466" fmla="*/ 206560 w 1348844"/>
                    <a:gd name="connsiteY466" fmla="*/ 1097515 h 1749885"/>
                    <a:gd name="connsiteX467" fmla="*/ 204565 w 1348844"/>
                    <a:gd name="connsiteY467" fmla="*/ 1098291 h 1749885"/>
                    <a:gd name="connsiteX468" fmla="*/ 201130 w 1348844"/>
                    <a:gd name="connsiteY468" fmla="*/ 1098513 h 1749885"/>
                    <a:gd name="connsiteX469" fmla="*/ 200797 w 1348844"/>
                    <a:gd name="connsiteY469" fmla="*/ 1098513 h 1749885"/>
                    <a:gd name="connsiteX470" fmla="*/ 198913 w 1348844"/>
                    <a:gd name="connsiteY470" fmla="*/ 1099621 h 1749885"/>
                    <a:gd name="connsiteX471" fmla="*/ 198138 w 1348844"/>
                    <a:gd name="connsiteY471" fmla="*/ 1100840 h 1749885"/>
                    <a:gd name="connsiteX472" fmla="*/ 198470 w 1348844"/>
                    <a:gd name="connsiteY472" fmla="*/ 1101394 h 1749885"/>
                    <a:gd name="connsiteX473" fmla="*/ 200132 w 1348844"/>
                    <a:gd name="connsiteY473" fmla="*/ 1100507 h 1749885"/>
                    <a:gd name="connsiteX474" fmla="*/ 201573 w 1348844"/>
                    <a:gd name="connsiteY474" fmla="*/ 1102613 h 1749885"/>
                    <a:gd name="connsiteX475" fmla="*/ 201573 w 1348844"/>
                    <a:gd name="connsiteY475" fmla="*/ 1104386 h 1749885"/>
                    <a:gd name="connsiteX476" fmla="*/ 200132 w 1348844"/>
                    <a:gd name="connsiteY476" fmla="*/ 1107489 h 1749885"/>
                    <a:gd name="connsiteX477" fmla="*/ 200132 w 1348844"/>
                    <a:gd name="connsiteY477" fmla="*/ 1109151 h 1749885"/>
                    <a:gd name="connsiteX478" fmla="*/ 200908 w 1348844"/>
                    <a:gd name="connsiteY478" fmla="*/ 1114581 h 1749885"/>
                    <a:gd name="connsiteX479" fmla="*/ 200687 w 1348844"/>
                    <a:gd name="connsiteY479" fmla="*/ 1115578 h 1749885"/>
                    <a:gd name="connsiteX480" fmla="*/ 200243 w 1348844"/>
                    <a:gd name="connsiteY480" fmla="*/ 1116465 h 1749885"/>
                    <a:gd name="connsiteX481" fmla="*/ 199911 w 1348844"/>
                    <a:gd name="connsiteY481" fmla="*/ 1117462 h 1749885"/>
                    <a:gd name="connsiteX482" fmla="*/ 199911 w 1348844"/>
                    <a:gd name="connsiteY482" fmla="*/ 1118570 h 1749885"/>
                    <a:gd name="connsiteX483" fmla="*/ 200465 w 1348844"/>
                    <a:gd name="connsiteY483" fmla="*/ 1119678 h 1749885"/>
                    <a:gd name="connsiteX484" fmla="*/ 200687 w 1348844"/>
                    <a:gd name="connsiteY484" fmla="*/ 1119900 h 1749885"/>
                    <a:gd name="connsiteX485" fmla="*/ 201019 w 1348844"/>
                    <a:gd name="connsiteY485" fmla="*/ 1119900 h 1749885"/>
                    <a:gd name="connsiteX486" fmla="*/ 202681 w 1348844"/>
                    <a:gd name="connsiteY486" fmla="*/ 1121562 h 1749885"/>
                    <a:gd name="connsiteX487" fmla="*/ 204122 w 1348844"/>
                    <a:gd name="connsiteY487" fmla="*/ 1122560 h 1749885"/>
                    <a:gd name="connsiteX488" fmla="*/ 204898 w 1348844"/>
                    <a:gd name="connsiteY488" fmla="*/ 1123778 h 1749885"/>
                    <a:gd name="connsiteX489" fmla="*/ 203900 w 1348844"/>
                    <a:gd name="connsiteY489" fmla="*/ 1125441 h 1749885"/>
                    <a:gd name="connsiteX490" fmla="*/ 204676 w 1348844"/>
                    <a:gd name="connsiteY490" fmla="*/ 1126549 h 1749885"/>
                    <a:gd name="connsiteX491" fmla="*/ 205673 w 1348844"/>
                    <a:gd name="connsiteY491" fmla="*/ 1122781 h 1749885"/>
                    <a:gd name="connsiteX492" fmla="*/ 206449 w 1348844"/>
                    <a:gd name="connsiteY492" fmla="*/ 1121452 h 1749885"/>
                    <a:gd name="connsiteX493" fmla="*/ 207778 w 1348844"/>
                    <a:gd name="connsiteY493" fmla="*/ 1120565 h 1749885"/>
                    <a:gd name="connsiteX494" fmla="*/ 206892 w 1348844"/>
                    <a:gd name="connsiteY494" fmla="*/ 1120565 h 1749885"/>
                    <a:gd name="connsiteX495" fmla="*/ 206228 w 1348844"/>
                    <a:gd name="connsiteY495" fmla="*/ 1120565 h 1749885"/>
                    <a:gd name="connsiteX496" fmla="*/ 205784 w 1348844"/>
                    <a:gd name="connsiteY496" fmla="*/ 1120565 h 1749885"/>
                    <a:gd name="connsiteX497" fmla="*/ 205452 w 1348844"/>
                    <a:gd name="connsiteY497" fmla="*/ 1121452 h 1749885"/>
                    <a:gd name="connsiteX498" fmla="*/ 204676 w 1348844"/>
                    <a:gd name="connsiteY498" fmla="*/ 1120565 h 1749885"/>
                    <a:gd name="connsiteX499" fmla="*/ 207778 w 1348844"/>
                    <a:gd name="connsiteY499" fmla="*/ 1118349 h 1749885"/>
                    <a:gd name="connsiteX500" fmla="*/ 211325 w 1348844"/>
                    <a:gd name="connsiteY500" fmla="*/ 1118570 h 1749885"/>
                    <a:gd name="connsiteX501" fmla="*/ 214649 w 1348844"/>
                    <a:gd name="connsiteY501" fmla="*/ 1120565 h 1749885"/>
                    <a:gd name="connsiteX502" fmla="*/ 217087 w 1348844"/>
                    <a:gd name="connsiteY502" fmla="*/ 1123557 h 1749885"/>
                    <a:gd name="connsiteX503" fmla="*/ 217974 w 1348844"/>
                    <a:gd name="connsiteY503" fmla="*/ 1125662 h 1749885"/>
                    <a:gd name="connsiteX504" fmla="*/ 218195 w 1348844"/>
                    <a:gd name="connsiteY504" fmla="*/ 1127325 h 1749885"/>
                    <a:gd name="connsiteX505" fmla="*/ 217863 w 1348844"/>
                    <a:gd name="connsiteY505" fmla="*/ 1131979 h 1749885"/>
                    <a:gd name="connsiteX506" fmla="*/ 217530 w 1348844"/>
                    <a:gd name="connsiteY506" fmla="*/ 1133973 h 1749885"/>
                    <a:gd name="connsiteX507" fmla="*/ 216644 w 1348844"/>
                    <a:gd name="connsiteY507" fmla="*/ 1136633 h 1749885"/>
                    <a:gd name="connsiteX508" fmla="*/ 215425 w 1348844"/>
                    <a:gd name="connsiteY508" fmla="*/ 1139071 h 1749885"/>
                    <a:gd name="connsiteX509" fmla="*/ 214095 w 1348844"/>
                    <a:gd name="connsiteY509" fmla="*/ 1140512 h 1749885"/>
                    <a:gd name="connsiteX510" fmla="*/ 214871 w 1348844"/>
                    <a:gd name="connsiteY510" fmla="*/ 1140069 h 1749885"/>
                    <a:gd name="connsiteX511" fmla="*/ 215536 w 1348844"/>
                    <a:gd name="connsiteY511" fmla="*/ 1139404 h 1749885"/>
                    <a:gd name="connsiteX512" fmla="*/ 216090 w 1348844"/>
                    <a:gd name="connsiteY512" fmla="*/ 1138628 h 1749885"/>
                    <a:gd name="connsiteX513" fmla="*/ 216422 w 1348844"/>
                    <a:gd name="connsiteY513" fmla="*/ 1137630 h 1749885"/>
                    <a:gd name="connsiteX514" fmla="*/ 217198 w 1348844"/>
                    <a:gd name="connsiteY514" fmla="*/ 1137630 h 1749885"/>
                    <a:gd name="connsiteX515" fmla="*/ 216090 w 1348844"/>
                    <a:gd name="connsiteY515" fmla="*/ 1139404 h 1749885"/>
                    <a:gd name="connsiteX516" fmla="*/ 214317 w 1348844"/>
                    <a:gd name="connsiteY516" fmla="*/ 1141619 h 1749885"/>
                    <a:gd name="connsiteX517" fmla="*/ 212876 w 1348844"/>
                    <a:gd name="connsiteY517" fmla="*/ 1144058 h 1749885"/>
                    <a:gd name="connsiteX518" fmla="*/ 212654 w 1348844"/>
                    <a:gd name="connsiteY518" fmla="*/ 1146495 h 1749885"/>
                    <a:gd name="connsiteX519" fmla="*/ 213763 w 1348844"/>
                    <a:gd name="connsiteY519" fmla="*/ 1147604 h 1749885"/>
                    <a:gd name="connsiteX520" fmla="*/ 219525 w 1348844"/>
                    <a:gd name="connsiteY520" fmla="*/ 1149488 h 1749885"/>
                    <a:gd name="connsiteX521" fmla="*/ 216422 w 1348844"/>
                    <a:gd name="connsiteY521" fmla="*/ 1150263 h 1749885"/>
                    <a:gd name="connsiteX522" fmla="*/ 213984 w 1348844"/>
                    <a:gd name="connsiteY522" fmla="*/ 1149377 h 1749885"/>
                    <a:gd name="connsiteX523" fmla="*/ 211990 w 1348844"/>
                    <a:gd name="connsiteY523" fmla="*/ 1147271 h 1749885"/>
                    <a:gd name="connsiteX524" fmla="*/ 208443 w 1348844"/>
                    <a:gd name="connsiteY524" fmla="*/ 1141619 h 1749885"/>
                    <a:gd name="connsiteX525" fmla="*/ 207446 w 1348844"/>
                    <a:gd name="connsiteY525" fmla="*/ 1140844 h 1749885"/>
                    <a:gd name="connsiteX526" fmla="*/ 205895 w 1348844"/>
                    <a:gd name="connsiteY526" fmla="*/ 1140512 h 1749885"/>
                    <a:gd name="connsiteX527" fmla="*/ 205673 w 1348844"/>
                    <a:gd name="connsiteY527" fmla="*/ 1141287 h 1749885"/>
                    <a:gd name="connsiteX528" fmla="*/ 205895 w 1348844"/>
                    <a:gd name="connsiteY528" fmla="*/ 1145166 h 1749885"/>
                    <a:gd name="connsiteX529" fmla="*/ 205452 w 1348844"/>
                    <a:gd name="connsiteY529" fmla="*/ 1146495 h 1749885"/>
                    <a:gd name="connsiteX530" fmla="*/ 205452 w 1348844"/>
                    <a:gd name="connsiteY530" fmla="*/ 1147493 h 1749885"/>
                    <a:gd name="connsiteX531" fmla="*/ 206006 w 1348844"/>
                    <a:gd name="connsiteY531" fmla="*/ 1149045 h 1749885"/>
                    <a:gd name="connsiteX532" fmla="*/ 206338 w 1348844"/>
                    <a:gd name="connsiteY532" fmla="*/ 1155693 h 1749885"/>
                    <a:gd name="connsiteX533" fmla="*/ 207778 w 1348844"/>
                    <a:gd name="connsiteY533" fmla="*/ 1161788 h 1749885"/>
                    <a:gd name="connsiteX534" fmla="*/ 208000 w 1348844"/>
                    <a:gd name="connsiteY534" fmla="*/ 1164558 h 1749885"/>
                    <a:gd name="connsiteX535" fmla="*/ 207114 w 1348844"/>
                    <a:gd name="connsiteY535" fmla="*/ 1166553 h 1749885"/>
                    <a:gd name="connsiteX536" fmla="*/ 208000 w 1348844"/>
                    <a:gd name="connsiteY536" fmla="*/ 1167661 h 1749885"/>
                    <a:gd name="connsiteX537" fmla="*/ 206671 w 1348844"/>
                    <a:gd name="connsiteY537" fmla="*/ 1170432 h 1749885"/>
                    <a:gd name="connsiteX538" fmla="*/ 204787 w 1348844"/>
                    <a:gd name="connsiteY538" fmla="*/ 1175308 h 1749885"/>
                    <a:gd name="connsiteX539" fmla="*/ 203235 w 1348844"/>
                    <a:gd name="connsiteY539" fmla="*/ 1177745 h 1749885"/>
                    <a:gd name="connsiteX540" fmla="*/ 200132 w 1348844"/>
                    <a:gd name="connsiteY540" fmla="*/ 1181735 h 1749885"/>
                    <a:gd name="connsiteX541" fmla="*/ 199246 w 1348844"/>
                    <a:gd name="connsiteY541" fmla="*/ 1183397 h 1749885"/>
                    <a:gd name="connsiteX542" fmla="*/ 199246 w 1348844"/>
                    <a:gd name="connsiteY542" fmla="*/ 1184062 h 1749885"/>
                    <a:gd name="connsiteX543" fmla="*/ 199578 w 1348844"/>
                    <a:gd name="connsiteY543" fmla="*/ 1184506 h 1749885"/>
                    <a:gd name="connsiteX544" fmla="*/ 201241 w 1348844"/>
                    <a:gd name="connsiteY544" fmla="*/ 1188384 h 1749885"/>
                    <a:gd name="connsiteX545" fmla="*/ 201241 w 1348844"/>
                    <a:gd name="connsiteY545" fmla="*/ 1189603 h 1749885"/>
                    <a:gd name="connsiteX546" fmla="*/ 201019 w 1348844"/>
                    <a:gd name="connsiteY546" fmla="*/ 1191708 h 1749885"/>
                    <a:gd name="connsiteX547" fmla="*/ 200354 w 1348844"/>
                    <a:gd name="connsiteY547" fmla="*/ 1192927 h 1749885"/>
                    <a:gd name="connsiteX548" fmla="*/ 198359 w 1348844"/>
                    <a:gd name="connsiteY548" fmla="*/ 1195365 h 1749885"/>
                    <a:gd name="connsiteX549" fmla="*/ 197916 w 1348844"/>
                    <a:gd name="connsiteY549" fmla="*/ 1196695 h 1749885"/>
                    <a:gd name="connsiteX550" fmla="*/ 198802 w 1348844"/>
                    <a:gd name="connsiteY550" fmla="*/ 1199465 h 1749885"/>
                    <a:gd name="connsiteX551" fmla="*/ 202792 w 1348844"/>
                    <a:gd name="connsiteY551" fmla="*/ 1202458 h 1749885"/>
                    <a:gd name="connsiteX552" fmla="*/ 202570 w 1348844"/>
                    <a:gd name="connsiteY552" fmla="*/ 1204673 h 1749885"/>
                    <a:gd name="connsiteX553" fmla="*/ 204454 w 1348844"/>
                    <a:gd name="connsiteY553" fmla="*/ 1207888 h 1749885"/>
                    <a:gd name="connsiteX554" fmla="*/ 203789 w 1348844"/>
                    <a:gd name="connsiteY554" fmla="*/ 1210547 h 1749885"/>
                    <a:gd name="connsiteX555" fmla="*/ 198138 w 1348844"/>
                    <a:gd name="connsiteY555" fmla="*/ 1217196 h 1749885"/>
                    <a:gd name="connsiteX556" fmla="*/ 197584 w 1348844"/>
                    <a:gd name="connsiteY556" fmla="*/ 1218304 h 1749885"/>
                    <a:gd name="connsiteX557" fmla="*/ 197584 w 1348844"/>
                    <a:gd name="connsiteY557" fmla="*/ 1219523 h 1749885"/>
                    <a:gd name="connsiteX558" fmla="*/ 198581 w 1348844"/>
                    <a:gd name="connsiteY558" fmla="*/ 1221629 h 1749885"/>
                    <a:gd name="connsiteX559" fmla="*/ 199135 w 1348844"/>
                    <a:gd name="connsiteY559" fmla="*/ 1222072 h 1749885"/>
                    <a:gd name="connsiteX560" fmla="*/ 199911 w 1348844"/>
                    <a:gd name="connsiteY560" fmla="*/ 1222072 h 1749885"/>
                    <a:gd name="connsiteX561" fmla="*/ 200576 w 1348844"/>
                    <a:gd name="connsiteY561" fmla="*/ 1222515 h 1749885"/>
                    <a:gd name="connsiteX562" fmla="*/ 200908 w 1348844"/>
                    <a:gd name="connsiteY562" fmla="*/ 1224066 h 1749885"/>
                    <a:gd name="connsiteX563" fmla="*/ 200908 w 1348844"/>
                    <a:gd name="connsiteY563" fmla="*/ 1225396 h 1749885"/>
                    <a:gd name="connsiteX564" fmla="*/ 201352 w 1348844"/>
                    <a:gd name="connsiteY564" fmla="*/ 1226393 h 1749885"/>
                    <a:gd name="connsiteX565" fmla="*/ 201906 w 1348844"/>
                    <a:gd name="connsiteY565" fmla="*/ 1227169 h 1749885"/>
                    <a:gd name="connsiteX566" fmla="*/ 202570 w 1348844"/>
                    <a:gd name="connsiteY566" fmla="*/ 1227612 h 1749885"/>
                    <a:gd name="connsiteX567" fmla="*/ 202238 w 1348844"/>
                    <a:gd name="connsiteY567" fmla="*/ 1226172 h 1749885"/>
                    <a:gd name="connsiteX568" fmla="*/ 202903 w 1348844"/>
                    <a:gd name="connsiteY568" fmla="*/ 1225950 h 1749885"/>
                    <a:gd name="connsiteX569" fmla="*/ 204011 w 1348844"/>
                    <a:gd name="connsiteY569" fmla="*/ 1226504 h 1749885"/>
                    <a:gd name="connsiteX570" fmla="*/ 204787 w 1348844"/>
                    <a:gd name="connsiteY570" fmla="*/ 1227501 h 1749885"/>
                    <a:gd name="connsiteX571" fmla="*/ 205119 w 1348844"/>
                    <a:gd name="connsiteY571" fmla="*/ 1229386 h 1749885"/>
                    <a:gd name="connsiteX572" fmla="*/ 205119 w 1348844"/>
                    <a:gd name="connsiteY572" fmla="*/ 1232932 h 1749885"/>
                    <a:gd name="connsiteX573" fmla="*/ 205563 w 1348844"/>
                    <a:gd name="connsiteY573" fmla="*/ 1234483 h 1749885"/>
                    <a:gd name="connsiteX574" fmla="*/ 206892 w 1348844"/>
                    <a:gd name="connsiteY574" fmla="*/ 1233486 h 1749885"/>
                    <a:gd name="connsiteX575" fmla="*/ 208111 w 1348844"/>
                    <a:gd name="connsiteY575" fmla="*/ 1234262 h 1749885"/>
                    <a:gd name="connsiteX576" fmla="*/ 208998 w 1348844"/>
                    <a:gd name="connsiteY576" fmla="*/ 1236034 h 1749885"/>
                    <a:gd name="connsiteX577" fmla="*/ 209441 w 1348844"/>
                    <a:gd name="connsiteY577" fmla="*/ 1238473 h 1749885"/>
                    <a:gd name="connsiteX578" fmla="*/ 209995 w 1348844"/>
                    <a:gd name="connsiteY578" fmla="*/ 1239359 h 1749885"/>
                    <a:gd name="connsiteX579" fmla="*/ 209995 w 1348844"/>
                    <a:gd name="connsiteY579" fmla="*/ 1239913 h 1749885"/>
                    <a:gd name="connsiteX580" fmla="*/ 212544 w 1348844"/>
                    <a:gd name="connsiteY580" fmla="*/ 1238362 h 1749885"/>
                    <a:gd name="connsiteX581" fmla="*/ 214095 w 1348844"/>
                    <a:gd name="connsiteY581" fmla="*/ 1239470 h 1749885"/>
                    <a:gd name="connsiteX582" fmla="*/ 213098 w 1348844"/>
                    <a:gd name="connsiteY582" fmla="*/ 1241686 h 1749885"/>
                    <a:gd name="connsiteX583" fmla="*/ 212544 w 1348844"/>
                    <a:gd name="connsiteY583" fmla="*/ 1242462 h 1749885"/>
                    <a:gd name="connsiteX584" fmla="*/ 214428 w 1348844"/>
                    <a:gd name="connsiteY584" fmla="*/ 1242794 h 1749885"/>
                    <a:gd name="connsiteX585" fmla="*/ 217087 w 1348844"/>
                    <a:gd name="connsiteY585" fmla="*/ 1244235 h 1749885"/>
                    <a:gd name="connsiteX586" fmla="*/ 217974 w 1348844"/>
                    <a:gd name="connsiteY586" fmla="*/ 1243459 h 1749885"/>
                    <a:gd name="connsiteX587" fmla="*/ 218860 w 1348844"/>
                    <a:gd name="connsiteY587" fmla="*/ 1243459 h 1749885"/>
                    <a:gd name="connsiteX588" fmla="*/ 220301 w 1348844"/>
                    <a:gd name="connsiteY588" fmla="*/ 1249775 h 1749885"/>
                    <a:gd name="connsiteX589" fmla="*/ 221187 w 1348844"/>
                    <a:gd name="connsiteY589" fmla="*/ 1257533 h 1749885"/>
                    <a:gd name="connsiteX590" fmla="*/ 223847 w 1348844"/>
                    <a:gd name="connsiteY590" fmla="*/ 1256868 h 1749885"/>
                    <a:gd name="connsiteX591" fmla="*/ 225177 w 1348844"/>
                    <a:gd name="connsiteY591" fmla="*/ 1259416 h 1749885"/>
                    <a:gd name="connsiteX592" fmla="*/ 225177 w 1348844"/>
                    <a:gd name="connsiteY592" fmla="*/ 1262962 h 1749885"/>
                    <a:gd name="connsiteX593" fmla="*/ 223404 w 1348844"/>
                    <a:gd name="connsiteY593" fmla="*/ 1265401 h 1749885"/>
                    <a:gd name="connsiteX594" fmla="*/ 223404 w 1348844"/>
                    <a:gd name="connsiteY594" fmla="*/ 1266398 h 1749885"/>
                    <a:gd name="connsiteX595" fmla="*/ 225177 w 1348844"/>
                    <a:gd name="connsiteY595" fmla="*/ 1266841 h 1749885"/>
                    <a:gd name="connsiteX596" fmla="*/ 227171 w 1348844"/>
                    <a:gd name="connsiteY596" fmla="*/ 1266841 h 1749885"/>
                    <a:gd name="connsiteX597" fmla="*/ 228280 w 1348844"/>
                    <a:gd name="connsiteY597" fmla="*/ 1267727 h 1749885"/>
                    <a:gd name="connsiteX598" fmla="*/ 227393 w 1348844"/>
                    <a:gd name="connsiteY598" fmla="*/ 1270498 h 1749885"/>
                    <a:gd name="connsiteX599" fmla="*/ 228058 w 1348844"/>
                    <a:gd name="connsiteY599" fmla="*/ 1271495 h 1749885"/>
                    <a:gd name="connsiteX600" fmla="*/ 229609 w 1348844"/>
                    <a:gd name="connsiteY600" fmla="*/ 1270498 h 1749885"/>
                    <a:gd name="connsiteX601" fmla="*/ 229166 w 1348844"/>
                    <a:gd name="connsiteY601" fmla="*/ 1267506 h 1749885"/>
                    <a:gd name="connsiteX602" fmla="*/ 231161 w 1348844"/>
                    <a:gd name="connsiteY602" fmla="*/ 1264736 h 1749885"/>
                    <a:gd name="connsiteX603" fmla="*/ 234042 w 1348844"/>
                    <a:gd name="connsiteY603" fmla="*/ 1262630 h 1749885"/>
                    <a:gd name="connsiteX604" fmla="*/ 236480 w 1348844"/>
                    <a:gd name="connsiteY604" fmla="*/ 1261522 h 1749885"/>
                    <a:gd name="connsiteX605" fmla="*/ 239028 w 1348844"/>
                    <a:gd name="connsiteY605" fmla="*/ 1261855 h 1749885"/>
                    <a:gd name="connsiteX606" fmla="*/ 242132 w 1348844"/>
                    <a:gd name="connsiteY606" fmla="*/ 1263295 h 1749885"/>
                    <a:gd name="connsiteX607" fmla="*/ 244902 w 1348844"/>
                    <a:gd name="connsiteY607" fmla="*/ 1265622 h 1749885"/>
                    <a:gd name="connsiteX608" fmla="*/ 246564 w 1348844"/>
                    <a:gd name="connsiteY608" fmla="*/ 1268392 h 1749885"/>
                    <a:gd name="connsiteX609" fmla="*/ 246564 w 1348844"/>
                    <a:gd name="connsiteY609" fmla="*/ 1265401 h 1749885"/>
                    <a:gd name="connsiteX610" fmla="*/ 249113 w 1348844"/>
                    <a:gd name="connsiteY610" fmla="*/ 1267838 h 1749885"/>
                    <a:gd name="connsiteX611" fmla="*/ 250664 w 1348844"/>
                    <a:gd name="connsiteY611" fmla="*/ 1269057 h 1749885"/>
                    <a:gd name="connsiteX612" fmla="*/ 251994 w 1348844"/>
                    <a:gd name="connsiteY612" fmla="*/ 1269390 h 1749885"/>
                    <a:gd name="connsiteX613" fmla="*/ 252880 w 1348844"/>
                    <a:gd name="connsiteY613" fmla="*/ 1268836 h 1749885"/>
                    <a:gd name="connsiteX614" fmla="*/ 254100 w 1348844"/>
                    <a:gd name="connsiteY614" fmla="*/ 1266841 h 1749885"/>
                    <a:gd name="connsiteX615" fmla="*/ 254654 w 1348844"/>
                    <a:gd name="connsiteY615" fmla="*/ 1266398 h 1749885"/>
                    <a:gd name="connsiteX616" fmla="*/ 255873 w 1348844"/>
                    <a:gd name="connsiteY616" fmla="*/ 1266398 h 1749885"/>
                    <a:gd name="connsiteX617" fmla="*/ 256648 w 1348844"/>
                    <a:gd name="connsiteY617" fmla="*/ 1265955 h 1749885"/>
                    <a:gd name="connsiteX618" fmla="*/ 268173 w 1348844"/>
                    <a:gd name="connsiteY618" fmla="*/ 1254319 h 1749885"/>
                    <a:gd name="connsiteX619" fmla="*/ 269060 w 1348844"/>
                    <a:gd name="connsiteY619" fmla="*/ 1252546 h 1749885"/>
                    <a:gd name="connsiteX620" fmla="*/ 269946 w 1348844"/>
                    <a:gd name="connsiteY620" fmla="*/ 1253211 h 1749885"/>
                    <a:gd name="connsiteX621" fmla="*/ 270278 w 1348844"/>
                    <a:gd name="connsiteY621" fmla="*/ 1253211 h 1749885"/>
                    <a:gd name="connsiteX622" fmla="*/ 271497 w 1348844"/>
                    <a:gd name="connsiteY622" fmla="*/ 1252546 h 1749885"/>
                    <a:gd name="connsiteX623" fmla="*/ 270611 w 1348844"/>
                    <a:gd name="connsiteY623" fmla="*/ 1252546 h 1749885"/>
                    <a:gd name="connsiteX624" fmla="*/ 271830 w 1348844"/>
                    <a:gd name="connsiteY624" fmla="*/ 1247449 h 1749885"/>
                    <a:gd name="connsiteX625" fmla="*/ 273603 w 1348844"/>
                    <a:gd name="connsiteY625" fmla="*/ 1244346 h 1749885"/>
                    <a:gd name="connsiteX626" fmla="*/ 273603 w 1348844"/>
                    <a:gd name="connsiteY626" fmla="*/ 1243349 h 1749885"/>
                    <a:gd name="connsiteX627" fmla="*/ 272827 w 1348844"/>
                    <a:gd name="connsiteY627" fmla="*/ 1242573 h 1749885"/>
                    <a:gd name="connsiteX628" fmla="*/ 272162 w 1348844"/>
                    <a:gd name="connsiteY628" fmla="*/ 1241686 h 1749885"/>
                    <a:gd name="connsiteX629" fmla="*/ 271276 w 1348844"/>
                    <a:gd name="connsiteY629" fmla="*/ 1239359 h 1749885"/>
                    <a:gd name="connsiteX630" fmla="*/ 270611 w 1348844"/>
                    <a:gd name="connsiteY630" fmla="*/ 1236810 h 1749885"/>
                    <a:gd name="connsiteX631" fmla="*/ 270278 w 1348844"/>
                    <a:gd name="connsiteY631" fmla="*/ 1233929 h 1749885"/>
                    <a:gd name="connsiteX632" fmla="*/ 270500 w 1348844"/>
                    <a:gd name="connsiteY632" fmla="*/ 1230715 h 1749885"/>
                    <a:gd name="connsiteX633" fmla="*/ 271387 w 1348844"/>
                    <a:gd name="connsiteY633" fmla="*/ 1227945 h 1749885"/>
                    <a:gd name="connsiteX634" fmla="*/ 272827 w 1348844"/>
                    <a:gd name="connsiteY634" fmla="*/ 1225950 h 1749885"/>
                    <a:gd name="connsiteX635" fmla="*/ 277371 w 1348844"/>
                    <a:gd name="connsiteY635" fmla="*/ 1221075 h 1749885"/>
                    <a:gd name="connsiteX636" fmla="*/ 277371 w 1348844"/>
                    <a:gd name="connsiteY636" fmla="*/ 1220410 h 1749885"/>
                    <a:gd name="connsiteX637" fmla="*/ 277371 w 1348844"/>
                    <a:gd name="connsiteY637" fmla="*/ 1219190 h 1749885"/>
                    <a:gd name="connsiteX638" fmla="*/ 276817 w 1348844"/>
                    <a:gd name="connsiteY638" fmla="*/ 1218415 h 1749885"/>
                    <a:gd name="connsiteX639" fmla="*/ 274047 w 1348844"/>
                    <a:gd name="connsiteY639" fmla="*/ 1219080 h 1749885"/>
                    <a:gd name="connsiteX640" fmla="*/ 272717 w 1348844"/>
                    <a:gd name="connsiteY640" fmla="*/ 1218747 h 1749885"/>
                    <a:gd name="connsiteX641" fmla="*/ 272717 w 1348844"/>
                    <a:gd name="connsiteY641" fmla="*/ 1218747 h 1749885"/>
                    <a:gd name="connsiteX642" fmla="*/ 272384 w 1348844"/>
                    <a:gd name="connsiteY642" fmla="*/ 1218193 h 1749885"/>
                    <a:gd name="connsiteX643" fmla="*/ 271497 w 1348844"/>
                    <a:gd name="connsiteY643" fmla="*/ 1217639 h 1749885"/>
                    <a:gd name="connsiteX644" fmla="*/ 270832 w 1348844"/>
                    <a:gd name="connsiteY644" fmla="*/ 1216974 h 1749885"/>
                    <a:gd name="connsiteX645" fmla="*/ 271387 w 1348844"/>
                    <a:gd name="connsiteY645" fmla="*/ 1215755 h 1749885"/>
                    <a:gd name="connsiteX646" fmla="*/ 271387 w 1348844"/>
                    <a:gd name="connsiteY646" fmla="*/ 1214647 h 1749885"/>
                    <a:gd name="connsiteX647" fmla="*/ 269946 w 1348844"/>
                    <a:gd name="connsiteY647" fmla="*/ 1213982 h 1749885"/>
                    <a:gd name="connsiteX648" fmla="*/ 269946 w 1348844"/>
                    <a:gd name="connsiteY648" fmla="*/ 1213539 h 1749885"/>
                    <a:gd name="connsiteX649" fmla="*/ 271276 w 1348844"/>
                    <a:gd name="connsiteY649" fmla="*/ 1213428 h 1749885"/>
                    <a:gd name="connsiteX650" fmla="*/ 272938 w 1348844"/>
                    <a:gd name="connsiteY650" fmla="*/ 1213760 h 1749885"/>
                    <a:gd name="connsiteX651" fmla="*/ 273936 w 1348844"/>
                    <a:gd name="connsiteY651" fmla="*/ 1214647 h 1749885"/>
                    <a:gd name="connsiteX652" fmla="*/ 274822 w 1348844"/>
                    <a:gd name="connsiteY652" fmla="*/ 1215866 h 1749885"/>
                    <a:gd name="connsiteX653" fmla="*/ 275708 w 1348844"/>
                    <a:gd name="connsiteY653" fmla="*/ 1216531 h 1749885"/>
                    <a:gd name="connsiteX654" fmla="*/ 276706 w 1348844"/>
                    <a:gd name="connsiteY654" fmla="*/ 1215755 h 1749885"/>
                    <a:gd name="connsiteX655" fmla="*/ 281249 w 1348844"/>
                    <a:gd name="connsiteY655" fmla="*/ 1221186 h 1749885"/>
                    <a:gd name="connsiteX656" fmla="*/ 283909 w 1348844"/>
                    <a:gd name="connsiteY656" fmla="*/ 1223734 h 1749885"/>
                    <a:gd name="connsiteX657" fmla="*/ 287234 w 1348844"/>
                    <a:gd name="connsiteY657" fmla="*/ 1224842 h 1749885"/>
                    <a:gd name="connsiteX658" fmla="*/ 287677 w 1348844"/>
                    <a:gd name="connsiteY658" fmla="*/ 1223956 h 1749885"/>
                    <a:gd name="connsiteX659" fmla="*/ 288895 w 1348844"/>
                    <a:gd name="connsiteY659" fmla="*/ 1221961 h 1749885"/>
                    <a:gd name="connsiteX660" fmla="*/ 290780 w 1348844"/>
                    <a:gd name="connsiteY660" fmla="*/ 1219966 h 1749885"/>
                    <a:gd name="connsiteX661" fmla="*/ 292885 w 1348844"/>
                    <a:gd name="connsiteY661" fmla="*/ 1218969 h 1749885"/>
                    <a:gd name="connsiteX662" fmla="*/ 296985 w 1348844"/>
                    <a:gd name="connsiteY662" fmla="*/ 1219412 h 1749885"/>
                    <a:gd name="connsiteX663" fmla="*/ 299091 w 1348844"/>
                    <a:gd name="connsiteY663" fmla="*/ 1220077 h 1749885"/>
                    <a:gd name="connsiteX664" fmla="*/ 300642 w 1348844"/>
                    <a:gd name="connsiteY664" fmla="*/ 1221075 h 1749885"/>
                    <a:gd name="connsiteX665" fmla="*/ 301418 w 1348844"/>
                    <a:gd name="connsiteY665" fmla="*/ 1219966 h 1749885"/>
                    <a:gd name="connsiteX666" fmla="*/ 302304 w 1348844"/>
                    <a:gd name="connsiteY666" fmla="*/ 1220964 h 1749885"/>
                    <a:gd name="connsiteX667" fmla="*/ 303745 w 1348844"/>
                    <a:gd name="connsiteY667" fmla="*/ 1221961 h 1749885"/>
                    <a:gd name="connsiteX668" fmla="*/ 305297 w 1348844"/>
                    <a:gd name="connsiteY668" fmla="*/ 1222736 h 1749885"/>
                    <a:gd name="connsiteX669" fmla="*/ 306515 w 1348844"/>
                    <a:gd name="connsiteY669" fmla="*/ 1223069 h 1749885"/>
                    <a:gd name="connsiteX670" fmla="*/ 307512 w 1348844"/>
                    <a:gd name="connsiteY670" fmla="*/ 1223734 h 1749885"/>
                    <a:gd name="connsiteX671" fmla="*/ 310062 w 1348844"/>
                    <a:gd name="connsiteY671" fmla="*/ 1226504 h 1749885"/>
                    <a:gd name="connsiteX672" fmla="*/ 311169 w 1348844"/>
                    <a:gd name="connsiteY672" fmla="*/ 1227169 h 1749885"/>
                    <a:gd name="connsiteX673" fmla="*/ 311834 w 1348844"/>
                    <a:gd name="connsiteY673" fmla="*/ 1227723 h 1749885"/>
                    <a:gd name="connsiteX674" fmla="*/ 314716 w 1348844"/>
                    <a:gd name="connsiteY674" fmla="*/ 1231048 h 1749885"/>
                    <a:gd name="connsiteX675" fmla="*/ 317043 w 1348844"/>
                    <a:gd name="connsiteY675" fmla="*/ 1232156 h 1749885"/>
                    <a:gd name="connsiteX676" fmla="*/ 318040 w 1348844"/>
                    <a:gd name="connsiteY676" fmla="*/ 1232932 h 1749885"/>
                    <a:gd name="connsiteX677" fmla="*/ 318594 w 1348844"/>
                    <a:gd name="connsiteY677" fmla="*/ 1234262 h 1749885"/>
                    <a:gd name="connsiteX678" fmla="*/ 319481 w 1348844"/>
                    <a:gd name="connsiteY678" fmla="*/ 1234262 h 1749885"/>
                    <a:gd name="connsiteX679" fmla="*/ 321143 w 1348844"/>
                    <a:gd name="connsiteY679" fmla="*/ 1233153 h 1749885"/>
                    <a:gd name="connsiteX680" fmla="*/ 322916 w 1348844"/>
                    <a:gd name="connsiteY680" fmla="*/ 1232599 h 1749885"/>
                    <a:gd name="connsiteX681" fmla="*/ 324689 w 1348844"/>
                    <a:gd name="connsiteY681" fmla="*/ 1232932 h 1749885"/>
                    <a:gd name="connsiteX682" fmla="*/ 326462 w 1348844"/>
                    <a:gd name="connsiteY682" fmla="*/ 1234262 h 1749885"/>
                    <a:gd name="connsiteX683" fmla="*/ 326019 w 1348844"/>
                    <a:gd name="connsiteY683" fmla="*/ 1235480 h 1749885"/>
                    <a:gd name="connsiteX684" fmla="*/ 326019 w 1348844"/>
                    <a:gd name="connsiteY684" fmla="*/ 1236256 h 1749885"/>
                    <a:gd name="connsiteX685" fmla="*/ 326351 w 1348844"/>
                    <a:gd name="connsiteY685" fmla="*/ 1236699 h 1749885"/>
                    <a:gd name="connsiteX686" fmla="*/ 327238 w 1348844"/>
                    <a:gd name="connsiteY686" fmla="*/ 1237143 h 1749885"/>
                    <a:gd name="connsiteX687" fmla="*/ 327681 w 1348844"/>
                    <a:gd name="connsiteY687" fmla="*/ 1234151 h 1749885"/>
                    <a:gd name="connsiteX688" fmla="*/ 329565 w 1348844"/>
                    <a:gd name="connsiteY688" fmla="*/ 1232821 h 1749885"/>
                    <a:gd name="connsiteX689" fmla="*/ 331671 w 1348844"/>
                    <a:gd name="connsiteY689" fmla="*/ 1232045 h 1749885"/>
                    <a:gd name="connsiteX690" fmla="*/ 332668 w 1348844"/>
                    <a:gd name="connsiteY690" fmla="*/ 1230605 h 1749885"/>
                    <a:gd name="connsiteX691" fmla="*/ 332889 w 1348844"/>
                    <a:gd name="connsiteY691" fmla="*/ 1229164 h 1749885"/>
                    <a:gd name="connsiteX692" fmla="*/ 333997 w 1348844"/>
                    <a:gd name="connsiteY692" fmla="*/ 1226283 h 1749885"/>
                    <a:gd name="connsiteX693" fmla="*/ 334219 w 1348844"/>
                    <a:gd name="connsiteY693" fmla="*/ 1225175 h 1749885"/>
                    <a:gd name="connsiteX694" fmla="*/ 333775 w 1348844"/>
                    <a:gd name="connsiteY694" fmla="*/ 1224177 h 1749885"/>
                    <a:gd name="connsiteX695" fmla="*/ 333000 w 1348844"/>
                    <a:gd name="connsiteY695" fmla="*/ 1223401 h 1749885"/>
                    <a:gd name="connsiteX696" fmla="*/ 332668 w 1348844"/>
                    <a:gd name="connsiteY696" fmla="*/ 1222515 h 1749885"/>
                    <a:gd name="connsiteX697" fmla="*/ 333554 w 1348844"/>
                    <a:gd name="connsiteY697" fmla="*/ 1221296 h 1749885"/>
                    <a:gd name="connsiteX698" fmla="*/ 332889 w 1348844"/>
                    <a:gd name="connsiteY698" fmla="*/ 1217750 h 1749885"/>
                    <a:gd name="connsiteX699" fmla="*/ 334551 w 1348844"/>
                    <a:gd name="connsiteY699" fmla="*/ 1213649 h 1749885"/>
                    <a:gd name="connsiteX700" fmla="*/ 337433 w 1348844"/>
                    <a:gd name="connsiteY700" fmla="*/ 1210325 h 1749885"/>
                    <a:gd name="connsiteX701" fmla="*/ 340536 w 1348844"/>
                    <a:gd name="connsiteY701" fmla="*/ 1209217 h 1749885"/>
                    <a:gd name="connsiteX702" fmla="*/ 340536 w 1348844"/>
                    <a:gd name="connsiteY702" fmla="*/ 1208331 h 1749885"/>
                    <a:gd name="connsiteX703" fmla="*/ 337876 w 1348844"/>
                    <a:gd name="connsiteY703" fmla="*/ 1206336 h 1749885"/>
                    <a:gd name="connsiteX704" fmla="*/ 336990 w 1348844"/>
                    <a:gd name="connsiteY704" fmla="*/ 1204895 h 1749885"/>
                    <a:gd name="connsiteX705" fmla="*/ 336657 w 1348844"/>
                    <a:gd name="connsiteY705" fmla="*/ 1202790 h 1749885"/>
                    <a:gd name="connsiteX706" fmla="*/ 336879 w 1348844"/>
                    <a:gd name="connsiteY706" fmla="*/ 1200684 h 1749885"/>
                    <a:gd name="connsiteX707" fmla="*/ 338208 w 1348844"/>
                    <a:gd name="connsiteY707" fmla="*/ 1194257 h 1749885"/>
                    <a:gd name="connsiteX708" fmla="*/ 340979 w 1348844"/>
                    <a:gd name="connsiteY708" fmla="*/ 1186500 h 1749885"/>
                    <a:gd name="connsiteX709" fmla="*/ 341644 w 1348844"/>
                    <a:gd name="connsiteY709" fmla="*/ 1181846 h 1749885"/>
                    <a:gd name="connsiteX710" fmla="*/ 339760 w 1348844"/>
                    <a:gd name="connsiteY710" fmla="*/ 1179186 h 1749885"/>
                    <a:gd name="connsiteX711" fmla="*/ 342530 w 1348844"/>
                    <a:gd name="connsiteY711" fmla="*/ 1169656 h 1749885"/>
                    <a:gd name="connsiteX712" fmla="*/ 342862 w 1348844"/>
                    <a:gd name="connsiteY712" fmla="*/ 1165556 h 1749885"/>
                    <a:gd name="connsiteX713" fmla="*/ 342087 w 1348844"/>
                    <a:gd name="connsiteY713" fmla="*/ 1159018 h 1749885"/>
                    <a:gd name="connsiteX714" fmla="*/ 342308 w 1348844"/>
                    <a:gd name="connsiteY714" fmla="*/ 1157023 h 1749885"/>
                    <a:gd name="connsiteX715" fmla="*/ 342862 w 1348844"/>
                    <a:gd name="connsiteY715" fmla="*/ 1155471 h 1749885"/>
                    <a:gd name="connsiteX716" fmla="*/ 343417 w 1348844"/>
                    <a:gd name="connsiteY716" fmla="*/ 1154364 h 1749885"/>
                    <a:gd name="connsiteX717" fmla="*/ 343638 w 1348844"/>
                    <a:gd name="connsiteY717" fmla="*/ 1153477 h 1749885"/>
                    <a:gd name="connsiteX718" fmla="*/ 343860 w 1348844"/>
                    <a:gd name="connsiteY718" fmla="*/ 1151371 h 1749885"/>
                    <a:gd name="connsiteX719" fmla="*/ 344857 w 1348844"/>
                    <a:gd name="connsiteY719" fmla="*/ 1148934 h 1749885"/>
                    <a:gd name="connsiteX720" fmla="*/ 345079 w 1348844"/>
                    <a:gd name="connsiteY720" fmla="*/ 1147493 h 1749885"/>
                    <a:gd name="connsiteX721" fmla="*/ 345079 w 1348844"/>
                    <a:gd name="connsiteY721" fmla="*/ 1145387 h 1749885"/>
                    <a:gd name="connsiteX722" fmla="*/ 344414 w 1348844"/>
                    <a:gd name="connsiteY722" fmla="*/ 1141841 h 1749885"/>
                    <a:gd name="connsiteX723" fmla="*/ 344414 w 1348844"/>
                    <a:gd name="connsiteY723" fmla="*/ 1139958 h 1749885"/>
                    <a:gd name="connsiteX724" fmla="*/ 344414 w 1348844"/>
                    <a:gd name="connsiteY724" fmla="*/ 1136411 h 1749885"/>
                    <a:gd name="connsiteX725" fmla="*/ 344968 w 1348844"/>
                    <a:gd name="connsiteY725" fmla="*/ 1132754 h 1749885"/>
                    <a:gd name="connsiteX726" fmla="*/ 345966 w 1348844"/>
                    <a:gd name="connsiteY726" fmla="*/ 1129652 h 1749885"/>
                    <a:gd name="connsiteX727" fmla="*/ 347406 w 1348844"/>
                    <a:gd name="connsiteY727" fmla="*/ 1127878 h 1749885"/>
                    <a:gd name="connsiteX728" fmla="*/ 347406 w 1348844"/>
                    <a:gd name="connsiteY728" fmla="*/ 1126992 h 1749885"/>
                    <a:gd name="connsiteX729" fmla="*/ 346852 w 1348844"/>
                    <a:gd name="connsiteY729" fmla="*/ 1126660 h 1749885"/>
                    <a:gd name="connsiteX730" fmla="*/ 346409 w 1348844"/>
                    <a:gd name="connsiteY730" fmla="*/ 1126106 h 1749885"/>
                    <a:gd name="connsiteX731" fmla="*/ 345855 w 1348844"/>
                    <a:gd name="connsiteY731" fmla="*/ 1125773 h 1749885"/>
                    <a:gd name="connsiteX732" fmla="*/ 345855 w 1348844"/>
                    <a:gd name="connsiteY732" fmla="*/ 1124887 h 1749885"/>
                    <a:gd name="connsiteX733" fmla="*/ 346630 w 1348844"/>
                    <a:gd name="connsiteY733" fmla="*/ 1124887 h 1749885"/>
                    <a:gd name="connsiteX734" fmla="*/ 345966 w 1348844"/>
                    <a:gd name="connsiteY734" fmla="*/ 1123335 h 1749885"/>
                    <a:gd name="connsiteX735" fmla="*/ 345966 w 1348844"/>
                    <a:gd name="connsiteY735" fmla="*/ 1121562 h 1749885"/>
                    <a:gd name="connsiteX736" fmla="*/ 346630 w 1348844"/>
                    <a:gd name="connsiteY736" fmla="*/ 1119789 h 1749885"/>
                    <a:gd name="connsiteX737" fmla="*/ 347406 w 1348844"/>
                    <a:gd name="connsiteY737" fmla="*/ 1117906 h 1749885"/>
                    <a:gd name="connsiteX738" fmla="*/ 347960 w 1348844"/>
                    <a:gd name="connsiteY738" fmla="*/ 1117573 h 1749885"/>
                    <a:gd name="connsiteX739" fmla="*/ 348736 w 1348844"/>
                    <a:gd name="connsiteY739" fmla="*/ 1117573 h 1749885"/>
                    <a:gd name="connsiteX740" fmla="*/ 349401 w 1348844"/>
                    <a:gd name="connsiteY740" fmla="*/ 1117241 h 1749885"/>
                    <a:gd name="connsiteX741" fmla="*/ 349733 w 1348844"/>
                    <a:gd name="connsiteY741" fmla="*/ 1115911 h 1749885"/>
                    <a:gd name="connsiteX742" fmla="*/ 349512 w 1348844"/>
                    <a:gd name="connsiteY742" fmla="*/ 1115024 h 1749885"/>
                    <a:gd name="connsiteX743" fmla="*/ 348847 w 1348844"/>
                    <a:gd name="connsiteY743" fmla="*/ 1115024 h 1749885"/>
                    <a:gd name="connsiteX744" fmla="*/ 348071 w 1348844"/>
                    <a:gd name="connsiteY744" fmla="*/ 1115467 h 1749885"/>
                    <a:gd name="connsiteX745" fmla="*/ 347406 w 1348844"/>
                    <a:gd name="connsiteY745" fmla="*/ 1116021 h 1749885"/>
                    <a:gd name="connsiteX746" fmla="*/ 346298 w 1348844"/>
                    <a:gd name="connsiteY746" fmla="*/ 1112032 h 1749885"/>
                    <a:gd name="connsiteX747" fmla="*/ 346963 w 1348844"/>
                    <a:gd name="connsiteY747" fmla="*/ 1107378 h 1749885"/>
                    <a:gd name="connsiteX748" fmla="*/ 351174 w 1348844"/>
                    <a:gd name="connsiteY748" fmla="*/ 1096185 h 1749885"/>
                    <a:gd name="connsiteX749" fmla="*/ 351395 w 1348844"/>
                    <a:gd name="connsiteY749" fmla="*/ 1093969 h 1749885"/>
                    <a:gd name="connsiteX750" fmla="*/ 348847 w 1348844"/>
                    <a:gd name="connsiteY750" fmla="*/ 1092085 h 1749885"/>
                    <a:gd name="connsiteX751" fmla="*/ 346298 w 1348844"/>
                    <a:gd name="connsiteY751" fmla="*/ 1088539 h 1749885"/>
                    <a:gd name="connsiteX752" fmla="*/ 345412 w 1348844"/>
                    <a:gd name="connsiteY752" fmla="*/ 1087763 h 1749885"/>
                    <a:gd name="connsiteX753" fmla="*/ 343749 w 1348844"/>
                    <a:gd name="connsiteY753" fmla="*/ 1086988 h 1749885"/>
                    <a:gd name="connsiteX754" fmla="*/ 342530 w 1348844"/>
                    <a:gd name="connsiteY754" fmla="*/ 1085104 h 1749885"/>
                    <a:gd name="connsiteX755" fmla="*/ 339871 w 1348844"/>
                    <a:gd name="connsiteY755" fmla="*/ 1077458 h 1749885"/>
                    <a:gd name="connsiteX756" fmla="*/ 339649 w 1348844"/>
                    <a:gd name="connsiteY756" fmla="*/ 1076128 h 1749885"/>
                    <a:gd name="connsiteX757" fmla="*/ 339206 w 1348844"/>
                    <a:gd name="connsiteY757" fmla="*/ 1069922 h 1749885"/>
                    <a:gd name="connsiteX758" fmla="*/ 339206 w 1348844"/>
                    <a:gd name="connsiteY758" fmla="*/ 1067706 h 1749885"/>
                    <a:gd name="connsiteX759" fmla="*/ 340314 w 1348844"/>
                    <a:gd name="connsiteY759" fmla="*/ 1064825 h 1749885"/>
                    <a:gd name="connsiteX760" fmla="*/ 341533 w 1348844"/>
                    <a:gd name="connsiteY760" fmla="*/ 1062830 h 1749885"/>
                    <a:gd name="connsiteX761" fmla="*/ 344303 w 1348844"/>
                    <a:gd name="connsiteY761" fmla="*/ 1060392 h 1749885"/>
                    <a:gd name="connsiteX762" fmla="*/ 345744 w 1348844"/>
                    <a:gd name="connsiteY762" fmla="*/ 1058730 h 1749885"/>
                    <a:gd name="connsiteX763" fmla="*/ 347738 w 1348844"/>
                    <a:gd name="connsiteY763" fmla="*/ 1054519 h 1749885"/>
                    <a:gd name="connsiteX764" fmla="*/ 349068 w 1348844"/>
                    <a:gd name="connsiteY764" fmla="*/ 1052524 h 1749885"/>
                    <a:gd name="connsiteX765" fmla="*/ 350731 w 1348844"/>
                    <a:gd name="connsiteY765" fmla="*/ 1051637 h 1749885"/>
                    <a:gd name="connsiteX766" fmla="*/ 353168 w 1348844"/>
                    <a:gd name="connsiteY766" fmla="*/ 1050862 h 1749885"/>
                    <a:gd name="connsiteX767" fmla="*/ 354609 w 1348844"/>
                    <a:gd name="connsiteY767" fmla="*/ 1048867 h 1749885"/>
                    <a:gd name="connsiteX768" fmla="*/ 356493 w 1348844"/>
                    <a:gd name="connsiteY768" fmla="*/ 1043437 h 1749885"/>
                    <a:gd name="connsiteX769" fmla="*/ 359042 w 1348844"/>
                    <a:gd name="connsiteY769" fmla="*/ 1039226 h 1749885"/>
                    <a:gd name="connsiteX770" fmla="*/ 360039 w 1348844"/>
                    <a:gd name="connsiteY770" fmla="*/ 1037010 h 1749885"/>
                    <a:gd name="connsiteX771" fmla="*/ 360371 w 1348844"/>
                    <a:gd name="connsiteY771" fmla="*/ 1033796 h 1749885"/>
                    <a:gd name="connsiteX772" fmla="*/ 360704 w 1348844"/>
                    <a:gd name="connsiteY772" fmla="*/ 1032245 h 1749885"/>
                    <a:gd name="connsiteX773" fmla="*/ 362034 w 1348844"/>
                    <a:gd name="connsiteY773" fmla="*/ 1029696 h 1749885"/>
                    <a:gd name="connsiteX774" fmla="*/ 362034 w 1348844"/>
                    <a:gd name="connsiteY774" fmla="*/ 1028256 h 1749885"/>
                    <a:gd name="connsiteX775" fmla="*/ 361369 w 1348844"/>
                    <a:gd name="connsiteY775" fmla="*/ 1027259 h 1749885"/>
                    <a:gd name="connsiteX776" fmla="*/ 208998 w 1348844"/>
                    <a:gd name="connsiteY776" fmla="*/ 1241686 h 1749885"/>
                    <a:gd name="connsiteX777" fmla="*/ 208998 w 1348844"/>
                    <a:gd name="connsiteY777" fmla="*/ 1241686 h 1749885"/>
                    <a:gd name="connsiteX778" fmla="*/ 208222 w 1348844"/>
                    <a:gd name="connsiteY778" fmla="*/ 1242462 h 1749885"/>
                    <a:gd name="connsiteX779" fmla="*/ 207446 w 1348844"/>
                    <a:gd name="connsiteY779" fmla="*/ 1242462 h 1749885"/>
                    <a:gd name="connsiteX780" fmla="*/ 206892 w 1348844"/>
                    <a:gd name="connsiteY780" fmla="*/ 1242129 h 1749885"/>
                    <a:gd name="connsiteX781" fmla="*/ 206671 w 1348844"/>
                    <a:gd name="connsiteY781" fmla="*/ 1241353 h 1749885"/>
                    <a:gd name="connsiteX782" fmla="*/ 205341 w 1348844"/>
                    <a:gd name="connsiteY782" fmla="*/ 1237143 h 1749885"/>
                    <a:gd name="connsiteX783" fmla="*/ 202238 w 1348844"/>
                    <a:gd name="connsiteY783" fmla="*/ 1236588 h 1749885"/>
                    <a:gd name="connsiteX784" fmla="*/ 198692 w 1348844"/>
                    <a:gd name="connsiteY784" fmla="*/ 1236810 h 1749885"/>
                    <a:gd name="connsiteX785" fmla="*/ 195811 w 1348844"/>
                    <a:gd name="connsiteY785" fmla="*/ 1234926 h 1749885"/>
                    <a:gd name="connsiteX786" fmla="*/ 194148 w 1348844"/>
                    <a:gd name="connsiteY786" fmla="*/ 1237918 h 1749885"/>
                    <a:gd name="connsiteX787" fmla="*/ 194148 w 1348844"/>
                    <a:gd name="connsiteY787" fmla="*/ 1238916 h 1749885"/>
                    <a:gd name="connsiteX788" fmla="*/ 195035 w 1348844"/>
                    <a:gd name="connsiteY788" fmla="*/ 1238916 h 1749885"/>
                    <a:gd name="connsiteX789" fmla="*/ 195035 w 1348844"/>
                    <a:gd name="connsiteY789" fmla="*/ 1240024 h 1749885"/>
                    <a:gd name="connsiteX790" fmla="*/ 194591 w 1348844"/>
                    <a:gd name="connsiteY790" fmla="*/ 1243127 h 1749885"/>
                    <a:gd name="connsiteX791" fmla="*/ 196365 w 1348844"/>
                    <a:gd name="connsiteY791" fmla="*/ 1247892 h 1749885"/>
                    <a:gd name="connsiteX792" fmla="*/ 200465 w 1348844"/>
                    <a:gd name="connsiteY792" fmla="*/ 1254984 h 1749885"/>
                    <a:gd name="connsiteX793" fmla="*/ 200908 w 1348844"/>
                    <a:gd name="connsiteY793" fmla="*/ 1255981 h 1749885"/>
                    <a:gd name="connsiteX794" fmla="*/ 200908 w 1348844"/>
                    <a:gd name="connsiteY794" fmla="*/ 1256979 h 1749885"/>
                    <a:gd name="connsiteX795" fmla="*/ 201463 w 1348844"/>
                    <a:gd name="connsiteY795" fmla="*/ 1257754 h 1749885"/>
                    <a:gd name="connsiteX796" fmla="*/ 202792 w 1348844"/>
                    <a:gd name="connsiteY796" fmla="*/ 1257976 h 1749885"/>
                    <a:gd name="connsiteX797" fmla="*/ 204011 w 1348844"/>
                    <a:gd name="connsiteY797" fmla="*/ 1257644 h 1749885"/>
                    <a:gd name="connsiteX798" fmla="*/ 204565 w 1348844"/>
                    <a:gd name="connsiteY798" fmla="*/ 1256979 h 1749885"/>
                    <a:gd name="connsiteX799" fmla="*/ 205673 w 1348844"/>
                    <a:gd name="connsiteY799" fmla="*/ 1252989 h 1749885"/>
                    <a:gd name="connsiteX800" fmla="*/ 206560 w 1348844"/>
                    <a:gd name="connsiteY800" fmla="*/ 1248114 h 1749885"/>
                    <a:gd name="connsiteX801" fmla="*/ 207668 w 1348844"/>
                    <a:gd name="connsiteY801" fmla="*/ 1246008 h 1749885"/>
                    <a:gd name="connsiteX802" fmla="*/ 207225 w 1348844"/>
                    <a:gd name="connsiteY802" fmla="*/ 1244899 h 1749885"/>
                    <a:gd name="connsiteX803" fmla="*/ 207778 w 1348844"/>
                    <a:gd name="connsiteY803" fmla="*/ 1243903 h 1749885"/>
                    <a:gd name="connsiteX804" fmla="*/ 209995 w 1348844"/>
                    <a:gd name="connsiteY804" fmla="*/ 1242018 h 1749885"/>
                    <a:gd name="connsiteX805" fmla="*/ 209441 w 1348844"/>
                    <a:gd name="connsiteY805" fmla="*/ 1241686 h 1749885"/>
                    <a:gd name="connsiteX806" fmla="*/ 209219 w 1348844"/>
                    <a:gd name="connsiteY806" fmla="*/ 1241908 h 1749885"/>
                    <a:gd name="connsiteX807" fmla="*/ 184397 w 1348844"/>
                    <a:gd name="connsiteY807" fmla="*/ 947471 h 1749885"/>
                    <a:gd name="connsiteX808" fmla="*/ 182180 w 1348844"/>
                    <a:gd name="connsiteY808" fmla="*/ 949355 h 1749885"/>
                    <a:gd name="connsiteX809" fmla="*/ 180739 w 1348844"/>
                    <a:gd name="connsiteY809" fmla="*/ 950907 h 1749885"/>
                    <a:gd name="connsiteX810" fmla="*/ 180075 w 1348844"/>
                    <a:gd name="connsiteY810" fmla="*/ 952125 h 1749885"/>
                    <a:gd name="connsiteX811" fmla="*/ 180075 w 1348844"/>
                    <a:gd name="connsiteY811" fmla="*/ 953566 h 1749885"/>
                    <a:gd name="connsiteX812" fmla="*/ 179853 w 1348844"/>
                    <a:gd name="connsiteY812" fmla="*/ 955007 h 1749885"/>
                    <a:gd name="connsiteX813" fmla="*/ 179410 w 1348844"/>
                    <a:gd name="connsiteY813" fmla="*/ 956447 h 1749885"/>
                    <a:gd name="connsiteX814" fmla="*/ 178524 w 1348844"/>
                    <a:gd name="connsiteY814" fmla="*/ 957777 h 1749885"/>
                    <a:gd name="connsiteX815" fmla="*/ 182735 w 1348844"/>
                    <a:gd name="connsiteY815" fmla="*/ 958109 h 1749885"/>
                    <a:gd name="connsiteX816" fmla="*/ 183289 w 1348844"/>
                    <a:gd name="connsiteY816" fmla="*/ 954785 h 1749885"/>
                    <a:gd name="connsiteX817" fmla="*/ 183289 w 1348844"/>
                    <a:gd name="connsiteY817" fmla="*/ 950685 h 1749885"/>
                    <a:gd name="connsiteX818" fmla="*/ 185948 w 1348844"/>
                    <a:gd name="connsiteY818" fmla="*/ 948690 h 1749885"/>
                    <a:gd name="connsiteX819" fmla="*/ 192486 w 1348844"/>
                    <a:gd name="connsiteY819" fmla="*/ 947582 h 1749885"/>
                    <a:gd name="connsiteX820" fmla="*/ 193484 w 1348844"/>
                    <a:gd name="connsiteY820" fmla="*/ 946142 h 1749885"/>
                    <a:gd name="connsiteX821" fmla="*/ 193816 w 1348844"/>
                    <a:gd name="connsiteY821" fmla="*/ 944368 h 1749885"/>
                    <a:gd name="connsiteX822" fmla="*/ 193484 w 1348844"/>
                    <a:gd name="connsiteY822" fmla="*/ 942595 h 1749885"/>
                    <a:gd name="connsiteX823" fmla="*/ 192376 w 1348844"/>
                    <a:gd name="connsiteY823" fmla="*/ 941377 h 1749885"/>
                    <a:gd name="connsiteX824" fmla="*/ 191932 w 1348844"/>
                    <a:gd name="connsiteY824" fmla="*/ 940379 h 1749885"/>
                    <a:gd name="connsiteX825" fmla="*/ 191711 w 1348844"/>
                    <a:gd name="connsiteY825" fmla="*/ 939492 h 1749885"/>
                    <a:gd name="connsiteX826" fmla="*/ 191711 w 1348844"/>
                    <a:gd name="connsiteY826" fmla="*/ 938274 h 1749885"/>
                    <a:gd name="connsiteX827" fmla="*/ 190270 w 1348844"/>
                    <a:gd name="connsiteY827" fmla="*/ 939381 h 1749885"/>
                    <a:gd name="connsiteX828" fmla="*/ 189716 w 1348844"/>
                    <a:gd name="connsiteY828" fmla="*/ 940046 h 1749885"/>
                    <a:gd name="connsiteX829" fmla="*/ 189494 w 1348844"/>
                    <a:gd name="connsiteY829" fmla="*/ 940712 h 1749885"/>
                    <a:gd name="connsiteX830" fmla="*/ 189051 w 1348844"/>
                    <a:gd name="connsiteY830" fmla="*/ 941266 h 1749885"/>
                    <a:gd name="connsiteX831" fmla="*/ 187056 w 1348844"/>
                    <a:gd name="connsiteY831" fmla="*/ 941044 h 1749885"/>
                    <a:gd name="connsiteX832" fmla="*/ 186280 w 1348844"/>
                    <a:gd name="connsiteY832" fmla="*/ 941266 h 1749885"/>
                    <a:gd name="connsiteX833" fmla="*/ 186059 w 1348844"/>
                    <a:gd name="connsiteY833" fmla="*/ 942817 h 1749885"/>
                    <a:gd name="connsiteX834" fmla="*/ 186280 w 1348844"/>
                    <a:gd name="connsiteY834" fmla="*/ 944812 h 1749885"/>
                    <a:gd name="connsiteX835" fmla="*/ 186059 w 1348844"/>
                    <a:gd name="connsiteY835" fmla="*/ 946585 h 1749885"/>
                    <a:gd name="connsiteX836" fmla="*/ 184397 w 1348844"/>
                    <a:gd name="connsiteY836" fmla="*/ 947360 h 1749885"/>
                    <a:gd name="connsiteX837" fmla="*/ 318262 w 1348844"/>
                    <a:gd name="connsiteY837" fmla="*/ 929741 h 1749885"/>
                    <a:gd name="connsiteX838" fmla="*/ 319038 w 1348844"/>
                    <a:gd name="connsiteY838" fmla="*/ 929408 h 1749885"/>
                    <a:gd name="connsiteX839" fmla="*/ 319924 w 1348844"/>
                    <a:gd name="connsiteY839" fmla="*/ 930184 h 1749885"/>
                    <a:gd name="connsiteX840" fmla="*/ 320810 w 1348844"/>
                    <a:gd name="connsiteY840" fmla="*/ 931403 h 1749885"/>
                    <a:gd name="connsiteX841" fmla="*/ 321475 w 1348844"/>
                    <a:gd name="connsiteY841" fmla="*/ 931403 h 1749885"/>
                    <a:gd name="connsiteX842" fmla="*/ 322029 w 1348844"/>
                    <a:gd name="connsiteY842" fmla="*/ 930405 h 1749885"/>
                    <a:gd name="connsiteX843" fmla="*/ 322029 w 1348844"/>
                    <a:gd name="connsiteY843" fmla="*/ 929630 h 1749885"/>
                    <a:gd name="connsiteX844" fmla="*/ 321586 w 1348844"/>
                    <a:gd name="connsiteY844" fmla="*/ 928854 h 1749885"/>
                    <a:gd name="connsiteX845" fmla="*/ 322473 w 1348844"/>
                    <a:gd name="connsiteY845" fmla="*/ 924754 h 1749885"/>
                    <a:gd name="connsiteX846" fmla="*/ 322473 w 1348844"/>
                    <a:gd name="connsiteY846" fmla="*/ 923646 h 1749885"/>
                    <a:gd name="connsiteX847" fmla="*/ 322473 w 1348844"/>
                    <a:gd name="connsiteY847" fmla="*/ 922981 h 1749885"/>
                    <a:gd name="connsiteX848" fmla="*/ 322029 w 1348844"/>
                    <a:gd name="connsiteY848" fmla="*/ 921873 h 1749885"/>
                    <a:gd name="connsiteX849" fmla="*/ 321254 w 1348844"/>
                    <a:gd name="connsiteY849" fmla="*/ 921097 h 1749885"/>
                    <a:gd name="connsiteX850" fmla="*/ 320367 w 1348844"/>
                    <a:gd name="connsiteY850" fmla="*/ 920875 h 1749885"/>
                    <a:gd name="connsiteX851" fmla="*/ 319702 w 1348844"/>
                    <a:gd name="connsiteY851" fmla="*/ 922094 h 1749885"/>
                    <a:gd name="connsiteX852" fmla="*/ 318816 w 1348844"/>
                    <a:gd name="connsiteY852" fmla="*/ 924090 h 1749885"/>
                    <a:gd name="connsiteX853" fmla="*/ 318484 w 1348844"/>
                    <a:gd name="connsiteY853" fmla="*/ 925419 h 1749885"/>
                    <a:gd name="connsiteX854" fmla="*/ 318927 w 1348844"/>
                    <a:gd name="connsiteY854" fmla="*/ 926416 h 1749885"/>
                    <a:gd name="connsiteX855" fmla="*/ 317708 w 1348844"/>
                    <a:gd name="connsiteY855" fmla="*/ 929298 h 1749885"/>
                    <a:gd name="connsiteX856" fmla="*/ 318262 w 1348844"/>
                    <a:gd name="connsiteY856" fmla="*/ 929741 h 1749885"/>
                    <a:gd name="connsiteX857" fmla="*/ 317043 w 1348844"/>
                    <a:gd name="connsiteY857" fmla="*/ 920211 h 1749885"/>
                    <a:gd name="connsiteX858" fmla="*/ 316710 w 1348844"/>
                    <a:gd name="connsiteY858" fmla="*/ 918992 h 1749885"/>
                    <a:gd name="connsiteX859" fmla="*/ 316045 w 1348844"/>
                    <a:gd name="connsiteY859" fmla="*/ 917994 h 1749885"/>
                    <a:gd name="connsiteX860" fmla="*/ 315159 w 1348844"/>
                    <a:gd name="connsiteY860" fmla="*/ 917773 h 1749885"/>
                    <a:gd name="connsiteX861" fmla="*/ 314494 w 1348844"/>
                    <a:gd name="connsiteY861" fmla="*/ 918438 h 1749885"/>
                    <a:gd name="connsiteX862" fmla="*/ 313829 w 1348844"/>
                    <a:gd name="connsiteY862" fmla="*/ 918438 h 1749885"/>
                    <a:gd name="connsiteX863" fmla="*/ 313386 w 1348844"/>
                    <a:gd name="connsiteY863" fmla="*/ 918770 h 1749885"/>
                    <a:gd name="connsiteX864" fmla="*/ 313164 w 1348844"/>
                    <a:gd name="connsiteY864" fmla="*/ 919989 h 1749885"/>
                    <a:gd name="connsiteX865" fmla="*/ 312721 w 1348844"/>
                    <a:gd name="connsiteY865" fmla="*/ 921097 h 1749885"/>
                    <a:gd name="connsiteX866" fmla="*/ 311945 w 1348844"/>
                    <a:gd name="connsiteY866" fmla="*/ 921762 h 1749885"/>
                    <a:gd name="connsiteX867" fmla="*/ 311169 w 1348844"/>
                    <a:gd name="connsiteY867" fmla="*/ 922205 h 1749885"/>
                    <a:gd name="connsiteX868" fmla="*/ 310615 w 1348844"/>
                    <a:gd name="connsiteY868" fmla="*/ 922759 h 1749885"/>
                    <a:gd name="connsiteX869" fmla="*/ 310615 w 1348844"/>
                    <a:gd name="connsiteY869" fmla="*/ 923979 h 1749885"/>
                    <a:gd name="connsiteX870" fmla="*/ 311058 w 1348844"/>
                    <a:gd name="connsiteY870" fmla="*/ 925308 h 1749885"/>
                    <a:gd name="connsiteX871" fmla="*/ 313164 w 1348844"/>
                    <a:gd name="connsiteY871" fmla="*/ 925751 h 1749885"/>
                    <a:gd name="connsiteX872" fmla="*/ 317708 w 1348844"/>
                    <a:gd name="connsiteY872" fmla="*/ 924754 h 1749885"/>
                    <a:gd name="connsiteX873" fmla="*/ 317708 w 1348844"/>
                    <a:gd name="connsiteY873" fmla="*/ 924200 h 1749885"/>
                    <a:gd name="connsiteX874" fmla="*/ 317264 w 1348844"/>
                    <a:gd name="connsiteY874" fmla="*/ 923535 h 1749885"/>
                    <a:gd name="connsiteX875" fmla="*/ 317043 w 1348844"/>
                    <a:gd name="connsiteY875" fmla="*/ 922870 h 1749885"/>
                    <a:gd name="connsiteX876" fmla="*/ 317043 w 1348844"/>
                    <a:gd name="connsiteY876" fmla="*/ 921651 h 1749885"/>
                    <a:gd name="connsiteX877" fmla="*/ 317153 w 1348844"/>
                    <a:gd name="connsiteY877" fmla="*/ 920321 h 1749885"/>
                    <a:gd name="connsiteX878" fmla="*/ 943704 w 1348844"/>
                    <a:gd name="connsiteY878" fmla="*/ 1333995 h 1749885"/>
                    <a:gd name="connsiteX879" fmla="*/ 942152 w 1348844"/>
                    <a:gd name="connsiteY879" fmla="*/ 1336987 h 1749885"/>
                    <a:gd name="connsiteX880" fmla="*/ 942485 w 1348844"/>
                    <a:gd name="connsiteY880" fmla="*/ 1339314 h 1749885"/>
                    <a:gd name="connsiteX881" fmla="*/ 944258 w 1348844"/>
                    <a:gd name="connsiteY881" fmla="*/ 1341420 h 1749885"/>
                    <a:gd name="connsiteX882" fmla="*/ 946917 w 1348844"/>
                    <a:gd name="connsiteY882" fmla="*/ 1343968 h 1749885"/>
                    <a:gd name="connsiteX883" fmla="*/ 948247 w 1348844"/>
                    <a:gd name="connsiteY883" fmla="*/ 1342971 h 1749885"/>
                    <a:gd name="connsiteX884" fmla="*/ 949244 w 1348844"/>
                    <a:gd name="connsiteY884" fmla="*/ 1341974 h 1749885"/>
                    <a:gd name="connsiteX885" fmla="*/ 948580 w 1348844"/>
                    <a:gd name="connsiteY885" fmla="*/ 1339979 h 1749885"/>
                    <a:gd name="connsiteX886" fmla="*/ 947693 w 1348844"/>
                    <a:gd name="connsiteY886" fmla="*/ 1338317 h 1749885"/>
                    <a:gd name="connsiteX887" fmla="*/ 946474 w 1348844"/>
                    <a:gd name="connsiteY887" fmla="*/ 1336987 h 1749885"/>
                    <a:gd name="connsiteX888" fmla="*/ 944701 w 1348844"/>
                    <a:gd name="connsiteY888" fmla="*/ 1336101 h 1749885"/>
                    <a:gd name="connsiteX889" fmla="*/ 944701 w 1348844"/>
                    <a:gd name="connsiteY889" fmla="*/ 1333995 h 1749885"/>
                    <a:gd name="connsiteX890" fmla="*/ 943815 w 1348844"/>
                    <a:gd name="connsiteY890" fmla="*/ 1333995 h 1749885"/>
                    <a:gd name="connsiteX891" fmla="*/ 973069 w 1348844"/>
                    <a:gd name="connsiteY891" fmla="*/ 1284904 h 1749885"/>
                    <a:gd name="connsiteX892" fmla="*/ 973845 w 1348844"/>
                    <a:gd name="connsiteY892" fmla="*/ 1284350 h 1749885"/>
                    <a:gd name="connsiteX893" fmla="*/ 974400 w 1348844"/>
                    <a:gd name="connsiteY893" fmla="*/ 1283464 h 1749885"/>
                    <a:gd name="connsiteX894" fmla="*/ 974732 w 1348844"/>
                    <a:gd name="connsiteY894" fmla="*/ 1282577 h 1749885"/>
                    <a:gd name="connsiteX895" fmla="*/ 975286 w 1348844"/>
                    <a:gd name="connsiteY895" fmla="*/ 1281579 h 1749885"/>
                    <a:gd name="connsiteX896" fmla="*/ 975508 w 1348844"/>
                    <a:gd name="connsiteY896" fmla="*/ 1280361 h 1749885"/>
                    <a:gd name="connsiteX897" fmla="*/ 974954 w 1348844"/>
                    <a:gd name="connsiteY897" fmla="*/ 1279807 h 1749885"/>
                    <a:gd name="connsiteX898" fmla="*/ 974178 w 1348844"/>
                    <a:gd name="connsiteY898" fmla="*/ 1279474 h 1749885"/>
                    <a:gd name="connsiteX899" fmla="*/ 973180 w 1348844"/>
                    <a:gd name="connsiteY899" fmla="*/ 1279253 h 1749885"/>
                    <a:gd name="connsiteX900" fmla="*/ 972404 w 1348844"/>
                    <a:gd name="connsiteY900" fmla="*/ 1279474 h 1749885"/>
                    <a:gd name="connsiteX901" fmla="*/ 972072 w 1348844"/>
                    <a:gd name="connsiteY901" fmla="*/ 1280139 h 1749885"/>
                    <a:gd name="connsiteX902" fmla="*/ 971518 w 1348844"/>
                    <a:gd name="connsiteY902" fmla="*/ 1280804 h 1749885"/>
                    <a:gd name="connsiteX903" fmla="*/ 970410 w 1348844"/>
                    <a:gd name="connsiteY903" fmla="*/ 1281358 h 1749885"/>
                    <a:gd name="connsiteX904" fmla="*/ 969634 w 1348844"/>
                    <a:gd name="connsiteY904" fmla="*/ 1282134 h 1749885"/>
                    <a:gd name="connsiteX905" fmla="*/ 969634 w 1348844"/>
                    <a:gd name="connsiteY905" fmla="*/ 1282688 h 1749885"/>
                    <a:gd name="connsiteX906" fmla="*/ 971740 w 1348844"/>
                    <a:gd name="connsiteY906" fmla="*/ 1284682 h 1749885"/>
                    <a:gd name="connsiteX907" fmla="*/ 973069 w 1348844"/>
                    <a:gd name="connsiteY907" fmla="*/ 1285015 h 1749885"/>
                    <a:gd name="connsiteX908" fmla="*/ 943593 w 1348844"/>
                    <a:gd name="connsiteY908" fmla="*/ 1321141 h 1749885"/>
                    <a:gd name="connsiteX909" fmla="*/ 939825 w 1348844"/>
                    <a:gd name="connsiteY909" fmla="*/ 1321141 h 1749885"/>
                    <a:gd name="connsiteX910" fmla="*/ 938163 w 1348844"/>
                    <a:gd name="connsiteY910" fmla="*/ 1322138 h 1749885"/>
                    <a:gd name="connsiteX911" fmla="*/ 937165 w 1348844"/>
                    <a:gd name="connsiteY911" fmla="*/ 1324576 h 1749885"/>
                    <a:gd name="connsiteX912" fmla="*/ 937165 w 1348844"/>
                    <a:gd name="connsiteY912" fmla="*/ 1327014 h 1749885"/>
                    <a:gd name="connsiteX913" fmla="*/ 937941 w 1348844"/>
                    <a:gd name="connsiteY913" fmla="*/ 1328122 h 1749885"/>
                    <a:gd name="connsiteX914" fmla="*/ 939493 w 1348844"/>
                    <a:gd name="connsiteY914" fmla="*/ 1328898 h 1749885"/>
                    <a:gd name="connsiteX915" fmla="*/ 940933 w 1348844"/>
                    <a:gd name="connsiteY915" fmla="*/ 1330338 h 1749885"/>
                    <a:gd name="connsiteX916" fmla="*/ 942485 w 1348844"/>
                    <a:gd name="connsiteY916" fmla="*/ 1331446 h 1749885"/>
                    <a:gd name="connsiteX917" fmla="*/ 944479 w 1348844"/>
                    <a:gd name="connsiteY917" fmla="*/ 1331114 h 1749885"/>
                    <a:gd name="connsiteX918" fmla="*/ 944479 w 1348844"/>
                    <a:gd name="connsiteY918" fmla="*/ 1330006 h 1749885"/>
                    <a:gd name="connsiteX919" fmla="*/ 943926 w 1348844"/>
                    <a:gd name="connsiteY919" fmla="*/ 1329452 h 1749885"/>
                    <a:gd name="connsiteX920" fmla="*/ 943593 w 1348844"/>
                    <a:gd name="connsiteY920" fmla="*/ 1328787 h 1749885"/>
                    <a:gd name="connsiteX921" fmla="*/ 943039 w 1348844"/>
                    <a:gd name="connsiteY921" fmla="*/ 1327125 h 1749885"/>
                    <a:gd name="connsiteX922" fmla="*/ 946030 w 1348844"/>
                    <a:gd name="connsiteY922" fmla="*/ 1327125 h 1749885"/>
                    <a:gd name="connsiteX923" fmla="*/ 946030 w 1348844"/>
                    <a:gd name="connsiteY923" fmla="*/ 1326238 h 1749885"/>
                    <a:gd name="connsiteX924" fmla="*/ 945476 w 1348844"/>
                    <a:gd name="connsiteY924" fmla="*/ 1325905 h 1749885"/>
                    <a:gd name="connsiteX925" fmla="*/ 944479 w 1348844"/>
                    <a:gd name="connsiteY925" fmla="*/ 1324798 h 1749885"/>
                    <a:gd name="connsiteX926" fmla="*/ 943704 w 1348844"/>
                    <a:gd name="connsiteY926" fmla="*/ 1324133 h 1749885"/>
                    <a:gd name="connsiteX927" fmla="*/ 944479 w 1348844"/>
                    <a:gd name="connsiteY927" fmla="*/ 1322027 h 1749885"/>
                    <a:gd name="connsiteX928" fmla="*/ 943593 w 1348844"/>
                    <a:gd name="connsiteY928" fmla="*/ 1321141 h 1749885"/>
                    <a:gd name="connsiteX929" fmla="*/ 1346628 w 1348844"/>
                    <a:gd name="connsiteY929" fmla="*/ 1087874 h 1749885"/>
                    <a:gd name="connsiteX930" fmla="*/ 1346296 w 1348844"/>
                    <a:gd name="connsiteY930" fmla="*/ 1086877 h 1749885"/>
                    <a:gd name="connsiteX931" fmla="*/ 1346850 w 1348844"/>
                    <a:gd name="connsiteY931" fmla="*/ 1085104 h 1749885"/>
                    <a:gd name="connsiteX932" fmla="*/ 1346074 w 1348844"/>
                    <a:gd name="connsiteY932" fmla="*/ 1084772 h 1749885"/>
                    <a:gd name="connsiteX933" fmla="*/ 1345520 w 1348844"/>
                    <a:gd name="connsiteY933" fmla="*/ 1084106 h 1749885"/>
                    <a:gd name="connsiteX934" fmla="*/ 1345077 w 1348844"/>
                    <a:gd name="connsiteY934" fmla="*/ 1083220 h 1749885"/>
                    <a:gd name="connsiteX935" fmla="*/ 1337985 w 1348844"/>
                    <a:gd name="connsiteY935" fmla="*/ 1066154 h 1749885"/>
                    <a:gd name="connsiteX936" fmla="*/ 1330449 w 1348844"/>
                    <a:gd name="connsiteY936" fmla="*/ 1055627 h 1749885"/>
                    <a:gd name="connsiteX937" fmla="*/ 1329452 w 1348844"/>
                    <a:gd name="connsiteY937" fmla="*/ 1054630 h 1749885"/>
                    <a:gd name="connsiteX938" fmla="*/ 1327457 w 1348844"/>
                    <a:gd name="connsiteY938" fmla="*/ 1053743 h 1749885"/>
                    <a:gd name="connsiteX939" fmla="*/ 1325795 w 1348844"/>
                    <a:gd name="connsiteY939" fmla="*/ 1051527 h 1749885"/>
                    <a:gd name="connsiteX940" fmla="*/ 1322914 w 1348844"/>
                    <a:gd name="connsiteY940" fmla="*/ 1046651 h 1749885"/>
                    <a:gd name="connsiteX941" fmla="*/ 1319146 w 1348844"/>
                    <a:gd name="connsiteY941" fmla="*/ 1043437 h 1749885"/>
                    <a:gd name="connsiteX942" fmla="*/ 1317816 w 1348844"/>
                    <a:gd name="connsiteY942" fmla="*/ 1041997 h 1749885"/>
                    <a:gd name="connsiteX943" fmla="*/ 1315489 w 1348844"/>
                    <a:gd name="connsiteY943" fmla="*/ 1038007 h 1749885"/>
                    <a:gd name="connsiteX944" fmla="*/ 1314713 w 1348844"/>
                    <a:gd name="connsiteY944" fmla="*/ 1037453 h 1749885"/>
                    <a:gd name="connsiteX945" fmla="*/ 1312497 w 1348844"/>
                    <a:gd name="connsiteY945" fmla="*/ 1036899 h 1749885"/>
                    <a:gd name="connsiteX946" fmla="*/ 1302080 w 1348844"/>
                    <a:gd name="connsiteY946" fmla="*/ 1031026 h 1749885"/>
                    <a:gd name="connsiteX947" fmla="*/ 1292772 w 1348844"/>
                    <a:gd name="connsiteY947" fmla="*/ 1023269 h 1749885"/>
                    <a:gd name="connsiteX948" fmla="*/ 1293437 w 1348844"/>
                    <a:gd name="connsiteY948" fmla="*/ 1016620 h 1749885"/>
                    <a:gd name="connsiteX949" fmla="*/ 1292994 w 1348844"/>
                    <a:gd name="connsiteY949" fmla="*/ 1015733 h 1749885"/>
                    <a:gd name="connsiteX950" fmla="*/ 1290334 w 1348844"/>
                    <a:gd name="connsiteY950" fmla="*/ 1013185 h 1749885"/>
                    <a:gd name="connsiteX951" fmla="*/ 1289891 w 1348844"/>
                    <a:gd name="connsiteY951" fmla="*/ 1011744 h 1749885"/>
                    <a:gd name="connsiteX952" fmla="*/ 1289891 w 1348844"/>
                    <a:gd name="connsiteY952" fmla="*/ 1010414 h 1749885"/>
                    <a:gd name="connsiteX953" fmla="*/ 1289337 w 1348844"/>
                    <a:gd name="connsiteY953" fmla="*/ 1009417 h 1749885"/>
                    <a:gd name="connsiteX954" fmla="*/ 1287674 w 1348844"/>
                    <a:gd name="connsiteY954" fmla="*/ 1009085 h 1749885"/>
                    <a:gd name="connsiteX955" fmla="*/ 1284793 w 1348844"/>
                    <a:gd name="connsiteY955" fmla="*/ 1010082 h 1749885"/>
                    <a:gd name="connsiteX956" fmla="*/ 1283463 w 1348844"/>
                    <a:gd name="connsiteY956" fmla="*/ 1010082 h 1749885"/>
                    <a:gd name="connsiteX957" fmla="*/ 1283463 w 1348844"/>
                    <a:gd name="connsiteY957" fmla="*/ 1006535 h 1749885"/>
                    <a:gd name="connsiteX958" fmla="*/ 1279585 w 1348844"/>
                    <a:gd name="connsiteY958" fmla="*/ 1004652 h 1749885"/>
                    <a:gd name="connsiteX959" fmla="*/ 1270720 w 1348844"/>
                    <a:gd name="connsiteY959" fmla="*/ 1002990 h 1749885"/>
                    <a:gd name="connsiteX960" fmla="*/ 1259860 w 1348844"/>
                    <a:gd name="connsiteY960" fmla="*/ 995011 h 1749885"/>
                    <a:gd name="connsiteX961" fmla="*/ 1248224 w 1348844"/>
                    <a:gd name="connsiteY961" fmla="*/ 990246 h 1749885"/>
                    <a:gd name="connsiteX962" fmla="*/ 1247005 w 1348844"/>
                    <a:gd name="connsiteY962" fmla="*/ 989470 h 1749885"/>
                    <a:gd name="connsiteX963" fmla="*/ 1237253 w 1348844"/>
                    <a:gd name="connsiteY963" fmla="*/ 986922 h 1749885"/>
                    <a:gd name="connsiteX964" fmla="*/ 1233153 w 1348844"/>
                    <a:gd name="connsiteY964" fmla="*/ 984151 h 1749885"/>
                    <a:gd name="connsiteX965" fmla="*/ 1230826 w 1348844"/>
                    <a:gd name="connsiteY965" fmla="*/ 983486 h 1749885"/>
                    <a:gd name="connsiteX966" fmla="*/ 1229053 w 1348844"/>
                    <a:gd name="connsiteY966" fmla="*/ 982600 h 1749885"/>
                    <a:gd name="connsiteX967" fmla="*/ 1221961 w 1348844"/>
                    <a:gd name="connsiteY967" fmla="*/ 974953 h 1749885"/>
                    <a:gd name="connsiteX968" fmla="*/ 1217861 w 1348844"/>
                    <a:gd name="connsiteY968" fmla="*/ 971740 h 1749885"/>
                    <a:gd name="connsiteX969" fmla="*/ 1215977 w 1348844"/>
                    <a:gd name="connsiteY969" fmla="*/ 971075 h 1749885"/>
                    <a:gd name="connsiteX970" fmla="*/ 1214426 w 1348844"/>
                    <a:gd name="connsiteY970" fmla="*/ 970188 h 1749885"/>
                    <a:gd name="connsiteX971" fmla="*/ 1210104 w 1348844"/>
                    <a:gd name="connsiteY971" fmla="*/ 963761 h 1749885"/>
                    <a:gd name="connsiteX972" fmla="*/ 1206336 w 1348844"/>
                    <a:gd name="connsiteY972" fmla="*/ 959994 h 1749885"/>
                    <a:gd name="connsiteX973" fmla="*/ 1198025 w 1348844"/>
                    <a:gd name="connsiteY973" fmla="*/ 953898 h 1749885"/>
                    <a:gd name="connsiteX974" fmla="*/ 1181513 w 1348844"/>
                    <a:gd name="connsiteY974" fmla="*/ 944812 h 1749885"/>
                    <a:gd name="connsiteX975" fmla="*/ 1162010 w 1348844"/>
                    <a:gd name="connsiteY975" fmla="*/ 938495 h 1749885"/>
                    <a:gd name="connsiteX976" fmla="*/ 1159683 w 1348844"/>
                    <a:gd name="connsiteY976" fmla="*/ 936057 h 1749885"/>
                    <a:gd name="connsiteX977" fmla="*/ 1159018 w 1348844"/>
                    <a:gd name="connsiteY977" fmla="*/ 936057 h 1749885"/>
                    <a:gd name="connsiteX978" fmla="*/ 1159018 w 1348844"/>
                    <a:gd name="connsiteY978" fmla="*/ 937166 h 1749885"/>
                    <a:gd name="connsiteX979" fmla="*/ 1158242 w 1348844"/>
                    <a:gd name="connsiteY979" fmla="*/ 937166 h 1749885"/>
                    <a:gd name="connsiteX980" fmla="*/ 1155915 w 1348844"/>
                    <a:gd name="connsiteY980" fmla="*/ 935171 h 1749885"/>
                    <a:gd name="connsiteX981" fmla="*/ 1129098 w 1348844"/>
                    <a:gd name="connsiteY981" fmla="*/ 926084 h 1749885"/>
                    <a:gd name="connsiteX982" fmla="*/ 1124665 w 1348844"/>
                    <a:gd name="connsiteY982" fmla="*/ 922981 h 1749885"/>
                    <a:gd name="connsiteX983" fmla="*/ 1122892 w 1348844"/>
                    <a:gd name="connsiteY983" fmla="*/ 921208 h 1749885"/>
                    <a:gd name="connsiteX984" fmla="*/ 1120897 w 1348844"/>
                    <a:gd name="connsiteY984" fmla="*/ 919546 h 1749885"/>
                    <a:gd name="connsiteX985" fmla="*/ 1114027 w 1348844"/>
                    <a:gd name="connsiteY985" fmla="*/ 917662 h 1749885"/>
                    <a:gd name="connsiteX986" fmla="*/ 1096075 w 1348844"/>
                    <a:gd name="connsiteY986" fmla="*/ 907910 h 1749885"/>
                    <a:gd name="connsiteX987" fmla="*/ 1074798 w 1348844"/>
                    <a:gd name="connsiteY987" fmla="*/ 898158 h 1749885"/>
                    <a:gd name="connsiteX988" fmla="*/ 1073247 w 1348844"/>
                    <a:gd name="connsiteY988" fmla="*/ 896607 h 1749885"/>
                    <a:gd name="connsiteX989" fmla="*/ 1071473 w 1348844"/>
                    <a:gd name="connsiteY989" fmla="*/ 895277 h 1749885"/>
                    <a:gd name="connsiteX990" fmla="*/ 1064271 w 1348844"/>
                    <a:gd name="connsiteY990" fmla="*/ 892950 h 1749885"/>
                    <a:gd name="connsiteX991" fmla="*/ 1057400 w 1348844"/>
                    <a:gd name="connsiteY991" fmla="*/ 888185 h 1749885"/>
                    <a:gd name="connsiteX992" fmla="*/ 1054297 w 1348844"/>
                    <a:gd name="connsiteY992" fmla="*/ 885193 h 1749885"/>
                    <a:gd name="connsiteX993" fmla="*/ 1051860 w 1348844"/>
                    <a:gd name="connsiteY993" fmla="*/ 881647 h 1749885"/>
                    <a:gd name="connsiteX994" fmla="*/ 1050086 w 1348844"/>
                    <a:gd name="connsiteY994" fmla="*/ 876549 h 1749885"/>
                    <a:gd name="connsiteX995" fmla="*/ 1049532 w 1348844"/>
                    <a:gd name="connsiteY995" fmla="*/ 870455 h 1749885"/>
                    <a:gd name="connsiteX996" fmla="*/ 1050530 w 1348844"/>
                    <a:gd name="connsiteY996" fmla="*/ 864692 h 1749885"/>
                    <a:gd name="connsiteX997" fmla="*/ 1053410 w 1348844"/>
                    <a:gd name="connsiteY997" fmla="*/ 860814 h 1749885"/>
                    <a:gd name="connsiteX998" fmla="*/ 1065047 w 1348844"/>
                    <a:gd name="connsiteY998" fmla="*/ 854830 h 1749885"/>
                    <a:gd name="connsiteX999" fmla="*/ 1069036 w 1348844"/>
                    <a:gd name="connsiteY999" fmla="*/ 851616 h 1749885"/>
                    <a:gd name="connsiteX1000" fmla="*/ 1072028 w 1348844"/>
                    <a:gd name="connsiteY1000" fmla="*/ 847959 h 1749885"/>
                    <a:gd name="connsiteX1001" fmla="*/ 1074023 w 1348844"/>
                    <a:gd name="connsiteY1001" fmla="*/ 846186 h 1749885"/>
                    <a:gd name="connsiteX1002" fmla="*/ 1076349 w 1348844"/>
                    <a:gd name="connsiteY1002" fmla="*/ 845410 h 1749885"/>
                    <a:gd name="connsiteX1003" fmla="*/ 1078455 w 1348844"/>
                    <a:gd name="connsiteY1003" fmla="*/ 844413 h 1749885"/>
                    <a:gd name="connsiteX1004" fmla="*/ 1080782 w 1348844"/>
                    <a:gd name="connsiteY1004" fmla="*/ 842197 h 1749885"/>
                    <a:gd name="connsiteX1005" fmla="*/ 1082777 w 1348844"/>
                    <a:gd name="connsiteY1005" fmla="*/ 839759 h 1749885"/>
                    <a:gd name="connsiteX1006" fmla="*/ 1083774 w 1348844"/>
                    <a:gd name="connsiteY1006" fmla="*/ 838097 h 1749885"/>
                    <a:gd name="connsiteX1007" fmla="*/ 1083774 w 1348844"/>
                    <a:gd name="connsiteY1007" fmla="*/ 835437 h 1749885"/>
                    <a:gd name="connsiteX1008" fmla="*/ 1083774 w 1348844"/>
                    <a:gd name="connsiteY1008" fmla="*/ 833442 h 1749885"/>
                    <a:gd name="connsiteX1009" fmla="*/ 1082777 w 1348844"/>
                    <a:gd name="connsiteY1009" fmla="*/ 827791 h 1749885"/>
                    <a:gd name="connsiteX1010" fmla="*/ 1081890 w 1348844"/>
                    <a:gd name="connsiteY1010" fmla="*/ 824910 h 1749885"/>
                    <a:gd name="connsiteX1011" fmla="*/ 1082223 w 1348844"/>
                    <a:gd name="connsiteY1011" fmla="*/ 822471 h 1749885"/>
                    <a:gd name="connsiteX1012" fmla="*/ 1080117 w 1348844"/>
                    <a:gd name="connsiteY1012" fmla="*/ 822471 h 1749885"/>
                    <a:gd name="connsiteX1013" fmla="*/ 1077790 w 1348844"/>
                    <a:gd name="connsiteY1013" fmla="*/ 818482 h 1749885"/>
                    <a:gd name="connsiteX1014" fmla="*/ 1074577 w 1348844"/>
                    <a:gd name="connsiteY1014" fmla="*/ 817485 h 1749885"/>
                    <a:gd name="connsiteX1015" fmla="*/ 1074577 w 1348844"/>
                    <a:gd name="connsiteY1015" fmla="*/ 817263 h 1749885"/>
                    <a:gd name="connsiteX1016" fmla="*/ 1064936 w 1348844"/>
                    <a:gd name="connsiteY1016" fmla="*/ 814825 h 1749885"/>
                    <a:gd name="connsiteX1017" fmla="*/ 1036345 w 1348844"/>
                    <a:gd name="connsiteY1017" fmla="*/ 818260 h 1749885"/>
                    <a:gd name="connsiteX1018" fmla="*/ 1017839 w 1348844"/>
                    <a:gd name="connsiteY1018" fmla="*/ 817263 h 1749885"/>
                    <a:gd name="connsiteX1019" fmla="*/ 999111 w 1348844"/>
                    <a:gd name="connsiteY1019" fmla="*/ 820477 h 1749885"/>
                    <a:gd name="connsiteX1020" fmla="*/ 993903 w 1348844"/>
                    <a:gd name="connsiteY1020" fmla="*/ 820477 h 1749885"/>
                    <a:gd name="connsiteX1021" fmla="*/ 980384 w 1348844"/>
                    <a:gd name="connsiteY1021" fmla="*/ 817263 h 1749885"/>
                    <a:gd name="connsiteX1022" fmla="*/ 967196 w 1348844"/>
                    <a:gd name="connsiteY1022" fmla="*/ 817263 h 1749885"/>
                    <a:gd name="connsiteX1023" fmla="*/ 964758 w 1348844"/>
                    <a:gd name="connsiteY1023" fmla="*/ 816820 h 1749885"/>
                    <a:gd name="connsiteX1024" fmla="*/ 962431 w 1348844"/>
                    <a:gd name="connsiteY1024" fmla="*/ 816377 h 1749885"/>
                    <a:gd name="connsiteX1025" fmla="*/ 960326 w 1348844"/>
                    <a:gd name="connsiteY1025" fmla="*/ 815269 h 1749885"/>
                    <a:gd name="connsiteX1026" fmla="*/ 955672 w 1348844"/>
                    <a:gd name="connsiteY1026" fmla="*/ 811833 h 1749885"/>
                    <a:gd name="connsiteX1027" fmla="*/ 953677 w 1348844"/>
                    <a:gd name="connsiteY1027" fmla="*/ 811169 h 1749885"/>
                    <a:gd name="connsiteX1028" fmla="*/ 952458 w 1348844"/>
                    <a:gd name="connsiteY1028" fmla="*/ 810282 h 1749885"/>
                    <a:gd name="connsiteX1029" fmla="*/ 949355 w 1348844"/>
                    <a:gd name="connsiteY1029" fmla="*/ 806182 h 1749885"/>
                    <a:gd name="connsiteX1030" fmla="*/ 947804 w 1348844"/>
                    <a:gd name="connsiteY1030" fmla="*/ 804741 h 1749885"/>
                    <a:gd name="connsiteX1031" fmla="*/ 943039 w 1348844"/>
                    <a:gd name="connsiteY1031" fmla="*/ 803190 h 1749885"/>
                    <a:gd name="connsiteX1032" fmla="*/ 933841 w 1348844"/>
                    <a:gd name="connsiteY1032" fmla="*/ 801527 h 1749885"/>
                    <a:gd name="connsiteX1033" fmla="*/ 929852 w 1348844"/>
                    <a:gd name="connsiteY1033" fmla="*/ 799643 h 1749885"/>
                    <a:gd name="connsiteX1034" fmla="*/ 925863 w 1348844"/>
                    <a:gd name="connsiteY1034" fmla="*/ 796319 h 1749885"/>
                    <a:gd name="connsiteX1035" fmla="*/ 923646 w 1348844"/>
                    <a:gd name="connsiteY1035" fmla="*/ 794989 h 1749885"/>
                    <a:gd name="connsiteX1036" fmla="*/ 921762 w 1348844"/>
                    <a:gd name="connsiteY1036" fmla="*/ 794546 h 1749885"/>
                    <a:gd name="connsiteX1037" fmla="*/ 921097 w 1348844"/>
                    <a:gd name="connsiteY1037" fmla="*/ 794546 h 1749885"/>
                    <a:gd name="connsiteX1038" fmla="*/ 919213 w 1348844"/>
                    <a:gd name="connsiteY1038" fmla="*/ 793549 h 1749885"/>
                    <a:gd name="connsiteX1039" fmla="*/ 917994 w 1348844"/>
                    <a:gd name="connsiteY1039" fmla="*/ 791332 h 1749885"/>
                    <a:gd name="connsiteX1040" fmla="*/ 917219 w 1348844"/>
                    <a:gd name="connsiteY1040" fmla="*/ 788341 h 1749885"/>
                    <a:gd name="connsiteX1041" fmla="*/ 916554 w 1348844"/>
                    <a:gd name="connsiteY1041" fmla="*/ 782024 h 1749885"/>
                    <a:gd name="connsiteX1042" fmla="*/ 915667 w 1348844"/>
                    <a:gd name="connsiteY1042" fmla="*/ 779697 h 1749885"/>
                    <a:gd name="connsiteX1043" fmla="*/ 913894 w 1348844"/>
                    <a:gd name="connsiteY1043" fmla="*/ 778145 h 1749885"/>
                    <a:gd name="connsiteX1044" fmla="*/ 909350 w 1348844"/>
                    <a:gd name="connsiteY1044" fmla="*/ 777259 h 1749885"/>
                    <a:gd name="connsiteX1045" fmla="*/ 902813 w 1348844"/>
                    <a:gd name="connsiteY1045" fmla="*/ 774599 h 1749885"/>
                    <a:gd name="connsiteX1046" fmla="*/ 898824 w 1348844"/>
                    <a:gd name="connsiteY1046" fmla="*/ 771940 h 1749885"/>
                    <a:gd name="connsiteX1047" fmla="*/ 883974 w 1348844"/>
                    <a:gd name="connsiteY1047" fmla="*/ 757312 h 1749885"/>
                    <a:gd name="connsiteX1048" fmla="*/ 879209 w 1348844"/>
                    <a:gd name="connsiteY1048" fmla="*/ 749444 h 1749885"/>
                    <a:gd name="connsiteX1049" fmla="*/ 875663 w 1348844"/>
                    <a:gd name="connsiteY1049" fmla="*/ 746341 h 1749885"/>
                    <a:gd name="connsiteX1050" fmla="*/ 867463 w 1348844"/>
                    <a:gd name="connsiteY1050" fmla="*/ 740911 h 1749885"/>
                    <a:gd name="connsiteX1051" fmla="*/ 860259 w 1348844"/>
                    <a:gd name="connsiteY1051" fmla="*/ 734484 h 1749885"/>
                    <a:gd name="connsiteX1052" fmla="*/ 843859 w 1348844"/>
                    <a:gd name="connsiteY1052" fmla="*/ 714759 h 1749885"/>
                    <a:gd name="connsiteX1053" fmla="*/ 843083 w 1348844"/>
                    <a:gd name="connsiteY1053" fmla="*/ 713097 h 1749885"/>
                    <a:gd name="connsiteX1054" fmla="*/ 842418 w 1348844"/>
                    <a:gd name="connsiteY1054" fmla="*/ 710770 h 1749885"/>
                    <a:gd name="connsiteX1055" fmla="*/ 835437 w 1348844"/>
                    <a:gd name="connsiteY1055" fmla="*/ 699467 h 1749885"/>
                    <a:gd name="connsiteX1056" fmla="*/ 833110 w 1348844"/>
                    <a:gd name="connsiteY1056" fmla="*/ 694591 h 1749885"/>
                    <a:gd name="connsiteX1057" fmla="*/ 829009 w 1348844"/>
                    <a:gd name="connsiteY1057" fmla="*/ 684174 h 1749885"/>
                    <a:gd name="connsiteX1058" fmla="*/ 824577 w 1348844"/>
                    <a:gd name="connsiteY1058" fmla="*/ 668217 h 1749885"/>
                    <a:gd name="connsiteX1059" fmla="*/ 820033 w 1348844"/>
                    <a:gd name="connsiteY1059" fmla="*/ 651926 h 1749885"/>
                    <a:gd name="connsiteX1060" fmla="*/ 818150 w 1348844"/>
                    <a:gd name="connsiteY1060" fmla="*/ 638850 h 1749885"/>
                    <a:gd name="connsiteX1061" fmla="*/ 816598 w 1348844"/>
                    <a:gd name="connsiteY1061" fmla="*/ 633309 h 1749885"/>
                    <a:gd name="connsiteX1062" fmla="*/ 812942 w 1348844"/>
                    <a:gd name="connsiteY1062" fmla="*/ 625442 h 1749885"/>
                    <a:gd name="connsiteX1063" fmla="*/ 811612 w 1348844"/>
                    <a:gd name="connsiteY1063" fmla="*/ 623336 h 1749885"/>
                    <a:gd name="connsiteX1064" fmla="*/ 811168 w 1348844"/>
                    <a:gd name="connsiteY1064" fmla="*/ 622007 h 1749885"/>
                    <a:gd name="connsiteX1065" fmla="*/ 810503 w 1348844"/>
                    <a:gd name="connsiteY1065" fmla="*/ 616466 h 1749885"/>
                    <a:gd name="connsiteX1066" fmla="*/ 810060 w 1348844"/>
                    <a:gd name="connsiteY1066" fmla="*/ 615357 h 1749885"/>
                    <a:gd name="connsiteX1067" fmla="*/ 808287 w 1348844"/>
                    <a:gd name="connsiteY1067" fmla="*/ 612255 h 1749885"/>
                    <a:gd name="connsiteX1068" fmla="*/ 791997 w 1348844"/>
                    <a:gd name="connsiteY1068" fmla="*/ 570699 h 1749885"/>
                    <a:gd name="connsiteX1069" fmla="*/ 792884 w 1348844"/>
                    <a:gd name="connsiteY1069" fmla="*/ 568261 h 1749885"/>
                    <a:gd name="connsiteX1070" fmla="*/ 791886 w 1348844"/>
                    <a:gd name="connsiteY1070" fmla="*/ 566155 h 1749885"/>
                    <a:gd name="connsiteX1071" fmla="*/ 789892 w 1348844"/>
                    <a:gd name="connsiteY1071" fmla="*/ 564715 h 1749885"/>
                    <a:gd name="connsiteX1072" fmla="*/ 787786 w 1348844"/>
                    <a:gd name="connsiteY1072" fmla="*/ 564161 h 1749885"/>
                    <a:gd name="connsiteX1073" fmla="*/ 786678 w 1348844"/>
                    <a:gd name="connsiteY1073" fmla="*/ 563053 h 1749885"/>
                    <a:gd name="connsiteX1074" fmla="*/ 785348 w 1348844"/>
                    <a:gd name="connsiteY1074" fmla="*/ 560504 h 1749885"/>
                    <a:gd name="connsiteX1075" fmla="*/ 783686 w 1348844"/>
                    <a:gd name="connsiteY1075" fmla="*/ 557955 h 1749885"/>
                    <a:gd name="connsiteX1076" fmla="*/ 781581 w 1348844"/>
                    <a:gd name="connsiteY1076" fmla="*/ 556847 h 1749885"/>
                    <a:gd name="connsiteX1077" fmla="*/ 781248 w 1348844"/>
                    <a:gd name="connsiteY1077" fmla="*/ 556514 h 1749885"/>
                    <a:gd name="connsiteX1078" fmla="*/ 781027 w 1348844"/>
                    <a:gd name="connsiteY1078" fmla="*/ 555850 h 1749885"/>
                    <a:gd name="connsiteX1079" fmla="*/ 780694 w 1348844"/>
                    <a:gd name="connsiteY1079" fmla="*/ 555185 h 1749885"/>
                    <a:gd name="connsiteX1080" fmla="*/ 780029 w 1348844"/>
                    <a:gd name="connsiteY1080" fmla="*/ 554853 h 1749885"/>
                    <a:gd name="connsiteX1081" fmla="*/ 779364 w 1348844"/>
                    <a:gd name="connsiteY1081" fmla="*/ 554853 h 1749885"/>
                    <a:gd name="connsiteX1082" fmla="*/ 779032 w 1348844"/>
                    <a:gd name="connsiteY1082" fmla="*/ 555296 h 1749885"/>
                    <a:gd name="connsiteX1083" fmla="*/ 778810 w 1348844"/>
                    <a:gd name="connsiteY1083" fmla="*/ 555628 h 1749885"/>
                    <a:gd name="connsiteX1084" fmla="*/ 778478 w 1348844"/>
                    <a:gd name="connsiteY1084" fmla="*/ 555628 h 1749885"/>
                    <a:gd name="connsiteX1085" fmla="*/ 777813 w 1348844"/>
                    <a:gd name="connsiteY1085" fmla="*/ 556404 h 1749885"/>
                    <a:gd name="connsiteX1086" fmla="*/ 776927 w 1348844"/>
                    <a:gd name="connsiteY1086" fmla="*/ 557512 h 1749885"/>
                    <a:gd name="connsiteX1087" fmla="*/ 775818 w 1348844"/>
                    <a:gd name="connsiteY1087" fmla="*/ 558177 h 1749885"/>
                    <a:gd name="connsiteX1088" fmla="*/ 772827 w 1348844"/>
                    <a:gd name="connsiteY1088" fmla="*/ 556404 h 1749885"/>
                    <a:gd name="connsiteX1089" fmla="*/ 767507 w 1348844"/>
                    <a:gd name="connsiteY1089" fmla="*/ 554520 h 1749885"/>
                    <a:gd name="connsiteX1090" fmla="*/ 766399 w 1348844"/>
                    <a:gd name="connsiteY1090" fmla="*/ 553079 h 1749885"/>
                    <a:gd name="connsiteX1091" fmla="*/ 764183 w 1348844"/>
                    <a:gd name="connsiteY1091" fmla="*/ 552193 h 1749885"/>
                    <a:gd name="connsiteX1092" fmla="*/ 750885 w 1348844"/>
                    <a:gd name="connsiteY1092" fmla="*/ 543992 h 1749885"/>
                    <a:gd name="connsiteX1093" fmla="*/ 716199 w 1348844"/>
                    <a:gd name="connsiteY1093" fmla="*/ 513518 h 1749885"/>
                    <a:gd name="connsiteX1094" fmla="*/ 715202 w 1348844"/>
                    <a:gd name="connsiteY1094" fmla="*/ 512410 h 1749885"/>
                    <a:gd name="connsiteX1095" fmla="*/ 714094 w 1348844"/>
                    <a:gd name="connsiteY1095" fmla="*/ 510637 h 1749885"/>
                    <a:gd name="connsiteX1096" fmla="*/ 706559 w 1348844"/>
                    <a:gd name="connsiteY1096" fmla="*/ 507534 h 1749885"/>
                    <a:gd name="connsiteX1097" fmla="*/ 702126 w 1348844"/>
                    <a:gd name="connsiteY1097" fmla="*/ 503877 h 1749885"/>
                    <a:gd name="connsiteX1098" fmla="*/ 700021 w 1348844"/>
                    <a:gd name="connsiteY1098" fmla="*/ 502547 h 1749885"/>
                    <a:gd name="connsiteX1099" fmla="*/ 694591 w 1348844"/>
                    <a:gd name="connsiteY1099" fmla="*/ 501772 h 1749885"/>
                    <a:gd name="connsiteX1100" fmla="*/ 694369 w 1348844"/>
                    <a:gd name="connsiteY1100" fmla="*/ 501772 h 1749885"/>
                    <a:gd name="connsiteX1101" fmla="*/ 689382 w 1348844"/>
                    <a:gd name="connsiteY1101" fmla="*/ 499999 h 1749885"/>
                    <a:gd name="connsiteX1102" fmla="*/ 687277 w 1348844"/>
                    <a:gd name="connsiteY1102" fmla="*/ 498780 h 1749885"/>
                    <a:gd name="connsiteX1103" fmla="*/ 683842 w 1348844"/>
                    <a:gd name="connsiteY1103" fmla="*/ 496010 h 1749885"/>
                    <a:gd name="connsiteX1104" fmla="*/ 680517 w 1348844"/>
                    <a:gd name="connsiteY1104" fmla="*/ 492574 h 1749885"/>
                    <a:gd name="connsiteX1105" fmla="*/ 674090 w 1348844"/>
                    <a:gd name="connsiteY1105" fmla="*/ 483820 h 1749885"/>
                    <a:gd name="connsiteX1106" fmla="*/ 671097 w 1348844"/>
                    <a:gd name="connsiteY1106" fmla="*/ 482601 h 1749885"/>
                    <a:gd name="connsiteX1107" fmla="*/ 666997 w 1348844"/>
                    <a:gd name="connsiteY1107" fmla="*/ 479276 h 1749885"/>
                    <a:gd name="connsiteX1108" fmla="*/ 663341 w 1348844"/>
                    <a:gd name="connsiteY1108" fmla="*/ 475398 h 1749885"/>
                    <a:gd name="connsiteX1109" fmla="*/ 661014 w 1348844"/>
                    <a:gd name="connsiteY1109" fmla="*/ 471186 h 1749885"/>
                    <a:gd name="connsiteX1110" fmla="*/ 656360 w 1348844"/>
                    <a:gd name="connsiteY1110" fmla="*/ 466643 h 1749885"/>
                    <a:gd name="connsiteX1111" fmla="*/ 653256 w 1348844"/>
                    <a:gd name="connsiteY1111" fmla="*/ 462321 h 1749885"/>
                    <a:gd name="connsiteX1112" fmla="*/ 650819 w 1348844"/>
                    <a:gd name="connsiteY1112" fmla="*/ 457889 h 1749885"/>
                    <a:gd name="connsiteX1113" fmla="*/ 648713 w 1348844"/>
                    <a:gd name="connsiteY1113" fmla="*/ 452016 h 1749885"/>
                    <a:gd name="connsiteX1114" fmla="*/ 648048 w 1348844"/>
                    <a:gd name="connsiteY1114" fmla="*/ 448802 h 1749885"/>
                    <a:gd name="connsiteX1115" fmla="*/ 647827 w 1348844"/>
                    <a:gd name="connsiteY1115" fmla="*/ 445478 h 1749885"/>
                    <a:gd name="connsiteX1116" fmla="*/ 647494 w 1348844"/>
                    <a:gd name="connsiteY1116" fmla="*/ 444702 h 1749885"/>
                    <a:gd name="connsiteX1117" fmla="*/ 645943 w 1348844"/>
                    <a:gd name="connsiteY1117" fmla="*/ 442597 h 1749885"/>
                    <a:gd name="connsiteX1118" fmla="*/ 645499 w 1348844"/>
                    <a:gd name="connsiteY1118" fmla="*/ 441710 h 1749885"/>
                    <a:gd name="connsiteX1119" fmla="*/ 645167 w 1348844"/>
                    <a:gd name="connsiteY1119" fmla="*/ 440491 h 1749885"/>
                    <a:gd name="connsiteX1120" fmla="*/ 644724 w 1348844"/>
                    <a:gd name="connsiteY1120" fmla="*/ 436391 h 1749885"/>
                    <a:gd name="connsiteX1121" fmla="*/ 641288 w 1348844"/>
                    <a:gd name="connsiteY1121" fmla="*/ 420544 h 1749885"/>
                    <a:gd name="connsiteX1122" fmla="*/ 640845 w 1348844"/>
                    <a:gd name="connsiteY1122" fmla="*/ 413563 h 1749885"/>
                    <a:gd name="connsiteX1123" fmla="*/ 641510 w 1348844"/>
                    <a:gd name="connsiteY1123" fmla="*/ 402371 h 1749885"/>
                    <a:gd name="connsiteX1124" fmla="*/ 641288 w 1348844"/>
                    <a:gd name="connsiteY1124" fmla="*/ 400597 h 1749885"/>
                    <a:gd name="connsiteX1125" fmla="*/ 640291 w 1348844"/>
                    <a:gd name="connsiteY1125" fmla="*/ 399489 h 1749885"/>
                    <a:gd name="connsiteX1126" fmla="*/ 639294 w 1348844"/>
                    <a:gd name="connsiteY1126" fmla="*/ 397051 h 1749885"/>
                    <a:gd name="connsiteX1127" fmla="*/ 637853 w 1348844"/>
                    <a:gd name="connsiteY1127" fmla="*/ 391954 h 1749885"/>
                    <a:gd name="connsiteX1128" fmla="*/ 637188 w 1348844"/>
                    <a:gd name="connsiteY1128" fmla="*/ 385083 h 1749885"/>
                    <a:gd name="connsiteX1129" fmla="*/ 637964 w 1348844"/>
                    <a:gd name="connsiteY1129" fmla="*/ 378767 h 1749885"/>
                    <a:gd name="connsiteX1130" fmla="*/ 640956 w 1348844"/>
                    <a:gd name="connsiteY1130" fmla="*/ 367796 h 1749885"/>
                    <a:gd name="connsiteX1131" fmla="*/ 639404 w 1348844"/>
                    <a:gd name="connsiteY1131" fmla="*/ 367796 h 1749885"/>
                    <a:gd name="connsiteX1132" fmla="*/ 639404 w 1348844"/>
                    <a:gd name="connsiteY1132" fmla="*/ 366799 h 1749885"/>
                    <a:gd name="connsiteX1133" fmla="*/ 642397 w 1348844"/>
                    <a:gd name="connsiteY1133" fmla="*/ 364139 h 1749885"/>
                    <a:gd name="connsiteX1134" fmla="*/ 643615 w 1348844"/>
                    <a:gd name="connsiteY1134" fmla="*/ 364139 h 1749885"/>
                    <a:gd name="connsiteX1135" fmla="*/ 645610 w 1348844"/>
                    <a:gd name="connsiteY1135" fmla="*/ 365691 h 1749885"/>
                    <a:gd name="connsiteX1136" fmla="*/ 648491 w 1348844"/>
                    <a:gd name="connsiteY1136" fmla="*/ 368572 h 1749885"/>
                    <a:gd name="connsiteX1137" fmla="*/ 649710 w 1348844"/>
                    <a:gd name="connsiteY1137" fmla="*/ 370345 h 1749885"/>
                    <a:gd name="connsiteX1138" fmla="*/ 651816 w 1348844"/>
                    <a:gd name="connsiteY1138" fmla="*/ 372228 h 1749885"/>
                    <a:gd name="connsiteX1139" fmla="*/ 654365 w 1348844"/>
                    <a:gd name="connsiteY1139" fmla="*/ 372007 h 1749885"/>
                    <a:gd name="connsiteX1140" fmla="*/ 656470 w 1348844"/>
                    <a:gd name="connsiteY1140" fmla="*/ 370456 h 1749885"/>
                    <a:gd name="connsiteX1141" fmla="*/ 657356 w 1348844"/>
                    <a:gd name="connsiteY1141" fmla="*/ 367685 h 1749885"/>
                    <a:gd name="connsiteX1142" fmla="*/ 656470 w 1348844"/>
                    <a:gd name="connsiteY1142" fmla="*/ 367685 h 1749885"/>
                    <a:gd name="connsiteX1143" fmla="*/ 655030 w 1348844"/>
                    <a:gd name="connsiteY1143" fmla="*/ 366910 h 1749885"/>
                    <a:gd name="connsiteX1144" fmla="*/ 654254 w 1348844"/>
                    <a:gd name="connsiteY1144" fmla="*/ 366688 h 1749885"/>
                    <a:gd name="connsiteX1145" fmla="*/ 654254 w 1348844"/>
                    <a:gd name="connsiteY1145" fmla="*/ 365580 h 1749885"/>
                    <a:gd name="connsiteX1146" fmla="*/ 655584 w 1348844"/>
                    <a:gd name="connsiteY1146" fmla="*/ 365137 h 1749885"/>
                    <a:gd name="connsiteX1147" fmla="*/ 656470 w 1348844"/>
                    <a:gd name="connsiteY1147" fmla="*/ 363917 h 1749885"/>
                    <a:gd name="connsiteX1148" fmla="*/ 656470 w 1348844"/>
                    <a:gd name="connsiteY1148" fmla="*/ 362698 h 1749885"/>
                    <a:gd name="connsiteX1149" fmla="*/ 653700 w 1348844"/>
                    <a:gd name="connsiteY1149" fmla="*/ 361480 h 1749885"/>
                    <a:gd name="connsiteX1150" fmla="*/ 653700 w 1348844"/>
                    <a:gd name="connsiteY1150" fmla="*/ 359928 h 1749885"/>
                    <a:gd name="connsiteX1151" fmla="*/ 655030 w 1348844"/>
                    <a:gd name="connsiteY1151" fmla="*/ 357380 h 1749885"/>
                    <a:gd name="connsiteX1152" fmla="*/ 655362 w 1348844"/>
                    <a:gd name="connsiteY1152" fmla="*/ 356382 h 1749885"/>
                    <a:gd name="connsiteX1153" fmla="*/ 656360 w 1348844"/>
                    <a:gd name="connsiteY1153" fmla="*/ 355052 h 1749885"/>
                    <a:gd name="connsiteX1154" fmla="*/ 657689 w 1348844"/>
                    <a:gd name="connsiteY1154" fmla="*/ 354276 h 1749885"/>
                    <a:gd name="connsiteX1155" fmla="*/ 659019 w 1348844"/>
                    <a:gd name="connsiteY1155" fmla="*/ 354941 h 1749885"/>
                    <a:gd name="connsiteX1156" fmla="*/ 659573 w 1348844"/>
                    <a:gd name="connsiteY1156" fmla="*/ 356715 h 1749885"/>
                    <a:gd name="connsiteX1157" fmla="*/ 659130 w 1348844"/>
                    <a:gd name="connsiteY1157" fmla="*/ 358709 h 1749885"/>
                    <a:gd name="connsiteX1158" fmla="*/ 657356 w 1348844"/>
                    <a:gd name="connsiteY1158" fmla="*/ 362366 h 1749885"/>
                    <a:gd name="connsiteX1159" fmla="*/ 658243 w 1348844"/>
                    <a:gd name="connsiteY1159" fmla="*/ 363696 h 1749885"/>
                    <a:gd name="connsiteX1160" fmla="*/ 659019 w 1348844"/>
                    <a:gd name="connsiteY1160" fmla="*/ 365469 h 1749885"/>
                    <a:gd name="connsiteX1161" fmla="*/ 659462 w 1348844"/>
                    <a:gd name="connsiteY1161" fmla="*/ 367020 h 1749885"/>
                    <a:gd name="connsiteX1162" fmla="*/ 659684 w 1348844"/>
                    <a:gd name="connsiteY1162" fmla="*/ 367685 h 1749885"/>
                    <a:gd name="connsiteX1163" fmla="*/ 663008 w 1348844"/>
                    <a:gd name="connsiteY1163" fmla="*/ 363696 h 1749885"/>
                    <a:gd name="connsiteX1164" fmla="*/ 664449 w 1348844"/>
                    <a:gd name="connsiteY1164" fmla="*/ 361036 h 1749885"/>
                    <a:gd name="connsiteX1165" fmla="*/ 665114 w 1348844"/>
                    <a:gd name="connsiteY1165" fmla="*/ 358487 h 1749885"/>
                    <a:gd name="connsiteX1166" fmla="*/ 665336 w 1348844"/>
                    <a:gd name="connsiteY1166" fmla="*/ 353390 h 1749885"/>
                    <a:gd name="connsiteX1167" fmla="*/ 665779 w 1348844"/>
                    <a:gd name="connsiteY1167" fmla="*/ 351617 h 1749885"/>
                    <a:gd name="connsiteX1168" fmla="*/ 666665 w 1348844"/>
                    <a:gd name="connsiteY1168" fmla="*/ 351617 h 1749885"/>
                    <a:gd name="connsiteX1169" fmla="*/ 667330 w 1348844"/>
                    <a:gd name="connsiteY1169" fmla="*/ 351506 h 1749885"/>
                    <a:gd name="connsiteX1170" fmla="*/ 667662 w 1348844"/>
                    <a:gd name="connsiteY1170" fmla="*/ 350509 h 1749885"/>
                    <a:gd name="connsiteX1171" fmla="*/ 667995 w 1348844"/>
                    <a:gd name="connsiteY1171" fmla="*/ 349622 h 1749885"/>
                    <a:gd name="connsiteX1172" fmla="*/ 668882 w 1348844"/>
                    <a:gd name="connsiteY1172" fmla="*/ 348071 h 1749885"/>
                    <a:gd name="connsiteX1173" fmla="*/ 668438 w 1348844"/>
                    <a:gd name="connsiteY1173" fmla="*/ 346963 h 1749885"/>
                    <a:gd name="connsiteX1174" fmla="*/ 669547 w 1348844"/>
                    <a:gd name="connsiteY1174" fmla="*/ 345189 h 1749885"/>
                    <a:gd name="connsiteX1175" fmla="*/ 669547 w 1348844"/>
                    <a:gd name="connsiteY1175" fmla="*/ 343749 h 1749885"/>
                    <a:gd name="connsiteX1176" fmla="*/ 668992 w 1348844"/>
                    <a:gd name="connsiteY1176" fmla="*/ 342087 h 1749885"/>
                    <a:gd name="connsiteX1177" fmla="*/ 667773 w 1348844"/>
                    <a:gd name="connsiteY1177" fmla="*/ 340868 h 1749885"/>
                    <a:gd name="connsiteX1178" fmla="*/ 666222 w 1348844"/>
                    <a:gd name="connsiteY1178" fmla="*/ 340203 h 1749885"/>
                    <a:gd name="connsiteX1179" fmla="*/ 664338 w 1348844"/>
                    <a:gd name="connsiteY1179" fmla="*/ 340203 h 1749885"/>
                    <a:gd name="connsiteX1180" fmla="*/ 664338 w 1348844"/>
                    <a:gd name="connsiteY1180" fmla="*/ 341422 h 1749885"/>
                    <a:gd name="connsiteX1181" fmla="*/ 664671 w 1348844"/>
                    <a:gd name="connsiteY1181" fmla="*/ 341422 h 1749885"/>
                    <a:gd name="connsiteX1182" fmla="*/ 665446 w 1348844"/>
                    <a:gd name="connsiteY1182" fmla="*/ 341422 h 1749885"/>
                    <a:gd name="connsiteX1183" fmla="*/ 665779 w 1348844"/>
                    <a:gd name="connsiteY1183" fmla="*/ 341422 h 1749885"/>
                    <a:gd name="connsiteX1184" fmla="*/ 664338 w 1348844"/>
                    <a:gd name="connsiteY1184" fmla="*/ 342641 h 1749885"/>
                    <a:gd name="connsiteX1185" fmla="*/ 661900 w 1348844"/>
                    <a:gd name="connsiteY1185" fmla="*/ 340203 h 1749885"/>
                    <a:gd name="connsiteX1186" fmla="*/ 659573 w 1348844"/>
                    <a:gd name="connsiteY1186" fmla="*/ 337211 h 1749885"/>
                    <a:gd name="connsiteX1187" fmla="*/ 658354 w 1348844"/>
                    <a:gd name="connsiteY1187" fmla="*/ 336435 h 1749885"/>
                    <a:gd name="connsiteX1188" fmla="*/ 657467 w 1348844"/>
                    <a:gd name="connsiteY1188" fmla="*/ 335770 h 1749885"/>
                    <a:gd name="connsiteX1189" fmla="*/ 655695 w 1348844"/>
                    <a:gd name="connsiteY1189" fmla="*/ 333776 h 1749885"/>
                    <a:gd name="connsiteX1190" fmla="*/ 656027 w 1348844"/>
                    <a:gd name="connsiteY1190" fmla="*/ 332113 h 1749885"/>
                    <a:gd name="connsiteX1191" fmla="*/ 654697 w 1348844"/>
                    <a:gd name="connsiteY1191" fmla="*/ 331005 h 1749885"/>
                    <a:gd name="connsiteX1192" fmla="*/ 652702 w 1348844"/>
                    <a:gd name="connsiteY1192" fmla="*/ 330008 h 1749885"/>
                    <a:gd name="connsiteX1193" fmla="*/ 651040 w 1348844"/>
                    <a:gd name="connsiteY1193" fmla="*/ 328567 h 1749885"/>
                    <a:gd name="connsiteX1194" fmla="*/ 652370 w 1348844"/>
                    <a:gd name="connsiteY1194" fmla="*/ 330895 h 1749885"/>
                    <a:gd name="connsiteX1195" fmla="*/ 653035 w 1348844"/>
                    <a:gd name="connsiteY1195" fmla="*/ 332889 h 1749885"/>
                    <a:gd name="connsiteX1196" fmla="*/ 652702 w 1348844"/>
                    <a:gd name="connsiteY1196" fmla="*/ 334884 h 1749885"/>
                    <a:gd name="connsiteX1197" fmla="*/ 651040 w 1348844"/>
                    <a:gd name="connsiteY1197" fmla="*/ 337322 h 1749885"/>
                    <a:gd name="connsiteX1198" fmla="*/ 649489 w 1348844"/>
                    <a:gd name="connsiteY1198" fmla="*/ 335106 h 1749885"/>
                    <a:gd name="connsiteX1199" fmla="*/ 650154 w 1348844"/>
                    <a:gd name="connsiteY1199" fmla="*/ 334663 h 1749885"/>
                    <a:gd name="connsiteX1200" fmla="*/ 650486 w 1348844"/>
                    <a:gd name="connsiteY1200" fmla="*/ 334330 h 1749885"/>
                    <a:gd name="connsiteX1201" fmla="*/ 650930 w 1348844"/>
                    <a:gd name="connsiteY1201" fmla="*/ 333998 h 1749885"/>
                    <a:gd name="connsiteX1202" fmla="*/ 651816 w 1348844"/>
                    <a:gd name="connsiteY1202" fmla="*/ 333998 h 1749885"/>
                    <a:gd name="connsiteX1203" fmla="*/ 651816 w 1348844"/>
                    <a:gd name="connsiteY1203" fmla="*/ 332778 h 1749885"/>
                    <a:gd name="connsiteX1204" fmla="*/ 650375 w 1348844"/>
                    <a:gd name="connsiteY1204" fmla="*/ 330673 h 1749885"/>
                    <a:gd name="connsiteX1205" fmla="*/ 649267 w 1348844"/>
                    <a:gd name="connsiteY1205" fmla="*/ 328346 h 1749885"/>
                    <a:gd name="connsiteX1206" fmla="*/ 647937 w 1348844"/>
                    <a:gd name="connsiteY1206" fmla="*/ 326019 h 1749885"/>
                    <a:gd name="connsiteX1207" fmla="*/ 645721 w 1348844"/>
                    <a:gd name="connsiteY1207" fmla="*/ 324024 h 1749885"/>
                    <a:gd name="connsiteX1208" fmla="*/ 646054 w 1348844"/>
                    <a:gd name="connsiteY1208" fmla="*/ 325132 h 1749885"/>
                    <a:gd name="connsiteX1209" fmla="*/ 646275 w 1348844"/>
                    <a:gd name="connsiteY1209" fmla="*/ 325576 h 1749885"/>
                    <a:gd name="connsiteX1210" fmla="*/ 646608 w 1348844"/>
                    <a:gd name="connsiteY1210" fmla="*/ 326130 h 1749885"/>
                    <a:gd name="connsiteX1211" fmla="*/ 644169 w 1348844"/>
                    <a:gd name="connsiteY1211" fmla="*/ 326351 h 1749885"/>
                    <a:gd name="connsiteX1212" fmla="*/ 643062 w 1348844"/>
                    <a:gd name="connsiteY1212" fmla="*/ 324800 h 1749885"/>
                    <a:gd name="connsiteX1213" fmla="*/ 643062 w 1348844"/>
                    <a:gd name="connsiteY1213" fmla="*/ 321919 h 1749885"/>
                    <a:gd name="connsiteX1214" fmla="*/ 644280 w 1348844"/>
                    <a:gd name="connsiteY1214" fmla="*/ 318372 h 1749885"/>
                    <a:gd name="connsiteX1215" fmla="*/ 644280 w 1348844"/>
                    <a:gd name="connsiteY1215" fmla="*/ 320589 h 1749885"/>
                    <a:gd name="connsiteX1216" fmla="*/ 644280 w 1348844"/>
                    <a:gd name="connsiteY1216" fmla="*/ 321697 h 1749885"/>
                    <a:gd name="connsiteX1217" fmla="*/ 645499 w 1348844"/>
                    <a:gd name="connsiteY1217" fmla="*/ 322362 h 1749885"/>
                    <a:gd name="connsiteX1218" fmla="*/ 646608 w 1348844"/>
                    <a:gd name="connsiteY1218" fmla="*/ 322805 h 1749885"/>
                    <a:gd name="connsiteX1219" fmla="*/ 645832 w 1348844"/>
                    <a:gd name="connsiteY1219" fmla="*/ 316821 h 1749885"/>
                    <a:gd name="connsiteX1220" fmla="*/ 645832 w 1348844"/>
                    <a:gd name="connsiteY1220" fmla="*/ 311391 h 1749885"/>
                    <a:gd name="connsiteX1221" fmla="*/ 645056 w 1348844"/>
                    <a:gd name="connsiteY1221" fmla="*/ 309174 h 1749885"/>
                    <a:gd name="connsiteX1222" fmla="*/ 643837 w 1348844"/>
                    <a:gd name="connsiteY1222" fmla="*/ 306848 h 1749885"/>
                    <a:gd name="connsiteX1223" fmla="*/ 643172 w 1348844"/>
                    <a:gd name="connsiteY1223" fmla="*/ 304520 h 1749885"/>
                    <a:gd name="connsiteX1224" fmla="*/ 644169 w 1348844"/>
                    <a:gd name="connsiteY1224" fmla="*/ 302083 h 1749885"/>
                    <a:gd name="connsiteX1225" fmla="*/ 642951 w 1348844"/>
                    <a:gd name="connsiteY1225" fmla="*/ 302748 h 1749885"/>
                    <a:gd name="connsiteX1226" fmla="*/ 640402 w 1348844"/>
                    <a:gd name="connsiteY1226" fmla="*/ 305296 h 1749885"/>
                    <a:gd name="connsiteX1227" fmla="*/ 638740 w 1348844"/>
                    <a:gd name="connsiteY1227" fmla="*/ 306626 h 1749885"/>
                    <a:gd name="connsiteX1228" fmla="*/ 639183 w 1348844"/>
                    <a:gd name="connsiteY1228" fmla="*/ 306959 h 1749885"/>
                    <a:gd name="connsiteX1229" fmla="*/ 639294 w 1348844"/>
                    <a:gd name="connsiteY1229" fmla="*/ 306959 h 1749885"/>
                    <a:gd name="connsiteX1230" fmla="*/ 639626 w 1348844"/>
                    <a:gd name="connsiteY1230" fmla="*/ 307624 h 1749885"/>
                    <a:gd name="connsiteX1231" fmla="*/ 637521 w 1348844"/>
                    <a:gd name="connsiteY1231" fmla="*/ 307624 h 1749885"/>
                    <a:gd name="connsiteX1232" fmla="*/ 635637 w 1348844"/>
                    <a:gd name="connsiteY1232" fmla="*/ 306404 h 1749885"/>
                    <a:gd name="connsiteX1233" fmla="*/ 634639 w 1348844"/>
                    <a:gd name="connsiteY1233" fmla="*/ 304520 h 1749885"/>
                    <a:gd name="connsiteX1234" fmla="*/ 635082 w 1348844"/>
                    <a:gd name="connsiteY1234" fmla="*/ 302193 h 1749885"/>
                    <a:gd name="connsiteX1235" fmla="*/ 633975 w 1348844"/>
                    <a:gd name="connsiteY1235" fmla="*/ 301196 h 1749885"/>
                    <a:gd name="connsiteX1236" fmla="*/ 633532 w 1348844"/>
                    <a:gd name="connsiteY1236" fmla="*/ 300198 h 1749885"/>
                    <a:gd name="connsiteX1237" fmla="*/ 633864 w 1348844"/>
                    <a:gd name="connsiteY1237" fmla="*/ 299423 h 1749885"/>
                    <a:gd name="connsiteX1238" fmla="*/ 635082 w 1348844"/>
                    <a:gd name="connsiteY1238" fmla="*/ 298980 h 1749885"/>
                    <a:gd name="connsiteX1239" fmla="*/ 634639 w 1348844"/>
                    <a:gd name="connsiteY1239" fmla="*/ 296098 h 1749885"/>
                    <a:gd name="connsiteX1240" fmla="*/ 634639 w 1348844"/>
                    <a:gd name="connsiteY1240" fmla="*/ 293772 h 1749885"/>
                    <a:gd name="connsiteX1241" fmla="*/ 634307 w 1348844"/>
                    <a:gd name="connsiteY1241" fmla="*/ 292109 h 1749885"/>
                    <a:gd name="connsiteX1242" fmla="*/ 632091 w 1348844"/>
                    <a:gd name="connsiteY1242" fmla="*/ 291222 h 1749885"/>
                    <a:gd name="connsiteX1243" fmla="*/ 632645 w 1348844"/>
                    <a:gd name="connsiteY1243" fmla="*/ 292996 h 1749885"/>
                    <a:gd name="connsiteX1244" fmla="*/ 632312 w 1348844"/>
                    <a:gd name="connsiteY1244" fmla="*/ 295212 h 1749885"/>
                    <a:gd name="connsiteX1245" fmla="*/ 631426 w 1348844"/>
                    <a:gd name="connsiteY1245" fmla="*/ 297096 h 1749885"/>
                    <a:gd name="connsiteX1246" fmla="*/ 630207 w 1348844"/>
                    <a:gd name="connsiteY1246" fmla="*/ 297872 h 1749885"/>
                    <a:gd name="connsiteX1247" fmla="*/ 628877 w 1348844"/>
                    <a:gd name="connsiteY1247" fmla="*/ 297207 h 1749885"/>
                    <a:gd name="connsiteX1248" fmla="*/ 627880 w 1348844"/>
                    <a:gd name="connsiteY1248" fmla="*/ 293882 h 1749885"/>
                    <a:gd name="connsiteX1249" fmla="*/ 626661 w 1348844"/>
                    <a:gd name="connsiteY1249" fmla="*/ 292442 h 1749885"/>
                    <a:gd name="connsiteX1250" fmla="*/ 627215 w 1348844"/>
                    <a:gd name="connsiteY1250" fmla="*/ 289006 h 1749885"/>
                    <a:gd name="connsiteX1251" fmla="*/ 628212 w 1348844"/>
                    <a:gd name="connsiteY1251" fmla="*/ 288563 h 1749885"/>
                    <a:gd name="connsiteX1252" fmla="*/ 629542 w 1348844"/>
                    <a:gd name="connsiteY1252" fmla="*/ 289450 h 1749885"/>
                    <a:gd name="connsiteX1253" fmla="*/ 630982 w 1348844"/>
                    <a:gd name="connsiteY1253" fmla="*/ 290115 h 1749885"/>
                    <a:gd name="connsiteX1254" fmla="*/ 633421 w 1348844"/>
                    <a:gd name="connsiteY1254" fmla="*/ 289672 h 1749885"/>
                    <a:gd name="connsiteX1255" fmla="*/ 634307 w 1348844"/>
                    <a:gd name="connsiteY1255" fmla="*/ 288563 h 1749885"/>
                    <a:gd name="connsiteX1256" fmla="*/ 634861 w 1348844"/>
                    <a:gd name="connsiteY1256" fmla="*/ 286790 h 1749885"/>
                    <a:gd name="connsiteX1257" fmla="*/ 636191 w 1348844"/>
                    <a:gd name="connsiteY1257" fmla="*/ 284574 h 1749885"/>
                    <a:gd name="connsiteX1258" fmla="*/ 635193 w 1348844"/>
                    <a:gd name="connsiteY1258" fmla="*/ 282468 h 1749885"/>
                    <a:gd name="connsiteX1259" fmla="*/ 635747 w 1348844"/>
                    <a:gd name="connsiteY1259" fmla="*/ 281914 h 1749885"/>
                    <a:gd name="connsiteX1260" fmla="*/ 636856 w 1348844"/>
                    <a:gd name="connsiteY1260" fmla="*/ 281914 h 1749885"/>
                    <a:gd name="connsiteX1261" fmla="*/ 637743 w 1348844"/>
                    <a:gd name="connsiteY1261" fmla="*/ 281360 h 1749885"/>
                    <a:gd name="connsiteX1262" fmla="*/ 638075 w 1348844"/>
                    <a:gd name="connsiteY1262" fmla="*/ 279809 h 1749885"/>
                    <a:gd name="connsiteX1263" fmla="*/ 638075 w 1348844"/>
                    <a:gd name="connsiteY1263" fmla="*/ 278590 h 1749885"/>
                    <a:gd name="connsiteX1264" fmla="*/ 638186 w 1348844"/>
                    <a:gd name="connsiteY1264" fmla="*/ 277371 h 1749885"/>
                    <a:gd name="connsiteX1265" fmla="*/ 639294 w 1348844"/>
                    <a:gd name="connsiteY1265" fmla="*/ 275820 h 1749885"/>
                    <a:gd name="connsiteX1266" fmla="*/ 638075 w 1348844"/>
                    <a:gd name="connsiteY1266" fmla="*/ 274600 h 1749885"/>
                    <a:gd name="connsiteX1267" fmla="*/ 637743 w 1348844"/>
                    <a:gd name="connsiteY1267" fmla="*/ 273159 h 1749885"/>
                    <a:gd name="connsiteX1268" fmla="*/ 638186 w 1348844"/>
                    <a:gd name="connsiteY1268" fmla="*/ 271609 h 1749885"/>
                    <a:gd name="connsiteX1269" fmla="*/ 639183 w 1348844"/>
                    <a:gd name="connsiteY1269" fmla="*/ 270168 h 1749885"/>
                    <a:gd name="connsiteX1270" fmla="*/ 638518 w 1348844"/>
                    <a:gd name="connsiteY1270" fmla="*/ 270168 h 1749885"/>
                    <a:gd name="connsiteX1271" fmla="*/ 638518 w 1348844"/>
                    <a:gd name="connsiteY1271" fmla="*/ 269170 h 1749885"/>
                    <a:gd name="connsiteX1272" fmla="*/ 640734 w 1348844"/>
                    <a:gd name="connsiteY1272" fmla="*/ 264738 h 1749885"/>
                    <a:gd name="connsiteX1273" fmla="*/ 644945 w 1348844"/>
                    <a:gd name="connsiteY1273" fmla="*/ 260637 h 1749885"/>
                    <a:gd name="connsiteX1274" fmla="*/ 649599 w 1348844"/>
                    <a:gd name="connsiteY1274" fmla="*/ 258089 h 1749885"/>
                    <a:gd name="connsiteX1275" fmla="*/ 653256 w 1348844"/>
                    <a:gd name="connsiteY1275" fmla="*/ 258089 h 1749885"/>
                    <a:gd name="connsiteX1276" fmla="*/ 652924 w 1348844"/>
                    <a:gd name="connsiteY1276" fmla="*/ 259751 h 1749885"/>
                    <a:gd name="connsiteX1277" fmla="*/ 654365 w 1348844"/>
                    <a:gd name="connsiteY1277" fmla="*/ 260305 h 1749885"/>
                    <a:gd name="connsiteX1278" fmla="*/ 656470 w 1348844"/>
                    <a:gd name="connsiteY1278" fmla="*/ 260083 h 1749885"/>
                    <a:gd name="connsiteX1279" fmla="*/ 657910 w 1348844"/>
                    <a:gd name="connsiteY1279" fmla="*/ 259308 h 1749885"/>
                    <a:gd name="connsiteX1280" fmla="*/ 657910 w 1348844"/>
                    <a:gd name="connsiteY1280" fmla="*/ 258311 h 1749885"/>
                    <a:gd name="connsiteX1281" fmla="*/ 654143 w 1348844"/>
                    <a:gd name="connsiteY1281" fmla="*/ 256759 h 1749885"/>
                    <a:gd name="connsiteX1282" fmla="*/ 653478 w 1348844"/>
                    <a:gd name="connsiteY1282" fmla="*/ 255318 h 1749885"/>
                    <a:gd name="connsiteX1283" fmla="*/ 654919 w 1348844"/>
                    <a:gd name="connsiteY1283" fmla="*/ 252659 h 1749885"/>
                    <a:gd name="connsiteX1284" fmla="*/ 655695 w 1348844"/>
                    <a:gd name="connsiteY1284" fmla="*/ 256094 h 1749885"/>
                    <a:gd name="connsiteX1285" fmla="*/ 656470 w 1348844"/>
                    <a:gd name="connsiteY1285" fmla="*/ 256094 h 1749885"/>
                    <a:gd name="connsiteX1286" fmla="*/ 657356 w 1348844"/>
                    <a:gd name="connsiteY1286" fmla="*/ 255207 h 1749885"/>
                    <a:gd name="connsiteX1287" fmla="*/ 659351 w 1348844"/>
                    <a:gd name="connsiteY1287" fmla="*/ 256981 h 1749885"/>
                    <a:gd name="connsiteX1288" fmla="*/ 661235 w 1348844"/>
                    <a:gd name="connsiteY1288" fmla="*/ 256981 h 1749885"/>
                    <a:gd name="connsiteX1289" fmla="*/ 661235 w 1348844"/>
                    <a:gd name="connsiteY1289" fmla="*/ 256094 h 1749885"/>
                    <a:gd name="connsiteX1290" fmla="*/ 660127 w 1348844"/>
                    <a:gd name="connsiteY1290" fmla="*/ 254100 h 1749885"/>
                    <a:gd name="connsiteX1291" fmla="*/ 662011 w 1348844"/>
                    <a:gd name="connsiteY1291" fmla="*/ 251218 h 1749885"/>
                    <a:gd name="connsiteX1292" fmla="*/ 665003 w 1348844"/>
                    <a:gd name="connsiteY1292" fmla="*/ 248559 h 1749885"/>
                    <a:gd name="connsiteX1293" fmla="*/ 667441 w 1348844"/>
                    <a:gd name="connsiteY1293" fmla="*/ 247229 h 1749885"/>
                    <a:gd name="connsiteX1294" fmla="*/ 667884 w 1348844"/>
                    <a:gd name="connsiteY1294" fmla="*/ 249556 h 1749885"/>
                    <a:gd name="connsiteX1295" fmla="*/ 668771 w 1348844"/>
                    <a:gd name="connsiteY1295" fmla="*/ 250996 h 1749885"/>
                    <a:gd name="connsiteX1296" fmla="*/ 670876 w 1348844"/>
                    <a:gd name="connsiteY1296" fmla="*/ 253324 h 1749885"/>
                    <a:gd name="connsiteX1297" fmla="*/ 671652 w 1348844"/>
                    <a:gd name="connsiteY1297" fmla="*/ 253324 h 1749885"/>
                    <a:gd name="connsiteX1298" fmla="*/ 674533 w 1348844"/>
                    <a:gd name="connsiteY1298" fmla="*/ 251107 h 1749885"/>
                    <a:gd name="connsiteX1299" fmla="*/ 675863 w 1348844"/>
                    <a:gd name="connsiteY1299" fmla="*/ 250553 h 1749885"/>
                    <a:gd name="connsiteX1300" fmla="*/ 674976 w 1348844"/>
                    <a:gd name="connsiteY1300" fmla="*/ 252659 h 1749885"/>
                    <a:gd name="connsiteX1301" fmla="*/ 673758 w 1348844"/>
                    <a:gd name="connsiteY1301" fmla="*/ 253989 h 1749885"/>
                    <a:gd name="connsiteX1302" fmla="*/ 672095 w 1348844"/>
                    <a:gd name="connsiteY1302" fmla="*/ 254764 h 1749885"/>
                    <a:gd name="connsiteX1303" fmla="*/ 670101 w 1348844"/>
                    <a:gd name="connsiteY1303" fmla="*/ 254986 h 1749885"/>
                    <a:gd name="connsiteX1304" fmla="*/ 669103 w 1348844"/>
                    <a:gd name="connsiteY1304" fmla="*/ 256094 h 1749885"/>
                    <a:gd name="connsiteX1305" fmla="*/ 669103 w 1348844"/>
                    <a:gd name="connsiteY1305" fmla="*/ 258311 h 1749885"/>
                    <a:gd name="connsiteX1306" fmla="*/ 668438 w 1348844"/>
                    <a:gd name="connsiteY1306" fmla="*/ 260305 h 1749885"/>
                    <a:gd name="connsiteX1307" fmla="*/ 665889 w 1348844"/>
                    <a:gd name="connsiteY1307" fmla="*/ 260637 h 1749885"/>
                    <a:gd name="connsiteX1308" fmla="*/ 665889 w 1348844"/>
                    <a:gd name="connsiteY1308" fmla="*/ 259418 h 1749885"/>
                    <a:gd name="connsiteX1309" fmla="*/ 666997 w 1348844"/>
                    <a:gd name="connsiteY1309" fmla="*/ 259418 h 1749885"/>
                    <a:gd name="connsiteX1310" fmla="*/ 667330 w 1348844"/>
                    <a:gd name="connsiteY1310" fmla="*/ 259418 h 1749885"/>
                    <a:gd name="connsiteX1311" fmla="*/ 667330 w 1348844"/>
                    <a:gd name="connsiteY1311" fmla="*/ 259418 h 1749885"/>
                    <a:gd name="connsiteX1312" fmla="*/ 666997 w 1348844"/>
                    <a:gd name="connsiteY1312" fmla="*/ 258643 h 1749885"/>
                    <a:gd name="connsiteX1313" fmla="*/ 666665 w 1348844"/>
                    <a:gd name="connsiteY1313" fmla="*/ 258200 h 1749885"/>
                    <a:gd name="connsiteX1314" fmla="*/ 666665 w 1348844"/>
                    <a:gd name="connsiteY1314" fmla="*/ 258422 h 1749885"/>
                    <a:gd name="connsiteX1315" fmla="*/ 666332 w 1348844"/>
                    <a:gd name="connsiteY1315" fmla="*/ 258089 h 1749885"/>
                    <a:gd name="connsiteX1316" fmla="*/ 665225 w 1348844"/>
                    <a:gd name="connsiteY1316" fmla="*/ 258532 h 1749885"/>
                    <a:gd name="connsiteX1317" fmla="*/ 664006 w 1348844"/>
                    <a:gd name="connsiteY1317" fmla="*/ 258532 h 1749885"/>
                    <a:gd name="connsiteX1318" fmla="*/ 662676 w 1348844"/>
                    <a:gd name="connsiteY1318" fmla="*/ 258532 h 1749885"/>
                    <a:gd name="connsiteX1319" fmla="*/ 664227 w 1348844"/>
                    <a:gd name="connsiteY1319" fmla="*/ 260748 h 1749885"/>
                    <a:gd name="connsiteX1320" fmla="*/ 663451 w 1348844"/>
                    <a:gd name="connsiteY1320" fmla="*/ 261524 h 1749885"/>
                    <a:gd name="connsiteX1321" fmla="*/ 662897 w 1348844"/>
                    <a:gd name="connsiteY1321" fmla="*/ 261524 h 1749885"/>
                    <a:gd name="connsiteX1322" fmla="*/ 662454 w 1348844"/>
                    <a:gd name="connsiteY1322" fmla="*/ 260859 h 1749885"/>
                    <a:gd name="connsiteX1323" fmla="*/ 661900 w 1348844"/>
                    <a:gd name="connsiteY1323" fmla="*/ 259529 h 1749885"/>
                    <a:gd name="connsiteX1324" fmla="*/ 661124 w 1348844"/>
                    <a:gd name="connsiteY1324" fmla="*/ 259529 h 1749885"/>
                    <a:gd name="connsiteX1325" fmla="*/ 661124 w 1348844"/>
                    <a:gd name="connsiteY1325" fmla="*/ 260970 h 1749885"/>
                    <a:gd name="connsiteX1326" fmla="*/ 660681 w 1348844"/>
                    <a:gd name="connsiteY1326" fmla="*/ 261746 h 1749885"/>
                    <a:gd name="connsiteX1327" fmla="*/ 659906 w 1348844"/>
                    <a:gd name="connsiteY1327" fmla="*/ 261968 h 1749885"/>
                    <a:gd name="connsiteX1328" fmla="*/ 658797 w 1348844"/>
                    <a:gd name="connsiteY1328" fmla="*/ 261746 h 1749885"/>
                    <a:gd name="connsiteX1329" fmla="*/ 659351 w 1348844"/>
                    <a:gd name="connsiteY1329" fmla="*/ 263187 h 1749885"/>
                    <a:gd name="connsiteX1330" fmla="*/ 658576 w 1348844"/>
                    <a:gd name="connsiteY1330" fmla="*/ 264959 h 1749885"/>
                    <a:gd name="connsiteX1331" fmla="*/ 657356 w 1348844"/>
                    <a:gd name="connsiteY1331" fmla="*/ 267065 h 1749885"/>
                    <a:gd name="connsiteX1332" fmla="*/ 656470 w 1348844"/>
                    <a:gd name="connsiteY1332" fmla="*/ 269503 h 1749885"/>
                    <a:gd name="connsiteX1333" fmla="*/ 658021 w 1348844"/>
                    <a:gd name="connsiteY1333" fmla="*/ 269170 h 1749885"/>
                    <a:gd name="connsiteX1334" fmla="*/ 661124 w 1348844"/>
                    <a:gd name="connsiteY1334" fmla="*/ 267176 h 1749885"/>
                    <a:gd name="connsiteX1335" fmla="*/ 665225 w 1348844"/>
                    <a:gd name="connsiteY1335" fmla="*/ 266178 h 1749885"/>
                    <a:gd name="connsiteX1336" fmla="*/ 666111 w 1348844"/>
                    <a:gd name="connsiteY1336" fmla="*/ 265624 h 1749885"/>
                    <a:gd name="connsiteX1337" fmla="*/ 667995 w 1348844"/>
                    <a:gd name="connsiteY1337" fmla="*/ 263962 h 1749885"/>
                    <a:gd name="connsiteX1338" fmla="*/ 679187 w 1348844"/>
                    <a:gd name="connsiteY1338" fmla="*/ 259862 h 1749885"/>
                    <a:gd name="connsiteX1339" fmla="*/ 698358 w 1348844"/>
                    <a:gd name="connsiteY1339" fmla="*/ 250664 h 1749885"/>
                    <a:gd name="connsiteX1340" fmla="*/ 716864 w 1348844"/>
                    <a:gd name="connsiteY1340" fmla="*/ 238585 h 1749885"/>
                    <a:gd name="connsiteX1341" fmla="*/ 721186 w 1348844"/>
                    <a:gd name="connsiteY1341" fmla="*/ 237588 h 1749885"/>
                    <a:gd name="connsiteX1342" fmla="*/ 730162 w 1348844"/>
                    <a:gd name="connsiteY1342" fmla="*/ 237255 h 1749885"/>
                    <a:gd name="connsiteX1343" fmla="*/ 732933 w 1348844"/>
                    <a:gd name="connsiteY1343" fmla="*/ 236369 h 1749885"/>
                    <a:gd name="connsiteX1344" fmla="*/ 734151 w 1348844"/>
                    <a:gd name="connsiteY1344" fmla="*/ 234707 h 1749885"/>
                    <a:gd name="connsiteX1345" fmla="*/ 734151 w 1348844"/>
                    <a:gd name="connsiteY1345" fmla="*/ 234707 h 1749885"/>
                    <a:gd name="connsiteX1346" fmla="*/ 735038 w 1348844"/>
                    <a:gd name="connsiteY1346" fmla="*/ 231936 h 1749885"/>
                    <a:gd name="connsiteX1347" fmla="*/ 739027 w 1348844"/>
                    <a:gd name="connsiteY1347" fmla="*/ 228612 h 1749885"/>
                    <a:gd name="connsiteX1348" fmla="*/ 740357 w 1348844"/>
                    <a:gd name="connsiteY1348" fmla="*/ 226285 h 1749885"/>
                    <a:gd name="connsiteX1349" fmla="*/ 736036 w 1348844"/>
                    <a:gd name="connsiteY1349" fmla="*/ 228279 h 1749885"/>
                    <a:gd name="connsiteX1350" fmla="*/ 733708 w 1348844"/>
                    <a:gd name="connsiteY1350" fmla="*/ 228612 h 1749885"/>
                    <a:gd name="connsiteX1351" fmla="*/ 731825 w 1348844"/>
                    <a:gd name="connsiteY1351" fmla="*/ 227393 h 1749885"/>
                    <a:gd name="connsiteX1352" fmla="*/ 731160 w 1348844"/>
                    <a:gd name="connsiteY1352" fmla="*/ 224622 h 1749885"/>
                    <a:gd name="connsiteX1353" fmla="*/ 732379 w 1348844"/>
                    <a:gd name="connsiteY1353" fmla="*/ 222407 h 1749885"/>
                    <a:gd name="connsiteX1354" fmla="*/ 734595 w 1348844"/>
                    <a:gd name="connsiteY1354" fmla="*/ 220966 h 1749885"/>
                    <a:gd name="connsiteX1355" fmla="*/ 737144 w 1348844"/>
                    <a:gd name="connsiteY1355" fmla="*/ 220966 h 1749885"/>
                    <a:gd name="connsiteX1356" fmla="*/ 737144 w 1348844"/>
                    <a:gd name="connsiteY1356" fmla="*/ 219636 h 1749885"/>
                    <a:gd name="connsiteX1357" fmla="*/ 735925 w 1348844"/>
                    <a:gd name="connsiteY1357" fmla="*/ 218971 h 1749885"/>
                    <a:gd name="connsiteX1358" fmla="*/ 735481 w 1348844"/>
                    <a:gd name="connsiteY1358" fmla="*/ 217420 h 1749885"/>
                    <a:gd name="connsiteX1359" fmla="*/ 735814 w 1348844"/>
                    <a:gd name="connsiteY1359" fmla="*/ 215868 h 1749885"/>
                    <a:gd name="connsiteX1360" fmla="*/ 736812 w 1348844"/>
                    <a:gd name="connsiteY1360" fmla="*/ 215203 h 1749885"/>
                    <a:gd name="connsiteX1361" fmla="*/ 738141 w 1348844"/>
                    <a:gd name="connsiteY1361" fmla="*/ 215757 h 1749885"/>
                    <a:gd name="connsiteX1362" fmla="*/ 739138 w 1348844"/>
                    <a:gd name="connsiteY1362" fmla="*/ 217974 h 1749885"/>
                    <a:gd name="connsiteX1363" fmla="*/ 740247 w 1348844"/>
                    <a:gd name="connsiteY1363" fmla="*/ 218528 h 1749885"/>
                    <a:gd name="connsiteX1364" fmla="*/ 741133 w 1348844"/>
                    <a:gd name="connsiteY1364" fmla="*/ 218085 h 1749885"/>
                    <a:gd name="connsiteX1365" fmla="*/ 742463 w 1348844"/>
                    <a:gd name="connsiteY1365" fmla="*/ 215757 h 1749885"/>
                    <a:gd name="connsiteX1366" fmla="*/ 746452 w 1348844"/>
                    <a:gd name="connsiteY1366" fmla="*/ 214317 h 1749885"/>
                    <a:gd name="connsiteX1367" fmla="*/ 747671 w 1348844"/>
                    <a:gd name="connsiteY1367" fmla="*/ 214095 h 1749885"/>
                    <a:gd name="connsiteX1368" fmla="*/ 748336 w 1348844"/>
                    <a:gd name="connsiteY1368" fmla="*/ 214538 h 1749885"/>
                    <a:gd name="connsiteX1369" fmla="*/ 751107 w 1348844"/>
                    <a:gd name="connsiteY1369" fmla="*/ 217309 h 1749885"/>
                    <a:gd name="connsiteX1370" fmla="*/ 752103 w 1348844"/>
                    <a:gd name="connsiteY1370" fmla="*/ 217752 h 1749885"/>
                    <a:gd name="connsiteX1371" fmla="*/ 763075 w 1348844"/>
                    <a:gd name="connsiteY1371" fmla="*/ 220301 h 1749885"/>
                    <a:gd name="connsiteX1372" fmla="*/ 765069 w 1348844"/>
                    <a:gd name="connsiteY1372" fmla="*/ 219636 h 1749885"/>
                    <a:gd name="connsiteX1373" fmla="*/ 766510 w 1348844"/>
                    <a:gd name="connsiteY1373" fmla="*/ 221963 h 1749885"/>
                    <a:gd name="connsiteX1374" fmla="*/ 771164 w 1348844"/>
                    <a:gd name="connsiteY1374" fmla="*/ 222960 h 1749885"/>
                    <a:gd name="connsiteX1375" fmla="*/ 772162 w 1348844"/>
                    <a:gd name="connsiteY1375" fmla="*/ 225731 h 1749885"/>
                    <a:gd name="connsiteX1376" fmla="*/ 771386 w 1348844"/>
                    <a:gd name="connsiteY1376" fmla="*/ 227061 h 1749885"/>
                    <a:gd name="connsiteX1377" fmla="*/ 769612 w 1348844"/>
                    <a:gd name="connsiteY1377" fmla="*/ 228279 h 1749885"/>
                    <a:gd name="connsiteX1378" fmla="*/ 767507 w 1348844"/>
                    <a:gd name="connsiteY1378" fmla="*/ 229166 h 1749885"/>
                    <a:gd name="connsiteX1379" fmla="*/ 765845 w 1348844"/>
                    <a:gd name="connsiteY1379" fmla="*/ 229609 h 1749885"/>
                    <a:gd name="connsiteX1380" fmla="*/ 768726 w 1348844"/>
                    <a:gd name="connsiteY1380" fmla="*/ 230828 h 1749885"/>
                    <a:gd name="connsiteX1381" fmla="*/ 771718 w 1348844"/>
                    <a:gd name="connsiteY1381" fmla="*/ 229942 h 1749885"/>
                    <a:gd name="connsiteX1382" fmla="*/ 774377 w 1348844"/>
                    <a:gd name="connsiteY1382" fmla="*/ 227947 h 1749885"/>
                    <a:gd name="connsiteX1383" fmla="*/ 776372 w 1348844"/>
                    <a:gd name="connsiteY1383" fmla="*/ 225842 h 1749885"/>
                    <a:gd name="connsiteX1384" fmla="*/ 777592 w 1348844"/>
                    <a:gd name="connsiteY1384" fmla="*/ 225177 h 1749885"/>
                    <a:gd name="connsiteX1385" fmla="*/ 780694 w 1348844"/>
                    <a:gd name="connsiteY1385" fmla="*/ 224622 h 1749885"/>
                    <a:gd name="connsiteX1386" fmla="*/ 781359 w 1348844"/>
                    <a:gd name="connsiteY1386" fmla="*/ 223625 h 1749885"/>
                    <a:gd name="connsiteX1387" fmla="*/ 781913 w 1348844"/>
                    <a:gd name="connsiteY1387" fmla="*/ 222960 h 1749885"/>
                    <a:gd name="connsiteX1388" fmla="*/ 786014 w 1348844"/>
                    <a:gd name="connsiteY1388" fmla="*/ 220966 h 1749885"/>
                    <a:gd name="connsiteX1389" fmla="*/ 783021 w 1348844"/>
                    <a:gd name="connsiteY1389" fmla="*/ 220412 h 1749885"/>
                    <a:gd name="connsiteX1390" fmla="*/ 782578 w 1348844"/>
                    <a:gd name="connsiteY1390" fmla="*/ 217198 h 1749885"/>
                    <a:gd name="connsiteX1391" fmla="*/ 783686 w 1348844"/>
                    <a:gd name="connsiteY1391" fmla="*/ 213652 h 1749885"/>
                    <a:gd name="connsiteX1392" fmla="*/ 785570 w 1348844"/>
                    <a:gd name="connsiteY1392" fmla="*/ 211990 h 1749885"/>
                    <a:gd name="connsiteX1393" fmla="*/ 788118 w 1348844"/>
                    <a:gd name="connsiteY1393" fmla="*/ 212433 h 1749885"/>
                    <a:gd name="connsiteX1394" fmla="*/ 794325 w 1348844"/>
                    <a:gd name="connsiteY1394" fmla="*/ 215203 h 1749885"/>
                    <a:gd name="connsiteX1395" fmla="*/ 796430 w 1348844"/>
                    <a:gd name="connsiteY1395" fmla="*/ 216866 h 1749885"/>
                    <a:gd name="connsiteX1396" fmla="*/ 805406 w 1348844"/>
                    <a:gd name="connsiteY1396" fmla="*/ 226285 h 1749885"/>
                    <a:gd name="connsiteX1397" fmla="*/ 806846 w 1348844"/>
                    <a:gd name="connsiteY1397" fmla="*/ 228279 h 1749885"/>
                    <a:gd name="connsiteX1398" fmla="*/ 808509 w 1348844"/>
                    <a:gd name="connsiteY1398" fmla="*/ 231383 h 1749885"/>
                    <a:gd name="connsiteX1399" fmla="*/ 808952 w 1348844"/>
                    <a:gd name="connsiteY1399" fmla="*/ 234153 h 1749885"/>
                    <a:gd name="connsiteX1400" fmla="*/ 806846 w 1348844"/>
                    <a:gd name="connsiteY1400" fmla="*/ 235150 h 1749885"/>
                    <a:gd name="connsiteX1401" fmla="*/ 811168 w 1348844"/>
                    <a:gd name="connsiteY1401" fmla="*/ 237366 h 1749885"/>
                    <a:gd name="connsiteX1402" fmla="*/ 812277 w 1348844"/>
                    <a:gd name="connsiteY1402" fmla="*/ 239139 h 1749885"/>
                    <a:gd name="connsiteX1403" fmla="*/ 813274 w 1348844"/>
                    <a:gd name="connsiteY1403" fmla="*/ 240359 h 1749885"/>
                    <a:gd name="connsiteX1404" fmla="*/ 814714 w 1348844"/>
                    <a:gd name="connsiteY1404" fmla="*/ 240802 h 1749885"/>
                    <a:gd name="connsiteX1405" fmla="*/ 812277 w 1348844"/>
                    <a:gd name="connsiteY1405" fmla="*/ 241356 h 1749885"/>
                    <a:gd name="connsiteX1406" fmla="*/ 808842 w 1348844"/>
                    <a:gd name="connsiteY1406" fmla="*/ 240912 h 1749885"/>
                    <a:gd name="connsiteX1407" fmla="*/ 805849 w 1348844"/>
                    <a:gd name="connsiteY1407" fmla="*/ 240912 h 1749885"/>
                    <a:gd name="connsiteX1408" fmla="*/ 804520 w 1348844"/>
                    <a:gd name="connsiteY1408" fmla="*/ 243018 h 1749885"/>
                    <a:gd name="connsiteX1409" fmla="*/ 803744 w 1348844"/>
                    <a:gd name="connsiteY1409" fmla="*/ 244237 h 1749885"/>
                    <a:gd name="connsiteX1410" fmla="*/ 809285 w 1348844"/>
                    <a:gd name="connsiteY1410" fmla="*/ 243794 h 1749885"/>
                    <a:gd name="connsiteX1411" fmla="*/ 813717 w 1348844"/>
                    <a:gd name="connsiteY1411" fmla="*/ 246231 h 1749885"/>
                    <a:gd name="connsiteX1412" fmla="*/ 819036 w 1348844"/>
                    <a:gd name="connsiteY1412" fmla="*/ 245677 h 1749885"/>
                    <a:gd name="connsiteX1413" fmla="*/ 821363 w 1348844"/>
                    <a:gd name="connsiteY1413" fmla="*/ 242796 h 1749885"/>
                    <a:gd name="connsiteX1414" fmla="*/ 823580 w 1348844"/>
                    <a:gd name="connsiteY1414" fmla="*/ 240137 h 1749885"/>
                    <a:gd name="connsiteX1415" fmla="*/ 824466 w 1348844"/>
                    <a:gd name="connsiteY1415" fmla="*/ 238031 h 1749885"/>
                    <a:gd name="connsiteX1416" fmla="*/ 824466 w 1348844"/>
                    <a:gd name="connsiteY1416" fmla="*/ 237699 h 1749885"/>
                    <a:gd name="connsiteX1417" fmla="*/ 824244 w 1348844"/>
                    <a:gd name="connsiteY1417" fmla="*/ 237588 h 1749885"/>
                    <a:gd name="connsiteX1418" fmla="*/ 823247 w 1348844"/>
                    <a:gd name="connsiteY1418" fmla="*/ 237588 h 1749885"/>
                    <a:gd name="connsiteX1419" fmla="*/ 821585 w 1348844"/>
                    <a:gd name="connsiteY1419" fmla="*/ 236591 h 1749885"/>
                    <a:gd name="connsiteX1420" fmla="*/ 820366 w 1348844"/>
                    <a:gd name="connsiteY1420" fmla="*/ 235261 h 1749885"/>
                    <a:gd name="connsiteX1421" fmla="*/ 811279 w 1348844"/>
                    <a:gd name="connsiteY1421" fmla="*/ 220079 h 1749885"/>
                    <a:gd name="connsiteX1422" fmla="*/ 803411 w 1348844"/>
                    <a:gd name="connsiteY1422" fmla="*/ 216533 h 1749885"/>
                    <a:gd name="connsiteX1423" fmla="*/ 802303 w 1348844"/>
                    <a:gd name="connsiteY1423" fmla="*/ 215646 h 1749885"/>
                    <a:gd name="connsiteX1424" fmla="*/ 797870 w 1348844"/>
                    <a:gd name="connsiteY1424" fmla="*/ 212211 h 1749885"/>
                    <a:gd name="connsiteX1425" fmla="*/ 795987 w 1348844"/>
                    <a:gd name="connsiteY1425" fmla="*/ 211657 h 1749885"/>
                    <a:gd name="connsiteX1426" fmla="*/ 792108 w 1348844"/>
                    <a:gd name="connsiteY1426" fmla="*/ 211214 h 1749885"/>
                    <a:gd name="connsiteX1427" fmla="*/ 788894 w 1348844"/>
                    <a:gd name="connsiteY1427" fmla="*/ 209441 h 1749885"/>
                    <a:gd name="connsiteX1428" fmla="*/ 788118 w 1348844"/>
                    <a:gd name="connsiteY1428" fmla="*/ 207890 h 1749885"/>
                    <a:gd name="connsiteX1429" fmla="*/ 787232 w 1348844"/>
                    <a:gd name="connsiteY1429" fmla="*/ 206005 h 1749885"/>
                    <a:gd name="connsiteX1430" fmla="*/ 787565 w 1348844"/>
                    <a:gd name="connsiteY1430" fmla="*/ 200465 h 1749885"/>
                    <a:gd name="connsiteX1431" fmla="*/ 791000 w 1348844"/>
                    <a:gd name="connsiteY1431" fmla="*/ 192708 h 1749885"/>
                    <a:gd name="connsiteX1432" fmla="*/ 791997 w 1348844"/>
                    <a:gd name="connsiteY1432" fmla="*/ 190381 h 1749885"/>
                    <a:gd name="connsiteX1433" fmla="*/ 792773 w 1348844"/>
                    <a:gd name="connsiteY1433" fmla="*/ 187278 h 1749885"/>
                    <a:gd name="connsiteX1434" fmla="*/ 793659 w 1348844"/>
                    <a:gd name="connsiteY1434" fmla="*/ 183953 h 1749885"/>
                    <a:gd name="connsiteX1435" fmla="*/ 791776 w 1348844"/>
                    <a:gd name="connsiteY1435" fmla="*/ 180851 h 1749885"/>
                    <a:gd name="connsiteX1436" fmla="*/ 791222 w 1348844"/>
                    <a:gd name="connsiteY1436" fmla="*/ 180851 h 1749885"/>
                    <a:gd name="connsiteX1437" fmla="*/ 787897 w 1348844"/>
                    <a:gd name="connsiteY1437" fmla="*/ 181737 h 1749885"/>
                    <a:gd name="connsiteX1438" fmla="*/ 784240 w 1348844"/>
                    <a:gd name="connsiteY1438" fmla="*/ 183510 h 1749885"/>
                    <a:gd name="connsiteX1439" fmla="*/ 780805 w 1348844"/>
                    <a:gd name="connsiteY1439" fmla="*/ 183731 h 1749885"/>
                    <a:gd name="connsiteX1440" fmla="*/ 777702 w 1348844"/>
                    <a:gd name="connsiteY1440" fmla="*/ 180186 h 1749885"/>
                    <a:gd name="connsiteX1441" fmla="*/ 777702 w 1348844"/>
                    <a:gd name="connsiteY1441" fmla="*/ 179964 h 1749885"/>
                    <a:gd name="connsiteX1442" fmla="*/ 777592 w 1348844"/>
                    <a:gd name="connsiteY1442" fmla="*/ 179853 h 1749885"/>
                    <a:gd name="connsiteX1443" fmla="*/ 777592 w 1348844"/>
                    <a:gd name="connsiteY1443" fmla="*/ 179853 h 1749885"/>
                    <a:gd name="connsiteX1444" fmla="*/ 777592 w 1348844"/>
                    <a:gd name="connsiteY1444" fmla="*/ 179521 h 1749885"/>
                    <a:gd name="connsiteX1445" fmla="*/ 777037 w 1348844"/>
                    <a:gd name="connsiteY1445" fmla="*/ 179077 h 1749885"/>
                    <a:gd name="connsiteX1446" fmla="*/ 775597 w 1348844"/>
                    <a:gd name="connsiteY1446" fmla="*/ 177305 h 1749885"/>
                    <a:gd name="connsiteX1447" fmla="*/ 777370 w 1348844"/>
                    <a:gd name="connsiteY1447" fmla="*/ 175753 h 1749885"/>
                    <a:gd name="connsiteX1448" fmla="*/ 777924 w 1348844"/>
                    <a:gd name="connsiteY1448" fmla="*/ 175420 h 1749885"/>
                    <a:gd name="connsiteX1449" fmla="*/ 778810 w 1348844"/>
                    <a:gd name="connsiteY1449" fmla="*/ 174312 h 1749885"/>
                    <a:gd name="connsiteX1450" fmla="*/ 779142 w 1348844"/>
                    <a:gd name="connsiteY1450" fmla="*/ 173204 h 1749885"/>
                    <a:gd name="connsiteX1451" fmla="*/ 778810 w 1348844"/>
                    <a:gd name="connsiteY1451" fmla="*/ 172207 h 1749885"/>
                    <a:gd name="connsiteX1452" fmla="*/ 777924 w 1348844"/>
                    <a:gd name="connsiteY1452" fmla="*/ 171210 h 1749885"/>
                    <a:gd name="connsiteX1453" fmla="*/ 780473 w 1348844"/>
                    <a:gd name="connsiteY1453" fmla="*/ 167775 h 1749885"/>
                    <a:gd name="connsiteX1454" fmla="*/ 782467 w 1348844"/>
                    <a:gd name="connsiteY1454" fmla="*/ 166223 h 1749885"/>
                    <a:gd name="connsiteX1455" fmla="*/ 793105 w 1348844"/>
                    <a:gd name="connsiteY1455" fmla="*/ 158133 h 1749885"/>
                    <a:gd name="connsiteX1456" fmla="*/ 796319 w 1348844"/>
                    <a:gd name="connsiteY1456" fmla="*/ 152149 h 1749885"/>
                    <a:gd name="connsiteX1457" fmla="*/ 795876 w 1348844"/>
                    <a:gd name="connsiteY1457" fmla="*/ 150598 h 1749885"/>
                    <a:gd name="connsiteX1458" fmla="*/ 795433 w 1348844"/>
                    <a:gd name="connsiteY1458" fmla="*/ 149157 h 1749885"/>
                    <a:gd name="connsiteX1459" fmla="*/ 794325 w 1348844"/>
                    <a:gd name="connsiteY1459" fmla="*/ 148936 h 1749885"/>
                    <a:gd name="connsiteX1460" fmla="*/ 792773 w 1348844"/>
                    <a:gd name="connsiteY1460" fmla="*/ 148603 h 1749885"/>
                    <a:gd name="connsiteX1461" fmla="*/ 789449 w 1348844"/>
                    <a:gd name="connsiteY1461" fmla="*/ 148936 h 1749885"/>
                    <a:gd name="connsiteX1462" fmla="*/ 786568 w 1348844"/>
                    <a:gd name="connsiteY1462" fmla="*/ 148492 h 1749885"/>
                    <a:gd name="connsiteX1463" fmla="*/ 783132 w 1348844"/>
                    <a:gd name="connsiteY1463" fmla="*/ 145057 h 1749885"/>
                    <a:gd name="connsiteX1464" fmla="*/ 781027 w 1348844"/>
                    <a:gd name="connsiteY1464" fmla="*/ 143616 h 1749885"/>
                    <a:gd name="connsiteX1465" fmla="*/ 777813 w 1348844"/>
                    <a:gd name="connsiteY1465" fmla="*/ 142951 h 1749885"/>
                    <a:gd name="connsiteX1466" fmla="*/ 776262 w 1348844"/>
                    <a:gd name="connsiteY1466" fmla="*/ 142065 h 1749885"/>
                    <a:gd name="connsiteX1467" fmla="*/ 772827 w 1348844"/>
                    <a:gd name="connsiteY1467" fmla="*/ 141844 h 1749885"/>
                    <a:gd name="connsiteX1468" fmla="*/ 771053 w 1348844"/>
                    <a:gd name="connsiteY1468" fmla="*/ 141290 h 1749885"/>
                    <a:gd name="connsiteX1469" fmla="*/ 772716 w 1348844"/>
                    <a:gd name="connsiteY1469" fmla="*/ 144171 h 1749885"/>
                    <a:gd name="connsiteX1470" fmla="*/ 769612 w 1348844"/>
                    <a:gd name="connsiteY1470" fmla="*/ 144614 h 1749885"/>
                    <a:gd name="connsiteX1471" fmla="*/ 768616 w 1348844"/>
                    <a:gd name="connsiteY1471" fmla="*/ 143173 h 1749885"/>
                    <a:gd name="connsiteX1472" fmla="*/ 768172 w 1348844"/>
                    <a:gd name="connsiteY1472" fmla="*/ 140957 h 1749885"/>
                    <a:gd name="connsiteX1473" fmla="*/ 766621 w 1348844"/>
                    <a:gd name="connsiteY1473" fmla="*/ 138851 h 1749885"/>
                    <a:gd name="connsiteX1474" fmla="*/ 766621 w 1348844"/>
                    <a:gd name="connsiteY1474" fmla="*/ 138851 h 1749885"/>
                    <a:gd name="connsiteX1475" fmla="*/ 766621 w 1348844"/>
                    <a:gd name="connsiteY1475" fmla="*/ 138851 h 1749885"/>
                    <a:gd name="connsiteX1476" fmla="*/ 765955 w 1348844"/>
                    <a:gd name="connsiteY1476" fmla="*/ 134751 h 1749885"/>
                    <a:gd name="connsiteX1477" fmla="*/ 765291 w 1348844"/>
                    <a:gd name="connsiteY1477" fmla="*/ 132757 h 1749885"/>
                    <a:gd name="connsiteX1478" fmla="*/ 764404 w 1348844"/>
                    <a:gd name="connsiteY1478" fmla="*/ 131094 h 1749885"/>
                    <a:gd name="connsiteX1479" fmla="*/ 767396 w 1348844"/>
                    <a:gd name="connsiteY1479" fmla="*/ 129210 h 1749885"/>
                    <a:gd name="connsiteX1480" fmla="*/ 767840 w 1348844"/>
                    <a:gd name="connsiteY1480" fmla="*/ 128324 h 1749885"/>
                    <a:gd name="connsiteX1481" fmla="*/ 769391 w 1348844"/>
                    <a:gd name="connsiteY1481" fmla="*/ 125553 h 1749885"/>
                    <a:gd name="connsiteX1482" fmla="*/ 770942 w 1348844"/>
                    <a:gd name="connsiteY1482" fmla="*/ 122118 h 1749885"/>
                    <a:gd name="connsiteX1483" fmla="*/ 772162 w 1348844"/>
                    <a:gd name="connsiteY1483" fmla="*/ 120678 h 1749885"/>
                    <a:gd name="connsiteX1484" fmla="*/ 773713 w 1348844"/>
                    <a:gd name="connsiteY1484" fmla="*/ 120678 h 1749885"/>
                    <a:gd name="connsiteX1485" fmla="*/ 775153 w 1348844"/>
                    <a:gd name="connsiteY1485" fmla="*/ 119791 h 1749885"/>
                    <a:gd name="connsiteX1486" fmla="*/ 777924 w 1348844"/>
                    <a:gd name="connsiteY1486" fmla="*/ 117797 h 1749885"/>
                    <a:gd name="connsiteX1487" fmla="*/ 783132 w 1348844"/>
                    <a:gd name="connsiteY1487" fmla="*/ 115026 h 1749885"/>
                    <a:gd name="connsiteX1488" fmla="*/ 785903 w 1348844"/>
                    <a:gd name="connsiteY1488" fmla="*/ 112145 h 1749885"/>
                    <a:gd name="connsiteX1489" fmla="*/ 788340 w 1348844"/>
                    <a:gd name="connsiteY1489" fmla="*/ 108710 h 1749885"/>
                    <a:gd name="connsiteX1490" fmla="*/ 791111 w 1348844"/>
                    <a:gd name="connsiteY1490" fmla="*/ 106050 h 1749885"/>
                    <a:gd name="connsiteX1491" fmla="*/ 794990 w 1348844"/>
                    <a:gd name="connsiteY1491" fmla="*/ 105496 h 1749885"/>
                    <a:gd name="connsiteX1492" fmla="*/ 797760 w 1348844"/>
                    <a:gd name="connsiteY1492" fmla="*/ 105496 h 1749885"/>
                    <a:gd name="connsiteX1493" fmla="*/ 799866 w 1348844"/>
                    <a:gd name="connsiteY1493" fmla="*/ 104499 h 1749885"/>
                    <a:gd name="connsiteX1494" fmla="*/ 800862 w 1348844"/>
                    <a:gd name="connsiteY1494" fmla="*/ 102504 h 1749885"/>
                    <a:gd name="connsiteX1495" fmla="*/ 801195 w 1348844"/>
                    <a:gd name="connsiteY1495" fmla="*/ 101950 h 1749885"/>
                    <a:gd name="connsiteX1496" fmla="*/ 801195 w 1348844"/>
                    <a:gd name="connsiteY1496" fmla="*/ 97739 h 1749885"/>
                    <a:gd name="connsiteX1497" fmla="*/ 801970 w 1348844"/>
                    <a:gd name="connsiteY1497" fmla="*/ 96853 h 1749885"/>
                    <a:gd name="connsiteX1498" fmla="*/ 802414 w 1348844"/>
                    <a:gd name="connsiteY1498" fmla="*/ 95855 h 1749885"/>
                    <a:gd name="connsiteX1499" fmla="*/ 802636 w 1348844"/>
                    <a:gd name="connsiteY1499" fmla="*/ 94747 h 1749885"/>
                    <a:gd name="connsiteX1500" fmla="*/ 802636 w 1348844"/>
                    <a:gd name="connsiteY1500" fmla="*/ 93417 h 1749885"/>
                    <a:gd name="connsiteX1501" fmla="*/ 800862 w 1348844"/>
                    <a:gd name="connsiteY1501" fmla="*/ 93749 h 1749885"/>
                    <a:gd name="connsiteX1502" fmla="*/ 799200 w 1348844"/>
                    <a:gd name="connsiteY1502" fmla="*/ 93528 h 1749885"/>
                    <a:gd name="connsiteX1503" fmla="*/ 785459 w 1348844"/>
                    <a:gd name="connsiteY1503" fmla="*/ 89095 h 1749885"/>
                    <a:gd name="connsiteX1504" fmla="*/ 780694 w 1348844"/>
                    <a:gd name="connsiteY1504" fmla="*/ 88873 h 1749885"/>
                    <a:gd name="connsiteX1505" fmla="*/ 779807 w 1348844"/>
                    <a:gd name="connsiteY1505" fmla="*/ 88320 h 1749885"/>
                    <a:gd name="connsiteX1506" fmla="*/ 778256 w 1348844"/>
                    <a:gd name="connsiteY1506" fmla="*/ 86547 h 1749885"/>
                    <a:gd name="connsiteX1507" fmla="*/ 777481 w 1348844"/>
                    <a:gd name="connsiteY1507" fmla="*/ 86214 h 1749885"/>
                    <a:gd name="connsiteX1508" fmla="*/ 770610 w 1348844"/>
                    <a:gd name="connsiteY1508" fmla="*/ 86768 h 1749885"/>
                    <a:gd name="connsiteX1509" fmla="*/ 765623 w 1348844"/>
                    <a:gd name="connsiteY1509" fmla="*/ 85882 h 1749885"/>
                    <a:gd name="connsiteX1510" fmla="*/ 754099 w 1348844"/>
                    <a:gd name="connsiteY1510" fmla="*/ 88320 h 1749885"/>
                    <a:gd name="connsiteX1511" fmla="*/ 749555 w 1348844"/>
                    <a:gd name="connsiteY1511" fmla="*/ 88098 h 1749885"/>
                    <a:gd name="connsiteX1512" fmla="*/ 747117 w 1348844"/>
                    <a:gd name="connsiteY1512" fmla="*/ 87101 h 1749885"/>
                    <a:gd name="connsiteX1513" fmla="*/ 739914 w 1348844"/>
                    <a:gd name="connsiteY1513" fmla="*/ 82668 h 1749885"/>
                    <a:gd name="connsiteX1514" fmla="*/ 730606 w 1348844"/>
                    <a:gd name="connsiteY1514" fmla="*/ 80562 h 1749885"/>
                    <a:gd name="connsiteX1515" fmla="*/ 704121 w 1348844"/>
                    <a:gd name="connsiteY1515" fmla="*/ 78679 h 1749885"/>
                    <a:gd name="connsiteX1516" fmla="*/ 697693 w 1348844"/>
                    <a:gd name="connsiteY1516" fmla="*/ 74468 h 1749885"/>
                    <a:gd name="connsiteX1517" fmla="*/ 694812 w 1348844"/>
                    <a:gd name="connsiteY1517" fmla="*/ 73471 h 1749885"/>
                    <a:gd name="connsiteX1518" fmla="*/ 693815 w 1348844"/>
                    <a:gd name="connsiteY1518" fmla="*/ 73138 h 1749885"/>
                    <a:gd name="connsiteX1519" fmla="*/ 692928 w 1348844"/>
                    <a:gd name="connsiteY1519" fmla="*/ 73138 h 1749885"/>
                    <a:gd name="connsiteX1520" fmla="*/ 691155 w 1348844"/>
                    <a:gd name="connsiteY1520" fmla="*/ 73914 h 1749885"/>
                    <a:gd name="connsiteX1521" fmla="*/ 690047 w 1348844"/>
                    <a:gd name="connsiteY1521" fmla="*/ 73914 h 1749885"/>
                    <a:gd name="connsiteX1522" fmla="*/ 689050 w 1348844"/>
                    <a:gd name="connsiteY1522" fmla="*/ 73471 h 1749885"/>
                    <a:gd name="connsiteX1523" fmla="*/ 686945 w 1348844"/>
                    <a:gd name="connsiteY1523" fmla="*/ 71919 h 1749885"/>
                    <a:gd name="connsiteX1524" fmla="*/ 686058 w 1348844"/>
                    <a:gd name="connsiteY1524" fmla="*/ 71476 h 1749885"/>
                    <a:gd name="connsiteX1525" fmla="*/ 685836 w 1348844"/>
                    <a:gd name="connsiteY1525" fmla="*/ 71476 h 1749885"/>
                    <a:gd name="connsiteX1526" fmla="*/ 680184 w 1348844"/>
                    <a:gd name="connsiteY1526" fmla="*/ 70811 h 1749885"/>
                    <a:gd name="connsiteX1527" fmla="*/ 673536 w 1348844"/>
                    <a:gd name="connsiteY1527" fmla="*/ 71697 h 1749885"/>
                    <a:gd name="connsiteX1528" fmla="*/ 671873 w 1348844"/>
                    <a:gd name="connsiteY1528" fmla="*/ 71697 h 1749885"/>
                    <a:gd name="connsiteX1529" fmla="*/ 669990 w 1348844"/>
                    <a:gd name="connsiteY1529" fmla="*/ 70589 h 1749885"/>
                    <a:gd name="connsiteX1530" fmla="*/ 666443 w 1348844"/>
                    <a:gd name="connsiteY1530" fmla="*/ 68151 h 1749885"/>
                    <a:gd name="connsiteX1531" fmla="*/ 663008 w 1348844"/>
                    <a:gd name="connsiteY1531" fmla="*/ 67597 h 1749885"/>
                    <a:gd name="connsiteX1532" fmla="*/ 660238 w 1348844"/>
                    <a:gd name="connsiteY1532" fmla="*/ 67154 h 1749885"/>
                    <a:gd name="connsiteX1533" fmla="*/ 655584 w 1348844"/>
                    <a:gd name="connsiteY1533" fmla="*/ 65270 h 1749885"/>
                    <a:gd name="connsiteX1534" fmla="*/ 651705 w 1348844"/>
                    <a:gd name="connsiteY1534" fmla="*/ 61834 h 1749885"/>
                    <a:gd name="connsiteX1535" fmla="*/ 649599 w 1348844"/>
                    <a:gd name="connsiteY1535" fmla="*/ 56516 h 1749885"/>
                    <a:gd name="connsiteX1536" fmla="*/ 648602 w 1348844"/>
                    <a:gd name="connsiteY1536" fmla="*/ 52858 h 1749885"/>
                    <a:gd name="connsiteX1537" fmla="*/ 646719 w 1348844"/>
                    <a:gd name="connsiteY1537" fmla="*/ 51640 h 1749885"/>
                    <a:gd name="connsiteX1538" fmla="*/ 644391 w 1348844"/>
                    <a:gd name="connsiteY1538" fmla="*/ 51308 h 1749885"/>
                    <a:gd name="connsiteX1539" fmla="*/ 642064 w 1348844"/>
                    <a:gd name="connsiteY1539" fmla="*/ 50421 h 1749885"/>
                    <a:gd name="connsiteX1540" fmla="*/ 640956 w 1348844"/>
                    <a:gd name="connsiteY1540" fmla="*/ 49645 h 1749885"/>
                    <a:gd name="connsiteX1541" fmla="*/ 640291 w 1348844"/>
                    <a:gd name="connsiteY1541" fmla="*/ 48980 h 1749885"/>
                    <a:gd name="connsiteX1542" fmla="*/ 640069 w 1348844"/>
                    <a:gd name="connsiteY1542" fmla="*/ 47872 h 1749885"/>
                    <a:gd name="connsiteX1543" fmla="*/ 640069 w 1348844"/>
                    <a:gd name="connsiteY1543" fmla="*/ 45767 h 1749885"/>
                    <a:gd name="connsiteX1544" fmla="*/ 640402 w 1348844"/>
                    <a:gd name="connsiteY1544" fmla="*/ 43882 h 1749885"/>
                    <a:gd name="connsiteX1545" fmla="*/ 640845 w 1348844"/>
                    <a:gd name="connsiteY1545" fmla="*/ 42775 h 1749885"/>
                    <a:gd name="connsiteX1546" fmla="*/ 641178 w 1348844"/>
                    <a:gd name="connsiteY1546" fmla="*/ 41556 h 1749885"/>
                    <a:gd name="connsiteX1547" fmla="*/ 641178 w 1348844"/>
                    <a:gd name="connsiteY1547" fmla="*/ 39561 h 1749885"/>
                    <a:gd name="connsiteX1548" fmla="*/ 640069 w 1348844"/>
                    <a:gd name="connsiteY1548" fmla="*/ 35904 h 1749885"/>
                    <a:gd name="connsiteX1549" fmla="*/ 638297 w 1348844"/>
                    <a:gd name="connsiteY1549" fmla="*/ 34685 h 1749885"/>
                    <a:gd name="connsiteX1550" fmla="*/ 633532 w 1348844"/>
                    <a:gd name="connsiteY1550" fmla="*/ 34685 h 1749885"/>
                    <a:gd name="connsiteX1551" fmla="*/ 631980 w 1348844"/>
                    <a:gd name="connsiteY1551" fmla="*/ 33909 h 1749885"/>
                    <a:gd name="connsiteX1552" fmla="*/ 631315 w 1348844"/>
                    <a:gd name="connsiteY1552" fmla="*/ 33134 h 1749885"/>
                    <a:gd name="connsiteX1553" fmla="*/ 630650 w 1348844"/>
                    <a:gd name="connsiteY1553" fmla="*/ 32136 h 1749885"/>
                    <a:gd name="connsiteX1554" fmla="*/ 629321 w 1348844"/>
                    <a:gd name="connsiteY1554" fmla="*/ 30806 h 1749885"/>
                    <a:gd name="connsiteX1555" fmla="*/ 628102 w 1348844"/>
                    <a:gd name="connsiteY1555" fmla="*/ 30141 h 1749885"/>
                    <a:gd name="connsiteX1556" fmla="*/ 625442 w 1348844"/>
                    <a:gd name="connsiteY1556" fmla="*/ 29698 h 1749885"/>
                    <a:gd name="connsiteX1557" fmla="*/ 624223 w 1348844"/>
                    <a:gd name="connsiteY1557" fmla="*/ 29255 h 1749885"/>
                    <a:gd name="connsiteX1558" fmla="*/ 625885 w 1348844"/>
                    <a:gd name="connsiteY1558" fmla="*/ 27593 h 1749885"/>
                    <a:gd name="connsiteX1559" fmla="*/ 625885 w 1348844"/>
                    <a:gd name="connsiteY1559" fmla="*/ 26041 h 1749885"/>
                    <a:gd name="connsiteX1560" fmla="*/ 625110 w 1348844"/>
                    <a:gd name="connsiteY1560" fmla="*/ 24490 h 1749885"/>
                    <a:gd name="connsiteX1561" fmla="*/ 624334 w 1348844"/>
                    <a:gd name="connsiteY1561" fmla="*/ 22606 h 1749885"/>
                    <a:gd name="connsiteX1562" fmla="*/ 623669 w 1348844"/>
                    <a:gd name="connsiteY1562" fmla="*/ 18839 h 1749885"/>
                    <a:gd name="connsiteX1563" fmla="*/ 623226 w 1348844"/>
                    <a:gd name="connsiteY1563" fmla="*/ 16954 h 1749885"/>
                    <a:gd name="connsiteX1564" fmla="*/ 622450 w 1348844"/>
                    <a:gd name="connsiteY1564" fmla="*/ 15293 h 1749885"/>
                    <a:gd name="connsiteX1565" fmla="*/ 623669 w 1348844"/>
                    <a:gd name="connsiteY1565" fmla="*/ 12411 h 1749885"/>
                    <a:gd name="connsiteX1566" fmla="*/ 630539 w 1348844"/>
                    <a:gd name="connsiteY1566" fmla="*/ 8532 h 1749885"/>
                    <a:gd name="connsiteX1567" fmla="*/ 632977 w 1348844"/>
                    <a:gd name="connsiteY1567" fmla="*/ 5208 h 1749885"/>
                    <a:gd name="connsiteX1568" fmla="*/ 632977 w 1348844"/>
                    <a:gd name="connsiteY1568" fmla="*/ 2992 h 1749885"/>
                    <a:gd name="connsiteX1569" fmla="*/ 632977 w 1348844"/>
                    <a:gd name="connsiteY1569" fmla="*/ 886 h 1749885"/>
                    <a:gd name="connsiteX1570" fmla="*/ 630317 w 1348844"/>
                    <a:gd name="connsiteY1570" fmla="*/ 0 h 1749885"/>
                    <a:gd name="connsiteX1571" fmla="*/ 624888 w 1348844"/>
                    <a:gd name="connsiteY1571" fmla="*/ 1108 h 1749885"/>
                    <a:gd name="connsiteX1572" fmla="*/ 623004 w 1348844"/>
                    <a:gd name="connsiteY1572" fmla="*/ 1441 h 1749885"/>
                    <a:gd name="connsiteX1573" fmla="*/ 611479 w 1348844"/>
                    <a:gd name="connsiteY1573" fmla="*/ 7424 h 1749885"/>
                    <a:gd name="connsiteX1574" fmla="*/ 603389 w 1348844"/>
                    <a:gd name="connsiteY1574" fmla="*/ 7757 h 1749885"/>
                    <a:gd name="connsiteX1575" fmla="*/ 598403 w 1348844"/>
                    <a:gd name="connsiteY1575" fmla="*/ 9530 h 1749885"/>
                    <a:gd name="connsiteX1576" fmla="*/ 593638 w 1348844"/>
                    <a:gd name="connsiteY1576" fmla="*/ 12078 h 1749885"/>
                    <a:gd name="connsiteX1577" fmla="*/ 589759 w 1348844"/>
                    <a:gd name="connsiteY1577" fmla="*/ 15182 h 1749885"/>
                    <a:gd name="connsiteX1578" fmla="*/ 584662 w 1348844"/>
                    <a:gd name="connsiteY1578" fmla="*/ 15957 h 1749885"/>
                    <a:gd name="connsiteX1579" fmla="*/ 583443 w 1348844"/>
                    <a:gd name="connsiteY1579" fmla="*/ 16733 h 1749885"/>
                    <a:gd name="connsiteX1580" fmla="*/ 581226 w 1348844"/>
                    <a:gd name="connsiteY1580" fmla="*/ 18506 h 1749885"/>
                    <a:gd name="connsiteX1581" fmla="*/ 579897 w 1348844"/>
                    <a:gd name="connsiteY1581" fmla="*/ 18839 h 1749885"/>
                    <a:gd name="connsiteX1582" fmla="*/ 577791 w 1348844"/>
                    <a:gd name="connsiteY1582" fmla="*/ 18063 h 1749885"/>
                    <a:gd name="connsiteX1583" fmla="*/ 574134 w 1348844"/>
                    <a:gd name="connsiteY1583" fmla="*/ 15293 h 1749885"/>
                    <a:gd name="connsiteX1584" fmla="*/ 572029 w 1348844"/>
                    <a:gd name="connsiteY1584" fmla="*/ 15071 h 1749885"/>
                    <a:gd name="connsiteX1585" fmla="*/ 571142 w 1348844"/>
                    <a:gd name="connsiteY1585" fmla="*/ 15071 h 1749885"/>
                    <a:gd name="connsiteX1586" fmla="*/ 570256 w 1348844"/>
                    <a:gd name="connsiteY1586" fmla="*/ 15071 h 1749885"/>
                    <a:gd name="connsiteX1587" fmla="*/ 570145 w 1348844"/>
                    <a:gd name="connsiteY1587" fmla="*/ 15071 h 1749885"/>
                    <a:gd name="connsiteX1588" fmla="*/ 570145 w 1348844"/>
                    <a:gd name="connsiteY1588" fmla="*/ 15071 h 1749885"/>
                    <a:gd name="connsiteX1589" fmla="*/ 564272 w 1348844"/>
                    <a:gd name="connsiteY1589" fmla="*/ 13852 h 1749885"/>
                    <a:gd name="connsiteX1590" fmla="*/ 561613 w 1348844"/>
                    <a:gd name="connsiteY1590" fmla="*/ 14073 h 1749885"/>
                    <a:gd name="connsiteX1591" fmla="*/ 558288 w 1348844"/>
                    <a:gd name="connsiteY1591" fmla="*/ 15071 h 1749885"/>
                    <a:gd name="connsiteX1592" fmla="*/ 558288 w 1348844"/>
                    <a:gd name="connsiteY1592" fmla="*/ 15071 h 1749885"/>
                    <a:gd name="connsiteX1593" fmla="*/ 558288 w 1348844"/>
                    <a:gd name="connsiteY1593" fmla="*/ 15071 h 1749885"/>
                    <a:gd name="connsiteX1594" fmla="*/ 557180 w 1348844"/>
                    <a:gd name="connsiteY1594" fmla="*/ 15625 h 1749885"/>
                    <a:gd name="connsiteX1595" fmla="*/ 556072 w 1348844"/>
                    <a:gd name="connsiteY1595" fmla="*/ 15847 h 1749885"/>
                    <a:gd name="connsiteX1596" fmla="*/ 555074 w 1348844"/>
                    <a:gd name="connsiteY1596" fmla="*/ 15625 h 1749885"/>
                    <a:gd name="connsiteX1597" fmla="*/ 554076 w 1348844"/>
                    <a:gd name="connsiteY1597" fmla="*/ 15071 h 1749885"/>
                    <a:gd name="connsiteX1598" fmla="*/ 553523 w 1348844"/>
                    <a:gd name="connsiteY1598" fmla="*/ 14295 h 1749885"/>
                    <a:gd name="connsiteX1599" fmla="*/ 552858 w 1348844"/>
                    <a:gd name="connsiteY1599" fmla="*/ 13630 h 1749885"/>
                    <a:gd name="connsiteX1600" fmla="*/ 552082 w 1348844"/>
                    <a:gd name="connsiteY1600" fmla="*/ 13187 h 1749885"/>
                    <a:gd name="connsiteX1601" fmla="*/ 550087 w 1348844"/>
                    <a:gd name="connsiteY1601" fmla="*/ 12743 h 1749885"/>
                    <a:gd name="connsiteX1602" fmla="*/ 548979 w 1348844"/>
                    <a:gd name="connsiteY1602" fmla="*/ 12965 h 1749885"/>
                    <a:gd name="connsiteX1603" fmla="*/ 547982 w 1348844"/>
                    <a:gd name="connsiteY1603" fmla="*/ 13741 h 1749885"/>
                    <a:gd name="connsiteX1604" fmla="*/ 547095 w 1348844"/>
                    <a:gd name="connsiteY1604" fmla="*/ 15071 h 1749885"/>
                    <a:gd name="connsiteX1605" fmla="*/ 547095 w 1348844"/>
                    <a:gd name="connsiteY1605" fmla="*/ 15071 h 1749885"/>
                    <a:gd name="connsiteX1606" fmla="*/ 543217 w 1348844"/>
                    <a:gd name="connsiteY1606" fmla="*/ 18839 h 1749885"/>
                    <a:gd name="connsiteX1607" fmla="*/ 539782 w 1348844"/>
                    <a:gd name="connsiteY1607" fmla="*/ 18617 h 1749885"/>
                    <a:gd name="connsiteX1608" fmla="*/ 536235 w 1348844"/>
                    <a:gd name="connsiteY1608" fmla="*/ 16843 h 1749885"/>
                    <a:gd name="connsiteX1609" fmla="*/ 532246 w 1348844"/>
                    <a:gd name="connsiteY1609" fmla="*/ 15957 h 1749885"/>
                    <a:gd name="connsiteX1610" fmla="*/ 524267 w 1348844"/>
                    <a:gd name="connsiteY1610" fmla="*/ 17287 h 1749885"/>
                    <a:gd name="connsiteX1611" fmla="*/ 516400 w 1348844"/>
                    <a:gd name="connsiteY1611" fmla="*/ 19836 h 1749885"/>
                    <a:gd name="connsiteX1612" fmla="*/ 514405 w 1348844"/>
                    <a:gd name="connsiteY1612" fmla="*/ 21055 h 1749885"/>
                    <a:gd name="connsiteX1613" fmla="*/ 507091 w 1348844"/>
                    <a:gd name="connsiteY1613" fmla="*/ 28369 h 1749885"/>
                    <a:gd name="connsiteX1614" fmla="*/ 506205 w 1348844"/>
                    <a:gd name="connsiteY1614" fmla="*/ 30363 h 1749885"/>
                    <a:gd name="connsiteX1615" fmla="*/ 504985 w 1348844"/>
                    <a:gd name="connsiteY1615" fmla="*/ 36126 h 1749885"/>
                    <a:gd name="connsiteX1616" fmla="*/ 502880 w 1348844"/>
                    <a:gd name="connsiteY1616" fmla="*/ 41223 h 1749885"/>
                    <a:gd name="connsiteX1617" fmla="*/ 502880 w 1348844"/>
                    <a:gd name="connsiteY1617" fmla="*/ 41888 h 1749885"/>
                    <a:gd name="connsiteX1618" fmla="*/ 502880 w 1348844"/>
                    <a:gd name="connsiteY1618" fmla="*/ 43550 h 1749885"/>
                    <a:gd name="connsiteX1619" fmla="*/ 502659 w 1348844"/>
                    <a:gd name="connsiteY1619" fmla="*/ 44326 h 1749885"/>
                    <a:gd name="connsiteX1620" fmla="*/ 502215 w 1348844"/>
                    <a:gd name="connsiteY1620" fmla="*/ 44880 h 1749885"/>
                    <a:gd name="connsiteX1621" fmla="*/ 500996 w 1348844"/>
                    <a:gd name="connsiteY1621" fmla="*/ 45434 h 1749885"/>
                    <a:gd name="connsiteX1622" fmla="*/ 500553 w 1348844"/>
                    <a:gd name="connsiteY1622" fmla="*/ 45878 h 1749885"/>
                    <a:gd name="connsiteX1623" fmla="*/ 498004 w 1348844"/>
                    <a:gd name="connsiteY1623" fmla="*/ 50199 h 1749885"/>
                    <a:gd name="connsiteX1624" fmla="*/ 496453 w 1348844"/>
                    <a:gd name="connsiteY1624" fmla="*/ 51862 h 1749885"/>
                    <a:gd name="connsiteX1625" fmla="*/ 494791 w 1348844"/>
                    <a:gd name="connsiteY1625" fmla="*/ 52083 h 1749885"/>
                    <a:gd name="connsiteX1626" fmla="*/ 492907 w 1348844"/>
                    <a:gd name="connsiteY1626" fmla="*/ 51418 h 1749885"/>
                    <a:gd name="connsiteX1627" fmla="*/ 488917 w 1348844"/>
                    <a:gd name="connsiteY1627" fmla="*/ 51086 h 1749885"/>
                    <a:gd name="connsiteX1628" fmla="*/ 486922 w 1348844"/>
                    <a:gd name="connsiteY1628" fmla="*/ 51308 h 1749885"/>
                    <a:gd name="connsiteX1629" fmla="*/ 483155 w 1348844"/>
                    <a:gd name="connsiteY1629" fmla="*/ 52637 h 1749885"/>
                    <a:gd name="connsiteX1630" fmla="*/ 482046 w 1348844"/>
                    <a:gd name="connsiteY1630" fmla="*/ 52637 h 1749885"/>
                    <a:gd name="connsiteX1631" fmla="*/ 480939 w 1348844"/>
                    <a:gd name="connsiteY1631" fmla="*/ 52194 h 1749885"/>
                    <a:gd name="connsiteX1632" fmla="*/ 479055 w 1348844"/>
                    <a:gd name="connsiteY1632" fmla="*/ 50532 h 1749885"/>
                    <a:gd name="connsiteX1633" fmla="*/ 478057 w 1348844"/>
                    <a:gd name="connsiteY1633" fmla="*/ 49978 h 1749885"/>
                    <a:gd name="connsiteX1634" fmla="*/ 476949 w 1348844"/>
                    <a:gd name="connsiteY1634" fmla="*/ 49978 h 1749885"/>
                    <a:gd name="connsiteX1635" fmla="*/ 474844 w 1348844"/>
                    <a:gd name="connsiteY1635" fmla="*/ 50532 h 1749885"/>
                    <a:gd name="connsiteX1636" fmla="*/ 473735 w 1348844"/>
                    <a:gd name="connsiteY1636" fmla="*/ 50532 h 1749885"/>
                    <a:gd name="connsiteX1637" fmla="*/ 470522 w 1348844"/>
                    <a:gd name="connsiteY1637" fmla="*/ 48648 h 1749885"/>
                    <a:gd name="connsiteX1638" fmla="*/ 469192 w 1348844"/>
                    <a:gd name="connsiteY1638" fmla="*/ 48204 h 1749885"/>
                    <a:gd name="connsiteX1639" fmla="*/ 466754 w 1348844"/>
                    <a:gd name="connsiteY1639" fmla="*/ 48980 h 1749885"/>
                    <a:gd name="connsiteX1640" fmla="*/ 465535 w 1348844"/>
                    <a:gd name="connsiteY1640" fmla="*/ 48980 h 1749885"/>
                    <a:gd name="connsiteX1641" fmla="*/ 464870 w 1348844"/>
                    <a:gd name="connsiteY1641" fmla="*/ 47540 h 1749885"/>
                    <a:gd name="connsiteX1642" fmla="*/ 465424 w 1348844"/>
                    <a:gd name="connsiteY1642" fmla="*/ 46764 h 1749885"/>
                    <a:gd name="connsiteX1643" fmla="*/ 467973 w 1348844"/>
                    <a:gd name="connsiteY1643" fmla="*/ 44769 h 1749885"/>
                    <a:gd name="connsiteX1644" fmla="*/ 468527 w 1348844"/>
                    <a:gd name="connsiteY1644" fmla="*/ 43661 h 1749885"/>
                    <a:gd name="connsiteX1645" fmla="*/ 467419 w 1348844"/>
                    <a:gd name="connsiteY1645" fmla="*/ 41999 h 1749885"/>
                    <a:gd name="connsiteX1646" fmla="*/ 458776 w 1348844"/>
                    <a:gd name="connsiteY1646" fmla="*/ 36791 h 1749885"/>
                    <a:gd name="connsiteX1647" fmla="*/ 457003 w 1348844"/>
                    <a:gd name="connsiteY1647" fmla="*/ 36347 h 1749885"/>
                    <a:gd name="connsiteX1648" fmla="*/ 455008 w 1348844"/>
                    <a:gd name="connsiteY1648" fmla="*/ 36569 h 1749885"/>
                    <a:gd name="connsiteX1649" fmla="*/ 443483 w 1348844"/>
                    <a:gd name="connsiteY1649" fmla="*/ 39782 h 1749885"/>
                    <a:gd name="connsiteX1650" fmla="*/ 438829 w 1348844"/>
                    <a:gd name="connsiteY1650" fmla="*/ 39228 h 1749885"/>
                    <a:gd name="connsiteX1651" fmla="*/ 435172 w 1348844"/>
                    <a:gd name="connsiteY1651" fmla="*/ 36236 h 1749885"/>
                    <a:gd name="connsiteX1652" fmla="*/ 434618 w 1348844"/>
                    <a:gd name="connsiteY1652" fmla="*/ 41556 h 1749885"/>
                    <a:gd name="connsiteX1653" fmla="*/ 434175 w 1348844"/>
                    <a:gd name="connsiteY1653" fmla="*/ 42996 h 1749885"/>
                    <a:gd name="connsiteX1654" fmla="*/ 433509 w 1348844"/>
                    <a:gd name="connsiteY1654" fmla="*/ 43993 h 1749885"/>
                    <a:gd name="connsiteX1655" fmla="*/ 431072 w 1348844"/>
                    <a:gd name="connsiteY1655" fmla="*/ 46986 h 1749885"/>
                    <a:gd name="connsiteX1656" fmla="*/ 431294 w 1348844"/>
                    <a:gd name="connsiteY1656" fmla="*/ 49423 h 1749885"/>
                    <a:gd name="connsiteX1657" fmla="*/ 432069 w 1348844"/>
                    <a:gd name="connsiteY1657" fmla="*/ 51862 h 1749885"/>
                    <a:gd name="connsiteX1658" fmla="*/ 432401 w 1348844"/>
                    <a:gd name="connsiteY1658" fmla="*/ 54078 h 1749885"/>
                    <a:gd name="connsiteX1659" fmla="*/ 431072 w 1348844"/>
                    <a:gd name="connsiteY1659" fmla="*/ 56183 h 1749885"/>
                    <a:gd name="connsiteX1660" fmla="*/ 429188 w 1348844"/>
                    <a:gd name="connsiteY1660" fmla="*/ 57402 h 1749885"/>
                    <a:gd name="connsiteX1661" fmla="*/ 428744 w 1348844"/>
                    <a:gd name="connsiteY1661" fmla="*/ 58954 h 1749885"/>
                    <a:gd name="connsiteX1662" fmla="*/ 428744 w 1348844"/>
                    <a:gd name="connsiteY1662" fmla="*/ 60838 h 1749885"/>
                    <a:gd name="connsiteX1663" fmla="*/ 428634 w 1348844"/>
                    <a:gd name="connsiteY1663" fmla="*/ 63165 h 1749885"/>
                    <a:gd name="connsiteX1664" fmla="*/ 427526 w 1348844"/>
                    <a:gd name="connsiteY1664" fmla="*/ 65159 h 1749885"/>
                    <a:gd name="connsiteX1665" fmla="*/ 426307 w 1348844"/>
                    <a:gd name="connsiteY1665" fmla="*/ 66378 h 1749885"/>
                    <a:gd name="connsiteX1666" fmla="*/ 425753 w 1348844"/>
                    <a:gd name="connsiteY1666" fmla="*/ 67930 h 1749885"/>
                    <a:gd name="connsiteX1667" fmla="*/ 426750 w 1348844"/>
                    <a:gd name="connsiteY1667" fmla="*/ 71032 h 1749885"/>
                    <a:gd name="connsiteX1668" fmla="*/ 428744 w 1348844"/>
                    <a:gd name="connsiteY1668" fmla="*/ 73360 h 1749885"/>
                    <a:gd name="connsiteX1669" fmla="*/ 433620 w 1348844"/>
                    <a:gd name="connsiteY1669" fmla="*/ 73914 h 1749885"/>
                    <a:gd name="connsiteX1670" fmla="*/ 435948 w 1348844"/>
                    <a:gd name="connsiteY1670" fmla="*/ 75908 h 1749885"/>
                    <a:gd name="connsiteX1671" fmla="*/ 436834 w 1348844"/>
                    <a:gd name="connsiteY1671" fmla="*/ 79122 h 1749885"/>
                    <a:gd name="connsiteX1672" fmla="*/ 436834 w 1348844"/>
                    <a:gd name="connsiteY1672" fmla="*/ 83333 h 1749885"/>
                    <a:gd name="connsiteX1673" fmla="*/ 435837 w 1348844"/>
                    <a:gd name="connsiteY1673" fmla="*/ 87433 h 1749885"/>
                    <a:gd name="connsiteX1674" fmla="*/ 435172 w 1348844"/>
                    <a:gd name="connsiteY1674" fmla="*/ 88541 h 1749885"/>
                    <a:gd name="connsiteX1675" fmla="*/ 434285 w 1348844"/>
                    <a:gd name="connsiteY1675" fmla="*/ 89982 h 1749885"/>
                    <a:gd name="connsiteX1676" fmla="*/ 432180 w 1348844"/>
                    <a:gd name="connsiteY1676" fmla="*/ 90425 h 1749885"/>
                    <a:gd name="connsiteX1677" fmla="*/ 424090 w 1348844"/>
                    <a:gd name="connsiteY1677" fmla="*/ 88320 h 1749885"/>
                    <a:gd name="connsiteX1678" fmla="*/ 420101 w 1348844"/>
                    <a:gd name="connsiteY1678" fmla="*/ 88652 h 1749885"/>
                    <a:gd name="connsiteX1679" fmla="*/ 418660 w 1348844"/>
                    <a:gd name="connsiteY1679" fmla="*/ 88430 h 1749885"/>
                    <a:gd name="connsiteX1680" fmla="*/ 417331 w 1348844"/>
                    <a:gd name="connsiteY1680" fmla="*/ 87877 h 1749885"/>
                    <a:gd name="connsiteX1681" fmla="*/ 416666 w 1348844"/>
                    <a:gd name="connsiteY1681" fmla="*/ 87101 h 1749885"/>
                    <a:gd name="connsiteX1682" fmla="*/ 416112 w 1348844"/>
                    <a:gd name="connsiteY1682" fmla="*/ 86325 h 1749885"/>
                    <a:gd name="connsiteX1683" fmla="*/ 415225 w 1348844"/>
                    <a:gd name="connsiteY1683" fmla="*/ 85549 h 1749885"/>
                    <a:gd name="connsiteX1684" fmla="*/ 410571 w 1348844"/>
                    <a:gd name="connsiteY1684" fmla="*/ 83998 h 1749885"/>
                    <a:gd name="connsiteX1685" fmla="*/ 410016 w 1348844"/>
                    <a:gd name="connsiteY1685" fmla="*/ 82225 h 1749885"/>
                    <a:gd name="connsiteX1686" fmla="*/ 410681 w 1348844"/>
                    <a:gd name="connsiteY1686" fmla="*/ 78900 h 1749885"/>
                    <a:gd name="connsiteX1687" fmla="*/ 410460 w 1348844"/>
                    <a:gd name="connsiteY1687" fmla="*/ 77017 h 1749885"/>
                    <a:gd name="connsiteX1688" fmla="*/ 408687 w 1348844"/>
                    <a:gd name="connsiteY1688" fmla="*/ 75576 h 1749885"/>
                    <a:gd name="connsiteX1689" fmla="*/ 405805 w 1348844"/>
                    <a:gd name="connsiteY1689" fmla="*/ 75576 h 1749885"/>
                    <a:gd name="connsiteX1690" fmla="*/ 395057 w 1348844"/>
                    <a:gd name="connsiteY1690" fmla="*/ 78679 h 1749885"/>
                    <a:gd name="connsiteX1691" fmla="*/ 393949 w 1348844"/>
                    <a:gd name="connsiteY1691" fmla="*/ 79233 h 1749885"/>
                    <a:gd name="connsiteX1692" fmla="*/ 393505 w 1348844"/>
                    <a:gd name="connsiteY1692" fmla="*/ 80452 h 1749885"/>
                    <a:gd name="connsiteX1693" fmla="*/ 392064 w 1348844"/>
                    <a:gd name="connsiteY1693" fmla="*/ 85771 h 1749885"/>
                    <a:gd name="connsiteX1694" fmla="*/ 391178 w 1348844"/>
                    <a:gd name="connsiteY1694" fmla="*/ 86990 h 1749885"/>
                    <a:gd name="connsiteX1695" fmla="*/ 388740 w 1348844"/>
                    <a:gd name="connsiteY1695" fmla="*/ 89428 h 1749885"/>
                    <a:gd name="connsiteX1696" fmla="*/ 387743 w 1348844"/>
                    <a:gd name="connsiteY1696" fmla="*/ 90869 h 1749885"/>
                    <a:gd name="connsiteX1697" fmla="*/ 387743 w 1348844"/>
                    <a:gd name="connsiteY1697" fmla="*/ 92088 h 1749885"/>
                    <a:gd name="connsiteX1698" fmla="*/ 387521 w 1348844"/>
                    <a:gd name="connsiteY1698" fmla="*/ 95745 h 1749885"/>
                    <a:gd name="connsiteX1699" fmla="*/ 387078 w 1348844"/>
                    <a:gd name="connsiteY1699" fmla="*/ 97517 h 1749885"/>
                    <a:gd name="connsiteX1700" fmla="*/ 387078 w 1348844"/>
                    <a:gd name="connsiteY1700" fmla="*/ 99069 h 1749885"/>
                    <a:gd name="connsiteX1701" fmla="*/ 387521 w 1348844"/>
                    <a:gd name="connsiteY1701" fmla="*/ 100288 h 1749885"/>
                    <a:gd name="connsiteX1702" fmla="*/ 388075 w 1348844"/>
                    <a:gd name="connsiteY1702" fmla="*/ 101174 h 1749885"/>
                    <a:gd name="connsiteX1703" fmla="*/ 389073 w 1348844"/>
                    <a:gd name="connsiteY1703" fmla="*/ 101839 h 1749885"/>
                    <a:gd name="connsiteX1704" fmla="*/ 387078 w 1348844"/>
                    <a:gd name="connsiteY1704" fmla="*/ 105275 h 1749885"/>
                    <a:gd name="connsiteX1705" fmla="*/ 388851 w 1348844"/>
                    <a:gd name="connsiteY1705" fmla="*/ 107491 h 1749885"/>
                    <a:gd name="connsiteX1706" fmla="*/ 392175 w 1348844"/>
                    <a:gd name="connsiteY1706" fmla="*/ 108821 h 1749885"/>
                    <a:gd name="connsiteX1707" fmla="*/ 397273 w 1348844"/>
                    <a:gd name="connsiteY1707" fmla="*/ 109818 h 1749885"/>
                    <a:gd name="connsiteX1708" fmla="*/ 399268 w 1348844"/>
                    <a:gd name="connsiteY1708" fmla="*/ 110594 h 1749885"/>
                    <a:gd name="connsiteX1709" fmla="*/ 400044 w 1348844"/>
                    <a:gd name="connsiteY1709" fmla="*/ 112367 h 1749885"/>
                    <a:gd name="connsiteX1710" fmla="*/ 399157 w 1348844"/>
                    <a:gd name="connsiteY1710" fmla="*/ 115912 h 1749885"/>
                    <a:gd name="connsiteX1711" fmla="*/ 398381 w 1348844"/>
                    <a:gd name="connsiteY1711" fmla="*/ 117021 h 1749885"/>
                    <a:gd name="connsiteX1712" fmla="*/ 396054 w 1348844"/>
                    <a:gd name="connsiteY1712" fmla="*/ 119127 h 1749885"/>
                    <a:gd name="connsiteX1713" fmla="*/ 395168 w 1348844"/>
                    <a:gd name="connsiteY1713" fmla="*/ 120678 h 1749885"/>
                    <a:gd name="connsiteX1714" fmla="*/ 394614 w 1348844"/>
                    <a:gd name="connsiteY1714" fmla="*/ 122894 h 1749885"/>
                    <a:gd name="connsiteX1715" fmla="*/ 394614 w 1348844"/>
                    <a:gd name="connsiteY1715" fmla="*/ 124445 h 1749885"/>
                    <a:gd name="connsiteX1716" fmla="*/ 394946 w 1348844"/>
                    <a:gd name="connsiteY1716" fmla="*/ 125775 h 1749885"/>
                    <a:gd name="connsiteX1717" fmla="*/ 395943 w 1348844"/>
                    <a:gd name="connsiteY1717" fmla="*/ 127549 h 1749885"/>
                    <a:gd name="connsiteX1718" fmla="*/ 400597 w 1348844"/>
                    <a:gd name="connsiteY1718" fmla="*/ 132314 h 1749885"/>
                    <a:gd name="connsiteX1719" fmla="*/ 402038 w 1348844"/>
                    <a:gd name="connsiteY1719" fmla="*/ 135195 h 1749885"/>
                    <a:gd name="connsiteX1720" fmla="*/ 400597 w 1348844"/>
                    <a:gd name="connsiteY1720" fmla="*/ 138297 h 1749885"/>
                    <a:gd name="connsiteX1721" fmla="*/ 397384 w 1348844"/>
                    <a:gd name="connsiteY1721" fmla="*/ 140292 h 1749885"/>
                    <a:gd name="connsiteX1722" fmla="*/ 392619 w 1348844"/>
                    <a:gd name="connsiteY1722" fmla="*/ 142065 h 1749885"/>
                    <a:gd name="connsiteX1723" fmla="*/ 388851 w 1348844"/>
                    <a:gd name="connsiteY1723" fmla="*/ 142065 h 1749885"/>
                    <a:gd name="connsiteX1724" fmla="*/ 388851 w 1348844"/>
                    <a:gd name="connsiteY1724" fmla="*/ 138297 h 1749885"/>
                    <a:gd name="connsiteX1725" fmla="*/ 387743 w 1348844"/>
                    <a:gd name="connsiteY1725" fmla="*/ 135527 h 1749885"/>
                    <a:gd name="connsiteX1726" fmla="*/ 383310 w 1348844"/>
                    <a:gd name="connsiteY1726" fmla="*/ 131538 h 1749885"/>
                    <a:gd name="connsiteX1727" fmla="*/ 381648 w 1348844"/>
                    <a:gd name="connsiteY1727" fmla="*/ 129321 h 1749885"/>
                    <a:gd name="connsiteX1728" fmla="*/ 380872 w 1348844"/>
                    <a:gd name="connsiteY1728" fmla="*/ 125775 h 1749885"/>
                    <a:gd name="connsiteX1729" fmla="*/ 380872 w 1348844"/>
                    <a:gd name="connsiteY1729" fmla="*/ 122562 h 1749885"/>
                    <a:gd name="connsiteX1730" fmla="*/ 380097 w 1348844"/>
                    <a:gd name="connsiteY1730" fmla="*/ 119902 h 1749885"/>
                    <a:gd name="connsiteX1731" fmla="*/ 377216 w 1348844"/>
                    <a:gd name="connsiteY1731" fmla="*/ 118018 h 1749885"/>
                    <a:gd name="connsiteX1732" fmla="*/ 374888 w 1348844"/>
                    <a:gd name="connsiteY1732" fmla="*/ 117464 h 1749885"/>
                    <a:gd name="connsiteX1733" fmla="*/ 372672 w 1348844"/>
                    <a:gd name="connsiteY1733" fmla="*/ 117464 h 1749885"/>
                    <a:gd name="connsiteX1734" fmla="*/ 367686 w 1348844"/>
                    <a:gd name="connsiteY1734" fmla="*/ 118129 h 1749885"/>
                    <a:gd name="connsiteX1735" fmla="*/ 360150 w 1348844"/>
                    <a:gd name="connsiteY1735" fmla="*/ 122008 h 1749885"/>
                    <a:gd name="connsiteX1736" fmla="*/ 357823 w 1348844"/>
                    <a:gd name="connsiteY1736" fmla="*/ 122783 h 1749885"/>
                    <a:gd name="connsiteX1737" fmla="*/ 356382 w 1348844"/>
                    <a:gd name="connsiteY1737" fmla="*/ 122451 h 1749885"/>
                    <a:gd name="connsiteX1738" fmla="*/ 353612 w 1348844"/>
                    <a:gd name="connsiteY1738" fmla="*/ 120788 h 1749885"/>
                    <a:gd name="connsiteX1739" fmla="*/ 352393 w 1348844"/>
                    <a:gd name="connsiteY1739" fmla="*/ 120788 h 1749885"/>
                    <a:gd name="connsiteX1740" fmla="*/ 351174 w 1348844"/>
                    <a:gd name="connsiteY1740" fmla="*/ 122118 h 1749885"/>
                    <a:gd name="connsiteX1741" fmla="*/ 350952 w 1348844"/>
                    <a:gd name="connsiteY1741" fmla="*/ 124002 h 1749885"/>
                    <a:gd name="connsiteX1742" fmla="*/ 351174 w 1348844"/>
                    <a:gd name="connsiteY1742" fmla="*/ 125886 h 1749885"/>
                    <a:gd name="connsiteX1743" fmla="*/ 351174 w 1348844"/>
                    <a:gd name="connsiteY1743" fmla="*/ 127216 h 1749885"/>
                    <a:gd name="connsiteX1744" fmla="*/ 349401 w 1348844"/>
                    <a:gd name="connsiteY1744" fmla="*/ 129654 h 1749885"/>
                    <a:gd name="connsiteX1745" fmla="*/ 347295 w 1348844"/>
                    <a:gd name="connsiteY1745" fmla="*/ 130540 h 1749885"/>
                    <a:gd name="connsiteX1746" fmla="*/ 334330 w 1348844"/>
                    <a:gd name="connsiteY1746" fmla="*/ 130540 h 1749885"/>
                    <a:gd name="connsiteX1747" fmla="*/ 331671 w 1348844"/>
                    <a:gd name="connsiteY1747" fmla="*/ 129432 h 1749885"/>
                    <a:gd name="connsiteX1748" fmla="*/ 329232 w 1348844"/>
                    <a:gd name="connsiteY1748" fmla="*/ 127770 h 1749885"/>
                    <a:gd name="connsiteX1749" fmla="*/ 327792 w 1348844"/>
                    <a:gd name="connsiteY1749" fmla="*/ 125775 h 1749885"/>
                    <a:gd name="connsiteX1750" fmla="*/ 325575 w 1348844"/>
                    <a:gd name="connsiteY1750" fmla="*/ 119902 h 1749885"/>
                    <a:gd name="connsiteX1751" fmla="*/ 324578 w 1348844"/>
                    <a:gd name="connsiteY1751" fmla="*/ 119127 h 1749885"/>
                    <a:gd name="connsiteX1752" fmla="*/ 322029 w 1348844"/>
                    <a:gd name="connsiteY1752" fmla="*/ 117686 h 1749885"/>
                    <a:gd name="connsiteX1753" fmla="*/ 321254 w 1348844"/>
                    <a:gd name="connsiteY1753" fmla="*/ 116910 h 1749885"/>
                    <a:gd name="connsiteX1754" fmla="*/ 321032 w 1348844"/>
                    <a:gd name="connsiteY1754" fmla="*/ 116023 h 1749885"/>
                    <a:gd name="connsiteX1755" fmla="*/ 321032 w 1348844"/>
                    <a:gd name="connsiteY1755" fmla="*/ 113475 h 1749885"/>
                    <a:gd name="connsiteX1756" fmla="*/ 320478 w 1348844"/>
                    <a:gd name="connsiteY1756" fmla="*/ 97739 h 1749885"/>
                    <a:gd name="connsiteX1757" fmla="*/ 320145 w 1348844"/>
                    <a:gd name="connsiteY1757" fmla="*/ 96742 h 1749885"/>
                    <a:gd name="connsiteX1758" fmla="*/ 319259 w 1348844"/>
                    <a:gd name="connsiteY1758" fmla="*/ 96963 h 1749885"/>
                    <a:gd name="connsiteX1759" fmla="*/ 317486 w 1348844"/>
                    <a:gd name="connsiteY1759" fmla="*/ 98293 h 1749885"/>
                    <a:gd name="connsiteX1760" fmla="*/ 316710 w 1348844"/>
                    <a:gd name="connsiteY1760" fmla="*/ 99290 h 1749885"/>
                    <a:gd name="connsiteX1761" fmla="*/ 316267 w 1348844"/>
                    <a:gd name="connsiteY1761" fmla="*/ 100510 h 1749885"/>
                    <a:gd name="connsiteX1762" fmla="*/ 315713 w 1348844"/>
                    <a:gd name="connsiteY1762" fmla="*/ 101507 h 1749885"/>
                    <a:gd name="connsiteX1763" fmla="*/ 314494 w 1348844"/>
                    <a:gd name="connsiteY1763" fmla="*/ 101950 h 1749885"/>
                    <a:gd name="connsiteX1764" fmla="*/ 313608 w 1348844"/>
                    <a:gd name="connsiteY1764" fmla="*/ 101618 h 1749885"/>
                    <a:gd name="connsiteX1765" fmla="*/ 310726 w 1348844"/>
                    <a:gd name="connsiteY1765" fmla="*/ 98847 h 1749885"/>
                    <a:gd name="connsiteX1766" fmla="*/ 310726 w 1348844"/>
                    <a:gd name="connsiteY1766" fmla="*/ 96853 h 1749885"/>
                    <a:gd name="connsiteX1767" fmla="*/ 308399 w 1348844"/>
                    <a:gd name="connsiteY1767" fmla="*/ 96299 h 1749885"/>
                    <a:gd name="connsiteX1768" fmla="*/ 302858 w 1348844"/>
                    <a:gd name="connsiteY1768" fmla="*/ 96963 h 1749885"/>
                    <a:gd name="connsiteX1769" fmla="*/ 300642 w 1348844"/>
                    <a:gd name="connsiteY1769" fmla="*/ 98958 h 1749885"/>
                    <a:gd name="connsiteX1770" fmla="*/ 298647 w 1348844"/>
                    <a:gd name="connsiteY1770" fmla="*/ 102947 h 1749885"/>
                    <a:gd name="connsiteX1771" fmla="*/ 297760 w 1348844"/>
                    <a:gd name="connsiteY1771" fmla="*/ 106936 h 1749885"/>
                    <a:gd name="connsiteX1772" fmla="*/ 298869 w 1348844"/>
                    <a:gd name="connsiteY1772" fmla="*/ 109153 h 1749885"/>
                    <a:gd name="connsiteX1773" fmla="*/ 300421 w 1348844"/>
                    <a:gd name="connsiteY1773" fmla="*/ 110151 h 1749885"/>
                    <a:gd name="connsiteX1774" fmla="*/ 300642 w 1348844"/>
                    <a:gd name="connsiteY1774" fmla="*/ 111812 h 1749885"/>
                    <a:gd name="connsiteX1775" fmla="*/ 300310 w 1348844"/>
                    <a:gd name="connsiteY1775" fmla="*/ 113918 h 1749885"/>
                    <a:gd name="connsiteX1776" fmla="*/ 300310 w 1348844"/>
                    <a:gd name="connsiteY1776" fmla="*/ 116245 h 1749885"/>
                    <a:gd name="connsiteX1777" fmla="*/ 301861 w 1348844"/>
                    <a:gd name="connsiteY1777" fmla="*/ 122008 h 1749885"/>
                    <a:gd name="connsiteX1778" fmla="*/ 301861 w 1348844"/>
                    <a:gd name="connsiteY1778" fmla="*/ 124113 h 1749885"/>
                    <a:gd name="connsiteX1779" fmla="*/ 301307 w 1348844"/>
                    <a:gd name="connsiteY1779" fmla="*/ 127770 h 1749885"/>
                    <a:gd name="connsiteX1780" fmla="*/ 297982 w 1348844"/>
                    <a:gd name="connsiteY1780" fmla="*/ 134751 h 1749885"/>
                    <a:gd name="connsiteX1781" fmla="*/ 296321 w 1348844"/>
                    <a:gd name="connsiteY1781" fmla="*/ 140625 h 1749885"/>
                    <a:gd name="connsiteX1782" fmla="*/ 295323 w 1348844"/>
                    <a:gd name="connsiteY1782" fmla="*/ 142287 h 1749885"/>
                    <a:gd name="connsiteX1783" fmla="*/ 293993 w 1348844"/>
                    <a:gd name="connsiteY1783" fmla="*/ 143506 h 1749885"/>
                    <a:gd name="connsiteX1784" fmla="*/ 292663 w 1348844"/>
                    <a:gd name="connsiteY1784" fmla="*/ 144171 h 1749885"/>
                    <a:gd name="connsiteX1785" fmla="*/ 291445 w 1348844"/>
                    <a:gd name="connsiteY1785" fmla="*/ 145057 h 1749885"/>
                    <a:gd name="connsiteX1786" fmla="*/ 290780 w 1348844"/>
                    <a:gd name="connsiteY1786" fmla="*/ 146719 h 1749885"/>
                    <a:gd name="connsiteX1787" fmla="*/ 290225 w 1348844"/>
                    <a:gd name="connsiteY1787" fmla="*/ 148603 h 1749885"/>
                    <a:gd name="connsiteX1788" fmla="*/ 289449 w 1348844"/>
                    <a:gd name="connsiteY1788" fmla="*/ 150155 h 1749885"/>
                    <a:gd name="connsiteX1789" fmla="*/ 289449 w 1348844"/>
                    <a:gd name="connsiteY1789" fmla="*/ 150155 h 1749885"/>
                    <a:gd name="connsiteX1790" fmla="*/ 281249 w 1348844"/>
                    <a:gd name="connsiteY1790" fmla="*/ 155806 h 1749885"/>
                    <a:gd name="connsiteX1791" fmla="*/ 279144 w 1348844"/>
                    <a:gd name="connsiteY1791" fmla="*/ 158909 h 1749885"/>
                    <a:gd name="connsiteX1792" fmla="*/ 278701 w 1348844"/>
                    <a:gd name="connsiteY1792" fmla="*/ 161014 h 1749885"/>
                    <a:gd name="connsiteX1793" fmla="*/ 278922 w 1348844"/>
                    <a:gd name="connsiteY1793" fmla="*/ 164671 h 1749885"/>
                    <a:gd name="connsiteX1794" fmla="*/ 278590 w 1348844"/>
                    <a:gd name="connsiteY1794" fmla="*/ 166666 h 1749885"/>
                    <a:gd name="connsiteX1795" fmla="*/ 277703 w 1348844"/>
                    <a:gd name="connsiteY1795" fmla="*/ 168218 h 1749885"/>
                    <a:gd name="connsiteX1796" fmla="*/ 276595 w 1348844"/>
                    <a:gd name="connsiteY1796" fmla="*/ 168883 h 1749885"/>
                    <a:gd name="connsiteX1797" fmla="*/ 274157 w 1348844"/>
                    <a:gd name="connsiteY1797" fmla="*/ 169658 h 1749885"/>
                    <a:gd name="connsiteX1798" fmla="*/ 271276 w 1348844"/>
                    <a:gd name="connsiteY1798" fmla="*/ 171875 h 1749885"/>
                    <a:gd name="connsiteX1799" fmla="*/ 270832 w 1348844"/>
                    <a:gd name="connsiteY1799" fmla="*/ 173758 h 1749885"/>
                    <a:gd name="connsiteX1800" fmla="*/ 272827 w 1348844"/>
                    <a:gd name="connsiteY1800" fmla="*/ 179410 h 1749885"/>
                    <a:gd name="connsiteX1801" fmla="*/ 269060 w 1348844"/>
                    <a:gd name="connsiteY1801" fmla="*/ 182845 h 1749885"/>
                    <a:gd name="connsiteX1802" fmla="*/ 268838 w 1348844"/>
                    <a:gd name="connsiteY1802" fmla="*/ 183288 h 1749885"/>
                    <a:gd name="connsiteX1803" fmla="*/ 268838 w 1348844"/>
                    <a:gd name="connsiteY1803" fmla="*/ 183731 h 1749885"/>
                    <a:gd name="connsiteX1804" fmla="*/ 268838 w 1348844"/>
                    <a:gd name="connsiteY1804" fmla="*/ 184175 h 1749885"/>
                    <a:gd name="connsiteX1805" fmla="*/ 269060 w 1348844"/>
                    <a:gd name="connsiteY1805" fmla="*/ 184618 h 1749885"/>
                    <a:gd name="connsiteX1806" fmla="*/ 270278 w 1348844"/>
                    <a:gd name="connsiteY1806" fmla="*/ 185837 h 1749885"/>
                    <a:gd name="connsiteX1807" fmla="*/ 271165 w 1348844"/>
                    <a:gd name="connsiteY1807" fmla="*/ 188829 h 1749885"/>
                    <a:gd name="connsiteX1808" fmla="*/ 272162 w 1348844"/>
                    <a:gd name="connsiteY1808" fmla="*/ 190381 h 1749885"/>
                    <a:gd name="connsiteX1809" fmla="*/ 273271 w 1348844"/>
                    <a:gd name="connsiteY1809" fmla="*/ 191046 h 1749885"/>
                    <a:gd name="connsiteX1810" fmla="*/ 275708 w 1348844"/>
                    <a:gd name="connsiteY1810" fmla="*/ 191489 h 1749885"/>
                    <a:gd name="connsiteX1811" fmla="*/ 276817 w 1348844"/>
                    <a:gd name="connsiteY1811" fmla="*/ 192153 h 1749885"/>
                    <a:gd name="connsiteX1812" fmla="*/ 278147 w 1348844"/>
                    <a:gd name="connsiteY1812" fmla="*/ 194813 h 1749885"/>
                    <a:gd name="connsiteX1813" fmla="*/ 277703 w 1348844"/>
                    <a:gd name="connsiteY1813" fmla="*/ 197583 h 1749885"/>
                    <a:gd name="connsiteX1814" fmla="*/ 274933 w 1348844"/>
                    <a:gd name="connsiteY1814" fmla="*/ 203124 h 1749885"/>
                    <a:gd name="connsiteX1815" fmla="*/ 271276 w 1348844"/>
                    <a:gd name="connsiteY1815" fmla="*/ 207557 h 1749885"/>
                    <a:gd name="connsiteX1816" fmla="*/ 267841 w 1348844"/>
                    <a:gd name="connsiteY1816" fmla="*/ 206892 h 1749885"/>
                    <a:gd name="connsiteX1817" fmla="*/ 264073 w 1348844"/>
                    <a:gd name="connsiteY1817" fmla="*/ 205230 h 1749885"/>
                    <a:gd name="connsiteX1818" fmla="*/ 259641 w 1348844"/>
                    <a:gd name="connsiteY1818" fmla="*/ 206560 h 1749885"/>
                    <a:gd name="connsiteX1819" fmla="*/ 260084 w 1348844"/>
                    <a:gd name="connsiteY1819" fmla="*/ 204011 h 1749885"/>
                    <a:gd name="connsiteX1820" fmla="*/ 260749 w 1348844"/>
                    <a:gd name="connsiteY1820" fmla="*/ 202127 h 1749885"/>
                    <a:gd name="connsiteX1821" fmla="*/ 261192 w 1348844"/>
                    <a:gd name="connsiteY1821" fmla="*/ 200133 h 1749885"/>
                    <a:gd name="connsiteX1822" fmla="*/ 260970 w 1348844"/>
                    <a:gd name="connsiteY1822" fmla="*/ 197362 h 1749885"/>
                    <a:gd name="connsiteX1823" fmla="*/ 260306 w 1348844"/>
                    <a:gd name="connsiteY1823" fmla="*/ 195257 h 1749885"/>
                    <a:gd name="connsiteX1824" fmla="*/ 259308 w 1348844"/>
                    <a:gd name="connsiteY1824" fmla="*/ 193151 h 1749885"/>
                    <a:gd name="connsiteX1825" fmla="*/ 257313 w 1348844"/>
                    <a:gd name="connsiteY1825" fmla="*/ 189605 h 1749885"/>
                    <a:gd name="connsiteX1826" fmla="*/ 256205 w 1348844"/>
                    <a:gd name="connsiteY1826" fmla="*/ 187056 h 1749885"/>
                    <a:gd name="connsiteX1827" fmla="*/ 255430 w 1348844"/>
                    <a:gd name="connsiteY1827" fmla="*/ 186059 h 1749885"/>
                    <a:gd name="connsiteX1828" fmla="*/ 254654 w 1348844"/>
                    <a:gd name="connsiteY1828" fmla="*/ 185505 h 1749885"/>
                    <a:gd name="connsiteX1829" fmla="*/ 248115 w 1348844"/>
                    <a:gd name="connsiteY1829" fmla="*/ 182070 h 1749885"/>
                    <a:gd name="connsiteX1830" fmla="*/ 246343 w 1348844"/>
                    <a:gd name="connsiteY1830" fmla="*/ 181405 h 1749885"/>
                    <a:gd name="connsiteX1831" fmla="*/ 244348 w 1348844"/>
                    <a:gd name="connsiteY1831" fmla="*/ 181405 h 1749885"/>
                    <a:gd name="connsiteX1832" fmla="*/ 244569 w 1348844"/>
                    <a:gd name="connsiteY1832" fmla="*/ 180851 h 1749885"/>
                    <a:gd name="connsiteX1833" fmla="*/ 245013 w 1348844"/>
                    <a:gd name="connsiteY1833" fmla="*/ 180075 h 1749885"/>
                    <a:gd name="connsiteX1834" fmla="*/ 247008 w 1348844"/>
                    <a:gd name="connsiteY1834" fmla="*/ 175531 h 1749885"/>
                    <a:gd name="connsiteX1835" fmla="*/ 250221 w 1348844"/>
                    <a:gd name="connsiteY1835" fmla="*/ 171542 h 1749885"/>
                    <a:gd name="connsiteX1836" fmla="*/ 251883 w 1348844"/>
                    <a:gd name="connsiteY1836" fmla="*/ 167775 h 1749885"/>
                    <a:gd name="connsiteX1837" fmla="*/ 249002 w 1348844"/>
                    <a:gd name="connsiteY1837" fmla="*/ 164007 h 1749885"/>
                    <a:gd name="connsiteX1838" fmla="*/ 247340 w 1348844"/>
                    <a:gd name="connsiteY1838" fmla="*/ 163453 h 1749885"/>
                    <a:gd name="connsiteX1839" fmla="*/ 243904 w 1348844"/>
                    <a:gd name="connsiteY1839" fmla="*/ 163453 h 1749885"/>
                    <a:gd name="connsiteX1840" fmla="*/ 242132 w 1348844"/>
                    <a:gd name="connsiteY1840" fmla="*/ 163231 h 1749885"/>
                    <a:gd name="connsiteX1841" fmla="*/ 241245 w 1348844"/>
                    <a:gd name="connsiteY1841" fmla="*/ 162677 h 1749885"/>
                    <a:gd name="connsiteX1842" fmla="*/ 240469 w 1348844"/>
                    <a:gd name="connsiteY1842" fmla="*/ 161125 h 1749885"/>
                    <a:gd name="connsiteX1843" fmla="*/ 240137 w 1348844"/>
                    <a:gd name="connsiteY1843" fmla="*/ 161125 h 1749885"/>
                    <a:gd name="connsiteX1844" fmla="*/ 239582 w 1348844"/>
                    <a:gd name="connsiteY1844" fmla="*/ 160793 h 1749885"/>
                    <a:gd name="connsiteX1845" fmla="*/ 238918 w 1348844"/>
                    <a:gd name="connsiteY1845" fmla="*/ 161125 h 1749885"/>
                    <a:gd name="connsiteX1846" fmla="*/ 237145 w 1348844"/>
                    <a:gd name="connsiteY1846" fmla="*/ 162677 h 1749885"/>
                    <a:gd name="connsiteX1847" fmla="*/ 236369 w 1348844"/>
                    <a:gd name="connsiteY1847" fmla="*/ 163120 h 1749885"/>
                    <a:gd name="connsiteX1848" fmla="*/ 234374 w 1348844"/>
                    <a:gd name="connsiteY1848" fmla="*/ 163120 h 1749885"/>
                    <a:gd name="connsiteX1849" fmla="*/ 229055 w 1348844"/>
                    <a:gd name="connsiteY1849" fmla="*/ 159906 h 1749885"/>
                    <a:gd name="connsiteX1850" fmla="*/ 226839 w 1348844"/>
                    <a:gd name="connsiteY1850" fmla="*/ 159131 h 1749885"/>
                    <a:gd name="connsiteX1851" fmla="*/ 225730 w 1348844"/>
                    <a:gd name="connsiteY1851" fmla="*/ 158577 h 1749885"/>
                    <a:gd name="connsiteX1852" fmla="*/ 218528 w 1348844"/>
                    <a:gd name="connsiteY1852" fmla="*/ 148049 h 1749885"/>
                    <a:gd name="connsiteX1853" fmla="*/ 215315 w 1348844"/>
                    <a:gd name="connsiteY1853" fmla="*/ 144725 h 1749885"/>
                    <a:gd name="connsiteX1854" fmla="*/ 212211 w 1348844"/>
                    <a:gd name="connsiteY1854" fmla="*/ 143173 h 1749885"/>
                    <a:gd name="connsiteX1855" fmla="*/ 209219 w 1348844"/>
                    <a:gd name="connsiteY1855" fmla="*/ 141954 h 1749885"/>
                    <a:gd name="connsiteX1856" fmla="*/ 207114 w 1348844"/>
                    <a:gd name="connsiteY1856" fmla="*/ 140181 h 1749885"/>
                    <a:gd name="connsiteX1857" fmla="*/ 205895 w 1348844"/>
                    <a:gd name="connsiteY1857" fmla="*/ 137522 h 1749885"/>
                    <a:gd name="connsiteX1858" fmla="*/ 205452 w 1348844"/>
                    <a:gd name="connsiteY1858" fmla="*/ 133532 h 1749885"/>
                    <a:gd name="connsiteX1859" fmla="*/ 205784 w 1348844"/>
                    <a:gd name="connsiteY1859" fmla="*/ 129321 h 1749885"/>
                    <a:gd name="connsiteX1860" fmla="*/ 207668 w 1348844"/>
                    <a:gd name="connsiteY1860" fmla="*/ 120899 h 1749885"/>
                    <a:gd name="connsiteX1861" fmla="*/ 208000 w 1348844"/>
                    <a:gd name="connsiteY1861" fmla="*/ 116134 h 1749885"/>
                    <a:gd name="connsiteX1862" fmla="*/ 208000 w 1348844"/>
                    <a:gd name="connsiteY1862" fmla="*/ 111147 h 1749885"/>
                    <a:gd name="connsiteX1863" fmla="*/ 207446 w 1348844"/>
                    <a:gd name="connsiteY1863" fmla="*/ 107491 h 1749885"/>
                    <a:gd name="connsiteX1864" fmla="*/ 205895 w 1348844"/>
                    <a:gd name="connsiteY1864" fmla="*/ 105275 h 1749885"/>
                    <a:gd name="connsiteX1865" fmla="*/ 202681 w 1348844"/>
                    <a:gd name="connsiteY1865" fmla="*/ 104721 h 1749885"/>
                    <a:gd name="connsiteX1866" fmla="*/ 201130 w 1348844"/>
                    <a:gd name="connsiteY1866" fmla="*/ 105053 h 1749885"/>
                    <a:gd name="connsiteX1867" fmla="*/ 196365 w 1348844"/>
                    <a:gd name="connsiteY1867" fmla="*/ 106050 h 1749885"/>
                    <a:gd name="connsiteX1868" fmla="*/ 193262 w 1348844"/>
                    <a:gd name="connsiteY1868" fmla="*/ 107712 h 1749885"/>
                    <a:gd name="connsiteX1869" fmla="*/ 190824 w 1348844"/>
                    <a:gd name="connsiteY1869" fmla="*/ 110261 h 1749885"/>
                    <a:gd name="connsiteX1870" fmla="*/ 189826 w 1348844"/>
                    <a:gd name="connsiteY1870" fmla="*/ 112367 h 1749885"/>
                    <a:gd name="connsiteX1871" fmla="*/ 190270 w 1348844"/>
                    <a:gd name="connsiteY1871" fmla="*/ 113032 h 1749885"/>
                    <a:gd name="connsiteX1872" fmla="*/ 191046 w 1348844"/>
                    <a:gd name="connsiteY1872" fmla="*/ 113586 h 1749885"/>
                    <a:gd name="connsiteX1873" fmla="*/ 191046 w 1348844"/>
                    <a:gd name="connsiteY1873" fmla="*/ 115248 h 1749885"/>
                    <a:gd name="connsiteX1874" fmla="*/ 190381 w 1348844"/>
                    <a:gd name="connsiteY1874" fmla="*/ 116799 h 1749885"/>
                    <a:gd name="connsiteX1875" fmla="*/ 189272 w 1348844"/>
                    <a:gd name="connsiteY1875" fmla="*/ 118129 h 1749885"/>
                    <a:gd name="connsiteX1876" fmla="*/ 187943 w 1348844"/>
                    <a:gd name="connsiteY1876" fmla="*/ 119127 h 1749885"/>
                    <a:gd name="connsiteX1877" fmla="*/ 184729 w 1348844"/>
                    <a:gd name="connsiteY1877" fmla="*/ 120788 h 1749885"/>
                    <a:gd name="connsiteX1878" fmla="*/ 179189 w 1348844"/>
                    <a:gd name="connsiteY1878" fmla="*/ 128103 h 1749885"/>
                    <a:gd name="connsiteX1879" fmla="*/ 176861 w 1348844"/>
                    <a:gd name="connsiteY1879" fmla="*/ 129764 h 1749885"/>
                    <a:gd name="connsiteX1880" fmla="*/ 171985 w 1348844"/>
                    <a:gd name="connsiteY1880" fmla="*/ 130873 h 1749885"/>
                    <a:gd name="connsiteX1881" fmla="*/ 169548 w 1348844"/>
                    <a:gd name="connsiteY1881" fmla="*/ 131981 h 1749885"/>
                    <a:gd name="connsiteX1882" fmla="*/ 167331 w 1348844"/>
                    <a:gd name="connsiteY1882" fmla="*/ 134197 h 1749885"/>
                    <a:gd name="connsiteX1883" fmla="*/ 166223 w 1348844"/>
                    <a:gd name="connsiteY1883" fmla="*/ 135749 h 1749885"/>
                    <a:gd name="connsiteX1884" fmla="*/ 165780 w 1348844"/>
                    <a:gd name="connsiteY1884" fmla="*/ 137079 h 1749885"/>
                    <a:gd name="connsiteX1885" fmla="*/ 166223 w 1348844"/>
                    <a:gd name="connsiteY1885" fmla="*/ 137743 h 1749885"/>
                    <a:gd name="connsiteX1886" fmla="*/ 168883 w 1348844"/>
                    <a:gd name="connsiteY1886" fmla="*/ 140071 h 1749885"/>
                    <a:gd name="connsiteX1887" fmla="*/ 172207 w 1348844"/>
                    <a:gd name="connsiteY1887" fmla="*/ 146498 h 1749885"/>
                    <a:gd name="connsiteX1888" fmla="*/ 172539 w 1348844"/>
                    <a:gd name="connsiteY1888" fmla="*/ 152482 h 1749885"/>
                    <a:gd name="connsiteX1889" fmla="*/ 170102 w 1348844"/>
                    <a:gd name="connsiteY1889" fmla="*/ 157801 h 1749885"/>
                    <a:gd name="connsiteX1890" fmla="*/ 165115 w 1348844"/>
                    <a:gd name="connsiteY1890" fmla="*/ 162123 h 1749885"/>
                    <a:gd name="connsiteX1891" fmla="*/ 163896 w 1348844"/>
                    <a:gd name="connsiteY1891" fmla="*/ 162566 h 1749885"/>
                    <a:gd name="connsiteX1892" fmla="*/ 161569 w 1348844"/>
                    <a:gd name="connsiteY1892" fmla="*/ 162788 h 1749885"/>
                    <a:gd name="connsiteX1893" fmla="*/ 160460 w 1348844"/>
                    <a:gd name="connsiteY1893" fmla="*/ 163674 h 1749885"/>
                    <a:gd name="connsiteX1894" fmla="*/ 159685 w 1348844"/>
                    <a:gd name="connsiteY1894" fmla="*/ 165336 h 1749885"/>
                    <a:gd name="connsiteX1895" fmla="*/ 159463 w 1348844"/>
                    <a:gd name="connsiteY1895" fmla="*/ 167220 h 1749885"/>
                    <a:gd name="connsiteX1896" fmla="*/ 159463 w 1348844"/>
                    <a:gd name="connsiteY1896" fmla="*/ 168993 h 1749885"/>
                    <a:gd name="connsiteX1897" fmla="*/ 158909 w 1348844"/>
                    <a:gd name="connsiteY1897" fmla="*/ 173647 h 1749885"/>
                    <a:gd name="connsiteX1898" fmla="*/ 158688 w 1348844"/>
                    <a:gd name="connsiteY1898" fmla="*/ 173980 h 1749885"/>
                    <a:gd name="connsiteX1899" fmla="*/ 157579 w 1348844"/>
                    <a:gd name="connsiteY1899" fmla="*/ 176418 h 1749885"/>
                    <a:gd name="connsiteX1900" fmla="*/ 157579 w 1348844"/>
                    <a:gd name="connsiteY1900" fmla="*/ 176751 h 1749885"/>
                    <a:gd name="connsiteX1901" fmla="*/ 156028 w 1348844"/>
                    <a:gd name="connsiteY1901" fmla="*/ 178634 h 1749885"/>
                    <a:gd name="connsiteX1902" fmla="*/ 155252 w 1348844"/>
                    <a:gd name="connsiteY1902" fmla="*/ 179299 h 1749885"/>
                    <a:gd name="connsiteX1903" fmla="*/ 154144 w 1348844"/>
                    <a:gd name="connsiteY1903" fmla="*/ 179631 h 1749885"/>
                    <a:gd name="connsiteX1904" fmla="*/ 146055 w 1348844"/>
                    <a:gd name="connsiteY1904" fmla="*/ 181405 h 1749885"/>
                    <a:gd name="connsiteX1905" fmla="*/ 143063 w 1348844"/>
                    <a:gd name="connsiteY1905" fmla="*/ 183510 h 1749885"/>
                    <a:gd name="connsiteX1906" fmla="*/ 140514 w 1348844"/>
                    <a:gd name="connsiteY1906" fmla="*/ 188275 h 1749885"/>
                    <a:gd name="connsiteX1907" fmla="*/ 140514 w 1348844"/>
                    <a:gd name="connsiteY1907" fmla="*/ 188497 h 1749885"/>
                    <a:gd name="connsiteX1908" fmla="*/ 140070 w 1348844"/>
                    <a:gd name="connsiteY1908" fmla="*/ 190159 h 1749885"/>
                    <a:gd name="connsiteX1909" fmla="*/ 140070 w 1348844"/>
                    <a:gd name="connsiteY1909" fmla="*/ 191046 h 1749885"/>
                    <a:gd name="connsiteX1910" fmla="*/ 139849 w 1348844"/>
                    <a:gd name="connsiteY1910" fmla="*/ 191600 h 1749885"/>
                    <a:gd name="connsiteX1911" fmla="*/ 138408 w 1348844"/>
                    <a:gd name="connsiteY1911" fmla="*/ 192375 h 1749885"/>
                    <a:gd name="connsiteX1912" fmla="*/ 137743 w 1348844"/>
                    <a:gd name="connsiteY1912" fmla="*/ 192375 h 1749885"/>
                    <a:gd name="connsiteX1913" fmla="*/ 135749 w 1348844"/>
                    <a:gd name="connsiteY1913" fmla="*/ 191710 h 1749885"/>
                    <a:gd name="connsiteX1914" fmla="*/ 132646 w 1348844"/>
                    <a:gd name="connsiteY1914" fmla="*/ 191710 h 1749885"/>
                    <a:gd name="connsiteX1915" fmla="*/ 127216 w 1348844"/>
                    <a:gd name="connsiteY1915" fmla="*/ 189827 h 1749885"/>
                    <a:gd name="connsiteX1916" fmla="*/ 126108 w 1348844"/>
                    <a:gd name="connsiteY1916" fmla="*/ 189827 h 1749885"/>
                    <a:gd name="connsiteX1917" fmla="*/ 125221 w 1348844"/>
                    <a:gd name="connsiteY1917" fmla="*/ 190381 h 1749885"/>
                    <a:gd name="connsiteX1918" fmla="*/ 124224 w 1348844"/>
                    <a:gd name="connsiteY1918" fmla="*/ 190603 h 1749885"/>
                    <a:gd name="connsiteX1919" fmla="*/ 122783 w 1348844"/>
                    <a:gd name="connsiteY1919" fmla="*/ 190159 h 1749885"/>
                    <a:gd name="connsiteX1920" fmla="*/ 122783 w 1348844"/>
                    <a:gd name="connsiteY1920" fmla="*/ 189716 h 1749885"/>
                    <a:gd name="connsiteX1921" fmla="*/ 120456 w 1348844"/>
                    <a:gd name="connsiteY1921" fmla="*/ 186613 h 1749885"/>
                    <a:gd name="connsiteX1922" fmla="*/ 118794 w 1348844"/>
                    <a:gd name="connsiteY1922" fmla="*/ 185062 h 1749885"/>
                    <a:gd name="connsiteX1923" fmla="*/ 117021 w 1348844"/>
                    <a:gd name="connsiteY1923" fmla="*/ 184064 h 1749885"/>
                    <a:gd name="connsiteX1924" fmla="*/ 105496 w 1348844"/>
                    <a:gd name="connsiteY1924" fmla="*/ 181183 h 1749885"/>
                    <a:gd name="connsiteX1925" fmla="*/ 103612 w 1348844"/>
                    <a:gd name="connsiteY1925" fmla="*/ 182180 h 1749885"/>
                    <a:gd name="connsiteX1926" fmla="*/ 102504 w 1348844"/>
                    <a:gd name="connsiteY1926" fmla="*/ 184064 h 1749885"/>
                    <a:gd name="connsiteX1927" fmla="*/ 101285 w 1348844"/>
                    <a:gd name="connsiteY1927" fmla="*/ 185727 h 1749885"/>
                    <a:gd name="connsiteX1928" fmla="*/ 98958 w 1348844"/>
                    <a:gd name="connsiteY1928" fmla="*/ 186059 h 1749885"/>
                    <a:gd name="connsiteX1929" fmla="*/ 95634 w 1348844"/>
                    <a:gd name="connsiteY1929" fmla="*/ 187499 h 1749885"/>
                    <a:gd name="connsiteX1930" fmla="*/ 88985 w 1348844"/>
                    <a:gd name="connsiteY1930" fmla="*/ 192375 h 1749885"/>
                    <a:gd name="connsiteX1931" fmla="*/ 85328 w 1348844"/>
                    <a:gd name="connsiteY1931" fmla="*/ 193705 h 1749885"/>
                    <a:gd name="connsiteX1932" fmla="*/ 76795 w 1348844"/>
                    <a:gd name="connsiteY1932" fmla="*/ 192818 h 1749885"/>
                    <a:gd name="connsiteX1933" fmla="*/ 75354 w 1348844"/>
                    <a:gd name="connsiteY1933" fmla="*/ 193373 h 1749885"/>
                    <a:gd name="connsiteX1934" fmla="*/ 72141 w 1348844"/>
                    <a:gd name="connsiteY1934" fmla="*/ 195368 h 1749885"/>
                    <a:gd name="connsiteX1935" fmla="*/ 65159 w 1348844"/>
                    <a:gd name="connsiteY1935" fmla="*/ 198249 h 1749885"/>
                    <a:gd name="connsiteX1936" fmla="*/ 61724 w 1348844"/>
                    <a:gd name="connsiteY1936" fmla="*/ 198914 h 1749885"/>
                    <a:gd name="connsiteX1937" fmla="*/ 58067 w 1348844"/>
                    <a:gd name="connsiteY1937" fmla="*/ 198914 h 1749885"/>
                    <a:gd name="connsiteX1938" fmla="*/ 54632 w 1348844"/>
                    <a:gd name="connsiteY1938" fmla="*/ 198249 h 1749885"/>
                    <a:gd name="connsiteX1939" fmla="*/ 51972 w 1348844"/>
                    <a:gd name="connsiteY1939" fmla="*/ 196697 h 1749885"/>
                    <a:gd name="connsiteX1940" fmla="*/ 46875 w 1348844"/>
                    <a:gd name="connsiteY1940" fmla="*/ 191046 h 1749885"/>
                    <a:gd name="connsiteX1941" fmla="*/ 45213 w 1348844"/>
                    <a:gd name="connsiteY1941" fmla="*/ 191821 h 1749885"/>
                    <a:gd name="connsiteX1942" fmla="*/ 43994 w 1348844"/>
                    <a:gd name="connsiteY1942" fmla="*/ 193262 h 1749885"/>
                    <a:gd name="connsiteX1943" fmla="*/ 43107 w 1348844"/>
                    <a:gd name="connsiteY1943" fmla="*/ 195257 h 1749885"/>
                    <a:gd name="connsiteX1944" fmla="*/ 42442 w 1348844"/>
                    <a:gd name="connsiteY1944" fmla="*/ 197473 h 1749885"/>
                    <a:gd name="connsiteX1945" fmla="*/ 40891 w 1348844"/>
                    <a:gd name="connsiteY1945" fmla="*/ 200022 h 1749885"/>
                    <a:gd name="connsiteX1946" fmla="*/ 38564 w 1348844"/>
                    <a:gd name="connsiteY1946" fmla="*/ 201905 h 1749885"/>
                    <a:gd name="connsiteX1947" fmla="*/ 36015 w 1348844"/>
                    <a:gd name="connsiteY1947" fmla="*/ 203235 h 1749885"/>
                    <a:gd name="connsiteX1948" fmla="*/ 33577 w 1348844"/>
                    <a:gd name="connsiteY1948" fmla="*/ 203900 h 1749885"/>
                    <a:gd name="connsiteX1949" fmla="*/ 30807 w 1348844"/>
                    <a:gd name="connsiteY1949" fmla="*/ 203900 h 1749885"/>
                    <a:gd name="connsiteX1950" fmla="*/ 30031 w 1348844"/>
                    <a:gd name="connsiteY1950" fmla="*/ 203900 h 1749885"/>
                    <a:gd name="connsiteX1951" fmla="*/ 29588 w 1348844"/>
                    <a:gd name="connsiteY1951" fmla="*/ 203900 h 1749885"/>
                    <a:gd name="connsiteX1952" fmla="*/ 28701 w 1348844"/>
                    <a:gd name="connsiteY1952" fmla="*/ 203235 h 1749885"/>
                    <a:gd name="connsiteX1953" fmla="*/ 28258 w 1348844"/>
                    <a:gd name="connsiteY1953" fmla="*/ 203235 h 1749885"/>
                    <a:gd name="connsiteX1954" fmla="*/ 27704 w 1348844"/>
                    <a:gd name="connsiteY1954" fmla="*/ 203568 h 1749885"/>
                    <a:gd name="connsiteX1955" fmla="*/ 27260 w 1348844"/>
                    <a:gd name="connsiteY1955" fmla="*/ 204344 h 1749885"/>
                    <a:gd name="connsiteX1956" fmla="*/ 26928 w 1348844"/>
                    <a:gd name="connsiteY1956" fmla="*/ 205008 h 1749885"/>
                    <a:gd name="connsiteX1957" fmla="*/ 26928 w 1348844"/>
                    <a:gd name="connsiteY1957" fmla="*/ 205341 h 1749885"/>
                    <a:gd name="connsiteX1958" fmla="*/ 23604 w 1348844"/>
                    <a:gd name="connsiteY1958" fmla="*/ 205784 h 1749885"/>
                    <a:gd name="connsiteX1959" fmla="*/ 21831 w 1348844"/>
                    <a:gd name="connsiteY1959" fmla="*/ 206781 h 1749885"/>
                    <a:gd name="connsiteX1960" fmla="*/ 20390 w 1348844"/>
                    <a:gd name="connsiteY1960" fmla="*/ 209219 h 1749885"/>
                    <a:gd name="connsiteX1961" fmla="*/ 19836 w 1348844"/>
                    <a:gd name="connsiteY1961" fmla="*/ 211879 h 1749885"/>
                    <a:gd name="connsiteX1962" fmla="*/ 19836 w 1348844"/>
                    <a:gd name="connsiteY1962" fmla="*/ 214760 h 1749885"/>
                    <a:gd name="connsiteX1963" fmla="*/ 20058 w 1348844"/>
                    <a:gd name="connsiteY1963" fmla="*/ 217642 h 1749885"/>
                    <a:gd name="connsiteX1964" fmla="*/ 21387 w 1348844"/>
                    <a:gd name="connsiteY1964" fmla="*/ 224401 h 1749885"/>
                    <a:gd name="connsiteX1965" fmla="*/ 23714 w 1348844"/>
                    <a:gd name="connsiteY1965" fmla="*/ 227836 h 1749885"/>
                    <a:gd name="connsiteX1966" fmla="*/ 26817 w 1348844"/>
                    <a:gd name="connsiteY1966" fmla="*/ 230163 h 1749885"/>
                    <a:gd name="connsiteX1967" fmla="*/ 29809 w 1348844"/>
                    <a:gd name="connsiteY1967" fmla="*/ 230718 h 1749885"/>
                    <a:gd name="connsiteX1968" fmla="*/ 31361 w 1348844"/>
                    <a:gd name="connsiteY1968" fmla="*/ 231272 h 1749885"/>
                    <a:gd name="connsiteX1969" fmla="*/ 33909 w 1348844"/>
                    <a:gd name="connsiteY1969" fmla="*/ 233820 h 1749885"/>
                    <a:gd name="connsiteX1970" fmla="*/ 35461 w 1348844"/>
                    <a:gd name="connsiteY1970" fmla="*/ 234929 h 1749885"/>
                    <a:gd name="connsiteX1971" fmla="*/ 39118 w 1348844"/>
                    <a:gd name="connsiteY1971" fmla="*/ 235815 h 1749885"/>
                    <a:gd name="connsiteX1972" fmla="*/ 40558 w 1348844"/>
                    <a:gd name="connsiteY1972" fmla="*/ 236812 h 1749885"/>
                    <a:gd name="connsiteX1973" fmla="*/ 41223 w 1348844"/>
                    <a:gd name="connsiteY1973" fmla="*/ 239250 h 1749885"/>
                    <a:gd name="connsiteX1974" fmla="*/ 41001 w 1348844"/>
                    <a:gd name="connsiteY1974" fmla="*/ 240137 h 1749885"/>
                    <a:gd name="connsiteX1975" fmla="*/ 39672 w 1348844"/>
                    <a:gd name="connsiteY1975" fmla="*/ 243018 h 1749885"/>
                    <a:gd name="connsiteX1976" fmla="*/ 39339 w 1348844"/>
                    <a:gd name="connsiteY1976" fmla="*/ 244348 h 1749885"/>
                    <a:gd name="connsiteX1977" fmla="*/ 39561 w 1348844"/>
                    <a:gd name="connsiteY1977" fmla="*/ 245677 h 1749885"/>
                    <a:gd name="connsiteX1978" fmla="*/ 40780 w 1348844"/>
                    <a:gd name="connsiteY1978" fmla="*/ 247561 h 1749885"/>
                    <a:gd name="connsiteX1979" fmla="*/ 41223 w 1348844"/>
                    <a:gd name="connsiteY1979" fmla="*/ 248781 h 1749885"/>
                    <a:gd name="connsiteX1980" fmla="*/ 41888 w 1348844"/>
                    <a:gd name="connsiteY1980" fmla="*/ 255429 h 1749885"/>
                    <a:gd name="connsiteX1981" fmla="*/ 42775 w 1348844"/>
                    <a:gd name="connsiteY1981" fmla="*/ 257757 h 1749885"/>
                    <a:gd name="connsiteX1982" fmla="*/ 47983 w 1348844"/>
                    <a:gd name="connsiteY1982" fmla="*/ 260637 h 1749885"/>
                    <a:gd name="connsiteX1983" fmla="*/ 52970 w 1348844"/>
                    <a:gd name="connsiteY1983" fmla="*/ 264405 h 1749885"/>
                    <a:gd name="connsiteX1984" fmla="*/ 53302 w 1348844"/>
                    <a:gd name="connsiteY1984" fmla="*/ 264959 h 1749885"/>
                    <a:gd name="connsiteX1985" fmla="*/ 54078 w 1348844"/>
                    <a:gd name="connsiteY1985" fmla="*/ 266068 h 1749885"/>
                    <a:gd name="connsiteX1986" fmla="*/ 54853 w 1348844"/>
                    <a:gd name="connsiteY1986" fmla="*/ 268062 h 1749885"/>
                    <a:gd name="connsiteX1987" fmla="*/ 55740 w 1348844"/>
                    <a:gd name="connsiteY1987" fmla="*/ 269835 h 1749885"/>
                    <a:gd name="connsiteX1988" fmla="*/ 57291 w 1348844"/>
                    <a:gd name="connsiteY1988" fmla="*/ 270944 h 1749885"/>
                    <a:gd name="connsiteX1989" fmla="*/ 62167 w 1348844"/>
                    <a:gd name="connsiteY1989" fmla="*/ 273049 h 1749885"/>
                    <a:gd name="connsiteX1990" fmla="*/ 63054 w 1348844"/>
                    <a:gd name="connsiteY1990" fmla="*/ 273714 h 1749885"/>
                    <a:gd name="connsiteX1991" fmla="*/ 63054 w 1348844"/>
                    <a:gd name="connsiteY1991" fmla="*/ 275709 h 1749885"/>
                    <a:gd name="connsiteX1992" fmla="*/ 61946 w 1348844"/>
                    <a:gd name="connsiteY1992" fmla="*/ 278146 h 1749885"/>
                    <a:gd name="connsiteX1993" fmla="*/ 59619 w 1348844"/>
                    <a:gd name="connsiteY1993" fmla="*/ 282357 h 1749885"/>
                    <a:gd name="connsiteX1994" fmla="*/ 55962 w 1348844"/>
                    <a:gd name="connsiteY1994" fmla="*/ 286790 h 1749885"/>
                    <a:gd name="connsiteX1995" fmla="*/ 55408 w 1348844"/>
                    <a:gd name="connsiteY1995" fmla="*/ 287787 h 1749885"/>
                    <a:gd name="connsiteX1996" fmla="*/ 55962 w 1348844"/>
                    <a:gd name="connsiteY1996" fmla="*/ 292442 h 1749885"/>
                    <a:gd name="connsiteX1997" fmla="*/ 57181 w 1348844"/>
                    <a:gd name="connsiteY1997" fmla="*/ 295655 h 1749885"/>
                    <a:gd name="connsiteX1998" fmla="*/ 57181 w 1348844"/>
                    <a:gd name="connsiteY1998" fmla="*/ 298204 h 1749885"/>
                    <a:gd name="connsiteX1999" fmla="*/ 54078 w 1348844"/>
                    <a:gd name="connsiteY1999" fmla="*/ 300753 h 1749885"/>
                    <a:gd name="connsiteX2000" fmla="*/ 51972 w 1348844"/>
                    <a:gd name="connsiteY2000" fmla="*/ 304742 h 1749885"/>
                    <a:gd name="connsiteX2001" fmla="*/ 51197 w 1348844"/>
                    <a:gd name="connsiteY2001" fmla="*/ 305518 h 1749885"/>
                    <a:gd name="connsiteX2002" fmla="*/ 50643 w 1348844"/>
                    <a:gd name="connsiteY2002" fmla="*/ 305296 h 1749885"/>
                    <a:gd name="connsiteX2003" fmla="*/ 49202 w 1348844"/>
                    <a:gd name="connsiteY2003" fmla="*/ 303523 h 1749885"/>
                    <a:gd name="connsiteX2004" fmla="*/ 48315 w 1348844"/>
                    <a:gd name="connsiteY2004" fmla="*/ 303080 h 1749885"/>
                    <a:gd name="connsiteX2005" fmla="*/ 44326 w 1348844"/>
                    <a:gd name="connsiteY2005" fmla="*/ 304188 h 1749885"/>
                    <a:gd name="connsiteX2006" fmla="*/ 40226 w 1348844"/>
                    <a:gd name="connsiteY2006" fmla="*/ 306072 h 1749885"/>
                    <a:gd name="connsiteX2007" fmla="*/ 38785 w 1348844"/>
                    <a:gd name="connsiteY2007" fmla="*/ 307513 h 1749885"/>
                    <a:gd name="connsiteX2008" fmla="*/ 36791 w 1348844"/>
                    <a:gd name="connsiteY2008" fmla="*/ 310948 h 1749885"/>
                    <a:gd name="connsiteX2009" fmla="*/ 35128 w 1348844"/>
                    <a:gd name="connsiteY2009" fmla="*/ 312499 h 1749885"/>
                    <a:gd name="connsiteX2010" fmla="*/ 34131 w 1348844"/>
                    <a:gd name="connsiteY2010" fmla="*/ 312721 h 1749885"/>
                    <a:gd name="connsiteX2011" fmla="*/ 31472 w 1348844"/>
                    <a:gd name="connsiteY2011" fmla="*/ 312721 h 1749885"/>
                    <a:gd name="connsiteX2012" fmla="*/ 30585 w 1348844"/>
                    <a:gd name="connsiteY2012" fmla="*/ 313164 h 1749885"/>
                    <a:gd name="connsiteX2013" fmla="*/ 30031 w 1348844"/>
                    <a:gd name="connsiteY2013" fmla="*/ 314494 h 1749885"/>
                    <a:gd name="connsiteX2014" fmla="*/ 30585 w 1348844"/>
                    <a:gd name="connsiteY2014" fmla="*/ 315380 h 1749885"/>
                    <a:gd name="connsiteX2015" fmla="*/ 31250 w 1348844"/>
                    <a:gd name="connsiteY2015" fmla="*/ 316156 h 1749885"/>
                    <a:gd name="connsiteX2016" fmla="*/ 31028 w 1348844"/>
                    <a:gd name="connsiteY2016" fmla="*/ 317154 h 1749885"/>
                    <a:gd name="connsiteX2017" fmla="*/ 27371 w 1348844"/>
                    <a:gd name="connsiteY2017" fmla="*/ 318926 h 1749885"/>
                    <a:gd name="connsiteX2018" fmla="*/ 23271 w 1348844"/>
                    <a:gd name="connsiteY2018" fmla="*/ 317486 h 1749885"/>
                    <a:gd name="connsiteX2019" fmla="*/ 19060 w 1348844"/>
                    <a:gd name="connsiteY2019" fmla="*/ 315270 h 1749885"/>
                    <a:gd name="connsiteX2020" fmla="*/ 15071 w 1348844"/>
                    <a:gd name="connsiteY2020" fmla="*/ 314605 h 1749885"/>
                    <a:gd name="connsiteX2021" fmla="*/ 14184 w 1348844"/>
                    <a:gd name="connsiteY2021" fmla="*/ 315048 h 1749885"/>
                    <a:gd name="connsiteX2022" fmla="*/ 12190 w 1348844"/>
                    <a:gd name="connsiteY2022" fmla="*/ 316600 h 1749885"/>
                    <a:gd name="connsiteX2023" fmla="*/ 11192 w 1348844"/>
                    <a:gd name="connsiteY2023" fmla="*/ 317154 h 1749885"/>
                    <a:gd name="connsiteX2024" fmla="*/ 10306 w 1348844"/>
                    <a:gd name="connsiteY2024" fmla="*/ 317154 h 1749885"/>
                    <a:gd name="connsiteX2025" fmla="*/ 8200 w 1348844"/>
                    <a:gd name="connsiteY2025" fmla="*/ 317154 h 1749885"/>
                    <a:gd name="connsiteX2026" fmla="*/ 7203 w 1348844"/>
                    <a:gd name="connsiteY2026" fmla="*/ 317375 h 1749885"/>
                    <a:gd name="connsiteX2027" fmla="*/ 3324 w 1348844"/>
                    <a:gd name="connsiteY2027" fmla="*/ 319591 h 1749885"/>
                    <a:gd name="connsiteX2028" fmla="*/ 2992 w 1348844"/>
                    <a:gd name="connsiteY2028" fmla="*/ 319924 h 1749885"/>
                    <a:gd name="connsiteX2029" fmla="*/ 1330 w 1348844"/>
                    <a:gd name="connsiteY2029" fmla="*/ 321365 h 1749885"/>
                    <a:gd name="connsiteX2030" fmla="*/ 0 w 1348844"/>
                    <a:gd name="connsiteY2030" fmla="*/ 323137 h 1749885"/>
                    <a:gd name="connsiteX2031" fmla="*/ 1995 w 1348844"/>
                    <a:gd name="connsiteY2031" fmla="*/ 326130 h 1749885"/>
                    <a:gd name="connsiteX2032" fmla="*/ 3879 w 1348844"/>
                    <a:gd name="connsiteY2032" fmla="*/ 327681 h 1749885"/>
                    <a:gd name="connsiteX2033" fmla="*/ 4100 w 1348844"/>
                    <a:gd name="connsiteY2033" fmla="*/ 328789 h 1749885"/>
                    <a:gd name="connsiteX2034" fmla="*/ 4100 w 1348844"/>
                    <a:gd name="connsiteY2034" fmla="*/ 330119 h 1749885"/>
                    <a:gd name="connsiteX2035" fmla="*/ 4322 w 1348844"/>
                    <a:gd name="connsiteY2035" fmla="*/ 331559 h 1749885"/>
                    <a:gd name="connsiteX2036" fmla="*/ 5651 w 1348844"/>
                    <a:gd name="connsiteY2036" fmla="*/ 333887 h 1749885"/>
                    <a:gd name="connsiteX2037" fmla="*/ 6870 w 1348844"/>
                    <a:gd name="connsiteY2037" fmla="*/ 334884 h 1749885"/>
                    <a:gd name="connsiteX2038" fmla="*/ 10860 w 1348844"/>
                    <a:gd name="connsiteY2038" fmla="*/ 335216 h 1749885"/>
                    <a:gd name="connsiteX2039" fmla="*/ 13852 w 1348844"/>
                    <a:gd name="connsiteY2039" fmla="*/ 337433 h 1749885"/>
                    <a:gd name="connsiteX2040" fmla="*/ 14628 w 1348844"/>
                    <a:gd name="connsiteY2040" fmla="*/ 341976 h 1749885"/>
                    <a:gd name="connsiteX2041" fmla="*/ 14406 w 1348844"/>
                    <a:gd name="connsiteY2041" fmla="*/ 350952 h 1749885"/>
                    <a:gd name="connsiteX2042" fmla="*/ 16400 w 1348844"/>
                    <a:gd name="connsiteY2042" fmla="*/ 354276 h 1749885"/>
                    <a:gd name="connsiteX2043" fmla="*/ 20168 w 1348844"/>
                    <a:gd name="connsiteY2043" fmla="*/ 357490 h 1749885"/>
                    <a:gd name="connsiteX2044" fmla="*/ 28036 w 1348844"/>
                    <a:gd name="connsiteY2044" fmla="*/ 362034 h 1749885"/>
                    <a:gd name="connsiteX2045" fmla="*/ 30142 w 1348844"/>
                    <a:gd name="connsiteY2045" fmla="*/ 362588 h 1749885"/>
                    <a:gd name="connsiteX2046" fmla="*/ 35683 w 1348844"/>
                    <a:gd name="connsiteY2046" fmla="*/ 361480 h 1749885"/>
                    <a:gd name="connsiteX2047" fmla="*/ 37677 w 1348844"/>
                    <a:gd name="connsiteY2047" fmla="*/ 361480 h 1749885"/>
                    <a:gd name="connsiteX2048" fmla="*/ 43329 w 1348844"/>
                    <a:gd name="connsiteY2048" fmla="*/ 364028 h 1749885"/>
                    <a:gd name="connsiteX2049" fmla="*/ 45323 w 1348844"/>
                    <a:gd name="connsiteY2049" fmla="*/ 366245 h 1749885"/>
                    <a:gd name="connsiteX2050" fmla="*/ 45767 w 1348844"/>
                    <a:gd name="connsiteY2050" fmla="*/ 367020 h 1749885"/>
                    <a:gd name="connsiteX2051" fmla="*/ 45988 w 1348844"/>
                    <a:gd name="connsiteY2051" fmla="*/ 367907 h 1749885"/>
                    <a:gd name="connsiteX2052" fmla="*/ 45988 w 1348844"/>
                    <a:gd name="connsiteY2052" fmla="*/ 368350 h 1749885"/>
                    <a:gd name="connsiteX2053" fmla="*/ 45877 w 1348844"/>
                    <a:gd name="connsiteY2053" fmla="*/ 368793 h 1749885"/>
                    <a:gd name="connsiteX2054" fmla="*/ 45877 w 1348844"/>
                    <a:gd name="connsiteY2054" fmla="*/ 369569 h 1749885"/>
                    <a:gd name="connsiteX2055" fmla="*/ 45656 w 1348844"/>
                    <a:gd name="connsiteY2055" fmla="*/ 369680 h 1749885"/>
                    <a:gd name="connsiteX2056" fmla="*/ 45102 w 1348844"/>
                    <a:gd name="connsiteY2056" fmla="*/ 372228 h 1749885"/>
                    <a:gd name="connsiteX2057" fmla="*/ 45102 w 1348844"/>
                    <a:gd name="connsiteY2057" fmla="*/ 372450 h 1749885"/>
                    <a:gd name="connsiteX2058" fmla="*/ 46321 w 1348844"/>
                    <a:gd name="connsiteY2058" fmla="*/ 375886 h 1749885"/>
                    <a:gd name="connsiteX2059" fmla="*/ 46986 w 1348844"/>
                    <a:gd name="connsiteY2059" fmla="*/ 379764 h 1749885"/>
                    <a:gd name="connsiteX2060" fmla="*/ 47429 w 1348844"/>
                    <a:gd name="connsiteY2060" fmla="*/ 381094 h 1749885"/>
                    <a:gd name="connsiteX2061" fmla="*/ 50864 w 1348844"/>
                    <a:gd name="connsiteY2061" fmla="*/ 387632 h 1749885"/>
                    <a:gd name="connsiteX2062" fmla="*/ 51529 w 1348844"/>
                    <a:gd name="connsiteY2062" fmla="*/ 389737 h 1749885"/>
                    <a:gd name="connsiteX2063" fmla="*/ 49534 w 1348844"/>
                    <a:gd name="connsiteY2063" fmla="*/ 389737 h 1749885"/>
                    <a:gd name="connsiteX2064" fmla="*/ 45434 w 1348844"/>
                    <a:gd name="connsiteY2064" fmla="*/ 388519 h 1749885"/>
                    <a:gd name="connsiteX2065" fmla="*/ 43329 w 1348844"/>
                    <a:gd name="connsiteY2065" fmla="*/ 388519 h 1749885"/>
                    <a:gd name="connsiteX2066" fmla="*/ 40780 w 1348844"/>
                    <a:gd name="connsiteY2066" fmla="*/ 389959 h 1749885"/>
                    <a:gd name="connsiteX2067" fmla="*/ 38674 w 1348844"/>
                    <a:gd name="connsiteY2067" fmla="*/ 392508 h 1749885"/>
                    <a:gd name="connsiteX2068" fmla="*/ 37899 w 1348844"/>
                    <a:gd name="connsiteY2068" fmla="*/ 395721 h 1749885"/>
                    <a:gd name="connsiteX2069" fmla="*/ 39229 w 1348844"/>
                    <a:gd name="connsiteY2069" fmla="*/ 399046 h 1749885"/>
                    <a:gd name="connsiteX2070" fmla="*/ 37677 w 1348844"/>
                    <a:gd name="connsiteY2070" fmla="*/ 400265 h 1749885"/>
                    <a:gd name="connsiteX2071" fmla="*/ 33799 w 1348844"/>
                    <a:gd name="connsiteY2071" fmla="*/ 407025 h 1749885"/>
                    <a:gd name="connsiteX2072" fmla="*/ 28036 w 1348844"/>
                    <a:gd name="connsiteY2072" fmla="*/ 411458 h 1749885"/>
                    <a:gd name="connsiteX2073" fmla="*/ 26817 w 1348844"/>
                    <a:gd name="connsiteY2073" fmla="*/ 413563 h 1749885"/>
                    <a:gd name="connsiteX2074" fmla="*/ 27150 w 1348844"/>
                    <a:gd name="connsiteY2074" fmla="*/ 418439 h 1749885"/>
                    <a:gd name="connsiteX2075" fmla="*/ 29698 w 1348844"/>
                    <a:gd name="connsiteY2075" fmla="*/ 422871 h 1749885"/>
                    <a:gd name="connsiteX2076" fmla="*/ 33134 w 1348844"/>
                    <a:gd name="connsiteY2076" fmla="*/ 426528 h 1749885"/>
                    <a:gd name="connsiteX2077" fmla="*/ 36126 w 1348844"/>
                    <a:gd name="connsiteY2077" fmla="*/ 428966 h 1749885"/>
                    <a:gd name="connsiteX2078" fmla="*/ 32358 w 1348844"/>
                    <a:gd name="connsiteY2078" fmla="*/ 431071 h 1749885"/>
                    <a:gd name="connsiteX2079" fmla="*/ 31582 w 1348844"/>
                    <a:gd name="connsiteY2079" fmla="*/ 432401 h 1749885"/>
                    <a:gd name="connsiteX2080" fmla="*/ 30585 w 1348844"/>
                    <a:gd name="connsiteY2080" fmla="*/ 437388 h 1749885"/>
                    <a:gd name="connsiteX2081" fmla="*/ 30252 w 1348844"/>
                    <a:gd name="connsiteY2081" fmla="*/ 438386 h 1749885"/>
                    <a:gd name="connsiteX2082" fmla="*/ 30252 w 1348844"/>
                    <a:gd name="connsiteY2082" fmla="*/ 439161 h 1749885"/>
                    <a:gd name="connsiteX2083" fmla="*/ 30696 w 1348844"/>
                    <a:gd name="connsiteY2083" fmla="*/ 440602 h 1749885"/>
                    <a:gd name="connsiteX2084" fmla="*/ 31139 w 1348844"/>
                    <a:gd name="connsiteY2084" fmla="*/ 441267 h 1749885"/>
                    <a:gd name="connsiteX2085" fmla="*/ 33688 w 1348844"/>
                    <a:gd name="connsiteY2085" fmla="*/ 444148 h 1749885"/>
                    <a:gd name="connsiteX2086" fmla="*/ 34574 w 1348844"/>
                    <a:gd name="connsiteY2086" fmla="*/ 445699 h 1749885"/>
                    <a:gd name="connsiteX2087" fmla="*/ 35904 w 1348844"/>
                    <a:gd name="connsiteY2087" fmla="*/ 448913 h 1749885"/>
                    <a:gd name="connsiteX2088" fmla="*/ 36569 w 1348844"/>
                    <a:gd name="connsiteY2088" fmla="*/ 450132 h 1749885"/>
                    <a:gd name="connsiteX2089" fmla="*/ 37566 w 1348844"/>
                    <a:gd name="connsiteY2089" fmla="*/ 451240 h 1749885"/>
                    <a:gd name="connsiteX2090" fmla="*/ 39783 w 1348844"/>
                    <a:gd name="connsiteY2090" fmla="*/ 452902 h 1749885"/>
                    <a:gd name="connsiteX2091" fmla="*/ 40780 w 1348844"/>
                    <a:gd name="connsiteY2091" fmla="*/ 454121 h 1749885"/>
                    <a:gd name="connsiteX2092" fmla="*/ 41445 w 1348844"/>
                    <a:gd name="connsiteY2092" fmla="*/ 455673 h 1749885"/>
                    <a:gd name="connsiteX2093" fmla="*/ 41777 w 1348844"/>
                    <a:gd name="connsiteY2093" fmla="*/ 457113 h 1749885"/>
                    <a:gd name="connsiteX2094" fmla="*/ 42332 w 1348844"/>
                    <a:gd name="connsiteY2094" fmla="*/ 458443 h 1749885"/>
                    <a:gd name="connsiteX2095" fmla="*/ 43439 w 1348844"/>
                    <a:gd name="connsiteY2095" fmla="*/ 459662 h 1749885"/>
                    <a:gd name="connsiteX2096" fmla="*/ 44991 w 1348844"/>
                    <a:gd name="connsiteY2096" fmla="*/ 460327 h 1749885"/>
                    <a:gd name="connsiteX2097" fmla="*/ 46321 w 1348844"/>
                    <a:gd name="connsiteY2097" fmla="*/ 460105 h 1749885"/>
                    <a:gd name="connsiteX2098" fmla="*/ 47650 w 1348844"/>
                    <a:gd name="connsiteY2098" fmla="*/ 459662 h 1749885"/>
                    <a:gd name="connsiteX2099" fmla="*/ 49202 w 1348844"/>
                    <a:gd name="connsiteY2099" fmla="*/ 459662 h 1749885"/>
                    <a:gd name="connsiteX2100" fmla="*/ 50643 w 1348844"/>
                    <a:gd name="connsiteY2100" fmla="*/ 459995 h 1749885"/>
                    <a:gd name="connsiteX2101" fmla="*/ 57291 w 1348844"/>
                    <a:gd name="connsiteY2101" fmla="*/ 463540 h 1749885"/>
                    <a:gd name="connsiteX2102" fmla="*/ 61835 w 1348844"/>
                    <a:gd name="connsiteY2102" fmla="*/ 465203 h 1749885"/>
                    <a:gd name="connsiteX2103" fmla="*/ 73914 w 1348844"/>
                    <a:gd name="connsiteY2103" fmla="*/ 472627 h 1749885"/>
                    <a:gd name="connsiteX2104" fmla="*/ 76019 w 1348844"/>
                    <a:gd name="connsiteY2104" fmla="*/ 473514 h 1749885"/>
                    <a:gd name="connsiteX2105" fmla="*/ 79011 w 1348844"/>
                    <a:gd name="connsiteY2105" fmla="*/ 473957 h 1749885"/>
                    <a:gd name="connsiteX2106" fmla="*/ 80452 w 1348844"/>
                    <a:gd name="connsiteY2106" fmla="*/ 474511 h 1749885"/>
                    <a:gd name="connsiteX2107" fmla="*/ 81228 w 1348844"/>
                    <a:gd name="connsiteY2107" fmla="*/ 475619 h 1749885"/>
                    <a:gd name="connsiteX2108" fmla="*/ 81892 w 1348844"/>
                    <a:gd name="connsiteY2108" fmla="*/ 476949 h 1749885"/>
                    <a:gd name="connsiteX2109" fmla="*/ 83001 w 1348844"/>
                    <a:gd name="connsiteY2109" fmla="*/ 477947 h 1749885"/>
                    <a:gd name="connsiteX2110" fmla="*/ 84109 w 1348844"/>
                    <a:gd name="connsiteY2110" fmla="*/ 478168 h 1749885"/>
                    <a:gd name="connsiteX2111" fmla="*/ 88652 w 1348844"/>
                    <a:gd name="connsiteY2111" fmla="*/ 478168 h 1749885"/>
                    <a:gd name="connsiteX2112" fmla="*/ 108377 w 1348844"/>
                    <a:gd name="connsiteY2112" fmla="*/ 472627 h 1749885"/>
                    <a:gd name="connsiteX2113" fmla="*/ 111591 w 1348844"/>
                    <a:gd name="connsiteY2113" fmla="*/ 472406 h 1749885"/>
                    <a:gd name="connsiteX2114" fmla="*/ 116245 w 1348844"/>
                    <a:gd name="connsiteY2114" fmla="*/ 469303 h 1749885"/>
                    <a:gd name="connsiteX2115" fmla="*/ 119791 w 1348844"/>
                    <a:gd name="connsiteY2115" fmla="*/ 469968 h 1749885"/>
                    <a:gd name="connsiteX2116" fmla="*/ 118240 w 1348844"/>
                    <a:gd name="connsiteY2116" fmla="*/ 475065 h 1749885"/>
                    <a:gd name="connsiteX2117" fmla="*/ 119570 w 1348844"/>
                    <a:gd name="connsiteY2117" fmla="*/ 477947 h 1749885"/>
                    <a:gd name="connsiteX2118" fmla="*/ 122118 w 1348844"/>
                    <a:gd name="connsiteY2118" fmla="*/ 480495 h 1749885"/>
                    <a:gd name="connsiteX2119" fmla="*/ 123448 w 1348844"/>
                    <a:gd name="connsiteY2119" fmla="*/ 483377 h 1749885"/>
                    <a:gd name="connsiteX2120" fmla="*/ 123891 w 1348844"/>
                    <a:gd name="connsiteY2120" fmla="*/ 484374 h 1749885"/>
                    <a:gd name="connsiteX2121" fmla="*/ 123670 w 1348844"/>
                    <a:gd name="connsiteY2121" fmla="*/ 487144 h 1749885"/>
                    <a:gd name="connsiteX2122" fmla="*/ 122451 w 1348844"/>
                    <a:gd name="connsiteY2122" fmla="*/ 488806 h 1749885"/>
                    <a:gd name="connsiteX2123" fmla="*/ 120789 w 1348844"/>
                    <a:gd name="connsiteY2123" fmla="*/ 490025 h 1749885"/>
                    <a:gd name="connsiteX2124" fmla="*/ 119570 w 1348844"/>
                    <a:gd name="connsiteY2124" fmla="*/ 491466 h 1749885"/>
                    <a:gd name="connsiteX2125" fmla="*/ 118794 w 1348844"/>
                    <a:gd name="connsiteY2125" fmla="*/ 493350 h 1749885"/>
                    <a:gd name="connsiteX2126" fmla="*/ 117907 w 1348844"/>
                    <a:gd name="connsiteY2126" fmla="*/ 496896 h 1749885"/>
                    <a:gd name="connsiteX2127" fmla="*/ 117021 w 1348844"/>
                    <a:gd name="connsiteY2127" fmla="*/ 498669 h 1749885"/>
                    <a:gd name="connsiteX2128" fmla="*/ 114472 w 1348844"/>
                    <a:gd name="connsiteY2128" fmla="*/ 501440 h 1749885"/>
                    <a:gd name="connsiteX2129" fmla="*/ 108599 w 1348844"/>
                    <a:gd name="connsiteY2129" fmla="*/ 506426 h 1749885"/>
                    <a:gd name="connsiteX2130" fmla="*/ 106272 w 1348844"/>
                    <a:gd name="connsiteY2130" fmla="*/ 510083 h 1749885"/>
                    <a:gd name="connsiteX2131" fmla="*/ 101396 w 1348844"/>
                    <a:gd name="connsiteY2131" fmla="*/ 515513 h 1749885"/>
                    <a:gd name="connsiteX2132" fmla="*/ 99623 w 1348844"/>
                    <a:gd name="connsiteY2132" fmla="*/ 518727 h 1749885"/>
                    <a:gd name="connsiteX2133" fmla="*/ 100177 w 1348844"/>
                    <a:gd name="connsiteY2133" fmla="*/ 522716 h 1749885"/>
                    <a:gd name="connsiteX2134" fmla="*/ 102393 w 1348844"/>
                    <a:gd name="connsiteY2134" fmla="*/ 530251 h 1749885"/>
                    <a:gd name="connsiteX2135" fmla="*/ 103612 w 1348844"/>
                    <a:gd name="connsiteY2135" fmla="*/ 530251 h 1749885"/>
                    <a:gd name="connsiteX2136" fmla="*/ 104831 w 1348844"/>
                    <a:gd name="connsiteY2136" fmla="*/ 530695 h 1749885"/>
                    <a:gd name="connsiteX2137" fmla="*/ 105718 w 1348844"/>
                    <a:gd name="connsiteY2137" fmla="*/ 531360 h 1749885"/>
                    <a:gd name="connsiteX2138" fmla="*/ 107158 w 1348844"/>
                    <a:gd name="connsiteY2138" fmla="*/ 531360 h 1749885"/>
                    <a:gd name="connsiteX2139" fmla="*/ 110372 w 1348844"/>
                    <a:gd name="connsiteY2139" fmla="*/ 530251 h 1749885"/>
                    <a:gd name="connsiteX2140" fmla="*/ 124335 w 1348844"/>
                    <a:gd name="connsiteY2140" fmla="*/ 530251 h 1749885"/>
                    <a:gd name="connsiteX2141" fmla="*/ 129100 w 1348844"/>
                    <a:gd name="connsiteY2141" fmla="*/ 529143 h 1749885"/>
                    <a:gd name="connsiteX2142" fmla="*/ 134641 w 1348844"/>
                    <a:gd name="connsiteY2142" fmla="*/ 525375 h 1749885"/>
                    <a:gd name="connsiteX2143" fmla="*/ 154366 w 1348844"/>
                    <a:gd name="connsiteY2143" fmla="*/ 520499 h 1749885"/>
                    <a:gd name="connsiteX2144" fmla="*/ 162455 w 1348844"/>
                    <a:gd name="connsiteY2144" fmla="*/ 515070 h 1749885"/>
                    <a:gd name="connsiteX2145" fmla="*/ 165226 w 1348844"/>
                    <a:gd name="connsiteY2145" fmla="*/ 514405 h 1749885"/>
                    <a:gd name="connsiteX2146" fmla="*/ 166555 w 1348844"/>
                    <a:gd name="connsiteY2146" fmla="*/ 513629 h 1749885"/>
                    <a:gd name="connsiteX2147" fmla="*/ 167109 w 1348844"/>
                    <a:gd name="connsiteY2147" fmla="*/ 512410 h 1749885"/>
                    <a:gd name="connsiteX2148" fmla="*/ 167442 w 1348844"/>
                    <a:gd name="connsiteY2148" fmla="*/ 511634 h 1749885"/>
                    <a:gd name="connsiteX2149" fmla="*/ 168107 w 1348844"/>
                    <a:gd name="connsiteY2149" fmla="*/ 510748 h 1749885"/>
                    <a:gd name="connsiteX2150" fmla="*/ 168993 w 1348844"/>
                    <a:gd name="connsiteY2150" fmla="*/ 509972 h 1749885"/>
                    <a:gd name="connsiteX2151" fmla="*/ 171985 w 1348844"/>
                    <a:gd name="connsiteY2151" fmla="*/ 508753 h 1749885"/>
                    <a:gd name="connsiteX2152" fmla="*/ 175310 w 1348844"/>
                    <a:gd name="connsiteY2152" fmla="*/ 504875 h 1749885"/>
                    <a:gd name="connsiteX2153" fmla="*/ 177969 w 1348844"/>
                    <a:gd name="connsiteY2153" fmla="*/ 504210 h 1749885"/>
                    <a:gd name="connsiteX2154" fmla="*/ 177969 w 1348844"/>
                    <a:gd name="connsiteY2154" fmla="*/ 503212 h 1749885"/>
                    <a:gd name="connsiteX2155" fmla="*/ 176196 w 1348844"/>
                    <a:gd name="connsiteY2155" fmla="*/ 499999 h 1749885"/>
                    <a:gd name="connsiteX2156" fmla="*/ 178080 w 1348844"/>
                    <a:gd name="connsiteY2156" fmla="*/ 496342 h 1749885"/>
                    <a:gd name="connsiteX2157" fmla="*/ 183400 w 1348844"/>
                    <a:gd name="connsiteY2157" fmla="*/ 490247 h 1749885"/>
                    <a:gd name="connsiteX2158" fmla="*/ 184286 w 1348844"/>
                    <a:gd name="connsiteY2158" fmla="*/ 488363 h 1749885"/>
                    <a:gd name="connsiteX2159" fmla="*/ 184951 w 1348844"/>
                    <a:gd name="connsiteY2159" fmla="*/ 485925 h 1749885"/>
                    <a:gd name="connsiteX2160" fmla="*/ 184951 w 1348844"/>
                    <a:gd name="connsiteY2160" fmla="*/ 484706 h 1749885"/>
                    <a:gd name="connsiteX2161" fmla="*/ 184951 w 1348844"/>
                    <a:gd name="connsiteY2161" fmla="*/ 482158 h 1749885"/>
                    <a:gd name="connsiteX2162" fmla="*/ 185283 w 1348844"/>
                    <a:gd name="connsiteY2162" fmla="*/ 481049 h 1749885"/>
                    <a:gd name="connsiteX2163" fmla="*/ 187943 w 1348844"/>
                    <a:gd name="connsiteY2163" fmla="*/ 477171 h 1749885"/>
                    <a:gd name="connsiteX2164" fmla="*/ 189383 w 1348844"/>
                    <a:gd name="connsiteY2164" fmla="*/ 475508 h 1749885"/>
                    <a:gd name="connsiteX2165" fmla="*/ 191046 w 1348844"/>
                    <a:gd name="connsiteY2165" fmla="*/ 473957 h 1749885"/>
                    <a:gd name="connsiteX2166" fmla="*/ 194259 w 1348844"/>
                    <a:gd name="connsiteY2166" fmla="*/ 472073 h 1749885"/>
                    <a:gd name="connsiteX2167" fmla="*/ 200576 w 1348844"/>
                    <a:gd name="connsiteY2167" fmla="*/ 469968 h 1749885"/>
                    <a:gd name="connsiteX2168" fmla="*/ 203457 w 1348844"/>
                    <a:gd name="connsiteY2168" fmla="*/ 468527 h 1749885"/>
                    <a:gd name="connsiteX2169" fmla="*/ 205008 w 1348844"/>
                    <a:gd name="connsiteY2169" fmla="*/ 466754 h 1749885"/>
                    <a:gd name="connsiteX2170" fmla="*/ 205008 w 1348844"/>
                    <a:gd name="connsiteY2170" fmla="*/ 465092 h 1749885"/>
                    <a:gd name="connsiteX2171" fmla="*/ 204787 w 1348844"/>
                    <a:gd name="connsiteY2171" fmla="*/ 463319 h 1749885"/>
                    <a:gd name="connsiteX2172" fmla="*/ 205341 w 1348844"/>
                    <a:gd name="connsiteY2172" fmla="*/ 461435 h 1749885"/>
                    <a:gd name="connsiteX2173" fmla="*/ 205895 w 1348844"/>
                    <a:gd name="connsiteY2173" fmla="*/ 460881 h 1749885"/>
                    <a:gd name="connsiteX2174" fmla="*/ 207557 w 1348844"/>
                    <a:gd name="connsiteY2174" fmla="*/ 459773 h 1749885"/>
                    <a:gd name="connsiteX2175" fmla="*/ 207889 w 1348844"/>
                    <a:gd name="connsiteY2175" fmla="*/ 459440 h 1749885"/>
                    <a:gd name="connsiteX2176" fmla="*/ 207889 w 1348844"/>
                    <a:gd name="connsiteY2176" fmla="*/ 458332 h 1749885"/>
                    <a:gd name="connsiteX2177" fmla="*/ 208333 w 1348844"/>
                    <a:gd name="connsiteY2177" fmla="*/ 457445 h 1749885"/>
                    <a:gd name="connsiteX2178" fmla="*/ 209441 w 1348844"/>
                    <a:gd name="connsiteY2178" fmla="*/ 455673 h 1749885"/>
                    <a:gd name="connsiteX2179" fmla="*/ 208887 w 1348844"/>
                    <a:gd name="connsiteY2179" fmla="*/ 452570 h 1749885"/>
                    <a:gd name="connsiteX2180" fmla="*/ 211325 w 1348844"/>
                    <a:gd name="connsiteY2180" fmla="*/ 449356 h 1749885"/>
                    <a:gd name="connsiteX2181" fmla="*/ 219747 w 1348844"/>
                    <a:gd name="connsiteY2181" fmla="*/ 443704 h 1749885"/>
                    <a:gd name="connsiteX2182" fmla="*/ 222517 w 1348844"/>
                    <a:gd name="connsiteY2182" fmla="*/ 441045 h 1749885"/>
                    <a:gd name="connsiteX2183" fmla="*/ 223847 w 1348844"/>
                    <a:gd name="connsiteY2183" fmla="*/ 440491 h 1749885"/>
                    <a:gd name="connsiteX2184" fmla="*/ 225730 w 1348844"/>
                    <a:gd name="connsiteY2184" fmla="*/ 440158 h 1749885"/>
                    <a:gd name="connsiteX2185" fmla="*/ 232712 w 1348844"/>
                    <a:gd name="connsiteY2185" fmla="*/ 435061 h 1749885"/>
                    <a:gd name="connsiteX2186" fmla="*/ 233599 w 1348844"/>
                    <a:gd name="connsiteY2186" fmla="*/ 435061 h 1749885"/>
                    <a:gd name="connsiteX2187" fmla="*/ 234485 w 1348844"/>
                    <a:gd name="connsiteY2187" fmla="*/ 435061 h 1749885"/>
                    <a:gd name="connsiteX2188" fmla="*/ 235372 w 1348844"/>
                    <a:gd name="connsiteY2188" fmla="*/ 435061 h 1749885"/>
                    <a:gd name="connsiteX2189" fmla="*/ 236147 w 1348844"/>
                    <a:gd name="connsiteY2189" fmla="*/ 434507 h 1749885"/>
                    <a:gd name="connsiteX2190" fmla="*/ 237367 w 1348844"/>
                    <a:gd name="connsiteY2190" fmla="*/ 433177 h 1749885"/>
                    <a:gd name="connsiteX2191" fmla="*/ 240691 w 1348844"/>
                    <a:gd name="connsiteY2191" fmla="*/ 430407 h 1749885"/>
                    <a:gd name="connsiteX2192" fmla="*/ 242132 w 1348844"/>
                    <a:gd name="connsiteY2192" fmla="*/ 429631 h 1749885"/>
                    <a:gd name="connsiteX2193" fmla="*/ 245013 w 1348844"/>
                    <a:gd name="connsiteY2193" fmla="*/ 429077 h 1749885"/>
                    <a:gd name="connsiteX2194" fmla="*/ 252326 w 1348844"/>
                    <a:gd name="connsiteY2194" fmla="*/ 429631 h 1749885"/>
                    <a:gd name="connsiteX2195" fmla="*/ 253545 w 1348844"/>
                    <a:gd name="connsiteY2195" fmla="*/ 431404 h 1749885"/>
                    <a:gd name="connsiteX2196" fmla="*/ 254432 w 1348844"/>
                    <a:gd name="connsiteY2196" fmla="*/ 431958 h 1749885"/>
                    <a:gd name="connsiteX2197" fmla="*/ 257091 w 1348844"/>
                    <a:gd name="connsiteY2197" fmla="*/ 432512 h 1749885"/>
                    <a:gd name="connsiteX2198" fmla="*/ 262300 w 1348844"/>
                    <a:gd name="connsiteY2198" fmla="*/ 432512 h 1749885"/>
                    <a:gd name="connsiteX2199" fmla="*/ 263297 w 1348844"/>
                    <a:gd name="connsiteY2199" fmla="*/ 432180 h 1749885"/>
                    <a:gd name="connsiteX2200" fmla="*/ 266621 w 1348844"/>
                    <a:gd name="connsiteY2200" fmla="*/ 434064 h 1749885"/>
                    <a:gd name="connsiteX2201" fmla="*/ 272052 w 1348844"/>
                    <a:gd name="connsiteY2201" fmla="*/ 436058 h 1749885"/>
                    <a:gd name="connsiteX2202" fmla="*/ 283466 w 1348844"/>
                    <a:gd name="connsiteY2202" fmla="*/ 438164 h 1749885"/>
                    <a:gd name="connsiteX2203" fmla="*/ 286679 w 1348844"/>
                    <a:gd name="connsiteY2203" fmla="*/ 439826 h 1749885"/>
                    <a:gd name="connsiteX2204" fmla="*/ 288784 w 1348844"/>
                    <a:gd name="connsiteY2204" fmla="*/ 443483 h 1749885"/>
                    <a:gd name="connsiteX2205" fmla="*/ 288563 w 1348844"/>
                    <a:gd name="connsiteY2205" fmla="*/ 445256 h 1749885"/>
                    <a:gd name="connsiteX2206" fmla="*/ 290669 w 1348844"/>
                    <a:gd name="connsiteY2206" fmla="*/ 446918 h 1749885"/>
                    <a:gd name="connsiteX2207" fmla="*/ 295877 w 1348844"/>
                    <a:gd name="connsiteY2207" fmla="*/ 448913 h 1749885"/>
                    <a:gd name="connsiteX2208" fmla="*/ 295877 w 1348844"/>
                    <a:gd name="connsiteY2208" fmla="*/ 446475 h 1749885"/>
                    <a:gd name="connsiteX2209" fmla="*/ 296210 w 1348844"/>
                    <a:gd name="connsiteY2209" fmla="*/ 444480 h 1749885"/>
                    <a:gd name="connsiteX2210" fmla="*/ 296985 w 1348844"/>
                    <a:gd name="connsiteY2210" fmla="*/ 442818 h 1749885"/>
                    <a:gd name="connsiteX2211" fmla="*/ 298093 w 1348844"/>
                    <a:gd name="connsiteY2211" fmla="*/ 441267 h 1749885"/>
                    <a:gd name="connsiteX2212" fmla="*/ 301750 w 1348844"/>
                    <a:gd name="connsiteY2212" fmla="*/ 444037 h 1749885"/>
                    <a:gd name="connsiteX2213" fmla="*/ 313608 w 1348844"/>
                    <a:gd name="connsiteY2213" fmla="*/ 450686 h 1749885"/>
                    <a:gd name="connsiteX2214" fmla="*/ 314383 w 1348844"/>
                    <a:gd name="connsiteY2214" fmla="*/ 454232 h 1749885"/>
                    <a:gd name="connsiteX2215" fmla="*/ 319813 w 1348844"/>
                    <a:gd name="connsiteY2215" fmla="*/ 456559 h 1749885"/>
                    <a:gd name="connsiteX2216" fmla="*/ 320589 w 1348844"/>
                    <a:gd name="connsiteY2216" fmla="*/ 458110 h 1749885"/>
                    <a:gd name="connsiteX2217" fmla="*/ 321475 w 1348844"/>
                    <a:gd name="connsiteY2217" fmla="*/ 459330 h 1749885"/>
                    <a:gd name="connsiteX2218" fmla="*/ 323359 w 1348844"/>
                    <a:gd name="connsiteY2218" fmla="*/ 459662 h 1749885"/>
                    <a:gd name="connsiteX2219" fmla="*/ 325464 w 1348844"/>
                    <a:gd name="connsiteY2219" fmla="*/ 459330 h 1749885"/>
                    <a:gd name="connsiteX2220" fmla="*/ 326795 w 1348844"/>
                    <a:gd name="connsiteY2220" fmla="*/ 458665 h 1749885"/>
                    <a:gd name="connsiteX2221" fmla="*/ 327460 w 1348844"/>
                    <a:gd name="connsiteY2221" fmla="*/ 460660 h 1749885"/>
                    <a:gd name="connsiteX2222" fmla="*/ 328457 w 1348844"/>
                    <a:gd name="connsiteY2222" fmla="*/ 462100 h 1749885"/>
                    <a:gd name="connsiteX2223" fmla="*/ 329786 w 1348844"/>
                    <a:gd name="connsiteY2223" fmla="*/ 463097 h 1749885"/>
                    <a:gd name="connsiteX2224" fmla="*/ 334884 w 1348844"/>
                    <a:gd name="connsiteY2224" fmla="*/ 465425 h 1749885"/>
                    <a:gd name="connsiteX2225" fmla="*/ 336768 w 1348844"/>
                    <a:gd name="connsiteY2225" fmla="*/ 466754 h 1749885"/>
                    <a:gd name="connsiteX2226" fmla="*/ 337543 w 1348844"/>
                    <a:gd name="connsiteY2226" fmla="*/ 468749 h 1749885"/>
                    <a:gd name="connsiteX2227" fmla="*/ 338208 w 1348844"/>
                    <a:gd name="connsiteY2227" fmla="*/ 468971 h 1749885"/>
                    <a:gd name="connsiteX2228" fmla="*/ 342198 w 1348844"/>
                    <a:gd name="connsiteY2228" fmla="*/ 473625 h 1749885"/>
                    <a:gd name="connsiteX2229" fmla="*/ 343306 w 1348844"/>
                    <a:gd name="connsiteY2229" fmla="*/ 474179 h 1749885"/>
                    <a:gd name="connsiteX2230" fmla="*/ 344636 w 1348844"/>
                    <a:gd name="connsiteY2230" fmla="*/ 474511 h 1749885"/>
                    <a:gd name="connsiteX2231" fmla="*/ 347960 w 1348844"/>
                    <a:gd name="connsiteY2231" fmla="*/ 474733 h 1749885"/>
                    <a:gd name="connsiteX2232" fmla="*/ 349068 w 1348844"/>
                    <a:gd name="connsiteY2232" fmla="*/ 475398 h 1749885"/>
                    <a:gd name="connsiteX2233" fmla="*/ 352171 w 1348844"/>
                    <a:gd name="connsiteY2233" fmla="*/ 478390 h 1749885"/>
                    <a:gd name="connsiteX2234" fmla="*/ 353390 w 1348844"/>
                    <a:gd name="connsiteY2234" fmla="*/ 479055 h 1749885"/>
                    <a:gd name="connsiteX2235" fmla="*/ 359153 w 1348844"/>
                    <a:gd name="connsiteY2235" fmla="*/ 484374 h 1749885"/>
                    <a:gd name="connsiteX2236" fmla="*/ 364582 w 1348844"/>
                    <a:gd name="connsiteY2236" fmla="*/ 486923 h 1749885"/>
                    <a:gd name="connsiteX2237" fmla="*/ 365358 w 1348844"/>
                    <a:gd name="connsiteY2237" fmla="*/ 488142 h 1749885"/>
                    <a:gd name="connsiteX2238" fmla="*/ 366023 w 1348844"/>
                    <a:gd name="connsiteY2238" fmla="*/ 490247 h 1749885"/>
                    <a:gd name="connsiteX2239" fmla="*/ 367131 w 1348844"/>
                    <a:gd name="connsiteY2239" fmla="*/ 490469 h 1749885"/>
                    <a:gd name="connsiteX2240" fmla="*/ 367575 w 1348844"/>
                    <a:gd name="connsiteY2240" fmla="*/ 489693 h 1749885"/>
                    <a:gd name="connsiteX2241" fmla="*/ 366134 w 1348844"/>
                    <a:gd name="connsiteY2241" fmla="*/ 488806 h 1749885"/>
                    <a:gd name="connsiteX2242" fmla="*/ 366799 w 1348844"/>
                    <a:gd name="connsiteY2242" fmla="*/ 487477 h 1749885"/>
                    <a:gd name="connsiteX2243" fmla="*/ 367131 w 1348844"/>
                    <a:gd name="connsiteY2243" fmla="*/ 487034 h 1749885"/>
                    <a:gd name="connsiteX2244" fmla="*/ 367796 w 1348844"/>
                    <a:gd name="connsiteY2244" fmla="*/ 486590 h 1749885"/>
                    <a:gd name="connsiteX2245" fmla="*/ 367796 w 1348844"/>
                    <a:gd name="connsiteY2245" fmla="*/ 485593 h 1749885"/>
                    <a:gd name="connsiteX2246" fmla="*/ 366688 w 1348844"/>
                    <a:gd name="connsiteY2246" fmla="*/ 485260 h 1749885"/>
                    <a:gd name="connsiteX2247" fmla="*/ 365801 w 1348844"/>
                    <a:gd name="connsiteY2247" fmla="*/ 484595 h 1749885"/>
                    <a:gd name="connsiteX2248" fmla="*/ 365136 w 1348844"/>
                    <a:gd name="connsiteY2248" fmla="*/ 483598 h 1749885"/>
                    <a:gd name="connsiteX2249" fmla="*/ 364582 w 1348844"/>
                    <a:gd name="connsiteY2249" fmla="*/ 482379 h 1749885"/>
                    <a:gd name="connsiteX2250" fmla="*/ 365136 w 1348844"/>
                    <a:gd name="connsiteY2250" fmla="*/ 482047 h 1749885"/>
                    <a:gd name="connsiteX2251" fmla="*/ 365690 w 1348844"/>
                    <a:gd name="connsiteY2251" fmla="*/ 481603 h 1749885"/>
                    <a:gd name="connsiteX2252" fmla="*/ 366245 w 1348844"/>
                    <a:gd name="connsiteY2252" fmla="*/ 481382 h 1749885"/>
                    <a:gd name="connsiteX2253" fmla="*/ 365469 w 1348844"/>
                    <a:gd name="connsiteY2253" fmla="*/ 480162 h 1749885"/>
                    <a:gd name="connsiteX2254" fmla="*/ 367575 w 1348844"/>
                    <a:gd name="connsiteY2254" fmla="*/ 479941 h 1749885"/>
                    <a:gd name="connsiteX2255" fmla="*/ 371231 w 1348844"/>
                    <a:gd name="connsiteY2255" fmla="*/ 483266 h 1749885"/>
                    <a:gd name="connsiteX2256" fmla="*/ 372451 w 1348844"/>
                    <a:gd name="connsiteY2256" fmla="*/ 482490 h 1749885"/>
                    <a:gd name="connsiteX2257" fmla="*/ 374334 w 1348844"/>
                    <a:gd name="connsiteY2257" fmla="*/ 484595 h 1749885"/>
                    <a:gd name="connsiteX2258" fmla="*/ 378102 w 1348844"/>
                    <a:gd name="connsiteY2258" fmla="*/ 487699 h 1749885"/>
                    <a:gd name="connsiteX2259" fmla="*/ 379875 w 1348844"/>
                    <a:gd name="connsiteY2259" fmla="*/ 489582 h 1749885"/>
                    <a:gd name="connsiteX2260" fmla="*/ 380872 w 1348844"/>
                    <a:gd name="connsiteY2260" fmla="*/ 490247 h 1749885"/>
                    <a:gd name="connsiteX2261" fmla="*/ 381981 w 1348844"/>
                    <a:gd name="connsiteY2261" fmla="*/ 490025 h 1749885"/>
                    <a:gd name="connsiteX2262" fmla="*/ 382867 w 1348844"/>
                    <a:gd name="connsiteY2262" fmla="*/ 489360 h 1749885"/>
                    <a:gd name="connsiteX2263" fmla="*/ 383199 w 1348844"/>
                    <a:gd name="connsiteY2263" fmla="*/ 488474 h 1749885"/>
                    <a:gd name="connsiteX2264" fmla="*/ 383642 w 1348844"/>
                    <a:gd name="connsiteY2264" fmla="*/ 487809 h 1749885"/>
                    <a:gd name="connsiteX2265" fmla="*/ 384751 w 1348844"/>
                    <a:gd name="connsiteY2265" fmla="*/ 488031 h 1749885"/>
                    <a:gd name="connsiteX2266" fmla="*/ 386635 w 1348844"/>
                    <a:gd name="connsiteY2266" fmla="*/ 488917 h 1749885"/>
                    <a:gd name="connsiteX2267" fmla="*/ 388962 w 1348844"/>
                    <a:gd name="connsiteY2267" fmla="*/ 489582 h 1749885"/>
                    <a:gd name="connsiteX2268" fmla="*/ 393173 w 1348844"/>
                    <a:gd name="connsiteY2268" fmla="*/ 492464 h 1749885"/>
                    <a:gd name="connsiteX2269" fmla="*/ 395279 w 1348844"/>
                    <a:gd name="connsiteY2269" fmla="*/ 493128 h 1749885"/>
                    <a:gd name="connsiteX2270" fmla="*/ 397051 w 1348844"/>
                    <a:gd name="connsiteY2270" fmla="*/ 494458 h 1749885"/>
                    <a:gd name="connsiteX2271" fmla="*/ 400487 w 1348844"/>
                    <a:gd name="connsiteY2271" fmla="*/ 500442 h 1749885"/>
                    <a:gd name="connsiteX2272" fmla="*/ 405473 w 1348844"/>
                    <a:gd name="connsiteY2272" fmla="*/ 504099 h 1749885"/>
                    <a:gd name="connsiteX2273" fmla="*/ 408798 w 1348844"/>
                    <a:gd name="connsiteY2273" fmla="*/ 509640 h 1749885"/>
                    <a:gd name="connsiteX2274" fmla="*/ 413452 w 1348844"/>
                    <a:gd name="connsiteY2274" fmla="*/ 521164 h 1749885"/>
                    <a:gd name="connsiteX2275" fmla="*/ 414892 w 1348844"/>
                    <a:gd name="connsiteY2275" fmla="*/ 527038 h 1749885"/>
                    <a:gd name="connsiteX2276" fmla="*/ 418328 w 1348844"/>
                    <a:gd name="connsiteY2276" fmla="*/ 564604 h 1749885"/>
                    <a:gd name="connsiteX2277" fmla="*/ 420877 w 1348844"/>
                    <a:gd name="connsiteY2277" fmla="*/ 576461 h 1749885"/>
                    <a:gd name="connsiteX2278" fmla="*/ 421874 w 1348844"/>
                    <a:gd name="connsiteY2278" fmla="*/ 578899 h 1749885"/>
                    <a:gd name="connsiteX2279" fmla="*/ 425642 w 1348844"/>
                    <a:gd name="connsiteY2279" fmla="*/ 580672 h 1749885"/>
                    <a:gd name="connsiteX2280" fmla="*/ 427304 w 1348844"/>
                    <a:gd name="connsiteY2280" fmla="*/ 582556 h 1749885"/>
                    <a:gd name="connsiteX2281" fmla="*/ 434507 w 1348844"/>
                    <a:gd name="connsiteY2281" fmla="*/ 592640 h 1749885"/>
                    <a:gd name="connsiteX2282" fmla="*/ 443594 w 1348844"/>
                    <a:gd name="connsiteY2282" fmla="*/ 611590 h 1749885"/>
                    <a:gd name="connsiteX2283" fmla="*/ 444813 w 1348844"/>
                    <a:gd name="connsiteY2283" fmla="*/ 614693 h 1749885"/>
                    <a:gd name="connsiteX2284" fmla="*/ 445367 w 1348844"/>
                    <a:gd name="connsiteY2284" fmla="*/ 617907 h 1749885"/>
                    <a:gd name="connsiteX2285" fmla="*/ 445588 w 1348844"/>
                    <a:gd name="connsiteY2285" fmla="*/ 624222 h 1749885"/>
                    <a:gd name="connsiteX2286" fmla="*/ 446031 w 1348844"/>
                    <a:gd name="connsiteY2286" fmla="*/ 627437 h 1749885"/>
                    <a:gd name="connsiteX2287" fmla="*/ 446918 w 1348844"/>
                    <a:gd name="connsiteY2287" fmla="*/ 630096 h 1749885"/>
                    <a:gd name="connsiteX2288" fmla="*/ 446142 w 1348844"/>
                    <a:gd name="connsiteY2288" fmla="*/ 632091 h 1749885"/>
                    <a:gd name="connsiteX2289" fmla="*/ 445699 w 1348844"/>
                    <a:gd name="connsiteY2289" fmla="*/ 635415 h 1749885"/>
                    <a:gd name="connsiteX2290" fmla="*/ 445699 w 1348844"/>
                    <a:gd name="connsiteY2290" fmla="*/ 638740 h 1749885"/>
                    <a:gd name="connsiteX2291" fmla="*/ 446031 w 1348844"/>
                    <a:gd name="connsiteY2291" fmla="*/ 640624 h 1749885"/>
                    <a:gd name="connsiteX2292" fmla="*/ 443594 w 1348844"/>
                    <a:gd name="connsiteY2292" fmla="*/ 649156 h 1749885"/>
                    <a:gd name="connsiteX2293" fmla="*/ 441931 w 1348844"/>
                    <a:gd name="connsiteY2293" fmla="*/ 652037 h 1749885"/>
                    <a:gd name="connsiteX2294" fmla="*/ 439050 w 1348844"/>
                    <a:gd name="connsiteY2294" fmla="*/ 654476 h 1749885"/>
                    <a:gd name="connsiteX2295" fmla="*/ 441488 w 1348844"/>
                    <a:gd name="connsiteY2295" fmla="*/ 662122 h 1749885"/>
                    <a:gd name="connsiteX2296" fmla="*/ 443594 w 1348844"/>
                    <a:gd name="connsiteY2296" fmla="*/ 664449 h 1749885"/>
                    <a:gd name="connsiteX2297" fmla="*/ 446807 w 1348844"/>
                    <a:gd name="connsiteY2297" fmla="*/ 663008 h 1749885"/>
                    <a:gd name="connsiteX2298" fmla="*/ 446475 w 1348844"/>
                    <a:gd name="connsiteY2298" fmla="*/ 662343 h 1749885"/>
                    <a:gd name="connsiteX2299" fmla="*/ 446031 w 1348844"/>
                    <a:gd name="connsiteY2299" fmla="*/ 660792 h 1749885"/>
                    <a:gd name="connsiteX2300" fmla="*/ 451018 w 1348844"/>
                    <a:gd name="connsiteY2300" fmla="*/ 659130 h 1749885"/>
                    <a:gd name="connsiteX2301" fmla="*/ 456559 w 1348844"/>
                    <a:gd name="connsiteY2301" fmla="*/ 659351 h 1749885"/>
                    <a:gd name="connsiteX2302" fmla="*/ 462100 w 1348844"/>
                    <a:gd name="connsiteY2302" fmla="*/ 660792 h 1749885"/>
                    <a:gd name="connsiteX2303" fmla="*/ 469968 w 1348844"/>
                    <a:gd name="connsiteY2303" fmla="*/ 664449 h 1749885"/>
                    <a:gd name="connsiteX2304" fmla="*/ 471409 w 1348844"/>
                    <a:gd name="connsiteY2304" fmla="*/ 665557 h 1749885"/>
                    <a:gd name="connsiteX2305" fmla="*/ 472517 w 1348844"/>
                    <a:gd name="connsiteY2305" fmla="*/ 667109 h 1749885"/>
                    <a:gd name="connsiteX2306" fmla="*/ 473070 w 1348844"/>
                    <a:gd name="connsiteY2306" fmla="*/ 669214 h 1749885"/>
                    <a:gd name="connsiteX2307" fmla="*/ 472738 w 1348844"/>
                    <a:gd name="connsiteY2307" fmla="*/ 670211 h 1749885"/>
                    <a:gd name="connsiteX2308" fmla="*/ 472074 w 1348844"/>
                    <a:gd name="connsiteY2308" fmla="*/ 670876 h 1749885"/>
                    <a:gd name="connsiteX2309" fmla="*/ 471741 w 1348844"/>
                    <a:gd name="connsiteY2309" fmla="*/ 671985 h 1749885"/>
                    <a:gd name="connsiteX2310" fmla="*/ 471741 w 1348844"/>
                    <a:gd name="connsiteY2310" fmla="*/ 675530 h 1749885"/>
                    <a:gd name="connsiteX2311" fmla="*/ 471741 w 1348844"/>
                    <a:gd name="connsiteY2311" fmla="*/ 678411 h 1749885"/>
                    <a:gd name="connsiteX2312" fmla="*/ 470633 w 1348844"/>
                    <a:gd name="connsiteY2312" fmla="*/ 680850 h 1749885"/>
                    <a:gd name="connsiteX2313" fmla="*/ 467862 w 1348844"/>
                    <a:gd name="connsiteY2313" fmla="*/ 683066 h 1749885"/>
                    <a:gd name="connsiteX2314" fmla="*/ 485925 w 1348844"/>
                    <a:gd name="connsiteY2314" fmla="*/ 689272 h 1749885"/>
                    <a:gd name="connsiteX2315" fmla="*/ 491909 w 1348844"/>
                    <a:gd name="connsiteY2315" fmla="*/ 692485 h 1749885"/>
                    <a:gd name="connsiteX2316" fmla="*/ 495123 w 1348844"/>
                    <a:gd name="connsiteY2316" fmla="*/ 696031 h 1749885"/>
                    <a:gd name="connsiteX2317" fmla="*/ 496120 w 1348844"/>
                    <a:gd name="connsiteY2317" fmla="*/ 696585 h 1749885"/>
                    <a:gd name="connsiteX2318" fmla="*/ 497118 w 1348844"/>
                    <a:gd name="connsiteY2318" fmla="*/ 697472 h 1749885"/>
                    <a:gd name="connsiteX2319" fmla="*/ 497783 w 1348844"/>
                    <a:gd name="connsiteY2319" fmla="*/ 699688 h 1749885"/>
                    <a:gd name="connsiteX2320" fmla="*/ 498337 w 1348844"/>
                    <a:gd name="connsiteY2320" fmla="*/ 702126 h 1749885"/>
                    <a:gd name="connsiteX2321" fmla="*/ 499002 w 1348844"/>
                    <a:gd name="connsiteY2321" fmla="*/ 704010 h 1749885"/>
                    <a:gd name="connsiteX2322" fmla="*/ 504431 w 1348844"/>
                    <a:gd name="connsiteY2322" fmla="*/ 707224 h 1749885"/>
                    <a:gd name="connsiteX2323" fmla="*/ 507202 w 1348844"/>
                    <a:gd name="connsiteY2323" fmla="*/ 709550 h 1749885"/>
                    <a:gd name="connsiteX2324" fmla="*/ 507535 w 1348844"/>
                    <a:gd name="connsiteY2324" fmla="*/ 712543 h 1749885"/>
                    <a:gd name="connsiteX2325" fmla="*/ 509418 w 1348844"/>
                    <a:gd name="connsiteY2325" fmla="*/ 713429 h 1749885"/>
                    <a:gd name="connsiteX2326" fmla="*/ 510526 w 1348844"/>
                    <a:gd name="connsiteY2326" fmla="*/ 715867 h 1749885"/>
                    <a:gd name="connsiteX2327" fmla="*/ 511524 w 1348844"/>
                    <a:gd name="connsiteY2327" fmla="*/ 718748 h 1749885"/>
                    <a:gd name="connsiteX2328" fmla="*/ 512964 w 1348844"/>
                    <a:gd name="connsiteY2328" fmla="*/ 720854 h 1749885"/>
                    <a:gd name="connsiteX2329" fmla="*/ 513961 w 1348844"/>
                    <a:gd name="connsiteY2329" fmla="*/ 720854 h 1749885"/>
                    <a:gd name="connsiteX2330" fmla="*/ 515291 w 1348844"/>
                    <a:gd name="connsiteY2330" fmla="*/ 720078 h 1749885"/>
                    <a:gd name="connsiteX2331" fmla="*/ 516400 w 1348844"/>
                    <a:gd name="connsiteY2331" fmla="*/ 720078 h 1749885"/>
                    <a:gd name="connsiteX2332" fmla="*/ 517286 w 1348844"/>
                    <a:gd name="connsiteY2332" fmla="*/ 722627 h 1749885"/>
                    <a:gd name="connsiteX2333" fmla="*/ 519613 w 1348844"/>
                    <a:gd name="connsiteY2333" fmla="*/ 726506 h 1749885"/>
                    <a:gd name="connsiteX2334" fmla="*/ 519835 w 1348844"/>
                    <a:gd name="connsiteY2334" fmla="*/ 728943 h 1749885"/>
                    <a:gd name="connsiteX2335" fmla="*/ 519835 w 1348844"/>
                    <a:gd name="connsiteY2335" fmla="*/ 732711 h 1749885"/>
                    <a:gd name="connsiteX2336" fmla="*/ 518837 w 1348844"/>
                    <a:gd name="connsiteY2336" fmla="*/ 736368 h 1749885"/>
                    <a:gd name="connsiteX2337" fmla="*/ 517065 w 1348844"/>
                    <a:gd name="connsiteY2337" fmla="*/ 738917 h 1749885"/>
                    <a:gd name="connsiteX2338" fmla="*/ 514516 w 1348844"/>
                    <a:gd name="connsiteY2338" fmla="*/ 738917 h 1749885"/>
                    <a:gd name="connsiteX2339" fmla="*/ 511302 w 1348844"/>
                    <a:gd name="connsiteY2339" fmla="*/ 737919 h 1749885"/>
                    <a:gd name="connsiteX2340" fmla="*/ 509750 w 1348844"/>
                    <a:gd name="connsiteY2340" fmla="*/ 738474 h 1749885"/>
                    <a:gd name="connsiteX2341" fmla="*/ 508421 w 1348844"/>
                    <a:gd name="connsiteY2341" fmla="*/ 740468 h 1749885"/>
                    <a:gd name="connsiteX2342" fmla="*/ 508421 w 1348844"/>
                    <a:gd name="connsiteY2342" fmla="*/ 742130 h 1749885"/>
                    <a:gd name="connsiteX2343" fmla="*/ 509307 w 1348844"/>
                    <a:gd name="connsiteY2343" fmla="*/ 744568 h 1749885"/>
                    <a:gd name="connsiteX2344" fmla="*/ 510637 w 1348844"/>
                    <a:gd name="connsiteY2344" fmla="*/ 746341 h 1749885"/>
                    <a:gd name="connsiteX2345" fmla="*/ 513850 w 1348844"/>
                    <a:gd name="connsiteY2345" fmla="*/ 747450 h 1749885"/>
                    <a:gd name="connsiteX2346" fmla="*/ 515402 w 1348844"/>
                    <a:gd name="connsiteY2346" fmla="*/ 749444 h 1749885"/>
                    <a:gd name="connsiteX2347" fmla="*/ 516289 w 1348844"/>
                    <a:gd name="connsiteY2347" fmla="*/ 750220 h 1749885"/>
                    <a:gd name="connsiteX2348" fmla="*/ 516511 w 1348844"/>
                    <a:gd name="connsiteY2348" fmla="*/ 749998 h 1749885"/>
                    <a:gd name="connsiteX2349" fmla="*/ 517286 w 1348844"/>
                    <a:gd name="connsiteY2349" fmla="*/ 749776 h 1749885"/>
                    <a:gd name="connsiteX2350" fmla="*/ 518394 w 1348844"/>
                    <a:gd name="connsiteY2350" fmla="*/ 749776 h 1749885"/>
                    <a:gd name="connsiteX2351" fmla="*/ 519391 w 1348844"/>
                    <a:gd name="connsiteY2351" fmla="*/ 750220 h 1749885"/>
                    <a:gd name="connsiteX2352" fmla="*/ 519613 w 1348844"/>
                    <a:gd name="connsiteY2352" fmla="*/ 748225 h 1749885"/>
                    <a:gd name="connsiteX2353" fmla="*/ 521276 w 1348844"/>
                    <a:gd name="connsiteY2353" fmla="*/ 745787 h 1749885"/>
                    <a:gd name="connsiteX2354" fmla="*/ 521608 w 1348844"/>
                    <a:gd name="connsiteY2354" fmla="*/ 743460 h 1749885"/>
                    <a:gd name="connsiteX2355" fmla="*/ 522383 w 1348844"/>
                    <a:gd name="connsiteY2355" fmla="*/ 742241 h 1749885"/>
                    <a:gd name="connsiteX2356" fmla="*/ 524157 w 1348844"/>
                    <a:gd name="connsiteY2356" fmla="*/ 741687 h 1749885"/>
                    <a:gd name="connsiteX2357" fmla="*/ 526262 w 1348844"/>
                    <a:gd name="connsiteY2357" fmla="*/ 741687 h 1749885"/>
                    <a:gd name="connsiteX2358" fmla="*/ 527813 w 1348844"/>
                    <a:gd name="connsiteY2358" fmla="*/ 741909 h 1749885"/>
                    <a:gd name="connsiteX2359" fmla="*/ 536235 w 1348844"/>
                    <a:gd name="connsiteY2359" fmla="*/ 745012 h 1749885"/>
                    <a:gd name="connsiteX2360" fmla="*/ 539560 w 1348844"/>
                    <a:gd name="connsiteY2360" fmla="*/ 745012 h 1749885"/>
                    <a:gd name="connsiteX2361" fmla="*/ 538674 w 1348844"/>
                    <a:gd name="connsiteY2361" fmla="*/ 744015 h 1749885"/>
                    <a:gd name="connsiteX2362" fmla="*/ 539892 w 1348844"/>
                    <a:gd name="connsiteY2362" fmla="*/ 744015 h 1749885"/>
                    <a:gd name="connsiteX2363" fmla="*/ 541111 w 1348844"/>
                    <a:gd name="connsiteY2363" fmla="*/ 744015 h 1749885"/>
                    <a:gd name="connsiteX2364" fmla="*/ 542220 w 1348844"/>
                    <a:gd name="connsiteY2364" fmla="*/ 744458 h 1749885"/>
                    <a:gd name="connsiteX2365" fmla="*/ 543217 w 1348844"/>
                    <a:gd name="connsiteY2365" fmla="*/ 745012 h 1749885"/>
                    <a:gd name="connsiteX2366" fmla="*/ 543217 w 1348844"/>
                    <a:gd name="connsiteY2366" fmla="*/ 746119 h 1749885"/>
                    <a:gd name="connsiteX2367" fmla="*/ 545987 w 1348844"/>
                    <a:gd name="connsiteY2367" fmla="*/ 747117 h 1749885"/>
                    <a:gd name="connsiteX2368" fmla="*/ 553744 w 1348844"/>
                    <a:gd name="connsiteY2368" fmla="*/ 751328 h 1749885"/>
                    <a:gd name="connsiteX2369" fmla="*/ 559396 w 1348844"/>
                    <a:gd name="connsiteY2369" fmla="*/ 752880 h 1749885"/>
                    <a:gd name="connsiteX2370" fmla="*/ 572915 w 1348844"/>
                    <a:gd name="connsiteY2370" fmla="*/ 763517 h 1749885"/>
                    <a:gd name="connsiteX2371" fmla="*/ 575575 w 1348844"/>
                    <a:gd name="connsiteY2371" fmla="*/ 767618 h 1749885"/>
                    <a:gd name="connsiteX2372" fmla="*/ 581670 w 1348844"/>
                    <a:gd name="connsiteY2372" fmla="*/ 780362 h 1749885"/>
                    <a:gd name="connsiteX2373" fmla="*/ 582445 w 1348844"/>
                    <a:gd name="connsiteY2373" fmla="*/ 782910 h 1749885"/>
                    <a:gd name="connsiteX2374" fmla="*/ 582778 w 1348844"/>
                    <a:gd name="connsiteY2374" fmla="*/ 785348 h 1749885"/>
                    <a:gd name="connsiteX2375" fmla="*/ 583332 w 1348844"/>
                    <a:gd name="connsiteY2375" fmla="*/ 786678 h 1749885"/>
                    <a:gd name="connsiteX2376" fmla="*/ 585770 w 1348844"/>
                    <a:gd name="connsiteY2376" fmla="*/ 790003 h 1749885"/>
                    <a:gd name="connsiteX2377" fmla="*/ 586656 w 1348844"/>
                    <a:gd name="connsiteY2377" fmla="*/ 792108 h 1749885"/>
                    <a:gd name="connsiteX2378" fmla="*/ 588208 w 1348844"/>
                    <a:gd name="connsiteY2378" fmla="*/ 793327 h 1749885"/>
                    <a:gd name="connsiteX2379" fmla="*/ 589981 w 1348844"/>
                    <a:gd name="connsiteY2379" fmla="*/ 796097 h 1749885"/>
                    <a:gd name="connsiteX2380" fmla="*/ 591421 w 1348844"/>
                    <a:gd name="connsiteY2380" fmla="*/ 799089 h 1749885"/>
                    <a:gd name="connsiteX2381" fmla="*/ 591976 w 1348844"/>
                    <a:gd name="connsiteY2381" fmla="*/ 800973 h 1749885"/>
                    <a:gd name="connsiteX2382" fmla="*/ 593306 w 1348844"/>
                    <a:gd name="connsiteY2382" fmla="*/ 800641 h 1749885"/>
                    <a:gd name="connsiteX2383" fmla="*/ 602060 w 1348844"/>
                    <a:gd name="connsiteY2383" fmla="*/ 800419 h 1749885"/>
                    <a:gd name="connsiteX2384" fmla="*/ 604054 w 1348844"/>
                    <a:gd name="connsiteY2384" fmla="*/ 801417 h 1749885"/>
                    <a:gd name="connsiteX2385" fmla="*/ 606049 w 1348844"/>
                    <a:gd name="connsiteY2385" fmla="*/ 802857 h 1749885"/>
                    <a:gd name="connsiteX2386" fmla="*/ 607933 w 1348844"/>
                    <a:gd name="connsiteY2386" fmla="*/ 804519 h 1749885"/>
                    <a:gd name="connsiteX2387" fmla="*/ 609374 w 1348844"/>
                    <a:gd name="connsiteY2387" fmla="*/ 806293 h 1749885"/>
                    <a:gd name="connsiteX2388" fmla="*/ 610482 w 1348844"/>
                    <a:gd name="connsiteY2388" fmla="*/ 806847 h 1749885"/>
                    <a:gd name="connsiteX2389" fmla="*/ 613695 w 1348844"/>
                    <a:gd name="connsiteY2389" fmla="*/ 807290 h 1749885"/>
                    <a:gd name="connsiteX2390" fmla="*/ 614360 w 1348844"/>
                    <a:gd name="connsiteY2390" fmla="*/ 808398 h 1749885"/>
                    <a:gd name="connsiteX2391" fmla="*/ 614804 w 1348844"/>
                    <a:gd name="connsiteY2391" fmla="*/ 810393 h 1749885"/>
                    <a:gd name="connsiteX2392" fmla="*/ 615801 w 1348844"/>
                    <a:gd name="connsiteY2392" fmla="*/ 811612 h 1749885"/>
                    <a:gd name="connsiteX2393" fmla="*/ 617020 w 1348844"/>
                    <a:gd name="connsiteY2393" fmla="*/ 812387 h 1749885"/>
                    <a:gd name="connsiteX2394" fmla="*/ 628102 w 1348844"/>
                    <a:gd name="connsiteY2394" fmla="*/ 821031 h 1749885"/>
                    <a:gd name="connsiteX2395" fmla="*/ 630650 w 1348844"/>
                    <a:gd name="connsiteY2395" fmla="*/ 824688 h 1749885"/>
                    <a:gd name="connsiteX2396" fmla="*/ 633421 w 1348844"/>
                    <a:gd name="connsiteY2396" fmla="*/ 829564 h 1749885"/>
                    <a:gd name="connsiteX2397" fmla="*/ 634750 w 1348844"/>
                    <a:gd name="connsiteY2397" fmla="*/ 832556 h 1749885"/>
                    <a:gd name="connsiteX2398" fmla="*/ 635304 w 1348844"/>
                    <a:gd name="connsiteY2398" fmla="*/ 835547 h 1749885"/>
                    <a:gd name="connsiteX2399" fmla="*/ 635304 w 1348844"/>
                    <a:gd name="connsiteY2399" fmla="*/ 838651 h 1749885"/>
                    <a:gd name="connsiteX2400" fmla="*/ 635747 w 1348844"/>
                    <a:gd name="connsiteY2400" fmla="*/ 841643 h 1749885"/>
                    <a:gd name="connsiteX2401" fmla="*/ 636634 w 1348844"/>
                    <a:gd name="connsiteY2401" fmla="*/ 844302 h 1749885"/>
                    <a:gd name="connsiteX2402" fmla="*/ 638407 w 1348844"/>
                    <a:gd name="connsiteY2402" fmla="*/ 846519 h 1749885"/>
                    <a:gd name="connsiteX2403" fmla="*/ 639294 w 1348844"/>
                    <a:gd name="connsiteY2403" fmla="*/ 846851 h 1749885"/>
                    <a:gd name="connsiteX2404" fmla="*/ 642619 w 1348844"/>
                    <a:gd name="connsiteY2404" fmla="*/ 847516 h 1749885"/>
                    <a:gd name="connsiteX2405" fmla="*/ 643615 w 1348844"/>
                    <a:gd name="connsiteY2405" fmla="*/ 847848 h 1749885"/>
                    <a:gd name="connsiteX2406" fmla="*/ 645389 w 1348844"/>
                    <a:gd name="connsiteY2406" fmla="*/ 849289 h 1749885"/>
                    <a:gd name="connsiteX2407" fmla="*/ 648380 w 1348844"/>
                    <a:gd name="connsiteY2407" fmla="*/ 850175 h 1749885"/>
                    <a:gd name="connsiteX2408" fmla="*/ 650154 w 1348844"/>
                    <a:gd name="connsiteY2408" fmla="*/ 851505 h 1749885"/>
                    <a:gd name="connsiteX2409" fmla="*/ 662121 w 1348844"/>
                    <a:gd name="connsiteY2409" fmla="*/ 862365 h 1749885"/>
                    <a:gd name="connsiteX2410" fmla="*/ 673203 w 1348844"/>
                    <a:gd name="connsiteY2410" fmla="*/ 875441 h 1749885"/>
                    <a:gd name="connsiteX2411" fmla="*/ 681514 w 1348844"/>
                    <a:gd name="connsiteY2411" fmla="*/ 888296 h 1749885"/>
                    <a:gd name="connsiteX2412" fmla="*/ 683288 w 1348844"/>
                    <a:gd name="connsiteY2412" fmla="*/ 890069 h 1749885"/>
                    <a:gd name="connsiteX2413" fmla="*/ 684063 w 1348844"/>
                    <a:gd name="connsiteY2413" fmla="*/ 888407 h 1749885"/>
                    <a:gd name="connsiteX2414" fmla="*/ 685393 w 1348844"/>
                    <a:gd name="connsiteY2414" fmla="*/ 887299 h 1749885"/>
                    <a:gd name="connsiteX2415" fmla="*/ 688163 w 1348844"/>
                    <a:gd name="connsiteY2415" fmla="*/ 888407 h 1749885"/>
                    <a:gd name="connsiteX2416" fmla="*/ 696142 w 1348844"/>
                    <a:gd name="connsiteY2416" fmla="*/ 893504 h 1749885"/>
                    <a:gd name="connsiteX2417" fmla="*/ 697804 w 1348844"/>
                    <a:gd name="connsiteY2417" fmla="*/ 893836 h 1749885"/>
                    <a:gd name="connsiteX2418" fmla="*/ 706669 w 1348844"/>
                    <a:gd name="connsiteY2418" fmla="*/ 894280 h 1749885"/>
                    <a:gd name="connsiteX2419" fmla="*/ 708997 w 1348844"/>
                    <a:gd name="connsiteY2419" fmla="*/ 895055 h 1749885"/>
                    <a:gd name="connsiteX2420" fmla="*/ 712543 w 1348844"/>
                    <a:gd name="connsiteY2420" fmla="*/ 897161 h 1749885"/>
                    <a:gd name="connsiteX2421" fmla="*/ 715978 w 1348844"/>
                    <a:gd name="connsiteY2421" fmla="*/ 900153 h 1749885"/>
                    <a:gd name="connsiteX2422" fmla="*/ 722295 w 1348844"/>
                    <a:gd name="connsiteY2422" fmla="*/ 907467 h 1749885"/>
                    <a:gd name="connsiteX2423" fmla="*/ 723735 w 1348844"/>
                    <a:gd name="connsiteY2423" fmla="*/ 909794 h 1749885"/>
                    <a:gd name="connsiteX2424" fmla="*/ 725951 w 1348844"/>
                    <a:gd name="connsiteY2424" fmla="*/ 914116 h 1749885"/>
                    <a:gd name="connsiteX2425" fmla="*/ 727281 w 1348844"/>
                    <a:gd name="connsiteY2425" fmla="*/ 916110 h 1749885"/>
                    <a:gd name="connsiteX2426" fmla="*/ 728389 w 1348844"/>
                    <a:gd name="connsiteY2426" fmla="*/ 918659 h 1749885"/>
                    <a:gd name="connsiteX2427" fmla="*/ 728722 w 1348844"/>
                    <a:gd name="connsiteY2427" fmla="*/ 921097 h 1749885"/>
                    <a:gd name="connsiteX2428" fmla="*/ 729608 w 1348844"/>
                    <a:gd name="connsiteY2428" fmla="*/ 922981 h 1749885"/>
                    <a:gd name="connsiteX2429" fmla="*/ 732268 w 1348844"/>
                    <a:gd name="connsiteY2429" fmla="*/ 923868 h 1749885"/>
                    <a:gd name="connsiteX2430" fmla="*/ 734816 w 1348844"/>
                    <a:gd name="connsiteY2430" fmla="*/ 923092 h 1749885"/>
                    <a:gd name="connsiteX2431" fmla="*/ 737587 w 1348844"/>
                    <a:gd name="connsiteY2431" fmla="*/ 919435 h 1749885"/>
                    <a:gd name="connsiteX2432" fmla="*/ 741798 w 1348844"/>
                    <a:gd name="connsiteY2432" fmla="*/ 917994 h 1749885"/>
                    <a:gd name="connsiteX2433" fmla="*/ 745898 w 1348844"/>
                    <a:gd name="connsiteY2433" fmla="*/ 915335 h 1749885"/>
                    <a:gd name="connsiteX2434" fmla="*/ 747893 w 1348844"/>
                    <a:gd name="connsiteY2434" fmla="*/ 914448 h 1749885"/>
                    <a:gd name="connsiteX2435" fmla="*/ 757090 w 1348844"/>
                    <a:gd name="connsiteY2435" fmla="*/ 912675 h 1749885"/>
                    <a:gd name="connsiteX2436" fmla="*/ 761412 w 1348844"/>
                    <a:gd name="connsiteY2436" fmla="*/ 912675 h 1749885"/>
                    <a:gd name="connsiteX2437" fmla="*/ 779032 w 1348844"/>
                    <a:gd name="connsiteY2437" fmla="*/ 921208 h 1749885"/>
                    <a:gd name="connsiteX2438" fmla="*/ 781248 w 1348844"/>
                    <a:gd name="connsiteY2438" fmla="*/ 923868 h 1749885"/>
                    <a:gd name="connsiteX2439" fmla="*/ 782135 w 1348844"/>
                    <a:gd name="connsiteY2439" fmla="*/ 923868 h 1749885"/>
                    <a:gd name="connsiteX2440" fmla="*/ 782910 w 1348844"/>
                    <a:gd name="connsiteY2440" fmla="*/ 922649 h 1749885"/>
                    <a:gd name="connsiteX2441" fmla="*/ 783464 w 1348844"/>
                    <a:gd name="connsiteY2441" fmla="*/ 923314 h 1749885"/>
                    <a:gd name="connsiteX2442" fmla="*/ 784129 w 1348844"/>
                    <a:gd name="connsiteY2442" fmla="*/ 924754 h 1749885"/>
                    <a:gd name="connsiteX2443" fmla="*/ 785127 w 1348844"/>
                    <a:gd name="connsiteY2443" fmla="*/ 925862 h 1749885"/>
                    <a:gd name="connsiteX2444" fmla="*/ 786235 w 1348844"/>
                    <a:gd name="connsiteY2444" fmla="*/ 926084 h 1749885"/>
                    <a:gd name="connsiteX2445" fmla="*/ 789781 w 1348844"/>
                    <a:gd name="connsiteY2445" fmla="*/ 925862 h 1749885"/>
                    <a:gd name="connsiteX2446" fmla="*/ 788451 w 1348844"/>
                    <a:gd name="connsiteY2446" fmla="*/ 921319 h 1749885"/>
                    <a:gd name="connsiteX2447" fmla="*/ 791886 w 1348844"/>
                    <a:gd name="connsiteY2447" fmla="*/ 918992 h 1749885"/>
                    <a:gd name="connsiteX2448" fmla="*/ 798979 w 1348844"/>
                    <a:gd name="connsiteY2448" fmla="*/ 917994 h 1749885"/>
                    <a:gd name="connsiteX2449" fmla="*/ 799755 w 1348844"/>
                    <a:gd name="connsiteY2449" fmla="*/ 919324 h 1749885"/>
                    <a:gd name="connsiteX2450" fmla="*/ 801527 w 1348844"/>
                    <a:gd name="connsiteY2450" fmla="*/ 919324 h 1749885"/>
                    <a:gd name="connsiteX2451" fmla="*/ 804852 w 1348844"/>
                    <a:gd name="connsiteY2451" fmla="*/ 918438 h 1749885"/>
                    <a:gd name="connsiteX2452" fmla="*/ 806403 w 1348844"/>
                    <a:gd name="connsiteY2452" fmla="*/ 918992 h 1749885"/>
                    <a:gd name="connsiteX2453" fmla="*/ 814160 w 1348844"/>
                    <a:gd name="connsiteY2453" fmla="*/ 925973 h 1749885"/>
                    <a:gd name="connsiteX2454" fmla="*/ 821142 w 1348844"/>
                    <a:gd name="connsiteY2454" fmla="*/ 934727 h 1749885"/>
                    <a:gd name="connsiteX2455" fmla="*/ 824799 w 1348844"/>
                    <a:gd name="connsiteY2455" fmla="*/ 941155 h 1749885"/>
                    <a:gd name="connsiteX2456" fmla="*/ 827791 w 1348844"/>
                    <a:gd name="connsiteY2456" fmla="*/ 947139 h 1749885"/>
                    <a:gd name="connsiteX2457" fmla="*/ 828012 w 1348844"/>
                    <a:gd name="connsiteY2457" fmla="*/ 948690 h 1749885"/>
                    <a:gd name="connsiteX2458" fmla="*/ 828234 w 1348844"/>
                    <a:gd name="connsiteY2458" fmla="*/ 951904 h 1749885"/>
                    <a:gd name="connsiteX2459" fmla="*/ 828566 w 1348844"/>
                    <a:gd name="connsiteY2459" fmla="*/ 953344 h 1749885"/>
                    <a:gd name="connsiteX2460" fmla="*/ 829896 w 1348844"/>
                    <a:gd name="connsiteY2460" fmla="*/ 954785 h 1749885"/>
                    <a:gd name="connsiteX2461" fmla="*/ 833885 w 1348844"/>
                    <a:gd name="connsiteY2461" fmla="*/ 957444 h 1749885"/>
                    <a:gd name="connsiteX2462" fmla="*/ 840202 w 1348844"/>
                    <a:gd name="connsiteY2462" fmla="*/ 968637 h 1749885"/>
                    <a:gd name="connsiteX2463" fmla="*/ 842861 w 1348844"/>
                    <a:gd name="connsiteY2463" fmla="*/ 975729 h 1749885"/>
                    <a:gd name="connsiteX2464" fmla="*/ 843748 w 1348844"/>
                    <a:gd name="connsiteY2464" fmla="*/ 981159 h 1749885"/>
                    <a:gd name="connsiteX2465" fmla="*/ 842529 w 1348844"/>
                    <a:gd name="connsiteY2465" fmla="*/ 987254 h 1749885"/>
                    <a:gd name="connsiteX2466" fmla="*/ 843305 w 1348844"/>
                    <a:gd name="connsiteY2466" fmla="*/ 988251 h 1749885"/>
                    <a:gd name="connsiteX2467" fmla="*/ 846407 w 1348844"/>
                    <a:gd name="connsiteY2467" fmla="*/ 988694 h 1749885"/>
                    <a:gd name="connsiteX2468" fmla="*/ 847183 w 1348844"/>
                    <a:gd name="connsiteY2468" fmla="*/ 989138 h 1749885"/>
                    <a:gd name="connsiteX2469" fmla="*/ 847183 w 1348844"/>
                    <a:gd name="connsiteY2469" fmla="*/ 987143 h 1749885"/>
                    <a:gd name="connsiteX2470" fmla="*/ 846629 w 1348844"/>
                    <a:gd name="connsiteY2470" fmla="*/ 985148 h 1749885"/>
                    <a:gd name="connsiteX2471" fmla="*/ 846629 w 1348844"/>
                    <a:gd name="connsiteY2471" fmla="*/ 983375 h 1749885"/>
                    <a:gd name="connsiteX2472" fmla="*/ 847183 w 1348844"/>
                    <a:gd name="connsiteY2472" fmla="*/ 982046 h 1749885"/>
                    <a:gd name="connsiteX2473" fmla="*/ 848735 w 1348844"/>
                    <a:gd name="connsiteY2473" fmla="*/ 981713 h 1749885"/>
                    <a:gd name="connsiteX2474" fmla="*/ 850508 w 1348844"/>
                    <a:gd name="connsiteY2474" fmla="*/ 982378 h 1749885"/>
                    <a:gd name="connsiteX2475" fmla="*/ 853168 w 1348844"/>
                    <a:gd name="connsiteY2475" fmla="*/ 984040 h 1749885"/>
                    <a:gd name="connsiteX2476" fmla="*/ 856603 w 1348844"/>
                    <a:gd name="connsiteY2476" fmla="*/ 984483 h 1749885"/>
                    <a:gd name="connsiteX2477" fmla="*/ 858487 w 1348844"/>
                    <a:gd name="connsiteY2477" fmla="*/ 986700 h 1749885"/>
                    <a:gd name="connsiteX2478" fmla="*/ 860924 w 1348844"/>
                    <a:gd name="connsiteY2478" fmla="*/ 986700 h 1749885"/>
                    <a:gd name="connsiteX2479" fmla="*/ 861922 w 1348844"/>
                    <a:gd name="connsiteY2479" fmla="*/ 983708 h 1749885"/>
                    <a:gd name="connsiteX2480" fmla="*/ 863141 w 1348844"/>
                    <a:gd name="connsiteY2480" fmla="*/ 982157 h 1749885"/>
                    <a:gd name="connsiteX2481" fmla="*/ 865911 w 1348844"/>
                    <a:gd name="connsiteY2481" fmla="*/ 981159 h 1749885"/>
                    <a:gd name="connsiteX2482" fmla="*/ 869014 w 1348844"/>
                    <a:gd name="connsiteY2482" fmla="*/ 980827 h 1749885"/>
                    <a:gd name="connsiteX2483" fmla="*/ 871120 w 1348844"/>
                    <a:gd name="connsiteY2483" fmla="*/ 981048 h 1749885"/>
                    <a:gd name="connsiteX2484" fmla="*/ 873225 w 1348844"/>
                    <a:gd name="connsiteY2484" fmla="*/ 982600 h 1749885"/>
                    <a:gd name="connsiteX2485" fmla="*/ 877325 w 1348844"/>
                    <a:gd name="connsiteY2485" fmla="*/ 987254 h 1749885"/>
                    <a:gd name="connsiteX2486" fmla="*/ 879320 w 1348844"/>
                    <a:gd name="connsiteY2486" fmla="*/ 989692 h 1749885"/>
                    <a:gd name="connsiteX2487" fmla="*/ 881093 w 1348844"/>
                    <a:gd name="connsiteY2487" fmla="*/ 990911 h 1749885"/>
                    <a:gd name="connsiteX2488" fmla="*/ 882422 w 1348844"/>
                    <a:gd name="connsiteY2488" fmla="*/ 992462 h 1749885"/>
                    <a:gd name="connsiteX2489" fmla="*/ 883642 w 1348844"/>
                    <a:gd name="connsiteY2489" fmla="*/ 993127 h 1749885"/>
                    <a:gd name="connsiteX2490" fmla="*/ 885415 w 1348844"/>
                    <a:gd name="connsiteY2490" fmla="*/ 994014 h 1749885"/>
                    <a:gd name="connsiteX2491" fmla="*/ 887852 w 1348844"/>
                    <a:gd name="connsiteY2491" fmla="*/ 993349 h 1749885"/>
                    <a:gd name="connsiteX2492" fmla="*/ 889848 w 1348844"/>
                    <a:gd name="connsiteY2492" fmla="*/ 995011 h 1749885"/>
                    <a:gd name="connsiteX2493" fmla="*/ 891398 w 1348844"/>
                    <a:gd name="connsiteY2493" fmla="*/ 997227 h 1749885"/>
                    <a:gd name="connsiteX2494" fmla="*/ 892063 w 1348844"/>
                    <a:gd name="connsiteY2494" fmla="*/ 999887 h 1749885"/>
                    <a:gd name="connsiteX2495" fmla="*/ 891731 w 1348844"/>
                    <a:gd name="connsiteY2495" fmla="*/ 1002325 h 1749885"/>
                    <a:gd name="connsiteX2496" fmla="*/ 888074 w 1348844"/>
                    <a:gd name="connsiteY2496" fmla="*/ 1003655 h 1749885"/>
                    <a:gd name="connsiteX2497" fmla="*/ 883642 w 1348844"/>
                    <a:gd name="connsiteY2497" fmla="*/ 1008087 h 1749885"/>
                    <a:gd name="connsiteX2498" fmla="*/ 882866 w 1348844"/>
                    <a:gd name="connsiteY2498" fmla="*/ 1009860 h 1749885"/>
                    <a:gd name="connsiteX2499" fmla="*/ 881647 w 1348844"/>
                    <a:gd name="connsiteY2499" fmla="*/ 1010857 h 1749885"/>
                    <a:gd name="connsiteX2500" fmla="*/ 880761 w 1348844"/>
                    <a:gd name="connsiteY2500" fmla="*/ 1011301 h 1749885"/>
                    <a:gd name="connsiteX2501" fmla="*/ 878433 w 1348844"/>
                    <a:gd name="connsiteY2501" fmla="*/ 1011522 h 1749885"/>
                    <a:gd name="connsiteX2502" fmla="*/ 875996 w 1348844"/>
                    <a:gd name="connsiteY2502" fmla="*/ 1012742 h 1749885"/>
                    <a:gd name="connsiteX2503" fmla="*/ 874887 w 1348844"/>
                    <a:gd name="connsiteY2503" fmla="*/ 1015512 h 1749885"/>
                    <a:gd name="connsiteX2504" fmla="*/ 875109 w 1348844"/>
                    <a:gd name="connsiteY2504" fmla="*/ 1018615 h 1749885"/>
                    <a:gd name="connsiteX2505" fmla="*/ 876550 w 1348844"/>
                    <a:gd name="connsiteY2505" fmla="*/ 1020720 h 1749885"/>
                    <a:gd name="connsiteX2506" fmla="*/ 877990 w 1348844"/>
                    <a:gd name="connsiteY2506" fmla="*/ 1018837 h 1749885"/>
                    <a:gd name="connsiteX2507" fmla="*/ 883198 w 1348844"/>
                    <a:gd name="connsiteY2507" fmla="*/ 1016066 h 1749885"/>
                    <a:gd name="connsiteX2508" fmla="*/ 885526 w 1348844"/>
                    <a:gd name="connsiteY2508" fmla="*/ 1014072 h 1749885"/>
                    <a:gd name="connsiteX2509" fmla="*/ 891066 w 1348844"/>
                    <a:gd name="connsiteY2509" fmla="*/ 1012742 h 1749885"/>
                    <a:gd name="connsiteX2510" fmla="*/ 892839 w 1348844"/>
                    <a:gd name="connsiteY2510" fmla="*/ 1011522 h 1749885"/>
                    <a:gd name="connsiteX2511" fmla="*/ 896163 w 1348844"/>
                    <a:gd name="connsiteY2511" fmla="*/ 1013407 h 1749885"/>
                    <a:gd name="connsiteX2512" fmla="*/ 899267 w 1348844"/>
                    <a:gd name="connsiteY2512" fmla="*/ 1014293 h 1749885"/>
                    <a:gd name="connsiteX2513" fmla="*/ 902370 w 1348844"/>
                    <a:gd name="connsiteY2513" fmla="*/ 1013628 h 1749885"/>
                    <a:gd name="connsiteX2514" fmla="*/ 907135 w 1348844"/>
                    <a:gd name="connsiteY2514" fmla="*/ 1009417 h 1749885"/>
                    <a:gd name="connsiteX2515" fmla="*/ 908575 w 1348844"/>
                    <a:gd name="connsiteY2515" fmla="*/ 1008974 h 1749885"/>
                    <a:gd name="connsiteX2516" fmla="*/ 914559 w 1348844"/>
                    <a:gd name="connsiteY2516" fmla="*/ 1009306 h 1749885"/>
                    <a:gd name="connsiteX2517" fmla="*/ 916000 w 1348844"/>
                    <a:gd name="connsiteY2517" fmla="*/ 1008974 h 1749885"/>
                    <a:gd name="connsiteX2518" fmla="*/ 919324 w 1348844"/>
                    <a:gd name="connsiteY2518" fmla="*/ 1006314 h 1749885"/>
                    <a:gd name="connsiteX2519" fmla="*/ 922981 w 1348844"/>
                    <a:gd name="connsiteY2519" fmla="*/ 1004874 h 1749885"/>
                    <a:gd name="connsiteX2520" fmla="*/ 926306 w 1348844"/>
                    <a:gd name="connsiteY2520" fmla="*/ 1005871 h 1749885"/>
                    <a:gd name="connsiteX2521" fmla="*/ 929408 w 1348844"/>
                    <a:gd name="connsiteY2521" fmla="*/ 1008420 h 1749885"/>
                    <a:gd name="connsiteX2522" fmla="*/ 932289 w 1348844"/>
                    <a:gd name="connsiteY2522" fmla="*/ 1011411 h 1749885"/>
                    <a:gd name="connsiteX2523" fmla="*/ 935282 w 1348844"/>
                    <a:gd name="connsiteY2523" fmla="*/ 1015179 h 1749885"/>
                    <a:gd name="connsiteX2524" fmla="*/ 938385 w 1348844"/>
                    <a:gd name="connsiteY2524" fmla="*/ 1020277 h 1749885"/>
                    <a:gd name="connsiteX2525" fmla="*/ 948247 w 1348844"/>
                    <a:gd name="connsiteY2525" fmla="*/ 1041332 h 1749885"/>
                    <a:gd name="connsiteX2526" fmla="*/ 950796 w 1348844"/>
                    <a:gd name="connsiteY2526" fmla="*/ 1046319 h 1749885"/>
                    <a:gd name="connsiteX2527" fmla="*/ 951017 w 1348844"/>
                    <a:gd name="connsiteY2527" fmla="*/ 1050530 h 1749885"/>
                    <a:gd name="connsiteX2528" fmla="*/ 950352 w 1348844"/>
                    <a:gd name="connsiteY2528" fmla="*/ 1052081 h 1749885"/>
                    <a:gd name="connsiteX2529" fmla="*/ 947915 w 1348844"/>
                    <a:gd name="connsiteY2529" fmla="*/ 1053078 h 1749885"/>
                    <a:gd name="connsiteX2530" fmla="*/ 946917 w 1348844"/>
                    <a:gd name="connsiteY2530" fmla="*/ 1054076 h 1749885"/>
                    <a:gd name="connsiteX2531" fmla="*/ 945698 w 1348844"/>
                    <a:gd name="connsiteY2531" fmla="*/ 1054852 h 1749885"/>
                    <a:gd name="connsiteX2532" fmla="*/ 944369 w 1348844"/>
                    <a:gd name="connsiteY2532" fmla="*/ 1055184 h 1749885"/>
                    <a:gd name="connsiteX2533" fmla="*/ 943260 w 1348844"/>
                    <a:gd name="connsiteY2533" fmla="*/ 1055738 h 1749885"/>
                    <a:gd name="connsiteX2534" fmla="*/ 943260 w 1348844"/>
                    <a:gd name="connsiteY2534" fmla="*/ 1057178 h 1749885"/>
                    <a:gd name="connsiteX2535" fmla="*/ 944036 w 1348844"/>
                    <a:gd name="connsiteY2535" fmla="*/ 1059727 h 1749885"/>
                    <a:gd name="connsiteX2536" fmla="*/ 943260 w 1348844"/>
                    <a:gd name="connsiteY2536" fmla="*/ 1062941 h 1749885"/>
                    <a:gd name="connsiteX2537" fmla="*/ 940379 w 1348844"/>
                    <a:gd name="connsiteY2537" fmla="*/ 1066930 h 1749885"/>
                    <a:gd name="connsiteX2538" fmla="*/ 940822 w 1348844"/>
                    <a:gd name="connsiteY2538" fmla="*/ 1069479 h 1749885"/>
                    <a:gd name="connsiteX2539" fmla="*/ 942041 w 1348844"/>
                    <a:gd name="connsiteY2539" fmla="*/ 1070033 h 1749885"/>
                    <a:gd name="connsiteX2540" fmla="*/ 943815 w 1348844"/>
                    <a:gd name="connsiteY2540" fmla="*/ 1071585 h 1749885"/>
                    <a:gd name="connsiteX2541" fmla="*/ 945920 w 1348844"/>
                    <a:gd name="connsiteY2541" fmla="*/ 1071030 h 1749885"/>
                    <a:gd name="connsiteX2542" fmla="*/ 946917 w 1348844"/>
                    <a:gd name="connsiteY2542" fmla="*/ 1072028 h 1749885"/>
                    <a:gd name="connsiteX2543" fmla="*/ 948026 w 1348844"/>
                    <a:gd name="connsiteY2543" fmla="*/ 1072804 h 1749885"/>
                    <a:gd name="connsiteX2544" fmla="*/ 951128 w 1348844"/>
                    <a:gd name="connsiteY2544" fmla="*/ 1074133 h 1749885"/>
                    <a:gd name="connsiteX2545" fmla="*/ 953345 w 1348844"/>
                    <a:gd name="connsiteY2545" fmla="*/ 1076350 h 1749885"/>
                    <a:gd name="connsiteX2546" fmla="*/ 954674 w 1348844"/>
                    <a:gd name="connsiteY2546" fmla="*/ 1079341 h 1749885"/>
                    <a:gd name="connsiteX2547" fmla="*/ 956115 w 1348844"/>
                    <a:gd name="connsiteY2547" fmla="*/ 1080339 h 1749885"/>
                    <a:gd name="connsiteX2548" fmla="*/ 958220 w 1348844"/>
                    <a:gd name="connsiteY2548" fmla="*/ 1080671 h 1749885"/>
                    <a:gd name="connsiteX2549" fmla="*/ 961656 w 1348844"/>
                    <a:gd name="connsiteY2549" fmla="*/ 1079674 h 1749885"/>
                    <a:gd name="connsiteX2550" fmla="*/ 963539 w 1348844"/>
                    <a:gd name="connsiteY2550" fmla="*/ 1079452 h 1749885"/>
                    <a:gd name="connsiteX2551" fmla="*/ 965202 w 1348844"/>
                    <a:gd name="connsiteY2551" fmla="*/ 1080228 h 1749885"/>
                    <a:gd name="connsiteX2552" fmla="*/ 972294 w 1348844"/>
                    <a:gd name="connsiteY2552" fmla="*/ 1087652 h 1749885"/>
                    <a:gd name="connsiteX2553" fmla="*/ 974510 w 1348844"/>
                    <a:gd name="connsiteY2553" fmla="*/ 1088761 h 1749885"/>
                    <a:gd name="connsiteX2554" fmla="*/ 977280 w 1348844"/>
                    <a:gd name="connsiteY2554" fmla="*/ 1090534 h 1749885"/>
                    <a:gd name="connsiteX2555" fmla="*/ 980605 w 1348844"/>
                    <a:gd name="connsiteY2555" fmla="*/ 1094413 h 1749885"/>
                    <a:gd name="connsiteX2556" fmla="*/ 982378 w 1348844"/>
                    <a:gd name="connsiteY2556" fmla="*/ 1098291 h 1749885"/>
                    <a:gd name="connsiteX2557" fmla="*/ 980384 w 1348844"/>
                    <a:gd name="connsiteY2557" fmla="*/ 1099953 h 1749885"/>
                    <a:gd name="connsiteX2558" fmla="*/ 980384 w 1348844"/>
                    <a:gd name="connsiteY2558" fmla="*/ 1100950 h 1749885"/>
                    <a:gd name="connsiteX2559" fmla="*/ 981602 w 1348844"/>
                    <a:gd name="connsiteY2559" fmla="*/ 1100950 h 1749885"/>
                    <a:gd name="connsiteX2560" fmla="*/ 982821 w 1348844"/>
                    <a:gd name="connsiteY2560" fmla="*/ 1100950 h 1749885"/>
                    <a:gd name="connsiteX2561" fmla="*/ 983930 w 1348844"/>
                    <a:gd name="connsiteY2561" fmla="*/ 1100618 h 1749885"/>
                    <a:gd name="connsiteX2562" fmla="*/ 985038 w 1348844"/>
                    <a:gd name="connsiteY2562" fmla="*/ 1100064 h 1749885"/>
                    <a:gd name="connsiteX2563" fmla="*/ 986367 w 1348844"/>
                    <a:gd name="connsiteY2563" fmla="*/ 1100396 h 1749885"/>
                    <a:gd name="connsiteX2564" fmla="*/ 989692 w 1348844"/>
                    <a:gd name="connsiteY2564" fmla="*/ 1104718 h 1749885"/>
                    <a:gd name="connsiteX2565" fmla="*/ 991687 w 1348844"/>
                    <a:gd name="connsiteY2565" fmla="*/ 1105494 h 1749885"/>
                    <a:gd name="connsiteX2566" fmla="*/ 997228 w 1348844"/>
                    <a:gd name="connsiteY2566" fmla="*/ 1106269 h 1749885"/>
                    <a:gd name="connsiteX2567" fmla="*/ 999443 w 1348844"/>
                    <a:gd name="connsiteY2567" fmla="*/ 1105383 h 1749885"/>
                    <a:gd name="connsiteX2568" fmla="*/ 1002879 w 1348844"/>
                    <a:gd name="connsiteY2568" fmla="*/ 1101061 h 1749885"/>
                    <a:gd name="connsiteX2569" fmla="*/ 1006869 w 1348844"/>
                    <a:gd name="connsiteY2569" fmla="*/ 1098513 h 1749885"/>
                    <a:gd name="connsiteX2570" fmla="*/ 1008863 w 1348844"/>
                    <a:gd name="connsiteY2570" fmla="*/ 1095410 h 1749885"/>
                    <a:gd name="connsiteX2571" fmla="*/ 1011301 w 1348844"/>
                    <a:gd name="connsiteY2571" fmla="*/ 1093969 h 1749885"/>
                    <a:gd name="connsiteX2572" fmla="*/ 1019834 w 1348844"/>
                    <a:gd name="connsiteY2572" fmla="*/ 1094634 h 1749885"/>
                    <a:gd name="connsiteX2573" fmla="*/ 1021385 w 1348844"/>
                    <a:gd name="connsiteY2573" fmla="*/ 1093969 h 1749885"/>
                    <a:gd name="connsiteX2574" fmla="*/ 1021385 w 1348844"/>
                    <a:gd name="connsiteY2574" fmla="*/ 1095853 h 1749885"/>
                    <a:gd name="connsiteX2575" fmla="*/ 1022050 w 1348844"/>
                    <a:gd name="connsiteY2575" fmla="*/ 1096961 h 1749885"/>
                    <a:gd name="connsiteX2576" fmla="*/ 1024488 w 1348844"/>
                    <a:gd name="connsiteY2576" fmla="*/ 1099067 h 1749885"/>
                    <a:gd name="connsiteX2577" fmla="*/ 1027591 w 1348844"/>
                    <a:gd name="connsiteY2577" fmla="*/ 1104165 h 1749885"/>
                    <a:gd name="connsiteX2578" fmla="*/ 1031469 w 1348844"/>
                    <a:gd name="connsiteY2578" fmla="*/ 1108265 h 1749885"/>
                    <a:gd name="connsiteX2579" fmla="*/ 1033132 w 1348844"/>
                    <a:gd name="connsiteY2579" fmla="*/ 1110702 h 1749885"/>
                    <a:gd name="connsiteX2580" fmla="*/ 1033797 w 1348844"/>
                    <a:gd name="connsiteY2580" fmla="*/ 1113694 h 1749885"/>
                    <a:gd name="connsiteX2581" fmla="*/ 1034683 w 1348844"/>
                    <a:gd name="connsiteY2581" fmla="*/ 1115800 h 1749885"/>
                    <a:gd name="connsiteX2582" fmla="*/ 1038451 w 1348844"/>
                    <a:gd name="connsiteY2582" fmla="*/ 1121452 h 1749885"/>
                    <a:gd name="connsiteX2583" fmla="*/ 1039337 w 1348844"/>
                    <a:gd name="connsiteY2583" fmla="*/ 1124776 h 1749885"/>
                    <a:gd name="connsiteX2584" fmla="*/ 1037897 w 1348844"/>
                    <a:gd name="connsiteY2584" fmla="*/ 1130428 h 1749885"/>
                    <a:gd name="connsiteX2585" fmla="*/ 1038119 w 1348844"/>
                    <a:gd name="connsiteY2585" fmla="*/ 1131203 h 1749885"/>
                    <a:gd name="connsiteX2586" fmla="*/ 1039005 w 1348844"/>
                    <a:gd name="connsiteY2586" fmla="*/ 1131868 h 1749885"/>
                    <a:gd name="connsiteX2587" fmla="*/ 1039559 w 1348844"/>
                    <a:gd name="connsiteY2587" fmla="*/ 1133308 h 1749885"/>
                    <a:gd name="connsiteX2588" fmla="*/ 1040113 w 1348844"/>
                    <a:gd name="connsiteY2588" fmla="*/ 1136190 h 1749885"/>
                    <a:gd name="connsiteX2589" fmla="*/ 1040113 w 1348844"/>
                    <a:gd name="connsiteY2589" fmla="*/ 1135304 h 1749885"/>
                    <a:gd name="connsiteX2590" fmla="*/ 1042108 w 1348844"/>
                    <a:gd name="connsiteY2590" fmla="*/ 1150152 h 1749885"/>
                    <a:gd name="connsiteX2591" fmla="*/ 1043216 w 1348844"/>
                    <a:gd name="connsiteY2591" fmla="*/ 1152591 h 1749885"/>
                    <a:gd name="connsiteX2592" fmla="*/ 1045543 w 1348844"/>
                    <a:gd name="connsiteY2592" fmla="*/ 1156469 h 1749885"/>
                    <a:gd name="connsiteX2593" fmla="*/ 1047095 w 1348844"/>
                    <a:gd name="connsiteY2593" fmla="*/ 1162010 h 1749885"/>
                    <a:gd name="connsiteX2594" fmla="*/ 1048202 w 1348844"/>
                    <a:gd name="connsiteY2594" fmla="*/ 1165778 h 1749885"/>
                    <a:gd name="connsiteX2595" fmla="*/ 1049089 w 1348844"/>
                    <a:gd name="connsiteY2595" fmla="*/ 1169434 h 1749885"/>
                    <a:gd name="connsiteX2596" fmla="*/ 1050086 w 1348844"/>
                    <a:gd name="connsiteY2596" fmla="*/ 1171208 h 1749885"/>
                    <a:gd name="connsiteX2597" fmla="*/ 1053300 w 1348844"/>
                    <a:gd name="connsiteY2597" fmla="*/ 1173424 h 1749885"/>
                    <a:gd name="connsiteX2598" fmla="*/ 1056514 w 1348844"/>
                    <a:gd name="connsiteY2598" fmla="*/ 1176638 h 1749885"/>
                    <a:gd name="connsiteX2599" fmla="*/ 1059395 w 1348844"/>
                    <a:gd name="connsiteY2599" fmla="*/ 1181956 h 1749885"/>
                    <a:gd name="connsiteX2600" fmla="*/ 1063606 w 1348844"/>
                    <a:gd name="connsiteY2600" fmla="*/ 1187608 h 1749885"/>
                    <a:gd name="connsiteX2601" fmla="*/ 1068038 w 1348844"/>
                    <a:gd name="connsiteY2601" fmla="*/ 1201238 h 1749885"/>
                    <a:gd name="connsiteX2602" fmla="*/ 1068925 w 1348844"/>
                    <a:gd name="connsiteY2602" fmla="*/ 1206336 h 1749885"/>
                    <a:gd name="connsiteX2603" fmla="*/ 1073579 w 1348844"/>
                    <a:gd name="connsiteY2603" fmla="*/ 1240578 h 1749885"/>
                    <a:gd name="connsiteX2604" fmla="*/ 1080006 w 1348844"/>
                    <a:gd name="connsiteY2604" fmla="*/ 1255316 h 1749885"/>
                    <a:gd name="connsiteX2605" fmla="*/ 1081669 w 1348844"/>
                    <a:gd name="connsiteY2605" fmla="*/ 1258087 h 1749885"/>
                    <a:gd name="connsiteX2606" fmla="*/ 1083331 w 1348844"/>
                    <a:gd name="connsiteY2606" fmla="*/ 1259306 h 1749885"/>
                    <a:gd name="connsiteX2607" fmla="*/ 1085658 w 1348844"/>
                    <a:gd name="connsiteY2607" fmla="*/ 1259749 h 1749885"/>
                    <a:gd name="connsiteX2608" fmla="*/ 1087320 w 1348844"/>
                    <a:gd name="connsiteY2608" fmla="*/ 1261079 h 1749885"/>
                    <a:gd name="connsiteX2609" fmla="*/ 1088429 w 1348844"/>
                    <a:gd name="connsiteY2609" fmla="*/ 1263295 h 1749885"/>
                    <a:gd name="connsiteX2610" fmla="*/ 1089093 w 1348844"/>
                    <a:gd name="connsiteY2610" fmla="*/ 1266177 h 1749885"/>
                    <a:gd name="connsiteX2611" fmla="*/ 1089315 w 1348844"/>
                    <a:gd name="connsiteY2611" fmla="*/ 1272382 h 1749885"/>
                    <a:gd name="connsiteX2612" fmla="*/ 1088539 w 1348844"/>
                    <a:gd name="connsiteY2612" fmla="*/ 1278588 h 1749885"/>
                    <a:gd name="connsiteX2613" fmla="*/ 1086988 w 1348844"/>
                    <a:gd name="connsiteY2613" fmla="*/ 1284018 h 1749885"/>
                    <a:gd name="connsiteX2614" fmla="*/ 1084550 w 1348844"/>
                    <a:gd name="connsiteY2614" fmla="*/ 1288118 h 1749885"/>
                    <a:gd name="connsiteX2615" fmla="*/ 1081558 w 1348844"/>
                    <a:gd name="connsiteY2615" fmla="*/ 1290666 h 1749885"/>
                    <a:gd name="connsiteX2616" fmla="*/ 1079674 w 1348844"/>
                    <a:gd name="connsiteY2616" fmla="*/ 1291664 h 1749885"/>
                    <a:gd name="connsiteX2617" fmla="*/ 1078012 w 1348844"/>
                    <a:gd name="connsiteY2617" fmla="*/ 1292107 h 1749885"/>
                    <a:gd name="connsiteX2618" fmla="*/ 1069812 w 1348844"/>
                    <a:gd name="connsiteY2618" fmla="*/ 1291110 h 1749885"/>
                    <a:gd name="connsiteX2619" fmla="*/ 1064603 w 1348844"/>
                    <a:gd name="connsiteY2619" fmla="*/ 1291442 h 1749885"/>
                    <a:gd name="connsiteX2620" fmla="*/ 1060725 w 1348844"/>
                    <a:gd name="connsiteY2620" fmla="*/ 1293326 h 1749885"/>
                    <a:gd name="connsiteX2621" fmla="*/ 1053521 w 1348844"/>
                    <a:gd name="connsiteY2621" fmla="*/ 1298091 h 1749885"/>
                    <a:gd name="connsiteX2622" fmla="*/ 1048756 w 1348844"/>
                    <a:gd name="connsiteY2622" fmla="*/ 1299642 h 1749885"/>
                    <a:gd name="connsiteX2623" fmla="*/ 1046651 w 1348844"/>
                    <a:gd name="connsiteY2623" fmla="*/ 1300751 h 1749885"/>
                    <a:gd name="connsiteX2624" fmla="*/ 1045764 w 1348844"/>
                    <a:gd name="connsiteY2624" fmla="*/ 1302413 h 1749885"/>
                    <a:gd name="connsiteX2625" fmla="*/ 1045764 w 1348844"/>
                    <a:gd name="connsiteY2625" fmla="*/ 1303853 h 1749885"/>
                    <a:gd name="connsiteX2626" fmla="*/ 1045432 w 1348844"/>
                    <a:gd name="connsiteY2626" fmla="*/ 1304629 h 1749885"/>
                    <a:gd name="connsiteX2627" fmla="*/ 1045654 w 1348844"/>
                    <a:gd name="connsiteY2627" fmla="*/ 1305405 h 1749885"/>
                    <a:gd name="connsiteX2628" fmla="*/ 1046651 w 1348844"/>
                    <a:gd name="connsiteY2628" fmla="*/ 1306846 h 1749885"/>
                    <a:gd name="connsiteX2629" fmla="*/ 1047316 w 1348844"/>
                    <a:gd name="connsiteY2629" fmla="*/ 1307510 h 1749885"/>
                    <a:gd name="connsiteX2630" fmla="*/ 1048867 w 1348844"/>
                    <a:gd name="connsiteY2630" fmla="*/ 1308286 h 1749885"/>
                    <a:gd name="connsiteX2631" fmla="*/ 1049643 w 1348844"/>
                    <a:gd name="connsiteY2631" fmla="*/ 1308840 h 1749885"/>
                    <a:gd name="connsiteX2632" fmla="*/ 1052967 w 1348844"/>
                    <a:gd name="connsiteY2632" fmla="*/ 1312608 h 1749885"/>
                    <a:gd name="connsiteX2633" fmla="*/ 1054741 w 1348844"/>
                    <a:gd name="connsiteY2633" fmla="*/ 1316597 h 1749885"/>
                    <a:gd name="connsiteX2634" fmla="*/ 1054962 w 1348844"/>
                    <a:gd name="connsiteY2634" fmla="*/ 1321473 h 1749885"/>
                    <a:gd name="connsiteX2635" fmla="*/ 1053521 w 1348844"/>
                    <a:gd name="connsiteY2635" fmla="*/ 1327679 h 1749885"/>
                    <a:gd name="connsiteX2636" fmla="*/ 1044989 w 1348844"/>
                    <a:gd name="connsiteY2636" fmla="*/ 1345409 h 1749885"/>
                    <a:gd name="connsiteX2637" fmla="*/ 1043437 w 1348844"/>
                    <a:gd name="connsiteY2637" fmla="*/ 1351837 h 1749885"/>
                    <a:gd name="connsiteX2638" fmla="*/ 1043105 w 1348844"/>
                    <a:gd name="connsiteY2638" fmla="*/ 1352612 h 1749885"/>
                    <a:gd name="connsiteX2639" fmla="*/ 1041554 w 1348844"/>
                    <a:gd name="connsiteY2639" fmla="*/ 1354053 h 1749885"/>
                    <a:gd name="connsiteX2640" fmla="*/ 1041221 w 1348844"/>
                    <a:gd name="connsiteY2640" fmla="*/ 1354829 h 1749885"/>
                    <a:gd name="connsiteX2641" fmla="*/ 1040223 w 1348844"/>
                    <a:gd name="connsiteY2641" fmla="*/ 1355937 h 1749885"/>
                    <a:gd name="connsiteX2642" fmla="*/ 1028588 w 1348844"/>
                    <a:gd name="connsiteY2642" fmla="*/ 1359483 h 1749885"/>
                    <a:gd name="connsiteX2643" fmla="*/ 1024821 w 1348844"/>
                    <a:gd name="connsiteY2643" fmla="*/ 1361256 h 1749885"/>
                    <a:gd name="connsiteX2644" fmla="*/ 1022826 w 1348844"/>
                    <a:gd name="connsiteY2644" fmla="*/ 1364248 h 1749885"/>
                    <a:gd name="connsiteX2645" fmla="*/ 1023380 w 1348844"/>
                    <a:gd name="connsiteY2645" fmla="*/ 1369235 h 1749885"/>
                    <a:gd name="connsiteX2646" fmla="*/ 1024377 w 1348844"/>
                    <a:gd name="connsiteY2646" fmla="*/ 1372670 h 1749885"/>
                    <a:gd name="connsiteX2647" fmla="*/ 1024377 w 1348844"/>
                    <a:gd name="connsiteY2647" fmla="*/ 1375440 h 1749885"/>
                    <a:gd name="connsiteX2648" fmla="*/ 1023823 w 1348844"/>
                    <a:gd name="connsiteY2648" fmla="*/ 1377878 h 1749885"/>
                    <a:gd name="connsiteX2649" fmla="*/ 1022271 w 1348844"/>
                    <a:gd name="connsiteY2649" fmla="*/ 1380537 h 1749885"/>
                    <a:gd name="connsiteX2650" fmla="*/ 1021939 w 1348844"/>
                    <a:gd name="connsiteY2650" fmla="*/ 1382754 h 1749885"/>
                    <a:gd name="connsiteX2651" fmla="*/ 1022936 w 1348844"/>
                    <a:gd name="connsiteY2651" fmla="*/ 1385303 h 1749885"/>
                    <a:gd name="connsiteX2652" fmla="*/ 1025818 w 1348844"/>
                    <a:gd name="connsiteY2652" fmla="*/ 1389846 h 1749885"/>
                    <a:gd name="connsiteX2653" fmla="*/ 1023491 w 1348844"/>
                    <a:gd name="connsiteY2653" fmla="*/ 1391952 h 1749885"/>
                    <a:gd name="connsiteX2654" fmla="*/ 1023158 w 1348844"/>
                    <a:gd name="connsiteY2654" fmla="*/ 1394611 h 1749885"/>
                    <a:gd name="connsiteX2655" fmla="*/ 1024377 w 1348844"/>
                    <a:gd name="connsiteY2655" fmla="*/ 1397603 h 1749885"/>
                    <a:gd name="connsiteX2656" fmla="*/ 1026704 w 1348844"/>
                    <a:gd name="connsiteY2656" fmla="*/ 1400706 h 1749885"/>
                    <a:gd name="connsiteX2657" fmla="*/ 1028810 w 1348844"/>
                    <a:gd name="connsiteY2657" fmla="*/ 1402590 h 1749885"/>
                    <a:gd name="connsiteX2658" fmla="*/ 1031469 w 1348844"/>
                    <a:gd name="connsiteY2658" fmla="*/ 1404363 h 1749885"/>
                    <a:gd name="connsiteX2659" fmla="*/ 1034461 w 1348844"/>
                    <a:gd name="connsiteY2659" fmla="*/ 1405804 h 1749885"/>
                    <a:gd name="connsiteX2660" fmla="*/ 1037453 w 1348844"/>
                    <a:gd name="connsiteY2660" fmla="*/ 1406579 h 1749885"/>
                    <a:gd name="connsiteX2661" fmla="*/ 1057954 w 1348844"/>
                    <a:gd name="connsiteY2661" fmla="*/ 1405471 h 1749885"/>
                    <a:gd name="connsiteX2662" fmla="*/ 1064603 w 1348844"/>
                    <a:gd name="connsiteY2662" fmla="*/ 1407466 h 1749885"/>
                    <a:gd name="connsiteX2663" fmla="*/ 1066265 w 1348844"/>
                    <a:gd name="connsiteY2663" fmla="*/ 1406690 h 1749885"/>
                    <a:gd name="connsiteX2664" fmla="*/ 1071584 w 1348844"/>
                    <a:gd name="connsiteY2664" fmla="*/ 1405582 h 1749885"/>
                    <a:gd name="connsiteX2665" fmla="*/ 1073136 w 1348844"/>
                    <a:gd name="connsiteY2665" fmla="*/ 1404585 h 1749885"/>
                    <a:gd name="connsiteX2666" fmla="*/ 1074577 w 1348844"/>
                    <a:gd name="connsiteY2666" fmla="*/ 1403255 h 1749885"/>
                    <a:gd name="connsiteX2667" fmla="*/ 1075906 w 1348844"/>
                    <a:gd name="connsiteY2667" fmla="*/ 1401593 h 1749885"/>
                    <a:gd name="connsiteX2668" fmla="*/ 1077014 w 1348844"/>
                    <a:gd name="connsiteY2668" fmla="*/ 1399709 h 1749885"/>
                    <a:gd name="connsiteX2669" fmla="*/ 1078677 w 1348844"/>
                    <a:gd name="connsiteY2669" fmla="*/ 1395276 h 1749885"/>
                    <a:gd name="connsiteX2670" fmla="*/ 1081669 w 1348844"/>
                    <a:gd name="connsiteY2670" fmla="*/ 1380094 h 1749885"/>
                    <a:gd name="connsiteX2671" fmla="*/ 1083664 w 1348844"/>
                    <a:gd name="connsiteY2671" fmla="*/ 1375440 h 1749885"/>
                    <a:gd name="connsiteX2672" fmla="*/ 1099177 w 1348844"/>
                    <a:gd name="connsiteY2672" fmla="*/ 1356159 h 1749885"/>
                    <a:gd name="connsiteX2673" fmla="*/ 1102945 w 1348844"/>
                    <a:gd name="connsiteY2673" fmla="*/ 1352723 h 1749885"/>
                    <a:gd name="connsiteX2674" fmla="*/ 1113694 w 1348844"/>
                    <a:gd name="connsiteY2674" fmla="*/ 1347072 h 1749885"/>
                    <a:gd name="connsiteX2675" fmla="*/ 1117351 w 1348844"/>
                    <a:gd name="connsiteY2675" fmla="*/ 1345853 h 1749885"/>
                    <a:gd name="connsiteX2676" fmla="*/ 1120786 w 1348844"/>
                    <a:gd name="connsiteY2676" fmla="*/ 1342861 h 1749885"/>
                    <a:gd name="connsiteX2677" fmla="*/ 1122005 w 1348844"/>
                    <a:gd name="connsiteY2677" fmla="*/ 1342528 h 1749885"/>
                    <a:gd name="connsiteX2678" fmla="*/ 1123557 w 1348844"/>
                    <a:gd name="connsiteY2678" fmla="*/ 1340312 h 1749885"/>
                    <a:gd name="connsiteX2679" fmla="*/ 1127990 w 1348844"/>
                    <a:gd name="connsiteY2679" fmla="*/ 1336101 h 1749885"/>
                    <a:gd name="connsiteX2680" fmla="*/ 1128876 w 1348844"/>
                    <a:gd name="connsiteY2680" fmla="*/ 1334217 h 1749885"/>
                    <a:gd name="connsiteX2681" fmla="*/ 1129762 w 1348844"/>
                    <a:gd name="connsiteY2681" fmla="*/ 1323690 h 1749885"/>
                    <a:gd name="connsiteX2682" fmla="*/ 1129762 w 1348844"/>
                    <a:gd name="connsiteY2682" fmla="*/ 1320033 h 1749885"/>
                    <a:gd name="connsiteX2683" fmla="*/ 1127657 w 1348844"/>
                    <a:gd name="connsiteY2683" fmla="*/ 1310281 h 1749885"/>
                    <a:gd name="connsiteX2684" fmla="*/ 1126438 w 1348844"/>
                    <a:gd name="connsiteY2684" fmla="*/ 1299310 h 1749885"/>
                    <a:gd name="connsiteX2685" fmla="*/ 1126438 w 1348844"/>
                    <a:gd name="connsiteY2685" fmla="*/ 1296761 h 1749885"/>
                    <a:gd name="connsiteX2686" fmla="*/ 1126216 w 1348844"/>
                    <a:gd name="connsiteY2686" fmla="*/ 1296318 h 1749885"/>
                    <a:gd name="connsiteX2687" fmla="*/ 1124887 w 1348844"/>
                    <a:gd name="connsiteY2687" fmla="*/ 1295321 h 1749885"/>
                    <a:gd name="connsiteX2688" fmla="*/ 1125330 w 1348844"/>
                    <a:gd name="connsiteY2688" fmla="*/ 1291885 h 1749885"/>
                    <a:gd name="connsiteX2689" fmla="*/ 1126660 w 1348844"/>
                    <a:gd name="connsiteY2689" fmla="*/ 1289226 h 1749885"/>
                    <a:gd name="connsiteX2690" fmla="*/ 1128101 w 1348844"/>
                    <a:gd name="connsiteY2690" fmla="*/ 1287010 h 1749885"/>
                    <a:gd name="connsiteX2691" fmla="*/ 1129319 w 1348844"/>
                    <a:gd name="connsiteY2691" fmla="*/ 1282909 h 1749885"/>
                    <a:gd name="connsiteX2692" fmla="*/ 1130538 w 1348844"/>
                    <a:gd name="connsiteY2692" fmla="*/ 1281025 h 1749885"/>
                    <a:gd name="connsiteX2693" fmla="*/ 1133420 w 1348844"/>
                    <a:gd name="connsiteY2693" fmla="*/ 1278366 h 1749885"/>
                    <a:gd name="connsiteX2694" fmla="*/ 1140290 w 1348844"/>
                    <a:gd name="connsiteY2694" fmla="*/ 1274931 h 1749885"/>
                    <a:gd name="connsiteX2695" fmla="*/ 1141288 w 1348844"/>
                    <a:gd name="connsiteY2695" fmla="*/ 1273933 h 1749885"/>
                    <a:gd name="connsiteX2696" fmla="*/ 1142174 w 1348844"/>
                    <a:gd name="connsiteY2696" fmla="*/ 1272714 h 1749885"/>
                    <a:gd name="connsiteX2697" fmla="*/ 1146717 w 1348844"/>
                    <a:gd name="connsiteY2697" fmla="*/ 1269390 h 1749885"/>
                    <a:gd name="connsiteX2698" fmla="*/ 1159240 w 1348844"/>
                    <a:gd name="connsiteY2698" fmla="*/ 1263627 h 1749885"/>
                    <a:gd name="connsiteX2699" fmla="*/ 1170210 w 1348844"/>
                    <a:gd name="connsiteY2699" fmla="*/ 1260636 h 1749885"/>
                    <a:gd name="connsiteX2700" fmla="*/ 1172759 w 1348844"/>
                    <a:gd name="connsiteY2700" fmla="*/ 1260414 h 1749885"/>
                    <a:gd name="connsiteX2701" fmla="*/ 1175529 w 1348844"/>
                    <a:gd name="connsiteY2701" fmla="*/ 1260857 h 1749885"/>
                    <a:gd name="connsiteX2702" fmla="*/ 1177192 w 1348844"/>
                    <a:gd name="connsiteY2702" fmla="*/ 1261965 h 1749885"/>
                    <a:gd name="connsiteX2703" fmla="*/ 1180073 w 1348844"/>
                    <a:gd name="connsiteY2703" fmla="*/ 1265401 h 1749885"/>
                    <a:gd name="connsiteX2704" fmla="*/ 1182400 w 1348844"/>
                    <a:gd name="connsiteY2704" fmla="*/ 1263960 h 1749885"/>
                    <a:gd name="connsiteX2705" fmla="*/ 1185614 w 1348844"/>
                    <a:gd name="connsiteY2705" fmla="*/ 1262962 h 1749885"/>
                    <a:gd name="connsiteX2706" fmla="*/ 1188384 w 1348844"/>
                    <a:gd name="connsiteY2706" fmla="*/ 1263516 h 1749885"/>
                    <a:gd name="connsiteX2707" fmla="*/ 1189381 w 1348844"/>
                    <a:gd name="connsiteY2707" fmla="*/ 1266398 h 1749885"/>
                    <a:gd name="connsiteX2708" fmla="*/ 1191044 w 1348844"/>
                    <a:gd name="connsiteY2708" fmla="*/ 1263406 h 1749885"/>
                    <a:gd name="connsiteX2709" fmla="*/ 1192041 w 1348844"/>
                    <a:gd name="connsiteY2709" fmla="*/ 1262076 h 1749885"/>
                    <a:gd name="connsiteX2710" fmla="*/ 1192816 w 1348844"/>
                    <a:gd name="connsiteY2710" fmla="*/ 1261522 h 1749885"/>
                    <a:gd name="connsiteX2711" fmla="*/ 1193260 w 1348844"/>
                    <a:gd name="connsiteY2711" fmla="*/ 1260968 h 1749885"/>
                    <a:gd name="connsiteX2712" fmla="*/ 1197027 w 1348844"/>
                    <a:gd name="connsiteY2712" fmla="*/ 1257533 h 1749885"/>
                    <a:gd name="connsiteX2713" fmla="*/ 1197027 w 1348844"/>
                    <a:gd name="connsiteY2713" fmla="*/ 1256757 h 1749885"/>
                    <a:gd name="connsiteX2714" fmla="*/ 1197027 w 1348844"/>
                    <a:gd name="connsiteY2714" fmla="*/ 1251105 h 1749885"/>
                    <a:gd name="connsiteX2715" fmla="*/ 1197470 w 1348844"/>
                    <a:gd name="connsiteY2715" fmla="*/ 1250108 h 1749885"/>
                    <a:gd name="connsiteX2716" fmla="*/ 1198579 w 1348844"/>
                    <a:gd name="connsiteY2716" fmla="*/ 1249111 h 1749885"/>
                    <a:gd name="connsiteX2717" fmla="*/ 1200795 w 1348844"/>
                    <a:gd name="connsiteY2717" fmla="*/ 1247559 h 1749885"/>
                    <a:gd name="connsiteX2718" fmla="*/ 1199244 w 1348844"/>
                    <a:gd name="connsiteY2718" fmla="*/ 1247338 h 1749885"/>
                    <a:gd name="connsiteX2719" fmla="*/ 1195365 w 1348844"/>
                    <a:gd name="connsiteY2719" fmla="*/ 1246008 h 1749885"/>
                    <a:gd name="connsiteX2720" fmla="*/ 1194590 w 1348844"/>
                    <a:gd name="connsiteY2720" fmla="*/ 1245232 h 1749885"/>
                    <a:gd name="connsiteX2721" fmla="*/ 1194146 w 1348844"/>
                    <a:gd name="connsiteY2721" fmla="*/ 1244013 h 1749885"/>
                    <a:gd name="connsiteX2722" fmla="*/ 1191487 w 1348844"/>
                    <a:gd name="connsiteY2722" fmla="*/ 1238694 h 1749885"/>
                    <a:gd name="connsiteX2723" fmla="*/ 1191265 w 1348844"/>
                    <a:gd name="connsiteY2723" fmla="*/ 1234262 h 1749885"/>
                    <a:gd name="connsiteX2724" fmla="*/ 1193370 w 1348844"/>
                    <a:gd name="connsiteY2724" fmla="*/ 1225840 h 1749885"/>
                    <a:gd name="connsiteX2725" fmla="*/ 1193925 w 1348844"/>
                    <a:gd name="connsiteY2725" fmla="*/ 1221186 h 1749885"/>
                    <a:gd name="connsiteX2726" fmla="*/ 1193481 w 1348844"/>
                    <a:gd name="connsiteY2726" fmla="*/ 1219523 h 1749885"/>
                    <a:gd name="connsiteX2727" fmla="*/ 1191487 w 1348844"/>
                    <a:gd name="connsiteY2727" fmla="*/ 1216310 h 1749885"/>
                    <a:gd name="connsiteX2728" fmla="*/ 1190711 w 1348844"/>
                    <a:gd name="connsiteY2728" fmla="*/ 1214647 h 1749885"/>
                    <a:gd name="connsiteX2729" fmla="*/ 1190379 w 1348844"/>
                    <a:gd name="connsiteY2729" fmla="*/ 1212653 h 1749885"/>
                    <a:gd name="connsiteX2730" fmla="*/ 1190379 w 1348844"/>
                    <a:gd name="connsiteY2730" fmla="*/ 1210658 h 1749885"/>
                    <a:gd name="connsiteX2731" fmla="*/ 1191265 w 1348844"/>
                    <a:gd name="connsiteY2731" fmla="*/ 1202568 h 1749885"/>
                    <a:gd name="connsiteX2732" fmla="*/ 1195365 w 1348844"/>
                    <a:gd name="connsiteY2732" fmla="*/ 1192706 h 1749885"/>
                    <a:gd name="connsiteX2733" fmla="*/ 1191487 w 1348844"/>
                    <a:gd name="connsiteY2733" fmla="*/ 1192262 h 1749885"/>
                    <a:gd name="connsiteX2734" fmla="*/ 1187497 w 1348844"/>
                    <a:gd name="connsiteY2734" fmla="*/ 1190268 h 1749885"/>
                    <a:gd name="connsiteX2735" fmla="*/ 1183951 w 1348844"/>
                    <a:gd name="connsiteY2735" fmla="*/ 1187497 h 1749885"/>
                    <a:gd name="connsiteX2736" fmla="*/ 1181513 w 1348844"/>
                    <a:gd name="connsiteY2736" fmla="*/ 1184727 h 1749885"/>
                    <a:gd name="connsiteX2737" fmla="*/ 1180073 w 1348844"/>
                    <a:gd name="connsiteY2737" fmla="*/ 1182621 h 1749885"/>
                    <a:gd name="connsiteX2738" fmla="*/ 1178743 w 1348844"/>
                    <a:gd name="connsiteY2738" fmla="*/ 1181070 h 1749885"/>
                    <a:gd name="connsiteX2739" fmla="*/ 1176970 w 1348844"/>
                    <a:gd name="connsiteY2739" fmla="*/ 1180073 h 1749885"/>
                    <a:gd name="connsiteX2740" fmla="*/ 1174199 w 1348844"/>
                    <a:gd name="connsiteY2740" fmla="*/ 1179740 h 1749885"/>
                    <a:gd name="connsiteX2741" fmla="*/ 1172205 w 1348844"/>
                    <a:gd name="connsiteY2741" fmla="*/ 1179075 h 1749885"/>
                    <a:gd name="connsiteX2742" fmla="*/ 1166886 w 1348844"/>
                    <a:gd name="connsiteY2742" fmla="*/ 1174643 h 1749885"/>
                    <a:gd name="connsiteX2743" fmla="*/ 1160126 w 1348844"/>
                    <a:gd name="connsiteY2743" fmla="*/ 1171319 h 1749885"/>
                    <a:gd name="connsiteX2744" fmla="*/ 1159129 w 1348844"/>
                    <a:gd name="connsiteY2744" fmla="*/ 1170210 h 1749885"/>
                    <a:gd name="connsiteX2745" fmla="*/ 1158464 w 1348844"/>
                    <a:gd name="connsiteY2745" fmla="*/ 1167883 h 1749885"/>
                    <a:gd name="connsiteX2746" fmla="*/ 1156801 w 1348844"/>
                    <a:gd name="connsiteY2746" fmla="*/ 1165667 h 1749885"/>
                    <a:gd name="connsiteX2747" fmla="*/ 1154807 w 1348844"/>
                    <a:gd name="connsiteY2747" fmla="*/ 1163893 h 1749885"/>
                    <a:gd name="connsiteX2748" fmla="*/ 1153034 w 1348844"/>
                    <a:gd name="connsiteY2748" fmla="*/ 1162675 h 1749885"/>
                    <a:gd name="connsiteX2749" fmla="*/ 1149377 w 1348844"/>
                    <a:gd name="connsiteY2749" fmla="*/ 1161456 h 1749885"/>
                    <a:gd name="connsiteX2750" fmla="*/ 1135192 w 1348844"/>
                    <a:gd name="connsiteY2750" fmla="*/ 1160680 h 1749885"/>
                    <a:gd name="connsiteX2751" fmla="*/ 1131425 w 1348844"/>
                    <a:gd name="connsiteY2751" fmla="*/ 1159018 h 1749885"/>
                    <a:gd name="connsiteX2752" fmla="*/ 1126216 w 1348844"/>
                    <a:gd name="connsiteY2752" fmla="*/ 1155471 h 1749885"/>
                    <a:gd name="connsiteX2753" fmla="*/ 1122781 w 1348844"/>
                    <a:gd name="connsiteY2753" fmla="*/ 1151261 h 1749885"/>
                    <a:gd name="connsiteX2754" fmla="*/ 1124222 w 1348844"/>
                    <a:gd name="connsiteY2754" fmla="*/ 1147604 h 1749885"/>
                    <a:gd name="connsiteX2755" fmla="*/ 1124222 w 1348844"/>
                    <a:gd name="connsiteY2755" fmla="*/ 1146606 h 1749885"/>
                    <a:gd name="connsiteX2756" fmla="*/ 1121230 w 1348844"/>
                    <a:gd name="connsiteY2756" fmla="*/ 1142839 h 1749885"/>
                    <a:gd name="connsiteX2757" fmla="*/ 1119789 w 1348844"/>
                    <a:gd name="connsiteY2757" fmla="*/ 1138739 h 1749885"/>
                    <a:gd name="connsiteX2758" fmla="*/ 1120011 w 1348844"/>
                    <a:gd name="connsiteY2758" fmla="*/ 1134306 h 1749885"/>
                    <a:gd name="connsiteX2759" fmla="*/ 1121895 w 1348844"/>
                    <a:gd name="connsiteY2759" fmla="*/ 1129541 h 1749885"/>
                    <a:gd name="connsiteX2760" fmla="*/ 1125773 w 1348844"/>
                    <a:gd name="connsiteY2760" fmla="*/ 1122560 h 1749885"/>
                    <a:gd name="connsiteX2761" fmla="*/ 1131092 w 1348844"/>
                    <a:gd name="connsiteY2761" fmla="*/ 1117462 h 1749885"/>
                    <a:gd name="connsiteX2762" fmla="*/ 1132977 w 1348844"/>
                    <a:gd name="connsiteY2762" fmla="*/ 1114027 h 1749885"/>
                    <a:gd name="connsiteX2763" fmla="*/ 1134860 w 1348844"/>
                    <a:gd name="connsiteY2763" fmla="*/ 1112476 h 1749885"/>
                    <a:gd name="connsiteX2764" fmla="*/ 1135968 w 1348844"/>
                    <a:gd name="connsiteY2764" fmla="*/ 1110591 h 1749885"/>
                    <a:gd name="connsiteX2765" fmla="*/ 1133973 w 1348844"/>
                    <a:gd name="connsiteY2765" fmla="*/ 1106159 h 1749885"/>
                    <a:gd name="connsiteX2766" fmla="*/ 1132312 w 1348844"/>
                    <a:gd name="connsiteY2766" fmla="*/ 1100618 h 1749885"/>
                    <a:gd name="connsiteX2767" fmla="*/ 1131979 w 1348844"/>
                    <a:gd name="connsiteY2767" fmla="*/ 1098734 h 1749885"/>
                    <a:gd name="connsiteX2768" fmla="*/ 1132866 w 1348844"/>
                    <a:gd name="connsiteY2768" fmla="*/ 1093193 h 1749885"/>
                    <a:gd name="connsiteX2769" fmla="*/ 1135082 w 1348844"/>
                    <a:gd name="connsiteY2769" fmla="*/ 1089758 h 1749885"/>
                    <a:gd name="connsiteX2770" fmla="*/ 1136855 w 1348844"/>
                    <a:gd name="connsiteY2770" fmla="*/ 1088207 h 1749885"/>
                    <a:gd name="connsiteX2771" fmla="*/ 1141288 w 1348844"/>
                    <a:gd name="connsiteY2771" fmla="*/ 1084217 h 1749885"/>
                    <a:gd name="connsiteX2772" fmla="*/ 1145388 w 1348844"/>
                    <a:gd name="connsiteY2772" fmla="*/ 1077236 h 1749885"/>
                    <a:gd name="connsiteX2773" fmla="*/ 1147050 w 1348844"/>
                    <a:gd name="connsiteY2773" fmla="*/ 1076239 h 1749885"/>
                    <a:gd name="connsiteX2774" fmla="*/ 1147825 w 1348844"/>
                    <a:gd name="connsiteY2774" fmla="*/ 1074687 h 1749885"/>
                    <a:gd name="connsiteX2775" fmla="*/ 1150485 w 1348844"/>
                    <a:gd name="connsiteY2775" fmla="*/ 1066044 h 1749885"/>
                    <a:gd name="connsiteX2776" fmla="*/ 1152923 w 1348844"/>
                    <a:gd name="connsiteY2776" fmla="*/ 1061278 h 1749885"/>
                    <a:gd name="connsiteX2777" fmla="*/ 1162010 w 1348844"/>
                    <a:gd name="connsiteY2777" fmla="*/ 1048091 h 1749885"/>
                    <a:gd name="connsiteX2778" fmla="*/ 1167551 w 1348844"/>
                    <a:gd name="connsiteY2778" fmla="*/ 1040002 h 1749885"/>
                    <a:gd name="connsiteX2779" fmla="*/ 1174753 w 1348844"/>
                    <a:gd name="connsiteY2779" fmla="*/ 1033021 h 1749885"/>
                    <a:gd name="connsiteX2780" fmla="*/ 1183065 w 1348844"/>
                    <a:gd name="connsiteY2780" fmla="*/ 1029142 h 1749885"/>
                    <a:gd name="connsiteX2781" fmla="*/ 1191598 w 1348844"/>
                    <a:gd name="connsiteY2781" fmla="*/ 1029696 h 1749885"/>
                    <a:gd name="connsiteX2782" fmla="*/ 1192595 w 1348844"/>
                    <a:gd name="connsiteY2782" fmla="*/ 1030139 h 1749885"/>
                    <a:gd name="connsiteX2783" fmla="*/ 1195144 w 1348844"/>
                    <a:gd name="connsiteY2783" fmla="*/ 1030139 h 1749885"/>
                    <a:gd name="connsiteX2784" fmla="*/ 1196252 w 1348844"/>
                    <a:gd name="connsiteY2784" fmla="*/ 1030694 h 1749885"/>
                    <a:gd name="connsiteX2785" fmla="*/ 1196917 w 1348844"/>
                    <a:gd name="connsiteY2785" fmla="*/ 1031691 h 1749885"/>
                    <a:gd name="connsiteX2786" fmla="*/ 1197470 w 1348844"/>
                    <a:gd name="connsiteY2786" fmla="*/ 1033021 h 1749885"/>
                    <a:gd name="connsiteX2787" fmla="*/ 1198025 w 1348844"/>
                    <a:gd name="connsiteY2787" fmla="*/ 1034239 h 1749885"/>
                    <a:gd name="connsiteX2788" fmla="*/ 1198911 w 1348844"/>
                    <a:gd name="connsiteY2788" fmla="*/ 1034794 h 1749885"/>
                    <a:gd name="connsiteX2789" fmla="*/ 1201238 w 1348844"/>
                    <a:gd name="connsiteY2789" fmla="*/ 1034018 h 1749885"/>
                    <a:gd name="connsiteX2790" fmla="*/ 1203344 w 1348844"/>
                    <a:gd name="connsiteY2790" fmla="*/ 1032578 h 1749885"/>
                    <a:gd name="connsiteX2791" fmla="*/ 1205450 w 1348844"/>
                    <a:gd name="connsiteY2791" fmla="*/ 1031691 h 1749885"/>
                    <a:gd name="connsiteX2792" fmla="*/ 1207887 w 1348844"/>
                    <a:gd name="connsiteY2792" fmla="*/ 1032688 h 1749885"/>
                    <a:gd name="connsiteX2793" fmla="*/ 1207333 w 1348844"/>
                    <a:gd name="connsiteY2793" fmla="*/ 1033464 h 1749885"/>
                    <a:gd name="connsiteX2794" fmla="*/ 1207112 w 1348844"/>
                    <a:gd name="connsiteY2794" fmla="*/ 1033796 h 1749885"/>
                    <a:gd name="connsiteX2795" fmla="*/ 1211877 w 1348844"/>
                    <a:gd name="connsiteY2795" fmla="*/ 1032245 h 1749885"/>
                    <a:gd name="connsiteX2796" fmla="*/ 1214093 w 1348844"/>
                    <a:gd name="connsiteY2796" fmla="*/ 1032245 h 1749885"/>
                    <a:gd name="connsiteX2797" fmla="*/ 1213318 w 1348844"/>
                    <a:gd name="connsiteY2797" fmla="*/ 1034905 h 1749885"/>
                    <a:gd name="connsiteX2798" fmla="*/ 1210990 w 1348844"/>
                    <a:gd name="connsiteY2798" fmla="*/ 1036235 h 1749885"/>
                    <a:gd name="connsiteX2799" fmla="*/ 1205560 w 1348844"/>
                    <a:gd name="connsiteY2799" fmla="*/ 1035237 h 1749885"/>
                    <a:gd name="connsiteX2800" fmla="*/ 1203344 w 1348844"/>
                    <a:gd name="connsiteY2800" fmla="*/ 1036124 h 1749885"/>
                    <a:gd name="connsiteX2801" fmla="*/ 1205671 w 1348844"/>
                    <a:gd name="connsiteY2801" fmla="*/ 1038672 h 1749885"/>
                    <a:gd name="connsiteX2802" fmla="*/ 1205117 w 1348844"/>
                    <a:gd name="connsiteY2802" fmla="*/ 1041000 h 1749885"/>
                    <a:gd name="connsiteX2803" fmla="*/ 1202901 w 1348844"/>
                    <a:gd name="connsiteY2803" fmla="*/ 1042883 h 1749885"/>
                    <a:gd name="connsiteX2804" fmla="*/ 1200241 w 1348844"/>
                    <a:gd name="connsiteY2804" fmla="*/ 1044102 h 1749885"/>
                    <a:gd name="connsiteX2805" fmla="*/ 1201681 w 1348844"/>
                    <a:gd name="connsiteY2805" fmla="*/ 1046208 h 1749885"/>
                    <a:gd name="connsiteX2806" fmla="*/ 1204785 w 1348844"/>
                    <a:gd name="connsiteY2806" fmla="*/ 1047870 h 1749885"/>
                    <a:gd name="connsiteX2807" fmla="*/ 1211212 w 1348844"/>
                    <a:gd name="connsiteY2807" fmla="*/ 1050197 h 1749885"/>
                    <a:gd name="connsiteX2808" fmla="*/ 1217418 w 1348844"/>
                    <a:gd name="connsiteY2808" fmla="*/ 1053854 h 1749885"/>
                    <a:gd name="connsiteX2809" fmla="*/ 1219301 w 1348844"/>
                    <a:gd name="connsiteY2809" fmla="*/ 1054298 h 1749885"/>
                    <a:gd name="connsiteX2810" fmla="*/ 1220077 w 1348844"/>
                    <a:gd name="connsiteY2810" fmla="*/ 1054741 h 1749885"/>
                    <a:gd name="connsiteX2811" fmla="*/ 1222072 w 1348844"/>
                    <a:gd name="connsiteY2811" fmla="*/ 1056735 h 1749885"/>
                    <a:gd name="connsiteX2812" fmla="*/ 1222848 w 1348844"/>
                    <a:gd name="connsiteY2812" fmla="*/ 1057289 h 1749885"/>
                    <a:gd name="connsiteX2813" fmla="*/ 1223955 w 1348844"/>
                    <a:gd name="connsiteY2813" fmla="*/ 1057289 h 1749885"/>
                    <a:gd name="connsiteX2814" fmla="*/ 1226283 w 1348844"/>
                    <a:gd name="connsiteY2814" fmla="*/ 1057289 h 1749885"/>
                    <a:gd name="connsiteX2815" fmla="*/ 1227391 w 1348844"/>
                    <a:gd name="connsiteY2815" fmla="*/ 1057289 h 1749885"/>
                    <a:gd name="connsiteX2816" fmla="*/ 1233485 w 1348844"/>
                    <a:gd name="connsiteY2816" fmla="*/ 1060835 h 1749885"/>
                    <a:gd name="connsiteX2817" fmla="*/ 1235591 w 1348844"/>
                    <a:gd name="connsiteY2817" fmla="*/ 1061389 h 1749885"/>
                    <a:gd name="connsiteX2818" fmla="*/ 1273601 w 1348844"/>
                    <a:gd name="connsiteY2818" fmla="*/ 1063384 h 1749885"/>
                    <a:gd name="connsiteX2819" fmla="*/ 1275374 w 1348844"/>
                    <a:gd name="connsiteY2819" fmla="*/ 1064049 h 1749885"/>
                    <a:gd name="connsiteX2820" fmla="*/ 1281026 w 1348844"/>
                    <a:gd name="connsiteY2820" fmla="*/ 1068482 h 1749885"/>
                    <a:gd name="connsiteX2821" fmla="*/ 1281026 w 1348844"/>
                    <a:gd name="connsiteY2821" fmla="*/ 1069368 h 1749885"/>
                    <a:gd name="connsiteX2822" fmla="*/ 1279585 w 1348844"/>
                    <a:gd name="connsiteY2822" fmla="*/ 1069368 h 1749885"/>
                    <a:gd name="connsiteX2823" fmla="*/ 1280915 w 1348844"/>
                    <a:gd name="connsiteY2823" fmla="*/ 1070698 h 1749885"/>
                    <a:gd name="connsiteX2824" fmla="*/ 1281580 w 1348844"/>
                    <a:gd name="connsiteY2824" fmla="*/ 1072693 h 1749885"/>
                    <a:gd name="connsiteX2825" fmla="*/ 1281801 w 1348844"/>
                    <a:gd name="connsiteY2825" fmla="*/ 1075241 h 1749885"/>
                    <a:gd name="connsiteX2826" fmla="*/ 1281801 w 1348844"/>
                    <a:gd name="connsiteY2826" fmla="*/ 1078122 h 1749885"/>
                    <a:gd name="connsiteX2827" fmla="*/ 1282577 w 1348844"/>
                    <a:gd name="connsiteY2827" fmla="*/ 1080228 h 1749885"/>
                    <a:gd name="connsiteX2828" fmla="*/ 1284239 w 1348844"/>
                    <a:gd name="connsiteY2828" fmla="*/ 1082223 h 1749885"/>
                    <a:gd name="connsiteX2829" fmla="*/ 1287231 w 1348844"/>
                    <a:gd name="connsiteY2829" fmla="*/ 1084772 h 1749885"/>
                    <a:gd name="connsiteX2830" fmla="*/ 1290556 w 1348844"/>
                    <a:gd name="connsiteY2830" fmla="*/ 1088539 h 1749885"/>
                    <a:gd name="connsiteX2831" fmla="*/ 1292107 w 1348844"/>
                    <a:gd name="connsiteY2831" fmla="*/ 1092196 h 1749885"/>
                    <a:gd name="connsiteX2832" fmla="*/ 1291220 w 1348844"/>
                    <a:gd name="connsiteY2832" fmla="*/ 1095410 h 1749885"/>
                    <a:gd name="connsiteX2833" fmla="*/ 1287231 w 1348844"/>
                    <a:gd name="connsiteY2833" fmla="*/ 1097958 h 1749885"/>
                    <a:gd name="connsiteX2834" fmla="*/ 1288450 w 1348844"/>
                    <a:gd name="connsiteY2834" fmla="*/ 1098845 h 1749885"/>
                    <a:gd name="connsiteX2835" fmla="*/ 1291442 w 1348844"/>
                    <a:gd name="connsiteY2835" fmla="*/ 1099843 h 1749885"/>
                    <a:gd name="connsiteX2836" fmla="*/ 1292661 w 1348844"/>
                    <a:gd name="connsiteY2836" fmla="*/ 1101172 h 1749885"/>
                    <a:gd name="connsiteX2837" fmla="*/ 1293326 w 1348844"/>
                    <a:gd name="connsiteY2837" fmla="*/ 1103278 h 1749885"/>
                    <a:gd name="connsiteX2838" fmla="*/ 1293104 w 1348844"/>
                    <a:gd name="connsiteY2838" fmla="*/ 1104940 h 1749885"/>
                    <a:gd name="connsiteX2839" fmla="*/ 1292107 w 1348844"/>
                    <a:gd name="connsiteY2839" fmla="*/ 1105937 h 1749885"/>
                    <a:gd name="connsiteX2840" fmla="*/ 1290334 w 1348844"/>
                    <a:gd name="connsiteY2840" fmla="*/ 1105937 h 1749885"/>
                    <a:gd name="connsiteX2841" fmla="*/ 1290334 w 1348844"/>
                    <a:gd name="connsiteY2841" fmla="*/ 1107156 h 1749885"/>
                    <a:gd name="connsiteX2842" fmla="*/ 1291664 w 1348844"/>
                    <a:gd name="connsiteY2842" fmla="*/ 1108486 h 1749885"/>
                    <a:gd name="connsiteX2843" fmla="*/ 1298978 w 1348844"/>
                    <a:gd name="connsiteY2843" fmla="*/ 1119456 h 1749885"/>
                    <a:gd name="connsiteX2844" fmla="*/ 1300086 w 1348844"/>
                    <a:gd name="connsiteY2844" fmla="*/ 1120232 h 1749885"/>
                    <a:gd name="connsiteX2845" fmla="*/ 1301637 w 1348844"/>
                    <a:gd name="connsiteY2845" fmla="*/ 1120787 h 1749885"/>
                    <a:gd name="connsiteX2846" fmla="*/ 1305737 w 1348844"/>
                    <a:gd name="connsiteY2846" fmla="*/ 1123667 h 1749885"/>
                    <a:gd name="connsiteX2847" fmla="*/ 1309283 w 1348844"/>
                    <a:gd name="connsiteY2847" fmla="*/ 1126992 h 1749885"/>
                    <a:gd name="connsiteX2848" fmla="*/ 1312054 w 1348844"/>
                    <a:gd name="connsiteY2848" fmla="*/ 1128322 h 1749885"/>
                    <a:gd name="connsiteX2849" fmla="*/ 1314824 w 1348844"/>
                    <a:gd name="connsiteY2849" fmla="*/ 1130206 h 1749885"/>
                    <a:gd name="connsiteX2850" fmla="*/ 1316265 w 1348844"/>
                    <a:gd name="connsiteY2850" fmla="*/ 1130428 h 1749885"/>
                    <a:gd name="connsiteX2851" fmla="*/ 1320919 w 1348844"/>
                    <a:gd name="connsiteY2851" fmla="*/ 1130428 h 1749885"/>
                    <a:gd name="connsiteX2852" fmla="*/ 1322803 w 1348844"/>
                    <a:gd name="connsiteY2852" fmla="*/ 1131093 h 1749885"/>
                    <a:gd name="connsiteX2853" fmla="*/ 1328233 w 1348844"/>
                    <a:gd name="connsiteY2853" fmla="*/ 1135414 h 1749885"/>
                    <a:gd name="connsiteX2854" fmla="*/ 1329119 w 1348844"/>
                    <a:gd name="connsiteY2854" fmla="*/ 1135858 h 1749885"/>
                    <a:gd name="connsiteX2855" fmla="*/ 1330006 w 1348844"/>
                    <a:gd name="connsiteY2855" fmla="*/ 1136190 h 1749885"/>
                    <a:gd name="connsiteX2856" fmla="*/ 1332444 w 1348844"/>
                    <a:gd name="connsiteY2856" fmla="*/ 1136411 h 1749885"/>
                    <a:gd name="connsiteX2857" fmla="*/ 1332998 w 1348844"/>
                    <a:gd name="connsiteY2857" fmla="*/ 1135968 h 1749885"/>
                    <a:gd name="connsiteX2858" fmla="*/ 1334106 w 1348844"/>
                    <a:gd name="connsiteY2858" fmla="*/ 1133863 h 1749885"/>
                    <a:gd name="connsiteX2859" fmla="*/ 1334660 w 1348844"/>
                    <a:gd name="connsiteY2859" fmla="*/ 1133419 h 1749885"/>
                    <a:gd name="connsiteX2860" fmla="*/ 1334328 w 1348844"/>
                    <a:gd name="connsiteY2860" fmla="*/ 1132200 h 1749885"/>
                    <a:gd name="connsiteX2861" fmla="*/ 1335879 w 1348844"/>
                    <a:gd name="connsiteY2861" fmla="*/ 1124332 h 1749885"/>
                    <a:gd name="connsiteX2862" fmla="*/ 1335879 w 1348844"/>
                    <a:gd name="connsiteY2862" fmla="*/ 1122560 h 1749885"/>
                    <a:gd name="connsiteX2863" fmla="*/ 1334993 w 1348844"/>
                    <a:gd name="connsiteY2863" fmla="*/ 1118792 h 1749885"/>
                    <a:gd name="connsiteX2864" fmla="*/ 1335215 w 1348844"/>
                    <a:gd name="connsiteY2864" fmla="*/ 1117351 h 1749885"/>
                    <a:gd name="connsiteX2865" fmla="*/ 1336211 w 1348844"/>
                    <a:gd name="connsiteY2865" fmla="*/ 1114137 h 1749885"/>
                    <a:gd name="connsiteX2866" fmla="*/ 1336655 w 1348844"/>
                    <a:gd name="connsiteY2866" fmla="*/ 1111035 h 1749885"/>
                    <a:gd name="connsiteX2867" fmla="*/ 1337098 w 1348844"/>
                    <a:gd name="connsiteY2867" fmla="*/ 1109483 h 1749885"/>
                    <a:gd name="connsiteX2868" fmla="*/ 1339647 w 1348844"/>
                    <a:gd name="connsiteY2868" fmla="*/ 1103056 h 1749885"/>
                    <a:gd name="connsiteX2869" fmla="*/ 1343747 w 1348844"/>
                    <a:gd name="connsiteY2869" fmla="*/ 1099953 h 1749885"/>
                    <a:gd name="connsiteX2870" fmla="*/ 1345188 w 1348844"/>
                    <a:gd name="connsiteY2870" fmla="*/ 1098180 h 1749885"/>
                    <a:gd name="connsiteX2871" fmla="*/ 1346074 w 1348844"/>
                    <a:gd name="connsiteY2871" fmla="*/ 1093858 h 1749885"/>
                    <a:gd name="connsiteX2872" fmla="*/ 1347958 w 1348844"/>
                    <a:gd name="connsiteY2872" fmla="*/ 1092417 h 1749885"/>
                    <a:gd name="connsiteX2873" fmla="*/ 1348845 w 1348844"/>
                    <a:gd name="connsiteY2873" fmla="*/ 1090977 h 1749885"/>
                    <a:gd name="connsiteX2874" fmla="*/ 1348845 w 1348844"/>
                    <a:gd name="connsiteY2874" fmla="*/ 1089537 h 1749885"/>
                    <a:gd name="connsiteX2875" fmla="*/ 1348623 w 1348844"/>
                    <a:gd name="connsiteY2875" fmla="*/ 1088539 h 1749885"/>
                    <a:gd name="connsiteX2876" fmla="*/ 663895 w 1348844"/>
                    <a:gd name="connsiteY2876" fmla="*/ 506980 h 1749885"/>
                    <a:gd name="connsiteX2877" fmla="*/ 663119 w 1348844"/>
                    <a:gd name="connsiteY2877" fmla="*/ 508532 h 1749885"/>
                    <a:gd name="connsiteX2878" fmla="*/ 663119 w 1348844"/>
                    <a:gd name="connsiteY2878" fmla="*/ 508753 h 1749885"/>
                    <a:gd name="connsiteX2879" fmla="*/ 662676 w 1348844"/>
                    <a:gd name="connsiteY2879" fmla="*/ 509086 h 1749885"/>
                    <a:gd name="connsiteX2880" fmla="*/ 662454 w 1348844"/>
                    <a:gd name="connsiteY2880" fmla="*/ 509529 h 1749885"/>
                    <a:gd name="connsiteX2881" fmla="*/ 662454 w 1348844"/>
                    <a:gd name="connsiteY2881" fmla="*/ 509972 h 1749885"/>
                    <a:gd name="connsiteX2882" fmla="*/ 662454 w 1348844"/>
                    <a:gd name="connsiteY2882" fmla="*/ 510416 h 1749885"/>
                    <a:gd name="connsiteX2883" fmla="*/ 660460 w 1348844"/>
                    <a:gd name="connsiteY2883" fmla="*/ 513851 h 1749885"/>
                    <a:gd name="connsiteX2884" fmla="*/ 656913 w 1348844"/>
                    <a:gd name="connsiteY2884" fmla="*/ 514405 h 1749885"/>
                    <a:gd name="connsiteX2885" fmla="*/ 653478 w 1348844"/>
                    <a:gd name="connsiteY2885" fmla="*/ 512632 h 1749885"/>
                    <a:gd name="connsiteX2886" fmla="*/ 651927 w 1348844"/>
                    <a:gd name="connsiteY2886" fmla="*/ 509307 h 1749885"/>
                    <a:gd name="connsiteX2887" fmla="*/ 653035 w 1348844"/>
                    <a:gd name="connsiteY2887" fmla="*/ 505540 h 1749885"/>
                    <a:gd name="connsiteX2888" fmla="*/ 654808 w 1348844"/>
                    <a:gd name="connsiteY2888" fmla="*/ 503766 h 1749885"/>
                    <a:gd name="connsiteX2889" fmla="*/ 656027 w 1348844"/>
                    <a:gd name="connsiteY2889" fmla="*/ 502547 h 1749885"/>
                    <a:gd name="connsiteX2890" fmla="*/ 659684 w 1348844"/>
                    <a:gd name="connsiteY2890" fmla="*/ 500664 h 1749885"/>
                    <a:gd name="connsiteX2891" fmla="*/ 663008 w 1348844"/>
                    <a:gd name="connsiteY2891" fmla="*/ 500110 h 1749885"/>
                    <a:gd name="connsiteX2892" fmla="*/ 663784 w 1348844"/>
                    <a:gd name="connsiteY2892" fmla="*/ 501550 h 1749885"/>
                    <a:gd name="connsiteX2893" fmla="*/ 664117 w 1348844"/>
                    <a:gd name="connsiteY2893" fmla="*/ 504210 h 1749885"/>
                    <a:gd name="connsiteX2894" fmla="*/ 663895 w 1348844"/>
                    <a:gd name="connsiteY2894" fmla="*/ 506869 h 1749885"/>
                    <a:gd name="connsiteX2895" fmla="*/ 648270 w 1348844"/>
                    <a:gd name="connsiteY2895" fmla="*/ 269392 h 1749885"/>
                    <a:gd name="connsiteX2896" fmla="*/ 649378 w 1348844"/>
                    <a:gd name="connsiteY2896" fmla="*/ 268727 h 1749885"/>
                    <a:gd name="connsiteX2897" fmla="*/ 649599 w 1348844"/>
                    <a:gd name="connsiteY2897" fmla="*/ 266843 h 1749885"/>
                    <a:gd name="connsiteX2898" fmla="*/ 647716 w 1348844"/>
                    <a:gd name="connsiteY2898" fmla="*/ 265403 h 1749885"/>
                    <a:gd name="connsiteX2899" fmla="*/ 645721 w 1348844"/>
                    <a:gd name="connsiteY2899" fmla="*/ 265403 h 1749885"/>
                    <a:gd name="connsiteX2900" fmla="*/ 644169 w 1348844"/>
                    <a:gd name="connsiteY2900" fmla="*/ 267951 h 1749885"/>
                    <a:gd name="connsiteX2901" fmla="*/ 644613 w 1348844"/>
                    <a:gd name="connsiteY2901" fmla="*/ 270057 h 1749885"/>
                    <a:gd name="connsiteX2902" fmla="*/ 646497 w 1348844"/>
                    <a:gd name="connsiteY2902" fmla="*/ 270500 h 1749885"/>
                    <a:gd name="connsiteX2903" fmla="*/ 648159 w 1348844"/>
                    <a:gd name="connsiteY2903" fmla="*/ 269392 h 1749885"/>
                    <a:gd name="connsiteX2904" fmla="*/ 651040 w 1348844"/>
                    <a:gd name="connsiteY2904" fmla="*/ 271276 h 1749885"/>
                    <a:gd name="connsiteX2905" fmla="*/ 654254 w 1348844"/>
                    <a:gd name="connsiteY2905" fmla="*/ 271276 h 1749885"/>
                    <a:gd name="connsiteX2906" fmla="*/ 655806 w 1348844"/>
                    <a:gd name="connsiteY2906" fmla="*/ 271609 h 1749885"/>
                    <a:gd name="connsiteX2907" fmla="*/ 657246 w 1348844"/>
                    <a:gd name="connsiteY2907" fmla="*/ 272384 h 1749885"/>
                    <a:gd name="connsiteX2908" fmla="*/ 654586 w 1348844"/>
                    <a:gd name="connsiteY2908" fmla="*/ 269946 h 1749885"/>
                    <a:gd name="connsiteX2909" fmla="*/ 652481 w 1348844"/>
                    <a:gd name="connsiteY2909" fmla="*/ 269503 h 1749885"/>
                    <a:gd name="connsiteX2910" fmla="*/ 650486 w 1348844"/>
                    <a:gd name="connsiteY2910" fmla="*/ 270944 h 1749885"/>
                    <a:gd name="connsiteX2911" fmla="*/ 648270 w 1348844"/>
                    <a:gd name="connsiteY2911" fmla="*/ 274046 h 1749885"/>
                    <a:gd name="connsiteX2912" fmla="*/ 645499 w 1348844"/>
                    <a:gd name="connsiteY2912" fmla="*/ 279365 h 1749885"/>
                    <a:gd name="connsiteX2913" fmla="*/ 644613 w 1348844"/>
                    <a:gd name="connsiteY2913" fmla="*/ 282246 h 1749885"/>
                    <a:gd name="connsiteX2914" fmla="*/ 644613 w 1348844"/>
                    <a:gd name="connsiteY2914" fmla="*/ 283244 h 1749885"/>
                    <a:gd name="connsiteX2915" fmla="*/ 651040 w 1348844"/>
                    <a:gd name="connsiteY2915" fmla="*/ 271276 h 1749885"/>
                    <a:gd name="connsiteX2916" fmla="*/ 932733 w 1348844"/>
                    <a:gd name="connsiteY2916" fmla="*/ 1318592 h 1749885"/>
                    <a:gd name="connsiteX2917" fmla="*/ 932954 w 1348844"/>
                    <a:gd name="connsiteY2917" fmla="*/ 1317151 h 1749885"/>
                    <a:gd name="connsiteX2918" fmla="*/ 933619 w 1348844"/>
                    <a:gd name="connsiteY2918" fmla="*/ 1315489 h 1749885"/>
                    <a:gd name="connsiteX2919" fmla="*/ 933952 w 1348844"/>
                    <a:gd name="connsiteY2919" fmla="*/ 1314824 h 1749885"/>
                    <a:gd name="connsiteX2920" fmla="*/ 934506 w 1348844"/>
                    <a:gd name="connsiteY2920" fmla="*/ 1314159 h 1749885"/>
                    <a:gd name="connsiteX2921" fmla="*/ 933398 w 1348844"/>
                    <a:gd name="connsiteY2921" fmla="*/ 1312497 h 1749885"/>
                    <a:gd name="connsiteX2922" fmla="*/ 931624 w 1348844"/>
                    <a:gd name="connsiteY2922" fmla="*/ 1311943 h 1749885"/>
                    <a:gd name="connsiteX2923" fmla="*/ 927524 w 1348844"/>
                    <a:gd name="connsiteY2923" fmla="*/ 1311943 h 1749885"/>
                    <a:gd name="connsiteX2924" fmla="*/ 925087 w 1348844"/>
                    <a:gd name="connsiteY2924" fmla="*/ 1313827 h 1749885"/>
                    <a:gd name="connsiteX2925" fmla="*/ 928522 w 1348844"/>
                    <a:gd name="connsiteY2925" fmla="*/ 1316708 h 1749885"/>
                    <a:gd name="connsiteX2926" fmla="*/ 932844 w 1348844"/>
                    <a:gd name="connsiteY2926" fmla="*/ 1318481 h 1749885"/>
                    <a:gd name="connsiteX2927" fmla="*/ 769834 w 1348844"/>
                    <a:gd name="connsiteY2927" fmla="*/ 986922 h 1749885"/>
                    <a:gd name="connsiteX2928" fmla="*/ 769280 w 1348844"/>
                    <a:gd name="connsiteY2928" fmla="*/ 987586 h 1749885"/>
                    <a:gd name="connsiteX2929" fmla="*/ 768837 w 1348844"/>
                    <a:gd name="connsiteY2929" fmla="*/ 989027 h 1749885"/>
                    <a:gd name="connsiteX2930" fmla="*/ 770166 w 1348844"/>
                    <a:gd name="connsiteY2930" fmla="*/ 988251 h 1749885"/>
                    <a:gd name="connsiteX2931" fmla="*/ 770721 w 1348844"/>
                    <a:gd name="connsiteY2931" fmla="*/ 986700 h 1749885"/>
                    <a:gd name="connsiteX2932" fmla="*/ 769834 w 1348844"/>
                    <a:gd name="connsiteY2932" fmla="*/ 986922 h 1749885"/>
                    <a:gd name="connsiteX2933" fmla="*/ 741798 w 1348844"/>
                    <a:gd name="connsiteY2933" fmla="*/ 1296429 h 1749885"/>
                    <a:gd name="connsiteX2934" fmla="*/ 744125 w 1348844"/>
                    <a:gd name="connsiteY2934" fmla="*/ 1294212 h 1749885"/>
                    <a:gd name="connsiteX2935" fmla="*/ 743903 w 1348844"/>
                    <a:gd name="connsiteY2935" fmla="*/ 1293769 h 1749885"/>
                    <a:gd name="connsiteX2936" fmla="*/ 742795 w 1348844"/>
                    <a:gd name="connsiteY2936" fmla="*/ 1292883 h 1749885"/>
                    <a:gd name="connsiteX2937" fmla="*/ 740912 w 1348844"/>
                    <a:gd name="connsiteY2937" fmla="*/ 1292883 h 1749885"/>
                    <a:gd name="connsiteX2938" fmla="*/ 739582 w 1348844"/>
                    <a:gd name="connsiteY2938" fmla="*/ 1293991 h 1749885"/>
                    <a:gd name="connsiteX2939" fmla="*/ 739027 w 1348844"/>
                    <a:gd name="connsiteY2939" fmla="*/ 1295099 h 1749885"/>
                    <a:gd name="connsiteX2940" fmla="*/ 739027 w 1348844"/>
                    <a:gd name="connsiteY2940" fmla="*/ 1296207 h 1749885"/>
                    <a:gd name="connsiteX2941" fmla="*/ 740357 w 1348844"/>
                    <a:gd name="connsiteY2941" fmla="*/ 1296761 h 1749885"/>
                    <a:gd name="connsiteX2942" fmla="*/ 741687 w 1348844"/>
                    <a:gd name="connsiteY2942" fmla="*/ 1296429 h 1749885"/>
                    <a:gd name="connsiteX2943" fmla="*/ 900153 w 1348844"/>
                    <a:gd name="connsiteY2943" fmla="*/ 1316154 h 1749885"/>
                    <a:gd name="connsiteX2944" fmla="*/ 901483 w 1348844"/>
                    <a:gd name="connsiteY2944" fmla="*/ 1316154 h 1749885"/>
                    <a:gd name="connsiteX2945" fmla="*/ 901483 w 1348844"/>
                    <a:gd name="connsiteY2945" fmla="*/ 1315489 h 1749885"/>
                    <a:gd name="connsiteX2946" fmla="*/ 900818 w 1348844"/>
                    <a:gd name="connsiteY2946" fmla="*/ 1314714 h 1749885"/>
                    <a:gd name="connsiteX2947" fmla="*/ 900374 w 1348844"/>
                    <a:gd name="connsiteY2947" fmla="*/ 1313162 h 1749885"/>
                    <a:gd name="connsiteX2948" fmla="*/ 899045 w 1348844"/>
                    <a:gd name="connsiteY2948" fmla="*/ 1312054 h 1749885"/>
                    <a:gd name="connsiteX2949" fmla="*/ 897050 w 1348844"/>
                    <a:gd name="connsiteY2949" fmla="*/ 1311611 h 1749885"/>
                    <a:gd name="connsiteX2950" fmla="*/ 896607 w 1348844"/>
                    <a:gd name="connsiteY2950" fmla="*/ 1311611 h 1749885"/>
                    <a:gd name="connsiteX2951" fmla="*/ 896718 w 1348844"/>
                    <a:gd name="connsiteY2951" fmla="*/ 1313494 h 1749885"/>
                    <a:gd name="connsiteX2952" fmla="*/ 897604 w 1348844"/>
                    <a:gd name="connsiteY2952" fmla="*/ 1315379 h 1749885"/>
                    <a:gd name="connsiteX2953" fmla="*/ 900042 w 1348844"/>
                    <a:gd name="connsiteY2953" fmla="*/ 1316154 h 1749885"/>
                    <a:gd name="connsiteX2954" fmla="*/ 1013074 w 1348844"/>
                    <a:gd name="connsiteY2954" fmla="*/ 1363583 h 1749885"/>
                    <a:gd name="connsiteX2955" fmla="*/ 1014625 w 1348844"/>
                    <a:gd name="connsiteY2955" fmla="*/ 1361699 h 1749885"/>
                    <a:gd name="connsiteX2956" fmla="*/ 1019169 w 1348844"/>
                    <a:gd name="connsiteY2956" fmla="*/ 1358596 h 1749885"/>
                    <a:gd name="connsiteX2957" fmla="*/ 1020277 w 1348844"/>
                    <a:gd name="connsiteY2957" fmla="*/ 1358596 h 1749885"/>
                    <a:gd name="connsiteX2958" fmla="*/ 1021163 w 1348844"/>
                    <a:gd name="connsiteY2958" fmla="*/ 1358596 h 1749885"/>
                    <a:gd name="connsiteX2959" fmla="*/ 1021828 w 1348844"/>
                    <a:gd name="connsiteY2959" fmla="*/ 1357931 h 1749885"/>
                    <a:gd name="connsiteX2960" fmla="*/ 1022161 w 1348844"/>
                    <a:gd name="connsiteY2960" fmla="*/ 1356712 h 1749885"/>
                    <a:gd name="connsiteX2961" fmla="*/ 1018171 w 1348844"/>
                    <a:gd name="connsiteY2961" fmla="*/ 1356048 h 1749885"/>
                    <a:gd name="connsiteX2962" fmla="*/ 1011744 w 1348844"/>
                    <a:gd name="connsiteY2962" fmla="*/ 1353166 h 1749885"/>
                    <a:gd name="connsiteX2963" fmla="*/ 1008309 w 1348844"/>
                    <a:gd name="connsiteY2963" fmla="*/ 1352834 h 1749885"/>
                    <a:gd name="connsiteX2964" fmla="*/ 1006536 w 1348844"/>
                    <a:gd name="connsiteY2964" fmla="*/ 1353609 h 1749885"/>
                    <a:gd name="connsiteX2965" fmla="*/ 1001993 w 1348844"/>
                    <a:gd name="connsiteY2965" fmla="*/ 1357931 h 1749885"/>
                    <a:gd name="connsiteX2966" fmla="*/ 997560 w 1348844"/>
                    <a:gd name="connsiteY2966" fmla="*/ 1360037 h 1749885"/>
                    <a:gd name="connsiteX2967" fmla="*/ 996230 w 1348844"/>
                    <a:gd name="connsiteY2967" fmla="*/ 1361256 h 1749885"/>
                    <a:gd name="connsiteX2968" fmla="*/ 993681 w 1348844"/>
                    <a:gd name="connsiteY2968" fmla="*/ 1363029 h 1749885"/>
                    <a:gd name="connsiteX2969" fmla="*/ 984816 w 1348844"/>
                    <a:gd name="connsiteY2969" fmla="*/ 1366132 h 1749885"/>
                    <a:gd name="connsiteX2970" fmla="*/ 981491 w 1348844"/>
                    <a:gd name="connsiteY2970" fmla="*/ 1366685 h 1749885"/>
                    <a:gd name="connsiteX2971" fmla="*/ 979497 w 1348844"/>
                    <a:gd name="connsiteY2971" fmla="*/ 1366685 h 1749885"/>
                    <a:gd name="connsiteX2972" fmla="*/ 977613 w 1348844"/>
                    <a:gd name="connsiteY2972" fmla="*/ 1366242 h 1749885"/>
                    <a:gd name="connsiteX2973" fmla="*/ 976283 w 1348844"/>
                    <a:gd name="connsiteY2973" fmla="*/ 1365245 h 1749885"/>
                    <a:gd name="connsiteX2974" fmla="*/ 975729 w 1348844"/>
                    <a:gd name="connsiteY2974" fmla="*/ 1363361 h 1749885"/>
                    <a:gd name="connsiteX2975" fmla="*/ 976394 w 1348844"/>
                    <a:gd name="connsiteY2975" fmla="*/ 1359926 h 1749885"/>
                    <a:gd name="connsiteX2976" fmla="*/ 976062 w 1348844"/>
                    <a:gd name="connsiteY2976" fmla="*/ 1358374 h 1749885"/>
                    <a:gd name="connsiteX2977" fmla="*/ 975397 w 1348844"/>
                    <a:gd name="connsiteY2977" fmla="*/ 1358374 h 1749885"/>
                    <a:gd name="connsiteX2978" fmla="*/ 975840 w 1348844"/>
                    <a:gd name="connsiteY2978" fmla="*/ 1358818 h 1749885"/>
                    <a:gd name="connsiteX2979" fmla="*/ 975397 w 1348844"/>
                    <a:gd name="connsiteY2979" fmla="*/ 1360037 h 1749885"/>
                    <a:gd name="connsiteX2980" fmla="*/ 975397 w 1348844"/>
                    <a:gd name="connsiteY2980" fmla="*/ 1360370 h 1749885"/>
                    <a:gd name="connsiteX2981" fmla="*/ 975397 w 1348844"/>
                    <a:gd name="connsiteY2981" fmla="*/ 1360702 h 1749885"/>
                    <a:gd name="connsiteX2982" fmla="*/ 975729 w 1348844"/>
                    <a:gd name="connsiteY2982" fmla="*/ 1361810 h 1749885"/>
                    <a:gd name="connsiteX2983" fmla="*/ 971518 w 1348844"/>
                    <a:gd name="connsiteY2983" fmla="*/ 1370121 h 1749885"/>
                    <a:gd name="connsiteX2984" fmla="*/ 968637 w 1348844"/>
                    <a:gd name="connsiteY2984" fmla="*/ 1374000 h 1749885"/>
                    <a:gd name="connsiteX2985" fmla="*/ 962431 w 1348844"/>
                    <a:gd name="connsiteY2985" fmla="*/ 1376216 h 1749885"/>
                    <a:gd name="connsiteX2986" fmla="*/ 960437 w 1348844"/>
                    <a:gd name="connsiteY2986" fmla="*/ 1377324 h 1749885"/>
                    <a:gd name="connsiteX2987" fmla="*/ 958442 w 1348844"/>
                    <a:gd name="connsiteY2987" fmla="*/ 1378100 h 1749885"/>
                    <a:gd name="connsiteX2988" fmla="*/ 956226 w 1348844"/>
                    <a:gd name="connsiteY2988" fmla="*/ 1377657 h 1749885"/>
                    <a:gd name="connsiteX2989" fmla="*/ 955561 w 1348844"/>
                    <a:gd name="connsiteY2989" fmla="*/ 1376992 h 1749885"/>
                    <a:gd name="connsiteX2990" fmla="*/ 954452 w 1348844"/>
                    <a:gd name="connsiteY2990" fmla="*/ 1375218 h 1749885"/>
                    <a:gd name="connsiteX2991" fmla="*/ 954009 w 1348844"/>
                    <a:gd name="connsiteY2991" fmla="*/ 1374775 h 1749885"/>
                    <a:gd name="connsiteX2992" fmla="*/ 952902 w 1348844"/>
                    <a:gd name="connsiteY2992" fmla="*/ 1374554 h 1749885"/>
                    <a:gd name="connsiteX2993" fmla="*/ 949355 w 1348844"/>
                    <a:gd name="connsiteY2993" fmla="*/ 1374775 h 1749885"/>
                    <a:gd name="connsiteX2994" fmla="*/ 946474 w 1348844"/>
                    <a:gd name="connsiteY2994" fmla="*/ 1373889 h 1749885"/>
                    <a:gd name="connsiteX2995" fmla="*/ 945144 w 1348844"/>
                    <a:gd name="connsiteY2995" fmla="*/ 1373889 h 1749885"/>
                    <a:gd name="connsiteX2996" fmla="*/ 944369 w 1348844"/>
                    <a:gd name="connsiteY2996" fmla="*/ 1373113 h 1749885"/>
                    <a:gd name="connsiteX2997" fmla="*/ 942374 w 1348844"/>
                    <a:gd name="connsiteY2997" fmla="*/ 1370453 h 1749885"/>
                    <a:gd name="connsiteX2998" fmla="*/ 941265 w 1348844"/>
                    <a:gd name="connsiteY2998" fmla="*/ 1369900 h 1749885"/>
                    <a:gd name="connsiteX2999" fmla="*/ 938052 w 1348844"/>
                    <a:gd name="connsiteY2999" fmla="*/ 1369678 h 1749885"/>
                    <a:gd name="connsiteX3000" fmla="*/ 936944 w 1348844"/>
                    <a:gd name="connsiteY3000" fmla="*/ 1369900 h 1749885"/>
                    <a:gd name="connsiteX3001" fmla="*/ 935836 w 1348844"/>
                    <a:gd name="connsiteY3001" fmla="*/ 1370343 h 1749885"/>
                    <a:gd name="connsiteX3002" fmla="*/ 934284 w 1348844"/>
                    <a:gd name="connsiteY3002" fmla="*/ 1371340 h 1749885"/>
                    <a:gd name="connsiteX3003" fmla="*/ 925641 w 1348844"/>
                    <a:gd name="connsiteY3003" fmla="*/ 1373557 h 1749885"/>
                    <a:gd name="connsiteX3004" fmla="*/ 923313 w 1348844"/>
                    <a:gd name="connsiteY3004" fmla="*/ 1373557 h 1749885"/>
                    <a:gd name="connsiteX3005" fmla="*/ 919546 w 1348844"/>
                    <a:gd name="connsiteY3005" fmla="*/ 1373446 h 1749885"/>
                    <a:gd name="connsiteX3006" fmla="*/ 918327 w 1348844"/>
                    <a:gd name="connsiteY3006" fmla="*/ 1374000 h 1749885"/>
                    <a:gd name="connsiteX3007" fmla="*/ 914005 w 1348844"/>
                    <a:gd name="connsiteY3007" fmla="*/ 1379208 h 1749885"/>
                    <a:gd name="connsiteX3008" fmla="*/ 910791 w 1348844"/>
                    <a:gd name="connsiteY3008" fmla="*/ 1382311 h 1749885"/>
                    <a:gd name="connsiteX3009" fmla="*/ 907024 w 1348844"/>
                    <a:gd name="connsiteY3009" fmla="*/ 1384859 h 1749885"/>
                    <a:gd name="connsiteX3010" fmla="*/ 893061 w 1348844"/>
                    <a:gd name="connsiteY3010" fmla="*/ 1390179 h 1749885"/>
                    <a:gd name="connsiteX3011" fmla="*/ 887631 w 1348844"/>
                    <a:gd name="connsiteY3011" fmla="*/ 1391176 h 1749885"/>
                    <a:gd name="connsiteX3012" fmla="*/ 883974 w 1348844"/>
                    <a:gd name="connsiteY3012" fmla="*/ 1389403 h 1749885"/>
                    <a:gd name="connsiteX3013" fmla="*/ 878655 w 1348844"/>
                    <a:gd name="connsiteY3013" fmla="*/ 1392284 h 1749885"/>
                    <a:gd name="connsiteX3014" fmla="*/ 872560 w 1348844"/>
                    <a:gd name="connsiteY3014" fmla="*/ 1393946 h 1749885"/>
                    <a:gd name="connsiteX3015" fmla="*/ 866022 w 1348844"/>
                    <a:gd name="connsiteY3015" fmla="*/ 1394389 h 1749885"/>
                    <a:gd name="connsiteX3016" fmla="*/ 852170 w 1348844"/>
                    <a:gd name="connsiteY3016" fmla="*/ 1392395 h 1749885"/>
                    <a:gd name="connsiteX3017" fmla="*/ 848735 w 1348844"/>
                    <a:gd name="connsiteY3017" fmla="*/ 1393281 h 1749885"/>
                    <a:gd name="connsiteX3018" fmla="*/ 847072 w 1348844"/>
                    <a:gd name="connsiteY3018" fmla="*/ 1393503 h 1749885"/>
                    <a:gd name="connsiteX3019" fmla="*/ 844413 w 1348844"/>
                    <a:gd name="connsiteY3019" fmla="*/ 1393170 h 1749885"/>
                    <a:gd name="connsiteX3020" fmla="*/ 842086 w 1348844"/>
                    <a:gd name="connsiteY3020" fmla="*/ 1392284 h 1749885"/>
                    <a:gd name="connsiteX3021" fmla="*/ 837321 w 1348844"/>
                    <a:gd name="connsiteY3021" fmla="*/ 1389514 h 1749885"/>
                    <a:gd name="connsiteX3022" fmla="*/ 835770 w 1348844"/>
                    <a:gd name="connsiteY3022" fmla="*/ 1391065 h 1749885"/>
                    <a:gd name="connsiteX3023" fmla="*/ 828012 w 1348844"/>
                    <a:gd name="connsiteY3023" fmla="*/ 1392395 h 1749885"/>
                    <a:gd name="connsiteX3024" fmla="*/ 826461 w 1348844"/>
                    <a:gd name="connsiteY3024" fmla="*/ 1393392 h 1749885"/>
                    <a:gd name="connsiteX3025" fmla="*/ 825020 w 1348844"/>
                    <a:gd name="connsiteY3025" fmla="*/ 1394722 h 1749885"/>
                    <a:gd name="connsiteX3026" fmla="*/ 823469 w 1348844"/>
                    <a:gd name="connsiteY3026" fmla="*/ 1395941 h 1749885"/>
                    <a:gd name="connsiteX3027" fmla="*/ 818815 w 1348844"/>
                    <a:gd name="connsiteY3027" fmla="*/ 1397049 h 1749885"/>
                    <a:gd name="connsiteX3028" fmla="*/ 813717 w 1348844"/>
                    <a:gd name="connsiteY3028" fmla="*/ 1399709 h 1749885"/>
                    <a:gd name="connsiteX3029" fmla="*/ 811279 w 1348844"/>
                    <a:gd name="connsiteY3029" fmla="*/ 1400374 h 1749885"/>
                    <a:gd name="connsiteX3030" fmla="*/ 803966 w 1348844"/>
                    <a:gd name="connsiteY3030" fmla="*/ 1399376 h 1749885"/>
                    <a:gd name="connsiteX3031" fmla="*/ 801527 w 1348844"/>
                    <a:gd name="connsiteY3031" fmla="*/ 1399376 h 1749885"/>
                    <a:gd name="connsiteX3032" fmla="*/ 801749 w 1348844"/>
                    <a:gd name="connsiteY3032" fmla="*/ 1398933 h 1749885"/>
                    <a:gd name="connsiteX3033" fmla="*/ 801749 w 1348844"/>
                    <a:gd name="connsiteY3033" fmla="*/ 1398933 h 1749885"/>
                    <a:gd name="connsiteX3034" fmla="*/ 802192 w 1348844"/>
                    <a:gd name="connsiteY3034" fmla="*/ 1398379 h 1749885"/>
                    <a:gd name="connsiteX3035" fmla="*/ 800641 w 1348844"/>
                    <a:gd name="connsiteY3035" fmla="*/ 1397603 h 1749885"/>
                    <a:gd name="connsiteX3036" fmla="*/ 795322 w 1348844"/>
                    <a:gd name="connsiteY3036" fmla="*/ 1396495 h 1749885"/>
                    <a:gd name="connsiteX3037" fmla="*/ 792108 w 1348844"/>
                    <a:gd name="connsiteY3037" fmla="*/ 1394500 h 1749885"/>
                    <a:gd name="connsiteX3038" fmla="*/ 788118 w 1348844"/>
                    <a:gd name="connsiteY3038" fmla="*/ 1391065 h 1749885"/>
                    <a:gd name="connsiteX3039" fmla="*/ 784794 w 1348844"/>
                    <a:gd name="connsiteY3039" fmla="*/ 1389624 h 1749885"/>
                    <a:gd name="connsiteX3040" fmla="*/ 783686 w 1348844"/>
                    <a:gd name="connsiteY3040" fmla="*/ 1388627 h 1749885"/>
                    <a:gd name="connsiteX3041" fmla="*/ 782910 w 1348844"/>
                    <a:gd name="connsiteY3041" fmla="*/ 1386965 h 1749885"/>
                    <a:gd name="connsiteX3042" fmla="*/ 782689 w 1348844"/>
                    <a:gd name="connsiteY3042" fmla="*/ 1385635 h 1749885"/>
                    <a:gd name="connsiteX3043" fmla="*/ 782910 w 1348844"/>
                    <a:gd name="connsiteY3043" fmla="*/ 1383198 h 1749885"/>
                    <a:gd name="connsiteX3044" fmla="*/ 779807 w 1348844"/>
                    <a:gd name="connsiteY3044" fmla="*/ 1380870 h 1749885"/>
                    <a:gd name="connsiteX3045" fmla="*/ 765955 w 1348844"/>
                    <a:gd name="connsiteY3045" fmla="*/ 1381978 h 1749885"/>
                    <a:gd name="connsiteX3046" fmla="*/ 764294 w 1348844"/>
                    <a:gd name="connsiteY3046" fmla="*/ 1377989 h 1749885"/>
                    <a:gd name="connsiteX3047" fmla="*/ 763961 w 1348844"/>
                    <a:gd name="connsiteY3047" fmla="*/ 1376659 h 1749885"/>
                    <a:gd name="connsiteX3048" fmla="*/ 763961 w 1348844"/>
                    <a:gd name="connsiteY3048" fmla="*/ 1372005 h 1749885"/>
                    <a:gd name="connsiteX3049" fmla="*/ 763185 w 1348844"/>
                    <a:gd name="connsiteY3049" fmla="*/ 1371007 h 1749885"/>
                    <a:gd name="connsiteX3050" fmla="*/ 758864 w 1348844"/>
                    <a:gd name="connsiteY3050" fmla="*/ 1368016 h 1749885"/>
                    <a:gd name="connsiteX3051" fmla="*/ 758642 w 1348844"/>
                    <a:gd name="connsiteY3051" fmla="*/ 1367351 h 1749885"/>
                    <a:gd name="connsiteX3052" fmla="*/ 758642 w 1348844"/>
                    <a:gd name="connsiteY3052" fmla="*/ 1366353 h 1749885"/>
                    <a:gd name="connsiteX3053" fmla="*/ 758310 w 1348844"/>
                    <a:gd name="connsiteY3053" fmla="*/ 1365467 h 1749885"/>
                    <a:gd name="connsiteX3054" fmla="*/ 757755 w 1348844"/>
                    <a:gd name="connsiteY3054" fmla="*/ 1365135 h 1749885"/>
                    <a:gd name="connsiteX3055" fmla="*/ 756869 w 1348844"/>
                    <a:gd name="connsiteY3055" fmla="*/ 1365135 h 1749885"/>
                    <a:gd name="connsiteX3056" fmla="*/ 755318 w 1348844"/>
                    <a:gd name="connsiteY3056" fmla="*/ 1366021 h 1749885"/>
                    <a:gd name="connsiteX3057" fmla="*/ 753101 w 1348844"/>
                    <a:gd name="connsiteY3057" fmla="*/ 1366575 h 1749885"/>
                    <a:gd name="connsiteX3058" fmla="*/ 751882 w 1348844"/>
                    <a:gd name="connsiteY3058" fmla="*/ 1367351 h 1749885"/>
                    <a:gd name="connsiteX3059" fmla="*/ 750553 w 1348844"/>
                    <a:gd name="connsiteY3059" fmla="*/ 1367794 h 1749885"/>
                    <a:gd name="connsiteX3060" fmla="*/ 748779 w 1348844"/>
                    <a:gd name="connsiteY3060" fmla="*/ 1367129 h 1749885"/>
                    <a:gd name="connsiteX3061" fmla="*/ 747782 w 1348844"/>
                    <a:gd name="connsiteY3061" fmla="*/ 1370343 h 1749885"/>
                    <a:gd name="connsiteX3062" fmla="*/ 745123 w 1348844"/>
                    <a:gd name="connsiteY3062" fmla="*/ 1371561 h 1749885"/>
                    <a:gd name="connsiteX3063" fmla="*/ 742020 w 1348844"/>
                    <a:gd name="connsiteY3063" fmla="*/ 1371561 h 1749885"/>
                    <a:gd name="connsiteX3064" fmla="*/ 739471 w 1348844"/>
                    <a:gd name="connsiteY3064" fmla="*/ 1371007 h 1749885"/>
                    <a:gd name="connsiteX3065" fmla="*/ 735592 w 1348844"/>
                    <a:gd name="connsiteY3065" fmla="*/ 1369346 h 1749885"/>
                    <a:gd name="connsiteX3066" fmla="*/ 734484 w 1348844"/>
                    <a:gd name="connsiteY3066" fmla="*/ 1369124 h 1749885"/>
                    <a:gd name="connsiteX3067" fmla="*/ 733154 w 1348844"/>
                    <a:gd name="connsiteY3067" fmla="*/ 1369456 h 1749885"/>
                    <a:gd name="connsiteX3068" fmla="*/ 731825 w 1348844"/>
                    <a:gd name="connsiteY3068" fmla="*/ 1370453 h 1749885"/>
                    <a:gd name="connsiteX3069" fmla="*/ 731160 w 1348844"/>
                    <a:gd name="connsiteY3069" fmla="*/ 1371672 h 1749885"/>
                    <a:gd name="connsiteX3070" fmla="*/ 731825 w 1348844"/>
                    <a:gd name="connsiteY3070" fmla="*/ 1372892 h 1749885"/>
                    <a:gd name="connsiteX3071" fmla="*/ 727946 w 1348844"/>
                    <a:gd name="connsiteY3071" fmla="*/ 1376327 h 1749885"/>
                    <a:gd name="connsiteX3072" fmla="*/ 728168 w 1348844"/>
                    <a:gd name="connsiteY3072" fmla="*/ 1377657 h 1749885"/>
                    <a:gd name="connsiteX3073" fmla="*/ 729276 w 1348844"/>
                    <a:gd name="connsiteY3073" fmla="*/ 1379097 h 1749885"/>
                    <a:gd name="connsiteX3074" fmla="*/ 729497 w 1348844"/>
                    <a:gd name="connsiteY3074" fmla="*/ 1380427 h 1749885"/>
                    <a:gd name="connsiteX3075" fmla="*/ 729497 w 1348844"/>
                    <a:gd name="connsiteY3075" fmla="*/ 1382200 h 1749885"/>
                    <a:gd name="connsiteX3076" fmla="*/ 729830 w 1348844"/>
                    <a:gd name="connsiteY3076" fmla="*/ 1383087 h 1749885"/>
                    <a:gd name="connsiteX3077" fmla="*/ 729608 w 1348844"/>
                    <a:gd name="connsiteY3077" fmla="*/ 1383751 h 1749885"/>
                    <a:gd name="connsiteX3078" fmla="*/ 728722 w 1348844"/>
                    <a:gd name="connsiteY3078" fmla="*/ 1384859 h 1749885"/>
                    <a:gd name="connsiteX3079" fmla="*/ 724843 w 1348844"/>
                    <a:gd name="connsiteY3079" fmla="*/ 1387852 h 1749885"/>
                    <a:gd name="connsiteX3080" fmla="*/ 715424 w 1348844"/>
                    <a:gd name="connsiteY3080" fmla="*/ 1392063 h 1749885"/>
                    <a:gd name="connsiteX3081" fmla="*/ 710548 w 1348844"/>
                    <a:gd name="connsiteY3081" fmla="*/ 1392727 h 1749885"/>
                    <a:gd name="connsiteX3082" fmla="*/ 707002 w 1348844"/>
                    <a:gd name="connsiteY3082" fmla="*/ 1390622 h 1749885"/>
                    <a:gd name="connsiteX3083" fmla="*/ 707002 w 1348844"/>
                    <a:gd name="connsiteY3083" fmla="*/ 1389403 h 1749885"/>
                    <a:gd name="connsiteX3084" fmla="*/ 705562 w 1348844"/>
                    <a:gd name="connsiteY3084" fmla="*/ 1388406 h 1749885"/>
                    <a:gd name="connsiteX3085" fmla="*/ 702347 w 1348844"/>
                    <a:gd name="connsiteY3085" fmla="*/ 1386744 h 1749885"/>
                    <a:gd name="connsiteX3086" fmla="*/ 701129 w 1348844"/>
                    <a:gd name="connsiteY3086" fmla="*/ 1385635 h 1749885"/>
                    <a:gd name="connsiteX3087" fmla="*/ 698026 w 1348844"/>
                    <a:gd name="connsiteY3087" fmla="*/ 1379983 h 1749885"/>
                    <a:gd name="connsiteX3088" fmla="*/ 695256 w 1348844"/>
                    <a:gd name="connsiteY3088" fmla="*/ 1373446 h 1749885"/>
                    <a:gd name="connsiteX3089" fmla="*/ 694701 w 1348844"/>
                    <a:gd name="connsiteY3089" fmla="*/ 1370786 h 1749885"/>
                    <a:gd name="connsiteX3090" fmla="*/ 693371 w 1348844"/>
                    <a:gd name="connsiteY3090" fmla="*/ 1370786 h 1749885"/>
                    <a:gd name="connsiteX3091" fmla="*/ 692042 w 1348844"/>
                    <a:gd name="connsiteY3091" fmla="*/ 1370786 h 1749885"/>
                    <a:gd name="connsiteX3092" fmla="*/ 691377 w 1348844"/>
                    <a:gd name="connsiteY3092" fmla="*/ 1369124 h 1749885"/>
                    <a:gd name="connsiteX3093" fmla="*/ 690047 w 1348844"/>
                    <a:gd name="connsiteY3093" fmla="*/ 1371561 h 1749885"/>
                    <a:gd name="connsiteX3094" fmla="*/ 690490 w 1348844"/>
                    <a:gd name="connsiteY3094" fmla="*/ 1375218 h 1749885"/>
                    <a:gd name="connsiteX3095" fmla="*/ 690490 w 1348844"/>
                    <a:gd name="connsiteY3095" fmla="*/ 1378765 h 1749885"/>
                    <a:gd name="connsiteX3096" fmla="*/ 688274 w 1348844"/>
                    <a:gd name="connsiteY3096" fmla="*/ 1380981 h 1749885"/>
                    <a:gd name="connsiteX3097" fmla="*/ 686834 w 1348844"/>
                    <a:gd name="connsiteY3097" fmla="*/ 1380759 h 1749885"/>
                    <a:gd name="connsiteX3098" fmla="*/ 685060 w 1348844"/>
                    <a:gd name="connsiteY3098" fmla="*/ 1380205 h 1749885"/>
                    <a:gd name="connsiteX3099" fmla="*/ 683509 w 1348844"/>
                    <a:gd name="connsiteY3099" fmla="*/ 1380205 h 1749885"/>
                    <a:gd name="connsiteX3100" fmla="*/ 682844 w 1348844"/>
                    <a:gd name="connsiteY3100" fmla="*/ 1381424 h 1749885"/>
                    <a:gd name="connsiteX3101" fmla="*/ 682290 w 1348844"/>
                    <a:gd name="connsiteY3101" fmla="*/ 1383751 h 1749885"/>
                    <a:gd name="connsiteX3102" fmla="*/ 680849 w 1348844"/>
                    <a:gd name="connsiteY3102" fmla="*/ 1385524 h 1749885"/>
                    <a:gd name="connsiteX3103" fmla="*/ 677414 w 1348844"/>
                    <a:gd name="connsiteY3103" fmla="*/ 1387962 h 1749885"/>
                    <a:gd name="connsiteX3104" fmla="*/ 673758 w 1348844"/>
                    <a:gd name="connsiteY3104" fmla="*/ 1386633 h 1749885"/>
                    <a:gd name="connsiteX3105" fmla="*/ 670765 w 1348844"/>
                    <a:gd name="connsiteY3105" fmla="*/ 1389070 h 1749885"/>
                    <a:gd name="connsiteX3106" fmla="*/ 667773 w 1348844"/>
                    <a:gd name="connsiteY3106" fmla="*/ 1392395 h 1749885"/>
                    <a:gd name="connsiteX3107" fmla="*/ 664338 w 1348844"/>
                    <a:gd name="connsiteY3107" fmla="*/ 1393835 h 1749885"/>
                    <a:gd name="connsiteX3108" fmla="*/ 665557 w 1348844"/>
                    <a:gd name="connsiteY3108" fmla="*/ 1395276 h 1749885"/>
                    <a:gd name="connsiteX3109" fmla="*/ 665557 w 1348844"/>
                    <a:gd name="connsiteY3109" fmla="*/ 1397271 h 1749885"/>
                    <a:gd name="connsiteX3110" fmla="*/ 664671 w 1348844"/>
                    <a:gd name="connsiteY3110" fmla="*/ 1399598 h 1749885"/>
                    <a:gd name="connsiteX3111" fmla="*/ 664006 w 1348844"/>
                    <a:gd name="connsiteY3111" fmla="*/ 1403366 h 1749885"/>
                    <a:gd name="connsiteX3112" fmla="*/ 661346 w 1348844"/>
                    <a:gd name="connsiteY3112" fmla="*/ 1408796 h 1749885"/>
                    <a:gd name="connsiteX3113" fmla="*/ 661014 w 1348844"/>
                    <a:gd name="connsiteY3113" fmla="*/ 1409128 h 1749885"/>
                    <a:gd name="connsiteX3114" fmla="*/ 661014 w 1348844"/>
                    <a:gd name="connsiteY3114" fmla="*/ 1409350 h 1749885"/>
                    <a:gd name="connsiteX3115" fmla="*/ 661014 w 1348844"/>
                    <a:gd name="connsiteY3115" fmla="*/ 1410347 h 1749885"/>
                    <a:gd name="connsiteX3116" fmla="*/ 661346 w 1348844"/>
                    <a:gd name="connsiteY3116" fmla="*/ 1411566 h 1749885"/>
                    <a:gd name="connsiteX3117" fmla="*/ 662343 w 1348844"/>
                    <a:gd name="connsiteY3117" fmla="*/ 1413117 h 1749885"/>
                    <a:gd name="connsiteX3118" fmla="*/ 662565 w 1348844"/>
                    <a:gd name="connsiteY3118" fmla="*/ 1413782 h 1749885"/>
                    <a:gd name="connsiteX3119" fmla="*/ 662565 w 1348844"/>
                    <a:gd name="connsiteY3119" fmla="*/ 1415001 h 1749885"/>
                    <a:gd name="connsiteX3120" fmla="*/ 661900 w 1348844"/>
                    <a:gd name="connsiteY3120" fmla="*/ 1417661 h 1749885"/>
                    <a:gd name="connsiteX3121" fmla="*/ 661678 w 1348844"/>
                    <a:gd name="connsiteY3121" fmla="*/ 1417661 h 1749885"/>
                    <a:gd name="connsiteX3122" fmla="*/ 660903 w 1348844"/>
                    <a:gd name="connsiteY3122" fmla="*/ 1421761 h 1749885"/>
                    <a:gd name="connsiteX3123" fmla="*/ 661124 w 1348844"/>
                    <a:gd name="connsiteY3123" fmla="*/ 1422204 h 1749885"/>
                    <a:gd name="connsiteX3124" fmla="*/ 660571 w 1348844"/>
                    <a:gd name="connsiteY3124" fmla="*/ 1422759 h 1749885"/>
                    <a:gd name="connsiteX3125" fmla="*/ 658908 w 1348844"/>
                    <a:gd name="connsiteY3125" fmla="*/ 1423756 h 1749885"/>
                    <a:gd name="connsiteX3126" fmla="*/ 658686 w 1348844"/>
                    <a:gd name="connsiteY3126" fmla="*/ 1423202 h 1749885"/>
                    <a:gd name="connsiteX3127" fmla="*/ 656692 w 1348844"/>
                    <a:gd name="connsiteY3127" fmla="*/ 1424199 h 1749885"/>
                    <a:gd name="connsiteX3128" fmla="*/ 656692 w 1348844"/>
                    <a:gd name="connsiteY3128" fmla="*/ 1425972 h 1749885"/>
                    <a:gd name="connsiteX3129" fmla="*/ 657689 w 1348844"/>
                    <a:gd name="connsiteY3129" fmla="*/ 1427967 h 1749885"/>
                    <a:gd name="connsiteX3130" fmla="*/ 659019 w 1348844"/>
                    <a:gd name="connsiteY3130" fmla="*/ 1429629 h 1749885"/>
                    <a:gd name="connsiteX3131" fmla="*/ 659906 w 1348844"/>
                    <a:gd name="connsiteY3131" fmla="*/ 1431291 h 1749885"/>
                    <a:gd name="connsiteX3132" fmla="*/ 660238 w 1348844"/>
                    <a:gd name="connsiteY3132" fmla="*/ 1432953 h 1749885"/>
                    <a:gd name="connsiteX3133" fmla="*/ 660238 w 1348844"/>
                    <a:gd name="connsiteY3133" fmla="*/ 1434837 h 1749885"/>
                    <a:gd name="connsiteX3134" fmla="*/ 660903 w 1348844"/>
                    <a:gd name="connsiteY3134" fmla="*/ 1436943 h 1749885"/>
                    <a:gd name="connsiteX3135" fmla="*/ 662011 w 1348844"/>
                    <a:gd name="connsiteY3135" fmla="*/ 1439381 h 1749885"/>
                    <a:gd name="connsiteX3136" fmla="*/ 663673 w 1348844"/>
                    <a:gd name="connsiteY3136" fmla="*/ 1442262 h 1749885"/>
                    <a:gd name="connsiteX3137" fmla="*/ 665668 w 1348844"/>
                    <a:gd name="connsiteY3137" fmla="*/ 1444700 h 1749885"/>
                    <a:gd name="connsiteX3138" fmla="*/ 667662 w 1348844"/>
                    <a:gd name="connsiteY3138" fmla="*/ 1445697 h 1749885"/>
                    <a:gd name="connsiteX3139" fmla="*/ 672206 w 1348844"/>
                    <a:gd name="connsiteY3139" fmla="*/ 1445697 h 1749885"/>
                    <a:gd name="connsiteX3140" fmla="*/ 673868 w 1348844"/>
                    <a:gd name="connsiteY3140" fmla="*/ 1446584 h 1749885"/>
                    <a:gd name="connsiteX3141" fmla="*/ 675752 w 1348844"/>
                    <a:gd name="connsiteY3141" fmla="*/ 1448578 h 1749885"/>
                    <a:gd name="connsiteX3142" fmla="*/ 680406 w 1348844"/>
                    <a:gd name="connsiteY3142" fmla="*/ 1456557 h 1749885"/>
                    <a:gd name="connsiteX3143" fmla="*/ 683066 w 1348844"/>
                    <a:gd name="connsiteY3143" fmla="*/ 1458995 h 1749885"/>
                    <a:gd name="connsiteX3144" fmla="*/ 687388 w 1348844"/>
                    <a:gd name="connsiteY3144" fmla="*/ 1459328 h 1749885"/>
                    <a:gd name="connsiteX3145" fmla="*/ 696807 w 1348844"/>
                    <a:gd name="connsiteY3145" fmla="*/ 1457665 h 1749885"/>
                    <a:gd name="connsiteX3146" fmla="*/ 706005 w 1348844"/>
                    <a:gd name="connsiteY3146" fmla="*/ 1457333 h 1749885"/>
                    <a:gd name="connsiteX3147" fmla="*/ 715092 w 1348844"/>
                    <a:gd name="connsiteY3147" fmla="*/ 1458441 h 1749885"/>
                    <a:gd name="connsiteX3148" fmla="*/ 718638 w 1348844"/>
                    <a:gd name="connsiteY3148" fmla="*/ 1459992 h 1749885"/>
                    <a:gd name="connsiteX3149" fmla="*/ 721519 w 1348844"/>
                    <a:gd name="connsiteY3149" fmla="*/ 1463095 h 1749885"/>
                    <a:gd name="connsiteX3150" fmla="*/ 721962 w 1348844"/>
                    <a:gd name="connsiteY3150" fmla="*/ 1464314 h 1749885"/>
                    <a:gd name="connsiteX3151" fmla="*/ 722627 w 1348844"/>
                    <a:gd name="connsiteY3151" fmla="*/ 1467195 h 1749885"/>
                    <a:gd name="connsiteX3152" fmla="*/ 723403 w 1348844"/>
                    <a:gd name="connsiteY3152" fmla="*/ 1468525 h 1749885"/>
                    <a:gd name="connsiteX3153" fmla="*/ 724511 w 1348844"/>
                    <a:gd name="connsiteY3153" fmla="*/ 1469190 h 1749885"/>
                    <a:gd name="connsiteX3154" fmla="*/ 725730 w 1348844"/>
                    <a:gd name="connsiteY3154" fmla="*/ 1468968 h 1749885"/>
                    <a:gd name="connsiteX3155" fmla="*/ 727392 w 1348844"/>
                    <a:gd name="connsiteY3155" fmla="*/ 1468193 h 1749885"/>
                    <a:gd name="connsiteX3156" fmla="*/ 741244 w 1348844"/>
                    <a:gd name="connsiteY3156" fmla="*/ 1470187 h 1749885"/>
                    <a:gd name="connsiteX3157" fmla="*/ 741798 w 1348844"/>
                    <a:gd name="connsiteY3157" fmla="*/ 1470630 h 1749885"/>
                    <a:gd name="connsiteX3158" fmla="*/ 742906 w 1348844"/>
                    <a:gd name="connsiteY3158" fmla="*/ 1472626 h 1749885"/>
                    <a:gd name="connsiteX3159" fmla="*/ 743460 w 1348844"/>
                    <a:gd name="connsiteY3159" fmla="*/ 1473069 h 1749885"/>
                    <a:gd name="connsiteX3160" fmla="*/ 744790 w 1348844"/>
                    <a:gd name="connsiteY3160" fmla="*/ 1473401 h 1749885"/>
                    <a:gd name="connsiteX3161" fmla="*/ 745677 w 1348844"/>
                    <a:gd name="connsiteY3161" fmla="*/ 1474287 h 1749885"/>
                    <a:gd name="connsiteX3162" fmla="*/ 747006 w 1348844"/>
                    <a:gd name="connsiteY3162" fmla="*/ 1475950 h 1749885"/>
                    <a:gd name="connsiteX3163" fmla="*/ 749444 w 1348844"/>
                    <a:gd name="connsiteY3163" fmla="*/ 1477391 h 1749885"/>
                    <a:gd name="connsiteX3164" fmla="*/ 750109 w 1348844"/>
                    <a:gd name="connsiteY3164" fmla="*/ 1477945 h 1749885"/>
                    <a:gd name="connsiteX3165" fmla="*/ 752879 w 1348844"/>
                    <a:gd name="connsiteY3165" fmla="*/ 1483374 h 1749885"/>
                    <a:gd name="connsiteX3166" fmla="*/ 754099 w 1348844"/>
                    <a:gd name="connsiteY3166" fmla="*/ 1484039 h 1749885"/>
                    <a:gd name="connsiteX3167" fmla="*/ 755539 w 1348844"/>
                    <a:gd name="connsiteY3167" fmla="*/ 1484482 h 1749885"/>
                    <a:gd name="connsiteX3168" fmla="*/ 756647 w 1348844"/>
                    <a:gd name="connsiteY3168" fmla="*/ 1485147 h 1749885"/>
                    <a:gd name="connsiteX3169" fmla="*/ 758753 w 1348844"/>
                    <a:gd name="connsiteY3169" fmla="*/ 1487253 h 1749885"/>
                    <a:gd name="connsiteX3170" fmla="*/ 763629 w 1348844"/>
                    <a:gd name="connsiteY3170" fmla="*/ 1490134 h 1749885"/>
                    <a:gd name="connsiteX3171" fmla="*/ 769169 w 1348844"/>
                    <a:gd name="connsiteY3171" fmla="*/ 1494678 h 1749885"/>
                    <a:gd name="connsiteX3172" fmla="*/ 772716 w 1348844"/>
                    <a:gd name="connsiteY3172" fmla="*/ 1496894 h 1749885"/>
                    <a:gd name="connsiteX3173" fmla="*/ 776816 w 1348844"/>
                    <a:gd name="connsiteY3173" fmla="*/ 1498334 h 1749885"/>
                    <a:gd name="connsiteX3174" fmla="*/ 782024 w 1348844"/>
                    <a:gd name="connsiteY3174" fmla="*/ 1499221 h 1749885"/>
                    <a:gd name="connsiteX3175" fmla="*/ 786014 w 1348844"/>
                    <a:gd name="connsiteY3175" fmla="*/ 1500440 h 1749885"/>
                    <a:gd name="connsiteX3176" fmla="*/ 789338 w 1348844"/>
                    <a:gd name="connsiteY3176" fmla="*/ 1502767 h 1749885"/>
                    <a:gd name="connsiteX3177" fmla="*/ 798979 w 1348844"/>
                    <a:gd name="connsiteY3177" fmla="*/ 1512297 h 1749885"/>
                    <a:gd name="connsiteX3178" fmla="*/ 802636 w 1348844"/>
                    <a:gd name="connsiteY3178" fmla="*/ 1514846 h 1749885"/>
                    <a:gd name="connsiteX3179" fmla="*/ 806736 w 1348844"/>
                    <a:gd name="connsiteY3179" fmla="*/ 1516619 h 1749885"/>
                    <a:gd name="connsiteX3180" fmla="*/ 811612 w 1348844"/>
                    <a:gd name="connsiteY3180" fmla="*/ 1517617 h 1749885"/>
                    <a:gd name="connsiteX3181" fmla="*/ 815933 w 1348844"/>
                    <a:gd name="connsiteY3181" fmla="*/ 1519389 h 1749885"/>
                    <a:gd name="connsiteX3182" fmla="*/ 822915 w 1348844"/>
                    <a:gd name="connsiteY3182" fmla="*/ 1524819 h 1749885"/>
                    <a:gd name="connsiteX3183" fmla="*/ 827901 w 1348844"/>
                    <a:gd name="connsiteY3183" fmla="*/ 1525484 h 1749885"/>
                    <a:gd name="connsiteX3184" fmla="*/ 829009 w 1348844"/>
                    <a:gd name="connsiteY3184" fmla="*/ 1525041 h 1749885"/>
                    <a:gd name="connsiteX3185" fmla="*/ 831115 w 1348844"/>
                    <a:gd name="connsiteY3185" fmla="*/ 1523711 h 1749885"/>
                    <a:gd name="connsiteX3186" fmla="*/ 832113 w 1348844"/>
                    <a:gd name="connsiteY3186" fmla="*/ 1523379 h 1749885"/>
                    <a:gd name="connsiteX3187" fmla="*/ 844857 w 1348844"/>
                    <a:gd name="connsiteY3187" fmla="*/ 1522271 h 1749885"/>
                    <a:gd name="connsiteX3188" fmla="*/ 849178 w 1348844"/>
                    <a:gd name="connsiteY3188" fmla="*/ 1523046 h 1749885"/>
                    <a:gd name="connsiteX3189" fmla="*/ 858487 w 1348844"/>
                    <a:gd name="connsiteY3189" fmla="*/ 1527479 h 1749885"/>
                    <a:gd name="connsiteX3190" fmla="*/ 866465 w 1348844"/>
                    <a:gd name="connsiteY3190" fmla="*/ 1532687 h 1749885"/>
                    <a:gd name="connsiteX3191" fmla="*/ 876771 w 1348844"/>
                    <a:gd name="connsiteY3191" fmla="*/ 1542660 h 1749885"/>
                    <a:gd name="connsiteX3192" fmla="*/ 879541 w 1348844"/>
                    <a:gd name="connsiteY3192" fmla="*/ 1546650 h 1749885"/>
                    <a:gd name="connsiteX3193" fmla="*/ 888739 w 1348844"/>
                    <a:gd name="connsiteY3193" fmla="*/ 1566375 h 1749885"/>
                    <a:gd name="connsiteX3194" fmla="*/ 890069 w 1348844"/>
                    <a:gd name="connsiteY3194" fmla="*/ 1568037 h 1749885"/>
                    <a:gd name="connsiteX3195" fmla="*/ 898934 w 1348844"/>
                    <a:gd name="connsiteY3195" fmla="*/ 1570143 h 1749885"/>
                    <a:gd name="connsiteX3196" fmla="*/ 900818 w 1348844"/>
                    <a:gd name="connsiteY3196" fmla="*/ 1569699 h 1749885"/>
                    <a:gd name="connsiteX3197" fmla="*/ 902813 w 1348844"/>
                    <a:gd name="connsiteY3197" fmla="*/ 1571029 h 1749885"/>
                    <a:gd name="connsiteX3198" fmla="*/ 909461 w 1348844"/>
                    <a:gd name="connsiteY3198" fmla="*/ 1573578 h 1749885"/>
                    <a:gd name="connsiteX3199" fmla="*/ 910902 w 1348844"/>
                    <a:gd name="connsiteY3199" fmla="*/ 1575019 h 1749885"/>
                    <a:gd name="connsiteX3200" fmla="*/ 912343 w 1348844"/>
                    <a:gd name="connsiteY3200" fmla="*/ 1577456 h 1749885"/>
                    <a:gd name="connsiteX3201" fmla="*/ 919102 w 1348844"/>
                    <a:gd name="connsiteY3201" fmla="*/ 1578454 h 1749885"/>
                    <a:gd name="connsiteX3202" fmla="*/ 920987 w 1348844"/>
                    <a:gd name="connsiteY3202" fmla="*/ 1580227 h 1749885"/>
                    <a:gd name="connsiteX3203" fmla="*/ 922427 w 1348844"/>
                    <a:gd name="connsiteY3203" fmla="*/ 1579673 h 1749885"/>
                    <a:gd name="connsiteX3204" fmla="*/ 922759 w 1348844"/>
                    <a:gd name="connsiteY3204" fmla="*/ 1580005 h 1749885"/>
                    <a:gd name="connsiteX3205" fmla="*/ 923313 w 1348844"/>
                    <a:gd name="connsiteY3205" fmla="*/ 1581225 h 1749885"/>
                    <a:gd name="connsiteX3206" fmla="*/ 930849 w 1348844"/>
                    <a:gd name="connsiteY3206" fmla="*/ 1577456 h 1749885"/>
                    <a:gd name="connsiteX3207" fmla="*/ 934839 w 1348844"/>
                    <a:gd name="connsiteY3207" fmla="*/ 1576792 h 1749885"/>
                    <a:gd name="connsiteX3208" fmla="*/ 938939 w 1348844"/>
                    <a:gd name="connsiteY3208" fmla="*/ 1578343 h 1749885"/>
                    <a:gd name="connsiteX3209" fmla="*/ 943371 w 1348844"/>
                    <a:gd name="connsiteY3209" fmla="*/ 1581446 h 1749885"/>
                    <a:gd name="connsiteX3210" fmla="*/ 946252 w 1348844"/>
                    <a:gd name="connsiteY3210" fmla="*/ 1582665 h 1749885"/>
                    <a:gd name="connsiteX3211" fmla="*/ 947471 w 1348844"/>
                    <a:gd name="connsiteY3211" fmla="*/ 1581668 h 1749885"/>
                    <a:gd name="connsiteX3212" fmla="*/ 947915 w 1348844"/>
                    <a:gd name="connsiteY3212" fmla="*/ 1580781 h 1749885"/>
                    <a:gd name="connsiteX3213" fmla="*/ 949023 w 1348844"/>
                    <a:gd name="connsiteY3213" fmla="*/ 1580781 h 1749885"/>
                    <a:gd name="connsiteX3214" fmla="*/ 950574 w 1348844"/>
                    <a:gd name="connsiteY3214" fmla="*/ 1581225 h 1749885"/>
                    <a:gd name="connsiteX3215" fmla="*/ 951904 w 1348844"/>
                    <a:gd name="connsiteY3215" fmla="*/ 1582000 h 1749885"/>
                    <a:gd name="connsiteX3216" fmla="*/ 952791 w 1348844"/>
                    <a:gd name="connsiteY3216" fmla="*/ 1582886 h 1749885"/>
                    <a:gd name="connsiteX3217" fmla="*/ 954452 w 1348844"/>
                    <a:gd name="connsiteY3217" fmla="*/ 1585214 h 1749885"/>
                    <a:gd name="connsiteX3218" fmla="*/ 956558 w 1348844"/>
                    <a:gd name="connsiteY3218" fmla="*/ 1586986 h 1749885"/>
                    <a:gd name="connsiteX3219" fmla="*/ 958885 w 1348844"/>
                    <a:gd name="connsiteY3219" fmla="*/ 1587541 h 1749885"/>
                    <a:gd name="connsiteX3220" fmla="*/ 961213 w 1348844"/>
                    <a:gd name="connsiteY3220" fmla="*/ 1586876 h 1749885"/>
                    <a:gd name="connsiteX3221" fmla="*/ 963428 w 1348844"/>
                    <a:gd name="connsiteY3221" fmla="*/ 1584771 h 1749885"/>
                    <a:gd name="connsiteX3222" fmla="*/ 963428 w 1348844"/>
                    <a:gd name="connsiteY3222" fmla="*/ 1582997 h 1749885"/>
                    <a:gd name="connsiteX3223" fmla="*/ 961545 w 1348844"/>
                    <a:gd name="connsiteY3223" fmla="*/ 1574575 h 1749885"/>
                    <a:gd name="connsiteX3224" fmla="*/ 959439 w 1348844"/>
                    <a:gd name="connsiteY3224" fmla="*/ 1570032 h 1749885"/>
                    <a:gd name="connsiteX3225" fmla="*/ 958885 w 1348844"/>
                    <a:gd name="connsiteY3225" fmla="*/ 1567151 h 1749885"/>
                    <a:gd name="connsiteX3226" fmla="*/ 960326 w 1348844"/>
                    <a:gd name="connsiteY3226" fmla="*/ 1565932 h 1749885"/>
                    <a:gd name="connsiteX3227" fmla="*/ 960326 w 1348844"/>
                    <a:gd name="connsiteY3227" fmla="*/ 1564269 h 1749885"/>
                    <a:gd name="connsiteX3228" fmla="*/ 966199 w 1348844"/>
                    <a:gd name="connsiteY3228" fmla="*/ 1549531 h 1749885"/>
                    <a:gd name="connsiteX3229" fmla="*/ 968083 w 1348844"/>
                    <a:gd name="connsiteY3229" fmla="*/ 1546760 h 1749885"/>
                    <a:gd name="connsiteX3230" fmla="*/ 970521 w 1348844"/>
                    <a:gd name="connsiteY3230" fmla="*/ 1545542 h 1749885"/>
                    <a:gd name="connsiteX3231" fmla="*/ 972294 w 1348844"/>
                    <a:gd name="connsiteY3231" fmla="*/ 1544988 h 1749885"/>
                    <a:gd name="connsiteX3232" fmla="*/ 973956 w 1348844"/>
                    <a:gd name="connsiteY3232" fmla="*/ 1543769 h 1749885"/>
                    <a:gd name="connsiteX3233" fmla="*/ 975951 w 1348844"/>
                    <a:gd name="connsiteY3233" fmla="*/ 1542771 h 1749885"/>
                    <a:gd name="connsiteX3234" fmla="*/ 978610 w 1348844"/>
                    <a:gd name="connsiteY3234" fmla="*/ 1542771 h 1749885"/>
                    <a:gd name="connsiteX3235" fmla="*/ 978610 w 1348844"/>
                    <a:gd name="connsiteY3235" fmla="*/ 1541552 h 1749885"/>
                    <a:gd name="connsiteX3236" fmla="*/ 978167 w 1348844"/>
                    <a:gd name="connsiteY3236" fmla="*/ 1540666 h 1749885"/>
                    <a:gd name="connsiteX3237" fmla="*/ 978389 w 1348844"/>
                    <a:gd name="connsiteY3237" fmla="*/ 1540334 h 1749885"/>
                    <a:gd name="connsiteX3238" fmla="*/ 979386 w 1348844"/>
                    <a:gd name="connsiteY3238" fmla="*/ 1539780 h 1749885"/>
                    <a:gd name="connsiteX3239" fmla="*/ 978610 w 1348844"/>
                    <a:gd name="connsiteY3239" fmla="*/ 1538782 h 1749885"/>
                    <a:gd name="connsiteX3240" fmla="*/ 982600 w 1348844"/>
                    <a:gd name="connsiteY3240" fmla="*/ 1536566 h 1749885"/>
                    <a:gd name="connsiteX3241" fmla="*/ 983265 w 1348844"/>
                    <a:gd name="connsiteY3241" fmla="*/ 1536344 h 1749885"/>
                    <a:gd name="connsiteX3242" fmla="*/ 983819 w 1348844"/>
                    <a:gd name="connsiteY3242" fmla="*/ 1537120 h 1749885"/>
                    <a:gd name="connsiteX3243" fmla="*/ 985038 w 1348844"/>
                    <a:gd name="connsiteY3243" fmla="*/ 1537674 h 1749885"/>
                    <a:gd name="connsiteX3244" fmla="*/ 985924 w 1348844"/>
                    <a:gd name="connsiteY3244" fmla="*/ 1537230 h 1749885"/>
                    <a:gd name="connsiteX3245" fmla="*/ 985592 w 1348844"/>
                    <a:gd name="connsiteY3245" fmla="*/ 1534904 h 1749885"/>
                    <a:gd name="connsiteX3246" fmla="*/ 984595 w 1348844"/>
                    <a:gd name="connsiteY3246" fmla="*/ 1533130 h 1749885"/>
                    <a:gd name="connsiteX3247" fmla="*/ 983597 w 1348844"/>
                    <a:gd name="connsiteY3247" fmla="*/ 1532576 h 1749885"/>
                    <a:gd name="connsiteX3248" fmla="*/ 981270 w 1348844"/>
                    <a:gd name="connsiteY3248" fmla="*/ 1532908 h 1749885"/>
                    <a:gd name="connsiteX3249" fmla="*/ 980384 w 1348844"/>
                    <a:gd name="connsiteY3249" fmla="*/ 1532022 h 1749885"/>
                    <a:gd name="connsiteX3250" fmla="*/ 980162 w 1348844"/>
                    <a:gd name="connsiteY3250" fmla="*/ 1530249 h 1749885"/>
                    <a:gd name="connsiteX3251" fmla="*/ 980827 w 1348844"/>
                    <a:gd name="connsiteY3251" fmla="*/ 1529141 h 1749885"/>
                    <a:gd name="connsiteX3252" fmla="*/ 982489 w 1348844"/>
                    <a:gd name="connsiteY3252" fmla="*/ 1530028 h 1749885"/>
                    <a:gd name="connsiteX3253" fmla="*/ 983043 w 1348844"/>
                    <a:gd name="connsiteY3253" fmla="*/ 1526593 h 1749885"/>
                    <a:gd name="connsiteX3254" fmla="*/ 982489 w 1348844"/>
                    <a:gd name="connsiteY3254" fmla="*/ 1524487 h 1749885"/>
                    <a:gd name="connsiteX3255" fmla="*/ 980827 w 1348844"/>
                    <a:gd name="connsiteY3255" fmla="*/ 1523489 h 1749885"/>
                    <a:gd name="connsiteX3256" fmla="*/ 978056 w 1348844"/>
                    <a:gd name="connsiteY3256" fmla="*/ 1523268 h 1749885"/>
                    <a:gd name="connsiteX3257" fmla="*/ 976062 w 1348844"/>
                    <a:gd name="connsiteY3257" fmla="*/ 1522160 h 1749885"/>
                    <a:gd name="connsiteX3258" fmla="*/ 974400 w 1348844"/>
                    <a:gd name="connsiteY3258" fmla="*/ 1519832 h 1749885"/>
                    <a:gd name="connsiteX3259" fmla="*/ 974067 w 1348844"/>
                    <a:gd name="connsiteY3259" fmla="*/ 1517727 h 1749885"/>
                    <a:gd name="connsiteX3260" fmla="*/ 976172 w 1348844"/>
                    <a:gd name="connsiteY3260" fmla="*/ 1517395 h 1749885"/>
                    <a:gd name="connsiteX3261" fmla="*/ 976172 w 1348844"/>
                    <a:gd name="connsiteY3261" fmla="*/ 1516397 h 1749885"/>
                    <a:gd name="connsiteX3262" fmla="*/ 974510 w 1348844"/>
                    <a:gd name="connsiteY3262" fmla="*/ 1515511 h 1749885"/>
                    <a:gd name="connsiteX3263" fmla="*/ 972626 w 1348844"/>
                    <a:gd name="connsiteY3263" fmla="*/ 1516841 h 1749885"/>
                    <a:gd name="connsiteX3264" fmla="*/ 970189 w 1348844"/>
                    <a:gd name="connsiteY3264" fmla="*/ 1513849 h 1749885"/>
                    <a:gd name="connsiteX3265" fmla="*/ 968969 w 1348844"/>
                    <a:gd name="connsiteY3265" fmla="*/ 1509416 h 1749885"/>
                    <a:gd name="connsiteX3266" fmla="*/ 970743 w 1348844"/>
                    <a:gd name="connsiteY3266" fmla="*/ 1506535 h 1749885"/>
                    <a:gd name="connsiteX3267" fmla="*/ 970078 w 1348844"/>
                    <a:gd name="connsiteY3267" fmla="*/ 1504762 h 1749885"/>
                    <a:gd name="connsiteX3268" fmla="*/ 971518 w 1348844"/>
                    <a:gd name="connsiteY3268" fmla="*/ 1504097 h 1749885"/>
                    <a:gd name="connsiteX3269" fmla="*/ 972737 w 1348844"/>
                    <a:gd name="connsiteY3269" fmla="*/ 1504097 h 1749885"/>
                    <a:gd name="connsiteX3270" fmla="*/ 973402 w 1348844"/>
                    <a:gd name="connsiteY3270" fmla="*/ 1505094 h 1749885"/>
                    <a:gd name="connsiteX3271" fmla="*/ 973180 w 1348844"/>
                    <a:gd name="connsiteY3271" fmla="*/ 1507532 h 1749885"/>
                    <a:gd name="connsiteX3272" fmla="*/ 974178 w 1348844"/>
                    <a:gd name="connsiteY3272" fmla="*/ 1506091 h 1749885"/>
                    <a:gd name="connsiteX3273" fmla="*/ 974954 w 1348844"/>
                    <a:gd name="connsiteY3273" fmla="*/ 1504430 h 1749885"/>
                    <a:gd name="connsiteX3274" fmla="*/ 975951 w 1348844"/>
                    <a:gd name="connsiteY3274" fmla="*/ 1503875 h 1749885"/>
                    <a:gd name="connsiteX3275" fmla="*/ 977835 w 1348844"/>
                    <a:gd name="connsiteY3275" fmla="*/ 1505648 h 1749885"/>
                    <a:gd name="connsiteX3276" fmla="*/ 976726 w 1348844"/>
                    <a:gd name="connsiteY3276" fmla="*/ 1502213 h 1749885"/>
                    <a:gd name="connsiteX3277" fmla="*/ 974954 w 1348844"/>
                    <a:gd name="connsiteY3277" fmla="*/ 1499775 h 1749885"/>
                    <a:gd name="connsiteX3278" fmla="*/ 972737 w 1348844"/>
                    <a:gd name="connsiteY3278" fmla="*/ 1498334 h 1749885"/>
                    <a:gd name="connsiteX3279" fmla="*/ 968526 w 1348844"/>
                    <a:gd name="connsiteY3279" fmla="*/ 1497559 h 1749885"/>
                    <a:gd name="connsiteX3280" fmla="*/ 960658 w 1348844"/>
                    <a:gd name="connsiteY3280" fmla="*/ 1493126 h 1749885"/>
                    <a:gd name="connsiteX3281" fmla="*/ 959882 w 1348844"/>
                    <a:gd name="connsiteY3281" fmla="*/ 1492018 h 1749885"/>
                    <a:gd name="connsiteX3282" fmla="*/ 959107 w 1348844"/>
                    <a:gd name="connsiteY3282" fmla="*/ 1490023 h 1749885"/>
                    <a:gd name="connsiteX3283" fmla="*/ 958553 w 1348844"/>
                    <a:gd name="connsiteY3283" fmla="*/ 1487585 h 1749885"/>
                    <a:gd name="connsiteX3284" fmla="*/ 958220 w 1348844"/>
                    <a:gd name="connsiteY3284" fmla="*/ 1473512 h 1749885"/>
                    <a:gd name="connsiteX3285" fmla="*/ 958442 w 1348844"/>
                    <a:gd name="connsiteY3285" fmla="*/ 1470963 h 1749885"/>
                    <a:gd name="connsiteX3286" fmla="*/ 958996 w 1348844"/>
                    <a:gd name="connsiteY3286" fmla="*/ 1468525 h 1749885"/>
                    <a:gd name="connsiteX3287" fmla="*/ 961213 w 1348844"/>
                    <a:gd name="connsiteY3287" fmla="*/ 1464536 h 1749885"/>
                    <a:gd name="connsiteX3288" fmla="*/ 966643 w 1348844"/>
                    <a:gd name="connsiteY3288" fmla="*/ 1458108 h 1749885"/>
                    <a:gd name="connsiteX3289" fmla="*/ 968304 w 1348844"/>
                    <a:gd name="connsiteY3289" fmla="*/ 1452900 h 1749885"/>
                    <a:gd name="connsiteX3290" fmla="*/ 968969 w 1348844"/>
                    <a:gd name="connsiteY3290" fmla="*/ 1449797 h 1749885"/>
                    <a:gd name="connsiteX3291" fmla="*/ 970299 w 1348844"/>
                    <a:gd name="connsiteY3291" fmla="*/ 1445587 h 1749885"/>
                    <a:gd name="connsiteX3292" fmla="*/ 970521 w 1348844"/>
                    <a:gd name="connsiteY3292" fmla="*/ 1442594 h 1749885"/>
                    <a:gd name="connsiteX3293" fmla="*/ 970854 w 1348844"/>
                    <a:gd name="connsiteY3293" fmla="*/ 1441265 h 1749885"/>
                    <a:gd name="connsiteX3294" fmla="*/ 972404 w 1348844"/>
                    <a:gd name="connsiteY3294" fmla="*/ 1439602 h 1749885"/>
                    <a:gd name="connsiteX3295" fmla="*/ 972848 w 1348844"/>
                    <a:gd name="connsiteY3295" fmla="*/ 1438161 h 1749885"/>
                    <a:gd name="connsiteX3296" fmla="*/ 972626 w 1348844"/>
                    <a:gd name="connsiteY3296" fmla="*/ 1436500 h 1749885"/>
                    <a:gd name="connsiteX3297" fmla="*/ 971407 w 1348844"/>
                    <a:gd name="connsiteY3297" fmla="*/ 1433840 h 1749885"/>
                    <a:gd name="connsiteX3298" fmla="*/ 971186 w 1348844"/>
                    <a:gd name="connsiteY3298" fmla="*/ 1432289 h 1749885"/>
                    <a:gd name="connsiteX3299" fmla="*/ 971961 w 1348844"/>
                    <a:gd name="connsiteY3299" fmla="*/ 1430294 h 1749885"/>
                    <a:gd name="connsiteX3300" fmla="*/ 975175 w 1348844"/>
                    <a:gd name="connsiteY3300" fmla="*/ 1425418 h 1749885"/>
                    <a:gd name="connsiteX3301" fmla="*/ 978056 w 1348844"/>
                    <a:gd name="connsiteY3301" fmla="*/ 1423091 h 1749885"/>
                    <a:gd name="connsiteX3302" fmla="*/ 980051 w 1348844"/>
                    <a:gd name="connsiteY3302" fmla="*/ 1420099 h 1749885"/>
                    <a:gd name="connsiteX3303" fmla="*/ 982267 w 1348844"/>
                    <a:gd name="connsiteY3303" fmla="*/ 1415555 h 1749885"/>
                    <a:gd name="connsiteX3304" fmla="*/ 992462 w 1348844"/>
                    <a:gd name="connsiteY3304" fmla="*/ 1399598 h 1749885"/>
                    <a:gd name="connsiteX3305" fmla="*/ 1004652 w 1348844"/>
                    <a:gd name="connsiteY3305" fmla="*/ 1383973 h 1749885"/>
                    <a:gd name="connsiteX3306" fmla="*/ 1007644 w 1348844"/>
                    <a:gd name="connsiteY3306" fmla="*/ 1376548 h 1749885"/>
                    <a:gd name="connsiteX3307" fmla="*/ 1013185 w 1348844"/>
                    <a:gd name="connsiteY3307" fmla="*/ 1367461 h 1749885"/>
                    <a:gd name="connsiteX3308" fmla="*/ 1011412 w 1348844"/>
                    <a:gd name="connsiteY3308" fmla="*/ 1367461 h 1749885"/>
                    <a:gd name="connsiteX3309" fmla="*/ 1011744 w 1348844"/>
                    <a:gd name="connsiteY3309" fmla="*/ 1365467 h 1749885"/>
                    <a:gd name="connsiteX3310" fmla="*/ 1012520 w 1348844"/>
                    <a:gd name="connsiteY3310" fmla="*/ 1363694 h 1749885"/>
                    <a:gd name="connsiteX3311" fmla="*/ 706780 w 1348844"/>
                    <a:gd name="connsiteY3311" fmla="*/ 1696583 h 1749885"/>
                    <a:gd name="connsiteX3312" fmla="*/ 706005 w 1348844"/>
                    <a:gd name="connsiteY3312" fmla="*/ 1696583 h 1749885"/>
                    <a:gd name="connsiteX3313" fmla="*/ 705340 w 1348844"/>
                    <a:gd name="connsiteY3313" fmla="*/ 1696694 h 1749885"/>
                    <a:gd name="connsiteX3314" fmla="*/ 704564 w 1348844"/>
                    <a:gd name="connsiteY3314" fmla="*/ 1697137 h 1749885"/>
                    <a:gd name="connsiteX3315" fmla="*/ 704564 w 1348844"/>
                    <a:gd name="connsiteY3315" fmla="*/ 1697913 h 1749885"/>
                    <a:gd name="connsiteX3316" fmla="*/ 705007 w 1348844"/>
                    <a:gd name="connsiteY3316" fmla="*/ 1698910 h 1749885"/>
                    <a:gd name="connsiteX3317" fmla="*/ 705672 w 1348844"/>
                    <a:gd name="connsiteY3317" fmla="*/ 1699464 h 1749885"/>
                    <a:gd name="connsiteX3318" fmla="*/ 707445 w 1348844"/>
                    <a:gd name="connsiteY3318" fmla="*/ 1699464 h 1749885"/>
                    <a:gd name="connsiteX3319" fmla="*/ 707888 w 1348844"/>
                    <a:gd name="connsiteY3319" fmla="*/ 1698910 h 1749885"/>
                    <a:gd name="connsiteX3320" fmla="*/ 707556 w 1348844"/>
                    <a:gd name="connsiteY3320" fmla="*/ 1697470 h 1749885"/>
                    <a:gd name="connsiteX3321" fmla="*/ 706780 w 1348844"/>
                    <a:gd name="connsiteY3321" fmla="*/ 1696694 h 1749885"/>
                    <a:gd name="connsiteX3322" fmla="*/ 875663 w 1348844"/>
                    <a:gd name="connsiteY3322" fmla="*/ 1316819 h 1749885"/>
                    <a:gd name="connsiteX3323" fmla="*/ 874000 w 1348844"/>
                    <a:gd name="connsiteY3323" fmla="*/ 1317373 h 1749885"/>
                    <a:gd name="connsiteX3324" fmla="*/ 874444 w 1348844"/>
                    <a:gd name="connsiteY3324" fmla="*/ 1319146 h 1749885"/>
                    <a:gd name="connsiteX3325" fmla="*/ 876106 w 1348844"/>
                    <a:gd name="connsiteY3325" fmla="*/ 1318592 h 1749885"/>
                    <a:gd name="connsiteX3326" fmla="*/ 875663 w 1348844"/>
                    <a:gd name="connsiteY3326" fmla="*/ 1316819 h 1749885"/>
                    <a:gd name="connsiteX3327" fmla="*/ 818815 w 1348844"/>
                    <a:gd name="connsiteY3327" fmla="*/ 996673 h 1749885"/>
                    <a:gd name="connsiteX3328" fmla="*/ 818039 w 1348844"/>
                    <a:gd name="connsiteY3328" fmla="*/ 999555 h 1749885"/>
                    <a:gd name="connsiteX3329" fmla="*/ 819258 w 1348844"/>
                    <a:gd name="connsiteY3329" fmla="*/ 1000663 h 1749885"/>
                    <a:gd name="connsiteX3330" fmla="*/ 821807 w 1348844"/>
                    <a:gd name="connsiteY3330" fmla="*/ 1001881 h 1749885"/>
                    <a:gd name="connsiteX3331" fmla="*/ 822693 w 1348844"/>
                    <a:gd name="connsiteY3331" fmla="*/ 1002657 h 1749885"/>
                    <a:gd name="connsiteX3332" fmla="*/ 824244 w 1348844"/>
                    <a:gd name="connsiteY3332" fmla="*/ 1001771 h 1749885"/>
                    <a:gd name="connsiteX3333" fmla="*/ 826129 w 1348844"/>
                    <a:gd name="connsiteY3333" fmla="*/ 1001106 h 1749885"/>
                    <a:gd name="connsiteX3334" fmla="*/ 827791 w 1348844"/>
                    <a:gd name="connsiteY3334" fmla="*/ 1000884 h 1749885"/>
                    <a:gd name="connsiteX3335" fmla="*/ 828899 w 1348844"/>
                    <a:gd name="connsiteY3335" fmla="*/ 1001438 h 1749885"/>
                    <a:gd name="connsiteX3336" fmla="*/ 830450 w 1348844"/>
                    <a:gd name="connsiteY3336" fmla="*/ 999887 h 1749885"/>
                    <a:gd name="connsiteX3337" fmla="*/ 831226 w 1348844"/>
                    <a:gd name="connsiteY3337" fmla="*/ 999333 h 1749885"/>
                    <a:gd name="connsiteX3338" fmla="*/ 830894 w 1348844"/>
                    <a:gd name="connsiteY3338" fmla="*/ 998114 h 1749885"/>
                    <a:gd name="connsiteX3339" fmla="*/ 830894 w 1348844"/>
                    <a:gd name="connsiteY3339" fmla="*/ 997227 h 1749885"/>
                    <a:gd name="connsiteX3340" fmla="*/ 831226 w 1348844"/>
                    <a:gd name="connsiteY3340" fmla="*/ 996341 h 1749885"/>
                    <a:gd name="connsiteX3341" fmla="*/ 829009 w 1348844"/>
                    <a:gd name="connsiteY3341" fmla="*/ 994789 h 1749885"/>
                    <a:gd name="connsiteX3342" fmla="*/ 821807 w 1348844"/>
                    <a:gd name="connsiteY3342" fmla="*/ 992241 h 1749885"/>
                    <a:gd name="connsiteX3343" fmla="*/ 819479 w 1348844"/>
                    <a:gd name="connsiteY3343" fmla="*/ 992241 h 1749885"/>
                    <a:gd name="connsiteX3344" fmla="*/ 820033 w 1348844"/>
                    <a:gd name="connsiteY3344" fmla="*/ 993681 h 1749885"/>
                    <a:gd name="connsiteX3345" fmla="*/ 820366 w 1348844"/>
                    <a:gd name="connsiteY3345" fmla="*/ 994235 h 1749885"/>
                    <a:gd name="connsiteX3346" fmla="*/ 819368 w 1348844"/>
                    <a:gd name="connsiteY3346" fmla="*/ 994900 h 1749885"/>
                    <a:gd name="connsiteX3347" fmla="*/ 818815 w 1348844"/>
                    <a:gd name="connsiteY3347" fmla="*/ 996230 h 1749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</a:cxnLst>
                  <a:rect l="l" t="t" r="r" b="b"/>
                  <a:pathLst>
                    <a:path w="1348844" h="1749885">
                      <a:moveTo>
                        <a:pt x="391954" y="715313"/>
                      </a:moveTo>
                      <a:lnTo>
                        <a:pt x="391511" y="714094"/>
                      </a:lnTo>
                      <a:lnTo>
                        <a:pt x="391178" y="712432"/>
                      </a:lnTo>
                      <a:lnTo>
                        <a:pt x="390624" y="712432"/>
                      </a:lnTo>
                      <a:cubicBezTo>
                        <a:pt x="390624" y="712432"/>
                        <a:pt x="389849" y="714648"/>
                        <a:pt x="389849" y="714648"/>
                      </a:cubicBezTo>
                      <a:lnTo>
                        <a:pt x="388740" y="715978"/>
                      </a:lnTo>
                      <a:lnTo>
                        <a:pt x="387632" y="716421"/>
                      </a:lnTo>
                      <a:lnTo>
                        <a:pt x="387410" y="717530"/>
                      </a:lnTo>
                      <a:lnTo>
                        <a:pt x="388297" y="718416"/>
                      </a:lnTo>
                      <a:lnTo>
                        <a:pt x="389738" y="718970"/>
                      </a:lnTo>
                      <a:lnTo>
                        <a:pt x="391289" y="718970"/>
                      </a:lnTo>
                      <a:cubicBezTo>
                        <a:pt x="391289" y="718970"/>
                        <a:pt x="392397" y="718305"/>
                        <a:pt x="392397" y="718305"/>
                      </a:cubicBezTo>
                      <a:lnTo>
                        <a:pt x="392729" y="717197"/>
                      </a:lnTo>
                      <a:lnTo>
                        <a:pt x="392729" y="716532"/>
                      </a:lnTo>
                      <a:lnTo>
                        <a:pt x="392508" y="716089"/>
                      </a:lnTo>
                      <a:lnTo>
                        <a:pt x="392064" y="715313"/>
                      </a:lnTo>
                      <a:close/>
                      <a:moveTo>
                        <a:pt x="430961" y="678079"/>
                      </a:moveTo>
                      <a:lnTo>
                        <a:pt x="431737" y="676971"/>
                      </a:lnTo>
                      <a:lnTo>
                        <a:pt x="431183" y="675420"/>
                      </a:lnTo>
                      <a:lnTo>
                        <a:pt x="430296" y="673979"/>
                      </a:lnTo>
                      <a:lnTo>
                        <a:pt x="429299" y="672982"/>
                      </a:lnTo>
                      <a:lnTo>
                        <a:pt x="428190" y="672538"/>
                      </a:lnTo>
                      <a:lnTo>
                        <a:pt x="426750" y="673203"/>
                      </a:lnTo>
                      <a:lnTo>
                        <a:pt x="425864" y="674865"/>
                      </a:lnTo>
                      <a:lnTo>
                        <a:pt x="424644" y="678855"/>
                      </a:lnTo>
                      <a:lnTo>
                        <a:pt x="423868" y="679630"/>
                      </a:lnTo>
                      <a:lnTo>
                        <a:pt x="422871" y="680296"/>
                      </a:lnTo>
                      <a:lnTo>
                        <a:pt x="421985" y="681182"/>
                      </a:lnTo>
                      <a:lnTo>
                        <a:pt x="421653" y="682622"/>
                      </a:lnTo>
                      <a:lnTo>
                        <a:pt x="420877" y="682955"/>
                      </a:lnTo>
                      <a:lnTo>
                        <a:pt x="419214" y="682955"/>
                      </a:lnTo>
                      <a:cubicBezTo>
                        <a:pt x="419214" y="682955"/>
                        <a:pt x="417996" y="682068"/>
                        <a:pt x="417996" y="682068"/>
                      </a:cubicBezTo>
                      <a:lnTo>
                        <a:pt x="418549" y="679852"/>
                      </a:lnTo>
                      <a:lnTo>
                        <a:pt x="414338" y="679852"/>
                      </a:lnTo>
                      <a:cubicBezTo>
                        <a:pt x="414338" y="679852"/>
                        <a:pt x="412344" y="679630"/>
                        <a:pt x="412344" y="679630"/>
                      </a:cubicBezTo>
                      <a:lnTo>
                        <a:pt x="412344" y="680961"/>
                      </a:lnTo>
                      <a:lnTo>
                        <a:pt x="410903" y="682068"/>
                      </a:lnTo>
                      <a:lnTo>
                        <a:pt x="411346" y="682290"/>
                      </a:lnTo>
                      <a:lnTo>
                        <a:pt x="411568" y="682290"/>
                      </a:lnTo>
                      <a:cubicBezTo>
                        <a:pt x="411568" y="682290"/>
                        <a:pt x="411568" y="682401"/>
                        <a:pt x="411568" y="682401"/>
                      </a:cubicBezTo>
                      <a:lnTo>
                        <a:pt x="411568" y="683176"/>
                      </a:lnTo>
                      <a:cubicBezTo>
                        <a:pt x="411568" y="683176"/>
                        <a:pt x="409020" y="683398"/>
                        <a:pt x="409020" y="683398"/>
                      </a:cubicBezTo>
                      <a:lnTo>
                        <a:pt x="407025" y="683176"/>
                      </a:lnTo>
                      <a:lnTo>
                        <a:pt x="405695" y="682622"/>
                      </a:lnTo>
                      <a:lnTo>
                        <a:pt x="403146" y="681182"/>
                      </a:lnTo>
                      <a:lnTo>
                        <a:pt x="401927" y="680850"/>
                      </a:lnTo>
                      <a:lnTo>
                        <a:pt x="399490" y="681071"/>
                      </a:lnTo>
                      <a:lnTo>
                        <a:pt x="396608" y="681847"/>
                      </a:lnTo>
                      <a:lnTo>
                        <a:pt x="394170" y="683509"/>
                      </a:lnTo>
                      <a:lnTo>
                        <a:pt x="393062" y="686169"/>
                      </a:lnTo>
                      <a:lnTo>
                        <a:pt x="393616" y="690269"/>
                      </a:lnTo>
                      <a:lnTo>
                        <a:pt x="395611" y="692485"/>
                      </a:lnTo>
                      <a:lnTo>
                        <a:pt x="398160" y="693372"/>
                      </a:lnTo>
                      <a:lnTo>
                        <a:pt x="407468" y="693704"/>
                      </a:lnTo>
                      <a:lnTo>
                        <a:pt x="408133" y="693704"/>
                      </a:lnTo>
                      <a:cubicBezTo>
                        <a:pt x="408133" y="693704"/>
                        <a:pt x="408687" y="692707"/>
                        <a:pt x="408687" y="692707"/>
                      </a:cubicBezTo>
                      <a:lnTo>
                        <a:pt x="409352" y="690380"/>
                      </a:lnTo>
                      <a:lnTo>
                        <a:pt x="411568" y="692374"/>
                      </a:lnTo>
                      <a:lnTo>
                        <a:pt x="416001" y="690047"/>
                      </a:lnTo>
                      <a:lnTo>
                        <a:pt x="416998" y="692596"/>
                      </a:lnTo>
                      <a:lnTo>
                        <a:pt x="418328" y="689272"/>
                      </a:lnTo>
                      <a:lnTo>
                        <a:pt x="419768" y="689272"/>
                      </a:lnTo>
                      <a:lnTo>
                        <a:pt x="421320" y="690712"/>
                      </a:lnTo>
                      <a:lnTo>
                        <a:pt x="422761" y="691598"/>
                      </a:lnTo>
                      <a:lnTo>
                        <a:pt x="423093" y="692152"/>
                      </a:lnTo>
                      <a:lnTo>
                        <a:pt x="424201" y="694923"/>
                      </a:lnTo>
                      <a:lnTo>
                        <a:pt x="424644" y="695809"/>
                      </a:lnTo>
                      <a:lnTo>
                        <a:pt x="425974" y="696474"/>
                      </a:lnTo>
                      <a:lnTo>
                        <a:pt x="427082" y="696474"/>
                      </a:lnTo>
                      <a:cubicBezTo>
                        <a:pt x="427082" y="696474"/>
                        <a:pt x="427969" y="696474"/>
                        <a:pt x="427969" y="696474"/>
                      </a:cubicBezTo>
                      <a:lnTo>
                        <a:pt x="428523" y="697915"/>
                      </a:lnTo>
                      <a:lnTo>
                        <a:pt x="430185" y="695920"/>
                      </a:lnTo>
                      <a:lnTo>
                        <a:pt x="429520" y="693039"/>
                      </a:lnTo>
                      <a:lnTo>
                        <a:pt x="427526" y="690491"/>
                      </a:lnTo>
                      <a:lnTo>
                        <a:pt x="425309" y="689493"/>
                      </a:lnTo>
                      <a:lnTo>
                        <a:pt x="427304" y="688607"/>
                      </a:lnTo>
                      <a:lnTo>
                        <a:pt x="428855" y="687498"/>
                      </a:lnTo>
                      <a:lnTo>
                        <a:pt x="429964" y="685836"/>
                      </a:lnTo>
                      <a:lnTo>
                        <a:pt x="430739" y="683287"/>
                      </a:lnTo>
                      <a:lnTo>
                        <a:pt x="430074" y="681515"/>
                      </a:lnTo>
                      <a:lnTo>
                        <a:pt x="430074" y="679741"/>
                      </a:lnTo>
                      <a:cubicBezTo>
                        <a:pt x="430074" y="679741"/>
                        <a:pt x="430739" y="678190"/>
                        <a:pt x="430739" y="678190"/>
                      </a:cubicBezTo>
                      <a:close/>
                      <a:moveTo>
                        <a:pt x="415225" y="753766"/>
                      </a:moveTo>
                      <a:lnTo>
                        <a:pt x="414892" y="756315"/>
                      </a:lnTo>
                      <a:lnTo>
                        <a:pt x="416998" y="756980"/>
                      </a:lnTo>
                      <a:lnTo>
                        <a:pt x="417331" y="754431"/>
                      </a:lnTo>
                      <a:lnTo>
                        <a:pt x="416222" y="752769"/>
                      </a:lnTo>
                      <a:lnTo>
                        <a:pt x="415114" y="753766"/>
                      </a:lnTo>
                      <a:close/>
                      <a:moveTo>
                        <a:pt x="486701" y="752436"/>
                      </a:moveTo>
                      <a:lnTo>
                        <a:pt x="485150" y="749112"/>
                      </a:lnTo>
                      <a:lnTo>
                        <a:pt x="483155" y="747339"/>
                      </a:lnTo>
                      <a:lnTo>
                        <a:pt x="481714" y="746452"/>
                      </a:lnTo>
                      <a:lnTo>
                        <a:pt x="480939" y="747228"/>
                      </a:lnTo>
                      <a:lnTo>
                        <a:pt x="480939" y="749112"/>
                      </a:lnTo>
                      <a:cubicBezTo>
                        <a:pt x="480939" y="749112"/>
                        <a:pt x="479387" y="750330"/>
                        <a:pt x="479387" y="750330"/>
                      </a:cubicBezTo>
                      <a:lnTo>
                        <a:pt x="480496" y="752215"/>
                      </a:lnTo>
                      <a:lnTo>
                        <a:pt x="484707" y="756647"/>
                      </a:lnTo>
                      <a:lnTo>
                        <a:pt x="486368" y="757645"/>
                      </a:lnTo>
                      <a:lnTo>
                        <a:pt x="488252" y="755871"/>
                      </a:lnTo>
                      <a:lnTo>
                        <a:pt x="487144" y="754320"/>
                      </a:lnTo>
                      <a:lnTo>
                        <a:pt x="486922" y="752326"/>
                      </a:lnTo>
                      <a:close/>
                      <a:moveTo>
                        <a:pt x="646497" y="1405693"/>
                      </a:moveTo>
                      <a:lnTo>
                        <a:pt x="644724" y="1404585"/>
                      </a:lnTo>
                      <a:lnTo>
                        <a:pt x="643948" y="1403698"/>
                      </a:lnTo>
                      <a:lnTo>
                        <a:pt x="642951" y="1403920"/>
                      </a:lnTo>
                      <a:lnTo>
                        <a:pt x="641954" y="1404474"/>
                      </a:lnTo>
                      <a:lnTo>
                        <a:pt x="640845" y="1404917"/>
                      </a:lnTo>
                      <a:lnTo>
                        <a:pt x="639294" y="1404917"/>
                      </a:lnTo>
                      <a:cubicBezTo>
                        <a:pt x="639294" y="1404917"/>
                        <a:pt x="639958" y="1406247"/>
                        <a:pt x="639958" y="1406247"/>
                      </a:cubicBezTo>
                      <a:lnTo>
                        <a:pt x="640956" y="1407355"/>
                      </a:lnTo>
                      <a:lnTo>
                        <a:pt x="642286" y="1407687"/>
                      </a:lnTo>
                      <a:lnTo>
                        <a:pt x="643948" y="1406801"/>
                      </a:lnTo>
                      <a:lnTo>
                        <a:pt x="645278" y="1407798"/>
                      </a:lnTo>
                      <a:lnTo>
                        <a:pt x="647051" y="1408574"/>
                      </a:lnTo>
                      <a:lnTo>
                        <a:pt x="648824" y="1408574"/>
                      </a:lnTo>
                      <a:cubicBezTo>
                        <a:pt x="648824" y="1408574"/>
                        <a:pt x="650043" y="1406911"/>
                        <a:pt x="650043" y="1406911"/>
                      </a:cubicBezTo>
                      <a:lnTo>
                        <a:pt x="648491" y="1406690"/>
                      </a:lnTo>
                      <a:lnTo>
                        <a:pt x="646497" y="1405804"/>
                      </a:lnTo>
                      <a:close/>
                      <a:moveTo>
                        <a:pt x="616466" y="1400706"/>
                      </a:moveTo>
                      <a:lnTo>
                        <a:pt x="615580" y="1398046"/>
                      </a:lnTo>
                      <a:lnTo>
                        <a:pt x="614360" y="1397160"/>
                      </a:lnTo>
                      <a:lnTo>
                        <a:pt x="612365" y="1397382"/>
                      </a:lnTo>
                      <a:lnTo>
                        <a:pt x="611701" y="1398379"/>
                      </a:lnTo>
                      <a:lnTo>
                        <a:pt x="612476" y="1399930"/>
                      </a:lnTo>
                      <a:lnTo>
                        <a:pt x="613695" y="1401814"/>
                      </a:lnTo>
                      <a:lnTo>
                        <a:pt x="615690" y="1403255"/>
                      </a:lnTo>
                      <a:lnTo>
                        <a:pt x="617352" y="1403255"/>
                      </a:lnTo>
                      <a:cubicBezTo>
                        <a:pt x="617352" y="1403255"/>
                        <a:pt x="617241" y="1401925"/>
                        <a:pt x="617241" y="1401925"/>
                      </a:cubicBezTo>
                      <a:lnTo>
                        <a:pt x="616577" y="1400817"/>
                      </a:lnTo>
                      <a:close/>
                      <a:moveTo>
                        <a:pt x="612587" y="1565710"/>
                      </a:moveTo>
                      <a:lnTo>
                        <a:pt x="608265" y="1561610"/>
                      </a:lnTo>
                      <a:lnTo>
                        <a:pt x="607490" y="1563051"/>
                      </a:lnTo>
                      <a:lnTo>
                        <a:pt x="606825" y="1563272"/>
                      </a:lnTo>
                      <a:lnTo>
                        <a:pt x="606049" y="1562829"/>
                      </a:lnTo>
                      <a:lnTo>
                        <a:pt x="605052" y="1562497"/>
                      </a:lnTo>
                      <a:lnTo>
                        <a:pt x="604608" y="1562164"/>
                      </a:lnTo>
                      <a:lnTo>
                        <a:pt x="603500" y="1560834"/>
                      </a:lnTo>
                      <a:lnTo>
                        <a:pt x="602725" y="1560502"/>
                      </a:lnTo>
                      <a:lnTo>
                        <a:pt x="602171" y="1560502"/>
                      </a:lnTo>
                      <a:cubicBezTo>
                        <a:pt x="602171" y="1560502"/>
                        <a:pt x="601395" y="1561278"/>
                        <a:pt x="601395" y="1561278"/>
                      </a:cubicBezTo>
                      <a:lnTo>
                        <a:pt x="600841" y="1561278"/>
                      </a:lnTo>
                      <a:cubicBezTo>
                        <a:pt x="600841" y="1561278"/>
                        <a:pt x="599511" y="1562497"/>
                        <a:pt x="599511" y="1562497"/>
                      </a:cubicBezTo>
                      <a:lnTo>
                        <a:pt x="599843" y="1564823"/>
                      </a:lnTo>
                      <a:lnTo>
                        <a:pt x="600730" y="1567151"/>
                      </a:lnTo>
                      <a:lnTo>
                        <a:pt x="601284" y="1568148"/>
                      </a:lnTo>
                      <a:lnTo>
                        <a:pt x="603943" y="1571473"/>
                      </a:lnTo>
                      <a:lnTo>
                        <a:pt x="607933" y="1574354"/>
                      </a:lnTo>
                      <a:lnTo>
                        <a:pt x="611812" y="1574908"/>
                      </a:lnTo>
                      <a:lnTo>
                        <a:pt x="614360" y="1571251"/>
                      </a:lnTo>
                      <a:lnTo>
                        <a:pt x="614139" y="1568037"/>
                      </a:lnTo>
                      <a:lnTo>
                        <a:pt x="612587" y="1565710"/>
                      </a:lnTo>
                      <a:close/>
                      <a:moveTo>
                        <a:pt x="189605" y="1223734"/>
                      </a:moveTo>
                      <a:lnTo>
                        <a:pt x="187832" y="1224399"/>
                      </a:lnTo>
                      <a:lnTo>
                        <a:pt x="182735" y="1225507"/>
                      </a:lnTo>
                      <a:lnTo>
                        <a:pt x="180961" y="1226726"/>
                      </a:lnTo>
                      <a:lnTo>
                        <a:pt x="180407" y="1229053"/>
                      </a:lnTo>
                      <a:lnTo>
                        <a:pt x="181294" y="1230937"/>
                      </a:lnTo>
                      <a:lnTo>
                        <a:pt x="184064" y="1233818"/>
                      </a:lnTo>
                      <a:lnTo>
                        <a:pt x="184064" y="1234705"/>
                      </a:lnTo>
                      <a:lnTo>
                        <a:pt x="183732" y="1236256"/>
                      </a:lnTo>
                      <a:lnTo>
                        <a:pt x="185394" y="1237253"/>
                      </a:lnTo>
                      <a:lnTo>
                        <a:pt x="187721" y="1237475"/>
                      </a:lnTo>
                      <a:lnTo>
                        <a:pt x="189494" y="1236588"/>
                      </a:lnTo>
                      <a:lnTo>
                        <a:pt x="190159" y="1234262"/>
                      </a:lnTo>
                      <a:lnTo>
                        <a:pt x="189494" y="1228388"/>
                      </a:lnTo>
                      <a:lnTo>
                        <a:pt x="189494" y="1223623"/>
                      </a:lnTo>
                      <a:close/>
                      <a:moveTo>
                        <a:pt x="363918" y="643726"/>
                      </a:moveTo>
                      <a:lnTo>
                        <a:pt x="363696" y="643283"/>
                      </a:lnTo>
                      <a:lnTo>
                        <a:pt x="363475" y="643061"/>
                      </a:lnTo>
                      <a:lnTo>
                        <a:pt x="361812" y="641621"/>
                      </a:lnTo>
                      <a:lnTo>
                        <a:pt x="359707" y="642840"/>
                      </a:lnTo>
                      <a:lnTo>
                        <a:pt x="357158" y="648713"/>
                      </a:lnTo>
                      <a:lnTo>
                        <a:pt x="359042" y="651926"/>
                      </a:lnTo>
                      <a:lnTo>
                        <a:pt x="361479" y="651926"/>
                      </a:lnTo>
                      <a:cubicBezTo>
                        <a:pt x="361479" y="651926"/>
                        <a:pt x="363696" y="649267"/>
                        <a:pt x="363696" y="649267"/>
                      </a:cubicBezTo>
                      <a:lnTo>
                        <a:pt x="365136" y="646275"/>
                      </a:lnTo>
                      <a:lnTo>
                        <a:pt x="364361" y="644059"/>
                      </a:lnTo>
                      <a:lnTo>
                        <a:pt x="363918" y="643726"/>
                      </a:lnTo>
                      <a:close/>
                      <a:moveTo>
                        <a:pt x="678744" y="1747004"/>
                      </a:moveTo>
                      <a:lnTo>
                        <a:pt x="678966" y="1746672"/>
                      </a:lnTo>
                      <a:lnTo>
                        <a:pt x="678744" y="1746450"/>
                      </a:lnTo>
                      <a:lnTo>
                        <a:pt x="677747" y="1746228"/>
                      </a:lnTo>
                      <a:lnTo>
                        <a:pt x="672538" y="1745674"/>
                      </a:lnTo>
                      <a:lnTo>
                        <a:pt x="671319" y="1745342"/>
                      </a:lnTo>
                      <a:lnTo>
                        <a:pt x="668882" y="1745342"/>
                      </a:lnTo>
                      <a:cubicBezTo>
                        <a:pt x="668882" y="1745342"/>
                        <a:pt x="667995" y="1746007"/>
                        <a:pt x="667995" y="1746007"/>
                      </a:cubicBezTo>
                      <a:lnTo>
                        <a:pt x="669103" y="1746561"/>
                      </a:lnTo>
                      <a:lnTo>
                        <a:pt x="671319" y="1747226"/>
                      </a:lnTo>
                      <a:lnTo>
                        <a:pt x="675641" y="1749109"/>
                      </a:lnTo>
                      <a:lnTo>
                        <a:pt x="676195" y="1749109"/>
                      </a:lnTo>
                      <a:cubicBezTo>
                        <a:pt x="676195" y="1749109"/>
                        <a:pt x="676749" y="1749553"/>
                        <a:pt x="676749" y="1749553"/>
                      </a:cubicBezTo>
                      <a:lnTo>
                        <a:pt x="677636" y="1749885"/>
                      </a:lnTo>
                      <a:lnTo>
                        <a:pt x="678744" y="1749442"/>
                      </a:lnTo>
                      <a:lnTo>
                        <a:pt x="679077" y="1748112"/>
                      </a:lnTo>
                      <a:lnTo>
                        <a:pt x="678744" y="1747226"/>
                      </a:lnTo>
                      <a:lnTo>
                        <a:pt x="678744" y="1747004"/>
                      </a:lnTo>
                      <a:close/>
                      <a:moveTo>
                        <a:pt x="361258" y="1026261"/>
                      </a:moveTo>
                      <a:lnTo>
                        <a:pt x="358044" y="1023158"/>
                      </a:lnTo>
                      <a:lnTo>
                        <a:pt x="357490" y="1021607"/>
                      </a:lnTo>
                      <a:lnTo>
                        <a:pt x="357490" y="1020277"/>
                      </a:lnTo>
                      <a:cubicBezTo>
                        <a:pt x="357490" y="1020277"/>
                        <a:pt x="356936" y="1019390"/>
                        <a:pt x="356936" y="1019390"/>
                      </a:cubicBezTo>
                      <a:lnTo>
                        <a:pt x="355385" y="1019058"/>
                      </a:lnTo>
                      <a:lnTo>
                        <a:pt x="354609" y="1018615"/>
                      </a:lnTo>
                      <a:lnTo>
                        <a:pt x="354055" y="1017507"/>
                      </a:lnTo>
                      <a:lnTo>
                        <a:pt x="353723" y="1015955"/>
                      </a:lnTo>
                      <a:lnTo>
                        <a:pt x="353168" y="1006757"/>
                      </a:lnTo>
                      <a:lnTo>
                        <a:pt x="352725" y="1004763"/>
                      </a:lnTo>
                      <a:lnTo>
                        <a:pt x="349290" y="997781"/>
                      </a:lnTo>
                      <a:lnTo>
                        <a:pt x="348847" y="995011"/>
                      </a:lnTo>
                      <a:lnTo>
                        <a:pt x="348182" y="992905"/>
                      </a:lnTo>
                      <a:lnTo>
                        <a:pt x="344968" y="988583"/>
                      </a:lnTo>
                      <a:lnTo>
                        <a:pt x="344303" y="986700"/>
                      </a:lnTo>
                      <a:lnTo>
                        <a:pt x="344303" y="988362"/>
                      </a:lnTo>
                      <a:cubicBezTo>
                        <a:pt x="344303" y="988362"/>
                        <a:pt x="342973" y="986922"/>
                        <a:pt x="342973" y="986922"/>
                      </a:cubicBezTo>
                      <a:lnTo>
                        <a:pt x="343417" y="985592"/>
                      </a:lnTo>
                      <a:lnTo>
                        <a:pt x="344857" y="984816"/>
                      </a:lnTo>
                      <a:lnTo>
                        <a:pt x="346630" y="985259"/>
                      </a:lnTo>
                      <a:lnTo>
                        <a:pt x="346630" y="984372"/>
                      </a:lnTo>
                      <a:lnTo>
                        <a:pt x="345633" y="982489"/>
                      </a:lnTo>
                      <a:lnTo>
                        <a:pt x="346741" y="981492"/>
                      </a:lnTo>
                      <a:lnTo>
                        <a:pt x="350509" y="980162"/>
                      </a:lnTo>
                      <a:lnTo>
                        <a:pt x="349068" y="979829"/>
                      </a:lnTo>
                      <a:lnTo>
                        <a:pt x="347738" y="979386"/>
                      </a:lnTo>
                      <a:lnTo>
                        <a:pt x="346630" y="978500"/>
                      </a:lnTo>
                      <a:lnTo>
                        <a:pt x="345855" y="977059"/>
                      </a:lnTo>
                      <a:lnTo>
                        <a:pt x="344525" y="978057"/>
                      </a:lnTo>
                      <a:lnTo>
                        <a:pt x="343527" y="978057"/>
                      </a:lnTo>
                      <a:cubicBezTo>
                        <a:pt x="343527" y="978057"/>
                        <a:pt x="342862" y="977281"/>
                        <a:pt x="342862" y="977281"/>
                      </a:cubicBezTo>
                      <a:lnTo>
                        <a:pt x="342641" y="975507"/>
                      </a:lnTo>
                      <a:lnTo>
                        <a:pt x="341976" y="974953"/>
                      </a:lnTo>
                      <a:lnTo>
                        <a:pt x="337876" y="972848"/>
                      </a:lnTo>
                      <a:lnTo>
                        <a:pt x="337876" y="971961"/>
                      </a:lnTo>
                      <a:lnTo>
                        <a:pt x="338984" y="971961"/>
                      </a:lnTo>
                      <a:cubicBezTo>
                        <a:pt x="338984" y="971961"/>
                        <a:pt x="339871" y="971186"/>
                        <a:pt x="339871" y="971186"/>
                      </a:cubicBezTo>
                      <a:lnTo>
                        <a:pt x="340536" y="970188"/>
                      </a:lnTo>
                      <a:lnTo>
                        <a:pt x="341090" y="968859"/>
                      </a:lnTo>
                      <a:lnTo>
                        <a:pt x="338873" y="968416"/>
                      </a:lnTo>
                      <a:lnTo>
                        <a:pt x="337211" y="969302"/>
                      </a:lnTo>
                      <a:lnTo>
                        <a:pt x="335549" y="970520"/>
                      </a:lnTo>
                      <a:lnTo>
                        <a:pt x="333332" y="971075"/>
                      </a:lnTo>
                      <a:lnTo>
                        <a:pt x="332668" y="970742"/>
                      </a:lnTo>
                      <a:lnTo>
                        <a:pt x="330673" y="969413"/>
                      </a:lnTo>
                      <a:lnTo>
                        <a:pt x="329565" y="968859"/>
                      </a:lnTo>
                      <a:lnTo>
                        <a:pt x="328457" y="969081"/>
                      </a:lnTo>
                      <a:lnTo>
                        <a:pt x="327460" y="969745"/>
                      </a:lnTo>
                      <a:lnTo>
                        <a:pt x="326573" y="969745"/>
                      </a:lnTo>
                      <a:cubicBezTo>
                        <a:pt x="326573" y="969745"/>
                        <a:pt x="325686" y="967972"/>
                        <a:pt x="325686" y="967972"/>
                      </a:cubicBezTo>
                      <a:lnTo>
                        <a:pt x="326573" y="967972"/>
                      </a:lnTo>
                      <a:cubicBezTo>
                        <a:pt x="326573" y="967972"/>
                        <a:pt x="326462" y="967640"/>
                        <a:pt x="326462" y="967640"/>
                      </a:cubicBezTo>
                      <a:lnTo>
                        <a:pt x="326462" y="966864"/>
                      </a:lnTo>
                      <a:cubicBezTo>
                        <a:pt x="326462" y="966864"/>
                        <a:pt x="331671" y="967307"/>
                        <a:pt x="331671" y="967307"/>
                      </a:cubicBezTo>
                      <a:lnTo>
                        <a:pt x="333222" y="966753"/>
                      </a:lnTo>
                      <a:lnTo>
                        <a:pt x="332668" y="964648"/>
                      </a:lnTo>
                      <a:lnTo>
                        <a:pt x="334108" y="962653"/>
                      </a:lnTo>
                      <a:lnTo>
                        <a:pt x="334551" y="959994"/>
                      </a:lnTo>
                      <a:lnTo>
                        <a:pt x="335106" y="957666"/>
                      </a:lnTo>
                      <a:lnTo>
                        <a:pt x="336990" y="956669"/>
                      </a:lnTo>
                      <a:lnTo>
                        <a:pt x="338762" y="957223"/>
                      </a:lnTo>
                      <a:lnTo>
                        <a:pt x="340647" y="958220"/>
                      </a:lnTo>
                      <a:lnTo>
                        <a:pt x="342419" y="958442"/>
                      </a:lnTo>
                      <a:lnTo>
                        <a:pt x="343749" y="956669"/>
                      </a:lnTo>
                      <a:lnTo>
                        <a:pt x="341644" y="955339"/>
                      </a:lnTo>
                      <a:lnTo>
                        <a:pt x="338430" y="954120"/>
                      </a:lnTo>
                      <a:lnTo>
                        <a:pt x="335327" y="954120"/>
                      </a:lnTo>
                      <a:cubicBezTo>
                        <a:pt x="335327" y="954120"/>
                        <a:pt x="333665" y="955672"/>
                        <a:pt x="333665" y="955672"/>
                      </a:cubicBezTo>
                      <a:lnTo>
                        <a:pt x="333111" y="955672"/>
                      </a:lnTo>
                      <a:cubicBezTo>
                        <a:pt x="333111" y="955672"/>
                        <a:pt x="332779" y="955450"/>
                        <a:pt x="332779" y="955450"/>
                      </a:cubicBezTo>
                      <a:lnTo>
                        <a:pt x="332114" y="954674"/>
                      </a:lnTo>
                      <a:lnTo>
                        <a:pt x="332114" y="955118"/>
                      </a:lnTo>
                      <a:cubicBezTo>
                        <a:pt x="332114" y="955118"/>
                        <a:pt x="332003" y="955450"/>
                        <a:pt x="332003" y="955450"/>
                      </a:cubicBezTo>
                      <a:lnTo>
                        <a:pt x="332003" y="955672"/>
                      </a:lnTo>
                      <a:cubicBezTo>
                        <a:pt x="332003" y="955672"/>
                        <a:pt x="331338" y="955672"/>
                        <a:pt x="331338" y="955672"/>
                      </a:cubicBezTo>
                      <a:lnTo>
                        <a:pt x="331892" y="953344"/>
                      </a:lnTo>
                      <a:lnTo>
                        <a:pt x="331560" y="951904"/>
                      </a:lnTo>
                      <a:lnTo>
                        <a:pt x="330340" y="951572"/>
                      </a:lnTo>
                      <a:lnTo>
                        <a:pt x="328235" y="952568"/>
                      </a:lnTo>
                      <a:lnTo>
                        <a:pt x="329121" y="954674"/>
                      </a:lnTo>
                      <a:lnTo>
                        <a:pt x="326795" y="954674"/>
                      </a:lnTo>
                      <a:lnTo>
                        <a:pt x="327903" y="952347"/>
                      </a:lnTo>
                      <a:lnTo>
                        <a:pt x="329897" y="943260"/>
                      </a:lnTo>
                      <a:lnTo>
                        <a:pt x="330119" y="943925"/>
                      </a:lnTo>
                      <a:lnTo>
                        <a:pt x="330451" y="944701"/>
                      </a:lnTo>
                      <a:lnTo>
                        <a:pt x="330673" y="945366"/>
                      </a:lnTo>
                      <a:lnTo>
                        <a:pt x="331892" y="943814"/>
                      </a:lnTo>
                      <a:lnTo>
                        <a:pt x="332557" y="942374"/>
                      </a:lnTo>
                      <a:lnTo>
                        <a:pt x="332889" y="940822"/>
                      </a:lnTo>
                      <a:lnTo>
                        <a:pt x="332889" y="938938"/>
                      </a:lnTo>
                      <a:cubicBezTo>
                        <a:pt x="332889" y="938938"/>
                        <a:pt x="332668" y="938606"/>
                        <a:pt x="332668" y="938606"/>
                      </a:cubicBezTo>
                      <a:lnTo>
                        <a:pt x="332557" y="938606"/>
                      </a:lnTo>
                      <a:cubicBezTo>
                        <a:pt x="332557" y="938606"/>
                        <a:pt x="332557" y="938606"/>
                        <a:pt x="332557" y="938606"/>
                      </a:cubicBezTo>
                      <a:lnTo>
                        <a:pt x="332336" y="937941"/>
                      </a:lnTo>
                      <a:lnTo>
                        <a:pt x="331560" y="937941"/>
                      </a:lnTo>
                      <a:lnTo>
                        <a:pt x="330784" y="938717"/>
                      </a:lnTo>
                      <a:lnTo>
                        <a:pt x="330119" y="938384"/>
                      </a:lnTo>
                      <a:lnTo>
                        <a:pt x="329343" y="937609"/>
                      </a:lnTo>
                      <a:lnTo>
                        <a:pt x="328235" y="936833"/>
                      </a:lnTo>
                      <a:lnTo>
                        <a:pt x="329121" y="935725"/>
                      </a:lnTo>
                      <a:lnTo>
                        <a:pt x="328124" y="934284"/>
                      </a:lnTo>
                      <a:lnTo>
                        <a:pt x="327460" y="934284"/>
                      </a:lnTo>
                      <a:cubicBezTo>
                        <a:pt x="327460" y="934284"/>
                        <a:pt x="326905" y="935171"/>
                        <a:pt x="326905" y="935171"/>
                      </a:cubicBezTo>
                      <a:lnTo>
                        <a:pt x="326240" y="935614"/>
                      </a:lnTo>
                      <a:lnTo>
                        <a:pt x="324689" y="935281"/>
                      </a:lnTo>
                      <a:lnTo>
                        <a:pt x="323249" y="934838"/>
                      </a:lnTo>
                      <a:lnTo>
                        <a:pt x="321808" y="934838"/>
                      </a:lnTo>
                      <a:cubicBezTo>
                        <a:pt x="321808" y="934838"/>
                        <a:pt x="320367" y="935614"/>
                        <a:pt x="320367" y="935614"/>
                      </a:cubicBezTo>
                      <a:lnTo>
                        <a:pt x="321032" y="936057"/>
                      </a:lnTo>
                      <a:lnTo>
                        <a:pt x="321364" y="936501"/>
                      </a:lnTo>
                      <a:lnTo>
                        <a:pt x="321586" y="937055"/>
                      </a:lnTo>
                      <a:lnTo>
                        <a:pt x="321919" y="937720"/>
                      </a:lnTo>
                      <a:lnTo>
                        <a:pt x="320810" y="938606"/>
                      </a:lnTo>
                      <a:lnTo>
                        <a:pt x="320145" y="939936"/>
                      </a:lnTo>
                      <a:lnTo>
                        <a:pt x="318927" y="942928"/>
                      </a:lnTo>
                      <a:lnTo>
                        <a:pt x="318262" y="939381"/>
                      </a:lnTo>
                      <a:lnTo>
                        <a:pt x="318262" y="937831"/>
                      </a:lnTo>
                      <a:cubicBezTo>
                        <a:pt x="318262" y="937831"/>
                        <a:pt x="318927" y="936722"/>
                        <a:pt x="318927" y="936722"/>
                      </a:cubicBezTo>
                      <a:lnTo>
                        <a:pt x="317819" y="935503"/>
                      </a:lnTo>
                      <a:lnTo>
                        <a:pt x="317153" y="934284"/>
                      </a:lnTo>
                      <a:lnTo>
                        <a:pt x="316378" y="933176"/>
                      </a:lnTo>
                      <a:lnTo>
                        <a:pt x="315048" y="932622"/>
                      </a:lnTo>
                      <a:lnTo>
                        <a:pt x="315380" y="931957"/>
                      </a:lnTo>
                      <a:lnTo>
                        <a:pt x="315602" y="931403"/>
                      </a:lnTo>
                      <a:lnTo>
                        <a:pt x="315934" y="930960"/>
                      </a:lnTo>
                      <a:lnTo>
                        <a:pt x="316488" y="930516"/>
                      </a:lnTo>
                      <a:lnTo>
                        <a:pt x="316488" y="929630"/>
                      </a:lnTo>
                      <a:lnTo>
                        <a:pt x="314383" y="929630"/>
                      </a:lnTo>
                      <a:cubicBezTo>
                        <a:pt x="314383" y="929630"/>
                        <a:pt x="313497" y="929187"/>
                        <a:pt x="313497" y="929187"/>
                      </a:cubicBezTo>
                      <a:lnTo>
                        <a:pt x="312499" y="928633"/>
                      </a:lnTo>
                      <a:lnTo>
                        <a:pt x="312499" y="929630"/>
                      </a:lnTo>
                      <a:lnTo>
                        <a:pt x="308399" y="925640"/>
                      </a:lnTo>
                      <a:lnTo>
                        <a:pt x="306515" y="924976"/>
                      </a:lnTo>
                      <a:lnTo>
                        <a:pt x="306293" y="928633"/>
                      </a:lnTo>
                      <a:lnTo>
                        <a:pt x="304410" y="927303"/>
                      </a:lnTo>
                      <a:lnTo>
                        <a:pt x="303967" y="926638"/>
                      </a:lnTo>
                      <a:lnTo>
                        <a:pt x="303191" y="927081"/>
                      </a:lnTo>
                      <a:lnTo>
                        <a:pt x="302526" y="927303"/>
                      </a:lnTo>
                      <a:lnTo>
                        <a:pt x="300864" y="927525"/>
                      </a:lnTo>
                      <a:lnTo>
                        <a:pt x="300864" y="926638"/>
                      </a:lnTo>
                      <a:lnTo>
                        <a:pt x="301196" y="925973"/>
                      </a:lnTo>
                      <a:lnTo>
                        <a:pt x="301196" y="925529"/>
                      </a:lnTo>
                      <a:cubicBezTo>
                        <a:pt x="301196" y="925529"/>
                        <a:pt x="300864" y="923535"/>
                        <a:pt x="300864" y="923535"/>
                      </a:cubicBezTo>
                      <a:lnTo>
                        <a:pt x="300088" y="923535"/>
                      </a:lnTo>
                      <a:lnTo>
                        <a:pt x="299756" y="924976"/>
                      </a:lnTo>
                      <a:lnTo>
                        <a:pt x="299756" y="926084"/>
                      </a:lnTo>
                      <a:cubicBezTo>
                        <a:pt x="299756" y="926084"/>
                        <a:pt x="299756" y="926970"/>
                        <a:pt x="299756" y="926970"/>
                      </a:cubicBezTo>
                      <a:lnTo>
                        <a:pt x="300199" y="927635"/>
                      </a:lnTo>
                      <a:lnTo>
                        <a:pt x="298980" y="926638"/>
                      </a:lnTo>
                      <a:lnTo>
                        <a:pt x="298980" y="921429"/>
                      </a:lnTo>
                      <a:cubicBezTo>
                        <a:pt x="298980" y="921429"/>
                        <a:pt x="297871" y="919435"/>
                        <a:pt x="297871" y="919435"/>
                      </a:cubicBezTo>
                      <a:lnTo>
                        <a:pt x="296653" y="919768"/>
                      </a:lnTo>
                      <a:lnTo>
                        <a:pt x="295656" y="919768"/>
                      </a:lnTo>
                      <a:cubicBezTo>
                        <a:pt x="295656" y="919768"/>
                        <a:pt x="294990" y="918881"/>
                        <a:pt x="294990" y="918881"/>
                      </a:cubicBezTo>
                      <a:lnTo>
                        <a:pt x="294769" y="917551"/>
                      </a:lnTo>
                      <a:lnTo>
                        <a:pt x="292663" y="918549"/>
                      </a:lnTo>
                      <a:lnTo>
                        <a:pt x="290115" y="919214"/>
                      </a:lnTo>
                      <a:lnTo>
                        <a:pt x="288009" y="920432"/>
                      </a:lnTo>
                      <a:lnTo>
                        <a:pt x="287123" y="923092"/>
                      </a:lnTo>
                      <a:lnTo>
                        <a:pt x="287123" y="929298"/>
                      </a:lnTo>
                      <a:cubicBezTo>
                        <a:pt x="287123" y="929298"/>
                        <a:pt x="286569" y="931625"/>
                        <a:pt x="286569" y="931625"/>
                      </a:cubicBezTo>
                      <a:lnTo>
                        <a:pt x="284795" y="934062"/>
                      </a:lnTo>
                      <a:lnTo>
                        <a:pt x="284130" y="932955"/>
                      </a:lnTo>
                      <a:lnTo>
                        <a:pt x="281028" y="936057"/>
                      </a:lnTo>
                      <a:lnTo>
                        <a:pt x="279365" y="936722"/>
                      </a:lnTo>
                      <a:lnTo>
                        <a:pt x="271608" y="937720"/>
                      </a:lnTo>
                      <a:lnTo>
                        <a:pt x="269392" y="938717"/>
                      </a:lnTo>
                      <a:lnTo>
                        <a:pt x="267730" y="942374"/>
                      </a:lnTo>
                      <a:lnTo>
                        <a:pt x="266067" y="944590"/>
                      </a:lnTo>
                      <a:lnTo>
                        <a:pt x="264184" y="946474"/>
                      </a:lnTo>
                      <a:lnTo>
                        <a:pt x="262743" y="947250"/>
                      </a:lnTo>
                      <a:lnTo>
                        <a:pt x="262078" y="947803"/>
                      </a:lnTo>
                      <a:lnTo>
                        <a:pt x="260859" y="950463"/>
                      </a:lnTo>
                      <a:lnTo>
                        <a:pt x="260084" y="951461"/>
                      </a:lnTo>
                      <a:lnTo>
                        <a:pt x="258975" y="952125"/>
                      </a:lnTo>
                      <a:lnTo>
                        <a:pt x="255319" y="953455"/>
                      </a:lnTo>
                      <a:lnTo>
                        <a:pt x="255762" y="953788"/>
                      </a:lnTo>
                      <a:lnTo>
                        <a:pt x="255762" y="953788"/>
                      </a:lnTo>
                      <a:lnTo>
                        <a:pt x="255762" y="954009"/>
                      </a:lnTo>
                      <a:lnTo>
                        <a:pt x="255984" y="954564"/>
                      </a:lnTo>
                      <a:lnTo>
                        <a:pt x="254543" y="955783"/>
                      </a:lnTo>
                      <a:lnTo>
                        <a:pt x="250443" y="962764"/>
                      </a:lnTo>
                      <a:lnTo>
                        <a:pt x="248559" y="964869"/>
                      </a:lnTo>
                      <a:lnTo>
                        <a:pt x="242021" y="969856"/>
                      </a:lnTo>
                      <a:lnTo>
                        <a:pt x="240580" y="969081"/>
                      </a:lnTo>
                      <a:lnTo>
                        <a:pt x="238585" y="968748"/>
                      </a:lnTo>
                      <a:lnTo>
                        <a:pt x="235815" y="968748"/>
                      </a:lnTo>
                      <a:cubicBezTo>
                        <a:pt x="235815" y="968748"/>
                        <a:pt x="228058" y="972405"/>
                        <a:pt x="228058" y="972405"/>
                      </a:cubicBezTo>
                      <a:lnTo>
                        <a:pt x="227282" y="974621"/>
                      </a:lnTo>
                      <a:lnTo>
                        <a:pt x="225509" y="976948"/>
                      </a:lnTo>
                      <a:lnTo>
                        <a:pt x="223293" y="978943"/>
                      </a:lnTo>
                      <a:lnTo>
                        <a:pt x="214428" y="982822"/>
                      </a:lnTo>
                      <a:lnTo>
                        <a:pt x="212211" y="983154"/>
                      </a:lnTo>
                      <a:lnTo>
                        <a:pt x="209552" y="982932"/>
                      </a:lnTo>
                      <a:lnTo>
                        <a:pt x="203235" y="981048"/>
                      </a:lnTo>
                      <a:lnTo>
                        <a:pt x="190602" y="979275"/>
                      </a:lnTo>
                      <a:lnTo>
                        <a:pt x="186945" y="977059"/>
                      </a:lnTo>
                      <a:lnTo>
                        <a:pt x="181848" y="970410"/>
                      </a:lnTo>
                      <a:lnTo>
                        <a:pt x="181404" y="968748"/>
                      </a:lnTo>
                      <a:lnTo>
                        <a:pt x="181626" y="966864"/>
                      </a:lnTo>
                      <a:lnTo>
                        <a:pt x="182070" y="965091"/>
                      </a:lnTo>
                      <a:lnTo>
                        <a:pt x="182070" y="963872"/>
                      </a:lnTo>
                      <a:cubicBezTo>
                        <a:pt x="182070" y="963872"/>
                        <a:pt x="181294" y="962764"/>
                        <a:pt x="181294" y="962764"/>
                      </a:cubicBezTo>
                      <a:lnTo>
                        <a:pt x="180296" y="962764"/>
                      </a:lnTo>
                      <a:cubicBezTo>
                        <a:pt x="180296" y="962764"/>
                        <a:pt x="179410" y="962653"/>
                        <a:pt x="179410" y="962653"/>
                      </a:cubicBezTo>
                      <a:lnTo>
                        <a:pt x="179078" y="960880"/>
                      </a:lnTo>
                      <a:lnTo>
                        <a:pt x="178191" y="960880"/>
                      </a:lnTo>
                      <a:lnTo>
                        <a:pt x="177194" y="962653"/>
                      </a:lnTo>
                      <a:lnTo>
                        <a:pt x="175975" y="965423"/>
                      </a:lnTo>
                      <a:lnTo>
                        <a:pt x="175642" y="967972"/>
                      </a:lnTo>
                      <a:lnTo>
                        <a:pt x="177194" y="969081"/>
                      </a:lnTo>
                      <a:lnTo>
                        <a:pt x="179189" y="969967"/>
                      </a:lnTo>
                      <a:lnTo>
                        <a:pt x="179964" y="972183"/>
                      </a:lnTo>
                      <a:lnTo>
                        <a:pt x="179964" y="974953"/>
                      </a:lnTo>
                      <a:cubicBezTo>
                        <a:pt x="179964" y="974953"/>
                        <a:pt x="179189" y="977392"/>
                        <a:pt x="179189" y="977392"/>
                      </a:cubicBezTo>
                      <a:lnTo>
                        <a:pt x="170545" y="997781"/>
                      </a:lnTo>
                      <a:lnTo>
                        <a:pt x="171874" y="998224"/>
                      </a:lnTo>
                      <a:lnTo>
                        <a:pt x="172761" y="999111"/>
                      </a:lnTo>
                      <a:lnTo>
                        <a:pt x="174424" y="1001771"/>
                      </a:lnTo>
                      <a:lnTo>
                        <a:pt x="175088" y="1002435"/>
                      </a:lnTo>
                      <a:lnTo>
                        <a:pt x="175642" y="1002768"/>
                      </a:lnTo>
                      <a:lnTo>
                        <a:pt x="177083" y="1002768"/>
                      </a:lnTo>
                      <a:cubicBezTo>
                        <a:pt x="177083" y="1002768"/>
                        <a:pt x="177637" y="1003322"/>
                        <a:pt x="177637" y="1003322"/>
                      </a:cubicBezTo>
                      <a:lnTo>
                        <a:pt x="177415" y="1004209"/>
                      </a:lnTo>
                      <a:lnTo>
                        <a:pt x="176861" y="1004985"/>
                      </a:lnTo>
                      <a:lnTo>
                        <a:pt x="176529" y="1004985"/>
                      </a:lnTo>
                      <a:cubicBezTo>
                        <a:pt x="176529" y="1004985"/>
                        <a:pt x="176196" y="1008531"/>
                        <a:pt x="176196" y="1008531"/>
                      </a:cubicBezTo>
                      <a:lnTo>
                        <a:pt x="174867" y="1010747"/>
                      </a:lnTo>
                      <a:lnTo>
                        <a:pt x="173093" y="1012187"/>
                      </a:lnTo>
                      <a:lnTo>
                        <a:pt x="171210" y="1013296"/>
                      </a:lnTo>
                      <a:lnTo>
                        <a:pt x="171210" y="1014182"/>
                      </a:lnTo>
                      <a:lnTo>
                        <a:pt x="171985" y="1018061"/>
                      </a:lnTo>
                      <a:lnTo>
                        <a:pt x="172650" y="1020387"/>
                      </a:lnTo>
                      <a:lnTo>
                        <a:pt x="173648" y="1022493"/>
                      </a:lnTo>
                      <a:lnTo>
                        <a:pt x="174091" y="1019169"/>
                      </a:lnTo>
                      <a:lnTo>
                        <a:pt x="175310" y="1016177"/>
                      </a:lnTo>
                      <a:lnTo>
                        <a:pt x="177194" y="1014515"/>
                      </a:lnTo>
                      <a:lnTo>
                        <a:pt x="179743" y="1015290"/>
                      </a:lnTo>
                      <a:lnTo>
                        <a:pt x="178524" y="1017396"/>
                      </a:lnTo>
                      <a:lnTo>
                        <a:pt x="177415" y="1020277"/>
                      </a:lnTo>
                      <a:lnTo>
                        <a:pt x="179743" y="1021385"/>
                      </a:lnTo>
                      <a:lnTo>
                        <a:pt x="185505" y="1017950"/>
                      </a:lnTo>
                      <a:lnTo>
                        <a:pt x="188276" y="1017728"/>
                      </a:lnTo>
                      <a:lnTo>
                        <a:pt x="190602" y="1020277"/>
                      </a:lnTo>
                      <a:lnTo>
                        <a:pt x="191489" y="1023601"/>
                      </a:lnTo>
                      <a:lnTo>
                        <a:pt x="191932" y="1027259"/>
                      </a:lnTo>
                      <a:lnTo>
                        <a:pt x="192819" y="1030250"/>
                      </a:lnTo>
                      <a:lnTo>
                        <a:pt x="194924" y="1031469"/>
                      </a:lnTo>
                      <a:lnTo>
                        <a:pt x="196697" y="1033021"/>
                      </a:lnTo>
                      <a:lnTo>
                        <a:pt x="198359" y="1036456"/>
                      </a:lnTo>
                      <a:lnTo>
                        <a:pt x="199578" y="1040335"/>
                      </a:lnTo>
                      <a:lnTo>
                        <a:pt x="200022" y="1043105"/>
                      </a:lnTo>
                      <a:lnTo>
                        <a:pt x="198802" y="1050862"/>
                      </a:lnTo>
                      <a:lnTo>
                        <a:pt x="199024" y="1053854"/>
                      </a:lnTo>
                      <a:lnTo>
                        <a:pt x="201573" y="1055959"/>
                      </a:lnTo>
                      <a:lnTo>
                        <a:pt x="202460" y="1054852"/>
                      </a:lnTo>
                      <a:lnTo>
                        <a:pt x="205341" y="1056846"/>
                      </a:lnTo>
                      <a:lnTo>
                        <a:pt x="207778" y="1059395"/>
                      </a:lnTo>
                      <a:lnTo>
                        <a:pt x="209219" y="1062719"/>
                      </a:lnTo>
                      <a:lnTo>
                        <a:pt x="209219" y="1067152"/>
                      </a:lnTo>
                      <a:cubicBezTo>
                        <a:pt x="209219" y="1067152"/>
                        <a:pt x="207335" y="1074022"/>
                        <a:pt x="207335" y="1074022"/>
                      </a:cubicBezTo>
                      <a:lnTo>
                        <a:pt x="207778" y="1081780"/>
                      </a:lnTo>
                      <a:lnTo>
                        <a:pt x="208222" y="1084550"/>
                      </a:lnTo>
                      <a:lnTo>
                        <a:pt x="210217" y="1088428"/>
                      </a:lnTo>
                      <a:lnTo>
                        <a:pt x="210771" y="1090423"/>
                      </a:lnTo>
                      <a:lnTo>
                        <a:pt x="210439" y="1092639"/>
                      </a:lnTo>
                      <a:lnTo>
                        <a:pt x="209552" y="1094856"/>
                      </a:lnTo>
                      <a:lnTo>
                        <a:pt x="208333" y="1096628"/>
                      </a:lnTo>
                      <a:lnTo>
                        <a:pt x="207335" y="1097293"/>
                      </a:lnTo>
                      <a:lnTo>
                        <a:pt x="206560" y="1097515"/>
                      </a:lnTo>
                      <a:lnTo>
                        <a:pt x="204565" y="1098291"/>
                      </a:lnTo>
                      <a:lnTo>
                        <a:pt x="201130" y="1098513"/>
                      </a:lnTo>
                      <a:lnTo>
                        <a:pt x="200797" y="1098513"/>
                      </a:lnTo>
                      <a:cubicBezTo>
                        <a:pt x="200797" y="1098513"/>
                        <a:pt x="198913" y="1099621"/>
                        <a:pt x="198913" y="1099621"/>
                      </a:cubicBezTo>
                      <a:lnTo>
                        <a:pt x="198138" y="1100840"/>
                      </a:lnTo>
                      <a:lnTo>
                        <a:pt x="198470" y="1101394"/>
                      </a:lnTo>
                      <a:lnTo>
                        <a:pt x="200132" y="1100507"/>
                      </a:lnTo>
                      <a:lnTo>
                        <a:pt x="201573" y="1102613"/>
                      </a:lnTo>
                      <a:lnTo>
                        <a:pt x="201573" y="1104386"/>
                      </a:lnTo>
                      <a:cubicBezTo>
                        <a:pt x="201573" y="1104386"/>
                        <a:pt x="200132" y="1107489"/>
                        <a:pt x="200132" y="1107489"/>
                      </a:cubicBezTo>
                      <a:lnTo>
                        <a:pt x="200132" y="1109151"/>
                      </a:lnTo>
                      <a:cubicBezTo>
                        <a:pt x="200132" y="1109151"/>
                        <a:pt x="200908" y="1114581"/>
                        <a:pt x="200908" y="1114581"/>
                      </a:cubicBezTo>
                      <a:lnTo>
                        <a:pt x="200687" y="1115578"/>
                      </a:lnTo>
                      <a:lnTo>
                        <a:pt x="200243" y="1116465"/>
                      </a:lnTo>
                      <a:lnTo>
                        <a:pt x="199911" y="1117462"/>
                      </a:lnTo>
                      <a:lnTo>
                        <a:pt x="199911" y="1118570"/>
                      </a:lnTo>
                      <a:cubicBezTo>
                        <a:pt x="199911" y="1118570"/>
                        <a:pt x="200465" y="1119678"/>
                        <a:pt x="200465" y="1119678"/>
                      </a:cubicBezTo>
                      <a:lnTo>
                        <a:pt x="200687" y="1119900"/>
                      </a:lnTo>
                      <a:lnTo>
                        <a:pt x="201019" y="1119900"/>
                      </a:lnTo>
                      <a:cubicBezTo>
                        <a:pt x="201019" y="1119900"/>
                        <a:pt x="202681" y="1121562"/>
                        <a:pt x="202681" y="1121562"/>
                      </a:cubicBezTo>
                      <a:lnTo>
                        <a:pt x="204122" y="1122560"/>
                      </a:lnTo>
                      <a:lnTo>
                        <a:pt x="204898" y="1123778"/>
                      </a:lnTo>
                      <a:lnTo>
                        <a:pt x="203900" y="1125441"/>
                      </a:lnTo>
                      <a:lnTo>
                        <a:pt x="204676" y="1126549"/>
                      </a:lnTo>
                      <a:lnTo>
                        <a:pt x="205673" y="1122781"/>
                      </a:lnTo>
                      <a:lnTo>
                        <a:pt x="206449" y="1121452"/>
                      </a:lnTo>
                      <a:lnTo>
                        <a:pt x="207778" y="1120565"/>
                      </a:lnTo>
                      <a:lnTo>
                        <a:pt x="206892" y="1120565"/>
                      </a:lnTo>
                      <a:cubicBezTo>
                        <a:pt x="206892" y="1120565"/>
                        <a:pt x="206228" y="1120565"/>
                        <a:pt x="206228" y="1120565"/>
                      </a:cubicBezTo>
                      <a:lnTo>
                        <a:pt x="205784" y="1120565"/>
                      </a:lnTo>
                      <a:cubicBezTo>
                        <a:pt x="205784" y="1120565"/>
                        <a:pt x="205452" y="1121452"/>
                        <a:pt x="205452" y="1121452"/>
                      </a:cubicBezTo>
                      <a:lnTo>
                        <a:pt x="204676" y="1120565"/>
                      </a:lnTo>
                      <a:lnTo>
                        <a:pt x="207778" y="1118349"/>
                      </a:lnTo>
                      <a:lnTo>
                        <a:pt x="211325" y="1118570"/>
                      </a:lnTo>
                      <a:lnTo>
                        <a:pt x="214649" y="1120565"/>
                      </a:lnTo>
                      <a:lnTo>
                        <a:pt x="217087" y="1123557"/>
                      </a:lnTo>
                      <a:lnTo>
                        <a:pt x="217974" y="1125662"/>
                      </a:lnTo>
                      <a:lnTo>
                        <a:pt x="218195" y="1127325"/>
                      </a:lnTo>
                      <a:lnTo>
                        <a:pt x="217863" y="1131979"/>
                      </a:lnTo>
                      <a:lnTo>
                        <a:pt x="217530" y="1133973"/>
                      </a:lnTo>
                      <a:lnTo>
                        <a:pt x="216644" y="1136633"/>
                      </a:lnTo>
                      <a:lnTo>
                        <a:pt x="215425" y="1139071"/>
                      </a:lnTo>
                      <a:lnTo>
                        <a:pt x="214095" y="1140512"/>
                      </a:lnTo>
                      <a:lnTo>
                        <a:pt x="214871" y="1140069"/>
                      </a:lnTo>
                      <a:lnTo>
                        <a:pt x="215536" y="1139404"/>
                      </a:lnTo>
                      <a:lnTo>
                        <a:pt x="216090" y="1138628"/>
                      </a:lnTo>
                      <a:lnTo>
                        <a:pt x="216422" y="1137630"/>
                      </a:lnTo>
                      <a:lnTo>
                        <a:pt x="217198" y="1137630"/>
                      </a:lnTo>
                      <a:lnTo>
                        <a:pt x="216090" y="1139404"/>
                      </a:lnTo>
                      <a:lnTo>
                        <a:pt x="214317" y="1141619"/>
                      </a:lnTo>
                      <a:lnTo>
                        <a:pt x="212876" y="1144058"/>
                      </a:lnTo>
                      <a:lnTo>
                        <a:pt x="212654" y="1146495"/>
                      </a:lnTo>
                      <a:lnTo>
                        <a:pt x="213763" y="1147604"/>
                      </a:lnTo>
                      <a:lnTo>
                        <a:pt x="219525" y="1149488"/>
                      </a:lnTo>
                      <a:lnTo>
                        <a:pt x="216422" y="1150263"/>
                      </a:lnTo>
                      <a:lnTo>
                        <a:pt x="213984" y="1149377"/>
                      </a:lnTo>
                      <a:lnTo>
                        <a:pt x="211990" y="1147271"/>
                      </a:lnTo>
                      <a:lnTo>
                        <a:pt x="208443" y="1141619"/>
                      </a:lnTo>
                      <a:lnTo>
                        <a:pt x="207446" y="1140844"/>
                      </a:lnTo>
                      <a:lnTo>
                        <a:pt x="205895" y="1140512"/>
                      </a:lnTo>
                      <a:lnTo>
                        <a:pt x="205673" y="1141287"/>
                      </a:lnTo>
                      <a:lnTo>
                        <a:pt x="205895" y="1145166"/>
                      </a:lnTo>
                      <a:lnTo>
                        <a:pt x="205452" y="1146495"/>
                      </a:lnTo>
                      <a:lnTo>
                        <a:pt x="205452" y="1147493"/>
                      </a:lnTo>
                      <a:lnTo>
                        <a:pt x="206006" y="1149045"/>
                      </a:lnTo>
                      <a:lnTo>
                        <a:pt x="206338" y="1155693"/>
                      </a:lnTo>
                      <a:lnTo>
                        <a:pt x="207778" y="1161788"/>
                      </a:lnTo>
                      <a:lnTo>
                        <a:pt x="208000" y="1164558"/>
                      </a:lnTo>
                      <a:lnTo>
                        <a:pt x="207114" y="1166553"/>
                      </a:lnTo>
                      <a:lnTo>
                        <a:pt x="208000" y="1167661"/>
                      </a:lnTo>
                      <a:lnTo>
                        <a:pt x="206671" y="1170432"/>
                      </a:lnTo>
                      <a:lnTo>
                        <a:pt x="204787" y="1175308"/>
                      </a:lnTo>
                      <a:lnTo>
                        <a:pt x="203235" y="1177745"/>
                      </a:lnTo>
                      <a:lnTo>
                        <a:pt x="200132" y="1181735"/>
                      </a:lnTo>
                      <a:lnTo>
                        <a:pt x="199246" y="1183397"/>
                      </a:lnTo>
                      <a:lnTo>
                        <a:pt x="199246" y="1184062"/>
                      </a:lnTo>
                      <a:cubicBezTo>
                        <a:pt x="199246" y="1184062"/>
                        <a:pt x="199578" y="1184506"/>
                        <a:pt x="199578" y="1184506"/>
                      </a:cubicBezTo>
                      <a:lnTo>
                        <a:pt x="201241" y="1188384"/>
                      </a:lnTo>
                      <a:lnTo>
                        <a:pt x="201241" y="1189603"/>
                      </a:lnTo>
                      <a:cubicBezTo>
                        <a:pt x="201241" y="1189603"/>
                        <a:pt x="201019" y="1191708"/>
                        <a:pt x="201019" y="1191708"/>
                      </a:cubicBezTo>
                      <a:lnTo>
                        <a:pt x="200354" y="1192927"/>
                      </a:lnTo>
                      <a:lnTo>
                        <a:pt x="198359" y="1195365"/>
                      </a:lnTo>
                      <a:lnTo>
                        <a:pt x="197916" y="1196695"/>
                      </a:lnTo>
                      <a:lnTo>
                        <a:pt x="198802" y="1199465"/>
                      </a:lnTo>
                      <a:lnTo>
                        <a:pt x="202792" y="1202458"/>
                      </a:lnTo>
                      <a:lnTo>
                        <a:pt x="202570" y="1204673"/>
                      </a:lnTo>
                      <a:lnTo>
                        <a:pt x="204454" y="1207888"/>
                      </a:lnTo>
                      <a:lnTo>
                        <a:pt x="203789" y="1210547"/>
                      </a:lnTo>
                      <a:lnTo>
                        <a:pt x="198138" y="1217196"/>
                      </a:lnTo>
                      <a:lnTo>
                        <a:pt x="197584" y="1218304"/>
                      </a:lnTo>
                      <a:lnTo>
                        <a:pt x="197584" y="1219523"/>
                      </a:lnTo>
                      <a:cubicBezTo>
                        <a:pt x="197584" y="1219523"/>
                        <a:pt x="198581" y="1221629"/>
                        <a:pt x="198581" y="1221629"/>
                      </a:cubicBezTo>
                      <a:lnTo>
                        <a:pt x="199135" y="1222072"/>
                      </a:lnTo>
                      <a:lnTo>
                        <a:pt x="199911" y="1222072"/>
                      </a:lnTo>
                      <a:cubicBezTo>
                        <a:pt x="199911" y="1222072"/>
                        <a:pt x="200576" y="1222515"/>
                        <a:pt x="200576" y="1222515"/>
                      </a:cubicBezTo>
                      <a:lnTo>
                        <a:pt x="200908" y="1224066"/>
                      </a:lnTo>
                      <a:lnTo>
                        <a:pt x="200908" y="1225396"/>
                      </a:lnTo>
                      <a:cubicBezTo>
                        <a:pt x="200908" y="1225396"/>
                        <a:pt x="201352" y="1226393"/>
                        <a:pt x="201352" y="1226393"/>
                      </a:cubicBezTo>
                      <a:lnTo>
                        <a:pt x="201906" y="1227169"/>
                      </a:lnTo>
                      <a:lnTo>
                        <a:pt x="202570" y="1227612"/>
                      </a:lnTo>
                      <a:lnTo>
                        <a:pt x="202238" y="1226172"/>
                      </a:lnTo>
                      <a:lnTo>
                        <a:pt x="202903" y="1225950"/>
                      </a:lnTo>
                      <a:lnTo>
                        <a:pt x="204011" y="1226504"/>
                      </a:lnTo>
                      <a:lnTo>
                        <a:pt x="204787" y="1227501"/>
                      </a:lnTo>
                      <a:lnTo>
                        <a:pt x="205119" y="1229386"/>
                      </a:lnTo>
                      <a:lnTo>
                        <a:pt x="205119" y="1232932"/>
                      </a:lnTo>
                      <a:cubicBezTo>
                        <a:pt x="205119" y="1232932"/>
                        <a:pt x="205563" y="1234483"/>
                        <a:pt x="205563" y="1234483"/>
                      </a:cubicBezTo>
                      <a:lnTo>
                        <a:pt x="206892" y="1233486"/>
                      </a:lnTo>
                      <a:lnTo>
                        <a:pt x="208111" y="1234262"/>
                      </a:lnTo>
                      <a:lnTo>
                        <a:pt x="208998" y="1236034"/>
                      </a:lnTo>
                      <a:lnTo>
                        <a:pt x="209441" y="1238473"/>
                      </a:lnTo>
                      <a:lnTo>
                        <a:pt x="209995" y="1239359"/>
                      </a:lnTo>
                      <a:lnTo>
                        <a:pt x="209995" y="1239913"/>
                      </a:lnTo>
                      <a:cubicBezTo>
                        <a:pt x="209995" y="1239913"/>
                        <a:pt x="212544" y="1238362"/>
                        <a:pt x="212544" y="1238362"/>
                      </a:cubicBezTo>
                      <a:lnTo>
                        <a:pt x="214095" y="1239470"/>
                      </a:lnTo>
                      <a:lnTo>
                        <a:pt x="213098" y="1241686"/>
                      </a:lnTo>
                      <a:lnTo>
                        <a:pt x="212544" y="1242462"/>
                      </a:lnTo>
                      <a:lnTo>
                        <a:pt x="214428" y="1242794"/>
                      </a:lnTo>
                      <a:lnTo>
                        <a:pt x="217087" y="1244235"/>
                      </a:lnTo>
                      <a:lnTo>
                        <a:pt x="217974" y="1243459"/>
                      </a:lnTo>
                      <a:lnTo>
                        <a:pt x="218860" y="1243459"/>
                      </a:lnTo>
                      <a:lnTo>
                        <a:pt x="220301" y="1249775"/>
                      </a:lnTo>
                      <a:lnTo>
                        <a:pt x="221187" y="1257533"/>
                      </a:lnTo>
                      <a:lnTo>
                        <a:pt x="223847" y="1256868"/>
                      </a:lnTo>
                      <a:lnTo>
                        <a:pt x="225177" y="1259416"/>
                      </a:lnTo>
                      <a:lnTo>
                        <a:pt x="225177" y="1262962"/>
                      </a:lnTo>
                      <a:cubicBezTo>
                        <a:pt x="225177" y="1262962"/>
                        <a:pt x="223404" y="1265401"/>
                        <a:pt x="223404" y="1265401"/>
                      </a:cubicBezTo>
                      <a:lnTo>
                        <a:pt x="223404" y="1266398"/>
                      </a:lnTo>
                      <a:lnTo>
                        <a:pt x="225177" y="1266841"/>
                      </a:lnTo>
                      <a:lnTo>
                        <a:pt x="227171" y="1266841"/>
                      </a:lnTo>
                      <a:cubicBezTo>
                        <a:pt x="227171" y="1266841"/>
                        <a:pt x="228280" y="1267727"/>
                        <a:pt x="228280" y="1267727"/>
                      </a:cubicBezTo>
                      <a:lnTo>
                        <a:pt x="227393" y="1270498"/>
                      </a:lnTo>
                      <a:lnTo>
                        <a:pt x="228058" y="1271495"/>
                      </a:lnTo>
                      <a:lnTo>
                        <a:pt x="229609" y="1270498"/>
                      </a:lnTo>
                      <a:lnTo>
                        <a:pt x="229166" y="1267506"/>
                      </a:lnTo>
                      <a:lnTo>
                        <a:pt x="231161" y="1264736"/>
                      </a:lnTo>
                      <a:lnTo>
                        <a:pt x="234042" y="1262630"/>
                      </a:lnTo>
                      <a:lnTo>
                        <a:pt x="236480" y="1261522"/>
                      </a:lnTo>
                      <a:lnTo>
                        <a:pt x="239028" y="1261855"/>
                      </a:lnTo>
                      <a:lnTo>
                        <a:pt x="242132" y="1263295"/>
                      </a:lnTo>
                      <a:lnTo>
                        <a:pt x="244902" y="1265622"/>
                      </a:lnTo>
                      <a:lnTo>
                        <a:pt x="246564" y="1268392"/>
                      </a:lnTo>
                      <a:lnTo>
                        <a:pt x="246564" y="1265401"/>
                      </a:lnTo>
                      <a:lnTo>
                        <a:pt x="249113" y="1267838"/>
                      </a:lnTo>
                      <a:lnTo>
                        <a:pt x="250664" y="1269057"/>
                      </a:lnTo>
                      <a:lnTo>
                        <a:pt x="251994" y="1269390"/>
                      </a:lnTo>
                      <a:lnTo>
                        <a:pt x="252880" y="1268836"/>
                      </a:lnTo>
                      <a:lnTo>
                        <a:pt x="254100" y="1266841"/>
                      </a:lnTo>
                      <a:lnTo>
                        <a:pt x="254654" y="1266398"/>
                      </a:lnTo>
                      <a:lnTo>
                        <a:pt x="255873" y="1266398"/>
                      </a:lnTo>
                      <a:cubicBezTo>
                        <a:pt x="255873" y="1266398"/>
                        <a:pt x="256648" y="1265955"/>
                        <a:pt x="256648" y="1265955"/>
                      </a:cubicBezTo>
                      <a:lnTo>
                        <a:pt x="268173" y="1254319"/>
                      </a:lnTo>
                      <a:lnTo>
                        <a:pt x="269060" y="1252546"/>
                      </a:lnTo>
                      <a:lnTo>
                        <a:pt x="269946" y="1253211"/>
                      </a:lnTo>
                      <a:lnTo>
                        <a:pt x="270278" y="1253211"/>
                      </a:lnTo>
                      <a:cubicBezTo>
                        <a:pt x="270278" y="1253211"/>
                        <a:pt x="271497" y="1252546"/>
                        <a:pt x="271497" y="1252546"/>
                      </a:cubicBezTo>
                      <a:lnTo>
                        <a:pt x="270611" y="1252546"/>
                      </a:lnTo>
                      <a:lnTo>
                        <a:pt x="271830" y="1247449"/>
                      </a:lnTo>
                      <a:lnTo>
                        <a:pt x="273603" y="1244346"/>
                      </a:lnTo>
                      <a:lnTo>
                        <a:pt x="273603" y="1243349"/>
                      </a:lnTo>
                      <a:cubicBezTo>
                        <a:pt x="273603" y="1243349"/>
                        <a:pt x="272827" y="1242573"/>
                        <a:pt x="272827" y="1242573"/>
                      </a:cubicBezTo>
                      <a:lnTo>
                        <a:pt x="272162" y="1241686"/>
                      </a:lnTo>
                      <a:lnTo>
                        <a:pt x="271276" y="1239359"/>
                      </a:lnTo>
                      <a:lnTo>
                        <a:pt x="270611" y="1236810"/>
                      </a:lnTo>
                      <a:lnTo>
                        <a:pt x="270278" y="1233929"/>
                      </a:lnTo>
                      <a:lnTo>
                        <a:pt x="270500" y="1230715"/>
                      </a:lnTo>
                      <a:lnTo>
                        <a:pt x="271387" y="1227945"/>
                      </a:lnTo>
                      <a:lnTo>
                        <a:pt x="272827" y="1225950"/>
                      </a:lnTo>
                      <a:lnTo>
                        <a:pt x="277371" y="1221075"/>
                      </a:lnTo>
                      <a:lnTo>
                        <a:pt x="277371" y="1220410"/>
                      </a:lnTo>
                      <a:cubicBezTo>
                        <a:pt x="277371" y="1220410"/>
                        <a:pt x="277371" y="1219190"/>
                        <a:pt x="277371" y="1219190"/>
                      </a:cubicBezTo>
                      <a:lnTo>
                        <a:pt x="276817" y="1218415"/>
                      </a:lnTo>
                      <a:lnTo>
                        <a:pt x="274047" y="1219080"/>
                      </a:lnTo>
                      <a:lnTo>
                        <a:pt x="272717" y="1218747"/>
                      </a:lnTo>
                      <a:lnTo>
                        <a:pt x="272717" y="1218747"/>
                      </a:lnTo>
                      <a:cubicBezTo>
                        <a:pt x="272717" y="1218747"/>
                        <a:pt x="272384" y="1218193"/>
                        <a:pt x="272384" y="1218193"/>
                      </a:cubicBezTo>
                      <a:lnTo>
                        <a:pt x="271497" y="1217639"/>
                      </a:lnTo>
                      <a:lnTo>
                        <a:pt x="270832" y="1216974"/>
                      </a:lnTo>
                      <a:lnTo>
                        <a:pt x="271387" y="1215755"/>
                      </a:lnTo>
                      <a:lnTo>
                        <a:pt x="271387" y="1214647"/>
                      </a:lnTo>
                      <a:lnTo>
                        <a:pt x="269946" y="1213982"/>
                      </a:lnTo>
                      <a:lnTo>
                        <a:pt x="269946" y="1213539"/>
                      </a:lnTo>
                      <a:cubicBezTo>
                        <a:pt x="269946" y="1213539"/>
                        <a:pt x="271276" y="1213428"/>
                        <a:pt x="271276" y="1213428"/>
                      </a:cubicBezTo>
                      <a:lnTo>
                        <a:pt x="272938" y="1213760"/>
                      </a:lnTo>
                      <a:lnTo>
                        <a:pt x="273936" y="1214647"/>
                      </a:lnTo>
                      <a:lnTo>
                        <a:pt x="274822" y="1215866"/>
                      </a:lnTo>
                      <a:lnTo>
                        <a:pt x="275708" y="1216531"/>
                      </a:lnTo>
                      <a:lnTo>
                        <a:pt x="276706" y="1215755"/>
                      </a:lnTo>
                      <a:lnTo>
                        <a:pt x="281249" y="1221186"/>
                      </a:lnTo>
                      <a:lnTo>
                        <a:pt x="283909" y="1223734"/>
                      </a:lnTo>
                      <a:lnTo>
                        <a:pt x="287234" y="1224842"/>
                      </a:lnTo>
                      <a:lnTo>
                        <a:pt x="287677" y="1223956"/>
                      </a:lnTo>
                      <a:lnTo>
                        <a:pt x="288895" y="1221961"/>
                      </a:lnTo>
                      <a:lnTo>
                        <a:pt x="290780" y="1219966"/>
                      </a:lnTo>
                      <a:lnTo>
                        <a:pt x="292885" y="1218969"/>
                      </a:lnTo>
                      <a:lnTo>
                        <a:pt x="296985" y="1219412"/>
                      </a:lnTo>
                      <a:lnTo>
                        <a:pt x="299091" y="1220077"/>
                      </a:lnTo>
                      <a:lnTo>
                        <a:pt x="300642" y="1221075"/>
                      </a:lnTo>
                      <a:lnTo>
                        <a:pt x="301418" y="1219966"/>
                      </a:lnTo>
                      <a:lnTo>
                        <a:pt x="302304" y="1220964"/>
                      </a:lnTo>
                      <a:lnTo>
                        <a:pt x="303745" y="1221961"/>
                      </a:lnTo>
                      <a:lnTo>
                        <a:pt x="305297" y="1222736"/>
                      </a:lnTo>
                      <a:lnTo>
                        <a:pt x="306515" y="1223069"/>
                      </a:lnTo>
                      <a:lnTo>
                        <a:pt x="307512" y="1223734"/>
                      </a:lnTo>
                      <a:lnTo>
                        <a:pt x="310062" y="1226504"/>
                      </a:lnTo>
                      <a:lnTo>
                        <a:pt x="311169" y="1227169"/>
                      </a:lnTo>
                      <a:lnTo>
                        <a:pt x="311834" y="1227723"/>
                      </a:lnTo>
                      <a:lnTo>
                        <a:pt x="314716" y="1231048"/>
                      </a:lnTo>
                      <a:lnTo>
                        <a:pt x="317043" y="1232156"/>
                      </a:lnTo>
                      <a:lnTo>
                        <a:pt x="318040" y="1232932"/>
                      </a:lnTo>
                      <a:lnTo>
                        <a:pt x="318594" y="1234262"/>
                      </a:lnTo>
                      <a:lnTo>
                        <a:pt x="319481" y="1234262"/>
                      </a:lnTo>
                      <a:lnTo>
                        <a:pt x="321143" y="1233153"/>
                      </a:lnTo>
                      <a:lnTo>
                        <a:pt x="322916" y="1232599"/>
                      </a:lnTo>
                      <a:lnTo>
                        <a:pt x="324689" y="1232932"/>
                      </a:lnTo>
                      <a:lnTo>
                        <a:pt x="326462" y="1234262"/>
                      </a:lnTo>
                      <a:lnTo>
                        <a:pt x="326019" y="1235480"/>
                      </a:lnTo>
                      <a:lnTo>
                        <a:pt x="326019" y="1236256"/>
                      </a:lnTo>
                      <a:cubicBezTo>
                        <a:pt x="326019" y="1236256"/>
                        <a:pt x="326351" y="1236699"/>
                        <a:pt x="326351" y="1236699"/>
                      </a:cubicBezTo>
                      <a:lnTo>
                        <a:pt x="327238" y="1237143"/>
                      </a:lnTo>
                      <a:lnTo>
                        <a:pt x="327681" y="1234151"/>
                      </a:lnTo>
                      <a:lnTo>
                        <a:pt x="329565" y="1232821"/>
                      </a:lnTo>
                      <a:lnTo>
                        <a:pt x="331671" y="1232045"/>
                      </a:lnTo>
                      <a:lnTo>
                        <a:pt x="332668" y="1230605"/>
                      </a:lnTo>
                      <a:lnTo>
                        <a:pt x="332889" y="1229164"/>
                      </a:lnTo>
                      <a:lnTo>
                        <a:pt x="333997" y="1226283"/>
                      </a:lnTo>
                      <a:lnTo>
                        <a:pt x="334219" y="1225175"/>
                      </a:lnTo>
                      <a:lnTo>
                        <a:pt x="333775" y="1224177"/>
                      </a:lnTo>
                      <a:lnTo>
                        <a:pt x="333000" y="1223401"/>
                      </a:lnTo>
                      <a:lnTo>
                        <a:pt x="332668" y="1222515"/>
                      </a:lnTo>
                      <a:lnTo>
                        <a:pt x="333554" y="1221296"/>
                      </a:lnTo>
                      <a:lnTo>
                        <a:pt x="332889" y="1217750"/>
                      </a:lnTo>
                      <a:lnTo>
                        <a:pt x="334551" y="1213649"/>
                      </a:lnTo>
                      <a:lnTo>
                        <a:pt x="337433" y="1210325"/>
                      </a:lnTo>
                      <a:lnTo>
                        <a:pt x="340536" y="1209217"/>
                      </a:lnTo>
                      <a:lnTo>
                        <a:pt x="340536" y="1208331"/>
                      </a:lnTo>
                      <a:lnTo>
                        <a:pt x="337876" y="1206336"/>
                      </a:lnTo>
                      <a:lnTo>
                        <a:pt x="336990" y="1204895"/>
                      </a:lnTo>
                      <a:lnTo>
                        <a:pt x="336657" y="1202790"/>
                      </a:lnTo>
                      <a:lnTo>
                        <a:pt x="336879" y="1200684"/>
                      </a:lnTo>
                      <a:lnTo>
                        <a:pt x="338208" y="1194257"/>
                      </a:lnTo>
                      <a:lnTo>
                        <a:pt x="340979" y="1186500"/>
                      </a:lnTo>
                      <a:lnTo>
                        <a:pt x="341644" y="1181846"/>
                      </a:lnTo>
                      <a:lnTo>
                        <a:pt x="339760" y="1179186"/>
                      </a:lnTo>
                      <a:lnTo>
                        <a:pt x="342530" y="1169656"/>
                      </a:lnTo>
                      <a:lnTo>
                        <a:pt x="342862" y="1165556"/>
                      </a:lnTo>
                      <a:lnTo>
                        <a:pt x="342087" y="1159018"/>
                      </a:lnTo>
                      <a:lnTo>
                        <a:pt x="342308" y="1157023"/>
                      </a:lnTo>
                      <a:lnTo>
                        <a:pt x="342862" y="1155471"/>
                      </a:lnTo>
                      <a:lnTo>
                        <a:pt x="343417" y="1154364"/>
                      </a:lnTo>
                      <a:lnTo>
                        <a:pt x="343638" y="1153477"/>
                      </a:lnTo>
                      <a:lnTo>
                        <a:pt x="343860" y="1151371"/>
                      </a:lnTo>
                      <a:lnTo>
                        <a:pt x="344857" y="1148934"/>
                      </a:lnTo>
                      <a:lnTo>
                        <a:pt x="345079" y="1147493"/>
                      </a:lnTo>
                      <a:lnTo>
                        <a:pt x="345079" y="1145387"/>
                      </a:lnTo>
                      <a:cubicBezTo>
                        <a:pt x="345079" y="1145387"/>
                        <a:pt x="344414" y="1141841"/>
                        <a:pt x="344414" y="1141841"/>
                      </a:cubicBezTo>
                      <a:lnTo>
                        <a:pt x="344414" y="1139958"/>
                      </a:lnTo>
                      <a:cubicBezTo>
                        <a:pt x="344414" y="1139958"/>
                        <a:pt x="344414" y="1136411"/>
                        <a:pt x="344414" y="1136411"/>
                      </a:cubicBezTo>
                      <a:lnTo>
                        <a:pt x="344968" y="1132754"/>
                      </a:lnTo>
                      <a:lnTo>
                        <a:pt x="345966" y="1129652"/>
                      </a:lnTo>
                      <a:lnTo>
                        <a:pt x="347406" y="1127878"/>
                      </a:lnTo>
                      <a:lnTo>
                        <a:pt x="347406" y="1126992"/>
                      </a:lnTo>
                      <a:lnTo>
                        <a:pt x="346852" y="1126660"/>
                      </a:lnTo>
                      <a:lnTo>
                        <a:pt x="346409" y="1126106"/>
                      </a:lnTo>
                      <a:lnTo>
                        <a:pt x="345855" y="1125773"/>
                      </a:lnTo>
                      <a:lnTo>
                        <a:pt x="345855" y="1124887"/>
                      </a:lnTo>
                      <a:lnTo>
                        <a:pt x="346630" y="1124887"/>
                      </a:lnTo>
                      <a:lnTo>
                        <a:pt x="345966" y="1123335"/>
                      </a:lnTo>
                      <a:lnTo>
                        <a:pt x="345966" y="1121562"/>
                      </a:lnTo>
                      <a:cubicBezTo>
                        <a:pt x="345966" y="1121562"/>
                        <a:pt x="346630" y="1119789"/>
                        <a:pt x="346630" y="1119789"/>
                      </a:cubicBezTo>
                      <a:lnTo>
                        <a:pt x="347406" y="1117906"/>
                      </a:lnTo>
                      <a:lnTo>
                        <a:pt x="347960" y="1117573"/>
                      </a:lnTo>
                      <a:lnTo>
                        <a:pt x="348736" y="1117573"/>
                      </a:lnTo>
                      <a:cubicBezTo>
                        <a:pt x="348736" y="1117573"/>
                        <a:pt x="349401" y="1117241"/>
                        <a:pt x="349401" y="1117241"/>
                      </a:cubicBezTo>
                      <a:lnTo>
                        <a:pt x="349733" y="1115911"/>
                      </a:lnTo>
                      <a:lnTo>
                        <a:pt x="349512" y="1115024"/>
                      </a:lnTo>
                      <a:lnTo>
                        <a:pt x="348847" y="1115024"/>
                      </a:lnTo>
                      <a:cubicBezTo>
                        <a:pt x="348847" y="1115024"/>
                        <a:pt x="348071" y="1115467"/>
                        <a:pt x="348071" y="1115467"/>
                      </a:cubicBezTo>
                      <a:lnTo>
                        <a:pt x="347406" y="1116021"/>
                      </a:lnTo>
                      <a:lnTo>
                        <a:pt x="346298" y="1112032"/>
                      </a:lnTo>
                      <a:lnTo>
                        <a:pt x="346963" y="1107378"/>
                      </a:lnTo>
                      <a:lnTo>
                        <a:pt x="351174" y="1096185"/>
                      </a:lnTo>
                      <a:lnTo>
                        <a:pt x="351395" y="1093969"/>
                      </a:lnTo>
                      <a:lnTo>
                        <a:pt x="348847" y="1092085"/>
                      </a:lnTo>
                      <a:lnTo>
                        <a:pt x="346298" y="1088539"/>
                      </a:lnTo>
                      <a:lnTo>
                        <a:pt x="345412" y="1087763"/>
                      </a:lnTo>
                      <a:lnTo>
                        <a:pt x="343749" y="1086988"/>
                      </a:lnTo>
                      <a:lnTo>
                        <a:pt x="342530" y="1085104"/>
                      </a:lnTo>
                      <a:lnTo>
                        <a:pt x="339871" y="1077458"/>
                      </a:lnTo>
                      <a:lnTo>
                        <a:pt x="339649" y="1076128"/>
                      </a:lnTo>
                      <a:lnTo>
                        <a:pt x="339206" y="1069922"/>
                      </a:lnTo>
                      <a:lnTo>
                        <a:pt x="339206" y="1067706"/>
                      </a:lnTo>
                      <a:cubicBezTo>
                        <a:pt x="339206" y="1067706"/>
                        <a:pt x="340314" y="1064825"/>
                        <a:pt x="340314" y="1064825"/>
                      </a:cubicBezTo>
                      <a:lnTo>
                        <a:pt x="341533" y="1062830"/>
                      </a:lnTo>
                      <a:lnTo>
                        <a:pt x="344303" y="1060392"/>
                      </a:lnTo>
                      <a:lnTo>
                        <a:pt x="345744" y="1058730"/>
                      </a:lnTo>
                      <a:lnTo>
                        <a:pt x="347738" y="1054519"/>
                      </a:lnTo>
                      <a:lnTo>
                        <a:pt x="349068" y="1052524"/>
                      </a:lnTo>
                      <a:lnTo>
                        <a:pt x="350731" y="1051637"/>
                      </a:lnTo>
                      <a:lnTo>
                        <a:pt x="353168" y="1050862"/>
                      </a:lnTo>
                      <a:lnTo>
                        <a:pt x="354609" y="1048867"/>
                      </a:lnTo>
                      <a:lnTo>
                        <a:pt x="356493" y="1043437"/>
                      </a:lnTo>
                      <a:lnTo>
                        <a:pt x="359042" y="1039226"/>
                      </a:lnTo>
                      <a:lnTo>
                        <a:pt x="360039" y="1037010"/>
                      </a:lnTo>
                      <a:lnTo>
                        <a:pt x="360371" y="1033796"/>
                      </a:lnTo>
                      <a:lnTo>
                        <a:pt x="360704" y="1032245"/>
                      </a:lnTo>
                      <a:lnTo>
                        <a:pt x="362034" y="1029696"/>
                      </a:lnTo>
                      <a:lnTo>
                        <a:pt x="362034" y="1028256"/>
                      </a:lnTo>
                      <a:cubicBezTo>
                        <a:pt x="362034" y="1028256"/>
                        <a:pt x="361369" y="1027259"/>
                        <a:pt x="361369" y="1027259"/>
                      </a:cubicBezTo>
                      <a:close/>
                      <a:moveTo>
                        <a:pt x="208998" y="1241686"/>
                      </a:moveTo>
                      <a:lnTo>
                        <a:pt x="208998" y="1241686"/>
                      </a:lnTo>
                      <a:cubicBezTo>
                        <a:pt x="208998" y="1241686"/>
                        <a:pt x="208222" y="1242462"/>
                        <a:pt x="208222" y="1242462"/>
                      </a:cubicBezTo>
                      <a:lnTo>
                        <a:pt x="207446" y="1242462"/>
                      </a:lnTo>
                      <a:cubicBezTo>
                        <a:pt x="207446" y="1242462"/>
                        <a:pt x="206892" y="1242129"/>
                        <a:pt x="206892" y="1242129"/>
                      </a:cubicBezTo>
                      <a:lnTo>
                        <a:pt x="206671" y="1241353"/>
                      </a:lnTo>
                      <a:lnTo>
                        <a:pt x="205341" y="1237143"/>
                      </a:lnTo>
                      <a:lnTo>
                        <a:pt x="202238" y="1236588"/>
                      </a:lnTo>
                      <a:lnTo>
                        <a:pt x="198692" y="1236810"/>
                      </a:lnTo>
                      <a:lnTo>
                        <a:pt x="195811" y="1234926"/>
                      </a:lnTo>
                      <a:lnTo>
                        <a:pt x="194148" y="1237918"/>
                      </a:lnTo>
                      <a:lnTo>
                        <a:pt x="194148" y="1238916"/>
                      </a:lnTo>
                      <a:lnTo>
                        <a:pt x="195035" y="1238916"/>
                      </a:lnTo>
                      <a:lnTo>
                        <a:pt x="195035" y="1240024"/>
                      </a:lnTo>
                      <a:lnTo>
                        <a:pt x="194591" y="1243127"/>
                      </a:lnTo>
                      <a:lnTo>
                        <a:pt x="196365" y="1247892"/>
                      </a:lnTo>
                      <a:lnTo>
                        <a:pt x="200465" y="1254984"/>
                      </a:lnTo>
                      <a:lnTo>
                        <a:pt x="200908" y="1255981"/>
                      </a:lnTo>
                      <a:lnTo>
                        <a:pt x="200908" y="1256979"/>
                      </a:lnTo>
                      <a:cubicBezTo>
                        <a:pt x="200908" y="1256979"/>
                        <a:pt x="201463" y="1257754"/>
                        <a:pt x="201463" y="1257754"/>
                      </a:cubicBezTo>
                      <a:lnTo>
                        <a:pt x="202792" y="1257976"/>
                      </a:lnTo>
                      <a:lnTo>
                        <a:pt x="204011" y="1257644"/>
                      </a:lnTo>
                      <a:lnTo>
                        <a:pt x="204565" y="1256979"/>
                      </a:lnTo>
                      <a:lnTo>
                        <a:pt x="205673" y="1252989"/>
                      </a:lnTo>
                      <a:lnTo>
                        <a:pt x="206560" y="1248114"/>
                      </a:lnTo>
                      <a:lnTo>
                        <a:pt x="207668" y="1246008"/>
                      </a:lnTo>
                      <a:lnTo>
                        <a:pt x="207225" y="1244899"/>
                      </a:lnTo>
                      <a:lnTo>
                        <a:pt x="207778" y="1243903"/>
                      </a:lnTo>
                      <a:lnTo>
                        <a:pt x="209995" y="1242018"/>
                      </a:lnTo>
                      <a:lnTo>
                        <a:pt x="209441" y="1241686"/>
                      </a:lnTo>
                      <a:lnTo>
                        <a:pt x="209219" y="1241908"/>
                      </a:lnTo>
                      <a:close/>
                      <a:moveTo>
                        <a:pt x="184397" y="947471"/>
                      </a:moveTo>
                      <a:lnTo>
                        <a:pt x="182180" y="949355"/>
                      </a:lnTo>
                      <a:lnTo>
                        <a:pt x="180739" y="950907"/>
                      </a:lnTo>
                      <a:lnTo>
                        <a:pt x="180075" y="952125"/>
                      </a:lnTo>
                      <a:lnTo>
                        <a:pt x="180075" y="953566"/>
                      </a:lnTo>
                      <a:lnTo>
                        <a:pt x="179853" y="955007"/>
                      </a:lnTo>
                      <a:lnTo>
                        <a:pt x="179410" y="956447"/>
                      </a:lnTo>
                      <a:lnTo>
                        <a:pt x="178524" y="957777"/>
                      </a:lnTo>
                      <a:lnTo>
                        <a:pt x="182735" y="958109"/>
                      </a:lnTo>
                      <a:lnTo>
                        <a:pt x="183289" y="954785"/>
                      </a:lnTo>
                      <a:lnTo>
                        <a:pt x="183289" y="950685"/>
                      </a:lnTo>
                      <a:cubicBezTo>
                        <a:pt x="183289" y="950685"/>
                        <a:pt x="185948" y="948690"/>
                        <a:pt x="185948" y="948690"/>
                      </a:cubicBezTo>
                      <a:lnTo>
                        <a:pt x="192486" y="947582"/>
                      </a:lnTo>
                      <a:lnTo>
                        <a:pt x="193484" y="946142"/>
                      </a:lnTo>
                      <a:lnTo>
                        <a:pt x="193816" y="944368"/>
                      </a:lnTo>
                      <a:lnTo>
                        <a:pt x="193484" y="942595"/>
                      </a:lnTo>
                      <a:lnTo>
                        <a:pt x="192376" y="941377"/>
                      </a:lnTo>
                      <a:lnTo>
                        <a:pt x="191932" y="940379"/>
                      </a:lnTo>
                      <a:lnTo>
                        <a:pt x="191711" y="939492"/>
                      </a:lnTo>
                      <a:lnTo>
                        <a:pt x="191711" y="938274"/>
                      </a:lnTo>
                      <a:cubicBezTo>
                        <a:pt x="191711" y="938274"/>
                        <a:pt x="190270" y="939381"/>
                        <a:pt x="190270" y="939381"/>
                      </a:cubicBezTo>
                      <a:lnTo>
                        <a:pt x="189716" y="940046"/>
                      </a:lnTo>
                      <a:lnTo>
                        <a:pt x="189494" y="940712"/>
                      </a:lnTo>
                      <a:lnTo>
                        <a:pt x="189051" y="941266"/>
                      </a:lnTo>
                      <a:lnTo>
                        <a:pt x="187056" y="941044"/>
                      </a:lnTo>
                      <a:lnTo>
                        <a:pt x="186280" y="941266"/>
                      </a:lnTo>
                      <a:lnTo>
                        <a:pt x="186059" y="942817"/>
                      </a:lnTo>
                      <a:lnTo>
                        <a:pt x="186280" y="944812"/>
                      </a:lnTo>
                      <a:lnTo>
                        <a:pt x="186059" y="946585"/>
                      </a:lnTo>
                      <a:lnTo>
                        <a:pt x="184397" y="947360"/>
                      </a:lnTo>
                      <a:close/>
                      <a:moveTo>
                        <a:pt x="318262" y="929741"/>
                      </a:moveTo>
                      <a:lnTo>
                        <a:pt x="319038" y="929408"/>
                      </a:lnTo>
                      <a:lnTo>
                        <a:pt x="319924" y="930184"/>
                      </a:lnTo>
                      <a:lnTo>
                        <a:pt x="320810" y="931403"/>
                      </a:lnTo>
                      <a:lnTo>
                        <a:pt x="321475" y="931403"/>
                      </a:lnTo>
                      <a:cubicBezTo>
                        <a:pt x="321475" y="931403"/>
                        <a:pt x="322029" y="930405"/>
                        <a:pt x="322029" y="930405"/>
                      </a:cubicBezTo>
                      <a:lnTo>
                        <a:pt x="322029" y="929630"/>
                      </a:lnTo>
                      <a:cubicBezTo>
                        <a:pt x="322029" y="929630"/>
                        <a:pt x="321586" y="928854"/>
                        <a:pt x="321586" y="928854"/>
                      </a:cubicBezTo>
                      <a:lnTo>
                        <a:pt x="322473" y="924754"/>
                      </a:lnTo>
                      <a:lnTo>
                        <a:pt x="322473" y="923646"/>
                      </a:lnTo>
                      <a:cubicBezTo>
                        <a:pt x="322473" y="923646"/>
                        <a:pt x="322473" y="922981"/>
                        <a:pt x="322473" y="922981"/>
                      </a:cubicBezTo>
                      <a:lnTo>
                        <a:pt x="322029" y="921873"/>
                      </a:lnTo>
                      <a:lnTo>
                        <a:pt x="321254" y="921097"/>
                      </a:lnTo>
                      <a:lnTo>
                        <a:pt x="320367" y="920875"/>
                      </a:lnTo>
                      <a:lnTo>
                        <a:pt x="319702" y="922094"/>
                      </a:lnTo>
                      <a:lnTo>
                        <a:pt x="318816" y="924090"/>
                      </a:lnTo>
                      <a:lnTo>
                        <a:pt x="318484" y="925419"/>
                      </a:lnTo>
                      <a:lnTo>
                        <a:pt x="318927" y="926416"/>
                      </a:lnTo>
                      <a:lnTo>
                        <a:pt x="317708" y="929298"/>
                      </a:lnTo>
                      <a:lnTo>
                        <a:pt x="318262" y="929741"/>
                      </a:lnTo>
                      <a:close/>
                      <a:moveTo>
                        <a:pt x="317043" y="920211"/>
                      </a:moveTo>
                      <a:lnTo>
                        <a:pt x="316710" y="918992"/>
                      </a:lnTo>
                      <a:lnTo>
                        <a:pt x="316045" y="917994"/>
                      </a:lnTo>
                      <a:lnTo>
                        <a:pt x="315159" y="917773"/>
                      </a:lnTo>
                      <a:lnTo>
                        <a:pt x="314494" y="918438"/>
                      </a:lnTo>
                      <a:lnTo>
                        <a:pt x="313829" y="918438"/>
                      </a:lnTo>
                      <a:cubicBezTo>
                        <a:pt x="313829" y="918438"/>
                        <a:pt x="313386" y="918770"/>
                        <a:pt x="313386" y="918770"/>
                      </a:cubicBezTo>
                      <a:lnTo>
                        <a:pt x="313164" y="919989"/>
                      </a:lnTo>
                      <a:lnTo>
                        <a:pt x="312721" y="921097"/>
                      </a:lnTo>
                      <a:lnTo>
                        <a:pt x="311945" y="921762"/>
                      </a:lnTo>
                      <a:lnTo>
                        <a:pt x="311169" y="922205"/>
                      </a:lnTo>
                      <a:lnTo>
                        <a:pt x="310615" y="922759"/>
                      </a:lnTo>
                      <a:lnTo>
                        <a:pt x="310615" y="923979"/>
                      </a:lnTo>
                      <a:lnTo>
                        <a:pt x="311058" y="925308"/>
                      </a:lnTo>
                      <a:lnTo>
                        <a:pt x="313164" y="925751"/>
                      </a:lnTo>
                      <a:lnTo>
                        <a:pt x="317708" y="924754"/>
                      </a:lnTo>
                      <a:lnTo>
                        <a:pt x="317708" y="924200"/>
                      </a:lnTo>
                      <a:cubicBezTo>
                        <a:pt x="317708" y="924200"/>
                        <a:pt x="317264" y="923535"/>
                        <a:pt x="317264" y="923535"/>
                      </a:cubicBezTo>
                      <a:lnTo>
                        <a:pt x="317043" y="922870"/>
                      </a:lnTo>
                      <a:lnTo>
                        <a:pt x="317043" y="921651"/>
                      </a:lnTo>
                      <a:cubicBezTo>
                        <a:pt x="317043" y="921651"/>
                        <a:pt x="317153" y="920321"/>
                        <a:pt x="317153" y="920321"/>
                      </a:cubicBezTo>
                      <a:close/>
                      <a:moveTo>
                        <a:pt x="943704" y="1333995"/>
                      </a:moveTo>
                      <a:lnTo>
                        <a:pt x="942152" y="1336987"/>
                      </a:lnTo>
                      <a:lnTo>
                        <a:pt x="942485" y="1339314"/>
                      </a:lnTo>
                      <a:lnTo>
                        <a:pt x="944258" y="1341420"/>
                      </a:lnTo>
                      <a:lnTo>
                        <a:pt x="946917" y="1343968"/>
                      </a:lnTo>
                      <a:lnTo>
                        <a:pt x="948247" y="1342971"/>
                      </a:lnTo>
                      <a:lnTo>
                        <a:pt x="949244" y="1341974"/>
                      </a:lnTo>
                      <a:lnTo>
                        <a:pt x="948580" y="1339979"/>
                      </a:lnTo>
                      <a:lnTo>
                        <a:pt x="947693" y="1338317"/>
                      </a:lnTo>
                      <a:lnTo>
                        <a:pt x="946474" y="1336987"/>
                      </a:lnTo>
                      <a:lnTo>
                        <a:pt x="944701" y="1336101"/>
                      </a:lnTo>
                      <a:lnTo>
                        <a:pt x="944701" y="1333995"/>
                      </a:lnTo>
                      <a:lnTo>
                        <a:pt x="943815" y="1333995"/>
                      </a:lnTo>
                      <a:close/>
                      <a:moveTo>
                        <a:pt x="973069" y="1284904"/>
                      </a:moveTo>
                      <a:lnTo>
                        <a:pt x="973845" y="1284350"/>
                      </a:lnTo>
                      <a:lnTo>
                        <a:pt x="974400" y="1283464"/>
                      </a:lnTo>
                      <a:lnTo>
                        <a:pt x="974732" y="1282577"/>
                      </a:lnTo>
                      <a:lnTo>
                        <a:pt x="975286" y="1281579"/>
                      </a:lnTo>
                      <a:lnTo>
                        <a:pt x="975508" y="1280361"/>
                      </a:lnTo>
                      <a:lnTo>
                        <a:pt x="974954" y="1279807"/>
                      </a:lnTo>
                      <a:lnTo>
                        <a:pt x="974178" y="1279474"/>
                      </a:lnTo>
                      <a:lnTo>
                        <a:pt x="973180" y="1279253"/>
                      </a:lnTo>
                      <a:lnTo>
                        <a:pt x="972404" y="1279474"/>
                      </a:lnTo>
                      <a:lnTo>
                        <a:pt x="972072" y="1280139"/>
                      </a:lnTo>
                      <a:lnTo>
                        <a:pt x="971518" y="1280804"/>
                      </a:lnTo>
                      <a:lnTo>
                        <a:pt x="970410" y="1281358"/>
                      </a:lnTo>
                      <a:lnTo>
                        <a:pt x="969634" y="1282134"/>
                      </a:lnTo>
                      <a:lnTo>
                        <a:pt x="969634" y="1282688"/>
                      </a:lnTo>
                      <a:lnTo>
                        <a:pt x="971740" y="1284682"/>
                      </a:lnTo>
                      <a:lnTo>
                        <a:pt x="973069" y="1285015"/>
                      </a:lnTo>
                      <a:close/>
                      <a:moveTo>
                        <a:pt x="943593" y="1321141"/>
                      </a:moveTo>
                      <a:lnTo>
                        <a:pt x="939825" y="1321141"/>
                      </a:lnTo>
                      <a:cubicBezTo>
                        <a:pt x="939825" y="1321141"/>
                        <a:pt x="938163" y="1322138"/>
                        <a:pt x="938163" y="1322138"/>
                      </a:cubicBezTo>
                      <a:lnTo>
                        <a:pt x="937165" y="1324576"/>
                      </a:lnTo>
                      <a:lnTo>
                        <a:pt x="937165" y="1327014"/>
                      </a:lnTo>
                      <a:cubicBezTo>
                        <a:pt x="937165" y="1327014"/>
                        <a:pt x="937941" y="1328122"/>
                        <a:pt x="937941" y="1328122"/>
                      </a:cubicBezTo>
                      <a:lnTo>
                        <a:pt x="939493" y="1328898"/>
                      </a:lnTo>
                      <a:lnTo>
                        <a:pt x="940933" y="1330338"/>
                      </a:lnTo>
                      <a:lnTo>
                        <a:pt x="942485" y="1331446"/>
                      </a:lnTo>
                      <a:lnTo>
                        <a:pt x="944479" y="1331114"/>
                      </a:lnTo>
                      <a:lnTo>
                        <a:pt x="944479" y="1330006"/>
                      </a:lnTo>
                      <a:lnTo>
                        <a:pt x="943926" y="1329452"/>
                      </a:lnTo>
                      <a:lnTo>
                        <a:pt x="943593" y="1328787"/>
                      </a:lnTo>
                      <a:lnTo>
                        <a:pt x="943039" y="1327125"/>
                      </a:lnTo>
                      <a:lnTo>
                        <a:pt x="946030" y="1327125"/>
                      </a:lnTo>
                      <a:lnTo>
                        <a:pt x="946030" y="1326238"/>
                      </a:lnTo>
                      <a:lnTo>
                        <a:pt x="945476" y="1325905"/>
                      </a:lnTo>
                      <a:lnTo>
                        <a:pt x="944479" y="1324798"/>
                      </a:lnTo>
                      <a:lnTo>
                        <a:pt x="943704" y="1324133"/>
                      </a:lnTo>
                      <a:lnTo>
                        <a:pt x="944479" y="1322027"/>
                      </a:lnTo>
                      <a:lnTo>
                        <a:pt x="943593" y="1321141"/>
                      </a:lnTo>
                      <a:close/>
                      <a:moveTo>
                        <a:pt x="1346628" y="1087874"/>
                      </a:moveTo>
                      <a:lnTo>
                        <a:pt x="1346296" y="1086877"/>
                      </a:lnTo>
                      <a:lnTo>
                        <a:pt x="1346850" y="1085104"/>
                      </a:lnTo>
                      <a:lnTo>
                        <a:pt x="1346074" y="1084772"/>
                      </a:lnTo>
                      <a:lnTo>
                        <a:pt x="1345520" y="1084106"/>
                      </a:lnTo>
                      <a:lnTo>
                        <a:pt x="1345077" y="1083220"/>
                      </a:lnTo>
                      <a:lnTo>
                        <a:pt x="1337985" y="1066154"/>
                      </a:lnTo>
                      <a:lnTo>
                        <a:pt x="1330449" y="1055627"/>
                      </a:lnTo>
                      <a:lnTo>
                        <a:pt x="1329452" y="1054630"/>
                      </a:lnTo>
                      <a:lnTo>
                        <a:pt x="1327457" y="1053743"/>
                      </a:lnTo>
                      <a:lnTo>
                        <a:pt x="1325795" y="1051527"/>
                      </a:lnTo>
                      <a:lnTo>
                        <a:pt x="1322914" y="1046651"/>
                      </a:lnTo>
                      <a:lnTo>
                        <a:pt x="1319146" y="1043437"/>
                      </a:lnTo>
                      <a:lnTo>
                        <a:pt x="1317816" y="1041997"/>
                      </a:lnTo>
                      <a:lnTo>
                        <a:pt x="1315489" y="1038007"/>
                      </a:lnTo>
                      <a:lnTo>
                        <a:pt x="1314713" y="1037453"/>
                      </a:lnTo>
                      <a:lnTo>
                        <a:pt x="1312497" y="1036899"/>
                      </a:lnTo>
                      <a:lnTo>
                        <a:pt x="1302080" y="1031026"/>
                      </a:lnTo>
                      <a:lnTo>
                        <a:pt x="1292772" y="1023269"/>
                      </a:lnTo>
                      <a:lnTo>
                        <a:pt x="1293437" y="1016620"/>
                      </a:lnTo>
                      <a:lnTo>
                        <a:pt x="1292994" y="1015733"/>
                      </a:lnTo>
                      <a:lnTo>
                        <a:pt x="1290334" y="1013185"/>
                      </a:lnTo>
                      <a:lnTo>
                        <a:pt x="1289891" y="1011744"/>
                      </a:lnTo>
                      <a:lnTo>
                        <a:pt x="1289891" y="1010414"/>
                      </a:lnTo>
                      <a:cubicBezTo>
                        <a:pt x="1289891" y="1010414"/>
                        <a:pt x="1289337" y="1009417"/>
                        <a:pt x="1289337" y="1009417"/>
                      </a:cubicBezTo>
                      <a:lnTo>
                        <a:pt x="1287674" y="1009085"/>
                      </a:lnTo>
                      <a:lnTo>
                        <a:pt x="1284793" y="1010082"/>
                      </a:lnTo>
                      <a:lnTo>
                        <a:pt x="1283463" y="1010082"/>
                      </a:lnTo>
                      <a:cubicBezTo>
                        <a:pt x="1283463" y="1010082"/>
                        <a:pt x="1283463" y="1006535"/>
                        <a:pt x="1283463" y="1006535"/>
                      </a:cubicBezTo>
                      <a:lnTo>
                        <a:pt x="1279585" y="1004652"/>
                      </a:lnTo>
                      <a:lnTo>
                        <a:pt x="1270720" y="1002990"/>
                      </a:lnTo>
                      <a:lnTo>
                        <a:pt x="1259860" y="995011"/>
                      </a:lnTo>
                      <a:lnTo>
                        <a:pt x="1248224" y="990246"/>
                      </a:lnTo>
                      <a:lnTo>
                        <a:pt x="1247005" y="989470"/>
                      </a:lnTo>
                      <a:lnTo>
                        <a:pt x="1237253" y="986922"/>
                      </a:lnTo>
                      <a:lnTo>
                        <a:pt x="1233153" y="984151"/>
                      </a:lnTo>
                      <a:lnTo>
                        <a:pt x="1230826" y="983486"/>
                      </a:lnTo>
                      <a:lnTo>
                        <a:pt x="1229053" y="982600"/>
                      </a:lnTo>
                      <a:lnTo>
                        <a:pt x="1221961" y="974953"/>
                      </a:lnTo>
                      <a:lnTo>
                        <a:pt x="1217861" y="971740"/>
                      </a:lnTo>
                      <a:lnTo>
                        <a:pt x="1215977" y="971075"/>
                      </a:lnTo>
                      <a:lnTo>
                        <a:pt x="1214426" y="970188"/>
                      </a:lnTo>
                      <a:lnTo>
                        <a:pt x="1210104" y="963761"/>
                      </a:lnTo>
                      <a:lnTo>
                        <a:pt x="1206336" y="959994"/>
                      </a:lnTo>
                      <a:lnTo>
                        <a:pt x="1198025" y="953898"/>
                      </a:lnTo>
                      <a:lnTo>
                        <a:pt x="1181513" y="944812"/>
                      </a:lnTo>
                      <a:lnTo>
                        <a:pt x="1162010" y="938495"/>
                      </a:lnTo>
                      <a:lnTo>
                        <a:pt x="1159683" y="936057"/>
                      </a:lnTo>
                      <a:lnTo>
                        <a:pt x="1159018" y="936057"/>
                      </a:lnTo>
                      <a:lnTo>
                        <a:pt x="1159018" y="937166"/>
                      </a:lnTo>
                      <a:lnTo>
                        <a:pt x="1158242" y="937166"/>
                      </a:lnTo>
                      <a:lnTo>
                        <a:pt x="1155915" y="935171"/>
                      </a:lnTo>
                      <a:lnTo>
                        <a:pt x="1129098" y="926084"/>
                      </a:lnTo>
                      <a:lnTo>
                        <a:pt x="1124665" y="922981"/>
                      </a:lnTo>
                      <a:lnTo>
                        <a:pt x="1122892" y="921208"/>
                      </a:lnTo>
                      <a:lnTo>
                        <a:pt x="1120897" y="919546"/>
                      </a:lnTo>
                      <a:lnTo>
                        <a:pt x="1114027" y="917662"/>
                      </a:lnTo>
                      <a:lnTo>
                        <a:pt x="1096075" y="907910"/>
                      </a:lnTo>
                      <a:lnTo>
                        <a:pt x="1074798" y="898158"/>
                      </a:lnTo>
                      <a:lnTo>
                        <a:pt x="1073247" y="896607"/>
                      </a:lnTo>
                      <a:lnTo>
                        <a:pt x="1071473" y="895277"/>
                      </a:lnTo>
                      <a:lnTo>
                        <a:pt x="1064271" y="892950"/>
                      </a:lnTo>
                      <a:lnTo>
                        <a:pt x="1057400" y="888185"/>
                      </a:lnTo>
                      <a:lnTo>
                        <a:pt x="1054297" y="885193"/>
                      </a:lnTo>
                      <a:lnTo>
                        <a:pt x="1051860" y="881647"/>
                      </a:lnTo>
                      <a:lnTo>
                        <a:pt x="1050086" y="876549"/>
                      </a:lnTo>
                      <a:lnTo>
                        <a:pt x="1049532" y="870455"/>
                      </a:lnTo>
                      <a:lnTo>
                        <a:pt x="1050530" y="864692"/>
                      </a:lnTo>
                      <a:lnTo>
                        <a:pt x="1053410" y="860814"/>
                      </a:lnTo>
                      <a:lnTo>
                        <a:pt x="1065047" y="854830"/>
                      </a:lnTo>
                      <a:lnTo>
                        <a:pt x="1069036" y="851616"/>
                      </a:lnTo>
                      <a:lnTo>
                        <a:pt x="1072028" y="847959"/>
                      </a:lnTo>
                      <a:lnTo>
                        <a:pt x="1074023" y="846186"/>
                      </a:lnTo>
                      <a:lnTo>
                        <a:pt x="1076349" y="845410"/>
                      </a:lnTo>
                      <a:lnTo>
                        <a:pt x="1078455" y="844413"/>
                      </a:lnTo>
                      <a:lnTo>
                        <a:pt x="1080782" y="842197"/>
                      </a:lnTo>
                      <a:lnTo>
                        <a:pt x="1082777" y="839759"/>
                      </a:lnTo>
                      <a:lnTo>
                        <a:pt x="1083774" y="838097"/>
                      </a:lnTo>
                      <a:lnTo>
                        <a:pt x="1083774" y="835437"/>
                      </a:lnTo>
                      <a:cubicBezTo>
                        <a:pt x="1083774" y="835437"/>
                        <a:pt x="1083774" y="833442"/>
                        <a:pt x="1083774" y="833442"/>
                      </a:cubicBezTo>
                      <a:lnTo>
                        <a:pt x="1082777" y="827791"/>
                      </a:lnTo>
                      <a:lnTo>
                        <a:pt x="1081890" y="824910"/>
                      </a:lnTo>
                      <a:lnTo>
                        <a:pt x="1082223" y="822471"/>
                      </a:lnTo>
                      <a:lnTo>
                        <a:pt x="1080117" y="822471"/>
                      </a:lnTo>
                      <a:cubicBezTo>
                        <a:pt x="1080117" y="822471"/>
                        <a:pt x="1077790" y="818482"/>
                        <a:pt x="1077790" y="818482"/>
                      </a:cubicBezTo>
                      <a:lnTo>
                        <a:pt x="1074577" y="817485"/>
                      </a:lnTo>
                      <a:lnTo>
                        <a:pt x="1074577" y="817263"/>
                      </a:lnTo>
                      <a:cubicBezTo>
                        <a:pt x="1074577" y="817263"/>
                        <a:pt x="1064936" y="814825"/>
                        <a:pt x="1064936" y="814825"/>
                      </a:cubicBezTo>
                      <a:lnTo>
                        <a:pt x="1036345" y="818260"/>
                      </a:lnTo>
                      <a:lnTo>
                        <a:pt x="1017839" y="817263"/>
                      </a:lnTo>
                      <a:lnTo>
                        <a:pt x="999111" y="820477"/>
                      </a:lnTo>
                      <a:lnTo>
                        <a:pt x="993903" y="820477"/>
                      </a:lnTo>
                      <a:cubicBezTo>
                        <a:pt x="993903" y="820477"/>
                        <a:pt x="980384" y="817263"/>
                        <a:pt x="980384" y="817263"/>
                      </a:cubicBezTo>
                      <a:lnTo>
                        <a:pt x="967196" y="817263"/>
                      </a:lnTo>
                      <a:cubicBezTo>
                        <a:pt x="967196" y="817263"/>
                        <a:pt x="964758" y="816820"/>
                        <a:pt x="964758" y="816820"/>
                      </a:cubicBezTo>
                      <a:lnTo>
                        <a:pt x="962431" y="816377"/>
                      </a:lnTo>
                      <a:lnTo>
                        <a:pt x="960326" y="815269"/>
                      </a:lnTo>
                      <a:lnTo>
                        <a:pt x="955672" y="811833"/>
                      </a:lnTo>
                      <a:lnTo>
                        <a:pt x="953677" y="811169"/>
                      </a:lnTo>
                      <a:lnTo>
                        <a:pt x="952458" y="810282"/>
                      </a:lnTo>
                      <a:lnTo>
                        <a:pt x="949355" y="806182"/>
                      </a:lnTo>
                      <a:lnTo>
                        <a:pt x="947804" y="804741"/>
                      </a:lnTo>
                      <a:lnTo>
                        <a:pt x="943039" y="803190"/>
                      </a:lnTo>
                      <a:lnTo>
                        <a:pt x="933841" y="801527"/>
                      </a:lnTo>
                      <a:lnTo>
                        <a:pt x="929852" y="799643"/>
                      </a:lnTo>
                      <a:lnTo>
                        <a:pt x="925863" y="796319"/>
                      </a:lnTo>
                      <a:lnTo>
                        <a:pt x="923646" y="794989"/>
                      </a:lnTo>
                      <a:lnTo>
                        <a:pt x="921762" y="794546"/>
                      </a:lnTo>
                      <a:lnTo>
                        <a:pt x="921097" y="794546"/>
                      </a:lnTo>
                      <a:cubicBezTo>
                        <a:pt x="921097" y="794546"/>
                        <a:pt x="919213" y="793549"/>
                        <a:pt x="919213" y="793549"/>
                      </a:cubicBezTo>
                      <a:lnTo>
                        <a:pt x="917994" y="791332"/>
                      </a:lnTo>
                      <a:lnTo>
                        <a:pt x="917219" y="788341"/>
                      </a:lnTo>
                      <a:lnTo>
                        <a:pt x="916554" y="782024"/>
                      </a:lnTo>
                      <a:lnTo>
                        <a:pt x="915667" y="779697"/>
                      </a:lnTo>
                      <a:lnTo>
                        <a:pt x="913894" y="778145"/>
                      </a:lnTo>
                      <a:lnTo>
                        <a:pt x="909350" y="777259"/>
                      </a:lnTo>
                      <a:lnTo>
                        <a:pt x="902813" y="774599"/>
                      </a:lnTo>
                      <a:lnTo>
                        <a:pt x="898824" y="771940"/>
                      </a:lnTo>
                      <a:lnTo>
                        <a:pt x="883974" y="757312"/>
                      </a:lnTo>
                      <a:lnTo>
                        <a:pt x="879209" y="749444"/>
                      </a:lnTo>
                      <a:lnTo>
                        <a:pt x="875663" y="746341"/>
                      </a:lnTo>
                      <a:lnTo>
                        <a:pt x="867463" y="740911"/>
                      </a:lnTo>
                      <a:lnTo>
                        <a:pt x="860259" y="734484"/>
                      </a:lnTo>
                      <a:lnTo>
                        <a:pt x="843859" y="714759"/>
                      </a:lnTo>
                      <a:lnTo>
                        <a:pt x="843083" y="713097"/>
                      </a:lnTo>
                      <a:lnTo>
                        <a:pt x="842418" y="710770"/>
                      </a:lnTo>
                      <a:lnTo>
                        <a:pt x="835437" y="699467"/>
                      </a:lnTo>
                      <a:lnTo>
                        <a:pt x="833110" y="694591"/>
                      </a:lnTo>
                      <a:lnTo>
                        <a:pt x="829009" y="684174"/>
                      </a:lnTo>
                      <a:lnTo>
                        <a:pt x="824577" y="668217"/>
                      </a:lnTo>
                      <a:lnTo>
                        <a:pt x="820033" y="651926"/>
                      </a:lnTo>
                      <a:lnTo>
                        <a:pt x="818150" y="638850"/>
                      </a:lnTo>
                      <a:lnTo>
                        <a:pt x="816598" y="633309"/>
                      </a:lnTo>
                      <a:lnTo>
                        <a:pt x="812942" y="625442"/>
                      </a:lnTo>
                      <a:lnTo>
                        <a:pt x="811612" y="623336"/>
                      </a:lnTo>
                      <a:lnTo>
                        <a:pt x="811168" y="622007"/>
                      </a:lnTo>
                      <a:lnTo>
                        <a:pt x="810503" y="616466"/>
                      </a:lnTo>
                      <a:lnTo>
                        <a:pt x="810060" y="615357"/>
                      </a:lnTo>
                      <a:lnTo>
                        <a:pt x="808287" y="612255"/>
                      </a:lnTo>
                      <a:lnTo>
                        <a:pt x="791997" y="570699"/>
                      </a:lnTo>
                      <a:lnTo>
                        <a:pt x="792884" y="568261"/>
                      </a:lnTo>
                      <a:lnTo>
                        <a:pt x="791886" y="566155"/>
                      </a:lnTo>
                      <a:lnTo>
                        <a:pt x="789892" y="564715"/>
                      </a:lnTo>
                      <a:lnTo>
                        <a:pt x="787786" y="564161"/>
                      </a:lnTo>
                      <a:lnTo>
                        <a:pt x="786678" y="563053"/>
                      </a:lnTo>
                      <a:lnTo>
                        <a:pt x="785348" y="560504"/>
                      </a:lnTo>
                      <a:lnTo>
                        <a:pt x="783686" y="557955"/>
                      </a:lnTo>
                      <a:lnTo>
                        <a:pt x="781581" y="556847"/>
                      </a:lnTo>
                      <a:lnTo>
                        <a:pt x="781248" y="556514"/>
                      </a:lnTo>
                      <a:lnTo>
                        <a:pt x="781027" y="555850"/>
                      </a:lnTo>
                      <a:lnTo>
                        <a:pt x="780694" y="555185"/>
                      </a:lnTo>
                      <a:lnTo>
                        <a:pt x="780029" y="554853"/>
                      </a:lnTo>
                      <a:lnTo>
                        <a:pt x="779364" y="554853"/>
                      </a:lnTo>
                      <a:cubicBezTo>
                        <a:pt x="779364" y="554853"/>
                        <a:pt x="779032" y="555296"/>
                        <a:pt x="779032" y="555296"/>
                      </a:cubicBezTo>
                      <a:lnTo>
                        <a:pt x="778810" y="555628"/>
                      </a:lnTo>
                      <a:lnTo>
                        <a:pt x="778478" y="555628"/>
                      </a:lnTo>
                      <a:cubicBezTo>
                        <a:pt x="778478" y="555628"/>
                        <a:pt x="777813" y="556404"/>
                        <a:pt x="777813" y="556404"/>
                      </a:cubicBezTo>
                      <a:lnTo>
                        <a:pt x="776927" y="557512"/>
                      </a:lnTo>
                      <a:lnTo>
                        <a:pt x="775818" y="558177"/>
                      </a:lnTo>
                      <a:lnTo>
                        <a:pt x="772827" y="556404"/>
                      </a:lnTo>
                      <a:lnTo>
                        <a:pt x="767507" y="554520"/>
                      </a:lnTo>
                      <a:lnTo>
                        <a:pt x="766399" y="553079"/>
                      </a:lnTo>
                      <a:lnTo>
                        <a:pt x="764183" y="552193"/>
                      </a:lnTo>
                      <a:lnTo>
                        <a:pt x="750885" y="543992"/>
                      </a:lnTo>
                      <a:lnTo>
                        <a:pt x="716199" y="513518"/>
                      </a:lnTo>
                      <a:lnTo>
                        <a:pt x="715202" y="512410"/>
                      </a:lnTo>
                      <a:lnTo>
                        <a:pt x="714094" y="510637"/>
                      </a:lnTo>
                      <a:lnTo>
                        <a:pt x="706559" y="507534"/>
                      </a:lnTo>
                      <a:lnTo>
                        <a:pt x="702126" y="503877"/>
                      </a:lnTo>
                      <a:lnTo>
                        <a:pt x="700021" y="502547"/>
                      </a:lnTo>
                      <a:lnTo>
                        <a:pt x="694591" y="501772"/>
                      </a:lnTo>
                      <a:lnTo>
                        <a:pt x="694369" y="501772"/>
                      </a:lnTo>
                      <a:cubicBezTo>
                        <a:pt x="694369" y="501772"/>
                        <a:pt x="689382" y="499999"/>
                        <a:pt x="689382" y="499999"/>
                      </a:cubicBezTo>
                      <a:lnTo>
                        <a:pt x="687277" y="498780"/>
                      </a:lnTo>
                      <a:lnTo>
                        <a:pt x="683842" y="496010"/>
                      </a:lnTo>
                      <a:lnTo>
                        <a:pt x="680517" y="492574"/>
                      </a:lnTo>
                      <a:lnTo>
                        <a:pt x="674090" y="483820"/>
                      </a:lnTo>
                      <a:lnTo>
                        <a:pt x="671097" y="482601"/>
                      </a:lnTo>
                      <a:lnTo>
                        <a:pt x="666997" y="479276"/>
                      </a:lnTo>
                      <a:lnTo>
                        <a:pt x="663341" y="475398"/>
                      </a:lnTo>
                      <a:lnTo>
                        <a:pt x="661014" y="471186"/>
                      </a:lnTo>
                      <a:lnTo>
                        <a:pt x="656360" y="466643"/>
                      </a:lnTo>
                      <a:lnTo>
                        <a:pt x="653256" y="462321"/>
                      </a:lnTo>
                      <a:lnTo>
                        <a:pt x="650819" y="457889"/>
                      </a:lnTo>
                      <a:lnTo>
                        <a:pt x="648713" y="452016"/>
                      </a:lnTo>
                      <a:lnTo>
                        <a:pt x="648048" y="448802"/>
                      </a:lnTo>
                      <a:lnTo>
                        <a:pt x="647827" y="445478"/>
                      </a:lnTo>
                      <a:lnTo>
                        <a:pt x="647494" y="444702"/>
                      </a:lnTo>
                      <a:lnTo>
                        <a:pt x="645943" y="442597"/>
                      </a:lnTo>
                      <a:lnTo>
                        <a:pt x="645499" y="441710"/>
                      </a:lnTo>
                      <a:lnTo>
                        <a:pt x="645167" y="440491"/>
                      </a:lnTo>
                      <a:lnTo>
                        <a:pt x="644724" y="436391"/>
                      </a:lnTo>
                      <a:lnTo>
                        <a:pt x="641288" y="420544"/>
                      </a:lnTo>
                      <a:lnTo>
                        <a:pt x="640845" y="413563"/>
                      </a:lnTo>
                      <a:lnTo>
                        <a:pt x="641510" y="402371"/>
                      </a:lnTo>
                      <a:lnTo>
                        <a:pt x="641288" y="400597"/>
                      </a:lnTo>
                      <a:lnTo>
                        <a:pt x="640291" y="399489"/>
                      </a:lnTo>
                      <a:lnTo>
                        <a:pt x="639294" y="397051"/>
                      </a:lnTo>
                      <a:lnTo>
                        <a:pt x="637853" y="391954"/>
                      </a:lnTo>
                      <a:lnTo>
                        <a:pt x="637188" y="385083"/>
                      </a:lnTo>
                      <a:lnTo>
                        <a:pt x="637964" y="378767"/>
                      </a:lnTo>
                      <a:lnTo>
                        <a:pt x="640956" y="367796"/>
                      </a:lnTo>
                      <a:lnTo>
                        <a:pt x="639404" y="367796"/>
                      </a:lnTo>
                      <a:lnTo>
                        <a:pt x="639404" y="366799"/>
                      </a:lnTo>
                      <a:lnTo>
                        <a:pt x="642397" y="364139"/>
                      </a:lnTo>
                      <a:lnTo>
                        <a:pt x="643615" y="364139"/>
                      </a:lnTo>
                      <a:cubicBezTo>
                        <a:pt x="643615" y="364139"/>
                        <a:pt x="645610" y="365691"/>
                        <a:pt x="645610" y="365691"/>
                      </a:cubicBezTo>
                      <a:lnTo>
                        <a:pt x="648491" y="368572"/>
                      </a:lnTo>
                      <a:lnTo>
                        <a:pt x="649710" y="370345"/>
                      </a:lnTo>
                      <a:lnTo>
                        <a:pt x="651816" y="372228"/>
                      </a:lnTo>
                      <a:lnTo>
                        <a:pt x="654365" y="372007"/>
                      </a:lnTo>
                      <a:lnTo>
                        <a:pt x="656470" y="370456"/>
                      </a:lnTo>
                      <a:lnTo>
                        <a:pt x="657356" y="367685"/>
                      </a:lnTo>
                      <a:lnTo>
                        <a:pt x="656470" y="367685"/>
                      </a:lnTo>
                      <a:cubicBezTo>
                        <a:pt x="656470" y="367685"/>
                        <a:pt x="655030" y="366910"/>
                        <a:pt x="655030" y="366910"/>
                      </a:cubicBezTo>
                      <a:lnTo>
                        <a:pt x="654254" y="366688"/>
                      </a:lnTo>
                      <a:lnTo>
                        <a:pt x="654254" y="365580"/>
                      </a:lnTo>
                      <a:lnTo>
                        <a:pt x="655584" y="365137"/>
                      </a:lnTo>
                      <a:lnTo>
                        <a:pt x="656470" y="363917"/>
                      </a:lnTo>
                      <a:lnTo>
                        <a:pt x="656470" y="362698"/>
                      </a:lnTo>
                      <a:cubicBezTo>
                        <a:pt x="656470" y="362698"/>
                        <a:pt x="653700" y="361480"/>
                        <a:pt x="653700" y="361480"/>
                      </a:cubicBezTo>
                      <a:lnTo>
                        <a:pt x="653700" y="359928"/>
                      </a:lnTo>
                      <a:cubicBezTo>
                        <a:pt x="653700" y="359928"/>
                        <a:pt x="655030" y="357380"/>
                        <a:pt x="655030" y="357380"/>
                      </a:cubicBezTo>
                      <a:lnTo>
                        <a:pt x="655362" y="356382"/>
                      </a:lnTo>
                      <a:lnTo>
                        <a:pt x="656360" y="355052"/>
                      </a:lnTo>
                      <a:lnTo>
                        <a:pt x="657689" y="354276"/>
                      </a:lnTo>
                      <a:lnTo>
                        <a:pt x="659019" y="354941"/>
                      </a:lnTo>
                      <a:lnTo>
                        <a:pt x="659573" y="356715"/>
                      </a:lnTo>
                      <a:lnTo>
                        <a:pt x="659130" y="358709"/>
                      </a:lnTo>
                      <a:lnTo>
                        <a:pt x="657356" y="362366"/>
                      </a:lnTo>
                      <a:lnTo>
                        <a:pt x="658243" y="363696"/>
                      </a:lnTo>
                      <a:lnTo>
                        <a:pt x="659019" y="365469"/>
                      </a:lnTo>
                      <a:lnTo>
                        <a:pt x="659462" y="367020"/>
                      </a:lnTo>
                      <a:lnTo>
                        <a:pt x="659684" y="367685"/>
                      </a:lnTo>
                      <a:lnTo>
                        <a:pt x="663008" y="363696"/>
                      </a:lnTo>
                      <a:lnTo>
                        <a:pt x="664449" y="361036"/>
                      </a:lnTo>
                      <a:lnTo>
                        <a:pt x="665114" y="358487"/>
                      </a:lnTo>
                      <a:lnTo>
                        <a:pt x="665336" y="353390"/>
                      </a:lnTo>
                      <a:lnTo>
                        <a:pt x="665779" y="351617"/>
                      </a:lnTo>
                      <a:lnTo>
                        <a:pt x="666665" y="351617"/>
                      </a:lnTo>
                      <a:cubicBezTo>
                        <a:pt x="666665" y="351617"/>
                        <a:pt x="667330" y="351506"/>
                        <a:pt x="667330" y="351506"/>
                      </a:cubicBezTo>
                      <a:lnTo>
                        <a:pt x="667662" y="350509"/>
                      </a:lnTo>
                      <a:lnTo>
                        <a:pt x="667995" y="349622"/>
                      </a:lnTo>
                      <a:lnTo>
                        <a:pt x="668882" y="348071"/>
                      </a:lnTo>
                      <a:lnTo>
                        <a:pt x="668438" y="346963"/>
                      </a:lnTo>
                      <a:lnTo>
                        <a:pt x="669547" y="345189"/>
                      </a:lnTo>
                      <a:lnTo>
                        <a:pt x="669547" y="343749"/>
                      </a:lnTo>
                      <a:cubicBezTo>
                        <a:pt x="669547" y="343749"/>
                        <a:pt x="668992" y="342087"/>
                        <a:pt x="668992" y="342087"/>
                      </a:cubicBezTo>
                      <a:lnTo>
                        <a:pt x="667773" y="340868"/>
                      </a:lnTo>
                      <a:lnTo>
                        <a:pt x="666222" y="340203"/>
                      </a:lnTo>
                      <a:lnTo>
                        <a:pt x="664338" y="340203"/>
                      </a:lnTo>
                      <a:lnTo>
                        <a:pt x="664338" y="341422"/>
                      </a:lnTo>
                      <a:lnTo>
                        <a:pt x="664671" y="341422"/>
                      </a:lnTo>
                      <a:cubicBezTo>
                        <a:pt x="664671" y="341422"/>
                        <a:pt x="665446" y="341422"/>
                        <a:pt x="665446" y="341422"/>
                      </a:cubicBezTo>
                      <a:lnTo>
                        <a:pt x="665779" y="341422"/>
                      </a:lnTo>
                      <a:cubicBezTo>
                        <a:pt x="665779" y="341422"/>
                        <a:pt x="664338" y="342641"/>
                        <a:pt x="664338" y="342641"/>
                      </a:cubicBezTo>
                      <a:lnTo>
                        <a:pt x="661900" y="340203"/>
                      </a:lnTo>
                      <a:lnTo>
                        <a:pt x="659573" y="337211"/>
                      </a:lnTo>
                      <a:lnTo>
                        <a:pt x="658354" y="336435"/>
                      </a:lnTo>
                      <a:lnTo>
                        <a:pt x="657467" y="335770"/>
                      </a:lnTo>
                      <a:lnTo>
                        <a:pt x="655695" y="333776"/>
                      </a:lnTo>
                      <a:lnTo>
                        <a:pt x="656027" y="332113"/>
                      </a:lnTo>
                      <a:lnTo>
                        <a:pt x="654697" y="331005"/>
                      </a:lnTo>
                      <a:lnTo>
                        <a:pt x="652702" y="330008"/>
                      </a:lnTo>
                      <a:lnTo>
                        <a:pt x="651040" y="328567"/>
                      </a:lnTo>
                      <a:lnTo>
                        <a:pt x="652370" y="330895"/>
                      </a:lnTo>
                      <a:lnTo>
                        <a:pt x="653035" y="332889"/>
                      </a:lnTo>
                      <a:lnTo>
                        <a:pt x="652702" y="334884"/>
                      </a:lnTo>
                      <a:lnTo>
                        <a:pt x="651040" y="337322"/>
                      </a:lnTo>
                      <a:lnTo>
                        <a:pt x="649489" y="335106"/>
                      </a:lnTo>
                      <a:lnTo>
                        <a:pt x="650154" y="334663"/>
                      </a:lnTo>
                      <a:lnTo>
                        <a:pt x="650486" y="334330"/>
                      </a:lnTo>
                      <a:lnTo>
                        <a:pt x="650930" y="333998"/>
                      </a:lnTo>
                      <a:lnTo>
                        <a:pt x="651816" y="333998"/>
                      </a:lnTo>
                      <a:lnTo>
                        <a:pt x="651816" y="332778"/>
                      </a:lnTo>
                      <a:lnTo>
                        <a:pt x="650375" y="330673"/>
                      </a:lnTo>
                      <a:lnTo>
                        <a:pt x="649267" y="328346"/>
                      </a:lnTo>
                      <a:lnTo>
                        <a:pt x="647937" y="326019"/>
                      </a:lnTo>
                      <a:lnTo>
                        <a:pt x="645721" y="324024"/>
                      </a:lnTo>
                      <a:lnTo>
                        <a:pt x="646054" y="325132"/>
                      </a:lnTo>
                      <a:lnTo>
                        <a:pt x="646275" y="325576"/>
                      </a:lnTo>
                      <a:lnTo>
                        <a:pt x="646608" y="326130"/>
                      </a:lnTo>
                      <a:lnTo>
                        <a:pt x="644169" y="326351"/>
                      </a:lnTo>
                      <a:lnTo>
                        <a:pt x="643062" y="324800"/>
                      </a:lnTo>
                      <a:lnTo>
                        <a:pt x="643062" y="321919"/>
                      </a:lnTo>
                      <a:cubicBezTo>
                        <a:pt x="643062" y="321919"/>
                        <a:pt x="644280" y="318372"/>
                        <a:pt x="644280" y="318372"/>
                      </a:cubicBezTo>
                      <a:lnTo>
                        <a:pt x="644280" y="320589"/>
                      </a:lnTo>
                      <a:cubicBezTo>
                        <a:pt x="644280" y="320589"/>
                        <a:pt x="644280" y="321697"/>
                        <a:pt x="644280" y="321697"/>
                      </a:cubicBezTo>
                      <a:lnTo>
                        <a:pt x="645499" y="322362"/>
                      </a:lnTo>
                      <a:lnTo>
                        <a:pt x="646608" y="322805"/>
                      </a:lnTo>
                      <a:lnTo>
                        <a:pt x="645832" y="316821"/>
                      </a:lnTo>
                      <a:lnTo>
                        <a:pt x="645832" y="311391"/>
                      </a:lnTo>
                      <a:cubicBezTo>
                        <a:pt x="645832" y="311391"/>
                        <a:pt x="645056" y="309174"/>
                        <a:pt x="645056" y="309174"/>
                      </a:cubicBezTo>
                      <a:lnTo>
                        <a:pt x="643837" y="306848"/>
                      </a:lnTo>
                      <a:lnTo>
                        <a:pt x="643172" y="304520"/>
                      </a:lnTo>
                      <a:lnTo>
                        <a:pt x="644169" y="302083"/>
                      </a:lnTo>
                      <a:lnTo>
                        <a:pt x="642951" y="302748"/>
                      </a:lnTo>
                      <a:lnTo>
                        <a:pt x="640402" y="305296"/>
                      </a:lnTo>
                      <a:lnTo>
                        <a:pt x="638740" y="306626"/>
                      </a:lnTo>
                      <a:lnTo>
                        <a:pt x="639183" y="306959"/>
                      </a:lnTo>
                      <a:lnTo>
                        <a:pt x="639294" y="306959"/>
                      </a:lnTo>
                      <a:cubicBezTo>
                        <a:pt x="639294" y="306959"/>
                        <a:pt x="639626" y="307624"/>
                        <a:pt x="639626" y="307624"/>
                      </a:cubicBezTo>
                      <a:lnTo>
                        <a:pt x="637521" y="307624"/>
                      </a:lnTo>
                      <a:cubicBezTo>
                        <a:pt x="637521" y="307624"/>
                        <a:pt x="635637" y="306404"/>
                        <a:pt x="635637" y="306404"/>
                      </a:cubicBezTo>
                      <a:lnTo>
                        <a:pt x="634639" y="304520"/>
                      </a:lnTo>
                      <a:lnTo>
                        <a:pt x="635082" y="302193"/>
                      </a:lnTo>
                      <a:lnTo>
                        <a:pt x="633975" y="301196"/>
                      </a:lnTo>
                      <a:lnTo>
                        <a:pt x="633532" y="300198"/>
                      </a:lnTo>
                      <a:lnTo>
                        <a:pt x="633864" y="299423"/>
                      </a:lnTo>
                      <a:lnTo>
                        <a:pt x="635082" y="298980"/>
                      </a:lnTo>
                      <a:lnTo>
                        <a:pt x="634639" y="296098"/>
                      </a:lnTo>
                      <a:lnTo>
                        <a:pt x="634639" y="293772"/>
                      </a:lnTo>
                      <a:cubicBezTo>
                        <a:pt x="634639" y="293772"/>
                        <a:pt x="634307" y="292109"/>
                        <a:pt x="634307" y="292109"/>
                      </a:cubicBezTo>
                      <a:lnTo>
                        <a:pt x="632091" y="291222"/>
                      </a:lnTo>
                      <a:lnTo>
                        <a:pt x="632645" y="292996"/>
                      </a:lnTo>
                      <a:lnTo>
                        <a:pt x="632312" y="295212"/>
                      </a:lnTo>
                      <a:lnTo>
                        <a:pt x="631426" y="297096"/>
                      </a:lnTo>
                      <a:lnTo>
                        <a:pt x="630207" y="297872"/>
                      </a:lnTo>
                      <a:lnTo>
                        <a:pt x="628877" y="297207"/>
                      </a:lnTo>
                      <a:lnTo>
                        <a:pt x="627880" y="293882"/>
                      </a:lnTo>
                      <a:lnTo>
                        <a:pt x="626661" y="292442"/>
                      </a:lnTo>
                      <a:lnTo>
                        <a:pt x="627215" y="289006"/>
                      </a:lnTo>
                      <a:lnTo>
                        <a:pt x="628212" y="288563"/>
                      </a:lnTo>
                      <a:lnTo>
                        <a:pt x="629542" y="289450"/>
                      </a:lnTo>
                      <a:lnTo>
                        <a:pt x="630982" y="290115"/>
                      </a:lnTo>
                      <a:lnTo>
                        <a:pt x="633421" y="289672"/>
                      </a:lnTo>
                      <a:lnTo>
                        <a:pt x="634307" y="288563"/>
                      </a:lnTo>
                      <a:lnTo>
                        <a:pt x="634861" y="286790"/>
                      </a:lnTo>
                      <a:lnTo>
                        <a:pt x="636191" y="284574"/>
                      </a:lnTo>
                      <a:lnTo>
                        <a:pt x="635193" y="282468"/>
                      </a:lnTo>
                      <a:lnTo>
                        <a:pt x="635747" y="281914"/>
                      </a:lnTo>
                      <a:lnTo>
                        <a:pt x="636856" y="281914"/>
                      </a:lnTo>
                      <a:cubicBezTo>
                        <a:pt x="636856" y="281914"/>
                        <a:pt x="637743" y="281360"/>
                        <a:pt x="637743" y="281360"/>
                      </a:cubicBezTo>
                      <a:lnTo>
                        <a:pt x="638075" y="279809"/>
                      </a:lnTo>
                      <a:lnTo>
                        <a:pt x="638075" y="278590"/>
                      </a:lnTo>
                      <a:cubicBezTo>
                        <a:pt x="638075" y="278590"/>
                        <a:pt x="638186" y="277371"/>
                        <a:pt x="638186" y="277371"/>
                      </a:cubicBezTo>
                      <a:lnTo>
                        <a:pt x="639294" y="275820"/>
                      </a:lnTo>
                      <a:lnTo>
                        <a:pt x="638075" y="274600"/>
                      </a:lnTo>
                      <a:lnTo>
                        <a:pt x="637743" y="273159"/>
                      </a:lnTo>
                      <a:lnTo>
                        <a:pt x="638186" y="271609"/>
                      </a:lnTo>
                      <a:lnTo>
                        <a:pt x="639183" y="270168"/>
                      </a:lnTo>
                      <a:lnTo>
                        <a:pt x="638518" y="270168"/>
                      </a:lnTo>
                      <a:lnTo>
                        <a:pt x="638518" y="269170"/>
                      </a:lnTo>
                      <a:lnTo>
                        <a:pt x="640734" y="264738"/>
                      </a:lnTo>
                      <a:lnTo>
                        <a:pt x="644945" y="260637"/>
                      </a:lnTo>
                      <a:lnTo>
                        <a:pt x="649599" y="258089"/>
                      </a:lnTo>
                      <a:lnTo>
                        <a:pt x="653256" y="258089"/>
                      </a:lnTo>
                      <a:cubicBezTo>
                        <a:pt x="653256" y="258089"/>
                        <a:pt x="652924" y="259751"/>
                        <a:pt x="652924" y="259751"/>
                      </a:cubicBezTo>
                      <a:lnTo>
                        <a:pt x="654365" y="260305"/>
                      </a:lnTo>
                      <a:lnTo>
                        <a:pt x="656470" y="260083"/>
                      </a:lnTo>
                      <a:lnTo>
                        <a:pt x="657910" y="259308"/>
                      </a:lnTo>
                      <a:lnTo>
                        <a:pt x="657910" y="258311"/>
                      </a:lnTo>
                      <a:lnTo>
                        <a:pt x="654143" y="256759"/>
                      </a:lnTo>
                      <a:lnTo>
                        <a:pt x="653478" y="255318"/>
                      </a:lnTo>
                      <a:lnTo>
                        <a:pt x="654919" y="252659"/>
                      </a:lnTo>
                      <a:lnTo>
                        <a:pt x="655695" y="256094"/>
                      </a:lnTo>
                      <a:lnTo>
                        <a:pt x="656470" y="256094"/>
                      </a:lnTo>
                      <a:lnTo>
                        <a:pt x="657356" y="255207"/>
                      </a:lnTo>
                      <a:lnTo>
                        <a:pt x="659351" y="256981"/>
                      </a:lnTo>
                      <a:lnTo>
                        <a:pt x="661235" y="256981"/>
                      </a:lnTo>
                      <a:cubicBezTo>
                        <a:pt x="661235" y="256981"/>
                        <a:pt x="661235" y="256094"/>
                        <a:pt x="661235" y="256094"/>
                      </a:cubicBezTo>
                      <a:lnTo>
                        <a:pt x="660127" y="254100"/>
                      </a:lnTo>
                      <a:lnTo>
                        <a:pt x="662011" y="251218"/>
                      </a:lnTo>
                      <a:lnTo>
                        <a:pt x="665003" y="248559"/>
                      </a:lnTo>
                      <a:lnTo>
                        <a:pt x="667441" y="247229"/>
                      </a:lnTo>
                      <a:lnTo>
                        <a:pt x="667884" y="249556"/>
                      </a:lnTo>
                      <a:lnTo>
                        <a:pt x="668771" y="250996"/>
                      </a:lnTo>
                      <a:lnTo>
                        <a:pt x="670876" y="253324"/>
                      </a:lnTo>
                      <a:lnTo>
                        <a:pt x="671652" y="253324"/>
                      </a:lnTo>
                      <a:cubicBezTo>
                        <a:pt x="671652" y="253324"/>
                        <a:pt x="674533" y="251107"/>
                        <a:pt x="674533" y="251107"/>
                      </a:cubicBezTo>
                      <a:lnTo>
                        <a:pt x="675863" y="250553"/>
                      </a:lnTo>
                      <a:lnTo>
                        <a:pt x="674976" y="252659"/>
                      </a:lnTo>
                      <a:lnTo>
                        <a:pt x="673758" y="253989"/>
                      </a:lnTo>
                      <a:lnTo>
                        <a:pt x="672095" y="254764"/>
                      </a:lnTo>
                      <a:lnTo>
                        <a:pt x="670101" y="254986"/>
                      </a:lnTo>
                      <a:lnTo>
                        <a:pt x="669103" y="256094"/>
                      </a:lnTo>
                      <a:lnTo>
                        <a:pt x="669103" y="258311"/>
                      </a:lnTo>
                      <a:cubicBezTo>
                        <a:pt x="669103" y="258311"/>
                        <a:pt x="668438" y="260305"/>
                        <a:pt x="668438" y="260305"/>
                      </a:cubicBezTo>
                      <a:lnTo>
                        <a:pt x="665889" y="260637"/>
                      </a:lnTo>
                      <a:lnTo>
                        <a:pt x="665889" y="259418"/>
                      </a:lnTo>
                      <a:lnTo>
                        <a:pt x="666997" y="259418"/>
                      </a:lnTo>
                      <a:cubicBezTo>
                        <a:pt x="666997" y="259418"/>
                        <a:pt x="667330" y="259418"/>
                        <a:pt x="667330" y="259418"/>
                      </a:cubicBezTo>
                      <a:lnTo>
                        <a:pt x="667330" y="259418"/>
                      </a:lnTo>
                      <a:cubicBezTo>
                        <a:pt x="667330" y="259418"/>
                        <a:pt x="666997" y="258643"/>
                        <a:pt x="666997" y="258643"/>
                      </a:cubicBezTo>
                      <a:lnTo>
                        <a:pt x="666665" y="258200"/>
                      </a:lnTo>
                      <a:lnTo>
                        <a:pt x="666665" y="258422"/>
                      </a:lnTo>
                      <a:cubicBezTo>
                        <a:pt x="666665" y="258422"/>
                        <a:pt x="666332" y="258089"/>
                        <a:pt x="666332" y="258089"/>
                      </a:cubicBezTo>
                      <a:lnTo>
                        <a:pt x="665225" y="258532"/>
                      </a:lnTo>
                      <a:lnTo>
                        <a:pt x="664006" y="258532"/>
                      </a:lnTo>
                      <a:cubicBezTo>
                        <a:pt x="664006" y="258532"/>
                        <a:pt x="662676" y="258532"/>
                        <a:pt x="662676" y="258532"/>
                      </a:cubicBezTo>
                      <a:lnTo>
                        <a:pt x="664227" y="260748"/>
                      </a:lnTo>
                      <a:lnTo>
                        <a:pt x="663451" y="261524"/>
                      </a:lnTo>
                      <a:lnTo>
                        <a:pt x="662897" y="261524"/>
                      </a:lnTo>
                      <a:cubicBezTo>
                        <a:pt x="662897" y="261524"/>
                        <a:pt x="662454" y="260859"/>
                        <a:pt x="662454" y="260859"/>
                      </a:cubicBezTo>
                      <a:lnTo>
                        <a:pt x="661900" y="259529"/>
                      </a:lnTo>
                      <a:lnTo>
                        <a:pt x="661124" y="259529"/>
                      </a:lnTo>
                      <a:lnTo>
                        <a:pt x="661124" y="260970"/>
                      </a:lnTo>
                      <a:cubicBezTo>
                        <a:pt x="661124" y="260970"/>
                        <a:pt x="660681" y="261746"/>
                        <a:pt x="660681" y="261746"/>
                      </a:cubicBezTo>
                      <a:lnTo>
                        <a:pt x="659906" y="261968"/>
                      </a:lnTo>
                      <a:lnTo>
                        <a:pt x="658797" y="261746"/>
                      </a:lnTo>
                      <a:lnTo>
                        <a:pt x="659351" y="263187"/>
                      </a:lnTo>
                      <a:lnTo>
                        <a:pt x="658576" y="264959"/>
                      </a:lnTo>
                      <a:lnTo>
                        <a:pt x="657356" y="267065"/>
                      </a:lnTo>
                      <a:lnTo>
                        <a:pt x="656470" y="269503"/>
                      </a:lnTo>
                      <a:lnTo>
                        <a:pt x="658021" y="269170"/>
                      </a:lnTo>
                      <a:lnTo>
                        <a:pt x="661124" y="267176"/>
                      </a:lnTo>
                      <a:lnTo>
                        <a:pt x="665225" y="266178"/>
                      </a:lnTo>
                      <a:lnTo>
                        <a:pt x="666111" y="265624"/>
                      </a:lnTo>
                      <a:lnTo>
                        <a:pt x="667995" y="263962"/>
                      </a:lnTo>
                      <a:lnTo>
                        <a:pt x="679187" y="259862"/>
                      </a:lnTo>
                      <a:lnTo>
                        <a:pt x="698358" y="250664"/>
                      </a:lnTo>
                      <a:lnTo>
                        <a:pt x="716864" y="238585"/>
                      </a:lnTo>
                      <a:lnTo>
                        <a:pt x="721186" y="237588"/>
                      </a:lnTo>
                      <a:lnTo>
                        <a:pt x="730162" y="237255"/>
                      </a:lnTo>
                      <a:lnTo>
                        <a:pt x="732933" y="236369"/>
                      </a:lnTo>
                      <a:lnTo>
                        <a:pt x="734151" y="234707"/>
                      </a:lnTo>
                      <a:lnTo>
                        <a:pt x="734151" y="234707"/>
                      </a:lnTo>
                      <a:cubicBezTo>
                        <a:pt x="734151" y="234707"/>
                        <a:pt x="735038" y="231936"/>
                        <a:pt x="735038" y="231936"/>
                      </a:cubicBezTo>
                      <a:lnTo>
                        <a:pt x="739027" y="228612"/>
                      </a:lnTo>
                      <a:lnTo>
                        <a:pt x="740357" y="226285"/>
                      </a:lnTo>
                      <a:lnTo>
                        <a:pt x="736036" y="228279"/>
                      </a:lnTo>
                      <a:lnTo>
                        <a:pt x="733708" y="228612"/>
                      </a:lnTo>
                      <a:lnTo>
                        <a:pt x="731825" y="227393"/>
                      </a:lnTo>
                      <a:lnTo>
                        <a:pt x="731160" y="224622"/>
                      </a:lnTo>
                      <a:lnTo>
                        <a:pt x="732379" y="222407"/>
                      </a:lnTo>
                      <a:lnTo>
                        <a:pt x="734595" y="220966"/>
                      </a:lnTo>
                      <a:lnTo>
                        <a:pt x="737144" y="220966"/>
                      </a:lnTo>
                      <a:lnTo>
                        <a:pt x="737144" y="219636"/>
                      </a:lnTo>
                      <a:lnTo>
                        <a:pt x="735925" y="218971"/>
                      </a:lnTo>
                      <a:lnTo>
                        <a:pt x="735481" y="217420"/>
                      </a:lnTo>
                      <a:lnTo>
                        <a:pt x="735814" y="215868"/>
                      </a:lnTo>
                      <a:lnTo>
                        <a:pt x="736812" y="215203"/>
                      </a:lnTo>
                      <a:lnTo>
                        <a:pt x="738141" y="215757"/>
                      </a:lnTo>
                      <a:lnTo>
                        <a:pt x="739138" y="217974"/>
                      </a:lnTo>
                      <a:lnTo>
                        <a:pt x="740247" y="218528"/>
                      </a:lnTo>
                      <a:lnTo>
                        <a:pt x="741133" y="218085"/>
                      </a:lnTo>
                      <a:lnTo>
                        <a:pt x="742463" y="215757"/>
                      </a:lnTo>
                      <a:lnTo>
                        <a:pt x="746452" y="214317"/>
                      </a:lnTo>
                      <a:lnTo>
                        <a:pt x="747671" y="214095"/>
                      </a:lnTo>
                      <a:lnTo>
                        <a:pt x="748336" y="214538"/>
                      </a:lnTo>
                      <a:lnTo>
                        <a:pt x="751107" y="217309"/>
                      </a:lnTo>
                      <a:lnTo>
                        <a:pt x="752103" y="217752"/>
                      </a:lnTo>
                      <a:lnTo>
                        <a:pt x="763075" y="220301"/>
                      </a:lnTo>
                      <a:lnTo>
                        <a:pt x="765069" y="219636"/>
                      </a:lnTo>
                      <a:lnTo>
                        <a:pt x="766510" y="221963"/>
                      </a:lnTo>
                      <a:lnTo>
                        <a:pt x="771164" y="222960"/>
                      </a:lnTo>
                      <a:lnTo>
                        <a:pt x="772162" y="225731"/>
                      </a:lnTo>
                      <a:lnTo>
                        <a:pt x="771386" y="227061"/>
                      </a:lnTo>
                      <a:lnTo>
                        <a:pt x="769612" y="228279"/>
                      </a:lnTo>
                      <a:lnTo>
                        <a:pt x="767507" y="229166"/>
                      </a:lnTo>
                      <a:lnTo>
                        <a:pt x="765845" y="229609"/>
                      </a:lnTo>
                      <a:lnTo>
                        <a:pt x="768726" y="230828"/>
                      </a:lnTo>
                      <a:lnTo>
                        <a:pt x="771718" y="229942"/>
                      </a:lnTo>
                      <a:lnTo>
                        <a:pt x="774377" y="227947"/>
                      </a:lnTo>
                      <a:lnTo>
                        <a:pt x="776372" y="225842"/>
                      </a:lnTo>
                      <a:lnTo>
                        <a:pt x="777592" y="225177"/>
                      </a:lnTo>
                      <a:lnTo>
                        <a:pt x="780694" y="224622"/>
                      </a:lnTo>
                      <a:lnTo>
                        <a:pt x="781359" y="223625"/>
                      </a:lnTo>
                      <a:lnTo>
                        <a:pt x="781913" y="222960"/>
                      </a:lnTo>
                      <a:lnTo>
                        <a:pt x="786014" y="220966"/>
                      </a:lnTo>
                      <a:lnTo>
                        <a:pt x="783021" y="220412"/>
                      </a:lnTo>
                      <a:lnTo>
                        <a:pt x="782578" y="217198"/>
                      </a:lnTo>
                      <a:lnTo>
                        <a:pt x="783686" y="213652"/>
                      </a:lnTo>
                      <a:lnTo>
                        <a:pt x="785570" y="211990"/>
                      </a:lnTo>
                      <a:lnTo>
                        <a:pt x="788118" y="212433"/>
                      </a:lnTo>
                      <a:lnTo>
                        <a:pt x="794325" y="215203"/>
                      </a:lnTo>
                      <a:lnTo>
                        <a:pt x="796430" y="216866"/>
                      </a:lnTo>
                      <a:lnTo>
                        <a:pt x="805406" y="226285"/>
                      </a:lnTo>
                      <a:lnTo>
                        <a:pt x="806846" y="228279"/>
                      </a:lnTo>
                      <a:lnTo>
                        <a:pt x="808509" y="231383"/>
                      </a:lnTo>
                      <a:lnTo>
                        <a:pt x="808952" y="234153"/>
                      </a:lnTo>
                      <a:lnTo>
                        <a:pt x="806846" y="235150"/>
                      </a:lnTo>
                      <a:lnTo>
                        <a:pt x="811168" y="237366"/>
                      </a:lnTo>
                      <a:lnTo>
                        <a:pt x="812277" y="239139"/>
                      </a:lnTo>
                      <a:lnTo>
                        <a:pt x="813274" y="240359"/>
                      </a:lnTo>
                      <a:lnTo>
                        <a:pt x="814714" y="240802"/>
                      </a:lnTo>
                      <a:lnTo>
                        <a:pt x="812277" y="241356"/>
                      </a:lnTo>
                      <a:lnTo>
                        <a:pt x="808842" y="240912"/>
                      </a:lnTo>
                      <a:lnTo>
                        <a:pt x="805849" y="240912"/>
                      </a:lnTo>
                      <a:cubicBezTo>
                        <a:pt x="805849" y="240912"/>
                        <a:pt x="804520" y="243018"/>
                        <a:pt x="804520" y="243018"/>
                      </a:cubicBezTo>
                      <a:lnTo>
                        <a:pt x="803744" y="244237"/>
                      </a:lnTo>
                      <a:lnTo>
                        <a:pt x="809285" y="243794"/>
                      </a:lnTo>
                      <a:lnTo>
                        <a:pt x="813717" y="246231"/>
                      </a:lnTo>
                      <a:lnTo>
                        <a:pt x="819036" y="245677"/>
                      </a:lnTo>
                      <a:lnTo>
                        <a:pt x="821363" y="242796"/>
                      </a:lnTo>
                      <a:lnTo>
                        <a:pt x="823580" y="240137"/>
                      </a:lnTo>
                      <a:lnTo>
                        <a:pt x="824466" y="238031"/>
                      </a:lnTo>
                      <a:lnTo>
                        <a:pt x="824466" y="237699"/>
                      </a:lnTo>
                      <a:cubicBezTo>
                        <a:pt x="824466" y="237699"/>
                        <a:pt x="824244" y="237588"/>
                        <a:pt x="824244" y="237588"/>
                      </a:cubicBezTo>
                      <a:lnTo>
                        <a:pt x="823247" y="237588"/>
                      </a:lnTo>
                      <a:cubicBezTo>
                        <a:pt x="823247" y="237588"/>
                        <a:pt x="821585" y="236591"/>
                        <a:pt x="821585" y="236591"/>
                      </a:cubicBezTo>
                      <a:lnTo>
                        <a:pt x="820366" y="235261"/>
                      </a:lnTo>
                      <a:lnTo>
                        <a:pt x="811279" y="220079"/>
                      </a:lnTo>
                      <a:lnTo>
                        <a:pt x="803411" y="216533"/>
                      </a:lnTo>
                      <a:lnTo>
                        <a:pt x="802303" y="215646"/>
                      </a:lnTo>
                      <a:lnTo>
                        <a:pt x="797870" y="212211"/>
                      </a:lnTo>
                      <a:lnTo>
                        <a:pt x="795987" y="211657"/>
                      </a:lnTo>
                      <a:lnTo>
                        <a:pt x="792108" y="211214"/>
                      </a:lnTo>
                      <a:lnTo>
                        <a:pt x="788894" y="209441"/>
                      </a:lnTo>
                      <a:lnTo>
                        <a:pt x="788118" y="207890"/>
                      </a:lnTo>
                      <a:lnTo>
                        <a:pt x="787232" y="206005"/>
                      </a:lnTo>
                      <a:lnTo>
                        <a:pt x="787565" y="200465"/>
                      </a:lnTo>
                      <a:lnTo>
                        <a:pt x="791000" y="192708"/>
                      </a:lnTo>
                      <a:lnTo>
                        <a:pt x="791997" y="190381"/>
                      </a:lnTo>
                      <a:lnTo>
                        <a:pt x="792773" y="187278"/>
                      </a:lnTo>
                      <a:lnTo>
                        <a:pt x="793659" y="183953"/>
                      </a:lnTo>
                      <a:lnTo>
                        <a:pt x="791776" y="180851"/>
                      </a:lnTo>
                      <a:lnTo>
                        <a:pt x="791222" y="180851"/>
                      </a:lnTo>
                      <a:cubicBezTo>
                        <a:pt x="791222" y="180851"/>
                        <a:pt x="787897" y="181737"/>
                        <a:pt x="787897" y="181737"/>
                      </a:cubicBezTo>
                      <a:lnTo>
                        <a:pt x="784240" y="183510"/>
                      </a:lnTo>
                      <a:lnTo>
                        <a:pt x="780805" y="183731"/>
                      </a:lnTo>
                      <a:lnTo>
                        <a:pt x="777702" y="180186"/>
                      </a:lnTo>
                      <a:lnTo>
                        <a:pt x="777702" y="179964"/>
                      </a:lnTo>
                      <a:cubicBezTo>
                        <a:pt x="777702" y="179964"/>
                        <a:pt x="777592" y="179853"/>
                        <a:pt x="777592" y="179853"/>
                      </a:cubicBezTo>
                      <a:lnTo>
                        <a:pt x="777592" y="179853"/>
                      </a:lnTo>
                      <a:cubicBezTo>
                        <a:pt x="777592" y="179853"/>
                        <a:pt x="777592" y="179521"/>
                        <a:pt x="777592" y="179521"/>
                      </a:cubicBezTo>
                      <a:lnTo>
                        <a:pt x="777037" y="179077"/>
                      </a:lnTo>
                      <a:lnTo>
                        <a:pt x="775597" y="177305"/>
                      </a:lnTo>
                      <a:lnTo>
                        <a:pt x="777370" y="175753"/>
                      </a:lnTo>
                      <a:lnTo>
                        <a:pt x="777924" y="175420"/>
                      </a:lnTo>
                      <a:lnTo>
                        <a:pt x="778810" y="174312"/>
                      </a:lnTo>
                      <a:lnTo>
                        <a:pt x="779142" y="173204"/>
                      </a:lnTo>
                      <a:lnTo>
                        <a:pt x="778810" y="172207"/>
                      </a:lnTo>
                      <a:lnTo>
                        <a:pt x="777924" y="171210"/>
                      </a:lnTo>
                      <a:lnTo>
                        <a:pt x="780473" y="167775"/>
                      </a:lnTo>
                      <a:lnTo>
                        <a:pt x="782467" y="166223"/>
                      </a:lnTo>
                      <a:lnTo>
                        <a:pt x="793105" y="158133"/>
                      </a:lnTo>
                      <a:lnTo>
                        <a:pt x="796319" y="152149"/>
                      </a:lnTo>
                      <a:lnTo>
                        <a:pt x="795876" y="150598"/>
                      </a:lnTo>
                      <a:lnTo>
                        <a:pt x="795433" y="149157"/>
                      </a:lnTo>
                      <a:lnTo>
                        <a:pt x="794325" y="148936"/>
                      </a:lnTo>
                      <a:lnTo>
                        <a:pt x="792773" y="148603"/>
                      </a:lnTo>
                      <a:lnTo>
                        <a:pt x="789449" y="148936"/>
                      </a:lnTo>
                      <a:lnTo>
                        <a:pt x="786568" y="148492"/>
                      </a:lnTo>
                      <a:lnTo>
                        <a:pt x="783132" y="145057"/>
                      </a:lnTo>
                      <a:lnTo>
                        <a:pt x="781027" y="143616"/>
                      </a:lnTo>
                      <a:lnTo>
                        <a:pt x="777813" y="142951"/>
                      </a:lnTo>
                      <a:lnTo>
                        <a:pt x="776262" y="142065"/>
                      </a:lnTo>
                      <a:lnTo>
                        <a:pt x="772827" y="141844"/>
                      </a:lnTo>
                      <a:lnTo>
                        <a:pt x="771053" y="141290"/>
                      </a:lnTo>
                      <a:lnTo>
                        <a:pt x="772716" y="144171"/>
                      </a:lnTo>
                      <a:lnTo>
                        <a:pt x="769612" y="144614"/>
                      </a:lnTo>
                      <a:lnTo>
                        <a:pt x="768616" y="143173"/>
                      </a:lnTo>
                      <a:lnTo>
                        <a:pt x="768172" y="140957"/>
                      </a:lnTo>
                      <a:lnTo>
                        <a:pt x="766621" y="138851"/>
                      </a:lnTo>
                      <a:lnTo>
                        <a:pt x="766621" y="138851"/>
                      </a:lnTo>
                      <a:cubicBezTo>
                        <a:pt x="766621" y="138851"/>
                        <a:pt x="766621" y="138851"/>
                        <a:pt x="766621" y="138851"/>
                      </a:cubicBezTo>
                      <a:lnTo>
                        <a:pt x="765955" y="134751"/>
                      </a:lnTo>
                      <a:lnTo>
                        <a:pt x="765291" y="132757"/>
                      </a:lnTo>
                      <a:lnTo>
                        <a:pt x="764404" y="131094"/>
                      </a:lnTo>
                      <a:lnTo>
                        <a:pt x="767396" y="129210"/>
                      </a:lnTo>
                      <a:lnTo>
                        <a:pt x="767840" y="128324"/>
                      </a:lnTo>
                      <a:lnTo>
                        <a:pt x="769391" y="125553"/>
                      </a:lnTo>
                      <a:lnTo>
                        <a:pt x="770942" y="122118"/>
                      </a:lnTo>
                      <a:lnTo>
                        <a:pt x="772162" y="120678"/>
                      </a:lnTo>
                      <a:lnTo>
                        <a:pt x="773713" y="120678"/>
                      </a:lnTo>
                      <a:cubicBezTo>
                        <a:pt x="773713" y="120678"/>
                        <a:pt x="775153" y="119791"/>
                        <a:pt x="775153" y="119791"/>
                      </a:cubicBezTo>
                      <a:lnTo>
                        <a:pt x="777924" y="117797"/>
                      </a:lnTo>
                      <a:lnTo>
                        <a:pt x="783132" y="115026"/>
                      </a:lnTo>
                      <a:lnTo>
                        <a:pt x="785903" y="112145"/>
                      </a:lnTo>
                      <a:lnTo>
                        <a:pt x="788340" y="108710"/>
                      </a:lnTo>
                      <a:lnTo>
                        <a:pt x="791111" y="106050"/>
                      </a:lnTo>
                      <a:lnTo>
                        <a:pt x="794990" y="105496"/>
                      </a:lnTo>
                      <a:lnTo>
                        <a:pt x="797760" y="105496"/>
                      </a:lnTo>
                      <a:cubicBezTo>
                        <a:pt x="797760" y="105496"/>
                        <a:pt x="799866" y="104499"/>
                        <a:pt x="799866" y="104499"/>
                      </a:cubicBezTo>
                      <a:lnTo>
                        <a:pt x="800862" y="102504"/>
                      </a:lnTo>
                      <a:lnTo>
                        <a:pt x="801195" y="101950"/>
                      </a:lnTo>
                      <a:lnTo>
                        <a:pt x="801195" y="97739"/>
                      </a:lnTo>
                      <a:cubicBezTo>
                        <a:pt x="801195" y="97739"/>
                        <a:pt x="801970" y="96853"/>
                        <a:pt x="801970" y="96853"/>
                      </a:cubicBezTo>
                      <a:lnTo>
                        <a:pt x="802414" y="95855"/>
                      </a:lnTo>
                      <a:lnTo>
                        <a:pt x="802636" y="94747"/>
                      </a:lnTo>
                      <a:lnTo>
                        <a:pt x="802636" y="93417"/>
                      </a:lnTo>
                      <a:cubicBezTo>
                        <a:pt x="802636" y="93417"/>
                        <a:pt x="800862" y="93749"/>
                        <a:pt x="800862" y="93749"/>
                      </a:cubicBezTo>
                      <a:lnTo>
                        <a:pt x="799200" y="93528"/>
                      </a:lnTo>
                      <a:lnTo>
                        <a:pt x="785459" y="89095"/>
                      </a:lnTo>
                      <a:lnTo>
                        <a:pt x="780694" y="88873"/>
                      </a:lnTo>
                      <a:lnTo>
                        <a:pt x="779807" y="88320"/>
                      </a:lnTo>
                      <a:lnTo>
                        <a:pt x="778256" y="86547"/>
                      </a:lnTo>
                      <a:lnTo>
                        <a:pt x="777481" y="86214"/>
                      </a:lnTo>
                      <a:lnTo>
                        <a:pt x="770610" y="86768"/>
                      </a:lnTo>
                      <a:lnTo>
                        <a:pt x="765623" y="85882"/>
                      </a:lnTo>
                      <a:lnTo>
                        <a:pt x="754099" y="88320"/>
                      </a:lnTo>
                      <a:lnTo>
                        <a:pt x="749555" y="88098"/>
                      </a:lnTo>
                      <a:lnTo>
                        <a:pt x="747117" y="87101"/>
                      </a:lnTo>
                      <a:lnTo>
                        <a:pt x="739914" y="82668"/>
                      </a:lnTo>
                      <a:lnTo>
                        <a:pt x="730606" y="80562"/>
                      </a:lnTo>
                      <a:lnTo>
                        <a:pt x="704121" y="78679"/>
                      </a:lnTo>
                      <a:lnTo>
                        <a:pt x="697693" y="74468"/>
                      </a:lnTo>
                      <a:lnTo>
                        <a:pt x="694812" y="73471"/>
                      </a:lnTo>
                      <a:lnTo>
                        <a:pt x="693815" y="73138"/>
                      </a:lnTo>
                      <a:lnTo>
                        <a:pt x="692928" y="73138"/>
                      </a:lnTo>
                      <a:cubicBezTo>
                        <a:pt x="692928" y="73138"/>
                        <a:pt x="691155" y="73914"/>
                        <a:pt x="691155" y="73914"/>
                      </a:cubicBezTo>
                      <a:lnTo>
                        <a:pt x="690047" y="73914"/>
                      </a:lnTo>
                      <a:cubicBezTo>
                        <a:pt x="690047" y="73914"/>
                        <a:pt x="689050" y="73471"/>
                        <a:pt x="689050" y="73471"/>
                      </a:cubicBezTo>
                      <a:lnTo>
                        <a:pt x="686945" y="71919"/>
                      </a:lnTo>
                      <a:lnTo>
                        <a:pt x="686058" y="71476"/>
                      </a:lnTo>
                      <a:lnTo>
                        <a:pt x="685836" y="71476"/>
                      </a:lnTo>
                      <a:cubicBezTo>
                        <a:pt x="685836" y="71476"/>
                        <a:pt x="680184" y="70811"/>
                        <a:pt x="680184" y="70811"/>
                      </a:cubicBezTo>
                      <a:lnTo>
                        <a:pt x="673536" y="71697"/>
                      </a:lnTo>
                      <a:lnTo>
                        <a:pt x="671873" y="71697"/>
                      </a:lnTo>
                      <a:cubicBezTo>
                        <a:pt x="671873" y="71697"/>
                        <a:pt x="669990" y="70589"/>
                        <a:pt x="669990" y="70589"/>
                      </a:cubicBezTo>
                      <a:lnTo>
                        <a:pt x="666443" y="68151"/>
                      </a:lnTo>
                      <a:lnTo>
                        <a:pt x="663008" y="67597"/>
                      </a:lnTo>
                      <a:lnTo>
                        <a:pt x="660238" y="67154"/>
                      </a:lnTo>
                      <a:lnTo>
                        <a:pt x="655584" y="65270"/>
                      </a:lnTo>
                      <a:lnTo>
                        <a:pt x="651705" y="61834"/>
                      </a:lnTo>
                      <a:lnTo>
                        <a:pt x="649599" y="56516"/>
                      </a:lnTo>
                      <a:lnTo>
                        <a:pt x="648602" y="52858"/>
                      </a:lnTo>
                      <a:lnTo>
                        <a:pt x="646719" y="51640"/>
                      </a:lnTo>
                      <a:lnTo>
                        <a:pt x="644391" y="51308"/>
                      </a:lnTo>
                      <a:lnTo>
                        <a:pt x="642064" y="50421"/>
                      </a:lnTo>
                      <a:lnTo>
                        <a:pt x="640956" y="49645"/>
                      </a:lnTo>
                      <a:lnTo>
                        <a:pt x="640291" y="48980"/>
                      </a:lnTo>
                      <a:lnTo>
                        <a:pt x="640069" y="47872"/>
                      </a:lnTo>
                      <a:lnTo>
                        <a:pt x="640069" y="45767"/>
                      </a:lnTo>
                      <a:cubicBezTo>
                        <a:pt x="640069" y="45767"/>
                        <a:pt x="640402" y="43882"/>
                        <a:pt x="640402" y="43882"/>
                      </a:cubicBezTo>
                      <a:lnTo>
                        <a:pt x="640845" y="42775"/>
                      </a:lnTo>
                      <a:lnTo>
                        <a:pt x="641178" y="41556"/>
                      </a:lnTo>
                      <a:lnTo>
                        <a:pt x="641178" y="39561"/>
                      </a:lnTo>
                      <a:cubicBezTo>
                        <a:pt x="641178" y="39561"/>
                        <a:pt x="640069" y="35904"/>
                        <a:pt x="640069" y="35904"/>
                      </a:cubicBezTo>
                      <a:lnTo>
                        <a:pt x="638297" y="34685"/>
                      </a:lnTo>
                      <a:lnTo>
                        <a:pt x="633532" y="34685"/>
                      </a:lnTo>
                      <a:cubicBezTo>
                        <a:pt x="633532" y="34685"/>
                        <a:pt x="631980" y="33909"/>
                        <a:pt x="631980" y="33909"/>
                      </a:cubicBezTo>
                      <a:lnTo>
                        <a:pt x="631315" y="33134"/>
                      </a:lnTo>
                      <a:lnTo>
                        <a:pt x="630650" y="32136"/>
                      </a:lnTo>
                      <a:lnTo>
                        <a:pt x="629321" y="30806"/>
                      </a:lnTo>
                      <a:lnTo>
                        <a:pt x="628102" y="30141"/>
                      </a:lnTo>
                      <a:lnTo>
                        <a:pt x="625442" y="29698"/>
                      </a:lnTo>
                      <a:lnTo>
                        <a:pt x="624223" y="29255"/>
                      </a:lnTo>
                      <a:lnTo>
                        <a:pt x="625885" y="27593"/>
                      </a:lnTo>
                      <a:lnTo>
                        <a:pt x="625885" y="26041"/>
                      </a:lnTo>
                      <a:cubicBezTo>
                        <a:pt x="625885" y="26041"/>
                        <a:pt x="625110" y="24490"/>
                        <a:pt x="625110" y="24490"/>
                      </a:cubicBezTo>
                      <a:lnTo>
                        <a:pt x="624334" y="22606"/>
                      </a:lnTo>
                      <a:lnTo>
                        <a:pt x="623669" y="18839"/>
                      </a:lnTo>
                      <a:lnTo>
                        <a:pt x="623226" y="16954"/>
                      </a:lnTo>
                      <a:lnTo>
                        <a:pt x="622450" y="15293"/>
                      </a:lnTo>
                      <a:lnTo>
                        <a:pt x="623669" y="12411"/>
                      </a:lnTo>
                      <a:lnTo>
                        <a:pt x="630539" y="8532"/>
                      </a:lnTo>
                      <a:lnTo>
                        <a:pt x="632977" y="5208"/>
                      </a:lnTo>
                      <a:lnTo>
                        <a:pt x="632977" y="2992"/>
                      </a:lnTo>
                      <a:cubicBezTo>
                        <a:pt x="632977" y="2992"/>
                        <a:pt x="632977" y="886"/>
                        <a:pt x="632977" y="886"/>
                      </a:cubicBezTo>
                      <a:lnTo>
                        <a:pt x="630317" y="0"/>
                      </a:lnTo>
                      <a:lnTo>
                        <a:pt x="624888" y="1108"/>
                      </a:lnTo>
                      <a:lnTo>
                        <a:pt x="623004" y="1441"/>
                      </a:lnTo>
                      <a:lnTo>
                        <a:pt x="611479" y="7424"/>
                      </a:lnTo>
                      <a:lnTo>
                        <a:pt x="603389" y="7757"/>
                      </a:lnTo>
                      <a:lnTo>
                        <a:pt x="598403" y="9530"/>
                      </a:lnTo>
                      <a:lnTo>
                        <a:pt x="593638" y="12078"/>
                      </a:lnTo>
                      <a:lnTo>
                        <a:pt x="589759" y="15182"/>
                      </a:lnTo>
                      <a:lnTo>
                        <a:pt x="584662" y="15957"/>
                      </a:lnTo>
                      <a:lnTo>
                        <a:pt x="583443" y="16733"/>
                      </a:lnTo>
                      <a:lnTo>
                        <a:pt x="581226" y="18506"/>
                      </a:lnTo>
                      <a:lnTo>
                        <a:pt x="579897" y="18839"/>
                      </a:lnTo>
                      <a:lnTo>
                        <a:pt x="577791" y="18063"/>
                      </a:lnTo>
                      <a:lnTo>
                        <a:pt x="574134" y="15293"/>
                      </a:lnTo>
                      <a:lnTo>
                        <a:pt x="572029" y="15071"/>
                      </a:lnTo>
                      <a:lnTo>
                        <a:pt x="571142" y="15071"/>
                      </a:lnTo>
                      <a:cubicBezTo>
                        <a:pt x="571142" y="15071"/>
                        <a:pt x="570256" y="15071"/>
                        <a:pt x="570256" y="15071"/>
                      </a:cubicBezTo>
                      <a:lnTo>
                        <a:pt x="570145" y="15071"/>
                      </a:lnTo>
                      <a:cubicBezTo>
                        <a:pt x="570145" y="15071"/>
                        <a:pt x="570145" y="15071"/>
                        <a:pt x="570145" y="15071"/>
                      </a:cubicBezTo>
                      <a:lnTo>
                        <a:pt x="564272" y="13852"/>
                      </a:lnTo>
                      <a:lnTo>
                        <a:pt x="561613" y="14073"/>
                      </a:lnTo>
                      <a:lnTo>
                        <a:pt x="558288" y="15071"/>
                      </a:lnTo>
                      <a:lnTo>
                        <a:pt x="558288" y="15071"/>
                      </a:lnTo>
                      <a:cubicBezTo>
                        <a:pt x="558288" y="15071"/>
                        <a:pt x="558288" y="15071"/>
                        <a:pt x="558288" y="15071"/>
                      </a:cubicBezTo>
                      <a:lnTo>
                        <a:pt x="557180" y="15625"/>
                      </a:lnTo>
                      <a:lnTo>
                        <a:pt x="556072" y="15847"/>
                      </a:lnTo>
                      <a:lnTo>
                        <a:pt x="555074" y="15625"/>
                      </a:lnTo>
                      <a:lnTo>
                        <a:pt x="554076" y="15071"/>
                      </a:lnTo>
                      <a:lnTo>
                        <a:pt x="553523" y="14295"/>
                      </a:lnTo>
                      <a:lnTo>
                        <a:pt x="552858" y="13630"/>
                      </a:lnTo>
                      <a:lnTo>
                        <a:pt x="552082" y="13187"/>
                      </a:lnTo>
                      <a:lnTo>
                        <a:pt x="550087" y="12743"/>
                      </a:lnTo>
                      <a:lnTo>
                        <a:pt x="548979" y="12965"/>
                      </a:lnTo>
                      <a:lnTo>
                        <a:pt x="547982" y="13741"/>
                      </a:lnTo>
                      <a:lnTo>
                        <a:pt x="547095" y="15071"/>
                      </a:lnTo>
                      <a:lnTo>
                        <a:pt x="547095" y="15071"/>
                      </a:lnTo>
                      <a:cubicBezTo>
                        <a:pt x="547095" y="15071"/>
                        <a:pt x="543217" y="18839"/>
                        <a:pt x="543217" y="18839"/>
                      </a:cubicBezTo>
                      <a:lnTo>
                        <a:pt x="539782" y="18617"/>
                      </a:lnTo>
                      <a:lnTo>
                        <a:pt x="536235" y="16843"/>
                      </a:lnTo>
                      <a:lnTo>
                        <a:pt x="532246" y="15957"/>
                      </a:lnTo>
                      <a:lnTo>
                        <a:pt x="524267" y="17287"/>
                      </a:lnTo>
                      <a:lnTo>
                        <a:pt x="516400" y="19836"/>
                      </a:lnTo>
                      <a:lnTo>
                        <a:pt x="514405" y="21055"/>
                      </a:lnTo>
                      <a:lnTo>
                        <a:pt x="507091" y="28369"/>
                      </a:lnTo>
                      <a:lnTo>
                        <a:pt x="506205" y="30363"/>
                      </a:lnTo>
                      <a:lnTo>
                        <a:pt x="504985" y="36126"/>
                      </a:lnTo>
                      <a:lnTo>
                        <a:pt x="502880" y="41223"/>
                      </a:lnTo>
                      <a:lnTo>
                        <a:pt x="502880" y="41888"/>
                      </a:lnTo>
                      <a:cubicBezTo>
                        <a:pt x="502880" y="41888"/>
                        <a:pt x="502880" y="43550"/>
                        <a:pt x="502880" y="43550"/>
                      </a:cubicBezTo>
                      <a:lnTo>
                        <a:pt x="502659" y="44326"/>
                      </a:lnTo>
                      <a:lnTo>
                        <a:pt x="502215" y="44880"/>
                      </a:lnTo>
                      <a:lnTo>
                        <a:pt x="500996" y="45434"/>
                      </a:lnTo>
                      <a:lnTo>
                        <a:pt x="500553" y="45878"/>
                      </a:lnTo>
                      <a:lnTo>
                        <a:pt x="498004" y="50199"/>
                      </a:lnTo>
                      <a:lnTo>
                        <a:pt x="496453" y="51862"/>
                      </a:lnTo>
                      <a:lnTo>
                        <a:pt x="494791" y="52083"/>
                      </a:lnTo>
                      <a:lnTo>
                        <a:pt x="492907" y="51418"/>
                      </a:lnTo>
                      <a:lnTo>
                        <a:pt x="488917" y="51086"/>
                      </a:lnTo>
                      <a:lnTo>
                        <a:pt x="486922" y="51308"/>
                      </a:lnTo>
                      <a:lnTo>
                        <a:pt x="483155" y="52637"/>
                      </a:lnTo>
                      <a:lnTo>
                        <a:pt x="482046" y="52637"/>
                      </a:lnTo>
                      <a:cubicBezTo>
                        <a:pt x="482046" y="52637"/>
                        <a:pt x="480939" y="52194"/>
                        <a:pt x="480939" y="52194"/>
                      </a:cubicBezTo>
                      <a:lnTo>
                        <a:pt x="479055" y="50532"/>
                      </a:lnTo>
                      <a:lnTo>
                        <a:pt x="478057" y="49978"/>
                      </a:lnTo>
                      <a:lnTo>
                        <a:pt x="476949" y="49978"/>
                      </a:lnTo>
                      <a:cubicBezTo>
                        <a:pt x="476949" y="49978"/>
                        <a:pt x="474844" y="50532"/>
                        <a:pt x="474844" y="50532"/>
                      </a:cubicBezTo>
                      <a:lnTo>
                        <a:pt x="473735" y="50532"/>
                      </a:lnTo>
                      <a:cubicBezTo>
                        <a:pt x="473735" y="50532"/>
                        <a:pt x="470522" y="48648"/>
                        <a:pt x="470522" y="48648"/>
                      </a:cubicBezTo>
                      <a:lnTo>
                        <a:pt x="469192" y="48204"/>
                      </a:lnTo>
                      <a:lnTo>
                        <a:pt x="466754" y="48980"/>
                      </a:lnTo>
                      <a:lnTo>
                        <a:pt x="465535" y="48980"/>
                      </a:lnTo>
                      <a:cubicBezTo>
                        <a:pt x="465535" y="48980"/>
                        <a:pt x="464870" y="47540"/>
                        <a:pt x="464870" y="47540"/>
                      </a:cubicBezTo>
                      <a:lnTo>
                        <a:pt x="465424" y="46764"/>
                      </a:lnTo>
                      <a:lnTo>
                        <a:pt x="467973" y="44769"/>
                      </a:lnTo>
                      <a:lnTo>
                        <a:pt x="468527" y="43661"/>
                      </a:lnTo>
                      <a:lnTo>
                        <a:pt x="467419" y="41999"/>
                      </a:lnTo>
                      <a:lnTo>
                        <a:pt x="458776" y="36791"/>
                      </a:lnTo>
                      <a:lnTo>
                        <a:pt x="457003" y="36347"/>
                      </a:lnTo>
                      <a:lnTo>
                        <a:pt x="455008" y="36569"/>
                      </a:lnTo>
                      <a:lnTo>
                        <a:pt x="443483" y="39782"/>
                      </a:lnTo>
                      <a:lnTo>
                        <a:pt x="438829" y="39228"/>
                      </a:lnTo>
                      <a:lnTo>
                        <a:pt x="435172" y="36236"/>
                      </a:lnTo>
                      <a:lnTo>
                        <a:pt x="434618" y="41556"/>
                      </a:lnTo>
                      <a:lnTo>
                        <a:pt x="434175" y="42996"/>
                      </a:lnTo>
                      <a:lnTo>
                        <a:pt x="433509" y="43993"/>
                      </a:lnTo>
                      <a:lnTo>
                        <a:pt x="431072" y="46986"/>
                      </a:lnTo>
                      <a:lnTo>
                        <a:pt x="431294" y="49423"/>
                      </a:lnTo>
                      <a:lnTo>
                        <a:pt x="432069" y="51862"/>
                      </a:lnTo>
                      <a:lnTo>
                        <a:pt x="432401" y="54078"/>
                      </a:lnTo>
                      <a:lnTo>
                        <a:pt x="431072" y="56183"/>
                      </a:lnTo>
                      <a:lnTo>
                        <a:pt x="429188" y="57402"/>
                      </a:lnTo>
                      <a:lnTo>
                        <a:pt x="428744" y="58954"/>
                      </a:lnTo>
                      <a:lnTo>
                        <a:pt x="428744" y="60838"/>
                      </a:lnTo>
                      <a:cubicBezTo>
                        <a:pt x="428744" y="60838"/>
                        <a:pt x="428634" y="63165"/>
                        <a:pt x="428634" y="63165"/>
                      </a:cubicBezTo>
                      <a:lnTo>
                        <a:pt x="427526" y="65159"/>
                      </a:lnTo>
                      <a:lnTo>
                        <a:pt x="426307" y="66378"/>
                      </a:lnTo>
                      <a:lnTo>
                        <a:pt x="425753" y="67930"/>
                      </a:lnTo>
                      <a:lnTo>
                        <a:pt x="426750" y="71032"/>
                      </a:lnTo>
                      <a:lnTo>
                        <a:pt x="428744" y="73360"/>
                      </a:lnTo>
                      <a:lnTo>
                        <a:pt x="433620" y="73914"/>
                      </a:lnTo>
                      <a:lnTo>
                        <a:pt x="435948" y="75908"/>
                      </a:lnTo>
                      <a:lnTo>
                        <a:pt x="436834" y="79122"/>
                      </a:lnTo>
                      <a:lnTo>
                        <a:pt x="436834" y="83333"/>
                      </a:lnTo>
                      <a:cubicBezTo>
                        <a:pt x="436834" y="83333"/>
                        <a:pt x="435837" y="87433"/>
                        <a:pt x="435837" y="87433"/>
                      </a:cubicBezTo>
                      <a:lnTo>
                        <a:pt x="435172" y="88541"/>
                      </a:lnTo>
                      <a:lnTo>
                        <a:pt x="434285" y="89982"/>
                      </a:lnTo>
                      <a:lnTo>
                        <a:pt x="432180" y="90425"/>
                      </a:lnTo>
                      <a:lnTo>
                        <a:pt x="424090" y="88320"/>
                      </a:lnTo>
                      <a:lnTo>
                        <a:pt x="420101" y="88652"/>
                      </a:lnTo>
                      <a:lnTo>
                        <a:pt x="418660" y="88430"/>
                      </a:lnTo>
                      <a:lnTo>
                        <a:pt x="417331" y="87877"/>
                      </a:lnTo>
                      <a:lnTo>
                        <a:pt x="416666" y="87101"/>
                      </a:lnTo>
                      <a:lnTo>
                        <a:pt x="416112" y="86325"/>
                      </a:lnTo>
                      <a:lnTo>
                        <a:pt x="415225" y="85549"/>
                      </a:lnTo>
                      <a:lnTo>
                        <a:pt x="410571" y="83998"/>
                      </a:lnTo>
                      <a:lnTo>
                        <a:pt x="410016" y="82225"/>
                      </a:lnTo>
                      <a:lnTo>
                        <a:pt x="410681" y="78900"/>
                      </a:lnTo>
                      <a:lnTo>
                        <a:pt x="410460" y="77017"/>
                      </a:lnTo>
                      <a:lnTo>
                        <a:pt x="408687" y="75576"/>
                      </a:lnTo>
                      <a:lnTo>
                        <a:pt x="405805" y="75576"/>
                      </a:lnTo>
                      <a:cubicBezTo>
                        <a:pt x="405805" y="75576"/>
                        <a:pt x="395057" y="78679"/>
                        <a:pt x="395057" y="78679"/>
                      </a:cubicBezTo>
                      <a:lnTo>
                        <a:pt x="393949" y="79233"/>
                      </a:lnTo>
                      <a:lnTo>
                        <a:pt x="393505" y="80452"/>
                      </a:lnTo>
                      <a:lnTo>
                        <a:pt x="392064" y="85771"/>
                      </a:lnTo>
                      <a:lnTo>
                        <a:pt x="391178" y="86990"/>
                      </a:lnTo>
                      <a:lnTo>
                        <a:pt x="388740" y="89428"/>
                      </a:lnTo>
                      <a:lnTo>
                        <a:pt x="387743" y="90869"/>
                      </a:lnTo>
                      <a:lnTo>
                        <a:pt x="387743" y="92088"/>
                      </a:lnTo>
                      <a:cubicBezTo>
                        <a:pt x="387743" y="92088"/>
                        <a:pt x="387521" y="95745"/>
                        <a:pt x="387521" y="95745"/>
                      </a:cubicBezTo>
                      <a:lnTo>
                        <a:pt x="387078" y="97517"/>
                      </a:lnTo>
                      <a:lnTo>
                        <a:pt x="387078" y="99069"/>
                      </a:lnTo>
                      <a:cubicBezTo>
                        <a:pt x="387078" y="99069"/>
                        <a:pt x="387521" y="100288"/>
                        <a:pt x="387521" y="100288"/>
                      </a:cubicBezTo>
                      <a:lnTo>
                        <a:pt x="388075" y="101174"/>
                      </a:lnTo>
                      <a:lnTo>
                        <a:pt x="389073" y="101839"/>
                      </a:lnTo>
                      <a:lnTo>
                        <a:pt x="387078" y="105275"/>
                      </a:lnTo>
                      <a:lnTo>
                        <a:pt x="388851" y="107491"/>
                      </a:lnTo>
                      <a:lnTo>
                        <a:pt x="392175" y="108821"/>
                      </a:lnTo>
                      <a:lnTo>
                        <a:pt x="397273" y="109818"/>
                      </a:lnTo>
                      <a:lnTo>
                        <a:pt x="399268" y="110594"/>
                      </a:lnTo>
                      <a:lnTo>
                        <a:pt x="400044" y="112367"/>
                      </a:lnTo>
                      <a:lnTo>
                        <a:pt x="399157" y="115912"/>
                      </a:lnTo>
                      <a:lnTo>
                        <a:pt x="398381" y="117021"/>
                      </a:lnTo>
                      <a:lnTo>
                        <a:pt x="396054" y="119127"/>
                      </a:lnTo>
                      <a:lnTo>
                        <a:pt x="395168" y="120678"/>
                      </a:lnTo>
                      <a:lnTo>
                        <a:pt x="394614" y="122894"/>
                      </a:lnTo>
                      <a:lnTo>
                        <a:pt x="394614" y="124445"/>
                      </a:lnTo>
                      <a:cubicBezTo>
                        <a:pt x="394614" y="124445"/>
                        <a:pt x="394946" y="125775"/>
                        <a:pt x="394946" y="125775"/>
                      </a:cubicBezTo>
                      <a:lnTo>
                        <a:pt x="395943" y="127549"/>
                      </a:lnTo>
                      <a:lnTo>
                        <a:pt x="400597" y="132314"/>
                      </a:lnTo>
                      <a:lnTo>
                        <a:pt x="402038" y="135195"/>
                      </a:lnTo>
                      <a:lnTo>
                        <a:pt x="400597" y="138297"/>
                      </a:lnTo>
                      <a:lnTo>
                        <a:pt x="397384" y="140292"/>
                      </a:lnTo>
                      <a:lnTo>
                        <a:pt x="392619" y="142065"/>
                      </a:lnTo>
                      <a:lnTo>
                        <a:pt x="388851" y="142065"/>
                      </a:lnTo>
                      <a:cubicBezTo>
                        <a:pt x="388851" y="142065"/>
                        <a:pt x="388851" y="138297"/>
                        <a:pt x="388851" y="138297"/>
                      </a:cubicBezTo>
                      <a:lnTo>
                        <a:pt x="387743" y="135527"/>
                      </a:lnTo>
                      <a:lnTo>
                        <a:pt x="383310" y="131538"/>
                      </a:lnTo>
                      <a:lnTo>
                        <a:pt x="381648" y="129321"/>
                      </a:lnTo>
                      <a:lnTo>
                        <a:pt x="380872" y="125775"/>
                      </a:lnTo>
                      <a:lnTo>
                        <a:pt x="380872" y="122562"/>
                      </a:lnTo>
                      <a:cubicBezTo>
                        <a:pt x="380872" y="122562"/>
                        <a:pt x="380097" y="119902"/>
                        <a:pt x="380097" y="119902"/>
                      </a:cubicBezTo>
                      <a:lnTo>
                        <a:pt x="377216" y="118018"/>
                      </a:lnTo>
                      <a:lnTo>
                        <a:pt x="374888" y="117464"/>
                      </a:lnTo>
                      <a:lnTo>
                        <a:pt x="372672" y="117464"/>
                      </a:lnTo>
                      <a:cubicBezTo>
                        <a:pt x="372672" y="117464"/>
                        <a:pt x="367686" y="118129"/>
                        <a:pt x="367686" y="118129"/>
                      </a:cubicBezTo>
                      <a:lnTo>
                        <a:pt x="360150" y="122008"/>
                      </a:lnTo>
                      <a:lnTo>
                        <a:pt x="357823" y="122783"/>
                      </a:lnTo>
                      <a:lnTo>
                        <a:pt x="356382" y="122451"/>
                      </a:lnTo>
                      <a:lnTo>
                        <a:pt x="353612" y="120788"/>
                      </a:lnTo>
                      <a:lnTo>
                        <a:pt x="352393" y="120788"/>
                      </a:lnTo>
                      <a:cubicBezTo>
                        <a:pt x="352393" y="120788"/>
                        <a:pt x="351174" y="122118"/>
                        <a:pt x="351174" y="122118"/>
                      </a:cubicBezTo>
                      <a:lnTo>
                        <a:pt x="350952" y="124002"/>
                      </a:lnTo>
                      <a:lnTo>
                        <a:pt x="351174" y="125886"/>
                      </a:lnTo>
                      <a:lnTo>
                        <a:pt x="351174" y="127216"/>
                      </a:lnTo>
                      <a:cubicBezTo>
                        <a:pt x="351174" y="127216"/>
                        <a:pt x="349401" y="129654"/>
                        <a:pt x="349401" y="129654"/>
                      </a:cubicBezTo>
                      <a:lnTo>
                        <a:pt x="347295" y="130540"/>
                      </a:lnTo>
                      <a:lnTo>
                        <a:pt x="334330" y="130540"/>
                      </a:lnTo>
                      <a:cubicBezTo>
                        <a:pt x="334330" y="130540"/>
                        <a:pt x="331671" y="129432"/>
                        <a:pt x="331671" y="129432"/>
                      </a:cubicBezTo>
                      <a:lnTo>
                        <a:pt x="329232" y="127770"/>
                      </a:lnTo>
                      <a:lnTo>
                        <a:pt x="327792" y="125775"/>
                      </a:lnTo>
                      <a:lnTo>
                        <a:pt x="325575" y="119902"/>
                      </a:lnTo>
                      <a:lnTo>
                        <a:pt x="324578" y="119127"/>
                      </a:lnTo>
                      <a:lnTo>
                        <a:pt x="322029" y="117686"/>
                      </a:lnTo>
                      <a:lnTo>
                        <a:pt x="321254" y="116910"/>
                      </a:lnTo>
                      <a:lnTo>
                        <a:pt x="321032" y="116023"/>
                      </a:lnTo>
                      <a:lnTo>
                        <a:pt x="321032" y="113475"/>
                      </a:lnTo>
                      <a:cubicBezTo>
                        <a:pt x="321032" y="113475"/>
                        <a:pt x="320478" y="97739"/>
                        <a:pt x="320478" y="97739"/>
                      </a:cubicBezTo>
                      <a:lnTo>
                        <a:pt x="320145" y="96742"/>
                      </a:lnTo>
                      <a:lnTo>
                        <a:pt x="319259" y="96963"/>
                      </a:lnTo>
                      <a:lnTo>
                        <a:pt x="317486" y="98293"/>
                      </a:lnTo>
                      <a:lnTo>
                        <a:pt x="316710" y="99290"/>
                      </a:lnTo>
                      <a:lnTo>
                        <a:pt x="316267" y="100510"/>
                      </a:lnTo>
                      <a:lnTo>
                        <a:pt x="315713" y="101507"/>
                      </a:lnTo>
                      <a:lnTo>
                        <a:pt x="314494" y="101950"/>
                      </a:lnTo>
                      <a:lnTo>
                        <a:pt x="313608" y="101618"/>
                      </a:lnTo>
                      <a:lnTo>
                        <a:pt x="310726" y="98847"/>
                      </a:lnTo>
                      <a:lnTo>
                        <a:pt x="310726" y="96853"/>
                      </a:lnTo>
                      <a:cubicBezTo>
                        <a:pt x="310726" y="96853"/>
                        <a:pt x="308399" y="96299"/>
                        <a:pt x="308399" y="96299"/>
                      </a:cubicBezTo>
                      <a:lnTo>
                        <a:pt x="302858" y="96963"/>
                      </a:lnTo>
                      <a:lnTo>
                        <a:pt x="300642" y="98958"/>
                      </a:lnTo>
                      <a:lnTo>
                        <a:pt x="298647" y="102947"/>
                      </a:lnTo>
                      <a:lnTo>
                        <a:pt x="297760" y="106936"/>
                      </a:lnTo>
                      <a:lnTo>
                        <a:pt x="298869" y="109153"/>
                      </a:lnTo>
                      <a:lnTo>
                        <a:pt x="300421" y="110151"/>
                      </a:lnTo>
                      <a:lnTo>
                        <a:pt x="300642" y="111812"/>
                      </a:lnTo>
                      <a:lnTo>
                        <a:pt x="300310" y="113918"/>
                      </a:lnTo>
                      <a:lnTo>
                        <a:pt x="300310" y="116245"/>
                      </a:lnTo>
                      <a:cubicBezTo>
                        <a:pt x="300310" y="116245"/>
                        <a:pt x="301861" y="122008"/>
                        <a:pt x="301861" y="122008"/>
                      </a:cubicBezTo>
                      <a:lnTo>
                        <a:pt x="301861" y="124113"/>
                      </a:lnTo>
                      <a:cubicBezTo>
                        <a:pt x="301861" y="124113"/>
                        <a:pt x="301307" y="127770"/>
                        <a:pt x="301307" y="127770"/>
                      </a:cubicBezTo>
                      <a:lnTo>
                        <a:pt x="297982" y="134751"/>
                      </a:lnTo>
                      <a:lnTo>
                        <a:pt x="296321" y="140625"/>
                      </a:lnTo>
                      <a:lnTo>
                        <a:pt x="295323" y="142287"/>
                      </a:lnTo>
                      <a:lnTo>
                        <a:pt x="293993" y="143506"/>
                      </a:lnTo>
                      <a:lnTo>
                        <a:pt x="292663" y="144171"/>
                      </a:lnTo>
                      <a:lnTo>
                        <a:pt x="291445" y="145057"/>
                      </a:lnTo>
                      <a:lnTo>
                        <a:pt x="290780" y="146719"/>
                      </a:lnTo>
                      <a:lnTo>
                        <a:pt x="290225" y="148603"/>
                      </a:lnTo>
                      <a:lnTo>
                        <a:pt x="289449" y="150155"/>
                      </a:lnTo>
                      <a:lnTo>
                        <a:pt x="289449" y="150155"/>
                      </a:lnTo>
                      <a:cubicBezTo>
                        <a:pt x="289449" y="150155"/>
                        <a:pt x="281249" y="155806"/>
                        <a:pt x="281249" y="155806"/>
                      </a:cubicBezTo>
                      <a:lnTo>
                        <a:pt x="279144" y="158909"/>
                      </a:lnTo>
                      <a:lnTo>
                        <a:pt x="278701" y="161014"/>
                      </a:lnTo>
                      <a:lnTo>
                        <a:pt x="278922" y="164671"/>
                      </a:lnTo>
                      <a:lnTo>
                        <a:pt x="278590" y="166666"/>
                      </a:lnTo>
                      <a:lnTo>
                        <a:pt x="277703" y="168218"/>
                      </a:lnTo>
                      <a:lnTo>
                        <a:pt x="276595" y="168883"/>
                      </a:lnTo>
                      <a:lnTo>
                        <a:pt x="274157" y="169658"/>
                      </a:lnTo>
                      <a:lnTo>
                        <a:pt x="271276" y="171875"/>
                      </a:lnTo>
                      <a:lnTo>
                        <a:pt x="270832" y="173758"/>
                      </a:lnTo>
                      <a:lnTo>
                        <a:pt x="272827" y="179410"/>
                      </a:lnTo>
                      <a:lnTo>
                        <a:pt x="269060" y="182845"/>
                      </a:lnTo>
                      <a:lnTo>
                        <a:pt x="268838" y="183288"/>
                      </a:lnTo>
                      <a:lnTo>
                        <a:pt x="268838" y="183731"/>
                      </a:lnTo>
                      <a:cubicBezTo>
                        <a:pt x="268838" y="183731"/>
                        <a:pt x="268838" y="184175"/>
                        <a:pt x="268838" y="184175"/>
                      </a:cubicBezTo>
                      <a:lnTo>
                        <a:pt x="269060" y="184618"/>
                      </a:lnTo>
                      <a:lnTo>
                        <a:pt x="270278" y="185837"/>
                      </a:lnTo>
                      <a:lnTo>
                        <a:pt x="271165" y="188829"/>
                      </a:lnTo>
                      <a:lnTo>
                        <a:pt x="272162" y="190381"/>
                      </a:lnTo>
                      <a:lnTo>
                        <a:pt x="273271" y="191046"/>
                      </a:lnTo>
                      <a:lnTo>
                        <a:pt x="275708" y="191489"/>
                      </a:lnTo>
                      <a:lnTo>
                        <a:pt x="276817" y="192153"/>
                      </a:lnTo>
                      <a:lnTo>
                        <a:pt x="278147" y="194813"/>
                      </a:lnTo>
                      <a:lnTo>
                        <a:pt x="277703" y="197583"/>
                      </a:lnTo>
                      <a:lnTo>
                        <a:pt x="274933" y="203124"/>
                      </a:lnTo>
                      <a:lnTo>
                        <a:pt x="271276" y="207557"/>
                      </a:lnTo>
                      <a:lnTo>
                        <a:pt x="267841" y="206892"/>
                      </a:lnTo>
                      <a:lnTo>
                        <a:pt x="264073" y="205230"/>
                      </a:lnTo>
                      <a:lnTo>
                        <a:pt x="259641" y="206560"/>
                      </a:lnTo>
                      <a:lnTo>
                        <a:pt x="260084" y="204011"/>
                      </a:lnTo>
                      <a:lnTo>
                        <a:pt x="260749" y="202127"/>
                      </a:lnTo>
                      <a:lnTo>
                        <a:pt x="261192" y="200133"/>
                      </a:lnTo>
                      <a:lnTo>
                        <a:pt x="260970" y="197362"/>
                      </a:lnTo>
                      <a:lnTo>
                        <a:pt x="260306" y="195257"/>
                      </a:lnTo>
                      <a:lnTo>
                        <a:pt x="259308" y="193151"/>
                      </a:lnTo>
                      <a:lnTo>
                        <a:pt x="257313" y="189605"/>
                      </a:lnTo>
                      <a:lnTo>
                        <a:pt x="256205" y="187056"/>
                      </a:lnTo>
                      <a:lnTo>
                        <a:pt x="255430" y="186059"/>
                      </a:lnTo>
                      <a:lnTo>
                        <a:pt x="254654" y="185505"/>
                      </a:lnTo>
                      <a:lnTo>
                        <a:pt x="248115" y="182070"/>
                      </a:lnTo>
                      <a:lnTo>
                        <a:pt x="246343" y="181405"/>
                      </a:lnTo>
                      <a:lnTo>
                        <a:pt x="244348" y="181405"/>
                      </a:lnTo>
                      <a:cubicBezTo>
                        <a:pt x="244348" y="181405"/>
                        <a:pt x="244569" y="180851"/>
                        <a:pt x="244569" y="180851"/>
                      </a:cubicBezTo>
                      <a:lnTo>
                        <a:pt x="245013" y="180075"/>
                      </a:lnTo>
                      <a:lnTo>
                        <a:pt x="247008" y="175531"/>
                      </a:lnTo>
                      <a:lnTo>
                        <a:pt x="250221" y="171542"/>
                      </a:lnTo>
                      <a:lnTo>
                        <a:pt x="251883" y="167775"/>
                      </a:lnTo>
                      <a:lnTo>
                        <a:pt x="249002" y="164007"/>
                      </a:lnTo>
                      <a:lnTo>
                        <a:pt x="247340" y="163453"/>
                      </a:lnTo>
                      <a:lnTo>
                        <a:pt x="243904" y="163453"/>
                      </a:lnTo>
                      <a:cubicBezTo>
                        <a:pt x="243904" y="163453"/>
                        <a:pt x="242132" y="163231"/>
                        <a:pt x="242132" y="163231"/>
                      </a:cubicBezTo>
                      <a:lnTo>
                        <a:pt x="241245" y="162677"/>
                      </a:lnTo>
                      <a:lnTo>
                        <a:pt x="240469" y="161125"/>
                      </a:lnTo>
                      <a:lnTo>
                        <a:pt x="240137" y="161125"/>
                      </a:lnTo>
                      <a:cubicBezTo>
                        <a:pt x="240137" y="161125"/>
                        <a:pt x="239582" y="160793"/>
                        <a:pt x="239582" y="160793"/>
                      </a:cubicBezTo>
                      <a:lnTo>
                        <a:pt x="238918" y="161125"/>
                      </a:lnTo>
                      <a:lnTo>
                        <a:pt x="237145" y="162677"/>
                      </a:lnTo>
                      <a:lnTo>
                        <a:pt x="236369" y="163120"/>
                      </a:lnTo>
                      <a:lnTo>
                        <a:pt x="234374" y="163120"/>
                      </a:lnTo>
                      <a:cubicBezTo>
                        <a:pt x="234374" y="163120"/>
                        <a:pt x="229055" y="159906"/>
                        <a:pt x="229055" y="159906"/>
                      </a:cubicBezTo>
                      <a:lnTo>
                        <a:pt x="226839" y="159131"/>
                      </a:lnTo>
                      <a:lnTo>
                        <a:pt x="225730" y="158577"/>
                      </a:lnTo>
                      <a:lnTo>
                        <a:pt x="218528" y="148049"/>
                      </a:lnTo>
                      <a:lnTo>
                        <a:pt x="215315" y="144725"/>
                      </a:lnTo>
                      <a:lnTo>
                        <a:pt x="212211" y="143173"/>
                      </a:lnTo>
                      <a:lnTo>
                        <a:pt x="209219" y="141954"/>
                      </a:lnTo>
                      <a:lnTo>
                        <a:pt x="207114" y="140181"/>
                      </a:lnTo>
                      <a:lnTo>
                        <a:pt x="205895" y="137522"/>
                      </a:lnTo>
                      <a:lnTo>
                        <a:pt x="205452" y="133532"/>
                      </a:lnTo>
                      <a:lnTo>
                        <a:pt x="205784" y="129321"/>
                      </a:lnTo>
                      <a:lnTo>
                        <a:pt x="207668" y="120899"/>
                      </a:lnTo>
                      <a:lnTo>
                        <a:pt x="208000" y="116134"/>
                      </a:lnTo>
                      <a:lnTo>
                        <a:pt x="208000" y="111147"/>
                      </a:lnTo>
                      <a:cubicBezTo>
                        <a:pt x="208000" y="111147"/>
                        <a:pt x="207446" y="107491"/>
                        <a:pt x="207446" y="107491"/>
                      </a:cubicBezTo>
                      <a:lnTo>
                        <a:pt x="205895" y="105275"/>
                      </a:lnTo>
                      <a:lnTo>
                        <a:pt x="202681" y="104721"/>
                      </a:lnTo>
                      <a:lnTo>
                        <a:pt x="201130" y="105053"/>
                      </a:lnTo>
                      <a:lnTo>
                        <a:pt x="196365" y="106050"/>
                      </a:lnTo>
                      <a:lnTo>
                        <a:pt x="193262" y="107712"/>
                      </a:lnTo>
                      <a:lnTo>
                        <a:pt x="190824" y="110261"/>
                      </a:lnTo>
                      <a:lnTo>
                        <a:pt x="189826" y="112367"/>
                      </a:lnTo>
                      <a:lnTo>
                        <a:pt x="190270" y="113032"/>
                      </a:lnTo>
                      <a:lnTo>
                        <a:pt x="191046" y="113586"/>
                      </a:lnTo>
                      <a:lnTo>
                        <a:pt x="191046" y="115248"/>
                      </a:lnTo>
                      <a:cubicBezTo>
                        <a:pt x="191046" y="115248"/>
                        <a:pt x="190381" y="116799"/>
                        <a:pt x="190381" y="116799"/>
                      </a:cubicBezTo>
                      <a:lnTo>
                        <a:pt x="189272" y="118129"/>
                      </a:lnTo>
                      <a:lnTo>
                        <a:pt x="187943" y="119127"/>
                      </a:lnTo>
                      <a:lnTo>
                        <a:pt x="184729" y="120788"/>
                      </a:lnTo>
                      <a:lnTo>
                        <a:pt x="179189" y="128103"/>
                      </a:lnTo>
                      <a:lnTo>
                        <a:pt x="176861" y="129764"/>
                      </a:lnTo>
                      <a:lnTo>
                        <a:pt x="171985" y="130873"/>
                      </a:lnTo>
                      <a:lnTo>
                        <a:pt x="169548" y="131981"/>
                      </a:lnTo>
                      <a:lnTo>
                        <a:pt x="167331" y="134197"/>
                      </a:lnTo>
                      <a:lnTo>
                        <a:pt x="166223" y="135749"/>
                      </a:lnTo>
                      <a:lnTo>
                        <a:pt x="165780" y="137079"/>
                      </a:lnTo>
                      <a:lnTo>
                        <a:pt x="166223" y="137743"/>
                      </a:lnTo>
                      <a:lnTo>
                        <a:pt x="168883" y="140071"/>
                      </a:lnTo>
                      <a:lnTo>
                        <a:pt x="172207" y="146498"/>
                      </a:lnTo>
                      <a:lnTo>
                        <a:pt x="172539" y="152482"/>
                      </a:lnTo>
                      <a:lnTo>
                        <a:pt x="170102" y="157801"/>
                      </a:lnTo>
                      <a:lnTo>
                        <a:pt x="165115" y="162123"/>
                      </a:lnTo>
                      <a:lnTo>
                        <a:pt x="163896" y="162566"/>
                      </a:lnTo>
                      <a:lnTo>
                        <a:pt x="161569" y="162788"/>
                      </a:lnTo>
                      <a:lnTo>
                        <a:pt x="160460" y="163674"/>
                      </a:lnTo>
                      <a:lnTo>
                        <a:pt x="159685" y="165336"/>
                      </a:lnTo>
                      <a:lnTo>
                        <a:pt x="159463" y="167220"/>
                      </a:lnTo>
                      <a:lnTo>
                        <a:pt x="159463" y="168993"/>
                      </a:lnTo>
                      <a:cubicBezTo>
                        <a:pt x="159463" y="168993"/>
                        <a:pt x="158909" y="173647"/>
                        <a:pt x="158909" y="173647"/>
                      </a:cubicBezTo>
                      <a:lnTo>
                        <a:pt x="158688" y="173980"/>
                      </a:lnTo>
                      <a:lnTo>
                        <a:pt x="157579" y="176418"/>
                      </a:lnTo>
                      <a:lnTo>
                        <a:pt x="157579" y="176751"/>
                      </a:lnTo>
                      <a:cubicBezTo>
                        <a:pt x="157579" y="176751"/>
                        <a:pt x="156028" y="178634"/>
                        <a:pt x="156028" y="178634"/>
                      </a:cubicBezTo>
                      <a:lnTo>
                        <a:pt x="155252" y="179299"/>
                      </a:lnTo>
                      <a:lnTo>
                        <a:pt x="154144" y="179631"/>
                      </a:lnTo>
                      <a:lnTo>
                        <a:pt x="146055" y="181405"/>
                      </a:lnTo>
                      <a:lnTo>
                        <a:pt x="143063" y="183510"/>
                      </a:lnTo>
                      <a:lnTo>
                        <a:pt x="140514" y="188275"/>
                      </a:lnTo>
                      <a:lnTo>
                        <a:pt x="140514" y="188497"/>
                      </a:lnTo>
                      <a:cubicBezTo>
                        <a:pt x="140514" y="188497"/>
                        <a:pt x="140070" y="190159"/>
                        <a:pt x="140070" y="190159"/>
                      </a:cubicBezTo>
                      <a:lnTo>
                        <a:pt x="140070" y="191046"/>
                      </a:lnTo>
                      <a:cubicBezTo>
                        <a:pt x="140070" y="191046"/>
                        <a:pt x="139849" y="191600"/>
                        <a:pt x="139849" y="191600"/>
                      </a:cubicBezTo>
                      <a:lnTo>
                        <a:pt x="138408" y="192375"/>
                      </a:lnTo>
                      <a:lnTo>
                        <a:pt x="137743" y="192375"/>
                      </a:lnTo>
                      <a:cubicBezTo>
                        <a:pt x="137743" y="192375"/>
                        <a:pt x="135749" y="191710"/>
                        <a:pt x="135749" y="191710"/>
                      </a:cubicBezTo>
                      <a:lnTo>
                        <a:pt x="132646" y="191710"/>
                      </a:lnTo>
                      <a:cubicBezTo>
                        <a:pt x="132646" y="191710"/>
                        <a:pt x="127216" y="189827"/>
                        <a:pt x="127216" y="189827"/>
                      </a:cubicBezTo>
                      <a:lnTo>
                        <a:pt x="126108" y="189827"/>
                      </a:lnTo>
                      <a:cubicBezTo>
                        <a:pt x="126108" y="189827"/>
                        <a:pt x="125221" y="190381"/>
                        <a:pt x="125221" y="190381"/>
                      </a:cubicBezTo>
                      <a:lnTo>
                        <a:pt x="124224" y="190603"/>
                      </a:lnTo>
                      <a:lnTo>
                        <a:pt x="122783" y="190159"/>
                      </a:lnTo>
                      <a:lnTo>
                        <a:pt x="122783" y="189716"/>
                      </a:lnTo>
                      <a:cubicBezTo>
                        <a:pt x="122783" y="189716"/>
                        <a:pt x="120456" y="186613"/>
                        <a:pt x="120456" y="186613"/>
                      </a:cubicBezTo>
                      <a:lnTo>
                        <a:pt x="118794" y="185062"/>
                      </a:lnTo>
                      <a:lnTo>
                        <a:pt x="117021" y="184064"/>
                      </a:lnTo>
                      <a:lnTo>
                        <a:pt x="105496" y="181183"/>
                      </a:lnTo>
                      <a:lnTo>
                        <a:pt x="103612" y="182180"/>
                      </a:lnTo>
                      <a:lnTo>
                        <a:pt x="102504" y="184064"/>
                      </a:lnTo>
                      <a:lnTo>
                        <a:pt x="101285" y="185727"/>
                      </a:lnTo>
                      <a:lnTo>
                        <a:pt x="98958" y="186059"/>
                      </a:lnTo>
                      <a:lnTo>
                        <a:pt x="95634" y="187499"/>
                      </a:lnTo>
                      <a:lnTo>
                        <a:pt x="88985" y="192375"/>
                      </a:lnTo>
                      <a:lnTo>
                        <a:pt x="85328" y="193705"/>
                      </a:lnTo>
                      <a:lnTo>
                        <a:pt x="76795" y="192818"/>
                      </a:lnTo>
                      <a:lnTo>
                        <a:pt x="75354" y="193373"/>
                      </a:lnTo>
                      <a:lnTo>
                        <a:pt x="72141" y="195368"/>
                      </a:lnTo>
                      <a:lnTo>
                        <a:pt x="65159" y="198249"/>
                      </a:lnTo>
                      <a:lnTo>
                        <a:pt x="61724" y="198914"/>
                      </a:lnTo>
                      <a:lnTo>
                        <a:pt x="58067" y="198914"/>
                      </a:lnTo>
                      <a:cubicBezTo>
                        <a:pt x="58067" y="198914"/>
                        <a:pt x="54632" y="198249"/>
                        <a:pt x="54632" y="198249"/>
                      </a:cubicBezTo>
                      <a:lnTo>
                        <a:pt x="51972" y="196697"/>
                      </a:lnTo>
                      <a:lnTo>
                        <a:pt x="46875" y="191046"/>
                      </a:lnTo>
                      <a:lnTo>
                        <a:pt x="45213" y="191821"/>
                      </a:lnTo>
                      <a:lnTo>
                        <a:pt x="43994" y="193262"/>
                      </a:lnTo>
                      <a:lnTo>
                        <a:pt x="43107" y="195257"/>
                      </a:lnTo>
                      <a:lnTo>
                        <a:pt x="42442" y="197473"/>
                      </a:lnTo>
                      <a:lnTo>
                        <a:pt x="40891" y="200022"/>
                      </a:lnTo>
                      <a:lnTo>
                        <a:pt x="38564" y="201905"/>
                      </a:lnTo>
                      <a:lnTo>
                        <a:pt x="36015" y="203235"/>
                      </a:lnTo>
                      <a:lnTo>
                        <a:pt x="33577" y="203900"/>
                      </a:lnTo>
                      <a:lnTo>
                        <a:pt x="30807" y="203900"/>
                      </a:lnTo>
                      <a:cubicBezTo>
                        <a:pt x="30807" y="203900"/>
                        <a:pt x="30031" y="203900"/>
                        <a:pt x="30031" y="203900"/>
                      </a:cubicBezTo>
                      <a:lnTo>
                        <a:pt x="29588" y="203900"/>
                      </a:lnTo>
                      <a:cubicBezTo>
                        <a:pt x="29588" y="203900"/>
                        <a:pt x="28701" y="203235"/>
                        <a:pt x="28701" y="203235"/>
                      </a:cubicBezTo>
                      <a:lnTo>
                        <a:pt x="28258" y="203235"/>
                      </a:lnTo>
                      <a:cubicBezTo>
                        <a:pt x="28258" y="203235"/>
                        <a:pt x="27704" y="203568"/>
                        <a:pt x="27704" y="203568"/>
                      </a:cubicBezTo>
                      <a:lnTo>
                        <a:pt x="27260" y="204344"/>
                      </a:lnTo>
                      <a:lnTo>
                        <a:pt x="26928" y="205008"/>
                      </a:lnTo>
                      <a:lnTo>
                        <a:pt x="26928" y="205341"/>
                      </a:lnTo>
                      <a:lnTo>
                        <a:pt x="23604" y="205784"/>
                      </a:lnTo>
                      <a:lnTo>
                        <a:pt x="21831" y="206781"/>
                      </a:lnTo>
                      <a:lnTo>
                        <a:pt x="20390" y="209219"/>
                      </a:lnTo>
                      <a:lnTo>
                        <a:pt x="19836" y="211879"/>
                      </a:lnTo>
                      <a:lnTo>
                        <a:pt x="19836" y="214760"/>
                      </a:lnTo>
                      <a:cubicBezTo>
                        <a:pt x="19836" y="214760"/>
                        <a:pt x="20058" y="217642"/>
                        <a:pt x="20058" y="217642"/>
                      </a:cubicBezTo>
                      <a:lnTo>
                        <a:pt x="21387" y="224401"/>
                      </a:lnTo>
                      <a:lnTo>
                        <a:pt x="23714" y="227836"/>
                      </a:lnTo>
                      <a:lnTo>
                        <a:pt x="26817" y="230163"/>
                      </a:lnTo>
                      <a:lnTo>
                        <a:pt x="29809" y="230718"/>
                      </a:lnTo>
                      <a:lnTo>
                        <a:pt x="31361" y="231272"/>
                      </a:lnTo>
                      <a:lnTo>
                        <a:pt x="33909" y="233820"/>
                      </a:lnTo>
                      <a:lnTo>
                        <a:pt x="35461" y="234929"/>
                      </a:lnTo>
                      <a:lnTo>
                        <a:pt x="39118" y="235815"/>
                      </a:lnTo>
                      <a:lnTo>
                        <a:pt x="40558" y="236812"/>
                      </a:lnTo>
                      <a:lnTo>
                        <a:pt x="41223" y="239250"/>
                      </a:lnTo>
                      <a:lnTo>
                        <a:pt x="41001" y="240137"/>
                      </a:lnTo>
                      <a:lnTo>
                        <a:pt x="39672" y="243018"/>
                      </a:lnTo>
                      <a:lnTo>
                        <a:pt x="39339" y="244348"/>
                      </a:lnTo>
                      <a:lnTo>
                        <a:pt x="39561" y="245677"/>
                      </a:lnTo>
                      <a:lnTo>
                        <a:pt x="40780" y="247561"/>
                      </a:lnTo>
                      <a:lnTo>
                        <a:pt x="41223" y="248781"/>
                      </a:lnTo>
                      <a:lnTo>
                        <a:pt x="41888" y="255429"/>
                      </a:lnTo>
                      <a:lnTo>
                        <a:pt x="42775" y="257757"/>
                      </a:lnTo>
                      <a:lnTo>
                        <a:pt x="47983" y="260637"/>
                      </a:lnTo>
                      <a:lnTo>
                        <a:pt x="52970" y="264405"/>
                      </a:lnTo>
                      <a:lnTo>
                        <a:pt x="53302" y="264959"/>
                      </a:lnTo>
                      <a:lnTo>
                        <a:pt x="54078" y="266068"/>
                      </a:lnTo>
                      <a:lnTo>
                        <a:pt x="54853" y="268062"/>
                      </a:lnTo>
                      <a:lnTo>
                        <a:pt x="55740" y="269835"/>
                      </a:lnTo>
                      <a:lnTo>
                        <a:pt x="57291" y="270944"/>
                      </a:lnTo>
                      <a:lnTo>
                        <a:pt x="62167" y="273049"/>
                      </a:lnTo>
                      <a:lnTo>
                        <a:pt x="63054" y="273714"/>
                      </a:lnTo>
                      <a:lnTo>
                        <a:pt x="63054" y="275709"/>
                      </a:lnTo>
                      <a:cubicBezTo>
                        <a:pt x="63054" y="275709"/>
                        <a:pt x="61946" y="278146"/>
                        <a:pt x="61946" y="278146"/>
                      </a:cubicBezTo>
                      <a:lnTo>
                        <a:pt x="59619" y="282357"/>
                      </a:lnTo>
                      <a:lnTo>
                        <a:pt x="55962" y="286790"/>
                      </a:lnTo>
                      <a:lnTo>
                        <a:pt x="55408" y="287787"/>
                      </a:lnTo>
                      <a:lnTo>
                        <a:pt x="55962" y="292442"/>
                      </a:lnTo>
                      <a:lnTo>
                        <a:pt x="57181" y="295655"/>
                      </a:lnTo>
                      <a:lnTo>
                        <a:pt x="57181" y="298204"/>
                      </a:lnTo>
                      <a:lnTo>
                        <a:pt x="54078" y="300753"/>
                      </a:lnTo>
                      <a:lnTo>
                        <a:pt x="51972" y="304742"/>
                      </a:lnTo>
                      <a:lnTo>
                        <a:pt x="51197" y="305518"/>
                      </a:lnTo>
                      <a:lnTo>
                        <a:pt x="50643" y="305296"/>
                      </a:lnTo>
                      <a:lnTo>
                        <a:pt x="49202" y="303523"/>
                      </a:lnTo>
                      <a:lnTo>
                        <a:pt x="48315" y="303080"/>
                      </a:lnTo>
                      <a:lnTo>
                        <a:pt x="44326" y="304188"/>
                      </a:lnTo>
                      <a:lnTo>
                        <a:pt x="40226" y="306072"/>
                      </a:lnTo>
                      <a:lnTo>
                        <a:pt x="38785" y="307513"/>
                      </a:lnTo>
                      <a:lnTo>
                        <a:pt x="36791" y="310948"/>
                      </a:lnTo>
                      <a:lnTo>
                        <a:pt x="35128" y="312499"/>
                      </a:lnTo>
                      <a:lnTo>
                        <a:pt x="34131" y="312721"/>
                      </a:lnTo>
                      <a:lnTo>
                        <a:pt x="31472" y="312721"/>
                      </a:lnTo>
                      <a:cubicBezTo>
                        <a:pt x="31472" y="312721"/>
                        <a:pt x="30585" y="313164"/>
                        <a:pt x="30585" y="313164"/>
                      </a:cubicBezTo>
                      <a:lnTo>
                        <a:pt x="30031" y="314494"/>
                      </a:lnTo>
                      <a:lnTo>
                        <a:pt x="30585" y="315380"/>
                      </a:lnTo>
                      <a:lnTo>
                        <a:pt x="31250" y="316156"/>
                      </a:lnTo>
                      <a:lnTo>
                        <a:pt x="31028" y="317154"/>
                      </a:lnTo>
                      <a:lnTo>
                        <a:pt x="27371" y="318926"/>
                      </a:lnTo>
                      <a:lnTo>
                        <a:pt x="23271" y="317486"/>
                      </a:lnTo>
                      <a:lnTo>
                        <a:pt x="19060" y="315270"/>
                      </a:lnTo>
                      <a:lnTo>
                        <a:pt x="15071" y="314605"/>
                      </a:lnTo>
                      <a:lnTo>
                        <a:pt x="14184" y="315048"/>
                      </a:lnTo>
                      <a:lnTo>
                        <a:pt x="12190" y="316600"/>
                      </a:lnTo>
                      <a:lnTo>
                        <a:pt x="11192" y="317154"/>
                      </a:lnTo>
                      <a:lnTo>
                        <a:pt x="10306" y="317154"/>
                      </a:lnTo>
                      <a:cubicBezTo>
                        <a:pt x="10306" y="317154"/>
                        <a:pt x="8200" y="317154"/>
                        <a:pt x="8200" y="317154"/>
                      </a:cubicBezTo>
                      <a:lnTo>
                        <a:pt x="7203" y="317375"/>
                      </a:lnTo>
                      <a:lnTo>
                        <a:pt x="3324" y="319591"/>
                      </a:lnTo>
                      <a:lnTo>
                        <a:pt x="2992" y="319924"/>
                      </a:lnTo>
                      <a:lnTo>
                        <a:pt x="1330" y="321365"/>
                      </a:lnTo>
                      <a:lnTo>
                        <a:pt x="0" y="323137"/>
                      </a:lnTo>
                      <a:lnTo>
                        <a:pt x="1995" y="326130"/>
                      </a:lnTo>
                      <a:lnTo>
                        <a:pt x="3879" y="327681"/>
                      </a:lnTo>
                      <a:lnTo>
                        <a:pt x="4100" y="328789"/>
                      </a:lnTo>
                      <a:lnTo>
                        <a:pt x="4100" y="330119"/>
                      </a:lnTo>
                      <a:cubicBezTo>
                        <a:pt x="4100" y="330119"/>
                        <a:pt x="4322" y="331559"/>
                        <a:pt x="4322" y="331559"/>
                      </a:cubicBezTo>
                      <a:lnTo>
                        <a:pt x="5651" y="333887"/>
                      </a:lnTo>
                      <a:lnTo>
                        <a:pt x="6870" y="334884"/>
                      </a:lnTo>
                      <a:lnTo>
                        <a:pt x="10860" y="335216"/>
                      </a:lnTo>
                      <a:lnTo>
                        <a:pt x="13852" y="337433"/>
                      </a:lnTo>
                      <a:lnTo>
                        <a:pt x="14628" y="341976"/>
                      </a:lnTo>
                      <a:lnTo>
                        <a:pt x="14406" y="350952"/>
                      </a:lnTo>
                      <a:lnTo>
                        <a:pt x="16400" y="354276"/>
                      </a:lnTo>
                      <a:lnTo>
                        <a:pt x="20168" y="357490"/>
                      </a:lnTo>
                      <a:lnTo>
                        <a:pt x="28036" y="362034"/>
                      </a:lnTo>
                      <a:lnTo>
                        <a:pt x="30142" y="362588"/>
                      </a:lnTo>
                      <a:lnTo>
                        <a:pt x="35683" y="361480"/>
                      </a:lnTo>
                      <a:lnTo>
                        <a:pt x="37677" y="361480"/>
                      </a:lnTo>
                      <a:cubicBezTo>
                        <a:pt x="37677" y="361480"/>
                        <a:pt x="43329" y="364028"/>
                        <a:pt x="43329" y="364028"/>
                      </a:cubicBezTo>
                      <a:lnTo>
                        <a:pt x="45323" y="366245"/>
                      </a:lnTo>
                      <a:lnTo>
                        <a:pt x="45767" y="367020"/>
                      </a:lnTo>
                      <a:lnTo>
                        <a:pt x="45988" y="367907"/>
                      </a:lnTo>
                      <a:lnTo>
                        <a:pt x="45988" y="368350"/>
                      </a:lnTo>
                      <a:cubicBezTo>
                        <a:pt x="45988" y="368350"/>
                        <a:pt x="45877" y="368793"/>
                        <a:pt x="45877" y="368793"/>
                      </a:cubicBezTo>
                      <a:lnTo>
                        <a:pt x="45877" y="369569"/>
                      </a:lnTo>
                      <a:cubicBezTo>
                        <a:pt x="45877" y="369569"/>
                        <a:pt x="45656" y="369680"/>
                        <a:pt x="45656" y="369680"/>
                      </a:cubicBezTo>
                      <a:lnTo>
                        <a:pt x="45102" y="372228"/>
                      </a:lnTo>
                      <a:lnTo>
                        <a:pt x="45102" y="372450"/>
                      </a:lnTo>
                      <a:cubicBezTo>
                        <a:pt x="45102" y="372450"/>
                        <a:pt x="46321" y="375886"/>
                        <a:pt x="46321" y="375886"/>
                      </a:cubicBezTo>
                      <a:lnTo>
                        <a:pt x="46986" y="379764"/>
                      </a:lnTo>
                      <a:lnTo>
                        <a:pt x="47429" y="381094"/>
                      </a:lnTo>
                      <a:lnTo>
                        <a:pt x="50864" y="387632"/>
                      </a:lnTo>
                      <a:lnTo>
                        <a:pt x="51529" y="389737"/>
                      </a:lnTo>
                      <a:lnTo>
                        <a:pt x="49534" y="389737"/>
                      </a:lnTo>
                      <a:cubicBezTo>
                        <a:pt x="49534" y="389737"/>
                        <a:pt x="45434" y="388519"/>
                        <a:pt x="45434" y="388519"/>
                      </a:cubicBezTo>
                      <a:lnTo>
                        <a:pt x="43329" y="388519"/>
                      </a:lnTo>
                      <a:cubicBezTo>
                        <a:pt x="43329" y="388519"/>
                        <a:pt x="40780" y="389959"/>
                        <a:pt x="40780" y="389959"/>
                      </a:cubicBezTo>
                      <a:lnTo>
                        <a:pt x="38674" y="392508"/>
                      </a:lnTo>
                      <a:lnTo>
                        <a:pt x="37899" y="395721"/>
                      </a:lnTo>
                      <a:lnTo>
                        <a:pt x="39229" y="399046"/>
                      </a:lnTo>
                      <a:lnTo>
                        <a:pt x="37677" y="400265"/>
                      </a:lnTo>
                      <a:lnTo>
                        <a:pt x="33799" y="407025"/>
                      </a:lnTo>
                      <a:lnTo>
                        <a:pt x="28036" y="411458"/>
                      </a:lnTo>
                      <a:lnTo>
                        <a:pt x="26817" y="413563"/>
                      </a:lnTo>
                      <a:lnTo>
                        <a:pt x="27150" y="418439"/>
                      </a:lnTo>
                      <a:lnTo>
                        <a:pt x="29698" y="422871"/>
                      </a:lnTo>
                      <a:lnTo>
                        <a:pt x="33134" y="426528"/>
                      </a:lnTo>
                      <a:lnTo>
                        <a:pt x="36126" y="428966"/>
                      </a:lnTo>
                      <a:lnTo>
                        <a:pt x="32358" y="431071"/>
                      </a:lnTo>
                      <a:lnTo>
                        <a:pt x="31582" y="432401"/>
                      </a:lnTo>
                      <a:lnTo>
                        <a:pt x="30585" y="437388"/>
                      </a:lnTo>
                      <a:lnTo>
                        <a:pt x="30252" y="438386"/>
                      </a:lnTo>
                      <a:lnTo>
                        <a:pt x="30252" y="439161"/>
                      </a:lnTo>
                      <a:cubicBezTo>
                        <a:pt x="30252" y="439161"/>
                        <a:pt x="30696" y="440602"/>
                        <a:pt x="30696" y="440602"/>
                      </a:cubicBezTo>
                      <a:lnTo>
                        <a:pt x="31139" y="441267"/>
                      </a:lnTo>
                      <a:lnTo>
                        <a:pt x="33688" y="444148"/>
                      </a:lnTo>
                      <a:lnTo>
                        <a:pt x="34574" y="445699"/>
                      </a:lnTo>
                      <a:lnTo>
                        <a:pt x="35904" y="448913"/>
                      </a:lnTo>
                      <a:lnTo>
                        <a:pt x="36569" y="450132"/>
                      </a:lnTo>
                      <a:lnTo>
                        <a:pt x="37566" y="451240"/>
                      </a:lnTo>
                      <a:lnTo>
                        <a:pt x="39783" y="452902"/>
                      </a:lnTo>
                      <a:lnTo>
                        <a:pt x="40780" y="454121"/>
                      </a:lnTo>
                      <a:lnTo>
                        <a:pt x="41445" y="455673"/>
                      </a:lnTo>
                      <a:lnTo>
                        <a:pt x="41777" y="457113"/>
                      </a:lnTo>
                      <a:lnTo>
                        <a:pt x="42332" y="458443"/>
                      </a:lnTo>
                      <a:lnTo>
                        <a:pt x="43439" y="459662"/>
                      </a:lnTo>
                      <a:lnTo>
                        <a:pt x="44991" y="460327"/>
                      </a:lnTo>
                      <a:lnTo>
                        <a:pt x="46321" y="460105"/>
                      </a:lnTo>
                      <a:lnTo>
                        <a:pt x="47650" y="459662"/>
                      </a:lnTo>
                      <a:lnTo>
                        <a:pt x="49202" y="459662"/>
                      </a:lnTo>
                      <a:cubicBezTo>
                        <a:pt x="49202" y="459662"/>
                        <a:pt x="50643" y="459995"/>
                        <a:pt x="50643" y="459995"/>
                      </a:cubicBezTo>
                      <a:lnTo>
                        <a:pt x="57291" y="463540"/>
                      </a:lnTo>
                      <a:lnTo>
                        <a:pt x="61835" y="465203"/>
                      </a:lnTo>
                      <a:lnTo>
                        <a:pt x="73914" y="472627"/>
                      </a:lnTo>
                      <a:lnTo>
                        <a:pt x="76019" y="473514"/>
                      </a:lnTo>
                      <a:lnTo>
                        <a:pt x="79011" y="473957"/>
                      </a:lnTo>
                      <a:lnTo>
                        <a:pt x="80452" y="474511"/>
                      </a:lnTo>
                      <a:lnTo>
                        <a:pt x="81228" y="475619"/>
                      </a:lnTo>
                      <a:lnTo>
                        <a:pt x="81892" y="476949"/>
                      </a:lnTo>
                      <a:lnTo>
                        <a:pt x="83001" y="477947"/>
                      </a:lnTo>
                      <a:lnTo>
                        <a:pt x="84109" y="478168"/>
                      </a:lnTo>
                      <a:lnTo>
                        <a:pt x="88652" y="478168"/>
                      </a:lnTo>
                      <a:cubicBezTo>
                        <a:pt x="88652" y="478168"/>
                        <a:pt x="108377" y="472627"/>
                        <a:pt x="108377" y="472627"/>
                      </a:cubicBezTo>
                      <a:lnTo>
                        <a:pt x="111591" y="472406"/>
                      </a:lnTo>
                      <a:lnTo>
                        <a:pt x="116245" y="469303"/>
                      </a:lnTo>
                      <a:lnTo>
                        <a:pt x="119791" y="469968"/>
                      </a:lnTo>
                      <a:lnTo>
                        <a:pt x="118240" y="475065"/>
                      </a:lnTo>
                      <a:lnTo>
                        <a:pt x="119570" y="477947"/>
                      </a:lnTo>
                      <a:lnTo>
                        <a:pt x="122118" y="480495"/>
                      </a:lnTo>
                      <a:lnTo>
                        <a:pt x="123448" y="483377"/>
                      </a:lnTo>
                      <a:lnTo>
                        <a:pt x="123891" y="484374"/>
                      </a:lnTo>
                      <a:lnTo>
                        <a:pt x="123670" y="487144"/>
                      </a:lnTo>
                      <a:lnTo>
                        <a:pt x="122451" y="488806"/>
                      </a:lnTo>
                      <a:lnTo>
                        <a:pt x="120789" y="490025"/>
                      </a:lnTo>
                      <a:lnTo>
                        <a:pt x="119570" y="491466"/>
                      </a:lnTo>
                      <a:lnTo>
                        <a:pt x="118794" y="493350"/>
                      </a:lnTo>
                      <a:lnTo>
                        <a:pt x="117907" y="496896"/>
                      </a:lnTo>
                      <a:lnTo>
                        <a:pt x="117021" y="498669"/>
                      </a:lnTo>
                      <a:lnTo>
                        <a:pt x="114472" y="501440"/>
                      </a:lnTo>
                      <a:lnTo>
                        <a:pt x="108599" y="506426"/>
                      </a:lnTo>
                      <a:lnTo>
                        <a:pt x="106272" y="510083"/>
                      </a:lnTo>
                      <a:lnTo>
                        <a:pt x="101396" y="515513"/>
                      </a:lnTo>
                      <a:lnTo>
                        <a:pt x="99623" y="518727"/>
                      </a:lnTo>
                      <a:lnTo>
                        <a:pt x="100177" y="522716"/>
                      </a:lnTo>
                      <a:lnTo>
                        <a:pt x="102393" y="530251"/>
                      </a:lnTo>
                      <a:lnTo>
                        <a:pt x="103612" y="530251"/>
                      </a:lnTo>
                      <a:cubicBezTo>
                        <a:pt x="103612" y="530251"/>
                        <a:pt x="104831" y="530695"/>
                        <a:pt x="104831" y="530695"/>
                      </a:cubicBezTo>
                      <a:lnTo>
                        <a:pt x="105718" y="531360"/>
                      </a:lnTo>
                      <a:lnTo>
                        <a:pt x="107158" y="531360"/>
                      </a:lnTo>
                      <a:lnTo>
                        <a:pt x="110372" y="530251"/>
                      </a:lnTo>
                      <a:lnTo>
                        <a:pt x="124335" y="530251"/>
                      </a:lnTo>
                      <a:cubicBezTo>
                        <a:pt x="124335" y="530251"/>
                        <a:pt x="129100" y="529143"/>
                        <a:pt x="129100" y="529143"/>
                      </a:cubicBezTo>
                      <a:lnTo>
                        <a:pt x="134641" y="525375"/>
                      </a:lnTo>
                      <a:lnTo>
                        <a:pt x="154366" y="520499"/>
                      </a:lnTo>
                      <a:lnTo>
                        <a:pt x="162455" y="515070"/>
                      </a:lnTo>
                      <a:lnTo>
                        <a:pt x="165226" y="514405"/>
                      </a:lnTo>
                      <a:lnTo>
                        <a:pt x="166555" y="513629"/>
                      </a:lnTo>
                      <a:lnTo>
                        <a:pt x="167109" y="512410"/>
                      </a:lnTo>
                      <a:lnTo>
                        <a:pt x="167442" y="511634"/>
                      </a:lnTo>
                      <a:lnTo>
                        <a:pt x="168107" y="510748"/>
                      </a:lnTo>
                      <a:lnTo>
                        <a:pt x="168993" y="509972"/>
                      </a:lnTo>
                      <a:lnTo>
                        <a:pt x="171985" y="508753"/>
                      </a:lnTo>
                      <a:lnTo>
                        <a:pt x="175310" y="504875"/>
                      </a:lnTo>
                      <a:lnTo>
                        <a:pt x="177969" y="504210"/>
                      </a:lnTo>
                      <a:lnTo>
                        <a:pt x="177969" y="503212"/>
                      </a:lnTo>
                      <a:lnTo>
                        <a:pt x="176196" y="499999"/>
                      </a:lnTo>
                      <a:lnTo>
                        <a:pt x="178080" y="496342"/>
                      </a:lnTo>
                      <a:lnTo>
                        <a:pt x="183400" y="490247"/>
                      </a:lnTo>
                      <a:lnTo>
                        <a:pt x="184286" y="488363"/>
                      </a:lnTo>
                      <a:lnTo>
                        <a:pt x="184951" y="485925"/>
                      </a:lnTo>
                      <a:lnTo>
                        <a:pt x="184951" y="484706"/>
                      </a:lnTo>
                      <a:cubicBezTo>
                        <a:pt x="184951" y="484706"/>
                        <a:pt x="184951" y="482158"/>
                        <a:pt x="184951" y="482158"/>
                      </a:cubicBezTo>
                      <a:lnTo>
                        <a:pt x="185283" y="481049"/>
                      </a:lnTo>
                      <a:lnTo>
                        <a:pt x="187943" y="477171"/>
                      </a:lnTo>
                      <a:lnTo>
                        <a:pt x="189383" y="475508"/>
                      </a:lnTo>
                      <a:lnTo>
                        <a:pt x="191046" y="473957"/>
                      </a:lnTo>
                      <a:lnTo>
                        <a:pt x="194259" y="472073"/>
                      </a:lnTo>
                      <a:lnTo>
                        <a:pt x="200576" y="469968"/>
                      </a:lnTo>
                      <a:lnTo>
                        <a:pt x="203457" y="468527"/>
                      </a:lnTo>
                      <a:lnTo>
                        <a:pt x="205008" y="466754"/>
                      </a:lnTo>
                      <a:lnTo>
                        <a:pt x="205008" y="465092"/>
                      </a:lnTo>
                      <a:cubicBezTo>
                        <a:pt x="205008" y="465092"/>
                        <a:pt x="204787" y="463319"/>
                        <a:pt x="204787" y="463319"/>
                      </a:cubicBezTo>
                      <a:lnTo>
                        <a:pt x="205341" y="461435"/>
                      </a:lnTo>
                      <a:lnTo>
                        <a:pt x="205895" y="460881"/>
                      </a:lnTo>
                      <a:lnTo>
                        <a:pt x="207557" y="459773"/>
                      </a:lnTo>
                      <a:lnTo>
                        <a:pt x="207889" y="459440"/>
                      </a:lnTo>
                      <a:lnTo>
                        <a:pt x="207889" y="458332"/>
                      </a:lnTo>
                      <a:cubicBezTo>
                        <a:pt x="207889" y="458332"/>
                        <a:pt x="208333" y="457445"/>
                        <a:pt x="208333" y="457445"/>
                      </a:cubicBezTo>
                      <a:lnTo>
                        <a:pt x="209441" y="455673"/>
                      </a:lnTo>
                      <a:lnTo>
                        <a:pt x="208887" y="452570"/>
                      </a:lnTo>
                      <a:lnTo>
                        <a:pt x="211325" y="449356"/>
                      </a:lnTo>
                      <a:lnTo>
                        <a:pt x="219747" y="443704"/>
                      </a:lnTo>
                      <a:lnTo>
                        <a:pt x="222517" y="441045"/>
                      </a:lnTo>
                      <a:lnTo>
                        <a:pt x="223847" y="440491"/>
                      </a:lnTo>
                      <a:lnTo>
                        <a:pt x="225730" y="440158"/>
                      </a:lnTo>
                      <a:lnTo>
                        <a:pt x="232712" y="435061"/>
                      </a:lnTo>
                      <a:lnTo>
                        <a:pt x="233599" y="435061"/>
                      </a:lnTo>
                      <a:cubicBezTo>
                        <a:pt x="233599" y="435061"/>
                        <a:pt x="234485" y="435061"/>
                        <a:pt x="234485" y="435061"/>
                      </a:cubicBezTo>
                      <a:lnTo>
                        <a:pt x="235372" y="435061"/>
                      </a:lnTo>
                      <a:cubicBezTo>
                        <a:pt x="235372" y="435061"/>
                        <a:pt x="236147" y="434507"/>
                        <a:pt x="236147" y="434507"/>
                      </a:cubicBezTo>
                      <a:lnTo>
                        <a:pt x="237367" y="433177"/>
                      </a:lnTo>
                      <a:lnTo>
                        <a:pt x="240691" y="430407"/>
                      </a:lnTo>
                      <a:lnTo>
                        <a:pt x="242132" y="429631"/>
                      </a:lnTo>
                      <a:lnTo>
                        <a:pt x="245013" y="429077"/>
                      </a:lnTo>
                      <a:lnTo>
                        <a:pt x="252326" y="429631"/>
                      </a:lnTo>
                      <a:lnTo>
                        <a:pt x="253545" y="431404"/>
                      </a:lnTo>
                      <a:lnTo>
                        <a:pt x="254432" y="431958"/>
                      </a:lnTo>
                      <a:lnTo>
                        <a:pt x="257091" y="432512"/>
                      </a:lnTo>
                      <a:lnTo>
                        <a:pt x="262300" y="432512"/>
                      </a:lnTo>
                      <a:cubicBezTo>
                        <a:pt x="262300" y="432512"/>
                        <a:pt x="263297" y="432180"/>
                        <a:pt x="263297" y="432180"/>
                      </a:cubicBezTo>
                      <a:lnTo>
                        <a:pt x="266621" y="434064"/>
                      </a:lnTo>
                      <a:lnTo>
                        <a:pt x="272052" y="436058"/>
                      </a:lnTo>
                      <a:lnTo>
                        <a:pt x="283466" y="438164"/>
                      </a:lnTo>
                      <a:lnTo>
                        <a:pt x="286679" y="439826"/>
                      </a:lnTo>
                      <a:lnTo>
                        <a:pt x="288784" y="443483"/>
                      </a:lnTo>
                      <a:lnTo>
                        <a:pt x="288563" y="445256"/>
                      </a:lnTo>
                      <a:lnTo>
                        <a:pt x="290669" y="446918"/>
                      </a:lnTo>
                      <a:lnTo>
                        <a:pt x="295877" y="448913"/>
                      </a:lnTo>
                      <a:lnTo>
                        <a:pt x="295877" y="446475"/>
                      </a:lnTo>
                      <a:cubicBezTo>
                        <a:pt x="295877" y="446475"/>
                        <a:pt x="296210" y="444480"/>
                        <a:pt x="296210" y="444480"/>
                      </a:cubicBezTo>
                      <a:lnTo>
                        <a:pt x="296985" y="442818"/>
                      </a:lnTo>
                      <a:lnTo>
                        <a:pt x="298093" y="441267"/>
                      </a:lnTo>
                      <a:lnTo>
                        <a:pt x="301750" y="444037"/>
                      </a:lnTo>
                      <a:lnTo>
                        <a:pt x="313608" y="450686"/>
                      </a:lnTo>
                      <a:lnTo>
                        <a:pt x="314383" y="454232"/>
                      </a:lnTo>
                      <a:lnTo>
                        <a:pt x="319813" y="456559"/>
                      </a:lnTo>
                      <a:lnTo>
                        <a:pt x="320589" y="458110"/>
                      </a:lnTo>
                      <a:lnTo>
                        <a:pt x="321475" y="459330"/>
                      </a:lnTo>
                      <a:lnTo>
                        <a:pt x="323359" y="459662"/>
                      </a:lnTo>
                      <a:lnTo>
                        <a:pt x="325464" y="459330"/>
                      </a:lnTo>
                      <a:lnTo>
                        <a:pt x="326795" y="458665"/>
                      </a:lnTo>
                      <a:lnTo>
                        <a:pt x="327460" y="460660"/>
                      </a:lnTo>
                      <a:lnTo>
                        <a:pt x="328457" y="462100"/>
                      </a:lnTo>
                      <a:lnTo>
                        <a:pt x="329786" y="463097"/>
                      </a:lnTo>
                      <a:lnTo>
                        <a:pt x="334884" y="465425"/>
                      </a:lnTo>
                      <a:lnTo>
                        <a:pt x="336768" y="466754"/>
                      </a:lnTo>
                      <a:lnTo>
                        <a:pt x="337543" y="468749"/>
                      </a:lnTo>
                      <a:lnTo>
                        <a:pt x="338208" y="468971"/>
                      </a:lnTo>
                      <a:lnTo>
                        <a:pt x="342198" y="473625"/>
                      </a:lnTo>
                      <a:lnTo>
                        <a:pt x="343306" y="474179"/>
                      </a:lnTo>
                      <a:lnTo>
                        <a:pt x="344636" y="474511"/>
                      </a:lnTo>
                      <a:lnTo>
                        <a:pt x="347960" y="474733"/>
                      </a:lnTo>
                      <a:lnTo>
                        <a:pt x="349068" y="475398"/>
                      </a:lnTo>
                      <a:lnTo>
                        <a:pt x="352171" y="478390"/>
                      </a:lnTo>
                      <a:lnTo>
                        <a:pt x="353390" y="479055"/>
                      </a:lnTo>
                      <a:lnTo>
                        <a:pt x="359153" y="484374"/>
                      </a:lnTo>
                      <a:lnTo>
                        <a:pt x="364582" y="486923"/>
                      </a:lnTo>
                      <a:lnTo>
                        <a:pt x="365358" y="488142"/>
                      </a:lnTo>
                      <a:lnTo>
                        <a:pt x="366023" y="490247"/>
                      </a:lnTo>
                      <a:lnTo>
                        <a:pt x="367131" y="490469"/>
                      </a:lnTo>
                      <a:lnTo>
                        <a:pt x="367575" y="489693"/>
                      </a:lnTo>
                      <a:lnTo>
                        <a:pt x="366134" y="488806"/>
                      </a:lnTo>
                      <a:lnTo>
                        <a:pt x="366799" y="487477"/>
                      </a:lnTo>
                      <a:lnTo>
                        <a:pt x="367131" y="487034"/>
                      </a:lnTo>
                      <a:lnTo>
                        <a:pt x="367796" y="486590"/>
                      </a:lnTo>
                      <a:lnTo>
                        <a:pt x="367796" y="485593"/>
                      </a:lnTo>
                      <a:lnTo>
                        <a:pt x="366688" y="485260"/>
                      </a:lnTo>
                      <a:lnTo>
                        <a:pt x="365801" y="484595"/>
                      </a:lnTo>
                      <a:lnTo>
                        <a:pt x="365136" y="483598"/>
                      </a:lnTo>
                      <a:lnTo>
                        <a:pt x="364582" y="482379"/>
                      </a:lnTo>
                      <a:lnTo>
                        <a:pt x="365136" y="482047"/>
                      </a:lnTo>
                      <a:lnTo>
                        <a:pt x="365690" y="481603"/>
                      </a:lnTo>
                      <a:lnTo>
                        <a:pt x="366245" y="481382"/>
                      </a:lnTo>
                      <a:lnTo>
                        <a:pt x="365469" y="480162"/>
                      </a:lnTo>
                      <a:lnTo>
                        <a:pt x="367575" y="479941"/>
                      </a:lnTo>
                      <a:lnTo>
                        <a:pt x="371231" y="483266"/>
                      </a:lnTo>
                      <a:lnTo>
                        <a:pt x="372451" y="482490"/>
                      </a:lnTo>
                      <a:lnTo>
                        <a:pt x="374334" y="484595"/>
                      </a:lnTo>
                      <a:lnTo>
                        <a:pt x="378102" y="487699"/>
                      </a:lnTo>
                      <a:lnTo>
                        <a:pt x="379875" y="489582"/>
                      </a:lnTo>
                      <a:lnTo>
                        <a:pt x="380872" y="490247"/>
                      </a:lnTo>
                      <a:lnTo>
                        <a:pt x="381981" y="490025"/>
                      </a:lnTo>
                      <a:lnTo>
                        <a:pt x="382867" y="489360"/>
                      </a:lnTo>
                      <a:lnTo>
                        <a:pt x="383199" y="488474"/>
                      </a:lnTo>
                      <a:lnTo>
                        <a:pt x="383642" y="487809"/>
                      </a:lnTo>
                      <a:lnTo>
                        <a:pt x="384751" y="488031"/>
                      </a:lnTo>
                      <a:lnTo>
                        <a:pt x="386635" y="488917"/>
                      </a:lnTo>
                      <a:lnTo>
                        <a:pt x="388962" y="489582"/>
                      </a:lnTo>
                      <a:lnTo>
                        <a:pt x="393173" y="492464"/>
                      </a:lnTo>
                      <a:lnTo>
                        <a:pt x="395279" y="493128"/>
                      </a:lnTo>
                      <a:lnTo>
                        <a:pt x="397051" y="494458"/>
                      </a:lnTo>
                      <a:lnTo>
                        <a:pt x="400487" y="500442"/>
                      </a:lnTo>
                      <a:lnTo>
                        <a:pt x="405473" y="504099"/>
                      </a:lnTo>
                      <a:lnTo>
                        <a:pt x="408798" y="509640"/>
                      </a:lnTo>
                      <a:lnTo>
                        <a:pt x="413452" y="521164"/>
                      </a:lnTo>
                      <a:lnTo>
                        <a:pt x="414892" y="527038"/>
                      </a:lnTo>
                      <a:lnTo>
                        <a:pt x="418328" y="564604"/>
                      </a:lnTo>
                      <a:lnTo>
                        <a:pt x="420877" y="576461"/>
                      </a:lnTo>
                      <a:lnTo>
                        <a:pt x="421874" y="578899"/>
                      </a:lnTo>
                      <a:lnTo>
                        <a:pt x="425642" y="580672"/>
                      </a:lnTo>
                      <a:lnTo>
                        <a:pt x="427304" y="582556"/>
                      </a:lnTo>
                      <a:lnTo>
                        <a:pt x="434507" y="592640"/>
                      </a:lnTo>
                      <a:lnTo>
                        <a:pt x="443594" y="611590"/>
                      </a:lnTo>
                      <a:lnTo>
                        <a:pt x="444813" y="614693"/>
                      </a:lnTo>
                      <a:lnTo>
                        <a:pt x="445367" y="617907"/>
                      </a:lnTo>
                      <a:lnTo>
                        <a:pt x="445588" y="624222"/>
                      </a:lnTo>
                      <a:lnTo>
                        <a:pt x="446031" y="627437"/>
                      </a:lnTo>
                      <a:lnTo>
                        <a:pt x="446918" y="630096"/>
                      </a:lnTo>
                      <a:lnTo>
                        <a:pt x="446142" y="632091"/>
                      </a:lnTo>
                      <a:lnTo>
                        <a:pt x="445699" y="635415"/>
                      </a:lnTo>
                      <a:lnTo>
                        <a:pt x="445699" y="638740"/>
                      </a:lnTo>
                      <a:lnTo>
                        <a:pt x="446031" y="640624"/>
                      </a:lnTo>
                      <a:lnTo>
                        <a:pt x="443594" y="649156"/>
                      </a:lnTo>
                      <a:lnTo>
                        <a:pt x="441931" y="652037"/>
                      </a:lnTo>
                      <a:lnTo>
                        <a:pt x="439050" y="654476"/>
                      </a:lnTo>
                      <a:lnTo>
                        <a:pt x="441488" y="662122"/>
                      </a:lnTo>
                      <a:lnTo>
                        <a:pt x="443594" y="664449"/>
                      </a:lnTo>
                      <a:lnTo>
                        <a:pt x="446807" y="663008"/>
                      </a:lnTo>
                      <a:lnTo>
                        <a:pt x="446475" y="662343"/>
                      </a:lnTo>
                      <a:lnTo>
                        <a:pt x="446031" y="660792"/>
                      </a:lnTo>
                      <a:lnTo>
                        <a:pt x="451018" y="659130"/>
                      </a:lnTo>
                      <a:lnTo>
                        <a:pt x="456559" y="659351"/>
                      </a:lnTo>
                      <a:lnTo>
                        <a:pt x="462100" y="660792"/>
                      </a:lnTo>
                      <a:lnTo>
                        <a:pt x="469968" y="664449"/>
                      </a:lnTo>
                      <a:lnTo>
                        <a:pt x="471409" y="665557"/>
                      </a:lnTo>
                      <a:lnTo>
                        <a:pt x="472517" y="667109"/>
                      </a:lnTo>
                      <a:lnTo>
                        <a:pt x="473070" y="669214"/>
                      </a:lnTo>
                      <a:lnTo>
                        <a:pt x="472738" y="670211"/>
                      </a:lnTo>
                      <a:lnTo>
                        <a:pt x="472074" y="670876"/>
                      </a:lnTo>
                      <a:lnTo>
                        <a:pt x="471741" y="671985"/>
                      </a:lnTo>
                      <a:lnTo>
                        <a:pt x="471741" y="675530"/>
                      </a:lnTo>
                      <a:cubicBezTo>
                        <a:pt x="471741" y="675530"/>
                        <a:pt x="471741" y="678411"/>
                        <a:pt x="471741" y="678411"/>
                      </a:cubicBezTo>
                      <a:lnTo>
                        <a:pt x="470633" y="680850"/>
                      </a:lnTo>
                      <a:lnTo>
                        <a:pt x="467862" y="683066"/>
                      </a:lnTo>
                      <a:lnTo>
                        <a:pt x="485925" y="689272"/>
                      </a:lnTo>
                      <a:lnTo>
                        <a:pt x="491909" y="692485"/>
                      </a:lnTo>
                      <a:lnTo>
                        <a:pt x="495123" y="696031"/>
                      </a:lnTo>
                      <a:lnTo>
                        <a:pt x="496120" y="696585"/>
                      </a:lnTo>
                      <a:lnTo>
                        <a:pt x="497118" y="697472"/>
                      </a:lnTo>
                      <a:lnTo>
                        <a:pt x="497783" y="699688"/>
                      </a:lnTo>
                      <a:lnTo>
                        <a:pt x="498337" y="702126"/>
                      </a:lnTo>
                      <a:lnTo>
                        <a:pt x="499002" y="704010"/>
                      </a:lnTo>
                      <a:lnTo>
                        <a:pt x="504431" y="707224"/>
                      </a:lnTo>
                      <a:lnTo>
                        <a:pt x="507202" y="709550"/>
                      </a:lnTo>
                      <a:lnTo>
                        <a:pt x="507535" y="712543"/>
                      </a:lnTo>
                      <a:lnTo>
                        <a:pt x="509418" y="713429"/>
                      </a:lnTo>
                      <a:lnTo>
                        <a:pt x="510526" y="715867"/>
                      </a:lnTo>
                      <a:lnTo>
                        <a:pt x="511524" y="718748"/>
                      </a:lnTo>
                      <a:lnTo>
                        <a:pt x="512964" y="720854"/>
                      </a:lnTo>
                      <a:lnTo>
                        <a:pt x="513961" y="720854"/>
                      </a:lnTo>
                      <a:cubicBezTo>
                        <a:pt x="513961" y="720854"/>
                        <a:pt x="515291" y="720078"/>
                        <a:pt x="515291" y="720078"/>
                      </a:cubicBezTo>
                      <a:lnTo>
                        <a:pt x="516400" y="720078"/>
                      </a:lnTo>
                      <a:cubicBezTo>
                        <a:pt x="516400" y="720078"/>
                        <a:pt x="517286" y="722627"/>
                        <a:pt x="517286" y="722627"/>
                      </a:cubicBezTo>
                      <a:lnTo>
                        <a:pt x="519613" y="726506"/>
                      </a:lnTo>
                      <a:lnTo>
                        <a:pt x="519835" y="728943"/>
                      </a:lnTo>
                      <a:lnTo>
                        <a:pt x="519835" y="732711"/>
                      </a:lnTo>
                      <a:cubicBezTo>
                        <a:pt x="519835" y="732711"/>
                        <a:pt x="518837" y="736368"/>
                        <a:pt x="518837" y="736368"/>
                      </a:cubicBezTo>
                      <a:lnTo>
                        <a:pt x="517065" y="738917"/>
                      </a:lnTo>
                      <a:lnTo>
                        <a:pt x="514516" y="738917"/>
                      </a:lnTo>
                      <a:cubicBezTo>
                        <a:pt x="514516" y="738917"/>
                        <a:pt x="511302" y="737919"/>
                        <a:pt x="511302" y="737919"/>
                      </a:cubicBezTo>
                      <a:lnTo>
                        <a:pt x="509750" y="738474"/>
                      </a:lnTo>
                      <a:lnTo>
                        <a:pt x="508421" y="740468"/>
                      </a:lnTo>
                      <a:lnTo>
                        <a:pt x="508421" y="742130"/>
                      </a:lnTo>
                      <a:cubicBezTo>
                        <a:pt x="508421" y="742130"/>
                        <a:pt x="509307" y="744568"/>
                        <a:pt x="509307" y="744568"/>
                      </a:cubicBezTo>
                      <a:lnTo>
                        <a:pt x="510637" y="746341"/>
                      </a:lnTo>
                      <a:lnTo>
                        <a:pt x="513850" y="747450"/>
                      </a:lnTo>
                      <a:lnTo>
                        <a:pt x="515402" y="749444"/>
                      </a:lnTo>
                      <a:lnTo>
                        <a:pt x="516289" y="750220"/>
                      </a:lnTo>
                      <a:lnTo>
                        <a:pt x="516511" y="749998"/>
                      </a:lnTo>
                      <a:lnTo>
                        <a:pt x="517286" y="749776"/>
                      </a:lnTo>
                      <a:lnTo>
                        <a:pt x="518394" y="749776"/>
                      </a:lnTo>
                      <a:lnTo>
                        <a:pt x="519391" y="750220"/>
                      </a:lnTo>
                      <a:lnTo>
                        <a:pt x="519613" y="748225"/>
                      </a:lnTo>
                      <a:lnTo>
                        <a:pt x="521276" y="745787"/>
                      </a:lnTo>
                      <a:lnTo>
                        <a:pt x="521608" y="743460"/>
                      </a:lnTo>
                      <a:lnTo>
                        <a:pt x="522383" y="742241"/>
                      </a:lnTo>
                      <a:lnTo>
                        <a:pt x="524157" y="741687"/>
                      </a:lnTo>
                      <a:lnTo>
                        <a:pt x="526262" y="741687"/>
                      </a:lnTo>
                      <a:cubicBezTo>
                        <a:pt x="526262" y="741687"/>
                        <a:pt x="527813" y="741909"/>
                        <a:pt x="527813" y="741909"/>
                      </a:cubicBezTo>
                      <a:lnTo>
                        <a:pt x="536235" y="745012"/>
                      </a:lnTo>
                      <a:lnTo>
                        <a:pt x="539560" y="745012"/>
                      </a:lnTo>
                      <a:cubicBezTo>
                        <a:pt x="539560" y="745012"/>
                        <a:pt x="538674" y="744015"/>
                        <a:pt x="538674" y="744015"/>
                      </a:cubicBezTo>
                      <a:lnTo>
                        <a:pt x="539892" y="744015"/>
                      </a:lnTo>
                      <a:cubicBezTo>
                        <a:pt x="539892" y="744015"/>
                        <a:pt x="541111" y="744015"/>
                        <a:pt x="541111" y="744015"/>
                      </a:cubicBezTo>
                      <a:lnTo>
                        <a:pt x="542220" y="744458"/>
                      </a:lnTo>
                      <a:lnTo>
                        <a:pt x="543217" y="745012"/>
                      </a:lnTo>
                      <a:lnTo>
                        <a:pt x="543217" y="746119"/>
                      </a:lnTo>
                      <a:lnTo>
                        <a:pt x="545987" y="747117"/>
                      </a:lnTo>
                      <a:lnTo>
                        <a:pt x="553744" y="751328"/>
                      </a:lnTo>
                      <a:lnTo>
                        <a:pt x="559396" y="752880"/>
                      </a:lnTo>
                      <a:lnTo>
                        <a:pt x="572915" y="763517"/>
                      </a:lnTo>
                      <a:lnTo>
                        <a:pt x="575575" y="767618"/>
                      </a:lnTo>
                      <a:lnTo>
                        <a:pt x="581670" y="780362"/>
                      </a:lnTo>
                      <a:lnTo>
                        <a:pt x="582445" y="782910"/>
                      </a:lnTo>
                      <a:lnTo>
                        <a:pt x="582778" y="785348"/>
                      </a:lnTo>
                      <a:lnTo>
                        <a:pt x="583332" y="786678"/>
                      </a:lnTo>
                      <a:lnTo>
                        <a:pt x="585770" y="790003"/>
                      </a:lnTo>
                      <a:lnTo>
                        <a:pt x="586656" y="792108"/>
                      </a:lnTo>
                      <a:lnTo>
                        <a:pt x="588208" y="793327"/>
                      </a:lnTo>
                      <a:lnTo>
                        <a:pt x="589981" y="796097"/>
                      </a:lnTo>
                      <a:lnTo>
                        <a:pt x="591421" y="799089"/>
                      </a:lnTo>
                      <a:lnTo>
                        <a:pt x="591976" y="800973"/>
                      </a:lnTo>
                      <a:lnTo>
                        <a:pt x="593306" y="800641"/>
                      </a:lnTo>
                      <a:lnTo>
                        <a:pt x="602060" y="800419"/>
                      </a:lnTo>
                      <a:lnTo>
                        <a:pt x="604054" y="801417"/>
                      </a:lnTo>
                      <a:lnTo>
                        <a:pt x="606049" y="802857"/>
                      </a:lnTo>
                      <a:lnTo>
                        <a:pt x="607933" y="804519"/>
                      </a:lnTo>
                      <a:lnTo>
                        <a:pt x="609374" y="806293"/>
                      </a:lnTo>
                      <a:lnTo>
                        <a:pt x="610482" y="806847"/>
                      </a:lnTo>
                      <a:lnTo>
                        <a:pt x="613695" y="807290"/>
                      </a:lnTo>
                      <a:lnTo>
                        <a:pt x="614360" y="808398"/>
                      </a:lnTo>
                      <a:lnTo>
                        <a:pt x="614804" y="810393"/>
                      </a:lnTo>
                      <a:lnTo>
                        <a:pt x="615801" y="811612"/>
                      </a:lnTo>
                      <a:lnTo>
                        <a:pt x="617020" y="812387"/>
                      </a:lnTo>
                      <a:lnTo>
                        <a:pt x="628102" y="821031"/>
                      </a:lnTo>
                      <a:lnTo>
                        <a:pt x="630650" y="824688"/>
                      </a:lnTo>
                      <a:lnTo>
                        <a:pt x="633421" y="829564"/>
                      </a:lnTo>
                      <a:lnTo>
                        <a:pt x="634750" y="832556"/>
                      </a:lnTo>
                      <a:lnTo>
                        <a:pt x="635304" y="835547"/>
                      </a:lnTo>
                      <a:lnTo>
                        <a:pt x="635304" y="838651"/>
                      </a:lnTo>
                      <a:cubicBezTo>
                        <a:pt x="635304" y="838651"/>
                        <a:pt x="635747" y="841643"/>
                        <a:pt x="635747" y="841643"/>
                      </a:cubicBezTo>
                      <a:lnTo>
                        <a:pt x="636634" y="844302"/>
                      </a:lnTo>
                      <a:lnTo>
                        <a:pt x="638407" y="846519"/>
                      </a:lnTo>
                      <a:lnTo>
                        <a:pt x="639294" y="846851"/>
                      </a:lnTo>
                      <a:lnTo>
                        <a:pt x="642619" y="847516"/>
                      </a:lnTo>
                      <a:lnTo>
                        <a:pt x="643615" y="847848"/>
                      </a:lnTo>
                      <a:lnTo>
                        <a:pt x="645389" y="849289"/>
                      </a:lnTo>
                      <a:lnTo>
                        <a:pt x="648380" y="850175"/>
                      </a:lnTo>
                      <a:lnTo>
                        <a:pt x="650154" y="851505"/>
                      </a:lnTo>
                      <a:lnTo>
                        <a:pt x="662121" y="862365"/>
                      </a:lnTo>
                      <a:lnTo>
                        <a:pt x="673203" y="875441"/>
                      </a:lnTo>
                      <a:lnTo>
                        <a:pt x="681514" y="888296"/>
                      </a:lnTo>
                      <a:lnTo>
                        <a:pt x="683288" y="890069"/>
                      </a:lnTo>
                      <a:lnTo>
                        <a:pt x="684063" y="888407"/>
                      </a:lnTo>
                      <a:lnTo>
                        <a:pt x="685393" y="887299"/>
                      </a:lnTo>
                      <a:lnTo>
                        <a:pt x="688163" y="888407"/>
                      </a:lnTo>
                      <a:lnTo>
                        <a:pt x="696142" y="893504"/>
                      </a:lnTo>
                      <a:lnTo>
                        <a:pt x="697804" y="893836"/>
                      </a:lnTo>
                      <a:lnTo>
                        <a:pt x="706669" y="894280"/>
                      </a:lnTo>
                      <a:lnTo>
                        <a:pt x="708997" y="895055"/>
                      </a:lnTo>
                      <a:lnTo>
                        <a:pt x="712543" y="897161"/>
                      </a:lnTo>
                      <a:lnTo>
                        <a:pt x="715978" y="900153"/>
                      </a:lnTo>
                      <a:lnTo>
                        <a:pt x="722295" y="907467"/>
                      </a:lnTo>
                      <a:lnTo>
                        <a:pt x="723735" y="909794"/>
                      </a:lnTo>
                      <a:lnTo>
                        <a:pt x="725951" y="914116"/>
                      </a:lnTo>
                      <a:lnTo>
                        <a:pt x="727281" y="916110"/>
                      </a:lnTo>
                      <a:lnTo>
                        <a:pt x="728389" y="918659"/>
                      </a:lnTo>
                      <a:lnTo>
                        <a:pt x="728722" y="921097"/>
                      </a:lnTo>
                      <a:lnTo>
                        <a:pt x="729608" y="922981"/>
                      </a:lnTo>
                      <a:lnTo>
                        <a:pt x="732268" y="923868"/>
                      </a:lnTo>
                      <a:lnTo>
                        <a:pt x="734816" y="923092"/>
                      </a:lnTo>
                      <a:lnTo>
                        <a:pt x="737587" y="919435"/>
                      </a:lnTo>
                      <a:lnTo>
                        <a:pt x="741798" y="917994"/>
                      </a:lnTo>
                      <a:lnTo>
                        <a:pt x="745898" y="915335"/>
                      </a:lnTo>
                      <a:lnTo>
                        <a:pt x="747893" y="914448"/>
                      </a:lnTo>
                      <a:lnTo>
                        <a:pt x="757090" y="912675"/>
                      </a:lnTo>
                      <a:lnTo>
                        <a:pt x="761412" y="912675"/>
                      </a:lnTo>
                      <a:cubicBezTo>
                        <a:pt x="761412" y="912675"/>
                        <a:pt x="779032" y="921208"/>
                        <a:pt x="779032" y="921208"/>
                      </a:cubicBezTo>
                      <a:lnTo>
                        <a:pt x="781248" y="923868"/>
                      </a:lnTo>
                      <a:lnTo>
                        <a:pt x="782135" y="923868"/>
                      </a:lnTo>
                      <a:lnTo>
                        <a:pt x="782910" y="922649"/>
                      </a:lnTo>
                      <a:lnTo>
                        <a:pt x="783464" y="923314"/>
                      </a:lnTo>
                      <a:lnTo>
                        <a:pt x="784129" y="924754"/>
                      </a:lnTo>
                      <a:lnTo>
                        <a:pt x="785127" y="925862"/>
                      </a:lnTo>
                      <a:lnTo>
                        <a:pt x="786235" y="926084"/>
                      </a:lnTo>
                      <a:lnTo>
                        <a:pt x="789781" y="925862"/>
                      </a:lnTo>
                      <a:lnTo>
                        <a:pt x="788451" y="921319"/>
                      </a:lnTo>
                      <a:lnTo>
                        <a:pt x="791886" y="918992"/>
                      </a:lnTo>
                      <a:lnTo>
                        <a:pt x="798979" y="917994"/>
                      </a:lnTo>
                      <a:lnTo>
                        <a:pt x="799755" y="919324"/>
                      </a:lnTo>
                      <a:lnTo>
                        <a:pt x="801527" y="919324"/>
                      </a:lnTo>
                      <a:cubicBezTo>
                        <a:pt x="801527" y="919324"/>
                        <a:pt x="804852" y="918438"/>
                        <a:pt x="804852" y="918438"/>
                      </a:cubicBezTo>
                      <a:lnTo>
                        <a:pt x="806403" y="918992"/>
                      </a:lnTo>
                      <a:lnTo>
                        <a:pt x="814160" y="925973"/>
                      </a:lnTo>
                      <a:lnTo>
                        <a:pt x="821142" y="934727"/>
                      </a:lnTo>
                      <a:lnTo>
                        <a:pt x="824799" y="941155"/>
                      </a:lnTo>
                      <a:lnTo>
                        <a:pt x="827791" y="947139"/>
                      </a:lnTo>
                      <a:lnTo>
                        <a:pt x="828012" y="948690"/>
                      </a:lnTo>
                      <a:lnTo>
                        <a:pt x="828234" y="951904"/>
                      </a:lnTo>
                      <a:lnTo>
                        <a:pt x="828566" y="953344"/>
                      </a:lnTo>
                      <a:lnTo>
                        <a:pt x="829896" y="954785"/>
                      </a:lnTo>
                      <a:lnTo>
                        <a:pt x="833885" y="957444"/>
                      </a:lnTo>
                      <a:lnTo>
                        <a:pt x="840202" y="968637"/>
                      </a:lnTo>
                      <a:lnTo>
                        <a:pt x="842861" y="975729"/>
                      </a:lnTo>
                      <a:lnTo>
                        <a:pt x="843748" y="981159"/>
                      </a:lnTo>
                      <a:lnTo>
                        <a:pt x="842529" y="987254"/>
                      </a:lnTo>
                      <a:lnTo>
                        <a:pt x="843305" y="988251"/>
                      </a:lnTo>
                      <a:lnTo>
                        <a:pt x="846407" y="988694"/>
                      </a:lnTo>
                      <a:lnTo>
                        <a:pt x="847183" y="989138"/>
                      </a:lnTo>
                      <a:lnTo>
                        <a:pt x="847183" y="987143"/>
                      </a:lnTo>
                      <a:cubicBezTo>
                        <a:pt x="847183" y="987143"/>
                        <a:pt x="846629" y="985148"/>
                        <a:pt x="846629" y="985148"/>
                      </a:cubicBezTo>
                      <a:lnTo>
                        <a:pt x="846629" y="983375"/>
                      </a:lnTo>
                      <a:cubicBezTo>
                        <a:pt x="846629" y="983375"/>
                        <a:pt x="847183" y="982046"/>
                        <a:pt x="847183" y="982046"/>
                      </a:cubicBezTo>
                      <a:lnTo>
                        <a:pt x="848735" y="981713"/>
                      </a:lnTo>
                      <a:lnTo>
                        <a:pt x="850508" y="982378"/>
                      </a:lnTo>
                      <a:lnTo>
                        <a:pt x="853168" y="984040"/>
                      </a:lnTo>
                      <a:lnTo>
                        <a:pt x="856603" y="984483"/>
                      </a:lnTo>
                      <a:lnTo>
                        <a:pt x="858487" y="986700"/>
                      </a:lnTo>
                      <a:lnTo>
                        <a:pt x="860924" y="986700"/>
                      </a:lnTo>
                      <a:cubicBezTo>
                        <a:pt x="860924" y="986700"/>
                        <a:pt x="861922" y="983708"/>
                        <a:pt x="861922" y="983708"/>
                      </a:cubicBezTo>
                      <a:lnTo>
                        <a:pt x="863141" y="982157"/>
                      </a:lnTo>
                      <a:lnTo>
                        <a:pt x="865911" y="981159"/>
                      </a:lnTo>
                      <a:lnTo>
                        <a:pt x="869014" y="980827"/>
                      </a:lnTo>
                      <a:lnTo>
                        <a:pt x="871120" y="981048"/>
                      </a:lnTo>
                      <a:lnTo>
                        <a:pt x="873225" y="982600"/>
                      </a:lnTo>
                      <a:lnTo>
                        <a:pt x="877325" y="987254"/>
                      </a:lnTo>
                      <a:lnTo>
                        <a:pt x="879320" y="989692"/>
                      </a:lnTo>
                      <a:lnTo>
                        <a:pt x="881093" y="990911"/>
                      </a:lnTo>
                      <a:lnTo>
                        <a:pt x="882422" y="992462"/>
                      </a:lnTo>
                      <a:lnTo>
                        <a:pt x="883642" y="993127"/>
                      </a:lnTo>
                      <a:lnTo>
                        <a:pt x="885415" y="994014"/>
                      </a:lnTo>
                      <a:lnTo>
                        <a:pt x="887852" y="993349"/>
                      </a:lnTo>
                      <a:lnTo>
                        <a:pt x="889848" y="995011"/>
                      </a:lnTo>
                      <a:lnTo>
                        <a:pt x="891398" y="997227"/>
                      </a:lnTo>
                      <a:lnTo>
                        <a:pt x="892063" y="999887"/>
                      </a:lnTo>
                      <a:lnTo>
                        <a:pt x="891731" y="1002325"/>
                      </a:lnTo>
                      <a:lnTo>
                        <a:pt x="888074" y="1003655"/>
                      </a:lnTo>
                      <a:lnTo>
                        <a:pt x="883642" y="1008087"/>
                      </a:lnTo>
                      <a:lnTo>
                        <a:pt x="882866" y="1009860"/>
                      </a:lnTo>
                      <a:lnTo>
                        <a:pt x="881647" y="1010857"/>
                      </a:lnTo>
                      <a:lnTo>
                        <a:pt x="880761" y="1011301"/>
                      </a:lnTo>
                      <a:lnTo>
                        <a:pt x="878433" y="1011522"/>
                      </a:lnTo>
                      <a:lnTo>
                        <a:pt x="875996" y="1012742"/>
                      </a:lnTo>
                      <a:lnTo>
                        <a:pt x="874887" y="1015512"/>
                      </a:lnTo>
                      <a:lnTo>
                        <a:pt x="875109" y="1018615"/>
                      </a:lnTo>
                      <a:lnTo>
                        <a:pt x="876550" y="1020720"/>
                      </a:lnTo>
                      <a:lnTo>
                        <a:pt x="877990" y="1018837"/>
                      </a:lnTo>
                      <a:lnTo>
                        <a:pt x="883198" y="1016066"/>
                      </a:lnTo>
                      <a:lnTo>
                        <a:pt x="885526" y="1014072"/>
                      </a:lnTo>
                      <a:lnTo>
                        <a:pt x="891066" y="1012742"/>
                      </a:lnTo>
                      <a:lnTo>
                        <a:pt x="892839" y="1011522"/>
                      </a:lnTo>
                      <a:lnTo>
                        <a:pt x="896163" y="1013407"/>
                      </a:lnTo>
                      <a:lnTo>
                        <a:pt x="899267" y="1014293"/>
                      </a:lnTo>
                      <a:lnTo>
                        <a:pt x="902370" y="1013628"/>
                      </a:lnTo>
                      <a:lnTo>
                        <a:pt x="907135" y="1009417"/>
                      </a:lnTo>
                      <a:lnTo>
                        <a:pt x="908575" y="1008974"/>
                      </a:lnTo>
                      <a:lnTo>
                        <a:pt x="914559" y="1009306"/>
                      </a:lnTo>
                      <a:lnTo>
                        <a:pt x="916000" y="1008974"/>
                      </a:lnTo>
                      <a:lnTo>
                        <a:pt x="919324" y="1006314"/>
                      </a:lnTo>
                      <a:lnTo>
                        <a:pt x="922981" y="1004874"/>
                      </a:lnTo>
                      <a:lnTo>
                        <a:pt x="926306" y="1005871"/>
                      </a:lnTo>
                      <a:lnTo>
                        <a:pt x="929408" y="1008420"/>
                      </a:lnTo>
                      <a:lnTo>
                        <a:pt x="932289" y="1011411"/>
                      </a:lnTo>
                      <a:lnTo>
                        <a:pt x="935282" y="1015179"/>
                      </a:lnTo>
                      <a:lnTo>
                        <a:pt x="938385" y="1020277"/>
                      </a:lnTo>
                      <a:lnTo>
                        <a:pt x="948247" y="1041332"/>
                      </a:lnTo>
                      <a:lnTo>
                        <a:pt x="950796" y="1046319"/>
                      </a:lnTo>
                      <a:lnTo>
                        <a:pt x="951017" y="1050530"/>
                      </a:lnTo>
                      <a:lnTo>
                        <a:pt x="950352" y="1052081"/>
                      </a:lnTo>
                      <a:lnTo>
                        <a:pt x="947915" y="1053078"/>
                      </a:lnTo>
                      <a:lnTo>
                        <a:pt x="946917" y="1054076"/>
                      </a:lnTo>
                      <a:lnTo>
                        <a:pt x="945698" y="1054852"/>
                      </a:lnTo>
                      <a:lnTo>
                        <a:pt x="944369" y="1055184"/>
                      </a:lnTo>
                      <a:lnTo>
                        <a:pt x="943260" y="1055738"/>
                      </a:lnTo>
                      <a:lnTo>
                        <a:pt x="943260" y="1057178"/>
                      </a:lnTo>
                      <a:lnTo>
                        <a:pt x="944036" y="1059727"/>
                      </a:lnTo>
                      <a:lnTo>
                        <a:pt x="943260" y="1062941"/>
                      </a:lnTo>
                      <a:lnTo>
                        <a:pt x="940379" y="1066930"/>
                      </a:lnTo>
                      <a:lnTo>
                        <a:pt x="940822" y="1069479"/>
                      </a:lnTo>
                      <a:lnTo>
                        <a:pt x="942041" y="1070033"/>
                      </a:lnTo>
                      <a:lnTo>
                        <a:pt x="943815" y="1071585"/>
                      </a:lnTo>
                      <a:lnTo>
                        <a:pt x="945920" y="1071030"/>
                      </a:lnTo>
                      <a:lnTo>
                        <a:pt x="946917" y="1072028"/>
                      </a:lnTo>
                      <a:lnTo>
                        <a:pt x="948026" y="1072804"/>
                      </a:lnTo>
                      <a:lnTo>
                        <a:pt x="951128" y="1074133"/>
                      </a:lnTo>
                      <a:lnTo>
                        <a:pt x="953345" y="1076350"/>
                      </a:lnTo>
                      <a:lnTo>
                        <a:pt x="954674" y="1079341"/>
                      </a:lnTo>
                      <a:lnTo>
                        <a:pt x="956115" y="1080339"/>
                      </a:lnTo>
                      <a:lnTo>
                        <a:pt x="958220" y="1080671"/>
                      </a:lnTo>
                      <a:lnTo>
                        <a:pt x="961656" y="1079674"/>
                      </a:lnTo>
                      <a:lnTo>
                        <a:pt x="963539" y="1079452"/>
                      </a:lnTo>
                      <a:lnTo>
                        <a:pt x="965202" y="1080228"/>
                      </a:lnTo>
                      <a:lnTo>
                        <a:pt x="972294" y="1087652"/>
                      </a:lnTo>
                      <a:lnTo>
                        <a:pt x="974510" y="1088761"/>
                      </a:lnTo>
                      <a:lnTo>
                        <a:pt x="977280" y="1090534"/>
                      </a:lnTo>
                      <a:lnTo>
                        <a:pt x="980605" y="1094413"/>
                      </a:lnTo>
                      <a:lnTo>
                        <a:pt x="982378" y="1098291"/>
                      </a:lnTo>
                      <a:lnTo>
                        <a:pt x="980384" y="1099953"/>
                      </a:lnTo>
                      <a:lnTo>
                        <a:pt x="980384" y="1100950"/>
                      </a:lnTo>
                      <a:lnTo>
                        <a:pt x="981602" y="1100950"/>
                      </a:lnTo>
                      <a:cubicBezTo>
                        <a:pt x="981602" y="1100950"/>
                        <a:pt x="982821" y="1100950"/>
                        <a:pt x="982821" y="1100950"/>
                      </a:cubicBezTo>
                      <a:lnTo>
                        <a:pt x="983930" y="1100618"/>
                      </a:lnTo>
                      <a:lnTo>
                        <a:pt x="985038" y="1100064"/>
                      </a:lnTo>
                      <a:lnTo>
                        <a:pt x="986367" y="1100396"/>
                      </a:lnTo>
                      <a:lnTo>
                        <a:pt x="989692" y="1104718"/>
                      </a:lnTo>
                      <a:lnTo>
                        <a:pt x="991687" y="1105494"/>
                      </a:lnTo>
                      <a:lnTo>
                        <a:pt x="997228" y="1106269"/>
                      </a:lnTo>
                      <a:lnTo>
                        <a:pt x="999443" y="1105383"/>
                      </a:lnTo>
                      <a:lnTo>
                        <a:pt x="1002879" y="1101061"/>
                      </a:lnTo>
                      <a:lnTo>
                        <a:pt x="1006869" y="1098513"/>
                      </a:lnTo>
                      <a:lnTo>
                        <a:pt x="1008863" y="1095410"/>
                      </a:lnTo>
                      <a:lnTo>
                        <a:pt x="1011301" y="1093969"/>
                      </a:lnTo>
                      <a:lnTo>
                        <a:pt x="1019834" y="1094634"/>
                      </a:lnTo>
                      <a:lnTo>
                        <a:pt x="1021385" y="1093969"/>
                      </a:lnTo>
                      <a:lnTo>
                        <a:pt x="1021385" y="1095853"/>
                      </a:lnTo>
                      <a:cubicBezTo>
                        <a:pt x="1021385" y="1095853"/>
                        <a:pt x="1022050" y="1096961"/>
                        <a:pt x="1022050" y="1096961"/>
                      </a:cubicBezTo>
                      <a:lnTo>
                        <a:pt x="1024488" y="1099067"/>
                      </a:lnTo>
                      <a:lnTo>
                        <a:pt x="1027591" y="1104165"/>
                      </a:lnTo>
                      <a:lnTo>
                        <a:pt x="1031469" y="1108265"/>
                      </a:lnTo>
                      <a:lnTo>
                        <a:pt x="1033132" y="1110702"/>
                      </a:lnTo>
                      <a:lnTo>
                        <a:pt x="1033797" y="1113694"/>
                      </a:lnTo>
                      <a:lnTo>
                        <a:pt x="1034683" y="1115800"/>
                      </a:lnTo>
                      <a:lnTo>
                        <a:pt x="1038451" y="1121452"/>
                      </a:lnTo>
                      <a:lnTo>
                        <a:pt x="1039337" y="1124776"/>
                      </a:lnTo>
                      <a:lnTo>
                        <a:pt x="1037897" y="1130428"/>
                      </a:lnTo>
                      <a:lnTo>
                        <a:pt x="1038119" y="1131203"/>
                      </a:lnTo>
                      <a:lnTo>
                        <a:pt x="1039005" y="1131868"/>
                      </a:lnTo>
                      <a:lnTo>
                        <a:pt x="1039559" y="1133308"/>
                      </a:lnTo>
                      <a:lnTo>
                        <a:pt x="1040113" y="1136190"/>
                      </a:lnTo>
                      <a:lnTo>
                        <a:pt x="1040113" y="1135304"/>
                      </a:lnTo>
                      <a:lnTo>
                        <a:pt x="1042108" y="1150152"/>
                      </a:lnTo>
                      <a:lnTo>
                        <a:pt x="1043216" y="1152591"/>
                      </a:lnTo>
                      <a:lnTo>
                        <a:pt x="1045543" y="1156469"/>
                      </a:lnTo>
                      <a:lnTo>
                        <a:pt x="1047095" y="1162010"/>
                      </a:lnTo>
                      <a:lnTo>
                        <a:pt x="1048202" y="1165778"/>
                      </a:lnTo>
                      <a:lnTo>
                        <a:pt x="1049089" y="1169434"/>
                      </a:lnTo>
                      <a:lnTo>
                        <a:pt x="1050086" y="1171208"/>
                      </a:lnTo>
                      <a:lnTo>
                        <a:pt x="1053300" y="1173424"/>
                      </a:lnTo>
                      <a:lnTo>
                        <a:pt x="1056514" y="1176638"/>
                      </a:lnTo>
                      <a:lnTo>
                        <a:pt x="1059395" y="1181956"/>
                      </a:lnTo>
                      <a:lnTo>
                        <a:pt x="1063606" y="1187608"/>
                      </a:lnTo>
                      <a:lnTo>
                        <a:pt x="1068038" y="1201238"/>
                      </a:lnTo>
                      <a:lnTo>
                        <a:pt x="1068925" y="1206336"/>
                      </a:lnTo>
                      <a:lnTo>
                        <a:pt x="1073579" y="1240578"/>
                      </a:lnTo>
                      <a:lnTo>
                        <a:pt x="1080006" y="1255316"/>
                      </a:lnTo>
                      <a:lnTo>
                        <a:pt x="1081669" y="1258087"/>
                      </a:lnTo>
                      <a:lnTo>
                        <a:pt x="1083331" y="1259306"/>
                      </a:lnTo>
                      <a:lnTo>
                        <a:pt x="1085658" y="1259749"/>
                      </a:lnTo>
                      <a:lnTo>
                        <a:pt x="1087320" y="1261079"/>
                      </a:lnTo>
                      <a:lnTo>
                        <a:pt x="1088429" y="1263295"/>
                      </a:lnTo>
                      <a:lnTo>
                        <a:pt x="1089093" y="1266177"/>
                      </a:lnTo>
                      <a:lnTo>
                        <a:pt x="1089315" y="1272382"/>
                      </a:lnTo>
                      <a:lnTo>
                        <a:pt x="1088539" y="1278588"/>
                      </a:lnTo>
                      <a:lnTo>
                        <a:pt x="1086988" y="1284018"/>
                      </a:lnTo>
                      <a:lnTo>
                        <a:pt x="1084550" y="1288118"/>
                      </a:lnTo>
                      <a:lnTo>
                        <a:pt x="1081558" y="1290666"/>
                      </a:lnTo>
                      <a:lnTo>
                        <a:pt x="1079674" y="1291664"/>
                      </a:lnTo>
                      <a:lnTo>
                        <a:pt x="1078012" y="1292107"/>
                      </a:lnTo>
                      <a:lnTo>
                        <a:pt x="1069812" y="1291110"/>
                      </a:lnTo>
                      <a:lnTo>
                        <a:pt x="1064603" y="1291442"/>
                      </a:lnTo>
                      <a:lnTo>
                        <a:pt x="1060725" y="1293326"/>
                      </a:lnTo>
                      <a:lnTo>
                        <a:pt x="1053521" y="1298091"/>
                      </a:lnTo>
                      <a:lnTo>
                        <a:pt x="1048756" y="1299642"/>
                      </a:lnTo>
                      <a:lnTo>
                        <a:pt x="1046651" y="1300751"/>
                      </a:lnTo>
                      <a:lnTo>
                        <a:pt x="1045764" y="1302413"/>
                      </a:lnTo>
                      <a:lnTo>
                        <a:pt x="1045764" y="1303853"/>
                      </a:lnTo>
                      <a:cubicBezTo>
                        <a:pt x="1045764" y="1303853"/>
                        <a:pt x="1045432" y="1304629"/>
                        <a:pt x="1045432" y="1304629"/>
                      </a:cubicBezTo>
                      <a:lnTo>
                        <a:pt x="1045654" y="1305405"/>
                      </a:lnTo>
                      <a:lnTo>
                        <a:pt x="1046651" y="1306846"/>
                      </a:lnTo>
                      <a:lnTo>
                        <a:pt x="1047316" y="1307510"/>
                      </a:lnTo>
                      <a:lnTo>
                        <a:pt x="1048867" y="1308286"/>
                      </a:lnTo>
                      <a:lnTo>
                        <a:pt x="1049643" y="1308840"/>
                      </a:lnTo>
                      <a:lnTo>
                        <a:pt x="1052967" y="1312608"/>
                      </a:lnTo>
                      <a:lnTo>
                        <a:pt x="1054741" y="1316597"/>
                      </a:lnTo>
                      <a:lnTo>
                        <a:pt x="1054962" y="1321473"/>
                      </a:lnTo>
                      <a:lnTo>
                        <a:pt x="1053521" y="1327679"/>
                      </a:lnTo>
                      <a:lnTo>
                        <a:pt x="1044989" y="1345409"/>
                      </a:lnTo>
                      <a:lnTo>
                        <a:pt x="1043437" y="1351837"/>
                      </a:lnTo>
                      <a:lnTo>
                        <a:pt x="1043105" y="1352612"/>
                      </a:lnTo>
                      <a:lnTo>
                        <a:pt x="1041554" y="1354053"/>
                      </a:lnTo>
                      <a:lnTo>
                        <a:pt x="1041221" y="1354829"/>
                      </a:lnTo>
                      <a:lnTo>
                        <a:pt x="1040223" y="1355937"/>
                      </a:lnTo>
                      <a:lnTo>
                        <a:pt x="1028588" y="1359483"/>
                      </a:lnTo>
                      <a:lnTo>
                        <a:pt x="1024821" y="1361256"/>
                      </a:lnTo>
                      <a:lnTo>
                        <a:pt x="1022826" y="1364248"/>
                      </a:lnTo>
                      <a:lnTo>
                        <a:pt x="1023380" y="1369235"/>
                      </a:lnTo>
                      <a:lnTo>
                        <a:pt x="1024377" y="1372670"/>
                      </a:lnTo>
                      <a:lnTo>
                        <a:pt x="1024377" y="1375440"/>
                      </a:lnTo>
                      <a:cubicBezTo>
                        <a:pt x="1024377" y="1375440"/>
                        <a:pt x="1023823" y="1377878"/>
                        <a:pt x="1023823" y="1377878"/>
                      </a:cubicBezTo>
                      <a:lnTo>
                        <a:pt x="1022271" y="1380537"/>
                      </a:lnTo>
                      <a:lnTo>
                        <a:pt x="1021939" y="1382754"/>
                      </a:lnTo>
                      <a:lnTo>
                        <a:pt x="1022936" y="1385303"/>
                      </a:lnTo>
                      <a:lnTo>
                        <a:pt x="1025818" y="1389846"/>
                      </a:lnTo>
                      <a:lnTo>
                        <a:pt x="1023491" y="1391952"/>
                      </a:lnTo>
                      <a:lnTo>
                        <a:pt x="1023158" y="1394611"/>
                      </a:lnTo>
                      <a:lnTo>
                        <a:pt x="1024377" y="1397603"/>
                      </a:lnTo>
                      <a:lnTo>
                        <a:pt x="1026704" y="1400706"/>
                      </a:lnTo>
                      <a:lnTo>
                        <a:pt x="1028810" y="1402590"/>
                      </a:lnTo>
                      <a:lnTo>
                        <a:pt x="1031469" y="1404363"/>
                      </a:lnTo>
                      <a:lnTo>
                        <a:pt x="1034461" y="1405804"/>
                      </a:lnTo>
                      <a:lnTo>
                        <a:pt x="1037453" y="1406579"/>
                      </a:lnTo>
                      <a:lnTo>
                        <a:pt x="1057954" y="1405471"/>
                      </a:lnTo>
                      <a:lnTo>
                        <a:pt x="1064603" y="1407466"/>
                      </a:lnTo>
                      <a:lnTo>
                        <a:pt x="1066265" y="1406690"/>
                      </a:lnTo>
                      <a:lnTo>
                        <a:pt x="1071584" y="1405582"/>
                      </a:lnTo>
                      <a:lnTo>
                        <a:pt x="1073136" y="1404585"/>
                      </a:lnTo>
                      <a:lnTo>
                        <a:pt x="1074577" y="1403255"/>
                      </a:lnTo>
                      <a:lnTo>
                        <a:pt x="1075906" y="1401593"/>
                      </a:lnTo>
                      <a:lnTo>
                        <a:pt x="1077014" y="1399709"/>
                      </a:lnTo>
                      <a:lnTo>
                        <a:pt x="1078677" y="1395276"/>
                      </a:lnTo>
                      <a:lnTo>
                        <a:pt x="1081669" y="1380094"/>
                      </a:lnTo>
                      <a:lnTo>
                        <a:pt x="1083664" y="1375440"/>
                      </a:lnTo>
                      <a:lnTo>
                        <a:pt x="1099177" y="1356159"/>
                      </a:lnTo>
                      <a:lnTo>
                        <a:pt x="1102945" y="1352723"/>
                      </a:lnTo>
                      <a:lnTo>
                        <a:pt x="1113694" y="1347072"/>
                      </a:lnTo>
                      <a:lnTo>
                        <a:pt x="1117351" y="1345853"/>
                      </a:lnTo>
                      <a:lnTo>
                        <a:pt x="1120786" y="1342861"/>
                      </a:lnTo>
                      <a:lnTo>
                        <a:pt x="1122005" y="1342528"/>
                      </a:lnTo>
                      <a:lnTo>
                        <a:pt x="1123557" y="1340312"/>
                      </a:lnTo>
                      <a:lnTo>
                        <a:pt x="1127990" y="1336101"/>
                      </a:lnTo>
                      <a:lnTo>
                        <a:pt x="1128876" y="1334217"/>
                      </a:lnTo>
                      <a:lnTo>
                        <a:pt x="1129762" y="1323690"/>
                      </a:lnTo>
                      <a:lnTo>
                        <a:pt x="1129762" y="1320033"/>
                      </a:lnTo>
                      <a:cubicBezTo>
                        <a:pt x="1129762" y="1320033"/>
                        <a:pt x="1127657" y="1310281"/>
                        <a:pt x="1127657" y="1310281"/>
                      </a:cubicBezTo>
                      <a:lnTo>
                        <a:pt x="1126438" y="1299310"/>
                      </a:lnTo>
                      <a:lnTo>
                        <a:pt x="1126438" y="1296761"/>
                      </a:lnTo>
                      <a:cubicBezTo>
                        <a:pt x="1126438" y="1296761"/>
                        <a:pt x="1126216" y="1296318"/>
                        <a:pt x="1126216" y="1296318"/>
                      </a:cubicBezTo>
                      <a:lnTo>
                        <a:pt x="1124887" y="1295321"/>
                      </a:lnTo>
                      <a:lnTo>
                        <a:pt x="1125330" y="1291885"/>
                      </a:lnTo>
                      <a:lnTo>
                        <a:pt x="1126660" y="1289226"/>
                      </a:lnTo>
                      <a:lnTo>
                        <a:pt x="1128101" y="1287010"/>
                      </a:lnTo>
                      <a:lnTo>
                        <a:pt x="1129319" y="1282909"/>
                      </a:lnTo>
                      <a:lnTo>
                        <a:pt x="1130538" y="1281025"/>
                      </a:lnTo>
                      <a:lnTo>
                        <a:pt x="1133420" y="1278366"/>
                      </a:lnTo>
                      <a:lnTo>
                        <a:pt x="1140290" y="1274931"/>
                      </a:lnTo>
                      <a:lnTo>
                        <a:pt x="1141288" y="1273933"/>
                      </a:lnTo>
                      <a:lnTo>
                        <a:pt x="1142174" y="1272714"/>
                      </a:lnTo>
                      <a:lnTo>
                        <a:pt x="1146717" y="1269390"/>
                      </a:lnTo>
                      <a:lnTo>
                        <a:pt x="1159240" y="1263627"/>
                      </a:lnTo>
                      <a:lnTo>
                        <a:pt x="1170210" y="1260636"/>
                      </a:lnTo>
                      <a:lnTo>
                        <a:pt x="1172759" y="1260414"/>
                      </a:lnTo>
                      <a:lnTo>
                        <a:pt x="1175529" y="1260857"/>
                      </a:lnTo>
                      <a:lnTo>
                        <a:pt x="1177192" y="1261965"/>
                      </a:lnTo>
                      <a:lnTo>
                        <a:pt x="1180073" y="1265401"/>
                      </a:lnTo>
                      <a:lnTo>
                        <a:pt x="1182400" y="1263960"/>
                      </a:lnTo>
                      <a:lnTo>
                        <a:pt x="1185614" y="1262962"/>
                      </a:lnTo>
                      <a:lnTo>
                        <a:pt x="1188384" y="1263516"/>
                      </a:lnTo>
                      <a:lnTo>
                        <a:pt x="1189381" y="1266398"/>
                      </a:lnTo>
                      <a:lnTo>
                        <a:pt x="1191044" y="1263406"/>
                      </a:lnTo>
                      <a:lnTo>
                        <a:pt x="1192041" y="1262076"/>
                      </a:lnTo>
                      <a:lnTo>
                        <a:pt x="1192816" y="1261522"/>
                      </a:lnTo>
                      <a:lnTo>
                        <a:pt x="1193260" y="1260968"/>
                      </a:lnTo>
                      <a:lnTo>
                        <a:pt x="1197027" y="1257533"/>
                      </a:lnTo>
                      <a:lnTo>
                        <a:pt x="1197027" y="1256757"/>
                      </a:lnTo>
                      <a:cubicBezTo>
                        <a:pt x="1197027" y="1256757"/>
                        <a:pt x="1197027" y="1251105"/>
                        <a:pt x="1197027" y="1251105"/>
                      </a:cubicBezTo>
                      <a:lnTo>
                        <a:pt x="1197470" y="1250108"/>
                      </a:lnTo>
                      <a:lnTo>
                        <a:pt x="1198579" y="1249111"/>
                      </a:lnTo>
                      <a:lnTo>
                        <a:pt x="1200795" y="1247559"/>
                      </a:lnTo>
                      <a:lnTo>
                        <a:pt x="1199244" y="1247338"/>
                      </a:lnTo>
                      <a:lnTo>
                        <a:pt x="1195365" y="1246008"/>
                      </a:lnTo>
                      <a:lnTo>
                        <a:pt x="1194590" y="1245232"/>
                      </a:lnTo>
                      <a:lnTo>
                        <a:pt x="1194146" y="1244013"/>
                      </a:lnTo>
                      <a:lnTo>
                        <a:pt x="1191487" y="1238694"/>
                      </a:lnTo>
                      <a:lnTo>
                        <a:pt x="1191265" y="1234262"/>
                      </a:lnTo>
                      <a:lnTo>
                        <a:pt x="1193370" y="1225840"/>
                      </a:lnTo>
                      <a:lnTo>
                        <a:pt x="1193925" y="1221186"/>
                      </a:lnTo>
                      <a:lnTo>
                        <a:pt x="1193481" y="1219523"/>
                      </a:lnTo>
                      <a:lnTo>
                        <a:pt x="1191487" y="1216310"/>
                      </a:lnTo>
                      <a:lnTo>
                        <a:pt x="1190711" y="1214647"/>
                      </a:lnTo>
                      <a:lnTo>
                        <a:pt x="1190379" y="1212653"/>
                      </a:lnTo>
                      <a:lnTo>
                        <a:pt x="1190379" y="1210658"/>
                      </a:lnTo>
                      <a:cubicBezTo>
                        <a:pt x="1190379" y="1210658"/>
                        <a:pt x="1191265" y="1202568"/>
                        <a:pt x="1191265" y="1202568"/>
                      </a:cubicBezTo>
                      <a:lnTo>
                        <a:pt x="1195365" y="1192706"/>
                      </a:lnTo>
                      <a:lnTo>
                        <a:pt x="1191487" y="1192262"/>
                      </a:lnTo>
                      <a:lnTo>
                        <a:pt x="1187497" y="1190268"/>
                      </a:lnTo>
                      <a:lnTo>
                        <a:pt x="1183951" y="1187497"/>
                      </a:lnTo>
                      <a:lnTo>
                        <a:pt x="1181513" y="1184727"/>
                      </a:lnTo>
                      <a:lnTo>
                        <a:pt x="1180073" y="1182621"/>
                      </a:lnTo>
                      <a:lnTo>
                        <a:pt x="1178743" y="1181070"/>
                      </a:lnTo>
                      <a:lnTo>
                        <a:pt x="1176970" y="1180073"/>
                      </a:lnTo>
                      <a:lnTo>
                        <a:pt x="1174199" y="1179740"/>
                      </a:lnTo>
                      <a:lnTo>
                        <a:pt x="1172205" y="1179075"/>
                      </a:lnTo>
                      <a:lnTo>
                        <a:pt x="1166886" y="1174643"/>
                      </a:lnTo>
                      <a:lnTo>
                        <a:pt x="1160126" y="1171319"/>
                      </a:lnTo>
                      <a:lnTo>
                        <a:pt x="1159129" y="1170210"/>
                      </a:lnTo>
                      <a:lnTo>
                        <a:pt x="1158464" y="1167883"/>
                      </a:lnTo>
                      <a:lnTo>
                        <a:pt x="1156801" y="1165667"/>
                      </a:lnTo>
                      <a:lnTo>
                        <a:pt x="1154807" y="1163893"/>
                      </a:lnTo>
                      <a:lnTo>
                        <a:pt x="1153034" y="1162675"/>
                      </a:lnTo>
                      <a:lnTo>
                        <a:pt x="1149377" y="1161456"/>
                      </a:lnTo>
                      <a:lnTo>
                        <a:pt x="1135192" y="1160680"/>
                      </a:lnTo>
                      <a:lnTo>
                        <a:pt x="1131425" y="1159018"/>
                      </a:lnTo>
                      <a:lnTo>
                        <a:pt x="1126216" y="1155471"/>
                      </a:lnTo>
                      <a:lnTo>
                        <a:pt x="1122781" y="1151261"/>
                      </a:lnTo>
                      <a:lnTo>
                        <a:pt x="1124222" y="1147604"/>
                      </a:lnTo>
                      <a:lnTo>
                        <a:pt x="1124222" y="1146606"/>
                      </a:lnTo>
                      <a:lnTo>
                        <a:pt x="1121230" y="1142839"/>
                      </a:lnTo>
                      <a:lnTo>
                        <a:pt x="1119789" y="1138739"/>
                      </a:lnTo>
                      <a:lnTo>
                        <a:pt x="1120011" y="1134306"/>
                      </a:lnTo>
                      <a:lnTo>
                        <a:pt x="1121895" y="1129541"/>
                      </a:lnTo>
                      <a:lnTo>
                        <a:pt x="1125773" y="1122560"/>
                      </a:lnTo>
                      <a:lnTo>
                        <a:pt x="1131092" y="1117462"/>
                      </a:lnTo>
                      <a:lnTo>
                        <a:pt x="1132977" y="1114027"/>
                      </a:lnTo>
                      <a:lnTo>
                        <a:pt x="1134860" y="1112476"/>
                      </a:lnTo>
                      <a:lnTo>
                        <a:pt x="1135968" y="1110591"/>
                      </a:lnTo>
                      <a:lnTo>
                        <a:pt x="1133973" y="1106159"/>
                      </a:lnTo>
                      <a:lnTo>
                        <a:pt x="1132312" y="1100618"/>
                      </a:lnTo>
                      <a:lnTo>
                        <a:pt x="1131979" y="1098734"/>
                      </a:lnTo>
                      <a:lnTo>
                        <a:pt x="1132866" y="1093193"/>
                      </a:lnTo>
                      <a:lnTo>
                        <a:pt x="1135082" y="1089758"/>
                      </a:lnTo>
                      <a:lnTo>
                        <a:pt x="1136855" y="1088207"/>
                      </a:lnTo>
                      <a:lnTo>
                        <a:pt x="1141288" y="1084217"/>
                      </a:lnTo>
                      <a:lnTo>
                        <a:pt x="1145388" y="1077236"/>
                      </a:lnTo>
                      <a:lnTo>
                        <a:pt x="1147050" y="1076239"/>
                      </a:lnTo>
                      <a:lnTo>
                        <a:pt x="1147825" y="1074687"/>
                      </a:lnTo>
                      <a:lnTo>
                        <a:pt x="1150485" y="1066044"/>
                      </a:lnTo>
                      <a:lnTo>
                        <a:pt x="1152923" y="1061278"/>
                      </a:lnTo>
                      <a:lnTo>
                        <a:pt x="1162010" y="1048091"/>
                      </a:lnTo>
                      <a:lnTo>
                        <a:pt x="1167551" y="1040002"/>
                      </a:lnTo>
                      <a:lnTo>
                        <a:pt x="1174753" y="1033021"/>
                      </a:lnTo>
                      <a:lnTo>
                        <a:pt x="1183065" y="1029142"/>
                      </a:lnTo>
                      <a:lnTo>
                        <a:pt x="1191598" y="1029696"/>
                      </a:lnTo>
                      <a:lnTo>
                        <a:pt x="1192595" y="1030139"/>
                      </a:lnTo>
                      <a:lnTo>
                        <a:pt x="1195144" y="1030139"/>
                      </a:lnTo>
                      <a:cubicBezTo>
                        <a:pt x="1195144" y="1030139"/>
                        <a:pt x="1196252" y="1030694"/>
                        <a:pt x="1196252" y="1030694"/>
                      </a:cubicBezTo>
                      <a:lnTo>
                        <a:pt x="1196917" y="1031691"/>
                      </a:lnTo>
                      <a:lnTo>
                        <a:pt x="1197470" y="1033021"/>
                      </a:lnTo>
                      <a:lnTo>
                        <a:pt x="1198025" y="1034239"/>
                      </a:lnTo>
                      <a:lnTo>
                        <a:pt x="1198911" y="1034794"/>
                      </a:lnTo>
                      <a:lnTo>
                        <a:pt x="1201238" y="1034018"/>
                      </a:lnTo>
                      <a:lnTo>
                        <a:pt x="1203344" y="1032578"/>
                      </a:lnTo>
                      <a:lnTo>
                        <a:pt x="1205450" y="1031691"/>
                      </a:lnTo>
                      <a:lnTo>
                        <a:pt x="1207887" y="1032688"/>
                      </a:lnTo>
                      <a:lnTo>
                        <a:pt x="1207333" y="1033464"/>
                      </a:lnTo>
                      <a:lnTo>
                        <a:pt x="1207112" y="1033796"/>
                      </a:lnTo>
                      <a:lnTo>
                        <a:pt x="1211877" y="1032245"/>
                      </a:lnTo>
                      <a:lnTo>
                        <a:pt x="1214093" y="1032245"/>
                      </a:lnTo>
                      <a:cubicBezTo>
                        <a:pt x="1214093" y="1032245"/>
                        <a:pt x="1213318" y="1034905"/>
                        <a:pt x="1213318" y="1034905"/>
                      </a:cubicBezTo>
                      <a:lnTo>
                        <a:pt x="1210990" y="1036235"/>
                      </a:lnTo>
                      <a:lnTo>
                        <a:pt x="1205560" y="1035237"/>
                      </a:lnTo>
                      <a:lnTo>
                        <a:pt x="1203344" y="1036124"/>
                      </a:lnTo>
                      <a:lnTo>
                        <a:pt x="1205671" y="1038672"/>
                      </a:lnTo>
                      <a:lnTo>
                        <a:pt x="1205117" y="1041000"/>
                      </a:lnTo>
                      <a:lnTo>
                        <a:pt x="1202901" y="1042883"/>
                      </a:lnTo>
                      <a:lnTo>
                        <a:pt x="1200241" y="1044102"/>
                      </a:lnTo>
                      <a:lnTo>
                        <a:pt x="1201681" y="1046208"/>
                      </a:lnTo>
                      <a:lnTo>
                        <a:pt x="1204785" y="1047870"/>
                      </a:lnTo>
                      <a:lnTo>
                        <a:pt x="1211212" y="1050197"/>
                      </a:lnTo>
                      <a:lnTo>
                        <a:pt x="1217418" y="1053854"/>
                      </a:lnTo>
                      <a:lnTo>
                        <a:pt x="1219301" y="1054298"/>
                      </a:lnTo>
                      <a:lnTo>
                        <a:pt x="1220077" y="1054741"/>
                      </a:lnTo>
                      <a:lnTo>
                        <a:pt x="1222072" y="1056735"/>
                      </a:lnTo>
                      <a:lnTo>
                        <a:pt x="1222848" y="1057289"/>
                      </a:lnTo>
                      <a:lnTo>
                        <a:pt x="1223955" y="1057289"/>
                      </a:lnTo>
                      <a:cubicBezTo>
                        <a:pt x="1223955" y="1057289"/>
                        <a:pt x="1226283" y="1057289"/>
                        <a:pt x="1226283" y="1057289"/>
                      </a:cubicBezTo>
                      <a:lnTo>
                        <a:pt x="1227391" y="1057289"/>
                      </a:lnTo>
                      <a:cubicBezTo>
                        <a:pt x="1227391" y="1057289"/>
                        <a:pt x="1233485" y="1060835"/>
                        <a:pt x="1233485" y="1060835"/>
                      </a:cubicBezTo>
                      <a:lnTo>
                        <a:pt x="1235591" y="1061389"/>
                      </a:lnTo>
                      <a:lnTo>
                        <a:pt x="1273601" y="1063384"/>
                      </a:lnTo>
                      <a:lnTo>
                        <a:pt x="1275374" y="1064049"/>
                      </a:lnTo>
                      <a:lnTo>
                        <a:pt x="1281026" y="1068482"/>
                      </a:lnTo>
                      <a:lnTo>
                        <a:pt x="1281026" y="1069368"/>
                      </a:lnTo>
                      <a:lnTo>
                        <a:pt x="1279585" y="1069368"/>
                      </a:lnTo>
                      <a:lnTo>
                        <a:pt x="1280915" y="1070698"/>
                      </a:lnTo>
                      <a:lnTo>
                        <a:pt x="1281580" y="1072693"/>
                      </a:lnTo>
                      <a:lnTo>
                        <a:pt x="1281801" y="1075241"/>
                      </a:lnTo>
                      <a:lnTo>
                        <a:pt x="1281801" y="1078122"/>
                      </a:lnTo>
                      <a:cubicBezTo>
                        <a:pt x="1281801" y="1078122"/>
                        <a:pt x="1282577" y="1080228"/>
                        <a:pt x="1282577" y="1080228"/>
                      </a:cubicBezTo>
                      <a:lnTo>
                        <a:pt x="1284239" y="1082223"/>
                      </a:lnTo>
                      <a:lnTo>
                        <a:pt x="1287231" y="1084772"/>
                      </a:lnTo>
                      <a:lnTo>
                        <a:pt x="1290556" y="1088539"/>
                      </a:lnTo>
                      <a:lnTo>
                        <a:pt x="1292107" y="1092196"/>
                      </a:lnTo>
                      <a:lnTo>
                        <a:pt x="1291220" y="1095410"/>
                      </a:lnTo>
                      <a:lnTo>
                        <a:pt x="1287231" y="1097958"/>
                      </a:lnTo>
                      <a:lnTo>
                        <a:pt x="1288450" y="1098845"/>
                      </a:lnTo>
                      <a:lnTo>
                        <a:pt x="1291442" y="1099843"/>
                      </a:lnTo>
                      <a:lnTo>
                        <a:pt x="1292661" y="1101172"/>
                      </a:lnTo>
                      <a:lnTo>
                        <a:pt x="1293326" y="1103278"/>
                      </a:lnTo>
                      <a:lnTo>
                        <a:pt x="1293104" y="1104940"/>
                      </a:lnTo>
                      <a:lnTo>
                        <a:pt x="1292107" y="1105937"/>
                      </a:lnTo>
                      <a:lnTo>
                        <a:pt x="1290334" y="1105937"/>
                      </a:lnTo>
                      <a:lnTo>
                        <a:pt x="1290334" y="1107156"/>
                      </a:lnTo>
                      <a:lnTo>
                        <a:pt x="1291664" y="1108486"/>
                      </a:lnTo>
                      <a:lnTo>
                        <a:pt x="1298978" y="1119456"/>
                      </a:lnTo>
                      <a:lnTo>
                        <a:pt x="1300086" y="1120232"/>
                      </a:lnTo>
                      <a:lnTo>
                        <a:pt x="1301637" y="1120787"/>
                      </a:lnTo>
                      <a:lnTo>
                        <a:pt x="1305737" y="1123667"/>
                      </a:lnTo>
                      <a:lnTo>
                        <a:pt x="1309283" y="1126992"/>
                      </a:lnTo>
                      <a:lnTo>
                        <a:pt x="1312054" y="1128322"/>
                      </a:lnTo>
                      <a:lnTo>
                        <a:pt x="1314824" y="1130206"/>
                      </a:lnTo>
                      <a:lnTo>
                        <a:pt x="1316265" y="1130428"/>
                      </a:lnTo>
                      <a:lnTo>
                        <a:pt x="1320919" y="1130428"/>
                      </a:lnTo>
                      <a:lnTo>
                        <a:pt x="1322803" y="1131093"/>
                      </a:lnTo>
                      <a:lnTo>
                        <a:pt x="1328233" y="1135414"/>
                      </a:lnTo>
                      <a:lnTo>
                        <a:pt x="1329119" y="1135858"/>
                      </a:lnTo>
                      <a:lnTo>
                        <a:pt x="1330006" y="1136190"/>
                      </a:lnTo>
                      <a:lnTo>
                        <a:pt x="1332444" y="1136411"/>
                      </a:lnTo>
                      <a:lnTo>
                        <a:pt x="1332998" y="1135968"/>
                      </a:lnTo>
                      <a:lnTo>
                        <a:pt x="1334106" y="1133863"/>
                      </a:lnTo>
                      <a:lnTo>
                        <a:pt x="1334660" y="1133419"/>
                      </a:lnTo>
                      <a:lnTo>
                        <a:pt x="1334328" y="1132200"/>
                      </a:lnTo>
                      <a:lnTo>
                        <a:pt x="1335879" y="1124332"/>
                      </a:lnTo>
                      <a:lnTo>
                        <a:pt x="1335879" y="1122560"/>
                      </a:lnTo>
                      <a:cubicBezTo>
                        <a:pt x="1335879" y="1122560"/>
                        <a:pt x="1334993" y="1118792"/>
                        <a:pt x="1334993" y="1118792"/>
                      </a:cubicBezTo>
                      <a:lnTo>
                        <a:pt x="1335215" y="1117351"/>
                      </a:lnTo>
                      <a:lnTo>
                        <a:pt x="1336211" y="1114137"/>
                      </a:lnTo>
                      <a:lnTo>
                        <a:pt x="1336655" y="1111035"/>
                      </a:lnTo>
                      <a:lnTo>
                        <a:pt x="1337098" y="1109483"/>
                      </a:lnTo>
                      <a:lnTo>
                        <a:pt x="1339647" y="1103056"/>
                      </a:lnTo>
                      <a:lnTo>
                        <a:pt x="1343747" y="1099953"/>
                      </a:lnTo>
                      <a:lnTo>
                        <a:pt x="1345188" y="1098180"/>
                      </a:lnTo>
                      <a:lnTo>
                        <a:pt x="1346074" y="1093858"/>
                      </a:lnTo>
                      <a:lnTo>
                        <a:pt x="1347958" y="1092417"/>
                      </a:lnTo>
                      <a:lnTo>
                        <a:pt x="1348845" y="1090977"/>
                      </a:lnTo>
                      <a:lnTo>
                        <a:pt x="1348845" y="1089537"/>
                      </a:lnTo>
                      <a:cubicBezTo>
                        <a:pt x="1348845" y="1089537"/>
                        <a:pt x="1348623" y="1088539"/>
                        <a:pt x="1348623" y="1088539"/>
                      </a:cubicBezTo>
                      <a:close/>
                      <a:moveTo>
                        <a:pt x="663895" y="506980"/>
                      </a:moveTo>
                      <a:lnTo>
                        <a:pt x="663119" y="508532"/>
                      </a:lnTo>
                      <a:lnTo>
                        <a:pt x="663119" y="508753"/>
                      </a:lnTo>
                      <a:cubicBezTo>
                        <a:pt x="663119" y="508753"/>
                        <a:pt x="662676" y="509086"/>
                        <a:pt x="662676" y="509086"/>
                      </a:cubicBezTo>
                      <a:lnTo>
                        <a:pt x="662454" y="509529"/>
                      </a:lnTo>
                      <a:lnTo>
                        <a:pt x="662454" y="509972"/>
                      </a:lnTo>
                      <a:cubicBezTo>
                        <a:pt x="662454" y="509972"/>
                        <a:pt x="662454" y="510416"/>
                        <a:pt x="662454" y="510416"/>
                      </a:cubicBezTo>
                      <a:lnTo>
                        <a:pt x="660460" y="513851"/>
                      </a:lnTo>
                      <a:lnTo>
                        <a:pt x="656913" y="514405"/>
                      </a:lnTo>
                      <a:lnTo>
                        <a:pt x="653478" y="512632"/>
                      </a:lnTo>
                      <a:lnTo>
                        <a:pt x="651927" y="509307"/>
                      </a:lnTo>
                      <a:lnTo>
                        <a:pt x="653035" y="505540"/>
                      </a:lnTo>
                      <a:lnTo>
                        <a:pt x="654808" y="503766"/>
                      </a:lnTo>
                      <a:lnTo>
                        <a:pt x="656027" y="502547"/>
                      </a:lnTo>
                      <a:lnTo>
                        <a:pt x="659684" y="500664"/>
                      </a:lnTo>
                      <a:lnTo>
                        <a:pt x="663008" y="500110"/>
                      </a:lnTo>
                      <a:lnTo>
                        <a:pt x="663784" y="501550"/>
                      </a:lnTo>
                      <a:lnTo>
                        <a:pt x="664117" y="504210"/>
                      </a:lnTo>
                      <a:lnTo>
                        <a:pt x="663895" y="506869"/>
                      </a:lnTo>
                      <a:close/>
                      <a:moveTo>
                        <a:pt x="648270" y="269392"/>
                      </a:moveTo>
                      <a:lnTo>
                        <a:pt x="649378" y="268727"/>
                      </a:lnTo>
                      <a:lnTo>
                        <a:pt x="649599" y="266843"/>
                      </a:lnTo>
                      <a:lnTo>
                        <a:pt x="647716" y="265403"/>
                      </a:lnTo>
                      <a:lnTo>
                        <a:pt x="645721" y="265403"/>
                      </a:lnTo>
                      <a:lnTo>
                        <a:pt x="644169" y="267951"/>
                      </a:lnTo>
                      <a:lnTo>
                        <a:pt x="644613" y="270057"/>
                      </a:lnTo>
                      <a:lnTo>
                        <a:pt x="646497" y="270500"/>
                      </a:lnTo>
                      <a:lnTo>
                        <a:pt x="648159" y="269392"/>
                      </a:lnTo>
                      <a:close/>
                      <a:moveTo>
                        <a:pt x="651040" y="271276"/>
                      </a:moveTo>
                      <a:lnTo>
                        <a:pt x="654254" y="271276"/>
                      </a:lnTo>
                      <a:cubicBezTo>
                        <a:pt x="654254" y="271276"/>
                        <a:pt x="655806" y="271609"/>
                        <a:pt x="655806" y="271609"/>
                      </a:cubicBezTo>
                      <a:lnTo>
                        <a:pt x="657246" y="272384"/>
                      </a:lnTo>
                      <a:lnTo>
                        <a:pt x="654586" y="269946"/>
                      </a:lnTo>
                      <a:lnTo>
                        <a:pt x="652481" y="269503"/>
                      </a:lnTo>
                      <a:lnTo>
                        <a:pt x="650486" y="270944"/>
                      </a:lnTo>
                      <a:lnTo>
                        <a:pt x="648270" y="274046"/>
                      </a:lnTo>
                      <a:lnTo>
                        <a:pt x="645499" y="279365"/>
                      </a:lnTo>
                      <a:lnTo>
                        <a:pt x="644613" y="282246"/>
                      </a:lnTo>
                      <a:lnTo>
                        <a:pt x="644613" y="283244"/>
                      </a:lnTo>
                      <a:cubicBezTo>
                        <a:pt x="644613" y="283244"/>
                        <a:pt x="651040" y="271276"/>
                        <a:pt x="651040" y="271276"/>
                      </a:cubicBezTo>
                      <a:close/>
                      <a:moveTo>
                        <a:pt x="932733" y="1318592"/>
                      </a:moveTo>
                      <a:lnTo>
                        <a:pt x="932954" y="1317151"/>
                      </a:lnTo>
                      <a:lnTo>
                        <a:pt x="933619" y="1315489"/>
                      </a:lnTo>
                      <a:lnTo>
                        <a:pt x="933952" y="1314824"/>
                      </a:lnTo>
                      <a:lnTo>
                        <a:pt x="934506" y="1314159"/>
                      </a:lnTo>
                      <a:lnTo>
                        <a:pt x="933398" y="1312497"/>
                      </a:lnTo>
                      <a:lnTo>
                        <a:pt x="931624" y="1311943"/>
                      </a:lnTo>
                      <a:lnTo>
                        <a:pt x="927524" y="1311943"/>
                      </a:lnTo>
                      <a:cubicBezTo>
                        <a:pt x="927524" y="1311943"/>
                        <a:pt x="925087" y="1313827"/>
                        <a:pt x="925087" y="1313827"/>
                      </a:cubicBezTo>
                      <a:lnTo>
                        <a:pt x="928522" y="1316708"/>
                      </a:lnTo>
                      <a:lnTo>
                        <a:pt x="932844" y="1318481"/>
                      </a:lnTo>
                      <a:close/>
                      <a:moveTo>
                        <a:pt x="769834" y="986922"/>
                      </a:moveTo>
                      <a:lnTo>
                        <a:pt x="769280" y="987586"/>
                      </a:lnTo>
                      <a:lnTo>
                        <a:pt x="768837" y="989027"/>
                      </a:lnTo>
                      <a:lnTo>
                        <a:pt x="770166" y="988251"/>
                      </a:lnTo>
                      <a:lnTo>
                        <a:pt x="770721" y="986700"/>
                      </a:lnTo>
                      <a:lnTo>
                        <a:pt x="769834" y="986922"/>
                      </a:lnTo>
                      <a:close/>
                      <a:moveTo>
                        <a:pt x="741798" y="1296429"/>
                      </a:moveTo>
                      <a:lnTo>
                        <a:pt x="744125" y="1294212"/>
                      </a:lnTo>
                      <a:lnTo>
                        <a:pt x="743903" y="1293769"/>
                      </a:lnTo>
                      <a:lnTo>
                        <a:pt x="742795" y="1292883"/>
                      </a:lnTo>
                      <a:lnTo>
                        <a:pt x="740912" y="1292883"/>
                      </a:lnTo>
                      <a:cubicBezTo>
                        <a:pt x="740912" y="1292883"/>
                        <a:pt x="739582" y="1293991"/>
                        <a:pt x="739582" y="1293991"/>
                      </a:cubicBezTo>
                      <a:lnTo>
                        <a:pt x="739027" y="1295099"/>
                      </a:lnTo>
                      <a:lnTo>
                        <a:pt x="739027" y="1296207"/>
                      </a:lnTo>
                      <a:cubicBezTo>
                        <a:pt x="739027" y="1296207"/>
                        <a:pt x="740357" y="1296761"/>
                        <a:pt x="740357" y="1296761"/>
                      </a:cubicBezTo>
                      <a:lnTo>
                        <a:pt x="741687" y="1296429"/>
                      </a:lnTo>
                      <a:close/>
                      <a:moveTo>
                        <a:pt x="900153" y="1316154"/>
                      </a:moveTo>
                      <a:lnTo>
                        <a:pt x="901483" y="1316154"/>
                      </a:lnTo>
                      <a:cubicBezTo>
                        <a:pt x="901483" y="1316154"/>
                        <a:pt x="901483" y="1315489"/>
                        <a:pt x="901483" y="1315489"/>
                      </a:cubicBezTo>
                      <a:lnTo>
                        <a:pt x="900818" y="1314714"/>
                      </a:lnTo>
                      <a:lnTo>
                        <a:pt x="900374" y="1313162"/>
                      </a:lnTo>
                      <a:lnTo>
                        <a:pt x="899045" y="1312054"/>
                      </a:lnTo>
                      <a:lnTo>
                        <a:pt x="897050" y="1311611"/>
                      </a:lnTo>
                      <a:lnTo>
                        <a:pt x="896607" y="1311611"/>
                      </a:lnTo>
                      <a:cubicBezTo>
                        <a:pt x="896607" y="1311611"/>
                        <a:pt x="896718" y="1313494"/>
                        <a:pt x="896718" y="1313494"/>
                      </a:cubicBezTo>
                      <a:lnTo>
                        <a:pt x="897604" y="1315379"/>
                      </a:lnTo>
                      <a:lnTo>
                        <a:pt x="900042" y="1316154"/>
                      </a:lnTo>
                      <a:close/>
                      <a:moveTo>
                        <a:pt x="1013074" y="1363583"/>
                      </a:moveTo>
                      <a:lnTo>
                        <a:pt x="1014625" y="1361699"/>
                      </a:lnTo>
                      <a:lnTo>
                        <a:pt x="1019169" y="1358596"/>
                      </a:lnTo>
                      <a:lnTo>
                        <a:pt x="1020277" y="1358596"/>
                      </a:lnTo>
                      <a:cubicBezTo>
                        <a:pt x="1020277" y="1358596"/>
                        <a:pt x="1021163" y="1358596"/>
                        <a:pt x="1021163" y="1358596"/>
                      </a:cubicBezTo>
                      <a:lnTo>
                        <a:pt x="1021828" y="1357931"/>
                      </a:lnTo>
                      <a:lnTo>
                        <a:pt x="1022161" y="1356712"/>
                      </a:lnTo>
                      <a:lnTo>
                        <a:pt x="1018171" y="1356048"/>
                      </a:lnTo>
                      <a:lnTo>
                        <a:pt x="1011744" y="1353166"/>
                      </a:lnTo>
                      <a:lnTo>
                        <a:pt x="1008309" y="1352834"/>
                      </a:lnTo>
                      <a:lnTo>
                        <a:pt x="1006536" y="1353609"/>
                      </a:lnTo>
                      <a:lnTo>
                        <a:pt x="1001993" y="1357931"/>
                      </a:lnTo>
                      <a:lnTo>
                        <a:pt x="997560" y="1360037"/>
                      </a:lnTo>
                      <a:lnTo>
                        <a:pt x="996230" y="1361256"/>
                      </a:lnTo>
                      <a:lnTo>
                        <a:pt x="993681" y="1363029"/>
                      </a:lnTo>
                      <a:lnTo>
                        <a:pt x="984816" y="1366132"/>
                      </a:lnTo>
                      <a:lnTo>
                        <a:pt x="981491" y="1366685"/>
                      </a:lnTo>
                      <a:lnTo>
                        <a:pt x="979497" y="1366685"/>
                      </a:lnTo>
                      <a:cubicBezTo>
                        <a:pt x="979497" y="1366685"/>
                        <a:pt x="977613" y="1366242"/>
                        <a:pt x="977613" y="1366242"/>
                      </a:cubicBezTo>
                      <a:lnTo>
                        <a:pt x="976283" y="1365245"/>
                      </a:lnTo>
                      <a:lnTo>
                        <a:pt x="975729" y="1363361"/>
                      </a:lnTo>
                      <a:lnTo>
                        <a:pt x="976394" y="1359926"/>
                      </a:lnTo>
                      <a:lnTo>
                        <a:pt x="976062" y="1358374"/>
                      </a:lnTo>
                      <a:lnTo>
                        <a:pt x="975397" y="1358374"/>
                      </a:lnTo>
                      <a:lnTo>
                        <a:pt x="975840" y="1358818"/>
                      </a:lnTo>
                      <a:lnTo>
                        <a:pt x="975397" y="1360037"/>
                      </a:lnTo>
                      <a:lnTo>
                        <a:pt x="975397" y="1360370"/>
                      </a:lnTo>
                      <a:cubicBezTo>
                        <a:pt x="975397" y="1360370"/>
                        <a:pt x="975397" y="1360702"/>
                        <a:pt x="975397" y="1360702"/>
                      </a:cubicBezTo>
                      <a:lnTo>
                        <a:pt x="975729" y="1361810"/>
                      </a:lnTo>
                      <a:lnTo>
                        <a:pt x="971518" y="1370121"/>
                      </a:lnTo>
                      <a:lnTo>
                        <a:pt x="968637" y="1374000"/>
                      </a:lnTo>
                      <a:lnTo>
                        <a:pt x="962431" y="1376216"/>
                      </a:lnTo>
                      <a:lnTo>
                        <a:pt x="960437" y="1377324"/>
                      </a:lnTo>
                      <a:lnTo>
                        <a:pt x="958442" y="1378100"/>
                      </a:lnTo>
                      <a:lnTo>
                        <a:pt x="956226" y="1377657"/>
                      </a:lnTo>
                      <a:lnTo>
                        <a:pt x="955561" y="1376992"/>
                      </a:lnTo>
                      <a:lnTo>
                        <a:pt x="954452" y="1375218"/>
                      </a:lnTo>
                      <a:lnTo>
                        <a:pt x="954009" y="1374775"/>
                      </a:lnTo>
                      <a:lnTo>
                        <a:pt x="952902" y="1374554"/>
                      </a:lnTo>
                      <a:lnTo>
                        <a:pt x="949355" y="1374775"/>
                      </a:lnTo>
                      <a:lnTo>
                        <a:pt x="946474" y="1373889"/>
                      </a:lnTo>
                      <a:lnTo>
                        <a:pt x="945144" y="1373889"/>
                      </a:lnTo>
                      <a:cubicBezTo>
                        <a:pt x="945144" y="1373889"/>
                        <a:pt x="944369" y="1373113"/>
                        <a:pt x="944369" y="1373113"/>
                      </a:cubicBezTo>
                      <a:lnTo>
                        <a:pt x="942374" y="1370453"/>
                      </a:lnTo>
                      <a:lnTo>
                        <a:pt x="941265" y="1369900"/>
                      </a:lnTo>
                      <a:lnTo>
                        <a:pt x="938052" y="1369678"/>
                      </a:lnTo>
                      <a:lnTo>
                        <a:pt x="936944" y="1369900"/>
                      </a:lnTo>
                      <a:lnTo>
                        <a:pt x="935836" y="1370343"/>
                      </a:lnTo>
                      <a:lnTo>
                        <a:pt x="934284" y="1371340"/>
                      </a:lnTo>
                      <a:lnTo>
                        <a:pt x="925641" y="1373557"/>
                      </a:lnTo>
                      <a:lnTo>
                        <a:pt x="923313" y="1373557"/>
                      </a:lnTo>
                      <a:cubicBezTo>
                        <a:pt x="923313" y="1373557"/>
                        <a:pt x="919546" y="1373446"/>
                        <a:pt x="919546" y="1373446"/>
                      </a:cubicBezTo>
                      <a:lnTo>
                        <a:pt x="918327" y="1374000"/>
                      </a:lnTo>
                      <a:lnTo>
                        <a:pt x="914005" y="1379208"/>
                      </a:lnTo>
                      <a:lnTo>
                        <a:pt x="910791" y="1382311"/>
                      </a:lnTo>
                      <a:lnTo>
                        <a:pt x="907024" y="1384859"/>
                      </a:lnTo>
                      <a:lnTo>
                        <a:pt x="893061" y="1390179"/>
                      </a:lnTo>
                      <a:lnTo>
                        <a:pt x="887631" y="1391176"/>
                      </a:lnTo>
                      <a:lnTo>
                        <a:pt x="883974" y="1389403"/>
                      </a:lnTo>
                      <a:lnTo>
                        <a:pt x="878655" y="1392284"/>
                      </a:lnTo>
                      <a:lnTo>
                        <a:pt x="872560" y="1393946"/>
                      </a:lnTo>
                      <a:lnTo>
                        <a:pt x="866022" y="1394389"/>
                      </a:lnTo>
                      <a:lnTo>
                        <a:pt x="852170" y="1392395"/>
                      </a:lnTo>
                      <a:lnTo>
                        <a:pt x="848735" y="1393281"/>
                      </a:lnTo>
                      <a:lnTo>
                        <a:pt x="847072" y="1393503"/>
                      </a:lnTo>
                      <a:lnTo>
                        <a:pt x="844413" y="1393170"/>
                      </a:lnTo>
                      <a:lnTo>
                        <a:pt x="842086" y="1392284"/>
                      </a:lnTo>
                      <a:lnTo>
                        <a:pt x="837321" y="1389514"/>
                      </a:lnTo>
                      <a:lnTo>
                        <a:pt x="835770" y="1391065"/>
                      </a:lnTo>
                      <a:lnTo>
                        <a:pt x="828012" y="1392395"/>
                      </a:lnTo>
                      <a:lnTo>
                        <a:pt x="826461" y="1393392"/>
                      </a:lnTo>
                      <a:lnTo>
                        <a:pt x="825020" y="1394722"/>
                      </a:lnTo>
                      <a:lnTo>
                        <a:pt x="823469" y="1395941"/>
                      </a:lnTo>
                      <a:lnTo>
                        <a:pt x="818815" y="1397049"/>
                      </a:lnTo>
                      <a:lnTo>
                        <a:pt x="813717" y="1399709"/>
                      </a:lnTo>
                      <a:lnTo>
                        <a:pt x="811279" y="1400374"/>
                      </a:lnTo>
                      <a:lnTo>
                        <a:pt x="803966" y="1399376"/>
                      </a:lnTo>
                      <a:lnTo>
                        <a:pt x="801527" y="1399376"/>
                      </a:lnTo>
                      <a:cubicBezTo>
                        <a:pt x="801527" y="1399376"/>
                        <a:pt x="801749" y="1398933"/>
                        <a:pt x="801749" y="1398933"/>
                      </a:cubicBezTo>
                      <a:lnTo>
                        <a:pt x="801749" y="1398933"/>
                      </a:lnTo>
                      <a:cubicBezTo>
                        <a:pt x="801749" y="1398933"/>
                        <a:pt x="802192" y="1398379"/>
                        <a:pt x="802192" y="1398379"/>
                      </a:cubicBezTo>
                      <a:lnTo>
                        <a:pt x="800641" y="1397603"/>
                      </a:lnTo>
                      <a:lnTo>
                        <a:pt x="795322" y="1396495"/>
                      </a:lnTo>
                      <a:lnTo>
                        <a:pt x="792108" y="1394500"/>
                      </a:lnTo>
                      <a:lnTo>
                        <a:pt x="788118" y="1391065"/>
                      </a:lnTo>
                      <a:lnTo>
                        <a:pt x="784794" y="1389624"/>
                      </a:lnTo>
                      <a:lnTo>
                        <a:pt x="783686" y="1388627"/>
                      </a:lnTo>
                      <a:lnTo>
                        <a:pt x="782910" y="1386965"/>
                      </a:lnTo>
                      <a:lnTo>
                        <a:pt x="782689" y="1385635"/>
                      </a:lnTo>
                      <a:lnTo>
                        <a:pt x="782910" y="1383198"/>
                      </a:lnTo>
                      <a:lnTo>
                        <a:pt x="779807" y="1380870"/>
                      </a:lnTo>
                      <a:lnTo>
                        <a:pt x="765955" y="1381978"/>
                      </a:lnTo>
                      <a:lnTo>
                        <a:pt x="764294" y="1377989"/>
                      </a:lnTo>
                      <a:lnTo>
                        <a:pt x="763961" y="1376659"/>
                      </a:lnTo>
                      <a:lnTo>
                        <a:pt x="763961" y="1372005"/>
                      </a:lnTo>
                      <a:cubicBezTo>
                        <a:pt x="763961" y="1372005"/>
                        <a:pt x="763185" y="1371007"/>
                        <a:pt x="763185" y="1371007"/>
                      </a:cubicBezTo>
                      <a:lnTo>
                        <a:pt x="758864" y="1368016"/>
                      </a:lnTo>
                      <a:lnTo>
                        <a:pt x="758642" y="1367351"/>
                      </a:lnTo>
                      <a:lnTo>
                        <a:pt x="758642" y="1366353"/>
                      </a:lnTo>
                      <a:cubicBezTo>
                        <a:pt x="758642" y="1366353"/>
                        <a:pt x="758310" y="1365467"/>
                        <a:pt x="758310" y="1365467"/>
                      </a:cubicBezTo>
                      <a:lnTo>
                        <a:pt x="757755" y="1365135"/>
                      </a:lnTo>
                      <a:lnTo>
                        <a:pt x="756869" y="1365135"/>
                      </a:lnTo>
                      <a:cubicBezTo>
                        <a:pt x="756869" y="1365135"/>
                        <a:pt x="755318" y="1366021"/>
                        <a:pt x="755318" y="1366021"/>
                      </a:cubicBezTo>
                      <a:lnTo>
                        <a:pt x="753101" y="1366575"/>
                      </a:lnTo>
                      <a:lnTo>
                        <a:pt x="751882" y="1367351"/>
                      </a:lnTo>
                      <a:lnTo>
                        <a:pt x="750553" y="1367794"/>
                      </a:lnTo>
                      <a:lnTo>
                        <a:pt x="748779" y="1367129"/>
                      </a:lnTo>
                      <a:lnTo>
                        <a:pt x="747782" y="1370343"/>
                      </a:lnTo>
                      <a:lnTo>
                        <a:pt x="745123" y="1371561"/>
                      </a:lnTo>
                      <a:lnTo>
                        <a:pt x="742020" y="1371561"/>
                      </a:lnTo>
                      <a:cubicBezTo>
                        <a:pt x="742020" y="1371561"/>
                        <a:pt x="739471" y="1371007"/>
                        <a:pt x="739471" y="1371007"/>
                      </a:cubicBezTo>
                      <a:lnTo>
                        <a:pt x="735592" y="1369346"/>
                      </a:lnTo>
                      <a:lnTo>
                        <a:pt x="734484" y="1369124"/>
                      </a:lnTo>
                      <a:lnTo>
                        <a:pt x="733154" y="1369456"/>
                      </a:lnTo>
                      <a:lnTo>
                        <a:pt x="731825" y="1370453"/>
                      </a:lnTo>
                      <a:lnTo>
                        <a:pt x="731160" y="1371672"/>
                      </a:lnTo>
                      <a:lnTo>
                        <a:pt x="731825" y="1372892"/>
                      </a:lnTo>
                      <a:lnTo>
                        <a:pt x="727946" y="1376327"/>
                      </a:lnTo>
                      <a:lnTo>
                        <a:pt x="728168" y="1377657"/>
                      </a:lnTo>
                      <a:lnTo>
                        <a:pt x="729276" y="1379097"/>
                      </a:lnTo>
                      <a:lnTo>
                        <a:pt x="729497" y="1380427"/>
                      </a:lnTo>
                      <a:lnTo>
                        <a:pt x="729497" y="1382200"/>
                      </a:lnTo>
                      <a:cubicBezTo>
                        <a:pt x="729497" y="1382200"/>
                        <a:pt x="729830" y="1383087"/>
                        <a:pt x="729830" y="1383087"/>
                      </a:cubicBezTo>
                      <a:lnTo>
                        <a:pt x="729608" y="1383751"/>
                      </a:lnTo>
                      <a:lnTo>
                        <a:pt x="728722" y="1384859"/>
                      </a:lnTo>
                      <a:lnTo>
                        <a:pt x="724843" y="1387852"/>
                      </a:lnTo>
                      <a:lnTo>
                        <a:pt x="715424" y="1392063"/>
                      </a:lnTo>
                      <a:lnTo>
                        <a:pt x="710548" y="1392727"/>
                      </a:lnTo>
                      <a:lnTo>
                        <a:pt x="707002" y="1390622"/>
                      </a:lnTo>
                      <a:lnTo>
                        <a:pt x="707002" y="1389403"/>
                      </a:lnTo>
                      <a:cubicBezTo>
                        <a:pt x="707002" y="1389403"/>
                        <a:pt x="705562" y="1388406"/>
                        <a:pt x="705562" y="1388406"/>
                      </a:cubicBezTo>
                      <a:lnTo>
                        <a:pt x="702347" y="1386744"/>
                      </a:lnTo>
                      <a:lnTo>
                        <a:pt x="701129" y="1385635"/>
                      </a:lnTo>
                      <a:lnTo>
                        <a:pt x="698026" y="1379983"/>
                      </a:lnTo>
                      <a:lnTo>
                        <a:pt x="695256" y="1373446"/>
                      </a:lnTo>
                      <a:lnTo>
                        <a:pt x="694701" y="1370786"/>
                      </a:lnTo>
                      <a:lnTo>
                        <a:pt x="693371" y="1370786"/>
                      </a:lnTo>
                      <a:cubicBezTo>
                        <a:pt x="693371" y="1370786"/>
                        <a:pt x="692042" y="1370786"/>
                        <a:pt x="692042" y="1370786"/>
                      </a:cubicBezTo>
                      <a:lnTo>
                        <a:pt x="691377" y="1369124"/>
                      </a:lnTo>
                      <a:lnTo>
                        <a:pt x="690047" y="1371561"/>
                      </a:lnTo>
                      <a:lnTo>
                        <a:pt x="690490" y="1375218"/>
                      </a:lnTo>
                      <a:lnTo>
                        <a:pt x="690490" y="1378765"/>
                      </a:lnTo>
                      <a:cubicBezTo>
                        <a:pt x="690490" y="1378765"/>
                        <a:pt x="688274" y="1380981"/>
                        <a:pt x="688274" y="1380981"/>
                      </a:cubicBezTo>
                      <a:lnTo>
                        <a:pt x="686834" y="1380759"/>
                      </a:lnTo>
                      <a:lnTo>
                        <a:pt x="685060" y="1380205"/>
                      </a:lnTo>
                      <a:lnTo>
                        <a:pt x="683509" y="1380205"/>
                      </a:lnTo>
                      <a:cubicBezTo>
                        <a:pt x="683509" y="1380205"/>
                        <a:pt x="682844" y="1381424"/>
                        <a:pt x="682844" y="1381424"/>
                      </a:cubicBezTo>
                      <a:lnTo>
                        <a:pt x="682290" y="1383751"/>
                      </a:lnTo>
                      <a:lnTo>
                        <a:pt x="680849" y="1385524"/>
                      </a:lnTo>
                      <a:lnTo>
                        <a:pt x="677414" y="1387962"/>
                      </a:lnTo>
                      <a:lnTo>
                        <a:pt x="673758" y="1386633"/>
                      </a:lnTo>
                      <a:lnTo>
                        <a:pt x="670765" y="1389070"/>
                      </a:lnTo>
                      <a:lnTo>
                        <a:pt x="667773" y="1392395"/>
                      </a:lnTo>
                      <a:lnTo>
                        <a:pt x="664338" y="1393835"/>
                      </a:lnTo>
                      <a:lnTo>
                        <a:pt x="665557" y="1395276"/>
                      </a:lnTo>
                      <a:lnTo>
                        <a:pt x="665557" y="1397271"/>
                      </a:lnTo>
                      <a:cubicBezTo>
                        <a:pt x="665557" y="1397271"/>
                        <a:pt x="664671" y="1399598"/>
                        <a:pt x="664671" y="1399598"/>
                      </a:cubicBezTo>
                      <a:lnTo>
                        <a:pt x="664006" y="1403366"/>
                      </a:lnTo>
                      <a:lnTo>
                        <a:pt x="661346" y="1408796"/>
                      </a:lnTo>
                      <a:lnTo>
                        <a:pt x="661014" y="1409128"/>
                      </a:lnTo>
                      <a:lnTo>
                        <a:pt x="661014" y="1409350"/>
                      </a:lnTo>
                      <a:cubicBezTo>
                        <a:pt x="661014" y="1409350"/>
                        <a:pt x="661014" y="1410347"/>
                        <a:pt x="661014" y="1410347"/>
                      </a:cubicBezTo>
                      <a:lnTo>
                        <a:pt x="661346" y="1411566"/>
                      </a:lnTo>
                      <a:lnTo>
                        <a:pt x="662343" y="1413117"/>
                      </a:lnTo>
                      <a:lnTo>
                        <a:pt x="662565" y="1413782"/>
                      </a:lnTo>
                      <a:lnTo>
                        <a:pt x="662565" y="1415001"/>
                      </a:lnTo>
                      <a:cubicBezTo>
                        <a:pt x="662565" y="1415001"/>
                        <a:pt x="661900" y="1417661"/>
                        <a:pt x="661900" y="1417661"/>
                      </a:cubicBezTo>
                      <a:lnTo>
                        <a:pt x="661678" y="1417661"/>
                      </a:lnTo>
                      <a:cubicBezTo>
                        <a:pt x="661678" y="1417661"/>
                        <a:pt x="660903" y="1421761"/>
                        <a:pt x="660903" y="1421761"/>
                      </a:cubicBezTo>
                      <a:lnTo>
                        <a:pt x="661124" y="1422204"/>
                      </a:lnTo>
                      <a:lnTo>
                        <a:pt x="660571" y="1422759"/>
                      </a:lnTo>
                      <a:lnTo>
                        <a:pt x="658908" y="1423756"/>
                      </a:lnTo>
                      <a:lnTo>
                        <a:pt x="658686" y="1423202"/>
                      </a:lnTo>
                      <a:lnTo>
                        <a:pt x="656692" y="1424199"/>
                      </a:lnTo>
                      <a:lnTo>
                        <a:pt x="656692" y="1425972"/>
                      </a:lnTo>
                      <a:cubicBezTo>
                        <a:pt x="656692" y="1425972"/>
                        <a:pt x="657689" y="1427967"/>
                        <a:pt x="657689" y="1427967"/>
                      </a:cubicBezTo>
                      <a:lnTo>
                        <a:pt x="659019" y="1429629"/>
                      </a:lnTo>
                      <a:lnTo>
                        <a:pt x="659906" y="1431291"/>
                      </a:lnTo>
                      <a:lnTo>
                        <a:pt x="660238" y="1432953"/>
                      </a:lnTo>
                      <a:lnTo>
                        <a:pt x="660238" y="1434837"/>
                      </a:lnTo>
                      <a:cubicBezTo>
                        <a:pt x="660238" y="1434837"/>
                        <a:pt x="660903" y="1436943"/>
                        <a:pt x="660903" y="1436943"/>
                      </a:cubicBezTo>
                      <a:lnTo>
                        <a:pt x="662011" y="1439381"/>
                      </a:lnTo>
                      <a:lnTo>
                        <a:pt x="663673" y="1442262"/>
                      </a:lnTo>
                      <a:lnTo>
                        <a:pt x="665668" y="1444700"/>
                      </a:lnTo>
                      <a:lnTo>
                        <a:pt x="667662" y="1445697"/>
                      </a:lnTo>
                      <a:lnTo>
                        <a:pt x="672206" y="1445697"/>
                      </a:lnTo>
                      <a:cubicBezTo>
                        <a:pt x="672206" y="1445697"/>
                        <a:pt x="673868" y="1446584"/>
                        <a:pt x="673868" y="1446584"/>
                      </a:cubicBezTo>
                      <a:lnTo>
                        <a:pt x="675752" y="1448578"/>
                      </a:lnTo>
                      <a:lnTo>
                        <a:pt x="680406" y="1456557"/>
                      </a:lnTo>
                      <a:lnTo>
                        <a:pt x="683066" y="1458995"/>
                      </a:lnTo>
                      <a:lnTo>
                        <a:pt x="687388" y="1459328"/>
                      </a:lnTo>
                      <a:lnTo>
                        <a:pt x="696807" y="1457665"/>
                      </a:lnTo>
                      <a:lnTo>
                        <a:pt x="706005" y="1457333"/>
                      </a:lnTo>
                      <a:lnTo>
                        <a:pt x="715092" y="1458441"/>
                      </a:lnTo>
                      <a:lnTo>
                        <a:pt x="718638" y="1459992"/>
                      </a:lnTo>
                      <a:lnTo>
                        <a:pt x="721519" y="1463095"/>
                      </a:lnTo>
                      <a:lnTo>
                        <a:pt x="721962" y="1464314"/>
                      </a:lnTo>
                      <a:lnTo>
                        <a:pt x="722627" y="1467195"/>
                      </a:lnTo>
                      <a:lnTo>
                        <a:pt x="723403" y="1468525"/>
                      </a:lnTo>
                      <a:lnTo>
                        <a:pt x="724511" y="1469190"/>
                      </a:lnTo>
                      <a:lnTo>
                        <a:pt x="725730" y="1468968"/>
                      </a:lnTo>
                      <a:lnTo>
                        <a:pt x="727392" y="1468193"/>
                      </a:lnTo>
                      <a:lnTo>
                        <a:pt x="741244" y="1470187"/>
                      </a:lnTo>
                      <a:lnTo>
                        <a:pt x="741798" y="1470630"/>
                      </a:lnTo>
                      <a:lnTo>
                        <a:pt x="742906" y="1472626"/>
                      </a:lnTo>
                      <a:lnTo>
                        <a:pt x="743460" y="1473069"/>
                      </a:lnTo>
                      <a:lnTo>
                        <a:pt x="744790" y="1473401"/>
                      </a:lnTo>
                      <a:lnTo>
                        <a:pt x="745677" y="1474287"/>
                      </a:lnTo>
                      <a:lnTo>
                        <a:pt x="747006" y="1475950"/>
                      </a:lnTo>
                      <a:lnTo>
                        <a:pt x="749444" y="1477391"/>
                      </a:lnTo>
                      <a:lnTo>
                        <a:pt x="750109" y="1477945"/>
                      </a:lnTo>
                      <a:lnTo>
                        <a:pt x="752879" y="1483374"/>
                      </a:lnTo>
                      <a:lnTo>
                        <a:pt x="754099" y="1484039"/>
                      </a:lnTo>
                      <a:lnTo>
                        <a:pt x="755539" y="1484482"/>
                      </a:lnTo>
                      <a:lnTo>
                        <a:pt x="756647" y="1485147"/>
                      </a:lnTo>
                      <a:lnTo>
                        <a:pt x="758753" y="1487253"/>
                      </a:lnTo>
                      <a:lnTo>
                        <a:pt x="763629" y="1490134"/>
                      </a:lnTo>
                      <a:lnTo>
                        <a:pt x="769169" y="1494678"/>
                      </a:lnTo>
                      <a:lnTo>
                        <a:pt x="772716" y="1496894"/>
                      </a:lnTo>
                      <a:lnTo>
                        <a:pt x="776816" y="1498334"/>
                      </a:lnTo>
                      <a:lnTo>
                        <a:pt x="782024" y="1499221"/>
                      </a:lnTo>
                      <a:lnTo>
                        <a:pt x="786014" y="1500440"/>
                      </a:lnTo>
                      <a:lnTo>
                        <a:pt x="789338" y="1502767"/>
                      </a:lnTo>
                      <a:lnTo>
                        <a:pt x="798979" y="1512297"/>
                      </a:lnTo>
                      <a:lnTo>
                        <a:pt x="802636" y="1514846"/>
                      </a:lnTo>
                      <a:lnTo>
                        <a:pt x="806736" y="1516619"/>
                      </a:lnTo>
                      <a:lnTo>
                        <a:pt x="811612" y="1517617"/>
                      </a:lnTo>
                      <a:lnTo>
                        <a:pt x="815933" y="1519389"/>
                      </a:lnTo>
                      <a:lnTo>
                        <a:pt x="822915" y="1524819"/>
                      </a:lnTo>
                      <a:lnTo>
                        <a:pt x="827901" y="1525484"/>
                      </a:lnTo>
                      <a:lnTo>
                        <a:pt x="829009" y="1525041"/>
                      </a:lnTo>
                      <a:lnTo>
                        <a:pt x="831115" y="1523711"/>
                      </a:lnTo>
                      <a:lnTo>
                        <a:pt x="832113" y="1523379"/>
                      </a:lnTo>
                      <a:lnTo>
                        <a:pt x="844857" y="1522271"/>
                      </a:lnTo>
                      <a:lnTo>
                        <a:pt x="849178" y="1523046"/>
                      </a:lnTo>
                      <a:lnTo>
                        <a:pt x="858487" y="1527479"/>
                      </a:lnTo>
                      <a:lnTo>
                        <a:pt x="866465" y="1532687"/>
                      </a:lnTo>
                      <a:lnTo>
                        <a:pt x="876771" y="1542660"/>
                      </a:lnTo>
                      <a:lnTo>
                        <a:pt x="879541" y="1546650"/>
                      </a:lnTo>
                      <a:lnTo>
                        <a:pt x="888739" y="1566375"/>
                      </a:lnTo>
                      <a:lnTo>
                        <a:pt x="890069" y="1568037"/>
                      </a:lnTo>
                      <a:lnTo>
                        <a:pt x="898934" y="1570143"/>
                      </a:lnTo>
                      <a:lnTo>
                        <a:pt x="900818" y="1569699"/>
                      </a:lnTo>
                      <a:lnTo>
                        <a:pt x="902813" y="1571029"/>
                      </a:lnTo>
                      <a:lnTo>
                        <a:pt x="909461" y="1573578"/>
                      </a:lnTo>
                      <a:lnTo>
                        <a:pt x="910902" y="1575019"/>
                      </a:lnTo>
                      <a:lnTo>
                        <a:pt x="912343" y="1577456"/>
                      </a:lnTo>
                      <a:lnTo>
                        <a:pt x="919102" y="1578454"/>
                      </a:lnTo>
                      <a:lnTo>
                        <a:pt x="920987" y="1580227"/>
                      </a:lnTo>
                      <a:lnTo>
                        <a:pt x="922427" y="1579673"/>
                      </a:lnTo>
                      <a:lnTo>
                        <a:pt x="922759" y="1580005"/>
                      </a:lnTo>
                      <a:lnTo>
                        <a:pt x="923313" y="1581225"/>
                      </a:lnTo>
                      <a:lnTo>
                        <a:pt x="930849" y="1577456"/>
                      </a:lnTo>
                      <a:lnTo>
                        <a:pt x="934839" y="1576792"/>
                      </a:lnTo>
                      <a:lnTo>
                        <a:pt x="938939" y="1578343"/>
                      </a:lnTo>
                      <a:lnTo>
                        <a:pt x="943371" y="1581446"/>
                      </a:lnTo>
                      <a:lnTo>
                        <a:pt x="946252" y="1582665"/>
                      </a:lnTo>
                      <a:lnTo>
                        <a:pt x="947471" y="1581668"/>
                      </a:lnTo>
                      <a:lnTo>
                        <a:pt x="947915" y="1580781"/>
                      </a:lnTo>
                      <a:lnTo>
                        <a:pt x="949023" y="1580781"/>
                      </a:lnTo>
                      <a:cubicBezTo>
                        <a:pt x="949023" y="1580781"/>
                        <a:pt x="950574" y="1581225"/>
                        <a:pt x="950574" y="1581225"/>
                      </a:cubicBezTo>
                      <a:lnTo>
                        <a:pt x="951904" y="1582000"/>
                      </a:lnTo>
                      <a:lnTo>
                        <a:pt x="952791" y="1582886"/>
                      </a:lnTo>
                      <a:lnTo>
                        <a:pt x="954452" y="1585214"/>
                      </a:lnTo>
                      <a:lnTo>
                        <a:pt x="956558" y="1586986"/>
                      </a:lnTo>
                      <a:lnTo>
                        <a:pt x="958885" y="1587541"/>
                      </a:lnTo>
                      <a:lnTo>
                        <a:pt x="961213" y="1586876"/>
                      </a:lnTo>
                      <a:lnTo>
                        <a:pt x="963428" y="1584771"/>
                      </a:lnTo>
                      <a:lnTo>
                        <a:pt x="963428" y="1582997"/>
                      </a:lnTo>
                      <a:cubicBezTo>
                        <a:pt x="963428" y="1582997"/>
                        <a:pt x="961545" y="1574575"/>
                        <a:pt x="961545" y="1574575"/>
                      </a:cubicBezTo>
                      <a:lnTo>
                        <a:pt x="959439" y="1570032"/>
                      </a:lnTo>
                      <a:lnTo>
                        <a:pt x="958885" y="1567151"/>
                      </a:lnTo>
                      <a:lnTo>
                        <a:pt x="960326" y="1565932"/>
                      </a:lnTo>
                      <a:lnTo>
                        <a:pt x="960326" y="1564269"/>
                      </a:lnTo>
                      <a:cubicBezTo>
                        <a:pt x="960326" y="1564269"/>
                        <a:pt x="966199" y="1549531"/>
                        <a:pt x="966199" y="1549531"/>
                      </a:cubicBezTo>
                      <a:lnTo>
                        <a:pt x="968083" y="1546760"/>
                      </a:lnTo>
                      <a:lnTo>
                        <a:pt x="970521" y="1545542"/>
                      </a:lnTo>
                      <a:lnTo>
                        <a:pt x="972294" y="1544988"/>
                      </a:lnTo>
                      <a:lnTo>
                        <a:pt x="973956" y="1543769"/>
                      </a:lnTo>
                      <a:lnTo>
                        <a:pt x="975951" y="1542771"/>
                      </a:lnTo>
                      <a:lnTo>
                        <a:pt x="978610" y="1542771"/>
                      </a:lnTo>
                      <a:lnTo>
                        <a:pt x="978610" y="1541552"/>
                      </a:lnTo>
                      <a:lnTo>
                        <a:pt x="978167" y="1540666"/>
                      </a:lnTo>
                      <a:lnTo>
                        <a:pt x="978389" y="1540334"/>
                      </a:lnTo>
                      <a:lnTo>
                        <a:pt x="979386" y="1539780"/>
                      </a:lnTo>
                      <a:lnTo>
                        <a:pt x="978610" y="1538782"/>
                      </a:lnTo>
                      <a:lnTo>
                        <a:pt x="982600" y="1536566"/>
                      </a:lnTo>
                      <a:lnTo>
                        <a:pt x="983265" y="1536344"/>
                      </a:lnTo>
                      <a:lnTo>
                        <a:pt x="983819" y="1537120"/>
                      </a:lnTo>
                      <a:lnTo>
                        <a:pt x="985038" y="1537674"/>
                      </a:lnTo>
                      <a:lnTo>
                        <a:pt x="985924" y="1537230"/>
                      </a:lnTo>
                      <a:lnTo>
                        <a:pt x="985592" y="1534904"/>
                      </a:lnTo>
                      <a:lnTo>
                        <a:pt x="984595" y="1533130"/>
                      </a:lnTo>
                      <a:lnTo>
                        <a:pt x="983597" y="1532576"/>
                      </a:lnTo>
                      <a:lnTo>
                        <a:pt x="981270" y="1532908"/>
                      </a:lnTo>
                      <a:lnTo>
                        <a:pt x="980384" y="1532022"/>
                      </a:lnTo>
                      <a:lnTo>
                        <a:pt x="980162" y="1530249"/>
                      </a:lnTo>
                      <a:lnTo>
                        <a:pt x="980827" y="1529141"/>
                      </a:lnTo>
                      <a:lnTo>
                        <a:pt x="982489" y="1530028"/>
                      </a:lnTo>
                      <a:lnTo>
                        <a:pt x="983043" y="1526593"/>
                      </a:lnTo>
                      <a:lnTo>
                        <a:pt x="982489" y="1524487"/>
                      </a:lnTo>
                      <a:lnTo>
                        <a:pt x="980827" y="1523489"/>
                      </a:lnTo>
                      <a:lnTo>
                        <a:pt x="978056" y="1523268"/>
                      </a:lnTo>
                      <a:lnTo>
                        <a:pt x="976062" y="1522160"/>
                      </a:lnTo>
                      <a:lnTo>
                        <a:pt x="974400" y="1519832"/>
                      </a:lnTo>
                      <a:lnTo>
                        <a:pt x="974067" y="1517727"/>
                      </a:lnTo>
                      <a:lnTo>
                        <a:pt x="976172" y="1517395"/>
                      </a:lnTo>
                      <a:lnTo>
                        <a:pt x="976172" y="1516397"/>
                      </a:lnTo>
                      <a:lnTo>
                        <a:pt x="974510" y="1515511"/>
                      </a:lnTo>
                      <a:lnTo>
                        <a:pt x="972626" y="1516841"/>
                      </a:lnTo>
                      <a:lnTo>
                        <a:pt x="970189" y="1513849"/>
                      </a:lnTo>
                      <a:lnTo>
                        <a:pt x="968969" y="1509416"/>
                      </a:lnTo>
                      <a:lnTo>
                        <a:pt x="970743" y="1506535"/>
                      </a:lnTo>
                      <a:lnTo>
                        <a:pt x="970078" y="1504762"/>
                      </a:lnTo>
                      <a:lnTo>
                        <a:pt x="971518" y="1504097"/>
                      </a:lnTo>
                      <a:lnTo>
                        <a:pt x="972737" y="1504097"/>
                      </a:lnTo>
                      <a:lnTo>
                        <a:pt x="973402" y="1505094"/>
                      </a:lnTo>
                      <a:lnTo>
                        <a:pt x="973180" y="1507532"/>
                      </a:lnTo>
                      <a:lnTo>
                        <a:pt x="974178" y="1506091"/>
                      </a:lnTo>
                      <a:lnTo>
                        <a:pt x="974954" y="1504430"/>
                      </a:lnTo>
                      <a:lnTo>
                        <a:pt x="975951" y="1503875"/>
                      </a:lnTo>
                      <a:lnTo>
                        <a:pt x="977835" y="1505648"/>
                      </a:lnTo>
                      <a:lnTo>
                        <a:pt x="976726" y="1502213"/>
                      </a:lnTo>
                      <a:lnTo>
                        <a:pt x="974954" y="1499775"/>
                      </a:lnTo>
                      <a:lnTo>
                        <a:pt x="972737" y="1498334"/>
                      </a:lnTo>
                      <a:lnTo>
                        <a:pt x="968526" y="1497559"/>
                      </a:lnTo>
                      <a:lnTo>
                        <a:pt x="960658" y="1493126"/>
                      </a:lnTo>
                      <a:lnTo>
                        <a:pt x="959882" y="1492018"/>
                      </a:lnTo>
                      <a:lnTo>
                        <a:pt x="959107" y="1490023"/>
                      </a:lnTo>
                      <a:lnTo>
                        <a:pt x="958553" y="1487585"/>
                      </a:lnTo>
                      <a:lnTo>
                        <a:pt x="958220" y="1473512"/>
                      </a:lnTo>
                      <a:lnTo>
                        <a:pt x="958442" y="1470963"/>
                      </a:lnTo>
                      <a:lnTo>
                        <a:pt x="958996" y="1468525"/>
                      </a:lnTo>
                      <a:lnTo>
                        <a:pt x="961213" y="1464536"/>
                      </a:lnTo>
                      <a:lnTo>
                        <a:pt x="966643" y="1458108"/>
                      </a:lnTo>
                      <a:lnTo>
                        <a:pt x="968304" y="1452900"/>
                      </a:lnTo>
                      <a:lnTo>
                        <a:pt x="968969" y="1449797"/>
                      </a:lnTo>
                      <a:lnTo>
                        <a:pt x="970299" y="1445587"/>
                      </a:lnTo>
                      <a:lnTo>
                        <a:pt x="970521" y="1442594"/>
                      </a:lnTo>
                      <a:lnTo>
                        <a:pt x="970854" y="1441265"/>
                      </a:lnTo>
                      <a:lnTo>
                        <a:pt x="972404" y="1439602"/>
                      </a:lnTo>
                      <a:lnTo>
                        <a:pt x="972848" y="1438161"/>
                      </a:lnTo>
                      <a:lnTo>
                        <a:pt x="972626" y="1436500"/>
                      </a:lnTo>
                      <a:lnTo>
                        <a:pt x="971407" y="1433840"/>
                      </a:lnTo>
                      <a:lnTo>
                        <a:pt x="971186" y="1432289"/>
                      </a:lnTo>
                      <a:lnTo>
                        <a:pt x="971961" y="1430294"/>
                      </a:lnTo>
                      <a:lnTo>
                        <a:pt x="975175" y="1425418"/>
                      </a:lnTo>
                      <a:lnTo>
                        <a:pt x="978056" y="1423091"/>
                      </a:lnTo>
                      <a:lnTo>
                        <a:pt x="980051" y="1420099"/>
                      </a:lnTo>
                      <a:lnTo>
                        <a:pt x="982267" y="1415555"/>
                      </a:lnTo>
                      <a:lnTo>
                        <a:pt x="992462" y="1399598"/>
                      </a:lnTo>
                      <a:lnTo>
                        <a:pt x="1004652" y="1383973"/>
                      </a:lnTo>
                      <a:lnTo>
                        <a:pt x="1007644" y="1376548"/>
                      </a:lnTo>
                      <a:lnTo>
                        <a:pt x="1013185" y="1367461"/>
                      </a:lnTo>
                      <a:lnTo>
                        <a:pt x="1011412" y="1367461"/>
                      </a:lnTo>
                      <a:cubicBezTo>
                        <a:pt x="1011412" y="1367461"/>
                        <a:pt x="1011744" y="1365467"/>
                        <a:pt x="1011744" y="1365467"/>
                      </a:cubicBezTo>
                      <a:lnTo>
                        <a:pt x="1012520" y="1363694"/>
                      </a:lnTo>
                      <a:close/>
                      <a:moveTo>
                        <a:pt x="706780" y="1696583"/>
                      </a:moveTo>
                      <a:lnTo>
                        <a:pt x="706005" y="1696583"/>
                      </a:lnTo>
                      <a:cubicBezTo>
                        <a:pt x="706005" y="1696583"/>
                        <a:pt x="705340" y="1696694"/>
                        <a:pt x="705340" y="1696694"/>
                      </a:cubicBezTo>
                      <a:lnTo>
                        <a:pt x="704564" y="1697137"/>
                      </a:lnTo>
                      <a:lnTo>
                        <a:pt x="704564" y="1697913"/>
                      </a:lnTo>
                      <a:cubicBezTo>
                        <a:pt x="704564" y="1697913"/>
                        <a:pt x="705007" y="1698910"/>
                        <a:pt x="705007" y="1698910"/>
                      </a:cubicBezTo>
                      <a:lnTo>
                        <a:pt x="705672" y="1699464"/>
                      </a:lnTo>
                      <a:lnTo>
                        <a:pt x="707445" y="1699464"/>
                      </a:lnTo>
                      <a:lnTo>
                        <a:pt x="707888" y="1698910"/>
                      </a:lnTo>
                      <a:lnTo>
                        <a:pt x="707556" y="1697470"/>
                      </a:lnTo>
                      <a:lnTo>
                        <a:pt x="706780" y="1696694"/>
                      </a:lnTo>
                      <a:close/>
                      <a:moveTo>
                        <a:pt x="875663" y="1316819"/>
                      </a:moveTo>
                      <a:lnTo>
                        <a:pt x="874000" y="1317373"/>
                      </a:lnTo>
                      <a:lnTo>
                        <a:pt x="874444" y="1319146"/>
                      </a:lnTo>
                      <a:lnTo>
                        <a:pt x="876106" y="1318592"/>
                      </a:lnTo>
                      <a:lnTo>
                        <a:pt x="875663" y="1316819"/>
                      </a:lnTo>
                      <a:close/>
                      <a:moveTo>
                        <a:pt x="818815" y="996673"/>
                      </a:moveTo>
                      <a:lnTo>
                        <a:pt x="818039" y="999555"/>
                      </a:lnTo>
                      <a:lnTo>
                        <a:pt x="819258" y="1000663"/>
                      </a:lnTo>
                      <a:lnTo>
                        <a:pt x="821807" y="1001881"/>
                      </a:lnTo>
                      <a:lnTo>
                        <a:pt x="822693" y="1002657"/>
                      </a:lnTo>
                      <a:lnTo>
                        <a:pt x="824244" y="1001771"/>
                      </a:lnTo>
                      <a:lnTo>
                        <a:pt x="826129" y="1001106"/>
                      </a:lnTo>
                      <a:lnTo>
                        <a:pt x="827791" y="1000884"/>
                      </a:lnTo>
                      <a:lnTo>
                        <a:pt x="828899" y="1001438"/>
                      </a:lnTo>
                      <a:lnTo>
                        <a:pt x="830450" y="999887"/>
                      </a:lnTo>
                      <a:lnTo>
                        <a:pt x="831226" y="999333"/>
                      </a:lnTo>
                      <a:lnTo>
                        <a:pt x="830894" y="998114"/>
                      </a:lnTo>
                      <a:lnTo>
                        <a:pt x="830894" y="997227"/>
                      </a:lnTo>
                      <a:cubicBezTo>
                        <a:pt x="830894" y="997227"/>
                        <a:pt x="831226" y="996341"/>
                        <a:pt x="831226" y="996341"/>
                      </a:cubicBezTo>
                      <a:lnTo>
                        <a:pt x="829009" y="994789"/>
                      </a:lnTo>
                      <a:lnTo>
                        <a:pt x="821807" y="992241"/>
                      </a:lnTo>
                      <a:lnTo>
                        <a:pt x="819479" y="992241"/>
                      </a:lnTo>
                      <a:lnTo>
                        <a:pt x="820033" y="993681"/>
                      </a:lnTo>
                      <a:lnTo>
                        <a:pt x="820366" y="994235"/>
                      </a:lnTo>
                      <a:lnTo>
                        <a:pt x="819368" y="994900"/>
                      </a:lnTo>
                      <a:lnTo>
                        <a:pt x="818815" y="996230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34F49678-39FD-2C05-48D0-A78F8F42F352}"/>
                    </a:ext>
                  </a:extLst>
                </p:cNvPr>
                <p:cNvSpPr/>
                <p:nvPr/>
              </p:nvSpPr>
              <p:spPr>
                <a:xfrm>
                  <a:off x="5510664" y="2654177"/>
                  <a:ext cx="508310" cy="750219"/>
                </a:xfrm>
                <a:custGeom>
                  <a:avLst/>
                  <a:gdLst>
                    <a:gd name="connsiteX0" fmla="*/ 76241 w 508310"/>
                    <a:gd name="connsiteY0" fmla="*/ 715202 h 750219"/>
                    <a:gd name="connsiteX1" fmla="*/ 77128 w 508310"/>
                    <a:gd name="connsiteY1" fmla="*/ 713872 h 750219"/>
                    <a:gd name="connsiteX2" fmla="*/ 76241 w 508310"/>
                    <a:gd name="connsiteY2" fmla="*/ 713208 h 750219"/>
                    <a:gd name="connsiteX3" fmla="*/ 75133 w 508310"/>
                    <a:gd name="connsiteY3" fmla="*/ 713429 h 750219"/>
                    <a:gd name="connsiteX4" fmla="*/ 74357 w 508310"/>
                    <a:gd name="connsiteY4" fmla="*/ 713429 h 750219"/>
                    <a:gd name="connsiteX5" fmla="*/ 70479 w 508310"/>
                    <a:gd name="connsiteY5" fmla="*/ 712765 h 750219"/>
                    <a:gd name="connsiteX6" fmla="*/ 67819 w 508310"/>
                    <a:gd name="connsiteY6" fmla="*/ 712986 h 750219"/>
                    <a:gd name="connsiteX7" fmla="*/ 65603 w 508310"/>
                    <a:gd name="connsiteY7" fmla="*/ 713762 h 750219"/>
                    <a:gd name="connsiteX8" fmla="*/ 63941 w 508310"/>
                    <a:gd name="connsiteY8" fmla="*/ 715202 h 750219"/>
                    <a:gd name="connsiteX9" fmla="*/ 63719 w 508310"/>
                    <a:gd name="connsiteY9" fmla="*/ 716975 h 750219"/>
                    <a:gd name="connsiteX10" fmla="*/ 65492 w 508310"/>
                    <a:gd name="connsiteY10" fmla="*/ 717862 h 750219"/>
                    <a:gd name="connsiteX11" fmla="*/ 66711 w 508310"/>
                    <a:gd name="connsiteY11" fmla="*/ 718416 h 750219"/>
                    <a:gd name="connsiteX12" fmla="*/ 75576 w 508310"/>
                    <a:gd name="connsiteY12" fmla="*/ 715424 h 750219"/>
                    <a:gd name="connsiteX13" fmla="*/ 76241 w 508310"/>
                    <a:gd name="connsiteY13" fmla="*/ 715092 h 750219"/>
                    <a:gd name="connsiteX14" fmla="*/ 17841 w 508310"/>
                    <a:gd name="connsiteY14" fmla="*/ 665225 h 750219"/>
                    <a:gd name="connsiteX15" fmla="*/ 19947 w 508310"/>
                    <a:gd name="connsiteY15" fmla="*/ 663895 h 750219"/>
                    <a:gd name="connsiteX16" fmla="*/ 20723 w 508310"/>
                    <a:gd name="connsiteY16" fmla="*/ 662454 h 750219"/>
                    <a:gd name="connsiteX17" fmla="*/ 20279 w 508310"/>
                    <a:gd name="connsiteY17" fmla="*/ 661235 h 750219"/>
                    <a:gd name="connsiteX18" fmla="*/ 19060 w 508310"/>
                    <a:gd name="connsiteY18" fmla="*/ 661235 h 750219"/>
                    <a:gd name="connsiteX19" fmla="*/ 18395 w 508310"/>
                    <a:gd name="connsiteY19" fmla="*/ 661235 h 750219"/>
                    <a:gd name="connsiteX20" fmla="*/ 17509 w 508310"/>
                    <a:gd name="connsiteY20" fmla="*/ 660349 h 750219"/>
                    <a:gd name="connsiteX21" fmla="*/ 16733 w 508310"/>
                    <a:gd name="connsiteY21" fmla="*/ 660127 h 750219"/>
                    <a:gd name="connsiteX22" fmla="*/ 14628 w 508310"/>
                    <a:gd name="connsiteY22" fmla="*/ 660127 h 750219"/>
                    <a:gd name="connsiteX23" fmla="*/ 13630 w 508310"/>
                    <a:gd name="connsiteY23" fmla="*/ 661014 h 750219"/>
                    <a:gd name="connsiteX24" fmla="*/ 7868 w 508310"/>
                    <a:gd name="connsiteY24" fmla="*/ 665003 h 750219"/>
                    <a:gd name="connsiteX25" fmla="*/ 5984 w 508310"/>
                    <a:gd name="connsiteY25" fmla="*/ 667663 h 750219"/>
                    <a:gd name="connsiteX26" fmla="*/ 6317 w 508310"/>
                    <a:gd name="connsiteY26" fmla="*/ 669103 h 750219"/>
                    <a:gd name="connsiteX27" fmla="*/ 8644 w 508310"/>
                    <a:gd name="connsiteY27" fmla="*/ 668771 h 750219"/>
                    <a:gd name="connsiteX28" fmla="*/ 9752 w 508310"/>
                    <a:gd name="connsiteY28" fmla="*/ 667773 h 750219"/>
                    <a:gd name="connsiteX29" fmla="*/ 13630 w 508310"/>
                    <a:gd name="connsiteY29" fmla="*/ 667330 h 750219"/>
                    <a:gd name="connsiteX30" fmla="*/ 18063 w 508310"/>
                    <a:gd name="connsiteY30" fmla="*/ 665225 h 750219"/>
                    <a:gd name="connsiteX31" fmla="*/ 82558 w 508310"/>
                    <a:gd name="connsiteY31" fmla="*/ 436280 h 750219"/>
                    <a:gd name="connsiteX32" fmla="*/ 79676 w 508310"/>
                    <a:gd name="connsiteY32" fmla="*/ 434175 h 750219"/>
                    <a:gd name="connsiteX33" fmla="*/ 77017 w 508310"/>
                    <a:gd name="connsiteY33" fmla="*/ 434175 h 750219"/>
                    <a:gd name="connsiteX34" fmla="*/ 75909 w 508310"/>
                    <a:gd name="connsiteY34" fmla="*/ 435948 h 750219"/>
                    <a:gd name="connsiteX35" fmla="*/ 79566 w 508310"/>
                    <a:gd name="connsiteY35" fmla="*/ 438607 h 750219"/>
                    <a:gd name="connsiteX36" fmla="*/ 92974 w 508310"/>
                    <a:gd name="connsiteY36" fmla="*/ 444813 h 750219"/>
                    <a:gd name="connsiteX37" fmla="*/ 94969 w 508310"/>
                    <a:gd name="connsiteY37" fmla="*/ 444259 h 750219"/>
                    <a:gd name="connsiteX38" fmla="*/ 95191 w 508310"/>
                    <a:gd name="connsiteY38" fmla="*/ 442818 h 750219"/>
                    <a:gd name="connsiteX39" fmla="*/ 94747 w 508310"/>
                    <a:gd name="connsiteY39" fmla="*/ 442597 h 750219"/>
                    <a:gd name="connsiteX40" fmla="*/ 94415 w 508310"/>
                    <a:gd name="connsiteY40" fmla="*/ 442818 h 750219"/>
                    <a:gd name="connsiteX41" fmla="*/ 91755 w 508310"/>
                    <a:gd name="connsiteY41" fmla="*/ 441377 h 750219"/>
                    <a:gd name="connsiteX42" fmla="*/ 91755 w 508310"/>
                    <a:gd name="connsiteY42" fmla="*/ 440159 h 750219"/>
                    <a:gd name="connsiteX43" fmla="*/ 92642 w 508310"/>
                    <a:gd name="connsiteY43" fmla="*/ 438829 h 750219"/>
                    <a:gd name="connsiteX44" fmla="*/ 91755 w 508310"/>
                    <a:gd name="connsiteY44" fmla="*/ 437499 h 750219"/>
                    <a:gd name="connsiteX45" fmla="*/ 88874 w 508310"/>
                    <a:gd name="connsiteY45" fmla="*/ 436391 h 750219"/>
                    <a:gd name="connsiteX46" fmla="*/ 86769 w 508310"/>
                    <a:gd name="connsiteY46" fmla="*/ 436059 h 750219"/>
                    <a:gd name="connsiteX47" fmla="*/ 83998 w 508310"/>
                    <a:gd name="connsiteY47" fmla="*/ 436612 h 750219"/>
                    <a:gd name="connsiteX48" fmla="*/ 82669 w 508310"/>
                    <a:gd name="connsiteY48" fmla="*/ 436612 h 750219"/>
                    <a:gd name="connsiteX49" fmla="*/ 87323 w 508310"/>
                    <a:gd name="connsiteY49" fmla="*/ 416776 h 750219"/>
                    <a:gd name="connsiteX50" fmla="*/ 89317 w 508310"/>
                    <a:gd name="connsiteY50" fmla="*/ 419104 h 750219"/>
                    <a:gd name="connsiteX51" fmla="*/ 93196 w 508310"/>
                    <a:gd name="connsiteY51" fmla="*/ 417885 h 750219"/>
                    <a:gd name="connsiteX52" fmla="*/ 95412 w 508310"/>
                    <a:gd name="connsiteY52" fmla="*/ 414449 h 750219"/>
                    <a:gd name="connsiteX53" fmla="*/ 92642 w 508310"/>
                    <a:gd name="connsiteY53" fmla="*/ 409795 h 750219"/>
                    <a:gd name="connsiteX54" fmla="*/ 91645 w 508310"/>
                    <a:gd name="connsiteY54" fmla="*/ 408798 h 750219"/>
                    <a:gd name="connsiteX55" fmla="*/ 90093 w 508310"/>
                    <a:gd name="connsiteY55" fmla="*/ 408465 h 750219"/>
                    <a:gd name="connsiteX56" fmla="*/ 88542 w 508310"/>
                    <a:gd name="connsiteY56" fmla="*/ 408798 h 750219"/>
                    <a:gd name="connsiteX57" fmla="*/ 87212 w 508310"/>
                    <a:gd name="connsiteY57" fmla="*/ 409795 h 750219"/>
                    <a:gd name="connsiteX58" fmla="*/ 86104 w 508310"/>
                    <a:gd name="connsiteY58" fmla="*/ 411568 h 750219"/>
                    <a:gd name="connsiteX59" fmla="*/ 86104 w 508310"/>
                    <a:gd name="connsiteY59" fmla="*/ 412676 h 750219"/>
                    <a:gd name="connsiteX60" fmla="*/ 86880 w 508310"/>
                    <a:gd name="connsiteY60" fmla="*/ 414117 h 750219"/>
                    <a:gd name="connsiteX61" fmla="*/ 87212 w 508310"/>
                    <a:gd name="connsiteY61" fmla="*/ 416887 h 750219"/>
                    <a:gd name="connsiteX62" fmla="*/ 32912 w 508310"/>
                    <a:gd name="connsiteY62" fmla="*/ 278590 h 750219"/>
                    <a:gd name="connsiteX63" fmla="*/ 36015 w 508310"/>
                    <a:gd name="connsiteY63" fmla="*/ 279033 h 750219"/>
                    <a:gd name="connsiteX64" fmla="*/ 44548 w 508310"/>
                    <a:gd name="connsiteY64" fmla="*/ 277149 h 750219"/>
                    <a:gd name="connsiteX65" fmla="*/ 46875 w 508310"/>
                    <a:gd name="connsiteY65" fmla="*/ 277925 h 750219"/>
                    <a:gd name="connsiteX66" fmla="*/ 48094 w 508310"/>
                    <a:gd name="connsiteY66" fmla="*/ 279587 h 750219"/>
                    <a:gd name="connsiteX67" fmla="*/ 48094 w 508310"/>
                    <a:gd name="connsiteY67" fmla="*/ 281360 h 750219"/>
                    <a:gd name="connsiteX68" fmla="*/ 47872 w 508310"/>
                    <a:gd name="connsiteY68" fmla="*/ 283576 h 750219"/>
                    <a:gd name="connsiteX69" fmla="*/ 47651 w 508310"/>
                    <a:gd name="connsiteY69" fmla="*/ 286347 h 750219"/>
                    <a:gd name="connsiteX70" fmla="*/ 48094 w 508310"/>
                    <a:gd name="connsiteY70" fmla="*/ 288231 h 750219"/>
                    <a:gd name="connsiteX71" fmla="*/ 49313 w 508310"/>
                    <a:gd name="connsiteY71" fmla="*/ 288563 h 750219"/>
                    <a:gd name="connsiteX72" fmla="*/ 50865 w 508310"/>
                    <a:gd name="connsiteY72" fmla="*/ 288231 h 750219"/>
                    <a:gd name="connsiteX73" fmla="*/ 52305 w 508310"/>
                    <a:gd name="connsiteY73" fmla="*/ 288231 h 750219"/>
                    <a:gd name="connsiteX74" fmla="*/ 54854 w 508310"/>
                    <a:gd name="connsiteY74" fmla="*/ 290668 h 750219"/>
                    <a:gd name="connsiteX75" fmla="*/ 56959 w 508310"/>
                    <a:gd name="connsiteY75" fmla="*/ 293439 h 750219"/>
                    <a:gd name="connsiteX76" fmla="*/ 59065 w 508310"/>
                    <a:gd name="connsiteY76" fmla="*/ 294658 h 750219"/>
                    <a:gd name="connsiteX77" fmla="*/ 61503 w 508310"/>
                    <a:gd name="connsiteY77" fmla="*/ 292331 h 750219"/>
                    <a:gd name="connsiteX78" fmla="*/ 61059 w 508310"/>
                    <a:gd name="connsiteY78" fmla="*/ 289782 h 750219"/>
                    <a:gd name="connsiteX79" fmla="*/ 61392 w 508310"/>
                    <a:gd name="connsiteY79" fmla="*/ 286458 h 750219"/>
                    <a:gd name="connsiteX80" fmla="*/ 62168 w 508310"/>
                    <a:gd name="connsiteY80" fmla="*/ 283466 h 750219"/>
                    <a:gd name="connsiteX81" fmla="*/ 63054 w 508310"/>
                    <a:gd name="connsiteY81" fmla="*/ 281914 h 750219"/>
                    <a:gd name="connsiteX82" fmla="*/ 63054 w 508310"/>
                    <a:gd name="connsiteY82" fmla="*/ 280585 h 750219"/>
                    <a:gd name="connsiteX83" fmla="*/ 62168 w 508310"/>
                    <a:gd name="connsiteY83" fmla="*/ 279587 h 750219"/>
                    <a:gd name="connsiteX84" fmla="*/ 61059 w 508310"/>
                    <a:gd name="connsiteY84" fmla="*/ 279365 h 750219"/>
                    <a:gd name="connsiteX85" fmla="*/ 59730 w 508310"/>
                    <a:gd name="connsiteY85" fmla="*/ 279809 h 750219"/>
                    <a:gd name="connsiteX86" fmla="*/ 58400 w 508310"/>
                    <a:gd name="connsiteY86" fmla="*/ 280585 h 750219"/>
                    <a:gd name="connsiteX87" fmla="*/ 58400 w 508310"/>
                    <a:gd name="connsiteY87" fmla="*/ 279144 h 750219"/>
                    <a:gd name="connsiteX88" fmla="*/ 59065 w 508310"/>
                    <a:gd name="connsiteY88" fmla="*/ 278147 h 750219"/>
                    <a:gd name="connsiteX89" fmla="*/ 59397 w 508310"/>
                    <a:gd name="connsiteY89" fmla="*/ 276817 h 750219"/>
                    <a:gd name="connsiteX90" fmla="*/ 59397 w 508310"/>
                    <a:gd name="connsiteY90" fmla="*/ 275376 h 750219"/>
                    <a:gd name="connsiteX91" fmla="*/ 59176 w 508310"/>
                    <a:gd name="connsiteY91" fmla="*/ 273825 h 750219"/>
                    <a:gd name="connsiteX92" fmla="*/ 61503 w 508310"/>
                    <a:gd name="connsiteY92" fmla="*/ 273825 h 750219"/>
                    <a:gd name="connsiteX93" fmla="*/ 59176 w 508310"/>
                    <a:gd name="connsiteY93" fmla="*/ 268727 h 750219"/>
                    <a:gd name="connsiteX94" fmla="*/ 57070 w 508310"/>
                    <a:gd name="connsiteY94" fmla="*/ 267730 h 750219"/>
                    <a:gd name="connsiteX95" fmla="*/ 47207 w 508310"/>
                    <a:gd name="connsiteY95" fmla="*/ 267398 h 750219"/>
                    <a:gd name="connsiteX96" fmla="*/ 44880 w 508310"/>
                    <a:gd name="connsiteY96" fmla="*/ 268727 h 750219"/>
                    <a:gd name="connsiteX97" fmla="*/ 41999 w 508310"/>
                    <a:gd name="connsiteY97" fmla="*/ 270943 h 750219"/>
                    <a:gd name="connsiteX98" fmla="*/ 39118 w 508310"/>
                    <a:gd name="connsiteY98" fmla="*/ 271719 h 750219"/>
                    <a:gd name="connsiteX99" fmla="*/ 36680 w 508310"/>
                    <a:gd name="connsiteY99" fmla="*/ 268727 h 750219"/>
                    <a:gd name="connsiteX100" fmla="*/ 35683 w 508310"/>
                    <a:gd name="connsiteY100" fmla="*/ 269835 h 750219"/>
                    <a:gd name="connsiteX101" fmla="*/ 34685 w 508310"/>
                    <a:gd name="connsiteY101" fmla="*/ 270168 h 750219"/>
                    <a:gd name="connsiteX102" fmla="*/ 33688 w 508310"/>
                    <a:gd name="connsiteY102" fmla="*/ 269835 h 750219"/>
                    <a:gd name="connsiteX103" fmla="*/ 32802 w 508310"/>
                    <a:gd name="connsiteY103" fmla="*/ 268727 h 750219"/>
                    <a:gd name="connsiteX104" fmla="*/ 31472 w 508310"/>
                    <a:gd name="connsiteY104" fmla="*/ 272495 h 750219"/>
                    <a:gd name="connsiteX105" fmla="*/ 29588 w 508310"/>
                    <a:gd name="connsiteY105" fmla="*/ 274490 h 750219"/>
                    <a:gd name="connsiteX106" fmla="*/ 27150 w 508310"/>
                    <a:gd name="connsiteY106" fmla="*/ 275154 h 750219"/>
                    <a:gd name="connsiteX107" fmla="*/ 24269 w 508310"/>
                    <a:gd name="connsiteY107" fmla="*/ 275154 h 750219"/>
                    <a:gd name="connsiteX108" fmla="*/ 24269 w 508310"/>
                    <a:gd name="connsiteY108" fmla="*/ 276595 h 750219"/>
                    <a:gd name="connsiteX109" fmla="*/ 27261 w 508310"/>
                    <a:gd name="connsiteY109" fmla="*/ 276595 h 750219"/>
                    <a:gd name="connsiteX110" fmla="*/ 32802 w 508310"/>
                    <a:gd name="connsiteY110" fmla="*/ 278812 h 750219"/>
                    <a:gd name="connsiteX111" fmla="*/ 221409 w 508310"/>
                    <a:gd name="connsiteY111" fmla="*/ 83222 h 750219"/>
                    <a:gd name="connsiteX112" fmla="*/ 226285 w 508310"/>
                    <a:gd name="connsiteY112" fmla="*/ 81671 h 750219"/>
                    <a:gd name="connsiteX113" fmla="*/ 225842 w 508310"/>
                    <a:gd name="connsiteY113" fmla="*/ 78457 h 750219"/>
                    <a:gd name="connsiteX114" fmla="*/ 224844 w 508310"/>
                    <a:gd name="connsiteY114" fmla="*/ 76684 h 750219"/>
                    <a:gd name="connsiteX115" fmla="*/ 223404 w 508310"/>
                    <a:gd name="connsiteY115" fmla="*/ 75687 h 750219"/>
                    <a:gd name="connsiteX116" fmla="*/ 221631 w 508310"/>
                    <a:gd name="connsiteY116" fmla="*/ 74911 h 750219"/>
                    <a:gd name="connsiteX117" fmla="*/ 220966 w 508310"/>
                    <a:gd name="connsiteY117" fmla="*/ 74025 h 750219"/>
                    <a:gd name="connsiteX118" fmla="*/ 220301 w 508310"/>
                    <a:gd name="connsiteY118" fmla="*/ 73581 h 750219"/>
                    <a:gd name="connsiteX119" fmla="*/ 219525 w 508310"/>
                    <a:gd name="connsiteY119" fmla="*/ 73803 h 750219"/>
                    <a:gd name="connsiteX120" fmla="*/ 218528 w 508310"/>
                    <a:gd name="connsiteY120" fmla="*/ 74911 h 750219"/>
                    <a:gd name="connsiteX121" fmla="*/ 218750 w 508310"/>
                    <a:gd name="connsiteY121" fmla="*/ 75243 h 750219"/>
                    <a:gd name="connsiteX122" fmla="*/ 219082 w 508310"/>
                    <a:gd name="connsiteY122" fmla="*/ 75798 h 750219"/>
                    <a:gd name="connsiteX123" fmla="*/ 219304 w 508310"/>
                    <a:gd name="connsiteY123" fmla="*/ 76241 h 750219"/>
                    <a:gd name="connsiteX124" fmla="*/ 218639 w 508310"/>
                    <a:gd name="connsiteY124" fmla="*/ 76463 h 750219"/>
                    <a:gd name="connsiteX125" fmla="*/ 216977 w 508310"/>
                    <a:gd name="connsiteY125" fmla="*/ 77681 h 750219"/>
                    <a:gd name="connsiteX126" fmla="*/ 217198 w 508310"/>
                    <a:gd name="connsiteY126" fmla="*/ 79233 h 750219"/>
                    <a:gd name="connsiteX127" fmla="*/ 217198 w 508310"/>
                    <a:gd name="connsiteY127" fmla="*/ 79454 h 750219"/>
                    <a:gd name="connsiteX128" fmla="*/ 217198 w 508310"/>
                    <a:gd name="connsiteY128" fmla="*/ 79454 h 750219"/>
                    <a:gd name="connsiteX129" fmla="*/ 216977 w 508310"/>
                    <a:gd name="connsiteY129" fmla="*/ 80341 h 750219"/>
                    <a:gd name="connsiteX130" fmla="*/ 216977 w 508310"/>
                    <a:gd name="connsiteY130" fmla="*/ 81560 h 750219"/>
                    <a:gd name="connsiteX131" fmla="*/ 218860 w 508310"/>
                    <a:gd name="connsiteY131" fmla="*/ 83001 h 750219"/>
                    <a:gd name="connsiteX132" fmla="*/ 221298 w 508310"/>
                    <a:gd name="connsiteY132" fmla="*/ 83222 h 750219"/>
                    <a:gd name="connsiteX133" fmla="*/ 508310 w 508310"/>
                    <a:gd name="connsiteY133" fmla="*/ 468306 h 750219"/>
                    <a:gd name="connsiteX134" fmla="*/ 503545 w 508310"/>
                    <a:gd name="connsiteY134" fmla="*/ 462876 h 750219"/>
                    <a:gd name="connsiteX135" fmla="*/ 502104 w 508310"/>
                    <a:gd name="connsiteY135" fmla="*/ 459994 h 750219"/>
                    <a:gd name="connsiteX136" fmla="*/ 502548 w 508310"/>
                    <a:gd name="connsiteY136" fmla="*/ 457002 h 750219"/>
                    <a:gd name="connsiteX137" fmla="*/ 503434 w 508310"/>
                    <a:gd name="connsiteY137" fmla="*/ 454232 h 750219"/>
                    <a:gd name="connsiteX138" fmla="*/ 504099 w 508310"/>
                    <a:gd name="connsiteY138" fmla="*/ 449800 h 750219"/>
                    <a:gd name="connsiteX139" fmla="*/ 504099 w 508310"/>
                    <a:gd name="connsiteY139" fmla="*/ 445256 h 750219"/>
                    <a:gd name="connsiteX140" fmla="*/ 503767 w 508310"/>
                    <a:gd name="connsiteY140" fmla="*/ 442153 h 750219"/>
                    <a:gd name="connsiteX141" fmla="*/ 504099 w 508310"/>
                    <a:gd name="connsiteY141" fmla="*/ 441821 h 750219"/>
                    <a:gd name="connsiteX142" fmla="*/ 504210 w 508310"/>
                    <a:gd name="connsiteY142" fmla="*/ 441821 h 750219"/>
                    <a:gd name="connsiteX143" fmla="*/ 504210 w 508310"/>
                    <a:gd name="connsiteY143" fmla="*/ 441821 h 750219"/>
                    <a:gd name="connsiteX144" fmla="*/ 504432 w 508310"/>
                    <a:gd name="connsiteY144" fmla="*/ 441156 h 750219"/>
                    <a:gd name="connsiteX145" fmla="*/ 500553 w 508310"/>
                    <a:gd name="connsiteY145" fmla="*/ 432956 h 750219"/>
                    <a:gd name="connsiteX146" fmla="*/ 499002 w 508310"/>
                    <a:gd name="connsiteY146" fmla="*/ 430739 h 750219"/>
                    <a:gd name="connsiteX147" fmla="*/ 499777 w 508310"/>
                    <a:gd name="connsiteY147" fmla="*/ 427304 h 750219"/>
                    <a:gd name="connsiteX148" fmla="*/ 499112 w 508310"/>
                    <a:gd name="connsiteY148" fmla="*/ 425199 h 750219"/>
                    <a:gd name="connsiteX149" fmla="*/ 497783 w 508310"/>
                    <a:gd name="connsiteY149" fmla="*/ 423536 h 750219"/>
                    <a:gd name="connsiteX150" fmla="*/ 497783 w 508310"/>
                    <a:gd name="connsiteY150" fmla="*/ 423536 h 750219"/>
                    <a:gd name="connsiteX151" fmla="*/ 496564 w 508310"/>
                    <a:gd name="connsiteY151" fmla="*/ 421431 h 750219"/>
                    <a:gd name="connsiteX152" fmla="*/ 495899 w 508310"/>
                    <a:gd name="connsiteY152" fmla="*/ 418660 h 750219"/>
                    <a:gd name="connsiteX153" fmla="*/ 495677 w 508310"/>
                    <a:gd name="connsiteY153" fmla="*/ 416112 h 750219"/>
                    <a:gd name="connsiteX154" fmla="*/ 495677 w 508310"/>
                    <a:gd name="connsiteY154" fmla="*/ 411901 h 750219"/>
                    <a:gd name="connsiteX155" fmla="*/ 496231 w 508310"/>
                    <a:gd name="connsiteY155" fmla="*/ 411125 h 750219"/>
                    <a:gd name="connsiteX156" fmla="*/ 496785 w 508310"/>
                    <a:gd name="connsiteY156" fmla="*/ 409574 h 750219"/>
                    <a:gd name="connsiteX157" fmla="*/ 496785 w 508310"/>
                    <a:gd name="connsiteY157" fmla="*/ 408022 h 750219"/>
                    <a:gd name="connsiteX158" fmla="*/ 495456 w 508310"/>
                    <a:gd name="connsiteY158" fmla="*/ 407357 h 750219"/>
                    <a:gd name="connsiteX159" fmla="*/ 494569 w 508310"/>
                    <a:gd name="connsiteY159" fmla="*/ 407136 h 750219"/>
                    <a:gd name="connsiteX160" fmla="*/ 493350 w 508310"/>
                    <a:gd name="connsiteY160" fmla="*/ 406138 h 750219"/>
                    <a:gd name="connsiteX161" fmla="*/ 490136 w 508310"/>
                    <a:gd name="connsiteY161" fmla="*/ 405362 h 750219"/>
                    <a:gd name="connsiteX162" fmla="*/ 488696 w 508310"/>
                    <a:gd name="connsiteY162" fmla="*/ 404033 h 750219"/>
                    <a:gd name="connsiteX163" fmla="*/ 486480 w 508310"/>
                    <a:gd name="connsiteY163" fmla="*/ 400708 h 750219"/>
                    <a:gd name="connsiteX164" fmla="*/ 483820 w 508310"/>
                    <a:gd name="connsiteY164" fmla="*/ 397938 h 750219"/>
                    <a:gd name="connsiteX165" fmla="*/ 483044 w 508310"/>
                    <a:gd name="connsiteY165" fmla="*/ 396386 h 750219"/>
                    <a:gd name="connsiteX166" fmla="*/ 483377 w 508310"/>
                    <a:gd name="connsiteY166" fmla="*/ 394281 h 750219"/>
                    <a:gd name="connsiteX167" fmla="*/ 490026 w 508310"/>
                    <a:gd name="connsiteY167" fmla="*/ 389073 h 750219"/>
                    <a:gd name="connsiteX168" fmla="*/ 490801 w 508310"/>
                    <a:gd name="connsiteY168" fmla="*/ 388851 h 750219"/>
                    <a:gd name="connsiteX169" fmla="*/ 492796 w 508310"/>
                    <a:gd name="connsiteY169" fmla="*/ 387854 h 750219"/>
                    <a:gd name="connsiteX170" fmla="*/ 493904 w 508310"/>
                    <a:gd name="connsiteY170" fmla="*/ 387632 h 750219"/>
                    <a:gd name="connsiteX171" fmla="*/ 494347 w 508310"/>
                    <a:gd name="connsiteY171" fmla="*/ 388075 h 750219"/>
                    <a:gd name="connsiteX172" fmla="*/ 495788 w 508310"/>
                    <a:gd name="connsiteY172" fmla="*/ 389959 h 750219"/>
                    <a:gd name="connsiteX173" fmla="*/ 496231 w 508310"/>
                    <a:gd name="connsiteY173" fmla="*/ 390402 h 750219"/>
                    <a:gd name="connsiteX174" fmla="*/ 497783 w 508310"/>
                    <a:gd name="connsiteY174" fmla="*/ 391289 h 750219"/>
                    <a:gd name="connsiteX175" fmla="*/ 499334 w 508310"/>
                    <a:gd name="connsiteY175" fmla="*/ 392619 h 750219"/>
                    <a:gd name="connsiteX176" fmla="*/ 500775 w 508310"/>
                    <a:gd name="connsiteY176" fmla="*/ 392619 h 750219"/>
                    <a:gd name="connsiteX177" fmla="*/ 501994 w 508310"/>
                    <a:gd name="connsiteY177" fmla="*/ 389073 h 750219"/>
                    <a:gd name="connsiteX178" fmla="*/ 499888 w 508310"/>
                    <a:gd name="connsiteY178" fmla="*/ 387743 h 750219"/>
                    <a:gd name="connsiteX179" fmla="*/ 495234 w 508310"/>
                    <a:gd name="connsiteY179" fmla="*/ 387410 h 750219"/>
                    <a:gd name="connsiteX180" fmla="*/ 493350 w 508310"/>
                    <a:gd name="connsiteY180" fmla="*/ 386524 h 750219"/>
                    <a:gd name="connsiteX181" fmla="*/ 493793 w 508310"/>
                    <a:gd name="connsiteY181" fmla="*/ 385970 h 750219"/>
                    <a:gd name="connsiteX182" fmla="*/ 494569 w 508310"/>
                    <a:gd name="connsiteY182" fmla="*/ 384529 h 750219"/>
                    <a:gd name="connsiteX183" fmla="*/ 495012 w 508310"/>
                    <a:gd name="connsiteY183" fmla="*/ 383975 h 750219"/>
                    <a:gd name="connsiteX184" fmla="*/ 493904 w 508310"/>
                    <a:gd name="connsiteY184" fmla="*/ 382645 h 750219"/>
                    <a:gd name="connsiteX185" fmla="*/ 493461 w 508310"/>
                    <a:gd name="connsiteY185" fmla="*/ 380429 h 750219"/>
                    <a:gd name="connsiteX186" fmla="*/ 492907 w 508310"/>
                    <a:gd name="connsiteY186" fmla="*/ 378323 h 750219"/>
                    <a:gd name="connsiteX187" fmla="*/ 485593 w 508310"/>
                    <a:gd name="connsiteY187" fmla="*/ 374778 h 750219"/>
                    <a:gd name="connsiteX188" fmla="*/ 487477 w 508310"/>
                    <a:gd name="connsiteY188" fmla="*/ 373337 h 750219"/>
                    <a:gd name="connsiteX189" fmla="*/ 489804 w 508310"/>
                    <a:gd name="connsiteY189" fmla="*/ 372561 h 750219"/>
                    <a:gd name="connsiteX190" fmla="*/ 491799 w 508310"/>
                    <a:gd name="connsiteY190" fmla="*/ 372894 h 750219"/>
                    <a:gd name="connsiteX191" fmla="*/ 492685 w 508310"/>
                    <a:gd name="connsiteY191" fmla="*/ 374778 h 750219"/>
                    <a:gd name="connsiteX192" fmla="*/ 493683 w 508310"/>
                    <a:gd name="connsiteY192" fmla="*/ 373337 h 750219"/>
                    <a:gd name="connsiteX193" fmla="*/ 495012 w 508310"/>
                    <a:gd name="connsiteY193" fmla="*/ 369902 h 750219"/>
                    <a:gd name="connsiteX194" fmla="*/ 495788 w 508310"/>
                    <a:gd name="connsiteY194" fmla="*/ 368239 h 750219"/>
                    <a:gd name="connsiteX195" fmla="*/ 496010 w 508310"/>
                    <a:gd name="connsiteY195" fmla="*/ 366688 h 750219"/>
                    <a:gd name="connsiteX196" fmla="*/ 496564 w 508310"/>
                    <a:gd name="connsiteY196" fmla="*/ 365469 h 750219"/>
                    <a:gd name="connsiteX197" fmla="*/ 498448 w 508310"/>
                    <a:gd name="connsiteY197" fmla="*/ 362366 h 750219"/>
                    <a:gd name="connsiteX198" fmla="*/ 499223 w 508310"/>
                    <a:gd name="connsiteY198" fmla="*/ 359707 h 750219"/>
                    <a:gd name="connsiteX199" fmla="*/ 499002 w 508310"/>
                    <a:gd name="connsiteY199" fmla="*/ 356825 h 750219"/>
                    <a:gd name="connsiteX200" fmla="*/ 498226 w 508310"/>
                    <a:gd name="connsiteY200" fmla="*/ 354277 h 750219"/>
                    <a:gd name="connsiteX201" fmla="*/ 497339 w 508310"/>
                    <a:gd name="connsiteY201" fmla="*/ 352504 h 750219"/>
                    <a:gd name="connsiteX202" fmla="*/ 495012 w 508310"/>
                    <a:gd name="connsiteY202" fmla="*/ 350841 h 750219"/>
                    <a:gd name="connsiteX203" fmla="*/ 491577 w 508310"/>
                    <a:gd name="connsiteY203" fmla="*/ 349179 h 750219"/>
                    <a:gd name="connsiteX204" fmla="*/ 488474 w 508310"/>
                    <a:gd name="connsiteY204" fmla="*/ 347074 h 750219"/>
                    <a:gd name="connsiteX205" fmla="*/ 486480 w 508310"/>
                    <a:gd name="connsiteY205" fmla="*/ 342419 h 750219"/>
                    <a:gd name="connsiteX206" fmla="*/ 485261 w 508310"/>
                    <a:gd name="connsiteY206" fmla="*/ 341533 h 750219"/>
                    <a:gd name="connsiteX207" fmla="*/ 483598 w 508310"/>
                    <a:gd name="connsiteY207" fmla="*/ 340314 h 750219"/>
                    <a:gd name="connsiteX208" fmla="*/ 482490 w 508310"/>
                    <a:gd name="connsiteY208" fmla="*/ 339317 h 750219"/>
                    <a:gd name="connsiteX209" fmla="*/ 481714 w 508310"/>
                    <a:gd name="connsiteY209" fmla="*/ 337322 h 750219"/>
                    <a:gd name="connsiteX210" fmla="*/ 480939 w 508310"/>
                    <a:gd name="connsiteY210" fmla="*/ 334552 h 750219"/>
                    <a:gd name="connsiteX211" fmla="*/ 480385 w 508310"/>
                    <a:gd name="connsiteY211" fmla="*/ 331781 h 750219"/>
                    <a:gd name="connsiteX212" fmla="*/ 479831 w 508310"/>
                    <a:gd name="connsiteY212" fmla="*/ 323359 h 750219"/>
                    <a:gd name="connsiteX213" fmla="*/ 479498 w 508310"/>
                    <a:gd name="connsiteY213" fmla="*/ 318372 h 750219"/>
                    <a:gd name="connsiteX214" fmla="*/ 480052 w 508310"/>
                    <a:gd name="connsiteY214" fmla="*/ 313275 h 750219"/>
                    <a:gd name="connsiteX215" fmla="*/ 482379 w 508310"/>
                    <a:gd name="connsiteY215" fmla="*/ 310615 h 750219"/>
                    <a:gd name="connsiteX216" fmla="*/ 479831 w 508310"/>
                    <a:gd name="connsiteY216" fmla="*/ 308621 h 750219"/>
                    <a:gd name="connsiteX217" fmla="*/ 478722 w 508310"/>
                    <a:gd name="connsiteY217" fmla="*/ 305629 h 750219"/>
                    <a:gd name="connsiteX218" fmla="*/ 478722 w 508310"/>
                    <a:gd name="connsiteY218" fmla="*/ 302193 h 750219"/>
                    <a:gd name="connsiteX219" fmla="*/ 480052 w 508310"/>
                    <a:gd name="connsiteY219" fmla="*/ 298758 h 750219"/>
                    <a:gd name="connsiteX220" fmla="*/ 480052 w 508310"/>
                    <a:gd name="connsiteY220" fmla="*/ 297317 h 750219"/>
                    <a:gd name="connsiteX221" fmla="*/ 471630 w 508310"/>
                    <a:gd name="connsiteY221" fmla="*/ 296209 h 750219"/>
                    <a:gd name="connsiteX222" fmla="*/ 467862 w 508310"/>
                    <a:gd name="connsiteY222" fmla="*/ 294215 h 750219"/>
                    <a:gd name="connsiteX223" fmla="*/ 465314 w 508310"/>
                    <a:gd name="connsiteY223" fmla="*/ 290779 h 750219"/>
                    <a:gd name="connsiteX224" fmla="*/ 464649 w 508310"/>
                    <a:gd name="connsiteY224" fmla="*/ 287455 h 750219"/>
                    <a:gd name="connsiteX225" fmla="*/ 464649 w 508310"/>
                    <a:gd name="connsiteY225" fmla="*/ 284020 h 750219"/>
                    <a:gd name="connsiteX226" fmla="*/ 465314 w 508310"/>
                    <a:gd name="connsiteY226" fmla="*/ 278368 h 750219"/>
                    <a:gd name="connsiteX227" fmla="*/ 466089 w 508310"/>
                    <a:gd name="connsiteY227" fmla="*/ 275154 h 750219"/>
                    <a:gd name="connsiteX228" fmla="*/ 467530 w 508310"/>
                    <a:gd name="connsiteY228" fmla="*/ 272606 h 750219"/>
                    <a:gd name="connsiteX229" fmla="*/ 468195 w 508310"/>
                    <a:gd name="connsiteY229" fmla="*/ 270833 h 750219"/>
                    <a:gd name="connsiteX230" fmla="*/ 466865 w 508310"/>
                    <a:gd name="connsiteY230" fmla="*/ 269946 h 750219"/>
                    <a:gd name="connsiteX231" fmla="*/ 466865 w 508310"/>
                    <a:gd name="connsiteY231" fmla="*/ 268505 h 750219"/>
                    <a:gd name="connsiteX232" fmla="*/ 472849 w 508310"/>
                    <a:gd name="connsiteY232" fmla="*/ 269281 h 750219"/>
                    <a:gd name="connsiteX233" fmla="*/ 480828 w 508310"/>
                    <a:gd name="connsiteY233" fmla="*/ 272716 h 750219"/>
                    <a:gd name="connsiteX234" fmla="*/ 482490 w 508310"/>
                    <a:gd name="connsiteY234" fmla="*/ 272384 h 750219"/>
                    <a:gd name="connsiteX235" fmla="*/ 484042 w 508310"/>
                    <a:gd name="connsiteY235" fmla="*/ 273714 h 750219"/>
                    <a:gd name="connsiteX236" fmla="*/ 486701 w 508310"/>
                    <a:gd name="connsiteY236" fmla="*/ 275376 h 750219"/>
                    <a:gd name="connsiteX237" fmla="*/ 489472 w 508310"/>
                    <a:gd name="connsiteY237" fmla="*/ 276374 h 750219"/>
                    <a:gd name="connsiteX238" fmla="*/ 491466 w 508310"/>
                    <a:gd name="connsiteY238" fmla="*/ 275598 h 750219"/>
                    <a:gd name="connsiteX239" fmla="*/ 495123 w 508310"/>
                    <a:gd name="connsiteY239" fmla="*/ 271165 h 750219"/>
                    <a:gd name="connsiteX240" fmla="*/ 495566 w 508310"/>
                    <a:gd name="connsiteY240" fmla="*/ 268838 h 750219"/>
                    <a:gd name="connsiteX241" fmla="*/ 493350 w 508310"/>
                    <a:gd name="connsiteY241" fmla="*/ 265624 h 750219"/>
                    <a:gd name="connsiteX242" fmla="*/ 492574 w 508310"/>
                    <a:gd name="connsiteY242" fmla="*/ 265070 h 750219"/>
                    <a:gd name="connsiteX243" fmla="*/ 491577 w 508310"/>
                    <a:gd name="connsiteY243" fmla="*/ 264738 h 750219"/>
                    <a:gd name="connsiteX244" fmla="*/ 489139 w 508310"/>
                    <a:gd name="connsiteY244" fmla="*/ 264516 h 750219"/>
                    <a:gd name="connsiteX245" fmla="*/ 488474 w 508310"/>
                    <a:gd name="connsiteY245" fmla="*/ 263851 h 750219"/>
                    <a:gd name="connsiteX246" fmla="*/ 486812 w 508310"/>
                    <a:gd name="connsiteY246" fmla="*/ 261081 h 750219"/>
                    <a:gd name="connsiteX247" fmla="*/ 486036 w 508310"/>
                    <a:gd name="connsiteY247" fmla="*/ 260416 h 750219"/>
                    <a:gd name="connsiteX248" fmla="*/ 484263 w 508310"/>
                    <a:gd name="connsiteY248" fmla="*/ 259529 h 750219"/>
                    <a:gd name="connsiteX249" fmla="*/ 477171 w 508310"/>
                    <a:gd name="connsiteY249" fmla="*/ 252548 h 750219"/>
                    <a:gd name="connsiteX250" fmla="*/ 477171 w 508310"/>
                    <a:gd name="connsiteY250" fmla="*/ 252548 h 750219"/>
                    <a:gd name="connsiteX251" fmla="*/ 475509 w 508310"/>
                    <a:gd name="connsiteY251" fmla="*/ 251108 h 750219"/>
                    <a:gd name="connsiteX252" fmla="*/ 473847 w 508310"/>
                    <a:gd name="connsiteY252" fmla="*/ 251329 h 750219"/>
                    <a:gd name="connsiteX253" fmla="*/ 472184 w 508310"/>
                    <a:gd name="connsiteY253" fmla="*/ 252216 h 750219"/>
                    <a:gd name="connsiteX254" fmla="*/ 470633 w 508310"/>
                    <a:gd name="connsiteY254" fmla="*/ 252548 h 750219"/>
                    <a:gd name="connsiteX255" fmla="*/ 469303 w 508310"/>
                    <a:gd name="connsiteY255" fmla="*/ 251551 h 750219"/>
                    <a:gd name="connsiteX256" fmla="*/ 468417 w 508310"/>
                    <a:gd name="connsiteY256" fmla="*/ 250221 h 750219"/>
                    <a:gd name="connsiteX257" fmla="*/ 467530 w 508310"/>
                    <a:gd name="connsiteY257" fmla="*/ 250221 h 750219"/>
                    <a:gd name="connsiteX258" fmla="*/ 465979 w 508310"/>
                    <a:gd name="connsiteY258" fmla="*/ 252659 h 750219"/>
                    <a:gd name="connsiteX259" fmla="*/ 465979 w 508310"/>
                    <a:gd name="connsiteY259" fmla="*/ 253878 h 750219"/>
                    <a:gd name="connsiteX260" fmla="*/ 465979 w 508310"/>
                    <a:gd name="connsiteY260" fmla="*/ 255318 h 750219"/>
                    <a:gd name="connsiteX261" fmla="*/ 465979 w 508310"/>
                    <a:gd name="connsiteY261" fmla="*/ 256870 h 750219"/>
                    <a:gd name="connsiteX262" fmla="*/ 465535 w 508310"/>
                    <a:gd name="connsiteY262" fmla="*/ 258422 h 750219"/>
                    <a:gd name="connsiteX263" fmla="*/ 464871 w 508310"/>
                    <a:gd name="connsiteY263" fmla="*/ 259086 h 750219"/>
                    <a:gd name="connsiteX264" fmla="*/ 462211 w 508310"/>
                    <a:gd name="connsiteY264" fmla="*/ 259529 h 750219"/>
                    <a:gd name="connsiteX265" fmla="*/ 459330 w 508310"/>
                    <a:gd name="connsiteY265" fmla="*/ 260638 h 750219"/>
                    <a:gd name="connsiteX266" fmla="*/ 458554 w 508310"/>
                    <a:gd name="connsiteY266" fmla="*/ 260638 h 750219"/>
                    <a:gd name="connsiteX267" fmla="*/ 457778 w 508310"/>
                    <a:gd name="connsiteY267" fmla="*/ 260194 h 750219"/>
                    <a:gd name="connsiteX268" fmla="*/ 457113 w 508310"/>
                    <a:gd name="connsiteY268" fmla="*/ 259308 h 750219"/>
                    <a:gd name="connsiteX269" fmla="*/ 456670 w 508310"/>
                    <a:gd name="connsiteY269" fmla="*/ 258532 h 750219"/>
                    <a:gd name="connsiteX270" fmla="*/ 456670 w 508310"/>
                    <a:gd name="connsiteY270" fmla="*/ 258200 h 750219"/>
                    <a:gd name="connsiteX271" fmla="*/ 453457 w 508310"/>
                    <a:gd name="connsiteY271" fmla="*/ 258311 h 750219"/>
                    <a:gd name="connsiteX272" fmla="*/ 443816 w 508310"/>
                    <a:gd name="connsiteY272" fmla="*/ 261967 h 750219"/>
                    <a:gd name="connsiteX273" fmla="*/ 442929 w 508310"/>
                    <a:gd name="connsiteY273" fmla="*/ 261967 h 750219"/>
                    <a:gd name="connsiteX274" fmla="*/ 441156 w 508310"/>
                    <a:gd name="connsiteY274" fmla="*/ 261081 h 750219"/>
                    <a:gd name="connsiteX275" fmla="*/ 440270 w 508310"/>
                    <a:gd name="connsiteY275" fmla="*/ 261302 h 750219"/>
                    <a:gd name="connsiteX276" fmla="*/ 439716 w 508310"/>
                    <a:gd name="connsiteY276" fmla="*/ 261967 h 750219"/>
                    <a:gd name="connsiteX277" fmla="*/ 439161 w 508310"/>
                    <a:gd name="connsiteY277" fmla="*/ 262854 h 750219"/>
                    <a:gd name="connsiteX278" fmla="*/ 438496 w 508310"/>
                    <a:gd name="connsiteY278" fmla="*/ 263851 h 750219"/>
                    <a:gd name="connsiteX279" fmla="*/ 437832 w 508310"/>
                    <a:gd name="connsiteY279" fmla="*/ 264184 h 750219"/>
                    <a:gd name="connsiteX280" fmla="*/ 436280 w 508310"/>
                    <a:gd name="connsiteY280" fmla="*/ 263297 h 750219"/>
                    <a:gd name="connsiteX281" fmla="*/ 433288 w 508310"/>
                    <a:gd name="connsiteY281" fmla="*/ 259529 h 750219"/>
                    <a:gd name="connsiteX282" fmla="*/ 431515 w 508310"/>
                    <a:gd name="connsiteY282" fmla="*/ 258089 h 750219"/>
                    <a:gd name="connsiteX283" fmla="*/ 433288 w 508310"/>
                    <a:gd name="connsiteY283" fmla="*/ 253546 h 750219"/>
                    <a:gd name="connsiteX284" fmla="*/ 433288 w 508310"/>
                    <a:gd name="connsiteY284" fmla="*/ 251329 h 750219"/>
                    <a:gd name="connsiteX285" fmla="*/ 432180 w 508310"/>
                    <a:gd name="connsiteY285" fmla="*/ 249113 h 750219"/>
                    <a:gd name="connsiteX286" fmla="*/ 434729 w 508310"/>
                    <a:gd name="connsiteY286" fmla="*/ 245788 h 750219"/>
                    <a:gd name="connsiteX287" fmla="*/ 435837 w 508310"/>
                    <a:gd name="connsiteY287" fmla="*/ 242242 h 750219"/>
                    <a:gd name="connsiteX288" fmla="*/ 435172 w 508310"/>
                    <a:gd name="connsiteY288" fmla="*/ 238807 h 750219"/>
                    <a:gd name="connsiteX289" fmla="*/ 434285 w 508310"/>
                    <a:gd name="connsiteY289" fmla="*/ 237699 h 750219"/>
                    <a:gd name="connsiteX290" fmla="*/ 432623 w 508310"/>
                    <a:gd name="connsiteY290" fmla="*/ 235704 h 750219"/>
                    <a:gd name="connsiteX291" fmla="*/ 430296 w 508310"/>
                    <a:gd name="connsiteY291" fmla="*/ 233710 h 750219"/>
                    <a:gd name="connsiteX292" fmla="*/ 429077 w 508310"/>
                    <a:gd name="connsiteY292" fmla="*/ 233045 h 750219"/>
                    <a:gd name="connsiteX293" fmla="*/ 427747 w 508310"/>
                    <a:gd name="connsiteY293" fmla="*/ 232823 h 750219"/>
                    <a:gd name="connsiteX294" fmla="*/ 426529 w 508310"/>
                    <a:gd name="connsiteY294" fmla="*/ 233599 h 750219"/>
                    <a:gd name="connsiteX295" fmla="*/ 425642 w 508310"/>
                    <a:gd name="connsiteY295" fmla="*/ 234818 h 750219"/>
                    <a:gd name="connsiteX296" fmla="*/ 424755 w 508310"/>
                    <a:gd name="connsiteY296" fmla="*/ 235815 h 750219"/>
                    <a:gd name="connsiteX297" fmla="*/ 423426 w 508310"/>
                    <a:gd name="connsiteY297" fmla="*/ 235815 h 750219"/>
                    <a:gd name="connsiteX298" fmla="*/ 420988 w 508310"/>
                    <a:gd name="connsiteY298" fmla="*/ 234153 h 750219"/>
                    <a:gd name="connsiteX299" fmla="*/ 418550 w 508310"/>
                    <a:gd name="connsiteY299" fmla="*/ 232047 h 750219"/>
                    <a:gd name="connsiteX300" fmla="*/ 416333 w 508310"/>
                    <a:gd name="connsiteY300" fmla="*/ 229499 h 750219"/>
                    <a:gd name="connsiteX301" fmla="*/ 414450 w 508310"/>
                    <a:gd name="connsiteY301" fmla="*/ 226396 h 750219"/>
                    <a:gd name="connsiteX302" fmla="*/ 413785 w 508310"/>
                    <a:gd name="connsiteY302" fmla="*/ 224401 h 750219"/>
                    <a:gd name="connsiteX303" fmla="*/ 413342 w 508310"/>
                    <a:gd name="connsiteY303" fmla="*/ 222517 h 750219"/>
                    <a:gd name="connsiteX304" fmla="*/ 412787 w 508310"/>
                    <a:gd name="connsiteY304" fmla="*/ 220855 h 750219"/>
                    <a:gd name="connsiteX305" fmla="*/ 411790 w 508310"/>
                    <a:gd name="connsiteY305" fmla="*/ 219747 h 750219"/>
                    <a:gd name="connsiteX306" fmla="*/ 407801 w 508310"/>
                    <a:gd name="connsiteY306" fmla="*/ 217641 h 750219"/>
                    <a:gd name="connsiteX307" fmla="*/ 409795 w 508310"/>
                    <a:gd name="connsiteY307" fmla="*/ 216533 h 750219"/>
                    <a:gd name="connsiteX308" fmla="*/ 410682 w 508310"/>
                    <a:gd name="connsiteY308" fmla="*/ 214538 h 750219"/>
                    <a:gd name="connsiteX309" fmla="*/ 410460 w 508310"/>
                    <a:gd name="connsiteY309" fmla="*/ 211768 h 750219"/>
                    <a:gd name="connsiteX310" fmla="*/ 409130 w 508310"/>
                    <a:gd name="connsiteY310" fmla="*/ 208111 h 750219"/>
                    <a:gd name="connsiteX311" fmla="*/ 408022 w 508310"/>
                    <a:gd name="connsiteY311" fmla="*/ 205119 h 750219"/>
                    <a:gd name="connsiteX312" fmla="*/ 407357 w 508310"/>
                    <a:gd name="connsiteY312" fmla="*/ 204344 h 750219"/>
                    <a:gd name="connsiteX313" fmla="*/ 406028 w 508310"/>
                    <a:gd name="connsiteY313" fmla="*/ 204344 h 750219"/>
                    <a:gd name="connsiteX314" fmla="*/ 405141 w 508310"/>
                    <a:gd name="connsiteY314" fmla="*/ 203679 h 750219"/>
                    <a:gd name="connsiteX315" fmla="*/ 404144 w 508310"/>
                    <a:gd name="connsiteY315" fmla="*/ 200354 h 750219"/>
                    <a:gd name="connsiteX316" fmla="*/ 403368 w 508310"/>
                    <a:gd name="connsiteY316" fmla="*/ 199024 h 750219"/>
                    <a:gd name="connsiteX317" fmla="*/ 396276 w 508310"/>
                    <a:gd name="connsiteY317" fmla="*/ 193151 h 750219"/>
                    <a:gd name="connsiteX318" fmla="*/ 392397 w 508310"/>
                    <a:gd name="connsiteY318" fmla="*/ 191157 h 750219"/>
                    <a:gd name="connsiteX319" fmla="*/ 388851 w 508310"/>
                    <a:gd name="connsiteY319" fmla="*/ 191489 h 750219"/>
                    <a:gd name="connsiteX320" fmla="*/ 385527 w 508310"/>
                    <a:gd name="connsiteY320" fmla="*/ 194703 h 750219"/>
                    <a:gd name="connsiteX321" fmla="*/ 379986 w 508310"/>
                    <a:gd name="connsiteY321" fmla="*/ 203457 h 750219"/>
                    <a:gd name="connsiteX322" fmla="*/ 376218 w 508310"/>
                    <a:gd name="connsiteY322" fmla="*/ 206338 h 750219"/>
                    <a:gd name="connsiteX323" fmla="*/ 375332 w 508310"/>
                    <a:gd name="connsiteY323" fmla="*/ 206338 h 750219"/>
                    <a:gd name="connsiteX324" fmla="*/ 373337 w 508310"/>
                    <a:gd name="connsiteY324" fmla="*/ 206006 h 750219"/>
                    <a:gd name="connsiteX325" fmla="*/ 372894 w 508310"/>
                    <a:gd name="connsiteY325" fmla="*/ 206227 h 750219"/>
                    <a:gd name="connsiteX326" fmla="*/ 372562 w 508310"/>
                    <a:gd name="connsiteY326" fmla="*/ 206449 h 750219"/>
                    <a:gd name="connsiteX327" fmla="*/ 372340 w 508310"/>
                    <a:gd name="connsiteY327" fmla="*/ 207335 h 750219"/>
                    <a:gd name="connsiteX328" fmla="*/ 372672 w 508310"/>
                    <a:gd name="connsiteY328" fmla="*/ 208555 h 750219"/>
                    <a:gd name="connsiteX329" fmla="*/ 373115 w 508310"/>
                    <a:gd name="connsiteY329" fmla="*/ 209552 h 750219"/>
                    <a:gd name="connsiteX330" fmla="*/ 373448 w 508310"/>
                    <a:gd name="connsiteY330" fmla="*/ 209884 h 750219"/>
                    <a:gd name="connsiteX331" fmla="*/ 373448 w 508310"/>
                    <a:gd name="connsiteY331" fmla="*/ 209884 h 750219"/>
                    <a:gd name="connsiteX332" fmla="*/ 372562 w 508310"/>
                    <a:gd name="connsiteY332" fmla="*/ 211768 h 750219"/>
                    <a:gd name="connsiteX333" fmla="*/ 372451 w 508310"/>
                    <a:gd name="connsiteY333" fmla="*/ 211768 h 750219"/>
                    <a:gd name="connsiteX334" fmla="*/ 371786 w 508310"/>
                    <a:gd name="connsiteY334" fmla="*/ 212544 h 750219"/>
                    <a:gd name="connsiteX335" fmla="*/ 370899 w 508310"/>
                    <a:gd name="connsiteY335" fmla="*/ 212211 h 750219"/>
                    <a:gd name="connsiteX336" fmla="*/ 370345 w 508310"/>
                    <a:gd name="connsiteY336" fmla="*/ 212211 h 750219"/>
                    <a:gd name="connsiteX337" fmla="*/ 370567 w 508310"/>
                    <a:gd name="connsiteY337" fmla="*/ 214428 h 750219"/>
                    <a:gd name="connsiteX338" fmla="*/ 374334 w 508310"/>
                    <a:gd name="connsiteY338" fmla="*/ 216311 h 750219"/>
                    <a:gd name="connsiteX339" fmla="*/ 373669 w 508310"/>
                    <a:gd name="connsiteY339" fmla="*/ 218971 h 750219"/>
                    <a:gd name="connsiteX340" fmla="*/ 377659 w 508310"/>
                    <a:gd name="connsiteY340" fmla="*/ 222407 h 750219"/>
                    <a:gd name="connsiteX341" fmla="*/ 376107 w 508310"/>
                    <a:gd name="connsiteY341" fmla="*/ 224623 h 750219"/>
                    <a:gd name="connsiteX342" fmla="*/ 376883 w 508310"/>
                    <a:gd name="connsiteY342" fmla="*/ 227836 h 750219"/>
                    <a:gd name="connsiteX343" fmla="*/ 374445 w 508310"/>
                    <a:gd name="connsiteY343" fmla="*/ 229388 h 750219"/>
                    <a:gd name="connsiteX344" fmla="*/ 368240 w 508310"/>
                    <a:gd name="connsiteY344" fmla="*/ 231050 h 750219"/>
                    <a:gd name="connsiteX345" fmla="*/ 366910 w 508310"/>
                    <a:gd name="connsiteY345" fmla="*/ 232047 h 750219"/>
                    <a:gd name="connsiteX346" fmla="*/ 366023 w 508310"/>
                    <a:gd name="connsiteY346" fmla="*/ 233045 h 750219"/>
                    <a:gd name="connsiteX347" fmla="*/ 365248 w 508310"/>
                    <a:gd name="connsiteY347" fmla="*/ 234264 h 750219"/>
                    <a:gd name="connsiteX348" fmla="*/ 364583 w 508310"/>
                    <a:gd name="connsiteY348" fmla="*/ 236148 h 750219"/>
                    <a:gd name="connsiteX349" fmla="*/ 365137 w 508310"/>
                    <a:gd name="connsiteY349" fmla="*/ 236923 h 750219"/>
                    <a:gd name="connsiteX350" fmla="*/ 366245 w 508310"/>
                    <a:gd name="connsiteY350" fmla="*/ 237810 h 750219"/>
                    <a:gd name="connsiteX351" fmla="*/ 366245 w 508310"/>
                    <a:gd name="connsiteY351" fmla="*/ 238807 h 750219"/>
                    <a:gd name="connsiteX352" fmla="*/ 364139 w 508310"/>
                    <a:gd name="connsiteY352" fmla="*/ 239915 h 750219"/>
                    <a:gd name="connsiteX353" fmla="*/ 364693 w 508310"/>
                    <a:gd name="connsiteY353" fmla="*/ 241799 h 750219"/>
                    <a:gd name="connsiteX354" fmla="*/ 364361 w 508310"/>
                    <a:gd name="connsiteY354" fmla="*/ 243794 h 750219"/>
                    <a:gd name="connsiteX355" fmla="*/ 363585 w 508310"/>
                    <a:gd name="connsiteY355" fmla="*/ 245456 h 750219"/>
                    <a:gd name="connsiteX356" fmla="*/ 362477 w 508310"/>
                    <a:gd name="connsiteY356" fmla="*/ 246675 h 750219"/>
                    <a:gd name="connsiteX357" fmla="*/ 360926 w 508310"/>
                    <a:gd name="connsiteY357" fmla="*/ 247451 h 750219"/>
                    <a:gd name="connsiteX358" fmla="*/ 360482 w 508310"/>
                    <a:gd name="connsiteY358" fmla="*/ 246675 h 750219"/>
                    <a:gd name="connsiteX359" fmla="*/ 360482 w 508310"/>
                    <a:gd name="connsiteY359" fmla="*/ 244902 h 750219"/>
                    <a:gd name="connsiteX360" fmla="*/ 360482 w 508310"/>
                    <a:gd name="connsiteY360" fmla="*/ 242686 h 750219"/>
                    <a:gd name="connsiteX361" fmla="*/ 360482 w 508310"/>
                    <a:gd name="connsiteY361" fmla="*/ 241023 h 750219"/>
                    <a:gd name="connsiteX362" fmla="*/ 360926 w 508310"/>
                    <a:gd name="connsiteY362" fmla="*/ 239583 h 750219"/>
                    <a:gd name="connsiteX363" fmla="*/ 360593 w 508310"/>
                    <a:gd name="connsiteY363" fmla="*/ 239139 h 750219"/>
                    <a:gd name="connsiteX364" fmla="*/ 357158 w 508310"/>
                    <a:gd name="connsiteY364" fmla="*/ 241134 h 750219"/>
                    <a:gd name="connsiteX365" fmla="*/ 356382 w 508310"/>
                    <a:gd name="connsiteY365" fmla="*/ 242132 h 750219"/>
                    <a:gd name="connsiteX366" fmla="*/ 356382 w 508310"/>
                    <a:gd name="connsiteY366" fmla="*/ 243461 h 750219"/>
                    <a:gd name="connsiteX367" fmla="*/ 358931 w 508310"/>
                    <a:gd name="connsiteY367" fmla="*/ 248891 h 750219"/>
                    <a:gd name="connsiteX368" fmla="*/ 358266 w 508310"/>
                    <a:gd name="connsiteY368" fmla="*/ 248891 h 750219"/>
                    <a:gd name="connsiteX369" fmla="*/ 357047 w 508310"/>
                    <a:gd name="connsiteY369" fmla="*/ 249113 h 750219"/>
                    <a:gd name="connsiteX370" fmla="*/ 351506 w 508310"/>
                    <a:gd name="connsiteY370" fmla="*/ 247229 h 750219"/>
                    <a:gd name="connsiteX371" fmla="*/ 349844 w 508310"/>
                    <a:gd name="connsiteY371" fmla="*/ 247672 h 750219"/>
                    <a:gd name="connsiteX372" fmla="*/ 349290 w 508310"/>
                    <a:gd name="connsiteY372" fmla="*/ 247672 h 750219"/>
                    <a:gd name="connsiteX373" fmla="*/ 349068 w 508310"/>
                    <a:gd name="connsiteY373" fmla="*/ 246675 h 750219"/>
                    <a:gd name="connsiteX374" fmla="*/ 348293 w 508310"/>
                    <a:gd name="connsiteY374" fmla="*/ 245013 h 750219"/>
                    <a:gd name="connsiteX375" fmla="*/ 347406 w 508310"/>
                    <a:gd name="connsiteY375" fmla="*/ 244791 h 750219"/>
                    <a:gd name="connsiteX376" fmla="*/ 346298 w 508310"/>
                    <a:gd name="connsiteY376" fmla="*/ 245013 h 750219"/>
                    <a:gd name="connsiteX377" fmla="*/ 345855 w 508310"/>
                    <a:gd name="connsiteY377" fmla="*/ 244680 h 750219"/>
                    <a:gd name="connsiteX378" fmla="*/ 347074 w 508310"/>
                    <a:gd name="connsiteY378" fmla="*/ 243018 h 750219"/>
                    <a:gd name="connsiteX379" fmla="*/ 344192 w 508310"/>
                    <a:gd name="connsiteY379" fmla="*/ 242797 h 750219"/>
                    <a:gd name="connsiteX380" fmla="*/ 339538 w 508310"/>
                    <a:gd name="connsiteY380" fmla="*/ 246564 h 750219"/>
                    <a:gd name="connsiteX381" fmla="*/ 337100 w 508310"/>
                    <a:gd name="connsiteY381" fmla="*/ 247007 h 750219"/>
                    <a:gd name="connsiteX382" fmla="*/ 325022 w 508310"/>
                    <a:gd name="connsiteY382" fmla="*/ 244126 h 750219"/>
                    <a:gd name="connsiteX383" fmla="*/ 323692 w 508310"/>
                    <a:gd name="connsiteY383" fmla="*/ 243129 h 750219"/>
                    <a:gd name="connsiteX384" fmla="*/ 323359 w 508310"/>
                    <a:gd name="connsiteY384" fmla="*/ 241466 h 750219"/>
                    <a:gd name="connsiteX385" fmla="*/ 323138 w 508310"/>
                    <a:gd name="connsiteY385" fmla="*/ 239804 h 750219"/>
                    <a:gd name="connsiteX386" fmla="*/ 322362 w 508310"/>
                    <a:gd name="connsiteY386" fmla="*/ 238585 h 750219"/>
                    <a:gd name="connsiteX387" fmla="*/ 314162 w 508310"/>
                    <a:gd name="connsiteY387" fmla="*/ 232380 h 750219"/>
                    <a:gd name="connsiteX388" fmla="*/ 312167 w 508310"/>
                    <a:gd name="connsiteY388" fmla="*/ 232047 h 750219"/>
                    <a:gd name="connsiteX389" fmla="*/ 305407 w 508310"/>
                    <a:gd name="connsiteY389" fmla="*/ 232490 h 750219"/>
                    <a:gd name="connsiteX390" fmla="*/ 299201 w 508310"/>
                    <a:gd name="connsiteY390" fmla="*/ 231604 h 750219"/>
                    <a:gd name="connsiteX391" fmla="*/ 296985 w 508310"/>
                    <a:gd name="connsiteY391" fmla="*/ 230274 h 750219"/>
                    <a:gd name="connsiteX392" fmla="*/ 295434 w 508310"/>
                    <a:gd name="connsiteY392" fmla="*/ 227282 h 750219"/>
                    <a:gd name="connsiteX393" fmla="*/ 294991 w 508310"/>
                    <a:gd name="connsiteY393" fmla="*/ 218749 h 750219"/>
                    <a:gd name="connsiteX394" fmla="*/ 294215 w 508310"/>
                    <a:gd name="connsiteY394" fmla="*/ 215647 h 750219"/>
                    <a:gd name="connsiteX395" fmla="*/ 292553 w 508310"/>
                    <a:gd name="connsiteY395" fmla="*/ 214428 h 750219"/>
                    <a:gd name="connsiteX396" fmla="*/ 288120 w 508310"/>
                    <a:gd name="connsiteY396" fmla="*/ 213763 h 750219"/>
                    <a:gd name="connsiteX397" fmla="*/ 287234 w 508310"/>
                    <a:gd name="connsiteY397" fmla="*/ 213430 h 750219"/>
                    <a:gd name="connsiteX398" fmla="*/ 286236 w 508310"/>
                    <a:gd name="connsiteY398" fmla="*/ 212987 h 750219"/>
                    <a:gd name="connsiteX399" fmla="*/ 284242 w 508310"/>
                    <a:gd name="connsiteY399" fmla="*/ 210771 h 750219"/>
                    <a:gd name="connsiteX400" fmla="*/ 282801 w 508310"/>
                    <a:gd name="connsiteY400" fmla="*/ 208000 h 750219"/>
                    <a:gd name="connsiteX401" fmla="*/ 280363 w 508310"/>
                    <a:gd name="connsiteY401" fmla="*/ 201906 h 750219"/>
                    <a:gd name="connsiteX402" fmla="*/ 277038 w 508310"/>
                    <a:gd name="connsiteY402" fmla="*/ 201906 h 750219"/>
                    <a:gd name="connsiteX403" fmla="*/ 274157 w 508310"/>
                    <a:gd name="connsiteY403" fmla="*/ 200354 h 750219"/>
                    <a:gd name="connsiteX404" fmla="*/ 271498 w 508310"/>
                    <a:gd name="connsiteY404" fmla="*/ 197584 h 750219"/>
                    <a:gd name="connsiteX405" fmla="*/ 266733 w 508310"/>
                    <a:gd name="connsiteY405" fmla="*/ 190824 h 750219"/>
                    <a:gd name="connsiteX406" fmla="*/ 264073 w 508310"/>
                    <a:gd name="connsiteY406" fmla="*/ 187832 h 750219"/>
                    <a:gd name="connsiteX407" fmla="*/ 262965 w 508310"/>
                    <a:gd name="connsiteY407" fmla="*/ 186170 h 750219"/>
                    <a:gd name="connsiteX408" fmla="*/ 262743 w 508310"/>
                    <a:gd name="connsiteY408" fmla="*/ 184618 h 750219"/>
                    <a:gd name="connsiteX409" fmla="*/ 262411 w 508310"/>
                    <a:gd name="connsiteY409" fmla="*/ 183067 h 750219"/>
                    <a:gd name="connsiteX410" fmla="*/ 260970 w 508310"/>
                    <a:gd name="connsiteY410" fmla="*/ 181737 h 750219"/>
                    <a:gd name="connsiteX411" fmla="*/ 261635 w 508310"/>
                    <a:gd name="connsiteY411" fmla="*/ 181405 h 750219"/>
                    <a:gd name="connsiteX412" fmla="*/ 263741 w 508310"/>
                    <a:gd name="connsiteY412" fmla="*/ 180296 h 750219"/>
                    <a:gd name="connsiteX413" fmla="*/ 269725 w 508310"/>
                    <a:gd name="connsiteY413" fmla="*/ 178523 h 750219"/>
                    <a:gd name="connsiteX414" fmla="*/ 272495 w 508310"/>
                    <a:gd name="connsiteY414" fmla="*/ 176861 h 750219"/>
                    <a:gd name="connsiteX415" fmla="*/ 273825 w 508310"/>
                    <a:gd name="connsiteY415" fmla="*/ 175642 h 750219"/>
                    <a:gd name="connsiteX416" fmla="*/ 274379 w 508310"/>
                    <a:gd name="connsiteY416" fmla="*/ 174867 h 750219"/>
                    <a:gd name="connsiteX417" fmla="*/ 275820 w 508310"/>
                    <a:gd name="connsiteY417" fmla="*/ 171985 h 750219"/>
                    <a:gd name="connsiteX418" fmla="*/ 278147 w 508310"/>
                    <a:gd name="connsiteY418" fmla="*/ 168550 h 750219"/>
                    <a:gd name="connsiteX419" fmla="*/ 280585 w 508310"/>
                    <a:gd name="connsiteY419" fmla="*/ 165891 h 750219"/>
                    <a:gd name="connsiteX420" fmla="*/ 289228 w 508310"/>
                    <a:gd name="connsiteY420" fmla="*/ 167885 h 750219"/>
                    <a:gd name="connsiteX421" fmla="*/ 293661 w 508310"/>
                    <a:gd name="connsiteY421" fmla="*/ 168107 h 750219"/>
                    <a:gd name="connsiteX422" fmla="*/ 297983 w 508310"/>
                    <a:gd name="connsiteY422" fmla="*/ 166445 h 750219"/>
                    <a:gd name="connsiteX423" fmla="*/ 309286 w 508310"/>
                    <a:gd name="connsiteY423" fmla="*/ 155695 h 750219"/>
                    <a:gd name="connsiteX424" fmla="*/ 313940 w 508310"/>
                    <a:gd name="connsiteY424" fmla="*/ 154144 h 750219"/>
                    <a:gd name="connsiteX425" fmla="*/ 313940 w 508310"/>
                    <a:gd name="connsiteY425" fmla="*/ 154144 h 750219"/>
                    <a:gd name="connsiteX426" fmla="*/ 313608 w 508310"/>
                    <a:gd name="connsiteY426" fmla="*/ 150266 h 750219"/>
                    <a:gd name="connsiteX427" fmla="*/ 312389 w 508310"/>
                    <a:gd name="connsiteY427" fmla="*/ 149933 h 750219"/>
                    <a:gd name="connsiteX428" fmla="*/ 310615 w 508310"/>
                    <a:gd name="connsiteY428" fmla="*/ 151263 h 750219"/>
                    <a:gd name="connsiteX429" fmla="*/ 308732 w 508310"/>
                    <a:gd name="connsiteY429" fmla="*/ 152149 h 750219"/>
                    <a:gd name="connsiteX430" fmla="*/ 306959 w 508310"/>
                    <a:gd name="connsiteY430" fmla="*/ 151484 h 750219"/>
                    <a:gd name="connsiteX431" fmla="*/ 303302 w 508310"/>
                    <a:gd name="connsiteY431" fmla="*/ 148160 h 750219"/>
                    <a:gd name="connsiteX432" fmla="*/ 301750 w 508310"/>
                    <a:gd name="connsiteY432" fmla="*/ 147273 h 750219"/>
                    <a:gd name="connsiteX433" fmla="*/ 300864 w 508310"/>
                    <a:gd name="connsiteY433" fmla="*/ 147495 h 750219"/>
                    <a:gd name="connsiteX434" fmla="*/ 299091 w 508310"/>
                    <a:gd name="connsiteY434" fmla="*/ 148825 h 750219"/>
                    <a:gd name="connsiteX435" fmla="*/ 298094 w 508310"/>
                    <a:gd name="connsiteY435" fmla="*/ 148825 h 750219"/>
                    <a:gd name="connsiteX436" fmla="*/ 297207 w 508310"/>
                    <a:gd name="connsiteY436" fmla="*/ 147828 h 750219"/>
                    <a:gd name="connsiteX437" fmla="*/ 296099 w 508310"/>
                    <a:gd name="connsiteY437" fmla="*/ 145390 h 750219"/>
                    <a:gd name="connsiteX438" fmla="*/ 295101 w 508310"/>
                    <a:gd name="connsiteY438" fmla="*/ 144725 h 750219"/>
                    <a:gd name="connsiteX439" fmla="*/ 293107 w 508310"/>
                    <a:gd name="connsiteY439" fmla="*/ 144171 h 750219"/>
                    <a:gd name="connsiteX440" fmla="*/ 291223 w 508310"/>
                    <a:gd name="connsiteY440" fmla="*/ 142952 h 750219"/>
                    <a:gd name="connsiteX441" fmla="*/ 290336 w 508310"/>
                    <a:gd name="connsiteY441" fmla="*/ 140957 h 750219"/>
                    <a:gd name="connsiteX442" fmla="*/ 291223 w 508310"/>
                    <a:gd name="connsiteY442" fmla="*/ 137965 h 750219"/>
                    <a:gd name="connsiteX443" fmla="*/ 290558 w 508310"/>
                    <a:gd name="connsiteY443" fmla="*/ 137632 h 750219"/>
                    <a:gd name="connsiteX444" fmla="*/ 288674 w 508310"/>
                    <a:gd name="connsiteY444" fmla="*/ 136081 h 750219"/>
                    <a:gd name="connsiteX445" fmla="*/ 294326 w 508310"/>
                    <a:gd name="connsiteY445" fmla="*/ 133311 h 750219"/>
                    <a:gd name="connsiteX446" fmla="*/ 298204 w 508310"/>
                    <a:gd name="connsiteY446" fmla="*/ 129432 h 750219"/>
                    <a:gd name="connsiteX447" fmla="*/ 299756 w 508310"/>
                    <a:gd name="connsiteY447" fmla="*/ 129432 h 750219"/>
                    <a:gd name="connsiteX448" fmla="*/ 302969 w 508310"/>
                    <a:gd name="connsiteY448" fmla="*/ 132314 h 750219"/>
                    <a:gd name="connsiteX449" fmla="*/ 306737 w 508310"/>
                    <a:gd name="connsiteY449" fmla="*/ 134308 h 750219"/>
                    <a:gd name="connsiteX450" fmla="*/ 310615 w 508310"/>
                    <a:gd name="connsiteY450" fmla="*/ 133976 h 750219"/>
                    <a:gd name="connsiteX451" fmla="*/ 314494 w 508310"/>
                    <a:gd name="connsiteY451" fmla="*/ 131759 h 750219"/>
                    <a:gd name="connsiteX452" fmla="*/ 318484 w 508310"/>
                    <a:gd name="connsiteY452" fmla="*/ 127881 h 750219"/>
                    <a:gd name="connsiteX453" fmla="*/ 320478 w 508310"/>
                    <a:gd name="connsiteY453" fmla="*/ 126662 h 750219"/>
                    <a:gd name="connsiteX454" fmla="*/ 324357 w 508310"/>
                    <a:gd name="connsiteY454" fmla="*/ 127770 h 750219"/>
                    <a:gd name="connsiteX455" fmla="*/ 327792 w 508310"/>
                    <a:gd name="connsiteY455" fmla="*/ 126662 h 750219"/>
                    <a:gd name="connsiteX456" fmla="*/ 329898 w 508310"/>
                    <a:gd name="connsiteY456" fmla="*/ 127881 h 750219"/>
                    <a:gd name="connsiteX457" fmla="*/ 331116 w 508310"/>
                    <a:gd name="connsiteY457" fmla="*/ 127881 h 750219"/>
                    <a:gd name="connsiteX458" fmla="*/ 332557 w 508310"/>
                    <a:gd name="connsiteY458" fmla="*/ 127327 h 750219"/>
                    <a:gd name="connsiteX459" fmla="*/ 332557 w 508310"/>
                    <a:gd name="connsiteY459" fmla="*/ 126883 h 750219"/>
                    <a:gd name="connsiteX460" fmla="*/ 332003 w 508310"/>
                    <a:gd name="connsiteY460" fmla="*/ 126219 h 750219"/>
                    <a:gd name="connsiteX461" fmla="*/ 331671 w 508310"/>
                    <a:gd name="connsiteY461" fmla="*/ 124778 h 750219"/>
                    <a:gd name="connsiteX462" fmla="*/ 331892 w 508310"/>
                    <a:gd name="connsiteY462" fmla="*/ 119902 h 750219"/>
                    <a:gd name="connsiteX463" fmla="*/ 332668 w 508310"/>
                    <a:gd name="connsiteY463" fmla="*/ 117243 h 750219"/>
                    <a:gd name="connsiteX464" fmla="*/ 340868 w 508310"/>
                    <a:gd name="connsiteY464" fmla="*/ 107048 h 750219"/>
                    <a:gd name="connsiteX465" fmla="*/ 342641 w 508310"/>
                    <a:gd name="connsiteY465" fmla="*/ 103612 h 750219"/>
                    <a:gd name="connsiteX466" fmla="*/ 343860 w 508310"/>
                    <a:gd name="connsiteY466" fmla="*/ 99401 h 750219"/>
                    <a:gd name="connsiteX467" fmla="*/ 343860 w 508310"/>
                    <a:gd name="connsiteY467" fmla="*/ 97296 h 750219"/>
                    <a:gd name="connsiteX468" fmla="*/ 343417 w 508310"/>
                    <a:gd name="connsiteY468" fmla="*/ 92309 h 750219"/>
                    <a:gd name="connsiteX469" fmla="*/ 343860 w 508310"/>
                    <a:gd name="connsiteY469" fmla="*/ 89982 h 750219"/>
                    <a:gd name="connsiteX470" fmla="*/ 344747 w 508310"/>
                    <a:gd name="connsiteY470" fmla="*/ 88763 h 750219"/>
                    <a:gd name="connsiteX471" fmla="*/ 346963 w 508310"/>
                    <a:gd name="connsiteY471" fmla="*/ 87877 h 750219"/>
                    <a:gd name="connsiteX472" fmla="*/ 346963 w 508310"/>
                    <a:gd name="connsiteY472" fmla="*/ 87655 h 750219"/>
                    <a:gd name="connsiteX473" fmla="*/ 347961 w 508310"/>
                    <a:gd name="connsiteY473" fmla="*/ 86325 h 750219"/>
                    <a:gd name="connsiteX474" fmla="*/ 347961 w 508310"/>
                    <a:gd name="connsiteY474" fmla="*/ 84663 h 750219"/>
                    <a:gd name="connsiteX475" fmla="*/ 347406 w 508310"/>
                    <a:gd name="connsiteY475" fmla="*/ 79676 h 750219"/>
                    <a:gd name="connsiteX476" fmla="*/ 347850 w 508310"/>
                    <a:gd name="connsiteY476" fmla="*/ 78236 h 750219"/>
                    <a:gd name="connsiteX477" fmla="*/ 348404 w 508310"/>
                    <a:gd name="connsiteY477" fmla="*/ 78014 h 750219"/>
                    <a:gd name="connsiteX478" fmla="*/ 348736 w 508310"/>
                    <a:gd name="connsiteY478" fmla="*/ 77681 h 750219"/>
                    <a:gd name="connsiteX479" fmla="*/ 348293 w 508310"/>
                    <a:gd name="connsiteY479" fmla="*/ 75909 h 750219"/>
                    <a:gd name="connsiteX480" fmla="*/ 351506 w 508310"/>
                    <a:gd name="connsiteY480" fmla="*/ 70922 h 750219"/>
                    <a:gd name="connsiteX481" fmla="*/ 352615 w 508310"/>
                    <a:gd name="connsiteY481" fmla="*/ 69592 h 750219"/>
                    <a:gd name="connsiteX482" fmla="*/ 353944 w 508310"/>
                    <a:gd name="connsiteY482" fmla="*/ 68484 h 750219"/>
                    <a:gd name="connsiteX483" fmla="*/ 361148 w 508310"/>
                    <a:gd name="connsiteY483" fmla="*/ 67376 h 750219"/>
                    <a:gd name="connsiteX484" fmla="*/ 362034 w 508310"/>
                    <a:gd name="connsiteY484" fmla="*/ 66378 h 750219"/>
                    <a:gd name="connsiteX485" fmla="*/ 362920 w 508310"/>
                    <a:gd name="connsiteY485" fmla="*/ 64938 h 750219"/>
                    <a:gd name="connsiteX486" fmla="*/ 363918 w 508310"/>
                    <a:gd name="connsiteY486" fmla="*/ 63719 h 750219"/>
                    <a:gd name="connsiteX487" fmla="*/ 366134 w 508310"/>
                    <a:gd name="connsiteY487" fmla="*/ 62943 h 750219"/>
                    <a:gd name="connsiteX488" fmla="*/ 366356 w 508310"/>
                    <a:gd name="connsiteY488" fmla="*/ 62167 h 750219"/>
                    <a:gd name="connsiteX489" fmla="*/ 367796 w 508310"/>
                    <a:gd name="connsiteY489" fmla="*/ 58511 h 750219"/>
                    <a:gd name="connsiteX490" fmla="*/ 369569 w 508310"/>
                    <a:gd name="connsiteY490" fmla="*/ 55297 h 750219"/>
                    <a:gd name="connsiteX491" fmla="*/ 374556 w 508310"/>
                    <a:gd name="connsiteY491" fmla="*/ 48315 h 750219"/>
                    <a:gd name="connsiteX492" fmla="*/ 376107 w 508310"/>
                    <a:gd name="connsiteY492" fmla="*/ 46875 h 750219"/>
                    <a:gd name="connsiteX493" fmla="*/ 379210 w 508310"/>
                    <a:gd name="connsiteY493" fmla="*/ 45988 h 750219"/>
                    <a:gd name="connsiteX494" fmla="*/ 382867 w 508310"/>
                    <a:gd name="connsiteY494" fmla="*/ 43994 h 750219"/>
                    <a:gd name="connsiteX495" fmla="*/ 386746 w 508310"/>
                    <a:gd name="connsiteY495" fmla="*/ 40115 h 750219"/>
                    <a:gd name="connsiteX496" fmla="*/ 390292 w 508310"/>
                    <a:gd name="connsiteY496" fmla="*/ 37788 h 750219"/>
                    <a:gd name="connsiteX497" fmla="*/ 394059 w 508310"/>
                    <a:gd name="connsiteY497" fmla="*/ 36126 h 750219"/>
                    <a:gd name="connsiteX498" fmla="*/ 397273 w 508310"/>
                    <a:gd name="connsiteY498" fmla="*/ 35461 h 750219"/>
                    <a:gd name="connsiteX499" fmla="*/ 400598 w 508310"/>
                    <a:gd name="connsiteY499" fmla="*/ 33466 h 750219"/>
                    <a:gd name="connsiteX500" fmla="*/ 400930 w 508310"/>
                    <a:gd name="connsiteY500" fmla="*/ 29366 h 750219"/>
                    <a:gd name="connsiteX501" fmla="*/ 399379 w 508310"/>
                    <a:gd name="connsiteY501" fmla="*/ 26374 h 750219"/>
                    <a:gd name="connsiteX502" fmla="*/ 396830 w 508310"/>
                    <a:gd name="connsiteY502" fmla="*/ 27482 h 750219"/>
                    <a:gd name="connsiteX503" fmla="*/ 394503 w 508310"/>
                    <a:gd name="connsiteY503" fmla="*/ 25709 h 750219"/>
                    <a:gd name="connsiteX504" fmla="*/ 389405 w 508310"/>
                    <a:gd name="connsiteY504" fmla="*/ 23493 h 750219"/>
                    <a:gd name="connsiteX505" fmla="*/ 385194 w 508310"/>
                    <a:gd name="connsiteY505" fmla="*/ 22717 h 750219"/>
                    <a:gd name="connsiteX506" fmla="*/ 379543 w 508310"/>
                    <a:gd name="connsiteY506" fmla="*/ 20058 h 750219"/>
                    <a:gd name="connsiteX507" fmla="*/ 377880 w 508310"/>
                    <a:gd name="connsiteY507" fmla="*/ 18506 h 750219"/>
                    <a:gd name="connsiteX508" fmla="*/ 372118 w 508310"/>
                    <a:gd name="connsiteY508" fmla="*/ 9530 h 750219"/>
                    <a:gd name="connsiteX509" fmla="*/ 370567 w 508310"/>
                    <a:gd name="connsiteY509" fmla="*/ 8200 h 750219"/>
                    <a:gd name="connsiteX510" fmla="*/ 366245 w 508310"/>
                    <a:gd name="connsiteY510" fmla="*/ 5762 h 750219"/>
                    <a:gd name="connsiteX511" fmla="*/ 364361 w 508310"/>
                    <a:gd name="connsiteY511" fmla="*/ 5541 h 750219"/>
                    <a:gd name="connsiteX512" fmla="*/ 356604 w 508310"/>
                    <a:gd name="connsiteY512" fmla="*/ 2659 h 750219"/>
                    <a:gd name="connsiteX513" fmla="*/ 352725 w 508310"/>
                    <a:gd name="connsiteY513" fmla="*/ 443 h 750219"/>
                    <a:gd name="connsiteX514" fmla="*/ 350620 w 508310"/>
                    <a:gd name="connsiteY514" fmla="*/ 0 h 750219"/>
                    <a:gd name="connsiteX515" fmla="*/ 348847 w 508310"/>
                    <a:gd name="connsiteY515" fmla="*/ 1219 h 750219"/>
                    <a:gd name="connsiteX516" fmla="*/ 349844 w 508310"/>
                    <a:gd name="connsiteY516" fmla="*/ 2549 h 750219"/>
                    <a:gd name="connsiteX517" fmla="*/ 351174 w 508310"/>
                    <a:gd name="connsiteY517" fmla="*/ 3768 h 750219"/>
                    <a:gd name="connsiteX518" fmla="*/ 354166 w 508310"/>
                    <a:gd name="connsiteY518" fmla="*/ 5541 h 750219"/>
                    <a:gd name="connsiteX519" fmla="*/ 354388 w 508310"/>
                    <a:gd name="connsiteY519" fmla="*/ 10195 h 750219"/>
                    <a:gd name="connsiteX520" fmla="*/ 357823 w 508310"/>
                    <a:gd name="connsiteY520" fmla="*/ 14517 h 750219"/>
                    <a:gd name="connsiteX521" fmla="*/ 365026 w 508310"/>
                    <a:gd name="connsiteY521" fmla="*/ 20390 h 750219"/>
                    <a:gd name="connsiteX522" fmla="*/ 362810 w 508310"/>
                    <a:gd name="connsiteY522" fmla="*/ 22052 h 750219"/>
                    <a:gd name="connsiteX523" fmla="*/ 360261 w 508310"/>
                    <a:gd name="connsiteY523" fmla="*/ 22052 h 750219"/>
                    <a:gd name="connsiteX524" fmla="*/ 357712 w 508310"/>
                    <a:gd name="connsiteY524" fmla="*/ 20833 h 750219"/>
                    <a:gd name="connsiteX525" fmla="*/ 355496 w 508310"/>
                    <a:gd name="connsiteY525" fmla="*/ 19171 h 750219"/>
                    <a:gd name="connsiteX526" fmla="*/ 356272 w 508310"/>
                    <a:gd name="connsiteY526" fmla="*/ 19171 h 750219"/>
                    <a:gd name="connsiteX527" fmla="*/ 358710 w 508310"/>
                    <a:gd name="connsiteY527" fmla="*/ 19171 h 750219"/>
                    <a:gd name="connsiteX528" fmla="*/ 356937 w 508310"/>
                    <a:gd name="connsiteY528" fmla="*/ 15514 h 750219"/>
                    <a:gd name="connsiteX529" fmla="*/ 354720 w 508310"/>
                    <a:gd name="connsiteY529" fmla="*/ 14406 h 750219"/>
                    <a:gd name="connsiteX530" fmla="*/ 352393 w 508310"/>
                    <a:gd name="connsiteY530" fmla="*/ 15182 h 750219"/>
                    <a:gd name="connsiteX531" fmla="*/ 348071 w 508310"/>
                    <a:gd name="connsiteY531" fmla="*/ 19836 h 750219"/>
                    <a:gd name="connsiteX532" fmla="*/ 345523 w 508310"/>
                    <a:gd name="connsiteY532" fmla="*/ 19836 h 750219"/>
                    <a:gd name="connsiteX533" fmla="*/ 343085 w 508310"/>
                    <a:gd name="connsiteY533" fmla="*/ 18395 h 750219"/>
                    <a:gd name="connsiteX534" fmla="*/ 340868 w 508310"/>
                    <a:gd name="connsiteY534" fmla="*/ 16400 h 750219"/>
                    <a:gd name="connsiteX535" fmla="*/ 341090 w 508310"/>
                    <a:gd name="connsiteY535" fmla="*/ 17398 h 750219"/>
                    <a:gd name="connsiteX536" fmla="*/ 341090 w 508310"/>
                    <a:gd name="connsiteY536" fmla="*/ 17952 h 750219"/>
                    <a:gd name="connsiteX537" fmla="*/ 341201 w 508310"/>
                    <a:gd name="connsiteY537" fmla="*/ 18395 h 750219"/>
                    <a:gd name="connsiteX538" fmla="*/ 341533 w 508310"/>
                    <a:gd name="connsiteY538" fmla="*/ 19060 h 750219"/>
                    <a:gd name="connsiteX539" fmla="*/ 339760 w 508310"/>
                    <a:gd name="connsiteY539" fmla="*/ 20279 h 750219"/>
                    <a:gd name="connsiteX540" fmla="*/ 338209 w 508310"/>
                    <a:gd name="connsiteY540" fmla="*/ 19947 h 750219"/>
                    <a:gd name="connsiteX541" fmla="*/ 336547 w 508310"/>
                    <a:gd name="connsiteY541" fmla="*/ 19171 h 750219"/>
                    <a:gd name="connsiteX542" fmla="*/ 334663 w 508310"/>
                    <a:gd name="connsiteY542" fmla="*/ 18949 h 750219"/>
                    <a:gd name="connsiteX543" fmla="*/ 335881 w 508310"/>
                    <a:gd name="connsiteY543" fmla="*/ 22163 h 750219"/>
                    <a:gd name="connsiteX544" fmla="*/ 335549 w 508310"/>
                    <a:gd name="connsiteY544" fmla="*/ 26152 h 750219"/>
                    <a:gd name="connsiteX545" fmla="*/ 334330 w 508310"/>
                    <a:gd name="connsiteY545" fmla="*/ 29588 h 750219"/>
                    <a:gd name="connsiteX546" fmla="*/ 331781 w 508310"/>
                    <a:gd name="connsiteY546" fmla="*/ 31915 h 750219"/>
                    <a:gd name="connsiteX547" fmla="*/ 331781 w 508310"/>
                    <a:gd name="connsiteY547" fmla="*/ 33799 h 750219"/>
                    <a:gd name="connsiteX548" fmla="*/ 332225 w 508310"/>
                    <a:gd name="connsiteY548" fmla="*/ 35904 h 750219"/>
                    <a:gd name="connsiteX549" fmla="*/ 332668 w 508310"/>
                    <a:gd name="connsiteY549" fmla="*/ 37234 h 750219"/>
                    <a:gd name="connsiteX550" fmla="*/ 333554 w 508310"/>
                    <a:gd name="connsiteY550" fmla="*/ 38342 h 750219"/>
                    <a:gd name="connsiteX551" fmla="*/ 336214 w 508310"/>
                    <a:gd name="connsiteY551" fmla="*/ 40558 h 750219"/>
                    <a:gd name="connsiteX552" fmla="*/ 340757 w 508310"/>
                    <a:gd name="connsiteY552" fmla="*/ 47650 h 750219"/>
                    <a:gd name="connsiteX553" fmla="*/ 341533 w 508310"/>
                    <a:gd name="connsiteY553" fmla="*/ 47983 h 750219"/>
                    <a:gd name="connsiteX554" fmla="*/ 341533 w 508310"/>
                    <a:gd name="connsiteY554" fmla="*/ 52748 h 750219"/>
                    <a:gd name="connsiteX555" fmla="*/ 340314 w 508310"/>
                    <a:gd name="connsiteY555" fmla="*/ 55518 h 750219"/>
                    <a:gd name="connsiteX556" fmla="*/ 339871 w 508310"/>
                    <a:gd name="connsiteY556" fmla="*/ 57291 h 750219"/>
                    <a:gd name="connsiteX557" fmla="*/ 340425 w 508310"/>
                    <a:gd name="connsiteY557" fmla="*/ 58067 h 750219"/>
                    <a:gd name="connsiteX558" fmla="*/ 342530 w 508310"/>
                    <a:gd name="connsiteY558" fmla="*/ 59286 h 750219"/>
                    <a:gd name="connsiteX559" fmla="*/ 342974 w 508310"/>
                    <a:gd name="connsiteY559" fmla="*/ 62057 h 750219"/>
                    <a:gd name="connsiteX560" fmla="*/ 342309 w 508310"/>
                    <a:gd name="connsiteY560" fmla="*/ 65270 h 750219"/>
                    <a:gd name="connsiteX561" fmla="*/ 340868 w 508310"/>
                    <a:gd name="connsiteY561" fmla="*/ 67708 h 750219"/>
                    <a:gd name="connsiteX562" fmla="*/ 338874 w 508310"/>
                    <a:gd name="connsiteY562" fmla="*/ 68595 h 750219"/>
                    <a:gd name="connsiteX563" fmla="*/ 336325 w 508310"/>
                    <a:gd name="connsiteY563" fmla="*/ 69260 h 750219"/>
                    <a:gd name="connsiteX564" fmla="*/ 333998 w 508310"/>
                    <a:gd name="connsiteY564" fmla="*/ 70257 h 750219"/>
                    <a:gd name="connsiteX565" fmla="*/ 333000 w 508310"/>
                    <a:gd name="connsiteY565" fmla="*/ 72362 h 750219"/>
                    <a:gd name="connsiteX566" fmla="*/ 331781 w 508310"/>
                    <a:gd name="connsiteY566" fmla="*/ 72695 h 750219"/>
                    <a:gd name="connsiteX567" fmla="*/ 321032 w 508310"/>
                    <a:gd name="connsiteY567" fmla="*/ 83222 h 750219"/>
                    <a:gd name="connsiteX568" fmla="*/ 318927 w 508310"/>
                    <a:gd name="connsiteY568" fmla="*/ 84663 h 750219"/>
                    <a:gd name="connsiteX569" fmla="*/ 316710 w 508310"/>
                    <a:gd name="connsiteY569" fmla="*/ 85328 h 750219"/>
                    <a:gd name="connsiteX570" fmla="*/ 316710 w 508310"/>
                    <a:gd name="connsiteY570" fmla="*/ 83998 h 750219"/>
                    <a:gd name="connsiteX571" fmla="*/ 318262 w 508310"/>
                    <a:gd name="connsiteY571" fmla="*/ 82668 h 750219"/>
                    <a:gd name="connsiteX572" fmla="*/ 322029 w 508310"/>
                    <a:gd name="connsiteY572" fmla="*/ 77349 h 750219"/>
                    <a:gd name="connsiteX573" fmla="*/ 327681 w 508310"/>
                    <a:gd name="connsiteY573" fmla="*/ 73249 h 750219"/>
                    <a:gd name="connsiteX574" fmla="*/ 329011 w 508310"/>
                    <a:gd name="connsiteY574" fmla="*/ 71808 h 750219"/>
                    <a:gd name="connsiteX575" fmla="*/ 330230 w 508310"/>
                    <a:gd name="connsiteY575" fmla="*/ 67597 h 750219"/>
                    <a:gd name="connsiteX576" fmla="*/ 328014 w 508310"/>
                    <a:gd name="connsiteY576" fmla="*/ 66378 h 750219"/>
                    <a:gd name="connsiteX577" fmla="*/ 321254 w 508310"/>
                    <a:gd name="connsiteY577" fmla="*/ 67708 h 750219"/>
                    <a:gd name="connsiteX578" fmla="*/ 321254 w 508310"/>
                    <a:gd name="connsiteY578" fmla="*/ 66378 h 750219"/>
                    <a:gd name="connsiteX579" fmla="*/ 327460 w 508310"/>
                    <a:gd name="connsiteY579" fmla="*/ 62389 h 750219"/>
                    <a:gd name="connsiteX580" fmla="*/ 329565 w 508310"/>
                    <a:gd name="connsiteY580" fmla="*/ 59951 h 750219"/>
                    <a:gd name="connsiteX581" fmla="*/ 330895 w 508310"/>
                    <a:gd name="connsiteY581" fmla="*/ 58732 h 750219"/>
                    <a:gd name="connsiteX582" fmla="*/ 332557 w 508310"/>
                    <a:gd name="connsiteY582" fmla="*/ 58289 h 750219"/>
                    <a:gd name="connsiteX583" fmla="*/ 333665 w 508310"/>
                    <a:gd name="connsiteY583" fmla="*/ 56848 h 750219"/>
                    <a:gd name="connsiteX584" fmla="*/ 334330 w 508310"/>
                    <a:gd name="connsiteY584" fmla="*/ 53635 h 750219"/>
                    <a:gd name="connsiteX585" fmla="*/ 334109 w 508310"/>
                    <a:gd name="connsiteY585" fmla="*/ 50421 h 750219"/>
                    <a:gd name="connsiteX586" fmla="*/ 332557 w 508310"/>
                    <a:gd name="connsiteY586" fmla="*/ 48980 h 750219"/>
                    <a:gd name="connsiteX587" fmla="*/ 331338 w 508310"/>
                    <a:gd name="connsiteY587" fmla="*/ 48094 h 750219"/>
                    <a:gd name="connsiteX588" fmla="*/ 330008 w 508310"/>
                    <a:gd name="connsiteY588" fmla="*/ 45877 h 750219"/>
                    <a:gd name="connsiteX589" fmla="*/ 329122 w 508310"/>
                    <a:gd name="connsiteY589" fmla="*/ 43218 h 750219"/>
                    <a:gd name="connsiteX590" fmla="*/ 329122 w 508310"/>
                    <a:gd name="connsiteY590" fmla="*/ 40891 h 750219"/>
                    <a:gd name="connsiteX591" fmla="*/ 325797 w 508310"/>
                    <a:gd name="connsiteY591" fmla="*/ 39228 h 750219"/>
                    <a:gd name="connsiteX592" fmla="*/ 324357 w 508310"/>
                    <a:gd name="connsiteY592" fmla="*/ 37899 h 750219"/>
                    <a:gd name="connsiteX593" fmla="*/ 323692 w 508310"/>
                    <a:gd name="connsiteY593" fmla="*/ 36126 h 750219"/>
                    <a:gd name="connsiteX594" fmla="*/ 323913 w 508310"/>
                    <a:gd name="connsiteY594" fmla="*/ 35018 h 750219"/>
                    <a:gd name="connsiteX595" fmla="*/ 324357 w 508310"/>
                    <a:gd name="connsiteY595" fmla="*/ 32025 h 750219"/>
                    <a:gd name="connsiteX596" fmla="*/ 324578 w 508310"/>
                    <a:gd name="connsiteY596" fmla="*/ 28923 h 750219"/>
                    <a:gd name="connsiteX597" fmla="*/ 324024 w 508310"/>
                    <a:gd name="connsiteY597" fmla="*/ 27482 h 750219"/>
                    <a:gd name="connsiteX598" fmla="*/ 323027 w 508310"/>
                    <a:gd name="connsiteY598" fmla="*/ 26596 h 750219"/>
                    <a:gd name="connsiteX599" fmla="*/ 322140 w 508310"/>
                    <a:gd name="connsiteY599" fmla="*/ 24601 h 750219"/>
                    <a:gd name="connsiteX600" fmla="*/ 320922 w 508310"/>
                    <a:gd name="connsiteY600" fmla="*/ 22717 h 750219"/>
                    <a:gd name="connsiteX601" fmla="*/ 319038 w 508310"/>
                    <a:gd name="connsiteY601" fmla="*/ 21941 h 750219"/>
                    <a:gd name="connsiteX602" fmla="*/ 317597 w 508310"/>
                    <a:gd name="connsiteY602" fmla="*/ 22496 h 750219"/>
                    <a:gd name="connsiteX603" fmla="*/ 313497 w 508310"/>
                    <a:gd name="connsiteY603" fmla="*/ 26042 h 750219"/>
                    <a:gd name="connsiteX604" fmla="*/ 311724 w 508310"/>
                    <a:gd name="connsiteY604" fmla="*/ 26707 h 750219"/>
                    <a:gd name="connsiteX605" fmla="*/ 307624 w 508310"/>
                    <a:gd name="connsiteY605" fmla="*/ 26042 h 750219"/>
                    <a:gd name="connsiteX606" fmla="*/ 307624 w 508310"/>
                    <a:gd name="connsiteY606" fmla="*/ 27150 h 750219"/>
                    <a:gd name="connsiteX607" fmla="*/ 304521 w 508310"/>
                    <a:gd name="connsiteY607" fmla="*/ 33466 h 750219"/>
                    <a:gd name="connsiteX608" fmla="*/ 304077 w 508310"/>
                    <a:gd name="connsiteY608" fmla="*/ 35904 h 750219"/>
                    <a:gd name="connsiteX609" fmla="*/ 305407 w 508310"/>
                    <a:gd name="connsiteY609" fmla="*/ 37123 h 750219"/>
                    <a:gd name="connsiteX610" fmla="*/ 308732 w 508310"/>
                    <a:gd name="connsiteY610" fmla="*/ 38121 h 750219"/>
                    <a:gd name="connsiteX611" fmla="*/ 309729 w 508310"/>
                    <a:gd name="connsiteY611" fmla="*/ 39339 h 750219"/>
                    <a:gd name="connsiteX612" fmla="*/ 310615 w 508310"/>
                    <a:gd name="connsiteY612" fmla="*/ 40780 h 750219"/>
                    <a:gd name="connsiteX613" fmla="*/ 311724 w 508310"/>
                    <a:gd name="connsiteY613" fmla="*/ 41888 h 750219"/>
                    <a:gd name="connsiteX614" fmla="*/ 313275 w 508310"/>
                    <a:gd name="connsiteY614" fmla="*/ 42221 h 750219"/>
                    <a:gd name="connsiteX615" fmla="*/ 312610 w 508310"/>
                    <a:gd name="connsiteY615" fmla="*/ 40115 h 750219"/>
                    <a:gd name="connsiteX616" fmla="*/ 311835 w 508310"/>
                    <a:gd name="connsiteY616" fmla="*/ 37123 h 750219"/>
                    <a:gd name="connsiteX617" fmla="*/ 311613 w 508310"/>
                    <a:gd name="connsiteY617" fmla="*/ 34242 h 750219"/>
                    <a:gd name="connsiteX618" fmla="*/ 312499 w 508310"/>
                    <a:gd name="connsiteY618" fmla="*/ 32801 h 750219"/>
                    <a:gd name="connsiteX619" fmla="*/ 313940 w 508310"/>
                    <a:gd name="connsiteY619" fmla="*/ 33466 h 750219"/>
                    <a:gd name="connsiteX620" fmla="*/ 314937 w 508310"/>
                    <a:gd name="connsiteY620" fmla="*/ 35683 h 750219"/>
                    <a:gd name="connsiteX621" fmla="*/ 315491 w 508310"/>
                    <a:gd name="connsiteY621" fmla="*/ 38231 h 750219"/>
                    <a:gd name="connsiteX622" fmla="*/ 315713 w 508310"/>
                    <a:gd name="connsiteY622" fmla="*/ 40226 h 750219"/>
                    <a:gd name="connsiteX623" fmla="*/ 316267 w 508310"/>
                    <a:gd name="connsiteY623" fmla="*/ 41445 h 750219"/>
                    <a:gd name="connsiteX624" fmla="*/ 317375 w 508310"/>
                    <a:gd name="connsiteY624" fmla="*/ 44548 h 750219"/>
                    <a:gd name="connsiteX625" fmla="*/ 318151 w 508310"/>
                    <a:gd name="connsiteY625" fmla="*/ 47650 h 750219"/>
                    <a:gd name="connsiteX626" fmla="*/ 317708 w 508310"/>
                    <a:gd name="connsiteY626" fmla="*/ 49091 h 750219"/>
                    <a:gd name="connsiteX627" fmla="*/ 316932 w 508310"/>
                    <a:gd name="connsiteY627" fmla="*/ 50199 h 750219"/>
                    <a:gd name="connsiteX628" fmla="*/ 315159 w 508310"/>
                    <a:gd name="connsiteY628" fmla="*/ 55408 h 750219"/>
                    <a:gd name="connsiteX629" fmla="*/ 314273 w 508310"/>
                    <a:gd name="connsiteY629" fmla="*/ 57181 h 750219"/>
                    <a:gd name="connsiteX630" fmla="*/ 314273 w 508310"/>
                    <a:gd name="connsiteY630" fmla="*/ 55408 h 750219"/>
                    <a:gd name="connsiteX631" fmla="*/ 315048 w 508310"/>
                    <a:gd name="connsiteY631" fmla="*/ 51862 h 750219"/>
                    <a:gd name="connsiteX632" fmla="*/ 315048 w 508310"/>
                    <a:gd name="connsiteY632" fmla="*/ 50421 h 750219"/>
                    <a:gd name="connsiteX633" fmla="*/ 314716 w 508310"/>
                    <a:gd name="connsiteY633" fmla="*/ 48980 h 750219"/>
                    <a:gd name="connsiteX634" fmla="*/ 313718 w 508310"/>
                    <a:gd name="connsiteY634" fmla="*/ 46432 h 750219"/>
                    <a:gd name="connsiteX635" fmla="*/ 313497 w 508310"/>
                    <a:gd name="connsiteY635" fmla="*/ 45656 h 750219"/>
                    <a:gd name="connsiteX636" fmla="*/ 312610 w 508310"/>
                    <a:gd name="connsiteY636" fmla="*/ 43772 h 750219"/>
                    <a:gd name="connsiteX637" fmla="*/ 310505 w 508310"/>
                    <a:gd name="connsiteY637" fmla="*/ 41777 h 750219"/>
                    <a:gd name="connsiteX638" fmla="*/ 308177 w 508310"/>
                    <a:gd name="connsiteY638" fmla="*/ 40226 h 750219"/>
                    <a:gd name="connsiteX639" fmla="*/ 306626 w 508310"/>
                    <a:gd name="connsiteY639" fmla="*/ 39450 h 750219"/>
                    <a:gd name="connsiteX640" fmla="*/ 305629 w 508310"/>
                    <a:gd name="connsiteY640" fmla="*/ 39672 h 750219"/>
                    <a:gd name="connsiteX641" fmla="*/ 304521 w 508310"/>
                    <a:gd name="connsiteY641" fmla="*/ 41001 h 750219"/>
                    <a:gd name="connsiteX642" fmla="*/ 303523 w 508310"/>
                    <a:gd name="connsiteY642" fmla="*/ 41001 h 750219"/>
                    <a:gd name="connsiteX643" fmla="*/ 302748 w 508310"/>
                    <a:gd name="connsiteY643" fmla="*/ 40337 h 750219"/>
                    <a:gd name="connsiteX644" fmla="*/ 302194 w 508310"/>
                    <a:gd name="connsiteY644" fmla="*/ 39450 h 750219"/>
                    <a:gd name="connsiteX645" fmla="*/ 301861 w 508310"/>
                    <a:gd name="connsiteY645" fmla="*/ 38674 h 750219"/>
                    <a:gd name="connsiteX646" fmla="*/ 301639 w 508310"/>
                    <a:gd name="connsiteY646" fmla="*/ 38342 h 750219"/>
                    <a:gd name="connsiteX647" fmla="*/ 301861 w 508310"/>
                    <a:gd name="connsiteY647" fmla="*/ 36901 h 750219"/>
                    <a:gd name="connsiteX648" fmla="*/ 304410 w 508310"/>
                    <a:gd name="connsiteY648" fmla="*/ 27593 h 750219"/>
                    <a:gd name="connsiteX649" fmla="*/ 303967 w 508310"/>
                    <a:gd name="connsiteY649" fmla="*/ 27150 h 750219"/>
                    <a:gd name="connsiteX650" fmla="*/ 303856 w 508310"/>
                    <a:gd name="connsiteY650" fmla="*/ 27150 h 750219"/>
                    <a:gd name="connsiteX651" fmla="*/ 303523 w 508310"/>
                    <a:gd name="connsiteY651" fmla="*/ 26152 h 750219"/>
                    <a:gd name="connsiteX652" fmla="*/ 300642 w 508310"/>
                    <a:gd name="connsiteY652" fmla="*/ 29588 h 750219"/>
                    <a:gd name="connsiteX653" fmla="*/ 297650 w 508310"/>
                    <a:gd name="connsiteY653" fmla="*/ 31804 h 750219"/>
                    <a:gd name="connsiteX654" fmla="*/ 295877 w 508310"/>
                    <a:gd name="connsiteY654" fmla="*/ 34242 h 750219"/>
                    <a:gd name="connsiteX655" fmla="*/ 296542 w 508310"/>
                    <a:gd name="connsiteY655" fmla="*/ 38231 h 750219"/>
                    <a:gd name="connsiteX656" fmla="*/ 299091 w 508310"/>
                    <a:gd name="connsiteY656" fmla="*/ 41999 h 750219"/>
                    <a:gd name="connsiteX657" fmla="*/ 299423 w 508310"/>
                    <a:gd name="connsiteY657" fmla="*/ 44104 h 750219"/>
                    <a:gd name="connsiteX658" fmla="*/ 298094 w 508310"/>
                    <a:gd name="connsiteY658" fmla="*/ 47650 h 750219"/>
                    <a:gd name="connsiteX659" fmla="*/ 296985 w 508310"/>
                    <a:gd name="connsiteY659" fmla="*/ 49202 h 750219"/>
                    <a:gd name="connsiteX660" fmla="*/ 295988 w 508310"/>
                    <a:gd name="connsiteY660" fmla="*/ 49202 h 750219"/>
                    <a:gd name="connsiteX661" fmla="*/ 294658 w 508310"/>
                    <a:gd name="connsiteY661" fmla="*/ 48870 h 750219"/>
                    <a:gd name="connsiteX662" fmla="*/ 292553 w 508310"/>
                    <a:gd name="connsiteY662" fmla="*/ 48870 h 750219"/>
                    <a:gd name="connsiteX663" fmla="*/ 292553 w 508310"/>
                    <a:gd name="connsiteY663" fmla="*/ 47650 h 750219"/>
                    <a:gd name="connsiteX664" fmla="*/ 293883 w 508310"/>
                    <a:gd name="connsiteY664" fmla="*/ 47429 h 750219"/>
                    <a:gd name="connsiteX665" fmla="*/ 294991 w 508310"/>
                    <a:gd name="connsiteY665" fmla="*/ 46653 h 750219"/>
                    <a:gd name="connsiteX666" fmla="*/ 295877 w 508310"/>
                    <a:gd name="connsiteY666" fmla="*/ 45323 h 750219"/>
                    <a:gd name="connsiteX667" fmla="*/ 296431 w 508310"/>
                    <a:gd name="connsiteY667" fmla="*/ 43439 h 750219"/>
                    <a:gd name="connsiteX668" fmla="*/ 294658 w 508310"/>
                    <a:gd name="connsiteY668" fmla="*/ 43994 h 750219"/>
                    <a:gd name="connsiteX669" fmla="*/ 292996 w 508310"/>
                    <a:gd name="connsiteY669" fmla="*/ 45323 h 750219"/>
                    <a:gd name="connsiteX670" fmla="*/ 291999 w 508310"/>
                    <a:gd name="connsiteY670" fmla="*/ 45656 h 750219"/>
                    <a:gd name="connsiteX671" fmla="*/ 292442 w 508310"/>
                    <a:gd name="connsiteY671" fmla="*/ 43329 h 750219"/>
                    <a:gd name="connsiteX672" fmla="*/ 292442 w 508310"/>
                    <a:gd name="connsiteY672" fmla="*/ 42110 h 750219"/>
                    <a:gd name="connsiteX673" fmla="*/ 290890 w 508310"/>
                    <a:gd name="connsiteY673" fmla="*/ 39228 h 750219"/>
                    <a:gd name="connsiteX674" fmla="*/ 289782 w 508310"/>
                    <a:gd name="connsiteY674" fmla="*/ 40004 h 750219"/>
                    <a:gd name="connsiteX675" fmla="*/ 288009 w 508310"/>
                    <a:gd name="connsiteY675" fmla="*/ 40780 h 750219"/>
                    <a:gd name="connsiteX676" fmla="*/ 286347 w 508310"/>
                    <a:gd name="connsiteY676" fmla="*/ 40780 h 750219"/>
                    <a:gd name="connsiteX677" fmla="*/ 285571 w 508310"/>
                    <a:gd name="connsiteY677" fmla="*/ 40004 h 750219"/>
                    <a:gd name="connsiteX678" fmla="*/ 284907 w 508310"/>
                    <a:gd name="connsiteY678" fmla="*/ 39561 h 750219"/>
                    <a:gd name="connsiteX679" fmla="*/ 280141 w 508310"/>
                    <a:gd name="connsiteY679" fmla="*/ 42110 h 750219"/>
                    <a:gd name="connsiteX680" fmla="*/ 280141 w 508310"/>
                    <a:gd name="connsiteY680" fmla="*/ 40780 h 750219"/>
                    <a:gd name="connsiteX681" fmla="*/ 285350 w 508310"/>
                    <a:gd name="connsiteY681" fmla="*/ 37123 h 750219"/>
                    <a:gd name="connsiteX682" fmla="*/ 286347 w 508310"/>
                    <a:gd name="connsiteY682" fmla="*/ 34907 h 750219"/>
                    <a:gd name="connsiteX683" fmla="*/ 283355 w 508310"/>
                    <a:gd name="connsiteY683" fmla="*/ 32580 h 750219"/>
                    <a:gd name="connsiteX684" fmla="*/ 280806 w 508310"/>
                    <a:gd name="connsiteY684" fmla="*/ 33023 h 750219"/>
                    <a:gd name="connsiteX685" fmla="*/ 279476 w 508310"/>
                    <a:gd name="connsiteY685" fmla="*/ 35904 h 750219"/>
                    <a:gd name="connsiteX686" fmla="*/ 278479 w 508310"/>
                    <a:gd name="connsiteY686" fmla="*/ 39118 h 750219"/>
                    <a:gd name="connsiteX687" fmla="*/ 276928 w 508310"/>
                    <a:gd name="connsiteY687" fmla="*/ 40669 h 750219"/>
                    <a:gd name="connsiteX688" fmla="*/ 274711 w 508310"/>
                    <a:gd name="connsiteY688" fmla="*/ 41445 h 750219"/>
                    <a:gd name="connsiteX689" fmla="*/ 267841 w 508310"/>
                    <a:gd name="connsiteY689" fmla="*/ 45877 h 750219"/>
                    <a:gd name="connsiteX690" fmla="*/ 264517 w 508310"/>
                    <a:gd name="connsiteY690" fmla="*/ 50753 h 750219"/>
                    <a:gd name="connsiteX691" fmla="*/ 263186 w 508310"/>
                    <a:gd name="connsiteY691" fmla="*/ 51862 h 750219"/>
                    <a:gd name="connsiteX692" fmla="*/ 262633 w 508310"/>
                    <a:gd name="connsiteY692" fmla="*/ 50864 h 750219"/>
                    <a:gd name="connsiteX693" fmla="*/ 262854 w 508310"/>
                    <a:gd name="connsiteY693" fmla="*/ 48980 h 750219"/>
                    <a:gd name="connsiteX694" fmla="*/ 263408 w 508310"/>
                    <a:gd name="connsiteY694" fmla="*/ 47650 h 750219"/>
                    <a:gd name="connsiteX695" fmla="*/ 264184 w 508310"/>
                    <a:gd name="connsiteY695" fmla="*/ 46321 h 750219"/>
                    <a:gd name="connsiteX696" fmla="*/ 264849 w 508310"/>
                    <a:gd name="connsiteY696" fmla="*/ 44548 h 750219"/>
                    <a:gd name="connsiteX697" fmla="*/ 262965 w 508310"/>
                    <a:gd name="connsiteY697" fmla="*/ 44991 h 750219"/>
                    <a:gd name="connsiteX698" fmla="*/ 259530 w 508310"/>
                    <a:gd name="connsiteY698" fmla="*/ 46875 h 750219"/>
                    <a:gd name="connsiteX699" fmla="*/ 257424 w 508310"/>
                    <a:gd name="connsiteY699" fmla="*/ 47318 h 750219"/>
                    <a:gd name="connsiteX700" fmla="*/ 250997 w 508310"/>
                    <a:gd name="connsiteY700" fmla="*/ 44548 h 750219"/>
                    <a:gd name="connsiteX701" fmla="*/ 249224 w 508310"/>
                    <a:gd name="connsiteY701" fmla="*/ 44548 h 750219"/>
                    <a:gd name="connsiteX702" fmla="*/ 248116 w 508310"/>
                    <a:gd name="connsiteY702" fmla="*/ 46764 h 750219"/>
                    <a:gd name="connsiteX703" fmla="*/ 246343 w 508310"/>
                    <a:gd name="connsiteY703" fmla="*/ 52859 h 750219"/>
                    <a:gd name="connsiteX704" fmla="*/ 245013 w 508310"/>
                    <a:gd name="connsiteY704" fmla="*/ 54189 h 750219"/>
                    <a:gd name="connsiteX705" fmla="*/ 244459 w 508310"/>
                    <a:gd name="connsiteY705" fmla="*/ 55740 h 750219"/>
                    <a:gd name="connsiteX706" fmla="*/ 244902 w 508310"/>
                    <a:gd name="connsiteY706" fmla="*/ 59175 h 750219"/>
                    <a:gd name="connsiteX707" fmla="*/ 246232 w 508310"/>
                    <a:gd name="connsiteY707" fmla="*/ 64938 h 750219"/>
                    <a:gd name="connsiteX708" fmla="*/ 245234 w 508310"/>
                    <a:gd name="connsiteY708" fmla="*/ 66046 h 750219"/>
                    <a:gd name="connsiteX709" fmla="*/ 244459 w 508310"/>
                    <a:gd name="connsiteY709" fmla="*/ 69703 h 750219"/>
                    <a:gd name="connsiteX710" fmla="*/ 243794 w 508310"/>
                    <a:gd name="connsiteY710" fmla="*/ 70478 h 750219"/>
                    <a:gd name="connsiteX711" fmla="*/ 242686 w 508310"/>
                    <a:gd name="connsiteY711" fmla="*/ 69481 h 750219"/>
                    <a:gd name="connsiteX712" fmla="*/ 242353 w 508310"/>
                    <a:gd name="connsiteY712" fmla="*/ 64827 h 750219"/>
                    <a:gd name="connsiteX713" fmla="*/ 241245 w 508310"/>
                    <a:gd name="connsiteY713" fmla="*/ 63719 h 750219"/>
                    <a:gd name="connsiteX714" fmla="*/ 240469 w 508310"/>
                    <a:gd name="connsiteY714" fmla="*/ 64495 h 750219"/>
                    <a:gd name="connsiteX715" fmla="*/ 238253 w 508310"/>
                    <a:gd name="connsiteY715" fmla="*/ 69260 h 750219"/>
                    <a:gd name="connsiteX716" fmla="*/ 236923 w 508310"/>
                    <a:gd name="connsiteY716" fmla="*/ 70035 h 750219"/>
                    <a:gd name="connsiteX717" fmla="*/ 235815 w 508310"/>
                    <a:gd name="connsiteY717" fmla="*/ 70035 h 750219"/>
                    <a:gd name="connsiteX718" fmla="*/ 234929 w 508310"/>
                    <a:gd name="connsiteY718" fmla="*/ 70368 h 750219"/>
                    <a:gd name="connsiteX719" fmla="*/ 234375 w 508310"/>
                    <a:gd name="connsiteY719" fmla="*/ 73138 h 750219"/>
                    <a:gd name="connsiteX720" fmla="*/ 235040 w 508310"/>
                    <a:gd name="connsiteY720" fmla="*/ 73138 h 750219"/>
                    <a:gd name="connsiteX721" fmla="*/ 234707 w 508310"/>
                    <a:gd name="connsiteY721" fmla="*/ 73914 h 750219"/>
                    <a:gd name="connsiteX722" fmla="*/ 233488 w 508310"/>
                    <a:gd name="connsiteY722" fmla="*/ 75909 h 750219"/>
                    <a:gd name="connsiteX723" fmla="*/ 232158 w 508310"/>
                    <a:gd name="connsiteY723" fmla="*/ 74800 h 750219"/>
                    <a:gd name="connsiteX724" fmla="*/ 230829 w 508310"/>
                    <a:gd name="connsiteY724" fmla="*/ 74579 h 750219"/>
                    <a:gd name="connsiteX725" fmla="*/ 229609 w 508310"/>
                    <a:gd name="connsiteY725" fmla="*/ 75022 h 750219"/>
                    <a:gd name="connsiteX726" fmla="*/ 228612 w 508310"/>
                    <a:gd name="connsiteY726" fmla="*/ 75909 h 750219"/>
                    <a:gd name="connsiteX727" fmla="*/ 228612 w 508310"/>
                    <a:gd name="connsiteY727" fmla="*/ 77349 h 750219"/>
                    <a:gd name="connsiteX728" fmla="*/ 232934 w 508310"/>
                    <a:gd name="connsiteY728" fmla="*/ 82779 h 750219"/>
                    <a:gd name="connsiteX729" fmla="*/ 235483 w 508310"/>
                    <a:gd name="connsiteY729" fmla="*/ 85328 h 750219"/>
                    <a:gd name="connsiteX730" fmla="*/ 238807 w 508310"/>
                    <a:gd name="connsiteY730" fmla="*/ 86768 h 750219"/>
                    <a:gd name="connsiteX731" fmla="*/ 236037 w 508310"/>
                    <a:gd name="connsiteY731" fmla="*/ 88652 h 750219"/>
                    <a:gd name="connsiteX732" fmla="*/ 234485 w 508310"/>
                    <a:gd name="connsiteY732" fmla="*/ 89206 h 750219"/>
                    <a:gd name="connsiteX733" fmla="*/ 232934 w 508310"/>
                    <a:gd name="connsiteY733" fmla="*/ 89428 h 750219"/>
                    <a:gd name="connsiteX734" fmla="*/ 231493 w 508310"/>
                    <a:gd name="connsiteY734" fmla="*/ 88763 h 750219"/>
                    <a:gd name="connsiteX735" fmla="*/ 230385 w 508310"/>
                    <a:gd name="connsiteY735" fmla="*/ 87655 h 750219"/>
                    <a:gd name="connsiteX736" fmla="*/ 229277 w 508310"/>
                    <a:gd name="connsiteY736" fmla="*/ 87101 h 750219"/>
                    <a:gd name="connsiteX737" fmla="*/ 227836 w 508310"/>
                    <a:gd name="connsiteY737" fmla="*/ 88209 h 750219"/>
                    <a:gd name="connsiteX738" fmla="*/ 229277 w 508310"/>
                    <a:gd name="connsiteY738" fmla="*/ 91866 h 750219"/>
                    <a:gd name="connsiteX739" fmla="*/ 231383 w 508310"/>
                    <a:gd name="connsiteY739" fmla="*/ 95855 h 750219"/>
                    <a:gd name="connsiteX740" fmla="*/ 234042 w 508310"/>
                    <a:gd name="connsiteY740" fmla="*/ 98737 h 750219"/>
                    <a:gd name="connsiteX741" fmla="*/ 237256 w 508310"/>
                    <a:gd name="connsiteY741" fmla="*/ 98958 h 750219"/>
                    <a:gd name="connsiteX742" fmla="*/ 237256 w 508310"/>
                    <a:gd name="connsiteY742" fmla="*/ 98404 h 750219"/>
                    <a:gd name="connsiteX743" fmla="*/ 237367 w 508310"/>
                    <a:gd name="connsiteY743" fmla="*/ 97074 h 750219"/>
                    <a:gd name="connsiteX744" fmla="*/ 237588 w 508310"/>
                    <a:gd name="connsiteY744" fmla="*/ 95634 h 750219"/>
                    <a:gd name="connsiteX745" fmla="*/ 238032 w 508310"/>
                    <a:gd name="connsiteY745" fmla="*/ 94747 h 750219"/>
                    <a:gd name="connsiteX746" fmla="*/ 238585 w 508310"/>
                    <a:gd name="connsiteY746" fmla="*/ 94525 h 750219"/>
                    <a:gd name="connsiteX747" fmla="*/ 240691 w 508310"/>
                    <a:gd name="connsiteY747" fmla="*/ 94747 h 750219"/>
                    <a:gd name="connsiteX748" fmla="*/ 242243 w 508310"/>
                    <a:gd name="connsiteY748" fmla="*/ 95523 h 750219"/>
                    <a:gd name="connsiteX749" fmla="*/ 243461 w 508310"/>
                    <a:gd name="connsiteY749" fmla="*/ 99069 h 750219"/>
                    <a:gd name="connsiteX750" fmla="*/ 244902 w 508310"/>
                    <a:gd name="connsiteY750" fmla="*/ 100288 h 750219"/>
                    <a:gd name="connsiteX751" fmla="*/ 243240 w 508310"/>
                    <a:gd name="connsiteY751" fmla="*/ 100731 h 750219"/>
                    <a:gd name="connsiteX752" fmla="*/ 238807 w 508310"/>
                    <a:gd name="connsiteY752" fmla="*/ 99955 h 750219"/>
                    <a:gd name="connsiteX753" fmla="*/ 237256 w 508310"/>
                    <a:gd name="connsiteY753" fmla="*/ 101618 h 750219"/>
                    <a:gd name="connsiteX754" fmla="*/ 237256 w 508310"/>
                    <a:gd name="connsiteY754" fmla="*/ 104831 h 750219"/>
                    <a:gd name="connsiteX755" fmla="*/ 239029 w 508310"/>
                    <a:gd name="connsiteY755" fmla="*/ 106937 h 750219"/>
                    <a:gd name="connsiteX756" fmla="*/ 241578 w 508310"/>
                    <a:gd name="connsiteY756" fmla="*/ 108045 h 750219"/>
                    <a:gd name="connsiteX757" fmla="*/ 243572 w 508310"/>
                    <a:gd name="connsiteY757" fmla="*/ 108377 h 750219"/>
                    <a:gd name="connsiteX758" fmla="*/ 243572 w 508310"/>
                    <a:gd name="connsiteY758" fmla="*/ 109707 h 750219"/>
                    <a:gd name="connsiteX759" fmla="*/ 241245 w 508310"/>
                    <a:gd name="connsiteY759" fmla="*/ 109707 h 750219"/>
                    <a:gd name="connsiteX760" fmla="*/ 234929 w 508310"/>
                    <a:gd name="connsiteY760" fmla="*/ 107158 h 750219"/>
                    <a:gd name="connsiteX761" fmla="*/ 229609 w 508310"/>
                    <a:gd name="connsiteY761" fmla="*/ 108156 h 750219"/>
                    <a:gd name="connsiteX762" fmla="*/ 227171 w 508310"/>
                    <a:gd name="connsiteY762" fmla="*/ 107934 h 750219"/>
                    <a:gd name="connsiteX763" fmla="*/ 224955 w 508310"/>
                    <a:gd name="connsiteY763" fmla="*/ 105718 h 750219"/>
                    <a:gd name="connsiteX764" fmla="*/ 223736 w 508310"/>
                    <a:gd name="connsiteY764" fmla="*/ 106826 h 750219"/>
                    <a:gd name="connsiteX765" fmla="*/ 222185 w 508310"/>
                    <a:gd name="connsiteY765" fmla="*/ 108931 h 750219"/>
                    <a:gd name="connsiteX766" fmla="*/ 221077 w 508310"/>
                    <a:gd name="connsiteY766" fmla="*/ 109818 h 750219"/>
                    <a:gd name="connsiteX767" fmla="*/ 219747 w 508310"/>
                    <a:gd name="connsiteY767" fmla="*/ 110151 h 750219"/>
                    <a:gd name="connsiteX768" fmla="*/ 218639 w 508310"/>
                    <a:gd name="connsiteY768" fmla="*/ 110151 h 750219"/>
                    <a:gd name="connsiteX769" fmla="*/ 217752 w 508310"/>
                    <a:gd name="connsiteY769" fmla="*/ 110594 h 750219"/>
                    <a:gd name="connsiteX770" fmla="*/ 217309 w 508310"/>
                    <a:gd name="connsiteY770" fmla="*/ 112478 h 750219"/>
                    <a:gd name="connsiteX771" fmla="*/ 219969 w 508310"/>
                    <a:gd name="connsiteY771" fmla="*/ 112699 h 750219"/>
                    <a:gd name="connsiteX772" fmla="*/ 224069 w 508310"/>
                    <a:gd name="connsiteY772" fmla="*/ 115691 h 750219"/>
                    <a:gd name="connsiteX773" fmla="*/ 228280 w 508310"/>
                    <a:gd name="connsiteY773" fmla="*/ 117243 h 750219"/>
                    <a:gd name="connsiteX774" fmla="*/ 234264 w 508310"/>
                    <a:gd name="connsiteY774" fmla="*/ 123338 h 750219"/>
                    <a:gd name="connsiteX775" fmla="*/ 232158 w 508310"/>
                    <a:gd name="connsiteY775" fmla="*/ 124445 h 750219"/>
                    <a:gd name="connsiteX776" fmla="*/ 230164 w 508310"/>
                    <a:gd name="connsiteY776" fmla="*/ 123338 h 750219"/>
                    <a:gd name="connsiteX777" fmla="*/ 228391 w 508310"/>
                    <a:gd name="connsiteY777" fmla="*/ 121010 h 750219"/>
                    <a:gd name="connsiteX778" fmla="*/ 226950 w 508310"/>
                    <a:gd name="connsiteY778" fmla="*/ 118683 h 750219"/>
                    <a:gd name="connsiteX779" fmla="*/ 225620 w 508310"/>
                    <a:gd name="connsiteY779" fmla="*/ 118129 h 750219"/>
                    <a:gd name="connsiteX780" fmla="*/ 220523 w 508310"/>
                    <a:gd name="connsiteY780" fmla="*/ 118351 h 750219"/>
                    <a:gd name="connsiteX781" fmla="*/ 218750 w 508310"/>
                    <a:gd name="connsiteY781" fmla="*/ 119237 h 750219"/>
                    <a:gd name="connsiteX782" fmla="*/ 220855 w 508310"/>
                    <a:gd name="connsiteY782" fmla="*/ 121343 h 750219"/>
                    <a:gd name="connsiteX783" fmla="*/ 228834 w 508310"/>
                    <a:gd name="connsiteY783" fmla="*/ 123338 h 750219"/>
                    <a:gd name="connsiteX784" fmla="*/ 228834 w 508310"/>
                    <a:gd name="connsiteY784" fmla="*/ 124556 h 750219"/>
                    <a:gd name="connsiteX785" fmla="*/ 225731 w 508310"/>
                    <a:gd name="connsiteY785" fmla="*/ 124556 h 750219"/>
                    <a:gd name="connsiteX786" fmla="*/ 219747 w 508310"/>
                    <a:gd name="connsiteY786" fmla="*/ 122451 h 750219"/>
                    <a:gd name="connsiteX787" fmla="*/ 208333 w 508310"/>
                    <a:gd name="connsiteY787" fmla="*/ 122118 h 750219"/>
                    <a:gd name="connsiteX788" fmla="*/ 205452 w 508310"/>
                    <a:gd name="connsiteY788" fmla="*/ 123227 h 750219"/>
                    <a:gd name="connsiteX789" fmla="*/ 197362 w 508310"/>
                    <a:gd name="connsiteY789" fmla="*/ 129100 h 750219"/>
                    <a:gd name="connsiteX790" fmla="*/ 196032 w 508310"/>
                    <a:gd name="connsiteY790" fmla="*/ 130540 h 750219"/>
                    <a:gd name="connsiteX791" fmla="*/ 195700 w 508310"/>
                    <a:gd name="connsiteY791" fmla="*/ 132868 h 750219"/>
                    <a:gd name="connsiteX792" fmla="*/ 194814 w 508310"/>
                    <a:gd name="connsiteY792" fmla="*/ 134308 h 750219"/>
                    <a:gd name="connsiteX793" fmla="*/ 193484 w 508310"/>
                    <a:gd name="connsiteY793" fmla="*/ 134973 h 750219"/>
                    <a:gd name="connsiteX794" fmla="*/ 191821 w 508310"/>
                    <a:gd name="connsiteY794" fmla="*/ 135195 h 750219"/>
                    <a:gd name="connsiteX795" fmla="*/ 190270 w 508310"/>
                    <a:gd name="connsiteY795" fmla="*/ 135749 h 750219"/>
                    <a:gd name="connsiteX796" fmla="*/ 190049 w 508310"/>
                    <a:gd name="connsiteY796" fmla="*/ 136968 h 750219"/>
                    <a:gd name="connsiteX797" fmla="*/ 190824 w 508310"/>
                    <a:gd name="connsiteY797" fmla="*/ 138297 h 750219"/>
                    <a:gd name="connsiteX798" fmla="*/ 192265 w 508310"/>
                    <a:gd name="connsiteY798" fmla="*/ 139184 h 750219"/>
                    <a:gd name="connsiteX799" fmla="*/ 192265 w 508310"/>
                    <a:gd name="connsiteY799" fmla="*/ 140403 h 750219"/>
                    <a:gd name="connsiteX800" fmla="*/ 191711 w 508310"/>
                    <a:gd name="connsiteY800" fmla="*/ 141068 h 750219"/>
                    <a:gd name="connsiteX801" fmla="*/ 191378 w 508310"/>
                    <a:gd name="connsiteY801" fmla="*/ 141733 h 750219"/>
                    <a:gd name="connsiteX802" fmla="*/ 191156 w 508310"/>
                    <a:gd name="connsiteY802" fmla="*/ 142398 h 750219"/>
                    <a:gd name="connsiteX803" fmla="*/ 190824 w 508310"/>
                    <a:gd name="connsiteY803" fmla="*/ 143173 h 750219"/>
                    <a:gd name="connsiteX804" fmla="*/ 192819 w 508310"/>
                    <a:gd name="connsiteY804" fmla="*/ 143173 h 750219"/>
                    <a:gd name="connsiteX805" fmla="*/ 202238 w 508310"/>
                    <a:gd name="connsiteY805" fmla="*/ 146719 h 750219"/>
                    <a:gd name="connsiteX806" fmla="*/ 203346 w 508310"/>
                    <a:gd name="connsiteY806" fmla="*/ 147828 h 750219"/>
                    <a:gd name="connsiteX807" fmla="*/ 202460 w 508310"/>
                    <a:gd name="connsiteY807" fmla="*/ 149711 h 750219"/>
                    <a:gd name="connsiteX808" fmla="*/ 204454 w 508310"/>
                    <a:gd name="connsiteY808" fmla="*/ 151041 h 750219"/>
                    <a:gd name="connsiteX809" fmla="*/ 212987 w 508310"/>
                    <a:gd name="connsiteY809" fmla="*/ 151041 h 750219"/>
                    <a:gd name="connsiteX810" fmla="*/ 215315 w 508310"/>
                    <a:gd name="connsiteY810" fmla="*/ 152704 h 750219"/>
                    <a:gd name="connsiteX811" fmla="*/ 216755 w 508310"/>
                    <a:gd name="connsiteY811" fmla="*/ 153147 h 750219"/>
                    <a:gd name="connsiteX812" fmla="*/ 217974 w 508310"/>
                    <a:gd name="connsiteY812" fmla="*/ 150487 h 750219"/>
                    <a:gd name="connsiteX813" fmla="*/ 219304 w 508310"/>
                    <a:gd name="connsiteY813" fmla="*/ 149933 h 750219"/>
                    <a:gd name="connsiteX814" fmla="*/ 222074 w 508310"/>
                    <a:gd name="connsiteY814" fmla="*/ 149711 h 750219"/>
                    <a:gd name="connsiteX815" fmla="*/ 222739 w 508310"/>
                    <a:gd name="connsiteY815" fmla="*/ 149379 h 750219"/>
                    <a:gd name="connsiteX816" fmla="*/ 223958 w 508310"/>
                    <a:gd name="connsiteY816" fmla="*/ 148493 h 750219"/>
                    <a:gd name="connsiteX817" fmla="*/ 224734 w 508310"/>
                    <a:gd name="connsiteY817" fmla="*/ 148271 h 750219"/>
                    <a:gd name="connsiteX818" fmla="*/ 225620 w 508310"/>
                    <a:gd name="connsiteY818" fmla="*/ 148603 h 750219"/>
                    <a:gd name="connsiteX819" fmla="*/ 225620 w 508310"/>
                    <a:gd name="connsiteY819" fmla="*/ 149379 h 750219"/>
                    <a:gd name="connsiteX820" fmla="*/ 225620 w 508310"/>
                    <a:gd name="connsiteY820" fmla="*/ 150266 h 750219"/>
                    <a:gd name="connsiteX821" fmla="*/ 226174 w 508310"/>
                    <a:gd name="connsiteY821" fmla="*/ 151595 h 750219"/>
                    <a:gd name="connsiteX822" fmla="*/ 227282 w 508310"/>
                    <a:gd name="connsiteY822" fmla="*/ 153147 h 750219"/>
                    <a:gd name="connsiteX823" fmla="*/ 228502 w 508310"/>
                    <a:gd name="connsiteY823" fmla="*/ 154144 h 750219"/>
                    <a:gd name="connsiteX824" fmla="*/ 229055 w 508310"/>
                    <a:gd name="connsiteY824" fmla="*/ 153036 h 750219"/>
                    <a:gd name="connsiteX825" fmla="*/ 229942 w 508310"/>
                    <a:gd name="connsiteY825" fmla="*/ 149379 h 750219"/>
                    <a:gd name="connsiteX826" fmla="*/ 231826 w 508310"/>
                    <a:gd name="connsiteY826" fmla="*/ 146719 h 750219"/>
                    <a:gd name="connsiteX827" fmla="*/ 233267 w 508310"/>
                    <a:gd name="connsiteY827" fmla="*/ 146719 h 750219"/>
                    <a:gd name="connsiteX828" fmla="*/ 232934 w 508310"/>
                    <a:gd name="connsiteY828" fmla="*/ 151041 h 750219"/>
                    <a:gd name="connsiteX829" fmla="*/ 233710 w 508310"/>
                    <a:gd name="connsiteY829" fmla="*/ 151041 h 750219"/>
                    <a:gd name="connsiteX830" fmla="*/ 235372 w 508310"/>
                    <a:gd name="connsiteY830" fmla="*/ 149268 h 750219"/>
                    <a:gd name="connsiteX831" fmla="*/ 236813 w 508310"/>
                    <a:gd name="connsiteY831" fmla="*/ 150930 h 750219"/>
                    <a:gd name="connsiteX832" fmla="*/ 237145 w 508310"/>
                    <a:gd name="connsiteY832" fmla="*/ 153701 h 750219"/>
                    <a:gd name="connsiteX833" fmla="*/ 235594 w 508310"/>
                    <a:gd name="connsiteY833" fmla="*/ 155142 h 750219"/>
                    <a:gd name="connsiteX834" fmla="*/ 233488 w 508310"/>
                    <a:gd name="connsiteY834" fmla="*/ 155695 h 750219"/>
                    <a:gd name="connsiteX835" fmla="*/ 231715 w 508310"/>
                    <a:gd name="connsiteY835" fmla="*/ 157136 h 750219"/>
                    <a:gd name="connsiteX836" fmla="*/ 228945 w 508310"/>
                    <a:gd name="connsiteY836" fmla="*/ 160460 h 750219"/>
                    <a:gd name="connsiteX837" fmla="*/ 228945 w 508310"/>
                    <a:gd name="connsiteY837" fmla="*/ 161680 h 750219"/>
                    <a:gd name="connsiteX838" fmla="*/ 230607 w 508310"/>
                    <a:gd name="connsiteY838" fmla="*/ 161236 h 750219"/>
                    <a:gd name="connsiteX839" fmla="*/ 232158 w 508310"/>
                    <a:gd name="connsiteY839" fmla="*/ 160239 h 750219"/>
                    <a:gd name="connsiteX840" fmla="*/ 233710 w 508310"/>
                    <a:gd name="connsiteY840" fmla="*/ 158909 h 750219"/>
                    <a:gd name="connsiteX841" fmla="*/ 239029 w 508310"/>
                    <a:gd name="connsiteY841" fmla="*/ 153036 h 750219"/>
                    <a:gd name="connsiteX842" fmla="*/ 241910 w 508310"/>
                    <a:gd name="connsiteY842" fmla="*/ 151595 h 750219"/>
                    <a:gd name="connsiteX843" fmla="*/ 244791 w 508310"/>
                    <a:gd name="connsiteY843" fmla="*/ 147828 h 750219"/>
                    <a:gd name="connsiteX844" fmla="*/ 246454 w 508310"/>
                    <a:gd name="connsiteY844" fmla="*/ 146941 h 750219"/>
                    <a:gd name="connsiteX845" fmla="*/ 248116 w 508310"/>
                    <a:gd name="connsiteY845" fmla="*/ 147495 h 750219"/>
                    <a:gd name="connsiteX846" fmla="*/ 248892 w 508310"/>
                    <a:gd name="connsiteY846" fmla="*/ 148936 h 750219"/>
                    <a:gd name="connsiteX847" fmla="*/ 248892 w 508310"/>
                    <a:gd name="connsiteY847" fmla="*/ 150709 h 750219"/>
                    <a:gd name="connsiteX848" fmla="*/ 247562 w 508310"/>
                    <a:gd name="connsiteY848" fmla="*/ 152371 h 750219"/>
                    <a:gd name="connsiteX849" fmla="*/ 247562 w 508310"/>
                    <a:gd name="connsiteY849" fmla="*/ 153590 h 750219"/>
                    <a:gd name="connsiteX850" fmla="*/ 249889 w 508310"/>
                    <a:gd name="connsiteY850" fmla="*/ 152371 h 750219"/>
                    <a:gd name="connsiteX851" fmla="*/ 253989 w 508310"/>
                    <a:gd name="connsiteY851" fmla="*/ 148936 h 750219"/>
                    <a:gd name="connsiteX852" fmla="*/ 261746 w 508310"/>
                    <a:gd name="connsiteY852" fmla="*/ 147606 h 750219"/>
                    <a:gd name="connsiteX853" fmla="*/ 263962 w 508310"/>
                    <a:gd name="connsiteY853" fmla="*/ 146498 h 750219"/>
                    <a:gd name="connsiteX854" fmla="*/ 266179 w 508310"/>
                    <a:gd name="connsiteY854" fmla="*/ 144392 h 750219"/>
                    <a:gd name="connsiteX855" fmla="*/ 266400 w 508310"/>
                    <a:gd name="connsiteY855" fmla="*/ 145057 h 750219"/>
                    <a:gd name="connsiteX856" fmla="*/ 266400 w 508310"/>
                    <a:gd name="connsiteY856" fmla="*/ 145057 h 750219"/>
                    <a:gd name="connsiteX857" fmla="*/ 266511 w 508310"/>
                    <a:gd name="connsiteY857" fmla="*/ 145279 h 750219"/>
                    <a:gd name="connsiteX858" fmla="*/ 266844 w 508310"/>
                    <a:gd name="connsiteY858" fmla="*/ 145722 h 750219"/>
                    <a:gd name="connsiteX859" fmla="*/ 266289 w 508310"/>
                    <a:gd name="connsiteY859" fmla="*/ 147384 h 750219"/>
                    <a:gd name="connsiteX860" fmla="*/ 264960 w 508310"/>
                    <a:gd name="connsiteY860" fmla="*/ 153701 h 750219"/>
                    <a:gd name="connsiteX861" fmla="*/ 263519 w 508310"/>
                    <a:gd name="connsiteY861" fmla="*/ 153368 h 750219"/>
                    <a:gd name="connsiteX862" fmla="*/ 262633 w 508310"/>
                    <a:gd name="connsiteY862" fmla="*/ 152593 h 750219"/>
                    <a:gd name="connsiteX863" fmla="*/ 261857 w 508310"/>
                    <a:gd name="connsiteY863" fmla="*/ 151706 h 750219"/>
                    <a:gd name="connsiteX864" fmla="*/ 260638 w 508310"/>
                    <a:gd name="connsiteY864" fmla="*/ 150930 h 750219"/>
                    <a:gd name="connsiteX865" fmla="*/ 260970 w 508310"/>
                    <a:gd name="connsiteY865" fmla="*/ 155806 h 750219"/>
                    <a:gd name="connsiteX866" fmla="*/ 255762 w 508310"/>
                    <a:gd name="connsiteY866" fmla="*/ 160682 h 750219"/>
                    <a:gd name="connsiteX867" fmla="*/ 256094 w 508310"/>
                    <a:gd name="connsiteY867" fmla="*/ 164450 h 750219"/>
                    <a:gd name="connsiteX868" fmla="*/ 249889 w 508310"/>
                    <a:gd name="connsiteY868" fmla="*/ 169658 h 750219"/>
                    <a:gd name="connsiteX869" fmla="*/ 251329 w 508310"/>
                    <a:gd name="connsiteY869" fmla="*/ 171542 h 750219"/>
                    <a:gd name="connsiteX870" fmla="*/ 252992 w 508310"/>
                    <a:gd name="connsiteY870" fmla="*/ 172318 h 750219"/>
                    <a:gd name="connsiteX871" fmla="*/ 256759 w 508310"/>
                    <a:gd name="connsiteY871" fmla="*/ 172318 h 750219"/>
                    <a:gd name="connsiteX872" fmla="*/ 256759 w 508310"/>
                    <a:gd name="connsiteY872" fmla="*/ 173980 h 750219"/>
                    <a:gd name="connsiteX873" fmla="*/ 253103 w 508310"/>
                    <a:gd name="connsiteY873" fmla="*/ 174756 h 750219"/>
                    <a:gd name="connsiteX874" fmla="*/ 248005 w 508310"/>
                    <a:gd name="connsiteY874" fmla="*/ 178302 h 750219"/>
                    <a:gd name="connsiteX875" fmla="*/ 246564 w 508310"/>
                    <a:gd name="connsiteY875" fmla="*/ 178634 h 750219"/>
                    <a:gd name="connsiteX876" fmla="*/ 237367 w 508310"/>
                    <a:gd name="connsiteY876" fmla="*/ 180518 h 750219"/>
                    <a:gd name="connsiteX877" fmla="*/ 237034 w 508310"/>
                    <a:gd name="connsiteY877" fmla="*/ 180518 h 750219"/>
                    <a:gd name="connsiteX878" fmla="*/ 233710 w 508310"/>
                    <a:gd name="connsiteY878" fmla="*/ 182291 h 750219"/>
                    <a:gd name="connsiteX879" fmla="*/ 230385 w 508310"/>
                    <a:gd name="connsiteY879" fmla="*/ 184618 h 750219"/>
                    <a:gd name="connsiteX880" fmla="*/ 230385 w 508310"/>
                    <a:gd name="connsiteY880" fmla="*/ 183399 h 750219"/>
                    <a:gd name="connsiteX881" fmla="*/ 230164 w 508310"/>
                    <a:gd name="connsiteY881" fmla="*/ 183399 h 750219"/>
                    <a:gd name="connsiteX882" fmla="*/ 229720 w 508310"/>
                    <a:gd name="connsiteY882" fmla="*/ 183178 h 750219"/>
                    <a:gd name="connsiteX883" fmla="*/ 229388 w 508310"/>
                    <a:gd name="connsiteY883" fmla="*/ 181959 h 750219"/>
                    <a:gd name="connsiteX884" fmla="*/ 228612 w 508310"/>
                    <a:gd name="connsiteY884" fmla="*/ 179853 h 750219"/>
                    <a:gd name="connsiteX885" fmla="*/ 227726 w 508310"/>
                    <a:gd name="connsiteY885" fmla="*/ 179188 h 750219"/>
                    <a:gd name="connsiteX886" fmla="*/ 227282 w 508310"/>
                    <a:gd name="connsiteY886" fmla="*/ 182513 h 750219"/>
                    <a:gd name="connsiteX887" fmla="*/ 227282 w 508310"/>
                    <a:gd name="connsiteY887" fmla="*/ 186392 h 750219"/>
                    <a:gd name="connsiteX888" fmla="*/ 226839 w 508310"/>
                    <a:gd name="connsiteY888" fmla="*/ 187943 h 750219"/>
                    <a:gd name="connsiteX889" fmla="*/ 226174 w 508310"/>
                    <a:gd name="connsiteY889" fmla="*/ 188608 h 750219"/>
                    <a:gd name="connsiteX890" fmla="*/ 224291 w 508310"/>
                    <a:gd name="connsiteY890" fmla="*/ 189272 h 750219"/>
                    <a:gd name="connsiteX891" fmla="*/ 211103 w 508310"/>
                    <a:gd name="connsiteY891" fmla="*/ 198581 h 750219"/>
                    <a:gd name="connsiteX892" fmla="*/ 207779 w 508310"/>
                    <a:gd name="connsiteY892" fmla="*/ 199578 h 750219"/>
                    <a:gd name="connsiteX893" fmla="*/ 206449 w 508310"/>
                    <a:gd name="connsiteY893" fmla="*/ 200465 h 750219"/>
                    <a:gd name="connsiteX894" fmla="*/ 205341 w 508310"/>
                    <a:gd name="connsiteY894" fmla="*/ 201795 h 750219"/>
                    <a:gd name="connsiteX895" fmla="*/ 204787 w 508310"/>
                    <a:gd name="connsiteY895" fmla="*/ 203235 h 750219"/>
                    <a:gd name="connsiteX896" fmla="*/ 204787 w 508310"/>
                    <a:gd name="connsiteY896" fmla="*/ 205230 h 750219"/>
                    <a:gd name="connsiteX897" fmla="*/ 205563 w 508310"/>
                    <a:gd name="connsiteY897" fmla="*/ 205895 h 750219"/>
                    <a:gd name="connsiteX898" fmla="*/ 216866 w 508310"/>
                    <a:gd name="connsiteY898" fmla="*/ 205895 h 750219"/>
                    <a:gd name="connsiteX899" fmla="*/ 219304 w 508310"/>
                    <a:gd name="connsiteY899" fmla="*/ 206560 h 750219"/>
                    <a:gd name="connsiteX900" fmla="*/ 221742 w 508310"/>
                    <a:gd name="connsiteY900" fmla="*/ 208111 h 750219"/>
                    <a:gd name="connsiteX901" fmla="*/ 222628 w 508310"/>
                    <a:gd name="connsiteY901" fmla="*/ 209884 h 750219"/>
                    <a:gd name="connsiteX902" fmla="*/ 220412 w 508310"/>
                    <a:gd name="connsiteY902" fmla="*/ 211325 h 750219"/>
                    <a:gd name="connsiteX903" fmla="*/ 217752 w 508310"/>
                    <a:gd name="connsiteY903" fmla="*/ 209109 h 750219"/>
                    <a:gd name="connsiteX904" fmla="*/ 216312 w 508310"/>
                    <a:gd name="connsiteY904" fmla="*/ 208555 h 750219"/>
                    <a:gd name="connsiteX905" fmla="*/ 215647 w 508310"/>
                    <a:gd name="connsiteY905" fmla="*/ 210549 h 750219"/>
                    <a:gd name="connsiteX906" fmla="*/ 215979 w 508310"/>
                    <a:gd name="connsiteY906" fmla="*/ 212100 h 750219"/>
                    <a:gd name="connsiteX907" fmla="*/ 216755 w 508310"/>
                    <a:gd name="connsiteY907" fmla="*/ 212655 h 750219"/>
                    <a:gd name="connsiteX908" fmla="*/ 219082 w 508310"/>
                    <a:gd name="connsiteY908" fmla="*/ 212433 h 750219"/>
                    <a:gd name="connsiteX909" fmla="*/ 221188 w 508310"/>
                    <a:gd name="connsiteY909" fmla="*/ 212765 h 750219"/>
                    <a:gd name="connsiteX910" fmla="*/ 223404 w 508310"/>
                    <a:gd name="connsiteY910" fmla="*/ 213763 h 750219"/>
                    <a:gd name="connsiteX911" fmla="*/ 225509 w 508310"/>
                    <a:gd name="connsiteY911" fmla="*/ 215425 h 750219"/>
                    <a:gd name="connsiteX912" fmla="*/ 227282 w 508310"/>
                    <a:gd name="connsiteY912" fmla="*/ 217752 h 750219"/>
                    <a:gd name="connsiteX913" fmla="*/ 219304 w 508310"/>
                    <a:gd name="connsiteY913" fmla="*/ 216201 h 750219"/>
                    <a:gd name="connsiteX914" fmla="*/ 217974 w 508310"/>
                    <a:gd name="connsiteY914" fmla="*/ 216976 h 750219"/>
                    <a:gd name="connsiteX915" fmla="*/ 217309 w 508310"/>
                    <a:gd name="connsiteY915" fmla="*/ 217974 h 750219"/>
                    <a:gd name="connsiteX916" fmla="*/ 215758 w 508310"/>
                    <a:gd name="connsiteY916" fmla="*/ 217641 h 750219"/>
                    <a:gd name="connsiteX917" fmla="*/ 213209 w 508310"/>
                    <a:gd name="connsiteY917" fmla="*/ 216422 h 750219"/>
                    <a:gd name="connsiteX918" fmla="*/ 212212 w 508310"/>
                    <a:gd name="connsiteY918" fmla="*/ 217198 h 750219"/>
                    <a:gd name="connsiteX919" fmla="*/ 210882 w 508310"/>
                    <a:gd name="connsiteY919" fmla="*/ 219525 h 750219"/>
                    <a:gd name="connsiteX920" fmla="*/ 210106 w 508310"/>
                    <a:gd name="connsiteY920" fmla="*/ 220412 h 750219"/>
                    <a:gd name="connsiteX921" fmla="*/ 210106 w 508310"/>
                    <a:gd name="connsiteY921" fmla="*/ 221852 h 750219"/>
                    <a:gd name="connsiteX922" fmla="*/ 211879 w 508310"/>
                    <a:gd name="connsiteY922" fmla="*/ 221852 h 750219"/>
                    <a:gd name="connsiteX923" fmla="*/ 213984 w 508310"/>
                    <a:gd name="connsiteY923" fmla="*/ 222517 h 750219"/>
                    <a:gd name="connsiteX924" fmla="*/ 215758 w 508310"/>
                    <a:gd name="connsiteY924" fmla="*/ 223625 h 750219"/>
                    <a:gd name="connsiteX925" fmla="*/ 216422 w 508310"/>
                    <a:gd name="connsiteY925" fmla="*/ 225066 h 750219"/>
                    <a:gd name="connsiteX926" fmla="*/ 217198 w 508310"/>
                    <a:gd name="connsiteY926" fmla="*/ 227172 h 750219"/>
                    <a:gd name="connsiteX927" fmla="*/ 218971 w 508310"/>
                    <a:gd name="connsiteY927" fmla="*/ 228280 h 750219"/>
                    <a:gd name="connsiteX928" fmla="*/ 220966 w 508310"/>
                    <a:gd name="connsiteY928" fmla="*/ 228945 h 750219"/>
                    <a:gd name="connsiteX929" fmla="*/ 222628 w 508310"/>
                    <a:gd name="connsiteY929" fmla="*/ 229831 h 750219"/>
                    <a:gd name="connsiteX930" fmla="*/ 222628 w 508310"/>
                    <a:gd name="connsiteY930" fmla="*/ 231161 h 750219"/>
                    <a:gd name="connsiteX931" fmla="*/ 218971 w 508310"/>
                    <a:gd name="connsiteY931" fmla="*/ 230939 h 750219"/>
                    <a:gd name="connsiteX932" fmla="*/ 217198 w 508310"/>
                    <a:gd name="connsiteY932" fmla="*/ 231383 h 750219"/>
                    <a:gd name="connsiteX933" fmla="*/ 215647 w 508310"/>
                    <a:gd name="connsiteY933" fmla="*/ 232601 h 750219"/>
                    <a:gd name="connsiteX934" fmla="*/ 213320 w 508310"/>
                    <a:gd name="connsiteY934" fmla="*/ 228945 h 750219"/>
                    <a:gd name="connsiteX935" fmla="*/ 211990 w 508310"/>
                    <a:gd name="connsiteY935" fmla="*/ 227725 h 750219"/>
                    <a:gd name="connsiteX936" fmla="*/ 208776 w 508310"/>
                    <a:gd name="connsiteY936" fmla="*/ 226396 h 750219"/>
                    <a:gd name="connsiteX937" fmla="*/ 208111 w 508310"/>
                    <a:gd name="connsiteY937" fmla="*/ 224512 h 750219"/>
                    <a:gd name="connsiteX938" fmla="*/ 207779 w 508310"/>
                    <a:gd name="connsiteY938" fmla="*/ 222296 h 750219"/>
                    <a:gd name="connsiteX939" fmla="*/ 207114 w 508310"/>
                    <a:gd name="connsiteY939" fmla="*/ 220523 h 750219"/>
                    <a:gd name="connsiteX940" fmla="*/ 203901 w 508310"/>
                    <a:gd name="connsiteY940" fmla="*/ 218971 h 750219"/>
                    <a:gd name="connsiteX941" fmla="*/ 197030 w 508310"/>
                    <a:gd name="connsiteY941" fmla="*/ 220412 h 750219"/>
                    <a:gd name="connsiteX942" fmla="*/ 193927 w 508310"/>
                    <a:gd name="connsiteY942" fmla="*/ 217974 h 750219"/>
                    <a:gd name="connsiteX943" fmla="*/ 191600 w 508310"/>
                    <a:gd name="connsiteY943" fmla="*/ 219858 h 750219"/>
                    <a:gd name="connsiteX944" fmla="*/ 189162 w 508310"/>
                    <a:gd name="connsiteY944" fmla="*/ 220633 h 750219"/>
                    <a:gd name="connsiteX945" fmla="*/ 183621 w 508310"/>
                    <a:gd name="connsiteY945" fmla="*/ 220633 h 750219"/>
                    <a:gd name="connsiteX946" fmla="*/ 181848 w 508310"/>
                    <a:gd name="connsiteY946" fmla="*/ 220190 h 750219"/>
                    <a:gd name="connsiteX947" fmla="*/ 179300 w 508310"/>
                    <a:gd name="connsiteY947" fmla="*/ 218417 h 750219"/>
                    <a:gd name="connsiteX948" fmla="*/ 177526 w 508310"/>
                    <a:gd name="connsiteY948" fmla="*/ 217752 h 750219"/>
                    <a:gd name="connsiteX949" fmla="*/ 175532 w 508310"/>
                    <a:gd name="connsiteY949" fmla="*/ 216533 h 750219"/>
                    <a:gd name="connsiteX950" fmla="*/ 174202 w 508310"/>
                    <a:gd name="connsiteY950" fmla="*/ 215425 h 750219"/>
                    <a:gd name="connsiteX951" fmla="*/ 173648 w 508310"/>
                    <a:gd name="connsiteY951" fmla="*/ 215758 h 750219"/>
                    <a:gd name="connsiteX952" fmla="*/ 172983 w 508310"/>
                    <a:gd name="connsiteY952" fmla="*/ 216422 h 750219"/>
                    <a:gd name="connsiteX953" fmla="*/ 172207 w 508310"/>
                    <a:gd name="connsiteY953" fmla="*/ 216644 h 750219"/>
                    <a:gd name="connsiteX954" fmla="*/ 165337 w 508310"/>
                    <a:gd name="connsiteY954" fmla="*/ 214982 h 750219"/>
                    <a:gd name="connsiteX955" fmla="*/ 161458 w 508310"/>
                    <a:gd name="connsiteY955" fmla="*/ 215425 h 750219"/>
                    <a:gd name="connsiteX956" fmla="*/ 159796 w 508310"/>
                    <a:gd name="connsiteY956" fmla="*/ 218639 h 750219"/>
                    <a:gd name="connsiteX957" fmla="*/ 159020 w 508310"/>
                    <a:gd name="connsiteY957" fmla="*/ 223736 h 750219"/>
                    <a:gd name="connsiteX958" fmla="*/ 157026 w 508310"/>
                    <a:gd name="connsiteY958" fmla="*/ 227615 h 750219"/>
                    <a:gd name="connsiteX959" fmla="*/ 154477 w 508310"/>
                    <a:gd name="connsiteY959" fmla="*/ 230163 h 750219"/>
                    <a:gd name="connsiteX960" fmla="*/ 151928 w 508310"/>
                    <a:gd name="connsiteY960" fmla="*/ 231272 h 750219"/>
                    <a:gd name="connsiteX961" fmla="*/ 152593 w 508310"/>
                    <a:gd name="connsiteY961" fmla="*/ 234153 h 750219"/>
                    <a:gd name="connsiteX962" fmla="*/ 152593 w 508310"/>
                    <a:gd name="connsiteY962" fmla="*/ 236812 h 750219"/>
                    <a:gd name="connsiteX963" fmla="*/ 152039 w 508310"/>
                    <a:gd name="connsiteY963" fmla="*/ 239804 h 750219"/>
                    <a:gd name="connsiteX964" fmla="*/ 152039 w 508310"/>
                    <a:gd name="connsiteY964" fmla="*/ 243240 h 750219"/>
                    <a:gd name="connsiteX965" fmla="*/ 151263 w 508310"/>
                    <a:gd name="connsiteY965" fmla="*/ 243240 h 750219"/>
                    <a:gd name="connsiteX966" fmla="*/ 151263 w 508310"/>
                    <a:gd name="connsiteY966" fmla="*/ 239472 h 750219"/>
                    <a:gd name="connsiteX967" fmla="*/ 150377 w 508310"/>
                    <a:gd name="connsiteY967" fmla="*/ 236480 h 750219"/>
                    <a:gd name="connsiteX968" fmla="*/ 148936 w 508310"/>
                    <a:gd name="connsiteY968" fmla="*/ 234264 h 750219"/>
                    <a:gd name="connsiteX969" fmla="*/ 143506 w 508310"/>
                    <a:gd name="connsiteY969" fmla="*/ 229277 h 750219"/>
                    <a:gd name="connsiteX970" fmla="*/ 142952 w 508310"/>
                    <a:gd name="connsiteY970" fmla="*/ 227504 h 750219"/>
                    <a:gd name="connsiteX971" fmla="*/ 145168 w 508310"/>
                    <a:gd name="connsiteY971" fmla="*/ 225952 h 750219"/>
                    <a:gd name="connsiteX972" fmla="*/ 145168 w 508310"/>
                    <a:gd name="connsiteY972" fmla="*/ 224512 h 750219"/>
                    <a:gd name="connsiteX973" fmla="*/ 142730 w 508310"/>
                    <a:gd name="connsiteY973" fmla="*/ 223293 h 750219"/>
                    <a:gd name="connsiteX974" fmla="*/ 142730 w 508310"/>
                    <a:gd name="connsiteY974" fmla="*/ 221963 h 750219"/>
                    <a:gd name="connsiteX975" fmla="*/ 143395 w 508310"/>
                    <a:gd name="connsiteY975" fmla="*/ 220966 h 750219"/>
                    <a:gd name="connsiteX976" fmla="*/ 143728 w 508310"/>
                    <a:gd name="connsiteY976" fmla="*/ 219636 h 750219"/>
                    <a:gd name="connsiteX977" fmla="*/ 143506 w 508310"/>
                    <a:gd name="connsiteY977" fmla="*/ 218085 h 750219"/>
                    <a:gd name="connsiteX978" fmla="*/ 142730 w 508310"/>
                    <a:gd name="connsiteY978" fmla="*/ 216533 h 750219"/>
                    <a:gd name="connsiteX979" fmla="*/ 142509 w 508310"/>
                    <a:gd name="connsiteY979" fmla="*/ 217087 h 750219"/>
                    <a:gd name="connsiteX980" fmla="*/ 141401 w 508310"/>
                    <a:gd name="connsiteY980" fmla="*/ 217531 h 750219"/>
                    <a:gd name="connsiteX981" fmla="*/ 139406 w 508310"/>
                    <a:gd name="connsiteY981" fmla="*/ 217863 h 750219"/>
                    <a:gd name="connsiteX982" fmla="*/ 138852 w 508310"/>
                    <a:gd name="connsiteY982" fmla="*/ 216976 h 750219"/>
                    <a:gd name="connsiteX983" fmla="*/ 137965 w 508310"/>
                    <a:gd name="connsiteY983" fmla="*/ 213320 h 750219"/>
                    <a:gd name="connsiteX984" fmla="*/ 137079 w 508310"/>
                    <a:gd name="connsiteY984" fmla="*/ 212544 h 750219"/>
                    <a:gd name="connsiteX985" fmla="*/ 136081 w 508310"/>
                    <a:gd name="connsiteY985" fmla="*/ 212544 h 750219"/>
                    <a:gd name="connsiteX986" fmla="*/ 130984 w 508310"/>
                    <a:gd name="connsiteY986" fmla="*/ 209995 h 750219"/>
                    <a:gd name="connsiteX987" fmla="*/ 129654 w 508310"/>
                    <a:gd name="connsiteY987" fmla="*/ 209773 h 750219"/>
                    <a:gd name="connsiteX988" fmla="*/ 128546 w 508310"/>
                    <a:gd name="connsiteY988" fmla="*/ 210660 h 750219"/>
                    <a:gd name="connsiteX989" fmla="*/ 127660 w 508310"/>
                    <a:gd name="connsiteY989" fmla="*/ 211768 h 750219"/>
                    <a:gd name="connsiteX990" fmla="*/ 126330 w 508310"/>
                    <a:gd name="connsiteY990" fmla="*/ 212876 h 750219"/>
                    <a:gd name="connsiteX991" fmla="*/ 125000 w 508310"/>
                    <a:gd name="connsiteY991" fmla="*/ 213652 h 750219"/>
                    <a:gd name="connsiteX992" fmla="*/ 123892 w 508310"/>
                    <a:gd name="connsiteY992" fmla="*/ 213984 h 750219"/>
                    <a:gd name="connsiteX993" fmla="*/ 114916 w 508310"/>
                    <a:gd name="connsiteY993" fmla="*/ 212655 h 750219"/>
                    <a:gd name="connsiteX994" fmla="*/ 114029 w 508310"/>
                    <a:gd name="connsiteY994" fmla="*/ 212100 h 750219"/>
                    <a:gd name="connsiteX995" fmla="*/ 112478 w 508310"/>
                    <a:gd name="connsiteY995" fmla="*/ 210438 h 750219"/>
                    <a:gd name="connsiteX996" fmla="*/ 111480 w 508310"/>
                    <a:gd name="connsiteY996" fmla="*/ 210106 h 750219"/>
                    <a:gd name="connsiteX997" fmla="*/ 110261 w 508310"/>
                    <a:gd name="connsiteY997" fmla="*/ 210327 h 750219"/>
                    <a:gd name="connsiteX998" fmla="*/ 108156 w 508310"/>
                    <a:gd name="connsiteY998" fmla="*/ 211325 h 750219"/>
                    <a:gd name="connsiteX999" fmla="*/ 106937 w 508310"/>
                    <a:gd name="connsiteY999" fmla="*/ 211546 h 750219"/>
                    <a:gd name="connsiteX1000" fmla="*/ 87544 w 508310"/>
                    <a:gd name="connsiteY1000" fmla="*/ 210106 h 750219"/>
                    <a:gd name="connsiteX1001" fmla="*/ 85328 w 508310"/>
                    <a:gd name="connsiteY1001" fmla="*/ 209441 h 750219"/>
                    <a:gd name="connsiteX1002" fmla="*/ 81006 w 508310"/>
                    <a:gd name="connsiteY1002" fmla="*/ 206671 h 750219"/>
                    <a:gd name="connsiteX1003" fmla="*/ 78568 w 508310"/>
                    <a:gd name="connsiteY1003" fmla="*/ 206006 h 750219"/>
                    <a:gd name="connsiteX1004" fmla="*/ 71919 w 508310"/>
                    <a:gd name="connsiteY1004" fmla="*/ 207779 h 750219"/>
                    <a:gd name="connsiteX1005" fmla="*/ 71698 w 508310"/>
                    <a:gd name="connsiteY1005" fmla="*/ 209219 h 750219"/>
                    <a:gd name="connsiteX1006" fmla="*/ 72362 w 508310"/>
                    <a:gd name="connsiteY1006" fmla="*/ 211990 h 750219"/>
                    <a:gd name="connsiteX1007" fmla="*/ 73582 w 508310"/>
                    <a:gd name="connsiteY1007" fmla="*/ 213984 h 750219"/>
                    <a:gd name="connsiteX1008" fmla="*/ 79566 w 508310"/>
                    <a:gd name="connsiteY1008" fmla="*/ 215314 h 750219"/>
                    <a:gd name="connsiteX1009" fmla="*/ 81671 w 508310"/>
                    <a:gd name="connsiteY1009" fmla="*/ 216533 h 750219"/>
                    <a:gd name="connsiteX1010" fmla="*/ 79233 w 508310"/>
                    <a:gd name="connsiteY1010" fmla="*/ 215979 h 750219"/>
                    <a:gd name="connsiteX1011" fmla="*/ 78125 w 508310"/>
                    <a:gd name="connsiteY1011" fmla="*/ 215979 h 750219"/>
                    <a:gd name="connsiteX1012" fmla="*/ 77017 w 508310"/>
                    <a:gd name="connsiteY1012" fmla="*/ 216533 h 750219"/>
                    <a:gd name="connsiteX1013" fmla="*/ 77017 w 508310"/>
                    <a:gd name="connsiteY1013" fmla="*/ 217863 h 750219"/>
                    <a:gd name="connsiteX1014" fmla="*/ 79344 w 508310"/>
                    <a:gd name="connsiteY1014" fmla="*/ 219193 h 750219"/>
                    <a:gd name="connsiteX1015" fmla="*/ 80231 w 508310"/>
                    <a:gd name="connsiteY1015" fmla="*/ 220301 h 750219"/>
                    <a:gd name="connsiteX1016" fmla="*/ 80895 w 508310"/>
                    <a:gd name="connsiteY1016" fmla="*/ 221963 h 750219"/>
                    <a:gd name="connsiteX1017" fmla="*/ 78347 w 508310"/>
                    <a:gd name="connsiteY1017" fmla="*/ 221520 h 750219"/>
                    <a:gd name="connsiteX1018" fmla="*/ 74357 w 508310"/>
                    <a:gd name="connsiteY1018" fmla="*/ 218528 h 750219"/>
                    <a:gd name="connsiteX1019" fmla="*/ 71919 w 508310"/>
                    <a:gd name="connsiteY1019" fmla="*/ 217863 h 750219"/>
                    <a:gd name="connsiteX1020" fmla="*/ 70257 w 508310"/>
                    <a:gd name="connsiteY1020" fmla="*/ 219082 h 750219"/>
                    <a:gd name="connsiteX1021" fmla="*/ 68373 w 508310"/>
                    <a:gd name="connsiteY1021" fmla="*/ 221852 h 750219"/>
                    <a:gd name="connsiteX1022" fmla="*/ 67597 w 508310"/>
                    <a:gd name="connsiteY1022" fmla="*/ 224955 h 750219"/>
                    <a:gd name="connsiteX1023" fmla="*/ 69149 w 508310"/>
                    <a:gd name="connsiteY1023" fmla="*/ 227282 h 750219"/>
                    <a:gd name="connsiteX1024" fmla="*/ 67487 w 508310"/>
                    <a:gd name="connsiteY1024" fmla="*/ 228280 h 750219"/>
                    <a:gd name="connsiteX1025" fmla="*/ 65935 w 508310"/>
                    <a:gd name="connsiteY1025" fmla="*/ 230496 h 750219"/>
                    <a:gd name="connsiteX1026" fmla="*/ 64384 w 508310"/>
                    <a:gd name="connsiteY1026" fmla="*/ 231936 h 750219"/>
                    <a:gd name="connsiteX1027" fmla="*/ 62500 w 508310"/>
                    <a:gd name="connsiteY1027" fmla="*/ 230607 h 750219"/>
                    <a:gd name="connsiteX1028" fmla="*/ 60505 w 508310"/>
                    <a:gd name="connsiteY1028" fmla="*/ 229609 h 750219"/>
                    <a:gd name="connsiteX1029" fmla="*/ 57846 w 508310"/>
                    <a:gd name="connsiteY1029" fmla="*/ 229388 h 750219"/>
                    <a:gd name="connsiteX1030" fmla="*/ 56073 w 508310"/>
                    <a:gd name="connsiteY1030" fmla="*/ 228280 h 750219"/>
                    <a:gd name="connsiteX1031" fmla="*/ 56738 w 508310"/>
                    <a:gd name="connsiteY1031" fmla="*/ 224512 h 750219"/>
                    <a:gd name="connsiteX1032" fmla="*/ 59619 w 508310"/>
                    <a:gd name="connsiteY1032" fmla="*/ 227172 h 750219"/>
                    <a:gd name="connsiteX1033" fmla="*/ 62389 w 508310"/>
                    <a:gd name="connsiteY1033" fmla="*/ 227504 h 750219"/>
                    <a:gd name="connsiteX1034" fmla="*/ 65049 w 508310"/>
                    <a:gd name="connsiteY1034" fmla="*/ 225287 h 750219"/>
                    <a:gd name="connsiteX1035" fmla="*/ 67597 w 508310"/>
                    <a:gd name="connsiteY1035" fmla="*/ 220412 h 750219"/>
                    <a:gd name="connsiteX1036" fmla="*/ 67043 w 508310"/>
                    <a:gd name="connsiteY1036" fmla="*/ 220412 h 750219"/>
                    <a:gd name="connsiteX1037" fmla="*/ 66933 w 508310"/>
                    <a:gd name="connsiteY1037" fmla="*/ 220079 h 750219"/>
                    <a:gd name="connsiteX1038" fmla="*/ 66933 w 508310"/>
                    <a:gd name="connsiteY1038" fmla="*/ 219747 h 750219"/>
                    <a:gd name="connsiteX1039" fmla="*/ 66711 w 508310"/>
                    <a:gd name="connsiteY1039" fmla="*/ 219193 h 750219"/>
                    <a:gd name="connsiteX1040" fmla="*/ 65603 w 508310"/>
                    <a:gd name="connsiteY1040" fmla="*/ 220079 h 750219"/>
                    <a:gd name="connsiteX1041" fmla="*/ 64606 w 508310"/>
                    <a:gd name="connsiteY1041" fmla="*/ 220079 h 750219"/>
                    <a:gd name="connsiteX1042" fmla="*/ 63719 w 508310"/>
                    <a:gd name="connsiteY1042" fmla="*/ 219303 h 750219"/>
                    <a:gd name="connsiteX1043" fmla="*/ 62943 w 508310"/>
                    <a:gd name="connsiteY1043" fmla="*/ 217752 h 750219"/>
                    <a:gd name="connsiteX1044" fmla="*/ 61392 w 508310"/>
                    <a:gd name="connsiteY1044" fmla="*/ 218860 h 750219"/>
                    <a:gd name="connsiteX1045" fmla="*/ 59397 w 508310"/>
                    <a:gd name="connsiteY1045" fmla="*/ 218639 h 750219"/>
                    <a:gd name="connsiteX1046" fmla="*/ 57403 w 508310"/>
                    <a:gd name="connsiteY1046" fmla="*/ 217641 h 750219"/>
                    <a:gd name="connsiteX1047" fmla="*/ 55962 w 508310"/>
                    <a:gd name="connsiteY1047" fmla="*/ 216422 h 750219"/>
                    <a:gd name="connsiteX1048" fmla="*/ 55519 w 508310"/>
                    <a:gd name="connsiteY1048" fmla="*/ 215536 h 750219"/>
                    <a:gd name="connsiteX1049" fmla="*/ 55519 w 508310"/>
                    <a:gd name="connsiteY1049" fmla="*/ 214317 h 750219"/>
                    <a:gd name="connsiteX1050" fmla="*/ 55075 w 508310"/>
                    <a:gd name="connsiteY1050" fmla="*/ 213209 h 750219"/>
                    <a:gd name="connsiteX1051" fmla="*/ 54410 w 508310"/>
                    <a:gd name="connsiteY1051" fmla="*/ 212544 h 750219"/>
                    <a:gd name="connsiteX1052" fmla="*/ 53302 w 508310"/>
                    <a:gd name="connsiteY1052" fmla="*/ 212544 h 750219"/>
                    <a:gd name="connsiteX1053" fmla="*/ 52859 w 508310"/>
                    <a:gd name="connsiteY1053" fmla="*/ 213430 h 750219"/>
                    <a:gd name="connsiteX1054" fmla="*/ 52637 w 508310"/>
                    <a:gd name="connsiteY1054" fmla="*/ 214428 h 750219"/>
                    <a:gd name="connsiteX1055" fmla="*/ 52194 w 508310"/>
                    <a:gd name="connsiteY1055" fmla="*/ 215203 h 750219"/>
                    <a:gd name="connsiteX1056" fmla="*/ 47207 w 508310"/>
                    <a:gd name="connsiteY1056" fmla="*/ 218195 h 750219"/>
                    <a:gd name="connsiteX1057" fmla="*/ 45989 w 508310"/>
                    <a:gd name="connsiteY1057" fmla="*/ 219303 h 750219"/>
                    <a:gd name="connsiteX1058" fmla="*/ 45102 w 508310"/>
                    <a:gd name="connsiteY1058" fmla="*/ 221520 h 750219"/>
                    <a:gd name="connsiteX1059" fmla="*/ 44437 w 508310"/>
                    <a:gd name="connsiteY1059" fmla="*/ 224069 h 750219"/>
                    <a:gd name="connsiteX1060" fmla="*/ 43440 w 508310"/>
                    <a:gd name="connsiteY1060" fmla="*/ 225842 h 750219"/>
                    <a:gd name="connsiteX1061" fmla="*/ 41334 w 508310"/>
                    <a:gd name="connsiteY1061" fmla="*/ 225842 h 750219"/>
                    <a:gd name="connsiteX1062" fmla="*/ 42664 w 508310"/>
                    <a:gd name="connsiteY1062" fmla="*/ 227615 h 750219"/>
                    <a:gd name="connsiteX1063" fmla="*/ 44105 w 508310"/>
                    <a:gd name="connsiteY1063" fmla="*/ 228390 h 750219"/>
                    <a:gd name="connsiteX1064" fmla="*/ 47651 w 508310"/>
                    <a:gd name="connsiteY1064" fmla="*/ 228390 h 750219"/>
                    <a:gd name="connsiteX1065" fmla="*/ 46321 w 508310"/>
                    <a:gd name="connsiteY1065" fmla="*/ 230828 h 750219"/>
                    <a:gd name="connsiteX1066" fmla="*/ 44991 w 508310"/>
                    <a:gd name="connsiteY1066" fmla="*/ 232047 h 750219"/>
                    <a:gd name="connsiteX1067" fmla="*/ 43994 w 508310"/>
                    <a:gd name="connsiteY1067" fmla="*/ 233599 h 750219"/>
                    <a:gd name="connsiteX1068" fmla="*/ 43661 w 508310"/>
                    <a:gd name="connsiteY1068" fmla="*/ 237034 h 750219"/>
                    <a:gd name="connsiteX1069" fmla="*/ 43107 w 508310"/>
                    <a:gd name="connsiteY1069" fmla="*/ 239250 h 750219"/>
                    <a:gd name="connsiteX1070" fmla="*/ 40558 w 508310"/>
                    <a:gd name="connsiteY1070" fmla="*/ 244791 h 750219"/>
                    <a:gd name="connsiteX1071" fmla="*/ 39894 w 508310"/>
                    <a:gd name="connsiteY1071" fmla="*/ 247118 h 750219"/>
                    <a:gd name="connsiteX1072" fmla="*/ 40115 w 508310"/>
                    <a:gd name="connsiteY1072" fmla="*/ 250775 h 750219"/>
                    <a:gd name="connsiteX1073" fmla="*/ 41113 w 508310"/>
                    <a:gd name="connsiteY1073" fmla="*/ 252770 h 750219"/>
                    <a:gd name="connsiteX1074" fmla="*/ 42775 w 508310"/>
                    <a:gd name="connsiteY1074" fmla="*/ 253546 h 750219"/>
                    <a:gd name="connsiteX1075" fmla="*/ 44880 w 508310"/>
                    <a:gd name="connsiteY1075" fmla="*/ 253546 h 750219"/>
                    <a:gd name="connsiteX1076" fmla="*/ 46764 w 508310"/>
                    <a:gd name="connsiteY1076" fmla="*/ 252991 h 750219"/>
                    <a:gd name="connsiteX1077" fmla="*/ 46543 w 508310"/>
                    <a:gd name="connsiteY1077" fmla="*/ 251329 h 750219"/>
                    <a:gd name="connsiteX1078" fmla="*/ 45102 w 508310"/>
                    <a:gd name="connsiteY1078" fmla="*/ 249556 h 750219"/>
                    <a:gd name="connsiteX1079" fmla="*/ 43661 w 508310"/>
                    <a:gd name="connsiteY1079" fmla="*/ 248559 h 750219"/>
                    <a:gd name="connsiteX1080" fmla="*/ 45878 w 508310"/>
                    <a:gd name="connsiteY1080" fmla="*/ 247340 h 750219"/>
                    <a:gd name="connsiteX1081" fmla="*/ 46875 w 508310"/>
                    <a:gd name="connsiteY1081" fmla="*/ 247340 h 750219"/>
                    <a:gd name="connsiteX1082" fmla="*/ 46543 w 508310"/>
                    <a:gd name="connsiteY1082" fmla="*/ 243572 h 750219"/>
                    <a:gd name="connsiteX1083" fmla="*/ 45989 w 508310"/>
                    <a:gd name="connsiteY1083" fmla="*/ 242464 h 750219"/>
                    <a:gd name="connsiteX1084" fmla="*/ 44548 w 508310"/>
                    <a:gd name="connsiteY1084" fmla="*/ 241910 h 750219"/>
                    <a:gd name="connsiteX1085" fmla="*/ 44548 w 508310"/>
                    <a:gd name="connsiteY1085" fmla="*/ 240691 h 750219"/>
                    <a:gd name="connsiteX1086" fmla="*/ 46986 w 508310"/>
                    <a:gd name="connsiteY1086" fmla="*/ 239361 h 750219"/>
                    <a:gd name="connsiteX1087" fmla="*/ 48427 w 508310"/>
                    <a:gd name="connsiteY1087" fmla="*/ 239029 h 750219"/>
                    <a:gd name="connsiteX1088" fmla="*/ 49978 w 508310"/>
                    <a:gd name="connsiteY1088" fmla="*/ 239250 h 750219"/>
                    <a:gd name="connsiteX1089" fmla="*/ 49978 w 508310"/>
                    <a:gd name="connsiteY1089" fmla="*/ 237921 h 750219"/>
                    <a:gd name="connsiteX1090" fmla="*/ 49424 w 508310"/>
                    <a:gd name="connsiteY1090" fmla="*/ 237256 h 750219"/>
                    <a:gd name="connsiteX1091" fmla="*/ 48427 w 508310"/>
                    <a:gd name="connsiteY1091" fmla="*/ 235261 h 750219"/>
                    <a:gd name="connsiteX1092" fmla="*/ 50643 w 508310"/>
                    <a:gd name="connsiteY1092" fmla="*/ 235815 h 750219"/>
                    <a:gd name="connsiteX1093" fmla="*/ 52527 w 508310"/>
                    <a:gd name="connsiteY1093" fmla="*/ 235039 h 750219"/>
                    <a:gd name="connsiteX1094" fmla="*/ 53192 w 508310"/>
                    <a:gd name="connsiteY1094" fmla="*/ 233377 h 750219"/>
                    <a:gd name="connsiteX1095" fmla="*/ 51529 w 508310"/>
                    <a:gd name="connsiteY1095" fmla="*/ 231272 h 750219"/>
                    <a:gd name="connsiteX1096" fmla="*/ 53192 w 508310"/>
                    <a:gd name="connsiteY1096" fmla="*/ 229277 h 750219"/>
                    <a:gd name="connsiteX1097" fmla="*/ 55740 w 508310"/>
                    <a:gd name="connsiteY1097" fmla="*/ 230274 h 750219"/>
                    <a:gd name="connsiteX1098" fmla="*/ 61613 w 508310"/>
                    <a:gd name="connsiteY1098" fmla="*/ 235261 h 750219"/>
                    <a:gd name="connsiteX1099" fmla="*/ 60948 w 508310"/>
                    <a:gd name="connsiteY1099" fmla="*/ 236923 h 750219"/>
                    <a:gd name="connsiteX1100" fmla="*/ 59841 w 508310"/>
                    <a:gd name="connsiteY1100" fmla="*/ 237699 h 750219"/>
                    <a:gd name="connsiteX1101" fmla="*/ 58510 w 508310"/>
                    <a:gd name="connsiteY1101" fmla="*/ 237699 h 750219"/>
                    <a:gd name="connsiteX1102" fmla="*/ 56959 w 508310"/>
                    <a:gd name="connsiteY1102" fmla="*/ 236591 h 750219"/>
                    <a:gd name="connsiteX1103" fmla="*/ 60838 w 508310"/>
                    <a:gd name="connsiteY1103" fmla="*/ 241023 h 750219"/>
                    <a:gd name="connsiteX1104" fmla="*/ 62279 w 508310"/>
                    <a:gd name="connsiteY1104" fmla="*/ 243350 h 750219"/>
                    <a:gd name="connsiteX1105" fmla="*/ 61503 w 508310"/>
                    <a:gd name="connsiteY1105" fmla="*/ 242907 h 750219"/>
                    <a:gd name="connsiteX1106" fmla="*/ 59951 w 508310"/>
                    <a:gd name="connsiteY1106" fmla="*/ 242353 h 750219"/>
                    <a:gd name="connsiteX1107" fmla="*/ 59176 w 508310"/>
                    <a:gd name="connsiteY1107" fmla="*/ 241910 h 750219"/>
                    <a:gd name="connsiteX1108" fmla="*/ 59841 w 508310"/>
                    <a:gd name="connsiteY1108" fmla="*/ 244237 h 750219"/>
                    <a:gd name="connsiteX1109" fmla="*/ 61170 w 508310"/>
                    <a:gd name="connsiteY1109" fmla="*/ 246121 h 750219"/>
                    <a:gd name="connsiteX1110" fmla="*/ 64606 w 508310"/>
                    <a:gd name="connsiteY1110" fmla="*/ 248670 h 750219"/>
                    <a:gd name="connsiteX1111" fmla="*/ 62611 w 508310"/>
                    <a:gd name="connsiteY1111" fmla="*/ 249889 h 750219"/>
                    <a:gd name="connsiteX1112" fmla="*/ 57513 w 508310"/>
                    <a:gd name="connsiteY1112" fmla="*/ 251440 h 750219"/>
                    <a:gd name="connsiteX1113" fmla="*/ 55297 w 508310"/>
                    <a:gd name="connsiteY1113" fmla="*/ 251440 h 750219"/>
                    <a:gd name="connsiteX1114" fmla="*/ 57624 w 508310"/>
                    <a:gd name="connsiteY1114" fmla="*/ 256427 h 750219"/>
                    <a:gd name="connsiteX1115" fmla="*/ 60505 w 508310"/>
                    <a:gd name="connsiteY1115" fmla="*/ 258754 h 750219"/>
                    <a:gd name="connsiteX1116" fmla="*/ 63719 w 508310"/>
                    <a:gd name="connsiteY1116" fmla="*/ 258089 h 750219"/>
                    <a:gd name="connsiteX1117" fmla="*/ 67043 w 508310"/>
                    <a:gd name="connsiteY1117" fmla="*/ 253989 h 750219"/>
                    <a:gd name="connsiteX1118" fmla="*/ 66268 w 508310"/>
                    <a:gd name="connsiteY1118" fmla="*/ 253989 h 750219"/>
                    <a:gd name="connsiteX1119" fmla="*/ 66268 w 508310"/>
                    <a:gd name="connsiteY1119" fmla="*/ 252659 h 750219"/>
                    <a:gd name="connsiteX1120" fmla="*/ 67487 w 508310"/>
                    <a:gd name="connsiteY1120" fmla="*/ 252437 h 750219"/>
                    <a:gd name="connsiteX1121" fmla="*/ 68041 w 508310"/>
                    <a:gd name="connsiteY1121" fmla="*/ 252216 h 750219"/>
                    <a:gd name="connsiteX1122" fmla="*/ 68041 w 508310"/>
                    <a:gd name="connsiteY1122" fmla="*/ 251551 h 750219"/>
                    <a:gd name="connsiteX1123" fmla="*/ 67930 w 508310"/>
                    <a:gd name="connsiteY1123" fmla="*/ 249999 h 750219"/>
                    <a:gd name="connsiteX1124" fmla="*/ 70922 w 508310"/>
                    <a:gd name="connsiteY1124" fmla="*/ 249002 h 750219"/>
                    <a:gd name="connsiteX1125" fmla="*/ 72252 w 508310"/>
                    <a:gd name="connsiteY1125" fmla="*/ 249002 h 750219"/>
                    <a:gd name="connsiteX1126" fmla="*/ 73360 w 508310"/>
                    <a:gd name="connsiteY1126" fmla="*/ 249999 h 750219"/>
                    <a:gd name="connsiteX1127" fmla="*/ 70146 w 508310"/>
                    <a:gd name="connsiteY1127" fmla="*/ 252770 h 750219"/>
                    <a:gd name="connsiteX1128" fmla="*/ 71033 w 508310"/>
                    <a:gd name="connsiteY1128" fmla="*/ 254100 h 750219"/>
                    <a:gd name="connsiteX1129" fmla="*/ 69592 w 508310"/>
                    <a:gd name="connsiteY1129" fmla="*/ 254875 h 750219"/>
                    <a:gd name="connsiteX1130" fmla="*/ 68595 w 508310"/>
                    <a:gd name="connsiteY1130" fmla="*/ 256094 h 750219"/>
                    <a:gd name="connsiteX1131" fmla="*/ 68595 w 508310"/>
                    <a:gd name="connsiteY1131" fmla="*/ 257202 h 750219"/>
                    <a:gd name="connsiteX1132" fmla="*/ 70257 w 508310"/>
                    <a:gd name="connsiteY1132" fmla="*/ 257867 h 750219"/>
                    <a:gd name="connsiteX1133" fmla="*/ 68927 w 508310"/>
                    <a:gd name="connsiteY1133" fmla="*/ 259640 h 750219"/>
                    <a:gd name="connsiteX1134" fmla="*/ 67376 w 508310"/>
                    <a:gd name="connsiteY1134" fmla="*/ 260084 h 750219"/>
                    <a:gd name="connsiteX1135" fmla="*/ 66157 w 508310"/>
                    <a:gd name="connsiteY1135" fmla="*/ 260970 h 750219"/>
                    <a:gd name="connsiteX1136" fmla="*/ 65603 w 508310"/>
                    <a:gd name="connsiteY1136" fmla="*/ 263851 h 750219"/>
                    <a:gd name="connsiteX1137" fmla="*/ 65935 w 508310"/>
                    <a:gd name="connsiteY1137" fmla="*/ 266733 h 750219"/>
                    <a:gd name="connsiteX1138" fmla="*/ 66711 w 508310"/>
                    <a:gd name="connsiteY1138" fmla="*/ 268284 h 750219"/>
                    <a:gd name="connsiteX1139" fmla="*/ 67487 w 508310"/>
                    <a:gd name="connsiteY1139" fmla="*/ 269281 h 750219"/>
                    <a:gd name="connsiteX1140" fmla="*/ 67819 w 508310"/>
                    <a:gd name="connsiteY1140" fmla="*/ 270500 h 750219"/>
                    <a:gd name="connsiteX1141" fmla="*/ 68152 w 508310"/>
                    <a:gd name="connsiteY1141" fmla="*/ 271165 h 750219"/>
                    <a:gd name="connsiteX1142" fmla="*/ 70035 w 508310"/>
                    <a:gd name="connsiteY1142" fmla="*/ 270943 h 750219"/>
                    <a:gd name="connsiteX1143" fmla="*/ 70811 w 508310"/>
                    <a:gd name="connsiteY1143" fmla="*/ 270943 h 750219"/>
                    <a:gd name="connsiteX1144" fmla="*/ 71365 w 508310"/>
                    <a:gd name="connsiteY1144" fmla="*/ 272052 h 750219"/>
                    <a:gd name="connsiteX1145" fmla="*/ 71365 w 508310"/>
                    <a:gd name="connsiteY1145" fmla="*/ 272827 h 750219"/>
                    <a:gd name="connsiteX1146" fmla="*/ 71365 w 508310"/>
                    <a:gd name="connsiteY1146" fmla="*/ 273714 h 750219"/>
                    <a:gd name="connsiteX1147" fmla="*/ 72695 w 508310"/>
                    <a:gd name="connsiteY1147" fmla="*/ 278479 h 750219"/>
                    <a:gd name="connsiteX1148" fmla="*/ 73471 w 508310"/>
                    <a:gd name="connsiteY1148" fmla="*/ 279919 h 750219"/>
                    <a:gd name="connsiteX1149" fmla="*/ 74800 w 508310"/>
                    <a:gd name="connsiteY1149" fmla="*/ 280363 h 750219"/>
                    <a:gd name="connsiteX1150" fmla="*/ 74136 w 508310"/>
                    <a:gd name="connsiteY1150" fmla="*/ 278922 h 750219"/>
                    <a:gd name="connsiteX1151" fmla="*/ 74136 w 508310"/>
                    <a:gd name="connsiteY1151" fmla="*/ 277703 h 750219"/>
                    <a:gd name="connsiteX1152" fmla="*/ 75687 w 508310"/>
                    <a:gd name="connsiteY1152" fmla="*/ 277925 h 750219"/>
                    <a:gd name="connsiteX1153" fmla="*/ 76795 w 508310"/>
                    <a:gd name="connsiteY1153" fmla="*/ 279033 h 750219"/>
                    <a:gd name="connsiteX1154" fmla="*/ 77682 w 508310"/>
                    <a:gd name="connsiteY1154" fmla="*/ 280474 h 750219"/>
                    <a:gd name="connsiteX1155" fmla="*/ 78790 w 508310"/>
                    <a:gd name="connsiteY1155" fmla="*/ 281582 h 750219"/>
                    <a:gd name="connsiteX1156" fmla="*/ 78347 w 508310"/>
                    <a:gd name="connsiteY1156" fmla="*/ 283909 h 750219"/>
                    <a:gd name="connsiteX1157" fmla="*/ 78568 w 508310"/>
                    <a:gd name="connsiteY1157" fmla="*/ 286014 h 750219"/>
                    <a:gd name="connsiteX1158" fmla="*/ 78568 w 508310"/>
                    <a:gd name="connsiteY1158" fmla="*/ 287566 h 750219"/>
                    <a:gd name="connsiteX1159" fmla="*/ 77682 w 508310"/>
                    <a:gd name="connsiteY1159" fmla="*/ 288231 h 750219"/>
                    <a:gd name="connsiteX1160" fmla="*/ 76352 w 508310"/>
                    <a:gd name="connsiteY1160" fmla="*/ 287233 h 750219"/>
                    <a:gd name="connsiteX1161" fmla="*/ 75909 w 508310"/>
                    <a:gd name="connsiteY1161" fmla="*/ 282690 h 750219"/>
                    <a:gd name="connsiteX1162" fmla="*/ 74579 w 508310"/>
                    <a:gd name="connsiteY1162" fmla="*/ 281692 h 750219"/>
                    <a:gd name="connsiteX1163" fmla="*/ 73028 w 508310"/>
                    <a:gd name="connsiteY1163" fmla="*/ 281249 h 750219"/>
                    <a:gd name="connsiteX1164" fmla="*/ 70479 w 508310"/>
                    <a:gd name="connsiteY1164" fmla="*/ 279365 h 750219"/>
                    <a:gd name="connsiteX1165" fmla="*/ 69481 w 508310"/>
                    <a:gd name="connsiteY1165" fmla="*/ 278812 h 750219"/>
                    <a:gd name="connsiteX1166" fmla="*/ 64051 w 508310"/>
                    <a:gd name="connsiteY1166" fmla="*/ 280252 h 750219"/>
                    <a:gd name="connsiteX1167" fmla="*/ 64051 w 508310"/>
                    <a:gd name="connsiteY1167" fmla="*/ 281582 h 750219"/>
                    <a:gd name="connsiteX1168" fmla="*/ 64938 w 508310"/>
                    <a:gd name="connsiteY1168" fmla="*/ 281582 h 750219"/>
                    <a:gd name="connsiteX1169" fmla="*/ 64938 w 508310"/>
                    <a:gd name="connsiteY1169" fmla="*/ 282801 h 750219"/>
                    <a:gd name="connsiteX1170" fmla="*/ 64606 w 508310"/>
                    <a:gd name="connsiteY1170" fmla="*/ 284130 h 750219"/>
                    <a:gd name="connsiteX1171" fmla="*/ 64606 w 508310"/>
                    <a:gd name="connsiteY1171" fmla="*/ 285017 h 750219"/>
                    <a:gd name="connsiteX1172" fmla="*/ 64938 w 508310"/>
                    <a:gd name="connsiteY1172" fmla="*/ 286790 h 750219"/>
                    <a:gd name="connsiteX1173" fmla="*/ 63054 w 508310"/>
                    <a:gd name="connsiteY1173" fmla="*/ 288231 h 750219"/>
                    <a:gd name="connsiteX1174" fmla="*/ 62389 w 508310"/>
                    <a:gd name="connsiteY1174" fmla="*/ 293550 h 750219"/>
                    <a:gd name="connsiteX1175" fmla="*/ 60948 w 508310"/>
                    <a:gd name="connsiteY1175" fmla="*/ 294658 h 750219"/>
                    <a:gd name="connsiteX1176" fmla="*/ 64716 w 508310"/>
                    <a:gd name="connsiteY1176" fmla="*/ 298647 h 750219"/>
                    <a:gd name="connsiteX1177" fmla="*/ 70811 w 508310"/>
                    <a:gd name="connsiteY1177" fmla="*/ 297207 h 750219"/>
                    <a:gd name="connsiteX1178" fmla="*/ 82004 w 508310"/>
                    <a:gd name="connsiteY1178" fmla="*/ 290890 h 750219"/>
                    <a:gd name="connsiteX1179" fmla="*/ 98183 w 508310"/>
                    <a:gd name="connsiteY1179" fmla="*/ 290890 h 750219"/>
                    <a:gd name="connsiteX1180" fmla="*/ 101396 w 508310"/>
                    <a:gd name="connsiteY1180" fmla="*/ 292220 h 750219"/>
                    <a:gd name="connsiteX1181" fmla="*/ 102061 w 508310"/>
                    <a:gd name="connsiteY1181" fmla="*/ 291555 h 750219"/>
                    <a:gd name="connsiteX1182" fmla="*/ 102504 w 508310"/>
                    <a:gd name="connsiteY1182" fmla="*/ 291223 h 750219"/>
                    <a:gd name="connsiteX1183" fmla="*/ 102948 w 508310"/>
                    <a:gd name="connsiteY1183" fmla="*/ 291001 h 750219"/>
                    <a:gd name="connsiteX1184" fmla="*/ 103723 w 508310"/>
                    <a:gd name="connsiteY1184" fmla="*/ 291001 h 750219"/>
                    <a:gd name="connsiteX1185" fmla="*/ 103502 w 508310"/>
                    <a:gd name="connsiteY1185" fmla="*/ 292663 h 750219"/>
                    <a:gd name="connsiteX1186" fmla="*/ 103058 w 508310"/>
                    <a:gd name="connsiteY1186" fmla="*/ 294215 h 750219"/>
                    <a:gd name="connsiteX1187" fmla="*/ 102394 w 508310"/>
                    <a:gd name="connsiteY1187" fmla="*/ 295434 h 750219"/>
                    <a:gd name="connsiteX1188" fmla="*/ 101507 w 508310"/>
                    <a:gd name="connsiteY1188" fmla="*/ 296209 h 750219"/>
                    <a:gd name="connsiteX1189" fmla="*/ 103612 w 508310"/>
                    <a:gd name="connsiteY1189" fmla="*/ 297428 h 750219"/>
                    <a:gd name="connsiteX1190" fmla="*/ 104499 w 508310"/>
                    <a:gd name="connsiteY1190" fmla="*/ 297428 h 750219"/>
                    <a:gd name="connsiteX1191" fmla="*/ 100621 w 508310"/>
                    <a:gd name="connsiteY1191" fmla="*/ 300753 h 750219"/>
                    <a:gd name="connsiteX1192" fmla="*/ 99401 w 508310"/>
                    <a:gd name="connsiteY1192" fmla="*/ 302526 h 750219"/>
                    <a:gd name="connsiteX1193" fmla="*/ 99845 w 508310"/>
                    <a:gd name="connsiteY1193" fmla="*/ 304077 h 750219"/>
                    <a:gd name="connsiteX1194" fmla="*/ 99845 w 508310"/>
                    <a:gd name="connsiteY1194" fmla="*/ 305407 h 750219"/>
                    <a:gd name="connsiteX1195" fmla="*/ 99069 w 508310"/>
                    <a:gd name="connsiteY1195" fmla="*/ 305407 h 750219"/>
                    <a:gd name="connsiteX1196" fmla="*/ 98515 w 508310"/>
                    <a:gd name="connsiteY1196" fmla="*/ 305850 h 750219"/>
                    <a:gd name="connsiteX1197" fmla="*/ 98072 w 508310"/>
                    <a:gd name="connsiteY1197" fmla="*/ 306294 h 750219"/>
                    <a:gd name="connsiteX1198" fmla="*/ 97407 w 508310"/>
                    <a:gd name="connsiteY1198" fmla="*/ 306737 h 750219"/>
                    <a:gd name="connsiteX1199" fmla="*/ 101950 w 508310"/>
                    <a:gd name="connsiteY1199" fmla="*/ 309064 h 750219"/>
                    <a:gd name="connsiteX1200" fmla="*/ 103612 w 508310"/>
                    <a:gd name="connsiteY1200" fmla="*/ 309396 h 750219"/>
                    <a:gd name="connsiteX1201" fmla="*/ 103612 w 508310"/>
                    <a:gd name="connsiteY1201" fmla="*/ 310837 h 750219"/>
                    <a:gd name="connsiteX1202" fmla="*/ 82558 w 508310"/>
                    <a:gd name="connsiteY1202" fmla="*/ 314605 h 750219"/>
                    <a:gd name="connsiteX1203" fmla="*/ 81339 w 508310"/>
                    <a:gd name="connsiteY1203" fmla="*/ 314051 h 750219"/>
                    <a:gd name="connsiteX1204" fmla="*/ 79011 w 508310"/>
                    <a:gd name="connsiteY1204" fmla="*/ 312499 h 750219"/>
                    <a:gd name="connsiteX1205" fmla="*/ 78347 w 508310"/>
                    <a:gd name="connsiteY1205" fmla="*/ 312499 h 750219"/>
                    <a:gd name="connsiteX1206" fmla="*/ 77238 w 508310"/>
                    <a:gd name="connsiteY1206" fmla="*/ 313829 h 750219"/>
                    <a:gd name="connsiteX1207" fmla="*/ 76020 w 508310"/>
                    <a:gd name="connsiteY1207" fmla="*/ 314272 h 750219"/>
                    <a:gd name="connsiteX1208" fmla="*/ 73360 w 508310"/>
                    <a:gd name="connsiteY1208" fmla="*/ 314605 h 750219"/>
                    <a:gd name="connsiteX1209" fmla="*/ 70257 w 508310"/>
                    <a:gd name="connsiteY1209" fmla="*/ 315824 h 750219"/>
                    <a:gd name="connsiteX1210" fmla="*/ 65935 w 508310"/>
                    <a:gd name="connsiteY1210" fmla="*/ 316600 h 750219"/>
                    <a:gd name="connsiteX1211" fmla="*/ 64827 w 508310"/>
                    <a:gd name="connsiteY1211" fmla="*/ 317375 h 750219"/>
                    <a:gd name="connsiteX1212" fmla="*/ 65824 w 508310"/>
                    <a:gd name="connsiteY1212" fmla="*/ 320921 h 750219"/>
                    <a:gd name="connsiteX1213" fmla="*/ 65159 w 508310"/>
                    <a:gd name="connsiteY1213" fmla="*/ 323803 h 750219"/>
                    <a:gd name="connsiteX1214" fmla="*/ 63941 w 508310"/>
                    <a:gd name="connsiteY1214" fmla="*/ 326905 h 750219"/>
                    <a:gd name="connsiteX1215" fmla="*/ 63276 w 508310"/>
                    <a:gd name="connsiteY1215" fmla="*/ 331005 h 750219"/>
                    <a:gd name="connsiteX1216" fmla="*/ 64938 w 508310"/>
                    <a:gd name="connsiteY1216" fmla="*/ 339538 h 750219"/>
                    <a:gd name="connsiteX1217" fmla="*/ 74136 w 508310"/>
                    <a:gd name="connsiteY1217" fmla="*/ 345190 h 750219"/>
                    <a:gd name="connsiteX1218" fmla="*/ 79122 w 508310"/>
                    <a:gd name="connsiteY1218" fmla="*/ 347074 h 750219"/>
                    <a:gd name="connsiteX1219" fmla="*/ 86990 w 508310"/>
                    <a:gd name="connsiteY1219" fmla="*/ 346409 h 750219"/>
                    <a:gd name="connsiteX1220" fmla="*/ 88985 w 508310"/>
                    <a:gd name="connsiteY1220" fmla="*/ 347406 h 750219"/>
                    <a:gd name="connsiteX1221" fmla="*/ 88985 w 508310"/>
                    <a:gd name="connsiteY1221" fmla="*/ 348625 h 750219"/>
                    <a:gd name="connsiteX1222" fmla="*/ 80120 w 508310"/>
                    <a:gd name="connsiteY1222" fmla="*/ 348071 h 750219"/>
                    <a:gd name="connsiteX1223" fmla="*/ 74690 w 508310"/>
                    <a:gd name="connsiteY1223" fmla="*/ 347074 h 750219"/>
                    <a:gd name="connsiteX1224" fmla="*/ 72252 w 508310"/>
                    <a:gd name="connsiteY1224" fmla="*/ 345301 h 750219"/>
                    <a:gd name="connsiteX1225" fmla="*/ 71033 w 508310"/>
                    <a:gd name="connsiteY1225" fmla="*/ 344746 h 750219"/>
                    <a:gd name="connsiteX1226" fmla="*/ 69481 w 508310"/>
                    <a:gd name="connsiteY1226" fmla="*/ 344746 h 750219"/>
                    <a:gd name="connsiteX1227" fmla="*/ 65603 w 508310"/>
                    <a:gd name="connsiteY1227" fmla="*/ 347406 h 750219"/>
                    <a:gd name="connsiteX1228" fmla="*/ 62389 w 508310"/>
                    <a:gd name="connsiteY1228" fmla="*/ 348293 h 750219"/>
                    <a:gd name="connsiteX1229" fmla="*/ 53524 w 508310"/>
                    <a:gd name="connsiteY1229" fmla="*/ 347406 h 750219"/>
                    <a:gd name="connsiteX1230" fmla="*/ 49202 w 508310"/>
                    <a:gd name="connsiteY1230" fmla="*/ 348404 h 750219"/>
                    <a:gd name="connsiteX1231" fmla="*/ 50865 w 508310"/>
                    <a:gd name="connsiteY1231" fmla="*/ 350731 h 750219"/>
                    <a:gd name="connsiteX1232" fmla="*/ 57735 w 508310"/>
                    <a:gd name="connsiteY1232" fmla="*/ 355385 h 750219"/>
                    <a:gd name="connsiteX1233" fmla="*/ 56516 w 508310"/>
                    <a:gd name="connsiteY1233" fmla="*/ 356160 h 750219"/>
                    <a:gd name="connsiteX1234" fmla="*/ 54965 w 508310"/>
                    <a:gd name="connsiteY1234" fmla="*/ 358598 h 750219"/>
                    <a:gd name="connsiteX1235" fmla="*/ 53856 w 508310"/>
                    <a:gd name="connsiteY1235" fmla="*/ 359042 h 750219"/>
                    <a:gd name="connsiteX1236" fmla="*/ 52194 w 508310"/>
                    <a:gd name="connsiteY1236" fmla="*/ 356160 h 750219"/>
                    <a:gd name="connsiteX1237" fmla="*/ 51529 w 508310"/>
                    <a:gd name="connsiteY1237" fmla="*/ 355385 h 750219"/>
                    <a:gd name="connsiteX1238" fmla="*/ 46432 w 508310"/>
                    <a:gd name="connsiteY1238" fmla="*/ 354055 h 750219"/>
                    <a:gd name="connsiteX1239" fmla="*/ 41445 w 508310"/>
                    <a:gd name="connsiteY1239" fmla="*/ 354055 h 750219"/>
                    <a:gd name="connsiteX1240" fmla="*/ 41667 w 508310"/>
                    <a:gd name="connsiteY1240" fmla="*/ 354831 h 750219"/>
                    <a:gd name="connsiteX1241" fmla="*/ 41999 w 508310"/>
                    <a:gd name="connsiteY1241" fmla="*/ 357047 h 750219"/>
                    <a:gd name="connsiteX1242" fmla="*/ 42221 w 508310"/>
                    <a:gd name="connsiteY1242" fmla="*/ 357934 h 750219"/>
                    <a:gd name="connsiteX1243" fmla="*/ 39340 w 508310"/>
                    <a:gd name="connsiteY1243" fmla="*/ 357712 h 750219"/>
                    <a:gd name="connsiteX1244" fmla="*/ 36569 w 508310"/>
                    <a:gd name="connsiteY1244" fmla="*/ 356825 h 750219"/>
                    <a:gd name="connsiteX1245" fmla="*/ 33909 w 508310"/>
                    <a:gd name="connsiteY1245" fmla="*/ 356825 h 750219"/>
                    <a:gd name="connsiteX1246" fmla="*/ 31361 w 508310"/>
                    <a:gd name="connsiteY1246" fmla="*/ 359042 h 750219"/>
                    <a:gd name="connsiteX1247" fmla="*/ 32469 w 508310"/>
                    <a:gd name="connsiteY1247" fmla="*/ 360150 h 750219"/>
                    <a:gd name="connsiteX1248" fmla="*/ 33799 w 508310"/>
                    <a:gd name="connsiteY1248" fmla="*/ 360150 h 750219"/>
                    <a:gd name="connsiteX1249" fmla="*/ 37123 w 508310"/>
                    <a:gd name="connsiteY1249" fmla="*/ 359042 h 750219"/>
                    <a:gd name="connsiteX1250" fmla="*/ 38231 w 508310"/>
                    <a:gd name="connsiteY1250" fmla="*/ 360039 h 750219"/>
                    <a:gd name="connsiteX1251" fmla="*/ 39229 w 508310"/>
                    <a:gd name="connsiteY1251" fmla="*/ 362255 h 750219"/>
                    <a:gd name="connsiteX1252" fmla="*/ 39894 w 508310"/>
                    <a:gd name="connsiteY1252" fmla="*/ 364472 h 750219"/>
                    <a:gd name="connsiteX1253" fmla="*/ 39894 w 508310"/>
                    <a:gd name="connsiteY1253" fmla="*/ 365691 h 750219"/>
                    <a:gd name="connsiteX1254" fmla="*/ 42332 w 508310"/>
                    <a:gd name="connsiteY1254" fmla="*/ 368461 h 750219"/>
                    <a:gd name="connsiteX1255" fmla="*/ 46654 w 508310"/>
                    <a:gd name="connsiteY1255" fmla="*/ 370345 h 750219"/>
                    <a:gd name="connsiteX1256" fmla="*/ 50865 w 508310"/>
                    <a:gd name="connsiteY1256" fmla="*/ 371231 h 750219"/>
                    <a:gd name="connsiteX1257" fmla="*/ 53081 w 508310"/>
                    <a:gd name="connsiteY1257" fmla="*/ 371010 h 750219"/>
                    <a:gd name="connsiteX1258" fmla="*/ 52083 w 508310"/>
                    <a:gd name="connsiteY1258" fmla="*/ 373115 h 750219"/>
                    <a:gd name="connsiteX1259" fmla="*/ 49756 w 508310"/>
                    <a:gd name="connsiteY1259" fmla="*/ 372672 h 750219"/>
                    <a:gd name="connsiteX1260" fmla="*/ 46986 w 508310"/>
                    <a:gd name="connsiteY1260" fmla="*/ 371453 h 750219"/>
                    <a:gd name="connsiteX1261" fmla="*/ 44548 w 508310"/>
                    <a:gd name="connsiteY1261" fmla="*/ 371010 h 750219"/>
                    <a:gd name="connsiteX1262" fmla="*/ 45213 w 508310"/>
                    <a:gd name="connsiteY1262" fmla="*/ 372783 h 750219"/>
                    <a:gd name="connsiteX1263" fmla="*/ 46099 w 508310"/>
                    <a:gd name="connsiteY1263" fmla="*/ 374002 h 750219"/>
                    <a:gd name="connsiteX1264" fmla="*/ 47207 w 508310"/>
                    <a:gd name="connsiteY1264" fmla="*/ 374667 h 750219"/>
                    <a:gd name="connsiteX1265" fmla="*/ 48537 w 508310"/>
                    <a:gd name="connsiteY1265" fmla="*/ 374888 h 750219"/>
                    <a:gd name="connsiteX1266" fmla="*/ 48537 w 508310"/>
                    <a:gd name="connsiteY1266" fmla="*/ 376329 h 750219"/>
                    <a:gd name="connsiteX1267" fmla="*/ 46875 w 508310"/>
                    <a:gd name="connsiteY1267" fmla="*/ 378213 h 750219"/>
                    <a:gd name="connsiteX1268" fmla="*/ 45102 w 508310"/>
                    <a:gd name="connsiteY1268" fmla="*/ 378434 h 750219"/>
                    <a:gd name="connsiteX1269" fmla="*/ 40780 w 508310"/>
                    <a:gd name="connsiteY1269" fmla="*/ 377548 h 750219"/>
                    <a:gd name="connsiteX1270" fmla="*/ 38453 w 508310"/>
                    <a:gd name="connsiteY1270" fmla="*/ 377880 h 750219"/>
                    <a:gd name="connsiteX1271" fmla="*/ 36791 w 508310"/>
                    <a:gd name="connsiteY1271" fmla="*/ 378988 h 750219"/>
                    <a:gd name="connsiteX1272" fmla="*/ 35572 w 508310"/>
                    <a:gd name="connsiteY1272" fmla="*/ 381094 h 750219"/>
                    <a:gd name="connsiteX1273" fmla="*/ 34575 w 508310"/>
                    <a:gd name="connsiteY1273" fmla="*/ 384197 h 750219"/>
                    <a:gd name="connsiteX1274" fmla="*/ 36680 w 508310"/>
                    <a:gd name="connsiteY1274" fmla="*/ 384197 h 750219"/>
                    <a:gd name="connsiteX1275" fmla="*/ 37567 w 508310"/>
                    <a:gd name="connsiteY1275" fmla="*/ 383754 h 750219"/>
                    <a:gd name="connsiteX1276" fmla="*/ 38453 w 508310"/>
                    <a:gd name="connsiteY1276" fmla="*/ 382867 h 750219"/>
                    <a:gd name="connsiteX1277" fmla="*/ 40115 w 508310"/>
                    <a:gd name="connsiteY1277" fmla="*/ 384751 h 750219"/>
                    <a:gd name="connsiteX1278" fmla="*/ 42886 w 508310"/>
                    <a:gd name="connsiteY1278" fmla="*/ 384972 h 750219"/>
                    <a:gd name="connsiteX1279" fmla="*/ 47429 w 508310"/>
                    <a:gd name="connsiteY1279" fmla="*/ 384197 h 750219"/>
                    <a:gd name="connsiteX1280" fmla="*/ 48981 w 508310"/>
                    <a:gd name="connsiteY1280" fmla="*/ 384751 h 750219"/>
                    <a:gd name="connsiteX1281" fmla="*/ 49756 w 508310"/>
                    <a:gd name="connsiteY1281" fmla="*/ 386081 h 750219"/>
                    <a:gd name="connsiteX1282" fmla="*/ 50421 w 508310"/>
                    <a:gd name="connsiteY1282" fmla="*/ 387743 h 750219"/>
                    <a:gd name="connsiteX1283" fmla="*/ 51529 w 508310"/>
                    <a:gd name="connsiteY1283" fmla="*/ 389294 h 750219"/>
                    <a:gd name="connsiteX1284" fmla="*/ 52859 w 508310"/>
                    <a:gd name="connsiteY1284" fmla="*/ 390070 h 750219"/>
                    <a:gd name="connsiteX1285" fmla="*/ 54300 w 508310"/>
                    <a:gd name="connsiteY1285" fmla="*/ 390402 h 750219"/>
                    <a:gd name="connsiteX1286" fmla="*/ 58843 w 508310"/>
                    <a:gd name="connsiteY1286" fmla="*/ 390402 h 750219"/>
                    <a:gd name="connsiteX1287" fmla="*/ 60727 w 508310"/>
                    <a:gd name="connsiteY1287" fmla="*/ 389405 h 750219"/>
                    <a:gd name="connsiteX1288" fmla="*/ 62057 w 508310"/>
                    <a:gd name="connsiteY1288" fmla="*/ 389184 h 750219"/>
                    <a:gd name="connsiteX1289" fmla="*/ 63276 w 508310"/>
                    <a:gd name="connsiteY1289" fmla="*/ 388408 h 750219"/>
                    <a:gd name="connsiteX1290" fmla="*/ 63276 w 508310"/>
                    <a:gd name="connsiteY1290" fmla="*/ 386635 h 750219"/>
                    <a:gd name="connsiteX1291" fmla="*/ 62943 w 508310"/>
                    <a:gd name="connsiteY1291" fmla="*/ 384529 h 750219"/>
                    <a:gd name="connsiteX1292" fmla="*/ 63276 w 508310"/>
                    <a:gd name="connsiteY1292" fmla="*/ 382645 h 750219"/>
                    <a:gd name="connsiteX1293" fmla="*/ 64495 w 508310"/>
                    <a:gd name="connsiteY1293" fmla="*/ 381426 h 750219"/>
                    <a:gd name="connsiteX1294" fmla="*/ 65492 w 508310"/>
                    <a:gd name="connsiteY1294" fmla="*/ 381426 h 750219"/>
                    <a:gd name="connsiteX1295" fmla="*/ 66489 w 508310"/>
                    <a:gd name="connsiteY1295" fmla="*/ 382313 h 750219"/>
                    <a:gd name="connsiteX1296" fmla="*/ 67487 w 508310"/>
                    <a:gd name="connsiteY1296" fmla="*/ 382756 h 750219"/>
                    <a:gd name="connsiteX1297" fmla="*/ 68595 w 508310"/>
                    <a:gd name="connsiteY1297" fmla="*/ 382313 h 750219"/>
                    <a:gd name="connsiteX1298" fmla="*/ 69371 w 508310"/>
                    <a:gd name="connsiteY1298" fmla="*/ 381316 h 750219"/>
                    <a:gd name="connsiteX1299" fmla="*/ 70257 w 508310"/>
                    <a:gd name="connsiteY1299" fmla="*/ 380318 h 750219"/>
                    <a:gd name="connsiteX1300" fmla="*/ 71698 w 508310"/>
                    <a:gd name="connsiteY1300" fmla="*/ 380097 h 750219"/>
                    <a:gd name="connsiteX1301" fmla="*/ 70700 w 508310"/>
                    <a:gd name="connsiteY1301" fmla="*/ 381981 h 750219"/>
                    <a:gd name="connsiteX1302" fmla="*/ 68484 w 508310"/>
                    <a:gd name="connsiteY1302" fmla="*/ 383532 h 750219"/>
                    <a:gd name="connsiteX1303" fmla="*/ 67930 w 508310"/>
                    <a:gd name="connsiteY1303" fmla="*/ 385194 h 750219"/>
                    <a:gd name="connsiteX1304" fmla="*/ 68595 w 508310"/>
                    <a:gd name="connsiteY1304" fmla="*/ 387300 h 750219"/>
                    <a:gd name="connsiteX1305" fmla="*/ 70368 w 508310"/>
                    <a:gd name="connsiteY1305" fmla="*/ 387521 h 750219"/>
                    <a:gd name="connsiteX1306" fmla="*/ 71919 w 508310"/>
                    <a:gd name="connsiteY1306" fmla="*/ 386524 h 750219"/>
                    <a:gd name="connsiteX1307" fmla="*/ 71919 w 508310"/>
                    <a:gd name="connsiteY1307" fmla="*/ 385194 h 750219"/>
                    <a:gd name="connsiteX1308" fmla="*/ 74357 w 508310"/>
                    <a:gd name="connsiteY1308" fmla="*/ 383199 h 750219"/>
                    <a:gd name="connsiteX1309" fmla="*/ 75576 w 508310"/>
                    <a:gd name="connsiteY1309" fmla="*/ 382645 h 750219"/>
                    <a:gd name="connsiteX1310" fmla="*/ 77238 w 508310"/>
                    <a:gd name="connsiteY1310" fmla="*/ 382645 h 750219"/>
                    <a:gd name="connsiteX1311" fmla="*/ 77238 w 508310"/>
                    <a:gd name="connsiteY1311" fmla="*/ 383975 h 750219"/>
                    <a:gd name="connsiteX1312" fmla="*/ 74800 w 508310"/>
                    <a:gd name="connsiteY1312" fmla="*/ 385194 h 750219"/>
                    <a:gd name="connsiteX1313" fmla="*/ 74800 w 508310"/>
                    <a:gd name="connsiteY1313" fmla="*/ 386635 h 750219"/>
                    <a:gd name="connsiteX1314" fmla="*/ 78679 w 508310"/>
                    <a:gd name="connsiteY1314" fmla="*/ 386635 h 750219"/>
                    <a:gd name="connsiteX1315" fmla="*/ 78679 w 508310"/>
                    <a:gd name="connsiteY1315" fmla="*/ 387854 h 750219"/>
                    <a:gd name="connsiteX1316" fmla="*/ 77017 w 508310"/>
                    <a:gd name="connsiteY1316" fmla="*/ 389405 h 750219"/>
                    <a:gd name="connsiteX1317" fmla="*/ 72362 w 508310"/>
                    <a:gd name="connsiteY1317" fmla="*/ 392508 h 750219"/>
                    <a:gd name="connsiteX1318" fmla="*/ 70479 w 508310"/>
                    <a:gd name="connsiteY1318" fmla="*/ 393062 h 750219"/>
                    <a:gd name="connsiteX1319" fmla="*/ 68927 w 508310"/>
                    <a:gd name="connsiteY1319" fmla="*/ 393062 h 750219"/>
                    <a:gd name="connsiteX1320" fmla="*/ 67930 w 508310"/>
                    <a:gd name="connsiteY1320" fmla="*/ 393395 h 750219"/>
                    <a:gd name="connsiteX1321" fmla="*/ 67154 w 508310"/>
                    <a:gd name="connsiteY1321" fmla="*/ 394170 h 750219"/>
                    <a:gd name="connsiteX1322" fmla="*/ 66711 w 508310"/>
                    <a:gd name="connsiteY1322" fmla="*/ 395611 h 750219"/>
                    <a:gd name="connsiteX1323" fmla="*/ 66489 w 508310"/>
                    <a:gd name="connsiteY1323" fmla="*/ 397716 h 750219"/>
                    <a:gd name="connsiteX1324" fmla="*/ 65935 w 508310"/>
                    <a:gd name="connsiteY1324" fmla="*/ 400154 h 750219"/>
                    <a:gd name="connsiteX1325" fmla="*/ 65492 w 508310"/>
                    <a:gd name="connsiteY1325" fmla="*/ 400930 h 750219"/>
                    <a:gd name="connsiteX1326" fmla="*/ 67265 w 508310"/>
                    <a:gd name="connsiteY1326" fmla="*/ 402149 h 750219"/>
                    <a:gd name="connsiteX1327" fmla="*/ 72252 w 508310"/>
                    <a:gd name="connsiteY1327" fmla="*/ 401041 h 750219"/>
                    <a:gd name="connsiteX1328" fmla="*/ 74468 w 508310"/>
                    <a:gd name="connsiteY1328" fmla="*/ 402925 h 750219"/>
                    <a:gd name="connsiteX1329" fmla="*/ 76352 w 508310"/>
                    <a:gd name="connsiteY1329" fmla="*/ 405141 h 750219"/>
                    <a:gd name="connsiteX1330" fmla="*/ 78236 w 508310"/>
                    <a:gd name="connsiteY1330" fmla="*/ 405141 h 750219"/>
                    <a:gd name="connsiteX1331" fmla="*/ 83555 w 508310"/>
                    <a:gd name="connsiteY1331" fmla="*/ 402703 h 750219"/>
                    <a:gd name="connsiteX1332" fmla="*/ 85328 w 508310"/>
                    <a:gd name="connsiteY1332" fmla="*/ 400487 h 750219"/>
                    <a:gd name="connsiteX1333" fmla="*/ 88098 w 508310"/>
                    <a:gd name="connsiteY1333" fmla="*/ 395611 h 750219"/>
                    <a:gd name="connsiteX1334" fmla="*/ 89317 w 508310"/>
                    <a:gd name="connsiteY1334" fmla="*/ 392619 h 750219"/>
                    <a:gd name="connsiteX1335" fmla="*/ 90204 w 508310"/>
                    <a:gd name="connsiteY1335" fmla="*/ 391178 h 750219"/>
                    <a:gd name="connsiteX1336" fmla="*/ 91534 w 508310"/>
                    <a:gd name="connsiteY1336" fmla="*/ 390513 h 750219"/>
                    <a:gd name="connsiteX1337" fmla="*/ 93085 w 508310"/>
                    <a:gd name="connsiteY1337" fmla="*/ 388519 h 750219"/>
                    <a:gd name="connsiteX1338" fmla="*/ 93750 w 508310"/>
                    <a:gd name="connsiteY1338" fmla="*/ 387854 h 750219"/>
                    <a:gd name="connsiteX1339" fmla="*/ 94193 w 508310"/>
                    <a:gd name="connsiteY1339" fmla="*/ 388186 h 750219"/>
                    <a:gd name="connsiteX1340" fmla="*/ 94636 w 508310"/>
                    <a:gd name="connsiteY1340" fmla="*/ 388851 h 750219"/>
                    <a:gd name="connsiteX1341" fmla="*/ 95301 w 508310"/>
                    <a:gd name="connsiteY1341" fmla="*/ 389184 h 750219"/>
                    <a:gd name="connsiteX1342" fmla="*/ 95301 w 508310"/>
                    <a:gd name="connsiteY1342" fmla="*/ 390735 h 750219"/>
                    <a:gd name="connsiteX1343" fmla="*/ 94193 w 508310"/>
                    <a:gd name="connsiteY1343" fmla="*/ 394059 h 750219"/>
                    <a:gd name="connsiteX1344" fmla="*/ 93639 w 508310"/>
                    <a:gd name="connsiteY1344" fmla="*/ 397606 h 750219"/>
                    <a:gd name="connsiteX1345" fmla="*/ 95634 w 508310"/>
                    <a:gd name="connsiteY1345" fmla="*/ 399711 h 750219"/>
                    <a:gd name="connsiteX1346" fmla="*/ 97850 w 508310"/>
                    <a:gd name="connsiteY1346" fmla="*/ 398824 h 750219"/>
                    <a:gd name="connsiteX1347" fmla="*/ 98847 w 508310"/>
                    <a:gd name="connsiteY1347" fmla="*/ 396054 h 750219"/>
                    <a:gd name="connsiteX1348" fmla="*/ 98626 w 508310"/>
                    <a:gd name="connsiteY1348" fmla="*/ 392840 h 750219"/>
                    <a:gd name="connsiteX1349" fmla="*/ 97185 w 508310"/>
                    <a:gd name="connsiteY1349" fmla="*/ 390624 h 750219"/>
                    <a:gd name="connsiteX1350" fmla="*/ 98847 w 508310"/>
                    <a:gd name="connsiteY1350" fmla="*/ 389405 h 750219"/>
                    <a:gd name="connsiteX1351" fmla="*/ 100842 w 508310"/>
                    <a:gd name="connsiteY1351" fmla="*/ 389073 h 750219"/>
                    <a:gd name="connsiteX1352" fmla="*/ 104942 w 508310"/>
                    <a:gd name="connsiteY1352" fmla="*/ 389294 h 750219"/>
                    <a:gd name="connsiteX1353" fmla="*/ 100731 w 508310"/>
                    <a:gd name="connsiteY1353" fmla="*/ 391732 h 750219"/>
                    <a:gd name="connsiteX1354" fmla="*/ 99512 w 508310"/>
                    <a:gd name="connsiteY1354" fmla="*/ 393173 h 750219"/>
                    <a:gd name="connsiteX1355" fmla="*/ 104056 w 508310"/>
                    <a:gd name="connsiteY1355" fmla="*/ 397606 h 750219"/>
                    <a:gd name="connsiteX1356" fmla="*/ 103723 w 508310"/>
                    <a:gd name="connsiteY1356" fmla="*/ 398270 h 750219"/>
                    <a:gd name="connsiteX1357" fmla="*/ 103391 w 508310"/>
                    <a:gd name="connsiteY1357" fmla="*/ 398713 h 750219"/>
                    <a:gd name="connsiteX1358" fmla="*/ 102615 w 508310"/>
                    <a:gd name="connsiteY1358" fmla="*/ 400487 h 750219"/>
                    <a:gd name="connsiteX1359" fmla="*/ 102172 w 508310"/>
                    <a:gd name="connsiteY1359" fmla="*/ 400930 h 750219"/>
                    <a:gd name="connsiteX1360" fmla="*/ 101396 w 508310"/>
                    <a:gd name="connsiteY1360" fmla="*/ 400708 h 750219"/>
                    <a:gd name="connsiteX1361" fmla="*/ 100288 w 508310"/>
                    <a:gd name="connsiteY1361" fmla="*/ 399933 h 750219"/>
                    <a:gd name="connsiteX1362" fmla="*/ 99956 w 508310"/>
                    <a:gd name="connsiteY1362" fmla="*/ 399711 h 750219"/>
                    <a:gd name="connsiteX1363" fmla="*/ 97739 w 508310"/>
                    <a:gd name="connsiteY1363" fmla="*/ 401373 h 750219"/>
                    <a:gd name="connsiteX1364" fmla="*/ 98626 w 508310"/>
                    <a:gd name="connsiteY1364" fmla="*/ 409906 h 750219"/>
                    <a:gd name="connsiteX1365" fmla="*/ 96409 w 508310"/>
                    <a:gd name="connsiteY1365" fmla="*/ 413785 h 750219"/>
                    <a:gd name="connsiteX1366" fmla="*/ 96409 w 508310"/>
                    <a:gd name="connsiteY1366" fmla="*/ 415225 h 750219"/>
                    <a:gd name="connsiteX1367" fmla="*/ 98183 w 508310"/>
                    <a:gd name="connsiteY1367" fmla="*/ 417552 h 750219"/>
                    <a:gd name="connsiteX1368" fmla="*/ 99956 w 508310"/>
                    <a:gd name="connsiteY1368" fmla="*/ 417220 h 750219"/>
                    <a:gd name="connsiteX1369" fmla="*/ 101285 w 508310"/>
                    <a:gd name="connsiteY1369" fmla="*/ 414782 h 750219"/>
                    <a:gd name="connsiteX1370" fmla="*/ 101839 w 508310"/>
                    <a:gd name="connsiteY1370" fmla="*/ 410682 h 750219"/>
                    <a:gd name="connsiteX1371" fmla="*/ 102948 w 508310"/>
                    <a:gd name="connsiteY1371" fmla="*/ 407246 h 750219"/>
                    <a:gd name="connsiteX1372" fmla="*/ 104832 w 508310"/>
                    <a:gd name="connsiteY1372" fmla="*/ 407246 h 750219"/>
                    <a:gd name="connsiteX1373" fmla="*/ 105607 w 508310"/>
                    <a:gd name="connsiteY1373" fmla="*/ 409352 h 750219"/>
                    <a:gd name="connsiteX1374" fmla="*/ 103391 w 508310"/>
                    <a:gd name="connsiteY1374" fmla="*/ 412676 h 750219"/>
                    <a:gd name="connsiteX1375" fmla="*/ 104942 w 508310"/>
                    <a:gd name="connsiteY1375" fmla="*/ 414228 h 750219"/>
                    <a:gd name="connsiteX1376" fmla="*/ 105939 w 508310"/>
                    <a:gd name="connsiteY1376" fmla="*/ 416112 h 750219"/>
                    <a:gd name="connsiteX1377" fmla="*/ 107270 w 508310"/>
                    <a:gd name="connsiteY1377" fmla="*/ 417885 h 750219"/>
                    <a:gd name="connsiteX1378" fmla="*/ 109707 w 508310"/>
                    <a:gd name="connsiteY1378" fmla="*/ 418993 h 750219"/>
                    <a:gd name="connsiteX1379" fmla="*/ 114472 w 508310"/>
                    <a:gd name="connsiteY1379" fmla="*/ 418993 h 750219"/>
                    <a:gd name="connsiteX1380" fmla="*/ 117021 w 508310"/>
                    <a:gd name="connsiteY1380" fmla="*/ 418328 h 750219"/>
                    <a:gd name="connsiteX1381" fmla="*/ 118683 w 508310"/>
                    <a:gd name="connsiteY1381" fmla="*/ 417109 h 750219"/>
                    <a:gd name="connsiteX1382" fmla="*/ 122229 w 508310"/>
                    <a:gd name="connsiteY1382" fmla="*/ 415336 h 750219"/>
                    <a:gd name="connsiteX1383" fmla="*/ 159020 w 508310"/>
                    <a:gd name="connsiteY1383" fmla="*/ 412344 h 750219"/>
                    <a:gd name="connsiteX1384" fmla="*/ 163010 w 508310"/>
                    <a:gd name="connsiteY1384" fmla="*/ 410571 h 750219"/>
                    <a:gd name="connsiteX1385" fmla="*/ 165337 w 508310"/>
                    <a:gd name="connsiteY1385" fmla="*/ 410127 h 750219"/>
                    <a:gd name="connsiteX1386" fmla="*/ 174313 w 508310"/>
                    <a:gd name="connsiteY1386" fmla="*/ 411458 h 750219"/>
                    <a:gd name="connsiteX1387" fmla="*/ 174313 w 508310"/>
                    <a:gd name="connsiteY1387" fmla="*/ 412787 h 750219"/>
                    <a:gd name="connsiteX1388" fmla="*/ 172761 w 508310"/>
                    <a:gd name="connsiteY1388" fmla="*/ 413563 h 750219"/>
                    <a:gd name="connsiteX1389" fmla="*/ 169880 w 508310"/>
                    <a:gd name="connsiteY1389" fmla="*/ 414449 h 750219"/>
                    <a:gd name="connsiteX1390" fmla="*/ 168772 w 508310"/>
                    <a:gd name="connsiteY1390" fmla="*/ 415447 h 750219"/>
                    <a:gd name="connsiteX1391" fmla="*/ 168772 w 508310"/>
                    <a:gd name="connsiteY1391" fmla="*/ 416666 h 750219"/>
                    <a:gd name="connsiteX1392" fmla="*/ 171986 w 508310"/>
                    <a:gd name="connsiteY1392" fmla="*/ 416666 h 750219"/>
                    <a:gd name="connsiteX1393" fmla="*/ 171986 w 508310"/>
                    <a:gd name="connsiteY1393" fmla="*/ 417996 h 750219"/>
                    <a:gd name="connsiteX1394" fmla="*/ 169769 w 508310"/>
                    <a:gd name="connsiteY1394" fmla="*/ 417996 h 750219"/>
                    <a:gd name="connsiteX1395" fmla="*/ 164672 w 508310"/>
                    <a:gd name="connsiteY1395" fmla="*/ 419436 h 750219"/>
                    <a:gd name="connsiteX1396" fmla="*/ 162677 w 508310"/>
                    <a:gd name="connsiteY1396" fmla="*/ 420655 h 750219"/>
                    <a:gd name="connsiteX1397" fmla="*/ 164228 w 508310"/>
                    <a:gd name="connsiteY1397" fmla="*/ 421431 h 750219"/>
                    <a:gd name="connsiteX1398" fmla="*/ 175421 w 508310"/>
                    <a:gd name="connsiteY1398" fmla="*/ 421763 h 750219"/>
                    <a:gd name="connsiteX1399" fmla="*/ 176418 w 508310"/>
                    <a:gd name="connsiteY1399" fmla="*/ 421541 h 750219"/>
                    <a:gd name="connsiteX1400" fmla="*/ 178524 w 508310"/>
                    <a:gd name="connsiteY1400" fmla="*/ 420655 h 750219"/>
                    <a:gd name="connsiteX1401" fmla="*/ 179743 w 508310"/>
                    <a:gd name="connsiteY1401" fmla="*/ 420655 h 750219"/>
                    <a:gd name="connsiteX1402" fmla="*/ 175975 w 508310"/>
                    <a:gd name="connsiteY1402" fmla="*/ 423425 h 750219"/>
                    <a:gd name="connsiteX1403" fmla="*/ 174202 w 508310"/>
                    <a:gd name="connsiteY1403" fmla="*/ 425531 h 750219"/>
                    <a:gd name="connsiteX1404" fmla="*/ 172761 w 508310"/>
                    <a:gd name="connsiteY1404" fmla="*/ 428412 h 750219"/>
                    <a:gd name="connsiteX1405" fmla="*/ 173537 w 508310"/>
                    <a:gd name="connsiteY1405" fmla="*/ 429520 h 750219"/>
                    <a:gd name="connsiteX1406" fmla="*/ 174091 w 508310"/>
                    <a:gd name="connsiteY1406" fmla="*/ 430961 h 750219"/>
                    <a:gd name="connsiteX1407" fmla="*/ 175088 w 508310"/>
                    <a:gd name="connsiteY1407" fmla="*/ 434839 h 750219"/>
                    <a:gd name="connsiteX1408" fmla="*/ 173426 w 508310"/>
                    <a:gd name="connsiteY1408" fmla="*/ 434507 h 750219"/>
                    <a:gd name="connsiteX1409" fmla="*/ 171986 w 508310"/>
                    <a:gd name="connsiteY1409" fmla="*/ 433731 h 750219"/>
                    <a:gd name="connsiteX1410" fmla="*/ 170767 w 508310"/>
                    <a:gd name="connsiteY1410" fmla="*/ 432623 h 750219"/>
                    <a:gd name="connsiteX1411" fmla="*/ 169658 w 508310"/>
                    <a:gd name="connsiteY1411" fmla="*/ 431072 h 750219"/>
                    <a:gd name="connsiteX1412" fmla="*/ 170213 w 508310"/>
                    <a:gd name="connsiteY1412" fmla="*/ 429299 h 750219"/>
                    <a:gd name="connsiteX1413" fmla="*/ 169326 w 508310"/>
                    <a:gd name="connsiteY1413" fmla="*/ 429077 h 750219"/>
                    <a:gd name="connsiteX1414" fmla="*/ 167996 w 508310"/>
                    <a:gd name="connsiteY1414" fmla="*/ 429631 h 750219"/>
                    <a:gd name="connsiteX1415" fmla="*/ 166666 w 508310"/>
                    <a:gd name="connsiteY1415" fmla="*/ 431072 h 750219"/>
                    <a:gd name="connsiteX1416" fmla="*/ 165226 w 508310"/>
                    <a:gd name="connsiteY1416" fmla="*/ 430850 h 750219"/>
                    <a:gd name="connsiteX1417" fmla="*/ 162566 w 508310"/>
                    <a:gd name="connsiteY1417" fmla="*/ 429631 h 750219"/>
                    <a:gd name="connsiteX1418" fmla="*/ 162566 w 508310"/>
                    <a:gd name="connsiteY1418" fmla="*/ 431072 h 750219"/>
                    <a:gd name="connsiteX1419" fmla="*/ 167331 w 508310"/>
                    <a:gd name="connsiteY1419" fmla="*/ 433731 h 750219"/>
                    <a:gd name="connsiteX1420" fmla="*/ 167331 w 508310"/>
                    <a:gd name="connsiteY1420" fmla="*/ 434950 h 750219"/>
                    <a:gd name="connsiteX1421" fmla="*/ 165115 w 508310"/>
                    <a:gd name="connsiteY1421" fmla="*/ 434728 h 750219"/>
                    <a:gd name="connsiteX1422" fmla="*/ 161680 w 508310"/>
                    <a:gd name="connsiteY1422" fmla="*/ 431848 h 750219"/>
                    <a:gd name="connsiteX1423" fmla="*/ 159907 w 508310"/>
                    <a:gd name="connsiteY1423" fmla="*/ 431183 h 750219"/>
                    <a:gd name="connsiteX1424" fmla="*/ 153258 w 508310"/>
                    <a:gd name="connsiteY1424" fmla="*/ 432512 h 750219"/>
                    <a:gd name="connsiteX1425" fmla="*/ 153258 w 508310"/>
                    <a:gd name="connsiteY1425" fmla="*/ 433953 h 750219"/>
                    <a:gd name="connsiteX1426" fmla="*/ 158244 w 508310"/>
                    <a:gd name="connsiteY1426" fmla="*/ 435504 h 750219"/>
                    <a:gd name="connsiteX1427" fmla="*/ 159907 w 508310"/>
                    <a:gd name="connsiteY1427" fmla="*/ 437166 h 750219"/>
                    <a:gd name="connsiteX1428" fmla="*/ 159574 w 508310"/>
                    <a:gd name="connsiteY1428" fmla="*/ 440159 h 750219"/>
                    <a:gd name="connsiteX1429" fmla="*/ 156915 w 508310"/>
                    <a:gd name="connsiteY1429" fmla="*/ 438496 h 750219"/>
                    <a:gd name="connsiteX1430" fmla="*/ 154366 w 508310"/>
                    <a:gd name="connsiteY1430" fmla="*/ 439161 h 750219"/>
                    <a:gd name="connsiteX1431" fmla="*/ 152039 w 508310"/>
                    <a:gd name="connsiteY1431" fmla="*/ 440713 h 750219"/>
                    <a:gd name="connsiteX1432" fmla="*/ 149933 w 508310"/>
                    <a:gd name="connsiteY1432" fmla="*/ 441488 h 750219"/>
                    <a:gd name="connsiteX1433" fmla="*/ 147495 w 508310"/>
                    <a:gd name="connsiteY1433" fmla="*/ 440380 h 750219"/>
                    <a:gd name="connsiteX1434" fmla="*/ 142176 w 508310"/>
                    <a:gd name="connsiteY1434" fmla="*/ 435283 h 750219"/>
                    <a:gd name="connsiteX1435" fmla="*/ 139517 w 508310"/>
                    <a:gd name="connsiteY1435" fmla="*/ 433731 h 750219"/>
                    <a:gd name="connsiteX1436" fmla="*/ 137079 w 508310"/>
                    <a:gd name="connsiteY1436" fmla="*/ 434728 h 750219"/>
                    <a:gd name="connsiteX1437" fmla="*/ 135084 w 508310"/>
                    <a:gd name="connsiteY1437" fmla="*/ 438053 h 750219"/>
                    <a:gd name="connsiteX1438" fmla="*/ 133533 w 508310"/>
                    <a:gd name="connsiteY1438" fmla="*/ 442042 h 750219"/>
                    <a:gd name="connsiteX1439" fmla="*/ 131649 w 508310"/>
                    <a:gd name="connsiteY1439" fmla="*/ 445145 h 750219"/>
                    <a:gd name="connsiteX1440" fmla="*/ 129211 w 508310"/>
                    <a:gd name="connsiteY1440" fmla="*/ 447805 h 750219"/>
                    <a:gd name="connsiteX1441" fmla="*/ 123116 w 508310"/>
                    <a:gd name="connsiteY1441" fmla="*/ 459329 h 750219"/>
                    <a:gd name="connsiteX1442" fmla="*/ 124002 w 508310"/>
                    <a:gd name="connsiteY1442" fmla="*/ 460660 h 750219"/>
                    <a:gd name="connsiteX1443" fmla="*/ 122784 w 508310"/>
                    <a:gd name="connsiteY1443" fmla="*/ 461546 h 750219"/>
                    <a:gd name="connsiteX1444" fmla="*/ 121675 w 508310"/>
                    <a:gd name="connsiteY1444" fmla="*/ 462876 h 750219"/>
                    <a:gd name="connsiteX1445" fmla="*/ 118351 w 508310"/>
                    <a:gd name="connsiteY1445" fmla="*/ 468527 h 750219"/>
                    <a:gd name="connsiteX1446" fmla="*/ 117021 w 508310"/>
                    <a:gd name="connsiteY1446" fmla="*/ 470300 h 750219"/>
                    <a:gd name="connsiteX1447" fmla="*/ 113808 w 508310"/>
                    <a:gd name="connsiteY1447" fmla="*/ 473514 h 750219"/>
                    <a:gd name="connsiteX1448" fmla="*/ 116799 w 508310"/>
                    <a:gd name="connsiteY1448" fmla="*/ 474622 h 750219"/>
                    <a:gd name="connsiteX1449" fmla="*/ 125665 w 508310"/>
                    <a:gd name="connsiteY1449" fmla="*/ 474179 h 750219"/>
                    <a:gd name="connsiteX1450" fmla="*/ 127770 w 508310"/>
                    <a:gd name="connsiteY1450" fmla="*/ 474844 h 750219"/>
                    <a:gd name="connsiteX1451" fmla="*/ 126551 w 508310"/>
                    <a:gd name="connsiteY1451" fmla="*/ 478501 h 750219"/>
                    <a:gd name="connsiteX1452" fmla="*/ 119459 w 508310"/>
                    <a:gd name="connsiteY1452" fmla="*/ 485371 h 750219"/>
                    <a:gd name="connsiteX1453" fmla="*/ 119237 w 508310"/>
                    <a:gd name="connsiteY1453" fmla="*/ 487809 h 750219"/>
                    <a:gd name="connsiteX1454" fmla="*/ 119237 w 508310"/>
                    <a:gd name="connsiteY1454" fmla="*/ 489139 h 750219"/>
                    <a:gd name="connsiteX1455" fmla="*/ 118351 w 508310"/>
                    <a:gd name="connsiteY1455" fmla="*/ 489915 h 750219"/>
                    <a:gd name="connsiteX1456" fmla="*/ 117908 w 508310"/>
                    <a:gd name="connsiteY1456" fmla="*/ 491134 h 750219"/>
                    <a:gd name="connsiteX1457" fmla="*/ 117575 w 508310"/>
                    <a:gd name="connsiteY1457" fmla="*/ 492574 h 750219"/>
                    <a:gd name="connsiteX1458" fmla="*/ 116910 w 508310"/>
                    <a:gd name="connsiteY1458" fmla="*/ 494237 h 750219"/>
                    <a:gd name="connsiteX1459" fmla="*/ 115913 w 508310"/>
                    <a:gd name="connsiteY1459" fmla="*/ 495899 h 750219"/>
                    <a:gd name="connsiteX1460" fmla="*/ 114694 w 508310"/>
                    <a:gd name="connsiteY1460" fmla="*/ 497450 h 750219"/>
                    <a:gd name="connsiteX1461" fmla="*/ 113475 w 508310"/>
                    <a:gd name="connsiteY1461" fmla="*/ 498669 h 750219"/>
                    <a:gd name="connsiteX1462" fmla="*/ 112256 w 508310"/>
                    <a:gd name="connsiteY1462" fmla="*/ 499334 h 750219"/>
                    <a:gd name="connsiteX1463" fmla="*/ 113143 w 508310"/>
                    <a:gd name="connsiteY1463" fmla="*/ 500775 h 750219"/>
                    <a:gd name="connsiteX1464" fmla="*/ 112810 w 508310"/>
                    <a:gd name="connsiteY1464" fmla="*/ 502104 h 750219"/>
                    <a:gd name="connsiteX1465" fmla="*/ 112478 w 508310"/>
                    <a:gd name="connsiteY1465" fmla="*/ 502326 h 750219"/>
                    <a:gd name="connsiteX1466" fmla="*/ 112478 w 508310"/>
                    <a:gd name="connsiteY1466" fmla="*/ 502326 h 750219"/>
                    <a:gd name="connsiteX1467" fmla="*/ 113032 w 508310"/>
                    <a:gd name="connsiteY1467" fmla="*/ 503213 h 750219"/>
                    <a:gd name="connsiteX1468" fmla="*/ 112145 w 508310"/>
                    <a:gd name="connsiteY1468" fmla="*/ 504986 h 750219"/>
                    <a:gd name="connsiteX1469" fmla="*/ 111813 w 508310"/>
                    <a:gd name="connsiteY1469" fmla="*/ 507091 h 750219"/>
                    <a:gd name="connsiteX1470" fmla="*/ 111370 w 508310"/>
                    <a:gd name="connsiteY1470" fmla="*/ 508864 h 750219"/>
                    <a:gd name="connsiteX1471" fmla="*/ 110261 w 508310"/>
                    <a:gd name="connsiteY1471" fmla="*/ 509640 h 750219"/>
                    <a:gd name="connsiteX1472" fmla="*/ 109043 w 508310"/>
                    <a:gd name="connsiteY1472" fmla="*/ 509861 h 750219"/>
                    <a:gd name="connsiteX1473" fmla="*/ 106937 w 508310"/>
                    <a:gd name="connsiteY1473" fmla="*/ 510859 h 750219"/>
                    <a:gd name="connsiteX1474" fmla="*/ 105718 w 508310"/>
                    <a:gd name="connsiteY1474" fmla="*/ 511080 h 750219"/>
                    <a:gd name="connsiteX1475" fmla="*/ 102172 w 508310"/>
                    <a:gd name="connsiteY1475" fmla="*/ 510637 h 750219"/>
                    <a:gd name="connsiteX1476" fmla="*/ 100731 w 508310"/>
                    <a:gd name="connsiteY1476" fmla="*/ 511080 h 750219"/>
                    <a:gd name="connsiteX1477" fmla="*/ 99623 w 508310"/>
                    <a:gd name="connsiteY1477" fmla="*/ 511745 h 750219"/>
                    <a:gd name="connsiteX1478" fmla="*/ 97961 w 508310"/>
                    <a:gd name="connsiteY1478" fmla="*/ 513075 h 750219"/>
                    <a:gd name="connsiteX1479" fmla="*/ 96742 w 508310"/>
                    <a:gd name="connsiteY1479" fmla="*/ 513629 h 750219"/>
                    <a:gd name="connsiteX1480" fmla="*/ 97185 w 508310"/>
                    <a:gd name="connsiteY1480" fmla="*/ 515513 h 750219"/>
                    <a:gd name="connsiteX1481" fmla="*/ 97518 w 508310"/>
                    <a:gd name="connsiteY1481" fmla="*/ 516178 h 750219"/>
                    <a:gd name="connsiteX1482" fmla="*/ 74579 w 508310"/>
                    <a:gd name="connsiteY1482" fmla="*/ 538341 h 750219"/>
                    <a:gd name="connsiteX1483" fmla="*/ 68706 w 508310"/>
                    <a:gd name="connsiteY1483" fmla="*/ 539892 h 750219"/>
                    <a:gd name="connsiteX1484" fmla="*/ 63830 w 508310"/>
                    <a:gd name="connsiteY1484" fmla="*/ 543328 h 750219"/>
                    <a:gd name="connsiteX1485" fmla="*/ 61724 w 508310"/>
                    <a:gd name="connsiteY1485" fmla="*/ 544325 h 750219"/>
                    <a:gd name="connsiteX1486" fmla="*/ 61724 w 508310"/>
                    <a:gd name="connsiteY1486" fmla="*/ 545433 h 750219"/>
                    <a:gd name="connsiteX1487" fmla="*/ 82004 w 508310"/>
                    <a:gd name="connsiteY1487" fmla="*/ 542552 h 750219"/>
                    <a:gd name="connsiteX1488" fmla="*/ 84996 w 508310"/>
                    <a:gd name="connsiteY1488" fmla="*/ 540336 h 750219"/>
                    <a:gd name="connsiteX1489" fmla="*/ 85771 w 508310"/>
                    <a:gd name="connsiteY1489" fmla="*/ 540668 h 750219"/>
                    <a:gd name="connsiteX1490" fmla="*/ 86769 w 508310"/>
                    <a:gd name="connsiteY1490" fmla="*/ 541333 h 750219"/>
                    <a:gd name="connsiteX1491" fmla="*/ 87655 w 508310"/>
                    <a:gd name="connsiteY1491" fmla="*/ 541001 h 750219"/>
                    <a:gd name="connsiteX1492" fmla="*/ 87987 w 508310"/>
                    <a:gd name="connsiteY1492" fmla="*/ 538341 h 750219"/>
                    <a:gd name="connsiteX1493" fmla="*/ 88985 w 508310"/>
                    <a:gd name="connsiteY1493" fmla="*/ 536235 h 750219"/>
                    <a:gd name="connsiteX1494" fmla="*/ 91423 w 508310"/>
                    <a:gd name="connsiteY1494" fmla="*/ 535127 h 750219"/>
                    <a:gd name="connsiteX1495" fmla="*/ 96409 w 508310"/>
                    <a:gd name="connsiteY1495" fmla="*/ 534019 h 750219"/>
                    <a:gd name="connsiteX1496" fmla="*/ 104942 w 508310"/>
                    <a:gd name="connsiteY1496" fmla="*/ 529919 h 750219"/>
                    <a:gd name="connsiteX1497" fmla="*/ 104499 w 508310"/>
                    <a:gd name="connsiteY1497" fmla="*/ 528479 h 750219"/>
                    <a:gd name="connsiteX1498" fmla="*/ 103723 w 508310"/>
                    <a:gd name="connsiteY1498" fmla="*/ 527370 h 750219"/>
                    <a:gd name="connsiteX1499" fmla="*/ 102837 w 508310"/>
                    <a:gd name="connsiteY1499" fmla="*/ 526595 h 750219"/>
                    <a:gd name="connsiteX1500" fmla="*/ 101729 w 508310"/>
                    <a:gd name="connsiteY1500" fmla="*/ 526262 h 750219"/>
                    <a:gd name="connsiteX1501" fmla="*/ 101729 w 508310"/>
                    <a:gd name="connsiteY1501" fmla="*/ 525043 h 750219"/>
                    <a:gd name="connsiteX1502" fmla="*/ 105829 w 508310"/>
                    <a:gd name="connsiteY1502" fmla="*/ 525043 h 750219"/>
                    <a:gd name="connsiteX1503" fmla="*/ 107048 w 508310"/>
                    <a:gd name="connsiteY1503" fmla="*/ 525930 h 750219"/>
                    <a:gd name="connsiteX1504" fmla="*/ 106494 w 508310"/>
                    <a:gd name="connsiteY1504" fmla="*/ 528811 h 750219"/>
                    <a:gd name="connsiteX1505" fmla="*/ 108045 w 508310"/>
                    <a:gd name="connsiteY1505" fmla="*/ 530362 h 750219"/>
                    <a:gd name="connsiteX1506" fmla="*/ 111924 w 508310"/>
                    <a:gd name="connsiteY1506" fmla="*/ 530916 h 750219"/>
                    <a:gd name="connsiteX1507" fmla="*/ 112699 w 508310"/>
                    <a:gd name="connsiteY1507" fmla="*/ 532024 h 750219"/>
                    <a:gd name="connsiteX1508" fmla="*/ 113697 w 508310"/>
                    <a:gd name="connsiteY1508" fmla="*/ 533687 h 750219"/>
                    <a:gd name="connsiteX1509" fmla="*/ 115913 w 508310"/>
                    <a:gd name="connsiteY1509" fmla="*/ 534684 h 750219"/>
                    <a:gd name="connsiteX1510" fmla="*/ 118351 w 508310"/>
                    <a:gd name="connsiteY1510" fmla="*/ 535127 h 750219"/>
                    <a:gd name="connsiteX1511" fmla="*/ 124113 w 508310"/>
                    <a:gd name="connsiteY1511" fmla="*/ 534906 h 750219"/>
                    <a:gd name="connsiteX1512" fmla="*/ 132424 w 508310"/>
                    <a:gd name="connsiteY1512" fmla="*/ 532246 h 750219"/>
                    <a:gd name="connsiteX1513" fmla="*/ 135971 w 508310"/>
                    <a:gd name="connsiteY1513" fmla="*/ 530030 h 750219"/>
                    <a:gd name="connsiteX1514" fmla="*/ 135971 w 508310"/>
                    <a:gd name="connsiteY1514" fmla="*/ 532579 h 750219"/>
                    <a:gd name="connsiteX1515" fmla="*/ 134087 w 508310"/>
                    <a:gd name="connsiteY1515" fmla="*/ 534573 h 750219"/>
                    <a:gd name="connsiteX1516" fmla="*/ 131649 w 508310"/>
                    <a:gd name="connsiteY1516" fmla="*/ 536235 h 750219"/>
                    <a:gd name="connsiteX1517" fmla="*/ 129876 w 508310"/>
                    <a:gd name="connsiteY1517" fmla="*/ 537898 h 750219"/>
                    <a:gd name="connsiteX1518" fmla="*/ 131095 w 508310"/>
                    <a:gd name="connsiteY1518" fmla="*/ 538673 h 750219"/>
                    <a:gd name="connsiteX1519" fmla="*/ 132424 w 508310"/>
                    <a:gd name="connsiteY1519" fmla="*/ 539228 h 750219"/>
                    <a:gd name="connsiteX1520" fmla="*/ 133865 w 508310"/>
                    <a:gd name="connsiteY1520" fmla="*/ 539449 h 750219"/>
                    <a:gd name="connsiteX1521" fmla="*/ 135306 w 508310"/>
                    <a:gd name="connsiteY1521" fmla="*/ 539228 h 750219"/>
                    <a:gd name="connsiteX1522" fmla="*/ 136414 w 508310"/>
                    <a:gd name="connsiteY1522" fmla="*/ 538452 h 750219"/>
                    <a:gd name="connsiteX1523" fmla="*/ 138187 w 508310"/>
                    <a:gd name="connsiteY1523" fmla="*/ 536014 h 750219"/>
                    <a:gd name="connsiteX1524" fmla="*/ 138741 w 508310"/>
                    <a:gd name="connsiteY1524" fmla="*/ 535460 h 750219"/>
                    <a:gd name="connsiteX1525" fmla="*/ 148825 w 508310"/>
                    <a:gd name="connsiteY1525" fmla="*/ 534352 h 750219"/>
                    <a:gd name="connsiteX1526" fmla="*/ 150931 w 508310"/>
                    <a:gd name="connsiteY1526" fmla="*/ 533244 h 750219"/>
                    <a:gd name="connsiteX1527" fmla="*/ 161015 w 508310"/>
                    <a:gd name="connsiteY1527" fmla="*/ 519613 h 750219"/>
                    <a:gd name="connsiteX1528" fmla="*/ 164672 w 508310"/>
                    <a:gd name="connsiteY1528" fmla="*/ 512632 h 750219"/>
                    <a:gd name="connsiteX1529" fmla="*/ 164893 w 508310"/>
                    <a:gd name="connsiteY1529" fmla="*/ 510194 h 750219"/>
                    <a:gd name="connsiteX1530" fmla="*/ 167553 w 508310"/>
                    <a:gd name="connsiteY1530" fmla="*/ 507756 h 750219"/>
                    <a:gd name="connsiteX1531" fmla="*/ 171099 w 508310"/>
                    <a:gd name="connsiteY1531" fmla="*/ 505761 h 750219"/>
                    <a:gd name="connsiteX1532" fmla="*/ 174091 w 508310"/>
                    <a:gd name="connsiteY1532" fmla="*/ 504986 h 750219"/>
                    <a:gd name="connsiteX1533" fmla="*/ 173204 w 508310"/>
                    <a:gd name="connsiteY1533" fmla="*/ 506094 h 750219"/>
                    <a:gd name="connsiteX1534" fmla="*/ 171986 w 508310"/>
                    <a:gd name="connsiteY1534" fmla="*/ 508532 h 750219"/>
                    <a:gd name="connsiteX1535" fmla="*/ 170988 w 508310"/>
                    <a:gd name="connsiteY1535" fmla="*/ 510083 h 750219"/>
                    <a:gd name="connsiteX1536" fmla="*/ 172761 w 508310"/>
                    <a:gd name="connsiteY1536" fmla="*/ 510748 h 750219"/>
                    <a:gd name="connsiteX1537" fmla="*/ 172983 w 508310"/>
                    <a:gd name="connsiteY1537" fmla="*/ 512632 h 750219"/>
                    <a:gd name="connsiteX1538" fmla="*/ 172983 w 508310"/>
                    <a:gd name="connsiteY1538" fmla="*/ 514848 h 750219"/>
                    <a:gd name="connsiteX1539" fmla="*/ 173315 w 508310"/>
                    <a:gd name="connsiteY1539" fmla="*/ 516510 h 750219"/>
                    <a:gd name="connsiteX1540" fmla="*/ 173315 w 508310"/>
                    <a:gd name="connsiteY1540" fmla="*/ 517840 h 750219"/>
                    <a:gd name="connsiteX1541" fmla="*/ 171875 w 508310"/>
                    <a:gd name="connsiteY1541" fmla="*/ 519170 h 750219"/>
                    <a:gd name="connsiteX1542" fmla="*/ 171875 w 508310"/>
                    <a:gd name="connsiteY1542" fmla="*/ 520389 h 750219"/>
                    <a:gd name="connsiteX1543" fmla="*/ 173315 w 508310"/>
                    <a:gd name="connsiteY1543" fmla="*/ 521275 h 750219"/>
                    <a:gd name="connsiteX1544" fmla="*/ 175199 w 508310"/>
                    <a:gd name="connsiteY1544" fmla="*/ 521608 h 750219"/>
                    <a:gd name="connsiteX1545" fmla="*/ 182624 w 508310"/>
                    <a:gd name="connsiteY1545" fmla="*/ 520500 h 750219"/>
                    <a:gd name="connsiteX1546" fmla="*/ 186392 w 508310"/>
                    <a:gd name="connsiteY1546" fmla="*/ 521275 h 750219"/>
                    <a:gd name="connsiteX1547" fmla="*/ 193816 w 508310"/>
                    <a:gd name="connsiteY1547" fmla="*/ 524267 h 750219"/>
                    <a:gd name="connsiteX1548" fmla="*/ 195922 w 508310"/>
                    <a:gd name="connsiteY1548" fmla="*/ 524267 h 750219"/>
                    <a:gd name="connsiteX1549" fmla="*/ 192043 w 508310"/>
                    <a:gd name="connsiteY1549" fmla="*/ 525597 h 750219"/>
                    <a:gd name="connsiteX1550" fmla="*/ 172207 w 508310"/>
                    <a:gd name="connsiteY1550" fmla="*/ 528146 h 750219"/>
                    <a:gd name="connsiteX1551" fmla="*/ 170988 w 508310"/>
                    <a:gd name="connsiteY1551" fmla="*/ 528811 h 750219"/>
                    <a:gd name="connsiteX1552" fmla="*/ 170102 w 508310"/>
                    <a:gd name="connsiteY1552" fmla="*/ 530473 h 750219"/>
                    <a:gd name="connsiteX1553" fmla="*/ 169437 w 508310"/>
                    <a:gd name="connsiteY1553" fmla="*/ 532135 h 750219"/>
                    <a:gd name="connsiteX1554" fmla="*/ 168772 w 508310"/>
                    <a:gd name="connsiteY1554" fmla="*/ 533244 h 750219"/>
                    <a:gd name="connsiteX1555" fmla="*/ 167110 w 508310"/>
                    <a:gd name="connsiteY1555" fmla="*/ 534019 h 750219"/>
                    <a:gd name="connsiteX1556" fmla="*/ 164783 w 508310"/>
                    <a:gd name="connsiteY1556" fmla="*/ 534462 h 750219"/>
                    <a:gd name="connsiteX1557" fmla="*/ 162677 w 508310"/>
                    <a:gd name="connsiteY1557" fmla="*/ 534019 h 750219"/>
                    <a:gd name="connsiteX1558" fmla="*/ 161790 w 508310"/>
                    <a:gd name="connsiteY1558" fmla="*/ 532024 h 750219"/>
                    <a:gd name="connsiteX1559" fmla="*/ 159685 w 508310"/>
                    <a:gd name="connsiteY1559" fmla="*/ 533465 h 750219"/>
                    <a:gd name="connsiteX1560" fmla="*/ 145833 w 508310"/>
                    <a:gd name="connsiteY1560" fmla="*/ 537898 h 750219"/>
                    <a:gd name="connsiteX1561" fmla="*/ 144171 w 508310"/>
                    <a:gd name="connsiteY1561" fmla="*/ 539006 h 750219"/>
                    <a:gd name="connsiteX1562" fmla="*/ 142620 w 508310"/>
                    <a:gd name="connsiteY1562" fmla="*/ 540668 h 750219"/>
                    <a:gd name="connsiteX1563" fmla="*/ 140736 w 508310"/>
                    <a:gd name="connsiteY1563" fmla="*/ 541444 h 750219"/>
                    <a:gd name="connsiteX1564" fmla="*/ 136746 w 508310"/>
                    <a:gd name="connsiteY1564" fmla="*/ 542220 h 750219"/>
                    <a:gd name="connsiteX1565" fmla="*/ 129543 w 508310"/>
                    <a:gd name="connsiteY1565" fmla="*/ 542220 h 750219"/>
                    <a:gd name="connsiteX1566" fmla="*/ 127881 w 508310"/>
                    <a:gd name="connsiteY1566" fmla="*/ 542884 h 750219"/>
                    <a:gd name="connsiteX1567" fmla="*/ 126884 w 508310"/>
                    <a:gd name="connsiteY1567" fmla="*/ 542552 h 750219"/>
                    <a:gd name="connsiteX1568" fmla="*/ 126440 w 508310"/>
                    <a:gd name="connsiteY1568" fmla="*/ 542552 h 750219"/>
                    <a:gd name="connsiteX1569" fmla="*/ 117797 w 508310"/>
                    <a:gd name="connsiteY1569" fmla="*/ 542220 h 750219"/>
                    <a:gd name="connsiteX1570" fmla="*/ 116910 w 508310"/>
                    <a:gd name="connsiteY1570" fmla="*/ 542441 h 750219"/>
                    <a:gd name="connsiteX1571" fmla="*/ 116135 w 508310"/>
                    <a:gd name="connsiteY1571" fmla="*/ 542995 h 750219"/>
                    <a:gd name="connsiteX1572" fmla="*/ 115359 w 508310"/>
                    <a:gd name="connsiteY1572" fmla="*/ 544214 h 750219"/>
                    <a:gd name="connsiteX1573" fmla="*/ 114251 w 508310"/>
                    <a:gd name="connsiteY1573" fmla="*/ 545101 h 750219"/>
                    <a:gd name="connsiteX1574" fmla="*/ 113143 w 508310"/>
                    <a:gd name="connsiteY1574" fmla="*/ 544768 h 750219"/>
                    <a:gd name="connsiteX1575" fmla="*/ 112145 w 508310"/>
                    <a:gd name="connsiteY1575" fmla="*/ 543993 h 750219"/>
                    <a:gd name="connsiteX1576" fmla="*/ 111259 w 508310"/>
                    <a:gd name="connsiteY1576" fmla="*/ 543549 h 750219"/>
                    <a:gd name="connsiteX1577" fmla="*/ 102283 w 508310"/>
                    <a:gd name="connsiteY1577" fmla="*/ 543549 h 750219"/>
                    <a:gd name="connsiteX1578" fmla="*/ 97628 w 508310"/>
                    <a:gd name="connsiteY1578" fmla="*/ 542330 h 750219"/>
                    <a:gd name="connsiteX1579" fmla="*/ 96409 w 508310"/>
                    <a:gd name="connsiteY1579" fmla="*/ 542773 h 750219"/>
                    <a:gd name="connsiteX1580" fmla="*/ 95523 w 508310"/>
                    <a:gd name="connsiteY1580" fmla="*/ 543660 h 750219"/>
                    <a:gd name="connsiteX1581" fmla="*/ 94858 w 508310"/>
                    <a:gd name="connsiteY1581" fmla="*/ 544214 h 750219"/>
                    <a:gd name="connsiteX1582" fmla="*/ 94193 w 508310"/>
                    <a:gd name="connsiteY1582" fmla="*/ 543660 h 750219"/>
                    <a:gd name="connsiteX1583" fmla="*/ 91534 w 508310"/>
                    <a:gd name="connsiteY1583" fmla="*/ 546874 h 750219"/>
                    <a:gd name="connsiteX1584" fmla="*/ 91090 w 508310"/>
                    <a:gd name="connsiteY1584" fmla="*/ 548204 h 750219"/>
                    <a:gd name="connsiteX1585" fmla="*/ 91312 w 508310"/>
                    <a:gd name="connsiteY1585" fmla="*/ 550420 h 750219"/>
                    <a:gd name="connsiteX1586" fmla="*/ 91090 w 508310"/>
                    <a:gd name="connsiteY1586" fmla="*/ 551528 h 750219"/>
                    <a:gd name="connsiteX1587" fmla="*/ 90204 w 508310"/>
                    <a:gd name="connsiteY1587" fmla="*/ 552636 h 750219"/>
                    <a:gd name="connsiteX1588" fmla="*/ 90204 w 508310"/>
                    <a:gd name="connsiteY1588" fmla="*/ 553855 h 750219"/>
                    <a:gd name="connsiteX1589" fmla="*/ 90869 w 508310"/>
                    <a:gd name="connsiteY1589" fmla="*/ 554742 h 750219"/>
                    <a:gd name="connsiteX1590" fmla="*/ 91090 w 508310"/>
                    <a:gd name="connsiteY1590" fmla="*/ 555739 h 750219"/>
                    <a:gd name="connsiteX1591" fmla="*/ 90869 w 508310"/>
                    <a:gd name="connsiteY1591" fmla="*/ 556736 h 750219"/>
                    <a:gd name="connsiteX1592" fmla="*/ 90204 w 508310"/>
                    <a:gd name="connsiteY1592" fmla="*/ 557734 h 750219"/>
                    <a:gd name="connsiteX1593" fmla="*/ 92088 w 508310"/>
                    <a:gd name="connsiteY1593" fmla="*/ 557512 h 750219"/>
                    <a:gd name="connsiteX1594" fmla="*/ 93861 w 508310"/>
                    <a:gd name="connsiteY1594" fmla="*/ 557845 h 750219"/>
                    <a:gd name="connsiteX1595" fmla="*/ 95191 w 508310"/>
                    <a:gd name="connsiteY1595" fmla="*/ 559063 h 750219"/>
                    <a:gd name="connsiteX1596" fmla="*/ 95634 w 508310"/>
                    <a:gd name="connsiteY1596" fmla="*/ 561612 h 750219"/>
                    <a:gd name="connsiteX1597" fmla="*/ 93750 w 508310"/>
                    <a:gd name="connsiteY1597" fmla="*/ 560615 h 750219"/>
                    <a:gd name="connsiteX1598" fmla="*/ 90758 w 508310"/>
                    <a:gd name="connsiteY1598" fmla="*/ 559839 h 750219"/>
                    <a:gd name="connsiteX1599" fmla="*/ 87766 w 508310"/>
                    <a:gd name="connsiteY1599" fmla="*/ 559839 h 750219"/>
                    <a:gd name="connsiteX1600" fmla="*/ 85882 w 508310"/>
                    <a:gd name="connsiteY1600" fmla="*/ 560947 h 750219"/>
                    <a:gd name="connsiteX1601" fmla="*/ 84220 w 508310"/>
                    <a:gd name="connsiteY1601" fmla="*/ 563496 h 750219"/>
                    <a:gd name="connsiteX1602" fmla="*/ 82669 w 508310"/>
                    <a:gd name="connsiteY1602" fmla="*/ 564826 h 750219"/>
                    <a:gd name="connsiteX1603" fmla="*/ 71365 w 508310"/>
                    <a:gd name="connsiteY1603" fmla="*/ 570034 h 750219"/>
                    <a:gd name="connsiteX1604" fmla="*/ 63719 w 508310"/>
                    <a:gd name="connsiteY1604" fmla="*/ 570588 h 750219"/>
                    <a:gd name="connsiteX1605" fmla="*/ 61503 w 508310"/>
                    <a:gd name="connsiteY1605" fmla="*/ 571364 h 750219"/>
                    <a:gd name="connsiteX1606" fmla="*/ 59841 w 508310"/>
                    <a:gd name="connsiteY1606" fmla="*/ 573137 h 750219"/>
                    <a:gd name="connsiteX1607" fmla="*/ 61946 w 508310"/>
                    <a:gd name="connsiteY1607" fmla="*/ 575353 h 750219"/>
                    <a:gd name="connsiteX1608" fmla="*/ 65159 w 508310"/>
                    <a:gd name="connsiteY1608" fmla="*/ 576905 h 750219"/>
                    <a:gd name="connsiteX1609" fmla="*/ 71144 w 508310"/>
                    <a:gd name="connsiteY1609" fmla="*/ 578013 h 750219"/>
                    <a:gd name="connsiteX1610" fmla="*/ 73028 w 508310"/>
                    <a:gd name="connsiteY1610" fmla="*/ 579897 h 750219"/>
                    <a:gd name="connsiteX1611" fmla="*/ 72695 w 508310"/>
                    <a:gd name="connsiteY1611" fmla="*/ 588984 h 750219"/>
                    <a:gd name="connsiteX1612" fmla="*/ 73914 w 508310"/>
                    <a:gd name="connsiteY1612" fmla="*/ 592086 h 750219"/>
                    <a:gd name="connsiteX1613" fmla="*/ 71033 w 508310"/>
                    <a:gd name="connsiteY1613" fmla="*/ 593195 h 750219"/>
                    <a:gd name="connsiteX1614" fmla="*/ 69924 w 508310"/>
                    <a:gd name="connsiteY1614" fmla="*/ 593195 h 750219"/>
                    <a:gd name="connsiteX1615" fmla="*/ 69924 w 508310"/>
                    <a:gd name="connsiteY1615" fmla="*/ 594635 h 750219"/>
                    <a:gd name="connsiteX1616" fmla="*/ 70922 w 508310"/>
                    <a:gd name="connsiteY1616" fmla="*/ 594635 h 750219"/>
                    <a:gd name="connsiteX1617" fmla="*/ 71698 w 508310"/>
                    <a:gd name="connsiteY1617" fmla="*/ 595078 h 750219"/>
                    <a:gd name="connsiteX1618" fmla="*/ 73138 w 508310"/>
                    <a:gd name="connsiteY1618" fmla="*/ 595965 h 750219"/>
                    <a:gd name="connsiteX1619" fmla="*/ 71365 w 508310"/>
                    <a:gd name="connsiteY1619" fmla="*/ 596741 h 750219"/>
                    <a:gd name="connsiteX1620" fmla="*/ 70146 w 508310"/>
                    <a:gd name="connsiteY1620" fmla="*/ 596741 h 750219"/>
                    <a:gd name="connsiteX1621" fmla="*/ 69038 w 508310"/>
                    <a:gd name="connsiteY1621" fmla="*/ 595965 h 750219"/>
                    <a:gd name="connsiteX1622" fmla="*/ 67708 w 508310"/>
                    <a:gd name="connsiteY1622" fmla="*/ 594635 h 750219"/>
                    <a:gd name="connsiteX1623" fmla="*/ 67930 w 508310"/>
                    <a:gd name="connsiteY1623" fmla="*/ 596297 h 750219"/>
                    <a:gd name="connsiteX1624" fmla="*/ 68373 w 508310"/>
                    <a:gd name="connsiteY1624" fmla="*/ 597738 h 750219"/>
                    <a:gd name="connsiteX1625" fmla="*/ 69038 w 508310"/>
                    <a:gd name="connsiteY1625" fmla="*/ 598846 h 750219"/>
                    <a:gd name="connsiteX1626" fmla="*/ 69924 w 508310"/>
                    <a:gd name="connsiteY1626" fmla="*/ 599733 h 750219"/>
                    <a:gd name="connsiteX1627" fmla="*/ 71587 w 508310"/>
                    <a:gd name="connsiteY1627" fmla="*/ 598514 h 750219"/>
                    <a:gd name="connsiteX1628" fmla="*/ 73249 w 508310"/>
                    <a:gd name="connsiteY1628" fmla="*/ 598957 h 750219"/>
                    <a:gd name="connsiteX1629" fmla="*/ 76906 w 508310"/>
                    <a:gd name="connsiteY1629" fmla="*/ 601062 h 750219"/>
                    <a:gd name="connsiteX1630" fmla="*/ 80452 w 508310"/>
                    <a:gd name="connsiteY1630" fmla="*/ 601062 h 750219"/>
                    <a:gd name="connsiteX1631" fmla="*/ 82114 w 508310"/>
                    <a:gd name="connsiteY1631" fmla="*/ 601616 h 750219"/>
                    <a:gd name="connsiteX1632" fmla="*/ 83887 w 508310"/>
                    <a:gd name="connsiteY1632" fmla="*/ 603500 h 750219"/>
                    <a:gd name="connsiteX1633" fmla="*/ 75687 w 508310"/>
                    <a:gd name="connsiteY1633" fmla="*/ 604609 h 750219"/>
                    <a:gd name="connsiteX1634" fmla="*/ 73803 w 508310"/>
                    <a:gd name="connsiteY1634" fmla="*/ 603500 h 750219"/>
                    <a:gd name="connsiteX1635" fmla="*/ 74468 w 508310"/>
                    <a:gd name="connsiteY1635" fmla="*/ 602836 h 750219"/>
                    <a:gd name="connsiteX1636" fmla="*/ 75244 w 508310"/>
                    <a:gd name="connsiteY1636" fmla="*/ 602282 h 750219"/>
                    <a:gd name="connsiteX1637" fmla="*/ 73914 w 508310"/>
                    <a:gd name="connsiteY1637" fmla="*/ 601727 h 750219"/>
                    <a:gd name="connsiteX1638" fmla="*/ 72584 w 508310"/>
                    <a:gd name="connsiteY1638" fmla="*/ 602503 h 750219"/>
                    <a:gd name="connsiteX1639" fmla="*/ 70257 w 508310"/>
                    <a:gd name="connsiteY1639" fmla="*/ 605606 h 750219"/>
                    <a:gd name="connsiteX1640" fmla="*/ 68706 w 508310"/>
                    <a:gd name="connsiteY1640" fmla="*/ 606492 h 750219"/>
                    <a:gd name="connsiteX1641" fmla="*/ 64051 w 508310"/>
                    <a:gd name="connsiteY1641" fmla="*/ 606492 h 750219"/>
                    <a:gd name="connsiteX1642" fmla="*/ 60173 w 508310"/>
                    <a:gd name="connsiteY1642" fmla="*/ 605606 h 750219"/>
                    <a:gd name="connsiteX1643" fmla="*/ 56738 w 508310"/>
                    <a:gd name="connsiteY1643" fmla="*/ 603944 h 750219"/>
                    <a:gd name="connsiteX1644" fmla="*/ 54854 w 508310"/>
                    <a:gd name="connsiteY1644" fmla="*/ 603611 h 750219"/>
                    <a:gd name="connsiteX1645" fmla="*/ 53192 w 508310"/>
                    <a:gd name="connsiteY1645" fmla="*/ 602614 h 750219"/>
                    <a:gd name="connsiteX1646" fmla="*/ 52748 w 508310"/>
                    <a:gd name="connsiteY1646" fmla="*/ 600287 h 750219"/>
                    <a:gd name="connsiteX1647" fmla="*/ 52748 w 508310"/>
                    <a:gd name="connsiteY1647" fmla="*/ 597406 h 750219"/>
                    <a:gd name="connsiteX1648" fmla="*/ 52083 w 508310"/>
                    <a:gd name="connsiteY1648" fmla="*/ 594746 h 750219"/>
                    <a:gd name="connsiteX1649" fmla="*/ 52637 w 508310"/>
                    <a:gd name="connsiteY1649" fmla="*/ 592862 h 750219"/>
                    <a:gd name="connsiteX1650" fmla="*/ 51418 w 508310"/>
                    <a:gd name="connsiteY1650" fmla="*/ 592197 h 750219"/>
                    <a:gd name="connsiteX1651" fmla="*/ 47429 w 508310"/>
                    <a:gd name="connsiteY1651" fmla="*/ 592197 h 750219"/>
                    <a:gd name="connsiteX1652" fmla="*/ 50089 w 508310"/>
                    <a:gd name="connsiteY1652" fmla="*/ 595854 h 750219"/>
                    <a:gd name="connsiteX1653" fmla="*/ 49091 w 508310"/>
                    <a:gd name="connsiteY1653" fmla="*/ 599733 h 750219"/>
                    <a:gd name="connsiteX1654" fmla="*/ 46099 w 508310"/>
                    <a:gd name="connsiteY1654" fmla="*/ 603057 h 750219"/>
                    <a:gd name="connsiteX1655" fmla="*/ 42775 w 508310"/>
                    <a:gd name="connsiteY1655" fmla="*/ 605052 h 750219"/>
                    <a:gd name="connsiteX1656" fmla="*/ 35350 w 508310"/>
                    <a:gd name="connsiteY1656" fmla="*/ 606160 h 750219"/>
                    <a:gd name="connsiteX1657" fmla="*/ 35129 w 508310"/>
                    <a:gd name="connsiteY1657" fmla="*/ 605052 h 750219"/>
                    <a:gd name="connsiteX1658" fmla="*/ 36458 w 508310"/>
                    <a:gd name="connsiteY1658" fmla="*/ 598071 h 750219"/>
                    <a:gd name="connsiteX1659" fmla="*/ 34685 w 508310"/>
                    <a:gd name="connsiteY1659" fmla="*/ 596519 h 750219"/>
                    <a:gd name="connsiteX1660" fmla="*/ 22939 w 508310"/>
                    <a:gd name="connsiteY1660" fmla="*/ 599954 h 750219"/>
                    <a:gd name="connsiteX1661" fmla="*/ 21720 w 508310"/>
                    <a:gd name="connsiteY1661" fmla="*/ 600841 h 750219"/>
                    <a:gd name="connsiteX1662" fmla="*/ 19171 w 508310"/>
                    <a:gd name="connsiteY1662" fmla="*/ 604830 h 750219"/>
                    <a:gd name="connsiteX1663" fmla="*/ 17841 w 508310"/>
                    <a:gd name="connsiteY1663" fmla="*/ 606160 h 750219"/>
                    <a:gd name="connsiteX1664" fmla="*/ 15625 w 508310"/>
                    <a:gd name="connsiteY1664" fmla="*/ 606603 h 750219"/>
                    <a:gd name="connsiteX1665" fmla="*/ 13963 w 508310"/>
                    <a:gd name="connsiteY1665" fmla="*/ 606603 h 750219"/>
                    <a:gd name="connsiteX1666" fmla="*/ 12633 w 508310"/>
                    <a:gd name="connsiteY1666" fmla="*/ 607268 h 750219"/>
                    <a:gd name="connsiteX1667" fmla="*/ 11636 w 508310"/>
                    <a:gd name="connsiteY1667" fmla="*/ 610149 h 750219"/>
                    <a:gd name="connsiteX1668" fmla="*/ 12079 w 508310"/>
                    <a:gd name="connsiteY1668" fmla="*/ 610371 h 750219"/>
                    <a:gd name="connsiteX1669" fmla="*/ 13187 w 508310"/>
                    <a:gd name="connsiteY1669" fmla="*/ 611258 h 750219"/>
                    <a:gd name="connsiteX1670" fmla="*/ 11857 w 508310"/>
                    <a:gd name="connsiteY1670" fmla="*/ 612920 h 750219"/>
                    <a:gd name="connsiteX1671" fmla="*/ 11857 w 508310"/>
                    <a:gd name="connsiteY1671" fmla="*/ 614250 h 750219"/>
                    <a:gd name="connsiteX1672" fmla="*/ 12301 w 508310"/>
                    <a:gd name="connsiteY1672" fmla="*/ 615579 h 750219"/>
                    <a:gd name="connsiteX1673" fmla="*/ 11968 w 508310"/>
                    <a:gd name="connsiteY1673" fmla="*/ 617020 h 750219"/>
                    <a:gd name="connsiteX1674" fmla="*/ 10860 w 508310"/>
                    <a:gd name="connsiteY1674" fmla="*/ 617685 h 750219"/>
                    <a:gd name="connsiteX1675" fmla="*/ 9419 w 508310"/>
                    <a:gd name="connsiteY1675" fmla="*/ 617131 h 750219"/>
                    <a:gd name="connsiteX1676" fmla="*/ 6871 w 508310"/>
                    <a:gd name="connsiteY1676" fmla="*/ 615025 h 750219"/>
                    <a:gd name="connsiteX1677" fmla="*/ 7757 w 508310"/>
                    <a:gd name="connsiteY1677" fmla="*/ 612476 h 750219"/>
                    <a:gd name="connsiteX1678" fmla="*/ 5652 w 508310"/>
                    <a:gd name="connsiteY1678" fmla="*/ 613141 h 750219"/>
                    <a:gd name="connsiteX1679" fmla="*/ 3214 w 508310"/>
                    <a:gd name="connsiteY1679" fmla="*/ 614471 h 750219"/>
                    <a:gd name="connsiteX1680" fmla="*/ 1884 w 508310"/>
                    <a:gd name="connsiteY1680" fmla="*/ 616134 h 750219"/>
                    <a:gd name="connsiteX1681" fmla="*/ 3103 w 508310"/>
                    <a:gd name="connsiteY1681" fmla="*/ 617574 h 750219"/>
                    <a:gd name="connsiteX1682" fmla="*/ 3103 w 508310"/>
                    <a:gd name="connsiteY1682" fmla="*/ 618682 h 750219"/>
                    <a:gd name="connsiteX1683" fmla="*/ 998 w 508310"/>
                    <a:gd name="connsiteY1683" fmla="*/ 620677 h 750219"/>
                    <a:gd name="connsiteX1684" fmla="*/ 0 w 508310"/>
                    <a:gd name="connsiteY1684" fmla="*/ 621231 h 750219"/>
                    <a:gd name="connsiteX1685" fmla="*/ 998 w 508310"/>
                    <a:gd name="connsiteY1685" fmla="*/ 624888 h 750219"/>
                    <a:gd name="connsiteX1686" fmla="*/ 1219 w 508310"/>
                    <a:gd name="connsiteY1686" fmla="*/ 627991 h 750219"/>
                    <a:gd name="connsiteX1687" fmla="*/ 1995 w 508310"/>
                    <a:gd name="connsiteY1687" fmla="*/ 630207 h 750219"/>
                    <a:gd name="connsiteX1688" fmla="*/ 4765 w 508310"/>
                    <a:gd name="connsiteY1688" fmla="*/ 631204 h 750219"/>
                    <a:gd name="connsiteX1689" fmla="*/ 7203 w 508310"/>
                    <a:gd name="connsiteY1689" fmla="*/ 630761 h 750219"/>
                    <a:gd name="connsiteX1690" fmla="*/ 11636 w 508310"/>
                    <a:gd name="connsiteY1690" fmla="*/ 628655 h 750219"/>
                    <a:gd name="connsiteX1691" fmla="*/ 14074 w 508310"/>
                    <a:gd name="connsiteY1691" fmla="*/ 628655 h 750219"/>
                    <a:gd name="connsiteX1692" fmla="*/ 12855 w 508310"/>
                    <a:gd name="connsiteY1692" fmla="*/ 627991 h 750219"/>
                    <a:gd name="connsiteX1693" fmla="*/ 12522 w 508310"/>
                    <a:gd name="connsiteY1693" fmla="*/ 627437 h 750219"/>
                    <a:gd name="connsiteX1694" fmla="*/ 12522 w 508310"/>
                    <a:gd name="connsiteY1694" fmla="*/ 626217 h 750219"/>
                    <a:gd name="connsiteX1695" fmla="*/ 15071 w 508310"/>
                    <a:gd name="connsiteY1695" fmla="*/ 626217 h 750219"/>
                    <a:gd name="connsiteX1696" fmla="*/ 20501 w 508310"/>
                    <a:gd name="connsiteY1696" fmla="*/ 628101 h 750219"/>
                    <a:gd name="connsiteX1697" fmla="*/ 23382 w 508310"/>
                    <a:gd name="connsiteY1697" fmla="*/ 628545 h 750219"/>
                    <a:gd name="connsiteX1698" fmla="*/ 23382 w 508310"/>
                    <a:gd name="connsiteY1698" fmla="*/ 627437 h 750219"/>
                    <a:gd name="connsiteX1699" fmla="*/ 21498 w 508310"/>
                    <a:gd name="connsiteY1699" fmla="*/ 626439 h 750219"/>
                    <a:gd name="connsiteX1700" fmla="*/ 20501 w 508310"/>
                    <a:gd name="connsiteY1700" fmla="*/ 626217 h 750219"/>
                    <a:gd name="connsiteX1701" fmla="*/ 19393 w 508310"/>
                    <a:gd name="connsiteY1701" fmla="*/ 626217 h 750219"/>
                    <a:gd name="connsiteX1702" fmla="*/ 19393 w 508310"/>
                    <a:gd name="connsiteY1702" fmla="*/ 625110 h 750219"/>
                    <a:gd name="connsiteX1703" fmla="*/ 22606 w 508310"/>
                    <a:gd name="connsiteY1703" fmla="*/ 624112 h 750219"/>
                    <a:gd name="connsiteX1704" fmla="*/ 23826 w 508310"/>
                    <a:gd name="connsiteY1704" fmla="*/ 624112 h 750219"/>
                    <a:gd name="connsiteX1705" fmla="*/ 26707 w 508310"/>
                    <a:gd name="connsiteY1705" fmla="*/ 627215 h 750219"/>
                    <a:gd name="connsiteX1706" fmla="*/ 27593 w 508310"/>
                    <a:gd name="connsiteY1706" fmla="*/ 626772 h 750219"/>
                    <a:gd name="connsiteX1707" fmla="*/ 28369 w 508310"/>
                    <a:gd name="connsiteY1707" fmla="*/ 625663 h 750219"/>
                    <a:gd name="connsiteX1708" fmla="*/ 29588 w 508310"/>
                    <a:gd name="connsiteY1708" fmla="*/ 625220 h 750219"/>
                    <a:gd name="connsiteX1709" fmla="*/ 30807 w 508310"/>
                    <a:gd name="connsiteY1709" fmla="*/ 626328 h 750219"/>
                    <a:gd name="connsiteX1710" fmla="*/ 31915 w 508310"/>
                    <a:gd name="connsiteY1710" fmla="*/ 628101 h 750219"/>
                    <a:gd name="connsiteX1711" fmla="*/ 33134 w 508310"/>
                    <a:gd name="connsiteY1711" fmla="*/ 629210 h 750219"/>
                    <a:gd name="connsiteX1712" fmla="*/ 35793 w 508310"/>
                    <a:gd name="connsiteY1712" fmla="*/ 627547 h 750219"/>
                    <a:gd name="connsiteX1713" fmla="*/ 50975 w 508310"/>
                    <a:gd name="connsiteY1713" fmla="*/ 623669 h 750219"/>
                    <a:gd name="connsiteX1714" fmla="*/ 54410 w 508310"/>
                    <a:gd name="connsiteY1714" fmla="*/ 623890 h 750219"/>
                    <a:gd name="connsiteX1715" fmla="*/ 56073 w 508310"/>
                    <a:gd name="connsiteY1715" fmla="*/ 624334 h 750219"/>
                    <a:gd name="connsiteX1716" fmla="*/ 57513 w 508310"/>
                    <a:gd name="connsiteY1716" fmla="*/ 625110 h 750219"/>
                    <a:gd name="connsiteX1717" fmla="*/ 58621 w 508310"/>
                    <a:gd name="connsiteY1717" fmla="*/ 626328 h 750219"/>
                    <a:gd name="connsiteX1718" fmla="*/ 59286 w 508310"/>
                    <a:gd name="connsiteY1718" fmla="*/ 629320 h 750219"/>
                    <a:gd name="connsiteX1719" fmla="*/ 59841 w 508310"/>
                    <a:gd name="connsiteY1719" fmla="*/ 628545 h 750219"/>
                    <a:gd name="connsiteX1720" fmla="*/ 60505 w 508310"/>
                    <a:gd name="connsiteY1720" fmla="*/ 626439 h 750219"/>
                    <a:gd name="connsiteX1721" fmla="*/ 59065 w 508310"/>
                    <a:gd name="connsiteY1721" fmla="*/ 622672 h 750219"/>
                    <a:gd name="connsiteX1722" fmla="*/ 81560 w 508310"/>
                    <a:gd name="connsiteY1722" fmla="*/ 621452 h 750219"/>
                    <a:gd name="connsiteX1723" fmla="*/ 77571 w 508310"/>
                    <a:gd name="connsiteY1723" fmla="*/ 624001 h 750219"/>
                    <a:gd name="connsiteX1724" fmla="*/ 78236 w 508310"/>
                    <a:gd name="connsiteY1724" fmla="*/ 624555 h 750219"/>
                    <a:gd name="connsiteX1725" fmla="*/ 79233 w 508310"/>
                    <a:gd name="connsiteY1725" fmla="*/ 625774 h 750219"/>
                    <a:gd name="connsiteX1726" fmla="*/ 80009 w 508310"/>
                    <a:gd name="connsiteY1726" fmla="*/ 626439 h 750219"/>
                    <a:gd name="connsiteX1727" fmla="*/ 71587 w 508310"/>
                    <a:gd name="connsiteY1727" fmla="*/ 627547 h 750219"/>
                    <a:gd name="connsiteX1728" fmla="*/ 68041 w 508310"/>
                    <a:gd name="connsiteY1728" fmla="*/ 627326 h 750219"/>
                    <a:gd name="connsiteX1729" fmla="*/ 64495 w 508310"/>
                    <a:gd name="connsiteY1729" fmla="*/ 625220 h 750219"/>
                    <a:gd name="connsiteX1730" fmla="*/ 62057 w 508310"/>
                    <a:gd name="connsiteY1730" fmla="*/ 636080 h 750219"/>
                    <a:gd name="connsiteX1731" fmla="*/ 62389 w 508310"/>
                    <a:gd name="connsiteY1731" fmla="*/ 637742 h 750219"/>
                    <a:gd name="connsiteX1732" fmla="*/ 60838 w 508310"/>
                    <a:gd name="connsiteY1732" fmla="*/ 637742 h 750219"/>
                    <a:gd name="connsiteX1733" fmla="*/ 59286 w 508310"/>
                    <a:gd name="connsiteY1733" fmla="*/ 637521 h 750219"/>
                    <a:gd name="connsiteX1734" fmla="*/ 58178 w 508310"/>
                    <a:gd name="connsiteY1734" fmla="*/ 636080 h 750219"/>
                    <a:gd name="connsiteX1735" fmla="*/ 58178 w 508310"/>
                    <a:gd name="connsiteY1735" fmla="*/ 632756 h 750219"/>
                    <a:gd name="connsiteX1736" fmla="*/ 57403 w 508310"/>
                    <a:gd name="connsiteY1736" fmla="*/ 632756 h 750219"/>
                    <a:gd name="connsiteX1737" fmla="*/ 54965 w 508310"/>
                    <a:gd name="connsiteY1737" fmla="*/ 638961 h 750219"/>
                    <a:gd name="connsiteX1738" fmla="*/ 50310 w 508310"/>
                    <a:gd name="connsiteY1738" fmla="*/ 641732 h 750219"/>
                    <a:gd name="connsiteX1739" fmla="*/ 39561 w 508310"/>
                    <a:gd name="connsiteY1739" fmla="*/ 644059 h 750219"/>
                    <a:gd name="connsiteX1740" fmla="*/ 32358 w 508310"/>
                    <a:gd name="connsiteY1740" fmla="*/ 647494 h 750219"/>
                    <a:gd name="connsiteX1741" fmla="*/ 29477 w 508310"/>
                    <a:gd name="connsiteY1741" fmla="*/ 649489 h 750219"/>
                    <a:gd name="connsiteX1742" fmla="*/ 26264 w 508310"/>
                    <a:gd name="connsiteY1742" fmla="*/ 650154 h 750219"/>
                    <a:gd name="connsiteX1743" fmla="*/ 23936 w 508310"/>
                    <a:gd name="connsiteY1743" fmla="*/ 651373 h 750219"/>
                    <a:gd name="connsiteX1744" fmla="*/ 24823 w 508310"/>
                    <a:gd name="connsiteY1744" fmla="*/ 654032 h 750219"/>
                    <a:gd name="connsiteX1745" fmla="*/ 23493 w 508310"/>
                    <a:gd name="connsiteY1745" fmla="*/ 654808 h 750219"/>
                    <a:gd name="connsiteX1746" fmla="*/ 20723 w 508310"/>
                    <a:gd name="connsiteY1746" fmla="*/ 655805 h 750219"/>
                    <a:gd name="connsiteX1747" fmla="*/ 19393 w 508310"/>
                    <a:gd name="connsiteY1747" fmla="*/ 656692 h 750219"/>
                    <a:gd name="connsiteX1748" fmla="*/ 19393 w 508310"/>
                    <a:gd name="connsiteY1748" fmla="*/ 657800 h 750219"/>
                    <a:gd name="connsiteX1749" fmla="*/ 21498 w 508310"/>
                    <a:gd name="connsiteY1749" fmla="*/ 658132 h 750219"/>
                    <a:gd name="connsiteX1750" fmla="*/ 22606 w 508310"/>
                    <a:gd name="connsiteY1750" fmla="*/ 659905 h 750219"/>
                    <a:gd name="connsiteX1751" fmla="*/ 23604 w 508310"/>
                    <a:gd name="connsiteY1751" fmla="*/ 661900 h 750219"/>
                    <a:gd name="connsiteX1752" fmla="*/ 25155 w 508310"/>
                    <a:gd name="connsiteY1752" fmla="*/ 662898 h 750219"/>
                    <a:gd name="connsiteX1753" fmla="*/ 25598 w 508310"/>
                    <a:gd name="connsiteY1753" fmla="*/ 663452 h 750219"/>
                    <a:gd name="connsiteX1754" fmla="*/ 25598 w 508310"/>
                    <a:gd name="connsiteY1754" fmla="*/ 664670 h 750219"/>
                    <a:gd name="connsiteX1755" fmla="*/ 25266 w 508310"/>
                    <a:gd name="connsiteY1755" fmla="*/ 665890 h 750219"/>
                    <a:gd name="connsiteX1756" fmla="*/ 24380 w 508310"/>
                    <a:gd name="connsiteY1756" fmla="*/ 666443 h 750219"/>
                    <a:gd name="connsiteX1757" fmla="*/ 22385 w 508310"/>
                    <a:gd name="connsiteY1757" fmla="*/ 666443 h 750219"/>
                    <a:gd name="connsiteX1758" fmla="*/ 12966 w 508310"/>
                    <a:gd name="connsiteY1758" fmla="*/ 669768 h 750219"/>
                    <a:gd name="connsiteX1759" fmla="*/ 9198 w 508310"/>
                    <a:gd name="connsiteY1759" fmla="*/ 670211 h 750219"/>
                    <a:gd name="connsiteX1760" fmla="*/ 9198 w 508310"/>
                    <a:gd name="connsiteY1760" fmla="*/ 671430 h 750219"/>
                    <a:gd name="connsiteX1761" fmla="*/ 9530 w 508310"/>
                    <a:gd name="connsiteY1761" fmla="*/ 671430 h 750219"/>
                    <a:gd name="connsiteX1762" fmla="*/ 10306 w 508310"/>
                    <a:gd name="connsiteY1762" fmla="*/ 671430 h 750219"/>
                    <a:gd name="connsiteX1763" fmla="*/ 10639 w 508310"/>
                    <a:gd name="connsiteY1763" fmla="*/ 671430 h 750219"/>
                    <a:gd name="connsiteX1764" fmla="*/ 10639 w 508310"/>
                    <a:gd name="connsiteY1764" fmla="*/ 672317 h 750219"/>
                    <a:gd name="connsiteX1765" fmla="*/ 10417 w 508310"/>
                    <a:gd name="connsiteY1765" fmla="*/ 672760 h 750219"/>
                    <a:gd name="connsiteX1766" fmla="*/ 10195 w 508310"/>
                    <a:gd name="connsiteY1766" fmla="*/ 673203 h 750219"/>
                    <a:gd name="connsiteX1767" fmla="*/ 9974 w 508310"/>
                    <a:gd name="connsiteY1767" fmla="*/ 673868 h 750219"/>
                    <a:gd name="connsiteX1768" fmla="*/ 10084 w 508310"/>
                    <a:gd name="connsiteY1768" fmla="*/ 673868 h 750219"/>
                    <a:gd name="connsiteX1769" fmla="*/ 10417 w 508310"/>
                    <a:gd name="connsiteY1769" fmla="*/ 673979 h 750219"/>
                    <a:gd name="connsiteX1770" fmla="*/ 10639 w 508310"/>
                    <a:gd name="connsiteY1770" fmla="*/ 674201 h 750219"/>
                    <a:gd name="connsiteX1771" fmla="*/ 10639 w 508310"/>
                    <a:gd name="connsiteY1771" fmla="*/ 675087 h 750219"/>
                    <a:gd name="connsiteX1772" fmla="*/ 9863 w 508310"/>
                    <a:gd name="connsiteY1772" fmla="*/ 677082 h 750219"/>
                    <a:gd name="connsiteX1773" fmla="*/ 11303 w 508310"/>
                    <a:gd name="connsiteY1773" fmla="*/ 677414 h 750219"/>
                    <a:gd name="connsiteX1774" fmla="*/ 13630 w 508310"/>
                    <a:gd name="connsiteY1774" fmla="*/ 677193 h 750219"/>
                    <a:gd name="connsiteX1775" fmla="*/ 15293 w 508310"/>
                    <a:gd name="connsiteY1775" fmla="*/ 677525 h 750219"/>
                    <a:gd name="connsiteX1776" fmla="*/ 15957 w 508310"/>
                    <a:gd name="connsiteY1776" fmla="*/ 679963 h 750219"/>
                    <a:gd name="connsiteX1777" fmla="*/ 14628 w 508310"/>
                    <a:gd name="connsiteY1777" fmla="*/ 685282 h 750219"/>
                    <a:gd name="connsiteX1778" fmla="*/ 15293 w 508310"/>
                    <a:gd name="connsiteY1778" fmla="*/ 687609 h 750219"/>
                    <a:gd name="connsiteX1779" fmla="*/ 17066 w 508310"/>
                    <a:gd name="connsiteY1779" fmla="*/ 686501 h 750219"/>
                    <a:gd name="connsiteX1780" fmla="*/ 20612 w 508310"/>
                    <a:gd name="connsiteY1780" fmla="*/ 683177 h 750219"/>
                    <a:gd name="connsiteX1781" fmla="*/ 21942 w 508310"/>
                    <a:gd name="connsiteY1781" fmla="*/ 682512 h 750219"/>
                    <a:gd name="connsiteX1782" fmla="*/ 23271 w 508310"/>
                    <a:gd name="connsiteY1782" fmla="*/ 681515 h 750219"/>
                    <a:gd name="connsiteX1783" fmla="*/ 26153 w 508310"/>
                    <a:gd name="connsiteY1783" fmla="*/ 677193 h 750219"/>
                    <a:gd name="connsiteX1784" fmla="*/ 27482 w 508310"/>
                    <a:gd name="connsiteY1784" fmla="*/ 676195 h 750219"/>
                    <a:gd name="connsiteX1785" fmla="*/ 32026 w 508310"/>
                    <a:gd name="connsiteY1785" fmla="*/ 678412 h 750219"/>
                    <a:gd name="connsiteX1786" fmla="*/ 34020 w 508310"/>
                    <a:gd name="connsiteY1786" fmla="*/ 683066 h 750219"/>
                    <a:gd name="connsiteX1787" fmla="*/ 33023 w 508310"/>
                    <a:gd name="connsiteY1787" fmla="*/ 687498 h 750219"/>
                    <a:gd name="connsiteX1788" fmla="*/ 28701 w 508310"/>
                    <a:gd name="connsiteY1788" fmla="*/ 688828 h 750219"/>
                    <a:gd name="connsiteX1789" fmla="*/ 39450 w 508310"/>
                    <a:gd name="connsiteY1789" fmla="*/ 693926 h 750219"/>
                    <a:gd name="connsiteX1790" fmla="*/ 38785 w 508310"/>
                    <a:gd name="connsiteY1790" fmla="*/ 696364 h 750219"/>
                    <a:gd name="connsiteX1791" fmla="*/ 41556 w 508310"/>
                    <a:gd name="connsiteY1791" fmla="*/ 695477 h 750219"/>
                    <a:gd name="connsiteX1792" fmla="*/ 44548 w 508310"/>
                    <a:gd name="connsiteY1792" fmla="*/ 693704 h 750219"/>
                    <a:gd name="connsiteX1793" fmla="*/ 47429 w 508310"/>
                    <a:gd name="connsiteY1793" fmla="*/ 691377 h 750219"/>
                    <a:gd name="connsiteX1794" fmla="*/ 49756 w 508310"/>
                    <a:gd name="connsiteY1794" fmla="*/ 688939 h 750219"/>
                    <a:gd name="connsiteX1795" fmla="*/ 52305 w 508310"/>
                    <a:gd name="connsiteY1795" fmla="*/ 690269 h 750219"/>
                    <a:gd name="connsiteX1796" fmla="*/ 54965 w 508310"/>
                    <a:gd name="connsiteY1796" fmla="*/ 689161 h 750219"/>
                    <a:gd name="connsiteX1797" fmla="*/ 59951 w 508310"/>
                    <a:gd name="connsiteY1797" fmla="*/ 685171 h 750219"/>
                    <a:gd name="connsiteX1798" fmla="*/ 61281 w 508310"/>
                    <a:gd name="connsiteY1798" fmla="*/ 684728 h 750219"/>
                    <a:gd name="connsiteX1799" fmla="*/ 64051 w 508310"/>
                    <a:gd name="connsiteY1799" fmla="*/ 684285 h 750219"/>
                    <a:gd name="connsiteX1800" fmla="*/ 65381 w 508310"/>
                    <a:gd name="connsiteY1800" fmla="*/ 683842 h 750219"/>
                    <a:gd name="connsiteX1801" fmla="*/ 66046 w 508310"/>
                    <a:gd name="connsiteY1801" fmla="*/ 683066 h 750219"/>
                    <a:gd name="connsiteX1802" fmla="*/ 66711 w 508310"/>
                    <a:gd name="connsiteY1802" fmla="*/ 682068 h 750219"/>
                    <a:gd name="connsiteX1803" fmla="*/ 67597 w 508310"/>
                    <a:gd name="connsiteY1803" fmla="*/ 681293 h 750219"/>
                    <a:gd name="connsiteX1804" fmla="*/ 69149 w 508310"/>
                    <a:gd name="connsiteY1804" fmla="*/ 681293 h 750219"/>
                    <a:gd name="connsiteX1805" fmla="*/ 68927 w 508310"/>
                    <a:gd name="connsiteY1805" fmla="*/ 682179 h 750219"/>
                    <a:gd name="connsiteX1806" fmla="*/ 68595 w 508310"/>
                    <a:gd name="connsiteY1806" fmla="*/ 684285 h 750219"/>
                    <a:gd name="connsiteX1807" fmla="*/ 68373 w 508310"/>
                    <a:gd name="connsiteY1807" fmla="*/ 685171 h 750219"/>
                    <a:gd name="connsiteX1808" fmla="*/ 69592 w 508310"/>
                    <a:gd name="connsiteY1808" fmla="*/ 684839 h 750219"/>
                    <a:gd name="connsiteX1809" fmla="*/ 73028 w 508310"/>
                    <a:gd name="connsiteY1809" fmla="*/ 682623 h 750219"/>
                    <a:gd name="connsiteX1810" fmla="*/ 72362 w 508310"/>
                    <a:gd name="connsiteY1810" fmla="*/ 681293 h 750219"/>
                    <a:gd name="connsiteX1811" fmla="*/ 74136 w 508310"/>
                    <a:gd name="connsiteY1811" fmla="*/ 680739 h 750219"/>
                    <a:gd name="connsiteX1812" fmla="*/ 77903 w 508310"/>
                    <a:gd name="connsiteY1812" fmla="*/ 680739 h 750219"/>
                    <a:gd name="connsiteX1813" fmla="*/ 78568 w 508310"/>
                    <a:gd name="connsiteY1813" fmla="*/ 679520 h 750219"/>
                    <a:gd name="connsiteX1814" fmla="*/ 79566 w 508310"/>
                    <a:gd name="connsiteY1814" fmla="*/ 678301 h 750219"/>
                    <a:gd name="connsiteX1815" fmla="*/ 81782 w 508310"/>
                    <a:gd name="connsiteY1815" fmla="*/ 676971 h 750219"/>
                    <a:gd name="connsiteX1816" fmla="*/ 93639 w 508310"/>
                    <a:gd name="connsiteY1816" fmla="*/ 672428 h 750219"/>
                    <a:gd name="connsiteX1817" fmla="*/ 101839 w 508310"/>
                    <a:gd name="connsiteY1817" fmla="*/ 671319 h 750219"/>
                    <a:gd name="connsiteX1818" fmla="*/ 101839 w 508310"/>
                    <a:gd name="connsiteY1818" fmla="*/ 672649 h 750219"/>
                    <a:gd name="connsiteX1819" fmla="*/ 98183 w 508310"/>
                    <a:gd name="connsiteY1819" fmla="*/ 673868 h 750219"/>
                    <a:gd name="connsiteX1820" fmla="*/ 91534 w 508310"/>
                    <a:gd name="connsiteY1820" fmla="*/ 677636 h 750219"/>
                    <a:gd name="connsiteX1821" fmla="*/ 87877 w 508310"/>
                    <a:gd name="connsiteY1821" fmla="*/ 678744 h 750219"/>
                    <a:gd name="connsiteX1822" fmla="*/ 84885 w 508310"/>
                    <a:gd name="connsiteY1822" fmla="*/ 678522 h 750219"/>
                    <a:gd name="connsiteX1823" fmla="*/ 83998 w 508310"/>
                    <a:gd name="connsiteY1823" fmla="*/ 678744 h 750219"/>
                    <a:gd name="connsiteX1824" fmla="*/ 83444 w 508310"/>
                    <a:gd name="connsiteY1824" fmla="*/ 679520 h 750219"/>
                    <a:gd name="connsiteX1825" fmla="*/ 82114 w 508310"/>
                    <a:gd name="connsiteY1825" fmla="*/ 681958 h 750219"/>
                    <a:gd name="connsiteX1826" fmla="*/ 79898 w 508310"/>
                    <a:gd name="connsiteY1826" fmla="*/ 683177 h 750219"/>
                    <a:gd name="connsiteX1827" fmla="*/ 77017 w 508310"/>
                    <a:gd name="connsiteY1827" fmla="*/ 686501 h 750219"/>
                    <a:gd name="connsiteX1828" fmla="*/ 75465 w 508310"/>
                    <a:gd name="connsiteY1828" fmla="*/ 687498 h 750219"/>
                    <a:gd name="connsiteX1829" fmla="*/ 75465 w 508310"/>
                    <a:gd name="connsiteY1829" fmla="*/ 688607 h 750219"/>
                    <a:gd name="connsiteX1830" fmla="*/ 77682 w 508310"/>
                    <a:gd name="connsiteY1830" fmla="*/ 689715 h 750219"/>
                    <a:gd name="connsiteX1831" fmla="*/ 78568 w 508310"/>
                    <a:gd name="connsiteY1831" fmla="*/ 689715 h 750219"/>
                    <a:gd name="connsiteX1832" fmla="*/ 78568 w 508310"/>
                    <a:gd name="connsiteY1832" fmla="*/ 691155 h 750219"/>
                    <a:gd name="connsiteX1833" fmla="*/ 74246 w 508310"/>
                    <a:gd name="connsiteY1833" fmla="*/ 691155 h 750219"/>
                    <a:gd name="connsiteX1834" fmla="*/ 72252 w 508310"/>
                    <a:gd name="connsiteY1834" fmla="*/ 690934 h 750219"/>
                    <a:gd name="connsiteX1835" fmla="*/ 70811 w 508310"/>
                    <a:gd name="connsiteY1835" fmla="*/ 689936 h 750219"/>
                    <a:gd name="connsiteX1836" fmla="*/ 70590 w 508310"/>
                    <a:gd name="connsiteY1836" fmla="*/ 693039 h 750219"/>
                    <a:gd name="connsiteX1837" fmla="*/ 69260 w 508310"/>
                    <a:gd name="connsiteY1837" fmla="*/ 694812 h 750219"/>
                    <a:gd name="connsiteX1838" fmla="*/ 67376 w 508310"/>
                    <a:gd name="connsiteY1838" fmla="*/ 695809 h 750219"/>
                    <a:gd name="connsiteX1839" fmla="*/ 65381 w 508310"/>
                    <a:gd name="connsiteY1839" fmla="*/ 696253 h 750219"/>
                    <a:gd name="connsiteX1840" fmla="*/ 65935 w 508310"/>
                    <a:gd name="connsiteY1840" fmla="*/ 695256 h 750219"/>
                    <a:gd name="connsiteX1841" fmla="*/ 66489 w 508310"/>
                    <a:gd name="connsiteY1841" fmla="*/ 693372 h 750219"/>
                    <a:gd name="connsiteX1842" fmla="*/ 66822 w 508310"/>
                    <a:gd name="connsiteY1842" fmla="*/ 692485 h 750219"/>
                    <a:gd name="connsiteX1843" fmla="*/ 63830 w 508310"/>
                    <a:gd name="connsiteY1843" fmla="*/ 693261 h 750219"/>
                    <a:gd name="connsiteX1844" fmla="*/ 59951 w 508310"/>
                    <a:gd name="connsiteY1844" fmla="*/ 695145 h 750219"/>
                    <a:gd name="connsiteX1845" fmla="*/ 56405 w 508310"/>
                    <a:gd name="connsiteY1845" fmla="*/ 697915 h 750219"/>
                    <a:gd name="connsiteX1846" fmla="*/ 54521 w 508310"/>
                    <a:gd name="connsiteY1846" fmla="*/ 701240 h 750219"/>
                    <a:gd name="connsiteX1847" fmla="*/ 59176 w 508310"/>
                    <a:gd name="connsiteY1847" fmla="*/ 701240 h 750219"/>
                    <a:gd name="connsiteX1848" fmla="*/ 59176 w 508310"/>
                    <a:gd name="connsiteY1848" fmla="*/ 702569 h 750219"/>
                    <a:gd name="connsiteX1849" fmla="*/ 53856 w 508310"/>
                    <a:gd name="connsiteY1849" fmla="*/ 707778 h 750219"/>
                    <a:gd name="connsiteX1850" fmla="*/ 51418 w 508310"/>
                    <a:gd name="connsiteY1850" fmla="*/ 708886 h 750219"/>
                    <a:gd name="connsiteX1851" fmla="*/ 46764 w 508310"/>
                    <a:gd name="connsiteY1851" fmla="*/ 708553 h 750219"/>
                    <a:gd name="connsiteX1852" fmla="*/ 44326 w 508310"/>
                    <a:gd name="connsiteY1852" fmla="*/ 709107 h 750219"/>
                    <a:gd name="connsiteX1853" fmla="*/ 42886 w 508310"/>
                    <a:gd name="connsiteY1853" fmla="*/ 711324 h 750219"/>
                    <a:gd name="connsiteX1854" fmla="*/ 44659 w 508310"/>
                    <a:gd name="connsiteY1854" fmla="*/ 711324 h 750219"/>
                    <a:gd name="connsiteX1855" fmla="*/ 46321 w 508310"/>
                    <a:gd name="connsiteY1855" fmla="*/ 711767 h 750219"/>
                    <a:gd name="connsiteX1856" fmla="*/ 47207 w 508310"/>
                    <a:gd name="connsiteY1856" fmla="*/ 713097 h 750219"/>
                    <a:gd name="connsiteX1857" fmla="*/ 46764 w 508310"/>
                    <a:gd name="connsiteY1857" fmla="*/ 715313 h 750219"/>
                    <a:gd name="connsiteX1858" fmla="*/ 47097 w 508310"/>
                    <a:gd name="connsiteY1858" fmla="*/ 715535 h 750219"/>
                    <a:gd name="connsiteX1859" fmla="*/ 47318 w 508310"/>
                    <a:gd name="connsiteY1859" fmla="*/ 715535 h 750219"/>
                    <a:gd name="connsiteX1860" fmla="*/ 47429 w 508310"/>
                    <a:gd name="connsiteY1860" fmla="*/ 715645 h 750219"/>
                    <a:gd name="connsiteX1861" fmla="*/ 47429 w 508310"/>
                    <a:gd name="connsiteY1861" fmla="*/ 716421 h 750219"/>
                    <a:gd name="connsiteX1862" fmla="*/ 45656 w 508310"/>
                    <a:gd name="connsiteY1862" fmla="*/ 717530 h 750219"/>
                    <a:gd name="connsiteX1863" fmla="*/ 37899 w 508310"/>
                    <a:gd name="connsiteY1863" fmla="*/ 719635 h 750219"/>
                    <a:gd name="connsiteX1864" fmla="*/ 37234 w 508310"/>
                    <a:gd name="connsiteY1864" fmla="*/ 720189 h 750219"/>
                    <a:gd name="connsiteX1865" fmla="*/ 36791 w 508310"/>
                    <a:gd name="connsiteY1865" fmla="*/ 721186 h 750219"/>
                    <a:gd name="connsiteX1866" fmla="*/ 36791 w 508310"/>
                    <a:gd name="connsiteY1866" fmla="*/ 722294 h 750219"/>
                    <a:gd name="connsiteX1867" fmla="*/ 36458 w 508310"/>
                    <a:gd name="connsiteY1867" fmla="*/ 723292 h 750219"/>
                    <a:gd name="connsiteX1868" fmla="*/ 35572 w 508310"/>
                    <a:gd name="connsiteY1868" fmla="*/ 723957 h 750219"/>
                    <a:gd name="connsiteX1869" fmla="*/ 36347 w 508310"/>
                    <a:gd name="connsiteY1869" fmla="*/ 725286 h 750219"/>
                    <a:gd name="connsiteX1870" fmla="*/ 38342 w 508310"/>
                    <a:gd name="connsiteY1870" fmla="*/ 723292 h 750219"/>
                    <a:gd name="connsiteX1871" fmla="*/ 40891 w 508310"/>
                    <a:gd name="connsiteY1871" fmla="*/ 722184 h 750219"/>
                    <a:gd name="connsiteX1872" fmla="*/ 46099 w 508310"/>
                    <a:gd name="connsiteY1872" fmla="*/ 721519 h 750219"/>
                    <a:gd name="connsiteX1873" fmla="*/ 47207 w 508310"/>
                    <a:gd name="connsiteY1873" fmla="*/ 721741 h 750219"/>
                    <a:gd name="connsiteX1874" fmla="*/ 49424 w 508310"/>
                    <a:gd name="connsiteY1874" fmla="*/ 722627 h 750219"/>
                    <a:gd name="connsiteX1875" fmla="*/ 50754 w 508310"/>
                    <a:gd name="connsiteY1875" fmla="*/ 722848 h 750219"/>
                    <a:gd name="connsiteX1876" fmla="*/ 53524 w 508310"/>
                    <a:gd name="connsiteY1876" fmla="*/ 720632 h 750219"/>
                    <a:gd name="connsiteX1877" fmla="*/ 60616 w 508310"/>
                    <a:gd name="connsiteY1877" fmla="*/ 718305 h 750219"/>
                    <a:gd name="connsiteX1878" fmla="*/ 61281 w 508310"/>
                    <a:gd name="connsiteY1878" fmla="*/ 717862 h 750219"/>
                    <a:gd name="connsiteX1879" fmla="*/ 61613 w 508310"/>
                    <a:gd name="connsiteY1879" fmla="*/ 717197 h 750219"/>
                    <a:gd name="connsiteX1880" fmla="*/ 61613 w 508310"/>
                    <a:gd name="connsiteY1880" fmla="*/ 716532 h 750219"/>
                    <a:gd name="connsiteX1881" fmla="*/ 61724 w 508310"/>
                    <a:gd name="connsiteY1881" fmla="*/ 715867 h 750219"/>
                    <a:gd name="connsiteX1882" fmla="*/ 61946 w 508310"/>
                    <a:gd name="connsiteY1882" fmla="*/ 715424 h 750219"/>
                    <a:gd name="connsiteX1883" fmla="*/ 63608 w 508310"/>
                    <a:gd name="connsiteY1883" fmla="*/ 714094 h 750219"/>
                    <a:gd name="connsiteX1884" fmla="*/ 68262 w 508310"/>
                    <a:gd name="connsiteY1884" fmla="*/ 711989 h 750219"/>
                    <a:gd name="connsiteX1885" fmla="*/ 82558 w 508310"/>
                    <a:gd name="connsiteY1885" fmla="*/ 709994 h 750219"/>
                    <a:gd name="connsiteX1886" fmla="*/ 86436 w 508310"/>
                    <a:gd name="connsiteY1886" fmla="*/ 708332 h 750219"/>
                    <a:gd name="connsiteX1887" fmla="*/ 93861 w 508310"/>
                    <a:gd name="connsiteY1887" fmla="*/ 707556 h 750219"/>
                    <a:gd name="connsiteX1888" fmla="*/ 96299 w 508310"/>
                    <a:gd name="connsiteY1888" fmla="*/ 706780 h 750219"/>
                    <a:gd name="connsiteX1889" fmla="*/ 98515 w 508310"/>
                    <a:gd name="connsiteY1889" fmla="*/ 705340 h 750219"/>
                    <a:gd name="connsiteX1890" fmla="*/ 101618 w 508310"/>
                    <a:gd name="connsiteY1890" fmla="*/ 702126 h 750219"/>
                    <a:gd name="connsiteX1891" fmla="*/ 103169 w 508310"/>
                    <a:gd name="connsiteY1891" fmla="*/ 701018 h 750219"/>
                    <a:gd name="connsiteX1892" fmla="*/ 105496 w 508310"/>
                    <a:gd name="connsiteY1892" fmla="*/ 700464 h 750219"/>
                    <a:gd name="connsiteX1893" fmla="*/ 104277 w 508310"/>
                    <a:gd name="connsiteY1893" fmla="*/ 698469 h 750219"/>
                    <a:gd name="connsiteX1894" fmla="*/ 104277 w 508310"/>
                    <a:gd name="connsiteY1894" fmla="*/ 696918 h 750219"/>
                    <a:gd name="connsiteX1895" fmla="*/ 104277 w 508310"/>
                    <a:gd name="connsiteY1895" fmla="*/ 695256 h 750219"/>
                    <a:gd name="connsiteX1896" fmla="*/ 103834 w 508310"/>
                    <a:gd name="connsiteY1896" fmla="*/ 692928 h 750219"/>
                    <a:gd name="connsiteX1897" fmla="*/ 104942 w 508310"/>
                    <a:gd name="connsiteY1897" fmla="*/ 693261 h 750219"/>
                    <a:gd name="connsiteX1898" fmla="*/ 106050 w 508310"/>
                    <a:gd name="connsiteY1898" fmla="*/ 693926 h 750219"/>
                    <a:gd name="connsiteX1899" fmla="*/ 107048 w 508310"/>
                    <a:gd name="connsiteY1899" fmla="*/ 694702 h 750219"/>
                    <a:gd name="connsiteX1900" fmla="*/ 107713 w 508310"/>
                    <a:gd name="connsiteY1900" fmla="*/ 695477 h 750219"/>
                    <a:gd name="connsiteX1901" fmla="*/ 107713 w 508310"/>
                    <a:gd name="connsiteY1901" fmla="*/ 696142 h 750219"/>
                    <a:gd name="connsiteX1902" fmla="*/ 107602 w 508310"/>
                    <a:gd name="connsiteY1902" fmla="*/ 698469 h 750219"/>
                    <a:gd name="connsiteX1903" fmla="*/ 107602 w 508310"/>
                    <a:gd name="connsiteY1903" fmla="*/ 699134 h 750219"/>
                    <a:gd name="connsiteX1904" fmla="*/ 108156 w 508310"/>
                    <a:gd name="connsiteY1904" fmla="*/ 699356 h 750219"/>
                    <a:gd name="connsiteX1905" fmla="*/ 109153 w 508310"/>
                    <a:gd name="connsiteY1905" fmla="*/ 699356 h 750219"/>
                    <a:gd name="connsiteX1906" fmla="*/ 111813 w 508310"/>
                    <a:gd name="connsiteY1906" fmla="*/ 701350 h 750219"/>
                    <a:gd name="connsiteX1907" fmla="*/ 113697 w 508310"/>
                    <a:gd name="connsiteY1907" fmla="*/ 700575 h 750219"/>
                    <a:gd name="connsiteX1908" fmla="*/ 115470 w 508310"/>
                    <a:gd name="connsiteY1908" fmla="*/ 699467 h 750219"/>
                    <a:gd name="connsiteX1909" fmla="*/ 117132 w 508310"/>
                    <a:gd name="connsiteY1909" fmla="*/ 700242 h 750219"/>
                    <a:gd name="connsiteX1910" fmla="*/ 117132 w 508310"/>
                    <a:gd name="connsiteY1910" fmla="*/ 701350 h 750219"/>
                    <a:gd name="connsiteX1911" fmla="*/ 116578 w 508310"/>
                    <a:gd name="connsiteY1911" fmla="*/ 701905 h 750219"/>
                    <a:gd name="connsiteX1912" fmla="*/ 116135 w 508310"/>
                    <a:gd name="connsiteY1912" fmla="*/ 703013 h 750219"/>
                    <a:gd name="connsiteX1913" fmla="*/ 115581 w 508310"/>
                    <a:gd name="connsiteY1913" fmla="*/ 703899 h 750219"/>
                    <a:gd name="connsiteX1914" fmla="*/ 115359 w 508310"/>
                    <a:gd name="connsiteY1914" fmla="*/ 706891 h 750219"/>
                    <a:gd name="connsiteX1915" fmla="*/ 112035 w 508310"/>
                    <a:gd name="connsiteY1915" fmla="*/ 708443 h 750219"/>
                    <a:gd name="connsiteX1916" fmla="*/ 107823 w 508310"/>
                    <a:gd name="connsiteY1916" fmla="*/ 709440 h 750219"/>
                    <a:gd name="connsiteX1917" fmla="*/ 103612 w 508310"/>
                    <a:gd name="connsiteY1917" fmla="*/ 711656 h 750219"/>
                    <a:gd name="connsiteX1918" fmla="*/ 99956 w 508310"/>
                    <a:gd name="connsiteY1918" fmla="*/ 712099 h 750219"/>
                    <a:gd name="connsiteX1919" fmla="*/ 98404 w 508310"/>
                    <a:gd name="connsiteY1919" fmla="*/ 714537 h 750219"/>
                    <a:gd name="connsiteX1920" fmla="*/ 84442 w 508310"/>
                    <a:gd name="connsiteY1920" fmla="*/ 722073 h 750219"/>
                    <a:gd name="connsiteX1921" fmla="*/ 80009 w 508310"/>
                    <a:gd name="connsiteY1921" fmla="*/ 723624 h 750219"/>
                    <a:gd name="connsiteX1922" fmla="*/ 79011 w 508310"/>
                    <a:gd name="connsiteY1922" fmla="*/ 725286 h 750219"/>
                    <a:gd name="connsiteX1923" fmla="*/ 78236 w 508310"/>
                    <a:gd name="connsiteY1923" fmla="*/ 726949 h 750219"/>
                    <a:gd name="connsiteX1924" fmla="*/ 77128 w 508310"/>
                    <a:gd name="connsiteY1924" fmla="*/ 727724 h 750219"/>
                    <a:gd name="connsiteX1925" fmla="*/ 76130 w 508310"/>
                    <a:gd name="connsiteY1925" fmla="*/ 728168 h 750219"/>
                    <a:gd name="connsiteX1926" fmla="*/ 71365 w 508310"/>
                    <a:gd name="connsiteY1926" fmla="*/ 731271 h 750219"/>
                    <a:gd name="connsiteX1927" fmla="*/ 78457 w 508310"/>
                    <a:gd name="connsiteY1927" fmla="*/ 730717 h 750219"/>
                    <a:gd name="connsiteX1928" fmla="*/ 100288 w 508310"/>
                    <a:gd name="connsiteY1928" fmla="*/ 719524 h 750219"/>
                    <a:gd name="connsiteX1929" fmla="*/ 105496 w 508310"/>
                    <a:gd name="connsiteY1929" fmla="*/ 720078 h 750219"/>
                    <a:gd name="connsiteX1930" fmla="*/ 103169 w 508310"/>
                    <a:gd name="connsiteY1930" fmla="*/ 721630 h 750219"/>
                    <a:gd name="connsiteX1931" fmla="*/ 99069 w 508310"/>
                    <a:gd name="connsiteY1931" fmla="*/ 723513 h 750219"/>
                    <a:gd name="connsiteX1932" fmla="*/ 96963 w 508310"/>
                    <a:gd name="connsiteY1932" fmla="*/ 725176 h 750219"/>
                    <a:gd name="connsiteX1933" fmla="*/ 91977 w 508310"/>
                    <a:gd name="connsiteY1933" fmla="*/ 730827 h 750219"/>
                    <a:gd name="connsiteX1934" fmla="*/ 89982 w 508310"/>
                    <a:gd name="connsiteY1934" fmla="*/ 732490 h 750219"/>
                    <a:gd name="connsiteX1935" fmla="*/ 87544 w 508310"/>
                    <a:gd name="connsiteY1935" fmla="*/ 733708 h 750219"/>
                    <a:gd name="connsiteX1936" fmla="*/ 83555 w 508310"/>
                    <a:gd name="connsiteY1936" fmla="*/ 734817 h 750219"/>
                    <a:gd name="connsiteX1937" fmla="*/ 81449 w 508310"/>
                    <a:gd name="connsiteY1937" fmla="*/ 736257 h 750219"/>
                    <a:gd name="connsiteX1938" fmla="*/ 77460 w 508310"/>
                    <a:gd name="connsiteY1938" fmla="*/ 740357 h 750219"/>
                    <a:gd name="connsiteX1939" fmla="*/ 75355 w 508310"/>
                    <a:gd name="connsiteY1939" fmla="*/ 741798 h 750219"/>
                    <a:gd name="connsiteX1940" fmla="*/ 72917 w 508310"/>
                    <a:gd name="connsiteY1940" fmla="*/ 742574 h 750219"/>
                    <a:gd name="connsiteX1941" fmla="*/ 73803 w 508310"/>
                    <a:gd name="connsiteY1941" fmla="*/ 744347 h 750219"/>
                    <a:gd name="connsiteX1942" fmla="*/ 74246 w 508310"/>
                    <a:gd name="connsiteY1942" fmla="*/ 744790 h 750219"/>
                    <a:gd name="connsiteX1943" fmla="*/ 75244 w 508310"/>
                    <a:gd name="connsiteY1943" fmla="*/ 745122 h 750219"/>
                    <a:gd name="connsiteX1944" fmla="*/ 75244 w 508310"/>
                    <a:gd name="connsiteY1944" fmla="*/ 746231 h 750219"/>
                    <a:gd name="connsiteX1945" fmla="*/ 74800 w 508310"/>
                    <a:gd name="connsiteY1945" fmla="*/ 747006 h 750219"/>
                    <a:gd name="connsiteX1946" fmla="*/ 74579 w 508310"/>
                    <a:gd name="connsiteY1946" fmla="*/ 747893 h 750219"/>
                    <a:gd name="connsiteX1947" fmla="*/ 74579 w 508310"/>
                    <a:gd name="connsiteY1947" fmla="*/ 750220 h 750219"/>
                    <a:gd name="connsiteX1948" fmla="*/ 75244 w 508310"/>
                    <a:gd name="connsiteY1948" fmla="*/ 748890 h 750219"/>
                    <a:gd name="connsiteX1949" fmla="*/ 76020 w 508310"/>
                    <a:gd name="connsiteY1949" fmla="*/ 750220 h 750219"/>
                    <a:gd name="connsiteX1950" fmla="*/ 79233 w 508310"/>
                    <a:gd name="connsiteY1950" fmla="*/ 747228 h 750219"/>
                    <a:gd name="connsiteX1951" fmla="*/ 80231 w 508310"/>
                    <a:gd name="connsiteY1951" fmla="*/ 746896 h 750219"/>
                    <a:gd name="connsiteX1952" fmla="*/ 79898 w 508310"/>
                    <a:gd name="connsiteY1952" fmla="*/ 748890 h 750219"/>
                    <a:gd name="connsiteX1953" fmla="*/ 87655 w 508310"/>
                    <a:gd name="connsiteY1953" fmla="*/ 745122 h 750219"/>
                    <a:gd name="connsiteX1954" fmla="*/ 87101 w 508310"/>
                    <a:gd name="connsiteY1954" fmla="*/ 744901 h 750219"/>
                    <a:gd name="connsiteX1955" fmla="*/ 86769 w 508310"/>
                    <a:gd name="connsiteY1955" fmla="*/ 744679 h 750219"/>
                    <a:gd name="connsiteX1956" fmla="*/ 85993 w 508310"/>
                    <a:gd name="connsiteY1956" fmla="*/ 743904 h 750219"/>
                    <a:gd name="connsiteX1957" fmla="*/ 92198 w 508310"/>
                    <a:gd name="connsiteY1957" fmla="*/ 738252 h 750219"/>
                    <a:gd name="connsiteX1958" fmla="*/ 92974 w 508310"/>
                    <a:gd name="connsiteY1958" fmla="*/ 736700 h 750219"/>
                    <a:gd name="connsiteX1959" fmla="*/ 94525 w 508310"/>
                    <a:gd name="connsiteY1959" fmla="*/ 737587 h 750219"/>
                    <a:gd name="connsiteX1960" fmla="*/ 95856 w 508310"/>
                    <a:gd name="connsiteY1960" fmla="*/ 739582 h 750219"/>
                    <a:gd name="connsiteX1961" fmla="*/ 95856 w 508310"/>
                    <a:gd name="connsiteY1961" fmla="*/ 741355 h 750219"/>
                    <a:gd name="connsiteX1962" fmla="*/ 97961 w 508310"/>
                    <a:gd name="connsiteY1962" fmla="*/ 741355 h 750219"/>
                    <a:gd name="connsiteX1963" fmla="*/ 99291 w 508310"/>
                    <a:gd name="connsiteY1963" fmla="*/ 740801 h 750219"/>
                    <a:gd name="connsiteX1964" fmla="*/ 101507 w 508310"/>
                    <a:gd name="connsiteY1964" fmla="*/ 738695 h 750219"/>
                    <a:gd name="connsiteX1965" fmla="*/ 102283 w 508310"/>
                    <a:gd name="connsiteY1965" fmla="*/ 738695 h 750219"/>
                    <a:gd name="connsiteX1966" fmla="*/ 104277 w 508310"/>
                    <a:gd name="connsiteY1966" fmla="*/ 738695 h 750219"/>
                    <a:gd name="connsiteX1967" fmla="*/ 104721 w 508310"/>
                    <a:gd name="connsiteY1967" fmla="*/ 738141 h 750219"/>
                    <a:gd name="connsiteX1968" fmla="*/ 104721 w 508310"/>
                    <a:gd name="connsiteY1968" fmla="*/ 736368 h 750219"/>
                    <a:gd name="connsiteX1969" fmla="*/ 105275 w 508310"/>
                    <a:gd name="connsiteY1969" fmla="*/ 735592 h 750219"/>
                    <a:gd name="connsiteX1970" fmla="*/ 113364 w 508310"/>
                    <a:gd name="connsiteY1970" fmla="*/ 733819 h 750219"/>
                    <a:gd name="connsiteX1971" fmla="*/ 116578 w 508310"/>
                    <a:gd name="connsiteY1971" fmla="*/ 732268 h 750219"/>
                    <a:gd name="connsiteX1972" fmla="*/ 115581 w 508310"/>
                    <a:gd name="connsiteY1972" fmla="*/ 730052 h 750219"/>
                    <a:gd name="connsiteX1973" fmla="*/ 117132 w 508310"/>
                    <a:gd name="connsiteY1973" fmla="*/ 729387 h 750219"/>
                    <a:gd name="connsiteX1974" fmla="*/ 119237 w 508310"/>
                    <a:gd name="connsiteY1974" fmla="*/ 729719 h 750219"/>
                    <a:gd name="connsiteX1975" fmla="*/ 121121 w 508310"/>
                    <a:gd name="connsiteY1975" fmla="*/ 730717 h 750219"/>
                    <a:gd name="connsiteX1976" fmla="*/ 121897 w 508310"/>
                    <a:gd name="connsiteY1976" fmla="*/ 731824 h 750219"/>
                    <a:gd name="connsiteX1977" fmla="*/ 121454 w 508310"/>
                    <a:gd name="connsiteY1977" fmla="*/ 734373 h 750219"/>
                    <a:gd name="connsiteX1978" fmla="*/ 120678 w 508310"/>
                    <a:gd name="connsiteY1978" fmla="*/ 736368 h 750219"/>
                    <a:gd name="connsiteX1979" fmla="*/ 120678 w 508310"/>
                    <a:gd name="connsiteY1979" fmla="*/ 738141 h 750219"/>
                    <a:gd name="connsiteX1980" fmla="*/ 121897 w 508310"/>
                    <a:gd name="connsiteY1980" fmla="*/ 740025 h 750219"/>
                    <a:gd name="connsiteX1981" fmla="*/ 124224 w 508310"/>
                    <a:gd name="connsiteY1981" fmla="*/ 737919 h 750219"/>
                    <a:gd name="connsiteX1982" fmla="*/ 125332 w 508310"/>
                    <a:gd name="connsiteY1982" fmla="*/ 736700 h 750219"/>
                    <a:gd name="connsiteX1983" fmla="*/ 125776 w 508310"/>
                    <a:gd name="connsiteY1983" fmla="*/ 735703 h 750219"/>
                    <a:gd name="connsiteX1984" fmla="*/ 129433 w 508310"/>
                    <a:gd name="connsiteY1984" fmla="*/ 733487 h 750219"/>
                    <a:gd name="connsiteX1985" fmla="*/ 130430 w 508310"/>
                    <a:gd name="connsiteY1985" fmla="*/ 732490 h 750219"/>
                    <a:gd name="connsiteX1986" fmla="*/ 130651 w 508310"/>
                    <a:gd name="connsiteY1986" fmla="*/ 733155 h 750219"/>
                    <a:gd name="connsiteX1987" fmla="*/ 130651 w 508310"/>
                    <a:gd name="connsiteY1987" fmla="*/ 733376 h 750219"/>
                    <a:gd name="connsiteX1988" fmla="*/ 130873 w 508310"/>
                    <a:gd name="connsiteY1988" fmla="*/ 733487 h 750219"/>
                    <a:gd name="connsiteX1989" fmla="*/ 131206 w 508310"/>
                    <a:gd name="connsiteY1989" fmla="*/ 733930 h 750219"/>
                    <a:gd name="connsiteX1990" fmla="*/ 129765 w 508310"/>
                    <a:gd name="connsiteY1990" fmla="*/ 735260 h 750219"/>
                    <a:gd name="connsiteX1991" fmla="*/ 126995 w 508310"/>
                    <a:gd name="connsiteY1991" fmla="*/ 737144 h 750219"/>
                    <a:gd name="connsiteX1992" fmla="*/ 125776 w 508310"/>
                    <a:gd name="connsiteY1992" fmla="*/ 738695 h 750219"/>
                    <a:gd name="connsiteX1993" fmla="*/ 124778 w 508310"/>
                    <a:gd name="connsiteY1993" fmla="*/ 741244 h 750219"/>
                    <a:gd name="connsiteX1994" fmla="*/ 125222 w 508310"/>
                    <a:gd name="connsiteY1994" fmla="*/ 741798 h 750219"/>
                    <a:gd name="connsiteX1995" fmla="*/ 126551 w 508310"/>
                    <a:gd name="connsiteY1995" fmla="*/ 741244 h 750219"/>
                    <a:gd name="connsiteX1996" fmla="*/ 128213 w 508310"/>
                    <a:gd name="connsiteY1996" fmla="*/ 740136 h 750219"/>
                    <a:gd name="connsiteX1997" fmla="*/ 127438 w 508310"/>
                    <a:gd name="connsiteY1997" fmla="*/ 741909 h 750219"/>
                    <a:gd name="connsiteX1998" fmla="*/ 126551 w 508310"/>
                    <a:gd name="connsiteY1998" fmla="*/ 743239 h 750219"/>
                    <a:gd name="connsiteX1999" fmla="*/ 125554 w 508310"/>
                    <a:gd name="connsiteY1999" fmla="*/ 744236 h 750219"/>
                    <a:gd name="connsiteX2000" fmla="*/ 124224 w 508310"/>
                    <a:gd name="connsiteY2000" fmla="*/ 745122 h 750219"/>
                    <a:gd name="connsiteX2001" fmla="*/ 127881 w 508310"/>
                    <a:gd name="connsiteY2001" fmla="*/ 745122 h 750219"/>
                    <a:gd name="connsiteX2002" fmla="*/ 129433 w 508310"/>
                    <a:gd name="connsiteY2002" fmla="*/ 744458 h 750219"/>
                    <a:gd name="connsiteX2003" fmla="*/ 130762 w 508310"/>
                    <a:gd name="connsiteY2003" fmla="*/ 743239 h 750219"/>
                    <a:gd name="connsiteX2004" fmla="*/ 131760 w 508310"/>
                    <a:gd name="connsiteY2004" fmla="*/ 742574 h 750219"/>
                    <a:gd name="connsiteX2005" fmla="*/ 132646 w 508310"/>
                    <a:gd name="connsiteY2005" fmla="*/ 742574 h 750219"/>
                    <a:gd name="connsiteX2006" fmla="*/ 133311 w 508310"/>
                    <a:gd name="connsiteY2006" fmla="*/ 742352 h 750219"/>
                    <a:gd name="connsiteX2007" fmla="*/ 133533 w 508310"/>
                    <a:gd name="connsiteY2007" fmla="*/ 740801 h 750219"/>
                    <a:gd name="connsiteX2008" fmla="*/ 136636 w 508310"/>
                    <a:gd name="connsiteY2008" fmla="*/ 738806 h 750219"/>
                    <a:gd name="connsiteX2009" fmla="*/ 136857 w 508310"/>
                    <a:gd name="connsiteY2009" fmla="*/ 739803 h 750219"/>
                    <a:gd name="connsiteX2010" fmla="*/ 137189 w 508310"/>
                    <a:gd name="connsiteY2010" fmla="*/ 740579 h 750219"/>
                    <a:gd name="connsiteX2011" fmla="*/ 137411 w 508310"/>
                    <a:gd name="connsiteY2011" fmla="*/ 741466 h 750219"/>
                    <a:gd name="connsiteX2012" fmla="*/ 137411 w 508310"/>
                    <a:gd name="connsiteY2012" fmla="*/ 742684 h 750219"/>
                    <a:gd name="connsiteX2013" fmla="*/ 138852 w 508310"/>
                    <a:gd name="connsiteY2013" fmla="*/ 742020 h 750219"/>
                    <a:gd name="connsiteX2014" fmla="*/ 139849 w 508310"/>
                    <a:gd name="connsiteY2014" fmla="*/ 742352 h 750219"/>
                    <a:gd name="connsiteX2015" fmla="*/ 140847 w 508310"/>
                    <a:gd name="connsiteY2015" fmla="*/ 742906 h 750219"/>
                    <a:gd name="connsiteX2016" fmla="*/ 142065 w 508310"/>
                    <a:gd name="connsiteY2016" fmla="*/ 742906 h 750219"/>
                    <a:gd name="connsiteX2017" fmla="*/ 142952 w 508310"/>
                    <a:gd name="connsiteY2017" fmla="*/ 741687 h 750219"/>
                    <a:gd name="connsiteX2018" fmla="*/ 143506 w 508310"/>
                    <a:gd name="connsiteY2018" fmla="*/ 740247 h 750219"/>
                    <a:gd name="connsiteX2019" fmla="*/ 144282 w 508310"/>
                    <a:gd name="connsiteY2019" fmla="*/ 739138 h 750219"/>
                    <a:gd name="connsiteX2020" fmla="*/ 145944 w 508310"/>
                    <a:gd name="connsiteY2020" fmla="*/ 739138 h 750219"/>
                    <a:gd name="connsiteX2021" fmla="*/ 145944 w 508310"/>
                    <a:gd name="connsiteY2021" fmla="*/ 737919 h 750219"/>
                    <a:gd name="connsiteX2022" fmla="*/ 145612 w 508310"/>
                    <a:gd name="connsiteY2022" fmla="*/ 736146 h 750219"/>
                    <a:gd name="connsiteX2023" fmla="*/ 146498 w 508310"/>
                    <a:gd name="connsiteY2023" fmla="*/ 735814 h 750219"/>
                    <a:gd name="connsiteX2024" fmla="*/ 149490 w 508310"/>
                    <a:gd name="connsiteY2024" fmla="*/ 736590 h 750219"/>
                    <a:gd name="connsiteX2025" fmla="*/ 151263 w 508310"/>
                    <a:gd name="connsiteY2025" fmla="*/ 736257 h 750219"/>
                    <a:gd name="connsiteX2026" fmla="*/ 152925 w 508310"/>
                    <a:gd name="connsiteY2026" fmla="*/ 735260 h 750219"/>
                    <a:gd name="connsiteX2027" fmla="*/ 154366 w 508310"/>
                    <a:gd name="connsiteY2027" fmla="*/ 733708 h 750219"/>
                    <a:gd name="connsiteX2028" fmla="*/ 155252 w 508310"/>
                    <a:gd name="connsiteY2028" fmla="*/ 731603 h 750219"/>
                    <a:gd name="connsiteX2029" fmla="*/ 154255 w 508310"/>
                    <a:gd name="connsiteY2029" fmla="*/ 730717 h 750219"/>
                    <a:gd name="connsiteX2030" fmla="*/ 153701 w 508310"/>
                    <a:gd name="connsiteY2030" fmla="*/ 730495 h 750219"/>
                    <a:gd name="connsiteX2031" fmla="*/ 153701 w 508310"/>
                    <a:gd name="connsiteY2031" fmla="*/ 729165 h 750219"/>
                    <a:gd name="connsiteX2032" fmla="*/ 155142 w 508310"/>
                    <a:gd name="connsiteY2032" fmla="*/ 729497 h 750219"/>
                    <a:gd name="connsiteX2033" fmla="*/ 157690 w 508310"/>
                    <a:gd name="connsiteY2033" fmla="*/ 731049 h 750219"/>
                    <a:gd name="connsiteX2034" fmla="*/ 159131 w 508310"/>
                    <a:gd name="connsiteY2034" fmla="*/ 731603 h 750219"/>
                    <a:gd name="connsiteX2035" fmla="*/ 165337 w 508310"/>
                    <a:gd name="connsiteY2035" fmla="*/ 730273 h 750219"/>
                    <a:gd name="connsiteX2036" fmla="*/ 166999 w 508310"/>
                    <a:gd name="connsiteY2036" fmla="*/ 729276 h 750219"/>
                    <a:gd name="connsiteX2037" fmla="*/ 168329 w 508310"/>
                    <a:gd name="connsiteY2037" fmla="*/ 729276 h 750219"/>
                    <a:gd name="connsiteX2038" fmla="*/ 169548 w 508310"/>
                    <a:gd name="connsiteY2038" fmla="*/ 729497 h 750219"/>
                    <a:gd name="connsiteX2039" fmla="*/ 171764 w 508310"/>
                    <a:gd name="connsiteY2039" fmla="*/ 731160 h 750219"/>
                    <a:gd name="connsiteX2040" fmla="*/ 172540 w 508310"/>
                    <a:gd name="connsiteY2040" fmla="*/ 731492 h 750219"/>
                    <a:gd name="connsiteX2041" fmla="*/ 172872 w 508310"/>
                    <a:gd name="connsiteY2041" fmla="*/ 732268 h 750219"/>
                    <a:gd name="connsiteX2042" fmla="*/ 173869 w 508310"/>
                    <a:gd name="connsiteY2042" fmla="*/ 733598 h 750219"/>
                    <a:gd name="connsiteX2043" fmla="*/ 174867 w 508310"/>
                    <a:gd name="connsiteY2043" fmla="*/ 734041 h 750219"/>
                    <a:gd name="connsiteX2044" fmla="*/ 175310 w 508310"/>
                    <a:gd name="connsiteY2044" fmla="*/ 732157 h 750219"/>
                    <a:gd name="connsiteX2045" fmla="*/ 175975 w 508310"/>
                    <a:gd name="connsiteY2045" fmla="*/ 731714 h 750219"/>
                    <a:gd name="connsiteX2046" fmla="*/ 179964 w 508310"/>
                    <a:gd name="connsiteY2046" fmla="*/ 730384 h 750219"/>
                    <a:gd name="connsiteX2047" fmla="*/ 181073 w 508310"/>
                    <a:gd name="connsiteY2047" fmla="*/ 728279 h 750219"/>
                    <a:gd name="connsiteX2048" fmla="*/ 182291 w 508310"/>
                    <a:gd name="connsiteY2048" fmla="*/ 725176 h 750219"/>
                    <a:gd name="connsiteX2049" fmla="*/ 183843 w 508310"/>
                    <a:gd name="connsiteY2049" fmla="*/ 723070 h 750219"/>
                    <a:gd name="connsiteX2050" fmla="*/ 186170 w 508310"/>
                    <a:gd name="connsiteY2050" fmla="*/ 724068 h 750219"/>
                    <a:gd name="connsiteX2051" fmla="*/ 186946 w 508310"/>
                    <a:gd name="connsiteY2051" fmla="*/ 723181 h 750219"/>
                    <a:gd name="connsiteX2052" fmla="*/ 187721 w 508310"/>
                    <a:gd name="connsiteY2052" fmla="*/ 723181 h 750219"/>
                    <a:gd name="connsiteX2053" fmla="*/ 188608 w 508310"/>
                    <a:gd name="connsiteY2053" fmla="*/ 723735 h 750219"/>
                    <a:gd name="connsiteX2054" fmla="*/ 189827 w 508310"/>
                    <a:gd name="connsiteY2054" fmla="*/ 724068 h 750219"/>
                    <a:gd name="connsiteX2055" fmla="*/ 194038 w 508310"/>
                    <a:gd name="connsiteY2055" fmla="*/ 724068 h 750219"/>
                    <a:gd name="connsiteX2056" fmla="*/ 194925 w 508310"/>
                    <a:gd name="connsiteY2056" fmla="*/ 724843 h 750219"/>
                    <a:gd name="connsiteX2057" fmla="*/ 195700 w 508310"/>
                    <a:gd name="connsiteY2057" fmla="*/ 726062 h 750219"/>
                    <a:gd name="connsiteX2058" fmla="*/ 196476 w 508310"/>
                    <a:gd name="connsiteY2058" fmla="*/ 726727 h 750219"/>
                    <a:gd name="connsiteX2059" fmla="*/ 197473 w 508310"/>
                    <a:gd name="connsiteY2059" fmla="*/ 725951 h 750219"/>
                    <a:gd name="connsiteX2060" fmla="*/ 201795 w 508310"/>
                    <a:gd name="connsiteY2060" fmla="*/ 726506 h 750219"/>
                    <a:gd name="connsiteX2061" fmla="*/ 201241 w 508310"/>
                    <a:gd name="connsiteY2061" fmla="*/ 724400 h 750219"/>
                    <a:gd name="connsiteX2062" fmla="*/ 201241 w 508310"/>
                    <a:gd name="connsiteY2062" fmla="*/ 722738 h 750219"/>
                    <a:gd name="connsiteX2063" fmla="*/ 202017 w 508310"/>
                    <a:gd name="connsiteY2063" fmla="*/ 721408 h 750219"/>
                    <a:gd name="connsiteX2064" fmla="*/ 203236 w 508310"/>
                    <a:gd name="connsiteY2064" fmla="*/ 720300 h 750219"/>
                    <a:gd name="connsiteX2065" fmla="*/ 200908 w 508310"/>
                    <a:gd name="connsiteY2065" fmla="*/ 719192 h 750219"/>
                    <a:gd name="connsiteX2066" fmla="*/ 201573 w 508310"/>
                    <a:gd name="connsiteY2066" fmla="*/ 718416 h 750219"/>
                    <a:gd name="connsiteX2067" fmla="*/ 202349 w 508310"/>
                    <a:gd name="connsiteY2067" fmla="*/ 717862 h 750219"/>
                    <a:gd name="connsiteX2068" fmla="*/ 202349 w 508310"/>
                    <a:gd name="connsiteY2068" fmla="*/ 716532 h 750219"/>
                    <a:gd name="connsiteX2069" fmla="*/ 198249 w 508310"/>
                    <a:gd name="connsiteY2069" fmla="*/ 716532 h 750219"/>
                    <a:gd name="connsiteX2070" fmla="*/ 196365 w 508310"/>
                    <a:gd name="connsiteY2070" fmla="*/ 715867 h 750219"/>
                    <a:gd name="connsiteX2071" fmla="*/ 194703 w 508310"/>
                    <a:gd name="connsiteY2071" fmla="*/ 714094 h 750219"/>
                    <a:gd name="connsiteX2072" fmla="*/ 208222 w 508310"/>
                    <a:gd name="connsiteY2072" fmla="*/ 715424 h 750219"/>
                    <a:gd name="connsiteX2073" fmla="*/ 213763 w 508310"/>
                    <a:gd name="connsiteY2073" fmla="*/ 713872 h 750219"/>
                    <a:gd name="connsiteX2074" fmla="*/ 215647 w 508310"/>
                    <a:gd name="connsiteY2074" fmla="*/ 714094 h 750219"/>
                    <a:gd name="connsiteX2075" fmla="*/ 217198 w 508310"/>
                    <a:gd name="connsiteY2075" fmla="*/ 715313 h 750219"/>
                    <a:gd name="connsiteX2076" fmla="*/ 218860 w 508310"/>
                    <a:gd name="connsiteY2076" fmla="*/ 718970 h 750219"/>
                    <a:gd name="connsiteX2077" fmla="*/ 220301 w 508310"/>
                    <a:gd name="connsiteY2077" fmla="*/ 720300 h 750219"/>
                    <a:gd name="connsiteX2078" fmla="*/ 220079 w 508310"/>
                    <a:gd name="connsiteY2078" fmla="*/ 718194 h 750219"/>
                    <a:gd name="connsiteX2079" fmla="*/ 219525 w 508310"/>
                    <a:gd name="connsiteY2079" fmla="*/ 715424 h 750219"/>
                    <a:gd name="connsiteX2080" fmla="*/ 219525 w 508310"/>
                    <a:gd name="connsiteY2080" fmla="*/ 713429 h 750219"/>
                    <a:gd name="connsiteX2081" fmla="*/ 219747 w 508310"/>
                    <a:gd name="connsiteY2081" fmla="*/ 712321 h 750219"/>
                    <a:gd name="connsiteX2082" fmla="*/ 221520 w 508310"/>
                    <a:gd name="connsiteY2082" fmla="*/ 707999 h 750219"/>
                    <a:gd name="connsiteX2083" fmla="*/ 222185 w 508310"/>
                    <a:gd name="connsiteY2083" fmla="*/ 707778 h 750219"/>
                    <a:gd name="connsiteX2084" fmla="*/ 223182 w 508310"/>
                    <a:gd name="connsiteY2084" fmla="*/ 707224 h 750219"/>
                    <a:gd name="connsiteX2085" fmla="*/ 223958 w 508310"/>
                    <a:gd name="connsiteY2085" fmla="*/ 706448 h 750219"/>
                    <a:gd name="connsiteX2086" fmla="*/ 224180 w 508310"/>
                    <a:gd name="connsiteY2086" fmla="*/ 705451 h 750219"/>
                    <a:gd name="connsiteX2087" fmla="*/ 223626 w 508310"/>
                    <a:gd name="connsiteY2087" fmla="*/ 704010 h 750219"/>
                    <a:gd name="connsiteX2088" fmla="*/ 222961 w 508310"/>
                    <a:gd name="connsiteY2088" fmla="*/ 704232 h 750219"/>
                    <a:gd name="connsiteX2089" fmla="*/ 221853 w 508310"/>
                    <a:gd name="connsiteY2089" fmla="*/ 705451 h 750219"/>
                    <a:gd name="connsiteX2090" fmla="*/ 220633 w 508310"/>
                    <a:gd name="connsiteY2090" fmla="*/ 705007 h 750219"/>
                    <a:gd name="connsiteX2091" fmla="*/ 218306 w 508310"/>
                    <a:gd name="connsiteY2091" fmla="*/ 704786 h 750219"/>
                    <a:gd name="connsiteX2092" fmla="*/ 217198 w 508310"/>
                    <a:gd name="connsiteY2092" fmla="*/ 704121 h 750219"/>
                    <a:gd name="connsiteX2093" fmla="*/ 217198 w 508310"/>
                    <a:gd name="connsiteY2093" fmla="*/ 703013 h 750219"/>
                    <a:gd name="connsiteX2094" fmla="*/ 222407 w 508310"/>
                    <a:gd name="connsiteY2094" fmla="*/ 703013 h 750219"/>
                    <a:gd name="connsiteX2095" fmla="*/ 224844 w 508310"/>
                    <a:gd name="connsiteY2095" fmla="*/ 704453 h 750219"/>
                    <a:gd name="connsiteX2096" fmla="*/ 225620 w 508310"/>
                    <a:gd name="connsiteY2096" fmla="*/ 708110 h 750219"/>
                    <a:gd name="connsiteX2097" fmla="*/ 227282 w 508310"/>
                    <a:gd name="connsiteY2097" fmla="*/ 707113 h 750219"/>
                    <a:gd name="connsiteX2098" fmla="*/ 227836 w 508310"/>
                    <a:gd name="connsiteY2098" fmla="*/ 705118 h 750219"/>
                    <a:gd name="connsiteX2099" fmla="*/ 227282 w 508310"/>
                    <a:gd name="connsiteY2099" fmla="*/ 703013 h 750219"/>
                    <a:gd name="connsiteX2100" fmla="*/ 225620 w 508310"/>
                    <a:gd name="connsiteY2100" fmla="*/ 701683 h 750219"/>
                    <a:gd name="connsiteX2101" fmla="*/ 226950 w 508310"/>
                    <a:gd name="connsiteY2101" fmla="*/ 701240 h 750219"/>
                    <a:gd name="connsiteX2102" fmla="*/ 228723 w 508310"/>
                    <a:gd name="connsiteY2102" fmla="*/ 702015 h 750219"/>
                    <a:gd name="connsiteX2103" fmla="*/ 230274 w 508310"/>
                    <a:gd name="connsiteY2103" fmla="*/ 703567 h 750219"/>
                    <a:gd name="connsiteX2104" fmla="*/ 230940 w 508310"/>
                    <a:gd name="connsiteY2104" fmla="*/ 705561 h 750219"/>
                    <a:gd name="connsiteX2105" fmla="*/ 232380 w 508310"/>
                    <a:gd name="connsiteY2105" fmla="*/ 703456 h 750219"/>
                    <a:gd name="connsiteX2106" fmla="*/ 233820 w 508310"/>
                    <a:gd name="connsiteY2106" fmla="*/ 702458 h 750219"/>
                    <a:gd name="connsiteX2107" fmla="*/ 238032 w 508310"/>
                    <a:gd name="connsiteY2107" fmla="*/ 701461 h 750219"/>
                    <a:gd name="connsiteX2108" fmla="*/ 241023 w 508310"/>
                    <a:gd name="connsiteY2108" fmla="*/ 699799 h 750219"/>
                    <a:gd name="connsiteX2109" fmla="*/ 242243 w 508310"/>
                    <a:gd name="connsiteY2109" fmla="*/ 697915 h 750219"/>
                    <a:gd name="connsiteX2110" fmla="*/ 246010 w 508310"/>
                    <a:gd name="connsiteY2110" fmla="*/ 693704 h 750219"/>
                    <a:gd name="connsiteX2111" fmla="*/ 246454 w 508310"/>
                    <a:gd name="connsiteY2111" fmla="*/ 692264 h 750219"/>
                    <a:gd name="connsiteX2112" fmla="*/ 246232 w 508310"/>
                    <a:gd name="connsiteY2112" fmla="*/ 691266 h 750219"/>
                    <a:gd name="connsiteX2113" fmla="*/ 245789 w 508310"/>
                    <a:gd name="connsiteY2113" fmla="*/ 690380 h 750219"/>
                    <a:gd name="connsiteX2114" fmla="*/ 245789 w 508310"/>
                    <a:gd name="connsiteY2114" fmla="*/ 689382 h 750219"/>
                    <a:gd name="connsiteX2115" fmla="*/ 246010 w 508310"/>
                    <a:gd name="connsiteY2115" fmla="*/ 688717 h 750219"/>
                    <a:gd name="connsiteX2116" fmla="*/ 248005 w 508310"/>
                    <a:gd name="connsiteY2116" fmla="*/ 685615 h 750219"/>
                    <a:gd name="connsiteX2117" fmla="*/ 244016 w 508310"/>
                    <a:gd name="connsiteY2117" fmla="*/ 685615 h 750219"/>
                    <a:gd name="connsiteX2118" fmla="*/ 244791 w 508310"/>
                    <a:gd name="connsiteY2118" fmla="*/ 685061 h 750219"/>
                    <a:gd name="connsiteX2119" fmla="*/ 245567 w 508310"/>
                    <a:gd name="connsiteY2119" fmla="*/ 684617 h 750219"/>
                    <a:gd name="connsiteX2120" fmla="*/ 247229 w 508310"/>
                    <a:gd name="connsiteY2120" fmla="*/ 684174 h 750219"/>
                    <a:gd name="connsiteX2121" fmla="*/ 246786 w 508310"/>
                    <a:gd name="connsiteY2121" fmla="*/ 683842 h 750219"/>
                    <a:gd name="connsiteX2122" fmla="*/ 245789 w 508310"/>
                    <a:gd name="connsiteY2122" fmla="*/ 682955 h 750219"/>
                    <a:gd name="connsiteX2123" fmla="*/ 245789 w 508310"/>
                    <a:gd name="connsiteY2123" fmla="*/ 681625 h 750219"/>
                    <a:gd name="connsiteX2124" fmla="*/ 246564 w 508310"/>
                    <a:gd name="connsiteY2124" fmla="*/ 681625 h 750219"/>
                    <a:gd name="connsiteX2125" fmla="*/ 246564 w 508310"/>
                    <a:gd name="connsiteY2125" fmla="*/ 680517 h 750219"/>
                    <a:gd name="connsiteX2126" fmla="*/ 245234 w 508310"/>
                    <a:gd name="connsiteY2126" fmla="*/ 680074 h 750219"/>
                    <a:gd name="connsiteX2127" fmla="*/ 241023 w 508310"/>
                    <a:gd name="connsiteY2127" fmla="*/ 680517 h 750219"/>
                    <a:gd name="connsiteX2128" fmla="*/ 243129 w 508310"/>
                    <a:gd name="connsiteY2128" fmla="*/ 674755 h 750219"/>
                    <a:gd name="connsiteX2129" fmla="*/ 240359 w 508310"/>
                    <a:gd name="connsiteY2129" fmla="*/ 672649 h 750219"/>
                    <a:gd name="connsiteX2130" fmla="*/ 235594 w 508310"/>
                    <a:gd name="connsiteY2130" fmla="*/ 671984 h 750219"/>
                    <a:gd name="connsiteX2131" fmla="*/ 231826 w 508310"/>
                    <a:gd name="connsiteY2131" fmla="*/ 670544 h 750219"/>
                    <a:gd name="connsiteX2132" fmla="*/ 234153 w 508310"/>
                    <a:gd name="connsiteY2132" fmla="*/ 669214 h 750219"/>
                    <a:gd name="connsiteX2133" fmla="*/ 236480 w 508310"/>
                    <a:gd name="connsiteY2133" fmla="*/ 668881 h 750219"/>
                    <a:gd name="connsiteX2134" fmla="*/ 241134 w 508310"/>
                    <a:gd name="connsiteY2134" fmla="*/ 669103 h 750219"/>
                    <a:gd name="connsiteX2135" fmla="*/ 243240 w 508310"/>
                    <a:gd name="connsiteY2135" fmla="*/ 668438 h 750219"/>
                    <a:gd name="connsiteX2136" fmla="*/ 245345 w 508310"/>
                    <a:gd name="connsiteY2136" fmla="*/ 667441 h 750219"/>
                    <a:gd name="connsiteX2137" fmla="*/ 247340 w 508310"/>
                    <a:gd name="connsiteY2137" fmla="*/ 666998 h 750219"/>
                    <a:gd name="connsiteX2138" fmla="*/ 248337 w 508310"/>
                    <a:gd name="connsiteY2138" fmla="*/ 667995 h 750219"/>
                    <a:gd name="connsiteX2139" fmla="*/ 248337 w 508310"/>
                    <a:gd name="connsiteY2139" fmla="*/ 669103 h 750219"/>
                    <a:gd name="connsiteX2140" fmla="*/ 252992 w 508310"/>
                    <a:gd name="connsiteY2140" fmla="*/ 669103 h 750219"/>
                    <a:gd name="connsiteX2141" fmla="*/ 255319 w 508310"/>
                    <a:gd name="connsiteY2141" fmla="*/ 669436 h 750219"/>
                    <a:gd name="connsiteX2142" fmla="*/ 256759 w 508310"/>
                    <a:gd name="connsiteY2142" fmla="*/ 670433 h 750219"/>
                    <a:gd name="connsiteX2143" fmla="*/ 257757 w 508310"/>
                    <a:gd name="connsiteY2143" fmla="*/ 668992 h 750219"/>
                    <a:gd name="connsiteX2144" fmla="*/ 258643 w 508310"/>
                    <a:gd name="connsiteY2144" fmla="*/ 668438 h 750219"/>
                    <a:gd name="connsiteX2145" fmla="*/ 259419 w 508310"/>
                    <a:gd name="connsiteY2145" fmla="*/ 668881 h 750219"/>
                    <a:gd name="connsiteX2146" fmla="*/ 259973 w 508310"/>
                    <a:gd name="connsiteY2146" fmla="*/ 670433 h 750219"/>
                    <a:gd name="connsiteX2147" fmla="*/ 259086 w 508310"/>
                    <a:gd name="connsiteY2147" fmla="*/ 671098 h 750219"/>
                    <a:gd name="connsiteX2148" fmla="*/ 258532 w 508310"/>
                    <a:gd name="connsiteY2148" fmla="*/ 671874 h 750219"/>
                    <a:gd name="connsiteX2149" fmla="*/ 257646 w 508310"/>
                    <a:gd name="connsiteY2149" fmla="*/ 674312 h 750219"/>
                    <a:gd name="connsiteX2150" fmla="*/ 258754 w 508310"/>
                    <a:gd name="connsiteY2150" fmla="*/ 674312 h 750219"/>
                    <a:gd name="connsiteX2151" fmla="*/ 259419 w 508310"/>
                    <a:gd name="connsiteY2151" fmla="*/ 674755 h 750219"/>
                    <a:gd name="connsiteX2152" fmla="*/ 259973 w 508310"/>
                    <a:gd name="connsiteY2152" fmla="*/ 675198 h 750219"/>
                    <a:gd name="connsiteX2153" fmla="*/ 260638 w 508310"/>
                    <a:gd name="connsiteY2153" fmla="*/ 675641 h 750219"/>
                    <a:gd name="connsiteX2154" fmla="*/ 259197 w 508310"/>
                    <a:gd name="connsiteY2154" fmla="*/ 677303 h 750219"/>
                    <a:gd name="connsiteX2155" fmla="*/ 257646 w 508310"/>
                    <a:gd name="connsiteY2155" fmla="*/ 678412 h 750219"/>
                    <a:gd name="connsiteX2156" fmla="*/ 256094 w 508310"/>
                    <a:gd name="connsiteY2156" fmla="*/ 679077 h 750219"/>
                    <a:gd name="connsiteX2157" fmla="*/ 254432 w 508310"/>
                    <a:gd name="connsiteY2157" fmla="*/ 679409 h 750219"/>
                    <a:gd name="connsiteX2158" fmla="*/ 254986 w 508310"/>
                    <a:gd name="connsiteY2158" fmla="*/ 681182 h 750219"/>
                    <a:gd name="connsiteX2159" fmla="*/ 255208 w 508310"/>
                    <a:gd name="connsiteY2159" fmla="*/ 681847 h 750219"/>
                    <a:gd name="connsiteX2160" fmla="*/ 254210 w 508310"/>
                    <a:gd name="connsiteY2160" fmla="*/ 682179 h 750219"/>
                    <a:gd name="connsiteX2161" fmla="*/ 253213 w 508310"/>
                    <a:gd name="connsiteY2161" fmla="*/ 682844 h 750219"/>
                    <a:gd name="connsiteX2162" fmla="*/ 252437 w 508310"/>
                    <a:gd name="connsiteY2162" fmla="*/ 683731 h 750219"/>
                    <a:gd name="connsiteX2163" fmla="*/ 252105 w 508310"/>
                    <a:gd name="connsiteY2163" fmla="*/ 685061 h 750219"/>
                    <a:gd name="connsiteX2164" fmla="*/ 252548 w 508310"/>
                    <a:gd name="connsiteY2164" fmla="*/ 685726 h 750219"/>
                    <a:gd name="connsiteX2165" fmla="*/ 253657 w 508310"/>
                    <a:gd name="connsiteY2165" fmla="*/ 685726 h 750219"/>
                    <a:gd name="connsiteX2166" fmla="*/ 254986 w 508310"/>
                    <a:gd name="connsiteY2166" fmla="*/ 685726 h 750219"/>
                    <a:gd name="connsiteX2167" fmla="*/ 258089 w 508310"/>
                    <a:gd name="connsiteY2167" fmla="*/ 686058 h 750219"/>
                    <a:gd name="connsiteX2168" fmla="*/ 265181 w 508310"/>
                    <a:gd name="connsiteY2168" fmla="*/ 685393 h 750219"/>
                    <a:gd name="connsiteX2169" fmla="*/ 269503 w 508310"/>
                    <a:gd name="connsiteY2169" fmla="*/ 683731 h 750219"/>
                    <a:gd name="connsiteX2170" fmla="*/ 278036 w 508310"/>
                    <a:gd name="connsiteY2170" fmla="*/ 681958 h 750219"/>
                    <a:gd name="connsiteX2171" fmla="*/ 279920 w 508310"/>
                    <a:gd name="connsiteY2171" fmla="*/ 680850 h 750219"/>
                    <a:gd name="connsiteX2172" fmla="*/ 277814 w 508310"/>
                    <a:gd name="connsiteY2172" fmla="*/ 678301 h 750219"/>
                    <a:gd name="connsiteX2173" fmla="*/ 279476 w 508310"/>
                    <a:gd name="connsiteY2173" fmla="*/ 676084 h 750219"/>
                    <a:gd name="connsiteX2174" fmla="*/ 285460 w 508310"/>
                    <a:gd name="connsiteY2174" fmla="*/ 673425 h 750219"/>
                    <a:gd name="connsiteX2175" fmla="*/ 290115 w 508310"/>
                    <a:gd name="connsiteY2175" fmla="*/ 672428 h 750219"/>
                    <a:gd name="connsiteX2176" fmla="*/ 292663 w 508310"/>
                    <a:gd name="connsiteY2176" fmla="*/ 671319 h 750219"/>
                    <a:gd name="connsiteX2177" fmla="*/ 293883 w 508310"/>
                    <a:gd name="connsiteY2177" fmla="*/ 669436 h 750219"/>
                    <a:gd name="connsiteX2178" fmla="*/ 292553 w 508310"/>
                    <a:gd name="connsiteY2178" fmla="*/ 668881 h 750219"/>
                    <a:gd name="connsiteX2179" fmla="*/ 289228 w 508310"/>
                    <a:gd name="connsiteY2179" fmla="*/ 665779 h 750219"/>
                    <a:gd name="connsiteX2180" fmla="*/ 291666 w 508310"/>
                    <a:gd name="connsiteY2180" fmla="*/ 665779 h 750219"/>
                    <a:gd name="connsiteX2181" fmla="*/ 293550 w 508310"/>
                    <a:gd name="connsiteY2181" fmla="*/ 664449 h 750219"/>
                    <a:gd name="connsiteX2182" fmla="*/ 295212 w 508310"/>
                    <a:gd name="connsiteY2182" fmla="*/ 662565 h 750219"/>
                    <a:gd name="connsiteX2183" fmla="*/ 296653 w 508310"/>
                    <a:gd name="connsiteY2183" fmla="*/ 660127 h 750219"/>
                    <a:gd name="connsiteX2184" fmla="*/ 296985 w 508310"/>
                    <a:gd name="connsiteY2184" fmla="*/ 658576 h 750219"/>
                    <a:gd name="connsiteX2185" fmla="*/ 296985 w 508310"/>
                    <a:gd name="connsiteY2185" fmla="*/ 654254 h 750219"/>
                    <a:gd name="connsiteX2186" fmla="*/ 297207 w 508310"/>
                    <a:gd name="connsiteY2186" fmla="*/ 653921 h 750219"/>
                    <a:gd name="connsiteX2187" fmla="*/ 297429 w 508310"/>
                    <a:gd name="connsiteY2187" fmla="*/ 653367 h 750219"/>
                    <a:gd name="connsiteX2188" fmla="*/ 298758 w 508310"/>
                    <a:gd name="connsiteY2188" fmla="*/ 654143 h 750219"/>
                    <a:gd name="connsiteX2189" fmla="*/ 299312 w 508310"/>
                    <a:gd name="connsiteY2189" fmla="*/ 655805 h 750219"/>
                    <a:gd name="connsiteX2190" fmla="*/ 299534 w 508310"/>
                    <a:gd name="connsiteY2190" fmla="*/ 657467 h 750219"/>
                    <a:gd name="connsiteX2191" fmla="*/ 299866 w 508310"/>
                    <a:gd name="connsiteY2191" fmla="*/ 658243 h 750219"/>
                    <a:gd name="connsiteX2192" fmla="*/ 311835 w 508310"/>
                    <a:gd name="connsiteY2192" fmla="*/ 659905 h 750219"/>
                    <a:gd name="connsiteX2193" fmla="*/ 312499 w 508310"/>
                    <a:gd name="connsiteY2193" fmla="*/ 659019 h 750219"/>
                    <a:gd name="connsiteX2194" fmla="*/ 312499 w 508310"/>
                    <a:gd name="connsiteY2194" fmla="*/ 657135 h 750219"/>
                    <a:gd name="connsiteX2195" fmla="*/ 313386 w 508310"/>
                    <a:gd name="connsiteY2195" fmla="*/ 654586 h 750219"/>
                    <a:gd name="connsiteX2196" fmla="*/ 315713 w 508310"/>
                    <a:gd name="connsiteY2196" fmla="*/ 653367 h 750219"/>
                    <a:gd name="connsiteX2197" fmla="*/ 321697 w 508310"/>
                    <a:gd name="connsiteY2197" fmla="*/ 654032 h 750219"/>
                    <a:gd name="connsiteX2198" fmla="*/ 323803 w 508310"/>
                    <a:gd name="connsiteY2198" fmla="*/ 652702 h 750219"/>
                    <a:gd name="connsiteX2199" fmla="*/ 324689 w 508310"/>
                    <a:gd name="connsiteY2199" fmla="*/ 651927 h 750219"/>
                    <a:gd name="connsiteX2200" fmla="*/ 325797 w 508310"/>
                    <a:gd name="connsiteY2200" fmla="*/ 651705 h 750219"/>
                    <a:gd name="connsiteX2201" fmla="*/ 326795 w 508310"/>
                    <a:gd name="connsiteY2201" fmla="*/ 651373 h 750219"/>
                    <a:gd name="connsiteX2202" fmla="*/ 327238 w 508310"/>
                    <a:gd name="connsiteY2202" fmla="*/ 650043 h 750219"/>
                    <a:gd name="connsiteX2203" fmla="*/ 327681 w 508310"/>
                    <a:gd name="connsiteY2203" fmla="*/ 644502 h 750219"/>
                    <a:gd name="connsiteX2204" fmla="*/ 331227 w 508310"/>
                    <a:gd name="connsiteY2204" fmla="*/ 641842 h 750219"/>
                    <a:gd name="connsiteX2205" fmla="*/ 331892 w 508310"/>
                    <a:gd name="connsiteY2205" fmla="*/ 639626 h 750219"/>
                    <a:gd name="connsiteX2206" fmla="*/ 331671 w 508310"/>
                    <a:gd name="connsiteY2206" fmla="*/ 638851 h 750219"/>
                    <a:gd name="connsiteX2207" fmla="*/ 330895 w 508310"/>
                    <a:gd name="connsiteY2207" fmla="*/ 638629 h 750219"/>
                    <a:gd name="connsiteX2208" fmla="*/ 327570 w 508310"/>
                    <a:gd name="connsiteY2208" fmla="*/ 637077 h 750219"/>
                    <a:gd name="connsiteX2209" fmla="*/ 325465 w 508310"/>
                    <a:gd name="connsiteY2209" fmla="*/ 636524 h 750219"/>
                    <a:gd name="connsiteX2210" fmla="*/ 323692 w 508310"/>
                    <a:gd name="connsiteY2210" fmla="*/ 636745 h 750219"/>
                    <a:gd name="connsiteX2211" fmla="*/ 322584 w 508310"/>
                    <a:gd name="connsiteY2211" fmla="*/ 638075 h 750219"/>
                    <a:gd name="connsiteX2212" fmla="*/ 322140 w 508310"/>
                    <a:gd name="connsiteY2212" fmla="*/ 635083 h 750219"/>
                    <a:gd name="connsiteX2213" fmla="*/ 323470 w 508310"/>
                    <a:gd name="connsiteY2213" fmla="*/ 632645 h 750219"/>
                    <a:gd name="connsiteX2214" fmla="*/ 325576 w 508310"/>
                    <a:gd name="connsiteY2214" fmla="*/ 630983 h 750219"/>
                    <a:gd name="connsiteX2215" fmla="*/ 327570 w 508310"/>
                    <a:gd name="connsiteY2215" fmla="*/ 630428 h 750219"/>
                    <a:gd name="connsiteX2216" fmla="*/ 327903 w 508310"/>
                    <a:gd name="connsiteY2216" fmla="*/ 630983 h 750219"/>
                    <a:gd name="connsiteX2217" fmla="*/ 328235 w 508310"/>
                    <a:gd name="connsiteY2217" fmla="*/ 632202 h 750219"/>
                    <a:gd name="connsiteX2218" fmla="*/ 328678 w 508310"/>
                    <a:gd name="connsiteY2218" fmla="*/ 633531 h 750219"/>
                    <a:gd name="connsiteX2219" fmla="*/ 329454 w 508310"/>
                    <a:gd name="connsiteY2219" fmla="*/ 634196 h 750219"/>
                    <a:gd name="connsiteX2220" fmla="*/ 330562 w 508310"/>
                    <a:gd name="connsiteY2220" fmla="*/ 633975 h 750219"/>
                    <a:gd name="connsiteX2221" fmla="*/ 331116 w 508310"/>
                    <a:gd name="connsiteY2221" fmla="*/ 633088 h 750219"/>
                    <a:gd name="connsiteX2222" fmla="*/ 331560 w 508310"/>
                    <a:gd name="connsiteY2222" fmla="*/ 632091 h 750219"/>
                    <a:gd name="connsiteX2223" fmla="*/ 332114 w 508310"/>
                    <a:gd name="connsiteY2223" fmla="*/ 631648 h 750219"/>
                    <a:gd name="connsiteX2224" fmla="*/ 336325 w 508310"/>
                    <a:gd name="connsiteY2224" fmla="*/ 630650 h 750219"/>
                    <a:gd name="connsiteX2225" fmla="*/ 344082 w 508310"/>
                    <a:gd name="connsiteY2225" fmla="*/ 626439 h 750219"/>
                    <a:gd name="connsiteX2226" fmla="*/ 365802 w 508310"/>
                    <a:gd name="connsiteY2226" fmla="*/ 624112 h 750219"/>
                    <a:gd name="connsiteX2227" fmla="*/ 370124 w 508310"/>
                    <a:gd name="connsiteY2227" fmla="*/ 625110 h 750219"/>
                    <a:gd name="connsiteX2228" fmla="*/ 372229 w 508310"/>
                    <a:gd name="connsiteY2228" fmla="*/ 625110 h 750219"/>
                    <a:gd name="connsiteX2229" fmla="*/ 374445 w 508310"/>
                    <a:gd name="connsiteY2229" fmla="*/ 624112 h 750219"/>
                    <a:gd name="connsiteX2230" fmla="*/ 375221 w 508310"/>
                    <a:gd name="connsiteY2230" fmla="*/ 623115 h 750219"/>
                    <a:gd name="connsiteX2231" fmla="*/ 375775 w 508310"/>
                    <a:gd name="connsiteY2231" fmla="*/ 621896 h 750219"/>
                    <a:gd name="connsiteX2232" fmla="*/ 376551 w 508310"/>
                    <a:gd name="connsiteY2232" fmla="*/ 620788 h 750219"/>
                    <a:gd name="connsiteX2233" fmla="*/ 377991 w 508310"/>
                    <a:gd name="connsiteY2233" fmla="*/ 620344 h 750219"/>
                    <a:gd name="connsiteX2234" fmla="*/ 378878 w 508310"/>
                    <a:gd name="connsiteY2234" fmla="*/ 620566 h 750219"/>
                    <a:gd name="connsiteX2235" fmla="*/ 380318 w 508310"/>
                    <a:gd name="connsiteY2235" fmla="*/ 621452 h 750219"/>
                    <a:gd name="connsiteX2236" fmla="*/ 381538 w 508310"/>
                    <a:gd name="connsiteY2236" fmla="*/ 621674 h 750219"/>
                    <a:gd name="connsiteX2237" fmla="*/ 381094 w 508310"/>
                    <a:gd name="connsiteY2237" fmla="*/ 620898 h 750219"/>
                    <a:gd name="connsiteX2238" fmla="*/ 380873 w 508310"/>
                    <a:gd name="connsiteY2238" fmla="*/ 620234 h 750219"/>
                    <a:gd name="connsiteX2239" fmla="*/ 380540 w 508310"/>
                    <a:gd name="connsiteY2239" fmla="*/ 619679 h 750219"/>
                    <a:gd name="connsiteX2240" fmla="*/ 379875 w 508310"/>
                    <a:gd name="connsiteY2240" fmla="*/ 619125 h 750219"/>
                    <a:gd name="connsiteX2241" fmla="*/ 379875 w 508310"/>
                    <a:gd name="connsiteY2241" fmla="*/ 618017 h 750219"/>
                    <a:gd name="connsiteX2242" fmla="*/ 381427 w 508310"/>
                    <a:gd name="connsiteY2242" fmla="*/ 617796 h 750219"/>
                    <a:gd name="connsiteX2243" fmla="*/ 382867 w 508310"/>
                    <a:gd name="connsiteY2243" fmla="*/ 618017 h 750219"/>
                    <a:gd name="connsiteX2244" fmla="*/ 385416 w 508310"/>
                    <a:gd name="connsiteY2244" fmla="*/ 619125 h 750219"/>
                    <a:gd name="connsiteX2245" fmla="*/ 382202 w 508310"/>
                    <a:gd name="connsiteY2245" fmla="*/ 623447 h 750219"/>
                    <a:gd name="connsiteX2246" fmla="*/ 381538 w 508310"/>
                    <a:gd name="connsiteY2246" fmla="*/ 625553 h 750219"/>
                    <a:gd name="connsiteX2247" fmla="*/ 383975 w 508310"/>
                    <a:gd name="connsiteY2247" fmla="*/ 624888 h 750219"/>
                    <a:gd name="connsiteX2248" fmla="*/ 389073 w 508310"/>
                    <a:gd name="connsiteY2248" fmla="*/ 624888 h 750219"/>
                    <a:gd name="connsiteX2249" fmla="*/ 391622 w 508310"/>
                    <a:gd name="connsiteY2249" fmla="*/ 624112 h 750219"/>
                    <a:gd name="connsiteX2250" fmla="*/ 393616 w 508310"/>
                    <a:gd name="connsiteY2250" fmla="*/ 622561 h 750219"/>
                    <a:gd name="connsiteX2251" fmla="*/ 396941 w 508310"/>
                    <a:gd name="connsiteY2251" fmla="*/ 618017 h 750219"/>
                    <a:gd name="connsiteX2252" fmla="*/ 398714 w 508310"/>
                    <a:gd name="connsiteY2252" fmla="*/ 616577 h 750219"/>
                    <a:gd name="connsiteX2253" fmla="*/ 398714 w 508310"/>
                    <a:gd name="connsiteY2253" fmla="*/ 615358 h 750219"/>
                    <a:gd name="connsiteX2254" fmla="*/ 395943 w 508310"/>
                    <a:gd name="connsiteY2254" fmla="*/ 615358 h 750219"/>
                    <a:gd name="connsiteX2255" fmla="*/ 395722 w 508310"/>
                    <a:gd name="connsiteY2255" fmla="*/ 613585 h 750219"/>
                    <a:gd name="connsiteX2256" fmla="*/ 397163 w 508310"/>
                    <a:gd name="connsiteY2256" fmla="*/ 609041 h 750219"/>
                    <a:gd name="connsiteX2257" fmla="*/ 396830 w 508310"/>
                    <a:gd name="connsiteY2257" fmla="*/ 607268 h 750219"/>
                    <a:gd name="connsiteX2258" fmla="*/ 395279 w 508310"/>
                    <a:gd name="connsiteY2258" fmla="*/ 604165 h 750219"/>
                    <a:gd name="connsiteX2259" fmla="*/ 394946 w 508310"/>
                    <a:gd name="connsiteY2259" fmla="*/ 603279 h 750219"/>
                    <a:gd name="connsiteX2260" fmla="*/ 394946 w 508310"/>
                    <a:gd name="connsiteY2260" fmla="*/ 601395 h 750219"/>
                    <a:gd name="connsiteX2261" fmla="*/ 394725 w 508310"/>
                    <a:gd name="connsiteY2261" fmla="*/ 600398 h 750219"/>
                    <a:gd name="connsiteX2262" fmla="*/ 394392 w 508310"/>
                    <a:gd name="connsiteY2262" fmla="*/ 598403 h 750219"/>
                    <a:gd name="connsiteX2263" fmla="*/ 394059 w 508310"/>
                    <a:gd name="connsiteY2263" fmla="*/ 596297 h 750219"/>
                    <a:gd name="connsiteX2264" fmla="*/ 395500 w 508310"/>
                    <a:gd name="connsiteY2264" fmla="*/ 598292 h 750219"/>
                    <a:gd name="connsiteX2265" fmla="*/ 397163 w 508310"/>
                    <a:gd name="connsiteY2265" fmla="*/ 604054 h 750219"/>
                    <a:gd name="connsiteX2266" fmla="*/ 398492 w 508310"/>
                    <a:gd name="connsiteY2266" fmla="*/ 605273 h 750219"/>
                    <a:gd name="connsiteX2267" fmla="*/ 399711 w 508310"/>
                    <a:gd name="connsiteY2267" fmla="*/ 605938 h 750219"/>
                    <a:gd name="connsiteX2268" fmla="*/ 401041 w 508310"/>
                    <a:gd name="connsiteY2268" fmla="*/ 607490 h 750219"/>
                    <a:gd name="connsiteX2269" fmla="*/ 402149 w 508310"/>
                    <a:gd name="connsiteY2269" fmla="*/ 609263 h 750219"/>
                    <a:gd name="connsiteX2270" fmla="*/ 402814 w 508310"/>
                    <a:gd name="connsiteY2270" fmla="*/ 610482 h 750219"/>
                    <a:gd name="connsiteX2271" fmla="*/ 404809 w 508310"/>
                    <a:gd name="connsiteY2271" fmla="*/ 618017 h 750219"/>
                    <a:gd name="connsiteX2272" fmla="*/ 404809 w 508310"/>
                    <a:gd name="connsiteY2272" fmla="*/ 619790 h 750219"/>
                    <a:gd name="connsiteX2273" fmla="*/ 403479 w 508310"/>
                    <a:gd name="connsiteY2273" fmla="*/ 621120 h 750219"/>
                    <a:gd name="connsiteX2274" fmla="*/ 402038 w 508310"/>
                    <a:gd name="connsiteY2274" fmla="*/ 622007 h 750219"/>
                    <a:gd name="connsiteX2275" fmla="*/ 400708 w 508310"/>
                    <a:gd name="connsiteY2275" fmla="*/ 623226 h 750219"/>
                    <a:gd name="connsiteX2276" fmla="*/ 399711 w 508310"/>
                    <a:gd name="connsiteY2276" fmla="*/ 625442 h 750219"/>
                    <a:gd name="connsiteX2277" fmla="*/ 401595 w 508310"/>
                    <a:gd name="connsiteY2277" fmla="*/ 626550 h 750219"/>
                    <a:gd name="connsiteX2278" fmla="*/ 403146 w 508310"/>
                    <a:gd name="connsiteY2278" fmla="*/ 624999 h 750219"/>
                    <a:gd name="connsiteX2279" fmla="*/ 404476 w 508310"/>
                    <a:gd name="connsiteY2279" fmla="*/ 622672 h 750219"/>
                    <a:gd name="connsiteX2280" fmla="*/ 405584 w 508310"/>
                    <a:gd name="connsiteY2280" fmla="*/ 621452 h 750219"/>
                    <a:gd name="connsiteX2281" fmla="*/ 413785 w 508310"/>
                    <a:gd name="connsiteY2281" fmla="*/ 616466 h 750219"/>
                    <a:gd name="connsiteX2282" fmla="*/ 412898 w 508310"/>
                    <a:gd name="connsiteY2282" fmla="*/ 615247 h 750219"/>
                    <a:gd name="connsiteX2283" fmla="*/ 413231 w 508310"/>
                    <a:gd name="connsiteY2283" fmla="*/ 615247 h 750219"/>
                    <a:gd name="connsiteX2284" fmla="*/ 414006 w 508310"/>
                    <a:gd name="connsiteY2284" fmla="*/ 615247 h 750219"/>
                    <a:gd name="connsiteX2285" fmla="*/ 414339 w 508310"/>
                    <a:gd name="connsiteY2285" fmla="*/ 615247 h 750219"/>
                    <a:gd name="connsiteX2286" fmla="*/ 414339 w 508310"/>
                    <a:gd name="connsiteY2286" fmla="*/ 613806 h 750219"/>
                    <a:gd name="connsiteX2287" fmla="*/ 413563 w 508310"/>
                    <a:gd name="connsiteY2287" fmla="*/ 613806 h 750219"/>
                    <a:gd name="connsiteX2288" fmla="*/ 412787 w 508310"/>
                    <a:gd name="connsiteY2288" fmla="*/ 613806 h 750219"/>
                    <a:gd name="connsiteX2289" fmla="*/ 413563 w 508310"/>
                    <a:gd name="connsiteY2289" fmla="*/ 612587 h 750219"/>
                    <a:gd name="connsiteX2290" fmla="*/ 413895 w 508310"/>
                    <a:gd name="connsiteY2290" fmla="*/ 611479 h 750219"/>
                    <a:gd name="connsiteX2291" fmla="*/ 414228 w 508310"/>
                    <a:gd name="connsiteY2291" fmla="*/ 608820 h 750219"/>
                    <a:gd name="connsiteX2292" fmla="*/ 413563 w 508310"/>
                    <a:gd name="connsiteY2292" fmla="*/ 608820 h 750219"/>
                    <a:gd name="connsiteX2293" fmla="*/ 413120 w 508310"/>
                    <a:gd name="connsiteY2293" fmla="*/ 609374 h 750219"/>
                    <a:gd name="connsiteX2294" fmla="*/ 411901 w 508310"/>
                    <a:gd name="connsiteY2294" fmla="*/ 610260 h 750219"/>
                    <a:gd name="connsiteX2295" fmla="*/ 412233 w 508310"/>
                    <a:gd name="connsiteY2295" fmla="*/ 608930 h 750219"/>
                    <a:gd name="connsiteX2296" fmla="*/ 412233 w 508310"/>
                    <a:gd name="connsiteY2296" fmla="*/ 608376 h 750219"/>
                    <a:gd name="connsiteX2297" fmla="*/ 412012 w 508310"/>
                    <a:gd name="connsiteY2297" fmla="*/ 607822 h 750219"/>
                    <a:gd name="connsiteX2298" fmla="*/ 412012 w 508310"/>
                    <a:gd name="connsiteY2298" fmla="*/ 606382 h 750219"/>
                    <a:gd name="connsiteX2299" fmla="*/ 412677 w 508310"/>
                    <a:gd name="connsiteY2299" fmla="*/ 605273 h 750219"/>
                    <a:gd name="connsiteX2300" fmla="*/ 414893 w 508310"/>
                    <a:gd name="connsiteY2300" fmla="*/ 606271 h 750219"/>
                    <a:gd name="connsiteX2301" fmla="*/ 417109 w 508310"/>
                    <a:gd name="connsiteY2301" fmla="*/ 605273 h 750219"/>
                    <a:gd name="connsiteX2302" fmla="*/ 418993 w 508310"/>
                    <a:gd name="connsiteY2302" fmla="*/ 603389 h 750219"/>
                    <a:gd name="connsiteX2303" fmla="*/ 420323 w 508310"/>
                    <a:gd name="connsiteY2303" fmla="*/ 601506 h 750219"/>
                    <a:gd name="connsiteX2304" fmla="*/ 420101 w 508310"/>
                    <a:gd name="connsiteY2304" fmla="*/ 604387 h 750219"/>
                    <a:gd name="connsiteX2305" fmla="*/ 418993 w 508310"/>
                    <a:gd name="connsiteY2305" fmla="*/ 606714 h 750219"/>
                    <a:gd name="connsiteX2306" fmla="*/ 417331 w 508310"/>
                    <a:gd name="connsiteY2306" fmla="*/ 608376 h 750219"/>
                    <a:gd name="connsiteX2307" fmla="*/ 415669 w 508310"/>
                    <a:gd name="connsiteY2307" fmla="*/ 609152 h 750219"/>
                    <a:gd name="connsiteX2308" fmla="*/ 415669 w 508310"/>
                    <a:gd name="connsiteY2308" fmla="*/ 610593 h 750219"/>
                    <a:gd name="connsiteX2309" fmla="*/ 417885 w 508310"/>
                    <a:gd name="connsiteY2309" fmla="*/ 611147 h 750219"/>
                    <a:gd name="connsiteX2310" fmla="*/ 425864 w 508310"/>
                    <a:gd name="connsiteY2310" fmla="*/ 609928 h 750219"/>
                    <a:gd name="connsiteX2311" fmla="*/ 434285 w 508310"/>
                    <a:gd name="connsiteY2311" fmla="*/ 612476 h 750219"/>
                    <a:gd name="connsiteX2312" fmla="*/ 436391 w 508310"/>
                    <a:gd name="connsiteY2312" fmla="*/ 613585 h 750219"/>
                    <a:gd name="connsiteX2313" fmla="*/ 439383 w 508310"/>
                    <a:gd name="connsiteY2313" fmla="*/ 616798 h 750219"/>
                    <a:gd name="connsiteX2314" fmla="*/ 441378 w 508310"/>
                    <a:gd name="connsiteY2314" fmla="*/ 617020 h 750219"/>
                    <a:gd name="connsiteX2315" fmla="*/ 446143 w 508310"/>
                    <a:gd name="connsiteY2315" fmla="*/ 614139 h 750219"/>
                    <a:gd name="connsiteX2316" fmla="*/ 451573 w 508310"/>
                    <a:gd name="connsiteY2316" fmla="*/ 613031 h 750219"/>
                    <a:gd name="connsiteX2317" fmla="*/ 453457 w 508310"/>
                    <a:gd name="connsiteY2317" fmla="*/ 611701 h 750219"/>
                    <a:gd name="connsiteX2318" fmla="*/ 454565 w 508310"/>
                    <a:gd name="connsiteY2318" fmla="*/ 611701 h 750219"/>
                    <a:gd name="connsiteX2319" fmla="*/ 456116 w 508310"/>
                    <a:gd name="connsiteY2319" fmla="*/ 613031 h 750219"/>
                    <a:gd name="connsiteX2320" fmla="*/ 453789 w 508310"/>
                    <a:gd name="connsiteY2320" fmla="*/ 613031 h 750219"/>
                    <a:gd name="connsiteX2321" fmla="*/ 453789 w 508310"/>
                    <a:gd name="connsiteY2321" fmla="*/ 614139 h 750219"/>
                    <a:gd name="connsiteX2322" fmla="*/ 458665 w 508310"/>
                    <a:gd name="connsiteY2322" fmla="*/ 614139 h 750219"/>
                    <a:gd name="connsiteX2323" fmla="*/ 458997 w 508310"/>
                    <a:gd name="connsiteY2323" fmla="*/ 613917 h 750219"/>
                    <a:gd name="connsiteX2324" fmla="*/ 459219 w 508310"/>
                    <a:gd name="connsiteY2324" fmla="*/ 613585 h 750219"/>
                    <a:gd name="connsiteX2325" fmla="*/ 460549 w 508310"/>
                    <a:gd name="connsiteY2325" fmla="*/ 612365 h 750219"/>
                    <a:gd name="connsiteX2326" fmla="*/ 461546 w 508310"/>
                    <a:gd name="connsiteY2326" fmla="*/ 610925 h 750219"/>
                    <a:gd name="connsiteX2327" fmla="*/ 462211 w 508310"/>
                    <a:gd name="connsiteY2327" fmla="*/ 610593 h 750219"/>
                    <a:gd name="connsiteX2328" fmla="*/ 463541 w 508310"/>
                    <a:gd name="connsiteY2328" fmla="*/ 610593 h 750219"/>
                    <a:gd name="connsiteX2329" fmla="*/ 463652 w 508310"/>
                    <a:gd name="connsiteY2329" fmla="*/ 611590 h 750219"/>
                    <a:gd name="connsiteX2330" fmla="*/ 462654 w 508310"/>
                    <a:gd name="connsiteY2330" fmla="*/ 613806 h 750219"/>
                    <a:gd name="connsiteX2331" fmla="*/ 461879 w 508310"/>
                    <a:gd name="connsiteY2331" fmla="*/ 614693 h 750219"/>
                    <a:gd name="connsiteX2332" fmla="*/ 461657 w 508310"/>
                    <a:gd name="connsiteY2332" fmla="*/ 615690 h 750219"/>
                    <a:gd name="connsiteX2333" fmla="*/ 463097 w 508310"/>
                    <a:gd name="connsiteY2333" fmla="*/ 616798 h 750219"/>
                    <a:gd name="connsiteX2334" fmla="*/ 464206 w 508310"/>
                    <a:gd name="connsiteY2334" fmla="*/ 617020 h 750219"/>
                    <a:gd name="connsiteX2335" fmla="*/ 464981 w 508310"/>
                    <a:gd name="connsiteY2335" fmla="*/ 616687 h 750219"/>
                    <a:gd name="connsiteX2336" fmla="*/ 466089 w 508310"/>
                    <a:gd name="connsiteY2336" fmla="*/ 615579 h 750219"/>
                    <a:gd name="connsiteX2337" fmla="*/ 467530 w 508310"/>
                    <a:gd name="connsiteY2337" fmla="*/ 613585 h 750219"/>
                    <a:gd name="connsiteX2338" fmla="*/ 470744 w 508310"/>
                    <a:gd name="connsiteY2338" fmla="*/ 605495 h 750219"/>
                    <a:gd name="connsiteX2339" fmla="*/ 464871 w 508310"/>
                    <a:gd name="connsiteY2339" fmla="*/ 599622 h 750219"/>
                    <a:gd name="connsiteX2340" fmla="*/ 462654 w 508310"/>
                    <a:gd name="connsiteY2340" fmla="*/ 595411 h 750219"/>
                    <a:gd name="connsiteX2341" fmla="*/ 464538 w 508310"/>
                    <a:gd name="connsiteY2341" fmla="*/ 591532 h 750219"/>
                    <a:gd name="connsiteX2342" fmla="*/ 464538 w 508310"/>
                    <a:gd name="connsiteY2342" fmla="*/ 590424 h 750219"/>
                    <a:gd name="connsiteX2343" fmla="*/ 461879 w 508310"/>
                    <a:gd name="connsiteY2343" fmla="*/ 594968 h 750219"/>
                    <a:gd name="connsiteX2344" fmla="*/ 460438 w 508310"/>
                    <a:gd name="connsiteY2344" fmla="*/ 596630 h 750219"/>
                    <a:gd name="connsiteX2345" fmla="*/ 459884 w 508310"/>
                    <a:gd name="connsiteY2345" fmla="*/ 594746 h 750219"/>
                    <a:gd name="connsiteX2346" fmla="*/ 458886 w 508310"/>
                    <a:gd name="connsiteY2346" fmla="*/ 593195 h 750219"/>
                    <a:gd name="connsiteX2347" fmla="*/ 455341 w 508310"/>
                    <a:gd name="connsiteY2347" fmla="*/ 592419 h 750219"/>
                    <a:gd name="connsiteX2348" fmla="*/ 456005 w 508310"/>
                    <a:gd name="connsiteY2348" fmla="*/ 590535 h 750219"/>
                    <a:gd name="connsiteX2349" fmla="*/ 455119 w 508310"/>
                    <a:gd name="connsiteY2349" fmla="*/ 588097 h 750219"/>
                    <a:gd name="connsiteX2350" fmla="*/ 453789 w 508310"/>
                    <a:gd name="connsiteY2350" fmla="*/ 586102 h 750219"/>
                    <a:gd name="connsiteX2351" fmla="*/ 452237 w 508310"/>
                    <a:gd name="connsiteY2351" fmla="*/ 584662 h 750219"/>
                    <a:gd name="connsiteX2352" fmla="*/ 450575 w 508310"/>
                    <a:gd name="connsiteY2352" fmla="*/ 583997 h 750219"/>
                    <a:gd name="connsiteX2353" fmla="*/ 450575 w 508310"/>
                    <a:gd name="connsiteY2353" fmla="*/ 582889 h 750219"/>
                    <a:gd name="connsiteX2354" fmla="*/ 451462 w 508310"/>
                    <a:gd name="connsiteY2354" fmla="*/ 582002 h 750219"/>
                    <a:gd name="connsiteX2355" fmla="*/ 452348 w 508310"/>
                    <a:gd name="connsiteY2355" fmla="*/ 581337 h 750219"/>
                    <a:gd name="connsiteX2356" fmla="*/ 453346 w 508310"/>
                    <a:gd name="connsiteY2356" fmla="*/ 580783 h 750219"/>
                    <a:gd name="connsiteX2357" fmla="*/ 454343 w 508310"/>
                    <a:gd name="connsiteY2357" fmla="*/ 580451 h 750219"/>
                    <a:gd name="connsiteX2358" fmla="*/ 453678 w 508310"/>
                    <a:gd name="connsiteY2358" fmla="*/ 583775 h 750219"/>
                    <a:gd name="connsiteX2359" fmla="*/ 456005 w 508310"/>
                    <a:gd name="connsiteY2359" fmla="*/ 584551 h 750219"/>
                    <a:gd name="connsiteX2360" fmla="*/ 462544 w 508310"/>
                    <a:gd name="connsiteY2360" fmla="*/ 583997 h 750219"/>
                    <a:gd name="connsiteX2361" fmla="*/ 463541 w 508310"/>
                    <a:gd name="connsiteY2361" fmla="*/ 584329 h 750219"/>
                    <a:gd name="connsiteX2362" fmla="*/ 464427 w 508310"/>
                    <a:gd name="connsiteY2362" fmla="*/ 585216 h 750219"/>
                    <a:gd name="connsiteX2363" fmla="*/ 465203 w 508310"/>
                    <a:gd name="connsiteY2363" fmla="*/ 586657 h 750219"/>
                    <a:gd name="connsiteX2364" fmla="*/ 465425 w 508310"/>
                    <a:gd name="connsiteY2364" fmla="*/ 584219 h 750219"/>
                    <a:gd name="connsiteX2365" fmla="*/ 465203 w 508310"/>
                    <a:gd name="connsiteY2365" fmla="*/ 581005 h 750219"/>
                    <a:gd name="connsiteX2366" fmla="*/ 465203 w 508310"/>
                    <a:gd name="connsiteY2366" fmla="*/ 577570 h 750219"/>
                    <a:gd name="connsiteX2367" fmla="*/ 466311 w 508310"/>
                    <a:gd name="connsiteY2367" fmla="*/ 574688 h 750219"/>
                    <a:gd name="connsiteX2368" fmla="*/ 468860 w 508310"/>
                    <a:gd name="connsiteY2368" fmla="*/ 569923 h 750219"/>
                    <a:gd name="connsiteX2369" fmla="*/ 470633 w 508310"/>
                    <a:gd name="connsiteY2369" fmla="*/ 567485 h 750219"/>
                    <a:gd name="connsiteX2370" fmla="*/ 472517 w 508310"/>
                    <a:gd name="connsiteY2370" fmla="*/ 566377 h 750219"/>
                    <a:gd name="connsiteX2371" fmla="*/ 474511 w 508310"/>
                    <a:gd name="connsiteY2371" fmla="*/ 563939 h 750219"/>
                    <a:gd name="connsiteX2372" fmla="*/ 481382 w 508310"/>
                    <a:gd name="connsiteY2372" fmla="*/ 552525 h 750219"/>
                    <a:gd name="connsiteX2373" fmla="*/ 482823 w 508310"/>
                    <a:gd name="connsiteY2373" fmla="*/ 549312 h 750219"/>
                    <a:gd name="connsiteX2374" fmla="*/ 483155 w 508310"/>
                    <a:gd name="connsiteY2374" fmla="*/ 541333 h 750219"/>
                    <a:gd name="connsiteX2375" fmla="*/ 482823 w 508310"/>
                    <a:gd name="connsiteY2375" fmla="*/ 538452 h 750219"/>
                    <a:gd name="connsiteX2376" fmla="*/ 481604 w 508310"/>
                    <a:gd name="connsiteY2376" fmla="*/ 533133 h 750219"/>
                    <a:gd name="connsiteX2377" fmla="*/ 481604 w 508310"/>
                    <a:gd name="connsiteY2377" fmla="*/ 530362 h 750219"/>
                    <a:gd name="connsiteX2378" fmla="*/ 482047 w 508310"/>
                    <a:gd name="connsiteY2378" fmla="*/ 526927 h 750219"/>
                    <a:gd name="connsiteX2379" fmla="*/ 487366 w 508310"/>
                    <a:gd name="connsiteY2379" fmla="*/ 517397 h 750219"/>
                    <a:gd name="connsiteX2380" fmla="*/ 489361 w 508310"/>
                    <a:gd name="connsiteY2380" fmla="*/ 512743 h 750219"/>
                    <a:gd name="connsiteX2381" fmla="*/ 489693 w 508310"/>
                    <a:gd name="connsiteY2381" fmla="*/ 511856 h 750219"/>
                    <a:gd name="connsiteX2382" fmla="*/ 489028 w 508310"/>
                    <a:gd name="connsiteY2382" fmla="*/ 507756 h 750219"/>
                    <a:gd name="connsiteX2383" fmla="*/ 491688 w 508310"/>
                    <a:gd name="connsiteY2383" fmla="*/ 498891 h 750219"/>
                    <a:gd name="connsiteX2384" fmla="*/ 492907 w 508310"/>
                    <a:gd name="connsiteY2384" fmla="*/ 496231 h 750219"/>
                    <a:gd name="connsiteX2385" fmla="*/ 494237 w 508310"/>
                    <a:gd name="connsiteY2385" fmla="*/ 494458 h 750219"/>
                    <a:gd name="connsiteX2386" fmla="*/ 499112 w 508310"/>
                    <a:gd name="connsiteY2386" fmla="*/ 489804 h 750219"/>
                    <a:gd name="connsiteX2387" fmla="*/ 498226 w 508310"/>
                    <a:gd name="connsiteY2387" fmla="*/ 488363 h 750219"/>
                    <a:gd name="connsiteX2388" fmla="*/ 502104 w 508310"/>
                    <a:gd name="connsiteY2388" fmla="*/ 479387 h 750219"/>
                    <a:gd name="connsiteX2389" fmla="*/ 503324 w 508310"/>
                    <a:gd name="connsiteY2389" fmla="*/ 478057 h 750219"/>
                    <a:gd name="connsiteX2390" fmla="*/ 503877 w 508310"/>
                    <a:gd name="connsiteY2390" fmla="*/ 477282 h 750219"/>
                    <a:gd name="connsiteX2391" fmla="*/ 504986 w 508310"/>
                    <a:gd name="connsiteY2391" fmla="*/ 473736 h 750219"/>
                    <a:gd name="connsiteX2392" fmla="*/ 505651 w 508310"/>
                    <a:gd name="connsiteY2392" fmla="*/ 472960 h 750219"/>
                    <a:gd name="connsiteX2393" fmla="*/ 507091 w 508310"/>
                    <a:gd name="connsiteY2393" fmla="*/ 472295 h 750219"/>
                    <a:gd name="connsiteX2394" fmla="*/ 506759 w 508310"/>
                    <a:gd name="connsiteY2394" fmla="*/ 470854 h 750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</a:cxnLst>
                  <a:rect l="l" t="t" r="r" b="b"/>
                  <a:pathLst>
                    <a:path w="508310" h="750219">
                      <a:moveTo>
                        <a:pt x="76241" y="715202"/>
                      </a:moveTo>
                      <a:lnTo>
                        <a:pt x="77128" y="713872"/>
                      </a:lnTo>
                      <a:lnTo>
                        <a:pt x="76241" y="713208"/>
                      </a:lnTo>
                      <a:lnTo>
                        <a:pt x="75133" y="713429"/>
                      </a:lnTo>
                      <a:lnTo>
                        <a:pt x="74357" y="713429"/>
                      </a:lnTo>
                      <a:cubicBezTo>
                        <a:pt x="74357" y="713429"/>
                        <a:pt x="70479" y="712765"/>
                        <a:pt x="70479" y="712765"/>
                      </a:cubicBezTo>
                      <a:lnTo>
                        <a:pt x="67819" y="712986"/>
                      </a:lnTo>
                      <a:lnTo>
                        <a:pt x="65603" y="713762"/>
                      </a:lnTo>
                      <a:lnTo>
                        <a:pt x="63941" y="715202"/>
                      </a:lnTo>
                      <a:lnTo>
                        <a:pt x="63719" y="716975"/>
                      </a:lnTo>
                      <a:lnTo>
                        <a:pt x="65492" y="717862"/>
                      </a:lnTo>
                      <a:lnTo>
                        <a:pt x="66711" y="718416"/>
                      </a:lnTo>
                      <a:lnTo>
                        <a:pt x="75576" y="715424"/>
                      </a:lnTo>
                      <a:lnTo>
                        <a:pt x="76241" y="715092"/>
                      </a:lnTo>
                      <a:close/>
                      <a:moveTo>
                        <a:pt x="17841" y="665225"/>
                      </a:moveTo>
                      <a:lnTo>
                        <a:pt x="19947" y="663895"/>
                      </a:lnTo>
                      <a:lnTo>
                        <a:pt x="20723" y="662454"/>
                      </a:lnTo>
                      <a:lnTo>
                        <a:pt x="20279" y="661235"/>
                      </a:lnTo>
                      <a:lnTo>
                        <a:pt x="19060" y="661235"/>
                      </a:lnTo>
                      <a:cubicBezTo>
                        <a:pt x="19060" y="661235"/>
                        <a:pt x="18395" y="661235"/>
                        <a:pt x="18395" y="661235"/>
                      </a:cubicBezTo>
                      <a:lnTo>
                        <a:pt x="17509" y="660349"/>
                      </a:lnTo>
                      <a:lnTo>
                        <a:pt x="16733" y="660127"/>
                      </a:lnTo>
                      <a:lnTo>
                        <a:pt x="14628" y="660127"/>
                      </a:lnTo>
                      <a:cubicBezTo>
                        <a:pt x="14628" y="660127"/>
                        <a:pt x="13630" y="661014"/>
                        <a:pt x="13630" y="661014"/>
                      </a:cubicBezTo>
                      <a:lnTo>
                        <a:pt x="7868" y="665003"/>
                      </a:lnTo>
                      <a:lnTo>
                        <a:pt x="5984" y="667663"/>
                      </a:lnTo>
                      <a:lnTo>
                        <a:pt x="6317" y="669103"/>
                      </a:lnTo>
                      <a:lnTo>
                        <a:pt x="8644" y="668771"/>
                      </a:lnTo>
                      <a:lnTo>
                        <a:pt x="9752" y="667773"/>
                      </a:lnTo>
                      <a:lnTo>
                        <a:pt x="13630" y="667330"/>
                      </a:lnTo>
                      <a:lnTo>
                        <a:pt x="18063" y="665225"/>
                      </a:lnTo>
                      <a:close/>
                      <a:moveTo>
                        <a:pt x="82558" y="436280"/>
                      </a:moveTo>
                      <a:lnTo>
                        <a:pt x="79676" y="434175"/>
                      </a:lnTo>
                      <a:lnTo>
                        <a:pt x="77017" y="434175"/>
                      </a:lnTo>
                      <a:cubicBezTo>
                        <a:pt x="77017" y="434175"/>
                        <a:pt x="75909" y="435948"/>
                        <a:pt x="75909" y="435948"/>
                      </a:cubicBezTo>
                      <a:lnTo>
                        <a:pt x="79566" y="438607"/>
                      </a:lnTo>
                      <a:lnTo>
                        <a:pt x="92974" y="444813"/>
                      </a:lnTo>
                      <a:lnTo>
                        <a:pt x="94969" y="444259"/>
                      </a:lnTo>
                      <a:lnTo>
                        <a:pt x="95191" y="442818"/>
                      </a:lnTo>
                      <a:lnTo>
                        <a:pt x="94747" y="442597"/>
                      </a:lnTo>
                      <a:lnTo>
                        <a:pt x="94415" y="442818"/>
                      </a:lnTo>
                      <a:lnTo>
                        <a:pt x="91755" y="441377"/>
                      </a:lnTo>
                      <a:lnTo>
                        <a:pt x="91755" y="440159"/>
                      </a:lnTo>
                      <a:cubicBezTo>
                        <a:pt x="91755" y="440159"/>
                        <a:pt x="92642" y="438829"/>
                        <a:pt x="92642" y="438829"/>
                      </a:cubicBezTo>
                      <a:lnTo>
                        <a:pt x="91755" y="437499"/>
                      </a:lnTo>
                      <a:lnTo>
                        <a:pt x="88874" y="436391"/>
                      </a:lnTo>
                      <a:lnTo>
                        <a:pt x="86769" y="436059"/>
                      </a:lnTo>
                      <a:lnTo>
                        <a:pt x="83998" y="436612"/>
                      </a:lnTo>
                      <a:lnTo>
                        <a:pt x="82669" y="436612"/>
                      </a:lnTo>
                      <a:close/>
                      <a:moveTo>
                        <a:pt x="87323" y="416776"/>
                      </a:moveTo>
                      <a:lnTo>
                        <a:pt x="89317" y="419104"/>
                      </a:lnTo>
                      <a:lnTo>
                        <a:pt x="93196" y="417885"/>
                      </a:lnTo>
                      <a:lnTo>
                        <a:pt x="95412" y="414449"/>
                      </a:lnTo>
                      <a:lnTo>
                        <a:pt x="92642" y="409795"/>
                      </a:lnTo>
                      <a:lnTo>
                        <a:pt x="91645" y="408798"/>
                      </a:lnTo>
                      <a:lnTo>
                        <a:pt x="90093" y="408465"/>
                      </a:lnTo>
                      <a:lnTo>
                        <a:pt x="88542" y="408798"/>
                      </a:lnTo>
                      <a:lnTo>
                        <a:pt x="87212" y="409795"/>
                      </a:lnTo>
                      <a:lnTo>
                        <a:pt x="86104" y="411568"/>
                      </a:lnTo>
                      <a:lnTo>
                        <a:pt x="86104" y="412676"/>
                      </a:lnTo>
                      <a:cubicBezTo>
                        <a:pt x="86104" y="412676"/>
                        <a:pt x="86880" y="414117"/>
                        <a:pt x="86880" y="414117"/>
                      </a:cubicBezTo>
                      <a:lnTo>
                        <a:pt x="87212" y="416887"/>
                      </a:lnTo>
                      <a:close/>
                      <a:moveTo>
                        <a:pt x="32912" y="278590"/>
                      </a:moveTo>
                      <a:lnTo>
                        <a:pt x="36015" y="279033"/>
                      </a:lnTo>
                      <a:lnTo>
                        <a:pt x="44548" y="277149"/>
                      </a:lnTo>
                      <a:lnTo>
                        <a:pt x="46875" y="277925"/>
                      </a:lnTo>
                      <a:lnTo>
                        <a:pt x="48094" y="279587"/>
                      </a:lnTo>
                      <a:lnTo>
                        <a:pt x="48094" y="281360"/>
                      </a:lnTo>
                      <a:cubicBezTo>
                        <a:pt x="48094" y="281360"/>
                        <a:pt x="47872" y="283576"/>
                        <a:pt x="47872" y="283576"/>
                      </a:cubicBezTo>
                      <a:lnTo>
                        <a:pt x="47651" y="286347"/>
                      </a:lnTo>
                      <a:lnTo>
                        <a:pt x="48094" y="288231"/>
                      </a:lnTo>
                      <a:lnTo>
                        <a:pt x="49313" y="288563"/>
                      </a:lnTo>
                      <a:lnTo>
                        <a:pt x="50865" y="288231"/>
                      </a:lnTo>
                      <a:lnTo>
                        <a:pt x="52305" y="288231"/>
                      </a:lnTo>
                      <a:cubicBezTo>
                        <a:pt x="52305" y="288231"/>
                        <a:pt x="54854" y="290668"/>
                        <a:pt x="54854" y="290668"/>
                      </a:cubicBezTo>
                      <a:lnTo>
                        <a:pt x="56959" y="293439"/>
                      </a:lnTo>
                      <a:lnTo>
                        <a:pt x="59065" y="294658"/>
                      </a:lnTo>
                      <a:lnTo>
                        <a:pt x="61503" y="292331"/>
                      </a:lnTo>
                      <a:lnTo>
                        <a:pt x="61059" y="289782"/>
                      </a:lnTo>
                      <a:lnTo>
                        <a:pt x="61392" y="286458"/>
                      </a:lnTo>
                      <a:lnTo>
                        <a:pt x="62168" y="283466"/>
                      </a:lnTo>
                      <a:lnTo>
                        <a:pt x="63054" y="281914"/>
                      </a:lnTo>
                      <a:lnTo>
                        <a:pt x="63054" y="280585"/>
                      </a:lnTo>
                      <a:lnTo>
                        <a:pt x="62168" y="279587"/>
                      </a:lnTo>
                      <a:lnTo>
                        <a:pt x="61059" y="279365"/>
                      </a:lnTo>
                      <a:lnTo>
                        <a:pt x="59730" y="279809"/>
                      </a:lnTo>
                      <a:lnTo>
                        <a:pt x="58400" y="280585"/>
                      </a:lnTo>
                      <a:lnTo>
                        <a:pt x="58400" y="279144"/>
                      </a:lnTo>
                      <a:lnTo>
                        <a:pt x="59065" y="278147"/>
                      </a:lnTo>
                      <a:lnTo>
                        <a:pt x="59397" y="276817"/>
                      </a:lnTo>
                      <a:lnTo>
                        <a:pt x="59397" y="275376"/>
                      </a:lnTo>
                      <a:cubicBezTo>
                        <a:pt x="59397" y="275376"/>
                        <a:pt x="59176" y="273825"/>
                        <a:pt x="59176" y="273825"/>
                      </a:cubicBezTo>
                      <a:lnTo>
                        <a:pt x="61503" y="273825"/>
                      </a:lnTo>
                      <a:lnTo>
                        <a:pt x="59176" y="268727"/>
                      </a:lnTo>
                      <a:lnTo>
                        <a:pt x="57070" y="267730"/>
                      </a:lnTo>
                      <a:lnTo>
                        <a:pt x="47207" y="267398"/>
                      </a:lnTo>
                      <a:lnTo>
                        <a:pt x="44880" y="268727"/>
                      </a:lnTo>
                      <a:lnTo>
                        <a:pt x="41999" y="270943"/>
                      </a:lnTo>
                      <a:lnTo>
                        <a:pt x="39118" y="271719"/>
                      </a:lnTo>
                      <a:lnTo>
                        <a:pt x="36680" y="268727"/>
                      </a:lnTo>
                      <a:lnTo>
                        <a:pt x="35683" y="269835"/>
                      </a:lnTo>
                      <a:lnTo>
                        <a:pt x="34685" y="270168"/>
                      </a:lnTo>
                      <a:lnTo>
                        <a:pt x="33688" y="269835"/>
                      </a:lnTo>
                      <a:lnTo>
                        <a:pt x="32802" y="268727"/>
                      </a:lnTo>
                      <a:lnTo>
                        <a:pt x="31472" y="272495"/>
                      </a:lnTo>
                      <a:lnTo>
                        <a:pt x="29588" y="274490"/>
                      </a:lnTo>
                      <a:lnTo>
                        <a:pt x="27150" y="275154"/>
                      </a:lnTo>
                      <a:lnTo>
                        <a:pt x="24269" y="275154"/>
                      </a:lnTo>
                      <a:lnTo>
                        <a:pt x="24269" y="276595"/>
                      </a:lnTo>
                      <a:lnTo>
                        <a:pt x="27261" y="276595"/>
                      </a:lnTo>
                      <a:cubicBezTo>
                        <a:pt x="27261" y="276595"/>
                        <a:pt x="32802" y="278812"/>
                        <a:pt x="32802" y="278812"/>
                      </a:cubicBezTo>
                      <a:close/>
                      <a:moveTo>
                        <a:pt x="221409" y="83222"/>
                      </a:moveTo>
                      <a:lnTo>
                        <a:pt x="226285" y="81671"/>
                      </a:lnTo>
                      <a:lnTo>
                        <a:pt x="225842" y="78457"/>
                      </a:lnTo>
                      <a:lnTo>
                        <a:pt x="224844" y="76684"/>
                      </a:lnTo>
                      <a:lnTo>
                        <a:pt x="223404" y="75687"/>
                      </a:lnTo>
                      <a:lnTo>
                        <a:pt x="221631" y="74911"/>
                      </a:lnTo>
                      <a:lnTo>
                        <a:pt x="220966" y="74025"/>
                      </a:lnTo>
                      <a:lnTo>
                        <a:pt x="220301" y="73581"/>
                      </a:lnTo>
                      <a:lnTo>
                        <a:pt x="219525" y="73803"/>
                      </a:lnTo>
                      <a:lnTo>
                        <a:pt x="218528" y="74911"/>
                      </a:lnTo>
                      <a:lnTo>
                        <a:pt x="218750" y="75243"/>
                      </a:lnTo>
                      <a:lnTo>
                        <a:pt x="219082" y="75798"/>
                      </a:lnTo>
                      <a:lnTo>
                        <a:pt x="219304" y="76241"/>
                      </a:lnTo>
                      <a:lnTo>
                        <a:pt x="218639" y="76463"/>
                      </a:lnTo>
                      <a:lnTo>
                        <a:pt x="216977" y="77681"/>
                      </a:lnTo>
                      <a:lnTo>
                        <a:pt x="217198" y="79233"/>
                      </a:lnTo>
                      <a:lnTo>
                        <a:pt x="217198" y="79454"/>
                      </a:lnTo>
                      <a:cubicBezTo>
                        <a:pt x="217198" y="79454"/>
                        <a:pt x="217198" y="79454"/>
                        <a:pt x="217198" y="79454"/>
                      </a:cubicBezTo>
                      <a:lnTo>
                        <a:pt x="216977" y="80341"/>
                      </a:lnTo>
                      <a:lnTo>
                        <a:pt x="216977" y="81560"/>
                      </a:lnTo>
                      <a:lnTo>
                        <a:pt x="218860" y="83001"/>
                      </a:lnTo>
                      <a:lnTo>
                        <a:pt x="221298" y="83222"/>
                      </a:lnTo>
                      <a:close/>
                      <a:moveTo>
                        <a:pt x="508310" y="468306"/>
                      </a:moveTo>
                      <a:lnTo>
                        <a:pt x="503545" y="462876"/>
                      </a:lnTo>
                      <a:lnTo>
                        <a:pt x="502104" y="459994"/>
                      </a:lnTo>
                      <a:lnTo>
                        <a:pt x="502548" y="457002"/>
                      </a:lnTo>
                      <a:lnTo>
                        <a:pt x="503434" y="454232"/>
                      </a:lnTo>
                      <a:lnTo>
                        <a:pt x="504099" y="449800"/>
                      </a:lnTo>
                      <a:lnTo>
                        <a:pt x="504099" y="445256"/>
                      </a:lnTo>
                      <a:cubicBezTo>
                        <a:pt x="504099" y="445256"/>
                        <a:pt x="503767" y="442153"/>
                        <a:pt x="503767" y="442153"/>
                      </a:cubicBezTo>
                      <a:lnTo>
                        <a:pt x="504099" y="441821"/>
                      </a:lnTo>
                      <a:lnTo>
                        <a:pt x="504210" y="441821"/>
                      </a:lnTo>
                      <a:cubicBezTo>
                        <a:pt x="504210" y="441821"/>
                        <a:pt x="504210" y="441821"/>
                        <a:pt x="504210" y="441821"/>
                      </a:cubicBezTo>
                      <a:lnTo>
                        <a:pt x="504432" y="441156"/>
                      </a:lnTo>
                      <a:lnTo>
                        <a:pt x="500553" y="432956"/>
                      </a:lnTo>
                      <a:lnTo>
                        <a:pt x="499002" y="430739"/>
                      </a:lnTo>
                      <a:lnTo>
                        <a:pt x="499777" y="427304"/>
                      </a:lnTo>
                      <a:lnTo>
                        <a:pt x="499112" y="425199"/>
                      </a:lnTo>
                      <a:lnTo>
                        <a:pt x="497783" y="423536"/>
                      </a:lnTo>
                      <a:lnTo>
                        <a:pt x="497783" y="423536"/>
                      </a:lnTo>
                      <a:cubicBezTo>
                        <a:pt x="497783" y="423536"/>
                        <a:pt x="496564" y="421431"/>
                        <a:pt x="496564" y="421431"/>
                      </a:cubicBezTo>
                      <a:lnTo>
                        <a:pt x="495899" y="418660"/>
                      </a:lnTo>
                      <a:lnTo>
                        <a:pt x="495677" y="416112"/>
                      </a:lnTo>
                      <a:lnTo>
                        <a:pt x="495677" y="411901"/>
                      </a:lnTo>
                      <a:cubicBezTo>
                        <a:pt x="495677" y="411901"/>
                        <a:pt x="496231" y="411125"/>
                        <a:pt x="496231" y="411125"/>
                      </a:cubicBezTo>
                      <a:lnTo>
                        <a:pt x="496785" y="409574"/>
                      </a:lnTo>
                      <a:lnTo>
                        <a:pt x="496785" y="408022"/>
                      </a:lnTo>
                      <a:lnTo>
                        <a:pt x="495456" y="407357"/>
                      </a:lnTo>
                      <a:lnTo>
                        <a:pt x="494569" y="407136"/>
                      </a:lnTo>
                      <a:lnTo>
                        <a:pt x="493350" y="406138"/>
                      </a:lnTo>
                      <a:lnTo>
                        <a:pt x="490136" y="405362"/>
                      </a:lnTo>
                      <a:lnTo>
                        <a:pt x="488696" y="404033"/>
                      </a:lnTo>
                      <a:lnTo>
                        <a:pt x="486480" y="400708"/>
                      </a:lnTo>
                      <a:lnTo>
                        <a:pt x="483820" y="397938"/>
                      </a:lnTo>
                      <a:lnTo>
                        <a:pt x="483044" y="396386"/>
                      </a:lnTo>
                      <a:lnTo>
                        <a:pt x="483377" y="394281"/>
                      </a:lnTo>
                      <a:lnTo>
                        <a:pt x="490026" y="389073"/>
                      </a:lnTo>
                      <a:lnTo>
                        <a:pt x="490801" y="388851"/>
                      </a:lnTo>
                      <a:lnTo>
                        <a:pt x="492796" y="387854"/>
                      </a:lnTo>
                      <a:lnTo>
                        <a:pt x="493904" y="387632"/>
                      </a:lnTo>
                      <a:lnTo>
                        <a:pt x="494347" y="388075"/>
                      </a:lnTo>
                      <a:lnTo>
                        <a:pt x="495788" y="389959"/>
                      </a:lnTo>
                      <a:lnTo>
                        <a:pt x="496231" y="390402"/>
                      </a:lnTo>
                      <a:lnTo>
                        <a:pt x="497783" y="391289"/>
                      </a:lnTo>
                      <a:lnTo>
                        <a:pt x="499334" y="392619"/>
                      </a:lnTo>
                      <a:lnTo>
                        <a:pt x="500775" y="392619"/>
                      </a:lnTo>
                      <a:cubicBezTo>
                        <a:pt x="500775" y="392619"/>
                        <a:pt x="501994" y="389073"/>
                        <a:pt x="501994" y="389073"/>
                      </a:cubicBezTo>
                      <a:lnTo>
                        <a:pt x="499888" y="387743"/>
                      </a:lnTo>
                      <a:lnTo>
                        <a:pt x="495234" y="387410"/>
                      </a:lnTo>
                      <a:lnTo>
                        <a:pt x="493350" y="386524"/>
                      </a:lnTo>
                      <a:lnTo>
                        <a:pt x="493793" y="385970"/>
                      </a:lnTo>
                      <a:lnTo>
                        <a:pt x="494569" y="384529"/>
                      </a:lnTo>
                      <a:lnTo>
                        <a:pt x="495012" y="383975"/>
                      </a:lnTo>
                      <a:lnTo>
                        <a:pt x="493904" y="382645"/>
                      </a:lnTo>
                      <a:lnTo>
                        <a:pt x="493461" y="380429"/>
                      </a:lnTo>
                      <a:lnTo>
                        <a:pt x="492907" y="378323"/>
                      </a:lnTo>
                      <a:lnTo>
                        <a:pt x="485593" y="374778"/>
                      </a:lnTo>
                      <a:lnTo>
                        <a:pt x="487477" y="373337"/>
                      </a:lnTo>
                      <a:lnTo>
                        <a:pt x="489804" y="372561"/>
                      </a:lnTo>
                      <a:lnTo>
                        <a:pt x="491799" y="372894"/>
                      </a:lnTo>
                      <a:lnTo>
                        <a:pt x="492685" y="374778"/>
                      </a:lnTo>
                      <a:lnTo>
                        <a:pt x="493683" y="373337"/>
                      </a:lnTo>
                      <a:lnTo>
                        <a:pt x="495012" y="369902"/>
                      </a:lnTo>
                      <a:lnTo>
                        <a:pt x="495788" y="368239"/>
                      </a:lnTo>
                      <a:lnTo>
                        <a:pt x="496010" y="366688"/>
                      </a:lnTo>
                      <a:lnTo>
                        <a:pt x="496564" y="365469"/>
                      </a:lnTo>
                      <a:lnTo>
                        <a:pt x="498448" y="362366"/>
                      </a:lnTo>
                      <a:lnTo>
                        <a:pt x="499223" y="359707"/>
                      </a:lnTo>
                      <a:lnTo>
                        <a:pt x="499002" y="356825"/>
                      </a:lnTo>
                      <a:lnTo>
                        <a:pt x="498226" y="354277"/>
                      </a:lnTo>
                      <a:lnTo>
                        <a:pt x="497339" y="352504"/>
                      </a:lnTo>
                      <a:lnTo>
                        <a:pt x="495012" y="350841"/>
                      </a:lnTo>
                      <a:lnTo>
                        <a:pt x="491577" y="349179"/>
                      </a:lnTo>
                      <a:lnTo>
                        <a:pt x="488474" y="347074"/>
                      </a:lnTo>
                      <a:lnTo>
                        <a:pt x="486480" y="342419"/>
                      </a:lnTo>
                      <a:lnTo>
                        <a:pt x="485261" y="341533"/>
                      </a:lnTo>
                      <a:lnTo>
                        <a:pt x="483598" y="340314"/>
                      </a:lnTo>
                      <a:lnTo>
                        <a:pt x="482490" y="339317"/>
                      </a:lnTo>
                      <a:lnTo>
                        <a:pt x="481714" y="337322"/>
                      </a:lnTo>
                      <a:lnTo>
                        <a:pt x="480939" y="334552"/>
                      </a:lnTo>
                      <a:lnTo>
                        <a:pt x="480385" y="331781"/>
                      </a:lnTo>
                      <a:lnTo>
                        <a:pt x="479831" y="323359"/>
                      </a:lnTo>
                      <a:lnTo>
                        <a:pt x="479498" y="318372"/>
                      </a:lnTo>
                      <a:lnTo>
                        <a:pt x="480052" y="313275"/>
                      </a:lnTo>
                      <a:lnTo>
                        <a:pt x="482379" y="310615"/>
                      </a:lnTo>
                      <a:lnTo>
                        <a:pt x="479831" y="308621"/>
                      </a:lnTo>
                      <a:lnTo>
                        <a:pt x="478722" y="305629"/>
                      </a:lnTo>
                      <a:lnTo>
                        <a:pt x="478722" y="302193"/>
                      </a:lnTo>
                      <a:cubicBezTo>
                        <a:pt x="478722" y="302193"/>
                        <a:pt x="480052" y="298758"/>
                        <a:pt x="480052" y="298758"/>
                      </a:cubicBezTo>
                      <a:lnTo>
                        <a:pt x="480052" y="297317"/>
                      </a:lnTo>
                      <a:lnTo>
                        <a:pt x="471630" y="296209"/>
                      </a:lnTo>
                      <a:lnTo>
                        <a:pt x="467862" y="294215"/>
                      </a:lnTo>
                      <a:lnTo>
                        <a:pt x="465314" y="290779"/>
                      </a:lnTo>
                      <a:lnTo>
                        <a:pt x="464649" y="287455"/>
                      </a:lnTo>
                      <a:lnTo>
                        <a:pt x="464649" y="284020"/>
                      </a:lnTo>
                      <a:cubicBezTo>
                        <a:pt x="464649" y="284020"/>
                        <a:pt x="465314" y="278368"/>
                        <a:pt x="465314" y="278368"/>
                      </a:cubicBezTo>
                      <a:lnTo>
                        <a:pt x="466089" y="275154"/>
                      </a:lnTo>
                      <a:lnTo>
                        <a:pt x="467530" y="272606"/>
                      </a:lnTo>
                      <a:lnTo>
                        <a:pt x="468195" y="270833"/>
                      </a:lnTo>
                      <a:lnTo>
                        <a:pt x="466865" y="269946"/>
                      </a:lnTo>
                      <a:lnTo>
                        <a:pt x="466865" y="268505"/>
                      </a:lnTo>
                      <a:lnTo>
                        <a:pt x="472849" y="269281"/>
                      </a:lnTo>
                      <a:lnTo>
                        <a:pt x="480828" y="272716"/>
                      </a:lnTo>
                      <a:lnTo>
                        <a:pt x="482490" y="272384"/>
                      </a:lnTo>
                      <a:lnTo>
                        <a:pt x="484042" y="273714"/>
                      </a:lnTo>
                      <a:lnTo>
                        <a:pt x="486701" y="275376"/>
                      </a:lnTo>
                      <a:lnTo>
                        <a:pt x="489472" y="276374"/>
                      </a:lnTo>
                      <a:lnTo>
                        <a:pt x="491466" y="275598"/>
                      </a:lnTo>
                      <a:lnTo>
                        <a:pt x="495123" y="271165"/>
                      </a:lnTo>
                      <a:lnTo>
                        <a:pt x="495566" y="268838"/>
                      </a:lnTo>
                      <a:lnTo>
                        <a:pt x="493350" y="265624"/>
                      </a:lnTo>
                      <a:lnTo>
                        <a:pt x="492574" y="265070"/>
                      </a:lnTo>
                      <a:lnTo>
                        <a:pt x="491577" y="264738"/>
                      </a:lnTo>
                      <a:lnTo>
                        <a:pt x="489139" y="264516"/>
                      </a:lnTo>
                      <a:lnTo>
                        <a:pt x="488474" y="263851"/>
                      </a:lnTo>
                      <a:lnTo>
                        <a:pt x="486812" y="261081"/>
                      </a:lnTo>
                      <a:lnTo>
                        <a:pt x="486036" y="260416"/>
                      </a:lnTo>
                      <a:lnTo>
                        <a:pt x="484263" y="259529"/>
                      </a:lnTo>
                      <a:lnTo>
                        <a:pt x="477171" y="252548"/>
                      </a:lnTo>
                      <a:lnTo>
                        <a:pt x="477171" y="252548"/>
                      </a:lnTo>
                      <a:cubicBezTo>
                        <a:pt x="477171" y="252548"/>
                        <a:pt x="475509" y="251108"/>
                        <a:pt x="475509" y="251108"/>
                      </a:cubicBezTo>
                      <a:lnTo>
                        <a:pt x="473847" y="251329"/>
                      </a:lnTo>
                      <a:lnTo>
                        <a:pt x="472184" y="252216"/>
                      </a:lnTo>
                      <a:lnTo>
                        <a:pt x="470633" y="252548"/>
                      </a:lnTo>
                      <a:lnTo>
                        <a:pt x="469303" y="251551"/>
                      </a:lnTo>
                      <a:lnTo>
                        <a:pt x="468417" y="250221"/>
                      </a:lnTo>
                      <a:lnTo>
                        <a:pt x="467530" y="250221"/>
                      </a:lnTo>
                      <a:cubicBezTo>
                        <a:pt x="467530" y="250221"/>
                        <a:pt x="465979" y="252659"/>
                        <a:pt x="465979" y="252659"/>
                      </a:cubicBezTo>
                      <a:lnTo>
                        <a:pt x="465979" y="253878"/>
                      </a:lnTo>
                      <a:cubicBezTo>
                        <a:pt x="465979" y="253878"/>
                        <a:pt x="465979" y="255318"/>
                        <a:pt x="465979" y="255318"/>
                      </a:cubicBezTo>
                      <a:lnTo>
                        <a:pt x="465979" y="256870"/>
                      </a:lnTo>
                      <a:cubicBezTo>
                        <a:pt x="465979" y="256870"/>
                        <a:pt x="465535" y="258422"/>
                        <a:pt x="465535" y="258422"/>
                      </a:cubicBezTo>
                      <a:lnTo>
                        <a:pt x="464871" y="259086"/>
                      </a:lnTo>
                      <a:lnTo>
                        <a:pt x="462211" y="259529"/>
                      </a:lnTo>
                      <a:lnTo>
                        <a:pt x="459330" y="260638"/>
                      </a:lnTo>
                      <a:lnTo>
                        <a:pt x="458554" y="260638"/>
                      </a:lnTo>
                      <a:cubicBezTo>
                        <a:pt x="458554" y="260638"/>
                        <a:pt x="457778" y="260194"/>
                        <a:pt x="457778" y="260194"/>
                      </a:cubicBezTo>
                      <a:lnTo>
                        <a:pt x="457113" y="259308"/>
                      </a:lnTo>
                      <a:lnTo>
                        <a:pt x="456670" y="258532"/>
                      </a:lnTo>
                      <a:lnTo>
                        <a:pt x="456670" y="258200"/>
                      </a:lnTo>
                      <a:cubicBezTo>
                        <a:pt x="456670" y="258200"/>
                        <a:pt x="453457" y="258311"/>
                        <a:pt x="453457" y="258311"/>
                      </a:cubicBezTo>
                      <a:lnTo>
                        <a:pt x="443816" y="261967"/>
                      </a:lnTo>
                      <a:lnTo>
                        <a:pt x="442929" y="261967"/>
                      </a:lnTo>
                      <a:cubicBezTo>
                        <a:pt x="442929" y="261967"/>
                        <a:pt x="441156" y="261081"/>
                        <a:pt x="441156" y="261081"/>
                      </a:cubicBezTo>
                      <a:lnTo>
                        <a:pt x="440270" y="261302"/>
                      </a:lnTo>
                      <a:lnTo>
                        <a:pt x="439716" y="261967"/>
                      </a:lnTo>
                      <a:lnTo>
                        <a:pt x="439161" y="262854"/>
                      </a:lnTo>
                      <a:lnTo>
                        <a:pt x="438496" y="263851"/>
                      </a:lnTo>
                      <a:lnTo>
                        <a:pt x="437832" y="264184"/>
                      </a:lnTo>
                      <a:lnTo>
                        <a:pt x="436280" y="263297"/>
                      </a:lnTo>
                      <a:lnTo>
                        <a:pt x="433288" y="259529"/>
                      </a:lnTo>
                      <a:lnTo>
                        <a:pt x="431515" y="258089"/>
                      </a:lnTo>
                      <a:lnTo>
                        <a:pt x="433288" y="253546"/>
                      </a:lnTo>
                      <a:lnTo>
                        <a:pt x="433288" y="251329"/>
                      </a:lnTo>
                      <a:cubicBezTo>
                        <a:pt x="433288" y="251329"/>
                        <a:pt x="432180" y="249113"/>
                        <a:pt x="432180" y="249113"/>
                      </a:cubicBezTo>
                      <a:lnTo>
                        <a:pt x="434729" y="245788"/>
                      </a:lnTo>
                      <a:lnTo>
                        <a:pt x="435837" y="242242"/>
                      </a:lnTo>
                      <a:lnTo>
                        <a:pt x="435172" y="238807"/>
                      </a:lnTo>
                      <a:lnTo>
                        <a:pt x="434285" y="237699"/>
                      </a:lnTo>
                      <a:lnTo>
                        <a:pt x="432623" y="235704"/>
                      </a:lnTo>
                      <a:lnTo>
                        <a:pt x="430296" y="233710"/>
                      </a:lnTo>
                      <a:lnTo>
                        <a:pt x="429077" y="233045"/>
                      </a:lnTo>
                      <a:lnTo>
                        <a:pt x="427747" y="232823"/>
                      </a:lnTo>
                      <a:lnTo>
                        <a:pt x="426529" y="233599"/>
                      </a:lnTo>
                      <a:lnTo>
                        <a:pt x="425642" y="234818"/>
                      </a:lnTo>
                      <a:lnTo>
                        <a:pt x="424755" y="235815"/>
                      </a:lnTo>
                      <a:lnTo>
                        <a:pt x="423426" y="235815"/>
                      </a:lnTo>
                      <a:cubicBezTo>
                        <a:pt x="423426" y="235815"/>
                        <a:pt x="420988" y="234153"/>
                        <a:pt x="420988" y="234153"/>
                      </a:cubicBezTo>
                      <a:lnTo>
                        <a:pt x="418550" y="232047"/>
                      </a:lnTo>
                      <a:lnTo>
                        <a:pt x="416333" y="229499"/>
                      </a:lnTo>
                      <a:lnTo>
                        <a:pt x="414450" y="226396"/>
                      </a:lnTo>
                      <a:lnTo>
                        <a:pt x="413785" y="224401"/>
                      </a:lnTo>
                      <a:lnTo>
                        <a:pt x="413342" y="222517"/>
                      </a:lnTo>
                      <a:lnTo>
                        <a:pt x="412787" y="220855"/>
                      </a:lnTo>
                      <a:lnTo>
                        <a:pt x="411790" y="219747"/>
                      </a:lnTo>
                      <a:lnTo>
                        <a:pt x="407801" y="217641"/>
                      </a:lnTo>
                      <a:lnTo>
                        <a:pt x="409795" y="216533"/>
                      </a:lnTo>
                      <a:lnTo>
                        <a:pt x="410682" y="214538"/>
                      </a:lnTo>
                      <a:lnTo>
                        <a:pt x="410460" y="211768"/>
                      </a:lnTo>
                      <a:lnTo>
                        <a:pt x="409130" y="208111"/>
                      </a:lnTo>
                      <a:lnTo>
                        <a:pt x="408022" y="205119"/>
                      </a:lnTo>
                      <a:lnTo>
                        <a:pt x="407357" y="204344"/>
                      </a:lnTo>
                      <a:lnTo>
                        <a:pt x="406028" y="204344"/>
                      </a:lnTo>
                      <a:cubicBezTo>
                        <a:pt x="406028" y="204344"/>
                        <a:pt x="405141" y="203679"/>
                        <a:pt x="405141" y="203679"/>
                      </a:cubicBezTo>
                      <a:lnTo>
                        <a:pt x="404144" y="200354"/>
                      </a:lnTo>
                      <a:lnTo>
                        <a:pt x="403368" y="199024"/>
                      </a:lnTo>
                      <a:lnTo>
                        <a:pt x="396276" y="193151"/>
                      </a:lnTo>
                      <a:lnTo>
                        <a:pt x="392397" y="191157"/>
                      </a:lnTo>
                      <a:lnTo>
                        <a:pt x="388851" y="191489"/>
                      </a:lnTo>
                      <a:lnTo>
                        <a:pt x="385527" y="194703"/>
                      </a:lnTo>
                      <a:lnTo>
                        <a:pt x="379986" y="203457"/>
                      </a:lnTo>
                      <a:lnTo>
                        <a:pt x="376218" y="206338"/>
                      </a:lnTo>
                      <a:lnTo>
                        <a:pt x="375332" y="206338"/>
                      </a:lnTo>
                      <a:cubicBezTo>
                        <a:pt x="375332" y="206338"/>
                        <a:pt x="373337" y="206006"/>
                        <a:pt x="373337" y="206006"/>
                      </a:cubicBezTo>
                      <a:lnTo>
                        <a:pt x="372894" y="206227"/>
                      </a:lnTo>
                      <a:lnTo>
                        <a:pt x="372562" y="206449"/>
                      </a:lnTo>
                      <a:lnTo>
                        <a:pt x="372340" y="207335"/>
                      </a:lnTo>
                      <a:lnTo>
                        <a:pt x="372672" y="208555"/>
                      </a:lnTo>
                      <a:lnTo>
                        <a:pt x="373115" y="209552"/>
                      </a:lnTo>
                      <a:lnTo>
                        <a:pt x="373448" y="209884"/>
                      </a:lnTo>
                      <a:lnTo>
                        <a:pt x="373448" y="209884"/>
                      </a:lnTo>
                      <a:cubicBezTo>
                        <a:pt x="373448" y="209884"/>
                        <a:pt x="372562" y="211768"/>
                        <a:pt x="372562" y="211768"/>
                      </a:cubicBezTo>
                      <a:lnTo>
                        <a:pt x="372451" y="211768"/>
                      </a:lnTo>
                      <a:cubicBezTo>
                        <a:pt x="372451" y="211768"/>
                        <a:pt x="371786" y="212544"/>
                        <a:pt x="371786" y="212544"/>
                      </a:cubicBezTo>
                      <a:lnTo>
                        <a:pt x="370899" y="212211"/>
                      </a:lnTo>
                      <a:lnTo>
                        <a:pt x="370345" y="212211"/>
                      </a:lnTo>
                      <a:cubicBezTo>
                        <a:pt x="370345" y="212211"/>
                        <a:pt x="370567" y="214428"/>
                        <a:pt x="370567" y="214428"/>
                      </a:cubicBezTo>
                      <a:lnTo>
                        <a:pt x="374334" y="216311"/>
                      </a:lnTo>
                      <a:lnTo>
                        <a:pt x="373669" y="218971"/>
                      </a:lnTo>
                      <a:lnTo>
                        <a:pt x="377659" y="222407"/>
                      </a:lnTo>
                      <a:lnTo>
                        <a:pt x="376107" y="224623"/>
                      </a:lnTo>
                      <a:lnTo>
                        <a:pt x="376883" y="227836"/>
                      </a:lnTo>
                      <a:lnTo>
                        <a:pt x="374445" y="229388"/>
                      </a:lnTo>
                      <a:lnTo>
                        <a:pt x="368240" y="231050"/>
                      </a:lnTo>
                      <a:lnTo>
                        <a:pt x="366910" y="232047"/>
                      </a:lnTo>
                      <a:lnTo>
                        <a:pt x="366023" y="233045"/>
                      </a:lnTo>
                      <a:lnTo>
                        <a:pt x="365248" y="234264"/>
                      </a:lnTo>
                      <a:lnTo>
                        <a:pt x="364583" y="236148"/>
                      </a:lnTo>
                      <a:lnTo>
                        <a:pt x="365137" y="236923"/>
                      </a:lnTo>
                      <a:lnTo>
                        <a:pt x="366245" y="237810"/>
                      </a:lnTo>
                      <a:lnTo>
                        <a:pt x="366245" y="238807"/>
                      </a:lnTo>
                      <a:cubicBezTo>
                        <a:pt x="366245" y="238807"/>
                        <a:pt x="364139" y="239915"/>
                        <a:pt x="364139" y="239915"/>
                      </a:cubicBezTo>
                      <a:lnTo>
                        <a:pt x="364693" y="241799"/>
                      </a:lnTo>
                      <a:lnTo>
                        <a:pt x="364361" y="243794"/>
                      </a:lnTo>
                      <a:lnTo>
                        <a:pt x="363585" y="245456"/>
                      </a:lnTo>
                      <a:lnTo>
                        <a:pt x="362477" y="246675"/>
                      </a:lnTo>
                      <a:lnTo>
                        <a:pt x="360926" y="247451"/>
                      </a:lnTo>
                      <a:lnTo>
                        <a:pt x="360482" y="246675"/>
                      </a:lnTo>
                      <a:lnTo>
                        <a:pt x="360482" y="244902"/>
                      </a:lnTo>
                      <a:cubicBezTo>
                        <a:pt x="360482" y="244902"/>
                        <a:pt x="360482" y="242686"/>
                        <a:pt x="360482" y="242686"/>
                      </a:cubicBezTo>
                      <a:lnTo>
                        <a:pt x="360482" y="241023"/>
                      </a:lnTo>
                      <a:cubicBezTo>
                        <a:pt x="360482" y="241023"/>
                        <a:pt x="360926" y="239583"/>
                        <a:pt x="360926" y="239583"/>
                      </a:cubicBezTo>
                      <a:lnTo>
                        <a:pt x="360593" y="239139"/>
                      </a:lnTo>
                      <a:lnTo>
                        <a:pt x="357158" y="241134"/>
                      </a:lnTo>
                      <a:lnTo>
                        <a:pt x="356382" y="242132"/>
                      </a:lnTo>
                      <a:lnTo>
                        <a:pt x="356382" y="243461"/>
                      </a:lnTo>
                      <a:lnTo>
                        <a:pt x="358931" y="248891"/>
                      </a:lnTo>
                      <a:lnTo>
                        <a:pt x="358266" y="248891"/>
                      </a:lnTo>
                      <a:cubicBezTo>
                        <a:pt x="358266" y="248891"/>
                        <a:pt x="357047" y="249113"/>
                        <a:pt x="357047" y="249113"/>
                      </a:cubicBezTo>
                      <a:lnTo>
                        <a:pt x="351506" y="247229"/>
                      </a:lnTo>
                      <a:lnTo>
                        <a:pt x="349844" y="247672"/>
                      </a:lnTo>
                      <a:lnTo>
                        <a:pt x="349290" y="247672"/>
                      </a:lnTo>
                      <a:cubicBezTo>
                        <a:pt x="349290" y="247672"/>
                        <a:pt x="349068" y="246675"/>
                        <a:pt x="349068" y="246675"/>
                      </a:cubicBezTo>
                      <a:lnTo>
                        <a:pt x="348293" y="245013"/>
                      </a:lnTo>
                      <a:lnTo>
                        <a:pt x="347406" y="244791"/>
                      </a:lnTo>
                      <a:lnTo>
                        <a:pt x="346298" y="245013"/>
                      </a:lnTo>
                      <a:lnTo>
                        <a:pt x="345855" y="244680"/>
                      </a:lnTo>
                      <a:lnTo>
                        <a:pt x="347074" y="243018"/>
                      </a:lnTo>
                      <a:lnTo>
                        <a:pt x="344192" y="242797"/>
                      </a:lnTo>
                      <a:lnTo>
                        <a:pt x="339538" y="246564"/>
                      </a:lnTo>
                      <a:lnTo>
                        <a:pt x="337100" y="247007"/>
                      </a:lnTo>
                      <a:lnTo>
                        <a:pt x="325022" y="244126"/>
                      </a:lnTo>
                      <a:lnTo>
                        <a:pt x="323692" y="243129"/>
                      </a:lnTo>
                      <a:lnTo>
                        <a:pt x="323359" y="241466"/>
                      </a:lnTo>
                      <a:lnTo>
                        <a:pt x="323138" y="239804"/>
                      </a:lnTo>
                      <a:lnTo>
                        <a:pt x="322362" y="238585"/>
                      </a:lnTo>
                      <a:lnTo>
                        <a:pt x="314162" y="232380"/>
                      </a:lnTo>
                      <a:lnTo>
                        <a:pt x="312167" y="232047"/>
                      </a:lnTo>
                      <a:lnTo>
                        <a:pt x="305407" y="232490"/>
                      </a:lnTo>
                      <a:lnTo>
                        <a:pt x="299201" y="231604"/>
                      </a:lnTo>
                      <a:lnTo>
                        <a:pt x="296985" y="230274"/>
                      </a:lnTo>
                      <a:lnTo>
                        <a:pt x="295434" y="227282"/>
                      </a:lnTo>
                      <a:lnTo>
                        <a:pt x="294991" y="218749"/>
                      </a:lnTo>
                      <a:lnTo>
                        <a:pt x="294215" y="215647"/>
                      </a:lnTo>
                      <a:lnTo>
                        <a:pt x="292553" y="214428"/>
                      </a:lnTo>
                      <a:lnTo>
                        <a:pt x="288120" y="213763"/>
                      </a:lnTo>
                      <a:lnTo>
                        <a:pt x="287234" y="213430"/>
                      </a:lnTo>
                      <a:lnTo>
                        <a:pt x="286236" y="212987"/>
                      </a:lnTo>
                      <a:lnTo>
                        <a:pt x="284242" y="210771"/>
                      </a:lnTo>
                      <a:lnTo>
                        <a:pt x="282801" y="208000"/>
                      </a:lnTo>
                      <a:lnTo>
                        <a:pt x="280363" y="201906"/>
                      </a:lnTo>
                      <a:lnTo>
                        <a:pt x="277038" y="201906"/>
                      </a:lnTo>
                      <a:cubicBezTo>
                        <a:pt x="277038" y="201906"/>
                        <a:pt x="274157" y="200354"/>
                        <a:pt x="274157" y="200354"/>
                      </a:cubicBezTo>
                      <a:lnTo>
                        <a:pt x="271498" y="197584"/>
                      </a:lnTo>
                      <a:lnTo>
                        <a:pt x="266733" y="190824"/>
                      </a:lnTo>
                      <a:lnTo>
                        <a:pt x="264073" y="187832"/>
                      </a:lnTo>
                      <a:lnTo>
                        <a:pt x="262965" y="186170"/>
                      </a:lnTo>
                      <a:lnTo>
                        <a:pt x="262743" y="184618"/>
                      </a:lnTo>
                      <a:lnTo>
                        <a:pt x="262411" y="183067"/>
                      </a:lnTo>
                      <a:lnTo>
                        <a:pt x="260970" y="181737"/>
                      </a:lnTo>
                      <a:lnTo>
                        <a:pt x="261635" y="181405"/>
                      </a:lnTo>
                      <a:lnTo>
                        <a:pt x="263741" y="180296"/>
                      </a:lnTo>
                      <a:lnTo>
                        <a:pt x="269725" y="178523"/>
                      </a:lnTo>
                      <a:lnTo>
                        <a:pt x="272495" y="176861"/>
                      </a:lnTo>
                      <a:lnTo>
                        <a:pt x="273825" y="175642"/>
                      </a:lnTo>
                      <a:lnTo>
                        <a:pt x="274379" y="174867"/>
                      </a:lnTo>
                      <a:lnTo>
                        <a:pt x="275820" y="171985"/>
                      </a:lnTo>
                      <a:lnTo>
                        <a:pt x="278147" y="168550"/>
                      </a:lnTo>
                      <a:lnTo>
                        <a:pt x="280585" y="165891"/>
                      </a:lnTo>
                      <a:lnTo>
                        <a:pt x="289228" y="167885"/>
                      </a:lnTo>
                      <a:lnTo>
                        <a:pt x="293661" y="168107"/>
                      </a:lnTo>
                      <a:lnTo>
                        <a:pt x="297983" y="166445"/>
                      </a:lnTo>
                      <a:lnTo>
                        <a:pt x="309286" y="155695"/>
                      </a:lnTo>
                      <a:lnTo>
                        <a:pt x="313940" y="154144"/>
                      </a:lnTo>
                      <a:lnTo>
                        <a:pt x="313940" y="154144"/>
                      </a:lnTo>
                      <a:cubicBezTo>
                        <a:pt x="313940" y="154144"/>
                        <a:pt x="313608" y="150266"/>
                        <a:pt x="313608" y="150266"/>
                      </a:cubicBezTo>
                      <a:lnTo>
                        <a:pt x="312389" y="149933"/>
                      </a:lnTo>
                      <a:lnTo>
                        <a:pt x="310615" y="151263"/>
                      </a:lnTo>
                      <a:lnTo>
                        <a:pt x="308732" y="152149"/>
                      </a:lnTo>
                      <a:lnTo>
                        <a:pt x="306959" y="151484"/>
                      </a:lnTo>
                      <a:lnTo>
                        <a:pt x="303302" y="148160"/>
                      </a:lnTo>
                      <a:lnTo>
                        <a:pt x="301750" y="147273"/>
                      </a:lnTo>
                      <a:lnTo>
                        <a:pt x="300864" y="147495"/>
                      </a:lnTo>
                      <a:lnTo>
                        <a:pt x="299091" y="148825"/>
                      </a:lnTo>
                      <a:lnTo>
                        <a:pt x="298094" y="148825"/>
                      </a:lnTo>
                      <a:cubicBezTo>
                        <a:pt x="298094" y="148825"/>
                        <a:pt x="297207" y="147828"/>
                        <a:pt x="297207" y="147828"/>
                      </a:cubicBezTo>
                      <a:lnTo>
                        <a:pt x="296099" y="145390"/>
                      </a:lnTo>
                      <a:lnTo>
                        <a:pt x="295101" y="144725"/>
                      </a:lnTo>
                      <a:lnTo>
                        <a:pt x="293107" y="144171"/>
                      </a:lnTo>
                      <a:lnTo>
                        <a:pt x="291223" y="142952"/>
                      </a:lnTo>
                      <a:lnTo>
                        <a:pt x="290336" y="140957"/>
                      </a:lnTo>
                      <a:lnTo>
                        <a:pt x="291223" y="137965"/>
                      </a:lnTo>
                      <a:lnTo>
                        <a:pt x="290558" y="137632"/>
                      </a:lnTo>
                      <a:lnTo>
                        <a:pt x="288674" y="136081"/>
                      </a:lnTo>
                      <a:lnTo>
                        <a:pt x="294326" y="133311"/>
                      </a:lnTo>
                      <a:lnTo>
                        <a:pt x="298204" y="129432"/>
                      </a:lnTo>
                      <a:lnTo>
                        <a:pt x="299756" y="129432"/>
                      </a:lnTo>
                      <a:cubicBezTo>
                        <a:pt x="299756" y="129432"/>
                        <a:pt x="302969" y="132314"/>
                        <a:pt x="302969" y="132314"/>
                      </a:cubicBezTo>
                      <a:lnTo>
                        <a:pt x="306737" y="134308"/>
                      </a:lnTo>
                      <a:lnTo>
                        <a:pt x="310615" y="133976"/>
                      </a:lnTo>
                      <a:lnTo>
                        <a:pt x="314494" y="131759"/>
                      </a:lnTo>
                      <a:lnTo>
                        <a:pt x="318484" y="127881"/>
                      </a:lnTo>
                      <a:lnTo>
                        <a:pt x="320478" y="126662"/>
                      </a:lnTo>
                      <a:lnTo>
                        <a:pt x="324357" y="127770"/>
                      </a:lnTo>
                      <a:lnTo>
                        <a:pt x="327792" y="126662"/>
                      </a:lnTo>
                      <a:lnTo>
                        <a:pt x="329898" y="127881"/>
                      </a:lnTo>
                      <a:lnTo>
                        <a:pt x="331116" y="127881"/>
                      </a:lnTo>
                      <a:cubicBezTo>
                        <a:pt x="331116" y="127881"/>
                        <a:pt x="332557" y="127327"/>
                        <a:pt x="332557" y="127327"/>
                      </a:cubicBezTo>
                      <a:lnTo>
                        <a:pt x="332557" y="126883"/>
                      </a:lnTo>
                      <a:cubicBezTo>
                        <a:pt x="332557" y="126883"/>
                        <a:pt x="332003" y="126219"/>
                        <a:pt x="332003" y="126219"/>
                      </a:cubicBezTo>
                      <a:lnTo>
                        <a:pt x="331671" y="124778"/>
                      </a:lnTo>
                      <a:lnTo>
                        <a:pt x="331892" y="119902"/>
                      </a:lnTo>
                      <a:lnTo>
                        <a:pt x="332668" y="117243"/>
                      </a:lnTo>
                      <a:lnTo>
                        <a:pt x="340868" y="107048"/>
                      </a:lnTo>
                      <a:lnTo>
                        <a:pt x="342641" y="103612"/>
                      </a:lnTo>
                      <a:lnTo>
                        <a:pt x="343860" y="99401"/>
                      </a:lnTo>
                      <a:lnTo>
                        <a:pt x="343860" y="97296"/>
                      </a:lnTo>
                      <a:lnTo>
                        <a:pt x="343417" y="92309"/>
                      </a:lnTo>
                      <a:lnTo>
                        <a:pt x="343860" y="89982"/>
                      </a:lnTo>
                      <a:lnTo>
                        <a:pt x="344747" y="88763"/>
                      </a:lnTo>
                      <a:lnTo>
                        <a:pt x="346963" y="87877"/>
                      </a:lnTo>
                      <a:lnTo>
                        <a:pt x="346963" y="87655"/>
                      </a:lnTo>
                      <a:cubicBezTo>
                        <a:pt x="346963" y="87655"/>
                        <a:pt x="347961" y="86325"/>
                        <a:pt x="347961" y="86325"/>
                      </a:cubicBezTo>
                      <a:lnTo>
                        <a:pt x="347961" y="84663"/>
                      </a:lnTo>
                      <a:cubicBezTo>
                        <a:pt x="347961" y="84663"/>
                        <a:pt x="347406" y="79676"/>
                        <a:pt x="347406" y="79676"/>
                      </a:cubicBezTo>
                      <a:lnTo>
                        <a:pt x="347850" y="78236"/>
                      </a:lnTo>
                      <a:lnTo>
                        <a:pt x="348404" y="78014"/>
                      </a:lnTo>
                      <a:lnTo>
                        <a:pt x="348736" y="77681"/>
                      </a:lnTo>
                      <a:lnTo>
                        <a:pt x="348293" y="75909"/>
                      </a:lnTo>
                      <a:lnTo>
                        <a:pt x="351506" y="70922"/>
                      </a:lnTo>
                      <a:lnTo>
                        <a:pt x="352615" y="69592"/>
                      </a:lnTo>
                      <a:lnTo>
                        <a:pt x="353944" y="68484"/>
                      </a:lnTo>
                      <a:lnTo>
                        <a:pt x="361148" y="67376"/>
                      </a:lnTo>
                      <a:lnTo>
                        <a:pt x="362034" y="66378"/>
                      </a:lnTo>
                      <a:lnTo>
                        <a:pt x="362920" y="64938"/>
                      </a:lnTo>
                      <a:lnTo>
                        <a:pt x="363918" y="63719"/>
                      </a:lnTo>
                      <a:lnTo>
                        <a:pt x="366134" y="62943"/>
                      </a:lnTo>
                      <a:lnTo>
                        <a:pt x="366356" y="62167"/>
                      </a:lnTo>
                      <a:lnTo>
                        <a:pt x="367796" y="58511"/>
                      </a:lnTo>
                      <a:lnTo>
                        <a:pt x="369569" y="55297"/>
                      </a:lnTo>
                      <a:lnTo>
                        <a:pt x="374556" y="48315"/>
                      </a:lnTo>
                      <a:lnTo>
                        <a:pt x="376107" y="46875"/>
                      </a:lnTo>
                      <a:lnTo>
                        <a:pt x="379210" y="45988"/>
                      </a:lnTo>
                      <a:lnTo>
                        <a:pt x="382867" y="43994"/>
                      </a:lnTo>
                      <a:lnTo>
                        <a:pt x="386746" y="40115"/>
                      </a:lnTo>
                      <a:lnTo>
                        <a:pt x="390292" y="37788"/>
                      </a:lnTo>
                      <a:lnTo>
                        <a:pt x="394059" y="36126"/>
                      </a:lnTo>
                      <a:lnTo>
                        <a:pt x="397273" y="35461"/>
                      </a:lnTo>
                      <a:lnTo>
                        <a:pt x="400598" y="33466"/>
                      </a:lnTo>
                      <a:lnTo>
                        <a:pt x="400930" y="29366"/>
                      </a:lnTo>
                      <a:lnTo>
                        <a:pt x="399379" y="26374"/>
                      </a:lnTo>
                      <a:lnTo>
                        <a:pt x="396830" y="27482"/>
                      </a:lnTo>
                      <a:lnTo>
                        <a:pt x="394503" y="25709"/>
                      </a:lnTo>
                      <a:lnTo>
                        <a:pt x="389405" y="23493"/>
                      </a:lnTo>
                      <a:lnTo>
                        <a:pt x="385194" y="22717"/>
                      </a:lnTo>
                      <a:lnTo>
                        <a:pt x="379543" y="20058"/>
                      </a:lnTo>
                      <a:lnTo>
                        <a:pt x="377880" y="18506"/>
                      </a:lnTo>
                      <a:lnTo>
                        <a:pt x="372118" y="9530"/>
                      </a:lnTo>
                      <a:lnTo>
                        <a:pt x="370567" y="8200"/>
                      </a:lnTo>
                      <a:lnTo>
                        <a:pt x="366245" y="5762"/>
                      </a:lnTo>
                      <a:lnTo>
                        <a:pt x="364361" y="5541"/>
                      </a:lnTo>
                      <a:lnTo>
                        <a:pt x="356604" y="2659"/>
                      </a:lnTo>
                      <a:lnTo>
                        <a:pt x="352725" y="443"/>
                      </a:lnTo>
                      <a:lnTo>
                        <a:pt x="350620" y="0"/>
                      </a:lnTo>
                      <a:lnTo>
                        <a:pt x="348847" y="1219"/>
                      </a:lnTo>
                      <a:lnTo>
                        <a:pt x="349844" y="2549"/>
                      </a:lnTo>
                      <a:lnTo>
                        <a:pt x="351174" y="3768"/>
                      </a:lnTo>
                      <a:lnTo>
                        <a:pt x="354166" y="5541"/>
                      </a:lnTo>
                      <a:lnTo>
                        <a:pt x="354388" y="10195"/>
                      </a:lnTo>
                      <a:lnTo>
                        <a:pt x="357823" y="14517"/>
                      </a:lnTo>
                      <a:lnTo>
                        <a:pt x="365026" y="20390"/>
                      </a:lnTo>
                      <a:lnTo>
                        <a:pt x="362810" y="22052"/>
                      </a:lnTo>
                      <a:lnTo>
                        <a:pt x="360261" y="22052"/>
                      </a:lnTo>
                      <a:cubicBezTo>
                        <a:pt x="360261" y="22052"/>
                        <a:pt x="357712" y="20833"/>
                        <a:pt x="357712" y="20833"/>
                      </a:cubicBezTo>
                      <a:lnTo>
                        <a:pt x="355496" y="19171"/>
                      </a:lnTo>
                      <a:lnTo>
                        <a:pt x="356272" y="19171"/>
                      </a:lnTo>
                      <a:cubicBezTo>
                        <a:pt x="356272" y="19171"/>
                        <a:pt x="358710" y="19171"/>
                        <a:pt x="358710" y="19171"/>
                      </a:cubicBezTo>
                      <a:lnTo>
                        <a:pt x="356937" y="15514"/>
                      </a:lnTo>
                      <a:lnTo>
                        <a:pt x="354720" y="14406"/>
                      </a:lnTo>
                      <a:lnTo>
                        <a:pt x="352393" y="15182"/>
                      </a:lnTo>
                      <a:lnTo>
                        <a:pt x="348071" y="19836"/>
                      </a:lnTo>
                      <a:lnTo>
                        <a:pt x="345523" y="19836"/>
                      </a:lnTo>
                      <a:cubicBezTo>
                        <a:pt x="345523" y="19836"/>
                        <a:pt x="343085" y="18395"/>
                        <a:pt x="343085" y="18395"/>
                      </a:cubicBezTo>
                      <a:lnTo>
                        <a:pt x="340868" y="16400"/>
                      </a:lnTo>
                      <a:lnTo>
                        <a:pt x="341090" y="17398"/>
                      </a:lnTo>
                      <a:lnTo>
                        <a:pt x="341090" y="17952"/>
                      </a:lnTo>
                      <a:cubicBezTo>
                        <a:pt x="341090" y="17952"/>
                        <a:pt x="341201" y="18395"/>
                        <a:pt x="341201" y="18395"/>
                      </a:cubicBezTo>
                      <a:lnTo>
                        <a:pt x="341533" y="19060"/>
                      </a:lnTo>
                      <a:lnTo>
                        <a:pt x="339760" y="20279"/>
                      </a:lnTo>
                      <a:lnTo>
                        <a:pt x="338209" y="19947"/>
                      </a:lnTo>
                      <a:lnTo>
                        <a:pt x="336547" y="19171"/>
                      </a:lnTo>
                      <a:lnTo>
                        <a:pt x="334663" y="18949"/>
                      </a:lnTo>
                      <a:lnTo>
                        <a:pt x="335881" y="22163"/>
                      </a:lnTo>
                      <a:lnTo>
                        <a:pt x="335549" y="26152"/>
                      </a:lnTo>
                      <a:lnTo>
                        <a:pt x="334330" y="29588"/>
                      </a:lnTo>
                      <a:lnTo>
                        <a:pt x="331781" y="31915"/>
                      </a:lnTo>
                      <a:lnTo>
                        <a:pt x="331781" y="33799"/>
                      </a:lnTo>
                      <a:cubicBezTo>
                        <a:pt x="331781" y="33799"/>
                        <a:pt x="332225" y="35904"/>
                        <a:pt x="332225" y="35904"/>
                      </a:cubicBezTo>
                      <a:lnTo>
                        <a:pt x="332668" y="37234"/>
                      </a:lnTo>
                      <a:lnTo>
                        <a:pt x="333554" y="38342"/>
                      </a:lnTo>
                      <a:lnTo>
                        <a:pt x="336214" y="40558"/>
                      </a:lnTo>
                      <a:lnTo>
                        <a:pt x="340757" y="47650"/>
                      </a:lnTo>
                      <a:lnTo>
                        <a:pt x="341533" y="47983"/>
                      </a:lnTo>
                      <a:lnTo>
                        <a:pt x="341533" y="52748"/>
                      </a:lnTo>
                      <a:lnTo>
                        <a:pt x="340314" y="55518"/>
                      </a:lnTo>
                      <a:lnTo>
                        <a:pt x="339871" y="57291"/>
                      </a:lnTo>
                      <a:lnTo>
                        <a:pt x="340425" y="58067"/>
                      </a:lnTo>
                      <a:lnTo>
                        <a:pt x="342530" y="59286"/>
                      </a:lnTo>
                      <a:lnTo>
                        <a:pt x="342974" y="62057"/>
                      </a:lnTo>
                      <a:lnTo>
                        <a:pt x="342309" y="65270"/>
                      </a:lnTo>
                      <a:lnTo>
                        <a:pt x="340868" y="67708"/>
                      </a:lnTo>
                      <a:lnTo>
                        <a:pt x="338874" y="68595"/>
                      </a:lnTo>
                      <a:lnTo>
                        <a:pt x="336325" y="69260"/>
                      </a:lnTo>
                      <a:lnTo>
                        <a:pt x="333998" y="70257"/>
                      </a:lnTo>
                      <a:lnTo>
                        <a:pt x="333000" y="72362"/>
                      </a:lnTo>
                      <a:lnTo>
                        <a:pt x="331781" y="72695"/>
                      </a:lnTo>
                      <a:lnTo>
                        <a:pt x="321032" y="83222"/>
                      </a:lnTo>
                      <a:lnTo>
                        <a:pt x="318927" y="84663"/>
                      </a:lnTo>
                      <a:lnTo>
                        <a:pt x="316710" y="85328"/>
                      </a:lnTo>
                      <a:lnTo>
                        <a:pt x="316710" y="83998"/>
                      </a:lnTo>
                      <a:lnTo>
                        <a:pt x="318262" y="82668"/>
                      </a:lnTo>
                      <a:lnTo>
                        <a:pt x="322029" y="77349"/>
                      </a:lnTo>
                      <a:lnTo>
                        <a:pt x="327681" y="73249"/>
                      </a:lnTo>
                      <a:lnTo>
                        <a:pt x="329011" y="71808"/>
                      </a:lnTo>
                      <a:lnTo>
                        <a:pt x="330230" y="67597"/>
                      </a:lnTo>
                      <a:lnTo>
                        <a:pt x="328014" y="66378"/>
                      </a:lnTo>
                      <a:lnTo>
                        <a:pt x="321254" y="67708"/>
                      </a:lnTo>
                      <a:lnTo>
                        <a:pt x="321254" y="66378"/>
                      </a:lnTo>
                      <a:lnTo>
                        <a:pt x="327460" y="62389"/>
                      </a:lnTo>
                      <a:lnTo>
                        <a:pt x="329565" y="59951"/>
                      </a:lnTo>
                      <a:lnTo>
                        <a:pt x="330895" y="58732"/>
                      </a:lnTo>
                      <a:lnTo>
                        <a:pt x="332557" y="58289"/>
                      </a:lnTo>
                      <a:lnTo>
                        <a:pt x="333665" y="56848"/>
                      </a:lnTo>
                      <a:lnTo>
                        <a:pt x="334330" y="53635"/>
                      </a:lnTo>
                      <a:lnTo>
                        <a:pt x="334109" y="50421"/>
                      </a:lnTo>
                      <a:lnTo>
                        <a:pt x="332557" y="48980"/>
                      </a:lnTo>
                      <a:lnTo>
                        <a:pt x="331338" y="48094"/>
                      </a:lnTo>
                      <a:lnTo>
                        <a:pt x="330008" y="45877"/>
                      </a:lnTo>
                      <a:lnTo>
                        <a:pt x="329122" y="43218"/>
                      </a:lnTo>
                      <a:lnTo>
                        <a:pt x="329122" y="40891"/>
                      </a:lnTo>
                      <a:cubicBezTo>
                        <a:pt x="329122" y="40891"/>
                        <a:pt x="325797" y="39228"/>
                        <a:pt x="325797" y="39228"/>
                      </a:cubicBezTo>
                      <a:lnTo>
                        <a:pt x="324357" y="37899"/>
                      </a:lnTo>
                      <a:lnTo>
                        <a:pt x="323692" y="36126"/>
                      </a:lnTo>
                      <a:lnTo>
                        <a:pt x="323913" y="35018"/>
                      </a:lnTo>
                      <a:lnTo>
                        <a:pt x="324357" y="32025"/>
                      </a:lnTo>
                      <a:lnTo>
                        <a:pt x="324578" y="28923"/>
                      </a:lnTo>
                      <a:lnTo>
                        <a:pt x="324024" y="27482"/>
                      </a:lnTo>
                      <a:lnTo>
                        <a:pt x="323027" y="26596"/>
                      </a:lnTo>
                      <a:lnTo>
                        <a:pt x="322140" y="24601"/>
                      </a:lnTo>
                      <a:lnTo>
                        <a:pt x="320922" y="22717"/>
                      </a:lnTo>
                      <a:lnTo>
                        <a:pt x="319038" y="21941"/>
                      </a:lnTo>
                      <a:lnTo>
                        <a:pt x="317597" y="22496"/>
                      </a:lnTo>
                      <a:lnTo>
                        <a:pt x="313497" y="26042"/>
                      </a:lnTo>
                      <a:lnTo>
                        <a:pt x="311724" y="26707"/>
                      </a:lnTo>
                      <a:lnTo>
                        <a:pt x="307624" y="26042"/>
                      </a:lnTo>
                      <a:lnTo>
                        <a:pt x="307624" y="27150"/>
                      </a:lnTo>
                      <a:lnTo>
                        <a:pt x="304521" y="33466"/>
                      </a:lnTo>
                      <a:lnTo>
                        <a:pt x="304077" y="35904"/>
                      </a:lnTo>
                      <a:lnTo>
                        <a:pt x="305407" y="37123"/>
                      </a:lnTo>
                      <a:lnTo>
                        <a:pt x="308732" y="38121"/>
                      </a:lnTo>
                      <a:lnTo>
                        <a:pt x="309729" y="39339"/>
                      </a:lnTo>
                      <a:lnTo>
                        <a:pt x="310615" y="40780"/>
                      </a:lnTo>
                      <a:lnTo>
                        <a:pt x="311724" y="41888"/>
                      </a:lnTo>
                      <a:lnTo>
                        <a:pt x="313275" y="42221"/>
                      </a:lnTo>
                      <a:lnTo>
                        <a:pt x="312610" y="40115"/>
                      </a:lnTo>
                      <a:lnTo>
                        <a:pt x="311835" y="37123"/>
                      </a:lnTo>
                      <a:lnTo>
                        <a:pt x="311613" y="34242"/>
                      </a:lnTo>
                      <a:lnTo>
                        <a:pt x="312499" y="32801"/>
                      </a:lnTo>
                      <a:lnTo>
                        <a:pt x="313940" y="33466"/>
                      </a:lnTo>
                      <a:lnTo>
                        <a:pt x="314937" y="35683"/>
                      </a:lnTo>
                      <a:lnTo>
                        <a:pt x="315491" y="38231"/>
                      </a:lnTo>
                      <a:lnTo>
                        <a:pt x="315713" y="40226"/>
                      </a:lnTo>
                      <a:lnTo>
                        <a:pt x="316267" y="41445"/>
                      </a:lnTo>
                      <a:lnTo>
                        <a:pt x="317375" y="44548"/>
                      </a:lnTo>
                      <a:lnTo>
                        <a:pt x="318151" y="47650"/>
                      </a:lnTo>
                      <a:lnTo>
                        <a:pt x="317708" y="49091"/>
                      </a:lnTo>
                      <a:lnTo>
                        <a:pt x="316932" y="50199"/>
                      </a:lnTo>
                      <a:lnTo>
                        <a:pt x="315159" y="55408"/>
                      </a:lnTo>
                      <a:lnTo>
                        <a:pt x="314273" y="57181"/>
                      </a:lnTo>
                      <a:lnTo>
                        <a:pt x="314273" y="55408"/>
                      </a:lnTo>
                      <a:cubicBezTo>
                        <a:pt x="314273" y="55408"/>
                        <a:pt x="315048" y="51862"/>
                        <a:pt x="315048" y="51862"/>
                      </a:cubicBezTo>
                      <a:lnTo>
                        <a:pt x="315048" y="50421"/>
                      </a:lnTo>
                      <a:cubicBezTo>
                        <a:pt x="315048" y="50421"/>
                        <a:pt x="314716" y="48980"/>
                        <a:pt x="314716" y="48980"/>
                      </a:cubicBezTo>
                      <a:lnTo>
                        <a:pt x="313718" y="46432"/>
                      </a:lnTo>
                      <a:lnTo>
                        <a:pt x="313497" y="45656"/>
                      </a:lnTo>
                      <a:lnTo>
                        <a:pt x="312610" y="43772"/>
                      </a:lnTo>
                      <a:lnTo>
                        <a:pt x="310505" y="41777"/>
                      </a:lnTo>
                      <a:lnTo>
                        <a:pt x="308177" y="40226"/>
                      </a:lnTo>
                      <a:lnTo>
                        <a:pt x="306626" y="39450"/>
                      </a:lnTo>
                      <a:lnTo>
                        <a:pt x="305629" y="39672"/>
                      </a:lnTo>
                      <a:lnTo>
                        <a:pt x="304521" y="41001"/>
                      </a:lnTo>
                      <a:lnTo>
                        <a:pt x="303523" y="41001"/>
                      </a:lnTo>
                      <a:cubicBezTo>
                        <a:pt x="303523" y="41001"/>
                        <a:pt x="302748" y="40337"/>
                        <a:pt x="302748" y="40337"/>
                      </a:cubicBezTo>
                      <a:lnTo>
                        <a:pt x="302194" y="39450"/>
                      </a:lnTo>
                      <a:lnTo>
                        <a:pt x="301861" y="38674"/>
                      </a:lnTo>
                      <a:lnTo>
                        <a:pt x="301639" y="38342"/>
                      </a:lnTo>
                      <a:lnTo>
                        <a:pt x="301861" y="36901"/>
                      </a:lnTo>
                      <a:lnTo>
                        <a:pt x="304410" y="27593"/>
                      </a:lnTo>
                      <a:lnTo>
                        <a:pt x="303967" y="27150"/>
                      </a:lnTo>
                      <a:lnTo>
                        <a:pt x="303856" y="27150"/>
                      </a:lnTo>
                      <a:cubicBezTo>
                        <a:pt x="303856" y="27150"/>
                        <a:pt x="303523" y="26152"/>
                        <a:pt x="303523" y="26152"/>
                      </a:cubicBezTo>
                      <a:lnTo>
                        <a:pt x="300642" y="29588"/>
                      </a:lnTo>
                      <a:lnTo>
                        <a:pt x="297650" y="31804"/>
                      </a:lnTo>
                      <a:lnTo>
                        <a:pt x="295877" y="34242"/>
                      </a:lnTo>
                      <a:lnTo>
                        <a:pt x="296542" y="38231"/>
                      </a:lnTo>
                      <a:lnTo>
                        <a:pt x="299091" y="41999"/>
                      </a:lnTo>
                      <a:lnTo>
                        <a:pt x="299423" y="44104"/>
                      </a:lnTo>
                      <a:lnTo>
                        <a:pt x="298094" y="47650"/>
                      </a:lnTo>
                      <a:lnTo>
                        <a:pt x="296985" y="49202"/>
                      </a:lnTo>
                      <a:lnTo>
                        <a:pt x="295988" y="49202"/>
                      </a:lnTo>
                      <a:cubicBezTo>
                        <a:pt x="295988" y="49202"/>
                        <a:pt x="294658" y="48870"/>
                        <a:pt x="294658" y="48870"/>
                      </a:cubicBezTo>
                      <a:lnTo>
                        <a:pt x="292553" y="48870"/>
                      </a:lnTo>
                      <a:cubicBezTo>
                        <a:pt x="292553" y="48870"/>
                        <a:pt x="292553" y="47650"/>
                        <a:pt x="292553" y="47650"/>
                      </a:cubicBezTo>
                      <a:lnTo>
                        <a:pt x="293883" y="47429"/>
                      </a:lnTo>
                      <a:lnTo>
                        <a:pt x="294991" y="46653"/>
                      </a:lnTo>
                      <a:lnTo>
                        <a:pt x="295877" y="45323"/>
                      </a:lnTo>
                      <a:lnTo>
                        <a:pt x="296431" y="43439"/>
                      </a:lnTo>
                      <a:lnTo>
                        <a:pt x="294658" y="43994"/>
                      </a:lnTo>
                      <a:lnTo>
                        <a:pt x="292996" y="45323"/>
                      </a:lnTo>
                      <a:lnTo>
                        <a:pt x="291999" y="45656"/>
                      </a:lnTo>
                      <a:lnTo>
                        <a:pt x="292442" y="43329"/>
                      </a:lnTo>
                      <a:lnTo>
                        <a:pt x="292442" y="42110"/>
                      </a:lnTo>
                      <a:lnTo>
                        <a:pt x="290890" y="39228"/>
                      </a:lnTo>
                      <a:lnTo>
                        <a:pt x="289782" y="40004"/>
                      </a:lnTo>
                      <a:lnTo>
                        <a:pt x="288009" y="40780"/>
                      </a:lnTo>
                      <a:lnTo>
                        <a:pt x="286347" y="40780"/>
                      </a:lnTo>
                      <a:cubicBezTo>
                        <a:pt x="286347" y="40780"/>
                        <a:pt x="285571" y="40004"/>
                        <a:pt x="285571" y="40004"/>
                      </a:cubicBezTo>
                      <a:lnTo>
                        <a:pt x="284907" y="39561"/>
                      </a:lnTo>
                      <a:lnTo>
                        <a:pt x="280141" y="42110"/>
                      </a:lnTo>
                      <a:lnTo>
                        <a:pt x="280141" y="40780"/>
                      </a:lnTo>
                      <a:lnTo>
                        <a:pt x="285350" y="37123"/>
                      </a:lnTo>
                      <a:lnTo>
                        <a:pt x="286347" y="34907"/>
                      </a:lnTo>
                      <a:lnTo>
                        <a:pt x="283355" y="32580"/>
                      </a:lnTo>
                      <a:lnTo>
                        <a:pt x="280806" y="33023"/>
                      </a:lnTo>
                      <a:lnTo>
                        <a:pt x="279476" y="35904"/>
                      </a:lnTo>
                      <a:lnTo>
                        <a:pt x="278479" y="39118"/>
                      </a:lnTo>
                      <a:lnTo>
                        <a:pt x="276928" y="40669"/>
                      </a:lnTo>
                      <a:lnTo>
                        <a:pt x="274711" y="41445"/>
                      </a:lnTo>
                      <a:lnTo>
                        <a:pt x="267841" y="45877"/>
                      </a:lnTo>
                      <a:lnTo>
                        <a:pt x="264517" y="50753"/>
                      </a:lnTo>
                      <a:lnTo>
                        <a:pt x="263186" y="51862"/>
                      </a:lnTo>
                      <a:lnTo>
                        <a:pt x="262633" y="50864"/>
                      </a:lnTo>
                      <a:lnTo>
                        <a:pt x="262854" y="48980"/>
                      </a:lnTo>
                      <a:lnTo>
                        <a:pt x="263408" y="47650"/>
                      </a:lnTo>
                      <a:lnTo>
                        <a:pt x="264184" y="46321"/>
                      </a:lnTo>
                      <a:lnTo>
                        <a:pt x="264849" y="44548"/>
                      </a:lnTo>
                      <a:lnTo>
                        <a:pt x="262965" y="44991"/>
                      </a:lnTo>
                      <a:lnTo>
                        <a:pt x="259530" y="46875"/>
                      </a:lnTo>
                      <a:lnTo>
                        <a:pt x="257424" y="47318"/>
                      </a:lnTo>
                      <a:lnTo>
                        <a:pt x="250997" y="44548"/>
                      </a:lnTo>
                      <a:lnTo>
                        <a:pt x="249224" y="44548"/>
                      </a:lnTo>
                      <a:cubicBezTo>
                        <a:pt x="249224" y="44548"/>
                        <a:pt x="248116" y="46764"/>
                        <a:pt x="248116" y="46764"/>
                      </a:cubicBezTo>
                      <a:lnTo>
                        <a:pt x="246343" y="52859"/>
                      </a:lnTo>
                      <a:lnTo>
                        <a:pt x="245013" y="54189"/>
                      </a:lnTo>
                      <a:lnTo>
                        <a:pt x="244459" y="55740"/>
                      </a:lnTo>
                      <a:lnTo>
                        <a:pt x="244902" y="59175"/>
                      </a:lnTo>
                      <a:lnTo>
                        <a:pt x="246232" y="64938"/>
                      </a:lnTo>
                      <a:lnTo>
                        <a:pt x="245234" y="66046"/>
                      </a:lnTo>
                      <a:lnTo>
                        <a:pt x="244459" y="69703"/>
                      </a:lnTo>
                      <a:lnTo>
                        <a:pt x="243794" y="70478"/>
                      </a:lnTo>
                      <a:lnTo>
                        <a:pt x="242686" y="69481"/>
                      </a:lnTo>
                      <a:lnTo>
                        <a:pt x="242353" y="64827"/>
                      </a:lnTo>
                      <a:lnTo>
                        <a:pt x="241245" y="63719"/>
                      </a:lnTo>
                      <a:lnTo>
                        <a:pt x="240469" y="64495"/>
                      </a:lnTo>
                      <a:lnTo>
                        <a:pt x="238253" y="69260"/>
                      </a:lnTo>
                      <a:lnTo>
                        <a:pt x="236923" y="70035"/>
                      </a:lnTo>
                      <a:lnTo>
                        <a:pt x="235815" y="70035"/>
                      </a:lnTo>
                      <a:cubicBezTo>
                        <a:pt x="235815" y="70035"/>
                        <a:pt x="234929" y="70368"/>
                        <a:pt x="234929" y="70368"/>
                      </a:cubicBezTo>
                      <a:lnTo>
                        <a:pt x="234375" y="73138"/>
                      </a:lnTo>
                      <a:lnTo>
                        <a:pt x="235040" y="73138"/>
                      </a:lnTo>
                      <a:lnTo>
                        <a:pt x="234707" y="73914"/>
                      </a:lnTo>
                      <a:lnTo>
                        <a:pt x="233488" y="75909"/>
                      </a:lnTo>
                      <a:lnTo>
                        <a:pt x="232158" y="74800"/>
                      </a:lnTo>
                      <a:lnTo>
                        <a:pt x="230829" y="74579"/>
                      </a:lnTo>
                      <a:lnTo>
                        <a:pt x="229609" y="75022"/>
                      </a:lnTo>
                      <a:lnTo>
                        <a:pt x="228612" y="75909"/>
                      </a:lnTo>
                      <a:lnTo>
                        <a:pt x="228612" y="77349"/>
                      </a:lnTo>
                      <a:lnTo>
                        <a:pt x="232934" y="82779"/>
                      </a:lnTo>
                      <a:lnTo>
                        <a:pt x="235483" y="85328"/>
                      </a:lnTo>
                      <a:lnTo>
                        <a:pt x="238807" y="86768"/>
                      </a:lnTo>
                      <a:lnTo>
                        <a:pt x="236037" y="88652"/>
                      </a:lnTo>
                      <a:lnTo>
                        <a:pt x="234485" y="89206"/>
                      </a:lnTo>
                      <a:lnTo>
                        <a:pt x="232934" y="89428"/>
                      </a:lnTo>
                      <a:lnTo>
                        <a:pt x="231493" y="88763"/>
                      </a:lnTo>
                      <a:lnTo>
                        <a:pt x="230385" y="87655"/>
                      </a:lnTo>
                      <a:lnTo>
                        <a:pt x="229277" y="87101"/>
                      </a:lnTo>
                      <a:lnTo>
                        <a:pt x="227836" y="88209"/>
                      </a:lnTo>
                      <a:lnTo>
                        <a:pt x="229277" y="91866"/>
                      </a:lnTo>
                      <a:lnTo>
                        <a:pt x="231383" y="95855"/>
                      </a:lnTo>
                      <a:lnTo>
                        <a:pt x="234042" y="98737"/>
                      </a:lnTo>
                      <a:lnTo>
                        <a:pt x="237256" y="98958"/>
                      </a:lnTo>
                      <a:lnTo>
                        <a:pt x="237256" y="98404"/>
                      </a:lnTo>
                      <a:cubicBezTo>
                        <a:pt x="237256" y="98404"/>
                        <a:pt x="237367" y="97074"/>
                        <a:pt x="237367" y="97074"/>
                      </a:cubicBezTo>
                      <a:lnTo>
                        <a:pt x="237588" y="95634"/>
                      </a:lnTo>
                      <a:lnTo>
                        <a:pt x="238032" y="94747"/>
                      </a:lnTo>
                      <a:lnTo>
                        <a:pt x="238585" y="94525"/>
                      </a:lnTo>
                      <a:lnTo>
                        <a:pt x="240691" y="94747"/>
                      </a:lnTo>
                      <a:lnTo>
                        <a:pt x="242243" y="95523"/>
                      </a:lnTo>
                      <a:lnTo>
                        <a:pt x="243461" y="99069"/>
                      </a:lnTo>
                      <a:lnTo>
                        <a:pt x="244902" y="100288"/>
                      </a:lnTo>
                      <a:lnTo>
                        <a:pt x="243240" y="100731"/>
                      </a:lnTo>
                      <a:lnTo>
                        <a:pt x="238807" y="99955"/>
                      </a:lnTo>
                      <a:lnTo>
                        <a:pt x="237256" y="101618"/>
                      </a:lnTo>
                      <a:lnTo>
                        <a:pt x="237256" y="104831"/>
                      </a:lnTo>
                      <a:cubicBezTo>
                        <a:pt x="237256" y="104831"/>
                        <a:pt x="239029" y="106937"/>
                        <a:pt x="239029" y="106937"/>
                      </a:cubicBezTo>
                      <a:lnTo>
                        <a:pt x="241578" y="108045"/>
                      </a:lnTo>
                      <a:lnTo>
                        <a:pt x="243572" y="108377"/>
                      </a:lnTo>
                      <a:lnTo>
                        <a:pt x="243572" y="109707"/>
                      </a:lnTo>
                      <a:lnTo>
                        <a:pt x="241245" y="109707"/>
                      </a:lnTo>
                      <a:cubicBezTo>
                        <a:pt x="241245" y="109707"/>
                        <a:pt x="234929" y="107158"/>
                        <a:pt x="234929" y="107158"/>
                      </a:cubicBezTo>
                      <a:lnTo>
                        <a:pt x="229609" y="108156"/>
                      </a:lnTo>
                      <a:lnTo>
                        <a:pt x="227171" y="107934"/>
                      </a:lnTo>
                      <a:lnTo>
                        <a:pt x="224955" y="105718"/>
                      </a:lnTo>
                      <a:lnTo>
                        <a:pt x="223736" y="106826"/>
                      </a:lnTo>
                      <a:lnTo>
                        <a:pt x="222185" y="108931"/>
                      </a:lnTo>
                      <a:lnTo>
                        <a:pt x="221077" y="109818"/>
                      </a:lnTo>
                      <a:lnTo>
                        <a:pt x="219747" y="110151"/>
                      </a:lnTo>
                      <a:lnTo>
                        <a:pt x="218639" y="110151"/>
                      </a:lnTo>
                      <a:cubicBezTo>
                        <a:pt x="218639" y="110151"/>
                        <a:pt x="217752" y="110594"/>
                        <a:pt x="217752" y="110594"/>
                      </a:cubicBezTo>
                      <a:lnTo>
                        <a:pt x="217309" y="112478"/>
                      </a:lnTo>
                      <a:lnTo>
                        <a:pt x="219969" y="112699"/>
                      </a:lnTo>
                      <a:lnTo>
                        <a:pt x="224069" y="115691"/>
                      </a:lnTo>
                      <a:lnTo>
                        <a:pt x="228280" y="117243"/>
                      </a:lnTo>
                      <a:lnTo>
                        <a:pt x="234264" y="123338"/>
                      </a:lnTo>
                      <a:lnTo>
                        <a:pt x="232158" y="124445"/>
                      </a:lnTo>
                      <a:lnTo>
                        <a:pt x="230164" y="123338"/>
                      </a:lnTo>
                      <a:lnTo>
                        <a:pt x="228391" y="121010"/>
                      </a:lnTo>
                      <a:lnTo>
                        <a:pt x="226950" y="118683"/>
                      </a:lnTo>
                      <a:lnTo>
                        <a:pt x="225620" y="118129"/>
                      </a:lnTo>
                      <a:lnTo>
                        <a:pt x="220523" y="118351"/>
                      </a:lnTo>
                      <a:lnTo>
                        <a:pt x="218750" y="119237"/>
                      </a:lnTo>
                      <a:lnTo>
                        <a:pt x="220855" y="121343"/>
                      </a:lnTo>
                      <a:lnTo>
                        <a:pt x="228834" y="123338"/>
                      </a:lnTo>
                      <a:lnTo>
                        <a:pt x="228834" y="124556"/>
                      </a:lnTo>
                      <a:lnTo>
                        <a:pt x="225731" y="124556"/>
                      </a:lnTo>
                      <a:cubicBezTo>
                        <a:pt x="225731" y="124556"/>
                        <a:pt x="219747" y="122451"/>
                        <a:pt x="219747" y="122451"/>
                      </a:cubicBezTo>
                      <a:lnTo>
                        <a:pt x="208333" y="122118"/>
                      </a:lnTo>
                      <a:lnTo>
                        <a:pt x="205452" y="123227"/>
                      </a:lnTo>
                      <a:lnTo>
                        <a:pt x="197362" y="129100"/>
                      </a:lnTo>
                      <a:lnTo>
                        <a:pt x="196032" y="130540"/>
                      </a:lnTo>
                      <a:lnTo>
                        <a:pt x="195700" y="132868"/>
                      </a:lnTo>
                      <a:lnTo>
                        <a:pt x="194814" y="134308"/>
                      </a:lnTo>
                      <a:lnTo>
                        <a:pt x="193484" y="134973"/>
                      </a:lnTo>
                      <a:lnTo>
                        <a:pt x="191821" y="135195"/>
                      </a:lnTo>
                      <a:lnTo>
                        <a:pt x="190270" y="135749"/>
                      </a:lnTo>
                      <a:lnTo>
                        <a:pt x="190049" y="136968"/>
                      </a:lnTo>
                      <a:lnTo>
                        <a:pt x="190824" y="138297"/>
                      </a:lnTo>
                      <a:lnTo>
                        <a:pt x="192265" y="139184"/>
                      </a:lnTo>
                      <a:lnTo>
                        <a:pt x="192265" y="140403"/>
                      </a:lnTo>
                      <a:lnTo>
                        <a:pt x="191711" y="141068"/>
                      </a:lnTo>
                      <a:lnTo>
                        <a:pt x="191378" y="141733"/>
                      </a:lnTo>
                      <a:lnTo>
                        <a:pt x="191156" y="142398"/>
                      </a:lnTo>
                      <a:lnTo>
                        <a:pt x="190824" y="143173"/>
                      </a:lnTo>
                      <a:lnTo>
                        <a:pt x="192819" y="143173"/>
                      </a:lnTo>
                      <a:cubicBezTo>
                        <a:pt x="192819" y="143173"/>
                        <a:pt x="202238" y="146719"/>
                        <a:pt x="202238" y="146719"/>
                      </a:cubicBezTo>
                      <a:lnTo>
                        <a:pt x="203346" y="147828"/>
                      </a:lnTo>
                      <a:lnTo>
                        <a:pt x="202460" y="149711"/>
                      </a:lnTo>
                      <a:lnTo>
                        <a:pt x="204454" y="151041"/>
                      </a:lnTo>
                      <a:lnTo>
                        <a:pt x="212987" y="151041"/>
                      </a:lnTo>
                      <a:cubicBezTo>
                        <a:pt x="212987" y="151041"/>
                        <a:pt x="215315" y="152704"/>
                        <a:pt x="215315" y="152704"/>
                      </a:cubicBezTo>
                      <a:lnTo>
                        <a:pt x="216755" y="153147"/>
                      </a:lnTo>
                      <a:lnTo>
                        <a:pt x="217974" y="150487"/>
                      </a:lnTo>
                      <a:lnTo>
                        <a:pt x="219304" y="149933"/>
                      </a:lnTo>
                      <a:lnTo>
                        <a:pt x="222074" y="149711"/>
                      </a:lnTo>
                      <a:lnTo>
                        <a:pt x="222739" y="149379"/>
                      </a:lnTo>
                      <a:lnTo>
                        <a:pt x="223958" y="148493"/>
                      </a:lnTo>
                      <a:lnTo>
                        <a:pt x="224734" y="148271"/>
                      </a:lnTo>
                      <a:lnTo>
                        <a:pt x="225620" y="148603"/>
                      </a:lnTo>
                      <a:lnTo>
                        <a:pt x="225620" y="149379"/>
                      </a:lnTo>
                      <a:cubicBezTo>
                        <a:pt x="225620" y="149379"/>
                        <a:pt x="225620" y="150266"/>
                        <a:pt x="225620" y="150266"/>
                      </a:cubicBezTo>
                      <a:lnTo>
                        <a:pt x="226174" y="151595"/>
                      </a:lnTo>
                      <a:lnTo>
                        <a:pt x="227282" y="153147"/>
                      </a:lnTo>
                      <a:lnTo>
                        <a:pt x="228502" y="154144"/>
                      </a:lnTo>
                      <a:lnTo>
                        <a:pt x="229055" y="153036"/>
                      </a:lnTo>
                      <a:lnTo>
                        <a:pt x="229942" y="149379"/>
                      </a:lnTo>
                      <a:lnTo>
                        <a:pt x="231826" y="146719"/>
                      </a:lnTo>
                      <a:lnTo>
                        <a:pt x="233267" y="146719"/>
                      </a:lnTo>
                      <a:lnTo>
                        <a:pt x="232934" y="151041"/>
                      </a:lnTo>
                      <a:lnTo>
                        <a:pt x="233710" y="151041"/>
                      </a:lnTo>
                      <a:lnTo>
                        <a:pt x="235372" y="149268"/>
                      </a:lnTo>
                      <a:lnTo>
                        <a:pt x="236813" y="150930"/>
                      </a:lnTo>
                      <a:lnTo>
                        <a:pt x="237145" y="153701"/>
                      </a:lnTo>
                      <a:lnTo>
                        <a:pt x="235594" y="155142"/>
                      </a:lnTo>
                      <a:lnTo>
                        <a:pt x="233488" y="155695"/>
                      </a:lnTo>
                      <a:lnTo>
                        <a:pt x="231715" y="157136"/>
                      </a:lnTo>
                      <a:lnTo>
                        <a:pt x="228945" y="160460"/>
                      </a:lnTo>
                      <a:lnTo>
                        <a:pt x="228945" y="161680"/>
                      </a:lnTo>
                      <a:lnTo>
                        <a:pt x="230607" y="161236"/>
                      </a:lnTo>
                      <a:lnTo>
                        <a:pt x="232158" y="160239"/>
                      </a:lnTo>
                      <a:lnTo>
                        <a:pt x="233710" y="158909"/>
                      </a:lnTo>
                      <a:lnTo>
                        <a:pt x="239029" y="153036"/>
                      </a:lnTo>
                      <a:lnTo>
                        <a:pt x="241910" y="151595"/>
                      </a:lnTo>
                      <a:lnTo>
                        <a:pt x="244791" y="147828"/>
                      </a:lnTo>
                      <a:lnTo>
                        <a:pt x="246454" y="146941"/>
                      </a:lnTo>
                      <a:lnTo>
                        <a:pt x="248116" y="147495"/>
                      </a:lnTo>
                      <a:lnTo>
                        <a:pt x="248892" y="148936"/>
                      </a:lnTo>
                      <a:lnTo>
                        <a:pt x="248892" y="150709"/>
                      </a:lnTo>
                      <a:cubicBezTo>
                        <a:pt x="248892" y="150709"/>
                        <a:pt x="247562" y="152371"/>
                        <a:pt x="247562" y="152371"/>
                      </a:cubicBezTo>
                      <a:lnTo>
                        <a:pt x="247562" y="153590"/>
                      </a:lnTo>
                      <a:lnTo>
                        <a:pt x="249889" y="152371"/>
                      </a:lnTo>
                      <a:lnTo>
                        <a:pt x="253989" y="148936"/>
                      </a:lnTo>
                      <a:lnTo>
                        <a:pt x="261746" y="147606"/>
                      </a:lnTo>
                      <a:lnTo>
                        <a:pt x="263962" y="146498"/>
                      </a:lnTo>
                      <a:lnTo>
                        <a:pt x="266179" y="144392"/>
                      </a:lnTo>
                      <a:lnTo>
                        <a:pt x="266400" y="145057"/>
                      </a:lnTo>
                      <a:lnTo>
                        <a:pt x="266400" y="145057"/>
                      </a:lnTo>
                      <a:cubicBezTo>
                        <a:pt x="266400" y="145057"/>
                        <a:pt x="266511" y="145279"/>
                        <a:pt x="266511" y="145279"/>
                      </a:cubicBezTo>
                      <a:lnTo>
                        <a:pt x="266844" y="145722"/>
                      </a:lnTo>
                      <a:lnTo>
                        <a:pt x="266289" y="147384"/>
                      </a:lnTo>
                      <a:lnTo>
                        <a:pt x="264960" y="153701"/>
                      </a:lnTo>
                      <a:lnTo>
                        <a:pt x="263519" y="153368"/>
                      </a:lnTo>
                      <a:lnTo>
                        <a:pt x="262633" y="152593"/>
                      </a:lnTo>
                      <a:lnTo>
                        <a:pt x="261857" y="151706"/>
                      </a:lnTo>
                      <a:lnTo>
                        <a:pt x="260638" y="150930"/>
                      </a:lnTo>
                      <a:lnTo>
                        <a:pt x="260970" y="155806"/>
                      </a:lnTo>
                      <a:lnTo>
                        <a:pt x="255762" y="160682"/>
                      </a:lnTo>
                      <a:lnTo>
                        <a:pt x="256094" y="164450"/>
                      </a:lnTo>
                      <a:lnTo>
                        <a:pt x="249889" y="169658"/>
                      </a:lnTo>
                      <a:lnTo>
                        <a:pt x="251329" y="171542"/>
                      </a:lnTo>
                      <a:lnTo>
                        <a:pt x="252992" y="172318"/>
                      </a:lnTo>
                      <a:lnTo>
                        <a:pt x="256759" y="172318"/>
                      </a:lnTo>
                      <a:lnTo>
                        <a:pt x="256759" y="173980"/>
                      </a:lnTo>
                      <a:lnTo>
                        <a:pt x="253103" y="174756"/>
                      </a:lnTo>
                      <a:lnTo>
                        <a:pt x="248005" y="178302"/>
                      </a:lnTo>
                      <a:lnTo>
                        <a:pt x="246564" y="178634"/>
                      </a:lnTo>
                      <a:lnTo>
                        <a:pt x="237367" y="180518"/>
                      </a:lnTo>
                      <a:lnTo>
                        <a:pt x="237034" y="180518"/>
                      </a:lnTo>
                      <a:cubicBezTo>
                        <a:pt x="237034" y="180518"/>
                        <a:pt x="233710" y="182291"/>
                        <a:pt x="233710" y="182291"/>
                      </a:cubicBezTo>
                      <a:lnTo>
                        <a:pt x="230385" y="184618"/>
                      </a:lnTo>
                      <a:lnTo>
                        <a:pt x="230385" y="183399"/>
                      </a:lnTo>
                      <a:cubicBezTo>
                        <a:pt x="230385" y="183399"/>
                        <a:pt x="230164" y="183399"/>
                        <a:pt x="230164" y="183399"/>
                      </a:cubicBezTo>
                      <a:lnTo>
                        <a:pt x="229720" y="183178"/>
                      </a:lnTo>
                      <a:lnTo>
                        <a:pt x="229388" y="181959"/>
                      </a:lnTo>
                      <a:lnTo>
                        <a:pt x="228612" y="179853"/>
                      </a:lnTo>
                      <a:lnTo>
                        <a:pt x="227726" y="179188"/>
                      </a:lnTo>
                      <a:lnTo>
                        <a:pt x="227282" y="182513"/>
                      </a:lnTo>
                      <a:lnTo>
                        <a:pt x="227282" y="186392"/>
                      </a:lnTo>
                      <a:cubicBezTo>
                        <a:pt x="227282" y="186392"/>
                        <a:pt x="226839" y="187943"/>
                        <a:pt x="226839" y="187943"/>
                      </a:cubicBezTo>
                      <a:lnTo>
                        <a:pt x="226174" y="188608"/>
                      </a:lnTo>
                      <a:lnTo>
                        <a:pt x="224291" y="189272"/>
                      </a:lnTo>
                      <a:lnTo>
                        <a:pt x="211103" y="198581"/>
                      </a:lnTo>
                      <a:lnTo>
                        <a:pt x="207779" y="199578"/>
                      </a:lnTo>
                      <a:lnTo>
                        <a:pt x="206449" y="200465"/>
                      </a:lnTo>
                      <a:lnTo>
                        <a:pt x="205341" y="201795"/>
                      </a:lnTo>
                      <a:lnTo>
                        <a:pt x="204787" y="203235"/>
                      </a:lnTo>
                      <a:lnTo>
                        <a:pt x="204787" y="205230"/>
                      </a:lnTo>
                      <a:cubicBezTo>
                        <a:pt x="204787" y="205230"/>
                        <a:pt x="205563" y="205895"/>
                        <a:pt x="205563" y="205895"/>
                      </a:cubicBezTo>
                      <a:lnTo>
                        <a:pt x="216866" y="205895"/>
                      </a:lnTo>
                      <a:cubicBezTo>
                        <a:pt x="216866" y="205895"/>
                        <a:pt x="219304" y="206560"/>
                        <a:pt x="219304" y="206560"/>
                      </a:cubicBezTo>
                      <a:lnTo>
                        <a:pt x="221742" y="208111"/>
                      </a:lnTo>
                      <a:lnTo>
                        <a:pt x="222628" y="209884"/>
                      </a:lnTo>
                      <a:lnTo>
                        <a:pt x="220412" y="211325"/>
                      </a:lnTo>
                      <a:lnTo>
                        <a:pt x="217752" y="209109"/>
                      </a:lnTo>
                      <a:lnTo>
                        <a:pt x="216312" y="208555"/>
                      </a:lnTo>
                      <a:lnTo>
                        <a:pt x="215647" y="210549"/>
                      </a:lnTo>
                      <a:lnTo>
                        <a:pt x="215979" y="212100"/>
                      </a:lnTo>
                      <a:lnTo>
                        <a:pt x="216755" y="212655"/>
                      </a:lnTo>
                      <a:lnTo>
                        <a:pt x="219082" y="212433"/>
                      </a:lnTo>
                      <a:lnTo>
                        <a:pt x="221188" y="212765"/>
                      </a:lnTo>
                      <a:lnTo>
                        <a:pt x="223404" y="213763"/>
                      </a:lnTo>
                      <a:lnTo>
                        <a:pt x="225509" y="215425"/>
                      </a:lnTo>
                      <a:lnTo>
                        <a:pt x="227282" y="217752"/>
                      </a:lnTo>
                      <a:lnTo>
                        <a:pt x="219304" y="216201"/>
                      </a:lnTo>
                      <a:lnTo>
                        <a:pt x="217974" y="216976"/>
                      </a:lnTo>
                      <a:lnTo>
                        <a:pt x="217309" y="217974"/>
                      </a:lnTo>
                      <a:lnTo>
                        <a:pt x="215758" y="217641"/>
                      </a:lnTo>
                      <a:lnTo>
                        <a:pt x="213209" y="216422"/>
                      </a:lnTo>
                      <a:lnTo>
                        <a:pt x="212212" y="217198"/>
                      </a:lnTo>
                      <a:lnTo>
                        <a:pt x="210882" y="219525"/>
                      </a:lnTo>
                      <a:lnTo>
                        <a:pt x="210106" y="220412"/>
                      </a:lnTo>
                      <a:lnTo>
                        <a:pt x="210106" y="221852"/>
                      </a:lnTo>
                      <a:lnTo>
                        <a:pt x="211879" y="221852"/>
                      </a:lnTo>
                      <a:lnTo>
                        <a:pt x="213984" y="222517"/>
                      </a:lnTo>
                      <a:lnTo>
                        <a:pt x="215758" y="223625"/>
                      </a:lnTo>
                      <a:lnTo>
                        <a:pt x="216422" y="225066"/>
                      </a:lnTo>
                      <a:lnTo>
                        <a:pt x="217198" y="227172"/>
                      </a:lnTo>
                      <a:lnTo>
                        <a:pt x="218971" y="228280"/>
                      </a:lnTo>
                      <a:lnTo>
                        <a:pt x="220966" y="228945"/>
                      </a:lnTo>
                      <a:lnTo>
                        <a:pt x="222628" y="229831"/>
                      </a:lnTo>
                      <a:lnTo>
                        <a:pt x="222628" y="231161"/>
                      </a:lnTo>
                      <a:lnTo>
                        <a:pt x="218971" y="230939"/>
                      </a:lnTo>
                      <a:lnTo>
                        <a:pt x="217198" y="231383"/>
                      </a:lnTo>
                      <a:lnTo>
                        <a:pt x="215647" y="232601"/>
                      </a:lnTo>
                      <a:lnTo>
                        <a:pt x="213320" y="228945"/>
                      </a:lnTo>
                      <a:lnTo>
                        <a:pt x="211990" y="227725"/>
                      </a:lnTo>
                      <a:lnTo>
                        <a:pt x="208776" y="226396"/>
                      </a:lnTo>
                      <a:lnTo>
                        <a:pt x="208111" y="224512"/>
                      </a:lnTo>
                      <a:lnTo>
                        <a:pt x="207779" y="222296"/>
                      </a:lnTo>
                      <a:lnTo>
                        <a:pt x="207114" y="220523"/>
                      </a:lnTo>
                      <a:lnTo>
                        <a:pt x="203901" y="218971"/>
                      </a:lnTo>
                      <a:lnTo>
                        <a:pt x="197030" y="220412"/>
                      </a:lnTo>
                      <a:lnTo>
                        <a:pt x="193927" y="217974"/>
                      </a:lnTo>
                      <a:lnTo>
                        <a:pt x="191600" y="219858"/>
                      </a:lnTo>
                      <a:lnTo>
                        <a:pt x="189162" y="220633"/>
                      </a:lnTo>
                      <a:lnTo>
                        <a:pt x="183621" y="220633"/>
                      </a:lnTo>
                      <a:lnTo>
                        <a:pt x="181848" y="220190"/>
                      </a:lnTo>
                      <a:lnTo>
                        <a:pt x="179300" y="218417"/>
                      </a:lnTo>
                      <a:lnTo>
                        <a:pt x="177526" y="217752"/>
                      </a:lnTo>
                      <a:lnTo>
                        <a:pt x="175532" y="216533"/>
                      </a:lnTo>
                      <a:lnTo>
                        <a:pt x="174202" y="215425"/>
                      </a:lnTo>
                      <a:lnTo>
                        <a:pt x="173648" y="215758"/>
                      </a:lnTo>
                      <a:lnTo>
                        <a:pt x="172983" y="216422"/>
                      </a:lnTo>
                      <a:lnTo>
                        <a:pt x="172207" y="216644"/>
                      </a:lnTo>
                      <a:lnTo>
                        <a:pt x="165337" y="214982"/>
                      </a:lnTo>
                      <a:lnTo>
                        <a:pt x="161458" y="215425"/>
                      </a:lnTo>
                      <a:lnTo>
                        <a:pt x="159796" y="218639"/>
                      </a:lnTo>
                      <a:lnTo>
                        <a:pt x="159020" y="223736"/>
                      </a:lnTo>
                      <a:lnTo>
                        <a:pt x="157026" y="227615"/>
                      </a:lnTo>
                      <a:lnTo>
                        <a:pt x="154477" y="230163"/>
                      </a:lnTo>
                      <a:lnTo>
                        <a:pt x="151928" y="231272"/>
                      </a:lnTo>
                      <a:lnTo>
                        <a:pt x="152593" y="234153"/>
                      </a:lnTo>
                      <a:lnTo>
                        <a:pt x="152593" y="236812"/>
                      </a:lnTo>
                      <a:cubicBezTo>
                        <a:pt x="152593" y="236812"/>
                        <a:pt x="152039" y="239804"/>
                        <a:pt x="152039" y="239804"/>
                      </a:cubicBezTo>
                      <a:lnTo>
                        <a:pt x="152039" y="243240"/>
                      </a:lnTo>
                      <a:lnTo>
                        <a:pt x="151263" y="243240"/>
                      </a:lnTo>
                      <a:lnTo>
                        <a:pt x="151263" y="239472"/>
                      </a:lnTo>
                      <a:lnTo>
                        <a:pt x="150377" y="236480"/>
                      </a:lnTo>
                      <a:lnTo>
                        <a:pt x="148936" y="234264"/>
                      </a:lnTo>
                      <a:lnTo>
                        <a:pt x="143506" y="229277"/>
                      </a:lnTo>
                      <a:lnTo>
                        <a:pt x="142952" y="227504"/>
                      </a:lnTo>
                      <a:lnTo>
                        <a:pt x="145168" y="225952"/>
                      </a:lnTo>
                      <a:lnTo>
                        <a:pt x="145168" y="224512"/>
                      </a:lnTo>
                      <a:lnTo>
                        <a:pt x="142730" y="223293"/>
                      </a:lnTo>
                      <a:lnTo>
                        <a:pt x="142730" y="221963"/>
                      </a:lnTo>
                      <a:lnTo>
                        <a:pt x="143395" y="220966"/>
                      </a:lnTo>
                      <a:lnTo>
                        <a:pt x="143728" y="219636"/>
                      </a:lnTo>
                      <a:lnTo>
                        <a:pt x="143506" y="218085"/>
                      </a:lnTo>
                      <a:lnTo>
                        <a:pt x="142730" y="216533"/>
                      </a:lnTo>
                      <a:lnTo>
                        <a:pt x="142509" y="217087"/>
                      </a:lnTo>
                      <a:lnTo>
                        <a:pt x="141401" y="217531"/>
                      </a:lnTo>
                      <a:lnTo>
                        <a:pt x="139406" y="217863"/>
                      </a:lnTo>
                      <a:lnTo>
                        <a:pt x="138852" y="216976"/>
                      </a:lnTo>
                      <a:lnTo>
                        <a:pt x="137965" y="213320"/>
                      </a:lnTo>
                      <a:lnTo>
                        <a:pt x="137079" y="212544"/>
                      </a:lnTo>
                      <a:lnTo>
                        <a:pt x="136081" y="212544"/>
                      </a:lnTo>
                      <a:cubicBezTo>
                        <a:pt x="136081" y="212544"/>
                        <a:pt x="130984" y="209995"/>
                        <a:pt x="130984" y="209995"/>
                      </a:cubicBezTo>
                      <a:lnTo>
                        <a:pt x="129654" y="209773"/>
                      </a:lnTo>
                      <a:lnTo>
                        <a:pt x="128546" y="210660"/>
                      </a:lnTo>
                      <a:lnTo>
                        <a:pt x="127660" y="211768"/>
                      </a:lnTo>
                      <a:lnTo>
                        <a:pt x="126330" y="212876"/>
                      </a:lnTo>
                      <a:lnTo>
                        <a:pt x="125000" y="213652"/>
                      </a:lnTo>
                      <a:lnTo>
                        <a:pt x="123892" y="213984"/>
                      </a:lnTo>
                      <a:lnTo>
                        <a:pt x="114916" y="212655"/>
                      </a:lnTo>
                      <a:lnTo>
                        <a:pt x="114029" y="212100"/>
                      </a:lnTo>
                      <a:lnTo>
                        <a:pt x="112478" y="210438"/>
                      </a:lnTo>
                      <a:lnTo>
                        <a:pt x="111480" y="210106"/>
                      </a:lnTo>
                      <a:lnTo>
                        <a:pt x="110261" y="210327"/>
                      </a:lnTo>
                      <a:lnTo>
                        <a:pt x="108156" y="211325"/>
                      </a:lnTo>
                      <a:lnTo>
                        <a:pt x="106937" y="211546"/>
                      </a:lnTo>
                      <a:lnTo>
                        <a:pt x="87544" y="210106"/>
                      </a:lnTo>
                      <a:lnTo>
                        <a:pt x="85328" y="209441"/>
                      </a:lnTo>
                      <a:lnTo>
                        <a:pt x="81006" y="206671"/>
                      </a:lnTo>
                      <a:lnTo>
                        <a:pt x="78568" y="206006"/>
                      </a:lnTo>
                      <a:lnTo>
                        <a:pt x="71919" y="207779"/>
                      </a:lnTo>
                      <a:lnTo>
                        <a:pt x="71698" y="209219"/>
                      </a:lnTo>
                      <a:lnTo>
                        <a:pt x="72362" y="211990"/>
                      </a:lnTo>
                      <a:lnTo>
                        <a:pt x="73582" y="213984"/>
                      </a:lnTo>
                      <a:lnTo>
                        <a:pt x="79566" y="215314"/>
                      </a:lnTo>
                      <a:lnTo>
                        <a:pt x="81671" y="216533"/>
                      </a:lnTo>
                      <a:lnTo>
                        <a:pt x="79233" y="215979"/>
                      </a:lnTo>
                      <a:lnTo>
                        <a:pt x="78125" y="215979"/>
                      </a:lnTo>
                      <a:cubicBezTo>
                        <a:pt x="78125" y="215979"/>
                        <a:pt x="77017" y="216533"/>
                        <a:pt x="77017" y="216533"/>
                      </a:cubicBezTo>
                      <a:lnTo>
                        <a:pt x="77017" y="217863"/>
                      </a:lnTo>
                      <a:lnTo>
                        <a:pt x="79344" y="219193"/>
                      </a:lnTo>
                      <a:lnTo>
                        <a:pt x="80231" y="220301"/>
                      </a:lnTo>
                      <a:lnTo>
                        <a:pt x="80895" y="221963"/>
                      </a:lnTo>
                      <a:lnTo>
                        <a:pt x="78347" y="221520"/>
                      </a:lnTo>
                      <a:lnTo>
                        <a:pt x="74357" y="218528"/>
                      </a:lnTo>
                      <a:lnTo>
                        <a:pt x="71919" y="217863"/>
                      </a:lnTo>
                      <a:lnTo>
                        <a:pt x="70257" y="219082"/>
                      </a:lnTo>
                      <a:lnTo>
                        <a:pt x="68373" y="221852"/>
                      </a:lnTo>
                      <a:lnTo>
                        <a:pt x="67597" y="224955"/>
                      </a:lnTo>
                      <a:lnTo>
                        <a:pt x="69149" y="227282"/>
                      </a:lnTo>
                      <a:lnTo>
                        <a:pt x="67487" y="228280"/>
                      </a:lnTo>
                      <a:lnTo>
                        <a:pt x="65935" y="230496"/>
                      </a:lnTo>
                      <a:lnTo>
                        <a:pt x="64384" y="231936"/>
                      </a:lnTo>
                      <a:lnTo>
                        <a:pt x="62500" y="230607"/>
                      </a:lnTo>
                      <a:lnTo>
                        <a:pt x="60505" y="229609"/>
                      </a:lnTo>
                      <a:lnTo>
                        <a:pt x="57846" y="229388"/>
                      </a:lnTo>
                      <a:lnTo>
                        <a:pt x="56073" y="228280"/>
                      </a:lnTo>
                      <a:lnTo>
                        <a:pt x="56738" y="224512"/>
                      </a:lnTo>
                      <a:lnTo>
                        <a:pt x="59619" y="227172"/>
                      </a:lnTo>
                      <a:lnTo>
                        <a:pt x="62389" y="227504"/>
                      </a:lnTo>
                      <a:lnTo>
                        <a:pt x="65049" y="225287"/>
                      </a:lnTo>
                      <a:lnTo>
                        <a:pt x="67597" y="220412"/>
                      </a:lnTo>
                      <a:lnTo>
                        <a:pt x="67043" y="220412"/>
                      </a:lnTo>
                      <a:cubicBezTo>
                        <a:pt x="67043" y="220412"/>
                        <a:pt x="66933" y="220079"/>
                        <a:pt x="66933" y="220079"/>
                      </a:cubicBezTo>
                      <a:lnTo>
                        <a:pt x="66933" y="219747"/>
                      </a:lnTo>
                      <a:cubicBezTo>
                        <a:pt x="66933" y="219747"/>
                        <a:pt x="66711" y="219193"/>
                        <a:pt x="66711" y="219193"/>
                      </a:cubicBezTo>
                      <a:lnTo>
                        <a:pt x="65603" y="220079"/>
                      </a:lnTo>
                      <a:lnTo>
                        <a:pt x="64606" y="220079"/>
                      </a:lnTo>
                      <a:lnTo>
                        <a:pt x="63719" y="219303"/>
                      </a:lnTo>
                      <a:lnTo>
                        <a:pt x="62943" y="217752"/>
                      </a:lnTo>
                      <a:lnTo>
                        <a:pt x="61392" y="218860"/>
                      </a:lnTo>
                      <a:lnTo>
                        <a:pt x="59397" y="218639"/>
                      </a:lnTo>
                      <a:lnTo>
                        <a:pt x="57403" y="217641"/>
                      </a:lnTo>
                      <a:lnTo>
                        <a:pt x="55962" y="216422"/>
                      </a:lnTo>
                      <a:lnTo>
                        <a:pt x="55519" y="215536"/>
                      </a:lnTo>
                      <a:lnTo>
                        <a:pt x="55519" y="214317"/>
                      </a:lnTo>
                      <a:cubicBezTo>
                        <a:pt x="55519" y="214317"/>
                        <a:pt x="55075" y="213209"/>
                        <a:pt x="55075" y="213209"/>
                      </a:cubicBezTo>
                      <a:lnTo>
                        <a:pt x="54410" y="212544"/>
                      </a:lnTo>
                      <a:lnTo>
                        <a:pt x="53302" y="212544"/>
                      </a:lnTo>
                      <a:cubicBezTo>
                        <a:pt x="53302" y="212544"/>
                        <a:pt x="52859" y="213430"/>
                        <a:pt x="52859" y="213430"/>
                      </a:cubicBezTo>
                      <a:lnTo>
                        <a:pt x="52637" y="214428"/>
                      </a:lnTo>
                      <a:lnTo>
                        <a:pt x="52194" y="215203"/>
                      </a:lnTo>
                      <a:lnTo>
                        <a:pt x="47207" y="218195"/>
                      </a:lnTo>
                      <a:lnTo>
                        <a:pt x="45989" y="219303"/>
                      </a:lnTo>
                      <a:lnTo>
                        <a:pt x="45102" y="221520"/>
                      </a:lnTo>
                      <a:lnTo>
                        <a:pt x="44437" y="224069"/>
                      </a:lnTo>
                      <a:lnTo>
                        <a:pt x="43440" y="225842"/>
                      </a:lnTo>
                      <a:lnTo>
                        <a:pt x="41334" y="225842"/>
                      </a:lnTo>
                      <a:cubicBezTo>
                        <a:pt x="41334" y="225842"/>
                        <a:pt x="42664" y="227615"/>
                        <a:pt x="42664" y="227615"/>
                      </a:cubicBezTo>
                      <a:lnTo>
                        <a:pt x="44105" y="228390"/>
                      </a:lnTo>
                      <a:lnTo>
                        <a:pt x="47651" y="228390"/>
                      </a:lnTo>
                      <a:cubicBezTo>
                        <a:pt x="47651" y="228390"/>
                        <a:pt x="46321" y="230828"/>
                        <a:pt x="46321" y="230828"/>
                      </a:cubicBezTo>
                      <a:lnTo>
                        <a:pt x="44991" y="232047"/>
                      </a:lnTo>
                      <a:lnTo>
                        <a:pt x="43994" y="233599"/>
                      </a:lnTo>
                      <a:lnTo>
                        <a:pt x="43661" y="237034"/>
                      </a:lnTo>
                      <a:lnTo>
                        <a:pt x="43107" y="239250"/>
                      </a:lnTo>
                      <a:lnTo>
                        <a:pt x="40558" y="244791"/>
                      </a:lnTo>
                      <a:lnTo>
                        <a:pt x="39894" y="247118"/>
                      </a:lnTo>
                      <a:lnTo>
                        <a:pt x="40115" y="250775"/>
                      </a:lnTo>
                      <a:lnTo>
                        <a:pt x="41113" y="252770"/>
                      </a:lnTo>
                      <a:lnTo>
                        <a:pt x="42775" y="253546"/>
                      </a:lnTo>
                      <a:lnTo>
                        <a:pt x="44880" y="253546"/>
                      </a:lnTo>
                      <a:cubicBezTo>
                        <a:pt x="44880" y="253546"/>
                        <a:pt x="46764" y="252991"/>
                        <a:pt x="46764" y="252991"/>
                      </a:cubicBezTo>
                      <a:lnTo>
                        <a:pt x="46543" y="251329"/>
                      </a:lnTo>
                      <a:lnTo>
                        <a:pt x="45102" y="249556"/>
                      </a:lnTo>
                      <a:lnTo>
                        <a:pt x="43661" y="248559"/>
                      </a:lnTo>
                      <a:lnTo>
                        <a:pt x="45878" y="247340"/>
                      </a:lnTo>
                      <a:lnTo>
                        <a:pt x="46875" y="247340"/>
                      </a:lnTo>
                      <a:cubicBezTo>
                        <a:pt x="46875" y="247340"/>
                        <a:pt x="46543" y="243572"/>
                        <a:pt x="46543" y="243572"/>
                      </a:cubicBezTo>
                      <a:lnTo>
                        <a:pt x="45989" y="242464"/>
                      </a:lnTo>
                      <a:lnTo>
                        <a:pt x="44548" y="241910"/>
                      </a:lnTo>
                      <a:lnTo>
                        <a:pt x="44548" y="240691"/>
                      </a:lnTo>
                      <a:lnTo>
                        <a:pt x="46986" y="239361"/>
                      </a:lnTo>
                      <a:lnTo>
                        <a:pt x="48427" y="239029"/>
                      </a:lnTo>
                      <a:lnTo>
                        <a:pt x="49978" y="239250"/>
                      </a:lnTo>
                      <a:lnTo>
                        <a:pt x="49978" y="237921"/>
                      </a:lnTo>
                      <a:lnTo>
                        <a:pt x="49424" y="237256"/>
                      </a:lnTo>
                      <a:lnTo>
                        <a:pt x="48427" y="235261"/>
                      </a:lnTo>
                      <a:lnTo>
                        <a:pt x="50643" y="235815"/>
                      </a:lnTo>
                      <a:lnTo>
                        <a:pt x="52527" y="235039"/>
                      </a:lnTo>
                      <a:lnTo>
                        <a:pt x="53192" y="233377"/>
                      </a:lnTo>
                      <a:lnTo>
                        <a:pt x="51529" y="231272"/>
                      </a:lnTo>
                      <a:lnTo>
                        <a:pt x="53192" y="229277"/>
                      </a:lnTo>
                      <a:lnTo>
                        <a:pt x="55740" y="230274"/>
                      </a:lnTo>
                      <a:lnTo>
                        <a:pt x="61613" y="235261"/>
                      </a:lnTo>
                      <a:lnTo>
                        <a:pt x="60948" y="236923"/>
                      </a:lnTo>
                      <a:lnTo>
                        <a:pt x="59841" y="237699"/>
                      </a:lnTo>
                      <a:lnTo>
                        <a:pt x="58510" y="237699"/>
                      </a:lnTo>
                      <a:cubicBezTo>
                        <a:pt x="58510" y="237699"/>
                        <a:pt x="56959" y="236591"/>
                        <a:pt x="56959" y="236591"/>
                      </a:cubicBezTo>
                      <a:lnTo>
                        <a:pt x="60838" y="241023"/>
                      </a:lnTo>
                      <a:lnTo>
                        <a:pt x="62279" y="243350"/>
                      </a:lnTo>
                      <a:lnTo>
                        <a:pt x="61503" y="242907"/>
                      </a:lnTo>
                      <a:lnTo>
                        <a:pt x="59951" y="242353"/>
                      </a:lnTo>
                      <a:lnTo>
                        <a:pt x="59176" y="241910"/>
                      </a:lnTo>
                      <a:lnTo>
                        <a:pt x="59841" y="244237"/>
                      </a:lnTo>
                      <a:lnTo>
                        <a:pt x="61170" y="246121"/>
                      </a:lnTo>
                      <a:lnTo>
                        <a:pt x="64606" y="248670"/>
                      </a:lnTo>
                      <a:lnTo>
                        <a:pt x="62611" y="249889"/>
                      </a:lnTo>
                      <a:lnTo>
                        <a:pt x="57513" y="251440"/>
                      </a:lnTo>
                      <a:lnTo>
                        <a:pt x="55297" y="251440"/>
                      </a:lnTo>
                      <a:cubicBezTo>
                        <a:pt x="55297" y="251440"/>
                        <a:pt x="57624" y="256427"/>
                        <a:pt x="57624" y="256427"/>
                      </a:cubicBezTo>
                      <a:lnTo>
                        <a:pt x="60505" y="258754"/>
                      </a:lnTo>
                      <a:lnTo>
                        <a:pt x="63719" y="258089"/>
                      </a:lnTo>
                      <a:lnTo>
                        <a:pt x="67043" y="253989"/>
                      </a:lnTo>
                      <a:lnTo>
                        <a:pt x="66268" y="253989"/>
                      </a:lnTo>
                      <a:lnTo>
                        <a:pt x="66268" y="252659"/>
                      </a:lnTo>
                      <a:lnTo>
                        <a:pt x="67487" y="252437"/>
                      </a:lnTo>
                      <a:lnTo>
                        <a:pt x="68041" y="252216"/>
                      </a:lnTo>
                      <a:lnTo>
                        <a:pt x="68041" y="251551"/>
                      </a:lnTo>
                      <a:cubicBezTo>
                        <a:pt x="68041" y="251551"/>
                        <a:pt x="67930" y="249999"/>
                        <a:pt x="67930" y="249999"/>
                      </a:cubicBezTo>
                      <a:lnTo>
                        <a:pt x="70922" y="249002"/>
                      </a:lnTo>
                      <a:lnTo>
                        <a:pt x="72252" y="249002"/>
                      </a:lnTo>
                      <a:cubicBezTo>
                        <a:pt x="72252" y="249002"/>
                        <a:pt x="73360" y="249999"/>
                        <a:pt x="73360" y="249999"/>
                      </a:cubicBezTo>
                      <a:lnTo>
                        <a:pt x="70146" y="252770"/>
                      </a:lnTo>
                      <a:lnTo>
                        <a:pt x="71033" y="254100"/>
                      </a:lnTo>
                      <a:lnTo>
                        <a:pt x="69592" y="254875"/>
                      </a:lnTo>
                      <a:lnTo>
                        <a:pt x="68595" y="256094"/>
                      </a:lnTo>
                      <a:lnTo>
                        <a:pt x="68595" y="257202"/>
                      </a:lnTo>
                      <a:cubicBezTo>
                        <a:pt x="68595" y="257202"/>
                        <a:pt x="70257" y="257867"/>
                        <a:pt x="70257" y="257867"/>
                      </a:cubicBezTo>
                      <a:lnTo>
                        <a:pt x="68927" y="259640"/>
                      </a:lnTo>
                      <a:lnTo>
                        <a:pt x="67376" y="260084"/>
                      </a:lnTo>
                      <a:lnTo>
                        <a:pt x="66157" y="260970"/>
                      </a:lnTo>
                      <a:lnTo>
                        <a:pt x="65603" y="263851"/>
                      </a:lnTo>
                      <a:lnTo>
                        <a:pt x="65935" y="266733"/>
                      </a:lnTo>
                      <a:lnTo>
                        <a:pt x="66711" y="268284"/>
                      </a:lnTo>
                      <a:lnTo>
                        <a:pt x="67487" y="269281"/>
                      </a:lnTo>
                      <a:lnTo>
                        <a:pt x="67819" y="270500"/>
                      </a:lnTo>
                      <a:lnTo>
                        <a:pt x="68152" y="271165"/>
                      </a:lnTo>
                      <a:lnTo>
                        <a:pt x="70035" y="270943"/>
                      </a:lnTo>
                      <a:lnTo>
                        <a:pt x="70811" y="270943"/>
                      </a:lnTo>
                      <a:cubicBezTo>
                        <a:pt x="70811" y="270943"/>
                        <a:pt x="71365" y="272052"/>
                        <a:pt x="71365" y="272052"/>
                      </a:cubicBezTo>
                      <a:lnTo>
                        <a:pt x="71365" y="272827"/>
                      </a:lnTo>
                      <a:cubicBezTo>
                        <a:pt x="71365" y="272827"/>
                        <a:pt x="71365" y="273714"/>
                        <a:pt x="71365" y="273714"/>
                      </a:cubicBezTo>
                      <a:lnTo>
                        <a:pt x="72695" y="278479"/>
                      </a:lnTo>
                      <a:lnTo>
                        <a:pt x="73471" y="279919"/>
                      </a:lnTo>
                      <a:lnTo>
                        <a:pt x="74800" y="280363"/>
                      </a:lnTo>
                      <a:lnTo>
                        <a:pt x="74136" y="278922"/>
                      </a:lnTo>
                      <a:lnTo>
                        <a:pt x="74136" y="277703"/>
                      </a:lnTo>
                      <a:lnTo>
                        <a:pt x="75687" y="277925"/>
                      </a:lnTo>
                      <a:lnTo>
                        <a:pt x="76795" y="279033"/>
                      </a:lnTo>
                      <a:lnTo>
                        <a:pt x="77682" y="280474"/>
                      </a:lnTo>
                      <a:lnTo>
                        <a:pt x="78790" y="281582"/>
                      </a:lnTo>
                      <a:lnTo>
                        <a:pt x="78347" y="283909"/>
                      </a:lnTo>
                      <a:lnTo>
                        <a:pt x="78568" y="286014"/>
                      </a:lnTo>
                      <a:lnTo>
                        <a:pt x="78568" y="287566"/>
                      </a:lnTo>
                      <a:cubicBezTo>
                        <a:pt x="78568" y="287566"/>
                        <a:pt x="77682" y="288231"/>
                        <a:pt x="77682" y="288231"/>
                      </a:cubicBezTo>
                      <a:lnTo>
                        <a:pt x="76352" y="287233"/>
                      </a:lnTo>
                      <a:lnTo>
                        <a:pt x="75909" y="282690"/>
                      </a:lnTo>
                      <a:lnTo>
                        <a:pt x="74579" y="281692"/>
                      </a:lnTo>
                      <a:lnTo>
                        <a:pt x="73028" y="281249"/>
                      </a:lnTo>
                      <a:lnTo>
                        <a:pt x="70479" y="279365"/>
                      </a:lnTo>
                      <a:lnTo>
                        <a:pt x="69481" y="278812"/>
                      </a:lnTo>
                      <a:lnTo>
                        <a:pt x="64051" y="280252"/>
                      </a:lnTo>
                      <a:lnTo>
                        <a:pt x="64051" y="281582"/>
                      </a:lnTo>
                      <a:lnTo>
                        <a:pt x="64938" y="281582"/>
                      </a:lnTo>
                      <a:lnTo>
                        <a:pt x="64938" y="282801"/>
                      </a:lnTo>
                      <a:lnTo>
                        <a:pt x="64606" y="284130"/>
                      </a:lnTo>
                      <a:lnTo>
                        <a:pt x="64606" y="285017"/>
                      </a:lnTo>
                      <a:cubicBezTo>
                        <a:pt x="64606" y="285017"/>
                        <a:pt x="64938" y="286790"/>
                        <a:pt x="64938" y="286790"/>
                      </a:cubicBezTo>
                      <a:lnTo>
                        <a:pt x="63054" y="288231"/>
                      </a:lnTo>
                      <a:lnTo>
                        <a:pt x="62389" y="293550"/>
                      </a:lnTo>
                      <a:lnTo>
                        <a:pt x="60948" y="294658"/>
                      </a:lnTo>
                      <a:lnTo>
                        <a:pt x="64716" y="298647"/>
                      </a:lnTo>
                      <a:lnTo>
                        <a:pt x="70811" y="297207"/>
                      </a:lnTo>
                      <a:lnTo>
                        <a:pt x="82004" y="290890"/>
                      </a:lnTo>
                      <a:lnTo>
                        <a:pt x="98183" y="290890"/>
                      </a:lnTo>
                      <a:cubicBezTo>
                        <a:pt x="98183" y="290890"/>
                        <a:pt x="101396" y="292220"/>
                        <a:pt x="101396" y="292220"/>
                      </a:cubicBezTo>
                      <a:lnTo>
                        <a:pt x="102061" y="291555"/>
                      </a:lnTo>
                      <a:lnTo>
                        <a:pt x="102504" y="291223"/>
                      </a:lnTo>
                      <a:lnTo>
                        <a:pt x="102948" y="291001"/>
                      </a:lnTo>
                      <a:lnTo>
                        <a:pt x="103723" y="291001"/>
                      </a:lnTo>
                      <a:cubicBezTo>
                        <a:pt x="103723" y="291001"/>
                        <a:pt x="103502" y="292663"/>
                        <a:pt x="103502" y="292663"/>
                      </a:cubicBezTo>
                      <a:lnTo>
                        <a:pt x="103058" y="294215"/>
                      </a:lnTo>
                      <a:lnTo>
                        <a:pt x="102394" y="295434"/>
                      </a:lnTo>
                      <a:lnTo>
                        <a:pt x="101507" y="296209"/>
                      </a:lnTo>
                      <a:lnTo>
                        <a:pt x="103612" y="297428"/>
                      </a:lnTo>
                      <a:lnTo>
                        <a:pt x="104499" y="297428"/>
                      </a:lnTo>
                      <a:cubicBezTo>
                        <a:pt x="104499" y="297428"/>
                        <a:pt x="100621" y="300753"/>
                        <a:pt x="100621" y="300753"/>
                      </a:cubicBezTo>
                      <a:lnTo>
                        <a:pt x="99401" y="302526"/>
                      </a:lnTo>
                      <a:lnTo>
                        <a:pt x="99845" y="304077"/>
                      </a:lnTo>
                      <a:lnTo>
                        <a:pt x="99845" y="305407"/>
                      </a:lnTo>
                      <a:lnTo>
                        <a:pt x="99069" y="305407"/>
                      </a:lnTo>
                      <a:cubicBezTo>
                        <a:pt x="99069" y="305407"/>
                        <a:pt x="98515" y="305850"/>
                        <a:pt x="98515" y="305850"/>
                      </a:cubicBezTo>
                      <a:lnTo>
                        <a:pt x="98072" y="306294"/>
                      </a:lnTo>
                      <a:lnTo>
                        <a:pt x="97407" y="306737"/>
                      </a:lnTo>
                      <a:lnTo>
                        <a:pt x="101950" y="309064"/>
                      </a:lnTo>
                      <a:lnTo>
                        <a:pt x="103612" y="309396"/>
                      </a:lnTo>
                      <a:lnTo>
                        <a:pt x="103612" y="310837"/>
                      </a:lnTo>
                      <a:lnTo>
                        <a:pt x="82558" y="314605"/>
                      </a:lnTo>
                      <a:lnTo>
                        <a:pt x="81339" y="314051"/>
                      </a:lnTo>
                      <a:lnTo>
                        <a:pt x="79011" y="312499"/>
                      </a:lnTo>
                      <a:lnTo>
                        <a:pt x="78347" y="312499"/>
                      </a:lnTo>
                      <a:cubicBezTo>
                        <a:pt x="78347" y="312499"/>
                        <a:pt x="77238" y="313829"/>
                        <a:pt x="77238" y="313829"/>
                      </a:cubicBezTo>
                      <a:lnTo>
                        <a:pt x="76020" y="314272"/>
                      </a:lnTo>
                      <a:lnTo>
                        <a:pt x="73360" y="314605"/>
                      </a:lnTo>
                      <a:lnTo>
                        <a:pt x="70257" y="315824"/>
                      </a:lnTo>
                      <a:lnTo>
                        <a:pt x="65935" y="316600"/>
                      </a:lnTo>
                      <a:lnTo>
                        <a:pt x="64827" y="317375"/>
                      </a:lnTo>
                      <a:lnTo>
                        <a:pt x="65824" y="320921"/>
                      </a:lnTo>
                      <a:lnTo>
                        <a:pt x="65159" y="323803"/>
                      </a:lnTo>
                      <a:lnTo>
                        <a:pt x="63941" y="326905"/>
                      </a:lnTo>
                      <a:lnTo>
                        <a:pt x="63276" y="331005"/>
                      </a:lnTo>
                      <a:lnTo>
                        <a:pt x="64938" y="339538"/>
                      </a:lnTo>
                      <a:lnTo>
                        <a:pt x="74136" y="345190"/>
                      </a:lnTo>
                      <a:lnTo>
                        <a:pt x="79122" y="347074"/>
                      </a:lnTo>
                      <a:lnTo>
                        <a:pt x="86990" y="346409"/>
                      </a:lnTo>
                      <a:lnTo>
                        <a:pt x="88985" y="347406"/>
                      </a:lnTo>
                      <a:lnTo>
                        <a:pt x="88985" y="348625"/>
                      </a:lnTo>
                      <a:lnTo>
                        <a:pt x="80120" y="348071"/>
                      </a:lnTo>
                      <a:lnTo>
                        <a:pt x="74690" y="347074"/>
                      </a:lnTo>
                      <a:lnTo>
                        <a:pt x="72252" y="345301"/>
                      </a:lnTo>
                      <a:lnTo>
                        <a:pt x="71033" y="344746"/>
                      </a:lnTo>
                      <a:lnTo>
                        <a:pt x="69481" y="344746"/>
                      </a:lnTo>
                      <a:cubicBezTo>
                        <a:pt x="69481" y="344746"/>
                        <a:pt x="65603" y="347406"/>
                        <a:pt x="65603" y="347406"/>
                      </a:cubicBezTo>
                      <a:lnTo>
                        <a:pt x="62389" y="348293"/>
                      </a:lnTo>
                      <a:lnTo>
                        <a:pt x="53524" y="347406"/>
                      </a:lnTo>
                      <a:lnTo>
                        <a:pt x="49202" y="348404"/>
                      </a:lnTo>
                      <a:lnTo>
                        <a:pt x="50865" y="350731"/>
                      </a:lnTo>
                      <a:lnTo>
                        <a:pt x="57735" y="355385"/>
                      </a:lnTo>
                      <a:lnTo>
                        <a:pt x="56516" y="356160"/>
                      </a:lnTo>
                      <a:lnTo>
                        <a:pt x="54965" y="358598"/>
                      </a:lnTo>
                      <a:lnTo>
                        <a:pt x="53856" y="359042"/>
                      </a:lnTo>
                      <a:lnTo>
                        <a:pt x="52194" y="356160"/>
                      </a:lnTo>
                      <a:lnTo>
                        <a:pt x="51529" y="355385"/>
                      </a:lnTo>
                      <a:lnTo>
                        <a:pt x="46432" y="354055"/>
                      </a:lnTo>
                      <a:lnTo>
                        <a:pt x="41445" y="354055"/>
                      </a:lnTo>
                      <a:cubicBezTo>
                        <a:pt x="41445" y="354055"/>
                        <a:pt x="41667" y="354831"/>
                        <a:pt x="41667" y="354831"/>
                      </a:cubicBezTo>
                      <a:lnTo>
                        <a:pt x="41999" y="357047"/>
                      </a:lnTo>
                      <a:lnTo>
                        <a:pt x="42221" y="357934"/>
                      </a:lnTo>
                      <a:lnTo>
                        <a:pt x="39340" y="357712"/>
                      </a:lnTo>
                      <a:lnTo>
                        <a:pt x="36569" y="356825"/>
                      </a:lnTo>
                      <a:lnTo>
                        <a:pt x="33909" y="356825"/>
                      </a:lnTo>
                      <a:cubicBezTo>
                        <a:pt x="33909" y="356825"/>
                        <a:pt x="31361" y="359042"/>
                        <a:pt x="31361" y="359042"/>
                      </a:cubicBezTo>
                      <a:lnTo>
                        <a:pt x="32469" y="360150"/>
                      </a:lnTo>
                      <a:lnTo>
                        <a:pt x="33799" y="360150"/>
                      </a:lnTo>
                      <a:cubicBezTo>
                        <a:pt x="33799" y="360150"/>
                        <a:pt x="37123" y="359042"/>
                        <a:pt x="37123" y="359042"/>
                      </a:cubicBezTo>
                      <a:lnTo>
                        <a:pt x="38231" y="360039"/>
                      </a:lnTo>
                      <a:lnTo>
                        <a:pt x="39229" y="362255"/>
                      </a:lnTo>
                      <a:lnTo>
                        <a:pt x="39894" y="364472"/>
                      </a:lnTo>
                      <a:lnTo>
                        <a:pt x="39894" y="365691"/>
                      </a:lnTo>
                      <a:cubicBezTo>
                        <a:pt x="39894" y="365691"/>
                        <a:pt x="42332" y="368461"/>
                        <a:pt x="42332" y="368461"/>
                      </a:cubicBezTo>
                      <a:lnTo>
                        <a:pt x="46654" y="370345"/>
                      </a:lnTo>
                      <a:lnTo>
                        <a:pt x="50865" y="371231"/>
                      </a:lnTo>
                      <a:lnTo>
                        <a:pt x="53081" y="371010"/>
                      </a:lnTo>
                      <a:lnTo>
                        <a:pt x="52083" y="373115"/>
                      </a:lnTo>
                      <a:lnTo>
                        <a:pt x="49756" y="372672"/>
                      </a:lnTo>
                      <a:lnTo>
                        <a:pt x="46986" y="371453"/>
                      </a:lnTo>
                      <a:lnTo>
                        <a:pt x="44548" y="371010"/>
                      </a:lnTo>
                      <a:lnTo>
                        <a:pt x="45213" y="372783"/>
                      </a:lnTo>
                      <a:lnTo>
                        <a:pt x="46099" y="374002"/>
                      </a:lnTo>
                      <a:lnTo>
                        <a:pt x="47207" y="374667"/>
                      </a:lnTo>
                      <a:lnTo>
                        <a:pt x="48537" y="374888"/>
                      </a:lnTo>
                      <a:lnTo>
                        <a:pt x="48537" y="376329"/>
                      </a:lnTo>
                      <a:lnTo>
                        <a:pt x="46875" y="378213"/>
                      </a:lnTo>
                      <a:lnTo>
                        <a:pt x="45102" y="378434"/>
                      </a:lnTo>
                      <a:lnTo>
                        <a:pt x="40780" y="377548"/>
                      </a:lnTo>
                      <a:lnTo>
                        <a:pt x="38453" y="377880"/>
                      </a:lnTo>
                      <a:lnTo>
                        <a:pt x="36791" y="378988"/>
                      </a:lnTo>
                      <a:lnTo>
                        <a:pt x="35572" y="381094"/>
                      </a:lnTo>
                      <a:lnTo>
                        <a:pt x="34575" y="384197"/>
                      </a:lnTo>
                      <a:lnTo>
                        <a:pt x="36680" y="384197"/>
                      </a:lnTo>
                      <a:cubicBezTo>
                        <a:pt x="36680" y="384197"/>
                        <a:pt x="37567" y="383754"/>
                        <a:pt x="37567" y="383754"/>
                      </a:cubicBezTo>
                      <a:lnTo>
                        <a:pt x="38453" y="382867"/>
                      </a:lnTo>
                      <a:lnTo>
                        <a:pt x="40115" y="384751"/>
                      </a:lnTo>
                      <a:lnTo>
                        <a:pt x="42886" y="384972"/>
                      </a:lnTo>
                      <a:lnTo>
                        <a:pt x="47429" y="384197"/>
                      </a:lnTo>
                      <a:lnTo>
                        <a:pt x="48981" y="384751"/>
                      </a:lnTo>
                      <a:lnTo>
                        <a:pt x="49756" y="386081"/>
                      </a:lnTo>
                      <a:lnTo>
                        <a:pt x="50421" y="387743"/>
                      </a:lnTo>
                      <a:lnTo>
                        <a:pt x="51529" y="389294"/>
                      </a:lnTo>
                      <a:lnTo>
                        <a:pt x="52859" y="390070"/>
                      </a:lnTo>
                      <a:lnTo>
                        <a:pt x="54300" y="390402"/>
                      </a:lnTo>
                      <a:lnTo>
                        <a:pt x="58843" y="390402"/>
                      </a:lnTo>
                      <a:cubicBezTo>
                        <a:pt x="58843" y="390402"/>
                        <a:pt x="60727" y="389405"/>
                        <a:pt x="60727" y="389405"/>
                      </a:cubicBezTo>
                      <a:lnTo>
                        <a:pt x="62057" y="389184"/>
                      </a:lnTo>
                      <a:lnTo>
                        <a:pt x="63276" y="388408"/>
                      </a:lnTo>
                      <a:lnTo>
                        <a:pt x="63276" y="386635"/>
                      </a:lnTo>
                      <a:cubicBezTo>
                        <a:pt x="63276" y="386635"/>
                        <a:pt x="62943" y="384529"/>
                        <a:pt x="62943" y="384529"/>
                      </a:cubicBezTo>
                      <a:lnTo>
                        <a:pt x="63276" y="382645"/>
                      </a:lnTo>
                      <a:lnTo>
                        <a:pt x="64495" y="381426"/>
                      </a:lnTo>
                      <a:lnTo>
                        <a:pt x="65492" y="381426"/>
                      </a:lnTo>
                      <a:cubicBezTo>
                        <a:pt x="65492" y="381426"/>
                        <a:pt x="66489" y="382313"/>
                        <a:pt x="66489" y="382313"/>
                      </a:cubicBezTo>
                      <a:lnTo>
                        <a:pt x="67487" y="382756"/>
                      </a:lnTo>
                      <a:lnTo>
                        <a:pt x="68595" y="382313"/>
                      </a:lnTo>
                      <a:lnTo>
                        <a:pt x="69371" y="381316"/>
                      </a:lnTo>
                      <a:lnTo>
                        <a:pt x="70257" y="380318"/>
                      </a:lnTo>
                      <a:lnTo>
                        <a:pt x="71698" y="380097"/>
                      </a:lnTo>
                      <a:lnTo>
                        <a:pt x="70700" y="381981"/>
                      </a:lnTo>
                      <a:lnTo>
                        <a:pt x="68484" y="383532"/>
                      </a:lnTo>
                      <a:lnTo>
                        <a:pt x="67930" y="385194"/>
                      </a:lnTo>
                      <a:lnTo>
                        <a:pt x="68595" y="387300"/>
                      </a:lnTo>
                      <a:lnTo>
                        <a:pt x="70368" y="387521"/>
                      </a:lnTo>
                      <a:lnTo>
                        <a:pt x="71919" y="386524"/>
                      </a:lnTo>
                      <a:lnTo>
                        <a:pt x="71919" y="385194"/>
                      </a:lnTo>
                      <a:cubicBezTo>
                        <a:pt x="71919" y="385194"/>
                        <a:pt x="74357" y="383199"/>
                        <a:pt x="74357" y="383199"/>
                      </a:cubicBezTo>
                      <a:lnTo>
                        <a:pt x="75576" y="382645"/>
                      </a:lnTo>
                      <a:lnTo>
                        <a:pt x="77238" y="382645"/>
                      </a:lnTo>
                      <a:lnTo>
                        <a:pt x="77238" y="383975"/>
                      </a:lnTo>
                      <a:lnTo>
                        <a:pt x="74800" y="385194"/>
                      </a:lnTo>
                      <a:lnTo>
                        <a:pt x="74800" y="386635"/>
                      </a:lnTo>
                      <a:lnTo>
                        <a:pt x="78679" y="386635"/>
                      </a:lnTo>
                      <a:lnTo>
                        <a:pt x="78679" y="387854"/>
                      </a:lnTo>
                      <a:lnTo>
                        <a:pt x="77017" y="389405"/>
                      </a:lnTo>
                      <a:lnTo>
                        <a:pt x="72362" y="392508"/>
                      </a:lnTo>
                      <a:lnTo>
                        <a:pt x="70479" y="393062"/>
                      </a:lnTo>
                      <a:lnTo>
                        <a:pt x="68927" y="393062"/>
                      </a:lnTo>
                      <a:cubicBezTo>
                        <a:pt x="68927" y="393062"/>
                        <a:pt x="67930" y="393395"/>
                        <a:pt x="67930" y="393395"/>
                      </a:cubicBezTo>
                      <a:lnTo>
                        <a:pt x="67154" y="394170"/>
                      </a:lnTo>
                      <a:lnTo>
                        <a:pt x="66711" y="395611"/>
                      </a:lnTo>
                      <a:lnTo>
                        <a:pt x="66489" y="397716"/>
                      </a:lnTo>
                      <a:lnTo>
                        <a:pt x="65935" y="400154"/>
                      </a:lnTo>
                      <a:lnTo>
                        <a:pt x="65492" y="400930"/>
                      </a:lnTo>
                      <a:lnTo>
                        <a:pt x="67265" y="402149"/>
                      </a:lnTo>
                      <a:lnTo>
                        <a:pt x="72252" y="401041"/>
                      </a:lnTo>
                      <a:lnTo>
                        <a:pt x="74468" y="402925"/>
                      </a:lnTo>
                      <a:lnTo>
                        <a:pt x="76352" y="405141"/>
                      </a:lnTo>
                      <a:lnTo>
                        <a:pt x="78236" y="405141"/>
                      </a:lnTo>
                      <a:lnTo>
                        <a:pt x="83555" y="402703"/>
                      </a:lnTo>
                      <a:lnTo>
                        <a:pt x="85328" y="400487"/>
                      </a:lnTo>
                      <a:lnTo>
                        <a:pt x="88098" y="395611"/>
                      </a:lnTo>
                      <a:lnTo>
                        <a:pt x="89317" y="392619"/>
                      </a:lnTo>
                      <a:lnTo>
                        <a:pt x="90204" y="391178"/>
                      </a:lnTo>
                      <a:lnTo>
                        <a:pt x="91534" y="390513"/>
                      </a:lnTo>
                      <a:lnTo>
                        <a:pt x="93085" y="388519"/>
                      </a:lnTo>
                      <a:lnTo>
                        <a:pt x="93750" y="387854"/>
                      </a:lnTo>
                      <a:lnTo>
                        <a:pt x="94193" y="388186"/>
                      </a:lnTo>
                      <a:lnTo>
                        <a:pt x="94636" y="388851"/>
                      </a:lnTo>
                      <a:lnTo>
                        <a:pt x="95301" y="389184"/>
                      </a:lnTo>
                      <a:lnTo>
                        <a:pt x="95301" y="390735"/>
                      </a:lnTo>
                      <a:cubicBezTo>
                        <a:pt x="95301" y="390735"/>
                        <a:pt x="94193" y="394059"/>
                        <a:pt x="94193" y="394059"/>
                      </a:cubicBezTo>
                      <a:lnTo>
                        <a:pt x="93639" y="397606"/>
                      </a:lnTo>
                      <a:lnTo>
                        <a:pt x="95634" y="399711"/>
                      </a:lnTo>
                      <a:lnTo>
                        <a:pt x="97850" y="398824"/>
                      </a:lnTo>
                      <a:lnTo>
                        <a:pt x="98847" y="396054"/>
                      </a:lnTo>
                      <a:lnTo>
                        <a:pt x="98626" y="392840"/>
                      </a:lnTo>
                      <a:lnTo>
                        <a:pt x="97185" y="390624"/>
                      </a:lnTo>
                      <a:lnTo>
                        <a:pt x="98847" y="389405"/>
                      </a:lnTo>
                      <a:lnTo>
                        <a:pt x="100842" y="389073"/>
                      </a:lnTo>
                      <a:lnTo>
                        <a:pt x="104942" y="389294"/>
                      </a:lnTo>
                      <a:lnTo>
                        <a:pt x="100731" y="391732"/>
                      </a:lnTo>
                      <a:lnTo>
                        <a:pt x="99512" y="393173"/>
                      </a:lnTo>
                      <a:lnTo>
                        <a:pt x="104056" y="397606"/>
                      </a:lnTo>
                      <a:lnTo>
                        <a:pt x="103723" y="398270"/>
                      </a:lnTo>
                      <a:lnTo>
                        <a:pt x="103391" y="398713"/>
                      </a:lnTo>
                      <a:lnTo>
                        <a:pt x="102615" y="400487"/>
                      </a:lnTo>
                      <a:lnTo>
                        <a:pt x="102172" y="400930"/>
                      </a:lnTo>
                      <a:lnTo>
                        <a:pt x="101396" y="400708"/>
                      </a:lnTo>
                      <a:lnTo>
                        <a:pt x="100288" y="399933"/>
                      </a:lnTo>
                      <a:lnTo>
                        <a:pt x="99956" y="399711"/>
                      </a:lnTo>
                      <a:lnTo>
                        <a:pt x="97739" y="401373"/>
                      </a:lnTo>
                      <a:lnTo>
                        <a:pt x="98626" y="409906"/>
                      </a:lnTo>
                      <a:lnTo>
                        <a:pt x="96409" y="413785"/>
                      </a:lnTo>
                      <a:lnTo>
                        <a:pt x="96409" y="415225"/>
                      </a:lnTo>
                      <a:lnTo>
                        <a:pt x="98183" y="417552"/>
                      </a:lnTo>
                      <a:lnTo>
                        <a:pt x="99956" y="417220"/>
                      </a:lnTo>
                      <a:lnTo>
                        <a:pt x="101285" y="414782"/>
                      </a:lnTo>
                      <a:lnTo>
                        <a:pt x="101839" y="410682"/>
                      </a:lnTo>
                      <a:lnTo>
                        <a:pt x="102948" y="407246"/>
                      </a:lnTo>
                      <a:lnTo>
                        <a:pt x="104832" y="407246"/>
                      </a:lnTo>
                      <a:cubicBezTo>
                        <a:pt x="104832" y="407246"/>
                        <a:pt x="105607" y="409352"/>
                        <a:pt x="105607" y="409352"/>
                      </a:cubicBezTo>
                      <a:lnTo>
                        <a:pt x="103391" y="412676"/>
                      </a:lnTo>
                      <a:lnTo>
                        <a:pt x="104942" y="414228"/>
                      </a:lnTo>
                      <a:lnTo>
                        <a:pt x="105939" y="416112"/>
                      </a:lnTo>
                      <a:lnTo>
                        <a:pt x="107270" y="417885"/>
                      </a:lnTo>
                      <a:lnTo>
                        <a:pt x="109707" y="418993"/>
                      </a:lnTo>
                      <a:lnTo>
                        <a:pt x="114472" y="418993"/>
                      </a:lnTo>
                      <a:cubicBezTo>
                        <a:pt x="114472" y="418993"/>
                        <a:pt x="117021" y="418328"/>
                        <a:pt x="117021" y="418328"/>
                      </a:cubicBezTo>
                      <a:lnTo>
                        <a:pt x="118683" y="417109"/>
                      </a:lnTo>
                      <a:lnTo>
                        <a:pt x="122229" y="415336"/>
                      </a:lnTo>
                      <a:lnTo>
                        <a:pt x="159020" y="412344"/>
                      </a:lnTo>
                      <a:lnTo>
                        <a:pt x="163010" y="410571"/>
                      </a:lnTo>
                      <a:lnTo>
                        <a:pt x="165337" y="410127"/>
                      </a:lnTo>
                      <a:lnTo>
                        <a:pt x="174313" y="411458"/>
                      </a:lnTo>
                      <a:lnTo>
                        <a:pt x="174313" y="412787"/>
                      </a:lnTo>
                      <a:lnTo>
                        <a:pt x="172761" y="413563"/>
                      </a:lnTo>
                      <a:lnTo>
                        <a:pt x="169880" y="414449"/>
                      </a:lnTo>
                      <a:lnTo>
                        <a:pt x="168772" y="415447"/>
                      </a:lnTo>
                      <a:lnTo>
                        <a:pt x="168772" y="416666"/>
                      </a:lnTo>
                      <a:lnTo>
                        <a:pt x="171986" y="416666"/>
                      </a:lnTo>
                      <a:lnTo>
                        <a:pt x="171986" y="417996"/>
                      </a:lnTo>
                      <a:lnTo>
                        <a:pt x="169769" y="417996"/>
                      </a:lnTo>
                      <a:cubicBezTo>
                        <a:pt x="169769" y="417996"/>
                        <a:pt x="164672" y="419436"/>
                        <a:pt x="164672" y="419436"/>
                      </a:cubicBezTo>
                      <a:lnTo>
                        <a:pt x="162677" y="420655"/>
                      </a:lnTo>
                      <a:lnTo>
                        <a:pt x="164228" y="421431"/>
                      </a:lnTo>
                      <a:lnTo>
                        <a:pt x="175421" y="421763"/>
                      </a:lnTo>
                      <a:lnTo>
                        <a:pt x="176418" y="421541"/>
                      </a:lnTo>
                      <a:lnTo>
                        <a:pt x="178524" y="420655"/>
                      </a:lnTo>
                      <a:lnTo>
                        <a:pt x="179743" y="420655"/>
                      </a:lnTo>
                      <a:cubicBezTo>
                        <a:pt x="179743" y="420655"/>
                        <a:pt x="175975" y="423425"/>
                        <a:pt x="175975" y="423425"/>
                      </a:cubicBezTo>
                      <a:lnTo>
                        <a:pt x="174202" y="425531"/>
                      </a:lnTo>
                      <a:lnTo>
                        <a:pt x="172761" y="428412"/>
                      </a:lnTo>
                      <a:lnTo>
                        <a:pt x="173537" y="429520"/>
                      </a:lnTo>
                      <a:lnTo>
                        <a:pt x="174091" y="430961"/>
                      </a:lnTo>
                      <a:lnTo>
                        <a:pt x="175088" y="434839"/>
                      </a:lnTo>
                      <a:lnTo>
                        <a:pt x="173426" y="434507"/>
                      </a:lnTo>
                      <a:lnTo>
                        <a:pt x="171986" y="433731"/>
                      </a:lnTo>
                      <a:lnTo>
                        <a:pt x="170767" y="432623"/>
                      </a:lnTo>
                      <a:lnTo>
                        <a:pt x="169658" y="431072"/>
                      </a:lnTo>
                      <a:lnTo>
                        <a:pt x="170213" y="429299"/>
                      </a:lnTo>
                      <a:lnTo>
                        <a:pt x="169326" y="429077"/>
                      </a:lnTo>
                      <a:lnTo>
                        <a:pt x="167996" y="429631"/>
                      </a:lnTo>
                      <a:lnTo>
                        <a:pt x="166666" y="431072"/>
                      </a:lnTo>
                      <a:lnTo>
                        <a:pt x="165226" y="430850"/>
                      </a:lnTo>
                      <a:lnTo>
                        <a:pt x="162566" y="429631"/>
                      </a:lnTo>
                      <a:lnTo>
                        <a:pt x="162566" y="431072"/>
                      </a:lnTo>
                      <a:lnTo>
                        <a:pt x="167331" y="433731"/>
                      </a:lnTo>
                      <a:lnTo>
                        <a:pt x="167331" y="434950"/>
                      </a:lnTo>
                      <a:lnTo>
                        <a:pt x="165115" y="434728"/>
                      </a:lnTo>
                      <a:lnTo>
                        <a:pt x="161680" y="431848"/>
                      </a:lnTo>
                      <a:lnTo>
                        <a:pt x="159907" y="431183"/>
                      </a:lnTo>
                      <a:lnTo>
                        <a:pt x="153258" y="432512"/>
                      </a:lnTo>
                      <a:lnTo>
                        <a:pt x="153258" y="433953"/>
                      </a:lnTo>
                      <a:lnTo>
                        <a:pt x="158244" y="435504"/>
                      </a:lnTo>
                      <a:lnTo>
                        <a:pt x="159907" y="437166"/>
                      </a:lnTo>
                      <a:lnTo>
                        <a:pt x="159574" y="440159"/>
                      </a:lnTo>
                      <a:lnTo>
                        <a:pt x="156915" y="438496"/>
                      </a:lnTo>
                      <a:lnTo>
                        <a:pt x="154366" y="439161"/>
                      </a:lnTo>
                      <a:lnTo>
                        <a:pt x="152039" y="440713"/>
                      </a:lnTo>
                      <a:lnTo>
                        <a:pt x="149933" y="441488"/>
                      </a:lnTo>
                      <a:lnTo>
                        <a:pt x="147495" y="440380"/>
                      </a:lnTo>
                      <a:lnTo>
                        <a:pt x="142176" y="435283"/>
                      </a:lnTo>
                      <a:lnTo>
                        <a:pt x="139517" y="433731"/>
                      </a:lnTo>
                      <a:lnTo>
                        <a:pt x="137079" y="434728"/>
                      </a:lnTo>
                      <a:lnTo>
                        <a:pt x="135084" y="438053"/>
                      </a:lnTo>
                      <a:lnTo>
                        <a:pt x="133533" y="442042"/>
                      </a:lnTo>
                      <a:lnTo>
                        <a:pt x="131649" y="445145"/>
                      </a:lnTo>
                      <a:lnTo>
                        <a:pt x="129211" y="447805"/>
                      </a:lnTo>
                      <a:lnTo>
                        <a:pt x="123116" y="459329"/>
                      </a:lnTo>
                      <a:lnTo>
                        <a:pt x="124002" y="460660"/>
                      </a:lnTo>
                      <a:lnTo>
                        <a:pt x="122784" y="461546"/>
                      </a:lnTo>
                      <a:lnTo>
                        <a:pt x="121675" y="462876"/>
                      </a:lnTo>
                      <a:lnTo>
                        <a:pt x="118351" y="468527"/>
                      </a:lnTo>
                      <a:lnTo>
                        <a:pt x="117021" y="470300"/>
                      </a:lnTo>
                      <a:lnTo>
                        <a:pt x="113808" y="473514"/>
                      </a:lnTo>
                      <a:lnTo>
                        <a:pt x="116799" y="474622"/>
                      </a:lnTo>
                      <a:lnTo>
                        <a:pt x="125665" y="474179"/>
                      </a:lnTo>
                      <a:lnTo>
                        <a:pt x="127770" y="474844"/>
                      </a:lnTo>
                      <a:lnTo>
                        <a:pt x="126551" y="478501"/>
                      </a:lnTo>
                      <a:lnTo>
                        <a:pt x="119459" y="485371"/>
                      </a:lnTo>
                      <a:lnTo>
                        <a:pt x="119237" y="487809"/>
                      </a:lnTo>
                      <a:lnTo>
                        <a:pt x="119237" y="489139"/>
                      </a:lnTo>
                      <a:lnTo>
                        <a:pt x="118351" y="489915"/>
                      </a:lnTo>
                      <a:lnTo>
                        <a:pt x="117908" y="491134"/>
                      </a:lnTo>
                      <a:lnTo>
                        <a:pt x="117575" y="492574"/>
                      </a:lnTo>
                      <a:lnTo>
                        <a:pt x="116910" y="494237"/>
                      </a:lnTo>
                      <a:lnTo>
                        <a:pt x="115913" y="495899"/>
                      </a:lnTo>
                      <a:lnTo>
                        <a:pt x="114694" y="497450"/>
                      </a:lnTo>
                      <a:lnTo>
                        <a:pt x="113475" y="498669"/>
                      </a:lnTo>
                      <a:lnTo>
                        <a:pt x="112256" y="499334"/>
                      </a:lnTo>
                      <a:lnTo>
                        <a:pt x="113143" y="500775"/>
                      </a:lnTo>
                      <a:lnTo>
                        <a:pt x="112810" y="502104"/>
                      </a:lnTo>
                      <a:lnTo>
                        <a:pt x="112478" y="502326"/>
                      </a:lnTo>
                      <a:lnTo>
                        <a:pt x="112478" y="502326"/>
                      </a:lnTo>
                      <a:cubicBezTo>
                        <a:pt x="112478" y="502326"/>
                        <a:pt x="113032" y="503213"/>
                        <a:pt x="113032" y="503213"/>
                      </a:cubicBezTo>
                      <a:lnTo>
                        <a:pt x="112145" y="504986"/>
                      </a:lnTo>
                      <a:lnTo>
                        <a:pt x="111813" y="507091"/>
                      </a:lnTo>
                      <a:lnTo>
                        <a:pt x="111370" y="508864"/>
                      </a:lnTo>
                      <a:lnTo>
                        <a:pt x="110261" y="509640"/>
                      </a:lnTo>
                      <a:lnTo>
                        <a:pt x="109043" y="509861"/>
                      </a:lnTo>
                      <a:lnTo>
                        <a:pt x="106937" y="510859"/>
                      </a:lnTo>
                      <a:lnTo>
                        <a:pt x="105718" y="511080"/>
                      </a:lnTo>
                      <a:lnTo>
                        <a:pt x="102172" y="510637"/>
                      </a:lnTo>
                      <a:lnTo>
                        <a:pt x="100731" y="511080"/>
                      </a:lnTo>
                      <a:lnTo>
                        <a:pt x="99623" y="511745"/>
                      </a:lnTo>
                      <a:lnTo>
                        <a:pt x="97961" y="513075"/>
                      </a:lnTo>
                      <a:lnTo>
                        <a:pt x="96742" y="513629"/>
                      </a:lnTo>
                      <a:lnTo>
                        <a:pt x="97185" y="515513"/>
                      </a:lnTo>
                      <a:lnTo>
                        <a:pt x="97518" y="516178"/>
                      </a:lnTo>
                      <a:lnTo>
                        <a:pt x="74579" y="538341"/>
                      </a:lnTo>
                      <a:lnTo>
                        <a:pt x="68706" y="539892"/>
                      </a:lnTo>
                      <a:lnTo>
                        <a:pt x="63830" y="543328"/>
                      </a:lnTo>
                      <a:lnTo>
                        <a:pt x="61724" y="544325"/>
                      </a:lnTo>
                      <a:lnTo>
                        <a:pt x="61724" y="545433"/>
                      </a:lnTo>
                      <a:lnTo>
                        <a:pt x="82004" y="542552"/>
                      </a:lnTo>
                      <a:lnTo>
                        <a:pt x="84996" y="540336"/>
                      </a:lnTo>
                      <a:lnTo>
                        <a:pt x="85771" y="540668"/>
                      </a:lnTo>
                      <a:lnTo>
                        <a:pt x="86769" y="541333"/>
                      </a:lnTo>
                      <a:lnTo>
                        <a:pt x="87655" y="541001"/>
                      </a:lnTo>
                      <a:lnTo>
                        <a:pt x="87987" y="538341"/>
                      </a:lnTo>
                      <a:lnTo>
                        <a:pt x="88985" y="536235"/>
                      </a:lnTo>
                      <a:lnTo>
                        <a:pt x="91423" y="535127"/>
                      </a:lnTo>
                      <a:lnTo>
                        <a:pt x="96409" y="534019"/>
                      </a:lnTo>
                      <a:lnTo>
                        <a:pt x="104942" y="529919"/>
                      </a:lnTo>
                      <a:lnTo>
                        <a:pt x="104499" y="528479"/>
                      </a:lnTo>
                      <a:lnTo>
                        <a:pt x="103723" y="527370"/>
                      </a:lnTo>
                      <a:lnTo>
                        <a:pt x="102837" y="526595"/>
                      </a:lnTo>
                      <a:lnTo>
                        <a:pt x="101729" y="526262"/>
                      </a:lnTo>
                      <a:lnTo>
                        <a:pt x="101729" y="525043"/>
                      </a:lnTo>
                      <a:lnTo>
                        <a:pt x="105829" y="525043"/>
                      </a:lnTo>
                      <a:cubicBezTo>
                        <a:pt x="105829" y="525043"/>
                        <a:pt x="107048" y="525930"/>
                        <a:pt x="107048" y="525930"/>
                      </a:cubicBezTo>
                      <a:lnTo>
                        <a:pt x="106494" y="528811"/>
                      </a:lnTo>
                      <a:lnTo>
                        <a:pt x="108045" y="530362"/>
                      </a:lnTo>
                      <a:lnTo>
                        <a:pt x="111924" y="530916"/>
                      </a:lnTo>
                      <a:lnTo>
                        <a:pt x="112699" y="532024"/>
                      </a:lnTo>
                      <a:lnTo>
                        <a:pt x="113697" y="533687"/>
                      </a:lnTo>
                      <a:lnTo>
                        <a:pt x="115913" y="534684"/>
                      </a:lnTo>
                      <a:lnTo>
                        <a:pt x="118351" y="535127"/>
                      </a:lnTo>
                      <a:lnTo>
                        <a:pt x="124113" y="534906"/>
                      </a:lnTo>
                      <a:lnTo>
                        <a:pt x="132424" y="532246"/>
                      </a:lnTo>
                      <a:lnTo>
                        <a:pt x="135971" y="530030"/>
                      </a:lnTo>
                      <a:lnTo>
                        <a:pt x="135971" y="532579"/>
                      </a:lnTo>
                      <a:cubicBezTo>
                        <a:pt x="135971" y="532579"/>
                        <a:pt x="134087" y="534573"/>
                        <a:pt x="134087" y="534573"/>
                      </a:cubicBezTo>
                      <a:lnTo>
                        <a:pt x="131649" y="536235"/>
                      </a:lnTo>
                      <a:lnTo>
                        <a:pt x="129876" y="537898"/>
                      </a:lnTo>
                      <a:lnTo>
                        <a:pt x="131095" y="538673"/>
                      </a:lnTo>
                      <a:lnTo>
                        <a:pt x="132424" y="539228"/>
                      </a:lnTo>
                      <a:lnTo>
                        <a:pt x="133865" y="539449"/>
                      </a:lnTo>
                      <a:lnTo>
                        <a:pt x="135306" y="539228"/>
                      </a:lnTo>
                      <a:lnTo>
                        <a:pt x="136414" y="538452"/>
                      </a:lnTo>
                      <a:lnTo>
                        <a:pt x="138187" y="536014"/>
                      </a:lnTo>
                      <a:lnTo>
                        <a:pt x="138741" y="535460"/>
                      </a:lnTo>
                      <a:lnTo>
                        <a:pt x="148825" y="534352"/>
                      </a:lnTo>
                      <a:lnTo>
                        <a:pt x="150931" y="533244"/>
                      </a:lnTo>
                      <a:lnTo>
                        <a:pt x="161015" y="519613"/>
                      </a:lnTo>
                      <a:lnTo>
                        <a:pt x="164672" y="512632"/>
                      </a:lnTo>
                      <a:lnTo>
                        <a:pt x="164893" y="510194"/>
                      </a:lnTo>
                      <a:lnTo>
                        <a:pt x="167553" y="507756"/>
                      </a:lnTo>
                      <a:lnTo>
                        <a:pt x="171099" y="505761"/>
                      </a:lnTo>
                      <a:lnTo>
                        <a:pt x="174091" y="504986"/>
                      </a:lnTo>
                      <a:lnTo>
                        <a:pt x="173204" y="506094"/>
                      </a:lnTo>
                      <a:lnTo>
                        <a:pt x="171986" y="508532"/>
                      </a:lnTo>
                      <a:lnTo>
                        <a:pt x="170988" y="510083"/>
                      </a:lnTo>
                      <a:lnTo>
                        <a:pt x="172761" y="510748"/>
                      </a:lnTo>
                      <a:lnTo>
                        <a:pt x="172983" y="512632"/>
                      </a:lnTo>
                      <a:lnTo>
                        <a:pt x="172983" y="514848"/>
                      </a:lnTo>
                      <a:cubicBezTo>
                        <a:pt x="172983" y="514848"/>
                        <a:pt x="173315" y="516510"/>
                        <a:pt x="173315" y="516510"/>
                      </a:cubicBezTo>
                      <a:lnTo>
                        <a:pt x="173315" y="517840"/>
                      </a:lnTo>
                      <a:lnTo>
                        <a:pt x="171875" y="519170"/>
                      </a:lnTo>
                      <a:lnTo>
                        <a:pt x="171875" y="520389"/>
                      </a:lnTo>
                      <a:cubicBezTo>
                        <a:pt x="171875" y="520389"/>
                        <a:pt x="173315" y="521275"/>
                        <a:pt x="173315" y="521275"/>
                      </a:cubicBezTo>
                      <a:lnTo>
                        <a:pt x="175199" y="521608"/>
                      </a:lnTo>
                      <a:lnTo>
                        <a:pt x="182624" y="520500"/>
                      </a:lnTo>
                      <a:lnTo>
                        <a:pt x="186392" y="521275"/>
                      </a:lnTo>
                      <a:lnTo>
                        <a:pt x="193816" y="524267"/>
                      </a:lnTo>
                      <a:lnTo>
                        <a:pt x="195922" y="524267"/>
                      </a:lnTo>
                      <a:cubicBezTo>
                        <a:pt x="195922" y="524267"/>
                        <a:pt x="192043" y="525597"/>
                        <a:pt x="192043" y="525597"/>
                      </a:cubicBezTo>
                      <a:lnTo>
                        <a:pt x="172207" y="528146"/>
                      </a:lnTo>
                      <a:lnTo>
                        <a:pt x="170988" y="528811"/>
                      </a:lnTo>
                      <a:lnTo>
                        <a:pt x="170102" y="530473"/>
                      </a:lnTo>
                      <a:lnTo>
                        <a:pt x="169437" y="532135"/>
                      </a:lnTo>
                      <a:lnTo>
                        <a:pt x="168772" y="533244"/>
                      </a:lnTo>
                      <a:lnTo>
                        <a:pt x="167110" y="534019"/>
                      </a:lnTo>
                      <a:lnTo>
                        <a:pt x="164783" y="534462"/>
                      </a:lnTo>
                      <a:lnTo>
                        <a:pt x="162677" y="534019"/>
                      </a:lnTo>
                      <a:lnTo>
                        <a:pt x="161790" y="532024"/>
                      </a:lnTo>
                      <a:lnTo>
                        <a:pt x="159685" y="533465"/>
                      </a:lnTo>
                      <a:lnTo>
                        <a:pt x="145833" y="537898"/>
                      </a:lnTo>
                      <a:lnTo>
                        <a:pt x="144171" y="539006"/>
                      </a:lnTo>
                      <a:lnTo>
                        <a:pt x="142620" y="540668"/>
                      </a:lnTo>
                      <a:lnTo>
                        <a:pt x="140736" y="541444"/>
                      </a:lnTo>
                      <a:lnTo>
                        <a:pt x="136746" y="542220"/>
                      </a:lnTo>
                      <a:lnTo>
                        <a:pt x="129543" y="542220"/>
                      </a:lnTo>
                      <a:cubicBezTo>
                        <a:pt x="129543" y="542220"/>
                        <a:pt x="127881" y="542884"/>
                        <a:pt x="127881" y="542884"/>
                      </a:cubicBezTo>
                      <a:lnTo>
                        <a:pt x="126884" y="542552"/>
                      </a:lnTo>
                      <a:lnTo>
                        <a:pt x="126440" y="542552"/>
                      </a:lnTo>
                      <a:cubicBezTo>
                        <a:pt x="126440" y="542552"/>
                        <a:pt x="117797" y="542220"/>
                        <a:pt x="117797" y="542220"/>
                      </a:cubicBezTo>
                      <a:lnTo>
                        <a:pt x="116910" y="542441"/>
                      </a:lnTo>
                      <a:lnTo>
                        <a:pt x="116135" y="542995"/>
                      </a:lnTo>
                      <a:lnTo>
                        <a:pt x="115359" y="544214"/>
                      </a:lnTo>
                      <a:lnTo>
                        <a:pt x="114251" y="545101"/>
                      </a:lnTo>
                      <a:lnTo>
                        <a:pt x="113143" y="544768"/>
                      </a:lnTo>
                      <a:lnTo>
                        <a:pt x="112145" y="543993"/>
                      </a:lnTo>
                      <a:lnTo>
                        <a:pt x="111259" y="543549"/>
                      </a:lnTo>
                      <a:lnTo>
                        <a:pt x="102283" y="543549"/>
                      </a:lnTo>
                      <a:lnTo>
                        <a:pt x="97628" y="542330"/>
                      </a:lnTo>
                      <a:lnTo>
                        <a:pt x="96409" y="542773"/>
                      </a:lnTo>
                      <a:lnTo>
                        <a:pt x="95523" y="543660"/>
                      </a:lnTo>
                      <a:lnTo>
                        <a:pt x="94858" y="544214"/>
                      </a:lnTo>
                      <a:lnTo>
                        <a:pt x="94193" y="543660"/>
                      </a:lnTo>
                      <a:lnTo>
                        <a:pt x="91534" y="546874"/>
                      </a:lnTo>
                      <a:lnTo>
                        <a:pt x="91090" y="548204"/>
                      </a:lnTo>
                      <a:lnTo>
                        <a:pt x="91312" y="550420"/>
                      </a:lnTo>
                      <a:lnTo>
                        <a:pt x="91090" y="551528"/>
                      </a:lnTo>
                      <a:lnTo>
                        <a:pt x="90204" y="552636"/>
                      </a:lnTo>
                      <a:lnTo>
                        <a:pt x="90204" y="553855"/>
                      </a:lnTo>
                      <a:lnTo>
                        <a:pt x="90869" y="554742"/>
                      </a:lnTo>
                      <a:lnTo>
                        <a:pt x="91090" y="555739"/>
                      </a:lnTo>
                      <a:lnTo>
                        <a:pt x="90869" y="556736"/>
                      </a:lnTo>
                      <a:lnTo>
                        <a:pt x="90204" y="557734"/>
                      </a:lnTo>
                      <a:lnTo>
                        <a:pt x="92088" y="557512"/>
                      </a:lnTo>
                      <a:lnTo>
                        <a:pt x="93861" y="557845"/>
                      </a:lnTo>
                      <a:lnTo>
                        <a:pt x="95191" y="559063"/>
                      </a:lnTo>
                      <a:lnTo>
                        <a:pt x="95634" y="561612"/>
                      </a:lnTo>
                      <a:lnTo>
                        <a:pt x="93750" y="560615"/>
                      </a:lnTo>
                      <a:lnTo>
                        <a:pt x="90758" y="559839"/>
                      </a:lnTo>
                      <a:lnTo>
                        <a:pt x="87766" y="559839"/>
                      </a:lnTo>
                      <a:cubicBezTo>
                        <a:pt x="87766" y="559839"/>
                        <a:pt x="85882" y="560947"/>
                        <a:pt x="85882" y="560947"/>
                      </a:cubicBezTo>
                      <a:lnTo>
                        <a:pt x="84220" y="563496"/>
                      </a:lnTo>
                      <a:lnTo>
                        <a:pt x="82669" y="564826"/>
                      </a:lnTo>
                      <a:lnTo>
                        <a:pt x="71365" y="570034"/>
                      </a:lnTo>
                      <a:lnTo>
                        <a:pt x="63719" y="570588"/>
                      </a:lnTo>
                      <a:lnTo>
                        <a:pt x="61503" y="571364"/>
                      </a:lnTo>
                      <a:lnTo>
                        <a:pt x="59841" y="573137"/>
                      </a:lnTo>
                      <a:lnTo>
                        <a:pt x="61946" y="575353"/>
                      </a:lnTo>
                      <a:lnTo>
                        <a:pt x="65159" y="576905"/>
                      </a:lnTo>
                      <a:lnTo>
                        <a:pt x="71144" y="578013"/>
                      </a:lnTo>
                      <a:lnTo>
                        <a:pt x="73028" y="579897"/>
                      </a:lnTo>
                      <a:lnTo>
                        <a:pt x="72695" y="588984"/>
                      </a:lnTo>
                      <a:lnTo>
                        <a:pt x="73914" y="592086"/>
                      </a:lnTo>
                      <a:lnTo>
                        <a:pt x="71033" y="593195"/>
                      </a:lnTo>
                      <a:lnTo>
                        <a:pt x="69924" y="593195"/>
                      </a:lnTo>
                      <a:lnTo>
                        <a:pt x="69924" y="594635"/>
                      </a:lnTo>
                      <a:lnTo>
                        <a:pt x="70922" y="594635"/>
                      </a:lnTo>
                      <a:cubicBezTo>
                        <a:pt x="70922" y="594635"/>
                        <a:pt x="71698" y="595078"/>
                        <a:pt x="71698" y="595078"/>
                      </a:cubicBezTo>
                      <a:lnTo>
                        <a:pt x="73138" y="595965"/>
                      </a:lnTo>
                      <a:lnTo>
                        <a:pt x="71365" y="596741"/>
                      </a:lnTo>
                      <a:lnTo>
                        <a:pt x="70146" y="596741"/>
                      </a:lnTo>
                      <a:lnTo>
                        <a:pt x="69038" y="595965"/>
                      </a:lnTo>
                      <a:lnTo>
                        <a:pt x="67708" y="594635"/>
                      </a:lnTo>
                      <a:lnTo>
                        <a:pt x="67930" y="596297"/>
                      </a:lnTo>
                      <a:lnTo>
                        <a:pt x="68373" y="597738"/>
                      </a:lnTo>
                      <a:lnTo>
                        <a:pt x="69038" y="598846"/>
                      </a:lnTo>
                      <a:lnTo>
                        <a:pt x="69924" y="599733"/>
                      </a:lnTo>
                      <a:lnTo>
                        <a:pt x="71587" y="598514"/>
                      </a:lnTo>
                      <a:lnTo>
                        <a:pt x="73249" y="598957"/>
                      </a:lnTo>
                      <a:lnTo>
                        <a:pt x="76906" y="601062"/>
                      </a:lnTo>
                      <a:lnTo>
                        <a:pt x="80452" y="601062"/>
                      </a:lnTo>
                      <a:cubicBezTo>
                        <a:pt x="80452" y="601062"/>
                        <a:pt x="82114" y="601616"/>
                        <a:pt x="82114" y="601616"/>
                      </a:cubicBezTo>
                      <a:lnTo>
                        <a:pt x="83887" y="603500"/>
                      </a:lnTo>
                      <a:lnTo>
                        <a:pt x="75687" y="604609"/>
                      </a:lnTo>
                      <a:lnTo>
                        <a:pt x="73803" y="603500"/>
                      </a:lnTo>
                      <a:lnTo>
                        <a:pt x="74468" y="602836"/>
                      </a:lnTo>
                      <a:lnTo>
                        <a:pt x="75244" y="602282"/>
                      </a:lnTo>
                      <a:lnTo>
                        <a:pt x="73914" y="601727"/>
                      </a:lnTo>
                      <a:lnTo>
                        <a:pt x="72584" y="602503"/>
                      </a:lnTo>
                      <a:lnTo>
                        <a:pt x="70257" y="605606"/>
                      </a:lnTo>
                      <a:lnTo>
                        <a:pt x="68706" y="606492"/>
                      </a:lnTo>
                      <a:lnTo>
                        <a:pt x="64051" y="606492"/>
                      </a:lnTo>
                      <a:cubicBezTo>
                        <a:pt x="64051" y="606492"/>
                        <a:pt x="60173" y="605606"/>
                        <a:pt x="60173" y="605606"/>
                      </a:cubicBezTo>
                      <a:lnTo>
                        <a:pt x="56738" y="603944"/>
                      </a:lnTo>
                      <a:lnTo>
                        <a:pt x="54854" y="603611"/>
                      </a:lnTo>
                      <a:lnTo>
                        <a:pt x="53192" y="602614"/>
                      </a:lnTo>
                      <a:lnTo>
                        <a:pt x="52748" y="600287"/>
                      </a:lnTo>
                      <a:lnTo>
                        <a:pt x="52748" y="597406"/>
                      </a:lnTo>
                      <a:cubicBezTo>
                        <a:pt x="52748" y="597406"/>
                        <a:pt x="52083" y="594746"/>
                        <a:pt x="52083" y="594746"/>
                      </a:cubicBezTo>
                      <a:lnTo>
                        <a:pt x="52637" y="592862"/>
                      </a:lnTo>
                      <a:lnTo>
                        <a:pt x="51418" y="592197"/>
                      </a:lnTo>
                      <a:lnTo>
                        <a:pt x="47429" y="592197"/>
                      </a:lnTo>
                      <a:cubicBezTo>
                        <a:pt x="47429" y="592197"/>
                        <a:pt x="50089" y="595854"/>
                        <a:pt x="50089" y="595854"/>
                      </a:cubicBezTo>
                      <a:lnTo>
                        <a:pt x="49091" y="599733"/>
                      </a:lnTo>
                      <a:lnTo>
                        <a:pt x="46099" y="603057"/>
                      </a:lnTo>
                      <a:lnTo>
                        <a:pt x="42775" y="605052"/>
                      </a:lnTo>
                      <a:lnTo>
                        <a:pt x="35350" y="606160"/>
                      </a:lnTo>
                      <a:lnTo>
                        <a:pt x="35129" y="605052"/>
                      </a:lnTo>
                      <a:lnTo>
                        <a:pt x="36458" y="598071"/>
                      </a:lnTo>
                      <a:lnTo>
                        <a:pt x="34685" y="596519"/>
                      </a:lnTo>
                      <a:lnTo>
                        <a:pt x="22939" y="599954"/>
                      </a:lnTo>
                      <a:lnTo>
                        <a:pt x="21720" y="600841"/>
                      </a:lnTo>
                      <a:lnTo>
                        <a:pt x="19171" y="604830"/>
                      </a:lnTo>
                      <a:lnTo>
                        <a:pt x="17841" y="606160"/>
                      </a:lnTo>
                      <a:lnTo>
                        <a:pt x="15625" y="606603"/>
                      </a:lnTo>
                      <a:lnTo>
                        <a:pt x="13963" y="606603"/>
                      </a:lnTo>
                      <a:cubicBezTo>
                        <a:pt x="13963" y="606603"/>
                        <a:pt x="12633" y="607268"/>
                        <a:pt x="12633" y="607268"/>
                      </a:cubicBezTo>
                      <a:lnTo>
                        <a:pt x="11636" y="610149"/>
                      </a:lnTo>
                      <a:lnTo>
                        <a:pt x="12079" y="610371"/>
                      </a:lnTo>
                      <a:lnTo>
                        <a:pt x="13187" y="611258"/>
                      </a:lnTo>
                      <a:lnTo>
                        <a:pt x="11857" y="612920"/>
                      </a:lnTo>
                      <a:lnTo>
                        <a:pt x="11857" y="614250"/>
                      </a:lnTo>
                      <a:cubicBezTo>
                        <a:pt x="11857" y="614250"/>
                        <a:pt x="12301" y="615579"/>
                        <a:pt x="12301" y="615579"/>
                      </a:cubicBezTo>
                      <a:lnTo>
                        <a:pt x="11968" y="617020"/>
                      </a:lnTo>
                      <a:lnTo>
                        <a:pt x="10860" y="617685"/>
                      </a:lnTo>
                      <a:lnTo>
                        <a:pt x="9419" y="617131"/>
                      </a:lnTo>
                      <a:lnTo>
                        <a:pt x="6871" y="615025"/>
                      </a:lnTo>
                      <a:lnTo>
                        <a:pt x="7757" y="612476"/>
                      </a:lnTo>
                      <a:lnTo>
                        <a:pt x="5652" y="613141"/>
                      </a:lnTo>
                      <a:lnTo>
                        <a:pt x="3214" y="614471"/>
                      </a:lnTo>
                      <a:lnTo>
                        <a:pt x="1884" y="616134"/>
                      </a:lnTo>
                      <a:lnTo>
                        <a:pt x="3103" y="617574"/>
                      </a:lnTo>
                      <a:lnTo>
                        <a:pt x="3103" y="618682"/>
                      </a:lnTo>
                      <a:lnTo>
                        <a:pt x="998" y="620677"/>
                      </a:lnTo>
                      <a:lnTo>
                        <a:pt x="0" y="621231"/>
                      </a:lnTo>
                      <a:lnTo>
                        <a:pt x="998" y="624888"/>
                      </a:lnTo>
                      <a:lnTo>
                        <a:pt x="1219" y="627991"/>
                      </a:lnTo>
                      <a:lnTo>
                        <a:pt x="1995" y="630207"/>
                      </a:lnTo>
                      <a:lnTo>
                        <a:pt x="4765" y="631204"/>
                      </a:lnTo>
                      <a:lnTo>
                        <a:pt x="7203" y="630761"/>
                      </a:lnTo>
                      <a:lnTo>
                        <a:pt x="11636" y="628655"/>
                      </a:lnTo>
                      <a:lnTo>
                        <a:pt x="14074" y="628655"/>
                      </a:lnTo>
                      <a:cubicBezTo>
                        <a:pt x="14074" y="628655"/>
                        <a:pt x="12855" y="627991"/>
                        <a:pt x="12855" y="627991"/>
                      </a:cubicBezTo>
                      <a:lnTo>
                        <a:pt x="12522" y="627437"/>
                      </a:lnTo>
                      <a:lnTo>
                        <a:pt x="12522" y="626217"/>
                      </a:lnTo>
                      <a:cubicBezTo>
                        <a:pt x="12522" y="626217"/>
                        <a:pt x="15071" y="626217"/>
                        <a:pt x="15071" y="626217"/>
                      </a:cubicBezTo>
                      <a:lnTo>
                        <a:pt x="20501" y="628101"/>
                      </a:lnTo>
                      <a:lnTo>
                        <a:pt x="23382" y="628545"/>
                      </a:lnTo>
                      <a:lnTo>
                        <a:pt x="23382" y="627437"/>
                      </a:lnTo>
                      <a:lnTo>
                        <a:pt x="21498" y="626439"/>
                      </a:lnTo>
                      <a:lnTo>
                        <a:pt x="20501" y="626217"/>
                      </a:lnTo>
                      <a:lnTo>
                        <a:pt x="19393" y="626217"/>
                      </a:lnTo>
                      <a:cubicBezTo>
                        <a:pt x="19393" y="626217"/>
                        <a:pt x="19393" y="625110"/>
                        <a:pt x="19393" y="625110"/>
                      </a:cubicBezTo>
                      <a:lnTo>
                        <a:pt x="22606" y="624112"/>
                      </a:lnTo>
                      <a:lnTo>
                        <a:pt x="23826" y="624112"/>
                      </a:lnTo>
                      <a:cubicBezTo>
                        <a:pt x="23826" y="624112"/>
                        <a:pt x="26707" y="627215"/>
                        <a:pt x="26707" y="627215"/>
                      </a:cubicBezTo>
                      <a:lnTo>
                        <a:pt x="27593" y="626772"/>
                      </a:lnTo>
                      <a:lnTo>
                        <a:pt x="28369" y="625663"/>
                      </a:lnTo>
                      <a:lnTo>
                        <a:pt x="29588" y="625220"/>
                      </a:lnTo>
                      <a:lnTo>
                        <a:pt x="30807" y="626328"/>
                      </a:lnTo>
                      <a:lnTo>
                        <a:pt x="31915" y="628101"/>
                      </a:lnTo>
                      <a:lnTo>
                        <a:pt x="33134" y="629210"/>
                      </a:lnTo>
                      <a:lnTo>
                        <a:pt x="35793" y="627547"/>
                      </a:lnTo>
                      <a:lnTo>
                        <a:pt x="50975" y="623669"/>
                      </a:lnTo>
                      <a:lnTo>
                        <a:pt x="54410" y="623890"/>
                      </a:lnTo>
                      <a:lnTo>
                        <a:pt x="56073" y="624334"/>
                      </a:lnTo>
                      <a:lnTo>
                        <a:pt x="57513" y="625110"/>
                      </a:lnTo>
                      <a:lnTo>
                        <a:pt x="58621" y="626328"/>
                      </a:lnTo>
                      <a:lnTo>
                        <a:pt x="59286" y="629320"/>
                      </a:lnTo>
                      <a:lnTo>
                        <a:pt x="59841" y="628545"/>
                      </a:lnTo>
                      <a:lnTo>
                        <a:pt x="60505" y="626439"/>
                      </a:lnTo>
                      <a:lnTo>
                        <a:pt x="59065" y="622672"/>
                      </a:lnTo>
                      <a:lnTo>
                        <a:pt x="81560" y="621452"/>
                      </a:lnTo>
                      <a:lnTo>
                        <a:pt x="77571" y="624001"/>
                      </a:lnTo>
                      <a:lnTo>
                        <a:pt x="78236" y="624555"/>
                      </a:lnTo>
                      <a:lnTo>
                        <a:pt x="79233" y="625774"/>
                      </a:lnTo>
                      <a:lnTo>
                        <a:pt x="80009" y="626439"/>
                      </a:lnTo>
                      <a:lnTo>
                        <a:pt x="71587" y="627547"/>
                      </a:lnTo>
                      <a:lnTo>
                        <a:pt x="68041" y="627326"/>
                      </a:lnTo>
                      <a:lnTo>
                        <a:pt x="64495" y="625220"/>
                      </a:lnTo>
                      <a:lnTo>
                        <a:pt x="62057" y="636080"/>
                      </a:lnTo>
                      <a:lnTo>
                        <a:pt x="62389" y="637742"/>
                      </a:lnTo>
                      <a:lnTo>
                        <a:pt x="60838" y="637742"/>
                      </a:lnTo>
                      <a:cubicBezTo>
                        <a:pt x="60838" y="637742"/>
                        <a:pt x="59286" y="637521"/>
                        <a:pt x="59286" y="637521"/>
                      </a:cubicBezTo>
                      <a:lnTo>
                        <a:pt x="58178" y="636080"/>
                      </a:lnTo>
                      <a:lnTo>
                        <a:pt x="58178" y="632756"/>
                      </a:lnTo>
                      <a:cubicBezTo>
                        <a:pt x="58178" y="632756"/>
                        <a:pt x="57403" y="632756"/>
                        <a:pt x="57403" y="632756"/>
                      </a:cubicBezTo>
                      <a:lnTo>
                        <a:pt x="54965" y="638961"/>
                      </a:lnTo>
                      <a:lnTo>
                        <a:pt x="50310" y="641732"/>
                      </a:lnTo>
                      <a:lnTo>
                        <a:pt x="39561" y="644059"/>
                      </a:lnTo>
                      <a:lnTo>
                        <a:pt x="32358" y="647494"/>
                      </a:lnTo>
                      <a:lnTo>
                        <a:pt x="29477" y="649489"/>
                      </a:lnTo>
                      <a:lnTo>
                        <a:pt x="26264" y="650154"/>
                      </a:lnTo>
                      <a:lnTo>
                        <a:pt x="23936" y="651373"/>
                      </a:lnTo>
                      <a:lnTo>
                        <a:pt x="24823" y="654032"/>
                      </a:lnTo>
                      <a:lnTo>
                        <a:pt x="23493" y="654808"/>
                      </a:lnTo>
                      <a:lnTo>
                        <a:pt x="20723" y="655805"/>
                      </a:lnTo>
                      <a:lnTo>
                        <a:pt x="19393" y="656692"/>
                      </a:lnTo>
                      <a:lnTo>
                        <a:pt x="19393" y="657800"/>
                      </a:lnTo>
                      <a:lnTo>
                        <a:pt x="21498" y="658132"/>
                      </a:lnTo>
                      <a:lnTo>
                        <a:pt x="22606" y="659905"/>
                      </a:lnTo>
                      <a:lnTo>
                        <a:pt x="23604" y="661900"/>
                      </a:lnTo>
                      <a:lnTo>
                        <a:pt x="25155" y="662898"/>
                      </a:lnTo>
                      <a:lnTo>
                        <a:pt x="25598" y="663452"/>
                      </a:lnTo>
                      <a:lnTo>
                        <a:pt x="25598" y="664670"/>
                      </a:lnTo>
                      <a:cubicBezTo>
                        <a:pt x="25598" y="664670"/>
                        <a:pt x="25266" y="665890"/>
                        <a:pt x="25266" y="665890"/>
                      </a:cubicBezTo>
                      <a:lnTo>
                        <a:pt x="24380" y="666443"/>
                      </a:lnTo>
                      <a:lnTo>
                        <a:pt x="22385" y="666443"/>
                      </a:lnTo>
                      <a:lnTo>
                        <a:pt x="12966" y="669768"/>
                      </a:lnTo>
                      <a:lnTo>
                        <a:pt x="9198" y="670211"/>
                      </a:lnTo>
                      <a:lnTo>
                        <a:pt x="9198" y="671430"/>
                      </a:lnTo>
                      <a:lnTo>
                        <a:pt x="9530" y="671430"/>
                      </a:lnTo>
                      <a:cubicBezTo>
                        <a:pt x="9530" y="671430"/>
                        <a:pt x="10306" y="671430"/>
                        <a:pt x="10306" y="671430"/>
                      </a:cubicBezTo>
                      <a:lnTo>
                        <a:pt x="10639" y="671430"/>
                      </a:lnTo>
                      <a:cubicBezTo>
                        <a:pt x="10639" y="671430"/>
                        <a:pt x="10639" y="672317"/>
                        <a:pt x="10639" y="672317"/>
                      </a:cubicBezTo>
                      <a:lnTo>
                        <a:pt x="10417" y="672760"/>
                      </a:lnTo>
                      <a:lnTo>
                        <a:pt x="10195" y="673203"/>
                      </a:lnTo>
                      <a:lnTo>
                        <a:pt x="9974" y="673868"/>
                      </a:lnTo>
                      <a:lnTo>
                        <a:pt x="10084" y="673868"/>
                      </a:lnTo>
                      <a:cubicBezTo>
                        <a:pt x="10084" y="673868"/>
                        <a:pt x="10417" y="673979"/>
                        <a:pt x="10417" y="673979"/>
                      </a:cubicBezTo>
                      <a:lnTo>
                        <a:pt x="10639" y="674201"/>
                      </a:lnTo>
                      <a:lnTo>
                        <a:pt x="10639" y="675087"/>
                      </a:lnTo>
                      <a:cubicBezTo>
                        <a:pt x="10639" y="675087"/>
                        <a:pt x="9863" y="677082"/>
                        <a:pt x="9863" y="677082"/>
                      </a:cubicBezTo>
                      <a:lnTo>
                        <a:pt x="11303" y="677414"/>
                      </a:lnTo>
                      <a:lnTo>
                        <a:pt x="13630" y="677193"/>
                      </a:lnTo>
                      <a:lnTo>
                        <a:pt x="15293" y="677525"/>
                      </a:lnTo>
                      <a:lnTo>
                        <a:pt x="15957" y="679963"/>
                      </a:lnTo>
                      <a:lnTo>
                        <a:pt x="14628" y="685282"/>
                      </a:lnTo>
                      <a:lnTo>
                        <a:pt x="15293" y="687609"/>
                      </a:lnTo>
                      <a:lnTo>
                        <a:pt x="17066" y="686501"/>
                      </a:lnTo>
                      <a:lnTo>
                        <a:pt x="20612" y="683177"/>
                      </a:lnTo>
                      <a:lnTo>
                        <a:pt x="21942" y="682512"/>
                      </a:lnTo>
                      <a:lnTo>
                        <a:pt x="23271" y="681515"/>
                      </a:lnTo>
                      <a:lnTo>
                        <a:pt x="26153" y="677193"/>
                      </a:lnTo>
                      <a:lnTo>
                        <a:pt x="27482" y="676195"/>
                      </a:lnTo>
                      <a:lnTo>
                        <a:pt x="32026" y="678412"/>
                      </a:lnTo>
                      <a:lnTo>
                        <a:pt x="34020" y="683066"/>
                      </a:lnTo>
                      <a:lnTo>
                        <a:pt x="33023" y="687498"/>
                      </a:lnTo>
                      <a:lnTo>
                        <a:pt x="28701" y="688828"/>
                      </a:lnTo>
                      <a:lnTo>
                        <a:pt x="39450" y="693926"/>
                      </a:lnTo>
                      <a:lnTo>
                        <a:pt x="38785" y="696364"/>
                      </a:lnTo>
                      <a:lnTo>
                        <a:pt x="41556" y="695477"/>
                      </a:lnTo>
                      <a:lnTo>
                        <a:pt x="44548" y="693704"/>
                      </a:lnTo>
                      <a:lnTo>
                        <a:pt x="47429" y="691377"/>
                      </a:lnTo>
                      <a:lnTo>
                        <a:pt x="49756" y="688939"/>
                      </a:lnTo>
                      <a:lnTo>
                        <a:pt x="52305" y="690269"/>
                      </a:lnTo>
                      <a:lnTo>
                        <a:pt x="54965" y="689161"/>
                      </a:lnTo>
                      <a:lnTo>
                        <a:pt x="59951" y="685171"/>
                      </a:lnTo>
                      <a:lnTo>
                        <a:pt x="61281" y="684728"/>
                      </a:lnTo>
                      <a:lnTo>
                        <a:pt x="64051" y="684285"/>
                      </a:lnTo>
                      <a:lnTo>
                        <a:pt x="65381" y="683842"/>
                      </a:lnTo>
                      <a:lnTo>
                        <a:pt x="66046" y="683066"/>
                      </a:lnTo>
                      <a:lnTo>
                        <a:pt x="66711" y="682068"/>
                      </a:lnTo>
                      <a:lnTo>
                        <a:pt x="67597" y="681293"/>
                      </a:lnTo>
                      <a:lnTo>
                        <a:pt x="69149" y="681293"/>
                      </a:lnTo>
                      <a:lnTo>
                        <a:pt x="68927" y="682179"/>
                      </a:lnTo>
                      <a:lnTo>
                        <a:pt x="68595" y="684285"/>
                      </a:lnTo>
                      <a:lnTo>
                        <a:pt x="68373" y="685171"/>
                      </a:lnTo>
                      <a:lnTo>
                        <a:pt x="69592" y="684839"/>
                      </a:lnTo>
                      <a:lnTo>
                        <a:pt x="73028" y="682623"/>
                      </a:lnTo>
                      <a:lnTo>
                        <a:pt x="72362" y="681293"/>
                      </a:lnTo>
                      <a:lnTo>
                        <a:pt x="74136" y="680739"/>
                      </a:lnTo>
                      <a:lnTo>
                        <a:pt x="77903" y="680739"/>
                      </a:lnTo>
                      <a:cubicBezTo>
                        <a:pt x="77903" y="680739"/>
                        <a:pt x="78568" y="679520"/>
                        <a:pt x="78568" y="679520"/>
                      </a:cubicBezTo>
                      <a:lnTo>
                        <a:pt x="79566" y="678301"/>
                      </a:lnTo>
                      <a:lnTo>
                        <a:pt x="81782" y="676971"/>
                      </a:lnTo>
                      <a:lnTo>
                        <a:pt x="93639" y="672428"/>
                      </a:lnTo>
                      <a:lnTo>
                        <a:pt x="101839" y="671319"/>
                      </a:lnTo>
                      <a:lnTo>
                        <a:pt x="101839" y="672649"/>
                      </a:lnTo>
                      <a:lnTo>
                        <a:pt x="98183" y="673868"/>
                      </a:lnTo>
                      <a:lnTo>
                        <a:pt x="91534" y="677636"/>
                      </a:lnTo>
                      <a:lnTo>
                        <a:pt x="87877" y="678744"/>
                      </a:lnTo>
                      <a:lnTo>
                        <a:pt x="84885" y="678522"/>
                      </a:lnTo>
                      <a:lnTo>
                        <a:pt x="83998" y="678744"/>
                      </a:lnTo>
                      <a:lnTo>
                        <a:pt x="83444" y="679520"/>
                      </a:lnTo>
                      <a:lnTo>
                        <a:pt x="82114" y="681958"/>
                      </a:lnTo>
                      <a:lnTo>
                        <a:pt x="79898" y="683177"/>
                      </a:lnTo>
                      <a:lnTo>
                        <a:pt x="77017" y="686501"/>
                      </a:lnTo>
                      <a:lnTo>
                        <a:pt x="75465" y="687498"/>
                      </a:lnTo>
                      <a:lnTo>
                        <a:pt x="75465" y="688607"/>
                      </a:lnTo>
                      <a:lnTo>
                        <a:pt x="77682" y="689715"/>
                      </a:lnTo>
                      <a:lnTo>
                        <a:pt x="78568" y="689715"/>
                      </a:lnTo>
                      <a:lnTo>
                        <a:pt x="78568" y="691155"/>
                      </a:lnTo>
                      <a:lnTo>
                        <a:pt x="74246" y="691155"/>
                      </a:lnTo>
                      <a:cubicBezTo>
                        <a:pt x="74246" y="691155"/>
                        <a:pt x="72252" y="690934"/>
                        <a:pt x="72252" y="690934"/>
                      </a:cubicBezTo>
                      <a:lnTo>
                        <a:pt x="70811" y="689936"/>
                      </a:lnTo>
                      <a:lnTo>
                        <a:pt x="70590" y="693039"/>
                      </a:lnTo>
                      <a:lnTo>
                        <a:pt x="69260" y="694812"/>
                      </a:lnTo>
                      <a:lnTo>
                        <a:pt x="67376" y="695809"/>
                      </a:lnTo>
                      <a:lnTo>
                        <a:pt x="65381" y="696253"/>
                      </a:lnTo>
                      <a:lnTo>
                        <a:pt x="65935" y="695256"/>
                      </a:lnTo>
                      <a:lnTo>
                        <a:pt x="66489" y="693372"/>
                      </a:lnTo>
                      <a:lnTo>
                        <a:pt x="66822" y="692485"/>
                      </a:lnTo>
                      <a:lnTo>
                        <a:pt x="63830" y="693261"/>
                      </a:lnTo>
                      <a:lnTo>
                        <a:pt x="59951" y="695145"/>
                      </a:lnTo>
                      <a:lnTo>
                        <a:pt x="56405" y="697915"/>
                      </a:lnTo>
                      <a:lnTo>
                        <a:pt x="54521" y="701240"/>
                      </a:lnTo>
                      <a:lnTo>
                        <a:pt x="59176" y="701240"/>
                      </a:lnTo>
                      <a:lnTo>
                        <a:pt x="59176" y="702569"/>
                      </a:lnTo>
                      <a:lnTo>
                        <a:pt x="53856" y="707778"/>
                      </a:lnTo>
                      <a:lnTo>
                        <a:pt x="51418" y="708886"/>
                      </a:lnTo>
                      <a:lnTo>
                        <a:pt x="46764" y="708553"/>
                      </a:lnTo>
                      <a:lnTo>
                        <a:pt x="44326" y="709107"/>
                      </a:lnTo>
                      <a:lnTo>
                        <a:pt x="42886" y="711324"/>
                      </a:lnTo>
                      <a:lnTo>
                        <a:pt x="44659" y="711324"/>
                      </a:lnTo>
                      <a:cubicBezTo>
                        <a:pt x="44659" y="711324"/>
                        <a:pt x="46321" y="711767"/>
                        <a:pt x="46321" y="711767"/>
                      </a:cubicBezTo>
                      <a:lnTo>
                        <a:pt x="47207" y="713097"/>
                      </a:lnTo>
                      <a:lnTo>
                        <a:pt x="46764" y="715313"/>
                      </a:lnTo>
                      <a:lnTo>
                        <a:pt x="47097" y="715535"/>
                      </a:lnTo>
                      <a:lnTo>
                        <a:pt x="47318" y="715535"/>
                      </a:lnTo>
                      <a:cubicBezTo>
                        <a:pt x="47318" y="715535"/>
                        <a:pt x="47429" y="715645"/>
                        <a:pt x="47429" y="715645"/>
                      </a:cubicBezTo>
                      <a:lnTo>
                        <a:pt x="47429" y="716421"/>
                      </a:lnTo>
                      <a:lnTo>
                        <a:pt x="45656" y="717530"/>
                      </a:lnTo>
                      <a:lnTo>
                        <a:pt x="37899" y="719635"/>
                      </a:lnTo>
                      <a:lnTo>
                        <a:pt x="37234" y="720189"/>
                      </a:lnTo>
                      <a:lnTo>
                        <a:pt x="36791" y="721186"/>
                      </a:lnTo>
                      <a:lnTo>
                        <a:pt x="36791" y="722294"/>
                      </a:lnTo>
                      <a:cubicBezTo>
                        <a:pt x="36791" y="722294"/>
                        <a:pt x="36458" y="723292"/>
                        <a:pt x="36458" y="723292"/>
                      </a:cubicBezTo>
                      <a:lnTo>
                        <a:pt x="35572" y="723957"/>
                      </a:lnTo>
                      <a:lnTo>
                        <a:pt x="36347" y="725286"/>
                      </a:lnTo>
                      <a:lnTo>
                        <a:pt x="38342" y="723292"/>
                      </a:lnTo>
                      <a:lnTo>
                        <a:pt x="40891" y="722184"/>
                      </a:lnTo>
                      <a:lnTo>
                        <a:pt x="46099" y="721519"/>
                      </a:lnTo>
                      <a:lnTo>
                        <a:pt x="47207" y="721741"/>
                      </a:lnTo>
                      <a:lnTo>
                        <a:pt x="49424" y="722627"/>
                      </a:lnTo>
                      <a:lnTo>
                        <a:pt x="50754" y="722848"/>
                      </a:lnTo>
                      <a:lnTo>
                        <a:pt x="53524" y="720632"/>
                      </a:lnTo>
                      <a:lnTo>
                        <a:pt x="60616" y="718305"/>
                      </a:lnTo>
                      <a:lnTo>
                        <a:pt x="61281" y="717862"/>
                      </a:lnTo>
                      <a:lnTo>
                        <a:pt x="61613" y="717197"/>
                      </a:lnTo>
                      <a:lnTo>
                        <a:pt x="61613" y="716532"/>
                      </a:lnTo>
                      <a:cubicBezTo>
                        <a:pt x="61613" y="716532"/>
                        <a:pt x="61724" y="715867"/>
                        <a:pt x="61724" y="715867"/>
                      </a:cubicBezTo>
                      <a:lnTo>
                        <a:pt x="61946" y="715424"/>
                      </a:lnTo>
                      <a:lnTo>
                        <a:pt x="63608" y="714094"/>
                      </a:lnTo>
                      <a:lnTo>
                        <a:pt x="68262" y="711989"/>
                      </a:lnTo>
                      <a:lnTo>
                        <a:pt x="82558" y="709994"/>
                      </a:lnTo>
                      <a:lnTo>
                        <a:pt x="86436" y="708332"/>
                      </a:lnTo>
                      <a:lnTo>
                        <a:pt x="93861" y="707556"/>
                      </a:lnTo>
                      <a:lnTo>
                        <a:pt x="96299" y="706780"/>
                      </a:lnTo>
                      <a:lnTo>
                        <a:pt x="98515" y="705340"/>
                      </a:lnTo>
                      <a:lnTo>
                        <a:pt x="101618" y="702126"/>
                      </a:lnTo>
                      <a:lnTo>
                        <a:pt x="103169" y="701018"/>
                      </a:lnTo>
                      <a:lnTo>
                        <a:pt x="105496" y="700464"/>
                      </a:lnTo>
                      <a:lnTo>
                        <a:pt x="104277" y="698469"/>
                      </a:lnTo>
                      <a:lnTo>
                        <a:pt x="104277" y="696918"/>
                      </a:lnTo>
                      <a:cubicBezTo>
                        <a:pt x="104277" y="696918"/>
                        <a:pt x="104277" y="695256"/>
                        <a:pt x="104277" y="695256"/>
                      </a:cubicBezTo>
                      <a:lnTo>
                        <a:pt x="103834" y="692928"/>
                      </a:lnTo>
                      <a:lnTo>
                        <a:pt x="104942" y="693261"/>
                      </a:lnTo>
                      <a:lnTo>
                        <a:pt x="106050" y="693926"/>
                      </a:lnTo>
                      <a:lnTo>
                        <a:pt x="107048" y="694702"/>
                      </a:lnTo>
                      <a:lnTo>
                        <a:pt x="107713" y="695477"/>
                      </a:lnTo>
                      <a:lnTo>
                        <a:pt x="107713" y="696142"/>
                      </a:lnTo>
                      <a:cubicBezTo>
                        <a:pt x="107713" y="696142"/>
                        <a:pt x="107602" y="698469"/>
                        <a:pt x="107602" y="698469"/>
                      </a:cubicBezTo>
                      <a:lnTo>
                        <a:pt x="107602" y="699134"/>
                      </a:lnTo>
                      <a:cubicBezTo>
                        <a:pt x="107602" y="699134"/>
                        <a:pt x="108156" y="699356"/>
                        <a:pt x="108156" y="699356"/>
                      </a:cubicBezTo>
                      <a:lnTo>
                        <a:pt x="109153" y="699356"/>
                      </a:lnTo>
                      <a:cubicBezTo>
                        <a:pt x="109153" y="699356"/>
                        <a:pt x="111813" y="701350"/>
                        <a:pt x="111813" y="701350"/>
                      </a:cubicBezTo>
                      <a:lnTo>
                        <a:pt x="113697" y="700575"/>
                      </a:lnTo>
                      <a:lnTo>
                        <a:pt x="115470" y="699467"/>
                      </a:lnTo>
                      <a:lnTo>
                        <a:pt x="117132" y="700242"/>
                      </a:lnTo>
                      <a:lnTo>
                        <a:pt x="117132" y="701350"/>
                      </a:lnTo>
                      <a:lnTo>
                        <a:pt x="116578" y="701905"/>
                      </a:lnTo>
                      <a:lnTo>
                        <a:pt x="116135" y="703013"/>
                      </a:lnTo>
                      <a:lnTo>
                        <a:pt x="115581" y="703899"/>
                      </a:lnTo>
                      <a:lnTo>
                        <a:pt x="115359" y="706891"/>
                      </a:lnTo>
                      <a:lnTo>
                        <a:pt x="112035" y="708443"/>
                      </a:lnTo>
                      <a:lnTo>
                        <a:pt x="107823" y="709440"/>
                      </a:lnTo>
                      <a:lnTo>
                        <a:pt x="103612" y="711656"/>
                      </a:lnTo>
                      <a:lnTo>
                        <a:pt x="99956" y="712099"/>
                      </a:lnTo>
                      <a:lnTo>
                        <a:pt x="98404" y="714537"/>
                      </a:lnTo>
                      <a:lnTo>
                        <a:pt x="84442" y="722073"/>
                      </a:lnTo>
                      <a:lnTo>
                        <a:pt x="80009" y="723624"/>
                      </a:lnTo>
                      <a:lnTo>
                        <a:pt x="79011" y="725286"/>
                      </a:lnTo>
                      <a:lnTo>
                        <a:pt x="78236" y="726949"/>
                      </a:lnTo>
                      <a:lnTo>
                        <a:pt x="77128" y="727724"/>
                      </a:lnTo>
                      <a:lnTo>
                        <a:pt x="76130" y="728168"/>
                      </a:lnTo>
                      <a:lnTo>
                        <a:pt x="71365" y="731271"/>
                      </a:lnTo>
                      <a:lnTo>
                        <a:pt x="78457" y="730717"/>
                      </a:lnTo>
                      <a:lnTo>
                        <a:pt x="100288" y="719524"/>
                      </a:lnTo>
                      <a:lnTo>
                        <a:pt x="105496" y="720078"/>
                      </a:lnTo>
                      <a:lnTo>
                        <a:pt x="103169" y="721630"/>
                      </a:lnTo>
                      <a:lnTo>
                        <a:pt x="99069" y="723513"/>
                      </a:lnTo>
                      <a:lnTo>
                        <a:pt x="96963" y="725176"/>
                      </a:lnTo>
                      <a:lnTo>
                        <a:pt x="91977" y="730827"/>
                      </a:lnTo>
                      <a:lnTo>
                        <a:pt x="89982" y="732490"/>
                      </a:lnTo>
                      <a:lnTo>
                        <a:pt x="87544" y="733708"/>
                      </a:lnTo>
                      <a:lnTo>
                        <a:pt x="83555" y="734817"/>
                      </a:lnTo>
                      <a:lnTo>
                        <a:pt x="81449" y="736257"/>
                      </a:lnTo>
                      <a:lnTo>
                        <a:pt x="77460" y="740357"/>
                      </a:lnTo>
                      <a:lnTo>
                        <a:pt x="75355" y="741798"/>
                      </a:lnTo>
                      <a:lnTo>
                        <a:pt x="72917" y="742574"/>
                      </a:lnTo>
                      <a:lnTo>
                        <a:pt x="73803" y="744347"/>
                      </a:lnTo>
                      <a:lnTo>
                        <a:pt x="74246" y="744790"/>
                      </a:lnTo>
                      <a:lnTo>
                        <a:pt x="75244" y="745122"/>
                      </a:lnTo>
                      <a:lnTo>
                        <a:pt x="75244" y="746231"/>
                      </a:lnTo>
                      <a:lnTo>
                        <a:pt x="74800" y="747006"/>
                      </a:lnTo>
                      <a:lnTo>
                        <a:pt x="74579" y="747893"/>
                      </a:lnTo>
                      <a:lnTo>
                        <a:pt x="74579" y="750220"/>
                      </a:lnTo>
                      <a:cubicBezTo>
                        <a:pt x="74579" y="750220"/>
                        <a:pt x="75244" y="748890"/>
                        <a:pt x="75244" y="748890"/>
                      </a:cubicBezTo>
                      <a:lnTo>
                        <a:pt x="76020" y="750220"/>
                      </a:lnTo>
                      <a:lnTo>
                        <a:pt x="79233" y="747228"/>
                      </a:lnTo>
                      <a:lnTo>
                        <a:pt x="80231" y="746896"/>
                      </a:lnTo>
                      <a:lnTo>
                        <a:pt x="79898" y="748890"/>
                      </a:lnTo>
                      <a:lnTo>
                        <a:pt x="87655" y="745122"/>
                      </a:lnTo>
                      <a:lnTo>
                        <a:pt x="87101" y="744901"/>
                      </a:lnTo>
                      <a:lnTo>
                        <a:pt x="86769" y="744679"/>
                      </a:lnTo>
                      <a:lnTo>
                        <a:pt x="85993" y="743904"/>
                      </a:lnTo>
                      <a:lnTo>
                        <a:pt x="92198" y="738252"/>
                      </a:lnTo>
                      <a:lnTo>
                        <a:pt x="92974" y="736700"/>
                      </a:lnTo>
                      <a:lnTo>
                        <a:pt x="94525" y="737587"/>
                      </a:lnTo>
                      <a:lnTo>
                        <a:pt x="95856" y="739582"/>
                      </a:lnTo>
                      <a:lnTo>
                        <a:pt x="95856" y="741355"/>
                      </a:lnTo>
                      <a:cubicBezTo>
                        <a:pt x="95856" y="741355"/>
                        <a:pt x="97961" y="741355"/>
                        <a:pt x="97961" y="741355"/>
                      </a:cubicBezTo>
                      <a:lnTo>
                        <a:pt x="99291" y="740801"/>
                      </a:lnTo>
                      <a:lnTo>
                        <a:pt x="101507" y="738695"/>
                      </a:lnTo>
                      <a:lnTo>
                        <a:pt x="102283" y="738695"/>
                      </a:lnTo>
                      <a:cubicBezTo>
                        <a:pt x="102283" y="738695"/>
                        <a:pt x="104277" y="738695"/>
                        <a:pt x="104277" y="738695"/>
                      </a:cubicBezTo>
                      <a:lnTo>
                        <a:pt x="104721" y="738141"/>
                      </a:lnTo>
                      <a:lnTo>
                        <a:pt x="104721" y="736368"/>
                      </a:lnTo>
                      <a:cubicBezTo>
                        <a:pt x="104721" y="736368"/>
                        <a:pt x="105275" y="735592"/>
                        <a:pt x="105275" y="735592"/>
                      </a:cubicBezTo>
                      <a:lnTo>
                        <a:pt x="113364" y="733819"/>
                      </a:lnTo>
                      <a:lnTo>
                        <a:pt x="116578" y="732268"/>
                      </a:lnTo>
                      <a:lnTo>
                        <a:pt x="115581" y="730052"/>
                      </a:lnTo>
                      <a:lnTo>
                        <a:pt x="117132" y="729387"/>
                      </a:lnTo>
                      <a:lnTo>
                        <a:pt x="119237" y="729719"/>
                      </a:lnTo>
                      <a:lnTo>
                        <a:pt x="121121" y="730717"/>
                      </a:lnTo>
                      <a:lnTo>
                        <a:pt x="121897" y="731824"/>
                      </a:lnTo>
                      <a:lnTo>
                        <a:pt x="121454" y="734373"/>
                      </a:lnTo>
                      <a:lnTo>
                        <a:pt x="120678" y="736368"/>
                      </a:lnTo>
                      <a:lnTo>
                        <a:pt x="120678" y="738141"/>
                      </a:lnTo>
                      <a:cubicBezTo>
                        <a:pt x="120678" y="738141"/>
                        <a:pt x="121897" y="740025"/>
                        <a:pt x="121897" y="740025"/>
                      </a:cubicBezTo>
                      <a:lnTo>
                        <a:pt x="124224" y="737919"/>
                      </a:lnTo>
                      <a:lnTo>
                        <a:pt x="125332" y="736700"/>
                      </a:lnTo>
                      <a:lnTo>
                        <a:pt x="125776" y="735703"/>
                      </a:lnTo>
                      <a:lnTo>
                        <a:pt x="129433" y="733487"/>
                      </a:lnTo>
                      <a:lnTo>
                        <a:pt x="130430" y="732490"/>
                      </a:lnTo>
                      <a:lnTo>
                        <a:pt x="130651" y="733155"/>
                      </a:lnTo>
                      <a:lnTo>
                        <a:pt x="130651" y="733376"/>
                      </a:lnTo>
                      <a:cubicBezTo>
                        <a:pt x="130651" y="733376"/>
                        <a:pt x="130873" y="733487"/>
                        <a:pt x="130873" y="733487"/>
                      </a:cubicBezTo>
                      <a:lnTo>
                        <a:pt x="131206" y="733930"/>
                      </a:lnTo>
                      <a:lnTo>
                        <a:pt x="129765" y="735260"/>
                      </a:lnTo>
                      <a:lnTo>
                        <a:pt x="126995" y="737144"/>
                      </a:lnTo>
                      <a:lnTo>
                        <a:pt x="125776" y="738695"/>
                      </a:lnTo>
                      <a:lnTo>
                        <a:pt x="124778" y="741244"/>
                      </a:lnTo>
                      <a:lnTo>
                        <a:pt x="125222" y="741798"/>
                      </a:lnTo>
                      <a:lnTo>
                        <a:pt x="126551" y="741244"/>
                      </a:lnTo>
                      <a:lnTo>
                        <a:pt x="128213" y="740136"/>
                      </a:lnTo>
                      <a:lnTo>
                        <a:pt x="127438" y="741909"/>
                      </a:lnTo>
                      <a:lnTo>
                        <a:pt x="126551" y="743239"/>
                      </a:lnTo>
                      <a:lnTo>
                        <a:pt x="125554" y="744236"/>
                      </a:lnTo>
                      <a:lnTo>
                        <a:pt x="124224" y="745122"/>
                      </a:lnTo>
                      <a:lnTo>
                        <a:pt x="127881" y="745122"/>
                      </a:lnTo>
                      <a:cubicBezTo>
                        <a:pt x="127881" y="745122"/>
                        <a:pt x="129433" y="744458"/>
                        <a:pt x="129433" y="744458"/>
                      </a:cubicBezTo>
                      <a:lnTo>
                        <a:pt x="130762" y="743239"/>
                      </a:lnTo>
                      <a:lnTo>
                        <a:pt x="131760" y="742574"/>
                      </a:lnTo>
                      <a:lnTo>
                        <a:pt x="132646" y="742574"/>
                      </a:lnTo>
                      <a:cubicBezTo>
                        <a:pt x="132646" y="742574"/>
                        <a:pt x="133311" y="742352"/>
                        <a:pt x="133311" y="742352"/>
                      </a:cubicBezTo>
                      <a:lnTo>
                        <a:pt x="133533" y="740801"/>
                      </a:lnTo>
                      <a:lnTo>
                        <a:pt x="136636" y="738806"/>
                      </a:lnTo>
                      <a:lnTo>
                        <a:pt x="136857" y="739803"/>
                      </a:lnTo>
                      <a:lnTo>
                        <a:pt x="137189" y="740579"/>
                      </a:lnTo>
                      <a:lnTo>
                        <a:pt x="137411" y="741466"/>
                      </a:lnTo>
                      <a:lnTo>
                        <a:pt x="137411" y="742684"/>
                      </a:lnTo>
                      <a:cubicBezTo>
                        <a:pt x="137411" y="742684"/>
                        <a:pt x="138852" y="742020"/>
                        <a:pt x="138852" y="742020"/>
                      </a:cubicBezTo>
                      <a:lnTo>
                        <a:pt x="139849" y="742352"/>
                      </a:lnTo>
                      <a:lnTo>
                        <a:pt x="140847" y="742906"/>
                      </a:lnTo>
                      <a:lnTo>
                        <a:pt x="142065" y="742906"/>
                      </a:lnTo>
                      <a:cubicBezTo>
                        <a:pt x="142065" y="742906"/>
                        <a:pt x="142952" y="741687"/>
                        <a:pt x="142952" y="741687"/>
                      </a:cubicBezTo>
                      <a:lnTo>
                        <a:pt x="143506" y="740247"/>
                      </a:lnTo>
                      <a:lnTo>
                        <a:pt x="144282" y="739138"/>
                      </a:lnTo>
                      <a:lnTo>
                        <a:pt x="145944" y="739138"/>
                      </a:lnTo>
                      <a:lnTo>
                        <a:pt x="145944" y="737919"/>
                      </a:lnTo>
                      <a:lnTo>
                        <a:pt x="145612" y="736146"/>
                      </a:lnTo>
                      <a:lnTo>
                        <a:pt x="146498" y="735814"/>
                      </a:lnTo>
                      <a:lnTo>
                        <a:pt x="149490" y="736590"/>
                      </a:lnTo>
                      <a:lnTo>
                        <a:pt x="151263" y="736257"/>
                      </a:lnTo>
                      <a:lnTo>
                        <a:pt x="152925" y="735260"/>
                      </a:lnTo>
                      <a:lnTo>
                        <a:pt x="154366" y="733708"/>
                      </a:lnTo>
                      <a:lnTo>
                        <a:pt x="155252" y="731603"/>
                      </a:lnTo>
                      <a:lnTo>
                        <a:pt x="154255" y="730717"/>
                      </a:lnTo>
                      <a:lnTo>
                        <a:pt x="153701" y="730495"/>
                      </a:lnTo>
                      <a:lnTo>
                        <a:pt x="153701" y="729165"/>
                      </a:lnTo>
                      <a:lnTo>
                        <a:pt x="155142" y="729497"/>
                      </a:lnTo>
                      <a:lnTo>
                        <a:pt x="157690" y="731049"/>
                      </a:lnTo>
                      <a:lnTo>
                        <a:pt x="159131" y="731603"/>
                      </a:lnTo>
                      <a:lnTo>
                        <a:pt x="165337" y="730273"/>
                      </a:lnTo>
                      <a:lnTo>
                        <a:pt x="166999" y="729276"/>
                      </a:lnTo>
                      <a:lnTo>
                        <a:pt x="168329" y="729276"/>
                      </a:lnTo>
                      <a:cubicBezTo>
                        <a:pt x="168329" y="729276"/>
                        <a:pt x="169548" y="729497"/>
                        <a:pt x="169548" y="729497"/>
                      </a:cubicBezTo>
                      <a:lnTo>
                        <a:pt x="171764" y="731160"/>
                      </a:lnTo>
                      <a:lnTo>
                        <a:pt x="172540" y="731492"/>
                      </a:lnTo>
                      <a:lnTo>
                        <a:pt x="172872" y="732268"/>
                      </a:lnTo>
                      <a:lnTo>
                        <a:pt x="173869" y="733598"/>
                      </a:lnTo>
                      <a:lnTo>
                        <a:pt x="174867" y="734041"/>
                      </a:lnTo>
                      <a:lnTo>
                        <a:pt x="175310" y="732157"/>
                      </a:lnTo>
                      <a:lnTo>
                        <a:pt x="175975" y="731714"/>
                      </a:lnTo>
                      <a:lnTo>
                        <a:pt x="179964" y="730384"/>
                      </a:lnTo>
                      <a:lnTo>
                        <a:pt x="181073" y="728279"/>
                      </a:lnTo>
                      <a:lnTo>
                        <a:pt x="182291" y="725176"/>
                      </a:lnTo>
                      <a:lnTo>
                        <a:pt x="183843" y="723070"/>
                      </a:lnTo>
                      <a:lnTo>
                        <a:pt x="186170" y="724068"/>
                      </a:lnTo>
                      <a:lnTo>
                        <a:pt x="186946" y="723181"/>
                      </a:lnTo>
                      <a:lnTo>
                        <a:pt x="187721" y="723181"/>
                      </a:lnTo>
                      <a:cubicBezTo>
                        <a:pt x="187721" y="723181"/>
                        <a:pt x="188608" y="723735"/>
                        <a:pt x="188608" y="723735"/>
                      </a:cubicBezTo>
                      <a:lnTo>
                        <a:pt x="189827" y="724068"/>
                      </a:lnTo>
                      <a:lnTo>
                        <a:pt x="194038" y="724068"/>
                      </a:lnTo>
                      <a:lnTo>
                        <a:pt x="194925" y="724843"/>
                      </a:lnTo>
                      <a:lnTo>
                        <a:pt x="195700" y="726062"/>
                      </a:lnTo>
                      <a:lnTo>
                        <a:pt x="196476" y="726727"/>
                      </a:lnTo>
                      <a:lnTo>
                        <a:pt x="197473" y="725951"/>
                      </a:lnTo>
                      <a:lnTo>
                        <a:pt x="201795" y="726506"/>
                      </a:lnTo>
                      <a:lnTo>
                        <a:pt x="201241" y="724400"/>
                      </a:lnTo>
                      <a:lnTo>
                        <a:pt x="201241" y="722738"/>
                      </a:lnTo>
                      <a:cubicBezTo>
                        <a:pt x="201241" y="722738"/>
                        <a:pt x="202017" y="721408"/>
                        <a:pt x="202017" y="721408"/>
                      </a:cubicBezTo>
                      <a:lnTo>
                        <a:pt x="203236" y="720300"/>
                      </a:lnTo>
                      <a:lnTo>
                        <a:pt x="200908" y="719192"/>
                      </a:lnTo>
                      <a:lnTo>
                        <a:pt x="201573" y="718416"/>
                      </a:lnTo>
                      <a:lnTo>
                        <a:pt x="202349" y="717862"/>
                      </a:lnTo>
                      <a:lnTo>
                        <a:pt x="202349" y="716532"/>
                      </a:lnTo>
                      <a:lnTo>
                        <a:pt x="198249" y="716532"/>
                      </a:lnTo>
                      <a:cubicBezTo>
                        <a:pt x="198249" y="716532"/>
                        <a:pt x="196365" y="715867"/>
                        <a:pt x="196365" y="715867"/>
                      </a:cubicBezTo>
                      <a:lnTo>
                        <a:pt x="194703" y="714094"/>
                      </a:lnTo>
                      <a:lnTo>
                        <a:pt x="208222" y="715424"/>
                      </a:lnTo>
                      <a:lnTo>
                        <a:pt x="213763" y="713872"/>
                      </a:lnTo>
                      <a:lnTo>
                        <a:pt x="215647" y="714094"/>
                      </a:lnTo>
                      <a:lnTo>
                        <a:pt x="217198" y="715313"/>
                      </a:lnTo>
                      <a:lnTo>
                        <a:pt x="218860" y="718970"/>
                      </a:lnTo>
                      <a:lnTo>
                        <a:pt x="220301" y="720300"/>
                      </a:lnTo>
                      <a:lnTo>
                        <a:pt x="220079" y="718194"/>
                      </a:lnTo>
                      <a:lnTo>
                        <a:pt x="219525" y="715424"/>
                      </a:lnTo>
                      <a:lnTo>
                        <a:pt x="219525" y="713429"/>
                      </a:lnTo>
                      <a:cubicBezTo>
                        <a:pt x="219525" y="713429"/>
                        <a:pt x="219747" y="712321"/>
                        <a:pt x="219747" y="712321"/>
                      </a:cubicBezTo>
                      <a:lnTo>
                        <a:pt x="221520" y="707999"/>
                      </a:lnTo>
                      <a:lnTo>
                        <a:pt x="222185" y="707778"/>
                      </a:lnTo>
                      <a:lnTo>
                        <a:pt x="223182" y="707224"/>
                      </a:lnTo>
                      <a:lnTo>
                        <a:pt x="223958" y="706448"/>
                      </a:lnTo>
                      <a:lnTo>
                        <a:pt x="224180" y="705451"/>
                      </a:lnTo>
                      <a:lnTo>
                        <a:pt x="223626" y="704010"/>
                      </a:lnTo>
                      <a:lnTo>
                        <a:pt x="222961" y="704232"/>
                      </a:lnTo>
                      <a:lnTo>
                        <a:pt x="221853" y="705451"/>
                      </a:lnTo>
                      <a:lnTo>
                        <a:pt x="220633" y="705007"/>
                      </a:lnTo>
                      <a:lnTo>
                        <a:pt x="218306" y="704786"/>
                      </a:lnTo>
                      <a:lnTo>
                        <a:pt x="217198" y="704121"/>
                      </a:lnTo>
                      <a:lnTo>
                        <a:pt x="217198" y="703013"/>
                      </a:lnTo>
                      <a:lnTo>
                        <a:pt x="222407" y="703013"/>
                      </a:lnTo>
                      <a:cubicBezTo>
                        <a:pt x="222407" y="703013"/>
                        <a:pt x="224844" y="704453"/>
                        <a:pt x="224844" y="704453"/>
                      </a:cubicBezTo>
                      <a:lnTo>
                        <a:pt x="225620" y="708110"/>
                      </a:lnTo>
                      <a:lnTo>
                        <a:pt x="227282" y="707113"/>
                      </a:lnTo>
                      <a:lnTo>
                        <a:pt x="227836" y="705118"/>
                      </a:lnTo>
                      <a:lnTo>
                        <a:pt x="227282" y="703013"/>
                      </a:lnTo>
                      <a:lnTo>
                        <a:pt x="225620" y="701683"/>
                      </a:lnTo>
                      <a:lnTo>
                        <a:pt x="226950" y="701240"/>
                      </a:lnTo>
                      <a:lnTo>
                        <a:pt x="228723" y="702015"/>
                      </a:lnTo>
                      <a:lnTo>
                        <a:pt x="230274" y="703567"/>
                      </a:lnTo>
                      <a:lnTo>
                        <a:pt x="230940" y="705561"/>
                      </a:lnTo>
                      <a:lnTo>
                        <a:pt x="232380" y="703456"/>
                      </a:lnTo>
                      <a:lnTo>
                        <a:pt x="233820" y="702458"/>
                      </a:lnTo>
                      <a:lnTo>
                        <a:pt x="238032" y="701461"/>
                      </a:lnTo>
                      <a:lnTo>
                        <a:pt x="241023" y="699799"/>
                      </a:lnTo>
                      <a:lnTo>
                        <a:pt x="242243" y="697915"/>
                      </a:lnTo>
                      <a:lnTo>
                        <a:pt x="246010" y="693704"/>
                      </a:lnTo>
                      <a:lnTo>
                        <a:pt x="246454" y="692264"/>
                      </a:lnTo>
                      <a:lnTo>
                        <a:pt x="246232" y="691266"/>
                      </a:lnTo>
                      <a:lnTo>
                        <a:pt x="245789" y="690380"/>
                      </a:lnTo>
                      <a:lnTo>
                        <a:pt x="245789" y="689382"/>
                      </a:lnTo>
                      <a:cubicBezTo>
                        <a:pt x="245789" y="689382"/>
                        <a:pt x="246010" y="688717"/>
                        <a:pt x="246010" y="688717"/>
                      </a:cubicBezTo>
                      <a:lnTo>
                        <a:pt x="248005" y="685615"/>
                      </a:lnTo>
                      <a:lnTo>
                        <a:pt x="244016" y="685615"/>
                      </a:lnTo>
                      <a:lnTo>
                        <a:pt x="244791" y="685061"/>
                      </a:lnTo>
                      <a:lnTo>
                        <a:pt x="245567" y="684617"/>
                      </a:lnTo>
                      <a:lnTo>
                        <a:pt x="247229" y="684174"/>
                      </a:lnTo>
                      <a:lnTo>
                        <a:pt x="246786" y="683842"/>
                      </a:lnTo>
                      <a:lnTo>
                        <a:pt x="245789" y="682955"/>
                      </a:lnTo>
                      <a:lnTo>
                        <a:pt x="245789" y="681625"/>
                      </a:lnTo>
                      <a:lnTo>
                        <a:pt x="246564" y="681625"/>
                      </a:lnTo>
                      <a:lnTo>
                        <a:pt x="246564" y="680517"/>
                      </a:lnTo>
                      <a:lnTo>
                        <a:pt x="245234" y="680074"/>
                      </a:lnTo>
                      <a:lnTo>
                        <a:pt x="241023" y="680517"/>
                      </a:lnTo>
                      <a:lnTo>
                        <a:pt x="243129" y="674755"/>
                      </a:lnTo>
                      <a:lnTo>
                        <a:pt x="240359" y="672649"/>
                      </a:lnTo>
                      <a:lnTo>
                        <a:pt x="235594" y="671984"/>
                      </a:lnTo>
                      <a:lnTo>
                        <a:pt x="231826" y="670544"/>
                      </a:lnTo>
                      <a:lnTo>
                        <a:pt x="234153" y="669214"/>
                      </a:lnTo>
                      <a:lnTo>
                        <a:pt x="236480" y="668881"/>
                      </a:lnTo>
                      <a:lnTo>
                        <a:pt x="241134" y="669103"/>
                      </a:lnTo>
                      <a:lnTo>
                        <a:pt x="243240" y="668438"/>
                      </a:lnTo>
                      <a:lnTo>
                        <a:pt x="245345" y="667441"/>
                      </a:lnTo>
                      <a:lnTo>
                        <a:pt x="247340" y="666998"/>
                      </a:lnTo>
                      <a:lnTo>
                        <a:pt x="248337" y="667995"/>
                      </a:lnTo>
                      <a:lnTo>
                        <a:pt x="248337" y="669103"/>
                      </a:lnTo>
                      <a:lnTo>
                        <a:pt x="252992" y="669103"/>
                      </a:lnTo>
                      <a:cubicBezTo>
                        <a:pt x="252992" y="669103"/>
                        <a:pt x="255319" y="669436"/>
                        <a:pt x="255319" y="669436"/>
                      </a:cubicBezTo>
                      <a:lnTo>
                        <a:pt x="256759" y="670433"/>
                      </a:lnTo>
                      <a:lnTo>
                        <a:pt x="257757" y="668992"/>
                      </a:lnTo>
                      <a:lnTo>
                        <a:pt x="258643" y="668438"/>
                      </a:lnTo>
                      <a:lnTo>
                        <a:pt x="259419" y="668881"/>
                      </a:lnTo>
                      <a:lnTo>
                        <a:pt x="259973" y="670433"/>
                      </a:lnTo>
                      <a:lnTo>
                        <a:pt x="259086" y="671098"/>
                      </a:lnTo>
                      <a:lnTo>
                        <a:pt x="258532" y="671874"/>
                      </a:lnTo>
                      <a:lnTo>
                        <a:pt x="257646" y="674312"/>
                      </a:lnTo>
                      <a:lnTo>
                        <a:pt x="258754" y="674312"/>
                      </a:lnTo>
                      <a:cubicBezTo>
                        <a:pt x="258754" y="674312"/>
                        <a:pt x="259419" y="674755"/>
                        <a:pt x="259419" y="674755"/>
                      </a:cubicBezTo>
                      <a:lnTo>
                        <a:pt x="259973" y="675198"/>
                      </a:lnTo>
                      <a:lnTo>
                        <a:pt x="260638" y="675641"/>
                      </a:lnTo>
                      <a:lnTo>
                        <a:pt x="259197" y="677303"/>
                      </a:lnTo>
                      <a:lnTo>
                        <a:pt x="257646" y="678412"/>
                      </a:lnTo>
                      <a:lnTo>
                        <a:pt x="256094" y="679077"/>
                      </a:lnTo>
                      <a:lnTo>
                        <a:pt x="254432" y="679409"/>
                      </a:lnTo>
                      <a:lnTo>
                        <a:pt x="254986" y="681182"/>
                      </a:lnTo>
                      <a:lnTo>
                        <a:pt x="255208" y="681847"/>
                      </a:lnTo>
                      <a:lnTo>
                        <a:pt x="254210" y="682179"/>
                      </a:lnTo>
                      <a:lnTo>
                        <a:pt x="253213" y="682844"/>
                      </a:lnTo>
                      <a:lnTo>
                        <a:pt x="252437" y="683731"/>
                      </a:lnTo>
                      <a:lnTo>
                        <a:pt x="252105" y="685061"/>
                      </a:lnTo>
                      <a:lnTo>
                        <a:pt x="252548" y="685726"/>
                      </a:lnTo>
                      <a:lnTo>
                        <a:pt x="253657" y="685726"/>
                      </a:lnTo>
                      <a:cubicBezTo>
                        <a:pt x="253657" y="685726"/>
                        <a:pt x="254986" y="685726"/>
                        <a:pt x="254986" y="685726"/>
                      </a:cubicBezTo>
                      <a:lnTo>
                        <a:pt x="258089" y="686058"/>
                      </a:lnTo>
                      <a:lnTo>
                        <a:pt x="265181" y="685393"/>
                      </a:lnTo>
                      <a:lnTo>
                        <a:pt x="269503" y="683731"/>
                      </a:lnTo>
                      <a:lnTo>
                        <a:pt x="278036" y="681958"/>
                      </a:lnTo>
                      <a:lnTo>
                        <a:pt x="279920" y="680850"/>
                      </a:lnTo>
                      <a:lnTo>
                        <a:pt x="277814" y="678301"/>
                      </a:lnTo>
                      <a:lnTo>
                        <a:pt x="279476" y="676084"/>
                      </a:lnTo>
                      <a:lnTo>
                        <a:pt x="285460" y="673425"/>
                      </a:lnTo>
                      <a:lnTo>
                        <a:pt x="290115" y="672428"/>
                      </a:lnTo>
                      <a:lnTo>
                        <a:pt x="292663" y="671319"/>
                      </a:lnTo>
                      <a:lnTo>
                        <a:pt x="293883" y="669436"/>
                      </a:lnTo>
                      <a:lnTo>
                        <a:pt x="292553" y="668881"/>
                      </a:lnTo>
                      <a:lnTo>
                        <a:pt x="289228" y="665779"/>
                      </a:lnTo>
                      <a:lnTo>
                        <a:pt x="291666" y="665779"/>
                      </a:lnTo>
                      <a:cubicBezTo>
                        <a:pt x="291666" y="665779"/>
                        <a:pt x="293550" y="664449"/>
                        <a:pt x="293550" y="664449"/>
                      </a:cubicBezTo>
                      <a:lnTo>
                        <a:pt x="295212" y="662565"/>
                      </a:lnTo>
                      <a:lnTo>
                        <a:pt x="296653" y="660127"/>
                      </a:lnTo>
                      <a:lnTo>
                        <a:pt x="296985" y="658576"/>
                      </a:lnTo>
                      <a:lnTo>
                        <a:pt x="296985" y="654254"/>
                      </a:lnTo>
                      <a:cubicBezTo>
                        <a:pt x="296985" y="654254"/>
                        <a:pt x="297207" y="653921"/>
                        <a:pt x="297207" y="653921"/>
                      </a:cubicBezTo>
                      <a:lnTo>
                        <a:pt x="297429" y="653367"/>
                      </a:lnTo>
                      <a:lnTo>
                        <a:pt x="298758" y="654143"/>
                      </a:lnTo>
                      <a:lnTo>
                        <a:pt x="299312" y="655805"/>
                      </a:lnTo>
                      <a:lnTo>
                        <a:pt x="299534" y="657467"/>
                      </a:lnTo>
                      <a:lnTo>
                        <a:pt x="299866" y="658243"/>
                      </a:lnTo>
                      <a:lnTo>
                        <a:pt x="311835" y="659905"/>
                      </a:lnTo>
                      <a:lnTo>
                        <a:pt x="312499" y="659019"/>
                      </a:lnTo>
                      <a:lnTo>
                        <a:pt x="312499" y="657135"/>
                      </a:lnTo>
                      <a:cubicBezTo>
                        <a:pt x="312499" y="657135"/>
                        <a:pt x="313386" y="654586"/>
                        <a:pt x="313386" y="654586"/>
                      </a:cubicBezTo>
                      <a:lnTo>
                        <a:pt x="315713" y="653367"/>
                      </a:lnTo>
                      <a:lnTo>
                        <a:pt x="321697" y="654032"/>
                      </a:lnTo>
                      <a:lnTo>
                        <a:pt x="323803" y="652702"/>
                      </a:lnTo>
                      <a:lnTo>
                        <a:pt x="324689" y="651927"/>
                      </a:lnTo>
                      <a:lnTo>
                        <a:pt x="325797" y="651705"/>
                      </a:lnTo>
                      <a:lnTo>
                        <a:pt x="326795" y="651373"/>
                      </a:lnTo>
                      <a:lnTo>
                        <a:pt x="327238" y="650043"/>
                      </a:lnTo>
                      <a:lnTo>
                        <a:pt x="327681" y="644502"/>
                      </a:lnTo>
                      <a:lnTo>
                        <a:pt x="331227" y="641842"/>
                      </a:lnTo>
                      <a:lnTo>
                        <a:pt x="331892" y="639626"/>
                      </a:lnTo>
                      <a:lnTo>
                        <a:pt x="331671" y="638851"/>
                      </a:lnTo>
                      <a:lnTo>
                        <a:pt x="330895" y="638629"/>
                      </a:lnTo>
                      <a:lnTo>
                        <a:pt x="327570" y="637077"/>
                      </a:lnTo>
                      <a:lnTo>
                        <a:pt x="325465" y="636524"/>
                      </a:lnTo>
                      <a:lnTo>
                        <a:pt x="323692" y="636745"/>
                      </a:lnTo>
                      <a:lnTo>
                        <a:pt x="322584" y="638075"/>
                      </a:lnTo>
                      <a:lnTo>
                        <a:pt x="322140" y="635083"/>
                      </a:lnTo>
                      <a:lnTo>
                        <a:pt x="323470" y="632645"/>
                      </a:lnTo>
                      <a:lnTo>
                        <a:pt x="325576" y="630983"/>
                      </a:lnTo>
                      <a:lnTo>
                        <a:pt x="327570" y="630428"/>
                      </a:lnTo>
                      <a:lnTo>
                        <a:pt x="327903" y="630983"/>
                      </a:lnTo>
                      <a:lnTo>
                        <a:pt x="328235" y="632202"/>
                      </a:lnTo>
                      <a:lnTo>
                        <a:pt x="328678" y="633531"/>
                      </a:lnTo>
                      <a:lnTo>
                        <a:pt x="329454" y="634196"/>
                      </a:lnTo>
                      <a:lnTo>
                        <a:pt x="330562" y="633975"/>
                      </a:lnTo>
                      <a:lnTo>
                        <a:pt x="331116" y="633088"/>
                      </a:lnTo>
                      <a:lnTo>
                        <a:pt x="331560" y="632091"/>
                      </a:lnTo>
                      <a:lnTo>
                        <a:pt x="332114" y="631648"/>
                      </a:lnTo>
                      <a:lnTo>
                        <a:pt x="336325" y="630650"/>
                      </a:lnTo>
                      <a:lnTo>
                        <a:pt x="344082" y="626439"/>
                      </a:lnTo>
                      <a:lnTo>
                        <a:pt x="365802" y="624112"/>
                      </a:lnTo>
                      <a:lnTo>
                        <a:pt x="370124" y="625110"/>
                      </a:lnTo>
                      <a:lnTo>
                        <a:pt x="372229" y="625110"/>
                      </a:lnTo>
                      <a:lnTo>
                        <a:pt x="374445" y="624112"/>
                      </a:lnTo>
                      <a:lnTo>
                        <a:pt x="375221" y="623115"/>
                      </a:lnTo>
                      <a:lnTo>
                        <a:pt x="375775" y="621896"/>
                      </a:lnTo>
                      <a:lnTo>
                        <a:pt x="376551" y="620788"/>
                      </a:lnTo>
                      <a:lnTo>
                        <a:pt x="377991" y="620344"/>
                      </a:lnTo>
                      <a:lnTo>
                        <a:pt x="378878" y="620566"/>
                      </a:lnTo>
                      <a:lnTo>
                        <a:pt x="380318" y="621452"/>
                      </a:lnTo>
                      <a:lnTo>
                        <a:pt x="381538" y="621674"/>
                      </a:lnTo>
                      <a:lnTo>
                        <a:pt x="381094" y="620898"/>
                      </a:lnTo>
                      <a:lnTo>
                        <a:pt x="380873" y="620234"/>
                      </a:lnTo>
                      <a:lnTo>
                        <a:pt x="380540" y="619679"/>
                      </a:lnTo>
                      <a:lnTo>
                        <a:pt x="379875" y="619125"/>
                      </a:lnTo>
                      <a:lnTo>
                        <a:pt x="379875" y="618017"/>
                      </a:lnTo>
                      <a:lnTo>
                        <a:pt x="381427" y="617796"/>
                      </a:lnTo>
                      <a:lnTo>
                        <a:pt x="382867" y="618017"/>
                      </a:lnTo>
                      <a:lnTo>
                        <a:pt x="385416" y="619125"/>
                      </a:lnTo>
                      <a:lnTo>
                        <a:pt x="382202" y="623447"/>
                      </a:lnTo>
                      <a:lnTo>
                        <a:pt x="381538" y="625553"/>
                      </a:lnTo>
                      <a:lnTo>
                        <a:pt x="383975" y="624888"/>
                      </a:lnTo>
                      <a:lnTo>
                        <a:pt x="389073" y="624888"/>
                      </a:lnTo>
                      <a:cubicBezTo>
                        <a:pt x="389073" y="624888"/>
                        <a:pt x="391622" y="624112"/>
                        <a:pt x="391622" y="624112"/>
                      </a:cubicBezTo>
                      <a:lnTo>
                        <a:pt x="393616" y="622561"/>
                      </a:lnTo>
                      <a:lnTo>
                        <a:pt x="396941" y="618017"/>
                      </a:lnTo>
                      <a:lnTo>
                        <a:pt x="398714" y="616577"/>
                      </a:lnTo>
                      <a:lnTo>
                        <a:pt x="398714" y="615358"/>
                      </a:lnTo>
                      <a:lnTo>
                        <a:pt x="395943" y="615358"/>
                      </a:lnTo>
                      <a:cubicBezTo>
                        <a:pt x="395943" y="615358"/>
                        <a:pt x="395722" y="613585"/>
                        <a:pt x="395722" y="613585"/>
                      </a:cubicBezTo>
                      <a:lnTo>
                        <a:pt x="397163" y="609041"/>
                      </a:lnTo>
                      <a:lnTo>
                        <a:pt x="396830" y="607268"/>
                      </a:lnTo>
                      <a:lnTo>
                        <a:pt x="395279" y="604165"/>
                      </a:lnTo>
                      <a:lnTo>
                        <a:pt x="394946" y="603279"/>
                      </a:lnTo>
                      <a:lnTo>
                        <a:pt x="394946" y="601395"/>
                      </a:lnTo>
                      <a:cubicBezTo>
                        <a:pt x="394946" y="601395"/>
                        <a:pt x="394725" y="600398"/>
                        <a:pt x="394725" y="600398"/>
                      </a:cubicBezTo>
                      <a:lnTo>
                        <a:pt x="394392" y="598403"/>
                      </a:lnTo>
                      <a:lnTo>
                        <a:pt x="394059" y="596297"/>
                      </a:lnTo>
                      <a:lnTo>
                        <a:pt x="395500" y="598292"/>
                      </a:lnTo>
                      <a:lnTo>
                        <a:pt x="397163" y="604054"/>
                      </a:lnTo>
                      <a:lnTo>
                        <a:pt x="398492" y="605273"/>
                      </a:lnTo>
                      <a:lnTo>
                        <a:pt x="399711" y="605938"/>
                      </a:lnTo>
                      <a:lnTo>
                        <a:pt x="401041" y="607490"/>
                      </a:lnTo>
                      <a:lnTo>
                        <a:pt x="402149" y="609263"/>
                      </a:lnTo>
                      <a:lnTo>
                        <a:pt x="402814" y="610482"/>
                      </a:lnTo>
                      <a:lnTo>
                        <a:pt x="404809" y="618017"/>
                      </a:lnTo>
                      <a:lnTo>
                        <a:pt x="404809" y="619790"/>
                      </a:lnTo>
                      <a:cubicBezTo>
                        <a:pt x="404809" y="619790"/>
                        <a:pt x="403479" y="621120"/>
                        <a:pt x="403479" y="621120"/>
                      </a:cubicBezTo>
                      <a:lnTo>
                        <a:pt x="402038" y="622007"/>
                      </a:lnTo>
                      <a:lnTo>
                        <a:pt x="400708" y="623226"/>
                      </a:lnTo>
                      <a:lnTo>
                        <a:pt x="399711" y="625442"/>
                      </a:lnTo>
                      <a:lnTo>
                        <a:pt x="401595" y="626550"/>
                      </a:lnTo>
                      <a:lnTo>
                        <a:pt x="403146" y="624999"/>
                      </a:lnTo>
                      <a:lnTo>
                        <a:pt x="404476" y="622672"/>
                      </a:lnTo>
                      <a:lnTo>
                        <a:pt x="405584" y="621452"/>
                      </a:lnTo>
                      <a:lnTo>
                        <a:pt x="413785" y="616466"/>
                      </a:lnTo>
                      <a:lnTo>
                        <a:pt x="412898" y="615247"/>
                      </a:lnTo>
                      <a:lnTo>
                        <a:pt x="413231" y="615247"/>
                      </a:lnTo>
                      <a:cubicBezTo>
                        <a:pt x="413231" y="615247"/>
                        <a:pt x="414006" y="615247"/>
                        <a:pt x="414006" y="615247"/>
                      </a:cubicBezTo>
                      <a:lnTo>
                        <a:pt x="414339" y="615247"/>
                      </a:lnTo>
                      <a:lnTo>
                        <a:pt x="414339" y="613806"/>
                      </a:lnTo>
                      <a:lnTo>
                        <a:pt x="413563" y="613806"/>
                      </a:lnTo>
                      <a:cubicBezTo>
                        <a:pt x="413563" y="613806"/>
                        <a:pt x="412787" y="613806"/>
                        <a:pt x="412787" y="613806"/>
                      </a:cubicBezTo>
                      <a:lnTo>
                        <a:pt x="413563" y="612587"/>
                      </a:lnTo>
                      <a:lnTo>
                        <a:pt x="413895" y="611479"/>
                      </a:lnTo>
                      <a:lnTo>
                        <a:pt x="414228" y="608820"/>
                      </a:lnTo>
                      <a:lnTo>
                        <a:pt x="413563" y="608820"/>
                      </a:lnTo>
                      <a:lnTo>
                        <a:pt x="413120" y="609374"/>
                      </a:lnTo>
                      <a:lnTo>
                        <a:pt x="411901" y="610260"/>
                      </a:lnTo>
                      <a:lnTo>
                        <a:pt x="412233" y="608930"/>
                      </a:lnTo>
                      <a:lnTo>
                        <a:pt x="412233" y="608376"/>
                      </a:lnTo>
                      <a:cubicBezTo>
                        <a:pt x="412233" y="608376"/>
                        <a:pt x="412012" y="607822"/>
                        <a:pt x="412012" y="607822"/>
                      </a:cubicBezTo>
                      <a:lnTo>
                        <a:pt x="412012" y="606382"/>
                      </a:lnTo>
                      <a:cubicBezTo>
                        <a:pt x="412012" y="606382"/>
                        <a:pt x="412677" y="605273"/>
                        <a:pt x="412677" y="605273"/>
                      </a:cubicBezTo>
                      <a:lnTo>
                        <a:pt x="414893" y="606271"/>
                      </a:lnTo>
                      <a:lnTo>
                        <a:pt x="417109" y="605273"/>
                      </a:lnTo>
                      <a:lnTo>
                        <a:pt x="418993" y="603389"/>
                      </a:lnTo>
                      <a:lnTo>
                        <a:pt x="420323" y="601506"/>
                      </a:lnTo>
                      <a:lnTo>
                        <a:pt x="420101" y="604387"/>
                      </a:lnTo>
                      <a:lnTo>
                        <a:pt x="418993" y="606714"/>
                      </a:lnTo>
                      <a:lnTo>
                        <a:pt x="417331" y="608376"/>
                      </a:lnTo>
                      <a:lnTo>
                        <a:pt x="415669" y="609152"/>
                      </a:lnTo>
                      <a:lnTo>
                        <a:pt x="415669" y="610593"/>
                      </a:lnTo>
                      <a:lnTo>
                        <a:pt x="417885" y="611147"/>
                      </a:lnTo>
                      <a:lnTo>
                        <a:pt x="425864" y="609928"/>
                      </a:lnTo>
                      <a:lnTo>
                        <a:pt x="434285" y="612476"/>
                      </a:lnTo>
                      <a:lnTo>
                        <a:pt x="436391" y="613585"/>
                      </a:lnTo>
                      <a:lnTo>
                        <a:pt x="439383" y="616798"/>
                      </a:lnTo>
                      <a:lnTo>
                        <a:pt x="441378" y="617020"/>
                      </a:lnTo>
                      <a:lnTo>
                        <a:pt x="446143" y="614139"/>
                      </a:lnTo>
                      <a:lnTo>
                        <a:pt x="451573" y="613031"/>
                      </a:lnTo>
                      <a:lnTo>
                        <a:pt x="453457" y="611701"/>
                      </a:lnTo>
                      <a:lnTo>
                        <a:pt x="454565" y="611701"/>
                      </a:lnTo>
                      <a:cubicBezTo>
                        <a:pt x="454565" y="611701"/>
                        <a:pt x="456116" y="613031"/>
                        <a:pt x="456116" y="613031"/>
                      </a:cubicBezTo>
                      <a:lnTo>
                        <a:pt x="453789" y="613031"/>
                      </a:lnTo>
                      <a:lnTo>
                        <a:pt x="453789" y="614139"/>
                      </a:lnTo>
                      <a:lnTo>
                        <a:pt x="458665" y="614139"/>
                      </a:lnTo>
                      <a:cubicBezTo>
                        <a:pt x="458665" y="614139"/>
                        <a:pt x="458997" y="613917"/>
                        <a:pt x="458997" y="613917"/>
                      </a:cubicBezTo>
                      <a:lnTo>
                        <a:pt x="459219" y="613585"/>
                      </a:lnTo>
                      <a:lnTo>
                        <a:pt x="460549" y="612365"/>
                      </a:lnTo>
                      <a:lnTo>
                        <a:pt x="461546" y="610925"/>
                      </a:lnTo>
                      <a:lnTo>
                        <a:pt x="462211" y="610593"/>
                      </a:lnTo>
                      <a:lnTo>
                        <a:pt x="463541" y="610593"/>
                      </a:lnTo>
                      <a:cubicBezTo>
                        <a:pt x="463541" y="610593"/>
                        <a:pt x="463652" y="611590"/>
                        <a:pt x="463652" y="611590"/>
                      </a:cubicBezTo>
                      <a:lnTo>
                        <a:pt x="462654" y="613806"/>
                      </a:lnTo>
                      <a:lnTo>
                        <a:pt x="461879" y="614693"/>
                      </a:lnTo>
                      <a:lnTo>
                        <a:pt x="461657" y="615690"/>
                      </a:lnTo>
                      <a:lnTo>
                        <a:pt x="463097" y="616798"/>
                      </a:lnTo>
                      <a:lnTo>
                        <a:pt x="464206" y="617020"/>
                      </a:lnTo>
                      <a:lnTo>
                        <a:pt x="464981" y="616687"/>
                      </a:lnTo>
                      <a:lnTo>
                        <a:pt x="466089" y="615579"/>
                      </a:lnTo>
                      <a:lnTo>
                        <a:pt x="467530" y="613585"/>
                      </a:lnTo>
                      <a:lnTo>
                        <a:pt x="470744" y="605495"/>
                      </a:lnTo>
                      <a:lnTo>
                        <a:pt x="464871" y="599622"/>
                      </a:lnTo>
                      <a:lnTo>
                        <a:pt x="462654" y="595411"/>
                      </a:lnTo>
                      <a:lnTo>
                        <a:pt x="464538" y="591532"/>
                      </a:lnTo>
                      <a:lnTo>
                        <a:pt x="464538" y="590424"/>
                      </a:lnTo>
                      <a:lnTo>
                        <a:pt x="461879" y="594968"/>
                      </a:lnTo>
                      <a:lnTo>
                        <a:pt x="460438" y="596630"/>
                      </a:lnTo>
                      <a:lnTo>
                        <a:pt x="459884" y="594746"/>
                      </a:lnTo>
                      <a:lnTo>
                        <a:pt x="458886" y="593195"/>
                      </a:lnTo>
                      <a:lnTo>
                        <a:pt x="455341" y="592419"/>
                      </a:lnTo>
                      <a:lnTo>
                        <a:pt x="456005" y="590535"/>
                      </a:lnTo>
                      <a:lnTo>
                        <a:pt x="455119" y="588097"/>
                      </a:lnTo>
                      <a:lnTo>
                        <a:pt x="453789" y="586102"/>
                      </a:lnTo>
                      <a:lnTo>
                        <a:pt x="452237" y="584662"/>
                      </a:lnTo>
                      <a:lnTo>
                        <a:pt x="450575" y="583997"/>
                      </a:lnTo>
                      <a:lnTo>
                        <a:pt x="450575" y="582889"/>
                      </a:lnTo>
                      <a:lnTo>
                        <a:pt x="451462" y="582002"/>
                      </a:lnTo>
                      <a:lnTo>
                        <a:pt x="452348" y="581337"/>
                      </a:lnTo>
                      <a:lnTo>
                        <a:pt x="453346" y="580783"/>
                      </a:lnTo>
                      <a:lnTo>
                        <a:pt x="454343" y="580451"/>
                      </a:lnTo>
                      <a:lnTo>
                        <a:pt x="453678" y="583775"/>
                      </a:lnTo>
                      <a:lnTo>
                        <a:pt x="456005" y="584551"/>
                      </a:lnTo>
                      <a:lnTo>
                        <a:pt x="462544" y="583997"/>
                      </a:lnTo>
                      <a:lnTo>
                        <a:pt x="463541" y="584329"/>
                      </a:lnTo>
                      <a:lnTo>
                        <a:pt x="464427" y="585216"/>
                      </a:lnTo>
                      <a:lnTo>
                        <a:pt x="465203" y="586657"/>
                      </a:lnTo>
                      <a:lnTo>
                        <a:pt x="465425" y="584219"/>
                      </a:lnTo>
                      <a:lnTo>
                        <a:pt x="465203" y="581005"/>
                      </a:lnTo>
                      <a:lnTo>
                        <a:pt x="465203" y="577570"/>
                      </a:lnTo>
                      <a:cubicBezTo>
                        <a:pt x="465203" y="577570"/>
                        <a:pt x="466311" y="574688"/>
                        <a:pt x="466311" y="574688"/>
                      </a:cubicBezTo>
                      <a:lnTo>
                        <a:pt x="468860" y="569923"/>
                      </a:lnTo>
                      <a:lnTo>
                        <a:pt x="470633" y="567485"/>
                      </a:lnTo>
                      <a:lnTo>
                        <a:pt x="472517" y="566377"/>
                      </a:lnTo>
                      <a:lnTo>
                        <a:pt x="474511" y="563939"/>
                      </a:lnTo>
                      <a:lnTo>
                        <a:pt x="481382" y="552525"/>
                      </a:lnTo>
                      <a:lnTo>
                        <a:pt x="482823" y="549312"/>
                      </a:lnTo>
                      <a:lnTo>
                        <a:pt x="483155" y="541333"/>
                      </a:lnTo>
                      <a:lnTo>
                        <a:pt x="482823" y="538452"/>
                      </a:lnTo>
                      <a:lnTo>
                        <a:pt x="481604" y="533133"/>
                      </a:lnTo>
                      <a:lnTo>
                        <a:pt x="481604" y="530362"/>
                      </a:lnTo>
                      <a:cubicBezTo>
                        <a:pt x="481604" y="530362"/>
                        <a:pt x="482047" y="526927"/>
                        <a:pt x="482047" y="526927"/>
                      </a:cubicBezTo>
                      <a:lnTo>
                        <a:pt x="487366" y="517397"/>
                      </a:lnTo>
                      <a:lnTo>
                        <a:pt x="489361" y="512743"/>
                      </a:lnTo>
                      <a:lnTo>
                        <a:pt x="489693" y="511856"/>
                      </a:lnTo>
                      <a:lnTo>
                        <a:pt x="489028" y="507756"/>
                      </a:lnTo>
                      <a:lnTo>
                        <a:pt x="491688" y="498891"/>
                      </a:lnTo>
                      <a:lnTo>
                        <a:pt x="492907" y="496231"/>
                      </a:lnTo>
                      <a:lnTo>
                        <a:pt x="494237" y="494458"/>
                      </a:lnTo>
                      <a:lnTo>
                        <a:pt x="499112" y="489804"/>
                      </a:lnTo>
                      <a:lnTo>
                        <a:pt x="498226" y="488363"/>
                      </a:lnTo>
                      <a:lnTo>
                        <a:pt x="502104" y="479387"/>
                      </a:lnTo>
                      <a:lnTo>
                        <a:pt x="503324" y="478057"/>
                      </a:lnTo>
                      <a:lnTo>
                        <a:pt x="503877" y="477282"/>
                      </a:lnTo>
                      <a:lnTo>
                        <a:pt x="504986" y="473736"/>
                      </a:lnTo>
                      <a:lnTo>
                        <a:pt x="505651" y="472960"/>
                      </a:lnTo>
                      <a:lnTo>
                        <a:pt x="507091" y="472295"/>
                      </a:lnTo>
                      <a:lnTo>
                        <a:pt x="506759" y="470854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C4377885-7A0C-4CAD-2654-EC40CD9A9347}"/>
                    </a:ext>
                  </a:extLst>
                </p:cNvPr>
                <p:cNvSpPr/>
                <p:nvPr/>
              </p:nvSpPr>
              <p:spPr>
                <a:xfrm>
                  <a:off x="8522847" y="3908939"/>
                  <a:ext cx="768947" cy="470078"/>
                </a:xfrm>
                <a:custGeom>
                  <a:avLst/>
                  <a:gdLst>
                    <a:gd name="connsiteX0" fmla="*/ 764737 w 768947"/>
                    <a:gd name="connsiteY0" fmla="*/ 102283 h 470078"/>
                    <a:gd name="connsiteX1" fmla="*/ 763739 w 768947"/>
                    <a:gd name="connsiteY1" fmla="*/ 100288 h 470078"/>
                    <a:gd name="connsiteX2" fmla="*/ 765734 w 768947"/>
                    <a:gd name="connsiteY2" fmla="*/ 97850 h 470078"/>
                    <a:gd name="connsiteX3" fmla="*/ 765956 w 768947"/>
                    <a:gd name="connsiteY3" fmla="*/ 95191 h 470078"/>
                    <a:gd name="connsiteX4" fmla="*/ 766621 w 768947"/>
                    <a:gd name="connsiteY4" fmla="*/ 93639 h 470078"/>
                    <a:gd name="connsiteX5" fmla="*/ 767064 w 768947"/>
                    <a:gd name="connsiteY5" fmla="*/ 91866 h 470078"/>
                    <a:gd name="connsiteX6" fmla="*/ 766288 w 768947"/>
                    <a:gd name="connsiteY6" fmla="*/ 88763 h 470078"/>
                    <a:gd name="connsiteX7" fmla="*/ 765180 w 768947"/>
                    <a:gd name="connsiteY7" fmla="*/ 86436 h 470078"/>
                    <a:gd name="connsiteX8" fmla="*/ 763629 w 768947"/>
                    <a:gd name="connsiteY8" fmla="*/ 84442 h 470078"/>
                    <a:gd name="connsiteX9" fmla="*/ 760304 w 768947"/>
                    <a:gd name="connsiteY9" fmla="*/ 81339 h 470078"/>
                    <a:gd name="connsiteX10" fmla="*/ 756204 w 768947"/>
                    <a:gd name="connsiteY10" fmla="*/ 79011 h 470078"/>
                    <a:gd name="connsiteX11" fmla="*/ 755761 w 768947"/>
                    <a:gd name="connsiteY11" fmla="*/ 78236 h 470078"/>
                    <a:gd name="connsiteX12" fmla="*/ 753987 w 768947"/>
                    <a:gd name="connsiteY12" fmla="*/ 77017 h 470078"/>
                    <a:gd name="connsiteX13" fmla="*/ 751993 w 768947"/>
                    <a:gd name="connsiteY13" fmla="*/ 77571 h 470078"/>
                    <a:gd name="connsiteX14" fmla="*/ 750109 w 768947"/>
                    <a:gd name="connsiteY14" fmla="*/ 78790 h 470078"/>
                    <a:gd name="connsiteX15" fmla="*/ 748004 w 768947"/>
                    <a:gd name="connsiteY15" fmla="*/ 79455 h 470078"/>
                    <a:gd name="connsiteX16" fmla="*/ 739803 w 768947"/>
                    <a:gd name="connsiteY16" fmla="*/ 79455 h 470078"/>
                    <a:gd name="connsiteX17" fmla="*/ 738363 w 768947"/>
                    <a:gd name="connsiteY17" fmla="*/ 80341 h 470078"/>
                    <a:gd name="connsiteX18" fmla="*/ 738030 w 768947"/>
                    <a:gd name="connsiteY18" fmla="*/ 80341 h 470078"/>
                    <a:gd name="connsiteX19" fmla="*/ 737476 w 768947"/>
                    <a:gd name="connsiteY19" fmla="*/ 79566 h 470078"/>
                    <a:gd name="connsiteX20" fmla="*/ 735482 w 768947"/>
                    <a:gd name="connsiteY20" fmla="*/ 75576 h 470078"/>
                    <a:gd name="connsiteX21" fmla="*/ 733930 w 768947"/>
                    <a:gd name="connsiteY21" fmla="*/ 70257 h 470078"/>
                    <a:gd name="connsiteX22" fmla="*/ 732379 w 768947"/>
                    <a:gd name="connsiteY22" fmla="*/ 66711 h 470078"/>
                    <a:gd name="connsiteX23" fmla="*/ 723957 w 768947"/>
                    <a:gd name="connsiteY23" fmla="*/ 55630 h 470078"/>
                    <a:gd name="connsiteX24" fmla="*/ 723513 w 768947"/>
                    <a:gd name="connsiteY24" fmla="*/ 55408 h 470078"/>
                    <a:gd name="connsiteX25" fmla="*/ 723070 w 768947"/>
                    <a:gd name="connsiteY25" fmla="*/ 55297 h 470078"/>
                    <a:gd name="connsiteX26" fmla="*/ 722627 w 768947"/>
                    <a:gd name="connsiteY26" fmla="*/ 55408 h 470078"/>
                    <a:gd name="connsiteX27" fmla="*/ 720411 w 768947"/>
                    <a:gd name="connsiteY27" fmla="*/ 56516 h 470078"/>
                    <a:gd name="connsiteX28" fmla="*/ 718637 w 768947"/>
                    <a:gd name="connsiteY28" fmla="*/ 56627 h 470078"/>
                    <a:gd name="connsiteX29" fmla="*/ 716865 w 768947"/>
                    <a:gd name="connsiteY29" fmla="*/ 56294 h 470078"/>
                    <a:gd name="connsiteX30" fmla="*/ 714648 w 768947"/>
                    <a:gd name="connsiteY30" fmla="*/ 55297 h 470078"/>
                    <a:gd name="connsiteX31" fmla="*/ 714094 w 768947"/>
                    <a:gd name="connsiteY31" fmla="*/ 55297 h 470078"/>
                    <a:gd name="connsiteX32" fmla="*/ 713651 w 768947"/>
                    <a:gd name="connsiteY32" fmla="*/ 55297 h 470078"/>
                    <a:gd name="connsiteX33" fmla="*/ 713208 w 768947"/>
                    <a:gd name="connsiteY33" fmla="*/ 55519 h 470078"/>
                    <a:gd name="connsiteX34" fmla="*/ 712321 w 768947"/>
                    <a:gd name="connsiteY34" fmla="*/ 56294 h 470078"/>
                    <a:gd name="connsiteX35" fmla="*/ 711435 w 768947"/>
                    <a:gd name="connsiteY35" fmla="*/ 56516 h 470078"/>
                    <a:gd name="connsiteX36" fmla="*/ 710659 w 768947"/>
                    <a:gd name="connsiteY36" fmla="*/ 56294 h 470078"/>
                    <a:gd name="connsiteX37" fmla="*/ 709883 w 768947"/>
                    <a:gd name="connsiteY37" fmla="*/ 55519 h 470078"/>
                    <a:gd name="connsiteX38" fmla="*/ 704342 w 768947"/>
                    <a:gd name="connsiteY38" fmla="*/ 46986 h 470078"/>
                    <a:gd name="connsiteX39" fmla="*/ 703124 w 768947"/>
                    <a:gd name="connsiteY39" fmla="*/ 43551 h 470078"/>
                    <a:gd name="connsiteX40" fmla="*/ 703013 w 768947"/>
                    <a:gd name="connsiteY40" fmla="*/ 41113 h 470078"/>
                    <a:gd name="connsiteX41" fmla="*/ 703235 w 768947"/>
                    <a:gd name="connsiteY41" fmla="*/ 39229 h 470078"/>
                    <a:gd name="connsiteX42" fmla="*/ 703235 w 768947"/>
                    <a:gd name="connsiteY42" fmla="*/ 37567 h 470078"/>
                    <a:gd name="connsiteX43" fmla="*/ 702459 w 768947"/>
                    <a:gd name="connsiteY43" fmla="*/ 36126 h 470078"/>
                    <a:gd name="connsiteX44" fmla="*/ 701683 w 768947"/>
                    <a:gd name="connsiteY44" fmla="*/ 36015 h 470078"/>
                    <a:gd name="connsiteX45" fmla="*/ 698580 w 768947"/>
                    <a:gd name="connsiteY45" fmla="*/ 36126 h 470078"/>
                    <a:gd name="connsiteX46" fmla="*/ 698580 w 768947"/>
                    <a:gd name="connsiteY46" fmla="*/ 33466 h 470078"/>
                    <a:gd name="connsiteX47" fmla="*/ 700242 w 768947"/>
                    <a:gd name="connsiteY47" fmla="*/ 28258 h 470078"/>
                    <a:gd name="connsiteX48" fmla="*/ 696142 w 768947"/>
                    <a:gd name="connsiteY48" fmla="*/ 26264 h 470078"/>
                    <a:gd name="connsiteX49" fmla="*/ 692374 w 768947"/>
                    <a:gd name="connsiteY49" fmla="*/ 25820 h 470078"/>
                    <a:gd name="connsiteX50" fmla="*/ 688607 w 768947"/>
                    <a:gd name="connsiteY50" fmla="*/ 27261 h 470078"/>
                    <a:gd name="connsiteX51" fmla="*/ 687498 w 768947"/>
                    <a:gd name="connsiteY51" fmla="*/ 28480 h 470078"/>
                    <a:gd name="connsiteX52" fmla="*/ 687388 w 768947"/>
                    <a:gd name="connsiteY52" fmla="*/ 28480 h 470078"/>
                    <a:gd name="connsiteX53" fmla="*/ 687388 w 768947"/>
                    <a:gd name="connsiteY53" fmla="*/ 28480 h 470078"/>
                    <a:gd name="connsiteX54" fmla="*/ 687166 w 768947"/>
                    <a:gd name="connsiteY54" fmla="*/ 28480 h 470078"/>
                    <a:gd name="connsiteX55" fmla="*/ 684507 w 768947"/>
                    <a:gd name="connsiteY55" fmla="*/ 28036 h 470078"/>
                    <a:gd name="connsiteX56" fmla="*/ 682290 w 768947"/>
                    <a:gd name="connsiteY56" fmla="*/ 30807 h 470078"/>
                    <a:gd name="connsiteX57" fmla="*/ 680407 w 768947"/>
                    <a:gd name="connsiteY57" fmla="*/ 32358 h 470078"/>
                    <a:gd name="connsiteX58" fmla="*/ 678301 w 768947"/>
                    <a:gd name="connsiteY58" fmla="*/ 33023 h 470078"/>
                    <a:gd name="connsiteX59" fmla="*/ 671431 w 768947"/>
                    <a:gd name="connsiteY59" fmla="*/ 32358 h 470078"/>
                    <a:gd name="connsiteX60" fmla="*/ 669436 w 768947"/>
                    <a:gd name="connsiteY60" fmla="*/ 32469 h 470078"/>
                    <a:gd name="connsiteX61" fmla="*/ 667330 w 768947"/>
                    <a:gd name="connsiteY61" fmla="*/ 33134 h 470078"/>
                    <a:gd name="connsiteX62" fmla="*/ 661457 w 768947"/>
                    <a:gd name="connsiteY62" fmla="*/ 33466 h 470078"/>
                    <a:gd name="connsiteX63" fmla="*/ 659794 w 768947"/>
                    <a:gd name="connsiteY63" fmla="*/ 34131 h 470078"/>
                    <a:gd name="connsiteX64" fmla="*/ 656359 w 768947"/>
                    <a:gd name="connsiteY64" fmla="*/ 36126 h 470078"/>
                    <a:gd name="connsiteX65" fmla="*/ 651373 w 768947"/>
                    <a:gd name="connsiteY65" fmla="*/ 36902 h 470078"/>
                    <a:gd name="connsiteX66" fmla="*/ 645499 w 768947"/>
                    <a:gd name="connsiteY66" fmla="*/ 39894 h 470078"/>
                    <a:gd name="connsiteX67" fmla="*/ 642064 w 768947"/>
                    <a:gd name="connsiteY67" fmla="*/ 40115 h 470078"/>
                    <a:gd name="connsiteX68" fmla="*/ 638518 w 768947"/>
                    <a:gd name="connsiteY68" fmla="*/ 38896 h 470078"/>
                    <a:gd name="connsiteX69" fmla="*/ 635526 w 768947"/>
                    <a:gd name="connsiteY69" fmla="*/ 36680 h 470078"/>
                    <a:gd name="connsiteX70" fmla="*/ 632866 w 768947"/>
                    <a:gd name="connsiteY70" fmla="*/ 33577 h 470078"/>
                    <a:gd name="connsiteX71" fmla="*/ 626550 w 768947"/>
                    <a:gd name="connsiteY71" fmla="*/ 23826 h 470078"/>
                    <a:gd name="connsiteX72" fmla="*/ 625553 w 768947"/>
                    <a:gd name="connsiteY72" fmla="*/ 22052 h 470078"/>
                    <a:gd name="connsiteX73" fmla="*/ 624112 w 768947"/>
                    <a:gd name="connsiteY73" fmla="*/ 14960 h 470078"/>
                    <a:gd name="connsiteX74" fmla="*/ 623115 w 768947"/>
                    <a:gd name="connsiteY74" fmla="*/ 13076 h 470078"/>
                    <a:gd name="connsiteX75" fmla="*/ 621231 w 768947"/>
                    <a:gd name="connsiteY75" fmla="*/ 12633 h 470078"/>
                    <a:gd name="connsiteX76" fmla="*/ 617020 w 768947"/>
                    <a:gd name="connsiteY76" fmla="*/ 12633 h 470078"/>
                    <a:gd name="connsiteX77" fmla="*/ 615247 w 768947"/>
                    <a:gd name="connsiteY77" fmla="*/ 11857 h 470078"/>
                    <a:gd name="connsiteX78" fmla="*/ 614471 w 768947"/>
                    <a:gd name="connsiteY78" fmla="*/ 10639 h 470078"/>
                    <a:gd name="connsiteX79" fmla="*/ 613474 w 768947"/>
                    <a:gd name="connsiteY79" fmla="*/ 7314 h 470078"/>
                    <a:gd name="connsiteX80" fmla="*/ 612698 w 768947"/>
                    <a:gd name="connsiteY80" fmla="*/ 5873 h 470078"/>
                    <a:gd name="connsiteX81" fmla="*/ 611701 w 768947"/>
                    <a:gd name="connsiteY81" fmla="*/ 4987 h 470078"/>
                    <a:gd name="connsiteX82" fmla="*/ 609706 w 768947"/>
                    <a:gd name="connsiteY82" fmla="*/ 4211 h 470078"/>
                    <a:gd name="connsiteX83" fmla="*/ 605827 w 768947"/>
                    <a:gd name="connsiteY83" fmla="*/ 1884 h 470078"/>
                    <a:gd name="connsiteX84" fmla="*/ 604166 w 768947"/>
                    <a:gd name="connsiteY84" fmla="*/ 1441 h 470078"/>
                    <a:gd name="connsiteX85" fmla="*/ 598292 w 768947"/>
                    <a:gd name="connsiteY85" fmla="*/ 3214 h 470078"/>
                    <a:gd name="connsiteX86" fmla="*/ 594414 w 768947"/>
                    <a:gd name="connsiteY86" fmla="*/ 3325 h 470078"/>
                    <a:gd name="connsiteX87" fmla="*/ 592530 w 768947"/>
                    <a:gd name="connsiteY87" fmla="*/ 3768 h 470078"/>
                    <a:gd name="connsiteX88" fmla="*/ 590314 w 768947"/>
                    <a:gd name="connsiteY88" fmla="*/ 4987 h 470078"/>
                    <a:gd name="connsiteX89" fmla="*/ 589427 w 768947"/>
                    <a:gd name="connsiteY89" fmla="*/ 6649 h 470078"/>
                    <a:gd name="connsiteX90" fmla="*/ 588762 w 768947"/>
                    <a:gd name="connsiteY90" fmla="*/ 8422 h 470078"/>
                    <a:gd name="connsiteX91" fmla="*/ 587432 w 768947"/>
                    <a:gd name="connsiteY91" fmla="*/ 10306 h 470078"/>
                    <a:gd name="connsiteX92" fmla="*/ 585770 w 768947"/>
                    <a:gd name="connsiteY92" fmla="*/ 11303 h 470078"/>
                    <a:gd name="connsiteX93" fmla="*/ 584440 w 768947"/>
                    <a:gd name="connsiteY93" fmla="*/ 10749 h 470078"/>
                    <a:gd name="connsiteX94" fmla="*/ 582999 w 768947"/>
                    <a:gd name="connsiteY94" fmla="*/ 9530 h 470078"/>
                    <a:gd name="connsiteX95" fmla="*/ 581005 w 768947"/>
                    <a:gd name="connsiteY95" fmla="*/ 8644 h 470078"/>
                    <a:gd name="connsiteX96" fmla="*/ 577238 w 768947"/>
                    <a:gd name="connsiteY96" fmla="*/ 9530 h 470078"/>
                    <a:gd name="connsiteX97" fmla="*/ 568483 w 768947"/>
                    <a:gd name="connsiteY97" fmla="*/ 13741 h 470078"/>
                    <a:gd name="connsiteX98" fmla="*/ 565601 w 768947"/>
                    <a:gd name="connsiteY98" fmla="*/ 13076 h 470078"/>
                    <a:gd name="connsiteX99" fmla="*/ 563275 w 768947"/>
                    <a:gd name="connsiteY99" fmla="*/ 10749 h 470078"/>
                    <a:gd name="connsiteX100" fmla="*/ 560172 w 768947"/>
                    <a:gd name="connsiteY100" fmla="*/ 9309 h 470078"/>
                    <a:gd name="connsiteX101" fmla="*/ 556847 w 768947"/>
                    <a:gd name="connsiteY101" fmla="*/ 8755 h 470078"/>
                    <a:gd name="connsiteX102" fmla="*/ 553966 w 768947"/>
                    <a:gd name="connsiteY102" fmla="*/ 8976 h 470078"/>
                    <a:gd name="connsiteX103" fmla="*/ 549977 w 768947"/>
                    <a:gd name="connsiteY103" fmla="*/ 8644 h 470078"/>
                    <a:gd name="connsiteX104" fmla="*/ 543771 w 768947"/>
                    <a:gd name="connsiteY104" fmla="*/ 4876 h 470078"/>
                    <a:gd name="connsiteX105" fmla="*/ 540225 w 768947"/>
                    <a:gd name="connsiteY105" fmla="*/ 4433 h 470078"/>
                    <a:gd name="connsiteX106" fmla="*/ 538562 w 768947"/>
                    <a:gd name="connsiteY106" fmla="*/ 3990 h 470078"/>
                    <a:gd name="connsiteX107" fmla="*/ 535238 w 768947"/>
                    <a:gd name="connsiteY107" fmla="*/ 998 h 470078"/>
                    <a:gd name="connsiteX108" fmla="*/ 533465 w 768947"/>
                    <a:gd name="connsiteY108" fmla="*/ 0 h 470078"/>
                    <a:gd name="connsiteX109" fmla="*/ 531582 w 768947"/>
                    <a:gd name="connsiteY109" fmla="*/ 111 h 470078"/>
                    <a:gd name="connsiteX110" fmla="*/ 507645 w 768947"/>
                    <a:gd name="connsiteY110" fmla="*/ 5652 h 470078"/>
                    <a:gd name="connsiteX111" fmla="*/ 500553 w 768947"/>
                    <a:gd name="connsiteY111" fmla="*/ 6095 h 470078"/>
                    <a:gd name="connsiteX112" fmla="*/ 497339 w 768947"/>
                    <a:gd name="connsiteY112" fmla="*/ 7425 h 470078"/>
                    <a:gd name="connsiteX113" fmla="*/ 497228 w 768947"/>
                    <a:gd name="connsiteY113" fmla="*/ 8644 h 470078"/>
                    <a:gd name="connsiteX114" fmla="*/ 497118 w 768947"/>
                    <a:gd name="connsiteY114" fmla="*/ 10084 h 470078"/>
                    <a:gd name="connsiteX115" fmla="*/ 497339 w 768947"/>
                    <a:gd name="connsiteY115" fmla="*/ 13076 h 470078"/>
                    <a:gd name="connsiteX116" fmla="*/ 497450 w 768947"/>
                    <a:gd name="connsiteY116" fmla="*/ 13630 h 470078"/>
                    <a:gd name="connsiteX117" fmla="*/ 497450 w 768947"/>
                    <a:gd name="connsiteY117" fmla="*/ 14295 h 470078"/>
                    <a:gd name="connsiteX118" fmla="*/ 497450 w 768947"/>
                    <a:gd name="connsiteY118" fmla="*/ 14850 h 470078"/>
                    <a:gd name="connsiteX119" fmla="*/ 497339 w 768947"/>
                    <a:gd name="connsiteY119" fmla="*/ 15514 h 470078"/>
                    <a:gd name="connsiteX120" fmla="*/ 495788 w 768947"/>
                    <a:gd name="connsiteY120" fmla="*/ 17731 h 470078"/>
                    <a:gd name="connsiteX121" fmla="*/ 495567 w 768947"/>
                    <a:gd name="connsiteY121" fmla="*/ 18063 h 470078"/>
                    <a:gd name="connsiteX122" fmla="*/ 492131 w 768947"/>
                    <a:gd name="connsiteY122" fmla="*/ 21720 h 470078"/>
                    <a:gd name="connsiteX123" fmla="*/ 490358 w 768947"/>
                    <a:gd name="connsiteY123" fmla="*/ 23936 h 470078"/>
                    <a:gd name="connsiteX124" fmla="*/ 489139 w 768947"/>
                    <a:gd name="connsiteY124" fmla="*/ 26596 h 470078"/>
                    <a:gd name="connsiteX125" fmla="*/ 484706 w 768947"/>
                    <a:gd name="connsiteY125" fmla="*/ 40005 h 470078"/>
                    <a:gd name="connsiteX126" fmla="*/ 482269 w 768947"/>
                    <a:gd name="connsiteY126" fmla="*/ 44991 h 470078"/>
                    <a:gd name="connsiteX127" fmla="*/ 479498 w 768947"/>
                    <a:gd name="connsiteY127" fmla="*/ 49313 h 470078"/>
                    <a:gd name="connsiteX128" fmla="*/ 476174 w 768947"/>
                    <a:gd name="connsiteY128" fmla="*/ 52637 h 470078"/>
                    <a:gd name="connsiteX129" fmla="*/ 473625 w 768947"/>
                    <a:gd name="connsiteY129" fmla="*/ 53967 h 470078"/>
                    <a:gd name="connsiteX130" fmla="*/ 472184 w 768947"/>
                    <a:gd name="connsiteY130" fmla="*/ 53413 h 470078"/>
                    <a:gd name="connsiteX131" fmla="*/ 470965 w 768947"/>
                    <a:gd name="connsiteY131" fmla="*/ 51972 h 470078"/>
                    <a:gd name="connsiteX132" fmla="*/ 468638 w 768947"/>
                    <a:gd name="connsiteY132" fmla="*/ 50865 h 470078"/>
                    <a:gd name="connsiteX133" fmla="*/ 467419 w 768947"/>
                    <a:gd name="connsiteY133" fmla="*/ 51418 h 470078"/>
                    <a:gd name="connsiteX134" fmla="*/ 463984 w 768947"/>
                    <a:gd name="connsiteY134" fmla="*/ 54521 h 470078"/>
                    <a:gd name="connsiteX135" fmla="*/ 462100 w 768947"/>
                    <a:gd name="connsiteY135" fmla="*/ 55408 h 470078"/>
                    <a:gd name="connsiteX136" fmla="*/ 460106 w 768947"/>
                    <a:gd name="connsiteY136" fmla="*/ 55186 h 470078"/>
                    <a:gd name="connsiteX137" fmla="*/ 458997 w 768947"/>
                    <a:gd name="connsiteY137" fmla="*/ 54743 h 470078"/>
                    <a:gd name="connsiteX138" fmla="*/ 458000 w 768947"/>
                    <a:gd name="connsiteY138" fmla="*/ 54965 h 470078"/>
                    <a:gd name="connsiteX139" fmla="*/ 456559 w 768947"/>
                    <a:gd name="connsiteY139" fmla="*/ 56627 h 470078"/>
                    <a:gd name="connsiteX140" fmla="*/ 456116 w 768947"/>
                    <a:gd name="connsiteY140" fmla="*/ 57846 h 470078"/>
                    <a:gd name="connsiteX141" fmla="*/ 455451 w 768947"/>
                    <a:gd name="connsiteY141" fmla="*/ 60838 h 470078"/>
                    <a:gd name="connsiteX142" fmla="*/ 454676 w 768947"/>
                    <a:gd name="connsiteY142" fmla="*/ 62389 h 470078"/>
                    <a:gd name="connsiteX143" fmla="*/ 453678 w 768947"/>
                    <a:gd name="connsiteY143" fmla="*/ 63165 h 470078"/>
                    <a:gd name="connsiteX144" fmla="*/ 451573 w 768947"/>
                    <a:gd name="connsiteY144" fmla="*/ 63941 h 470078"/>
                    <a:gd name="connsiteX145" fmla="*/ 447029 w 768947"/>
                    <a:gd name="connsiteY145" fmla="*/ 66711 h 470078"/>
                    <a:gd name="connsiteX146" fmla="*/ 446697 w 768947"/>
                    <a:gd name="connsiteY146" fmla="*/ 66933 h 470078"/>
                    <a:gd name="connsiteX147" fmla="*/ 442375 w 768947"/>
                    <a:gd name="connsiteY147" fmla="*/ 68262 h 470078"/>
                    <a:gd name="connsiteX148" fmla="*/ 439715 w 768947"/>
                    <a:gd name="connsiteY148" fmla="*/ 69924 h 470078"/>
                    <a:gd name="connsiteX149" fmla="*/ 434618 w 768947"/>
                    <a:gd name="connsiteY149" fmla="*/ 74690 h 470078"/>
                    <a:gd name="connsiteX150" fmla="*/ 431958 w 768947"/>
                    <a:gd name="connsiteY150" fmla="*/ 75687 h 470078"/>
                    <a:gd name="connsiteX151" fmla="*/ 429631 w 768947"/>
                    <a:gd name="connsiteY151" fmla="*/ 74800 h 470078"/>
                    <a:gd name="connsiteX152" fmla="*/ 425309 w 768947"/>
                    <a:gd name="connsiteY152" fmla="*/ 70922 h 470078"/>
                    <a:gd name="connsiteX153" fmla="*/ 422539 w 768947"/>
                    <a:gd name="connsiteY153" fmla="*/ 70035 h 470078"/>
                    <a:gd name="connsiteX154" fmla="*/ 418439 w 768947"/>
                    <a:gd name="connsiteY154" fmla="*/ 71587 h 470078"/>
                    <a:gd name="connsiteX155" fmla="*/ 417331 w 768947"/>
                    <a:gd name="connsiteY155" fmla="*/ 71365 h 470078"/>
                    <a:gd name="connsiteX156" fmla="*/ 416333 w 768947"/>
                    <a:gd name="connsiteY156" fmla="*/ 69814 h 470078"/>
                    <a:gd name="connsiteX157" fmla="*/ 416555 w 768947"/>
                    <a:gd name="connsiteY157" fmla="*/ 68373 h 470078"/>
                    <a:gd name="connsiteX158" fmla="*/ 417220 w 768947"/>
                    <a:gd name="connsiteY158" fmla="*/ 66933 h 470078"/>
                    <a:gd name="connsiteX159" fmla="*/ 417109 w 768947"/>
                    <a:gd name="connsiteY159" fmla="*/ 65270 h 470078"/>
                    <a:gd name="connsiteX160" fmla="*/ 415115 w 768947"/>
                    <a:gd name="connsiteY160" fmla="*/ 62832 h 470078"/>
                    <a:gd name="connsiteX161" fmla="*/ 412455 w 768947"/>
                    <a:gd name="connsiteY161" fmla="*/ 62389 h 470078"/>
                    <a:gd name="connsiteX162" fmla="*/ 407246 w 768947"/>
                    <a:gd name="connsiteY162" fmla="*/ 63386 h 470078"/>
                    <a:gd name="connsiteX163" fmla="*/ 406139 w 768947"/>
                    <a:gd name="connsiteY163" fmla="*/ 62832 h 470078"/>
                    <a:gd name="connsiteX164" fmla="*/ 403700 w 768947"/>
                    <a:gd name="connsiteY164" fmla="*/ 59730 h 470078"/>
                    <a:gd name="connsiteX165" fmla="*/ 402371 w 768947"/>
                    <a:gd name="connsiteY165" fmla="*/ 58621 h 470078"/>
                    <a:gd name="connsiteX166" fmla="*/ 401263 w 768947"/>
                    <a:gd name="connsiteY166" fmla="*/ 58289 h 470078"/>
                    <a:gd name="connsiteX167" fmla="*/ 400043 w 768947"/>
                    <a:gd name="connsiteY167" fmla="*/ 58289 h 470078"/>
                    <a:gd name="connsiteX168" fmla="*/ 389627 w 768947"/>
                    <a:gd name="connsiteY168" fmla="*/ 61059 h 470078"/>
                    <a:gd name="connsiteX169" fmla="*/ 387632 w 768947"/>
                    <a:gd name="connsiteY169" fmla="*/ 62168 h 470078"/>
                    <a:gd name="connsiteX170" fmla="*/ 386413 w 768947"/>
                    <a:gd name="connsiteY170" fmla="*/ 64606 h 470078"/>
                    <a:gd name="connsiteX171" fmla="*/ 385305 w 768947"/>
                    <a:gd name="connsiteY171" fmla="*/ 71255 h 470078"/>
                    <a:gd name="connsiteX172" fmla="*/ 383975 w 768947"/>
                    <a:gd name="connsiteY172" fmla="*/ 73914 h 470078"/>
                    <a:gd name="connsiteX173" fmla="*/ 383975 w 768947"/>
                    <a:gd name="connsiteY173" fmla="*/ 74025 h 470078"/>
                    <a:gd name="connsiteX174" fmla="*/ 383975 w 768947"/>
                    <a:gd name="connsiteY174" fmla="*/ 74025 h 470078"/>
                    <a:gd name="connsiteX175" fmla="*/ 383975 w 768947"/>
                    <a:gd name="connsiteY175" fmla="*/ 74136 h 470078"/>
                    <a:gd name="connsiteX176" fmla="*/ 383975 w 768947"/>
                    <a:gd name="connsiteY176" fmla="*/ 74246 h 470078"/>
                    <a:gd name="connsiteX177" fmla="*/ 384197 w 768947"/>
                    <a:gd name="connsiteY177" fmla="*/ 75244 h 470078"/>
                    <a:gd name="connsiteX178" fmla="*/ 384197 w 768947"/>
                    <a:gd name="connsiteY178" fmla="*/ 76130 h 470078"/>
                    <a:gd name="connsiteX179" fmla="*/ 384197 w 768947"/>
                    <a:gd name="connsiteY179" fmla="*/ 77017 h 470078"/>
                    <a:gd name="connsiteX180" fmla="*/ 383975 w 768947"/>
                    <a:gd name="connsiteY180" fmla="*/ 77903 h 470078"/>
                    <a:gd name="connsiteX181" fmla="*/ 377880 w 768947"/>
                    <a:gd name="connsiteY181" fmla="*/ 82225 h 470078"/>
                    <a:gd name="connsiteX182" fmla="*/ 362588 w 768947"/>
                    <a:gd name="connsiteY182" fmla="*/ 81893 h 470078"/>
                    <a:gd name="connsiteX183" fmla="*/ 355828 w 768947"/>
                    <a:gd name="connsiteY183" fmla="*/ 86214 h 470078"/>
                    <a:gd name="connsiteX184" fmla="*/ 354609 w 768947"/>
                    <a:gd name="connsiteY184" fmla="*/ 86436 h 470078"/>
                    <a:gd name="connsiteX185" fmla="*/ 340535 w 768947"/>
                    <a:gd name="connsiteY185" fmla="*/ 84774 h 470078"/>
                    <a:gd name="connsiteX186" fmla="*/ 333776 w 768947"/>
                    <a:gd name="connsiteY186" fmla="*/ 85771 h 470078"/>
                    <a:gd name="connsiteX187" fmla="*/ 331559 w 768947"/>
                    <a:gd name="connsiteY187" fmla="*/ 85660 h 470078"/>
                    <a:gd name="connsiteX188" fmla="*/ 329011 w 768947"/>
                    <a:gd name="connsiteY188" fmla="*/ 85549 h 470078"/>
                    <a:gd name="connsiteX189" fmla="*/ 327348 w 768947"/>
                    <a:gd name="connsiteY189" fmla="*/ 86325 h 470078"/>
                    <a:gd name="connsiteX190" fmla="*/ 321808 w 768947"/>
                    <a:gd name="connsiteY190" fmla="*/ 87544 h 470078"/>
                    <a:gd name="connsiteX191" fmla="*/ 311059 w 768947"/>
                    <a:gd name="connsiteY191" fmla="*/ 89982 h 470078"/>
                    <a:gd name="connsiteX192" fmla="*/ 309064 w 768947"/>
                    <a:gd name="connsiteY192" fmla="*/ 91534 h 470078"/>
                    <a:gd name="connsiteX193" fmla="*/ 306072 w 768947"/>
                    <a:gd name="connsiteY193" fmla="*/ 97850 h 470078"/>
                    <a:gd name="connsiteX194" fmla="*/ 304964 w 768947"/>
                    <a:gd name="connsiteY194" fmla="*/ 98847 h 470078"/>
                    <a:gd name="connsiteX195" fmla="*/ 302748 w 768947"/>
                    <a:gd name="connsiteY195" fmla="*/ 99180 h 470078"/>
                    <a:gd name="connsiteX196" fmla="*/ 301750 w 768947"/>
                    <a:gd name="connsiteY196" fmla="*/ 99734 h 470078"/>
                    <a:gd name="connsiteX197" fmla="*/ 300309 w 768947"/>
                    <a:gd name="connsiteY197" fmla="*/ 101618 h 470078"/>
                    <a:gd name="connsiteX198" fmla="*/ 300420 w 768947"/>
                    <a:gd name="connsiteY198" fmla="*/ 102172 h 470078"/>
                    <a:gd name="connsiteX199" fmla="*/ 301196 w 768947"/>
                    <a:gd name="connsiteY199" fmla="*/ 102837 h 470078"/>
                    <a:gd name="connsiteX200" fmla="*/ 301529 w 768947"/>
                    <a:gd name="connsiteY200" fmla="*/ 104832 h 470078"/>
                    <a:gd name="connsiteX201" fmla="*/ 300420 w 768947"/>
                    <a:gd name="connsiteY201" fmla="*/ 111813 h 470078"/>
                    <a:gd name="connsiteX202" fmla="*/ 300199 w 768947"/>
                    <a:gd name="connsiteY202" fmla="*/ 115359 h 470078"/>
                    <a:gd name="connsiteX203" fmla="*/ 300864 w 768947"/>
                    <a:gd name="connsiteY203" fmla="*/ 118462 h 470078"/>
                    <a:gd name="connsiteX204" fmla="*/ 304188 w 768947"/>
                    <a:gd name="connsiteY204" fmla="*/ 121786 h 470078"/>
                    <a:gd name="connsiteX205" fmla="*/ 308621 w 768947"/>
                    <a:gd name="connsiteY205" fmla="*/ 124889 h 470078"/>
                    <a:gd name="connsiteX206" fmla="*/ 308399 w 768947"/>
                    <a:gd name="connsiteY206" fmla="*/ 125000 h 470078"/>
                    <a:gd name="connsiteX207" fmla="*/ 305629 w 768947"/>
                    <a:gd name="connsiteY207" fmla="*/ 125997 h 470078"/>
                    <a:gd name="connsiteX208" fmla="*/ 303080 w 768947"/>
                    <a:gd name="connsiteY208" fmla="*/ 126662 h 470078"/>
                    <a:gd name="connsiteX209" fmla="*/ 301085 w 768947"/>
                    <a:gd name="connsiteY209" fmla="*/ 128103 h 470078"/>
                    <a:gd name="connsiteX210" fmla="*/ 297318 w 768947"/>
                    <a:gd name="connsiteY210" fmla="*/ 132425 h 470078"/>
                    <a:gd name="connsiteX211" fmla="*/ 294547 w 768947"/>
                    <a:gd name="connsiteY211" fmla="*/ 134087 h 470078"/>
                    <a:gd name="connsiteX212" fmla="*/ 291223 w 768947"/>
                    <a:gd name="connsiteY212" fmla="*/ 134419 h 470078"/>
                    <a:gd name="connsiteX213" fmla="*/ 287898 w 768947"/>
                    <a:gd name="connsiteY213" fmla="*/ 133865 h 470078"/>
                    <a:gd name="connsiteX214" fmla="*/ 283798 w 768947"/>
                    <a:gd name="connsiteY214" fmla="*/ 131981 h 470078"/>
                    <a:gd name="connsiteX215" fmla="*/ 278701 w 768947"/>
                    <a:gd name="connsiteY215" fmla="*/ 131649 h 470078"/>
                    <a:gd name="connsiteX216" fmla="*/ 255429 w 768947"/>
                    <a:gd name="connsiteY216" fmla="*/ 134308 h 470078"/>
                    <a:gd name="connsiteX217" fmla="*/ 247007 w 768947"/>
                    <a:gd name="connsiteY217" fmla="*/ 137743 h 470078"/>
                    <a:gd name="connsiteX218" fmla="*/ 242797 w 768947"/>
                    <a:gd name="connsiteY218" fmla="*/ 138187 h 470078"/>
                    <a:gd name="connsiteX219" fmla="*/ 228834 w 768947"/>
                    <a:gd name="connsiteY219" fmla="*/ 136746 h 470078"/>
                    <a:gd name="connsiteX220" fmla="*/ 202792 w 768947"/>
                    <a:gd name="connsiteY220" fmla="*/ 138408 h 470078"/>
                    <a:gd name="connsiteX221" fmla="*/ 196254 w 768947"/>
                    <a:gd name="connsiteY221" fmla="*/ 138852 h 470078"/>
                    <a:gd name="connsiteX222" fmla="*/ 186835 w 768947"/>
                    <a:gd name="connsiteY222" fmla="*/ 136193 h 470078"/>
                    <a:gd name="connsiteX223" fmla="*/ 184175 w 768947"/>
                    <a:gd name="connsiteY223" fmla="*/ 134862 h 470078"/>
                    <a:gd name="connsiteX224" fmla="*/ 179410 w 768947"/>
                    <a:gd name="connsiteY224" fmla="*/ 132203 h 470078"/>
                    <a:gd name="connsiteX225" fmla="*/ 178191 w 768947"/>
                    <a:gd name="connsiteY225" fmla="*/ 130873 h 470078"/>
                    <a:gd name="connsiteX226" fmla="*/ 177305 w 768947"/>
                    <a:gd name="connsiteY226" fmla="*/ 129211 h 470078"/>
                    <a:gd name="connsiteX227" fmla="*/ 175199 w 768947"/>
                    <a:gd name="connsiteY227" fmla="*/ 127217 h 470078"/>
                    <a:gd name="connsiteX228" fmla="*/ 172872 w 768947"/>
                    <a:gd name="connsiteY228" fmla="*/ 125554 h 470078"/>
                    <a:gd name="connsiteX229" fmla="*/ 171210 w 768947"/>
                    <a:gd name="connsiteY229" fmla="*/ 124667 h 470078"/>
                    <a:gd name="connsiteX230" fmla="*/ 169880 w 768947"/>
                    <a:gd name="connsiteY230" fmla="*/ 124889 h 470078"/>
                    <a:gd name="connsiteX231" fmla="*/ 168772 w 768947"/>
                    <a:gd name="connsiteY231" fmla="*/ 125443 h 470078"/>
                    <a:gd name="connsiteX232" fmla="*/ 167553 w 768947"/>
                    <a:gd name="connsiteY232" fmla="*/ 125443 h 470078"/>
                    <a:gd name="connsiteX233" fmla="*/ 166223 w 768947"/>
                    <a:gd name="connsiteY233" fmla="*/ 124002 h 470078"/>
                    <a:gd name="connsiteX234" fmla="*/ 162345 w 768947"/>
                    <a:gd name="connsiteY234" fmla="*/ 118240 h 470078"/>
                    <a:gd name="connsiteX235" fmla="*/ 161347 w 768947"/>
                    <a:gd name="connsiteY235" fmla="*/ 117575 h 470078"/>
                    <a:gd name="connsiteX236" fmla="*/ 158466 w 768947"/>
                    <a:gd name="connsiteY236" fmla="*/ 117021 h 470078"/>
                    <a:gd name="connsiteX237" fmla="*/ 157247 w 768947"/>
                    <a:gd name="connsiteY237" fmla="*/ 116467 h 470078"/>
                    <a:gd name="connsiteX238" fmla="*/ 156139 w 768947"/>
                    <a:gd name="connsiteY238" fmla="*/ 115469 h 470078"/>
                    <a:gd name="connsiteX239" fmla="*/ 144503 w 768947"/>
                    <a:gd name="connsiteY239" fmla="*/ 99845 h 470078"/>
                    <a:gd name="connsiteX240" fmla="*/ 140957 w 768947"/>
                    <a:gd name="connsiteY240" fmla="*/ 96963 h 470078"/>
                    <a:gd name="connsiteX241" fmla="*/ 133532 w 768947"/>
                    <a:gd name="connsiteY241" fmla="*/ 95856 h 470078"/>
                    <a:gd name="connsiteX242" fmla="*/ 132424 w 768947"/>
                    <a:gd name="connsiteY242" fmla="*/ 95523 h 470078"/>
                    <a:gd name="connsiteX243" fmla="*/ 127660 w 768947"/>
                    <a:gd name="connsiteY243" fmla="*/ 94193 h 470078"/>
                    <a:gd name="connsiteX244" fmla="*/ 123670 w 768947"/>
                    <a:gd name="connsiteY244" fmla="*/ 93307 h 470078"/>
                    <a:gd name="connsiteX245" fmla="*/ 119459 w 768947"/>
                    <a:gd name="connsiteY245" fmla="*/ 95745 h 470078"/>
                    <a:gd name="connsiteX246" fmla="*/ 112367 w 768947"/>
                    <a:gd name="connsiteY246" fmla="*/ 101729 h 470078"/>
                    <a:gd name="connsiteX247" fmla="*/ 113586 w 768947"/>
                    <a:gd name="connsiteY247" fmla="*/ 103169 h 470078"/>
                    <a:gd name="connsiteX248" fmla="*/ 113475 w 768947"/>
                    <a:gd name="connsiteY248" fmla="*/ 104167 h 470078"/>
                    <a:gd name="connsiteX249" fmla="*/ 112921 w 768947"/>
                    <a:gd name="connsiteY249" fmla="*/ 105275 h 470078"/>
                    <a:gd name="connsiteX250" fmla="*/ 112699 w 768947"/>
                    <a:gd name="connsiteY250" fmla="*/ 106715 h 470078"/>
                    <a:gd name="connsiteX251" fmla="*/ 112478 w 768947"/>
                    <a:gd name="connsiteY251" fmla="*/ 106937 h 470078"/>
                    <a:gd name="connsiteX252" fmla="*/ 111369 w 768947"/>
                    <a:gd name="connsiteY252" fmla="*/ 107713 h 470078"/>
                    <a:gd name="connsiteX253" fmla="*/ 111037 w 768947"/>
                    <a:gd name="connsiteY253" fmla="*/ 108156 h 470078"/>
                    <a:gd name="connsiteX254" fmla="*/ 111148 w 768947"/>
                    <a:gd name="connsiteY254" fmla="*/ 108932 h 470078"/>
                    <a:gd name="connsiteX255" fmla="*/ 111702 w 768947"/>
                    <a:gd name="connsiteY255" fmla="*/ 109264 h 470078"/>
                    <a:gd name="connsiteX256" fmla="*/ 112367 w 768947"/>
                    <a:gd name="connsiteY256" fmla="*/ 109375 h 470078"/>
                    <a:gd name="connsiteX257" fmla="*/ 112589 w 768947"/>
                    <a:gd name="connsiteY257" fmla="*/ 109707 h 470078"/>
                    <a:gd name="connsiteX258" fmla="*/ 112145 w 768947"/>
                    <a:gd name="connsiteY258" fmla="*/ 112810 h 470078"/>
                    <a:gd name="connsiteX259" fmla="*/ 111480 w 768947"/>
                    <a:gd name="connsiteY259" fmla="*/ 115026 h 470078"/>
                    <a:gd name="connsiteX260" fmla="*/ 110372 w 768947"/>
                    <a:gd name="connsiteY260" fmla="*/ 116689 h 470078"/>
                    <a:gd name="connsiteX261" fmla="*/ 108488 w 768947"/>
                    <a:gd name="connsiteY261" fmla="*/ 118130 h 470078"/>
                    <a:gd name="connsiteX262" fmla="*/ 104499 w 768947"/>
                    <a:gd name="connsiteY262" fmla="*/ 119016 h 470078"/>
                    <a:gd name="connsiteX263" fmla="*/ 103169 w 768947"/>
                    <a:gd name="connsiteY263" fmla="*/ 119791 h 470078"/>
                    <a:gd name="connsiteX264" fmla="*/ 103169 w 768947"/>
                    <a:gd name="connsiteY264" fmla="*/ 121565 h 470078"/>
                    <a:gd name="connsiteX265" fmla="*/ 103834 w 768947"/>
                    <a:gd name="connsiteY265" fmla="*/ 122341 h 470078"/>
                    <a:gd name="connsiteX266" fmla="*/ 106272 w 768947"/>
                    <a:gd name="connsiteY266" fmla="*/ 123448 h 470078"/>
                    <a:gd name="connsiteX267" fmla="*/ 107158 w 768947"/>
                    <a:gd name="connsiteY267" fmla="*/ 124113 h 470078"/>
                    <a:gd name="connsiteX268" fmla="*/ 108267 w 768947"/>
                    <a:gd name="connsiteY268" fmla="*/ 127327 h 470078"/>
                    <a:gd name="connsiteX269" fmla="*/ 108932 w 768947"/>
                    <a:gd name="connsiteY269" fmla="*/ 128324 h 470078"/>
                    <a:gd name="connsiteX270" fmla="*/ 107269 w 768947"/>
                    <a:gd name="connsiteY270" fmla="*/ 130208 h 470078"/>
                    <a:gd name="connsiteX271" fmla="*/ 107380 w 768947"/>
                    <a:gd name="connsiteY271" fmla="*/ 133089 h 470078"/>
                    <a:gd name="connsiteX272" fmla="*/ 108156 w 768947"/>
                    <a:gd name="connsiteY272" fmla="*/ 136525 h 470078"/>
                    <a:gd name="connsiteX273" fmla="*/ 108378 w 768947"/>
                    <a:gd name="connsiteY273" fmla="*/ 142065 h 470078"/>
                    <a:gd name="connsiteX274" fmla="*/ 108932 w 768947"/>
                    <a:gd name="connsiteY274" fmla="*/ 143728 h 470078"/>
                    <a:gd name="connsiteX275" fmla="*/ 109929 w 768947"/>
                    <a:gd name="connsiteY275" fmla="*/ 144947 h 470078"/>
                    <a:gd name="connsiteX276" fmla="*/ 111258 w 768947"/>
                    <a:gd name="connsiteY276" fmla="*/ 145833 h 470078"/>
                    <a:gd name="connsiteX277" fmla="*/ 108932 w 768947"/>
                    <a:gd name="connsiteY277" fmla="*/ 146830 h 470078"/>
                    <a:gd name="connsiteX278" fmla="*/ 100621 w 768947"/>
                    <a:gd name="connsiteY278" fmla="*/ 147939 h 470078"/>
                    <a:gd name="connsiteX279" fmla="*/ 91645 w 768947"/>
                    <a:gd name="connsiteY279" fmla="*/ 150266 h 470078"/>
                    <a:gd name="connsiteX280" fmla="*/ 87323 w 768947"/>
                    <a:gd name="connsiteY280" fmla="*/ 149490 h 470078"/>
                    <a:gd name="connsiteX281" fmla="*/ 85660 w 768947"/>
                    <a:gd name="connsiteY281" fmla="*/ 145058 h 470078"/>
                    <a:gd name="connsiteX282" fmla="*/ 84219 w 768947"/>
                    <a:gd name="connsiteY282" fmla="*/ 146276 h 470078"/>
                    <a:gd name="connsiteX283" fmla="*/ 82004 w 768947"/>
                    <a:gd name="connsiteY283" fmla="*/ 149823 h 470078"/>
                    <a:gd name="connsiteX284" fmla="*/ 80674 w 768947"/>
                    <a:gd name="connsiteY284" fmla="*/ 151152 h 470078"/>
                    <a:gd name="connsiteX285" fmla="*/ 79676 w 768947"/>
                    <a:gd name="connsiteY285" fmla="*/ 151374 h 470078"/>
                    <a:gd name="connsiteX286" fmla="*/ 73360 w 768947"/>
                    <a:gd name="connsiteY286" fmla="*/ 150377 h 470078"/>
                    <a:gd name="connsiteX287" fmla="*/ 72141 w 768947"/>
                    <a:gd name="connsiteY287" fmla="*/ 149601 h 470078"/>
                    <a:gd name="connsiteX288" fmla="*/ 70811 w 768947"/>
                    <a:gd name="connsiteY288" fmla="*/ 148271 h 470078"/>
                    <a:gd name="connsiteX289" fmla="*/ 70035 w 768947"/>
                    <a:gd name="connsiteY289" fmla="*/ 146498 h 470078"/>
                    <a:gd name="connsiteX290" fmla="*/ 69592 w 768947"/>
                    <a:gd name="connsiteY290" fmla="*/ 144725 h 470078"/>
                    <a:gd name="connsiteX291" fmla="*/ 68928 w 768947"/>
                    <a:gd name="connsiteY291" fmla="*/ 143284 h 470078"/>
                    <a:gd name="connsiteX292" fmla="*/ 67487 w 768947"/>
                    <a:gd name="connsiteY292" fmla="*/ 142287 h 470078"/>
                    <a:gd name="connsiteX293" fmla="*/ 58400 w 768947"/>
                    <a:gd name="connsiteY293" fmla="*/ 138741 h 470078"/>
                    <a:gd name="connsiteX294" fmla="*/ 53635 w 768947"/>
                    <a:gd name="connsiteY294" fmla="*/ 138076 h 470078"/>
                    <a:gd name="connsiteX295" fmla="*/ 49535 w 768947"/>
                    <a:gd name="connsiteY295" fmla="*/ 139960 h 470078"/>
                    <a:gd name="connsiteX296" fmla="*/ 48870 w 768947"/>
                    <a:gd name="connsiteY296" fmla="*/ 141622 h 470078"/>
                    <a:gd name="connsiteX297" fmla="*/ 49091 w 768947"/>
                    <a:gd name="connsiteY297" fmla="*/ 143839 h 470078"/>
                    <a:gd name="connsiteX298" fmla="*/ 48426 w 768947"/>
                    <a:gd name="connsiteY298" fmla="*/ 145279 h 470078"/>
                    <a:gd name="connsiteX299" fmla="*/ 47429 w 768947"/>
                    <a:gd name="connsiteY299" fmla="*/ 146165 h 470078"/>
                    <a:gd name="connsiteX300" fmla="*/ 42996 w 768947"/>
                    <a:gd name="connsiteY300" fmla="*/ 148604 h 470078"/>
                    <a:gd name="connsiteX301" fmla="*/ 41556 w 768947"/>
                    <a:gd name="connsiteY301" fmla="*/ 149823 h 470078"/>
                    <a:gd name="connsiteX302" fmla="*/ 40891 w 768947"/>
                    <a:gd name="connsiteY302" fmla="*/ 150266 h 470078"/>
                    <a:gd name="connsiteX303" fmla="*/ 40337 w 768947"/>
                    <a:gd name="connsiteY303" fmla="*/ 150155 h 470078"/>
                    <a:gd name="connsiteX304" fmla="*/ 39783 w 768947"/>
                    <a:gd name="connsiteY304" fmla="*/ 149601 h 470078"/>
                    <a:gd name="connsiteX305" fmla="*/ 39118 w 768947"/>
                    <a:gd name="connsiteY305" fmla="*/ 148825 h 470078"/>
                    <a:gd name="connsiteX306" fmla="*/ 38231 w 768947"/>
                    <a:gd name="connsiteY306" fmla="*/ 149712 h 470078"/>
                    <a:gd name="connsiteX307" fmla="*/ 36569 w 768947"/>
                    <a:gd name="connsiteY307" fmla="*/ 152482 h 470078"/>
                    <a:gd name="connsiteX308" fmla="*/ 35572 w 768947"/>
                    <a:gd name="connsiteY308" fmla="*/ 153701 h 470078"/>
                    <a:gd name="connsiteX309" fmla="*/ 37567 w 768947"/>
                    <a:gd name="connsiteY309" fmla="*/ 154920 h 470078"/>
                    <a:gd name="connsiteX310" fmla="*/ 43994 w 768947"/>
                    <a:gd name="connsiteY310" fmla="*/ 157469 h 470078"/>
                    <a:gd name="connsiteX311" fmla="*/ 47097 w 768947"/>
                    <a:gd name="connsiteY311" fmla="*/ 156804 h 470078"/>
                    <a:gd name="connsiteX312" fmla="*/ 54521 w 768947"/>
                    <a:gd name="connsiteY312" fmla="*/ 159796 h 470078"/>
                    <a:gd name="connsiteX313" fmla="*/ 58289 w 768947"/>
                    <a:gd name="connsiteY313" fmla="*/ 159131 h 470078"/>
                    <a:gd name="connsiteX314" fmla="*/ 60727 w 768947"/>
                    <a:gd name="connsiteY314" fmla="*/ 160350 h 470078"/>
                    <a:gd name="connsiteX315" fmla="*/ 62722 w 768947"/>
                    <a:gd name="connsiteY315" fmla="*/ 163010 h 470078"/>
                    <a:gd name="connsiteX316" fmla="*/ 63719 w 768947"/>
                    <a:gd name="connsiteY316" fmla="*/ 166334 h 470078"/>
                    <a:gd name="connsiteX317" fmla="*/ 63054 w 768947"/>
                    <a:gd name="connsiteY317" fmla="*/ 169547 h 470078"/>
                    <a:gd name="connsiteX318" fmla="*/ 64938 w 768947"/>
                    <a:gd name="connsiteY318" fmla="*/ 170656 h 470078"/>
                    <a:gd name="connsiteX319" fmla="*/ 66600 w 768947"/>
                    <a:gd name="connsiteY319" fmla="*/ 172318 h 470078"/>
                    <a:gd name="connsiteX320" fmla="*/ 67487 w 768947"/>
                    <a:gd name="connsiteY320" fmla="*/ 174423 h 470078"/>
                    <a:gd name="connsiteX321" fmla="*/ 67265 w 768947"/>
                    <a:gd name="connsiteY321" fmla="*/ 176972 h 470078"/>
                    <a:gd name="connsiteX322" fmla="*/ 66157 w 768947"/>
                    <a:gd name="connsiteY322" fmla="*/ 179078 h 470078"/>
                    <a:gd name="connsiteX323" fmla="*/ 62832 w 768947"/>
                    <a:gd name="connsiteY323" fmla="*/ 180519 h 470078"/>
                    <a:gd name="connsiteX324" fmla="*/ 61502 w 768947"/>
                    <a:gd name="connsiteY324" fmla="*/ 181848 h 470078"/>
                    <a:gd name="connsiteX325" fmla="*/ 61946 w 768947"/>
                    <a:gd name="connsiteY325" fmla="*/ 188608 h 470078"/>
                    <a:gd name="connsiteX326" fmla="*/ 60395 w 768947"/>
                    <a:gd name="connsiteY326" fmla="*/ 189827 h 470078"/>
                    <a:gd name="connsiteX327" fmla="*/ 56183 w 768947"/>
                    <a:gd name="connsiteY327" fmla="*/ 193151 h 470078"/>
                    <a:gd name="connsiteX328" fmla="*/ 43994 w 768947"/>
                    <a:gd name="connsiteY328" fmla="*/ 198692 h 470078"/>
                    <a:gd name="connsiteX329" fmla="*/ 42553 w 768947"/>
                    <a:gd name="connsiteY329" fmla="*/ 196476 h 470078"/>
                    <a:gd name="connsiteX330" fmla="*/ 41113 w 768947"/>
                    <a:gd name="connsiteY330" fmla="*/ 195478 h 470078"/>
                    <a:gd name="connsiteX331" fmla="*/ 39672 w 768947"/>
                    <a:gd name="connsiteY331" fmla="*/ 195811 h 470078"/>
                    <a:gd name="connsiteX332" fmla="*/ 38564 w 768947"/>
                    <a:gd name="connsiteY332" fmla="*/ 198027 h 470078"/>
                    <a:gd name="connsiteX333" fmla="*/ 38785 w 768947"/>
                    <a:gd name="connsiteY333" fmla="*/ 204344 h 470078"/>
                    <a:gd name="connsiteX334" fmla="*/ 38564 w 768947"/>
                    <a:gd name="connsiteY334" fmla="*/ 204898 h 470078"/>
                    <a:gd name="connsiteX335" fmla="*/ 38010 w 768947"/>
                    <a:gd name="connsiteY335" fmla="*/ 205119 h 470078"/>
                    <a:gd name="connsiteX336" fmla="*/ 37456 w 768947"/>
                    <a:gd name="connsiteY336" fmla="*/ 205562 h 470078"/>
                    <a:gd name="connsiteX337" fmla="*/ 37456 w 768947"/>
                    <a:gd name="connsiteY337" fmla="*/ 206560 h 470078"/>
                    <a:gd name="connsiteX338" fmla="*/ 37788 w 768947"/>
                    <a:gd name="connsiteY338" fmla="*/ 207225 h 470078"/>
                    <a:gd name="connsiteX339" fmla="*/ 38231 w 768947"/>
                    <a:gd name="connsiteY339" fmla="*/ 207558 h 470078"/>
                    <a:gd name="connsiteX340" fmla="*/ 38785 w 768947"/>
                    <a:gd name="connsiteY340" fmla="*/ 207668 h 470078"/>
                    <a:gd name="connsiteX341" fmla="*/ 39118 w 768947"/>
                    <a:gd name="connsiteY341" fmla="*/ 208001 h 470078"/>
                    <a:gd name="connsiteX342" fmla="*/ 42553 w 768947"/>
                    <a:gd name="connsiteY342" fmla="*/ 215203 h 470078"/>
                    <a:gd name="connsiteX343" fmla="*/ 42996 w 768947"/>
                    <a:gd name="connsiteY343" fmla="*/ 217974 h 470078"/>
                    <a:gd name="connsiteX344" fmla="*/ 42221 w 768947"/>
                    <a:gd name="connsiteY344" fmla="*/ 220190 h 470078"/>
                    <a:gd name="connsiteX345" fmla="*/ 40559 w 768947"/>
                    <a:gd name="connsiteY345" fmla="*/ 221742 h 470078"/>
                    <a:gd name="connsiteX346" fmla="*/ 37123 w 768947"/>
                    <a:gd name="connsiteY346" fmla="*/ 223625 h 470078"/>
                    <a:gd name="connsiteX347" fmla="*/ 37123 w 768947"/>
                    <a:gd name="connsiteY347" fmla="*/ 223625 h 470078"/>
                    <a:gd name="connsiteX348" fmla="*/ 37456 w 768947"/>
                    <a:gd name="connsiteY348" fmla="*/ 226507 h 470078"/>
                    <a:gd name="connsiteX349" fmla="*/ 35683 w 768947"/>
                    <a:gd name="connsiteY349" fmla="*/ 230164 h 470078"/>
                    <a:gd name="connsiteX350" fmla="*/ 36126 w 768947"/>
                    <a:gd name="connsiteY350" fmla="*/ 232934 h 470078"/>
                    <a:gd name="connsiteX351" fmla="*/ 36791 w 768947"/>
                    <a:gd name="connsiteY351" fmla="*/ 233488 h 470078"/>
                    <a:gd name="connsiteX352" fmla="*/ 37677 w 768947"/>
                    <a:gd name="connsiteY352" fmla="*/ 233377 h 470078"/>
                    <a:gd name="connsiteX353" fmla="*/ 38674 w 768947"/>
                    <a:gd name="connsiteY353" fmla="*/ 233488 h 470078"/>
                    <a:gd name="connsiteX354" fmla="*/ 39450 w 768947"/>
                    <a:gd name="connsiteY354" fmla="*/ 234596 h 470078"/>
                    <a:gd name="connsiteX355" fmla="*/ 39450 w 768947"/>
                    <a:gd name="connsiteY355" fmla="*/ 236037 h 470078"/>
                    <a:gd name="connsiteX356" fmla="*/ 38564 w 768947"/>
                    <a:gd name="connsiteY356" fmla="*/ 238918 h 470078"/>
                    <a:gd name="connsiteX357" fmla="*/ 38453 w 768947"/>
                    <a:gd name="connsiteY357" fmla="*/ 239805 h 470078"/>
                    <a:gd name="connsiteX358" fmla="*/ 40004 w 768947"/>
                    <a:gd name="connsiteY358" fmla="*/ 240802 h 470078"/>
                    <a:gd name="connsiteX359" fmla="*/ 43883 w 768947"/>
                    <a:gd name="connsiteY359" fmla="*/ 238918 h 470078"/>
                    <a:gd name="connsiteX360" fmla="*/ 45656 w 768947"/>
                    <a:gd name="connsiteY360" fmla="*/ 239140 h 470078"/>
                    <a:gd name="connsiteX361" fmla="*/ 47097 w 768947"/>
                    <a:gd name="connsiteY361" fmla="*/ 241134 h 470078"/>
                    <a:gd name="connsiteX362" fmla="*/ 46543 w 768947"/>
                    <a:gd name="connsiteY362" fmla="*/ 243129 h 470078"/>
                    <a:gd name="connsiteX363" fmla="*/ 43994 w 768947"/>
                    <a:gd name="connsiteY363" fmla="*/ 246564 h 470078"/>
                    <a:gd name="connsiteX364" fmla="*/ 41556 w 768947"/>
                    <a:gd name="connsiteY364" fmla="*/ 248005 h 470078"/>
                    <a:gd name="connsiteX365" fmla="*/ 40780 w 768947"/>
                    <a:gd name="connsiteY365" fmla="*/ 250443 h 470078"/>
                    <a:gd name="connsiteX366" fmla="*/ 41667 w 768947"/>
                    <a:gd name="connsiteY366" fmla="*/ 252659 h 470078"/>
                    <a:gd name="connsiteX367" fmla="*/ 43994 w 768947"/>
                    <a:gd name="connsiteY367" fmla="*/ 253435 h 470078"/>
                    <a:gd name="connsiteX368" fmla="*/ 45324 w 768947"/>
                    <a:gd name="connsiteY368" fmla="*/ 254100 h 470078"/>
                    <a:gd name="connsiteX369" fmla="*/ 45656 w 768947"/>
                    <a:gd name="connsiteY369" fmla="*/ 254875 h 470078"/>
                    <a:gd name="connsiteX370" fmla="*/ 45213 w 768947"/>
                    <a:gd name="connsiteY370" fmla="*/ 255873 h 470078"/>
                    <a:gd name="connsiteX371" fmla="*/ 43994 w 768947"/>
                    <a:gd name="connsiteY371" fmla="*/ 256649 h 470078"/>
                    <a:gd name="connsiteX372" fmla="*/ 38896 w 768947"/>
                    <a:gd name="connsiteY372" fmla="*/ 258754 h 470078"/>
                    <a:gd name="connsiteX373" fmla="*/ 37456 w 768947"/>
                    <a:gd name="connsiteY373" fmla="*/ 259973 h 470078"/>
                    <a:gd name="connsiteX374" fmla="*/ 40669 w 768947"/>
                    <a:gd name="connsiteY374" fmla="*/ 260416 h 470078"/>
                    <a:gd name="connsiteX375" fmla="*/ 42332 w 768947"/>
                    <a:gd name="connsiteY375" fmla="*/ 260970 h 470078"/>
                    <a:gd name="connsiteX376" fmla="*/ 43994 w 768947"/>
                    <a:gd name="connsiteY376" fmla="*/ 262411 h 470078"/>
                    <a:gd name="connsiteX377" fmla="*/ 44437 w 768947"/>
                    <a:gd name="connsiteY377" fmla="*/ 264184 h 470078"/>
                    <a:gd name="connsiteX378" fmla="*/ 42332 w 768947"/>
                    <a:gd name="connsiteY378" fmla="*/ 264738 h 470078"/>
                    <a:gd name="connsiteX379" fmla="*/ 39339 w 768947"/>
                    <a:gd name="connsiteY379" fmla="*/ 264738 h 470078"/>
                    <a:gd name="connsiteX380" fmla="*/ 37456 w 768947"/>
                    <a:gd name="connsiteY380" fmla="*/ 265070 h 470078"/>
                    <a:gd name="connsiteX381" fmla="*/ 37456 w 768947"/>
                    <a:gd name="connsiteY381" fmla="*/ 265181 h 470078"/>
                    <a:gd name="connsiteX382" fmla="*/ 37013 w 768947"/>
                    <a:gd name="connsiteY382" fmla="*/ 265625 h 470078"/>
                    <a:gd name="connsiteX383" fmla="*/ 36458 w 768947"/>
                    <a:gd name="connsiteY383" fmla="*/ 265736 h 470078"/>
                    <a:gd name="connsiteX384" fmla="*/ 35793 w 768947"/>
                    <a:gd name="connsiteY384" fmla="*/ 265514 h 470078"/>
                    <a:gd name="connsiteX385" fmla="*/ 35239 w 768947"/>
                    <a:gd name="connsiteY385" fmla="*/ 265070 h 470078"/>
                    <a:gd name="connsiteX386" fmla="*/ 33245 w 768947"/>
                    <a:gd name="connsiteY386" fmla="*/ 263630 h 470078"/>
                    <a:gd name="connsiteX387" fmla="*/ 30917 w 768947"/>
                    <a:gd name="connsiteY387" fmla="*/ 263297 h 470078"/>
                    <a:gd name="connsiteX388" fmla="*/ 26263 w 768947"/>
                    <a:gd name="connsiteY388" fmla="*/ 263851 h 470078"/>
                    <a:gd name="connsiteX389" fmla="*/ 22052 w 768947"/>
                    <a:gd name="connsiteY389" fmla="*/ 263076 h 470078"/>
                    <a:gd name="connsiteX390" fmla="*/ 20501 w 768947"/>
                    <a:gd name="connsiteY390" fmla="*/ 263297 h 470078"/>
                    <a:gd name="connsiteX391" fmla="*/ 19393 w 768947"/>
                    <a:gd name="connsiteY391" fmla="*/ 265070 h 470078"/>
                    <a:gd name="connsiteX392" fmla="*/ 18950 w 768947"/>
                    <a:gd name="connsiteY392" fmla="*/ 267619 h 470078"/>
                    <a:gd name="connsiteX393" fmla="*/ 17952 w 768947"/>
                    <a:gd name="connsiteY393" fmla="*/ 268395 h 470078"/>
                    <a:gd name="connsiteX394" fmla="*/ 16844 w 768947"/>
                    <a:gd name="connsiteY394" fmla="*/ 268616 h 470078"/>
                    <a:gd name="connsiteX395" fmla="*/ 15736 w 768947"/>
                    <a:gd name="connsiteY395" fmla="*/ 269614 h 470078"/>
                    <a:gd name="connsiteX396" fmla="*/ 15403 w 768947"/>
                    <a:gd name="connsiteY396" fmla="*/ 270611 h 470078"/>
                    <a:gd name="connsiteX397" fmla="*/ 15514 w 768947"/>
                    <a:gd name="connsiteY397" fmla="*/ 271498 h 470078"/>
                    <a:gd name="connsiteX398" fmla="*/ 15514 w 768947"/>
                    <a:gd name="connsiteY398" fmla="*/ 272495 h 470078"/>
                    <a:gd name="connsiteX399" fmla="*/ 14739 w 768947"/>
                    <a:gd name="connsiteY399" fmla="*/ 273714 h 470078"/>
                    <a:gd name="connsiteX400" fmla="*/ 13963 w 768947"/>
                    <a:gd name="connsiteY400" fmla="*/ 274379 h 470078"/>
                    <a:gd name="connsiteX401" fmla="*/ 11525 w 768947"/>
                    <a:gd name="connsiteY401" fmla="*/ 275377 h 470078"/>
                    <a:gd name="connsiteX402" fmla="*/ 8644 w 768947"/>
                    <a:gd name="connsiteY402" fmla="*/ 277482 h 470078"/>
                    <a:gd name="connsiteX403" fmla="*/ 7314 w 768947"/>
                    <a:gd name="connsiteY403" fmla="*/ 278812 h 470078"/>
                    <a:gd name="connsiteX404" fmla="*/ 3213 w 768947"/>
                    <a:gd name="connsiteY404" fmla="*/ 284463 h 470078"/>
                    <a:gd name="connsiteX405" fmla="*/ 1773 w 768947"/>
                    <a:gd name="connsiteY405" fmla="*/ 285793 h 470078"/>
                    <a:gd name="connsiteX406" fmla="*/ 0 w 768947"/>
                    <a:gd name="connsiteY406" fmla="*/ 286679 h 470078"/>
                    <a:gd name="connsiteX407" fmla="*/ 4100 w 768947"/>
                    <a:gd name="connsiteY407" fmla="*/ 287677 h 470078"/>
                    <a:gd name="connsiteX408" fmla="*/ 4654 w 768947"/>
                    <a:gd name="connsiteY408" fmla="*/ 287788 h 470078"/>
                    <a:gd name="connsiteX409" fmla="*/ 9641 w 768947"/>
                    <a:gd name="connsiteY409" fmla="*/ 287344 h 470078"/>
                    <a:gd name="connsiteX410" fmla="*/ 20168 w 768947"/>
                    <a:gd name="connsiteY410" fmla="*/ 286458 h 470078"/>
                    <a:gd name="connsiteX411" fmla="*/ 21276 w 768947"/>
                    <a:gd name="connsiteY411" fmla="*/ 287123 h 470078"/>
                    <a:gd name="connsiteX412" fmla="*/ 23050 w 768947"/>
                    <a:gd name="connsiteY412" fmla="*/ 289339 h 470078"/>
                    <a:gd name="connsiteX413" fmla="*/ 23493 w 768947"/>
                    <a:gd name="connsiteY413" fmla="*/ 289893 h 470078"/>
                    <a:gd name="connsiteX414" fmla="*/ 24490 w 768947"/>
                    <a:gd name="connsiteY414" fmla="*/ 290447 h 470078"/>
                    <a:gd name="connsiteX415" fmla="*/ 26152 w 768947"/>
                    <a:gd name="connsiteY415" fmla="*/ 290558 h 470078"/>
                    <a:gd name="connsiteX416" fmla="*/ 26707 w 768947"/>
                    <a:gd name="connsiteY416" fmla="*/ 291334 h 470078"/>
                    <a:gd name="connsiteX417" fmla="*/ 26485 w 768947"/>
                    <a:gd name="connsiteY417" fmla="*/ 292885 h 470078"/>
                    <a:gd name="connsiteX418" fmla="*/ 25820 w 768947"/>
                    <a:gd name="connsiteY418" fmla="*/ 294880 h 470078"/>
                    <a:gd name="connsiteX419" fmla="*/ 25044 w 768947"/>
                    <a:gd name="connsiteY419" fmla="*/ 296764 h 470078"/>
                    <a:gd name="connsiteX420" fmla="*/ 24601 w 768947"/>
                    <a:gd name="connsiteY420" fmla="*/ 297429 h 470078"/>
                    <a:gd name="connsiteX421" fmla="*/ 23604 w 768947"/>
                    <a:gd name="connsiteY421" fmla="*/ 299201 h 470078"/>
                    <a:gd name="connsiteX422" fmla="*/ 23271 w 768947"/>
                    <a:gd name="connsiteY422" fmla="*/ 300420 h 470078"/>
                    <a:gd name="connsiteX423" fmla="*/ 23161 w 768947"/>
                    <a:gd name="connsiteY423" fmla="*/ 301085 h 470078"/>
                    <a:gd name="connsiteX424" fmla="*/ 23382 w 768947"/>
                    <a:gd name="connsiteY424" fmla="*/ 301640 h 470078"/>
                    <a:gd name="connsiteX425" fmla="*/ 24933 w 768947"/>
                    <a:gd name="connsiteY425" fmla="*/ 306405 h 470078"/>
                    <a:gd name="connsiteX426" fmla="*/ 26263 w 768947"/>
                    <a:gd name="connsiteY426" fmla="*/ 308067 h 470078"/>
                    <a:gd name="connsiteX427" fmla="*/ 27150 w 768947"/>
                    <a:gd name="connsiteY427" fmla="*/ 309951 h 470078"/>
                    <a:gd name="connsiteX428" fmla="*/ 28258 w 768947"/>
                    <a:gd name="connsiteY428" fmla="*/ 311170 h 470078"/>
                    <a:gd name="connsiteX429" fmla="*/ 29809 w 768947"/>
                    <a:gd name="connsiteY429" fmla="*/ 310948 h 470078"/>
                    <a:gd name="connsiteX430" fmla="*/ 29809 w 768947"/>
                    <a:gd name="connsiteY430" fmla="*/ 313718 h 470078"/>
                    <a:gd name="connsiteX431" fmla="*/ 30696 w 768947"/>
                    <a:gd name="connsiteY431" fmla="*/ 314051 h 470078"/>
                    <a:gd name="connsiteX432" fmla="*/ 30807 w 768947"/>
                    <a:gd name="connsiteY432" fmla="*/ 314162 h 470078"/>
                    <a:gd name="connsiteX433" fmla="*/ 31472 w 768947"/>
                    <a:gd name="connsiteY433" fmla="*/ 314383 h 470078"/>
                    <a:gd name="connsiteX434" fmla="*/ 33577 w 768947"/>
                    <a:gd name="connsiteY434" fmla="*/ 314494 h 470078"/>
                    <a:gd name="connsiteX435" fmla="*/ 35239 w 768947"/>
                    <a:gd name="connsiteY435" fmla="*/ 315603 h 470078"/>
                    <a:gd name="connsiteX436" fmla="*/ 35904 w 768947"/>
                    <a:gd name="connsiteY436" fmla="*/ 318705 h 470078"/>
                    <a:gd name="connsiteX437" fmla="*/ 34907 w 768947"/>
                    <a:gd name="connsiteY437" fmla="*/ 319592 h 470078"/>
                    <a:gd name="connsiteX438" fmla="*/ 34242 w 768947"/>
                    <a:gd name="connsiteY438" fmla="*/ 320257 h 470078"/>
                    <a:gd name="connsiteX439" fmla="*/ 32137 w 768947"/>
                    <a:gd name="connsiteY439" fmla="*/ 321254 h 470078"/>
                    <a:gd name="connsiteX440" fmla="*/ 31139 w 768947"/>
                    <a:gd name="connsiteY440" fmla="*/ 322916 h 470078"/>
                    <a:gd name="connsiteX441" fmla="*/ 31472 w 768947"/>
                    <a:gd name="connsiteY441" fmla="*/ 324024 h 470078"/>
                    <a:gd name="connsiteX442" fmla="*/ 32026 w 768947"/>
                    <a:gd name="connsiteY442" fmla="*/ 325244 h 470078"/>
                    <a:gd name="connsiteX443" fmla="*/ 34020 w 768947"/>
                    <a:gd name="connsiteY443" fmla="*/ 326905 h 470078"/>
                    <a:gd name="connsiteX444" fmla="*/ 38121 w 768947"/>
                    <a:gd name="connsiteY444" fmla="*/ 329233 h 470078"/>
                    <a:gd name="connsiteX445" fmla="*/ 42221 w 768947"/>
                    <a:gd name="connsiteY445" fmla="*/ 335770 h 470078"/>
                    <a:gd name="connsiteX446" fmla="*/ 46100 w 768947"/>
                    <a:gd name="connsiteY446" fmla="*/ 339095 h 470078"/>
                    <a:gd name="connsiteX447" fmla="*/ 47761 w 768947"/>
                    <a:gd name="connsiteY447" fmla="*/ 346187 h 470078"/>
                    <a:gd name="connsiteX448" fmla="*/ 48426 w 768947"/>
                    <a:gd name="connsiteY448" fmla="*/ 346631 h 470078"/>
                    <a:gd name="connsiteX449" fmla="*/ 53302 w 768947"/>
                    <a:gd name="connsiteY449" fmla="*/ 349733 h 470078"/>
                    <a:gd name="connsiteX450" fmla="*/ 54743 w 768947"/>
                    <a:gd name="connsiteY450" fmla="*/ 351285 h 470078"/>
                    <a:gd name="connsiteX451" fmla="*/ 55519 w 768947"/>
                    <a:gd name="connsiteY451" fmla="*/ 351285 h 470078"/>
                    <a:gd name="connsiteX452" fmla="*/ 55962 w 768947"/>
                    <a:gd name="connsiteY452" fmla="*/ 349733 h 470078"/>
                    <a:gd name="connsiteX453" fmla="*/ 56737 w 768947"/>
                    <a:gd name="connsiteY453" fmla="*/ 349179 h 470078"/>
                    <a:gd name="connsiteX454" fmla="*/ 57624 w 768947"/>
                    <a:gd name="connsiteY454" fmla="*/ 349401 h 470078"/>
                    <a:gd name="connsiteX455" fmla="*/ 58621 w 768947"/>
                    <a:gd name="connsiteY455" fmla="*/ 350066 h 470078"/>
                    <a:gd name="connsiteX456" fmla="*/ 61613 w 768947"/>
                    <a:gd name="connsiteY456" fmla="*/ 350620 h 470078"/>
                    <a:gd name="connsiteX457" fmla="*/ 64052 w 768947"/>
                    <a:gd name="connsiteY457" fmla="*/ 352282 h 470078"/>
                    <a:gd name="connsiteX458" fmla="*/ 66157 w 768947"/>
                    <a:gd name="connsiteY458" fmla="*/ 354831 h 470078"/>
                    <a:gd name="connsiteX459" fmla="*/ 67930 w 768947"/>
                    <a:gd name="connsiteY459" fmla="*/ 357934 h 470078"/>
                    <a:gd name="connsiteX460" fmla="*/ 70035 w 768947"/>
                    <a:gd name="connsiteY460" fmla="*/ 360704 h 470078"/>
                    <a:gd name="connsiteX461" fmla="*/ 73582 w 768947"/>
                    <a:gd name="connsiteY461" fmla="*/ 362920 h 470078"/>
                    <a:gd name="connsiteX462" fmla="*/ 74911 w 768947"/>
                    <a:gd name="connsiteY462" fmla="*/ 365802 h 470078"/>
                    <a:gd name="connsiteX463" fmla="*/ 75687 w 768947"/>
                    <a:gd name="connsiteY463" fmla="*/ 365802 h 470078"/>
                    <a:gd name="connsiteX464" fmla="*/ 76574 w 768947"/>
                    <a:gd name="connsiteY464" fmla="*/ 363474 h 470078"/>
                    <a:gd name="connsiteX465" fmla="*/ 77349 w 768947"/>
                    <a:gd name="connsiteY465" fmla="*/ 364029 h 470078"/>
                    <a:gd name="connsiteX466" fmla="*/ 80341 w 768947"/>
                    <a:gd name="connsiteY466" fmla="*/ 364694 h 470078"/>
                    <a:gd name="connsiteX467" fmla="*/ 80895 w 768947"/>
                    <a:gd name="connsiteY467" fmla="*/ 364915 h 470078"/>
                    <a:gd name="connsiteX468" fmla="*/ 81449 w 768947"/>
                    <a:gd name="connsiteY468" fmla="*/ 365248 h 470078"/>
                    <a:gd name="connsiteX469" fmla="*/ 81893 w 768947"/>
                    <a:gd name="connsiteY469" fmla="*/ 365802 h 470078"/>
                    <a:gd name="connsiteX470" fmla="*/ 82336 w 768947"/>
                    <a:gd name="connsiteY470" fmla="*/ 366467 h 470078"/>
                    <a:gd name="connsiteX471" fmla="*/ 83112 w 768947"/>
                    <a:gd name="connsiteY471" fmla="*/ 367131 h 470078"/>
                    <a:gd name="connsiteX472" fmla="*/ 83444 w 768947"/>
                    <a:gd name="connsiteY472" fmla="*/ 366577 h 470078"/>
                    <a:gd name="connsiteX473" fmla="*/ 83665 w 768947"/>
                    <a:gd name="connsiteY473" fmla="*/ 365802 h 470078"/>
                    <a:gd name="connsiteX474" fmla="*/ 84219 w 768947"/>
                    <a:gd name="connsiteY474" fmla="*/ 365802 h 470078"/>
                    <a:gd name="connsiteX475" fmla="*/ 85771 w 768947"/>
                    <a:gd name="connsiteY475" fmla="*/ 367242 h 470078"/>
                    <a:gd name="connsiteX476" fmla="*/ 86769 w 768947"/>
                    <a:gd name="connsiteY476" fmla="*/ 368572 h 470078"/>
                    <a:gd name="connsiteX477" fmla="*/ 87433 w 768947"/>
                    <a:gd name="connsiteY477" fmla="*/ 369570 h 470078"/>
                    <a:gd name="connsiteX478" fmla="*/ 88541 w 768947"/>
                    <a:gd name="connsiteY478" fmla="*/ 372229 h 470078"/>
                    <a:gd name="connsiteX479" fmla="*/ 88098 w 768947"/>
                    <a:gd name="connsiteY479" fmla="*/ 374778 h 470078"/>
                    <a:gd name="connsiteX480" fmla="*/ 88985 w 768947"/>
                    <a:gd name="connsiteY480" fmla="*/ 377216 h 470078"/>
                    <a:gd name="connsiteX481" fmla="*/ 90093 w 768947"/>
                    <a:gd name="connsiteY481" fmla="*/ 380429 h 470078"/>
                    <a:gd name="connsiteX482" fmla="*/ 90869 w 768947"/>
                    <a:gd name="connsiteY482" fmla="*/ 381426 h 470078"/>
                    <a:gd name="connsiteX483" fmla="*/ 91755 w 768947"/>
                    <a:gd name="connsiteY483" fmla="*/ 382202 h 470078"/>
                    <a:gd name="connsiteX484" fmla="*/ 95966 w 768947"/>
                    <a:gd name="connsiteY484" fmla="*/ 387078 h 470078"/>
                    <a:gd name="connsiteX485" fmla="*/ 98737 w 768947"/>
                    <a:gd name="connsiteY485" fmla="*/ 392398 h 470078"/>
                    <a:gd name="connsiteX486" fmla="*/ 99845 w 768947"/>
                    <a:gd name="connsiteY486" fmla="*/ 393838 h 470078"/>
                    <a:gd name="connsiteX487" fmla="*/ 105829 w 768947"/>
                    <a:gd name="connsiteY487" fmla="*/ 398714 h 470078"/>
                    <a:gd name="connsiteX488" fmla="*/ 106826 w 768947"/>
                    <a:gd name="connsiteY488" fmla="*/ 399933 h 470078"/>
                    <a:gd name="connsiteX489" fmla="*/ 107380 w 768947"/>
                    <a:gd name="connsiteY489" fmla="*/ 401706 h 470078"/>
                    <a:gd name="connsiteX490" fmla="*/ 108710 w 768947"/>
                    <a:gd name="connsiteY490" fmla="*/ 403146 h 470078"/>
                    <a:gd name="connsiteX491" fmla="*/ 114140 w 768947"/>
                    <a:gd name="connsiteY491" fmla="*/ 407246 h 470078"/>
                    <a:gd name="connsiteX492" fmla="*/ 115802 w 768947"/>
                    <a:gd name="connsiteY492" fmla="*/ 408133 h 470078"/>
                    <a:gd name="connsiteX493" fmla="*/ 125000 w 768947"/>
                    <a:gd name="connsiteY493" fmla="*/ 408355 h 470078"/>
                    <a:gd name="connsiteX494" fmla="*/ 126330 w 768947"/>
                    <a:gd name="connsiteY494" fmla="*/ 409130 h 470078"/>
                    <a:gd name="connsiteX495" fmla="*/ 130873 w 768947"/>
                    <a:gd name="connsiteY495" fmla="*/ 415115 h 470078"/>
                    <a:gd name="connsiteX496" fmla="*/ 131427 w 768947"/>
                    <a:gd name="connsiteY496" fmla="*/ 416555 h 470078"/>
                    <a:gd name="connsiteX497" fmla="*/ 132868 w 768947"/>
                    <a:gd name="connsiteY497" fmla="*/ 421763 h 470078"/>
                    <a:gd name="connsiteX498" fmla="*/ 133200 w 768947"/>
                    <a:gd name="connsiteY498" fmla="*/ 423426 h 470078"/>
                    <a:gd name="connsiteX499" fmla="*/ 133976 w 768947"/>
                    <a:gd name="connsiteY499" fmla="*/ 426196 h 470078"/>
                    <a:gd name="connsiteX500" fmla="*/ 135749 w 768947"/>
                    <a:gd name="connsiteY500" fmla="*/ 426861 h 470078"/>
                    <a:gd name="connsiteX501" fmla="*/ 137522 w 768947"/>
                    <a:gd name="connsiteY501" fmla="*/ 427083 h 470078"/>
                    <a:gd name="connsiteX502" fmla="*/ 138630 w 768947"/>
                    <a:gd name="connsiteY502" fmla="*/ 428523 h 470078"/>
                    <a:gd name="connsiteX503" fmla="*/ 137743 w 768947"/>
                    <a:gd name="connsiteY503" fmla="*/ 428634 h 470078"/>
                    <a:gd name="connsiteX504" fmla="*/ 136303 w 768947"/>
                    <a:gd name="connsiteY504" fmla="*/ 429299 h 470078"/>
                    <a:gd name="connsiteX505" fmla="*/ 135527 w 768947"/>
                    <a:gd name="connsiteY505" fmla="*/ 429520 h 470078"/>
                    <a:gd name="connsiteX506" fmla="*/ 135527 w 768947"/>
                    <a:gd name="connsiteY506" fmla="*/ 430628 h 470078"/>
                    <a:gd name="connsiteX507" fmla="*/ 137189 w 768947"/>
                    <a:gd name="connsiteY507" fmla="*/ 431183 h 470078"/>
                    <a:gd name="connsiteX508" fmla="*/ 137411 w 768947"/>
                    <a:gd name="connsiteY508" fmla="*/ 431404 h 470078"/>
                    <a:gd name="connsiteX509" fmla="*/ 138519 w 768947"/>
                    <a:gd name="connsiteY509" fmla="*/ 432402 h 470078"/>
                    <a:gd name="connsiteX510" fmla="*/ 139738 w 768947"/>
                    <a:gd name="connsiteY510" fmla="*/ 432624 h 470078"/>
                    <a:gd name="connsiteX511" fmla="*/ 140957 w 768947"/>
                    <a:gd name="connsiteY511" fmla="*/ 430628 h 470078"/>
                    <a:gd name="connsiteX512" fmla="*/ 141622 w 768947"/>
                    <a:gd name="connsiteY512" fmla="*/ 433399 h 470078"/>
                    <a:gd name="connsiteX513" fmla="*/ 141401 w 768947"/>
                    <a:gd name="connsiteY513" fmla="*/ 434839 h 470078"/>
                    <a:gd name="connsiteX514" fmla="*/ 141844 w 768947"/>
                    <a:gd name="connsiteY514" fmla="*/ 435283 h 470078"/>
                    <a:gd name="connsiteX515" fmla="*/ 144060 w 768947"/>
                    <a:gd name="connsiteY515" fmla="*/ 435172 h 470078"/>
                    <a:gd name="connsiteX516" fmla="*/ 146830 w 768947"/>
                    <a:gd name="connsiteY516" fmla="*/ 434175 h 470078"/>
                    <a:gd name="connsiteX517" fmla="*/ 147938 w 768947"/>
                    <a:gd name="connsiteY517" fmla="*/ 434618 h 470078"/>
                    <a:gd name="connsiteX518" fmla="*/ 148714 w 768947"/>
                    <a:gd name="connsiteY518" fmla="*/ 437278 h 470078"/>
                    <a:gd name="connsiteX519" fmla="*/ 149379 w 768947"/>
                    <a:gd name="connsiteY519" fmla="*/ 436834 h 470078"/>
                    <a:gd name="connsiteX520" fmla="*/ 149712 w 768947"/>
                    <a:gd name="connsiteY520" fmla="*/ 436280 h 470078"/>
                    <a:gd name="connsiteX521" fmla="*/ 150044 w 768947"/>
                    <a:gd name="connsiteY521" fmla="*/ 435726 h 470078"/>
                    <a:gd name="connsiteX522" fmla="*/ 151041 w 768947"/>
                    <a:gd name="connsiteY522" fmla="*/ 435172 h 470078"/>
                    <a:gd name="connsiteX523" fmla="*/ 160682 w 768947"/>
                    <a:gd name="connsiteY523" fmla="*/ 435615 h 470078"/>
                    <a:gd name="connsiteX524" fmla="*/ 165558 w 768947"/>
                    <a:gd name="connsiteY524" fmla="*/ 436613 h 470078"/>
                    <a:gd name="connsiteX525" fmla="*/ 169658 w 768947"/>
                    <a:gd name="connsiteY525" fmla="*/ 438496 h 470078"/>
                    <a:gd name="connsiteX526" fmla="*/ 175088 w 768947"/>
                    <a:gd name="connsiteY526" fmla="*/ 444148 h 470078"/>
                    <a:gd name="connsiteX527" fmla="*/ 175864 w 768947"/>
                    <a:gd name="connsiteY527" fmla="*/ 445700 h 470078"/>
                    <a:gd name="connsiteX528" fmla="*/ 175975 w 768947"/>
                    <a:gd name="connsiteY528" fmla="*/ 447029 h 470078"/>
                    <a:gd name="connsiteX529" fmla="*/ 176640 w 768947"/>
                    <a:gd name="connsiteY529" fmla="*/ 449467 h 470078"/>
                    <a:gd name="connsiteX530" fmla="*/ 176751 w 768947"/>
                    <a:gd name="connsiteY530" fmla="*/ 451351 h 470078"/>
                    <a:gd name="connsiteX531" fmla="*/ 176862 w 768947"/>
                    <a:gd name="connsiteY531" fmla="*/ 452127 h 470078"/>
                    <a:gd name="connsiteX532" fmla="*/ 177083 w 768947"/>
                    <a:gd name="connsiteY532" fmla="*/ 453235 h 470078"/>
                    <a:gd name="connsiteX533" fmla="*/ 177969 w 768947"/>
                    <a:gd name="connsiteY533" fmla="*/ 453900 h 470078"/>
                    <a:gd name="connsiteX534" fmla="*/ 180629 w 768947"/>
                    <a:gd name="connsiteY534" fmla="*/ 454011 h 470078"/>
                    <a:gd name="connsiteX535" fmla="*/ 194370 w 768947"/>
                    <a:gd name="connsiteY535" fmla="*/ 458222 h 470078"/>
                    <a:gd name="connsiteX536" fmla="*/ 197695 w 768947"/>
                    <a:gd name="connsiteY536" fmla="*/ 460660 h 470078"/>
                    <a:gd name="connsiteX537" fmla="*/ 199911 w 768947"/>
                    <a:gd name="connsiteY537" fmla="*/ 464538 h 470078"/>
                    <a:gd name="connsiteX538" fmla="*/ 199911 w 768947"/>
                    <a:gd name="connsiteY538" fmla="*/ 465203 h 470078"/>
                    <a:gd name="connsiteX539" fmla="*/ 201241 w 768947"/>
                    <a:gd name="connsiteY539" fmla="*/ 464871 h 470078"/>
                    <a:gd name="connsiteX540" fmla="*/ 201906 w 768947"/>
                    <a:gd name="connsiteY540" fmla="*/ 463763 h 470078"/>
                    <a:gd name="connsiteX541" fmla="*/ 202460 w 768947"/>
                    <a:gd name="connsiteY541" fmla="*/ 462433 h 470078"/>
                    <a:gd name="connsiteX542" fmla="*/ 203568 w 768947"/>
                    <a:gd name="connsiteY542" fmla="*/ 461878 h 470078"/>
                    <a:gd name="connsiteX543" fmla="*/ 213209 w 768947"/>
                    <a:gd name="connsiteY543" fmla="*/ 461878 h 470078"/>
                    <a:gd name="connsiteX544" fmla="*/ 225177 w 768947"/>
                    <a:gd name="connsiteY544" fmla="*/ 465203 h 470078"/>
                    <a:gd name="connsiteX545" fmla="*/ 226507 w 768947"/>
                    <a:gd name="connsiteY545" fmla="*/ 465203 h 470078"/>
                    <a:gd name="connsiteX546" fmla="*/ 227725 w 768947"/>
                    <a:gd name="connsiteY546" fmla="*/ 464760 h 470078"/>
                    <a:gd name="connsiteX547" fmla="*/ 229610 w 768947"/>
                    <a:gd name="connsiteY547" fmla="*/ 463319 h 470078"/>
                    <a:gd name="connsiteX548" fmla="*/ 230607 w 768947"/>
                    <a:gd name="connsiteY548" fmla="*/ 462987 h 470078"/>
                    <a:gd name="connsiteX549" fmla="*/ 239916 w 768947"/>
                    <a:gd name="connsiteY549" fmla="*/ 462987 h 470078"/>
                    <a:gd name="connsiteX550" fmla="*/ 242021 w 768947"/>
                    <a:gd name="connsiteY550" fmla="*/ 463652 h 470078"/>
                    <a:gd name="connsiteX551" fmla="*/ 245567 w 768947"/>
                    <a:gd name="connsiteY551" fmla="*/ 466200 h 470078"/>
                    <a:gd name="connsiteX552" fmla="*/ 248116 w 768947"/>
                    <a:gd name="connsiteY552" fmla="*/ 466311 h 470078"/>
                    <a:gd name="connsiteX553" fmla="*/ 250110 w 768947"/>
                    <a:gd name="connsiteY553" fmla="*/ 468417 h 470078"/>
                    <a:gd name="connsiteX554" fmla="*/ 251994 w 768947"/>
                    <a:gd name="connsiteY554" fmla="*/ 469082 h 470078"/>
                    <a:gd name="connsiteX555" fmla="*/ 253989 w 768947"/>
                    <a:gd name="connsiteY555" fmla="*/ 468417 h 470078"/>
                    <a:gd name="connsiteX556" fmla="*/ 255873 w 768947"/>
                    <a:gd name="connsiteY556" fmla="*/ 467308 h 470078"/>
                    <a:gd name="connsiteX557" fmla="*/ 257646 w 768947"/>
                    <a:gd name="connsiteY557" fmla="*/ 467419 h 470078"/>
                    <a:gd name="connsiteX558" fmla="*/ 259529 w 768947"/>
                    <a:gd name="connsiteY558" fmla="*/ 469747 h 470078"/>
                    <a:gd name="connsiteX559" fmla="*/ 259529 w 768947"/>
                    <a:gd name="connsiteY559" fmla="*/ 469857 h 470078"/>
                    <a:gd name="connsiteX560" fmla="*/ 260305 w 768947"/>
                    <a:gd name="connsiteY560" fmla="*/ 469968 h 470078"/>
                    <a:gd name="connsiteX561" fmla="*/ 261081 w 768947"/>
                    <a:gd name="connsiteY561" fmla="*/ 470079 h 470078"/>
                    <a:gd name="connsiteX562" fmla="*/ 261857 w 768947"/>
                    <a:gd name="connsiteY562" fmla="*/ 469968 h 470078"/>
                    <a:gd name="connsiteX563" fmla="*/ 262743 w 768947"/>
                    <a:gd name="connsiteY563" fmla="*/ 469747 h 470078"/>
                    <a:gd name="connsiteX564" fmla="*/ 264849 w 768947"/>
                    <a:gd name="connsiteY564" fmla="*/ 468084 h 470078"/>
                    <a:gd name="connsiteX565" fmla="*/ 268838 w 768947"/>
                    <a:gd name="connsiteY565" fmla="*/ 463208 h 470078"/>
                    <a:gd name="connsiteX566" fmla="*/ 270611 w 768947"/>
                    <a:gd name="connsiteY566" fmla="*/ 461989 h 470078"/>
                    <a:gd name="connsiteX567" fmla="*/ 273160 w 768947"/>
                    <a:gd name="connsiteY567" fmla="*/ 463208 h 470078"/>
                    <a:gd name="connsiteX568" fmla="*/ 276152 w 768947"/>
                    <a:gd name="connsiteY568" fmla="*/ 462100 h 470078"/>
                    <a:gd name="connsiteX569" fmla="*/ 281028 w 768947"/>
                    <a:gd name="connsiteY569" fmla="*/ 457889 h 470078"/>
                    <a:gd name="connsiteX570" fmla="*/ 282357 w 768947"/>
                    <a:gd name="connsiteY570" fmla="*/ 456227 h 470078"/>
                    <a:gd name="connsiteX571" fmla="*/ 284907 w 768947"/>
                    <a:gd name="connsiteY571" fmla="*/ 451462 h 470078"/>
                    <a:gd name="connsiteX572" fmla="*/ 286568 w 768947"/>
                    <a:gd name="connsiteY572" fmla="*/ 449467 h 470078"/>
                    <a:gd name="connsiteX573" fmla="*/ 286679 w 768947"/>
                    <a:gd name="connsiteY573" fmla="*/ 449467 h 470078"/>
                    <a:gd name="connsiteX574" fmla="*/ 287012 w 768947"/>
                    <a:gd name="connsiteY574" fmla="*/ 448470 h 470078"/>
                    <a:gd name="connsiteX575" fmla="*/ 287344 w 768947"/>
                    <a:gd name="connsiteY575" fmla="*/ 446476 h 470078"/>
                    <a:gd name="connsiteX576" fmla="*/ 287788 w 768947"/>
                    <a:gd name="connsiteY576" fmla="*/ 445700 h 470078"/>
                    <a:gd name="connsiteX577" fmla="*/ 290336 w 768947"/>
                    <a:gd name="connsiteY577" fmla="*/ 443151 h 470078"/>
                    <a:gd name="connsiteX578" fmla="*/ 292442 w 768947"/>
                    <a:gd name="connsiteY578" fmla="*/ 442708 h 470078"/>
                    <a:gd name="connsiteX579" fmla="*/ 298094 w 768947"/>
                    <a:gd name="connsiteY579" fmla="*/ 444591 h 470078"/>
                    <a:gd name="connsiteX580" fmla="*/ 302526 w 768947"/>
                    <a:gd name="connsiteY580" fmla="*/ 447029 h 470078"/>
                    <a:gd name="connsiteX581" fmla="*/ 303966 w 768947"/>
                    <a:gd name="connsiteY581" fmla="*/ 447140 h 470078"/>
                    <a:gd name="connsiteX582" fmla="*/ 305075 w 768947"/>
                    <a:gd name="connsiteY582" fmla="*/ 446476 h 470078"/>
                    <a:gd name="connsiteX583" fmla="*/ 305629 w 768947"/>
                    <a:gd name="connsiteY583" fmla="*/ 445367 h 470078"/>
                    <a:gd name="connsiteX584" fmla="*/ 306072 w 768947"/>
                    <a:gd name="connsiteY584" fmla="*/ 443926 h 470078"/>
                    <a:gd name="connsiteX585" fmla="*/ 307291 w 768947"/>
                    <a:gd name="connsiteY585" fmla="*/ 442154 h 470078"/>
                    <a:gd name="connsiteX586" fmla="*/ 308731 w 768947"/>
                    <a:gd name="connsiteY586" fmla="*/ 443483 h 470078"/>
                    <a:gd name="connsiteX587" fmla="*/ 309286 w 768947"/>
                    <a:gd name="connsiteY587" fmla="*/ 443483 h 470078"/>
                    <a:gd name="connsiteX588" fmla="*/ 309951 w 768947"/>
                    <a:gd name="connsiteY588" fmla="*/ 443483 h 470078"/>
                    <a:gd name="connsiteX589" fmla="*/ 311835 w 768947"/>
                    <a:gd name="connsiteY589" fmla="*/ 442154 h 470078"/>
                    <a:gd name="connsiteX590" fmla="*/ 314161 w 768947"/>
                    <a:gd name="connsiteY590" fmla="*/ 441489 h 470078"/>
                    <a:gd name="connsiteX591" fmla="*/ 315381 w 768947"/>
                    <a:gd name="connsiteY591" fmla="*/ 440713 h 470078"/>
                    <a:gd name="connsiteX592" fmla="*/ 316489 w 768947"/>
                    <a:gd name="connsiteY592" fmla="*/ 439383 h 470078"/>
                    <a:gd name="connsiteX593" fmla="*/ 318151 w 768947"/>
                    <a:gd name="connsiteY593" fmla="*/ 439272 h 470078"/>
                    <a:gd name="connsiteX594" fmla="*/ 325133 w 768947"/>
                    <a:gd name="connsiteY594" fmla="*/ 439826 h 470078"/>
                    <a:gd name="connsiteX595" fmla="*/ 327348 w 768947"/>
                    <a:gd name="connsiteY595" fmla="*/ 440824 h 470078"/>
                    <a:gd name="connsiteX596" fmla="*/ 328013 w 768947"/>
                    <a:gd name="connsiteY596" fmla="*/ 440491 h 470078"/>
                    <a:gd name="connsiteX597" fmla="*/ 328124 w 768947"/>
                    <a:gd name="connsiteY597" fmla="*/ 439937 h 470078"/>
                    <a:gd name="connsiteX598" fmla="*/ 327792 w 768947"/>
                    <a:gd name="connsiteY598" fmla="*/ 439272 h 470078"/>
                    <a:gd name="connsiteX599" fmla="*/ 327016 w 768947"/>
                    <a:gd name="connsiteY599" fmla="*/ 437943 h 470078"/>
                    <a:gd name="connsiteX600" fmla="*/ 326794 w 768947"/>
                    <a:gd name="connsiteY600" fmla="*/ 437278 h 470078"/>
                    <a:gd name="connsiteX601" fmla="*/ 327016 w 768947"/>
                    <a:gd name="connsiteY601" fmla="*/ 436724 h 470078"/>
                    <a:gd name="connsiteX602" fmla="*/ 327348 w 768947"/>
                    <a:gd name="connsiteY602" fmla="*/ 436169 h 470078"/>
                    <a:gd name="connsiteX603" fmla="*/ 330008 w 768947"/>
                    <a:gd name="connsiteY603" fmla="*/ 434175 h 470078"/>
                    <a:gd name="connsiteX604" fmla="*/ 332889 w 768947"/>
                    <a:gd name="connsiteY604" fmla="*/ 434618 h 470078"/>
                    <a:gd name="connsiteX605" fmla="*/ 334884 w 768947"/>
                    <a:gd name="connsiteY605" fmla="*/ 434064 h 470078"/>
                    <a:gd name="connsiteX606" fmla="*/ 334995 w 768947"/>
                    <a:gd name="connsiteY606" fmla="*/ 429299 h 470078"/>
                    <a:gd name="connsiteX607" fmla="*/ 336768 w 768947"/>
                    <a:gd name="connsiteY607" fmla="*/ 426196 h 470078"/>
                    <a:gd name="connsiteX608" fmla="*/ 339428 w 768947"/>
                    <a:gd name="connsiteY608" fmla="*/ 425088 h 470078"/>
                    <a:gd name="connsiteX609" fmla="*/ 341976 w 768947"/>
                    <a:gd name="connsiteY609" fmla="*/ 425974 h 470078"/>
                    <a:gd name="connsiteX610" fmla="*/ 343639 w 768947"/>
                    <a:gd name="connsiteY610" fmla="*/ 429188 h 470078"/>
                    <a:gd name="connsiteX611" fmla="*/ 343639 w 768947"/>
                    <a:gd name="connsiteY611" fmla="*/ 429299 h 470078"/>
                    <a:gd name="connsiteX612" fmla="*/ 346187 w 768947"/>
                    <a:gd name="connsiteY612" fmla="*/ 430739 h 470078"/>
                    <a:gd name="connsiteX613" fmla="*/ 356050 w 768947"/>
                    <a:gd name="connsiteY613" fmla="*/ 431737 h 470078"/>
                    <a:gd name="connsiteX614" fmla="*/ 359263 w 768947"/>
                    <a:gd name="connsiteY614" fmla="*/ 431183 h 470078"/>
                    <a:gd name="connsiteX615" fmla="*/ 360483 w 768947"/>
                    <a:gd name="connsiteY615" fmla="*/ 429520 h 470078"/>
                    <a:gd name="connsiteX616" fmla="*/ 361037 w 768947"/>
                    <a:gd name="connsiteY616" fmla="*/ 427526 h 470078"/>
                    <a:gd name="connsiteX617" fmla="*/ 361923 w 768947"/>
                    <a:gd name="connsiteY617" fmla="*/ 425531 h 470078"/>
                    <a:gd name="connsiteX618" fmla="*/ 363142 w 768947"/>
                    <a:gd name="connsiteY618" fmla="*/ 424534 h 470078"/>
                    <a:gd name="connsiteX619" fmla="*/ 364139 w 768947"/>
                    <a:gd name="connsiteY619" fmla="*/ 423758 h 470078"/>
                    <a:gd name="connsiteX620" fmla="*/ 366245 w 768947"/>
                    <a:gd name="connsiteY620" fmla="*/ 423315 h 470078"/>
                    <a:gd name="connsiteX621" fmla="*/ 370456 w 768947"/>
                    <a:gd name="connsiteY621" fmla="*/ 423315 h 470078"/>
                    <a:gd name="connsiteX622" fmla="*/ 372339 w 768947"/>
                    <a:gd name="connsiteY622" fmla="*/ 422650 h 470078"/>
                    <a:gd name="connsiteX623" fmla="*/ 373448 w 768947"/>
                    <a:gd name="connsiteY623" fmla="*/ 421320 h 470078"/>
                    <a:gd name="connsiteX624" fmla="*/ 374335 w 768947"/>
                    <a:gd name="connsiteY624" fmla="*/ 419769 h 470078"/>
                    <a:gd name="connsiteX625" fmla="*/ 375221 w 768947"/>
                    <a:gd name="connsiteY625" fmla="*/ 418328 h 470078"/>
                    <a:gd name="connsiteX626" fmla="*/ 376661 w 768947"/>
                    <a:gd name="connsiteY626" fmla="*/ 417663 h 470078"/>
                    <a:gd name="connsiteX627" fmla="*/ 377880 w 768947"/>
                    <a:gd name="connsiteY627" fmla="*/ 417441 h 470078"/>
                    <a:gd name="connsiteX628" fmla="*/ 378878 w 768947"/>
                    <a:gd name="connsiteY628" fmla="*/ 417109 h 470078"/>
                    <a:gd name="connsiteX629" fmla="*/ 380761 w 768947"/>
                    <a:gd name="connsiteY629" fmla="*/ 415558 h 470078"/>
                    <a:gd name="connsiteX630" fmla="*/ 381648 w 768947"/>
                    <a:gd name="connsiteY630" fmla="*/ 414339 h 470078"/>
                    <a:gd name="connsiteX631" fmla="*/ 382202 w 768947"/>
                    <a:gd name="connsiteY631" fmla="*/ 413120 h 470078"/>
                    <a:gd name="connsiteX632" fmla="*/ 382978 w 768947"/>
                    <a:gd name="connsiteY632" fmla="*/ 412011 h 470078"/>
                    <a:gd name="connsiteX633" fmla="*/ 385970 w 768947"/>
                    <a:gd name="connsiteY633" fmla="*/ 410461 h 470078"/>
                    <a:gd name="connsiteX634" fmla="*/ 385637 w 768947"/>
                    <a:gd name="connsiteY634" fmla="*/ 409130 h 470078"/>
                    <a:gd name="connsiteX635" fmla="*/ 384862 w 768947"/>
                    <a:gd name="connsiteY635" fmla="*/ 407579 h 470078"/>
                    <a:gd name="connsiteX636" fmla="*/ 384640 w 768947"/>
                    <a:gd name="connsiteY636" fmla="*/ 406250 h 470078"/>
                    <a:gd name="connsiteX637" fmla="*/ 386302 w 768947"/>
                    <a:gd name="connsiteY637" fmla="*/ 404365 h 470078"/>
                    <a:gd name="connsiteX638" fmla="*/ 388962 w 768947"/>
                    <a:gd name="connsiteY638" fmla="*/ 402703 h 470078"/>
                    <a:gd name="connsiteX639" fmla="*/ 391732 w 768947"/>
                    <a:gd name="connsiteY639" fmla="*/ 401374 h 470078"/>
                    <a:gd name="connsiteX640" fmla="*/ 393838 w 768947"/>
                    <a:gd name="connsiteY640" fmla="*/ 401041 h 470078"/>
                    <a:gd name="connsiteX641" fmla="*/ 396276 w 768947"/>
                    <a:gd name="connsiteY641" fmla="*/ 401041 h 470078"/>
                    <a:gd name="connsiteX642" fmla="*/ 402814 w 768947"/>
                    <a:gd name="connsiteY642" fmla="*/ 399822 h 470078"/>
                    <a:gd name="connsiteX643" fmla="*/ 405252 w 768947"/>
                    <a:gd name="connsiteY643" fmla="*/ 399933 h 470078"/>
                    <a:gd name="connsiteX644" fmla="*/ 407579 w 768947"/>
                    <a:gd name="connsiteY644" fmla="*/ 400709 h 470078"/>
                    <a:gd name="connsiteX645" fmla="*/ 410017 w 768947"/>
                    <a:gd name="connsiteY645" fmla="*/ 402260 h 470078"/>
                    <a:gd name="connsiteX646" fmla="*/ 416998 w 768947"/>
                    <a:gd name="connsiteY646" fmla="*/ 406693 h 470078"/>
                    <a:gd name="connsiteX647" fmla="*/ 418993 w 768947"/>
                    <a:gd name="connsiteY647" fmla="*/ 407136 h 470078"/>
                    <a:gd name="connsiteX648" fmla="*/ 428413 w 768947"/>
                    <a:gd name="connsiteY648" fmla="*/ 403257 h 470078"/>
                    <a:gd name="connsiteX649" fmla="*/ 430185 w 768947"/>
                    <a:gd name="connsiteY649" fmla="*/ 402481 h 470078"/>
                    <a:gd name="connsiteX650" fmla="*/ 434728 w 768947"/>
                    <a:gd name="connsiteY650" fmla="*/ 401485 h 470078"/>
                    <a:gd name="connsiteX651" fmla="*/ 441932 w 768947"/>
                    <a:gd name="connsiteY651" fmla="*/ 402149 h 470078"/>
                    <a:gd name="connsiteX652" fmla="*/ 446697 w 768947"/>
                    <a:gd name="connsiteY652" fmla="*/ 404809 h 470078"/>
                    <a:gd name="connsiteX653" fmla="*/ 449910 w 768947"/>
                    <a:gd name="connsiteY653" fmla="*/ 404476 h 470078"/>
                    <a:gd name="connsiteX654" fmla="*/ 452791 w 768947"/>
                    <a:gd name="connsiteY654" fmla="*/ 403035 h 470078"/>
                    <a:gd name="connsiteX655" fmla="*/ 453900 w 768947"/>
                    <a:gd name="connsiteY655" fmla="*/ 402925 h 470078"/>
                    <a:gd name="connsiteX656" fmla="*/ 455784 w 768947"/>
                    <a:gd name="connsiteY656" fmla="*/ 403368 h 470078"/>
                    <a:gd name="connsiteX657" fmla="*/ 456338 w 768947"/>
                    <a:gd name="connsiteY657" fmla="*/ 403811 h 470078"/>
                    <a:gd name="connsiteX658" fmla="*/ 457556 w 768947"/>
                    <a:gd name="connsiteY658" fmla="*/ 405474 h 470078"/>
                    <a:gd name="connsiteX659" fmla="*/ 458332 w 768947"/>
                    <a:gd name="connsiteY659" fmla="*/ 405917 h 470078"/>
                    <a:gd name="connsiteX660" fmla="*/ 459219 w 768947"/>
                    <a:gd name="connsiteY660" fmla="*/ 405806 h 470078"/>
                    <a:gd name="connsiteX661" fmla="*/ 462100 w 768947"/>
                    <a:gd name="connsiteY661" fmla="*/ 404476 h 470078"/>
                    <a:gd name="connsiteX662" fmla="*/ 464095 w 768947"/>
                    <a:gd name="connsiteY662" fmla="*/ 405252 h 470078"/>
                    <a:gd name="connsiteX663" fmla="*/ 470300 w 768947"/>
                    <a:gd name="connsiteY663" fmla="*/ 410571 h 470078"/>
                    <a:gd name="connsiteX664" fmla="*/ 474844 w 768947"/>
                    <a:gd name="connsiteY664" fmla="*/ 404698 h 470078"/>
                    <a:gd name="connsiteX665" fmla="*/ 493017 w 768947"/>
                    <a:gd name="connsiteY665" fmla="*/ 404255 h 470078"/>
                    <a:gd name="connsiteX666" fmla="*/ 495788 w 768947"/>
                    <a:gd name="connsiteY666" fmla="*/ 399711 h 470078"/>
                    <a:gd name="connsiteX667" fmla="*/ 500443 w 768947"/>
                    <a:gd name="connsiteY667" fmla="*/ 400819 h 470078"/>
                    <a:gd name="connsiteX668" fmla="*/ 504986 w 768947"/>
                    <a:gd name="connsiteY668" fmla="*/ 402703 h 470078"/>
                    <a:gd name="connsiteX669" fmla="*/ 508199 w 768947"/>
                    <a:gd name="connsiteY669" fmla="*/ 405695 h 470078"/>
                    <a:gd name="connsiteX670" fmla="*/ 509419 w 768947"/>
                    <a:gd name="connsiteY670" fmla="*/ 406471 h 470078"/>
                    <a:gd name="connsiteX671" fmla="*/ 510748 w 768947"/>
                    <a:gd name="connsiteY671" fmla="*/ 407025 h 470078"/>
                    <a:gd name="connsiteX672" fmla="*/ 511634 w 768947"/>
                    <a:gd name="connsiteY672" fmla="*/ 407025 h 470078"/>
                    <a:gd name="connsiteX673" fmla="*/ 517951 w 768947"/>
                    <a:gd name="connsiteY673" fmla="*/ 405695 h 470078"/>
                    <a:gd name="connsiteX674" fmla="*/ 520167 w 768947"/>
                    <a:gd name="connsiteY674" fmla="*/ 404587 h 470078"/>
                    <a:gd name="connsiteX675" fmla="*/ 521940 w 768947"/>
                    <a:gd name="connsiteY675" fmla="*/ 402592 h 470078"/>
                    <a:gd name="connsiteX676" fmla="*/ 522495 w 768947"/>
                    <a:gd name="connsiteY676" fmla="*/ 401041 h 470078"/>
                    <a:gd name="connsiteX677" fmla="*/ 522606 w 768947"/>
                    <a:gd name="connsiteY677" fmla="*/ 400709 h 470078"/>
                    <a:gd name="connsiteX678" fmla="*/ 522716 w 768947"/>
                    <a:gd name="connsiteY678" fmla="*/ 398714 h 470078"/>
                    <a:gd name="connsiteX679" fmla="*/ 523270 w 768947"/>
                    <a:gd name="connsiteY679" fmla="*/ 397495 h 470078"/>
                    <a:gd name="connsiteX680" fmla="*/ 524046 w 768947"/>
                    <a:gd name="connsiteY680" fmla="*/ 397163 h 470078"/>
                    <a:gd name="connsiteX681" fmla="*/ 525154 w 768947"/>
                    <a:gd name="connsiteY681" fmla="*/ 397495 h 470078"/>
                    <a:gd name="connsiteX682" fmla="*/ 526262 w 768947"/>
                    <a:gd name="connsiteY682" fmla="*/ 397717 h 470078"/>
                    <a:gd name="connsiteX683" fmla="*/ 527149 w 768947"/>
                    <a:gd name="connsiteY683" fmla="*/ 396830 h 470078"/>
                    <a:gd name="connsiteX684" fmla="*/ 527149 w 768947"/>
                    <a:gd name="connsiteY684" fmla="*/ 395500 h 470078"/>
                    <a:gd name="connsiteX685" fmla="*/ 526041 w 768947"/>
                    <a:gd name="connsiteY685" fmla="*/ 391843 h 470078"/>
                    <a:gd name="connsiteX686" fmla="*/ 526041 w 768947"/>
                    <a:gd name="connsiteY686" fmla="*/ 390292 h 470078"/>
                    <a:gd name="connsiteX687" fmla="*/ 526484 w 768947"/>
                    <a:gd name="connsiteY687" fmla="*/ 389405 h 470078"/>
                    <a:gd name="connsiteX688" fmla="*/ 530917 w 768947"/>
                    <a:gd name="connsiteY688" fmla="*/ 385748 h 470078"/>
                    <a:gd name="connsiteX689" fmla="*/ 532025 w 768947"/>
                    <a:gd name="connsiteY689" fmla="*/ 385194 h 470078"/>
                    <a:gd name="connsiteX690" fmla="*/ 533243 w 768947"/>
                    <a:gd name="connsiteY690" fmla="*/ 384529 h 470078"/>
                    <a:gd name="connsiteX691" fmla="*/ 535682 w 768947"/>
                    <a:gd name="connsiteY691" fmla="*/ 383865 h 470078"/>
                    <a:gd name="connsiteX692" fmla="*/ 537898 w 768947"/>
                    <a:gd name="connsiteY692" fmla="*/ 383976 h 470078"/>
                    <a:gd name="connsiteX693" fmla="*/ 539006 w 768947"/>
                    <a:gd name="connsiteY693" fmla="*/ 384419 h 470078"/>
                    <a:gd name="connsiteX694" fmla="*/ 541001 w 768947"/>
                    <a:gd name="connsiteY694" fmla="*/ 386192 h 470078"/>
                    <a:gd name="connsiteX695" fmla="*/ 541887 w 768947"/>
                    <a:gd name="connsiteY695" fmla="*/ 386635 h 470078"/>
                    <a:gd name="connsiteX696" fmla="*/ 542995 w 768947"/>
                    <a:gd name="connsiteY696" fmla="*/ 386524 h 470078"/>
                    <a:gd name="connsiteX697" fmla="*/ 544658 w 768947"/>
                    <a:gd name="connsiteY697" fmla="*/ 385637 h 470078"/>
                    <a:gd name="connsiteX698" fmla="*/ 545434 w 768947"/>
                    <a:gd name="connsiteY698" fmla="*/ 385416 h 470078"/>
                    <a:gd name="connsiteX699" fmla="*/ 547539 w 768947"/>
                    <a:gd name="connsiteY699" fmla="*/ 385859 h 470078"/>
                    <a:gd name="connsiteX700" fmla="*/ 551749 w 768947"/>
                    <a:gd name="connsiteY700" fmla="*/ 387633 h 470078"/>
                    <a:gd name="connsiteX701" fmla="*/ 553966 w 768947"/>
                    <a:gd name="connsiteY701" fmla="*/ 387522 h 470078"/>
                    <a:gd name="connsiteX702" fmla="*/ 554964 w 768947"/>
                    <a:gd name="connsiteY702" fmla="*/ 387078 h 470078"/>
                    <a:gd name="connsiteX703" fmla="*/ 555960 w 768947"/>
                    <a:gd name="connsiteY703" fmla="*/ 387078 h 470078"/>
                    <a:gd name="connsiteX704" fmla="*/ 556847 w 768947"/>
                    <a:gd name="connsiteY704" fmla="*/ 387522 h 470078"/>
                    <a:gd name="connsiteX705" fmla="*/ 557623 w 768947"/>
                    <a:gd name="connsiteY705" fmla="*/ 388519 h 470078"/>
                    <a:gd name="connsiteX706" fmla="*/ 559839 w 768947"/>
                    <a:gd name="connsiteY706" fmla="*/ 390403 h 470078"/>
                    <a:gd name="connsiteX707" fmla="*/ 561945 w 768947"/>
                    <a:gd name="connsiteY707" fmla="*/ 389627 h 470078"/>
                    <a:gd name="connsiteX708" fmla="*/ 567375 w 768947"/>
                    <a:gd name="connsiteY708" fmla="*/ 383089 h 470078"/>
                    <a:gd name="connsiteX709" fmla="*/ 568040 w 768947"/>
                    <a:gd name="connsiteY709" fmla="*/ 382646 h 470078"/>
                    <a:gd name="connsiteX710" fmla="*/ 571364 w 768947"/>
                    <a:gd name="connsiteY710" fmla="*/ 382757 h 470078"/>
                    <a:gd name="connsiteX711" fmla="*/ 572473 w 768947"/>
                    <a:gd name="connsiteY711" fmla="*/ 381870 h 470078"/>
                    <a:gd name="connsiteX712" fmla="*/ 573802 w 768947"/>
                    <a:gd name="connsiteY712" fmla="*/ 379321 h 470078"/>
                    <a:gd name="connsiteX713" fmla="*/ 574688 w 768947"/>
                    <a:gd name="connsiteY713" fmla="*/ 376218 h 470078"/>
                    <a:gd name="connsiteX714" fmla="*/ 575243 w 768947"/>
                    <a:gd name="connsiteY714" fmla="*/ 368905 h 470078"/>
                    <a:gd name="connsiteX715" fmla="*/ 576351 w 768947"/>
                    <a:gd name="connsiteY715" fmla="*/ 365359 h 470078"/>
                    <a:gd name="connsiteX716" fmla="*/ 578234 w 768947"/>
                    <a:gd name="connsiteY716" fmla="*/ 363142 h 470078"/>
                    <a:gd name="connsiteX717" fmla="*/ 580451 w 768947"/>
                    <a:gd name="connsiteY717" fmla="*/ 362366 h 470078"/>
                    <a:gd name="connsiteX718" fmla="*/ 585216 w 768947"/>
                    <a:gd name="connsiteY718" fmla="*/ 362145 h 470078"/>
                    <a:gd name="connsiteX719" fmla="*/ 587875 w 768947"/>
                    <a:gd name="connsiteY719" fmla="*/ 360150 h 470078"/>
                    <a:gd name="connsiteX720" fmla="*/ 587211 w 768947"/>
                    <a:gd name="connsiteY720" fmla="*/ 356493 h 470078"/>
                    <a:gd name="connsiteX721" fmla="*/ 583886 w 768947"/>
                    <a:gd name="connsiteY721" fmla="*/ 350177 h 470078"/>
                    <a:gd name="connsiteX722" fmla="*/ 584108 w 768947"/>
                    <a:gd name="connsiteY722" fmla="*/ 346852 h 470078"/>
                    <a:gd name="connsiteX723" fmla="*/ 585770 w 768947"/>
                    <a:gd name="connsiteY723" fmla="*/ 344193 h 470078"/>
                    <a:gd name="connsiteX724" fmla="*/ 587654 w 768947"/>
                    <a:gd name="connsiteY724" fmla="*/ 341755 h 470078"/>
                    <a:gd name="connsiteX725" fmla="*/ 589095 w 768947"/>
                    <a:gd name="connsiteY725" fmla="*/ 338763 h 470078"/>
                    <a:gd name="connsiteX726" fmla="*/ 589538 w 768947"/>
                    <a:gd name="connsiteY726" fmla="*/ 332446 h 470078"/>
                    <a:gd name="connsiteX727" fmla="*/ 590203 w 768947"/>
                    <a:gd name="connsiteY727" fmla="*/ 329344 h 470078"/>
                    <a:gd name="connsiteX728" fmla="*/ 591975 w 768947"/>
                    <a:gd name="connsiteY728" fmla="*/ 327238 h 470078"/>
                    <a:gd name="connsiteX729" fmla="*/ 594303 w 768947"/>
                    <a:gd name="connsiteY729" fmla="*/ 326684 h 470078"/>
                    <a:gd name="connsiteX730" fmla="*/ 598514 w 768947"/>
                    <a:gd name="connsiteY730" fmla="*/ 327016 h 470078"/>
                    <a:gd name="connsiteX731" fmla="*/ 600951 w 768947"/>
                    <a:gd name="connsiteY731" fmla="*/ 325687 h 470078"/>
                    <a:gd name="connsiteX732" fmla="*/ 603279 w 768947"/>
                    <a:gd name="connsiteY732" fmla="*/ 322583 h 470078"/>
                    <a:gd name="connsiteX733" fmla="*/ 604055 w 768947"/>
                    <a:gd name="connsiteY733" fmla="*/ 320368 h 470078"/>
                    <a:gd name="connsiteX734" fmla="*/ 604276 w 768947"/>
                    <a:gd name="connsiteY734" fmla="*/ 319813 h 470078"/>
                    <a:gd name="connsiteX735" fmla="*/ 605495 w 768947"/>
                    <a:gd name="connsiteY735" fmla="*/ 317818 h 470078"/>
                    <a:gd name="connsiteX736" fmla="*/ 608598 w 768947"/>
                    <a:gd name="connsiteY736" fmla="*/ 317375 h 470078"/>
                    <a:gd name="connsiteX737" fmla="*/ 610925 w 768947"/>
                    <a:gd name="connsiteY737" fmla="*/ 316046 h 470078"/>
                    <a:gd name="connsiteX738" fmla="*/ 612920 w 768947"/>
                    <a:gd name="connsiteY738" fmla="*/ 312942 h 470078"/>
                    <a:gd name="connsiteX739" fmla="*/ 613363 w 768947"/>
                    <a:gd name="connsiteY739" fmla="*/ 309729 h 470078"/>
                    <a:gd name="connsiteX740" fmla="*/ 610260 w 768947"/>
                    <a:gd name="connsiteY740" fmla="*/ 307624 h 470078"/>
                    <a:gd name="connsiteX741" fmla="*/ 609928 w 768947"/>
                    <a:gd name="connsiteY741" fmla="*/ 307291 h 470078"/>
                    <a:gd name="connsiteX742" fmla="*/ 609595 w 768947"/>
                    <a:gd name="connsiteY742" fmla="*/ 306959 h 470078"/>
                    <a:gd name="connsiteX743" fmla="*/ 609374 w 768947"/>
                    <a:gd name="connsiteY743" fmla="*/ 306405 h 470078"/>
                    <a:gd name="connsiteX744" fmla="*/ 609484 w 768947"/>
                    <a:gd name="connsiteY744" fmla="*/ 305407 h 470078"/>
                    <a:gd name="connsiteX745" fmla="*/ 609817 w 768947"/>
                    <a:gd name="connsiteY745" fmla="*/ 304521 h 470078"/>
                    <a:gd name="connsiteX746" fmla="*/ 610149 w 768947"/>
                    <a:gd name="connsiteY746" fmla="*/ 303634 h 470078"/>
                    <a:gd name="connsiteX747" fmla="*/ 610703 w 768947"/>
                    <a:gd name="connsiteY747" fmla="*/ 302859 h 470078"/>
                    <a:gd name="connsiteX748" fmla="*/ 613031 w 768947"/>
                    <a:gd name="connsiteY748" fmla="*/ 296210 h 470078"/>
                    <a:gd name="connsiteX749" fmla="*/ 614582 w 768947"/>
                    <a:gd name="connsiteY749" fmla="*/ 293440 h 470078"/>
                    <a:gd name="connsiteX750" fmla="*/ 616909 w 768947"/>
                    <a:gd name="connsiteY750" fmla="*/ 291223 h 470078"/>
                    <a:gd name="connsiteX751" fmla="*/ 621009 w 768947"/>
                    <a:gd name="connsiteY751" fmla="*/ 290115 h 470078"/>
                    <a:gd name="connsiteX752" fmla="*/ 622229 w 768947"/>
                    <a:gd name="connsiteY752" fmla="*/ 289118 h 470078"/>
                    <a:gd name="connsiteX753" fmla="*/ 623115 w 768947"/>
                    <a:gd name="connsiteY753" fmla="*/ 287012 h 470078"/>
                    <a:gd name="connsiteX754" fmla="*/ 623115 w 768947"/>
                    <a:gd name="connsiteY754" fmla="*/ 285239 h 470078"/>
                    <a:gd name="connsiteX755" fmla="*/ 622782 w 768947"/>
                    <a:gd name="connsiteY755" fmla="*/ 283466 h 470078"/>
                    <a:gd name="connsiteX756" fmla="*/ 622672 w 768947"/>
                    <a:gd name="connsiteY756" fmla="*/ 281471 h 470078"/>
                    <a:gd name="connsiteX757" fmla="*/ 622782 w 768947"/>
                    <a:gd name="connsiteY757" fmla="*/ 279477 h 470078"/>
                    <a:gd name="connsiteX758" fmla="*/ 622893 w 768947"/>
                    <a:gd name="connsiteY758" fmla="*/ 279033 h 470078"/>
                    <a:gd name="connsiteX759" fmla="*/ 623447 w 768947"/>
                    <a:gd name="connsiteY759" fmla="*/ 278922 h 470078"/>
                    <a:gd name="connsiteX760" fmla="*/ 628655 w 768947"/>
                    <a:gd name="connsiteY760" fmla="*/ 274601 h 470078"/>
                    <a:gd name="connsiteX761" fmla="*/ 629542 w 768947"/>
                    <a:gd name="connsiteY761" fmla="*/ 273381 h 470078"/>
                    <a:gd name="connsiteX762" fmla="*/ 631758 w 768947"/>
                    <a:gd name="connsiteY762" fmla="*/ 265292 h 470078"/>
                    <a:gd name="connsiteX763" fmla="*/ 632202 w 768947"/>
                    <a:gd name="connsiteY763" fmla="*/ 265070 h 470078"/>
                    <a:gd name="connsiteX764" fmla="*/ 632091 w 768947"/>
                    <a:gd name="connsiteY764" fmla="*/ 264960 h 470078"/>
                    <a:gd name="connsiteX765" fmla="*/ 631094 w 768947"/>
                    <a:gd name="connsiteY765" fmla="*/ 262965 h 470078"/>
                    <a:gd name="connsiteX766" fmla="*/ 630318 w 768947"/>
                    <a:gd name="connsiteY766" fmla="*/ 262300 h 470078"/>
                    <a:gd name="connsiteX767" fmla="*/ 629210 w 768947"/>
                    <a:gd name="connsiteY767" fmla="*/ 262079 h 470078"/>
                    <a:gd name="connsiteX768" fmla="*/ 628212 w 768947"/>
                    <a:gd name="connsiteY768" fmla="*/ 261635 h 470078"/>
                    <a:gd name="connsiteX769" fmla="*/ 627990 w 768947"/>
                    <a:gd name="connsiteY769" fmla="*/ 260749 h 470078"/>
                    <a:gd name="connsiteX770" fmla="*/ 627769 w 768947"/>
                    <a:gd name="connsiteY770" fmla="*/ 260195 h 470078"/>
                    <a:gd name="connsiteX771" fmla="*/ 632202 w 768947"/>
                    <a:gd name="connsiteY771" fmla="*/ 254875 h 470078"/>
                    <a:gd name="connsiteX772" fmla="*/ 634751 w 768947"/>
                    <a:gd name="connsiteY772" fmla="*/ 252549 h 470078"/>
                    <a:gd name="connsiteX773" fmla="*/ 640402 w 768947"/>
                    <a:gd name="connsiteY773" fmla="*/ 248781 h 470078"/>
                    <a:gd name="connsiteX774" fmla="*/ 642618 w 768947"/>
                    <a:gd name="connsiteY774" fmla="*/ 246564 h 470078"/>
                    <a:gd name="connsiteX775" fmla="*/ 643394 w 768947"/>
                    <a:gd name="connsiteY775" fmla="*/ 245013 h 470078"/>
                    <a:gd name="connsiteX776" fmla="*/ 643948 w 768947"/>
                    <a:gd name="connsiteY776" fmla="*/ 242132 h 470078"/>
                    <a:gd name="connsiteX777" fmla="*/ 644503 w 768947"/>
                    <a:gd name="connsiteY777" fmla="*/ 240580 h 470078"/>
                    <a:gd name="connsiteX778" fmla="*/ 645499 w 768947"/>
                    <a:gd name="connsiteY778" fmla="*/ 239029 h 470078"/>
                    <a:gd name="connsiteX779" fmla="*/ 648048 w 768947"/>
                    <a:gd name="connsiteY779" fmla="*/ 236701 h 470078"/>
                    <a:gd name="connsiteX780" fmla="*/ 649046 w 768947"/>
                    <a:gd name="connsiteY780" fmla="*/ 235261 h 470078"/>
                    <a:gd name="connsiteX781" fmla="*/ 649711 w 768947"/>
                    <a:gd name="connsiteY781" fmla="*/ 233266 h 470078"/>
                    <a:gd name="connsiteX782" fmla="*/ 649711 w 768947"/>
                    <a:gd name="connsiteY782" fmla="*/ 231715 h 470078"/>
                    <a:gd name="connsiteX783" fmla="*/ 649378 w 768947"/>
                    <a:gd name="connsiteY783" fmla="*/ 230275 h 470078"/>
                    <a:gd name="connsiteX784" fmla="*/ 649378 w 768947"/>
                    <a:gd name="connsiteY784" fmla="*/ 228280 h 470078"/>
                    <a:gd name="connsiteX785" fmla="*/ 649932 w 768947"/>
                    <a:gd name="connsiteY785" fmla="*/ 226396 h 470078"/>
                    <a:gd name="connsiteX786" fmla="*/ 651262 w 768947"/>
                    <a:gd name="connsiteY786" fmla="*/ 223958 h 470078"/>
                    <a:gd name="connsiteX787" fmla="*/ 651816 w 768947"/>
                    <a:gd name="connsiteY787" fmla="*/ 222517 h 470078"/>
                    <a:gd name="connsiteX788" fmla="*/ 653146 w 768947"/>
                    <a:gd name="connsiteY788" fmla="*/ 216534 h 470078"/>
                    <a:gd name="connsiteX789" fmla="*/ 653811 w 768947"/>
                    <a:gd name="connsiteY789" fmla="*/ 214538 h 470078"/>
                    <a:gd name="connsiteX790" fmla="*/ 658133 w 768947"/>
                    <a:gd name="connsiteY790" fmla="*/ 208223 h 470078"/>
                    <a:gd name="connsiteX791" fmla="*/ 660238 w 768947"/>
                    <a:gd name="connsiteY791" fmla="*/ 205895 h 470078"/>
                    <a:gd name="connsiteX792" fmla="*/ 662233 w 768947"/>
                    <a:gd name="connsiteY792" fmla="*/ 204565 h 470078"/>
                    <a:gd name="connsiteX793" fmla="*/ 667330 w 768947"/>
                    <a:gd name="connsiteY793" fmla="*/ 203125 h 470078"/>
                    <a:gd name="connsiteX794" fmla="*/ 669657 w 768947"/>
                    <a:gd name="connsiteY794" fmla="*/ 198471 h 470078"/>
                    <a:gd name="connsiteX795" fmla="*/ 669436 w 768947"/>
                    <a:gd name="connsiteY795" fmla="*/ 192930 h 470078"/>
                    <a:gd name="connsiteX796" fmla="*/ 668438 w 768947"/>
                    <a:gd name="connsiteY796" fmla="*/ 187167 h 470078"/>
                    <a:gd name="connsiteX797" fmla="*/ 668216 w 768947"/>
                    <a:gd name="connsiteY797" fmla="*/ 181959 h 470078"/>
                    <a:gd name="connsiteX798" fmla="*/ 670322 w 768947"/>
                    <a:gd name="connsiteY798" fmla="*/ 177859 h 470078"/>
                    <a:gd name="connsiteX799" fmla="*/ 673646 w 768947"/>
                    <a:gd name="connsiteY799" fmla="*/ 174202 h 470078"/>
                    <a:gd name="connsiteX800" fmla="*/ 680739 w 768947"/>
                    <a:gd name="connsiteY800" fmla="*/ 168883 h 470078"/>
                    <a:gd name="connsiteX801" fmla="*/ 686279 w 768947"/>
                    <a:gd name="connsiteY801" fmla="*/ 167442 h 470078"/>
                    <a:gd name="connsiteX802" fmla="*/ 686944 w 768947"/>
                    <a:gd name="connsiteY802" fmla="*/ 166999 h 470078"/>
                    <a:gd name="connsiteX803" fmla="*/ 687831 w 768947"/>
                    <a:gd name="connsiteY803" fmla="*/ 166334 h 470078"/>
                    <a:gd name="connsiteX804" fmla="*/ 688385 w 768947"/>
                    <a:gd name="connsiteY804" fmla="*/ 165004 h 470078"/>
                    <a:gd name="connsiteX805" fmla="*/ 688385 w 768947"/>
                    <a:gd name="connsiteY805" fmla="*/ 164893 h 470078"/>
                    <a:gd name="connsiteX806" fmla="*/ 688607 w 768947"/>
                    <a:gd name="connsiteY806" fmla="*/ 163785 h 470078"/>
                    <a:gd name="connsiteX807" fmla="*/ 688718 w 768947"/>
                    <a:gd name="connsiteY807" fmla="*/ 162566 h 470078"/>
                    <a:gd name="connsiteX808" fmla="*/ 689050 w 768947"/>
                    <a:gd name="connsiteY808" fmla="*/ 161458 h 470078"/>
                    <a:gd name="connsiteX809" fmla="*/ 691820 w 768947"/>
                    <a:gd name="connsiteY809" fmla="*/ 157358 h 470078"/>
                    <a:gd name="connsiteX810" fmla="*/ 692153 w 768947"/>
                    <a:gd name="connsiteY810" fmla="*/ 155917 h 470078"/>
                    <a:gd name="connsiteX811" fmla="*/ 692596 w 768947"/>
                    <a:gd name="connsiteY811" fmla="*/ 152925 h 470078"/>
                    <a:gd name="connsiteX812" fmla="*/ 693039 w 768947"/>
                    <a:gd name="connsiteY812" fmla="*/ 151595 h 470078"/>
                    <a:gd name="connsiteX813" fmla="*/ 693815 w 768947"/>
                    <a:gd name="connsiteY813" fmla="*/ 150598 h 470078"/>
                    <a:gd name="connsiteX814" fmla="*/ 695699 w 768947"/>
                    <a:gd name="connsiteY814" fmla="*/ 149158 h 470078"/>
                    <a:gd name="connsiteX815" fmla="*/ 696585 w 768947"/>
                    <a:gd name="connsiteY815" fmla="*/ 148271 h 470078"/>
                    <a:gd name="connsiteX816" fmla="*/ 699134 w 768947"/>
                    <a:gd name="connsiteY816" fmla="*/ 144614 h 470078"/>
                    <a:gd name="connsiteX817" fmla="*/ 700353 w 768947"/>
                    <a:gd name="connsiteY817" fmla="*/ 143284 h 470078"/>
                    <a:gd name="connsiteX818" fmla="*/ 702459 w 768947"/>
                    <a:gd name="connsiteY818" fmla="*/ 142065 h 470078"/>
                    <a:gd name="connsiteX819" fmla="*/ 704453 w 768947"/>
                    <a:gd name="connsiteY819" fmla="*/ 141290 h 470078"/>
                    <a:gd name="connsiteX820" fmla="*/ 705894 w 768947"/>
                    <a:gd name="connsiteY820" fmla="*/ 141179 h 470078"/>
                    <a:gd name="connsiteX821" fmla="*/ 711213 w 768947"/>
                    <a:gd name="connsiteY821" fmla="*/ 141954 h 470078"/>
                    <a:gd name="connsiteX822" fmla="*/ 712764 w 768947"/>
                    <a:gd name="connsiteY822" fmla="*/ 141844 h 470078"/>
                    <a:gd name="connsiteX823" fmla="*/ 714316 w 768947"/>
                    <a:gd name="connsiteY823" fmla="*/ 141179 h 470078"/>
                    <a:gd name="connsiteX824" fmla="*/ 715646 w 768947"/>
                    <a:gd name="connsiteY824" fmla="*/ 139960 h 470078"/>
                    <a:gd name="connsiteX825" fmla="*/ 717419 w 768947"/>
                    <a:gd name="connsiteY825" fmla="*/ 133311 h 470078"/>
                    <a:gd name="connsiteX826" fmla="*/ 720965 w 768947"/>
                    <a:gd name="connsiteY826" fmla="*/ 132535 h 470078"/>
                    <a:gd name="connsiteX827" fmla="*/ 729276 w 768947"/>
                    <a:gd name="connsiteY827" fmla="*/ 136968 h 470078"/>
                    <a:gd name="connsiteX828" fmla="*/ 733265 w 768947"/>
                    <a:gd name="connsiteY828" fmla="*/ 137632 h 470078"/>
                    <a:gd name="connsiteX829" fmla="*/ 737587 w 768947"/>
                    <a:gd name="connsiteY829" fmla="*/ 136968 h 470078"/>
                    <a:gd name="connsiteX830" fmla="*/ 741687 w 768947"/>
                    <a:gd name="connsiteY830" fmla="*/ 135195 h 470078"/>
                    <a:gd name="connsiteX831" fmla="*/ 745011 w 768947"/>
                    <a:gd name="connsiteY831" fmla="*/ 132314 h 470078"/>
                    <a:gd name="connsiteX832" fmla="*/ 747782 w 768947"/>
                    <a:gd name="connsiteY832" fmla="*/ 128656 h 470078"/>
                    <a:gd name="connsiteX833" fmla="*/ 749222 w 768947"/>
                    <a:gd name="connsiteY833" fmla="*/ 127549 h 470078"/>
                    <a:gd name="connsiteX834" fmla="*/ 751550 w 768947"/>
                    <a:gd name="connsiteY834" fmla="*/ 126441 h 470078"/>
                    <a:gd name="connsiteX835" fmla="*/ 753987 w 768947"/>
                    <a:gd name="connsiteY835" fmla="*/ 126219 h 470078"/>
                    <a:gd name="connsiteX836" fmla="*/ 754652 w 768947"/>
                    <a:gd name="connsiteY836" fmla="*/ 125776 h 470078"/>
                    <a:gd name="connsiteX837" fmla="*/ 755650 w 768947"/>
                    <a:gd name="connsiteY837" fmla="*/ 123891 h 470078"/>
                    <a:gd name="connsiteX838" fmla="*/ 755428 w 768947"/>
                    <a:gd name="connsiteY838" fmla="*/ 122673 h 470078"/>
                    <a:gd name="connsiteX839" fmla="*/ 754763 w 768947"/>
                    <a:gd name="connsiteY839" fmla="*/ 121565 h 470078"/>
                    <a:gd name="connsiteX840" fmla="*/ 754763 w 768947"/>
                    <a:gd name="connsiteY840" fmla="*/ 120124 h 470078"/>
                    <a:gd name="connsiteX841" fmla="*/ 755983 w 768947"/>
                    <a:gd name="connsiteY841" fmla="*/ 117797 h 470078"/>
                    <a:gd name="connsiteX842" fmla="*/ 757755 w 768947"/>
                    <a:gd name="connsiteY842" fmla="*/ 116578 h 470078"/>
                    <a:gd name="connsiteX843" fmla="*/ 762299 w 768947"/>
                    <a:gd name="connsiteY843" fmla="*/ 114915 h 470078"/>
                    <a:gd name="connsiteX844" fmla="*/ 764183 w 768947"/>
                    <a:gd name="connsiteY844" fmla="*/ 113143 h 470078"/>
                    <a:gd name="connsiteX845" fmla="*/ 767064 w 768947"/>
                    <a:gd name="connsiteY845" fmla="*/ 107823 h 470078"/>
                    <a:gd name="connsiteX846" fmla="*/ 768948 w 768947"/>
                    <a:gd name="connsiteY846" fmla="*/ 105718 h 470078"/>
                    <a:gd name="connsiteX847" fmla="*/ 764737 w 768947"/>
                    <a:gd name="connsiteY847" fmla="*/ 102283 h 47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</a:cxnLst>
                  <a:rect l="l" t="t" r="r" b="b"/>
                  <a:pathLst>
                    <a:path w="768947" h="470078">
                      <a:moveTo>
                        <a:pt x="764737" y="102283"/>
                      </a:moveTo>
                      <a:lnTo>
                        <a:pt x="763739" y="100288"/>
                      </a:lnTo>
                      <a:lnTo>
                        <a:pt x="765734" y="97850"/>
                      </a:lnTo>
                      <a:lnTo>
                        <a:pt x="765956" y="95191"/>
                      </a:lnTo>
                      <a:lnTo>
                        <a:pt x="766621" y="93639"/>
                      </a:lnTo>
                      <a:lnTo>
                        <a:pt x="767064" y="91866"/>
                      </a:lnTo>
                      <a:lnTo>
                        <a:pt x="766288" y="88763"/>
                      </a:lnTo>
                      <a:lnTo>
                        <a:pt x="765180" y="86436"/>
                      </a:lnTo>
                      <a:lnTo>
                        <a:pt x="763629" y="84442"/>
                      </a:lnTo>
                      <a:lnTo>
                        <a:pt x="760304" y="81339"/>
                      </a:lnTo>
                      <a:lnTo>
                        <a:pt x="756204" y="79011"/>
                      </a:lnTo>
                      <a:lnTo>
                        <a:pt x="755761" y="78236"/>
                      </a:lnTo>
                      <a:lnTo>
                        <a:pt x="753987" y="77017"/>
                      </a:lnTo>
                      <a:lnTo>
                        <a:pt x="751993" y="77571"/>
                      </a:lnTo>
                      <a:lnTo>
                        <a:pt x="750109" y="78790"/>
                      </a:lnTo>
                      <a:lnTo>
                        <a:pt x="748004" y="79455"/>
                      </a:lnTo>
                      <a:lnTo>
                        <a:pt x="739803" y="79455"/>
                      </a:lnTo>
                      <a:lnTo>
                        <a:pt x="738363" y="80341"/>
                      </a:lnTo>
                      <a:lnTo>
                        <a:pt x="738030" y="80341"/>
                      </a:lnTo>
                      <a:lnTo>
                        <a:pt x="737476" y="79566"/>
                      </a:lnTo>
                      <a:lnTo>
                        <a:pt x="735482" y="75576"/>
                      </a:lnTo>
                      <a:lnTo>
                        <a:pt x="733930" y="70257"/>
                      </a:lnTo>
                      <a:lnTo>
                        <a:pt x="732379" y="66711"/>
                      </a:lnTo>
                      <a:lnTo>
                        <a:pt x="723957" y="55630"/>
                      </a:lnTo>
                      <a:lnTo>
                        <a:pt x="723513" y="55408"/>
                      </a:lnTo>
                      <a:lnTo>
                        <a:pt x="723070" y="55297"/>
                      </a:lnTo>
                      <a:lnTo>
                        <a:pt x="722627" y="55408"/>
                      </a:lnTo>
                      <a:lnTo>
                        <a:pt x="720411" y="56516"/>
                      </a:lnTo>
                      <a:lnTo>
                        <a:pt x="718637" y="56627"/>
                      </a:lnTo>
                      <a:lnTo>
                        <a:pt x="716865" y="56294"/>
                      </a:lnTo>
                      <a:lnTo>
                        <a:pt x="714648" y="55297"/>
                      </a:lnTo>
                      <a:lnTo>
                        <a:pt x="714094" y="55297"/>
                      </a:lnTo>
                      <a:lnTo>
                        <a:pt x="713651" y="55297"/>
                      </a:lnTo>
                      <a:lnTo>
                        <a:pt x="713208" y="55519"/>
                      </a:lnTo>
                      <a:lnTo>
                        <a:pt x="712321" y="56294"/>
                      </a:lnTo>
                      <a:lnTo>
                        <a:pt x="711435" y="56516"/>
                      </a:lnTo>
                      <a:lnTo>
                        <a:pt x="710659" y="56294"/>
                      </a:lnTo>
                      <a:lnTo>
                        <a:pt x="709883" y="55519"/>
                      </a:lnTo>
                      <a:lnTo>
                        <a:pt x="704342" y="46986"/>
                      </a:lnTo>
                      <a:lnTo>
                        <a:pt x="703124" y="43551"/>
                      </a:lnTo>
                      <a:lnTo>
                        <a:pt x="703013" y="41113"/>
                      </a:lnTo>
                      <a:lnTo>
                        <a:pt x="703235" y="39229"/>
                      </a:lnTo>
                      <a:lnTo>
                        <a:pt x="703235" y="37567"/>
                      </a:lnTo>
                      <a:lnTo>
                        <a:pt x="702459" y="36126"/>
                      </a:lnTo>
                      <a:lnTo>
                        <a:pt x="701683" y="36015"/>
                      </a:lnTo>
                      <a:lnTo>
                        <a:pt x="698580" y="36126"/>
                      </a:lnTo>
                      <a:lnTo>
                        <a:pt x="698580" y="33466"/>
                      </a:lnTo>
                      <a:lnTo>
                        <a:pt x="700242" y="28258"/>
                      </a:lnTo>
                      <a:lnTo>
                        <a:pt x="696142" y="26264"/>
                      </a:lnTo>
                      <a:lnTo>
                        <a:pt x="692374" y="25820"/>
                      </a:lnTo>
                      <a:lnTo>
                        <a:pt x="688607" y="27261"/>
                      </a:lnTo>
                      <a:lnTo>
                        <a:pt x="687498" y="28480"/>
                      </a:lnTo>
                      <a:lnTo>
                        <a:pt x="687388" y="28480"/>
                      </a:lnTo>
                      <a:lnTo>
                        <a:pt x="687388" y="28480"/>
                      </a:lnTo>
                      <a:lnTo>
                        <a:pt x="687166" y="28480"/>
                      </a:lnTo>
                      <a:lnTo>
                        <a:pt x="684507" y="28036"/>
                      </a:lnTo>
                      <a:lnTo>
                        <a:pt x="682290" y="30807"/>
                      </a:lnTo>
                      <a:lnTo>
                        <a:pt x="680407" y="32358"/>
                      </a:lnTo>
                      <a:lnTo>
                        <a:pt x="678301" y="33023"/>
                      </a:lnTo>
                      <a:lnTo>
                        <a:pt x="671431" y="32358"/>
                      </a:lnTo>
                      <a:lnTo>
                        <a:pt x="669436" y="32469"/>
                      </a:lnTo>
                      <a:lnTo>
                        <a:pt x="667330" y="33134"/>
                      </a:lnTo>
                      <a:lnTo>
                        <a:pt x="661457" y="33466"/>
                      </a:lnTo>
                      <a:lnTo>
                        <a:pt x="659794" y="34131"/>
                      </a:lnTo>
                      <a:lnTo>
                        <a:pt x="656359" y="36126"/>
                      </a:lnTo>
                      <a:lnTo>
                        <a:pt x="651373" y="36902"/>
                      </a:lnTo>
                      <a:lnTo>
                        <a:pt x="645499" y="39894"/>
                      </a:lnTo>
                      <a:lnTo>
                        <a:pt x="642064" y="40115"/>
                      </a:lnTo>
                      <a:lnTo>
                        <a:pt x="638518" y="38896"/>
                      </a:lnTo>
                      <a:lnTo>
                        <a:pt x="635526" y="36680"/>
                      </a:lnTo>
                      <a:lnTo>
                        <a:pt x="632866" y="33577"/>
                      </a:lnTo>
                      <a:lnTo>
                        <a:pt x="626550" y="23826"/>
                      </a:lnTo>
                      <a:lnTo>
                        <a:pt x="625553" y="22052"/>
                      </a:lnTo>
                      <a:lnTo>
                        <a:pt x="624112" y="14960"/>
                      </a:lnTo>
                      <a:lnTo>
                        <a:pt x="623115" y="13076"/>
                      </a:lnTo>
                      <a:lnTo>
                        <a:pt x="621231" y="12633"/>
                      </a:lnTo>
                      <a:lnTo>
                        <a:pt x="617020" y="12633"/>
                      </a:lnTo>
                      <a:lnTo>
                        <a:pt x="615247" y="11857"/>
                      </a:lnTo>
                      <a:lnTo>
                        <a:pt x="614471" y="10639"/>
                      </a:lnTo>
                      <a:lnTo>
                        <a:pt x="613474" y="7314"/>
                      </a:lnTo>
                      <a:lnTo>
                        <a:pt x="612698" y="5873"/>
                      </a:lnTo>
                      <a:lnTo>
                        <a:pt x="611701" y="4987"/>
                      </a:lnTo>
                      <a:lnTo>
                        <a:pt x="609706" y="4211"/>
                      </a:lnTo>
                      <a:lnTo>
                        <a:pt x="605827" y="1884"/>
                      </a:lnTo>
                      <a:lnTo>
                        <a:pt x="604166" y="1441"/>
                      </a:lnTo>
                      <a:lnTo>
                        <a:pt x="598292" y="3214"/>
                      </a:lnTo>
                      <a:lnTo>
                        <a:pt x="594414" y="3325"/>
                      </a:lnTo>
                      <a:lnTo>
                        <a:pt x="592530" y="3768"/>
                      </a:lnTo>
                      <a:lnTo>
                        <a:pt x="590314" y="4987"/>
                      </a:lnTo>
                      <a:lnTo>
                        <a:pt x="589427" y="6649"/>
                      </a:lnTo>
                      <a:lnTo>
                        <a:pt x="588762" y="8422"/>
                      </a:lnTo>
                      <a:lnTo>
                        <a:pt x="587432" y="10306"/>
                      </a:lnTo>
                      <a:lnTo>
                        <a:pt x="585770" y="11303"/>
                      </a:lnTo>
                      <a:lnTo>
                        <a:pt x="584440" y="10749"/>
                      </a:lnTo>
                      <a:lnTo>
                        <a:pt x="582999" y="9530"/>
                      </a:lnTo>
                      <a:lnTo>
                        <a:pt x="581005" y="8644"/>
                      </a:lnTo>
                      <a:lnTo>
                        <a:pt x="577238" y="9530"/>
                      </a:lnTo>
                      <a:lnTo>
                        <a:pt x="568483" y="13741"/>
                      </a:lnTo>
                      <a:lnTo>
                        <a:pt x="565601" y="13076"/>
                      </a:lnTo>
                      <a:lnTo>
                        <a:pt x="563275" y="10749"/>
                      </a:lnTo>
                      <a:lnTo>
                        <a:pt x="560172" y="9309"/>
                      </a:lnTo>
                      <a:lnTo>
                        <a:pt x="556847" y="8755"/>
                      </a:lnTo>
                      <a:lnTo>
                        <a:pt x="553966" y="8976"/>
                      </a:lnTo>
                      <a:lnTo>
                        <a:pt x="549977" y="8644"/>
                      </a:lnTo>
                      <a:lnTo>
                        <a:pt x="543771" y="4876"/>
                      </a:lnTo>
                      <a:lnTo>
                        <a:pt x="540225" y="4433"/>
                      </a:lnTo>
                      <a:lnTo>
                        <a:pt x="538562" y="3990"/>
                      </a:lnTo>
                      <a:lnTo>
                        <a:pt x="535238" y="998"/>
                      </a:lnTo>
                      <a:lnTo>
                        <a:pt x="533465" y="0"/>
                      </a:lnTo>
                      <a:lnTo>
                        <a:pt x="531582" y="111"/>
                      </a:lnTo>
                      <a:lnTo>
                        <a:pt x="507645" y="5652"/>
                      </a:lnTo>
                      <a:lnTo>
                        <a:pt x="500553" y="6095"/>
                      </a:lnTo>
                      <a:lnTo>
                        <a:pt x="497339" y="7425"/>
                      </a:lnTo>
                      <a:lnTo>
                        <a:pt x="497228" y="8644"/>
                      </a:lnTo>
                      <a:lnTo>
                        <a:pt x="497118" y="10084"/>
                      </a:lnTo>
                      <a:lnTo>
                        <a:pt x="497339" y="13076"/>
                      </a:lnTo>
                      <a:lnTo>
                        <a:pt x="497450" y="13630"/>
                      </a:lnTo>
                      <a:lnTo>
                        <a:pt x="497450" y="14295"/>
                      </a:lnTo>
                      <a:lnTo>
                        <a:pt x="497450" y="14850"/>
                      </a:lnTo>
                      <a:lnTo>
                        <a:pt x="497339" y="15514"/>
                      </a:lnTo>
                      <a:lnTo>
                        <a:pt x="495788" y="17731"/>
                      </a:lnTo>
                      <a:lnTo>
                        <a:pt x="495567" y="18063"/>
                      </a:lnTo>
                      <a:lnTo>
                        <a:pt x="492131" y="21720"/>
                      </a:lnTo>
                      <a:lnTo>
                        <a:pt x="490358" y="23936"/>
                      </a:lnTo>
                      <a:lnTo>
                        <a:pt x="489139" y="26596"/>
                      </a:lnTo>
                      <a:lnTo>
                        <a:pt x="484706" y="40005"/>
                      </a:lnTo>
                      <a:lnTo>
                        <a:pt x="482269" y="44991"/>
                      </a:lnTo>
                      <a:lnTo>
                        <a:pt x="479498" y="49313"/>
                      </a:lnTo>
                      <a:lnTo>
                        <a:pt x="476174" y="52637"/>
                      </a:lnTo>
                      <a:lnTo>
                        <a:pt x="473625" y="53967"/>
                      </a:lnTo>
                      <a:lnTo>
                        <a:pt x="472184" y="53413"/>
                      </a:lnTo>
                      <a:lnTo>
                        <a:pt x="470965" y="51972"/>
                      </a:lnTo>
                      <a:lnTo>
                        <a:pt x="468638" y="50865"/>
                      </a:lnTo>
                      <a:lnTo>
                        <a:pt x="467419" y="51418"/>
                      </a:lnTo>
                      <a:lnTo>
                        <a:pt x="463984" y="54521"/>
                      </a:lnTo>
                      <a:lnTo>
                        <a:pt x="462100" y="55408"/>
                      </a:lnTo>
                      <a:lnTo>
                        <a:pt x="460106" y="55186"/>
                      </a:lnTo>
                      <a:lnTo>
                        <a:pt x="458997" y="54743"/>
                      </a:lnTo>
                      <a:lnTo>
                        <a:pt x="458000" y="54965"/>
                      </a:lnTo>
                      <a:lnTo>
                        <a:pt x="456559" y="56627"/>
                      </a:lnTo>
                      <a:lnTo>
                        <a:pt x="456116" y="57846"/>
                      </a:lnTo>
                      <a:lnTo>
                        <a:pt x="455451" y="60838"/>
                      </a:lnTo>
                      <a:lnTo>
                        <a:pt x="454676" y="62389"/>
                      </a:lnTo>
                      <a:lnTo>
                        <a:pt x="453678" y="63165"/>
                      </a:lnTo>
                      <a:lnTo>
                        <a:pt x="451573" y="63941"/>
                      </a:lnTo>
                      <a:lnTo>
                        <a:pt x="447029" y="66711"/>
                      </a:lnTo>
                      <a:lnTo>
                        <a:pt x="446697" y="66933"/>
                      </a:lnTo>
                      <a:lnTo>
                        <a:pt x="442375" y="68262"/>
                      </a:lnTo>
                      <a:lnTo>
                        <a:pt x="439715" y="69924"/>
                      </a:lnTo>
                      <a:lnTo>
                        <a:pt x="434618" y="74690"/>
                      </a:lnTo>
                      <a:lnTo>
                        <a:pt x="431958" y="75687"/>
                      </a:lnTo>
                      <a:lnTo>
                        <a:pt x="429631" y="74800"/>
                      </a:lnTo>
                      <a:lnTo>
                        <a:pt x="425309" y="70922"/>
                      </a:lnTo>
                      <a:lnTo>
                        <a:pt x="422539" y="70035"/>
                      </a:lnTo>
                      <a:lnTo>
                        <a:pt x="418439" y="71587"/>
                      </a:lnTo>
                      <a:lnTo>
                        <a:pt x="417331" y="71365"/>
                      </a:lnTo>
                      <a:lnTo>
                        <a:pt x="416333" y="69814"/>
                      </a:lnTo>
                      <a:lnTo>
                        <a:pt x="416555" y="68373"/>
                      </a:lnTo>
                      <a:lnTo>
                        <a:pt x="417220" y="66933"/>
                      </a:lnTo>
                      <a:lnTo>
                        <a:pt x="417109" y="65270"/>
                      </a:lnTo>
                      <a:lnTo>
                        <a:pt x="415115" y="62832"/>
                      </a:lnTo>
                      <a:lnTo>
                        <a:pt x="412455" y="62389"/>
                      </a:lnTo>
                      <a:lnTo>
                        <a:pt x="407246" y="63386"/>
                      </a:lnTo>
                      <a:lnTo>
                        <a:pt x="406139" y="62832"/>
                      </a:lnTo>
                      <a:lnTo>
                        <a:pt x="403700" y="59730"/>
                      </a:lnTo>
                      <a:lnTo>
                        <a:pt x="402371" y="58621"/>
                      </a:lnTo>
                      <a:lnTo>
                        <a:pt x="401263" y="58289"/>
                      </a:lnTo>
                      <a:lnTo>
                        <a:pt x="400043" y="58289"/>
                      </a:lnTo>
                      <a:lnTo>
                        <a:pt x="389627" y="61059"/>
                      </a:lnTo>
                      <a:lnTo>
                        <a:pt x="387632" y="62168"/>
                      </a:lnTo>
                      <a:lnTo>
                        <a:pt x="386413" y="64606"/>
                      </a:lnTo>
                      <a:lnTo>
                        <a:pt x="385305" y="71255"/>
                      </a:lnTo>
                      <a:lnTo>
                        <a:pt x="383975" y="73914"/>
                      </a:lnTo>
                      <a:lnTo>
                        <a:pt x="383975" y="74025"/>
                      </a:lnTo>
                      <a:lnTo>
                        <a:pt x="383975" y="74025"/>
                      </a:lnTo>
                      <a:lnTo>
                        <a:pt x="383975" y="74136"/>
                      </a:lnTo>
                      <a:lnTo>
                        <a:pt x="383975" y="74246"/>
                      </a:lnTo>
                      <a:lnTo>
                        <a:pt x="384197" y="75244"/>
                      </a:lnTo>
                      <a:lnTo>
                        <a:pt x="384197" y="76130"/>
                      </a:lnTo>
                      <a:lnTo>
                        <a:pt x="384197" y="77017"/>
                      </a:lnTo>
                      <a:lnTo>
                        <a:pt x="383975" y="77903"/>
                      </a:lnTo>
                      <a:lnTo>
                        <a:pt x="377880" y="82225"/>
                      </a:lnTo>
                      <a:lnTo>
                        <a:pt x="362588" y="81893"/>
                      </a:lnTo>
                      <a:lnTo>
                        <a:pt x="355828" y="86214"/>
                      </a:lnTo>
                      <a:lnTo>
                        <a:pt x="354609" y="86436"/>
                      </a:lnTo>
                      <a:lnTo>
                        <a:pt x="340535" y="84774"/>
                      </a:lnTo>
                      <a:lnTo>
                        <a:pt x="333776" y="85771"/>
                      </a:lnTo>
                      <a:lnTo>
                        <a:pt x="331559" y="85660"/>
                      </a:lnTo>
                      <a:lnTo>
                        <a:pt x="329011" y="85549"/>
                      </a:lnTo>
                      <a:lnTo>
                        <a:pt x="327348" y="86325"/>
                      </a:lnTo>
                      <a:lnTo>
                        <a:pt x="321808" y="87544"/>
                      </a:lnTo>
                      <a:lnTo>
                        <a:pt x="311059" y="89982"/>
                      </a:lnTo>
                      <a:lnTo>
                        <a:pt x="309064" y="91534"/>
                      </a:lnTo>
                      <a:lnTo>
                        <a:pt x="306072" y="97850"/>
                      </a:lnTo>
                      <a:lnTo>
                        <a:pt x="304964" y="98847"/>
                      </a:lnTo>
                      <a:lnTo>
                        <a:pt x="302748" y="99180"/>
                      </a:lnTo>
                      <a:lnTo>
                        <a:pt x="301750" y="99734"/>
                      </a:lnTo>
                      <a:lnTo>
                        <a:pt x="300309" y="101618"/>
                      </a:lnTo>
                      <a:lnTo>
                        <a:pt x="300420" y="102172"/>
                      </a:lnTo>
                      <a:lnTo>
                        <a:pt x="301196" y="102837"/>
                      </a:lnTo>
                      <a:lnTo>
                        <a:pt x="301529" y="104832"/>
                      </a:lnTo>
                      <a:lnTo>
                        <a:pt x="300420" y="111813"/>
                      </a:lnTo>
                      <a:lnTo>
                        <a:pt x="300199" y="115359"/>
                      </a:lnTo>
                      <a:lnTo>
                        <a:pt x="300864" y="118462"/>
                      </a:lnTo>
                      <a:lnTo>
                        <a:pt x="304188" y="121786"/>
                      </a:lnTo>
                      <a:lnTo>
                        <a:pt x="308621" y="124889"/>
                      </a:lnTo>
                      <a:lnTo>
                        <a:pt x="308399" y="125000"/>
                      </a:lnTo>
                      <a:lnTo>
                        <a:pt x="305629" y="125997"/>
                      </a:lnTo>
                      <a:lnTo>
                        <a:pt x="303080" y="126662"/>
                      </a:lnTo>
                      <a:lnTo>
                        <a:pt x="301085" y="128103"/>
                      </a:lnTo>
                      <a:lnTo>
                        <a:pt x="297318" y="132425"/>
                      </a:lnTo>
                      <a:lnTo>
                        <a:pt x="294547" y="134087"/>
                      </a:lnTo>
                      <a:lnTo>
                        <a:pt x="291223" y="134419"/>
                      </a:lnTo>
                      <a:lnTo>
                        <a:pt x="287898" y="133865"/>
                      </a:lnTo>
                      <a:lnTo>
                        <a:pt x="283798" y="131981"/>
                      </a:lnTo>
                      <a:lnTo>
                        <a:pt x="278701" y="131649"/>
                      </a:lnTo>
                      <a:lnTo>
                        <a:pt x="255429" y="134308"/>
                      </a:lnTo>
                      <a:lnTo>
                        <a:pt x="247007" y="137743"/>
                      </a:lnTo>
                      <a:lnTo>
                        <a:pt x="242797" y="138187"/>
                      </a:lnTo>
                      <a:lnTo>
                        <a:pt x="228834" y="136746"/>
                      </a:lnTo>
                      <a:lnTo>
                        <a:pt x="202792" y="138408"/>
                      </a:lnTo>
                      <a:lnTo>
                        <a:pt x="196254" y="138852"/>
                      </a:lnTo>
                      <a:lnTo>
                        <a:pt x="186835" y="136193"/>
                      </a:lnTo>
                      <a:lnTo>
                        <a:pt x="184175" y="134862"/>
                      </a:lnTo>
                      <a:lnTo>
                        <a:pt x="179410" y="132203"/>
                      </a:lnTo>
                      <a:lnTo>
                        <a:pt x="178191" y="130873"/>
                      </a:lnTo>
                      <a:lnTo>
                        <a:pt x="177305" y="129211"/>
                      </a:lnTo>
                      <a:lnTo>
                        <a:pt x="175199" y="127217"/>
                      </a:lnTo>
                      <a:lnTo>
                        <a:pt x="172872" y="125554"/>
                      </a:lnTo>
                      <a:lnTo>
                        <a:pt x="171210" y="124667"/>
                      </a:lnTo>
                      <a:lnTo>
                        <a:pt x="169880" y="124889"/>
                      </a:lnTo>
                      <a:lnTo>
                        <a:pt x="168772" y="125443"/>
                      </a:lnTo>
                      <a:lnTo>
                        <a:pt x="167553" y="125443"/>
                      </a:lnTo>
                      <a:lnTo>
                        <a:pt x="166223" y="124002"/>
                      </a:lnTo>
                      <a:lnTo>
                        <a:pt x="162345" y="118240"/>
                      </a:lnTo>
                      <a:lnTo>
                        <a:pt x="161347" y="117575"/>
                      </a:lnTo>
                      <a:lnTo>
                        <a:pt x="158466" y="117021"/>
                      </a:lnTo>
                      <a:lnTo>
                        <a:pt x="157247" y="116467"/>
                      </a:lnTo>
                      <a:lnTo>
                        <a:pt x="156139" y="115469"/>
                      </a:lnTo>
                      <a:lnTo>
                        <a:pt x="144503" y="99845"/>
                      </a:lnTo>
                      <a:lnTo>
                        <a:pt x="140957" y="96963"/>
                      </a:lnTo>
                      <a:lnTo>
                        <a:pt x="133532" y="95856"/>
                      </a:lnTo>
                      <a:lnTo>
                        <a:pt x="132424" y="95523"/>
                      </a:lnTo>
                      <a:lnTo>
                        <a:pt x="127660" y="94193"/>
                      </a:lnTo>
                      <a:lnTo>
                        <a:pt x="123670" y="93307"/>
                      </a:lnTo>
                      <a:lnTo>
                        <a:pt x="119459" y="95745"/>
                      </a:lnTo>
                      <a:lnTo>
                        <a:pt x="112367" y="101729"/>
                      </a:lnTo>
                      <a:lnTo>
                        <a:pt x="113586" y="103169"/>
                      </a:lnTo>
                      <a:lnTo>
                        <a:pt x="113475" y="104167"/>
                      </a:lnTo>
                      <a:lnTo>
                        <a:pt x="112921" y="105275"/>
                      </a:lnTo>
                      <a:lnTo>
                        <a:pt x="112699" y="106715"/>
                      </a:lnTo>
                      <a:lnTo>
                        <a:pt x="112478" y="106937"/>
                      </a:lnTo>
                      <a:lnTo>
                        <a:pt x="111369" y="107713"/>
                      </a:lnTo>
                      <a:lnTo>
                        <a:pt x="111037" y="108156"/>
                      </a:lnTo>
                      <a:lnTo>
                        <a:pt x="111148" y="108932"/>
                      </a:lnTo>
                      <a:lnTo>
                        <a:pt x="111702" y="109264"/>
                      </a:lnTo>
                      <a:lnTo>
                        <a:pt x="112367" y="109375"/>
                      </a:lnTo>
                      <a:lnTo>
                        <a:pt x="112589" y="109707"/>
                      </a:lnTo>
                      <a:lnTo>
                        <a:pt x="112145" y="112810"/>
                      </a:lnTo>
                      <a:lnTo>
                        <a:pt x="111480" y="115026"/>
                      </a:lnTo>
                      <a:lnTo>
                        <a:pt x="110372" y="116689"/>
                      </a:lnTo>
                      <a:lnTo>
                        <a:pt x="108488" y="118130"/>
                      </a:lnTo>
                      <a:lnTo>
                        <a:pt x="104499" y="119016"/>
                      </a:lnTo>
                      <a:lnTo>
                        <a:pt x="103169" y="119791"/>
                      </a:lnTo>
                      <a:lnTo>
                        <a:pt x="103169" y="121565"/>
                      </a:lnTo>
                      <a:lnTo>
                        <a:pt x="103834" y="122341"/>
                      </a:lnTo>
                      <a:lnTo>
                        <a:pt x="106272" y="123448"/>
                      </a:lnTo>
                      <a:lnTo>
                        <a:pt x="107158" y="124113"/>
                      </a:lnTo>
                      <a:lnTo>
                        <a:pt x="108267" y="127327"/>
                      </a:lnTo>
                      <a:lnTo>
                        <a:pt x="108932" y="128324"/>
                      </a:lnTo>
                      <a:lnTo>
                        <a:pt x="107269" y="130208"/>
                      </a:lnTo>
                      <a:lnTo>
                        <a:pt x="107380" y="133089"/>
                      </a:lnTo>
                      <a:lnTo>
                        <a:pt x="108156" y="136525"/>
                      </a:lnTo>
                      <a:lnTo>
                        <a:pt x="108378" y="142065"/>
                      </a:lnTo>
                      <a:lnTo>
                        <a:pt x="108932" y="143728"/>
                      </a:lnTo>
                      <a:lnTo>
                        <a:pt x="109929" y="144947"/>
                      </a:lnTo>
                      <a:lnTo>
                        <a:pt x="111258" y="145833"/>
                      </a:lnTo>
                      <a:lnTo>
                        <a:pt x="108932" y="146830"/>
                      </a:lnTo>
                      <a:lnTo>
                        <a:pt x="100621" y="147939"/>
                      </a:lnTo>
                      <a:lnTo>
                        <a:pt x="91645" y="150266"/>
                      </a:lnTo>
                      <a:lnTo>
                        <a:pt x="87323" y="149490"/>
                      </a:lnTo>
                      <a:lnTo>
                        <a:pt x="85660" y="145058"/>
                      </a:lnTo>
                      <a:lnTo>
                        <a:pt x="84219" y="146276"/>
                      </a:lnTo>
                      <a:lnTo>
                        <a:pt x="82004" y="149823"/>
                      </a:lnTo>
                      <a:lnTo>
                        <a:pt x="80674" y="151152"/>
                      </a:lnTo>
                      <a:lnTo>
                        <a:pt x="79676" y="151374"/>
                      </a:lnTo>
                      <a:lnTo>
                        <a:pt x="73360" y="150377"/>
                      </a:lnTo>
                      <a:lnTo>
                        <a:pt x="72141" y="149601"/>
                      </a:lnTo>
                      <a:lnTo>
                        <a:pt x="70811" y="148271"/>
                      </a:lnTo>
                      <a:lnTo>
                        <a:pt x="70035" y="146498"/>
                      </a:lnTo>
                      <a:lnTo>
                        <a:pt x="69592" y="144725"/>
                      </a:lnTo>
                      <a:lnTo>
                        <a:pt x="68928" y="143284"/>
                      </a:lnTo>
                      <a:lnTo>
                        <a:pt x="67487" y="142287"/>
                      </a:lnTo>
                      <a:lnTo>
                        <a:pt x="58400" y="138741"/>
                      </a:lnTo>
                      <a:lnTo>
                        <a:pt x="53635" y="138076"/>
                      </a:lnTo>
                      <a:lnTo>
                        <a:pt x="49535" y="139960"/>
                      </a:lnTo>
                      <a:lnTo>
                        <a:pt x="48870" y="141622"/>
                      </a:lnTo>
                      <a:lnTo>
                        <a:pt x="49091" y="143839"/>
                      </a:lnTo>
                      <a:lnTo>
                        <a:pt x="48426" y="145279"/>
                      </a:lnTo>
                      <a:lnTo>
                        <a:pt x="47429" y="146165"/>
                      </a:lnTo>
                      <a:lnTo>
                        <a:pt x="42996" y="148604"/>
                      </a:lnTo>
                      <a:lnTo>
                        <a:pt x="41556" y="149823"/>
                      </a:lnTo>
                      <a:lnTo>
                        <a:pt x="40891" y="150266"/>
                      </a:lnTo>
                      <a:lnTo>
                        <a:pt x="40337" y="150155"/>
                      </a:lnTo>
                      <a:lnTo>
                        <a:pt x="39783" y="149601"/>
                      </a:lnTo>
                      <a:lnTo>
                        <a:pt x="39118" y="148825"/>
                      </a:lnTo>
                      <a:lnTo>
                        <a:pt x="38231" y="149712"/>
                      </a:lnTo>
                      <a:lnTo>
                        <a:pt x="36569" y="152482"/>
                      </a:lnTo>
                      <a:lnTo>
                        <a:pt x="35572" y="153701"/>
                      </a:lnTo>
                      <a:lnTo>
                        <a:pt x="37567" y="154920"/>
                      </a:lnTo>
                      <a:lnTo>
                        <a:pt x="43994" y="157469"/>
                      </a:lnTo>
                      <a:lnTo>
                        <a:pt x="47097" y="156804"/>
                      </a:lnTo>
                      <a:lnTo>
                        <a:pt x="54521" y="159796"/>
                      </a:lnTo>
                      <a:lnTo>
                        <a:pt x="58289" y="159131"/>
                      </a:lnTo>
                      <a:lnTo>
                        <a:pt x="60727" y="160350"/>
                      </a:lnTo>
                      <a:lnTo>
                        <a:pt x="62722" y="163010"/>
                      </a:lnTo>
                      <a:lnTo>
                        <a:pt x="63719" y="166334"/>
                      </a:lnTo>
                      <a:lnTo>
                        <a:pt x="63054" y="169547"/>
                      </a:lnTo>
                      <a:lnTo>
                        <a:pt x="64938" y="170656"/>
                      </a:lnTo>
                      <a:lnTo>
                        <a:pt x="66600" y="172318"/>
                      </a:lnTo>
                      <a:lnTo>
                        <a:pt x="67487" y="174423"/>
                      </a:lnTo>
                      <a:lnTo>
                        <a:pt x="67265" y="176972"/>
                      </a:lnTo>
                      <a:lnTo>
                        <a:pt x="66157" y="179078"/>
                      </a:lnTo>
                      <a:lnTo>
                        <a:pt x="62832" y="180519"/>
                      </a:lnTo>
                      <a:lnTo>
                        <a:pt x="61502" y="181848"/>
                      </a:lnTo>
                      <a:lnTo>
                        <a:pt x="61946" y="188608"/>
                      </a:lnTo>
                      <a:lnTo>
                        <a:pt x="60395" y="189827"/>
                      </a:lnTo>
                      <a:lnTo>
                        <a:pt x="56183" y="193151"/>
                      </a:lnTo>
                      <a:lnTo>
                        <a:pt x="43994" y="198692"/>
                      </a:lnTo>
                      <a:lnTo>
                        <a:pt x="42553" y="196476"/>
                      </a:lnTo>
                      <a:lnTo>
                        <a:pt x="41113" y="195478"/>
                      </a:lnTo>
                      <a:lnTo>
                        <a:pt x="39672" y="195811"/>
                      </a:lnTo>
                      <a:lnTo>
                        <a:pt x="38564" y="198027"/>
                      </a:lnTo>
                      <a:lnTo>
                        <a:pt x="38785" y="204344"/>
                      </a:lnTo>
                      <a:lnTo>
                        <a:pt x="38564" y="204898"/>
                      </a:lnTo>
                      <a:lnTo>
                        <a:pt x="38010" y="205119"/>
                      </a:lnTo>
                      <a:lnTo>
                        <a:pt x="37456" y="205562"/>
                      </a:lnTo>
                      <a:lnTo>
                        <a:pt x="37456" y="206560"/>
                      </a:lnTo>
                      <a:lnTo>
                        <a:pt x="37788" y="207225"/>
                      </a:lnTo>
                      <a:lnTo>
                        <a:pt x="38231" y="207558"/>
                      </a:lnTo>
                      <a:lnTo>
                        <a:pt x="38785" y="207668"/>
                      </a:lnTo>
                      <a:lnTo>
                        <a:pt x="39118" y="208001"/>
                      </a:lnTo>
                      <a:lnTo>
                        <a:pt x="42553" y="215203"/>
                      </a:lnTo>
                      <a:lnTo>
                        <a:pt x="42996" y="217974"/>
                      </a:lnTo>
                      <a:lnTo>
                        <a:pt x="42221" y="220190"/>
                      </a:lnTo>
                      <a:lnTo>
                        <a:pt x="40559" y="221742"/>
                      </a:lnTo>
                      <a:lnTo>
                        <a:pt x="37123" y="223625"/>
                      </a:lnTo>
                      <a:lnTo>
                        <a:pt x="37123" y="223625"/>
                      </a:lnTo>
                      <a:lnTo>
                        <a:pt x="37456" y="226507"/>
                      </a:lnTo>
                      <a:lnTo>
                        <a:pt x="35683" y="230164"/>
                      </a:lnTo>
                      <a:lnTo>
                        <a:pt x="36126" y="232934"/>
                      </a:lnTo>
                      <a:lnTo>
                        <a:pt x="36791" y="233488"/>
                      </a:lnTo>
                      <a:lnTo>
                        <a:pt x="37677" y="233377"/>
                      </a:lnTo>
                      <a:lnTo>
                        <a:pt x="38674" y="233488"/>
                      </a:lnTo>
                      <a:lnTo>
                        <a:pt x="39450" y="234596"/>
                      </a:lnTo>
                      <a:lnTo>
                        <a:pt x="39450" y="236037"/>
                      </a:lnTo>
                      <a:lnTo>
                        <a:pt x="38564" y="238918"/>
                      </a:lnTo>
                      <a:lnTo>
                        <a:pt x="38453" y="239805"/>
                      </a:lnTo>
                      <a:lnTo>
                        <a:pt x="40004" y="240802"/>
                      </a:lnTo>
                      <a:lnTo>
                        <a:pt x="43883" y="238918"/>
                      </a:lnTo>
                      <a:lnTo>
                        <a:pt x="45656" y="239140"/>
                      </a:lnTo>
                      <a:lnTo>
                        <a:pt x="47097" y="241134"/>
                      </a:lnTo>
                      <a:lnTo>
                        <a:pt x="46543" y="243129"/>
                      </a:lnTo>
                      <a:lnTo>
                        <a:pt x="43994" y="246564"/>
                      </a:lnTo>
                      <a:lnTo>
                        <a:pt x="41556" y="248005"/>
                      </a:lnTo>
                      <a:lnTo>
                        <a:pt x="40780" y="250443"/>
                      </a:lnTo>
                      <a:lnTo>
                        <a:pt x="41667" y="252659"/>
                      </a:lnTo>
                      <a:lnTo>
                        <a:pt x="43994" y="253435"/>
                      </a:lnTo>
                      <a:lnTo>
                        <a:pt x="45324" y="254100"/>
                      </a:lnTo>
                      <a:lnTo>
                        <a:pt x="45656" y="254875"/>
                      </a:lnTo>
                      <a:lnTo>
                        <a:pt x="45213" y="255873"/>
                      </a:lnTo>
                      <a:lnTo>
                        <a:pt x="43994" y="256649"/>
                      </a:lnTo>
                      <a:lnTo>
                        <a:pt x="38896" y="258754"/>
                      </a:lnTo>
                      <a:lnTo>
                        <a:pt x="37456" y="259973"/>
                      </a:lnTo>
                      <a:lnTo>
                        <a:pt x="40669" y="260416"/>
                      </a:lnTo>
                      <a:lnTo>
                        <a:pt x="42332" y="260970"/>
                      </a:lnTo>
                      <a:lnTo>
                        <a:pt x="43994" y="262411"/>
                      </a:lnTo>
                      <a:lnTo>
                        <a:pt x="44437" y="264184"/>
                      </a:lnTo>
                      <a:lnTo>
                        <a:pt x="42332" y="264738"/>
                      </a:lnTo>
                      <a:lnTo>
                        <a:pt x="39339" y="264738"/>
                      </a:lnTo>
                      <a:lnTo>
                        <a:pt x="37456" y="265070"/>
                      </a:lnTo>
                      <a:lnTo>
                        <a:pt x="37456" y="265181"/>
                      </a:lnTo>
                      <a:lnTo>
                        <a:pt x="37013" y="265625"/>
                      </a:lnTo>
                      <a:lnTo>
                        <a:pt x="36458" y="265736"/>
                      </a:lnTo>
                      <a:lnTo>
                        <a:pt x="35793" y="265514"/>
                      </a:lnTo>
                      <a:lnTo>
                        <a:pt x="35239" y="265070"/>
                      </a:lnTo>
                      <a:lnTo>
                        <a:pt x="33245" y="263630"/>
                      </a:lnTo>
                      <a:lnTo>
                        <a:pt x="30917" y="263297"/>
                      </a:lnTo>
                      <a:lnTo>
                        <a:pt x="26263" y="263851"/>
                      </a:lnTo>
                      <a:lnTo>
                        <a:pt x="22052" y="263076"/>
                      </a:lnTo>
                      <a:lnTo>
                        <a:pt x="20501" y="263297"/>
                      </a:lnTo>
                      <a:lnTo>
                        <a:pt x="19393" y="265070"/>
                      </a:lnTo>
                      <a:lnTo>
                        <a:pt x="18950" y="267619"/>
                      </a:lnTo>
                      <a:lnTo>
                        <a:pt x="17952" y="268395"/>
                      </a:lnTo>
                      <a:lnTo>
                        <a:pt x="16844" y="268616"/>
                      </a:lnTo>
                      <a:lnTo>
                        <a:pt x="15736" y="269614"/>
                      </a:lnTo>
                      <a:lnTo>
                        <a:pt x="15403" y="270611"/>
                      </a:lnTo>
                      <a:lnTo>
                        <a:pt x="15514" y="271498"/>
                      </a:lnTo>
                      <a:lnTo>
                        <a:pt x="15514" y="272495"/>
                      </a:lnTo>
                      <a:lnTo>
                        <a:pt x="14739" y="273714"/>
                      </a:lnTo>
                      <a:lnTo>
                        <a:pt x="13963" y="274379"/>
                      </a:lnTo>
                      <a:lnTo>
                        <a:pt x="11525" y="275377"/>
                      </a:lnTo>
                      <a:lnTo>
                        <a:pt x="8644" y="277482"/>
                      </a:lnTo>
                      <a:lnTo>
                        <a:pt x="7314" y="278812"/>
                      </a:lnTo>
                      <a:lnTo>
                        <a:pt x="3213" y="284463"/>
                      </a:lnTo>
                      <a:lnTo>
                        <a:pt x="1773" y="285793"/>
                      </a:lnTo>
                      <a:lnTo>
                        <a:pt x="0" y="286679"/>
                      </a:lnTo>
                      <a:lnTo>
                        <a:pt x="4100" y="287677"/>
                      </a:lnTo>
                      <a:lnTo>
                        <a:pt x="4654" y="287788"/>
                      </a:lnTo>
                      <a:lnTo>
                        <a:pt x="9641" y="287344"/>
                      </a:lnTo>
                      <a:lnTo>
                        <a:pt x="20168" y="286458"/>
                      </a:lnTo>
                      <a:lnTo>
                        <a:pt x="21276" y="287123"/>
                      </a:lnTo>
                      <a:lnTo>
                        <a:pt x="23050" y="289339"/>
                      </a:lnTo>
                      <a:lnTo>
                        <a:pt x="23493" y="289893"/>
                      </a:lnTo>
                      <a:lnTo>
                        <a:pt x="24490" y="290447"/>
                      </a:lnTo>
                      <a:lnTo>
                        <a:pt x="26152" y="290558"/>
                      </a:lnTo>
                      <a:lnTo>
                        <a:pt x="26707" y="291334"/>
                      </a:lnTo>
                      <a:lnTo>
                        <a:pt x="26485" y="292885"/>
                      </a:lnTo>
                      <a:lnTo>
                        <a:pt x="25820" y="294880"/>
                      </a:lnTo>
                      <a:lnTo>
                        <a:pt x="25044" y="296764"/>
                      </a:lnTo>
                      <a:lnTo>
                        <a:pt x="24601" y="297429"/>
                      </a:lnTo>
                      <a:lnTo>
                        <a:pt x="23604" y="299201"/>
                      </a:lnTo>
                      <a:lnTo>
                        <a:pt x="23271" y="300420"/>
                      </a:lnTo>
                      <a:lnTo>
                        <a:pt x="23161" y="301085"/>
                      </a:lnTo>
                      <a:lnTo>
                        <a:pt x="23382" y="301640"/>
                      </a:lnTo>
                      <a:lnTo>
                        <a:pt x="24933" y="306405"/>
                      </a:lnTo>
                      <a:lnTo>
                        <a:pt x="26263" y="308067"/>
                      </a:lnTo>
                      <a:lnTo>
                        <a:pt x="27150" y="309951"/>
                      </a:lnTo>
                      <a:lnTo>
                        <a:pt x="28258" y="311170"/>
                      </a:lnTo>
                      <a:lnTo>
                        <a:pt x="29809" y="310948"/>
                      </a:lnTo>
                      <a:lnTo>
                        <a:pt x="29809" y="313718"/>
                      </a:lnTo>
                      <a:lnTo>
                        <a:pt x="30696" y="314051"/>
                      </a:lnTo>
                      <a:lnTo>
                        <a:pt x="30807" y="314162"/>
                      </a:lnTo>
                      <a:lnTo>
                        <a:pt x="31472" y="314383"/>
                      </a:lnTo>
                      <a:lnTo>
                        <a:pt x="33577" y="314494"/>
                      </a:lnTo>
                      <a:lnTo>
                        <a:pt x="35239" y="315603"/>
                      </a:lnTo>
                      <a:lnTo>
                        <a:pt x="35904" y="318705"/>
                      </a:lnTo>
                      <a:lnTo>
                        <a:pt x="34907" y="319592"/>
                      </a:lnTo>
                      <a:lnTo>
                        <a:pt x="34242" y="320257"/>
                      </a:lnTo>
                      <a:lnTo>
                        <a:pt x="32137" y="321254"/>
                      </a:lnTo>
                      <a:lnTo>
                        <a:pt x="31139" y="322916"/>
                      </a:lnTo>
                      <a:lnTo>
                        <a:pt x="31472" y="324024"/>
                      </a:lnTo>
                      <a:lnTo>
                        <a:pt x="32026" y="325244"/>
                      </a:lnTo>
                      <a:lnTo>
                        <a:pt x="34020" y="326905"/>
                      </a:lnTo>
                      <a:lnTo>
                        <a:pt x="38121" y="329233"/>
                      </a:lnTo>
                      <a:lnTo>
                        <a:pt x="42221" y="335770"/>
                      </a:lnTo>
                      <a:lnTo>
                        <a:pt x="46100" y="339095"/>
                      </a:lnTo>
                      <a:lnTo>
                        <a:pt x="47761" y="346187"/>
                      </a:lnTo>
                      <a:lnTo>
                        <a:pt x="48426" y="346631"/>
                      </a:lnTo>
                      <a:lnTo>
                        <a:pt x="53302" y="349733"/>
                      </a:lnTo>
                      <a:lnTo>
                        <a:pt x="54743" y="351285"/>
                      </a:lnTo>
                      <a:lnTo>
                        <a:pt x="55519" y="351285"/>
                      </a:lnTo>
                      <a:lnTo>
                        <a:pt x="55962" y="349733"/>
                      </a:lnTo>
                      <a:lnTo>
                        <a:pt x="56737" y="349179"/>
                      </a:lnTo>
                      <a:lnTo>
                        <a:pt x="57624" y="349401"/>
                      </a:lnTo>
                      <a:lnTo>
                        <a:pt x="58621" y="350066"/>
                      </a:lnTo>
                      <a:lnTo>
                        <a:pt x="61613" y="350620"/>
                      </a:lnTo>
                      <a:lnTo>
                        <a:pt x="64052" y="352282"/>
                      </a:lnTo>
                      <a:lnTo>
                        <a:pt x="66157" y="354831"/>
                      </a:lnTo>
                      <a:lnTo>
                        <a:pt x="67930" y="357934"/>
                      </a:lnTo>
                      <a:lnTo>
                        <a:pt x="70035" y="360704"/>
                      </a:lnTo>
                      <a:lnTo>
                        <a:pt x="73582" y="362920"/>
                      </a:lnTo>
                      <a:lnTo>
                        <a:pt x="74911" y="365802"/>
                      </a:lnTo>
                      <a:lnTo>
                        <a:pt x="75687" y="365802"/>
                      </a:lnTo>
                      <a:lnTo>
                        <a:pt x="76574" y="363474"/>
                      </a:lnTo>
                      <a:lnTo>
                        <a:pt x="77349" y="364029"/>
                      </a:lnTo>
                      <a:lnTo>
                        <a:pt x="80341" y="364694"/>
                      </a:lnTo>
                      <a:lnTo>
                        <a:pt x="80895" y="364915"/>
                      </a:lnTo>
                      <a:lnTo>
                        <a:pt x="81449" y="365248"/>
                      </a:lnTo>
                      <a:lnTo>
                        <a:pt x="81893" y="365802"/>
                      </a:lnTo>
                      <a:lnTo>
                        <a:pt x="82336" y="366467"/>
                      </a:lnTo>
                      <a:lnTo>
                        <a:pt x="83112" y="367131"/>
                      </a:lnTo>
                      <a:lnTo>
                        <a:pt x="83444" y="366577"/>
                      </a:lnTo>
                      <a:lnTo>
                        <a:pt x="83665" y="365802"/>
                      </a:lnTo>
                      <a:lnTo>
                        <a:pt x="84219" y="365802"/>
                      </a:lnTo>
                      <a:lnTo>
                        <a:pt x="85771" y="367242"/>
                      </a:lnTo>
                      <a:lnTo>
                        <a:pt x="86769" y="368572"/>
                      </a:lnTo>
                      <a:lnTo>
                        <a:pt x="87433" y="369570"/>
                      </a:lnTo>
                      <a:lnTo>
                        <a:pt x="88541" y="372229"/>
                      </a:lnTo>
                      <a:lnTo>
                        <a:pt x="88098" y="374778"/>
                      </a:lnTo>
                      <a:lnTo>
                        <a:pt x="88985" y="377216"/>
                      </a:lnTo>
                      <a:lnTo>
                        <a:pt x="90093" y="380429"/>
                      </a:lnTo>
                      <a:lnTo>
                        <a:pt x="90869" y="381426"/>
                      </a:lnTo>
                      <a:lnTo>
                        <a:pt x="91755" y="382202"/>
                      </a:lnTo>
                      <a:lnTo>
                        <a:pt x="95966" y="387078"/>
                      </a:lnTo>
                      <a:lnTo>
                        <a:pt x="98737" y="392398"/>
                      </a:lnTo>
                      <a:lnTo>
                        <a:pt x="99845" y="393838"/>
                      </a:lnTo>
                      <a:lnTo>
                        <a:pt x="105829" y="398714"/>
                      </a:lnTo>
                      <a:lnTo>
                        <a:pt x="106826" y="399933"/>
                      </a:lnTo>
                      <a:lnTo>
                        <a:pt x="107380" y="401706"/>
                      </a:lnTo>
                      <a:lnTo>
                        <a:pt x="108710" y="403146"/>
                      </a:lnTo>
                      <a:lnTo>
                        <a:pt x="114140" y="407246"/>
                      </a:lnTo>
                      <a:lnTo>
                        <a:pt x="115802" y="408133"/>
                      </a:lnTo>
                      <a:lnTo>
                        <a:pt x="125000" y="408355"/>
                      </a:lnTo>
                      <a:lnTo>
                        <a:pt x="126330" y="409130"/>
                      </a:lnTo>
                      <a:lnTo>
                        <a:pt x="130873" y="415115"/>
                      </a:lnTo>
                      <a:lnTo>
                        <a:pt x="131427" y="416555"/>
                      </a:lnTo>
                      <a:lnTo>
                        <a:pt x="132868" y="421763"/>
                      </a:lnTo>
                      <a:lnTo>
                        <a:pt x="133200" y="423426"/>
                      </a:lnTo>
                      <a:lnTo>
                        <a:pt x="133976" y="426196"/>
                      </a:lnTo>
                      <a:lnTo>
                        <a:pt x="135749" y="426861"/>
                      </a:lnTo>
                      <a:lnTo>
                        <a:pt x="137522" y="427083"/>
                      </a:lnTo>
                      <a:lnTo>
                        <a:pt x="138630" y="428523"/>
                      </a:lnTo>
                      <a:lnTo>
                        <a:pt x="137743" y="428634"/>
                      </a:lnTo>
                      <a:lnTo>
                        <a:pt x="136303" y="429299"/>
                      </a:lnTo>
                      <a:lnTo>
                        <a:pt x="135527" y="429520"/>
                      </a:lnTo>
                      <a:lnTo>
                        <a:pt x="135527" y="430628"/>
                      </a:lnTo>
                      <a:lnTo>
                        <a:pt x="137189" y="431183"/>
                      </a:lnTo>
                      <a:lnTo>
                        <a:pt x="137411" y="431404"/>
                      </a:lnTo>
                      <a:lnTo>
                        <a:pt x="138519" y="432402"/>
                      </a:lnTo>
                      <a:lnTo>
                        <a:pt x="139738" y="432624"/>
                      </a:lnTo>
                      <a:lnTo>
                        <a:pt x="140957" y="430628"/>
                      </a:lnTo>
                      <a:lnTo>
                        <a:pt x="141622" y="433399"/>
                      </a:lnTo>
                      <a:lnTo>
                        <a:pt x="141401" y="434839"/>
                      </a:lnTo>
                      <a:lnTo>
                        <a:pt x="141844" y="435283"/>
                      </a:lnTo>
                      <a:lnTo>
                        <a:pt x="144060" y="435172"/>
                      </a:lnTo>
                      <a:lnTo>
                        <a:pt x="146830" y="434175"/>
                      </a:lnTo>
                      <a:lnTo>
                        <a:pt x="147938" y="434618"/>
                      </a:lnTo>
                      <a:lnTo>
                        <a:pt x="148714" y="437278"/>
                      </a:lnTo>
                      <a:lnTo>
                        <a:pt x="149379" y="436834"/>
                      </a:lnTo>
                      <a:lnTo>
                        <a:pt x="149712" y="436280"/>
                      </a:lnTo>
                      <a:lnTo>
                        <a:pt x="150044" y="435726"/>
                      </a:lnTo>
                      <a:lnTo>
                        <a:pt x="151041" y="435172"/>
                      </a:lnTo>
                      <a:lnTo>
                        <a:pt x="160682" y="435615"/>
                      </a:lnTo>
                      <a:lnTo>
                        <a:pt x="165558" y="436613"/>
                      </a:lnTo>
                      <a:lnTo>
                        <a:pt x="169658" y="438496"/>
                      </a:lnTo>
                      <a:lnTo>
                        <a:pt x="175088" y="444148"/>
                      </a:lnTo>
                      <a:lnTo>
                        <a:pt x="175864" y="445700"/>
                      </a:lnTo>
                      <a:lnTo>
                        <a:pt x="175975" y="447029"/>
                      </a:lnTo>
                      <a:lnTo>
                        <a:pt x="176640" y="449467"/>
                      </a:lnTo>
                      <a:lnTo>
                        <a:pt x="176751" y="451351"/>
                      </a:lnTo>
                      <a:lnTo>
                        <a:pt x="176862" y="452127"/>
                      </a:lnTo>
                      <a:lnTo>
                        <a:pt x="177083" y="453235"/>
                      </a:lnTo>
                      <a:lnTo>
                        <a:pt x="177969" y="453900"/>
                      </a:lnTo>
                      <a:lnTo>
                        <a:pt x="180629" y="454011"/>
                      </a:lnTo>
                      <a:lnTo>
                        <a:pt x="194370" y="458222"/>
                      </a:lnTo>
                      <a:lnTo>
                        <a:pt x="197695" y="460660"/>
                      </a:lnTo>
                      <a:lnTo>
                        <a:pt x="199911" y="464538"/>
                      </a:lnTo>
                      <a:lnTo>
                        <a:pt x="199911" y="465203"/>
                      </a:lnTo>
                      <a:lnTo>
                        <a:pt x="201241" y="464871"/>
                      </a:lnTo>
                      <a:lnTo>
                        <a:pt x="201906" y="463763"/>
                      </a:lnTo>
                      <a:lnTo>
                        <a:pt x="202460" y="462433"/>
                      </a:lnTo>
                      <a:lnTo>
                        <a:pt x="203568" y="461878"/>
                      </a:lnTo>
                      <a:lnTo>
                        <a:pt x="213209" y="461878"/>
                      </a:lnTo>
                      <a:lnTo>
                        <a:pt x="225177" y="465203"/>
                      </a:lnTo>
                      <a:lnTo>
                        <a:pt x="226507" y="465203"/>
                      </a:lnTo>
                      <a:lnTo>
                        <a:pt x="227725" y="464760"/>
                      </a:lnTo>
                      <a:lnTo>
                        <a:pt x="229610" y="463319"/>
                      </a:lnTo>
                      <a:lnTo>
                        <a:pt x="230607" y="462987"/>
                      </a:lnTo>
                      <a:lnTo>
                        <a:pt x="239916" y="462987"/>
                      </a:lnTo>
                      <a:lnTo>
                        <a:pt x="242021" y="463652"/>
                      </a:lnTo>
                      <a:lnTo>
                        <a:pt x="245567" y="466200"/>
                      </a:lnTo>
                      <a:lnTo>
                        <a:pt x="248116" y="466311"/>
                      </a:lnTo>
                      <a:lnTo>
                        <a:pt x="250110" y="468417"/>
                      </a:lnTo>
                      <a:lnTo>
                        <a:pt x="251994" y="469082"/>
                      </a:lnTo>
                      <a:lnTo>
                        <a:pt x="253989" y="468417"/>
                      </a:lnTo>
                      <a:lnTo>
                        <a:pt x="255873" y="467308"/>
                      </a:lnTo>
                      <a:lnTo>
                        <a:pt x="257646" y="467419"/>
                      </a:lnTo>
                      <a:lnTo>
                        <a:pt x="259529" y="469747"/>
                      </a:lnTo>
                      <a:lnTo>
                        <a:pt x="259529" y="469857"/>
                      </a:lnTo>
                      <a:lnTo>
                        <a:pt x="260305" y="469968"/>
                      </a:lnTo>
                      <a:lnTo>
                        <a:pt x="261081" y="470079"/>
                      </a:lnTo>
                      <a:lnTo>
                        <a:pt x="261857" y="469968"/>
                      </a:lnTo>
                      <a:lnTo>
                        <a:pt x="262743" y="469747"/>
                      </a:lnTo>
                      <a:lnTo>
                        <a:pt x="264849" y="468084"/>
                      </a:lnTo>
                      <a:lnTo>
                        <a:pt x="268838" y="463208"/>
                      </a:lnTo>
                      <a:lnTo>
                        <a:pt x="270611" y="461989"/>
                      </a:lnTo>
                      <a:lnTo>
                        <a:pt x="273160" y="463208"/>
                      </a:lnTo>
                      <a:lnTo>
                        <a:pt x="276152" y="462100"/>
                      </a:lnTo>
                      <a:lnTo>
                        <a:pt x="281028" y="457889"/>
                      </a:lnTo>
                      <a:lnTo>
                        <a:pt x="282357" y="456227"/>
                      </a:lnTo>
                      <a:lnTo>
                        <a:pt x="284907" y="451462"/>
                      </a:lnTo>
                      <a:lnTo>
                        <a:pt x="286568" y="449467"/>
                      </a:lnTo>
                      <a:lnTo>
                        <a:pt x="286679" y="449467"/>
                      </a:lnTo>
                      <a:lnTo>
                        <a:pt x="287012" y="448470"/>
                      </a:lnTo>
                      <a:lnTo>
                        <a:pt x="287344" y="446476"/>
                      </a:lnTo>
                      <a:lnTo>
                        <a:pt x="287788" y="445700"/>
                      </a:lnTo>
                      <a:lnTo>
                        <a:pt x="290336" y="443151"/>
                      </a:lnTo>
                      <a:lnTo>
                        <a:pt x="292442" y="442708"/>
                      </a:lnTo>
                      <a:lnTo>
                        <a:pt x="298094" y="444591"/>
                      </a:lnTo>
                      <a:lnTo>
                        <a:pt x="302526" y="447029"/>
                      </a:lnTo>
                      <a:lnTo>
                        <a:pt x="303966" y="447140"/>
                      </a:lnTo>
                      <a:lnTo>
                        <a:pt x="305075" y="446476"/>
                      </a:lnTo>
                      <a:lnTo>
                        <a:pt x="305629" y="445367"/>
                      </a:lnTo>
                      <a:lnTo>
                        <a:pt x="306072" y="443926"/>
                      </a:lnTo>
                      <a:lnTo>
                        <a:pt x="307291" y="442154"/>
                      </a:lnTo>
                      <a:lnTo>
                        <a:pt x="308731" y="443483"/>
                      </a:lnTo>
                      <a:lnTo>
                        <a:pt x="309286" y="443483"/>
                      </a:lnTo>
                      <a:lnTo>
                        <a:pt x="309951" y="443483"/>
                      </a:lnTo>
                      <a:lnTo>
                        <a:pt x="311835" y="442154"/>
                      </a:lnTo>
                      <a:lnTo>
                        <a:pt x="314161" y="441489"/>
                      </a:lnTo>
                      <a:lnTo>
                        <a:pt x="315381" y="440713"/>
                      </a:lnTo>
                      <a:lnTo>
                        <a:pt x="316489" y="439383"/>
                      </a:lnTo>
                      <a:lnTo>
                        <a:pt x="318151" y="439272"/>
                      </a:lnTo>
                      <a:lnTo>
                        <a:pt x="325133" y="439826"/>
                      </a:lnTo>
                      <a:lnTo>
                        <a:pt x="327348" y="440824"/>
                      </a:lnTo>
                      <a:lnTo>
                        <a:pt x="328013" y="440491"/>
                      </a:lnTo>
                      <a:lnTo>
                        <a:pt x="328124" y="439937"/>
                      </a:lnTo>
                      <a:lnTo>
                        <a:pt x="327792" y="439272"/>
                      </a:lnTo>
                      <a:lnTo>
                        <a:pt x="327016" y="437943"/>
                      </a:lnTo>
                      <a:lnTo>
                        <a:pt x="326794" y="437278"/>
                      </a:lnTo>
                      <a:lnTo>
                        <a:pt x="327016" y="436724"/>
                      </a:lnTo>
                      <a:lnTo>
                        <a:pt x="327348" y="436169"/>
                      </a:lnTo>
                      <a:lnTo>
                        <a:pt x="330008" y="434175"/>
                      </a:lnTo>
                      <a:lnTo>
                        <a:pt x="332889" y="434618"/>
                      </a:lnTo>
                      <a:lnTo>
                        <a:pt x="334884" y="434064"/>
                      </a:lnTo>
                      <a:lnTo>
                        <a:pt x="334995" y="429299"/>
                      </a:lnTo>
                      <a:lnTo>
                        <a:pt x="336768" y="426196"/>
                      </a:lnTo>
                      <a:lnTo>
                        <a:pt x="339428" y="425088"/>
                      </a:lnTo>
                      <a:lnTo>
                        <a:pt x="341976" y="425974"/>
                      </a:lnTo>
                      <a:lnTo>
                        <a:pt x="343639" y="429188"/>
                      </a:lnTo>
                      <a:lnTo>
                        <a:pt x="343639" y="429299"/>
                      </a:lnTo>
                      <a:lnTo>
                        <a:pt x="346187" y="430739"/>
                      </a:lnTo>
                      <a:lnTo>
                        <a:pt x="356050" y="431737"/>
                      </a:lnTo>
                      <a:lnTo>
                        <a:pt x="359263" y="431183"/>
                      </a:lnTo>
                      <a:lnTo>
                        <a:pt x="360483" y="429520"/>
                      </a:lnTo>
                      <a:lnTo>
                        <a:pt x="361037" y="427526"/>
                      </a:lnTo>
                      <a:lnTo>
                        <a:pt x="361923" y="425531"/>
                      </a:lnTo>
                      <a:lnTo>
                        <a:pt x="363142" y="424534"/>
                      </a:lnTo>
                      <a:lnTo>
                        <a:pt x="364139" y="423758"/>
                      </a:lnTo>
                      <a:lnTo>
                        <a:pt x="366245" y="423315"/>
                      </a:lnTo>
                      <a:lnTo>
                        <a:pt x="370456" y="423315"/>
                      </a:lnTo>
                      <a:lnTo>
                        <a:pt x="372339" y="422650"/>
                      </a:lnTo>
                      <a:lnTo>
                        <a:pt x="373448" y="421320"/>
                      </a:lnTo>
                      <a:lnTo>
                        <a:pt x="374335" y="419769"/>
                      </a:lnTo>
                      <a:lnTo>
                        <a:pt x="375221" y="418328"/>
                      </a:lnTo>
                      <a:lnTo>
                        <a:pt x="376661" y="417663"/>
                      </a:lnTo>
                      <a:lnTo>
                        <a:pt x="377880" y="417441"/>
                      </a:lnTo>
                      <a:lnTo>
                        <a:pt x="378878" y="417109"/>
                      </a:lnTo>
                      <a:lnTo>
                        <a:pt x="380761" y="415558"/>
                      </a:lnTo>
                      <a:lnTo>
                        <a:pt x="381648" y="414339"/>
                      </a:lnTo>
                      <a:lnTo>
                        <a:pt x="382202" y="413120"/>
                      </a:lnTo>
                      <a:lnTo>
                        <a:pt x="382978" y="412011"/>
                      </a:lnTo>
                      <a:lnTo>
                        <a:pt x="385970" y="410461"/>
                      </a:lnTo>
                      <a:lnTo>
                        <a:pt x="385637" y="409130"/>
                      </a:lnTo>
                      <a:lnTo>
                        <a:pt x="384862" y="407579"/>
                      </a:lnTo>
                      <a:lnTo>
                        <a:pt x="384640" y="406250"/>
                      </a:lnTo>
                      <a:lnTo>
                        <a:pt x="386302" y="404365"/>
                      </a:lnTo>
                      <a:lnTo>
                        <a:pt x="388962" y="402703"/>
                      </a:lnTo>
                      <a:lnTo>
                        <a:pt x="391732" y="401374"/>
                      </a:lnTo>
                      <a:lnTo>
                        <a:pt x="393838" y="401041"/>
                      </a:lnTo>
                      <a:lnTo>
                        <a:pt x="396276" y="401041"/>
                      </a:lnTo>
                      <a:lnTo>
                        <a:pt x="402814" y="399822"/>
                      </a:lnTo>
                      <a:lnTo>
                        <a:pt x="405252" y="399933"/>
                      </a:lnTo>
                      <a:lnTo>
                        <a:pt x="407579" y="400709"/>
                      </a:lnTo>
                      <a:lnTo>
                        <a:pt x="410017" y="402260"/>
                      </a:lnTo>
                      <a:lnTo>
                        <a:pt x="416998" y="406693"/>
                      </a:lnTo>
                      <a:lnTo>
                        <a:pt x="418993" y="407136"/>
                      </a:lnTo>
                      <a:lnTo>
                        <a:pt x="428413" y="403257"/>
                      </a:lnTo>
                      <a:lnTo>
                        <a:pt x="430185" y="402481"/>
                      </a:lnTo>
                      <a:lnTo>
                        <a:pt x="434728" y="401485"/>
                      </a:lnTo>
                      <a:lnTo>
                        <a:pt x="441932" y="402149"/>
                      </a:lnTo>
                      <a:lnTo>
                        <a:pt x="446697" y="404809"/>
                      </a:lnTo>
                      <a:lnTo>
                        <a:pt x="449910" y="404476"/>
                      </a:lnTo>
                      <a:lnTo>
                        <a:pt x="452791" y="403035"/>
                      </a:lnTo>
                      <a:lnTo>
                        <a:pt x="453900" y="402925"/>
                      </a:lnTo>
                      <a:lnTo>
                        <a:pt x="455784" y="403368"/>
                      </a:lnTo>
                      <a:lnTo>
                        <a:pt x="456338" y="403811"/>
                      </a:lnTo>
                      <a:lnTo>
                        <a:pt x="457556" y="405474"/>
                      </a:lnTo>
                      <a:lnTo>
                        <a:pt x="458332" y="405917"/>
                      </a:lnTo>
                      <a:lnTo>
                        <a:pt x="459219" y="405806"/>
                      </a:lnTo>
                      <a:lnTo>
                        <a:pt x="462100" y="404476"/>
                      </a:lnTo>
                      <a:lnTo>
                        <a:pt x="464095" y="405252"/>
                      </a:lnTo>
                      <a:lnTo>
                        <a:pt x="470300" y="410571"/>
                      </a:lnTo>
                      <a:lnTo>
                        <a:pt x="474844" y="404698"/>
                      </a:lnTo>
                      <a:lnTo>
                        <a:pt x="493017" y="404255"/>
                      </a:lnTo>
                      <a:lnTo>
                        <a:pt x="495788" y="399711"/>
                      </a:lnTo>
                      <a:lnTo>
                        <a:pt x="500443" y="400819"/>
                      </a:lnTo>
                      <a:lnTo>
                        <a:pt x="504986" y="402703"/>
                      </a:lnTo>
                      <a:lnTo>
                        <a:pt x="508199" y="405695"/>
                      </a:lnTo>
                      <a:lnTo>
                        <a:pt x="509419" y="406471"/>
                      </a:lnTo>
                      <a:lnTo>
                        <a:pt x="510748" y="407025"/>
                      </a:lnTo>
                      <a:lnTo>
                        <a:pt x="511634" y="407025"/>
                      </a:lnTo>
                      <a:lnTo>
                        <a:pt x="517951" y="405695"/>
                      </a:lnTo>
                      <a:lnTo>
                        <a:pt x="520167" y="404587"/>
                      </a:lnTo>
                      <a:lnTo>
                        <a:pt x="521940" y="402592"/>
                      </a:lnTo>
                      <a:lnTo>
                        <a:pt x="522495" y="401041"/>
                      </a:lnTo>
                      <a:lnTo>
                        <a:pt x="522606" y="400709"/>
                      </a:lnTo>
                      <a:lnTo>
                        <a:pt x="522716" y="398714"/>
                      </a:lnTo>
                      <a:lnTo>
                        <a:pt x="523270" y="397495"/>
                      </a:lnTo>
                      <a:lnTo>
                        <a:pt x="524046" y="397163"/>
                      </a:lnTo>
                      <a:lnTo>
                        <a:pt x="525154" y="397495"/>
                      </a:lnTo>
                      <a:lnTo>
                        <a:pt x="526262" y="397717"/>
                      </a:lnTo>
                      <a:lnTo>
                        <a:pt x="527149" y="396830"/>
                      </a:lnTo>
                      <a:lnTo>
                        <a:pt x="527149" y="395500"/>
                      </a:lnTo>
                      <a:lnTo>
                        <a:pt x="526041" y="391843"/>
                      </a:lnTo>
                      <a:lnTo>
                        <a:pt x="526041" y="390292"/>
                      </a:lnTo>
                      <a:lnTo>
                        <a:pt x="526484" y="389405"/>
                      </a:lnTo>
                      <a:lnTo>
                        <a:pt x="530917" y="385748"/>
                      </a:lnTo>
                      <a:lnTo>
                        <a:pt x="532025" y="385194"/>
                      </a:lnTo>
                      <a:lnTo>
                        <a:pt x="533243" y="384529"/>
                      </a:lnTo>
                      <a:lnTo>
                        <a:pt x="535682" y="383865"/>
                      </a:lnTo>
                      <a:lnTo>
                        <a:pt x="537898" y="383976"/>
                      </a:lnTo>
                      <a:lnTo>
                        <a:pt x="539006" y="384419"/>
                      </a:lnTo>
                      <a:lnTo>
                        <a:pt x="541001" y="386192"/>
                      </a:lnTo>
                      <a:lnTo>
                        <a:pt x="541887" y="386635"/>
                      </a:lnTo>
                      <a:lnTo>
                        <a:pt x="542995" y="386524"/>
                      </a:lnTo>
                      <a:lnTo>
                        <a:pt x="544658" y="385637"/>
                      </a:lnTo>
                      <a:lnTo>
                        <a:pt x="545434" y="385416"/>
                      </a:lnTo>
                      <a:lnTo>
                        <a:pt x="547539" y="385859"/>
                      </a:lnTo>
                      <a:lnTo>
                        <a:pt x="551749" y="387633"/>
                      </a:lnTo>
                      <a:lnTo>
                        <a:pt x="553966" y="387522"/>
                      </a:lnTo>
                      <a:lnTo>
                        <a:pt x="554964" y="387078"/>
                      </a:lnTo>
                      <a:lnTo>
                        <a:pt x="555960" y="387078"/>
                      </a:lnTo>
                      <a:lnTo>
                        <a:pt x="556847" y="387522"/>
                      </a:lnTo>
                      <a:lnTo>
                        <a:pt x="557623" y="388519"/>
                      </a:lnTo>
                      <a:lnTo>
                        <a:pt x="559839" y="390403"/>
                      </a:lnTo>
                      <a:lnTo>
                        <a:pt x="561945" y="389627"/>
                      </a:lnTo>
                      <a:lnTo>
                        <a:pt x="567375" y="383089"/>
                      </a:lnTo>
                      <a:lnTo>
                        <a:pt x="568040" y="382646"/>
                      </a:lnTo>
                      <a:lnTo>
                        <a:pt x="571364" y="382757"/>
                      </a:lnTo>
                      <a:lnTo>
                        <a:pt x="572473" y="381870"/>
                      </a:lnTo>
                      <a:lnTo>
                        <a:pt x="573802" y="379321"/>
                      </a:lnTo>
                      <a:lnTo>
                        <a:pt x="574688" y="376218"/>
                      </a:lnTo>
                      <a:lnTo>
                        <a:pt x="575243" y="368905"/>
                      </a:lnTo>
                      <a:lnTo>
                        <a:pt x="576351" y="365359"/>
                      </a:lnTo>
                      <a:lnTo>
                        <a:pt x="578234" y="363142"/>
                      </a:lnTo>
                      <a:lnTo>
                        <a:pt x="580451" y="362366"/>
                      </a:lnTo>
                      <a:lnTo>
                        <a:pt x="585216" y="362145"/>
                      </a:lnTo>
                      <a:lnTo>
                        <a:pt x="587875" y="360150"/>
                      </a:lnTo>
                      <a:lnTo>
                        <a:pt x="587211" y="356493"/>
                      </a:lnTo>
                      <a:lnTo>
                        <a:pt x="583886" y="350177"/>
                      </a:lnTo>
                      <a:lnTo>
                        <a:pt x="584108" y="346852"/>
                      </a:lnTo>
                      <a:lnTo>
                        <a:pt x="585770" y="344193"/>
                      </a:lnTo>
                      <a:lnTo>
                        <a:pt x="587654" y="341755"/>
                      </a:lnTo>
                      <a:lnTo>
                        <a:pt x="589095" y="338763"/>
                      </a:lnTo>
                      <a:lnTo>
                        <a:pt x="589538" y="332446"/>
                      </a:lnTo>
                      <a:lnTo>
                        <a:pt x="590203" y="329344"/>
                      </a:lnTo>
                      <a:lnTo>
                        <a:pt x="591975" y="327238"/>
                      </a:lnTo>
                      <a:lnTo>
                        <a:pt x="594303" y="326684"/>
                      </a:lnTo>
                      <a:lnTo>
                        <a:pt x="598514" y="327016"/>
                      </a:lnTo>
                      <a:lnTo>
                        <a:pt x="600951" y="325687"/>
                      </a:lnTo>
                      <a:lnTo>
                        <a:pt x="603279" y="322583"/>
                      </a:lnTo>
                      <a:lnTo>
                        <a:pt x="604055" y="320368"/>
                      </a:lnTo>
                      <a:lnTo>
                        <a:pt x="604276" y="319813"/>
                      </a:lnTo>
                      <a:lnTo>
                        <a:pt x="605495" y="317818"/>
                      </a:lnTo>
                      <a:lnTo>
                        <a:pt x="608598" y="317375"/>
                      </a:lnTo>
                      <a:lnTo>
                        <a:pt x="610925" y="316046"/>
                      </a:lnTo>
                      <a:lnTo>
                        <a:pt x="612920" y="312942"/>
                      </a:lnTo>
                      <a:lnTo>
                        <a:pt x="613363" y="309729"/>
                      </a:lnTo>
                      <a:lnTo>
                        <a:pt x="610260" y="307624"/>
                      </a:lnTo>
                      <a:lnTo>
                        <a:pt x="609928" y="307291"/>
                      </a:lnTo>
                      <a:lnTo>
                        <a:pt x="609595" y="306959"/>
                      </a:lnTo>
                      <a:lnTo>
                        <a:pt x="609374" y="306405"/>
                      </a:lnTo>
                      <a:lnTo>
                        <a:pt x="609484" y="305407"/>
                      </a:lnTo>
                      <a:lnTo>
                        <a:pt x="609817" y="304521"/>
                      </a:lnTo>
                      <a:lnTo>
                        <a:pt x="610149" y="303634"/>
                      </a:lnTo>
                      <a:lnTo>
                        <a:pt x="610703" y="302859"/>
                      </a:lnTo>
                      <a:lnTo>
                        <a:pt x="613031" y="296210"/>
                      </a:lnTo>
                      <a:lnTo>
                        <a:pt x="614582" y="293440"/>
                      </a:lnTo>
                      <a:lnTo>
                        <a:pt x="616909" y="291223"/>
                      </a:lnTo>
                      <a:lnTo>
                        <a:pt x="621009" y="290115"/>
                      </a:lnTo>
                      <a:lnTo>
                        <a:pt x="622229" y="289118"/>
                      </a:lnTo>
                      <a:lnTo>
                        <a:pt x="623115" y="287012"/>
                      </a:lnTo>
                      <a:lnTo>
                        <a:pt x="623115" y="285239"/>
                      </a:lnTo>
                      <a:lnTo>
                        <a:pt x="622782" y="283466"/>
                      </a:lnTo>
                      <a:lnTo>
                        <a:pt x="622672" y="281471"/>
                      </a:lnTo>
                      <a:lnTo>
                        <a:pt x="622782" y="279477"/>
                      </a:lnTo>
                      <a:lnTo>
                        <a:pt x="622893" y="279033"/>
                      </a:lnTo>
                      <a:lnTo>
                        <a:pt x="623447" y="278922"/>
                      </a:lnTo>
                      <a:lnTo>
                        <a:pt x="628655" y="274601"/>
                      </a:lnTo>
                      <a:lnTo>
                        <a:pt x="629542" y="273381"/>
                      </a:lnTo>
                      <a:lnTo>
                        <a:pt x="631758" y="265292"/>
                      </a:lnTo>
                      <a:lnTo>
                        <a:pt x="632202" y="265070"/>
                      </a:lnTo>
                      <a:lnTo>
                        <a:pt x="632091" y="264960"/>
                      </a:lnTo>
                      <a:lnTo>
                        <a:pt x="631094" y="262965"/>
                      </a:lnTo>
                      <a:lnTo>
                        <a:pt x="630318" y="262300"/>
                      </a:lnTo>
                      <a:lnTo>
                        <a:pt x="629210" y="262079"/>
                      </a:lnTo>
                      <a:lnTo>
                        <a:pt x="628212" y="261635"/>
                      </a:lnTo>
                      <a:lnTo>
                        <a:pt x="627990" y="260749"/>
                      </a:lnTo>
                      <a:lnTo>
                        <a:pt x="627769" y="260195"/>
                      </a:lnTo>
                      <a:lnTo>
                        <a:pt x="632202" y="254875"/>
                      </a:lnTo>
                      <a:lnTo>
                        <a:pt x="634751" y="252549"/>
                      </a:lnTo>
                      <a:lnTo>
                        <a:pt x="640402" y="248781"/>
                      </a:lnTo>
                      <a:lnTo>
                        <a:pt x="642618" y="246564"/>
                      </a:lnTo>
                      <a:lnTo>
                        <a:pt x="643394" y="245013"/>
                      </a:lnTo>
                      <a:lnTo>
                        <a:pt x="643948" y="242132"/>
                      </a:lnTo>
                      <a:lnTo>
                        <a:pt x="644503" y="240580"/>
                      </a:lnTo>
                      <a:lnTo>
                        <a:pt x="645499" y="239029"/>
                      </a:lnTo>
                      <a:lnTo>
                        <a:pt x="648048" y="236701"/>
                      </a:lnTo>
                      <a:lnTo>
                        <a:pt x="649046" y="235261"/>
                      </a:lnTo>
                      <a:lnTo>
                        <a:pt x="649711" y="233266"/>
                      </a:lnTo>
                      <a:lnTo>
                        <a:pt x="649711" y="231715"/>
                      </a:lnTo>
                      <a:lnTo>
                        <a:pt x="649378" y="230275"/>
                      </a:lnTo>
                      <a:lnTo>
                        <a:pt x="649378" y="228280"/>
                      </a:lnTo>
                      <a:lnTo>
                        <a:pt x="649932" y="226396"/>
                      </a:lnTo>
                      <a:lnTo>
                        <a:pt x="651262" y="223958"/>
                      </a:lnTo>
                      <a:lnTo>
                        <a:pt x="651816" y="222517"/>
                      </a:lnTo>
                      <a:lnTo>
                        <a:pt x="653146" y="216534"/>
                      </a:lnTo>
                      <a:lnTo>
                        <a:pt x="653811" y="214538"/>
                      </a:lnTo>
                      <a:lnTo>
                        <a:pt x="658133" y="208223"/>
                      </a:lnTo>
                      <a:lnTo>
                        <a:pt x="660238" y="205895"/>
                      </a:lnTo>
                      <a:lnTo>
                        <a:pt x="662233" y="204565"/>
                      </a:lnTo>
                      <a:lnTo>
                        <a:pt x="667330" y="203125"/>
                      </a:lnTo>
                      <a:lnTo>
                        <a:pt x="669657" y="198471"/>
                      </a:lnTo>
                      <a:lnTo>
                        <a:pt x="669436" y="192930"/>
                      </a:lnTo>
                      <a:lnTo>
                        <a:pt x="668438" y="187167"/>
                      </a:lnTo>
                      <a:lnTo>
                        <a:pt x="668216" y="181959"/>
                      </a:lnTo>
                      <a:lnTo>
                        <a:pt x="670322" y="177859"/>
                      </a:lnTo>
                      <a:lnTo>
                        <a:pt x="673646" y="174202"/>
                      </a:lnTo>
                      <a:lnTo>
                        <a:pt x="680739" y="168883"/>
                      </a:lnTo>
                      <a:lnTo>
                        <a:pt x="686279" y="167442"/>
                      </a:lnTo>
                      <a:lnTo>
                        <a:pt x="686944" y="166999"/>
                      </a:lnTo>
                      <a:lnTo>
                        <a:pt x="687831" y="166334"/>
                      </a:lnTo>
                      <a:lnTo>
                        <a:pt x="688385" y="165004"/>
                      </a:lnTo>
                      <a:lnTo>
                        <a:pt x="688385" y="164893"/>
                      </a:lnTo>
                      <a:lnTo>
                        <a:pt x="688607" y="163785"/>
                      </a:lnTo>
                      <a:lnTo>
                        <a:pt x="688718" y="162566"/>
                      </a:lnTo>
                      <a:lnTo>
                        <a:pt x="689050" y="161458"/>
                      </a:lnTo>
                      <a:lnTo>
                        <a:pt x="691820" y="157358"/>
                      </a:lnTo>
                      <a:lnTo>
                        <a:pt x="692153" y="155917"/>
                      </a:lnTo>
                      <a:lnTo>
                        <a:pt x="692596" y="152925"/>
                      </a:lnTo>
                      <a:lnTo>
                        <a:pt x="693039" y="151595"/>
                      </a:lnTo>
                      <a:lnTo>
                        <a:pt x="693815" y="150598"/>
                      </a:lnTo>
                      <a:lnTo>
                        <a:pt x="695699" y="149158"/>
                      </a:lnTo>
                      <a:lnTo>
                        <a:pt x="696585" y="148271"/>
                      </a:lnTo>
                      <a:lnTo>
                        <a:pt x="699134" y="144614"/>
                      </a:lnTo>
                      <a:lnTo>
                        <a:pt x="700353" y="143284"/>
                      </a:lnTo>
                      <a:lnTo>
                        <a:pt x="702459" y="142065"/>
                      </a:lnTo>
                      <a:lnTo>
                        <a:pt x="704453" y="141290"/>
                      </a:lnTo>
                      <a:lnTo>
                        <a:pt x="705894" y="141179"/>
                      </a:lnTo>
                      <a:lnTo>
                        <a:pt x="711213" y="141954"/>
                      </a:lnTo>
                      <a:lnTo>
                        <a:pt x="712764" y="141844"/>
                      </a:lnTo>
                      <a:lnTo>
                        <a:pt x="714316" y="141179"/>
                      </a:lnTo>
                      <a:lnTo>
                        <a:pt x="715646" y="139960"/>
                      </a:lnTo>
                      <a:lnTo>
                        <a:pt x="717419" y="133311"/>
                      </a:lnTo>
                      <a:lnTo>
                        <a:pt x="720965" y="132535"/>
                      </a:lnTo>
                      <a:lnTo>
                        <a:pt x="729276" y="136968"/>
                      </a:lnTo>
                      <a:lnTo>
                        <a:pt x="733265" y="137632"/>
                      </a:lnTo>
                      <a:lnTo>
                        <a:pt x="737587" y="136968"/>
                      </a:lnTo>
                      <a:lnTo>
                        <a:pt x="741687" y="135195"/>
                      </a:lnTo>
                      <a:lnTo>
                        <a:pt x="745011" y="132314"/>
                      </a:lnTo>
                      <a:lnTo>
                        <a:pt x="747782" y="128656"/>
                      </a:lnTo>
                      <a:lnTo>
                        <a:pt x="749222" y="127549"/>
                      </a:lnTo>
                      <a:lnTo>
                        <a:pt x="751550" y="126441"/>
                      </a:lnTo>
                      <a:lnTo>
                        <a:pt x="753987" y="126219"/>
                      </a:lnTo>
                      <a:lnTo>
                        <a:pt x="754652" y="125776"/>
                      </a:lnTo>
                      <a:lnTo>
                        <a:pt x="755650" y="123891"/>
                      </a:lnTo>
                      <a:lnTo>
                        <a:pt x="755428" y="122673"/>
                      </a:lnTo>
                      <a:lnTo>
                        <a:pt x="754763" y="121565"/>
                      </a:lnTo>
                      <a:lnTo>
                        <a:pt x="754763" y="120124"/>
                      </a:lnTo>
                      <a:lnTo>
                        <a:pt x="755983" y="117797"/>
                      </a:lnTo>
                      <a:lnTo>
                        <a:pt x="757755" y="116578"/>
                      </a:lnTo>
                      <a:lnTo>
                        <a:pt x="762299" y="114915"/>
                      </a:lnTo>
                      <a:lnTo>
                        <a:pt x="764183" y="113143"/>
                      </a:lnTo>
                      <a:lnTo>
                        <a:pt x="767064" y="107823"/>
                      </a:lnTo>
                      <a:lnTo>
                        <a:pt x="768948" y="105718"/>
                      </a:lnTo>
                      <a:lnTo>
                        <a:pt x="764737" y="102283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F550C6C7-3DB4-4236-08C9-12C7DED22F61}"/>
                    </a:ext>
                  </a:extLst>
                </p:cNvPr>
                <p:cNvSpPr/>
                <p:nvPr/>
              </p:nvSpPr>
              <p:spPr>
                <a:xfrm>
                  <a:off x="8924110" y="5003685"/>
                  <a:ext cx="975396" cy="998446"/>
                </a:xfrm>
                <a:custGeom>
                  <a:avLst/>
                  <a:gdLst>
                    <a:gd name="connsiteX0" fmla="*/ 508642 w 975396"/>
                    <a:gd name="connsiteY0" fmla="*/ 995565 h 998446"/>
                    <a:gd name="connsiteX1" fmla="*/ 508642 w 975396"/>
                    <a:gd name="connsiteY1" fmla="*/ 994124 h 998446"/>
                    <a:gd name="connsiteX2" fmla="*/ 509418 w 975396"/>
                    <a:gd name="connsiteY2" fmla="*/ 992905 h 998446"/>
                    <a:gd name="connsiteX3" fmla="*/ 509418 w 975396"/>
                    <a:gd name="connsiteY3" fmla="*/ 991908 h 998446"/>
                    <a:gd name="connsiteX4" fmla="*/ 506758 w 975396"/>
                    <a:gd name="connsiteY4" fmla="*/ 991133 h 998446"/>
                    <a:gd name="connsiteX5" fmla="*/ 505429 w 975396"/>
                    <a:gd name="connsiteY5" fmla="*/ 990911 h 998446"/>
                    <a:gd name="connsiteX6" fmla="*/ 503988 w 975396"/>
                    <a:gd name="connsiteY6" fmla="*/ 990911 h 998446"/>
                    <a:gd name="connsiteX7" fmla="*/ 503323 w 975396"/>
                    <a:gd name="connsiteY7" fmla="*/ 991798 h 998446"/>
                    <a:gd name="connsiteX8" fmla="*/ 502436 w 975396"/>
                    <a:gd name="connsiteY8" fmla="*/ 992462 h 998446"/>
                    <a:gd name="connsiteX9" fmla="*/ 501440 w 975396"/>
                    <a:gd name="connsiteY9" fmla="*/ 992905 h 998446"/>
                    <a:gd name="connsiteX10" fmla="*/ 500110 w 975396"/>
                    <a:gd name="connsiteY10" fmla="*/ 992905 h 998446"/>
                    <a:gd name="connsiteX11" fmla="*/ 500110 w 975396"/>
                    <a:gd name="connsiteY11" fmla="*/ 993792 h 998446"/>
                    <a:gd name="connsiteX12" fmla="*/ 504653 w 975396"/>
                    <a:gd name="connsiteY12" fmla="*/ 996895 h 998446"/>
                    <a:gd name="connsiteX13" fmla="*/ 507201 w 975396"/>
                    <a:gd name="connsiteY13" fmla="*/ 998224 h 998446"/>
                    <a:gd name="connsiteX14" fmla="*/ 510194 w 975396"/>
                    <a:gd name="connsiteY14" fmla="*/ 998446 h 998446"/>
                    <a:gd name="connsiteX15" fmla="*/ 510194 w 975396"/>
                    <a:gd name="connsiteY15" fmla="*/ 997559 h 998446"/>
                    <a:gd name="connsiteX16" fmla="*/ 509086 w 975396"/>
                    <a:gd name="connsiteY16" fmla="*/ 996895 h 998446"/>
                    <a:gd name="connsiteX17" fmla="*/ 508642 w 975396"/>
                    <a:gd name="connsiteY17" fmla="*/ 995676 h 998446"/>
                    <a:gd name="connsiteX18" fmla="*/ 835215 w 975396"/>
                    <a:gd name="connsiteY18" fmla="*/ 912675 h 998446"/>
                    <a:gd name="connsiteX19" fmla="*/ 832223 w 975396"/>
                    <a:gd name="connsiteY19" fmla="*/ 913451 h 998446"/>
                    <a:gd name="connsiteX20" fmla="*/ 830450 w 975396"/>
                    <a:gd name="connsiteY20" fmla="*/ 913672 h 998446"/>
                    <a:gd name="connsiteX21" fmla="*/ 826350 w 975396"/>
                    <a:gd name="connsiteY21" fmla="*/ 915335 h 998446"/>
                    <a:gd name="connsiteX22" fmla="*/ 825796 w 975396"/>
                    <a:gd name="connsiteY22" fmla="*/ 915335 h 998446"/>
                    <a:gd name="connsiteX23" fmla="*/ 824577 w 975396"/>
                    <a:gd name="connsiteY23" fmla="*/ 914559 h 998446"/>
                    <a:gd name="connsiteX24" fmla="*/ 823580 w 975396"/>
                    <a:gd name="connsiteY24" fmla="*/ 914337 h 998446"/>
                    <a:gd name="connsiteX25" fmla="*/ 823136 w 975396"/>
                    <a:gd name="connsiteY25" fmla="*/ 914781 h 998446"/>
                    <a:gd name="connsiteX26" fmla="*/ 822360 w 975396"/>
                    <a:gd name="connsiteY26" fmla="*/ 916775 h 998446"/>
                    <a:gd name="connsiteX27" fmla="*/ 821917 w 975396"/>
                    <a:gd name="connsiteY27" fmla="*/ 917218 h 998446"/>
                    <a:gd name="connsiteX28" fmla="*/ 821142 w 975396"/>
                    <a:gd name="connsiteY28" fmla="*/ 917772 h 998446"/>
                    <a:gd name="connsiteX29" fmla="*/ 819147 w 975396"/>
                    <a:gd name="connsiteY29" fmla="*/ 920321 h 998446"/>
                    <a:gd name="connsiteX30" fmla="*/ 818039 w 975396"/>
                    <a:gd name="connsiteY30" fmla="*/ 920875 h 998446"/>
                    <a:gd name="connsiteX31" fmla="*/ 817595 w 975396"/>
                    <a:gd name="connsiteY31" fmla="*/ 921429 h 998446"/>
                    <a:gd name="connsiteX32" fmla="*/ 818149 w 975396"/>
                    <a:gd name="connsiteY32" fmla="*/ 922759 h 998446"/>
                    <a:gd name="connsiteX33" fmla="*/ 819369 w 975396"/>
                    <a:gd name="connsiteY33" fmla="*/ 924089 h 998446"/>
                    <a:gd name="connsiteX34" fmla="*/ 820809 w 975396"/>
                    <a:gd name="connsiteY34" fmla="*/ 924643 h 998446"/>
                    <a:gd name="connsiteX35" fmla="*/ 822139 w 975396"/>
                    <a:gd name="connsiteY35" fmla="*/ 924200 h 998446"/>
                    <a:gd name="connsiteX36" fmla="*/ 824134 w 975396"/>
                    <a:gd name="connsiteY36" fmla="*/ 922316 h 998446"/>
                    <a:gd name="connsiteX37" fmla="*/ 825131 w 975396"/>
                    <a:gd name="connsiteY37" fmla="*/ 921873 h 998446"/>
                    <a:gd name="connsiteX38" fmla="*/ 826571 w 975396"/>
                    <a:gd name="connsiteY38" fmla="*/ 921540 h 998446"/>
                    <a:gd name="connsiteX39" fmla="*/ 827680 w 975396"/>
                    <a:gd name="connsiteY39" fmla="*/ 920875 h 998446"/>
                    <a:gd name="connsiteX40" fmla="*/ 828677 w 975396"/>
                    <a:gd name="connsiteY40" fmla="*/ 919989 h 998446"/>
                    <a:gd name="connsiteX41" fmla="*/ 830118 w 975396"/>
                    <a:gd name="connsiteY41" fmla="*/ 919103 h 998446"/>
                    <a:gd name="connsiteX42" fmla="*/ 831115 w 975396"/>
                    <a:gd name="connsiteY42" fmla="*/ 918659 h 998446"/>
                    <a:gd name="connsiteX43" fmla="*/ 833886 w 975396"/>
                    <a:gd name="connsiteY43" fmla="*/ 918105 h 998446"/>
                    <a:gd name="connsiteX44" fmla="*/ 835547 w 975396"/>
                    <a:gd name="connsiteY44" fmla="*/ 918105 h 998446"/>
                    <a:gd name="connsiteX45" fmla="*/ 835547 w 975396"/>
                    <a:gd name="connsiteY45" fmla="*/ 917218 h 998446"/>
                    <a:gd name="connsiteX46" fmla="*/ 834661 w 975396"/>
                    <a:gd name="connsiteY46" fmla="*/ 914337 h 998446"/>
                    <a:gd name="connsiteX47" fmla="*/ 835547 w 975396"/>
                    <a:gd name="connsiteY47" fmla="*/ 913894 h 998446"/>
                    <a:gd name="connsiteX48" fmla="*/ 836212 w 975396"/>
                    <a:gd name="connsiteY48" fmla="*/ 913340 h 998446"/>
                    <a:gd name="connsiteX49" fmla="*/ 836212 w 975396"/>
                    <a:gd name="connsiteY49" fmla="*/ 912453 h 998446"/>
                    <a:gd name="connsiteX50" fmla="*/ 834993 w 975396"/>
                    <a:gd name="connsiteY50" fmla="*/ 912453 h 998446"/>
                    <a:gd name="connsiteX51" fmla="*/ 755317 w 975396"/>
                    <a:gd name="connsiteY51" fmla="*/ 933730 h 998446"/>
                    <a:gd name="connsiteX52" fmla="*/ 756980 w 975396"/>
                    <a:gd name="connsiteY52" fmla="*/ 932068 h 998446"/>
                    <a:gd name="connsiteX53" fmla="*/ 757977 w 975396"/>
                    <a:gd name="connsiteY53" fmla="*/ 929519 h 998446"/>
                    <a:gd name="connsiteX54" fmla="*/ 754874 w 975396"/>
                    <a:gd name="connsiteY54" fmla="*/ 929519 h 998446"/>
                    <a:gd name="connsiteX55" fmla="*/ 755095 w 975396"/>
                    <a:gd name="connsiteY55" fmla="*/ 929962 h 998446"/>
                    <a:gd name="connsiteX56" fmla="*/ 755428 w 975396"/>
                    <a:gd name="connsiteY56" fmla="*/ 930959 h 998446"/>
                    <a:gd name="connsiteX57" fmla="*/ 755650 w 975396"/>
                    <a:gd name="connsiteY57" fmla="*/ 931403 h 998446"/>
                    <a:gd name="connsiteX58" fmla="*/ 755206 w 975396"/>
                    <a:gd name="connsiteY58" fmla="*/ 931403 h 998446"/>
                    <a:gd name="connsiteX59" fmla="*/ 753987 w 975396"/>
                    <a:gd name="connsiteY59" fmla="*/ 931403 h 998446"/>
                    <a:gd name="connsiteX60" fmla="*/ 754874 w 975396"/>
                    <a:gd name="connsiteY60" fmla="*/ 933176 h 998446"/>
                    <a:gd name="connsiteX61" fmla="*/ 750995 w 975396"/>
                    <a:gd name="connsiteY61" fmla="*/ 933619 h 998446"/>
                    <a:gd name="connsiteX62" fmla="*/ 748558 w 975396"/>
                    <a:gd name="connsiteY62" fmla="*/ 935835 h 998446"/>
                    <a:gd name="connsiteX63" fmla="*/ 746341 w 975396"/>
                    <a:gd name="connsiteY63" fmla="*/ 938827 h 998446"/>
                    <a:gd name="connsiteX64" fmla="*/ 743239 w 975396"/>
                    <a:gd name="connsiteY64" fmla="*/ 941820 h 998446"/>
                    <a:gd name="connsiteX65" fmla="*/ 743460 w 975396"/>
                    <a:gd name="connsiteY65" fmla="*/ 942374 h 998446"/>
                    <a:gd name="connsiteX66" fmla="*/ 743460 w 975396"/>
                    <a:gd name="connsiteY66" fmla="*/ 942374 h 998446"/>
                    <a:gd name="connsiteX67" fmla="*/ 744014 w 975396"/>
                    <a:gd name="connsiteY67" fmla="*/ 942817 h 998446"/>
                    <a:gd name="connsiteX68" fmla="*/ 741909 w 975396"/>
                    <a:gd name="connsiteY68" fmla="*/ 944479 h 998446"/>
                    <a:gd name="connsiteX69" fmla="*/ 739139 w 975396"/>
                    <a:gd name="connsiteY69" fmla="*/ 945809 h 998446"/>
                    <a:gd name="connsiteX70" fmla="*/ 736257 w 975396"/>
                    <a:gd name="connsiteY70" fmla="*/ 946141 h 998446"/>
                    <a:gd name="connsiteX71" fmla="*/ 733819 w 975396"/>
                    <a:gd name="connsiteY71" fmla="*/ 944811 h 998446"/>
                    <a:gd name="connsiteX72" fmla="*/ 735149 w 975396"/>
                    <a:gd name="connsiteY72" fmla="*/ 943482 h 998446"/>
                    <a:gd name="connsiteX73" fmla="*/ 730827 w 975396"/>
                    <a:gd name="connsiteY73" fmla="*/ 942374 h 998446"/>
                    <a:gd name="connsiteX74" fmla="*/ 729276 w 975396"/>
                    <a:gd name="connsiteY74" fmla="*/ 941044 h 998446"/>
                    <a:gd name="connsiteX75" fmla="*/ 728500 w 975396"/>
                    <a:gd name="connsiteY75" fmla="*/ 941044 h 998446"/>
                    <a:gd name="connsiteX76" fmla="*/ 727835 w 975396"/>
                    <a:gd name="connsiteY76" fmla="*/ 941931 h 998446"/>
                    <a:gd name="connsiteX77" fmla="*/ 727170 w 975396"/>
                    <a:gd name="connsiteY77" fmla="*/ 941931 h 998446"/>
                    <a:gd name="connsiteX78" fmla="*/ 726395 w 975396"/>
                    <a:gd name="connsiteY78" fmla="*/ 941931 h 998446"/>
                    <a:gd name="connsiteX79" fmla="*/ 725287 w 975396"/>
                    <a:gd name="connsiteY79" fmla="*/ 942152 h 998446"/>
                    <a:gd name="connsiteX80" fmla="*/ 724511 w 975396"/>
                    <a:gd name="connsiteY80" fmla="*/ 942706 h 998446"/>
                    <a:gd name="connsiteX81" fmla="*/ 723513 w 975396"/>
                    <a:gd name="connsiteY81" fmla="*/ 943703 h 998446"/>
                    <a:gd name="connsiteX82" fmla="*/ 719967 w 975396"/>
                    <a:gd name="connsiteY82" fmla="*/ 946031 h 998446"/>
                    <a:gd name="connsiteX83" fmla="*/ 719191 w 975396"/>
                    <a:gd name="connsiteY83" fmla="*/ 946363 h 998446"/>
                    <a:gd name="connsiteX84" fmla="*/ 714980 w 975396"/>
                    <a:gd name="connsiteY84" fmla="*/ 947250 h 998446"/>
                    <a:gd name="connsiteX85" fmla="*/ 711324 w 975396"/>
                    <a:gd name="connsiteY85" fmla="*/ 947471 h 998446"/>
                    <a:gd name="connsiteX86" fmla="*/ 709994 w 975396"/>
                    <a:gd name="connsiteY86" fmla="*/ 947803 h 998446"/>
                    <a:gd name="connsiteX87" fmla="*/ 709994 w 975396"/>
                    <a:gd name="connsiteY87" fmla="*/ 948136 h 998446"/>
                    <a:gd name="connsiteX88" fmla="*/ 708443 w 975396"/>
                    <a:gd name="connsiteY88" fmla="*/ 950574 h 998446"/>
                    <a:gd name="connsiteX89" fmla="*/ 707334 w 975396"/>
                    <a:gd name="connsiteY89" fmla="*/ 951350 h 998446"/>
                    <a:gd name="connsiteX90" fmla="*/ 706669 w 975396"/>
                    <a:gd name="connsiteY90" fmla="*/ 951572 h 998446"/>
                    <a:gd name="connsiteX91" fmla="*/ 705672 w 975396"/>
                    <a:gd name="connsiteY91" fmla="*/ 951572 h 998446"/>
                    <a:gd name="connsiteX92" fmla="*/ 704342 w 975396"/>
                    <a:gd name="connsiteY92" fmla="*/ 952568 h 998446"/>
                    <a:gd name="connsiteX93" fmla="*/ 702348 w 975396"/>
                    <a:gd name="connsiteY93" fmla="*/ 956447 h 998446"/>
                    <a:gd name="connsiteX94" fmla="*/ 700907 w 975396"/>
                    <a:gd name="connsiteY94" fmla="*/ 957333 h 998446"/>
                    <a:gd name="connsiteX95" fmla="*/ 698358 w 975396"/>
                    <a:gd name="connsiteY95" fmla="*/ 957333 h 998446"/>
                    <a:gd name="connsiteX96" fmla="*/ 696917 w 975396"/>
                    <a:gd name="connsiteY96" fmla="*/ 957001 h 998446"/>
                    <a:gd name="connsiteX97" fmla="*/ 695477 w 975396"/>
                    <a:gd name="connsiteY97" fmla="*/ 955783 h 998446"/>
                    <a:gd name="connsiteX98" fmla="*/ 693593 w 975396"/>
                    <a:gd name="connsiteY98" fmla="*/ 954896 h 998446"/>
                    <a:gd name="connsiteX99" fmla="*/ 691931 w 975396"/>
                    <a:gd name="connsiteY99" fmla="*/ 955228 h 998446"/>
                    <a:gd name="connsiteX100" fmla="*/ 690823 w 975396"/>
                    <a:gd name="connsiteY100" fmla="*/ 954896 h 998446"/>
                    <a:gd name="connsiteX101" fmla="*/ 690380 w 975396"/>
                    <a:gd name="connsiteY101" fmla="*/ 952125 h 998446"/>
                    <a:gd name="connsiteX102" fmla="*/ 689937 w 975396"/>
                    <a:gd name="connsiteY102" fmla="*/ 950685 h 998446"/>
                    <a:gd name="connsiteX103" fmla="*/ 689161 w 975396"/>
                    <a:gd name="connsiteY103" fmla="*/ 949355 h 998446"/>
                    <a:gd name="connsiteX104" fmla="*/ 689161 w 975396"/>
                    <a:gd name="connsiteY104" fmla="*/ 948136 h 998446"/>
                    <a:gd name="connsiteX105" fmla="*/ 690380 w 975396"/>
                    <a:gd name="connsiteY105" fmla="*/ 947028 h 998446"/>
                    <a:gd name="connsiteX106" fmla="*/ 689826 w 975396"/>
                    <a:gd name="connsiteY106" fmla="*/ 944257 h 998446"/>
                    <a:gd name="connsiteX107" fmla="*/ 690601 w 975396"/>
                    <a:gd name="connsiteY107" fmla="*/ 942152 h 998446"/>
                    <a:gd name="connsiteX108" fmla="*/ 691487 w 975396"/>
                    <a:gd name="connsiteY108" fmla="*/ 940600 h 998446"/>
                    <a:gd name="connsiteX109" fmla="*/ 691155 w 975396"/>
                    <a:gd name="connsiteY109" fmla="*/ 939381 h 998446"/>
                    <a:gd name="connsiteX110" fmla="*/ 692042 w 975396"/>
                    <a:gd name="connsiteY110" fmla="*/ 938274 h 998446"/>
                    <a:gd name="connsiteX111" fmla="*/ 692596 w 975396"/>
                    <a:gd name="connsiteY111" fmla="*/ 937941 h 998446"/>
                    <a:gd name="connsiteX112" fmla="*/ 693039 w 975396"/>
                    <a:gd name="connsiteY112" fmla="*/ 937941 h 998446"/>
                    <a:gd name="connsiteX113" fmla="*/ 693593 w 975396"/>
                    <a:gd name="connsiteY113" fmla="*/ 938606 h 998446"/>
                    <a:gd name="connsiteX114" fmla="*/ 694258 w 975396"/>
                    <a:gd name="connsiteY114" fmla="*/ 937609 h 998446"/>
                    <a:gd name="connsiteX115" fmla="*/ 693704 w 975396"/>
                    <a:gd name="connsiteY115" fmla="*/ 937055 h 998446"/>
                    <a:gd name="connsiteX116" fmla="*/ 693704 w 975396"/>
                    <a:gd name="connsiteY116" fmla="*/ 936611 h 998446"/>
                    <a:gd name="connsiteX117" fmla="*/ 694258 w 975396"/>
                    <a:gd name="connsiteY117" fmla="*/ 935614 h 998446"/>
                    <a:gd name="connsiteX118" fmla="*/ 693372 w 975396"/>
                    <a:gd name="connsiteY118" fmla="*/ 934284 h 998446"/>
                    <a:gd name="connsiteX119" fmla="*/ 692485 w 975396"/>
                    <a:gd name="connsiteY119" fmla="*/ 934062 h 998446"/>
                    <a:gd name="connsiteX120" fmla="*/ 691931 w 975396"/>
                    <a:gd name="connsiteY120" fmla="*/ 935170 h 998446"/>
                    <a:gd name="connsiteX121" fmla="*/ 691931 w 975396"/>
                    <a:gd name="connsiteY121" fmla="*/ 937609 h 998446"/>
                    <a:gd name="connsiteX122" fmla="*/ 690934 w 975396"/>
                    <a:gd name="connsiteY122" fmla="*/ 936944 h 998446"/>
                    <a:gd name="connsiteX123" fmla="*/ 690490 w 975396"/>
                    <a:gd name="connsiteY123" fmla="*/ 936057 h 998446"/>
                    <a:gd name="connsiteX124" fmla="*/ 690490 w 975396"/>
                    <a:gd name="connsiteY124" fmla="*/ 934949 h 998446"/>
                    <a:gd name="connsiteX125" fmla="*/ 691266 w 975396"/>
                    <a:gd name="connsiteY125" fmla="*/ 933730 h 998446"/>
                    <a:gd name="connsiteX126" fmla="*/ 690380 w 975396"/>
                    <a:gd name="connsiteY126" fmla="*/ 932844 h 998446"/>
                    <a:gd name="connsiteX127" fmla="*/ 692928 w 975396"/>
                    <a:gd name="connsiteY127" fmla="*/ 930516 h 998446"/>
                    <a:gd name="connsiteX128" fmla="*/ 694258 w 975396"/>
                    <a:gd name="connsiteY128" fmla="*/ 928965 h 998446"/>
                    <a:gd name="connsiteX129" fmla="*/ 695034 w 975396"/>
                    <a:gd name="connsiteY129" fmla="*/ 927081 h 998446"/>
                    <a:gd name="connsiteX130" fmla="*/ 688385 w 975396"/>
                    <a:gd name="connsiteY130" fmla="*/ 927081 h 998446"/>
                    <a:gd name="connsiteX131" fmla="*/ 686612 w 975396"/>
                    <a:gd name="connsiteY131" fmla="*/ 926748 h 998446"/>
                    <a:gd name="connsiteX132" fmla="*/ 684174 w 975396"/>
                    <a:gd name="connsiteY132" fmla="*/ 925419 h 998446"/>
                    <a:gd name="connsiteX133" fmla="*/ 682844 w 975396"/>
                    <a:gd name="connsiteY133" fmla="*/ 925086 h 998446"/>
                    <a:gd name="connsiteX134" fmla="*/ 680406 w 975396"/>
                    <a:gd name="connsiteY134" fmla="*/ 925529 h 998446"/>
                    <a:gd name="connsiteX135" fmla="*/ 662676 w 975396"/>
                    <a:gd name="connsiteY135" fmla="*/ 932179 h 998446"/>
                    <a:gd name="connsiteX136" fmla="*/ 659462 w 975396"/>
                    <a:gd name="connsiteY136" fmla="*/ 932622 h 998446"/>
                    <a:gd name="connsiteX137" fmla="*/ 656248 w 975396"/>
                    <a:gd name="connsiteY137" fmla="*/ 931846 h 998446"/>
                    <a:gd name="connsiteX138" fmla="*/ 654254 w 975396"/>
                    <a:gd name="connsiteY138" fmla="*/ 930073 h 998446"/>
                    <a:gd name="connsiteX139" fmla="*/ 652702 w 975396"/>
                    <a:gd name="connsiteY139" fmla="*/ 927857 h 998446"/>
                    <a:gd name="connsiteX140" fmla="*/ 650597 w 975396"/>
                    <a:gd name="connsiteY140" fmla="*/ 925862 h 998446"/>
                    <a:gd name="connsiteX141" fmla="*/ 649711 w 975396"/>
                    <a:gd name="connsiteY141" fmla="*/ 926859 h 998446"/>
                    <a:gd name="connsiteX142" fmla="*/ 648935 w 975396"/>
                    <a:gd name="connsiteY142" fmla="*/ 925862 h 998446"/>
                    <a:gd name="connsiteX143" fmla="*/ 647161 w 975396"/>
                    <a:gd name="connsiteY143" fmla="*/ 926859 h 998446"/>
                    <a:gd name="connsiteX144" fmla="*/ 645499 w 975396"/>
                    <a:gd name="connsiteY144" fmla="*/ 926859 h 998446"/>
                    <a:gd name="connsiteX145" fmla="*/ 642729 w 975396"/>
                    <a:gd name="connsiteY145" fmla="*/ 925862 h 998446"/>
                    <a:gd name="connsiteX146" fmla="*/ 636523 w 975396"/>
                    <a:gd name="connsiteY146" fmla="*/ 926859 h 998446"/>
                    <a:gd name="connsiteX147" fmla="*/ 633088 w 975396"/>
                    <a:gd name="connsiteY147" fmla="*/ 926859 h 998446"/>
                    <a:gd name="connsiteX148" fmla="*/ 632091 w 975396"/>
                    <a:gd name="connsiteY148" fmla="*/ 926527 h 998446"/>
                    <a:gd name="connsiteX149" fmla="*/ 631315 w 975396"/>
                    <a:gd name="connsiteY149" fmla="*/ 925862 h 998446"/>
                    <a:gd name="connsiteX150" fmla="*/ 630761 w 975396"/>
                    <a:gd name="connsiteY150" fmla="*/ 925197 h 998446"/>
                    <a:gd name="connsiteX151" fmla="*/ 630428 w 975396"/>
                    <a:gd name="connsiteY151" fmla="*/ 924865 h 998446"/>
                    <a:gd name="connsiteX152" fmla="*/ 628655 w 975396"/>
                    <a:gd name="connsiteY152" fmla="*/ 924865 h 998446"/>
                    <a:gd name="connsiteX153" fmla="*/ 625442 w 975396"/>
                    <a:gd name="connsiteY153" fmla="*/ 925529 h 998446"/>
                    <a:gd name="connsiteX154" fmla="*/ 620233 w 975396"/>
                    <a:gd name="connsiteY154" fmla="*/ 925862 h 998446"/>
                    <a:gd name="connsiteX155" fmla="*/ 616909 w 975396"/>
                    <a:gd name="connsiteY155" fmla="*/ 925640 h 998446"/>
                    <a:gd name="connsiteX156" fmla="*/ 614471 w 975396"/>
                    <a:gd name="connsiteY156" fmla="*/ 924200 h 998446"/>
                    <a:gd name="connsiteX157" fmla="*/ 613474 w 975396"/>
                    <a:gd name="connsiteY157" fmla="*/ 920654 h 998446"/>
                    <a:gd name="connsiteX158" fmla="*/ 613696 w 975396"/>
                    <a:gd name="connsiteY158" fmla="*/ 919768 h 998446"/>
                    <a:gd name="connsiteX159" fmla="*/ 614139 w 975396"/>
                    <a:gd name="connsiteY159" fmla="*/ 918992 h 998446"/>
                    <a:gd name="connsiteX160" fmla="*/ 614360 w 975396"/>
                    <a:gd name="connsiteY160" fmla="*/ 918216 h 998446"/>
                    <a:gd name="connsiteX161" fmla="*/ 614360 w 975396"/>
                    <a:gd name="connsiteY161" fmla="*/ 917329 h 998446"/>
                    <a:gd name="connsiteX162" fmla="*/ 613585 w 975396"/>
                    <a:gd name="connsiteY162" fmla="*/ 917107 h 998446"/>
                    <a:gd name="connsiteX163" fmla="*/ 611590 w 975396"/>
                    <a:gd name="connsiteY163" fmla="*/ 917440 h 998446"/>
                    <a:gd name="connsiteX164" fmla="*/ 610371 w 975396"/>
                    <a:gd name="connsiteY164" fmla="*/ 915778 h 998446"/>
                    <a:gd name="connsiteX165" fmla="*/ 604941 w 975396"/>
                    <a:gd name="connsiteY165" fmla="*/ 914448 h 998446"/>
                    <a:gd name="connsiteX166" fmla="*/ 604720 w 975396"/>
                    <a:gd name="connsiteY166" fmla="*/ 915667 h 998446"/>
                    <a:gd name="connsiteX167" fmla="*/ 604387 w 975396"/>
                    <a:gd name="connsiteY167" fmla="*/ 916110 h 998446"/>
                    <a:gd name="connsiteX168" fmla="*/ 603944 w 975396"/>
                    <a:gd name="connsiteY168" fmla="*/ 916443 h 998446"/>
                    <a:gd name="connsiteX169" fmla="*/ 603279 w 975396"/>
                    <a:gd name="connsiteY169" fmla="*/ 917329 h 998446"/>
                    <a:gd name="connsiteX170" fmla="*/ 596297 w 975396"/>
                    <a:gd name="connsiteY170" fmla="*/ 914448 h 998446"/>
                    <a:gd name="connsiteX171" fmla="*/ 593083 w 975396"/>
                    <a:gd name="connsiteY171" fmla="*/ 915557 h 998446"/>
                    <a:gd name="connsiteX172" fmla="*/ 591200 w 975396"/>
                    <a:gd name="connsiteY172" fmla="*/ 916443 h 998446"/>
                    <a:gd name="connsiteX173" fmla="*/ 590092 w 975396"/>
                    <a:gd name="connsiteY173" fmla="*/ 917218 h 998446"/>
                    <a:gd name="connsiteX174" fmla="*/ 587764 w 975396"/>
                    <a:gd name="connsiteY174" fmla="*/ 916000 h 998446"/>
                    <a:gd name="connsiteX175" fmla="*/ 576572 w 975396"/>
                    <a:gd name="connsiteY175" fmla="*/ 914005 h 998446"/>
                    <a:gd name="connsiteX176" fmla="*/ 574023 w 975396"/>
                    <a:gd name="connsiteY176" fmla="*/ 914005 h 998446"/>
                    <a:gd name="connsiteX177" fmla="*/ 571585 w 975396"/>
                    <a:gd name="connsiteY177" fmla="*/ 914559 h 998446"/>
                    <a:gd name="connsiteX178" fmla="*/ 569258 w 975396"/>
                    <a:gd name="connsiteY178" fmla="*/ 915335 h 998446"/>
                    <a:gd name="connsiteX179" fmla="*/ 562166 w 975396"/>
                    <a:gd name="connsiteY179" fmla="*/ 918992 h 998446"/>
                    <a:gd name="connsiteX180" fmla="*/ 559064 w 975396"/>
                    <a:gd name="connsiteY180" fmla="*/ 919989 h 998446"/>
                    <a:gd name="connsiteX181" fmla="*/ 549866 w 975396"/>
                    <a:gd name="connsiteY181" fmla="*/ 921651 h 998446"/>
                    <a:gd name="connsiteX182" fmla="*/ 547427 w 975396"/>
                    <a:gd name="connsiteY182" fmla="*/ 922981 h 998446"/>
                    <a:gd name="connsiteX183" fmla="*/ 543327 w 975396"/>
                    <a:gd name="connsiteY183" fmla="*/ 921983 h 998446"/>
                    <a:gd name="connsiteX184" fmla="*/ 533354 w 975396"/>
                    <a:gd name="connsiteY184" fmla="*/ 924976 h 998446"/>
                    <a:gd name="connsiteX185" fmla="*/ 529143 w 975396"/>
                    <a:gd name="connsiteY185" fmla="*/ 923424 h 998446"/>
                    <a:gd name="connsiteX186" fmla="*/ 528035 w 975396"/>
                    <a:gd name="connsiteY186" fmla="*/ 922759 h 998446"/>
                    <a:gd name="connsiteX187" fmla="*/ 525708 w 975396"/>
                    <a:gd name="connsiteY187" fmla="*/ 922759 h 998446"/>
                    <a:gd name="connsiteX188" fmla="*/ 524821 w 975396"/>
                    <a:gd name="connsiteY188" fmla="*/ 921873 h 998446"/>
                    <a:gd name="connsiteX189" fmla="*/ 524600 w 975396"/>
                    <a:gd name="connsiteY189" fmla="*/ 920654 h 998446"/>
                    <a:gd name="connsiteX190" fmla="*/ 524821 w 975396"/>
                    <a:gd name="connsiteY190" fmla="*/ 915667 h 998446"/>
                    <a:gd name="connsiteX191" fmla="*/ 524600 w 975396"/>
                    <a:gd name="connsiteY191" fmla="*/ 913007 h 998446"/>
                    <a:gd name="connsiteX192" fmla="*/ 523270 w 975396"/>
                    <a:gd name="connsiteY192" fmla="*/ 906691 h 998446"/>
                    <a:gd name="connsiteX193" fmla="*/ 521718 w 975396"/>
                    <a:gd name="connsiteY193" fmla="*/ 907910 h 998446"/>
                    <a:gd name="connsiteX194" fmla="*/ 519835 w 975396"/>
                    <a:gd name="connsiteY194" fmla="*/ 909129 h 998446"/>
                    <a:gd name="connsiteX195" fmla="*/ 517729 w 975396"/>
                    <a:gd name="connsiteY195" fmla="*/ 910016 h 998446"/>
                    <a:gd name="connsiteX196" fmla="*/ 515734 w 975396"/>
                    <a:gd name="connsiteY196" fmla="*/ 910348 h 998446"/>
                    <a:gd name="connsiteX197" fmla="*/ 513851 w 975396"/>
                    <a:gd name="connsiteY197" fmla="*/ 909794 h 998446"/>
                    <a:gd name="connsiteX198" fmla="*/ 510083 w 975396"/>
                    <a:gd name="connsiteY198" fmla="*/ 907245 h 998446"/>
                    <a:gd name="connsiteX199" fmla="*/ 506758 w 975396"/>
                    <a:gd name="connsiteY199" fmla="*/ 906248 h 998446"/>
                    <a:gd name="connsiteX200" fmla="*/ 504653 w 975396"/>
                    <a:gd name="connsiteY200" fmla="*/ 905251 h 998446"/>
                    <a:gd name="connsiteX201" fmla="*/ 502769 w 975396"/>
                    <a:gd name="connsiteY201" fmla="*/ 904031 h 998446"/>
                    <a:gd name="connsiteX202" fmla="*/ 502215 w 975396"/>
                    <a:gd name="connsiteY202" fmla="*/ 902812 h 998446"/>
                    <a:gd name="connsiteX203" fmla="*/ 503877 w 975396"/>
                    <a:gd name="connsiteY203" fmla="*/ 901705 h 998446"/>
                    <a:gd name="connsiteX204" fmla="*/ 506426 w 975396"/>
                    <a:gd name="connsiteY204" fmla="*/ 901705 h 998446"/>
                    <a:gd name="connsiteX205" fmla="*/ 510859 w 975396"/>
                    <a:gd name="connsiteY205" fmla="*/ 902812 h 998446"/>
                    <a:gd name="connsiteX206" fmla="*/ 513297 w 975396"/>
                    <a:gd name="connsiteY206" fmla="*/ 902812 h 998446"/>
                    <a:gd name="connsiteX207" fmla="*/ 514405 w 975396"/>
                    <a:gd name="connsiteY207" fmla="*/ 902480 h 998446"/>
                    <a:gd name="connsiteX208" fmla="*/ 515513 w 975396"/>
                    <a:gd name="connsiteY208" fmla="*/ 901926 h 998446"/>
                    <a:gd name="connsiteX209" fmla="*/ 516067 w 975396"/>
                    <a:gd name="connsiteY209" fmla="*/ 901261 h 998446"/>
                    <a:gd name="connsiteX210" fmla="*/ 516953 w 975396"/>
                    <a:gd name="connsiteY210" fmla="*/ 899377 h 998446"/>
                    <a:gd name="connsiteX211" fmla="*/ 517508 w 975396"/>
                    <a:gd name="connsiteY211" fmla="*/ 898934 h 998446"/>
                    <a:gd name="connsiteX212" fmla="*/ 517840 w 975396"/>
                    <a:gd name="connsiteY212" fmla="*/ 897937 h 998446"/>
                    <a:gd name="connsiteX213" fmla="*/ 515513 w 975396"/>
                    <a:gd name="connsiteY213" fmla="*/ 891842 h 998446"/>
                    <a:gd name="connsiteX214" fmla="*/ 512964 w 975396"/>
                    <a:gd name="connsiteY214" fmla="*/ 890290 h 998446"/>
                    <a:gd name="connsiteX215" fmla="*/ 507866 w 975396"/>
                    <a:gd name="connsiteY215" fmla="*/ 889736 h 998446"/>
                    <a:gd name="connsiteX216" fmla="*/ 504099 w 975396"/>
                    <a:gd name="connsiteY216" fmla="*/ 891288 h 998446"/>
                    <a:gd name="connsiteX217" fmla="*/ 505540 w 975396"/>
                    <a:gd name="connsiteY217" fmla="*/ 896274 h 998446"/>
                    <a:gd name="connsiteX218" fmla="*/ 502658 w 975396"/>
                    <a:gd name="connsiteY218" fmla="*/ 896053 h 998446"/>
                    <a:gd name="connsiteX219" fmla="*/ 501440 w 975396"/>
                    <a:gd name="connsiteY219" fmla="*/ 896385 h 998446"/>
                    <a:gd name="connsiteX220" fmla="*/ 500886 w 975396"/>
                    <a:gd name="connsiteY220" fmla="*/ 897494 h 998446"/>
                    <a:gd name="connsiteX221" fmla="*/ 500664 w 975396"/>
                    <a:gd name="connsiteY221" fmla="*/ 898934 h 998446"/>
                    <a:gd name="connsiteX222" fmla="*/ 499999 w 975396"/>
                    <a:gd name="connsiteY222" fmla="*/ 899820 h 998446"/>
                    <a:gd name="connsiteX223" fmla="*/ 499001 w 975396"/>
                    <a:gd name="connsiteY223" fmla="*/ 900375 h 998446"/>
                    <a:gd name="connsiteX224" fmla="*/ 497782 w 975396"/>
                    <a:gd name="connsiteY224" fmla="*/ 900707 h 998446"/>
                    <a:gd name="connsiteX225" fmla="*/ 495012 w 975396"/>
                    <a:gd name="connsiteY225" fmla="*/ 900707 h 998446"/>
                    <a:gd name="connsiteX226" fmla="*/ 488585 w 975396"/>
                    <a:gd name="connsiteY226" fmla="*/ 900153 h 998446"/>
                    <a:gd name="connsiteX227" fmla="*/ 486923 w 975396"/>
                    <a:gd name="connsiteY227" fmla="*/ 900707 h 998446"/>
                    <a:gd name="connsiteX228" fmla="*/ 483820 w 975396"/>
                    <a:gd name="connsiteY228" fmla="*/ 899820 h 998446"/>
                    <a:gd name="connsiteX229" fmla="*/ 474290 w 975396"/>
                    <a:gd name="connsiteY229" fmla="*/ 898712 h 998446"/>
                    <a:gd name="connsiteX230" fmla="*/ 472295 w 975396"/>
                    <a:gd name="connsiteY230" fmla="*/ 897383 h 998446"/>
                    <a:gd name="connsiteX231" fmla="*/ 469968 w 975396"/>
                    <a:gd name="connsiteY231" fmla="*/ 893061 h 998446"/>
                    <a:gd name="connsiteX232" fmla="*/ 469968 w 975396"/>
                    <a:gd name="connsiteY232" fmla="*/ 891953 h 998446"/>
                    <a:gd name="connsiteX233" fmla="*/ 469968 w 975396"/>
                    <a:gd name="connsiteY233" fmla="*/ 888407 h 998446"/>
                    <a:gd name="connsiteX234" fmla="*/ 468749 w 975396"/>
                    <a:gd name="connsiteY234" fmla="*/ 883974 h 998446"/>
                    <a:gd name="connsiteX235" fmla="*/ 468749 w 975396"/>
                    <a:gd name="connsiteY235" fmla="*/ 882201 h 998446"/>
                    <a:gd name="connsiteX236" fmla="*/ 469968 w 975396"/>
                    <a:gd name="connsiteY236" fmla="*/ 880760 h 998446"/>
                    <a:gd name="connsiteX237" fmla="*/ 469968 w 975396"/>
                    <a:gd name="connsiteY237" fmla="*/ 879763 h 998446"/>
                    <a:gd name="connsiteX238" fmla="*/ 467751 w 975396"/>
                    <a:gd name="connsiteY238" fmla="*/ 878655 h 998446"/>
                    <a:gd name="connsiteX239" fmla="*/ 466643 w 975396"/>
                    <a:gd name="connsiteY239" fmla="*/ 877657 h 998446"/>
                    <a:gd name="connsiteX240" fmla="*/ 465646 w 975396"/>
                    <a:gd name="connsiteY240" fmla="*/ 877657 h 998446"/>
                    <a:gd name="connsiteX241" fmla="*/ 463984 w 975396"/>
                    <a:gd name="connsiteY241" fmla="*/ 879320 h 998446"/>
                    <a:gd name="connsiteX242" fmla="*/ 462765 w 975396"/>
                    <a:gd name="connsiteY242" fmla="*/ 881203 h 998446"/>
                    <a:gd name="connsiteX243" fmla="*/ 462210 w 975396"/>
                    <a:gd name="connsiteY243" fmla="*/ 882977 h 998446"/>
                    <a:gd name="connsiteX244" fmla="*/ 462543 w 975396"/>
                    <a:gd name="connsiteY244" fmla="*/ 884971 h 998446"/>
                    <a:gd name="connsiteX245" fmla="*/ 463651 w 975396"/>
                    <a:gd name="connsiteY245" fmla="*/ 887409 h 998446"/>
                    <a:gd name="connsiteX246" fmla="*/ 462432 w 975396"/>
                    <a:gd name="connsiteY246" fmla="*/ 888739 h 998446"/>
                    <a:gd name="connsiteX247" fmla="*/ 462765 w 975396"/>
                    <a:gd name="connsiteY247" fmla="*/ 890844 h 998446"/>
                    <a:gd name="connsiteX248" fmla="*/ 463762 w 975396"/>
                    <a:gd name="connsiteY248" fmla="*/ 893393 h 998446"/>
                    <a:gd name="connsiteX249" fmla="*/ 464427 w 975396"/>
                    <a:gd name="connsiteY249" fmla="*/ 896053 h 998446"/>
                    <a:gd name="connsiteX250" fmla="*/ 464095 w 975396"/>
                    <a:gd name="connsiteY250" fmla="*/ 899377 h 998446"/>
                    <a:gd name="connsiteX251" fmla="*/ 462986 w 975396"/>
                    <a:gd name="connsiteY251" fmla="*/ 901705 h 998446"/>
                    <a:gd name="connsiteX252" fmla="*/ 461213 w 975396"/>
                    <a:gd name="connsiteY252" fmla="*/ 903034 h 998446"/>
                    <a:gd name="connsiteX253" fmla="*/ 458997 w 975396"/>
                    <a:gd name="connsiteY253" fmla="*/ 903477 h 998446"/>
                    <a:gd name="connsiteX254" fmla="*/ 456338 w 975396"/>
                    <a:gd name="connsiteY254" fmla="*/ 903255 h 998446"/>
                    <a:gd name="connsiteX255" fmla="*/ 455340 w 975396"/>
                    <a:gd name="connsiteY255" fmla="*/ 902923 h 998446"/>
                    <a:gd name="connsiteX256" fmla="*/ 454343 w 975396"/>
                    <a:gd name="connsiteY256" fmla="*/ 902480 h 998446"/>
                    <a:gd name="connsiteX257" fmla="*/ 454121 w 975396"/>
                    <a:gd name="connsiteY257" fmla="*/ 902037 h 998446"/>
                    <a:gd name="connsiteX258" fmla="*/ 454121 w 975396"/>
                    <a:gd name="connsiteY258" fmla="*/ 901372 h 998446"/>
                    <a:gd name="connsiteX259" fmla="*/ 454121 w 975396"/>
                    <a:gd name="connsiteY259" fmla="*/ 900818 h 998446"/>
                    <a:gd name="connsiteX260" fmla="*/ 453234 w 975396"/>
                    <a:gd name="connsiteY260" fmla="*/ 900596 h 998446"/>
                    <a:gd name="connsiteX261" fmla="*/ 452348 w 975396"/>
                    <a:gd name="connsiteY261" fmla="*/ 900596 h 998446"/>
                    <a:gd name="connsiteX262" fmla="*/ 451905 w 975396"/>
                    <a:gd name="connsiteY262" fmla="*/ 900153 h 998446"/>
                    <a:gd name="connsiteX263" fmla="*/ 451240 w 975396"/>
                    <a:gd name="connsiteY263" fmla="*/ 898712 h 998446"/>
                    <a:gd name="connsiteX264" fmla="*/ 450575 w 975396"/>
                    <a:gd name="connsiteY264" fmla="*/ 896274 h 998446"/>
                    <a:gd name="connsiteX265" fmla="*/ 450575 w 975396"/>
                    <a:gd name="connsiteY265" fmla="*/ 890623 h 998446"/>
                    <a:gd name="connsiteX266" fmla="*/ 450243 w 975396"/>
                    <a:gd name="connsiteY266" fmla="*/ 887853 h 998446"/>
                    <a:gd name="connsiteX267" fmla="*/ 449799 w 975396"/>
                    <a:gd name="connsiteY267" fmla="*/ 889182 h 998446"/>
                    <a:gd name="connsiteX268" fmla="*/ 447472 w 975396"/>
                    <a:gd name="connsiteY268" fmla="*/ 892950 h 998446"/>
                    <a:gd name="connsiteX269" fmla="*/ 447915 w 975396"/>
                    <a:gd name="connsiteY269" fmla="*/ 894501 h 998446"/>
                    <a:gd name="connsiteX270" fmla="*/ 447583 w 975396"/>
                    <a:gd name="connsiteY270" fmla="*/ 896164 h 998446"/>
                    <a:gd name="connsiteX271" fmla="*/ 445921 w 975396"/>
                    <a:gd name="connsiteY271" fmla="*/ 899710 h 998446"/>
                    <a:gd name="connsiteX272" fmla="*/ 446475 w 975396"/>
                    <a:gd name="connsiteY272" fmla="*/ 900375 h 998446"/>
                    <a:gd name="connsiteX273" fmla="*/ 446697 w 975396"/>
                    <a:gd name="connsiteY273" fmla="*/ 900707 h 998446"/>
                    <a:gd name="connsiteX274" fmla="*/ 446475 w 975396"/>
                    <a:gd name="connsiteY274" fmla="*/ 901040 h 998446"/>
                    <a:gd name="connsiteX275" fmla="*/ 445921 w 975396"/>
                    <a:gd name="connsiteY275" fmla="*/ 901705 h 998446"/>
                    <a:gd name="connsiteX276" fmla="*/ 445921 w 975396"/>
                    <a:gd name="connsiteY276" fmla="*/ 902591 h 998446"/>
                    <a:gd name="connsiteX277" fmla="*/ 447362 w 975396"/>
                    <a:gd name="connsiteY277" fmla="*/ 903477 h 998446"/>
                    <a:gd name="connsiteX278" fmla="*/ 447362 w 975396"/>
                    <a:gd name="connsiteY278" fmla="*/ 904585 h 998446"/>
                    <a:gd name="connsiteX279" fmla="*/ 446475 w 975396"/>
                    <a:gd name="connsiteY279" fmla="*/ 905916 h 998446"/>
                    <a:gd name="connsiteX280" fmla="*/ 445367 w 975396"/>
                    <a:gd name="connsiteY280" fmla="*/ 909461 h 998446"/>
                    <a:gd name="connsiteX281" fmla="*/ 445367 w 975396"/>
                    <a:gd name="connsiteY281" fmla="*/ 910348 h 998446"/>
                    <a:gd name="connsiteX282" fmla="*/ 445478 w 975396"/>
                    <a:gd name="connsiteY282" fmla="*/ 910348 h 998446"/>
                    <a:gd name="connsiteX283" fmla="*/ 446032 w 975396"/>
                    <a:gd name="connsiteY283" fmla="*/ 910902 h 998446"/>
                    <a:gd name="connsiteX284" fmla="*/ 446586 w 975396"/>
                    <a:gd name="connsiteY284" fmla="*/ 911788 h 998446"/>
                    <a:gd name="connsiteX285" fmla="*/ 446808 w 975396"/>
                    <a:gd name="connsiteY285" fmla="*/ 912675 h 998446"/>
                    <a:gd name="connsiteX286" fmla="*/ 445921 w 975396"/>
                    <a:gd name="connsiteY286" fmla="*/ 914892 h 998446"/>
                    <a:gd name="connsiteX287" fmla="*/ 444147 w 975396"/>
                    <a:gd name="connsiteY287" fmla="*/ 917994 h 998446"/>
                    <a:gd name="connsiteX288" fmla="*/ 442929 w 975396"/>
                    <a:gd name="connsiteY288" fmla="*/ 921208 h 998446"/>
                    <a:gd name="connsiteX289" fmla="*/ 443815 w 975396"/>
                    <a:gd name="connsiteY289" fmla="*/ 923646 h 998446"/>
                    <a:gd name="connsiteX290" fmla="*/ 443151 w 975396"/>
                    <a:gd name="connsiteY290" fmla="*/ 925197 h 998446"/>
                    <a:gd name="connsiteX291" fmla="*/ 443151 w 975396"/>
                    <a:gd name="connsiteY291" fmla="*/ 926416 h 998446"/>
                    <a:gd name="connsiteX292" fmla="*/ 443815 w 975396"/>
                    <a:gd name="connsiteY292" fmla="*/ 927524 h 998446"/>
                    <a:gd name="connsiteX293" fmla="*/ 444480 w 975396"/>
                    <a:gd name="connsiteY293" fmla="*/ 928522 h 998446"/>
                    <a:gd name="connsiteX294" fmla="*/ 443926 w 975396"/>
                    <a:gd name="connsiteY294" fmla="*/ 928522 h 998446"/>
                    <a:gd name="connsiteX295" fmla="*/ 443926 w 975396"/>
                    <a:gd name="connsiteY295" fmla="*/ 928744 h 998446"/>
                    <a:gd name="connsiteX296" fmla="*/ 443926 w 975396"/>
                    <a:gd name="connsiteY296" fmla="*/ 929076 h 998446"/>
                    <a:gd name="connsiteX297" fmla="*/ 443926 w 975396"/>
                    <a:gd name="connsiteY297" fmla="*/ 929519 h 998446"/>
                    <a:gd name="connsiteX298" fmla="*/ 442929 w 975396"/>
                    <a:gd name="connsiteY298" fmla="*/ 929519 h 998446"/>
                    <a:gd name="connsiteX299" fmla="*/ 442264 w 975396"/>
                    <a:gd name="connsiteY299" fmla="*/ 929519 h 998446"/>
                    <a:gd name="connsiteX300" fmla="*/ 440602 w 975396"/>
                    <a:gd name="connsiteY300" fmla="*/ 930516 h 998446"/>
                    <a:gd name="connsiteX301" fmla="*/ 440602 w 975396"/>
                    <a:gd name="connsiteY301" fmla="*/ 931181 h 998446"/>
                    <a:gd name="connsiteX302" fmla="*/ 440712 w 975396"/>
                    <a:gd name="connsiteY302" fmla="*/ 931403 h 998446"/>
                    <a:gd name="connsiteX303" fmla="*/ 440934 w 975396"/>
                    <a:gd name="connsiteY303" fmla="*/ 931403 h 998446"/>
                    <a:gd name="connsiteX304" fmla="*/ 441377 w 975396"/>
                    <a:gd name="connsiteY304" fmla="*/ 931403 h 998446"/>
                    <a:gd name="connsiteX305" fmla="*/ 440491 w 975396"/>
                    <a:gd name="connsiteY305" fmla="*/ 932400 h 998446"/>
                    <a:gd name="connsiteX306" fmla="*/ 441932 w 975396"/>
                    <a:gd name="connsiteY306" fmla="*/ 933176 h 998446"/>
                    <a:gd name="connsiteX307" fmla="*/ 442818 w 975396"/>
                    <a:gd name="connsiteY307" fmla="*/ 934173 h 998446"/>
                    <a:gd name="connsiteX308" fmla="*/ 443483 w 975396"/>
                    <a:gd name="connsiteY308" fmla="*/ 935170 h 998446"/>
                    <a:gd name="connsiteX309" fmla="*/ 444369 w 975396"/>
                    <a:gd name="connsiteY309" fmla="*/ 936168 h 998446"/>
                    <a:gd name="connsiteX310" fmla="*/ 445145 w 975396"/>
                    <a:gd name="connsiteY310" fmla="*/ 936500 h 998446"/>
                    <a:gd name="connsiteX311" fmla="*/ 446697 w 975396"/>
                    <a:gd name="connsiteY311" fmla="*/ 936500 h 998446"/>
                    <a:gd name="connsiteX312" fmla="*/ 447472 w 975396"/>
                    <a:gd name="connsiteY312" fmla="*/ 937165 h 998446"/>
                    <a:gd name="connsiteX313" fmla="*/ 447915 w 975396"/>
                    <a:gd name="connsiteY313" fmla="*/ 937941 h 998446"/>
                    <a:gd name="connsiteX314" fmla="*/ 447694 w 975396"/>
                    <a:gd name="connsiteY314" fmla="*/ 939160 h 998446"/>
                    <a:gd name="connsiteX315" fmla="*/ 448248 w 975396"/>
                    <a:gd name="connsiteY315" fmla="*/ 939935 h 998446"/>
                    <a:gd name="connsiteX316" fmla="*/ 450908 w 975396"/>
                    <a:gd name="connsiteY316" fmla="*/ 940600 h 998446"/>
                    <a:gd name="connsiteX317" fmla="*/ 457556 w 975396"/>
                    <a:gd name="connsiteY317" fmla="*/ 940268 h 998446"/>
                    <a:gd name="connsiteX318" fmla="*/ 459219 w 975396"/>
                    <a:gd name="connsiteY318" fmla="*/ 941820 h 998446"/>
                    <a:gd name="connsiteX319" fmla="*/ 462432 w 975396"/>
                    <a:gd name="connsiteY319" fmla="*/ 940268 h 998446"/>
                    <a:gd name="connsiteX320" fmla="*/ 470411 w 975396"/>
                    <a:gd name="connsiteY320" fmla="*/ 940600 h 998446"/>
                    <a:gd name="connsiteX321" fmla="*/ 472406 w 975396"/>
                    <a:gd name="connsiteY321" fmla="*/ 938938 h 998446"/>
                    <a:gd name="connsiteX322" fmla="*/ 473182 w 975396"/>
                    <a:gd name="connsiteY322" fmla="*/ 939160 h 998446"/>
                    <a:gd name="connsiteX323" fmla="*/ 473847 w 975396"/>
                    <a:gd name="connsiteY323" fmla="*/ 939160 h 998446"/>
                    <a:gd name="connsiteX324" fmla="*/ 474511 w 975396"/>
                    <a:gd name="connsiteY324" fmla="*/ 938827 h 998446"/>
                    <a:gd name="connsiteX325" fmla="*/ 475508 w 975396"/>
                    <a:gd name="connsiteY325" fmla="*/ 938052 h 998446"/>
                    <a:gd name="connsiteX326" fmla="*/ 479276 w 975396"/>
                    <a:gd name="connsiteY326" fmla="*/ 940268 h 998446"/>
                    <a:gd name="connsiteX327" fmla="*/ 484041 w 975396"/>
                    <a:gd name="connsiteY327" fmla="*/ 940933 h 998446"/>
                    <a:gd name="connsiteX328" fmla="*/ 493793 w 975396"/>
                    <a:gd name="connsiteY328" fmla="*/ 940600 h 998446"/>
                    <a:gd name="connsiteX329" fmla="*/ 495566 w 975396"/>
                    <a:gd name="connsiteY329" fmla="*/ 941487 h 998446"/>
                    <a:gd name="connsiteX330" fmla="*/ 498780 w 975396"/>
                    <a:gd name="connsiteY330" fmla="*/ 945476 h 998446"/>
                    <a:gd name="connsiteX331" fmla="*/ 500886 w 975396"/>
                    <a:gd name="connsiteY331" fmla="*/ 946363 h 998446"/>
                    <a:gd name="connsiteX332" fmla="*/ 503877 w 975396"/>
                    <a:gd name="connsiteY332" fmla="*/ 945809 h 998446"/>
                    <a:gd name="connsiteX333" fmla="*/ 504321 w 975396"/>
                    <a:gd name="connsiteY333" fmla="*/ 945809 h 998446"/>
                    <a:gd name="connsiteX334" fmla="*/ 504764 w 975396"/>
                    <a:gd name="connsiteY334" fmla="*/ 944590 h 998446"/>
                    <a:gd name="connsiteX335" fmla="*/ 505872 w 975396"/>
                    <a:gd name="connsiteY335" fmla="*/ 944590 h 998446"/>
                    <a:gd name="connsiteX336" fmla="*/ 507866 w 975396"/>
                    <a:gd name="connsiteY336" fmla="*/ 945476 h 998446"/>
                    <a:gd name="connsiteX337" fmla="*/ 515956 w 975396"/>
                    <a:gd name="connsiteY337" fmla="*/ 945476 h 998446"/>
                    <a:gd name="connsiteX338" fmla="*/ 516510 w 975396"/>
                    <a:gd name="connsiteY338" fmla="*/ 945255 h 998446"/>
                    <a:gd name="connsiteX339" fmla="*/ 517064 w 975396"/>
                    <a:gd name="connsiteY339" fmla="*/ 944811 h 998446"/>
                    <a:gd name="connsiteX340" fmla="*/ 517618 w 975396"/>
                    <a:gd name="connsiteY340" fmla="*/ 944479 h 998446"/>
                    <a:gd name="connsiteX341" fmla="*/ 518394 w 975396"/>
                    <a:gd name="connsiteY341" fmla="*/ 944479 h 998446"/>
                    <a:gd name="connsiteX342" fmla="*/ 518505 w 975396"/>
                    <a:gd name="connsiteY342" fmla="*/ 944701 h 998446"/>
                    <a:gd name="connsiteX343" fmla="*/ 518948 w 975396"/>
                    <a:gd name="connsiteY343" fmla="*/ 945366 h 998446"/>
                    <a:gd name="connsiteX344" fmla="*/ 519502 w 975396"/>
                    <a:gd name="connsiteY344" fmla="*/ 946031 h 998446"/>
                    <a:gd name="connsiteX345" fmla="*/ 519945 w 975396"/>
                    <a:gd name="connsiteY345" fmla="*/ 946363 h 998446"/>
                    <a:gd name="connsiteX346" fmla="*/ 528478 w 975396"/>
                    <a:gd name="connsiteY346" fmla="*/ 947582 h 998446"/>
                    <a:gd name="connsiteX347" fmla="*/ 540779 w 975396"/>
                    <a:gd name="connsiteY347" fmla="*/ 946363 h 998446"/>
                    <a:gd name="connsiteX348" fmla="*/ 540779 w 975396"/>
                    <a:gd name="connsiteY348" fmla="*/ 947250 h 998446"/>
                    <a:gd name="connsiteX349" fmla="*/ 541001 w 975396"/>
                    <a:gd name="connsiteY349" fmla="*/ 948579 h 998446"/>
                    <a:gd name="connsiteX350" fmla="*/ 547871 w 975396"/>
                    <a:gd name="connsiteY350" fmla="*/ 952015 h 998446"/>
                    <a:gd name="connsiteX351" fmla="*/ 549755 w 975396"/>
                    <a:gd name="connsiteY351" fmla="*/ 951239 h 998446"/>
                    <a:gd name="connsiteX352" fmla="*/ 551971 w 975396"/>
                    <a:gd name="connsiteY352" fmla="*/ 951682 h 998446"/>
                    <a:gd name="connsiteX353" fmla="*/ 554077 w 975396"/>
                    <a:gd name="connsiteY353" fmla="*/ 952790 h 998446"/>
                    <a:gd name="connsiteX354" fmla="*/ 555628 w 975396"/>
                    <a:gd name="connsiteY354" fmla="*/ 953898 h 998446"/>
                    <a:gd name="connsiteX355" fmla="*/ 557955 w 975396"/>
                    <a:gd name="connsiteY355" fmla="*/ 956890 h 998446"/>
                    <a:gd name="connsiteX356" fmla="*/ 559174 w 975396"/>
                    <a:gd name="connsiteY356" fmla="*/ 957998 h 998446"/>
                    <a:gd name="connsiteX357" fmla="*/ 560282 w 975396"/>
                    <a:gd name="connsiteY357" fmla="*/ 957555 h 998446"/>
                    <a:gd name="connsiteX358" fmla="*/ 560947 w 975396"/>
                    <a:gd name="connsiteY358" fmla="*/ 957555 h 998446"/>
                    <a:gd name="connsiteX359" fmla="*/ 562609 w 975396"/>
                    <a:gd name="connsiteY359" fmla="*/ 958663 h 998446"/>
                    <a:gd name="connsiteX360" fmla="*/ 565380 w 975396"/>
                    <a:gd name="connsiteY360" fmla="*/ 959218 h 998446"/>
                    <a:gd name="connsiteX361" fmla="*/ 575464 w 975396"/>
                    <a:gd name="connsiteY361" fmla="*/ 959439 h 998446"/>
                    <a:gd name="connsiteX362" fmla="*/ 576683 w 975396"/>
                    <a:gd name="connsiteY362" fmla="*/ 959772 h 998446"/>
                    <a:gd name="connsiteX363" fmla="*/ 577459 w 975396"/>
                    <a:gd name="connsiteY363" fmla="*/ 960437 h 998446"/>
                    <a:gd name="connsiteX364" fmla="*/ 578013 w 975396"/>
                    <a:gd name="connsiteY364" fmla="*/ 961101 h 998446"/>
                    <a:gd name="connsiteX365" fmla="*/ 578567 w 975396"/>
                    <a:gd name="connsiteY365" fmla="*/ 961434 h 998446"/>
                    <a:gd name="connsiteX366" fmla="*/ 579453 w 975396"/>
                    <a:gd name="connsiteY366" fmla="*/ 962209 h 998446"/>
                    <a:gd name="connsiteX367" fmla="*/ 580229 w 975396"/>
                    <a:gd name="connsiteY367" fmla="*/ 963872 h 998446"/>
                    <a:gd name="connsiteX368" fmla="*/ 580894 w 975396"/>
                    <a:gd name="connsiteY368" fmla="*/ 965756 h 998446"/>
                    <a:gd name="connsiteX369" fmla="*/ 581227 w 975396"/>
                    <a:gd name="connsiteY369" fmla="*/ 967085 h 998446"/>
                    <a:gd name="connsiteX370" fmla="*/ 581227 w 975396"/>
                    <a:gd name="connsiteY370" fmla="*/ 969080 h 998446"/>
                    <a:gd name="connsiteX371" fmla="*/ 580672 w 975396"/>
                    <a:gd name="connsiteY371" fmla="*/ 971740 h 998446"/>
                    <a:gd name="connsiteX372" fmla="*/ 580451 w 975396"/>
                    <a:gd name="connsiteY372" fmla="*/ 973402 h 998446"/>
                    <a:gd name="connsiteX373" fmla="*/ 580783 w 975396"/>
                    <a:gd name="connsiteY373" fmla="*/ 978610 h 998446"/>
                    <a:gd name="connsiteX374" fmla="*/ 580340 w 975396"/>
                    <a:gd name="connsiteY374" fmla="*/ 980161 h 998446"/>
                    <a:gd name="connsiteX375" fmla="*/ 578899 w 975396"/>
                    <a:gd name="connsiteY375" fmla="*/ 981381 h 998446"/>
                    <a:gd name="connsiteX376" fmla="*/ 578899 w 975396"/>
                    <a:gd name="connsiteY376" fmla="*/ 982267 h 998446"/>
                    <a:gd name="connsiteX377" fmla="*/ 606714 w 975396"/>
                    <a:gd name="connsiteY377" fmla="*/ 981270 h 998446"/>
                    <a:gd name="connsiteX378" fmla="*/ 608931 w 975396"/>
                    <a:gd name="connsiteY378" fmla="*/ 981491 h 998446"/>
                    <a:gd name="connsiteX379" fmla="*/ 610703 w 975396"/>
                    <a:gd name="connsiteY379" fmla="*/ 982267 h 998446"/>
                    <a:gd name="connsiteX380" fmla="*/ 613585 w 975396"/>
                    <a:gd name="connsiteY380" fmla="*/ 981048 h 998446"/>
                    <a:gd name="connsiteX381" fmla="*/ 615246 w 975396"/>
                    <a:gd name="connsiteY381" fmla="*/ 980605 h 998446"/>
                    <a:gd name="connsiteX382" fmla="*/ 617242 w 975396"/>
                    <a:gd name="connsiteY382" fmla="*/ 980605 h 998446"/>
                    <a:gd name="connsiteX383" fmla="*/ 618128 w 975396"/>
                    <a:gd name="connsiteY383" fmla="*/ 980605 h 998446"/>
                    <a:gd name="connsiteX384" fmla="*/ 618793 w 975396"/>
                    <a:gd name="connsiteY384" fmla="*/ 981048 h 998446"/>
                    <a:gd name="connsiteX385" fmla="*/ 619568 w 975396"/>
                    <a:gd name="connsiteY385" fmla="*/ 981381 h 998446"/>
                    <a:gd name="connsiteX386" fmla="*/ 620787 w 975396"/>
                    <a:gd name="connsiteY386" fmla="*/ 981381 h 998446"/>
                    <a:gd name="connsiteX387" fmla="*/ 621563 w 975396"/>
                    <a:gd name="connsiteY387" fmla="*/ 981048 h 998446"/>
                    <a:gd name="connsiteX388" fmla="*/ 622450 w 975396"/>
                    <a:gd name="connsiteY388" fmla="*/ 979940 h 998446"/>
                    <a:gd name="connsiteX389" fmla="*/ 623115 w 975396"/>
                    <a:gd name="connsiteY389" fmla="*/ 979497 h 998446"/>
                    <a:gd name="connsiteX390" fmla="*/ 625553 w 975396"/>
                    <a:gd name="connsiteY390" fmla="*/ 978943 h 998446"/>
                    <a:gd name="connsiteX391" fmla="*/ 631980 w 975396"/>
                    <a:gd name="connsiteY391" fmla="*/ 979497 h 998446"/>
                    <a:gd name="connsiteX392" fmla="*/ 633753 w 975396"/>
                    <a:gd name="connsiteY392" fmla="*/ 979164 h 998446"/>
                    <a:gd name="connsiteX393" fmla="*/ 640180 w 975396"/>
                    <a:gd name="connsiteY393" fmla="*/ 976615 h 998446"/>
                    <a:gd name="connsiteX394" fmla="*/ 641842 w 975396"/>
                    <a:gd name="connsiteY394" fmla="*/ 975507 h 998446"/>
                    <a:gd name="connsiteX395" fmla="*/ 642840 w 975396"/>
                    <a:gd name="connsiteY395" fmla="*/ 974953 h 998446"/>
                    <a:gd name="connsiteX396" fmla="*/ 645610 w 975396"/>
                    <a:gd name="connsiteY396" fmla="*/ 974621 h 998446"/>
                    <a:gd name="connsiteX397" fmla="*/ 647826 w 975396"/>
                    <a:gd name="connsiteY397" fmla="*/ 974067 h 998446"/>
                    <a:gd name="connsiteX398" fmla="*/ 655472 w 975396"/>
                    <a:gd name="connsiteY398" fmla="*/ 973735 h 998446"/>
                    <a:gd name="connsiteX399" fmla="*/ 665778 w 975396"/>
                    <a:gd name="connsiteY399" fmla="*/ 974953 h 998446"/>
                    <a:gd name="connsiteX400" fmla="*/ 667663 w 975396"/>
                    <a:gd name="connsiteY400" fmla="*/ 974289 h 998446"/>
                    <a:gd name="connsiteX401" fmla="*/ 669435 w 975396"/>
                    <a:gd name="connsiteY401" fmla="*/ 973291 h 998446"/>
                    <a:gd name="connsiteX402" fmla="*/ 676639 w 975396"/>
                    <a:gd name="connsiteY402" fmla="*/ 970964 h 998446"/>
                    <a:gd name="connsiteX403" fmla="*/ 700131 w 975396"/>
                    <a:gd name="connsiteY403" fmla="*/ 972072 h 998446"/>
                    <a:gd name="connsiteX404" fmla="*/ 708443 w 975396"/>
                    <a:gd name="connsiteY404" fmla="*/ 969080 h 998446"/>
                    <a:gd name="connsiteX405" fmla="*/ 713318 w 975396"/>
                    <a:gd name="connsiteY405" fmla="*/ 968083 h 998446"/>
                    <a:gd name="connsiteX406" fmla="*/ 717419 w 975396"/>
                    <a:gd name="connsiteY406" fmla="*/ 968748 h 998446"/>
                    <a:gd name="connsiteX407" fmla="*/ 718305 w 975396"/>
                    <a:gd name="connsiteY407" fmla="*/ 968526 h 998446"/>
                    <a:gd name="connsiteX408" fmla="*/ 719302 w 975396"/>
                    <a:gd name="connsiteY408" fmla="*/ 967639 h 998446"/>
                    <a:gd name="connsiteX409" fmla="*/ 720189 w 975396"/>
                    <a:gd name="connsiteY409" fmla="*/ 967307 h 998446"/>
                    <a:gd name="connsiteX410" fmla="*/ 721076 w 975396"/>
                    <a:gd name="connsiteY410" fmla="*/ 967639 h 998446"/>
                    <a:gd name="connsiteX411" fmla="*/ 722073 w 975396"/>
                    <a:gd name="connsiteY411" fmla="*/ 968526 h 998446"/>
                    <a:gd name="connsiteX412" fmla="*/ 724067 w 975396"/>
                    <a:gd name="connsiteY412" fmla="*/ 969856 h 998446"/>
                    <a:gd name="connsiteX413" fmla="*/ 726062 w 975396"/>
                    <a:gd name="connsiteY413" fmla="*/ 969856 h 998446"/>
                    <a:gd name="connsiteX414" fmla="*/ 728278 w 975396"/>
                    <a:gd name="connsiteY414" fmla="*/ 969634 h 998446"/>
                    <a:gd name="connsiteX415" fmla="*/ 730938 w 975396"/>
                    <a:gd name="connsiteY415" fmla="*/ 970077 h 998446"/>
                    <a:gd name="connsiteX416" fmla="*/ 731824 w 975396"/>
                    <a:gd name="connsiteY416" fmla="*/ 970631 h 998446"/>
                    <a:gd name="connsiteX417" fmla="*/ 733487 w 975396"/>
                    <a:gd name="connsiteY417" fmla="*/ 972515 h 998446"/>
                    <a:gd name="connsiteX418" fmla="*/ 733708 w 975396"/>
                    <a:gd name="connsiteY418" fmla="*/ 972848 h 998446"/>
                    <a:gd name="connsiteX419" fmla="*/ 736811 w 975396"/>
                    <a:gd name="connsiteY419" fmla="*/ 972848 h 998446"/>
                    <a:gd name="connsiteX420" fmla="*/ 738473 w 975396"/>
                    <a:gd name="connsiteY420" fmla="*/ 972405 h 998446"/>
                    <a:gd name="connsiteX421" fmla="*/ 745011 w 975396"/>
                    <a:gd name="connsiteY421" fmla="*/ 969524 h 998446"/>
                    <a:gd name="connsiteX422" fmla="*/ 746009 w 975396"/>
                    <a:gd name="connsiteY422" fmla="*/ 968859 h 998446"/>
                    <a:gd name="connsiteX423" fmla="*/ 747117 w 975396"/>
                    <a:gd name="connsiteY423" fmla="*/ 968304 h 998446"/>
                    <a:gd name="connsiteX424" fmla="*/ 748447 w 975396"/>
                    <a:gd name="connsiteY424" fmla="*/ 968083 h 998446"/>
                    <a:gd name="connsiteX425" fmla="*/ 749112 w 975396"/>
                    <a:gd name="connsiteY425" fmla="*/ 967418 h 998446"/>
                    <a:gd name="connsiteX426" fmla="*/ 750220 w 975396"/>
                    <a:gd name="connsiteY426" fmla="*/ 964094 h 998446"/>
                    <a:gd name="connsiteX427" fmla="*/ 750774 w 975396"/>
                    <a:gd name="connsiteY427" fmla="*/ 962874 h 998446"/>
                    <a:gd name="connsiteX428" fmla="*/ 751993 w 975396"/>
                    <a:gd name="connsiteY428" fmla="*/ 961212 h 998446"/>
                    <a:gd name="connsiteX429" fmla="*/ 753212 w 975396"/>
                    <a:gd name="connsiteY429" fmla="*/ 958996 h 998446"/>
                    <a:gd name="connsiteX430" fmla="*/ 754320 w 975396"/>
                    <a:gd name="connsiteY430" fmla="*/ 956447 h 998446"/>
                    <a:gd name="connsiteX431" fmla="*/ 755095 w 975396"/>
                    <a:gd name="connsiteY431" fmla="*/ 953898 h 998446"/>
                    <a:gd name="connsiteX432" fmla="*/ 754098 w 975396"/>
                    <a:gd name="connsiteY432" fmla="*/ 951904 h 998446"/>
                    <a:gd name="connsiteX433" fmla="*/ 755317 w 975396"/>
                    <a:gd name="connsiteY433" fmla="*/ 949798 h 998446"/>
                    <a:gd name="connsiteX434" fmla="*/ 757201 w 975396"/>
                    <a:gd name="connsiteY434" fmla="*/ 947582 h 998446"/>
                    <a:gd name="connsiteX435" fmla="*/ 758309 w 975396"/>
                    <a:gd name="connsiteY435" fmla="*/ 945476 h 998446"/>
                    <a:gd name="connsiteX436" fmla="*/ 755871 w 975396"/>
                    <a:gd name="connsiteY436" fmla="*/ 947139 h 998446"/>
                    <a:gd name="connsiteX437" fmla="*/ 754098 w 975396"/>
                    <a:gd name="connsiteY437" fmla="*/ 944036 h 998446"/>
                    <a:gd name="connsiteX438" fmla="*/ 752104 w 975396"/>
                    <a:gd name="connsiteY438" fmla="*/ 936833 h 998446"/>
                    <a:gd name="connsiteX439" fmla="*/ 753766 w 975396"/>
                    <a:gd name="connsiteY439" fmla="*/ 934838 h 998446"/>
                    <a:gd name="connsiteX440" fmla="*/ 755650 w 975396"/>
                    <a:gd name="connsiteY440" fmla="*/ 933398 h 998446"/>
                    <a:gd name="connsiteX441" fmla="*/ 858930 w 975396"/>
                    <a:gd name="connsiteY441" fmla="*/ 901040 h 998446"/>
                    <a:gd name="connsiteX442" fmla="*/ 858154 w 975396"/>
                    <a:gd name="connsiteY442" fmla="*/ 900153 h 998446"/>
                    <a:gd name="connsiteX443" fmla="*/ 857932 w 975396"/>
                    <a:gd name="connsiteY443" fmla="*/ 900153 h 998446"/>
                    <a:gd name="connsiteX444" fmla="*/ 857932 w 975396"/>
                    <a:gd name="connsiteY444" fmla="*/ 900042 h 998446"/>
                    <a:gd name="connsiteX445" fmla="*/ 857932 w 975396"/>
                    <a:gd name="connsiteY445" fmla="*/ 899155 h 998446"/>
                    <a:gd name="connsiteX446" fmla="*/ 858486 w 975396"/>
                    <a:gd name="connsiteY446" fmla="*/ 898823 h 998446"/>
                    <a:gd name="connsiteX447" fmla="*/ 859373 w 975396"/>
                    <a:gd name="connsiteY447" fmla="*/ 897826 h 998446"/>
                    <a:gd name="connsiteX448" fmla="*/ 859927 w 975396"/>
                    <a:gd name="connsiteY448" fmla="*/ 896829 h 998446"/>
                    <a:gd name="connsiteX449" fmla="*/ 859262 w 975396"/>
                    <a:gd name="connsiteY449" fmla="*/ 896385 h 998446"/>
                    <a:gd name="connsiteX450" fmla="*/ 858486 w 975396"/>
                    <a:gd name="connsiteY450" fmla="*/ 895609 h 998446"/>
                    <a:gd name="connsiteX451" fmla="*/ 855716 w 975396"/>
                    <a:gd name="connsiteY451" fmla="*/ 890623 h 998446"/>
                    <a:gd name="connsiteX452" fmla="*/ 852724 w 975396"/>
                    <a:gd name="connsiteY452" fmla="*/ 888407 h 998446"/>
                    <a:gd name="connsiteX453" fmla="*/ 852502 w 975396"/>
                    <a:gd name="connsiteY453" fmla="*/ 887520 h 998446"/>
                    <a:gd name="connsiteX454" fmla="*/ 852502 w 975396"/>
                    <a:gd name="connsiteY454" fmla="*/ 885414 h 998446"/>
                    <a:gd name="connsiteX455" fmla="*/ 853056 w 975396"/>
                    <a:gd name="connsiteY455" fmla="*/ 882977 h 998446"/>
                    <a:gd name="connsiteX456" fmla="*/ 854164 w 975396"/>
                    <a:gd name="connsiteY456" fmla="*/ 881314 h 998446"/>
                    <a:gd name="connsiteX457" fmla="*/ 855273 w 975396"/>
                    <a:gd name="connsiteY457" fmla="*/ 879985 h 998446"/>
                    <a:gd name="connsiteX458" fmla="*/ 855716 w 975396"/>
                    <a:gd name="connsiteY458" fmla="*/ 878766 h 998446"/>
                    <a:gd name="connsiteX459" fmla="*/ 856270 w 975396"/>
                    <a:gd name="connsiteY459" fmla="*/ 876549 h 998446"/>
                    <a:gd name="connsiteX460" fmla="*/ 857600 w 975396"/>
                    <a:gd name="connsiteY460" fmla="*/ 874887 h 998446"/>
                    <a:gd name="connsiteX461" fmla="*/ 858930 w 975396"/>
                    <a:gd name="connsiteY461" fmla="*/ 873557 h 998446"/>
                    <a:gd name="connsiteX462" fmla="*/ 859595 w 975396"/>
                    <a:gd name="connsiteY462" fmla="*/ 872560 h 998446"/>
                    <a:gd name="connsiteX463" fmla="*/ 859595 w 975396"/>
                    <a:gd name="connsiteY463" fmla="*/ 871341 h 998446"/>
                    <a:gd name="connsiteX464" fmla="*/ 858930 w 975396"/>
                    <a:gd name="connsiteY464" fmla="*/ 869901 h 998446"/>
                    <a:gd name="connsiteX465" fmla="*/ 858930 w 975396"/>
                    <a:gd name="connsiteY465" fmla="*/ 868681 h 998446"/>
                    <a:gd name="connsiteX466" fmla="*/ 858819 w 975396"/>
                    <a:gd name="connsiteY466" fmla="*/ 865357 h 998446"/>
                    <a:gd name="connsiteX467" fmla="*/ 859151 w 975396"/>
                    <a:gd name="connsiteY467" fmla="*/ 863584 h 998446"/>
                    <a:gd name="connsiteX468" fmla="*/ 860703 w 975396"/>
                    <a:gd name="connsiteY468" fmla="*/ 860925 h 998446"/>
                    <a:gd name="connsiteX469" fmla="*/ 861146 w 975396"/>
                    <a:gd name="connsiteY469" fmla="*/ 859040 h 998446"/>
                    <a:gd name="connsiteX470" fmla="*/ 860481 w 975396"/>
                    <a:gd name="connsiteY470" fmla="*/ 858375 h 998446"/>
                    <a:gd name="connsiteX471" fmla="*/ 859816 w 975396"/>
                    <a:gd name="connsiteY471" fmla="*/ 858043 h 998446"/>
                    <a:gd name="connsiteX472" fmla="*/ 859040 w 975396"/>
                    <a:gd name="connsiteY472" fmla="*/ 858264 h 998446"/>
                    <a:gd name="connsiteX473" fmla="*/ 858043 w 975396"/>
                    <a:gd name="connsiteY473" fmla="*/ 859040 h 998446"/>
                    <a:gd name="connsiteX474" fmla="*/ 856381 w 975396"/>
                    <a:gd name="connsiteY474" fmla="*/ 861146 h 998446"/>
                    <a:gd name="connsiteX475" fmla="*/ 855716 w 975396"/>
                    <a:gd name="connsiteY475" fmla="*/ 861922 h 998446"/>
                    <a:gd name="connsiteX476" fmla="*/ 854940 w 975396"/>
                    <a:gd name="connsiteY476" fmla="*/ 861922 h 998446"/>
                    <a:gd name="connsiteX477" fmla="*/ 854940 w 975396"/>
                    <a:gd name="connsiteY477" fmla="*/ 860925 h 998446"/>
                    <a:gd name="connsiteX478" fmla="*/ 854164 w 975396"/>
                    <a:gd name="connsiteY478" fmla="*/ 860925 h 998446"/>
                    <a:gd name="connsiteX479" fmla="*/ 852502 w 975396"/>
                    <a:gd name="connsiteY479" fmla="*/ 861922 h 998446"/>
                    <a:gd name="connsiteX480" fmla="*/ 852502 w 975396"/>
                    <a:gd name="connsiteY480" fmla="*/ 862919 h 998446"/>
                    <a:gd name="connsiteX481" fmla="*/ 853167 w 975396"/>
                    <a:gd name="connsiteY481" fmla="*/ 865246 h 998446"/>
                    <a:gd name="connsiteX482" fmla="*/ 853167 w 975396"/>
                    <a:gd name="connsiteY482" fmla="*/ 869457 h 998446"/>
                    <a:gd name="connsiteX483" fmla="*/ 852281 w 975396"/>
                    <a:gd name="connsiteY483" fmla="*/ 873446 h 998446"/>
                    <a:gd name="connsiteX484" fmla="*/ 849288 w 975396"/>
                    <a:gd name="connsiteY484" fmla="*/ 876881 h 998446"/>
                    <a:gd name="connsiteX485" fmla="*/ 848845 w 975396"/>
                    <a:gd name="connsiteY485" fmla="*/ 880428 h 998446"/>
                    <a:gd name="connsiteX486" fmla="*/ 847959 w 975396"/>
                    <a:gd name="connsiteY486" fmla="*/ 883974 h 998446"/>
                    <a:gd name="connsiteX487" fmla="*/ 845299 w 975396"/>
                    <a:gd name="connsiteY487" fmla="*/ 885636 h 998446"/>
                    <a:gd name="connsiteX488" fmla="*/ 844634 w 975396"/>
                    <a:gd name="connsiteY488" fmla="*/ 886190 h 998446"/>
                    <a:gd name="connsiteX489" fmla="*/ 843637 w 975396"/>
                    <a:gd name="connsiteY489" fmla="*/ 887631 h 998446"/>
                    <a:gd name="connsiteX490" fmla="*/ 842862 w 975396"/>
                    <a:gd name="connsiteY490" fmla="*/ 889514 h 998446"/>
                    <a:gd name="connsiteX491" fmla="*/ 842862 w 975396"/>
                    <a:gd name="connsiteY491" fmla="*/ 891399 h 998446"/>
                    <a:gd name="connsiteX492" fmla="*/ 843526 w 975396"/>
                    <a:gd name="connsiteY492" fmla="*/ 892618 h 998446"/>
                    <a:gd name="connsiteX493" fmla="*/ 846518 w 975396"/>
                    <a:gd name="connsiteY493" fmla="*/ 894390 h 998446"/>
                    <a:gd name="connsiteX494" fmla="*/ 847405 w 975396"/>
                    <a:gd name="connsiteY494" fmla="*/ 895166 h 998446"/>
                    <a:gd name="connsiteX495" fmla="*/ 847959 w 975396"/>
                    <a:gd name="connsiteY495" fmla="*/ 896607 h 998446"/>
                    <a:gd name="connsiteX496" fmla="*/ 847959 w 975396"/>
                    <a:gd name="connsiteY496" fmla="*/ 897604 h 998446"/>
                    <a:gd name="connsiteX497" fmla="*/ 847516 w 975396"/>
                    <a:gd name="connsiteY497" fmla="*/ 898823 h 998446"/>
                    <a:gd name="connsiteX498" fmla="*/ 847516 w 975396"/>
                    <a:gd name="connsiteY498" fmla="*/ 900818 h 998446"/>
                    <a:gd name="connsiteX499" fmla="*/ 848624 w 975396"/>
                    <a:gd name="connsiteY499" fmla="*/ 904696 h 998446"/>
                    <a:gd name="connsiteX500" fmla="*/ 848624 w 975396"/>
                    <a:gd name="connsiteY500" fmla="*/ 906137 h 998446"/>
                    <a:gd name="connsiteX501" fmla="*/ 846629 w 975396"/>
                    <a:gd name="connsiteY501" fmla="*/ 906580 h 998446"/>
                    <a:gd name="connsiteX502" fmla="*/ 846629 w 975396"/>
                    <a:gd name="connsiteY502" fmla="*/ 907577 h 998446"/>
                    <a:gd name="connsiteX503" fmla="*/ 847405 w 975396"/>
                    <a:gd name="connsiteY503" fmla="*/ 907577 h 998446"/>
                    <a:gd name="connsiteX504" fmla="*/ 847405 w 975396"/>
                    <a:gd name="connsiteY504" fmla="*/ 908464 h 998446"/>
                    <a:gd name="connsiteX505" fmla="*/ 845743 w 975396"/>
                    <a:gd name="connsiteY505" fmla="*/ 909129 h 998446"/>
                    <a:gd name="connsiteX506" fmla="*/ 845743 w 975396"/>
                    <a:gd name="connsiteY506" fmla="*/ 910459 h 998446"/>
                    <a:gd name="connsiteX507" fmla="*/ 846408 w 975396"/>
                    <a:gd name="connsiteY507" fmla="*/ 912010 h 998446"/>
                    <a:gd name="connsiteX508" fmla="*/ 847405 w 975396"/>
                    <a:gd name="connsiteY508" fmla="*/ 913229 h 998446"/>
                    <a:gd name="connsiteX509" fmla="*/ 848734 w 975396"/>
                    <a:gd name="connsiteY509" fmla="*/ 913783 h 998446"/>
                    <a:gd name="connsiteX510" fmla="*/ 850286 w 975396"/>
                    <a:gd name="connsiteY510" fmla="*/ 914005 h 998446"/>
                    <a:gd name="connsiteX511" fmla="*/ 851173 w 975396"/>
                    <a:gd name="connsiteY511" fmla="*/ 914781 h 998446"/>
                    <a:gd name="connsiteX512" fmla="*/ 850397 w 975396"/>
                    <a:gd name="connsiteY512" fmla="*/ 917107 h 998446"/>
                    <a:gd name="connsiteX513" fmla="*/ 851727 w 975396"/>
                    <a:gd name="connsiteY513" fmla="*/ 916443 h 998446"/>
                    <a:gd name="connsiteX514" fmla="*/ 852835 w 975396"/>
                    <a:gd name="connsiteY514" fmla="*/ 915557 h 998446"/>
                    <a:gd name="connsiteX515" fmla="*/ 853721 w 975396"/>
                    <a:gd name="connsiteY515" fmla="*/ 914448 h 998446"/>
                    <a:gd name="connsiteX516" fmla="*/ 854275 w 975396"/>
                    <a:gd name="connsiteY516" fmla="*/ 913340 h 998446"/>
                    <a:gd name="connsiteX517" fmla="*/ 853499 w 975396"/>
                    <a:gd name="connsiteY517" fmla="*/ 913340 h 998446"/>
                    <a:gd name="connsiteX518" fmla="*/ 853167 w 975396"/>
                    <a:gd name="connsiteY518" fmla="*/ 913451 h 998446"/>
                    <a:gd name="connsiteX519" fmla="*/ 852946 w 975396"/>
                    <a:gd name="connsiteY519" fmla="*/ 913894 h 998446"/>
                    <a:gd name="connsiteX520" fmla="*/ 852724 w 975396"/>
                    <a:gd name="connsiteY520" fmla="*/ 914337 h 998446"/>
                    <a:gd name="connsiteX521" fmla="*/ 853278 w 975396"/>
                    <a:gd name="connsiteY521" fmla="*/ 910792 h 998446"/>
                    <a:gd name="connsiteX522" fmla="*/ 855495 w 975396"/>
                    <a:gd name="connsiteY522" fmla="*/ 908131 h 998446"/>
                    <a:gd name="connsiteX523" fmla="*/ 858375 w 975396"/>
                    <a:gd name="connsiteY523" fmla="*/ 906913 h 998446"/>
                    <a:gd name="connsiteX524" fmla="*/ 861257 w 975396"/>
                    <a:gd name="connsiteY524" fmla="*/ 907688 h 998446"/>
                    <a:gd name="connsiteX525" fmla="*/ 861811 w 975396"/>
                    <a:gd name="connsiteY525" fmla="*/ 904807 h 998446"/>
                    <a:gd name="connsiteX526" fmla="*/ 861368 w 975396"/>
                    <a:gd name="connsiteY526" fmla="*/ 903366 h 998446"/>
                    <a:gd name="connsiteX527" fmla="*/ 858930 w 975396"/>
                    <a:gd name="connsiteY527" fmla="*/ 901040 h 998446"/>
                    <a:gd name="connsiteX528" fmla="*/ 417330 w 975396"/>
                    <a:gd name="connsiteY528" fmla="*/ 851173 h 998446"/>
                    <a:gd name="connsiteX529" fmla="*/ 415114 w 975396"/>
                    <a:gd name="connsiteY529" fmla="*/ 850286 h 998446"/>
                    <a:gd name="connsiteX530" fmla="*/ 413119 w 975396"/>
                    <a:gd name="connsiteY530" fmla="*/ 848735 h 998446"/>
                    <a:gd name="connsiteX531" fmla="*/ 413119 w 975396"/>
                    <a:gd name="connsiteY531" fmla="*/ 848292 h 998446"/>
                    <a:gd name="connsiteX532" fmla="*/ 413119 w 975396"/>
                    <a:gd name="connsiteY532" fmla="*/ 847959 h 998446"/>
                    <a:gd name="connsiteX533" fmla="*/ 413119 w 975396"/>
                    <a:gd name="connsiteY533" fmla="*/ 847738 h 998446"/>
                    <a:gd name="connsiteX534" fmla="*/ 412454 w 975396"/>
                    <a:gd name="connsiteY534" fmla="*/ 847738 h 998446"/>
                    <a:gd name="connsiteX535" fmla="*/ 413452 w 975396"/>
                    <a:gd name="connsiteY535" fmla="*/ 850729 h 998446"/>
                    <a:gd name="connsiteX536" fmla="*/ 414228 w 975396"/>
                    <a:gd name="connsiteY536" fmla="*/ 852392 h 998446"/>
                    <a:gd name="connsiteX537" fmla="*/ 415114 w 975396"/>
                    <a:gd name="connsiteY537" fmla="*/ 853943 h 998446"/>
                    <a:gd name="connsiteX538" fmla="*/ 417884 w 975396"/>
                    <a:gd name="connsiteY538" fmla="*/ 856824 h 998446"/>
                    <a:gd name="connsiteX539" fmla="*/ 418549 w 975396"/>
                    <a:gd name="connsiteY539" fmla="*/ 858154 h 998446"/>
                    <a:gd name="connsiteX540" fmla="*/ 419325 w 975396"/>
                    <a:gd name="connsiteY540" fmla="*/ 858154 h 998446"/>
                    <a:gd name="connsiteX541" fmla="*/ 418993 w 975396"/>
                    <a:gd name="connsiteY541" fmla="*/ 853167 h 998446"/>
                    <a:gd name="connsiteX542" fmla="*/ 417330 w 975396"/>
                    <a:gd name="connsiteY542" fmla="*/ 851173 h 998446"/>
                    <a:gd name="connsiteX543" fmla="*/ 899045 w 975396"/>
                    <a:gd name="connsiteY543" fmla="*/ 800197 h 998446"/>
                    <a:gd name="connsiteX544" fmla="*/ 897161 w 975396"/>
                    <a:gd name="connsiteY544" fmla="*/ 800197 h 998446"/>
                    <a:gd name="connsiteX545" fmla="*/ 895499 w 975396"/>
                    <a:gd name="connsiteY545" fmla="*/ 800641 h 998446"/>
                    <a:gd name="connsiteX546" fmla="*/ 894723 w 975396"/>
                    <a:gd name="connsiteY546" fmla="*/ 800862 h 998446"/>
                    <a:gd name="connsiteX547" fmla="*/ 893725 w 975396"/>
                    <a:gd name="connsiteY547" fmla="*/ 802192 h 998446"/>
                    <a:gd name="connsiteX548" fmla="*/ 893947 w 975396"/>
                    <a:gd name="connsiteY548" fmla="*/ 804187 h 998446"/>
                    <a:gd name="connsiteX549" fmla="*/ 895388 w 975396"/>
                    <a:gd name="connsiteY549" fmla="*/ 804851 h 998446"/>
                    <a:gd name="connsiteX550" fmla="*/ 897494 w 975396"/>
                    <a:gd name="connsiteY550" fmla="*/ 804297 h 998446"/>
                    <a:gd name="connsiteX551" fmla="*/ 899488 w 975396"/>
                    <a:gd name="connsiteY551" fmla="*/ 804297 h 998446"/>
                    <a:gd name="connsiteX552" fmla="*/ 901151 w 975396"/>
                    <a:gd name="connsiteY552" fmla="*/ 804741 h 998446"/>
                    <a:gd name="connsiteX553" fmla="*/ 903366 w 975396"/>
                    <a:gd name="connsiteY553" fmla="*/ 804076 h 998446"/>
                    <a:gd name="connsiteX554" fmla="*/ 904253 w 975396"/>
                    <a:gd name="connsiteY554" fmla="*/ 804076 h 998446"/>
                    <a:gd name="connsiteX555" fmla="*/ 904696 w 975396"/>
                    <a:gd name="connsiteY555" fmla="*/ 803744 h 998446"/>
                    <a:gd name="connsiteX556" fmla="*/ 905140 w 975396"/>
                    <a:gd name="connsiteY556" fmla="*/ 802525 h 998446"/>
                    <a:gd name="connsiteX557" fmla="*/ 905140 w 975396"/>
                    <a:gd name="connsiteY557" fmla="*/ 801195 h 998446"/>
                    <a:gd name="connsiteX558" fmla="*/ 904918 w 975396"/>
                    <a:gd name="connsiteY558" fmla="*/ 800530 h 998446"/>
                    <a:gd name="connsiteX559" fmla="*/ 899155 w 975396"/>
                    <a:gd name="connsiteY559" fmla="*/ 800197 h 998446"/>
                    <a:gd name="connsiteX560" fmla="*/ 390291 w 975396"/>
                    <a:gd name="connsiteY560" fmla="*/ 796540 h 998446"/>
                    <a:gd name="connsiteX561" fmla="*/ 382867 w 975396"/>
                    <a:gd name="connsiteY561" fmla="*/ 791332 h 998446"/>
                    <a:gd name="connsiteX562" fmla="*/ 381094 w 975396"/>
                    <a:gd name="connsiteY562" fmla="*/ 789116 h 998446"/>
                    <a:gd name="connsiteX563" fmla="*/ 376550 w 975396"/>
                    <a:gd name="connsiteY563" fmla="*/ 780805 h 998446"/>
                    <a:gd name="connsiteX564" fmla="*/ 375221 w 975396"/>
                    <a:gd name="connsiteY564" fmla="*/ 779918 h 998446"/>
                    <a:gd name="connsiteX565" fmla="*/ 373891 w 975396"/>
                    <a:gd name="connsiteY565" fmla="*/ 781026 h 998446"/>
                    <a:gd name="connsiteX566" fmla="*/ 370345 w 975396"/>
                    <a:gd name="connsiteY566" fmla="*/ 787010 h 998446"/>
                    <a:gd name="connsiteX567" fmla="*/ 370123 w 975396"/>
                    <a:gd name="connsiteY567" fmla="*/ 788451 h 998446"/>
                    <a:gd name="connsiteX568" fmla="*/ 370456 w 975396"/>
                    <a:gd name="connsiteY568" fmla="*/ 789670 h 998446"/>
                    <a:gd name="connsiteX569" fmla="*/ 371121 w 975396"/>
                    <a:gd name="connsiteY569" fmla="*/ 791221 h 998446"/>
                    <a:gd name="connsiteX570" fmla="*/ 372007 w 975396"/>
                    <a:gd name="connsiteY570" fmla="*/ 794435 h 998446"/>
                    <a:gd name="connsiteX571" fmla="*/ 372007 w 975396"/>
                    <a:gd name="connsiteY571" fmla="*/ 797649 h 998446"/>
                    <a:gd name="connsiteX572" fmla="*/ 371121 w 975396"/>
                    <a:gd name="connsiteY572" fmla="*/ 805517 h 998446"/>
                    <a:gd name="connsiteX573" fmla="*/ 371785 w 975396"/>
                    <a:gd name="connsiteY573" fmla="*/ 806292 h 998446"/>
                    <a:gd name="connsiteX574" fmla="*/ 372893 w 975396"/>
                    <a:gd name="connsiteY574" fmla="*/ 808508 h 998446"/>
                    <a:gd name="connsiteX575" fmla="*/ 373448 w 975396"/>
                    <a:gd name="connsiteY575" fmla="*/ 809395 h 998446"/>
                    <a:gd name="connsiteX576" fmla="*/ 373780 w 975396"/>
                    <a:gd name="connsiteY576" fmla="*/ 809395 h 998446"/>
                    <a:gd name="connsiteX577" fmla="*/ 375332 w 975396"/>
                    <a:gd name="connsiteY577" fmla="*/ 809395 h 998446"/>
                    <a:gd name="connsiteX578" fmla="*/ 375775 w 975396"/>
                    <a:gd name="connsiteY578" fmla="*/ 809617 h 998446"/>
                    <a:gd name="connsiteX579" fmla="*/ 375775 w 975396"/>
                    <a:gd name="connsiteY579" fmla="*/ 810171 h 998446"/>
                    <a:gd name="connsiteX580" fmla="*/ 375553 w 975396"/>
                    <a:gd name="connsiteY580" fmla="*/ 810725 h 998446"/>
                    <a:gd name="connsiteX581" fmla="*/ 375553 w 975396"/>
                    <a:gd name="connsiteY581" fmla="*/ 811168 h 998446"/>
                    <a:gd name="connsiteX582" fmla="*/ 378767 w 975396"/>
                    <a:gd name="connsiteY582" fmla="*/ 812166 h 998446"/>
                    <a:gd name="connsiteX583" fmla="*/ 379986 w 975396"/>
                    <a:gd name="connsiteY583" fmla="*/ 813052 h 998446"/>
                    <a:gd name="connsiteX584" fmla="*/ 380318 w 975396"/>
                    <a:gd name="connsiteY584" fmla="*/ 815047 h 998446"/>
                    <a:gd name="connsiteX585" fmla="*/ 381648 w 975396"/>
                    <a:gd name="connsiteY585" fmla="*/ 813717 h 998446"/>
                    <a:gd name="connsiteX586" fmla="*/ 382978 w 975396"/>
                    <a:gd name="connsiteY586" fmla="*/ 813495 h 998446"/>
                    <a:gd name="connsiteX587" fmla="*/ 384972 w 975396"/>
                    <a:gd name="connsiteY587" fmla="*/ 814049 h 998446"/>
                    <a:gd name="connsiteX588" fmla="*/ 386634 w 975396"/>
                    <a:gd name="connsiteY588" fmla="*/ 814271 h 998446"/>
                    <a:gd name="connsiteX589" fmla="*/ 387189 w 975396"/>
                    <a:gd name="connsiteY589" fmla="*/ 814049 h 998446"/>
                    <a:gd name="connsiteX590" fmla="*/ 387410 w 975396"/>
                    <a:gd name="connsiteY590" fmla="*/ 805849 h 998446"/>
                    <a:gd name="connsiteX591" fmla="*/ 387854 w 975396"/>
                    <a:gd name="connsiteY591" fmla="*/ 803965 h 998446"/>
                    <a:gd name="connsiteX592" fmla="*/ 388740 w 975396"/>
                    <a:gd name="connsiteY592" fmla="*/ 802525 h 998446"/>
                    <a:gd name="connsiteX593" fmla="*/ 390624 w 975396"/>
                    <a:gd name="connsiteY593" fmla="*/ 801638 h 998446"/>
                    <a:gd name="connsiteX594" fmla="*/ 392286 w 975396"/>
                    <a:gd name="connsiteY594" fmla="*/ 801638 h 998446"/>
                    <a:gd name="connsiteX595" fmla="*/ 392951 w 975396"/>
                    <a:gd name="connsiteY595" fmla="*/ 800973 h 998446"/>
                    <a:gd name="connsiteX596" fmla="*/ 391843 w 975396"/>
                    <a:gd name="connsiteY596" fmla="*/ 798536 h 998446"/>
                    <a:gd name="connsiteX597" fmla="*/ 389848 w 975396"/>
                    <a:gd name="connsiteY597" fmla="*/ 796208 h 998446"/>
                    <a:gd name="connsiteX598" fmla="*/ 695255 w 975396"/>
                    <a:gd name="connsiteY598" fmla="*/ 778256 h 998446"/>
                    <a:gd name="connsiteX599" fmla="*/ 694258 w 975396"/>
                    <a:gd name="connsiteY599" fmla="*/ 779032 h 998446"/>
                    <a:gd name="connsiteX600" fmla="*/ 693150 w 975396"/>
                    <a:gd name="connsiteY600" fmla="*/ 780140 h 998446"/>
                    <a:gd name="connsiteX601" fmla="*/ 691598 w 975396"/>
                    <a:gd name="connsiteY601" fmla="*/ 780694 h 998446"/>
                    <a:gd name="connsiteX602" fmla="*/ 691044 w 975396"/>
                    <a:gd name="connsiteY602" fmla="*/ 781137 h 998446"/>
                    <a:gd name="connsiteX603" fmla="*/ 691266 w 975396"/>
                    <a:gd name="connsiteY603" fmla="*/ 782134 h 998446"/>
                    <a:gd name="connsiteX604" fmla="*/ 691820 w 975396"/>
                    <a:gd name="connsiteY604" fmla="*/ 783132 h 998446"/>
                    <a:gd name="connsiteX605" fmla="*/ 692596 w 975396"/>
                    <a:gd name="connsiteY605" fmla="*/ 784129 h 998446"/>
                    <a:gd name="connsiteX606" fmla="*/ 692928 w 975396"/>
                    <a:gd name="connsiteY606" fmla="*/ 784129 h 998446"/>
                    <a:gd name="connsiteX607" fmla="*/ 693482 w 975396"/>
                    <a:gd name="connsiteY607" fmla="*/ 784129 h 998446"/>
                    <a:gd name="connsiteX608" fmla="*/ 696363 w 975396"/>
                    <a:gd name="connsiteY608" fmla="*/ 784794 h 998446"/>
                    <a:gd name="connsiteX609" fmla="*/ 697804 w 975396"/>
                    <a:gd name="connsiteY609" fmla="*/ 784462 h 998446"/>
                    <a:gd name="connsiteX610" fmla="*/ 699134 w 975396"/>
                    <a:gd name="connsiteY610" fmla="*/ 783797 h 998446"/>
                    <a:gd name="connsiteX611" fmla="*/ 700907 w 975396"/>
                    <a:gd name="connsiteY611" fmla="*/ 783464 h 998446"/>
                    <a:gd name="connsiteX612" fmla="*/ 702126 w 975396"/>
                    <a:gd name="connsiteY612" fmla="*/ 784129 h 998446"/>
                    <a:gd name="connsiteX613" fmla="*/ 703234 w 975396"/>
                    <a:gd name="connsiteY613" fmla="*/ 785127 h 998446"/>
                    <a:gd name="connsiteX614" fmla="*/ 704231 w 975396"/>
                    <a:gd name="connsiteY614" fmla="*/ 785348 h 998446"/>
                    <a:gd name="connsiteX615" fmla="*/ 705118 w 975396"/>
                    <a:gd name="connsiteY615" fmla="*/ 783464 h 998446"/>
                    <a:gd name="connsiteX616" fmla="*/ 702902 w 975396"/>
                    <a:gd name="connsiteY616" fmla="*/ 783132 h 998446"/>
                    <a:gd name="connsiteX617" fmla="*/ 699245 w 975396"/>
                    <a:gd name="connsiteY617" fmla="*/ 779808 h 998446"/>
                    <a:gd name="connsiteX618" fmla="*/ 695255 w 975396"/>
                    <a:gd name="connsiteY618" fmla="*/ 778145 h 998446"/>
                    <a:gd name="connsiteX619" fmla="*/ 975396 w 975396"/>
                    <a:gd name="connsiteY619" fmla="*/ 773047 h 998446"/>
                    <a:gd name="connsiteX620" fmla="*/ 974399 w 975396"/>
                    <a:gd name="connsiteY620" fmla="*/ 771497 h 998446"/>
                    <a:gd name="connsiteX621" fmla="*/ 973402 w 975396"/>
                    <a:gd name="connsiteY621" fmla="*/ 770610 h 998446"/>
                    <a:gd name="connsiteX622" fmla="*/ 972405 w 975396"/>
                    <a:gd name="connsiteY622" fmla="*/ 770610 h 998446"/>
                    <a:gd name="connsiteX623" fmla="*/ 968970 w 975396"/>
                    <a:gd name="connsiteY623" fmla="*/ 775043 h 998446"/>
                    <a:gd name="connsiteX624" fmla="*/ 961544 w 975396"/>
                    <a:gd name="connsiteY624" fmla="*/ 774599 h 998446"/>
                    <a:gd name="connsiteX625" fmla="*/ 957888 w 975396"/>
                    <a:gd name="connsiteY625" fmla="*/ 776372 h 998446"/>
                    <a:gd name="connsiteX626" fmla="*/ 956226 w 975396"/>
                    <a:gd name="connsiteY626" fmla="*/ 777702 h 998446"/>
                    <a:gd name="connsiteX627" fmla="*/ 943592 w 975396"/>
                    <a:gd name="connsiteY627" fmla="*/ 784462 h 998446"/>
                    <a:gd name="connsiteX628" fmla="*/ 936833 w 975396"/>
                    <a:gd name="connsiteY628" fmla="*/ 786789 h 998446"/>
                    <a:gd name="connsiteX629" fmla="*/ 935725 w 975396"/>
                    <a:gd name="connsiteY629" fmla="*/ 787897 h 998446"/>
                    <a:gd name="connsiteX630" fmla="*/ 934838 w 975396"/>
                    <a:gd name="connsiteY630" fmla="*/ 789449 h 998446"/>
                    <a:gd name="connsiteX631" fmla="*/ 931070 w 975396"/>
                    <a:gd name="connsiteY631" fmla="*/ 793327 h 998446"/>
                    <a:gd name="connsiteX632" fmla="*/ 930184 w 975396"/>
                    <a:gd name="connsiteY632" fmla="*/ 794546 h 998446"/>
                    <a:gd name="connsiteX633" fmla="*/ 929630 w 975396"/>
                    <a:gd name="connsiteY633" fmla="*/ 795100 h 998446"/>
                    <a:gd name="connsiteX634" fmla="*/ 926305 w 975396"/>
                    <a:gd name="connsiteY634" fmla="*/ 796097 h 998446"/>
                    <a:gd name="connsiteX635" fmla="*/ 925751 w 975396"/>
                    <a:gd name="connsiteY635" fmla="*/ 796651 h 998446"/>
                    <a:gd name="connsiteX636" fmla="*/ 924754 w 975396"/>
                    <a:gd name="connsiteY636" fmla="*/ 798868 h 998446"/>
                    <a:gd name="connsiteX637" fmla="*/ 923979 w 975396"/>
                    <a:gd name="connsiteY637" fmla="*/ 800197 h 998446"/>
                    <a:gd name="connsiteX638" fmla="*/ 923203 w 975396"/>
                    <a:gd name="connsiteY638" fmla="*/ 801971 h 998446"/>
                    <a:gd name="connsiteX639" fmla="*/ 922981 w 975396"/>
                    <a:gd name="connsiteY639" fmla="*/ 803190 h 998446"/>
                    <a:gd name="connsiteX640" fmla="*/ 922981 w 975396"/>
                    <a:gd name="connsiteY640" fmla="*/ 804076 h 998446"/>
                    <a:gd name="connsiteX641" fmla="*/ 922759 w 975396"/>
                    <a:gd name="connsiteY641" fmla="*/ 804851 h 998446"/>
                    <a:gd name="connsiteX642" fmla="*/ 921762 w 975396"/>
                    <a:gd name="connsiteY642" fmla="*/ 805627 h 998446"/>
                    <a:gd name="connsiteX643" fmla="*/ 922316 w 975396"/>
                    <a:gd name="connsiteY643" fmla="*/ 806736 h 998446"/>
                    <a:gd name="connsiteX644" fmla="*/ 921318 w 975396"/>
                    <a:gd name="connsiteY644" fmla="*/ 807512 h 998446"/>
                    <a:gd name="connsiteX645" fmla="*/ 918659 w 975396"/>
                    <a:gd name="connsiteY645" fmla="*/ 808508 h 998446"/>
                    <a:gd name="connsiteX646" fmla="*/ 914227 w 975396"/>
                    <a:gd name="connsiteY646" fmla="*/ 811612 h 998446"/>
                    <a:gd name="connsiteX647" fmla="*/ 912342 w 975396"/>
                    <a:gd name="connsiteY647" fmla="*/ 812387 h 998446"/>
                    <a:gd name="connsiteX648" fmla="*/ 913118 w 975396"/>
                    <a:gd name="connsiteY648" fmla="*/ 813606 h 998446"/>
                    <a:gd name="connsiteX649" fmla="*/ 913783 w 975396"/>
                    <a:gd name="connsiteY649" fmla="*/ 813606 h 998446"/>
                    <a:gd name="connsiteX650" fmla="*/ 914448 w 975396"/>
                    <a:gd name="connsiteY650" fmla="*/ 813495 h 998446"/>
                    <a:gd name="connsiteX651" fmla="*/ 915556 w 975396"/>
                    <a:gd name="connsiteY651" fmla="*/ 814382 h 998446"/>
                    <a:gd name="connsiteX652" fmla="*/ 915556 w 975396"/>
                    <a:gd name="connsiteY652" fmla="*/ 815047 h 998446"/>
                    <a:gd name="connsiteX653" fmla="*/ 915003 w 975396"/>
                    <a:gd name="connsiteY653" fmla="*/ 816155 h 998446"/>
                    <a:gd name="connsiteX654" fmla="*/ 915224 w 975396"/>
                    <a:gd name="connsiteY654" fmla="*/ 816820 h 998446"/>
                    <a:gd name="connsiteX655" fmla="*/ 917994 w 975396"/>
                    <a:gd name="connsiteY655" fmla="*/ 819923 h 998446"/>
                    <a:gd name="connsiteX656" fmla="*/ 919546 w 975396"/>
                    <a:gd name="connsiteY656" fmla="*/ 821142 h 998446"/>
                    <a:gd name="connsiteX657" fmla="*/ 920654 w 975396"/>
                    <a:gd name="connsiteY657" fmla="*/ 822804 h 998446"/>
                    <a:gd name="connsiteX658" fmla="*/ 920986 w 975396"/>
                    <a:gd name="connsiteY658" fmla="*/ 825907 h 998446"/>
                    <a:gd name="connsiteX659" fmla="*/ 920321 w 975396"/>
                    <a:gd name="connsiteY659" fmla="*/ 829342 h 998446"/>
                    <a:gd name="connsiteX660" fmla="*/ 917108 w 975396"/>
                    <a:gd name="connsiteY660" fmla="*/ 839094 h 998446"/>
                    <a:gd name="connsiteX661" fmla="*/ 915667 w 975396"/>
                    <a:gd name="connsiteY661" fmla="*/ 841088 h 998446"/>
                    <a:gd name="connsiteX662" fmla="*/ 917662 w 975396"/>
                    <a:gd name="connsiteY662" fmla="*/ 845410 h 998446"/>
                    <a:gd name="connsiteX663" fmla="*/ 917883 w 975396"/>
                    <a:gd name="connsiteY663" fmla="*/ 846297 h 998446"/>
                    <a:gd name="connsiteX664" fmla="*/ 918659 w 975396"/>
                    <a:gd name="connsiteY664" fmla="*/ 846518 h 998446"/>
                    <a:gd name="connsiteX665" fmla="*/ 923314 w 975396"/>
                    <a:gd name="connsiteY665" fmla="*/ 849732 h 998446"/>
                    <a:gd name="connsiteX666" fmla="*/ 928633 w 975396"/>
                    <a:gd name="connsiteY666" fmla="*/ 846407 h 998446"/>
                    <a:gd name="connsiteX667" fmla="*/ 932733 w 975396"/>
                    <a:gd name="connsiteY667" fmla="*/ 842640 h 998446"/>
                    <a:gd name="connsiteX668" fmla="*/ 935946 w 975396"/>
                    <a:gd name="connsiteY668" fmla="*/ 838318 h 998446"/>
                    <a:gd name="connsiteX669" fmla="*/ 940490 w 975396"/>
                    <a:gd name="connsiteY669" fmla="*/ 830893 h 998446"/>
                    <a:gd name="connsiteX670" fmla="*/ 942263 w 975396"/>
                    <a:gd name="connsiteY670" fmla="*/ 829010 h 998446"/>
                    <a:gd name="connsiteX671" fmla="*/ 947360 w 975396"/>
                    <a:gd name="connsiteY671" fmla="*/ 825796 h 998446"/>
                    <a:gd name="connsiteX672" fmla="*/ 950020 w 975396"/>
                    <a:gd name="connsiteY672" fmla="*/ 824799 h 998446"/>
                    <a:gd name="connsiteX673" fmla="*/ 952347 w 975396"/>
                    <a:gd name="connsiteY673" fmla="*/ 824799 h 998446"/>
                    <a:gd name="connsiteX674" fmla="*/ 958220 w 975396"/>
                    <a:gd name="connsiteY674" fmla="*/ 826682 h 998446"/>
                    <a:gd name="connsiteX675" fmla="*/ 957112 w 975396"/>
                    <a:gd name="connsiteY675" fmla="*/ 824466 h 998446"/>
                    <a:gd name="connsiteX676" fmla="*/ 956669 w 975396"/>
                    <a:gd name="connsiteY676" fmla="*/ 823912 h 998446"/>
                    <a:gd name="connsiteX677" fmla="*/ 957555 w 975396"/>
                    <a:gd name="connsiteY677" fmla="*/ 823025 h 998446"/>
                    <a:gd name="connsiteX678" fmla="*/ 958220 w 975396"/>
                    <a:gd name="connsiteY678" fmla="*/ 822139 h 998446"/>
                    <a:gd name="connsiteX679" fmla="*/ 958664 w 975396"/>
                    <a:gd name="connsiteY679" fmla="*/ 821142 h 998446"/>
                    <a:gd name="connsiteX680" fmla="*/ 958996 w 975396"/>
                    <a:gd name="connsiteY680" fmla="*/ 820034 h 998446"/>
                    <a:gd name="connsiteX681" fmla="*/ 957888 w 975396"/>
                    <a:gd name="connsiteY681" fmla="*/ 819812 h 998446"/>
                    <a:gd name="connsiteX682" fmla="*/ 957001 w 975396"/>
                    <a:gd name="connsiteY682" fmla="*/ 819479 h 998446"/>
                    <a:gd name="connsiteX683" fmla="*/ 956115 w 975396"/>
                    <a:gd name="connsiteY683" fmla="*/ 818925 h 998446"/>
                    <a:gd name="connsiteX684" fmla="*/ 955118 w 975396"/>
                    <a:gd name="connsiteY684" fmla="*/ 818149 h 998446"/>
                    <a:gd name="connsiteX685" fmla="*/ 957888 w 975396"/>
                    <a:gd name="connsiteY685" fmla="*/ 811390 h 998446"/>
                    <a:gd name="connsiteX686" fmla="*/ 958996 w 975396"/>
                    <a:gd name="connsiteY686" fmla="*/ 810947 h 998446"/>
                    <a:gd name="connsiteX687" fmla="*/ 959439 w 975396"/>
                    <a:gd name="connsiteY687" fmla="*/ 810060 h 998446"/>
                    <a:gd name="connsiteX688" fmla="*/ 959661 w 975396"/>
                    <a:gd name="connsiteY688" fmla="*/ 809062 h 998446"/>
                    <a:gd name="connsiteX689" fmla="*/ 959883 w 975396"/>
                    <a:gd name="connsiteY689" fmla="*/ 808508 h 998446"/>
                    <a:gd name="connsiteX690" fmla="*/ 960658 w 975396"/>
                    <a:gd name="connsiteY690" fmla="*/ 808508 h 998446"/>
                    <a:gd name="connsiteX691" fmla="*/ 962653 w 975396"/>
                    <a:gd name="connsiteY691" fmla="*/ 808398 h 998446"/>
                    <a:gd name="connsiteX692" fmla="*/ 962985 w 975396"/>
                    <a:gd name="connsiteY692" fmla="*/ 808398 h 998446"/>
                    <a:gd name="connsiteX693" fmla="*/ 963650 w 975396"/>
                    <a:gd name="connsiteY693" fmla="*/ 807179 h 998446"/>
                    <a:gd name="connsiteX694" fmla="*/ 965091 w 975396"/>
                    <a:gd name="connsiteY694" fmla="*/ 802857 h 998446"/>
                    <a:gd name="connsiteX695" fmla="*/ 965755 w 975396"/>
                    <a:gd name="connsiteY695" fmla="*/ 801971 h 998446"/>
                    <a:gd name="connsiteX696" fmla="*/ 966753 w 975396"/>
                    <a:gd name="connsiteY696" fmla="*/ 801306 h 998446"/>
                    <a:gd name="connsiteX697" fmla="*/ 967307 w 975396"/>
                    <a:gd name="connsiteY697" fmla="*/ 799643 h 998446"/>
                    <a:gd name="connsiteX698" fmla="*/ 967529 w 975396"/>
                    <a:gd name="connsiteY698" fmla="*/ 795654 h 998446"/>
                    <a:gd name="connsiteX699" fmla="*/ 968083 w 975396"/>
                    <a:gd name="connsiteY699" fmla="*/ 793881 h 998446"/>
                    <a:gd name="connsiteX700" fmla="*/ 970520 w 975396"/>
                    <a:gd name="connsiteY700" fmla="*/ 790889 h 998446"/>
                    <a:gd name="connsiteX701" fmla="*/ 971407 w 975396"/>
                    <a:gd name="connsiteY701" fmla="*/ 789338 h 998446"/>
                    <a:gd name="connsiteX702" fmla="*/ 972072 w 975396"/>
                    <a:gd name="connsiteY702" fmla="*/ 784462 h 998446"/>
                    <a:gd name="connsiteX703" fmla="*/ 972626 w 975396"/>
                    <a:gd name="connsiteY703" fmla="*/ 783575 h 998446"/>
                    <a:gd name="connsiteX704" fmla="*/ 974953 w 975396"/>
                    <a:gd name="connsiteY704" fmla="*/ 782245 h 998446"/>
                    <a:gd name="connsiteX705" fmla="*/ 973735 w 975396"/>
                    <a:gd name="connsiteY705" fmla="*/ 775929 h 998446"/>
                    <a:gd name="connsiteX706" fmla="*/ 975286 w 975396"/>
                    <a:gd name="connsiteY706" fmla="*/ 773934 h 998446"/>
                    <a:gd name="connsiteX707" fmla="*/ 975286 w 975396"/>
                    <a:gd name="connsiteY707" fmla="*/ 773047 h 998446"/>
                    <a:gd name="connsiteX708" fmla="*/ 655694 w 975396"/>
                    <a:gd name="connsiteY708" fmla="*/ 782688 h 998446"/>
                    <a:gd name="connsiteX709" fmla="*/ 654586 w 975396"/>
                    <a:gd name="connsiteY709" fmla="*/ 783575 h 998446"/>
                    <a:gd name="connsiteX710" fmla="*/ 653146 w 975396"/>
                    <a:gd name="connsiteY710" fmla="*/ 783908 h 998446"/>
                    <a:gd name="connsiteX711" fmla="*/ 650486 w 975396"/>
                    <a:gd name="connsiteY711" fmla="*/ 783908 h 998446"/>
                    <a:gd name="connsiteX712" fmla="*/ 649156 w 975396"/>
                    <a:gd name="connsiteY712" fmla="*/ 784573 h 998446"/>
                    <a:gd name="connsiteX713" fmla="*/ 651261 w 975396"/>
                    <a:gd name="connsiteY713" fmla="*/ 785681 h 998446"/>
                    <a:gd name="connsiteX714" fmla="*/ 656581 w 975396"/>
                    <a:gd name="connsiteY714" fmla="*/ 787232 h 998446"/>
                    <a:gd name="connsiteX715" fmla="*/ 658908 w 975396"/>
                    <a:gd name="connsiteY715" fmla="*/ 787454 h 998446"/>
                    <a:gd name="connsiteX716" fmla="*/ 661013 w 975396"/>
                    <a:gd name="connsiteY716" fmla="*/ 786567 h 998446"/>
                    <a:gd name="connsiteX717" fmla="*/ 662676 w 975396"/>
                    <a:gd name="connsiteY717" fmla="*/ 784351 h 998446"/>
                    <a:gd name="connsiteX718" fmla="*/ 663673 w 975396"/>
                    <a:gd name="connsiteY718" fmla="*/ 781580 h 998446"/>
                    <a:gd name="connsiteX719" fmla="*/ 663895 w 975396"/>
                    <a:gd name="connsiteY719" fmla="*/ 778810 h 998446"/>
                    <a:gd name="connsiteX720" fmla="*/ 662565 w 975396"/>
                    <a:gd name="connsiteY720" fmla="*/ 775043 h 998446"/>
                    <a:gd name="connsiteX721" fmla="*/ 659573 w 975396"/>
                    <a:gd name="connsiteY721" fmla="*/ 771386 h 998446"/>
                    <a:gd name="connsiteX722" fmla="*/ 655694 w 975396"/>
                    <a:gd name="connsiteY722" fmla="*/ 768504 h 998446"/>
                    <a:gd name="connsiteX723" fmla="*/ 651594 w 975396"/>
                    <a:gd name="connsiteY723" fmla="*/ 767175 h 998446"/>
                    <a:gd name="connsiteX724" fmla="*/ 651151 w 975396"/>
                    <a:gd name="connsiteY724" fmla="*/ 767396 h 998446"/>
                    <a:gd name="connsiteX725" fmla="*/ 650597 w 975396"/>
                    <a:gd name="connsiteY725" fmla="*/ 767729 h 998446"/>
                    <a:gd name="connsiteX726" fmla="*/ 650043 w 975396"/>
                    <a:gd name="connsiteY726" fmla="*/ 767950 h 998446"/>
                    <a:gd name="connsiteX727" fmla="*/ 650043 w 975396"/>
                    <a:gd name="connsiteY727" fmla="*/ 768947 h 998446"/>
                    <a:gd name="connsiteX728" fmla="*/ 654365 w 975396"/>
                    <a:gd name="connsiteY728" fmla="*/ 770167 h 998446"/>
                    <a:gd name="connsiteX729" fmla="*/ 656027 w 975396"/>
                    <a:gd name="connsiteY729" fmla="*/ 771164 h 998446"/>
                    <a:gd name="connsiteX730" fmla="*/ 655362 w 975396"/>
                    <a:gd name="connsiteY730" fmla="*/ 772937 h 998446"/>
                    <a:gd name="connsiteX731" fmla="*/ 655362 w 975396"/>
                    <a:gd name="connsiteY731" fmla="*/ 773823 h 998446"/>
                    <a:gd name="connsiteX732" fmla="*/ 656359 w 975396"/>
                    <a:gd name="connsiteY732" fmla="*/ 774599 h 998446"/>
                    <a:gd name="connsiteX733" fmla="*/ 656913 w 975396"/>
                    <a:gd name="connsiteY733" fmla="*/ 776040 h 998446"/>
                    <a:gd name="connsiteX734" fmla="*/ 657689 w 975396"/>
                    <a:gd name="connsiteY734" fmla="*/ 779697 h 998446"/>
                    <a:gd name="connsiteX735" fmla="*/ 656802 w 975396"/>
                    <a:gd name="connsiteY735" fmla="*/ 780473 h 998446"/>
                    <a:gd name="connsiteX736" fmla="*/ 655694 w 975396"/>
                    <a:gd name="connsiteY736" fmla="*/ 782578 h 998446"/>
                    <a:gd name="connsiteX737" fmla="*/ 884971 w 975396"/>
                    <a:gd name="connsiteY737" fmla="*/ 776372 h 998446"/>
                    <a:gd name="connsiteX738" fmla="*/ 884639 w 975396"/>
                    <a:gd name="connsiteY738" fmla="*/ 775929 h 998446"/>
                    <a:gd name="connsiteX739" fmla="*/ 882644 w 975396"/>
                    <a:gd name="connsiteY739" fmla="*/ 777258 h 998446"/>
                    <a:gd name="connsiteX740" fmla="*/ 880206 w 975396"/>
                    <a:gd name="connsiteY740" fmla="*/ 777037 h 998446"/>
                    <a:gd name="connsiteX741" fmla="*/ 878877 w 975396"/>
                    <a:gd name="connsiteY741" fmla="*/ 775486 h 998446"/>
                    <a:gd name="connsiteX742" fmla="*/ 879984 w 975396"/>
                    <a:gd name="connsiteY742" fmla="*/ 772937 h 998446"/>
                    <a:gd name="connsiteX743" fmla="*/ 878323 w 975396"/>
                    <a:gd name="connsiteY743" fmla="*/ 772161 h 998446"/>
                    <a:gd name="connsiteX744" fmla="*/ 876882 w 975396"/>
                    <a:gd name="connsiteY744" fmla="*/ 768172 h 998446"/>
                    <a:gd name="connsiteX745" fmla="*/ 875441 w 975396"/>
                    <a:gd name="connsiteY745" fmla="*/ 767175 h 998446"/>
                    <a:gd name="connsiteX746" fmla="*/ 873779 w 975396"/>
                    <a:gd name="connsiteY746" fmla="*/ 768061 h 998446"/>
                    <a:gd name="connsiteX747" fmla="*/ 871895 w 975396"/>
                    <a:gd name="connsiteY747" fmla="*/ 769723 h 998446"/>
                    <a:gd name="connsiteX748" fmla="*/ 870233 w 975396"/>
                    <a:gd name="connsiteY748" fmla="*/ 770277 h 998446"/>
                    <a:gd name="connsiteX749" fmla="*/ 869125 w 975396"/>
                    <a:gd name="connsiteY749" fmla="*/ 768061 h 998446"/>
                    <a:gd name="connsiteX750" fmla="*/ 868681 w 975396"/>
                    <a:gd name="connsiteY750" fmla="*/ 769169 h 998446"/>
                    <a:gd name="connsiteX751" fmla="*/ 868460 w 975396"/>
                    <a:gd name="connsiteY751" fmla="*/ 770499 h 998446"/>
                    <a:gd name="connsiteX752" fmla="*/ 868460 w 975396"/>
                    <a:gd name="connsiteY752" fmla="*/ 773269 h 998446"/>
                    <a:gd name="connsiteX753" fmla="*/ 868681 w 975396"/>
                    <a:gd name="connsiteY753" fmla="*/ 774377 h 998446"/>
                    <a:gd name="connsiteX754" fmla="*/ 870122 w 975396"/>
                    <a:gd name="connsiteY754" fmla="*/ 775375 h 998446"/>
                    <a:gd name="connsiteX755" fmla="*/ 870787 w 975396"/>
                    <a:gd name="connsiteY755" fmla="*/ 776594 h 998446"/>
                    <a:gd name="connsiteX756" fmla="*/ 871562 w 975396"/>
                    <a:gd name="connsiteY756" fmla="*/ 776594 h 998446"/>
                    <a:gd name="connsiteX757" fmla="*/ 872338 w 975396"/>
                    <a:gd name="connsiteY757" fmla="*/ 775264 h 998446"/>
                    <a:gd name="connsiteX758" fmla="*/ 873447 w 975396"/>
                    <a:gd name="connsiteY758" fmla="*/ 774156 h 998446"/>
                    <a:gd name="connsiteX759" fmla="*/ 874776 w 975396"/>
                    <a:gd name="connsiteY759" fmla="*/ 773712 h 998446"/>
                    <a:gd name="connsiteX760" fmla="*/ 876327 w 975396"/>
                    <a:gd name="connsiteY760" fmla="*/ 774599 h 998446"/>
                    <a:gd name="connsiteX761" fmla="*/ 875663 w 975396"/>
                    <a:gd name="connsiteY761" fmla="*/ 776705 h 998446"/>
                    <a:gd name="connsiteX762" fmla="*/ 876438 w 975396"/>
                    <a:gd name="connsiteY762" fmla="*/ 779032 h 998446"/>
                    <a:gd name="connsiteX763" fmla="*/ 877879 w 975396"/>
                    <a:gd name="connsiteY763" fmla="*/ 780583 h 998446"/>
                    <a:gd name="connsiteX764" fmla="*/ 879209 w 975396"/>
                    <a:gd name="connsiteY764" fmla="*/ 780362 h 998446"/>
                    <a:gd name="connsiteX765" fmla="*/ 880206 w 975396"/>
                    <a:gd name="connsiteY765" fmla="*/ 781026 h 998446"/>
                    <a:gd name="connsiteX766" fmla="*/ 880760 w 975396"/>
                    <a:gd name="connsiteY766" fmla="*/ 780362 h 998446"/>
                    <a:gd name="connsiteX767" fmla="*/ 882090 w 975396"/>
                    <a:gd name="connsiteY767" fmla="*/ 780805 h 998446"/>
                    <a:gd name="connsiteX768" fmla="*/ 883531 w 975396"/>
                    <a:gd name="connsiteY768" fmla="*/ 780140 h 998446"/>
                    <a:gd name="connsiteX769" fmla="*/ 884749 w 975396"/>
                    <a:gd name="connsiteY769" fmla="*/ 778810 h 998446"/>
                    <a:gd name="connsiteX770" fmla="*/ 885414 w 975396"/>
                    <a:gd name="connsiteY770" fmla="*/ 777369 h 998446"/>
                    <a:gd name="connsiteX771" fmla="*/ 885414 w 975396"/>
                    <a:gd name="connsiteY771" fmla="*/ 776262 h 998446"/>
                    <a:gd name="connsiteX772" fmla="*/ 885082 w 975396"/>
                    <a:gd name="connsiteY772" fmla="*/ 775818 h 998446"/>
                    <a:gd name="connsiteX773" fmla="*/ 853832 w 975396"/>
                    <a:gd name="connsiteY773" fmla="*/ 748336 h 998446"/>
                    <a:gd name="connsiteX774" fmla="*/ 850508 w 975396"/>
                    <a:gd name="connsiteY774" fmla="*/ 750441 h 998446"/>
                    <a:gd name="connsiteX775" fmla="*/ 849288 w 975396"/>
                    <a:gd name="connsiteY775" fmla="*/ 753212 h 998446"/>
                    <a:gd name="connsiteX776" fmla="*/ 849732 w 975396"/>
                    <a:gd name="connsiteY776" fmla="*/ 754652 h 998446"/>
                    <a:gd name="connsiteX777" fmla="*/ 850951 w 975396"/>
                    <a:gd name="connsiteY777" fmla="*/ 755539 h 998446"/>
                    <a:gd name="connsiteX778" fmla="*/ 853389 w 975396"/>
                    <a:gd name="connsiteY778" fmla="*/ 755982 h 998446"/>
                    <a:gd name="connsiteX779" fmla="*/ 854829 w 975396"/>
                    <a:gd name="connsiteY779" fmla="*/ 755982 h 998446"/>
                    <a:gd name="connsiteX780" fmla="*/ 857489 w 975396"/>
                    <a:gd name="connsiteY780" fmla="*/ 754874 h 998446"/>
                    <a:gd name="connsiteX781" fmla="*/ 858375 w 975396"/>
                    <a:gd name="connsiteY781" fmla="*/ 752214 h 998446"/>
                    <a:gd name="connsiteX782" fmla="*/ 857046 w 975396"/>
                    <a:gd name="connsiteY782" fmla="*/ 749444 h 998446"/>
                    <a:gd name="connsiteX783" fmla="*/ 856049 w 975396"/>
                    <a:gd name="connsiteY783" fmla="*/ 748225 h 998446"/>
                    <a:gd name="connsiteX784" fmla="*/ 853943 w 975396"/>
                    <a:gd name="connsiteY784" fmla="*/ 748225 h 998446"/>
                    <a:gd name="connsiteX785" fmla="*/ 770388 w 975396"/>
                    <a:gd name="connsiteY785" fmla="*/ 747782 h 998446"/>
                    <a:gd name="connsiteX786" fmla="*/ 766177 w 975396"/>
                    <a:gd name="connsiteY786" fmla="*/ 745233 h 998446"/>
                    <a:gd name="connsiteX787" fmla="*/ 762631 w 975396"/>
                    <a:gd name="connsiteY787" fmla="*/ 745012 h 998446"/>
                    <a:gd name="connsiteX788" fmla="*/ 762631 w 975396"/>
                    <a:gd name="connsiteY788" fmla="*/ 746008 h 998446"/>
                    <a:gd name="connsiteX789" fmla="*/ 763517 w 975396"/>
                    <a:gd name="connsiteY789" fmla="*/ 746895 h 998446"/>
                    <a:gd name="connsiteX790" fmla="*/ 764515 w 975396"/>
                    <a:gd name="connsiteY790" fmla="*/ 747671 h 998446"/>
                    <a:gd name="connsiteX791" fmla="*/ 765734 w 975396"/>
                    <a:gd name="connsiteY791" fmla="*/ 748114 h 998446"/>
                    <a:gd name="connsiteX792" fmla="*/ 765734 w 975396"/>
                    <a:gd name="connsiteY792" fmla="*/ 748558 h 998446"/>
                    <a:gd name="connsiteX793" fmla="*/ 765180 w 975396"/>
                    <a:gd name="connsiteY793" fmla="*/ 749776 h 998446"/>
                    <a:gd name="connsiteX794" fmla="*/ 765734 w 975396"/>
                    <a:gd name="connsiteY794" fmla="*/ 751106 h 998446"/>
                    <a:gd name="connsiteX795" fmla="*/ 767285 w 975396"/>
                    <a:gd name="connsiteY795" fmla="*/ 751993 h 998446"/>
                    <a:gd name="connsiteX796" fmla="*/ 766177 w 975396"/>
                    <a:gd name="connsiteY796" fmla="*/ 752547 h 998446"/>
                    <a:gd name="connsiteX797" fmla="*/ 765291 w 975396"/>
                    <a:gd name="connsiteY797" fmla="*/ 752547 h 998446"/>
                    <a:gd name="connsiteX798" fmla="*/ 764293 w 975396"/>
                    <a:gd name="connsiteY798" fmla="*/ 752214 h 998446"/>
                    <a:gd name="connsiteX799" fmla="*/ 762963 w 975396"/>
                    <a:gd name="connsiteY799" fmla="*/ 751993 h 998446"/>
                    <a:gd name="connsiteX800" fmla="*/ 762410 w 975396"/>
                    <a:gd name="connsiteY800" fmla="*/ 752436 h 998446"/>
                    <a:gd name="connsiteX801" fmla="*/ 761302 w 975396"/>
                    <a:gd name="connsiteY801" fmla="*/ 754320 h 998446"/>
                    <a:gd name="connsiteX802" fmla="*/ 760304 w 975396"/>
                    <a:gd name="connsiteY802" fmla="*/ 754874 h 998446"/>
                    <a:gd name="connsiteX803" fmla="*/ 758863 w 975396"/>
                    <a:gd name="connsiteY803" fmla="*/ 753988 h 998446"/>
                    <a:gd name="connsiteX804" fmla="*/ 756980 w 975396"/>
                    <a:gd name="connsiteY804" fmla="*/ 752214 h 998446"/>
                    <a:gd name="connsiteX805" fmla="*/ 755095 w 975396"/>
                    <a:gd name="connsiteY805" fmla="*/ 750995 h 998446"/>
                    <a:gd name="connsiteX806" fmla="*/ 753434 w 975396"/>
                    <a:gd name="connsiteY806" fmla="*/ 751993 h 998446"/>
                    <a:gd name="connsiteX807" fmla="*/ 751882 w 975396"/>
                    <a:gd name="connsiteY807" fmla="*/ 751106 h 998446"/>
                    <a:gd name="connsiteX808" fmla="*/ 751328 w 975396"/>
                    <a:gd name="connsiteY808" fmla="*/ 752325 h 998446"/>
                    <a:gd name="connsiteX809" fmla="*/ 751660 w 975396"/>
                    <a:gd name="connsiteY809" fmla="*/ 754320 h 998446"/>
                    <a:gd name="connsiteX810" fmla="*/ 752658 w 975396"/>
                    <a:gd name="connsiteY810" fmla="*/ 755982 h 998446"/>
                    <a:gd name="connsiteX811" fmla="*/ 752215 w 975396"/>
                    <a:gd name="connsiteY811" fmla="*/ 756536 h 998446"/>
                    <a:gd name="connsiteX812" fmla="*/ 751993 w 975396"/>
                    <a:gd name="connsiteY812" fmla="*/ 756980 h 998446"/>
                    <a:gd name="connsiteX813" fmla="*/ 751771 w 975396"/>
                    <a:gd name="connsiteY813" fmla="*/ 757977 h 998446"/>
                    <a:gd name="connsiteX814" fmla="*/ 753655 w 975396"/>
                    <a:gd name="connsiteY814" fmla="*/ 759085 h 998446"/>
                    <a:gd name="connsiteX815" fmla="*/ 755761 w 975396"/>
                    <a:gd name="connsiteY815" fmla="*/ 762853 h 998446"/>
                    <a:gd name="connsiteX816" fmla="*/ 757645 w 975396"/>
                    <a:gd name="connsiteY816" fmla="*/ 763628 h 998446"/>
                    <a:gd name="connsiteX817" fmla="*/ 760304 w 975396"/>
                    <a:gd name="connsiteY817" fmla="*/ 763407 h 998446"/>
                    <a:gd name="connsiteX818" fmla="*/ 761191 w 975396"/>
                    <a:gd name="connsiteY818" fmla="*/ 762521 h 998446"/>
                    <a:gd name="connsiteX819" fmla="*/ 760969 w 975396"/>
                    <a:gd name="connsiteY819" fmla="*/ 760747 h 998446"/>
                    <a:gd name="connsiteX820" fmla="*/ 760969 w 975396"/>
                    <a:gd name="connsiteY820" fmla="*/ 758863 h 998446"/>
                    <a:gd name="connsiteX821" fmla="*/ 762742 w 975396"/>
                    <a:gd name="connsiteY821" fmla="*/ 755650 h 998446"/>
                    <a:gd name="connsiteX822" fmla="*/ 763850 w 975396"/>
                    <a:gd name="connsiteY822" fmla="*/ 754431 h 998446"/>
                    <a:gd name="connsiteX823" fmla="*/ 765402 w 975396"/>
                    <a:gd name="connsiteY823" fmla="*/ 753988 h 998446"/>
                    <a:gd name="connsiteX824" fmla="*/ 768726 w 975396"/>
                    <a:gd name="connsiteY824" fmla="*/ 753988 h 998446"/>
                    <a:gd name="connsiteX825" fmla="*/ 770278 w 975396"/>
                    <a:gd name="connsiteY825" fmla="*/ 753655 h 998446"/>
                    <a:gd name="connsiteX826" fmla="*/ 771940 w 975396"/>
                    <a:gd name="connsiteY826" fmla="*/ 752104 h 998446"/>
                    <a:gd name="connsiteX827" fmla="*/ 772604 w 975396"/>
                    <a:gd name="connsiteY827" fmla="*/ 753323 h 998446"/>
                    <a:gd name="connsiteX828" fmla="*/ 773158 w 975396"/>
                    <a:gd name="connsiteY828" fmla="*/ 753877 h 998446"/>
                    <a:gd name="connsiteX829" fmla="*/ 773713 w 975396"/>
                    <a:gd name="connsiteY829" fmla="*/ 753877 h 998446"/>
                    <a:gd name="connsiteX830" fmla="*/ 774378 w 975396"/>
                    <a:gd name="connsiteY830" fmla="*/ 753101 h 998446"/>
                    <a:gd name="connsiteX831" fmla="*/ 773602 w 975396"/>
                    <a:gd name="connsiteY831" fmla="*/ 751106 h 998446"/>
                    <a:gd name="connsiteX832" fmla="*/ 770278 w 975396"/>
                    <a:gd name="connsiteY832" fmla="*/ 748004 h 998446"/>
                    <a:gd name="connsiteX833" fmla="*/ 924754 w 975396"/>
                    <a:gd name="connsiteY833" fmla="*/ 755095 h 998446"/>
                    <a:gd name="connsiteX834" fmla="*/ 926305 w 975396"/>
                    <a:gd name="connsiteY834" fmla="*/ 756093 h 998446"/>
                    <a:gd name="connsiteX835" fmla="*/ 931181 w 975396"/>
                    <a:gd name="connsiteY835" fmla="*/ 757755 h 998446"/>
                    <a:gd name="connsiteX836" fmla="*/ 930405 w 975396"/>
                    <a:gd name="connsiteY836" fmla="*/ 758309 h 998446"/>
                    <a:gd name="connsiteX837" fmla="*/ 929408 w 975396"/>
                    <a:gd name="connsiteY837" fmla="*/ 759306 h 998446"/>
                    <a:gd name="connsiteX838" fmla="*/ 928744 w 975396"/>
                    <a:gd name="connsiteY838" fmla="*/ 759639 h 998446"/>
                    <a:gd name="connsiteX839" fmla="*/ 928744 w 975396"/>
                    <a:gd name="connsiteY839" fmla="*/ 760525 h 998446"/>
                    <a:gd name="connsiteX840" fmla="*/ 930405 w 975396"/>
                    <a:gd name="connsiteY840" fmla="*/ 760525 h 998446"/>
                    <a:gd name="connsiteX841" fmla="*/ 931735 w 975396"/>
                    <a:gd name="connsiteY841" fmla="*/ 760193 h 998446"/>
                    <a:gd name="connsiteX842" fmla="*/ 934284 w 975396"/>
                    <a:gd name="connsiteY842" fmla="*/ 758752 h 998446"/>
                    <a:gd name="connsiteX843" fmla="*/ 934062 w 975396"/>
                    <a:gd name="connsiteY843" fmla="*/ 757977 h 998446"/>
                    <a:gd name="connsiteX844" fmla="*/ 933730 w 975396"/>
                    <a:gd name="connsiteY844" fmla="*/ 757423 h 998446"/>
                    <a:gd name="connsiteX845" fmla="*/ 933287 w 975396"/>
                    <a:gd name="connsiteY845" fmla="*/ 756980 h 998446"/>
                    <a:gd name="connsiteX846" fmla="*/ 932733 w 975396"/>
                    <a:gd name="connsiteY846" fmla="*/ 756647 h 998446"/>
                    <a:gd name="connsiteX847" fmla="*/ 933287 w 975396"/>
                    <a:gd name="connsiteY847" fmla="*/ 756425 h 998446"/>
                    <a:gd name="connsiteX848" fmla="*/ 934284 w 975396"/>
                    <a:gd name="connsiteY848" fmla="*/ 755760 h 998446"/>
                    <a:gd name="connsiteX849" fmla="*/ 933841 w 975396"/>
                    <a:gd name="connsiteY849" fmla="*/ 754652 h 998446"/>
                    <a:gd name="connsiteX850" fmla="*/ 933619 w 975396"/>
                    <a:gd name="connsiteY850" fmla="*/ 753434 h 998446"/>
                    <a:gd name="connsiteX851" fmla="*/ 933619 w 975396"/>
                    <a:gd name="connsiteY851" fmla="*/ 751771 h 998446"/>
                    <a:gd name="connsiteX852" fmla="*/ 933841 w 975396"/>
                    <a:gd name="connsiteY852" fmla="*/ 750330 h 998446"/>
                    <a:gd name="connsiteX853" fmla="*/ 933841 w 975396"/>
                    <a:gd name="connsiteY853" fmla="*/ 749555 h 998446"/>
                    <a:gd name="connsiteX854" fmla="*/ 933508 w 975396"/>
                    <a:gd name="connsiteY854" fmla="*/ 749333 h 998446"/>
                    <a:gd name="connsiteX855" fmla="*/ 932733 w 975396"/>
                    <a:gd name="connsiteY855" fmla="*/ 749887 h 998446"/>
                    <a:gd name="connsiteX856" fmla="*/ 932955 w 975396"/>
                    <a:gd name="connsiteY856" fmla="*/ 749444 h 998446"/>
                    <a:gd name="connsiteX857" fmla="*/ 933176 w 975396"/>
                    <a:gd name="connsiteY857" fmla="*/ 748890 h 998446"/>
                    <a:gd name="connsiteX858" fmla="*/ 933619 w 975396"/>
                    <a:gd name="connsiteY858" fmla="*/ 748336 h 998446"/>
                    <a:gd name="connsiteX859" fmla="*/ 934173 w 975396"/>
                    <a:gd name="connsiteY859" fmla="*/ 747893 h 998446"/>
                    <a:gd name="connsiteX860" fmla="*/ 933841 w 975396"/>
                    <a:gd name="connsiteY860" fmla="*/ 747560 h 998446"/>
                    <a:gd name="connsiteX861" fmla="*/ 933730 w 975396"/>
                    <a:gd name="connsiteY861" fmla="*/ 747560 h 998446"/>
                    <a:gd name="connsiteX862" fmla="*/ 933730 w 975396"/>
                    <a:gd name="connsiteY862" fmla="*/ 747339 h 998446"/>
                    <a:gd name="connsiteX863" fmla="*/ 933508 w 975396"/>
                    <a:gd name="connsiteY863" fmla="*/ 746784 h 998446"/>
                    <a:gd name="connsiteX864" fmla="*/ 929630 w 975396"/>
                    <a:gd name="connsiteY864" fmla="*/ 749887 h 998446"/>
                    <a:gd name="connsiteX865" fmla="*/ 928854 w 975396"/>
                    <a:gd name="connsiteY865" fmla="*/ 748447 h 998446"/>
                    <a:gd name="connsiteX866" fmla="*/ 928411 w 975396"/>
                    <a:gd name="connsiteY866" fmla="*/ 748447 h 998446"/>
                    <a:gd name="connsiteX867" fmla="*/ 927414 w 975396"/>
                    <a:gd name="connsiteY867" fmla="*/ 748890 h 998446"/>
                    <a:gd name="connsiteX868" fmla="*/ 928190 w 975396"/>
                    <a:gd name="connsiteY868" fmla="*/ 747006 h 998446"/>
                    <a:gd name="connsiteX869" fmla="*/ 929630 w 975396"/>
                    <a:gd name="connsiteY869" fmla="*/ 746008 h 998446"/>
                    <a:gd name="connsiteX870" fmla="*/ 932733 w 975396"/>
                    <a:gd name="connsiteY870" fmla="*/ 745012 h 998446"/>
                    <a:gd name="connsiteX871" fmla="*/ 932511 w 975396"/>
                    <a:gd name="connsiteY871" fmla="*/ 743793 h 998446"/>
                    <a:gd name="connsiteX872" fmla="*/ 930405 w 975396"/>
                    <a:gd name="connsiteY872" fmla="*/ 744125 h 998446"/>
                    <a:gd name="connsiteX873" fmla="*/ 927746 w 975396"/>
                    <a:gd name="connsiteY873" fmla="*/ 745676 h 998446"/>
                    <a:gd name="connsiteX874" fmla="*/ 925862 w 975396"/>
                    <a:gd name="connsiteY874" fmla="*/ 748114 h 998446"/>
                    <a:gd name="connsiteX875" fmla="*/ 925862 w 975396"/>
                    <a:gd name="connsiteY875" fmla="*/ 747117 h 998446"/>
                    <a:gd name="connsiteX876" fmla="*/ 925197 w 975396"/>
                    <a:gd name="connsiteY876" fmla="*/ 747893 h 998446"/>
                    <a:gd name="connsiteX877" fmla="*/ 924865 w 975396"/>
                    <a:gd name="connsiteY877" fmla="*/ 748114 h 998446"/>
                    <a:gd name="connsiteX878" fmla="*/ 924311 w 975396"/>
                    <a:gd name="connsiteY878" fmla="*/ 748114 h 998446"/>
                    <a:gd name="connsiteX879" fmla="*/ 924311 w 975396"/>
                    <a:gd name="connsiteY879" fmla="*/ 749666 h 998446"/>
                    <a:gd name="connsiteX880" fmla="*/ 923314 w 975396"/>
                    <a:gd name="connsiteY880" fmla="*/ 751217 h 998446"/>
                    <a:gd name="connsiteX881" fmla="*/ 922094 w 975396"/>
                    <a:gd name="connsiteY881" fmla="*/ 752658 h 998446"/>
                    <a:gd name="connsiteX882" fmla="*/ 921318 w 975396"/>
                    <a:gd name="connsiteY882" fmla="*/ 753988 h 998446"/>
                    <a:gd name="connsiteX883" fmla="*/ 926749 w 975396"/>
                    <a:gd name="connsiteY883" fmla="*/ 753988 h 998446"/>
                    <a:gd name="connsiteX884" fmla="*/ 924975 w 975396"/>
                    <a:gd name="connsiteY884" fmla="*/ 755206 h 998446"/>
                    <a:gd name="connsiteX885" fmla="*/ 593305 w 975396"/>
                    <a:gd name="connsiteY885" fmla="*/ 741243 h 998446"/>
                    <a:gd name="connsiteX886" fmla="*/ 592529 w 975396"/>
                    <a:gd name="connsiteY886" fmla="*/ 741243 h 998446"/>
                    <a:gd name="connsiteX887" fmla="*/ 590203 w 975396"/>
                    <a:gd name="connsiteY887" fmla="*/ 741243 h 998446"/>
                    <a:gd name="connsiteX888" fmla="*/ 591200 w 975396"/>
                    <a:gd name="connsiteY888" fmla="*/ 743793 h 998446"/>
                    <a:gd name="connsiteX889" fmla="*/ 592751 w 975396"/>
                    <a:gd name="connsiteY889" fmla="*/ 745012 h 998446"/>
                    <a:gd name="connsiteX890" fmla="*/ 594524 w 975396"/>
                    <a:gd name="connsiteY890" fmla="*/ 745787 h 998446"/>
                    <a:gd name="connsiteX891" fmla="*/ 596297 w 975396"/>
                    <a:gd name="connsiteY891" fmla="*/ 747006 h 998446"/>
                    <a:gd name="connsiteX892" fmla="*/ 599400 w 975396"/>
                    <a:gd name="connsiteY892" fmla="*/ 750109 h 998446"/>
                    <a:gd name="connsiteX893" fmla="*/ 601062 w 975396"/>
                    <a:gd name="connsiteY893" fmla="*/ 750774 h 998446"/>
                    <a:gd name="connsiteX894" fmla="*/ 603944 w 975396"/>
                    <a:gd name="connsiteY894" fmla="*/ 750995 h 998446"/>
                    <a:gd name="connsiteX895" fmla="*/ 603944 w 975396"/>
                    <a:gd name="connsiteY895" fmla="*/ 750109 h 998446"/>
                    <a:gd name="connsiteX896" fmla="*/ 602170 w 975396"/>
                    <a:gd name="connsiteY896" fmla="*/ 747006 h 998446"/>
                    <a:gd name="connsiteX897" fmla="*/ 593083 w 975396"/>
                    <a:gd name="connsiteY897" fmla="*/ 741243 h 998446"/>
                    <a:gd name="connsiteX898" fmla="*/ 629320 w 975396"/>
                    <a:gd name="connsiteY898" fmla="*/ 733708 h 998446"/>
                    <a:gd name="connsiteX899" fmla="*/ 624887 w 975396"/>
                    <a:gd name="connsiteY899" fmla="*/ 733708 h 998446"/>
                    <a:gd name="connsiteX900" fmla="*/ 623779 w 975396"/>
                    <a:gd name="connsiteY900" fmla="*/ 734041 h 998446"/>
                    <a:gd name="connsiteX901" fmla="*/ 621563 w 975396"/>
                    <a:gd name="connsiteY901" fmla="*/ 736035 h 998446"/>
                    <a:gd name="connsiteX902" fmla="*/ 620233 w 975396"/>
                    <a:gd name="connsiteY902" fmla="*/ 736479 h 998446"/>
                    <a:gd name="connsiteX903" fmla="*/ 616022 w 975396"/>
                    <a:gd name="connsiteY903" fmla="*/ 745122 h 998446"/>
                    <a:gd name="connsiteX904" fmla="*/ 618904 w 975396"/>
                    <a:gd name="connsiteY904" fmla="*/ 745344 h 998446"/>
                    <a:gd name="connsiteX905" fmla="*/ 623004 w 975396"/>
                    <a:gd name="connsiteY905" fmla="*/ 742019 h 998446"/>
                    <a:gd name="connsiteX906" fmla="*/ 629098 w 975396"/>
                    <a:gd name="connsiteY906" fmla="*/ 735592 h 998446"/>
                    <a:gd name="connsiteX907" fmla="*/ 629098 w 975396"/>
                    <a:gd name="connsiteY907" fmla="*/ 734817 h 998446"/>
                    <a:gd name="connsiteX908" fmla="*/ 629098 w 975396"/>
                    <a:gd name="connsiteY908" fmla="*/ 734152 h 998446"/>
                    <a:gd name="connsiteX909" fmla="*/ 629431 w 975396"/>
                    <a:gd name="connsiteY909" fmla="*/ 733708 h 998446"/>
                    <a:gd name="connsiteX910" fmla="*/ 241466 w 975396"/>
                    <a:gd name="connsiteY910" fmla="*/ 728832 h 998446"/>
                    <a:gd name="connsiteX911" fmla="*/ 240912 w 975396"/>
                    <a:gd name="connsiteY911" fmla="*/ 729165 h 998446"/>
                    <a:gd name="connsiteX912" fmla="*/ 240469 w 975396"/>
                    <a:gd name="connsiteY912" fmla="*/ 730717 h 998446"/>
                    <a:gd name="connsiteX913" fmla="*/ 239804 w 975396"/>
                    <a:gd name="connsiteY913" fmla="*/ 734817 h 998446"/>
                    <a:gd name="connsiteX914" fmla="*/ 241356 w 975396"/>
                    <a:gd name="connsiteY914" fmla="*/ 733708 h 998446"/>
                    <a:gd name="connsiteX915" fmla="*/ 241577 w 975396"/>
                    <a:gd name="connsiteY915" fmla="*/ 734927 h 998446"/>
                    <a:gd name="connsiteX916" fmla="*/ 241799 w 975396"/>
                    <a:gd name="connsiteY916" fmla="*/ 735371 h 998446"/>
                    <a:gd name="connsiteX917" fmla="*/ 242242 w 975396"/>
                    <a:gd name="connsiteY917" fmla="*/ 735703 h 998446"/>
                    <a:gd name="connsiteX918" fmla="*/ 242907 w 975396"/>
                    <a:gd name="connsiteY918" fmla="*/ 736589 h 998446"/>
                    <a:gd name="connsiteX919" fmla="*/ 242907 w 975396"/>
                    <a:gd name="connsiteY919" fmla="*/ 733597 h 998446"/>
                    <a:gd name="connsiteX920" fmla="*/ 243350 w 975396"/>
                    <a:gd name="connsiteY920" fmla="*/ 731381 h 998446"/>
                    <a:gd name="connsiteX921" fmla="*/ 243129 w 975396"/>
                    <a:gd name="connsiteY921" fmla="*/ 729830 h 998446"/>
                    <a:gd name="connsiteX922" fmla="*/ 241356 w 975396"/>
                    <a:gd name="connsiteY922" fmla="*/ 728943 h 998446"/>
                    <a:gd name="connsiteX923" fmla="*/ 555407 w 975396"/>
                    <a:gd name="connsiteY923" fmla="*/ 726838 h 998446"/>
                    <a:gd name="connsiteX924" fmla="*/ 553079 w 975396"/>
                    <a:gd name="connsiteY924" fmla="*/ 727392 h 998446"/>
                    <a:gd name="connsiteX925" fmla="*/ 548757 w 975396"/>
                    <a:gd name="connsiteY925" fmla="*/ 729719 h 998446"/>
                    <a:gd name="connsiteX926" fmla="*/ 546098 w 975396"/>
                    <a:gd name="connsiteY926" fmla="*/ 728832 h 998446"/>
                    <a:gd name="connsiteX927" fmla="*/ 544103 w 975396"/>
                    <a:gd name="connsiteY927" fmla="*/ 727170 h 998446"/>
                    <a:gd name="connsiteX928" fmla="*/ 542663 w 975396"/>
                    <a:gd name="connsiteY928" fmla="*/ 726284 h 998446"/>
                    <a:gd name="connsiteX929" fmla="*/ 541333 w 975396"/>
                    <a:gd name="connsiteY929" fmla="*/ 727724 h 998446"/>
                    <a:gd name="connsiteX930" fmla="*/ 541333 w 975396"/>
                    <a:gd name="connsiteY930" fmla="*/ 728721 h 998446"/>
                    <a:gd name="connsiteX931" fmla="*/ 542441 w 975396"/>
                    <a:gd name="connsiteY931" fmla="*/ 729941 h 998446"/>
                    <a:gd name="connsiteX932" fmla="*/ 543438 w 975396"/>
                    <a:gd name="connsiteY932" fmla="*/ 731492 h 998446"/>
                    <a:gd name="connsiteX933" fmla="*/ 544546 w 975396"/>
                    <a:gd name="connsiteY933" fmla="*/ 732378 h 998446"/>
                    <a:gd name="connsiteX934" fmla="*/ 546098 w 975396"/>
                    <a:gd name="connsiteY934" fmla="*/ 731492 h 998446"/>
                    <a:gd name="connsiteX935" fmla="*/ 547095 w 975396"/>
                    <a:gd name="connsiteY935" fmla="*/ 732489 h 998446"/>
                    <a:gd name="connsiteX936" fmla="*/ 548203 w 975396"/>
                    <a:gd name="connsiteY936" fmla="*/ 734152 h 998446"/>
                    <a:gd name="connsiteX937" fmla="*/ 548536 w 975396"/>
                    <a:gd name="connsiteY937" fmla="*/ 735703 h 998446"/>
                    <a:gd name="connsiteX938" fmla="*/ 547317 w 975396"/>
                    <a:gd name="connsiteY938" fmla="*/ 736368 h 998446"/>
                    <a:gd name="connsiteX939" fmla="*/ 543438 w 975396"/>
                    <a:gd name="connsiteY939" fmla="*/ 736368 h 998446"/>
                    <a:gd name="connsiteX940" fmla="*/ 541222 w 975396"/>
                    <a:gd name="connsiteY940" fmla="*/ 735260 h 998446"/>
                    <a:gd name="connsiteX941" fmla="*/ 539892 w 975396"/>
                    <a:gd name="connsiteY941" fmla="*/ 731271 h 998446"/>
                    <a:gd name="connsiteX942" fmla="*/ 538341 w 975396"/>
                    <a:gd name="connsiteY942" fmla="*/ 731603 h 998446"/>
                    <a:gd name="connsiteX943" fmla="*/ 537344 w 975396"/>
                    <a:gd name="connsiteY943" fmla="*/ 730938 h 998446"/>
                    <a:gd name="connsiteX944" fmla="*/ 536457 w 975396"/>
                    <a:gd name="connsiteY944" fmla="*/ 730273 h 998446"/>
                    <a:gd name="connsiteX945" fmla="*/ 535681 w 975396"/>
                    <a:gd name="connsiteY945" fmla="*/ 729497 h 998446"/>
                    <a:gd name="connsiteX946" fmla="*/ 535127 w 975396"/>
                    <a:gd name="connsiteY946" fmla="*/ 728721 h 998446"/>
                    <a:gd name="connsiteX947" fmla="*/ 534019 w 975396"/>
                    <a:gd name="connsiteY947" fmla="*/ 729941 h 998446"/>
                    <a:gd name="connsiteX948" fmla="*/ 533133 w 975396"/>
                    <a:gd name="connsiteY948" fmla="*/ 732489 h 998446"/>
                    <a:gd name="connsiteX949" fmla="*/ 532025 w 975396"/>
                    <a:gd name="connsiteY949" fmla="*/ 733597 h 998446"/>
                    <a:gd name="connsiteX950" fmla="*/ 532579 w 975396"/>
                    <a:gd name="connsiteY950" fmla="*/ 733819 h 998446"/>
                    <a:gd name="connsiteX951" fmla="*/ 533576 w 975396"/>
                    <a:gd name="connsiteY951" fmla="*/ 734595 h 998446"/>
                    <a:gd name="connsiteX952" fmla="*/ 533022 w 975396"/>
                    <a:gd name="connsiteY952" fmla="*/ 735149 h 998446"/>
                    <a:gd name="connsiteX953" fmla="*/ 532468 w 975396"/>
                    <a:gd name="connsiteY953" fmla="*/ 736035 h 998446"/>
                    <a:gd name="connsiteX954" fmla="*/ 532025 w 975396"/>
                    <a:gd name="connsiteY954" fmla="*/ 736479 h 998446"/>
                    <a:gd name="connsiteX955" fmla="*/ 532468 w 975396"/>
                    <a:gd name="connsiteY955" fmla="*/ 738141 h 998446"/>
                    <a:gd name="connsiteX956" fmla="*/ 531470 w 975396"/>
                    <a:gd name="connsiteY956" fmla="*/ 741243 h 998446"/>
                    <a:gd name="connsiteX957" fmla="*/ 531914 w 975396"/>
                    <a:gd name="connsiteY957" fmla="*/ 743238 h 998446"/>
                    <a:gd name="connsiteX958" fmla="*/ 536125 w 975396"/>
                    <a:gd name="connsiteY958" fmla="*/ 741576 h 998446"/>
                    <a:gd name="connsiteX959" fmla="*/ 549755 w 975396"/>
                    <a:gd name="connsiteY959" fmla="*/ 741243 h 998446"/>
                    <a:gd name="connsiteX960" fmla="*/ 553633 w 975396"/>
                    <a:gd name="connsiteY960" fmla="*/ 740025 h 998446"/>
                    <a:gd name="connsiteX961" fmla="*/ 555850 w 975396"/>
                    <a:gd name="connsiteY961" fmla="*/ 738917 h 998446"/>
                    <a:gd name="connsiteX962" fmla="*/ 556847 w 975396"/>
                    <a:gd name="connsiteY962" fmla="*/ 737919 h 998446"/>
                    <a:gd name="connsiteX963" fmla="*/ 556514 w 975396"/>
                    <a:gd name="connsiteY963" fmla="*/ 730273 h 998446"/>
                    <a:gd name="connsiteX964" fmla="*/ 556847 w 975396"/>
                    <a:gd name="connsiteY964" fmla="*/ 728721 h 998446"/>
                    <a:gd name="connsiteX965" fmla="*/ 555407 w 975396"/>
                    <a:gd name="connsiteY965" fmla="*/ 726727 h 998446"/>
                    <a:gd name="connsiteX966" fmla="*/ 568040 w 975396"/>
                    <a:gd name="connsiteY966" fmla="*/ 729719 h 998446"/>
                    <a:gd name="connsiteX967" fmla="*/ 569701 w 975396"/>
                    <a:gd name="connsiteY967" fmla="*/ 729276 h 998446"/>
                    <a:gd name="connsiteX968" fmla="*/ 570699 w 975396"/>
                    <a:gd name="connsiteY968" fmla="*/ 727392 h 998446"/>
                    <a:gd name="connsiteX969" fmla="*/ 570477 w 975396"/>
                    <a:gd name="connsiteY969" fmla="*/ 725841 h 998446"/>
                    <a:gd name="connsiteX970" fmla="*/ 569369 w 975396"/>
                    <a:gd name="connsiteY970" fmla="*/ 724732 h 998446"/>
                    <a:gd name="connsiteX971" fmla="*/ 567818 w 975396"/>
                    <a:gd name="connsiteY971" fmla="*/ 723956 h 998446"/>
                    <a:gd name="connsiteX972" fmla="*/ 568040 w 975396"/>
                    <a:gd name="connsiteY972" fmla="*/ 723402 h 998446"/>
                    <a:gd name="connsiteX973" fmla="*/ 567485 w 975396"/>
                    <a:gd name="connsiteY973" fmla="*/ 723181 h 998446"/>
                    <a:gd name="connsiteX974" fmla="*/ 565601 w 975396"/>
                    <a:gd name="connsiteY974" fmla="*/ 723181 h 998446"/>
                    <a:gd name="connsiteX975" fmla="*/ 564050 w 975396"/>
                    <a:gd name="connsiteY975" fmla="*/ 725065 h 998446"/>
                    <a:gd name="connsiteX976" fmla="*/ 566488 w 975396"/>
                    <a:gd name="connsiteY976" fmla="*/ 728389 h 998446"/>
                    <a:gd name="connsiteX977" fmla="*/ 568150 w 975396"/>
                    <a:gd name="connsiteY977" fmla="*/ 729830 h 998446"/>
                    <a:gd name="connsiteX978" fmla="*/ 639626 w 975396"/>
                    <a:gd name="connsiteY978" fmla="*/ 733154 h 998446"/>
                    <a:gd name="connsiteX979" fmla="*/ 639515 w 975396"/>
                    <a:gd name="connsiteY979" fmla="*/ 733154 h 998446"/>
                    <a:gd name="connsiteX980" fmla="*/ 639294 w 975396"/>
                    <a:gd name="connsiteY980" fmla="*/ 733487 h 998446"/>
                    <a:gd name="connsiteX981" fmla="*/ 646607 w 975396"/>
                    <a:gd name="connsiteY981" fmla="*/ 740800 h 998446"/>
                    <a:gd name="connsiteX982" fmla="*/ 650597 w 975396"/>
                    <a:gd name="connsiteY982" fmla="*/ 742795 h 998446"/>
                    <a:gd name="connsiteX983" fmla="*/ 653035 w 975396"/>
                    <a:gd name="connsiteY983" fmla="*/ 739249 h 998446"/>
                    <a:gd name="connsiteX984" fmla="*/ 653035 w 975396"/>
                    <a:gd name="connsiteY984" fmla="*/ 738362 h 998446"/>
                    <a:gd name="connsiteX985" fmla="*/ 652370 w 975396"/>
                    <a:gd name="connsiteY985" fmla="*/ 737032 h 998446"/>
                    <a:gd name="connsiteX986" fmla="*/ 652370 w 975396"/>
                    <a:gd name="connsiteY986" fmla="*/ 735703 h 998446"/>
                    <a:gd name="connsiteX987" fmla="*/ 653257 w 975396"/>
                    <a:gd name="connsiteY987" fmla="*/ 734706 h 998446"/>
                    <a:gd name="connsiteX988" fmla="*/ 654697 w 975396"/>
                    <a:gd name="connsiteY988" fmla="*/ 734484 h 998446"/>
                    <a:gd name="connsiteX989" fmla="*/ 653589 w 975396"/>
                    <a:gd name="connsiteY989" fmla="*/ 732267 h 998446"/>
                    <a:gd name="connsiteX990" fmla="*/ 651816 w 975396"/>
                    <a:gd name="connsiteY990" fmla="*/ 731271 h 998446"/>
                    <a:gd name="connsiteX991" fmla="*/ 649821 w 975396"/>
                    <a:gd name="connsiteY991" fmla="*/ 730606 h 998446"/>
                    <a:gd name="connsiteX992" fmla="*/ 647826 w 975396"/>
                    <a:gd name="connsiteY992" fmla="*/ 729497 h 998446"/>
                    <a:gd name="connsiteX993" fmla="*/ 646496 w 975396"/>
                    <a:gd name="connsiteY993" fmla="*/ 728056 h 998446"/>
                    <a:gd name="connsiteX994" fmla="*/ 644613 w 975396"/>
                    <a:gd name="connsiteY994" fmla="*/ 724621 h 998446"/>
                    <a:gd name="connsiteX995" fmla="*/ 643172 w 975396"/>
                    <a:gd name="connsiteY995" fmla="*/ 722738 h 998446"/>
                    <a:gd name="connsiteX996" fmla="*/ 638185 w 975396"/>
                    <a:gd name="connsiteY996" fmla="*/ 726616 h 998446"/>
                    <a:gd name="connsiteX997" fmla="*/ 638407 w 975396"/>
                    <a:gd name="connsiteY997" fmla="*/ 727392 h 998446"/>
                    <a:gd name="connsiteX998" fmla="*/ 638074 w 975396"/>
                    <a:gd name="connsiteY998" fmla="*/ 729165 h 998446"/>
                    <a:gd name="connsiteX999" fmla="*/ 637520 w 975396"/>
                    <a:gd name="connsiteY999" fmla="*/ 731160 h 998446"/>
                    <a:gd name="connsiteX1000" fmla="*/ 636966 w 975396"/>
                    <a:gd name="connsiteY1000" fmla="*/ 732489 h 998446"/>
                    <a:gd name="connsiteX1001" fmla="*/ 639183 w 975396"/>
                    <a:gd name="connsiteY1001" fmla="*/ 732489 h 998446"/>
                    <a:gd name="connsiteX1002" fmla="*/ 640180 w 975396"/>
                    <a:gd name="connsiteY1002" fmla="*/ 732489 h 998446"/>
                    <a:gd name="connsiteX1003" fmla="*/ 639959 w 975396"/>
                    <a:gd name="connsiteY1003" fmla="*/ 732932 h 998446"/>
                    <a:gd name="connsiteX1004" fmla="*/ 639848 w 975396"/>
                    <a:gd name="connsiteY1004" fmla="*/ 732932 h 998446"/>
                    <a:gd name="connsiteX1005" fmla="*/ 236369 w 975396"/>
                    <a:gd name="connsiteY1005" fmla="*/ 722738 h 998446"/>
                    <a:gd name="connsiteX1006" fmla="*/ 235926 w 975396"/>
                    <a:gd name="connsiteY1006" fmla="*/ 722294 h 998446"/>
                    <a:gd name="connsiteX1007" fmla="*/ 235372 w 975396"/>
                    <a:gd name="connsiteY1007" fmla="*/ 721962 h 998446"/>
                    <a:gd name="connsiteX1008" fmla="*/ 234374 w 975396"/>
                    <a:gd name="connsiteY1008" fmla="*/ 723513 h 998446"/>
                    <a:gd name="connsiteX1009" fmla="*/ 233931 w 975396"/>
                    <a:gd name="connsiteY1009" fmla="*/ 725619 h 998446"/>
                    <a:gd name="connsiteX1010" fmla="*/ 233931 w 975396"/>
                    <a:gd name="connsiteY1010" fmla="*/ 730606 h 998446"/>
                    <a:gd name="connsiteX1011" fmla="*/ 234485 w 975396"/>
                    <a:gd name="connsiteY1011" fmla="*/ 728943 h 998446"/>
                    <a:gd name="connsiteX1012" fmla="*/ 235372 w 975396"/>
                    <a:gd name="connsiteY1012" fmla="*/ 727613 h 998446"/>
                    <a:gd name="connsiteX1013" fmla="*/ 236037 w 975396"/>
                    <a:gd name="connsiteY1013" fmla="*/ 726284 h 998446"/>
                    <a:gd name="connsiteX1014" fmla="*/ 236037 w 975396"/>
                    <a:gd name="connsiteY1014" fmla="*/ 724843 h 998446"/>
                    <a:gd name="connsiteX1015" fmla="*/ 236480 w 975396"/>
                    <a:gd name="connsiteY1015" fmla="*/ 724510 h 998446"/>
                    <a:gd name="connsiteX1016" fmla="*/ 237034 w 975396"/>
                    <a:gd name="connsiteY1016" fmla="*/ 724067 h 998446"/>
                    <a:gd name="connsiteX1017" fmla="*/ 237477 w 975396"/>
                    <a:gd name="connsiteY1017" fmla="*/ 723735 h 998446"/>
                    <a:gd name="connsiteX1018" fmla="*/ 237477 w 975396"/>
                    <a:gd name="connsiteY1018" fmla="*/ 722848 h 998446"/>
                    <a:gd name="connsiteX1019" fmla="*/ 236701 w 975396"/>
                    <a:gd name="connsiteY1019" fmla="*/ 722848 h 998446"/>
                    <a:gd name="connsiteX1020" fmla="*/ 236148 w 975396"/>
                    <a:gd name="connsiteY1020" fmla="*/ 722627 h 998446"/>
                    <a:gd name="connsiteX1021" fmla="*/ 481825 w 975396"/>
                    <a:gd name="connsiteY1021" fmla="*/ 716089 h 998446"/>
                    <a:gd name="connsiteX1022" fmla="*/ 480938 w 975396"/>
                    <a:gd name="connsiteY1022" fmla="*/ 716089 h 998446"/>
                    <a:gd name="connsiteX1023" fmla="*/ 480938 w 975396"/>
                    <a:gd name="connsiteY1023" fmla="*/ 717086 h 998446"/>
                    <a:gd name="connsiteX1024" fmla="*/ 481825 w 975396"/>
                    <a:gd name="connsiteY1024" fmla="*/ 717640 h 998446"/>
                    <a:gd name="connsiteX1025" fmla="*/ 482379 w 975396"/>
                    <a:gd name="connsiteY1025" fmla="*/ 717419 h 998446"/>
                    <a:gd name="connsiteX1026" fmla="*/ 482158 w 975396"/>
                    <a:gd name="connsiteY1026" fmla="*/ 716754 h 998446"/>
                    <a:gd name="connsiteX1027" fmla="*/ 481825 w 975396"/>
                    <a:gd name="connsiteY1027" fmla="*/ 716089 h 998446"/>
                    <a:gd name="connsiteX1028" fmla="*/ 559839 w 975396"/>
                    <a:gd name="connsiteY1028" fmla="*/ 724732 h 998446"/>
                    <a:gd name="connsiteX1029" fmla="*/ 562942 w 975396"/>
                    <a:gd name="connsiteY1029" fmla="*/ 719080 h 998446"/>
                    <a:gd name="connsiteX1030" fmla="*/ 563829 w 975396"/>
                    <a:gd name="connsiteY1030" fmla="*/ 718083 h 998446"/>
                    <a:gd name="connsiteX1031" fmla="*/ 563829 w 975396"/>
                    <a:gd name="connsiteY1031" fmla="*/ 717086 h 998446"/>
                    <a:gd name="connsiteX1032" fmla="*/ 563274 w 975396"/>
                    <a:gd name="connsiteY1032" fmla="*/ 717086 h 998446"/>
                    <a:gd name="connsiteX1033" fmla="*/ 563274 w 975396"/>
                    <a:gd name="connsiteY1033" fmla="*/ 716754 h 998446"/>
                    <a:gd name="connsiteX1034" fmla="*/ 563274 w 975396"/>
                    <a:gd name="connsiteY1034" fmla="*/ 716532 h 998446"/>
                    <a:gd name="connsiteX1035" fmla="*/ 563053 w 975396"/>
                    <a:gd name="connsiteY1035" fmla="*/ 716089 h 998446"/>
                    <a:gd name="connsiteX1036" fmla="*/ 562055 w 975396"/>
                    <a:gd name="connsiteY1036" fmla="*/ 716865 h 998446"/>
                    <a:gd name="connsiteX1037" fmla="*/ 561279 w 975396"/>
                    <a:gd name="connsiteY1037" fmla="*/ 716865 h 998446"/>
                    <a:gd name="connsiteX1038" fmla="*/ 560615 w 975396"/>
                    <a:gd name="connsiteY1038" fmla="*/ 716754 h 998446"/>
                    <a:gd name="connsiteX1039" fmla="*/ 559950 w 975396"/>
                    <a:gd name="connsiteY1039" fmla="*/ 716199 h 998446"/>
                    <a:gd name="connsiteX1040" fmla="*/ 558620 w 975396"/>
                    <a:gd name="connsiteY1040" fmla="*/ 715756 h 998446"/>
                    <a:gd name="connsiteX1041" fmla="*/ 556958 w 975396"/>
                    <a:gd name="connsiteY1041" fmla="*/ 716199 h 998446"/>
                    <a:gd name="connsiteX1042" fmla="*/ 555517 w 975396"/>
                    <a:gd name="connsiteY1042" fmla="*/ 717086 h 998446"/>
                    <a:gd name="connsiteX1043" fmla="*/ 554631 w 975396"/>
                    <a:gd name="connsiteY1043" fmla="*/ 718083 h 998446"/>
                    <a:gd name="connsiteX1044" fmla="*/ 554077 w 975396"/>
                    <a:gd name="connsiteY1044" fmla="*/ 719745 h 998446"/>
                    <a:gd name="connsiteX1045" fmla="*/ 554409 w 975396"/>
                    <a:gd name="connsiteY1045" fmla="*/ 720743 h 998446"/>
                    <a:gd name="connsiteX1046" fmla="*/ 555074 w 975396"/>
                    <a:gd name="connsiteY1046" fmla="*/ 721740 h 998446"/>
                    <a:gd name="connsiteX1047" fmla="*/ 555407 w 975396"/>
                    <a:gd name="connsiteY1047" fmla="*/ 723402 h 998446"/>
                    <a:gd name="connsiteX1048" fmla="*/ 556293 w 975396"/>
                    <a:gd name="connsiteY1048" fmla="*/ 724400 h 998446"/>
                    <a:gd name="connsiteX1049" fmla="*/ 558177 w 975396"/>
                    <a:gd name="connsiteY1049" fmla="*/ 724954 h 998446"/>
                    <a:gd name="connsiteX1050" fmla="*/ 560061 w 975396"/>
                    <a:gd name="connsiteY1050" fmla="*/ 724732 h 998446"/>
                    <a:gd name="connsiteX1051" fmla="*/ 661678 w 975396"/>
                    <a:gd name="connsiteY1051" fmla="*/ 712210 h 998446"/>
                    <a:gd name="connsiteX1052" fmla="*/ 658908 w 975396"/>
                    <a:gd name="connsiteY1052" fmla="*/ 714094 h 998446"/>
                    <a:gd name="connsiteX1053" fmla="*/ 657024 w 975396"/>
                    <a:gd name="connsiteY1053" fmla="*/ 715978 h 998446"/>
                    <a:gd name="connsiteX1054" fmla="*/ 656248 w 975396"/>
                    <a:gd name="connsiteY1054" fmla="*/ 717640 h 998446"/>
                    <a:gd name="connsiteX1055" fmla="*/ 657578 w 975396"/>
                    <a:gd name="connsiteY1055" fmla="*/ 719080 h 998446"/>
                    <a:gd name="connsiteX1056" fmla="*/ 660237 w 975396"/>
                    <a:gd name="connsiteY1056" fmla="*/ 718748 h 998446"/>
                    <a:gd name="connsiteX1057" fmla="*/ 662454 w 975396"/>
                    <a:gd name="connsiteY1057" fmla="*/ 717308 h 998446"/>
                    <a:gd name="connsiteX1058" fmla="*/ 662454 w 975396"/>
                    <a:gd name="connsiteY1058" fmla="*/ 713761 h 998446"/>
                    <a:gd name="connsiteX1059" fmla="*/ 662343 w 975396"/>
                    <a:gd name="connsiteY1059" fmla="*/ 713429 h 998446"/>
                    <a:gd name="connsiteX1060" fmla="*/ 661678 w 975396"/>
                    <a:gd name="connsiteY1060" fmla="*/ 713429 h 998446"/>
                    <a:gd name="connsiteX1061" fmla="*/ 662565 w 975396"/>
                    <a:gd name="connsiteY1061" fmla="*/ 712321 h 998446"/>
                    <a:gd name="connsiteX1062" fmla="*/ 661678 w 975396"/>
                    <a:gd name="connsiteY1062" fmla="*/ 712321 h 998446"/>
                    <a:gd name="connsiteX1063" fmla="*/ 847405 w 975396"/>
                    <a:gd name="connsiteY1063" fmla="*/ 728056 h 998446"/>
                    <a:gd name="connsiteX1064" fmla="*/ 849732 w 975396"/>
                    <a:gd name="connsiteY1064" fmla="*/ 727724 h 998446"/>
                    <a:gd name="connsiteX1065" fmla="*/ 856603 w 975396"/>
                    <a:gd name="connsiteY1065" fmla="*/ 720521 h 998446"/>
                    <a:gd name="connsiteX1066" fmla="*/ 859262 w 975396"/>
                    <a:gd name="connsiteY1066" fmla="*/ 718859 h 998446"/>
                    <a:gd name="connsiteX1067" fmla="*/ 871673 w 975396"/>
                    <a:gd name="connsiteY1067" fmla="*/ 715313 h 998446"/>
                    <a:gd name="connsiteX1068" fmla="*/ 875330 w 975396"/>
                    <a:gd name="connsiteY1068" fmla="*/ 713318 h 998446"/>
                    <a:gd name="connsiteX1069" fmla="*/ 873668 w 975396"/>
                    <a:gd name="connsiteY1069" fmla="*/ 710658 h 998446"/>
                    <a:gd name="connsiteX1070" fmla="*/ 868016 w 975396"/>
                    <a:gd name="connsiteY1070" fmla="*/ 709218 h 998446"/>
                    <a:gd name="connsiteX1071" fmla="*/ 866797 w 975396"/>
                    <a:gd name="connsiteY1071" fmla="*/ 707002 h 998446"/>
                    <a:gd name="connsiteX1072" fmla="*/ 865025 w 975396"/>
                    <a:gd name="connsiteY1072" fmla="*/ 707556 h 998446"/>
                    <a:gd name="connsiteX1073" fmla="*/ 853499 w 975396"/>
                    <a:gd name="connsiteY1073" fmla="*/ 709329 h 998446"/>
                    <a:gd name="connsiteX1074" fmla="*/ 841864 w 975396"/>
                    <a:gd name="connsiteY1074" fmla="*/ 716643 h 998446"/>
                    <a:gd name="connsiteX1075" fmla="*/ 841199 w 975396"/>
                    <a:gd name="connsiteY1075" fmla="*/ 717640 h 998446"/>
                    <a:gd name="connsiteX1076" fmla="*/ 837321 w 975396"/>
                    <a:gd name="connsiteY1076" fmla="*/ 721075 h 998446"/>
                    <a:gd name="connsiteX1077" fmla="*/ 835769 w 975396"/>
                    <a:gd name="connsiteY1077" fmla="*/ 723956 h 998446"/>
                    <a:gd name="connsiteX1078" fmla="*/ 834883 w 975396"/>
                    <a:gd name="connsiteY1078" fmla="*/ 725286 h 998446"/>
                    <a:gd name="connsiteX1079" fmla="*/ 833332 w 975396"/>
                    <a:gd name="connsiteY1079" fmla="*/ 726838 h 998446"/>
                    <a:gd name="connsiteX1080" fmla="*/ 830893 w 975396"/>
                    <a:gd name="connsiteY1080" fmla="*/ 725397 h 998446"/>
                    <a:gd name="connsiteX1081" fmla="*/ 830339 w 975396"/>
                    <a:gd name="connsiteY1081" fmla="*/ 724954 h 998446"/>
                    <a:gd name="connsiteX1082" fmla="*/ 829785 w 975396"/>
                    <a:gd name="connsiteY1082" fmla="*/ 725730 h 998446"/>
                    <a:gd name="connsiteX1083" fmla="*/ 828456 w 975396"/>
                    <a:gd name="connsiteY1083" fmla="*/ 727059 h 998446"/>
                    <a:gd name="connsiteX1084" fmla="*/ 827901 w 975396"/>
                    <a:gd name="connsiteY1084" fmla="*/ 727835 h 998446"/>
                    <a:gd name="connsiteX1085" fmla="*/ 826571 w 975396"/>
                    <a:gd name="connsiteY1085" fmla="*/ 727170 h 998446"/>
                    <a:gd name="connsiteX1086" fmla="*/ 825907 w 975396"/>
                    <a:gd name="connsiteY1086" fmla="*/ 729165 h 998446"/>
                    <a:gd name="connsiteX1087" fmla="*/ 825574 w 975396"/>
                    <a:gd name="connsiteY1087" fmla="*/ 734152 h 998446"/>
                    <a:gd name="connsiteX1088" fmla="*/ 826239 w 975396"/>
                    <a:gd name="connsiteY1088" fmla="*/ 735592 h 998446"/>
                    <a:gd name="connsiteX1089" fmla="*/ 827791 w 975396"/>
                    <a:gd name="connsiteY1089" fmla="*/ 737476 h 998446"/>
                    <a:gd name="connsiteX1090" fmla="*/ 829785 w 975396"/>
                    <a:gd name="connsiteY1090" fmla="*/ 739028 h 998446"/>
                    <a:gd name="connsiteX1091" fmla="*/ 831780 w 975396"/>
                    <a:gd name="connsiteY1091" fmla="*/ 739471 h 998446"/>
                    <a:gd name="connsiteX1092" fmla="*/ 831115 w 975396"/>
                    <a:gd name="connsiteY1092" fmla="*/ 737697 h 998446"/>
                    <a:gd name="connsiteX1093" fmla="*/ 831115 w 975396"/>
                    <a:gd name="connsiteY1093" fmla="*/ 735703 h 998446"/>
                    <a:gd name="connsiteX1094" fmla="*/ 831669 w 975396"/>
                    <a:gd name="connsiteY1094" fmla="*/ 734152 h 998446"/>
                    <a:gd name="connsiteX1095" fmla="*/ 833332 w 975396"/>
                    <a:gd name="connsiteY1095" fmla="*/ 733597 h 998446"/>
                    <a:gd name="connsiteX1096" fmla="*/ 832112 w 975396"/>
                    <a:gd name="connsiteY1096" fmla="*/ 730606 h 998446"/>
                    <a:gd name="connsiteX1097" fmla="*/ 833997 w 975396"/>
                    <a:gd name="connsiteY1097" fmla="*/ 728832 h 998446"/>
                    <a:gd name="connsiteX1098" fmla="*/ 840312 w 975396"/>
                    <a:gd name="connsiteY1098" fmla="*/ 725841 h 998446"/>
                    <a:gd name="connsiteX1099" fmla="*/ 841753 w 975396"/>
                    <a:gd name="connsiteY1099" fmla="*/ 726949 h 998446"/>
                    <a:gd name="connsiteX1100" fmla="*/ 844413 w 975396"/>
                    <a:gd name="connsiteY1100" fmla="*/ 727835 h 998446"/>
                    <a:gd name="connsiteX1101" fmla="*/ 847294 w 975396"/>
                    <a:gd name="connsiteY1101" fmla="*/ 728278 h 998446"/>
                    <a:gd name="connsiteX1102" fmla="*/ 682511 w 975396"/>
                    <a:gd name="connsiteY1102" fmla="*/ 711102 h 998446"/>
                    <a:gd name="connsiteX1103" fmla="*/ 684728 w 975396"/>
                    <a:gd name="connsiteY1103" fmla="*/ 711102 h 998446"/>
                    <a:gd name="connsiteX1104" fmla="*/ 685947 w 975396"/>
                    <a:gd name="connsiteY1104" fmla="*/ 709329 h 998446"/>
                    <a:gd name="connsiteX1105" fmla="*/ 683065 w 975396"/>
                    <a:gd name="connsiteY1105" fmla="*/ 707002 h 998446"/>
                    <a:gd name="connsiteX1106" fmla="*/ 681957 w 975396"/>
                    <a:gd name="connsiteY1106" fmla="*/ 706448 h 998446"/>
                    <a:gd name="connsiteX1107" fmla="*/ 680628 w 975396"/>
                    <a:gd name="connsiteY1107" fmla="*/ 707667 h 998446"/>
                    <a:gd name="connsiteX1108" fmla="*/ 679187 w 975396"/>
                    <a:gd name="connsiteY1108" fmla="*/ 708332 h 998446"/>
                    <a:gd name="connsiteX1109" fmla="*/ 678079 w 975396"/>
                    <a:gd name="connsiteY1109" fmla="*/ 708997 h 998446"/>
                    <a:gd name="connsiteX1110" fmla="*/ 677414 w 975396"/>
                    <a:gd name="connsiteY1110" fmla="*/ 710437 h 998446"/>
                    <a:gd name="connsiteX1111" fmla="*/ 679963 w 975396"/>
                    <a:gd name="connsiteY1111" fmla="*/ 710437 h 998446"/>
                    <a:gd name="connsiteX1112" fmla="*/ 682622 w 975396"/>
                    <a:gd name="connsiteY1112" fmla="*/ 711102 h 998446"/>
                    <a:gd name="connsiteX1113" fmla="*/ 433731 w 975396"/>
                    <a:gd name="connsiteY1113" fmla="*/ 705118 h 998446"/>
                    <a:gd name="connsiteX1114" fmla="*/ 433288 w 975396"/>
                    <a:gd name="connsiteY1114" fmla="*/ 704232 h 998446"/>
                    <a:gd name="connsiteX1115" fmla="*/ 432512 w 975396"/>
                    <a:gd name="connsiteY1115" fmla="*/ 704010 h 998446"/>
                    <a:gd name="connsiteX1116" fmla="*/ 432956 w 975396"/>
                    <a:gd name="connsiteY1116" fmla="*/ 705118 h 998446"/>
                    <a:gd name="connsiteX1117" fmla="*/ 432956 w 975396"/>
                    <a:gd name="connsiteY1117" fmla="*/ 705783 h 998446"/>
                    <a:gd name="connsiteX1118" fmla="*/ 433066 w 975396"/>
                    <a:gd name="connsiteY1118" fmla="*/ 706004 h 998446"/>
                    <a:gd name="connsiteX1119" fmla="*/ 433066 w 975396"/>
                    <a:gd name="connsiteY1119" fmla="*/ 706226 h 998446"/>
                    <a:gd name="connsiteX1120" fmla="*/ 433399 w 975396"/>
                    <a:gd name="connsiteY1120" fmla="*/ 707223 h 998446"/>
                    <a:gd name="connsiteX1121" fmla="*/ 434064 w 975396"/>
                    <a:gd name="connsiteY1121" fmla="*/ 707556 h 998446"/>
                    <a:gd name="connsiteX1122" fmla="*/ 434396 w 975396"/>
                    <a:gd name="connsiteY1122" fmla="*/ 707223 h 998446"/>
                    <a:gd name="connsiteX1123" fmla="*/ 434064 w 975396"/>
                    <a:gd name="connsiteY1123" fmla="*/ 705672 h 998446"/>
                    <a:gd name="connsiteX1124" fmla="*/ 433510 w 975396"/>
                    <a:gd name="connsiteY1124" fmla="*/ 705118 h 998446"/>
                    <a:gd name="connsiteX1125" fmla="*/ 709661 w 975396"/>
                    <a:gd name="connsiteY1125" fmla="*/ 721740 h 998446"/>
                    <a:gd name="connsiteX1126" fmla="*/ 712764 w 975396"/>
                    <a:gd name="connsiteY1126" fmla="*/ 716421 h 998446"/>
                    <a:gd name="connsiteX1127" fmla="*/ 714205 w 975396"/>
                    <a:gd name="connsiteY1127" fmla="*/ 715202 h 998446"/>
                    <a:gd name="connsiteX1128" fmla="*/ 715867 w 975396"/>
                    <a:gd name="connsiteY1128" fmla="*/ 714537 h 998446"/>
                    <a:gd name="connsiteX1129" fmla="*/ 720632 w 975396"/>
                    <a:gd name="connsiteY1129" fmla="*/ 710991 h 998446"/>
                    <a:gd name="connsiteX1130" fmla="*/ 722294 w 975396"/>
                    <a:gd name="connsiteY1130" fmla="*/ 709329 h 998446"/>
                    <a:gd name="connsiteX1131" fmla="*/ 723402 w 975396"/>
                    <a:gd name="connsiteY1131" fmla="*/ 709550 h 998446"/>
                    <a:gd name="connsiteX1132" fmla="*/ 725176 w 975396"/>
                    <a:gd name="connsiteY1132" fmla="*/ 708886 h 998446"/>
                    <a:gd name="connsiteX1133" fmla="*/ 727281 w 975396"/>
                    <a:gd name="connsiteY1133" fmla="*/ 708443 h 998446"/>
                    <a:gd name="connsiteX1134" fmla="*/ 729276 w 975396"/>
                    <a:gd name="connsiteY1134" fmla="*/ 709218 h 998446"/>
                    <a:gd name="connsiteX1135" fmla="*/ 729608 w 975396"/>
                    <a:gd name="connsiteY1135" fmla="*/ 709218 h 998446"/>
                    <a:gd name="connsiteX1136" fmla="*/ 729941 w 975396"/>
                    <a:gd name="connsiteY1136" fmla="*/ 709107 h 998446"/>
                    <a:gd name="connsiteX1137" fmla="*/ 730162 w 975396"/>
                    <a:gd name="connsiteY1137" fmla="*/ 708886 h 998446"/>
                    <a:gd name="connsiteX1138" fmla="*/ 730162 w 975396"/>
                    <a:gd name="connsiteY1138" fmla="*/ 708221 h 998446"/>
                    <a:gd name="connsiteX1139" fmla="*/ 727835 w 975396"/>
                    <a:gd name="connsiteY1139" fmla="*/ 707445 h 998446"/>
                    <a:gd name="connsiteX1140" fmla="*/ 725730 w 975396"/>
                    <a:gd name="connsiteY1140" fmla="*/ 706115 h 998446"/>
                    <a:gd name="connsiteX1141" fmla="*/ 723846 w 975396"/>
                    <a:gd name="connsiteY1141" fmla="*/ 704453 h 998446"/>
                    <a:gd name="connsiteX1142" fmla="*/ 722405 w 975396"/>
                    <a:gd name="connsiteY1142" fmla="*/ 702458 h 998446"/>
                    <a:gd name="connsiteX1143" fmla="*/ 721519 w 975396"/>
                    <a:gd name="connsiteY1143" fmla="*/ 702458 h 998446"/>
                    <a:gd name="connsiteX1144" fmla="*/ 720632 w 975396"/>
                    <a:gd name="connsiteY1144" fmla="*/ 703567 h 998446"/>
                    <a:gd name="connsiteX1145" fmla="*/ 719302 w 975396"/>
                    <a:gd name="connsiteY1145" fmla="*/ 704342 h 998446"/>
                    <a:gd name="connsiteX1146" fmla="*/ 716200 w 975396"/>
                    <a:gd name="connsiteY1146" fmla="*/ 705228 h 998446"/>
                    <a:gd name="connsiteX1147" fmla="*/ 716200 w 975396"/>
                    <a:gd name="connsiteY1147" fmla="*/ 706226 h 998446"/>
                    <a:gd name="connsiteX1148" fmla="*/ 717086 w 975396"/>
                    <a:gd name="connsiteY1148" fmla="*/ 706226 h 998446"/>
                    <a:gd name="connsiteX1149" fmla="*/ 717529 w 975396"/>
                    <a:gd name="connsiteY1149" fmla="*/ 706669 h 998446"/>
                    <a:gd name="connsiteX1150" fmla="*/ 717862 w 975396"/>
                    <a:gd name="connsiteY1150" fmla="*/ 707002 h 998446"/>
                    <a:gd name="connsiteX1151" fmla="*/ 718526 w 975396"/>
                    <a:gd name="connsiteY1151" fmla="*/ 707334 h 998446"/>
                    <a:gd name="connsiteX1152" fmla="*/ 718526 w 975396"/>
                    <a:gd name="connsiteY1152" fmla="*/ 708221 h 998446"/>
                    <a:gd name="connsiteX1153" fmla="*/ 705450 w 975396"/>
                    <a:gd name="connsiteY1153" fmla="*/ 714869 h 998446"/>
                    <a:gd name="connsiteX1154" fmla="*/ 704231 w 975396"/>
                    <a:gd name="connsiteY1154" fmla="*/ 715091 h 998446"/>
                    <a:gd name="connsiteX1155" fmla="*/ 704010 w 975396"/>
                    <a:gd name="connsiteY1155" fmla="*/ 715756 h 998446"/>
                    <a:gd name="connsiteX1156" fmla="*/ 704231 w 975396"/>
                    <a:gd name="connsiteY1156" fmla="*/ 716975 h 998446"/>
                    <a:gd name="connsiteX1157" fmla="*/ 704896 w 975396"/>
                    <a:gd name="connsiteY1157" fmla="*/ 717751 h 998446"/>
                    <a:gd name="connsiteX1158" fmla="*/ 706226 w 975396"/>
                    <a:gd name="connsiteY1158" fmla="*/ 717086 h 998446"/>
                    <a:gd name="connsiteX1159" fmla="*/ 704675 w 975396"/>
                    <a:gd name="connsiteY1159" fmla="*/ 720410 h 998446"/>
                    <a:gd name="connsiteX1160" fmla="*/ 704231 w 975396"/>
                    <a:gd name="connsiteY1160" fmla="*/ 720965 h 998446"/>
                    <a:gd name="connsiteX1161" fmla="*/ 701683 w 975396"/>
                    <a:gd name="connsiteY1161" fmla="*/ 720965 h 998446"/>
                    <a:gd name="connsiteX1162" fmla="*/ 700685 w 975396"/>
                    <a:gd name="connsiteY1162" fmla="*/ 721186 h 998446"/>
                    <a:gd name="connsiteX1163" fmla="*/ 699910 w 975396"/>
                    <a:gd name="connsiteY1163" fmla="*/ 721851 h 998446"/>
                    <a:gd name="connsiteX1164" fmla="*/ 699134 w 975396"/>
                    <a:gd name="connsiteY1164" fmla="*/ 721851 h 998446"/>
                    <a:gd name="connsiteX1165" fmla="*/ 697804 w 975396"/>
                    <a:gd name="connsiteY1165" fmla="*/ 720743 h 998446"/>
                    <a:gd name="connsiteX1166" fmla="*/ 696142 w 975396"/>
                    <a:gd name="connsiteY1166" fmla="*/ 721075 h 998446"/>
                    <a:gd name="connsiteX1167" fmla="*/ 694591 w 975396"/>
                    <a:gd name="connsiteY1167" fmla="*/ 722184 h 998446"/>
                    <a:gd name="connsiteX1168" fmla="*/ 693704 w 975396"/>
                    <a:gd name="connsiteY1168" fmla="*/ 723624 h 998446"/>
                    <a:gd name="connsiteX1169" fmla="*/ 692042 w 975396"/>
                    <a:gd name="connsiteY1169" fmla="*/ 722738 h 998446"/>
                    <a:gd name="connsiteX1170" fmla="*/ 693926 w 975396"/>
                    <a:gd name="connsiteY1170" fmla="*/ 726284 h 998446"/>
                    <a:gd name="connsiteX1171" fmla="*/ 698802 w 975396"/>
                    <a:gd name="connsiteY1171" fmla="*/ 725841 h 998446"/>
                    <a:gd name="connsiteX1172" fmla="*/ 707999 w 975396"/>
                    <a:gd name="connsiteY1172" fmla="*/ 722738 h 998446"/>
                    <a:gd name="connsiteX1173" fmla="*/ 709550 w 975396"/>
                    <a:gd name="connsiteY1173" fmla="*/ 721519 h 998446"/>
                    <a:gd name="connsiteX1174" fmla="*/ 613696 w 975396"/>
                    <a:gd name="connsiteY1174" fmla="*/ 698358 h 998446"/>
                    <a:gd name="connsiteX1175" fmla="*/ 615911 w 975396"/>
                    <a:gd name="connsiteY1175" fmla="*/ 700353 h 998446"/>
                    <a:gd name="connsiteX1176" fmla="*/ 617574 w 975396"/>
                    <a:gd name="connsiteY1176" fmla="*/ 700685 h 998446"/>
                    <a:gd name="connsiteX1177" fmla="*/ 616576 w 975396"/>
                    <a:gd name="connsiteY1177" fmla="*/ 699134 h 998446"/>
                    <a:gd name="connsiteX1178" fmla="*/ 615911 w 975396"/>
                    <a:gd name="connsiteY1178" fmla="*/ 698469 h 998446"/>
                    <a:gd name="connsiteX1179" fmla="*/ 615246 w 975396"/>
                    <a:gd name="connsiteY1179" fmla="*/ 697804 h 998446"/>
                    <a:gd name="connsiteX1180" fmla="*/ 616355 w 975396"/>
                    <a:gd name="connsiteY1180" fmla="*/ 695477 h 998446"/>
                    <a:gd name="connsiteX1181" fmla="*/ 618461 w 975396"/>
                    <a:gd name="connsiteY1181" fmla="*/ 688052 h 998446"/>
                    <a:gd name="connsiteX1182" fmla="*/ 616798 w 975396"/>
                    <a:gd name="connsiteY1182" fmla="*/ 688052 h 998446"/>
                    <a:gd name="connsiteX1183" fmla="*/ 614582 w 975396"/>
                    <a:gd name="connsiteY1183" fmla="*/ 689161 h 998446"/>
                    <a:gd name="connsiteX1184" fmla="*/ 612587 w 975396"/>
                    <a:gd name="connsiteY1184" fmla="*/ 690934 h 998446"/>
                    <a:gd name="connsiteX1185" fmla="*/ 611479 w 975396"/>
                    <a:gd name="connsiteY1185" fmla="*/ 692928 h 998446"/>
                    <a:gd name="connsiteX1186" fmla="*/ 612033 w 975396"/>
                    <a:gd name="connsiteY1186" fmla="*/ 695588 h 998446"/>
                    <a:gd name="connsiteX1187" fmla="*/ 613917 w 975396"/>
                    <a:gd name="connsiteY1187" fmla="*/ 698358 h 998446"/>
                    <a:gd name="connsiteX1188" fmla="*/ 570920 w 975396"/>
                    <a:gd name="connsiteY1188" fmla="*/ 697028 h 998446"/>
                    <a:gd name="connsiteX1189" fmla="*/ 572029 w 975396"/>
                    <a:gd name="connsiteY1189" fmla="*/ 700796 h 998446"/>
                    <a:gd name="connsiteX1190" fmla="*/ 573913 w 975396"/>
                    <a:gd name="connsiteY1190" fmla="*/ 704785 h 998446"/>
                    <a:gd name="connsiteX1191" fmla="*/ 575575 w 975396"/>
                    <a:gd name="connsiteY1191" fmla="*/ 707445 h 998446"/>
                    <a:gd name="connsiteX1192" fmla="*/ 579453 w 975396"/>
                    <a:gd name="connsiteY1192" fmla="*/ 703013 h 998446"/>
                    <a:gd name="connsiteX1193" fmla="*/ 579786 w 975396"/>
                    <a:gd name="connsiteY1193" fmla="*/ 702458 h 998446"/>
                    <a:gd name="connsiteX1194" fmla="*/ 581337 w 975396"/>
                    <a:gd name="connsiteY1194" fmla="*/ 701572 h 998446"/>
                    <a:gd name="connsiteX1195" fmla="*/ 581670 w 975396"/>
                    <a:gd name="connsiteY1195" fmla="*/ 701017 h 998446"/>
                    <a:gd name="connsiteX1196" fmla="*/ 581670 w 975396"/>
                    <a:gd name="connsiteY1196" fmla="*/ 700020 h 998446"/>
                    <a:gd name="connsiteX1197" fmla="*/ 580118 w 975396"/>
                    <a:gd name="connsiteY1197" fmla="*/ 695920 h 998446"/>
                    <a:gd name="connsiteX1198" fmla="*/ 576129 w 975396"/>
                    <a:gd name="connsiteY1198" fmla="*/ 691044 h 998446"/>
                    <a:gd name="connsiteX1199" fmla="*/ 574799 w 975396"/>
                    <a:gd name="connsiteY1199" fmla="*/ 688939 h 998446"/>
                    <a:gd name="connsiteX1200" fmla="*/ 574023 w 975396"/>
                    <a:gd name="connsiteY1200" fmla="*/ 688939 h 998446"/>
                    <a:gd name="connsiteX1201" fmla="*/ 573137 w 975396"/>
                    <a:gd name="connsiteY1201" fmla="*/ 689826 h 998446"/>
                    <a:gd name="connsiteX1202" fmla="*/ 572029 w 975396"/>
                    <a:gd name="connsiteY1202" fmla="*/ 689271 h 998446"/>
                    <a:gd name="connsiteX1203" fmla="*/ 569369 w 975396"/>
                    <a:gd name="connsiteY1203" fmla="*/ 687055 h 998446"/>
                    <a:gd name="connsiteX1204" fmla="*/ 567818 w 975396"/>
                    <a:gd name="connsiteY1204" fmla="*/ 687055 h 998446"/>
                    <a:gd name="connsiteX1205" fmla="*/ 567818 w 975396"/>
                    <a:gd name="connsiteY1205" fmla="*/ 687720 h 998446"/>
                    <a:gd name="connsiteX1206" fmla="*/ 567929 w 975396"/>
                    <a:gd name="connsiteY1206" fmla="*/ 687941 h 998446"/>
                    <a:gd name="connsiteX1207" fmla="*/ 568594 w 975396"/>
                    <a:gd name="connsiteY1207" fmla="*/ 687941 h 998446"/>
                    <a:gd name="connsiteX1208" fmla="*/ 567929 w 975396"/>
                    <a:gd name="connsiteY1208" fmla="*/ 688939 h 998446"/>
                    <a:gd name="connsiteX1209" fmla="*/ 567929 w 975396"/>
                    <a:gd name="connsiteY1209" fmla="*/ 689382 h 998446"/>
                    <a:gd name="connsiteX1210" fmla="*/ 567707 w 975396"/>
                    <a:gd name="connsiteY1210" fmla="*/ 690047 h 998446"/>
                    <a:gd name="connsiteX1211" fmla="*/ 569037 w 975396"/>
                    <a:gd name="connsiteY1211" fmla="*/ 690491 h 998446"/>
                    <a:gd name="connsiteX1212" fmla="*/ 570366 w 975396"/>
                    <a:gd name="connsiteY1212" fmla="*/ 692817 h 998446"/>
                    <a:gd name="connsiteX1213" fmla="*/ 571585 w 975396"/>
                    <a:gd name="connsiteY1213" fmla="*/ 693815 h 998446"/>
                    <a:gd name="connsiteX1214" fmla="*/ 571585 w 975396"/>
                    <a:gd name="connsiteY1214" fmla="*/ 694812 h 998446"/>
                    <a:gd name="connsiteX1215" fmla="*/ 570810 w 975396"/>
                    <a:gd name="connsiteY1215" fmla="*/ 696917 h 998446"/>
                    <a:gd name="connsiteX1216" fmla="*/ 826128 w 975396"/>
                    <a:gd name="connsiteY1216" fmla="*/ 699799 h 998446"/>
                    <a:gd name="connsiteX1217" fmla="*/ 825131 w 975396"/>
                    <a:gd name="connsiteY1217" fmla="*/ 701682 h 998446"/>
                    <a:gd name="connsiteX1218" fmla="*/ 826239 w 975396"/>
                    <a:gd name="connsiteY1218" fmla="*/ 701461 h 998446"/>
                    <a:gd name="connsiteX1219" fmla="*/ 827236 w 975396"/>
                    <a:gd name="connsiteY1219" fmla="*/ 702015 h 998446"/>
                    <a:gd name="connsiteX1220" fmla="*/ 828123 w 975396"/>
                    <a:gd name="connsiteY1220" fmla="*/ 703123 h 998446"/>
                    <a:gd name="connsiteX1221" fmla="*/ 828899 w 975396"/>
                    <a:gd name="connsiteY1221" fmla="*/ 704453 h 998446"/>
                    <a:gd name="connsiteX1222" fmla="*/ 829675 w 975396"/>
                    <a:gd name="connsiteY1222" fmla="*/ 703678 h 998446"/>
                    <a:gd name="connsiteX1223" fmla="*/ 830450 w 975396"/>
                    <a:gd name="connsiteY1223" fmla="*/ 703678 h 998446"/>
                    <a:gd name="connsiteX1224" fmla="*/ 831336 w 975396"/>
                    <a:gd name="connsiteY1224" fmla="*/ 704232 h 998446"/>
                    <a:gd name="connsiteX1225" fmla="*/ 832445 w 975396"/>
                    <a:gd name="connsiteY1225" fmla="*/ 704453 h 998446"/>
                    <a:gd name="connsiteX1226" fmla="*/ 833221 w 975396"/>
                    <a:gd name="connsiteY1226" fmla="*/ 703899 h 998446"/>
                    <a:gd name="connsiteX1227" fmla="*/ 833553 w 975396"/>
                    <a:gd name="connsiteY1227" fmla="*/ 702791 h 998446"/>
                    <a:gd name="connsiteX1228" fmla="*/ 833775 w 975396"/>
                    <a:gd name="connsiteY1228" fmla="*/ 701572 h 998446"/>
                    <a:gd name="connsiteX1229" fmla="*/ 834329 w 975396"/>
                    <a:gd name="connsiteY1229" fmla="*/ 700685 h 998446"/>
                    <a:gd name="connsiteX1230" fmla="*/ 837764 w 975396"/>
                    <a:gd name="connsiteY1230" fmla="*/ 701793 h 998446"/>
                    <a:gd name="connsiteX1231" fmla="*/ 839648 w 975396"/>
                    <a:gd name="connsiteY1231" fmla="*/ 701793 h 998446"/>
                    <a:gd name="connsiteX1232" fmla="*/ 840423 w 975396"/>
                    <a:gd name="connsiteY1232" fmla="*/ 699799 h 998446"/>
                    <a:gd name="connsiteX1233" fmla="*/ 839758 w 975396"/>
                    <a:gd name="connsiteY1233" fmla="*/ 699799 h 998446"/>
                    <a:gd name="connsiteX1234" fmla="*/ 839758 w 975396"/>
                    <a:gd name="connsiteY1234" fmla="*/ 700796 h 998446"/>
                    <a:gd name="connsiteX1235" fmla="*/ 838872 w 975396"/>
                    <a:gd name="connsiteY1235" fmla="*/ 700796 h 998446"/>
                    <a:gd name="connsiteX1236" fmla="*/ 838872 w 975396"/>
                    <a:gd name="connsiteY1236" fmla="*/ 700131 h 998446"/>
                    <a:gd name="connsiteX1237" fmla="*/ 839094 w 975396"/>
                    <a:gd name="connsiteY1237" fmla="*/ 699688 h 998446"/>
                    <a:gd name="connsiteX1238" fmla="*/ 839648 w 975396"/>
                    <a:gd name="connsiteY1238" fmla="*/ 698691 h 998446"/>
                    <a:gd name="connsiteX1239" fmla="*/ 839205 w 975396"/>
                    <a:gd name="connsiteY1239" fmla="*/ 697028 h 998446"/>
                    <a:gd name="connsiteX1240" fmla="*/ 840091 w 975396"/>
                    <a:gd name="connsiteY1240" fmla="*/ 694480 h 998446"/>
                    <a:gd name="connsiteX1241" fmla="*/ 839758 w 975396"/>
                    <a:gd name="connsiteY1241" fmla="*/ 692817 h 998446"/>
                    <a:gd name="connsiteX1242" fmla="*/ 838761 w 975396"/>
                    <a:gd name="connsiteY1242" fmla="*/ 692152 h 998446"/>
                    <a:gd name="connsiteX1243" fmla="*/ 837764 w 975396"/>
                    <a:gd name="connsiteY1243" fmla="*/ 692152 h 998446"/>
                    <a:gd name="connsiteX1244" fmla="*/ 836767 w 975396"/>
                    <a:gd name="connsiteY1244" fmla="*/ 692706 h 998446"/>
                    <a:gd name="connsiteX1245" fmla="*/ 835880 w 975396"/>
                    <a:gd name="connsiteY1245" fmla="*/ 693926 h 998446"/>
                    <a:gd name="connsiteX1246" fmla="*/ 835880 w 975396"/>
                    <a:gd name="connsiteY1246" fmla="*/ 691709 h 998446"/>
                    <a:gd name="connsiteX1247" fmla="*/ 834550 w 975396"/>
                    <a:gd name="connsiteY1247" fmla="*/ 690712 h 998446"/>
                    <a:gd name="connsiteX1248" fmla="*/ 833110 w 975396"/>
                    <a:gd name="connsiteY1248" fmla="*/ 689936 h 998446"/>
                    <a:gd name="connsiteX1249" fmla="*/ 832001 w 975396"/>
                    <a:gd name="connsiteY1249" fmla="*/ 688052 h 998446"/>
                    <a:gd name="connsiteX1250" fmla="*/ 833442 w 975396"/>
                    <a:gd name="connsiteY1250" fmla="*/ 688052 h 998446"/>
                    <a:gd name="connsiteX1251" fmla="*/ 833442 w 975396"/>
                    <a:gd name="connsiteY1251" fmla="*/ 687055 h 998446"/>
                    <a:gd name="connsiteX1252" fmla="*/ 823912 w 975396"/>
                    <a:gd name="connsiteY1252" fmla="*/ 683065 h 998446"/>
                    <a:gd name="connsiteX1253" fmla="*/ 822582 w 975396"/>
                    <a:gd name="connsiteY1253" fmla="*/ 681293 h 998446"/>
                    <a:gd name="connsiteX1254" fmla="*/ 822139 w 975396"/>
                    <a:gd name="connsiteY1254" fmla="*/ 683287 h 998446"/>
                    <a:gd name="connsiteX1255" fmla="*/ 822471 w 975396"/>
                    <a:gd name="connsiteY1255" fmla="*/ 683952 h 998446"/>
                    <a:gd name="connsiteX1256" fmla="*/ 823247 w 975396"/>
                    <a:gd name="connsiteY1256" fmla="*/ 684285 h 998446"/>
                    <a:gd name="connsiteX1257" fmla="*/ 824134 w 975396"/>
                    <a:gd name="connsiteY1257" fmla="*/ 685171 h 998446"/>
                    <a:gd name="connsiteX1258" fmla="*/ 825131 w 975396"/>
                    <a:gd name="connsiteY1258" fmla="*/ 687387 h 998446"/>
                    <a:gd name="connsiteX1259" fmla="*/ 825685 w 975396"/>
                    <a:gd name="connsiteY1259" fmla="*/ 688163 h 998446"/>
                    <a:gd name="connsiteX1260" fmla="*/ 826571 w 975396"/>
                    <a:gd name="connsiteY1260" fmla="*/ 689050 h 998446"/>
                    <a:gd name="connsiteX1261" fmla="*/ 827015 w 975396"/>
                    <a:gd name="connsiteY1261" fmla="*/ 688828 h 998446"/>
                    <a:gd name="connsiteX1262" fmla="*/ 827791 w 975396"/>
                    <a:gd name="connsiteY1262" fmla="*/ 688385 h 998446"/>
                    <a:gd name="connsiteX1263" fmla="*/ 828788 w 975396"/>
                    <a:gd name="connsiteY1263" fmla="*/ 688385 h 998446"/>
                    <a:gd name="connsiteX1264" fmla="*/ 829785 w 975396"/>
                    <a:gd name="connsiteY1264" fmla="*/ 689050 h 998446"/>
                    <a:gd name="connsiteX1265" fmla="*/ 830007 w 975396"/>
                    <a:gd name="connsiteY1265" fmla="*/ 690047 h 998446"/>
                    <a:gd name="connsiteX1266" fmla="*/ 829675 w 975396"/>
                    <a:gd name="connsiteY1266" fmla="*/ 691044 h 998446"/>
                    <a:gd name="connsiteX1267" fmla="*/ 829231 w 975396"/>
                    <a:gd name="connsiteY1267" fmla="*/ 691709 h 998446"/>
                    <a:gd name="connsiteX1268" fmla="*/ 829010 w 975396"/>
                    <a:gd name="connsiteY1268" fmla="*/ 692041 h 998446"/>
                    <a:gd name="connsiteX1269" fmla="*/ 828234 w 975396"/>
                    <a:gd name="connsiteY1269" fmla="*/ 693371 h 998446"/>
                    <a:gd name="connsiteX1270" fmla="*/ 827236 w 975396"/>
                    <a:gd name="connsiteY1270" fmla="*/ 694812 h 998446"/>
                    <a:gd name="connsiteX1271" fmla="*/ 826682 w 975396"/>
                    <a:gd name="connsiteY1271" fmla="*/ 696585 h 998446"/>
                    <a:gd name="connsiteX1272" fmla="*/ 827347 w 975396"/>
                    <a:gd name="connsiteY1272" fmla="*/ 698691 h 998446"/>
                    <a:gd name="connsiteX1273" fmla="*/ 826571 w 975396"/>
                    <a:gd name="connsiteY1273" fmla="*/ 699245 h 998446"/>
                    <a:gd name="connsiteX1274" fmla="*/ 826017 w 975396"/>
                    <a:gd name="connsiteY1274" fmla="*/ 699799 h 998446"/>
                    <a:gd name="connsiteX1275" fmla="*/ 703124 w 975396"/>
                    <a:gd name="connsiteY1275" fmla="*/ 674533 h 998446"/>
                    <a:gd name="connsiteX1276" fmla="*/ 700353 w 975396"/>
                    <a:gd name="connsiteY1276" fmla="*/ 676084 h 998446"/>
                    <a:gd name="connsiteX1277" fmla="*/ 698913 w 975396"/>
                    <a:gd name="connsiteY1277" fmla="*/ 676639 h 998446"/>
                    <a:gd name="connsiteX1278" fmla="*/ 697028 w 975396"/>
                    <a:gd name="connsiteY1278" fmla="*/ 676639 h 998446"/>
                    <a:gd name="connsiteX1279" fmla="*/ 699245 w 975396"/>
                    <a:gd name="connsiteY1279" fmla="*/ 680517 h 998446"/>
                    <a:gd name="connsiteX1280" fmla="*/ 699688 w 975396"/>
                    <a:gd name="connsiteY1280" fmla="*/ 680184 h 998446"/>
                    <a:gd name="connsiteX1281" fmla="*/ 699688 w 975396"/>
                    <a:gd name="connsiteY1281" fmla="*/ 680184 h 998446"/>
                    <a:gd name="connsiteX1282" fmla="*/ 699688 w 975396"/>
                    <a:gd name="connsiteY1282" fmla="*/ 680074 h 998446"/>
                    <a:gd name="connsiteX1283" fmla="*/ 699910 w 975396"/>
                    <a:gd name="connsiteY1283" fmla="*/ 679519 h 998446"/>
                    <a:gd name="connsiteX1284" fmla="*/ 701239 w 975396"/>
                    <a:gd name="connsiteY1284" fmla="*/ 680406 h 998446"/>
                    <a:gd name="connsiteX1285" fmla="*/ 702348 w 975396"/>
                    <a:gd name="connsiteY1285" fmla="*/ 680406 h 998446"/>
                    <a:gd name="connsiteX1286" fmla="*/ 703234 w 975396"/>
                    <a:gd name="connsiteY1286" fmla="*/ 679630 h 998446"/>
                    <a:gd name="connsiteX1287" fmla="*/ 703788 w 975396"/>
                    <a:gd name="connsiteY1287" fmla="*/ 678522 h 998446"/>
                    <a:gd name="connsiteX1288" fmla="*/ 703234 w 975396"/>
                    <a:gd name="connsiteY1288" fmla="*/ 678079 h 998446"/>
                    <a:gd name="connsiteX1289" fmla="*/ 702237 w 975396"/>
                    <a:gd name="connsiteY1289" fmla="*/ 676639 h 998446"/>
                    <a:gd name="connsiteX1290" fmla="*/ 702680 w 975396"/>
                    <a:gd name="connsiteY1290" fmla="*/ 675752 h 998446"/>
                    <a:gd name="connsiteX1291" fmla="*/ 703013 w 975396"/>
                    <a:gd name="connsiteY1291" fmla="*/ 674754 h 998446"/>
                    <a:gd name="connsiteX1292" fmla="*/ 631648 w 975396"/>
                    <a:gd name="connsiteY1292" fmla="*/ 695588 h 998446"/>
                    <a:gd name="connsiteX1293" fmla="*/ 634750 w 975396"/>
                    <a:gd name="connsiteY1293" fmla="*/ 693261 h 998446"/>
                    <a:gd name="connsiteX1294" fmla="*/ 636191 w 975396"/>
                    <a:gd name="connsiteY1294" fmla="*/ 691931 h 998446"/>
                    <a:gd name="connsiteX1295" fmla="*/ 636966 w 975396"/>
                    <a:gd name="connsiteY1295" fmla="*/ 690934 h 998446"/>
                    <a:gd name="connsiteX1296" fmla="*/ 637742 w 975396"/>
                    <a:gd name="connsiteY1296" fmla="*/ 689493 h 998446"/>
                    <a:gd name="connsiteX1297" fmla="*/ 638185 w 975396"/>
                    <a:gd name="connsiteY1297" fmla="*/ 688274 h 998446"/>
                    <a:gd name="connsiteX1298" fmla="*/ 638850 w 975396"/>
                    <a:gd name="connsiteY1298" fmla="*/ 687387 h 998446"/>
                    <a:gd name="connsiteX1299" fmla="*/ 640070 w 975396"/>
                    <a:gd name="connsiteY1299" fmla="*/ 687055 h 998446"/>
                    <a:gd name="connsiteX1300" fmla="*/ 640070 w 975396"/>
                    <a:gd name="connsiteY1300" fmla="*/ 686169 h 998446"/>
                    <a:gd name="connsiteX1301" fmla="*/ 638518 w 975396"/>
                    <a:gd name="connsiteY1301" fmla="*/ 686169 h 998446"/>
                    <a:gd name="connsiteX1302" fmla="*/ 638518 w 975396"/>
                    <a:gd name="connsiteY1302" fmla="*/ 685060 h 998446"/>
                    <a:gd name="connsiteX1303" fmla="*/ 640070 w 975396"/>
                    <a:gd name="connsiteY1303" fmla="*/ 685060 h 998446"/>
                    <a:gd name="connsiteX1304" fmla="*/ 640070 w 975396"/>
                    <a:gd name="connsiteY1304" fmla="*/ 684063 h 998446"/>
                    <a:gd name="connsiteX1305" fmla="*/ 638185 w 975396"/>
                    <a:gd name="connsiteY1305" fmla="*/ 683176 h 998446"/>
                    <a:gd name="connsiteX1306" fmla="*/ 638185 w 975396"/>
                    <a:gd name="connsiteY1306" fmla="*/ 681182 h 998446"/>
                    <a:gd name="connsiteX1307" fmla="*/ 640070 w 975396"/>
                    <a:gd name="connsiteY1307" fmla="*/ 676306 h 998446"/>
                    <a:gd name="connsiteX1308" fmla="*/ 640624 w 975396"/>
                    <a:gd name="connsiteY1308" fmla="*/ 675530 h 998446"/>
                    <a:gd name="connsiteX1309" fmla="*/ 641067 w 975396"/>
                    <a:gd name="connsiteY1309" fmla="*/ 674533 h 998446"/>
                    <a:gd name="connsiteX1310" fmla="*/ 641399 w 975396"/>
                    <a:gd name="connsiteY1310" fmla="*/ 673425 h 998446"/>
                    <a:gd name="connsiteX1311" fmla="*/ 641621 w 975396"/>
                    <a:gd name="connsiteY1311" fmla="*/ 672317 h 998446"/>
                    <a:gd name="connsiteX1312" fmla="*/ 640070 w 975396"/>
                    <a:gd name="connsiteY1312" fmla="*/ 672317 h 998446"/>
                    <a:gd name="connsiteX1313" fmla="*/ 638518 w 975396"/>
                    <a:gd name="connsiteY1313" fmla="*/ 672317 h 998446"/>
                    <a:gd name="connsiteX1314" fmla="*/ 638961 w 975396"/>
                    <a:gd name="connsiteY1314" fmla="*/ 673757 h 998446"/>
                    <a:gd name="connsiteX1315" fmla="*/ 639294 w 975396"/>
                    <a:gd name="connsiteY1315" fmla="*/ 674311 h 998446"/>
                    <a:gd name="connsiteX1316" fmla="*/ 637742 w 975396"/>
                    <a:gd name="connsiteY1316" fmla="*/ 676195 h 998446"/>
                    <a:gd name="connsiteX1317" fmla="*/ 634639 w 975396"/>
                    <a:gd name="connsiteY1317" fmla="*/ 675641 h 998446"/>
                    <a:gd name="connsiteX1318" fmla="*/ 633753 w 975396"/>
                    <a:gd name="connsiteY1318" fmla="*/ 674643 h 998446"/>
                    <a:gd name="connsiteX1319" fmla="*/ 635415 w 975396"/>
                    <a:gd name="connsiteY1319" fmla="*/ 672206 h 998446"/>
                    <a:gd name="connsiteX1320" fmla="*/ 632091 w 975396"/>
                    <a:gd name="connsiteY1320" fmla="*/ 673314 h 998446"/>
                    <a:gd name="connsiteX1321" fmla="*/ 628544 w 975396"/>
                    <a:gd name="connsiteY1321" fmla="*/ 675419 h 998446"/>
                    <a:gd name="connsiteX1322" fmla="*/ 625331 w 975396"/>
                    <a:gd name="connsiteY1322" fmla="*/ 678079 h 998446"/>
                    <a:gd name="connsiteX1323" fmla="*/ 623669 w 975396"/>
                    <a:gd name="connsiteY1323" fmla="*/ 680406 h 998446"/>
                    <a:gd name="connsiteX1324" fmla="*/ 624444 w 975396"/>
                    <a:gd name="connsiteY1324" fmla="*/ 680406 h 998446"/>
                    <a:gd name="connsiteX1325" fmla="*/ 625220 w 975396"/>
                    <a:gd name="connsiteY1325" fmla="*/ 680406 h 998446"/>
                    <a:gd name="connsiteX1326" fmla="*/ 625996 w 975396"/>
                    <a:gd name="connsiteY1326" fmla="*/ 680960 h 998446"/>
                    <a:gd name="connsiteX1327" fmla="*/ 622450 w 975396"/>
                    <a:gd name="connsiteY1327" fmla="*/ 683065 h 998446"/>
                    <a:gd name="connsiteX1328" fmla="*/ 621009 w 975396"/>
                    <a:gd name="connsiteY1328" fmla="*/ 684728 h 998446"/>
                    <a:gd name="connsiteX1329" fmla="*/ 619901 w 975396"/>
                    <a:gd name="connsiteY1329" fmla="*/ 690158 h 998446"/>
                    <a:gd name="connsiteX1330" fmla="*/ 619901 w 975396"/>
                    <a:gd name="connsiteY1330" fmla="*/ 691820 h 998446"/>
                    <a:gd name="connsiteX1331" fmla="*/ 620898 w 975396"/>
                    <a:gd name="connsiteY1331" fmla="*/ 692485 h 998446"/>
                    <a:gd name="connsiteX1332" fmla="*/ 622117 w 975396"/>
                    <a:gd name="connsiteY1332" fmla="*/ 692928 h 998446"/>
                    <a:gd name="connsiteX1333" fmla="*/ 624555 w 975396"/>
                    <a:gd name="connsiteY1333" fmla="*/ 695034 h 998446"/>
                    <a:gd name="connsiteX1334" fmla="*/ 625663 w 975396"/>
                    <a:gd name="connsiteY1334" fmla="*/ 695477 h 998446"/>
                    <a:gd name="connsiteX1335" fmla="*/ 629653 w 975396"/>
                    <a:gd name="connsiteY1335" fmla="*/ 695699 h 998446"/>
                    <a:gd name="connsiteX1336" fmla="*/ 631426 w 975396"/>
                    <a:gd name="connsiteY1336" fmla="*/ 695145 h 998446"/>
                    <a:gd name="connsiteX1337" fmla="*/ 816709 w 975396"/>
                    <a:gd name="connsiteY1337" fmla="*/ 678190 h 998446"/>
                    <a:gd name="connsiteX1338" fmla="*/ 816709 w 975396"/>
                    <a:gd name="connsiteY1338" fmla="*/ 679187 h 998446"/>
                    <a:gd name="connsiteX1339" fmla="*/ 818149 w 975396"/>
                    <a:gd name="connsiteY1339" fmla="*/ 680074 h 998446"/>
                    <a:gd name="connsiteX1340" fmla="*/ 819480 w 975396"/>
                    <a:gd name="connsiteY1340" fmla="*/ 680074 h 998446"/>
                    <a:gd name="connsiteX1341" fmla="*/ 820366 w 975396"/>
                    <a:gd name="connsiteY1341" fmla="*/ 680074 h 998446"/>
                    <a:gd name="connsiteX1342" fmla="*/ 820920 w 975396"/>
                    <a:gd name="connsiteY1342" fmla="*/ 679741 h 998446"/>
                    <a:gd name="connsiteX1343" fmla="*/ 820920 w 975396"/>
                    <a:gd name="connsiteY1343" fmla="*/ 679187 h 998446"/>
                    <a:gd name="connsiteX1344" fmla="*/ 821474 w 975396"/>
                    <a:gd name="connsiteY1344" fmla="*/ 679187 h 998446"/>
                    <a:gd name="connsiteX1345" fmla="*/ 822250 w 975396"/>
                    <a:gd name="connsiteY1345" fmla="*/ 678965 h 998446"/>
                    <a:gd name="connsiteX1346" fmla="*/ 822250 w 975396"/>
                    <a:gd name="connsiteY1346" fmla="*/ 677414 h 998446"/>
                    <a:gd name="connsiteX1347" fmla="*/ 821252 w 975396"/>
                    <a:gd name="connsiteY1347" fmla="*/ 675641 h 998446"/>
                    <a:gd name="connsiteX1348" fmla="*/ 820588 w 975396"/>
                    <a:gd name="connsiteY1348" fmla="*/ 674865 h 998446"/>
                    <a:gd name="connsiteX1349" fmla="*/ 820366 w 975396"/>
                    <a:gd name="connsiteY1349" fmla="*/ 673868 h 998446"/>
                    <a:gd name="connsiteX1350" fmla="*/ 819701 w 975396"/>
                    <a:gd name="connsiteY1350" fmla="*/ 672095 h 998446"/>
                    <a:gd name="connsiteX1351" fmla="*/ 818593 w 975396"/>
                    <a:gd name="connsiteY1351" fmla="*/ 671319 h 998446"/>
                    <a:gd name="connsiteX1352" fmla="*/ 817484 w 975396"/>
                    <a:gd name="connsiteY1352" fmla="*/ 670876 h 998446"/>
                    <a:gd name="connsiteX1353" fmla="*/ 817706 w 975396"/>
                    <a:gd name="connsiteY1353" fmla="*/ 669546 h 998446"/>
                    <a:gd name="connsiteX1354" fmla="*/ 818482 w 975396"/>
                    <a:gd name="connsiteY1354" fmla="*/ 667995 h 998446"/>
                    <a:gd name="connsiteX1355" fmla="*/ 818149 w 975396"/>
                    <a:gd name="connsiteY1355" fmla="*/ 667219 h 998446"/>
                    <a:gd name="connsiteX1356" fmla="*/ 817152 w 975396"/>
                    <a:gd name="connsiteY1356" fmla="*/ 666998 h 998446"/>
                    <a:gd name="connsiteX1357" fmla="*/ 816488 w 975396"/>
                    <a:gd name="connsiteY1357" fmla="*/ 666776 h 998446"/>
                    <a:gd name="connsiteX1358" fmla="*/ 816044 w 975396"/>
                    <a:gd name="connsiteY1358" fmla="*/ 666554 h 998446"/>
                    <a:gd name="connsiteX1359" fmla="*/ 815601 w 975396"/>
                    <a:gd name="connsiteY1359" fmla="*/ 666332 h 998446"/>
                    <a:gd name="connsiteX1360" fmla="*/ 815158 w 975396"/>
                    <a:gd name="connsiteY1360" fmla="*/ 666332 h 998446"/>
                    <a:gd name="connsiteX1361" fmla="*/ 814493 w 975396"/>
                    <a:gd name="connsiteY1361" fmla="*/ 666332 h 998446"/>
                    <a:gd name="connsiteX1362" fmla="*/ 813495 w 975396"/>
                    <a:gd name="connsiteY1362" fmla="*/ 665557 h 998446"/>
                    <a:gd name="connsiteX1363" fmla="*/ 812609 w 975396"/>
                    <a:gd name="connsiteY1363" fmla="*/ 665557 h 998446"/>
                    <a:gd name="connsiteX1364" fmla="*/ 812609 w 975396"/>
                    <a:gd name="connsiteY1364" fmla="*/ 666665 h 998446"/>
                    <a:gd name="connsiteX1365" fmla="*/ 812276 w 975396"/>
                    <a:gd name="connsiteY1365" fmla="*/ 666998 h 998446"/>
                    <a:gd name="connsiteX1366" fmla="*/ 810725 w 975396"/>
                    <a:gd name="connsiteY1366" fmla="*/ 666998 h 998446"/>
                    <a:gd name="connsiteX1367" fmla="*/ 809395 w 975396"/>
                    <a:gd name="connsiteY1367" fmla="*/ 668106 h 998446"/>
                    <a:gd name="connsiteX1368" fmla="*/ 809838 w 975396"/>
                    <a:gd name="connsiteY1368" fmla="*/ 669989 h 998446"/>
                    <a:gd name="connsiteX1369" fmla="*/ 811169 w 975396"/>
                    <a:gd name="connsiteY1369" fmla="*/ 671098 h 998446"/>
                    <a:gd name="connsiteX1370" fmla="*/ 811944 w 975396"/>
                    <a:gd name="connsiteY1370" fmla="*/ 671984 h 998446"/>
                    <a:gd name="connsiteX1371" fmla="*/ 813273 w 975396"/>
                    <a:gd name="connsiteY1371" fmla="*/ 672538 h 998446"/>
                    <a:gd name="connsiteX1372" fmla="*/ 814493 w 975396"/>
                    <a:gd name="connsiteY1372" fmla="*/ 673314 h 998446"/>
                    <a:gd name="connsiteX1373" fmla="*/ 814160 w 975396"/>
                    <a:gd name="connsiteY1373" fmla="*/ 674533 h 998446"/>
                    <a:gd name="connsiteX1374" fmla="*/ 813717 w 975396"/>
                    <a:gd name="connsiteY1374" fmla="*/ 675752 h 998446"/>
                    <a:gd name="connsiteX1375" fmla="*/ 814493 w 975396"/>
                    <a:gd name="connsiteY1375" fmla="*/ 677082 h 998446"/>
                    <a:gd name="connsiteX1376" fmla="*/ 815934 w 975396"/>
                    <a:gd name="connsiteY1376" fmla="*/ 677082 h 998446"/>
                    <a:gd name="connsiteX1377" fmla="*/ 817484 w 975396"/>
                    <a:gd name="connsiteY1377" fmla="*/ 676306 h 998446"/>
                    <a:gd name="connsiteX1378" fmla="*/ 818482 w 975396"/>
                    <a:gd name="connsiteY1378" fmla="*/ 676306 h 998446"/>
                    <a:gd name="connsiteX1379" fmla="*/ 818039 w 975396"/>
                    <a:gd name="connsiteY1379" fmla="*/ 677303 h 998446"/>
                    <a:gd name="connsiteX1380" fmla="*/ 816820 w 975396"/>
                    <a:gd name="connsiteY1380" fmla="*/ 678079 h 998446"/>
                    <a:gd name="connsiteX1381" fmla="*/ 668106 w 975396"/>
                    <a:gd name="connsiteY1381" fmla="*/ 699799 h 998446"/>
                    <a:gd name="connsiteX1382" fmla="*/ 669768 w 975396"/>
                    <a:gd name="connsiteY1382" fmla="*/ 699134 h 998446"/>
                    <a:gd name="connsiteX1383" fmla="*/ 670544 w 975396"/>
                    <a:gd name="connsiteY1383" fmla="*/ 698912 h 998446"/>
                    <a:gd name="connsiteX1384" fmla="*/ 671098 w 975396"/>
                    <a:gd name="connsiteY1384" fmla="*/ 698358 h 998446"/>
                    <a:gd name="connsiteX1385" fmla="*/ 674311 w 975396"/>
                    <a:gd name="connsiteY1385" fmla="*/ 691487 h 998446"/>
                    <a:gd name="connsiteX1386" fmla="*/ 674533 w 975396"/>
                    <a:gd name="connsiteY1386" fmla="*/ 688385 h 998446"/>
                    <a:gd name="connsiteX1387" fmla="*/ 675641 w 975396"/>
                    <a:gd name="connsiteY1387" fmla="*/ 682622 h 998446"/>
                    <a:gd name="connsiteX1388" fmla="*/ 675863 w 975396"/>
                    <a:gd name="connsiteY1388" fmla="*/ 679963 h 998446"/>
                    <a:gd name="connsiteX1389" fmla="*/ 675530 w 975396"/>
                    <a:gd name="connsiteY1389" fmla="*/ 673868 h 998446"/>
                    <a:gd name="connsiteX1390" fmla="*/ 674865 w 975396"/>
                    <a:gd name="connsiteY1390" fmla="*/ 671319 h 998446"/>
                    <a:gd name="connsiteX1391" fmla="*/ 673535 w 975396"/>
                    <a:gd name="connsiteY1391" fmla="*/ 668770 h 998446"/>
                    <a:gd name="connsiteX1392" fmla="*/ 670765 w 975396"/>
                    <a:gd name="connsiteY1392" fmla="*/ 666554 h 998446"/>
                    <a:gd name="connsiteX1393" fmla="*/ 668881 w 975396"/>
                    <a:gd name="connsiteY1393" fmla="*/ 665557 h 998446"/>
                    <a:gd name="connsiteX1394" fmla="*/ 667995 w 975396"/>
                    <a:gd name="connsiteY1394" fmla="*/ 666222 h 998446"/>
                    <a:gd name="connsiteX1395" fmla="*/ 667552 w 975396"/>
                    <a:gd name="connsiteY1395" fmla="*/ 666665 h 998446"/>
                    <a:gd name="connsiteX1396" fmla="*/ 665335 w 975396"/>
                    <a:gd name="connsiteY1396" fmla="*/ 666887 h 998446"/>
                    <a:gd name="connsiteX1397" fmla="*/ 664559 w 975396"/>
                    <a:gd name="connsiteY1397" fmla="*/ 667219 h 998446"/>
                    <a:gd name="connsiteX1398" fmla="*/ 662898 w 975396"/>
                    <a:gd name="connsiteY1398" fmla="*/ 670211 h 998446"/>
                    <a:gd name="connsiteX1399" fmla="*/ 662233 w 975396"/>
                    <a:gd name="connsiteY1399" fmla="*/ 671098 h 998446"/>
                    <a:gd name="connsiteX1400" fmla="*/ 654808 w 975396"/>
                    <a:gd name="connsiteY1400" fmla="*/ 676417 h 998446"/>
                    <a:gd name="connsiteX1401" fmla="*/ 650597 w 975396"/>
                    <a:gd name="connsiteY1401" fmla="*/ 681404 h 998446"/>
                    <a:gd name="connsiteX1402" fmla="*/ 649489 w 975396"/>
                    <a:gd name="connsiteY1402" fmla="*/ 682290 h 998446"/>
                    <a:gd name="connsiteX1403" fmla="*/ 648935 w 975396"/>
                    <a:gd name="connsiteY1403" fmla="*/ 681625 h 998446"/>
                    <a:gd name="connsiteX1404" fmla="*/ 648491 w 975396"/>
                    <a:gd name="connsiteY1404" fmla="*/ 681404 h 998446"/>
                    <a:gd name="connsiteX1405" fmla="*/ 647937 w 975396"/>
                    <a:gd name="connsiteY1405" fmla="*/ 681625 h 998446"/>
                    <a:gd name="connsiteX1406" fmla="*/ 647272 w 975396"/>
                    <a:gd name="connsiteY1406" fmla="*/ 682290 h 998446"/>
                    <a:gd name="connsiteX1407" fmla="*/ 647272 w 975396"/>
                    <a:gd name="connsiteY1407" fmla="*/ 683176 h 998446"/>
                    <a:gd name="connsiteX1408" fmla="*/ 648824 w 975396"/>
                    <a:gd name="connsiteY1408" fmla="*/ 683952 h 998446"/>
                    <a:gd name="connsiteX1409" fmla="*/ 650154 w 975396"/>
                    <a:gd name="connsiteY1409" fmla="*/ 685615 h 998446"/>
                    <a:gd name="connsiteX1410" fmla="*/ 651816 w 975396"/>
                    <a:gd name="connsiteY1410" fmla="*/ 689050 h 998446"/>
                    <a:gd name="connsiteX1411" fmla="*/ 651816 w 975396"/>
                    <a:gd name="connsiteY1411" fmla="*/ 689382 h 998446"/>
                    <a:gd name="connsiteX1412" fmla="*/ 651594 w 975396"/>
                    <a:gd name="connsiteY1412" fmla="*/ 690269 h 998446"/>
                    <a:gd name="connsiteX1413" fmla="*/ 651594 w 975396"/>
                    <a:gd name="connsiteY1413" fmla="*/ 691377 h 998446"/>
                    <a:gd name="connsiteX1414" fmla="*/ 652259 w 975396"/>
                    <a:gd name="connsiteY1414" fmla="*/ 692485 h 998446"/>
                    <a:gd name="connsiteX1415" fmla="*/ 652924 w 975396"/>
                    <a:gd name="connsiteY1415" fmla="*/ 693371 h 998446"/>
                    <a:gd name="connsiteX1416" fmla="*/ 653257 w 975396"/>
                    <a:gd name="connsiteY1416" fmla="*/ 694258 h 998446"/>
                    <a:gd name="connsiteX1417" fmla="*/ 653257 w 975396"/>
                    <a:gd name="connsiteY1417" fmla="*/ 695145 h 998446"/>
                    <a:gd name="connsiteX1418" fmla="*/ 652702 w 975396"/>
                    <a:gd name="connsiteY1418" fmla="*/ 695920 h 998446"/>
                    <a:gd name="connsiteX1419" fmla="*/ 655805 w 975396"/>
                    <a:gd name="connsiteY1419" fmla="*/ 697804 h 998446"/>
                    <a:gd name="connsiteX1420" fmla="*/ 656581 w 975396"/>
                    <a:gd name="connsiteY1420" fmla="*/ 698691 h 998446"/>
                    <a:gd name="connsiteX1421" fmla="*/ 656913 w 975396"/>
                    <a:gd name="connsiteY1421" fmla="*/ 699799 h 998446"/>
                    <a:gd name="connsiteX1422" fmla="*/ 657578 w 975396"/>
                    <a:gd name="connsiteY1422" fmla="*/ 702680 h 998446"/>
                    <a:gd name="connsiteX1423" fmla="*/ 658132 w 975396"/>
                    <a:gd name="connsiteY1423" fmla="*/ 703678 h 998446"/>
                    <a:gd name="connsiteX1424" fmla="*/ 658908 w 975396"/>
                    <a:gd name="connsiteY1424" fmla="*/ 704564 h 998446"/>
                    <a:gd name="connsiteX1425" fmla="*/ 659351 w 975396"/>
                    <a:gd name="connsiteY1425" fmla="*/ 704785 h 998446"/>
                    <a:gd name="connsiteX1426" fmla="*/ 659573 w 975396"/>
                    <a:gd name="connsiteY1426" fmla="*/ 705672 h 998446"/>
                    <a:gd name="connsiteX1427" fmla="*/ 660792 w 975396"/>
                    <a:gd name="connsiteY1427" fmla="*/ 704785 h 998446"/>
                    <a:gd name="connsiteX1428" fmla="*/ 662898 w 975396"/>
                    <a:gd name="connsiteY1428" fmla="*/ 704232 h 998446"/>
                    <a:gd name="connsiteX1429" fmla="*/ 664227 w 975396"/>
                    <a:gd name="connsiteY1429" fmla="*/ 703678 h 998446"/>
                    <a:gd name="connsiteX1430" fmla="*/ 668216 w 975396"/>
                    <a:gd name="connsiteY1430" fmla="*/ 699799 h 998446"/>
                    <a:gd name="connsiteX1431" fmla="*/ 555517 w 975396"/>
                    <a:gd name="connsiteY1431" fmla="*/ 675641 h 998446"/>
                    <a:gd name="connsiteX1432" fmla="*/ 555739 w 975396"/>
                    <a:gd name="connsiteY1432" fmla="*/ 673092 h 998446"/>
                    <a:gd name="connsiteX1433" fmla="*/ 555739 w 975396"/>
                    <a:gd name="connsiteY1433" fmla="*/ 670322 h 998446"/>
                    <a:gd name="connsiteX1434" fmla="*/ 555407 w 975396"/>
                    <a:gd name="connsiteY1434" fmla="*/ 667773 h 998446"/>
                    <a:gd name="connsiteX1435" fmla="*/ 554742 w 975396"/>
                    <a:gd name="connsiteY1435" fmla="*/ 665778 h 998446"/>
                    <a:gd name="connsiteX1436" fmla="*/ 554077 w 975396"/>
                    <a:gd name="connsiteY1436" fmla="*/ 665224 h 998446"/>
                    <a:gd name="connsiteX1437" fmla="*/ 553412 w 975396"/>
                    <a:gd name="connsiteY1437" fmla="*/ 664892 h 998446"/>
                    <a:gd name="connsiteX1438" fmla="*/ 552857 w 975396"/>
                    <a:gd name="connsiteY1438" fmla="*/ 664892 h 998446"/>
                    <a:gd name="connsiteX1439" fmla="*/ 552303 w 975396"/>
                    <a:gd name="connsiteY1439" fmla="*/ 665778 h 998446"/>
                    <a:gd name="connsiteX1440" fmla="*/ 551528 w 975396"/>
                    <a:gd name="connsiteY1440" fmla="*/ 665778 h 998446"/>
                    <a:gd name="connsiteX1441" fmla="*/ 550087 w 975396"/>
                    <a:gd name="connsiteY1441" fmla="*/ 664892 h 998446"/>
                    <a:gd name="connsiteX1442" fmla="*/ 548092 w 975396"/>
                    <a:gd name="connsiteY1442" fmla="*/ 665446 h 998446"/>
                    <a:gd name="connsiteX1443" fmla="*/ 544436 w 975396"/>
                    <a:gd name="connsiteY1443" fmla="*/ 667773 h 998446"/>
                    <a:gd name="connsiteX1444" fmla="*/ 545322 w 975396"/>
                    <a:gd name="connsiteY1444" fmla="*/ 668770 h 998446"/>
                    <a:gd name="connsiteX1445" fmla="*/ 544325 w 975396"/>
                    <a:gd name="connsiteY1445" fmla="*/ 669213 h 998446"/>
                    <a:gd name="connsiteX1446" fmla="*/ 544103 w 975396"/>
                    <a:gd name="connsiteY1446" fmla="*/ 669657 h 998446"/>
                    <a:gd name="connsiteX1447" fmla="*/ 544436 w 975396"/>
                    <a:gd name="connsiteY1447" fmla="*/ 670654 h 998446"/>
                    <a:gd name="connsiteX1448" fmla="*/ 543438 w 975396"/>
                    <a:gd name="connsiteY1448" fmla="*/ 671430 h 998446"/>
                    <a:gd name="connsiteX1449" fmla="*/ 542884 w 975396"/>
                    <a:gd name="connsiteY1449" fmla="*/ 672095 h 998446"/>
                    <a:gd name="connsiteX1450" fmla="*/ 542884 w 975396"/>
                    <a:gd name="connsiteY1450" fmla="*/ 672760 h 998446"/>
                    <a:gd name="connsiteX1451" fmla="*/ 543771 w 975396"/>
                    <a:gd name="connsiteY1451" fmla="*/ 673535 h 998446"/>
                    <a:gd name="connsiteX1452" fmla="*/ 542773 w 975396"/>
                    <a:gd name="connsiteY1452" fmla="*/ 674422 h 998446"/>
                    <a:gd name="connsiteX1453" fmla="*/ 542441 w 975396"/>
                    <a:gd name="connsiteY1453" fmla="*/ 674754 h 998446"/>
                    <a:gd name="connsiteX1454" fmla="*/ 542773 w 975396"/>
                    <a:gd name="connsiteY1454" fmla="*/ 676417 h 998446"/>
                    <a:gd name="connsiteX1455" fmla="*/ 543438 w 975396"/>
                    <a:gd name="connsiteY1455" fmla="*/ 675530 h 998446"/>
                    <a:gd name="connsiteX1456" fmla="*/ 544214 w 975396"/>
                    <a:gd name="connsiteY1456" fmla="*/ 674976 h 998446"/>
                    <a:gd name="connsiteX1457" fmla="*/ 545101 w 975396"/>
                    <a:gd name="connsiteY1457" fmla="*/ 674976 h 998446"/>
                    <a:gd name="connsiteX1458" fmla="*/ 546098 w 975396"/>
                    <a:gd name="connsiteY1458" fmla="*/ 675530 h 998446"/>
                    <a:gd name="connsiteX1459" fmla="*/ 546652 w 975396"/>
                    <a:gd name="connsiteY1459" fmla="*/ 674754 h 998446"/>
                    <a:gd name="connsiteX1460" fmla="*/ 547095 w 975396"/>
                    <a:gd name="connsiteY1460" fmla="*/ 674533 h 998446"/>
                    <a:gd name="connsiteX1461" fmla="*/ 547427 w 975396"/>
                    <a:gd name="connsiteY1461" fmla="*/ 675087 h 998446"/>
                    <a:gd name="connsiteX1462" fmla="*/ 547649 w 975396"/>
                    <a:gd name="connsiteY1462" fmla="*/ 676417 h 998446"/>
                    <a:gd name="connsiteX1463" fmla="*/ 548647 w 975396"/>
                    <a:gd name="connsiteY1463" fmla="*/ 675752 h 998446"/>
                    <a:gd name="connsiteX1464" fmla="*/ 549644 w 975396"/>
                    <a:gd name="connsiteY1464" fmla="*/ 675530 h 998446"/>
                    <a:gd name="connsiteX1465" fmla="*/ 550642 w 975396"/>
                    <a:gd name="connsiteY1465" fmla="*/ 675752 h 998446"/>
                    <a:gd name="connsiteX1466" fmla="*/ 551639 w 975396"/>
                    <a:gd name="connsiteY1466" fmla="*/ 676306 h 998446"/>
                    <a:gd name="connsiteX1467" fmla="*/ 551306 w 975396"/>
                    <a:gd name="connsiteY1467" fmla="*/ 676306 h 998446"/>
                    <a:gd name="connsiteX1468" fmla="*/ 550974 w 975396"/>
                    <a:gd name="connsiteY1468" fmla="*/ 676306 h 998446"/>
                    <a:gd name="connsiteX1469" fmla="*/ 550752 w 975396"/>
                    <a:gd name="connsiteY1469" fmla="*/ 676306 h 998446"/>
                    <a:gd name="connsiteX1470" fmla="*/ 550752 w 975396"/>
                    <a:gd name="connsiteY1470" fmla="*/ 677082 h 998446"/>
                    <a:gd name="connsiteX1471" fmla="*/ 551085 w 975396"/>
                    <a:gd name="connsiteY1471" fmla="*/ 677414 h 998446"/>
                    <a:gd name="connsiteX1472" fmla="*/ 551196 w 975396"/>
                    <a:gd name="connsiteY1472" fmla="*/ 677414 h 998446"/>
                    <a:gd name="connsiteX1473" fmla="*/ 551196 w 975396"/>
                    <a:gd name="connsiteY1473" fmla="*/ 677746 h 998446"/>
                    <a:gd name="connsiteX1474" fmla="*/ 551417 w 975396"/>
                    <a:gd name="connsiteY1474" fmla="*/ 678190 h 998446"/>
                    <a:gd name="connsiteX1475" fmla="*/ 552525 w 975396"/>
                    <a:gd name="connsiteY1475" fmla="*/ 677414 h 998446"/>
                    <a:gd name="connsiteX1476" fmla="*/ 553301 w 975396"/>
                    <a:gd name="connsiteY1476" fmla="*/ 676417 h 998446"/>
                    <a:gd name="connsiteX1477" fmla="*/ 553744 w 975396"/>
                    <a:gd name="connsiteY1477" fmla="*/ 675087 h 998446"/>
                    <a:gd name="connsiteX1478" fmla="*/ 553744 w 975396"/>
                    <a:gd name="connsiteY1478" fmla="*/ 673314 h 998446"/>
                    <a:gd name="connsiteX1479" fmla="*/ 554520 w 975396"/>
                    <a:gd name="connsiteY1479" fmla="*/ 673314 h 998446"/>
                    <a:gd name="connsiteX1480" fmla="*/ 555185 w 975396"/>
                    <a:gd name="connsiteY1480" fmla="*/ 675309 h 998446"/>
                    <a:gd name="connsiteX1481" fmla="*/ 398935 w 975396"/>
                    <a:gd name="connsiteY1481" fmla="*/ 654808 h 998446"/>
                    <a:gd name="connsiteX1482" fmla="*/ 397051 w 975396"/>
                    <a:gd name="connsiteY1482" fmla="*/ 653700 h 998446"/>
                    <a:gd name="connsiteX1483" fmla="*/ 396386 w 975396"/>
                    <a:gd name="connsiteY1483" fmla="*/ 653146 h 998446"/>
                    <a:gd name="connsiteX1484" fmla="*/ 395278 w 975396"/>
                    <a:gd name="connsiteY1484" fmla="*/ 653146 h 998446"/>
                    <a:gd name="connsiteX1485" fmla="*/ 394281 w 975396"/>
                    <a:gd name="connsiteY1485" fmla="*/ 653589 h 998446"/>
                    <a:gd name="connsiteX1486" fmla="*/ 393395 w 975396"/>
                    <a:gd name="connsiteY1486" fmla="*/ 654254 h 998446"/>
                    <a:gd name="connsiteX1487" fmla="*/ 392619 w 975396"/>
                    <a:gd name="connsiteY1487" fmla="*/ 655140 h 998446"/>
                    <a:gd name="connsiteX1488" fmla="*/ 394281 w 975396"/>
                    <a:gd name="connsiteY1488" fmla="*/ 656691 h 998446"/>
                    <a:gd name="connsiteX1489" fmla="*/ 395389 w 975396"/>
                    <a:gd name="connsiteY1489" fmla="*/ 658243 h 998446"/>
                    <a:gd name="connsiteX1490" fmla="*/ 396719 w 975396"/>
                    <a:gd name="connsiteY1490" fmla="*/ 659573 h 998446"/>
                    <a:gd name="connsiteX1491" fmla="*/ 399046 w 975396"/>
                    <a:gd name="connsiteY1491" fmla="*/ 660127 h 998446"/>
                    <a:gd name="connsiteX1492" fmla="*/ 400265 w 975396"/>
                    <a:gd name="connsiteY1492" fmla="*/ 659573 h 998446"/>
                    <a:gd name="connsiteX1493" fmla="*/ 400486 w 975396"/>
                    <a:gd name="connsiteY1493" fmla="*/ 658243 h 998446"/>
                    <a:gd name="connsiteX1494" fmla="*/ 400265 w 975396"/>
                    <a:gd name="connsiteY1494" fmla="*/ 656802 h 998446"/>
                    <a:gd name="connsiteX1495" fmla="*/ 399821 w 975396"/>
                    <a:gd name="connsiteY1495" fmla="*/ 655805 h 998446"/>
                    <a:gd name="connsiteX1496" fmla="*/ 398935 w 975396"/>
                    <a:gd name="connsiteY1496" fmla="*/ 655029 h 998446"/>
                    <a:gd name="connsiteX1497" fmla="*/ 441156 w 975396"/>
                    <a:gd name="connsiteY1497" fmla="*/ 644945 h 998446"/>
                    <a:gd name="connsiteX1498" fmla="*/ 443926 w 975396"/>
                    <a:gd name="connsiteY1498" fmla="*/ 644502 h 998446"/>
                    <a:gd name="connsiteX1499" fmla="*/ 446586 w 975396"/>
                    <a:gd name="connsiteY1499" fmla="*/ 643283 h 998446"/>
                    <a:gd name="connsiteX1500" fmla="*/ 448359 w 975396"/>
                    <a:gd name="connsiteY1500" fmla="*/ 641510 h 998446"/>
                    <a:gd name="connsiteX1501" fmla="*/ 444480 w 975396"/>
                    <a:gd name="connsiteY1501" fmla="*/ 641510 h 998446"/>
                    <a:gd name="connsiteX1502" fmla="*/ 442153 w 975396"/>
                    <a:gd name="connsiteY1502" fmla="*/ 642507 h 998446"/>
                    <a:gd name="connsiteX1503" fmla="*/ 437056 w 975396"/>
                    <a:gd name="connsiteY1503" fmla="*/ 642507 h 998446"/>
                    <a:gd name="connsiteX1504" fmla="*/ 434285 w 975396"/>
                    <a:gd name="connsiteY1504" fmla="*/ 643394 h 998446"/>
                    <a:gd name="connsiteX1505" fmla="*/ 424201 w 975396"/>
                    <a:gd name="connsiteY1505" fmla="*/ 650154 h 998446"/>
                    <a:gd name="connsiteX1506" fmla="*/ 424201 w 975396"/>
                    <a:gd name="connsiteY1506" fmla="*/ 651151 h 998446"/>
                    <a:gd name="connsiteX1507" fmla="*/ 426750 w 975396"/>
                    <a:gd name="connsiteY1507" fmla="*/ 651151 h 998446"/>
                    <a:gd name="connsiteX1508" fmla="*/ 433177 w 975396"/>
                    <a:gd name="connsiteY1508" fmla="*/ 649156 h 998446"/>
                    <a:gd name="connsiteX1509" fmla="*/ 435726 w 975396"/>
                    <a:gd name="connsiteY1509" fmla="*/ 649156 h 998446"/>
                    <a:gd name="connsiteX1510" fmla="*/ 438053 w 975396"/>
                    <a:gd name="connsiteY1510" fmla="*/ 648602 h 998446"/>
                    <a:gd name="connsiteX1511" fmla="*/ 439383 w 975396"/>
                    <a:gd name="connsiteY1511" fmla="*/ 647161 h 998446"/>
                    <a:gd name="connsiteX1512" fmla="*/ 438939 w 975396"/>
                    <a:gd name="connsiteY1512" fmla="*/ 644280 h 998446"/>
                    <a:gd name="connsiteX1513" fmla="*/ 441045 w 975396"/>
                    <a:gd name="connsiteY1513" fmla="*/ 644724 h 998446"/>
                    <a:gd name="connsiteX1514" fmla="*/ 789781 w 975396"/>
                    <a:gd name="connsiteY1514" fmla="*/ 643726 h 998446"/>
                    <a:gd name="connsiteX1515" fmla="*/ 789559 w 975396"/>
                    <a:gd name="connsiteY1515" fmla="*/ 643172 h 998446"/>
                    <a:gd name="connsiteX1516" fmla="*/ 788895 w 975396"/>
                    <a:gd name="connsiteY1516" fmla="*/ 642396 h 998446"/>
                    <a:gd name="connsiteX1517" fmla="*/ 787786 w 975396"/>
                    <a:gd name="connsiteY1517" fmla="*/ 641621 h 998446"/>
                    <a:gd name="connsiteX1518" fmla="*/ 786456 w 975396"/>
                    <a:gd name="connsiteY1518" fmla="*/ 640956 h 998446"/>
                    <a:gd name="connsiteX1519" fmla="*/ 785127 w 975396"/>
                    <a:gd name="connsiteY1519" fmla="*/ 641288 h 998446"/>
                    <a:gd name="connsiteX1520" fmla="*/ 783797 w 975396"/>
                    <a:gd name="connsiteY1520" fmla="*/ 641288 h 998446"/>
                    <a:gd name="connsiteX1521" fmla="*/ 782799 w 975396"/>
                    <a:gd name="connsiteY1521" fmla="*/ 641288 h 998446"/>
                    <a:gd name="connsiteX1522" fmla="*/ 782467 w 975396"/>
                    <a:gd name="connsiteY1522" fmla="*/ 642950 h 998446"/>
                    <a:gd name="connsiteX1523" fmla="*/ 782689 w 975396"/>
                    <a:gd name="connsiteY1523" fmla="*/ 644835 h 998446"/>
                    <a:gd name="connsiteX1524" fmla="*/ 783021 w 975396"/>
                    <a:gd name="connsiteY1524" fmla="*/ 646053 h 998446"/>
                    <a:gd name="connsiteX1525" fmla="*/ 782799 w 975396"/>
                    <a:gd name="connsiteY1525" fmla="*/ 647050 h 998446"/>
                    <a:gd name="connsiteX1526" fmla="*/ 782356 w 975396"/>
                    <a:gd name="connsiteY1526" fmla="*/ 647937 h 998446"/>
                    <a:gd name="connsiteX1527" fmla="*/ 781802 w 975396"/>
                    <a:gd name="connsiteY1527" fmla="*/ 651372 h 998446"/>
                    <a:gd name="connsiteX1528" fmla="*/ 782245 w 975396"/>
                    <a:gd name="connsiteY1528" fmla="*/ 652702 h 998446"/>
                    <a:gd name="connsiteX1529" fmla="*/ 783575 w 975396"/>
                    <a:gd name="connsiteY1529" fmla="*/ 653146 h 998446"/>
                    <a:gd name="connsiteX1530" fmla="*/ 783908 w 975396"/>
                    <a:gd name="connsiteY1530" fmla="*/ 653811 h 998446"/>
                    <a:gd name="connsiteX1531" fmla="*/ 783908 w 975396"/>
                    <a:gd name="connsiteY1531" fmla="*/ 654697 h 998446"/>
                    <a:gd name="connsiteX1532" fmla="*/ 785016 w 975396"/>
                    <a:gd name="connsiteY1532" fmla="*/ 655583 h 998446"/>
                    <a:gd name="connsiteX1533" fmla="*/ 786235 w 975396"/>
                    <a:gd name="connsiteY1533" fmla="*/ 655140 h 998446"/>
                    <a:gd name="connsiteX1534" fmla="*/ 785902 w 975396"/>
                    <a:gd name="connsiteY1534" fmla="*/ 650375 h 998446"/>
                    <a:gd name="connsiteX1535" fmla="*/ 784573 w 975396"/>
                    <a:gd name="connsiteY1535" fmla="*/ 648713 h 998446"/>
                    <a:gd name="connsiteX1536" fmla="*/ 784019 w 975396"/>
                    <a:gd name="connsiteY1536" fmla="*/ 647715 h 998446"/>
                    <a:gd name="connsiteX1537" fmla="*/ 784684 w 975396"/>
                    <a:gd name="connsiteY1537" fmla="*/ 647715 h 998446"/>
                    <a:gd name="connsiteX1538" fmla="*/ 785127 w 975396"/>
                    <a:gd name="connsiteY1538" fmla="*/ 647272 h 998446"/>
                    <a:gd name="connsiteX1539" fmla="*/ 785127 w 975396"/>
                    <a:gd name="connsiteY1539" fmla="*/ 646607 h 998446"/>
                    <a:gd name="connsiteX1540" fmla="*/ 785681 w 975396"/>
                    <a:gd name="connsiteY1540" fmla="*/ 645610 h 998446"/>
                    <a:gd name="connsiteX1541" fmla="*/ 786678 w 975396"/>
                    <a:gd name="connsiteY1541" fmla="*/ 644835 h 998446"/>
                    <a:gd name="connsiteX1542" fmla="*/ 787675 w 975396"/>
                    <a:gd name="connsiteY1542" fmla="*/ 644835 h 998446"/>
                    <a:gd name="connsiteX1543" fmla="*/ 788119 w 975396"/>
                    <a:gd name="connsiteY1543" fmla="*/ 645056 h 998446"/>
                    <a:gd name="connsiteX1544" fmla="*/ 788562 w 975396"/>
                    <a:gd name="connsiteY1544" fmla="*/ 645056 h 998446"/>
                    <a:gd name="connsiteX1545" fmla="*/ 789338 w 975396"/>
                    <a:gd name="connsiteY1545" fmla="*/ 645610 h 998446"/>
                    <a:gd name="connsiteX1546" fmla="*/ 789892 w 975396"/>
                    <a:gd name="connsiteY1546" fmla="*/ 646164 h 998446"/>
                    <a:gd name="connsiteX1547" fmla="*/ 790445 w 975396"/>
                    <a:gd name="connsiteY1547" fmla="*/ 645832 h 998446"/>
                    <a:gd name="connsiteX1548" fmla="*/ 790224 w 975396"/>
                    <a:gd name="connsiteY1548" fmla="*/ 644391 h 998446"/>
                    <a:gd name="connsiteX1549" fmla="*/ 789670 w 975396"/>
                    <a:gd name="connsiteY1549" fmla="*/ 643504 h 998446"/>
                    <a:gd name="connsiteX1550" fmla="*/ 538895 w 975396"/>
                    <a:gd name="connsiteY1550" fmla="*/ 642950 h 998446"/>
                    <a:gd name="connsiteX1551" fmla="*/ 537898 w 975396"/>
                    <a:gd name="connsiteY1551" fmla="*/ 645278 h 998446"/>
                    <a:gd name="connsiteX1552" fmla="*/ 536901 w 975396"/>
                    <a:gd name="connsiteY1552" fmla="*/ 650265 h 998446"/>
                    <a:gd name="connsiteX1553" fmla="*/ 539338 w 975396"/>
                    <a:gd name="connsiteY1553" fmla="*/ 649600 h 998446"/>
                    <a:gd name="connsiteX1554" fmla="*/ 541887 w 975396"/>
                    <a:gd name="connsiteY1554" fmla="*/ 648159 h 998446"/>
                    <a:gd name="connsiteX1555" fmla="*/ 543881 w 975396"/>
                    <a:gd name="connsiteY1555" fmla="*/ 646053 h 998446"/>
                    <a:gd name="connsiteX1556" fmla="*/ 545433 w 975396"/>
                    <a:gd name="connsiteY1556" fmla="*/ 644502 h 998446"/>
                    <a:gd name="connsiteX1557" fmla="*/ 545655 w 975396"/>
                    <a:gd name="connsiteY1557" fmla="*/ 642285 h 998446"/>
                    <a:gd name="connsiteX1558" fmla="*/ 546431 w 975396"/>
                    <a:gd name="connsiteY1558" fmla="*/ 639737 h 998446"/>
                    <a:gd name="connsiteX1559" fmla="*/ 547649 w 975396"/>
                    <a:gd name="connsiteY1559" fmla="*/ 638185 h 998446"/>
                    <a:gd name="connsiteX1560" fmla="*/ 549312 w 975396"/>
                    <a:gd name="connsiteY1560" fmla="*/ 638739 h 998446"/>
                    <a:gd name="connsiteX1561" fmla="*/ 549866 w 975396"/>
                    <a:gd name="connsiteY1561" fmla="*/ 635637 h 998446"/>
                    <a:gd name="connsiteX1562" fmla="*/ 548314 w 975396"/>
                    <a:gd name="connsiteY1562" fmla="*/ 633531 h 998446"/>
                    <a:gd name="connsiteX1563" fmla="*/ 543881 w 975396"/>
                    <a:gd name="connsiteY1563" fmla="*/ 630872 h 998446"/>
                    <a:gd name="connsiteX1564" fmla="*/ 544325 w 975396"/>
                    <a:gd name="connsiteY1564" fmla="*/ 630207 h 998446"/>
                    <a:gd name="connsiteX1565" fmla="*/ 545101 w 975396"/>
                    <a:gd name="connsiteY1565" fmla="*/ 628212 h 998446"/>
                    <a:gd name="connsiteX1566" fmla="*/ 545433 w 975396"/>
                    <a:gd name="connsiteY1566" fmla="*/ 627104 h 998446"/>
                    <a:gd name="connsiteX1567" fmla="*/ 545433 w 975396"/>
                    <a:gd name="connsiteY1567" fmla="*/ 625109 h 998446"/>
                    <a:gd name="connsiteX1568" fmla="*/ 544546 w 975396"/>
                    <a:gd name="connsiteY1568" fmla="*/ 625109 h 998446"/>
                    <a:gd name="connsiteX1569" fmla="*/ 542663 w 975396"/>
                    <a:gd name="connsiteY1569" fmla="*/ 627326 h 998446"/>
                    <a:gd name="connsiteX1570" fmla="*/ 540003 w 975396"/>
                    <a:gd name="connsiteY1570" fmla="*/ 629431 h 998446"/>
                    <a:gd name="connsiteX1571" fmla="*/ 537676 w 975396"/>
                    <a:gd name="connsiteY1571" fmla="*/ 632091 h 998446"/>
                    <a:gd name="connsiteX1572" fmla="*/ 536901 w 975396"/>
                    <a:gd name="connsiteY1572" fmla="*/ 635858 h 998446"/>
                    <a:gd name="connsiteX1573" fmla="*/ 538784 w 975396"/>
                    <a:gd name="connsiteY1573" fmla="*/ 635193 h 998446"/>
                    <a:gd name="connsiteX1574" fmla="*/ 539892 w 975396"/>
                    <a:gd name="connsiteY1574" fmla="*/ 635858 h 998446"/>
                    <a:gd name="connsiteX1575" fmla="*/ 540114 w 975396"/>
                    <a:gd name="connsiteY1575" fmla="*/ 637299 h 998446"/>
                    <a:gd name="connsiteX1576" fmla="*/ 539116 w 975396"/>
                    <a:gd name="connsiteY1576" fmla="*/ 638850 h 998446"/>
                    <a:gd name="connsiteX1577" fmla="*/ 539116 w 975396"/>
                    <a:gd name="connsiteY1577" fmla="*/ 639737 h 998446"/>
                    <a:gd name="connsiteX1578" fmla="*/ 539671 w 975396"/>
                    <a:gd name="connsiteY1578" fmla="*/ 639959 h 998446"/>
                    <a:gd name="connsiteX1579" fmla="*/ 540114 w 975396"/>
                    <a:gd name="connsiteY1579" fmla="*/ 640402 h 998446"/>
                    <a:gd name="connsiteX1580" fmla="*/ 540668 w 975396"/>
                    <a:gd name="connsiteY1580" fmla="*/ 640734 h 998446"/>
                    <a:gd name="connsiteX1581" fmla="*/ 540668 w 975396"/>
                    <a:gd name="connsiteY1581" fmla="*/ 641621 h 998446"/>
                    <a:gd name="connsiteX1582" fmla="*/ 538784 w 975396"/>
                    <a:gd name="connsiteY1582" fmla="*/ 643061 h 998446"/>
                    <a:gd name="connsiteX1583" fmla="*/ 651926 w 975396"/>
                    <a:gd name="connsiteY1583" fmla="*/ 634639 h 998446"/>
                    <a:gd name="connsiteX1584" fmla="*/ 653367 w 975396"/>
                    <a:gd name="connsiteY1584" fmla="*/ 634861 h 998446"/>
                    <a:gd name="connsiteX1585" fmla="*/ 654254 w 975396"/>
                    <a:gd name="connsiteY1585" fmla="*/ 634861 h 998446"/>
                    <a:gd name="connsiteX1586" fmla="*/ 654808 w 975396"/>
                    <a:gd name="connsiteY1586" fmla="*/ 632202 h 998446"/>
                    <a:gd name="connsiteX1587" fmla="*/ 656581 w 975396"/>
                    <a:gd name="connsiteY1587" fmla="*/ 631648 h 998446"/>
                    <a:gd name="connsiteX1588" fmla="*/ 658687 w 975396"/>
                    <a:gd name="connsiteY1588" fmla="*/ 631648 h 998446"/>
                    <a:gd name="connsiteX1589" fmla="*/ 660348 w 975396"/>
                    <a:gd name="connsiteY1589" fmla="*/ 630983 h 998446"/>
                    <a:gd name="connsiteX1590" fmla="*/ 661013 w 975396"/>
                    <a:gd name="connsiteY1590" fmla="*/ 629763 h 998446"/>
                    <a:gd name="connsiteX1591" fmla="*/ 661235 w 975396"/>
                    <a:gd name="connsiteY1591" fmla="*/ 628544 h 998446"/>
                    <a:gd name="connsiteX1592" fmla="*/ 660902 w 975396"/>
                    <a:gd name="connsiteY1592" fmla="*/ 627547 h 998446"/>
                    <a:gd name="connsiteX1593" fmla="*/ 658687 w 975396"/>
                    <a:gd name="connsiteY1593" fmla="*/ 626882 h 998446"/>
                    <a:gd name="connsiteX1594" fmla="*/ 657911 w 975396"/>
                    <a:gd name="connsiteY1594" fmla="*/ 626217 h 998446"/>
                    <a:gd name="connsiteX1595" fmla="*/ 657246 w 975396"/>
                    <a:gd name="connsiteY1595" fmla="*/ 625552 h 998446"/>
                    <a:gd name="connsiteX1596" fmla="*/ 656802 w 975396"/>
                    <a:gd name="connsiteY1596" fmla="*/ 625220 h 998446"/>
                    <a:gd name="connsiteX1597" fmla="*/ 653257 w 975396"/>
                    <a:gd name="connsiteY1597" fmla="*/ 624222 h 998446"/>
                    <a:gd name="connsiteX1598" fmla="*/ 652148 w 975396"/>
                    <a:gd name="connsiteY1598" fmla="*/ 624776 h 998446"/>
                    <a:gd name="connsiteX1599" fmla="*/ 651705 w 975396"/>
                    <a:gd name="connsiteY1599" fmla="*/ 627658 h 998446"/>
                    <a:gd name="connsiteX1600" fmla="*/ 651151 w 975396"/>
                    <a:gd name="connsiteY1600" fmla="*/ 627991 h 998446"/>
                    <a:gd name="connsiteX1601" fmla="*/ 647826 w 975396"/>
                    <a:gd name="connsiteY1601" fmla="*/ 622228 h 998446"/>
                    <a:gd name="connsiteX1602" fmla="*/ 646718 w 975396"/>
                    <a:gd name="connsiteY1602" fmla="*/ 623447 h 998446"/>
                    <a:gd name="connsiteX1603" fmla="*/ 645167 w 975396"/>
                    <a:gd name="connsiteY1603" fmla="*/ 624112 h 998446"/>
                    <a:gd name="connsiteX1604" fmla="*/ 643837 w 975396"/>
                    <a:gd name="connsiteY1604" fmla="*/ 625109 h 998446"/>
                    <a:gd name="connsiteX1605" fmla="*/ 643172 w 975396"/>
                    <a:gd name="connsiteY1605" fmla="*/ 627326 h 998446"/>
                    <a:gd name="connsiteX1606" fmla="*/ 644946 w 975396"/>
                    <a:gd name="connsiteY1606" fmla="*/ 627547 h 998446"/>
                    <a:gd name="connsiteX1607" fmla="*/ 645389 w 975396"/>
                    <a:gd name="connsiteY1607" fmla="*/ 628655 h 998446"/>
                    <a:gd name="connsiteX1608" fmla="*/ 644835 w 975396"/>
                    <a:gd name="connsiteY1608" fmla="*/ 631980 h 998446"/>
                    <a:gd name="connsiteX1609" fmla="*/ 644613 w 975396"/>
                    <a:gd name="connsiteY1609" fmla="*/ 631980 h 998446"/>
                    <a:gd name="connsiteX1610" fmla="*/ 644059 w 975396"/>
                    <a:gd name="connsiteY1610" fmla="*/ 631980 h 998446"/>
                    <a:gd name="connsiteX1611" fmla="*/ 643505 w 975396"/>
                    <a:gd name="connsiteY1611" fmla="*/ 632312 h 998446"/>
                    <a:gd name="connsiteX1612" fmla="*/ 643283 w 975396"/>
                    <a:gd name="connsiteY1612" fmla="*/ 633420 h 998446"/>
                    <a:gd name="connsiteX1613" fmla="*/ 643283 w 975396"/>
                    <a:gd name="connsiteY1613" fmla="*/ 633974 h 998446"/>
                    <a:gd name="connsiteX1614" fmla="*/ 643505 w 975396"/>
                    <a:gd name="connsiteY1614" fmla="*/ 634196 h 998446"/>
                    <a:gd name="connsiteX1615" fmla="*/ 643505 w 975396"/>
                    <a:gd name="connsiteY1615" fmla="*/ 634639 h 998446"/>
                    <a:gd name="connsiteX1616" fmla="*/ 643283 w 975396"/>
                    <a:gd name="connsiteY1616" fmla="*/ 635748 h 998446"/>
                    <a:gd name="connsiteX1617" fmla="*/ 651816 w 975396"/>
                    <a:gd name="connsiteY1617" fmla="*/ 634639 h 998446"/>
                    <a:gd name="connsiteX1618" fmla="*/ 604720 w 975396"/>
                    <a:gd name="connsiteY1618" fmla="*/ 636302 h 998446"/>
                    <a:gd name="connsiteX1619" fmla="*/ 604498 w 975396"/>
                    <a:gd name="connsiteY1619" fmla="*/ 634861 h 998446"/>
                    <a:gd name="connsiteX1620" fmla="*/ 603944 w 975396"/>
                    <a:gd name="connsiteY1620" fmla="*/ 633863 h 998446"/>
                    <a:gd name="connsiteX1621" fmla="*/ 603168 w 975396"/>
                    <a:gd name="connsiteY1621" fmla="*/ 633199 h 998446"/>
                    <a:gd name="connsiteX1622" fmla="*/ 602503 w 975396"/>
                    <a:gd name="connsiteY1622" fmla="*/ 632755 h 998446"/>
                    <a:gd name="connsiteX1623" fmla="*/ 602170 w 975396"/>
                    <a:gd name="connsiteY1623" fmla="*/ 632423 h 998446"/>
                    <a:gd name="connsiteX1624" fmla="*/ 602392 w 975396"/>
                    <a:gd name="connsiteY1624" fmla="*/ 631315 h 998446"/>
                    <a:gd name="connsiteX1625" fmla="*/ 603500 w 975396"/>
                    <a:gd name="connsiteY1625" fmla="*/ 629985 h 998446"/>
                    <a:gd name="connsiteX1626" fmla="*/ 603833 w 975396"/>
                    <a:gd name="connsiteY1626" fmla="*/ 628987 h 998446"/>
                    <a:gd name="connsiteX1627" fmla="*/ 603611 w 975396"/>
                    <a:gd name="connsiteY1627" fmla="*/ 627437 h 998446"/>
                    <a:gd name="connsiteX1628" fmla="*/ 602835 w 975396"/>
                    <a:gd name="connsiteY1628" fmla="*/ 625331 h 998446"/>
                    <a:gd name="connsiteX1629" fmla="*/ 601838 w 975396"/>
                    <a:gd name="connsiteY1629" fmla="*/ 623336 h 998446"/>
                    <a:gd name="connsiteX1630" fmla="*/ 600841 w 975396"/>
                    <a:gd name="connsiteY1630" fmla="*/ 622117 h 998446"/>
                    <a:gd name="connsiteX1631" fmla="*/ 598070 w 975396"/>
                    <a:gd name="connsiteY1631" fmla="*/ 621785 h 998446"/>
                    <a:gd name="connsiteX1632" fmla="*/ 596962 w 975396"/>
                    <a:gd name="connsiteY1632" fmla="*/ 621785 h 998446"/>
                    <a:gd name="connsiteX1633" fmla="*/ 596962 w 975396"/>
                    <a:gd name="connsiteY1633" fmla="*/ 623004 h 998446"/>
                    <a:gd name="connsiteX1634" fmla="*/ 597627 w 975396"/>
                    <a:gd name="connsiteY1634" fmla="*/ 626107 h 998446"/>
                    <a:gd name="connsiteX1635" fmla="*/ 597627 w 975396"/>
                    <a:gd name="connsiteY1635" fmla="*/ 628101 h 998446"/>
                    <a:gd name="connsiteX1636" fmla="*/ 597183 w 975396"/>
                    <a:gd name="connsiteY1636" fmla="*/ 630539 h 998446"/>
                    <a:gd name="connsiteX1637" fmla="*/ 595854 w 975396"/>
                    <a:gd name="connsiteY1637" fmla="*/ 632423 h 998446"/>
                    <a:gd name="connsiteX1638" fmla="*/ 593748 w 975396"/>
                    <a:gd name="connsiteY1638" fmla="*/ 632977 h 998446"/>
                    <a:gd name="connsiteX1639" fmla="*/ 594857 w 975396"/>
                    <a:gd name="connsiteY1639" fmla="*/ 633642 h 998446"/>
                    <a:gd name="connsiteX1640" fmla="*/ 595300 w 975396"/>
                    <a:gd name="connsiteY1640" fmla="*/ 633863 h 998446"/>
                    <a:gd name="connsiteX1641" fmla="*/ 594413 w 975396"/>
                    <a:gd name="connsiteY1641" fmla="*/ 634528 h 998446"/>
                    <a:gd name="connsiteX1642" fmla="*/ 593748 w 975396"/>
                    <a:gd name="connsiteY1642" fmla="*/ 635415 h 998446"/>
                    <a:gd name="connsiteX1643" fmla="*/ 593305 w 975396"/>
                    <a:gd name="connsiteY1643" fmla="*/ 636524 h 998446"/>
                    <a:gd name="connsiteX1644" fmla="*/ 592973 w 975396"/>
                    <a:gd name="connsiteY1644" fmla="*/ 637853 h 998446"/>
                    <a:gd name="connsiteX1645" fmla="*/ 595300 w 975396"/>
                    <a:gd name="connsiteY1645" fmla="*/ 637853 h 998446"/>
                    <a:gd name="connsiteX1646" fmla="*/ 596076 w 975396"/>
                    <a:gd name="connsiteY1646" fmla="*/ 637853 h 998446"/>
                    <a:gd name="connsiteX1647" fmla="*/ 596076 w 975396"/>
                    <a:gd name="connsiteY1647" fmla="*/ 638961 h 998446"/>
                    <a:gd name="connsiteX1648" fmla="*/ 595633 w 975396"/>
                    <a:gd name="connsiteY1648" fmla="*/ 639626 h 998446"/>
                    <a:gd name="connsiteX1649" fmla="*/ 595411 w 975396"/>
                    <a:gd name="connsiteY1649" fmla="*/ 640402 h 998446"/>
                    <a:gd name="connsiteX1650" fmla="*/ 595411 w 975396"/>
                    <a:gd name="connsiteY1650" fmla="*/ 641399 h 998446"/>
                    <a:gd name="connsiteX1651" fmla="*/ 595411 w 975396"/>
                    <a:gd name="connsiteY1651" fmla="*/ 642729 h 998446"/>
                    <a:gd name="connsiteX1652" fmla="*/ 597073 w 975396"/>
                    <a:gd name="connsiteY1652" fmla="*/ 641621 h 998446"/>
                    <a:gd name="connsiteX1653" fmla="*/ 603944 w 975396"/>
                    <a:gd name="connsiteY1653" fmla="*/ 637963 h 998446"/>
                    <a:gd name="connsiteX1654" fmla="*/ 604830 w 975396"/>
                    <a:gd name="connsiteY1654" fmla="*/ 637299 h 998446"/>
                    <a:gd name="connsiteX1655" fmla="*/ 605052 w 975396"/>
                    <a:gd name="connsiteY1655" fmla="*/ 636413 h 998446"/>
                    <a:gd name="connsiteX1656" fmla="*/ 436501 w 975396"/>
                    <a:gd name="connsiteY1656" fmla="*/ 615136 h 998446"/>
                    <a:gd name="connsiteX1657" fmla="*/ 435947 w 975396"/>
                    <a:gd name="connsiteY1657" fmla="*/ 615136 h 998446"/>
                    <a:gd name="connsiteX1658" fmla="*/ 435726 w 975396"/>
                    <a:gd name="connsiteY1658" fmla="*/ 617352 h 998446"/>
                    <a:gd name="connsiteX1659" fmla="*/ 434507 w 975396"/>
                    <a:gd name="connsiteY1659" fmla="*/ 618350 h 998446"/>
                    <a:gd name="connsiteX1660" fmla="*/ 431293 w 975396"/>
                    <a:gd name="connsiteY1660" fmla="*/ 619125 h 998446"/>
                    <a:gd name="connsiteX1661" fmla="*/ 431293 w 975396"/>
                    <a:gd name="connsiteY1661" fmla="*/ 620011 h 998446"/>
                    <a:gd name="connsiteX1662" fmla="*/ 433510 w 975396"/>
                    <a:gd name="connsiteY1662" fmla="*/ 621341 h 998446"/>
                    <a:gd name="connsiteX1663" fmla="*/ 436391 w 975396"/>
                    <a:gd name="connsiteY1663" fmla="*/ 621785 h 998446"/>
                    <a:gd name="connsiteX1664" fmla="*/ 439272 w 975396"/>
                    <a:gd name="connsiteY1664" fmla="*/ 621341 h 998446"/>
                    <a:gd name="connsiteX1665" fmla="*/ 441488 w 975396"/>
                    <a:gd name="connsiteY1665" fmla="*/ 620122 h 998446"/>
                    <a:gd name="connsiteX1666" fmla="*/ 441488 w 975396"/>
                    <a:gd name="connsiteY1666" fmla="*/ 619236 h 998446"/>
                    <a:gd name="connsiteX1667" fmla="*/ 439937 w 975396"/>
                    <a:gd name="connsiteY1667" fmla="*/ 619236 h 998446"/>
                    <a:gd name="connsiteX1668" fmla="*/ 438718 w 975396"/>
                    <a:gd name="connsiteY1668" fmla="*/ 618571 h 998446"/>
                    <a:gd name="connsiteX1669" fmla="*/ 437721 w 975396"/>
                    <a:gd name="connsiteY1669" fmla="*/ 617685 h 998446"/>
                    <a:gd name="connsiteX1670" fmla="*/ 436834 w 975396"/>
                    <a:gd name="connsiteY1670" fmla="*/ 616244 h 998446"/>
                    <a:gd name="connsiteX1671" fmla="*/ 436834 w 975396"/>
                    <a:gd name="connsiteY1671" fmla="*/ 615800 h 998446"/>
                    <a:gd name="connsiteX1672" fmla="*/ 436834 w 975396"/>
                    <a:gd name="connsiteY1672" fmla="*/ 615468 h 998446"/>
                    <a:gd name="connsiteX1673" fmla="*/ 436834 w 975396"/>
                    <a:gd name="connsiteY1673" fmla="*/ 615246 h 998446"/>
                    <a:gd name="connsiteX1674" fmla="*/ 579231 w 975396"/>
                    <a:gd name="connsiteY1674" fmla="*/ 605273 h 998446"/>
                    <a:gd name="connsiteX1675" fmla="*/ 578345 w 975396"/>
                    <a:gd name="connsiteY1675" fmla="*/ 604387 h 998446"/>
                    <a:gd name="connsiteX1676" fmla="*/ 576461 w 975396"/>
                    <a:gd name="connsiteY1676" fmla="*/ 604387 h 998446"/>
                    <a:gd name="connsiteX1677" fmla="*/ 575131 w 975396"/>
                    <a:gd name="connsiteY1677" fmla="*/ 605384 h 998446"/>
                    <a:gd name="connsiteX1678" fmla="*/ 574023 w 975396"/>
                    <a:gd name="connsiteY1678" fmla="*/ 606714 h 998446"/>
                    <a:gd name="connsiteX1679" fmla="*/ 572250 w 975396"/>
                    <a:gd name="connsiteY1679" fmla="*/ 607489 h 998446"/>
                    <a:gd name="connsiteX1680" fmla="*/ 570145 w 975396"/>
                    <a:gd name="connsiteY1680" fmla="*/ 607822 h 998446"/>
                    <a:gd name="connsiteX1681" fmla="*/ 571585 w 975396"/>
                    <a:gd name="connsiteY1681" fmla="*/ 608709 h 998446"/>
                    <a:gd name="connsiteX1682" fmla="*/ 576794 w 975396"/>
                    <a:gd name="connsiteY1682" fmla="*/ 609706 h 998446"/>
                    <a:gd name="connsiteX1683" fmla="*/ 579453 w 975396"/>
                    <a:gd name="connsiteY1683" fmla="*/ 609374 h 998446"/>
                    <a:gd name="connsiteX1684" fmla="*/ 579121 w 975396"/>
                    <a:gd name="connsiteY1684" fmla="*/ 607600 h 998446"/>
                    <a:gd name="connsiteX1685" fmla="*/ 579342 w 975396"/>
                    <a:gd name="connsiteY1685" fmla="*/ 606714 h 998446"/>
                    <a:gd name="connsiteX1686" fmla="*/ 579564 w 975396"/>
                    <a:gd name="connsiteY1686" fmla="*/ 604941 h 998446"/>
                    <a:gd name="connsiteX1687" fmla="*/ 607600 w 975396"/>
                    <a:gd name="connsiteY1687" fmla="*/ 602392 h 998446"/>
                    <a:gd name="connsiteX1688" fmla="*/ 608376 w 975396"/>
                    <a:gd name="connsiteY1688" fmla="*/ 603500 h 998446"/>
                    <a:gd name="connsiteX1689" fmla="*/ 609595 w 975396"/>
                    <a:gd name="connsiteY1689" fmla="*/ 604387 h 998446"/>
                    <a:gd name="connsiteX1690" fmla="*/ 613917 w 975396"/>
                    <a:gd name="connsiteY1690" fmla="*/ 606492 h 998446"/>
                    <a:gd name="connsiteX1691" fmla="*/ 617685 w 975396"/>
                    <a:gd name="connsiteY1691" fmla="*/ 610814 h 998446"/>
                    <a:gd name="connsiteX1692" fmla="*/ 618904 w 975396"/>
                    <a:gd name="connsiteY1692" fmla="*/ 611368 h 998446"/>
                    <a:gd name="connsiteX1693" fmla="*/ 620233 w 975396"/>
                    <a:gd name="connsiteY1693" fmla="*/ 611922 h 998446"/>
                    <a:gd name="connsiteX1694" fmla="*/ 621674 w 975396"/>
                    <a:gd name="connsiteY1694" fmla="*/ 614582 h 998446"/>
                    <a:gd name="connsiteX1695" fmla="*/ 622782 w 975396"/>
                    <a:gd name="connsiteY1695" fmla="*/ 615136 h 998446"/>
                    <a:gd name="connsiteX1696" fmla="*/ 624666 w 975396"/>
                    <a:gd name="connsiteY1696" fmla="*/ 615579 h 998446"/>
                    <a:gd name="connsiteX1697" fmla="*/ 627769 w 975396"/>
                    <a:gd name="connsiteY1697" fmla="*/ 617574 h 998446"/>
                    <a:gd name="connsiteX1698" fmla="*/ 632977 w 975396"/>
                    <a:gd name="connsiteY1698" fmla="*/ 618350 h 998446"/>
                    <a:gd name="connsiteX1699" fmla="*/ 634307 w 975396"/>
                    <a:gd name="connsiteY1699" fmla="*/ 617685 h 998446"/>
                    <a:gd name="connsiteX1700" fmla="*/ 635194 w 975396"/>
                    <a:gd name="connsiteY1700" fmla="*/ 614028 h 998446"/>
                    <a:gd name="connsiteX1701" fmla="*/ 637964 w 975396"/>
                    <a:gd name="connsiteY1701" fmla="*/ 610149 h 998446"/>
                    <a:gd name="connsiteX1702" fmla="*/ 637631 w 975396"/>
                    <a:gd name="connsiteY1702" fmla="*/ 608709 h 998446"/>
                    <a:gd name="connsiteX1703" fmla="*/ 637188 w 975396"/>
                    <a:gd name="connsiteY1703" fmla="*/ 607489 h 998446"/>
                    <a:gd name="connsiteX1704" fmla="*/ 636523 w 975396"/>
                    <a:gd name="connsiteY1704" fmla="*/ 606603 h 998446"/>
                    <a:gd name="connsiteX1705" fmla="*/ 635526 w 975396"/>
                    <a:gd name="connsiteY1705" fmla="*/ 606270 h 998446"/>
                    <a:gd name="connsiteX1706" fmla="*/ 636302 w 975396"/>
                    <a:gd name="connsiteY1706" fmla="*/ 605273 h 998446"/>
                    <a:gd name="connsiteX1707" fmla="*/ 633753 w 975396"/>
                    <a:gd name="connsiteY1707" fmla="*/ 604498 h 998446"/>
                    <a:gd name="connsiteX1708" fmla="*/ 630318 w 975396"/>
                    <a:gd name="connsiteY1708" fmla="*/ 602835 h 998446"/>
                    <a:gd name="connsiteX1709" fmla="*/ 627215 w 975396"/>
                    <a:gd name="connsiteY1709" fmla="*/ 602170 h 998446"/>
                    <a:gd name="connsiteX1710" fmla="*/ 625442 w 975396"/>
                    <a:gd name="connsiteY1710" fmla="*/ 604276 h 998446"/>
                    <a:gd name="connsiteX1711" fmla="*/ 624333 w 975396"/>
                    <a:gd name="connsiteY1711" fmla="*/ 602613 h 998446"/>
                    <a:gd name="connsiteX1712" fmla="*/ 622450 w 975396"/>
                    <a:gd name="connsiteY1712" fmla="*/ 601284 h 998446"/>
                    <a:gd name="connsiteX1713" fmla="*/ 620344 w 975396"/>
                    <a:gd name="connsiteY1713" fmla="*/ 600952 h 998446"/>
                    <a:gd name="connsiteX1714" fmla="*/ 618571 w 975396"/>
                    <a:gd name="connsiteY1714" fmla="*/ 602281 h 998446"/>
                    <a:gd name="connsiteX1715" fmla="*/ 618017 w 975396"/>
                    <a:gd name="connsiteY1715" fmla="*/ 601505 h 998446"/>
                    <a:gd name="connsiteX1716" fmla="*/ 617352 w 975396"/>
                    <a:gd name="connsiteY1716" fmla="*/ 600841 h 998446"/>
                    <a:gd name="connsiteX1717" fmla="*/ 616466 w 975396"/>
                    <a:gd name="connsiteY1717" fmla="*/ 600398 h 998446"/>
                    <a:gd name="connsiteX1718" fmla="*/ 615357 w 975396"/>
                    <a:gd name="connsiteY1718" fmla="*/ 600398 h 998446"/>
                    <a:gd name="connsiteX1719" fmla="*/ 615357 w 975396"/>
                    <a:gd name="connsiteY1719" fmla="*/ 599289 h 998446"/>
                    <a:gd name="connsiteX1720" fmla="*/ 616244 w 975396"/>
                    <a:gd name="connsiteY1720" fmla="*/ 599289 h 998446"/>
                    <a:gd name="connsiteX1721" fmla="*/ 616244 w 975396"/>
                    <a:gd name="connsiteY1721" fmla="*/ 598181 h 998446"/>
                    <a:gd name="connsiteX1722" fmla="*/ 615136 w 975396"/>
                    <a:gd name="connsiteY1722" fmla="*/ 597516 h 998446"/>
                    <a:gd name="connsiteX1723" fmla="*/ 614582 w 975396"/>
                    <a:gd name="connsiteY1723" fmla="*/ 597294 h 998446"/>
                    <a:gd name="connsiteX1724" fmla="*/ 608265 w 975396"/>
                    <a:gd name="connsiteY1724" fmla="*/ 596851 h 998446"/>
                    <a:gd name="connsiteX1725" fmla="*/ 606825 w 975396"/>
                    <a:gd name="connsiteY1725" fmla="*/ 597294 h 998446"/>
                    <a:gd name="connsiteX1726" fmla="*/ 606492 w 975396"/>
                    <a:gd name="connsiteY1726" fmla="*/ 598513 h 998446"/>
                    <a:gd name="connsiteX1727" fmla="*/ 606825 w 975396"/>
                    <a:gd name="connsiteY1727" fmla="*/ 600287 h 998446"/>
                    <a:gd name="connsiteX1728" fmla="*/ 607600 w 975396"/>
                    <a:gd name="connsiteY1728" fmla="*/ 601948 h 998446"/>
                    <a:gd name="connsiteX1729" fmla="*/ 526484 w 975396"/>
                    <a:gd name="connsiteY1729" fmla="*/ 618682 h 998446"/>
                    <a:gd name="connsiteX1730" fmla="*/ 528478 w 975396"/>
                    <a:gd name="connsiteY1730" fmla="*/ 619568 h 998446"/>
                    <a:gd name="connsiteX1731" fmla="*/ 530694 w 975396"/>
                    <a:gd name="connsiteY1731" fmla="*/ 617796 h 998446"/>
                    <a:gd name="connsiteX1732" fmla="*/ 533797 w 975396"/>
                    <a:gd name="connsiteY1732" fmla="*/ 613363 h 998446"/>
                    <a:gd name="connsiteX1733" fmla="*/ 537122 w 975396"/>
                    <a:gd name="connsiteY1733" fmla="*/ 609706 h 998446"/>
                    <a:gd name="connsiteX1734" fmla="*/ 540003 w 975396"/>
                    <a:gd name="connsiteY1734" fmla="*/ 605495 h 998446"/>
                    <a:gd name="connsiteX1735" fmla="*/ 540779 w 975396"/>
                    <a:gd name="connsiteY1735" fmla="*/ 601062 h 998446"/>
                    <a:gd name="connsiteX1736" fmla="*/ 537676 w 975396"/>
                    <a:gd name="connsiteY1736" fmla="*/ 596740 h 998446"/>
                    <a:gd name="connsiteX1737" fmla="*/ 537011 w 975396"/>
                    <a:gd name="connsiteY1737" fmla="*/ 596740 h 998446"/>
                    <a:gd name="connsiteX1738" fmla="*/ 536457 w 975396"/>
                    <a:gd name="connsiteY1738" fmla="*/ 596740 h 998446"/>
                    <a:gd name="connsiteX1739" fmla="*/ 536125 w 975396"/>
                    <a:gd name="connsiteY1739" fmla="*/ 596740 h 998446"/>
                    <a:gd name="connsiteX1740" fmla="*/ 536125 w 975396"/>
                    <a:gd name="connsiteY1740" fmla="*/ 597738 h 998446"/>
                    <a:gd name="connsiteX1741" fmla="*/ 535349 w 975396"/>
                    <a:gd name="connsiteY1741" fmla="*/ 597738 h 998446"/>
                    <a:gd name="connsiteX1742" fmla="*/ 534684 w 975396"/>
                    <a:gd name="connsiteY1742" fmla="*/ 596851 h 998446"/>
                    <a:gd name="connsiteX1743" fmla="*/ 533797 w 975396"/>
                    <a:gd name="connsiteY1743" fmla="*/ 596630 h 998446"/>
                    <a:gd name="connsiteX1744" fmla="*/ 532800 w 975396"/>
                    <a:gd name="connsiteY1744" fmla="*/ 596962 h 998446"/>
                    <a:gd name="connsiteX1745" fmla="*/ 531692 w 975396"/>
                    <a:gd name="connsiteY1745" fmla="*/ 597738 h 998446"/>
                    <a:gd name="connsiteX1746" fmla="*/ 531692 w 975396"/>
                    <a:gd name="connsiteY1746" fmla="*/ 598624 h 998446"/>
                    <a:gd name="connsiteX1747" fmla="*/ 532025 w 975396"/>
                    <a:gd name="connsiteY1747" fmla="*/ 598624 h 998446"/>
                    <a:gd name="connsiteX1748" fmla="*/ 533133 w 975396"/>
                    <a:gd name="connsiteY1748" fmla="*/ 598624 h 998446"/>
                    <a:gd name="connsiteX1749" fmla="*/ 532468 w 975396"/>
                    <a:gd name="connsiteY1749" fmla="*/ 599733 h 998446"/>
                    <a:gd name="connsiteX1750" fmla="*/ 531692 w 975396"/>
                    <a:gd name="connsiteY1750" fmla="*/ 600730 h 998446"/>
                    <a:gd name="connsiteX1751" fmla="*/ 530029 w 975396"/>
                    <a:gd name="connsiteY1751" fmla="*/ 600398 h 998446"/>
                    <a:gd name="connsiteX1752" fmla="*/ 528146 w 975396"/>
                    <a:gd name="connsiteY1752" fmla="*/ 602613 h 998446"/>
                    <a:gd name="connsiteX1753" fmla="*/ 526927 w 975396"/>
                    <a:gd name="connsiteY1753" fmla="*/ 605827 h 998446"/>
                    <a:gd name="connsiteX1754" fmla="*/ 526927 w 975396"/>
                    <a:gd name="connsiteY1754" fmla="*/ 608487 h 998446"/>
                    <a:gd name="connsiteX1755" fmla="*/ 527149 w 975396"/>
                    <a:gd name="connsiteY1755" fmla="*/ 609706 h 998446"/>
                    <a:gd name="connsiteX1756" fmla="*/ 526594 w 975396"/>
                    <a:gd name="connsiteY1756" fmla="*/ 616798 h 998446"/>
                    <a:gd name="connsiteX1757" fmla="*/ 526594 w 975396"/>
                    <a:gd name="connsiteY1757" fmla="*/ 618793 h 998446"/>
                    <a:gd name="connsiteX1758" fmla="*/ 733043 w 975396"/>
                    <a:gd name="connsiteY1758" fmla="*/ 617131 h 998446"/>
                    <a:gd name="connsiteX1759" fmla="*/ 734263 w 975396"/>
                    <a:gd name="connsiteY1759" fmla="*/ 616244 h 998446"/>
                    <a:gd name="connsiteX1760" fmla="*/ 736478 w 975396"/>
                    <a:gd name="connsiteY1760" fmla="*/ 615246 h 998446"/>
                    <a:gd name="connsiteX1761" fmla="*/ 746230 w 975396"/>
                    <a:gd name="connsiteY1761" fmla="*/ 613917 h 998446"/>
                    <a:gd name="connsiteX1762" fmla="*/ 748115 w 975396"/>
                    <a:gd name="connsiteY1762" fmla="*/ 613030 h 998446"/>
                    <a:gd name="connsiteX1763" fmla="*/ 758088 w 975396"/>
                    <a:gd name="connsiteY1763" fmla="*/ 604054 h 998446"/>
                    <a:gd name="connsiteX1764" fmla="*/ 760969 w 975396"/>
                    <a:gd name="connsiteY1764" fmla="*/ 600509 h 998446"/>
                    <a:gd name="connsiteX1765" fmla="*/ 762963 w 975396"/>
                    <a:gd name="connsiteY1765" fmla="*/ 596740 h 998446"/>
                    <a:gd name="connsiteX1766" fmla="*/ 757423 w 975396"/>
                    <a:gd name="connsiteY1766" fmla="*/ 597184 h 998446"/>
                    <a:gd name="connsiteX1767" fmla="*/ 753655 w 975396"/>
                    <a:gd name="connsiteY1767" fmla="*/ 598292 h 998446"/>
                    <a:gd name="connsiteX1768" fmla="*/ 750663 w 975396"/>
                    <a:gd name="connsiteY1768" fmla="*/ 601616 h 998446"/>
                    <a:gd name="connsiteX1769" fmla="*/ 747560 w 975396"/>
                    <a:gd name="connsiteY1769" fmla="*/ 603389 h 998446"/>
                    <a:gd name="connsiteX1770" fmla="*/ 744236 w 975396"/>
                    <a:gd name="connsiteY1770" fmla="*/ 604387 h 998446"/>
                    <a:gd name="connsiteX1771" fmla="*/ 741909 w 975396"/>
                    <a:gd name="connsiteY1771" fmla="*/ 603611 h 998446"/>
                    <a:gd name="connsiteX1772" fmla="*/ 739582 w 975396"/>
                    <a:gd name="connsiteY1772" fmla="*/ 604387 h 998446"/>
                    <a:gd name="connsiteX1773" fmla="*/ 733043 w 975396"/>
                    <a:gd name="connsiteY1773" fmla="*/ 603500 h 998446"/>
                    <a:gd name="connsiteX1774" fmla="*/ 730273 w 975396"/>
                    <a:gd name="connsiteY1774" fmla="*/ 603722 h 998446"/>
                    <a:gd name="connsiteX1775" fmla="*/ 728722 w 975396"/>
                    <a:gd name="connsiteY1775" fmla="*/ 604719 h 998446"/>
                    <a:gd name="connsiteX1776" fmla="*/ 726616 w 975396"/>
                    <a:gd name="connsiteY1776" fmla="*/ 606714 h 998446"/>
                    <a:gd name="connsiteX1777" fmla="*/ 724843 w 975396"/>
                    <a:gd name="connsiteY1777" fmla="*/ 609041 h 998446"/>
                    <a:gd name="connsiteX1778" fmla="*/ 724067 w 975396"/>
                    <a:gd name="connsiteY1778" fmla="*/ 611146 h 998446"/>
                    <a:gd name="connsiteX1779" fmla="*/ 723291 w 975396"/>
                    <a:gd name="connsiteY1779" fmla="*/ 612809 h 998446"/>
                    <a:gd name="connsiteX1780" fmla="*/ 719635 w 975396"/>
                    <a:gd name="connsiteY1780" fmla="*/ 616576 h 998446"/>
                    <a:gd name="connsiteX1781" fmla="*/ 718748 w 975396"/>
                    <a:gd name="connsiteY1781" fmla="*/ 618461 h 998446"/>
                    <a:gd name="connsiteX1782" fmla="*/ 719302 w 975396"/>
                    <a:gd name="connsiteY1782" fmla="*/ 621231 h 998446"/>
                    <a:gd name="connsiteX1783" fmla="*/ 720965 w 975396"/>
                    <a:gd name="connsiteY1783" fmla="*/ 621674 h 998446"/>
                    <a:gd name="connsiteX1784" fmla="*/ 725397 w 975396"/>
                    <a:gd name="connsiteY1784" fmla="*/ 620455 h 998446"/>
                    <a:gd name="connsiteX1785" fmla="*/ 726838 w 975396"/>
                    <a:gd name="connsiteY1785" fmla="*/ 620455 h 998446"/>
                    <a:gd name="connsiteX1786" fmla="*/ 727724 w 975396"/>
                    <a:gd name="connsiteY1786" fmla="*/ 620787 h 998446"/>
                    <a:gd name="connsiteX1787" fmla="*/ 728500 w 975396"/>
                    <a:gd name="connsiteY1787" fmla="*/ 620787 h 998446"/>
                    <a:gd name="connsiteX1788" fmla="*/ 729608 w 975396"/>
                    <a:gd name="connsiteY1788" fmla="*/ 620455 h 998446"/>
                    <a:gd name="connsiteX1789" fmla="*/ 730827 w 975396"/>
                    <a:gd name="connsiteY1789" fmla="*/ 619679 h 998446"/>
                    <a:gd name="connsiteX1790" fmla="*/ 733043 w 975396"/>
                    <a:gd name="connsiteY1790" fmla="*/ 617463 h 998446"/>
                    <a:gd name="connsiteX1791" fmla="*/ 445699 w 975396"/>
                    <a:gd name="connsiteY1791" fmla="*/ 584994 h 998446"/>
                    <a:gd name="connsiteX1792" fmla="*/ 443815 w 975396"/>
                    <a:gd name="connsiteY1792" fmla="*/ 584107 h 998446"/>
                    <a:gd name="connsiteX1793" fmla="*/ 430185 w 975396"/>
                    <a:gd name="connsiteY1793" fmla="*/ 584994 h 998446"/>
                    <a:gd name="connsiteX1794" fmla="*/ 430185 w 975396"/>
                    <a:gd name="connsiteY1794" fmla="*/ 585881 h 998446"/>
                    <a:gd name="connsiteX1795" fmla="*/ 430406 w 975396"/>
                    <a:gd name="connsiteY1795" fmla="*/ 587875 h 998446"/>
                    <a:gd name="connsiteX1796" fmla="*/ 431182 w 975396"/>
                    <a:gd name="connsiteY1796" fmla="*/ 589870 h 998446"/>
                    <a:gd name="connsiteX1797" fmla="*/ 432512 w 975396"/>
                    <a:gd name="connsiteY1797" fmla="*/ 590757 h 998446"/>
                    <a:gd name="connsiteX1798" fmla="*/ 433953 w 975396"/>
                    <a:gd name="connsiteY1798" fmla="*/ 591311 h 998446"/>
                    <a:gd name="connsiteX1799" fmla="*/ 434950 w 975396"/>
                    <a:gd name="connsiteY1799" fmla="*/ 592529 h 998446"/>
                    <a:gd name="connsiteX1800" fmla="*/ 434950 w 975396"/>
                    <a:gd name="connsiteY1800" fmla="*/ 593859 h 998446"/>
                    <a:gd name="connsiteX1801" fmla="*/ 433731 w 975396"/>
                    <a:gd name="connsiteY1801" fmla="*/ 594635 h 998446"/>
                    <a:gd name="connsiteX1802" fmla="*/ 433731 w 975396"/>
                    <a:gd name="connsiteY1802" fmla="*/ 595633 h 998446"/>
                    <a:gd name="connsiteX1803" fmla="*/ 435282 w 975396"/>
                    <a:gd name="connsiteY1803" fmla="*/ 596297 h 998446"/>
                    <a:gd name="connsiteX1804" fmla="*/ 435836 w 975396"/>
                    <a:gd name="connsiteY1804" fmla="*/ 596740 h 998446"/>
                    <a:gd name="connsiteX1805" fmla="*/ 436723 w 975396"/>
                    <a:gd name="connsiteY1805" fmla="*/ 597627 h 998446"/>
                    <a:gd name="connsiteX1806" fmla="*/ 437942 w 975396"/>
                    <a:gd name="connsiteY1806" fmla="*/ 596962 h 998446"/>
                    <a:gd name="connsiteX1807" fmla="*/ 440491 w 975396"/>
                    <a:gd name="connsiteY1807" fmla="*/ 596297 h 998446"/>
                    <a:gd name="connsiteX1808" fmla="*/ 441488 w 975396"/>
                    <a:gd name="connsiteY1808" fmla="*/ 595743 h 998446"/>
                    <a:gd name="connsiteX1809" fmla="*/ 442042 w 975396"/>
                    <a:gd name="connsiteY1809" fmla="*/ 594192 h 998446"/>
                    <a:gd name="connsiteX1810" fmla="*/ 442042 w 975396"/>
                    <a:gd name="connsiteY1810" fmla="*/ 592529 h 998446"/>
                    <a:gd name="connsiteX1811" fmla="*/ 442264 w 975396"/>
                    <a:gd name="connsiteY1811" fmla="*/ 590978 h 998446"/>
                    <a:gd name="connsiteX1812" fmla="*/ 443815 w 975396"/>
                    <a:gd name="connsiteY1812" fmla="*/ 589870 h 998446"/>
                    <a:gd name="connsiteX1813" fmla="*/ 443815 w 975396"/>
                    <a:gd name="connsiteY1813" fmla="*/ 588207 h 998446"/>
                    <a:gd name="connsiteX1814" fmla="*/ 445034 w 975396"/>
                    <a:gd name="connsiteY1814" fmla="*/ 586435 h 998446"/>
                    <a:gd name="connsiteX1815" fmla="*/ 445699 w 975396"/>
                    <a:gd name="connsiteY1815" fmla="*/ 584883 h 998446"/>
                    <a:gd name="connsiteX1816" fmla="*/ 810503 w 975396"/>
                    <a:gd name="connsiteY1816" fmla="*/ 600287 h 998446"/>
                    <a:gd name="connsiteX1817" fmla="*/ 810725 w 975396"/>
                    <a:gd name="connsiteY1817" fmla="*/ 601395 h 998446"/>
                    <a:gd name="connsiteX1818" fmla="*/ 811169 w 975396"/>
                    <a:gd name="connsiteY1818" fmla="*/ 602281 h 998446"/>
                    <a:gd name="connsiteX1819" fmla="*/ 812276 w 975396"/>
                    <a:gd name="connsiteY1819" fmla="*/ 602613 h 998446"/>
                    <a:gd name="connsiteX1820" fmla="*/ 819480 w 975396"/>
                    <a:gd name="connsiteY1820" fmla="*/ 602835 h 998446"/>
                    <a:gd name="connsiteX1821" fmla="*/ 820477 w 975396"/>
                    <a:gd name="connsiteY1821" fmla="*/ 602613 h 998446"/>
                    <a:gd name="connsiteX1822" fmla="*/ 821585 w 975396"/>
                    <a:gd name="connsiteY1822" fmla="*/ 602059 h 998446"/>
                    <a:gd name="connsiteX1823" fmla="*/ 821917 w 975396"/>
                    <a:gd name="connsiteY1823" fmla="*/ 601505 h 998446"/>
                    <a:gd name="connsiteX1824" fmla="*/ 822139 w 975396"/>
                    <a:gd name="connsiteY1824" fmla="*/ 600730 h 998446"/>
                    <a:gd name="connsiteX1825" fmla="*/ 822804 w 975396"/>
                    <a:gd name="connsiteY1825" fmla="*/ 599733 h 998446"/>
                    <a:gd name="connsiteX1826" fmla="*/ 824023 w 975396"/>
                    <a:gd name="connsiteY1826" fmla="*/ 598513 h 998446"/>
                    <a:gd name="connsiteX1827" fmla="*/ 825131 w 975396"/>
                    <a:gd name="connsiteY1827" fmla="*/ 597848 h 998446"/>
                    <a:gd name="connsiteX1828" fmla="*/ 835436 w 975396"/>
                    <a:gd name="connsiteY1828" fmla="*/ 593748 h 998446"/>
                    <a:gd name="connsiteX1829" fmla="*/ 839537 w 975396"/>
                    <a:gd name="connsiteY1829" fmla="*/ 592862 h 998446"/>
                    <a:gd name="connsiteX1830" fmla="*/ 842308 w 975396"/>
                    <a:gd name="connsiteY1830" fmla="*/ 593748 h 998446"/>
                    <a:gd name="connsiteX1831" fmla="*/ 842862 w 975396"/>
                    <a:gd name="connsiteY1831" fmla="*/ 592086 h 998446"/>
                    <a:gd name="connsiteX1832" fmla="*/ 842862 w 975396"/>
                    <a:gd name="connsiteY1832" fmla="*/ 590535 h 998446"/>
                    <a:gd name="connsiteX1833" fmla="*/ 841975 w 975396"/>
                    <a:gd name="connsiteY1833" fmla="*/ 589870 h 998446"/>
                    <a:gd name="connsiteX1834" fmla="*/ 840756 w 975396"/>
                    <a:gd name="connsiteY1834" fmla="*/ 590757 h 998446"/>
                    <a:gd name="connsiteX1835" fmla="*/ 840202 w 975396"/>
                    <a:gd name="connsiteY1835" fmla="*/ 589205 h 998446"/>
                    <a:gd name="connsiteX1836" fmla="*/ 839537 w 975396"/>
                    <a:gd name="connsiteY1836" fmla="*/ 588097 h 998446"/>
                    <a:gd name="connsiteX1837" fmla="*/ 839094 w 975396"/>
                    <a:gd name="connsiteY1837" fmla="*/ 587100 h 998446"/>
                    <a:gd name="connsiteX1838" fmla="*/ 839315 w 975396"/>
                    <a:gd name="connsiteY1838" fmla="*/ 585881 h 998446"/>
                    <a:gd name="connsiteX1839" fmla="*/ 839980 w 975396"/>
                    <a:gd name="connsiteY1839" fmla="*/ 585548 h 998446"/>
                    <a:gd name="connsiteX1840" fmla="*/ 843194 w 975396"/>
                    <a:gd name="connsiteY1840" fmla="*/ 584107 h 998446"/>
                    <a:gd name="connsiteX1841" fmla="*/ 837875 w 975396"/>
                    <a:gd name="connsiteY1841" fmla="*/ 583664 h 998446"/>
                    <a:gd name="connsiteX1842" fmla="*/ 834772 w 975396"/>
                    <a:gd name="connsiteY1842" fmla="*/ 582667 h 998446"/>
                    <a:gd name="connsiteX1843" fmla="*/ 834772 w 975396"/>
                    <a:gd name="connsiteY1843" fmla="*/ 580894 h 998446"/>
                    <a:gd name="connsiteX1844" fmla="*/ 833553 w 975396"/>
                    <a:gd name="connsiteY1844" fmla="*/ 582002 h 998446"/>
                    <a:gd name="connsiteX1845" fmla="*/ 832445 w 975396"/>
                    <a:gd name="connsiteY1845" fmla="*/ 582556 h 998446"/>
                    <a:gd name="connsiteX1846" fmla="*/ 831115 w 975396"/>
                    <a:gd name="connsiteY1846" fmla="*/ 582556 h 998446"/>
                    <a:gd name="connsiteX1847" fmla="*/ 829231 w 975396"/>
                    <a:gd name="connsiteY1847" fmla="*/ 582002 h 998446"/>
                    <a:gd name="connsiteX1848" fmla="*/ 830228 w 975396"/>
                    <a:gd name="connsiteY1848" fmla="*/ 583775 h 998446"/>
                    <a:gd name="connsiteX1849" fmla="*/ 831336 w 975396"/>
                    <a:gd name="connsiteY1849" fmla="*/ 585105 h 998446"/>
                    <a:gd name="connsiteX1850" fmla="*/ 832001 w 975396"/>
                    <a:gd name="connsiteY1850" fmla="*/ 586324 h 998446"/>
                    <a:gd name="connsiteX1851" fmla="*/ 831558 w 975396"/>
                    <a:gd name="connsiteY1851" fmla="*/ 587875 h 998446"/>
                    <a:gd name="connsiteX1852" fmla="*/ 830339 w 975396"/>
                    <a:gd name="connsiteY1852" fmla="*/ 586546 h 998446"/>
                    <a:gd name="connsiteX1853" fmla="*/ 825907 w 975396"/>
                    <a:gd name="connsiteY1853" fmla="*/ 583553 h 998446"/>
                    <a:gd name="connsiteX1854" fmla="*/ 821917 w 975396"/>
                    <a:gd name="connsiteY1854" fmla="*/ 582446 h 998446"/>
                    <a:gd name="connsiteX1855" fmla="*/ 818925 w 975396"/>
                    <a:gd name="connsiteY1855" fmla="*/ 580007 h 998446"/>
                    <a:gd name="connsiteX1856" fmla="*/ 817374 w 975396"/>
                    <a:gd name="connsiteY1856" fmla="*/ 579121 h 998446"/>
                    <a:gd name="connsiteX1857" fmla="*/ 813384 w 975396"/>
                    <a:gd name="connsiteY1857" fmla="*/ 578345 h 998446"/>
                    <a:gd name="connsiteX1858" fmla="*/ 809506 w 975396"/>
                    <a:gd name="connsiteY1858" fmla="*/ 578345 h 998446"/>
                    <a:gd name="connsiteX1859" fmla="*/ 796651 w 975396"/>
                    <a:gd name="connsiteY1859" fmla="*/ 581448 h 998446"/>
                    <a:gd name="connsiteX1860" fmla="*/ 795654 w 975396"/>
                    <a:gd name="connsiteY1860" fmla="*/ 582556 h 998446"/>
                    <a:gd name="connsiteX1861" fmla="*/ 794989 w 975396"/>
                    <a:gd name="connsiteY1861" fmla="*/ 584440 h 998446"/>
                    <a:gd name="connsiteX1862" fmla="*/ 793438 w 975396"/>
                    <a:gd name="connsiteY1862" fmla="*/ 585105 h 998446"/>
                    <a:gd name="connsiteX1863" fmla="*/ 791443 w 975396"/>
                    <a:gd name="connsiteY1863" fmla="*/ 585437 h 998446"/>
                    <a:gd name="connsiteX1864" fmla="*/ 789559 w 975396"/>
                    <a:gd name="connsiteY1864" fmla="*/ 585991 h 998446"/>
                    <a:gd name="connsiteX1865" fmla="*/ 788340 w 975396"/>
                    <a:gd name="connsiteY1865" fmla="*/ 587321 h 998446"/>
                    <a:gd name="connsiteX1866" fmla="*/ 787897 w 975396"/>
                    <a:gd name="connsiteY1866" fmla="*/ 588983 h 998446"/>
                    <a:gd name="connsiteX1867" fmla="*/ 787897 w 975396"/>
                    <a:gd name="connsiteY1867" fmla="*/ 592419 h 998446"/>
                    <a:gd name="connsiteX1868" fmla="*/ 788230 w 975396"/>
                    <a:gd name="connsiteY1868" fmla="*/ 594192 h 998446"/>
                    <a:gd name="connsiteX1869" fmla="*/ 788895 w 975396"/>
                    <a:gd name="connsiteY1869" fmla="*/ 596630 h 998446"/>
                    <a:gd name="connsiteX1870" fmla="*/ 789892 w 975396"/>
                    <a:gd name="connsiteY1870" fmla="*/ 598070 h 998446"/>
                    <a:gd name="connsiteX1871" fmla="*/ 791110 w 975396"/>
                    <a:gd name="connsiteY1871" fmla="*/ 596740 h 998446"/>
                    <a:gd name="connsiteX1872" fmla="*/ 791776 w 975396"/>
                    <a:gd name="connsiteY1872" fmla="*/ 596740 h 998446"/>
                    <a:gd name="connsiteX1873" fmla="*/ 791776 w 975396"/>
                    <a:gd name="connsiteY1873" fmla="*/ 597848 h 998446"/>
                    <a:gd name="connsiteX1874" fmla="*/ 792662 w 975396"/>
                    <a:gd name="connsiteY1874" fmla="*/ 597848 h 998446"/>
                    <a:gd name="connsiteX1875" fmla="*/ 793327 w 975396"/>
                    <a:gd name="connsiteY1875" fmla="*/ 596187 h 998446"/>
                    <a:gd name="connsiteX1876" fmla="*/ 794767 w 975396"/>
                    <a:gd name="connsiteY1876" fmla="*/ 594968 h 998446"/>
                    <a:gd name="connsiteX1877" fmla="*/ 796651 w 975396"/>
                    <a:gd name="connsiteY1877" fmla="*/ 594192 h 998446"/>
                    <a:gd name="connsiteX1878" fmla="*/ 799643 w 975396"/>
                    <a:gd name="connsiteY1878" fmla="*/ 593748 h 998446"/>
                    <a:gd name="connsiteX1879" fmla="*/ 801417 w 975396"/>
                    <a:gd name="connsiteY1879" fmla="*/ 593083 h 998446"/>
                    <a:gd name="connsiteX1880" fmla="*/ 802414 w 975396"/>
                    <a:gd name="connsiteY1880" fmla="*/ 593083 h 998446"/>
                    <a:gd name="connsiteX1881" fmla="*/ 803300 w 975396"/>
                    <a:gd name="connsiteY1881" fmla="*/ 593194 h 998446"/>
                    <a:gd name="connsiteX1882" fmla="*/ 804519 w 975396"/>
                    <a:gd name="connsiteY1882" fmla="*/ 594635 h 998446"/>
                    <a:gd name="connsiteX1883" fmla="*/ 807179 w 975396"/>
                    <a:gd name="connsiteY1883" fmla="*/ 595300 h 998446"/>
                    <a:gd name="connsiteX1884" fmla="*/ 808287 w 975396"/>
                    <a:gd name="connsiteY1884" fmla="*/ 596297 h 998446"/>
                    <a:gd name="connsiteX1885" fmla="*/ 810171 w 975396"/>
                    <a:gd name="connsiteY1885" fmla="*/ 599289 h 998446"/>
                    <a:gd name="connsiteX1886" fmla="*/ 810614 w 975396"/>
                    <a:gd name="connsiteY1886" fmla="*/ 600398 h 998446"/>
                    <a:gd name="connsiteX1887" fmla="*/ 145944 w 975396"/>
                    <a:gd name="connsiteY1887" fmla="*/ 585437 h 998446"/>
                    <a:gd name="connsiteX1888" fmla="*/ 144060 w 975396"/>
                    <a:gd name="connsiteY1888" fmla="*/ 581559 h 998446"/>
                    <a:gd name="connsiteX1889" fmla="*/ 142287 w 975396"/>
                    <a:gd name="connsiteY1889" fmla="*/ 578456 h 998446"/>
                    <a:gd name="connsiteX1890" fmla="*/ 138186 w 975396"/>
                    <a:gd name="connsiteY1890" fmla="*/ 575242 h 998446"/>
                    <a:gd name="connsiteX1891" fmla="*/ 133532 w 975396"/>
                    <a:gd name="connsiteY1891" fmla="*/ 573359 h 998446"/>
                    <a:gd name="connsiteX1892" fmla="*/ 129986 w 975396"/>
                    <a:gd name="connsiteY1892" fmla="*/ 574245 h 998446"/>
                    <a:gd name="connsiteX1893" fmla="*/ 127216 w 975396"/>
                    <a:gd name="connsiteY1893" fmla="*/ 572583 h 998446"/>
                    <a:gd name="connsiteX1894" fmla="*/ 125997 w 975396"/>
                    <a:gd name="connsiteY1894" fmla="*/ 571474 h 998446"/>
                    <a:gd name="connsiteX1895" fmla="*/ 125110 w 975396"/>
                    <a:gd name="connsiteY1895" fmla="*/ 568704 h 998446"/>
                    <a:gd name="connsiteX1896" fmla="*/ 122783 w 975396"/>
                    <a:gd name="connsiteY1896" fmla="*/ 564272 h 998446"/>
                    <a:gd name="connsiteX1897" fmla="*/ 122783 w 975396"/>
                    <a:gd name="connsiteY1897" fmla="*/ 563939 h 998446"/>
                    <a:gd name="connsiteX1898" fmla="*/ 122340 w 975396"/>
                    <a:gd name="connsiteY1898" fmla="*/ 563274 h 998446"/>
                    <a:gd name="connsiteX1899" fmla="*/ 122340 w 975396"/>
                    <a:gd name="connsiteY1899" fmla="*/ 562942 h 998446"/>
                    <a:gd name="connsiteX1900" fmla="*/ 122340 w 975396"/>
                    <a:gd name="connsiteY1900" fmla="*/ 562498 h 998446"/>
                    <a:gd name="connsiteX1901" fmla="*/ 119680 w 975396"/>
                    <a:gd name="connsiteY1901" fmla="*/ 561833 h 998446"/>
                    <a:gd name="connsiteX1902" fmla="*/ 116799 w 975396"/>
                    <a:gd name="connsiteY1902" fmla="*/ 564604 h 998446"/>
                    <a:gd name="connsiteX1903" fmla="*/ 112256 w 975396"/>
                    <a:gd name="connsiteY1903" fmla="*/ 571253 h 998446"/>
                    <a:gd name="connsiteX1904" fmla="*/ 113142 w 975396"/>
                    <a:gd name="connsiteY1904" fmla="*/ 572250 h 998446"/>
                    <a:gd name="connsiteX1905" fmla="*/ 112477 w 975396"/>
                    <a:gd name="connsiteY1905" fmla="*/ 573137 h 998446"/>
                    <a:gd name="connsiteX1906" fmla="*/ 113032 w 975396"/>
                    <a:gd name="connsiteY1906" fmla="*/ 575575 h 998446"/>
                    <a:gd name="connsiteX1907" fmla="*/ 112256 w 975396"/>
                    <a:gd name="connsiteY1907" fmla="*/ 577237 h 998446"/>
                    <a:gd name="connsiteX1908" fmla="*/ 114805 w 975396"/>
                    <a:gd name="connsiteY1908" fmla="*/ 578899 h 998446"/>
                    <a:gd name="connsiteX1909" fmla="*/ 119127 w 975396"/>
                    <a:gd name="connsiteY1909" fmla="*/ 584772 h 998446"/>
                    <a:gd name="connsiteX1910" fmla="*/ 121564 w 975396"/>
                    <a:gd name="connsiteY1910" fmla="*/ 586989 h 998446"/>
                    <a:gd name="connsiteX1911" fmla="*/ 121786 w 975396"/>
                    <a:gd name="connsiteY1911" fmla="*/ 589316 h 998446"/>
                    <a:gd name="connsiteX1912" fmla="*/ 124445 w 975396"/>
                    <a:gd name="connsiteY1912" fmla="*/ 592197 h 998446"/>
                    <a:gd name="connsiteX1913" fmla="*/ 130097 w 975396"/>
                    <a:gd name="connsiteY1913" fmla="*/ 596740 h 998446"/>
                    <a:gd name="connsiteX1914" fmla="*/ 133532 w 975396"/>
                    <a:gd name="connsiteY1914" fmla="*/ 601062 h 998446"/>
                    <a:gd name="connsiteX1915" fmla="*/ 134308 w 975396"/>
                    <a:gd name="connsiteY1915" fmla="*/ 601727 h 998446"/>
                    <a:gd name="connsiteX1916" fmla="*/ 136635 w 975396"/>
                    <a:gd name="connsiteY1916" fmla="*/ 601727 h 998446"/>
                    <a:gd name="connsiteX1917" fmla="*/ 137854 w 975396"/>
                    <a:gd name="connsiteY1917" fmla="*/ 601505 h 998446"/>
                    <a:gd name="connsiteX1918" fmla="*/ 138408 w 975396"/>
                    <a:gd name="connsiteY1918" fmla="*/ 600619 h 998446"/>
                    <a:gd name="connsiteX1919" fmla="*/ 138630 w 975396"/>
                    <a:gd name="connsiteY1919" fmla="*/ 598735 h 998446"/>
                    <a:gd name="connsiteX1920" fmla="*/ 138186 w 975396"/>
                    <a:gd name="connsiteY1920" fmla="*/ 597959 h 998446"/>
                    <a:gd name="connsiteX1921" fmla="*/ 137522 w 975396"/>
                    <a:gd name="connsiteY1921" fmla="*/ 596297 h 998446"/>
                    <a:gd name="connsiteX1922" fmla="*/ 137522 w 975396"/>
                    <a:gd name="connsiteY1922" fmla="*/ 594635 h 998446"/>
                    <a:gd name="connsiteX1923" fmla="*/ 138962 w 975396"/>
                    <a:gd name="connsiteY1923" fmla="*/ 593859 h 998446"/>
                    <a:gd name="connsiteX1924" fmla="*/ 139738 w 975396"/>
                    <a:gd name="connsiteY1924" fmla="*/ 593305 h 998446"/>
                    <a:gd name="connsiteX1925" fmla="*/ 140514 w 975396"/>
                    <a:gd name="connsiteY1925" fmla="*/ 592086 h 998446"/>
                    <a:gd name="connsiteX1926" fmla="*/ 141622 w 975396"/>
                    <a:gd name="connsiteY1926" fmla="*/ 590757 h 998446"/>
                    <a:gd name="connsiteX1927" fmla="*/ 143284 w 975396"/>
                    <a:gd name="connsiteY1927" fmla="*/ 589981 h 998446"/>
                    <a:gd name="connsiteX1928" fmla="*/ 146387 w 975396"/>
                    <a:gd name="connsiteY1928" fmla="*/ 590202 h 998446"/>
                    <a:gd name="connsiteX1929" fmla="*/ 150155 w 975396"/>
                    <a:gd name="connsiteY1929" fmla="*/ 591311 h 998446"/>
                    <a:gd name="connsiteX1930" fmla="*/ 153368 w 975396"/>
                    <a:gd name="connsiteY1930" fmla="*/ 592972 h 998446"/>
                    <a:gd name="connsiteX1931" fmla="*/ 154920 w 975396"/>
                    <a:gd name="connsiteY1931" fmla="*/ 594857 h 998446"/>
                    <a:gd name="connsiteX1932" fmla="*/ 153812 w 975396"/>
                    <a:gd name="connsiteY1932" fmla="*/ 590535 h 998446"/>
                    <a:gd name="connsiteX1933" fmla="*/ 146055 w 975396"/>
                    <a:gd name="connsiteY1933" fmla="*/ 585437 h 998446"/>
                    <a:gd name="connsiteX1934" fmla="*/ 607046 w 975396"/>
                    <a:gd name="connsiteY1934" fmla="*/ 589648 h 998446"/>
                    <a:gd name="connsiteX1935" fmla="*/ 608044 w 975396"/>
                    <a:gd name="connsiteY1935" fmla="*/ 587100 h 998446"/>
                    <a:gd name="connsiteX1936" fmla="*/ 607711 w 975396"/>
                    <a:gd name="connsiteY1936" fmla="*/ 585105 h 998446"/>
                    <a:gd name="connsiteX1937" fmla="*/ 606492 w 975396"/>
                    <a:gd name="connsiteY1937" fmla="*/ 584329 h 998446"/>
                    <a:gd name="connsiteX1938" fmla="*/ 604720 w 975396"/>
                    <a:gd name="connsiteY1938" fmla="*/ 585105 h 998446"/>
                    <a:gd name="connsiteX1939" fmla="*/ 603944 w 975396"/>
                    <a:gd name="connsiteY1939" fmla="*/ 584329 h 998446"/>
                    <a:gd name="connsiteX1940" fmla="*/ 603944 w 975396"/>
                    <a:gd name="connsiteY1940" fmla="*/ 583332 h 998446"/>
                    <a:gd name="connsiteX1941" fmla="*/ 604830 w 975396"/>
                    <a:gd name="connsiteY1941" fmla="*/ 582335 h 998446"/>
                    <a:gd name="connsiteX1942" fmla="*/ 605606 w 975396"/>
                    <a:gd name="connsiteY1942" fmla="*/ 581116 h 998446"/>
                    <a:gd name="connsiteX1943" fmla="*/ 605606 w 975396"/>
                    <a:gd name="connsiteY1943" fmla="*/ 579342 h 998446"/>
                    <a:gd name="connsiteX1944" fmla="*/ 606049 w 975396"/>
                    <a:gd name="connsiteY1944" fmla="*/ 579231 h 998446"/>
                    <a:gd name="connsiteX1945" fmla="*/ 606381 w 975396"/>
                    <a:gd name="connsiteY1945" fmla="*/ 579010 h 998446"/>
                    <a:gd name="connsiteX1946" fmla="*/ 607157 w 975396"/>
                    <a:gd name="connsiteY1946" fmla="*/ 578345 h 998446"/>
                    <a:gd name="connsiteX1947" fmla="*/ 602503 w 975396"/>
                    <a:gd name="connsiteY1947" fmla="*/ 574466 h 998446"/>
                    <a:gd name="connsiteX1948" fmla="*/ 604276 w 975396"/>
                    <a:gd name="connsiteY1948" fmla="*/ 569702 h 998446"/>
                    <a:gd name="connsiteX1949" fmla="*/ 604830 w 975396"/>
                    <a:gd name="connsiteY1949" fmla="*/ 566820 h 998446"/>
                    <a:gd name="connsiteX1950" fmla="*/ 603722 w 975396"/>
                    <a:gd name="connsiteY1950" fmla="*/ 565490 h 998446"/>
                    <a:gd name="connsiteX1951" fmla="*/ 594746 w 975396"/>
                    <a:gd name="connsiteY1951" fmla="*/ 565490 h 998446"/>
                    <a:gd name="connsiteX1952" fmla="*/ 591754 w 975396"/>
                    <a:gd name="connsiteY1952" fmla="*/ 564272 h 998446"/>
                    <a:gd name="connsiteX1953" fmla="*/ 590868 w 975396"/>
                    <a:gd name="connsiteY1953" fmla="*/ 563718 h 998446"/>
                    <a:gd name="connsiteX1954" fmla="*/ 590535 w 975396"/>
                    <a:gd name="connsiteY1954" fmla="*/ 562831 h 998446"/>
                    <a:gd name="connsiteX1955" fmla="*/ 589759 w 975396"/>
                    <a:gd name="connsiteY1955" fmla="*/ 559618 h 998446"/>
                    <a:gd name="connsiteX1956" fmla="*/ 589759 w 975396"/>
                    <a:gd name="connsiteY1956" fmla="*/ 558953 h 998446"/>
                    <a:gd name="connsiteX1957" fmla="*/ 590203 w 975396"/>
                    <a:gd name="connsiteY1957" fmla="*/ 558509 h 998446"/>
                    <a:gd name="connsiteX1958" fmla="*/ 589648 w 975396"/>
                    <a:gd name="connsiteY1958" fmla="*/ 557512 h 998446"/>
                    <a:gd name="connsiteX1959" fmla="*/ 588651 w 975396"/>
                    <a:gd name="connsiteY1959" fmla="*/ 556514 h 998446"/>
                    <a:gd name="connsiteX1960" fmla="*/ 587543 w 975396"/>
                    <a:gd name="connsiteY1960" fmla="*/ 556071 h 998446"/>
                    <a:gd name="connsiteX1961" fmla="*/ 586435 w 975396"/>
                    <a:gd name="connsiteY1961" fmla="*/ 556071 h 998446"/>
                    <a:gd name="connsiteX1962" fmla="*/ 585770 w 975396"/>
                    <a:gd name="connsiteY1962" fmla="*/ 555517 h 998446"/>
                    <a:gd name="connsiteX1963" fmla="*/ 585548 w 975396"/>
                    <a:gd name="connsiteY1963" fmla="*/ 554631 h 998446"/>
                    <a:gd name="connsiteX1964" fmla="*/ 585548 w 975396"/>
                    <a:gd name="connsiteY1964" fmla="*/ 553079 h 998446"/>
                    <a:gd name="connsiteX1965" fmla="*/ 583997 w 975396"/>
                    <a:gd name="connsiteY1965" fmla="*/ 552193 h 998446"/>
                    <a:gd name="connsiteX1966" fmla="*/ 581448 w 975396"/>
                    <a:gd name="connsiteY1966" fmla="*/ 552746 h 998446"/>
                    <a:gd name="connsiteX1967" fmla="*/ 575242 w 975396"/>
                    <a:gd name="connsiteY1967" fmla="*/ 556182 h 998446"/>
                    <a:gd name="connsiteX1968" fmla="*/ 574356 w 975396"/>
                    <a:gd name="connsiteY1968" fmla="*/ 557179 h 998446"/>
                    <a:gd name="connsiteX1969" fmla="*/ 573913 w 975396"/>
                    <a:gd name="connsiteY1969" fmla="*/ 558509 h 998446"/>
                    <a:gd name="connsiteX1970" fmla="*/ 574245 w 975396"/>
                    <a:gd name="connsiteY1970" fmla="*/ 559839 h 998446"/>
                    <a:gd name="connsiteX1971" fmla="*/ 574688 w 975396"/>
                    <a:gd name="connsiteY1971" fmla="*/ 560836 h 998446"/>
                    <a:gd name="connsiteX1972" fmla="*/ 574688 w 975396"/>
                    <a:gd name="connsiteY1972" fmla="*/ 561501 h 998446"/>
                    <a:gd name="connsiteX1973" fmla="*/ 573248 w 975396"/>
                    <a:gd name="connsiteY1973" fmla="*/ 561944 h 998446"/>
                    <a:gd name="connsiteX1974" fmla="*/ 574577 w 975396"/>
                    <a:gd name="connsiteY1974" fmla="*/ 563053 h 998446"/>
                    <a:gd name="connsiteX1975" fmla="*/ 576129 w 975396"/>
                    <a:gd name="connsiteY1975" fmla="*/ 565601 h 998446"/>
                    <a:gd name="connsiteX1976" fmla="*/ 577126 w 975396"/>
                    <a:gd name="connsiteY1976" fmla="*/ 566709 h 998446"/>
                    <a:gd name="connsiteX1977" fmla="*/ 576461 w 975396"/>
                    <a:gd name="connsiteY1977" fmla="*/ 568704 h 998446"/>
                    <a:gd name="connsiteX1978" fmla="*/ 576905 w 975396"/>
                    <a:gd name="connsiteY1978" fmla="*/ 569480 h 998446"/>
                    <a:gd name="connsiteX1979" fmla="*/ 577902 w 975396"/>
                    <a:gd name="connsiteY1979" fmla="*/ 569037 h 998446"/>
                    <a:gd name="connsiteX1980" fmla="*/ 578678 w 975396"/>
                    <a:gd name="connsiteY1980" fmla="*/ 567596 h 998446"/>
                    <a:gd name="connsiteX1981" fmla="*/ 579453 w 975396"/>
                    <a:gd name="connsiteY1981" fmla="*/ 567596 h 998446"/>
                    <a:gd name="connsiteX1982" fmla="*/ 581227 w 975396"/>
                    <a:gd name="connsiteY1982" fmla="*/ 569812 h 998446"/>
                    <a:gd name="connsiteX1983" fmla="*/ 583664 w 975396"/>
                    <a:gd name="connsiteY1983" fmla="*/ 571807 h 998446"/>
                    <a:gd name="connsiteX1984" fmla="*/ 585770 w 975396"/>
                    <a:gd name="connsiteY1984" fmla="*/ 574466 h 998446"/>
                    <a:gd name="connsiteX1985" fmla="*/ 586435 w 975396"/>
                    <a:gd name="connsiteY1985" fmla="*/ 578456 h 998446"/>
                    <a:gd name="connsiteX1986" fmla="*/ 588318 w 975396"/>
                    <a:gd name="connsiteY1986" fmla="*/ 577348 h 998446"/>
                    <a:gd name="connsiteX1987" fmla="*/ 589648 w 975396"/>
                    <a:gd name="connsiteY1987" fmla="*/ 578345 h 998446"/>
                    <a:gd name="connsiteX1988" fmla="*/ 591422 w 975396"/>
                    <a:gd name="connsiteY1988" fmla="*/ 581891 h 998446"/>
                    <a:gd name="connsiteX1989" fmla="*/ 592640 w 975396"/>
                    <a:gd name="connsiteY1989" fmla="*/ 583443 h 998446"/>
                    <a:gd name="connsiteX1990" fmla="*/ 593748 w 975396"/>
                    <a:gd name="connsiteY1990" fmla="*/ 584551 h 998446"/>
                    <a:gd name="connsiteX1991" fmla="*/ 595079 w 975396"/>
                    <a:gd name="connsiteY1991" fmla="*/ 585216 h 998446"/>
                    <a:gd name="connsiteX1992" fmla="*/ 596851 w 975396"/>
                    <a:gd name="connsiteY1992" fmla="*/ 585437 h 998446"/>
                    <a:gd name="connsiteX1993" fmla="*/ 597405 w 975396"/>
                    <a:gd name="connsiteY1993" fmla="*/ 586324 h 998446"/>
                    <a:gd name="connsiteX1994" fmla="*/ 599511 w 975396"/>
                    <a:gd name="connsiteY1994" fmla="*/ 592308 h 998446"/>
                    <a:gd name="connsiteX1995" fmla="*/ 600730 w 975396"/>
                    <a:gd name="connsiteY1995" fmla="*/ 593637 h 998446"/>
                    <a:gd name="connsiteX1996" fmla="*/ 603279 w 975396"/>
                    <a:gd name="connsiteY1996" fmla="*/ 595633 h 998446"/>
                    <a:gd name="connsiteX1997" fmla="*/ 604165 w 975396"/>
                    <a:gd name="connsiteY1997" fmla="*/ 597073 h 998446"/>
                    <a:gd name="connsiteX1998" fmla="*/ 604830 w 975396"/>
                    <a:gd name="connsiteY1998" fmla="*/ 597073 h 998446"/>
                    <a:gd name="connsiteX1999" fmla="*/ 604387 w 975396"/>
                    <a:gd name="connsiteY1999" fmla="*/ 594746 h 998446"/>
                    <a:gd name="connsiteX2000" fmla="*/ 604165 w 975396"/>
                    <a:gd name="connsiteY2000" fmla="*/ 594192 h 998446"/>
                    <a:gd name="connsiteX2001" fmla="*/ 605716 w 975396"/>
                    <a:gd name="connsiteY2001" fmla="*/ 592529 h 998446"/>
                    <a:gd name="connsiteX2002" fmla="*/ 607379 w 975396"/>
                    <a:gd name="connsiteY2002" fmla="*/ 590092 h 998446"/>
                    <a:gd name="connsiteX2003" fmla="*/ 443926 w 975396"/>
                    <a:gd name="connsiteY2003" fmla="*/ 558731 h 998446"/>
                    <a:gd name="connsiteX2004" fmla="*/ 443926 w 975396"/>
                    <a:gd name="connsiteY2004" fmla="*/ 557955 h 998446"/>
                    <a:gd name="connsiteX2005" fmla="*/ 443926 w 975396"/>
                    <a:gd name="connsiteY2005" fmla="*/ 557733 h 998446"/>
                    <a:gd name="connsiteX2006" fmla="*/ 443261 w 975396"/>
                    <a:gd name="connsiteY2006" fmla="*/ 557290 h 998446"/>
                    <a:gd name="connsiteX2007" fmla="*/ 442597 w 975396"/>
                    <a:gd name="connsiteY2007" fmla="*/ 556404 h 998446"/>
                    <a:gd name="connsiteX2008" fmla="*/ 442375 w 975396"/>
                    <a:gd name="connsiteY2008" fmla="*/ 555407 h 998446"/>
                    <a:gd name="connsiteX2009" fmla="*/ 442375 w 975396"/>
                    <a:gd name="connsiteY2009" fmla="*/ 554631 h 998446"/>
                    <a:gd name="connsiteX2010" fmla="*/ 442818 w 975396"/>
                    <a:gd name="connsiteY2010" fmla="*/ 553522 h 998446"/>
                    <a:gd name="connsiteX2011" fmla="*/ 442153 w 975396"/>
                    <a:gd name="connsiteY2011" fmla="*/ 552636 h 998446"/>
                    <a:gd name="connsiteX2012" fmla="*/ 440712 w 975396"/>
                    <a:gd name="connsiteY2012" fmla="*/ 551971 h 998446"/>
                    <a:gd name="connsiteX2013" fmla="*/ 438164 w 975396"/>
                    <a:gd name="connsiteY2013" fmla="*/ 551528 h 998446"/>
                    <a:gd name="connsiteX2014" fmla="*/ 437167 w 975396"/>
                    <a:gd name="connsiteY2014" fmla="*/ 551528 h 998446"/>
                    <a:gd name="connsiteX2015" fmla="*/ 436280 w 975396"/>
                    <a:gd name="connsiteY2015" fmla="*/ 551971 h 998446"/>
                    <a:gd name="connsiteX2016" fmla="*/ 435393 w 975396"/>
                    <a:gd name="connsiteY2016" fmla="*/ 552636 h 998446"/>
                    <a:gd name="connsiteX2017" fmla="*/ 435836 w 975396"/>
                    <a:gd name="connsiteY2017" fmla="*/ 553190 h 998446"/>
                    <a:gd name="connsiteX2018" fmla="*/ 435836 w 975396"/>
                    <a:gd name="connsiteY2018" fmla="*/ 553190 h 998446"/>
                    <a:gd name="connsiteX2019" fmla="*/ 435615 w 975396"/>
                    <a:gd name="connsiteY2019" fmla="*/ 553522 h 998446"/>
                    <a:gd name="connsiteX2020" fmla="*/ 435393 w 975396"/>
                    <a:gd name="connsiteY2020" fmla="*/ 554631 h 998446"/>
                    <a:gd name="connsiteX2021" fmla="*/ 434396 w 975396"/>
                    <a:gd name="connsiteY2021" fmla="*/ 553855 h 998446"/>
                    <a:gd name="connsiteX2022" fmla="*/ 433288 w 975396"/>
                    <a:gd name="connsiteY2022" fmla="*/ 553522 h 998446"/>
                    <a:gd name="connsiteX2023" fmla="*/ 432069 w 975396"/>
                    <a:gd name="connsiteY2023" fmla="*/ 553522 h 998446"/>
                    <a:gd name="connsiteX2024" fmla="*/ 430739 w 975396"/>
                    <a:gd name="connsiteY2024" fmla="*/ 553522 h 998446"/>
                    <a:gd name="connsiteX2025" fmla="*/ 432401 w 975396"/>
                    <a:gd name="connsiteY2025" fmla="*/ 554742 h 998446"/>
                    <a:gd name="connsiteX2026" fmla="*/ 433842 w 975396"/>
                    <a:gd name="connsiteY2026" fmla="*/ 555517 h 998446"/>
                    <a:gd name="connsiteX2027" fmla="*/ 429853 w 975396"/>
                    <a:gd name="connsiteY2027" fmla="*/ 557512 h 998446"/>
                    <a:gd name="connsiteX2028" fmla="*/ 431071 w 975396"/>
                    <a:gd name="connsiteY2028" fmla="*/ 557512 h 998446"/>
                    <a:gd name="connsiteX2029" fmla="*/ 433177 w 975396"/>
                    <a:gd name="connsiteY2029" fmla="*/ 558398 h 998446"/>
                    <a:gd name="connsiteX2030" fmla="*/ 434175 w 975396"/>
                    <a:gd name="connsiteY2030" fmla="*/ 558620 h 998446"/>
                    <a:gd name="connsiteX2031" fmla="*/ 435171 w 975396"/>
                    <a:gd name="connsiteY2031" fmla="*/ 558177 h 998446"/>
                    <a:gd name="connsiteX2032" fmla="*/ 436058 w 975396"/>
                    <a:gd name="connsiteY2032" fmla="*/ 557290 h 998446"/>
                    <a:gd name="connsiteX2033" fmla="*/ 437056 w 975396"/>
                    <a:gd name="connsiteY2033" fmla="*/ 556514 h 998446"/>
                    <a:gd name="connsiteX2034" fmla="*/ 438386 w 975396"/>
                    <a:gd name="connsiteY2034" fmla="*/ 556514 h 998446"/>
                    <a:gd name="connsiteX2035" fmla="*/ 437721 w 975396"/>
                    <a:gd name="connsiteY2035" fmla="*/ 557955 h 998446"/>
                    <a:gd name="connsiteX2036" fmla="*/ 436501 w 975396"/>
                    <a:gd name="connsiteY2036" fmla="*/ 560061 h 998446"/>
                    <a:gd name="connsiteX2037" fmla="*/ 435061 w 975396"/>
                    <a:gd name="connsiteY2037" fmla="*/ 561501 h 998446"/>
                    <a:gd name="connsiteX2038" fmla="*/ 431736 w 975396"/>
                    <a:gd name="connsiteY2038" fmla="*/ 560393 h 998446"/>
                    <a:gd name="connsiteX2039" fmla="*/ 429853 w 975396"/>
                    <a:gd name="connsiteY2039" fmla="*/ 561390 h 998446"/>
                    <a:gd name="connsiteX2040" fmla="*/ 428301 w 975396"/>
                    <a:gd name="connsiteY2040" fmla="*/ 562942 h 998446"/>
                    <a:gd name="connsiteX2041" fmla="*/ 427525 w 975396"/>
                    <a:gd name="connsiteY2041" fmla="*/ 564383 h 998446"/>
                    <a:gd name="connsiteX2042" fmla="*/ 427525 w 975396"/>
                    <a:gd name="connsiteY2042" fmla="*/ 565269 h 998446"/>
                    <a:gd name="connsiteX2043" fmla="*/ 428190 w 975396"/>
                    <a:gd name="connsiteY2043" fmla="*/ 566377 h 998446"/>
                    <a:gd name="connsiteX2044" fmla="*/ 429631 w 975396"/>
                    <a:gd name="connsiteY2044" fmla="*/ 567153 h 998446"/>
                    <a:gd name="connsiteX2045" fmla="*/ 433177 w 975396"/>
                    <a:gd name="connsiteY2045" fmla="*/ 568261 h 998446"/>
                    <a:gd name="connsiteX2046" fmla="*/ 434839 w 975396"/>
                    <a:gd name="connsiteY2046" fmla="*/ 568483 h 998446"/>
                    <a:gd name="connsiteX2047" fmla="*/ 436501 w 975396"/>
                    <a:gd name="connsiteY2047" fmla="*/ 567707 h 998446"/>
                    <a:gd name="connsiteX2048" fmla="*/ 437721 w 975396"/>
                    <a:gd name="connsiteY2048" fmla="*/ 566266 h 998446"/>
                    <a:gd name="connsiteX2049" fmla="*/ 438718 w 975396"/>
                    <a:gd name="connsiteY2049" fmla="*/ 565380 h 998446"/>
                    <a:gd name="connsiteX2050" fmla="*/ 439937 w 975396"/>
                    <a:gd name="connsiteY2050" fmla="*/ 566488 h 998446"/>
                    <a:gd name="connsiteX2051" fmla="*/ 440602 w 975396"/>
                    <a:gd name="connsiteY2051" fmla="*/ 566488 h 998446"/>
                    <a:gd name="connsiteX2052" fmla="*/ 441045 w 975396"/>
                    <a:gd name="connsiteY2052" fmla="*/ 564272 h 998446"/>
                    <a:gd name="connsiteX2053" fmla="*/ 443483 w 975396"/>
                    <a:gd name="connsiteY2053" fmla="*/ 562166 h 998446"/>
                    <a:gd name="connsiteX2054" fmla="*/ 443040 w 975396"/>
                    <a:gd name="connsiteY2054" fmla="*/ 560615 h 998446"/>
                    <a:gd name="connsiteX2055" fmla="*/ 446918 w 975396"/>
                    <a:gd name="connsiteY2055" fmla="*/ 558731 h 998446"/>
                    <a:gd name="connsiteX2056" fmla="*/ 443815 w 975396"/>
                    <a:gd name="connsiteY2056" fmla="*/ 558731 h 998446"/>
                    <a:gd name="connsiteX2057" fmla="*/ 119237 w 975396"/>
                    <a:gd name="connsiteY2057" fmla="*/ 537898 h 998446"/>
                    <a:gd name="connsiteX2058" fmla="*/ 121897 w 975396"/>
                    <a:gd name="connsiteY2058" fmla="*/ 541111 h 998446"/>
                    <a:gd name="connsiteX2059" fmla="*/ 123338 w 975396"/>
                    <a:gd name="connsiteY2059" fmla="*/ 542441 h 998446"/>
                    <a:gd name="connsiteX2060" fmla="*/ 124999 w 975396"/>
                    <a:gd name="connsiteY2060" fmla="*/ 542995 h 998446"/>
                    <a:gd name="connsiteX2061" fmla="*/ 126108 w 975396"/>
                    <a:gd name="connsiteY2061" fmla="*/ 542773 h 998446"/>
                    <a:gd name="connsiteX2062" fmla="*/ 127327 w 975396"/>
                    <a:gd name="connsiteY2062" fmla="*/ 541998 h 998446"/>
                    <a:gd name="connsiteX2063" fmla="*/ 128324 w 975396"/>
                    <a:gd name="connsiteY2063" fmla="*/ 541998 h 998446"/>
                    <a:gd name="connsiteX2064" fmla="*/ 131205 w 975396"/>
                    <a:gd name="connsiteY2064" fmla="*/ 542552 h 998446"/>
                    <a:gd name="connsiteX2065" fmla="*/ 131759 w 975396"/>
                    <a:gd name="connsiteY2065" fmla="*/ 542552 h 998446"/>
                    <a:gd name="connsiteX2066" fmla="*/ 132868 w 975396"/>
                    <a:gd name="connsiteY2066" fmla="*/ 540003 h 998446"/>
                    <a:gd name="connsiteX2067" fmla="*/ 133200 w 975396"/>
                    <a:gd name="connsiteY2067" fmla="*/ 537676 h 998446"/>
                    <a:gd name="connsiteX2068" fmla="*/ 132868 w 975396"/>
                    <a:gd name="connsiteY2068" fmla="*/ 535349 h 998446"/>
                    <a:gd name="connsiteX2069" fmla="*/ 132092 w 975396"/>
                    <a:gd name="connsiteY2069" fmla="*/ 533133 h 998446"/>
                    <a:gd name="connsiteX2070" fmla="*/ 128103 w 975396"/>
                    <a:gd name="connsiteY2070" fmla="*/ 527481 h 998446"/>
                    <a:gd name="connsiteX2071" fmla="*/ 126884 w 975396"/>
                    <a:gd name="connsiteY2071" fmla="*/ 523713 h 998446"/>
                    <a:gd name="connsiteX2072" fmla="*/ 122118 w 975396"/>
                    <a:gd name="connsiteY2072" fmla="*/ 519392 h 998446"/>
                    <a:gd name="connsiteX2073" fmla="*/ 121343 w 975396"/>
                    <a:gd name="connsiteY2073" fmla="*/ 517397 h 998446"/>
                    <a:gd name="connsiteX2074" fmla="*/ 121121 w 975396"/>
                    <a:gd name="connsiteY2074" fmla="*/ 515402 h 998446"/>
                    <a:gd name="connsiteX2075" fmla="*/ 120456 w 975396"/>
                    <a:gd name="connsiteY2075" fmla="*/ 513961 h 998446"/>
                    <a:gd name="connsiteX2076" fmla="*/ 118351 w 975396"/>
                    <a:gd name="connsiteY2076" fmla="*/ 513518 h 998446"/>
                    <a:gd name="connsiteX2077" fmla="*/ 118573 w 975396"/>
                    <a:gd name="connsiteY2077" fmla="*/ 512964 h 998446"/>
                    <a:gd name="connsiteX2078" fmla="*/ 118905 w 975396"/>
                    <a:gd name="connsiteY2078" fmla="*/ 511966 h 998446"/>
                    <a:gd name="connsiteX2079" fmla="*/ 119127 w 975396"/>
                    <a:gd name="connsiteY2079" fmla="*/ 511523 h 998446"/>
                    <a:gd name="connsiteX2080" fmla="*/ 117907 w 975396"/>
                    <a:gd name="connsiteY2080" fmla="*/ 512521 h 998446"/>
                    <a:gd name="connsiteX2081" fmla="*/ 116356 w 975396"/>
                    <a:gd name="connsiteY2081" fmla="*/ 514405 h 998446"/>
                    <a:gd name="connsiteX2082" fmla="*/ 114805 w 975396"/>
                    <a:gd name="connsiteY2082" fmla="*/ 515734 h 998446"/>
                    <a:gd name="connsiteX2083" fmla="*/ 113364 w 975396"/>
                    <a:gd name="connsiteY2083" fmla="*/ 515070 h 998446"/>
                    <a:gd name="connsiteX2084" fmla="*/ 110704 w 975396"/>
                    <a:gd name="connsiteY2084" fmla="*/ 509972 h 998446"/>
                    <a:gd name="connsiteX2085" fmla="*/ 109818 w 975396"/>
                    <a:gd name="connsiteY2085" fmla="*/ 508642 h 998446"/>
                    <a:gd name="connsiteX2086" fmla="*/ 111147 w 975396"/>
                    <a:gd name="connsiteY2086" fmla="*/ 507091 h 998446"/>
                    <a:gd name="connsiteX2087" fmla="*/ 112256 w 975396"/>
                    <a:gd name="connsiteY2087" fmla="*/ 506094 h 998446"/>
                    <a:gd name="connsiteX2088" fmla="*/ 112921 w 975396"/>
                    <a:gd name="connsiteY2088" fmla="*/ 504875 h 998446"/>
                    <a:gd name="connsiteX2089" fmla="*/ 113142 w 975396"/>
                    <a:gd name="connsiteY2089" fmla="*/ 502658 h 998446"/>
                    <a:gd name="connsiteX2090" fmla="*/ 112921 w 975396"/>
                    <a:gd name="connsiteY2090" fmla="*/ 501440 h 998446"/>
                    <a:gd name="connsiteX2091" fmla="*/ 106825 w 975396"/>
                    <a:gd name="connsiteY2091" fmla="*/ 483820 h 998446"/>
                    <a:gd name="connsiteX2092" fmla="*/ 102947 w 975396"/>
                    <a:gd name="connsiteY2092" fmla="*/ 483820 h 998446"/>
                    <a:gd name="connsiteX2093" fmla="*/ 102947 w 975396"/>
                    <a:gd name="connsiteY2093" fmla="*/ 484706 h 998446"/>
                    <a:gd name="connsiteX2094" fmla="*/ 103612 w 975396"/>
                    <a:gd name="connsiteY2094" fmla="*/ 485925 h 998446"/>
                    <a:gd name="connsiteX2095" fmla="*/ 103612 w 975396"/>
                    <a:gd name="connsiteY2095" fmla="*/ 487255 h 998446"/>
                    <a:gd name="connsiteX2096" fmla="*/ 103169 w 975396"/>
                    <a:gd name="connsiteY2096" fmla="*/ 488806 h 998446"/>
                    <a:gd name="connsiteX2097" fmla="*/ 102947 w 975396"/>
                    <a:gd name="connsiteY2097" fmla="*/ 490690 h 998446"/>
                    <a:gd name="connsiteX2098" fmla="*/ 103169 w 975396"/>
                    <a:gd name="connsiteY2098" fmla="*/ 491798 h 998446"/>
                    <a:gd name="connsiteX2099" fmla="*/ 104499 w 975396"/>
                    <a:gd name="connsiteY2099" fmla="*/ 496674 h 998446"/>
                    <a:gd name="connsiteX2100" fmla="*/ 102171 w 975396"/>
                    <a:gd name="connsiteY2100" fmla="*/ 495677 h 998446"/>
                    <a:gd name="connsiteX2101" fmla="*/ 103169 w 975396"/>
                    <a:gd name="connsiteY2101" fmla="*/ 498225 h 998446"/>
                    <a:gd name="connsiteX2102" fmla="*/ 103169 w 975396"/>
                    <a:gd name="connsiteY2102" fmla="*/ 501107 h 998446"/>
                    <a:gd name="connsiteX2103" fmla="*/ 102061 w 975396"/>
                    <a:gd name="connsiteY2103" fmla="*/ 503545 h 998446"/>
                    <a:gd name="connsiteX2104" fmla="*/ 99401 w 975396"/>
                    <a:gd name="connsiteY2104" fmla="*/ 504985 h 998446"/>
                    <a:gd name="connsiteX2105" fmla="*/ 97406 w 975396"/>
                    <a:gd name="connsiteY2105" fmla="*/ 507091 h 998446"/>
                    <a:gd name="connsiteX2106" fmla="*/ 96299 w 975396"/>
                    <a:gd name="connsiteY2106" fmla="*/ 507534 h 998446"/>
                    <a:gd name="connsiteX2107" fmla="*/ 95301 w 975396"/>
                    <a:gd name="connsiteY2107" fmla="*/ 506758 h 998446"/>
                    <a:gd name="connsiteX2108" fmla="*/ 94858 w 975396"/>
                    <a:gd name="connsiteY2108" fmla="*/ 505207 h 998446"/>
                    <a:gd name="connsiteX2109" fmla="*/ 94414 w 975396"/>
                    <a:gd name="connsiteY2109" fmla="*/ 504320 h 998446"/>
                    <a:gd name="connsiteX2110" fmla="*/ 93528 w 975396"/>
                    <a:gd name="connsiteY2110" fmla="*/ 505540 h 998446"/>
                    <a:gd name="connsiteX2111" fmla="*/ 92088 w 975396"/>
                    <a:gd name="connsiteY2111" fmla="*/ 503434 h 998446"/>
                    <a:gd name="connsiteX2112" fmla="*/ 91201 w 975396"/>
                    <a:gd name="connsiteY2112" fmla="*/ 500775 h 998446"/>
                    <a:gd name="connsiteX2113" fmla="*/ 90314 w 975396"/>
                    <a:gd name="connsiteY2113" fmla="*/ 499777 h 998446"/>
                    <a:gd name="connsiteX2114" fmla="*/ 88763 w 975396"/>
                    <a:gd name="connsiteY2114" fmla="*/ 502658 h 998446"/>
                    <a:gd name="connsiteX2115" fmla="*/ 87987 w 975396"/>
                    <a:gd name="connsiteY2115" fmla="*/ 502658 h 998446"/>
                    <a:gd name="connsiteX2116" fmla="*/ 87987 w 975396"/>
                    <a:gd name="connsiteY2116" fmla="*/ 501772 h 998446"/>
                    <a:gd name="connsiteX2117" fmla="*/ 87212 w 975396"/>
                    <a:gd name="connsiteY2117" fmla="*/ 499777 h 998446"/>
                    <a:gd name="connsiteX2118" fmla="*/ 86990 w 975396"/>
                    <a:gd name="connsiteY2118" fmla="*/ 504320 h 998446"/>
                    <a:gd name="connsiteX2119" fmla="*/ 86325 w 975396"/>
                    <a:gd name="connsiteY2119" fmla="*/ 508975 h 998446"/>
                    <a:gd name="connsiteX2120" fmla="*/ 84884 w 975396"/>
                    <a:gd name="connsiteY2120" fmla="*/ 512742 h 998446"/>
                    <a:gd name="connsiteX2121" fmla="*/ 83333 w 975396"/>
                    <a:gd name="connsiteY2121" fmla="*/ 514516 h 998446"/>
                    <a:gd name="connsiteX2122" fmla="*/ 82668 w 975396"/>
                    <a:gd name="connsiteY2122" fmla="*/ 514959 h 998446"/>
                    <a:gd name="connsiteX2123" fmla="*/ 82003 w 975396"/>
                    <a:gd name="connsiteY2123" fmla="*/ 515734 h 998446"/>
                    <a:gd name="connsiteX2124" fmla="*/ 81782 w 975396"/>
                    <a:gd name="connsiteY2124" fmla="*/ 516842 h 998446"/>
                    <a:gd name="connsiteX2125" fmla="*/ 82225 w 975396"/>
                    <a:gd name="connsiteY2125" fmla="*/ 518062 h 998446"/>
                    <a:gd name="connsiteX2126" fmla="*/ 82225 w 975396"/>
                    <a:gd name="connsiteY2126" fmla="*/ 519392 h 998446"/>
                    <a:gd name="connsiteX2127" fmla="*/ 81671 w 975396"/>
                    <a:gd name="connsiteY2127" fmla="*/ 520832 h 998446"/>
                    <a:gd name="connsiteX2128" fmla="*/ 80784 w 975396"/>
                    <a:gd name="connsiteY2128" fmla="*/ 522272 h 998446"/>
                    <a:gd name="connsiteX2129" fmla="*/ 80341 w 975396"/>
                    <a:gd name="connsiteY2129" fmla="*/ 523492 h 998446"/>
                    <a:gd name="connsiteX2130" fmla="*/ 81006 w 975396"/>
                    <a:gd name="connsiteY2130" fmla="*/ 526040 h 998446"/>
                    <a:gd name="connsiteX2131" fmla="*/ 84219 w 975396"/>
                    <a:gd name="connsiteY2131" fmla="*/ 527924 h 998446"/>
                    <a:gd name="connsiteX2132" fmla="*/ 84884 w 975396"/>
                    <a:gd name="connsiteY2132" fmla="*/ 530362 h 998446"/>
                    <a:gd name="connsiteX2133" fmla="*/ 85549 w 975396"/>
                    <a:gd name="connsiteY2133" fmla="*/ 530362 h 998446"/>
                    <a:gd name="connsiteX2134" fmla="*/ 86879 w 975396"/>
                    <a:gd name="connsiteY2134" fmla="*/ 528700 h 998446"/>
                    <a:gd name="connsiteX2135" fmla="*/ 88430 w 975396"/>
                    <a:gd name="connsiteY2135" fmla="*/ 527924 h 998446"/>
                    <a:gd name="connsiteX2136" fmla="*/ 89871 w 975396"/>
                    <a:gd name="connsiteY2136" fmla="*/ 526927 h 998446"/>
                    <a:gd name="connsiteX2137" fmla="*/ 90979 w 975396"/>
                    <a:gd name="connsiteY2137" fmla="*/ 524378 h 998446"/>
                    <a:gd name="connsiteX2138" fmla="*/ 90979 w 975396"/>
                    <a:gd name="connsiteY2138" fmla="*/ 521497 h 998446"/>
                    <a:gd name="connsiteX2139" fmla="*/ 90203 w 975396"/>
                    <a:gd name="connsiteY2139" fmla="*/ 516731 h 998446"/>
                    <a:gd name="connsiteX2140" fmla="*/ 90203 w 975396"/>
                    <a:gd name="connsiteY2140" fmla="*/ 514405 h 998446"/>
                    <a:gd name="connsiteX2141" fmla="*/ 90979 w 975396"/>
                    <a:gd name="connsiteY2141" fmla="*/ 511966 h 998446"/>
                    <a:gd name="connsiteX2142" fmla="*/ 92088 w 975396"/>
                    <a:gd name="connsiteY2142" fmla="*/ 512299 h 998446"/>
                    <a:gd name="connsiteX2143" fmla="*/ 93417 w 975396"/>
                    <a:gd name="connsiteY2143" fmla="*/ 514405 h 998446"/>
                    <a:gd name="connsiteX2144" fmla="*/ 96409 w 975396"/>
                    <a:gd name="connsiteY2144" fmla="*/ 522162 h 998446"/>
                    <a:gd name="connsiteX2145" fmla="*/ 97517 w 975396"/>
                    <a:gd name="connsiteY2145" fmla="*/ 524378 h 998446"/>
                    <a:gd name="connsiteX2146" fmla="*/ 99290 w 975396"/>
                    <a:gd name="connsiteY2146" fmla="*/ 526151 h 998446"/>
                    <a:gd name="connsiteX2147" fmla="*/ 99290 w 975396"/>
                    <a:gd name="connsiteY2147" fmla="*/ 527259 h 998446"/>
                    <a:gd name="connsiteX2148" fmla="*/ 97960 w 975396"/>
                    <a:gd name="connsiteY2148" fmla="*/ 526594 h 998446"/>
                    <a:gd name="connsiteX2149" fmla="*/ 96077 w 975396"/>
                    <a:gd name="connsiteY2149" fmla="*/ 524711 h 998446"/>
                    <a:gd name="connsiteX2150" fmla="*/ 94636 w 975396"/>
                    <a:gd name="connsiteY2150" fmla="*/ 524378 h 998446"/>
                    <a:gd name="connsiteX2151" fmla="*/ 95079 w 975396"/>
                    <a:gd name="connsiteY2151" fmla="*/ 525929 h 998446"/>
                    <a:gd name="connsiteX2152" fmla="*/ 96963 w 975396"/>
                    <a:gd name="connsiteY2152" fmla="*/ 529254 h 998446"/>
                    <a:gd name="connsiteX2153" fmla="*/ 97185 w 975396"/>
                    <a:gd name="connsiteY2153" fmla="*/ 530251 h 998446"/>
                    <a:gd name="connsiteX2154" fmla="*/ 97406 w 975396"/>
                    <a:gd name="connsiteY2154" fmla="*/ 532911 h 998446"/>
                    <a:gd name="connsiteX2155" fmla="*/ 97739 w 975396"/>
                    <a:gd name="connsiteY2155" fmla="*/ 534240 h 998446"/>
                    <a:gd name="connsiteX2156" fmla="*/ 99290 w 975396"/>
                    <a:gd name="connsiteY2156" fmla="*/ 536235 h 998446"/>
                    <a:gd name="connsiteX2157" fmla="*/ 103390 w 975396"/>
                    <a:gd name="connsiteY2157" fmla="*/ 537455 h 998446"/>
                    <a:gd name="connsiteX2158" fmla="*/ 105496 w 975396"/>
                    <a:gd name="connsiteY2158" fmla="*/ 539116 h 998446"/>
                    <a:gd name="connsiteX2159" fmla="*/ 107269 w 975396"/>
                    <a:gd name="connsiteY2159" fmla="*/ 535459 h 998446"/>
                    <a:gd name="connsiteX2160" fmla="*/ 111147 w 975396"/>
                    <a:gd name="connsiteY2160" fmla="*/ 534794 h 998446"/>
                    <a:gd name="connsiteX2161" fmla="*/ 115469 w 975396"/>
                    <a:gd name="connsiteY2161" fmla="*/ 536014 h 998446"/>
                    <a:gd name="connsiteX2162" fmla="*/ 118683 w 975396"/>
                    <a:gd name="connsiteY2162" fmla="*/ 537898 h 998446"/>
                    <a:gd name="connsiteX2163" fmla="*/ 123116 w 975396"/>
                    <a:gd name="connsiteY2163" fmla="*/ 495566 h 998446"/>
                    <a:gd name="connsiteX2164" fmla="*/ 123891 w 975396"/>
                    <a:gd name="connsiteY2164" fmla="*/ 496564 h 998446"/>
                    <a:gd name="connsiteX2165" fmla="*/ 121564 w 975396"/>
                    <a:gd name="connsiteY2165" fmla="*/ 496564 h 998446"/>
                    <a:gd name="connsiteX2166" fmla="*/ 123116 w 975396"/>
                    <a:gd name="connsiteY2166" fmla="*/ 497672 h 998446"/>
                    <a:gd name="connsiteX2167" fmla="*/ 123116 w 975396"/>
                    <a:gd name="connsiteY2167" fmla="*/ 498558 h 998446"/>
                    <a:gd name="connsiteX2168" fmla="*/ 121786 w 975396"/>
                    <a:gd name="connsiteY2168" fmla="*/ 498558 h 998446"/>
                    <a:gd name="connsiteX2169" fmla="*/ 120456 w 975396"/>
                    <a:gd name="connsiteY2169" fmla="*/ 498558 h 998446"/>
                    <a:gd name="connsiteX2170" fmla="*/ 119348 w 975396"/>
                    <a:gd name="connsiteY2170" fmla="*/ 498225 h 998446"/>
                    <a:gd name="connsiteX2171" fmla="*/ 118462 w 975396"/>
                    <a:gd name="connsiteY2171" fmla="*/ 497672 h 998446"/>
                    <a:gd name="connsiteX2172" fmla="*/ 120788 w 975396"/>
                    <a:gd name="connsiteY2172" fmla="*/ 493239 h 998446"/>
                    <a:gd name="connsiteX2173" fmla="*/ 121675 w 975396"/>
                    <a:gd name="connsiteY2173" fmla="*/ 490690 h 998446"/>
                    <a:gd name="connsiteX2174" fmla="*/ 122340 w 975396"/>
                    <a:gd name="connsiteY2174" fmla="*/ 487698 h 998446"/>
                    <a:gd name="connsiteX2175" fmla="*/ 121121 w 975396"/>
                    <a:gd name="connsiteY2175" fmla="*/ 486923 h 998446"/>
                    <a:gd name="connsiteX2176" fmla="*/ 120123 w 975396"/>
                    <a:gd name="connsiteY2176" fmla="*/ 486036 h 998446"/>
                    <a:gd name="connsiteX2177" fmla="*/ 118905 w 975396"/>
                    <a:gd name="connsiteY2177" fmla="*/ 485482 h 998446"/>
                    <a:gd name="connsiteX2178" fmla="*/ 117021 w 975396"/>
                    <a:gd name="connsiteY2178" fmla="*/ 485482 h 998446"/>
                    <a:gd name="connsiteX2179" fmla="*/ 117797 w 975396"/>
                    <a:gd name="connsiteY2179" fmla="*/ 484263 h 998446"/>
                    <a:gd name="connsiteX2180" fmla="*/ 118462 w 975396"/>
                    <a:gd name="connsiteY2180" fmla="*/ 482157 h 998446"/>
                    <a:gd name="connsiteX2181" fmla="*/ 118240 w 975396"/>
                    <a:gd name="connsiteY2181" fmla="*/ 480384 h 998446"/>
                    <a:gd name="connsiteX2182" fmla="*/ 116245 w 975396"/>
                    <a:gd name="connsiteY2182" fmla="*/ 479719 h 998446"/>
                    <a:gd name="connsiteX2183" fmla="*/ 115137 w 975396"/>
                    <a:gd name="connsiteY2183" fmla="*/ 483044 h 998446"/>
                    <a:gd name="connsiteX2184" fmla="*/ 114140 w 975396"/>
                    <a:gd name="connsiteY2184" fmla="*/ 483820 h 998446"/>
                    <a:gd name="connsiteX2185" fmla="*/ 112366 w 975396"/>
                    <a:gd name="connsiteY2185" fmla="*/ 482601 h 998446"/>
                    <a:gd name="connsiteX2186" fmla="*/ 111812 w 975396"/>
                    <a:gd name="connsiteY2186" fmla="*/ 484706 h 998446"/>
                    <a:gd name="connsiteX2187" fmla="*/ 112588 w 975396"/>
                    <a:gd name="connsiteY2187" fmla="*/ 485925 h 998446"/>
                    <a:gd name="connsiteX2188" fmla="*/ 113807 w 975396"/>
                    <a:gd name="connsiteY2188" fmla="*/ 486812 h 998446"/>
                    <a:gd name="connsiteX2189" fmla="*/ 114694 w 975396"/>
                    <a:gd name="connsiteY2189" fmla="*/ 487698 h 998446"/>
                    <a:gd name="connsiteX2190" fmla="*/ 115026 w 975396"/>
                    <a:gd name="connsiteY2190" fmla="*/ 489249 h 998446"/>
                    <a:gd name="connsiteX2191" fmla="*/ 115358 w 975396"/>
                    <a:gd name="connsiteY2191" fmla="*/ 492574 h 998446"/>
                    <a:gd name="connsiteX2192" fmla="*/ 115580 w 975396"/>
                    <a:gd name="connsiteY2192" fmla="*/ 493682 h 998446"/>
                    <a:gd name="connsiteX2193" fmla="*/ 117797 w 975396"/>
                    <a:gd name="connsiteY2193" fmla="*/ 498558 h 998446"/>
                    <a:gd name="connsiteX2194" fmla="*/ 119237 w 975396"/>
                    <a:gd name="connsiteY2194" fmla="*/ 500775 h 998446"/>
                    <a:gd name="connsiteX2195" fmla="*/ 120899 w 975396"/>
                    <a:gd name="connsiteY2195" fmla="*/ 502658 h 998446"/>
                    <a:gd name="connsiteX2196" fmla="*/ 120013 w 975396"/>
                    <a:gd name="connsiteY2196" fmla="*/ 503655 h 998446"/>
                    <a:gd name="connsiteX2197" fmla="*/ 122008 w 975396"/>
                    <a:gd name="connsiteY2197" fmla="*/ 506315 h 998446"/>
                    <a:gd name="connsiteX2198" fmla="*/ 123559 w 975396"/>
                    <a:gd name="connsiteY2198" fmla="*/ 506648 h 998446"/>
                    <a:gd name="connsiteX2199" fmla="*/ 125443 w 975396"/>
                    <a:gd name="connsiteY2199" fmla="*/ 505983 h 998446"/>
                    <a:gd name="connsiteX2200" fmla="*/ 128546 w 975396"/>
                    <a:gd name="connsiteY2200" fmla="*/ 505540 h 998446"/>
                    <a:gd name="connsiteX2201" fmla="*/ 128546 w 975396"/>
                    <a:gd name="connsiteY2201" fmla="*/ 504431 h 998446"/>
                    <a:gd name="connsiteX2202" fmla="*/ 126994 w 975396"/>
                    <a:gd name="connsiteY2202" fmla="*/ 503877 h 998446"/>
                    <a:gd name="connsiteX2203" fmla="*/ 126218 w 975396"/>
                    <a:gd name="connsiteY2203" fmla="*/ 502436 h 998446"/>
                    <a:gd name="connsiteX2204" fmla="*/ 125553 w 975396"/>
                    <a:gd name="connsiteY2204" fmla="*/ 498558 h 998446"/>
                    <a:gd name="connsiteX2205" fmla="*/ 127216 w 975396"/>
                    <a:gd name="connsiteY2205" fmla="*/ 498558 h 998446"/>
                    <a:gd name="connsiteX2206" fmla="*/ 127770 w 975396"/>
                    <a:gd name="connsiteY2206" fmla="*/ 498558 h 998446"/>
                    <a:gd name="connsiteX2207" fmla="*/ 125664 w 975396"/>
                    <a:gd name="connsiteY2207" fmla="*/ 496674 h 998446"/>
                    <a:gd name="connsiteX2208" fmla="*/ 124445 w 975396"/>
                    <a:gd name="connsiteY2208" fmla="*/ 496009 h 998446"/>
                    <a:gd name="connsiteX2209" fmla="*/ 123116 w 975396"/>
                    <a:gd name="connsiteY2209" fmla="*/ 495566 h 998446"/>
                    <a:gd name="connsiteX2210" fmla="*/ 143284 w 975396"/>
                    <a:gd name="connsiteY2210" fmla="*/ 472960 h 998446"/>
                    <a:gd name="connsiteX2211" fmla="*/ 144836 w 975396"/>
                    <a:gd name="connsiteY2211" fmla="*/ 472960 h 998446"/>
                    <a:gd name="connsiteX2212" fmla="*/ 145057 w 975396"/>
                    <a:gd name="connsiteY2212" fmla="*/ 470965 h 998446"/>
                    <a:gd name="connsiteX2213" fmla="*/ 146165 w 975396"/>
                    <a:gd name="connsiteY2213" fmla="*/ 468638 h 998446"/>
                    <a:gd name="connsiteX2214" fmla="*/ 148603 w 975396"/>
                    <a:gd name="connsiteY2214" fmla="*/ 464981 h 998446"/>
                    <a:gd name="connsiteX2215" fmla="*/ 147606 w 975396"/>
                    <a:gd name="connsiteY2215" fmla="*/ 465203 h 998446"/>
                    <a:gd name="connsiteX2216" fmla="*/ 143284 w 975396"/>
                    <a:gd name="connsiteY2216" fmla="*/ 471962 h 998446"/>
                    <a:gd name="connsiteX2217" fmla="*/ 143284 w 975396"/>
                    <a:gd name="connsiteY2217" fmla="*/ 473071 h 998446"/>
                    <a:gd name="connsiteX2218" fmla="*/ 735149 w 975396"/>
                    <a:gd name="connsiteY2218" fmla="*/ 472073 h 998446"/>
                    <a:gd name="connsiteX2219" fmla="*/ 734817 w 975396"/>
                    <a:gd name="connsiteY2219" fmla="*/ 472627 h 998446"/>
                    <a:gd name="connsiteX2220" fmla="*/ 734817 w 975396"/>
                    <a:gd name="connsiteY2220" fmla="*/ 473292 h 998446"/>
                    <a:gd name="connsiteX2221" fmla="*/ 734373 w 975396"/>
                    <a:gd name="connsiteY2221" fmla="*/ 473957 h 998446"/>
                    <a:gd name="connsiteX2222" fmla="*/ 729608 w 975396"/>
                    <a:gd name="connsiteY2222" fmla="*/ 468084 h 998446"/>
                    <a:gd name="connsiteX2223" fmla="*/ 729387 w 975396"/>
                    <a:gd name="connsiteY2223" fmla="*/ 467086 h 998446"/>
                    <a:gd name="connsiteX2224" fmla="*/ 723956 w 975396"/>
                    <a:gd name="connsiteY2224" fmla="*/ 465314 h 998446"/>
                    <a:gd name="connsiteX2225" fmla="*/ 721630 w 975396"/>
                    <a:gd name="connsiteY2225" fmla="*/ 464981 h 998446"/>
                    <a:gd name="connsiteX2226" fmla="*/ 705007 w 975396"/>
                    <a:gd name="connsiteY2226" fmla="*/ 468416 h 998446"/>
                    <a:gd name="connsiteX2227" fmla="*/ 704564 w 975396"/>
                    <a:gd name="connsiteY2227" fmla="*/ 470522 h 998446"/>
                    <a:gd name="connsiteX2228" fmla="*/ 703788 w 975396"/>
                    <a:gd name="connsiteY2228" fmla="*/ 472073 h 998446"/>
                    <a:gd name="connsiteX2229" fmla="*/ 703234 w 975396"/>
                    <a:gd name="connsiteY2229" fmla="*/ 473625 h 998446"/>
                    <a:gd name="connsiteX2230" fmla="*/ 703456 w 975396"/>
                    <a:gd name="connsiteY2230" fmla="*/ 475841 h 998446"/>
                    <a:gd name="connsiteX2231" fmla="*/ 704453 w 975396"/>
                    <a:gd name="connsiteY2231" fmla="*/ 477725 h 998446"/>
                    <a:gd name="connsiteX2232" fmla="*/ 708110 w 975396"/>
                    <a:gd name="connsiteY2232" fmla="*/ 482268 h 998446"/>
                    <a:gd name="connsiteX2233" fmla="*/ 709772 w 975396"/>
                    <a:gd name="connsiteY2233" fmla="*/ 483709 h 998446"/>
                    <a:gd name="connsiteX2234" fmla="*/ 711767 w 975396"/>
                    <a:gd name="connsiteY2234" fmla="*/ 484484 h 998446"/>
                    <a:gd name="connsiteX2235" fmla="*/ 713208 w 975396"/>
                    <a:gd name="connsiteY2235" fmla="*/ 484706 h 998446"/>
                    <a:gd name="connsiteX2236" fmla="*/ 714537 w 975396"/>
                    <a:gd name="connsiteY2236" fmla="*/ 485149 h 998446"/>
                    <a:gd name="connsiteX2237" fmla="*/ 715867 w 975396"/>
                    <a:gd name="connsiteY2237" fmla="*/ 486590 h 998446"/>
                    <a:gd name="connsiteX2238" fmla="*/ 716643 w 975396"/>
                    <a:gd name="connsiteY2238" fmla="*/ 488142 h 998446"/>
                    <a:gd name="connsiteX2239" fmla="*/ 717197 w 975396"/>
                    <a:gd name="connsiteY2239" fmla="*/ 490247 h 998446"/>
                    <a:gd name="connsiteX2240" fmla="*/ 717197 w 975396"/>
                    <a:gd name="connsiteY2240" fmla="*/ 492242 h 998446"/>
                    <a:gd name="connsiteX2241" fmla="*/ 716643 w 975396"/>
                    <a:gd name="connsiteY2241" fmla="*/ 493571 h 998446"/>
                    <a:gd name="connsiteX2242" fmla="*/ 717640 w 975396"/>
                    <a:gd name="connsiteY2242" fmla="*/ 494014 h 998446"/>
                    <a:gd name="connsiteX2243" fmla="*/ 718526 w 975396"/>
                    <a:gd name="connsiteY2243" fmla="*/ 494568 h 998446"/>
                    <a:gd name="connsiteX2244" fmla="*/ 719191 w 975396"/>
                    <a:gd name="connsiteY2244" fmla="*/ 495455 h 998446"/>
                    <a:gd name="connsiteX2245" fmla="*/ 719746 w 975396"/>
                    <a:gd name="connsiteY2245" fmla="*/ 496564 h 998446"/>
                    <a:gd name="connsiteX2246" fmla="*/ 720189 w 975396"/>
                    <a:gd name="connsiteY2246" fmla="*/ 496342 h 998446"/>
                    <a:gd name="connsiteX2247" fmla="*/ 720300 w 975396"/>
                    <a:gd name="connsiteY2247" fmla="*/ 496342 h 998446"/>
                    <a:gd name="connsiteX2248" fmla="*/ 720300 w 975396"/>
                    <a:gd name="connsiteY2248" fmla="*/ 496231 h 998446"/>
                    <a:gd name="connsiteX2249" fmla="*/ 720521 w 975396"/>
                    <a:gd name="connsiteY2249" fmla="*/ 495677 h 998446"/>
                    <a:gd name="connsiteX2250" fmla="*/ 720965 w 975396"/>
                    <a:gd name="connsiteY2250" fmla="*/ 497561 h 998446"/>
                    <a:gd name="connsiteX2251" fmla="*/ 720743 w 975396"/>
                    <a:gd name="connsiteY2251" fmla="*/ 501107 h 998446"/>
                    <a:gd name="connsiteX2252" fmla="*/ 721297 w 975396"/>
                    <a:gd name="connsiteY2252" fmla="*/ 502769 h 998446"/>
                    <a:gd name="connsiteX2253" fmla="*/ 719413 w 975396"/>
                    <a:gd name="connsiteY2253" fmla="*/ 503655 h 998446"/>
                    <a:gd name="connsiteX2254" fmla="*/ 718970 w 975396"/>
                    <a:gd name="connsiteY2254" fmla="*/ 505207 h 998446"/>
                    <a:gd name="connsiteX2255" fmla="*/ 718970 w 975396"/>
                    <a:gd name="connsiteY2255" fmla="*/ 506980 h 998446"/>
                    <a:gd name="connsiteX2256" fmla="*/ 718194 w 975396"/>
                    <a:gd name="connsiteY2256" fmla="*/ 508642 h 998446"/>
                    <a:gd name="connsiteX2257" fmla="*/ 717529 w 975396"/>
                    <a:gd name="connsiteY2257" fmla="*/ 508864 h 998446"/>
                    <a:gd name="connsiteX2258" fmla="*/ 714759 w 975396"/>
                    <a:gd name="connsiteY2258" fmla="*/ 508642 h 998446"/>
                    <a:gd name="connsiteX2259" fmla="*/ 713429 w 975396"/>
                    <a:gd name="connsiteY2259" fmla="*/ 510194 h 998446"/>
                    <a:gd name="connsiteX2260" fmla="*/ 712875 w 975396"/>
                    <a:gd name="connsiteY2260" fmla="*/ 510637 h 998446"/>
                    <a:gd name="connsiteX2261" fmla="*/ 710769 w 975396"/>
                    <a:gd name="connsiteY2261" fmla="*/ 511080 h 998446"/>
                    <a:gd name="connsiteX2262" fmla="*/ 709329 w 975396"/>
                    <a:gd name="connsiteY2262" fmla="*/ 511634 h 998446"/>
                    <a:gd name="connsiteX2263" fmla="*/ 708221 w 975396"/>
                    <a:gd name="connsiteY2263" fmla="*/ 512631 h 998446"/>
                    <a:gd name="connsiteX2264" fmla="*/ 707224 w 975396"/>
                    <a:gd name="connsiteY2264" fmla="*/ 514848 h 998446"/>
                    <a:gd name="connsiteX2265" fmla="*/ 707002 w 975396"/>
                    <a:gd name="connsiteY2265" fmla="*/ 516842 h 998446"/>
                    <a:gd name="connsiteX2266" fmla="*/ 707778 w 975396"/>
                    <a:gd name="connsiteY2266" fmla="*/ 517729 h 998446"/>
                    <a:gd name="connsiteX2267" fmla="*/ 709661 w 975396"/>
                    <a:gd name="connsiteY2267" fmla="*/ 516510 h 998446"/>
                    <a:gd name="connsiteX2268" fmla="*/ 709661 w 975396"/>
                    <a:gd name="connsiteY2268" fmla="*/ 517507 h 998446"/>
                    <a:gd name="connsiteX2269" fmla="*/ 709661 w 975396"/>
                    <a:gd name="connsiteY2269" fmla="*/ 519502 h 998446"/>
                    <a:gd name="connsiteX2270" fmla="*/ 709661 w 975396"/>
                    <a:gd name="connsiteY2270" fmla="*/ 520499 h 998446"/>
                    <a:gd name="connsiteX2271" fmla="*/ 710104 w 975396"/>
                    <a:gd name="connsiteY2271" fmla="*/ 520278 h 998446"/>
                    <a:gd name="connsiteX2272" fmla="*/ 711435 w 975396"/>
                    <a:gd name="connsiteY2272" fmla="*/ 519946 h 998446"/>
                    <a:gd name="connsiteX2273" fmla="*/ 711989 w 975396"/>
                    <a:gd name="connsiteY2273" fmla="*/ 519724 h 998446"/>
                    <a:gd name="connsiteX2274" fmla="*/ 712543 w 975396"/>
                    <a:gd name="connsiteY2274" fmla="*/ 521386 h 998446"/>
                    <a:gd name="connsiteX2275" fmla="*/ 713651 w 975396"/>
                    <a:gd name="connsiteY2275" fmla="*/ 523048 h 998446"/>
                    <a:gd name="connsiteX2276" fmla="*/ 714759 w 975396"/>
                    <a:gd name="connsiteY2276" fmla="*/ 524157 h 998446"/>
                    <a:gd name="connsiteX2277" fmla="*/ 715202 w 975396"/>
                    <a:gd name="connsiteY2277" fmla="*/ 524157 h 998446"/>
                    <a:gd name="connsiteX2278" fmla="*/ 715645 w 975396"/>
                    <a:gd name="connsiteY2278" fmla="*/ 524157 h 998446"/>
                    <a:gd name="connsiteX2279" fmla="*/ 718194 w 975396"/>
                    <a:gd name="connsiteY2279" fmla="*/ 527481 h 998446"/>
                    <a:gd name="connsiteX2280" fmla="*/ 719302 w 975396"/>
                    <a:gd name="connsiteY2280" fmla="*/ 528368 h 998446"/>
                    <a:gd name="connsiteX2281" fmla="*/ 720965 w 975396"/>
                    <a:gd name="connsiteY2281" fmla="*/ 528700 h 998446"/>
                    <a:gd name="connsiteX2282" fmla="*/ 723291 w 975396"/>
                    <a:gd name="connsiteY2282" fmla="*/ 529697 h 998446"/>
                    <a:gd name="connsiteX2283" fmla="*/ 724400 w 975396"/>
                    <a:gd name="connsiteY2283" fmla="*/ 529365 h 998446"/>
                    <a:gd name="connsiteX2284" fmla="*/ 725065 w 975396"/>
                    <a:gd name="connsiteY2284" fmla="*/ 528257 h 998446"/>
                    <a:gd name="connsiteX2285" fmla="*/ 725730 w 975396"/>
                    <a:gd name="connsiteY2285" fmla="*/ 525043 h 998446"/>
                    <a:gd name="connsiteX2286" fmla="*/ 726616 w 975396"/>
                    <a:gd name="connsiteY2286" fmla="*/ 523492 h 998446"/>
                    <a:gd name="connsiteX2287" fmla="*/ 732046 w 975396"/>
                    <a:gd name="connsiteY2287" fmla="*/ 521718 h 998446"/>
                    <a:gd name="connsiteX2288" fmla="*/ 734706 w 975396"/>
                    <a:gd name="connsiteY2288" fmla="*/ 520278 h 998446"/>
                    <a:gd name="connsiteX2289" fmla="*/ 734706 w 975396"/>
                    <a:gd name="connsiteY2289" fmla="*/ 518172 h 998446"/>
                    <a:gd name="connsiteX2290" fmla="*/ 733598 w 975396"/>
                    <a:gd name="connsiteY2290" fmla="*/ 514737 h 998446"/>
                    <a:gd name="connsiteX2291" fmla="*/ 734928 w 975396"/>
                    <a:gd name="connsiteY2291" fmla="*/ 511523 h 998446"/>
                    <a:gd name="connsiteX2292" fmla="*/ 737587 w 975396"/>
                    <a:gd name="connsiteY2292" fmla="*/ 509307 h 998446"/>
                    <a:gd name="connsiteX2293" fmla="*/ 740579 w 975396"/>
                    <a:gd name="connsiteY2293" fmla="*/ 508864 h 998446"/>
                    <a:gd name="connsiteX2294" fmla="*/ 739028 w 975396"/>
                    <a:gd name="connsiteY2294" fmla="*/ 502990 h 998446"/>
                    <a:gd name="connsiteX2295" fmla="*/ 737808 w 975396"/>
                    <a:gd name="connsiteY2295" fmla="*/ 492131 h 998446"/>
                    <a:gd name="connsiteX2296" fmla="*/ 737808 w 975396"/>
                    <a:gd name="connsiteY2296" fmla="*/ 490358 h 998446"/>
                    <a:gd name="connsiteX2297" fmla="*/ 738141 w 975396"/>
                    <a:gd name="connsiteY2297" fmla="*/ 488142 h 998446"/>
                    <a:gd name="connsiteX2298" fmla="*/ 739471 w 975396"/>
                    <a:gd name="connsiteY2298" fmla="*/ 486036 h 998446"/>
                    <a:gd name="connsiteX2299" fmla="*/ 739471 w 975396"/>
                    <a:gd name="connsiteY2299" fmla="*/ 485149 h 998446"/>
                    <a:gd name="connsiteX2300" fmla="*/ 737365 w 975396"/>
                    <a:gd name="connsiteY2300" fmla="*/ 485149 h 998446"/>
                    <a:gd name="connsiteX2301" fmla="*/ 738030 w 975396"/>
                    <a:gd name="connsiteY2301" fmla="*/ 484263 h 998446"/>
                    <a:gd name="connsiteX2302" fmla="*/ 737033 w 975396"/>
                    <a:gd name="connsiteY2302" fmla="*/ 483931 h 998446"/>
                    <a:gd name="connsiteX2303" fmla="*/ 736589 w 975396"/>
                    <a:gd name="connsiteY2303" fmla="*/ 483598 h 998446"/>
                    <a:gd name="connsiteX2304" fmla="*/ 735703 w 975396"/>
                    <a:gd name="connsiteY2304" fmla="*/ 482268 h 998446"/>
                    <a:gd name="connsiteX2305" fmla="*/ 738252 w 975396"/>
                    <a:gd name="connsiteY2305" fmla="*/ 481492 h 998446"/>
                    <a:gd name="connsiteX2306" fmla="*/ 738806 w 975396"/>
                    <a:gd name="connsiteY2306" fmla="*/ 478944 h 998446"/>
                    <a:gd name="connsiteX2307" fmla="*/ 739028 w 975396"/>
                    <a:gd name="connsiteY2307" fmla="*/ 476062 h 998446"/>
                    <a:gd name="connsiteX2308" fmla="*/ 740468 w 975396"/>
                    <a:gd name="connsiteY2308" fmla="*/ 474290 h 998446"/>
                    <a:gd name="connsiteX2309" fmla="*/ 739471 w 975396"/>
                    <a:gd name="connsiteY2309" fmla="*/ 472405 h 998446"/>
                    <a:gd name="connsiteX2310" fmla="*/ 738252 w 975396"/>
                    <a:gd name="connsiteY2310" fmla="*/ 471186 h 998446"/>
                    <a:gd name="connsiteX2311" fmla="*/ 736811 w 975396"/>
                    <a:gd name="connsiteY2311" fmla="*/ 470743 h 998446"/>
                    <a:gd name="connsiteX2312" fmla="*/ 735149 w 975396"/>
                    <a:gd name="connsiteY2312" fmla="*/ 471297 h 998446"/>
                    <a:gd name="connsiteX2313" fmla="*/ 735482 w 975396"/>
                    <a:gd name="connsiteY2313" fmla="*/ 471297 h 998446"/>
                    <a:gd name="connsiteX2314" fmla="*/ 735703 w 975396"/>
                    <a:gd name="connsiteY2314" fmla="*/ 471408 h 998446"/>
                    <a:gd name="connsiteX2315" fmla="*/ 735703 w 975396"/>
                    <a:gd name="connsiteY2315" fmla="*/ 471630 h 998446"/>
                    <a:gd name="connsiteX2316" fmla="*/ 735703 w 975396"/>
                    <a:gd name="connsiteY2316" fmla="*/ 472295 h 998446"/>
                    <a:gd name="connsiteX2317" fmla="*/ 734928 w 975396"/>
                    <a:gd name="connsiteY2317" fmla="*/ 472516 h 998446"/>
                    <a:gd name="connsiteX2318" fmla="*/ 677525 w 975396"/>
                    <a:gd name="connsiteY2318" fmla="*/ 474068 h 998446"/>
                    <a:gd name="connsiteX2319" fmla="*/ 678411 w 975396"/>
                    <a:gd name="connsiteY2319" fmla="*/ 468970 h 998446"/>
                    <a:gd name="connsiteX2320" fmla="*/ 678855 w 975396"/>
                    <a:gd name="connsiteY2320" fmla="*/ 468970 h 998446"/>
                    <a:gd name="connsiteX2321" fmla="*/ 679187 w 975396"/>
                    <a:gd name="connsiteY2321" fmla="*/ 468860 h 998446"/>
                    <a:gd name="connsiteX2322" fmla="*/ 679409 w 975396"/>
                    <a:gd name="connsiteY2322" fmla="*/ 468638 h 998446"/>
                    <a:gd name="connsiteX2323" fmla="*/ 679409 w 975396"/>
                    <a:gd name="connsiteY2323" fmla="*/ 467973 h 998446"/>
                    <a:gd name="connsiteX2324" fmla="*/ 676306 w 975396"/>
                    <a:gd name="connsiteY2324" fmla="*/ 465092 h 998446"/>
                    <a:gd name="connsiteX2325" fmla="*/ 675641 w 975396"/>
                    <a:gd name="connsiteY2325" fmla="*/ 463984 h 998446"/>
                    <a:gd name="connsiteX2326" fmla="*/ 674754 w 975396"/>
                    <a:gd name="connsiteY2326" fmla="*/ 463984 h 998446"/>
                    <a:gd name="connsiteX2327" fmla="*/ 674754 w 975396"/>
                    <a:gd name="connsiteY2327" fmla="*/ 465092 h 998446"/>
                    <a:gd name="connsiteX2328" fmla="*/ 674089 w 975396"/>
                    <a:gd name="connsiteY2328" fmla="*/ 465092 h 998446"/>
                    <a:gd name="connsiteX2329" fmla="*/ 673314 w 975396"/>
                    <a:gd name="connsiteY2329" fmla="*/ 464205 h 998446"/>
                    <a:gd name="connsiteX2330" fmla="*/ 672428 w 975396"/>
                    <a:gd name="connsiteY2330" fmla="*/ 464205 h 998446"/>
                    <a:gd name="connsiteX2331" fmla="*/ 671541 w 975396"/>
                    <a:gd name="connsiteY2331" fmla="*/ 464981 h 998446"/>
                    <a:gd name="connsiteX2332" fmla="*/ 670876 w 975396"/>
                    <a:gd name="connsiteY2332" fmla="*/ 465978 h 998446"/>
                    <a:gd name="connsiteX2333" fmla="*/ 670544 w 975396"/>
                    <a:gd name="connsiteY2333" fmla="*/ 465535 h 998446"/>
                    <a:gd name="connsiteX2334" fmla="*/ 669989 w 975396"/>
                    <a:gd name="connsiteY2334" fmla="*/ 464981 h 998446"/>
                    <a:gd name="connsiteX2335" fmla="*/ 669324 w 975396"/>
                    <a:gd name="connsiteY2335" fmla="*/ 464649 h 998446"/>
                    <a:gd name="connsiteX2336" fmla="*/ 668549 w 975396"/>
                    <a:gd name="connsiteY2336" fmla="*/ 464981 h 998446"/>
                    <a:gd name="connsiteX2337" fmla="*/ 668216 w 975396"/>
                    <a:gd name="connsiteY2337" fmla="*/ 465978 h 998446"/>
                    <a:gd name="connsiteX2338" fmla="*/ 668770 w 975396"/>
                    <a:gd name="connsiteY2338" fmla="*/ 466754 h 998446"/>
                    <a:gd name="connsiteX2339" fmla="*/ 670100 w 975396"/>
                    <a:gd name="connsiteY2339" fmla="*/ 467862 h 998446"/>
                    <a:gd name="connsiteX2340" fmla="*/ 670654 w 975396"/>
                    <a:gd name="connsiteY2340" fmla="*/ 468860 h 998446"/>
                    <a:gd name="connsiteX2341" fmla="*/ 671984 w 975396"/>
                    <a:gd name="connsiteY2341" fmla="*/ 470190 h 998446"/>
                    <a:gd name="connsiteX2342" fmla="*/ 672428 w 975396"/>
                    <a:gd name="connsiteY2342" fmla="*/ 470854 h 998446"/>
                    <a:gd name="connsiteX2343" fmla="*/ 672428 w 975396"/>
                    <a:gd name="connsiteY2343" fmla="*/ 471740 h 998446"/>
                    <a:gd name="connsiteX2344" fmla="*/ 672206 w 975396"/>
                    <a:gd name="connsiteY2344" fmla="*/ 472516 h 998446"/>
                    <a:gd name="connsiteX2345" fmla="*/ 671984 w 975396"/>
                    <a:gd name="connsiteY2345" fmla="*/ 473514 h 998446"/>
                    <a:gd name="connsiteX2346" fmla="*/ 672317 w 975396"/>
                    <a:gd name="connsiteY2346" fmla="*/ 474844 h 998446"/>
                    <a:gd name="connsiteX2347" fmla="*/ 673535 w 975396"/>
                    <a:gd name="connsiteY2347" fmla="*/ 473957 h 998446"/>
                    <a:gd name="connsiteX2348" fmla="*/ 674533 w 975396"/>
                    <a:gd name="connsiteY2348" fmla="*/ 473957 h 998446"/>
                    <a:gd name="connsiteX2349" fmla="*/ 675752 w 975396"/>
                    <a:gd name="connsiteY2349" fmla="*/ 474511 h 998446"/>
                    <a:gd name="connsiteX2350" fmla="*/ 677303 w 975396"/>
                    <a:gd name="connsiteY2350" fmla="*/ 474844 h 998446"/>
                    <a:gd name="connsiteX2351" fmla="*/ 677525 w 975396"/>
                    <a:gd name="connsiteY2351" fmla="*/ 473957 h 998446"/>
                    <a:gd name="connsiteX2352" fmla="*/ 149933 w 975396"/>
                    <a:gd name="connsiteY2352" fmla="*/ 459994 h 998446"/>
                    <a:gd name="connsiteX2353" fmla="*/ 149933 w 975396"/>
                    <a:gd name="connsiteY2353" fmla="*/ 458443 h 998446"/>
                    <a:gd name="connsiteX2354" fmla="*/ 149047 w 975396"/>
                    <a:gd name="connsiteY2354" fmla="*/ 457999 h 998446"/>
                    <a:gd name="connsiteX2355" fmla="*/ 146387 w 975396"/>
                    <a:gd name="connsiteY2355" fmla="*/ 458664 h 998446"/>
                    <a:gd name="connsiteX2356" fmla="*/ 144392 w 975396"/>
                    <a:gd name="connsiteY2356" fmla="*/ 459440 h 998446"/>
                    <a:gd name="connsiteX2357" fmla="*/ 142619 w 975396"/>
                    <a:gd name="connsiteY2357" fmla="*/ 461435 h 998446"/>
                    <a:gd name="connsiteX2358" fmla="*/ 140514 w 975396"/>
                    <a:gd name="connsiteY2358" fmla="*/ 465092 h 998446"/>
                    <a:gd name="connsiteX2359" fmla="*/ 140181 w 975396"/>
                    <a:gd name="connsiteY2359" fmla="*/ 466754 h 998446"/>
                    <a:gd name="connsiteX2360" fmla="*/ 140514 w 975396"/>
                    <a:gd name="connsiteY2360" fmla="*/ 468195 h 998446"/>
                    <a:gd name="connsiteX2361" fmla="*/ 141401 w 975396"/>
                    <a:gd name="connsiteY2361" fmla="*/ 467973 h 998446"/>
                    <a:gd name="connsiteX2362" fmla="*/ 142287 w 975396"/>
                    <a:gd name="connsiteY2362" fmla="*/ 466200 h 998446"/>
                    <a:gd name="connsiteX2363" fmla="*/ 143506 w 975396"/>
                    <a:gd name="connsiteY2363" fmla="*/ 464760 h 998446"/>
                    <a:gd name="connsiteX2364" fmla="*/ 144392 w 975396"/>
                    <a:gd name="connsiteY2364" fmla="*/ 464205 h 998446"/>
                    <a:gd name="connsiteX2365" fmla="*/ 145390 w 975396"/>
                    <a:gd name="connsiteY2365" fmla="*/ 463762 h 998446"/>
                    <a:gd name="connsiteX2366" fmla="*/ 147052 w 975396"/>
                    <a:gd name="connsiteY2366" fmla="*/ 462764 h 998446"/>
                    <a:gd name="connsiteX2367" fmla="*/ 148492 w 975396"/>
                    <a:gd name="connsiteY2367" fmla="*/ 461546 h 998446"/>
                    <a:gd name="connsiteX2368" fmla="*/ 149712 w 975396"/>
                    <a:gd name="connsiteY2368" fmla="*/ 459884 h 998446"/>
                    <a:gd name="connsiteX2369" fmla="*/ 132314 w 975396"/>
                    <a:gd name="connsiteY2369" fmla="*/ 455451 h 998446"/>
                    <a:gd name="connsiteX2370" fmla="*/ 131759 w 975396"/>
                    <a:gd name="connsiteY2370" fmla="*/ 455673 h 998446"/>
                    <a:gd name="connsiteX2371" fmla="*/ 131316 w 975396"/>
                    <a:gd name="connsiteY2371" fmla="*/ 455340 h 998446"/>
                    <a:gd name="connsiteX2372" fmla="*/ 130762 w 975396"/>
                    <a:gd name="connsiteY2372" fmla="*/ 454786 h 998446"/>
                    <a:gd name="connsiteX2373" fmla="*/ 128324 w 975396"/>
                    <a:gd name="connsiteY2373" fmla="*/ 456116 h 998446"/>
                    <a:gd name="connsiteX2374" fmla="*/ 126551 w 975396"/>
                    <a:gd name="connsiteY2374" fmla="*/ 456449 h 998446"/>
                    <a:gd name="connsiteX2375" fmla="*/ 125443 w 975396"/>
                    <a:gd name="connsiteY2375" fmla="*/ 458110 h 998446"/>
                    <a:gd name="connsiteX2376" fmla="*/ 127105 w 975396"/>
                    <a:gd name="connsiteY2376" fmla="*/ 461878 h 998446"/>
                    <a:gd name="connsiteX2377" fmla="*/ 131094 w 975396"/>
                    <a:gd name="connsiteY2377" fmla="*/ 465646 h 998446"/>
                    <a:gd name="connsiteX2378" fmla="*/ 132535 w 975396"/>
                    <a:gd name="connsiteY2378" fmla="*/ 466311 h 998446"/>
                    <a:gd name="connsiteX2379" fmla="*/ 131427 w 975396"/>
                    <a:gd name="connsiteY2379" fmla="*/ 464870 h 998446"/>
                    <a:gd name="connsiteX2380" fmla="*/ 130540 w 975396"/>
                    <a:gd name="connsiteY2380" fmla="*/ 464316 h 998446"/>
                    <a:gd name="connsiteX2381" fmla="*/ 130319 w 975396"/>
                    <a:gd name="connsiteY2381" fmla="*/ 463984 h 998446"/>
                    <a:gd name="connsiteX2382" fmla="*/ 129432 w 975396"/>
                    <a:gd name="connsiteY2382" fmla="*/ 462986 h 998446"/>
                    <a:gd name="connsiteX2383" fmla="*/ 127881 w 975396"/>
                    <a:gd name="connsiteY2383" fmla="*/ 461657 h 998446"/>
                    <a:gd name="connsiteX2384" fmla="*/ 128213 w 975396"/>
                    <a:gd name="connsiteY2384" fmla="*/ 459994 h 998446"/>
                    <a:gd name="connsiteX2385" fmla="*/ 131094 w 975396"/>
                    <a:gd name="connsiteY2385" fmla="*/ 459219 h 998446"/>
                    <a:gd name="connsiteX2386" fmla="*/ 131981 w 975396"/>
                    <a:gd name="connsiteY2386" fmla="*/ 458332 h 998446"/>
                    <a:gd name="connsiteX2387" fmla="*/ 132535 w 975396"/>
                    <a:gd name="connsiteY2387" fmla="*/ 457556 h 998446"/>
                    <a:gd name="connsiteX2388" fmla="*/ 132868 w 975396"/>
                    <a:gd name="connsiteY2388" fmla="*/ 456781 h 998446"/>
                    <a:gd name="connsiteX2389" fmla="*/ 132868 w 975396"/>
                    <a:gd name="connsiteY2389" fmla="*/ 456227 h 998446"/>
                    <a:gd name="connsiteX2390" fmla="*/ 132424 w 975396"/>
                    <a:gd name="connsiteY2390" fmla="*/ 456227 h 998446"/>
                    <a:gd name="connsiteX2391" fmla="*/ 132203 w 975396"/>
                    <a:gd name="connsiteY2391" fmla="*/ 456227 h 998446"/>
                    <a:gd name="connsiteX2392" fmla="*/ 132314 w 975396"/>
                    <a:gd name="connsiteY2392" fmla="*/ 455673 h 998446"/>
                    <a:gd name="connsiteX2393" fmla="*/ 132092 w 975396"/>
                    <a:gd name="connsiteY2393" fmla="*/ 455451 h 998446"/>
                    <a:gd name="connsiteX2394" fmla="*/ 123891 w 975396"/>
                    <a:gd name="connsiteY2394" fmla="*/ 437610 h 998446"/>
                    <a:gd name="connsiteX2395" fmla="*/ 123891 w 975396"/>
                    <a:gd name="connsiteY2395" fmla="*/ 435504 h 998446"/>
                    <a:gd name="connsiteX2396" fmla="*/ 123338 w 975396"/>
                    <a:gd name="connsiteY2396" fmla="*/ 433288 h 998446"/>
                    <a:gd name="connsiteX2397" fmla="*/ 121564 w 975396"/>
                    <a:gd name="connsiteY2397" fmla="*/ 431182 h 998446"/>
                    <a:gd name="connsiteX2398" fmla="*/ 120234 w 975396"/>
                    <a:gd name="connsiteY2398" fmla="*/ 430517 h 998446"/>
                    <a:gd name="connsiteX2399" fmla="*/ 120013 w 975396"/>
                    <a:gd name="connsiteY2399" fmla="*/ 429742 h 998446"/>
                    <a:gd name="connsiteX2400" fmla="*/ 119791 w 975396"/>
                    <a:gd name="connsiteY2400" fmla="*/ 429188 h 998446"/>
                    <a:gd name="connsiteX2401" fmla="*/ 117242 w 975396"/>
                    <a:gd name="connsiteY2401" fmla="*/ 430517 h 998446"/>
                    <a:gd name="connsiteX2402" fmla="*/ 115137 w 975396"/>
                    <a:gd name="connsiteY2402" fmla="*/ 432401 h 998446"/>
                    <a:gd name="connsiteX2403" fmla="*/ 113807 w 975396"/>
                    <a:gd name="connsiteY2403" fmla="*/ 434064 h 998446"/>
                    <a:gd name="connsiteX2404" fmla="*/ 112366 w 975396"/>
                    <a:gd name="connsiteY2404" fmla="*/ 437056 h 998446"/>
                    <a:gd name="connsiteX2405" fmla="*/ 111480 w 975396"/>
                    <a:gd name="connsiteY2405" fmla="*/ 438496 h 998446"/>
                    <a:gd name="connsiteX2406" fmla="*/ 110372 w 975396"/>
                    <a:gd name="connsiteY2406" fmla="*/ 439050 h 998446"/>
                    <a:gd name="connsiteX2407" fmla="*/ 108488 w 975396"/>
                    <a:gd name="connsiteY2407" fmla="*/ 444480 h 998446"/>
                    <a:gd name="connsiteX2408" fmla="*/ 108045 w 975396"/>
                    <a:gd name="connsiteY2408" fmla="*/ 447362 h 998446"/>
                    <a:gd name="connsiteX2409" fmla="*/ 105939 w 975396"/>
                    <a:gd name="connsiteY2409" fmla="*/ 452127 h 998446"/>
                    <a:gd name="connsiteX2410" fmla="*/ 103945 w 975396"/>
                    <a:gd name="connsiteY2410" fmla="*/ 466089 h 998446"/>
                    <a:gd name="connsiteX2411" fmla="*/ 103945 w 975396"/>
                    <a:gd name="connsiteY2411" fmla="*/ 469746 h 998446"/>
                    <a:gd name="connsiteX2412" fmla="*/ 104610 w 975396"/>
                    <a:gd name="connsiteY2412" fmla="*/ 469746 h 998446"/>
                    <a:gd name="connsiteX2413" fmla="*/ 106161 w 975396"/>
                    <a:gd name="connsiteY2413" fmla="*/ 466311 h 998446"/>
                    <a:gd name="connsiteX2414" fmla="*/ 107380 w 975396"/>
                    <a:gd name="connsiteY2414" fmla="*/ 464205 h 998446"/>
                    <a:gd name="connsiteX2415" fmla="*/ 108377 w 975396"/>
                    <a:gd name="connsiteY2415" fmla="*/ 462764 h 998446"/>
                    <a:gd name="connsiteX2416" fmla="*/ 110261 w 975396"/>
                    <a:gd name="connsiteY2416" fmla="*/ 461435 h 998446"/>
                    <a:gd name="connsiteX2417" fmla="*/ 111591 w 975396"/>
                    <a:gd name="connsiteY2417" fmla="*/ 464316 h 998446"/>
                    <a:gd name="connsiteX2418" fmla="*/ 113807 w 975396"/>
                    <a:gd name="connsiteY2418" fmla="*/ 464760 h 998446"/>
                    <a:gd name="connsiteX2419" fmla="*/ 113364 w 975396"/>
                    <a:gd name="connsiteY2419" fmla="*/ 466089 h 998446"/>
                    <a:gd name="connsiteX2420" fmla="*/ 113586 w 975396"/>
                    <a:gd name="connsiteY2420" fmla="*/ 467086 h 998446"/>
                    <a:gd name="connsiteX2421" fmla="*/ 114251 w 975396"/>
                    <a:gd name="connsiteY2421" fmla="*/ 467640 h 998446"/>
                    <a:gd name="connsiteX2422" fmla="*/ 115469 w 975396"/>
                    <a:gd name="connsiteY2422" fmla="*/ 467640 h 998446"/>
                    <a:gd name="connsiteX2423" fmla="*/ 115469 w 975396"/>
                    <a:gd name="connsiteY2423" fmla="*/ 466865 h 998446"/>
                    <a:gd name="connsiteX2424" fmla="*/ 114694 w 975396"/>
                    <a:gd name="connsiteY2424" fmla="*/ 465314 h 998446"/>
                    <a:gd name="connsiteX2425" fmla="*/ 115580 w 975396"/>
                    <a:gd name="connsiteY2425" fmla="*/ 464205 h 998446"/>
                    <a:gd name="connsiteX2426" fmla="*/ 117353 w 975396"/>
                    <a:gd name="connsiteY2426" fmla="*/ 463873 h 998446"/>
                    <a:gd name="connsiteX2427" fmla="*/ 119237 w 975396"/>
                    <a:gd name="connsiteY2427" fmla="*/ 464870 h 998446"/>
                    <a:gd name="connsiteX2428" fmla="*/ 119237 w 975396"/>
                    <a:gd name="connsiteY2428" fmla="*/ 463984 h 998446"/>
                    <a:gd name="connsiteX2429" fmla="*/ 119680 w 975396"/>
                    <a:gd name="connsiteY2429" fmla="*/ 463540 h 998446"/>
                    <a:gd name="connsiteX2430" fmla="*/ 119902 w 975396"/>
                    <a:gd name="connsiteY2430" fmla="*/ 462986 h 998446"/>
                    <a:gd name="connsiteX2431" fmla="*/ 119902 w 975396"/>
                    <a:gd name="connsiteY2431" fmla="*/ 461878 h 998446"/>
                    <a:gd name="connsiteX2432" fmla="*/ 121121 w 975396"/>
                    <a:gd name="connsiteY2432" fmla="*/ 462543 h 998446"/>
                    <a:gd name="connsiteX2433" fmla="*/ 121564 w 975396"/>
                    <a:gd name="connsiteY2433" fmla="*/ 462875 h 998446"/>
                    <a:gd name="connsiteX2434" fmla="*/ 121010 w 975396"/>
                    <a:gd name="connsiteY2434" fmla="*/ 460549 h 998446"/>
                    <a:gd name="connsiteX2435" fmla="*/ 120788 w 975396"/>
                    <a:gd name="connsiteY2435" fmla="*/ 459884 h 998446"/>
                    <a:gd name="connsiteX2436" fmla="*/ 121564 w 975396"/>
                    <a:gd name="connsiteY2436" fmla="*/ 459884 h 998446"/>
                    <a:gd name="connsiteX2437" fmla="*/ 122340 w 975396"/>
                    <a:gd name="connsiteY2437" fmla="*/ 461767 h 998446"/>
                    <a:gd name="connsiteX2438" fmla="*/ 123116 w 975396"/>
                    <a:gd name="connsiteY2438" fmla="*/ 461546 h 998446"/>
                    <a:gd name="connsiteX2439" fmla="*/ 123670 w 975396"/>
                    <a:gd name="connsiteY2439" fmla="*/ 459884 h 998446"/>
                    <a:gd name="connsiteX2440" fmla="*/ 124002 w 975396"/>
                    <a:gd name="connsiteY2440" fmla="*/ 452127 h 998446"/>
                    <a:gd name="connsiteX2441" fmla="*/ 124002 w 975396"/>
                    <a:gd name="connsiteY2441" fmla="*/ 450021 h 998446"/>
                    <a:gd name="connsiteX2442" fmla="*/ 123005 w 975396"/>
                    <a:gd name="connsiteY2442" fmla="*/ 451240 h 998446"/>
                    <a:gd name="connsiteX2443" fmla="*/ 122451 w 975396"/>
                    <a:gd name="connsiteY2443" fmla="*/ 452791 h 998446"/>
                    <a:gd name="connsiteX2444" fmla="*/ 121897 w 975396"/>
                    <a:gd name="connsiteY2444" fmla="*/ 453899 h 998446"/>
                    <a:gd name="connsiteX2445" fmla="*/ 121121 w 975396"/>
                    <a:gd name="connsiteY2445" fmla="*/ 453567 h 998446"/>
                    <a:gd name="connsiteX2446" fmla="*/ 120899 w 975396"/>
                    <a:gd name="connsiteY2446" fmla="*/ 452570 h 998446"/>
                    <a:gd name="connsiteX2447" fmla="*/ 121453 w 975396"/>
                    <a:gd name="connsiteY2447" fmla="*/ 451351 h 998446"/>
                    <a:gd name="connsiteX2448" fmla="*/ 124113 w 975396"/>
                    <a:gd name="connsiteY2448" fmla="*/ 447472 h 998446"/>
                    <a:gd name="connsiteX2449" fmla="*/ 124556 w 975396"/>
                    <a:gd name="connsiteY2449" fmla="*/ 446586 h 998446"/>
                    <a:gd name="connsiteX2450" fmla="*/ 124556 w 975396"/>
                    <a:gd name="connsiteY2450" fmla="*/ 445810 h 998446"/>
                    <a:gd name="connsiteX2451" fmla="*/ 124556 w 975396"/>
                    <a:gd name="connsiteY2451" fmla="*/ 444591 h 998446"/>
                    <a:gd name="connsiteX2452" fmla="*/ 124335 w 975396"/>
                    <a:gd name="connsiteY2452" fmla="*/ 443483 h 998446"/>
                    <a:gd name="connsiteX2453" fmla="*/ 124002 w 975396"/>
                    <a:gd name="connsiteY2453" fmla="*/ 442264 h 998446"/>
                    <a:gd name="connsiteX2454" fmla="*/ 124002 w 975396"/>
                    <a:gd name="connsiteY2454" fmla="*/ 440934 h 998446"/>
                    <a:gd name="connsiteX2455" fmla="*/ 124556 w 975396"/>
                    <a:gd name="connsiteY2455" fmla="*/ 439272 h 998446"/>
                    <a:gd name="connsiteX2456" fmla="*/ 123781 w 975396"/>
                    <a:gd name="connsiteY2456" fmla="*/ 437610 h 998446"/>
                    <a:gd name="connsiteX2457" fmla="*/ 546763 w 975396"/>
                    <a:gd name="connsiteY2457" fmla="*/ 421209 h 998446"/>
                    <a:gd name="connsiteX2458" fmla="*/ 545877 w 975396"/>
                    <a:gd name="connsiteY2458" fmla="*/ 421541 h 998446"/>
                    <a:gd name="connsiteX2459" fmla="*/ 545101 w 975396"/>
                    <a:gd name="connsiteY2459" fmla="*/ 422428 h 998446"/>
                    <a:gd name="connsiteX2460" fmla="*/ 544657 w 975396"/>
                    <a:gd name="connsiteY2460" fmla="*/ 423758 h 998446"/>
                    <a:gd name="connsiteX2461" fmla="*/ 544657 w 975396"/>
                    <a:gd name="connsiteY2461" fmla="*/ 425199 h 998446"/>
                    <a:gd name="connsiteX2462" fmla="*/ 545877 w 975396"/>
                    <a:gd name="connsiteY2462" fmla="*/ 424312 h 998446"/>
                    <a:gd name="connsiteX2463" fmla="*/ 546874 w 975396"/>
                    <a:gd name="connsiteY2463" fmla="*/ 424312 h 998446"/>
                    <a:gd name="connsiteX2464" fmla="*/ 547871 w 975396"/>
                    <a:gd name="connsiteY2464" fmla="*/ 424866 h 998446"/>
                    <a:gd name="connsiteX2465" fmla="*/ 548757 w 975396"/>
                    <a:gd name="connsiteY2465" fmla="*/ 426195 h 998446"/>
                    <a:gd name="connsiteX2466" fmla="*/ 549090 w 975396"/>
                    <a:gd name="connsiteY2466" fmla="*/ 425420 h 998446"/>
                    <a:gd name="connsiteX2467" fmla="*/ 549533 w 975396"/>
                    <a:gd name="connsiteY2467" fmla="*/ 425199 h 998446"/>
                    <a:gd name="connsiteX2468" fmla="*/ 550087 w 975396"/>
                    <a:gd name="connsiteY2468" fmla="*/ 427414 h 998446"/>
                    <a:gd name="connsiteX2469" fmla="*/ 552636 w 975396"/>
                    <a:gd name="connsiteY2469" fmla="*/ 428523 h 998446"/>
                    <a:gd name="connsiteX2470" fmla="*/ 552636 w 975396"/>
                    <a:gd name="connsiteY2470" fmla="*/ 430074 h 998446"/>
                    <a:gd name="connsiteX2471" fmla="*/ 553966 w 975396"/>
                    <a:gd name="connsiteY2471" fmla="*/ 429299 h 998446"/>
                    <a:gd name="connsiteX2472" fmla="*/ 555296 w 975396"/>
                    <a:gd name="connsiteY2472" fmla="*/ 428966 h 998446"/>
                    <a:gd name="connsiteX2473" fmla="*/ 556293 w 975396"/>
                    <a:gd name="connsiteY2473" fmla="*/ 429410 h 998446"/>
                    <a:gd name="connsiteX2474" fmla="*/ 556625 w 975396"/>
                    <a:gd name="connsiteY2474" fmla="*/ 431071 h 998446"/>
                    <a:gd name="connsiteX2475" fmla="*/ 557290 w 975396"/>
                    <a:gd name="connsiteY2475" fmla="*/ 431071 h 998446"/>
                    <a:gd name="connsiteX2476" fmla="*/ 558509 w 975396"/>
                    <a:gd name="connsiteY2476" fmla="*/ 429853 h 998446"/>
                    <a:gd name="connsiteX2477" fmla="*/ 559285 w 975396"/>
                    <a:gd name="connsiteY2477" fmla="*/ 430850 h 998446"/>
                    <a:gd name="connsiteX2478" fmla="*/ 560393 w 975396"/>
                    <a:gd name="connsiteY2478" fmla="*/ 435061 h 998446"/>
                    <a:gd name="connsiteX2479" fmla="*/ 555628 w 975396"/>
                    <a:gd name="connsiteY2479" fmla="*/ 437056 h 998446"/>
                    <a:gd name="connsiteX2480" fmla="*/ 559507 w 975396"/>
                    <a:gd name="connsiteY2480" fmla="*/ 441931 h 998446"/>
                    <a:gd name="connsiteX2481" fmla="*/ 559839 w 975396"/>
                    <a:gd name="connsiteY2481" fmla="*/ 439715 h 998446"/>
                    <a:gd name="connsiteX2482" fmla="*/ 561168 w 975396"/>
                    <a:gd name="connsiteY2482" fmla="*/ 438386 h 998446"/>
                    <a:gd name="connsiteX2483" fmla="*/ 562609 w 975396"/>
                    <a:gd name="connsiteY2483" fmla="*/ 437721 h 998446"/>
                    <a:gd name="connsiteX2484" fmla="*/ 563274 w 975396"/>
                    <a:gd name="connsiteY2484" fmla="*/ 437721 h 998446"/>
                    <a:gd name="connsiteX2485" fmla="*/ 563718 w 975396"/>
                    <a:gd name="connsiteY2485" fmla="*/ 439050 h 998446"/>
                    <a:gd name="connsiteX2486" fmla="*/ 564715 w 975396"/>
                    <a:gd name="connsiteY2486" fmla="*/ 440380 h 998446"/>
                    <a:gd name="connsiteX2487" fmla="*/ 566044 w 975396"/>
                    <a:gd name="connsiteY2487" fmla="*/ 440934 h 998446"/>
                    <a:gd name="connsiteX2488" fmla="*/ 567153 w 975396"/>
                    <a:gd name="connsiteY2488" fmla="*/ 440047 h 998446"/>
                    <a:gd name="connsiteX2489" fmla="*/ 567929 w 975396"/>
                    <a:gd name="connsiteY2489" fmla="*/ 440047 h 998446"/>
                    <a:gd name="connsiteX2490" fmla="*/ 568815 w 975396"/>
                    <a:gd name="connsiteY2490" fmla="*/ 441156 h 998446"/>
                    <a:gd name="connsiteX2491" fmla="*/ 569591 w 975396"/>
                    <a:gd name="connsiteY2491" fmla="*/ 441156 h 998446"/>
                    <a:gd name="connsiteX2492" fmla="*/ 570366 w 975396"/>
                    <a:gd name="connsiteY2492" fmla="*/ 440158 h 998446"/>
                    <a:gd name="connsiteX2493" fmla="*/ 571031 w 975396"/>
                    <a:gd name="connsiteY2493" fmla="*/ 439161 h 998446"/>
                    <a:gd name="connsiteX2494" fmla="*/ 571696 w 975396"/>
                    <a:gd name="connsiteY2494" fmla="*/ 438829 h 998446"/>
                    <a:gd name="connsiteX2495" fmla="*/ 572140 w 975396"/>
                    <a:gd name="connsiteY2495" fmla="*/ 438829 h 998446"/>
                    <a:gd name="connsiteX2496" fmla="*/ 572472 w 975396"/>
                    <a:gd name="connsiteY2496" fmla="*/ 438829 h 998446"/>
                    <a:gd name="connsiteX2497" fmla="*/ 572472 w 975396"/>
                    <a:gd name="connsiteY2497" fmla="*/ 437610 h 998446"/>
                    <a:gd name="connsiteX2498" fmla="*/ 572472 w 975396"/>
                    <a:gd name="connsiteY2498" fmla="*/ 436501 h 998446"/>
                    <a:gd name="connsiteX2499" fmla="*/ 572250 w 975396"/>
                    <a:gd name="connsiteY2499" fmla="*/ 435947 h 998446"/>
                    <a:gd name="connsiteX2500" fmla="*/ 572029 w 975396"/>
                    <a:gd name="connsiteY2500" fmla="*/ 435615 h 998446"/>
                    <a:gd name="connsiteX2501" fmla="*/ 571807 w 975396"/>
                    <a:gd name="connsiteY2501" fmla="*/ 435171 h 998446"/>
                    <a:gd name="connsiteX2502" fmla="*/ 570255 w 975396"/>
                    <a:gd name="connsiteY2502" fmla="*/ 432734 h 998446"/>
                    <a:gd name="connsiteX2503" fmla="*/ 567929 w 975396"/>
                    <a:gd name="connsiteY2503" fmla="*/ 430517 h 998446"/>
                    <a:gd name="connsiteX2504" fmla="*/ 563164 w 975396"/>
                    <a:gd name="connsiteY2504" fmla="*/ 427193 h 998446"/>
                    <a:gd name="connsiteX2505" fmla="*/ 561279 w 975396"/>
                    <a:gd name="connsiteY2505" fmla="*/ 426195 h 998446"/>
                    <a:gd name="connsiteX2506" fmla="*/ 560615 w 975396"/>
                    <a:gd name="connsiteY2506" fmla="*/ 425531 h 998446"/>
                    <a:gd name="connsiteX2507" fmla="*/ 560061 w 975396"/>
                    <a:gd name="connsiteY2507" fmla="*/ 424090 h 998446"/>
                    <a:gd name="connsiteX2508" fmla="*/ 559839 w 975396"/>
                    <a:gd name="connsiteY2508" fmla="*/ 422206 h 998446"/>
                    <a:gd name="connsiteX2509" fmla="*/ 560172 w 975396"/>
                    <a:gd name="connsiteY2509" fmla="*/ 418660 h 998446"/>
                    <a:gd name="connsiteX2510" fmla="*/ 559950 w 975396"/>
                    <a:gd name="connsiteY2510" fmla="*/ 417219 h 998446"/>
                    <a:gd name="connsiteX2511" fmla="*/ 558398 w 975396"/>
                    <a:gd name="connsiteY2511" fmla="*/ 415558 h 998446"/>
                    <a:gd name="connsiteX2512" fmla="*/ 550531 w 975396"/>
                    <a:gd name="connsiteY2512" fmla="*/ 410238 h 998446"/>
                    <a:gd name="connsiteX2513" fmla="*/ 548203 w 975396"/>
                    <a:gd name="connsiteY2513" fmla="*/ 410792 h 998446"/>
                    <a:gd name="connsiteX2514" fmla="*/ 547095 w 975396"/>
                    <a:gd name="connsiteY2514" fmla="*/ 412122 h 998446"/>
                    <a:gd name="connsiteX2515" fmla="*/ 546652 w 975396"/>
                    <a:gd name="connsiteY2515" fmla="*/ 414006 h 998446"/>
                    <a:gd name="connsiteX2516" fmla="*/ 546652 w 975396"/>
                    <a:gd name="connsiteY2516" fmla="*/ 416112 h 998446"/>
                    <a:gd name="connsiteX2517" fmla="*/ 547206 w 975396"/>
                    <a:gd name="connsiteY2517" fmla="*/ 418660 h 998446"/>
                    <a:gd name="connsiteX2518" fmla="*/ 547206 w 975396"/>
                    <a:gd name="connsiteY2518" fmla="*/ 420323 h 998446"/>
                    <a:gd name="connsiteX2519" fmla="*/ 546209 w 975396"/>
                    <a:gd name="connsiteY2519" fmla="*/ 421098 h 998446"/>
                    <a:gd name="connsiteX2520" fmla="*/ 518727 w 975396"/>
                    <a:gd name="connsiteY2520" fmla="*/ 537898 h 998446"/>
                    <a:gd name="connsiteX2521" fmla="*/ 518505 w 975396"/>
                    <a:gd name="connsiteY2521" fmla="*/ 537898 h 998446"/>
                    <a:gd name="connsiteX2522" fmla="*/ 518505 w 975396"/>
                    <a:gd name="connsiteY2522" fmla="*/ 538230 h 998446"/>
                    <a:gd name="connsiteX2523" fmla="*/ 518505 w 975396"/>
                    <a:gd name="connsiteY2523" fmla="*/ 538895 h 998446"/>
                    <a:gd name="connsiteX2524" fmla="*/ 519502 w 975396"/>
                    <a:gd name="connsiteY2524" fmla="*/ 538119 h 998446"/>
                    <a:gd name="connsiteX2525" fmla="*/ 520056 w 975396"/>
                    <a:gd name="connsiteY2525" fmla="*/ 538119 h 998446"/>
                    <a:gd name="connsiteX2526" fmla="*/ 521608 w 975396"/>
                    <a:gd name="connsiteY2526" fmla="*/ 538895 h 998446"/>
                    <a:gd name="connsiteX2527" fmla="*/ 523603 w 975396"/>
                    <a:gd name="connsiteY2527" fmla="*/ 538008 h 998446"/>
                    <a:gd name="connsiteX2528" fmla="*/ 525929 w 975396"/>
                    <a:gd name="connsiteY2528" fmla="*/ 538230 h 998446"/>
                    <a:gd name="connsiteX2529" fmla="*/ 527814 w 975396"/>
                    <a:gd name="connsiteY2529" fmla="*/ 539560 h 998446"/>
                    <a:gd name="connsiteX2530" fmla="*/ 528478 w 975396"/>
                    <a:gd name="connsiteY2530" fmla="*/ 541887 h 998446"/>
                    <a:gd name="connsiteX2531" fmla="*/ 530029 w 975396"/>
                    <a:gd name="connsiteY2531" fmla="*/ 541665 h 998446"/>
                    <a:gd name="connsiteX2532" fmla="*/ 531027 w 975396"/>
                    <a:gd name="connsiteY2532" fmla="*/ 542663 h 998446"/>
                    <a:gd name="connsiteX2533" fmla="*/ 532357 w 975396"/>
                    <a:gd name="connsiteY2533" fmla="*/ 545876 h 998446"/>
                    <a:gd name="connsiteX2534" fmla="*/ 530916 w 975396"/>
                    <a:gd name="connsiteY2534" fmla="*/ 546985 h 998446"/>
                    <a:gd name="connsiteX2535" fmla="*/ 530916 w 975396"/>
                    <a:gd name="connsiteY2535" fmla="*/ 547871 h 998446"/>
                    <a:gd name="connsiteX2536" fmla="*/ 531692 w 975396"/>
                    <a:gd name="connsiteY2536" fmla="*/ 548757 h 998446"/>
                    <a:gd name="connsiteX2537" fmla="*/ 532468 w 975396"/>
                    <a:gd name="connsiteY2537" fmla="*/ 549866 h 998446"/>
                    <a:gd name="connsiteX2538" fmla="*/ 533243 w 975396"/>
                    <a:gd name="connsiteY2538" fmla="*/ 551639 h 998446"/>
                    <a:gd name="connsiteX2539" fmla="*/ 533797 w 975396"/>
                    <a:gd name="connsiteY2539" fmla="*/ 552525 h 998446"/>
                    <a:gd name="connsiteX2540" fmla="*/ 535903 w 975396"/>
                    <a:gd name="connsiteY2540" fmla="*/ 554852 h 998446"/>
                    <a:gd name="connsiteX2541" fmla="*/ 537565 w 975396"/>
                    <a:gd name="connsiteY2541" fmla="*/ 556071 h 998446"/>
                    <a:gd name="connsiteX2542" fmla="*/ 539227 w 975396"/>
                    <a:gd name="connsiteY2542" fmla="*/ 556293 h 998446"/>
                    <a:gd name="connsiteX2543" fmla="*/ 541001 w 975396"/>
                    <a:gd name="connsiteY2543" fmla="*/ 554852 h 998446"/>
                    <a:gd name="connsiteX2544" fmla="*/ 541001 w 975396"/>
                    <a:gd name="connsiteY2544" fmla="*/ 553744 h 998446"/>
                    <a:gd name="connsiteX2545" fmla="*/ 539227 w 975396"/>
                    <a:gd name="connsiteY2545" fmla="*/ 552525 h 998446"/>
                    <a:gd name="connsiteX2546" fmla="*/ 541111 w 975396"/>
                    <a:gd name="connsiteY2546" fmla="*/ 550309 h 998446"/>
                    <a:gd name="connsiteX2547" fmla="*/ 544103 w 975396"/>
                    <a:gd name="connsiteY2547" fmla="*/ 548979 h 998446"/>
                    <a:gd name="connsiteX2548" fmla="*/ 545655 w 975396"/>
                    <a:gd name="connsiteY2548" fmla="*/ 550309 h 998446"/>
                    <a:gd name="connsiteX2549" fmla="*/ 546098 w 975396"/>
                    <a:gd name="connsiteY2549" fmla="*/ 550309 h 998446"/>
                    <a:gd name="connsiteX2550" fmla="*/ 548757 w 975396"/>
                    <a:gd name="connsiteY2550" fmla="*/ 554742 h 998446"/>
                    <a:gd name="connsiteX2551" fmla="*/ 548979 w 975396"/>
                    <a:gd name="connsiteY2551" fmla="*/ 556514 h 998446"/>
                    <a:gd name="connsiteX2552" fmla="*/ 549422 w 975396"/>
                    <a:gd name="connsiteY2552" fmla="*/ 557401 h 998446"/>
                    <a:gd name="connsiteX2553" fmla="*/ 550642 w 975396"/>
                    <a:gd name="connsiteY2553" fmla="*/ 557733 h 998446"/>
                    <a:gd name="connsiteX2554" fmla="*/ 553079 w 975396"/>
                    <a:gd name="connsiteY2554" fmla="*/ 557401 h 998446"/>
                    <a:gd name="connsiteX2555" fmla="*/ 555628 w 975396"/>
                    <a:gd name="connsiteY2555" fmla="*/ 556404 h 998446"/>
                    <a:gd name="connsiteX2556" fmla="*/ 557955 w 975396"/>
                    <a:gd name="connsiteY2556" fmla="*/ 555074 h 998446"/>
                    <a:gd name="connsiteX2557" fmla="*/ 559618 w 975396"/>
                    <a:gd name="connsiteY2557" fmla="*/ 553633 h 998446"/>
                    <a:gd name="connsiteX2558" fmla="*/ 560615 w 975396"/>
                    <a:gd name="connsiteY2558" fmla="*/ 551306 h 998446"/>
                    <a:gd name="connsiteX2559" fmla="*/ 561834 w 975396"/>
                    <a:gd name="connsiteY2559" fmla="*/ 544990 h 998446"/>
                    <a:gd name="connsiteX2560" fmla="*/ 562720 w 975396"/>
                    <a:gd name="connsiteY2560" fmla="*/ 542995 h 998446"/>
                    <a:gd name="connsiteX2561" fmla="*/ 561058 w 975396"/>
                    <a:gd name="connsiteY2561" fmla="*/ 539892 h 998446"/>
                    <a:gd name="connsiteX2562" fmla="*/ 561058 w 975396"/>
                    <a:gd name="connsiteY2562" fmla="*/ 536346 h 998446"/>
                    <a:gd name="connsiteX2563" fmla="*/ 561944 w 975396"/>
                    <a:gd name="connsiteY2563" fmla="*/ 529143 h 998446"/>
                    <a:gd name="connsiteX2564" fmla="*/ 551639 w 975396"/>
                    <a:gd name="connsiteY2564" fmla="*/ 531027 h 998446"/>
                    <a:gd name="connsiteX2565" fmla="*/ 549422 w 975396"/>
                    <a:gd name="connsiteY2565" fmla="*/ 532135 h 998446"/>
                    <a:gd name="connsiteX2566" fmla="*/ 547427 w 975396"/>
                    <a:gd name="connsiteY2566" fmla="*/ 531359 h 998446"/>
                    <a:gd name="connsiteX2567" fmla="*/ 542884 w 975396"/>
                    <a:gd name="connsiteY2567" fmla="*/ 530916 h 998446"/>
                    <a:gd name="connsiteX2568" fmla="*/ 539671 w 975396"/>
                    <a:gd name="connsiteY2568" fmla="*/ 528479 h 998446"/>
                    <a:gd name="connsiteX2569" fmla="*/ 538119 w 975396"/>
                    <a:gd name="connsiteY2569" fmla="*/ 528479 h 998446"/>
                    <a:gd name="connsiteX2570" fmla="*/ 534240 w 975396"/>
                    <a:gd name="connsiteY2570" fmla="*/ 529143 h 998446"/>
                    <a:gd name="connsiteX2571" fmla="*/ 533465 w 975396"/>
                    <a:gd name="connsiteY2571" fmla="*/ 528589 h 998446"/>
                    <a:gd name="connsiteX2572" fmla="*/ 533022 w 975396"/>
                    <a:gd name="connsiteY2572" fmla="*/ 527370 h 998446"/>
                    <a:gd name="connsiteX2573" fmla="*/ 532690 w 975396"/>
                    <a:gd name="connsiteY2573" fmla="*/ 526040 h 998446"/>
                    <a:gd name="connsiteX2574" fmla="*/ 532357 w 975396"/>
                    <a:gd name="connsiteY2574" fmla="*/ 525154 h 998446"/>
                    <a:gd name="connsiteX2575" fmla="*/ 528368 w 975396"/>
                    <a:gd name="connsiteY2575" fmla="*/ 523159 h 998446"/>
                    <a:gd name="connsiteX2576" fmla="*/ 525264 w 975396"/>
                    <a:gd name="connsiteY2576" fmla="*/ 520832 h 998446"/>
                    <a:gd name="connsiteX2577" fmla="*/ 523824 w 975396"/>
                    <a:gd name="connsiteY2577" fmla="*/ 519170 h 998446"/>
                    <a:gd name="connsiteX2578" fmla="*/ 523049 w 975396"/>
                    <a:gd name="connsiteY2578" fmla="*/ 517286 h 998446"/>
                    <a:gd name="connsiteX2579" fmla="*/ 523381 w 975396"/>
                    <a:gd name="connsiteY2579" fmla="*/ 516621 h 998446"/>
                    <a:gd name="connsiteX2580" fmla="*/ 524489 w 975396"/>
                    <a:gd name="connsiteY2580" fmla="*/ 514737 h 998446"/>
                    <a:gd name="connsiteX2581" fmla="*/ 523935 w 975396"/>
                    <a:gd name="connsiteY2581" fmla="*/ 513740 h 998446"/>
                    <a:gd name="connsiteX2582" fmla="*/ 523935 w 975396"/>
                    <a:gd name="connsiteY2582" fmla="*/ 512410 h 998446"/>
                    <a:gd name="connsiteX2583" fmla="*/ 523935 w 975396"/>
                    <a:gd name="connsiteY2583" fmla="*/ 509861 h 998446"/>
                    <a:gd name="connsiteX2584" fmla="*/ 523714 w 975396"/>
                    <a:gd name="connsiteY2584" fmla="*/ 509529 h 998446"/>
                    <a:gd name="connsiteX2585" fmla="*/ 523159 w 975396"/>
                    <a:gd name="connsiteY2585" fmla="*/ 509086 h 998446"/>
                    <a:gd name="connsiteX2586" fmla="*/ 522605 w 975396"/>
                    <a:gd name="connsiteY2586" fmla="*/ 508310 h 998446"/>
                    <a:gd name="connsiteX2587" fmla="*/ 522383 w 975396"/>
                    <a:gd name="connsiteY2587" fmla="*/ 506869 h 998446"/>
                    <a:gd name="connsiteX2588" fmla="*/ 519724 w 975396"/>
                    <a:gd name="connsiteY2588" fmla="*/ 503545 h 998446"/>
                    <a:gd name="connsiteX2589" fmla="*/ 519502 w 975396"/>
                    <a:gd name="connsiteY2589" fmla="*/ 501550 h 998446"/>
                    <a:gd name="connsiteX2590" fmla="*/ 519502 w 975396"/>
                    <a:gd name="connsiteY2590" fmla="*/ 499334 h 998446"/>
                    <a:gd name="connsiteX2591" fmla="*/ 519281 w 975396"/>
                    <a:gd name="connsiteY2591" fmla="*/ 497672 h 998446"/>
                    <a:gd name="connsiteX2592" fmla="*/ 516732 w 975396"/>
                    <a:gd name="connsiteY2592" fmla="*/ 494568 h 998446"/>
                    <a:gd name="connsiteX2593" fmla="*/ 516399 w 975396"/>
                    <a:gd name="connsiteY2593" fmla="*/ 493350 h 998446"/>
                    <a:gd name="connsiteX2594" fmla="*/ 518505 w 975396"/>
                    <a:gd name="connsiteY2594" fmla="*/ 492685 h 998446"/>
                    <a:gd name="connsiteX2595" fmla="*/ 518505 w 975396"/>
                    <a:gd name="connsiteY2595" fmla="*/ 491798 h 998446"/>
                    <a:gd name="connsiteX2596" fmla="*/ 516288 w 975396"/>
                    <a:gd name="connsiteY2596" fmla="*/ 488806 h 998446"/>
                    <a:gd name="connsiteX2597" fmla="*/ 516732 w 975396"/>
                    <a:gd name="connsiteY2597" fmla="*/ 483820 h 998446"/>
                    <a:gd name="connsiteX2598" fmla="*/ 518838 w 975396"/>
                    <a:gd name="connsiteY2598" fmla="*/ 479055 h 998446"/>
                    <a:gd name="connsiteX2599" fmla="*/ 521608 w 975396"/>
                    <a:gd name="connsiteY2599" fmla="*/ 476838 h 998446"/>
                    <a:gd name="connsiteX2600" fmla="*/ 519835 w 975396"/>
                    <a:gd name="connsiteY2600" fmla="*/ 474401 h 998446"/>
                    <a:gd name="connsiteX2601" fmla="*/ 509640 w 975396"/>
                    <a:gd name="connsiteY2601" fmla="*/ 465868 h 998446"/>
                    <a:gd name="connsiteX2602" fmla="*/ 508975 w 975396"/>
                    <a:gd name="connsiteY2602" fmla="*/ 464538 h 998446"/>
                    <a:gd name="connsiteX2603" fmla="*/ 508975 w 975396"/>
                    <a:gd name="connsiteY2603" fmla="*/ 462100 h 998446"/>
                    <a:gd name="connsiteX2604" fmla="*/ 509529 w 975396"/>
                    <a:gd name="connsiteY2604" fmla="*/ 460549 h 998446"/>
                    <a:gd name="connsiteX2605" fmla="*/ 510526 w 975396"/>
                    <a:gd name="connsiteY2605" fmla="*/ 459329 h 998446"/>
                    <a:gd name="connsiteX2606" fmla="*/ 511745 w 975396"/>
                    <a:gd name="connsiteY2606" fmla="*/ 458443 h 998446"/>
                    <a:gd name="connsiteX2607" fmla="*/ 512853 w 975396"/>
                    <a:gd name="connsiteY2607" fmla="*/ 458110 h 998446"/>
                    <a:gd name="connsiteX2608" fmla="*/ 510637 w 975396"/>
                    <a:gd name="connsiteY2608" fmla="*/ 456781 h 998446"/>
                    <a:gd name="connsiteX2609" fmla="*/ 503434 w 975396"/>
                    <a:gd name="connsiteY2609" fmla="*/ 454232 h 998446"/>
                    <a:gd name="connsiteX2610" fmla="*/ 500996 w 975396"/>
                    <a:gd name="connsiteY2610" fmla="*/ 454232 h 998446"/>
                    <a:gd name="connsiteX2611" fmla="*/ 498447 w 975396"/>
                    <a:gd name="connsiteY2611" fmla="*/ 454453 h 998446"/>
                    <a:gd name="connsiteX2612" fmla="*/ 495788 w 975396"/>
                    <a:gd name="connsiteY2612" fmla="*/ 454453 h 998446"/>
                    <a:gd name="connsiteX2613" fmla="*/ 493350 w 975396"/>
                    <a:gd name="connsiteY2613" fmla="*/ 453234 h 998446"/>
                    <a:gd name="connsiteX2614" fmla="*/ 491355 w 975396"/>
                    <a:gd name="connsiteY2614" fmla="*/ 455562 h 998446"/>
                    <a:gd name="connsiteX2615" fmla="*/ 489249 w 975396"/>
                    <a:gd name="connsiteY2615" fmla="*/ 455562 h 998446"/>
                    <a:gd name="connsiteX2616" fmla="*/ 486923 w 975396"/>
                    <a:gd name="connsiteY2616" fmla="*/ 454786 h 998446"/>
                    <a:gd name="connsiteX2617" fmla="*/ 484484 w 975396"/>
                    <a:gd name="connsiteY2617" fmla="*/ 454232 h 998446"/>
                    <a:gd name="connsiteX2618" fmla="*/ 479055 w 975396"/>
                    <a:gd name="connsiteY2618" fmla="*/ 453788 h 998446"/>
                    <a:gd name="connsiteX2619" fmla="*/ 473957 w 975396"/>
                    <a:gd name="connsiteY2619" fmla="*/ 452127 h 998446"/>
                    <a:gd name="connsiteX2620" fmla="*/ 469525 w 975396"/>
                    <a:gd name="connsiteY2620" fmla="*/ 450021 h 998446"/>
                    <a:gd name="connsiteX2621" fmla="*/ 467197 w 975396"/>
                    <a:gd name="connsiteY2621" fmla="*/ 448469 h 998446"/>
                    <a:gd name="connsiteX2622" fmla="*/ 466200 w 975396"/>
                    <a:gd name="connsiteY2622" fmla="*/ 446697 h 998446"/>
                    <a:gd name="connsiteX2623" fmla="*/ 465535 w 975396"/>
                    <a:gd name="connsiteY2623" fmla="*/ 444037 h 998446"/>
                    <a:gd name="connsiteX2624" fmla="*/ 463762 w 975396"/>
                    <a:gd name="connsiteY2624" fmla="*/ 442264 h 998446"/>
                    <a:gd name="connsiteX2625" fmla="*/ 461546 w 975396"/>
                    <a:gd name="connsiteY2625" fmla="*/ 441821 h 998446"/>
                    <a:gd name="connsiteX2626" fmla="*/ 459330 w 975396"/>
                    <a:gd name="connsiteY2626" fmla="*/ 443261 h 998446"/>
                    <a:gd name="connsiteX2627" fmla="*/ 458110 w 975396"/>
                    <a:gd name="connsiteY2627" fmla="*/ 442486 h 998446"/>
                    <a:gd name="connsiteX2628" fmla="*/ 456892 w 975396"/>
                    <a:gd name="connsiteY2628" fmla="*/ 443261 h 998446"/>
                    <a:gd name="connsiteX2629" fmla="*/ 455340 w 975396"/>
                    <a:gd name="connsiteY2629" fmla="*/ 442375 h 998446"/>
                    <a:gd name="connsiteX2630" fmla="*/ 452127 w 975396"/>
                    <a:gd name="connsiteY2630" fmla="*/ 441710 h 998446"/>
                    <a:gd name="connsiteX2631" fmla="*/ 450686 w 975396"/>
                    <a:gd name="connsiteY2631" fmla="*/ 440269 h 998446"/>
                    <a:gd name="connsiteX2632" fmla="*/ 449799 w 975396"/>
                    <a:gd name="connsiteY2632" fmla="*/ 441045 h 998446"/>
                    <a:gd name="connsiteX2633" fmla="*/ 449134 w 975396"/>
                    <a:gd name="connsiteY2633" fmla="*/ 441045 h 998446"/>
                    <a:gd name="connsiteX2634" fmla="*/ 448802 w 975396"/>
                    <a:gd name="connsiteY2634" fmla="*/ 440491 h 998446"/>
                    <a:gd name="connsiteX2635" fmla="*/ 449134 w 975396"/>
                    <a:gd name="connsiteY2635" fmla="*/ 439383 h 998446"/>
                    <a:gd name="connsiteX2636" fmla="*/ 449134 w 975396"/>
                    <a:gd name="connsiteY2636" fmla="*/ 438275 h 998446"/>
                    <a:gd name="connsiteX2637" fmla="*/ 446143 w 975396"/>
                    <a:gd name="connsiteY2637" fmla="*/ 437610 h 998446"/>
                    <a:gd name="connsiteX2638" fmla="*/ 441267 w 975396"/>
                    <a:gd name="connsiteY2638" fmla="*/ 433399 h 998446"/>
                    <a:gd name="connsiteX2639" fmla="*/ 436280 w 975396"/>
                    <a:gd name="connsiteY2639" fmla="*/ 431293 h 998446"/>
                    <a:gd name="connsiteX2640" fmla="*/ 434175 w 975396"/>
                    <a:gd name="connsiteY2640" fmla="*/ 428745 h 998446"/>
                    <a:gd name="connsiteX2641" fmla="*/ 432845 w 975396"/>
                    <a:gd name="connsiteY2641" fmla="*/ 425974 h 998446"/>
                    <a:gd name="connsiteX2642" fmla="*/ 432845 w 975396"/>
                    <a:gd name="connsiteY2642" fmla="*/ 424423 h 998446"/>
                    <a:gd name="connsiteX2643" fmla="*/ 431847 w 975396"/>
                    <a:gd name="connsiteY2643" fmla="*/ 422538 h 998446"/>
                    <a:gd name="connsiteX2644" fmla="*/ 429963 w 975396"/>
                    <a:gd name="connsiteY2644" fmla="*/ 415890 h 998446"/>
                    <a:gd name="connsiteX2645" fmla="*/ 429963 w 975396"/>
                    <a:gd name="connsiteY2645" fmla="*/ 414449 h 998446"/>
                    <a:gd name="connsiteX2646" fmla="*/ 427525 w 975396"/>
                    <a:gd name="connsiteY2646" fmla="*/ 413895 h 998446"/>
                    <a:gd name="connsiteX2647" fmla="*/ 425309 w 975396"/>
                    <a:gd name="connsiteY2647" fmla="*/ 412454 h 998446"/>
                    <a:gd name="connsiteX2648" fmla="*/ 424201 w 975396"/>
                    <a:gd name="connsiteY2648" fmla="*/ 410238 h 998446"/>
                    <a:gd name="connsiteX2649" fmla="*/ 424977 w 975396"/>
                    <a:gd name="connsiteY2649" fmla="*/ 407468 h 998446"/>
                    <a:gd name="connsiteX2650" fmla="*/ 423869 w 975396"/>
                    <a:gd name="connsiteY2650" fmla="*/ 406138 h 998446"/>
                    <a:gd name="connsiteX2651" fmla="*/ 422317 w 975396"/>
                    <a:gd name="connsiteY2651" fmla="*/ 405251 h 998446"/>
                    <a:gd name="connsiteX2652" fmla="*/ 420655 w 975396"/>
                    <a:gd name="connsiteY2652" fmla="*/ 404697 h 998446"/>
                    <a:gd name="connsiteX2653" fmla="*/ 419214 w 975396"/>
                    <a:gd name="connsiteY2653" fmla="*/ 404476 h 998446"/>
                    <a:gd name="connsiteX2654" fmla="*/ 418549 w 975396"/>
                    <a:gd name="connsiteY2654" fmla="*/ 404032 h 998446"/>
                    <a:gd name="connsiteX2655" fmla="*/ 416887 w 975396"/>
                    <a:gd name="connsiteY2655" fmla="*/ 402038 h 998446"/>
                    <a:gd name="connsiteX2656" fmla="*/ 415779 w 975396"/>
                    <a:gd name="connsiteY2656" fmla="*/ 401373 h 998446"/>
                    <a:gd name="connsiteX2657" fmla="*/ 412787 w 975396"/>
                    <a:gd name="connsiteY2657" fmla="*/ 401927 h 998446"/>
                    <a:gd name="connsiteX2658" fmla="*/ 406914 w 975396"/>
                    <a:gd name="connsiteY2658" fmla="*/ 405473 h 998446"/>
                    <a:gd name="connsiteX2659" fmla="*/ 404587 w 975396"/>
                    <a:gd name="connsiteY2659" fmla="*/ 406360 h 998446"/>
                    <a:gd name="connsiteX2660" fmla="*/ 397606 w 975396"/>
                    <a:gd name="connsiteY2660" fmla="*/ 406360 h 998446"/>
                    <a:gd name="connsiteX2661" fmla="*/ 396386 w 975396"/>
                    <a:gd name="connsiteY2661" fmla="*/ 406803 h 998446"/>
                    <a:gd name="connsiteX2662" fmla="*/ 394281 w 975396"/>
                    <a:gd name="connsiteY2662" fmla="*/ 408797 h 998446"/>
                    <a:gd name="connsiteX2663" fmla="*/ 392619 w 975396"/>
                    <a:gd name="connsiteY2663" fmla="*/ 409352 h 998446"/>
                    <a:gd name="connsiteX2664" fmla="*/ 392951 w 975396"/>
                    <a:gd name="connsiteY2664" fmla="*/ 410349 h 998446"/>
                    <a:gd name="connsiteX2665" fmla="*/ 392951 w 975396"/>
                    <a:gd name="connsiteY2665" fmla="*/ 411679 h 998446"/>
                    <a:gd name="connsiteX2666" fmla="*/ 392508 w 975396"/>
                    <a:gd name="connsiteY2666" fmla="*/ 413008 h 998446"/>
                    <a:gd name="connsiteX2667" fmla="*/ 391732 w 975396"/>
                    <a:gd name="connsiteY2667" fmla="*/ 414227 h 998446"/>
                    <a:gd name="connsiteX2668" fmla="*/ 390735 w 975396"/>
                    <a:gd name="connsiteY2668" fmla="*/ 414782 h 998446"/>
                    <a:gd name="connsiteX2669" fmla="*/ 388408 w 975396"/>
                    <a:gd name="connsiteY2669" fmla="*/ 414782 h 998446"/>
                    <a:gd name="connsiteX2670" fmla="*/ 387078 w 975396"/>
                    <a:gd name="connsiteY2670" fmla="*/ 415336 h 998446"/>
                    <a:gd name="connsiteX2671" fmla="*/ 386856 w 975396"/>
                    <a:gd name="connsiteY2671" fmla="*/ 415890 h 998446"/>
                    <a:gd name="connsiteX2672" fmla="*/ 386302 w 975396"/>
                    <a:gd name="connsiteY2672" fmla="*/ 417884 h 998446"/>
                    <a:gd name="connsiteX2673" fmla="*/ 385859 w 975396"/>
                    <a:gd name="connsiteY2673" fmla="*/ 418328 h 998446"/>
                    <a:gd name="connsiteX2674" fmla="*/ 383199 w 975396"/>
                    <a:gd name="connsiteY2674" fmla="*/ 419325 h 998446"/>
                    <a:gd name="connsiteX2675" fmla="*/ 379986 w 975396"/>
                    <a:gd name="connsiteY2675" fmla="*/ 421098 h 998446"/>
                    <a:gd name="connsiteX2676" fmla="*/ 376550 w 975396"/>
                    <a:gd name="connsiteY2676" fmla="*/ 421984 h 998446"/>
                    <a:gd name="connsiteX2677" fmla="*/ 371453 w 975396"/>
                    <a:gd name="connsiteY2677" fmla="*/ 424755 h 998446"/>
                    <a:gd name="connsiteX2678" fmla="*/ 368904 w 975396"/>
                    <a:gd name="connsiteY2678" fmla="*/ 425420 h 998446"/>
                    <a:gd name="connsiteX2679" fmla="*/ 367796 w 975396"/>
                    <a:gd name="connsiteY2679" fmla="*/ 425863 h 998446"/>
                    <a:gd name="connsiteX2680" fmla="*/ 365137 w 975396"/>
                    <a:gd name="connsiteY2680" fmla="*/ 427858 h 998446"/>
                    <a:gd name="connsiteX2681" fmla="*/ 364250 w 975396"/>
                    <a:gd name="connsiteY2681" fmla="*/ 428301 h 998446"/>
                    <a:gd name="connsiteX2682" fmla="*/ 363585 w 975396"/>
                    <a:gd name="connsiteY2682" fmla="*/ 428855 h 998446"/>
                    <a:gd name="connsiteX2683" fmla="*/ 363141 w 975396"/>
                    <a:gd name="connsiteY2683" fmla="*/ 430185 h 998446"/>
                    <a:gd name="connsiteX2684" fmla="*/ 363141 w 975396"/>
                    <a:gd name="connsiteY2684" fmla="*/ 431847 h 998446"/>
                    <a:gd name="connsiteX2685" fmla="*/ 363141 w 975396"/>
                    <a:gd name="connsiteY2685" fmla="*/ 433510 h 998446"/>
                    <a:gd name="connsiteX2686" fmla="*/ 365691 w 975396"/>
                    <a:gd name="connsiteY2686" fmla="*/ 432069 h 998446"/>
                    <a:gd name="connsiteX2687" fmla="*/ 378102 w 975396"/>
                    <a:gd name="connsiteY2687" fmla="*/ 430960 h 998446"/>
                    <a:gd name="connsiteX2688" fmla="*/ 379986 w 975396"/>
                    <a:gd name="connsiteY2688" fmla="*/ 430407 h 998446"/>
                    <a:gd name="connsiteX2689" fmla="*/ 380983 w 975396"/>
                    <a:gd name="connsiteY2689" fmla="*/ 429631 h 998446"/>
                    <a:gd name="connsiteX2690" fmla="*/ 380983 w 975396"/>
                    <a:gd name="connsiteY2690" fmla="*/ 427636 h 998446"/>
                    <a:gd name="connsiteX2691" fmla="*/ 380207 w 975396"/>
                    <a:gd name="connsiteY2691" fmla="*/ 426306 h 998446"/>
                    <a:gd name="connsiteX2692" fmla="*/ 378656 w 975396"/>
                    <a:gd name="connsiteY2692" fmla="*/ 425752 h 998446"/>
                    <a:gd name="connsiteX2693" fmla="*/ 377104 w 975396"/>
                    <a:gd name="connsiteY2693" fmla="*/ 425752 h 998446"/>
                    <a:gd name="connsiteX2694" fmla="*/ 377104 w 975396"/>
                    <a:gd name="connsiteY2694" fmla="*/ 424644 h 998446"/>
                    <a:gd name="connsiteX2695" fmla="*/ 378545 w 975396"/>
                    <a:gd name="connsiteY2695" fmla="*/ 424090 h 998446"/>
                    <a:gd name="connsiteX2696" fmla="*/ 380097 w 975396"/>
                    <a:gd name="connsiteY2696" fmla="*/ 424534 h 998446"/>
                    <a:gd name="connsiteX2697" fmla="*/ 381869 w 975396"/>
                    <a:gd name="connsiteY2697" fmla="*/ 425309 h 998446"/>
                    <a:gd name="connsiteX2698" fmla="*/ 383754 w 975396"/>
                    <a:gd name="connsiteY2698" fmla="*/ 425752 h 998446"/>
                    <a:gd name="connsiteX2699" fmla="*/ 385305 w 975396"/>
                    <a:gd name="connsiteY2699" fmla="*/ 425752 h 998446"/>
                    <a:gd name="connsiteX2700" fmla="*/ 386191 w 975396"/>
                    <a:gd name="connsiteY2700" fmla="*/ 426306 h 998446"/>
                    <a:gd name="connsiteX2701" fmla="*/ 388408 w 975396"/>
                    <a:gd name="connsiteY2701" fmla="*/ 429188 h 998446"/>
                    <a:gd name="connsiteX2702" fmla="*/ 389959 w 975396"/>
                    <a:gd name="connsiteY2702" fmla="*/ 430296 h 998446"/>
                    <a:gd name="connsiteX2703" fmla="*/ 391621 w 975396"/>
                    <a:gd name="connsiteY2703" fmla="*/ 430296 h 998446"/>
                    <a:gd name="connsiteX2704" fmla="*/ 395056 w 975396"/>
                    <a:gd name="connsiteY2704" fmla="*/ 429742 h 998446"/>
                    <a:gd name="connsiteX2705" fmla="*/ 396941 w 975396"/>
                    <a:gd name="connsiteY2705" fmla="*/ 429742 h 998446"/>
                    <a:gd name="connsiteX2706" fmla="*/ 398381 w 975396"/>
                    <a:gd name="connsiteY2706" fmla="*/ 429742 h 998446"/>
                    <a:gd name="connsiteX2707" fmla="*/ 401152 w 975396"/>
                    <a:gd name="connsiteY2707" fmla="*/ 430628 h 998446"/>
                    <a:gd name="connsiteX2708" fmla="*/ 405030 w 975396"/>
                    <a:gd name="connsiteY2708" fmla="*/ 432734 h 998446"/>
                    <a:gd name="connsiteX2709" fmla="*/ 416112 w 975396"/>
                    <a:gd name="connsiteY2709" fmla="*/ 441045 h 998446"/>
                    <a:gd name="connsiteX2710" fmla="*/ 418660 w 975396"/>
                    <a:gd name="connsiteY2710" fmla="*/ 442486 h 998446"/>
                    <a:gd name="connsiteX2711" fmla="*/ 419214 w 975396"/>
                    <a:gd name="connsiteY2711" fmla="*/ 443151 h 998446"/>
                    <a:gd name="connsiteX2712" fmla="*/ 420323 w 975396"/>
                    <a:gd name="connsiteY2712" fmla="*/ 445921 h 998446"/>
                    <a:gd name="connsiteX2713" fmla="*/ 420987 w 975396"/>
                    <a:gd name="connsiteY2713" fmla="*/ 446586 h 998446"/>
                    <a:gd name="connsiteX2714" fmla="*/ 422095 w 975396"/>
                    <a:gd name="connsiteY2714" fmla="*/ 447029 h 998446"/>
                    <a:gd name="connsiteX2715" fmla="*/ 425309 w 975396"/>
                    <a:gd name="connsiteY2715" fmla="*/ 450464 h 998446"/>
                    <a:gd name="connsiteX2716" fmla="*/ 428080 w 975396"/>
                    <a:gd name="connsiteY2716" fmla="*/ 451794 h 998446"/>
                    <a:gd name="connsiteX2717" fmla="*/ 431515 w 975396"/>
                    <a:gd name="connsiteY2717" fmla="*/ 453899 h 998446"/>
                    <a:gd name="connsiteX2718" fmla="*/ 432512 w 975396"/>
                    <a:gd name="connsiteY2718" fmla="*/ 454786 h 998446"/>
                    <a:gd name="connsiteX2719" fmla="*/ 432956 w 975396"/>
                    <a:gd name="connsiteY2719" fmla="*/ 455894 h 998446"/>
                    <a:gd name="connsiteX2720" fmla="*/ 433288 w 975396"/>
                    <a:gd name="connsiteY2720" fmla="*/ 457556 h 998446"/>
                    <a:gd name="connsiteX2721" fmla="*/ 434064 w 975396"/>
                    <a:gd name="connsiteY2721" fmla="*/ 458221 h 998446"/>
                    <a:gd name="connsiteX2722" fmla="*/ 434839 w 975396"/>
                    <a:gd name="connsiteY2722" fmla="*/ 458443 h 998446"/>
                    <a:gd name="connsiteX2723" fmla="*/ 435171 w 975396"/>
                    <a:gd name="connsiteY2723" fmla="*/ 458886 h 998446"/>
                    <a:gd name="connsiteX2724" fmla="*/ 435615 w 975396"/>
                    <a:gd name="connsiteY2724" fmla="*/ 459329 h 998446"/>
                    <a:gd name="connsiteX2725" fmla="*/ 438275 w 975396"/>
                    <a:gd name="connsiteY2725" fmla="*/ 461435 h 998446"/>
                    <a:gd name="connsiteX2726" fmla="*/ 438607 w 975396"/>
                    <a:gd name="connsiteY2726" fmla="*/ 462654 h 998446"/>
                    <a:gd name="connsiteX2727" fmla="*/ 438607 w 975396"/>
                    <a:gd name="connsiteY2727" fmla="*/ 465203 h 998446"/>
                    <a:gd name="connsiteX2728" fmla="*/ 439050 w 975396"/>
                    <a:gd name="connsiteY2728" fmla="*/ 466311 h 998446"/>
                    <a:gd name="connsiteX2729" fmla="*/ 440602 w 975396"/>
                    <a:gd name="connsiteY2729" fmla="*/ 467530 h 998446"/>
                    <a:gd name="connsiteX2730" fmla="*/ 443040 w 975396"/>
                    <a:gd name="connsiteY2730" fmla="*/ 468416 h 998446"/>
                    <a:gd name="connsiteX2731" fmla="*/ 448026 w 975396"/>
                    <a:gd name="connsiteY2731" fmla="*/ 469192 h 998446"/>
                    <a:gd name="connsiteX2732" fmla="*/ 449910 w 975396"/>
                    <a:gd name="connsiteY2732" fmla="*/ 469968 h 998446"/>
                    <a:gd name="connsiteX2733" fmla="*/ 451462 w 975396"/>
                    <a:gd name="connsiteY2733" fmla="*/ 471962 h 998446"/>
                    <a:gd name="connsiteX2734" fmla="*/ 453899 w 975396"/>
                    <a:gd name="connsiteY2734" fmla="*/ 476173 h 998446"/>
                    <a:gd name="connsiteX2735" fmla="*/ 453899 w 975396"/>
                    <a:gd name="connsiteY2735" fmla="*/ 477060 h 998446"/>
                    <a:gd name="connsiteX2736" fmla="*/ 453013 w 975396"/>
                    <a:gd name="connsiteY2736" fmla="*/ 477060 h 998446"/>
                    <a:gd name="connsiteX2737" fmla="*/ 453013 w 975396"/>
                    <a:gd name="connsiteY2737" fmla="*/ 478168 h 998446"/>
                    <a:gd name="connsiteX2738" fmla="*/ 453899 w 975396"/>
                    <a:gd name="connsiteY2738" fmla="*/ 480162 h 998446"/>
                    <a:gd name="connsiteX2739" fmla="*/ 452459 w 975396"/>
                    <a:gd name="connsiteY2739" fmla="*/ 482490 h 998446"/>
                    <a:gd name="connsiteX2740" fmla="*/ 450353 w 975396"/>
                    <a:gd name="connsiteY2740" fmla="*/ 484817 h 998446"/>
                    <a:gd name="connsiteX2741" fmla="*/ 449245 w 975396"/>
                    <a:gd name="connsiteY2741" fmla="*/ 486923 h 998446"/>
                    <a:gd name="connsiteX2742" fmla="*/ 450243 w 975396"/>
                    <a:gd name="connsiteY2742" fmla="*/ 486923 h 998446"/>
                    <a:gd name="connsiteX2743" fmla="*/ 450797 w 975396"/>
                    <a:gd name="connsiteY2743" fmla="*/ 486923 h 998446"/>
                    <a:gd name="connsiteX2744" fmla="*/ 451240 w 975396"/>
                    <a:gd name="connsiteY2744" fmla="*/ 486479 h 998446"/>
                    <a:gd name="connsiteX2745" fmla="*/ 451573 w 975396"/>
                    <a:gd name="connsiteY2745" fmla="*/ 485925 h 998446"/>
                    <a:gd name="connsiteX2746" fmla="*/ 454343 w 975396"/>
                    <a:gd name="connsiteY2746" fmla="*/ 492464 h 998446"/>
                    <a:gd name="connsiteX2747" fmla="*/ 455562 w 975396"/>
                    <a:gd name="connsiteY2747" fmla="*/ 493903 h 998446"/>
                    <a:gd name="connsiteX2748" fmla="*/ 457113 w 975396"/>
                    <a:gd name="connsiteY2748" fmla="*/ 494125 h 998446"/>
                    <a:gd name="connsiteX2749" fmla="*/ 460770 w 975396"/>
                    <a:gd name="connsiteY2749" fmla="*/ 493128 h 998446"/>
                    <a:gd name="connsiteX2750" fmla="*/ 462432 w 975396"/>
                    <a:gd name="connsiteY2750" fmla="*/ 492907 h 998446"/>
                    <a:gd name="connsiteX2751" fmla="*/ 470300 w 975396"/>
                    <a:gd name="connsiteY2751" fmla="*/ 494901 h 998446"/>
                    <a:gd name="connsiteX2752" fmla="*/ 471962 w 975396"/>
                    <a:gd name="connsiteY2752" fmla="*/ 494901 h 998446"/>
                    <a:gd name="connsiteX2753" fmla="*/ 475397 w 975396"/>
                    <a:gd name="connsiteY2753" fmla="*/ 494125 h 998446"/>
                    <a:gd name="connsiteX2754" fmla="*/ 477614 w 975396"/>
                    <a:gd name="connsiteY2754" fmla="*/ 493903 h 998446"/>
                    <a:gd name="connsiteX2755" fmla="*/ 479276 w 975396"/>
                    <a:gd name="connsiteY2755" fmla="*/ 494236 h 998446"/>
                    <a:gd name="connsiteX2756" fmla="*/ 483155 w 975396"/>
                    <a:gd name="connsiteY2756" fmla="*/ 495566 h 998446"/>
                    <a:gd name="connsiteX2757" fmla="*/ 485371 w 975396"/>
                    <a:gd name="connsiteY2757" fmla="*/ 495899 h 998446"/>
                    <a:gd name="connsiteX2758" fmla="*/ 493128 w 975396"/>
                    <a:gd name="connsiteY2758" fmla="*/ 494901 h 998446"/>
                    <a:gd name="connsiteX2759" fmla="*/ 499666 w 975396"/>
                    <a:gd name="connsiteY2759" fmla="*/ 495455 h 998446"/>
                    <a:gd name="connsiteX2760" fmla="*/ 499999 w 975396"/>
                    <a:gd name="connsiteY2760" fmla="*/ 494568 h 998446"/>
                    <a:gd name="connsiteX2761" fmla="*/ 500775 w 975396"/>
                    <a:gd name="connsiteY2761" fmla="*/ 495566 h 998446"/>
                    <a:gd name="connsiteX2762" fmla="*/ 501993 w 975396"/>
                    <a:gd name="connsiteY2762" fmla="*/ 498004 h 998446"/>
                    <a:gd name="connsiteX2763" fmla="*/ 501993 w 975396"/>
                    <a:gd name="connsiteY2763" fmla="*/ 498336 h 998446"/>
                    <a:gd name="connsiteX2764" fmla="*/ 501772 w 975396"/>
                    <a:gd name="connsiteY2764" fmla="*/ 499334 h 998446"/>
                    <a:gd name="connsiteX2765" fmla="*/ 501993 w 975396"/>
                    <a:gd name="connsiteY2765" fmla="*/ 500664 h 998446"/>
                    <a:gd name="connsiteX2766" fmla="*/ 502880 w 975396"/>
                    <a:gd name="connsiteY2766" fmla="*/ 501993 h 998446"/>
                    <a:gd name="connsiteX2767" fmla="*/ 502104 w 975396"/>
                    <a:gd name="connsiteY2767" fmla="*/ 503434 h 998446"/>
                    <a:gd name="connsiteX2768" fmla="*/ 500996 w 975396"/>
                    <a:gd name="connsiteY2768" fmla="*/ 504099 h 998446"/>
                    <a:gd name="connsiteX2769" fmla="*/ 498225 w 975396"/>
                    <a:gd name="connsiteY2769" fmla="*/ 504985 h 998446"/>
                    <a:gd name="connsiteX2770" fmla="*/ 501550 w 975396"/>
                    <a:gd name="connsiteY2770" fmla="*/ 505207 h 998446"/>
                    <a:gd name="connsiteX2771" fmla="*/ 504321 w 975396"/>
                    <a:gd name="connsiteY2771" fmla="*/ 505761 h 998446"/>
                    <a:gd name="connsiteX2772" fmla="*/ 506758 w 975396"/>
                    <a:gd name="connsiteY2772" fmla="*/ 506758 h 998446"/>
                    <a:gd name="connsiteX2773" fmla="*/ 509086 w 975396"/>
                    <a:gd name="connsiteY2773" fmla="*/ 508088 h 998446"/>
                    <a:gd name="connsiteX2774" fmla="*/ 506758 w 975396"/>
                    <a:gd name="connsiteY2774" fmla="*/ 512964 h 998446"/>
                    <a:gd name="connsiteX2775" fmla="*/ 508310 w 975396"/>
                    <a:gd name="connsiteY2775" fmla="*/ 512964 h 998446"/>
                    <a:gd name="connsiteX2776" fmla="*/ 508310 w 975396"/>
                    <a:gd name="connsiteY2776" fmla="*/ 514072 h 998446"/>
                    <a:gd name="connsiteX2777" fmla="*/ 508088 w 975396"/>
                    <a:gd name="connsiteY2777" fmla="*/ 514405 h 998446"/>
                    <a:gd name="connsiteX2778" fmla="*/ 507756 w 975396"/>
                    <a:gd name="connsiteY2778" fmla="*/ 515070 h 998446"/>
                    <a:gd name="connsiteX2779" fmla="*/ 507756 w 975396"/>
                    <a:gd name="connsiteY2779" fmla="*/ 515734 h 998446"/>
                    <a:gd name="connsiteX2780" fmla="*/ 508753 w 975396"/>
                    <a:gd name="connsiteY2780" fmla="*/ 516067 h 998446"/>
                    <a:gd name="connsiteX2781" fmla="*/ 509640 w 975396"/>
                    <a:gd name="connsiteY2781" fmla="*/ 515845 h 998446"/>
                    <a:gd name="connsiteX2782" fmla="*/ 509640 w 975396"/>
                    <a:gd name="connsiteY2782" fmla="*/ 515181 h 998446"/>
                    <a:gd name="connsiteX2783" fmla="*/ 509640 w 975396"/>
                    <a:gd name="connsiteY2783" fmla="*/ 514516 h 998446"/>
                    <a:gd name="connsiteX2784" fmla="*/ 509862 w 975396"/>
                    <a:gd name="connsiteY2784" fmla="*/ 514072 h 998446"/>
                    <a:gd name="connsiteX2785" fmla="*/ 510969 w 975396"/>
                    <a:gd name="connsiteY2785" fmla="*/ 513186 h 998446"/>
                    <a:gd name="connsiteX2786" fmla="*/ 511856 w 975396"/>
                    <a:gd name="connsiteY2786" fmla="*/ 512188 h 998446"/>
                    <a:gd name="connsiteX2787" fmla="*/ 512742 w 975396"/>
                    <a:gd name="connsiteY2787" fmla="*/ 512188 h 998446"/>
                    <a:gd name="connsiteX2788" fmla="*/ 513851 w 975396"/>
                    <a:gd name="connsiteY2788" fmla="*/ 514072 h 998446"/>
                    <a:gd name="connsiteX2789" fmla="*/ 512188 w 975396"/>
                    <a:gd name="connsiteY2789" fmla="*/ 515734 h 998446"/>
                    <a:gd name="connsiteX2790" fmla="*/ 510194 w 975396"/>
                    <a:gd name="connsiteY2790" fmla="*/ 518727 h 998446"/>
                    <a:gd name="connsiteX2791" fmla="*/ 509640 w 975396"/>
                    <a:gd name="connsiteY2791" fmla="*/ 521386 h 998446"/>
                    <a:gd name="connsiteX2792" fmla="*/ 512188 w 975396"/>
                    <a:gd name="connsiteY2792" fmla="*/ 522051 h 998446"/>
                    <a:gd name="connsiteX2793" fmla="*/ 511523 w 975396"/>
                    <a:gd name="connsiteY2793" fmla="*/ 520056 h 998446"/>
                    <a:gd name="connsiteX2794" fmla="*/ 513186 w 975396"/>
                    <a:gd name="connsiteY2794" fmla="*/ 519724 h 998446"/>
                    <a:gd name="connsiteX2795" fmla="*/ 514959 w 975396"/>
                    <a:gd name="connsiteY2795" fmla="*/ 520167 h 998446"/>
                    <a:gd name="connsiteX2796" fmla="*/ 516399 w 975396"/>
                    <a:gd name="connsiteY2796" fmla="*/ 521386 h 998446"/>
                    <a:gd name="connsiteX2797" fmla="*/ 517397 w 975396"/>
                    <a:gd name="connsiteY2797" fmla="*/ 525043 h 998446"/>
                    <a:gd name="connsiteX2798" fmla="*/ 519059 w 975396"/>
                    <a:gd name="connsiteY2798" fmla="*/ 526927 h 998446"/>
                    <a:gd name="connsiteX2799" fmla="*/ 519281 w 975396"/>
                    <a:gd name="connsiteY2799" fmla="*/ 528700 h 998446"/>
                    <a:gd name="connsiteX2800" fmla="*/ 518727 w 975396"/>
                    <a:gd name="connsiteY2800" fmla="*/ 530029 h 998446"/>
                    <a:gd name="connsiteX2801" fmla="*/ 516621 w 975396"/>
                    <a:gd name="connsiteY2801" fmla="*/ 532135 h 998446"/>
                    <a:gd name="connsiteX2802" fmla="*/ 516177 w 975396"/>
                    <a:gd name="connsiteY2802" fmla="*/ 533133 h 998446"/>
                    <a:gd name="connsiteX2803" fmla="*/ 516510 w 975396"/>
                    <a:gd name="connsiteY2803" fmla="*/ 534240 h 998446"/>
                    <a:gd name="connsiteX2804" fmla="*/ 518394 w 975396"/>
                    <a:gd name="connsiteY2804" fmla="*/ 533908 h 998446"/>
                    <a:gd name="connsiteX2805" fmla="*/ 519281 w 975396"/>
                    <a:gd name="connsiteY2805" fmla="*/ 534684 h 998446"/>
                    <a:gd name="connsiteX2806" fmla="*/ 519281 w 975396"/>
                    <a:gd name="connsiteY2806" fmla="*/ 538562 h 998446"/>
                    <a:gd name="connsiteX2807" fmla="*/ 518838 w 975396"/>
                    <a:gd name="connsiteY2807" fmla="*/ 538562 h 998446"/>
                    <a:gd name="connsiteX2808" fmla="*/ 430185 w 975396"/>
                    <a:gd name="connsiteY2808" fmla="*/ 385969 h 998446"/>
                    <a:gd name="connsiteX2809" fmla="*/ 431404 w 975396"/>
                    <a:gd name="connsiteY2809" fmla="*/ 386302 h 998446"/>
                    <a:gd name="connsiteX2810" fmla="*/ 432291 w 975396"/>
                    <a:gd name="connsiteY2810" fmla="*/ 386856 h 998446"/>
                    <a:gd name="connsiteX2811" fmla="*/ 433288 w 975396"/>
                    <a:gd name="connsiteY2811" fmla="*/ 388075 h 998446"/>
                    <a:gd name="connsiteX2812" fmla="*/ 434175 w 975396"/>
                    <a:gd name="connsiteY2812" fmla="*/ 388297 h 998446"/>
                    <a:gd name="connsiteX2813" fmla="*/ 435836 w 975396"/>
                    <a:gd name="connsiteY2813" fmla="*/ 384529 h 998446"/>
                    <a:gd name="connsiteX2814" fmla="*/ 437388 w 975396"/>
                    <a:gd name="connsiteY2814" fmla="*/ 382978 h 998446"/>
                    <a:gd name="connsiteX2815" fmla="*/ 439161 w 975396"/>
                    <a:gd name="connsiteY2815" fmla="*/ 384419 h 998446"/>
                    <a:gd name="connsiteX2816" fmla="*/ 440047 w 975396"/>
                    <a:gd name="connsiteY2816" fmla="*/ 381537 h 998446"/>
                    <a:gd name="connsiteX2817" fmla="*/ 439050 w 975396"/>
                    <a:gd name="connsiteY2817" fmla="*/ 379210 h 998446"/>
                    <a:gd name="connsiteX2818" fmla="*/ 437167 w 975396"/>
                    <a:gd name="connsiteY2818" fmla="*/ 377437 h 998446"/>
                    <a:gd name="connsiteX2819" fmla="*/ 435282 w 975396"/>
                    <a:gd name="connsiteY2819" fmla="*/ 376329 h 998446"/>
                    <a:gd name="connsiteX2820" fmla="*/ 433842 w 975396"/>
                    <a:gd name="connsiteY2820" fmla="*/ 377104 h 998446"/>
                    <a:gd name="connsiteX2821" fmla="*/ 432291 w 975396"/>
                    <a:gd name="connsiteY2821" fmla="*/ 378545 h 998446"/>
                    <a:gd name="connsiteX2822" fmla="*/ 431071 w 975396"/>
                    <a:gd name="connsiteY2822" fmla="*/ 380208 h 998446"/>
                    <a:gd name="connsiteX2823" fmla="*/ 430628 w 975396"/>
                    <a:gd name="connsiteY2823" fmla="*/ 381758 h 998446"/>
                    <a:gd name="connsiteX2824" fmla="*/ 429963 w 975396"/>
                    <a:gd name="connsiteY2824" fmla="*/ 382313 h 998446"/>
                    <a:gd name="connsiteX2825" fmla="*/ 428523 w 975396"/>
                    <a:gd name="connsiteY2825" fmla="*/ 382645 h 998446"/>
                    <a:gd name="connsiteX2826" fmla="*/ 427193 w 975396"/>
                    <a:gd name="connsiteY2826" fmla="*/ 383643 h 998446"/>
                    <a:gd name="connsiteX2827" fmla="*/ 426860 w 975396"/>
                    <a:gd name="connsiteY2827" fmla="*/ 386191 h 998446"/>
                    <a:gd name="connsiteX2828" fmla="*/ 427858 w 975396"/>
                    <a:gd name="connsiteY2828" fmla="*/ 385748 h 998446"/>
                    <a:gd name="connsiteX2829" fmla="*/ 428966 w 975396"/>
                    <a:gd name="connsiteY2829" fmla="*/ 385748 h 998446"/>
                    <a:gd name="connsiteX2830" fmla="*/ 430185 w 975396"/>
                    <a:gd name="connsiteY2830" fmla="*/ 385748 h 998446"/>
                    <a:gd name="connsiteX2831" fmla="*/ 460992 w 975396"/>
                    <a:gd name="connsiteY2831" fmla="*/ 384972 h 998446"/>
                    <a:gd name="connsiteX2832" fmla="*/ 457445 w 975396"/>
                    <a:gd name="connsiteY2832" fmla="*/ 382867 h 998446"/>
                    <a:gd name="connsiteX2833" fmla="*/ 454343 w 975396"/>
                    <a:gd name="connsiteY2833" fmla="*/ 380208 h 998446"/>
                    <a:gd name="connsiteX2834" fmla="*/ 451684 w 975396"/>
                    <a:gd name="connsiteY2834" fmla="*/ 377326 h 998446"/>
                    <a:gd name="connsiteX2835" fmla="*/ 451129 w 975396"/>
                    <a:gd name="connsiteY2835" fmla="*/ 377326 h 998446"/>
                    <a:gd name="connsiteX2836" fmla="*/ 450686 w 975396"/>
                    <a:gd name="connsiteY2836" fmla="*/ 377326 h 998446"/>
                    <a:gd name="connsiteX2837" fmla="*/ 450353 w 975396"/>
                    <a:gd name="connsiteY2837" fmla="*/ 377326 h 998446"/>
                    <a:gd name="connsiteX2838" fmla="*/ 450353 w 975396"/>
                    <a:gd name="connsiteY2838" fmla="*/ 376439 h 998446"/>
                    <a:gd name="connsiteX2839" fmla="*/ 448802 w 975396"/>
                    <a:gd name="connsiteY2839" fmla="*/ 377326 h 998446"/>
                    <a:gd name="connsiteX2840" fmla="*/ 452237 w 975396"/>
                    <a:gd name="connsiteY2840" fmla="*/ 382978 h 998446"/>
                    <a:gd name="connsiteX2841" fmla="*/ 452680 w 975396"/>
                    <a:gd name="connsiteY2841" fmla="*/ 384972 h 998446"/>
                    <a:gd name="connsiteX2842" fmla="*/ 453456 w 975396"/>
                    <a:gd name="connsiteY2842" fmla="*/ 386191 h 998446"/>
                    <a:gd name="connsiteX2843" fmla="*/ 457002 w 975396"/>
                    <a:gd name="connsiteY2843" fmla="*/ 389737 h 998446"/>
                    <a:gd name="connsiteX2844" fmla="*/ 458221 w 975396"/>
                    <a:gd name="connsiteY2844" fmla="*/ 390402 h 998446"/>
                    <a:gd name="connsiteX2845" fmla="*/ 458221 w 975396"/>
                    <a:gd name="connsiteY2845" fmla="*/ 391399 h 998446"/>
                    <a:gd name="connsiteX2846" fmla="*/ 457002 w 975396"/>
                    <a:gd name="connsiteY2846" fmla="*/ 392397 h 998446"/>
                    <a:gd name="connsiteX2847" fmla="*/ 457002 w 975396"/>
                    <a:gd name="connsiteY2847" fmla="*/ 393395 h 998446"/>
                    <a:gd name="connsiteX2848" fmla="*/ 457889 w 975396"/>
                    <a:gd name="connsiteY2848" fmla="*/ 394170 h 998446"/>
                    <a:gd name="connsiteX2849" fmla="*/ 460881 w 975396"/>
                    <a:gd name="connsiteY2849" fmla="*/ 394724 h 998446"/>
                    <a:gd name="connsiteX2850" fmla="*/ 462543 w 975396"/>
                    <a:gd name="connsiteY2850" fmla="*/ 396054 h 998446"/>
                    <a:gd name="connsiteX2851" fmla="*/ 463651 w 975396"/>
                    <a:gd name="connsiteY2851" fmla="*/ 396386 h 998446"/>
                    <a:gd name="connsiteX2852" fmla="*/ 466421 w 975396"/>
                    <a:gd name="connsiteY2852" fmla="*/ 395943 h 998446"/>
                    <a:gd name="connsiteX2853" fmla="*/ 468527 w 975396"/>
                    <a:gd name="connsiteY2853" fmla="*/ 394392 h 998446"/>
                    <a:gd name="connsiteX2854" fmla="*/ 472184 w 975396"/>
                    <a:gd name="connsiteY2854" fmla="*/ 390402 h 998446"/>
                    <a:gd name="connsiteX2855" fmla="*/ 472184 w 975396"/>
                    <a:gd name="connsiteY2855" fmla="*/ 389516 h 998446"/>
                    <a:gd name="connsiteX2856" fmla="*/ 469968 w 975396"/>
                    <a:gd name="connsiteY2856" fmla="*/ 388851 h 998446"/>
                    <a:gd name="connsiteX2857" fmla="*/ 466975 w 975396"/>
                    <a:gd name="connsiteY2857" fmla="*/ 388851 h 998446"/>
                    <a:gd name="connsiteX2858" fmla="*/ 464760 w 975396"/>
                    <a:gd name="connsiteY2858" fmla="*/ 388519 h 998446"/>
                    <a:gd name="connsiteX2859" fmla="*/ 465203 w 975396"/>
                    <a:gd name="connsiteY2859" fmla="*/ 386413 h 998446"/>
                    <a:gd name="connsiteX2860" fmla="*/ 461324 w 975396"/>
                    <a:gd name="connsiteY2860" fmla="*/ 385083 h 998446"/>
                    <a:gd name="connsiteX2861" fmla="*/ 61613 w 975396"/>
                    <a:gd name="connsiteY2861" fmla="*/ 375996 h 998446"/>
                    <a:gd name="connsiteX2862" fmla="*/ 59619 w 975396"/>
                    <a:gd name="connsiteY2862" fmla="*/ 374334 h 998446"/>
                    <a:gd name="connsiteX2863" fmla="*/ 57845 w 975396"/>
                    <a:gd name="connsiteY2863" fmla="*/ 372450 h 998446"/>
                    <a:gd name="connsiteX2864" fmla="*/ 56183 w 975396"/>
                    <a:gd name="connsiteY2864" fmla="*/ 373226 h 998446"/>
                    <a:gd name="connsiteX2865" fmla="*/ 56516 w 975396"/>
                    <a:gd name="connsiteY2865" fmla="*/ 375110 h 998446"/>
                    <a:gd name="connsiteX2866" fmla="*/ 57734 w 975396"/>
                    <a:gd name="connsiteY2866" fmla="*/ 377104 h 998446"/>
                    <a:gd name="connsiteX2867" fmla="*/ 60062 w 975396"/>
                    <a:gd name="connsiteY2867" fmla="*/ 379986 h 998446"/>
                    <a:gd name="connsiteX2868" fmla="*/ 61170 w 975396"/>
                    <a:gd name="connsiteY2868" fmla="*/ 380872 h 998446"/>
                    <a:gd name="connsiteX2869" fmla="*/ 62610 w 975396"/>
                    <a:gd name="connsiteY2869" fmla="*/ 381204 h 998446"/>
                    <a:gd name="connsiteX2870" fmla="*/ 64938 w 975396"/>
                    <a:gd name="connsiteY2870" fmla="*/ 381204 h 998446"/>
                    <a:gd name="connsiteX2871" fmla="*/ 63608 w 975396"/>
                    <a:gd name="connsiteY2871" fmla="*/ 377880 h 998446"/>
                    <a:gd name="connsiteX2872" fmla="*/ 61724 w 975396"/>
                    <a:gd name="connsiteY2872" fmla="*/ 375775 h 998446"/>
                    <a:gd name="connsiteX2873" fmla="*/ 490247 w 975396"/>
                    <a:gd name="connsiteY2873" fmla="*/ 366577 h 998446"/>
                    <a:gd name="connsiteX2874" fmla="*/ 490247 w 975396"/>
                    <a:gd name="connsiteY2874" fmla="*/ 366023 h 998446"/>
                    <a:gd name="connsiteX2875" fmla="*/ 490469 w 975396"/>
                    <a:gd name="connsiteY2875" fmla="*/ 365469 h 998446"/>
                    <a:gd name="connsiteX2876" fmla="*/ 488474 w 975396"/>
                    <a:gd name="connsiteY2876" fmla="*/ 366910 h 998446"/>
                    <a:gd name="connsiteX2877" fmla="*/ 482712 w 975396"/>
                    <a:gd name="connsiteY2877" fmla="*/ 375996 h 998446"/>
                    <a:gd name="connsiteX2878" fmla="*/ 480827 w 975396"/>
                    <a:gd name="connsiteY2878" fmla="*/ 381426 h 998446"/>
                    <a:gd name="connsiteX2879" fmla="*/ 479498 w 975396"/>
                    <a:gd name="connsiteY2879" fmla="*/ 382978 h 998446"/>
                    <a:gd name="connsiteX2880" fmla="*/ 477947 w 975396"/>
                    <a:gd name="connsiteY2880" fmla="*/ 384308 h 998446"/>
                    <a:gd name="connsiteX2881" fmla="*/ 476395 w 975396"/>
                    <a:gd name="connsiteY2881" fmla="*/ 386413 h 998446"/>
                    <a:gd name="connsiteX2882" fmla="*/ 479941 w 975396"/>
                    <a:gd name="connsiteY2882" fmla="*/ 386745 h 998446"/>
                    <a:gd name="connsiteX2883" fmla="*/ 483487 w 975396"/>
                    <a:gd name="connsiteY2883" fmla="*/ 384197 h 998446"/>
                    <a:gd name="connsiteX2884" fmla="*/ 486368 w 975396"/>
                    <a:gd name="connsiteY2884" fmla="*/ 379986 h 998446"/>
                    <a:gd name="connsiteX2885" fmla="*/ 488031 w 975396"/>
                    <a:gd name="connsiteY2885" fmla="*/ 375442 h 998446"/>
                    <a:gd name="connsiteX2886" fmla="*/ 489582 w 975396"/>
                    <a:gd name="connsiteY2886" fmla="*/ 374334 h 998446"/>
                    <a:gd name="connsiteX2887" fmla="*/ 491466 w 975396"/>
                    <a:gd name="connsiteY2887" fmla="*/ 371121 h 998446"/>
                    <a:gd name="connsiteX2888" fmla="*/ 492020 w 975396"/>
                    <a:gd name="connsiteY2888" fmla="*/ 368128 h 998446"/>
                    <a:gd name="connsiteX2889" fmla="*/ 489582 w 975396"/>
                    <a:gd name="connsiteY2889" fmla="*/ 367685 h 998446"/>
                    <a:gd name="connsiteX2890" fmla="*/ 490025 w 975396"/>
                    <a:gd name="connsiteY2890" fmla="*/ 367131 h 998446"/>
                    <a:gd name="connsiteX2891" fmla="*/ 490025 w 975396"/>
                    <a:gd name="connsiteY2891" fmla="*/ 366577 h 998446"/>
                    <a:gd name="connsiteX2892" fmla="*/ 501440 w 975396"/>
                    <a:gd name="connsiteY2892" fmla="*/ 363252 h 998446"/>
                    <a:gd name="connsiteX2893" fmla="*/ 502547 w 975396"/>
                    <a:gd name="connsiteY2893" fmla="*/ 364471 h 998446"/>
                    <a:gd name="connsiteX2894" fmla="*/ 504653 w 975396"/>
                    <a:gd name="connsiteY2894" fmla="*/ 363363 h 998446"/>
                    <a:gd name="connsiteX2895" fmla="*/ 505983 w 975396"/>
                    <a:gd name="connsiteY2895" fmla="*/ 359706 h 998446"/>
                    <a:gd name="connsiteX2896" fmla="*/ 505983 w 975396"/>
                    <a:gd name="connsiteY2896" fmla="*/ 357490 h 998446"/>
                    <a:gd name="connsiteX2897" fmla="*/ 505651 w 975396"/>
                    <a:gd name="connsiteY2897" fmla="*/ 356936 h 998446"/>
                    <a:gd name="connsiteX2898" fmla="*/ 504653 w 975396"/>
                    <a:gd name="connsiteY2898" fmla="*/ 356493 h 998446"/>
                    <a:gd name="connsiteX2899" fmla="*/ 503877 w 975396"/>
                    <a:gd name="connsiteY2899" fmla="*/ 357047 h 998446"/>
                    <a:gd name="connsiteX2900" fmla="*/ 503434 w 975396"/>
                    <a:gd name="connsiteY2900" fmla="*/ 357490 h 998446"/>
                    <a:gd name="connsiteX2901" fmla="*/ 503434 w 975396"/>
                    <a:gd name="connsiteY2901" fmla="*/ 356382 h 998446"/>
                    <a:gd name="connsiteX2902" fmla="*/ 503101 w 975396"/>
                    <a:gd name="connsiteY2902" fmla="*/ 354941 h 998446"/>
                    <a:gd name="connsiteX2903" fmla="*/ 502104 w 975396"/>
                    <a:gd name="connsiteY2903" fmla="*/ 355163 h 998446"/>
                    <a:gd name="connsiteX2904" fmla="*/ 501218 w 975396"/>
                    <a:gd name="connsiteY2904" fmla="*/ 356493 h 998446"/>
                    <a:gd name="connsiteX2905" fmla="*/ 500553 w 975396"/>
                    <a:gd name="connsiteY2905" fmla="*/ 358044 h 998446"/>
                    <a:gd name="connsiteX2906" fmla="*/ 500220 w 975396"/>
                    <a:gd name="connsiteY2906" fmla="*/ 359595 h 998446"/>
                    <a:gd name="connsiteX2907" fmla="*/ 500664 w 975396"/>
                    <a:gd name="connsiteY2907" fmla="*/ 360593 h 998446"/>
                    <a:gd name="connsiteX2908" fmla="*/ 501772 w 975396"/>
                    <a:gd name="connsiteY2908" fmla="*/ 361258 h 998446"/>
                    <a:gd name="connsiteX2909" fmla="*/ 502104 w 975396"/>
                    <a:gd name="connsiteY2909" fmla="*/ 361923 h 998446"/>
                    <a:gd name="connsiteX2910" fmla="*/ 501550 w 975396"/>
                    <a:gd name="connsiteY2910" fmla="*/ 362255 h 998446"/>
                    <a:gd name="connsiteX2911" fmla="*/ 501550 w 975396"/>
                    <a:gd name="connsiteY2911" fmla="*/ 363252 h 998446"/>
                    <a:gd name="connsiteX2912" fmla="*/ 783797 w 975396"/>
                    <a:gd name="connsiteY2912" fmla="*/ 408243 h 998446"/>
                    <a:gd name="connsiteX2913" fmla="*/ 783686 w 975396"/>
                    <a:gd name="connsiteY2913" fmla="*/ 408243 h 998446"/>
                    <a:gd name="connsiteX2914" fmla="*/ 783686 w 975396"/>
                    <a:gd name="connsiteY2914" fmla="*/ 408133 h 998446"/>
                    <a:gd name="connsiteX2915" fmla="*/ 784019 w 975396"/>
                    <a:gd name="connsiteY2915" fmla="*/ 407468 h 998446"/>
                    <a:gd name="connsiteX2916" fmla="*/ 784019 w 975396"/>
                    <a:gd name="connsiteY2916" fmla="*/ 406360 h 998446"/>
                    <a:gd name="connsiteX2917" fmla="*/ 781913 w 975396"/>
                    <a:gd name="connsiteY2917" fmla="*/ 404586 h 998446"/>
                    <a:gd name="connsiteX2918" fmla="*/ 777702 w 975396"/>
                    <a:gd name="connsiteY2918" fmla="*/ 398492 h 998446"/>
                    <a:gd name="connsiteX2919" fmla="*/ 773269 w 975396"/>
                    <a:gd name="connsiteY2919" fmla="*/ 395056 h 998446"/>
                    <a:gd name="connsiteX2920" fmla="*/ 771496 w 975396"/>
                    <a:gd name="connsiteY2920" fmla="*/ 392619 h 998446"/>
                    <a:gd name="connsiteX2921" fmla="*/ 773491 w 975396"/>
                    <a:gd name="connsiteY2921" fmla="*/ 391510 h 998446"/>
                    <a:gd name="connsiteX2922" fmla="*/ 777369 w 975396"/>
                    <a:gd name="connsiteY2922" fmla="*/ 391178 h 998446"/>
                    <a:gd name="connsiteX2923" fmla="*/ 779254 w 975396"/>
                    <a:gd name="connsiteY2923" fmla="*/ 391843 h 998446"/>
                    <a:gd name="connsiteX2924" fmla="*/ 780029 w 975396"/>
                    <a:gd name="connsiteY2924" fmla="*/ 394059 h 998446"/>
                    <a:gd name="connsiteX2925" fmla="*/ 780251 w 975396"/>
                    <a:gd name="connsiteY2925" fmla="*/ 394502 h 998446"/>
                    <a:gd name="connsiteX2926" fmla="*/ 781580 w 975396"/>
                    <a:gd name="connsiteY2926" fmla="*/ 395610 h 998446"/>
                    <a:gd name="connsiteX2927" fmla="*/ 781580 w 975396"/>
                    <a:gd name="connsiteY2927" fmla="*/ 396497 h 998446"/>
                    <a:gd name="connsiteX2928" fmla="*/ 780916 w 975396"/>
                    <a:gd name="connsiteY2928" fmla="*/ 398049 h 998446"/>
                    <a:gd name="connsiteX2929" fmla="*/ 780916 w 975396"/>
                    <a:gd name="connsiteY2929" fmla="*/ 398492 h 998446"/>
                    <a:gd name="connsiteX2930" fmla="*/ 780694 w 975396"/>
                    <a:gd name="connsiteY2930" fmla="*/ 399267 h 998446"/>
                    <a:gd name="connsiteX2931" fmla="*/ 780473 w 975396"/>
                    <a:gd name="connsiteY2931" fmla="*/ 400043 h 998446"/>
                    <a:gd name="connsiteX2932" fmla="*/ 780473 w 975396"/>
                    <a:gd name="connsiteY2932" fmla="*/ 400819 h 998446"/>
                    <a:gd name="connsiteX2933" fmla="*/ 781691 w 975396"/>
                    <a:gd name="connsiteY2933" fmla="*/ 401595 h 998446"/>
                    <a:gd name="connsiteX2934" fmla="*/ 780916 w 975396"/>
                    <a:gd name="connsiteY2934" fmla="*/ 402481 h 998446"/>
                    <a:gd name="connsiteX2935" fmla="*/ 782024 w 975396"/>
                    <a:gd name="connsiteY2935" fmla="*/ 403589 h 998446"/>
                    <a:gd name="connsiteX2936" fmla="*/ 783132 w 975396"/>
                    <a:gd name="connsiteY2936" fmla="*/ 404919 h 998446"/>
                    <a:gd name="connsiteX2937" fmla="*/ 784462 w 975396"/>
                    <a:gd name="connsiteY2937" fmla="*/ 405584 h 998446"/>
                    <a:gd name="connsiteX2938" fmla="*/ 786345 w 975396"/>
                    <a:gd name="connsiteY2938" fmla="*/ 404586 h 998446"/>
                    <a:gd name="connsiteX2939" fmla="*/ 789670 w 975396"/>
                    <a:gd name="connsiteY2939" fmla="*/ 406027 h 998446"/>
                    <a:gd name="connsiteX2940" fmla="*/ 791110 w 975396"/>
                    <a:gd name="connsiteY2940" fmla="*/ 404476 h 998446"/>
                    <a:gd name="connsiteX2941" fmla="*/ 791332 w 975396"/>
                    <a:gd name="connsiteY2941" fmla="*/ 401927 h 998446"/>
                    <a:gd name="connsiteX2942" fmla="*/ 791332 w 975396"/>
                    <a:gd name="connsiteY2942" fmla="*/ 400597 h 998446"/>
                    <a:gd name="connsiteX2943" fmla="*/ 789670 w 975396"/>
                    <a:gd name="connsiteY2943" fmla="*/ 399489 h 998446"/>
                    <a:gd name="connsiteX2944" fmla="*/ 787565 w 975396"/>
                    <a:gd name="connsiteY2944" fmla="*/ 396830 h 998446"/>
                    <a:gd name="connsiteX2945" fmla="*/ 786124 w 975396"/>
                    <a:gd name="connsiteY2945" fmla="*/ 393505 h 998446"/>
                    <a:gd name="connsiteX2946" fmla="*/ 786124 w 975396"/>
                    <a:gd name="connsiteY2946" fmla="*/ 390624 h 998446"/>
                    <a:gd name="connsiteX2947" fmla="*/ 785016 w 975396"/>
                    <a:gd name="connsiteY2947" fmla="*/ 390845 h 998446"/>
                    <a:gd name="connsiteX2948" fmla="*/ 784351 w 975396"/>
                    <a:gd name="connsiteY2948" fmla="*/ 390513 h 998446"/>
                    <a:gd name="connsiteX2949" fmla="*/ 784019 w 975396"/>
                    <a:gd name="connsiteY2949" fmla="*/ 389627 h 998446"/>
                    <a:gd name="connsiteX2950" fmla="*/ 784019 w 975396"/>
                    <a:gd name="connsiteY2950" fmla="*/ 388186 h 998446"/>
                    <a:gd name="connsiteX2951" fmla="*/ 782910 w 975396"/>
                    <a:gd name="connsiteY2951" fmla="*/ 387078 h 998446"/>
                    <a:gd name="connsiteX2952" fmla="*/ 782134 w 975396"/>
                    <a:gd name="connsiteY2952" fmla="*/ 385969 h 998446"/>
                    <a:gd name="connsiteX2953" fmla="*/ 781691 w 975396"/>
                    <a:gd name="connsiteY2953" fmla="*/ 384751 h 998446"/>
                    <a:gd name="connsiteX2954" fmla="*/ 783132 w 975396"/>
                    <a:gd name="connsiteY2954" fmla="*/ 383753 h 998446"/>
                    <a:gd name="connsiteX2955" fmla="*/ 780694 w 975396"/>
                    <a:gd name="connsiteY2955" fmla="*/ 382313 h 998446"/>
                    <a:gd name="connsiteX2956" fmla="*/ 779143 w 975396"/>
                    <a:gd name="connsiteY2956" fmla="*/ 380983 h 998446"/>
                    <a:gd name="connsiteX2957" fmla="*/ 775264 w 975396"/>
                    <a:gd name="connsiteY2957" fmla="*/ 375110 h 998446"/>
                    <a:gd name="connsiteX2958" fmla="*/ 774821 w 975396"/>
                    <a:gd name="connsiteY2958" fmla="*/ 374556 h 998446"/>
                    <a:gd name="connsiteX2959" fmla="*/ 773934 w 975396"/>
                    <a:gd name="connsiteY2959" fmla="*/ 373780 h 998446"/>
                    <a:gd name="connsiteX2960" fmla="*/ 770056 w 975396"/>
                    <a:gd name="connsiteY2960" fmla="*/ 372228 h 998446"/>
                    <a:gd name="connsiteX2961" fmla="*/ 765291 w 975396"/>
                    <a:gd name="connsiteY2961" fmla="*/ 367574 h 998446"/>
                    <a:gd name="connsiteX2962" fmla="*/ 764958 w 975396"/>
                    <a:gd name="connsiteY2962" fmla="*/ 366799 h 998446"/>
                    <a:gd name="connsiteX2963" fmla="*/ 768504 w 975396"/>
                    <a:gd name="connsiteY2963" fmla="*/ 361258 h 998446"/>
                    <a:gd name="connsiteX2964" fmla="*/ 769169 w 975396"/>
                    <a:gd name="connsiteY2964" fmla="*/ 359817 h 998446"/>
                    <a:gd name="connsiteX2965" fmla="*/ 767175 w 975396"/>
                    <a:gd name="connsiteY2965" fmla="*/ 358266 h 998446"/>
                    <a:gd name="connsiteX2966" fmla="*/ 764182 w 975396"/>
                    <a:gd name="connsiteY2966" fmla="*/ 357490 h 998446"/>
                    <a:gd name="connsiteX2967" fmla="*/ 762077 w 975396"/>
                    <a:gd name="connsiteY2967" fmla="*/ 356049 h 998446"/>
                    <a:gd name="connsiteX2968" fmla="*/ 762963 w 975396"/>
                    <a:gd name="connsiteY2968" fmla="*/ 352836 h 998446"/>
                    <a:gd name="connsiteX2969" fmla="*/ 760747 w 975396"/>
                    <a:gd name="connsiteY2969" fmla="*/ 352282 h 998446"/>
                    <a:gd name="connsiteX2970" fmla="*/ 740357 w 975396"/>
                    <a:gd name="connsiteY2970" fmla="*/ 352836 h 998446"/>
                    <a:gd name="connsiteX2971" fmla="*/ 741133 w 975396"/>
                    <a:gd name="connsiteY2971" fmla="*/ 356604 h 998446"/>
                    <a:gd name="connsiteX2972" fmla="*/ 741354 w 975396"/>
                    <a:gd name="connsiteY2972" fmla="*/ 359152 h 998446"/>
                    <a:gd name="connsiteX2973" fmla="*/ 740246 w 975396"/>
                    <a:gd name="connsiteY2973" fmla="*/ 360815 h 998446"/>
                    <a:gd name="connsiteX2974" fmla="*/ 737254 w 975396"/>
                    <a:gd name="connsiteY2974" fmla="*/ 361923 h 998446"/>
                    <a:gd name="connsiteX2975" fmla="*/ 732489 w 975396"/>
                    <a:gd name="connsiteY2975" fmla="*/ 362809 h 998446"/>
                    <a:gd name="connsiteX2976" fmla="*/ 730162 w 975396"/>
                    <a:gd name="connsiteY2976" fmla="*/ 363917 h 998446"/>
                    <a:gd name="connsiteX2977" fmla="*/ 728722 w 975396"/>
                    <a:gd name="connsiteY2977" fmla="*/ 365912 h 998446"/>
                    <a:gd name="connsiteX2978" fmla="*/ 727946 w 975396"/>
                    <a:gd name="connsiteY2978" fmla="*/ 365912 h 998446"/>
                    <a:gd name="connsiteX2979" fmla="*/ 727946 w 975396"/>
                    <a:gd name="connsiteY2979" fmla="*/ 365247 h 998446"/>
                    <a:gd name="connsiteX2980" fmla="*/ 727170 w 975396"/>
                    <a:gd name="connsiteY2980" fmla="*/ 363917 h 998446"/>
                    <a:gd name="connsiteX2981" fmla="*/ 726949 w 975396"/>
                    <a:gd name="connsiteY2981" fmla="*/ 364804 h 998446"/>
                    <a:gd name="connsiteX2982" fmla="*/ 726616 w 975396"/>
                    <a:gd name="connsiteY2982" fmla="*/ 365469 h 998446"/>
                    <a:gd name="connsiteX2983" fmla="*/ 726173 w 975396"/>
                    <a:gd name="connsiteY2983" fmla="*/ 366023 h 998446"/>
                    <a:gd name="connsiteX2984" fmla="*/ 725730 w 975396"/>
                    <a:gd name="connsiteY2984" fmla="*/ 366799 h 998446"/>
                    <a:gd name="connsiteX2985" fmla="*/ 722627 w 975396"/>
                    <a:gd name="connsiteY2985" fmla="*/ 366245 h 998446"/>
                    <a:gd name="connsiteX2986" fmla="*/ 718416 w 975396"/>
                    <a:gd name="connsiteY2986" fmla="*/ 367353 h 998446"/>
                    <a:gd name="connsiteX2987" fmla="*/ 714759 w 975396"/>
                    <a:gd name="connsiteY2987" fmla="*/ 367685 h 998446"/>
                    <a:gd name="connsiteX2988" fmla="*/ 713318 w 975396"/>
                    <a:gd name="connsiteY2988" fmla="*/ 364693 h 998446"/>
                    <a:gd name="connsiteX2989" fmla="*/ 712543 w 975396"/>
                    <a:gd name="connsiteY2989" fmla="*/ 364693 h 998446"/>
                    <a:gd name="connsiteX2990" fmla="*/ 711767 w 975396"/>
                    <a:gd name="connsiteY2990" fmla="*/ 365801 h 998446"/>
                    <a:gd name="connsiteX2991" fmla="*/ 708664 w 975396"/>
                    <a:gd name="connsiteY2991" fmla="*/ 368793 h 998446"/>
                    <a:gd name="connsiteX2992" fmla="*/ 707889 w 975396"/>
                    <a:gd name="connsiteY2992" fmla="*/ 369236 h 998446"/>
                    <a:gd name="connsiteX2993" fmla="*/ 706780 w 975396"/>
                    <a:gd name="connsiteY2993" fmla="*/ 369680 h 998446"/>
                    <a:gd name="connsiteX2994" fmla="*/ 705894 w 975396"/>
                    <a:gd name="connsiteY2994" fmla="*/ 370234 h 998446"/>
                    <a:gd name="connsiteX2995" fmla="*/ 705450 w 975396"/>
                    <a:gd name="connsiteY2995" fmla="*/ 371231 h 998446"/>
                    <a:gd name="connsiteX2996" fmla="*/ 705450 w 975396"/>
                    <a:gd name="connsiteY2996" fmla="*/ 372671 h 998446"/>
                    <a:gd name="connsiteX2997" fmla="*/ 705228 w 975396"/>
                    <a:gd name="connsiteY2997" fmla="*/ 373558 h 998446"/>
                    <a:gd name="connsiteX2998" fmla="*/ 704785 w 975396"/>
                    <a:gd name="connsiteY2998" fmla="*/ 374223 h 998446"/>
                    <a:gd name="connsiteX2999" fmla="*/ 703899 w 975396"/>
                    <a:gd name="connsiteY2999" fmla="*/ 374777 h 998446"/>
                    <a:gd name="connsiteX3000" fmla="*/ 704342 w 975396"/>
                    <a:gd name="connsiteY3000" fmla="*/ 375110 h 998446"/>
                    <a:gd name="connsiteX3001" fmla="*/ 704564 w 975396"/>
                    <a:gd name="connsiteY3001" fmla="*/ 375442 h 998446"/>
                    <a:gd name="connsiteX3002" fmla="*/ 704896 w 975396"/>
                    <a:gd name="connsiteY3002" fmla="*/ 375664 h 998446"/>
                    <a:gd name="connsiteX3003" fmla="*/ 705339 w 975396"/>
                    <a:gd name="connsiteY3003" fmla="*/ 375664 h 998446"/>
                    <a:gd name="connsiteX3004" fmla="*/ 704896 w 975396"/>
                    <a:gd name="connsiteY3004" fmla="*/ 377326 h 998446"/>
                    <a:gd name="connsiteX3005" fmla="*/ 704675 w 975396"/>
                    <a:gd name="connsiteY3005" fmla="*/ 378988 h 998446"/>
                    <a:gd name="connsiteX3006" fmla="*/ 704231 w 975396"/>
                    <a:gd name="connsiteY3006" fmla="*/ 380318 h 998446"/>
                    <a:gd name="connsiteX3007" fmla="*/ 702902 w 975396"/>
                    <a:gd name="connsiteY3007" fmla="*/ 380761 h 998446"/>
                    <a:gd name="connsiteX3008" fmla="*/ 702902 w 975396"/>
                    <a:gd name="connsiteY3008" fmla="*/ 381869 h 998446"/>
                    <a:gd name="connsiteX3009" fmla="*/ 705118 w 975396"/>
                    <a:gd name="connsiteY3009" fmla="*/ 382978 h 998446"/>
                    <a:gd name="connsiteX3010" fmla="*/ 708996 w 975396"/>
                    <a:gd name="connsiteY3010" fmla="*/ 386967 h 998446"/>
                    <a:gd name="connsiteX3011" fmla="*/ 710991 w 975396"/>
                    <a:gd name="connsiteY3011" fmla="*/ 387854 h 998446"/>
                    <a:gd name="connsiteX3012" fmla="*/ 712432 w 975396"/>
                    <a:gd name="connsiteY3012" fmla="*/ 388075 h 998446"/>
                    <a:gd name="connsiteX3013" fmla="*/ 713540 w 975396"/>
                    <a:gd name="connsiteY3013" fmla="*/ 388629 h 998446"/>
                    <a:gd name="connsiteX3014" fmla="*/ 715202 w 975396"/>
                    <a:gd name="connsiteY3014" fmla="*/ 389959 h 998446"/>
                    <a:gd name="connsiteX3015" fmla="*/ 716865 w 975396"/>
                    <a:gd name="connsiteY3015" fmla="*/ 390956 h 998446"/>
                    <a:gd name="connsiteX3016" fmla="*/ 726505 w 975396"/>
                    <a:gd name="connsiteY3016" fmla="*/ 394502 h 998446"/>
                    <a:gd name="connsiteX3017" fmla="*/ 728832 w 975396"/>
                    <a:gd name="connsiteY3017" fmla="*/ 394835 h 998446"/>
                    <a:gd name="connsiteX3018" fmla="*/ 730938 w 975396"/>
                    <a:gd name="connsiteY3018" fmla="*/ 394170 h 998446"/>
                    <a:gd name="connsiteX3019" fmla="*/ 732600 w 975396"/>
                    <a:gd name="connsiteY3019" fmla="*/ 392619 h 998446"/>
                    <a:gd name="connsiteX3020" fmla="*/ 737698 w 975396"/>
                    <a:gd name="connsiteY3020" fmla="*/ 385305 h 998446"/>
                    <a:gd name="connsiteX3021" fmla="*/ 738030 w 975396"/>
                    <a:gd name="connsiteY3021" fmla="*/ 385305 h 998446"/>
                    <a:gd name="connsiteX3022" fmla="*/ 739693 w 975396"/>
                    <a:gd name="connsiteY3022" fmla="*/ 381315 h 998446"/>
                    <a:gd name="connsiteX3023" fmla="*/ 741133 w 975396"/>
                    <a:gd name="connsiteY3023" fmla="*/ 379653 h 998446"/>
                    <a:gd name="connsiteX3024" fmla="*/ 742684 w 975396"/>
                    <a:gd name="connsiteY3024" fmla="*/ 378656 h 998446"/>
                    <a:gd name="connsiteX3025" fmla="*/ 744568 w 975396"/>
                    <a:gd name="connsiteY3025" fmla="*/ 378102 h 998446"/>
                    <a:gd name="connsiteX3026" fmla="*/ 747006 w 975396"/>
                    <a:gd name="connsiteY3026" fmla="*/ 377880 h 998446"/>
                    <a:gd name="connsiteX3027" fmla="*/ 748336 w 975396"/>
                    <a:gd name="connsiteY3027" fmla="*/ 377880 h 998446"/>
                    <a:gd name="connsiteX3028" fmla="*/ 751993 w 975396"/>
                    <a:gd name="connsiteY3028" fmla="*/ 378878 h 998446"/>
                    <a:gd name="connsiteX3029" fmla="*/ 753101 w 975396"/>
                    <a:gd name="connsiteY3029" fmla="*/ 379543 h 998446"/>
                    <a:gd name="connsiteX3030" fmla="*/ 754209 w 975396"/>
                    <a:gd name="connsiteY3030" fmla="*/ 380983 h 998446"/>
                    <a:gd name="connsiteX3031" fmla="*/ 754541 w 975396"/>
                    <a:gd name="connsiteY3031" fmla="*/ 382423 h 998446"/>
                    <a:gd name="connsiteX3032" fmla="*/ 753434 w 975396"/>
                    <a:gd name="connsiteY3032" fmla="*/ 383088 h 998446"/>
                    <a:gd name="connsiteX3033" fmla="*/ 753434 w 975396"/>
                    <a:gd name="connsiteY3033" fmla="*/ 383532 h 998446"/>
                    <a:gd name="connsiteX3034" fmla="*/ 749887 w 975396"/>
                    <a:gd name="connsiteY3034" fmla="*/ 386080 h 998446"/>
                    <a:gd name="connsiteX3035" fmla="*/ 746895 w 975396"/>
                    <a:gd name="connsiteY3035" fmla="*/ 389073 h 998446"/>
                    <a:gd name="connsiteX3036" fmla="*/ 745565 w 975396"/>
                    <a:gd name="connsiteY3036" fmla="*/ 389405 h 998446"/>
                    <a:gd name="connsiteX3037" fmla="*/ 744236 w 975396"/>
                    <a:gd name="connsiteY3037" fmla="*/ 389405 h 998446"/>
                    <a:gd name="connsiteX3038" fmla="*/ 743017 w 975396"/>
                    <a:gd name="connsiteY3038" fmla="*/ 389627 h 998446"/>
                    <a:gd name="connsiteX3039" fmla="*/ 741798 w 975396"/>
                    <a:gd name="connsiteY3039" fmla="*/ 390513 h 998446"/>
                    <a:gd name="connsiteX3040" fmla="*/ 740025 w 975396"/>
                    <a:gd name="connsiteY3040" fmla="*/ 393505 h 998446"/>
                    <a:gd name="connsiteX3041" fmla="*/ 739582 w 975396"/>
                    <a:gd name="connsiteY3041" fmla="*/ 393948 h 998446"/>
                    <a:gd name="connsiteX3042" fmla="*/ 735260 w 975396"/>
                    <a:gd name="connsiteY3042" fmla="*/ 394945 h 998446"/>
                    <a:gd name="connsiteX3043" fmla="*/ 734706 w 975396"/>
                    <a:gd name="connsiteY3043" fmla="*/ 394945 h 998446"/>
                    <a:gd name="connsiteX3044" fmla="*/ 734263 w 975396"/>
                    <a:gd name="connsiteY3044" fmla="*/ 394724 h 998446"/>
                    <a:gd name="connsiteX3045" fmla="*/ 733819 w 975396"/>
                    <a:gd name="connsiteY3045" fmla="*/ 394724 h 998446"/>
                    <a:gd name="connsiteX3046" fmla="*/ 733043 w 975396"/>
                    <a:gd name="connsiteY3046" fmla="*/ 394945 h 998446"/>
                    <a:gd name="connsiteX3047" fmla="*/ 732046 w 975396"/>
                    <a:gd name="connsiteY3047" fmla="*/ 395721 h 998446"/>
                    <a:gd name="connsiteX3048" fmla="*/ 731381 w 975396"/>
                    <a:gd name="connsiteY3048" fmla="*/ 395943 h 998446"/>
                    <a:gd name="connsiteX3049" fmla="*/ 731381 w 975396"/>
                    <a:gd name="connsiteY3049" fmla="*/ 396830 h 998446"/>
                    <a:gd name="connsiteX3050" fmla="*/ 733265 w 975396"/>
                    <a:gd name="connsiteY3050" fmla="*/ 397162 h 998446"/>
                    <a:gd name="connsiteX3051" fmla="*/ 734595 w 975396"/>
                    <a:gd name="connsiteY3051" fmla="*/ 398270 h 998446"/>
                    <a:gd name="connsiteX3052" fmla="*/ 738030 w 975396"/>
                    <a:gd name="connsiteY3052" fmla="*/ 403257 h 998446"/>
                    <a:gd name="connsiteX3053" fmla="*/ 739028 w 975396"/>
                    <a:gd name="connsiteY3053" fmla="*/ 404254 h 998446"/>
                    <a:gd name="connsiteX3054" fmla="*/ 740246 w 975396"/>
                    <a:gd name="connsiteY3054" fmla="*/ 404586 h 998446"/>
                    <a:gd name="connsiteX3055" fmla="*/ 746119 w 975396"/>
                    <a:gd name="connsiteY3055" fmla="*/ 404808 h 998446"/>
                    <a:gd name="connsiteX3056" fmla="*/ 752880 w 975396"/>
                    <a:gd name="connsiteY3056" fmla="*/ 406249 h 998446"/>
                    <a:gd name="connsiteX3057" fmla="*/ 755650 w 975396"/>
                    <a:gd name="connsiteY3057" fmla="*/ 407579 h 998446"/>
                    <a:gd name="connsiteX3058" fmla="*/ 758420 w 975396"/>
                    <a:gd name="connsiteY3058" fmla="*/ 409573 h 998446"/>
                    <a:gd name="connsiteX3059" fmla="*/ 759971 w 975396"/>
                    <a:gd name="connsiteY3059" fmla="*/ 410238 h 998446"/>
                    <a:gd name="connsiteX3060" fmla="*/ 764072 w 975396"/>
                    <a:gd name="connsiteY3060" fmla="*/ 410792 h 998446"/>
                    <a:gd name="connsiteX3061" fmla="*/ 767728 w 975396"/>
                    <a:gd name="connsiteY3061" fmla="*/ 412122 h 998446"/>
                    <a:gd name="connsiteX3062" fmla="*/ 769613 w 975396"/>
                    <a:gd name="connsiteY3062" fmla="*/ 412454 h 998446"/>
                    <a:gd name="connsiteX3063" fmla="*/ 777037 w 975396"/>
                    <a:gd name="connsiteY3063" fmla="*/ 411679 h 998446"/>
                    <a:gd name="connsiteX3064" fmla="*/ 780694 w 975396"/>
                    <a:gd name="connsiteY3064" fmla="*/ 410792 h 998446"/>
                    <a:gd name="connsiteX3065" fmla="*/ 783686 w 975396"/>
                    <a:gd name="connsiteY3065" fmla="*/ 409462 h 998446"/>
                    <a:gd name="connsiteX3066" fmla="*/ 783465 w 975396"/>
                    <a:gd name="connsiteY3066" fmla="*/ 408243 h 998446"/>
                    <a:gd name="connsiteX3067" fmla="*/ 605716 w 975396"/>
                    <a:gd name="connsiteY3067" fmla="*/ 332667 h 998446"/>
                    <a:gd name="connsiteX3068" fmla="*/ 606935 w 975396"/>
                    <a:gd name="connsiteY3068" fmla="*/ 339649 h 998446"/>
                    <a:gd name="connsiteX3069" fmla="*/ 607711 w 975396"/>
                    <a:gd name="connsiteY3069" fmla="*/ 339649 h 998446"/>
                    <a:gd name="connsiteX3070" fmla="*/ 613252 w 975396"/>
                    <a:gd name="connsiteY3070" fmla="*/ 331781 h 998446"/>
                    <a:gd name="connsiteX3071" fmla="*/ 614028 w 975396"/>
                    <a:gd name="connsiteY3071" fmla="*/ 328124 h 998446"/>
                    <a:gd name="connsiteX3072" fmla="*/ 610038 w 975396"/>
                    <a:gd name="connsiteY3072" fmla="*/ 325465 h 998446"/>
                    <a:gd name="connsiteX3073" fmla="*/ 609041 w 975396"/>
                    <a:gd name="connsiteY3073" fmla="*/ 325465 h 998446"/>
                    <a:gd name="connsiteX3074" fmla="*/ 608265 w 975396"/>
                    <a:gd name="connsiteY3074" fmla="*/ 325797 h 998446"/>
                    <a:gd name="connsiteX3075" fmla="*/ 608044 w 975396"/>
                    <a:gd name="connsiteY3075" fmla="*/ 326351 h 998446"/>
                    <a:gd name="connsiteX3076" fmla="*/ 608376 w 975396"/>
                    <a:gd name="connsiteY3076" fmla="*/ 327570 h 998446"/>
                    <a:gd name="connsiteX3077" fmla="*/ 605938 w 975396"/>
                    <a:gd name="connsiteY3077" fmla="*/ 329454 h 998446"/>
                    <a:gd name="connsiteX3078" fmla="*/ 605606 w 975396"/>
                    <a:gd name="connsiteY3078" fmla="*/ 332778 h 998446"/>
                    <a:gd name="connsiteX3079" fmla="*/ 53967 w 975396"/>
                    <a:gd name="connsiteY3079" fmla="*/ 350508 h 998446"/>
                    <a:gd name="connsiteX3080" fmla="*/ 52969 w 975396"/>
                    <a:gd name="connsiteY3080" fmla="*/ 346076 h 998446"/>
                    <a:gd name="connsiteX3081" fmla="*/ 52415 w 975396"/>
                    <a:gd name="connsiteY3081" fmla="*/ 344525 h 998446"/>
                    <a:gd name="connsiteX3082" fmla="*/ 51308 w 975396"/>
                    <a:gd name="connsiteY3082" fmla="*/ 342530 h 998446"/>
                    <a:gd name="connsiteX3083" fmla="*/ 50421 w 975396"/>
                    <a:gd name="connsiteY3083" fmla="*/ 342308 h 998446"/>
                    <a:gd name="connsiteX3084" fmla="*/ 49423 w 975396"/>
                    <a:gd name="connsiteY3084" fmla="*/ 342973 h 998446"/>
                    <a:gd name="connsiteX3085" fmla="*/ 47761 w 975396"/>
                    <a:gd name="connsiteY3085" fmla="*/ 343638 h 998446"/>
                    <a:gd name="connsiteX3086" fmla="*/ 45767 w 975396"/>
                    <a:gd name="connsiteY3086" fmla="*/ 343638 h 998446"/>
                    <a:gd name="connsiteX3087" fmla="*/ 44769 w 975396"/>
                    <a:gd name="connsiteY3087" fmla="*/ 343528 h 998446"/>
                    <a:gd name="connsiteX3088" fmla="*/ 42442 w 975396"/>
                    <a:gd name="connsiteY3088" fmla="*/ 341643 h 998446"/>
                    <a:gd name="connsiteX3089" fmla="*/ 40891 w 975396"/>
                    <a:gd name="connsiteY3089" fmla="*/ 340978 h 998446"/>
                    <a:gd name="connsiteX3090" fmla="*/ 37677 w 975396"/>
                    <a:gd name="connsiteY3090" fmla="*/ 340314 h 998446"/>
                    <a:gd name="connsiteX3091" fmla="*/ 36126 w 975396"/>
                    <a:gd name="connsiteY3091" fmla="*/ 339760 h 998446"/>
                    <a:gd name="connsiteX3092" fmla="*/ 34796 w 975396"/>
                    <a:gd name="connsiteY3092" fmla="*/ 338873 h 998446"/>
                    <a:gd name="connsiteX3093" fmla="*/ 34352 w 975396"/>
                    <a:gd name="connsiteY3093" fmla="*/ 337987 h 998446"/>
                    <a:gd name="connsiteX3094" fmla="*/ 32025 w 975396"/>
                    <a:gd name="connsiteY3094" fmla="*/ 322694 h 998446"/>
                    <a:gd name="connsiteX3095" fmla="*/ 30695 w 975396"/>
                    <a:gd name="connsiteY3095" fmla="*/ 319702 h 998446"/>
                    <a:gd name="connsiteX3096" fmla="*/ 32580 w 975396"/>
                    <a:gd name="connsiteY3096" fmla="*/ 320478 h 998446"/>
                    <a:gd name="connsiteX3097" fmla="*/ 33356 w 975396"/>
                    <a:gd name="connsiteY3097" fmla="*/ 319813 h 998446"/>
                    <a:gd name="connsiteX3098" fmla="*/ 33799 w 975396"/>
                    <a:gd name="connsiteY3098" fmla="*/ 316599 h 998446"/>
                    <a:gd name="connsiteX3099" fmla="*/ 31139 w 975396"/>
                    <a:gd name="connsiteY3099" fmla="*/ 316045 h 998446"/>
                    <a:gd name="connsiteX3100" fmla="*/ 24490 w 975396"/>
                    <a:gd name="connsiteY3100" fmla="*/ 312610 h 998446"/>
                    <a:gd name="connsiteX3101" fmla="*/ 24490 w 975396"/>
                    <a:gd name="connsiteY3101" fmla="*/ 311723 h 998446"/>
                    <a:gd name="connsiteX3102" fmla="*/ 26041 w 975396"/>
                    <a:gd name="connsiteY3102" fmla="*/ 311723 h 998446"/>
                    <a:gd name="connsiteX3103" fmla="*/ 26041 w 975396"/>
                    <a:gd name="connsiteY3103" fmla="*/ 310615 h 998446"/>
                    <a:gd name="connsiteX3104" fmla="*/ 24823 w 975396"/>
                    <a:gd name="connsiteY3104" fmla="*/ 310061 h 998446"/>
                    <a:gd name="connsiteX3105" fmla="*/ 23825 w 975396"/>
                    <a:gd name="connsiteY3105" fmla="*/ 308621 h 998446"/>
                    <a:gd name="connsiteX3106" fmla="*/ 23493 w 975396"/>
                    <a:gd name="connsiteY3106" fmla="*/ 306737 h 998446"/>
                    <a:gd name="connsiteX3107" fmla="*/ 24158 w 975396"/>
                    <a:gd name="connsiteY3107" fmla="*/ 304963 h 998446"/>
                    <a:gd name="connsiteX3108" fmla="*/ 25266 w 975396"/>
                    <a:gd name="connsiteY3108" fmla="*/ 304077 h 998446"/>
                    <a:gd name="connsiteX3109" fmla="*/ 32247 w 975396"/>
                    <a:gd name="connsiteY3109" fmla="*/ 301196 h 998446"/>
                    <a:gd name="connsiteX3110" fmla="*/ 34574 w 975396"/>
                    <a:gd name="connsiteY3110" fmla="*/ 299645 h 998446"/>
                    <a:gd name="connsiteX3111" fmla="*/ 36015 w 975396"/>
                    <a:gd name="connsiteY3111" fmla="*/ 296985 h 998446"/>
                    <a:gd name="connsiteX3112" fmla="*/ 36236 w 975396"/>
                    <a:gd name="connsiteY3112" fmla="*/ 292441 h 998446"/>
                    <a:gd name="connsiteX3113" fmla="*/ 35461 w 975396"/>
                    <a:gd name="connsiteY3113" fmla="*/ 292441 h 998446"/>
                    <a:gd name="connsiteX3114" fmla="*/ 35461 w 975396"/>
                    <a:gd name="connsiteY3114" fmla="*/ 293550 h 998446"/>
                    <a:gd name="connsiteX3115" fmla="*/ 34685 w 975396"/>
                    <a:gd name="connsiteY3115" fmla="*/ 293550 h 998446"/>
                    <a:gd name="connsiteX3116" fmla="*/ 34020 w 975396"/>
                    <a:gd name="connsiteY3116" fmla="*/ 292220 h 998446"/>
                    <a:gd name="connsiteX3117" fmla="*/ 32912 w 975396"/>
                    <a:gd name="connsiteY3117" fmla="*/ 291555 h 998446"/>
                    <a:gd name="connsiteX3118" fmla="*/ 29920 w 975396"/>
                    <a:gd name="connsiteY3118" fmla="*/ 290558 h 998446"/>
                    <a:gd name="connsiteX3119" fmla="*/ 28812 w 975396"/>
                    <a:gd name="connsiteY3119" fmla="*/ 289782 h 998446"/>
                    <a:gd name="connsiteX3120" fmla="*/ 27925 w 975396"/>
                    <a:gd name="connsiteY3120" fmla="*/ 288785 h 998446"/>
                    <a:gd name="connsiteX3121" fmla="*/ 26928 w 975396"/>
                    <a:gd name="connsiteY3121" fmla="*/ 287898 h 998446"/>
                    <a:gd name="connsiteX3122" fmla="*/ 25376 w 975396"/>
                    <a:gd name="connsiteY3122" fmla="*/ 287344 h 998446"/>
                    <a:gd name="connsiteX3123" fmla="*/ 22384 w 975396"/>
                    <a:gd name="connsiteY3123" fmla="*/ 289228 h 998446"/>
                    <a:gd name="connsiteX3124" fmla="*/ 19504 w 975396"/>
                    <a:gd name="connsiteY3124" fmla="*/ 290447 h 998446"/>
                    <a:gd name="connsiteX3125" fmla="*/ 16179 w 975396"/>
                    <a:gd name="connsiteY3125" fmla="*/ 291112 h 998446"/>
                    <a:gd name="connsiteX3126" fmla="*/ 5652 w 975396"/>
                    <a:gd name="connsiteY3126" fmla="*/ 291555 h 998446"/>
                    <a:gd name="connsiteX3127" fmla="*/ 4543 w 975396"/>
                    <a:gd name="connsiteY3127" fmla="*/ 291776 h 998446"/>
                    <a:gd name="connsiteX3128" fmla="*/ 3989 w 975396"/>
                    <a:gd name="connsiteY3128" fmla="*/ 293106 h 998446"/>
                    <a:gd name="connsiteX3129" fmla="*/ 1108 w 975396"/>
                    <a:gd name="connsiteY3129" fmla="*/ 297206 h 998446"/>
                    <a:gd name="connsiteX3130" fmla="*/ 0 w 975396"/>
                    <a:gd name="connsiteY3130" fmla="*/ 298426 h 998446"/>
                    <a:gd name="connsiteX3131" fmla="*/ 1662 w 975396"/>
                    <a:gd name="connsiteY3131" fmla="*/ 298426 h 998446"/>
                    <a:gd name="connsiteX3132" fmla="*/ 2659 w 975396"/>
                    <a:gd name="connsiteY3132" fmla="*/ 299423 h 998446"/>
                    <a:gd name="connsiteX3133" fmla="*/ 2992 w 975396"/>
                    <a:gd name="connsiteY3133" fmla="*/ 301085 h 998446"/>
                    <a:gd name="connsiteX3134" fmla="*/ 2992 w 975396"/>
                    <a:gd name="connsiteY3134" fmla="*/ 303412 h 998446"/>
                    <a:gd name="connsiteX3135" fmla="*/ 5097 w 975396"/>
                    <a:gd name="connsiteY3135" fmla="*/ 302082 h 998446"/>
                    <a:gd name="connsiteX3136" fmla="*/ 5652 w 975396"/>
                    <a:gd name="connsiteY3136" fmla="*/ 303191 h 998446"/>
                    <a:gd name="connsiteX3137" fmla="*/ 5319 w 975396"/>
                    <a:gd name="connsiteY3137" fmla="*/ 306626 h 998446"/>
                    <a:gd name="connsiteX3138" fmla="*/ 6095 w 975396"/>
                    <a:gd name="connsiteY3138" fmla="*/ 308621 h 998446"/>
                    <a:gd name="connsiteX3139" fmla="*/ 7092 w 975396"/>
                    <a:gd name="connsiteY3139" fmla="*/ 309507 h 998446"/>
                    <a:gd name="connsiteX3140" fmla="*/ 8422 w 975396"/>
                    <a:gd name="connsiteY3140" fmla="*/ 309728 h 998446"/>
                    <a:gd name="connsiteX3141" fmla="*/ 10417 w 975396"/>
                    <a:gd name="connsiteY3141" fmla="*/ 309728 h 998446"/>
                    <a:gd name="connsiteX3142" fmla="*/ 10749 w 975396"/>
                    <a:gd name="connsiteY3142" fmla="*/ 310726 h 998446"/>
                    <a:gd name="connsiteX3143" fmla="*/ 13741 w 975396"/>
                    <a:gd name="connsiteY3143" fmla="*/ 317486 h 998446"/>
                    <a:gd name="connsiteX3144" fmla="*/ 15182 w 975396"/>
                    <a:gd name="connsiteY3144" fmla="*/ 318483 h 998446"/>
                    <a:gd name="connsiteX3145" fmla="*/ 17841 w 975396"/>
                    <a:gd name="connsiteY3145" fmla="*/ 319813 h 998446"/>
                    <a:gd name="connsiteX3146" fmla="*/ 20722 w 975396"/>
                    <a:gd name="connsiteY3146" fmla="*/ 322029 h 998446"/>
                    <a:gd name="connsiteX3147" fmla="*/ 22828 w 975396"/>
                    <a:gd name="connsiteY3147" fmla="*/ 324467 h 998446"/>
                    <a:gd name="connsiteX3148" fmla="*/ 24158 w 975396"/>
                    <a:gd name="connsiteY3148" fmla="*/ 327459 h 998446"/>
                    <a:gd name="connsiteX3149" fmla="*/ 24933 w 975396"/>
                    <a:gd name="connsiteY3149" fmla="*/ 333665 h 998446"/>
                    <a:gd name="connsiteX3150" fmla="*/ 25709 w 975396"/>
                    <a:gd name="connsiteY3150" fmla="*/ 336656 h 998446"/>
                    <a:gd name="connsiteX3151" fmla="*/ 26928 w 975396"/>
                    <a:gd name="connsiteY3151" fmla="*/ 339649 h 998446"/>
                    <a:gd name="connsiteX3152" fmla="*/ 28480 w 975396"/>
                    <a:gd name="connsiteY3152" fmla="*/ 341865 h 998446"/>
                    <a:gd name="connsiteX3153" fmla="*/ 28480 w 975396"/>
                    <a:gd name="connsiteY3153" fmla="*/ 341643 h 998446"/>
                    <a:gd name="connsiteX3154" fmla="*/ 28480 w 975396"/>
                    <a:gd name="connsiteY3154" fmla="*/ 341089 h 998446"/>
                    <a:gd name="connsiteX3155" fmla="*/ 28480 w 975396"/>
                    <a:gd name="connsiteY3155" fmla="*/ 340757 h 998446"/>
                    <a:gd name="connsiteX3156" fmla="*/ 30031 w 975396"/>
                    <a:gd name="connsiteY3156" fmla="*/ 341422 h 998446"/>
                    <a:gd name="connsiteX3157" fmla="*/ 34020 w 975396"/>
                    <a:gd name="connsiteY3157" fmla="*/ 342752 h 998446"/>
                    <a:gd name="connsiteX3158" fmla="*/ 33356 w 975396"/>
                    <a:gd name="connsiteY3158" fmla="*/ 344082 h 998446"/>
                    <a:gd name="connsiteX3159" fmla="*/ 32580 w 975396"/>
                    <a:gd name="connsiteY3159" fmla="*/ 344636 h 998446"/>
                    <a:gd name="connsiteX3160" fmla="*/ 31693 w 975396"/>
                    <a:gd name="connsiteY3160" fmla="*/ 344636 h 998446"/>
                    <a:gd name="connsiteX3161" fmla="*/ 32136 w 975396"/>
                    <a:gd name="connsiteY3161" fmla="*/ 345189 h 998446"/>
                    <a:gd name="connsiteX3162" fmla="*/ 33466 w 975396"/>
                    <a:gd name="connsiteY3162" fmla="*/ 345522 h 998446"/>
                    <a:gd name="connsiteX3163" fmla="*/ 35017 w 975396"/>
                    <a:gd name="connsiteY3163" fmla="*/ 345522 h 998446"/>
                    <a:gd name="connsiteX3164" fmla="*/ 36901 w 975396"/>
                    <a:gd name="connsiteY3164" fmla="*/ 345743 h 998446"/>
                    <a:gd name="connsiteX3165" fmla="*/ 38010 w 975396"/>
                    <a:gd name="connsiteY3165" fmla="*/ 346519 h 998446"/>
                    <a:gd name="connsiteX3166" fmla="*/ 40891 w 975396"/>
                    <a:gd name="connsiteY3166" fmla="*/ 349068 h 998446"/>
                    <a:gd name="connsiteX3167" fmla="*/ 41888 w 975396"/>
                    <a:gd name="connsiteY3167" fmla="*/ 349622 h 998446"/>
                    <a:gd name="connsiteX3168" fmla="*/ 43661 w 975396"/>
                    <a:gd name="connsiteY3168" fmla="*/ 349622 h 998446"/>
                    <a:gd name="connsiteX3169" fmla="*/ 45656 w 975396"/>
                    <a:gd name="connsiteY3169" fmla="*/ 350287 h 998446"/>
                    <a:gd name="connsiteX3170" fmla="*/ 47540 w 975396"/>
                    <a:gd name="connsiteY3170" fmla="*/ 351063 h 998446"/>
                    <a:gd name="connsiteX3171" fmla="*/ 50199 w 975396"/>
                    <a:gd name="connsiteY3171" fmla="*/ 353058 h 998446"/>
                    <a:gd name="connsiteX3172" fmla="*/ 52969 w 975396"/>
                    <a:gd name="connsiteY3172" fmla="*/ 353944 h 998446"/>
                    <a:gd name="connsiteX3173" fmla="*/ 53967 w 975396"/>
                    <a:gd name="connsiteY3173" fmla="*/ 354830 h 998446"/>
                    <a:gd name="connsiteX3174" fmla="*/ 55297 w 975396"/>
                    <a:gd name="connsiteY3174" fmla="*/ 353944 h 998446"/>
                    <a:gd name="connsiteX3175" fmla="*/ 55297 w 975396"/>
                    <a:gd name="connsiteY3175" fmla="*/ 352947 h 998446"/>
                    <a:gd name="connsiteX3176" fmla="*/ 53967 w 975396"/>
                    <a:gd name="connsiteY3176" fmla="*/ 350841 h 998446"/>
                    <a:gd name="connsiteX3177" fmla="*/ 639626 w 975396"/>
                    <a:gd name="connsiteY3177" fmla="*/ 264848 h 998446"/>
                    <a:gd name="connsiteX3178" fmla="*/ 638296 w 975396"/>
                    <a:gd name="connsiteY3178" fmla="*/ 262743 h 998446"/>
                    <a:gd name="connsiteX3179" fmla="*/ 636745 w 975396"/>
                    <a:gd name="connsiteY3179" fmla="*/ 261081 h 998446"/>
                    <a:gd name="connsiteX3180" fmla="*/ 634196 w 975396"/>
                    <a:gd name="connsiteY3180" fmla="*/ 260083 h 998446"/>
                    <a:gd name="connsiteX3181" fmla="*/ 628212 w 975396"/>
                    <a:gd name="connsiteY3181" fmla="*/ 261856 h 998446"/>
                    <a:gd name="connsiteX3182" fmla="*/ 626439 w 975396"/>
                    <a:gd name="connsiteY3182" fmla="*/ 262078 h 998446"/>
                    <a:gd name="connsiteX3183" fmla="*/ 626107 w 975396"/>
                    <a:gd name="connsiteY3183" fmla="*/ 261746 h 998446"/>
                    <a:gd name="connsiteX3184" fmla="*/ 625663 w 975396"/>
                    <a:gd name="connsiteY3184" fmla="*/ 261081 h 998446"/>
                    <a:gd name="connsiteX3185" fmla="*/ 624887 w 975396"/>
                    <a:gd name="connsiteY3185" fmla="*/ 260416 h 998446"/>
                    <a:gd name="connsiteX3186" fmla="*/ 623779 w 975396"/>
                    <a:gd name="connsiteY3186" fmla="*/ 260083 h 998446"/>
                    <a:gd name="connsiteX3187" fmla="*/ 616576 w 975396"/>
                    <a:gd name="connsiteY3187" fmla="*/ 261856 h 998446"/>
                    <a:gd name="connsiteX3188" fmla="*/ 612587 w 975396"/>
                    <a:gd name="connsiteY3188" fmla="*/ 262078 h 998446"/>
                    <a:gd name="connsiteX3189" fmla="*/ 612587 w 975396"/>
                    <a:gd name="connsiteY3189" fmla="*/ 263076 h 998446"/>
                    <a:gd name="connsiteX3190" fmla="*/ 613917 w 975396"/>
                    <a:gd name="connsiteY3190" fmla="*/ 263630 h 998446"/>
                    <a:gd name="connsiteX3191" fmla="*/ 614139 w 975396"/>
                    <a:gd name="connsiteY3191" fmla="*/ 265070 h 998446"/>
                    <a:gd name="connsiteX3192" fmla="*/ 613917 w 975396"/>
                    <a:gd name="connsiteY3192" fmla="*/ 267065 h 998446"/>
                    <a:gd name="connsiteX3193" fmla="*/ 613917 w 975396"/>
                    <a:gd name="connsiteY3193" fmla="*/ 269170 h 998446"/>
                    <a:gd name="connsiteX3194" fmla="*/ 614914 w 975396"/>
                    <a:gd name="connsiteY3194" fmla="*/ 270722 h 998446"/>
                    <a:gd name="connsiteX3195" fmla="*/ 616022 w 975396"/>
                    <a:gd name="connsiteY3195" fmla="*/ 271830 h 998446"/>
                    <a:gd name="connsiteX3196" fmla="*/ 616466 w 975396"/>
                    <a:gd name="connsiteY3196" fmla="*/ 273159 h 998446"/>
                    <a:gd name="connsiteX3197" fmla="*/ 615579 w 975396"/>
                    <a:gd name="connsiteY3197" fmla="*/ 275265 h 998446"/>
                    <a:gd name="connsiteX3198" fmla="*/ 616466 w 975396"/>
                    <a:gd name="connsiteY3198" fmla="*/ 275265 h 998446"/>
                    <a:gd name="connsiteX3199" fmla="*/ 615690 w 975396"/>
                    <a:gd name="connsiteY3199" fmla="*/ 275930 h 998446"/>
                    <a:gd name="connsiteX3200" fmla="*/ 615357 w 975396"/>
                    <a:gd name="connsiteY3200" fmla="*/ 276152 h 998446"/>
                    <a:gd name="connsiteX3201" fmla="*/ 614803 w 975396"/>
                    <a:gd name="connsiteY3201" fmla="*/ 276374 h 998446"/>
                    <a:gd name="connsiteX3202" fmla="*/ 614803 w 975396"/>
                    <a:gd name="connsiteY3202" fmla="*/ 277260 h 998446"/>
                    <a:gd name="connsiteX3203" fmla="*/ 615579 w 975396"/>
                    <a:gd name="connsiteY3203" fmla="*/ 277260 h 998446"/>
                    <a:gd name="connsiteX3204" fmla="*/ 615579 w 975396"/>
                    <a:gd name="connsiteY3204" fmla="*/ 278368 h 998446"/>
                    <a:gd name="connsiteX3205" fmla="*/ 614803 w 975396"/>
                    <a:gd name="connsiteY3205" fmla="*/ 278811 h 998446"/>
                    <a:gd name="connsiteX3206" fmla="*/ 614139 w 975396"/>
                    <a:gd name="connsiteY3206" fmla="*/ 279476 h 998446"/>
                    <a:gd name="connsiteX3207" fmla="*/ 614139 w 975396"/>
                    <a:gd name="connsiteY3207" fmla="*/ 280141 h 998446"/>
                    <a:gd name="connsiteX3208" fmla="*/ 614139 w 975396"/>
                    <a:gd name="connsiteY3208" fmla="*/ 281360 h 998446"/>
                    <a:gd name="connsiteX3209" fmla="*/ 615025 w 975396"/>
                    <a:gd name="connsiteY3209" fmla="*/ 281582 h 998446"/>
                    <a:gd name="connsiteX3210" fmla="*/ 615801 w 975396"/>
                    <a:gd name="connsiteY3210" fmla="*/ 282135 h 998446"/>
                    <a:gd name="connsiteX3211" fmla="*/ 616466 w 975396"/>
                    <a:gd name="connsiteY3211" fmla="*/ 282357 h 998446"/>
                    <a:gd name="connsiteX3212" fmla="*/ 615579 w 975396"/>
                    <a:gd name="connsiteY3212" fmla="*/ 283022 h 998446"/>
                    <a:gd name="connsiteX3213" fmla="*/ 615025 w 975396"/>
                    <a:gd name="connsiteY3213" fmla="*/ 283687 h 998446"/>
                    <a:gd name="connsiteX3214" fmla="*/ 614582 w 975396"/>
                    <a:gd name="connsiteY3214" fmla="*/ 284463 h 998446"/>
                    <a:gd name="connsiteX3215" fmla="*/ 614249 w 975396"/>
                    <a:gd name="connsiteY3215" fmla="*/ 285350 h 998446"/>
                    <a:gd name="connsiteX3216" fmla="*/ 614914 w 975396"/>
                    <a:gd name="connsiteY3216" fmla="*/ 285350 h 998446"/>
                    <a:gd name="connsiteX3217" fmla="*/ 616133 w 975396"/>
                    <a:gd name="connsiteY3217" fmla="*/ 284352 h 998446"/>
                    <a:gd name="connsiteX3218" fmla="*/ 622672 w 975396"/>
                    <a:gd name="connsiteY3218" fmla="*/ 282357 h 998446"/>
                    <a:gd name="connsiteX3219" fmla="*/ 622893 w 975396"/>
                    <a:gd name="connsiteY3219" fmla="*/ 283133 h 998446"/>
                    <a:gd name="connsiteX3220" fmla="*/ 623115 w 975396"/>
                    <a:gd name="connsiteY3220" fmla="*/ 283576 h 998446"/>
                    <a:gd name="connsiteX3221" fmla="*/ 623336 w 975396"/>
                    <a:gd name="connsiteY3221" fmla="*/ 284241 h 998446"/>
                    <a:gd name="connsiteX3222" fmla="*/ 623336 w 975396"/>
                    <a:gd name="connsiteY3222" fmla="*/ 285350 h 998446"/>
                    <a:gd name="connsiteX3223" fmla="*/ 624112 w 975396"/>
                    <a:gd name="connsiteY3223" fmla="*/ 285350 h 998446"/>
                    <a:gd name="connsiteX3224" fmla="*/ 624887 w 975396"/>
                    <a:gd name="connsiteY3224" fmla="*/ 284130 h 998446"/>
                    <a:gd name="connsiteX3225" fmla="*/ 626218 w 975396"/>
                    <a:gd name="connsiteY3225" fmla="*/ 282689 h 998446"/>
                    <a:gd name="connsiteX3226" fmla="*/ 627437 w 975396"/>
                    <a:gd name="connsiteY3226" fmla="*/ 282246 h 998446"/>
                    <a:gd name="connsiteX3227" fmla="*/ 627990 w 975396"/>
                    <a:gd name="connsiteY3227" fmla="*/ 283798 h 998446"/>
                    <a:gd name="connsiteX3228" fmla="*/ 627547 w 975396"/>
                    <a:gd name="connsiteY3228" fmla="*/ 284352 h 998446"/>
                    <a:gd name="connsiteX3229" fmla="*/ 624998 w 975396"/>
                    <a:gd name="connsiteY3229" fmla="*/ 288452 h 998446"/>
                    <a:gd name="connsiteX3230" fmla="*/ 628655 w 975396"/>
                    <a:gd name="connsiteY3230" fmla="*/ 289893 h 998446"/>
                    <a:gd name="connsiteX3231" fmla="*/ 630650 w 975396"/>
                    <a:gd name="connsiteY3231" fmla="*/ 290225 h 998446"/>
                    <a:gd name="connsiteX3232" fmla="*/ 633088 w 975396"/>
                    <a:gd name="connsiteY3232" fmla="*/ 290225 h 998446"/>
                    <a:gd name="connsiteX3233" fmla="*/ 633864 w 975396"/>
                    <a:gd name="connsiteY3233" fmla="*/ 289450 h 998446"/>
                    <a:gd name="connsiteX3234" fmla="*/ 633088 w 975396"/>
                    <a:gd name="connsiteY3234" fmla="*/ 287233 h 998446"/>
                    <a:gd name="connsiteX3235" fmla="*/ 631648 w 975396"/>
                    <a:gd name="connsiteY3235" fmla="*/ 284795 h 998446"/>
                    <a:gd name="connsiteX3236" fmla="*/ 630428 w 975396"/>
                    <a:gd name="connsiteY3236" fmla="*/ 283244 h 998446"/>
                    <a:gd name="connsiteX3237" fmla="*/ 630096 w 975396"/>
                    <a:gd name="connsiteY3237" fmla="*/ 283687 h 998446"/>
                    <a:gd name="connsiteX3238" fmla="*/ 629874 w 975396"/>
                    <a:gd name="connsiteY3238" fmla="*/ 283687 h 998446"/>
                    <a:gd name="connsiteX3239" fmla="*/ 628877 w 975396"/>
                    <a:gd name="connsiteY3239" fmla="*/ 284241 h 998446"/>
                    <a:gd name="connsiteX3240" fmla="*/ 629653 w 975396"/>
                    <a:gd name="connsiteY3240" fmla="*/ 282025 h 998446"/>
                    <a:gd name="connsiteX3241" fmla="*/ 630761 w 975396"/>
                    <a:gd name="connsiteY3241" fmla="*/ 280030 h 998446"/>
                    <a:gd name="connsiteX3242" fmla="*/ 632202 w 975396"/>
                    <a:gd name="connsiteY3242" fmla="*/ 278589 h 998446"/>
                    <a:gd name="connsiteX3243" fmla="*/ 634196 w 975396"/>
                    <a:gd name="connsiteY3243" fmla="*/ 278257 h 998446"/>
                    <a:gd name="connsiteX3244" fmla="*/ 633642 w 975396"/>
                    <a:gd name="connsiteY3244" fmla="*/ 277703 h 998446"/>
                    <a:gd name="connsiteX3245" fmla="*/ 632977 w 975396"/>
                    <a:gd name="connsiteY3245" fmla="*/ 277371 h 998446"/>
                    <a:gd name="connsiteX3246" fmla="*/ 632091 w 975396"/>
                    <a:gd name="connsiteY3246" fmla="*/ 277371 h 998446"/>
                    <a:gd name="connsiteX3247" fmla="*/ 631094 w 975396"/>
                    <a:gd name="connsiteY3247" fmla="*/ 277260 h 998446"/>
                    <a:gd name="connsiteX3248" fmla="*/ 635859 w 975396"/>
                    <a:gd name="connsiteY3248" fmla="*/ 273381 h 998446"/>
                    <a:gd name="connsiteX3249" fmla="*/ 637188 w 975396"/>
                    <a:gd name="connsiteY3249" fmla="*/ 273381 h 998446"/>
                    <a:gd name="connsiteX3250" fmla="*/ 638739 w 975396"/>
                    <a:gd name="connsiteY3250" fmla="*/ 274268 h 998446"/>
                    <a:gd name="connsiteX3251" fmla="*/ 639959 w 975396"/>
                    <a:gd name="connsiteY3251" fmla="*/ 275708 h 998446"/>
                    <a:gd name="connsiteX3252" fmla="*/ 640513 w 975396"/>
                    <a:gd name="connsiteY3252" fmla="*/ 277814 h 998446"/>
                    <a:gd name="connsiteX3253" fmla="*/ 639848 w 975396"/>
                    <a:gd name="connsiteY3253" fmla="*/ 279144 h 998446"/>
                    <a:gd name="connsiteX3254" fmla="*/ 638407 w 975396"/>
                    <a:gd name="connsiteY3254" fmla="*/ 280584 h 998446"/>
                    <a:gd name="connsiteX3255" fmla="*/ 635859 w 975396"/>
                    <a:gd name="connsiteY3255" fmla="*/ 282357 h 998446"/>
                    <a:gd name="connsiteX3256" fmla="*/ 637853 w 975396"/>
                    <a:gd name="connsiteY3256" fmla="*/ 282689 h 998446"/>
                    <a:gd name="connsiteX3257" fmla="*/ 639737 w 975396"/>
                    <a:gd name="connsiteY3257" fmla="*/ 285682 h 998446"/>
                    <a:gd name="connsiteX3258" fmla="*/ 641731 w 975396"/>
                    <a:gd name="connsiteY3258" fmla="*/ 286457 h 998446"/>
                    <a:gd name="connsiteX3259" fmla="*/ 642064 w 975396"/>
                    <a:gd name="connsiteY3259" fmla="*/ 287122 h 998446"/>
                    <a:gd name="connsiteX3260" fmla="*/ 642064 w 975396"/>
                    <a:gd name="connsiteY3260" fmla="*/ 288452 h 998446"/>
                    <a:gd name="connsiteX3261" fmla="*/ 642285 w 975396"/>
                    <a:gd name="connsiteY3261" fmla="*/ 289782 h 998446"/>
                    <a:gd name="connsiteX3262" fmla="*/ 643283 w 975396"/>
                    <a:gd name="connsiteY3262" fmla="*/ 290447 h 998446"/>
                    <a:gd name="connsiteX3263" fmla="*/ 646496 w 975396"/>
                    <a:gd name="connsiteY3263" fmla="*/ 291555 h 998446"/>
                    <a:gd name="connsiteX3264" fmla="*/ 647161 w 975396"/>
                    <a:gd name="connsiteY3264" fmla="*/ 291887 h 998446"/>
                    <a:gd name="connsiteX3265" fmla="*/ 648381 w 975396"/>
                    <a:gd name="connsiteY3265" fmla="*/ 292774 h 998446"/>
                    <a:gd name="connsiteX3266" fmla="*/ 648824 w 975396"/>
                    <a:gd name="connsiteY3266" fmla="*/ 291998 h 998446"/>
                    <a:gd name="connsiteX3267" fmla="*/ 648824 w 975396"/>
                    <a:gd name="connsiteY3267" fmla="*/ 290558 h 998446"/>
                    <a:gd name="connsiteX3268" fmla="*/ 649156 w 975396"/>
                    <a:gd name="connsiteY3268" fmla="*/ 289560 h 998446"/>
                    <a:gd name="connsiteX3269" fmla="*/ 650154 w 975396"/>
                    <a:gd name="connsiteY3269" fmla="*/ 288674 h 998446"/>
                    <a:gd name="connsiteX3270" fmla="*/ 650707 w 975396"/>
                    <a:gd name="connsiteY3270" fmla="*/ 288674 h 998446"/>
                    <a:gd name="connsiteX3271" fmla="*/ 650818 w 975396"/>
                    <a:gd name="connsiteY3271" fmla="*/ 288452 h 998446"/>
                    <a:gd name="connsiteX3272" fmla="*/ 650818 w 975396"/>
                    <a:gd name="connsiteY3272" fmla="*/ 287344 h 998446"/>
                    <a:gd name="connsiteX3273" fmla="*/ 649821 w 975396"/>
                    <a:gd name="connsiteY3273" fmla="*/ 286014 h 998446"/>
                    <a:gd name="connsiteX3274" fmla="*/ 648381 w 975396"/>
                    <a:gd name="connsiteY3274" fmla="*/ 284574 h 998446"/>
                    <a:gd name="connsiteX3275" fmla="*/ 647716 w 975396"/>
                    <a:gd name="connsiteY3275" fmla="*/ 283022 h 998446"/>
                    <a:gd name="connsiteX3276" fmla="*/ 649156 w 975396"/>
                    <a:gd name="connsiteY3276" fmla="*/ 281471 h 998446"/>
                    <a:gd name="connsiteX3277" fmla="*/ 647494 w 975396"/>
                    <a:gd name="connsiteY3277" fmla="*/ 280252 h 998446"/>
                    <a:gd name="connsiteX3278" fmla="*/ 647494 w 975396"/>
                    <a:gd name="connsiteY3278" fmla="*/ 278811 h 998446"/>
                    <a:gd name="connsiteX3279" fmla="*/ 648935 w 975396"/>
                    <a:gd name="connsiteY3279" fmla="*/ 277481 h 998446"/>
                    <a:gd name="connsiteX3280" fmla="*/ 650707 w 975396"/>
                    <a:gd name="connsiteY3280" fmla="*/ 276595 h 998446"/>
                    <a:gd name="connsiteX3281" fmla="*/ 649932 w 975396"/>
                    <a:gd name="connsiteY3281" fmla="*/ 276595 h 998446"/>
                    <a:gd name="connsiteX3282" fmla="*/ 648381 w 975396"/>
                    <a:gd name="connsiteY3282" fmla="*/ 275487 h 998446"/>
                    <a:gd name="connsiteX3283" fmla="*/ 649267 w 975396"/>
                    <a:gd name="connsiteY3283" fmla="*/ 274600 h 998446"/>
                    <a:gd name="connsiteX3284" fmla="*/ 650264 w 975396"/>
                    <a:gd name="connsiteY3284" fmla="*/ 273935 h 998446"/>
                    <a:gd name="connsiteX3285" fmla="*/ 651483 w 975396"/>
                    <a:gd name="connsiteY3285" fmla="*/ 273603 h 998446"/>
                    <a:gd name="connsiteX3286" fmla="*/ 653035 w 975396"/>
                    <a:gd name="connsiteY3286" fmla="*/ 273603 h 998446"/>
                    <a:gd name="connsiteX3287" fmla="*/ 652702 w 975396"/>
                    <a:gd name="connsiteY3287" fmla="*/ 269946 h 998446"/>
                    <a:gd name="connsiteX3288" fmla="*/ 654476 w 975396"/>
                    <a:gd name="connsiteY3288" fmla="*/ 267065 h 998446"/>
                    <a:gd name="connsiteX3289" fmla="*/ 657246 w 975396"/>
                    <a:gd name="connsiteY3289" fmla="*/ 264959 h 998446"/>
                    <a:gd name="connsiteX3290" fmla="*/ 659905 w 975396"/>
                    <a:gd name="connsiteY3290" fmla="*/ 263408 h 998446"/>
                    <a:gd name="connsiteX3291" fmla="*/ 659573 w 975396"/>
                    <a:gd name="connsiteY3291" fmla="*/ 262743 h 998446"/>
                    <a:gd name="connsiteX3292" fmla="*/ 659573 w 975396"/>
                    <a:gd name="connsiteY3292" fmla="*/ 261302 h 998446"/>
                    <a:gd name="connsiteX3293" fmla="*/ 659019 w 975396"/>
                    <a:gd name="connsiteY3293" fmla="*/ 259972 h 998446"/>
                    <a:gd name="connsiteX3294" fmla="*/ 659019 w 975396"/>
                    <a:gd name="connsiteY3294" fmla="*/ 259529 h 998446"/>
                    <a:gd name="connsiteX3295" fmla="*/ 659019 w 975396"/>
                    <a:gd name="connsiteY3295" fmla="*/ 259308 h 998446"/>
                    <a:gd name="connsiteX3296" fmla="*/ 658465 w 975396"/>
                    <a:gd name="connsiteY3296" fmla="*/ 259308 h 998446"/>
                    <a:gd name="connsiteX3297" fmla="*/ 658465 w 975396"/>
                    <a:gd name="connsiteY3297" fmla="*/ 258421 h 998446"/>
                    <a:gd name="connsiteX3298" fmla="*/ 658908 w 975396"/>
                    <a:gd name="connsiteY3298" fmla="*/ 257867 h 998446"/>
                    <a:gd name="connsiteX3299" fmla="*/ 659905 w 975396"/>
                    <a:gd name="connsiteY3299" fmla="*/ 256426 h 998446"/>
                    <a:gd name="connsiteX3300" fmla="*/ 656692 w 975396"/>
                    <a:gd name="connsiteY3300" fmla="*/ 258200 h 998446"/>
                    <a:gd name="connsiteX3301" fmla="*/ 655694 w 975396"/>
                    <a:gd name="connsiteY3301" fmla="*/ 258421 h 998446"/>
                    <a:gd name="connsiteX3302" fmla="*/ 652702 w 975396"/>
                    <a:gd name="connsiteY3302" fmla="*/ 258421 h 998446"/>
                    <a:gd name="connsiteX3303" fmla="*/ 652259 w 975396"/>
                    <a:gd name="connsiteY3303" fmla="*/ 258421 h 998446"/>
                    <a:gd name="connsiteX3304" fmla="*/ 650818 w 975396"/>
                    <a:gd name="connsiteY3304" fmla="*/ 259640 h 998446"/>
                    <a:gd name="connsiteX3305" fmla="*/ 648381 w 975396"/>
                    <a:gd name="connsiteY3305" fmla="*/ 263187 h 998446"/>
                    <a:gd name="connsiteX3306" fmla="*/ 648381 w 975396"/>
                    <a:gd name="connsiteY3306" fmla="*/ 264516 h 998446"/>
                    <a:gd name="connsiteX3307" fmla="*/ 646829 w 975396"/>
                    <a:gd name="connsiteY3307" fmla="*/ 265846 h 998446"/>
                    <a:gd name="connsiteX3308" fmla="*/ 643726 w 975396"/>
                    <a:gd name="connsiteY3308" fmla="*/ 267619 h 998446"/>
                    <a:gd name="connsiteX3309" fmla="*/ 641288 w 975396"/>
                    <a:gd name="connsiteY3309" fmla="*/ 268616 h 998446"/>
                    <a:gd name="connsiteX3310" fmla="*/ 641510 w 975396"/>
                    <a:gd name="connsiteY3310" fmla="*/ 267508 h 998446"/>
                    <a:gd name="connsiteX3311" fmla="*/ 639848 w 975396"/>
                    <a:gd name="connsiteY3311" fmla="*/ 265292 h 998446"/>
                    <a:gd name="connsiteX3312" fmla="*/ 686833 w 975396"/>
                    <a:gd name="connsiteY3312" fmla="*/ 191157 h 998446"/>
                    <a:gd name="connsiteX3313" fmla="*/ 684950 w 975396"/>
                    <a:gd name="connsiteY3313" fmla="*/ 189272 h 998446"/>
                    <a:gd name="connsiteX3314" fmla="*/ 683176 w 975396"/>
                    <a:gd name="connsiteY3314" fmla="*/ 187942 h 998446"/>
                    <a:gd name="connsiteX3315" fmla="*/ 674089 w 975396"/>
                    <a:gd name="connsiteY3315" fmla="*/ 185172 h 998446"/>
                    <a:gd name="connsiteX3316" fmla="*/ 670765 w 975396"/>
                    <a:gd name="connsiteY3316" fmla="*/ 185172 h 998446"/>
                    <a:gd name="connsiteX3317" fmla="*/ 667773 w 975396"/>
                    <a:gd name="connsiteY3317" fmla="*/ 186170 h 998446"/>
                    <a:gd name="connsiteX3318" fmla="*/ 661124 w 975396"/>
                    <a:gd name="connsiteY3318" fmla="*/ 190048 h 998446"/>
                    <a:gd name="connsiteX3319" fmla="*/ 659019 w 975396"/>
                    <a:gd name="connsiteY3319" fmla="*/ 190048 h 998446"/>
                    <a:gd name="connsiteX3320" fmla="*/ 660016 w 975396"/>
                    <a:gd name="connsiteY3320" fmla="*/ 191932 h 998446"/>
                    <a:gd name="connsiteX3321" fmla="*/ 661678 w 975396"/>
                    <a:gd name="connsiteY3321" fmla="*/ 193816 h 998446"/>
                    <a:gd name="connsiteX3322" fmla="*/ 669213 w 975396"/>
                    <a:gd name="connsiteY3322" fmla="*/ 199911 h 998446"/>
                    <a:gd name="connsiteX3323" fmla="*/ 673092 w 975396"/>
                    <a:gd name="connsiteY3323" fmla="*/ 202127 h 998446"/>
                    <a:gd name="connsiteX3324" fmla="*/ 675530 w 975396"/>
                    <a:gd name="connsiteY3324" fmla="*/ 202348 h 998446"/>
                    <a:gd name="connsiteX3325" fmla="*/ 686169 w 975396"/>
                    <a:gd name="connsiteY3325" fmla="*/ 198692 h 998446"/>
                    <a:gd name="connsiteX3326" fmla="*/ 687609 w 975396"/>
                    <a:gd name="connsiteY3326" fmla="*/ 197251 h 998446"/>
                    <a:gd name="connsiteX3327" fmla="*/ 687055 w 975396"/>
                    <a:gd name="connsiteY3327" fmla="*/ 195035 h 998446"/>
                    <a:gd name="connsiteX3328" fmla="*/ 687831 w 975396"/>
                    <a:gd name="connsiteY3328" fmla="*/ 193040 h 998446"/>
                    <a:gd name="connsiteX3329" fmla="*/ 686833 w 975396"/>
                    <a:gd name="connsiteY3329" fmla="*/ 190935 h 998446"/>
                    <a:gd name="connsiteX3330" fmla="*/ 584551 w 975396"/>
                    <a:gd name="connsiteY3330" fmla="*/ 152481 h 998446"/>
                    <a:gd name="connsiteX3331" fmla="*/ 584107 w 975396"/>
                    <a:gd name="connsiteY3331" fmla="*/ 151373 h 998446"/>
                    <a:gd name="connsiteX3332" fmla="*/ 583332 w 975396"/>
                    <a:gd name="connsiteY3332" fmla="*/ 150376 h 998446"/>
                    <a:gd name="connsiteX3333" fmla="*/ 582224 w 975396"/>
                    <a:gd name="connsiteY3333" fmla="*/ 149601 h 998446"/>
                    <a:gd name="connsiteX3334" fmla="*/ 581005 w 975396"/>
                    <a:gd name="connsiteY3334" fmla="*/ 149268 h 998446"/>
                    <a:gd name="connsiteX3335" fmla="*/ 579675 w 975396"/>
                    <a:gd name="connsiteY3335" fmla="*/ 148714 h 998446"/>
                    <a:gd name="connsiteX3336" fmla="*/ 579121 w 975396"/>
                    <a:gd name="connsiteY3336" fmla="*/ 147495 h 998446"/>
                    <a:gd name="connsiteX3337" fmla="*/ 578788 w 975396"/>
                    <a:gd name="connsiteY3337" fmla="*/ 146055 h 998446"/>
                    <a:gd name="connsiteX3338" fmla="*/ 578345 w 975396"/>
                    <a:gd name="connsiteY3338" fmla="*/ 145168 h 998446"/>
                    <a:gd name="connsiteX3339" fmla="*/ 576461 w 975396"/>
                    <a:gd name="connsiteY3339" fmla="*/ 144503 h 998446"/>
                    <a:gd name="connsiteX3340" fmla="*/ 571807 w 975396"/>
                    <a:gd name="connsiteY3340" fmla="*/ 143949 h 998446"/>
                    <a:gd name="connsiteX3341" fmla="*/ 568150 w 975396"/>
                    <a:gd name="connsiteY3341" fmla="*/ 142176 h 998446"/>
                    <a:gd name="connsiteX3342" fmla="*/ 559618 w 975396"/>
                    <a:gd name="connsiteY3342" fmla="*/ 149379 h 998446"/>
                    <a:gd name="connsiteX3343" fmla="*/ 555850 w 975396"/>
                    <a:gd name="connsiteY3343" fmla="*/ 154920 h 998446"/>
                    <a:gd name="connsiteX3344" fmla="*/ 554188 w 975396"/>
                    <a:gd name="connsiteY3344" fmla="*/ 158687 h 998446"/>
                    <a:gd name="connsiteX3345" fmla="*/ 553523 w 975396"/>
                    <a:gd name="connsiteY3345" fmla="*/ 162566 h 998446"/>
                    <a:gd name="connsiteX3346" fmla="*/ 554077 w 975396"/>
                    <a:gd name="connsiteY3346" fmla="*/ 166666 h 998446"/>
                    <a:gd name="connsiteX3347" fmla="*/ 555628 w 975396"/>
                    <a:gd name="connsiteY3347" fmla="*/ 167885 h 998446"/>
                    <a:gd name="connsiteX3348" fmla="*/ 558066 w 975396"/>
                    <a:gd name="connsiteY3348" fmla="*/ 167885 h 998446"/>
                    <a:gd name="connsiteX3349" fmla="*/ 561168 w 975396"/>
                    <a:gd name="connsiteY3349" fmla="*/ 168772 h 998446"/>
                    <a:gd name="connsiteX3350" fmla="*/ 561944 w 975396"/>
                    <a:gd name="connsiteY3350" fmla="*/ 169215 h 998446"/>
                    <a:gd name="connsiteX3351" fmla="*/ 563496 w 975396"/>
                    <a:gd name="connsiteY3351" fmla="*/ 170655 h 998446"/>
                    <a:gd name="connsiteX3352" fmla="*/ 563496 w 975396"/>
                    <a:gd name="connsiteY3352" fmla="*/ 170988 h 998446"/>
                    <a:gd name="connsiteX3353" fmla="*/ 563496 w 975396"/>
                    <a:gd name="connsiteY3353" fmla="*/ 172318 h 998446"/>
                    <a:gd name="connsiteX3354" fmla="*/ 563496 w 975396"/>
                    <a:gd name="connsiteY3354" fmla="*/ 172761 h 998446"/>
                    <a:gd name="connsiteX3355" fmla="*/ 563829 w 975396"/>
                    <a:gd name="connsiteY3355" fmla="*/ 172872 h 998446"/>
                    <a:gd name="connsiteX3356" fmla="*/ 564715 w 975396"/>
                    <a:gd name="connsiteY3356" fmla="*/ 172650 h 998446"/>
                    <a:gd name="connsiteX3357" fmla="*/ 565047 w 975396"/>
                    <a:gd name="connsiteY3357" fmla="*/ 172650 h 998446"/>
                    <a:gd name="connsiteX3358" fmla="*/ 566820 w 975396"/>
                    <a:gd name="connsiteY3358" fmla="*/ 174423 h 998446"/>
                    <a:gd name="connsiteX3359" fmla="*/ 567596 w 975396"/>
                    <a:gd name="connsiteY3359" fmla="*/ 175531 h 998446"/>
                    <a:gd name="connsiteX3360" fmla="*/ 568150 w 975396"/>
                    <a:gd name="connsiteY3360" fmla="*/ 176861 h 998446"/>
                    <a:gd name="connsiteX3361" fmla="*/ 569923 w 975396"/>
                    <a:gd name="connsiteY3361" fmla="*/ 175864 h 998446"/>
                    <a:gd name="connsiteX3362" fmla="*/ 572694 w 975396"/>
                    <a:gd name="connsiteY3362" fmla="*/ 173204 h 998446"/>
                    <a:gd name="connsiteX3363" fmla="*/ 574023 w 975396"/>
                    <a:gd name="connsiteY3363" fmla="*/ 172650 h 998446"/>
                    <a:gd name="connsiteX3364" fmla="*/ 577791 w 975396"/>
                    <a:gd name="connsiteY3364" fmla="*/ 171985 h 998446"/>
                    <a:gd name="connsiteX3365" fmla="*/ 579786 w 975396"/>
                    <a:gd name="connsiteY3365" fmla="*/ 171209 h 998446"/>
                    <a:gd name="connsiteX3366" fmla="*/ 580672 w 975396"/>
                    <a:gd name="connsiteY3366" fmla="*/ 170101 h 998446"/>
                    <a:gd name="connsiteX3367" fmla="*/ 581116 w 975396"/>
                    <a:gd name="connsiteY3367" fmla="*/ 169436 h 998446"/>
                    <a:gd name="connsiteX3368" fmla="*/ 583110 w 975396"/>
                    <a:gd name="connsiteY3368" fmla="*/ 170655 h 998446"/>
                    <a:gd name="connsiteX3369" fmla="*/ 583886 w 975396"/>
                    <a:gd name="connsiteY3369" fmla="*/ 170655 h 998446"/>
                    <a:gd name="connsiteX3370" fmla="*/ 584107 w 975396"/>
                    <a:gd name="connsiteY3370" fmla="*/ 169326 h 998446"/>
                    <a:gd name="connsiteX3371" fmla="*/ 583775 w 975396"/>
                    <a:gd name="connsiteY3371" fmla="*/ 168218 h 998446"/>
                    <a:gd name="connsiteX3372" fmla="*/ 582999 w 975396"/>
                    <a:gd name="connsiteY3372" fmla="*/ 166555 h 998446"/>
                    <a:gd name="connsiteX3373" fmla="*/ 582224 w 975396"/>
                    <a:gd name="connsiteY3373" fmla="*/ 162012 h 998446"/>
                    <a:gd name="connsiteX3374" fmla="*/ 582667 w 975396"/>
                    <a:gd name="connsiteY3374" fmla="*/ 160017 h 998446"/>
                    <a:gd name="connsiteX3375" fmla="*/ 584662 w 975396"/>
                    <a:gd name="connsiteY3375" fmla="*/ 159352 h 998446"/>
                    <a:gd name="connsiteX3376" fmla="*/ 584662 w 975396"/>
                    <a:gd name="connsiteY3376" fmla="*/ 156360 h 998446"/>
                    <a:gd name="connsiteX3377" fmla="*/ 582446 w 975396"/>
                    <a:gd name="connsiteY3377" fmla="*/ 155806 h 998446"/>
                    <a:gd name="connsiteX3378" fmla="*/ 581670 w 975396"/>
                    <a:gd name="connsiteY3378" fmla="*/ 154033 h 998446"/>
                    <a:gd name="connsiteX3379" fmla="*/ 582335 w 975396"/>
                    <a:gd name="connsiteY3379" fmla="*/ 152371 h 998446"/>
                    <a:gd name="connsiteX3380" fmla="*/ 584662 w 975396"/>
                    <a:gd name="connsiteY3380" fmla="*/ 152371 h 998446"/>
                    <a:gd name="connsiteX3381" fmla="*/ 411457 w 975396"/>
                    <a:gd name="connsiteY3381" fmla="*/ 643726 h 998446"/>
                    <a:gd name="connsiteX3382" fmla="*/ 410571 w 975396"/>
                    <a:gd name="connsiteY3382" fmla="*/ 643726 h 998446"/>
                    <a:gd name="connsiteX3383" fmla="*/ 410571 w 975396"/>
                    <a:gd name="connsiteY3383" fmla="*/ 642729 h 998446"/>
                    <a:gd name="connsiteX3384" fmla="*/ 411236 w 975396"/>
                    <a:gd name="connsiteY3384" fmla="*/ 641732 h 998446"/>
                    <a:gd name="connsiteX3385" fmla="*/ 410128 w 975396"/>
                    <a:gd name="connsiteY3385" fmla="*/ 641953 h 998446"/>
                    <a:gd name="connsiteX3386" fmla="*/ 408908 w 975396"/>
                    <a:gd name="connsiteY3386" fmla="*/ 641953 h 998446"/>
                    <a:gd name="connsiteX3387" fmla="*/ 408132 w 975396"/>
                    <a:gd name="connsiteY3387" fmla="*/ 641178 h 998446"/>
                    <a:gd name="connsiteX3388" fmla="*/ 408132 w 975396"/>
                    <a:gd name="connsiteY3388" fmla="*/ 639848 h 998446"/>
                    <a:gd name="connsiteX3389" fmla="*/ 412011 w 975396"/>
                    <a:gd name="connsiteY3389" fmla="*/ 638961 h 998446"/>
                    <a:gd name="connsiteX3390" fmla="*/ 411790 w 975396"/>
                    <a:gd name="connsiteY3390" fmla="*/ 637520 h 998446"/>
                    <a:gd name="connsiteX3391" fmla="*/ 413341 w 975396"/>
                    <a:gd name="connsiteY3391" fmla="*/ 637299 h 998446"/>
                    <a:gd name="connsiteX3392" fmla="*/ 417441 w 975396"/>
                    <a:gd name="connsiteY3392" fmla="*/ 637853 h 998446"/>
                    <a:gd name="connsiteX3393" fmla="*/ 417109 w 975396"/>
                    <a:gd name="connsiteY3393" fmla="*/ 637299 h 998446"/>
                    <a:gd name="connsiteX3394" fmla="*/ 417109 w 975396"/>
                    <a:gd name="connsiteY3394" fmla="*/ 636856 h 998446"/>
                    <a:gd name="connsiteX3395" fmla="*/ 416887 w 975396"/>
                    <a:gd name="connsiteY3395" fmla="*/ 636413 h 998446"/>
                    <a:gd name="connsiteX3396" fmla="*/ 416887 w 975396"/>
                    <a:gd name="connsiteY3396" fmla="*/ 635858 h 998446"/>
                    <a:gd name="connsiteX3397" fmla="*/ 418660 w 975396"/>
                    <a:gd name="connsiteY3397" fmla="*/ 636191 h 998446"/>
                    <a:gd name="connsiteX3398" fmla="*/ 432069 w 975396"/>
                    <a:gd name="connsiteY3398" fmla="*/ 635526 h 998446"/>
                    <a:gd name="connsiteX3399" fmla="*/ 432623 w 975396"/>
                    <a:gd name="connsiteY3399" fmla="*/ 635526 h 998446"/>
                    <a:gd name="connsiteX3400" fmla="*/ 439272 w 975396"/>
                    <a:gd name="connsiteY3400" fmla="*/ 633199 h 998446"/>
                    <a:gd name="connsiteX3401" fmla="*/ 441599 w 975396"/>
                    <a:gd name="connsiteY3401" fmla="*/ 631980 h 998446"/>
                    <a:gd name="connsiteX3402" fmla="*/ 441599 w 975396"/>
                    <a:gd name="connsiteY3402" fmla="*/ 630983 h 998446"/>
                    <a:gd name="connsiteX3403" fmla="*/ 441045 w 975396"/>
                    <a:gd name="connsiteY3403" fmla="*/ 630317 h 998446"/>
                    <a:gd name="connsiteX3404" fmla="*/ 440823 w 975396"/>
                    <a:gd name="connsiteY3404" fmla="*/ 629985 h 998446"/>
                    <a:gd name="connsiteX3405" fmla="*/ 441045 w 975396"/>
                    <a:gd name="connsiteY3405" fmla="*/ 629652 h 998446"/>
                    <a:gd name="connsiteX3406" fmla="*/ 441599 w 975396"/>
                    <a:gd name="connsiteY3406" fmla="*/ 628987 h 998446"/>
                    <a:gd name="connsiteX3407" fmla="*/ 436280 w 975396"/>
                    <a:gd name="connsiteY3407" fmla="*/ 624555 h 998446"/>
                    <a:gd name="connsiteX3408" fmla="*/ 433953 w 975396"/>
                    <a:gd name="connsiteY3408" fmla="*/ 623779 h 998446"/>
                    <a:gd name="connsiteX3409" fmla="*/ 431404 w 975396"/>
                    <a:gd name="connsiteY3409" fmla="*/ 622117 h 998446"/>
                    <a:gd name="connsiteX3410" fmla="*/ 428523 w 975396"/>
                    <a:gd name="connsiteY3410" fmla="*/ 621563 h 998446"/>
                    <a:gd name="connsiteX3411" fmla="*/ 427525 w 975396"/>
                    <a:gd name="connsiteY3411" fmla="*/ 621120 h 998446"/>
                    <a:gd name="connsiteX3412" fmla="*/ 426750 w 975396"/>
                    <a:gd name="connsiteY3412" fmla="*/ 621120 h 998446"/>
                    <a:gd name="connsiteX3413" fmla="*/ 426750 w 975396"/>
                    <a:gd name="connsiteY3413" fmla="*/ 620122 h 998446"/>
                    <a:gd name="connsiteX3414" fmla="*/ 427636 w 975396"/>
                    <a:gd name="connsiteY3414" fmla="*/ 620122 h 998446"/>
                    <a:gd name="connsiteX3415" fmla="*/ 429853 w 975396"/>
                    <a:gd name="connsiteY3415" fmla="*/ 619236 h 998446"/>
                    <a:gd name="connsiteX3416" fmla="*/ 429853 w 975396"/>
                    <a:gd name="connsiteY3416" fmla="*/ 618128 h 998446"/>
                    <a:gd name="connsiteX3417" fmla="*/ 428190 w 975396"/>
                    <a:gd name="connsiteY3417" fmla="*/ 617796 h 998446"/>
                    <a:gd name="connsiteX3418" fmla="*/ 426750 w 975396"/>
                    <a:gd name="connsiteY3418" fmla="*/ 617241 h 998446"/>
                    <a:gd name="connsiteX3419" fmla="*/ 425531 w 975396"/>
                    <a:gd name="connsiteY3419" fmla="*/ 616355 h 998446"/>
                    <a:gd name="connsiteX3420" fmla="*/ 424423 w 975396"/>
                    <a:gd name="connsiteY3420" fmla="*/ 615136 h 998446"/>
                    <a:gd name="connsiteX3421" fmla="*/ 426306 w 975396"/>
                    <a:gd name="connsiteY3421" fmla="*/ 612920 h 998446"/>
                    <a:gd name="connsiteX3422" fmla="*/ 427858 w 975396"/>
                    <a:gd name="connsiteY3422" fmla="*/ 608930 h 998446"/>
                    <a:gd name="connsiteX3423" fmla="*/ 428412 w 975396"/>
                    <a:gd name="connsiteY3423" fmla="*/ 605163 h 998446"/>
                    <a:gd name="connsiteX3424" fmla="*/ 427193 w 975396"/>
                    <a:gd name="connsiteY3424" fmla="*/ 603500 h 998446"/>
                    <a:gd name="connsiteX3425" fmla="*/ 421430 w 975396"/>
                    <a:gd name="connsiteY3425" fmla="*/ 603944 h 998446"/>
                    <a:gd name="connsiteX3426" fmla="*/ 419325 w 975396"/>
                    <a:gd name="connsiteY3426" fmla="*/ 604830 h 998446"/>
                    <a:gd name="connsiteX3427" fmla="*/ 417441 w 975396"/>
                    <a:gd name="connsiteY3427" fmla="*/ 606381 h 998446"/>
                    <a:gd name="connsiteX3428" fmla="*/ 417441 w 975396"/>
                    <a:gd name="connsiteY3428" fmla="*/ 607379 h 998446"/>
                    <a:gd name="connsiteX3429" fmla="*/ 420655 w 975396"/>
                    <a:gd name="connsiteY3429" fmla="*/ 608820 h 998446"/>
                    <a:gd name="connsiteX3430" fmla="*/ 422760 w 975396"/>
                    <a:gd name="connsiteY3430" fmla="*/ 612476 h 998446"/>
                    <a:gd name="connsiteX3431" fmla="*/ 422760 w 975396"/>
                    <a:gd name="connsiteY3431" fmla="*/ 616244 h 998446"/>
                    <a:gd name="connsiteX3432" fmla="*/ 420212 w 975396"/>
                    <a:gd name="connsiteY3432" fmla="*/ 618017 h 998446"/>
                    <a:gd name="connsiteX3433" fmla="*/ 418660 w 975396"/>
                    <a:gd name="connsiteY3433" fmla="*/ 617685 h 998446"/>
                    <a:gd name="connsiteX3434" fmla="*/ 417441 w 975396"/>
                    <a:gd name="connsiteY3434" fmla="*/ 616909 h 998446"/>
                    <a:gd name="connsiteX3435" fmla="*/ 415114 w 975396"/>
                    <a:gd name="connsiteY3435" fmla="*/ 615025 h 998446"/>
                    <a:gd name="connsiteX3436" fmla="*/ 414228 w 975396"/>
                    <a:gd name="connsiteY3436" fmla="*/ 614582 h 998446"/>
                    <a:gd name="connsiteX3437" fmla="*/ 413673 w 975396"/>
                    <a:gd name="connsiteY3437" fmla="*/ 614582 h 998446"/>
                    <a:gd name="connsiteX3438" fmla="*/ 413119 w 975396"/>
                    <a:gd name="connsiteY3438" fmla="*/ 614250 h 998446"/>
                    <a:gd name="connsiteX3439" fmla="*/ 408908 w 975396"/>
                    <a:gd name="connsiteY3439" fmla="*/ 610149 h 998446"/>
                    <a:gd name="connsiteX3440" fmla="*/ 408022 w 975396"/>
                    <a:gd name="connsiteY3440" fmla="*/ 611257 h 998446"/>
                    <a:gd name="connsiteX3441" fmla="*/ 403478 w 975396"/>
                    <a:gd name="connsiteY3441" fmla="*/ 607711 h 998446"/>
                    <a:gd name="connsiteX3442" fmla="*/ 401041 w 975396"/>
                    <a:gd name="connsiteY3442" fmla="*/ 606714 h 998446"/>
                    <a:gd name="connsiteX3443" fmla="*/ 400597 w 975396"/>
                    <a:gd name="connsiteY3443" fmla="*/ 605495 h 998446"/>
                    <a:gd name="connsiteX3444" fmla="*/ 400265 w 975396"/>
                    <a:gd name="connsiteY3444" fmla="*/ 602392 h 998446"/>
                    <a:gd name="connsiteX3445" fmla="*/ 401817 w 975396"/>
                    <a:gd name="connsiteY3445" fmla="*/ 602392 h 998446"/>
                    <a:gd name="connsiteX3446" fmla="*/ 400819 w 975396"/>
                    <a:gd name="connsiteY3446" fmla="*/ 599289 h 998446"/>
                    <a:gd name="connsiteX3447" fmla="*/ 400486 w 975396"/>
                    <a:gd name="connsiteY3447" fmla="*/ 597184 h 998446"/>
                    <a:gd name="connsiteX3448" fmla="*/ 400708 w 975396"/>
                    <a:gd name="connsiteY3448" fmla="*/ 594968 h 998446"/>
                    <a:gd name="connsiteX3449" fmla="*/ 401817 w 975396"/>
                    <a:gd name="connsiteY3449" fmla="*/ 591754 h 998446"/>
                    <a:gd name="connsiteX3450" fmla="*/ 399932 w 975396"/>
                    <a:gd name="connsiteY3450" fmla="*/ 591754 h 998446"/>
                    <a:gd name="connsiteX3451" fmla="*/ 398381 w 975396"/>
                    <a:gd name="connsiteY3451" fmla="*/ 590867 h 998446"/>
                    <a:gd name="connsiteX3452" fmla="*/ 395611 w 975396"/>
                    <a:gd name="connsiteY3452" fmla="*/ 588761 h 998446"/>
                    <a:gd name="connsiteX3453" fmla="*/ 395943 w 975396"/>
                    <a:gd name="connsiteY3453" fmla="*/ 587321 h 998446"/>
                    <a:gd name="connsiteX3454" fmla="*/ 395943 w 975396"/>
                    <a:gd name="connsiteY3454" fmla="*/ 586435 h 998446"/>
                    <a:gd name="connsiteX3455" fmla="*/ 396386 w 975396"/>
                    <a:gd name="connsiteY3455" fmla="*/ 585991 h 998446"/>
                    <a:gd name="connsiteX3456" fmla="*/ 398935 w 975396"/>
                    <a:gd name="connsiteY3456" fmla="*/ 585548 h 998446"/>
                    <a:gd name="connsiteX3457" fmla="*/ 401041 w 975396"/>
                    <a:gd name="connsiteY3457" fmla="*/ 584218 h 998446"/>
                    <a:gd name="connsiteX3458" fmla="*/ 402592 w 975396"/>
                    <a:gd name="connsiteY3458" fmla="*/ 583886 h 998446"/>
                    <a:gd name="connsiteX3459" fmla="*/ 402149 w 975396"/>
                    <a:gd name="connsiteY3459" fmla="*/ 582889 h 998446"/>
                    <a:gd name="connsiteX3460" fmla="*/ 401927 w 975396"/>
                    <a:gd name="connsiteY3460" fmla="*/ 581670 h 998446"/>
                    <a:gd name="connsiteX3461" fmla="*/ 402149 w 975396"/>
                    <a:gd name="connsiteY3461" fmla="*/ 580340 h 998446"/>
                    <a:gd name="connsiteX3462" fmla="*/ 402592 w 975396"/>
                    <a:gd name="connsiteY3462" fmla="*/ 578899 h 998446"/>
                    <a:gd name="connsiteX3463" fmla="*/ 400486 w 975396"/>
                    <a:gd name="connsiteY3463" fmla="*/ 578013 h 998446"/>
                    <a:gd name="connsiteX3464" fmla="*/ 398492 w 975396"/>
                    <a:gd name="connsiteY3464" fmla="*/ 576461 h 998446"/>
                    <a:gd name="connsiteX3465" fmla="*/ 394835 w 975396"/>
                    <a:gd name="connsiteY3465" fmla="*/ 572915 h 998446"/>
                    <a:gd name="connsiteX3466" fmla="*/ 392951 w 975396"/>
                    <a:gd name="connsiteY3466" fmla="*/ 573913 h 998446"/>
                    <a:gd name="connsiteX3467" fmla="*/ 390291 w 975396"/>
                    <a:gd name="connsiteY3467" fmla="*/ 574245 h 998446"/>
                    <a:gd name="connsiteX3468" fmla="*/ 387632 w 975396"/>
                    <a:gd name="connsiteY3468" fmla="*/ 573913 h 998446"/>
                    <a:gd name="connsiteX3469" fmla="*/ 385637 w 975396"/>
                    <a:gd name="connsiteY3469" fmla="*/ 572915 h 998446"/>
                    <a:gd name="connsiteX3470" fmla="*/ 383421 w 975396"/>
                    <a:gd name="connsiteY3470" fmla="*/ 573359 h 998446"/>
                    <a:gd name="connsiteX3471" fmla="*/ 381980 w 975396"/>
                    <a:gd name="connsiteY3471" fmla="*/ 571142 h 998446"/>
                    <a:gd name="connsiteX3472" fmla="*/ 381537 w 975396"/>
                    <a:gd name="connsiteY3472" fmla="*/ 568372 h 998446"/>
                    <a:gd name="connsiteX3473" fmla="*/ 382202 w 975396"/>
                    <a:gd name="connsiteY3473" fmla="*/ 567042 h 998446"/>
                    <a:gd name="connsiteX3474" fmla="*/ 383199 w 975396"/>
                    <a:gd name="connsiteY3474" fmla="*/ 566266 h 998446"/>
                    <a:gd name="connsiteX3475" fmla="*/ 383199 w 975396"/>
                    <a:gd name="connsiteY3475" fmla="*/ 564604 h 998446"/>
                    <a:gd name="connsiteX3476" fmla="*/ 383310 w 975396"/>
                    <a:gd name="connsiteY3476" fmla="*/ 562942 h 998446"/>
                    <a:gd name="connsiteX3477" fmla="*/ 383754 w 975396"/>
                    <a:gd name="connsiteY3477" fmla="*/ 562166 h 998446"/>
                    <a:gd name="connsiteX3478" fmla="*/ 384972 w 975396"/>
                    <a:gd name="connsiteY3478" fmla="*/ 562166 h 998446"/>
                    <a:gd name="connsiteX3479" fmla="*/ 385969 w 975396"/>
                    <a:gd name="connsiteY3479" fmla="*/ 562609 h 998446"/>
                    <a:gd name="connsiteX3480" fmla="*/ 386856 w 975396"/>
                    <a:gd name="connsiteY3480" fmla="*/ 562609 h 998446"/>
                    <a:gd name="connsiteX3481" fmla="*/ 387854 w 975396"/>
                    <a:gd name="connsiteY3481" fmla="*/ 562166 h 998446"/>
                    <a:gd name="connsiteX3482" fmla="*/ 392619 w 975396"/>
                    <a:gd name="connsiteY3482" fmla="*/ 564161 h 998446"/>
                    <a:gd name="connsiteX3483" fmla="*/ 398049 w 975396"/>
                    <a:gd name="connsiteY3483" fmla="*/ 561390 h 998446"/>
                    <a:gd name="connsiteX3484" fmla="*/ 399932 w 975396"/>
                    <a:gd name="connsiteY3484" fmla="*/ 559950 h 998446"/>
                    <a:gd name="connsiteX3485" fmla="*/ 403257 w 975396"/>
                    <a:gd name="connsiteY3485" fmla="*/ 557290 h 998446"/>
                    <a:gd name="connsiteX3486" fmla="*/ 407468 w 975396"/>
                    <a:gd name="connsiteY3486" fmla="*/ 555185 h 998446"/>
                    <a:gd name="connsiteX3487" fmla="*/ 419104 w 975396"/>
                    <a:gd name="connsiteY3487" fmla="*/ 554187 h 998446"/>
                    <a:gd name="connsiteX3488" fmla="*/ 428080 w 975396"/>
                    <a:gd name="connsiteY3488" fmla="*/ 555074 h 998446"/>
                    <a:gd name="connsiteX3489" fmla="*/ 430406 w 975396"/>
                    <a:gd name="connsiteY3489" fmla="*/ 554187 h 998446"/>
                    <a:gd name="connsiteX3490" fmla="*/ 426528 w 975396"/>
                    <a:gd name="connsiteY3490" fmla="*/ 553079 h 998446"/>
                    <a:gd name="connsiteX3491" fmla="*/ 428412 w 975396"/>
                    <a:gd name="connsiteY3491" fmla="*/ 552193 h 998446"/>
                    <a:gd name="connsiteX3492" fmla="*/ 432734 w 975396"/>
                    <a:gd name="connsiteY3492" fmla="*/ 548314 h 998446"/>
                    <a:gd name="connsiteX3493" fmla="*/ 433953 w 975396"/>
                    <a:gd name="connsiteY3493" fmla="*/ 547760 h 998446"/>
                    <a:gd name="connsiteX3494" fmla="*/ 435171 w 975396"/>
                    <a:gd name="connsiteY3494" fmla="*/ 547428 h 998446"/>
                    <a:gd name="connsiteX3495" fmla="*/ 437832 w 975396"/>
                    <a:gd name="connsiteY3495" fmla="*/ 547428 h 998446"/>
                    <a:gd name="connsiteX3496" fmla="*/ 438386 w 975396"/>
                    <a:gd name="connsiteY3496" fmla="*/ 546985 h 998446"/>
                    <a:gd name="connsiteX3497" fmla="*/ 438939 w 975396"/>
                    <a:gd name="connsiteY3497" fmla="*/ 546320 h 998446"/>
                    <a:gd name="connsiteX3498" fmla="*/ 439715 w 975396"/>
                    <a:gd name="connsiteY3498" fmla="*/ 545655 h 998446"/>
                    <a:gd name="connsiteX3499" fmla="*/ 440934 w 975396"/>
                    <a:gd name="connsiteY3499" fmla="*/ 545322 h 998446"/>
                    <a:gd name="connsiteX3500" fmla="*/ 445256 w 975396"/>
                    <a:gd name="connsiteY3500" fmla="*/ 545322 h 998446"/>
                    <a:gd name="connsiteX3501" fmla="*/ 446253 w 975396"/>
                    <a:gd name="connsiteY3501" fmla="*/ 545101 h 998446"/>
                    <a:gd name="connsiteX3502" fmla="*/ 446918 w 975396"/>
                    <a:gd name="connsiteY3502" fmla="*/ 544768 h 998446"/>
                    <a:gd name="connsiteX3503" fmla="*/ 447694 w 975396"/>
                    <a:gd name="connsiteY3503" fmla="*/ 544768 h 998446"/>
                    <a:gd name="connsiteX3504" fmla="*/ 448802 w 975396"/>
                    <a:gd name="connsiteY3504" fmla="*/ 545876 h 998446"/>
                    <a:gd name="connsiteX3505" fmla="*/ 449578 w 975396"/>
                    <a:gd name="connsiteY3505" fmla="*/ 548425 h 998446"/>
                    <a:gd name="connsiteX3506" fmla="*/ 448580 w 975396"/>
                    <a:gd name="connsiteY3506" fmla="*/ 550531 h 998446"/>
                    <a:gd name="connsiteX3507" fmla="*/ 444480 w 975396"/>
                    <a:gd name="connsiteY3507" fmla="*/ 554187 h 998446"/>
                    <a:gd name="connsiteX3508" fmla="*/ 445367 w 975396"/>
                    <a:gd name="connsiteY3508" fmla="*/ 555296 h 998446"/>
                    <a:gd name="connsiteX3509" fmla="*/ 446475 w 975396"/>
                    <a:gd name="connsiteY3509" fmla="*/ 555850 h 998446"/>
                    <a:gd name="connsiteX3510" fmla="*/ 447915 w 975396"/>
                    <a:gd name="connsiteY3510" fmla="*/ 556071 h 998446"/>
                    <a:gd name="connsiteX3511" fmla="*/ 449578 w 975396"/>
                    <a:gd name="connsiteY3511" fmla="*/ 556071 h 998446"/>
                    <a:gd name="connsiteX3512" fmla="*/ 451019 w 975396"/>
                    <a:gd name="connsiteY3512" fmla="*/ 556736 h 998446"/>
                    <a:gd name="connsiteX3513" fmla="*/ 451905 w 975396"/>
                    <a:gd name="connsiteY3513" fmla="*/ 557955 h 998446"/>
                    <a:gd name="connsiteX3514" fmla="*/ 452902 w 975396"/>
                    <a:gd name="connsiteY3514" fmla="*/ 558731 h 998446"/>
                    <a:gd name="connsiteX3515" fmla="*/ 454564 w 975396"/>
                    <a:gd name="connsiteY3515" fmla="*/ 557955 h 998446"/>
                    <a:gd name="connsiteX3516" fmla="*/ 454564 w 975396"/>
                    <a:gd name="connsiteY3516" fmla="*/ 558953 h 998446"/>
                    <a:gd name="connsiteX3517" fmla="*/ 454121 w 975396"/>
                    <a:gd name="connsiteY3517" fmla="*/ 559396 h 998446"/>
                    <a:gd name="connsiteX3518" fmla="*/ 453013 w 975396"/>
                    <a:gd name="connsiteY3518" fmla="*/ 559839 h 998446"/>
                    <a:gd name="connsiteX3519" fmla="*/ 453013 w 975396"/>
                    <a:gd name="connsiteY3519" fmla="*/ 560061 h 998446"/>
                    <a:gd name="connsiteX3520" fmla="*/ 453013 w 975396"/>
                    <a:gd name="connsiteY3520" fmla="*/ 560725 h 998446"/>
                    <a:gd name="connsiteX3521" fmla="*/ 455008 w 975396"/>
                    <a:gd name="connsiteY3521" fmla="*/ 560172 h 998446"/>
                    <a:gd name="connsiteX3522" fmla="*/ 457002 w 975396"/>
                    <a:gd name="connsiteY3522" fmla="*/ 559285 h 998446"/>
                    <a:gd name="connsiteX3523" fmla="*/ 458886 w 975396"/>
                    <a:gd name="connsiteY3523" fmla="*/ 558842 h 998446"/>
                    <a:gd name="connsiteX3524" fmla="*/ 460770 w 975396"/>
                    <a:gd name="connsiteY3524" fmla="*/ 559728 h 998446"/>
                    <a:gd name="connsiteX3525" fmla="*/ 461213 w 975396"/>
                    <a:gd name="connsiteY3525" fmla="*/ 561723 h 998446"/>
                    <a:gd name="connsiteX3526" fmla="*/ 465978 w 975396"/>
                    <a:gd name="connsiteY3526" fmla="*/ 568704 h 998446"/>
                    <a:gd name="connsiteX3527" fmla="*/ 466311 w 975396"/>
                    <a:gd name="connsiteY3527" fmla="*/ 571474 h 998446"/>
                    <a:gd name="connsiteX3528" fmla="*/ 468749 w 975396"/>
                    <a:gd name="connsiteY3528" fmla="*/ 574134 h 998446"/>
                    <a:gd name="connsiteX3529" fmla="*/ 469303 w 975396"/>
                    <a:gd name="connsiteY3529" fmla="*/ 575685 h 998446"/>
                    <a:gd name="connsiteX3530" fmla="*/ 468638 w 975396"/>
                    <a:gd name="connsiteY3530" fmla="*/ 577459 h 998446"/>
                    <a:gd name="connsiteX3531" fmla="*/ 469636 w 975396"/>
                    <a:gd name="connsiteY3531" fmla="*/ 577459 h 998446"/>
                    <a:gd name="connsiteX3532" fmla="*/ 469968 w 975396"/>
                    <a:gd name="connsiteY3532" fmla="*/ 577680 h 998446"/>
                    <a:gd name="connsiteX3533" fmla="*/ 469968 w 975396"/>
                    <a:gd name="connsiteY3533" fmla="*/ 578456 h 998446"/>
                    <a:gd name="connsiteX3534" fmla="*/ 470189 w 975396"/>
                    <a:gd name="connsiteY3534" fmla="*/ 579453 h 998446"/>
                    <a:gd name="connsiteX3535" fmla="*/ 471076 w 975396"/>
                    <a:gd name="connsiteY3535" fmla="*/ 578013 h 998446"/>
                    <a:gd name="connsiteX3536" fmla="*/ 472295 w 975396"/>
                    <a:gd name="connsiteY3536" fmla="*/ 578567 h 998446"/>
                    <a:gd name="connsiteX3537" fmla="*/ 473403 w 975396"/>
                    <a:gd name="connsiteY3537" fmla="*/ 578567 h 998446"/>
                    <a:gd name="connsiteX3538" fmla="*/ 474068 w 975396"/>
                    <a:gd name="connsiteY3538" fmla="*/ 575575 h 998446"/>
                    <a:gd name="connsiteX3539" fmla="*/ 474733 w 975396"/>
                    <a:gd name="connsiteY3539" fmla="*/ 575575 h 998446"/>
                    <a:gd name="connsiteX3540" fmla="*/ 475065 w 975396"/>
                    <a:gd name="connsiteY3540" fmla="*/ 576350 h 998446"/>
                    <a:gd name="connsiteX3541" fmla="*/ 475397 w 975396"/>
                    <a:gd name="connsiteY3541" fmla="*/ 576794 h 998446"/>
                    <a:gd name="connsiteX3542" fmla="*/ 475841 w 975396"/>
                    <a:gd name="connsiteY3542" fmla="*/ 577126 h 998446"/>
                    <a:gd name="connsiteX3543" fmla="*/ 476395 w 975396"/>
                    <a:gd name="connsiteY3543" fmla="*/ 577570 h 998446"/>
                    <a:gd name="connsiteX3544" fmla="*/ 477947 w 975396"/>
                    <a:gd name="connsiteY3544" fmla="*/ 577237 h 998446"/>
                    <a:gd name="connsiteX3545" fmla="*/ 479941 w 975396"/>
                    <a:gd name="connsiteY3545" fmla="*/ 578678 h 998446"/>
                    <a:gd name="connsiteX3546" fmla="*/ 481714 w 975396"/>
                    <a:gd name="connsiteY3546" fmla="*/ 581005 h 998446"/>
                    <a:gd name="connsiteX3547" fmla="*/ 482490 w 975396"/>
                    <a:gd name="connsiteY3547" fmla="*/ 583332 h 998446"/>
                    <a:gd name="connsiteX3548" fmla="*/ 483598 w 975396"/>
                    <a:gd name="connsiteY3548" fmla="*/ 582667 h 998446"/>
                    <a:gd name="connsiteX3549" fmla="*/ 484041 w 975396"/>
                    <a:gd name="connsiteY3549" fmla="*/ 582335 h 998446"/>
                    <a:gd name="connsiteX3550" fmla="*/ 485260 w 975396"/>
                    <a:gd name="connsiteY3550" fmla="*/ 588318 h 998446"/>
                    <a:gd name="connsiteX3551" fmla="*/ 486368 w 975396"/>
                    <a:gd name="connsiteY3551" fmla="*/ 590978 h 998446"/>
                    <a:gd name="connsiteX3552" fmla="*/ 487920 w 975396"/>
                    <a:gd name="connsiteY3552" fmla="*/ 590092 h 998446"/>
                    <a:gd name="connsiteX3553" fmla="*/ 488695 w 975396"/>
                    <a:gd name="connsiteY3553" fmla="*/ 590092 h 998446"/>
                    <a:gd name="connsiteX3554" fmla="*/ 488695 w 975396"/>
                    <a:gd name="connsiteY3554" fmla="*/ 595411 h 998446"/>
                    <a:gd name="connsiteX3555" fmla="*/ 489360 w 975396"/>
                    <a:gd name="connsiteY3555" fmla="*/ 597184 h 998446"/>
                    <a:gd name="connsiteX3556" fmla="*/ 491355 w 975396"/>
                    <a:gd name="connsiteY3556" fmla="*/ 597848 h 998446"/>
                    <a:gd name="connsiteX3557" fmla="*/ 493128 w 975396"/>
                    <a:gd name="connsiteY3557" fmla="*/ 598181 h 998446"/>
                    <a:gd name="connsiteX3558" fmla="*/ 497450 w 975396"/>
                    <a:gd name="connsiteY3558" fmla="*/ 599954 h 998446"/>
                    <a:gd name="connsiteX3559" fmla="*/ 498780 w 975396"/>
                    <a:gd name="connsiteY3559" fmla="*/ 600841 h 998446"/>
                    <a:gd name="connsiteX3560" fmla="*/ 500331 w 975396"/>
                    <a:gd name="connsiteY3560" fmla="*/ 598846 h 998446"/>
                    <a:gd name="connsiteX3561" fmla="*/ 502326 w 975396"/>
                    <a:gd name="connsiteY3561" fmla="*/ 597073 h 998446"/>
                    <a:gd name="connsiteX3562" fmla="*/ 503323 w 975396"/>
                    <a:gd name="connsiteY3562" fmla="*/ 595522 h 998446"/>
                    <a:gd name="connsiteX3563" fmla="*/ 501883 w 975396"/>
                    <a:gd name="connsiteY3563" fmla="*/ 594081 h 998446"/>
                    <a:gd name="connsiteX3564" fmla="*/ 502436 w 975396"/>
                    <a:gd name="connsiteY3564" fmla="*/ 593305 h 998446"/>
                    <a:gd name="connsiteX3565" fmla="*/ 502547 w 975396"/>
                    <a:gd name="connsiteY3565" fmla="*/ 593305 h 998446"/>
                    <a:gd name="connsiteX3566" fmla="*/ 502547 w 975396"/>
                    <a:gd name="connsiteY3566" fmla="*/ 593748 h 998446"/>
                    <a:gd name="connsiteX3567" fmla="*/ 502547 w 975396"/>
                    <a:gd name="connsiteY3567" fmla="*/ 594081 h 998446"/>
                    <a:gd name="connsiteX3568" fmla="*/ 502547 w 975396"/>
                    <a:gd name="connsiteY3568" fmla="*/ 593305 h 998446"/>
                    <a:gd name="connsiteX3569" fmla="*/ 502547 w 975396"/>
                    <a:gd name="connsiteY3569" fmla="*/ 592640 h 998446"/>
                    <a:gd name="connsiteX3570" fmla="*/ 502547 w 975396"/>
                    <a:gd name="connsiteY3570" fmla="*/ 592197 h 998446"/>
                    <a:gd name="connsiteX3571" fmla="*/ 501883 w 975396"/>
                    <a:gd name="connsiteY3571" fmla="*/ 592197 h 998446"/>
                    <a:gd name="connsiteX3572" fmla="*/ 501883 w 975396"/>
                    <a:gd name="connsiteY3572" fmla="*/ 591200 h 998446"/>
                    <a:gd name="connsiteX3573" fmla="*/ 503434 w 975396"/>
                    <a:gd name="connsiteY3573" fmla="*/ 591200 h 998446"/>
                    <a:gd name="connsiteX3574" fmla="*/ 503434 w 975396"/>
                    <a:gd name="connsiteY3574" fmla="*/ 590092 h 998446"/>
                    <a:gd name="connsiteX3575" fmla="*/ 501883 w 975396"/>
                    <a:gd name="connsiteY3575" fmla="*/ 589205 h 998446"/>
                    <a:gd name="connsiteX3576" fmla="*/ 504431 w 975396"/>
                    <a:gd name="connsiteY3576" fmla="*/ 586435 h 998446"/>
                    <a:gd name="connsiteX3577" fmla="*/ 504875 w 975396"/>
                    <a:gd name="connsiteY3577" fmla="*/ 584883 h 998446"/>
                    <a:gd name="connsiteX3578" fmla="*/ 504875 w 975396"/>
                    <a:gd name="connsiteY3578" fmla="*/ 581781 h 998446"/>
                    <a:gd name="connsiteX3579" fmla="*/ 504653 w 975396"/>
                    <a:gd name="connsiteY3579" fmla="*/ 579453 h 998446"/>
                    <a:gd name="connsiteX3580" fmla="*/ 503766 w 975396"/>
                    <a:gd name="connsiteY3580" fmla="*/ 578124 h 998446"/>
                    <a:gd name="connsiteX3581" fmla="*/ 501107 w 975396"/>
                    <a:gd name="connsiteY3581" fmla="*/ 576461 h 998446"/>
                    <a:gd name="connsiteX3582" fmla="*/ 501329 w 975396"/>
                    <a:gd name="connsiteY3582" fmla="*/ 575685 h 998446"/>
                    <a:gd name="connsiteX3583" fmla="*/ 501661 w 975396"/>
                    <a:gd name="connsiteY3583" fmla="*/ 575131 h 998446"/>
                    <a:gd name="connsiteX3584" fmla="*/ 502104 w 975396"/>
                    <a:gd name="connsiteY3584" fmla="*/ 574799 h 998446"/>
                    <a:gd name="connsiteX3585" fmla="*/ 502658 w 975396"/>
                    <a:gd name="connsiteY3585" fmla="*/ 574466 h 998446"/>
                    <a:gd name="connsiteX3586" fmla="*/ 502104 w 975396"/>
                    <a:gd name="connsiteY3586" fmla="*/ 573691 h 998446"/>
                    <a:gd name="connsiteX3587" fmla="*/ 501883 w 975396"/>
                    <a:gd name="connsiteY3587" fmla="*/ 572805 h 998446"/>
                    <a:gd name="connsiteX3588" fmla="*/ 501883 w 975396"/>
                    <a:gd name="connsiteY3588" fmla="*/ 571807 h 998446"/>
                    <a:gd name="connsiteX3589" fmla="*/ 502769 w 975396"/>
                    <a:gd name="connsiteY3589" fmla="*/ 570588 h 998446"/>
                    <a:gd name="connsiteX3590" fmla="*/ 501107 w 975396"/>
                    <a:gd name="connsiteY3590" fmla="*/ 569812 h 998446"/>
                    <a:gd name="connsiteX3591" fmla="*/ 500442 w 975396"/>
                    <a:gd name="connsiteY3591" fmla="*/ 569812 h 998446"/>
                    <a:gd name="connsiteX3592" fmla="*/ 501218 w 975396"/>
                    <a:gd name="connsiteY3592" fmla="*/ 568594 h 998446"/>
                    <a:gd name="connsiteX3593" fmla="*/ 499555 w 975396"/>
                    <a:gd name="connsiteY3593" fmla="*/ 568594 h 998446"/>
                    <a:gd name="connsiteX3594" fmla="*/ 498336 w 975396"/>
                    <a:gd name="connsiteY3594" fmla="*/ 568261 h 998446"/>
                    <a:gd name="connsiteX3595" fmla="*/ 497339 w 975396"/>
                    <a:gd name="connsiteY3595" fmla="*/ 567596 h 998446"/>
                    <a:gd name="connsiteX3596" fmla="*/ 496564 w 975396"/>
                    <a:gd name="connsiteY3596" fmla="*/ 566598 h 998446"/>
                    <a:gd name="connsiteX3597" fmla="*/ 499999 w 975396"/>
                    <a:gd name="connsiteY3597" fmla="*/ 565269 h 998446"/>
                    <a:gd name="connsiteX3598" fmla="*/ 500442 w 975396"/>
                    <a:gd name="connsiteY3598" fmla="*/ 564494 h 998446"/>
                    <a:gd name="connsiteX3599" fmla="*/ 500110 w 975396"/>
                    <a:gd name="connsiteY3599" fmla="*/ 562942 h 998446"/>
                    <a:gd name="connsiteX3600" fmla="*/ 499112 w 975396"/>
                    <a:gd name="connsiteY3600" fmla="*/ 562055 h 998446"/>
                    <a:gd name="connsiteX3601" fmla="*/ 497782 w 975396"/>
                    <a:gd name="connsiteY3601" fmla="*/ 561612 h 998446"/>
                    <a:gd name="connsiteX3602" fmla="*/ 496564 w 975396"/>
                    <a:gd name="connsiteY3602" fmla="*/ 561612 h 998446"/>
                    <a:gd name="connsiteX3603" fmla="*/ 497007 w 975396"/>
                    <a:gd name="connsiteY3603" fmla="*/ 559950 h 998446"/>
                    <a:gd name="connsiteX3604" fmla="*/ 497007 w 975396"/>
                    <a:gd name="connsiteY3604" fmla="*/ 558398 h 998446"/>
                    <a:gd name="connsiteX3605" fmla="*/ 496564 w 975396"/>
                    <a:gd name="connsiteY3605" fmla="*/ 556957 h 998446"/>
                    <a:gd name="connsiteX3606" fmla="*/ 496564 w 975396"/>
                    <a:gd name="connsiteY3606" fmla="*/ 555739 h 998446"/>
                    <a:gd name="connsiteX3607" fmla="*/ 497118 w 975396"/>
                    <a:gd name="connsiteY3607" fmla="*/ 554298 h 998446"/>
                    <a:gd name="connsiteX3608" fmla="*/ 498669 w 975396"/>
                    <a:gd name="connsiteY3608" fmla="*/ 551196 h 998446"/>
                    <a:gd name="connsiteX3609" fmla="*/ 499001 w 975396"/>
                    <a:gd name="connsiteY3609" fmla="*/ 549866 h 998446"/>
                    <a:gd name="connsiteX3610" fmla="*/ 498447 w 975396"/>
                    <a:gd name="connsiteY3610" fmla="*/ 548646 h 998446"/>
                    <a:gd name="connsiteX3611" fmla="*/ 497339 w 975396"/>
                    <a:gd name="connsiteY3611" fmla="*/ 547095 h 998446"/>
                    <a:gd name="connsiteX3612" fmla="*/ 496231 w 975396"/>
                    <a:gd name="connsiteY3612" fmla="*/ 545101 h 998446"/>
                    <a:gd name="connsiteX3613" fmla="*/ 495788 w 975396"/>
                    <a:gd name="connsiteY3613" fmla="*/ 542441 h 998446"/>
                    <a:gd name="connsiteX3614" fmla="*/ 494125 w 975396"/>
                    <a:gd name="connsiteY3614" fmla="*/ 536346 h 998446"/>
                    <a:gd name="connsiteX3615" fmla="*/ 494125 w 975396"/>
                    <a:gd name="connsiteY3615" fmla="*/ 533354 h 998446"/>
                    <a:gd name="connsiteX3616" fmla="*/ 499555 w 975396"/>
                    <a:gd name="connsiteY3616" fmla="*/ 530362 h 998446"/>
                    <a:gd name="connsiteX3617" fmla="*/ 501329 w 975396"/>
                    <a:gd name="connsiteY3617" fmla="*/ 530140 h 998446"/>
                    <a:gd name="connsiteX3618" fmla="*/ 501993 w 975396"/>
                    <a:gd name="connsiteY3618" fmla="*/ 532135 h 998446"/>
                    <a:gd name="connsiteX3619" fmla="*/ 502215 w 975396"/>
                    <a:gd name="connsiteY3619" fmla="*/ 530251 h 998446"/>
                    <a:gd name="connsiteX3620" fmla="*/ 502547 w 975396"/>
                    <a:gd name="connsiteY3620" fmla="*/ 528700 h 998446"/>
                    <a:gd name="connsiteX3621" fmla="*/ 503212 w 975396"/>
                    <a:gd name="connsiteY3621" fmla="*/ 527592 h 998446"/>
                    <a:gd name="connsiteX3622" fmla="*/ 504431 w 975396"/>
                    <a:gd name="connsiteY3622" fmla="*/ 527148 h 998446"/>
                    <a:gd name="connsiteX3623" fmla="*/ 503212 w 975396"/>
                    <a:gd name="connsiteY3623" fmla="*/ 526040 h 998446"/>
                    <a:gd name="connsiteX3624" fmla="*/ 502990 w 975396"/>
                    <a:gd name="connsiteY3624" fmla="*/ 524932 h 998446"/>
                    <a:gd name="connsiteX3625" fmla="*/ 503323 w 975396"/>
                    <a:gd name="connsiteY3625" fmla="*/ 523824 h 998446"/>
                    <a:gd name="connsiteX3626" fmla="*/ 503545 w 975396"/>
                    <a:gd name="connsiteY3626" fmla="*/ 522716 h 998446"/>
                    <a:gd name="connsiteX3627" fmla="*/ 503101 w 975396"/>
                    <a:gd name="connsiteY3627" fmla="*/ 521497 h 998446"/>
                    <a:gd name="connsiteX3628" fmla="*/ 500996 w 975396"/>
                    <a:gd name="connsiteY3628" fmla="*/ 520610 h 998446"/>
                    <a:gd name="connsiteX3629" fmla="*/ 500553 w 975396"/>
                    <a:gd name="connsiteY3629" fmla="*/ 519724 h 998446"/>
                    <a:gd name="connsiteX3630" fmla="*/ 499666 w 975396"/>
                    <a:gd name="connsiteY3630" fmla="*/ 518727 h 998446"/>
                    <a:gd name="connsiteX3631" fmla="*/ 494347 w 975396"/>
                    <a:gd name="connsiteY3631" fmla="*/ 514405 h 998446"/>
                    <a:gd name="connsiteX3632" fmla="*/ 491577 w 975396"/>
                    <a:gd name="connsiteY3632" fmla="*/ 510748 h 998446"/>
                    <a:gd name="connsiteX3633" fmla="*/ 489804 w 975396"/>
                    <a:gd name="connsiteY3633" fmla="*/ 509086 h 998446"/>
                    <a:gd name="connsiteX3634" fmla="*/ 487699 w 975396"/>
                    <a:gd name="connsiteY3634" fmla="*/ 508420 h 998446"/>
                    <a:gd name="connsiteX3635" fmla="*/ 485371 w 975396"/>
                    <a:gd name="connsiteY3635" fmla="*/ 508088 h 998446"/>
                    <a:gd name="connsiteX3636" fmla="*/ 474511 w 975396"/>
                    <a:gd name="connsiteY3636" fmla="*/ 503434 h 998446"/>
                    <a:gd name="connsiteX3637" fmla="*/ 473292 w 975396"/>
                    <a:gd name="connsiteY3637" fmla="*/ 503101 h 998446"/>
                    <a:gd name="connsiteX3638" fmla="*/ 470633 w 975396"/>
                    <a:gd name="connsiteY3638" fmla="*/ 501550 h 998446"/>
                    <a:gd name="connsiteX3639" fmla="*/ 464205 w 975396"/>
                    <a:gd name="connsiteY3639" fmla="*/ 502658 h 998446"/>
                    <a:gd name="connsiteX3640" fmla="*/ 462543 w 975396"/>
                    <a:gd name="connsiteY3640" fmla="*/ 502658 h 998446"/>
                    <a:gd name="connsiteX3641" fmla="*/ 458332 w 975396"/>
                    <a:gd name="connsiteY3641" fmla="*/ 499777 h 998446"/>
                    <a:gd name="connsiteX3642" fmla="*/ 452902 w 975396"/>
                    <a:gd name="connsiteY3642" fmla="*/ 491466 h 998446"/>
                    <a:gd name="connsiteX3643" fmla="*/ 449356 w 975396"/>
                    <a:gd name="connsiteY3643" fmla="*/ 489693 h 998446"/>
                    <a:gd name="connsiteX3644" fmla="*/ 449356 w 975396"/>
                    <a:gd name="connsiteY3644" fmla="*/ 488695 h 998446"/>
                    <a:gd name="connsiteX3645" fmla="*/ 450021 w 975396"/>
                    <a:gd name="connsiteY3645" fmla="*/ 487588 h 998446"/>
                    <a:gd name="connsiteX3646" fmla="*/ 449578 w 975396"/>
                    <a:gd name="connsiteY3646" fmla="*/ 486701 h 998446"/>
                    <a:gd name="connsiteX3647" fmla="*/ 448469 w 975396"/>
                    <a:gd name="connsiteY3647" fmla="*/ 486036 h 998446"/>
                    <a:gd name="connsiteX3648" fmla="*/ 447029 w 975396"/>
                    <a:gd name="connsiteY3648" fmla="*/ 485703 h 998446"/>
                    <a:gd name="connsiteX3649" fmla="*/ 447029 w 975396"/>
                    <a:gd name="connsiteY3649" fmla="*/ 484595 h 998446"/>
                    <a:gd name="connsiteX3650" fmla="*/ 447805 w 975396"/>
                    <a:gd name="connsiteY3650" fmla="*/ 484263 h 998446"/>
                    <a:gd name="connsiteX3651" fmla="*/ 450132 w 975396"/>
                    <a:gd name="connsiteY3651" fmla="*/ 482822 h 998446"/>
                    <a:gd name="connsiteX3652" fmla="*/ 446253 w 975396"/>
                    <a:gd name="connsiteY3652" fmla="*/ 478944 h 998446"/>
                    <a:gd name="connsiteX3653" fmla="*/ 443483 w 975396"/>
                    <a:gd name="connsiteY3653" fmla="*/ 477392 h 998446"/>
                    <a:gd name="connsiteX3654" fmla="*/ 442264 w 975396"/>
                    <a:gd name="connsiteY3654" fmla="*/ 479387 h 998446"/>
                    <a:gd name="connsiteX3655" fmla="*/ 440823 w 975396"/>
                    <a:gd name="connsiteY3655" fmla="*/ 480495 h 998446"/>
                    <a:gd name="connsiteX3656" fmla="*/ 429410 w 975396"/>
                    <a:gd name="connsiteY3656" fmla="*/ 478501 h 998446"/>
                    <a:gd name="connsiteX3657" fmla="*/ 421763 w 975396"/>
                    <a:gd name="connsiteY3657" fmla="*/ 478833 h 998446"/>
                    <a:gd name="connsiteX3658" fmla="*/ 419990 w 975396"/>
                    <a:gd name="connsiteY3658" fmla="*/ 478612 h 998446"/>
                    <a:gd name="connsiteX3659" fmla="*/ 419325 w 975396"/>
                    <a:gd name="connsiteY3659" fmla="*/ 477946 h 998446"/>
                    <a:gd name="connsiteX3660" fmla="*/ 419658 w 975396"/>
                    <a:gd name="connsiteY3660" fmla="*/ 477060 h 998446"/>
                    <a:gd name="connsiteX3661" fmla="*/ 420544 w 975396"/>
                    <a:gd name="connsiteY3661" fmla="*/ 475951 h 998446"/>
                    <a:gd name="connsiteX3662" fmla="*/ 421652 w 975396"/>
                    <a:gd name="connsiteY3662" fmla="*/ 475508 h 998446"/>
                    <a:gd name="connsiteX3663" fmla="*/ 424201 w 975396"/>
                    <a:gd name="connsiteY3663" fmla="*/ 475508 h 998446"/>
                    <a:gd name="connsiteX3664" fmla="*/ 425198 w 975396"/>
                    <a:gd name="connsiteY3664" fmla="*/ 475065 h 998446"/>
                    <a:gd name="connsiteX3665" fmla="*/ 425198 w 975396"/>
                    <a:gd name="connsiteY3665" fmla="*/ 474068 h 998446"/>
                    <a:gd name="connsiteX3666" fmla="*/ 423647 w 975396"/>
                    <a:gd name="connsiteY3666" fmla="*/ 473292 h 998446"/>
                    <a:gd name="connsiteX3667" fmla="*/ 420655 w 975396"/>
                    <a:gd name="connsiteY3667" fmla="*/ 472516 h 998446"/>
                    <a:gd name="connsiteX3668" fmla="*/ 419436 w 975396"/>
                    <a:gd name="connsiteY3668" fmla="*/ 471519 h 998446"/>
                    <a:gd name="connsiteX3669" fmla="*/ 418328 w 975396"/>
                    <a:gd name="connsiteY3669" fmla="*/ 470190 h 998446"/>
                    <a:gd name="connsiteX3670" fmla="*/ 416998 w 975396"/>
                    <a:gd name="connsiteY3670" fmla="*/ 469192 h 998446"/>
                    <a:gd name="connsiteX3671" fmla="*/ 415669 w 975396"/>
                    <a:gd name="connsiteY3671" fmla="*/ 469192 h 998446"/>
                    <a:gd name="connsiteX3672" fmla="*/ 414560 w 975396"/>
                    <a:gd name="connsiteY3672" fmla="*/ 470965 h 998446"/>
                    <a:gd name="connsiteX3673" fmla="*/ 415447 w 975396"/>
                    <a:gd name="connsiteY3673" fmla="*/ 467751 h 998446"/>
                    <a:gd name="connsiteX3674" fmla="*/ 416887 w 975396"/>
                    <a:gd name="connsiteY3674" fmla="*/ 466311 h 998446"/>
                    <a:gd name="connsiteX3675" fmla="*/ 418549 w 975396"/>
                    <a:gd name="connsiteY3675" fmla="*/ 465535 h 998446"/>
                    <a:gd name="connsiteX3676" fmla="*/ 419879 w 975396"/>
                    <a:gd name="connsiteY3676" fmla="*/ 464094 h 998446"/>
                    <a:gd name="connsiteX3677" fmla="*/ 420101 w 975396"/>
                    <a:gd name="connsiteY3677" fmla="*/ 462321 h 998446"/>
                    <a:gd name="connsiteX3678" fmla="*/ 419547 w 975396"/>
                    <a:gd name="connsiteY3678" fmla="*/ 460327 h 998446"/>
                    <a:gd name="connsiteX3679" fmla="*/ 418439 w 975396"/>
                    <a:gd name="connsiteY3679" fmla="*/ 458443 h 998446"/>
                    <a:gd name="connsiteX3680" fmla="*/ 416776 w 975396"/>
                    <a:gd name="connsiteY3680" fmla="*/ 457113 h 998446"/>
                    <a:gd name="connsiteX3681" fmla="*/ 414671 w 975396"/>
                    <a:gd name="connsiteY3681" fmla="*/ 456338 h 998446"/>
                    <a:gd name="connsiteX3682" fmla="*/ 410903 w 975396"/>
                    <a:gd name="connsiteY3682" fmla="*/ 455783 h 998446"/>
                    <a:gd name="connsiteX3683" fmla="*/ 409130 w 975396"/>
                    <a:gd name="connsiteY3683" fmla="*/ 455118 h 998446"/>
                    <a:gd name="connsiteX3684" fmla="*/ 405473 w 975396"/>
                    <a:gd name="connsiteY3684" fmla="*/ 452791 h 998446"/>
                    <a:gd name="connsiteX3685" fmla="*/ 403368 w 975396"/>
                    <a:gd name="connsiteY3685" fmla="*/ 452348 h 998446"/>
                    <a:gd name="connsiteX3686" fmla="*/ 401262 w 975396"/>
                    <a:gd name="connsiteY3686" fmla="*/ 453345 h 998446"/>
                    <a:gd name="connsiteX3687" fmla="*/ 402260 w 975396"/>
                    <a:gd name="connsiteY3687" fmla="*/ 453788 h 998446"/>
                    <a:gd name="connsiteX3688" fmla="*/ 404476 w 975396"/>
                    <a:gd name="connsiteY3688" fmla="*/ 455229 h 998446"/>
                    <a:gd name="connsiteX3689" fmla="*/ 402924 w 975396"/>
                    <a:gd name="connsiteY3689" fmla="*/ 457002 h 998446"/>
                    <a:gd name="connsiteX3690" fmla="*/ 401373 w 975396"/>
                    <a:gd name="connsiteY3690" fmla="*/ 457224 h 998446"/>
                    <a:gd name="connsiteX3691" fmla="*/ 399932 w 975396"/>
                    <a:gd name="connsiteY3691" fmla="*/ 457002 h 998446"/>
                    <a:gd name="connsiteX3692" fmla="*/ 398713 w 975396"/>
                    <a:gd name="connsiteY3692" fmla="*/ 457667 h 998446"/>
                    <a:gd name="connsiteX3693" fmla="*/ 397384 w 975396"/>
                    <a:gd name="connsiteY3693" fmla="*/ 458997 h 998446"/>
                    <a:gd name="connsiteX3694" fmla="*/ 396276 w 975396"/>
                    <a:gd name="connsiteY3694" fmla="*/ 459440 h 998446"/>
                    <a:gd name="connsiteX3695" fmla="*/ 394170 w 975396"/>
                    <a:gd name="connsiteY3695" fmla="*/ 459219 h 998446"/>
                    <a:gd name="connsiteX3696" fmla="*/ 392619 w 975396"/>
                    <a:gd name="connsiteY3696" fmla="*/ 457667 h 998446"/>
                    <a:gd name="connsiteX3697" fmla="*/ 389073 w 975396"/>
                    <a:gd name="connsiteY3697" fmla="*/ 446253 h 998446"/>
                    <a:gd name="connsiteX3698" fmla="*/ 387078 w 975396"/>
                    <a:gd name="connsiteY3698" fmla="*/ 443483 h 998446"/>
                    <a:gd name="connsiteX3699" fmla="*/ 384197 w 975396"/>
                    <a:gd name="connsiteY3699" fmla="*/ 442375 h 998446"/>
                    <a:gd name="connsiteX3700" fmla="*/ 377880 w 975396"/>
                    <a:gd name="connsiteY3700" fmla="*/ 442375 h 998446"/>
                    <a:gd name="connsiteX3701" fmla="*/ 376218 w 975396"/>
                    <a:gd name="connsiteY3701" fmla="*/ 441821 h 998446"/>
                    <a:gd name="connsiteX3702" fmla="*/ 374002 w 975396"/>
                    <a:gd name="connsiteY3702" fmla="*/ 439826 h 998446"/>
                    <a:gd name="connsiteX3703" fmla="*/ 372782 w 975396"/>
                    <a:gd name="connsiteY3703" fmla="*/ 439272 h 998446"/>
                    <a:gd name="connsiteX3704" fmla="*/ 370899 w 975396"/>
                    <a:gd name="connsiteY3704" fmla="*/ 439272 h 998446"/>
                    <a:gd name="connsiteX3705" fmla="*/ 369680 w 975396"/>
                    <a:gd name="connsiteY3705" fmla="*/ 439936 h 998446"/>
                    <a:gd name="connsiteX3706" fmla="*/ 367353 w 975396"/>
                    <a:gd name="connsiteY3706" fmla="*/ 442264 h 998446"/>
                    <a:gd name="connsiteX3707" fmla="*/ 366577 w 975396"/>
                    <a:gd name="connsiteY3707" fmla="*/ 440491 h 998446"/>
                    <a:gd name="connsiteX3708" fmla="*/ 364915 w 975396"/>
                    <a:gd name="connsiteY3708" fmla="*/ 438940 h 998446"/>
                    <a:gd name="connsiteX3709" fmla="*/ 363031 w 975396"/>
                    <a:gd name="connsiteY3709" fmla="*/ 437721 h 998446"/>
                    <a:gd name="connsiteX3710" fmla="*/ 361480 w 975396"/>
                    <a:gd name="connsiteY3710" fmla="*/ 437277 h 998446"/>
                    <a:gd name="connsiteX3711" fmla="*/ 360371 w 975396"/>
                    <a:gd name="connsiteY3711" fmla="*/ 437499 h 998446"/>
                    <a:gd name="connsiteX3712" fmla="*/ 358155 w 975396"/>
                    <a:gd name="connsiteY3712" fmla="*/ 438275 h 998446"/>
                    <a:gd name="connsiteX3713" fmla="*/ 357269 w 975396"/>
                    <a:gd name="connsiteY3713" fmla="*/ 438275 h 998446"/>
                    <a:gd name="connsiteX3714" fmla="*/ 356271 w 975396"/>
                    <a:gd name="connsiteY3714" fmla="*/ 437942 h 998446"/>
                    <a:gd name="connsiteX3715" fmla="*/ 355052 w 975396"/>
                    <a:gd name="connsiteY3715" fmla="*/ 436612 h 998446"/>
                    <a:gd name="connsiteX3716" fmla="*/ 353833 w 975396"/>
                    <a:gd name="connsiteY3716" fmla="*/ 435836 h 998446"/>
                    <a:gd name="connsiteX3717" fmla="*/ 351395 w 975396"/>
                    <a:gd name="connsiteY3717" fmla="*/ 432845 h 998446"/>
                    <a:gd name="connsiteX3718" fmla="*/ 348625 w 975396"/>
                    <a:gd name="connsiteY3718" fmla="*/ 428301 h 998446"/>
                    <a:gd name="connsiteX3719" fmla="*/ 347184 w 975396"/>
                    <a:gd name="connsiteY3719" fmla="*/ 428301 h 998446"/>
                    <a:gd name="connsiteX3720" fmla="*/ 341643 w 975396"/>
                    <a:gd name="connsiteY3720" fmla="*/ 431293 h 998446"/>
                    <a:gd name="connsiteX3721" fmla="*/ 340646 w 975396"/>
                    <a:gd name="connsiteY3721" fmla="*/ 430628 h 998446"/>
                    <a:gd name="connsiteX3722" fmla="*/ 339428 w 975396"/>
                    <a:gd name="connsiteY3722" fmla="*/ 430850 h 998446"/>
                    <a:gd name="connsiteX3723" fmla="*/ 337876 w 975396"/>
                    <a:gd name="connsiteY3723" fmla="*/ 431293 h 998446"/>
                    <a:gd name="connsiteX3724" fmla="*/ 336213 w 975396"/>
                    <a:gd name="connsiteY3724" fmla="*/ 431293 h 998446"/>
                    <a:gd name="connsiteX3725" fmla="*/ 336989 w 975396"/>
                    <a:gd name="connsiteY3725" fmla="*/ 429299 h 998446"/>
                    <a:gd name="connsiteX3726" fmla="*/ 336213 w 975396"/>
                    <a:gd name="connsiteY3726" fmla="*/ 429299 h 998446"/>
                    <a:gd name="connsiteX3727" fmla="*/ 334995 w 975396"/>
                    <a:gd name="connsiteY3727" fmla="*/ 431071 h 998446"/>
                    <a:gd name="connsiteX3728" fmla="*/ 332778 w 975396"/>
                    <a:gd name="connsiteY3728" fmla="*/ 430407 h 998446"/>
                    <a:gd name="connsiteX3729" fmla="*/ 331670 w 975396"/>
                    <a:gd name="connsiteY3729" fmla="*/ 428745 h 998446"/>
                    <a:gd name="connsiteX3730" fmla="*/ 333776 w 975396"/>
                    <a:gd name="connsiteY3730" fmla="*/ 427304 h 998446"/>
                    <a:gd name="connsiteX3731" fmla="*/ 333776 w 975396"/>
                    <a:gd name="connsiteY3731" fmla="*/ 426417 h 998446"/>
                    <a:gd name="connsiteX3732" fmla="*/ 328346 w 975396"/>
                    <a:gd name="connsiteY3732" fmla="*/ 427304 h 998446"/>
                    <a:gd name="connsiteX3733" fmla="*/ 328346 w 975396"/>
                    <a:gd name="connsiteY3733" fmla="*/ 423314 h 998446"/>
                    <a:gd name="connsiteX3734" fmla="*/ 329454 w 975396"/>
                    <a:gd name="connsiteY3734" fmla="*/ 423979 h 998446"/>
                    <a:gd name="connsiteX3735" fmla="*/ 329897 w 975396"/>
                    <a:gd name="connsiteY3735" fmla="*/ 424423 h 998446"/>
                    <a:gd name="connsiteX3736" fmla="*/ 330673 w 975396"/>
                    <a:gd name="connsiteY3736" fmla="*/ 423425 h 998446"/>
                    <a:gd name="connsiteX3737" fmla="*/ 331448 w 975396"/>
                    <a:gd name="connsiteY3737" fmla="*/ 422871 h 998446"/>
                    <a:gd name="connsiteX3738" fmla="*/ 332335 w 975396"/>
                    <a:gd name="connsiteY3738" fmla="*/ 422649 h 998446"/>
                    <a:gd name="connsiteX3739" fmla="*/ 333443 w 975396"/>
                    <a:gd name="connsiteY3739" fmla="*/ 422649 h 998446"/>
                    <a:gd name="connsiteX3740" fmla="*/ 334663 w 975396"/>
                    <a:gd name="connsiteY3740" fmla="*/ 422317 h 998446"/>
                    <a:gd name="connsiteX3741" fmla="*/ 335549 w 975396"/>
                    <a:gd name="connsiteY3741" fmla="*/ 421652 h 998446"/>
                    <a:gd name="connsiteX3742" fmla="*/ 336213 w 975396"/>
                    <a:gd name="connsiteY3742" fmla="*/ 420987 h 998446"/>
                    <a:gd name="connsiteX3743" fmla="*/ 338319 w 975396"/>
                    <a:gd name="connsiteY3743" fmla="*/ 419547 h 998446"/>
                    <a:gd name="connsiteX3744" fmla="*/ 339206 w 975396"/>
                    <a:gd name="connsiteY3744" fmla="*/ 419325 h 998446"/>
                    <a:gd name="connsiteX3745" fmla="*/ 343195 w 975396"/>
                    <a:gd name="connsiteY3745" fmla="*/ 422206 h 998446"/>
                    <a:gd name="connsiteX3746" fmla="*/ 343417 w 975396"/>
                    <a:gd name="connsiteY3746" fmla="*/ 422649 h 998446"/>
                    <a:gd name="connsiteX3747" fmla="*/ 343971 w 975396"/>
                    <a:gd name="connsiteY3747" fmla="*/ 422982 h 998446"/>
                    <a:gd name="connsiteX3748" fmla="*/ 345854 w 975396"/>
                    <a:gd name="connsiteY3748" fmla="*/ 424312 h 998446"/>
                    <a:gd name="connsiteX3749" fmla="*/ 346852 w 975396"/>
                    <a:gd name="connsiteY3749" fmla="*/ 424644 h 998446"/>
                    <a:gd name="connsiteX3750" fmla="*/ 348957 w 975396"/>
                    <a:gd name="connsiteY3750" fmla="*/ 423314 h 998446"/>
                    <a:gd name="connsiteX3751" fmla="*/ 350176 w 975396"/>
                    <a:gd name="connsiteY3751" fmla="*/ 422982 h 998446"/>
                    <a:gd name="connsiteX3752" fmla="*/ 350730 w 975396"/>
                    <a:gd name="connsiteY3752" fmla="*/ 424201 h 998446"/>
                    <a:gd name="connsiteX3753" fmla="*/ 351839 w 975396"/>
                    <a:gd name="connsiteY3753" fmla="*/ 425531 h 998446"/>
                    <a:gd name="connsiteX3754" fmla="*/ 354276 w 975396"/>
                    <a:gd name="connsiteY3754" fmla="*/ 425309 h 998446"/>
                    <a:gd name="connsiteX3755" fmla="*/ 356936 w 975396"/>
                    <a:gd name="connsiteY3755" fmla="*/ 424644 h 998446"/>
                    <a:gd name="connsiteX3756" fmla="*/ 358598 w 975396"/>
                    <a:gd name="connsiteY3756" fmla="*/ 424644 h 998446"/>
                    <a:gd name="connsiteX3757" fmla="*/ 359152 w 975396"/>
                    <a:gd name="connsiteY3757" fmla="*/ 423425 h 998446"/>
                    <a:gd name="connsiteX3758" fmla="*/ 360039 w 975396"/>
                    <a:gd name="connsiteY3758" fmla="*/ 422871 h 998446"/>
                    <a:gd name="connsiteX3759" fmla="*/ 362809 w 975396"/>
                    <a:gd name="connsiteY3759" fmla="*/ 422871 h 998446"/>
                    <a:gd name="connsiteX3760" fmla="*/ 363585 w 975396"/>
                    <a:gd name="connsiteY3760" fmla="*/ 422095 h 998446"/>
                    <a:gd name="connsiteX3761" fmla="*/ 364139 w 975396"/>
                    <a:gd name="connsiteY3761" fmla="*/ 418771 h 998446"/>
                    <a:gd name="connsiteX3762" fmla="*/ 364693 w 975396"/>
                    <a:gd name="connsiteY3762" fmla="*/ 417773 h 998446"/>
                    <a:gd name="connsiteX3763" fmla="*/ 366245 w 975396"/>
                    <a:gd name="connsiteY3763" fmla="*/ 417441 h 998446"/>
                    <a:gd name="connsiteX3764" fmla="*/ 367796 w 975396"/>
                    <a:gd name="connsiteY3764" fmla="*/ 417773 h 998446"/>
                    <a:gd name="connsiteX3765" fmla="*/ 369237 w 975396"/>
                    <a:gd name="connsiteY3765" fmla="*/ 418438 h 998446"/>
                    <a:gd name="connsiteX3766" fmla="*/ 370567 w 975396"/>
                    <a:gd name="connsiteY3766" fmla="*/ 418771 h 998446"/>
                    <a:gd name="connsiteX3767" fmla="*/ 371674 w 975396"/>
                    <a:gd name="connsiteY3767" fmla="*/ 418438 h 998446"/>
                    <a:gd name="connsiteX3768" fmla="*/ 374002 w 975396"/>
                    <a:gd name="connsiteY3768" fmla="*/ 416998 h 998446"/>
                    <a:gd name="connsiteX3769" fmla="*/ 375664 w 975396"/>
                    <a:gd name="connsiteY3769" fmla="*/ 416998 h 998446"/>
                    <a:gd name="connsiteX3770" fmla="*/ 375442 w 975396"/>
                    <a:gd name="connsiteY3770" fmla="*/ 416333 h 998446"/>
                    <a:gd name="connsiteX3771" fmla="*/ 374888 w 975396"/>
                    <a:gd name="connsiteY3771" fmla="*/ 414782 h 998446"/>
                    <a:gd name="connsiteX3772" fmla="*/ 375775 w 975396"/>
                    <a:gd name="connsiteY3772" fmla="*/ 414782 h 998446"/>
                    <a:gd name="connsiteX3773" fmla="*/ 376439 w 975396"/>
                    <a:gd name="connsiteY3773" fmla="*/ 414338 h 998446"/>
                    <a:gd name="connsiteX3774" fmla="*/ 377215 w 975396"/>
                    <a:gd name="connsiteY3774" fmla="*/ 413673 h 998446"/>
                    <a:gd name="connsiteX3775" fmla="*/ 378102 w 975396"/>
                    <a:gd name="connsiteY3775" fmla="*/ 413673 h 998446"/>
                    <a:gd name="connsiteX3776" fmla="*/ 379764 w 975396"/>
                    <a:gd name="connsiteY3776" fmla="*/ 413784 h 998446"/>
                    <a:gd name="connsiteX3777" fmla="*/ 380429 w 975396"/>
                    <a:gd name="connsiteY3777" fmla="*/ 413784 h 998446"/>
                    <a:gd name="connsiteX3778" fmla="*/ 381315 w 975396"/>
                    <a:gd name="connsiteY3778" fmla="*/ 412897 h 998446"/>
                    <a:gd name="connsiteX3779" fmla="*/ 381869 w 975396"/>
                    <a:gd name="connsiteY3779" fmla="*/ 412344 h 998446"/>
                    <a:gd name="connsiteX3780" fmla="*/ 382313 w 975396"/>
                    <a:gd name="connsiteY3780" fmla="*/ 411901 h 998446"/>
                    <a:gd name="connsiteX3781" fmla="*/ 383089 w 975396"/>
                    <a:gd name="connsiteY3781" fmla="*/ 410792 h 998446"/>
                    <a:gd name="connsiteX3782" fmla="*/ 383643 w 975396"/>
                    <a:gd name="connsiteY3782" fmla="*/ 409795 h 998446"/>
                    <a:gd name="connsiteX3783" fmla="*/ 384419 w 975396"/>
                    <a:gd name="connsiteY3783" fmla="*/ 406803 h 998446"/>
                    <a:gd name="connsiteX3784" fmla="*/ 384862 w 975396"/>
                    <a:gd name="connsiteY3784" fmla="*/ 405806 h 998446"/>
                    <a:gd name="connsiteX3785" fmla="*/ 385859 w 975396"/>
                    <a:gd name="connsiteY3785" fmla="*/ 404808 h 998446"/>
                    <a:gd name="connsiteX3786" fmla="*/ 389516 w 975396"/>
                    <a:gd name="connsiteY3786" fmla="*/ 402814 h 998446"/>
                    <a:gd name="connsiteX3787" fmla="*/ 390513 w 975396"/>
                    <a:gd name="connsiteY3787" fmla="*/ 401706 h 998446"/>
                    <a:gd name="connsiteX3788" fmla="*/ 390513 w 975396"/>
                    <a:gd name="connsiteY3788" fmla="*/ 400819 h 998446"/>
                    <a:gd name="connsiteX3789" fmla="*/ 387078 w 975396"/>
                    <a:gd name="connsiteY3789" fmla="*/ 401151 h 998446"/>
                    <a:gd name="connsiteX3790" fmla="*/ 383975 w 975396"/>
                    <a:gd name="connsiteY3790" fmla="*/ 402149 h 998446"/>
                    <a:gd name="connsiteX3791" fmla="*/ 378102 w 975396"/>
                    <a:gd name="connsiteY3791" fmla="*/ 405695 h 998446"/>
                    <a:gd name="connsiteX3792" fmla="*/ 377548 w 975396"/>
                    <a:gd name="connsiteY3792" fmla="*/ 403368 h 998446"/>
                    <a:gd name="connsiteX3793" fmla="*/ 378434 w 975396"/>
                    <a:gd name="connsiteY3793" fmla="*/ 402038 h 998446"/>
                    <a:gd name="connsiteX3794" fmla="*/ 381980 w 975396"/>
                    <a:gd name="connsiteY3794" fmla="*/ 399932 h 998446"/>
                    <a:gd name="connsiteX3795" fmla="*/ 381426 w 975396"/>
                    <a:gd name="connsiteY3795" fmla="*/ 399156 h 998446"/>
                    <a:gd name="connsiteX3796" fmla="*/ 381426 w 975396"/>
                    <a:gd name="connsiteY3796" fmla="*/ 398713 h 998446"/>
                    <a:gd name="connsiteX3797" fmla="*/ 381980 w 975396"/>
                    <a:gd name="connsiteY3797" fmla="*/ 396940 h 998446"/>
                    <a:gd name="connsiteX3798" fmla="*/ 380207 w 975396"/>
                    <a:gd name="connsiteY3798" fmla="*/ 394835 h 998446"/>
                    <a:gd name="connsiteX3799" fmla="*/ 379210 w 975396"/>
                    <a:gd name="connsiteY3799" fmla="*/ 392286 h 998446"/>
                    <a:gd name="connsiteX3800" fmla="*/ 377880 w 975396"/>
                    <a:gd name="connsiteY3800" fmla="*/ 389848 h 998446"/>
                    <a:gd name="connsiteX3801" fmla="*/ 374999 w 975396"/>
                    <a:gd name="connsiteY3801" fmla="*/ 387964 h 998446"/>
                    <a:gd name="connsiteX3802" fmla="*/ 375332 w 975396"/>
                    <a:gd name="connsiteY3802" fmla="*/ 388962 h 998446"/>
                    <a:gd name="connsiteX3803" fmla="*/ 375775 w 975396"/>
                    <a:gd name="connsiteY3803" fmla="*/ 389959 h 998446"/>
                    <a:gd name="connsiteX3804" fmla="*/ 375442 w 975396"/>
                    <a:gd name="connsiteY3804" fmla="*/ 389959 h 998446"/>
                    <a:gd name="connsiteX3805" fmla="*/ 375221 w 975396"/>
                    <a:gd name="connsiteY3805" fmla="*/ 390070 h 998446"/>
                    <a:gd name="connsiteX3806" fmla="*/ 375110 w 975396"/>
                    <a:gd name="connsiteY3806" fmla="*/ 390070 h 998446"/>
                    <a:gd name="connsiteX3807" fmla="*/ 375110 w 975396"/>
                    <a:gd name="connsiteY3807" fmla="*/ 390956 h 998446"/>
                    <a:gd name="connsiteX3808" fmla="*/ 373337 w 975396"/>
                    <a:gd name="connsiteY3808" fmla="*/ 388962 h 998446"/>
                    <a:gd name="connsiteX3809" fmla="*/ 372672 w 975396"/>
                    <a:gd name="connsiteY3809" fmla="*/ 386302 h 998446"/>
                    <a:gd name="connsiteX3810" fmla="*/ 372228 w 975396"/>
                    <a:gd name="connsiteY3810" fmla="*/ 383421 h 998446"/>
                    <a:gd name="connsiteX3811" fmla="*/ 371231 w 975396"/>
                    <a:gd name="connsiteY3811" fmla="*/ 381094 h 998446"/>
                    <a:gd name="connsiteX3812" fmla="*/ 370456 w 975396"/>
                    <a:gd name="connsiteY3812" fmla="*/ 382091 h 998446"/>
                    <a:gd name="connsiteX3813" fmla="*/ 369902 w 975396"/>
                    <a:gd name="connsiteY3813" fmla="*/ 380429 h 998446"/>
                    <a:gd name="connsiteX3814" fmla="*/ 369015 w 975396"/>
                    <a:gd name="connsiteY3814" fmla="*/ 379432 h 998446"/>
                    <a:gd name="connsiteX3815" fmla="*/ 368461 w 975396"/>
                    <a:gd name="connsiteY3815" fmla="*/ 379432 h 998446"/>
                    <a:gd name="connsiteX3816" fmla="*/ 368904 w 975396"/>
                    <a:gd name="connsiteY3816" fmla="*/ 381094 h 998446"/>
                    <a:gd name="connsiteX3817" fmla="*/ 367463 w 975396"/>
                    <a:gd name="connsiteY3817" fmla="*/ 382534 h 998446"/>
                    <a:gd name="connsiteX3818" fmla="*/ 366577 w 975396"/>
                    <a:gd name="connsiteY3818" fmla="*/ 384086 h 998446"/>
                    <a:gd name="connsiteX3819" fmla="*/ 365912 w 975396"/>
                    <a:gd name="connsiteY3819" fmla="*/ 384086 h 998446"/>
                    <a:gd name="connsiteX3820" fmla="*/ 362809 w 975396"/>
                    <a:gd name="connsiteY3820" fmla="*/ 374999 h 998446"/>
                    <a:gd name="connsiteX3821" fmla="*/ 362588 w 975396"/>
                    <a:gd name="connsiteY3821" fmla="*/ 373226 h 998446"/>
                    <a:gd name="connsiteX3822" fmla="*/ 362809 w 975396"/>
                    <a:gd name="connsiteY3822" fmla="*/ 367574 h 998446"/>
                    <a:gd name="connsiteX3823" fmla="*/ 364693 w 975396"/>
                    <a:gd name="connsiteY3823" fmla="*/ 365247 h 998446"/>
                    <a:gd name="connsiteX3824" fmla="*/ 368904 w 975396"/>
                    <a:gd name="connsiteY3824" fmla="*/ 364250 h 998446"/>
                    <a:gd name="connsiteX3825" fmla="*/ 373337 w 975396"/>
                    <a:gd name="connsiteY3825" fmla="*/ 363806 h 998446"/>
                    <a:gd name="connsiteX3826" fmla="*/ 375996 w 975396"/>
                    <a:gd name="connsiteY3826" fmla="*/ 363142 h 998446"/>
                    <a:gd name="connsiteX3827" fmla="*/ 374778 w 975396"/>
                    <a:gd name="connsiteY3827" fmla="*/ 361812 h 998446"/>
                    <a:gd name="connsiteX3828" fmla="*/ 374445 w 975396"/>
                    <a:gd name="connsiteY3828" fmla="*/ 360039 h 998446"/>
                    <a:gd name="connsiteX3829" fmla="*/ 374888 w 975396"/>
                    <a:gd name="connsiteY3829" fmla="*/ 358266 h 998446"/>
                    <a:gd name="connsiteX3830" fmla="*/ 375996 w 975396"/>
                    <a:gd name="connsiteY3830" fmla="*/ 357047 h 998446"/>
                    <a:gd name="connsiteX3831" fmla="*/ 375996 w 975396"/>
                    <a:gd name="connsiteY3831" fmla="*/ 356049 h 998446"/>
                    <a:gd name="connsiteX3832" fmla="*/ 375221 w 975396"/>
                    <a:gd name="connsiteY3832" fmla="*/ 354609 h 998446"/>
                    <a:gd name="connsiteX3833" fmla="*/ 375775 w 975396"/>
                    <a:gd name="connsiteY3833" fmla="*/ 354387 h 998446"/>
                    <a:gd name="connsiteX3834" fmla="*/ 378323 w 975396"/>
                    <a:gd name="connsiteY3834" fmla="*/ 355052 h 998446"/>
                    <a:gd name="connsiteX3835" fmla="*/ 381315 w 975396"/>
                    <a:gd name="connsiteY3835" fmla="*/ 355052 h 998446"/>
                    <a:gd name="connsiteX3836" fmla="*/ 382091 w 975396"/>
                    <a:gd name="connsiteY3836" fmla="*/ 355052 h 998446"/>
                    <a:gd name="connsiteX3837" fmla="*/ 382645 w 975396"/>
                    <a:gd name="connsiteY3837" fmla="*/ 355717 h 998446"/>
                    <a:gd name="connsiteX3838" fmla="*/ 383754 w 975396"/>
                    <a:gd name="connsiteY3838" fmla="*/ 358044 h 998446"/>
                    <a:gd name="connsiteX3839" fmla="*/ 384308 w 975396"/>
                    <a:gd name="connsiteY3839" fmla="*/ 358930 h 998446"/>
                    <a:gd name="connsiteX3840" fmla="*/ 384529 w 975396"/>
                    <a:gd name="connsiteY3840" fmla="*/ 359595 h 998446"/>
                    <a:gd name="connsiteX3841" fmla="*/ 384529 w 975396"/>
                    <a:gd name="connsiteY3841" fmla="*/ 360260 h 998446"/>
                    <a:gd name="connsiteX3842" fmla="*/ 384529 w 975396"/>
                    <a:gd name="connsiteY3842" fmla="*/ 360815 h 998446"/>
                    <a:gd name="connsiteX3843" fmla="*/ 393284 w 975396"/>
                    <a:gd name="connsiteY3843" fmla="*/ 361590 h 998446"/>
                    <a:gd name="connsiteX3844" fmla="*/ 395278 w 975396"/>
                    <a:gd name="connsiteY3844" fmla="*/ 362255 h 998446"/>
                    <a:gd name="connsiteX3845" fmla="*/ 397495 w 975396"/>
                    <a:gd name="connsiteY3845" fmla="*/ 363806 h 998446"/>
                    <a:gd name="connsiteX3846" fmla="*/ 399378 w 975396"/>
                    <a:gd name="connsiteY3846" fmla="*/ 365580 h 998446"/>
                    <a:gd name="connsiteX3847" fmla="*/ 401373 w 975396"/>
                    <a:gd name="connsiteY3847" fmla="*/ 367906 h 998446"/>
                    <a:gd name="connsiteX3848" fmla="*/ 402592 w 975396"/>
                    <a:gd name="connsiteY3848" fmla="*/ 370456 h 998446"/>
                    <a:gd name="connsiteX3849" fmla="*/ 402149 w 975396"/>
                    <a:gd name="connsiteY3849" fmla="*/ 372893 h 998446"/>
                    <a:gd name="connsiteX3850" fmla="*/ 403368 w 975396"/>
                    <a:gd name="connsiteY3850" fmla="*/ 374334 h 998446"/>
                    <a:gd name="connsiteX3851" fmla="*/ 406249 w 975396"/>
                    <a:gd name="connsiteY3851" fmla="*/ 379321 h 998446"/>
                    <a:gd name="connsiteX3852" fmla="*/ 406803 w 975396"/>
                    <a:gd name="connsiteY3852" fmla="*/ 380872 h 998446"/>
                    <a:gd name="connsiteX3853" fmla="*/ 406360 w 975396"/>
                    <a:gd name="connsiteY3853" fmla="*/ 382534 h 998446"/>
                    <a:gd name="connsiteX3854" fmla="*/ 405584 w 975396"/>
                    <a:gd name="connsiteY3854" fmla="*/ 384197 h 998446"/>
                    <a:gd name="connsiteX3855" fmla="*/ 404808 w 975396"/>
                    <a:gd name="connsiteY3855" fmla="*/ 384972 h 998446"/>
                    <a:gd name="connsiteX3856" fmla="*/ 404476 w 975396"/>
                    <a:gd name="connsiteY3856" fmla="*/ 384308 h 998446"/>
                    <a:gd name="connsiteX3857" fmla="*/ 403922 w 975396"/>
                    <a:gd name="connsiteY3857" fmla="*/ 383975 h 998446"/>
                    <a:gd name="connsiteX3858" fmla="*/ 402814 w 975396"/>
                    <a:gd name="connsiteY3858" fmla="*/ 383975 h 998446"/>
                    <a:gd name="connsiteX3859" fmla="*/ 402149 w 975396"/>
                    <a:gd name="connsiteY3859" fmla="*/ 384308 h 998446"/>
                    <a:gd name="connsiteX3860" fmla="*/ 402924 w 975396"/>
                    <a:gd name="connsiteY3860" fmla="*/ 385637 h 998446"/>
                    <a:gd name="connsiteX3861" fmla="*/ 401706 w 975396"/>
                    <a:gd name="connsiteY3861" fmla="*/ 387299 h 998446"/>
                    <a:gd name="connsiteX3862" fmla="*/ 393616 w 975396"/>
                    <a:gd name="connsiteY3862" fmla="*/ 391732 h 998446"/>
                    <a:gd name="connsiteX3863" fmla="*/ 395167 w 975396"/>
                    <a:gd name="connsiteY3863" fmla="*/ 385637 h 998446"/>
                    <a:gd name="connsiteX3864" fmla="*/ 395167 w 975396"/>
                    <a:gd name="connsiteY3864" fmla="*/ 383753 h 998446"/>
                    <a:gd name="connsiteX3865" fmla="*/ 391400 w 975396"/>
                    <a:gd name="connsiteY3865" fmla="*/ 385526 h 998446"/>
                    <a:gd name="connsiteX3866" fmla="*/ 389848 w 975396"/>
                    <a:gd name="connsiteY3866" fmla="*/ 386856 h 998446"/>
                    <a:gd name="connsiteX3867" fmla="*/ 390402 w 975396"/>
                    <a:gd name="connsiteY3867" fmla="*/ 388851 h 998446"/>
                    <a:gd name="connsiteX3868" fmla="*/ 389073 w 975396"/>
                    <a:gd name="connsiteY3868" fmla="*/ 390734 h 998446"/>
                    <a:gd name="connsiteX3869" fmla="*/ 387965 w 975396"/>
                    <a:gd name="connsiteY3869" fmla="*/ 392730 h 998446"/>
                    <a:gd name="connsiteX3870" fmla="*/ 392508 w 975396"/>
                    <a:gd name="connsiteY3870" fmla="*/ 393948 h 998446"/>
                    <a:gd name="connsiteX3871" fmla="*/ 395167 w 975396"/>
                    <a:gd name="connsiteY3871" fmla="*/ 393948 h 998446"/>
                    <a:gd name="connsiteX3872" fmla="*/ 396941 w 975396"/>
                    <a:gd name="connsiteY3872" fmla="*/ 393173 h 998446"/>
                    <a:gd name="connsiteX3873" fmla="*/ 398603 w 975396"/>
                    <a:gd name="connsiteY3873" fmla="*/ 392064 h 998446"/>
                    <a:gd name="connsiteX3874" fmla="*/ 401152 w 975396"/>
                    <a:gd name="connsiteY3874" fmla="*/ 391399 h 998446"/>
                    <a:gd name="connsiteX3875" fmla="*/ 403700 w 975396"/>
                    <a:gd name="connsiteY3875" fmla="*/ 391178 h 998446"/>
                    <a:gd name="connsiteX3876" fmla="*/ 405030 w 975396"/>
                    <a:gd name="connsiteY3876" fmla="*/ 391621 h 998446"/>
                    <a:gd name="connsiteX3877" fmla="*/ 405584 w 975396"/>
                    <a:gd name="connsiteY3877" fmla="*/ 391067 h 998446"/>
                    <a:gd name="connsiteX3878" fmla="*/ 406249 w 975396"/>
                    <a:gd name="connsiteY3878" fmla="*/ 390513 h 998446"/>
                    <a:gd name="connsiteX3879" fmla="*/ 407025 w 975396"/>
                    <a:gd name="connsiteY3879" fmla="*/ 389959 h 998446"/>
                    <a:gd name="connsiteX3880" fmla="*/ 408022 w 975396"/>
                    <a:gd name="connsiteY3880" fmla="*/ 389627 h 998446"/>
                    <a:gd name="connsiteX3881" fmla="*/ 408022 w 975396"/>
                    <a:gd name="connsiteY3881" fmla="*/ 388740 h 998446"/>
                    <a:gd name="connsiteX3882" fmla="*/ 407246 w 975396"/>
                    <a:gd name="connsiteY3882" fmla="*/ 388740 h 998446"/>
                    <a:gd name="connsiteX3883" fmla="*/ 406803 w 975396"/>
                    <a:gd name="connsiteY3883" fmla="*/ 388297 h 998446"/>
                    <a:gd name="connsiteX3884" fmla="*/ 406360 w 975396"/>
                    <a:gd name="connsiteY3884" fmla="*/ 387964 h 998446"/>
                    <a:gd name="connsiteX3885" fmla="*/ 405806 w 975396"/>
                    <a:gd name="connsiteY3885" fmla="*/ 387632 h 998446"/>
                    <a:gd name="connsiteX3886" fmla="*/ 407468 w 975396"/>
                    <a:gd name="connsiteY3886" fmla="*/ 386856 h 998446"/>
                    <a:gd name="connsiteX3887" fmla="*/ 409573 w 975396"/>
                    <a:gd name="connsiteY3887" fmla="*/ 386191 h 998446"/>
                    <a:gd name="connsiteX3888" fmla="*/ 413895 w 975396"/>
                    <a:gd name="connsiteY3888" fmla="*/ 385526 h 998446"/>
                    <a:gd name="connsiteX3889" fmla="*/ 416112 w 975396"/>
                    <a:gd name="connsiteY3889" fmla="*/ 384751 h 998446"/>
                    <a:gd name="connsiteX3890" fmla="*/ 419769 w 975396"/>
                    <a:gd name="connsiteY3890" fmla="*/ 381426 h 998446"/>
                    <a:gd name="connsiteX3891" fmla="*/ 420987 w 975396"/>
                    <a:gd name="connsiteY3891" fmla="*/ 380651 h 998446"/>
                    <a:gd name="connsiteX3892" fmla="*/ 420987 w 975396"/>
                    <a:gd name="connsiteY3892" fmla="*/ 378767 h 998446"/>
                    <a:gd name="connsiteX3893" fmla="*/ 415114 w 975396"/>
                    <a:gd name="connsiteY3893" fmla="*/ 367685 h 998446"/>
                    <a:gd name="connsiteX3894" fmla="*/ 412787 w 975396"/>
                    <a:gd name="connsiteY3894" fmla="*/ 359817 h 998446"/>
                    <a:gd name="connsiteX3895" fmla="*/ 407357 w 975396"/>
                    <a:gd name="connsiteY3895" fmla="*/ 354609 h 998446"/>
                    <a:gd name="connsiteX3896" fmla="*/ 405917 w 975396"/>
                    <a:gd name="connsiteY3896" fmla="*/ 351617 h 998446"/>
                    <a:gd name="connsiteX3897" fmla="*/ 396276 w 975396"/>
                    <a:gd name="connsiteY3897" fmla="*/ 340646 h 998446"/>
                    <a:gd name="connsiteX3898" fmla="*/ 394945 w 975396"/>
                    <a:gd name="connsiteY3898" fmla="*/ 338762 h 998446"/>
                    <a:gd name="connsiteX3899" fmla="*/ 393505 w 975396"/>
                    <a:gd name="connsiteY3899" fmla="*/ 334330 h 998446"/>
                    <a:gd name="connsiteX3900" fmla="*/ 393062 w 975396"/>
                    <a:gd name="connsiteY3900" fmla="*/ 333665 h 998446"/>
                    <a:gd name="connsiteX3901" fmla="*/ 392730 w 975396"/>
                    <a:gd name="connsiteY3901" fmla="*/ 333332 h 998446"/>
                    <a:gd name="connsiteX3902" fmla="*/ 388408 w 975396"/>
                    <a:gd name="connsiteY3902" fmla="*/ 329897 h 998446"/>
                    <a:gd name="connsiteX3903" fmla="*/ 382645 w 975396"/>
                    <a:gd name="connsiteY3903" fmla="*/ 327570 h 998446"/>
                    <a:gd name="connsiteX3904" fmla="*/ 376772 w 975396"/>
                    <a:gd name="connsiteY3904" fmla="*/ 323691 h 998446"/>
                    <a:gd name="connsiteX3905" fmla="*/ 375221 w 975396"/>
                    <a:gd name="connsiteY3905" fmla="*/ 322140 h 998446"/>
                    <a:gd name="connsiteX3906" fmla="*/ 373558 w 975396"/>
                    <a:gd name="connsiteY3906" fmla="*/ 319369 h 998446"/>
                    <a:gd name="connsiteX3907" fmla="*/ 370899 w 975396"/>
                    <a:gd name="connsiteY3907" fmla="*/ 310726 h 998446"/>
                    <a:gd name="connsiteX3908" fmla="*/ 367463 w 975396"/>
                    <a:gd name="connsiteY3908" fmla="*/ 302415 h 998446"/>
                    <a:gd name="connsiteX3909" fmla="*/ 366910 w 975396"/>
                    <a:gd name="connsiteY3909" fmla="*/ 300088 h 998446"/>
                    <a:gd name="connsiteX3910" fmla="*/ 366688 w 975396"/>
                    <a:gd name="connsiteY3910" fmla="*/ 296985 h 998446"/>
                    <a:gd name="connsiteX3911" fmla="*/ 366023 w 975396"/>
                    <a:gd name="connsiteY3911" fmla="*/ 293993 h 998446"/>
                    <a:gd name="connsiteX3912" fmla="*/ 365026 w 975396"/>
                    <a:gd name="connsiteY3912" fmla="*/ 291444 h 998446"/>
                    <a:gd name="connsiteX3913" fmla="*/ 363917 w 975396"/>
                    <a:gd name="connsiteY3913" fmla="*/ 289560 h 998446"/>
                    <a:gd name="connsiteX3914" fmla="*/ 361036 w 975396"/>
                    <a:gd name="connsiteY3914" fmla="*/ 285793 h 998446"/>
                    <a:gd name="connsiteX3915" fmla="*/ 359485 w 975396"/>
                    <a:gd name="connsiteY3915" fmla="*/ 284130 h 998446"/>
                    <a:gd name="connsiteX3916" fmla="*/ 356936 w 975396"/>
                    <a:gd name="connsiteY3916" fmla="*/ 282689 h 998446"/>
                    <a:gd name="connsiteX3917" fmla="*/ 352615 w 975396"/>
                    <a:gd name="connsiteY3917" fmla="*/ 279033 h 998446"/>
                    <a:gd name="connsiteX3918" fmla="*/ 351395 w 975396"/>
                    <a:gd name="connsiteY3918" fmla="*/ 277481 h 998446"/>
                    <a:gd name="connsiteX3919" fmla="*/ 350509 w 975396"/>
                    <a:gd name="connsiteY3919" fmla="*/ 275708 h 998446"/>
                    <a:gd name="connsiteX3920" fmla="*/ 349068 w 975396"/>
                    <a:gd name="connsiteY3920" fmla="*/ 270389 h 998446"/>
                    <a:gd name="connsiteX3921" fmla="*/ 349068 w 975396"/>
                    <a:gd name="connsiteY3921" fmla="*/ 270167 h 998446"/>
                    <a:gd name="connsiteX3922" fmla="*/ 348957 w 975396"/>
                    <a:gd name="connsiteY3922" fmla="*/ 269613 h 998446"/>
                    <a:gd name="connsiteX3923" fmla="*/ 348957 w 975396"/>
                    <a:gd name="connsiteY3923" fmla="*/ 266954 h 998446"/>
                    <a:gd name="connsiteX3924" fmla="*/ 348847 w 975396"/>
                    <a:gd name="connsiteY3924" fmla="*/ 266400 h 998446"/>
                    <a:gd name="connsiteX3925" fmla="*/ 347849 w 975396"/>
                    <a:gd name="connsiteY3925" fmla="*/ 266400 h 998446"/>
                    <a:gd name="connsiteX3926" fmla="*/ 347628 w 975396"/>
                    <a:gd name="connsiteY3926" fmla="*/ 265957 h 998446"/>
                    <a:gd name="connsiteX3927" fmla="*/ 346963 w 975396"/>
                    <a:gd name="connsiteY3927" fmla="*/ 265402 h 998446"/>
                    <a:gd name="connsiteX3928" fmla="*/ 344303 w 975396"/>
                    <a:gd name="connsiteY3928" fmla="*/ 264516 h 998446"/>
                    <a:gd name="connsiteX3929" fmla="*/ 343639 w 975396"/>
                    <a:gd name="connsiteY3929" fmla="*/ 263962 h 998446"/>
                    <a:gd name="connsiteX3930" fmla="*/ 342641 w 975396"/>
                    <a:gd name="connsiteY3930" fmla="*/ 263408 h 998446"/>
                    <a:gd name="connsiteX3931" fmla="*/ 336767 w 975396"/>
                    <a:gd name="connsiteY3931" fmla="*/ 258311 h 998446"/>
                    <a:gd name="connsiteX3932" fmla="*/ 335327 w 975396"/>
                    <a:gd name="connsiteY3932" fmla="*/ 254100 h 998446"/>
                    <a:gd name="connsiteX3933" fmla="*/ 334773 w 975396"/>
                    <a:gd name="connsiteY3933" fmla="*/ 253324 h 998446"/>
                    <a:gd name="connsiteX3934" fmla="*/ 333443 w 975396"/>
                    <a:gd name="connsiteY3934" fmla="*/ 252659 h 998446"/>
                    <a:gd name="connsiteX3935" fmla="*/ 333222 w 975396"/>
                    <a:gd name="connsiteY3935" fmla="*/ 251107 h 998446"/>
                    <a:gd name="connsiteX3936" fmla="*/ 333665 w 975396"/>
                    <a:gd name="connsiteY3936" fmla="*/ 247783 h 998446"/>
                    <a:gd name="connsiteX3937" fmla="*/ 333111 w 975396"/>
                    <a:gd name="connsiteY3937" fmla="*/ 244459 h 998446"/>
                    <a:gd name="connsiteX3938" fmla="*/ 331892 w 975396"/>
                    <a:gd name="connsiteY3938" fmla="*/ 242020 h 998446"/>
                    <a:gd name="connsiteX3939" fmla="*/ 331005 w 975396"/>
                    <a:gd name="connsiteY3939" fmla="*/ 239583 h 998446"/>
                    <a:gd name="connsiteX3940" fmla="*/ 331338 w 975396"/>
                    <a:gd name="connsiteY3940" fmla="*/ 236258 h 998446"/>
                    <a:gd name="connsiteX3941" fmla="*/ 335659 w 975396"/>
                    <a:gd name="connsiteY3941" fmla="*/ 226839 h 998446"/>
                    <a:gd name="connsiteX3942" fmla="*/ 335659 w 975396"/>
                    <a:gd name="connsiteY3942" fmla="*/ 225176 h 998446"/>
                    <a:gd name="connsiteX3943" fmla="*/ 338984 w 975396"/>
                    <a:gd name="connsiteY3943" fmla="*/ 214981 h 998446"/>
                    <a:gd name="connsiteX3944" fmla="*/ 342087 w 975396"/>
                    <a:gd name="connsiteY3944" fmla="*/ 209773 h 998446"/>
                    <a:gd name="connsiteX3945" fmla="*/ 343639 w 975396"/>
                    <a:gd name="connsiteY3945" fmla="*/ 206338 h 998446"/>
                    <a:gd name="connsiteX3946" fmla="*/ 343306 w 975396"/>
                    <a:gd name="connsiteY3946" fmla="*/ 204787 h 998446"/>
                    <a:gd name="connsiteX3947" fmla="*/ 341200 w 975396"/>
                    <a:gd name="connsiteY3947" fmla="*/ 204122 h 998446"/>
                    <a:gd name="connsiteX3948" fmla="*/ 339871 w 975396"/>
                    <a:gd name="connsiteY3948" fmla="*/ 202681 h 998446"/>
                    <a:gd name="connsiteX3949" fmla="*/ 338763 w 975396"/>
                    <a:gd name="connsiteY3949" fmla="*/ 201019 h 998446"/>
                    <a:gd name="connsiteX3950" fmla="*/ 337433 w 975396"/>
                    <a:gd name="connsiteY3950" fmla="*/ 199800 h 998446"/>
                    <a:gd name="connsiteX3951" fmla="*/ 337654 w 975396"/>
                    <a:gd name="connsiteY3951" fmla="*/ 197583 h 998446"/>
                    <a:gd name="connsiteX3952" fmla="*/ 337100 w 975396"/>
                    <a:gd name="connsiteY3952" fmla="*/ 195257 h 998446"/>
                    <a:gd name="connsiteX3953" fmla="*/ 335881 w 975396"/>
                    <a:gd name="connsiteY3953" fmla="*/ 193151 h 998446"/>
                    <a:gd name="connsiteX3954" fmla="*/ 334219 w 975396"/>
                    <a:gd name="connsiteY3954" fmla="*/ 191710 h 998446"/>
                    <a:gd name="connsiteX3955" fmla="*/ 335549 w 975396"/>
                    <a:gd name="connsiteY3955" fmla="*/ 190381 h 998446"/>
                    <a:gd name="connsiteX3956" fmla="*/ 336989 w 975396"/>
                    <a:gd name="connsiteY3956" fmla="*/ 189826 h 998446"/>
                    <a:gd name="connsiteX3957" fmla="*/ 339649 w 975396"/>
                    <a:gd name="connsiteY3957" fmla="*/ 189826 h 998446"/>
                    <a:gd name="connsiteX3958" fmla="*/ 341311 w 975396"/>
                    <a:gd name="connsiteY3958" fmla="*/ 190824 h 998446"/>
                    <a:gd name="connsiteX3959" fmla="*/ 342308 w 975396"/>
                    <a:gd name="connsiteY3959" fmla="*/ 191157 h 998446"/>
                    <a:gd name="connsiteX3960" fmla="*/ 342752 w 975396"/>
                    <a:gd name="connsiteY3960" fmla="*/ 190381 h 998446"/>
                    <a:gd name="connsiteX3961" fmla="*/ 342752 w 975396"/>
                    <a:gd name="connsiteY3961" fmla="*/ 188940 h 998446"/>
                    <a:gd name="connsiteX3962" fmla="*/ 343306 w 975396"/>
                    <a:gd name="connsiteY3962" fmla="*/ 188164 h 998446"/>
                    <a:gd name="connsiteX3963" fmla="*/ 343971 w 975396"/>
                    <a:gd name="connsiteY3963" fmla="*/ 187832 h 998446"/>
                    <a:gd name="connsiteX3964" fmla="*/ 344968 w 975396"/>
                    <a:gd name="connsiteY3964" fmla="*/ 187832 h 998446"/>
                    <a:gd name="connsiteX3965" fmla="*/ 342863 w 975396"/>
                    <a:gd name="connsiteY3965" fmla="*/ 186502 h 998446"/>
                    <a:gd name="connsiteX3966" fmla="*/ 342863 w 975396"/>
                    <a:gd name="connsiteY3966" fmla="*/ 184729 h 998446"/>
                    <a:gd name="connsiteX3967" fmla="*/ 344857 w 975396"/>
                    <a:gd name="connsiteY3967" fmla="*/ 183177 h 998446"/>
                    <a:gd name="connsiteX3968" fmla="*/ 346519 w 975396"/>
                    <a:gd name="connsiteY3968" fmla="*/ 183177 h 998446"/>
                    <a:gd name="connsiteX3969" fmla="*/ 346519 w 975396"/>
                    <a:gd name="connsiteY3969" fmla="*/ 183731 h 998446"/>
                    <a:gd name="connsiteX3970" fmla="*/ 347849 w 975396"/>
                    <a:gd name="connsiteY3970" fmla="*/ 184507 h 998446"/>
                    <a:gd name="connsiteX3971" fmla="*/ 349068 w 975396"/>
                    <a:gd name="connsiteY3971" fmla="*/ 185394 h 998446"/>
                    <a:gd name="connsiteX3972" fmla="*/ 349954 w 975396"/>
                    <a:gd name="connsiteY3972" fmla="*/ 185394 h 998446"/>
                    <a:gd name="connsiteX3973" fmla="*/ 350398 w 975396"/>
                    <a:gd name="connsiteY3973" fmla="*/ 183731 h 998446"/>
                    <a:gd name="connsiteX3974" fmla="*/ 351174 w 975396"/>
                    <a:gd name="connsiteY3974" fmla="*/ 183731 h 998446"/>
                    <a:gd name="connsiteX3975" fmla="*/ 351174 w 975396"/>
                    <a:gd name="connsiteY3975" fmla="*/ 184840 h 998446"/>
                    <a:gd name="connsiteX3976" fmla="*/ 351839 w 975396"/>
                    <a:gd name="connsiteY3976" fmla="*/ 184840 h 998446"/>
                    <a:gd name="connsiteX3977" fmla="*/ 351839 w 975396"/>
                    <a:gd name="connsiteY3977" fmla="*/ 182734 h 998446"/>
                    <a:gd name="connsiteX3978" fmla="*/ 352725 w 975396"/>
                    <a:gd name="connsiteY3978" fmla="*/ 183731 h 998446"/>
                    <a:gd name="connsiteX3979" fmla="*/ 353390 w 975396"/>
                    <a:gd name="connsiteY3979" fmla="*/ 183731 h 998446"/>
                    <a:gd name="connsiteX3980" fmla="*/ 352504 w 975396"/>
                    <a:gd name="connsiteY3980" fmla="*/ 181072 h 998446"/>
                    <a:gd name="connsiteX3981" fmla="*/ 352836 w 975396"/>
                    <a:gd name="connsiteY3981" fmla="*/ 178855 h 998446"/>
                    <a:gd name="connsiteX3982" fmla="*/ 354276 w 975396"/>
                    <a:gd name="connsiteY3982" fmla="*/ 176972 h 998446"/>
                    <a:gd name="connsiteX3983" fmla="*/ 356493 w 975396"/>
                    <a:gd name="connsiteY3983" fmla="*/ 175420 h 998446"/>
                    <a:gd name="connsiteX3984" fmla="*/ 357490 w 975396"/>
                    <a:gd name="connsiteY3984" fmla="*/ 176196 h 998446"/>
                    <a:gd name="connsiteX3985" fmla="*/ 358487 w 975396"/>
                    <a:gd name="connsiteY3985" fmla="*/ 176529 h 998446"/>
                    <a:gd name="connsiteX3986" fmla="*/ 360815 w 975396"/>
                    <a:gd name="connsiteY3986" fmla="*/ 176529 h 998446"/>
                    <a:gd name="connsiteX3987" fmla="*/ 360815 w 975396"/>
                    <a:gd name="connsiteY3987" fmla="*/ 176196 h 998446"/>
                    <a:gd name="connsiteX3988" fmla="*/ 361923 w 975396"/>
                    <a:gd name="connsiteY3988" fmla="*/ 175420 h 998446"/>
                    <a:gd name="connsiteX3989" fmla="*/ 363696 w 975396"/>
                    <a:gd name="connsiteY3989" fmla="*/ 174534 h 998446"/>
                    <a:gd name="connsiteX3990" fmla="*/ 364804 w 975396"/>
                    <a:gd name="connsiteY3990" fmla="*/ 173204 h 998446"/>
                    <a:gd name="connsiteX3991" fmla="*/ 365691 w 975396"/>
                    <a:gd name="connsiteY3991" fmla="*/ 171431 h 998446"/>
                    <a:gd name="connsiteX3992" fmla="*/ 365912 w 975396"/>
                    <a:gd name="connsiteY3992" fmla="*/ 169215 h 998446"/>
                    <a:gd name="connsiteX3993" fmla="*/ 365137 w 975396"/>
                    <a:gd name="connsiteY3993" fmla="*/ 166444 h 998446"/>
                    <a:gd name="connsiteX3994" fmla="*/ 368461 w 975396"/>
                    <a:gd name="connsiteY3994" fmla="*/ 165225 h 998446"/>
                    <a:gd name="connsiteX3995" fmla="*/ 371564 w 975396"/>
                    <a:gd name="connsiteY3995" fmla="*/ 165668 h 998446"/>
                    <a:gd name="connsiteX3996" fmla="*/ 374223 w 975396"/>
                    <a:gd name="connsiteY3996" fmla="*/ 167663 h 998446"/>
                    <a:gd name="connsiteX3997" fmla="*/ 375996 w 975396"/>
                    <a:gd name="connsiteY3997" fmla="*/ 171431 h 998446"/>
                    <a:gd name="connsiteX3998" fmla="*/ 375332 w 975396"/>
                    <a:gd name="connsiteY3998" fmla="*/ 173094 h 998446"/>
                    <a:gd name="connsiteX3999" fmla="*/ 375110 w 975396"/>
                    <a:gd name="connsiteY3999" fmla="*/ 174091 h 998446"/>
                    <a:gd name="connsiteX4000" fmla="*/ 375664 w 975396"/>
                    <a:gd name="connsiteY4000" fmla="*/ 174534 h 998446"/>
                    <a:gd name="connsiteX4001" fmla="*/ 376329 w 975396"/>
                    <a:gd name="connsiteY4001" fmla="*/ 174755 h 998446"/>
                    <a:gd name="connsiteX4002" fmla="*/ 379099 w 975396"/>
                    <a:gd name="connsiteY4002" fmla="*/ 176529 h 998446"/>
                    <a:gd name="connsiteX4003" fmla="*/ 379764 w 975396"/>
                    <a:gd name="connsiteY4003" fmla="*/ 179188 h 998446"/>
                    <a:gd name="connsiteX4004" fmla="*/ 378878 w 975396"/>
                    <a:gd name="connsiteY4004" fmla="*/ 180740 h 998446"/>
                    <a:gd name="connsiteX4005" fmla="*/ 377437 w 975396"/>
                    <a:gd name="connsiteY4005" fmla="*/ 181848 h 998446"/>
                    <a:gd name="connsiteX4006" fmla="*/ 376661 w 975396"/>
                    <a:gd name="connsiteY4006" fmla="*/ 183177 h 998446"/>
                    <a:gd name="connsiteX4007" fmla="*/ 374999 w 975396"/>
                    <a:gd name="connsiteY4007" fmla="*/ 184507 h 998446"/>
                    <a:gd name="connsiteX4008" fmla="*/ 371121 w 975396"/>
                    <a:gd name="connsiteY4008" fmla="*/ 185283 h 998446"/>
                    <a:gd name="connsiteX4009" fmla="*/ 363917 w 975396"/>
                    <a:gd name="connsiteY4009" fmla="*/ 185726 h 998446"/>
                    <a:gd name="connsiteX4010" fmla="*/ 361480 w 975396"/>
                    <a:gd name="connsiteY4010" fmla="*/ 186724 h 998446"/>
                    <a:gd name="connsiteX4011" fmla="*/ 362477 w 975396"/>
                    <a:gd name="connsiteY4011" fmla="*/ 189161 h 998446"/>
                    <a:gd name="connsiteX4012" fmla="*/ 366577 w 975396"/>
                    <a:gd name="connsiteY4012" fmla="*/ 193927 h 998446"/>
                    <a:gd name="connsiteX4013" fmla="*/ 366577 w 975396"/>
                    <a:gd name="connsiteY4013" fmla="*/ 194592 h 998446"/>
                    <a:gd name="connsiteX4014" fmla="*/ 366466 w 975396"/>
                    <a:gd name="connsiteY4014" fmla="*/ 194702 h 998446"/>
                    <a:gd name="connsiteX4015" fmla="*/ 366134 w 975396"/>
                    <a:gd name="connsiteY4015" fmla="*/ 194702 h 998446"/>
                    <a:gd name="connsiteX4016" fmla="*/ 365802 w 975396"/>
                    <a:gd name="connsiteY4016" fmla="*/ 194813 h 998446"/>
                    <a:gd name="connsiteX4017" fmla="*/ 369126 w 975396"/>
                    <a:gd name="connsiteY4017" fmla="*/ 199135 h 998446"/>
                    <a:gd name="connsiteX4018" fmla="*/ 370012 w 975396"/>
                    <a:gd name="connsiteY4018" fmla="*/ 201573 h 998446"/>
                    <a:gd name="connsiteX4019" fmla="*/ 368904 w 975396"/>
                    <a:gd name="connsiteY4019" fmla="*/ 203900 h 998446"/>
                    <a:gd name="connsiteX4020" fmla="*/ 373337 w 975396"/>
                    <a:gd name="connsiteY4020" fmla="*/ 203568 h 998446"/>
                    <a:gd name="connsiteX4021" fmla="*/ 375332 w 975396"/>
                    <a:gd name="connsiteY4021" fmla="*/ 203900 h 998446"/>
                    <a:gd name="connsiteX4022" fmla="*/ 377437 w 975396"/>
                    <a:gd name="connsiteY4022" fmla="*/ 204898 h 998446"/>
                    <a:gd name="connsiteX4023" fmla="*/ 382756 w 975396"/>
                    <a:gd name="connsiteY4023" fmla="*/ 209109 h 998446"/>
                    <a:gd name="connsiteX4024" fmla="*/ 384862 w 975396"/>
                    <a:gd name="connsiteY4024" fmla="*/ 212876 h 998446"/>
                    <a:gd name="connsiteX4025" fmla="*/ 387521 w 975396"/>
                    <a:gd name="connsiteY4025" fmla="*/ 213874 h 998446"/>
                    <a:gd name="connsiteX4026" fmla="*/ 390180 w 975396"/>
                    <a:gd name="connsiteY4026" fmla="*/ 214538 h 998446"/>
                    <a:gd name="connsiteX4027" fmla="*/ 391400 w 975396"/>
                    <a:gd name="connsiteY4027" fmla="*/ 215646 h 998446"/>
                    <a:gd name="connsiteX4028" fmla="*/ 392508 w 975396"/>
                    <a:gd name="connsiteY4028" fmla="*/ 215646 h 998446"/>
                    <a:gd name="connsiteX4029" fmla="*/ 398381 w 975396"/>
                    <a:gd name="connsiteY4029" fmla="*/ 220190 h 998446"/>
                    <a:gd name="connsiteX4030" fmla="*/ 400376 w 975396"/>
                    <a:gd name="connsiteY4030" fmla="*/ 219635 h 998446"/>
                    <a:gd name="connsiteX4031" fmla="*/ 402260 w 975396"/>
                    <a:gd name="connsiteY4031" fmla="*/ 220411 h 998446"/>
                    <a:gd name="connsiteX4032" fmla="*/ 404254 w 975396"/>
                    <a:gd name="connsiteY4032" fmla="*/ 221631 h 998446"/>
                    <a:gd name="connsiteX4033" fmla="*/ 408465 w 975396"/>
                    <a:gd name="connsiteY4033" fmla="*/ 222628 h 998446"/>
                    <a:gd name="connsiteX4034" fmla="*/ 410903 w 975396"/>
                    <a:gd name="connsiteY4034" fmla="*/ 223625 h 998446"/>
                    <a:gd name="connsiteX4035" fmla="*/ 415447 w 975396"/>
                    <a:gd name="connsiteY4035" fmla="*/ 226285 h 998446"/>
                    <a:gd name="connsiteX4036" fmla="*/ 417663 w 975396"/>
                    <a:gd name="connsiteY4036" fmla="*/ 229942 h 998446"/>
                    <a:gd name="connsiteX4037" fmla="*/ 418328 w 975396"/>
                    <a:gd name="connsiteY4037" fmla="*/ 235150 h 998446"/>
                    <a:gd name="connsiteX4038" fmla="*/ 417774 w 975396"/>
                    <a:gd name="connsiteY4038" fmla="*/ 240802 h 998446"/>
                    <a:gd name="connsiteX4039" fmla="*/ 416222 w 975396"/>
                    <a:gd name="connsiteY4039" fmla="*/ 245567 h 998446"/>
                    <a:gd name="connsiteX4040" fmla="*/ 417441 w 975396"/>
                    <a:gd name="connsiteY4040" fmla="*/ 247894 h 998446"/>
                    <a:gd name="connsiteX4041" fmla="*/ 419547 w 975396"/>
                    <a:gd name="connsiteY4041" fmla="*/ 249999 h 998446"/>
                    <a:gd name="connsiteX4042" fmla="*/ 421541 w 975396"/>
                    <a:gd name="connsiteY4042" fmla="*/ 252548 h 998446"/>
                    <a:gd name="connsiteX4043" fmla="*/ 422428 w 975396"/>
                    <a:gd name="connsiteY4043" fmla="*/ 256094 h 998446"/>
                    <a:gd name="connsiteX4044" fmla="*/ 422760 w 975396"/>
                    <a:gd name="connsiteY4044" fmla="*/ 256981 h 998446"/>
                    <a:gd name="connsiteX4045" fmla="*/ 424423 w 975396"/>
                    <a:gd name="connsiteY4045" fmla="*/ 259308 h 998446"/>
                    <a:gd name="connsiteX4046" fmla="*/ 424755 w 975396"/>
                    <a:gd name="connsiteY4046" fmla="*/ 260526 h 998446"/>
                    <a:gd name="connsiteX4047" fmla="*/ 424423 w 975396"/>
                    <a:gd name="connsiteY4047" fmla="*/ 262189 h 998446"/>
                    <a:gd name="connsiteX4048" fmla="*/ 422982 w 975396"/>
                    <a:gd name="connsiteY4048" fmla="*/ 264959 h 998446"/>
                    <a:gd name="connsiteX4049" fmla="*/ 422317 w 975396"/>
                    <a:gd name="connsiteY4049" fmla="*/ 266622 h 998446"/>
                    <a:gd name="connsiteX4050" fmla="*/ 423647 w 975396"/>
                    <a:gd name="connsiteY4050" fmla="*/ 266067 h 998446"/>
                    <a:gd name="connsiteX4051" fmla="*/ 432069 w 975396"/>
                    <a:gd name="connsiteY4051" fmla="*/ 264626 h 998446"/>
                    <a:gd name="connsiteX4052" fmla="*/ 434839 w 975396"/>
                    <a:gd name="connsiteY4052" fmla="*/ 265070 h 998446"/>
                    <a:gd name="connsiteX4053" fmla="*/ 451351 w 975396"/>
                    <a:gd name="connsiteY4053" fmla="*/ 272163 h 998446"/>
                    <a:gd name="connsiteX4054" fmla="*/ 461213 w 975396"/>
                    <a:gd name="connsiteY4054" fmla="*/ 273713 h 998446"/>
                    <a:gd name="connsiteX4055" fmla="*/ 463319 w 975396"/>
                    <a:gd name="connsiteY4055" fmla="*/ 273270 h 998446"/>
                    <a:gd name="connsiteX4056" fmla="*/ 465425 w 975396"/>
                    <a:gd name="connsiteY4056" fmla="*/ 272163 h 998446"/>
                    <a:gd name="connsiteX4057" fmla="*/ 466311 w 975396"/>
                    <a:gd name="connsiteY4057" fmla="*/ 271054 h 998446"/>
                    <a:gd name="connsiteX4058" fmla="*/ 464760 w 975396"/>
                    <a:gd name="connsiteY4058" fmla="*/ 270611 h 998446"/>
                    <a:gd name="connsiteX4059" fmla="*/ 462432 w 975396"/>
                    <a:gd name="connsiteY4059" fmla="*/ 270389 h 998446"/>
                    <a:gd name="connsiteX4060" fmla="*/ 460660 w 975396"/>
                    <a:gd name="connsiteY4060" fmla="*/ 269613 h 998446"/>
                    <a:gd name="connsiteX4061" fmla="*/ 459330 w 975396"/>
                    <a:gd name="connsiteY4061" fmla="*/ 268395 h 998446"/>
                    <a:gd name="connsiteX4062" fmla="*/ 458221 w 975396"/>
                    <a:gd name="connsiteY4062" fmla="*/ 266622 h 998446"/>
                    <a:gd name="connsiteX4063" fmla="*/ 457889 w 975396"/>
                    <a:gd name="connsiteY4063" fmla="*/ 265070 h 998446"/>
                    <a:gd name="connsiteX4064" fmla="*/ 457889 w 975396"/>
                    <a:gd name="connsiteY4064" fmla="*/ 263740 h 998446"/>
                    <a:gd name="connsiteX4065" fmla="*/ 457556 w 975396"/>
                    <a:gd name="connsiteY4065" fmla="*/ 262854 h 998446"/>
                    <a:gd name="connsiteX4066" fmla="*/ 449910 w 975396"/>
                    <a:gd name="connsiteY4066" fmla="*/ 260970 h 998446"/>
                    <a:gd name="connsiteX4067" fmla="*/ 438164 w 975396"/>
                    <a:gd name="connsiteY4067" fmla="*/ 254543 h 998446"/>
                    <a:gd name="connsiteX4068" fmla="*/ 434839 w 975396"/>
                    <a:gd name="connsiteY4068" fmla="*/ 250885 h 998446"/>
                    <a:gd name="connsiteX4069" fmla="*/ 428745 w 975396"/>
                    <a:gd name="connsiteY4069" fmla="*/ 242131 h 998446"/>
                    <a:gd name="connsiteX4070" fmla="*/ 427747 w 975396"/>
                    <a:gd name="connsiteY4070" fmla="*/ 240248 h 998446"/>
                    <a:gd name="connsiteX4071" fmla="*/ 427082 w 975396"/>
                    <a:gd name="connsiteY4071" fmla="*/ 239472 h 998446"/>
                    <a:gd name="connsiteX4072" fmla="*/ 426085 w 975396"/>
                    <a:gd name="connsiteY4072" fmla="*/ 239139 h 998446"/>
                    <a:gd name="connsiteX4073" fmla="*/ 423758 w 975396"/>
                    <a:gd name="connsiteY4073" fmla="*/ 238918 h 998446"/>
                    <a:gd name="connsiteX4074" fmla="*/ 422871 w 975396"/>
                    <a:gd name="connsiteY4074" fmla="*/ 238474 h 998446"/>
                    <a:gd name="connsiteX4075" fmla="*/ 422539 w 975396"/>
                    <a:gd name="connsiteY4075" fmla="*/ 237588 h 998446"/>
                    <a:gd name="connsiteX4076" fmla="*/ 421984 w 975396"/>
                    <a:gd name="connsiteY4076" fmla="*/ 234818 h 998446"/>
                    <a:gd name="connsiteX4077" fmla="*/ 420877 w 975396"/>
                    <a:gd name="connsiteY4077" fmla="*/ 232380 h 998446"/>
                    <a:gd name="connsiteX4078" fmla="*/ 419990 w 975396"/>
                    <a:gd name="connsiteY4078" fmla="*/ 229831 h 998446"/>
                    <a:gd name="connsiteX4079" fmla="*/ 420212 w 975396"/>
                    <a:gd name="connsiteY4079" fmla="*/ 226950 h 998446"/>
                    <a:gd name="connsiteX4080" fmla="*/ 422982 w 975396"/>
                    <a:gd name="connsiteY4080" fmla="*/ 221963 h 998446"/>
                    <a:gd name="connsiteX4081" fmla="*/ 426750 w 975396"/>
                    <a:gd name="connsiteY4081" fmla="*/ 219635 h 998446"/>
                    <a:gd name="connsiteX4082" fmla="*/ 431293 w 975396"/>
                    <a:gd name="connsiteY4082" fmla="*/ 219414 h 998446"/>
                    <a:gd name="connsiteX4083" fmla="*/ 436501 w 975396"/>
                    <a:gd name="connsiteY4083" fmla="*/ 220855 h 998446"/>
                    <a:gd name="connsiteX4084" fmla="*/ 442818 w 975396"/>
                    <a:gd name="connsiteY4084" fmla="*/ 224511 h 998446"/>
                    <a:gd name="connsiteX4085" fmla="*/ 452127 w 975396"/>
                    <a:gd name="connsiteY4085" fmla="*/ 225287 h 998446"/>
                    <a:gd name="connsiteX4086" fmla="*/ 454232 w 975396"/>
                    <a:gd name="connsiteY4086" fmla="*/ 225952 h 998446"/>
                    <a:gd name="connsiteX4087" fmla="*/ 457999 w 975396"/>
                    <a:gd name="connsiteY4087" fmla="*/ 228501 h 998446"/>
                    <a:gd name="connsiteX4088" fmla="*/ 468084 w 975396"/>
                    <a:gd name="connsiteY4088" fmla="*/ 242020 h 998446"/>
                    <a:gd name="connsiteX4089" fmla="*/ 468527 w 975396"/>
                    <a:gd name="connsiteY4089" fmla="*/ 243129 h 998446"/>
                    <a:gd name="connsiteX4090" fmla="*/ 468971 w 975396"/>
                    <a:gd name="connsiteY4090" fmla="*/ 244459 h 998446"/>
                    <a:gd name="connsiteX4091" fmla="*/ 469636 w 975396"/>
                    <a:gd name="connsiteY4091" fmla="*/ 245677 h 998446"/>
                    <a:gd name="connsiteX4092" fmla="*/ 470854 w 975396"/>
                    <a:gd name="connsiteY4092" fmla="*/ 246120 h 998446"/>
                    <a:gd name="connsiteX4093" fmla="*/ 471408 w 975396"/>
                    <a:gd name="connsiteY4093" fmla="*/ 246785 h 998446"/>
                    <a:gd name="connsiteX4094" fmla="*/ 471186 w 975396"/>
                    <a:gd name="connsiteY4094" fmla="*/ 248226 h 998446"/>
                    <a:gd name="connsiteX4095" fmla="*/ 470522 w 975396"/>
                    <a:gd name="connsiteY4095" fmla="*/ 250664 h 998446"/>
                    <a:gd name="connsiteX4096" fmla="*/ 471076 w 975396"/>
                    <a:gd name="connsiteY4096" fmla="*/ 252326 h 998446"/>
                    <a:gd name="connsiteX4097" fmla="*/ 475287 w 975396"/>
                    <a:gd name="connsiteY4097" fmla="*/ 259308 h 998446"/>
                    <a:gd name="connsiteX4098" fmla="*/ 474844 w 975396"/>
                    <a:gd name="connsiteY4098" fmla="*/ 258089 h 998446"/>
                    <a:gd name="connsiteX4099" fmla="*/ 474844 w 975396"/>
                    <a:gd name="connsiteY4099" fmla="*/ 257424 h 998446"/>
                    <a:gd name="connsiteX4100" fmla="*/ 475730 w 975396"/>
                    <a:gd name="connsiteY4100" fmla="*/ 256759 h 998446"/>
                    <a:gd name="connsiteX4101" fmla="*/ 477282 w 975396"/>
                    <a:gd name="connsiteY4101" fmla="*/ 257091 h 998446"/>
                    <a:gd name="connsiteX4102" fmla="*/ 478612 w 975396"/>
                    <a:gd name="connsiteY4102" fmla="*/ 258200 h 998446"/>
                    <a:gd name="connsiteX4103" fmla="*/ 479166 w 975396"/>
                    <a:gd name="connsiteY4103" fmla="*/ 259861 h 998446"/>
                    <a:gd name="connsiteX4104" fmla="*/ 479830 w 975396"/>
                    <a:gd name="connsiteY4104" fmla="*/ 260083 h 998446"/>
                    <a:gd name="connsiteX4105" fmla="*/ 483820 w 975396"/>
                    <a:gd name="connsiteY4105" fmla="*/ 262411 h 998446"/>
                    <a:gd name="connsiteX4106" fmla="*/ 483266 w 975396"/>
                    <a:gd name="connsiteY4106" fmla="*/ 263962 h 998446"/>
                    <a:gd name="connsiteX4107" fmla="*/ 483598 w 975396"/>
                    <a:gd name="connsiteY4107" fmla="*/ 264959 h 998446"/>
                    <a:gd name="connsiteX4108" fmla="*/ 484374 w 975396"/>
                    <a:gd name="connsiteY4108" fmla="*/ 265181 h 998446"/>
                    <a:gd name="connsiteX4109" fmla="*/ 485260 w 975396"/>
                    <a:gd name="connsiteY4109" fmla="*/ 264405 h 998446"/>
                    <a:gd name="connsiteX4110" fmla="*/ 486036 w 975396"/>
                    <a:gd name="connsiteY4110" fmla="*/ 264405 h 998446"/>
                    <a:gd name="connsiteX4111" fmla="*/ 486036 w 975396"/>
                    <a:gd name="connsiteY4111" fmla="*/ 265402 h 998446"/>
                    <a:gd name="connsiteX4112" fmla="*/ 485703 w 975396"/>
                    <a:gd name="connsiteY4112" fmla="*/ 267065 h 998446"/>
                    <a:gd name="connsiteX4113" fmla="*/ 488031 w 975396"/>
                    <a:gd name="connsiteY4113" fmla="*/ 267619 h 998446"/>
                    <a:gd name="connsiteX4114" fmla="*/ 493793 w 975396"/>
                    <a:gd name="connsiteY4114" fmla="*/ 267397 h 998446"/>
                    <a:gd name="connsiteX4115" fmla="*/ 493793 w 975396"/>
                    <a:gd name="connsiteY4115" fmla="*/ 266289 h 998446"/>
                    <a:gd name="connsiteX4116" fmla="*/ 491688 w 975396"/>
                    <a:gd name="connsiteY4116" fmla="*/ 266289 h 998446"/>
                    <a:gd name="connsiteX4117" fmla="*/ 491355 w 975396"/>
                    <a:gd name="connsiteY4117" fmla="*/ 265292 h 998446"/>
                    <a:gd name="connsiteX4118" fmla="*/ 492463 w 975396"/>
                    <a:gd name="connsiteY4118" fmla="*/ 264405 h 998446"/>
                    <a:gd name="connsiteX4119" fmla="*/ 494679 w 975396"/>
                    <a:gd name="connsiteY4119" fmla="*/ 264405 h 998446"/>
                    <a:gd name="connsiteX4120" fmla="*/ 494679 w 975396"/>
                    <a:gd name="connsiteY4120" fmla="*/ 263297 h 998446"/>
                    <a:gd name="connsiteX4121" fmla="*/ 493460 w 975396"/>
                    <a:gd name="connsiteY4121" fmla="*/ 262078 h 998446"/>
                    <a:gd name="connsiteX4122" fmla="*/ 494014 w 975396"/>
                    <a:gd name="connsiteY4122" fmla="*/ 260748 h 998446"/>
                    <a:gd name="connsiteX4123" fmla="*/ 497007 w 975396"/>
                    <a:gd name="connsiteY4123" fmla="*/ 258200 h 998446"/>
                    <a:gd name="connsiteX4124" fmla="*/ 496453 w 975396"/>
                    <a:gd name="connsiteY4124" fmla="*/ 257424 h 998446"/>
                    <a:gd name="connsiteX4125" fmla="*/ 496231 w 975396"/>
                    <a:gd name="connsiteY4125" fmla="*/ 256648 h 998446"/>
                    <a:gd name="connsiteX4126" fmla="*/ 496231 w 975396"/>
                    <a:gd name="connsiteY4126" fmla="*/ 255650 h 998446"/>
                    <a:gd name="connsiteX4127" fmla="*/ 496231 w 975396"/>
                    <a:gd name="connsiteY4127" fmla="*/ 254100 h 998446"/>
                    <a:gd name="connsiteX4128" fmla="*/ 495123 w 975396"/>
                    <a:gd name="connsiteY4128" fmla="*/ 254875 h 998446"/>
                    <a:gd name="connsiteX4129" fmla="*/ 494125 w 975396"/>
                    <a:gd name="connsiteY4129" fmla="*/ 254875 h 998446"/>
                    <a:gd name="connsiteX4130" fmla="*/ 493350 w 975396"/>
                    <a:gd name="connsiteY4130" fmla="*/ 254321 h 998446"/>
                    <a:gd name="connsiteX4131" fmla="*/ 493017 w 975396"/>
                    <a:gd name="connsiteY4131" fmla="*/ 252659 h 998446"/>
                    <a:gd name="connsiteX4132" fmla="*/ 493350 w 975396"/>
                    <a:gd name="connsiteY4132" fmla="*/ 252105 h 998446"/>
                    <a:gd name="connsiteX4133" fmla="*/ 494125 w 975396"/>
                    <a:gd name="connsiteY4133" fmla="*/ 252105 h 998446"/>
                    <a:gd name="connsiteX4134" fmla="*/ 494901 w 975396"/>
                    <a:gd name="connsiteY4134" fmla="*/ 251883 h 998446"/>
                    <a:gd name="connsiteX4135" fmla="*/ 495234 w 975396"/>
                    <a:gd name="connsiteY4135" fmla="*/ 250664 h 998446"/>
                    <a:gd name="connsiteX4136" fmla="*/ 494790 w 975396"/>
                    <a:gd name="connsiteY4136" fmla="*/ 249556 h 998446"/>
                    <a:gd name="connsiteX4137" fmla="*/ 492796 w 975396"/>
                    <a:gd name="connsiteY4137" fmla="*/ 248115 h 998446"/>
                    <a:gd name="connsiteX4138" fmla="*/ 492131 w 975396"/>
                    <a:gd name="connsiteY4138" fmla="*/ 247229 h 998446"/>
                    <a:gd name="connsiteX4139" fmla="*/ 492131 w 975396"/>
                    <a:gd name="connsiteY4139" fmla="*/ 245788 h 998446"/>
                    <a:gd name="connsiteX4140" fmla="*/ 493571 w 975396"/>
                    <a:gd name="connsiteY4140" fmla="*/ 244348 h 998446"/>
                    <a:gd name="connsiteX4141" fmla="*/ 493571 w 975396"/>
                    <a:gd name="connsiteY4141" fmla="*/ 243018 h 998446"/>
                    <a:gd name="connsiteX4142" fmla="*/ 492463 w 975396"/>
                    <a:gd name="connsiteY4142" fmla="*/ 241245 h 998446"/>
                    <a:gd name="connsiteX4143" fmla="*/ 488031 w 975396"/>
                    <a:gd name="connsiteY4143" fmla="*/ 239693 h 998446"/>
                    <a:gd name="connsiteX4144" fmla="*/ 486368 w 975396"/>
                    <a:gd name="connsiteY4144" fmla="*/ 238474 h 998446"/>
                    <a:gd name="connsiteX4145" fmla="*/ 484928 w 975396"/>
                    <a:gd name="connsiteY4145" fmla="*/ 236812 h 998446"/>
                    <a:gd name="connsiteX4146" fmla="*/ 483044 w 975396"/>
                    <a:gd name="connsiteY4146" fmla="*/ 235372 h 998446"/>
                    <a:gd name="connsiteX4147" fmla="*/ 481160 w 975396"/>
                    <a:gd name="connsiteY4147" fmla="*/ 234596 h 998446"/>
                    <a:gd name="connsiteX4148" fmla="*/ 479719 w 975396"/>
                    <a:gd name="connsiteY4148" fmla="*/ 235150 h 998446"/>
                    <a:gd name="connsiteX4149" fmla="*/ 471962 w 975396"/>
                    <a:gd name="connsiteY4149" fmla="*/ 231493 h 998446"/>
                    <a:gd name="connsiteX4150" fmla="*/ 471186 w 975396"/>
                    <a:gd name="connsiteY4150" fmla="*/ 231715 h 998446"/>
                    <a:gd name="connsiteX4151" fmla="*/ 469525 w 975396"/>
                    <a:gd name="connsiteY4151" fmla="*/ 230717 h 998446"/>
                    <a:gd name="connsiteX4152" fmla="*/ 467862 w 975396"/>
                    <a:gd name="connsiteY4152" fmla="*/ 228833 h 998446"/>
                    <a:gd name="connsiteX4153" fmla="*/ 467086 w 975396"/>
                    <a:gd name="connsiteY4153" fmla="*/ 226396 h 998446"/>
                    <a:gd name="connsiteX4154" fmla="*/ 463208 w 975396"/>
                    <a:gd name="connsiteY4154" fmla="*/ 223847 h 998446"/>
                    <a:gd name="connsiteX4155" fmla="*/ 462432 w 975396"/>
                    <a:gd name="connsiteY4155" fmla="*/ 222960 h 998446"/>
                    <a:gd name="connsiteX4156" fmla="*/ 461878 w 975396"/>
                    <a:gd name="connsiteY4156" fmla="*/ 222074 h 998446"/>
                    <a:gd name="connsiteX4157" fmla="*/ 460105 w 975396"/>
                    <a:gd name="connsiteY4157" fmla="*/ 217420 h 998446"/>
                    <a:gd name="connsiteX4158" fmla="*/ 459884 w 975396"/>
                    <a:gd name="connsiteY4158" fmla="*/ 214981 h 998446"/>
                    <a:gd name="connsiteX4159" fmla="*/ 460549 w 975396"/>
                    <a:gd name="connsiteY4159" fmla="*/ 212433 h 998446"/>
                    <a:gd name="connsiteX4160" fmla="*/ 462432 w 975396"/>
                    <a:gd name="connsiteY4160" fmla="*/ 209662 h 998446"/>
                    <a:gd name="connsiteX4161" fmla="*/ 462875 w 975396"/>
                    <a:gd name="connsiteY4161" fmla="*/ 209662 h 998446"/>
                    <a:gd name="connsiteX4162" fmla="*/ 463651 w 975396"/>
                    <a:gd name="connsiteY4162" fmla="*/ 208444 h 998446"/>
                    <a:gd name="connsiteX4163" fmla="*/ 463984 w 975396"/>
                    <a:gd name="connsiteY4163" fmla="*/ 207668 h 998446"/>
                    <a:gd name="connsiteX4164" fmla="*/ 467308 w 975396"/>
                    <a:gd name="connsiteY4164" fmla="*/ 209109 h 998446"/>
                    <a:gd name="connsiteX4165" fmla="*/ 469857 w 975396"/>
                    <a:gd name="connsiteY4165" fmla="*/ 208554 h 998446"/>
                    <a:gd name="connsiteX4166" fmla="*/ 475619 w 975396"/>
                    <a:gd name="connsiteY4166" fmla="*/ 205673 h 998446"/>
                    <a:gd name="connsiteX4167" fmla="*/ 477282 w 975396"/>
                    <a:gd name="connsiteY4167" fmla="*/ 205673 h 998446"/>
                    <a:gd name="connsiteX4168" fmla="*/ 481493 w 975396"/>
                    <a:gd name="connsiteY4168" fmla="*/ 206670 h 998446"/>
                    <a:gd name="connsiteX4169" fmla="*/ 485703 w 975396"/>
                    <a:gd name="connsiteY4169" fmla="*/ 206005 h 998446"/>
                    <a:gd name="connsiteX4170" fmla="*/ 487255 w 975396"/>
                    <a:gd name="connsiteY4170" fmla="*/ 206670 h 998446"/>
                    <a:gd name="connsiteX4171" fmla="*/ 489582 w 975396"/>
                    <a:gd name="connsiteY4171" fmla="*/ 208554 h 998446"/>
                    <a:gd name="connsiteX4172" fmla="*/ 493682 w 975396"/>
                    <a:gd name="connsiteY4172" fmla="*/ 212765 h 998446"/>
                    <a:gd name="connsiteX4173" fmla="*/ 496564 w 975396"/>
                    <a:gd name="connsiteY4173" fmla="*/ 214760 h 998446"/>
                    <a:gd name="connsiteX4174" fmla="*/ 499777 w 975396"/>
                    <a:gd name="connsiteY4174" fmla="*/ 216090 h 998446"/>
                    <a:gd name="connsiteX4175" fmla="*/ 508864 w 975396"/>
                    <a:gd name="connsiteY4175" fmla="*/ 217752 h 998446"/>
                    <a:gd name="connsiteX4176" fmla="*/ 513407 w 975396"/>
                    <a:gd name="connsiteY4176" fmla="*/ 219968 h 998446"/>
                    <a:gd name="connsiteX4177" fmla="*/ 516067 w 975396"/>
                    <a:gd name="connsiteY4177" fmla="*/ 223847 h 998446"/>
                    <a:gd name="connsiteX4178" fmla="*/ 518283 w 975396"/>
                    <a:gd name="connsiteY4178" fmla="*/ 228501 h 998446"/>
                    <a:gd name="connsiteX4179" fmla="*/ 521275 w 975396"/>
                    <a:gd name="connsiteY4179" fmla="*/ 233044 h 998446"/>
                    <a:gd name="connsiteX4180" fmla="*/ 523049 w 975396"/>
                    <a:gd name="connsiteY4180" fmla="*/ 234374 h 998446"/>
                    <a:gd name="connsiteX4181" fmla="*/ 525043 w 975396"/>
                    <a:gd name="connsiteY4181" fmla="*/ 235483 h 998446"/>
                    <a:gd name="connsiteX4182" fmla="*/ 526705 w 975396"/>
                    <a:gd name="connsiteY4182" fmla="*/ 237034 h 998446"/>
                    <a:gd name="connsiteX4183" fmla="*/ 527370 w 975396"/>
                    <a:gd name="connsiteY4183" fmla="*/ 239693 h 998446"/>
                    <a:gd name="connsiteX4184" fmla="*/ 528257 w 975396"/>
                    <a:gd name="connsiteY4184" fmla="*/ 241799 h 998446"/>
                    <a:gd name="connsiteX4185" fmla="*/ 530362 w 975396"/>
                    <a:gd name="connsiteY4185" fmla="*/ 242353 h 998446"/>
                    <a:gd name="connsiteX4186" fmla="*/ 535127 w 975396"/>
                    <a:gd name="connsiteY4186" fmla="*/ 241245 h 998446"/>
                    <a:gd name="connsiteX4187" fmla="*/ 538784 w 975396"/>
                    <a:gd name="connsiteY4187" fmla="*/ 238253 h 998446"/>
                    <a:gd name="connsiteX4188" fmla="*/ 537565 w 975396"/>
                    <a:gd name="connsiteY4188" fmla="*/ 234263 h 998446"/>
                    <a:gd name="connsiteX4189" fmla="*/ 530473 w 975396"/>
                    <a:gd name="connsiteY4189" fmla="*/ 227061 h 998446"/>
                    <a:gd name="connsiteX4190" fmla="*/ 524267 w 975396"/>
                    <a:gd name="connsiteY4190" fmla="*/ 217974 h 998446"/>
                    <a:gd name="connsiteX4191" fmla="*/ 520499 w 975396"/>
                    <a:gd name="connsiteY4191" fmla="*/ 213874 h 998446"/>
                    <a:gd name="connsiteX4192" fmla="*/ 517175 w 975396"/>
                    <a:gd name="connsiteY4192" fmla="*/ 213874 h 998446"/>
                    <a:gd name="connsiteX4193" fmla="*/ 516510 w 975396"/>
                    <a:gd name="connsiteY4193" fmla="*/ 212765 h 998446"/>
                    <a:gd name="connsiteX4194" fmla="*/ 515291 w 975396"/>
                    <a:gd name="connsiteY4194" fmla="*/ 209441 h 998446"/>
                    <a:gd name="connsiteX4195" fmla="*/ 514516 w 975396"/>
                    <a:gd name="connsiteY4195" fmla="*/ 208665 h 998446"/>
                    <a:gd name="connsiteX4196" fmla="*/ 513297 w 975396"/>
                    <a:gd name="connsiteY4196" fmla="*/ 208444 h 998446"/>
                    <a:gd name="connsiteX4197" fmla="*/ 509862 w 975396"/>
                    <a:gd name="connsiteY4197" fmla="*/ 207335 h 998446"/>
                    <a:gd name="connsiteX4198" fmla="*/ 508642 w 975396"/>
                    <a:gd name="connsiteY4198" fmla="*/ 206670 h 998446"/>
                    <a:gd name="connsiteX4199" fmla="*/ 506426 w 975396"/>
                    <a:gd name="connsiteY4199" fmla="*/ 207779 h 998446"/>
                    <a:gd name="connsiteX4200" fmla="*/ 503766 w 975396"/>
                    <a:gd name="connsiteY4200" fmla="*/ 206448 h 998446"/>
                    <a:gd name="connsiteX4201" fmla="*/ 501440 w 975396"/>
                    <a:gd name="connsiteY4201" fmla="*/ 204233 h 998446"/>
                    <a:gd name="connsiteX4202" fmla="*/ 500110 w 975396"/>
                    <a:gd name="connsiteY4202" fmla="*/ 202570 h 998446"/>
                    <a:gd name="connsiteX4203" fmla="*/ 497339 w 975396"/>
                    <a:gd name="connsiteY4203" fmla="*/ 196697 h 998446"/>
                    <a:gd name="connsiteX4204" fmla="*/ 495345 w 975396"/>
                    <a:gd name="connsiteY4204" fmla="*/ 194148 h 998446"/>
                    <a:gd name="connsiteX4205" fmla="*/ 493017 w 975396"/>
                    <a:gd name="connsiteY4205" fmla="*/ 194370 h 998446"/>
                    <a:gd name="connsiteX4206" fmla="*/ 493904 w 975396"/>
                    <a:gd name="connsiteY4206" fmla="*/ 195367 h 998446"/>
                    <a:gd name="connsiteX4207" fmla="*/ 493017 w 975396"/>
                    <a:gd name="connsiteY4207" fmla="*/ 196365 h 998446"/>
                    <a:gd name="connsiteX4208" fmla="*/ 494679 w 975396"/>
                    <a:gd name="connsiteY4208" fmla="*/ 199246 h 998446"/>
                    <a:gd name="connsiteX4209" fmla="*/ 495345 w 975396"/>
                    <a:gd name="connsiteY4209" fmla="*/ 201129 h 998446"/>
                    <a:gd name="connsiteX4210" fmla="*/ 495345 w 975396"/>
                    <a:gd name="connsiteY4210" fmla="*/ 202570 h 998446"/>
                    <a:gd name="connsiteX4211" fmla="*/ 494347 w 975396"/>
                    <a:gd name="connsiteY4211" fmla="*/ 203457 h 998446"/>
                    <a:gd name="connsiteX4212" fmla="*/ 491244 w 975396"/>
                    <a:gd name="connsiteY4212" fmla="*/ 203900 h 998446"/>
                    <a:gd name="connsiteX4213" fmla="*/ 489914 w 975396"/>
                    <a:gd name="connsiteY4213" fmla="*/ 204454 h 998446"/>
                    <a:gd name="connsiteX4214" fmla="*/ 488806 w 975396"/>
                    <a:gd name="connsiteY4214" fmla="*/ 204011 h 998446"/>
                    <a:gd name="connsiteX4215" fmla="*/ 484484 w 975396"/>
                    <a:gd name="connsiteY4215" fmla="*/ 203013 h 998446"/>
                    <a:gd name="connsiteX4216" fmla="*/ 483820 w 975396"/>
                    <a:gd name="connsiteY4216" fmla="*/ 202238 h 998446"/>
                    <a:gd name="connsiteX4217" fmla="*/ 480273 w 975396"/>
                    <a:gd name="connsiteY4217" fmla="*/ 200465 h 998446"/>
                    <a:gd name="connsiteX4218" fmla="*/ 479166 w 975396"/>
                    <a:gd name="connsiteY4218" fmla="*/ 199357 h 998446"/>
                    <a:gd name="connsiteX4219" fmla="*/ 474511 w 975396"/>
                    <a:gd name="connsiteY4219" fmla="*/ 192264 h 998446"/>
                    <a:gd name="connsiteX4220" fmla="*/ 473625 w 975396"/>
                    <a:gd name="connsiteY4220" fmla="*/ 188386 h 998446"/>
                    <a:gd name="connsiteX4221" fmla="*/ 474068 w 975396"/>
                    <a:gd name="connsiteY4221" fmla="*/ 185505 h 998446"/>
                    <a:gd name="connsiteX4222" fmla="*/ 475841 w 975396"/>
                    <a:gd name="connsiteY4222" fmla="*/ 183731 h 998446"/>
                    <a:gd name="connsiteX4223" fmla="*/ 483709 w 975396"/>
                    <a:gd name="connsiteY4223" fmla="*/ 182734 h 998446"/>
                    <a:gd name="connsiteX4224" fmla="*/ 484595 w 975396"/>
                    <a:gd name="connsiteY4224" fmla="*/ 182070 h 998446"/>
                    <a:gd name="connsiteX4225" fmla="*/ 484595 w 975396"/>
                    <a:gd name="connsiteY4225" fmla="*/ 180740 h 998446"/>
                    <a:gd name="connsiteX4226" fmla="*/ 482268 w 975396"/>
                    <a:gd name="connsiteY4226" fmla="*/ 178634 h 998446"/>
                    <a:gd name="connsiteX4227" fmla="*/ 481493 w 975396"/>
                    <a:gd name="connsiteY4227" fmla="*/ 177083 h 998446"/>
                    <a:gd name="connsiteX4228" fmla="*/ 480273 w 975396"/>
                    <a:gd name="connsiteY4228" fmla="*/ 177637 h 998446"/>
                    <a:gd name="connsiteX4229" fmla="*/ 478612 w 975396"/>
                    <a:gd name="connsiteY4229" fmla="*/ 177637 h 998446"/>
                    <a:gd name="connsiteX4230" fmla="*/ 476838 w 975396"/>
                    <a:gd name="connsiteY4230" fmla="*/ 177637 h 998446"/>
                    <a:gd name="connsiteX4231" fmla="*/ 475397 w 975396"/>
                    <a:gd name="connsiteY4231" fmla="*/ 177083 h 998446"/>
                    <a:gd name="connsiteX4232" fmla="*/ 471519 w 975396"/>
                    <a:gd name="connsiteY4232" fmla="*/ 173647 h 998446"/>
                    <a:gd name="connsiteX4233" fmla="*/ 470854 w 975396"/>
                    <a:gd name="connsiteY4233" fmla="*/ 173426 h 998446"/>
                    <a:gd name="connsiteX4234" fmla="*/ 470189 w 975396"/>
                    <a:gd name="connsiteY4234" fmla="*/ 170766 h 998446"/>
                    <a:gd name="connsiteX4235" fmla="*/ 468638 w 975396"/>
                    <a:gd name="connsiteY4235" fmla="*/ 167553 h 998446"/>
                    <a:gd name="connsiteX4236" fmla="*/ 466754 w 975396"/>
                    <a:gd name="connsiteY4236" fmla="*/ 164893 h 998446"/>
                    <a:gd name="connsiteX4237" fmla="*/ 465092 w 975396"/>
                    <a:gd name="connsiteY4237" fmla="*/ 163785 h 998446"/>
                    <a:gd name="connsiteX4238" fmla="*/ 462543 w 975396"/>
                    <a:gd name="connsiteY4238" fmla="*/ 163009 h 998446"/>
                    <a:gd name="connsiteX4239" fmla="*/ 460549 w 975396"/>
                    <a:gd name="connsiteY4239" fmla="*/ 160793 h 998446"/>
                    <a:gd name="connsiteX4240" fmla="*/ 459551 w 975396"/>
                    <a:gd name="connsiteY4240" fmla="*/ 157579 h 998446"/>
                    <a:gd name="connsiteX4241" fmla="*/ 460105 w 975396"/>
                    <a:gd name="connsiteY4241" fmla="*/ 153701 h 998446"/>
                    <a:gd name="connsiteX4242" fmla="*/ 461656 w 975396"/>
                    <a:gd name="connsiteY4242" fmla="*/ 151263 h 998446"/>
                    <a:gd name="connsiteX4243" fmla="*/ 463984 w 975396"/>
                    <a:gd name="connsiteY4243" fmla="*/ 149157 h 998446"/>
                    <a:gd name="connsiteX4244" fmla="*/ 466532 w 975396"/>
                    <a:gd name="connsiteY4244" fmla="*/ 147495 h 998446"/>
                    <a:gd name="connsiteX4245" fmla="*/ 472738 w 975396"/>
                    <a:gd name="connsiteY4245" fmla="*/ 144946 h 998446"/>
                    <a:gd name="connsiteX4246" fmla="*/ 476506 w 975396"/>
                    <a:gd name="connsiteY4246" fmla="*/ 144503 h 998446"/>
                    <a:gd name="connsiteX4247" fmla="*/ 477947 w 975396"/>
                    <a:gd name="connsiteY4247" fmla="*/ 144835 h 998446"/>
                    <a:gd name="connsiteX4248" fmla="*/ 480162 w 975396"/>
                    <a:gd name="connsiteY4248" fmla="*/ 145390 h 998446"/>
                    <a:gd name="connsiteX4249" fmla="*/ 492907 w 975396"/>
                    <a:gd name="connsiteY4249" fmla="*/ 152149 h 998446"/>
                    <a:gd name="connsiteX4250" fmla="*/ 497893 w 975396"/>
                    <a:gd name="connsiteY4250" fmla="*/ 153479 h 998446"/>
                    <a:gd name="connsiteX4251" fmla="*/ 502769 w 975396"/>
                    <a:gd name="connsiteY4251" fmla="*/ 153811 h 998446"/>
                    <a:gd name="connsiteX4252" fmla="*/ 506980 w 975396"/>
                    <a:gd name="connsiteY4252" fmla="*/ 152814 h 998446"/>
                    <a:gd name="connsiteX4253" fmla="*/ 518394 w 975396"/>
                    <a:gd name="connsiteY4253" fmla="*/ 146055 h 998446"/>
                    <a:gd name="connsiteX4254" fmla="*/ 533022 w 975396"/>
                    <a:gd name="connsiteY4254" fmla="*/ 137411 h 998446"/>
                    <a:gd name="connsiteX4255" fmla="*/ 532025 w 975396"/>
                    <a:gd name="connsiteY4255" fmla="*/ 137079 h 998446"/>
                    <a:gd name="connsiteX4256" fmla="*/ 530140 w 975396"/>
                    <a:gd name="connsiteY4256" fmla="*/ 137079 h 998446"/>
                    <a:gd name="connsiteX4257" fmla="*/ 529475 w 975396"/>
                    <a:gd name="connsiteY4257" fmla="*/ 136857 h 998446"/>
                    <a:gd name="connsiteX4258" fmla="*/ 529032 w 975396"/>
                    <a:gd name="connsiteY4258" fmla="*/ 135859 h 998446"/>
                    <a:gd name="connsiteX4259" fmla="*/ 529032 w 975396"/>
                    <a:gd name="connsiteY4259" fmla="*/ 135084 h 998446"/>
                    <a:gd name="connsiteX4260" fmla="*/ 529475 w 975396"/>
                    <a:gd name="connsiteY4260" fmla="*/ 134529 h 998446"/>
                    <a:gd name="connsiteX4261" fmla="*/ 531914 w 975396"/>
                    <a:gd name="connsiteY4261" fmla="*/ 133864 h 998446"/>
                    <a:gd name="connsiteX4262" fmla="*/ 531914 w 975396"/>
                    <a:gd name="connsiteY4262" fmla="*/ 132646 h 998446"/>
                    <a:gd name="connsiteX4263" fmla="*/ 531138 w 975396"/>
                    <a:gd name="connsiteY4263" fmla="*/ 131316 h 998446"/>
                    <a:gd name="connsiteX4264" fmla="*/ 529808 w 975396"/>
                    <a:gd name="connsiteY4264" fmla="*/ 130208 h 998446"/>
                    <a:gd name="connsiteX4265" fmla="*/ 531470 w 975396"/>
                    <a:gd name="connsiteY4265" fmla="*/ 129210 h 998446"/>
                    <a:gd name="connsiteX4266" fmla="*/ 536568 w 975396"/>
                    <a:gd name="connsiteY4266" fmla="*/ 124999 h 998446"/>
                    <a:gd name="connsiteX4267" fmla="*/ 538784 w 975396"/>
                    <a:gd name="connsiteY4267" fmla="*/ 121675 h 998446"/>
                    <a:gd name="connsiteX4268" fmla="*/ 541444 w 975396"/>
                    <a:gd name="connsiteY4268" fmla="*/ 120345 h 998446"/>
                    <a:gd name="connsiteX4269" fmla="*/ 544546 w 975396"/>
                    <a:gd name="connsiteY4269" fmla="*/ 120013 h 998446"/>
                    <a:gd name="connsiteX4270" fmla="*/ 546874 w 975396"/>
                    <a:gd name="connsiteY4270" fmla="*/ 121010 h 998446"/>
                    <a:gd name="connsiteX4271" fmla="*/ 547871 w 975396"/>
                    <a:gd name="connsiteY4271" fmla="*/ 119459 h 998446"/>
                    <a:gd name="connsiteX4272" fmla="*/ 549090 w 975396"/>
                    <a:gd name="connsiteY4272" fmla="*/ 119016 h 998446"/>
                    <a:gd name="connsiteX4273" fmla="*/ 550420 w 975396"/>
                    <a:gd name="connsiteY4273" fmla="*/ 118794 h 998446"/>
                    <a:gd name="connsiteX4274" fmla="*/ 551528 w 975396"/>
                    <a:gd name="connsiteY4274" fmla="*/ 117907 h 998446"/>
                    <a:gd name="connsiteX4275" fmla="*/ 552968 w 975396"/>
                    <a:gd name="connsiteY4275" fmla="*/ 118462 h 998446"/>
                    <a:gd name="connsiteX4276" fmla="*/ 558509 w 975396"/>
                    <a:gd name="connsiteY4276" fmla="*/ 119459 h 998446"/>
                    <a:gd name="connsiteX4277" fmla="*/ 558731 w 975396"/>
                    <a:gd name="connsiteY4277" fmla="*/ 121564 h 998446"/>
                    <a:gd name="connsiteX4278" fmla="*/ 559507 w 975396"/>
                    <a:gd name="connsiteY4278" fmla="*/ 123116 h 998446"/>
                    <a:gd name="connsiteX4279" fmla="*/ 560725 w 975396"/>
                    <a:gd name="connsiteY4279" fmla="*/ 124224 h 998446"/>
                    <a:gd name="connsiteX4280" fmla="*/ 562388 w 975396"/>
                    <a:gd name="connsiteY4280" fmla="*/ 124999 h 998446"/>
                    <a:gd name="connsiteX4281" fmla="*/ 561834 w 975396"/>
                    <a:gd name="connsiteY4281" fmla="*/ 126883 h 998446"/>
                    <a:gd name="connsiteX4282" fmla="*/ 563274 w 975396"/>
                    <a:gd name="connsiteY4282" fmla="*/ 128767 h 998446"/>
                    <a:gd name="connsiteX4283" fmla="*/ 564493 w 975396"/>
                    <a:gd name="connsiteY4283" fmla="*/ 130873 h 998446"/>
                    <a:gd name="connsiteX4284" fmla="*/ 565490 w 975396"/>
                    <a:gd name="connsiteY4284" fmla="*/ 133311 h 998446"/>
                    <a:gd name="connsiteX4285" fmla="*/ 566266 w 975396"/>
                    <a:gd name="connsiteY4285" fmla="*/ 133311 h 998446"/>
                    <a:gd name="connsiteX4286" fmla="*/ 566931 w 975396"/>
                    <a:gd name="connsiteY4286" fmla="*/ 132424 h 998446"/>
                    <a:gd name="connsiteX4287" fmla="*/ 569369 w 975396"/>
                    <a:gd name="connsiteY4287" fmla="*/ 130208 h 998446"/>
                    <a:gd name="connsiteX4288" fmla="*/ 573359 w 975396"/>
                    <a:gd name="connsiteY4288" fmla="*/ 132314 h 998446"/>
                    <a:gd name="connsiteX4289" fmla="*/ 573137 w 975396"/>
                    <a:gd name="connsiteY4289" fmla="*/ 132757 h 998446"/>
                    <a:gd name="connsiteX4290" fmla="*/ 573137 w 975396"/>
                    <a:gd name="connsiteY4290" fmla="*/ 132757 h 998446"/>
                    <a:gd name="connsiteX4291" fmla="*/ 572583 w 975396"/>
                    <a:gd name="connsiteY4291" fmla="*/ 133311 h 998446"/>
                    <a:gd name="connsiteX4292" fmla="*/ 574688 w 975396"/>
                    <a:gd name="connsiteY4292" fmla="*/ 134308 h 998446"/>
                    <a:gd name="connsiteX4293" fmla="*/ 576905 w 975396"/>
                    <a:gd name="connsiteY4293" fmla="*/ 134308 h 998446"/>
                    <a:gd name="connsiteX4294" fmla="*/ 581116 w 975396"/>
                    <a:gd name="connsiteY4294" fmla="*/ 132314 h 998446"/>
                    <a:gd name="connsiteX4295" fmla="*/ 585216 w 975396"/>
                    <a:gd name="connsiteY4295" fmla="*/ 134086 h 998446"/>
                    <a:gd name="connsiteX4296" fmla="*/ 588872 w 975396"/>
                    <a:gd name="connsiteY4296" fmla="*/ 130873 h 998446"/>
                    <a:gd name="connsiteX4297" fmla="*/ 592197 w 975396"/>
                    <a:gd name="connsiteY4297" fmla="*/ 126329 h 998446"/>
                    <a:gd name="connsiteX4298" fmla="*/ 595411 w 975396"/>
                    <a:gd name="connsiteY4298" fmla="*/ 124002 h 998446"/>
                    <a:gd name="connsiteX4299" fmla="*/ 597183 w 975396"/>
                    <a:gd name="connsiteY4299" fmla="*/ 123559 h 998446"/>
                    <a:gd name="connsiteX4300" fmla="*/ 600841 w 975396"/>
                    <a:gd name="connsiteY4300" fmla="*/ 121453 h 998446"/>
                    <a:gd name="connsiteX4301" fmla="*/ 602281 w 975396"/>
                    <a:gd name="connsiteY4301" fmla="*/ 121010 h 998446"/>
                    <a:gd name="connsiteX4302" fmla="*/ 604387 w 975396"/>
                    <a:gd name="connsiteY4302" fmla="*/ 121010 h 998446"/>
                    <a:gd name="connsiteX4303" fmla="*/ 606381 w 975396"/>
                    <a:gd name="connsiteY4303" fmla="*/ 120899 h 998446"/>
                    <a:gd name="connsiteX4304" fmla="*/ 607379 w 975396"/>
                    <a:gd name="connsiteY4304" fmla="*/ 119680 h 998446"/>
                    <a:gd name="connsiteX4305" fmla="*/ 606603 w 975396"/>
                    <a:gd name="connsiteY4305" fmla="*/ 116910 h 998446"/>
                    <a:gd name="connsiteX4306" fmla="*/ 608265 w 975396"/>
                    <a:gd name="connsiteY4306" fmla="*/ 116688 h 998446"/>
                    <a:gd name="connsiteX4307" fmla="*/ 609706 w 975396"/>
                    <a:gd name="connsiteY4307" fmla="*/ 115912 h 998446"/>
                    <a:gd name="connsiteX4308" fmla="*/ 612033 w 975396"/>
                    <a:gd name="connsiteY4308" fmla="*/ 113696 h 998446"/>
                    <a:gd name="connsiteX4309" fmla="*/ 612033 w 975396"/>
                    <a:gd name="connsiteY4309" fmla="*/ 111258 h 998446"/>
                    <a:gd name="connsiteX4310" fmla="*/ 614028 w 975396"/>
                    <a:gd name="connsiteY4310" fmla="*/ 110704 h 998446"/>
                    <a:gd name="connsiteX4311" fmla="*/ 623225 w 975396"/>
                    <a:gd name="connsiteY4311" fmla="*/ 110704 h 998446"/>
                    <a:gd name="connsiteX4312" fmla="*/ 624666 w 975396"/>
                    <a:gd name="connsiteY4312" fmla="*/ 111369 h 998446"/>
                    <a:gd name="connsiteX4313" fmla="*/ 626772 w 975396"/>
                    <a:gd name="connsiteY4313" fmla="*/ 112810 h 998446"/>
                    <a:gd name="connsiteX4314" fmla="*/ 625442 w 975396"/>
                    <a:gd name="connsiteY4314" fmla="*/ 113031 h 998446"/>
                    <a:gd name="connsiteX4315" fmla="*/ 624333 w 975396"/>
                    <a:gd name="connsiteY4315" fmla="*/ 113696 h 998446"/>
                    <a:gd name="connsiteX4316" fmla="*/ 623447 w 975396"/>
                    <a:gd name="connsiteY4316" fmla="*/ 114694 h 998446"/>
                    <a:gd name="connsiteX4317" fmla="*/ 622893 w 975396"/>
                    <a:gd name="connsiteY4317" fmla="*/ 115912 h 998446"/>
                    <a:gd name="connsiteX4318" fmla="*/ 622672 w 975396"/>
                    <a:gd name="connsiteY4318" fmla="*/ 117796 h 998446"/>
                    <a:gd name="connsiteX4319" fmla="*/ 623115 w 975396"/>
                    <a:gd name="connsiteY4319" fmla="*/ 118240 h 998446"/>
                    <a:gd name="connsiteX4320" fmla="*/ 624112 w 975396"/>
                    <a:gd name="connsiteY4320" fmla="*/ 118462 h 998446"/>
                    <a:gd name="connsiteX4321" fmla="*/ 625553 w 975396"/>
                    <a:gd name="connsiteY4321" fmla="*/ 119570 h 998446"/>
                    <a:gd name="connsiteX4322" fmla="*/ 627880 w 975396"/>
                    <a:gd name="connsiteY4322" fmla="*/ 120899 h 998446"/>
                    <a:gd name="connsiteX4323" fmla="*/ 636745 w 975396"/>
                    <a:gd name="connsiteY4323" fmla="*/ 122451 h 998446"/>
                    <a:gd name="connsiteX4324" fmla="*/ 636745 w 975396"/>
                    <a:gd name="connsiteY4324" fmla="*/ 123227 h 998446"/>
                    <a:gd name="connsiteX4325" fmla="*/ 637631 w 975396"/>
                    <a:gd name="connsiteY4325" fmla="*/ 123227 h 998446"/>
                    <a:gd name="connsiteX4326" fmla="*/ 641399 w 975396"/>
                    <a:gd name="connsiteY4326" fmla="*/ 119459 h 998446"/>
                    <a:gd name="connsiteX4327" fmla="*/ 646053 w 975396"/>
                    <a:gd name="connsiteY4327" fmla="*/ 121010 h 998446"/>
                    <a:gd name="connsiteX4328" fmla="*/ 650818 w 975396"/>
                    <a:gd name="connsiteY4328" fmla="*/ 124445 h 998446"/>
                    <a:gd name="connsiteX4329" fmla="*/ 655029 w 975396"/>
                    <a:gd name="connsiteY4329" fmla="*/ 126329 h 998446"/>
                    <a:gd name="connsiteX4330" fmla="*/ 656913 w 975396"/>
                    <a:gd name="connsiteY4330" fmla="*/ 126329 h 998446"/>
                    <a:gd name="connsiteX4331" fmla="*/ 662565 w 975396"/>
                    <a:gd name="connsiteY4331" fmla="*/ 127770 h 998446"/>
                    <a:gd name="connsiteX4332" fmla="*/ 664338 w 975396"/>
                    <a:gd name="connsiteY4332" fmla="*/ 128878 h 998446"/>
                    <a:gd name="connsiteX4333" fmla="*/ 666000 w 975396"/>
                    <a:gd name="connsiteY4333" fmla="*/ 130429 h 998446"/>
                    <a:gd name="connsiteX4334" fmla="*/ 668327 w 975396"/>
                    <a:gd name="connsiteY4334" fmla="*/ 131759 h 998446"/>
                    <a:gd name="connsiteX4335" fmla="*/ 670765 w 975396"/>
                    <a:gd name="connsiteY4335" fmla="*/ 132203 h 998446"/>
                    <a:gd name="connsiteX4336" fmla="*/ 671652 w 975396"/>
                    <a:gd name="connsiteY4336" fmla="*/ 132424 h 998446"/>
                    <a:gd name="connsiteX4337" fmla="*/ 675863 w 975396"/>
                    <a:gd name="connsiteY4337" fmla="*/ 130873 h 998446"/>
                    <a:gd name="connsiteX4338" fmla="*/ 680739 w 975396"/>
                    <a:gd name="connsiteY4338" fmla="*/ 131759 h 998446"/>
                    <a:gd name="connsiteX4339" fmla="*/ 685726 w 975396"/>
                    <a:gd name="connsiteY4339" fmla="*/ 133532 h 998446"/>
                    <a:gd name="connsiteX4340" fmla="*/ 690380 w 975396"/>
                    <a:gd name="connsiteY4340" fmla="*/ 134529 h 998446"/>
                    <a:gd name="connsiteX4341" fmla="*/ 698469 w 975396"/>
                    <a:gd name="connsiteY4341" fmla="*/ 133864 h 998446"/>
                    <a:gd name="connsiteX4342" fmla="*/ 699688 w 975396"/>
                    <a:gd name="connsiteY4342" fmla="*/ 134086 h 998446"/>
                    <a:gd name="connsiteX4343" fmla="*/ 701018 w 975396"/>
                    <a:gd name="connsiteY4343" fmla="*/ 134862 h 998446"/>
                    <a:gd name="connsiteX4344" fmla="*/ 707113 w 975396"/>
                    <a:gd name="connsiteY4344" fmla="*/ 135084 h 998446"/>
                    <a:gd name="connsiteX4345" fmla="*/ 708996 w 975396"/>
                    <a:gd name="connsiteY4345" fmla="*/ 135638 h 998446"/>
                    <a:gd name="connsiteX4346" fmla="*/ 711435 w 975396"/>
                    <a:gd name="connsiteY4346" fmla="*/ 134418 h 998446"/>
                    <a:gd name="connsiteX4347" fmla="*/ 715202 w 975396"/>
                    <a:gd name="connsiteY4347" fmla="*/ 135527 h 998446"/>
                    <a:gd name="connsiteX4348" fmla="*/ 718748 w 975396"/>
                    <a:gd name="connsiteY4348" fmla="*/ 137743 h 998446"/>
                    <a:gd name="connsiteX4349" fmla="*/ 720521 w 975396"/>
                    <a:gd name="connsiteY4349" fmla="*/ 139849 h 998446"/>
                    <a:gd name="connsiteX4350" fmla="*/ 721408 w 975396"/>
                    <a:gd name="connsiteY4350" fmla="*/ 139849 h 998446"/>
                    <a:gd name="connsiteX4351" fmla="*/ 721076 w 975396"/>
                    <a:gd name="connsiteY4351" fmla="*/ 138519 h 998446"/>
                    <a:gd name="connsiteX4352" fmla="*/ 720632 w 975396"/>
                    <a:gd name="connsiteY4352" fmla="*/ 137743 h 998446"/>
                    <a:gd name="connsiteX4353" fmla="*/ 720632 w 975396"/>
                    <a:gd name="connsiteY4353" fmla="*/ 136635 h 998446"/>
                    <a:gd name="connsiteX4354" fmla="*/ 721519 w 975396"/>
                    <a:gd name="connsiteY4354" fmla="*/ 136635 h 998446"/>
                    <a:gd name="connsiteX4355" fmla="*/ 721741 w 975396"/>
                    <a:gd name="connsiteY4355" fmla="*/ 137743 h 998446"/>
                    <a:gd name="connsiteX4356" fmla="*/ 722184 w 975396"/>
                    <a:gd name="connsiteY4356" fmla="*/ 138740 h 998446"/>
                    <a:gd name="connsiteX4357" fmla="*/ 723402 w 975396"/>
                    <a:gd name="connsiteY4357" fmla="*/ 138076 h 998446"/>
                    <a:gd name="connsiteX4358" fmla="*/ 725287 w 975396"/>
                    <a:gd name="connsiteY4358" fmla="*/ 137522 h 998446"/>
                    <a:gd name="connsiteX4359" fmla="*/ 726949 w 975396"/>
                    <a:gd name="connsiteY4359" fmla="*/ 137743 h 998446"/>
                    <a:gd name="connsiteX4360" fmla="*/ 727724 w 975396"/>
                    <a:gd name="connsiteY4360" fmla="*/ 139294 h 998446"/>
                    <a:gd name="connsiteX4361" fmla="*/ 726949 w 975396"/>
                    <a:gd name="connsiteY4361" fmla="*/ 139959 h 998446"/>
                    <a:gd name="connsiteX4362" fmla="*/ 725176 w 975396"/>
                    <a:gd name="connsiteY4362" fmla="*/ 140514 h 998446"/>
                    <a:gd name="connsiteX4363" fmla="*/ 723070 w 975396"/>
                    <a:gd name="connsiteY4363" fmla="*/ 140846 h 998446"/>
                    <a:gd name="connsiteX4364" fmla="*/ 721519 w 975396"/>
                    <a:gd name="connsiteY4364" fmla="*/ 140846 h 998446"/>
                    <a:gd name="connsiteX4365" fmla="*/ 721519 w 975396"/>
                    <a:gd name="connsiteY4365" fmla="*/ 141844 h 998446"/>
                    <a:gd name="connsiteX4366" fmla="*/ 723956 w 975396"/>
                    <a:gd name="connsiteY4366" fmla="*/ 143062 h 998446"/>
                    <a:gd name="connsiteX4367" fmla="*/ 724621 w 975396"/>
                    <a:gd name="connsiteY4367" fmla="*/ 145722 h 998446"/>
                    <a:gd name="connsiteX4368" fmla="*/ 724843 w 975396"/>
                    <a:gd name="connsiteY4368" fmla="*/ 148825 h 998446"/>
                    <a:gd name="connsiteX4369" fmla="*/ 726062 w 975396"/>
                    <a:gd name="connsiteY4369" fmla="*/ 151152 h 998446"/>
                    <a:gd name="connsiteX4370" fmla="*/ 725730 w 975396"/>
                    <a:gd name="connsiteY4370" fmla="*/ 151706 h 998446"/>
                    <a:gd name="connsiteX4371" fmla="*/ 729941 w 975396"/>
                    <a:gd name="connsiteY4371" fmla="*/ 152149 h 998446"/>
                    <a:gd name="connsiteX4372" fmla="*/ 733376 w 975396"/>
                    <a:gd name="connsiteY4372" fmla="*/ 150487 h 998446"/>
                    <a:gd name="connsiteX4373" fmla="*/ 735925 w 975396"/>
                    <a:gd name="connsiteY4373" fmla="*/ 147495 h 998446"/>
                    <a:gd name="connsiteX4374" fmla="*/ 736922 w 975396"/>
                    <a:gd name="connsiteY4374" fmla="*/ 143505 h 998446"/>
                    <a:gd name="connsiteX4375" fmla="*/ 738695 w 975396"/>
                    <a:gd name="connsiteY4375" fmla="*/ 140735 h 998446"/>
                    <a:gd name="connsiteX4376" fmla="*/ 744790 w 975396"/>
                    <a:gd name="connsiteY4376" fmla="*/ 135527 h 998446"/>
                    <a:gd name="connsiteX4377" fmla="*/ 744014 w 975396"/>
                    <a:gd name="connsiteY4377" fmla="*/ 133864 h 998446"/>
                    <a:gd name="connsiteX4378" fmla="*/ 744014 w 975396"/>
                    <a:gd name="connsiteY4378" fmla="*/ 132868 h 998446"/>
                    <a:gd name="connsiteX4379" fmla="*/ 744458 w 975396"/>
                    <a:gd name="connsiteY4379" fmla="*/ 132314 h 998446"/>
                    <a:gd name="connsiteX4380" fmla="*/ 745565 w 975396"/>
                    <a:gd name="connsiteY4380" fmla="*/ 131759 h 998446"/>
                    <a:gd name="connsiteX4381" fmla="*/ 745122 w 975396"/>
                    <a:gd name="connsiteY4381" fmla="*/ 131759 h 998446"/>
                    <a:gd name="connsiteX4382" fmla="*/ 744790 w 975396"/>
                    <a:gd name="connsiteY4382" fmla="*/ 131538 h 998446"/>
                    <a:gd name="connsiteX4383" fmla="*/ 744790 w 975396"/>
                    <a:gd name="connsiteY4383" fmla="*/ 131316 h 998446"/>
                    <a:gd name="connsiteX4384" fmla="*/ 744790 w 975396"/>
                    <a:gd name="connsiteY4384" fmla="*/ 130651 h 998446"/>
                    <a:gd name="connsiteX4385" fmla="*/ 745787 w 975396"/>
                    <a:gd name="connsiteY4385" fmla="*/ 130318 h 998446"/>
                    <a:gd name="connsiteX4386" fmla="*/ 746230 w 975396"/>
                    <a:gd name="connsiteY4386" fmla="*/ 129986 h 998446"/>
                    <a:gd name="connsiteX4387" fmla="*/ 746230 w 975396"/>
                    <a:gd name="connsiteY4387" fmla="*/ 129210 h 998446"/>
                    <a:gd name="connsiteX4388" fmla="*/ 746230 w 975396"/>
                    <a:gd name="connsiteY4388" fmla="*/ 127659 h 998446"/>
                    <a:gd name="connsiteX4389" fmla="*/ 746784 w 975396"/>
                    <a:gd name="connsiteY4389" fmla="*/ 129099 h 998446"/>
                    <a:gd name="connsiteX4390" fmla="*/ 746784 w 975396"/>
                    <a:gd name="connsiteY4390" fmla="*/ 129764 h 998446"/>
                    <a:gd name="connsiteX4391" fmla="*/ 747671 w 975396"/>
                    <a:gd name="connsiteY4391" fmla="*/ 129764 h 998446"/>
                    <a:gd name="connsiteX4392" fmla="*/ 748447 w 975396"/>
                    <a:gd name="connsiteY4392" fmla="*/ 128878 h 998446"/>
                    <a:gd name="connsiteX4393" fmla="*/ 749112 w 975396"/>
                    <a:gd name="connsiteY4393" fmla="*/ 127548 h 998446"/>
                    <a:gd name="connsiteX4394" fmla="*/ 749998 w 975396"/>
                    <a:gd name="connsiteY4394" fmla="*/ 124556 h 998446"/>
                    <a:gd name="connsiteX4395" fmla="*/ 750663 w 975396"/>
                    <a:gd name="connsiteY4395" fmla="*/ 124556 h 998446"/>
                    <a:gd name="connsiteX4396" fmla="*/ 751106 w 975396"/>
                    <a:gd name="connsiteY4396" fmla="*/ 125442 h 998446"/>
                    <a:gd name="connsiteX4397" fmla="*/ 751660 w 975396"/>
                    <a:gd name="connsiteY4397" fmla="*/ 126107 h 998446"/>
                    <a:gd name="connsiteX4398" fmla="*/ 752436 w 975396"/>
                    <a:gd name="connsiteY4398" fmla="*/ 126551 h 998446"/>
                    <a:gd name="connsiteX4399" fmla="*/ 753434 w 975396"/>
                    <a:gd name="connsiteY4399" fmla="*/ 126551 h 998446"/>
                    <a:gd name="connsiteX4400" fmla="*/ 754985 w 975396"/>
                    <a:gd name="connsiteY4400" fmla="*/ 126329 h 998446"/>
                    <a:gd name="connsiteX4401" fmla="*/ 754985 w 975396"/>
                    <a:gd name="connsiteY4401" fmla="*/ 125332 h 998446"/>
                    <a:gd name="connsiteX4402" fmla="*/ 754209 w 975396"/>
                    <a:gd name="connsiteY4402" fmla="*/ 124335 h 998446"/>
                    <a:gd name="connsiteX4403" fmla="*/ 753877 w 975396"/>
                    <a:gd name="connsiteY4403" fmla="*/ 123670 h 998446"/>
                    <a:gd name="connsiteX4404" fmla="*/ 755206 w 975396"/>
                    <a:gd name="connsiteY4404" fmla="*/ 122229 h 998446"/>
                    <a:gd name="connsiteX4405" fmla="*/ 758420 w 975396"/>
                    <a:gd name="connsiteY4405" fmla="*/ 120677 h 998446"/>
                    <a:gd name="connsiteX4406" fmla="*/ 759971 w 975396"/>
                    <a:gd name="connsiteY4406" fmla="*/ 119459 h 998446"/>
                    <a:gd name="connsiteX4407" fmla="*/ 761080 w 975396"/>
                    <a:gd name="connsiteY4407" fmla="*/ 117907 h 998446"/>
                    <a:gd name="connsiteX4408" fmla="*/ 760747 w 975396"/>
                    <a:gd name="connsiteY4408" fmla="*/ 117353 h 998446"/>
                    <a:gd name="connsiteX4409" fmla="*/ 759639 w 975396"/>
                    <a:gd name="connsiteY4409" fmla="*/ 116799 h 998446"/>
                    <a:gd name="connsiteX4410" fmla="*/ 758420 w 975396"/>
                    <a:gd name="connsiteY4410" fmla="*/ 115248 h 998446"/>
                    <a:gd name="connsiteX4411" fmla="*/ 758088 w 975396"/>
                    <a:gd name="connsiteY4411" fmla="*/ 113918 h 998446"/>
                    <a:gd name="connsiteX4412" fmla="*/ 758420 w 975396"/>
                    <a:gd name="connsiteY4412" fmla="*/ 112921 h 998446"/>
                    <a:gd name="connsiteX4413" fmla="*/ 759417 w 975396"/>
                    <a:gd name="connsiteY4413" fmla="*/ 112366 h 998446"/>
                    <a:gd name="connsiteX4414" fmla="*/ 761080 w 975396"/>
                    <a:gd name="connsiteY4414" fmla="*/ 112145 h 998446"/>
                    <a:gd name="connsiteX4415" fmla="*/ 762077 w 975396"/>
                    <a:gd name="connsiteY4415" fmla="*/ 111369 h 998446"/>
                    <a:gd name="connsiteX4416" fmla="*/ 762853 w 975396"/>
                    <a:gd name="connsiteY4416" fmla="*/ 109596 h 998446"/>
                    <a:gd name="connsiteX4417" fmla="*/ 762853 w 975396"/>
                    <a:gd name="connsiteY4417" fmla="*/ 107823 h 998446"/>
                    <a:gd name="connsiteX4418" fmla="*/ 759750 w 975396"/>
                    <a:gd name="connsiteY4418" fmla="*/ 106382 h 998446"/>
                    <a:gd name="connsiteX4419" fmla="*/ 758752 w 975396"/>
                    <a:gd name="connsiteY4419" fmla="*/ 104831 h 998446"/>
                    <a:gd name="connsiteX4420" fmla="*/ 757201 w 975396"/>
                    <a:gd name="connsiteY4420" fmla="*/ 101507 h 998446"/>
                    <a:gd name="connsiteX4421" fmla="*/ 756869 w 975396"/>
                    <a:gd name="connsiteY4421" fmla="*/ 99290 h 998446"/>
                    <a:gd name="connsiteX4422" fmla="*/ 758752 w 975396"/>
                    <a:gd name="connsiteY4422" fmla="*/ 95412 h 998446"/>
                    <a:gd name="connsiteX4423" fmla="*/ 757977 w 975396"/>
                    <a:gd name="connsiteY4423" fmla="*/ 94747 h 998446"/>
                    <a:gd name="connsiteX4424" fmla="*/ 756315 w 975396"/>
                    <a:gd name="connsiteY4424" fmla="*/ 94303 h 998446"/>
                    <a:gd name="connsiteX4425" fmla="*/ 756315 w 975396"/>
                    <a:gd name="connsiteY4425" fmla="*/ 93085 h 998446"/>
                    <a:gd name="connsiteX4426" fmla="*/ 758420 w 975396"/>
                    <a:gd name="connsiteY4426" fmla="*/ 89760 h 998446"/>
                    <a:gd name="connsiteX4427" fmla="*/ 757091 w 975396"/>
                    <a:gd name="connsiteY4427" fmla="*/ 87212 h 998446"/>
                    <a:gd name="connsiteX4428" fmla="*/ 756758 w 975396"/>
                    <a:gd name="connsiteY4428" fmla="*/ 84552 h 998446"/>
                    <a:gd name="connsiteX4429" fmla="*/ 757312 w 975396"/>
                    <a:gd name="connsiteY4429" fmla="*/ 81671 h 998446"/>
                    <a:gd name="connsiteX4430" fmla="*/ 758531 w 975396"/>
                    <a:gd name="connsiteY4430" fmla="*/ 78346 h 998446"/>
                    <a:gd name="connsiteX4431" fmla="*/ 756758 w 975396"/>
                    <a:gd name="connsiteY4431" fmla="*/ 75797 h 998446"/>
                    <a:gd name="connsiteX4432" fmla="*/ 757977 w 975396"/>
                    <a:gd name="connsiteY4432" fmla="*/ 74579 h 998446"/>
                    <a:gd name="connsiteX4433" fmla="*/ 765180 w 975396"/>
                    <a:gd name="connsiteY4433" fmla="*/ 73803 h 998446"/>
                    <a:gd name="connsiteX4434" fmla="*/ 767064 w 975396"/>
                    <a:gd name="connsiteY4434" fmla="*/ 72805 h 998446"/>
                    <a:gd name="connsiteX4435" fmla="*/ 770056 w 975396"/>
                    <a:gd name="connsiteY4435" fmla="*/ 70146 h 998446"/>
                    <a:gd name="connsiteX4436" fmla="*/ 773269 w 975396"/>
                    <a:gd name="connsiteY4436" fmla="*/ 68151 h 998446"/>
                    <a:gd name="connsiteX4437" fmla="*/ 773934 w 975396"/>
                    <a:gd name="connsiteY4437" fmla="*/ 67486 h 998446"/>
                    <a:gd name="connsiteX4438" fmla="*/ 774267 w 975396"/>
                    <a:gd name="connsiteY4438" fmla="*/ 66821 h 998446"/>
                    <a:gd name="connsiteX4439" fmla="*/ 774710 w 975396"/>
                    <a:gd name="connsiteY4439" fmla="*/ 66378 h 998446"/>
                    <a:gd name="connsiteX4440" fmla="*/ 775929 w 975396"/>
                    <a:gd name="connsiteY4440" fmla="*/ 66156 h 998446"/>
                    <a:gd name="connsiteX4441" fmla="*/ 781691 w 975396"/>
                    <a:gd name="connsiteY4441" fmla="*/ 59951 h 998446"/>
                    <a:gd name="connsiteX4442" fmla="*/ 782910 w 975396"/>
                    <a:gd name="connsiteY4442" fmla="*/ 61502 h 998446"/>
                    <a:gd name="connsiteX4443" fmla="*/ 785016 w 975396"/>
                    <a:gd name="connsiteY4443" fmla="*/ 62721 h 998446"/>
                    <a:gd name="connsiteX4444" fmla="*/ 787454 w 975396"/>
                    <a:gd name="connsiteY4444" fmla="*/ 63386 h 998446"/>
                    <a:gd name="connsiteX4445" fmla="*/ 789559 w 975396"/>
                    <a:gd name="connsiteY4445" fmla="*/ 63164 h 998446"/>
                    <a:gd name="connsiteX4446" fmla="*/ 791000 w 975396"/>
                    <a:gd name="connsiteY4446" fmla="*/ 61724 h 998446"/>
                    <a:gd name="connsiteX4447" fmla="*/ 791997 w 975396"/>
                    <a:gd name="connsiteY4447" fmla="*/ 59175 h 998446"/>
                    <a:gd name="connsiteX4448" fmla="*/ 792551 w 975396"/>
                    <a:gd name="connsiteY4448" fmla="*/ 56073 h 998446"/>
                    <a:gd name="connsiteX4449" fmla="*/ 792551 w 975396"/>
                    <a:gd name="connsiteY4449" fmla="*/ 52858 h 998446"/>
                    <a:gd name="connsiteX4450" fmla="*/ 791997 w 975396"/>
                    <a:gd name="connsiteY4450" fmla="*/ 49867 h 998446"/>
                    <a:gd name="connsiteX4451" fmla="*/ 790113 w 975396"/>
                    <a:gd name="connsiteY4451" fmla="*/ 42553 h 998446"/>
                    <a:gd name="connsiteX4452" fmla="*/ 789559 w 975396"/>
                    <a:gd name="connsiteY4452" fmla="*/ 36901 h 998446"/>
                    <a:gd name="connsiteX4453" fmla="*/ 789006 w 975396"/>
                    <a:gd name="connsiteY4453" fmla="*/ 34242 h 998446"/>
                    <a:gd name="connsiteX4454" fmla="*/ 787786 w 975396"/>
                    <a:gd name="connsiteY4454" fmla="*/ 32025 h 998446"/>
                    <a:gd name="connsiteX4455" fmla="*/ 788451 w 975396"/>
                    <a:gd name="connsiteY4455" fmla="*/ 30474 h 998446"/>
                    <a:gd name="connsiteX4456" fmla="*/ 788008 w 975396"/>
                    <a:gd name="connsiteY4456" fmla="*/ 26595 h 998446"/>
                    <a:gd name="connsiteX4457" fmla="*/ 788562 w 975396"/>
                    <a:gd name="connsiteY4457" fmla="*/ 24823 h 998446"/>
                    <a:gd name="connsiteX4458" fmla="*/ 788119 w 975396"/>
                    <a:gd name="connsiteY4458" fmla="*/ 23936 h 998446"/>
                    <a:gd name="connsiteX4459" fmla="*/ 787897 w 975396"/>
                    <a:gd name="connsiteY4459" fmla="*/ 22938 h 998446"/>
                    <a:gd name="connsiteX4460" fmla="*/ 787897 w 975396"/>
                    <a:gd name="connsiteY4460" fmla="*/ 21830 h 998446"/>
                    <a:gd name="connsiteX4461" fmla="*/ 787897 w 975396"/>
                    <a:gd name="connsiteY4461" fmla="*/ 20722 h 998446"/>
                    <a:gd name="connsiteX4462" fmla="*/ 785791 w 975396"/>
                    <a:gd name="connsiteY4462" fmla="*/ 23936 h 998446"/>
                    <a:gd name="connsiteX4463" fmla="*/ 784684 w 975396"/>
                    <a:gd name="connsiteY4463" fmla="*/ 22717 h 998446"/>
                    <a:gd name="connsiteX4464" fmla="*/ 779586 w 975396"/>
                    <a:gd name="connsiteY4464" fmla="*/ 20058 h 998446"/>
                    <a:gd name="connsiteX4465" fmla="*/ 773158 w 975396"/>
                    <a:gd name="connsiteY4465" fmla="*/ 15182 h 998446"/>
                    <a:gd name="connsiteX4466" fmla="*/ 774156 w 975396"/>
                    <a:gd name="connsiteY4466" fmla="*/ 13297 h 998446"/>
                    <a:gd name="connsiteX4467" fmla="*/ 774488 w 975396"/>
                    <a:gd name="connsiteY4467" fmla="*/ 11082 h 998446"/>
                    <a:gd name="connsiteX4468" fmla="*/ 772715 w 975396"/>
                    <a:gd name="connsiteY4468" fmla="*/ 10638 h 998446"/>
                    <a:gd name="connsiteX4469" fmla="*/ 770721 w 975396"/>
                    <a:gd name="connsiteY4469" fmla="*/ 9751 h 998446"/>
                    <a:gd name="connsiteX4470" fmla="*/ 766399 w 975396"/>
                    <a:gd name="connsiteY4470" fmla="*/ 8643 h 998446"/>
                    <a:gd name="connsiteX4471" fmla="*/ 763296 w 975396"/>
                    <a:gd name="connsiteY4471" fmla="*/ 5762 h 998446"/>
                    <a:gd name="connsiteX4472" fmla="*/ 761302 w 975396"/>
                    <a:gd name="connsiteY4472" fmla="*/ 5097 h 998446"/>
                    <a:gd name="connsiteX4473" fmla="*/ 758309 w 975396"/>
                    <a:gd name="connsiteY4473" fmla="*/ 5430 h 998446"/>
                    <a:gd name="connsiteX4474" fmla="*/ 753987 w 975396"/>
                    <a:gd name="connsiteY4474" fmla="*/ 5873 h 998446"/>
                    <a:gd name="connsiteX4475" fmla="*/ 751660 w 975396"/>
                    <a:gd name="connsiteY4475" fmla="*/ 5208 h 998446"/>
                    <a:gd name="connsiteX4476" fmla="*/ 750220 w 975396"/>
                    <a:gd name="connsiteY4476" fmla="*/ 3989 h 998446"/>
                    <a:gd name="connsiteX4477" fmla="*/ 747228 w 975396"/>
                    <a:gd name="connsiteY4477" fmla="*/ 554 h 998446"/>
                    <a:gd name="connsiteX4478" fmla="*/ 746341 w 975396"/>
                    <a:gd name="connsiteY4478" fmla="*/ 0 h 998446"/>
                    <a:gd name="connsiteX4479" fmla="*/ 744679 w 975396"/>
                    <a:gd name="connsiteY4479" fmla="*/ 0 h 998446"/>
                    <a:gd name="connsiteX4480" fmla="*/ 742241 w 975396"/>
                    <a:gd name="connsiteY4480" fmla="*/ 2216 h 998446"/>
                    <a:gd name="connsiteX4481" fmla="*/ 736035 w 975396"/>
                    <a:gd name="connsiteY4481" fmla="*/ 2438 h 998446"/>
                    <a:gd name="connsiteX4482" fmla="*/ 733043 w 975396"/>
                    <a:gd name="connsiteY4482" fmla="*/ 3324 h 998446"/>
                    <a:gd name="connsiteX4483" fmla="*/ 730052 w 975396"/>
                    <a:gd name="connsiteY4483" fmla="*/ 5762 h 998446"/>
                    <a:gd name="connsiteX4484" fmla="*/ 729165 w 975396"/>
                    <a:gd name="connsiteY4484" fmla="*/ 6095 h 998446"/>
                    <a:gd name="connsiteX4485" fmla="*/ 728389 w 975396"/>
                    <a:gd name="connsiteY4485" fmla="*/ 6095 h 998446"/>
                    <a:gd name="connsiteX4486" fmla="*/ 727613 w 975396"/>
                    <a:gd name="connsiteY4486" fmla="*/ 6427 h 998446"/>
                    <a:gd name="connsiteX4487" fmla="*/ 726838 w 975396"/>
                    <a:gd name="connsiteY4487" fmla="*/ 7314 h 998446"/>
                    <a:gd name="connsiteX4488" fmla="*/ 726173 w 975396"/>
                    <a:gd name="connsiteY4488" fmla="*/ 9197 h 998446"/>
                    <a:gd name="connsiteX4489" fmla="*/ 726173 w 975396"/>
                    <a:gd name="connsiteY4489" fmla="*/ 11414 h 998446"/>
                    <a:gd name="connsiteX4490" fmla="*/ 726395 w 975396"/>
                    <a:gd name="connsiteY4490" fmla="*/ 13519 h 998446"/>
                    <a:gd name="connsiteX4491" fmla="*/ 726949 w 975396"/>
                    <a:gd name="connsiteY4491" fmla="*/ 15292 h 998446"/>
                    <a:gd name="connsiteX4492" fmla="*/ 727502 w 975396"/>
                    <a:gd name="connsiteY4492" fmla="*/ 16068 h 998446"/>
                    <a:gd name="connsiteX4493" fmla="*/ 728389 w 975396"/>
                    <a:gd name="connsiteY4493" fmla="*/ 17287 h 998446"/>
                    <a:gd name="connsiteX4494" fmla="*/ 730052 w 975396"/>
                    <a:gd name="connsiteY4494" fmla="*/ 18062 h 998446"/>
                    <a:gd name="connsiteX4495" fmla="*/ 731603 w 975396"/>
                    <a:gd name="connsiteY4495" fmla="*/ 18395 h 998446"/>
                    <a:gd name="connsiteX4496" fmla="*/ 732932 w 975396"/>
                    <a:gd name="connsiteY4496" fmla="*/ 19060 h 998446"/>
                    <a:gd name="connsiteX4497" fmla="*/ 733930 w 975396"/>
                    <a:gd name="connsiteY4497" fmla="*/ 20168 h 998446"/>
                    <a:gd name="connsiteX4498" fmla="*/ 734595 w 975396"/>
                    <a:gd name="connsiteY4498" fmla="*/ 21387 h 998446"/>
                    <a:gd name="connsiteX4499" fmla="*/ 735592 w 975396"/>
                    <a:gd name="connsiteY4499" fmla="*/ 25266 h 998446"/>
                    <a:gd name="connsiteX4500" fmla="*/ 735592 w 975396"/>
                    <a:gd name="connsiteY4500" fmla="*/ 26373 h 998446"/>
                    <a:gd name="connsiteX4501" fmla="*/ 735592 w 975396"/>
                    <a:gd name="connsiteY4501" fmla="*/ 28701 h 998446"/>
                    <a:gd name="connsiteX4502" fmla="*/ 735814 w 975396"/>
                    <a:gd name="connsiteY4502" fmla="*/ 29698 h 998446"/>
                    <a:gd name="connsiteX4503" fmla="*/ 736478 w 975396"/>
                    <a:gd name="connsiteY4503" fmla="*/ 30252 h 998446"/>
                    <a:gd name="connsiteX4504" fmla="*/ 738252 w 975396"/>
                    <a:gd name="connsiteY4504" fmla="*/ 30584 h 998446"/>
                    <a:gd name="connsiteX4505" fmla="*/ 738917 w 975396"/>
                    <a:gd name="connsiteY4505" fmla="*/ 31249 h 998446"/>
                    <a:gd name="connsiteX4506" fmla="*/ 739471 w 975396"/>
                    <a:gd name="connsiteY4506" fmla="*/ 33245 h 998446"/>
                    <a:gd name="connsiteX4507" fmla="*/ 739471 w 975396"/>
                    <a:gd name="connsiteY4507" fmla="*/ 35017 h 998446"/>
                    <a:gd name="connsiteX4508" fmla="*/ 739471 w 975396"/>
                    <a:gd name="connsiteY4508" fmla="*/ 36680 h 998446"/>
                    <a:gd name="connsiteX4509" fmla="*/ 739028 w 975396"/>
                    <a:gd name="connsiteY4509" fmla="*/ 38564 h 998446"/>
                    <a:gd name="connsiteX4510" fmla="*/ 737698 w 975396"/>
                    <a:gd name="connsiteY4510" fmla="*/ 39893 h 998446"/>
                    <a:gd name="connsiteX4511" fmla="*/ 737476 w 975396"/>
                    <a:gd name="connsiteY4511" fmla="*/ 40891 h 998446"/>
                    <a:gd name="connsiteX4512" fmla="*/ 738695 w 975396"/>
                    <a:gd name="connsiteY4512" fmla="*/ 43550 h 998446"/>
                    <a:gd name="connsiteX4513" fmla="*/ 739139 w 975396"/>
                    <a:gd name="connsiteY4513" fmla="*/ 44215 h 998446"/>
                    <a:gd name="connsiteX4514" fmla="*/ 740689 w 975396"/>
                    <a:gd name="connsiteY4514" fmla="*/ 45656 h 998446"/>
                    <a:gd name="connsiteX4515" fmla="*/ 741022 w 975396"/>
                    <a:gd name="connsiteY4515" fmla="*/ 46542 h 998446"/>
                    <a:gd name="connsiteX4516" fmla="*/ 740800 w 975396"/>
                    <a:gd name="connsiteY4516" fmla="*/ 47761 h 998446"/>
                    <a:gd name="connsiteX4517" fmla="*/ 740246 w 975396"/>
                    <a:gd name="connsiteY4517" fmla="*/ 48093 h 998446"/>
                    <a:gd name="connsiteX4518" fmla="*/ 739582 w 975396"/>
                    <a:gd name="connsiteY4518" fmla="*/ 48315 h 998446"/>
                    <a:gd name="connsiteX4519" fmla="*/ 739028 w 975396"/>
                    <a:gd name="connsiteY4519" fmla="*/ 49202 h 998446"/>
                    <a:gd name="connsiteX4520" fmla="*/ 737808 w 975396"/>
                    <a:gd name="connsiteY4520" fmla="*/ 52969 h 998446"/>
                    <a:gd name="connsiteX4521" fmla="*/ 736035 w 975396"/>
                    <a:gd name="connsiteY4521" fmla="*/ 56737 h 998446"/>
                    <a:gd name="connsiteX4522" fmla="*/ 734706 w 975396"/>
                    <a:gd name="connsiteY4522" fmla="*/ 58843 h 998446"/>
                    <a:gd name="connsiteX4523" fmla="*/ 734041 w 975396"/>
                    <a:gd name="connsiteY4523" fmla="*/ 59175 h 998446"/>
                    <a:gd name="connsiteX4524" fmla="*/ 733154 w 975396"/>
                    <a:gd name="connsiteY4524" fmla="*/ 58953 h 998446"/>
                    <a:gd name="connsiteX4525" fmla="*/ 723513 w 975396"/>
                    <a:gd name="connsiteY4525" fmla="*/ 61170 h 998446"/>
                    <a:gd name="connsiteX4526" fmla="*/ 722073 w 975396"/>
                    <a:gd name="connsiteY4526" fmla="*/ 61945 h 998446"/>
                    <a:gd name="connsiteX4527" fmla="*/ 719080 w 975396"/>
                    <a:gd name="connsiteY4527" fmla="*/ 63940 h 998446"/>
                    <a:gd name="connsiteX4528" fmla="*/ 716532 w 975396"/>
                    <a:gd name="connsiteY4528" fmla="*/ 65159 h 998446"/>
                    <a:gd name="connsiteX4529" fmla="*/ 715313 w 975396"/>
                    <a:gd name="connsiteY4529" fmla="*/ 65159 h 998446"/>
                    <a:gd name="connsiteX4530" fmla="*/ 713761 w 975396"/>
                    <a:gd name="connsiteY4530" fmla="*/ 65049 h 998446"/>
                    <a:gd name="connsiteX4531" fmla="*/ 712210 w 975396"/>
                    <a:gd name="connsiteY4531" fmla="*/ 65049 h 998446"/>
                    <a:gd name="connsiteX4532" fmla="*/ 709439 w 975396"/>
                    <a:gd name="connsiteY4532" fmla="*/ 66489 h 998446"/>
                    <a:gd name="connsiteX4533" fmla="*/ 707778 w 975396"/>
                    <a:gd name="connsiteY4533" fmla="*/ 66821 h 998446"/>
                    <a:gd name="connsiteX4534" fmla="*/ 705561 w 975396"/>
                    <a:gd name="connsiteY4534" fmla="*/ 65935 h 998446"/>
                    <a:gd name="connsiteX4535" fmla="*/ 702237 w 975396"/>
                    <a:gd name="connsiteY4535" fmla="*/ 62278 h 998446"/>
                    <a:gd name="connsiteX4536" fmla="*/ 699688 w 975396"/>
                    <a:gd name="connsiteY4536" fmla="*/ 61281 h 998446"/>
                    <a:gd name="connsiteX4537" fmla="*/ 698580 w 975396"/>
                    <a:gd name="connsiteY4537" fmla="*/ 61724 h 998446"/>
                    <a:gd name="connsiteX4538" fmla="*/ 694369 w 975396"/>
                    <a:gd name="connsiteY4538" fmla="*/ 64605 h 998446"/>
                    <a:gd name="connsiteX4539" fmla="*/ 690380 w 975396"/>
                    <a:gd name="connsiteY4539" fmla="*/ 64938 h 998446"/>
                    <a:gd name="connsiteX4540" fmla="*/ 689050 w 975396"/>
                    <a:gd name="connsiteY4540" fmla="*/ 65381 h 998446"/>
                    <a:gd name="connsiteX4541" fmla="*/ 687609 w 975396"/>
                    <a:gd name="connsiteY4541" fmla="*/ 66378 h 998446"/>
                    <a:gd name="connsiteX4542" fmla="*/ 686833 w 975396"/>
                    <a:gd name="connsiteY4542" fmla="*/ 67154 h 998446"/>
                    <a:gd name="connsiteX4543" fmla="*/ 686058 w 975396"/>
                    <a:gd name="connsiteY4543" fmla="*/ 67708 h 998446"/>
                    <a:gd name="connsiteX4544" fmla="*/ 684728 w 975396"/>
                    <a:gd name="connsiteY4544" fmla="*/ 67929 h 998446"/>
                    <a:gd name="connsiteX4545" fmla="*/ 683620 w 975396"/>
                    <a:gd name="connsiteY4545" fmla="*/ 67597 h 998446"/>
                    <a:gd name="connsiteX4546" fmla="*/ 681293 w 975396"/>
                    <a:gd name="connsiteY4546" fmla="*/ 66156 h 998446"/>
                    <a:gd name="connsiteX4547" fmla="*/ 680185 w 975396"/>
                    <a:gd name="connsiteY4547" fmla="*/ 65824 h 998446"/>
                    <a:gd name="connsiteX4548" fmla="*/ 670211 w 975396"/>
                    <a:gd name="connsiteY4548" fmla="*/ 65159 h 998446"/>
                    <a:gd name="connsiteX4549" fmla="*/ 668660 w 975396"/>
                    <a:gd name="connsiteY4549" fmla="*/ 65713 h 998446"/>
                    <a:gd name="connsiteX4550" fmla="*/ 667773 w 975396"/>
                    <a:gd name="connsiteY4550" fmla="*/ 67154 h 998446"/>
                    <a:gd name="connsiteX4551" fmla="*/ 666998 w 975396"/>
                    <a:gd name="connsiteY4551" fmla="*/ 68816 h 998446"/>
                    <a:gd name="connsiteX4552" fmla="*/ 666000 w 975396"/>
                    <a:gd name="connsiteY4552" fmla="*/ 70035 h 998446"/>
                    <a:gd name="connsiteX4553" fmla="*/ 664892 w 975396"/>
                    <a:gd name="connsiteY4553" fmla="*/ 70478 h 998446"/>
                    <a:gd name="connsiteX4554" fmla="*/ 664005 w 975396"/>
                    <a:gd name="connsiteY4554" fmla="*/ 70478 h 998446"/>
                    <a:gd name="connsiteX4555" fmla="*/ 663119 w 975396"/>
                    <a:gd name="connsiteY4555" fmla="*/ 70146 h 998446"/>
                    <a:gd name="connsiteX4556" fmla="*/ 661900 w 975396"/>
                    <a:gd name="connsiteY4556" fmla="*/ 70146 h 998446"/>
                    <a:gd name="connsiteX4557" fmla="*/ 659019 w 975396"/>
                    <a:gd name="connsiteY4557" fmla="*/ 70589 h 998446"/>
                    <a:gd name="connsiteX4558" fmla="*/ 639959 w 975396"/>
                    <a:gd name="connsiteY4558" fmla="*/ 76795 h 998446"/>
                    <a:gd name="connsiteX4559" fmla="*/ 637299 w 975396"/>
                    <a:gd name="connsiteY4559" fmla="*/ 77016 h 998446"/>
                    <a:gd name="connsiteX4560" fmla="*/ 634639 w 975396"/>
                    <a:gd name="connsiteY4560" fmla="*/ 76573 h 998446"/>
                    <a:gd name="connsiteX4561" fmla="*/ 632423 w 975396"/>
                    <a:gd name="connsiteY4561" fmla="*/ 75243 h 998446"/>
                    <a:gd name="connsiteX4562" fmla="*/ 627547 w 975396"/>
                    <a:gd name="connsiteY4562" fmla="*/ 68595 h 998446"/>
                    <a:gd name="connsiteX4563" fmla="*/ 625331 w 975396"/>
                    <a:gd name="connsiteY4563" fmla="*/ 66710 h 998446"/>
                    <a:gd name="connsiteX4564" fmla="*/ 624887 w 975396"/>
                    <a:gd name="connsiteY4564" fmla="*/ 66489 h 998446"/>
                    <a:gd name="connsiteX4565" fmla="*/ 620677 w 975396"/>
                    <a:gd name="connsiteY4565" fmla="*/ 64494 h 998446"/>
                    <a:gd name="connsiteX4566" fmla="*/ 620233 w 975396"/>
                    <a:gd name="connsiteY4566" fmla="*/ 63940 h 998446"/>
                    <a:gd name="connsiteX4567" fmla="*/ 619347 w 975396"/>
                    <a:gd name="connsiteY4567" fmla="*/ 62499 h 998446"/>
                    <a:gd name="connsiteX4568" fmla="*/ 619014 w 975396"/>
                    <a:gd name="connsiteY4568" fmla="*/ 62056 h 998446"/>
                    <a:gd name="connsiteX4569" fmla="*/ 618461 w 975396"/>
                    <a:gd name="connsiteY4569" fmla="*/ 62056 h 998446"/>
                    <a:gd name="connsiteX4570" fmla="*/ 616576 w 975396"/>
                    <a:gd name="connsiteY4570" fmla="*/ 62499 h 998446"/>
                    <a:gd name="connsiteX4571" fmla="*/ 598070 w 975396"/>
                    <a:gd name="connsiteY4571" fmla="*/ 54632 h 998446"/>
                    <a:gd name="connsiteX4572" fmla="*/ 594635 w 975396"/>
                    <a:gd name="connsiteY4572" fmla="*/ 52526 h 998446"/>
                    <a:gd name="connsiteX4573" fmla="*/ 593083 w 975396"/>
                    <a:gd name="connsiteY4573" fmla="*/ 52305 h 998446"/>
                    <a:gd name="connsiteX4574" fmla="*/ 591975 w 975396"/>
                    <a:gd name="connsiteY4574" fmla="*/ 52526 h 998446"/>
                    <a:gd name="connsiteX4575" fmla="*/ 589648 w 975396"/>
                    <a:gd name="connsiteY4575" fmla="*/ 53412 h 998446"/>
                    <a:gd name="connsiteX4576" fmla="*/ 585216 w 975396"/>
                    <a:gd name="connsiteY4576" fmla="*/ 53745 h 998446"/>
                    <a:gd name="connsiteX4577" fmla="*/ 584883 w 975396"/>
                    <a:gd name="connsiteY4577" fmla="*/ 55740 h 998446"/>
                    <a:gd name="connsiteX4578" fmla="*/ 585216 w 975396"/>
                    <a:gd name="connsiteY4578" fmla="*/ 58399 h 998446"/>
                    <a:gd name="connsiteX4579" fmla="*/ 584218 w 975396"/>
                    <a:gd name="connsiteY4579" fmla="*/ 60616 h 998446"/>
                    <a:gd name="connsiteX4580" fmla="*/ 582002 w 975396"/>
                    <a:gd name="connsiteY4580" fmla="*/ 60616 h 998446"/>
                    <a:gd name="connsiteX4581" fmla="*/ 579564 w 975396"/>
                    <a:gd name="connsiteY4581" fmla="*/ 58288 h 998446"/>
                    <a:gd name="connsiteX4582" fmla="*/ 575686 w 975396"/>
                    <a:gd name="connsiteY4582" fmla="*/ 53302 h 998446"/>
                    <a:gd name="connsiteX4583" fmla="*/ 573470 w 975396"/>
                    <a:gd name="connsiteY4583" fmla="*/ 51307 h 998446"/>
                    <a:gd name="connsiteX4584" fmla="*/ 571364 w 975396"/>
                    <a:gd name="connsiteY4584" fmla="*/ 50310 h 998446"/>
                    <a:gd name="connsiteX4585" fmla="*/ 569148 w 975396"/>
                    <a:gd name="connsiteY4585" fmla="*/ 49977 h 998446"/>
                    <a:gd name="connsiteX4586" fmla="*/ 566488 w 975396"/>
                    <a:gd name="connsiteY4586" fmla="*/ 49977 h 998446"/>
                    <a:gd name="connsiteX4587" fmla="*/ 567153 w 975396"/>
                    <a:gd name="connsiteY4587" fmla="*/ 48426 h 998446"/>
                    <a:gd name="connsiteX4588" fmla="*/ 563164 w 975396"/>
                    <a:gd name="connsiteY4588" fmla="*/ 48426 h 998446"/>
                    <a:gd name="connsiteX4589" fmla="*/ 561612 w 975396"/>
                    <a:gd name="connsiteY4589" fmla="*/ 48093 h 998446"/>
                    <a:gd name="connsiteX4590" fmla="*/ 559839 w 975396"/>
                    <a:gd name="connsiteY4590" fmla="*/ 46432 h 998446"/>
                    <a:gd name="connsiteX4591" fmla="*/ 559839 w 975396"/>
                    <a:gd name="connsiteY4591" fmla="*/ 45877 h 998446"/>
                    <a:gd name="connsiteX4592" fmla="*/ 560061 w 975396"/>
                    <a:gd name="connsiteY4592" fmla="*/ 44215 h 998446"/>
                    <a:gd name="connsiteX4593" fmla="*/ 560061 w 975396"/>
                    <a:gd name="connsiteY4593" fmla="*/ 43439 h 998446"/>
                    <a:gd name="connsiteX4594" fmla="*/ 559507 w 975396"/>
                    <a:gd name="connsiteY4594" fmla="*/ 42885 h 998446"/>
                    <a:gd name="connsiteX4595" fmla="*/ 558398 w 975396"/>
                    <a:gd name="connsiteY4595" fmla="*/ 42221 h 998446"/>
                    <a:gd name="connsiteX4596" fmla="*/ 557955 w 975396"/>
                    <a:gd name="connsiteY4596" fmla="*/ 41777 h 998446"/>
                    <a:gd name="connsiteX4597" fmla="*/ 557290 w 975396"/>
                    <a:gd name="connsiteY4597" fmla="*/ 40891 h 998446"/>
                    <a:gd name="connsiteX4598" fmla="*/ 556736 w 975396"/>
                    <a:gd name="connsiteY4598" fmla="*/ 40336 h 998446"/>
                    <a:gd name="connsiteX4599" fmla="*/ 556293 w 975396"/>
                    <a:gd name="connsiteY4599" fmla="*/ 39671 h 998446"/>
                    <a:gd name="connsiteX4600" fmla="*/ 555960 w 975396"/>
                    <a:gd name="connsiteY4600" fmla="*/ 38453 h 998446"/>
                    <a:gd name="connsiteX4601" fmla="*/ 555628 w 975396"/>
                    <a:gd name="connsiteY4601" fmla="*/ 34242 h 998446"/>
                    <a:gd name="connsiteX4602" fmla="*/ 554188 w 975396"/>
                    <a:gd name="connsiteY4602" fmla="*/ 30252 h 998446"/>
                    <a:gd name="connsiteX4603" fmla="*/ 551860 w 975396"/>
                    <a:gd name="connsiteY4603" fmla="*/ 28147 h 998446"/>
                    <a:gd name="connsiteX4604" fmla="*/ 548647 w 975396"/>
                    <a:gd name="connsiteY4604" fmla="*/ 29366 h 998446"/>
                    <a:gd name="connsiteX4605" fmla="*/ 546098 w 975396"/>
                    <a:gd name="connsiteY4605" fmla="*/ 29920 h 998446"/>
                    <a:gd name="connsiteX4606" fmla="*/ 543771 w 975396"/>
                    <a:gd name="connsiteY4606" fmla="*/ 33245 h 998446"/>
                    <a:gd name="connsiteX4607" fmla="*/ 542109 w 975396"/>
                    <a:gd name="connsiteY4607" fmla="*/ 33577 h 998446"/>
                    <a:gd name="connsiteX4608" fmla="*/ 539671 w 975396"/>
                    <a:gd name="connsiteY4608" fmla="*/ 33134 h 998446"/>
                    <a:gd name="connsiteX4609" fmla="*/ 537898 w 975396"/>
                    <a:gd name="connsiteY4609" fmla="*/ 33355 h 998446"/>
                    <a:gd name="connsiteX4610" fmla="*/ 534130 w 975396"/>
                    <a:gd name="connsiteY4610" fmla="*/ 34463 h 998446"/>
                    <a:gd name="connsiteX4611" fmla="*/ 533133 w 975396"/>
                    <a:gd name="connsiteY4611" fmla="*/ 34463 h 998446"/>
                    <a:gd name="connsiteX4612" fmla="*/ 530140 w 975396"/>
                    <a:gd name="connsiteY4612" fmla="*/ 34242 h 998446"/>
                    <a:gd name="connsiteX4613" fmla="*/ 529143 w 975396"/>
                    <a:gd name="connsiteY4613" fmla="*/ 34242 h 998446"/>
                    <a:gd name="connsiteX4614" fmla="*/ 528368 w 975396"/>
                    <a:gd name="connsiteY4614" fmla="*/ 34796 h 998446"/>
                    <a:gd name="connsiteX4615" fmla="*/ 527592 w 975396"/>
                    <a:gd name="connsiteY4615" fmla="*/ 35017 h 998446"/>
                    <a:gd name="connsiteX4616" fmla="*/ 526484 w 975396"/>
                    <a:gd name="connsiteY4616" fmla="*/ 34685 h 998446"/>
                    <a:gd name="connsiteX4617" fmla="*/ 526262 w 975396"/>
                    <a:gd name="connsiteY4617" fmla="*/ 33799 h 998446"/>
                    <a:gd name="connsiteX4618" fmla="*/ 526484 w 975396"/>
                    <a:gd name="connsiteY4618" fmla="*/ 32469 h 998446"/>
                    <a:gd name="connsiteX4619" fmla="*/ 526484 w 975396"/>
                    <a:gd name="connsiteY4619" fmla="*/ 31139 h 998446"/>
                    <a:gd name="connsiteX4620" fmla="*/ 524157 w 975396"/>
                    <a:gd name="connsiteY4620" fmla="*/ 29698 h 998446"/>
                    <a:gd name="connsiteX4621" fmla="*/ 522383 w 975396"/>
                    <a:gd name="connsiteY4621" fmla="*/ 27593 h 998446"/>
                    <a:gd name="connsiteX4622" fmla="*/ 520388 w 975396"/>
                    <a:gd name="connsiteY4622" fmla="*/ 27814 h 998446"/>
                    <a:gd name="connsiteX4623" fmla="*/ 518283 w 975396"/>
                    <a:gd name="connsiteY4623" fmla="*/ 28701 h 998446"/>
                    <a:gd name="connsiteX4624" fmla="*/ 516399 w 975396"/>
                    <a:gd name="connsiteY4624" fmla="*/ 29920 h 998446"/>
                    <a:gd name="connsiteX4625" fmla="*/ 516288 w 975396"/>
                    <a:gd name="connsiteY4625" fmla="*/ 29920 h 998446"/>
                    <a:gd name="connsiteX4626" fmla="*/ 514627 w 975396"/>
                    <a:gd name="connsiteY4626" fmla="*/ 31471 h 998446"/>
                    <a:gd name="connsiteX4627" fmla="*/ 514183 w 975396"/>
                    <a:gd name="connsiteY4627" fmla="*/ 32469 h 998446"/>
                    <a:gd name="connsiteX4628" fmla="*/ 513740 w 975396"/>
                    <a:gd name="connsiteY4628" fmla="*/ 34796 h 998446"/>
                    <a:gd name="connsiteX4629" fmla="*/ 513407 w 975396"/>
                    <a:gd name="connsiteY4629" fmla="*/ 35350 h 998446"/>
                    <a:gd name="connsiteX4630" fmla="*/ 512521 w 975396"/>
                    <a:gd name="connsiteY4630" fmla="*/ 35350 h 998446"/>
                    <a:gd name="connsiteX4631" fmla="*/ 512077 w 975396"/>
                    <a:gd name="connsiteY4631" fmla="*/ 34685 h 998446"/>
                    <a:gd name="connsiteX4632" fmla="*/ 511523 w 975396"/>
                    <a:gd name="connsiteY4632" fmla="*/ 33799 h 998446"/>
                    <a:gd name="connsiteX4633" fmla="*/ 510637 w 975396"/>
                    <a:gd name="connsiteY4633" fmla="*/ 33134 h 998446"/>
                    <a:gd name="connsiteX4634" fmla="*/ 507312 w 975396"/>
                    <a:gd name="connsiteY4634" fmla="*/ 32136 h 998446"/>
                    <a:gd name="connsiteX4635" fmla="*/ 502769 w 975396"/>
                    <a:gd name="connsiteY4635" fmla="*/ 31693 h 998446"/>
                    <a:gd name="connsiteX4636" fmla="*/ 499445 w 975396"/>
                    <a:gd name="connsiteY4636" fmla="*/ 33245 h 998446"/>
                    <a:gd name="connsiteX4637" fmla="*/ 499777 w 975396"/>
                    <a:gd name="connsiteY4637" fmla="*/ 38121 h 998446"/>
                    <a:gd name="connsiteX4638" fmla="*/ 500110 w 975396"/>
                    <a:gd name="connsiteY4638" fmla="*/ 41445 h 998446"/>
                    <a:gd name="connsiteX4639" fmla="*/ 500110 w 975396"/>
                    <a:gd name="connsiteY4639" fmla="*/ 42775 h 998446"/>
                    <a:gd name="connsiteX4640" fmla="*/ 499334 w 975396"/>
                    <a:gd name="connsiteY4640" fmla="*/ 43882 h 998446"/>
                    <a:gd name="connsiteX4641" fmla="*/ 498115 w 975396"/>
                    <a:gd name="connsiteY4641" fmla="*/ 44547 h 998446"/>
                    <a:gd name="connsiteX4642" fmla="*/ 496785 w 975396"/>
                    <a:gd name="connsiteY4642" fmla="*/ 44326 h 998446"/>
                    <a:gd name="connsiteX4643" fmla="*/ 494236 w 975396"/>
                    <a:gd name="connsiteY4643" fmla="*/ 42664 h 998446"/>
                    <a:gd name="connsiteX4644" fmla="*/ 493793 w 975396"/>
                    <a:gd name="connsiteY4644" fmla="*/ 43772 h 998446"/>
                    <a:gd name="connsiteX4645" fmla="*/ 493239 w 975396"/>
                    <a:gd name="connsiteY4645" fmla="*/ 44104 h 998446"/>
                    <a:gd name="connsiteX4646" fmla="*/ 492574 w 975396"/>
                    <a:gd name="connsiteY4646" fmla="*/ 44104 h 998446"/>
                    <a:gd name="connsiteX4647" fmla="*/ 491909 w 975396"/>
                    <a:gd name="connsiteY4647" fmla="*/ 44658 h 998446"/>
                    <a:gd name="connsiteX4648" fmla="*/ 490025 w 975396"/>
                    <a:gd name="connsiteY4648" fmla="*/ 46542 h 998446"/>
                    <a:gd name="connsiteX4649" fmla="*/ 488363 w 975396"/>
                    <a:gd name="connsiteY4649" fmla="*/ 46542 h 998446"/>
                    <a:gd name="connsiteX4650" fmla="*/ 483044 w 975396"/>
                    <a:gd name="connsiteY4650" fmla="*/ 42775 h 998446"/>
                    <a:gd name="connsiteX4651" fmla="*/ 482158 w 975396"/>
                    <a:gd name="connsiteY4651" fmla="*/ 42775 h 998446"/>
                    <a:gd name="connsiteX4652" fmla="*/ 479055 w 975396"/>
                    <a:gd name="connsiteY4652" fmla="*/ 45545 h 998446"/>
                    <a:gd name="connsiteX4653" fmla="*/ 477282 w 975396"/>
                    <a:gd name="connsiteY4653" fmla="*/ 46432 h 998446"/>
                    <a:gd name="connsiteX4654" fmla="*/ 474954 w 975396"/>
                    <a:gd name="connsiteY4654" fmla="*/ 46986 h 998446"/>
                    <a:gd name="connsiteX4655" fmla="*/ 472516 w 975396"/>
                    <a:gd name="connsiteY4655" fmla="*/ 47207 h 998446"/>
                    <a:gd name="connsiteX4656" fmla="*/ 470522 w 975396"/>
                    <a:gd name="connsiteY4656" fmla="*/ 47207 h 998446"/>
                    <a:gd name="connsiteX4657" fmla="*/ 468860 w 975396"/>
                    <a:gd name="connsiteY4657" fmla="*/ 47872 h 998446"/>
                    <a:gd name="connsiteX4658" fmla="*/ 466311 w 975396"/>
                    <a:gd name="connsiteY4658" fmla="*/ 52194 h 998446"/>
                    <a:gd name="connsiteX4659" fmla="*/ 464427 w 975396"/>
                    <a:gd name="connsiteY4659" fmla="*/ 52637 h 998446"/>
                    <a:gd name="connsiteX4660" fmla="*/ 460660 w 975396"/>
                    <a:gd name="connsiteY4660" fmla="*/ 51751 h 998446"/>
                    <a:gd name="connsiteX4661" fmla="*/ 456892 w 975396"/>
                    <a:gd name="connsiteY4661" fmla="*/ 51751 h 998446"/>
                    <a:gd name="connsiteX4662" fmla="*/ 454675 w 975396"/>
                    <a:gd name="connsiteY4662" fmla="*/ 52526 h 998446"/>
                    <a:gd name="connsiteX4663" fmla="*/ 451794 w 975396"/>
                    <a:gd name="connsiteY4663" fmla="*/ 55408 h 998446"/>
                    <a:gd name="connsiteX4664" fmla="*/ 451462 w 975396"/>
                    <a:gd name="connsiteY4664" fmla="*/ 55629 h 998446"/>
                    <a:gd name="connsiteX4665" fmla="*/ 450021 w 975396"/>
                    <a:gd name="connsiteY4665" fmla="*/ 56516 h 998446"/>
                    <a:gd name="connsiteX4666" fmla="*/ 446253 w 975396"/>
                    <a:gd name="connsiteY4666" fmla="*/ 56516 h 998446"/>
                    <a:gd name="connsiteX4667" fmla="*/ 438829 w 975396"/>
                    <a:gd name="connsiteY4667" fmla="*/ 52526 h 998446"/>
                    <a:gd name="connsiteX4668" fmla="*/ 427636 w 975396"/>
                    <a:gd name="connsiteY4668" fmla="*/ 52194 h 998446"/>
                    <a:gd name="connsiteX4669" fmla="*/ 425531 w 975396"/>
                    <a:gd name="connsiteY4669" fmla="*/ 52858 h 998446"/>
                    <a:gd name="connsiteX4670" fmla="*/ 422095 w 975396"/>
                    <a:gd name="connsiteY4670" fmla="*/ 55408 h 998446"/>
                    <a:gd name="connsiteX4671" fmla="*/ 420101 w 975396"/>
                    <a:gd name="connsiteY4671" fmla="*/ 56516 h 998446"/>
                    <a:gd name="connsiteX4672" fmla="*/ 417663 w 975396"/>
                    <a:gd name="connsiteY4672" fmla="*/ 56848 h 998446"/>
                    <a:gd name="connsiteX4673" fmla="*/ 416444 w 975396"/>
                    <a:gd name="connsiteY4673" fmla="*/ 55740 h 998446"/>
                    <a:gd name="connsiteX4674" fmla="*/ 415336 w 975396"/>
                    <a:gd name="connsiteY4674" fmla="*/ 53967 h 998446"/>
                    <a:gd name="connsiteX4675" fmla="*/ 413230 w 975396"/>
                    <a:gd name="connsiteY4675" fmla="*/ 52526 h 998446"/>
                    <a:gd name="connsiteX4676" fmla="*/ 411236 w 975396"/>
                    <a:gd name="connsiteY4676" fmla="*/ 52526 h 998446"/>
                    <a:gd name="connsiteX4677" fmla="*/ 408576 w 975396"/>
                    <a:gd name="connsiteY4677" fmla="*/ 53856 h 998446"/>
                    <a:gd name="connsiteX4678" fmla="*/ 406027 w 975396"/>
                    <a:gd name="connsiteY4678" fmla="*/ 55518 h 998446"/>
                    <a:gd name="connsiteX4679" fmla="*/ 404365 w 975396"/>
                    <a:gd name="connsiteY4679" fmla="*/ 57070 h 998446"/>
                    <a:gd name="connsiteX4680" fmla="*/ 404032 w 975396"/>
                    <a:gd name="connsiteY4680" fmla="*/ 58178 h 998446"/>
                    <a:gd name="connsiteX4681" fmla="*/ 403811 w 975396"/>
                    <a:gd name="connsiteY4681" fmla="*/ 60948 h 998446"/>
                    <a:gd name="connsiteX4682" fmla="*/ 403257 w 975396"/>
                    <a:gd name="connsiteY4682" fmla="*/ 62388 h 998446"/>
                    <a:gd name="connsiteX4683" fmla="*/ 402260 w 975396"/>
                    <a:gd name="connsiteY4683" fmla="*/ 63386 h 998446"/>
                    <a:gd name="connsiteX4684" fmla="*/ 401041 w 975396"/>
                    <a:gd name="connsiteY4684" fmla="*/ 64051 h 998446"/>
                    <a:gd name="connsiteX4685" fmla="*/ 398492 w 975396"/>
                    <a:gd name="connsiteY4685" fmla="*/ 64827 h 998446"/>
                    <a:gd name="connsiteX4686" fmla="*/ 393727 w 975396"/>
                    <a:gd name="connsiteY4686" fmla="*/ 65381 h 998446"/>
                    <a:gd name="connsiteX4687" fmla="*/ 371231 w 975396"/>
                    <a:gd name="connsiteY4687" fmla="*/ 61945 h 998446"/>
                    <a:gd name="connsiteX4688" fmla="*/ 360926 w 975396"/>
                    <a:gd name="connsiteY4688" fmla="*/ 61170 h 998446"/>
                    <a:gd name="connsiteX4689" fmla="*/ 357601 w 975396"/>
                    <a:gd name="connsiteY4689" fmla="*/ 61724 h 998446"/>
                    <a:gd name="connsiteX4690" fmla="*/ 355828 w 975396"/>
                    <a:gd name="connsiteY4690" fmla="*/ 62056 h 998446"/>
                    <a:gd name="connsiteX4691" fmla="*/ 353722 w 975396"/>
                    <a:gd name="connsiteY4691" fmla="*/ 63940 h 998446"/>
                    <a:gd name="connsiteX4692" fmla="*/ 352504 w 975396"/>
                    <a:gd name="connsiteY4692" fmla="*/ 65049 h 998446"/>
                    <a:gd name="connsiteX4693" fmla="*/ 351395 w 975396"/>
                    <a:gd name="connsiteY4693" fmla="*/ 69260 h 998446"/>
                    <a:gd name="connsiteX4694" fmla="*/ 351395 w 975396"/>
                    <a:gd name="connsiteY4694" fmla="*/ 69814 h 998446"/>
                    <a:gd name="connsiteX4695" fmla="*/ 350841 w 975396"/>
                    <a:gd name="connsiteY4695" fmla="*/ 81671 h 998446"/>
                    <a:gd name="connsiteX4696" fmla="*/ 349733 w 975396"/>
                    <a:gd name="connsiteY4696" fmla="*/ 87433 h 998446"/>
                    <a:gd name="connsiteX4697" fmla="*/ 348404 w 975396"/>
                    <a:gd name="connsiteY4697" fmla="*/ 90425 h 998446"/>
                    <a:gd name="connsiteX4698" fmla="*/ 347184 w 975396"/>
                    <a:gd name="connsiteY4698" fmla="*/ 91312 h 998446"/>
                    <a:gd name="connsiteX4699" fmla="*/ 345744 w 975396"/>
                    <a:gd name="connsiteY4699" fmla="*/ 90536 h 998446"/>
                    <a:gd name="connsiteX4700" fmla="*/ 343749 w 975396"/>
                    <a:gd name="connsiteY4700" fmla="*/ 88763 h 998446"/>
                    <a:gd name="connsiteX4701" fmla="*/ 342863 w 975396"/>
                    <a:gd name="connsiteY4701" fmla="*/ 87544 h 998446"/>
                    <a:gd name="connsiteX4702" fmla="*/ 342308 w 975396"/>
                    <a:gd name="connsiteY4702" fmla="*/ 86436 h 998446"/>
                    <a:gd name="connsiteX4703" fmla="*/ 341754 w 975396"/>
                    <a:gd name="connsiteY4703" fmla="*/ 85771 h 998446"/>
                    <a:gd name="connsiteX4704" fmla="*/ 341643 w 975396"/>
                    <a:gd name="connsiteY4704" fmla="*/ 85771 h 998446"/>
                    <a:gd name="connsiteX4705" fmla="*/ 340314 w 975396"/>
                    <a:gd name="connsiteY4705" fmla="*/ 85327 h 998446"/>
                    <a:gd name="connsiteX4706" fmla="*/ 338541 w 975396"/>
                    <a:gd name="connsiteY4706" fmla="*/ 85771 h 998446"/>
                    <a:gd name="connsiteX4707" fmla="*/ 338208 w 975396"/>
                    <a:gd name="connsiteY4707" fmla="*/ 86879 h 998446"/>
                    <a:gd name="connsiteX4708" fmla="*/ 338208 w 975396"/>
                    <a:gd name="connsiteY4708" fmla="*/ 88209 h 998446"/>
                    <a:gd name="connsiteX4709" fmla="*/ 338098 w 975396"/>
                    <a:gd name="connsiteY4709" fmla="*/ 89427 h 998446"/>
                    <a:gd name="connsiteX4710" fmla="*/ 336103 w 975396"/>
                    <a:gd name="connsiteY4710" fmla="*/ 91977 h 998446"/>
                    <a:gd name="connsiteX4711" fmla="*/ 334108 w 975396"/>
                    <a:gd name="connsiteY4711" fmla="*/ 93638 h 998446"/>
                    <a:gd name="connsiteX4712" fmla="*/ 333665 w 975396"/>
                    <a:gd name="connsiteY4712" fmla="*/ 93638 h 998446"/>
                    <a:gd name="connsiteX4713" fmla="*/ 331892 w 975396"/>
                    <a:gd name="connsiteY4713" fmla="*/ 94525 h 998446"/>
                    <a:gd name="connsiteX4714" fmla="*/ 329343 w 975396"/>
                    <a:gd name="connsiteY4714" fmla="*/ 94525 h 998446"/>
                    <a:gd name="connsiteX4715" fmla="*/ 325686 w 975396"/>
                    <a:gd name="connsiteY4715" fmla="*/ 94082 h 998446"/>
                    <a:gd name="connsiteX4716" fmla="*/ 323913 w 975396"/>
                    <a:gd name="connsiteY4716" fmla="*/ 94082 h 998446"/>
                    <a:gd name="connsiteX4717" fmla="*/ 321697 w 975396"/>
                    <a:gd name="connsiteY4717" fmla="*/ 94747 h 998446"/>
                    <a:gd name="connsiteX4718" fmla="*/ 320145 w 975396"/>
                    <a:gd name="connsiteY4718" fmla="*/ 95190 h 998446"/>
                    <a:gd name="connsiteX4719" fmla="*/ 318372 w 975396"/>
                    <a:gd name="connsiteY4719" fmla="*/ 95412 h 998446"/>
                    <a:gd name="connsiteX4720" fmla="*/ 315048 w 975396"/>
                    <a:gd name="connsiteY4720" fmla="*/ 95412 h 998446"/>
                    <a:gd name="connsiteX4721" fmla="*/ 313718 w 975396"/>
                    <a:gd name="connsiteY4721" fmla="*/ 94747 h 998446"/>
                    <a:gd name="connsiteX4722" fmla="*/ 311280 w 975396"/>
                    <a:gd name="connsiteY4722" fmla="*/ 93195 h 998446"/>
                    <a:gd name="connsiteX4723" fmla="*/ 310283 w 975396"/>
                    <a:gd name="connsiteY4723" fmla="*/ 92641 h 998446"/>
                    <a:gd name="connsiteX4724" fmla="*/ 308842 w 975396"/>
                    <a:gd name="connsiteY4724" fmla="*/ 92641 h 998446"/>
                    <a:gd name="connsiteX4725" fmla="*/ 305961 w 975396"/>
                    <a:gd name="connsiteY4725" fmla="*/ 93085 h 998446"/>
                    <a:gd name="connsiteX4726" fmla="*/ 303856 w 975396"/>
                    <a:gd name="connsiteY4726" fmla="*/ 93085 h 998446"/>
                    <a:gd name="connsiteX4727" fmla="*/ 302858 w 975396"/>
                    <a:gd name="connsiteY4727" fmla="*/ 93749 h 998446"/>
                    <a:gd name="connsiteX4728" fmla="*/ 302193 w 975396"/>
                    <a:gd name="connsiteY4728" fmla="*/ 93749 h 998446"/>
                    <a:gd name="connsiteX4729" fmla="*/ 301972 w 975396"/>
                    <a:gd name="connsiteY4729" fmla="*/ 93195 h 998446"/>
                    <a:gd name="connsiteX4730" fmla="*/ 301972 w 975396"/>
                    <a:gd name="connsiteY4730" fmla="*/ 91201 h 998446"/>
                    <a:gd name="connsiteX4731" fmla="*/ 301528 w 975396"/>
                    <a:gd name="connsiteY4731" fmla="*/ 90647 h 998446"/>
                    <a:gd name="connsiteX4732" fmla="*/ 300531 w 975396"/>
                    <a:gd name="connsiteY4732" fmla="*/ 90314 h 998446"/>
                    <a:gd name="connsiteX4733" fmla="*/ 297096 w 975396"/>
                    <a:gd name="connsiteY4733" fmla="*/ 89871 h 998446"/>
                    <a:gd name="connsiteX4734" fmla="*/ 292774 w 975396"/>
                    <a:gd name="connsiteY4734" fmla="*/ 88541 h 998446"/>
                    <a:gd name="connsiteX4735" fmla="*/ 291444 w 975396"/>
                    <a:gd name="connsiteY4735" fmla="*/ 88541 h 998446"/>
                    <a:gd name="connsiteX4736" fmla="*/ 290558 w 975396"/>
                    <a:gd name="connsiteY4736" fmla="*/ 88320 h 998446"/>
                    <a:gd name="connsiteX4737" fmla="*/ 288009 w 975396"/>
                    <a:gd name="connsiteY4737" fmla="*/ 88541 h 998446"/>
                    <a:gd name="connsiteX4738" fmla="*/ 285460 w 975396"/>
                    <a:gd name="connsiteY4738" fmla="*/ 89760 h 998446"/>
                    <a:gd name="connsiteX4739" fmla="*/ 281360 w 975396"/>
                    <a:gd name="connsiteY4739" fmla="*/ 93417 h 998446"/>
                    <a:gd name="connsiteX4740" fmla="*/ 279033 w 975396"/>
                    <a:gd name="connsiteY4740" fmla="*/ 94303 h 998446"/>
                    <a:gd name="connsiteX4741" fmla="*/ 278146 w 975396"/>
                    <a:gd name="connsiteY4741" fmla="*/ 93971 h 998446"/>
                    <a:gd name="connsiteX4742" fmla="*/ 274379 w 975396"/>
                    <a:gd name="connsiteY4742" fmla="*/ 91977 h 998446"/>
                    <a:gd name="connsiteX4743" fmla="*/ 274046 w 975396"/>
                    <a:gd name="connsiteY4743" fmla="*/ 91533 h 998446"/>
                    <a:gd name="connsiteX4744" fmla="*/ 273824 w 975396"/>
                    <a:gd name="connsiteY4744" fmla="*/ 90758 h 998446"/>
                    <a:gd name="connsiteX4745" fmla="*/ 273492 w 975396"/>
                    <a:gd name="connsiteY4745" fmla="*/ 89982 h 998446"/>
                    <a:gd name="connsiteX4746" fmla="*/ 272606 w 975396"/>
                    <a:gd name="connsiteY4746" fmla="*/ 89649 h 998446"/>
                    <a:gd name="connsiteX4747" fmla="*/ 272163 w 975396"/>
                    <a:gd name="connsiteY4747" fmla="*/ 89982 h 998446"/>
                    <a:gd name="connsiteX4748" fmla="*/ 271054 w 975396"/>
                    <a:gd name="connsiteY4748" fmla="*/ 91312 h 998446"/>
                    <a:gd name="connsiteX4749" fmla="*/ 270500 w 975396"/>
                    <a:gd name="connsiteY4749" fmla="*/ 91755 h 998446"/>
                    <a:gd name="connsiteX4750" fmla="*/ 263297 w 975396"/>
                    <a:gd name="connsiteY4750" fmla="*/ 93860 h 998446"/>
                    <a:gd name="connsiteX4751" fmla="*/ 259862 w 975396"/>
                    <a:gd name="connsiteY4751" fmla="*/ 95744 h 998446"/>
                    <a:gd name="connsiteX4752" fmla="*/ 258865 w 975396"/>
                    <a:gd name="connsiteY4752" fmla="*/ 96520 h 998446"/>
                    <a:gd name="connsiteX4753" fmla="*/ 256981 w 975396"/>
                    <a:gd name="connsiteY4753" fmla="*/ 97960 h 998446"/>
                    <a:gd name="connsiteX4754" fmla="*/ 256094 w 975396"/>
                    <a:gd name="connsiteY4754" fmla="*/ 98958 h 998446"/>
                    <a:gd name="connsiteX4755" fmla="*/ 255651 w 975396"/>
                    <a:gd name="connsiteY4755" fmla="*/ 100399 h 998446"/>
                    <a:gd name="connsiteX4756" fmla="*/ 255651 w 975396"/>
                    <a:gd name="connsiteY4756" fmla="*/ 102836 h 998446"/>
                    <a:gd name="connsiteX4757" fmla="*/ 255540 w 975396"/>
                    <a:gd name="connsiteY4757" fmla="*/ 103279 h 998446"/>
                    <a:gd name="connsiteX4758" fmla="*/ 255318 w 975396"/>
                    <a:gd name="connsiteY4758" fmla="*/ 104388 h 998446"/>
                    <a:gd name="connsiteX4759" fmla="*/ 253767 w 975396"/>
                    <a:gd name="connsiteY4759" fmla="*/ 106715 h 998446"/>
                    <a:gd name="connsiteX4760" fmla="*/ 249778 w 975396"/>
                    <a:gd name="connsiteY4760" fmla="*/ 110594 h 998446"/>
                    <a:gd name="connsiteX4761" fmla="*/ 248226 w 975396"/>
                    <a:gd name="connsiteY4761" fmla="*/ 113364 h 998446"/>
                    <a:gd name="connsiteX4762" fmla="*/ 248226 w 975396"/>
                    <a:gd name="connsiteY4762" fmla="*/ 113364 h 998446"/>
                    <a:gd name="connsiteX4763" fmla="*/ 248226 w 975396"/>
                    <a:gd name="connsiteY4763" fmla="*/ 113364 h 998446"/>
                    <a:gd name="connsiteX4764" fmla="*/ 244015 w 975396"/>
                    <a:gd name="connsiteY4764" fmla="*/ 116356 h 998446"/>
                    <a:gd name="connsiteX4765" fmla="*/ 242907 w 975396"/>
                    <a:gd name="connsiteY4765" fmla="*/ 117796 h 998446"/>
                    <a:gd name="connsiteX4766" fmla="*/ 242685 w 975396"/>
                    <a:gd name="connsiteY4766" fmla="*/ 119016 h 998446"/>
                    <a:gd name="connsiteX4767" fmla="*/ 242685 w 975396"/>
                    <a:gd name="connsiteY4767" fmla="*/ 120677 h 998446"/>
                    <a:gd name="connsiteX4768" fmla="*/ 242242 w 975396"/>
                    <a:gd name="connsiteY4768" fmla="*/ 122340 h 998446"/>
                    <a:gd name="connsiteX4769" fmla="*/ 240802 w 975396"/>
                    <a:gd name="connsiteY4769" fmla="*/ 123781 h 998446"/>
                    <a:gd name="connsiteX4770" fmla="*/ 239804 w 975396"/>
                    <a:gd name="connsiteY4770" fmla="*/ 124002 h 998446"/>
                    <a:gd name="connsiteX4771" fmla="*/ 237477 w 975396"/>
                    <a:gd name="connsiteY4771" fmla="*/ 124556 h 998446"/>
                    <a:gd name="connsiteX4772" fmla="*/ 231604 w 975396"/>
                    <a:gd name="connsiteY4772" fmla="*/ 123227 h 998446"/>
                    <a:gd name="connsiteX4773" fmla="*/ 228390 w 975396"/>
                    <a:gd name="connsiteY4773" fmla="*/ 124667 h 998446"/>
                    <a:gd name="connsiteX4774" fmla="*/ 228168 w 975396"/>
                    <a:gd name="connsiteY4774" fmla="*/ 125221 h 998446"/>
                    <a:gd name="connsiteX4775" fmla="*/ 227947 w 975396"/>
                    <a:gd name="connsiteY4775" fmla="*/ 127105 h 998446"/>
                    <a:gd name="connsiteX4776" fmla="*/ 227504 w 975396"/>
                    <a:gd name="connsiteY4776" fmla="*/ 127992 h 998446"/>
                    <a:gd name="connsiteX4777" fmla="*/ 226950 w 975396"/>
                    <a:gd name="connsiteY4777" fmla="*/ 128213 h 998446"/>
                    <a:gd name="connsiteX4778" fmla="*/ 225287 w 975396"/>
                    <a:gd name="connsiteY4778" fmla="*/ 128213 h 998446"/>
                    <a:gd name="connsiteX4779" fmla="*/ 224622 w 975396"/>
                    <a:gd name="connsiteY4779" fmla="*/ 128213 h 998446"/>
                    <a:gd name="connsiteX4780" fmla="*/ 223514 w 975396"/>
                    <a:gd name="connsiteY4780" fmla="*/ 129099 h 998446"/>
                    <a:gd name="connsiteX4781" fmla="*/ 220855 w 975396"/>
                    <a:gd name="connsiteY4781" fmla="*/ 131759 h 998446"/>
                    <a:gd name="connsiteX4782" fmla="*/ 219857 w 975396"/>
                    <a:gd name="connsiteY4782" fmla="*/ 132424 h 998446"/>
                    <a:gd name="connsiteX4783" fmla="*/ 216644 w 975396"/>
                    <a:gd name="connsiteY4783" fmla="*/ 131759 h 998446"/>
                    <a:gd name="connsiteX4784" fmla="*/ 211657 w 975396"/>
                    <a:gd name="connsiteY4784" fmla="*/ 127216 h 998446"/>
                    <a:gd name="connsiteX4785" fmla="*/ 211214 w 975396"/>
                    <a:gd name="connsiteY4785" fmla="*/ 127216 h 998446"/>
                    <a:gd name="connsiteX4786" fmla="*/ 202570 w 975396"/>
                    <a:gd name="connsiteY4786" fmla="*/ 125997 h 998446"/>
                    <a:gd name="connsiteX4787" fmla="*/ 199800 w 975396"/>
                    <a:gd name="connsiteY4787" fmla="*/ 125997 h 998446"/>
                    <a:gd name="connsiteX4788" fmla="*/ 197140 w 975396"/>
                    <a:gd name="connsiteY4788" fmla="*/ 127216 h 998446"/>
                    <a:gd name="connsiteX4789" fmla="*/ 193040 w 975396"/>
                    <a:gd name="connsiteY4789" fmla="*/ 131316 h 998446"/>
                    <a:gd name="connsiteX4790" fmla="*/ 191267 w 975396"/>
                    <a:gd name="connsiteY4790" fmla="*/ 132314 h 998446"/>
                    <a:gd name="connsiteX4791" fmla="*/ 187388 w 975396"/>
                    <a:gd name="connsiteY4791" fmla="*/ 133089 h 998446"/>
                    <a:gd name="connsiteX4792" fmla="*/ 183510 w 975396"/>
                    <a:gd name="connsiteY4792" fmla="*/ 133089 h 998446"/>
                    <a:gd name="connsiteX4793" fmla="*/ 181848 w 975396"/>
                    <a:gd name="connsiteY4793" fmla="*/ 132757 h 998446"/>
                    <a:gd name="connsiteX4794" fmla="*/ 177637 w 975396"/>
                    <a:gd name="connsiteY4794" fmla="*/ 131870 h 998446"/>
                    <a:gd name="connsiteX4795" fmla="*/ 174645 w 975396"/>
                    <a:gd name="connsiteY4795" fmla="*/ 131870 h 998446"/>
                    <a:gd name="connsiteX4796" fmla="*/ 166555 w 975396"/>
                    <a:gd name="connsiteY4796" fmla="*/ 134086 h 998446"/>
                    <a:gd name="connsiteX4797" fmla="*/ 149933 w 975396"/>
                    <a:gd name="connsiteY4797" fmla="*/ 134751 h 998446"/>
                    <a:gd name="connsiteX4798" fmla="*/ 150155 w 975396"/>
                    <a:gd name="connsiteY4798" fmla="*/ 141844 h 998446"/>
                    <a:gd name="connsiteX4799" fmla="*/ 149490 w 975396"/>
                    <a:gd name="connsiteY4799" fmla="*/ 145057 h 998446"/>
                    <a:gd name="connsiteX4800" fmla="*/ 147495 w 975396"/>
                    <a:gd name="connsiteY4800" fmla="*/ 147384 h 998446"/>
                    <a:gd name="connsiteX4801" fmla="*/ 148603 w 975396"/>
                    <a:gd name="connsiteY4801" fmla="*/ 148270 h 998446"/>
                    <a:gd name="connsiteX4802" fmla="*/ 149047 w 975396"/>
                    <a:gd name="connsiteY4802" fmla="*/ 149379 h 998446"/>
                    <a:gd name="connsiteX4803" fmla="*/ 149268 w 975396"/>
                    <a:gd name="connsiteY4803" fmla="*/ 150598 h 998446"/>
                    <a:gd name="connsiteX4804" fmla="*/ 149712 w 975396"/>
                    <a:gd name="connsiteY4804" fmla="*/ 151706 h 998446"/>
                    <a:gd name="connsiteX4805" fmla="*/ 152925 w 975396"/>
                    <a:gd name="connsiteY4805" fmla="*/ 154809 h 998446"/>
                    <a:gd name="connsiteX4806" fmla="*/ 155917 w 975396"/>
                    <a:gd name="connsiteY4806" fmla="*/ 158466 h 998446"/>
                    <a:gd name="connsiteX4807" fmla="*/ 157025 w 975396"/>
                    <a:gd name="connsiteY4807" fmla="*/ 160571 h 998446"/>
                    <a:gd name="connsiteX4808" fmla="*/ 157801 w 975396"/>
                    <a:gd name="connsiteY4808" fmla="*/ 163120 h 998446"/>
                    <a:gd name="connsiteX4809" fmla="*/ 157801 w 975396"/>
                    <a:gd name="connsiteY4809" fmla="*/ 166001 h 998446"/>
                    <a:gd name="connsiteX4810" fmla="*/ 157579 w 975396"/>
                    <a:gd name="connsiteY4810" fmla="*/ 168772 h 998446"/>
                    <a:gd name="connsiteX4811" fmla="*/ 156360 w 975396"/>
                    <a:gd name="connsiteY4811" fmla="*/ 173980 h 998446"/>
                    <a:gd name="connsiteX4812" fmla="*/ 156138 w 975396"/>
                    <a:gd name="connsiteY4812" fmla="*/ 175642 h 998446"/>
                    <a:gd name="connsiteX4813" fmla="*/ 156138 w 975396"/>
                    <a:gd name="connsiteY4813" fmla="*/ 176861 h 998446"/>
                    <a:gd name="connsiteX4814" fmla="*/ 155917 w 975396"/>
                    <a:gd name="connsiteY4814" fmla="*/ 177969 h 998446"/>
                    <a:gd name="connsiteX4815" fmla="*/ 155363 w 975396"/>
                    <a:gd name="connsiteY4815" fmla="*/ 179520 h 998446"/>
                    <a:gd name="connsiteX4816" fmla="*/ 154588 w 975396"/>
                    <a:gd name="connsiteY4816" fmla="*/ 180407 h 998446"/>
                    <a:gd name="connsiteX4817" fmla="*/ 153590 w 975396"/>
                    <a:gd name="connsiteY4817" fmla="*/ 180961 h 998446"/>
                    <a:gd name="connsiteX4818" fmla="*/ 152592 w 975396"/>
                    <a:gd name="connsiteY4818" fmla="*/ 181848 h 998446"/>
                    <a:gd name="connsiteX4819" fmla="*/ 151817 w 975396"/>
                    <a:gd name="connsiteY4819" fmla="*/ 183399 h 998446"/>
                    <a:gd name="connsiteX4820" fmla="*/ 150377 w 975396"/>
                    <a:gd name="connsiteY4820" fmla="*/ 183842 h 998446"/>
                    <a:gd name="connsiteX4821" fmla="*/ 149157 w 975396"/>
                    <a:gd name="connsiteY4821" fmla="*/ 184729 h 998446"/>
                    <a:gd name="connsiteX4822" fmla="*/ 148492 w 975396"/>
                    <a:gd name="connsiteY4822" fmla="*/ 186059 h 998446"/>
                    <a:gd name="connsiteX4823" fmla="*/ 148492 w 975396"/>
                    <a:gd name="connsiteY4823" fmla="*/ 187942 h 998446"/>
                    <a:gd name="connsiteX4824" fmla="*/ 148271 w 975396"/>
                    <a:gd name="connsiteY4824" fmla="*/ 188829 h 998446"/>
                    <a:gd name="connsiteX4825" fmla="*/ 147938 w 975396"/>
                    <a:gd name="connsiteY4825" fmla="*/ 189605 h 998446"/>
                    <a:gd name="connsiteX4826" fmla="*/ 146830 w 975396"/>
                    <a:gd name="connsiteY4826" fmla="*/ 191157 h 998446"/>
                    <a:gd name="connsiteX4827" fmla="*/ 144060 w 975396"/>
                    <a:gd name="connsiteY4827" fmla="*/ 193040 h 998446"/>
                    <a:gd name="connsiteX4828" fmla="*/ 141511 w 975396"/>
                    <a:gd name="connsiteY4828" fmla="*/ 192375 h 998446"/>
                    <a:gd name="connsiteX4829" fmla="*/ 138962 w 975396"/>
                    <a:gd name="connsiteY4829" fmla="*/ 191157 h 998446"/>
                    <a:gd name="connsiteX4830" fmla="*/ 135970 w 975396"/>
                    <a:gd name="connsiteY4830" fmla="*/ 191157 h 998446"/>
                    <a:gd name="connsiteX4831" fmla="*/ 134419 w 975396"/>
                    <a:gd name="connsiteY4831" fmla="*/ 192264 h 998446"/>
                    <a:gd name="connsiteX4832" fmla="*/ 133754 w 975396"/>
                    <a:gd name="connsiteY4832" fmla="*/ 193483 h 998446"/>
                    <a:gd name="connsiteX4833" fmla="*/ 133311 w 975396"/>
                    <a:gd name="connsiteY4833" fmla="*/ 194924 h 998446"/>
                    <a:gd name="connsiteX4834" fmla="*/ 132424 w 975396"/>
                    <a:gd name="connsiteY4834" fmla="*/ 196475 h 998446"/>
                    <a:gd name="connsiteX4835" fmla="*/ 131427 w 975396"/>
                    <a:gd name="connsiteY4835" fmla="*/ 197029 h 998446"/>
                    <a:gd name="connsiteX4836" fmla="*/ 129099 w 975396"/>
                    <a:gd name="connsiteY4836" fmla="*/ 197583 h 998446"/>
                    <a:gd name="connsiteX4837" fmla="*/ 128103 w 975396"/>
                    <a:gd name="connsiteY4837" fmla="*/ 198581 h 998446"/>
                    <a:gd name="connsiteX4838" fmla="*/ 127881 w 975396"/>
                    <a:gd name="connsiteY4838" fmla="*/ 200022 h 998446"/>
                    <a:gd name="connsiteX4839" fmla="*/ 128324 w 975396"/>
                    <a:gd name="connsiteY4839" fmla="*/ 204011 h 998446"/>
                    <a:gd name="connsiteX4840" fmla="*/ 128324 w 975396"/>
                    <a:gd name="connsiteY4840" fmla="*/ 205562 h 998446"/>
                    <a:gd name="connsiteX4841" fmla="*/ 127992 w 975396"/>
                    <a:gd name="connsiteY4841" fmla="*/ 207446 h 998446"/>
                    <a:gd name="connsiteX4842" fmla="*/ 127438 w 975396"/>
                    <a:gd name="connsiteY4842" fmla="*/ 208665 h 998446"/>
                    <a:gd name="connsiteX4843" fmla="*/ 126218 w 975396"/>
                    <a:gd name="connsiteY4843" fmla="*/ 210992 h 998446"/>
                    <a:gd name="connsiteX4844" fmla="*/ 124445 w 975396"/>
                    <a:gd name="connsiteY4844" fmla="*/ 215314 h 998446"/>
                    <a:gd name="connsiteX4845" fmla="*/ 124113 w 975396"/>
                    <a:gd name="connsiteY4845" fmla="*/ 216090 h 998446"/>
                    <a:gd name="connsiteX4846" fmla="*/ 123227 w 975396"/>
                    <a:gd name="connsiteY4846" fmla="*/ 216865 h 998446"/>
                    <a:gd name="connsiteX4847" fmla="*/ 122008 w 975396"/>
                    <a:gd name="connsiteY4847" fmla="*/ 217530 h 998446"/>
                    <a:gd name="connsiteX4848" fmla="*/ 120788 w 975396"/>
                    <a:gd name="connsiteY4848" fmla="*/ 218417 h 998446"/>
                    <a:gd name="connsiteX4849" fmla="*/ 119902 w 975396"/>
                    <a:gd name="connsiteY4849" fmla="*/ 219857 h 998446"/>
                    <a:gd name="connsiteX4850" fmla="*/ 119348 w 975396"/>
                    <a:gd name="connsiteY4850" fmla="*/ 223182 h 998446"/>
                    <a:gd name="connsiteX4851" fmla="*/ 119570 w 975396"/>
                    <a:gd name="connsiteY4851" fmla="*/ 226174 h 998446"/>
                    <a:gd name="connsiteX4852" fmla="*/ 119570 w 975396"/>
                    <a:gd name="connsiteY4852" fmla="*/ 229166 h 998446"/>
                    <a:gd name="connsiteX4853" fmla="*/ 118240 w 975396"/>
                    <a:gd name="connsiteY4853" fmla="*/ 232712 h 998446"/>
                    <a:gd name="connsiteX4854" fmla="*/ 117575 w 975396"/>
                    <a:gd name="connsiteY4854" fmla="*/ 233155 h 998446"/>
                    <a:gd name="connsiteX4855" fmla="*/ 115912 w 975396"/>
                    <a:gd name="connsiteY4855" fmla="*/ 233709 h 998446"/>
                    <a:gd name="connsiteX4856" fmla="*/ 115358 w 975396"/>
                    <a:gd name="connsiteY4856" fmla="*/ 234485 h 998446"/>
                    <a:gd name="connsiteX4857" fmla="*/ 115358 w 975396"/>
                    <a:gd name="connsiteY4857" fmla="*/ 235372 h 998446"/>
                    <a:gd name="connsiteX4858" fmla="*/ 115691 w 975396"/>
                    <a:gd name="connsiteY4858" fmla="*/ 237034 h 998446"/>
                    <a:gd name="connsiteX4859" fmla="*/ 115691 w 975396"/>
                    <a:gd name="connsiteY4859" fmla="*/ 237809 h 998446"/>
                    <a:gd name="connsiteX4860" fmla="*/ 116245 w 975396"/>
                    <a:gd name="connsiteY4860" fmla="*/ 240580 h 998446"/>
                    <a:gd name="connsiteX4861" fmla="*/ 116245 w 975396"/>
                    <a:gd name="connsiteY4861" fmla="*/ 241245 h 998446"/>
                    <a:gd name="connsiteX4862" fmla="*/ 114362 w 975396"/>
                    <a:gd name="connsiteY4862" fmla="*/ 246010 h 998446"/>
                    <a:gd name="connsiteX4863" fmla="*/ 113918 w 975396"/>
                    <a:gd name="connsiteY4863" fmla="*/ 247007 h 998446"/>
                    <a:gd name="connsiteX4864" fmla="*/ 113032 w 975396"/>
                    <a:gd name="connsiteY4864" fmla="*/ 247561 h 998446"/>
                    <a:gd name="connsiteX4865" fmla="*/ 110261 w 975396"/>
                    <a:gd name="connsiteY4865" fmla="*/ 248891 h 998446"/>
                    <a:gd name="connsiteX4866" fmla="*/ 106050 w 975396"/>
                    <a:gd name="connsiteY4866" fmla="*/ 250885 h 998446"/>
                    <a:gd name="connsiteX4867" fmla="*/ 103280 w 975396"/>
                    <a:gd name="connsiteY4867" fmla="*/ 251107 h 998446"/>
                    <a:gd name="connsiteX4868" fmla="*/ 97296 w 975396"/>
                    <a:gd name="connsiteY4868" fmla="*/ 250221 h 998446"/>
                    <a:gd name="connsiteX4869" fmla="*/ 95190 w 975396"/>
                    <a:gd name="connsiteY4869" fmla="*/ 250775 h 998446"/>
                    <a:gd name="connsiteX4870" fmla="*/ 93417 w 975396"/>
                    <a:gd name="connsiteY4870" fmla="*/ 251772 h 998446"/>
                    <a:gd name="connsiteX4871" fmla="*/ 89649 w 975396"/>
                    <a:gd name="connsiteY4871" fmla="*/ 251329 h 998446"/>
                    <a:gd name="connsiteX4872" fmla="*/ 87544 w 975396"/>
                    <a:gd name="connsiteY4872" fmla="*/ 252326 h 998446"/>
                    <a:gd name="connsiteX4873" fmla="*/ 85993 w 975396"/>
                    <a:gd name="connsiteY4873" fmla="*/ 254100 h 998446"/>
                    <a:gd name="connsiteX4874" fmla="*/ 84662 w 975396"/>
                    <a:gd name="connsiteY4874" fmla="*/ 256426 h 998446"/>
                    <a:gd name="connsiteX4875" fmla="*/ 83665 w 975396"/>
                    <a:gd name="connsiteY4875" fmla="*/ 259086 h 998446"/>
                    <a:gd name="connsiteX4876" fmla="*/ 83222 w 975396"/>
                    <a:gd name="connsiteY4876" fmla="*/ 261746 h 998446"/>
                    <a:gd name="connsiteX4877" fmla="*/ 81338 w 975396"/>
                    <a:gd name="connsiteY4877" fmla="*/ 262189 h 998446"/>
                    <a:gd name="connsiteX4878" fmla="*/ 75686 w 975396"/>
                    <a:gd name="connsiteY4878" fmla="*/ 262411 h 998446"/>
                    <a:gd name="connsiteX4879" fmla="*/ 74357 w 975396"/>
                    <a:gd name="connsiteY4879" fmla="*/ 262854 h 998446"/>
                    <a:gd name="connsiteX4880" fmla="*/ 74911 w 975396"/>
                    <a:gd name="connsiteY4880" fmla="*/ 263962 h 998446"/>
                    <a:gd name="connsiteX4881" fmla="*/ 76573 w 975396"/>
                    <a:gd name="connsiteY4881" fmla="*/ 272938 h 998446"/>
                    <a:gd name="connsiteX4882" fmla="*/ 77127 w 975396"/>
                    <a:gd name="connsiteY4882" fmla="*/ 273824 h 998446"/>
                    <a:gd name="connsiteX4883" fmla="*/ 79787 w 975396"/>
                    <a:gd name="connsiteY4883" fmla="*/ 276484 h 998446"/>
                    <a:gd name="connsiteX4884" fmla="*/ 84995 w 975396"/>
                    <a:gd name="connsiteY4884" fmla="*/ 285128 h 998446"/>
                    <a:gd name="connsiteX4885" fmla="*/ 85438 w 975396"/>
                    <a:gd name="connsiteY4885" fmla="*/ 287676 h 998446"/>
                    <a:gd name="connsiteX4886" fmla="*/ 84552 w 975396"/>
                    <a:gd name="connsiteY4886" fmla="*/ 290558 h 998446"/>
                    <a:gd name="connsiteX4887" fmla="*/ 82558 w 975396"/>
                    <a:gd name="connsiteY4887" fmla="*/ 292552 h 998446"/>
                    <a:gd name="connsiteX4888" fmla="*/ 80673 w 975396"/>
                    <a:gd name="connsiteY4888" fmla="*/ 292330 h 998446"/>
                    <a:gd name="connsiteX4889" fmla="*/ 78679 w 975396"/>
                    <a:gd name="connsiteY4889" fmla="*/ 291112 h 998446"/>
                    <a:gd name="connsiteX4890" fmla="*/ 74468 w 975396"/>
                    <a:gd name="connsiteY4890" fmla="*/ 289450 h 998446"/>
                    <a:gd name="connsiteX4891" fmla="*/ 74357 w 975396"/>
                    <a:gd name="connsiteY4891" fmla="*/ 289450 h 998446"/>
                    <a:gd name="connsiteX4892" fmla="*/ 73249 w 975396"/>
                    <a:gd name="connsiteY4892" fmla="*/ 289228 h 998446"/>
                    <a:gd name="connsiteX4893" fmla="*/ 72251 w 975396"/>
                    <a:gd name="connsiteY4893" fmla="*/ 289560 h 998446"/>
                    <a:gd name="connsiteX4894" fmla="*/ 71476 w 975396"/>
                    <a:gd name="connsiteY4894" fmla="*/ 290668 h 998446"/>
                    <a:gd name="connsiteX4895" fmla="*/ 71808 w 975396"/>
                    <a:gd name="connsiteY4895" fmla="*/ 291222 h 998446"/>
                    <a:gd name="connsiteX4896" fmla="*/ 72473 w 975396"/>
                    <a:gd name="connsiteY4896" fmla="*/ 291887 h 998446"/>
                    <a:gd name="connsiteX4897" fmla="*/ 72806 w 975396"/>
                    <a:gd name="connsiteY4897" fmla="*/ 292996 h 998446"/>
                    <a:gd name="connsiteX4898" fmla="*/ 72584 w 975396"/>
                    <a:gd name="connsiteY4898" fmla="*/ 293771 h 998446"/>
                    <a:gd name="connsiteX4899" fmla="*/ 71919 w 975396"/>
                    <a:gd name="connsiteY4899" fmla="*/ 295544 h 998446"/>
                    <a:gd name="connsiteX4900" fmla="*/ 71919 w 975396"/>
                    <a:gd name="connsiteY4900" fmla="*/ 295987 h 998446"/>
                    <a:gd name="connsiteX4901" fmla="*/ 72030 w 975396"/>
                    <a:gd name="connsiteY4901" fmla="*/ 296431 h 998446"/>
                    <a:gd name="connsiteX4902" fmla="*/ 72916 w 975396"/>
                    <a:gd name="connsiteY4902" fmla="*/ 297428 h 998446"/>
                    <a:gd name="connsiteX4903" fmla="*/ 73138 w 975396"/>
                    <a:gd name="connsiteY4903" fmla="*/ 297871 h 998446"/>
                    <a:gd name="connsiteX4904" fmla="*/ 73581 w 975396"/>
                    <a:gd name="connsiteY4904" fmla="*/ 299201 h 998446"/>
                    <a:gd name="connsiteX4905" fmla="*/ 74246 w 975396"/>
                    <a:gd name="connsiteY4905" fmla="*/ 299866 h 998446"/>
                    <a:gd name="connsiteX4906" fmla="*/ 74579 w 975396"/>
                    <a:gd name="connsiteY4906" fmla="*/ 300641 h 998446"/>
                    <a:gd name="connsiteX4907" fmla="*/ 74246 w 975396"/>
                    <a:gd name="connsiteY4907" fmla="*/ 302193 h 998446"/>
                    <a:gd name="connsiteX4908" fmla="*/ 72695 w 975396"/>
                    <a:gd name="connsiteY4908" fmla="*/ 304077 h 998446"/>
                    <a:gd name="connsiteX4909" fmla="*/ 70589 w 975396"/>
                    <a:gd name="connsiteY4909" fmla="*/ 305296 h 998446"/>
                    <a:gd name="connsiteX4910" fmla="*/ 68927 w 975396"/>
                    <a:gd name="connsiteY4910" fmla="*/ 306958 h 998446"/>
                    <a:gd name="connsiteX4911" fmla="*/ 68595 w 975396"/>
                    <a:gd name="connsiteY4911" fmla="*/ 310172 h 998446"/>
                    <a:gd name="connsiteX4912" fmla="*/ 67597 w 975396"/>
                    <a:gd name="connsiteY4912" fmla="*/ 309618 h 998446"/>
                    <a:gd name="connsiteX4913" fmla="*/ 66600 w 975396"/>
                    <a:gd name="connsiteY4913" fmla="*/ 309285 h 998446"/>
                    <a:gd name="connsiteX4914" fmla="*/ 65603 w 975396"/>
                    <a:gd name="connsiteY4914" fmla="*/ 309285 h 998446"/>
                    <a:gd name="connsiteX4915" fmla="*/ 64716 w 975396"/>
                    <a:gd name="connsiteY4915" fmla="*/ 309618 h 998446"/>
                    <a:gd name="connsiteX4916" fmla="*/ 63830 w 975396"/>
                    <a:gd name="connsiteY4916" fmla="*/ 310615 h 998446"/>
                    <a:gd name="connsiteX4917" fmla="*/ 63830 w 975396"/>
                    <a:gd name="connsiteY4917" fmla="*/ 311723 h 998446"/>
                    <a:gd name="connsiteX4918" fmla="*/ 63830 w 975396"/>
                    <a:gd name="connsiteY4918" fmla="*/ 312832 h 998446"/>
                    <a:gd name="connsiteX4919" fmla="*/ 63386 w 975396"/>
                    <a:gd name="connsiteY4919" fmla="*/ 313607 h 998446"/>
                    <a:gd name="connsiteX4920" fmla="*/ 61613 w 975396"/>
                    <a:gd name="connsiteY4920" fmla="*/ 314050 h 998446"/>
                    <a:gd name="connsiteX4921" fmla="*/ 59286 w 975396"/>
                    <a:gd name="connsiteY4921" fmla="*/ 312942 h 998446"/>
                    <a:gd name="connsiteX4922" fmla="*/ 56073 w 975396"/>
                    <a:gd name="connsiteY4922" fmla="*/ 310061 h 998446"/>
                    <a:gd name="connsiteX4923" fmla="*/ 50864 w 975396"/>
                    <a:gd name="connsiteY4923" fmla="*/ 307291 h 998446"/>
                    <a:gd name="connsiteX4924" fmla="*/ 46321 w 975396"/>
                    <a:gd name="connsiteY4924" fmla="*/ 305850 h 998446"/>
                    <a:gd name="connsiteX4925" fmla="*/ 42553 w 975396"/>
                    <a:gd name="connsiteY4925" fmla="*/ 304631 h 998446"/>
                    <a:gd name="connsiteX4926" fmla="*/ 40669 w 975396"/>
                    <a:gd name="connsiteY4926" fmla="*/ 305739 h 998446"/>
                    <a:gd name="connsiteX4927" fmla="*/ 41223 w 975396"/>
                    <a:gd name="connsiteY4927" fmla="*/ 305739 h 998446"/>
                    <a:gd name="connsiteX4928" fmla="*/ 41888 w 975396"/>
                    <a:gd name="connsiteY4928" fmla="*/ 305739 h 998446"/>
                    <a:gd name="connsiteX4929" fmla="*/ 43218 w 975396"/>
                    <a:gd name="connsiteY4929" fmla="*/ 306626 h 998446"/>
                    <a:gd name="connsiteX4930" fmla="*/ 45767 w 975396"/>
                    <a:gd name="connsiteY4930" fmla="*/ 307623 h 998446"/>
                    <a:gd name="connsiteX4931" fmla="*/ 50753 w 975396"/>
                    <a:gd name="connsiteY4931" fmla="*/ 308731 h 998446"/>
                    <a:gd name="connsiteX4932" fmla="*/ 51640 w 975396"/>
                    <a:gd name="connsiteY4932" fmla="*/ 309728 h 998446"/>
                    <a:gd name="connsiteX4933" fmla="*/ 52526 w 975396"/>
                    <a:gd name="connsiteY4933" fmla="*/ 310393 h 998446"/>
                    <a:gd name="connsiteX4934" fmla="*/ 53856 w 975396"/>
                    <a:gd name="connsiteY4934" fmla="*/ 310726 h 998446"/>
                    <a:gd name="connsiteX4935" fmla="*/ 54410 w 975396"/>
                    <a:gd name="connsiteY4935" fmla="*/ 311058 h 998446"/>
                    <a:gd name="connsiteX4936" fmla="*/ 56183 w 975396"/>
                    <a:gd name="connsiteY4936" fmla="*/ 312610 h 998446"/>
                    <a:gd name="connsiteX4937" fmla="*/ 56516 w 975396"/>
                    <a:gd name="connsiteY4937" fmla="*/ 313164 h 998446"/>
                    <a:gd name="connsiteX4938" fmla="*/ 57402 w 975396"/>
                    <a:gd name="connsiteY4938" fmla="*/ 313829 h 998446"/>
                    <a:gd name="connsiteX4939" fmla="*/ 59286 w 975396"/>
                    <a:gd name="connsiteY4939" fmla="*/ 314383 h 998446"/>
                    <a:gd name="connsiteX4940" fmla="*/ 61170 w 975396"/>
                    <a:gd name="connsiteY4940" fmla="*/ 315713 h 998446"/>
                    <a:gd name="connsiteX4941" fmla="*/ 61945 w 975396"/>
                    <a:gd name="connsiteY4941" fmla="*/ 318704 h 998446"/>
                    <a:gd name="connsiteX4942" fmla="*/ 61724 w 975396"/>
                    <a:gd name="connsiteY4942" fmla="*/ 318704 h 998446"/>
                    <a:gd name="connsiteX4943" fmla="*/ 60616 w 975396"/>
                    <a:gd name="connsiteY4943" fmla="*/ 319480 h 998446"/>
                    <a:gd name="connsiteX4944" fmla="*/ 60395 w 975396"/>
                    <a:gd name="connsiteY4944" fmla="*/ 319480 h 998446"/>
                    <a:gd name="connsiteX4945" fmla="*/ 60395 w 975396"/>
                    <a:gd name="connsiteY4945" fmla="*/ 320256 h 998446"/>
                    <a:gd name="connsiteX4946" fmla="*/ 60395 w 975396"/>
                    <a:gd name="connsiteY4946" fmla="*/ 322140 h 998446"/>
                    <a:gd name="connsiteX4947" fmla="*/ 60395 w 975396"/>
                    <a:gd name="connsiteY4947" fmla="*/ 322694 h 998446"/>
                    <a:gd name="connsiteX4948" fmla="*/ 59619 w 975396"/>
                    <a:gd name="connsiteY4948" fmla="*/ 323802 h 998446"/>
                    <a:gd name="connsiteX4949" fmla="*/ 58843 w 975396"/>
                    <a:gd name="connsiteY4949" fmla="*/ 324578 h 998446"/>
                    <a:gd name="connsiteX4950" fmla="*/ 58067 w 975396"/>
                    <a:gd name="connsiteY4950" fmla="*/ 324578 h 998446"/>
                    <a:gd name="connsiteX4951" fmla="*/ 57180 w 975396"/>
                    <a:gd name="connsiteY4951" fmla="*/ 323691 h 998446"/>
                    <a:gd name="connsiteX4952" fmla="*/ 57180 w 975396"/>
                    <a:gd name="connsiteY4952" fmla="*/ 325575 h 998446"/>
                    <a:gd name="connsiteX4953" fmla="*/ 57070 w 975396"/>
                    <a:gd name="connsiteY4953" fmla="*/ 327127 h 998446"/>
                    <a:gd name="connsiteX4954" fmla="*/ 56626 w 975396"/>
                    <a:gd name="connsiteY4954" fmla="*/ 328456 h 998446"/>
                    <a:gd name="connsiteX4955" fmla="*/ 55740 w 975396"/>
                    <a:gd name="connsiteY4955" fmla="*/ 329676 h 998446"/>
                    <a:gd name="connsiteX4956" fmla="*/ 57513 w 975396"/>
                    <a:gd name="connsiteY4956" fmla="*/ 329121 h 998446"/>
                    <a:gd name="connsiteX4957" fmla="*/ 59397 w 975396"/>
                    <a:gd name="connsiteY4957" fmla="*/ 329121 h 998446"/>
                    <a:gd name="connsiteX4958" fmla="*/ 61391 w 975396"/>
                    <a:gd name="connsiteY4958" fmla="*/ 329121 h 998446"/>
                    <a:gd name="connsiteX4959" fmla="*/ 63497 w 975396"/>
                    <a:gd name="connsiteY4959" fmla="*/ 329676 h 998446"/>
                    <a:gd name="connsiteX4960" fmla="*/ 62278 w 975396"/>
                    <a:gd name="connsiteY4960" fmla="*/ 330895 h 998446"/>
                    <a:gd name="connsiteX4961" fmla="*/ 63608 w 975396"/>
                    <a:gd name="connsiteY4961" fmla="*/ 331116 h 998446"/>
                    <a:gd name="connsiteX4962" fmla="*/ 64938 w 975396"/>
                    <a:gd name="connsiteY4962" fmla="*/ 331891 h 998446"/>
                    <a:gd name="connsiteX4963" fmla="*/ 65935 w 975396"/>
                    <a:gd name="connsiteY4963" fmla="*/ 332778 h 998446"/>
                    <a:gd name="connsiteX4964" fmla="*/ 65935 w 975396"/>
                    <a:gd name="connsiteY4964" fmla="*/ 330895 h 998446"/>
                    <a:gd name="connsiteX4965" fmla="*/ 67486 w 975396"/>
                    <a:gd name="connsiteY4965" fmla="*/ 330895 h 998446"/>
                    <a:gd name="connsiteX4966" fmla="*/ 69481 w 975396"/>
                    <a:gd name="connsiteY4966" fmla="*/ 331891 h 998446"/>
                    <a:gd name="connsiteX4967" fmla="*/ 70700 w 975396"/>
                    <a:gd name="connsiteY4967" fmla="*/ 332667 h 998446"/>
                    <a:gd name="connsiteX4968" fmla="*/ 70700 w 975396"/>
                    <a:gd name="connsiteY4968" fmla="*/ 333665 h 998446"/>
                    <a:gd name="connsiteX4969" fmla="*/ 69703 w 975396"/>
                    <a:gd name="connsiteY4969" fmla="*/ 334995 h 998446"/>
                    <a:gd name="connsiteX4970" fmla="*/ 68595 w 975396"/>
                    <a:gd name="connsiteY4970" fmla="*/ 334995 h 998446"/>
                    <a:gd name="connsiteX4971" fmla="*/ 67154 w 975396"/>
                    <a:gd name="connsiteY4971" fmla="*/ 334773 h 998446"/>
                    <a:gd name="connsiteX4972" fmla="*/ 65159 w 975396"/>
                    <a:gd name="connsiteY4972" fmla="*/ 334773 h 998446"/>
                    <a:gd name="connsiteX4973" fmla="*/ 65159 w 975396"/>
                    <a:gd name="connsiteY4973" fmla="*/ 335549 h 998446"/>
                    <a:gd name="connsiteX4974" fmla="*/ 69592 w 975396"/>
                    <a:gd name="connsiteY4974" fmla="*/ 338430 h 998446"/>
                    <a:gd name="connsiteX4975" fmla="*/ 70700 w 975396"/>
                    <a:gd name="connsiteY4975" fmla="*/ 339649 h 998446"/>
                    <a:gd name="connsiteX4976" fmla="*/ 71032 w 975396"/>
                    <a:gd name="connsiteY4976" fmla="*/ 341643 h 998446"/>
                    <a:gd name="connsiteX4977" fmla="*/ 69481 w 975396"/>
                    <a:gd name="connsiteY4977" fmla="*/ 342087 h 998446"/>
                    <a:gd name="connsiteX4978" fmla="*/ 67154 w 975396"/>
                    <a:gd name="connsiteY4978" fmla="*/ 342087 h 998446"/>
                    <a:gd name="connsiteX4979" fmla="*/ 65159 w 975396"/>
                    <a:gd name="connsiteY4979" fmla="*/ 342641 h 998446"/>
                    <a:gd name="connsiteX4980" fmla="*/ 66046 w 975396"/>
                    <a:gd name="connsiteY4980" fmla="*/ 343306 h 998446"/>
                    <a:gd name="connsiteX4981" fmla="*/ 67265 w 975396"/>
                    <a:gd name="connsiteY4981" fmla="*/ 345522 h 998446"/>
                    <a:gd name="connsiteX4982" fmla="*/ 68151 w 975396"/>
                    <a:gd name="connsiteY4982" fmla="*/ 346630 h 998446"/>
                    <a:gd name="connsiteX4983" fmla="*/ 68151 w 975396"/>
                    <a:gd name="connsiteY4983" fmla="*/ 347517 h 998446"/>
                    <a:gd name="connsiteX4984" fmla="*/ 67375 w 975396"/>
                    <a:gd name="connsiteY4984" fmla="*/ 347517 h 998446"/>
                    <a:gd name="connsiteX4985" fmla="*/ 67375 w 975396"/>
                    <a:gd name="connsiteY4985" fmla="*/ 348514 h 998446"/>
                    <a:gd name="connsiteX4986" fmla="*/ 69924 w 975396"/>
                    <a:gd name="connsiteY4986" fmla="*/ 348847 h 998446"/>
                    <a:gd name="connsiteX4987" fmla="*/ 71143 w 975396"/>
                    <a:gd name="connsiteY4987" fmla="*/ 350287 h 998446"/>
                    <a:gd name="connsiteX4988" fmla="*/ 72030 w 975396"/>
                    <a:gd name="connsiteY4988" fmla="*/ 352171 h 998446"/>
                    <a:gd name="connsiteX4989" fmla="*/ 73581 w 975396"/>
                    <a:gd name="connsiteY4989" fmla="*/ 353612 h 998446"/>
                    <a:gd name="connsiteX4990" fmla="*/ 73803 w 975396"/>
                    <a:gd name="connsiteY4990" fmla="*/ 358155 h 998446"/>
                    <a:gd name="connsiteX4991" fmla="*/ 77460 w 975396"/>
                    <a:gd name="connsiteY4991" fmla="*/ 362477 h 998446"/>
                    <a:gd name="connsiteX4992" fmla="*/ 82114 w 975396"/>
                    <a:gd name="connsiteY4992" fmla="*/ 364804 h 998446"/>
                    <a:gd name="connsiteX4993" fmla="*/ 85328 w 975396"/>
                    <a:gd name="connsiteY4993" fmla="*/ 363474 h 998446"/>
                    <a:gd name="connsiteX4994" fmla="*/ 86658 w 975396"/>
                    <a:gd name="connsiteY4994" fmla="*/ 364693 h 998446"/>
                    <a:gd name="connsiteX4995" fmla="*/ 88209 w 975396"/>
                    <a:gd name="connsiteY4995" fmla="*/ 365469 h 998446"/>
                    <a:gd name="connsiteX4996" fmla="*/ 89871 w 975396"/>
                    <a:gd name="connsiteY4996" fmla="*/ 365469 h 998446"/>
                    <a:gd name="connsiteX4997" fmla="*/ 91534 w 975396"/>
                    <a:gd name="connsiteY4997" fmla="*/ 364582 h 998446"/>
                    <a:gd name="connsiteX4998" fmla="*/ 92088 w 975396"/>
                    <a:gd name="connsiteY4998" fmla="*/ 365912 h 998446"/>
                    <a:gd name="connsiteX4999" fmla="*/ 92974 w 975396"/>
                    <a:gd name="connsiteY4999" fmla="*/ 366356 h 998446"/>
                    <a:gd name="connsiteX5000" fmla="*/ 94082 w 975396"/>
                    <a:gd name="connsiteY5000" fmla="*/ 366134 h 998446"/>
                    <a:gd name="connsiteX5001" fmla="*/ 95412 w 975396"/>
                    <a:gd name="connsiteY5001" fmla="*/ 365469 h 998446"/>
                    <a:gd name="connsiteX5002" fmla="*/ 95412 w 975396"/>
                    <a:gd name="connsiteY5002" fmla="*/ 366577 h 998446"/>
                    <a:gd name="connsiteX5003" fmla="*/ 94747 w 975396"/>
                    <a:gd name="connsiteY5003" fmla="*/ 367796 h 998446"/>
                    <a:gd name="connsiteX5004" fmla="*/ 94747 w 975396"/>
                    <a:gd name="connsiteY5004" fmla="*/ 369458 h 998446"/>
                    <a:gd name="connsiteX5005" fmla="*/ 94858 w 975396"/>
                    <a:gd name="connsiteY5005" fmla="*/ 371121 h 998446"/>
                    <a:gd name="connsiteX5006" fmla="*/ 95412 w 975396"/>
                    <a:gd name="connsiteY5006" fmla="*/ 372450 h 998446"/>
                    <a:gd name="connsiteX5007" fmla="*/ 94969 w 975396"/>
                    <a:gd name="connsiteY5007" fmla="*/ 373780 h 998446"/>
                    <a:gd name="connsiteX5008" fmla="*/ 96077 w 975396"/>
                    <a:gd name="connsiteY5008" fmla="*/ 374999 h 998446"/>
                    <a:gd name="connsiteX5009" fmla="*/ 99401 w 975396"/>
                    <a:gd name="connsiteY5009" fmla="*/ 377326 h 998446"/>
                    <a:gd name="connsiteX5010" fmla="*/ 108266 w 975396"/>
                    <a:gd name="connsiteY5010" fmla="*/ 388519 h 998446"/>
                    <a:gd name="connsiteX5011" fmla="*/ 111923 w 975396"/>
                    <a:gd name="connsiteY5011" fmla="*/ 391289 h 998446"/>
                    <a:gd name="connsiteX5012" fmla="*/ 115580 w 975396"/>
                    <a:gd name="connsiteY5012" fmla="*/ 393395 h 998446"/>
                    <a:gd name="connsiteX5013" fmla="*/ 118573 w 975396"/>
                    <a:gd name="connsiteY5013" fmla="*/ 395943 h 998446"/>
                    <a:gd name="connsiteX5014" fmla="*/ 120788 w 975396"/>
                    <a:gd name="connsiteY5014" fmla="*/ 399378 h 998446"/>
                    <a:gd name="connsiteX5015" fmla="*/ 121897 w 975396"/>
                    <a:gd name="connsiteY5015" fmla="*/ 404254 h 998446"/>
                    <a:gd name="connsiteX5016" fmla="*/ 121675 w 975396"/>
                    <a:gd name="connsiteY5016" fmla="*/ 404697 h 998446"/>
                    <a:gd name="connsiteX5017" fmla="*/ 121121 w 975396"/>
                    <a:gd name="connsiteY5017" fmla="*/ 405141 h 998446"/>
                    <a:gd name="connsiteX5018" fmla="*/ 120567 w 975396"/>
                    <a:gd name="connsiteY5018" fmla="*/ 405695 h 998446"/>
                    <a:gd name="connsiteX5019" fmla="*/ 120345 w 975396"/>
                    <a:gd name="connsiteY5019" fmla="*/ 406692 h 998446"/>
                    <a:gd name="connsiteX5020" fmla="*/ 120345 w 975396"/>
                    <a:gd name="connsiteY5020" fmla="*/ 407025 h 998446"/>
                    <a:gd name="connsiteX5021" fmla="*/ 120677 w 975396"/>
                    <a:gd name="connsiteY5021" fmla="*/ 407357 h 998446"/>
                    <a:gd name="connsiteX5022" fmla="*/ 120899 w 975396"/>
                    <a:gd name="connsiteY5022" fmla="*/ 407800 h 998446"/>
                    <a:gd name="connsiteX5023" fmla="*/ 120899 w 975396"/>
                    <a:gd name="connsiteY5023" fmla="*/ 408686 h 998446"/>
                    <a:gd name="connsiteX5024" fmla="*/ 121343 w 975396"/>
                    <a:gd name="connsiteY5024" fmla="*/ 409462 h 998446"/>
                    <a:gd name="connsiteX5025" fmla="*/ 122118 w 975396"/>
                    <a:gd name="connsiteY5025" fmla="*/ 410238 h 998446"/>
                    <a:gd name="connsiteX5026" fmla="*/ 122894 w 975396"/>
                    <a:gd name="connsiteY5026" fmla="*/ 411236 h 998446"/>
                    <a:gd name="connsiteX5027" fmla="*/ 123227 w 975396"/>
                    <a:gd name="connsiteY5027" fmla="*/ 412565 h 998446"/>
                    <a:gd name="connsiteX5028" fmla="*/ 123891 w 975396"/>
                    <a:gd name="connsiteY5028" fmla="*/ 413673 h 998446"/>
                    <a:gd name="connsiteX5029" fmla="*/ 125221 w 975396"/>
                    <a:gd name="connsiteY5029" fmla="*/ 412565 h 998446"/>
                    <a:gd name="connsiteX5030" fmla="*/ 126329 w 975396"/>
                    <a:gd name="connsiteY5030" fmla="*/ 410792 h 998446"/>
                    <a:gd name="connsiteX5031" fmla="*/ 126329 w 975396"/>
                    <a:gd name="connsiteY5031" fmla="*/ 410127 h 998446"/>
                    <a:gd name="connsiteX5032" fmla="*/ 127438 w 975396"/>
                    <a:gd name="connsiteY5032" fmla="*/ 409684 h 998446"/>
                    <a:gd name="connsiteX5033" fmla="*/ 128103 w 975396"/>
                    <a:gd name="connsiteY5033" fmla="*/ 409684 h 998446"/>
                    <a:gd name="connsiteX5034" fmla="*/ 131427 w 975396"/>
                    <a:gd name="connsiteY5034" fmla="*/ 410682 h 998446"/>
                    <a:gd name="connsiteX5035" fmla="*/ 133421 w 975396"/>
                    <a:gd name="connsiteY5035" fmla="*/ 411901 h 998446"/>
                    <a:gd name="connsiteX5036" fmla="*/ 134419 w 975396"/>
                    <a:gd name="connsiteY5036" fmla="*/ 412122 h 998446"/>
                    <a:gd name="connsiteX5037" fmla="*/ 134751 w 975396"/>
                    <a:gd name="connsiteY5037" fmla="*/ 411679 h 998446"/>
                    <a:gd name="connsiteX5038" fmla="*/ 134529 w 975396"/>
                    <a:gd name="connsiteY5038" fmla="*/ 410682 h 998446"/>
                    <a:gd name="connsiteX5039" fmla="*/ 133864 w 975396"/>
                    <a:gd name="connsiteY5039" fmla="*/ 409684 h 998446"/>
                    <a:gd name="connsiteX5040" fmla="*/ 131649 w 975396"/>
                    <a:gd name="connsiteY5040" fmla="*/ 408576 h 998446"/>
                    <a:gd name="connsiteX5041" fmla="*/ 126440 w 975396"/>
                    <a:gd name="connsiteY5041" fmla="*/ 404254 h 998446"/>
                    <a:gd name="connsiteX5042" fmla="*/ 125553 w 975396"/>
                    <a:gd name="connsiteY5042" fmla="*/ 404254 h 998446"/>
                    <a:gd name="connsiteX5043" fmla="*/ 125110 w 975396"/>
                    <a:gd name="connsiteY5043" fmla="*/ 404254 h 998446"/>
                    <a:gd name="connsiteX5044" fmla="*/ 125110 w 975396"/>
                    <a:gd name="connsiteY5044" fmla="*/ 403589 h 998446"/>
                    <a:gd name="connsiteX5045" fmla="*/ 124888 w 975396"/>
                    <a:gd name="connsiteY5045" fmla="*/ 402149 h 998446"/>
                    <a:gd name="connsiteX5046" fmla="*/ 126551 w 975396"/>
                    <a:gd name="connsiteY5046" fmla="*/ 403257 h 998446"/>
                    <a:gd name="connsiteX5047" fmla="*/ 126994 w 975396"/>
                    <a:gd name="connsiteY5047" fmla="*/ 401706 h 998446"/>
                    <a:gd name="connsiteX5048" fmla="*/ 127770 w 975396"/>
                    <a:gd name="connsiteY5048" fmla="*/ 400930 h 998446"/>
                    <a:gd name="connsiteX5049" fmla="*/ 128656 w 975396"/>
                    <a:gd name="connsiteY5049" fmla="*/ 400375 h 998446"/>
                    <a:gd name="connsiteX5050" fmla="*/ 129432 w 975396"/>
                    <a:gd name="connsiteY5050" fmla="*/ 399267 h 998446"/>
                    <a:gd name="connsiteX5051" fmla="*/ 129875 w 975396"/>
                    <a:gd name="connsiteY5051" fmla="*/ 397605 h 998446"/>
                    <a:gd name="connsiteX5052" fmla="*/ 129875 w 975396"/>
                    <a:gd name="connsiteY5052" fmla="*/ 395943 h 998446"/>
                    <a:gd name="connsiteX5053" fmla="*/ 130319 w 975396"/>
                    <a:gd name="connsiteY5053" fmla="*/ 394724 h 998446"/>
                    <a:gd name="connsiteX5054" fmla="*/ 128656 w 975396"/>
                    <a:gd name="connsiteY5054" fmla="*/ 394392 h 998446"/>
                    <a:gd name="connsiteX5055" fmla="*/ 128656 w 975396"/>
                    <a:gd name="connsiteY5055" fmla="*/ 393284 h 998446"/>
                    <a:gd name="connsiteX5056" fmla="*/ 129764 w 975396"/>
                    <a:gd name="connsiteY5056" fmla="*/ 392730 h 998446"/>
                    <a:gd name="connsiteX5057" fmla="*/ 130651 w 975396"/>
                    <a:gd name="connsiteY5057" fmla="*/ 392064 h 998446"/>
                    <a:gd name="connsiteX5058" fmla="*/ 131316 w 975396"/>
                    <a:gd name="connsiteY5058" fmla="*/ 391289 h 998446"/>
                    <a:gd name="connsiteX5059" fmla="*/ 131759 w 975396"/>
                    <a:gd name="connsiteY5059" fmla="*/ 390291 h 998446"/>
                    <a:gd name="connsiteX5060" fmla="*/ 132424 w 975396"/>
                    <a:gd name="connsiteY5060" fmla="*/ 391289 h 998446"/>
                    <a:gd name="connsiteX5061" fmla="*/ 133643 w 975396"/>
                    <a:gd name="connsiteY5061" fmla="*/ 389848 h 998446"/>
                    <a:gd name="connsiteX5062" fmla="*/ 134973 w 975396"/>
                    <a:gd name="connsiteY5062" fmla="*/ 390734 h 998446"/>
                    <a:gd name="connsiteX5063" fmla="*/ 135416 w 975396"/>
                    <a:gd name="connsiteY5063" fmla="*/ 393173 h 998446"/>
                    <a:gd name="connsiteX5064" fmla="*/ 133975 w 975396"/>
                    <a:gd name="connsiteY5064" fmla="*/ 396386 h 998446"/>
                    <a:gd name="connsiteX5065" fmla="*/ 134419 w 975396"/>
                    <a:gd name="connsiteY5065" fmla="*/ 395832 h 998446"/>
                    <a:gd name="connsiteX5066" fmla="*/ 134751 w 975396"/>
                    <a:gd name="connsiteY5066" fmla="*/ 395389 h 998446"/>
                    <a:gd name="connsiteX5067" fmla="*/ 135305 w 975396"/>
                    <a:gd name="connsiteY5067" fmla="*/ 395167 h 998446"/>
                    <a:gd name="connsiteX5068" fmla="*/ 136303 w 975396"/>
                    <a:gd name="connsiteY5068" fmla="*/ 395167 h 998446"/>
                    <a:gd name="connsiteX5069" fmla="*/ 136303 w 975396"/>
                    <a:gd name="connsiteY5069" fmla="*/ 396054 h 998446"/>
                    <a:gd name="connsiteX5070" fmla="*/ 136081 w 975396"/>
                    <a:gd name="connsiteY5070" fmla="*/ 396275 h 998446"/>
                    <a:gd name="connsiteX5071" fmla="*/ 136081 w 975396"/>
                    <a:gd name="connsiteY5071" fmla="*/ 396497 h 998446"/>
                    <a:gd name="connsiteX5072" fmla="*/ 136303 w 975396"/>
                    <a:gd name="connsiteY5072" fmla="*/ 396830 h 998446"/>
                    <a:gd name="connsiteX5073" fmla="*/ 136303 w 975396"/>
                    <a:gd name="connsiteY5073" fmla="*/ 397384 h 998446"/>
                    <a:gd name="connsiteX5074" fmla="*/ 137300 w 975396"/>
                    <a:gd name="connsiteY5074" fmla="*/ 397051 h 998446"/>
                    <a:gd name="connsiteX5075" fmla="*/ 137632 w 975396"/>
                    <a:gd name="connsiteY5075" fmla="*/ 398049 h 998446"/>
                    <a:gd name="connsiteX5076" fmla="*/ 137632 w 975396"/>
                    <a:gd name="connsiteY5076" fmla="*/ 399489 h 998446"/>
                    <a:gd name="connsiteX5077" fmla="*/ 137854 w 975396"/>
                    <a:gd name="connsiteY5077" fmla="*/ 400486 h 998446"/>
                    <a:gd name="connsiteX5078" fmla="*/ 136192 w 975396"/>
                    <a:gd name="connsiteY5078" fmla="*/ 401262 h 998446"/>
                    <a:gd name="connsiteX5079" fmla="*/ 140957 w 975396"/>
                    <a:gd name="connsiteY5079" fmla="*/ 401262 h 998446"/>
                    <a:gd name="connsiteX5080" fmla="*/ 140403 w 975396"/>
                    <a:gd name="connsiteY5080" fmla="*/ 400597 h 998446"/>
                    <a:gd name="connsiteX5081" fmla="*/ 139184 w 975396"/>
                    <a:gd name="connsiteY5081" fmla="*/ 400265 h 998446"/>
                    <a:gd name="connsiteX5082" fmla="*/ 138740 w 975396"/>
                    <a:gd name="connsiteY5082" fmla="*/ 398824 h 998446"/>
                    <a:gd name="connsiteX5083" fmla="*/ 139184 w 975396"/>
                    <a:gd name="connsiteY5083" fmla="*/ 397938 h 998446"/>
                    <a:gd name="connsiteX5084" fmla="*/ 141179 w 975396"/>
                    <a:gd name="connsiteY5084" fmla="*/ 396830 h 998446"/>
                    <a:gd name="connsiteX5085" fmla="*/ 141844 w 975396"/>
                    <a:gd name="connsiteY5085" fmla="*/ 395389 h 998446"/>
                    <a:gd name="connsiteX5086" fmla="*/ 142730 w 975396"/>
                    <a:gd name="connsiteY5086" fmla="*/ 395389 h 998446"/>
                    <a:gd name="connsiteX5087" fmla="*/ 143616 w 975396"/>
                    <a:gd name="connsiteY5087" fmla="*/ 396608 h 998446"/>
                    <a:gd name="connsiteX5088" fmla="*/ 144836 w 975396"/>
                    <a:gd name="connsiteY5088" fmla="*/ 397162 h 998446"/>
                    <a:gd name="connsiteX5089" fmla="*/ 146055 w 975396"/>
                    <a:gd name="connsiteY5089" fmla="*/ 397162 h 998446"/>
                    <a:gd name="connsiteX5090" fmla="*/ 147162 w 975396"/>
                    <a:gd name="connsiteY5090" fmla="*/ 396386 h 998446"/>
                    <a:gd name="connsiteX5091" fmla="*/ 148049 w 975396"/>
                    <a:gd name="connsiteY5091" fmla="*/ 396386 h 998446"/>
                    <a:gd name="connsiteX5092" fmla="*/ 148049 w 975396"/>
                    <a:gd name="connsiteY5092" fmla="*/ 397384 h 998446"/>
                    <a:gd name="connsiteX5093" fmla="*/ 147052 w 975396"/>
                    <a:gd name="connsiteY5093" fmla="*/ 397716 h 998446"/>
                    <a:gd name="connsiteX5094" fmla="*/ 146719 w 975396"/>
                    <a:gd name="connsiteY5094" fmla="*/ 398381 h 998446"/>
                    <a:gd name="connsiteX5095" fmla="*/ 146498 w 975396"/>
                    <a:gd name="connsiteY5095" fmla="*/ 398381 h 998446"/>
                    <a:gd name="connsiteX5096" fmla="*/ 146830 w 975396"/>
                    <a:gd name="connsiteY5096" fmla="*/ 399710 h 998446"/>
                    <a:gd name="connsiteX5097" fmla="*/ 147606 w 975396"/>
                    <a:gd name="connsiteY5097" fmla="*/ 401041 h 998446"/>
                    <a:gd name="connsiteX5098" fmla="*/ 148714 w 975396"/>
                    <a:gd name="connsiteY5098" fmla="*/ 401706 h 998446"/>
                    <a:gd name="connsiteX5099" fmla="*/ 150044 w 975396"/>
                    <a:gd name="connsiteY5099" fmla="*/ 400930 h 998446"/>
                    <a:gd name="connsiteX5100" fmla="*/ 150487 w 975396"/>
                    <a:gd name="connsiteY5100" fmla="*/ 401262 h 998446"/>
                    <a:gd name="connsiteX5101" fmla="*/ 151484 w 975396"/>
                    <a:gd name="connsiteY5101" fmla="*/ 402149 h 998446"/>
                    <a:gd name="connsiteX5102" fmla="*/ 152814 w 975396"/>
                    <a:gd name="connsiteY5102" fmla="*/ 403035 h 998446"/>
                    <a:gd name="connsiteX5103" fmla="*/ 154255 w 975396"/>
                    <a:gd name="connsiteY5103" fmla="*/ 403368 h 998446"/>
                    <a:gd name="connsiteX5104" fmla="*/ 154255 w 975396"/>
                    <a:gd name="connsiteY5104" fmla="*/ 404365 h 998446"/>
                    <a:gd name="connsiteX5105" fmla="*/ 160460 w 975396"/>
                    <a:gd name="connsiteY5105" fmla="*/ 405251 h 998446"/>
                    <a:gd name="connsiteX5106" fmla="*/ 158133 w 975396"/>
                    <a:gd name="connsiteY5106" fmla="*/ 403368 h 998446"/>
                    <a:gd name="connsiteX5107" fmla="*/ 160128 w 975396"/>
                    <a:gd name="connsiteY5107" fmla="*/ 401151 h 998446"/>
                    <a:gd name="connsiteX5108" fmla="*/ 160682 w 975396"/>
                    <a:gd name="connsiteY5108" fmla="*/ 400930 h 998446"/>
                    <a:gd name="connsiteX5109" fmla="*/ 161236 w 975396"/>
                    <a:gd name="connsiteY5109" fmla="*/ 400708 h 998446"/>
                    <a:gd name="connsiteX5110" fmla="*/ 162788 w 975396"/>
                    <a:gd name="connsiteY5110" fmla="*/ 401373 h 998446"/>
                    <a:gd name="connsiteX5111" fmla="*/ 162233 w 975396"/>
                    <a:gd name="connsiteY5111" fmla="*/ 400375 h 998446"/>
                    <a:gd name="connsiteX5112" fmla="*/ 162233 w 975396"/>
                    <a:gd name="connsiteY5112" fmla="*/ 399378 h 998446"/>
                    <a:gd name="connsiteX5113" fmla="*/ 162677 w 975396"/>
                    <a:gd name="connsiteY5113" fmla="*/ 398381 h 998446"/>
                    <a:gd name="connsiteX5114" fmla="*/ 163453 w 975396"/>
                    <a:gd name="connsiteY5114" fmla="*/ 397495 h 998446"/>
                    <a:gd name="connsiteX5115" fmla="*/ 169215 w 975396"/>
                    <a:gd name="connsiteY5115" fmla="*/ 403257 h 998446"/>
                    <a:gd name="connsiteX5116" fmla="*/ 171985 w 975396"/>
                    <a:gd name="connsiteY5116" fmla="*/ 407025 h 998446"/>
                    <a:gd name="connsiteX5117" fmla="*/ 171985 w 975396"/>
                    <a:gd name="connsiteY5117" fmla="*/ 410460 h 998446"/>
                    <a:gd name="connsiteX5118" fmla="*/ 171210 w 975396"/>
                    <a:gd name="connsiteY5118" fmla="*/ 410127 h 998446"/>
                    <a:gd name="connsiteX5119" fmla="*/ 170323 w 975396"/>
                    <a:gd name="connsiteY5119" fmla="*/ 410903 h 998446"/>
                    <a:gd name="connsiteX5120" fmla="*/ 169990 w 975396"/>
                    <a:gd name="connsiteY5120" fmla="*/ 412233 h 998446"/>
                    <a:gd name="connsiteX5121" fmla="*/ 170544 w 975396"/>
                    <a:gd name="connsiteY5121" fmla="*/ 413452 h 998446"/>
                    <a:gd name="connsiteX5122" fmla="*/ 169769 w 975396"/>
                    <a:gd name="connsiteY5122" fmla="*/ 415336 h 998446"/>
                    <a:gd name="connsiteX5123" fmla="*/ 169990 w 975396"/>
                    <a:gd name="connsiteY5123" fmla="*/ 416887 h 998446"/>
                    <a:gd name="connsiteX5124" fmla="*/ 171431 w 975396"/>
                    <a:gd name="connsiteY5124" fmla="*/ 419436 h 998446"/>
                    <a:gd name="connsiteX5125" fmla="*/ 171875 w 975396"/>
                    <a:gd name="connsiteY5125" fmla="*/ 419768 h 998446"/>
                    <a:gd name="connsiteX5126" fmla="*/ 172429 w 975396"/>
                    <a:gd name="connsiteY5126" fmla="*/ 419768 h 998446"/>
                    <a:gd name="connsiteX5127" fmla="*/ 172872 w 975396"/>
                    <a:gd name="connsiteY5127" fmla="*/ 419768 h 998446"/>
                    <a:gd name="connsiteX5128" fmla="*/ 173204 w 975396"/>
                    <a:gd name="connsiteY5128" fmla="*/ 421984 h 998446"/>
                    <a:gd name="connsiteX5129" fmla="*/ 173537 w 975396"/>
                    <a:gd name="connsiteY5129" fmla="*/ 422649 h 998446"/>
                    <a:gd name="connsiteX5130" fmla="*/ 174423 w 975396"/>
                    <a:gd name="connsiteY5130" fmla="*/ 423536 h 998446"/>
                    <a:gd name="connsiteX5131" fmla="*/ 173980 w 975396"/>
                    <a:gd name="connsiteY5131" fmla="*/ 424866 h 998446"/>
                    <a:gd name="connsiteX5132" fmla="*/ 173426 w 975396"/>
                    <a:gd name="connsiteY5132" fmla="*/ 425199 h 998446"/>
                    <a:gd name="connsiteX5133" fmla="*/ 172761 w 975396"/>
                    <a:gd name="connsiteY5133" fmla="*/ 424977 h 998446"/>
                    <a:gd name="connsiteX5134" fmla="*/ 172096 w 975396"/>
                    <a:gd name="connsiteY5134" fmla="*/ 424534 h 998446"/>
                    <a:gd name="connsiteX5135" fmla="*/ 172096 w 975396"/>
                    <a:gd name="connsiteY5135" fmla="*/ 424090 h 998446"/>
                    <a:gd name="connsiteX5136" fmla="*/ 169436 w 975396"/>
                    <a:gd name="connsiteY5136" fmla="*/ 420877 h 998446"/>
                    <a:gd name="connsiteX5137" fmla="*/ 167664 w 975396"/>
                    <a:gd name="connsiteY5137" fmla="*/ 419768 h 998446"/>
                    <a:gd name="connsiteX5138" fmla="*/ 165558 w 975396"/>
                    <a:gd name="connsiteY5138" fmla="*/ 419768 h 998446"/>
                    <a:gd name="connsiteX5139" fmla="*/ 164339 w 975396"/>
                    <a:gd name="connsiteY5139" fmla="*/ 420544 h 998446"/>
                    <a:gd name="connsiteX5140" fmla="*/ 165225 w 975396"/>
                    <a:gd name="connsiteY5140" fmla="*/ 422428 h 998446"/>
                    <a:gd name="connsiteX5141" fmla="*/ 165225 w 975396"/>
                    <a:gd name="connsiteY5141" fmla="*/ 423314 h 998446"/>
                    <a:gd name="connsiteX5142" fmla="*/ 164561 w 975396"/>
                    <a:gd name="connsiteY5142" fmla="*/ 423869 h 998446"/>
                    <a:gd name="connsiteX5143" fmla="*/ 164118 w 975396"/>
                    <a:gd name="connsiteY5143" fmla="*/ 424312 h 998446"/>
                    <a:gd name="connsiteX5144" fmla="*/ 163896 w 975396"/>
                    <a:gd name="connsiteY5144" fmla="*/ 425088 h 998446"/>
                    <a:gd name="connsiteX5145" fmla="*/ 163896 w 975396"/>
                    <a:gd name="connsiteY5145" fmla="*/ 426417 h 998446"/>
                    <a:gd name="connsiteX5146" fmla="*/ 161014 w 975396"/>
                    <a:gd name="connsiteY5146" fmla="*/ 423869 h 998446"/>
                    <a:gd name="connsiteX5147" fmla="*/ 159463 w 975396"/>
                    <a:gd name="connsiteY5147" fmla="*/ 422871 h 998446"/>
                    <a:gd name="connsiteX5148" fmla="*/ 157912 w 975396"/>
                    <a:gd name="connsiteY5148" fmla="*/ 422428 h 998446"/>
                    <a:gd name="connsiteX5149" fmla="*/ 156914 w 975396"/>
                    <a:gd name="connsiteY5149" fmla="*/ 421541 h 998446"/>
                    <a:gd name="connsiteX5150" fmla="*/ 156914 w 975396"/>
                    <a:gd name="connsiteY5150" fmla="*/ 419436 h 998446"/>
                    <a:gd name="connsiteX5151" fmla="*/ 157468 w 975396"/>
                    <a:gd name="connsiteY5151" fmla="*/ 417441 h 998446"/>
                    <a:gd name="connsiteX5152" fmla="*/ 157136 w 975396"/>
                    <a:gd name="connsiteY5152" fmla="*/ 416555 h 998446"/>
                    <a:gd name="connsiteX5153" fmla="*/ 155142 w 975396"/>
                    <a:gd name="connsiteY5153" fmla="*/ 416333 h 998446"/>
                    <a:gd name="connsiteX5154" fmla="*/ 153922 w 975396"/>
                    <a:gd name="connsiteY5154" fmla="*/ 415779 h 998446"/>
                    <a:gd name="connsiteX5155" fmla="*/ 152814 w 975396"/>
                    <a:gd name="connsiteY5155" fmla="*/ 415114 h 998446"/>
                    <a:gd name="connsiteX5156" fmla="*/ 151263 w 975396"/>
                    <a:gd name="connsiteY5156" fmla="*/ 414560 h 998446"/>
                    <a:gd name="connsiteX5157" fmla="*/ 149490 w 975396"/>
                    <a:gd name="connsiteY5157" fmla="*/ 414560 h 998446"/>
                    <a:gd name="connsiteX5158" fmla="*/ 148160 w 975396"/>
                    <a:gd name="connsiteY5158" fmla="*/ 415003 h 998446"/>
                    <a:gd name="connsiteX5159" fmla="*/ 147052 w 975396"/>
                    <a:gd name="connsiteY5159" fmla="*/ 415003 h 998446"/>
                    <a:gd name="connsiteX5160" fmla="*/ 145944 w 975396"/>
                    <a:gd name="connsiteY5160" fmla="*/ 413452 h 998446"/>
                    <a:gd name="connsiteX5161" fmla="*/ 145168 w 975396"/>
                    <a:gd name="connsiteY5161" fmla="*/ 413452 h 998446"/>
                    <a:gd name="connsiteX5162" fmla="*/ 144614 w 975396"/>
                    <a:gd name="connsiteY5162" fmla="*/ 416112 h 998446"/>
                    <a:gd name="connsiteX5163" fmla="*/ 143284 w 975396"/>
                    <a:gd name="connsiteY5163" fmla="*/ 417330 h 998446"/>
                    <a:gd name="connsiteX5164" fmla="*/ 141401 w 975396"/>
                    <a:gd name="connsiteY5164" fmla="*/ 417552 h 998446"/>
                    <a:gd name="connsiteX5165" fmla="*/ 139073 w 975396"/>
                    <a:gd name="connsiteY5165" fmla="*/ 417552 h 998446"/>
                    <a:gd name="connsiteX5166" fmla="*/ 139738 w 975396"/>
                    <a:gd name="connsiteY5166" fmla="*/ 416555 h 998446"/>
                    <a:gd name="connsiteX5167" fmla="*/ 139738 w 975396"/>
                    <a:gd name="connsiteY5167" fmla="*/ 416001 h 998446"/>
                    <a:gd name="connsiteX5168" fmla="*/ 139295 w 975396"/>
                    <a:gd name="connsiteY5168" fmla="*/ 415668 h 998446"/>
                    <a:gd name="connsiteX5169" fmla="*/ 139073 w 975396"/>
                    <a:gd name="connsiteY5169" fmla="*/ 415447 h 998446"/>
                    <a:gd name="connsiteX5170" fmla="*/ 139405 w 975396"/>
                    <a:gd name="connsiteY5170" fmla="*/ 415003 h 998446"/>
                    <a:gd name="connsiteX5171" fmla="*/ 139405 w 975396"/>
                    <a:gd name="connsiteY5171" fmla="*/ 414449 h 998446"/>
                    <a:gd name="connsiteX5172" fmla="*/ 139405 w 975396"/>
                    <a:gd name="connsiteY5172" fmla="*/ 413673 h 998446"/>
                    <a:gd name="connsiteX5173" fmla="*/ 139073 w 975396"/>
                    <a:gd name="connsiteY5173" fmla="*/ 412565 h 998446"/>
                    <a:gd name="connsiteX5174" fmla="*/ 138297 w 975396"/>
                    <a:gd name="connsiteY5174" fmla="*/ 412565 h 998446"/>
                    <a:gd name="connsiteX5175" fmla="*/ 137189 w 975396"/>
                    <a:gd name="connsiteY5175" fmla="*/ 415003 h 998446"/>
                    <a:gd name="connsiteX5176" fmla="*/ 135638 w 975396"/>
                    <a:gd name="connsiteY5176" fmla="*/ 417109 h 998446"/>
                    <a:gd name="connsiteX5177" fmla="*/ 133532 w 975396"/>
                    <a:gd name="connsiteY5177" fmla="*/ 418217 h 998446"/>
                    <a:gd name="connsiteX5178" fmla="*/ 131316 w 975396"/>
                    <a:gd name="connsiteY5178" fmla="*/ 417441 h 998446"/>
                    <a:gd name="connsiteX5179" fmla="*/ 129543 w 975396"/>
                    <a:gd name="connsiteY5179" fmla="*/ 416222 h 998446"/>
                    <a:gd name="connsiteX5180" fmla="*/ 128767 w 975396"/>
                    <a:gd name="connsiteY5180" fmla="*/ 413784 h 998446"/>
                    <a:gd name="connsiteX5181" fmla="*/ 128103 w 975396"/>
                    <a:gd name="connsiteY5181" fmla="*/ 412676 h 998446"/>
                    <a:gd name="connsiteX5182" fmla="*/ 126662 w 975396"/>
                    <a:gd name="connsiteY5182" fmla="*/ 415447 h 998446"/>
                    <a:gd name="connsiteX5183" fmla="*/ 126218 w 975396"/>
                    <a:gd name="connsiteY5183" fmla="*/ 417663 h 998446"/>
                    <a:gd name="connsiteX5184" fmla="*/ 126440 w 975396"/>
                    <a:gd name="connsiteY5184" fmla="*/ 420323 h 998446"/>
                    <a:gd name="connsiteX5185" fmla="*/ 127438 w 975396"/>
                    <a:gd name="connsiteY5185" fmla="*/ 422538 h 998446"/>
                    <a:gd name="connsiteX5186" fmla="*/ 129875 w 975396"/>
                    <a:gd name="connsiteY5186" fmla="*/ 423647 h 998446"/>
                    <a:gd name="connsiteX5187" fmla="*/ 130762 w 975396"/>
                    <a:gd name="connsiteY5187" fmla="*/ 424201 h 998446"/>
                    <a:gd name="connsiteX5188" fmla="*/ 131649 w 975396"/>
                    <a:gd name="connsiteY5188" fmla="*/ 424977 h 998446"/>
                    <a:gd name="connsiteX5189" fmla="*/ 131981 w 975396"/>
                    <a:gd name="connsiteY5189" fmla="*/ 425863 h 998446"/>
                    <a:gd name="connsiteX5190" fmla="*/ 131427 w 975396"/>
                    <a:gd name="connsiteY5190" fmla="*/ 426306 h 998446"/>
                    <a:gd name="connsiteX5191" fmla="*/ 130097 w 975396"/>
                    <a:gd name="connsiteY5191" fmla="*/ 426306 h 998446"/>
                    <a:gd name="connsiteX5192" fmla="*/ 127659 w 975396"/>
                    <a:gd name="connsiteY5192" fmla="*/ 426306 h 998446"/>
                    <a:gd name="connsiteX5193" fmla="*/ 125664 w 975396"/>
                    <a:gd name="connsiteY5193" fmla="*/ 427304 h 998446"/>
                    <a:gd name="connsiteX5194" fmla="*/ 124778 w 975396"/>
                    <a:gd name="connsiteY5194" fmla="*/ 429631 h 998446"/>
                    <a:gd name="connsiteX5195" fmla="*/ 124224 w 975396"/>
                    <a:gd name="connsiteY5195" fmla="*/ 432290 h 998446"/>
                    <a:gd name="connsiteX5196" fmla="*/ 123338 w 975396"/>
                    <a:gd name="connsiteY5196" fmla="*/ 434175 h 998446"/>
                    <a:gd name="connsiteX5197" fmla="*/ 123338 w 975396"/>
                    <a:gd name="connsiteY5197" fmla="*/ 435061 h 998446"/>
                    <a:gd name="connsiteX5198" fmla="*/ 127216 w 975396"/>
                    <a:gd name="connsiteY5198" fmla="*/ 438275 h 998446"/>
                    <a:gd name="connsiteX5199" fmla="*/ 127659 w 975396"/>
                    <a:gd name="connsiteY5199" fmla="*/ 439383 h 998446"/>
                    <a:gd name="connsiteX5200" fmla="*/ 127881 w 975396"/>
                    <a:gd name="connsiteY5200" fmla="*/ 440712 h 998446"/>
                    <a:gd name="connsiteX5201" fmla="*/ 128324 w 975396"/>
                    <a:gd name="connsiteY5201" fmla="*/ 441266 h 998446"/>
                    <a:gd name="connsiteX5202" fmla="*/ 129543 w 975396"/>
                    <a:gd name="connsiteY5202" fmla="*/ 440269 h 998446"/>
                    <a:gd name="connsiteX5203" fmla="*/ 130429 w 975396"/>
                    <a:gd name="connsiteY5203" fmla="*/ 440491 h 998446"/>
                    <a:gd name="connsiteX5204" fmla="*/ 131094 w 975396"/>
                    <a:gd name="connsiteY5204" fmla="*/ 439715 h 998446"/>
                    <a:gd name="connsiteX5205" fmla="*/ 131759 w 975396"/>
                    <a:gd name="connsiteY5205" fmla="*/ 439493 h 998446"/>
                    <a:gd name="connsiteX5206" fmla="*/ 132535 w 975396"/>
                    <a:gd name="connsiteY5206" fmla="*/ 441045 h 998446"/>
                    <a:gd name="connsiteX5207" fmla="*/ 133311 w 975396"/>
                    <a:gd name="connsiteY5207" fmla="*/ 439493 h 998446"/>
                    <a:gd name="connsiteX5208" fmla="*/ 134640 w 975396"/>
                    <a:gd name="connsiteY5208" fmla="*/ 437388 h 998446"/>
                    <a:gd name="connsiteX5209" fmla="*/ 136303 w 975396"/>
                    <a:gd name="connsiteY5209" fmla="*/ 435725 h 998446"/>
                    <a:gd name="connsiteX5210" fmla="*/ 137965 w 975396"/>
                    <a:gd name="connsiteY5210" fmla="*/ 435171 h 998446"/>
                    <a:gd name="connsiteX5211" fmla="*/ 139516 w 975396"/>
                    <a:gd name="connsiteY5211" fmla="*/ 436390 h 998446"/>
                    <a:gd name="connsiteX5212" fmla="*/ 140625 w 975396"/>
                    <a:gd name="connsiteY5212" fmla="*/ 438718 h 998446"/>
                    <a:gd name="connsiteX5213" fmla="*/ 143395 w 975396"/>
                    <a:gd name="connsiteY5213" fmla="*/ 450464 h 998446"/>
                    <a:gd name="connsiteX5214" fmla="*/ 144171 w 975396"/>
                    <a:gd name="connsiteY5214" fmla="*/ 452237 h 998446"/>
                    <a:gd name="connsiteX5215" fmla="*/ 145501 w 975396"/>
                    <a:gd name="connsiteY5215" fmla="*/ 453567 h 998446"/>
                    <a:gd name="connsiteX5216" fmla="*/ 147052 w 975396"/>
                    <a:gd name="connsiteY5216" fmla="*/ 454121 h 998446"/>
                    <a:gd name="connsiteX5217" fmla="*/ 151484 w 975396"/>
                    <a:gd name="connsiteY5217" fmla="*/ 454121 h 998446"/>
                    <a:gd name="connsiteX5218" fmla="*/ 152482 w 975396"/>
                    <a:gd name="connsiteY5218" fmla="*/ 455451 h 998446"/>
                    <a:gd name="connsiteX5219" fmla="*/ 154255 w 975396"/>
                    <a:gd name="connsiteY5219" fmla="*/ 460881 h 998446"/>
                    <a:gd name="connsiteX5220" fmla="*/ 156582 w 975396"/>
                    <a:gd name="connsiteY5220" fmla="*/ 463429 h 998446"/>
                    <a:gd name="connsiteX5221" fmla="*/ 156582 w 975396"/>
                    <a:gd name="connsiteY5221" fmla="*/ 466532 h 998446"/>
                    <a:gd name="connsiteX5222" fmla="*/ 155695 w 975396"/>
                    <a:gd name="connsiteY5222" fmla="*/ 472405 h 998446"/>
                    <a:gd name="connsiteX5223" fmla="*/ 155917 w 975396"/>
                    <a:gd name="connsiteY5223" fmla="*/ 473957 h 998446"/>
                    <a:gd name="connsiteX5224" fmla="*/ 157025 w 975396"/>
                    <a:gd name="connsiteY5224" fmla="*/ 476062 h 998446"/>
                    <a:gd name="connsiteX5225" fmla="*/ 157247 w 975396"/>
                    <a:gd name="connsiteY5225" fmla="*/ 477392 h 998446"/>
                    <a:gd name="connsiteX5226" fmla="*/ 157801 w 975396"/>
                    <a:gd name="connsiteY5226" fmla="*/ 478057 h 998446"/>
                    <a:gd name="connsiteX5227" fmla="*/ 159131 w 975396"/>
                    <a:gd name="connsiteY5227" fmla="*/ 477392 h 998446"/>
                    <a:gd name="connsiteX5228" fmla="*/ 160350 w 975396"/>
                    <a:gd name="connsiteY5228" fmla="*/ 476395 h 998446"/>
                    <a:gd name="connsiteX5229" fmla="*/ 160793 w 975396"/>
                    <a:gd name="connsiteY5229" fmla="*/ 475841 h 998446"/>
                    <a:gd name="connsiteX5230" fmla="*/ 161790 w 975396"/>
                    <a:gd name="connsiteY5230" fmla="*/ 475287 h 998446"/>
                    <a:gd name="connsiteX5231" fmla="*/ 162677 w 975396"/>
                    <a:gd name="connsiteY5231" fmla="*/ 474290 h 998446"/>
                    <a:gd name="connsiteX5232" fmla="*/ 163564 w 975396"/>
                    <a:gd name="connsiteY5232" fmla="*/ 473736 h 998446"/>
                    <a:gd name="connsiteX5233" fmla="*/ 164561 w 975396"/>
                    <a:gd name="connsiteY5233" fmla="*/ 474401 h 998446"/>
                    <a:gd name="connsiteX5234" fmla="*/ 164561 w 975396"/>
                    <a:gd name="connsiteY5234" fmla="*/ 475287 h 998446"/>
                    <a:gd name="connsiteX5235" fmla="*/ 164450 w 975396"/>
                    <a:gd name="connsiteY5235" fmla="*/ 476395 h 998446"/>
                    <a:gd name="connsiteX5236" fmla="*/ 163342 w 975396"/>
                    <a:gd name="connsiteY5236" fmla="*/ 478722 h 998446"/>
                    <a:gd name="connsiteX5237" fmla="*/ 163896 w 975396"/>
                    <a:gd name="connsiteY5237" fmla="*/ 478944 h 998446"/>
                    <a:gd name="connsiteX5238" fmla="*/ 164561 w 975396"/>
                    <a:gd name="connsiteY5238" fmla="*/ 479498 h 998446"/>
                    <a:gd name="connsiteX5239" fmla="*/ 165004 w 975396"/>
                    <a:gd name="connsiteY5239" fmla="*/ 479830 h 998446"/>
                    <a:gd name="connsiteX5240" fmla="*/ 164228 w 975396"/>
                    <a:gd name="connsiteY5240" fmla="*/ 479830 h 998446"/>
                    <a:gd name="connsiteX5241" fmla="*/ 163674 w 975396"/>
                    <a:gd name="connsiteY5241" fmla="*/ 480162 h 998446"/>
                    <a:gd name="connsiteX5242" fmla="*/ 162677 w 975396"/>
                    <a:gd name="connsiteY5242" fmla="*/ 480827 h 998446"/>
                    <a:gd name="connsiteX5243" fmla="*/ 163896 w 975396"/>
                    <a:gd name="connsiteY5243" fmla="*/ 481492 h 998446"/>
                    <a:gd name="connsiteX5244" fmla="*/ 164671 w 975396"/>
                    <a:gd name="connsiteY5244" fmla="*/ 481714 h 998446"/>
                    <a:gd name="connsiteX5245" fmla="*/ 165779 w 975396"/>
                    <a:gd name="connsiteY5245" fmla="*/ 481714 h 998446"/>
                    <a:gd name="connsiteX5246" fmla="*/ 165779 w 975396"/>
                    <a:gd name="connsiteY5246" fmla="*/ 482822 h 998446"/>
                    <a:gd name="connsiteX5247" fmla="*/ 165225 w 975396"/>
                    <a:gd name="connsiteY5247" fmla="*/ 484152 h 998446"/>
                    <a:gd name="connsiteX5248" fmla="*/ 166334 w 975396"/>
                    <a:gd name="connsiteY5248" fmla="*/ 486812 h 998446"/>
                    <a:gd name="connsiteX5249" fmla="*/ 165779 w 975396"/>
                    <a:gd name="connsiteY5249" fmla="*/ 488695 h 998446"/>
                    <a:gd name="connsiteX5250" fmla="*/ 167331 w 975396"/>
                    <a:gd name="connsiteY5250" fmla="*/ 487588 h 998446"/>
                    <a:gd name="connsiteX5251" fmla="*/ 166888 w 975396"/>
                    <a:gd name="connsiteY5251" fmla="*/ 489360 h 998446"/>
                    <a:gd name="connsiteX5252" fmla="*/ 165779 w 975396"/>
                    <a:gd name="connsiteY5252" fmla="*/ 489693 h 998446"/>
                    <a:gd name="connsiteX5253" fmla="*/ 164450 w 975396"/>
                    <a:gd name="connsiteY5253" fmla="*/ 489028 h 998446"/>
                    <a:gd name="connsiteX5254" fmla="*/ 163342 w 975396"/>
                    <a:gd name="connsiteY5254" fmla="*/ 487588 h 998446"/>
                    <a:gd name="connsiteX5255" fmla="*/ 163120 w 975396"/>
                    <a:gd name="connsiteY5255" fmla="*/ 488252 h 998446"/>
                    <a:gd name="connsiteX5256" fmla="*/ 163120 w 975396"/>
                    <a:gd name="connsiteY5256" fmla="*/ 488252 h 998446"/>
                    <a:gd name="connsiteX5257" fmla="*/ 163009 w 975396"/>
                    <a:gd name="connsiteY5257" fmla="*/ 488363 h 998446"/>
                    <a:gd name="connsiteX5258" fmla="*/ 162677 w 975396"/>
                    <a:gd name="connsiteY5258" fmla="*/ 488695 h 998446"/>
                    <a:gd name="connsiteX5259" fmla="*/ 163009 w 975396"/>
                    <a:gd name="connsiteY5259" fmla="*/ 490468 h 998446"/>
                    <a:gd name="connsiteX5260" fmla="*/ 163564 w 975396"/>
                    <a:gd name="connsiteY5260" fmla="*/ 491909 h 998446"/>
                    <a:gd name="connsiteX5261" fmla="*/ 164450 w 975396"/>
                    <a:gd name="connsiteY5261" fmla="*/ 493017 h 998446"/>
                    <a:gd name="connsiteX5262" fmla="*/ 165779 w 975396"/>
                    <a:gd name="connsiteY5262" fmla="*/ 493571 h 998446"/>
                    <a:gd name="connsiteX5263" fmla="*/ 166777 w 975396"/>
                    <a:gd name="connsiteY5263" fmla="*/ 492020 h 998446"/>
                    <a:gd name="connsiteX5264" fmla="*/ 167664 w 975396"/>
                    <a:gd name="connsiteY5264" fmla="*/ 492020 h 998446"/>
                    <a:gd name="connsiteX5265" fmla="*/ 169658 w 975396"/>
                    <a:gd name="connsiteY5265" fmla="*/ 493571 h 998446"/>
                    <a:gd name="connsiteX5266" fmla="*/ 168883 w 975396"/>
                    <a:gd name="connsiteY5266" fmla="*/ 495012 h 998446"/>
                    <a:gd name="connsiteX5267" fmla="*/ 167885 w 975396"/>
                    <a:gd name="connsiteY5267" fmla="*/ 496231 h 998446"/>
                    <a:gd name="connsiteX5268" fmla="*/ 166555 w 975396"/>
                    <a:gd name="connsiteY5268" fmla="*/ 497118 h 998446"/>
                    <a:gd name="connsiteX5269" fmla="*/ 165447 w 975396"/>
                    <a:gd name="connsiteY5269" fmla="*/ 496453 h 998446"/>
                    <a:gd name="connsiteX5270" fmla="*/ 165779 w 975396"/>
                    <a:gd name="connsiteY5270" fmla="*/ 495455 h 998446"/>
                    <a:gd name="connsiteX5271" fmla="*/ 165225 w 975396"/>
                    <a:gd name="connsiteY5271" fmla="*/ 496231 h 998446"/>
                    <a:gd name="connsiteX5272" fmla="*/ 164228 w 975396"/>
                    <a:gd name="connsiteY5272" fmla="*/ 498447 h 998446"/>
                    <a:gd name="connsiteX5273" fmla="*/ 164671 w 975396"/>
                    <a:gd name="connsiteY5273" fmla="*/ 498004 h 998446"/>
                    <a:gd name="connsiteX5274" fmla="*/ 165779 w 975396"/>
                    <a:gd name="connsiteY5274" fmla="*/ 497339 h 998446"/>
                    <a:gd name="connsiteX5275" fmla="*/ 166112 w 975396"/>
                    <a:gd name="connsiteY5275" fmla="*/ 498890 h 998446"/>
                    <a:gd name="connsiteX5276" fmla="*/ 165669 w 975396"/>
                    <a:gd name="connsiteY5276" fmla="*/ 499999 h 998446"/>
                    <a:gd name="connsiteX5277" fmla="*/ 164671 w 975396"/>
                    <a:gd name="connsiteY5277" fmla="*/ 500775 h 998446"/>
                    <a:gd name="connsiteX5278" fmla="*/ 163342 w 975396"/>
                    <a:gd name="connsiteY5278" fmla="*/ 501440 h 998446"/>
                    <a:gd name="connsiteX5279" fmla="*/ 164782 w 975396"/>
                    <a:gd name="connsiteY5279" fmla="*/ 501883 h 998446"/>
                    <a:gd name="connsiteX5280" fmla="*/ 168218 w 975396"/>
                    <a:gd name="connsiteY5280" fmla="*/ 501883 h 998446"/>
                    <a:gd name="connsiteX5281" fmla="*/ 169547 w 975396"/>
                    <a:gd name="connsiteY5281" fmla="*/ 502436 h 998446"/>
                    <a:gd name="connsiteX5282" fmla="*/ 170212 w 975396"/>
                    <a:gd name="connsiteY5282" fmla="*/ 503877 h 998446"/>
                    <a:gd name="connsiteX5283" fmla="*/ 170544 w 975396"/>
                    <a:gd name="connsiteY5283" fmla="*/ 505761 h 998446"/>
                    <a:gd name="connsiteX5284" fmla="*/ 171320 w 975396"/>
                    <a:gd name="connsiteY5284" fmla="*/ 507201 h 998446"/>
                    <a:gd name="connsiteX5285" fmla="*/ 173426 w 975396"/>
                    <a:gd name="connsiteY5285" fmla="*/ 507423 h 998446"/>
                    <a:gd name="connsiteX5286" fmla="*/ 173426 w 975396"/>
                    <a:gd name="connsiteY5286" fmla="*/ 505872 h 998446"/>
                    <a:gd name="connsiteX5287" fmla="*/ 174423 w 975396"/>
                    <a:gd name="connsiteY5287" fmla="*/ 504985 h 998446"/>
                    <a:gd name="connsiteX5288" fmla="*/ 175753 w 975396"/>
                    <a:gd name="connsiteY5288" fmla="*/ 504542 h 998446"/>
                    <a:gd name="connsiteX5289" fmla="*/ 176307 w 975396"/>
                    <a:gd name="connsiteY5289" fmla="*/ 504542 h 998446"/>
                    <a:gd name="connsiteX5290" fmla="*/ 175420 w 975396"/>
                    <a:gd name="connsiteY5290" fmla="*/ 504210 h 998446"/>
                    <a:gd name="connsiteX5291" fmla="*/ 174755 w 975396"/>
                    <a:gd name="connsiteY5291" fmla="*/ 503877 h 998446"/>
                    <a:gd name="connsiteX5292" fmla="*/ 174201 w 975396"/>
                    <a:gd name="connsiteY5292" fmla="*/ 503323 h 998446"/>
                    <a:gd name="connsiteX5293" fmla="*/ 175199 w 975396"/>
                    <a:gd name="connsiteY5293" fmla="*/ 501772 h 998446"/>
                    <a:gd name="connsiteX5294" fmla="*/ 176085 w 975396"/>
                    <a:gd name="connsiteY5294" fmla="*/ 501993 h 998446"/>
                    <a:gd name="connsiteX5295" fmla="*/ 176972 w 975396"/>
                    <a:gd name="connsiteY5295" fmla="*/ 502880 h 998446"/>
                    <a:gd name="connsiteX5296" fmla="*/ 177859 w 975396"/>
                    <a:gd name="connsiteY5296" fmla="*/ 503434 h 998446"/>
                    <a:gd name="connsiteX5297" fmla="*/ 180075 w 975396"/>
                    <a:gd name="connsiteY5297" fmla="*/ 503434 h 998446"/>
                    <a:gd name="connsiteX5298" fmla="*/ 180851 w 975396"/>
                    <a:gd name="connsiteY5298" fmla="*/ 503434 h 998446"/>
                    <a:gd name="connsiteX5299" fmla="*/ 182070 w 975396"/>
                    <a:gd name="connsiteY5299" fmla="*/ 502658 h 998446"/>
                    <a:gd name="connsiteX5300" fmla="*/ 183731 w 975396"/>
                    <a:gd name="connsiteY5300" fmla="*/ 501218 h 998446"/>
                    <a:gd name="connsiteX5301" fmla="*/ 184507 w 975396"/>
                    <a:gd name="connsiteY5301" fmla="*/ 500109 h 998446"/>
                    <a:gd name="connsiteX5302" fmla="*/ 183953 w 975396"/>
                    <a:gd name="connsiteY5302" fmla="*/ 499666 h 998446"/>
                    <a:gd name="connsiteX5303" fmla="*/ 183953 w 975396"/>
                    <a:gd name="connsiteY5303" fmla="*/ 499112 h 998446"/>
                    <a:gd name="connsiteX5304" fmla="*/ 184175 w 975396"/>
                    <a:gd name="connsiteY5304" fmla="*/ 498225 h 998446"/>
                    <a:gd name="connsiteX5305" fmla="*/ 185062 w 975396"/>
                    <a:gd name="connsiteY5305" fmla="*/ 497782 h 998446"/>
                    <a:gd name="connsiteX5306" fmla="*/ 186613 w 975396"/>
                    <a:gd name="connsiteY5306" fmla="*/ 498779 h 998446"/>
                    <a:gd name="connsiteX5307" fmla="*/ 187499 w 975396"/>
                    <a:gd name="connsiteY5307" fmla="*/ 497672 h 998446"/>
                    <a:gd name="connsiteX5308" fmla="*/ 187056 w 975396"/>
                    <a:gd name="connsiteY5308" fmla="*/ 497450 h 998446"/>
                    <a:gd name="connsiteX5309" fmla="*/ 186945 w 975396"/>
                    <a:gd name="connsiteY5309" fmla="*/ 497450 h 998446"/>
                    <a:gd name="connsiteX5310" fmla="*/ 186724 w 975396"/>
                    <a:gd name="connsiteY5310" fmla="*/ 496896 h 998446"/>
                    <a:gd name="connsiteX5311" fmla="*/ 187499 w 975396"/>
                    <a:gd name="connsiteY5311" fmla="*/ 496342 h 998446"/>
                    <a:gd name="connsiteX5312" fmla="*/ 189937 w 975396"/>
                    <a:gd name="connsiteY5312" fmla="*/ 495123 h 998446"/>
                    <a:gd name="connsiteX5313" fmla="*/ 191046 w 975396"/>
                    <a:gd name="connsiteY5313" fmla="*/ 494901 h 998446"/>
                    <a:gd name="connsiteX5314" fmla="*/ 191821 w 975396"/>
                    <a:gd name="connsiteY5314" fmla="*/ 494347 h 998446"/>
                    <a:gd name="connsiteX5315" fmla="*/ 192264 w 975396"/>
                    <a:gd name="connsiteY5315" fmla="*/ 493017 h 998446"/>
                    <a:gd name="connsiteX5316" fmla="*/ 192486 w 975396"/>
                    <a:gd name="connsiteY5316" fmla="*/ 491466 h 998446"/>
                    <a:gd name="connsiteX5317" fmla="*/ 192929 w 975396"/>
                    <a:gd name="connsiteY5317" fmla="*/ 490025 h 998446"/>
                    <a:gd name="connsiteX5318" fmla="*/ 192597 w 975396"/>
                    <a:gd name="connsiteY5318" fmla="*/ 489693 h 998446"/>
                    <a:gd name="connsiteX5319" fmla="*/ 192486 w 975396"/>
                    <a:gd name="connsiteY5319" fmla="*/ 489693 h 998446"/>
                    <a:gd name="connsiteX5320" fmla="*/ 192375 w 975396"/>
                    <a:gd name="connsiteY5320" fmla="*/ 489582 h 998446"/>
                    <a:gd name="connsiteX5321" fmla="*/ 192153 w 975396"/>
                    <a:gd name="connsiteY5321" fmla="*/ 489028 h 998446"/>
                    <a:gd name="connsiteX5322" fmla="*/ 193816 w 975396"/>
                    <a:gd name="connsiteY5322" fmla="*/ 489028 h 998446"/>
                    <a:gd name="connsiteX5323" fmla="*/ 189162 w 975396"/>
                    <a:gd name="connsiteY5323" fmla="*/ 481271 h 998446"/>
                    <a:gd name="connsiteX5324" fmla="*/ 188829 w 975396"/>
                    <a:gd name="connsiteY5324" fmla="*/ 480162 h 998446"/>
                    <a:gd name="connsiteX5325" fmla="*/ 189937 w 975396"/>
                    <a:gd name="connsiteY5325" fmla="*/ 480162 h 998446"/>
                    <a:gd name="connsiteX5326" fmla="*/ 190381 w 975396"/>
                    <a:gd name="connsiteY5326" fmla="*/ 479941 h 998446"/>
                    <a:gd name="connsiteX5327" fmla="*/ 190935 w 975396"/>
                    <a:gd name="connsiteY5327" fmla="*/ 480162 h 998446"/>
                    <a:gd name="connsiteX5328" fmla="*/ 192264 w 975396"/>
                    <a:gd name="connsiteY5328" fmla="*/ 481160 h 998446"/>
                    <a:gd name="connsiteX5329" fmla="*/ 194703 w 975396"/>
                    <a:gd name="connsiteY5329" fmla="*/ 484041 h 998446"/>
                    <a:gd name="connsiteX5330" fmla="*/ 195811 w 975396"/>
                    <a:gd name="connsiteY5330" fmla="*/ 492574 h 998446"/>
                    <a:gd name="connsiteX5331" fmla="*/ 196697 w 975396"/>
                    <a:gd name="connsiteY5331" fmla="*/ 493903 h 998446"/>
                    <a:gd name="connsiteX5332" fmla="*/ 198803 w 975396"/>
                    <a:gd name="connsiteY5332" fmla="*/ 493903 h 998446"/>
                    <a:gd name="connsiteX5333" fmla="*/ 201129 w 975396"/>
                    <a:gd name="connsiteY5333" fmla="*/ 494568 h 998446"/>
                    <a:gd name="connsiteX5334" fmla="*/ 202459 w 975396"/>
                    <a:gd name="connsiteY5334" fmla="*/ 496009 h 998446"/>
                    <a:gd name="connsiteX5335" fmla="*/ 201794 w 975396"/>
                    <a:gd name="connsiteY5335" fmla="*/ 498890 h 998446"/>
                    <a:gd name="connsiteX5336" fmla="*/ 203014 w 975396"/>
                    <a:gd name="connsiteY5336" fmla="*/ 498558 h 998446"/>
                    <a:gd name="connsiteX5337" fmla="*/ 203457 w 975396"/>
                    <a:gd name="connsiteY5337" fmla="*/ 498336 h 998446"/>
                    <a:gd name="connsiteX5338" fmla="*/ 204122 w 975396"/>
                    <a:gd name="connsiteY5338" fmla="*/ 497782 h 998446"/>
                    <a:gd name="connsiteX5339" fmla="*/ 205008 w 975396"/>
                    <a:gd name="connsiteY5339" fmla="*/ 498336 h 998446"/>
                    <a:gd name="connsiteX5340" fmla="*/ 205894 w 975396"/>
                    <a:gd name="connsiteY5340" fmla="*/ 498336 h 998446"/>
                    <a:gd name="connsiteX5341" fmla="*/ 206892 w 975396"/>
                    <a:gd name="connsiteY5341" fmla="*/ 498336 h 998446"/>
                    <a:gd name="connsiteX5342" fmla="*/ 207890 w 975396"/>
                    <a:gd name="connsiteY5342" fmla="*/ 497782 h 998446"/>
                    <a:gd name="connsiteX5343" fmla="*/ 207225 w 975396"/>
                    <a:gd name="connsiteY5343" fmla="*/ 499777 h 998446"/>
                    <a:gd name="connsiteX5344" fmla="*/ 209441 w 975396"/>
                    <a:gd name="connsiteY5344" fmla="*/ 499777 h 998446"/>
                    <a:gd name="connsiteX5345" fmla="*/ 208333 w 975396"/>
                    <a:gd name="connsiteY5345" fmla="*/ 500553 h 998446"/>
                    <a:gd name="connsiteX5346" fmla="*/ 207890 w 975396"/>
                    <a:gd name="connsiteY5346" fmla="*/ 500775 h 998446"/>
                    <a:gd name="connsiteX5347" fmla="*/ 207890 w 975396"/>
                    <a:gd name="connsiteY5347" fmla="*/ 501883 h 998446"/>
                    <a:gd name="connsiteX5348" fmla="*/ 208333 w 975396"/>
                    <a:gd name="connsiteY5348" fmla="*/ 502104 h 998446"/>
                    <a:gd name="connsiteX5349" fmla="*/ 209441 w 975396"/>
                    <a:gd name="connsiteY5349" fmla="*/ 502880 h 998446"/>
                    <a:gd name="connsiteX5350" fmla="*/ 208776 w 975396"/>
                    <a:gd name="connsiteY5350" fmla="*/ 503988 h 998446"/>
                    <a:gd name="connsiteX5351" fmla="*/ 208776 w 975396"/>
                    <a:gd name="connsiteY5351" fmla="*/ 504653 h 998446"/>
                    <a:gd name="connsiteX5352" fmla="*/ 208887 w 975396"/>
                    <a:gd name="connsiteY5352" fmla="*/ 505096 h 998446"/>
                    <a:gd name="connsiteX5353" fmla="*/ 209441 w 975396"/>
                    <a:gd name="connsiteY5353" fmla="*/ 505761 h 998446"/>
                    <a:gd name="connsiteX5354" fmla="*/ 209441 w 975396"/>
                    <a:gd name="connsiteY5354" fmla="*/ 506869 h 998446"/>
                    <a:gd name="connsiteX5355" fmla="*/ 207890 w 975396"/>
                    <a:gd name="connsiteY5355" fmla="*/ 505872 h 998446"/>
                    <a:gd name="connsiteX5356" fmla="*/ 206227 w 975396"/>
                    <a:gd name="connsiteY5356" fmla="*/ 504320 h 998446"/>
                    <a:gd name="connsiteX5357" fmla="*/ 204454 w 975396"/>
                    <a:gd name="connsiteY5357" fmla="*/ 503323 h 998446"/>
                    <a:gd name="connsiteX5358" fmla="*/ 202570 w 975396"/>
                    <a:gd name="connsiteY5358" fmla="*/ 503877 h 998446"/>
                    <a:gd name="connsiteX5359" fmla="*/ 207225 w 975396"/>
                    <a:gd name="connsiteY5359" fmla="*/ 506426 h 998446"/>
                    <a:gd name="connsiteX5360" fmla="*/ 208000 w 975396"/>
                    <a:gd name="connsiteY5360" fmla="*/ 507423 h 998446"/>
                    <a:gd name="connsiteX5361" fmla="*/ 208665 w 975396"/>
                    <a:gd name="connsiteY5361" fmla="*/ 507423 h 998446"/>
                    <a:gd name="connsiteX5362" fmla="*/ 210105 w 975396"/>
                    <a:gd name="connsiteY5362" fmla="*/ 507645 h 998446"/>
                    <a:gd name="connsiteX5363" fmla="*/ 211657 w 975396"/>
                    <a:gd name="connsiteY5363" fmla="*/ 507977 h 998446"/>
                    <a:gd name="connsiteX5364" fmla="*/ 212655 w 975396"/>
                    <a:gd name="connsiteY5364" fmla="*/ 508864 h 998446"/>
                    <a:gd name="connsiteX5365" fmla="*/ 213320 w 975396"/>
                    <a:gd name="connsiteY5365" fmla="*/ 508864 h 998446"/>
                    <a:gd name="connsiteX5366" fmla="*/ 214649 w 975396"/>
                    <a:gd name="connsiteY5366" fmla="*/ 506205 h 998446"/>
                    <a:gd name="connsiteX5367" fmla="*/ 221963 w 975396"/>
                    <a:gd name="connsiteY5367" fmla="*/ 500885 h 998446"/>
                    <a:gd name="connsiteX5368" fmla="*/ 223514 w 975396"/>
                    <a:gd name="connsiteY5368" fmla="*/ 501772 h 998446"/>
                    <a:gd name="connsiteX5369" fmla="*/ 225066 w 975396"/>
                    <a:gd name="connsiteY5369" fmla="*/ 501329 h 998446"/>
                    <a:gd name="connsiteX5370" fmla="*/ 226728 w 975396"/>
                    <a:gd name="connsiteY5370" fmla="*/ 500442 h 998446"/>
                    <a:gd name="connsiteX5371" fmla="*/ 228612 w 975396"/>
                    <a:gd name="connsiteY5371" fmla="*/ 499999 h 998446"/>
                    <a:gd name="connsiteX5372" fmla="*/ 235261 w 975396"/>
                    <a:gd name="connsiteY5372" fmla="*/ 499999 h 998446"/>
                    <a:gd name="connsiteX5373" fmla="*/ 238253 w 975396"/>
                    <a:gd name="connsiteY5373" fmla="*/ 502880 h 998446"/>
                    <a:gd name="connsiteX5374" fmla="*/ 240469 w 975396"/>
                    <a:gd name="connsiteY5374" fmla="*/ 504210 h 998446"/>
                    <a:gd name="connsiteX5375" fmla="*/ 241466 w 975396"/>
                    <a:gd name="connsiteY5375" fmla="*/ 503434 h 998446"/>
                    <a:gd name="connsiteX5376" fmla="*/ 241799 w 975396"/>
                    <a:gd name="connsiteY5376" fmla="*/ 500664 h 998446"/>
                    <a:gd name="connsiteX5377" fmla="*/ 242685 w 975396"/>
                    <a:gd name="connsiteY5377" fmla="*/ 499112 h 998446"/>
                    <a:gd name="connsiteX5378" fmla="*/ 248226 w 975396"/>
                    <a:gd name="connsiteY5378" fmla="*/ 494347 h 998446"/>
                    <a:gd name="connsiteX5379" fmla="*/ 249224 w 975396"/>
                    <a:gd name="connsiteY5379" fmla="*/ 494014 h 998446"/>
                    <a:gd name="connsiteX5380" fmla="*/ 249889 w 975396"/>
                    <a:gd name="connsiteY5380" fmla="*/ 494568 h 998446"/>
                    <a:gd name="connsiteX5381" fmla="*/ 250442 w 975396"/>
                    <a:gd name="connsiteY5381" fmla="*/ 495677 h 998446"/>
                    <a:gd name="connsiteX5382" fmla="*/ 250996 w 975396"/>
                    <a:gd name="connsiteY5382" fmla="*/ 496674 h 998446"/>
                    <a:gd name="connsiteX5383" fmla="*/ 251883 w 975396"/>
                    <a:gd name="connsiteY5383" fmla="*/ 497118 h 998446"/>
                    <a:gd name="connsiteX5384" fmla="*/ 253546 w 975396"/>
                    <a:gd name="connsiteY5384" fmla="*/ 497118 h 998446"/>
                    <a:gd name="connsiteX5385" fmla="*/ 254543 w 975396"/>
                    <a:gd name="connsiteY5385" fmla="*/ 496785 h 998446"/>
                    <a:gd name="connsiteX5386" fmla="*/ 259086 w 975396"/>
                    <a:gd name="connsiteY5386" fmla="*/ 493460 h 998446"/>
                    <a:gd name="connsiteX5387" fmla="*/ 262411 w 975396"/>
                    <a:gd name="connsiteY5387" fmla="*/ 492242 h 998446"/>
                    <a:gd name="connsiteX5388" fmla="*/ 265735 w 975396"/>
                    <a:gd name="connsiteY5388" fmla="*/ 492242 h 998446"/>
                    <a:gd name="connsiteX5389" fmla="*/ 268394 w 975396"/>
                    <a:gd name="connsiteY5389" fmla="*/ 495123 h 998446"/>
                    <a:gd name="connsiteX5390" fmla="*/ 270500 w 975396"/>
                    <a:gd name="connsiteY5390" fmla="*/ 494125 h 998446"/>
                    <a:gd name="connsiteX5391" fmla="*/ 272716 w 975396"/>
                    <a:gd name="connsiteY5391" fmla="*/ 494125 h 998446"/>
                    <a:gd name="connsiteX5392" fmla="*/ 278589 w 975396"/>
                    <a:gd name="connsiteY5392" fmla="*/ 496896 h 998446"/>
                    <a:gd name="connsiteX5393" fmla="*/ 282246 w 975396"/>
                    <a:gd name="connsiteY5393" fmla="*/ 498004 h 998446"/>
                    <a:gd name="connsiteX5394" fmla="*/ 283909 w 975396"/>
                    <a:gd name="connsiteY5394" fmla="*/ 499223 h 998446"/>
                    <a:gd name="connsiteX5395" fmla="*/ 283687 w 975396"/>
                    <a:gd name="connsiteY5395" fmla="*/ 500664 h 998446"/>
                    <a:gd name="connsiteX5396" fmla="*/ 284241 w 975396"/>
                    <a:gd name="connsiteY5396" fmla="*/ 500885 h 998446"/>
                    <a:gd name="connsiteX5397" fmla="*/ 285239 w 975396"/>
                    <a:gd name="connsiteY5397" fmla="*/ 500664 h 998446"/>
                    <a:gd name="connsiteX5398" fmla="*/ 286347 w 975396"/>
                    <a:gd name="connsiteY5398" fmla="*/ 501107 h 998446"/>
                    <a:gd name="connsiteX5399" fmla="*/ 287122 w 975396"/>
                    <a:gd name="connsiteY5399" fmla="*/ 502215 h 998446"/>
                    <a:gd name="connsiteX5400" fmla="*/ 287787 w 975396"/>
                    <a:gd name="connsiteY5400" fmla="*/ 504099 h 998446"/>
                    <a:gd name="connsiteX5401" fmla="*/ 288674 w 975396"/>
                    <a:gd name="connsiteY5401" fmla="*/ 505096 h 998446"/>
                    <a:gd name="connsiteX5402" fmla="*/ 289450 w 975396"/>
                    <a:gd name="connsiteY5402" fmla="*/ 502769 h 998446"/>
                    <a:gd name="connsiteX5403" fmla="*/ 291001 w 975396"/>
                    <a:gd name="connsiteY5403" fmla="*/ 500885 h 998446"/>
                    <a:gd name="connsiteX5404" fmla="*/ 292774 w 975396"/>
                    <a:gd name="connsiteY5404" fmla="*/ 499888 h 998446"/>
                    <a:gd name="connsiteX5405" fmla="*/ 294104 w 975396"/>
                    <a:gd name="connsiteY5405" fmla="*/ 500220 h 998446"/>
                    <a:gd name="connsiteX5406" fmla="*/ 294769 w 975396"/>
                    <a:gd name="connsiteY5406" fmla="*/ 500220 h 998446"/>
                    <a:gd name="connsiteX5407" fmla="*/ 295766 w 975396"/>
                    <a:gd name="connsiteY5407" fmla="*/ 499777 h 998446"/>
                    <a:gd name="connsiteX5408" fmla="*/ 297317 w 975396"/>
                    <a:gd name="connsiteY5408" fmla="*/ 500109 h 998446"/>
                    <a:gd name="connsiteX5409" fmla="*/ 298758 w 975396"/>
                    <a:gd name="connsiteY5409" fmla="*/ 500885 h 998446"/>
                    <a:gd name="connsiteX5410" fmla="*/ 299423 w 975396"/>
                    <a:gd name="connsiteY5410" fmla="*/ 501661 h 998446"/>
                    <a:gd name="connsiteX5411" fmla="*/ 303634 w 975396"/>
                    <a:gd name="connsiteY5411" fmla="*/ 501107 h 998446"/>
                    <a:gd name="connsiteX5412" fmla="*/ 306515 w 975396"/>
                    <a:gd name="connsiteY5412" fmla="*/ 501661 h 998446"/>
                    <a:gd name="connsiteX5413" fmla="*/ 308731 w 975396"/>
                    <a:gd name="connsiteY5413" fmla="*/ 502436 h 998446"/>
                    <a:gd name="connsiteX5414" fmla="*/ 310394 w 975396"/>
                    <a:gd name="connsiteY5414" fmla="*/ 502436 h 998446"/>
                    <a:gd name="connsiteX5415" fmla="*/ 311059 w 975396"/>
                    <a:gd name="connsiteY5415" fmla="*/ 501107 h 998446"/>
                    <a:gd name="connsiteX5416" fmla="*/ 310283 w 975396"/>
                    <a:gd name="connsiteY5416" fmla="*/ 500109 h 998446"/>
                    <a:gd name="connsiteX5417" fmla="*/ 311280 w 975396"/>
                    <a:gd name="connsiteY5417" fmla="*/ 499444 h 998446"/>
                    <a:gd name="connsiteX5418" fmla="*/ 312056 w 975396"/>
                    <a:gd name="connsiteY5418" fmla="*/ 498558 h 998446"/>
                    <a:gd name="connsiteX5419" fmla="*/ 312278 w 975396"/>
                    <a:gd name="connsiteY5419" fmla="*/ 497450 h 998446"/>
                    <a:gd name="connsiteX5420" fmla="*/ 311834 w 975396"/>
                    <a:gd name="connsiteY5420" fmla="*/ 496120 h 998446"/>
                    <a:gd name="connsiteX5421" fmla="*/ 311280 w 975396"/>
                    <a:gd name="connsiteY5421" fmla="*/ 496785 h 998446"/>
                    <a:gd name="connsiteX5422" fmla="*/ 310837 w 975396"/>
                    <a:gd name="connsiteY5422" fmla="*/ 496785 h 998446"/>
                    <a:gd name="connsiteX5423" fmla="*/ 310283 w 975396"/>
                    <a:gd name="connsiteY5423" fmla="*/ 496231 h 998446"/>
                    <a:gd name="connsiteX5424" fmla="*/ 309507 w 975396"/>
                    <a:gd name="connsiteY5424" fmla="*/ 495123 h 998446"/>
                    <a:gd name="connsiteX5425" fmla="*/ 310394 w 975396"/>
                    <a:gd name="connsiteY5425" fmla="*/ 494125 h 998446"/>
                    <a:gd name="connsiteX5426" fmla="*/ 313496 w 975396"/>
                    <a:gd name="connsiteY5426" fmla="*/ 491688 h 998446"/>
                    <a:gd name="connsiteX5427" fmla="*/ 313496 w 975396"/>
                    <a:gd name="connsiteY5427" fmla="*/ 490358 h 998446"/>
                    <a:gd name="connsiteX5428" fmla="*/ 312832 w 975396"/>
                    <a:gd name="connsiteY5428" fmla="*/ 487809 h 998446"/>
                    <a:gd name="connsiteX5429" fmla="*/ 312832 w 975396"/>
                    <a:gd name="connsiteY5429" fmla="*/ 486257 h 998446"/>
                    <a:gd name="connsiteX5430" fmla="*/ 317929 w 975396"/>
                    <a:gd name="connsiteY5430" fmla="*/ 489582 h 998446"/>
                    <a:gd name="connsiteX5431" fmla="*/ 319148 w 975396"/>
                    <a:gd name="connsiteY5431" fmla="*/ 489914 h 998446"/>
                    <a:gd name="connsiteX5432" fmla="*/ 319591 w 975396"/>
                    <a:gd name="connsiteY5432" fmla="*/ 490136 h 998446"/>
                    <a:gd name="connsiteX5433" fmla="*/ 320145 w 975396"/>
                    <a:gd name="connsiteY5433" fmla="*/ 490801 h 998446"/>
                    <a:gd name="connsiteX5434" fmla="*/ 321143 w 975396"/>
                    <a:gd name="connsiteY5434" fmla="*/ 493017 h 998446"/>
                    <a:gd name="connsiteX5435" fmla="*/ 326573 w 975396"/>
                    <a:gd name="connsiteY5435" fmla="*/ 499777 h 998446"/>
                    <a:gd name="connsiteX5436" fmla="*/ 328124 w 975396"/>
                    <a:gd name="connsiteY5436" fmla="*/ 502990 h 998446"/>
                    <a:gd name="connsiteX5437" fmla="*/ 326905 w 975396"/>
                    <a:gd name="connsiteY5437" fmla="*/ 503434 h 998446"/>
                    <a:gd name="connsiteX5438" fmla="*/ 326683 w 975396"/>
                    <a:gd name="connsiteY5438" fmla="*/ 503766 h 998446"/>
                    <a:gd name="connsiteX5439" fmla="*/ 327016 w 975396"/>
                    <a:gd name="connsiteY5439" fmla="*/ 504210 h 998446"/>
                    <a:gd name="connsiteX5440" fmla="*/ 327348 w 975396"/>
                    <a:gd name="connsiteY5440" fmla="*/ 504985 h 998446"/>
                    <a:gd name="connsiteX5441" fmla="*/ 327570 w 975396"/>
                    <a:gd name="connsiteY5441" fmla="*/ 504985 h 998446"/>
                    <a:gd name="connsiteX5442" fmla="*/ 328900 w 975396"/>
                    <a:gd name="connsiteY5442" fmla="*/ 507534 h 998446"/>
                    <a:gd name="connsiteX5443" fmla="*/ 328900 w 975396"/>
                    <a:gd name="connsiteY5443" fmla="*/ 507977 h 998446"/>
                    <a:gd name="connsiteX5444" fmla="*/ 330895 w 975396"/>
                    <a:gd name="connsiteY5444" fmla="*/ 509307 h 998446"/>
                    <a:gd name="connsiteX5445" fmla="*/ 332446 w 975396"/>
                    <a:gd name="connsiteY5445" fmla="*/ 509751 h 998446"/>
                    <a:gd name="connsiteX5446" fmla="*/ 333776 w 975396"/>
                    <a:gd name="connsiteY5446" fmla="*/ 509307 h 998446"/>
                    <a:gd name="connsiteX5447" fmla="*/ 335106 w 975396"/>
                    <a:gd name="connsiteY5447" fmla="*/ 507977 h 998446"/>
                    <a:gd name="connsiteX5448" fmla="*/ 335106 w 975396"/>
                    <a:gd name="connsiteY5448" fmla="*/ 507201 h 998446"/>
                    <a:gd name="connsiteX5449" fmla="*/ 334884 w 975396"/>
                    <a:gd name="connsiteY5449" fmla="*/ 506869 h 998446"/>
                    <a:gd name="connsiteX5450" fmla="*/ 334884 w 975396"/>
                    <a:gd name="connsiteY5450" fmla="*/ 506537 h 998446"/>
                    <a:gd name="connsiteX5451" fmla="*/ 335770 w 975396"/>
                    <a:gd name="connsiteY5451" fmla="*/ 505983 h 998446"/>
                    <a:gd name="connsiteX5452" fmla="*/ 335770 w 975396"/>
                    <a:gd name="connsiteY5452" fmla="*/ 505096 h 998446"/>
                    <a:gd name="connsiteX5453" fmla="*/ 334995 w 975396"/>
                    <a:gd name="connsiteY5453" fmla="*/ 504875 h 998446"/>
                    <a:gd name="connsiteX5454" fmla="*/ 334552 w 975396"/>
                    <a:gd name="connsiteY5454" fmla="*/ 504653 h 998446"/>
                    <a:gd name="connsiteX5455" fmla="*/ 334219 w 975396"/>
                    <a:gd name="connsiteY5455" fmla="*/ 504320 h 998446"/>
                    <a:gd name="connsiteX5456" fmla="*/ 333665 w 975396"/>
                    <a:gd name="connsiteY5456" fmla="*/ 503988 h 998446"/>
                    <a:gd name="connsiteX5457" fmla="*/ 333665 w 975396"/>
                    <a:gd name="connsiteY5457" fmla="*/ 503101 h 998446"/>
                    <a:gd name="connsiteX5458" fmla="*/ 334219 w 975396"/>
                    <a:gd name="connsiteY5458" fmla="*/ 501993 h 998446"/>
                    <a:gd name="connsiteX5459" fmla="*/ 335216 w 975396"/>
                    <a:gd name="connsiteY5459" fmla="*/ 500331 h 998446"/>
                    <a:gd name="connsiteX5460" fmla="*/ 336546 w 975396"/>
                    <a:gd name="connsiteY5460" fmla="*/ 499112 h 998446"/>
                    <a:gd name="connsiteX5461" fmla="*/ 337876 w 975396"/>
                    <a:gd name="connsiteY5461" fmla="*/ 499555 h 998446"/>
                    <a:gd name="connsiteX5462" fmla="*/ 339317 w 975396"/>
                    <a:gd name="connsiteY5462" fmla="*/ 500220 h 998446"/>
                    <a:gd name="connsiteX5463" fmla="*/ 340424 w 975396"/>
                    <a:gd name="connsiteY5463" fmla="*/ 499444 h 998446"/>
                    <a:gd name="connsiteX5464" fmla="*/ 340424 w 975396"/>
                    <a:gd name="connsiteY5464" fmla="*/ 498336 h 998446"/>
                    <a:gd name="connsiteX5465" fmla="*/ 338208 w 975396"/>
                    <a:gd name="connsiteY5465" fmla="*/ 498115 h 998446"/>
                    <a:gd name="connsiteX5466" fmla="*/ 340424 w 975396"/>
                    <a:gd name="connsiteY5466" fmla="*/ 495455 h 998446"/>
                    <a:gd name="connsiteX5467" fmla="*/ 343084 w 975396"/>
                    <a:gd name="connsiteY5467" fmla="*/ 496674 h 998446"/>
                    <a:gd name="connsiteX5468" fmla="*/ 344746 w 975396"/>
                    <a:gd name="connsiteY5468" fmla="*/ 499666 h 998446"/>
                    <a:gd name="connsiteX5469" fmla="*/ 343749 w 975396"/>
                    <a:gd name="connsiteY5469" fmla="*/ 502215 h 998446"/>
                    <a:gd name="connsiteX5470" fmla="*/ 345522 w 975396"/>
                    <a:gd name="connsiteY5470" fmla="*/ 505318 h 998446"/>
                    <a:gd name="connsiteX5471" fmla="*/ 346076 w 975396"/>
                    <a:gd name="connsiteY5471" fmla="*/ 506094 h 998446"/>
                    <a:gd name="connsiteX5472" fmla="*/ 346852 w 975396"/>
                    <a:gd name="connsiteY5472" fmla="*/ 506537 h 998446"/>
                    <a:gd name="connsiteX5473" fmla="*/ 348736 w 975396"/>
                    <a:gd name="connsiteY5473" fmla="*/ 507091 h 998446"/>
                    <a:gd name="connsiteX5474" fmla="*/ 351285 w 975396"/>
                    <a:gd name="connsiteY5474" fmla="*/ 508975 h 998446"/>
                    <a:gd name="connsiteX5475" fmla="*/ 355606 w 975396"/>
                    <a:gd name="connsiteY5475" fmla="*/ 510194 h 998446"/>
                    <a:gd name="connsiteX5476" fmla="*/ 357712 w 975396"/>
                    <a:gd name="connsiteY5476" fmla="*/ 511080 h 998446"/>
                    <a:gd name="connsiteX5477" fmla="*/ 356826 w 975396"/>
                    <a:gd name="connsiteY5477" fmla="*/ 512742 h 998446"/>
                    <a:gd name="connsiteX5478" fmla="*/ 354830 w 975396"/>
                    <a:gd name="connsiteY5478" fmla="*/ 514516 h 998446"/>
                    <a:gd name="connsiteX5479" fmla="*/ 353833 w 975396"/>
                    <a:gd name="connsiteY5479" fmla="*/ 515956 h 998446"/>
                    <a:gd name="connsiteX5480" fmla="*/ 358487 w 975396"/>
                    <a:gd name="connsiteY5480" fmla="*/ 518948 h 998446"/>
                    <a:gd name="connsiteX5481" fmla="*/ 360150 w 975396"/>
                    <a:gd name="connsiteY5481" fmla="*/ 518062 h 998446"/>
                    <a:gd name="connsiteX5482" fmla="*/ 364250 w 975396"/>
                    <a:gd name="connsiteY5482" fmla="*/ 517618 h 998446"/>
                    <a:gd name="connsiteX5483" fmla="*/ 366356 w 975396"/>
                    <a:gd name="connsiteY5483" fmla="*/ 516953 h 998446"/>
                    <a:gd name="connsiteX5484" fmla="*/ 366577 w 975396"/>
                    <a:gd name="connsiteY5484" fmla="*/ 517618 h 998446"/>
                    <a:gd name="connsiteX5485" fmla="*/ 366910 w 975396"/>
                    <a:gd name="connsiteY5485" fmla="*/ 518283 h 998446"/>
                    <a:gd name="connsiteX5486" fmla="*/ 366910 w 975396"/>
                    <a:gd name="connsiteY5486" fmla="*/ 518948 h 998446"/>
                    <a:gd name="connsiteX5487" fmla="*/ 367907 w 975396"/>
                    <a:gd name="connsiteY5487" fmla="*/ 516953 h 998446"/>
                    <a:gd name="connsiteX5488" fmla="*/ 368682 w 975396"/>
                    <a:gd name="connsiteY5488" fmla="*/ 516953 h 998446"/>
                    <a:gd name="connsiteX5489" fmla="*/ 370234 w 975396"/>
                    <a:gd name="connsiteY5489" fmla="*/ 523935 h 998446"/>
                    <a:gd name="connsiteX5490" fmla="*/ 371785 w 975396"/>
                    <a:gd name="connsiteY5490" fmla="*/ 523270 h 998446"/>
                    <a:gd name="connsiteX5491" fmla="*/ 375110 w 975396"/>
                    <a:gd name="connsiteY5491" fmla="*/ 523935 h 998446"/>
                    <a:gd name="connsiteX5492" fmla="*/ 377104 w 975396"/>
                    <a:gd name="connsiteY5492" fmla="*/ 523935 h 998446"/>
                    <a:gd name="connsiteX5493" fmla="*/ 376329 w 975396"/>
                    <a:gd name="connsiteY5493" fmla="*/ 522383 h 998446"/>
                    <a:gd name="connsiteX5494" fmla="*/ 374888 w 975396"/>
                    <a:gd name="connsiteY5494" fmla="*/ 521607 h 998446"/>
                    <a:gd name="connsiteX5495" fmla="*/ 373226 w 975396"/>
                    <a:gd name="connsiteY5495" fmla="*/ 521607 h 998446"/>
                    <a:gd name="connsiteX5496" fmla="*/ 371674 w 975396"/>
                    <a:gd name="connsiteY5496" fmla="*/ 522051 h 998446"/>
                    <a:gd name="connsiteX5497" fmla="*/ 373004 w 975396"/>
                    <a:gd name="connsiteY5497" fmla="*/ 519835 h 998446"/>
                    <a:gd name="connsiteX5498" fmla="*/ 375110 w 975396"/>
                    <a:gd name="connsiteY5498" fmla="*/ 519392 h 998446"/>
                    <a:gd name="connsiteX5499" fmla="*/ 381759 w 975396"/>
                    <a:gd name="connsiteY5499" fmla="*/ 520167 h 998446"/>
                    <a:gd name="connsiteX5500" fmla="*/ 383421 w 975396"/>
                    <a:gd name="connsiteY5500" fmla="*/ 520610 h 998446"/>
                    <a:gd name="connsiteX5501" fmla="*/ 384972 w 975396"/>
                    <a:gd name="connsiteY5501" fmla="*/ 521829 h 998446"/>
                    <a:gd name="connsiteX5502" fmla="*/ 386413 w 975396"/>
                    <a:gd name="connsiteY5502" fmla="*/ 524046 h 998446"/>
                    <a:gd name="connsiteX5503" fmla="*/ 384197 w 975396"/>
                    <a:gd name="connsiteY5503" fmla="*/ 524046 h 998446"/>
                    <a:gd name="connsiteX5504" fmla="*/ 384197 w 975396"/>
                    <a:gd name="connsiteY5504" fmla="*/ 525043 h 998446"/>
                    <a:gd name="connsiteX5505" fmla="*/ 388075 w 975396"/>
                    <a:gd name="connsiteY5505" fmla="*/ 525486 h 998446"/>
                    <a:gd name="connsiteX5506" fmla="*/ 389294 w 975396"/>
                    <a:gd name="connsiteY5506" fmla="*/ 525154 h 998446"/>
                    <a:gd name="connsiteX5507" fmla="*/ 392951 w 975396"/>
                    <a:gd name="connsiteY5507" fmla="*/ 521607 h 998446"/>
                    <a:gd name="connsiteX5508" fmla="*/ 394391 w 975396"/>
                    <a:gd name="connsiteY5508" fmla="*/ 521940 h 998446"/>
                    <a:gd name="connsiteX5509" fmla="*/ 397384 w 975396"/>
                    <a:gd name="connsiteY5509" fmla="*/ 525154 h 998446"/>
                    <a:gd name="connsiteX5510" fmla="*/ 395056 w 975396"/>
                    <a:gd name="connsiteY5510" fmla="*/ 527148 h 998446"/>
                    <a:gd name="connsiteX5511" fmla="*/ 396830 w 975396"/>
                    <a:gd name="connsiteY5511" fmla="*/ 527813 h 998446"/>
                    <a:gd name="connsiteX5512" fmla="*/ 404697 w 975396"/>
                    <a:gd name="connsiteY5512" fmla="*/ 528811 h 998446"/>
                    <a:gd name="connsiteX5513" fmla="*/ 405806 w 975396"/>
                    <a:gd name="connsiteY5513" fmla="*/ 528811 h 998446"/>
                    <a:gd name="connsiteX5514" fmla="*/ 405806 w 975396"/>
                    <a:gd name="connsiteY5514" fmla="*/ 530029 h 998446"/>
                    <a:gd name="connsiteX5515" fmla="*/ 404365 w 975396"/>
                    <a:gd name="connsiteY5515" fmla="*/ 530251 h 998446"/>
                    <a:gd name="connsiteX5516" fmla="*/ 401817 w 975396"/>
                    <a:gd name="connsiteY5516" fmla="*/ 530916 h 998446"/>
                    <a:gd name="connsiteX5517" fmla="*/ 400376 w 975396"/>
                    <a:gd name="connsiteY5517" fmla="*/ 530916 h 998446"/>
                    <a:gd name="connsiteX5518" fmla="*/ 400376 w 975396"/>
                    <a:gd name="connsiteY5518" fmla="*/ 532357 h 998446"/>
                    <a:gd name="connsiteX5519" fmla="*/ 400376 w 975396"/>
                    <a:gd name="connsiteY5519" fmla="*/ 533022 h 998446"/>
                    <a:gd name="connsiteX5520" fmla="*/ 402481 w 975396"/>
                    <a:gd name="connsiteY5520" fmla="*/ 533687 h 998446"/>
                    <a:gd name="connsiteX5521" fmla="*/ 404254 w 975396"/>
                    <a:gd name="connsiteY5521" fmla="*/ 535349 h 998446"/>
                    <a:gd name="connsiteX5522" fmla="*/ 404919 w 975396"/>
                    <a:gd name="connsiteY5522" fmla="*/ 537122 h 998446"/>
                    <a:gd name="connsiteX5523" fmla="*/ 403811 w 975396"/>
                    <a:gd name="connsiteY5523" fmla="*/ 537898 h 998446"/>
                    <a:gd name="connsiteX5524" fmla="*/ 401927 w 975396"/>
                    <a:gd name="connsiteY5524" fmla="*/ 538341 h 998446"/>
                    <a:gd name="connsiteX5525" fmla="*/ 400043 w 975396"/>
                    <a:gd name="connsiteY5525" fmla="*/ 540446 h 998446"/>
                    <a:gd name="connsiteX5526" fmla="*/ 391843 w 975396"/>
                    <a:gd name="connsiteY5526" fmla="*/ 542884 h 998446"/>
                    <a:gd name="connsiteX5527" fmla="*/ 388186 w 975396"/>
                    <a:gd name="connsiteY5527" fmla="*/ 543438 h 998446"/>
                    <a:gd name="connsiteX5528" fmla="*/ 384862 w 975396"/>
                    <a:gd name="connsiteY5528" fmla="*/ 541887 h 998446"/>
                    <a:gd name="connsiteX5529" fmla="*/ 382645 w 975396"/>
                    <a:gd name="connsiteY5529" fmla="*/ 542552 h 998446"/>
                    <a:gd name="connsiteX5530" fmla="*/ 377104 w 975396"/>
                    <a:gd name="connsiteY5530" fmla="*/ 540114 h 998446"/>
                    <a:gd name="connsiteX5531" fmla="*/ 374113 w 975396"/>
                    <a:gd name="connsiteY5531" fmla="*/ 539892 h 998446"/>
                    <a:gd name="connsiteX5532" fmla="*/ 373115 w 975396"/>
                    <a:gd name="connsiteY5532" fmla="*/ 540668 h 998446"/>
                    <a:gd name="connsiteX5533" fmla="*/ 370567 w 975396"/>
                    <a:gd name="connsiteY5533" fmla="*/ 543216 h 998446"/>
                    <a:gd name="connsiteX5534" fmla="*/ 369126 w 975396"/>
                    <a:gd name="connsiteY5534" fmla="*/ 543770 h 998446"/>
                    <a:gd name="connsiteX5535" fmla="*/ 367685 w 975396"/>
                    <a:gd name="connsiteY5535" fmla="*/ 544103 h 998446"/>
                    <a:gd name="connsiteX5536" fmla="*/ 366577 w 975396"/>
                    <a:gd name="connsiteY5536" fmla="*/ 544768 h 998446"/>
                    <a:gd name="connsiteX5537" fmla="*/ 364139 w 975396"/>
                    <a:gd name="connsiteY5537" fmla="*/ 546763 h 998446"/>
                    <a:gd name="connsiteX5538" fmla="*/ 367907 w 975396"/>
                    <a:gd name="connsiteY5538" fmla="*/ 546985 h 998446"/>
                    <a:gd name="connsiteX5539" fmla="*/ 367574 w 975396"/>
                    <a:gd name="connsiteY5539" fmla="*/ 547206 h 998446"/>
                    <a:gd name="connsiteX5540" fmla="*/ 367242 w 975396"/>
                    <a:gd name="connsiteY5540" fmla="*/ 547649 h 998446"/>
                    <a:gd name="connsiteX5541" fmla="*/ 369347 w 975396"/>
                    <a:gd name="connsiteY5541" fmla="*/ 547649 h 998446"/>
                    <a:gd name="connsiteX5542" fmla="*/ 372117 w 975396"/>
                    <a:gd name="connsiteY5542" fmla="*/ 550087 h 998446"/>
                    <a:gd name="connsiteX5543" fmla="*/ 373891 w 975396"/>
                    <a:gd name="connsiteY5543" fmla="*/ 550642 h 998446"/>
                    <a:gd name="connsiteX5544" fmla="*/ 375221 w 975396"/>
                    <a:gd name="connsiteY5544" fmla="*/ 551417 h 998446"/>
                    <a:gd name="connsiteX5545" fmla="*/ 376883 w 975396"/>
                    <a:gd name="connsiteY5545" fmla="*/ 553079 h 998446"/>
                    <a:gd name="connsiteX5546" fmla="*/ 377991 w 975396"/>
                    <a:gd name="connsiteY5546" fmla="*/ 554742 h 998446"/>
                    <a:gd name="connsiteX5547" fmla="*/ 377769 w 975396"/>
                    <a:gd name="connsiteY5547" fmla="*/ 555517 h 998446"/>
                    <a:gd name="connsiteX5548" fmla="*/ 375442 w 975396"/>
                    <a:gd name="connsiteY5548" fmla="*/ 558953 h 998446"/>
                    <a:gd name="connsiteX5549" fmla="*/ 374667 w 975396"/>
                    <a:gd name="connsiteY5549" fmla="*/ 559396 h 998446"/>
                    <a:gd name="connsiteX5550" fmla="*/ 373780 w 975396"/>
                    <a:gd name="connsiteY5550" fmla="*/ 559396 h 998446"/>
                    <a:gd name="connsiteX5551" fmla="*/ 372893 w 975396"/>
                    <a:gd name="connsiteY5551" fmla="*/ 559396 h 998446"/>
                    <a:gd name="connsiteX5552" fmla="*/ 372007 w 975396"/>
                    <a:gd name="connsiteY5552" fmla="*/ 559396 h 998446"/>
                    <a:gd name="connsiteX5553" fmla="*/ 369237 w 975396"/>
                    <a:gd name="connsiteY5553" fmla="*/ 560393 h 998446"/>
                    <a:gd name="connsiteX5554" fmla="*/ 367463 w 975396"/>
                    <a:gd name="connsiteY5554" fmla="*/ 560725 h 998446"/>
                    <a:gd name="connsiteX5555" fmla="*/ 365691 w 975396"/>
                    <a:gd name="connsiteY5555" fmla="*/ 560393 h 998446"/>
                    <a:gd name="connsiteX5556" fmla="*/ 364028 w 975396"/>
                    <a:gd name="connsiteY5556" fmla="*/ 559285 h 998446"/>
                    <a:gd name="connsiteX5557" fmla="*/ 360482 w 975396"/>
                    <a:gd name="connsiteY5557" fmla="*/ 556182 h 998446"/>
                    <a:gd name="connsiteX5558" fmla="*/ 358377 w 975396"/>
                    <a:gd name="connsiteY5558" fmla="*/ 555517 h 998446"/>
                    <a:gd name="connsiteX5559" fmla="*/ 357712 w 975396"/>
                    <a:gd name="connsiteY5559" fmla="*/ 555074 h 998446"/>
                    <a:gd name="connsiteX5560" fmla="*/ 355717 w 975396"/>
                    <a:gd name="connsiteY5560" fmla="*/ 551639 h 998446"/>
                    <a:gd name="connsiteX5561" fmla="*/ 346630 w 975396"/>
                    <a:gd name="connsiteY5561" fmla="*/ 543660 h 998446"/>
                    <a:gd name="connsiteX5562" fmla="*/ 345522 w 975396"/>
                    <a:gd name="connsiteY5562" fmla="*/ 543327 h 998446"/>
                    <a:gd name="connsiteX5563" fmla="*/ 344525 w 975396"/>
                    <a:gd name="connsiteY5563" fmla="*/ 542330 h 998446"/>
                    <a:gd name="connsiteX5564" fmla="*/ 337765 w 975396"/>
                    <a:gd name="connsiteY5564" fmla="*/ 539892 h 998446"/>
                    <a:gd name="connsiteX5565" fmla="*/ 325354 w 975396"/>
                    <a:gd name="connsiteY5565" fmla="*/ 533354 h 998446"/>
                    <a:gd name="connsiteX5566" fmla="*/ 316489 w 975396"/>
                    <a:gd name="connsiteY5566" fmla="*/ 531359 h 998446"/>
                    <a:gd name="connsiteX5567" fmla="*/ 315713 w 975396"/>
                    <a:gd name="connsiteY5567" fmla="*/ 531581 h 998446"/>
                    <a:gd name="connsiteX5568" fmla="*/ 314494 w 975396"/>
                    <a:gd name="connsiteY5568" fmla="*/ 532135 h 998446"/>
                    <a:gd name="connsiteX5569" fmla="*/ 313275 w 975396"/>
                    <a:gd name="connsiteY5569" fmla="*/ 531581 h 998446"/>
                    <a:gd name="connsiteX5570" fmla="*/ 312167 w 975396"/>
                    <a:gd name="connsiteY5570" fmla="*/ 530694 h 998446"/>
                    <a:gd name="connsiteX5571" fmla="*/ 308731 w 975396"/>
                    <a:gd name="connsiteY5571" fmla="*/ 529254 h 998446"/>
                    <a:gd name="connsiteX5572" fmla="*/ 306848 w 975396"/>
                    <a:gd name="connsiteY5572" fmla="*/ 527481 h 998446"/>
                    <a:gd name="connsiteX5573" fmla="*/ 305074 w 975396"/>
                    <a:gd name="connsiteY5573" fmla="*/ 526373 h 998446"/>
                    <a:gd name="connsiteX5574" fmla="*/ 302969 w 975396"/>
                    <a:gd name="connsiteY5574" fmla="*/ 527370 h 998446"/>
                    <a:gd name="connsiteX5575" fmla="*/ 301639 w 975396"/>
                    <a:gd name="connsiteY5575" fmla="*/ 526594 h 998446"/>
                    <a:gd name="connsiteX5576" fmla="*/ 296763 w 975396"/>
                    <a:gd name="connsiteY5576" fmla="*/ 525375 h 998446"/>
                    <a:gd name="connsiteX5577" fmla="*/ 293217 w 975396"/>
                    <a:gd name="connsiteY5577" fmla="*/ 525375 h 998446"/>
                    <a:gd name="connsiteX5578" fmla="*/ 292331 w 975396"/>
                    <a:gd name="connsiteY5578" fmla="*/ 525043 h 998446"/>
                    <a:gd name="connsiteX5579" fmla="*/ 291666 w 975396"/>
                    <a:gd name="connsiteY5579" fmla="*/ 524378 h 998446"/>
                    <a:gd name="connsiteX5580" fmla="*/ 291222 w 975396"/>
                    <a:gd name="connsiteY5580" fmla="*/ 523713 h 998446"/>
                    <a:gd name="connsiteX5581" fmla="*/ 290890 w 975396"/>
                    <a:gd name="connsiteY5581" fmla="*/ 523381 h 998446"/>
                    <a:gd name="connsiteX5582" fmla="*/ 286790 w 975396"/>
                    <a:gd name="connsiteY5582" fmla="*/ 522051 h 998446"/>
                    <a:gd name="connsiteX5583" fmla="*/ 285793 w 975396"/>
                    <a:gd name="connsiteY5583" fmla="*/ 521497 h 998446"/>
                    <a:gd name="connsiteX5584" fmla="*/ 285017 w 975396"/>
                    <a:gd name="connsiteY5584" fmla="*/ 520056 h 998446"/>
                    <a:gd name="connsiteX5585" fmla="*/ 283798 w 975396"/>
                    <a:gd name="connsiteY5585" fmla="*/ 516399 h 998446"/>
                    <a:gd name="connsiteX5586" fmla="*/ 283133 w 975396"/>
                    <a:gd name="connsiteY5586" fmla="*/ 515624 h 998446"/>
                    <a:gd name="connsiteX5587" fmla="*/ 282135 w 975396"/>
                    <a:gd name="connsiteY5587" fmla="*/ 515291 h 998446"/>
                    <a:gd name="connsiteX5588" fmla="*/ 281360 w 975396"/>
                    <a:gd name="connsiteY5588" fmla="*/ 514627 h 998446"/>
                    <a:gd name="connsiteX5589" fmla="*/ 280363 w 975396"/>
                    <a:gd name="connsiteY5589" fmla="*/ 513629 h 998446"/>
                    <a:gd name="connsiteX5590" fmla="*/ 279809 w 975396"/>
                    <a:gd name="connsiteY5590" fmla="*/ 513629 h 998446"/>
                    <a:gd name="connsiteX5591" fmla="*/ 278479 w 975396"/>
                    <a:gd name="connsiteY5591" fmla="*/ 514405 h 998446"/>
                    <a:gd name="connsiteX5592" fmla="*/ 277592 w 975396"/>
                    <a:gd name="connsiteY5592" fmla="*/ 514405 h 998446"/>
                    <a:gd name="connsiteX5593" fmla="*/ 276374 w 975396"/>
                    <a:gd name="connsiteY5593" fmla="*/ 514405 h 998446"/>
                    <a:gd name="connsiteX5594" fmla="*/ 273049 w 975396"/>
                    <a:gd name="connsiteY5594" fmla="*/ 512742 h 998446"/>
                    <a:gd name="connsiteX5595" fmla="*/ 271830 w 975396"/>
                    <a:gd name="connsiteY5595" fmla="*/ 511634 h 998446"/>
                    <a:gd name="connsiteX5596" fmla="*/ 271054 w 975396"/>
                    <a:gd name="connsiteY5596" fmla="*/ 510083 h 998446"/>
                    <a:gd name="connsiteX5597" fmla="*/ 270611 w 975396"/>
                    <a:gd name="connsiteY5597" fmla="*/ 508420 h 998446"/>
                    <a:gd name="connsiteX5598" fmla="*/ 269946 w 975396"/>
                    <a:gd name="connsiteY5598" fmla="*/ 507091 h 998446"/>
                    <a:gd name="connsiteX5599" fmla="*/ 268505 w 975396"/>
                    <a:gd name="connsiteY5599" fmla="*/ 506537 h 998446"/>
                    <a:gd name="connsiteX5600" fmla="*/ 266733 w 975396"/>
                    <a:gd name="connsiteY5600" fmla="*/ 506315 h 998446"/>
                    <a:gd name="connsiteX5601" fmla="*/ 265070 w 975396"/>
                    <a:gd name="connsiteY5601" fmla="*/ 505650 h 998446"/>
                    <a:gd name="connsiteX5602" fmla="*/ 263630 w 975396"/>
                    <a:gd name="connsiteY5602" fmla="*/ 504764 h 998446"/>
                    <a:gd name="connsiteX5603" fmla="*/ 262522 w 975396"/>
                    <a:gd name="connsiteY5603" fmla="*/ 503766 h 998446"/>
                    <a:gd name="connsiteX5604" fmla="*/ 261413 w 975396"/>
                    <a:gd name="connsiteY5604" fmla="*/ 504431 h 998446"/>
                    <a:gd name="connsiteX5605" fmla="*/ 260305 w 975396"/>
                    <a:gd name="connsiteY5605" fmla="*/ 504653 h 998446"/>
                    <a:gd name="connsiteX5606" fmla="*/ 257867 w 975396"/>
                    <a:gd name="connsiteY5606" fmla="*/ 504653 h 998446"/>
                    <a:gd name="connsiteX5607" fmla="*/ 250332 w 975396"/>
                    <a:gd name="connsiteY5607" fmla="*/ 503101 h 998446"/>
                    <a:gd name="connsiteX5608" fmla="*/ 249335 w 975396"/>
                    <a:gd name="connsiteY5608" fmla="*/ 504210 h 998446"/>
                    <a:gd name="connsiteX5609" fmla="*/ 240691 w 975396"/>
                    <a:gd name="connsiteY5609" fmla="*/ 509640 h 998446"/>
                    <a:gd name="connsiteX5610" fmla="*/ 238142 w 975396"/>
                    <a:gd name="connsiteY5610" fmla="*/ 513407 h 998446"/>
                    <a:gd name="connsiteX5611" fmla="*/ 233598 w 975396"/>
                    <a:gd name="connsiteY5611" fmla="*/ 522716 h 998446"/>
                    <a:gd name="connsiteX5612" fmla="*/ 230607 w 975396"/>
                    <a:gd name="connsiteY5612" fmla="*/ 526373 h 998446"/>
                    <a:gd name="connsiteX5613" fmla="*/ 226950 w 975396"/>
                    <a:gd name="connsiteY5613" fmla="*/ 528922 h 998446"/>
                    <a:gd name="connsiteX5614" fmla="*/ 224733 w 975396"/>
                    <a:gd name="connsiteY5614" fmla="*/ 529919 h 998446"/>
                    <a:gd name="connsiteX5615" fmla="*/ 222517 w 975396"/>
                    <a:gd name="connsiteY5615" fmla="*/ 530362 h 998446"/>
                    <a:gd name="connsiteX5616" fmla="*/ 213541 w 975396"/>
                    <a:gd name="connsiteY5616" fmla="*/ 528368 h 998446"/>
                    <a:gd name="connsiteX5617" fmla="*/ 207890 w 975396"/>
                    <a:gd name="connsiteY5617" fmla="*/ 524046 h 998446"/>
                    <a:gd name="connsiteX5618" fmla="*/ 206227 w 975396"/>
                    <a:gd name="connsiteY5618" fmla="*/ 523492 h 998446"/>
                    <a:gd name="connsiteX5619" fmla="*/ 203789 w 975396"/>
                    <a:gd name="connsiteY5619" fmla="*/ 523492 h 998446"/>
                    <a:gd name="connsiteX5620" fmla="*/ 201794 w 975396"/>
                    <a:gd name="connsiteY5620" fmla="*/ 523159 h 998446"/>
                    <a:gd name="connsiteX5621" fmla="*/ 200133 w 975396"/>
                    <a:gd name="connsiteY5621" fmla="*/ 522272 h 998446"/>
                    <a:gd name="connsiteX5622" fmla="*/ 199579 w 975396"/>
                    <a:gd name="connsiteY5622" fmla="*/ 521386 h 998446"/>
                    <a:gd name="connsiteX5623" fmla="*/ 200022 w 975396"/>
                    <a:gd name="connsiteY5623" fmla="*/ 522383 h 998446"/>
                    <a:gd name="connsiteX5624" fmla="*/ 200354 w 975396"/>
                    <a:gd name="connsiteY5624" fmla="*/ 523713 h 998446"/>
                    <a:gd name="connsiteX5625" fmla="*/ 200354 w 975396"/>
                    <a:gd name="connsiteY5625" fmla="*/ 525486 h 998446"/>
                    <a:gd name="connsiteX5626" fmla="*/ 199246 w 975396"/>
                    <a:gd name="connsiteY5626" fmla="*/ 524489 h 998446"/>
                    <a:gd name="connsiteX5627" fmla="*/ 197694 w 975396"/>
                    <a:gd name="connsiteY5627" fmla="*/ 521829 h 998446"/>
                    <a:gd name="connsiteX5628" fmla="*/ 196475 w 975396"/>
                    <a:gd name="connsiteY5628" fmla="*/ 520499 h 998446"/>
                    <a:gd name="connsiteX5629" fmla="*/ 196697 w 975396"/>
                    <a:gd name="connsiteY5629" fmla="*/ 522827 h 998446"/>
                    <a:gd name="connsiteX5630" fmla="*/ 196475 w 975396"/>
                    <a:gd name="connsiteY5630" fmla="*/ 531470 h 998446"/>
                    <a:gd name="connsiteX5631" fmla="*/ 196254 w 975396"/>
                    <a:gd name="connsiteY5631" fmla="*/ 533354 h 998446"/>
                    <a:gd name="connsiteX5632" fmla="*/ 195811 w 975396"/>
                    <a:gd name="connsiteY5632" fmla="*/ 534794 h 998446"/>
                    <a:gd name="connsiteX5633" fmla="*/ 191710 w 975396"/>
                    <a:gd name="connsiteY5633" fmla="*/ 541222 h 998446"/>
                    <a:gd name="connsiteX5634" fmla="*/ 191489 w 975396"/>
                    <a:gd name="connsiteY5634" fmla="*/ 542109 h 998446"/>
                    <a:gd name="connsiteX5635" fmla="*/ 186392 w 975396"/>
                    <a:gd name="connsiteY5635" fmla="*/ 549976 h 998446"/>
                    <a:gd name="connsiteX5636" fmla="*/ 187056 w 975396"/>
                    <a:gd name="connsiteY5636" fmla="*/ 549201 h 998446"/>
                    <a:gd name="connsiteX5637" fmla="*/ 188053 w 975396"/>
                    <a:gd name="connsiteY5637" fmla="*/ 548314 h 998446"/>
                    <a:gd name="connsiteX5638" fmla="*/ 189162 w 975396"/>
                    <a:gd name="connsiteY5638" fmla="*/ 547538 h 998446"/>
                    <a:gd name="connsiteX5639" fmla="*/ 190270 w 975396"/>
                    <a:gd name="connsiteY5639" fmla="*/ 547095 h 998446"/>
                    <a:gd name="connsiteX5640" fmla="*/ 190492 w 975396"/>
                    <a:gd name="connsiteY5640" fmla="*/ 547428 h 998446"/>
                    <a:gd name="connsiteX5641" fmla="*/ 190492 w 975396"/>
                    <a:gd name="connsiteY5641" fmla="*/ 547428 h 998446"/>
                    <a:gd name="connsiteX5642" fmla="*/ 190603 w 975396"/>
                    <a:gd name="connsiteY5642" fmla="*/ 547649 h 998446"/>
                    <a:gd name="connsiteX5643" fmla="*/ 191046 w 975396"/>
                    <a:gd name="connsiteY5643" fmla="*/ 547981 h 998446"/>
                    <a:gd name="connsiteX5644" fmla="*/ 191046 w 975396"/>
                    <a:gd name="connsiteY5644" fmla="*/ 549090 h 998446"/>
                    <a:gd name="connsiteX5645" fmla="*/ 189716 w 975396"/>
                    <a:gd name="connsiteY5645" fmla="*/ 550198 h 998446"/>
                    <a:gd name="connsiteX5646" fmla="*/ 188497 w 975396"/>
                    <a:gd name="connsiteY5646" fmla="*/ 551639 h 998446"/>
                    <a:gd name="connsiteX5647" fmla="*/ 187167 w 975396"/>
                    <a:gd name="connsiteY5647" fmla="*/ 552525 h 998446"/>
                    <a:gd name="connsiteX5648" fmla="*/ 185616 w 975396"/>
                    <a:gd name="connsiteY5648" fmla="*/ 551971 h 998446"/>
                    <a:gd name="connsiteX5649" fmla="*/ 182734 w 975396"/>
                    <a:gd name="connsiteY5649" fmla="*/ 555517 h 998446"/>
                    <a:gd name="connsiteX5650" fmla="*/ 177748 w 975396"/>
                    <a:gd name="connsiteY5650" fmla="*/ 559839 h 998446"/>
                    <a:gd name="connsiteX5651" fmla="*/ 172872 w 975396"/>
                    <a:gd name="connsiteY5651" fmla="*/ 562166 h 998446"/>
                    <a:gd name="connsiteX5652" fmla="*/ 170101 w 975396"/>
                    <a:gd name="connsiteY5652" fmla="*/ 559728 h 998446"/>
                    <a:gd name="connsiteX5653" fmla="*/ 169326 w 975396"/>
                    <a:gd name="connsiteY5653" fmla="*/ 559728 h 998446"/>
                    <a:gd name="connsiteX5654" fmla="*/ 166223 w 975396"/>
                    <a:gd name="connsiteY5654" fmla="*/ 569480 h 998446"/>
                    <a:gd name="connsiteX5655" fmla="*/ 166888 w 975396"/>
                    <a:gd name="connsiteY5655" fmla="*/ 570588 h 998446"/>
                    <a:gd name="connsiteX5656" fmla="*/ 166444 w 975396"/>
                    <a:gd name="connsiteY5656" fmla="*/ 572694 h 998446"/>
                    <a:gd name="connsiteX5657" fmla="*/ 167109 w 975396"/>
                    <a:gd name="connsiteY5657" fmla="*/ 574466 h 998446"/>
                    <a:gd name="connsiteX5658" fmla="*/ 168107 w 975396"/>
                    <a:gd name="connsiteY5658" fmla="*/ 575353 h 998446"/>
                    <a:gd name="connsiteX5659" fmla="*/ 180075 w 975396"/>
                    <a:gd name="connsiteY5659" fmla="*/ 579010 h 998446"/>
                    <a:gd name="connsiteX5660" fmla="*/ 185062 w 975396"/>
                    <a:gd name="connsiteY5660" fmla="*/ 581670 h 998446"/>
                    <a:gd name="connsiteX5661" fmla="*/ 186613 w 975396"/>
                    <a:gd name="connsiteY5661" fmla="*/ 582889 h 998446"/>
                    <a:gd name="connsiteX5662" fmla="*/ 187832 w 975396"/>
                    <a:gd name="connsiteY5662" fmla="*/ 584772 h 998446"/>
                    <a:gd name="connsiteX5663" fmla="*/ 189716 w 975396"/>
                    <a:gd name="connsiteY5663" fmla="*/ 591200 h 998446"/>
                    <a:gd name="connsiteX5664" fmla="*/ 190048 w 975396"/>
                    <a:gd name="connsiteY5664" fmla="*/ 593637 h 998446"/>
                    <a:gd name="connsiteX5665" fmla="*/ 189605 w 975396"/>
                    <a:gd name="connsiteY5665" fmla="*/ 595965 h 998446"/>
                    <a:gd name="connsiteX5666" fmla="*/ 188164 w 975396"/>
                    <a:gd name="connsiteY5666" fmla="*/ 598846 h 998446"/>
                    <a:gd name="connsiteX5667" fmla="*/ 189272 w 975396"/>
                    <a:gd name="connsiteY5667" fmla="*/ 599733 h 998446"/>
                    <a:gd name="connsiteX5668" fmla="*/ 189494 w 975396"/>
                    <a:gd name="connsiteY5668" fmla="*/ 600952 h 998446"/>
                    <a:gd name="connsiteX5669" fmla="*/ 189494 w 975396"/>
                    <a:gd name="connsiteY5669" fmla="*/ 602392 h 998446"/>
                    <a:gd name="connsiteX5670" fmla="*/ 189716 w 975396"/>
                    <a:gd name="connsiteY5670" fmla="*/ 603722 h 998446"/>
                    <a:gd name="connsiteX5671" fmla="*/ 190381 w 975396"/>
                    <a:gd name="connsiteY5671" fmla="*/ 603722 h 998446"/>
                    <a:gd name="connsiteX5672" fmla="*/ 190935 w 975396"/>
                    <a:gd name="connsiteY5672" fmla="*/ 599843 h 998446"/>
                    <a:gd name="connsiteX5673" fmla="*/ 193151 w 975396"/>
                    <a:gd name="connsiteY5673" fmla="*/ 599178 h 998446"/>
                    <a:gd name="connsiteX5674" fmla="*/ 199800 w 975396"/>
                    <a:gd name="connsiteY5674" fmla="*/ 601173 h 998446"/>
                    <a:gd name="connsiteX5675" fmla="*/ 200908 w 975396"/>
                    <a:gd name="connsiteY5675" fmla="*/ 602281 h 998446"/>
                    <a:gd name="connsiteX5676" fmla="*/ 203124 w 975396"/>
                    <a:gd name="connsiteY5676" fmla="*/ 605163 h 998446"/>
                    <a:gd name="connsiteX5677" fmla="*/ 204344 w 975396"/>
                    <a:gd name="connsiteY5677" fmla="*/ 606492 h 998446"/>
                    <a:gd name="connsiteX5678" fmla="*/ 206670 w 975396"/>
                    <a:gd name="connsiteY5678" fmla="*/ 607711 h 998446"/>
                    <a:gd name="connsiteX5679" fmla="*/ 216422 w 975396"/>
                    <a:gd name="connsiteY5679" fmla="*/ 614693 h 998446"/>
                    <a:gd name="connsiteX5680" fmla="*/ 218528 w 975396"/>
                    <a:gd name="connsiteY5680" fmla="*/ 617020 h 998446"/>
                    <a:gd name="connsiteX5681" fmla="*/ 222850 w 975396"/>
                    <a:gd name="connsiteY5681" fmla="*/ 623558 h 998446"/>
                    <a:gd name="connsiteX5682" fmla="*/ 230496 w 975396"/>
                    <a:gd name="connsiteY5682" fmla="*/ 638296 h 998446"/>
                    <a:gd name="connsiteX5683" fmla="*/ 231272 w 975396"/>
                    <a:gd name="connsiteY5683" fmla="*/ 640734 h 998446"/>
                    <a:gd name="connsiteX5684" fmla="*/ 232379 w 975396"/>
                    <a:gd name="connsiteY5684" fmla="*/ 643948 h 998446"/>
                    <a:gd name="connsiteX5685" fmla="*/ 232933 w 975396"/>
                    <a:gd name="connsiteY5685" fmla="*/ 649710 h 998446"/>
                    <a:gd name="connsiteX5686" fmla="*/ 231383 w 975396"/>
                    <a:gd name="connsiteY5686" fmla="*/ 654365 h 998446"/>
                    <a:gd name="connsiteX5687" fmla="*/ 228279 w 975396"/>
                    <a:gd name="connsiteY5687" fmla="*/ 657689 h 998446"/>
                    <a:gd name="connsiteX5688" fmla="*/ 221187 w 975396"/>
                    <a:gd name="connsiteY5688" fmla="*/ 663452 h 998446"/>
                    <a:gd name="connsiteX5689" fmla="*/ 219192 w 975396"/>
                    <a:gd name="connsiteY5689" fmla="*/ 667441 h 998446"/>
                    <a:gd name="connsiteX5690" fmla="*/ 218417 w 975396"/>
                    <a:gd name="connsiteY5690" fmla="*/ 672538 h 998446"/>
                    <a:gd name="connsiteX5691" fmla="*/ 218638 w 975396"/>
                    <a:gd name="connsiteY5691" fmla="*/ 678190 h 998446"/>
                    <a:gd name="connsiteX5692" fmla="*/ 219636 w 975396"/>
                    <a:gd name="connsiteY5692" fmla="*/ 683730 h 998446"/>
                    <a:gd name="connsiteX5693" fmla="*/ 221963 w 975396"/>
                    <a:gd name="connsiteY5693" fmla="*/ 688163 h 998446"/>
                    <a:gd name="connsiteX5694" fmla="*/ 225398 w 975396"/>
                    <a:gd name="connsiteY5694" fmla="*/ 691709 h 998446"/>
                    <a:gd name="connsiteX5695" fmla="*/ 228279 w 975396"/>
                    <a:gd name="connsiteY5695" fmla="*/ 695366 h 998446"/>
                    <a:gd name="connsiteX5696" fmla="*/ 229055 w 975396"/>
                    <a:gd name="connsiteY5696" fmla="*/ 700353 h 998446"/>
                    <a:gd name="connsiteX5697" fmla="*/ 229720 w 975396"/>
                    <a:gd name="connsiteY5697" fmla="*/ 698691 h 998446"/>
                    <a:gd name="connsiteX5698" fmla="*/ 230274 w 975396"/>
                    <a:gd name="connsiteY5698" fmla="*/ 698358 h 998446"/>
                    <a:gd name="connsiteX5699" fmla="*/ 231272 w 975396"/>
                    <a:gd name="connsiteY5699" fmla="*/ 698358 h 998446"/>
                    <a:gd name="connsiteX5700" fmla="*/ 231161 w 975396"/>
                    <a:gd name="connsiteY5700" fmla="*/ 699356 h 998446"/>
                    <a:gd name="connsiteX5701" fmla="*/ 230828 w 975396"/>
                    <a:gd name="connsiteY5701" fmla="*/ 699799 h 998446"/>
                    <a:gd name="connsiteX5702" fmla="*/ 229720 w 975396"/>
                    <a:gd name="connsiteY5702" fmla="*/ 700353 h 998446"/>
                    <a:gd name="connsiteX5703" fmla="*/ 232047 w 975396"/>
                    <a:gd name="connsiteY5703" fmla="*/ 699577 h 998446"/>
                    <a:gd name="connsiteX5704" fmla="*/ 233709 w 975396"/>
                    <a:gd name="connsiteY5704" fmla="*/ 700574 h 998446"/>
                    <a:gd name="connsiteX5705" fmla="*/ 234485 w 975396"/>
                    <a:gd name="connsiteY5705" fmla="*/ 702680 h 998446"/>
                    <a:gd name="connsiteX5706" fmla="*/ 234485 w 975396"/>
                    <a:gd name="connsiteY5706" fmla="*/ 705007 h 998446"/>
                    <a:gd name="connsiteX5707" fmla="*/ 233931 w 975396"/>
                    <a:gd name="connsiteY5707" fmla="*/ 706226 h 998446"/>
                    <a:gd name="connsiteX5708" fmla="*/ 232490 w 975396"/>
                    <a:gd name="connsiteY5708" fmla="*/ 708553 h 998446"/>
                    <a:gd name="connsiteX5709" fmla="*/ 232158 w 975396"/>
                    <a:gd name="connsiteY5709" fmla="*/ 709883 h 998446"/>
                    <a:gd name="connsiteX5710" fmla="*/ 232158 w 975396"/>
                    <a:gd name="connsiteY5710" fmla="*/ 711878 h 998446"/>
                    <a:gd name="connsiteX5711" fmla="*/ 232490 w 975396"/>
                    <a:gd name="connsiteY5711" fmla="*/ 713208 h 998446"/>
                    <a:gd name="connsiteX5712" fmla="*/ 232490 w 975396"/>
                    <a:gd name="connsiteY5712" fmla="*/ 714315 h 998446"/>
                    <a:gd name="connsiteX5713" fmla="*/ 232158 w 975396"/>
                    <a:gd name="connsiteY5713" fmla="*/ 715645 h 998446"/>
                    <a:gd name="connsiteX5714" fmla="*/ 233044 w 975396"/>
                    <a:gd name="connsiteY5714" fmla="*/ 717197 h 998446"/>
                    <a:gd name="connsiteX5715" fmla="*/ 233598 w 975396"/>
                    <a:gd name="connsiteY5715" fmla="*/ 718969 h 998446"/>
                    <a:gd name="connsiteX5716" fmla="*/ 234263 w 975396"/>
                    <a:gd name="connsiteY5716" fmla="*/ 720078 h 998446"/>
                    <a:gd name="connsiteX5717" fmla="*/ 235261 w 975396"/>
                    <a:gd name="connsiteY5717" fmla="*/ 719524 h 998446"/>
                    <a:gd name="connsiteX5718" fmla="*/ 235926 w 975396"/>
                    <a:gd name="connsiteY5718" fmla="*/ 719524 h 998446"/>
                    <a:gd name="connsiteX5719" fmla="*/ 236591 w 975396"/>
                    <a:gd name="connsiteY5719" fmla="*/ 720854 h 998446"/>
                    <a:gd name="connsiteX5720" fmla="*/ 239250 w 975396"/>
                    <a:gd name="connsiteY5720" fmla="*/ 721962 h 998446"/>
                    <a:gd name="connsiteX5721" fmla="*/ 240580 w 975396"/>
                    <a:gd name="connsiteY5721" fmla="*/ 723402 h 998446"/>
                    <a:gd name="connsiteX5722" fmla="*/ 243461 w 975396"/>
                    <a:gd name="connsiteY5722" fmla="*/ 722073 h 998446"/>
                    <a:gd name="connsiteX5723" fmla="*/ 245124 w 975396"/>
                    <a:gd name="connsiteY5723" fmla="*/ 721630 h 998446"/>
                    <a:gd name="connsiteX5724" fmla="*/ 247118 w 975396"/>
                    <a:gd name="connsiteY5724" fmla="*/ 721630 h 998446"/>
                    <a:gd name="connsiteX5725" fmla="*/ 250553 w 975396"/>
                    <a:gd name="connsiteY5725" fmla="*/ 728721 h 998446"/>
                    <a:gd name="connsiteX5726" fmla="*/ 250885 w 975396"/>
                    <a:gd name="connsiteY5726" fmla="*/ 729054 h 998446"/>
                    <a:gd name="connsiteX5727" fmla="*/ 252881 w 975396"/>
                    <a:gd name="connsiteY5727" fmla="*/ 733043 h 998446"/>
                    <a:gd name="connsiteX5728" fmla="*/ 253878 w 975396"/>
                    <a:gd name="connsiteY5728" fmla="*/ 733043 h 998446"/>
                    <a:gd name="connsiteX5729" fmla="*/ 254543 w 975396"/>
                    <a:gd name="connsiteY5729" fmla="*/ 732600 h 998446"/>
                    <a:gd name="connsiteX5730" fmla="*/ 255207 w 975396"/>
                    <a:gd name="connsiteY5730" fmla="*/ 731824 h 998446"/>
                    <a:gd name="connsiteX5731" fmla="*/ 259972 w 975396"/>
                    <a:gd name="connsiteY5731" fmla="*/ 727502 h 998446"/>
                    <a:gd name="connsiteX5732" fmla="*/ 260637 w 975396"/>
                    <a:gd name="connsiteY5732" fmla="*/ 726173 h 998446"/>
                    <a:gd name="connsiteX5733" fmla="*/ 260305 w 975396"/>
                    <a:gd name="connsiteY5733" fmla="*/ 725065 h 998446"/>
                    <a:gd name="connsiteX5734" fmla="*/ 260970 w 975396"/>
                    <a:gd name="connsiteY5734" fmla="*/ 724067 h 998446"/>
                    <a:gd name="connsiteX5735" fmla="*/ 262300 w 975396"/>
                    <a:gd name="connsiteY5735" fmla="*/ 723513 h 998446"/>
                    <a:gd name="connsiteX5736" fmla="*/ 263851 w 975396"/>
                    <a:gd name="connsiteY5736" fmla="*/ 723513 h 998446"/>
                    <a:gd name="connsiteX5737" fmla="*/ 263851 w 975396"/>
                    <a:gd name="connsiteY5737" fmla="*/ 722405 h 998446"/>
                    <a:gd name="connsiteX5738" fmla="*/ 262300 w 975396"/>
                    <a:gd name="connsiteY5738" fmla="*/ 722184 h 998446"/>
                    <a:gd name="connsiteX5739" fmla="*/ 261081 w 975396"/>
                    <a:gd name="connsiteY5739" fmla="*/ 721408 h 998446"/>
                    <a:gd name="connsiteX5740" fmla="*/ 259197 w 975396"/>
                    <a:gd name="connsiteY5740" fmla="*/ 719524 h 998446"/>
                    <a:gd name="connsiteX5741" fmla="*/ 259862 w 975396"/>
                    <a:gd name="connsiteY5741" fmla="*/ 717862 h 998446"/>
                    <a:gd name="connsiteX5742" fmla="*/ 259529 w 975396"/>
                    <a:gd name="connsiteY5742" fmla="*/ 716643 h 998446"/>
                    <a:gd name="connsiteX5743" fmla="*/ 258865 w 975396"/>
                    <a:gd name="connsiteY5743" fmla="*/ 715424 h 998446"/>
                    <a:gd name="connsiteX5744" fmla="*/ 258422 w 975396"/>
                    <a:gd name="connsiteY5744" fmla="*/ 713761 h 998446"/>
                    <a:gd name="connsiteX5745" fmla="*/ 258422 w 975396"/>
                    <a:gd name="connsiteY5745" fmla="*/ 712432 h 998446"/>
                    <a:gd name="connsiteX5746" fmla="*/ 259086 w 975396"/>
                    <a:gd name="connsiteY5746" fmla="*/ 710769 h 998446"/>
                    <a:gd name="connsiteX5747" fmla="*/ 260194 w 975396"/>
                    <a:gd name="connsiteY5747" fmla="*/ 697250 h 998446"/>
                    <a:gd name="connsiteX5748" fmla="*/ 260859 w 975396"/>
                    <a:gd name="connsiteY5748" fmla="*/ 695366 h 998446"/>
                    <a:gd name="connsiteX5749" fmla="*/ 262189 w 975396"/>
                    <a:gd name="connsiteY5749" fmla="*/ 693926 h 998446"/>
                    <a:gd name="connsiteX5750" fmla="*/ 266400 w 975396"/>
                    <a:gd name="connsiteY5750" fmla="*/ 692706 h 998446"/>
                    <a:gd name="connsiteX5751" fmla="*/ 270722 w 975396"/>
                    <a:gd name="connsiteY5751" fmla="*/ 690047 h 998446"/>
                    <a:gd name="connsiteX5752" fmla="*/ 272716 w 975396"/>
                    <a:gd name="connsiteY5752" fmla="*/ 689493 h 998446"/>
                    <a:gd name="connsiteX5753" fmla="*/ 276927 w 975396"/>
                    <a:gd name="connsiteY5753" fmla="*/ 689715 h 998446"/>
                    <a:gd name="connsiteX5754" fmla="*/ 284574 w 975396"/>
                    <a:gd name="connsiteY5754" fmla="*/ 691487 h 998446"/>
                    <a:gd name="connsiteX5755" fmla="*/ 284796 w 975396"/>
                    <a:gd name="connsiteY5755" fmla="*/ 692485 h 998446"/>
                    <a:gd name="connsiteX5756" fmla="*/ 284574 w 975396"/>
                    <a:gd name="connsiteY5756" fmla="*/ 696363 h 998446"/>
                    <a:gd name="connsiteX5757" fmla="*/ 284020 w 975396"/>
                    <a:gd name="connsiteY5757" fmla="*/ 699134 h 998446"/>
                    <a:gd name="connsiteX5758" fmla="*/ 284020 w 975396"/>
                    <a:gd name="connsiteY5758" fmla="*/ 700796 h 998446"/>
                    <a:gd name="connsiteX5759" fmla="*/ 283687 w 975396"/>
                    <a:gd name="connsiteY5759" fmla="*/ 702237 h 998446"/>
                    <a:gd name="connsiteX5760" fmla="*/ 283133 w 975396"/>
                    <a:gd name="connsiteY5760" fmla="*/ 703456 h 998446"/>
                    <a:gd name="connsiteX5761" fmla="*/ 282579 w 975396"/>
                    <a:gd name="connsiteY5761" fmla="*/ 704232 h 998446"/>
                    <a:gd name="connsiteX5762" fmla="*/ 282357 w 975396"/>
                    <a:gd name="connsiteY5762" fmla="*/ 704232 h 998446"/>
                    <a:gd name="connsiteX5763" fmla="*/ 282911 w 975396"/>
                    <a:gd name="connsiteY5763" fmla="*/ 706226 h 998446"/>
                    <a:gd name="connsiteX5764" fmla="*/ 284130 w 975396"/>
                    <a:gd name="connsiteY5764" fmla="*/ 707667 h 998446"/>
                    <a:gd name="connsiteX5765" fmla="*/ 287122 w 975396"/>
                    <a:gd name="connsiteY5765" fmla="*/ 709883 h 998446"/>
                    <a:gd name="connsiteX5766" fmla="*/ 290004 w 975396"/>
                    <a:gd name="connsiteY5766" fmla="*/ 707778 h 998446"/>
                    <a:gd name="connsiteX5767" fmla="*/ 292441 w 975396"/>
                    <a:gd name="connsiteY5767" fmla="*/ 708997 h 998446"/>
                    <a:gd name="connsiteX5768" fmla="*/ 300420 w 975396"/>
                    <a:gd name="connsiteY5768" fmla="*/ 719967 h 998446"/>
                    <a:gd name="connsiteX5769" fmla="*/ 302193 w 975396"/>
                    <a:gd name="connsiteY5769" fmla="*/ 723624 h 998446"/>
                    <a:gd name="connsiteX5770" fmla="*/ 301972 w 975396"/>
                    <a:gd name="connsiteY5770" fmla="*/ 726395 h 998446"/>
                    <a:gd name="connsiteX5771" fmla="*/ 304077 w 975396"/>
                    <a:gd name="connsiteY5771" fmla="*/ 728832 h 998446"/>
                    <a:gd name="connsiteX5772" fmla="*/ 305850 w 975396"/>
                    <a:gd name="connsiteY5772" fmla="*/ 733265 h 998446"/>
                    <a:gd name="connsiteX5773" fmla="*/ 308067 w 975396"/>
                    <a:gd name="connsiteY5773" fmla="*/ 736700 h 998446"/>
                    <a:gd name="connsiteX5774" fmla="*/ 311391 w 975396"/>
                    <a:gd name="connsiteY5774" fmla="*/ 736146 h 998446"/>
                    <a:gd name="connsiteX5775" fmla="*/ 309396 w 975396"/>
                    <a:gd name="connsiteY5775" fmla="*/ 740690 h 998446"/>
                    <a:gd name="connsiteX5776" fmla="*/ 309174 w 975396"/>
                    <a:gd name="connsiteY5776" fmla="*/ 743128 h 998446"/>
                    <a:gd name="connsiteX5777" fmla="*/ 311391 w 975396"/>
                    <a:gd name="connsiteY5777" fmla="*/ 743903 h 998446"/>
                    <a:gd name="connsiteX5778" fmla="*/ 311391 w 975396"/>
                    <a:gd name="connsiteY5778" fmla="*/ 744901 h 998446"/>
                    <a:gd name="connsiteX5779" fmla="*/ 309507 w 975396"/>
                    <a:gd name="connsiteY5779" fmla="*/ 745122 h 998446"/>
                    <a:gd name="connsiteX5780" fmla="*/ 309174 w 975396"/>
                    <a:gd name="connsiteY5780" fmla="*/ 746784 h 998446"/>
                    <a:gd name="connsiteX5781" fmla="*/ 309174 w 975396"/>
                    <a:gd name="connsiteY5781" fmla="*/ 749001 h 998446"/>
                    <a:gd name="connsiteX5782" fmla="*/ 309174 w 975396"/>
                    <a:gd name="connsiteY5782" fmla="*/ 750774 h 998446"/>
                    <a:gd name="connsiteX5783" fmla="*/ 311502 w 975396"/>
                    <a:gd name="connsiteY5783" fmla="*/ 750774 h 998446"/>
                    <a:gd name="connsiteX5784" fmla="*/ 310504 w 975396"/>
                    <a:gd name="connsiteY5784" fmla="*/ 752880 h 998446"/>
                    <a:gd name="connsiteX5785" fmla="*/ 309950 w 975396"/>
                    <a:gd name="connsiteY5785" fmla="*/ 753545 h 998446"/>
                    <a:gd name="connsiteX5786" fmla="*/ 311169 w 975396"/>
                    <a:gd name="connsiteY5786" fmla="*/ 754984 h 998446"/>
                    <a:gd name="connsiteX5787" fmla="*/ 311613 w 975396"/>
                    <a:gd name="connsiteY5787" fmla="*/ 757312 h 998446"/>
                    <a:gd name="connsiteX5788" fmla="*/ 311059 w 975396"/>
                    <a:gd name="connsiteY5788" fmla="*/ 758974 h 998446"/>
                    <a:gd name="connsiteX5789" fmla="*/ 309285 w 975396"/>
                    <a:gd name="connsiteY5789" fmla="*/ 758420 h 998446"/>
                    <a:gd name="connsiteX5790" fmla="*/ 308621 w 975396"/>
                    <a:gd name="connsiteY5790" fmla="*/ 760415 h 998446"/>
                    <a:gd name="connsiteX5791" fmla="*/ 307956 w 975396"/>
                    <a:gd name="connsiteY5791" fmla="*/ 761966 h 998446"/>
                    <a:gd name="connsiteX5792" fmla="*/ 307956 w 975396"/>
                    <a:gd name="connsiteY5792" fmla="*/ 763517 h 998446"/>
                    <a:gd name="connsiteX5793" fmla="*/ 308953 w 975396"/>
                    <a:gd name="connsiteY5793" fmla="*/ 765623 h 998446"/>
                    <a:gd name="connsiteX5794" fmla="*/ 309839 w 975396"/>
                    <a:gd name="connsiteY5794" fmla="*/ 766842 h 998446"/>
                    <a:gd name="connsiteX5795" fmla="*/ 310948 w 975396"/>
                    <a:gd name="connsiteY5795" fmla="*/ 767950 h 998446"/>
                    <a:gd name="connsiteX5796" fmla="*/ 312056 w 975396"/>
                    <a:gd name="connsiteY5796" fmla="*/ 768172 h 998446"/>
                    <a:gd name="connsiteX5797" fmla="*/ 313164 w 975396"/>
                    <a:gd name="connsiteY5797" fmla="*/ 766953 h 998446"/>
                    <a:gd name="connsiteX5798" fmla="*/ 313939 w 975396"/>
                    <a:gd name="connsiteY5798" fmla="*/ 766953 h 998446"/>
                    <a:gd name="connsiteX5799" fmla="*/ 315270 w 975396"/>
                    <a:gd name="connsiteY5799" fmla="*/ 768836 h 998446"/>
                    <a:gd name="connsiteX5800" fmla="*/ 319259 w 975396"/>
                    <a:gd name="connsiteY5800" fmla="*/ 770388 h 998446"/>
                    <a:gd name="connsiteX5801" fmla="*/ 320921 w 975396"/>
                    <a:gd name="connsiteY5801" fmla="*/ 771829 h 998446"/>
                    <a:gd name="connsiteX5802" fmla="*/ 321475 w 975396"/>
                    <a:gd name="connsiteY5802" fmla="*/ 773934 h 998446"/>
                    <a:gd name="connsiteX5803" fmla="*/ 321475 w 975396"/>
                    <a:gd name="connsiteY5803" fmla="*/ 776483 h 998446"/>
                    <a:gd name="connsiteX5804" fmla="*/ 322029 w 975396"/>
                    <a:gd name="connsiteY5804" fmla="*/ 778921 h 998446"/>
                    <a:gd name="connsiteX5805" fmla="*/ 323248 w 975396"/>
                    <a:gd name="connsiteY5805" fmla="*/ 780473 h 998446"/>
                    <a:gd name="connsiteX5806" fmla="*/ 323470 w 975396"/>
                    <a:gd name="connsiteY5806" fmla="*/ 779586 h 998446"/>
                    <a:gd name="connsiteX5807" fmla="*/ 323470 w 975396"/>
                    <a:gd name="connsiteY5807" fmla="*/ 778810 h 998446"/>
                    <a:gd name="connsiteX5808" fmla="*/ 323802 w 975396"/>
                    <a:gd name="connsiteY5808" fmla="*/ 778367 h 998446"/>
                    <a:gd name="connsiteX5809" fmla="*/ 324800 w 975396"/>
                    <a:gd name="connsiteY5809" fmla="*/ 778367 h 998446"/>
                    <a:gd name="connsiteX5810" fmla="*/ 324800 w 975396"/>
                    <a:gd name="connsiteY5810" fmla="*/ 777480 h 998446"/>
                    <a:gd name="connsiteX5811" fmla="*/ 323913 w 975396"/>
                    <a:gd name="connsiteY5811" fmla="*/ 775929 h 998446"/>
                    <a:gd name="connsiteX5812" fmla="*/ 323581 w 975396"/>
                    <a:gd name="connsiteY5812" fmla="*/ 774267 h 998446"/>
                    <a:gd name="connsiteX5813" fmla="*/ 324024 w 975396"/>
                    <a:gd name="connsiteY5813" fmla="*/ 772826 h 998446"/>
                    <a:gd name="connsiteX5814" fmla="*/ 325465 w 975396"/>
                    <a:gd name="connsiteY5814" fmla="*/ 771829 h 998446"/>
                    <a:gd name="connsiteX5815" fmla="*/ 325021 w 975396"/>
                    <a:gd name="connsiteY5815" fmla="*/ 770610 h 998446"/>
                    <a:gd name="connsiteX5816" fmla="*/ 325465 w 975396"/>
                    <a:gd name="connsiteY5816" fmla="*/ 769834 h 998446"/>
                    <a:gd name="connsiteX5817" fmla="*/ 323359 w 975396"/>
                    <a:gd name="connsiteY5817" fmla="*/ 764293 h 998446"/>
                    <a:gd name="connsiteX5818" fmla="*/ 322694 w 975396"/>
                    <a:gd name="connsiteY5818" fmla="*/ 761634 h 998446"/>
                    <a:gd name="connsiteX5819" fmla="*/ 322362 w 975396"/>
                    <a:gd name="connsiteY5819" fmla="*/ 758420 h 998446"/>
                    <a:gd name="connsiteX5820" fmla="*/ 322362 w 975396"/>
                    <a:gd name="connsiteY5820" fmla="*/ 750220 h 998446"/>
                    <a:gd name="connsiteX5821" fmla="*/ 323137 w 975396"/>
                    <a:gd name="connsiteY5821" fmla="*/ 748779 h 998446"/>
                    <a:gd name="connsiteX5822" fmla="*/ 324800 w 975396"/>
                    <a:gd name="connsiteY5822" fmla="*/ 747782 h 998446"/>
                    <a:gd name="connsiteX5823" fmla="*/ 325686 w 975396"/>
                    <a:gd name="connsiteY5823" fmla="*/ 750774 h 998446"/>
                    <a:gd name="connsiteX5824" fmla="*/ 327237 w 975396"/>
                    <a:gd name="connsiteY5824" fmla="*/ 749444 h 998446"/>
                    <a:gd name="connsiteX5825" fmla="*/ 327791 w 975396"/>
                    <a:gd name="connsiteY5825" fmla="*/ 746563 h 998446"/>
                    <a:gd name="connsiteX5826" fmla="*/ 325908 w 975396"/>
                    <a:gd name="connsiteY5826" fmla="*/ 745012 h 998446"/>
                    <a:gd name="connsiteX5827" fmla="*/ 325354 w 975396"/>
                    <a:gd name="connsiteY5827" fmla="*/ 744458 h 998446"/>
                    <a:gd name="connsiteX5828" fmla="*/ 325354 w 975396"/>
                    <a:gd name="connsiteY5828" fmla="*/ 743238 h 998446"/>
                    <a:gd name="connsiteX5829" fmla="*/ 326130 w 975396"/>
                    <a:gd name="connsiteY5829" fmla="*/ 741908 h 998446"/>
                    <a:gd name="connsiteX5830" fmla="*/ 327016 w 975396"/>
                    <a:gd name="connsiteY5830" fmla="*/ 741133 h 998446"/>
                    <a:gd name="connsiteX5831" fmla="*/ 328013 w 975396"/>
                    <a:gd name="connsiteY5831" fmla="*/ 741133 h 998446"/>
                    <a:gd name="connsiteX5832" fmla="*/ 328678 w 975396"/>
                    <a:gd name="connsiteY5832" fmla="*/ 742019 h 998446"/>
                    <a:gd name="connsiteX5833" fmla="*/ 329122 w 975396"/>
                    <a:gd name="connsiteY5833" fmla="*/ 743017 h 998446"/>
                    <a:gd name="connsiteX5834" fmla="*/ 329343 w 975396"/>
                    <a:gd name="connsiteY5834" fmla="*/ 744014 h 998446"/>
                    <a:gd name="connsiteX5835" fmla="*/ 330119 w 975396"/>
                    <a:gd name="connsiteY5835" fmla="*/ 744014 h 998446"/>
                    <a:gd name="connsiteX5836" fmla="*/ 330119 w 975396"/>
                    <a:gd name="connsiteY5836" fmla="*/ 741908 h 998446"/>
                    <a:gd name="connsiteX5837" fmla="*/ 329787 w 975396"/>
                    <a:gd name="connsiteY5837" fmla="*/ 740247 h 998446"/>
                    <a:gd name="connsiteX5838" fmla="*/ 328678 w 975396"/>
                    <a:gd name="connsiteY5838" fmla="*/ 739249 h 998446"/>
                    <a:gd name="connsiteX5839" fmla="*/ 326905 w 975396"/>
                    <a:gd name="connsiteY5839" fmla="*/ 739249 h 998446"/>
                    <a:gd name="connsiteX5840" fmla="*/ 327902 w 975396"/>
                    <a:gd name="connsiteY5840" fmla="*/ 736146 h 998446"/>
                    <a:gd name="connsiteX5841" fmla="*/ 329343 w 975396"/>
                    <a:gd name="connsiteY5841" fmla="*/ 734152 h 998446"/>
                    <a:gd name="connsiteX5842" fmla="*/ 333111 w 975396"/>
                    <a:gd name="connsiteY5842" fmla="*/ 731492 h 998446"/>
                    <a:gd name="connsiteX5843" fmla="*/ 332889 w 975396"/>
                    <a:gd name="connsiteY5843" fmla="*/ 725508 h 998446"/>
                    <a:gd name="connsiteX5844" fmla="*/ 337987 w 975396"/>
                    <a:gd name="connsiteY5844" fmla="*/ 722627 h 998446"/>
                    <a:gd name="connsiteX5845" fmla="*/ 345079 w 975396"/>
                    <a:gd name="connsiteY5845" fmla="*/ 721740 h 998446"/>
                    <a:gd name="connsiteX5846" fmla="*/ 350841 w 975396"/>
                    <a:gd name="connsiteY5846" fmla="*/ 721740 h 998446"/>
                    <a:gd name="connsiteX5847" fmla="*/ 354055 w 975396"/>
                    <a:gd name="connsiteY5847" fmla="*/ 722516 h 998446"/>
                    <a:gd name="connsiteX5848" fmla="*/ 356493 w 975396"/>
                    <a:gd name="connsiteY5848" fmla="*/ 724067 h 998446"/>
                    <a:gd name="connsiteX5849" fmla="*/ 358044 w 975396"/>
                    <a:gd name="connsiteY5849" fmla="*/ 726506 h 998446"/>
                    <a:gd name="connsiteX5850" fmla="*/ 358820 w 975396"/>
                    <a:gd name="connsiteY5850" fmla="*/ 731603 h 998446"/>
                    <a:gd name="connsiteX5851" fmla="*/ 359817 w 975396"/>
                    <a:gd name="connsiteY5851" fmla="*/ 734595 h 998446"/>
                    <a:gd name="connsiteX5852" fmla="*/ 360039 w 975396"/>
                    <a:gd name="connsiteY5852" fmla="*/ 736700 h 998446"/>
                    <a:gd name="connsiteX5853" fmla="*/ 359374 w 975396"/>
                    <a:gd name="connsiteY5853" fmla="*/ 740025 h 998446"/>
                    <a:gd name="connsiteX5854" fmla="*/ 359374 w 975396"/>
                    <a:gd name="connsiteY5854" fmla="*/ 741243 h 998446"/>
                    <a:gd name="connsiteX5855" fmla="*/ 360039 w 975396"/>
                    <a:gd name="connsiteY5855" fmla="*/ 742019 h 998446"/>
                    <a:gd name="connsiteX5856" fmla="*/ 361591 w 975396"/>
                    <a:gd name="connsiteY5856" fmla="*/ 740136 h 998446"/>
                    <a:gd name="connsiteX5857" fmla="*/ 362034 w 975396"/>
                    <a:gd name="connsiteY5857" fmla="*/ 739028 h 998446"/>
                    <a:gd name="connsiteX5858" fmla="*/ 362588 w 975396"/>
                    <a:gd name="connsiteY5858" fmla="*/ 739249 h 998446"/>
                    <a:gd name="connsiteX5859" fmla="*/ 367353 w 975396"/>
                    <a:gd name="connsiteY5859" fmla="*/ 743571 h 998446"/>
                    <a:gd name="connsiteX5860" fmla="*/ 367907 w 975396"/>
                    <a:gd name="connsiteY5860" fmla="*/ 745233 h 998446"/>
                    <a:gd name="connsiteX5861" fmla="*/ 366245 w 975396"/>
                    <a:gd name="connsiteY5861" fmla="*/ 746895 h 998446"/>
                    <a:gd name="connsiteX5862" fmla="*/ 371121 w 975396"/>
                    <a:gd name="connsiteY5862" fmla="*/ 750441 h 998446"/>
                    <a:gd name="connsiteX5863" fmla="*/ 372450 w 975396"/>
                    <a:gd name="connsiteY5863" fmla="*/ 751660 h 998446"/>
                    <a:gd name="connsiteX5864" fmla="*/ 373337 w 975396"/>
                    <a:gd name="connsiteY5864" fmla="*/ 753101 h 998446"/>
                    <a:gd name="connsiteX5865" fmla="*/ 375886 w 975396"/>
                    <a:gd name="connsiteY5865" fmla="*/ 758531 h 998446"/>
                    <a:gd name="connsiteX5866" fmla="*/ 376439 w 975396"/>
                    <a:gd name="connsiteY5866" fmla="*/ 760858 h 998446"/>
                    <a:gd name="connsiteX5867" fmla="*/ 377437 w 975396"/>
                    <a:gd name="connsiteY5867" fmla="*/ 762410 h 998446"/>
                    <a:gd name="connsiteX5868" fmla="*/ 379764 w 975396"/>
                    <a:gd name="connsiteY5868" fmla="*/ 762410 h 998446"/>
                    <a:gd name="connsiteX5869" fmla="*/ 384640 w 975396"/>
                    <a:gd name="connsiteY5869" fmla="*/ 761301 h 998446"/>
                    <a:gd name="connsiteX5870" fmla="*/ 386413 w 975396"/>
                    <a:gd name="connsiteY5870" fmla="*/ 762077 h 998446"/>
                    <a:gd name="connsiteX5871" fmla="*/ 387965 w 975396"/>
                    <a:gd name="connsiteY5871" fmla="*/ 763961 h 998446"/>
                    <a:gd name="connsiteX5872" fmla="*/ 388740 w 975396"/>
                    <a:gd name="connsiteY5872" fmla="*/ 766177 h 998446"/>
                    <a:gd name="connsiteX5873" fmla="*/ 388075 w 975396"/>
                    <a:gd name="connsiteY5873" fmla="*/ 768061 h 998446"/>
                    <a:gd name="connsiteX5874" fmla="*/ 388075 w 975396"/>
                    <a:gd name="connsiteY5874" fmla="*/ 768947 h 998446"/>
                    <a:gd name="connsiteX5875" fmla="*/ 389405 w 975396"/>
                    <a:gd name="connsiteY5875" fmla="*/ 770056 h 998446"/>
                    <a:gd name="connsiteX5876" fmla="*/ 390180 w 975396"/>
                    <a:gd name="connsiteY5876" fmla="*/ 771718 h 998446"/>
                    <a:gd name="connsiteX5877" fmla="*/ 391178 w 975396"/>
                    <a:gd name="connsiteY5877" fmla="*/ 773158 h 998446"/>
                    <a:gd name="connsiteX5878" fmla="*/ 396276 w 975396"/>
                    <a:gd name="connsiteY5878" fmla="*/ 774488 h 998446"/>
                    <a:gd name="connsiteX5879" fmla="*/ 397716 w 975396"/>
                    <a:gd name="connsiteY5879" fmla="*/ 774267 h 998446"/>
                    <a:gd name="connsiteX5880" fmla="*/ 398824 w 975396"/>
                    <a:gd name="connsiteY5880" fmla="*/ 772826 h 998446"/>
                    <a:gd name="connsiteX5881" fmla="*/ 402703 w 975396"/>
                    <a:gd name="connsiteY5881" fmla="*/ 774710 h 998446"/>
                    <a:gd name="connsiteX5882" fmla="*/ 403589 w 975396"/>
                    <a:gd name="connsiteY5882" fmla="*/ 771386 h 998446"/>
                    <a:gd name="connsiteX5883" fmla="*/ 401152 w 975396"/>
                    <a:gd name="connsiteY5883" fmla="*/ 769058 h 998446"/>
                    <a:gd name="connsiteX5884" fmla="*/ 397716 w 975396"/>
                    <a:gd name="connsiteY5884" fmla="*/ 766953 h 998446"/>
                    <a:gd name="connsiteX5885" fmla="*/ 395721 w 975396"/>
                    <a:gd name="connsiteY5885" fmla="*/ 764071 h 998446"/>
                    <a:gd name="connsiteX5886" fmla="*/ 396719 w 975396"/>
                    <a:gd name="connsiteY5886" fmla="*/ 763407 h 998446"/>
                    <a:gd name="connsiteX5887" fmla="*/ 397162 w 975396"/>
                    <a:gd name="connsiteY5887" fmla="*/ 762742 h 998446"/>
                    <a:gd name="connsiteX5888" fmla="*/ 397162 w 975396"/>
                    <a:gd name="connsiteY5888" fmla="*/ 761966 h 998446"/>
                    <a:gd name="connsiteX5889" fmla="*/ 396386 w 975396"/>
                    <a:gd name="connsiteY5889" fmla="*/ 761191 h 998446"/>
                    <a:gd name="connsiteX5890" fmla="*/ 396386 w 975396"/>
                    <a:gd name="connsiteY5890" fmla="*/ 760304 h 998446"/>
                    <a:gd name="connsiteX5891" fmla="*/ 396830 w 975396"/>
                    <a:gd name="connsiteY5891" fmla="*/ 760082 h 998446"/>
                    <a:gd name="connsiteX5892" fmla="*/ 397827 w 975396"/>
                    <a:gd name="connsiteY5892" fmla="*/ 759306 h 998446"/>
                    <a:gd name="connsiteX5893" fmla="*/ 396719 w 975396"/>
                    <a:gd name="connsiteY5893" fmla="*/ 759306 h 998446"/>
                    <a:gd name="connsiteX5894" fmla="*/ 396276 w 975396"/>
                    <a:gd name="connsiteY5894" fmla="*/ 758642 h 998446"/>
                    <a:gd name="connsiteX5895" fmla="*/ 395943 w 975396"/>
                    <a:gd name="connsiteY5895" fmla="*/ 757977 h 998446"/>
                    <a:gd name="connsiteX5896" fmla="*/ 395500 w 975396"/>
                    <a:gd name="connsiteY5896" fmla="*/ 757312 h 998446"/>
                    <a:gd name="connsiteX5897" fmla="*/ 393395 w 975396"/>
                    <a:gd name="connsiteY5897" fmla="*/ 756315 h 998446"/>
                    <a:gd name="connsiteX5898" fmla="*/ 392065 w 975396"/>
                    <a:gd name="connsiteY5898" fmla="*/ 755317 h 998446"/>
                    <a:gd name="connsiteX5899" fmla="*/ 389848 w 975396"/>
                    <a:gd name="connsiteY5899" fmla="*/ 754320 h 998446"/>
                    <a:gd name="connsiteX5900" fmla="*/ 389405 w 975396"/>
                    <a:gd name="connsiteY5900" fmla="*/ 753877 h 998446"/>
                    <a:gd name="connsiteX5901" fmla="*/ 388186 w 975396"/>
                    <a:gd name="connsiteY5901" fmla="*/ 751439 h 998446"/>
                    <a:gd name="connsiteX5902" fmla="*/ 385969 w 975396"/>
                    <a:gd name="connsiteY5902" fmla="*/ 747893 h 998446"/>
                    <a:gd name="connsiteX5903" fmla="*/ 384308 w 975396"/>
                    <a:gd name="connsiteY5903" fmla="*/ 744125 h 998446"/>
                    <a:gd name="connsiteX5904" fmla="*/ 384308 w 975396"/>
                    <a:gd name="connsiteY5904" fmla="*/ 740468 h 998446"/>
                    <a:gd name="connsiteX5905" fmla="*/ 386967 w 975396"/>
                    <a:gd name="connsiteY5905" fmla="*/ 738030 h 998446"/>
                    <a:gd name="connsiteX5906" fmla="*/ 383864 w 975396"/>
                    <a:gd name="connsiteY5906" fmla="*/ 738030 h 998446"/>
                    <a:gd name="connsiteX5907" fmla="*/ 384086 w 975396"/>
                    <a:gd name="connsiteY5907" fmla="*/ 737587 h 998446"/>
                    <a:gd name="connsiteX5908" fmla="*/ 384419 w 975396"/>
                    <a:gd name="connsiteY5908" fmla="*/ 736589 h 998446"/>
                    <a:gd name="connsiteX5909" fmla="*/ 384640 w 975396"/>
                    <a:gd name="connsiteY5909" fmla="*/ 736146 h 998446"/>
                    <a:gd name="connsiteX5910" fmla="*/ 383089 w 975396"/>
                    <a:gd name="connsiteY5910" fmla="*/ 734817 h 998446"/>
                    <a:gd name="connsiteX5911" fmla="*/ 383643 w 975396"/>
                    <a:gd name="connsiteY5911" fmla="*/ 733376 h 998446"/>
                    <a:gd name="connsiteX5912" fmla="*/ 385083 w 975396"/>
                    <a:gd name="connsiteY5912" fmla="*/ 731935 h 998446"/>
                    <a:gd name="connsiteX5913" fmla="*/ 386080 w 975396"/>
                    <a:gd name="connsiteY5913" fmla="*/ 730384 h 998446"/>
                    <a:gd name="connsiteX5914" fmla="*/ 387189 w 975396"/>
                    <a:gd name="connsiteY5914" fmla="*/ 731271 h 998446"/>
                    <a:gd name="connsiteX5915" fmla="*/ 388740 w 975396"/>
                    <a:gd name="connsiteY5915" fmla="*/ 732267 h 998446"/>
                    <a:gd name="connsiteX5916" fmla="*/ 390180 w 975396"/>
                    <a:gd name="connsiteY5916" fmla="*/ 732267 h 998446"/>
                    <a:gd name="connsiteX5917" fmla="*/ 390845 w 975396"/>
                    <a:gd name="connsiteY5917" fmla="*/ 730827 h 998446"/>
                    <a:gd name="connsiteX5918" fmla="*/ 390845 w 975396"/>
                    <a:gd name="connsiteY5918" fmla="*/ 730051 h 998446"/>
                    <a:gd name="connsiteX5919" fmla="*/ 390735 w 975396"/>
                    <a:gd name="connsiteY5919" fmla="*/ 729608 h 998446"/>
                    <a:gd name="connsiteX5920" fmla="*/ 390735 w 975396"/>
                    <a:gd name="connsiteY5920" fmla="*/ 729165 h 998446"/>
                    <a:gd name="connsiteX5921" fmla="*/ 390845 w 975396"/>
                    <a:gd name="connsiteY5921" fmla="*/ 728389 h 998446"/>
                    <a:gd name="connsiteX5922" fmla="*/ 391289 w 975396"/>
                    <a:gd name="connsiteY5922" fmla="*/ 727613 h 998446"/>
                    <a:gd name="connsiteX5923" fmla="*/ 392619 w 975396"/>
                    <a:gd name="connsiteY5923" fmla="*/ 726616 h 998446"/>
                    <a:gd name="connsiteX5924" fmla="*/ 393062 w 975396"/>
                    <a:gd name="connsiteY5924" fmla="*/ 725508 h 998446"/>
                    <a:gd name="connsiteX5925" fmla="*/ 391289 w 975396"/>
                    <a:gd name="connsiteY5925" fmla="*/ 724732 h 998446"/>
                    <a:gd name="connsiteX5926" fmla="*/ 390402 w 975396"/>
                    <a:gd name="connsiteY5926" fmla="*/ 724510 h 998446"/>
                    <a:gd name="connsiteX5927" fmla="*/ 389183 w 975396"/>
                    <a:gd name="connsiteY5927" fmla="*/ 724510 h 998446"/>
                    <a:gd name="connsiteX5928" fmla="*/ 389183 w 975396"/>
                    <a:gd name="connsiteY5928" fmla="*/ 723513 h 998446"/>
                    <a:gd name="connsiteX5929" fmla="*/ 390402 w 975396"/>
                    <a:gd name="connsiteY5929" fmla="*/ 723070 h 998446"/>
                    <a:gd name="connsiteX5930" fmla="*/ 390845 w 975396"/>
                    <a:gd name="connsiteY5930" fmla="*/ 721851 h 998446"/>
                    <a:gd name="connsiteX5931" fmla="*/ 390624 w 975396"/>
                    <a:gd name="connsiteY5931" fmla="*/ 720300 h 998446"/>
                    <a:gd name="connsiteX5932" fmla="*/ 389848 w 975396"/>
                    <a:gd name="connsiteY5932" fmla="*/ 718748 h 998446"/>
                    <a:gd name="connsiteX5933" fmla="*/ 386745 w 975396"/>
                    <a:gd name="connsiteY5933" fmla="*/ 715534 h 998446"/>
                    <a:gd name="connsiteX5934" fmla="*/ 385194 w 975396"/>
                    <a:gd name="connsiteY5934" fmla="*/ 713097 h 998446"/>
                    <a:gd name="connsiteX5935" fmla="*/ 385526 w 975396"/>
                    <a:gd name="connsiteY5935" fmla="*/ 711989 h 998446"/>
                    <a:gd name="connsiteX5936" fmla="*/ 384640 w 975396"/>
                    <a:gd name="connsiteY5936" fmla="*/ 710769 h 998446"/>
                    <a:gd name="connsiteX5937" fmla="*/ 382424 w 975396"/>
                    <a:gd name="connsiteY5937" fmla="*/ 705118 h 998446"/>
                    <a:gd name="connsiteX5938" fmla="*/ 381315 w 975396"/>
                    <a:gd name="connsiteY5938" fmla="*/ 703234 h 998446"/>
                    <a:gd name="connsiteX5939" fmla="*/ 381759 w 975396"/>
                    <a:gd name="connsiteY5939" fmla="*/ 702126 h 998446"/>
                    <a:gd name="connsiteX5940" fmla="*/ 381759 w 975396"/>
                    <a:gd name="connsiteY5940" fmla="*/ 701017 h 998446"/>
                    <a:gd name="connsiteX5941" fmla="*/ 381759 w 975396"/>
                    <a:gd name="connsiteY5941" fmla="*/ 699799 h 998446"/>
                    <a:gd name="connsiteX5942" fmla="*/ 381426 w 975396"/>
                    <a:gd name="connsiteY5942" fmla="*/ 698469 h 998446"/>
                    <a:gd name="connsiteX5943" fmla="*/ 381094 w 975396"/>
                    <a:gd name="connsiteY5943" fmla="*/ 698802 h 998446"/>
                    <a:gd name="connsiteX5944" fmla="*/ 381094 w 975396"/>
                    <a:gd name="connsiteY5944" fmla="*/ 698802 h 998446"/>
                    <a:gd name="connsiteX5945" fmla="*/ 381094 w 975396"/>
                    <a:gd name="connsiteY5945" fmla="*/ 698912 h 998446"/>
                    <a:gd name="connsiteX5946" fmla="*/ 380872 w 975396"/>
                    <a:gd name="connsiteY5946" fmla="*/ 699356 h 998446"/>
                    <a:gd name="connsiteX5947" fmla="*/ 380429 w 975396"/>
                    <a:gd name="connsiteY5947" fmla="*/ 698691 h 998446"/>
                    <a:gd name="connsiteX5948" fmla="*/ 379543 w 975396"/>
                    <a:gd name="connsiteY5948" fmla="*/ 697139 h 998446"/>
                    <a:gd name="connsiteX5949" fmla="*/ 379321 w 975396"/>
                    <a:gd name="connsiteY5949" fmla="*/ 696474 h 998446"/>
                    <a:gd name="connsiteX5950" fmla="*/ 379875 w 975396"/>
                    <a:gd name="connsiteY5950" fmla="*/ 696474 h 998446"/>
                    <a:gd name="connsiteX5951" fmla="*/ 381094 w 975396"/>
                    <a:gd name="connsiteY5951" fmla="*/ 696474 h 998446"/>
                    <a:gd name="connsiteX5952" fmla="*/ 381648 w 975396"/>
                    <a:gd name="connsiteY5952" fmla="*/ 696474 h 998446"/>
                    <a:gd name="connsiteX5953" fmla="*/ 380983 w 975396"/>
                    <a:gd name="connsiteY5953" fmla="*/ 694036 h 998446"/>
                    <a:gd name="connsiteX5954" fmla="*/ 380097 w 975396"/>
                    <a:gd name="connsiteY5954" fmla="*/ 691598 h 998446"/>
                    <a:gd name="connsiteX5955" fmla="*/ 380318 w 975396"/>
                    <a:gd name="connsiteY5955" fmla="*/ 689936 h 998446"/>
                    <a:gd name="connsiteX5956" fmla="*/ 377215 w 975396"/>
                    <a:gd name="connsiteY5956" fmla="*/ 685393 h 998446"/>
                    <a:gd name="connsiteX5957" fmla="*/ 376218 w 975396"/>
                    <a:gd name="connsiteY5957" fmla="*/ 682844 h 998446"/>
                    <a:gd name="connsiteX5958" fmla="*/ 377991 w 975396"/>
                    <a:gd name="connsiteY5958" fmla="*/ 683620 h 998446"/>
                    <a:gd name="connsiteX5959" fmla="*/ 378323 w 975396"/>
                    <a:gd name="connsiteY5959" fmla="*/ 682954 h 998446"/>
                    <a:gd name="connsiteX5960" fmla="*/ 377437 w 975396"/>
                    <a:gd name="connsiteY5960" fmla="*/ 681736 h 998446"/>
                    <a:gd name="connsiteX5961" fmla="*/ 375553 w 975396"/>
                    <a:gd name="connsiteY5961" fmla="*/ 681071 h 998446"/>
                    <a:gd name="connsiteX5962" fmla="*/ 376439 w 975396"/>
                    <a:gd name="connsiteY5962" fmla="*/ 679963 h 998446"/>
                    <a:gd name="connsiteX5963" fmla="*/ 375775 w 975396"/>
                    <a:gd name="connsiteY5963" fmla="*/ 679630 h 998446"/>
                    <a:gd name="connsiteX5964" fmla="*/ 375664 w 975396"/>
                    <a:gd name="connsiteY5964" fmla="*/ 679630 h 998446"/>
                    <a:gd name="connsiteX5965" fmla="*/ 376439 w 975396"/>
                    <a:gd name="connsiteY5965" fmla="*/ 678965 h 998446"/>
                    <a:gd name="connsiteX5966" fmla="*/ 376107 w 975396"/>
                    <a:gd name="connsiteY5966" fmla="*/ 678411 h 998446"/>
                    <a:gd name="connsiteX5967" fmla="*/ 375886 w 975396"/>
                    <a:gd name="connsiteY5967" fmla="*/ 678079 h 998446"/>
                    <a:gd name="connsiteX5968" fmla="*/ 375664 w 975396"/>
                    <a:gd name="connsiteY5968" fmla="*/ 677636 h 998446"/>
                    <a:gd name="connsiteX5969" fmla="*/ 375664 w 975396"/>
                    <a:gd name="connsiteY5969" fmla="*/ 676971 h 998446"/>
                    <a:gd name="connsiteX5970" fmla="*/ 374002 w 975396"/>
                    <a:gd name="connsiteY5970" fmla="*/ 677525 h 998446"/>
                    <a:gd name="connsiteX5971" fmla="*/ 371674 w 975396"/>
                    <a:gd name="connsiteY5971" fmla="*/ 677857 h 998446"/>
                    <a:gd name="connsiteX5972" fmla="*/ 369569 w 975396"/>
                    <a:gd name="connsiteY5972" fmla="*/ 677414 h 998446"/>
                    <a:gd name="connsiteX5973" fmla="*/ 368682 w 975396"/>
                    <a:gd name="connsiteY5973" fmla="*/ 675641 h 998446"/>
                    <a:gd name="connsiteX5974" fmla="*/ 368904 w 975396"/>
                    <a:gd name="connsiteY5974" fmla="*/ 671984 h 998446"/>
                    <a:gd name="connsiteX5975" fmla="*/ 369237 w 975396"/>
                    <a:gd name="connsiteY5975" fmla="*/ 670100 h 998446"/>
                    <a:gd name="connsiteX5976" fmla="*/ 369791 w 975396"/>
                    <a:gd name="connsiteY5976" fmla="*/ 669324 h 998446"/>
                    <a:gd name="connsiteX5977" fmla="*/ 370456 w 975396"/>
                    <a:gd name="connsiteY5977" fmla="*/ 668660 h 998446"/>
                    <a:gd name="connsiteX5978" fmla="*/ 369902 w 975396"/>
                    <a:gd name="connsiteY5978" fmla="*/ 667219 h 998446"/>
                    <a:gd name="connsiteX5979" fmla="*/ 369015 w 975396"/>
                    <a:gd name="connsiteY5979" fmla="*/ 665889 h 998446"/>
                    <a:gd name="connsiteX5980" fmla="*/ 368682 w 975396"/>
                    <a:gd name="connsiteY5980" fmla="*/ 665446 h 998446"/>
                    <a:gd name="connsiteX5981" fmla="*/ 364804 w 975396"/>
                    <a:gd name="connsiteY5981" fmla="*/ 658465 h 998446"/>
                    <a:gd name="connsiteX5982" fmla="*/ 364028 w 975396"/>
                    <a:gd name="connsiteY5982" fmla="*/ 655916 h 998446"/>
                    <a:gd name="connsiteX5983" fmla="*/ 361369 w 975396"/>
                    <a:gd name="connsiteY5983" fmla="*/ 651040 h 998446"/>
                    <a:gd name="connsiteX5984" fmla="*/ 360150 w 975396"/>
                    <a:gd name="connsiteY5984" fmla="*/ 649932 h 998446"/>
                    <a:gd name="connsiteX5985" fmla="*/ 360150 w 975396"/>
                    <a:gd name="connsiteY5985" fmla="*/ 648935 h 998446"/>
                    <a:gd name="connsiteX5986" fmla="*/ 360926 w 975396"/>
                    <a:gd name="connsiteY5986" fmla="*/ 648935 h 998446"/>
                    <a:gd name="connsiteX5987" fmla="*/ 360926 w 975396"/>
                    <a:gd name="connsiteY5987" fmla="*/ 648048 h 998446"/>
                    <a:gd name="connsiteX5988" fmla="*/ 359374 w 975396"/>
                    <a:gd name="connsiteY5988" fmla="*/ 648048 h 998446"/>
                    <a:gd name="connsiteX5989" fmla="*/ 360150 w 975396"/>
                    <a:gd name="connsiteY5989" fmla="*/ 646053 h 998446"/>
                    <a:gd name="connsiteX5990" fmla="*/ 359152 w 975396"/>
                    <a:gd name="connsiteY5990" fmla="*/ 645389 h 998446"/>
                    <a:gd name="connsiteX5991" fmla="*/ 353169 w 975396"/>
                    <a:gd name="connsiteY5991" fmla="*/ 638296 h 998446"/>
                    <a:gd name="connsiteX5992" fmla="*/ 353169 w 975396"/>
                    <a:gd name="connsiteY5992" fmla="*/ 636856 h 998446"/>
                    <a:gd name="connsiteX5993" fmla="*/ 353833 w 975396"/>
                    <a:gd name="connsiteY5993" fmla="*/ 634972 h 998446"/>
                    <a:gd name="connsiteX5994" fmla="*/ 353833 w 975396"/>
                    <a:gd name="connsiteY5994" fmla="*/ 633531 h 998446"/>
                    <a:gd name="connsiteX5995" fmla="*/ 352504 w 975396"/>
                    <a:gd name="connsiteY5995" fmla="*/ 632423 h 998446"/>
                    <a:gd name="connsiteX5996" fmla="*/ 352282 w 975396"/>
                    <a:gd name="connsiteY5996" fmla="*/ 631980 h 998446"/>
                    <a:gd name="connsiteX5997" fmla="*/ 352282 w 975396"/>
                    <a:gd name="connsiteY5997" fmla="*/ 629320 h 998446"/>
                    <a:gd name="connsiteX5998" fmla="*/ 352282 w 975396"/>
                    <a:gd name="connsiteY5998" fmla="*/ 628655 h 998446"/>
                    <a:gd name="connsiteX5999" fmla="*/ 351728 w 975396"/>
                    <a:gd name="connsiteY5999" fmla="*/ 627769 h 998446"/>
                    <a:gd name="connsiteX6000" fmla="*/ 351063 w 975396"/>
                    <a:gd name="connsiteY6000" fmla="*/ 627104 h 998446"/>
                    <a:gd name="connsiteX6001" fmla="*/ 350509 w 975396"/>
                    <a:gd name="connsiteY6001" fmla="*/ 626217 h 998446"/>
                    <a:gd name="connsiteX6002" fmla="*/ 350065 w 975396"/>
                    <a:gd name="connsiteY6002" fmla="*/ 624666 h 998446"/>
                    <a:gd name="connsiteX6003" fmla="*/ 350065 w 975396"/>
                    <a:gd name="connsiteY6003" fmla="*/ 623890 h 998446"/>
                    <a:gd name="connsiteX6004" fmla="*/ 350619 w 975396"/>
                    <a:gd name="connsiteY6004" fmla="*/ 622228 h 998446"/>
                    <a:gd name="connsiteX6005" fmla="*/ 350619 w 975396"/>
                    <a:gd name="connsiteY6005" fmla="*/ 621341 h 998446"/>
                    <a:gd name="connsiteX6006" fmla="*/ 350619 w 975396"/>
                    <a:gd name="connsiteY6006" fmla="*/ 620455 h 998446"/>
                    <a:gd name="connsiteX6007" fmla="*/ 349622 w 975396"/>
                    <a:gd name="connsiteY6007" fmla="*/ 618793 h 998446"/>
                    <a:gd name="connsiteX6008" fmla="*/ 349400 w 975396"/>
                    <a:gd name="connsiteY6008" fmla="*/ 618017 h 998446"/>
                    <a:gd name="connsiteX6009" fmla="*/ 349733 w 975396"/>
                    <a:gd name="connsiteY6009" fmla="*/ 614471 h 998446"/>
                    <a:gd name="connsiteX6010" fmla="*/ 351063 w 975396"/>
                    <a:gd name="connsiteY6010" fmla="*/ 612365 h 998446"/>
                    <a:gd name="connsiteX6011" fmla="*/ 353058 w 975396"/>
                    <a:gd name="connsiteY6011" fmla="*/ 611146 h 998446"/>
                    <a:gd name="connsiteX6012" fmla="*/ 355495 w 975396"/>
                    <a:gd name="connsiteY6012" fmla="*/ 610149 h 998446"/>
                    <a:gd name="connsiteX6013" fmla="*/ 356604 w 975396"/>
                    <a:gd name="connsiteY6013" fmla="*/ 611257 h 998446"/>
                    <a:gd name="connsiteX6014" fmla="*/ 357823 w 975396"/>
                    <a:gd name="connsiteY6014" fmla="*/ 613030 h 998446"/>
                    <a:gd name="connsiteX6015" fmla="*/ 357490 w 975396"/>
                    <a:gd name="connsiteY6015" fmla="*/ 614028 h 998446"/>
                    <a:gd name="connsiteX6016" fmla="*/ 358155 w 975396"/>
                    <a:gd name="connsiteY6016" fmla="*/ 615246 h 998446"/>
                    <a:gd name="connsiteX6017" fmla="*/ 359485 w 975396"/>
                    <a:gd name="connsiteY6017" fmla="*/ 616355 h 998446"/>
                    <a:gd name="connsiteX6018" fmla="*/ 360926 w 975396"/>
                    <a:gd name="connsiteY6018" fmla="*/ 617020 h 998446"/>
                    <a:gd name="connsiteX6019" fmla="*/ 360371 w 975396"/>
                    <a:gd name="connsiteY6019" fmla="*/ 618461 h 998446"/>
                    <a:gd name="connsiteX6020" fmla="*/ 360150 w 975396"/>
                    <a:gd name="connsiteY6020" fmla="*/ 619014 h 998446"/>
                    <a:gd name="connsiteX6021" fmla="*/ 363252 w 975396"/>
                    <a:gd name="connsiteY6021" fmla="*/ 621120 h 998446"/>
                    <a:gd name="connsiteX6022" fmla="*/ 364028 w 975396"/>
                    <a:gd name="connsiteY6022" fmla="*/ 622006 h 998446"/>
                    <a:gd name="connsiteX6023" fmla="*/ 365802 w 975396"/>
                    <a:gd name="connsiteY6023" fmla="*/ 620455 h 998446"/>
                    <a:gd name="connsiteX6024" fmla="*/ 367574 w 975396"/>
                    <a:gd name="connsiteY6024" fmla="*/ 619347 h 998446"/>
                    <a:gd name="connsiteX6025" fmla="*/ 369569 w 975396"/>
                    <a:gd name="connsiteY6025" fmla="*/ 619125 h 998446"/>
                    <a:gd name="connsiteX6026" fmla="*/ 371785 w 975396"/>
                    <a:gd name="connsiteY6026" fmla="*/ 620122 h 998446"/>
                    <a:gd name="connsiteX6027" fmla="*/ 371342 w 975396"/>
                    <a:gd name="connsiteY6027" fmla="*/ 619014 h 998446"/>
                    <a:gd name="connsiteX6028" fmla="*/ 370899 w 975396"/>
                    <a:gd name="connsiteY6028" fmla="*/ 618571 h 998446"/>
                    <a:gd name="connsiteX6029" fmla="*/ 369458 w 975396"/>
                    <a:gd name="connsiteY6029" fmla="*/ 618128 h 998446"/>
                    <a:gd name="connsiteX6030" fmla="*/ 370678 w 975396"/>
                    <a:gd name="connsiteY6030" fmla="*/ 618128 h 998446"/>
                    <a:gd name="connsiteX6031" fmla="*/ 371674 w 975396"/>
                    <a:gd name="connsiteY6031" fmla="*/ 618350 h 998446"/>
                    <a:gd name="connsiteX6032" fmla="*/ 373337 w 975396"/>
                    <a:gd name="connsiteY6032" fmla="*/ 619014 h 998446"/>
                    <a:gd name="connsiteX6033" fmla="*/ 373337 w 975396"/>
                    <a:gd name="connsiteY6033" fmla="*/ 619347 h 998446"/>
                    <a:gd name="connsiteX6034" fmla="*/ 373448 w 975396"/>
                    <a:gd name="connsiteY6034" fmla="*/ 619901 h 998446"/>
                    <a:gd name="connsiteX6035" fmla="*/ 373669 w 975396"/>
                    <a:gd name="connsiteY6035" fmla="*/ 620566 h 998446"/>
                    <a:gd name="connsiteX6036" fmla="*/ 374113 w 975396"/>
                    <a:gd name="connsiteY6036" fmla="*/ 621009 h 998446"/>
                    <a:gd name="connsiteX6037" fmla="*/ 374667 w 975396"/>
                    <a:gd name="connsiteY6037" fmla="*/ 621009 h 998446"/>
                    <a:gd name="connsiteX6038" fmla="*/ 375996 w 975396"/>
                    <a:gd name="connsiteY6038" fmla="*/ 620898 h 998446"/>
                    <a:gd name="connsiteX6039" fmla="*/ 376550 w 975396"/>
                    <a:gd name="connsiteY6039" fmla="*/ 620898 h 998446"/>
                    <a:gd name="connsiteX6040" fmla="*/ 378434 w 975396"/>
                    <a:gd name="connsiteY6040" fmla="*/ 622893 h 998446"/>
                    <a:gd name="connsiteX6041" fmla="*/ 379543 w 975396"/>
                    <a:gd name="connsiteY6041" fmla="*/ 624776 h 998446"/>
                    <a:gd name="connsiteX6042" fmla="*/ 381094 w 975396"/>
                    <a:gd name="connsiteY6042" fmla="*/ 629874 h 998446"/>
                    <a:gd name="connsiteX6043" fmla="*/ 381759 w 975396"/>
                    <a:gd name="connsiteY6043" fmla="*/ 628544 h 998446"/>
                    <a:gd name="connsiteX6044" fmla="*/ 382867 w 975396"/>
                    <a:gd name="connsiteY6044" fmla="*/ 627658 h 998446"/>
                    <a:gd name="connsiteX6045" fmla="*/ 385637 w 975396"/>
                    <a:gd name="connsiteY6045" fmla="*/ 625996 h 998446"/>
                    <a:gd name="connsiteX6046" fmla="*/ 387189 w 975396"/>
                    <a:gd name="connsiteY6046" fmla="*/ 628877 h 998446"/>
                    <a:gd name="connsiteX6047" fmla="*/ 385637 w 975396"/>
                    <a:gd name="connsiteY6047" fmla="*/ 629874 h 998446"/>
                    <a:gd name="connsiteX6048" fmla="*/ 387410 w 975396"/>
                    <a:gd name="connsiteY6048" fmla="*/ 630539 h 998446"/>
                    <a:gd name="connsiteX6049" fmla="*/ 391400 w 975396"/>
                    <a:gd name="connsiteY6049" fmla="*/ 629542 h 998446"/>
                    <a:gd name="connsiteX6050" fmla="*/ 392951 w 975396"/>
                    <a:gd name="connsiteY6050" fmla="*/ 630317 h 998446"/>
                    <a:gd name="connsiteX6051" fmla="*/ 393727 w 975396"/>
                    <a:gd name="connsiteY6051" fmla="*/ 630872 h 998446"/>
                    <a:gd name="connsiteX6052" fmla="*/ 394613 w 975396"/>
                    <a:gd name="connsiteY6052" fmla="*/ 631093 h 998446"/>
                    <a:gd name="connsiteX6053" fmla="*/ 395389 w 975396"/>
                    <a:gd name="connsiteY6053" fmla="*/ 631426 h 998446"/>
                    <a:gd name="connsiteX6054" fmla="*/ 395721 w 975396"/>
                    <a:gd name="connsiteY6054" fmla="*/ 632312 h 998446"/>
                    <a:gd name="connsiteX6055" fmla="*/ 395721 w 975396"/>
                    <a:gd name="connsiteY6055" fmla="*/ 633642 h 998446"/>
                    <a:gd name="connsiteX6056" fmla="*/ 395943 w 975396"/>
                    <a:gd name="connsiteY6056" fmla="*/ 634528 h 998446"/>
                    <a:gd name="connsiteX6057" fmla="*/ 396497 w 975396"/>
                    <a:gd name="connsiteY6057" fmla="*/ 635858 h 998446"/>
                    <a:gd name="connsiteX6058" fmla="*/ 396497 w 975396"/>
                    <a:gd name="connsiteY6058" fmla="*/ 636745 h 998446"/>
                    <a:gd name="connsiteX6059" fmla="*/ 395832 w 975396"/>
                    <a:gd name="connsiteY6059" fmla="*/ 636191 h 998446"/>
                    <a:gd name="connsiteX6060" fmla="*/ 393395 w 975396"/>
                    <a:gd name="connsiteY6060" fmla="*/ 634750 h 998446"/>
                    <a:gd name="connsiteX6061" fmla="*/ 393173 w 975396"/>
                    <a:gd name="connsiteY6061" fmla="*/ 636856 h 998446"/>
                    <a:gd name="connsiteX6062" fmla="*/ 392397 w 975396"/>
                    <a:gd name="connsiteY6062" fmla="*/ 638850 h 998446"/>
                    <a:gd name="connsiteX6063" fmla="*/ 391289 w 975396"/>
                    <a:gd name="connsiteY6063" fmla="*/ 639848 h 998446"/>
                    <a:gd name="connsiteX6064" fmla="*/ 390070 w 975396"/>
                    <a:gd name="connsiteY6064" fmla="*/ 639183 h 998446"/>
                    <a:gd name="connsiteX6065" fmla="*/ 388851 w 975396"/>
                    <a:gd name="connsiteY6065" fmla="*/ 638296 h 998446"/>
                    <a:gd name="connsiteX6066" fmla="*/ 388519 w 975396"/>
                    <a:gd name="connsiteY6066" fmla="*/ 640069 h 998446"/>
                    <a:gd name="connsiteX6067" fmla="*/ 388851 w 975396"/>
                    <a:gd name="connsiteY6067" fmla="*/ 644502 h 998446"/>
                    <a:gd name="connsiteX6068" fmla="*/ 388851 w 975396"/>
                    <a:gd name="connsiteY6068" fmla="*/ 644835 h 998446"/>
                    <a:gd name="connsiteX6069" fmla="*/ 389959 w 975396"/>
                    <a:gd name="connsiteY6069" fmla="*/ 645500 h 998446"/>
                    <a:gd name="connsiteX6070" fmla="*/ 391067 w 975396"/>
                    <a:gd name="connsiteY6070" fmla="*/ 645500 h 998446"/>
                    <a:gd name="connsiteX6071" fmla="*/ 391954 w 975396"/>
                    <a:gd name="connsiteY6071" fmla="*/ 644502 h 998446"/>
                    <a:gd name="connsiteX6072" fmla="*/ 394391 w 975396"/>
                    <a:gd name="connsiteY6072" fmla="*/ 646164 h 998446"/>
                    <a:gd name="connsiteX6073" fmla="*/ 395167 w 975396"/>
                    <a:gd name="connsiteY6073" fmla="*/ 647161 h 998446"/>
                    <a:gd name="connsiteX6074" fmla="*/ 395721 w 975396"/>
                    <a:gd name="connsiteY6074" fmla="*/ 648491 h 998446"/>
                    <a:gd name="connsiteX6075" fmla="*/ 393395 w 975396"/>
                    <a:gd name="connsiteY6075" fmla="*/ 647494 h 998446"/>
                    <a:gd name="connsiteX6076" fmla="*/ 394391 w 975396"/>
                    <a:gd name="connsiteY6076" fmla="*/ 649156 h 998446"/>
                    <a:gd name="connsiteX6077" fmla="*/ 395832 w 975396"/>
                    <a:gd name="connsiteY6077" fmla="*/ 649156 h 998446"/>
                    <a:gd name="connsiteX6078" fmla="*/ 397384 w 975396"/>
                    <a:gd name="connsiteY6078" fmla="*/ 649045 h 998446"/>
                    <a:gd name="connsiteX6079" fmla="*/ 398713 w 975396"/>
                    <a:gd name="connsiteY6079" fmla="*/ 649378 h 998446"/>
                    <a:gd name="connsiteX6080" fmla="*/ 398713 w 975396"/>
                    <a:gd name="connsiteY6080" fmla="*/ 650375 h 998446"/>
                    <a:gd name="connsiteX6081" fmla="*/ 396386 w 975396"/>
                    <a:gd name="connsiteY6081" fmla="*/ 650375 h 998446"/>
                    <a:gd name="connsiteX6082" fmla="*/ 396386 w 975396"/>
                    <a:gd name="connsiteY6082" fmla="*/ 651372 h 998446"/>
                    <a:gd name="connsiteX6083" fmla="*/ 398049 w 975396"/>
                    <a:gd name="connsiteY6083" fmla="*/ 652259 h 998446"/>
                    <a:gd name="connsiteX6084" fmla="*/ 399489 w 975396"/>
                    <a:gd name="connsiteY6084" fmla="*/ 652813 h 998446"/>
                    <a:gd name="connsiteX6085" fmla="*/ 401152 w 975396"/>
                    <a:gd name="connsiteY6085" fmla="*/ 652813 h 998446"/>
                    <a:gd name="connsiteX6086" fmla="*/ 403478 w 975396"/>
                    <a:gd name="connsiteY6086" fmla="*/ 652370 h 998446"/>
                    <a:gd name="connsiteX6087" fmla="*/ 402481 w 975396"/>
                    <a:gd name="connsiteY6087" fmla="*/ 650043 h 998446"/>
                    <a:gd name="connsiteX6088" fmla="*/ 401484 w 975396"/>
                    <a:gd name="connsiteY6088" fmla="*/ 648159 h 998446"/>
                    <a:gd name="connsiteX6089" fmla="*/ 401484 w 975396"/>
                    <a:gd name="connsiteY6089" fmla="*/ 646940 h 998446"/>
                    <a:gd name="connsiteX6090" fmla="*/ 403922 w 975396"/>
                    <a:gd name="connsiteY6090" fmla="*/ 646496 h 998446"/>
                    <a:gd name="connsiteX6091" fmla="*/ 408132 w 975396"/>
                    <a:gd name="connsiteY6091" fmla="*/ 646718 h 998446"/>
                    <a:gd name="connsiteX6092" fmla="*/ 410238 w 975396"/>
                    <a:gd name="connsiteY6092" fmla="*/ 646496 h 998446"/>
                    <a:gd name="connsiteX6093" fmla="*/ 412011 w 975396"/>
                    <a:gd name="connsiteY6093" fmla="*/ 645721 h 998446"/>
                    <a:gd name="connsiteX6094" fmla="*/ 409906 w 975396"/>
                    <a:gd name="connsiteY6094" fmla="*/ 644835 h 998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  <a:cxn ang="0">
                      <a:pos x="connsiteX3382" y="connsiteY3382"/>
                    </a:cxn>
                    <a:cxn ang="0">
                      <a:pos x="connsiteX3383" y="connsiteY3383"/>
                    </a:cxn>
                    <a:cxn ang="0">
                      <a:pos x="connsiteX3384" y="connsiteY3384"/>
                    </a:cxn>
                    <a:cxn ang="0">
                      <a:pos x="connsiteX3385" y="connsiteY3385"/>
                    </a:cxn>
                    <a:cxn ang="0">
                      <a:pos x="connsiteX3386" y="connsiteY3386"/>
                    </a:cxn>
                    <a:cxn ang="0">
                      <a:pos x="connsiteX3387" y="connsiteY3387"/>
                    </a:cxn>
                    <a:cxn ang="0">
                      <a:pos x="connsiteX3388" y="connsiteY3388"/>
                    </a:cxn>
                    <a:cxn ang="0">
                      <a:pos x="connsiteX3389" y="connsiteY3389"/>
                    </a:cxn>
                    <a:cxn ang="0">
                      <a:pos x="connsiteX3390" y="connsiteY3390"/>
                    </a:cxn>
                    <a:cxn ang="0">
                      <a:pos x="connsiteX3391" y="connsiteY3391"/>
                    </a:cxn>
                    <a:cxn ang="0">
                      <a:pos x="connsiteX3392" y="connsiteY3392"/>
                    </a:cxn>
                    <a:cxn ang="0">
                      <a:pos x="connsiteX3393" y="connsiteY3393"/>
                    </a:cxn>
                    <a:cxn ang="0">
                      <a:pos x="connsiteX3394" y="connsiteY3394"/>
                    </a:cxn>
                    <a:cxn ang="0">
                      <a:pos x="connsiteX3395" y="connsiteY3395"/>
                    </a:cxn>
                    <a:cxn ang="0">
                      <a:pos x="connsiteX3396" y="connsiteY3396"/>
                    </a:cxn>
                    <a:cxn ang="0">
                      <a:pos x="connsiteX3397" y="connsiteY3397"/>
                    </a:cxn>
                    <a:cxn ang="0">
                      <a:pos x="connsiteX3398" y="connsiteY3398"/>
                    </a:cxn>
                    <a:cxn ang="0">
                      <a:pos x="connsiteX3399" y="connsiteY3399"/>
                    </a:cxn>
                    <a:cxn ang="0">
                      <a:pos x="connsiteX3400" y="connsiteY3400"/>
                    </a:cxn>
                    <a:cxn ang="0">
                      <a:pos x="connsiteX3401" y="connsiteY3401"/>
                    </a:cxn>
                    <a:cxn ang="0">
                      <a:pos x="connsiteX3402" y="connsiteY3402"/>
                    </a:cxn>
                    <a:cxn ang="0">
                      <a:pos x="connsiteX3403" y="connsiteY3403"/>
                    </a:cxn>
                    <a:cxn ang="0">
                      <a:pos x="connsiteX3404" y="connsiteY3404"/>
                    </a:cxn>
                    <a:cxn ang="0">
                      <a:pos x="connsiteX3405" y="connsiteY3405"/>
                    </a:cxn>
                    <a:cxn ang="0">
                      <a:pos x="connsiteX3406" y="connsiteY3406"/>
                    </a:cxn>
                    <a:cxn ang="0">
                      <a:pos x="connsiteX3407" y="connsiteY3407"/>
                    </a:cxn>
                    <a:cxn ang="0">
                      <a:pos x="connsiteX3408" y="connsiteY3408"/>
                    </a:cxn>
                    <a:cxn ang="0">
                      <a:pos x="connsiteX3409" y="connsiteY3409"/>
                    </a:cxn>
                    <a:cxn ang="0">
                      <a:pos x="connsiteX3410" y="connsiteY3410"/>
                    </a:cxn>
                    <a:cxn ang="0">
                      <a:pos x="connsiteX3411" y="connsiteY3411"/>
                    </a:cxn>
                    <a:cxn ang="0">
                      <a:pos x="connsiteX3412" y="connsiteY3412"/>
                    </a:cxn>
                    <a:cxn ang="0">
                      <a:pos x="connsiteX3413" y="connsiteY3413"/>
                    </a:cxn>
                    <a:cxn ang="0">
                      <a:pos x="connsiteX3414" y="connsiteY3414"/>
                    </a:cxn>
                    <a:cxn ang="0">
                      <a:pos x="connsiteX3415" y="connsiteY3415"/>
                    </a:cxn>
                    <a:cxn ang="0">
                      <a:pos x="connsiteX3416" y="connsiteY3416"/>
                    </a:cxn>
                    <a:cxn ang="0">
                      <a:pos x="connsiteX3417" y="connsiteY3417"/>
                    </a:cxn>
                    <a:cxn ang="0">
                      <a:pos x="connsiteX3418" y="connsiteY3418"/>
                    </a:cxn>
                    <a:cxn ang="0">
                      <a:pos x="connsiteX3419" y="connsiteY3419"/>
                    </a:cxn>
                    <a:cxn ang="0">
                      <a:pos x="connsiteX3420" y="connsiteY3420"/>
                    </a:cxn>
                    <a:cxn ang="0">
                      <a:pos x="connsiteX3421" y="connsiteY3421"/>
                    </a:cxn>
                    <a:cxn ang="0">
                      <a:pos x="connsiteX3422" y="connsiteY3422"/>
                    </a:cxn>
                    <a:cxn ang="0">
                      <a:pos x="connsiteX3423" y="connsiteY3423"/>
                    </a:cxn>
                    <a:cxn ang="0">
                      <a:pos x="connsiteX3424" y="connsiteY3424"/>
                    </a:cxn>
                    <a:cxn ang="0">
                      <a:pos x="connsiteX3425" y="connsiteY3425"/>
                    </a:cxn>
                    <a:cxn ang="0">
                      <a:pos x="connsiteX3426" y="connsiteY3426"/>
                    </a:cxn>
                    <a:cxn ang="0">
                      <a:pos x="connsiteX3427" y="connsiteY3427"/>
                    </a:cxn>
                    <a:cxn ang="0">
                      <a:pos x="connsiteX3428" y="connsiteY3428"/>
                    </a:cxn>
                    <a:cxn ang="0">
                      <a:pos x="connsiteX3429" y="connsiteY3429"/>
                    </a:cxn>
                    <a:cxn ang="0">
                      <a:pos x="connsiteX3430" y="connsiteY3430"/>
                    </a:cxn>
                    <a:cxn ang="0">
                      <a:pos x="connsiteX3431" y="connsiteY3431"/>
                    </a:cxn>
                    <a:cxn ang="0">
                      <a:pos x="connsiteX3432" y="connsiteY3432"/>
                    </a:cxn>
                    <a:cxn ang="0">
                      <a:pos x="connsiteX3433" y="connsiteY3433"/>
                    </a:cxn>
                    <a:cxn ang="0">
                      <a:pos x="connsiteX3434" y="connsiteY3434"/>
                    </a:cxn>
                    <a:cxn ang="0">
                      <a:pos x="connsiteX3435" y="connsiteY3435"/>
                    </a:cxn>
                    <a:cxn ang="0">
                      <a:pos x="connsiteX3436" y="connsiteY3436"/>
                    </a:cxn>
                    <a:cxn ang="0">
                      <a:pos x="connsiteX3437" y="connsiteY3437"/>
                    </a:cxn>
                    <a:cxn ang="0">
                      <a:pos x="connsiteX3438" y="connsiteY3438"/>
                    </a:cxn>
                    <a:cxn ang="0">
                      <a:pos x="connsiteX3439" y="connsiteY3439"/>
                    </a:cxn>
                    <a:cxn ang="0">
                      <a:pos x="connsiteX3440" y="connsiteY3440"/>
                    </a:cxn>
                    <a:cxn ang="0">
                      <a:pos x="connsiteX3441" y="connsiteY3441"/>
                    </a:cxn>
                    <a:cxn ang="0">
                      <a:pos x="connsiteX3442" y="connsiteY3442"/>
                    </a:cxn>
                    <a:cxn ang="0">
                      <a:pos x="connsiteX3443" y="connsiteY3443"/>
                    </a:cxn>
                    <a:cxn ang="0">
                      <a:pos x="connsiteX3444" y="connsiteY3444"/>
                    </a:cxn>
                    <a:cxn ang="0">
                      <a:pos x="connsiteX3445" y="connsiteY3445"/>
                    </a:cxn>
                    <a:cxn ang="0">
                      <a:pos x="connsiteX3446" y="connsiteY3446"/>
                    </a:cxn>
                    <a:cxn ang="0">
                      <a:pos x="connsiteX3447" y="connsiteY3447"/>
                    </a:cxn>
                    <a:cxn ang="0">
                      <a:pos x="connsiteX3448" y="connsiteY3448"/>
                    </a:cxn>
                    <a:cxn ang="0">
                      <a:pos x="connsiteX3449" y="connsiteY3449"/>
                    </a:cxn>
                    <a:cxn ang="0">
                      <a:pos x="connsiteX3450" y="connsiteY3450"/>
                    </a:cxn>
                    <a:cxn ang="0">
                      <a:pos x="connsiteX3451" y="connsiteY3451"/>
                    </a:cxn>
                    <a:cxn ang="0">
                      <a:pos x="connsiteX3452" y="connsiteY3452"/>
                    </a:cxn>
                    <a:cxn ang="0">
                      <a:pos x="connsiteX3453" y="connsiteY3453"/>
                    </a:cxn>
                    <a:cxn ang="0">
                      <a:pos x="connsiteX3454" y="connsiteY3454"/>
                    </a:cxn>
                    <a:cxn ang="0">
                      <a:pos x="connsiteX3455" y="connsiteY3455"/>
                    </a:cxn>
                    <a:cxn ang="0">
                      <a:pos x="connsiteX3456" y="connsiteY3456"/>
                    </a:cxn>
                    <a:cxn ang="0">
                      <a:pos x="connsiteX3457" y="connsiteY3457"/>
                    </a:cxn>
                    <a:cxn ang="0">
                      <a:pos x="connsiteX3458" y="connsiteY3458"/>
                    </a:cxn>
                    <a:cxn ang="0">
                      <a:pos x="connsiteX3459" y="connsiteY3459"/>
                    </a:cxn>
                    <a:cxn ang="0">
                      <a:pos x="connsiteX3460" y="connsiteY3460"/>
                    </a:cxn>
                    <a:cxn ang="0">
                      <a:pos x="connsiteX3461" y="connsiteY3461"/>
                    </a:cxn>
                    <a:cxn ang="0">
                      <a:pos x="connsiteX3462" y="connsiteY3462"/>
                    </a:cxn>
                    <a:cxn ang="0">
                      <a:pos x="connsiteX3463" y="connsiteY3463"/>
                    </a:cxn>
                    <a:cxn ang="0">
                      <a:pos x="connsiteX3464" y="connsiteY3464"/>
                    </a:cxn>
                    <a:cxn ang="0">
                      <a:pos x="connsiteX3465" y="connsiteY3465"/>
                    </a:cxn>
                    <a:cxn ang="0">
                      <a:pos x="connsiteX3466" y="connsiteY3466"/>
                    </a:cxn>
                    <a:cxn ang="0">
                      <a:pos x="connsiteX3467" y="connsiteY3467"/>
                    </a:cxn>
                    <a:cxn ang="0">
                      <a:pos x="connsiteX3468" y="connsiteY3468"/>
                    </a:cxn>
                    <a:cxn ang="0">
                      <a:pos x="connsiteX3469" y="connsiteY3469"/>
                    </a:cxn>
                    <a:cxn ang="0">
                      <a:pos x="connsiteX3470" y="connsiteY3470"/>
                    </a:cxn>
                    <a:cxn ang="0">
                      <a:pos x="connsiteX3471" y="connsiteY3471"/>
                    </a:cxn>
                    <a:cxn ang="0">
                      <a:pos x="connsiteX3472" y="connsiteY3472"/>
                    </a:cxn>
                    <a:cxn ang="0">
                      <a:pos x="connsiteX3473" y="connsiteY3473"/>
                    </a:cxn>
                    <a:cxn ang="0">
                      <a:pos x="connsiteX3474" y="connsiteY3474"/>
                    </a:cxn>
                    <a:cxn ang="0">
                      <a:pos x="connsiteX3475" y="connsiteY3475"/>
                    </a:cxn>
                    <a:cxn ang="0">
                      <a:pos x="connsiteX3476" y="connsiteY3476"/>
                    </a:cxn>
                    <a:cxn ang="0">
                      <a:pos x="connsiteX3477" y="connsiteY3477"/>
                    </a:cxn>
                    <a:cxn ang="0">
                      <a:pos x="connsiteX3478" y="connsiteY3478"/>
                    </a:cxn>
                    <a:cxn ang="0">
                      <a:pos x="connsiteX3479" y="connsiteY3479"/>
                    </a:cxn>
                    <a:cxn ang="0">
                      <a:pos x="connsiteX3480" y="connsiteY3480"/>
                    </a:cxn>
                    <a:cxn ang="0">
                      <a:pos x="connsiteX3481" y="connsiteY3481"/>
                    </a:cxn>
                    <a:cxn ang="0">
                      <a:pos x="connsiteX3482" y="connsiteY3482"/>
                    </a:cxn>
                    <a:cxn ang="0">
                      <a:pos x="connsiteX3483" y="connsiteY3483"/>
                    </a:cxn>
                    <a:cxn ang="0">
                      <a:pos x="connsiteX3484" y="connsiteY3484"/>
                    </a:cxn>
                    <a:cxn ang="0">
                      <a:pos x="connsiteX3485" y="connsiteY3485"/>
                    </a:cxn>
                    <a:cxn ang="0">
                      <a:pos x="connsiteX3486" y="connsiteY3486"/>
                    </a:cxn>
                    <a:cxn ang="0">
                      <a:pos x="connsiteX3487" y="connsiteY3487"/>
                    </a:cxn>
                    <a:cxn ang="0">
                      <a:pos x="connsiteX3488" y="connsiteY3488"/>
                    </a:cxn>
                    <a:cxn ang="0">
                      <a:pos x="connsiteX3489" y="connsiteY3489"/>
                    </a:cxn>
                    <a:cxn ang="0">
                      <a:pos x="connsiteX3490" y="connsiteY3490"/>
                    </a:cxn>
                    <a:cxn ang="0">
                      <a:pos x="connsiteX3491" y="connsiteY3491"/>
                    </a:cxn>
                    <a:cxn ang="0">
                      <a:pos x="connsiteX3492" y="connsiteY3492"/>
                    </a:cxn>
                    <a:cxn ang="0">
                      <a:pos x="connsiteX3493" y="connsiteY3493"/>
                    </a:cxn>
                    <a:cxn ang="0">
                      <a:pos x="connsiteX3494" y="connsiteY3494"/>
                    </a:cxn>
                    <a:cxn ang="0">
                      <a:pos x="connsiteX3495" y="connsiteY3495"/>
                    </a:cxn>
                    <a:cxn ang="0">
                      <a:pos x="connsiteX3496" y="connsiteY3496"/>
                    </a:cxn>
                    <a:cxn ang="0">
                      <a:pos x="connsiteX3497" y="connsiteY3497"/>
                    </a:cxn>
                    <a:cxn ang="0">
                      <a:pos x="connsiteX3498" y="connsiteY3498"/>
                    </a:cxn>
                    <a:cxn ang="0">
                      <a:pos x="connsiteX3499" y="connsiteY3499"/>
                    </a:cxn>
                    <a:cxn ang="0">
                      <a:pos x="connsiteX3500" y="connsiteY3500"/>
                    </a:cxn>
                    <a:cxn ang="0">
                      <a:pos x="connsiteX3501" y="connsiteY3501"/>
                    </a:cxn>
                    <a:cxn ang="0">
                      <a:pos x="connsiteX3502" y="connsiteY3502"/>
                    </a:cxn>
                    <a:cxn ang="0">
                      <a:pos x="connsiteX3503" y="connsiteY3503"/>
                    </a:cxn>
                    <a:cxn ang="0">
                      <a:pos x="connsiteX3504" y="connsiteY3504"/>
                    </a:cxn>
                    <a:cxn ang="0">
                      <a:pos x="connsiteX3505" y="connsiteY3505"/>
                    </a:cxn>
                    <a:cxn ang="0">
                      <a:pos x="connsiteX3506" y="connsiteY3506"/>
                    </a:cxn>
                    <a:cxn ang="0">
                      <a:pos x="connsiteX3507" y="connsiteY3507"/>
                    </a:cxn>
                    <a:cxn ang="0">
                      <a:pos x="connsiteX3508" y="connsiteY3508"/>
                    </a:cxn>
                    <a:cxn ang="0">
                      <a:pos x="connsiteX3509" y="connsiteY3509"/>
                    </a:cxn>
                    <a:cxn ang="0">
                      <a:pos x="connsiteX3510" y="connsiteY3510"/>
                    </a:cxn>
                    <a:cxn ang="0">
                      <a:pos x="connsiteX3511" y="connsiteY3511"/>
                    </a:cxn>
                    <a:cxn ang="0">
                      <a:pos x="connsiteX3512" y="connsiteY3512"/>
                    </a:cxn>
                    <a:cxn ang="0">
                      <a:pos x="connsiteX3513" y="connsiteY3513"/>
                    </a:cxn>
                    <a:cxn ang="0">
                      <a:pos x="connsiteX3514" y="connsiteY3514"/>
                    </a:cxn>
                    <a:cxn ang="0">
                      <a:pos x="connsiteX3515" y="connsiteY3515"/>
                    </a:cxn>
                    <a:cxn ang="0">
                      <a:pos x="connsiteX3516" y="connsiteY3516"/>
                    </a:cxn>
                    <a:cxn ang="0">
                      <a:pos x="connsiteX3517" y="connsiteY3517"/>
                    </a:cxn>
                    <a:cxn ang="0">
                      <a:pos x="connsiteX3518" y="connsiteY3518"/>
                    </a:cxn>
                    <a:cxn ang="0">
                      <a:pos x="connsiteX3519" y="connsiteY3519"/>
                    </a:cxn>
                    <a:cxn ang="0">
                      <a:pos x="connsiteX3520" y="connsiteY3520"/>
                    </a:cxn>
                    <a:cxn ang="0">
                      <a:pos x="connsiteX3521" y="connsiteY3521"/>
                    </a:cxn>
                    <a:cxn ang="0">
                      <a:pos x="connsiteX3522" y="connsiteY3522"/>
                    </a:cxn>
                    <a:cxn ang="0">
                      <a:pos x="connsiteX3523" y="connsiteY3523"/>
                    </a:cxn>
                    <a:cxn ang="0">
                      <a:pos x="connsiteX3524" y="connsiteY3524"/>
                    </a:cxn>
                    <a:cxn ang="0">
                      <a:pos x="connsiteX3525" y="connsiteY3525"/>
                    </a:cxn>
                    <a:cxn ang="0">
                      <a:pos x="connsiteX3526" y="connsiteY3526"/>
                    </a:cxn>
                    <a:cxn ang="0">
                      <a:pos x="connsiteX3527" y="connsiteY3527"/>
                    </a:cxn>
                    <a:cxn ang="0">
                      <a:pos x="connsiteX3528" y="connsiteY3528"/>
                    </a:cxn>
                    <a:cxn ang="0">
                      <a:pos x="connsiteX3529" y="connsiteY3529"/>
                    </a:cxn>
                    <a:cxn ang="0">
                      <a:pos x="connsiteX3530" y="connsiteY3530"/>
                    </a:cxn>
                    <a:cxn ang="0">
                      <a:pos x="connsiteX3531" y="connsiteY3531"/>
                    </a:cxn>
                    <a:cxn ang="0">
                      <a:pos x="connsiteX3532" y="connsiteY3532"/>
                    </a:cxn>
                    <a:cxn ang="0">
                      <a:pos x="connsiteX3533" y="connsiteY3533"/>
                    </a:cxn>
                    <a:cxn ang="0">
                      <a:pos x="connsiteX3534" y="connsiteY3534"/>
                    </a:cxn>
                    <a:cxn ang="0">
                      <a:pos x="connsiteX3535" y="connsiteY3535"/>
                    </a:cxn>
                    <a:cxn ang="0">
                      <a:pos x="connsiteX3536" y="connsiteY3536"/>
                    </a:cxn>
                    <a:cxn ang="0">
                      <a:pos x="connsiteX3537" y="connsiteY3537"/>
                    </a:cxn>
                    <a:cxn ang="0">
                      <a:pos x="connsiteX3538" y="connsiteY3538"/>
                    </a:cxn>
                    <a:cxn ang="0">
                      <a:pos x="connsiteX3539" y="connsiteY3539"/>
                    </a:cxn>
                    <a:cxn ang="0">
                      <a:pos x="connsiteX3540" y="connsiteY3540"/>
                    </a:cxn>
                    <a:cxn ang="0">
                      <a:pos x="connsiteX3541" y="connsiteY3541"/>
                    </a:cxn>
                    <a:cxn ang="0">
                      <a:pos x="connsiteX3542" y="connsiteY3542"/>
                    </a:cxn>
                    <a:cxn ang="0">
                      <a:pos x="connsiteX3543" y="connsiteY3543"/>
                    </a:cxn>
                    <a:cxn ang="0">
                      <a:pos x="connsiteX3544" y="connsiteY3544"/>
                    </a:cxn>
                    <a:cxn ang="0">
                      <a:pos x="connsiteX3545" y="connsiteY3545"/>
                    </a:cxn>
                    <a:cxn ang="0">
                      <a:pos x="connsiteX3546" y="connsiteY3546"/>
                    </a:cxn>
                    <a:cxn ang="0">
                      <a:pos x="connsiteX3547" y="connsiteY3547"/>
                    </a:cxn>
                    <a:cxn ang="0">
                      <a:pos x="connsiteX3548" y="connsiteY3548"/>
                    </a:cxn>
                    <a:cxn ang="0">
                      <a:pos x="connsiteX3549" y="connsiteY3549"/>
                    </a:cxn>
                    <a:cxn ang="0">
                      <a:pos x="connsiteX3550" y="connsiteY3550"/>
                    </a:cxn>
                    <a:cxn ang="0">
                      <a:pos x="connsiteX3551" y="connsiteY3551"/>
                    </a:cxn>
                    <a:cxn ang="0">
                      <a:pos x="connsiteX3552" y="connsiteY3552"/>
                    </a:cxn>
                    <a:cxn ang="0">
                      <a:pos x="connsiteX3553" y="connsiteY3553"/>
                    </a:cxn>
                    <a:cxn ang="0">
                      <a:pos x="connsiteX3554" y="connsiteY3554"/>
                    </a:cxn>
                    <a:cxn ang="0">
                      <a:pos x="connsiteX3555" y="connsiteY3555"/>
                    </a:cxn>
                    <a:cxn ang="0">
                      <a:pos x="connsiteX3556" y="connsiteY3556"/>
                    </a:cxn>
                    <a:cxn ang="0">
                      <a:pos x="connsiteX3557" y="connsiteY3557"/>
                    </a:cxn>
                    <a:cxn ang="0">
                      <a:pos x="connsiteX3558" y="connsiteY3558"/>
                    </a:cxn>
                    <a:cxn ang="0">
                      <a:pos x="connsiteX3559" y="connsiteY3559"/>
                    </a:cxn>
                    <a:cxn ang="0">
                      <a:pos x="connsiteX3560" y="connsiteY3560"/>
                    </a:cxn>
                    <a:cxn ang="0">
                      <a:pos x="connsiteX3561" y="connsiteY3561"/>
                    </a:cxn>
                    <a:cxn ang="0">
                      <a:pos x="connsiteX3562" y="connsiteY3562"/>
                    </a:cxn>
                    <a:cxn ang="0">
                      <a:pos x="connsiteX3563" y="connsiteY3563"/>
                    </a:cxn>
                    <a:cxn ang="0">
                      <a:pos x="connsiteX3564" y="connsiteY3564"/>
                    </a:cxn>
                    <a:cxn ang="0">
                      <a:pos x="connsiteX3565" y="connsiteY3565"/>
                    </a:cxn>
                    <a:cxn ang="0">
                      <a:pos x="connsiteX3566" y="connsiteY3566"/>
                    </a:cxn>
                    <a:cxn ang="0">
                      <a:pos x="connsiteX3567" y="connsiteY3567"/>
                    </a:cxn>
                    <a:cxn ang="0">
                      <a:pos x="connsiteX3568" y="connsiteY3568"/>
                    </a:cxn>
                    <a:cxn ang="0">
                      <a:pos x="connsiteX3569" y="connsiteY3569"/>
                    </a:cxn>
                    <a:cxn ang="0">
                      <a:pos x="connsiteX3570" y="connsiteY3570"/>
                    </a:cxn>
                    <a:cxn ang="0">
                      <a:pos x="connsiteX3571" y="connsiteY3571"/>
                    </a:cxn>
                    <a:cxn ang="0">
                      <a:pos x="connsiteX3572" y="connsiteY3572"/>
                    </a:cxn>
                    <a:cxn ang="0">
                      <a:pos x="connsiteX3573" y="connsiteY3573"/>
                    </a:cxn>
                    <a:cxn ang="0">
                      <a:pos x="connsiteX3574" y="connsiteY3574"/>
                    </a:cxn>
                    <a:cxn ang="0">
                      <a:pos x="connsiteX3575" y="connsiteY3575"/>
                    </a:cxn>
                    <a:cxn ang="0">
                      <a:pos x="connsiteX3576" y="connsiteY3576"/>
                    </a:cxn>
                    <a:cxn ang="0">
                      <a:pos x="connsiteX3577" y="connsiteY3577"/>
                    </a:cxn>
                    <a:cxn ang="0">
                      <a:pos x="connsiteX3578" y="connsiteY3578"/>
                    </a:cxn>
                    <a:cxn ang="0">
                      <a:pos x="connsiteX3579" y="connsiteY3579"/>
                    </a:cxn>
                    <a:cxn ang="0">
                      <a:pos x="connsiteX3580" y="connsiteY3580"/>
                    </a:cxn>
                    <a:cxn ang="0">
                      <a:pos x="connsiteX3581" y="connsiteY3581"/>
                    </a:cxn>
                    <a:cxn ang="0">
                      <a:pos x="connsiteX3582" y="connsiteY3582"/>
                    </a:cxn>
                    <a:cxn ang="0">
                      <a:pos x="connsiteX3583" y="connsiteY3583"/>
                    </a:cxn>
                    <a:cxn ang="0">
                      <a:pos x="connsiteX3584" y="connsiteY3584"/>
                    </a:cxn>
                    <a:cxn ang="0">
                      <a:pos x="connsiteX3585" y="connsiteY3585"/>
                    </a:cxn>
                    <a:cxn ang="0">
                      <a:pos x="connsiteX3586" y="connsiteY3586"/>
                    </a:cxn>
                    <a:cxn ang="0">
                      <a:pos x="connsiteX3587" y="connsiteY3587"/>
                    </a:cxn>
                    <a:cxn ang="0">
                      <a:pos x="connsiteX3588" y="connsiteY3588"/>
                    </a:cxn>
                    <a:cxn ang="0">
                      <a:pos x="connsiteX3589" y="connsiteY3589"/>
                    </a:cxn>
                    <a:cxn ang="0">
                      <a:pos x="connsiteX3590" y="connsiteY3590"/>
                    </a:cxn>
                    <a:cxn ang="0">
                      <a:pos x="connsiteX3591" y="connsiteY3591"/>
                    </a:cxn>
                    <a:cxn ang="0">
                      <a:pos x="connsiteX3592" y="connsiteY3592"/>
                    </a:cxn>
                    <a:cxn ang="0">
                      <a:pos x="connsiteX3593" y="connsiteY3593"/>
                    </a:cxn>
                    <a:cxn ang="0">
                      <a:pos x="connsiteX3594" y="connsiteY3594"/>
                    </a:cxn>
                    <a:cxn ang="0">
                      <a:pos x="connsiteX3595" y="connsiteY3595"/>
                    </a:cxn>
                    <a:cxn ang="0">
                      <a:pos x="connsiteX3596" y="connsiteY3596"/>
                    </a:cxn>
                    <a:cxn ang="0">
                      <a:pos x="connsiteX3597" y="connsiteY3597"/>
                    </a:cxn>
                    <a:cxn ang="0">
                      <a:pos x="connsiteX3598" y="connsiteY3598"/>
                    </a:cxn>
                    <a:cxn ang="0">
                      <a:pos x="connsiteX3599" y="connsiteY3599"/>
                    </a:cxn>
                    <a:cxn ang="0">
                      <a:pos x="connsiteX3600" y="connsiteY3600"/>
                    </a:cxn>
                    <a:cxn ang="0">
                      <a:pos x="connsiteX3601" y="connsiteY3601"/>
                    </a:cxn>
                    <a:cxn ang="0">
                      <a:pos x="connsiteX3602" y="connsiteY3602"/>
                    </a:cxn>
                    <a:cxn ang="0">
                      <a:pos x="connsiteX3603" y="connsiteY3603"/>
                    </a:cxn>
                    <a:cxn ang="0">
                      <a:pos x="connsiteX3604" y="connsiteY3604"/>
                    </a:cxn>
                    <a:cxn ang="0">
                      <a:pos x="connsiteX3605" y="connsiteY3605"/>
                    </a:cxn>
                    <a:cxn ang="0">
                      <a:pos x="connsiteX3606" y="connsiteY3606"/>
                    </a:cxn>
                    <a:cxn ang="0">
                      <a:pos x="connsiteX3607" y="connsiteY3607"/>
                    </a:cxn>
                    <a:cxn ang="0">
                      <a:pos x="connsiteX3608" y="connsiteY3608"/>
                    </a:cxn>
                    <a:cxn ang="0">
                      <a:pos x="connsiteX3609" y="connsiteY3609"/>
                    </a:cxn>
                    <a:cxn ang="0">
                      <a:pos x="connsiteX3610" y="connsiteY3610"/>
                    </a:cxn>
                    <a:cxn ang="0">
                      <a:pos x="connsiteX3611" y="connsiteY3611"/>
                    </a:cxn>
                    <a:cxn ang="0">
                      <a:pos x="connsiteX3612" y="connsiteY3612"/>
                    </a:cxn>
                    <a:cxn ang="0">
                      <a:pos x="connsiteX3613" y="connsiteY3613"/>
                    </a:cxn>
                    <a:cxn ang="0">
                      <a:pos x="connsiteX3614" y="connsiteY3614"/>
                    </a:cxn>
                    <a:cxn ang="0">
                      <a:pos x="connsiteX3615" y="connsiteY3615"/>
                    </a:cxn>
                    <a:cxn ang="0">
                      <a:pos x="connsiteX3616" y="connsiteY3616"/>
                    </a:cxn>
                    <a:cxn ang="0">
                      <a:pos x="connsiteX3617" y="connsiteY3617"/>
                    </a:cxn>
                    <a:cxn ang="0">
                      <a:pos x="connsiteX3618" y="connsiteY3618"/>
                    </a:cxn>
                    <a:cxn ang="0">
                      <a:pos x="connsiteX3619" y="connsiteY3619"/>
                    </a:cxn>
                    <a:cxn ang="0">
                      <a:pos x="connsiteX3620" y="connsiteY3620"/>
                    </a:cxn>
                    <a:cxn ang="0">
                      <a:pos x="connsiteX3621" y="connsiteY3621"/>
                    </a:cxn>
                    <a:cxn ang="0">
                      <a:pos x="connsiteX3622" y="connsiteY3622"/>
                    </a:cxn>
                    <a:cxn ang="0">
                      <a:pos x="connsiteX3623" y="connsiteY3623"/>
                    </a:cxn>
                    <a:cxn ang="0">
                      <a:pos x="connsiteX3624" y="connsiteY3624"/>
                    </a:cxn>
                    <a:cxn ang="0">
                      <a:pos x="connsiteX3625" y="connsiteY3625"/>
                    </a:cxn>
                    <a:cxn ang="0">
                      <a:pos x="connsiteX3626" y="connsiteY3626"/>
                    </a:cxn>
                    <a:cxn ang="0">
                      <a:pos x="connsiteX3627" y="connsiteY3627"/>
                    </a:cxn>
                    <a:cxn ang="0">
                      <a:pos x="connsiteX3628" y="connsiteY3628"/>
                    </a:cxn>
                    <a:cxn ang="0">
                      <a:pos x="connsiteX3629" y="connsiteY3629"/>
                    </a:cxn>
                    <a:cxn ang="0">
                      <a:pos x="connsiteX3630" y="connsiteY3630"/>
                    </a:cxn>
                    <a:cxn ang="0">
                      <a:pos x="connsiteX3631" y="connsiteY3631"/>
                    </a:cxn>
                    <a:cxn ang="0">
                      <a:pos x="connsiteX3632" y="connsiteY3632"/>
                    </a:cxn>
                    <a:cxn ang="0">
                      <a:pos x="connsiteX3633" y="connsiteY3633"/>
                    </a:cxn>
                    <a:cxn ang="0">
                      <a:pos x="connsiteX3634" y="connsiteY3634"/>
                    </a:cxn>
                    <a:cxn ang="0">
                      <a:pos x="connsiteX3635" y="connsiteY3635"/>
                    </a:cxn>
                    <a:cxn ang="0">
                      <a:pos x="connsiteX3636" y="connsiteY3636"/>
                    </a:cxn>
                    <a:cxn ang="0">
                      <a:pos x="connsiteX3637" y="connsiteY3637"/>
                    </a:cxn>
                    <a:cxn ang="0">
                      <a:pos x="connsiteX3638" y="connsiteY3638"/>
                    </a:cxn>
                    <a:cxn ang="0">
                      <a:pos x="connsiteX3639" y="connsiteY3639"/>
                    </a:cxn>
                    <a:cxn ang="0">
                      <a:pos x="connsiteX3640" y="connsiteY3640"/>
                    </a:cxn>
                    <a:cxn ang="0">
                      <a:pos x="connsiteX3641" y="connsiteY3641"/>
                    </a:cxn>
                    <a:cxn ang="0">
                      <a:pos x="connsiteX3642" y="connsiteY3642"/>
                    </a:cxn>
                    <a:cxn ang="0">
                      <a:pos x="connsiteX3643" y="connsiteY3643"/>
                    </a:cxn>
                    <a:cxn ang="0">
                      <a:pos x="connsiteX3644" y="connsiteY3644"/>
                    </a:cxn>
                    <a:cxn ang="0">
                      <a:pos x="connsiteX3645" y="connsiteY3645"/>
                    </a:cxn>
                    <a:cxn ang="0">
                      <a:pos x="connsiteX3646" y="connsiteY3646"/>
                    </a:cxn>
                    <a:cxn ang="0">
                      <a:pos x="connsiteX3647" y="connsiteY3647"/>
                    </a:cxn>
                    <a:cxn ang="0">
                      <a:pos x="connsiteX3648" y="connsiteY3648"/>
                    </a:cxn>
                    <a:cxn ang="0">
                      <a:pos x="connsiteX3649" y="connsiteY3649"/>
                    </a:cxn>
                    <a:cxn ang="0">
                      <a:pos x="connsiteX3650" y="connsiteY3650"/>
                    </a:cxn>
                    <a:cxn ang="0">
                      <a:pos x="connsiteX3651" y="connsiteY3651"/>
                    </a:cxn>
                    <a:cxn ang="0">
                      <a:pos x="connsiteX3652" y="connsiteY3652"/>
                    </a:cxn>
                    <a:cxn ang="0">
                      <a:pos x="connsiteX3653" y="connsiteY3653"/>
                    </a:cxn>
                    <a:cxn ang="0">
                      <a:pos x="connsiteX3654" y="connsiteY3654"/>
                    </a:cxn>
                    <a:cxn ang="0">
                      <a:pos x="connsiteX3655" y="connsiteY3655"/>
                    </a:cxn>
                    <a:cxn ang="0">
                      <a:pos x="connsiteX3656" y="connsiteY3656"/>
                    </a:cxn>
                    <a:cxn ang="0">
                      <a:pos x="connsiteX3657" y="connsiteY3657"/>
                    </a:cxn>
                    <a:cxn ang="0">
                      <a:pos x="connsiteX3658" y="connsiteY3658"/>
                    </a:cxn>
                    <a:cxn ang="0">
                      <a:pos x="connsiteX3659" y="connsiteY3659"/>
                    </a:cxn>
                    <a:cxn ang="0">
                      <a:pos x="connsiteX3660" y="connsiteY3660"/>
                    </a:cxn>
                    <a:cxn ang="0">
                      <a:pos x="connsiteX3661" y="connsiteY3661"/>
                    </a:cxn>
                    <a:cxn ang="0">
                      <a:pos x="connsiteX3662" y="connsiteY3662"/>
                    </a:cxn>
                    <a:cxn ang="0">
                      <a:pos x="connsiteX3663" y="connsiteY3663"/>
                    </a:cxn>
                    <a:cxn ang="0">
                      <a:pos x="connsiteX3664" y="connsiteY3664"/>
                    </a:cxn>
                    <a:cxn ang="0">
                      <a:pos x="connsiteX3665" y="connsiteY3665"/>
                    </a:cxn>
                    <a:cxn ang="0">
                      <a:pos x="connsiteX3666" y="connsiteY3666"/>
                    </a:cxn>
                    <a:cxn ang="0">
                      <a:pos x="connsiteX3667" y="connsiteY3667"/>
                    </a:cxn>
                    <a:cxn ang="0">
                      <a:pos x="connsiteX3668" y="connsiteY3668"/>
                    </a:cxn>
                    <a:cxn ang="0">
                      <a:pos x="connsiteX3669" y="connsiteY3669"/>
                    </a:cxn>
                    <a:cxn ang="0">
                      <a:pos x="connsiteX3670" y="connsiteY3670"/>
                    </a:cxn>
                    <a:cxn ang="0">
                      <a:pos x="connsiteX3671" y="connsiteY3671"/>
                    </a:cxn>
                    <a:cxn ang="0">
                      <a:pos x="connsiteX3672" y="connsiteY3672"/>
                    </a:cxn>
                    <a:cxn ang="0">
                      <a:pos x="connsiteX3673" y="connsiteY3673"/>
                    </a:cxn>
                    <a:cxn ang="0">
                      <a:pos x="connsiteX3674" y="connsiteY3674"/>
                    </a:cxn>
                    <a:cxn ang="0">
                      <a:pos x="connsiteX3675" y="connsiteY3675"/>
                    </a:cxn>
                    <a:cxn ang="0">
                      <a:pos x="connsiteX3676" y="connsiteY3676"/>
                    </a:cxn>
                    <a:cxn ang="0">
                      <a:pos x="connsiteX3677" y="connsiteY3677"/>
                    </a:cxn>
                    <a:cxn ang="0">
                      <a:pos x="connsiteX3678" y="connsiteY3678"/>
                    </a:cxn>
                    <a:cxn ang="0">
                      <a:pos x="connsiteX3679" y="connsiteY3679"/>
                    </a:cxn>
                    <a:cxn ang="0">
                      <a:pos x="connsiteX3680" y="connsiteY3680"/>
                    </a:cxn>
                    <a:cxn ang="0">
                      <a:pos x="connsiteX3681" y="connsiteY3681"/>
                    </a:cxn>
                    <a:cxn ang="0">
                      <a:pos x="connsiteX3682" y="connsiteY3682"/>
                    </a:cxn>
                    <a:cxn ang="0">
                      <a:pos x="connsiteX3683" y="connsiteY3683"/>
                    </a:cxn>
                    <a:cxn ang="0">
                      <a:pos x="connsiteX3684" y="connsiteY3684"/>
                    </a:cxn>
                    <a:cxn ang="0">
                      <a:pos x="connsiteX3685" y="connsiteY3685"/>
                    </a:cxn>
                    <a:cxn ang="0">
                      <a:pos x="connsiteX3686" y="connsiteY3686"/>
                    </a:cxn>
                    <a:cxn ang="0">
                      <a:pos x="connsiteX3687" y="connsiteY3687"/>
                    </a:cxn>
                    <a:cxn ang="0">
                      <a:pos x="connsiteX3688" y="connsiteY3688"/>
                    </a:cxn>
                    <a:cxn ang="0">
                      <a:pos x="connsiteX3689" y="connsiteY3689"/>
                    </a:cxn>
                    <a:cxn ang="0">
                      <a:pos x="connsiteX3690" y="connsiteY3690"/>
                    </a:cxn>
                    <a:cxn ang="0">
                      <a:pos x="connsiteX3691" y="connsiteY3691"/>
                    </a:cxn>
                    <a:cxn ang="0">
                      <a:pos x="connsiteX3692" y="connsiteY3692"/>
                    </a:cxn>
                    <a:cxn ang="0">
                      <a:pos x="connsiteX3693" y="connsiteY3693"/>
                    </a:cxn>
                    <a:cxn ang="0">
                      <a:pos x="connsiteX3694" y="connsiteY3694"/>
                    </a:cxn>
                    <a:cxn ang="0">
                      <a:pos x="connsiteX3695" y="connsiteY3695"/>
                    </a:cxn>
                    <a:cxn ang="0">
                      <a:pos x="connsiteX3696" y="connsiteY3696"/>
                    </a:cxn>
                    <a:cxn ang="0">
                      <a:pos x="connsiteX3697" y="connsiteY3697"/>
                    </a:cxn>
                    <a:cxn ang="0">
                      <a:pos x="connsiteX3698" y="connsiteY3698"/>
                    </a:cxn>
                    <a:cxn ang="0">
                      <a:pos x="connsiteX3699" y="connsiteY3699"/>
                    </a:cxn>
                    <a:cxn ang="0">
                      <a:pos x="connsiteX3700" y="connsiteY3700"/>
                    </a:cxn>
                    <a:cxn ang="0">
                      <a:pos x="connsiteX3701" y="connsiteY3701"/>
                    </a:cxn>
                    <a:cxn ang="0">
                      <a:pos x="connsiteX3702" y="connsiteY3702"/>
                    </a:cxn>
                    <a:cxn ang="0">
                      <a:pos x="connsiteX3703" y="connsiteY3703"/>
                    </a:cxn>
                    <a:cxn ang="0">
                      <a:pos x="connsiteX3704" y="connsiteY3704"/>
                    </a:cxn>
                    <a:cxn ang="0">
                      <a:pos x="connsiteX3705" y="connsiteY3705"/>
                    </a:cxn>
                    <a:cxn ang="0">
                      <a:pos x="connsiteX3706" y="connsiteY3706"/>
                    </a:cxn>
                    <a:cxn ang="0">
                      <a:pos x="connsiteX3707" y="connsiteY3707"/>
                    </a:cxn>
                    <a:cxn ang="0">
                      <a:pos x="connsiteX3708" y="connsiteY3708"/>
                    </a:cxn>
                    <a:cxn ang="0">
                      <a:pos x="connsiteX3709" y="connsiteY3709"/>
                    </a:cxn>
                    <a:cxn ang="0">
                      <a:pos x="connsiteX3710" y="connsiteY3710"/>
                    </a:cxn>
                    <a:cxn ang="0">
                      <a:pos x="connsiteX3711" y="connsiteY3711"/>
                    </a:cxn>
                    <a:cxn ang="0">
                      <a:pos x="connsiteX3712" y="connsiteY3712"/>
                    </a:cxn>
                    <a:cxn ang="0">
                      <a:pos x="connsiteX3713" y="connsiteY3713"/>
                    </a:cxn>
                    <a:cxn ang="0">
                      <a:pos x="connsiteX3714" y="connsiteY3714"/>
                    </a:cxn>
                    <a:cxn ang="0">
                      <a:pos x="connsiteX3715" y="connsiteY3715"/>
                    </a:cxn>
                    <a:cxn ang="0">
                      <a:pos x="connsiteX3716" y="connsiteY3716"/>
                    </a:cxn>
                    <a:cxn ang="0">
                      <a:pos x="connsiteX3717" y="connsiteY3717"/>
                    </a:cxn>
                    <a:cxn ang="0">
                      <a:pos x="connsiteX3718" y="connsiteY3718"/>
                    </a:cxn>
                    <a:cxn ang="0">
                      <a:pos x="connsiteX3719" y="connsiteY3719"/>
                    </a:cxn>
                    <a:cxn ang="0">
                      <a:pos x="connsiteX3720" y="connsiteY3720"/>
                    </a:cxn>
                    <a:cxn ang="0">
                      <a:pos x="connsiteX3721" y="connsiteY3721"/>
                    </a:cxn>
                    <a:cxn ang="0">
                      <a:pos x="connsiteX3722" y="connsiteY3722"/>
                    </a:cxn>
                    <a:cxn ang="0">
                      <a:pos x="connsiteX3723" y="connsiteY3723"/>
                    </a:cxn>
                    <a:cxn ang="0">
                      <a:pos x="connsiteX3724" y="connsiteY3724"/>
                    </a:cxn>
                    <a:cxn ang="0">
                      <a:pos x="connsiteX3725" y="connsiteY3725"/>
                    </a:cxn>
                    <a:cxn ang="0">
                      <a:pos x="connsiteX3726" y="connsiteY3726"/>
                    </a:cxn>
                    <a:cxn ang="0">
                      <a:pos x="connsiteX3727" y="connsiteY3727"/>
                    </a:cxn>
                    <a:cxn ang="0">
                      <a:pos x="connsiteX3728" y="connsiteY3728"/>
                    </a:cxn>
                    <a:cxn ang="0">
                      <a:pos x="connsiteX3729" y="connsiteY3729"/>
                    </a:cxn>
                    <a:cxn ang="0">
                      <a:pos x="connsiteX3730" y="connsiteY3730"/>
                    </a:cxn>
                    <a:cxn ang="0">
                      <a:pos x="connsiteX3731" y="connsiteY3731"/>
                    </a:cxn>
                    <a:cxn ang="0">
                      <a:pos x="connsiteX3732" y="connsiteY3732"/>
                    </a:cxn>
                    <a:cxn ang="0">
                      <a:pos x="connsiteX3733" y="connsiteY3733"/>
                    </a:cxn>
                    <a:cxn ang="0">
                      <a:pos x="connsiteX3734" y="connsiteY3734"/>
                    </a:cxn>
                    <a:cxn ang="0">
                      <a:pos x="connsiteX3735" y="connsiteY3735"/>
                    </a:cxn>
                    <a:cxn ang="0">
                      <a:pos x="connsiteX3736" y="connsiteY3736"/>
                    </a:cxn>
                    <a:cxn ang="0">
                      <a:pos x="connsiteX3737" y="connsiteY3737"/>
                    </a:cxn>
                    <a:cxn ang="0">
                      <a:pos x="connsiteX3738" y="connsiteY3738"/>
                    </a:cxn>
                    <a:cxn ang="0">
                      <a:pos x="connsiteX3739" y="connsiteY3739"/>
                    </a:cxn>
                    <a:cxn ang="0">
                      <a:pos x="connsiteX3740" y="connsiteY3740"/>
                    </a:cxn>
                    <a:cxn ang="0">
                      <a:pos x="connsiteX3741" y="connsiteY3741"/>
                    </a:cxn>
                    <a:cxn ang="0">
                      <a:pos x="connsiteX3742" y="connsiteY3742"/>
                    </a:cxn>
                    <a:cxn ang="0">
                      <a:pos x="connsiteX3743" y="connsiteY3743"/>
                    </a:cxn>
                    <a:cxn ang="0">
                      <a:pos x="connsiteX3744" y="connsiteY3744"/>
                    </a:cxn>
                    <a:cxn ang="0">
                      <a:pos x="connsiteX3745" y="connsiteY3745"/>
                    </a:cxn>
                    <a:cxn ang="0">
                      <a:pos x="connsiteX3746" y="connsiteY3746"/>
                    </a:cxn>
                    <a:cxn ang="0">
                      <a:pos x="connsiteX3747" y="connsiteY3747"/>
                    </a:cxn>
                    <a:cxn ang="0">
                      <a:pos x="connsiteX3748" y="connsiteY3748"/>
                    </a:cxn>
                    <a:cxn ang="0">
                      <a:pos x="connsiteX3749" y="connsiteY3749"/>
                    </a:cxn>
                    <a:cxn ang="0">
                      <a:pos x="connsiteX3750" y="connsiteY3750"/>
                    </a:cxn>
                    <a:cxn ang="0">
                      <a:pos x="connsiteX3751" y="connsiteY3751"/>
                    </a:cxn>
                    <a:cxn ang="0">
                      <a:pos x="connsiteX3752" y="connsiteY3752"/>
                    </a:cxn>
                    <a:cxn ang="0">
                      <a:pos x="connsiteX3753" y="connsiteY3753"/>
                    </a:cxn>
                    <a:cxn ang="0">
                      <a:pos x="connsiteX3754" y="connsiteY3754"/>
                    </a:cxn>
                    <a:cxn ang="0">
                      <a:pos x="connsiteX3755" y="connsiteY3755"/>
                    </a:cxn>
                    <a:cxn ang="0">
                      <a:pos x="connsiteX3756" y="connsiteY3756"/>
                    </a:cxn>
                    <a:cxn ang="0">
                      <a:pos x="connsiteX3757" y="connsiteY3757"/>
                    </a:cxn>
                    <a:cxn ang="0">
                      <a:pos x="connsiteX3758" y="connsiteY3758"/>
                    </a:cxn>
                    <a:cxn ang="0">
                      <a:pos x="connsiteX3759" y="connsiteY3759"/>
                    </a:cxn>
                    <a:cxn ang="0">
                      <a:pos x="connsiteX3760" y="connsiteY3760"/>
                    </a:cxn>
                    <a:cxn ang="0">
                      <a:pos x="connsiteX3761" y="connsiteY3761"/>
                    </a:cxn>
                    <a:cxn ang="0">
                      <a:pos x="connsiteX3762" y="connsiteY3762"/>
                    </a:cxn>
                    <a:cxn ang="0">
                      <a:pos x="connsiteX3763" y="connsiteY3763"/>
                    </a:cxn>
                    <a:cxn ang="0">
                      <a:pos x="connsiteX3764" y="connsiteY3764"/>
                    </a:cxn>
                    <a:cxn ang="0">
                      <a:pos x="connsiteX3765" y="connsiteY3765"/>
                    </a:cxn>
                    <a:cxn ang="0">
                      <a:pos x="connsiteX3766" y="connsiteY3766"/>
                    </a:cxn>
                    <a:cxn ang="0">
                      <a:pos x="connsiteX3767" y="connsiteY3767"/>
                    </a:cxn>
                    <a:cxn ang="0">
                      <a:pos x="connsiteX3768" y="connsiteY3768"/>
                    </a:cxn>
                    <a:cxn ang="0">
                      <a:pos x="connsiteX3769" y="connsiteY3769"/>
                    </a:cxn>
                    <a:cxn ang="0">
                      <a:pos x="connsiteX3770" y="connsiteY3770"/>
                    </a:cxn>
                    <a:cxn ang="0">
                      <a:pos x="connsiteX3771" y="connsiteY3771"/>
                    </a:cxn>
                    <a:cxn ang="0">
                      <a:pos x="connsiteX3772" y="connsiteY3772"/>
                    </a:cxn>
                    <a:cxn ang="0">
                      <a:pos x="connsiteX3773" y="connsiteY3773"/>
                    </a:cxn>
                    <a:cxn ang="0">
                      <a:pos x="connsiteX3774" y="connsiteY3774"/>
                    </a:cxn>
                    <a:cxn ang="0">
                      <a:pos x="connsiteX3775" y="connsiteY3775"/>
                    </a:cxn>
                    <a:cxn ang="0">
                      <a:pos x="connsiteX3776" y="connsiteY3776"/>
                    </a:cxn>
                    <a:cxn ang="0">
                      <a:pos x="connsiteX3777" y="connsiteY3777"/>
                    </a:cxn>
                    <a:cxn ang="0">
                      <a:pos x="connsiteX3778" y="connsiteY3778"/>
                    </a:cxn>
                    <a:cxn ang="0">
                      <a:pos x="connsiteX3779" y="connsiteY3779"/>
                    </a:cxn>
                    <a:cxn ang="0">
                      <a:pos x="connsiteX3780" y="connsiteY3780"/>
                    </a:cxn>
                    <a:cxn ang="0">
                      <a:pos x="connsiteX3781" y="connsiteY3781"/>
                    </a:cxn>
                    <a:cxn ang="0">
                      <a:pos x="connsiteX3782" y="connsiteY3782"/>
                    </a:cxn>
                    <a:cxn ang="0">
                      <a:pos x="connsiteX3783" y="connsiteY3783"/>
                    </a:cxn>
                    <a:cxn ang="0">
                      <a:pos x="connsiteX3784" y="connsiteY3784"/>
                    </a:cxn>
                    <a:cxn ang="0">
                      <a:pos x="connsiteX3785" y="connsiteY3785"/>
                    </a:cxn>
                    <a:cxn ang="0">
                      <a:pos x="connsiteX3786" y="connsiteY3786"/>
                    </a:cxn>
                    <a:cxn ang="0">
                      <a:pos x="connsiteX3787" y="connsiteY3787"/>
                    </a:cxn>
                    <a:cxn ang="0">
                      <a:pos x="connsiteX3788" y="connsiteY3788"/>
                    </a:cxn>
                    <a:cxn ang="0">
                      <a:pos x="connsiteX3789" y="connsiteY3789"/>
                    </a:cxn>
                    <a:cxn ang="0">
                      <a:pos x="connsiteX3790" y="connsiteY3790"/>
                    </a:cxn>
                    <a:cxn ang="0">
                      <a:pos x="connsiteX3791" y="connsiteY3791"/>
                    </a:cxn>
                    <a:cxn ang="0">
                      <a:pos x="connsiteX3792" y="connsiteY3792"/>
                    </a:cxn>
                    <a:cxn ang="0">
                      <a:pos x="connsiteX3793" y="connsiteY3793"/>
                    </a:cxn>
                    <a:cxn ang="0">
                      <a:pos x="connsiteX3794" y="connsiteY3794"/>
                    </a:cxn>
                    <a:cxn ang="0">
                      <a:pos x="connsiteX3795" y="connsiteY3795"/>
                    </a:cxn>
                    <a:cxn ang="0">
                      <a:pos x="connsiteX3796" y="connsiteY3796"/>
                    </a:cxn>
                    <a:cxn ang="0">
                      <a:pos x="connsiteX3797" y="connsiteY3797"/>
                    </a:cxn>
                    <a:cxn ang="0">
                      <a:pos x="connsiteX3798" y="connsiteY3798"/>
                    </a:cxn>
                    <a:cxn ang="0">
                      <a:pos x="connsiteX3799" y="connsiteY3799"/>
                    </a:cxn>
                    <a:cxn ang="0">
                      <a:pos x="connsiteX3800" y="connsiteY3800"/>
                    </a:cxn>
                    <a:cxn ang="0">
                      <a:pos x="connsiteX3801" y="connsiteY3801"/>
                    </a:cxn>
                    <a:cxn ang="0">
                      <a:pos x="connsiteX3802" y="connsiteY3802"/>
                    </a:cxn>
                    <a:cxn ang="0">
                      <a:pos x="connsiteX3803" y="connsiteY3803"/>
                    </a:cxn>
                    <a:cxn ang="0">
                      <a:pos x="connsiteX3804" y="connsiteY3804"/>
                    </a:cxn>
                    <a:cxn ang="0">
                      <a:pos x="connsiteX3805" y="connsiteY3805"/>
                    </a:cxn>
                    <a:cxn ang="0">
                      <a:pos x="connsiteX3806" y="connsiteY3806"/>
                    </a:cxn>
                    <a:cxn ang="0">
                      <a:pos x="connsiteX3807" y="connsiteY3807"/>
                    </a:cxn>
                    <a:cxn ang="0">
                      <a:pos x="connsiteX3808" y="connsiteY3808"/>
                    </a:cxn>
                    <a:cxn ang="0">
                      <a:pos x="connsiteX3809" y="connsiteY3809"/>
                    </a:cxn>
                    <a:cxn ang="0">
                      <a:pos x="connsiteX3810" y="connsiteY3810"/>
                    </a:cxn>
                    <a:cxn ang="0">
                      <a:pos x="connsiteX3811" y="connsiteY3811"/>
                    </a:cxn>
                    <a:cxn ang="0">
                      <a:pos x="connsiteX3812" y="connsiteY3812"/>
                    </a:cxn>
                    <a:cxn ang="0">
                      <a:pos x="connsiteX3813" y="connsiteY3813"/>
                    </a:cxn>
                    <a:cxn ang="0">
                      <a:pos x="connsiteX3814" y="connsiteY3814"/>
                    </a:cxn>
                    <a:cxn ang="0">
                      <a:pos x="connsiteX3815" y="connsiteY3815"/>
                    </a:cxn>
                    <a:cxn ang="0">
                      <a:pos x="connsiteX3816" y="connsiteY3816"/>
                    </a:cxn>
                    <a:cxn ang="0">
                      <a:pos x="connsiteX3817" y="connsiteY3817"/>
                    </a:cxn>
                    <a:cxn ang="0">
                      <a:pos x="connsiteX3818" y="connsiteY3818"/>
                    </a:cxn>
                    <a:cxn ang="0">
                      <a:pos x="connsiteX3819" y="connsiteY3819"/>
                    </a:cxn>
                    <a:cxn ang="0">
                      <a:pos x="connsiteX3820" y="connsiteY3820"/>
                    </a:cxn>
                    <a:cxn ang="0">
                      <a:pos x="connsiteX3821" y="connsiteY3821"/>
                    </a:cxn>
                    <a:cxn ang="0">
                      <a:pos x="connsiteX3822" y="connsiteY3822"/>
                    </a:cxn>
                    <a:cxn ang="0">
                      <a:pos x="connsiteX3823" y="connsiteY3823"/>
                    </a:cxn>
                    <a:cxn ang="0">
                      <a:pos x="connsiteX3824" y="connsiteY3824"/>
                    </a:cxn>
                    <a:cxn ang="0">
                      <a:pos x="connsiteX3825" y="connsiteY3825"/>
                    </a:cxn>
                    <a:cxn ang="0">
                      <a:pos x="connsiteX3826" y="connsiteY3826"/>
                    </a:cxn>
                    <a:cxn ang="0">
                      <a:pos x="connsiteX3827" y="connsiteY3827"/>
                    </a:cxn>
                    <a:cxn ang="0">
                      <a:pos x="connsiteX3828" y="connsiteY3828"/>
                    </a:cxn>
                    <a:cxn ang="0">
                      <a:pos x="connsiteX3829" y="connsiteY3829"/>
                    </a:cxn>
                    <a:cxn ang="0">
                      <a:pos x="connsiteX3830" y="connsiteY3830"/>
                    </a:cxn>
                    <a:cxn ang="0">
                      <a:pos x="connsiteX3831" y="connsiteY3831"/>
                    </a:cxn>
                    <a:cxn ang="0">
                      <a:pos x="connsiteX3832" y="connsiteY3832"/>
                    </a:cxn>
                    <a:cxn ang="0">
                      <a:pos x="connsiteX3833" y="connsiteY3833"/>
                    </a:cxn>
                    <a:cxn ang="0">
                      <a:pos x="connsiteX3834" y="connsiteY3834"/>
                    </a:cxn>
                    <a:cxn ang="0">
                      <a:pos x="connsiteX3835" y="connsiteY3835"/>
                    </a:cxn>
                    <a:cxn ang="0">
                      <a:pos x="connsiteX3836" y="connsiteY3836"/>
                    </a:cxn>
                    <a:cxn ang="0">
                      <a:pos x="connsiteX3837" y="connsiteY3837"/>
                    </a:cxn>
                    <a:cxn ang="0">
                      <a:pos x="connsiteX3838" y="connsiteY3838"/>
                    </a:cxn>
                    <a:cxn ang="0">
                      <a:pos x="connsiteX3839" y="connsiteY3839"/>
                    </a:cxn>
                    <a:cxn ang="0">
                      <a:pos x="connsiteX3840" y="connsiteY3840"/>
                    </a:cxn>
                    <a:cxn ang="0">
                      <a:pos x="connsiteX3841" y="connsiteY3841"/>
                    </a:cxn>
                    <a:cxn ang="0">
                      <a:pos x="connsiteX3842" y="connsiteY3842"/>
                    </a:cxn>
                    <a:cxn ang="0">
                      <a:pos x="connsiteX3843" y="connsiteY3843"/>
                    </a:cxn>
                    <a:cxn ang="0">
                      <a:pos x="connsiteX3844" y="connsiteY3844"/>
                    </a:cxn>
                    <a:cxn ang="0">
                      <a:pos x="connsiteX3845" y="connsiteY3845"/>
                    </a:cxn>
                    <a:cxn ang="0">
                      <a:pos x="connsiteX3846" y="connsiteY3846"/>
                    </a:cxn>
                    <a:cxn ang="0">
                      <a:pos x="connsiteX3847" y="connsiteY3847"/>
                    </a:cxn>
                    <a:cxn ang="0">
                      <a:pos x="connsiteX3848" y="connsiteY3848"/>
                    </a:cxn>
                    <a:cxn ang="0">
                      <a:pos x="connsiteX3849" y="connsiteY3849"/>
                    </a:cxn>
                    <a:cxn ang="0">
                      <a:pos x="connsiteX3850" y="connsiteY3850"/>
                    </a:cxn>
                    <a:cxn ang="0">
                      <a:pos x="connsiteX3851" y="connsiteY3851"/>
                    </a:cxn>
                    <a:cxn ang="0">
                      <a:pos x="connsiteX3852" y="connsiteY3852"/>
                    </a:cxn>
                    <a:cxn ang="0">
                      <a:pos x="connsiteX3853" y="connsiteY3853"/>
                    </a:cxn>
                    <a:cxn ang="0">
                      <a:pos x="connsiteX3854" y="connsiteY3854"/>
                    </a:cxn>
                    <a:cxn ang="0">
                      <a:pos x="connsiteX3855" y="connsiteY3855"/>
                    </a:cxn>
                    <a:cxn ang="0">
                      <a:pos x="connsiteX3856" y="connsiteY3856"/>
                    </a:cxn>
                    <a:cxn ang="0">
                      <a:pos x="connsiteX3857" y="connsiteY3857"/>
                    </a:cxn>
                    <a:cxn ang="0">
                      <a:pos x="connsiteX3858" y="connsiteY3858"/>
                    </a:cxn>
                    <a:cxn ang="0">
                      <a:pos x="connsiteX3859" y="connsiteY3859"/>
                    </a:cxn>
                    <a:cxn ang="0">
                      <a:pos x="connsiteX3860" y="connsiteY3860"/>
                    </a:cxn>
                    <a:cxn ang="0">
                      <a:pos x="connsiteX3861" y="connsiteY3861"/>
                    </a:cxn>
                    <a:cxn ang="0">
                      <a:pos x="connsiteX3862" y="connsiteY3862"/>
                    </a:cxn>
                    <a:cxn ang="0">
                      <a:pos x="connsiteX3863" y="connsiteY3863"/>
                    </a:cxn>
                    <a:cxn ang="0">
                      <a:pos x="connsiteX3864" y="connsiteY3864"/>
                    </a:cxn>
                    <a:cxn ang="0">
                      <a:pos x="connsiteX3865" y="connsiteY3865"/>
                    </a:cxn>
                    <a:cxn ang="0">
                      <a:pos x="connsiteX3866" y="connsiteY3866"/>
                    </a:cxn>
                    <a:cxn ang="0">
                      <a:pos x="connsiteX3867" y="connsiteY3867"/>
                    </a:cxn>
                    <a:cxn ang="0">
                      <a:pos x="connsiteX3868" y="connsiteY3868"/>
                    </a:cxn>
                    <a:cxn ang="0">
                      <a:pos x="connsiteX3869" y="connsiteY3869"/>
                    </a:cxn>
                    <a:cxn ang="0">
                      <a:pos x="connsiteX3870" y="connsiteY3870"/>
                    </a:cxn>
                    <a:cxn ang="0">
                      <a:pos x="connsiteX3871" y="connsiteY3871"/>
                    </a:cxn>
                    <a:cxn ang="0">
                      <a:pos x="connsiteX3872" y="connsiteY3872"/>
                    </a:cxn>
                    <a:cxn ang="0">
                      <a:pos x="connsiteX3873" y="connsiteY3873"/>
                    </a:cxn>
                    <a:cxn ang="0">
                      <a:pos x="connsiteX3874" y="connsiteY3874"/>
                    </a:cxn>
                    <a:cxn ang="0">
                      <a:pos x="connsiteX3875" y="connsiteY3875"/>
                    </a:cxn>
                    <a:cxn ang="0">
                      <a:pos x="connsiteX3876" y="connsiteY3876"/>
                    </a:cxn>
                    <a:cxn ang="0">
                      <a:pos x="connsiteX3877" y="connsiteY3877"/>
                    </a:cxn>
                    <a:cxn ang="0">
                      <a:pos x="connsiteX3878" y="connsiteY3878"/>
                    </a:cxn>
                    <a:cxn ang="0">
                      <a:pos x="connsiteX3879" y="connsiteY3879"/>
                    </a:cxn>
                    <a:cxn ang="0">
                      <a:pos x="connsiteX3880" y="connsiteY3880"/>
                    </a:cxn>
                    <a:cxn ang="0">
                      <a:pos x="connsiteX3881" y="connsiteY3881"/>
                    </a:cxn>
                    <a:cxn ang="0">
                      <a:pos x="connsiteX3882" y="connsiteY3882"/>
                    </a:cxn>
                    <a:cxn ang="0">
                      <a:pos x="connsiteX3883" y="connsiteY3883"/>
                    </a:cxn>
                    <a:cxn ang="0">
                      <a:pos x="connsiteX3884" y="connsiteY3884"/>
                    </a:cxn>
                    <a:cxn ang="0">
                      <a:pos x="connsiteX3885" y="connsiteY3885"/>
                    </a:cxn>
                    <a:cxn ang="0">
                      <a:pos x="connsiteX3886" y="connsiteY3886"/>
                    </a:cxn>
                    <a:cxn ang="0">
                      <a:pos x="connsiteX3887" y="connsiteY3887"/>
                    </a:cxn>
                    <a:cxn ang="0">
                      <a:pos x="connsiteX3888" y="connsiteY3888"/>
                    </a:cxn>
                    <a:cxn ang="0">
                      <a:pos x="connsiteX3889" y="connsiteY3889"/>
                    </a:cxn>
                    <a:cxn ang="0">
                      <a:pos x="connsiteX3890" y="connsiteY3890"/>
                    </a:cxn>
                    <a:cxn ang="0">
                      <a:pos x="connsiteX3891" y="connsiteY3891"/>
                    </a:cxn>
                    <a:cxn ang="0">
                      <a:pos x="connsiteX3892" y="connsiteY3892"/>
                    </a:cxn>
                    <a:cxn ang="0">
                      <a:pos x="connsiteX3893" y="connsiteY3893"/>
                    </a:cxn>
                    <a:cxn ang="0">
                      <a:pos x="connsiteX3894" y="connsiteY3894"/>
                    </a:cxn>
                    <a:cxn ang="0">
                      <a:pos x="connsiteX3895" y="connsiteY3895"/>
                    </a:cxn>
                    <a:cxn ang="0">
                      <a:pos x="connsiteX3896" y="connsiteY3896"/>
                    </a:cxn>
                    <a:cxn ang="0">
                      <a:pos x="connsiteX3897" y="connsiteY3897"/>
                    </a:cxn>
                    <a:cxn ang="0">
                      <a:pos x="connsiteX3898" y="connsiteY3898"/>
                    </a:cxn>
                    <a:cxn ang="0">
                      <a:pos x="connsiteX3899" y="connsiteY3899"/>
                    </a:cxn>
                    <a:cxn ang="0">
                      <a:pos x="connsiteX3900" y="connsiteY3900"/>
                    </a:cxn>
                    <a:cxn ang="0">
                      <a:pos x="connsiteX3901" y="connsiteY3901"/>
                    </a:cxn>
                    <a:cxn ang="0">
                      <a:pos x="connsiteX3902" y="connsiteY3902"/>
                    </a:cxn>
                    <a:cxn ang="0">
                      <a:pos x="connsiteX3903" y="connsiteY3903"/>
                    </a:cxn>
                    <a:cxn ang="0">
                      <a:pos x="connsiteX3904" y="connsiteY3904"/>
                    </a:cxn>
                    <a:cxn ang="0">
                      <a:pos x="connsiteX3905" y="connsiteY3905"/>
                    </a:cxn>
                    <a:cxn ang="0">
                      <a:pos x="connsiteX3906" y="connsiteY3906"/>
                    </a:cxn>
                    <a:cxn ang="0">
                      <a:pos x="connsiteX3907" y="connsiteY3907"/>
                    </a:cxn>
                    <a:cxn ang="0">
                      <a:pos x="connsiteX3908" y="connsiteY3908"/>
                    </a:cxn>
                    <a:cxn ang="0">
                      <a:pos x="connsiteX3909" y="connsiteY3909"/>
                    </a:cxn>
                    <a:cxn ang="0">
                      <a:pos x="connsiteX3910" y="connsiteY3910"/>
                    </a:cxn>
                    <a:cxn ang="0">
                      <a:pos x="connsiteX3911" y="connsiteY3911"/>
                    </a:cxn>
                    <a:cxn ang="0">
                      <a:pos x="connsiteX3912" y="connsiteY3912"/>
                    </a:cxn>
                    <a:cxn ang="0">
                      <a:pos x="connsiteX3913" y="connsiteY3913"/>
                    </a:cxn>
                    <a:cxn ang="0">
                      <a:pos x="connsiteX3914" y="connsiteY3914"/>
                    </a:cxn>
                    <a:cxn ang="0">
                      <a:pos x="connsiteX3915" y="connsiteY3915"/>
                    </a:cxn>
                    <a:cxn ang="0">
                      <a:pos x="connsiteX3916" y="connsiteY3916"/>
                    </a:cxn>
                    <a:cxn ang="0">
                      <a:pos x="connsiteX3917" y="connsiteY3917"/>
                    </a:cxn>
                    <a:cxn ang="0">
                      <a:pos x="connsiteX3918" y="connsiteY3918"/>
                    </a:cxn>
                    <a:cxn ang="0">
                      <a:pos x="connsiteX3919" y="connsiteY3919"/>
                    </a:cxn>
                    <a:cxn ang="0">
                      <a:pos x="connsiteX3920" y="connsiteY3920"/>
                    </a:cxn>
                    <a:cxn ang="0">
                      <a:pos x="connsiteX3921" y="connsiteY3921"/>
                    </a:cxn>
                    <a:cxn ang="0">
                      <a:pos x="connsiteX3922" y="connsiteY3922"/>
                    </a:cxn>
                    <a:cxn ang="0">
                      <a:pos x="connsiteX3923" y="connsiteY3923"/>
                    </a:cxn>
                    <a:cxn ang="0">
                      <a:pos x="connsiteX3924" y="connsiteY3924"/>
                    </a:cxn>
                    <a:cxn ang="0">
                      <a:pos x="connsiteX3925" y="connsiteY3925"/>
                    </a:cxn>
                    <a:cxn ang="0">
                      <a:pos x="connsiteX3926" y="connsiteY3926"/>
                    </a:cxn>
                    <a:cxn ang="0">
                      <a:pos x="connsiteX3927" y="connsiteY3927"/>
                    </a:cxn>
                    <a:cxn ang="0">
                      <a:pos x="connsiteX3928" y="connsiteY3928"/>
                    </a:cxn>
                    <a:cxn ang="0">
                      <a:pos x="connsiteX3929" y="connsiteY3929"/>
                    </a:cxn>
                    <a:cxn ang="0">
                      <a:pos x="connsiteX3930" y="connsiteY3930"/>
                    </a:cxn>
                    <a:cxn ang="0">
                      <a:pos x="connsiteX3931" y="connsiteY3931"/>
                    </a:cxn>
                    <a:cxn ang="0">
                      <a:pos x="connsiteX3932" y="connsiteY3932"/>
                    </a:cxn>
                    <a:cxn ang="0">
                      <a:pos x="connsiteX3933" y="connsiteY3933"/>
                    </a:cxn>
                    <a:cxn ang="0">
                      <a:pos x="connsiteX3934" y="connsiteY3934"/>
                    </a:cxn>
                    <a:cxn ang="0">
                      <a:pos x="connsiteX3935" y="connsiteY3935"/>
                    </a:cxn>
                    <a:cxn ang="0">
                      <a:pos x="connsiteX3936" y="connsiteY3936"/>
                    </a:cxn>
                    <a:cxn ang="0">
                      <a:pos x="connsiteX3937" y="connsiteY3937"/>
                    </a:cxn>
                    <a:cxn ang="0">
                      <a:pos x="connsiteX3938" y="connsiteY3938"/>
                    </a:cxn>
                    <a:cxn ang="0">
                      <a:pos x="connsiteX3939" y="connsiteY3939"/>
                    </a:cxn>
                    <a:cxn ang="0">
                      <a:pos x="connsiteX3940" y="connsiteY3940"/>
                    </a:cxn>
                    <a:cxn ang="0">
                      <a:pos x="connsiteX3941" y="connsiteY3941"/>
                    </a:cxn>
                    <a:cxn ang="0">
                      <a:pos x="connsiteX3942" y="connsiteY3942"/>
                    </a:cxn>
                    <a:cxn ang="0">
                      <a:pos x="connsiteX3943" y="connsiteY3943"/>
                    </a:cxn>
                    <a:cxn ang="0">
                      <a:pos x="connsiteX3944" y="connsiteY3944"/>
                    </a:cxn>
                    <a:cxn ang="0">
                      <a:pos x="connsiteX3945" y="connsiteY3945"/>
                    </a:cxn>
                    <a:cxn ang="0">
                      <a:pos x="connsiteX3946" y="connsiteY3946"/>
                    </a:cxn>
                    <a:cxn ang="0">
                      <a:pos x="connsiteX3947" y="connsiteY3947"/>
                    </a:cxn>
                    <a:cxn ang="0">
                      <a:pos x="connsiteX3948" y="connsiteY3948"/>
                    </a:cxn>
                    <a:cxn ang="0">
                      <a:pos x="connsiteX3949" y="connsiteY3949"/>
                    </a:cxn>
                    <a:cxn ang="0">
                      <a:pos x="connsiteX3950" y="connsiteY3950"/>
                    </a:cxn>
                    <a:cxn ang="0">
                      <a:pos x="connsiteX3951" y="connsiteY3951"/>
                    </a:cxn>
                    <a:cxn ang="0">
                      <a:pos x="connsiteX3952" y="connsiteY3952"/>
                    </a:cxn>
                    <a:cxn ang="0">
                      <a:pos x="connsiteX3953" y="connsiteY3953"/>
                    </a:cxn>
                    <a:cxn ang="0">
                      <a:pos x="connsiteX3954" y="connsiteY3954"/>
                    </a:cxn>
                    <a:cxn ang="0">
                      <a:pos x="connsiteX3955" y="connsiteY3955"/>
                    </a:cxn>
                    <a:cxn ang="0">
                      <a:pos x="connsiteX3956" y="connsiteY3956"/>
                    </a:cxn>
                    <a:cxn ang="0">
                      <a:pos x="connsiteX3957" y="connsiteY3957"/>
                    </a:cxn>
                    <a:cxn ang="0">
                      <a:pos x="connsiteX3958" y="connsiteY3958"/>
                    </a:cxn>
                    <a:cxn ang="0">
                      <a:pos x="connsiteX3959" y="connsiteY3959"/>
                    </a:cxn>
                    <a:cxn ang="0">
                      <a:pos x="connsiteX3960" y="connsiteY3960"/>
                    </a:cxn>
                    <a:cxn ang="0">
                      <a:pos x="connsiteX3961" y="connsiteY3961"/>
                    </a:cxn>
                    <a:cxn ang="0">
                      <a:pos x="connsiteX3962" y="connsiteY3962"/>
                    </a:cxn>
                    <a:cxn ang="0">
                      <a:pos x="connsiteX3963" y="connsiteY3963"/>
                    </a:cxn>
                    <a:cxn ang="0">
                      <a:pos x="connsiteX3964" y="connsiteY3964"/>
                    </a:cxn>
                    <a:cxn ang="0">
                      <a:pos x="connsiteX3965" y="connsiteY3965"/>
                    </a:cxn>
                    <a:cxn ang="0">
                      <a:pos x="connsiteX3966" y="connsiteY3966"/>
                    </a:cxn>
                    <a:cxn ang="0">
                      <a:pos x="connsiteX3967" y="connsiteY3967"/>
                    </a:cxn>
                    <a:cxn ang="0">
                      <a:pos x="connsiteX3968" y="connsiteY3968"/>
                    </a:cxn>
                    <a:cxn ang="0">
                      <a:pos x="connsiteX3969" y="connsiteY3969"/>
                    </a:cxn>
                    <a:cxn ang="0">
                      <a:pos x="connsiteX3970" y="connsiteY3970"/>
                    </a:cxn>
                    <a:cxn ang="0">
                      <a:pos x="connsiteX3971" y="connsiteY3971"/>
                    </a:cxn>
                    <a:cxn ang="0">
                      <a:pos x="connsiteX3972" y="connsiteY3972"/>
                    </a:cxn>
                    <a:cxn ang="0">
                      <a:pos x="connsiteX3973" y="connsiteY3973"/>
                    </a:cxn>
                    <a:cxn ang="0">
                      <a:pos x="connsiteX3974" y="connsiteY3974"/>
                    </a:cxn>
                    <a:cxn ang="0">
                      <a:pos x="connsiteX3975" y="connsiteY3975"/>
                    </a:cxn>
                    <a:cxn ang="0">
                      <a:pos x="connsiteX3976" y="connsiteY3976"/>
                    </a:cxn>
                    <a:cxn ang="0">
                      <a:pos x="connsiteX3977" y="connsiteY3977"/>
                    </a:cxn>
                    <a:cxn ang="0">
                      <a:pos x="connsiteX3978" y="connsiteY3978"/>
                    </a:cxn>
                    <a:cxn ang="0">
                      <a:pos x="connsiteX3979" y="connsiteY3979"/>
                    </a:cxn>
                    <a:cxn ang="0">
                      <a:pos x="connsiteX3980" y="connsiteY3980"/>
                    </a:cxn>
                    <a:cxn ang="0">
                      <a:pos x="connsiteX3981" y="connsiteY3981"/>
                    </a:cxn>
                    <a:cxn ang="0">
                      <a:pos x="connsiteX3982" y="connsiteY3982"/>
                    </a:cxn>
                    <a:cxn ang="0">
                      <a:pos x="connsiteX3983" y="connsiteY3983"/>
                    </a:cxn>
                    <a:cxn ang="0">
                      <a:pos x="connsiteX3984" y="connsiteY3984"/>
                    </a:cxn>
                    <a:cxn ang="0">
                      <a:pos x="connsiteX3985" y="connsiteY3985"/>
                    </a:cxn>
                    <a:cxn ang="0">
                      <a:pos x="connsiteX3986" y="connsiteY3986"/>
                    </a:cxn>
                    <a:cxn ang="0">
                      <a:pos x="connsiteX3987" y="connsiteY3987"/>
                    </a:cxn>
                    <a:cxn ang="0">
                      <a:pos x="connsiteX3988" y="connsiteY3988"/>
                    </a:cxn>
                    <a:cxn ang="0">
                      <a:pos x="connsiteX3989" y="connsiteY3989"/>
                    </a:cxn>
                    <a:cxn ang="0">
                      <a:pos x="connsiteX3990" y="connsiteY3990"/>
                    </a:cxn>
                    <a:cxn ang="0">
                      <a:pos x="connsiteX3991" y="connsiteY3991"/>
                    </a:cxn>
                    <a:cxn ang="0">
                      <a:pos x="connsiteX3992" y="connsiteY3992"/>
                    </a:cxn>
                    <a:cxn ang="0">
                      <a:pos x="connsiteX3993" y="connsiteY3993"/>
                    </a:cxn>
                    <a:cxn ang="0">
                      <a:pos x="connsiteX3994" y="connsiteY3994"/>
                    </a:cxn>
                    <a:cxn ang="0">
                      <a:pos x="connsiteX3995" y="connsiteY3995"/>
                    </a:cxn>
                    <a:cxn ang="0">
                      <a:pos x="connsiteX3996" y="connsiteY3996"/>
                    </a:cxn>
                    <a:cxn ang="0">
                      <a:pos x="connsiteX3997" y="connsiteY3997"/>
                    </a:cxn>
                    <a:cxn ang="0">
                      <a:pos x="connsiteX3998" y="connsiteY3998"/>
                    </a:cxn>
                    <a:cxn ang="0">
                      <a:pos x="connsiteX3999" y="connsiteY3999"/>
                    </a:cxn>
                    <a:cxn ang="0">
                      <a:pos x="connsiteX4000" y="connsiteY4000"/>
                    </a:cxn>
                    <a:cxn ang="0">
                      <a:pos x="connsiteX4001" y="connsiteY4001"/>
                    </a:cxn>
                    <a:cxn ang="0">
                      <a:pos x="connsiteX4002" y="connsiteY4002"/>
                    </a:cxn>
                    <a:cxn ang="0">
                      <a:pos x="connsiteX4003" y="connsiteY4003"/>
                    </a:cxn>
                    <a:cxn ang="0">
                      <a:pos x="connsiteX4004" y="connsiteY4004"/>
                    </a:cxn>
                    <a:cxn ang="0">
                      <a:pos x="connsiteX4005" y="connsiteY4005"/>
                    </a:cxn>
                    <a:cxn ang="0">
                      <a:pos x="connsiteX4006" y="connsiteY4006"/>
                    </a:cxn>
                    <a:cxn ang="0">
                      <a:pos x="connsiteX4007" y="connsiteY4007"/>
                    </a:cxn>
                    <a:cxn ang="0">
                      <a:pos x="connsiteX4008" y="connsiteY4008"/>
                    </a:cxn>
                    <a:cxn ang="0">
                      <a:pos x="connsiteX4009" y="connsiteY4009"/>
                    </a:cxn>
                    <a:cxn ang="0">
                      <a:pos x="connsiteX4010" y="connsiteY4010"/>
                    </a:cxn>
                    <a:cxn ang="0">
                      <a:pos x="connsiteX4011" y="connsiteY4011"/>
                    </a:cxn>
                    <a:cxn ang="0">
                      <a:pos x="connsiteX4012" y="connsiteY4012"/>
                    </a:cxn>
                    <a:cxn ang="0">
                      <a:pos x="connsiteX4013" y="connsiteY4013"/>
                    </a:cxn>
                    <a:cxn ang="0">
                      <a:pos x="connsiteX4014" y="connsiteY4014"/>
                    </a:cxn>
                    <a:cxn ang="0">
                      <a:pos x="connsiteX4015" y="connsiteY4015"/>
                    </a:cxn>
                    <a:cxn ang="0">
                      <a:pos x="connsiteX4016" y="connsiteY4016"/>
                    </a:cxn>
                    <a:cxn ang="0">
                      <a:pos x="connsiteX4017" y="connsiteY4017"/>
                    </a:cxn>
                    <a:cxn ang="0">
                      <a:pos x="connsiteX4018" y="connsiteY4018"/>
                    </a:cxn>
                    <a:cxn ang="0">
                      <a:pos x="connsiteX4019" y="connsiteY4019"/>
                    </a:cxn>
                    <a:cxn ang="0">
                      <a:pos x="connsiteX4020" y="connsiteY4020"/>
                    </a:cxn>
                    <a:cxn ang="0">
                      <a:pos x="connsiteX4021" y="connsiteY4021"/>
                    </a:cxn>
                    <a:cxn ang="0">
                      <a:pos x="connsiteX4022" y="connsiteY4022"/>
                    </a:cxn>
                    <a:cxn ang="0">
                      <a:pos x="connsiteX4023" y="connsiteY4023"/>
                    </a:cxn>
                    <a:cxn ang="0">
                      <a:pos x="connsiteX4024" y="connsiteY4024"/>
                    </a:cxn>
                    <a:cxn ang="0">
                      <a:pos x="connsiteX4025" y="connsiteY4025"/>
                    </a:cxn>
                    <a:cxn ang="0">
                      <a:pos x="connsiteX4026" y="connsiteY4026"/>
                    </a:cxn>
                    <a:cxn ang="0">
                      <a:pos x="connsiteX4027" y="connsiteY4027"/>
                    </a:cxn>
                    <a:cxn ang="0">
                      <a:pos x="connsiteX4028" y="connsiteY4028"/>
                    </a:cxn>
                    <a:cxn ang="0">
                      <a:pos x="connsiteX4029" y="connsiteY4029"/>
                    </a:cxn>
                    <a:cxn ang="0">
                      <a:pos x="connsiteX4030" y="connsiteY4030"/>
                    </a:cxn>
                    <a:cxn ang="0">
                      <a:pos x="connsiteX4031" y="connsiteY4031"/>
                    </a:cxn>
                    <a:cxn ang="0">
                      <a:pos x="connsiteX4032" y="connsiteY4032"/>
                    </a:cxn>
                    <a:cxn ang="0">
                      <a:pos x="connsiteX4033" y="connsiteY4033"/>
                    </a:cxn>
                    <a:cxn ang="0">
                      <a:pos x="connsiteX4034" y="connsiteY4034"/>
                    </a:cxn>
                    <a:cxn ang="0">
                      <a:pos x="connsiteX4035" y="connsiteY4035"/>
                    </a:cxn>
                    <a:cxn ang="0">
                      <a:pos x="connsiteX4036" y="connsiteY4036"/>
                    </a:cxn>
                    <a:cxn ang="0">
                      <a:pos x="connsiteX4037" y="connsiteY4037"/>
                    </a:cxn>
                    <a:cxn ang="0">
                      <a:pos x="connsiteX4038" y="connsiteY4038"/>
                    </a:cxn>
                    <a:cxn ang="0">
                      <a:pos x="connsiteX4039" y="connsiteY4039"/>
                    </a:cxn>
                    <a:cxn ang="0">
                      <a:pos x="connsiteX4040" y="connsiteY4040"/>
                    </a:cxn>
                    <a:cxn ang="0">
                      <a:pos x="connsiteX4041" y="connsiteY4041"/>
                    </a:cxn>
                    <a:cxn ang="0">
                      <a:pos x="connsiteX4042" y="connsiteY4042"/>
                    </a:cxn>
                    <a:cxn ang="0">
                      <a:pos x="connsiteX4043" y="connsiteY4043"/>
                    </a:cxn>
                    <a:cxn ang="0">
                      <a:pos x="connsiteX4044" y="connsiteY4044"/>
                    </a:cxn>
                    <a:cxn ang="0">
                      <a:pos x="connsiteX4045" y="connsiteY4045"/>
                    </a:cxn>
                    <a:cxn ang="0">
                      <a:pos x="connsiteX4046" y="connsiteY4046"/>
                    </a:cxn>
                    <a:cxn ang="0">
                      <a:pos x="connsiteX4047" y="connsiteY4047"/>
                    </a:cxn>
                    <a:cxn ang="0">
                      <a:pos x="connsiteX4048" y="connsiteY4048"/>
                    </a:cxn>
                    <a:cxn ang="0">
                      <a:pos x="connsiteX4049" y="connsiteY4049"/>
                    </a:cxn>
                    <a:cxn ang="0">
                      <a:pos x="connsiteX4050" y="connsiteY4050"/>
                    </a:cxn>
                    <a:cxn ang="0">
                      <a:pos x="connsiteX4051" y="connsiteY4051"/>
                    </a:cxn>
                    <a:cxn ang="0">
                      <a:pos x="connsiteX4052" y="connsiteY4052"/>
                    </a:cxn>
                    <a:cxn ang="0">
                      <a:pos x="connsiteX4053" y="connsiteY4053"/>
                    </a:cxn>
                    <a:cxn ang="0">
                      <a:pos x="connsiteX4054" y="connsiteY4054"/>
                    </a:cxn>
                    <a:cxn ang="0">
                      <a:pos x="connsiteX4055" y="connsiteY4055"/>
                    </a:cxn>
                    <a:cxn ang="0">
                      <a:pos x="connsiteX4056" y="connsiteY4056"/>
                    </a:cxn>
                    <a:cxn ang="0">
                      <a:pos x="connsiteX4057" y="connsiteY4057"/>
                    </a:cxn>
                    <a:cxn ang="0">
                      <a:pos x="connsiteX4058" y="connsiteY4058"/>
                    </a:cxn>
                    <a:cxn ang="0">
                      <a:pos x="connsiteX4059" y="connsiteY4059"/>
                    </a:cxn>
                    <a:cxn ang="0">
                      <a:pos x="connsiteX4060" y="connsiteY4060"/>
                    </a:cxn>
                    <a:cxn ang="0">
                      <a:pos x="connsiteX4061" y="connsiteY4061"/>
                    </a:cxn>
                    <a:cxn ang="0">
                      <a:pos x="connsiteX4062" y="connsiteY4062"/>
                    </a:cxn>
                    <a:cxn ang="0">
                      <a:pos x="connsiteX4063" y="connsiteY4063"/>
                    </a:cxn>
                    <a:cxn ang="0">
                      <a:pos x="connsiteX4064" y="connsiteY4064"/>
                    </a:cxn>
                    <a:cxn ang="0">
                      <a:pos x="connsiteX4065" y="connsiteY4065"/>
                    </a:cxn>
                    <a:cxn ang="0">
                      <a:pos x="connsiteX4066" y="connsiteY4066"/>
                    </a:cxn>
                    <a:cxn ang="0">
                      <a:pos x="connsiteX4067" y="connsiteY4067"/>
                    </a:cxn>
                    <a:cxn ang="0">
                      <a:pos x="connsiteX4068" y="connsiteY4068"/>
                    </a:cxn>
                    <a:cxn ang="0">
                      <a:pos x="connsiteX4069" y="connsiteY4069"/>
                    </a:cxn>
                    <a:cxn ang="0">
                      <a:pos x="connsiteX4070" y="connsiteY4070"/>
                    </a:cxn>
                    <a:cxn ang="0">
                      <a:pos x="connsiteX4071" y="connsiteY4071"/>
                    </a:cxn>
                    <a:cxn ang="0">
                      <a:pos x="connsiteX4072" y="connsiteY4072"/>
                    </a:cxn>
                    <a:cxn ang="0">
                      <a:pos x="connsiteX4073" y="connsiteY4073"/>
                    </a:cxn>
                    <a:cxn ang="0">
                      <a:pos x="connsiteX4074" y="connsiteY4074"/>
                    </a:cxn>
                    <a:cxn ang="0">
                      <a:pos x="connsiteX4075" y="connsiteY4075"/>
                    </a:cxn>
                    <a:cxn ang="0">
                      <a:pos x="connsiteX4076" y="connsiteY4076"/>
                    </a:cxn>
                    <a:cxn ang="0">
                      <a:pos x="connsiteX4077" y="connsiteY4077"/>
                    </a:cxn>
                    <a:cxn ang="0">
                      <a:pos x="connsiteX4078" y="connsiteY4078"/>
                    </a:cxn>
                    <a:cxn ang="0">
                      <a:pos x="connsiteX4079" y="connsiteY4079"/>
                    </a:cxn>
                    <a:cxn ang="0">
                      <a:pos x="connsiteX4080" y="connsiteY4080"/>
                    </a:cxn>
                    <a:cxn ang="0">
                      <a:pos x="connsiteX4081" y="connsiteY4081"/>
                    </a:cxn>
                    <a:cxn ang="0">
                      <a:pos x="connsiteX4082" y="connsiteY4082"/>
                    </a:cxn>
                    <a:cxn ang="0">
                      <a:pos x="connsiteX4083" y="connsiteY4083"/>
                    </a:cxn>
                    <a:cxn ang="0">
                      <a:pos x="connsiteX4084" y="connsiteY4084"/>
                    </a:cxn>
                    <a:cxn ang="0">
                      <a:pos x="connsiteX4085" y="connsiteY4085"/>
                    </a:cxn>
                    <a:cxn ang="0">
                      <a:pos x="connsiteX4086" y="connsiteY4086"/>
                    </a:cxn>
                    <a:cxn ang="0">
                      <a:pos x="connsiteX4087" y="connsiteY4087"/>
                    </a:cxn>
                    <a:cxn ang="0">
                      <a:pos x="connsiteX4088" y="connsiteY4088"/>
                    </a:cxn>
                    <a:cxn ang="0">
                      <a:pos x="connsiteX4089" y="connsiteY4089"/>
                    </a:cxn>
                    <a:cxn ang="0">
                      <a:pos x="connsiteX4090" y="connsiteY4090"/>
                    </a:cxn>
                    <a:cxn ang="0">
                      <a:pos x="connsiteX4091" y="connsiteY4091"/>
                    </a:cxn>
                    <a:cxn ang="0">
                      <a:pos x="connsiteX4092" y="connsiteY4092"/>
                    </a:cxn>
                    <a:cxn ang="0">
                      <a:pos x="connsiteX4093" y="connsiteY4093"/>
                    </a:cxn>
                    <a:cxn ang="0">
                      <a:pos x="connsiteX4094" y="connsiteY4094"/>
                    </a:cxn>
                    <a:cxn ang="0">
                      <a:pos x="connsiteX4095" y="connsiteY4095"/>
                    </a:cxn>
                    <a:cxn ang="0">
                      <a:pos x="connsiteX4096" y="connsiteY4096"/>
                    </a:cxn>
                    <a:cxn ang="0">
                      <a:pos x="connsiteX4097" y="connsiteY4097"/>
                    </a:cxn>
                    <a:cxn ang="0">
                      <a:pos x="connsiteX4098" y="connsiteY4098"/>
                    </a:cxn>
                    <a:cxn ang="0">
                      <a:pos x="connsiteX4099" y="connsiteY4099"/>
                    </a:cxn>
                    <a:cxn ang="0">
                      <a:pos x="connsiteX4100" y="connsiteY4100"/>
                    </a:cxn>
                    <a:cxn ang="0">
                      <a:pos x="connsiteX4101" y="connsiteY4101"/>
                    </a:cxn>
                    <a:cxn ang="0">
                      <a:pos x="connsiteX4102" y="connsiteY4102"/>
                    </a:cxn>
                    <a:cxn ang="0">
                      <a:pos x="connsiteX4103" y="connsiteY4103"/>
                    </a:cxn>
                    <a:cxn ang="0">
                      <a:pos x="connsiteX4104" y="connsiteY4104"/>
                    </a:cxn>
                    <a:cxn ang="0">
                      <a:pos x="connsiteX4105" y="connsiteY4105"/>
                    </a:cxn>
                    <a:cxn ang="0">
                      <a:pos x="connsiteX4106" y="connsiteY4106"/>
                    </a:cxn>
                    <a:cxn ang="0">
                      <a:pos x="connsiteX4107" y="connsiteY4107"/>
                    </a:cxn>
                    <a:cxn ang="0">
                      <a:pos x="connsiteX4108" y="connsiteY4108"/>
                    </a:cxn>
                    <a:cxn ang="0">
                      <a:pos x="connsiteX4109" y="connsiteY4109"/>
                    </a:cxn>
                    <a:cxn ang="0">
                      <a:pos x="connsiteX4110" y="connsiteY4110"/>
                    </a:cxn>
                    <a:cxn ang="0">
                      <a:pos x="connsiteX4111" y="connsiteY4111"/>
                    </a:cxn>
                    <a:cxn ang="0">
                      <a:pos x="connsiteX4112" y="connsiteY4112"/>
                    </a:cxn>
                    <a:cxn ang="0">
                      <a:pos x="connsiteX4113" y="connsiteY4113"/>
                    </a:cxn>
                    <a:cxn ang="0">
                      <a:pos x="connsiteX4114" y="connsiteY4114"/>
                    </a:cxn>
                    <a:cxn ang="0">
                      <a:pos x="connsiteX4115" y="connsiteY4115"/>
                    </a:cxn>
                    <a:cxn ang="0">
                      <a:pos x="connsiteX4116" y="connsiteY4116"/>
                    </a:cxn>
                    <a:cxn ang="0">
                      <a:pos x="connsiteX4117" y="connsiteY4117"/>
                    </a:cxn>
                    <a:cxn ang="0">
                      <a:pos x="connsiteX4118" y="connsiteY4118"/>
                    </a:cxn>
                    <a:cxn ang="0">
                      <a:pos x="connsiteX4119" y="connsiteY4119"/>
                    </a:cxn>
                    <a:cxn ang="0">
                      <a:pos x="connsiteX4120" y="connsiteY4120"/>
                    </a:cxn>
                    <a:cxn ang="0">
                      <a:pos x="connsiteX4121" y="connsiteY4121"/>
                    </a:cxn>
                    <a:cxn ang="0">
                      <a:pos x="connsiteX4122" y="connsiteY4122"/>
                    </a:cxn>
                    <a:cxn ang="0">
                      <a:pos x="connsiteX4123" y="connsiteY4123"/>
                    </a:cxn>
                    <a:cxn ang="0">
                      <a:pos x="connsiteX4124" y="connsiteY4124"/>
                    </a:cxn>
                    <a:cxn ang="0">
                      <a:pos x="connsiteX4125" y="connsiteY4125"/>
                    </a:cxn>
                    <a:cxn ang="0">
                      <a:pos x="connsiteX4126" y="connsiteY4126"/>
                    </a:cxn>
                    <a:cxn ang="0">
                      <a:pos x="connsiteX4127" y="connsiteY4127"/>
                    </a:cxn>
                    <a:cxn ang="0">
                      <a:pos x="connsiteX4128" y="connsiteY4128"/>
                    </a:cxn>
                    <a:cxn ang="0">
                      <a:pos x="connsiteX4129" y="connsiteY4129"/>
                    </a:cxn>
                    <a:cxn ang="0">
                      <a:pos x="connsiteX4130" y="connsiteY4130"/>
                    </a:cxn>
                    <a:cxn ang="0">
                      <a:pos x="connsiteX4131" y="connsiteY4131"/>
                    </a:cxn>
                    <a:cxn ang="0">
                      <a:pos x="connsiteX4132" y="connsiteY4132"/>
                    </a:cxn>
                    <a:cxn ang="0">
                      <a:pos x="connsiteX4133" y="connsiteY4133"/>
                    </a:cxn>
                    <a:cxn ang="0">
                      <a:pos x="connsiteX4134" y="connsiteY4134"/>
                    </a:cxn>
                    <a:cxn ang="0">
                      <a:pos x="connsiteX4135" y="connsiteY4135"/>
                    </a:cxn>
                    <a:cxn ang="0">
                      <a:pos x="connsiteX4136" y="connsiteY4136"/>
                    </a:cxn>
                    <a:cxn ang="0">
                      <a:pos x="connsiteX4137" y="connsiteY4137"/>
                    </a:cxn>
                    <a:cxn ang="0">
                      <a:pos x="connsiteX4138" y="connsiteY4138"/>
                    </a:cxn>
                    <a:cxn ang="0">
                      <a:pos x="connsiteX4139" y="connsiteY4139"/>
                    </a:cxn>
                    <a:cxn ang="0">
                      <a:pos x="connsiteX4140" y="connsiteY4140"/>
                    </a:cxn>
                    <a:cxn ang="0">
                      <a:pos x="connsiteX4141" y="connsiteY4141"/>
                    </a:cxn>
                    <a:cxn ang="0">
                      <a:pos x="connsiteX4142" y="connsiteY4142"/>
                    </a:cxn>
                    <a:cxn ang="0">
                      <a:pos x="connsiteX4143" y="connsiteY4143"/>
                    </a:cxn>
                    <a:cxn ang="0">
                      <a:pos x="connsiteX4144" y="connsiteY4144"/>
                    </a:cxn>
                    <a:cxn ang="0">
                      <a:pos x="connsiteX4145" y="connsiteY4145"/>
                    </a:cxn>
                    <a:cxn ang="0">
                      <a:pos x="connsiteX4146" y="connsiteY4146"/>
                    </a:cxn>
                    <a:cxn ang="0">
                      <a:pos x="connsiteX4147" y="connsiteY4147"/>
                    </a:cxn>
                    <a:cxn ang="0">
                      <a:pos x="connsiteX4148" y="connsiteY4148"/>
                    </a:cxn>
                    <a:cxn ang="0">
                      <a:pos x="connsiteX4149" y="connsiteY4149"/>
                    </a:cxn>
                    <a:cxn ang="0">
                      <a:pos x="connsiteX4150" y="connsiteY4150"/>
                    </a:cxn>
                    <a:cxn ang="0">
                      <a:pos x="connsiteX4151" y="connsiteY4151"/>
                    </a:cxn>
                    <a:cxn ang="0">
                      <a:pos x="connsiteX4152" y="connsiteY4152"/>
                    </a:cxn>
                    <a:cxn ang="0">
                      <a:pos x="connsiteX4153" y="connsiteY4153"/>
                    </a:cxn>
                    <a:cxn ang="0">
                      <a:pos x="connsiteX4154" y="connsiteY4154"/>
                    </a:cxn>
                    <a:cxn ang="0">
                      <a:pos x="connsiteX4155" y="connsiteY4155"/>
                    </a:cxn>
                    <a:cxn ang="0">
                      <a:pos x="connsiteX4156" y="connsiteY4156"/>
                    </a:cxn>
                    <a:cxn ang="0">
                      <a:pos x="connsiteX4157" y="connsiteY4157"/>
                    </a:cxn>
                    <a:cxn ang="0">
                      <a:pos x="connsiteX4158" y="connsiteY4158"/>
                    </a:cxn>
                    <a:cxn ang="0">
                      <a:pos x="connsiteX4159" y="connsiteY4159"/>
                    </a:cxn>
                    <a:cxn ang="0">
                      <a:pos x="connsiteX4160" y="connsiteY4160"/>
                    </a:cxn>
                    <a:cxn ang="0">
                      <a:pos x="connsiteX4161" y="connsiteY4161"/>
                    </a:cxn>
                    <a:cxn ang="0">
                      <a:pos x="connsiteX4162" y="connsiteY4162"/>
                    </a:cxn>
                    <a:cxn ang="0">
                      <a:pos x="connsiteX4163" y="connsiteY4163"/>
                    </a:cxn>
                    <a:cxn ang="0">
                      <a:pos x="connsiteX4164" y="connsiteY4164"/>
                    </a:cxn>
                    <a:cxn ang="0">
                      <a:pos x="connsiteX4165" y="connsiteY4165"/>
                    </a:cxn>
                    <a:cxn ang="0">
                      <a:pos x="connsiteX4166" y="connsiteY4166"/>
                    </a:cxn>
                    <a:cxn ang="0">
                      <a:pos x="connsiteX4167" y="connsiteY4167"/>
                    </a:cxn>
                    <a:cxn ang="0">
                      <a:pos x="connsiteX4168" y="connsiteY4168"/>
                    </a:cxn>
                    <a:cxn ang="0">
                      <a:pos x="connsiteX4169" y="connsiteY4169"/>
                    </a:cxn>
                    <a:cxn ang="0">
                      <a:pos x="connsiteX4170" y="connsiteY4170"/>
                    </a:cxn>
                    <a:cxn ang="0">
                      <a:pos x="connsiteX4171" y="connsiteY4171"/>
                    </a:cxn>
                    <a:cxn ang="0">
                      <a:pos x="connsiteX4172" y="connsiteY4172"/>
                    </a:cxn>
                    <a:cxn ang="0">
                      <a:pos x="connsiteX4173" y="connsiteY4173"/>
                    </a:cxn>
                    <a:cxn ang="0">
                      <a:pos x="connsiteX4174" y="connsiteY4174"/>
                    </a:cxn>
                    <a:cxn ang="0">
                      <a:pos x="connsiteX4175" y="connsiteY4175"/>
                    </a:cxn>
                    <a:cxn ang="0">
                      <a:pos x="connsiteX4176" y="connsiteY4176"/>
                    </a:cxn>
                    <a:cxn ang="0">
                      <a:pos x="connsiteX4177" y="connsiteY4177"/>
                    </a:cxn>
                    <a:cxn ang="0">
                      <a:pos x="connsiteX4178" y="connsiteY4178"/>
                    </a:cxn>
                    <a:cxn ang="0">
                      <a:pos x="connsiteX4179" y="connsiteY4179"/>
                    </a:cxn>
                    <a:cxn ang="0">
                      <a:pos x="connsiteX4180" y="connsiteY4180"/>
                    </a:cxn>
                    <a:cxn ang="0">
                      <a:pos x="connsiteX4181" y="connsiteY4181"/>
                    </a:cxn>
                    <a:cxn ang="0">
                      <a:pos x="connsiteX4182" y="connsiteY4182"/>
                    </a:cxn>
                    <a:cxn ang="0">
                      <a:pos x="connsiteX4183" y="connsiteY4183"/>
                    </a:cxn>
                    <a:cxn ang="0">
                      <a:pos x="connsiteX4184" y="connsiteY4184"/>
                    </a:cxn>
                    <a:cxn ang="0">
                      <a:pos x="connsiteX4185" y="connsiteY4185"/>
                    </a:cxn>
                    <a:cxn ang="0">
                      <a:pos x="connsiteX4186" y="connsiteY4186"/>
                    </a:cxn>
                    <a:cxn ang="0">
                      <a:pos x="connsiteX4187" y="connsiteY4187"/>
                    </a:cxn>
                    <a:cxn ang="0">
                      <a:pos x="connsiteX4188" y="connsiteY4188"/>
                    </a:cxn>
                    <a:cxn ang="0">
                      <a:pos x="connsiteX4189" y="connsiteY4189"/>
                    </a:cxn>
                    <a:cxn ang="0">
                      <a:pos x="connsiteX4190" y="connsiteY4190"/>
                    </a:cxn>
                    <a:cxn ang="0">
                      <a:pos x="connsiteX4191" y="connsiteY4191"/>
                    </a:cxn>
                    <a:cxn ang="0">
                      <a:pos x="connsiteX4192" y="connsiteY4192"/>
                    </a:cxn>
                    <a:cxn ang="0">
                      <a:pos x="connsiteX4193" y="connsiteY4193"/>
                    </a:cxn>
                    <a:cxn ang="0">
                      <a:pos x="connsiteX4194" y="connsiteY4194"/>
                    </a:cxn>
                    <a:cxn ang="0">
                      <a:pos x="connsiteX4195" y="connsiteY4195"/>
                    </a:cxn>
                    <a:cxn ang="0">
                      <a:pos x="connsiteX4196" y="connsiteY4196"/>
                    </a:cxn>
                    <a:cxn ang="0">
                      <a:pos x="connsiteX4197" y="connsiteY4197"/>
                    </a:cxn>
                    <a:cxn ang="0">
                      <a:pos x="connsiteX4198" y="connsiteY4198"/>
                    </a:cxn>
                    <a:cxn ang="0">
                      <a:pos x="connsiteX4199" y="connsiteY4199"/>
                    </a:cxn>
                    <a:cxn ang="0">
                      <a:pos x="connsiteX4200" y="connsiteY4200"/>
                    </a:cxn>
                    <a:cxn ang="0">
                      <a:pos x="connsiteX4201" y="connsiteY4201"/>
                    </a:cxn>
                    <a:cxn ang="0">
                      <a:pos x="connsiteX4202" y="connsiteY4202"/>
                    </a:cxn>
                    <a:cxn ang="0">
                      <a:pos x="connsiteX4203" y="connsiteY4203"/>
                    </a:cxn>
                    <a:cxn ang="0">
                      <a:pos x="connsiteX4204" y="connsiteY4204"/>
                    </a:cxn>
                    <a:cxn ang="0">
                      <a:pos x="connsiteX4205" y="connsiteY4205"/>
                    </a:cxn>
                    <a:cxn ang="0">
                      <a:pos x="connsiteX4206" y="connsiteY4206"/>
                    </a:cxn>
                    <a:cxn ang="0">
                      <a:pos x="connsiteX4207" y="connsiteY4207"/>
                    </a:cxn>
                    <a:cxn ang="0">
                      <a:pos x="connsiteX4208" y="connsiteY4208"/>
                    </a:cxn>
                    <a:cxn ang="0">
                      <a:pos x="connsiteX4209" y="connsiteY4209"/>
                    </a:cxn>
                    <a:cxn ang="0">
                      <a:pos x="connsiteX4210" y="connsiteY4210"/>
                    </a:cxn>
                    <a:cxn ang="0">
                      <a:pos x="connsiteX4211" y="connsiteY4211"/>
                    </a:cxn>
                    <a:cxn ang="0">
                      <a:pos x="connsiteX4212" y="connsiteY4212"/>
                    </a:cxn>
                    <a:cxn ang="0">
                      <a:pos x="connsiteX4213" y="connsiteY4213"/>
                    </a:cxn>
                    <a:cxn ang="0">
                      <a:pos x="connsiteX4214" y="connsiteY4214"/>
                    </a:cxn>
                    <a:cxn ang="0">
                      <a:pos x="connsiteX4215" y="connsiteY4215"/>
                    </a:cxn>
                    <a:cxn ang="0">
                      <a:pos x="connsiteX4216" y="connsiteY4216"/>
                    </a:cxn>
                    <a:cxn ang="0">
                      <a:pos x="connsiteX4217" y="connsiteY4217"/>
                    </a:cxn>
                    <a:cxn ang="0">
                      <a:pos x="connsiteX4218" y="connsiteY4218"/>
                    </a:cxn>
                    <a:cxn ang="0">
                      <a:pos x="connsiteX4219" y="connsiteY4219"/>
                    </a:cxn>
                    <a:cxn ang="0">
                      <a:pos x="connsiteX4220" y="connsiteY4220"/>
                    </a:cxn>
                    <a:cxn ang="0">
                      <a:pos x="connsiteX4221" y="connsiteY4221"/>
                    </a:cxn>
                    <a:cxn ang="0">
                      <a:pos x="connsiteX4222" y="connsiteY4222"/>
                    </a:cxn>
                    <a:cxn ang="0">
                      <a:pos x="connsiteX4223" y="connsiteY4223"/>
                    </a:cxn>
                    <a:cxn ang="0">
                      <a:pos x="connsiteX4224" y="connsiteY4224"/>
                    </a:cxn>
                    <a:cxn ang="0">
                      <a:pos x="connsiteX4225" y="connsiteY4225"/>
                    </a:cxn>
                    <a:cxn ang="0">
                      <a:pos x="connsiteX4226" y="connsiteY4226"/>
                    </a:cxn>
                    <a:cxn ang="0">
                      <a:pos x="connsiteX4227" y="connsiteY4227"/>
                    </a:cxn>
                    <a:cxn ang="0">
                      <a:pos x="connsiteX4228" y="connsiteY4228"/>
                    </a:cxn>
                    <a:cxn ang="0">
                      <a:pos x="connsiteX4229" y="connsiteY4229"/>
                    </a:cxn>
                    <a:cxn ang="0">
                      <a:pos x="connsiteX4230" y="connsiteY4230"/>
                    </a:cxn>
                    <a:cxn ang="0">
                      <a:pos x="connsiteX4231" y="connsiteY4231"/>
                    </a:cxn>
                    <a:cxn ang="0">
                      <a:pos x="connsiteX4232" y="connsiteY4232"/>
                    </a:cxn>
                    <a:cxn ang="0">
                      <a:pos x="connsiteX4233" y="connsiteY4233"/>
                    </a:cxn>
                    <a:cxn ang="0">
                      <a:pos x="connsiteX4234" y="connsiteY4234"/>
                    </a:cxn>
                    <a:cxn ang="0">
                      <a:pos x="connsiteX4235" y="connsiteY4235"/>
                    </a:cxn>
                    <a:cxn ang="0">
                      <a:pos x="connsiteX4236" y="connsiteY4236"/>
                    </a:cxn>
                    <a:cxn ang="0">
                      <a:pos x="connsiteX4237" y="connsiteY4237"/>
                    </a:cxn>
                    <a:cxn ang="0">
                      <a:pos x="connsiteX4238" y="connsiteY4238"/>
                    </a:cxn>
                    <a:cxn ang="0">
                      <a:pos x="connsiteX4239" y="connsiteY4239"/>
                    </a:cxn>
                    <a:cxn ang="0">
                      <a:pos x="connsiteX4240" y="connsiteY4240"/>
                    </a:cxn>
                    <a:cxn ang="0">
                      <a:pos x="connsiteX4241" y="connsiteY4241"/>
                    </a:cxn>
                    <a:cxn ang="0">
                      <a:pos x="connsiteX4242" y="connsiteY4242"/>
                    </a:cxn>
                    <a:cxn ang="0">
                      <a:pos x="connsiteX4243" y="connsiteY4243"/>
                    </a:cxn>
                    <a:cxn ang="0">
                      <a:pos x="connsiteX4244" y="connsiteY4244"/>
                    </a:cxn>
                    <a:cxn ang="0">
                      <a:pos x="connsiteX4245" y="connsiteY4245"/>
                    </a:cxn>
                    <a:cxn ang="0">
                      <a:pos x="connsiteX4246" y="connsiteY4246"/>
                    </a:cxn>
                    <a:cxn ang="0">
                      <a:pos x="connsiteX4247" y="connsiteY4247"/>
                    </a:cxn>
                    <a:cxn ang="0">
                      <a:pos x="connsiteX4248" y="connsiteY4248"/>
                    </a:cxn>
                    <a:cxn ang="0">
                      <a:pos x="connsiteX4249" y="connsiteY4249"/>
                    </a:cxn>
                    <a:cxn ang="0">
                      <a:pos x="connsiteX4250" y="connsiteY4250"/>
                    </a:cxn>
                    <a:cxn ang="0">
                      <a:pos x="connsiteX4251" y="connsiteY4251"/>
                    </a:cxn>
                    <a:cxn ang="0">
                      <a:pos x="connsiteX4252" y="connsiteY4252"/>
                    </a:cxn>
                    <a:cxn ang="0">
                      <a:pos x="connsiteX4253" y="connsiteY4253"/>
                    </a:cxn>
                    <a:cxn ang="0">
                      <a:pos x="connsiteX4254" y="connsiteY4254"/>
                    </a:cxn>
                    <a:cxn ang="0">
                      <a:pos x="connsiteX4255" y="connsiteY4255"/>
                    </a:cxn>
                    <a:cxn ang="0">
                      <a:pos x="connsiteX4256" y="connsiteY4256"/>
                    </a:cxn>
                    <a:cxn ang="0">
                      <a:pos x="connsiteX4257" y="connsiteY4257"/>
                    </a:cxn>
                    <a:cxn ang="0">
                      <a:pos x="connsiteX4258" y="connsiteY4258"/>
                    </a:cxn>
                    <a:cxn ang="0">
                      <a:pos x="connsiteX4259" y="connsiteY4259"/>
                    </a:cxn>
                    <a:cxn ang="0">
                      <a:pos x="connsiteX4260" y="connsiteY4260"/>
                    </a:cxn>
                    <a:cxn ang="0">
                      <a:pos x="connsiteX4261" y="connsiteY4261"/>
                    </a:cxn>
                    <a:cxn ang="0">
                      <a:pos x="connsiteX4262" y="connsiteY4262"/>
                    </a:cxn>
                    <a:cxn ang="0">
                      <a:pos x="connsiteX4263" y="connsiteY4263"/>
                    </a:cxn>
                    <a:cxn ang="0">
                      <a:pos x="connsiteX4264" y="connsiteY4264"/>
                    </a:cxn>
                    <a:cxn ang="0">
                      <a:pos x="connsiteX4265" y="connsiteY4265"/>
                    </a:cxn>
                    <a:cxn ang="0">
                      <a:pos x="connsiteX4266" y="connsiteY4266"/>
                    </a:cxn>
                    <a:cxn ang="0">
                      <a:pos x="connsiteX4267" y="connsiteY4267"/>
                    </a:cxn>
                    <a:cxn ang="0">
                      <a:pos x="connsiteX4268" y="connsiteY4268"/>
                    </a:cxn>
                    <a:cxn ang="0">
                      <a:pos x="connsiteX4269" y="connsiteY4269"/>
                    </a:cxn>
                    <a:cxn ang="0">
                      <a:pos x="connsiteX4270" y="connsiteY4270"/>
                    </a:cxn>
                    <a:cxn ang="0">
                      <a:pos x="connsiteX4271" y="connsiteY4271"/>
                    </a:cxn>
                    <a:cxn ang="0">
                      <a:pos x="connsiteX4272" y="connsiteY4272"/>
                    </a:cxn>
                    <a:cxn ang="0">
                      <a:pos x="connsiteX4273" y="connsiteY4273"/>
                    </a:cxn>
                    <a:cxn ang="0">
                      <a:pos x="connsiteX4274" y="connsiteY4274"/>
                    </a:cxn>
                    <a:cxn ang="0">
                      <a:pos x="connsiteX4275" y="connsiteY4275"/>
                    </a:cxn>
                    <a:cxn ang="0">
                      <a:pos x="connsiteX4276" y="connsiteY4276"/>
                    </a:cxn>
                    <a:cxn ang="0">
                      <a:pos x="connsiteX4277" y="connsiteY4277"/>
                    </a:cxn>
                    <a:cxn ang="0">
                      <a:pos x="connsiteX4278" y="connsiteY4278"/>
                    </a:cxn>
                    <a:cxn ang="0">
                      <a:pos x="connsiteX4279" y="connsiteY4279"/>
                    </a:cxn>
                    <a:cxn ang="0">
                      <a:pos x="connsiteX4280" y="connsiteY4280"/>
                    </a:cxn>
                    <a:cxn ang="0">
                      <a:pos x="connsiteX4281" y="connsiteY4281"/>
                    </a:cxn>
                    <a:cxn ang="0">
                      <a:pos x="connsiteX4282" y="connsiteY4282"/>
                    </a:cxn>
                    <a:cxn ang="0">
                      <a:pos x="connsiteX4283" y="connsiteY4283"/>
                    </a:cxn>
                    <a:cxn ang="0">
                      <a:pos x="connsiteX4284" y="connsiteY4284"/>
                    </a:cxn>
                    <a:cxn ang="0">
                      <a:pos x="connsiteX4285" y="connsiteY4285"/>
                    </a:cxn>
                    <a:cxn ang="0">
                      <a:pos x="connsiteX4286" y="connsiteY4286"/>
                    </a:cxn>
                    <a:cxn ang="0">
                      <a:pos x="connsiteX4287" y="connsiteY4287"/>
                    </a:cxn>
                    <a:cxn ang="0">
                      <a:pos x="connsiteX4288" y="connsiteY4288"/>
                    </a:cxn>
                    <a:cxn ang="0">
                      <a:pos x="connsiteX4289" y="connsiteY4289"/>
                    </a:cxn>
                    <a:cxn ang="0">
                      <a:pos x="connsiteX4290" y="connsiteY4290"/>
                    </a:cxn>
                    <a:cxn ang="0">
                      <a:pos x="connsiteX4291" y="connsiteY4291"/>
                    </a:cxn>
                    <a:cxn ang="0">
                      <a:pos x="connsiteX4292" y="connsiteY4292"/>
                    </a:cxn>
                    <a:cxn ang="0">
                      <a:pos x="connsiteX4293" y="connsiteY4293"/>
                    </a:cxn>
                    <a:cxn ang="0">
                      <a:pos x="connsiteX4294" y="connsiteY4294"/>
                    </a:cxn>
                    <a:cxn ang="0">
                      <a:pos x="connsiteX4295" y="connsiteY4295"/>
                    </a:cxn>
                    <a:cxn ang="0">
                      <a:pos x="connsiteX4296" y="connsiteY4296"/>
                    </a:cxn>
                    <a:cxn ang="0">
                      <a:pos x="connsiteX4297" y="connsiteY4297"/>
                    </a:cxn>
                    <a:cxn ang="0">
                      <a:pos x="connsiteX4298" y="connsiteY4298"/>
                    </a:cxn>
                    <a:cxn ang="0">
                      <a:pos x="connsiteX4299" y="connsiteY4299"/>
                    </a:cxn>
                    <a:cxn ang="0">
                      <a:pos x="connsiteX4300" y="connsiteY4300"/>
                    </a:cxn>
                    <a:cxn ang="0">
                      <a:pos x="connsiteX4301" y="connsiteY4301"/>
                    </a:cxn>
                    <a:cxn ang="0">
                      <a:pos x="connsiteX4302" y="connsiteY4302"/>
                    </a:cxn>
                    <a:cxn ang="0">
                      <a:pos x="connsiteX4303" y="connsiteY4303"/>
                    </a:cxn>
                    <a:cxn ang="0">
                      <a:pos x="connsiteX4304" y="connsiteY4304"/>
                    </a:cxn>
                    <a:cxn ang="0">
                      <a:pos x="connsiteX4305" y="connsiteY4305"/>
                    </a:cxn>
                    <a:cxn ang="0">
                      <a:pos x="connsiteX4306" y="connsiteY4306"/>
                    </a:cxn>
                    <a:cxn ang="0">
                      <a:pos x="connsiteX4307" y="connsiteY4307"/>
                    </a:cxn>
                    <a:cxn ang="0">
                      <a:pos x="connsiteX4308" y="connsiteY4308"/>
                    </a:cxn>
                    <a:cxn ang="0">
                      <a:pos x="connsiteX4309" y="connsiteY4309"/>
                    </a:cxn>
                    <a:cxn ang="0">
                      <a:pos x="connsiteX4310" y="connsiteY4310"/>
                    </a:cxn>
                    <a:cxn ang="0">
                      <a:pos x="connsiteX4311" y="connsiteY4311"/>
                    </a:cxn>
                    <a:cxn ang="0">
                      <a:pos x="connsiteX4312" y="connsiteY4312"/>
                    </a:cxn>
                    <a:cxn ang="0">
                      <a:pos x="connsiteX4313" y="connsiteY4313"/>
                    </a:cxn>
                    <a:cxn ang="0">
                      <a:pos x="connsiteX4314" y="connsiteY4314"/>
                    </a:cxn>
                    <a:cxn ang="0">
                      <a:pos x="connsiteX4315" y="connsiteY4315"/>
                    </a:cxn>
                    <a:cxn ang="0">
                      <a:pos x="connsiteX4316" y="connsiteY4316"/>
                    </a:cxn>
                    <a:cxn ang="0">
                      <a:pos x="connsiteX4317" y="connsiteY4317"/>
                    </a:cxn>
                    <a:cxn ang="0">
                      <a:pos x="connsiteX4318" y="connsiteY4318"/>
                    </a:cxn>
                    <a:cxn ang="0">
                      <a:pos x="connsiteX4319" y="connsiteY4319"/>
                    </a:cxn>
                    <a:cxn ang="0">
                      <a:pos x="connsiteX4320" y="connsiteY4320"/>
                    </a:cxn>
                    <a:cxn ang="0">
                      <a:pos x="connsiteX4321" y="connsiteY4321"/>
                    </a:cxn>
                    <a:cxn ang="0">
                      <a:pos x="connsiteX4322" y="connsiteY4322"/>
                    </a:cxn>
                    <a:cxn ang="0">
                      <a:pos x="connsiteX4323" y="connsiteY4323"/>
                    </a:cxn>
                    <a:cxn ang="0">
                      <a:pos x="connsiteX4324" y="connsiteY4324"/>
                    </a:cxn>
                    <a:cxn ang="0">
                      <a:pos x="connsiteX4325" y="connsiteY4325"/>
                    </a:cxn>
                    <a:cxn ang="0">
                      <a:pos x="connsiteX4326" y="connsiteY4326"/>
                    </a:cxn>
                    <a:cxn ang="0">
                      <a:pos x="connsiteX4327" y="connsiteY4327"/>
                    </a:cxn>
                    <a:cxn ang="0">
                      <a:pos x="connsiteX4328" y="connsiteY4328"/>
                    </a:cxn>
                    <a:cxn ang="0">
                      <a:pos x="connsiteX4329" y="connsiteY4329"/>
                    </a:cxn>
                    <a:cxn ang="0">
                      <a:pos x="connsiteX4330" y="connsiteY4330"/>
                    </a:cxn>
                    <a:cxn ang="0">
                      <a:pos x="connsiteX4331" y="connsiteY4331"/>
                    </a:cxn>
                    <a:cxn ang="0">
                      <a:pos x="connsiteX4332" y="connsiteY4332"/>
                    </a:cxn>
                    <a:cxn ang="0">
                      <a:pos x="connsiteX4333" y="connsiteY4333"/>
                    </a:cxn>
                    <a:cxn ang="0">
                      <a:pos x="connsiteX4334" y="connsiteY4334"/>
                    </a:cxn>
                    <a:cxn ang="0">
                      <a:pos x="connsiteX4335" y="connsiteY4335"/>
                    </a:cxn>
                    <a:cxn ang="0">
                      <a:pos x="connsiteX4336" y="connsiteY4336"/>
                    </a:cxn>
                    <a:cxn ang="0">
                      <a:pos x="connsiteX4337" y="connsiteY4337"/>
                    </a:cxn>
                    <a:cxn ang="0">
                      <a:pos x="connsiteX4338" y="connsiteY4338"/>
                    </a:cxn>
                    <a:cxn ang="0">
                      <a:pos x="connsiteX4339" y="connsiteY4339"/>
                    </a:cxn>
                    <a:cxn ang="0">
                      <a:pos x="connsiteX4340" y="connsiteY4340"/>
                    </a:cxn>
                    <a:cxn ang="0">
                      <a:pos x="connsiteX4341" y="connsiteY4341"/>
                    </a:cxn>
                    <a:cxn ang="0">
                      <a:pos x="connsiteX4342" y="connsiteY4342"/>
                    </a:cxn>
                    <a:cxn ang="0">
                      <a:pos x="connsiteX4343" y="connsiteY4343"/>
                    </a:cxn>
                    <a:cxn ang="0">
                      <a:pos x="connsiteX4344" y="connsiteY4344"/>
                    </a:cxn>
                    <a:cxn ang="0">
                      <a:pos x="connsiteX4345" y="connsiteY4345"/>
                    </a:cxn>
                    <a:cxn ang="0">
                      <a:pos x="connsiteX4346" y="connsiteY4346"/>
                    </a:cxn>
                    <a:cxn ang="0">
                      <a:pos x="connsiteX4347" y="connsiteY4347"/>
                    </a:cxn>
                    <a:cxn ang="0">
                      <a:pos x="connsiteX4348" y="connsiteY4348"/>
                    </a:cxn>
                    <a:cxn ang="0">
                      <a:pos x="connsiteX4349" y="connsiteY4349"/>
                    </a:cxn>
                    <a:cxn ang="0">
                      <a:pos x="connsiteX4350" y="connsiteY4350"/>
                    </a:cxn>
                    <a:cxn ang="0">
                      <a:pos x="connsiteX4351" y="connsiteY4351"/>
                    </a:cxn>
                    <a:cxn ang="0">
                      <a:pos x="connsiteX4352" y="connsiteY4352"/>
                    </a:cxn>
                    <a:cxn ang="0">
                      <a:pos x="connsiteX4353" y="connsiteY4353"/>
                    </a:cxn>
                    <a:cxn ang="0">
                      <a:pos x="connsiteX4354" y="connsiteY4354"/>
                    </a:cxn>
                    <a:cxn ang="0">
                      <a:pos x="connsiteX4355" y="connsiteY4355"/>
                    </a:cxn>
                    <a:cxn ang="0">
                      <a:pos x="connsiteX4356" y="connsiteY4356"/>
                    </a:cxn>
                    <a:cxn ang="0">
                      <a:pos x="connsiteX4357" y="connsiteY4357"/>
                    </a:cxn>
                    <a:cxn ang="0">
                      <a:pos x="connsiteX4358" y="connsiteY4358"/>
                    </a:cxn>
                    <a:cxn ang="0">
                      <a:pos x="connsiteX4359" y="connsiteY4359"/>
                    </a:cxn>
                    <a:cxn ang="0">
                      <a:pos x="connsiteX4360" y="connsiteY4360"/>
                    </a:cxn>
                    <a:cxn ang="0">
                      <a:pos x="connsiteX4361" y="connsiteY4361"/>
                    </a:cxn>
                    <a:cxn ang="0">
                      <a:pos x="connsiteX4362" y="connsiteY4362"/>
                    </a:cxn>
                    <a:cxn ang="0">
                      <a:pos x="connsiteX4363" y="connsiteY4363"/>
                    </a:cxn>
                    <a:cxn ang="0">
                      <a:pos x="connsiteX4364" y="connsiteY4364"/>
                    </a:cxn>
                    <a:cxn ang="0">
                      <a:pos x="connsiteX4365" y="connsiteY4365"/>
                    </a:cxn>
                    <a:cxn ang="0">
                      <a:pos x="connsiteX4366" y="connsiteY4366"/>
                    </a:cxn>
                    <a:cxn ang="0">
                      <a:pos x="connsiteX4367" y="connsiteY4367"/>
                    </a:cxn>
                    <a:cxn ang="0">
                      <a:pos x="connsiteX4368" y="connsiteY4368"/>
                    </a:cxn>
                    <a:cxn ang="0">
                      <a:pos x="connsiteX4369" y="connsiteY4369"/>
                    </a:cxn>
                    <a:cxn ang="0">
                      <a:pos x="connsiteX4370" y="connsiteY4370"/>
                    </a:cxn>
                    <a:cxn ang="0">
                      <a:pos x="connsiteX4371" y="connsiteY4371"/>
                    </a:cxn>
                    <a:cxn ang="0">
                      <a:pos x="connsiteX4372" y="connsiteY4372"/>
                    </a:cxn>
                    <a:cxn ang="0">
                      <a:pos x="connsiteX4373" y="connsiteY4373"/>
                    </a:cxn>
                    <a:cxn ang="0">
                      <a:pos x="connsiteX4374" y="connsiteY4374"/>
                    </a:cxn>
                    <a:cxn ang="0">
                      <a:pos x="connsiteX4375" y="connsiteY4375"/>
                    </a:cxn>
                    <a:cxn ang="0">
                      <a:pos x="connsiteX4376" y="connsiteY4376"/>
                    </a:cxn>
                    <a:cxn ang="0">
                      <a:pos x="connsiteX4377" y="connsiteY4377"/>
                    </a:cxn>
                    <a:cxn ang="0">
                      <a:pos x="connsiteX4378" y="connsiteY4378"/>
                    </a:cxn>
                    <a:cxn ang="0">
                      <a:pos x="connsiteX4379" y="connsiteY4379"/>
                    </a:cxn>
                    <a:cxn ang="0">
                      <a:pos x="connsiteX4380" y="connsiteY4380"/>
                    </a:cxn>
                    <a:cxn ang="0">
                      <a:pos x="connsiteX4381" y="connsiteY4381"/>
                    </a:cxn>
                    <a:cxn ang="0">
                      <a:pos x="connsiteX4382" y="connsiteY4382"/>
                    </a:cxn>
                    <a:cxn ang="0">
                      <a:pos x="connsiteX4383" y="connsiteY4383"/>
                    </a:cxn>
                    <a:cxn ang="0">
                      <a:pos x="connsiteX4384" y="connsiteY4384"/>
                    </a:cxn>
                    <a:cxn ang="0">
                      <a:pos x="connsiteX4385" y="connsiteY4385"/>
                    </a:cxn>
                    <a:cxn ang="0">
                      <a:pos x="connsiteX4386" y="connsiteY4386"/>
                    </a:cxn>
                    <a:cxn ang="0">
                      <a:pos x="connsiteX4387" y="connsiteY4387"/>
                    </a:cxn>
                    <a:cxn ang="0">
                      <a:pos x="connsiteX4388" y="connsiteY4388"/>
                    </a:cxn>
                    <a:cxn ang="0">
                      <a:pos x="connsiteX4389" y="connsiteY4389"/>
                    </a:cxn>
                    <a:cxn ang="0">
                      <a:pos x="connsiteX4390" y="connsiteY4390"/>
                    </a:cxn>
                    <a:cxn ang="0">
                      <a:pos x="connsiteX4391" y="connsiteY4391"/>
                    </a:cxn>
                    <a:cxn ang="0">
                      <a:pos x="connsiteX4392" y="connsiteY4392"/>
                    </a:cxn>
                    <a:cxn ang="0">
                      <a:pos x="connsiteX4393" y="connsiteY4393"/>
                    </a:cxn>
                    <a:cxn ang="0">
                      <a:pos x="connsiteX4394" y="connsiteY4394"/>
                    </a:cxn>
                    <a:cxn ang="0">
                      <a:pos x="connsiteX4395" y="connsiteY4395"/>
                    </a:cxn>
                    <a:cxn ang="0">
                      <a:pos x="connsiteX4396" y="connsiteY4396"/>
                    </a:cxn>
                    <a:cxn ang="0">
                      <a:pos x="connsiteX4397" y="connsiteY4397"/>
                    </a:cxn>
                    <a:cxn ang="0">
                      <a:pos x="connsiteX4398" y="connsiteY4398"/>
                    </a:cxn>
                    <a:cxn ang="0">
                      <a:pos x="connsiteX4399" y="connsiteY4399"/>
                    </a:cxn>
                    <a:cxn ang="0">
                      <a:pos x="connsiteX4400" y="connsiteY4400"/>
                    </a:cxn>
                    <a:cxn ang="0">
                      <a:pos x="connsiteX4401" y="connsiteY4401"/>
                    </a:cxn>
                    <a:cxn ang="0">
                      <a:pos x="connsiteX4402" y="connsiteY4402"/>
                    </a:cxn>
                    <a:cxn ang="0">
                      <a:pos x="connsiteX4403" y="connsiteY4403"/>
                    </a:cxn>
                    <a:cxn ang="0">
                      <a:pos x="connsiteX4404" y="connsiteY4404"/>
                    </a:cxn>
                    <a:cxn ang="0">
                      <a:pos x="connsiteX4405" y="connsiteY4405"/>
                    </a:cxn>
                    <a:cxn ang="0">
                      <a:pos x="connsiteX4406" y="connsiteY4406"/>
                    </a:cxn>
                    <a:cxn ang="0">
                      <a:pos x="connsiteX4407" y="connsiteY4407"/>
                    </a:cxn>
                    <a:cxn ang="0">
                      <a:pos x="connsiteX4408" y="connsiteY4408"/>
                    </a:cxn>
                    <a:cxn ang="0">
                      <a:pos x="connsiteX4409" y="connsiteY4409"/>
                    </a:cxn>
                    <a:cxn ang="0">
                      <a:pos x="connsiteX4410" y="connsiteY4410"/>
                    </a:cxn>
                    <a:cxn ang="0">
                      <a:pos x="connsiteX4411" y="connsiteY4411"/>
                    </a:cxn>
                    <a:cxn ang="0">
                      <a:pos x="connsiteX4412" y="connsiteY4412"/>
                    </a:cxn>
                    <a:cxn ang="0">
                      <a:pos x="connsiteX4413" y="connsiteY4413"/>
                    </a:cxn>
                    <a:cxn ang="0">
                      <a:pos x="connsiteX4414" y="connsiteY4414"/>
                    </a:cxn>
                    <a:cxn ang="0">
                      <a:pos x="connsiteX4415" y="connsiteY4415"/>
                    </a:cxn>
                    <a:cxn ang="0">
                      <a:pos x="connsiteX4416" y="connsiteY4416"/>
                    </a:cxn>
                    <a:cxn ang="0">
                      <a:pos x="connsiteX4417" y="connsiteY4417"/>
                    </a:cxn>
                    <a:cxn ang="0">
                      <a:pos x="connsiteX4418" y="connsiteY4418"/>
                    </a:cxn>
                    <a:cxn ang="0">
                      <a:pos x="connsiteX4419" y="connsiteY4419"/>
                    </a:cxn>
                    <a:cxn ang="0">
                      <a:pos x="connsiteX4420" y="connsiteY4420"/>
                    </a:cxn>
                    <a:cxn ang="0">
                      <a:pos x="connsiteX4421" y="connsiteY4421"/>
                    </a:cxn>
                    <a:cxn ang="0">
                      <a:pos x="connsiteX4422" y="connsiteY4422"/>
                    </a:cxn>
                    <a:cxn ang="0">
                      <a:pos x="connsiteX4423" y="connsiteY4423"/>
                    </a:cxn>
                    <a:cxn ang="0">
                      <a:pos x="connsiteX4424" y="connsiteY4424"/>
                    </a:cxn>
                    <a:cxn ang="0">
                      <a:pos x="connsiteX4425" y="connsiteY4425"/>
                    </a:cxn>
                    <a:cxn ang="0">
                      <a:pos x="connsiteX4426" y="connsiteY4426"/>
                    </a:cxn>
                    <a:cxn ang="0">
                      <a:pos x="connsiteX4427" y="connsiteY4427"/>
                    </a:cxn>
                    <a:cxn ang="0">
                      <a:pos x="connsiteX4428" y="connsiteY4428"/>
                    </a:cxn>
                    <a:cxn ang="0">
                      <a:pos x="connsiteX4429" y="connsiteY4429"/>
                    </a:cxn>
                    <a:cxn ang="0">
                      <a:pos x="connsiteX4430" y="connsiteY4430"/>
                    </a:cxn>
                    <a:cxn ang="0">
                      <a:pos x="connsiteX4431" y="connsiteY4431"/>
                    </a:cxn>
                    <a:cxn ang="0">
                      <a:pos x="connsiteX4432" y="connsiteY4432"/>
                    </a:cxn>
                    <a:cxn ang="0">
                      <a:pos x="connsiteX4433" y="connsiteY4433"/>
                    </a:cxn>
                    <a:cxn ang="0">
                      <a:pos x="connsiteX4434" y="connsiteY4434"/>
                    </a:cxn>
                    <a:cxn ang="0">
                      <a:pos x="connsiteX4435" y="connsiteY4435"/>
                    </a:cxn>
                    <a:cxn ang="0">
                      <a:pos x="connsiteX4436" y="connsiteY4436"/>
                    </a:cxn>
                    <a:cxn ang="0">
                      <a:pos x="connsiteX4437" y="connsiteY4437"/>
                    </a:cxn>
                    <a:cxn ang="0">
                      <a:pos x="connsiteX4438" y="connsiteY4438"/>
                    </a:cxn>
                    <a:cxn ang="0">
                      <a:pos x="connsiteX4439" y="connsiteY4439"/>
                    </a:cxn>
                    <a:cxn ang="0">
                      <a:pos x="connsiteX4440" y="connsiteY4440"/>
                    </a:cxn>
                    <a:cxn ang="0">
                      <a:pos x="connsiteX4441" y="connsiteY4441"/>
                    </a:cxn>
                    <a:cxn ang="0">
                      <a:pos x="connsiteX4442" y="connsiteY4442"/>
                    </a:cxn>
                    <a:cxn ang="0">
                      <a:pos x="connsiteX4443" y="connsiteY4443"/>
                    </a:cxn>
                    <a:cxn ang="0">
                      <a:pos x="connsiteX4444" y="connsiteY4444"/>
                    </a:cxn>
                    <a:cxn ang="0">
                      <a:pos x="connsiteX4445" y="connsiteY4445"/>
                    </a:cxn>
                    <a:cxn ang="0">
                      <a:pos x="connsiteX4446" y="connsiteY4446"/>
                    </a:cxn>
                    <a:cxn ang="0">
                      <a:pos x="connsiteX4447" y="connsiteY4447"/>
                    </a:cxn>
                    <a:cxn ang="0">
                      <a:pos x="connsiteX4448" y="connsiteY4448"/>
                    </a:cxn>
                    <a:cxn ang="0">
                      <a:pos x="connsiteX4449" y="connsiteY4449"/>
                    </a:cxn>
                    <a:cxn ang="0">
                      <a:pos x="connsiteX4450" y="connsiteY4450"/>
                    </a:cxn>
                    <a:cxn ang="0">
                      <a:pos x="connsiteX4451" y="connsiteY4451"/>
                    </a:cxn>
                    <a:cxn ang="0">
                      <a:pos x="connsiteX4452" y="connsiteY4452"/>
                    </a:cxn>
                    <a:cxn ang="0">
                      <a:pos x="connsiteX4453" y="connsiteY4453"/>
                    </a:cxn>
                    <a:cxn ang="0">
                      <a:pos x="connsiteX4454" y="connsiteY4454"/>
                    </a:cxn>
                    <a:cxn ang="0">
                      <a:pos x="connsiteX4455" y="connsiteY4455"/>
                    </a:cxn>
                    <a:cxn ang="0">
                      <a:pos x="connsiteX4456" y="connsiteY4456"/>
                    </a:cxn>
                    <a:cxn ang="0">
                      <a:pos x="connsiteX4457" y="connsiteY4457"/>
                    </a:cxn>
                    <a:cxn ang="0">
                      <a:pos x="connsiteX4458" y="connsiteY4458"/>
                    </a:cxn>
                    <a:cxn ang="0">
                      <a:pos x="connsiteX4459" y="connsiteY4459"/>
                    </a:cxn>
                    <a:cxn ang="0">
                      <a:pos x="connsiteX4460" y="connsiteY4460"/>
                    </a:cxn>
                    <a:cxn ang="0">
                      <a:pos x="connsiteX4461" y="connsiteY4461"/>
                    </a:cxn>
                    <a:cxn ang="0">
                      <a:pos x="connsiteX4462" y="connsiteY4462"/>
                    </a:cxn>
                    <a:cxn ang="0">
                      <a:pos x="connsiteX4463" y="connsiteY4463"/>
                    </a:cxn>
                    <a:cxn ang="0">
                      <a:pos x="connsiteX4464" y="connsiteY4464"/>
                    </a:cxn>
                    <a:cxn ang="0">
                      <a:pos x="connsiteX4465" y="connsiteY4465"/>
                    </a:cxn>
                    <a:cxn ang="0">
                      <a:pos x="connsiteX4466" y="connsiteY4466"/>
                    </a:cxn>
                    <a:cxn ang="0">
                      <a:pos x="connsiteX4467" y="connsiteY4467"/>
                    </a:cxn>
                    <a:cxn ang="0">
                      <a:pos x="connsiteX4468" y="connsiteY4468"/>
                    </a:cxn>
                    <a:cxn ang="0">
                      <a:pos x="connsiteX4469" y="connsiteY4469"/>
                    </a:cxn>
                    <a:cxn ang="0">
                      <a:pos x="connsiteX4470" y="connsiteY4470"/>
                    </a:cxn>
                    <a:cxn ang="0">
                      <a:pos x="connsiteX4471" y="connsiteY4471"/>
                    </a:cxn>
                    <a:cxn ang="0">
                      <a:pos x="connsiteX4472" y="connsiteY4472"/>
                    </a:cxn>
                    <a:cxn ang="0">
                      <a:pos x="connsiteX4473" y="connsiteY4473"/>
                    </a:cxn>
                    <a:cxn ang="0">
                      <a:pos x="connsiteX4474" y="connsiteY4474"/>
                    </a:cxn>
                    <a:cxn ang="0">
                      <a:pos x="connsiteX4475" y="connsiteY4475"/>
                    </a:cxn>
                    <a:cxn ang="0">
                      <a:pos x="connsiteX4476" y="connsiteY4476"/>
                    </a:cxn>
                    <a:cxn ang="0">
                      <a:pos x="connsiteX4477" y="connsiteY4477"/>
                    </a:cxn>
                    <a:cxn ang="0">
                      <a:pos x="connsiteX4478" y="connsiteY4478"/>
                    </a:cxn>
                    <a:cxn ang="0">
                      <a:pos x="connsiteX4479" y="connsiteY4479"/>
                    </a:cxn>
                    <a:cxn ang="0">
                      <a:pos x="connsiteX4480" y="connsiteY4480"/>
                    </a:cxn>
                    <a:cxn ang="0">
                      <a:pos x="connsiteX4481" y="connsiteY4481"/>
                    </a:cxn>
                    <a:cxn ang="0">
                      <a:pos x="connsiteX4482" y="connsiteY4482"/>
                    </a:cxn>
                    <a:cxn ang="0">
                      <a:pos x="connsiteX4483" y="connsiteY4483"/>
                    </a:cxn>
                    <a:cxn ang="0">
                      <a:pos x="connsiteX4484" y="connsiteY4484"/>
                    </a:cxn>
                    <a:cxn ang="0">
                      <a:pos x="connsiteX4485" y="connsiteY4485"/>
                    </a:cxn>
                    <a:cxn ang="0">
                      <a:pos x="connsiteX4486" y="connsiteY4486"/>
                    </a:cxn>
                    <a:cxn ang="0">
                      <a:pos x="connsiteX4487" y="connsiteY4487"/>
                    </a:cxn>
                    <a:cxn ang="0">
                      <a:pos x="connsiteX4488" y="connsiteY4488"/>
                    </a:cxn>
                    <a:cxn ang="0">
                      <a:pos x="connsiteX4489" y="connsiteY4489"/>
                    </a:cxn>
                    <a:cxn ang="0">
                      <a:pos x="connsiteX4490" y="connsiteY4490"/>
                    </a:cxn>
                    <a:cxn ang="0">
                      <a:pos x="connsiteX4491" y="connsiteY4491"/>
                    </a:cxn>
                    <a:cxn ang="0">
                      <a:pos x="connsiteX4492" y="connsiteY4492"/>
                    </a:cxn>
                    <a:cxn ang="0">
                      <a:pos x="connsiteX4493" y="connsiteY4493"/>
                    </a:cxn>
                    <a:cxn ang="0">
                      <a:pos x="connsiteX4494" y="connsiteY4494"/>
                    </a:cxn>
                    <a:cxn ang="0">
                      <a:pos x="connsiteX4495" y="connsiteY4495"/>
                    </a:cxn>
                    <a:cxn ang="0">
                      <a:pos x="connsiteX4496" y="connsiteY4496"/>
                    </a:cxn>
                    <a:cxn ang="0">
                      <a:pos x="connsiteX4497" y="connsiteY4497"/>
                    </a:cxn>
                    <a:cxn ang="0">
                      <a:pos x="connsiteX4498" y="connsiteY4498"/>
                    </a:cxn>
                    <a:cxn ang="0">
                      <a:pos x="connsiteX4499" y="connsiteY4499"/>
                    </a:cxn>
                    <a:cxn ang="0">
                      <a:pos x="connsiteX4500" y="connsiteY4500"/>
                    </a:cxn>
                    <a:cxn ang="0">
                      <a:pos x="connsiteX4501" y="connsiteY4501"/>
                    </a:cxn>
                    <a:cxn ang="0">
                      <a:pos x="connsiteX4502" y="connsiteY4502"/>
                    </a:cxn>
                    <a:cxn ang="0">
                      <a:pos x="connsiteX4503" y="connsiteY4503"/>
                    </a:cxn>
                    <a:cxn ang="0">
                      <a:pos x="connsiteX4504" y="connsiteY4504"/>
                    </a:cxn>
                    <a:cxn ang="0">
                      <a:pos x="connsiteX4505" y="connsiteY4505"/>
                    </a:cxn>
                    <a:cxn ang="0">
                      <a:pos x="connsiteX4506" y="connsiteY4506"/>
                    </a:cxn>
                    <a:cxn ang="0">
                      <a:pos x="connsiteX4507" y="connsiteY4507"/>
                    </a:cxn>
                    <a:cxn ang="0">
                      <a:pos x="connsiteX4508" y="connsiteY4508"/>
                    </a:cxn>
                    <a:cxn ang="0">
                      <a:pos x="connsiteX4509" y="connsiteY4509"/>
                    </a:cxn>
                    <a:cxn ang="0">
                      <a:pos x="connsiteX4510" y="connsiteY4510"/>
                    </a:cxn>
                    <a:cxn ang="0">
                      <a:pos x="connsiteX4511" y="connsiteY4511"/>
                    </a:cxn>
                    <a:cxn ang="0">
                      <a:pos x="connsiteX4512" y="connsiteY4512"/>
                    </a:cxn>
                    <a:cxn ang="0">
                      <a:pos x="connsiteX4513" y="connsiteY4513"/>
                    </a:cxn>
                    <a:cxn ang="0">
                      <a:pos x="connsiteX4514" y="connsiteY4514"/>
                    </a:cxn>
                    <a:cxn ang="0">
                      <a:pos x="connsiteX4515" y="connsiteY4515"/>
                    </a:cxn>
                    <a:cxn ang="0">
                      <a:pos x="connsiteX4516" y="connsiteY4516"/>
                    </a:cxn>
                    <a:cxn ang="0">
                      <a:pos x="connsiteX4517" y="connsiteY4517"/>
                    </a:cxn>
                    <a:cxn ang="0">
                      <a:pos x="connsiteX4518" y="connsiteY4518"/>
                    </a:cxn>
                    <a:cxn ang="0">
                      <a:pos x="connsiteX4519" y="connsiteY4519"/>
                    </a:cxn>
                    <a:cxn ang="0">
                      <a:pos x="connsiteX4520" y="connsiteY4520"/>
                    </a:cxn>
                    <a:cxn ang="0">
                      <a:pos x="connsiteX4521" y="connsiteY4521"/>
                    </a:cxn>
                    <a:cxn ang="0">
                      <a:pos x="connsiteX4522" y="connsiteY4522"/>
                    </a:cxn>
                    <a:cxn ang="0">
                      <a:pos x="connsiteX4523" y="connsiteY4523"/>
                    </a:cxn>
                    <a:cxn ang="0">
                      <a:pos x="connsiteX4524" y="connsiteY4524"/>
                    </a:cxn>
                    <a:cxn ang="0">
                      <a:pos x="connsiteX4525" y="connsiteY4525"/>
                    </a:cxn>
                    <a:cxn ang="0">
                      <a:pos x="connsiteX4526" y="connsiteY4526"/>
                    </a:cxn>
                    <a:cxn ang="0">
                      <a:pos x="connsiteX4527" y="connsiteY4527"/>
                    </a:cxn>
                    <a:cxn ang="0">
                      <a:pos x="connsiteX4528" y="connsiteY4528"/>
                    </a:cxn>
                    <a:cxn ang="0">
                      <a:pos x="connsiteX4529" y="connsiteY4529"/>
                    </a:cxn>
                    <a:cxn ang="0">
                      <a:pos x="connsiteX4530" y="connsiteY4530"/>
                    </a:cxn>
                    <a:cxn ang="0">
                      <a:pos x="connsiteX4531" y="connsiteY4531"/>
                    </a:cxn>
                    <a:cxn ang="0">
                      <a:pos x="connsiteX4532" y="connsiteY4532"/>
                    </a:cxn>
                    <a:cxn ang="0">
                      <a:pos x="connsiteX4533" y="connsiteY4533"/>
                    </a:cxn>
                    <a:cxn ang="0">
                      <a:pos x="connsiteX4534" y="connsiteY4534"/>
                    </a:cxn>
                    <a:cxn ang="0">
                      <a:pos x="connsiteX4535" y="connsiteY4535"/>
                    </a:cxn>
                    <a:cxn ang="0">
                      <a:pos x="connsiteX4536" y="connsiteY4536"/>
                    </a:cxn>
                    <a:cxn ang="0">
                      <a:pos x="connsiteX4537" y="connsiteY4537"/>
                    </a:cxn>
                    <a:cxn ang="0">
                      <a:pos x="connsiteX4538" y="connsiteY4538"/>
                    </a:cxn>
                    <a:cxn ang="0">
                      <a:pos x="connsiteX4539" y="connsiteY4539"/>
                    </a:cxn>
                    <a:cxn ang="0">
                      <a:pos x="connsiteX4540" y="connsiteY4540"/>
                    </a:cxn>
                    <a:cxn ang="0">
                      <a:pos x="connsiteX4541" y="connsiteY4541"/>
                    </a:cxn>
                    <a:cxn ang="0">
                      <a:pos x="connsiteX4542" y="connsiteY4542"/>
                    </a:cxn>
                    <a:cxn ang="0">
                      <a:pos x="connsiteX4543" y="connsiteY4543"/>
                    </a:cxn>
                    <a:cxn ang="0">
                      <a:pos x="connsiteX4544" y="connsiteY4544"/>
                    </a:cxn>
                    <a:cxn ang="0">
                      <a:pos x="connsiteX4545" y="connsiteY4545"/>
                    </a:cxn>
                    <a:cxn ang="0">
                      <a:pos x="connsiteX4546" y="connsiteY4546"/>
                    </a:cxn>
                    <a:cxn ang="0">
                      <a:pos x="connsiteX4547" y="connsiteY4547"/>
                    </a:cxn>
                    <a:cxn ang="0">
                      <a:pos x="connsiteX4548" y="connsiteY4548"/>
                    </a:cxn>
                    <a:cxn ang="0">
                      <a:pos x="connsiteX4549" y="connsiteY4549"/>
                    </a:cxn>
                    <a:cxn ang="0">
                      <a:pos x="connsiteX4550" y="connsiteY4550"/>
                    </a:cxn>
                    <a:cxn ang="0">
                      <a:pos x="connsiteX4551" y="connsiteY4551"/>
                    </a:cxn>
                    <a:cxn ang="0">
                      <a:pos x="connsiteX4552" y="connsiteY4552"/>
                    </a:cxn>
                    <a:cxn ang="0">
                      <a:pos x="connsiteX4553" y="connsiteY4553"/>
                    </a:cxn>
                    <a:cxn ang="0">
                      <a:pos x="connsiteX4554" y="connsiteY4554"/>
                    </a:cxn>
                    <a:cxn ang="0">
                      <a:pos x="connsiteX4555" y="connsiteY4555"/>
                    </a:cxn>
                    <a:cxn ang="0">
                      <a:pos x="connsiteX4556" y="connsiteY4556"/>
                    </a:cxn>
                    <a:cxn ang="0">
                      <a:pos x="connsiteX4557" y="connsiteY4557"/>
                    </a:cxn>
                    <a:cxn ang="0">
                      <a:pos x="connsiteX4558" y="connsiteY4558"/>
                    </a:cxn>
                    <a:cxn ang="0">
                      <a:pos x="connsiteX4559" y="connsiteY4559"/>
                    </a:cxn>
                    <a:cxn ang="0">
                      <a:pos x="connsiteX4560" y="connsiteY4560"/>
                    </a:cxn>
                    <a:cxn ang="0">
                      <a:pos x="connsiteX4561" y="connsiteY4561"/>
                    </a:cxn>
                    <a:cxn ang="0">
                      <a:pos x="connsiteX4562" y="connsiteY4562"/>
                    </a:cxn>
                    <a:cxn ang="0">
                      <a:pos x="connsiteX4563" y="connsiteY4563"/>
                    </a:cxn>
                    <a:cxn ang="0">
                      <a:pos x="connsiteX4564" y="connsiteY4564"/>
                    </a:cxn>
                    <a:cxn ang="0">
                      <a:pos x="connsiteX4565" y="connsiteY4565"/>
                    </a:cxn>
                    <a:cxn ang="0">
                      <a:pos x="connsiteX4566" y="connsiteY4566"/>
                    </a:cxn>
                    <a:cxn ang="0">
                      <a:pos x="connsiteX4567" y="connsiteY4567"/>
                    </a:cxn>
                    <a:cxn ang="0">
                      <a:pos x="connsiteX4568" y="connsiteY4568"/>
                    </a:cxn>
                    <a:cxn ang="0">
                      <a:pos x="connsiteX4569" y="connsiteY4569"/>
                    </a:cxn>
                    <a:cxn ang="0">
                      <a:pos x="connsiteX4570" y="connsiteY4570"/>
                    </a:cxn>
                    <a:cxn ang="0">
                      <a:pos x="connsiteX4571" y="connsiteY4571"/>
                    </a:cxn>
                    <a:cxn ang="0">
                      <a:pos x="connsiteX4572" y="connsiteY4572"/>
                    </a:cxn>
                    <a:cxn ang="0">
                      <a:pos x="connsiteX4573" y="connsiteY4573"/>
                    </a:cxn>
                    <a:cxn ang="0">
                      <a:pos x="connsiteX4574" y="connsiteY4574"/>
                    </a:cxn>
                    <a:cxn ang="0">
                      <a:pos x="connsiteX4575" y="connsiteY4575"/>
                    </a:cxn>
                    <a:cxn ang="0">
                      <a:pos x="connsiteX4576" y="connsiteY4576"/>
                    </a:cxn>
                    <a:cxn ang="0">
                      <a:pos x="connsiteX4577" y="connsiteY4577"/>
                    </a:cxn>
                    <a:cxn ang="0">
                      <a:pos x="connsiteX4578" y="connsiteY4578"/>
                    </a:cxn>
                    <a:cxn ang="0">
                      <a:pos x="connsiteX4579" y="connsiteY4579"/>
                    </a:cxn>
                    <a:cxn ang="0">
                      <a:pos x="connsiteX4580" y="connsiteY4580"/>
                    </a:cxn>
                    <a:cxn ang="0">
                      <a:pos x="connsiteX4581" y="connsiteY4581"/>
                    </a:cxn>
                    <a:cxn ang="0">
                      <a:pos x="connsiteX4582" y="connsiteY4582"/>
                    </a:cxn>
                    <a:cxn ang="0">
                      <a:pos x="connsiteX4583" y="connsiteY4583"/>
                    </a:cxn>
                    <a:cxn ang="0">
                      <a:pos x="connsiteX4584" y="connsiteY4584"/>
                    </a:cxn>
                    <a:cxn ang="0">
                      <a:pos x="connsiteX4585" y="connsiteY4585"/>
                    </a:cxn>
                    <a:cxn ang="0">
                      <a:pos x="connsiteX4586" y="connsiteY4586"/>
                    </a:cxn>
                    <a:cxn ang="0">
                      <a:pos x="connsiteX4587" y="connsiteY4587"/>
                    </a:cxn>
                    <a:cxn ang="0">
                      <a:pos x="connsiteX4588" y="connsiteY4588"/>
                    </a:cxn>
                    <a:cxn ang="0">
                      <a:pos x="connsiteX4589" y="connsiteY4589"/>
                    </a:cxn>
                    <a:cxn ang="0">
                      <a:pos x="connsiteX4590" y="connsiteY4590"/>
                    </a:cxn>
                    <a:cxn ang="0">
                      <a:pos x="connsiteX4591" y="connsiteY4591"/>
                    </a:cxn>
                    <a:cxn ang="0">
                      <a:pos x="connsiteX4592" y="connsiteY4592"/>
                    </a:cxn>
                    <a:cxn ang="0">
                      <a:pos x="connsiteX4593" y="connsiteY4593"/>
                    </a:cxn>
                    <a:cxn ang="0">
                      <a:pos x="connsiteX4594" y="connsiteY4594"/>
                    </a:cxn>
                    <a:cxn ang="0">
                      <a:pos x="connsiteX4595" y="connsiteY4595"/>
                    </a:cxn>
                    <a:cxn ang="0">
                      <a:pos x="connsiteX4596" y="connsiteY4596"/>
                    </a:cxn>
                    <a:cxn ang="0">
                      <a:pos x="connsiteX4597" y="connsiteY4597"/>
                    </a:cxn>
                    <a:cxn ang="0">
                      <a:pos x="connsiteX4598" y="connsiteY4598"/>
                    </a:cxn>
                    <a:cxn ang="0">
                      <a:pos x="connsiteX4599" y="connsiteY4599"/>
                    </a:cxn>
                    <a:cxn ang="0">
                      <a:pos x="connsiteX4600" y="connsiteY4600"/>
                    </a:cxn>
                    <a:cxn ang="0">
                      <a:pos x="connsiteX4601" y="connsiteY4601"/>
                    </a:cxn>
                    <a:cxn ang="0">
                      <a:pos x="connsiteX4602" y="connsiteY4602"/>
                    </a:cxn>
                    <a:cxn ang="0">
                      <a:pos x="connsiteX4603" y="connsiteY4603"/>
                    </a:cxn>
                    <a:cxn ang="0">
                      <a:pos x="connsiteX4604" y="connsiteY4604"/>
                    </a:cxn>
                    <a:cxn ang="0">
                      <a:pos x="connsiteX4605" y="connsiteY4605"/>
                    </a:cxn>
                    <a:cxn ang="0">
                      <a:pos x="connsiteX4606" y="connsiteY4606"/>
                    </a:cxn>
                    <a:cxn ang="0">
                      <a:pos x="connsiteX4607" y="connsiteY4607"/>
                    </a:cxn>
                    <a:cxn ang="0">
                      <a:pos x="connsiteX4608" y="connsiteY4608"/>
                    </a:cxn>
                    <a:cxn ang="0">
                      <a:pos x="connsiteX4609" y="connsiteY4609"/>
                    </a:cxn>
                    <a:cxn ang="0">
                      <a:pos x="connsiteX4610" y="connsiteY4610"/>
                    </a:cxn>
                    <a:cxn ang="0">
                      <a:pos x="connsiteX4611" y="connsiteY4611"/>
                    </a:cxn>
                    <a:cxn ang="0">
                      <a:pos x="connsiteX4612" y="connsiteY4612"/>
                    </a:cxn>
                    <a:cxn ang="0">
                      <a:pos x="connsiteX4613" y="connsiteY4613"/>
                    </a:cxn>
                    <a:cxn ang="0">
                      <a:pos x="connsiteX4614" y="connsiteY4614"/>
                    </a:cxn>
                    <a:cxn ang="0">
                      <a:pos x="connsiteX4615" y="connsiteY4615"/>
                    </a:cxn>
                    <a:cxn ang="0">
                      <a:pos x="connsiteX4616" y="connsiteY4616"/>
                    </a:cxn>
                    <a:cxn ang="0">
                      <a:pos x="connsiteX4617" y="connsiteY4617"/>
                    </a:cxn>
                    <a:cxn ang="0">
                      <a:pos x="connsiteX4618" y="connsiteY4618"/>
                    </a:cxn>
                    <a:cxn ang="0">
                      <a:pos x="connsiteX4619" y="connsiteY4619"/>
                    </a:cxn>
                    <a:cxn ang="0">
                      <a:pos x="connsiteX4620" y="connsiteY4620"/>
                    </a:cxn>
                    <a:cxn ang="0">
                      <a:pos x="connsiteX4621" y="connsiteY4621"/>
                    </a:cxn>
                    <a:cxn ang="0">
                      <a:pos x="connsiteX4622" y="connsiteY4622"/>
                    </a:cxn>
                    <a:cxn ang="0">
                      <a:pos x="connsiteX4623" y="connsiteY4623"/>
                    </a:cxn>
                    <a:cxn ang="0">
                      <a:pos x="connsiteX4624" y="connsiteY4624"/>
                    </a:cxn>
                    <a:cxn ang="0">
                      <a:pos x="connsiteX4625" y="connsiteY4625"/>
                    </a:cxn>
                    <a:cxn ang="0">
                      <a:pos x="connsiteX4626" y="connsiteY4626"/>
                    </a:cxn>
                    <a:cxn ang="0">
                      <a:pos x="connsiteX4627" y="connsiteY4627"/>
                    </a:cxn>
                    <a:cxn ang="0">
                      <a:pos x="connsiteX4628" y="connsiteY4628"/>
                    </a:cxn>
                    <a:cxn ang="0">
                      <a:pos x="connsiteX4629" y="connsiteY4629"/>
                    </a:cxn>
                    <a:cxn ang="0">
                      <a:pos x="connsiteX4630" y="connsiteY4630"/>
                    </a:cxn>
                    <a:cxn ang="0">
                      <a:pos x="connsiteX4631" y="connsiteY4631"/>
                    </a:cxn>
                    <a:cxn ang="0">
                      <a:pos x="connsiteX4632" y="connsiteY4632"/>
                    </a:cxn>
                    <a:cxn ang="0">
                      <a:pos x="connsiteX4633" y="connsiteY4633"/>
                    </a:cxn>
                    <a:cxn ang="0">
                      <a:pos x="connsiteX4634" y="connsiteY4634"/>
                    </a:cxn>
                    <a:cxn ang="0">
                      <a:pos x="connsiteX4635" y="connsiteY4635"/>
                    </a:cxn>
                    <a:cxn ang="0">
                      <a:pos x="connsiteX4636" y="connsiteY4636"/>
                    </a:cxn>
                    <a:cxn ang="0">
                      <a:pos x="connsiteX4637" y="connsiteY4637"/>
                    </a:cxn>
                    <a:cxn ang="0">
                      <a:pos x="connsiteX4638" y="connsiteY4638"/>
                    </a:cxn>
                    <a:cxn ang="0">
                      <a:pos x="connsiteX4639" y="connsiteY4639"/>
                    </a:cxn>
                    <a:cxn ang="0">
                      <a:pos x="connsiteX4640" y="connsiteY4640"/>
                    </a:cxn>
                    <a:cxn ang="0">
                      <a:pos x="connsiteX4641" y="connsiteY4641"/>
                    </a:cxn>
                    <a:cxn ang="0">
                      <a:pos x="connsiteX4642" y="connsiteY4642"/>
                    </a:cxn>
                    <a:cxn ang="0">
                      <a:pos x="connsiteX4643" y="connsiteY4643"/>
                    </a:cxn>
                    <a:cxn ang="0">
                      <a:pos x="connsiteX4644" y="connsiteY4644"/>
                    </a:cxn>
                    <a:cxn ang="0">
                      <a:pos x="connsiteX4645" y="connsiteY4645"/>
                    </a:cxn>
                    <a:cxn ang="0">
                      <a:pos x="connsiteX4646" y="connsiteY4646"/>
                    </a:cxn>
                    <a:cxn ang="0">
                      <a:pos x="connsiteX4647" y="connsiteY4647"/>
                    </a:cxn>
                    <a:cxn ang="0">
                      <a:pos x="connsiteX4648" y="connsiteY4648"/>
                    </a:cxn>
                    <a:cxn ang="0">
                      <a:pos x="connsiteX4649" y="connsiteY4649"/>
                    </a:cxn>
                    <a:cxn ang="0">
                      <a:pos x="connsiteX4650" y="connsiteY4650"/>
                    </a:cxn>
                    <a:cxn ang="0">
                      <a:pos x="connsiteX4651" y="connsiteY4651"/>
                    </a:cxn>
                    <a:cxn ang="0">
                      <a:pos x="connsiteX4652" y="connsiteY4652"/>
                    </a:cxn>
                    <a:cxn ang="0">
                      <a:pos x="connsiteX4653" y="connsiteY4653"/>
                    </a:cxn>
                    <a:cxn ang="0">
                      <a:pos x="connsiteX4654" y="connsiteY4654"/>
                    </a:cxn>
                    <a:cxn ang="0">
                      <a:pos x="connsiteX4655" y="connsiteY4655"/>
                    </a:cxn>
                    <a:cxn ang="0">
                      <a:pos x="connsiteX4656" y="connsiteY4656"/>
                    </a:cxn>
                    <a:cxn ang="0">
                      <a:pos x="connsiteX4657" y="connsiteY4657"/>
                    </a:cxn>
                    <a:cxn ang="0">
                      <a:pos x="connsiteX4658" y="connsiteY4658"/>
                    </a:cxn>
                    <a:cxn ang="0">
                      <a:pos x="connsiteX4659" y="connsiteY4659"/>
                    </a:cxn>
                    <a:cxn ang="0">
                      <a:pos x="connsiteX4660" y="connsiteY4660"/>
                    </a:cxn>
                    <a:cxn ang="0">
                      <a:pos x="connsiteX4661" y="connsiteY4661"/>
                    </a:cxn>
                    <a:cxn ang="0">
                      <a:pos x="connsiteX4662" y="connsiteY4662"/>
                    </a:cxn>
                    <a:cxn ang="0">
                      <a:pos x="connsiteX4663" y="connsiteY4663"/>
                    </a:cxn>
                    <a:cxn ang="0">
                      <a:pos x="connsiteX4664" y="connsiteY4664"/>
                    </a:cxn>
                    <a:cxn ang="0">
                      <a:pos x="connsiteX4665" y="connsiteY4665"/>
                    </a:cxn>
                    <a:cxn ang="0">
                      <a:pos x="connsiteX4666" y="connsiteY4666"/>
                    </a:cxn>
                    <a:cxn ang="0">
                      <a:pos x="connsiteX4667" y="connsiteY4667"/>
                    </a:cxn>
                    <a:cxn ang="0">
                      <a:pos x="connsiteX4668" y="connsiteY4668"/>
                    </a:cxn>
                    <a:cxn ang="0">
                      <a:pos x="connsiteX4669" y="connsiteY4669"/>
                    </a:cxn>
                    <a:cxn ang="0">
                      <a:pos x="connsiteX4670" y="connsiteY4670"/>
                    </a:cxn>
                    <a:cxn ang="0">
                      <a:pos x="connsiteX4671" y="connsiteY4671"/>
                    </a:cxn>
                    <a:cxn ang="0">
                      <a:pos x="connsiteX4672" y="connsiteY4672"/>
                    </a:cxn>
                    <a:cxn ang="0">
                      <a:pos x="connsiteX4673" y="connsiteY4673"/>
                    </a:cxn>
                    <a:cxn ang="0">
                      <a:pos x="connsiteX4674" y="connsiteY4674"/>
                    </a:cxn>
                    <a:cxn ang="0">
                      <a:pos x="connsiteX4675" y="connsiteY4675"/>
                    </a:cxn>
                    <a:cxn ang="0">
                      <a:pos x="connsiteX4676" y="connsiteY4676"/>
                    </a:cxn>
                    <a:cxn ang="0">
                      <a:pos x="connsiteX4677" y="connsiteY4677"/>
                    </a:cxn>
                    <a:cxn ang="0">
                      <a:pos x="connsiteX4678" y="connsiteY4678"/>
                    </a:cxn>
                    <a:cxn ang="0">
                      <a:pos x="connsiteX4679" y="connsiteY4679"/>
                    </a:cxn>
                    <a:cxn ang="0">
                      <a:pos x="connsiteX4680" y="connsiteY4680"/>
                    </a:cxn>
                    <a:cxn ang="0">
                      <a:pos x="connsiteX4681" y="connsiteY4681"/>
                    </a:cxn>
                    <a:cxn ang="0">
                      <a:pos x="connsiteX4682" y="connsiteY4682"/>
                    </a:cxn>
                    <a:cxn ang="0">
                      <a:pos x="connsiteX4683" y="connsiteY4683"/>
                    </a:cxn>
                    <a:cxn ang="0">
                      <a:pos x="connsiteX4684" y="connsiteY4684"/>
                    </a:cxn>
                    <a:cxn ang="0">
                      <a:pos x="connsiteX4685" y="connsiteY4685"/>
                    </a:cxn>
                    <a:cxn ang="0">
                      <a:pos x="connsiteX4686" y="connsiteY4686"/>
                    </a:cxn>
                    <a:cxn ang="0">
                      <a:pos x="connsiteX4687" y="connsiteY4687"/>
                    </a:cxn>
                    <a:cxn ang="0">
                      <a:pos x="connsiteX4688" y="connsiteY4688"/>
                    </a:cxn>
                    <a:cxn ang="0">
                      <a:pos x="connsiteX4689" y="connsiteY4689"/>
                    </a:cxn>
                    <a:cxn ang="0">
                      <a:pos x="connsiteX4690" y="connsiteY4690"/>
                    </a:cxn>
                    <a:cxn ang="0">
                      <a:pos x="connsiteX4691" y="connsiteY4691"/>
                    </a:cxn>
                    <a:cxn ang="0">
                      <a:pos x="connsiteX4692" y="connsiteY4692"/>
                    </a:cxn>
                    <a:cxn ang="0">
                      <a:pos x="connsiteX4693" y="connsiteY4693"/>
                    </a:cxn>
                    <a:cxn ang="0">
                      <a:pos x="connsiteX4694" y="connsiteY4694"/>
                    </a:cxn>
                    <a:cxn ang="0">
                      <a:pos x="connsiteX4695" y="connsiteY4695"/>
                    </a:cxn>
                    <a:cxn ang="0">
                      <a:pos x="connsiteX4696" y="connsiteY4696"/>
                    </a:cxn>
                    <a:cxn ang="0">
                      <a:pos x="connsiteX4697" y="connsiteY4697"/>
                    </a:cxn>
                    <a:cxn ang="0">
                      <a:pos x="connsiteX4698" y="connsiteY4698"/>
                    </a:cxn>
                    <a:cxn ang="0">
                      <a:pos x="connsiteX4699" y="connsiteY4699"/>
                    </a:cxn>
                    <a:cxn ang="0">
                      <a:pos x="connsiteX4700" y="connsiteY4700"/>
                    </a:cxn>
                    <a:cxn ang="0">
                      <a:pos x="connsiteX4701" y="connsiteY4701"/>
                    </a:cxn>
                    <a:cxn ang="0">
                      <a:pos x="connsiteX4702" y="connsiteY4702"/>
                    </a:cxn>
                    <a:cxn ang="0">
                      <a:pos x="connsiteX4703" y="connsiteY4703"/>
                    </a:cxn>
                    <a:cxn ang="0">
                      <a:pos x="connsiteX4704" y="connsiteY4704"/>
                    </a:cxn>
                    <a:cxn ang="0">
                      <a:pos x="connsiteX4705" y="connsiteY4705"/>
                    </a:cxn>
                    <a:cxn ang="0">
                      <a:pos x="connsiteX4706" y="connsiteY4706"/>
                    </a:cxn>
                    <a:cxn ang="0">
                      <a:pos x="connsiteX4707" y="connsiteY4707"/>
                    </a:cxn>
                    <a:cxn ang="0">
                      <a:pos x="connsiteX4708" y="connsiteY4708"/>
                    </a:cxn>
                    <a:cxn ang="0">
                      <a:pos x="connsiteX4709" y="connsiteY4709"/>
                    </a:cxn>
                    <a:cxn ang="0">
                      <a:pos x="connsiteX4710" y="connsiteY4710"/>
                    </a:cxn>
                    <a:cxn ang="0">
                      <a:pos x="connsiteX4711" y="connsiteY4711"/>
                    </a:cxn>
                    <a:cxn ang="0">
                      <a:pos x="connsiteX4712" y="connsiteY4712"/>
                    </a:cxn>
                    <a:cxn ang="0">
                      <a:pos x="connsiteX4713" y="connsiteY4713"/>
                    </a:cxn>
                    <a:cxn ang="0">
                      <a:pos x="connsiteX4714" y="connsiteY4714"/>
                    </a:cxn>
                    <a:cxn ang="0">
                      <a:pos x="connsiteX4715" y="connsiteY4715"/>
                    </a:cxn>
                    <a:cxn ang="0">
                      <a:pos x="connsiteX4716" y="connsiteY4716"/>
                    </a:cxn>
                    <a:cxn ang="0">
                      <a:pos x="connsiteX4717" y="connsiteY4717"/>
                    </a:cxn>
                    <a:cxn ang="0">
                      <a:pos x="connsiteX4718" y="connsiteY4718"/>
                    </a:cxn>
                    <a:cxn ang="0">
                      <a:pos x="connsiteX4719" y="connsiteY4719"/>
                    </a:cxn>
                    <a:cxn ang="0">
                      <a:pos x="connsiteX4720" y="connsiteY4720"/>
                    </a:cxn>
                    <a:cxn ang="0">
                      <a:pos x="connsiteX4721" y="connsiteY4721"/>
                    </a:cxn>
                    <a:cxn ang="0">
                      <a:pos x="connsiteX4722" y="connsiteY4722"/>
                    </a:cxn>
                    <a:cxn ang="0">
                      <a:pos x="connsiteX4723" y="connsiteY4723"/>
                    </a:cxn>
                    <a:cxn ang="0">
                      <a:pos x="connsiteX4724" y="connsiteY4724"/>
                    </a:cxn>
                    <a:cxn ang="0">
                      <a:pos x="connsiteX4725" y="connsiteY4725"/>
                    </a:cxn>
                    <a:cxn ang="0">
                      <a:pos x="connsiteX4726" y="connsiteY4726"/>
                    </a:cxn>
                    <a:cxn ang="0">
                      <a:pos x="connsiteX4727" y="connsiteY4727"/>
                    </a:cxn>
                    <a:cxn ang="0">
                      <a:pos x="connsiteX4728" y="connsiteY4728"/>
                    </a:cxn>
                    <a:cxn ang="0">
                      <a:pos x="connsiteX4729" y="connsiteY4729"/>
                    </a:cxn>
                    <a:cxn ang="0">
                      <a:pos x="connsiteX4730" y="connsiteY4730"/>
                    </a:cxn>
                    <a:cxn ang="0">
                      <a:pos x="connsiteX4731" y="connsiteY4731"/>
                    </a:cxn>
                    <a:cxn ang="0">
                      <a:pos x="connsiteX4732" y="connsiteY4732"/>
                    </a:cxn>
                    <a:cxn ang="0">
                      <a:pos x="connsiteX4733" y="connsiteY4733"/>
                    </a:cxn>
                    <a:cxn ang="0">
                      <a:pos x="connsiteX4734" y="connsiteY4734"/>
                    </a:cxn>
                    <a:cxn ang="0">
                      <a:pos x="connsiteX4735" y="connsiteY4735"/>
                    </a:cxn>
                    <a:cxn ang="0">
                      <a:pos x="connsiteX4736" y="connsiteY4736"/>
                    </a:cxn>
                    <a:cxn ang="0">
                      <a:pos x="connsiteX4737" y="connsiteY4737"/>
                    </a:cxn>
                    <a:cxn ang="0">
                      <a:pos x="connsiteX4738" y="connsiteY4738"/>
                    </a:cxn>
                    <a:cxn ang="0">
                      <a:pos x="connsiteX4739" y="connsiteY4739"/>
                    </a:cxn>
                    <a:cxn ang="0">
                      <a:pos x="connsiteX4740" y="connsiteY4740"/>
                    </a:cxn>
                    <a:cxn ang="0">
                      <a:pos x="connsiteX4741" y="connsiteY4741"/>
                    </a:cxn>
                    <a:cxn ang="0">
                      <a:pos x="connsiteX4742" y="connsiteY4742"/>
                    </a:cxn>
                    <a:cxn ang="0">
                      <a:pos x="connsiteX4743" y="connsiteY4743"/>
                    </a:cxn>
                    <a:cxn ang="0">
                      <a:pos x="connsiteX4744" y="connsiteY4744"/>
                    </a:cxn>
                    <a:cxn ang="0">
                      <a:pos x="connsiteX4745" y="connsiteY4745"/>
                    </a:cxn>
                    <a:cxn ang="0">
                      <a:pos x="connsiteX4746" y="connsiteY4746"/>
                    </a:cxn>
                    <a:cxn ang="0">
                      <a:pos x="connsiteX4747" y="connsiteY4747"/>
                    </a:cxn>
                    <a:cxn ang="0">
                      <a:pos x="connsiteX4748" y="connsiteY4748"/>
                    </a:cxn>
                    <a:cxn ang="0">
                      <a:pos x="connsiteX4749" y="connsiteY4749"/>
                    </a:cxn>
                    <a:cxn ang="0">
                      <a:pos x="connsiteX4750" y="connsiteY4750"/>
                    </a:cxn>
                    <a:cxn ang="0">
                      <a:pos x="connsiteX4751" y="connsiteY4751"/>
                    </a:cxn>
                    <a:cxn ang="0">
                      <a:pos x="connsiteX4752" y="connsiteY4752"/>
                    </a:cxn>
                    <a:cxn ang="0">
                      <a:pos x="connsiteX4753" y="connsiteY4753"/>
                    </a:cxn>
                    <a:cxn ang="0">
                      <a:pos x="connsiteX4754" y="connsiteY4754"/>
                    </a:cxn>
                    <a:cxn ang="0">
                      <a:pos x="connsiteX4755" y="connsiteY4755"/>
                    </a:cxn>
                    <a:cxn ang="0">
                      <a:pos x="connsiteX4756" y="connsiteY4756"/>
                    </a:cxn>
                    <a:cxn ang="0">
                      <a:pos x="connsiteX4757" y="connsiteY4757"/>
                    </a:cxn>
                    <a:cxn ang="0">
                      <a:pos x="connsiteX4758" y="connsiteY4758"/>
                    </a:cxn>
                    <a:cxn ang="0">
                      <a:pos x="connsiteX4759" y="connsiteY4759"/>
                    </a:cxn>
                    <a:cxn ang="0">
                      <a:pos x="connsiteX4760" y="connsiteY4760"/>
                    </a:cxn>
                    <a:cxn ang="0">
                      <a:pos x="connsiteX4761" y="connsiteY4761"/>
                    </a:cxn>
                    <a:cxn ang="0">
                      <a:pos x="connsiteX4762" y="connsiteY4762"/>
                    </a:cxn>
                    <a:cxn ang="0">
                      <a:pos x="connsiteX4763" y="connsiteY4763"/>
                    </a:cxn>
                    <a:cxn ang="0">
                      <a:pos x="connsiteX4764" y="connsiteY4764"/>
                    </a:cxn>
                    <a:cxn ang="0">
                      <a:pos x="connsiteX4765" y="connsiteY4765"/>
                    </a:cxn>
                    <a:cxn ang="0">
                      <a:pos x="connsiteX4766" y="connsiteY4766"/>
                    </a:cxn>
                    <a:cxn ang="0">
                      <a:pos x="connsiteX4767" y="connsiteY4767"/>
                    </a:cxn>
                    <a:cxn ang="0">
                      <a:pos x="connsiteX4768" y="connsiteY4768"/>
                    </a:cxn>
                    <a:cxn ang="0">
                      <a:pos x="connsiteX4769" y="connsiteY4769"/>
                    </a:cxn>
                    <a:cxn ang="0">
                      <a:pos x="connsiteX4770" y="connsiteY4770"/>
                    </a:cxn>
                    <a:cxn ang="0">
                      <a:pos x="connsiteX4771" y="connsiteY4771"/>
                    </a:cxn>
                    <a:cxn ang="0">
                      <a:pos x="connsiteX4772" y="connsiteY4772"/>
                    </a:cxn>
                    <a:cxn ang="0">
                      <a:pos x="connsiteX4773" y="connsiteY4773"/>
                    </a:cxn>
                    <a:cxn ang="0">
                      <a:pos x="connsiteX4774" y="connsiteY4774"/>
                    </a:cxn>
                    <a:cxn ang="0">
                      <a:pos x="connsiteX4775" y="connsiteY4775"/>
                    </a:cxn>
                    <a:cxn ang="0">
                      <a:pos x="connsiteX4776" y="connsiteY4776"/>
                    </a:cxn>
                    <a:cxn ang="0">
                      <a:pos x="connsiteX4777" y="connsiteY4777"/>
                    </a:cxn>
                    <a:cxn ang="0">
                      <a:pos x="connsiteX4778" y="connsiteY4778"/>
                    </a:cxn>
                    <a:cxn ang="0">
                      <a:pos x="connsiteX4779" y="connsiteY4779"/>
                    </a:cxn>
                    <a:cxn ang="0">
                      <a:pos x="connsiteX4780" y="connsiteY4780"/>
                    </a:cxn>
                    <a:cxn ang="0">
                      <a:pos x="connsiteX4781" y="connsiteY4781"/>
                    </a:cxn>
                    <a:cxn ang="0">
                      <a:pos x="connsiteX4782" y="connsiteY4782"/>
                    </a:cxn>
                    <a:cxn ang="0">
                      <a:pos x="connsiteX4783" y="connsiteY4783"/>
                    </a:cxn>
                    <a:cxn ang="0">
                      <a:pos x="connsiteX4784" y="connsiteY4784"/>
                    </a:cxn>
                    <a:cxn ang="0">
                      <a:pos x="connsiteX4785" y="connsiteY4785"/>
                    </a:cxn>
                    <a:cxn ang="0">
                      <a:pos x="connsiteX4786" y="connsiteY4786"/>
                    </a:cxn>
                    <a:cxn ang="0">
                      <a:pos x="connsiteX4787" y="connsiteY4787"/>
                    </a:cxn>
                    <a:cxn ang="0">
                      <a:pos x="connsiteX4788" y="connsiteY4788"/>
                    </a:cxn>
                    <a:cxn ang="0">
                      <a:pos x="connsiteX4789" y="connsiteY4789"/>
                    </a:cxn>
                    <a:cxn ang="0">
                      <a:pos x="connsiteX4790" y="connsiteY4790"/>
                    </a:cxn>
                    <a:cxn ang="0">
                      <a:pos x="connsiteX4791" y="connsiteY4791"/>
                    </a:cxn>
                    <a:cxn ang="0">
                      <a:pos x="connsiteX4792" y="connsiteY4792"/>
                    </a:cxn>
                    <a:cxn ang="0">
                      <a:pos x="connsiteX4793" y="connsiteY4793"/>
                    </a:cxn>
                    <a:cxn ang="0">
                      <a:pos x="connsiteX4794" y="connsiteY4794"/>
                    </a:cxn>
                    <a:cxn ang="0">
                      <a:pos x="connsiteX4795" y="connsiteY4795"/>
                    </a:cxn>
                    <a:cxn ang="0">
                      <a:pos x="connsiteX4796" y="connsiteY4796"/>
                    </a:cxn>
                    <a:cxn ang="0">
                      <a:pos x="connsiteX4797" y="connsiteY4797"/>
                    </a:cxn>
                    <a:cxn ang="0">
                      <a:pos x="connsiteX4798" y="connsiteY4798"/>
                    </a:cxn>
                    <a:cxn ang="0">
                      <a:pos x="connsiteX4799" y="connsiteY4799"/>
                    </a:cxn>
                    <a:cxn ang="0">
                      <a:pos x="connsiteX4800" y="connsiteY4800"/>
                    </a:cxn>
                    <a:cxn ang="0">
                      <a:pos x="connsiteX4801" y="connsiteY4801"/>
                    </a:cxn>
                    <a:cxn ang="0">
                      <a:pos x="connsiteX4802" y="connsiteY4802"/>
                    </a:cxn>
                    <a:cxn ang="0">
                      <a:pos x="connsiteX4803" y="connsiteY4803"/>
                    </a:cxn>
                    <a:cxn ang="0">
                      <a:pos x="connsiteX4804" y="connsiteY4804"/>
                    </a:cxn>
                    <a:cxn ang="0">
                      <a:pos x="connsiteX4805" y="connsiteY4805"/>
                    </a:cxn>
                    <a:cxn ang="0">
                      <a:pos x="connsiteX4806" y="connsiteY4806"/>
                    </a:cxn>
                    <a:cxn ang="0">
                      <a:pos x="connsiteX4807" y="connsiteY4807"/>
                    </a:cxn>
                    <a:cxn ang="0">
                      <a:pos x="connsiteX4808" y="connsiteY4808"/>
                    </a:cxn>
                    <a:cxn ang="0">
                      <a:pos x="connsiteX4809" y="connsiteY4809"/>
                    </a:cxn>
                    <a:cxn ang="0">
                      <a:pos x="connsiteX4810" y="connsiteY4810"/>
                    </a:cxn>
                    <a:cxn ang="0">
                      <a:pos x="connsiteX4811" y="connsiteY4811"/>
                    </a:cxn>
                    <a:cxn ang="0">
                      <a:pos x="connsiteX4812" y="connsiteY4812"/>
                    </a:cxn>
                    <a:cxn ang="0">
                      <a:pos x="connsiteX4813" y="connsiteY4813"/>
                    </a:cxn>
                    <a:cxn ang="0">
                      <a:pos x="connsiteX4814" y="connsiteY4814"/>
                    </a:cxn>
                    <a:cxn ang="0">
                      <a:pos x="connsiteX4815" y="connsiteY4815"/>
                    </a:cxn>
                    <a:cxn ang="0">
                      <a:pos x="connsiteX4816" y="connsiteY4816"/>
                    </a:cxn>
                    <a:cxn ang="0">
                      <a:pos x="connsiteX4817" y="connsiteY4817"/>
                    </a:cxn>
                    <a:cxn ang="0">
                      <a:pos x="connsiteX4818" y="connsiteY4818"/>
                    </a:cxn>
                    <a:cxn ang="0">
                      <a:pos x="connsiteX4819" y="connsiteY4819"/>
                    </a:cxn>
                    <a:cxn ang="0">
                      <a:pos x="connsiteX4820" y="connsiteY4820"/>
                    </a:cxn>
                    <a:cxn ang="0">
                      <a:pos x="connsiteX4821" y="connsiteY4821"/>
                    </a:cxn>
                    <a:cxn ang="0">
                      <a:pos x="connsiteX4822" y="connsiteY4822"/>
                    </a:cxn>
                    <a:cxn ang="0">
                      <a:pos x="connsiteX4823" y="connsiteY4823"/>
                    </a:cxn>
                    <a:cxn ang="0">
                      <a:pos x="connsiteX4824" y="connsiteY4824"/>
                    </a:cxn>
                    <a:cxn ang="0">
                      <a:pos x="connsiteX4825" y="connsiteY4825"/>
                    </a:cxn>
                    <a:cxn ang="0">
                      <a:pos x="connsiteX4826" y="connsiteY4826"/>
                    </a:cxn>
                    <a:cxn ang="0">
                      <a:pos x="connsiteX4827" y="connsiteY4827"/>
                    </a:cxn>
                    <a:cxn ang="0">
                      <a:pos x="connsiteX4828" y="connsiteY4828"/>
                    </a:cxn>
                    <a:cxn ang="0">
                      <a:pos x="connsiteX4829" y="connsiteY4829"/>
                    </a:cxn>
                    <a:cxn ang="0">
                      <a:pos x="connsiteX4830" y="connsiteY4830"/>
                    </a:cxn>
                    <a:cxn ang="0">
                      <a:pos x="connsiteX4831" y="connsiteY4831"/>
                    </a:cxn>
                    <a:cxn ang="0">
                      <a:pos x="connsiteX4832" y="connsiteY4832"/>
                    </a:cxn>
                    <a:cxn ang="0">
                      <a:pos x="connsiteX4833" y="connsiteY4833"/>
                    </a:cxn>
                    <a:cxn ang="0">
                      <a:pos x="connsiteX4834" y="connsiteY4834"/>
                    </a:cxn>
                    <a:cxn ang="0">
                      <a:pos x="connsiteX4835" y="connsiteY4835"/>
                    </a:cxn>
                    <a:cxn ang="0">
                      <a:pos x="connsiteX4836" y="connsiteY4836"/>
                    </a:cxn>
                    <a:cxn ang="0">
                      <a:pos x="connsiteX4837" y="connsiteY4837"/>
                    </a:cxn>
                    <a:cxn ang="0">
                      <a:pos x="connsiteX4838" y="connsiteY4838"/>
                    </a:cxn>
                    <a:cxn ang="0">
                      <a:pos x="connsiteX4839" y="connsiteY4839"/>
                    </a:cxn>
                    <a:cxn ang="0">
                      <a:pos x="connsiteX4840" y="connsiteY4840"/>
                    </a:cxn>
                    <a:cxn ang="0">
                      <a:pos x="connsiteX4841" y="connsiteY4841"/>
                    </a:cxn>
                    <a:cxn ang="0">
                      <a:pos x="connsiteX4842" y="connsiteY4842"/>
                    </a:cxn>
                    <a:cxn ang="0">
                      <a:pos x="connsiteX4843" y="connsiteY4843"/>
                    </a:cxn>
                    <a:cxn ang="0">
                      <a:pos x="connsiteX4844" y="connsiteY4844"/>
                    </a:cxn>
                    <a:cxn ang="0">
                      <a:pos x="connsiteX4845" y="connsiteY4845"/>
                    </a:cxn>
                    <a:cxn ang="0">
                      <a:pos x="connsiteX4846" y="connsiteY4846"/>
                    </a:cxn>
                    <a:cxn ang="0">
                      <a:pos x="connsiteX4847" y="connsiteY4847"/>
                    </a:cxn>
                    <a:cxn ang="0">
                      <a:pos x="connsiteX4848" y="connsiteY4848"/>
                    </a:cxn>
                    <a:cxn ang="0">
                      <a:pos x="connsiteX4849" y="connsiteY4849"/>
                    </a:cxn>
                    <a:cxn ang="0">
                      <a:pos x="connsiteX4850" y="connsiteY4850"/>
                    </a:cxn>
                    <a:cxn ang="0">
                      <a:pos x="connsiteX4851" y="connsiteY4851"/>
                    </a:cxn>
                    <a:cxn ang="0">
                      <a:pos x="connsiteX4852" y="connsiteY4852"/>
                    </a:cxn>
                    <a:cxn ang="0">
                      <a:pos x="connsiteX4853" y="connsiteY4853"/>
                    </a:cxn>
                    <a:cxn ang="0">
                      <a:pos x="connsiteX4854" y="connsiteY4854"/>
                    </a:cxn>
                    <a:cxn ang="0">
                      <a:pos x="connsiteX4855" y="connsiteY4855"/>
                    </a:cxn>
                    <a:cxn ang="0">
                      <a:pos x="connsiteX4856" y="connsiteY4856"/>
                    </a:cxn>
                    <a:cxn ang="0">
                      <a:pos x="connsiteX4857" y="connsiteY4857"/>
                    </a:cxn>
                    <a:cxn ang="0">
                      <a:pos x="connsiteX4858" y="connsiteY4858"/>
                    </a:cxn>
                    <a:cxn ang="0">
                      <a:pos x="connsiteX4859" y="connsiteY4859"/>
                    </a:cxn>
                    <a:cxn ang="0">
                      <a:pos x="connsiteX4860" y="connsiteY4860"/>
                    </a:cxn>
                    <a:cxn ang="0">
                      <a:pos x="connsiteX4861" y="connsiteY4861"/>
                    </a:cxn>
                    <a:cxn ang="0">
                      <a:pos x="connsiteX4862" y="connsiteY4862"/>
                    </a:cxn>
                    <a:cxn ang="0">
                      <a:pos x="connsiteX4863" y="connsiteY4863"/>
                    </a:cxn>
                    <a:cxn ang="0">
                      <a:pos x="connsiteX4864" y="connsiteY4864"/>
                    </a:cxn>
                    <a:cxn ang="0">
                      <a:pos x="connsiteX4865" y="connsiteY4865"/>
                    </a:cxn>
                    <a:cxn ang="0">
                      <a:pos x="connsiteX4866" y="connsiteY4866"/>
                    </a:cxn>
                    <a:cxn ang="0">
                      <a:pos x="connsiteX4867" y="connsiteY4867"/>
                    </a:cxn>
                    <a:cxn ang="0">
                      <a:pos x="connsiteX4868" y="connsiteY4868"/>
                    </a:cxn>
                    <a:cxn ang="0">
                      <a:pos x="connsiteX4869" y="connsiteY4869"/>
                    </a:cxn>
                    <a:cxn ang="0">
                      <a:pos x="connsiteX4870" y="connsiteY4870"/>
                    </a:cxn>
                    <a:cxn ang="0">
                      <a:pos x="connsiteX4871" y="connsiteY4871"/>
                    </a:cxn>
                    <a:cxn ang="0">
                      <a:pos x="connsiteX4872" y="connsiteY4872"/>
                    </a:cxn>
                    <a:cxn ang="0">
                      <a:pos x="connsiteX4873" y="connsiteY4873"/>
                    </a:cxn>
                    <a:cxn ang="0">
                      <a:pos x="connsiteX4874" y="connsiteY4874"/>
                    </a:cxn>
                    <a:cxn ang="0">
                      <a:pos x="connsiteX4875" y="connsiteY4875"/>
                    </a:cxn>
                    <a:cxn ang="0">
                      <a:pos x="connsiteX4876" y="connsiteY4876"/>
                    </a:cxn>
                    <a:cxn ang="0">
                      <a:pos x="connsiteX4877" y="connsiteY4877"/>
                    </a:cxn>
                    <a:cxn ang="0">
                      <a:pos x="connsiteX4878" y="connsiteY4878"/>
                    </a:cxn>
                    <a:cxn ang="0">
                      <a:pos x="connsiteX4879" y="connsiteY4879"/>
                    </a:cxn>
                    <a:cxn ang="0">
                      <a:pos x="connsiteX4880" y="connsiteY4880"/>
                    </a:cxn>
                    <a:cxn ang="0">
                      <a:pos x="connsiteX4881" y="connsiteY4881"/>
                    </a:cxn>
                    <a:cxn ang="0">
                      <a:pos x="connsiteX4882" y="connsiteY4882"/>
                    </a:cxn>
                    <a:cxn ang="0">
                      <a:pos x="connsiteX4883" y="connsiteY4883"/>
                    </a:cxn>
                    <a:cxn ang="0">
                      <a:pos x="connsiteX4884" y="connsiteY4884"/>
                    </a:cxn>
                    <a:cxn ang="0">
                      <a:pos x="connsiteX4885" y="connsiteY4885"/>
                    </a:cxn>
                    <a:cxn ang="0">
                      <a:pos x="connsiteX4886" y="connsiteY4886"/>
                    </a:cxn>
                    <a:cxn ang="0">
                      <a:pos x="connsiteX4887" y="connsiteY4887"/>
                    </a:cxn>
                    <a:cxn ang="0">
                      <a:pos x="connsiteX4888" y="connsiteY4888"/>
                    </a:cxn>
                    <a:cxn ang="0">
                      <a:pos x="connsiteX4889" y="connsiteY4889"/>
                    </a:cxn>
                    <a:cxn ang="0">
                      <a:pos x="connsiteX4890" y="connsiteY4890"/>
                    </a:cxn>
                    <a:cxn ang="0">
                      <a:pos x="connsiteX4891" y="connsiteY4891"/>
                    </a:cxn>
                    <a:cxn ang="0">
                      <a:pos x="connsiteX4892" y="connsiteY4892"/>
                    </a:cxn>
                    <a:cxn ang="0">
                      <a:pos x="connsiteX4893" y="connsiteY4893"/>
                    </a:cxn>
                    <a:cxn ang="0">
                      <a:pos x="connsiteX4894" y="connsiteY4894"/>
                    </a:cxn>
                    <a:cxn ang="0">
                      <a:pos x="connsiteX4895" y="connsiteY4895"/>
                    </a:cxn>
                    <a:cxn ang="0">
                      <a:pos x="connsiteX4896" y="connsiteY4896"/>
                    </a:cxn>
                    <a:cxn ang="0">
                      <a:pos x="connsiteX4897" y="connsiteY4897"/>
                    </a:cxn>
                    <a:cxn ang="0">
                      <a:pos x="connsiteX4898" y="connsiteY4898"/>
                    </a:cxn>
                    <a:cxn ang="0">
                      <a:pos x="connsiteX4899" y="connsiteY4899"/>
                    </a:cxn>
                    <a:cxn ang="0">
                      <a:pos x="connsiteX4900" y="connsiteY4900"/>
                    </a:cxn>
                    <a:cxn ang="0">
                      <a:pos x="connsiteX4901" y="connsiteY4901"/>
                    </a:cxn>
                    <a:cxn ang="0">
                      <a:pos x="connsiteX4902" y="connsiteY4902"/>
                    </a:cxn>
                    <a:cxn ang="0">
                      <a:pos x="connsiteX4903" y="connsiteY4903"/>
                    </a:cxn>
                    <a:cxn ang="0">
                      <a:pos x="connsiteX4904" y="connsiteY4904"/>
                    </a:cxn>
                    <a:cxn ang="0">
                      <a:pos x="connsiteX4905" y="connsiteY4905"/>
                    </a:cxn>
                    <a:cxn ang="0">
                      <a:pos x="connsiteX4906" y="connsiteY4906"/>
                    </a:cxn>
                    <a:cxn ang="0">
                      <a:pos x="connsiteX4907" y="connsiteY4907"/>
                    </a:cxn>
                    <a:cxn ang="0">
                      <a:pos x="connsiteX4908" y="connsiteY4908"/>
                    </a:cxn>
                    <a:cxn ang="0">
                      <a:pos x="connsiteX4909" y="connsiteY4909"/>
                    </a:cxn>
                    <a:cxn ang="0">
                      <a:pos x="connsiteX4910" y="connsiteY4910"/>
                    </a:cxn>
                    <a:cxn ang="0">
                      <a:pos x="connsiteX4911" y="connsiteY4911"/>
                    </a:cxn>
                    <a:cxn ang="0">
                      <a:pos x="connsiteX4912" y="connsiteY4912"/>
                    </a:cxn>
                    <a:cxn ang="0">
                      <a:pos x="connsiteX4913" y="connsiteY4913"/>
                    </a:cxn>
                    <a:cxn ang="0">
                      <a:pos x="connsiteX4914" y="connsiteY4914"/>
                    </a:cxn>
                    <a:cxn ang="0">
                      <a:pos x="connsiteX4915" y="connsiteY4915"/>
                    </a:cxn>
                    <a:cxn ang="0">
                      <a:pos x="connsiteX4916" y="connsiteY4916"/>
                    </a:cxn>
                    <a:cxn ang="0">
                      <a:pos x="connsiteX4917" y="connsiteY4917"/>
                    </a:cxn>
                    <a:cxn ang="0">
                      <a:pos x="connsiteX4918" y="connsiteY4918"/>
                    </a:cxn>
                    <a:cxn ang="0">
                      <a:pos x="connsiteX4919" y="connsiteY4919"/>
                    </a:cxn>
                    <a:cxn ang="0">
                      <a:pos x="connsiteX4920" y="connsiteY4920"/>
                    </a:cxn>
                    <a:cxn ang="0">
                      <a:pos x="connsiteX4921" y="connsiteY4921"/>
                    </a:cxn>
                    <a:cxn ang="0">
                      <a:pos x="connsiteX4922" y="connsiteY4922"/>
                    </a:cxn>
                    <a:cxn ang="0">
                      <a:pos x="connsiteX4923" y="connsiteY4923"/>
                    </a:cxn>
                    <a:cxn ang="0">
                      <a:pos x="connsiteX4924" y="connsiteY4924"/>
                    </a:cxn>
                    <a:cxn ang="0">
                      <a:pos x="connsiteX4925" y="connsiteY4925"/>
                    </a:cxn>
                    <a:cxn ang="0">
                      <a:pos x="connsiteX4926" y="connsiteY4926"/>
                    </a:cxn>
                    <a:cxn ang="0">
                      <a:pos x="connsiteX4927" y="connsiteY4927"/>
                    </a:cxn>
                    <a:cxn ang="0">
                      <a:pos x="connsiteX4928" y="connsiteY4928"/>
                    </a:cxn>
                    <a:cxn ang="0">
                      <a:pos x="connsiteX4929" y="connsiteY4929"/>
                    </a:cxn>
                    <a:cxn ang="0">
                      <a:pos x="connsiteX4930" y="connsiteY4930"/>
                    </a:cxn>
                    <a:cxn ang="0">
                      <a:pos x="connsiteX4931" y="connsiteY4931"/>
                    </a:cxn>
                    <a:cxn ang="0">
                      <a:pos x="connsiteX4932" y="connsiteY4932"/>
                    </a:cxn>
                    <a:cxn ang="0">
                      <a:pos x="connsiteX4933" y="connsiteY4933"/>
                    </a:cxn>
                    <a:cxn ang="0">
                      <a:pos x="connsiteX4934" y="connsiteY4934"/>
                    </a:cxn>
                    <a:cxn ang="0">
                      <a:pos x="connsiteX4935" y="connsiteY4935"/>
                    </a:cxn>
                    <a:cxn ang="0">
                      <a:pos x="connsiteX4936" y="connsiteY4936"/>
                    </a:cxn>
                    <a:cxn ang="0">
                      <a:pos x="connsiteX4937" y="connsiteY4937"/>
                    </a:cxn>
                    <a:cxn ang="0">
                      <a:pos x="connsiteX4938" y="connsiteY4938"/>
                    </a:cxn>
                    <a:cxn ang="0">
                      <a:pos x="connsiteX4939" y="connsiteY4939"/>
                    </a:cxn>
                    <a:cxn ang="0">
                      <a:pos x="connsiteX4940" y="connsiteY4940"/>
                    </a:cxn>
                    <a:cxn ang="0">
                      <a:pos x="connsiteX4941" y="connsiteY4941"/>
                    </a:cxn>
                    <a:cxn ang="0">
                      <a:pos x="connsiteX4942" y="connsiteY4942"/>
                    </a:cxn>
                    <a:cxn ang="0">
                      <a:pos x="connsiteX4943" y="connsiteY4943"/>
                    </a:cxn>
                    <a:cxn ang="0">
                      <a:pos x="connsiteX4944" y="connsiteY4944"/>
                    </a:cxn>
                    <a:cxn ang="0">
                      <a:pos x="connsiteX4945" y="connsiteY4945"/>
                    </a:cxn>
                    <a:cxn ang="0">
                      <a:pos x="connsiteX4946" y="connsiteY4946"/>
                    </a:cxn>
                    <a:cxn ang="0">
                      <a:pos x="connsiteX4947" y="connsiteY4947"/>
                    </a:cxn>
                    <a:cxn ang="0">
                      <a:pos x="connsiteX4948" y="connsiteY4948"/>
                    </a:cxn>
                    <a:cxn ang="0">
                      <a:pos x="connsiteX4949" y="connsiteY4949"/>
                    </a:cxn>
                    <a:cxn ang="0">
                      <a:pos x="connsiteX4950" y="connsiteY4950"/>
                    </a:cxn>
                    <a:cxn ang="0">
                      <a:pos x="connsiteX4951" y="connsiteY4951"/>
                    </a:cxn>
                    <a:cxn ang="0">
                      <a:pos x="connsiteX4952" y="connsiteY4952"/>
                    </a:cxn>
                    <a:cxn ang="0">
                      <a:pos x="connsiteX4953" y="connsiteY4953"/>
                    </a:cxn>
                    <a:cxn ang="0">
                      <a:pos x="connsiteX4954" y="connsiteY4954"/>
                    </a:cxn>
                    <a:cxn ang="0">
                      <a:pos x="connsiteX4955" y="connsiteY4955"/>
                    </a:cxn>
                    <a:cxn ang="0">
                      <a:pos x="connsiteX4956" y="connsiteY4956"/>
                    </a:cxn>
                    <a:cxn ang="0">
                      <a:pos x="connsiteX4957" y="connsiteY4957"/>
                    </a:cxn>
                    <a:cxn ang="0">
                      <a:pos x="connsiteX4958" y="connsiteY4958"/>
                    </a:cxn>
                    <a:cxn ang="0">
                      <a:pos x="connsiteX4959" y="connsiteY4959"/>
                    </a:cxn>
                    <a:cxn ang="0">
                      <a:pos x="connsiteX4960" y="connsiteY4960"/>
                    </a:cxn>
                    <a:cxn ang="0">
                      <a:pos x="connsiteX4961" y="connsiteY4961"/>
                    </a:cxn>
                    <a:cxn ang="0">
                      <a:pos x="connsiteX4962" y="connsiteY4962"/>
                    </a:cxn>
                    <a:cxn ang="0">
                      <a:pos x="connsiteX4963" y="connsiteY4963"/>
                    </a:cxn>
                    <a:cxn ang="0">
                      <a:pos x="connsiteX4964" y="connsiteY4964"/>
                    </a:cxn>
                    <a:cxn ang="0">
                      <a:pos x="connsiteX4965" y="connsiteY4965"/>
                    </a:cxn>
                    <a:cxn ang="0">
                      <a:pos x="connsiteX4966" y="connsiteY4966"/>
                    </a:cxn>
                    <a:cxn ang="0">
                      <a:pos x="connsiteX4967" y="connsiteY4967"/>
                    </a:cxn>
                    <a:cxn ang="0">
                      <a:pos x="connsiteX4968" y="connsiteY4968"/>
                    </a:cxn>
                    <a:cxn ang="0">
                      <a:pos x="connsiteX4969" y="connsiteY4969"/>
                    </a:cxn>
                    <a:cxn ang="0">
                      <a:pos x="connsiteX4970" y="connsiteY4970"/>
                    </a:cxn>
                    <a:cxn ang="0">
                      <a:pos x="connsiteX4971" y="connsiteY4971"/>
                    </a:cxn>
                    <a:cxn ang="0">
                      <a:pos x="connsiteX4972" y="connsiteY4972"/>
                    </a:cxn>
                    <a:cxn ang="0">
                      <a:pos x="connsiteX4973" y="connsiteY4973"/>
                    </a:cxn>
                    <a:cxn ang="0">
                      <a:pos x="connsiteX4974" y="connsiteY4974"/>
                    </a:cxn>
                    <a:cxn ang="0">
                      <a:pos x="connsiteX4975" y="connsiteY4975"/>
                    </a:cxn>
                    <a:cxn ang="0">
                      <a:pos x="connsiteX4976" y="connsiteY4976"/>
                    </a:cxn>
                    <a:cxn ang="0">
                      <a:pos x="connsiteX4977" y="connsiteY4977"/>
                    </a:cxn>
                    <a:cxn ang="0">
                      <a:pos x="connsiteX4978" y="connsiteY4978"/>
                    </a:cxn>
                    <a:cxn ang="0">
                      <a:pos x="connsiteX4979" y="connsiteY4979"/>
                    </a:cxn>
                    <a:cxn ang="0">
                      <a:pos x="connsiteX4980" y="connsiteY4980"/>
                    </a:cxn>
                    <a:cxn ang="0">
                      <a:pos x="connsiteX4981" y="connsiteY4981"/>
                    </a:cxn>
                    <a:cxn ang="0">
                      <a:pos x="connsiteX4982" y="connsiteY4982"/>
                    </a:cxn>
                    <a:cxn ang="0">
                      <a:pos x="connsiteX4983" y="connsiteY4983"/>
                    </a:cxn>
                    <a:cxn ang="0">
                      <a:pos x="connsiteX4984" y="connsiteY4984"/>
                    </a:cxn>
                    <a:cxn ang="0">
                      <a:pos x="connsiteX4985" y="connsiteY4985"/>
                    </a:cxn>
                    <a:cxn ang="0">
                      <a:pos x="connsiteX4986" y="connsiteY4986"/>
                    </a:cxn>
                    <a:cxn ang="0">
                      <a:pos x="connsiteX4987" y="connsiteY4987"/>
                    </a:cxn>
                    <a:cxn ang="0">
                      <a:pos x="connsiteX4988" y="connsiteY4988"/>
                    </a:cxn>
                    <a:cxn ang="0">
                      <a:pos x="connsiteX4989" y="connsiteY4989"/>
                    </a:cxn>
                    <a:cxn ang="0">
                      <a:pos x="connsiteX4990" y="connsiteY4990"/>
                    </a:cxn>
                    <a:cxn ang="0">
                      <a:pos x="connsiteX4991" y="connsiteY4991"/>
                    </a:cxn>
                    <a:cxn ang="0">
                      <a:pos x="connsiteX4992" y="connsiteY4992"/>
                    </a:cxn>
                    <a:cxn ang="0">
                      <a:pos x="connsiteX4993" y="connsiteY4993"/>
                    </a:cxn>
                    <a:cxn ang="0">
                      <a:pos x="connsiteX4994" y="connsiteY4994"/>
                    </a:cxn>
                    <a:cxn ang="0">
                      <a:pos x="connsiteX4995" y="connsiteY4995"/>
                    </a:cxn>
                    <a:cxn ang="0">
                      <a:pos x="connsiteX4996" y="connsiteY4996"/>
                    </a:cxn>
                    <a:cxn ang="0">
                      <a:pos x="connsiteX4997" y="connsiteY4997"/>
                    </a:cxn>
                    <a:cxn ang="0">
                      <a:pos x="connsiteX4998" y="connsiteY4998"/>
                    </a:cxn>
                    <a:cxn ang="0">
                      <a:pos x="connsiteX4999" y="connsiteY4999"/>
                    </a:cxn>
                    <a:cxn ang="0">
                      <a:pos x="connsiteX5000" y="connsiteY5000"/>
                    </a:cxn>
                    <a:cxn ang="0">
                      <a:pos x="connsiteX5001" y="connsiteY5001"/>
                    </a:cxn>
                    <a:cxn ang="0">
                      <a:pos x="connsiteX5002" y="connsiteY5002"/>
                    </a:cxn>
                    <a:cxn ang="0">
                      <a:pos x="connsiteX5003" y="connsiteY5003"/>
                    </a:cxn>
                    <a:cxn ang="0">
                      <a:pos x="connsiteX5004" y="connsiteY5004"/>
                    </a:cxn>
                    <a:cxn ang="0">
                      <a:pos x="connsiteX5005" y="connsiteY5005"/>
                    </a:cxn>
                    <a:cxn ang="0">
                      <a:pos x="connsiteX5006" y="connsiteY5006"/>
                    </a:cxn>
                    <a:cxn ang="0">
                      <a:pos x="connsiteX5007" y="connsiteY5007"/>
                    </a:cxn>
                    <a:cxn ang="0">
                      <a:pos x="connsiteX5008" y="connsiteY5008"/>
                    </a:cxn>
                    <a:cxn ang="0">
                      <a:pos x="connsiteX5009" y="connsiteY5009"/>
                    </a:cxn>
                    <a:cxn ang="0">
                      <a:pos x="connsiteX5010" y="connsiteY5010"/>
                    </a:cxn>
                    <a:cxn ang="0">
                      <a:pos x="connsiteX5011" y="connsiteY5011"/>
                    </a:cxn>
                    <a:cxn ang="0">
                      <a:pos x="connsiteX5012" y="connsiteY5012"/>
                    </a:cxn>
                    <a:cxn ang="0">
                      <a:pos x="connsiteX5013" y="connsiteY5013"/>
                    </a:cxn>
                    <a:cxn ang="0">
                      <a:pos x="connsiteX5014" y="connsiteY5014"/>
                    </a:cxn>
                    <a:cxn ang="0">
                      <a:pos x="connsiteX5015" y="connsiteY5015"/>
                    </a:cxn>
                    <a:cxn ang="0">
                      <a:pos x="connsiteX5016" y="connsiteY5016"/>
                    </a:cxn>
                    <a:cxn ang="0">
                      <a:pos x="connsiteX5017" y="connsiteY5017"/>
                    </a:cxn>
                    <a:cxn ang="0">
                      <a:pos x="connsiteX5018" y="connsiteY5018"/>
                    </a:cxn>
                    <a:cxn ang="0">
                      <a:pos x="connsiteX5019" y="connsiteY5019"/>
                    </a:cxn>
                    <a:cxn ang="0">
                      <a:pos x="connsiteX5020" y="connsiteY5020"/>
                    </a:cxn>
                    <a:cxn ang="0">
                      <a:pos x="connsiteX5021" y="connsiteY5021"/>
                    </a:cxn>
                    <a:cxn ang="0">
                      <a:pos x="connsiteX5022" y="connsiteY5022"/>
                    </a:cxn>
                    <a:cxn ang="0">
                      <a:pos x="connsiteX5023" y="connsiteY5023"/>
                    </a:cxn>
                    <a:cxn ang="0">
                      <a:pos x="connsiteX5024" y="connsiteY5024"/>
                    </a:cxn>
                    <a:cxn ang="0">
                      <a:pos x="connsiteX5025" y="connsiteY5025"/>
                    </a:cxn>
                    <a:cxn ang="0">
                      <a:pos x="connsiteX5026" y="connsiteY5026"/>
                    </a:cxn>
                    <a:cxn ang="0">
                      <a:pos x="connsiteX5027" y="connsiteY5027"/>
                    </a:cxn>
                    <a:cxn ang="0">
                      <a:pos x="connsiteX5028" y="connsiteY5028"/>
                    </a:cxn>
                    <a:cxn ang="0">
                      <a:pos x="connsiteX5029" y="connsiteY5029"/>
                    </a:cxn>
                    <a:cxn ang="0">
                      <a:pos x="connsiteX5030" y="connsiteY5030"/>
                    </a:cxn>
                    <a:cxn ang="0">
                      <a:pos x="connsiteX5031" y="connsiteY5031"/>
                    </a:cxn>
                    <a:cxn ang="0">
                      <a:pos x="connsiteX5032" y="connsiteY5032"/>
                    </a:cxn>
                    <a:cxn ang="0">
                      <a:pos x="connsiteX5033" y="connsiteY5033"/>
                    </a:cxn>
                    <a:cxn ang="0">
                      <a:pos x="connsiteX5034" y="connsiteY5034"/>
                    </a:cxn>
                    <a:cxn ang="0">
                      <a:pos x="connsiteX5035" y="connsiteY5035"/>
                    </a:cxn>
                    <a:cxn ang="0">
                      <a:pos x="connsiteX5036" y="connsiteY5036"/>
                    </a:cxn>
                    <a:cxn ang="0">
                      <a:pos x="connsiteX5037" y="connsiteY5037"/>
                    </a:cxn>
                    <a:cxn ang="0">
                      <a:pos x="connsiteX5038" y="connsiteY5038"/>
                    </a:cxn>
                    <a:cxn ang="0">
                      <a:pos x="connsiteX5039" y="connsiteY5039"/>
                    </a:cxn>
                    <a:cxn ang="0">
                      <a:pos x="connsiteX5040" y="connsiteY5040"/>
                    </a:cxn>
                    <a:cxn ang="0">
                      <a:pos x="connsiteX5041" y="connsiteY5041"/>
                    </a:cxn>
                    <a:cxn ang="0">
                      <a:pos x="connsiteX5042" y="connsiteY5042"/>
                    </a:cxn>
                    <a:cxn ang="0">
                      <a:pos x="connsiteX5043" y="connsiteY5043"/>
                    </a:cxn>
                    <a:cxn ang="0">
                      <a:pos x="connsiteX5044" y="connsiteY5044"/>
                    </a:cxn>
                    <a:cxn ang="0">
                      <a:pos x="connsiteX5045" y="connsiteY5045"/>
                    </a:cxn>
                    <a:cxn ang="0">
                      <a:pos x="connsiteX5046" y="connsiteY5046"/>
                    </a:cxn>
                    <a:cxn ang="0">
                      <a:pos x="connsiteX5047" y="connsiteY5047"/>
                    </a:cxn>
                    <a:cxn ang="0">
                      <a:pos x="connsiteX5048" y="connsiteY5048"/>
                    </a:cxn>
                    <a:cxn ang="0">
                      <a:pos x="connsiteX5049" y="connsiteY5049"/>
                    </a:cxn>
                    <a:cxn ang="0">
                      <a:pos x="connsiteX5050" y="connsiteY5050"/>
                    </a:cxn>
                    <a:cxn ang="0">
                      <a:pos x="connsiteX5051" y="connsiteY5051"/>
                    </a:cxn>
                    <a:cxn ang="0">
                      <a:pos x="connsiteX5052" y="connsiteY5052"/>
                    </a:cxn>
                    <a:cxn ang="0">
                      <a:pos x="connsiteX5053" y="connsiteY5053"/>
                    </a:cxn>
                    <a:cxn ang="0">
                      <a:pos x="connsiteX5054" y="connsiteY5054"/>
                    </a:cxn>
                    <a:cxn ang="0">
                      <a:pos x="connsiteX5055" y="connsiteY5055"/>
                    </a:cxn>
                    <a:cxn ang="0">
                      <a:pos x="connsiteX5056" y="connsiteY5056"/>
                    </a:cxn>
                    <a:cxn ang="0">
                      <a:pos x="connsiteX5057" y="connsiteY5057"/>
                    </a:cxn>
                    <a:cxn ang="0">
                      <a:pos x="connsiteX5058" y="connsiteY5058"/>
                    </a:cxn>
                    <a:cxn ang="0">
                      <a:pos x="connsiteX5059" y="connsiteY5059"/>
                    </a:cxn>
                    <a:cxn ang="0">
                      <a:pos x="connsiteX5060" y="connsiteY5060"/>
                    </a:cxn>
                    <a:cxn ang="0">
                      <a:pos x="connsiteX5061" y="connsiteY5061"/>
                    </a:cxn>
                    <a:cxn ang="0">
                      <a:pos x="connsiteX5062" y="connsiteY5062"/>
                    </a:cxn>
                    <a:cxn ang="0">
                      <a:pos x="connsiteX5063" y="connsiteY5063"/>
                    </a:cxn>
                    <a:cxn ang="0">
                      <a:pos x="connsiteX5064" y="connsiteY5064"/>
                    </a:cxn>
                    <a:cxn ang="0">
                      <a:pos x="connsiteX5065" y="connsiteY5065"/>
                    </a:cxn>
                    <a:cxn ang="0">
                      <a:pos x="connsiteX5066" y="connsiteY5066"/>
                    </a:cxn>
                    <a:cxn ang="0">
                      <a:pos x="connsiteX5067" y="connsiteY5067"/>
                    </a:cxn>
                    <a:cxn ang="0">
                      <a:pos x="connsiteX5068" y="connsiteY5068"/>
                    </a:cxn>
                    <a:cxn ang="0">
                      <a:pos x="connsiteX5069" y="connsiteY5069"/>
                    </a:cxn>
                    <a:cxn ang="0">
                      <a:pos x="connsiteX5070" y="connsiteY5070"/>
                    </a:cxn>
                    <a:cxn ang="0">
                      <a:pos x="connsiteX5071" y="connsiteY5071"/>
                    </a:cxn>
                    <a:cxn ang="0">
                      <a:pos x="connsiteX5072" y="connsiteY5072"/>
                    </a:cxn>
                    <a:cxn ang="0">
                      <a:pos x="connsiteX5073" y="connsiteY5073"/>
                    </a:cxn>
                    <a:cxn ang="0">
                      <a:pos x="connsiteX5074" y="connsiteY5074"/>
                    </a:cxn>
                    <a:cxn ang="0">
                      <a:pos x="connsiteX5075" y="connsiteY5075"/>
                    </a:cxn>
                    <a:cxn ang="0">
                      <a:pos x="connsiteX5076" y="connsiteY5076"/>
                    </a:cxn>
                    <a:cxn ang="0">
                      <a:pos x="connsiteX5077" y="connsiteY5077"/>
                    </a:cxn>
                    <a:cxn ang="0">
                      <a:pos x="connsiteX5078" y="connsiteY5078"/>
                    </a:cxn>
                    <a:cxn ang="0">
                      <a:pos x="connsiteX5079" y="connsiteY5079"/>
                    </a:cxn>
                    <a:cxn ang="0">
                      <a:pos x="connsiteX5080" y="connsiteY5080"/>
                    </a:cxn>
                    <a:cxn ang="0">
                      <a:pos x="connsiteX5081" y="connsiteY5081"/>
                    </a:cxn>
                    <a:cxn ang="0">
                      <a:pos x="connsiteX5082" y="connsiteY5082"/>
                    </a:cxn>
                    <a:cxn ang="0">
                      <a:pos x="connsiteX5083" y="connsiteY5083"/>
                    </a:cxn>
                    <a:cxn ang="0">
                      <a:pos x="connsiteX5084" y="connsiteY5084"/>
                    </a:cxn>
                    <a:cxn ang="0">
                      <a:pos x="connsiteX5085" y="connsiteY5085"/>
                    </a:cxn>
                    <a:cxn ang="0">
                      <a:pos x="connsiteX5086" y="connsiteY5086"/>
                    </a:cxn>
                    <a:cxn ang="0">
                      <a:pos x="connsiteX5087" y="connsiteY5087"/>
                    </a:cxn>
                    <a:cxn ang="0">
                      <a:pos x="connsiteX5088" y="connsiteY5088"/>
                    </a:cxn>
                    <a:cxn ang="0">
                      <a:pos x="connsiteX5089" y="connsiteY5089"/>
                    </a:cxn>
                    <a:cxn ang="0">
                      <a:pos x="connsiteX5090" y="connsiteY5090"/>
                    </a:cxn>
                    <a:cxn ang="0">
                      <a:pos x="connsiteX5091" y="connsiteY5091"/>
                    </a:cxn>
                    <a:cxn ang="0">
                      <a:pos x="connsiteX5092" y="connsiteY5092"/>
                    </a:cxn>
                    <a:cxn ang="0">
                      <a:pos x="connsiteX5093" y="connsiteY5093"/>
                    </a:cxn>
                    <a:cxn ang="0">
                      <a:pos x="connsiteX5094" y="connsiteY5094"/>
                    </a:cxn>
                    <a:cxn ang="0">
                      <a:pos x="connsiteX5095" y="connsiteY5095"/>
                    </a:cxn>
                    <a:cxn ang="0">
                      <a:pos x="connsiteX5096" y="connsiteY5096"/>
                    </a:cxn>
                    <a:cxn ang="0">
                      <a:pos x="connsiteX5097" y="connsiteY5097"/>
                    </a:cxn>
                    <a:cxn ang="0">
                      <a:pos x="connsiteX5098" y="connsiteY5098"/>
                    </a:cxn>
                    <a:cxn ang="0">
                      <a:pos x="connsiteX5099" y="connsiteY5099"/>
                    </a:cxn>
                    <a:cxn ang="0">
                      <a:pos x="connsiteX5100" y="connsiteY5100"/>
                    </a:cxn>
                    <a:cxn ang="0">
                      <a:pos x="connsiteX5101" y="connsiteY5101"/>
                    </a:cxn>
                    <a:cxn ang="0">
                      <a:pos x="connsiteX5102" y="connsiteY5102"/>
                    </a:cxn>
                    <a:cxn ang="0">
                      <a:pos x="connsiteX5103" y="connsiteY5103"/>
                    </a:cxn>
                    <a:cxn ang="0">
                      <a:pos x="connsiteX5104" y="connsiteY5104"/>
                    </a:cxn>
                    <a:cxn ang="0">
                      <a:pos x="connsiteX5105" y="connsiteY5105"/>
                    </a:cxn>
                    <a:cxn ang="0">
                      <a:pos x="connsiteX5106" y="connsiteY5106"/>
                    </a:cxn>
                    <a:cxn ang="0">
                      <a:pos x="connsiteX5107" y="connsiteY5107"/>
                    </a:cxn>
                    <a:cxn ang="0">
                      <a:pos x="connsiteX5108" y="connsiteY5108"/>
                    </a:cxn>
                    <a:cxn ang="0">
                      <a:pos x="connsiteX5109" y="connsiteY5109"/>
                    </a:cxn>
                    <a:cxn ang="0">
                      <a:pos x="connsiteX5110" y="connsiteY5110"/>
                    </a:cxn>
                    <a:cxn ang="0">
                      <a:pos x="connsiteX5111" y="connsiteY5111"/>
                    </a:cxn>
                    <a:cxn ang="0">
                      <a:pos x="connsiteX5112" y="connsiteY5112"/>
                    </a:cxn>
                    <a:cxn ang="0">
                      <a:pos x="connsiteX5113" y="connsiteY5113"/>
                    </a:cxn>
                    <a:cxn ang="0">
                      <a:pos x="connsiteX5114" y="connsiteY5114"/>
                    </a:cxn>
                    <a:cxn ang="0">
                      <a:pos x="connsiteX5115" y="connsiteY5115"/>
                    </a:cxn>
                    <a:cxn ang="0">
                      <a:pos x="connsiteX5116" y="connsiteY5116"/>
                    </a:cxn>
                    <a:cxn ang="0">
                      <a:pos x="connsiteX5117" y="connsiteY5117"/>
                    </a:cxn>
                    <a:cxn ang="0">
                      <a:pos x="connsiteX5118" y="connsiteY5118"/>
                    </a:cxn>
                    <a:cxn ang="0">
                      <a:pos x="connsiteX5119" y="connsiteY5119"/>
                    </a:cxn>
                    <a:cxn ang="0">
                      <a:pos x="connsiteX5120" y="connsiteY5120"/>
                    </a:cxn>
                    <a:cxn ang="0">
                      <a:pos x="connsiteX5121" y="connsiteY5121"/>
                    </a:cxn>
                    <a:cxn ang="0">
                      <a:pos x="connsiteX5122" y="connsiteY5122"/>
                    </a:cxn>
                    <a:cxn ang="0">
                      <a:pos x="connsiteX5123" y="connsiteY5123"/>
                    </a:cxn>
                    <a:cxn ang="0">
                      <a:pos x="connsiteX5124" y="connsiteY5124"/>
                    </a:cxn>
                    <a:cxn ang="0">
                      <a:pos x="connsiteX5125" y="connsiteY5125"/>
                    </a:cxn>
                    <a:cxn ang="0">
                      <a:pos x="connsiteX5126" y="connsiteY5126"/>
                    </a:cxn>
                    <a:cxn ang="0">
                      <a:pos x="connsiteX5127" y="connsiteY5127"/>
                    </a:cxn>
                    <a:cxn ang="0">
                      <a:pos x="connsiteX5128" y="connsiteY5128"/>
                    </a:cxn>
                    <a:cxn ang="0">
                      <a:pos x="connsiteX5129" y="connsiteY5129"/>
                    </a:cxn>
                    <a:cxn ang="0">
                      <a:pos x="connsiteX5130" y="connsiteY5130"/>
                    </a:cxn>
                    <a:cxn ang="0">
                      <a:pos x="connsiteX5131" y="connsiteY5131"/>
                    </a:cxn>
                    <a:cxn ang="0">
                      <a:pos x="connsiteX5132" y="connsiteY5132"/>
                    </a:cxn>
                    <a:cxn ang="0">
                      <a:pos x="connsiteX5133" y="connsiteY5133"/>
                    </a:cxn>
                    <a:cxn ang="0">
                      <a:pos x="connsiteX5134" y="connsiteY5134"/>
                    </a:cxn>
                    <a:cxn ang="0">
                      <a:pos x="connsiteX5135" y="connsiteY5135"/>
                    </a:cxn>
                    <a:cxn ang="0">
                      <a:pos x="connsiteX5136" y="connsiteY5136"/>
                    </a:cxn>
                    <a:cxn ang="0">
                      <a:pos x="connsiteX5137" y="connsiteY5137"/>
                    </a:cxn>
                    <a:cxn ang="0">
                      <a:pos x="connsiteX5138" y="connsiteY5138"/>
                    </a:cxn>
                    <a:cxn ang="0">
                      <a:pos x="connsiteX5139" y="connsiteY5139"/>
                    </a:cxn>
                    <a:cxn ang="0">
                      <a:pos x="connsiteX5140" y="connsiteY5140"/>
                    </a:cxn>
                    <a:cxn ang="0">
                      <a:pos x="connsiteX5141" y="connsiteY5141"/>
                    </a:cxn>
                    <a:cxn ang="0">
                      <a:pos x="connsiteX5142" y="connsiteY5142"/>
                    </a:cxn>
                    <a:cxn ang="0">
                      <a:pos x="connsiteX5143" y="connsiteY5143"/>
                    </a:cxn>
                    <a:cxn ang="0">
                      <a:pos x="connsiteX5144" y="connsiteY5144"/>
                    </a:cxn>
                    <a:cxn ang="0">
                      <a:pos x="connsiteX5145" y="connsiteY5145"/>
                    </a:cxn>
                    <a:cxn ang="0">
                      <a:pos x="connsiteX5146" y="connsiteY5146"/>
                    </a:cxn>
                    <a:cxn ang="0">
                      <a:pos x="connsiteX5147" y="connsiteY5147"/>
                    </a:cxn>
                    <a:cxn ang="0">
                      <a:pos x="connsiteX5148" y="connsiteY5148"/>
                    </a:cxn>
                    <a:cxn ang="0">
                      <a:pos x="connsiteX5149" y="connsiteY5149"/>
                    </a:cxn>
                    <a:cxn ang="0">
                      <a:pos x="connsiteX5150" y="connsiteY5150"/>
                    </a:cxn>
                    <a:cxn ang="0">
                      <a:pos x="connsiteX5151" y="connsiteY5151"/>
                    </a:cxn>
                    <a:cxn ang="0">
                      <a:pos x="connsiteX5152" y="connsiteY5152"/>
                    </a:cxn>
                    <a:cxn ang="0">
                      <a:pos x="connsiteX5153" y="connsiteY5153"/>
                    </a:cxn>
                    <a:cxn ang="0">
                      <a:pos x="connsiteX5154" y="connsiteY5154"/>
                    </a:cxn>
                    <a:cxn ang="0">
                      <a:pos x="connsiteX5155" y="connsiteY5155"/>
                    </a:cxn>
                    <a:cxn ang="0">
                      <a:pos x="connsiteX5156" y="connsiteY5156"/>
                    </a:cxn>
                    <a:cxn ang="0">
                      <a:pos x="connsiteX5157" y="connsiteY5157"/>
                    </a:cxn>
                    <a:cxn ang="0">
                      <a:pos x="connsiteX5158" y="connsiteY5158"/>
                    </a:cxn>
                    <a:cxn ang="0">
                      <a:pos x="connsiteX5159" y="connsiteY5159"/>
                    </a:cxn>
                    <a:cxn ang="0">
                      <a:pos x="connsiteX5160" y="connsiteY5160"/>
                    </a:cxn>
                    <a:cxn ang="0">
                      <a:pos x="connsiteX5161" y="connsiteY5161"/>
                    </a:cxn>
                    <a:cxn ang="0">
                      <a:pos x="connsiteX5162" y="connsiteY5162"/>
                    </a:cxn>
                    <a:cxn ang="0">
                      <a:pos x="connsiteX5163" y="connsiteY5163"/>
                    </a:cxn>
                    <a:cxn ang="0">
                      <a:pos x="connsiteX5164" y="connsiteY5164"/>
                    </a:cxn>
                    <a:cxn ang="0">
                      <a:pos x="connsiteX5165" y="connsiteY5165"/>
                    </a:cxn>
                    <a:cxn ang="0">
                      <a:pos x="connsiteX5166" y="connsiteY5166"/>
                    </a:cxn>
                    <a:cxn ang="0">
                      <a:pos x="connsiteX5167" y="connsiteY5167"/>
                    </a:cxn>
                    <a:cxn ang="0">
                      <a:pos x="connsiteX5168" y="connsiteY5168"/>
                    </a:cxn>
                    <a:cxn ang="0">
                      <a:pos x="connsiteX5169" y="connsiteY5169"/>
                    </a:cxn>
                    <a:cxn ang="0">
                      <a:pos x="connsiteX5170" y="connsiteY5170"/>
                    </a:cxn>
                    <a:cxn ang="0">
                      <a:pos x="connsiteX5171" y="connsiteY5171"/>
                    </a:cxn>
                    <a:cxn ang="0">
                      <a:pos x="connsiteX5172" y="connsiteY5172"/>
                    </a:cxn>
                    <a:cxn ang="0">
                      <a:pos x="connsiteX5173" y="connsiteY5173"/>
                    </a:cxn>
                    <a:cxn ang="0">
                      <a:pos x="connsiteX5174" y="connsiteY5174"/>
                    </a:cxn>
                    <a:cxn ang="0">
                      <a:pos x="connsiteX5175" y="connsiteY5175"/>
                    </a:cxn>
                    <a:cxn ang="0">
                      <a:pos x="connsiteX5176" y="connsiteY5176"/>
                    </a:cxn>
                    <a:cxn ang="0">
                      <a:pos x="connsiteX5177" y="connsiteY5177"/>
                    </a:cxn>
                    <a:cxn ang="0">
                      <a:pos x="connsiteX5178" y="connsiteY5178"/>
                    </a:cxn>
                    <a:cxn ang="0">
                      <a:pos x="connsiteX5179" y="connsiteY5179"/>
                    </a:cxn>
                    <a:cxn ang="0">
                      <a:pos x="connsiteX5180" y="connsiteY5180"/>
                    </a:cxn>
                    <a:cxn ang="0">
                      <a:pos x="connsiteX5181" y="connsiteY5181"/>
                    </a:cxn>
                    <a:cxn ang="0">
                      <a:pos x="connsiteX5182" y="connsiteY5182"/>
                    </a:cxn>
                    <a:cxn ang="0">
                      <a:pos x="connsiteX5183" y="connsiteY5183"/>
                    </a:cxn>
                    <a:cxn ang="0">
                      <a:pos x="connsiteX5184" y="connsiteY5184"/>
                    </a:cxn>
                    <a:cxn ang="0">
                      <a:pos x="connsiteX5185" y="connsiteY5185"/>
                    </a:cxn>
                    <a:cxn ang="0">
                      <a:pos x="connsiteX5186" y="connsiteY5186"/>
                    </a:cxn>
                    <a:cxn ang="0">
                      <a:pos x="connsiteX5187" y="connsiteY5187"/>
                    </a:cxn>
                    <a:cxn ang="0">
                      <a:pos x="connsiteX5188" y="connsiteY5188"/>
                    </a:cxn>
                    <a:cxn ang="0">
                      <a:pos x="connsiteX5189" y="connsiteY5189"/>
                    </a:cxn>
                    <a:cxn ang="0">
                      <a:pos x="connsiteX5190" y="connsiteY5190"/>
                    </a:cxn>
                    <a:cxn ang="0">
                      <a:pos x="connsiteX5191" y="connsiteY5191"/>
                    </a:cxn>
                    <a:cxn ang="0">
                      <a:pos x="connsiteX5192" y="connsiteY5192"/>
                    </a:cxn>
                    <a:cxn ang="0">
                      <a:pos x="connsiteX5193" y="connsiteY5193"/>
                    </a:cxn>
                    <a:cxn ang="0">
                      <a:pos x="connsiteX5194" y="connsiteY5194"/>
                    </a:cxn>
                    <a:cxn ang="0">
                      <a:pos x="connsiteX5195" y="connsiteY5195"/>
                    </a:cxn>
                    <a:cxn ang="0">
                      <a:pos x="connsiteX5196" y="connsiteY5196"/>
                    </a:cxn>
                    <a:cxn ang="0">
                      <a:pos x="connsiteX5197" y="connsiteY5197"/>
                    </a:cxn>
                    <a:cxn ang="0">
                      <a:pos x="connsiteX5198" y="connsiteY5198"/>
                    </a:cxn>
                    <a:cxn ang="0">
                      <a:pos x="connsiteX5199" y="connsiteY5199"/>
                    </a:cxn>
                    <a:cxn ang="0">
                      <a:pos x="connsiteX5200" y="connsiteY5200"/>
                    </a:cxn>
                    <a:cxn ang="0">
                      <a:pos x="connsiteX5201" y="connsiteY5201"/>
                    </a:cxn>
                    <a:cxn ang="0">
                      <a:pos x="connsiteX5202" y="connsiteY5202"/>
                    </a:cxn>
                    <a:cxn ang="0">
                      <a:pos x="connsiteX5203" y="connsiteY5203"/>
                    </a:cxn>
                    <a:cxn ang="0">
                      <a:pos x="connsiteX5204" y="connsiteY5204"/>
                    </a:cxn>
                    <a:cxn ang="0">
                      <a:pos x="connsiteX5205" y="connsiteY5205"/>
                    </a:cxn>
                    <a:cxn ang="0">
                      <a:pos x="connsiteX5206" y="connsiteY5206"/>
                    </a:cxn>
                    <a:cxn ang="0">
                      <a:pos x="connsiteX5207" y="connsiteY5207"/>
                    </a:cxn>
                    <a:cxn ang="0">
                      <a:pos x="connsiteX5208" y="connsiteY5208"/>
                    </a:cxn>
                    <a:cxn ang="0">
                      <a:pos x="connsiteX5209" y="connsiteY5209"/>
                    </a:cxn>
                    <a:cxn ang="0">
                      <a:pos x="connsiteX5210" y="connsiteY5210"/>
                    </a:cxn>
                    <a:cxn ang="0">
                      <a:pos x="connsiteX5211" y="connsiteY5211"/>
                    </a:cxn>
                    <a:cxn ang="0">
                      <a:pos x="connsiteX5212" y="connsiteY5212"/>
                    </a:cxn>
                    <a:cxn ang="0">
                      <a:pos x="connsiteX5213" y="connsiteY5213"/>
                    </a:cxn>
                    <a:cxn ang="0">
                      <a:pos x="connsiteX5214" y="connsiteY5214"/>
                    </a:cxn>
                    <a:cxn ang="0">
                      <a:pos x="connsiteX5215" y="connsiteY5215"/>
                    </a:cxn>
                    <a:cxn ang="0">
                      <a:pos x="connsiteX5216" y="connsiteY5216"/>
                    </a:cxn>
                    <a:cxn ang="0">
                      <a:pos x="connsiteX5217" y="connsiteY5217"/>
                    </a:cxn>
                    <a:cxn ang="0">
                      <a:pos x="connsiteX5218" y="connsiteY5218"/>
                    </a:cxn>
                    <a:cxn ang="0">
                      <a:pos x="connsiteX5219" y="connsiteY5219"/>
                    </a:cxn>
                    <a:cxn ang="0">
                      <a:pos x="connsiteX5220" y="connsiteY5220"/>
                    </a:cxn>
                    <a:cxn ang="0">
                      <a:pos x="connsiteX5221" y="connsiteY5221"/>
                    </a:cxn>
                    <a:cxn ang="0">
                      <a:pos x="connsiteX5222" y="connsiteY5222"/>
                    </a:cxn>
                    <a:cxn ang="0">
                      <a:pos x="connsiteX5223" y="connsiteY5223"/>
                    </a:cxn>
                    <a:cxn ang="0">
                      <a:pos x="connsiteX5224" y="connsiteY5224"/>
                    </a:cxn>
                    <a:cxn ang="0">
                      <a:pos x="connsiteX5225" y="connsiteY5225"/>
                    </a:cxn>
                    <a:cxn ang="0">
                      <a:pos x="connsiteX5226" y="connsiteY5226"/>
                    </a:cxn>
                    <a:cxn ang="0">
                      <a:pos x="connsiteX5227" y="connsiteY5227"/>
                    </a:cxn>
                    <a:cxn ang="0">
                      <a:pos x="connsiteX5228" y="connsiteY5228"/>
                    </a:cxn>
                    <a:cxn ang="0">
                      <a:pos x="connsiteX5229" y="connsiteY5229"/>
                    </a:cxn>
                    <a:cxn ang="0">
                      <a:pos x="connsiteX5230" y="connsiteY5230"/>
                    </a:cxn>
                    <a:cxn ang="0">
                      <a:pos x="connsiteX5231" y="connsiteY5231"/>
                    </a:cxn>
                    <a:cxn ang="0">
                      <a:pos x="connsiteX5232" y="connsiteY5232"/>
                    </a:cxn>
                    <a:cxn ang="0">
                      <a:pos x="connsiteX5233" y="connsiteY5233"/>
                    </a:cxn>
                    <a:cxn ang="0">
                      <a:pos x="connsiteX5234" y="connsiteY5234"/>
                    </a:cxn>
                    <a:cxn ang="0">
                      <a:pos x="connsiteX5235" y="connsiteY5235"/>
                    </a:cxn>
                    <a:cxn ang="0">
                      <a:pos x="connsiteX5236" y="connsiteY5236"/>
                    </a:cxn>
                    <a:cxn ang="0">
                      <a:pos x="connsiteX5237" y="connsiteY5237"/>
                    </a:cxn>
                    <a:cxn ang="0">
                      <a:pos x="connsiteX5238" y="connsiteY5238"/>
                    </a:cxn>
                    <a:cxn ang="0">
                      <a:pos x="connsiteX5239" y="connsiteY5239"/>
                    </a:cxn>
                    <a:cxn ang="0">
                      <a:pos x="connsiteX5240" y="connsiteY5240"/>
                    </a:cxn>
                    <a:cxn ang="0">
                      <a:pos x="connsiteX5241" y="connsiteY5241"/>
                    </a:cxn>
                    <a:cxn ang="0">
                      <a:pos x="connsiteX5242" y="connsiteY5242"/>
                    </a:cxn>
                    <a:cxn ang="0">
                      <a:pos x="connsiteX5243" y="connsiteY5243"/>
                    </a:cxn>
                    <a:cxn ang="0">
                      <a:pos x="connsiteX5244" y="connsiteY5244"/>
                    </a:cxn>
                    <a:cxn ang="0">
                      <a:pos x="connsiteX5245" y="connsiteY5245"/>
                    </a:cxn>
                    <a:cxn ang="0">
                      <a:pos x="connsiteX5246" y="connsiteY5246"/>
                    </a:cxn>
                    <a:cxn ang="0">
                      <a:pos x="connsiteX5247" y="connsiteY5247"/>
                    </a:cxn>
                    <a:cxn ang="0">
                      <a:pos x="connsiteX5248" y="connsiteY5248"/>
                    </a:cxn>
                    <a:cxn ang="0">
                      <a:pos x="connsiteX5249" y="connsiteY5249"/>
                    </a:cxn>
                    <a:cxn ang="0">
                      <a:pos x="connsiteX5250" y="connsiteY5250"/>
                    </a:cxn>
                    <a:cxn ang="0">
                      <a:pos x="connsiteX5251" y="connsiteY5251"/>
                    </a:cxn>
                    <a:cxn ang="0">
                      <a:pos x="connsiteX5252" y="connsiteY5252"/>
                    </a:cxn>
                    <a:cxn ang="0">
                      <a:pos x="connsiteX5253" y="connsiteY5253"/>
                    </a:cxn>
                    <a:cxn ang="0">
                      <a:pos x="connsiteX5254" y="connsiteY5254"/>
                    </a:cxn>
                    <a:cxn ang="0">
                      <a:pos x="connsiteX5255" y="connsiteY5255"/>
                    </a:cxn>
                    <a:cxn ang="0">
                      <a:pos x="connsiteX5256" y="connsiteY5256"/>
                    </a:cxn>
                    <a:cxn ang="0">
                      <a:pos x="connsiteX5257" y="connsiteY5257"/>
                    </a:cxn>
                    <a:cxn ang="0">
                      <a:pos x="connsiteX5258" y="connsiteY5258"/>
                    </a:cxn>
                    <a:cxn ang="0">
                      <a:pos x="connsiteX5259" y="connsiteY5259"/>
                    </a:cxn>
                    <a:cxn ang="0">
                      <a:pos x="connsiteX5260" y="connsiteY5260"/>
                    </a:cxn>
                    <a:cxn ang="0">
                      <a:pos x="connsiteX5261" y="connsiteY5261"/>
                    </a:cxn>
                    <a:cxn ang="0">
                      <a:pos x="connsiteX5262" y="connsiteY5262"/>
                    </a:cxn>
                    <a:cxn ang="0">
                      <a:pos x="connsiteX5263" y="connsiteY5263"/>
                    </a:cxn>
                    <a:cxn ang="0">
                      <a:pos x="connsiteX5264" y="connsiteY5264"/>
                    </a:cxn>
                    <a:cxn ang="0">
                      <a:pos x="connsiteX5265" y="connsiteY5265"/>
                    </a:cxn>
                    <a:cxn ang="0">
                      <a:pos x="connsiteX5266" y="connsiteY5266"/>
                    </a:cxn>
                    <a:cxn ang="0">
                      <a:pos x="connsiteX5267" y="connsiteY5267"/>
                    </a:cxn>
                    <a:cxn ang="0">
                      <a:pos x="connsiteX5268" y="connsiteY5268"/>
                    </a:cxn>
                    <a:cxn ang="0">
                      <a:pos x="connsiteX5269" y="connsiteY5269"/>
                    </a:cxn>
                    <a:cxn ang="0">
                      <a:pos x="connsiteX5270" y="connsiteY5270"/>
                    </a:cxn>
                    <a:cxn ang="0">
                      <a:pos x="connsiteX5271" y="connsiteY5271"/>
                    </a:cxn>
                    <a:cxn ang="0">
                      <a:pos x="connsiteX5272" y="connsiteY5272"/>
                    </a:cxn>
                    <a:cxn ang="0">
                      <a:pos x="connsiteX5273" y="connsiteY5273"/>
                    </a:cxn>
                    <a:cxn ang="0">
                      <a:pos x="connsiteX5274" y="connsiteY5274"/>
                    </a:cxn>
                    <a:cxn ang="0">
                      <a:pos x="connsiteX5275" y="connsiteY5275"/>
                    </a:cxn>
                    <a:cxn ang="0">
                      <a:pos x="connsiteX5276" y="connsiteY5276"/>
                    </a:cxn>
                    <a:cxn ang="0">
                      <a:pos x="connsiteX5277" y="connsiteY5277"/>
                    </a:cxn>
                    <a:cxn ang="0">
                      <a:pos x="connsiteX5278" y="connsiteY5278"/>
                    </a:cxn>
                    <a:cxn ang="0">
                      <a:pos x="connsiteX5279" y="connsiteY5279"/>
                    </a:cxn>
                    <a:cxn ang="0">
                      <a:pos x="connsiteX5280" y="connsiteY5280"/>
                    </a:cxn>
                    <a:cxn ang="0">
                      <a:pos x="connsiteX5281" y="connsiteY5281"/>
                    </a:cxn>
                    <a:cxn ang="0">
                      <a:pos x="connsiteX5282" y="connsiteY5282"/>
                    </a:cxn>
                    <a:cxn ang="0">
                      <a:pos x="connsiteX5283" y="connsiteY5283"/>
                    </a:cxn>
                    <a:cxn ang="0">
                      <a:pos x="connsiteX5284" y="connsiteY5284"/>
                    </a:cxn>
                    <a:cxn ang="0">
                      <a:pos x="connsiteX5285" y="connsiteY5285"/>
                    </a:cxn>
                    <a:cxn ang="0">
                      <a:pos x="connsiteX5286" y="connsiteY5286"/>
                    </a:cxn>
                    <a:cxn ang="0">
                      <a:pos x="connsiteX5287" y="connsiteY5287"/>
                    </a:cxn>
                    <a:cxn ang="0">
                      <a:pos x="connsiteX5288" y="connsiteY5288"/>
                    </a:cxn>
                    <a:cxn ang="0">
                      <a:pos x="connsiteX5289" y="connsiteY5289"/>
                    </a:cxn>
                    <a:cxn ang="0">
                      <a:pos x="connsiteX5290" y="connsiteY5290"/>
                    </a:cxn>
                    <a:cxn ang="0">
                      <a:pos x="connsiteX5291" y="connsiteY5291"/>
                    </a:cxn>
                    <a:cxn ang="0">
                      <a:pos x="connsiteX5292" y="connsiteY5292"/>
                    </a:cxn>
                    <a:cxn ang="0">
                      <a:pos x="connsiteX5293" y="connsiteY5293"/>
                    </a:cxn>
                    <a:cxn ang="0">
                      <a:pos x="connsiteX5294" y="connsiteY5294"/>
                    </a:cxn>
                    <a:cxn ang="0">
                      <a:pos x="connsiteX5295" y="connsiteY5295"/>
                    </a:cxn>
                    <a:cxn ang="0">
                      <a:pos x="connsiteX5296" y="connsiteY5296"/>
                    </a:cxn>
                    <a:cxn ang="0">
                      <a:pos x="connsiteX5297" y="connsiteY5297"/>
                    </a:cxn>
                    <a:cxn ang="0">
                      <a:pos x="connsiteX5298" y="connsiteY5298"/>
                    </a:cxn>
                    <a:cxn ang="0">
                      <a:pos x="connsiteX5299" y="connsiteY5299"/>
                    </a:cxn>
                    <a:cxn ang="0">
                      <a:pos x="connsiteX5300" y="connsiteY5300"/>
                    </a:cxn>
                    <a:cxn ang="0">
                      <a:pos x="connsiteX5301" y="connsiteY5301"/>
                    </a:cxn>
                    <a:cxn ang="0">
                      <a:pos x="connsiteX5302" y="connsiteY5302"/>
                    </a:cxn>
                    <a:cxn ang="0">
                      <a:pos x="connsiteX5303" y="connsiteY5303"/>
                    </a:cxn>
                    <a:cxn ang="0">
                      <a:pos x="connsiteX5304" y="connsiteY5304"/>
                    </a:cxn>
                    <a:cxn ang="0">
                      <a:pos x="connsiteX5305" y="connsiteY5305"/>
                    </a:cxn>
                    <a:cxn ang="0">
                      <a:pos x="connsiteX5306" y="connsiteY5306"/>
                    </a:cxn>
                    <a:cxn ang="0">
                      <a:pos x="connsiteX5307" y="connsiteY5307"/>
                    </a:cxn>
                    <a:cxn ang="0">
                      <a:pos x="connsiteX5308" y="connsiteY5308"/>
                    </a:cxn>
                    <a:cxn ang="0">
                      <a:pos x="connsiteX5309" y="connsiteY5309"/>
                    </a:cxn>
                    <a:cxn ang="0">
                      <a:pos x="connsiteX5310" y="connsiteY5310"/>
                    </a:cxn>
                    <a:cxn ang="0">
                      <a:pos x="connsiteX5311" y="connsiteY5311"/>
                    </a:cxn>
                    <a:cxn ang="0">
                      <a:pos x="connsiteX5312" y="connsiteY5312"/>
                    </a:cxn>
                    <a:cxn ang="0">
                      <a:pos x="connsiteX5313" y="connsiteY5313"/>
                    </a:cxn>
                    <a:cxn ang="0">
                      <a:pos x="connsiteX5314" y="connsiteY5314"/>
                    </a:cxn>
                    <a:cxn ang="0">
                      <a:pos x="connsiteX5315" y="connsiteY5315"/>
                    </a:cxn>
                    <a:cxn ang="0">
                      <a:pos x="connsiteX5316" y="connsiteY5316"/>
                    </a:cxn>
                    <a:cxn ang="0">
                      <a:pos x="connsiteX5317" y="connsiteY5317"/>
                    </a:cxn>
                    <a:cxn ang="0">
                      <a:pos x="connsiteX5318" y="connsiteY5318"/>
                    </a:cxn>
                    <a:cxn ang="0">
                      <a:pos x="connsiteX5319" y="connsiteY5319"/>
                    </a:cxn>
                    <a:cxn ang="0">
                      <a:pos x="connsiteX5320" y="connsiteY5320"/>
                    </a:cxn>
                    <a:cxn ang="0">
                      <a:pos x="connsiteX5321" y="connsiteY5321"/>
                    </a:cxn>
                    <a:cxn ang="0">
                      <a:pos x="connsiteX5322" y="connsiteY5322"/>
                    </a:cxn>
                    <a:cxn ang="0">
                      <a:pos x="connsiteX5323" y="connsiteY5323"/>
                    </a:cxn>
                    <a:cxn ang="0">
                      <a:pos x="connsiteX5324" y="connsiteY5324"/>
                    </a:cxn>
                    <a:cxn ang="0">
                      <a:pos x="connsiteX5325" y="connsiteY5325"/>
                    </a:cxn>
                    <a:cxn ang="0">
                      <a:pos x="connsiteX5326" y="connsiteY5326"/>
                    </a:cxn>
                    <a:cxn ang="0">
                      <a:pos x="connsiteX5327" y="connsiteY5327"/>
                    </a:cxn>
                    <a:cxn ang="0">
                      <a:pos x="connsiteX5328" y="connsiteY5328"/>
                    </a:cxn>
                    <a:cxn ang="0">
                      <a:pos x="connsiteX5329" y="connsiteY5329"/>
                    </a:cxn>
                    <a:cxn ang="0">
                      <a:pos x="connsiteX5330" y="connsiteY5330"/>
                    </a:cxn>
                    <a:cxn ang="0">
                      <a:pos x="connsiteX5331" y="connsiteY5331"/>
                    </a:cxn>
                    <a:cxn ang="0">
                      <a:pos x="connsiteX5332" y="connsiteY5332"/>
                    </a:cxn>
                    <a:cxn ang="0">
                      <a:pos x="connsiteX5333" y="connsiteY5333"/>
                    </a:cxn>
                    <a:cxn ang="0">
                      <a:pos x="connsiteX5334" y="connsiteY5334"/>
                    </a:cxn>
                    <a:cxn ang="0">
                      <a:pos x="connsiteX5335" y="connsiteY5335"/>
                    </a:cxn>
                    <a:cxn ang="0">
                      <a:pos x="connsiteX5336" y="connsiteY5336"/>
                    </a:cxn>
                    <a:cxn ang="0">
                      <a:pos x="connsiteX5337" y="connsiteY5337"/>
                    </a:cxn>
                    <a:cxn ang="0">
                      <a:pos x="connsiteX5338" y="connsiteY5338"/>
                    </a:cxn>
                    <a:cxn ang="0">
                      <a:pos x="connsiteX5339" y="connsiteY5339"/>
                    </a:cxn>
                    <a:cxn ang="0">
                      <a:pos x="connsiteX5340" y="connsiteY5340"/>
                    </a:cxn>
                    <a:cxn ang="0">
                      <a:pos x="connsiteX5341" y="connsiteY5341"/>
                    </a:cxn>
                    <a:cxn ang="0">
                      <a:pos x="connsiteX5342" y="connsiteY5342"/>
                    </a:cxn>
                    <a:cxn ang="0">
                      <a:pos x="connsiteX5343" y="connsiteY5343"/>
                    </a:cxn>
                    <a:cxn ang="0">
                      <a:pos x="connsiteX5344" y="connsiteY5344"/>
                    </a:cxn>
                    <a:cxn ang="0">
                      <a:pos x="connsiteX5345" y="connsiteY5345"/>
                    </a:cxn>
                    <a:cxn ang="0">
                      <a:pos x="connsiteX5346" y="connsiteY5346"/>
                    </a:cxn>
                    <a:cxn ang="0">
                      <a:pos x="connsiteX5347" y="connsiteY5347"/>
                    </a:cxn>
                    <a:cxn ang="0">
                      <a:pos x="connsiteX5348" y="connsiteY5348"/>
                    </a:cxn>
                    <a:cxn ang="0">
                      <a:pos x="connsiteX5349" y="connsiteY5349"/>
                    </a:cxn>
                    <a:cxn ang="0">
                      <a:pos x="connsiteX5350" y="connsiteY5350"/>
                    </a:cxn>
                    <a:cxn ang="0">
                      <a:pos x="connsiteX5351" y="connsiteY5351"/>
                    </a:cxn>
                    <a:cxn ang="0">
                      <a:pos x="connsiteX5352" y="connsiteY5352"/>
                    </a:cxn>
                    <a:cxn ang="0">
                      <a:pos x="connsiteX5353" y="connsiteY5353"/>
                    </a:cxn>
                    <a:cxn ang="0">
                      <a:pos x="connsiteX5354" y="connsiteY5354"/>
                    </a:cxn>
                    <a:cxn ang="0">
                      <a:pos x="connsiteX5355" y="connsiteY5355"/>
                    </a:cxn>
                    <a:cxn ang="0">
                      <a:pos x="connsiteX5356" y="connsiteY5356"/>
                    </a:cxn>
                    <a:cxn ang="0">
                      <a:pos x="connsiteX5357" y="connsiteY5357"/>
                    </a:cxn>
                    <a:cxn ang="0">
                      <a:pos x="connsiteX5358" y="connsiteY5358"/>
                    </a:cxn>
                    <a:cxn ang="0">
                      <a:pos x="connsiteX5359" y="connsiteY5359"/>
                    </a:cxn>
                    <a:cxn ang="0">
                      <a:pos x="connsiteX5360" y="connsiteY5360"/>
                    </a:cxn>
                    <a:cxn ang="0">
                      <a:pos x="connsiteX5361" y="connsiteY5361"/>
                    </a:cxn>
                    <a:cxn ang="0">
                      <a:pos x="connsiteX5362" y="connsiteY5362"/>
                    </a:cxn>
                    <a:cxn ang="0">
                      <a:pos x="connsiteX5363" y="connsiteY5363"/>
                    </a:cxn>
                    <a:cxn ang="0">
                      <a:pos x="connsiteX5364" y="connsiteY5364"/>
                    </a:cxn>
                    <a:cxn ang="0">
                      <a:pos x="connsiteX5365" y="connsiteY5365"/>
                    </a:cxn>
                    <a:cxn ang="0">
                      <a:pos x="connsiteX5366" y="connsiteY5366"/>
                    </a:cxn>
                    <a:cxn ang="0">
                      <a:pos x="connsiteX5367" y="connsiteY5367"/>
                    </a:cxn>
                    <a:cxn ang="0">
                      <a:pos x="connsiteX5368" y="connsiteY5368"/>
                    </a:cxn>
                    <a:cxn ang="0">
                      <a:pos x="connsiteX5369" y="connsiteY5369"/>
                    </a:cxn>
                    <a:cxn ang="0">
                      <a:pos x="connsiteX5370" y="connsiteY5370"/>
                    </a:cxn>
                    <a:cxn ang="0">
                      <a:pos x="connsiteX5371" y="connsiteY5371"/>
                    </a:cxn>
                    <a:cxn ang="0">
                      <a:pos x="connsiteX5372" y="connsiteY5372"/>
                    </a:cxn>
                    <a:cxn ang="0">
                      <a:pos x="connsiteX5373" y="connsiteY5373"/>
                    </a:cxn>
                    <a:cxn ang="0">
                      <a:pos x="connsiteX5374" y="connsiteY5374"/>
                    </a:cxn>
                    <a:cxn ang="0">
                      <a:pos x="connsiteX5375" y="connsiteY5375"/>
                    </a:cxn>
                    <a:cxn ang="0">
                      <a:pos x="connsiteX5376" y="connsiteY5376"/>
                    </a:cxn>
                    <a:cxn ang="0">
                      <a:pos x="connsiteX5377" y="connsiteY5377"/>
                    </a:cxn>
                    <a:cxn ang="0">
                      <a:pos x="connsiteX5378" y="connsiteY5378"/>
                    </a:cxn>
                    <a:cxn ang="0">
                      <a:pos x="connsiteX5379" y="connsiteY5379"/>
                    </a:cxn>
                    <a:cxn ang="0">
                      <a:pos x="connsiteX5380" y="connsiteY5380"/>
                    </a:cxn>
                    <a:cxn ang="0">
                      <a:pos x="connsiteX5381" y="connsiteY5381"/>
                    </a:cxn>
                    <a:cxn ang="0">
                      <a:pos x="connsiteX5382" y="connsiteY5382"/>
                    </a:cxn>
                    <a:cxn ang="0">
                      <a:pos x="connsiteX5383" y="connsiteY5383"/>
                    </a:cxn>
                    <a:cxn ang="0">
                      <a:pos x="connsiteX5384" y="connsiteY5384"/>
                    </a:cxn>
                    <a:cxn ang="0">
                      <a:pos x="connsiteX5385" y="connsiteY5385"/>
                    </a:cxn>
                    <a:cxn ang="0">
                      <a:pos x="connsiteX5386" y="connsiteY5386"/>
                    </a:cxn>
                    <a:cxn ang="0">
                      <a:pos x="connsiteX5387" y="connsiteY5387"/>
                    </a:cxn>
                    <a:cxn ang="0">
                      <a:pos x="connsiteX5388" y="connsiteY5388"/>
                    </a:cxn>
                    <a:cxn ang="0">
                      <a:pos x="connsiteX5389" y="connsiteY5389"/>
                    </a:cxn>
                    <a:cxn ang="0">
                      <a:pos x="connsiteX5390" y="connsiteY5390"/>
                    </a:cxn>
                    <a:cxn ang="0">
                      <a:pos x="connsiteX5391" y="connsiteY5391"/>
                    </a:cxn>
                    <a:cxn ang="0">
                      <a:pos x="connsiteX5392" y="connsiteY5392"/>
                    </a:cxn>
                    <a:cxn ang="0">
                      <a:pos x="connsiteX5393" y="connsiteY5393"/>
                    </a:cxn>
                    <a:cxn ang="0">
                      <a:pos x="connsiteX5394" y="connsiteY5394"/>
                    </a:cxn>
                    <a:cxn ang="0">
                      <a:pos x="connsiteX5395" y="connsiteY5395"/>
                    </a:cxn>
                    <a:cxn ang="0">
                      <a:pos x="connsiteX5396" y="connsiteY5396"/>
                    </a:cxn>
                    <a:cxn ang="0">
                      <a:pos x="connsiteX5397" y="connsiteY5397"/>
                    </a:cxn>
                    <a:cxn ang="0">
                      <a:pos x="connsiteX5398" y="connsiteY5398"/>
                    </a:cxn>
                    <a:cxn ang="0">
                      <a:pos x="connsiteX5399" y="connsiteY5399"/>
                    </a:cxn>
                    <a:cxn ang="0">
                      <a:pos x="connsiteX5400" y="connsiteY5400"/>
                    </a:cxn>
                    <a:cxn ang="0">
                      <a:pos x="connsiteX5401" y="connsiteY5401"/>
                    </a:cxn>
                    <a:cxn ang="0">
                      <a:pos x="connsiteX5402" y="connsiteY5402"/>
                    </a:cxn>
                    <a:cxn ang="0">
                      <a:pos x="connsiteX5403" y="connsiteY5403"/>
                    </a:cxn>
                    <a:cxn ang="0">
                      <a:pos x="connsiteX5404" y="connsiteY5404"/>
                    </a:cxn>
                    <a:cxn ang="0">
                      <a:pos x="connsiteX5405" y="connsiteY5405"/>
                    </a:cxn>
                    <a:cxn ang="0">
                      <a:pos x="connsiteX5406" y="connsiteY5406"/>
                    </a:cxn>
                    <a:cxn ang="0">
                      <a:pos x="connsiteX5407" y="connsiteY5407"/>
                    </a:cxn>
                    <a:cxn ang="0">
                      <a:pos x="connsiteX5408" y="connsiteY5408"/>
                    </a:cxn>
                    <a:cxn ang="0">
                      <a:pos x="connsiteX5409" y="connsiteY5409"/>
                    </a:cxn>
                    <a:cxn ang="0">
                      <a:pos x="connsiteX5410" y="connsiteY5410"/>
                    </a:cxn>
                    <a:cxn ang="0">
                      <a:pos x="connsiteX5411" y="connsiteY5411"/>
                    </a:cxn>
                    <a:cxn ang="0">
                      <a:pos x="connsiteX5412" y="connsiteY5412"/>
                    </a:cxn>
                    <a:cxn ang="0">
                      <a:pos x="connsiteX5413" y="connsiteY5413"/>
                    </a:cxn>
                    <a:cxn ang="0">
                      <a:pos x="connsiteX5414" y="connsiteY5414"/>
                    </a:cxn>
                    <a:cxn ang="0">
                      <a:pos x="connsiteX5415" y="connsiteY5415"/>
                    </a:cxn>
                    <a:cxn ang="0">
                      <a:pos x="connsiteX5416" y="connsiteY5416"/>
                    </a:cxn>
                    <a:cxn ang="0">
                      <a:pos x="connsiteX5417" y="connsiteY5417"/>
                    </a:cxn>
                    <a:cxn ang="0">
                      <a:pos x="connsiteX5418" y="connsiteY5418"/>
                    </a:cxn>
                    <a:cxn ang="0">
                      <a:pos x="connsiteX5419" y="connsiteY5419"/>
                    </a:cxn>
                    <a:cxn ang="0">
                      <a:pos x="connsiteX5420" y="connsiteY5420"/>
                    </a:cxn>
                    <a:cxn ang="0">
                      <a:pos x="connsiteX5421" y="connsiteY5421"/>
                    </a:cxn>
                    <a:cxn ang="0">
                      <a:pos x="connsiteX5422" y="connsiteY5422"/>
                    </a:cxn>
                    <a:cxn ang="0">
                      <a:pos x="connsiteX5423" y="connsiteY5423"/>
                    </a:cxn>
                    <a:cxn ang="0">
                      <a:pos x="connsiteX5424" y="connsiteY5424"/>
                    </a:cxn>
                    <a:cxn ang="0">
                      <a:pos x="connsiteX5425" y="connsiteY5425"/>
                    </a:cxn>
                    <a:cxn ang="0">
                      <a:pos x="connsiteX5426" y="connsiteY5426"/>
                    </a:cxn>
                    <a:cxn ang="0">
                      <a:pos x="connsiteX5427" y="connsiteY5427"/>
                    </a:cxn>
                    <a:cxn ang="0">
                      <a:pos x="connsiteX5428" y="connsiteY5428"/>
                    </a:cxn>
                    <a:cxn ang="0">
                      <a:pos x="connsiteX5429" y="connsiteY5429"/>
                    </a:cxn>
                    <a:cxn ang="0">
                      <a:pos x="connsiteX5430" y="connsiteY5430"/>
                    </a:cxn>
                    <a:cxn ang="0">
                      <a:pos x="connsiteX5431" y="connsiteY5431"/>
                    </a:cxn>
                    <a:cxn ang="0">
                      <a:pos x="connsiteX5432" y="connsiteY5432"/>
                    </a:cxn>
                    <a:cxn ang="0">
                      <a:pos x="connsiteX5433" y="connsiteY5433"/>
                    </a:cxn>
                    <a:cxn ang="0">
                      <a:pos x="connsiteX5434" y="connsiteY5434"/>
                    </a:cxn>
                    <a:cxn ang="0">
                      <a:pos x="connsiteX5435" y="connsiteY5435"/>
                    </a:cxn>
                    <a:cxn ang="0">
                      <a:pos x="connsiteX5436" y="connsiteY5436"/>
                    </a:cxn>
                    <a:cxn ang="0">
                      <a:pos x="connsiteX5437" y="connsiteY5437"/>
                    </a:cxn>
                    <a:cxn ang="0">
                      <a:pos x="connsiteX5438" y="connsiteY5438"/>
                    </a:cxn>
                    <a:cxn ang="0">
                      <a:pos x="connsiteX5439" y="connsiteY5439"/>
                    </a:cxn>
                    <a:cxn ang="0">
                      <a:pos x="connsiteX5440" y="connsiteY5440"/>
                    </a:cxn>
                    <a:cxn ang="0">
                      <a:pos x="connsiteX5441" y="connsiteY5441"/>
                    </a:cxn>
                    <a:cxn ang="0">
                      <a:pos x="connsiteX5442" y="connsiteY5442"/>
                    </a:cxn>
                    <a:cxn ang="0">
                      <a:pos x="connsiteX5443" y="connsiteY5443"/>
                    </a:cxn>
                    <a:cxn ang="0">
                      <a:pos x="connsiteX5444" y="connsiteY5444"/>
                    </a:cxn>
                    <a:cxn ang="0">
                      <a:pos x="connsiteX5445" y="connsiteY5445"/>
                    </a:cxn>
                    <a:cxn ang="0">
                      <a:pos x="connsiteX5446" y="connsiteY5446"/>
                    </a:cxn>
                    <a:cxn ang="0">
                      <a:pos x="connsiteX5447" y="connsiteY5447"/>
                    </a:cxn>
                    <a:cxn ang="0">
                      <a:pos x="connsiteX5448" y="connsiteY5448"/>
                    </a:cxn>
                    <a:cxn ang="0">
                      <a:pos x="connsiteX5449" y="connsiteY5449"/>
                    </a:cxn>
                    <a:cxn ang="0">
                      <a:pos x="connsiteX5450" y="connsiteY5450"/>
                    </a:cxn>
                    <a:cxn ang="0">
                      <a:pos x="connsiteX5451" y="connsiteY5451"/>
                    </a:cxn>
                    <a:cxn ang="0">
                      <a:pos x="connsiteX5452" y="connsiteY5452"/>
                    </a:cxn>
                    <a:cxn ang="0">
                      <a:pos x="connsiteX5453" y="connsiteY5453"/>
                    </a:cxn>
                    <a:cxn ang="0">
                      <a:pos x="connsiteX5454" y="connsiteY5454"/>
                    </a:cxn>
                    <a:cxn ang="0">
                      <a:pos x="connsiteX5455" y="connsiteY5455"/>
                    </a:cxn>
                    <a:cxn ang="0">
                      <a:pos x="connsiteX5456" y="connsiteY5456"/>
                    </a:cxn>
                    <a:cxn ang="0">
                      <a:pos x="connsiteX5457" y="connsiteY5457"/>
                    </a:cxn>
                    <a:cxn ang="0">
                      <a:pos x="connsiteX5458" y="connsiteY5458"/>
                    </a:cxn>
                    <a:cxn ang="0">
                      <a:pos x="connsiteX5459" y="connsiteY5459"/>
                    </a:cxn>
                    <a:cxn ang="0">
                      <a:pos x="connsiteX5460" y="connsiteY5460"/>
                    </a:cxn>
                    <a:cxn ang="0">
                      <a:pos x="connsiteX5461" y="connsiteY5461"/>
                    </a:cxn>
                    <a:cxn ang="0">
                      <a:pos x="connsiteX5462" y="connsiteY5462"/>
                    </a:cxn>
                    <a:cxn ang="0">
                      <a:pos x="connsiteX5463" y="connsiteY5463"/>
                    </a:cxn>
                    <a:cxn ang="0">
                      <a:pos x="connsiteX5464" y="connsiteY5464"/>
                    </a:cxn>
                    <a:cxn ang="0">
                      <a:pos x="connsiteX5465" y="connsiteY5465"/>
                    </a:cxn>
                    <a:cxn ang="0">
                      <a:pos x="connsiteX5466" y="connsiteY5466"/>
                    </a:cxn>
                    <a:cxn ang="0">
                      <a:pos x="connsiteX5467" y="connsiteY5467"/>
                    </a:cxn>
                    <a:cxn ang="0">
                      <a:pos x="connsiteX5468" y="connsiteY5468"/>
                    </a:cxn>
                    <a:cxn ang="0">
                      <a:pos x="connsiteX5469" y="connsiteY5469"/>
                    </a:cxn>
                    <a:cxn ang="0">
                      <a:pos x="connsiteX5470" y="connsiteY5470"/>
                    </a:cxn>
                    <a:cxn ang="0">
                      <a:pos x="connsiteX5471" y="connsiteY5471"/>
                    </a:cxn>
                    <a:cxn ang="0">
                      <a:pos x="connsiteX5472" y="connsiteY5472"/>
                    </a:cxn>
                    <a:cxn ang="0">
                      <a:pos x="connsiteX5473" y="connsiteY5473"/>
                    </a:cxn>
                    <a:cxn ang="0">
                      <a:pos x="connsiteX5474" y="connsiteY5474"/>
                    </a:cxn>
                    <a:cxn ang="0">
                      <a:pos x="connsiteX5475" y="connsiteY5475"/>
                    </a:cxn>
                    <a:cxn ang="0">
                      <a:pos x="connsiteX5476" y="connsiteY5476"/>
                    </a:cxn>
                    <a:cxn ang="0">
                      <a:pos x="connsiteX5477" y="connsiteY5477"/>
                    </a:cxn>
                    <a:cxn ang="0">
                      <a:pos x="connsiteX5478" y="connsiteY5478"/>
                    </a:cxn>
                    <a:cxn ang="0">
                      <a:pos x="connsiteX5479" y="connsiteY5479"/>
                    </a:cxn>
                    <a:cxn ang="0">
                      <a:pos x="connsiteX5480" y="connsiteY5480"/>
                    </a:cxn>
                    <a:cxn ang="0">
                      <a:pos x="connsiteX5481" y="connsiteY5481"/>
                    </a:cxn>
                    <a:cxn ang="0">
                      <a:pos x="connsiteX5482" y="connsiteY5482"/>
                    </a:cxn>
                    <a:cxn ang="0">
                      <a:pos x="connsiteX5483" y="connsiteY5483"/>
                    </a:cxn>
                    <a:cxn ang="0">
                      <a:pos x="connsiteX5484" y="connsiteY5484"/>
                    </a:cxn>
                    <a:cxn ang="0">
                      <a:pos x="connsiteX5485" y="connsiteY5485"/>
                    </a:cxn>
                    <a:cxn ang="0">
                      <a:pos x="connsiteX5486" y="connsiteY5486"/>
                    </a:cxn>
                    <a:cxn ang="0">
                      <a:pos x="connsiteX5487" y="connsiteY5487"/>
                    </a:cxn>
                    <a:cxn ang="0">
                      <a:pos x="connsiteX5488" y="connsiteY5488"/>
                    </a:cxn>
                    <a:cxn ang="0">
                      <a:pos x="connsiteX5489" y="connsiteY5489"/>
                    </a:cxn>
                    <a:cxn ang="0">
                      <a:pos x="connsiteX5490" y="connsiteY5490"/>
                    </a:cxn>
                    <a:cxn ang="0">
                      <a:pos x="connsiteX5491" y="connsiteY5491"/>
                    </a:cxn>
                    <a:cxn ang="0">
                      <a:pos x="connsiteX5492" y="connsiteY5492"/>
                    </a:cxn>
                    <a:cxn ang="0">
                      <a:pos x="connsiteX5493" y="connsiteY5493"/>
                    </a:cxn>
                    <a:cxn ang="0">
                      <a:pos x="connsiteX5494" y="connsiteY5494"/>
                    </a:cxn>
                    <a:cxn ang="0">
                      <a:pos x="connsiteX5495" y="connsiteY5495"/>
                    </a:cxn>
                    <a:cxn ang="0">
                      <a:pos x="connsiteX5496" y="connsiteY5496"/>
                    </a:cxn>
                    <a:cxn ang="0">
                      <a:pos x="connsiteX5497" y="connsiteY5497"/>
                    </a:cxn>
                    <a:cxn ang="0">
                      <a:pos x="connsiteX5498" y="connsiteY5498"/>
                    </a:cxn>
                    <a:cxn ang="0">
                      <a:pos x="connsiteX5499" y="connsiteY5499"/>
                    </a:cxn>
                    <a:cxn ang="0">
                      <a:pos x="connsiteX5500" y="connsiteY5500"/>
                    </a:cxn>
                    <a:cxn ang="0">
                      <a:pos x="connsiteX5501" y="connsiteY5501"/>
                    </a:cxn>
                    <a:cxn ang="0">
                      <a:pos x="connsiteX5502" y="connsiteY5502"/>
                    </a:cxn>
                    <a:cxn ang="0">
                      <a:pos x="connsiteX5503" y="connsiteY5503"/>
                    </a:cxn>
                    <a:cxn ang="0">
                      <a:pos x="connsiteX5504" y="connsiteY5504"/>
                    </a:cxn>
                    <a:cxn ang="0">
                      <a:pos x="connsiteX5505" y="connsiteY5505"/>
                    </a:cxn>
                    <a:cxn ang="0">
                      <a:pos x="connsiteX5506" y="connsiteY5506"/>
                    </a:cxn>
                    <a:cxn ang="0">
                      <a:pos x="connsiteX5507" y="connsiteY5507"/>
                    </a:cxn>
                    <a:cxn ang="0">
                      <a:pos x="connsiteX5508" y="connsiteY5508"/>
                    </a:cxn>
                    <a:cxn ang="0">
                      <a:pos x="connsiteX5509" y="connsiteY5509"/>
                    </a:cxn>
                    <a:cxn ang="0">
                      <a:pos x="connsiteX5510" y="connsiteY5510"/>
                    </a:cxn>
                    <a:cxn ang="0">
                      <a:pos x="connsiteX5511" y="connsiteY5511"/>
                    </a:cxn>
                    <a:cxn ang="0">
                      <a:pos x="connsiteX5512" y="connsiteY5512"/>
                    </a:cxn>
                    <a:cxn ang="0">
                      <a:pos x="connsiteX5513" y="connsiteY5513"/>
                    </a:cxn>
                    <a:cxn ang="0">
                      <a:pos x="connsiteX5514" y="connsiteY5514"/>
                    </a:cxn>
                    <a:cxn ang="0">
                      <a:pos x="connsiteX5515" y="connsiteY5515"/>
                    </a:cxn>
                    <a:cxn ang="0">
                      <a:pos x="connsiteX5516" y="connsiteY5516"/>
                    </a:cxn>
                    <a:cxn ang="0">
                      <a:pos x="connsiteX5517" y="connsiteY5517"/>
                    </a:cxn>
                    <a:cxn ang="0">
                      <a:pos x="connsiteX5518" y="connsiteY5518"/>
                    </a:cxn>
                    <a:cxn ang="0">
                      <a:pos x="connsiteX5519" y="connsiteY5519"/>
                    </a:cxn>
                    <a:cxn ang="0">
                      <a:pos x="connsiteX5520" y="connsiteY5520"/>
                    </a:cxn>
                    <a:cxn ang="0">
                      <a:pos x="connsiteX5521" y="connsiteY5521"/>
                    </a:cxn>
                    <a:cxn ang="0">
                      <a:pos x="connsiteX5522" y="connsiteY5522"/>
                    </a:cxn>
                    <a:cxn ang="0">
                      <a:pos x="connsiteX5523" y="connsiteY5523"/>
                    </a:cxn>
                    <a:cxn ang="0">
                      <a:pos x="connsiteX5524" y="connsiteY5524"/>
                    </a:cxn>
                    <a:cxn ang="0">
                      <a:pos x="connsiteX5525" y="connsiteY5525"/>
                    </a:cxn>
                    <a:cxn ang="0">
                      <a:pos x="connsiteX5526" y="connsiteY5526"/>
                    </a:cxn>
                    <a:cxn ang="0">
                      <a:pos x="connsiteX5527" y="connsiteY5527"/>
                    </a:cxn>
                    <a:cxn ang="0">
                      <a:pos x="connsiteX5528" y="connsiteY5528"/>
                    </a:cxn>
                    <a:cxn ang="0">
                      <a:pos x="connsiteX5529" y="connsiteY5529"/>
                    </a:cxn>
                    <a:cxn ang="0">
                      <a:pos x="connsiteX5530" y="connsiteY5530"/>
                    </a:cxn>
                    <a:cxn ang="0">
                      <a:pos x="connsiteX5531" y="connsiteY5531"/>
                    </a:cxn>
                    <a:cxn ang="0">
                      <a:pos x="connsiteX5532" y="connsiteY5532"/>
                    </a:cxn>
                    <a:cxn ang="0">
                      <a:pos x="connsiteX5533" y="connsiteY5533"/>
                    </a:cxn>
                    <a:cxn ang="0">
                      <a:pos x="connsiteX5534" y="connsiteY5534"/>
                    </a:cxn>
                    <a:cxn ang="0">
                      <a:pos x="connsiteX5535" y="connsiteY5535"/>
                    </a:cxn>
                    <a:cxn ang="0">
                      <a:pos x="connsiteX5536" y="connsiteY5536"/>
                    </a:cxn>
                    <a:cxn ang="0">
                      <a:pos x="connsiteX5537" y="connsiteY5537"/>
                    </a:cxn>
                    <a:cxn ang="0">
                      <a:pos x="connsiteX5538" y="connsiteY5538"/>
                    </a:cxn>
                    <a:cxn ang="0">
                      <a:pos x="connsiteX5539" y="connsiteY5539"/>
                    </a:cxn>
                    <a:cxn ang="0">
                      <a:pos x="connsiteX5540" y="connsiteY5540"/>
                    </a:cxn>
                    <a:cxn ang="0">
                      <a:pos x="connsiteX5541" y="connsiteY5541"/>
                    </a:cxn>
                    <a:cxn ang="0">
                      <a:pos x="connsiteX5542" y="connsiteY5542"/>
                    </a:cxn>
                    <a:cxn ang="0">
                      <a:pos x="connsiteX5543" y="connsiteY5543"/>
                    </a:cxn>
                    <a:cxn ang="0">
                      <a:pos x="connsiteX5544" y="connsiteY5544"/>
                    </a:cxn>
                    <a:cxn ang="0">
                      <a:pos x="connsiteX5545" y="connsiteY5545"/>
                    </a:cxn>
                    <a:cxn ang="0">
                      <a:pos x="connsiteX5546" y="connsiteY5546"/>
                    </a:cxn>
                    <a:cxn ang="0">
                      <a:pos x="connsiteX5547" y="connsiteY5547"/>
                    </a:cxn>
                    <a:cxn ang="0">
                      <a:pos x="connsiteX5548" y="connsiteY5548"/>
                    </a:cxn>
                    <a:cxn ang="0">
                      <a:pos x="connsiteX5549" y="connsiteY5549"/>
                    </a:cxn>
                    <a:cxn ang="0">
                      <a:pos x="connsiteX5550" y="connsiteY5550"/>
                    </a:cxn>
                    <a:cxn ang="0">
                      <a:pos x="connsiteX5551" y="connsiteY5551"/>
                    </a:cxn>
                    <a:cxn ang="0">
                      <a:pos x="connsiteX5552" y="connsiteY5552"/>
                    </a:cxn>
                    <a:cxn ang="0">
                      <a:pos x="connsiteX5553" y="connsiteY5553"/>
                    </a:cxn>
                    <a:cxn ang="0">
                      <a:pos x="connsiteX5554" y="connsiteY5554"/>
                    </a:cxn>
                    <a:cxn ang="0">
                      <a:pos x="connsiteX5555" y="connsiteY5555"/>
                    </a:cxn>
                    <a:cxn ang="0">
                      <a:pos x="connsiteX5556" y="connsiteY5556"/>
                    </a:cxn>
                    <a:cxn ang="0">
                      <a:pos x="connsiteX5557" y="connsiteY5557"/>
                    </a:cxn>
                    <a:cxn ang="0">
                      <a:pos x="connsiteX5558" y="connsiteY5558"/>
                    </a:cxn>
                    <a:cxn ang="0">
                      <a:pos x="connsiteX5559" y="connsiteY5559"/>
                    </a:cxn>
                    <a:cxn ang="0">
                      <a:pos x="connsiteX5560" y="connsiteY5560"/>
                    </a:cxn>
                    <a:cxn ang="0">
                      <a:pos x="connsiteX5561" y="connsiteY5561"/>
                    </a:cxn>
                    <a:cxn ang="0">
                      <a:pos x="connsiteX5562" y="connsiteY5562"/>
                    </a:cxn>
                    <a:cxn ang="0">
                      <a:pos x="connsiteX5563" y="connsiteY5563"/>
                    </a:cxn>
                    <a:cxn ang="0">
                      <a:pos x="connsiteX5564" y="connsiteY5564"/>
                    </a:cxn>
                    <a:cxn ang="0">
                      <a:pos x="connsiteX5565" y="connsiteY5565"/>
                    </a:cxn>
                    <a:cxn ang="0">
                      <a:pos x="connsiteX5566" y="connsiteY5566"/>
                    </a:cxn>
                    <a:cxn ang="0">
                      <a:pos x="connsiteX5567" y="connsiteY5567"/>
                    </a:cxn>
                    <a:cxn ang="0">
                      <a:pos x="connsiteX5568" y="connsiteY5568"/>
                    </a:cxn>
                    <a:cxn ang="0">
                      <a:pos x="connsiteX5569" y="connsiteY5569"/>
                    </a:cxn>
                    <a:cxn ang="0">
                      <a:pos x="connsiteX5570" y="connsiteY5570"/>
                    </a:cxn>
                    <a:cxn ang="0">
                      <a:pos x="connsiteX5571" y="connsiteY5571"/>
                    </a:cxn>
                    <a:cxn ang="0">
                      <a:pos x="connsiteX5572" y="connsiteY5572"/>
                    </a:cxn>
                    <a:cxn ang="0">
                      <a:pos x="connsiteX5573" y="connsiteY5573"/>
                    </a:cxn>
                    <a:cxn ang="0">
                      <a:pos x="connsiteX5574" y="connsiteY5574"/>
                    </a:cxn>
                    <a:cxn ang="0">
                      <a:pos x="connsiteX5575" y="connsiteY5575"/>
                    </a:cxn>
                    <a:cxn ang="0">
                      <a:pos x="connsiteX5576" y="connsiteY5576"/>
                    </a:cxn>
                    <a:cxn ang="0">
                      <a:pos x="connsiteX5577" y="connsiteY5577"/>
                    </a:cxn>
                    <a:cxn ang="0">
                      <a:pos x="connsiteX5578" y="connsiteY5578"/>
                    </a:cxn>
                    <a:cxn ang="0">
                      <a:pos x="connsiteX5579" y="connsiteY5579"/>
                    </a:cxn>
                    <a:cxn ang="0">
                      <a:pos x="connsiteX5580" y="connsiteY5580"/>
                    </a:cxn>
                    <a:cxn ang="0">
                      <a:pos x="connsiteX5581" y="connsiteY5581"/>
                    </a:cxn>
                    <a:cxn ang="0">
                      <a:pos x="connsiteX5582" y="connsiteY5582"/>
                    </a:cxn>
                    <a:cxn ang="0">
                      <a:pos x="connsiteX5583" y="connsiteY5583"/>
                    </a:cxn>
                    <a:cxn ang="0">
                      <a:pos x="connsiteX5584" y="connsiteY5584"/>
                    </a:cxn>
                    <a:cxn ang="0">
                      <a:pos x="connsiteX5585" y="connsiteY5585"/>
                    </a:cxn>
                    <a:cxn ang="0">
                      <a:pos x="connsiteX5586" y="connsiteY5586"/>
                    </a:cxn>
                    <a:cxn ang="0">
                      <a:pos x="connsiteX5587" y="connsiteY5587"/>
                    </a:cxn>
                    <a:cxn ang="0">
                      <a:pos x="connsiteX5588" y="connsiteY5588"/>
                    </a:cxn>
                    <a:cxn ang="0">
                      <a:pos x="connsiteX5589" y="connsiteY5589"/>
                    </a:cxn>
                    <a:cxn ang="0">
                      <a:pos x="connsiteX5590" y="connsiteY5590"/>
                    </a:cxn>
                    <a:cxn ang="0">
                      <a:pos x="connsiteX5591" y="connsiteY5591"/>
                    </a:cxn>
                    <a:cxn ang="0">
                      <a:pos x="connsiteX5592" y="connsiteY5592"/>
                    </a:cxn>
                    <a:cxn ang="0">
                      <a:pos x="connsiteX5593" y="connsiteY5593"/>
                    </a:cxn>
                    <a:cxn ang="0">
                      <a:pos x="connsiteX5594" y="connsiteY5594"/>
                    </a:cxn>
                    <a:cxn ang="0">
                      <a:pos x="connsiteX5595" y="connsiteY5595"/>
                    </a:cxn>
                    <a:cxn ang="0">
                      <a:pos x="connsiteX5596" y="connsiteY5596"/>
                    </a:cxn>
                    <a:cxn ang="0">
                      <a:pos x="connsiteX5597" y="connsiteY5597"/>
                    </a:cxn>
                    <a:cxn ang="0">
                      <a:pos x="connsiteX5598" y="connsiteY5598"/>
                    </a:cxn>
                    <a:cxn ang="0">
                      <a:pos x="connsiteX5599" y="connsiteY5599"/>
                    </a:cxn>
                    <a:cxn ang="0">
                      <a:pos x="connsiteX5600" y="connsiteY5600"/>
                    </a:cxn>
                    <a:cxn ang="0">
                      <a:pos x="connsiteX5601" y="connsiteY5601"/>
                    </a:cxn>
                    <a:cxn ang="0">
                      <a:pos x="connsiteX5602" y="connsiteY5602"/>
                    </a:cxn>
                    <a:cxn ang="0">
                      <a:pos x="connsiteX5603" y="connsiteY5603"/>
                    </a:cxn>
                    <a:cxn ang="0">
                      <a:pos x="connsiteX5604" y="connsiteY5604"/>
                    </a:cxn>
                    <a:cxn ang="0">
                      <a:pos x="connsiteX5605" y="connsiteY5605"/>
                    </a:cxn>
                    <a:cxn ang="0">
                      <a:pos x="connsiteX5606" y="connsiteY5606"/>
                    </a:cxn>
                    <a:cxn ang="0">
                      <a:pos x="connsiteX5607" y="connsiteY5607"/>
                    </a:cxn>
                    <a:cxn ang="0">
                      <a:pos x="connsiteX5608" y="connsiteY5608"/>
                    </a:cxn>
                    <a:cxn ang="0">
                      <a:pos x="connsiteX5609" y="connsiteY5609"/>
                    </a:cxn>
                    <a:cxn ang="0">
                      <a:pos x="connsiteX5610" y="connsiteY5610"/>
                    </a:cxn>
                    <a:cxn ang="0">
                      <a:pos x="connsiteX5611" y="connsiteY5611"/>
                    </a:cxn>
                    <a:cxn ang="0">
                      <a:pos x="connsiteX5612" y="connsiteY5612"/>
                    </a:cxn>
                    <a:cxn ang="0">
                      <a:pos x="connsiteX5613" y="connsiteY5613"/>
                    </a:cxn>
                    <a:cxn ang="0">
                      <a:pos x="connsiteX5614" y="connsiteY5614"/>
                    </a:cxn>
                    <a:cxn ang="0">
                      <a:pos x="connsiteX5615" y="connsiteY5615"/>
                    </a:cxn>
                    <a:cxn ang="0">
                      <a:pos x="connsiteX5616" y="connsiteY5616"/>
                    </a:cxn>
                    <a:cxn ang="0">
                      <a:pos x="connsiteX5617" y="connsiteY5617"/>
                    </a:cxn>
                    <a:cxn ang="0">
                      <a:pos x="connsiteX5618" y="connsiteY5618"/>
                    </a:cxn>
                    <a:cxn ang="0">
                      <a:pos x="connsiteX5619" y="connsiteY5619"/>
                    </a:cxn>
                    <a:cxn ang="0">
                      <a:pos x="connsiteX5620" y="connsiteY5620"/>
                    </a:cxn>
                    <a:cxn ang="0">
                      <a:pos x="connsiteX5621" y="connsiteY5621"/>
                    </a:cxn>
                    <a:cxn ang="0">
                      <a:pos x="connsiteX5622" y="connsiteY5622"/>
                    </a:cxn>
                    <a:cxn ang="0">
                      <a:pos x="connsiteX5623" y="connsiteY5623"/>
                    </a:cxn>
                    <a:cxn ang="0">
                      <a:pos x="connsiteX5624" y="connsiteY5624"/>
                    </a:cxn>
                    <a:cxn ang="0">
                      <a:pos x="connsiteX5625" y="connsiteY5625"/>
                    </a:cxn>
                    <a:cxn ang="0">
                      <a:pos x="connsiteX5626" y="connsiteY5626"/>
                    </a:cxn>
                    <a:cxn ang="0">
                      <a:pos x="connsiteX5627" y="connsiteY5627"/>
                    </a:cxn>
                    <a:cxn ang="0">
                      <a:pos x="connsiteX5628" y="connsiteY5628"/>
                    </a:cxn>
                    <a:cxn ang="0">
                      <a:pos x="connsiteX5629" y="connsiteY5629"/>
                    </a:cxn>
                    <a:cxn ang="0">
                      <a:pos x="connsiteX5630" y="connsiteY5630"/>
                    </a:cxn>
                    <a:cxn ang="0">
                      <a:pos x="connsiteX5631" y="connsiteY5631"/>
                    </a:cxn>
                    <a:cxn ang="0">
                      <a:pos x="connsiteX5632" y="connsiteY5632"/>
                    </a:cxn>
                    <a:cxn ang="0">
                      <a:pos x="connsiteX5633" y="connsiteY5633"/>
                    </a:cxn>
                    <a:cxn ang="0">
                      <a:pos x="connsiteX5634" y="connsiteY5634"/>
                    </a:cxn>
                    <a:cxn ang="0">
                      <a:pos x="connsiteX5635" y="connsiteY5635"/>
                    </a:cxn>
                    <a:cxn ang="0">
                      <a:pos x="connsiteX5636" y="connsiteY5636"/>
                    </a:cxn>
                    <a:cxn ang="0">
                      <a:pos x="connsiteX5637" y="connsiteY5637"/>
                    </a:cxn>
                    <a:cxn ang="0">
                      <a:pos x="connsiteX5638" y="connsiteY5638"/>
                    </a:cxn>
                    <a:cxn ang="0">
                      <a:pos x="connsiteX5639" y="connsiteY5639"/>
                    </a:cxn>
                    <a:cxn ang="0">
                      <a:pos x="connsiteX5640" y="connsiteY5640"/>
                    </a:cxn>
                    <a:cxn ang="0">
                      <a:pos x="connsiteX5641" y="connsiteY5641"/>
                    </a:cxn>
                    <a:cxn ang="0">
                      <a:pos x="connsiteX5642" y="connsiteY5642"/>
                    </a:cxn>
                    <a:cxn ang="0">
                      <a:pos x="connsiteX5643" y="connsiteY5643"/>
                    </a:cxn>
                    <a:cxn ang="0">
                      <a:pos x="connsiteX5644" y="connsiteY5644"/>
                    </a:cxn>
                    <a:cxn ang="0">
                      <a:pos x="connsiteX5645" y="connsiteY5645"/>
                    </a:cxn>
                    <a:cxn ang="0">
                      <a:pos x="connsiteX5646" y="connsiteY5646"/>
                    </a:cxn>
                    <a:cxn ang="0">
                      <a:pos x="connsiteX5647" y="connsiteY5647"/>
                    </a:cxn>
                    <a:cxn ang="0">
                      <a:pos x="connsiteX5648" y="connsiteY5648"/>
                    </a:cxn>
                    <a:cxn ang="0">
                      <a:pos x="connsiteX5649" y="connsiteY5649"/>
                    </a:cxn>
                    <a:cxn ang="0">
                      <a:pos x="connsiteX5650" y="connsiteY5650"/>
                    </a:cxn>
                    <a:cxn ang="0">
                      <a:pos x="connsiteX5651" y="connsiteY5651"/>
                    </a:cxn>
                    <a:cxn ang="0">
                      <a:pos x="connsiteX5652" y="connsiteY5652"/>
                    </a:cxn>
                    <a:cxn ang="0">
                      <a:pos x="connsiteX5653" y="connsiteY5653"/>
                    </a:cxn>
                    <a:cxn ang="0">
                      <a:pos x="connsiteX5654" y="connsiteY5654"/>
                    </a:cxn>
                    <a:cxn ang="0">
                      <a:pos x="connsiteX5655" y="connsiteY5655"/>
                    </a:cxn>
                    <a:cxn ang="0">
                      <a:pos x="connsiteX5656" y="connsiteY5656"/>
                    </a:cxn>
                    <a:cxn ang="0">
                      <a:pos x="connsiteX5657" y="connsiteY5657"/>
                    </a:cxn>
                    <a:cxn ang="0">
                      <a:pos x="connsiteX5658" y="connsiteY5658"/>
                    </a:cxn>
                    <a:cxn ang="0">
                      <a:pos x="connsiteX5659" y="connsiteY5659"/>
                    </a:cxn>
                    <a:cxn ang="0">
                      <a:pos x="connsiteX5660" y="connsiteY5660"/>
                    </a:cxn>
                    <a:cxn ang="0">
                      <a:pos x="connsiteX5661" y="connsiteY5661"/>
                    </a:cxn>
                    <a:cxn ang="0">
                      <a:pos x="connsiteX5662" y="connsiteY5662"/>
                    </a:cxn>
                    <a:cxn ang="0">
                      <a:pos x="connsiteX5663" y="connsiteY5663"/>
                    </a:cxn>
                    <a:cxn ang="0">
                      <a:pos x="connsiteX5664" y="connsiteY5664"/>
                    </a:cxn>
                    <a:cxn ang="0">
                      <a:pos x="connsiteX5665" y="connsiteY5665"/>
                    </a:cxn>
                    <a:cxn ang="0">
                      <a:pos x="connsiteX5666" y="connsiteY5666"/>
                    </a:cxn>
                    <a:cxn ang="0">
                      <a:pos x="connsiteX5667" y="connsiteY5667"/>
                    </a:cxn>
                    <a:cxn ang="0">
                      <a:pos x="connsiteX5668" y="connsiteY5668"/>
                    </a:cxn>
                    <a:cxn ang="0">
                      <a:pos x="connsiteX5669" y="connsiteY5669"/>
                    </a:cxn>
                    <a:cxn ang="0">
                      <a:pos x="connsiteX5670" y="connsiteY5670"/>
                    </a:cxn>
                    <a:cxn ang="0">
                      <a:pos x="connsiteX5671" y="connsiteY5671"/>
                    </a:cxn>
                    <a:cxn ang="0">
                      <a:pos x="connsiteX5672" y="connsiteY5672"/>
                    </a:cxn>
                    <a:cxn ang="0">
                      <a:pos x="connsiteX5673" y="connsiteY5673"/>
                    </a:cxn>
                    <a:cxn ang="0">
                      <a:pos x="connsiteX5674" y="connsiteY5674"/>
                    </a:cxn>
                    <a:cxn ang="0">
                      <a:pos x="connsiteX5675" y="connsiteY5675"/>
                    </a:cxn>
                    <a:cxn ang="0">
                      <a:pos x="connsiteX5676" y="connsiteY5676"/>
                    </a:cxn>
                    <a:cxn ang="0">
                      <a:pos x="connsiteX5677" y="connsiteY5677"/>
                    </a:cxn>
                    <a:cxn ang="0">
                      <a:pos x="connsiteX5678" y="connsiteY5678"/>
                    </a:cxn>
                    <a:cxn ang="0">
                      <a:pos x="connsiteX5679" y="connsiteY5679"/>
                    </a:cxn>
                    <a:cxn ang="0">
                      <a:pos x="connsiteX5680" y="connsiteY5680"/>
                    </a:cxn>
                    <a:cxn ang="0">
                      <a:pos x="connsiteX5681" y="connsiteY5681"/>
                    </a:cxn>
                    <a:cxn ang="0">
                      <a:pos x="connsiteX5682" y="connsiteY5682"/>
                    </a:cxn>
                    <a:cxn ang="0">
                      <a:pos x="connsiteX5683" y="connsiteY5683"/>
                    </a:cxn>
                    <a:cxn ang="0">
                      <a:pos x="connsiteX5684" y="connsiteY5684"/>
                    </a:cxn>
                    <a:cxn ang="0">
                      <a:pos x="connsiteX5685" y="connsiteY5685"/>
                    </a:cxn>
                    <a:cxn ang="0">
                      <a:pos x="connsiteX5686" y="connsiteY5686"/>
                    </a:cxn>
                    <a:cxn ang="0">
                      <a:pos x="connsiteX5687" y="connsiteY5687"/>
                    </a:cxn>
                    <a:cxn ang="0">
                      <a:pos x="connsiteX5688" y="connsiteY5688"/>
                    </a:cxn>
                    <a:cxn ang="0">
                      <a:pos x="connsiteX5689" y="connsiteY5689"/>
                    </a:cxn>
                    <a:cxn ang="0">
                      <a:pos x="connsiteX5690" y="connsiteY5690"/>
                    </a:cxn>
                    <a:cxn ang="0">
                      <a:pos x="connsiteX5691" y="connsiteY5691"/>
                    </a:cxn>
                    <a:cxn ang="0">
                      <a:pos x="connsiteX5692" y="connsiteY5692"/>
                    </a:cxn>
                    <a:cxn ang="0">
                      <a:pos x="connsiteX5693" y="connsiteY5693"/>
                    </a:cxn>
                    <a:cxn ang="0">
                      <a:pos x="connsiteX5694" y="connsiteY5694"/>
                    </a:cxn>
                    <a:cxn ang="0">
                      <a:pos x="connsiteX5695" y="connsiteY5695"/>
                    </a:cxn>
                    <a:cxn ang="0">
                      <a:pos x="connsiteX5696" y="connsiteY5696"/>
                    </a:cxn>
                    <a:cxn ang="0">
                      <a:pos x="connsiteX5697" y="connsiteY5697"/>
                    </a:cxn>
                    <a:cxn ang="0">
                      <a:pos x="connsiteX5698" y="connsiteY5698"/>
                    </a:cxn>
                    <a:cxn ang="0">
                      <a:pos x="connsiteX5699" y="connsiteY5699"/>
                    </a:cxn>
                    <a:cxn ang="0">
                      <a:pos x="connsiteX5700" y="connsiteY5700"/>
                    </a:cxn>
                    <a:cxn ang="0">
                      <a:pos x="connsiteX5701" y="connsiteY5701"/>
                    </a:cxn>
                    <a:cxn ang="0">
                      <a:pos x="connsiteX5702" y="connsiteY5702"/>
                    </a:cxn>
                    <a:cxn ang="0">
                      <a:pos x="connsiteX5703" y="connsiteY5703"/>
                    </a:cxn>
                    <a:cxn ang="0">
                      <a:pos x="connsiteX5704" y="connsiteY5704"/>
                    </a:cxn>
                    <a:cxn ang="0">
                      <a:pos x="connsiteX5705" y="connsiteY5705"/>
                    </a:cxn>
                    <a:cxn ang="0">
                      <a:pos x="connsiteX5706" y="connsiteY5706"/>
                    </a:cxn>
                    <a:cxn ang="0">
                      <a:pos x="connsiteX5707" y="connsiteY5707"/>
                    </a:cxn>
                    <a:cxn ang="0">
                      <a:pos x="connsiteX5708" y="connsiteY5708"/>
                    </a:cxn>
                    <a:cxn ang="0">
                      <a:pos x="connsiteX5709" y="connsiteY5709"/>
                    </a:cxn>
                    <a:cxn ang="0">
                      <a:pos x="connsiteX5710" y="connsiteY5710"/>
                    </a:cxn>
                    <a:cxn ang="0">
                      <a:pos x="connsiteX5711" y="connsiteY5711"/>
                    </a:cxn>
                    <a:cxn ang="0">
                      <a:pos x="connsiteX5712" y="connsiteY5712"/>
                    </a:cxn>
                    <a:cxn ang="0">
                      <a:pos x="connsiteX5713" y="connsiteY5713"/>
                    </a:cxn>
                    <a:cxn ang="0">
                      <a:pos x="connsiteX5714" y="connsiteY5714"/>
                    </a:cxn>
                    <a:cxn ang="0">
                      <a:pos x="connsiteX5715" y="connsiteY5715"/>
                    </a:cxn>
                    <a:cxn ang="0">
                      <a:pos x="connsiteX5716" y="connsiteY5716"/>
                    </a:cxn>
                    <a:cxn ang="0">
                      <a:pos x="connsiteX5717" y="connsiteY5717"/>
                    </a:cxn>
                    <a:cxn ang="0">
                      <a:pos x="connsiteX5718" y="connsiteY5718"/>
                    </a:cxn>
                    <a:cxn ang="0">
                      <a:pos x="connsiteX5719" y="connsiteY5719"/>
                    </a:cxn>
                    <a:cxn ang="0">
                      <a:pos x="connsiteX5720" y="connsiteY5720"/>
                    </a:cxn>
                    <a:cxn ang="0">
                      <a:pos x="connsiteX5721" y="connsiteY5721"/>
                    </a:cxn>
                    <a:cxn ang="0">
                      <a:pos x="connsiteX5722" y="connsiteY5722"/>
                    </a:cxn>
                    <a:cxn ang="0">
                      <a:pos x="connsiteX5723" y="connsiteY5723"/>
                    </a:cxn>
                    <a:cxn ang="0">
                      <a:pos x="connsiteX5724" y="connsiteY5724"/>
                    </a:cxn>
                    <a:cxn ang="0">
                      <a:pos x="connsiteX5725" y="connsiteY5725"/>
                    </a:cxn>
                    <a:cxn ang="0">
                      <a:pos x="connsiteX5726" y="connsiteY5726"/>
                    </a:cxn>
                    <a:cxn ang="0">
                      <a:pos x="connsiteX5727" y="connsiteY5727"/>
                    </a:cxn>
                    <a:cxn ang="0">
                      <a:pos x="connsiteX5728" y="connsiteY5728"/>
                    </a:cxn>
                    <a:cxn ang="0">
                      <a:pos x="connsiteX5729" y="connsiteY5729"/>
                    </a:cxn>
                    <a:cxn ang="0">
                      <a:pos x="connsiteX5730" y="connsiteY5730"/>
                    </a:cxn>
                    <a:cxn ang="0">
                      <a:pos x="connsiteX5731" y="connsiteY5731"/>
                    </a:cxn>
                    <a:cxn ang="0">
                      <a:pos x="connsiteX5732" y="connsiteY5732"/>
                    </a:cxn>
                    <a:cxn ang="0">
                      <a:pos x="connsiteX5733" y="connsiteY5733"/>
                    </a:cxn>
                    <a:cxn ang="0">
                      <a:pos x="connsiteX5734" y="connsiteY5734"/>
                    </a:cxn>
                    <a:cxn ang="0">
                      <a:pos x="connsiteX5735" y="connsiteY5735"/>
                    </a:cxn>
                    <a:cxn ang="0">
                      <a:pos x="connsiteX5736" y="connsiteY5736"/>
                    </a:cxn>
                    <a:cxn ang="0">
                      <a:pos x="connsiteX5737" y="connsiteY5737"/>
                    </a:cxn>
                    <a:cxn ang="0">
                      <a:pos x="connsiteX5738" y="connsiteY5738"/>
                    </a:cxn>
                    <a:cxn ang="0">
                      <a:pos x="connsiteX5739" y="connsiteY5739"/>
                    </a:cxn>
                    <a:cxn ang="0">
                      <a:pos x="connsiteX5740" y="connsiteY5740"/>
                    </a:cxn>
                    <a:cxn ang="0">
                      <a:pos x="connsiteX5741" y="connsiteY5741"/>
                    </a:cxn>
                    <a:cxn ang="0">
                      <a:pos x="connsiteX5742" y="connsiteY5742"/>
                    </a:cxn>
                    <a:cxn ang="0">
                      <a:pos x="connsiteX5743" y="connsiteY5743"/>
                    </a:cxn>
                    <a:cxn ang="0">
                      <a:pos x="connsiteX5744" y="connsiteY5744"/>
                    </a:cxn>
                    <a:cxn ang="0">
                      <a:pos x="connsiteX5745" y="connsiteY5745"/>
                    </a:cxn>
                    <a:cxn ang="0">
                      <a:pos x="connsiteX5746" y="connsiteY5746"/>
                    </a:cxn>
                    <a:cxn ang="0">
                      <a:pos x="connsiteX5747" y="connsiteY5747"/>
                    </a:cxn>
                    <a:cxn ang="0">
                      <a:pos x="connsiteX5748" y="connsiteY5748"/>
                    </a:cxn>
                    <a:cxn ang="0">
                      <a:pos x="connsiteX5749" y="connsiteY5749"/>
                    </a:cxn>
                    <a:cxn ang="0">
                      <a:pos x="connsiteX5750" y="connsiteY5750"/>
                    </a:cxn>
                    <a:cxn ang="0">
                      <a:pos x="connsiteX5751" y="connsiteY5751"/>
                    </a:cxn>
                    <a:cxn ang="0">
                      <a:pos x="connsiteX5752" y="connsiteY5752"/>
                    </a:cxn>
                    <a:cxn ang="0">
                      <a:pos x="connsiteX5753" y="connsiteY5753"/>
                    </a:cxn>
                    <a:cxn ang="0">
                      <a:pos x="connsiteX5754" y="connsiteY5754"/>
                    </a:cxn>
                    <a:cxn ang="0">
                      <a:pos x="connsiteX5755" y="connsiteY5755"/>
                    </a:cxn>
                    <a:cxn ang="0">
                      <a:pos x="connsiteX5756" y="connsiteY5756"/>
                    </a:cxn>
                    <a:cxn ang="0">
                      <a:pos x="connsiteX5757" y="connsiteY5757"/>
                    </a:cxn>
                    <a:cxn ang="0">
                      <a:pos x="connsiteX5758" y="connsiteY5758"/>
                    </a:cxn>
                    <a:cxn ang="0">
                      <a:pos x="connsiteX5759" y="connsiteY5759"/>
                    </a:cxn>
                    <a:cxn ang="0">
                      <a:pos x="connsiteX5760" y="connsiteY5760"/>
                    </a:cxn>
                    <a:cxn ang="0">
                      <a:pos x="connsiteX5761" y="connsiteY5761"/>
                    </a:cxn>
                    <a:cxn ang="0">
                      <a:pos x="connsiteX5762" y="connsiteY5762"/>
                    </a:cxn>
                    <a:cxn ang="0">
                      <a:pos x="connsiteX5763" y="connsiteY5763"/>
                    </a:cxn>
                    <a:cxn ang="0">
                      <a:pos x="connsiteX5764" y="connsiteY5764"/>
                    </a:cxn>
                    <a:cxn ang="0">
                      <a:pos x="connsiteX5765" y="connsiteY5765"/>
                    </a:cxn>
                    <a:cxn ang="0">
                      <a:pos x="connsiteX5766" y="connsiteY5766"/>
                    </a:cxn>
                    <a:cxn ang="0">
                      <a:pos x="connsiteX5767" y="connsiteY5767"/>
                    </a:cxn>
                    <a:cxn ang="0">
                      <a:pos x="connsiteX5768" y="connsiteY5768"/>
                    </a:cxn>
                    <a:cxn ang="0">
                      <a:pos x="connsiteX5769" y="connsiteY5769"/>
                    </a:cxn>
                    <a:cxn ang="0">
                      <a:pos x="connsiteX5770" y="connsiteY5770"/>
                    </a:cxn>
                    <a:cxn ang="0">
                      <a:pos x="connsiteX5771" y="connsiteY5771"/>
                    </a:cxn>
                    <a:cxn ang="0">
                      <a:pos x="connsiteX5772" y="connsiteY5772"/>
                    </a:cxn>
                    <a:cxn ang="0">
                      <a:pos x="connsiteX5773" y="connsiteY5773"/>
                    </a:cxn>
                    <a:cxn ang="0">
                      <a:pos x="connsiteX5774" y="connsiteY5774"/>
                    </a:cxn>
                    <a:cxn ang="0">
                      <a:pos x="connsiteX5775" y="connsiteY5775"/>
                    </a:cxn>
                    <a:cxn ang="0">
                      <a:pos x="connsiteX5776" y="connsiteY5776"/>
                    </a:cxn>
                    <a:cxn ang="0">
                      <a:pos x="connsiteX5777" y="connsiteY5777"/>
                    </a:cxn>
                    <a:cxn ang="0">
                      <a:pos x="connsiteX5778" y="connsiteY5778"/>
                    </a:cxn>
                    <a:cxn ang="0">
                      <a:pos x="connsiteX5779" y="connsiteY5779"/>
                    </a:cxn>
                    <a:cxn ang="0">
                      <a:pos x="connsiteX5780" y="connsiteY5780"/>
                    </a:cxn>
                    <a:cxn ang="0">
                      <a:pos x="connsiteX5781" y="connsiteY5781"/>
                    </a:cxn>
                    <a:cxn ang="0">
                      <a:pos x="connsiteX5782" y="connsiteY5782"/>
                    </a:cxn>
                    <a:cxn ang="0">
                      <a:pos x="connsiteX5783" y="connsiteY5783"/>
                    </a:cxn>
                    <a:cxn ang="0">
                      <a:pos x="connsiteX5784" y="connsiteY5784"/>
                    </a:cxn>
                    <a:cxn ang="0">
                      <a:pos x="connsiteX5785" y="connsiteY5785"/>
                    </a:cxn>
                    <a:cxn ang="0">
                      <a:pos x="connsiteX5786" y="connsiteY5786"/>
                    </a:cxn>
                    <a:cxn ang="0">
                      <a:pos x="connsiteX5787" y="connsiteY5787"/>
                    </a:cxn>
                    <a:cxn ang="0">
                      <a:pos x="connsiteX5788" y="connsiteY5788"/>
                    </a:cxn>
                    <a:cxn ang="0">
                      <a:pos x="connsiteX5789" y="connsiteY5789"/>
                    </a:cxn>
                    <a:cxn ang="0">
                      <a:pos x="connsiteX5790" y="connsiteY5790"/>
                    </a:cxn>
                    <a:cxn ang="0">
                      <a:pos x="connsiteX5791" y="connsiteY5791"/>
                    </a:cxn>
                    <a:cxn ang="0">
                      <a:pos x="connsiteX5792" y="connsiteY5792"/>
                    </a:cxn>
                    <a:cxn ang="0">
                      <a:pos x="connsiteX5793" y="connsiteY5793"/>
                    </a:cxn>
                    <a:cxn ang="0">
                      <a:pos x="connsiteX5794" y="connsiteY5794"/>
                    </a:cxn>
                    <a:cxn ang="0">
                      <a:pos x="connsiteX5795" y="connsiteY5795"/>
                    </a:cxn>
                    <a:cxn ang="0">
                      <a:pos x="connsiteX5796" y="connsiteY5796"/>
                    </a:cxn>
                    <a:cxn ang="0">
                      <a:pos x="connsiteX5797" y="connsiteY5797"/>
                    </a:cxn>
                    <a:cxn ang="0">
                      <a:pos x="connsiteX5798" y="connsiteY5798"/>
                    </a:cxn>
                    <a:cxn ang="0">
                      <a:pos x="connsiteX5799" y="connsiteY5799"/>
                    </a:cxn>
                    <a:cxn ang="0">
                      <a:pos x="connsiteX5800" y="connsiteY5800"/>
                    </a:cxn>
                    <a:cxn ang="0">
                      <a:pos x="connsiteX5801" y="connsiteY5801"/>
                    </a:cxn>
                    <a:cxn ang="0">
                      <a:pos x="connsiteX5802" y="connsiteY5802"/>
                    </a:cxn>
                    <a:cxn ang="0">
                      <a:pos x="connsiteX5803" y="connsiteY5803"/>
                    </a:cxn>
                    <a:cxn ang="0">
                      <a:pos x="connsiteX5804" y="connsiteY5804"/>
                    </a:cxn>
                    <a:cxn ang="0">
                      <a:pos x="connsiteX5805" y="connsiteY5805"/>
                    </a:cxn>
                    <a:cxn ang="0">
                      <a:pos x="connsiteX5806" y="connsiteY5806"/>
                    </a:cxn>
                    <a:cxn ang="0">
                      <a:pos x="connsiteX5807" y="connsiteY5807"/>
                    </a:cxn>
                    <a:cxn ang="0">
                      <a:pos x="connsiteX5808" y="connsiteY5808"/>
                    </a:cxn>
                    <a:cxn ang="0">
                      <a:pos x="connsiteX5809" y="connsiteY5809"/>
                    </a:cxn>
                    <a:cxn ang="0">
                      <a:pos x="connsiteX5810" y="connsiteY5810"/>
                    </a:cxn>
                    <a:cxn ang="0">
                      <a:pos x="connsiteX5811" y="connsiteY5811"/>
                    </a:cxn>
                    <a:cxn ang="0">
                      <a:pos x="connsiteX5812" y="connsiteY5812"/>
                    </a:cxn>
                    <a:cxn ang="0">
                      <a:pos x="connsiteX5813" y="connsiteY5813"/>
                    </a:cxn>
                    <a:cxn ang="0">
                      <a:pos x="connsiteX5814" y="connsiteY5814"/>
                    </a:cxn>
                    <a:cxn ang="0">
                      <a:pos x="connsiteX5815" y="connsiteY5815"/>
                    </a:cxn>
                    <a:cxn ang="0">
                      <a:pos x="connsiteX5816" y="connsiteY5816"/>
                    </a:cxn>
                    <a:cxn ang="0">
                      <a:pos x="connsiteX5817" y="connsiteY5817"/>
                    </a:cxn>
                    <a:cxn ang="0">
                      <a:pos x="connsiteX5818" y="connsiteY5818"/>
                    </a:cxn>
                    <a:cxn ang="0">
                      <a:pos x="connsiteX5819" y="connsiteY5819"/>
                    </a:cxn>
                    <a:cxn ang="0">
                      <a:pos x="connsiteX5820" y="connsiteY5820"/>
                    </a:cxn>
                    <a:cxn ang="0">
                      <a:pos x="connsiteX5821" y="connsiteY5821"/>
                    </a:cxn>
                    <a:cxn ang="0">
                      <a:pos x="connsiteX5822" y="connsiteY5822"/>
                    </a:cxn>
                    <a:cxn ang="0">
                      <a:pos x="connsiteX5823" y="connsiteY5823"/>
                    </a:cxn>
                    <a:cxn ang="0">
                      <a:pos x="connsiteX5824" y="connsiteY5824"/>
                    </a:cxn>
                    <a:cxn ang="0">
                      <a:pos x="connsiteX5825" y="connsiteY5825"/>
                    </a:cxn>
                    <a:cxn ang="0">
                      <a:pos x="connsiteX5826" y="connsiteY5826"/>
                    </a:cxn>
                    <a:cxn ang="0">
                      <a:pos x="connsiteX5827" y="connsiteY5827"/>
                    </a:cxn>
                    <a:cxn ang="0">
                      <a:pos x="connsiteX5828" y="connsiteY5828"/>
                    </a:cxn>
                    <a:cxn ang="0">
                      <a:pos x="connsiteX5829" y="connsiteY5829"/>
                    </a:cxn>
                    <a:cxn ang="0">
                      <a:pos x="connsiteX5830" y="connsiteY5830"/>
                    </a:cxn>
                    <a:cxn ang="0">
                      <a:pos x="connsiteX5831" y="connsiteY5831"/>
                    </a:cxn>
                    <a:cxn ang="0">
                      <a:pos x="connsiteX5832" y="connsiteY5832"/>
                    </a:cxn>
                    <a:cxn ang="0">
                      <a:pos x="connsiteX5833" y="connsiteY5833"/>
                    </a:cxn>
                    <a:cxn ang="0">
                      <a:pos x="connsiteX5834" y="connsiteY5834"/>
                    </a:cxn>
                    <a:cxn ang="0">
                      <a:pos x="connsiteX5835" y="connsiteY5835"/>
                    </a:cxn>
                    <a:cxn ang="0">
                      <a:pos x="connsiteX5836" y="connsiteY5836"/>
                    </a:cxn>
                    <a:cxn ang="0">
                      <a:pos x="connsiteX5837" y="connsiteY5837"/>
                    </a:cxn>
                    <a:cxn ang="0">
                      <a:pos x="connsiteX5838" y="connsiteY5838"/>
                    </a:cxn>
                    <a:cxn ang="0">
                      <a:pos x="connsiteX5839" y="connsiteY5839"/>
                    </a:cxn>
                    <a:cxn ang="0">
                      <a:pos x="connsiteX5840" y="connsiteY5840"/>
                    </a:cxn>
                    <a:cxn ang="0">
                      <a:pos x="connsiteX5841" y="connsiteY5841"/>
                    </a:cxn>
                    <a:cxn ang="0">
                      <a:pos x="connsiteX5842" y="connsiteY5842"/>
                    </a:cxn>
                    <a:cxn ang="0">
                      <a:pos x="connsiteX5843" y="connsiteY5843"/>
                    </a:cxn>
                    <a:cxn ang="0">
                      <a:pos x="connsiteX5844" y="connsiteY5844"/>
                    </a:cxn>
                    <a:cxn ang="0">
                      <a:pos x="connsiteX5845" y="connsiteY5845"/>
                    </a:cxn>
                    <a:cxn ang="0">
                      <a:pos x="connsiteX5846" y="connsiteY5846"/>
                    </a:cxn>
                    <a:cxn ang="0">
                      <a:pos x="connsiteX5847" y="connsiteY5847"/>
                    </a:cxn>
                    <a:cxn ang="0">
                      <a:pos x="connsiteX5848" y="connsiteY5848"/>
                    </a:cxn>
                    <a:cxn ang="0">
                      <a:pos x="connsiteX5849" y="connsiteY5849"/>
                    </a:cxn>
                    <a:cxn ang="0">
                      <a:pos x="connsiteX5850" y="connsiteY5850"/>
                    </a:cxn>
                    <a:cxn ang="0">
                      <a:pos x="connsiteX5851" y="connsiteY5851"/>
                    </a:cxn>
                    <a:cxn ang="0">
                      <a:pos x="connsiteX5852" y="connsiteY5852"/>
                    </a:cxn>
                    <a:cxn ang="0">
                      <a:pos x="connsiteX5853" y="connsiteY5853"/>
                    </a:cxn>
                    <a:cxn ang="0">
                      <a:pos x="connsiteX5854" y="connsiteY5854"/>
                    </a:cxn>
                    <a:cxn ang="0">
                      <a:pos x="connsiteX5855" y="connsiteY5855"/>
                    </a:cxn>
                    <a:cxn ang="0">
                      <a:pos x="connsiteX5856" y="connsiteY5856"/>
                    </a:cxn>
                    <a:cxn ang="0">
                      <a:pos x="connsiteX5857" y="connsiteY5857"/>
                    </a:cxn>
                    <a:cxn ang="0">
                      <a:pos x="connsiteX5858" y="connsiteY5858"/>
                    </a:cxn>
                    <a:cxn ang="0">
                      <a:pos x="connsiteX5859" y="connsiteY5859"/>
                    </a:cxn>
                    <a:cxn ang="0">
                      <a:pos x="connsiteX5860" y="connsiteY5860"/>
                    </a:cxn>
                    <a:cxn ang="0">
                      <a:pos x="connsiteX5861" y="connsiteY5861"/>
                    </a:cxn>
                    <a:cxn ang="0">
                      <a:pos x="connsiteX5862" y="connsiteY5862"/>
                    </a:cxn>
                    <a:cxn ang="0">
                      <a:pos x="connsiteX5863" y="connsiteY5863"/>
                    </a:cxn>
                    <a:cxn ang="0">
                      <a:pos x="connsiteX5864" y="connsiteY5864"/>
                    </a:cxn>
                    <a:cxn ang="0">
                      <a:pos x="connsiteX5865" y="connsiteY5865"/>
                    </a:cxn>
                    <a:cxn ang="0">
                      <a:pos x="connsiteX5866" y="connsiteY5866"/>
                    </a:cxn>
                    <a:cxn ang="0">
                      <a:pos x="connsiteX5867" y="connsiteY5867"/>
                    </a:cxn>
                    <a:cxn ang="0">
                      <a:pos x="connsiteX5868" y="connsiteY5868"/>
                    </a:cxn>
                    <a:cxn ang="0">
                      <a:pos x="connsiteX5869" y="connsiteY5869"/>
                    </a:cxn>
                    <a:cxn ang="0">
                      <a:pos x="connsiteX5870" y="connsiteY5870"/>
                    </a:cxn>
                    <a:cxn ang="0">
                      <a:pos x="connsiteX5871" y="connsiteY5871"/>
                    </a:cxn>
                    <a:cxn ang="0">
                      <a:pos x="connsiteX5872" y="connsiteY5872"/>
                    </a:cxn>
                    <a:cxn ang="0">
                      <a:pos x="connsiteX5873" y="connsiteY5873"/>
                    </a:cxn>
                    <a:cxn ang="0">
                      <a:pos x="connsiteX5874" y="connsiteY5874"/>
                    </a:cxn>
                    <a:cxn ang="0">
                      <a:pos x="connsiteX5875" y="connsiteY5875"/>
                    </a:cxn>
                    <a:cxn ang="0">
                      <a:pos x="connsiteX5876" y="connsiteY5876"/>
                    </a:cxn>
                    <a:cxn ang="0">
                      <a:pos x="connsiteX5877" y="connsiteY5877"/>
                    </a:cxn>
                    <a:cxn ang="0">
                      <a:pos x="connsiteX5878" y="connsiteY5878"/>
                    </a:cxn>
                    <a:cxn ang="0">
                      <a:pos x="connsiteX5879" y="connsiteY5879"/>
                    </a:cxn>
                    <a:cxn ang="0">
                      <a:pos x="connsiteX5880" y="connsiteY5880"/>
                    </a:cxn>
                    <a:cxn ang="0">
                      <a:pos x="connsiteX5881" y="connsiteY5881"/>
                    </a:cxn>
                    <a:cxn ang="0">
                      <a:pos x="connsiteX5882" y="connsiteY5882"/>
                    </a:cxn>
                    <a:cxn ang="0">
                      <a:pos x="connsiteX5883" y="connsiteY5883"/>
                    </a:cxn>
                    <a:cxn ang="0">
                      <a:pos x="connsiteX5884" y="connsiteY5884"/>
                    </a:cxn>
                    <a:cxn ang="0">
                      <a:pos x="connsiteX5885" y="connsiteY5885"/>
                    </a:cxn>
                    <a:cxn ang="0">
                      <a:pos x="connsiteX5886" y="connsiteY5886"/>
                    </a:cxn>
                    <a:cxn ang="0">
                      <a:pos x="connsiteX5887" y="connsiteY5887"/>
                    </a:cxn>
                    <a:cxn ang="0">
                      <a:pos x="connsiteX5888" y="connsiteY5888"/>
                    </a:cxn>
                    <a:cxn ang="0">
                      <a:pos x="connsiteX5889" y="connsiteY5889"/>
                    </a:cxn>
                    <a:cxn ang="0">
                      <a:pos x="connsiteX5890" y="connsiteY5890"/>
                    </a:cxn>
                    <a:cxn ang="0">
                      <a:pos x="connsiteX5891" y="connsiteY5891"/>
                    </a:cxn>
                    <a:cxn ang="0">
                      <a:pos x="connsiteX5892" y="connsiteY5892"/>
                    </a:cxn>
                    <a:cxn ang="0">
                      <a:pos x="connsiteX5893" y="connsiteY5893"/>
                    </a:cxn>
                    <a:cxn ang="0">
                      <a:pos x="connsiteX5894" y="connsiteY5894"/>
                    </a:cxn>
                    <a:cxn ang="0">
                      <a:pos x="connsiteX5895" y="connsiteY5895"/>
                    </a:cxn>
                    <a:cxn ang="0">
                      <a:pos x="connsiteX5896" y="connsiteY5896"/>
                    </a:cxn>
                    <a:cxn ang="0">
                      <a:pos x="connsiteX5897" y="connsiteY5897"/>
                    </a:cxn>
                    <a:cxn ang="0">
                      <a:pos x="connsiteX5898" y="connsiteY5898"/>
                    </a:cxn>
                    <a:cxn ang="0">
                      <a:pos x="connsiteX5899" y="connsiteY5899"/>
                    </a:cxn>
                    <a:cxn ang="0">
                      <a:pos x="connsiteX5900" y="connsiteY5900"/>
                    </a:cxn>
                    <a:cxn ang="0">
                      <a:pos x="connsiteX5901" y="connsiteY5901"/>
                    </a:cxn>
                    <a:cxn ang="0">
                      <a:pos x="connsiteX5902" y="connsiteY5902"/>
                    </a:cxn>
                    <a:cxn ang="0">
                      <a:pos x="connsiteX5903" y="connsiteY5903"/>
                    </a:cxn>
                    <a:cxn ang="0">
                      <a:pos x="connsiteX5904" y="connsiteY5904"/>
                    </a:cxn>
                    <a:cxn ang="0">
                      <a:pos x="connsiteX5905" y="connsiteY5905"/>
                    </a:cxn>
                    <a:cxn ang="0">
                      <a:pos x="connsiteX5906" y="connsiteY5906"/>
                    </a:cxn>
                    <a:cxn ang="0">
                      <a:pos x="connsiteX5907" y="connsiteY5907"/>
                    </a:cxn>
                    <a:cxn ang="0">
                      <a:pos x="connsiteX5908" y="connsiteY5908"/>
                    </a:cxn>
                    <a:cxn ang="0">
                      <a:pos x="connsiteX5909" y="connsiteY5909"/>
                    </a:cxn>
                    <a:cxn ang="0">
                      <a:pos x="connsiteX5910" y="connsiteY5910"/>
                    </a:cxn>
                    <a:cxn ang="0">
                      <a:pos x="connsiteX5911" y="connsiteY5911"/>
                    </a:cxn>
                    <a:cxn ang="0">
                      <a:pos x="connsiteX5912" y="connsiteY5912"/>
                    </a:cxn>
                    <a:cxn ang="0">
                      <a:pos x="connsiteX5913" y="connsiteY5913"/>
                    </a:cxn>
                    <a:cxn ang="0">
                      <a:pos x="connsiteX5914" y="connsiteY5914"/>
                    </a:cxn>
                    <a:cxn ang="0">
                      <a:pos x="connsiteX5915" y="connsiteY5915"/>
                    </a:cxn>
                    <a:cxn ang="0">
                      <a:pos x="connsiteX5916" y="connsiteY5916"/>
                    </a:cxn>
                    <a:cxn ang="0">
                      <a:pos x="connsiteX5917" y="connsiteY5917"/>
                    </a:cxn>
                    <a:cxn ang="0">
                      <a:pos x="connsiteX5918" y="connsiteY5918"/>
                    </a:cxn>
                    <a:cxn ang="0">
                      <a:pos x="connsiteX5919" y="connsiteY5919"/>
                    </a:cxn>
                    <a:cxn ang="0">
                      <a:pos x="connsiteX5920" y="connsiteY5920"/>
                    </a:cxn>
                    <a:cxn ang="0">
                      <a:pos x="connsiteX5921" y="connsiteY5921"/>
                    </a:cxn>
                    <a:cxn ang="0">
                      <a:pos x="connsiteX5922" y="connsiteY5922"/>
                    </a:cxn>
                    <a:cxn ang="0">
                      <a:pos x="connsiteX5923" y="connsiteY5923"/>
                    </a:cxn>
                    <a:cxn ang="0">
                      <a:pos x="connsiteX5924" y="connsiteY5924"/>
                    </a:cxn>
                    <a:cxn ang="0">
                      <a:pos x="connsiteX5925" y="connsiteY5925"/>
                    </a:cxn>
                    <a:cxn ang="0">
                      <a:pos x="connsiteX5926" y="connsiteY5926"/>
                    </a:cxn>
                    <a:cxn ang="0">
                      <a:pos x="connsiteX5927" y="connsiteY5927"/>
                    </a:cxn>
                    <a:cxn ang="0">
                      <a:pos x="connsiteX5928" y="connsiteY5928"/>
                    </a:cxn>
                    <a:cxn ang="0">
                      <a:pos x="connsiteX5929" y="connsiteY5929"/>
                    </a:cxn>
                    <a:cxn ang="0">
                      <a:pos x="connsiteX5930" y="connsiteY5930"/>
                    </a:cxn>
                    <a:cxn ang="0">
                      <a:pos x="connsiteX5931" y="connsiteY5931"/>
                    </a:cxn>
                    <a:cxn ang="0">
                      <a:pos x="connsiteX5932" y="connsiteY5932"/>
                    </a:cxn>
                    <a:cxn ang="0">
                      <a:pos x="connsiteX5933" y="connsiteY5933"/>
                    </a:cxn>
                    <a:cxn ang="0">
                      <a:pos x="connsiteX5934" y="connsiteY5934"/>
                    </a:cxn>
                    <a:cxn ang="0">
                      <a:pos x="connsiteX5935" y="connsiteY5935"/>
                    </a:cxn>
                    <a:cxn ang="0">
                      <a:pos x="connsiteX5936" y="connsiteY5936"/>
                    </a:cxn>
                    <a:cxn ang="0">
                      <a:pos x="connsiteX5937" y="connsiteY5937"/>
                    </a:cxn>
                    <a:cxn ang="0">
                      <a:pos x="connsiteX5938" y="connsiteY5938"/>
                    </a:cxn>
                    <a:cxn ang="0">
                      <a:pos x="connsiteX5939" y="connsiteY5939"/>
                    </a:cxn>
                    <a:cxn ang="0">
                      <a:pos x="connsiteX5940" y="connsiteY5940"/>
                    </a:cxn>
                    <a:cxn ang="0">
                      <a:pos x="connsiteX5941" y="connsiteY5941"/>
                    </a:cxn>
                    <a:cxn ang="0">
                      <a:pos x="connsiteX5942" y="connsiteY5942"/>
                    </a:cxn>
                    <a:cxn ang="0">
                      <a:pos x="connsiteX5943" y="connsiteY5943"/>
                    </a:cxn>
                    <a:cxn ang="0">
                      <a:pos x="connsiteX5944" y="connsiteY5944"/>
                    </a:cxn>
                    <a:cxn ang="0">
                      <a:pos x="connsiteX5945" y="connsiteY5945"/>
                    </a:cxn>
                    <a:cxn ang="0">
                      <a:pos x="connsiteX5946" y="connsiteY5946"/>
                    </a:cxn>
                    <a:cxn ang="0">
                      <a:pos x="connsiteX5947" y="connsiteY5947"/>
                    </a:cxn>
                    <a:cxn ang="0">
                      <a:pos x="connsiteX5948" y="connsiteY5948"/>
                    </a:cxn>
                    <a:cxn ang="0">
                      <a:pos x="connsiteX5949" y="connsiteY5949"/>
                    </a:cxn>
                    <a:cxn ang="0">
                      <a:pos x="connsiteX5950" y="connsiteY5950"/>
                    </a:cxn>
                    <a:cxn ang="0">
                      <a:pos x="connsiteX5951" y="connsiteY5951"/>
                    </a:cxn>
                    <a:cxn ang="0">
                      <a:pos x="connsiteX5952" y="connsiteY5952"/>
                    </a:cxn>
                    <a:cxn ang="0">
                      <a:pos x="connsiteX5953" y="connsiteY5953"/>
                    </a:cxn>
                    <a:cxn ang="0">
                      <a:pos x="connsiteX5954" y="connsiteY5954"/>
                    </a:cxn>
                    <a:cxn ang="0">
                      <a:pos x="connsiteX5955" y="connsiteY5955"/>
                    </a:cxn>
                    <a:cxn ang="0">
                      <a:pos x="connsiteX5956" y="connsiteY5956"/>
                    </a:cxn>
                    <a:cxn ang="0">
                      <a:pos x="connsiteX5957" y="connsiteY5957"/>
                    </a:cxn>
                    <a:cxn ang="0">
                      <a:pos x="connsiteX5958" y="connsiteY5958"/>
                    </a:cxn>
                    <a:cxn ang="0">
                      <a:pos x="connsiteX5959" y="connsiteY5959"/>
                    </a:cxn>
                    <a:cxn ang="0">
                      <a:pos x="connsiteX5960" y="connsiteY5960"/>
                    </a:cxn>
                    <a:cxn ang="0">
                      <a:pos x="connsiteX5961" y="connsiteY5961"/>
                    </a:cxn>
                    <a:cxn ang="0">
                      <a:pos x="connsiteX5962" y="connsiteY5962"/>
                    </a:cxn>
                    <a:cxn ang="0">
                      <a:pos x="connsiteX5963" y="connsiteY5963"/>
                    </a:cxn>
                    <a:cxn ang="0">
                      <a:pos x="connsiteX5964" y="connsiteY5964"/>
                    </a:cxn>
                    <a:cxn ang="0">
                      <a:pos x="connsiteX5965" y="connsiteY5965"/>
                    </a:cxn>
                    <a:cxn ang="0">
                      <a:pos x="connsiteX5966" y="connsiteY5966"/>
                    </a:cxn>
                    <a:cxn ang="0">
                      <a:pos x="connsiteX5967" y="connsiteY5967"/>
                    </a:cxn>
                    <a:cxn ang="0">
                      <a:pos x="connsiteX5968" y="connsiteY5968"/>
                    </a:cxn>
                    <a:cxn ang="0">
                      <a:pos x="connsiteX5969" y="connsiteY5969"/>
                    </a:cxn>
                    <a:cxn ang="0">
                      <a:pos x="connsiteX5970" y="connsiteY5970"/>
                    </a:cxn>
                    <a:cxn ang="0">
                      <a:pos x="connsiteX5971" y="connsiteY5971"/>
                    </a:cxn>
                    <a:cxn ang="0">
                      <a:pos x="connsiteX5972" y="connsiteY5972"/>
                    </a:cxn>
                    <a:cxn ang="0">
                      <a:pos x="connsiteX5973" y="connsiteY5973"/>
                    </a:cxn>
                    <a:cxn ang="0">
                      <a:pos x="connsiteX5974" y="connsiteY5974"/>
                    </a:cxn>
                    <a:cxn ang="0">
                      <a:pos x="connsiteX5975" y="connsiteY5975"/>
                    </a:cxn>
                    <a:cxn ang="0">
                      <a:pos x="connsiteX5976" y="connsiteY5976"/>
                    </a:cxn>
                    <a:cxn ang="0">
                      <a:pos x="connsiteX5977" y="connsiteY5977"/>
                    </a:cxn>
                    <a:cxn ang="0">
                      <a:pos x="connsiteX5978" y="connsiteY5978"/>
                    </a:cxn>
                    <a:cxn ang="0">
                      <a:pos x="connsiteX5979" y="connsiteY5979"/>
                    </a:cxn>
                    <a:cxn ang="0">
                      <a:pos x="connsiteX5980" y="connsiteY5980"/>
                    </a:cxn>
                    <a:cxn ang="0">
                      <a:pos x="connsiteX5981" y="connsiteY5981"/>
                    </a:cxn>
                    <a:cxn ang="0">
                      <a:pos x="connsiteX5982" y="connsiteY5982"/>
                    </a:cxn>
                    <a:cxn ang="0">
                      <a:pos x="connsiteX5983" y="connsiteY5983"/>
                    </a:cxn>
                    <a:cxn ang="0">
                      <a:pos x="connsiteX5984" y="connsiteY5984"/>
                    </a:cxn>
                    <a:cxn ang="0">
                      <a:pos x="connsiteX5985" y="connsiteY5985"/>
                    </a:cxn>
                    <a:cxn ang="0">
                      <a:pos x="connsiteX5986" y="connsiteY5986"/>
                    </a:cxn>
                    <a:cxn ang="0">
                      <a:pos x="connsiteX5987" y="connsiteY5987"/>
                    </a:cxn>
                    <a:cxn ang="0">
                      <a:pos x="connsiteX5988" y="connsiteY5988"/>
                    </a:cxn>
                    <a:cxn ang="0">
                      <a:pos x="connsiteX5989" y="connsiteY5989"/>
                    </a:cxn>
                    <a:cxn ang="0">
                      <a:pos x="connsiteX5990" y="connsiteY5990"/>
                    </a:cxn>
                    <a:cxn ang="0">
                      <a:pos x="connsiteX5991" y="connsiteY5991"/>
                    </a:cxn>
                    <a:cxn ang="0">
                      <a:pos x="connsiteX5992" y="connsiteY5992"/>
                    </a:cxn>
                    <a:cxn ang="0">
                      <a:pos x="connsiteX5993" y="connsiteY5993"/>
                    </a:cxn>
                    <a:cxn ang="0">
                      <a:pos x="connsiteX5994" y="connsiteY5994"/>
                    </a:cxn>
                    <a:cxn ang="0">
                      <a:pos x="connsiteX5995" y="connsiteY5995"/>
                    </a:cxn>
                    <a:cxn ang="0">
                      <a:pos x="connsiteX5996" y="connsiteY5996"/>
                    </a:cxn>
                    <a:cxn ang="0">
                      <a:pos x="connsiteX5997" y="connsiteY5997"/>
                    </a:cxn>
                    <a:cxn ang="0">
                      <a:pos x="connsiteX5998" y="connsiteY5998"/>
                    </a:cxn>
                    <a:cxn ang="0">
                      <a:pos x="connsiteX5999" y="connsiteY5999"/>
                    </a:cxn>
                    <a:cxn ang="0">
                      <a:pos x="connsiteX6000" y="connsiteY6000"/>
                    </a:cxn>
                    <a:cxn ang="0">
                      <a:pos x="connsiteX6001" y="connsiteY6001"/>
                    </a:cxn>
                    <a:cxn ang="0">
                      <a:pos x="connsiteX6002" y="connsiteY6002"/>
                    </a:cxn>
                    <a:cxn ang="0">
                      <a:pos x="connsiteX6003" y="connsiteY6003"/>
                    </a:cxn>
                    <a:cxn ang="0">
                      <a:pos x="connsiteX6004" y="connsiteY6004"/>
                    </a:cxn>
                    <a:cxn ang="0">
                      <a:pos x="connsiteX6005" y="connsiteY6005"/>
                    </a:cxn>
                    <a:cxn ang="0">
                      <a:pos x="connsiteX6006" y="connsiteY6006"/>
                    </a:cxn>
                    <a:cxn ang="0">
                      <a:pos x="connsiteX6007" y="connsiteY6007"/>
                    </a:cxn>
                    <a:cxn ang="0">
                      <a:pos x="connsiteX6008" y="connsiteY6008"/>
                    </a:cxn>
                    <a:cxn ang="0">
                      <a:pos x="connsiteX6009" y="connsiteY6009"/>
                    </a:cxn>
                    <a:cxn ang="0">
                      <a:pos x="connsiteX6010" y="connsiteY6010"/>
                    </a:cxn>
                    <a:cxn ang="0">
                      <a:pos x="connsiteX6011" y="connsiteY6011"/>
                    </a:cxn>
                    <a:cxn ang="0">
                      <a:pos x="connsiteX6012" y="connsiteY6012"/>
                    </a:cxn>
                    <a:cxn ang="0">
                      <a:pos x="connsiteX6013" y="connsiteY6013"/>
                    </a:cxn>
                    <a:cxn ang="0">
                      <a:pos x="connsiteX6014" y="connsiteY6014"/>
                    </a:cxn>
                    <a:cxn ang="0">
                      <a:pos x="connsiteX6015" y="connsiteY6015"/>
                    </a:cxn>
                    <a:cxn ang="0">
                      <a:pos x="connsiteX6016" y="connsiteY6016"/>
                    </a:cxn>
                    <a:cxn ang="0">
                      <a:pos x="connsiteX6017" y="connsiteY6017"/>
                    </a:cxn>
                    <a:cxn ang="0">
                      <a:pos x="connsiteX6018" y="connsiteY6018"/>
                    </a:cxn>
                    <a:cxn ang="0">
                      <a:pos x="connsiteX6019" y="connsiteY6019"/>
                    </a:cxn>
                    <a:cxn ang="0">
                      <a:pos x="connsiteX6020" y="connsiteY6020"/>
                    </a:cxn>
                    <a:cxn ang="0">
                      <a:pos x="connsiteX6021" y="connsiteY6021"/>
                    </a:cxn>
                    <a:cxn ang="0">
                      <a:pos x="connsiteX6022" y="connsiteY6022"/>
                    </a:cxn>
                    <a:cxn ang="0">
                      <a:pos x="connsiteX6023" y="connsiteY6023"/>
                    </a:cxn>
                    <a:cxn ang="0">
                      <a:pos x="connsiteX6024" y="connsiteY6024"/>
                    </a:cxn>
                    <a:cxn ang="0">
                      <a:pos x="connsiteX6025" y="connsiteY6025"/>
                    </a:cxn>
                    <a:cxn ang="0">
                      <a:pos x="connsiteX6026" y="connsiteY6026"/>
                    </a:cxn>
                    <a:cxn ang="0">
                      <a:pos x="connsiteX6027" y="connsiteY6027"/>
                    </a:cxn>
                    <a:cxn ang="0">
                      <a:pos x="connsiteX6028" y="connsiteY6028"/>
                    </a:cxn>
                    <a:cxn ang="0">
                      <a:pos x="connsiteX6029" y="connsiteY6029"/>
                    </a:cxn>
                    <a:cxn ang="0">
                      <a:pos x="connsiteX6030" y="connsiteY6030"/>
                    </a:cxn>
                    <a:cxn ang="0">
                      <a:pos x="connsiteX6031" y="connsiteY6031"/>
                    </a:cxn>
                    <a:cxn ang="0">
                      <a:pos x="connsiteX6032" y="connsiteY6032"/>
                    </a:cxn>
                    <a:cxn ang="0">
                      <a:pos x="connsiteX6033" y="connsiteY6033"/>
                    </a:cxn>
                    <a:cxn ang="0">
                      <a:pos x="connsiteX6034" y="connsiteY6034"/>
                    </a:cxn>
                    <a:cxn ang="0">
                      <a:pos x="connsiteX6035" y="connsiteY6035"/>
                    </a:cxn>
                    <a:cxn ang="0">
                      <a:pos x="connsiteX6036" y="connsiteY6036"/>
                    </a:cxn>
                    <a:cxn ang="0">
                      <a:pos x="connsiteX6037" y="connsiteY6037"/>
                    </a:cxn>
                    <a:cxn ang="0">
                      <a:pos x="connsiteX6038" y="connsiteY6038"/>
                    </a:cxn>
                    <a:cxn ang="0">
                      <a:pos x="connsiteX6039" y="connsiteY6039"/>
                    </a:cxn>
                    <a:cxn ang="0">
                      <a:pos x="connsiteX6040" y="connsiteY6040"/>
                    </a:cxn>
                    <a:cxn ang="0">
                      <a:pos x="connsiteX6041" y="connsiteY6041"/>
                    </a:cxn>
                    <a:cxn ang="0">
                      <a:pos x="connsiteX6042" y="connsiteY6042"/>
                    </a:cxn>
                    <a:cxn ang="0">
                      <a:pos x="connsiteX6043" y="connsiteY6043"/>
                    </a:cxn>
                    <a:cxn ang="0">
                      <a:pos x="connsiteX6044" y="connsiteY6044"/>
                    </a:cxn>
                    <a:cxn ang="0">
                      <a:pos x="connsiteX6045" y="connsiteY6045"/>
                    </a:cxn>
                    <a:cxn ang="0">
                      <a:pos x="connsiteX6046" y="connsiteY6046"/>
                    </a:cxn>
                    <a:cxn ang="0">
                      <a:pos x="connsiteX6047" y="connsiteY6047"/>
                    </a:cxn>
                    <a:cxn ang="0">
                      <a:pos x="connsiteX6048" y="connsiteY6048"/>
                    </a:cxn>
                    <a:cxn ang="0">
                      <a:pos x="connsiteX6049" y="connsiteY6049"/>
                    </a:cxn>
                    <a:cxn ang="0">
                      <a:pos x="connsiteX6050" y="connsiteY6050"/>
                    </a:cxn>
                    <a:cxn ang="0">
                      <a:pos x="connsiteX6051" y="connsiteY6051"/>
                    </a:cxn>
                    <a:cxn ang="0">
                      <a:pos x="connsiteX6052" y="connsiteY6052"/>
                    </a:cxn>
                    <a:cxn ang="0">
                      <a:pos x="connsiteX6053" y="connsiteY6053"/>
                    </a:cxn>
                    <a:cxn ang="0">
                      <a:pos x="connsiteX6054" y="connsiteY6054"/>
                    </a:cxn>
                    <a:cxn ang="0">
                      <a:pos x="connsiteX6055" y="connsiteY6055"/>
                    </a:cxn>
                    <a:cxn ang="0">
                      <a:pos x="connsiteX6056" y="connsiteY6056"/>
                    </a:cxn>
                    <a:cxn ang="0">
                      <a:pos x="connsiteX6057" y="connsiteY6057"/>
                    </a:cxn>
                    <a:cxn ang="0">
                      <a:pos x="connsiteX6058" y="connsiteY6058"/>
                    </a:cxn>
                    <a:cxn ang="0">
                      <a:pos x="connsiteX6059" y="connsiteY6059"/>
                    </a:cxn>
                    <a:cxn ang="0">
                      <a:pos x="connsiteX6060" y="connsiteY6060"/>
                    </a:cxn>
                    <a:cxn ang="0">
                      <a:pos x="connsiteX6061" y="connsiteY6061"/>
                    </a:cxn>
                    <a:cxn ang="0">
                      <a:pos x="connsiteX6062" y="connsiteY6062"/>
                    </a:cxn>
                    <a:cxn ang="0">
                      <a:pos x="connsiteX6063" y="connsiteY6063"/>
                    </a:cxn>
                    <a:cxn ang="0">
                      <a:pos x="connsiteX6064" y="connsiteY6064"/>
                    </a:cxn>
                    <a:cxn ang="0">
                      <a:pos x="connsiteX6065" y="connsiteY6065"/>
                    </a:cxn>
                    <a:cxn ang="0">
                      <a:pos x="connsiteX6066" y="connsiteY6066"/>
                    </a:cxn>
                    <a:cxn ang="0">
                      <a:pos x="connsiteX6067" y="connsiteY6067"/>
                    </a:cxn>
                    <a:cxn ang="0">
                      <a:pos x="connsiteX6068" y="connsiteY6068"/>
                    </a:cxn>
                    <a:cxn ang="0">
                      <a:pos x="connsiteX6069" y="connsiteY6069"/>
                    </a:cxn>
                    <a:cxn ang="0">
                      <a:pos x="connsiteX6070" y="connsiteY6070"/>
                    </a:cxn>
                    <a:cxn ang="0">
                      <a:pos x="connsiteX6071" y="connsiteY6071"/>
                    </a:cxn>
                    <a:cxn ang="0">
                      <a:pos x="connsiteX6072" y="connsiteY6072"/>
                    </a:cxn>
                    <a:cxn ang="0">
                      <a:pos x="connsiteX6073" y="connsiteY6073"/>
                    </a:cxn>
                    <a:cxn ang="0">
                      <a:pos x="connsiteX6074" y="connsiteY6074"/>
                    </a:cxn>
                    <a:cxn ang="0">
                      <a:pos x="connsiteX6075" y="connsiteY6075"/>
                    </a:cxn>
                    <a:cxn ang="0">
                      <a:pos x="connsiteX6076" y="connsiteY6076"/>
                    </a:cxn>
                    <a:cxn ang="0">
                      <a:pos x="connsiteX6077" y="connsiteY6077"/>
                    </a:cxn>
                    <a:cxn ang="0">
                      <a:pos x="connsiteX6078" y="connsiteY6078"/>
                    </a:cxn>
                    <a:cxn ang="0">
                      <a:pos x="connsiteX6079" y="connsiteY6079"/>
                    </a:cxn>
                    <a:cxn ang="0">
                      <a:pos x="connsiteX6080" y="connsiteY6080"/>
                    </a:cxn>
                    <a:cxn ang="0">
                      <a:pos x="connsiteX6081" y="connsiteY6081"/>
                    </a:cxn>
                    <a:cxn ang="0">
                      <a:pos x="connsiteX6082" y="connsiteY6082"/>
                    </a:cxn>
                    <a:cxn ang="0">
                      <a:pos x="connsiteX6083" y="connsiteY6083"/>
                    </a:cxn>
                    <a:cxn ang="0">
                      <a:pos x="connsiteX6084" y="connsiteY6084"/>
                    </a:cxn>
                    <a:cxn ang="0">
                      <a:pos x="connsiteX6085" y="connsiteY6085"/>
                    </a:cxn>
                    <a:cxn ang="0">
                      <a:pos x="connsiteX6086" y="connsiteY6086"/>
                    </a:cxn>
                    <a:cxn ang="0">
                      <a:pos x="connsiteX6087" y="connsiteY6087"/>
                    </a:cxn>
                    <a:cxn ang="0">
                      <a:pos x="connsiteX6088" y="connsiteY6088"/>
                    </a:cxn>
                    <a:cxn ang="0">
                      <a:pos x="connsiteX6089" y="connsiteY6089"/>
                    </a:cxn>
                    <a:cxn ang="0">
                      <a:pos x="connsiteX6090" y="connsiteY6090"/>
                    </a:cxn>
                    <a:cxn ang="0">
                      <a:pos x="connsiteX6091" y="connsiteY6091"/>
                    </a:cxn>
                    <a:cxn ang="0">
                      <a:pos x="connsiteX6092" y="connsiteY6092"/>
                    </a:cxn>
                    <a:cxn ang="0">
                      <a:pos x="connsiteX6093" y="connsiteY6093"/>
                    </a:cxn>
                    <a:cxn ang="0">
                      <a:pos x="connsiteX6094" y="connsiteY6094"/>
                    </a:cxn>
                  </a:cxnLst>
                  <a:rect l="l" t="t" r="r" b="b"/>
                  <a:pathLst>
                    <a:path w="975396" h="998446">
                      <a:moveTo>
                        <a:pt x="508642" y="995565"/>
                      </a:moveTo>
                      <a:lnTo>
                        <a:pt x="508642" y="994124"/>
                      </a:lnTo>
                      <a:cubicBezTo>
                        <a:pt x="508642" y="994124"/>
                        <a:pt x="509418" y="992905"/>
                        <a:pt x="509418" y="992905"/>
                      </a:cubicBezTo>
                      <a:lnTo>
                        <a:pt x="509418" y="991908"/>
                      </a:lnTo>
                      <a:lnTo>
                        <a:pt x="506758" y="991133"/>
                      </a:lnTo>
                      <a:lnTo>
                        <a:pt x="505429" y="990911"/>
                      </a:lnTo>
                      <a:lnTo>
                        <a:pt x="503988" y="990911"/>
                      </a:lnTo>
                      <a:cubicBezTo>
                        <a:pt x="503988" y="990911"/>
                        <a:pt x="503323" y="991798"/>
                        <a:pt x="503323" y="991798"/>
                      </a:cubicBezTo>
                      <a:lnTo>
                        <a:pt x="502436" y="992462"/>
                      </a:lnTo>
                      <a:lnTo>
                        <a:pt x="501440" y="992905"/>
                      </a:lnTo>
                      <a:lnTo>
                        <a:pt x="500110" y="992905"/>
                      </a:lnTo>
                      <a:lnTo>
                        <a:pt x="500110" y="993792"/>
                      </a:lnTo>
                      <a:lnTo>
                        <a:pt x="504653" y="996895"/>
                      </a:lnTo>
                      <a:lnTo>
                        <a:pt x="507201" y="998224"/>
                      </a:lnTo>
                      <a:lnTo>
                        <a:pt x="510194" y="998446"/>
                      </a:lnTo>
                      <a:lnTo>
                        <a:pt x="510194" y="997559"/>
                      </a:lnTo>
                      <a:lnTo>
                        <a:pt x="509086" y="996895"/>
                      </a:lnTo>
                      <a:lnTo>
                        <a:pt x="508642" y="995676"/>
                      </a:lnTo>
                      <a:close/>
                      <a:moveTo>
                        <a:pt x="835215" y="912675"/>
                      </a:moveTo>
                      <a:lnTo>
                        <a:pt x="832223" y="913451"/>
                      </a:lnTo>
                      <a:lnTo>
                        <a:pt x="830450" y="913672"/>
                      </a:lnTo>
                      <a:lnTo>
                        <a:pt x="826350" y="915335"/>
                      </a:lnTo>
                      <a:lnTo>
                        <a:pt x="825796" y="915335"/>
                      </a:lnTo>
                      <a:cubicBezTo>
                        <a:pt x="825796" y="915335"/>
                        <a:pt x="824577" y="914559"/>
                        <a:pt x="824577" y="914559"/>
                      </a:cubicBezTo>
                      <a:lnTo>
                        <a:pt x="823580" y="914337"/>
                      </a:lnTo>
                      <a:lnTo>
                        <a:pt x="823136" y="914781"/>
                      </a:lnTo>
                      <a:lnTo>
                        <a:pt x="822360" y="916775"/>
                      </a:lnTo>
                      <a:lnTo>
                        <a:pt x="821917" y="917218"/>
                      </a:lnTo>
                      <a:lnTo>
                        <a:pt x="821142" y="917772"/>
                      </a:lnTo>
                      <a:lnTo>
                        <a:pt x="819147" y="920321"/>
                      </a:lnTo>
                      <a:lnTo>
                        <a:pt x="818039" y="920875"/>
                      </a:lnTo>
                      <a:lnTo>
                        <a:pt x="817595" y="921429"/>
                      </a:lnTo>
                      <a:lnTo>
                        <a:pt x="818149" y="922759"/>
                      </a:lnTo>
                      <a:lnTo>
                        <a:pt x="819369" y="924089"/>
                      </a:lnTo>
                      <a:lnTo>
                        <a:pt x="820809" y="924643"/>
                      </a:lnTo>
                      <a:lnTo>
                        <a:pt x="822139" y="924200"/>
                      </a:lnTo>
                      <a:lnTo>
                        <a:pt x="824134" y="922316"/>
                      </a:lnTo>
                      <a:lnTo>
                        <a:pt x="825131" y="921873"/>
                      </a:lnTo>
                      <a:lnTo>
                        <a:pt x="826571" y="921540"/>
                      </a:lnTo>
                      <a:lnTo>
                        <a:pt x="827680" y="920875"/>
                      </a:lnTo>
                      <a:lnTo>
                        <a:pt x="828677" y="919989"/>
                      </a:lnTo>
                      <a:lnTo>
                        <a:pt x="830118" y="919103"/>
                      </a:lnTo>
                      <a:lnTo>
                        <a:pt x="831115" y="918659"/>
                      </a:lnTo>
                      <a:lnTo>
                        <a:pt x="833886" y="918105"/>
                      </a:lnTo>
                      <a:lnTo>
                        <a:pt x="835547" y="918105"/>
                      </a:lnTo>
                      <a:lnTo>
                        <a:pt x="835547" y="917218"/>
                      </a:lnTo>
                      <a:lnTo>
                        <a:pt x="834661" y="914337"/>
                      </a:lnTo>
                      <a:lnTo>
                        <a:pt x="835547" y="913894"/>
                      </a:lnTo>
                      <a:lnTo>
                        <a:pt x="836212" y="913340"/>
                      </a:lnTo>
                      <a:lnTo>
                        <a:pt x="836212" y="912453"/>
                      </a:lnTo>
                      <a:cubicBezTo>
                        <a:pt x="836212" y="912453"/>
                        <a:pt x="834993" y="912453"/>
                        <a:pt x="834993" y="912453"/>
                      </a:cubicBezTo>
                      <a:close/>
                      <a:moveTo>
                        <a:pt x="755317" y="933730"/>
                      </a:moveTo>
                      <a:lnTo>
                        <a:pt x="756980" y="932068"/>
                      </a:lnTo>
                      <a:lnTo>
                        <a:pt x="757977" y="929519"/>
                      </a:lnTo>
                      <a:lnTo>
                        <a:pt x="754874" y="929519"/>
                      </a:lnTo>
                      <a:lnTo>
                        <a:pt x="755095" y="929962"/>
                      </a:lnTo>
                      <a:lnTo>
                        <a:pt x="755428" y="930959"/>
                      </a:lnTo>
                      <a:lnTo>
                        <a:pt x="755650" y="931403"/>
                      </a:lnTo>
                      <a:lnTo>
                        <a:pt x="755206" y="931403"/>
                      </a:lnTo>
                      <a:cubicBezTo>
                        <a:pt x="755206" y="931403"/>
                        <a:pt x="753987" y="931403"/>
                        <a:pt x="753987" y="931403"/>
                      </a:cubicBezTo>
                      <a:lnTo>
                        <a:pt x="754874" y="933176"/>
                      </a:lnTo>
                      <a:lnTo>
                        <a:pt x="750995" y="933619"/>
                      </a:lnTo>
                      <a:lnTo>
                        <a:pt x="748558" y="935835"/>
                      </a:lnTo>
                      <a:lnTo>
                        <a:pt x="746341" y="938827"/>
                      </a:lnTo>
                      <a:lnTo>
                        <a:pt x="743239" y="941820"/>
                      </a:lnTo>
                      <a:lnTo>
                        <a:pt x="743460" y="942374"/>
                      </a:lnTo>
                      <a:lnTo>
                        <a:pt x="743460" y="942374"/>
                      </a:lnTo>
                      <a:cubicBezTo>
                        <a:pt x="743460" y="942374"/>
                        <a:pt x="744014" y="942817"/>
                        <a:pt x="744014" y="942817"/>
                      </a:cubicBezTo>
                      <a:lnTo>
                        <a:pt x="741909" y="944479"/>
                      </a:lnTo>
                      <a:lnTo>
                        <a:pt x="739139" y="945809"/>
                      </a:lnTo>
                      <a:lnTo>
                        <a:pt x="736257" y="946141"/>
                      </a:lnTo>
                      <a:lnTo>
                        <a:pt x="733819" y="944811"/>
                      </a:lnTo>
                      <a:lnTo>
                        <a:pt x="735149" y="943482"/>
                      </a:lnTo>
                      <a:lnTo>
                        <a:pt x="730827" y="942374"/>
                      </a:lnTo>
                      <a:lnTo>
                        <a:pt x="729276" y="941044"/>
                      </a:lnTo>
                      <a:lnTo>
                        <a:pt x="728500" y="941044"/>
                      </a:lnTo>
                      <a:lnTo>
                        <a:pt x="727835" y="941931"/>
                      </a:lnTo>
                      <a:lnTo>
                        <a:pt x="727170" y="941931"/>
                      </a:lnTo>
                      <a:cubicBezTo>
                        <a:pt x="727170" y="941931"/>
                        <a:pt x="726395" y="941931"/>
                        <a:pt x="726395" y="941931"/>
                      </a:cubicBezTo>
                      <a:lnTo>
                        <a:pt x="725287" y="942152"/>
                      </a:lnTo>
                      <a:lnTo>
                        <a:pt x="724511" y="942706"/>
                      </a:lnTo>
                      <a:lnTo>
                        <a:pt x="723513" y="943703"/>
                      </a:lnTo>
                      <a:lnTo>
                        <a:pt x="719967" y="946031"/>
                      </a:lnTo>
                      <a:lnTo>
                        <a:pt x="719191" y="946363"/>
                      </a:lnTo>
                      <a:lnTo>
                        <a:pt x="714980" y="947250"/>
                      </a:lnTo>
                      <a:lnTo>
                        <a:pt x="711324" y="947471"/>
                      </a:lnTo>
                      <a:lnTo>
                        <a:pt x="709994" y="947803"/>
                      </a:lnTo>
                      <a:lnTo>
                        <a:pt x="709994" y="948136"/>
                      </a:lnTo>
                      <a:cubicBezTo>
                        <a:pt x="709994" y="948136"/>
                        <a:pt x="708443" y="950574"/>
                        <a:pt x="708443" y="950574"/>
                      </a:cubicBezTo>
                      <a:lnTo>
                        <a:pt x="707334" y="951350"/>
                      </a:lnTo>
                      <a:lnTo>
                        <a:pt x="706669" y="951572"/>
                      </a:lnTo>
                      <a:lnTo>
                        <a:pt x="705672" y="951572"/>
                      </a:lnTo>
                      <a:cubicBezTo>
                        <a:pt x="705672" y="951572"/>
                        <a:pt x="704342" y="952568"/>
                        <a:pt x="704342" y="952568"/>
                      </a:cubicBezTo>
                      <a:lnTo>
                        <a:pt x="702348" y="956447"/>
                      </a:lnTo>
                      <a:lnTo>
                        <a:pt x="700907" y="957333"/>
                      </a:lnTo>
                      <a:lnTo>
                        <a:pt x="698358" y="957333"/>
                      </a:lnTo>
                      <a:cubicBezTo>
                        <a:pt x="698358" y="957333"/>
                        <a:pt x="696917" y="957001"/>
                        <a:pt x="696917" y="957001"/>
                      </a:cubicBezTo>
                      <a:lnTo>
                        <a:pt x="695477" y="955783"/>
                      </a:lnTo>
                      <a:lnTo>
                        <a:pt x="693593" y="954896"/>
                      </a:lnTo>
                      <a:lnTo>
                        <a:pt x="691931" y="955228"/>
                      </a:lnTo>
                      <a:lnTo>
                        <a:pt x="690823" y="954896"/>
                      </a:lnTo>
                      <a:lnTo>
                        <a:pt x="690380" y="952125"/>
                      </a:lnTo>
                      <a:lnTo>
                        <a:pt x="689937" y="950685"/>
                      </a:lnTo>
                      <a:lnTo>
                        <a:pt x="689161" y="949355"/>
                      </a:lnTo>
                      <a:lnTo>
                        <a:pt x="689161" y="948136"/>
                      </a:lnTo>
                      <a:cubicBezTo>
                        <a:pt x="689161" y="948136"/>
                        <a:pt x="690380" y="947028"/>
                        <a:pt x="690380" y="947028"/>
                      </a:cubicBezTo>
                      <a:lnTo>
                        <a:pt x="689826" y="944257"/>
                      </a:lnTo>
                      <a:lnTo>
                        <a:pt x="690601" y="942152"/>
                      </a:lnTo>
                      <a:lnTo>
                        <a:pt x="691487" y="940600"/>
                      </a:lnTo>
                      <a:lnTo>
                        <a:pt x="691155" y="939381"/>
                      </a:lnTo>
                      <a:lnTo>
                        <a:pt x="692042" y="938274"/>
                      </a:lnTo>
                      <a:lnTo>
                        <a:pt x="692596" y="937941"/>
                      </a:lnTo>
                      <a:lnTo>
                        <a:pt x="693039" y="937941"/>
                      </a:lnTo>
                      <a:cubicBezTo>
                        <a:pt x="693039" y="937941"/>
                        <a:pt x="693593" y="938606"/>
                        <a:pt x="693593" y="938606"/>
                      </a:cubicBezTo>
                      <a:lnTo>
                        <a:pt x="694258" y="937609"/>
                      </a:lnTo>
                      <a:lnTo>
                        <a:pt x="693704" y="937055"/>
                      </a:lnTo>
                      <a:lnTo>
                        <a:pt x="693704" y="936611"/>
                      </a:lnTo>
                      <a:lnTo>
                        <a:pt x="694258" y="935614"/>
                      </a:lnTo>
                      <a:lnTo>
                        <a:pt x="693372" y="934284"/>
                      </a:lnTo>
                      <a:lnTo>
                        <a:pt x="692485" y="934062"/>
                      </a:lnTo>
                      <a:lnTo>
                        <a:pt x="691931" y="935170"/>
                      </a:lnTo>
                      <a:lnTo>
                        <a:pt x="691931" y="937609"/>
                      </a:lnTo>
                      <a:cubicBezTo>
                        <a:pt x="691931" y="937609"/>
                        <a:pt x="690934" y="936944"/>
                        <a:pt x="690934" y="936944"/>
                      </a:cubicBezTo>
                      <a:lnTo>
                        <a:pt x="690490" y="936057"/>
                      </a:lnTo>
                      <a:lnTo>
                        <a:pt x="690490" y="934949"/>
                      </a:lnTo>
                      <a:cubicBezTo>
                        <a:pt x="690490" y="934949"/>
                        <a:pt x="691266" y="933730"/>
                        <a:pt x="691266" y="933730"/>
                      </a:cubicBezTo>
                      <a:lnTo>
                        <a:pt x="690380" y="932844"/>
                      </a:lnTo>
                      <a:lnTo>
                        <a:pt x="692928" y="930516"/>
                      </a:lnTo>
                      <a:lnTo>
                        <a:pt x="694258" y="928965"/>
                      </a:lnTo>
                      <a:lnTo>
                        <a:pt x="695034" y="927081"/>
                      </a:lnTo>
                      <a:lnTo>
                        <a:pt x="688385" y="927081"/>
                      </a:lnTo>
                      <a:lnTo>
                        <a:pt x="686612" y="926748"/>
                      </a:lnTo>
                      <a:lnTo>
                        <a:pt x="684174" y="925419"/>
                      </a:lnTo>
                      <a:lnTo>
                        <a:pt x="682844" y="925086"/>
                      </a:lnTo>
                      <a:lnTo>
                        <a:pt x="680406" y="925529"/>
                      </a:lnTo>
                      <a:lnTo>
                        <a:pt x="662676" y="932179"/>
                      </a:lnTo>
                      <a:lnTo>
                        <a:pt x="659462" y="932622"/>
                      </a:lnTo>
                      <a:lnTo>
                        <a:pt x="656248" y="931846"/>
                      </a:lnTo>
                      <a:lnTo>
                        <a:pt x="654254" y="930073"/>
                      </a:lnTo>
                      <a:lnTo>
                        <a:pt x="652702" y="927857"/>
                      </a:lnTo>
                      <a:lnTo>
                        <a:pt x="650597" y="925862"/>
                      </a:lnTo>
                      <a:lnTo>
                        <a:pt x="649711" y="926859"/>
                      </a:lnTo>
                      <a:lnTo>
                        <a:pt x="648935" y="925862"/>
                      </a:lnTo>
                      <a:lnTo>
                        <a:pt x="647161" y="926859"/>
                      </a:lnTo>
                      <a:lnTo>
                        <a:pt x="645499" y="926859"/>
                      </a:lnTo>
                      <a:cubicBezTo>
                        <a:pt x="645499" y="926859"/>
                        <a:pt x="642729" y="925862"/>
                        <a:pt x="642729" y="925862"/>
                      </a:cubicBezTo>
                      <a:lnTo>
                        <a:pt x="636523" y="926859"/>
                      </a:lnTo>
                      <a:lnTo>
                        <a:pt x="633088" y="926859"/>
                      </a:lnTo>
                      <a:lnTo>
                        <a:pt x="632091" y="926527"/>
                      </a:lnTo>
                      <a:lnTo>
                        <a:pt x="631315" y="925862"/>
                      </a:lnTo>
                      <a:lnTo>
                        <a:pt x="630761" y="925197"/>
                      </a:lnTo>
                      <a:lnTo>
                        <a:pt x="630428" y="924865"/>
                      </a:lnTo>
                      <a:lnTo>
                        <a:pt x="628655" y="924865"/>
                      </a:lnTo>
                      <a:cubicBezTo>
                        <a:pt x="628655" y="924865"/>
                        <a:pt x="625442" y="925529"/>
                        <a:pt x="625442" y="925529"/>
                      </a:cubicBezTo>
                      <a:lnTo>
                        <a:pt x="620233" y="925862"/>
                      </a:lnTo>
                      <a:lnTo>
                        <a:pt x="616909" y="925640"/>
                      </a:lnTo>
                      <a:lnTo>
                        <a:pt x="614471" y="924200"/>
                      </a:lnTo>
                      <a:lnTo>
                        <a:pt x="613474" y="920654"/>
                      </a:lnTo>
                      <a:lnTo>
                        <a:pt x="613696" y="919768"/>
                      </a:lnTo>
                      <a:lnTo>
                        <a:pt x="614139" y="918992"/>
                      </a:lnTo>
                      <a:lnTo>
                        <a:pt x="614360" y="918216"/>
                      </a:lnTo>
                      <a:lnTo>
                        <a:pt x="614360" y="917329"/>
                      </a:lnTo>
                      <a:cubicBezTo>
                        <a:pt x="614360" y="917329"/>
                        <a:pt x="613585" y="917107"/>
                        <a:pt x="613585" y="917107"/>
                      </a:cubicBezTo>
                      <a:lnTo>
                        <a:pt x="611590" y="917440"/>
                      </a:lnTo>
                      <a:lnTo>
                        <a:pt x="610371" y="915778"/>
                      </a:lnTo>
                      <a:lnTo>
                        <a:pt x="604941" y="914448"/>
                      </a:lnTo>
                      <a:lnTo>
                        <a:pt x="604720" y="915667"/>
                      </a:lnTo>
                      <a:lnTo>
                        <a:pt x="604387" y="916110"/>
                      </a:lnTo>
                      <a:lnTo>
                        <a:pt x="603944" y="916443"/>
                      </a:lnTo>
                      <a:lnTo>
                        <a:pt x="603279" y="917329"/>
                      </a:lnTo>
                      <a:lnTo>
                        <a:pt x="596297" y="914448"/>
                      </a:lnTo>
                      <a:lnTo>
                        <a:pt x="593083" y="915557"/>
                      </a:lnTo>
                      <a:lnTo>
                        <a:pt x="591200" y="916443"/>
                      </a:lnTo>
                      <a:lnTo>
                        <a:pt x="590092" y="917218"/>
                      </a:lnTo>
                      <a:lnTo>
                        <a:pt x="587764" y="916000"/>
                      </a:lnTo>
                      <a:lnTo>
                        <a:pt x="576572" y="914005"/>
                      </a:lnTo>
                      <a:lnTo>
                        <a:pt x="574023" y="914005"/>
                      </a:lnTo>
                      <a:cubicBezTo>
                        <a:pt x="574023" y="914005"/>
                        <a:pt x="571585" y="914559"/>
                        <a:pt x="571585" y="914559"/>
                      </a:cubicBezTo>
                      <a:lnTo>
                        <a:pt x="569258" y="915335"/>
                      </a:lnTo>
                      <a:lnTo>
                        <a:pt x="562166" y="918992"/>
                      </a:lnTo>
                      <a:lnTo>
                        <a:pt x="559064" y="919989"/>
                      </a:lnTo>
                      <a:lnTo>
                        <a:pt x="549866" y="921651"/>
                      </a:lnTo>
                      <a:lnTo>
                        <a:pt x="547427" y="922981"/>
                      </a:lnTo>
                      <a:lnTo>
                        <a:pt x="543327" y="921983"/>
                      </a:lnTo>
                      <a:lnTo>
                        <a:pt x="533354" y="924976"/>
                      </a:lnTo>
                      <a:lnTo>
                        <a:pt x="529143" y="923424"/>
                      </a:lnTo>
                      <a:lnTo>
                        <a:pt x="528035" y="922759"/>
                      </a:lnTo>
                      <a:lnTo>
                        <a:pt x="525708" y="922759"/>
                      </a:lnTo>
                      <a:cubicBezTo>
                        <a:pt x="525708" y="922759"/>
                        <a:pt x="524821" y="921873"/>
                        <a:pt x="524821" y="921873"/>
                      </a:cubicBezTo>
                      <a:lnTo>
                        <a:pt x="524600" y="920654"/>
                      </a:lnTo>
                      <a:lnTo>
                        <a:pt x="524821" y="915667"/>
                      </a:lnTo>
                      <a:lnTo>
                        <a:pt x="524600" y="913007"/>
                      </a:lnTo>
                      <a:lnTo>
                        <a:pt x="523270" y="906691"/>
                      </a:lnTo>
                      <a:lnTo>
                        <a:pt x="521718" y="907910"/>
                      </a:lnTo>
                      <a:lnTo>
                        <a:pt x="519835" y="909129"/>
                      </a:lnTo>
                      <a:lnTo>
                        <a:pt x="517729" y="910016"/>
                      </a:lnTo>
                      <a:lnTo>
                        <a:pt x="515734" y="910348"/>
                      </a:lnTo>
                      <a:lnTo>
                        <a:pt x="513851" y="909794"/>
                      </a:lnTo>
                      <a:lnTo>
                        <a:pt x="510083" y="907245"/>
                      </a:lnTo>
                      <a:lnTo>
                        <a:pt x="506758" y="906248"/>
                      </a:lnTo>
                      <a:lnTo>
                        <a:pt x="504653" y="905251"/>
                      </a:lnTo>
                      <a:lnTo>
                        <a:pt x="502769" y="904031"/>
                      </a:lnTo>
                      <a:lnTo>
                        <a:pt x="502215" y="902812"/>
                      </a:lnTo>
                      <a:lnTo>
                        <a:pt x="503877" y="901705"/>
                      </a:lnTo>
                      <a:lnTo>
                        <a:pt x="506426" y="901705"/>
                      </a:lnTo>
                      <a:cubicBezTo>
                        <a:pt x="506426" y="901705"/>
                        <a:pt x="510859" y="902812"/>
                        <a:pt x="510859" y="902812"/>
                      </a:cubicBezTo>
                      <a:lnTo>
                        <a:pt x="513297" y="902812"/>
                      </a:lnTo>
                      <a:cubicBezTo>
                        <a:pt x="513297" y="902812"/>
                        <a:pt x="514405" y="902480"/>
                        <a:pt x="514405" y="902480"/>
                      </a:cubicBezTo>
                      <a:lnTo>
                        <a:pt x="515513" y="901926"/>
                      </a:lnTo>
                      <a:lnTo>
                        <a:pt x="516067" y="901261"/>
                      </a:lnTo>
                      <a:lnTo>
                        <a:pt x="516953" y="899377"/>
                      </a:lnTo>
                      <a:lnTo>
                        <a:pt x="517508" y="898934"/>
                      </a:lnTo>
                      <a:lnTo>
                        <a:pt x="517840" y="897937"/>
                      </a:lnTo>
                      <a:lnTo>
                        <a:pt x="515513" y="891842"/>
                      </a:lnTo>
                      <a:lnTo>
                        <a:pt x="512964" y="890290"/>
                      </a:lnTo>
                      <a:lnTo>
                        <a:pt x="507866" y="889736"/>
                      </a:lnTo>
                      <a:lnTo>
                        <a:pt x="504099" y="891288"/>
                      </a:lnTo>
                      <a:lnTo>
                        <a:pt x="505540" y="896274"/>
                      </a:lnTo>
                      <a:lnTo>
                        <a:pt x="502658" y="896053"/>
                      </a:lnTo>
                      <a:lnTo>
                        <a:pt x="501440" y="896385"/>
                      </a:lnTo>
                      <a:lnTo>
                        <a:pt x="500886" y="897494"/>
                      </a:lnTo>
                      <a:lnTo>
                        <a:pt x="500664" y="898934"/>
                      </a:lnTo>
                      <a:lnTo>
                        <a:pt x="499999" y="899820"/>
                      </a:lnTo>
                      <a:lnTo>
                        <a:pt x="499001" y="900375"/>
                      </a:lnTo>
                      <a:lnTo>
                        <a:pt x="497782" y="900707"/>
                      </a:lnTo>
                      <a:lnTo>
                        <a:pt x="495012" y="900707"/>
                      </a:lnTo>
                      <a:cubicBezTo>
                        <a:pt x="495012" y="900707"/>
                        <a:pt x="488585" y="900153"/>
                        <a:pt x="488585" y="900153"/>
                      </a:cubicBezTo>
                      <a:lnTo>
                        <a:pt x="486923" y="900707"/>
                      </a:lnTo>
                      <a:lnTo>
                        <a:pt x="483820" y="899820"/>
                      </a:lnTo>
                      <a:lnTo>
                        <a:pt x="474290" y="898712"/>
                      </a:lnTo>
                      <a:lnTo>
                        <a:pt x="472295" y="897383"/>
                      </a:lnTo>
                      <a:lnTo>
                        <a:pt x="469968" y="893061"/>
                      </a:lnTo>
                      <a:lnTo>
                        <a:pt x="469968" y="891953"/>
                      </a:lnTo>
                      <a:cubicBezTo>
                        <a:pt x="469968" y="891953"/>
                        <a:pt x="469968" y="888407"/>
                        <a:pt x="469968" y="888407"/>
                      </a:cubicBezTo>
                      <a:lnTo>
                        <a:pt x="468749" y="883974"/>
                      </a:lnTo>
                      <a:lnTo>
                        <a:pt x="468749" y="882201"/>
                      </a:lnTo>
                      <a:cubicBezTo>
                        <a:pt x="468749" y="882201"/>
                        <a:pt x="469968" y="880760"/>
                        <a:pt x="469968" y="880760"/>
                      </a:cubicBezTo>
                      <a:lnTo>
                        <a:pt x="469968" y="879763"/>
                      </a:lnTo>
                      <a:lnTo>
                        <a:pt x="467751" y="878655"/>
                      </a:lnTo>
                      <a:lnTo>
                        <a:pt x="466643" y="877657"/>
                      </a:lnTo>
                      <a:lnTo>
                        <a:pt x="465646" y="877657"/>
                      </a:lnTo>
                      <a:cubicBezTo>
                        <a:pt x="465646" y="877657"/>
                        <a:pt x="463984" y="879320"/>
                        <a:pt x="463984" y="879320"/>
                      </a:cubicBezTo>
                      <a:lnTo>
                        <a:pt x="462765" y="881203"/>
                      </a:lnTo>
                      <a:lnTo>
                        <a:pt x="462210" y="882977"/>
                      </a:lnTo>
                      <a:lnTo>
                        <a:pt x="462543" y="884971"/>
                      </a:lnTo>
                      <a:lnTo>
                        <a:pt x="463651" y="887409"/>
                      </a:lnTo>
                      <a:lnTo>
                        <a:pt x="462432" y="888739"/>
                      </a:lnTo>
                      <a:lnTo>
                        <a:pt x="462765" y="890844"/>
                      </a:lnTo>
                      <a:lnTo>
                        <a:pt x="463762" y="893393"/>
                      </a:lnTo>
                      <a:lnTo>
                        <a:pt x="464427" y="896053"/>
                      </a:lnTo>
                      <a:lnTo>
                        <a:pt x="464095" y="899377"/>
                      </a:lnTo>
                      <a:lnTo>
                        <a:pt x="462986" y="901705"/>
                      </a:lnTo>
                      <a:lnTo>
                        <a:pt x="461213" y="903034"/>
                      </a:lnTo>
                      <a:lnTo>
                        <a:pt x="458997" y="903477"/>
                      </a:lnTo>
                      <a:lnTo>
                        <a:pt x="456338" y="903255"/>
                      </a:lnTo>
                      <a:lnTo>
                        <a:pt x="455340" y="902923"/>
                      </a:lnTo>
                      <a:lnTo>
                        <a:pt x="454343" y="902480"/>
                      </a:lnTo>
                      <a:lnTo>
                        <a:pt x="454121" y="902037"/>
                      </a:lnTo>
                      <a:lnTo>
                        <a:pt x="454121" y="901372"/>
                      </a:lnTo>
                      <a:cubicBezTo>
                        <a:pt x="454121" y="901372"/>
                        <a:pt x="454121" y="900818"/>
                        <a:pt x="454121" y="900818"/>
                      </a:cubicBezTo>
                      <a:lnTo>
                        <a:pt x="453234" y="900596"/>
                      </a:lnTo>
                      <a:lnTo>
                        <a:pt x="452348" y="900596"/>
                      </a:lnTo>
                      <a:cubicBezTo>
                        <a:pt x="452348" y="900596"/>
                        <a:pt x="451905" y="900153"/>
                        <a:pt x="451905" y="900153"/>
                      </a:cubicBezTo>
                      <a:lnTo>
                        <a:pt x="451240" y="898712"/>
                      </a:lnTo>
                      <a:lnTo>
                        <a:pt x="450575" y="896274"/>
                      </a:lnTo>
                      <a:lnTo>
                        <a:pt x="450575" y="890623"/>
                      </a:lnTo>
                      <a:cubicBezTo>
                        <a:pt x="450575" y="890623"/>
                        <a:pt x="450243" y="887853"/>
                        <a:pt x="450243" y="887853"/>
                      </a:cubicBezTo>
                      <a:lnTo>
                        <a:pt x="449799" y="889182"/>
                      </a:lnTo>
                      <a:lnTo>
                        <a:pt x="447472" y="892950"/>
                      </a:lnTo>
                      <a:lnTo>
                        <a:pt x="447915" y="894501"/>
                      </a:lnTo>
                      <a:lnTo>
                        <a:pt x="447583" y="896164"/>
                      </a:lnTo>
                      <a:lnTo>
                        <a:pt x="445921" y="899710"/>
                      </a:lnTo>
                      <a:lnTo>
                        <a:pt x="446475" y="900375"/>
                      </a:lnTo>
                      <a:lnTo>
                        <a:pt x="446697" y="900707"/>
                      </a:lnTo>
                      <a:lnTo>
                        <a:pt x="446475" y="901040"/>
                      </a:lnTo>
                      <a:lnTo>
                        <a:pt x="445921" y="901705"/>
                      </a:lnTo>
                      <a:lnTo>
                        <a:pt x="445921" y="902591"/>
                      </a:lnTo>
                      <a:lnTo>
                        <a:pt x="447362" y="903477"/>
                      </a:lnTo>
                      <a:lnTo>
                        <a:pt x="447362" y="904585"/>
                      </a:lnTo>
                      <a:cubicBezTo>
                        <a:pt x="447362" y="904585"/>
                        <a:pt x="446475" y="905916"/>
                        <a:pt x="446475" y="905916"/>
                      </a:cubicBezTo>
                      <a:lnTo>
                        <a:pt x="445367" y="909461"/>
                      </a:lnTo>
                      <a:lnTo>
                        <a:pt x="445367" y="910348"/>
                      </a:lnTo>
                      <a:cubicBezTo>
                        <a:pt x="445367" y="910348"/>
                        <a:pt x="445478" y="910348"/>
                        <a:pt x="445478" y="910348"/>
                      </a:cubicBezTo>
                      <a:lnTo>
                        <a:pt x="446032" y="910902"/>
                      </a:lnTo>
                      <a:lnTo>
                        <a:pt x="446586" y="911788"/>
                      </a:lnTo>
                      <a:lnTo>
                        <a:pt x="446808" y="912675"/>
                      </a:lnTo>
                      <a:lnTo>
                        <a:pt x="445921" y="914892"/>
                      </a:lnTo>
                      <a:lnTo>
                        <a:pt x="444147" y="917994"/>
                      </a:lnTo>
                      <a:lnTo>
                        <a:pt x="442929" y="921208"/>
                      </a:lnTo>
                      <a:lnTo>
                        <a:pt x="443815" y="923646"/>
                      </a:lnTo>
                      <a:lnTo>
                        <a:pt x="443151" y="925197"/>
                      </a:lnTo>
                      <a:lnTo>
                        <a:pt x="443151" y="926416"/>
                      </a:lnTo>
                      <a:cubicBezTo>
                        <a:pt x="443151" y="926416"/>
                        <a:pt x="443815" y="927524"/>
                        <a:pt x="443815" y="927524"/>
                      </a:cubicBezTo>
                      <a:lnTo>
                        <a:pt x="444480" y="928522"/>
                      </a:lnTo>
                      <a:lnTo>
                        <a:pt x="443926" y="928522"/>
                      </a:lnTo>
                      <a:lnTo>
                        <a:pt x="443926" y="928744"/>
                      </a:lnTo>
                      <a:cubicBezTo>
                        <a:pt x="443926" y="928744"/>
                        <a:pt x="443926" y="929076"/>
                        <a:pt x="443926" y="929076"/>
                      </a:cubicBezTo>
                      <a:lnTo>
                        <a:pt x="443926" y="929519"/>
                      </a:lnTo>
                      <a:cubicBezTo>
                        <a:pt x="443926" y="929519"/>
                        <a:pt x="442929" y="929519"/>
                        <a:pt x="442929" y="929519"/>
                      </a:cubicBezTo>
                      <a:lnTo>
                        <a:pt x="442264" y="929519"/>
                      </a:lnTo>
                      <a:cubicBezTo>
                        <a:pt x="442264" y="929519"/>
                        <a:pt x="440602" y="930516"/>
                        <a:pt x="440602" y="930516"/>
                      </a:cubicBezTo>
                      <a:lnTo>
                        <a:pt x="440602" y="931181"/>
                      </a:lnTo>
                      <a:cubicBezTo>
                        <a:pt x="440602" y="931181"/>
                        <a:pt x="440712" y="931403"/>
                        <a:pt x="440712" y="931403"/>
                      </a:cubicBezTo>
                      <a:lnTo>
                        <a:pt x="440934" y="931403"/>
                      </a:lnTo>
                      <a:cubicBezTo>
                        <a:pt x="440934" y="931403"/>
                        <a:pt x="441377" y="931403"/>
                        <a:pt x="441377" y="931403"/>
                      </a:cubicBezTo>
                      <a:lnTo>
                        <a:pt x="440491" y="932400"/>
                      </a:lnTo>
                      <a:lnTo>
                        <a:pt x="441932" y="933176"/>
                      </a:lnTo>
                      <a:lnTo>
                        <a:pt x="442818" y="934173"/>
                      </a:lnTo>
                      <a:lnTo>
                        <a:pt x="443483" y="935170"/>
                      </a:lnTo>
                      <a:lnTo>
                        <a:pt x="444369" y="936168"/>
                      </a:lnTo>
                      <a:lnTo>
                        <a:pt x="445145" y="936500"/>
                      </a:lnTo>
                      <a:lnTo>
                        <a:pt x="446697" y="936500"/>
                      </a:lnTo>
                      <a:cubicBezTo>
                        <a:pt x="446697" y="936500"/>
                        <a:pt x="447472" y="937165"/>
                        <a:pt x="447472" y="937165"/>
                      </a:cubicBezTo>
                      <a:lnTo>
                        <a:pt x="447915" y="937941"/>
                      </a:lnTo>
                      <a:lnTo>
                        <a:pt x="447694" y="939160"/>
                      </a:lnTo>
                      <a:lnTo>
                        <a:pt x="448248" y="939935"/>
                      </a:lnTo>
                      <a:lnTo>
                        <a:pt x="450908" y="940600"/>
                      </a:lnTo>
                      <a:lnTo>
                        <a:pt x="457556" y="940268"/>
                      </a:lnTo>
                      <a:lnTo>
                        <a:pt x="459219" y="941820"/>
                      </a:lnTo>
                      <a:lnTo>
                        <a:pt x="462432" y="940268"/>
                      </a:lnTo>
                      <a:lnTo>
                        <a:pt x="470411" y="940600"/>
                      </a:lnTo>
                      <a:lnTo>
                        <a:pt x="472406" y="938938"/>
                      </a:lnTo>
                      <a:lnTo>
                        <a:pt x="473182" y="939160"/>
                      </a:lnTo>
                      <a:lnTo>
                        <a:pt x="473847" y="939160"/>
                      </a:lnTo>
                      <a:cubicBezTo>
                        <a:pt x="473847" y="939160"/>
                        <a:pt x="474511" y="938827"/>
                        <a:pt x="474511" y="938827"/>
                      </a:cubicBezTo>
                      <a:lnTo>
                        <a:pt x="475508" y="938052"/>
                      </a:lnTo>
                      <a:lnTo>
                        <a:pt x="479276" y="940268"/>
                      </a:lnTo>
                      <a:lnTo>
                        <a:pt x="484041" y="940933"/>
                      </a:lnTo>
                      <a:lnTo>
                        <a:pt x="493793" y="940600"/>
                      </a:lnTo>
                      <a:lnTo>
                        <a:pt x="495566" y="941487"/>
                      </a:lnTo>
                      <a:lnTo>
                        <a:pt x="498780" y="945476"/>
                      </a:lnTo>
                      <a:lnTo>
                        <a:pt x="500886" y="946363"/>
                      </a:lnTo>
                      <a:lnTo>
                        <a:pt x="503877" y="945809"/>
                      </a:lnTo>
                      <a:lnTo>
                        <a:pt x="504321" y="945809"/>
                      </a:lnTo>
                      <a:cubicBezTo>
                        <a:pt x="504321" y="945809"/>
                        <a:pt x="504764" y="944590"/>
                        <a:pt x="504764" y="944590"/>
                      </a:cubicBezTo>
                      <a:lnTo>
                        <a:pt x="505872" y="944590"/>
                      </a:lnTo>
                      <a:cubicBezTo>
                        <a:pt x="505872" y="944590"/>
                        <a:pt x="507866" y="945476"/>
                        <a:pt x="507866" y="945476"/>
                      </a:cubicBezTo>
                      <a:lnTo>
                        <a:pt x="515956" y="945476"/>
                      </a:lnTo>
                      <a:lnTo>
                        <a:pt x="516510" y="945255"/>
                      </a:lnTo>
                      <a:lnTo>
                        <a:pt x="517064" y="944811"/>
                      </a:lnTo>
                      <a:lnTo>
                        <a:pt x="517618" y="944479"/>
                      </a:lnTo>
                      <a:lnTo>
                        <a:pt x="518394" y="944479"/>
                      </a:lnTo>
                      <a:cubicBezTo>
                        <a:pt x="518394" y="944479"/>
                        <a:pt x="518505" y="944701"/>
                        <a:pt x="518505" y="944701"/>
                      </a:cubicBezTo>
                      <a:lnTo>
                        <a:pt x="518948" y="945366"/>
                      </a:lnTo>
                      <a:lnTo>
                        <a:pt x="519502" y="946031"/>
                      </a:lnTo>
                      <a:lnTo>
                        <a:pt x="519945" y="946363"/>
                      </a:lnTo>
                      <a:lnTo>
                        <a:pt x="528478" y="947582"/>
                      </a:lnTo>
                      <a:lnTo>
                        <a:pt x="540779" y="946363"/>
                      </a:lnTo>
                      <a:lnTo>
                        <a:pt x="540779" y="947250"/>
                      </a:lnTo>
                      <a:lnTo>
                        <a:pt x="541001" y="948579"/>
                      </a:lnTo>
                      <a:lnTo>
                        <a:pt x="547871" y="952015"/>
                      </a:lnTo>
                      <a:lnTo>
                        <a:pt x="549755" y="951239"/>
                      </a:lnTo>
                      <a:lnTo>
                        <a:pt x="551971" y="951682"/>
                      </a:lnTo>
                      <a:lnTo>
                        <a:pt x="554077" y="952790"/>
                      </a:lnTo>
                      <a:lnTo>
                        <a:pt x="555628" y="953898"/>
                      </a:lnTo>
                      <a:lnTo>
                        <a:pt x="557955" y="956890"/>
                      </a:lnTo>
                      <a:lnTo>
                        <a:pt x="559174" y="957998"/>
                      </a:lnTo>
                      <a:lnTo>
                        <a:pt x="560282" y="957555"/>
                      </a:lnTo>
                      <a:lnTo>
                        <a:pt x="560947" y="957555"/>
                      </a:lnTo>
                      <a:lnTo>
                        <a:pt x="562609" y="958663"/>
                      </a:lnTo>
                      <a:lnTo>
                        <a:pt x="565380" y="959218"/>
                      </a:lnTo>
                      <a:lnTo>
                        <a:pt x="575464" y="959439"/>
                      </a:lnTo>
                      <a:lnTo>
                        <a:pt x="576683" y="959772"/>
                      </a:lnTo>
                      <a:lnTo>
                        <a:pt x="577459" y="960437"/>
                      </a:lnTo>
                      <a:lnTo>
                        <a:pt x="578013" y="961101"/>
                      </a:lnTo>
                      <a:lnTo>
                        <a:pt x="578567" y="961434"/>
                      </a:lnTo>
                      <a:lnTo>
                        <a:pt x="579453" y="962209"/>
                      </a:lnTo>
                      <a:lnTo>
                        <a:pt x="580229" y="963872"/>
                      </a:lnTo>
                      <a:lnTo>
                        <a:pt x="580894" y="965756"/>
                      </a:lnTo>
                      <a:lnTo>
                        <a:pt x="581227" y="967085"/>
                      </a:lnTo>
                      <a:lnTo>
                        <a:pt x="581227" y="969080"/>
                      </a:lnTo>
                      <a:cubicBezTo>
                        <a:pt x="581227" y="969080"/>
                        <a:pt x="580672" y="971740"/>
                        <a:pt x="580672" y="971740"/>
                      </a:cubicBezTo>
                      <a:lnTo>
                        <a:pt x="580451" y="973402"/>
                      </a:lnTo>
                      <a:lnTo>
                        <a:pt x="580783" y="978610"/>
                      </a:lnTo>
                      <a:lnTo>
                        <a:pt x="580340" y="980161"/>
                      </a:lnTo>
                      <a:lnTo>
                        <a:pt x="578899" y="981381"/>
                      </a:lnTo>
                      <a:lnTo>
                        <a:pt x="578899" y="982267"/>
                      </a:lnTo>
                      <a:lnTo>
                        <a:pt x="606714" y="981270"/>
                      </a:lnTo>
                      <a:lnTo>
                        <a:pt x="608931" y="981491"/>
                      </a:lnTo>
                      <a:lnTo>
                        <a:pt x="610703" y="982267"/>
                      </a:lnTo>
                      <a:lnTo>
                        <a:pt x="613585" y="981048"/>
                      </a:lnTo>
                      <a:lnTo>
                        <a:pt x="615246" y="980605"/>
                      </a:lnTo>
                      <a:lnTo>
                        <a:pt x="617242" y="980605"/>
                      </a:lnTo>
                      <a:cubicBezTo>
                        <a:pt x="617242" y="980605"/>
                        <a:pt x="618128" y="980605"/>
                        <a:pt x="618128" y="980605"/>
                      </a:cubicBezTo>
                      <a:lnTo>
                        <a:pt x="618793" y="981048"/>
                      </a:lnTo>
                      <a:lnTo>
                        <a:pt x="619568" y="981381"/>
                      </a:lnTo>
                      <a:lnTo>
                        <a:pt x="620787" y="981381"/>
                      </a:lnTo>
                      <a:lnTo>
                        <a:pt x="621563" y="981048"/>
                      </a:lnTo>
                      <a:lnTo>
                        <a:pt x="622450" y="979940"/>
                      </a:lnTo>
                      <a:lnTo>
                        <a:pt x="623115" y="979497"/>
                      </a:lnTo>
                      <a:lnTo>
                        <a:pt x="625553" y="978943"/>
                      </a:lnTo>
                      <a:lnTo>
                        <a:pt x="631980" y="979497"/>
                      </a:lnTo>
                      <a:lnTo>
                        <a:pt x="633753" y="979164"/>
                      </a:lnTo>
                      <a:lnTo>
                        <a:pt x="640180" y="976615"/>
                      </a:lnTo>
                      <a:lnTo>
                        <a:pt x="641842" y="975507"/>
                      </a:lnTo>
                      <a:lnTo>
                        <a:pt x="642840" y="974953"/>
                      </a:lnTo>
                      <a:lnTo>
                        <a:pt x="645610" y="974621"/>
                      </a:lnTo>
                      <a:lnTo>
                        <a:pt x="647826" y="974067"/>
                      </a:lnTo>
                      <a:lnTo>
                        <a:pt x="655472" y="973735"/>
                      </a:lnTo>
                      <a:lnTo>
                        <a:pt x="665778" y="974953"/>
                      </a:lnTo>
                      <a:lnTo>
                        <a:pt x="667663" y="974289"/>
                      </a:lnTo>
                      <a:lnTo>
                        <a:pt x="669435" y="973291"/>
                      </a:lnTo>
                      <a:lnTo>
                        <a:pt x="676639" y="970964"/>
                      </a:lnTo>
                      <a:lnTo>
                        <a:pt x="700131" y="972072"/>
                      </a:lnTo>
                      <a:lnTo>
                        <a:pt x="708443" y="969080"/>
                      </a:lnTo>
                      <a:lnTo>
                        <a:pt x="713318" y="968083"/>
                      </a:lnTo>
                      <a:lnTo>
                        <a:pt x="717419" y="968748"/>
                      </a:lnTo>
                      <a:lnTo>
                        <a:pt x="718305" y="968526"/>
                      </a:lnTo>
                      <a:lnTo>
                        <a:pt x="719302" y="967639"/>
                      </a:lnTo>
                      <a:lnTo>
                        <a:pt x="720189" y="967307"/>
                      </a:lnTo>
                      <a:lnTo>
                        <a:pt x="721076" y="967639"/>
                      </a:lnTo>
                      <a:lnTo>
                        <a:pt x="722073" y="968526"/>
                      </a:lnTo>
                      <a:lnTo>
                        <a:pt x="724067" y="969856"/>
                      </a:lnTo>
                      <a:lnTo>
                        <a:pt x="726062" y="969856"/>
                      </a:lnTo>
                      <a:cubicBezTo>
                        <a:pt x="726062" y="969856"/>
                        <a:pt x="728278" y="969634"/>
                        <a:pt x="728278" y="969634"/>
                      </a:cubicBezTo>
                      <a:lnTo>
                        <a:pt x="730938" y="970077"/>
                      </a:lnTo>
                      <a:lnTo>
                        <a:pt x="731824" y="970631"/>
                      </a:lnTo>
                      <a:lnTo>
                        <a:pt x="733487" y="972515"/>
                      </a:lnTo>
                      <a:lnTo>
                        <a:pt x="733708" y="972848"/>
                      </a:lnTo>
                      <a:lnTo>
                        <a:pt x="736811" y="972848"/>
                      </a:lnTo>
                      <a:lnTo>
                        <a:pt x="738473" y="972405"/>
                      </a:lnTo>
                      <a:lnTo>
                        <a:pt x="745011" y="969524"/>
                      </a:lnTo>
                      <a:lnTo>
                        <a:pt x="746009" y="968859"/>
                      </a:lnTo>
                      <a:lnTo>
                        <a:pt x="747117" y="968304"/>
                      </a:lnTo>
                      <a:lnTo>
                        <a:pt x="748447" y="968083"/>
                      </a:lnTo>
                      <a:lnTo>
                        <a:pt x="749112" y="967418"/>
                      </a:lnTo>
                      <a:lnTo>
                        <a:pt x="750220" y="964094"/>
                      </a:lnTo>
                      <a:lnTo>
                        <a:pt x="750774" y="962874"/>
                      </a:lnTo>
                      <a:lnTo>
                        <a:pt x="751993" y="961212"/>
                      </a:lnTo>
                      <a:lnTo>
                        <a:pt x="753212" y="958996"/>
                      </a:lnTo>
                      <a:lnTo>
                        <a:pt x="754320" y="956447"/>
                      </a:lnTo>
                      <a:lnTo>
                        <a:pt x="755095" y="953898"/>
                      </a:lnTo>
                      <a:lnTo>
                        <a:pt x="754098" y="951904"/>
                      </a:lnTo>
                      <a:lnTo>
                        <a:pt x="755317" y="949798"/>
                      </a:lnTo>
                      <a:lnTo>
                        <a:pt x="757201" y="947582"/>
                      </a:lnTo>
                      <a:lnTo>
                        <a:pt x="758309" y="945476"/>
                      </a:lnTo>
                      <a:lnTo>
                        <a:pt x="755871" y="947139"/>
                      </a:lnTo>
                      <a:lnTo>
                        <a:pt x="754098" y="944036"/>
                      </a:lnTo>
                      <a:lnTo>
                        <a:pt x="752104" y="936833"/>
                      </a:lnTo>
                      <a:lnTo>
                        <a:pt x="753766" y="934838"/>
                      </a:lnTo>
                      <a:lnTo>
                        <a:pt x="755650" y="933398"/>
                      </a:lnTo>
                      <a:close/>
                      <a:moveTo>
                        <a:pt x="858930" y="901040"/>
                      </a:moveTo>
                      <a:lnTo>
                        <a:pt x="858154" y="900153"/>
                      </a:lnTo>
                      <a:lnTo>
                        <a:pt x="857932" y="900153"/>
                      </a:lnTo>
                      <a:cubicBezTo>
                        <a:pt x="857932" y="900153"/>
                        <a:pt x="857932" y="900042"/>
                        <a:pt x="857932" y="900042"/>
                      </a:cubicBezTo>
                      <a:lnTo>
                        <a:pt x="857932" y="899155"/>
                      </a:lnTo>
                      <a:cubicBezTo>
                        <a:pt x="857932" y="899155"/>
                        <a:pt x="858486" y="898823"/>
                        <a:pt x="858486" y="898823"/>
                      </a:cubicBezTo>
                      <a:lnTo>
                        <a:pt x="859373" y="897826"/>
                      </a:lnTo>
                      <a:lnTo>
                        <a:pt x="859927" y="896829"/>
                      </a:lnTo>
                      <a:lnTo>
                        <a:pt x="859262" y="896385"/>
                      </a:lnTo>
                      <a:lnTo>
                        <a:pt x="858486" y="895609"/>
                      </a:lnTo>
                      <a:lnTo>
                        <a:pt x="855716" y="890623"/>
                      </a:lnTo>
                      <a:lnTo>
                        <a:pt x="852724" y="888407"/>
                      </a:lnTo>
                      <a:lnTo>
                        <a:pt x="852502" y="887520"/>
                      </a:lnTo>
                      <a:lnTo>
                        <a:pt x="852502" y="885414"/>
                      </a:lnTo>
                      <a:cubicBezTo>
                        <a:pt x="852502" y="885414"/>
                        <a:pt x="853056" y="882977"/>
                        <a:pt x="853056" y="882977"/>
                      </a:cubicBezTo>
                      <a:lnTo>
                        <a:pt x="854164" y="881314"/>
                      </a:lnTo>
                      <a:lnTo>
                        <a:pt x="855273" y="879985"/>
                      </a:lnTo>
                      <a:lnTo>
                        <a:pt x="855716" y="878766"/>
                      </a:lnTo>
                      <a:lnTo>
                        <a:pt x="856270" y="876549"/>
                      </a:lnTo>
                      <a:lnTo>
                        <a:pt x="857600" y="874887"/>
                      </a:lnTo>
                      <a:lnTo>
                        <a:pt x="858930" y="873557"/>
                      </a:lnTo>
                      <a:lnTo>
                        <a:pt x="859595" y="872560"/>
                      </a:lnTo>
                      <a:lnTo>
                        <a:pt x="859595" y="871341"/>
                      </a:lnTo>
                      <a:cubicBezTo>
                        <a:pt x="859595" y="871341"/>
                        <a:pt x="858930" y="869901"/>
                        <a:pt x="858930" y="869901"/>
                      </a:cubicBezTo>
                      <a:lnTo>
                        <a:pt x="858930" y="868681"/>
                      </a:lnTo>
                      <a:cubicBezTo>
                        <a:pt x="858930" y="868681"/>
                        <a:pt x="858819" y="865357"/>
                        <a:pt x="858819" y="865357"/>
                      </a:cubicBezTo>
                      <a:lnTo>
                        <a:pt x="859151" y="863584"/>
                      </a:lnTo>
                      <a:lnTo>
                        <a:pt x="860703" y="860925"/>
                      </a:lnTo>
                      <a:lnTo>
                        <a:pt x="861146" y="859040"/>
                      </a:lnTo>
                      <a:lnTo>
                        <a:pt x="860481" y="858375"/>
                      </a:lnTo>
                      <a:lnTo>
                        <a:pt x="859816" y="858043"/>
                      </a:lnTo>
                      <a:lnTo>
                        <a:pt x="859040" y="858264"/>
                      </a:lnTo>
                      <a:lnTo>
                        <a:pt x="858043" y="859040"/>
                      </a:lnTo>
                      <a:lnTo>
                        <a:pt x="856381" y="861146"/>
                      </a:lnTo>
                      <a:lnTo>
                        <a:pt x="855716" y="861922"/>
                      </a:lnTo>
                      <a:lnTo>
                        <a:pt x="854940" y="861922"/>
                      </a:lnTo>
                      <a:lnTo>
                        <a:pt x="854940" y="860925"/>
                      </a:lnTo>
                      <a:lnTo>
                        <a:pt x="854164" y="860925"/>
                      </a:lnTo>
                      <a:lnTo>
                        <a:pt x="852502" y="861922"/>
                      </a:lnTo>
                      <a:lnTo>
                        <a:pt x="852502" y="862919"/>
                      </a:lnTo>
                      <a:lnTo>
                        <a:pt x="853167" y="865246"/>
                      </a:lnTo>
                      <a:lnTo>
                        <a:pt x="853167" y="869457"/>
                      </a:lnTo>
                      <a:cubicBezTo>
                        <a:pt x="853167" y="869457"/>
                        <a:pt x="852281" y="873446"/>
                        <a:pt x="852281" y="873446"/>
                      </a:cubicBezTo>
                      <a:lnTo>
                        <a:pt x="849288" y="876881"/>
                      </a:lnTo>
                      <a:lnTo>
                        <a:pt x="848845" y="880428"/>
                      </a:lnTo>
                      <a:lnTo>
                        <a:pt x="847959" y="883974"/>
                      </a:lnTo>
                      <a:lnTo>
                        <a:pt x="845299" y="885636"/>
                      </a:lnTo>
                      <a:lnTo>
                        <a:pt x="844634" y="886190"/>
                      </a:lnTo>
                      <a:lnTo>
                        <a:pt x="843637" y="887631"/>
                      </a:lnTo>
                      <a:lnTo>
                        <a:pt x="842862" y="889514"/>
                      </a:lnTo>
                      <a:lnTo>
                        <a:pt x="842862" y="891399"/>
                      </a:lnTo>
                      <a:cubicBezTo>
                        <a:pt x="842862" y="891399"/>
                        <a:pt x="843526" y="892618"/>
                        <a:pt x="843526" y="892618"/>
                      </a:cubicBezTo>
                      <a:lnTo>
                        <a:pt x="846518" y="894390"/>
                      </a:lnTo>
                      <a:lnTo>
                        <a:pt x="847405" y="895166"/>
                      </a:lnTo>
                      <a:lnTo>
                        <a:pt x="847959" y="896607"/>
                      </a:lnTo>
                      <a:lnTo>
                        <a:pt x="847959" y="897604"/>
                      </a:lnTo>
                      <a:cubicBezTo>
                        <a:pt x="847959" y="897604"/>
                        <a:pt x="847516" y="898823"/>
                        <a:pt x="847516" y="898823"/>
                      </a:cubicBezTo>
                      <a:lnTo>
                        <a:pt x="847516" y="900818"/>
                      </a:lnTo>
                      <a:cubicBezTo>
                        <a:pt x="847516" y="900818"/>
                        <a:pt x="848624" y="904696"/>
                        <a:pt x="848624" y="904696"/>
                      </a:cubicBezTo>
                      <a:lnTo>
                        <a:pt x="848624" y="906137"/>
                      </a:lnTo>
                      <a:cubicBezTo>
                        <a:pt x="848624" y="906137"/>
                        <a:pt x="846629" y="906580"/>
                        <a:pt x="846629" y="906580"/>
                      </a:cubicBezTo>
                      <a:lnTo>
                        <a:pt x="846629" y="907577"/>
                      </a:lnTo>
                      <a:lnTo>
                        <a:pt x="847405" y="907577"/>
                      </a:lnTo>
                      <a:lnTo>
                        <a:pt x="847405" y="908464"/>
                      </a:lnTo>
                      <a:lnTo>
                        <a:pt x="845743" y="909129"/>
                      </a:lnTo>
                      <a:lnTo>
                        <a:pt x="845743" y="910459"/>
                      </a:lnTo>
                      <a:cubicBezTo>
                        <a:pt x="845743" y="910459"/>
                        <a:pt x="846408" y="912010"/>
                        <a:pt x="846408" y="912010"/>
                      </a:cubicBezTo>
                      <a:lnTo>
                        <a:pt x="847405" y="913229"/>
                      </a:lnTo>
                      <a:lnTo>
                        <a:pt x="848734" y="913783"/>
                      </a:lnTo>
                      <a:lnTo>
                        <a:pt x="850286" y="914005"/>
                      </a:lnTo>
                      <a:lnTo>
                        <a:pt x="851173" y="914781"/>
                      </a:lnTo>
                      <a:lnTo>
                        <a:pt x="850397" y="917107"/>
                      </a:lnTo>
                      <a:lnTo>
                        <a:pt x="851727" y="916443"/>
                      </a:lnTo>
                      <a:lnTo>
                        <a:pt x="852835" y="915557"/>
                      </a:lnTo>
                      <a:lnTo>
                        <a:pt x="853721" y="914448"/>
                      </a:lnTo>
                      <a:lnTo>
                        <a:pt x="854275" y="913340"/>
                      </a:lnTo>
                      <a:lnTo>
                        <a:pt x="853499" y="913340"/>
                      </a:lnTo>
                      <a:cubicBezTo>
                        <a:pt x="853499" y="913340"/>
                        <a:pt x="853167" y="913451"/>
                        <a:pt x="853167" y="913451"/>
                      </a:cubicBezTo>
                      <a:lnTo>
                        <a:pt x="852946" y="913894"/>
                      </a:lnTo>
                      <a:lnTo>
                        <a:pt x="852724" y="914337"/>
                      </a:lnTo>
                      <a:lnTo>
                        <a:pt x="853278" y="910792"/>
                      </a:lnTo>
                      <a:lnTo>
                        <a:pt x="855495" y="908131"/>
                      </a:lnTo>
                      <a:lnTo>
                        <a:pt x="858375" y="906913"/>
                      </a:lnTo>
                      <a:lnTo>
                        <a:pt x="861257" y="907688"/>
                      </a:lnTo>
                      <a:lnTo>
                        <a:pt x="861811" y="904807"/>
                      </a:lnTo>
                      <a:lnTo>
                        <a:pt x="861368" y="903366"/>
                      </a:lnTo>
                      <a:lnTo>
                        <a:pt x="858930" y="901040"/>
                      </a:lnTo>
                      <a:close/>
                      <a:moveTo>
                        <a:pt x="417330" y="851173"/>
                      </a:moveTo>
                      <a:lnTo>
                        <a:pt x="415114" y="850286"/>
                      </a:lnTo>
                      <a:lnTo>
                        <a:pt x="413119" y="848735"/>
                      </a:lnTo>
                      <a:lnTo>
                        <a:pt x="413119" y="848292"/>
                      </a:lnTo>
                      <a:cubicBezTo>
                        <a:pt x="413119" y="848292"/>
                        <a:pt x="413119" y="847959"/>
                        <a:pt x="413119" y="847959"/>
                      </a:cubicBezTo>
                      <a:lnTo>
                        <a:pt x="413119" y="847738"/>
                      </a:lnTo>
                      <a:cubicBezTo>
                        <a:pt x="413119" y="847738"/>
                        <a:pt x="412454" y="847738"/>
                        <a:pt x="412454" y="847738"/>
                      </a:cubicBezTo>
                      <a:lnTo>
                        <a:pt x="413452" y="850729"/>
                      </a:lnTo>
                      <a:lnTo>
                        <a:pt x="414228" y="852392"/>
                      </a:lnTo>
                      <a:lnTo>
                        <a:pt x="415114" y="853943"/>
                      </a:lnTo>
                      <a:lnTo>
                        <a:pt x="417884" y="856824"/>
                      </a:lnTo>
                      <a:lnTo>
                        <a:pt x="418549" y="858154"/>
                      </a:lnTo>
                      <a:lnTo>
                        <a:pt x="419325" y="858154"/>
                      </a:lnTo>
                      <a:lnTo>
                        <a:pt x="418993" y="853167"/>
                      </a:lnTo>
                      <a:lnTo>
                        <a:pt x="417330" y="851173"/>
                      </a:lnTo>
                      <a:close/>
                      <a:moveTo>
                        <a:pt x="899045" y="800197"/>
                      </a:moveTo>
                      <a:lnTo>
                        <a:pt x="897161" y="800197"/>
                      </a:lnTo>
                      <a:cubicBezTo>
                        <a:pt x="897161" y="800197"/>
                        <a:pt x="895499" y="800641"/>
                        <a:pt x="895499" y="800641"/>
                      </a:cubicBezTo>
                      <a:lnTo>
                        <a:pt x="894723" y="800862"/>
                      </a:lnTo>
                      <a:lnTo>
                        <a:pt x="893725" y="802192"/>
                      </a:lnTo>
                      <a:lnTo>
                        <a:pt x="893947" y="804187"/>
                      </a:lnTo>
                      <a:lnTo>
                        <a:pt x="895388" y="804851"/>
                      </a:lnTo>
                      <a:lnTo>
                        <a:pt x="897494" y="804297"/>
                      </a:lnTo>
                      <a:lnTo>
                        <a:pt x="899488" y="804297"/>
                      </a:lnTo>
                      <a:cubicBezTo>
                        <a:pt x="899488" y="804297"/>
                        <a:pt x="901151" y="804741"/>
                        <a:pt x="901151" y="804741"/>
                      </a:cubicBezTo>
                      <a:lnTo>
                        <a:pt x="903366" y="804076"/>
                      </a:lnTo>
                      <a:lnTo>
                        <a:pt x="904253" y="804076"/>
                      </a:lnTo>
                      <a:cubicBezTo>
                        <a:pt x="904253" y="804076"/>
                        <a:pt x="904696" y="803744"/>
                        <a:pt x="904696" y="803744"/>
                      </a:cubicBezTo>
                      <a:lnTo>
                        <a:pt x="905140" y="802525"/>
                      </a:lnTo>
                      <a:lnTo>
                        <a:pt x="905140" y="801195"/>
                      </a:lnTo>
                      <a:cubicBezTo>
                        <a:pt x="905140" y="801195"/>
                        <a:pt x="904918" y="800530"/>
                        <a:pt x="904918" y="800530"/>
                      </a:cubicBezTo>
                      <a:lnTo>
                        <a:pt x="899155" y="800197"/>
                      </a:lnTo>
                      <a:close/>
                      <a:moveTo>
                        <a:pt x="390291" y="796540"/>
                      </a:moveTo>
                      <a:lnTo>
                        <a:pt x="382867" y="791332"/>
                      </a:lnTo>
                      <a:lnTo>
                        <a:pt x="381094" y="789116"/>
                      </a:lnTo>
                      <a:lnTo>
                        <a:pt x="376550" y="780805"/>
                      </a:lnTo>
                      <a:lnTo>
                        <a:pt x="375221" y="779918"/>
                      </a:lnTo>
                      <a:lnTo>
                        <a:pt x="373891" y="781026"/>
                      </a:lnTo>
                      <a:lnTo>
                        <a:pt x="370345" y="787010"/>
                      </a:lnTo>
                      <a:lnTo>
                        <a:pt x="370123" y="788451"/>
                      </a:lnTo>
                      <a:lnTo>
                        <a:pt x="370456" y="789670"/>
                      </a:lnTo>
                      <a:lnTo>
                        <a:pt x="371121" y="791221"/>
                      </a:lnTo>
                      <a:lnTo>
                        <a:pt x="372007" y="794435"/>
                      </a:lnTo>
                      <a:lnTo>
                        <a:pt x="372007" y="797649"/>
                      </a:lnTo>
                      <a:cubicBezTo>
                        <a:pt x="372007" y="797649"/>
                        <a:pt x="371121" y="805517"/>
                        <a:pt x="371121" y="805517"/>
                      </a:cubicBezTo>
                      <a:lnTo>
                        <a:pt x="371785" y="806292"/>
                      </a:lnTo>
                      <a:lnTo>
                        <a:pt x="372893" y="808508"/>
                      </a:lnTo>
                      <a:lnTo>
                        <a:pt x="373448" y="809395"/>
                      </a:lnTo>
                      <a:lnTo>
                        <a:pt x="373780" y="809395"/>
                      </a:lnTo>
                      <a:cubicBezTo>
                        <a:pt x="373780" y="809395"/>
                        <a:pt x="375332" y="809395"/>
                        <a:pt x="375332" y="809395"/>
                      </a:cubicBezTo>
                      <a:lnTo>
                        <a:pt x="375775" y="809617"/>
                      </a:lnTo>
                      <a:lnTo>
                        <a:pt x="375775" y="810171"/>
                      </a:lnTo>
                      <a:cubicBezTo>
                        <a:pt x="375775" y="810171"/>
                        <a:pt x="375553" y="810725"/>
                        <a:pt x="375553" y="810725"/>
                      </a:cubicBezTo>
                      <a:lnTo>
                        <a:pt x="375553" y="811168"/>
                      </a:lnTo>
                      <a:cubicBezTo>
                        <a:pt x="375553" y="811168"/>
                        <a:pt x="378767" y="812166"/>
                        <a:pt x="378767" y="812166"/>
                      </a:cubicBezTo>
                      <a:lnTo>
                        <a:pt x="379986" y="813052"/>
                      </a:lnTo>
                      <a:lnTo>
                        <a:pt x="380318" y="815047"/>
                      </a:lnTo>
                      <a:lnTo>
                        <a:pt x="381648" y="813717"/>
                      </a:lnTo>
                      <a:lnTo>
                        <a:pt x="382978" y="813495"/>
                      </a:lnTo>
                      <a:lnTo>
                        <a:pt x="384972" y="814049"/>
                      </a:lnTo>
                      <a:lnTo>
                        <a:pt x="386634" y="814271"/>
                      </a:lnTo>
                      <a:lnTo>
                        <a:pt x="387189" y="814049"/>
                      </a:lnTo>
                      <a:lnTo>
                        <a:pt x="387410" y="805849"/>
                      </a:lnTo>
                      <a:lnTo>
                        <a:pt x="387854" y="803965"/>
                      </a:lnTo>
                      <a:lnTo>
                        <a:pt x="388740" y="802525"/>
                      </a:lnTo>
                      <a:lnTo>
                        <a:pt x="390624" y="801638"/>
                      </a:lnTo>
                      <a:lnTo>
                        <a:pt x="392286" y="801638"/>
                      </a:lnTo>
                      <a:cubicBezTo>
                        <a:pt x="392286" y="801638"/>
                        <a:pt x="392951" y="800973"/>
                        <a:pt x="392951" y="800973"/>
                      </a:cubicBezTo>
                      <a:lnTo>
                        <a:pt x="391843" y="798536"/>
                      </a:lnTo>
                      <a:lnTo>
                        <a:pt x="389848" y="796208"/>
                      </a:lnTo>
                      <a:close/>
                      <a:moveTo>
                        <a:pt x="695255" y="778256"/>
                      </a:moveTo>
                      <a:lnTo>
                        <a:pt x="694258" y="779032"/>
                      </a:lnTo>
                      <a:lnTo>
                        <a:pt x="693150" y="780140"/>
                      </a:lnTo>
                      <a:lnTo>
                        <a:pt x="691598" y="780694"/>
                      </a:lnTo>
                      <a:lnTo>
                        <a:pt x="691044" y="781137"/>
                      </a:lnTo>
                      <a:lnTo>
                        <a:pt x="691266" y="782134"/>
                      </a:lnTo>
                      <a:lnTo>
                        <a:pt x="691820" y="783132"/>
                      </a:lnTo>
                      <a:lnTo>
                        <a:pt x="692596" y="784129"/>
                      </a:lnTo>
                      <a:lnTo>
                        <a:pt x="692928" y="784129"/>
                      </a:lnTo>
                      <a:cubicBezTo>
                        <a:pt x="692928" y="784129"/>
                        <a:pt x="693482" y="784129"/>
                        <a:pt x="693482" y="784129"/>
                      </a:cubicBezTo>
                      <a:lnTo>
                        <a:pt x="696363" y="784794"/>
                      </a:lnTo>
                      <a:lnTo>
                        <a:pt x="697804" y="784462"/>
                      </a:lnTo>
                      <a:lnTo>
                        <a:pt x="699134" y="783797"/>
                      </a:lnTo>
                      <a:lnTo>
                        <a:pt x="700907" y="783464"/>
                      </a:lnTo>
                      <a:lnTo>
                        <a:pt x="702126" y="784129"/>
                      </a:lnTo>
                      <a:lnTo>
                        <a:pt x="703234" y="785127"/>
                      </a:lnTo>
                      <a:lnTo>
                        <a:pt x="704231" y="785348"/>
                      </a:lnTo>
                      <a:lnTo>
                        <a:pt x="705118" y="783464"/>
                      </a:lnTo>
                      <a:lnTo>
                        <a:pt x="702902" y="783132"/>
                      </a:lnTo>
                      <a:lnTo>
                        <a:pt x="699245" y="779808"/>
                      </a:lnTo>
                      <a:lnTo>
                        <a:pt x="695255" y="778145"/>
                      </a:lnTo>
                      <a:close/>
                      <a:moveTo>
                        <a:pt x="975396" y="773047"/>
                      </a:moveTo>
                      <a:lnTo>
                        <a:pt x="974399" y="771497"/>
                      </a:lnTo>
                      <a:lnTo>
                        <a:pt x="973402" y="770610"/>
                      </a:lnTo>
                      <a:lnTo>
                        <a:pt x="972405" y="770610"/>
                      </a:lnTo>
                      <a:cubicBezTo>
                        <a:pt x="972405" y="770610"/>
                        <a:pt x="968970" y="775043"/>
                        <a:pt x="968970" y="775043"/>
                      </a:cubicBezTo>
                      <a:lnTo>
                        <a:pt x="961544" y="774599"/>
                      </a:lnTo>
                      <a:lnTo>
                        <a:pt x="957888" y="776372"/>
                      </a:lnTo>
                      <a:lnTo>
                        <a:pt x="956226" y="777702"/>
                      </a:lnTo>
                      <a:lnTo>
                        <a:pt x="943592" y="784462"/>
                      </a:lnTo>
                      <a:lnTo>
                        <a:pt x="936833" y="786789"/>
                      </a:lnTo>
                      <a:lnTo>
                        <a:pt x="935725" y="787897"/>
                      </a:lnTo>
                      <a:lnTo>
                        <a:pt x="934838" y="789449"/>
                      </a:lnTo>
                      <a:lnTo>
                        <a:pt x="931070" y="793327"/>
                      </a:lnTo>
                      <a:lnTo>
                        <a:pt x="930184" y="794546"/>
                      </a:lnTo>
                      <a:lnTo>
                        <a:pt x="929630" y="795100"/>
                      </a:lnTo>
                      <a:lnTo>
                        <a:pt x="926305" y="796097"/>
                      </a:lnTo>
                      <a:lnTo>
                        <a:pt x="925751" y="796651"/>
                      </a:lnTo>
                      <a:lnTo>
                        <a:pt x="924754" y="798868"/>
                      </a:lnTo>
                      <a:lnTo>
                        <a:pt x="923979" y="800197"/>
                      </a:lnTo>
                      <a:lnTo>
                        <a:pt x="923203" y="801971"/>
                      </a:lnTo>
                      <a:lnTo>
                        <a:pt x="922981" y="803190"/>
                      </a:lnTo>
                      <a:lnTo>
                        <a:pt x="922981" y="804076"/>
                      </a:lnTo>
                      <a:cubicBezTo>
                        <a:pt x="922981" y="804076"/>
                        <a:pt x="922759" y="804851"/>
                        <a:pt x="922759" y="804851"/>
                      </a:cubicBezTo>
                      <a:lnTo>
                        <a:pt x="921762" y="805627"/>
                      </a:lnTo>
                      <a:lnTo>
                        <a:pt x="922316" y="806736"/>
                      </a:lnTo>
                      <a:lnTo>
                        <a:pt x="921318" y="807512"/>
                      </a:lnTo>
                      <a:lnTo>
                        <a:pt x="918659" y="808508"/>
                      </a:lnTo>
                      <a:lnTo>
                        <a:pt x="914227" y="811612"/>
                      </a:lnTo>
                      <a:lnTo>
                        <a:pt x="912342" y="812387"/>
                      </a:lnTo>
                      <a:lnTo>
                        <a:pt x="913118" y="813606"/>
                      </a:lnTo>
                      <a:lnTo>
                        <a:pt x="913783" y="813606"/>
                      </a:lnTo>
                      <a:cubicBezTo>
                        <a:pt x="913783" y="813606"/>
                        <a:pt x="914448" y="813495"/>
                        <a:pt x="914448" y="813495"/>
                      </a:cubicBezTo>
                      <a:lnTo>
                        <a:pt x="915556" y="814382"/>
                      </a:lnTo>
                      <a:lnTo>
                        <a:pt x="915556" y="815047"/>
                      </a:lnTo>
                      <a:cubicBezTo>
                        <a:pt x="915556" y="815047"/>
                        <a:pt x="915003" y="816155"/>
                        <a:pt x="915003" y="816155"/>
                      </a:cubicBezTo>
                      <a:lnTo>
                        <a:pt x="915224" y="816820"/>
                      </a:lnTo>
                      <a:lnTo>
                        <a:pt x="917994" y="819923"/>
                      </a:lnTo>
                      <a:lnTo>
                        <a:pt x="919546" y="821142"/>
                      </a:lnTo>
                      <a:lnTo>
                        <a:pt x="920654" y="822804"/>
                      </a:lnTo>
                      <a:lnTo>
                        <a:pt x="920986" y="825907"/>
                      </a:lnTo>
                      <a:lnTo>
                        <a:pt x="920321" y="829342"/>
                      </a:lnTo>
                      <a:lnTo>
                        <a:pt x="917108" y="839094"/>
                      </a:lnTo>
                      <a:lnTo>
                        <a:pt x="915667" y="841088"/>
                      </a:lnTo>
                      <a:lnTo>
                        <a:pt x="917662" y="845410"/>
                      </a:lnTo>
                      <a:lnTo>
                        <a:pt x="917883" y="846297"/>
                      </a:lnTo>
                      <a:lnTo>
                        <a:pt x="918659" y="846518"/>
                      </a:lnTo>
                      <a:lnTo>
                        <a:pt x="923314" y="849732"/>
                      </a:lnTo>
                      <a:lnTo>
                        <a:pt x="928633" y="846407"/>
                      </a:lnTo>
                      <a:lnTo>
                        <a:pt x="932733" y="842640"/>
                      </a:lnTo>
                      <a:lnTo>
                        <a:pt x="935946" y="838318"/>
                      </a:lnTo>
                      <a:lnTo>
                        <a:pt x="940490" y="830893"/>
                      </a:lnTo>
                      <a:lnTo>
                        <a:pt x="942263" y="829010"/>
                      </a:lnTo>
                      <a:lnTo>
                        <a:pt x="947360" y="825796"/>
                      </a:lnTo>
                      <a:lnTo>
                        <a:pt x="950020" y="824799"/>
                      </a:lnTo>
                      <a:lnTo>
                        <a:pt x="952347" y="824799"/>
                      </a:lnTo>
                      <a:cubicBezTo>
                        <a:pt x="952347" y="824799"/>
                        <a:pt x="958220" y="826682"/>
                        <a:pt x="958220" y="826682"/>
                      </a:cubicBezTo>
                      <a:lnTo>
                        <a:pt x="957112" y="824466"/>
                      </a:lnTo>
                      <a:lnTo>
                        <a:pt x="956669" y="823912"/>
                      </a:lnTo>
                      <a:lnTo>
                        <a:pt x="957555" y="823025"/>
                      </a:lnTo>
                      <a:lnTo>
                        <a:pt x="958220" y="822139"/>
                      </a:lnTo>
                      <a:lnTo>
                        <a:pt x="958664" y="821142"/>
                      </a:lnTo>
                      <a:lnTo>
                        <a:pt x="958996" y="820034"/>
                      </a:lnTo>
                      <a:lnTo>
                        <a:pt x="957888" y="819812"/>
                      </a:lnTo>
                      <a:lnTo>
                        <a:pt x="957001" y="819479"/>
                      </a:lnTo>
                      <a:lnTo>
                        <a:pt x="956115" y="818925"/>
                      </a:lnTo>
                      <a:lnTo>
                        <a:pt x="955118" y="818149"/>
                      </a:lnTo>
                      <a:lnTo>
                        <a:pt x="957888" y="811390"/>
                      </a:lnTo>
                      <a:lnTo>
                        <a:pt x="958996" y="810947"/>
                      </a:lnTo>
                      <a:lnTo>
                        <a:pt x="959439" y="810060"/>
                      </a:lnTo>
                      <a:lnTo>
                        <a:pt x="959661" y="809062"/>
                      </a:lnTo>
                      <a:lnTo>
                        <a:pt x="959883" y="808508"/>
                      </a:lnTo>
                      <a:lnTo>
                        <a:pt x="960658" y="808508"/>
                      </a:lnTo>
                      <a:cubicBezTo>
                        <a:pt x="960658" y="808508"/>
                        <a:pt x="962653" y="808398"/>
                        <a:pt x="962653" y="808398"/>
                      </a:cubicBezTo>
                      <a:lnTo>
                        <a:pt x="962985" y="808398"/>
                      </a:lnTo>
                      <a:cubicBezTo>
                        <a:pt x="962985" y="808398"/>
                        <a:pt x="963650" y="807179"/>
                        <a:pt x="963650" y="807179"/>
                      </a:cubicBezTo>
                      <a:lnTo>
                        <a:pt x="965091" y="802857"/>
                      </a:lnTo>
                      <a:lnTo>
                        <a:pt x="965755" y="801971"/>
                      </a:lnTo>
                      <a:lnTo>
                        <a:pt x="966753" y="801306"/>
                      </a:lnTo>
                      <a:lnTo>
                        <a:pt x="967307" y="799643"/>
                      </a:lnTo>
                      <a:lnTo>
                        <a:pt x="967529" y="795654"/>
                      </a:lnTo>
                      <a:lnTo>
                        <a:pt x="968083" y="793881"/>
                      </a:lnTo>
                      <a:lnTo>
                        <a:pt x="970520" y="790889"/>
                      </a:lnTo>
                      <a:lnTo>
                        <a:pt x="971407" y="789338"/>
                      </a:lnTo>
                      <a:lnTo>
                        <a:pt x="972072" y="784462"/>
                      </a:lnTo>
                      <a:lnTo>
                        <a:pt x="972626" y="783575"/>
                      </a:lnTo>
                      <a:lnTo>
                        <a:pt x="974953" y="782245"/>
                      </a:lnTo>
                      <a:lnTo>
                        <a:pt x="973735" y="775929"/>
                      </a:lnTo>
                      <a:lnTo>
                        <a:pt x="975286" y="773934"/>
                      </a:lnTo>
                      <a:lnTo>
                        <a:pt x="975286" y="773047"/>
                      </a:lnTo>
                      <a:close/>
                      <a:moveTo>
                        <a:pt x="655694" y="782688"/>
                      </a:moveTo>
                      <a:lnTo>
                        <a:pt x="654586" y="783575"/>
                      </a:lnTo>
                      <a:lnTo>
                        <a:pt x="653146" y="783908"/>
                      </a:lnTo>
                      <a:lnTo>
                        <a:pt x="650486" y="783908"/>
                      </a:lnTo>
                      <a:cubicBezTo>
                        <a:pt x="650486" y="783908"/>
                        <a:pt x="649156" y="784573"/>
                        <a:pt x="649156" y="784573"/>
                      </a:cubicBezTo>
                      <a:lnTo>
                        <a:pt x="651261" y="785681"/>
                      </a:lnTo>
                      <a:lnTo>
                        <a:pt x="656581" y="787232"/>
                      </a:lnTo>
                      <a:lnTo>
                        <a:pt x="658908" y="787454"/>
                      </a:lnTo>
                      <a:lnTo>
                        <a:pt x="661013" y="786567"/>
                      </a:lnTo>
                      <a:lnTo>
                        <a:pt x="662676" y="784351"/>
                      </a:lnTo>
                      <a:lnTo>
                        <a:pt x="663673" y="781580"/>
                      </a:lnTo>
                      <a:lnTo>
                        <a:pt x="663895" y="778810"/>
                      </a:lnTo>
                      <a:lnTo>
                        <a:pt x="662565" y="775043"/>
                      </a:lnTo>
                      <a:lnTo>
                        <a:pt x="659573" y="771386"/>
                      </a:lnTo>
                      <a:lnTo>
                        <a:pt x="655694" y="768504"/>
                      </a:lnTo>
                      <a:lnTo>
                        <a:pt x="651594" y="767175"/>
                      </a:lnTo>
                      <a:lnTo>
                        <a:pt x="651151" y="767396"/>
                      </a:lnTo>
                      <a:lnTo>
                        <a:pt x="650597" y="767729"/>
                      </a:lnTo>
                      <a:lnTo>
                        <a:pt x="650043" y="767950"/>
                      </a:lnTo>
                      <a:lnTo>
                        <a:pt x="650043" y="768947"/>
                      </a:lnTo>
                      <a:lnTo>
                        <a:pt x="654365" y="770167"/>
                      </a:lnTo>
                      <a:lnTo>
                        <a:pt x="656027" y="771164"/>
                      </a:lnTo>
                      <a:lnTo>
                        <a:pt x="655362" y="772937"/>
                      </a:lnTo>
                      <a:lnTo>
                        <a:pt x="655362" y="773823"/>
                      </a:lnTo>
                      <a:lnTo>
                        <a:pt x="656359" y="774599"/>
                      </a:lnTo>
                      <a:lnTo>
                        <a:pt x="656913" y="776040"/>
                      </a:lnTo>
                      <a:lnTo>
                        <a:pt x="657689" y="779697"/>
                      </a:lnTo>
                      <a:lnTo>
                        <a:pt x="656802" y="780473"/>
                      </a:lnTo>
                      <a:lnTo>
                        <a:pt x="655694" y="782578"/>
                      </a:lnTo>
                      <a:close/>
                      <a:moveTo>
                        <a:pt x="884971" y="776372"/>
                      </a:moveTo>
                      <a:lnTo>
                        <a:pt x="884639" y="775929"/>
                      </a:lnTo>
                      <a:lnTo>
                        <a:pt x="882644" y="777258"/>
                      </a:lnTo>
                      <a:lnTo>
                        <a:pt x="880206" y="777037"/>
                      </a:lnTo>
                      <a:lnTo>
                        <a:pt x="878877" y="775486"/>
                      </a:lnTo>
                      <a:lnTo>
                        <a:pt x="879984" y="772937"/>
                      </a:lnTo>
                      <a:lnTo>
                        <a:pt x="878323" y="772161"/>
                      </a:lnTo>
                      <a:lnTo>
                        <a:pt x="876882" y="768172"/>
                      </a:lnTo>
                      <a:lnTo>
                        <a:pt x="875441" y="767175"/>
                      </a:lnTo>
                      <a:lnTo>
                        <a:pt x="873779" y="768061"/>
                      </a:lnTo>
                      <a:lnTo>
                        <a:pt x="871895" y="769723"/>
                      </a:lnTo>
                      <a:lnTo>
                        <a:pt x="870233" y="770277"/>
                      </a:lnTo>
                      <a:lnTo>
                        <a:pt x="869125" y="768061"/>
                      </a:lnTo>
                      <a:lnTo>
                        <a:pt x="868681" y="769169"/>
                      </a:lnTo>
                      <a:lnTo>
                        <a:pt x="868460" y="770499"/>
                      </a:lnTo>
                      <a:lnTo>
                        <a:pt x="868460" y="773269"/>
                      </a:lnTo>
                      <a:cubicBezTo>
                        <a:pt x="868460" y="773269"/>
                        <a:pt x="868681" y="774377"/>
                        <a:pt x="868681" y="774377"/>
                      </a:cubicBezTo>
                      <a:lnTo>
                        <a:pt x="870122" y="775375"/>
                      </a:lnTo>
                      <a:lnTo>
                        <a:pt x="870787" y="776594"/>
                      </a:lnTo>
                      <a:lnTo>
                        <a:pt x="871562" y="776594"/>
                      </a:lnTo>
                      <a:lnTo>
                        <a:pt x="872338" y="775264"/>
                      </a:lnTo>
                      <a:lnTo>
                        <a:pt x="873447" y="774156"/>
                      </a:lnTo>
                      <a:lnTo>
                        <a:pt x="874776" y="773712"/>
                      </a:lnTo>
                      <a:lnTo>
                        <a:pt x="876327" y="774599"/>
                      </a:lnTo>
                      <a:lnTo>
                        <a:pt x="875663" y="776705"/>
                      </a:lnTo>
                      <a:lnTo>
                        <a:pt x="876438" y="779032"/>
                      </a:lnTo>
                      <a:lnTo>
                        <a:pt x="877879" y="780583"/>
                      </a:lnTo>
                      <a:lnTo>
                        <a:pt x="879209" y="780362"/>
                      </a:lnTo>
                      <a:lnTo>
                        <a:pt x="880206" y="781026"/>
                      </a:lnTo>
                      <a:lnTo>
                        <a:pt x="880760" y="780362"/>
                      </a:lnTo>
                      <a:lnTo>
                        <a:pt x="882090" y="780805"/>
                      </a:lnTo>
                      <a:lnTo>
                        <a:pt x="883531" y="780140"/>
                      </a:lnTo>
                      <a:lnTo>
                        <a:pt x="884749" y="778810"/>
                      </a:lnTo>
                      <a:lnTo>
                        <a:pt x="885414" y="777369"/>
                      </a:lnTo>
                      <a:lnTo>
                        <a:pt x="885414" y="776262"/>
                      </a:lnTo>
                      <a:cubicBezTo>
                        <a:pt x="885414" y="776262"/>
                        <a:pt x="885082" y="775818"/>
                        <a:pt x="885082" y="775818"/>
                      </a:cubicBezTo>
                      <a:close/>
                      <a:moveTo>
                        <a:pt x="853832" y="748336"/>
                      </a:moveTo>
                      <a:lnTo>
                        <a:pt x="850508" y="750441"/>
                      </a:lnTo>
                      <a:lnTo>
                        <a:pt x="849288" y="753212"/>
                      </a:lnTo>
                      <a:lnTo>
                        <a:pt x="849732" y="754652"/>
                      </a:lnTo>
                      <a:lnTo>
                        <a:pt x="850951" y="755539"/>
                      </a:lnTo>
                      <a:lnTo>
                        <a:pt x="853389" y="755982"/>
                      </a:lnTo>
                      <a:lnTo>
                        <a:pt x="854829" y="755982"/>
                      </a:lnTo>
                      <a:cubicBezTo>
                        <a:pt x="854829" y="755982"/>
                        <a:pt x="857489" y="754874"/>
                        <a:pt x="857489" y="754874"/>
                      </a:cubicBezTo>
                      <a:lnTo>
                        <a:pt x="858375" y="752214"/>
                      </a:lnTo>
                      <a:lnTo>
                        <a:pt x="857046" y="749444"/>
                      </a:lnTo>
                      <a:lnTo>
                        <a:pt x="856049" y="748225"/>
                      </a:lnTo>
                      <a:lnTo>
                        <a:pt x="853943" y="748225"/>
                      </a:lnTo>
                      <a:close/>
                      <a:moveTo>
                        <a:pt x="770388" y="747782"/>
                      </a:moveTo>
                      <a:lnTo>
                        <a:pt x="766177" y="745233"/>
                      </a:lnTo>
                      <a:lnTo>
                        <a:pt x="762631" y="745012"/>
                      </a:lnTo>
                      <a:lnTo>
                        <a:pt x="762631" y="746008"/>
                      </a:lnTo>
                      <a:lnTo>
                        <a:pt x="763517" y="746895"/>
                      </a:lnTo>
                      <a:lnTo>
                        <a:pt x="764515" y="747671"/>
                      </a:lnTo>
                      <a:lnTo>
                        <a:pt x="765734" y="748114"/>
                      </a:lnTo>
                      <a:lnTo>
                        <a:pt x="765734" y="748558"/>
                      </a:lnTo>
                      <a:cubicBezTo>
                        <a:pt x="765734" y="748558"/>
                        <a:pt x="765180" y="749776"/>
                        <a:pt x="765180" y="749776"/>
                      </a:cubicBezTo>
                      <a:lnTo>
                        <a:pt x="765734" y="751106"/>
                      </a:lnTo>
                      <a:lnTo>
                        <a:pt x="767285" y="751993"/>
                      </a:lnTo>
                      <a:lnTo>
                        <a:pt x="766177" y="752547"/>
                      </a:lnTo>
                      <a:lnTo>
                        <a:pt x="765291" y="752547"/>
                      </a:lnTo>
                      <a:cubicBezTo>
                        <a:pt x="765291" y="752547"/>
                        <a:pt x="764293" y="752214"/>
                        <a:pt x="764293" y="752214"/>
                      </a:cubicBezTo>
                      <a:lnTo>
                        <a:pt x="762963" y="751993"/>
                      </a:lnTo>
                      <a:lnTo>
                        <a:pt x="762410" y="752436"/>
                      </a:lnTo>
                      <a:lnTo>
                        <a:pt x="761302" y="754320"/>
                      </a:lnTo>
                      <a:lnTo>
                        <a:pt x="760304" y="754874"/>
                      </a:lnTo>
                      <a:lnTo>
                        <a:pt x="758863" y="753988"/>
                      </a:lnTo>
                      <a:lnTo>
                        <a:pt x="756980" y="752214"/>
                      </a:lnTo>
                      <a:lnTo>
                        <a:pt x="755095" y="750995"/>
                      </a:lnTo>
                      <a:lnTo>
                        <a:pt x="753434" y="751993"/>
                      </a:lnTo>
                      <a:lnTo>
                        <a:pt x="751882" y="751106"/>
                      </a:lnTo>
                      <a:lnTo>
                        <a:pt x="751328" y="752325"/>
                      </a:lnTo>
                      <a:lnTo>
                        <a:pt x="751660" y="754320"/>
                      </a:lnTo>
                      <a:lnTo>
                        <a:pt x="752658" y="755982"/>
                      </a:lnTo>
                      <a:lnTo>
                        <a:pt x="752215" y="756536"/>
                      </a:lnTo>
                      <a:lnTo>
                        <a:pt x="751993" y="756980"/>
                      </a:lnTo>
                      <a:lnTo>
                        <a:pt x="751771" y="757977"/>
                      </a:lnTo>
                      <a:lnTo>
                        <a:pt x="753655" y="759085"/>
                      </a:lnTo>
                      <a:lnTo>
                        <a:pt x="755761" y="762853"/>
                      </a:lnTo>
                      <a:lnTo>
                        <a:pt x="757645" y="763628"/>
                      </a:lnTo>
                      <a:lnTo>
                        <a:pt x="760304" y="763407"/>
                      </a:lnTo>
                      <a:lnTo>
                        <a:pt x="761191" y="762521"/>
                      </a:lnTo>
                      <a:lnTo>
                        <a:pt x="760969" y="760747"/>
                      </a:lnTo>
                      <a:lnTo>
                        <a:pt x="760969" y="758863"/>
                      </a:lnTo>
                      <a:cubicBezTo>
                        <a:pt x="760969" y="758863"/>
                        <a:pt x="762742" y="755650"/>
                        <a:pt x="762742" y="755650"/>
                      </a:cubicBezTo>
                      <a:lnTo>
                        <a:pt x="763850" y="754431"/>
                      </a:lnTo>
                      <a:lnTo>
                        <a:pt x="765402" y="753988"/>
                      </a:lnTo>
                      <a:lnTo>
                        <a:pt x="768726" y="753988"/>
                      </a:lnTo>
                      <a:cubicBezTo>
                        <a:pt x="768726" y="753988"/>
                        <a:pt x="770278" y="753655"/>
                        <a:pt x="770278" y="753655"/>
                      </a:cubicBezTo>
                      <a:lnTo>
                        <a:pt x="771940" y="752104"/>
                      </a:lnTo>
                      <a:lnTo>
                        <a:pt x="772604" y="753323"/>
                      </a:lnTo>
                      <a:lnTo>
                        <a:pt x="773158" y="753877"/>
                      </a:lnTo>
                      <a:lnTo>
                        <a:pt x="773713" y="753877"/>
                      </a:lnTo>
                      <a:cubicBezTo>
                        <a:pt x="773713" y="753877"/>
                        <a:pt x="774378" y="753101"/>
                        <a:pt x="774378" y="753101"/>
                      </a:cubicBezTo>
                      <a:lnTo>
                        <a:pt x="773602" y="751106"/>
                      </a:lnTo>
                      <a:lnTo>
                        <a:pt x="770278" y="748004"/>
                      </a:lnTo>
                      <a:close/>
                      <a:moveTo>
                        <a:pt x="924754" y="755095"/>
                      </a:moveTo>
                      <a:lnTo>
                        <a:pt x="926305" y="756093"/>
                      </a:lnTo>
                      <a:lnTo>
                        <a:pt x="931181" y="757755"/>
                      </a:lnTo>
                      <a:lnTo>
                        <a:pt x="930405" y="758309"/>
                      </a:lnTo>
                      <a:lnTo>
                        <a:pt x="929408" y="759306"/>
                      </a:lnTo>
                      <a:lnTo>
                        <a:pt x="928744" y="759639"/>
                      </a:lnTo>
                      <a:lnTo>
                        <a:pt x="928744" y="760525"/>
                      </a:lnTo>
                      <a:lnTo>
                        <a:pt x="930405" y="760525"/>
                      </a:lnTo>
                      <a:cubicBezTo>
                        <a:pt x="930405" y="760525"/>
                        <a:pt x="931735" y="760193"/>
                        <a:pt x="931735" y="760193"/>
                      </a:cubicBezTo>
                      <a:lnTo>
                        <a:pt x="934284" y="758752"/>
                      </a:lnTo>
                      <a:lnTo>
                        <a:pt x="934062" y="757977"/>
                      </a:lnTo>
                      <a:lnTo>
                        <a:pt x="933730" y="757423"/>
                      </a:lnTo>
                      <a:lnTo>
                        <a:pt x="933287" y="756980"/>
                      </a:lnTo>
                      <a:lnTo>
                        <a:pt x="932733" y="756647"/>
                      </a:lnTo>
                      <a:lnTo>
                        <a:pt x="933287" y="756425"/>
                      </a:lnTo>
                      <a:lnTo>
                        <a:pt x="934284" y="755760"/>
                      </a:lnTo>
                      <a:lnTo>
                        <a:pt x="933841" y="754652"/>
                      </a:lnTo>
                      <a:lnTo>
                        <a:pt x="933619" y="753434"/>
                      </a:lnTo>
                      <a:lnTo>
                        <a:pt x="933619" y="751771"/>
                      </a:lnTo>
                      <a:cubicBezTo>
                        <a:pt x="933619" y="751771"/>
                        <a:pt x="933841" y="750330"/>
                        <a:pt x="933841" y="750330"/>
                      </a:cubicBezTo>
                      <a:lnTo>
                        <a:pt x="933841" y="749555"/>
                      </a:lnTo>
                      <a:cubicBezTo>
                        <a:pt x="933841" y="749555"/>
                        <a:pt x="933508" y="749333"/>
                        <a:pt x="933508" y="749333"/>
                      </a:cubicBezTo>
                      <a:lnTo>
                        <a:pt x="932733" y="749887"/>
                      </a:lnTo>
                      <a:lnTo>
                        <a:pt x="932955" y="749444"/>
                      </a:lnTo>
                      <a:lnTo>
                        <a:pt x="933176" y="748890"/>
                      </a:lnTo>
                      <a:lnTo>
                        <a:pt x="933619" y="748336"/>
                      </a:lnTo>
                      <a:lnTo>
                        <a:pt x="934173" y="747893"/>
                      </a:lnTo>
                      <a:lnTo>
                        <a:pt x="933841" y="747560"/>
                      </a:lnTo>
                      <a:lnTo>
                        <a:pt x="933730" y="747560"/>
                      </a:lnTo>
                      <a:cubicBezTo>
                        <a:pt x="933730" y="747560"/>
                        <a:pt x="933730" y="747339"/>
                        <a:pt x="933730" y="747339"/>
                      </a:cubicBezTo>
                      <a:lnTo>
                        <a:pt x="933508" y="746784"/>
                      </a:lnTo>
                      <a:lnTo>
                        <a:pt x="929630" y="749887"/>
                      </a:lnTo>
                      <a:lnTo>
                        <a:pt x="928854" y="748447"/>
                      </a:lnTo>
                      <a:lnTo>
                        <a:pt x="928411" y="748447"/>
                      </a:lnTo>
                      <a:cubicBezTo>
                        <a:pt x="928411" y="748447"/>
                        <a:pt x="927414" y="748890"/>
                        <a:pt x="927414" y="748890"/>
                      </a:cubicBezTo>
                      <a:lnTo>
                        <a:pt x="928190" y="747006"/>
                      </a:lnTo>
                      <a:lnTo>
                        <a:pt x="929630" y="746008"/>
                      </a:lnTo>
                      <a:lnTo>
                        <a:pt x="932733" y="745012"/>
                      </a:lnTo>
                      <a:lnTo>
                        <a:pt x="932511" y="743793"/>
                      </a:lnTo>
                      <a:lnTo>
                        <a:pt x="930405" y="744125"/>
                      </a:lnTo>
                      <a:lnTo>
                        <a:pt x="927746" y="745676"/>
                      </a:lnTo>
                      <a:lnTo>
                        <a:pt x="925862" y="748114"/>
                      </a:lnTo>
                      <a:lnTo>
                        <a:pt x="925862" y="747117"/>
                      </a:lnTo>
                      <a:lnTo>
                        <a:pt x="925197" y="747893"/>
                      </a:lnTo>
                      <a:lnTo>
                        <a:pt x="924865" y="748114"/>
                      </a:lnTo>
                      <a:lnTo>
                        <a:pt x="924311" y="748114"/>
                      </a:lnTo>
                      <a:cubicBezTo>
                        <a:pt x="924311" y="748114"/>
                        <a:pt x="924311" y="749666"/>
                        <a:pt x="924311" y="749666"/>
                      </a:cubicBezTo>
                      <a:lnTo>
                        <a:pt x="923314" y="751217"/>
                      </a:lnTo>
                      <a:lnTo>
                        <a:pt x="922094" y="752658"/>
                      </a:lnTo>
                      <a:lnTo>
                        <a:pt x="921318" y="753988"/>
                      </a:lnTo>
                      <a:lnTo>
                        <a:pt x="926749" y="753988"/>
                      </a:lnTo>
                      <a:lnTo>
                        <a:pt x="924975" y="755206"/>
                      </a:lnTo>
                      <a:close/>
                      <a:moveTo>
                        <a:pt x="593305" y="741243"/>
                      </a:moveTo>
                      <a:lnTo>
                        <a:pt x="592529" y="741243"/>
                      </a:lnTo>
                      <a:cubicBezTo>
                        <a:pt x="592529" y="741243"/>
                        <a:pt x="590203" y="741243"/>
                        <a:pt x="590203" y="741243"/>
                      </a:cubicBezTo>
                      <a:lnTo>
                        <a:pt x="591200" y="743793"/>
                      </a:lnTo>
                      <a:lnTo>
                        <a:pt x="592751" y="745012"/>
                      </a:lnTo>
                      <a:lnTo>
                        <a:pt x="594524" y="745787"/>
                      </a:lnTo>
                      <a:lnTo>
                        <a:pt x="596297" y="747006"/>
                      </a:lnTo>
                      <a:lnTo>
                        <a:pt x="599400" y="750109"/>
                      </a:lnTo>
                      <a:lnTo>
                        <a:pt x="601062" y="750774"/>
                      </a:lnTo>
                      <a:lnTo>
                        <a:pt x="603944" y="750995"/>
                      </a:lnTo>
                      <a:lnTo>
                        <a:pt x="603944" y="750109"/>
                      </a:lnTo>
                      <a:lnTo>
                        <a:pt x="602170" y="747006"/>
                      </a:lnTo>
                      <a:lnTo>
                        <a:pt x="593083" y="741243"/>
                      </a:lnTo>
                      <a:close/>
                      <a:moveTo>
                        <a:pt x="629320" y="733708"/>
                      </a:moveTo>
                      <a:lnTo>
                        <a:pt x="624887" y="733708"/>
                      </a:lnTo>
                      <a:cubicBezTo>
                        <a:pt x="624887" y="733708"/>
                        <a:pt x="623779" y="734041"/>
                        <a:pt x="623779" y="734041"/>
                      </a:cubicBezTo>
                      <a:lnTo>
                        <a:pt x="621563" y="736035"/>
                      </a:lnTo>
                      <a:lnTo>
                        <a:pt x="620233" y="736479"/>
                      </a:lnTo>
                      <a:lnTo>
                        <a:pt x="616022" y="745122"/>
                      </a:lnTo>
                      <a:lnTo>
                        <a:pt x="618904" y="745344"/>
                      </a:lnTo>
                      <a:lnTo>
                        <a:pt x="623004" y="742019"/>
                      </a:lnTo>
                      <a:lnTo>
                        <a:pt x="629098" y="735592"/>
                      </a:lnTo>
                      <a:lnTo>
                        <a:pt x="629098" y="734817"/>
                      </a:lnTo>
                      <a:cubicBezTo>
                        <a:pt x="629098" y="734817"/>
                        <a:pt x="629098" y="734152"/>
                        <a:pt x="629098" y="734152"/>
                      </a:cubicBezTo>
                      <a:lnTo>
                        <a:pt x="629431" y="733708"/>
                      </a:lnTo>
                      <a:close/>
                      <a:moveTo>
                        <a:pt x="241466" y="728832"/>
                      </a:moveTo>
                      <a:lnTo>
                        <a:pt x="240912" y="729165"/>
                      </a:lnTo>
                      <a:lnTo>
                        <a:pt x="240469" y="730717"/>
                      </a:lnTo>
                      <a:lnTo>
                        <a:pt x="239804" y="734817"/>
                      </a:lnTo>
                      <a:lnTo>
                        <a:pt x="241356" y="733708"/>
                      </a:lnTo>
                      <a:lnTo>
                        <a:pt x="241577" y="734927"/>
                      </a:lnTo>
                      <a:lnTo>
                        <a:pt x="241799" y="735371"/>
                      </a:lnTo>
                      <a:lnTo>
                        <a:pt x="242242" y="735703"/>
                      </a:lnTo>
                      <a:lnTo>
                        <a:pt x="242907" y="736589"/>
                      </a:lnTo>
                      <a:lnTo>
                        <a:pt x="242907" y="733597"/>
                      </a:lnTo>
                      <a:cubicBezTo>
                        <a:pt x="242907" y="733597"/>
                        <a:pt x="243350" y="731381"/>
                        <a:pt x="243350" y="731381"/>
                      </a:cubicBezTo>
                      <a:lnTo>
                        <a:pt x="243129" y="729830"/>
                      </a:lnTo>
                      <a:lnTo>
                        <a:pt x="241356" y="728943"/>
                      </a:lnTo>
                      <a:close/>
                      <a:moveTo>
                        <a:pt x="555407" y="726838"/>
                      </a:moveTo>
                      <a:lnTo>
                        <a:pt x="553079" y="727392"/>
                      </a:lnTo>
                      <a:lnTo>
                        <a:pt x="548757" y="729719"/>
                      </a:lnTo>
                      <a:lnTo>
                        <a:pt x="546098" y="728832"/>
                      </a:lnTo>
                      <a:lnTo>
                        <a:pt x="544103" y="727170"/>
                      </a:lnTo>
                      <a:lnTo>
                        <a:pt x="542663" y="726284"/>
                      </a:lnTo>
                      <a:lnTo>
                        <a:pt x="541333" y="727724"/>
                      </a:lnTo>
                      <a:lnTo>
                        <a:pt x="541333" y="728721"/>
                      </a:lnTo>
                      <a:lnTo>
                        <a:pt x="542441" y="729941"/>
                      </a:lnTo>
                      <a:lnTo>
                        <a:pt x="543438" y="731492"/>
                      </a:lnTo>
                      <a:lnTo>
                        <a:pt x="544546" y="732378"/>
                      </a:lnTo>
                      <a:lnTo>
                        <a:pt x="546098" y="731492"/>
                      </a:lnTo>
                      <a:lnTo>
                        <a:pt x="547095" y="732489"/>
                      </a:lnTo>
                      <a:lnTo>
                        <a:pt x="548203" y="734152"/>
                      </a:lnTo>
                      <a:lnTo>
                        <a:pt x="548536" y="735703"/>
                      </a:lnTo>
                      <a:lnTo>
                        <a:pt x="547317" y="736368"/>
                      </a:lnTo>
                      <a:lnTo>
                        <a:pt x="543438" y="736368"/>
                      </a:lnTo>
                      <a:lnTo>
                        <a:pt x="541222" y="735260"/>
                      </a:lnTo>
                      <a:lnTo>
                        <a:pt x="539892" y="731271"/>
                      </a:lnTo>
                      <a:lnTo>
                        <a:pt x="538341" y="731603"/>
                      </a:lnTo>
                      <a:lnTo>
                        <a:pt x="537344" y="730938"/>
                      </a:lnTo>
                      <a:lnTo>
                        <a:pt x="536457" y="730273"/>
                      </a:lnTo>
                      <a:lnTo>
                        <a:pt x="535681" y="729497"/>
                      </a:lnTo>
                      <a:lnTo>
                        <a:pt x="535127" y="728721"/>
                      </a:lnTo>
                      <a:lnTo>
                        <a:pt x="534019" y="729941"/>
                      </a:lnTo>
                      <a:lnTo>
                        <a:pt x="533133" y="732489"/>
                      </a:lnTo>
                      <a:lnTo>
                        <a:pt x="532025" y="733597"/>
                      </a:lnTo>
                      <a:lnTo>
                        <a:pt x="532579" y="733819"/>
                      </a:lnTo>
                      <a:lnTo>
                        <a:pt x="533576" y="734595"/>
                      </a:lnTo>
                      <a:lnTo>
                        <a:pt x="533022" y="735149"/>
                      </a:lnTo>
                      <a:lnTo>
                        <a:pt x="532468" y="736035"/>
                      </a:lnTo>
                      <a:lnTo>
                        <a:pt x="532025" y="736479"/>
                      </a:lnTo>
                      <a:lnTo>
                        <a:pt x="532468" y="738141"/>
                      </a:lnTo>
                      <a:lnTo>
                        <a:pt x="531470" y="741243"/>
                      </a:lnTo>
                      <a:lnTo>
                        <a:pt x="531914" y="743238"/>
                      </a:lnTo>
                      <a:lnTo>
                        <a:pt x="536125" y="741576"/>
                      </a:lnTo>
                      <a:lnTo>
                        <a:pt x="549755" y="741243"/>
                      </a:lnTo>
                      <a:lnTo>
                        <a:pt x="553633" y="740025"/>
                      </a:lnTo>
                      <a:lnTo>
                        <a:pt x="555850" y="738917"/>
                      </a:lnTo>
                      <a:lnTo>
                        <a:pt x="556847" y="737919"/>
                      </a:lnTo>
                      <a:lnTo>
                        <a:pt x="556514" y="730273"/>
                      </a:lnTo>
                      <a:lnTo>
                        <a:pt x="556847" y="728721"/>
                      </a:lnTo>
                      <a:lnTo>
                        <a:pt x="555407" y="726727"/>
                      </a:lnTo>
                      <a:close/>
                      <a:moveTo>
                        <a:pt x="568040" y="729719"/>
                      </a:moveTo>
                      <a:lnTo>
                        <a:pt x="569701" y="729276"/>
                      </a:lnTo>
                      <a:lnTo>
                        <a:pt x="570699" y="727392"/>
                      </a:lnTo>
                      <a:lnTo>
                        <a:pt x="570477" y="725841"/>
                      </a:lnTo>
                      <a:lnTo>
                        <a:pt x="569369" y="724732"/>
                      </a:lnTo>
                      <a:lnTo>
                        <a:pt x="567818" y="723956"/>
                      </a:lnTo>
                      <a:lnTo>
                        <a:pt x="568040" y="723402"/>
                      </a:lnTo>
                      <a:lnTo>
                        <a:pt x="567485" y="723181"/>
                      </a:lnTo>
                      <a:lnTo>
                        <a:pt x="565601" y="723181"/>
                      </a:lnTo>
                      <a:cubicBezTo>
                        <a:pt x="565601" y="723181"/>
                        <a:pt x="564050" y="725065"/>
                        <a:pt x="564050" y="725065"/>
                      </a:cubicBezTo>
                      <a:lnTo>
                        <a:pt x="566488" y="728389"/>
                      </a:lnTo>
                      <a:lnTo>
                        <a:pt x="568150" y="729830"/>
                      </a:lnTo>
                      <a:close/>
                      <a:moveTo>
                        <a:pt x="639626" y="733154"/>
                      </a:moveTo>
                      <a:lnTo>
                        <a:pt x="639515" y="733154"/>
                      </a:lnTo>
                      <a:cubicBezTo>
                        <a:pt x="639515" y="733154"/>
                        <a:pt x="639294" y="733487"/>
                        <a:pt x="639294" y="733487"/>
                      </a:cubicBezTo>
                      <a:lnTo>
                        <a:pt x="646607" y="740800"/>
                      </a:lnTo>
                      <a:lnTo>
                        <a:pt x="650597" y="742795"/>
                      </a:lnTo>
                      <a:lnTo>
                        <a:pt x="653035" y="739249"/>
                      </a:lnTo>
                      <a:lnTo>
                        <a:pt x="653035" y="738362"/>
                      </a:lnTo>
                      <a:lnTo>
                        <a:pt x="652370" y="737032"/>
                      </a:lnTo>
                      <a:lnTo>
                        <a:pt x="652370" y="735703"/>
                      </a:lnTo>
                      <a:cubicBezTo>
                        <a:pt x="652370" y="735703"/>
                        <a:pt x="653257" y="734706"/>
                        <a:pt x="653257" y="734706"/>
                      </a:cubicBezTo>
                      <a:lnTo>
                        <a:pt x="654697" y="734484"/>
                      </a:lnTo>
                      <a:lnTo>
                        <a:pt x="653589" y="732267"/>
                      </a:lnTo>
                      <a:lnTo>
                        <a:pt x="651816" y="731271"/>
                      </a:lnTo>
                      <a:lnTo>
                        <a:pt x="649821" y="730606"/>
                      </a:lnTo>
                      <a:lnTo>
                        <a:pt x="647826" y="729497"/>
                      </a:lnTo>
                      <a:lnTo>
                        <a:pt x="646496" y="728056"/>
                      </a:lnTo>
                      <a:lnTo>
                        <a:pt x="644613" y="724621"/>
                      </a:lnTo>
                      <a:lnTo>
                        <a:pt x="643172" y="722738"/>
                      </a:lnTo>
                      <a:lnTo>
                        <a:pt x="638185" y="726616"/>
                      </a:lnTo>
                      <a:lnTo>
                        <a:pt x="638407" y="727392"/>
                      </a:lnTo>
                      <a:lnTo>
                        <a:pt x="638074" y="729165"/>
                      </a:lnTo>
                      <a:lnTo>
                        <a:pt x="637520" y="731160"/>
                      </a:lnTo>
                      <a:lnTo>
                        <a:pt x="636966" y="732489"/>
                      </a:lnTo>
                      <a:lnTo>
                        <a:pt x="639183" y="732489"/>
                      </a:lnTo>
                      <a:cubicBezTo>
                        <a:pt x="639183" y="732489"/>
                        <a:pt x="640180" y="732489"/>
                        <a:pt x="640180" y="732489"/>
                      </a:cubicBezTo>
                      <a:lnTo>
                        <a:pt x="639959" y="732932"/>
                      </a:lnTo>
                      <a:lnTo>
                        <a:pt x="639848" y="732932"/>
                      </a:lnTo>
                      <a:close/>
                      <a:moveTo>
                        <a:pt x="236369" y="722738"/>
                      </a:moveTo>
                      <a:lnTo>
                        <a:pt x="235926" y="722294"/>
                      </a:lnTo>
                      <a:lnTo>
                        <a:pt x="235372" y="721962"/>
                      </a:lnTo>
                      <a:lnTo>
                        <a:pt x="234374" y="723513"/>
                      </a:lnTo>
                      <a:lnTo>
                        <a:pt x="233931" y="725619"/>
                      </a:lnTo>
                      <a:lnTo>
                        <a:pt x="233931" y="730606"/>
                      </a:lnTo>
                      <a:cubicBezTo>
                        <a:pt x="233931" y="730606"/>
                        <a:pt x="234485" y="728943"/>
                        <a:pt x="234485" y="728943"/>
                      </a:cubicBezTo>
                      <a:lnTo>
                        <a:pt x="235372" y="727613"/>
                      </a:lnTo>
                      <a:lnTo>
                        <a:pt x="236037" y="726284"/>
                      </a:lnTo>
                      <a:lnTo>
                        <a:pt x="236037" y="724843"/>
                      </a:lnTo>
                      <a:cubicBezTo>
                        <a:pt x="236037" y="724843"/>
                        <a:pt x="236480" y="724510"/>
                        <a:pt x="236480" y="724510"/>
                      </a:cubicBezTo>
                      <a:lnTo>
                        <a:pt x="237034" y="724067"/>
                      </a:lnTo>
                      <a:lnTo>
                        <a:pt x="237477" y="723735"/>
                      </a:lnTo>
                      <a:lnTo>
                        <a:pt x="237477" y="722848"/>
                      </a:lnTo>
                      <a:lnTo>
                        <a:pt x="236701" y="722848"/>
                      </a:lnTo>
                      <a:cubicBezTo>
                        <a:pt x="236701" y="722848"/>
                        <a:pt x="236148" y="722627"/>
                        <a:pt x="236148" y="722627"/>
                      </a:cubicBezTo>
                      <a:close/>
                      <a:moveTo>
                        <a:pt x="481825" y="716089"/>
                      </a:moveTo>
                      <a:lnTo>
                        <a:pt x="480938" y="716089"/>
                      </a:lnTo>
                      <a:cubicBezTo>
                        <a:pt x="480938" y="716089"/>
                        <a:pt x="480938" y="717086"/>
                        <a:pt x="480938" y="717086"/>
                      </a:cubicBezTo>
                      <a:lnTo>
                        <a:pt x="481825" y="717640"/>
                      </a:lnTo>
                      <a:lnTo>
                        <a:pt x="482379" y="717419"/>
                      </a:lnTo>
                      <a:lnTo>
                        <a:pt x="482158" y="716754"/>
                      </a:lnTo>
                      <a:lnTo>
                        <a:pt x="481825" y="716089"/>
                      </a:lnTo>
                      <a:close/>
                      <a:moveTo>
                        <a:pt x="559839" y="724732"/>
                      </a:moveTo>
                      <a:lnTo>
                        <a:pt x="562942" y="719080"/>
                      </a:lnTo>
                      <a:lnTo>
                        <a:pt x="563829" y="718083"/>
                      </a:lnTo>
                      <a:lnTo>
                        <a:pt x="563829" y="717086"/>
                      </a:lnTo>
                      <a:lnTo>
                        <a:pt x="563274" y="717086"/>
                      </a:lnTo>
                      <a:cubicBezTo>
                        <a:pt x="563274" y="717086"/>
                        <a:pt x="563274" y="716754"/>
                        <a:pt x="563274" y="716754"/>
                      </a:cubicBezTo>
                      <a:lnTo>
                        <a:pt x="563274" y="716532"/>
                      </a:lnTo>
                      <a:cubicBezTo>
                        <a:pt x="563274" y="716532"/>
                        <a:pt x="563053" y="716089"/>
                        <a:pt x="563053" y="716089"/>
                      </a:cubicBezTo>
                      <a:lnTo>
                        <a:pt x="562055" y="716865"/>
                      </a:lnTo>
                      <a:lnTo>
                        <a:pt x="561279" y="716865"/>
                      </a:lnTo>
                      <a:cubicBezTo>
                        <a:pt x="561279" y="716865"/>
                        <a:pt x="560615" y="716754"/>
                        <a:pt x="560615" y="716754"/>
                      </a:cubicBezTo>
                      <a:lnTo>
                        <a:pt x="559950" y="716199"/>
                      </a:lnTo>
                      <a:lnTo>
                        <a:pt x="558620" y="715756"/>
                      </a:lnTo>
                      <a:lnTo>
                        <a:pt x="556958" y="716199"/>
                      </a:lnTo>
                      <a:lnTo>
                        <a:pt x="555517" y="717086"/>
                      </a:lnTo>
                      <a:lnTo>
                        <a:pt x="554631" y="718083"/>
                      </a:lnTo>
                      <a:lnTo>
                        <a:pt x="554077" y="719745"/>
                      </a:lnTo>
                      <a:lnTo>
                        <a:pt x="554409" y="720743"/>
                      </a:lnTo>
                      <a:lnTo>
                        <a:pt x="555074" y="721740"/>
                      </a:lnTo>
                      <a:lnTo>
                        <a:pt x="555407" y="723402"/>
                      </a:lnTo>
                      <a:lnTo>
                        <a:pt x="556293" y="724400"/>
                      </a:lnTo>
                      <a:lnTo>
                        <a:pt x="558177" y="724954"/>
                      </a:lnTo>
                      <a:lnTo>
                        <a:pt x="560061" y="724732"/>
                      </a:lnTo>
                      <a:close/>
                      <a:moveTo>
                        <a:pt x="661678" y="712210"/>
                      </a:moveTo>
                      <a:lnTo>
                        <a:pt x="658908" y="714094"/>
                      </a:lnTo>
                      <a:lnTo>
                        <a:pt x="657024" y="715978"/>
                      </a:lnTo>
                      <a:lnTo>
                        <a:pt x="656248" y="717640"/>
                      </a:lnTo>
                      <a:lnTo>
                        <a:pt x="657578" y="719080"/>
                      </a:lnTo>
                      <a:lnTo>
                        <a:pt x="660237" y="718748"/>
                      </a:lnTo>
                      <a:lnTo>
                        <a:pt x="662454" y="717308"/>
                      </a:lnTo>
                      <a:lnTo>
                        <a:pt x="662454" y="713761"/>
                      </a:lnTo>
                      <a:cubicBezTo>
                        <a:pt x="662454" y="713761"/>
                        <a:pt x="662343" y="713429"/>
                        <a:pt x="662343" y="713429"/>
                      </a:cubicBezTo>
                      <a:lnTo>
                        <a:pt x="661678" y="713429"/>
                      </a:lnTo>
                      <a:cubicBezTo>
                        <a:pt x="661678" y="713429"/>
                        <a:pt x="662565" y="712321"/>
                        <a:pt x="662565" y="712321"/>
                      </a:cubicBezTo>
                      <a:lnTo>
                        <a:pt x="661678" y="712321"/>
                      </a:lnTo>
                      <a:close/>
                      <a:moveTo>
                        <a:pt x="847405" y="728056"/>
                      </a:moveTo>
                      <a:lnTo>
                        <a:pt x="849732" y="727724"/>
                      </a:lnTo>
                      <a:lnTo>
                        <a:pt x="856603" y="720521"/>
                      </a:lnTo>
                      <a:lnTo>
                        <a:pt x="859262" y="718859"/>
                      </a:lnTo>
                      <a:lnTo>
                        <a:pt x="871673" y="715313"/>
                      </a:lnTo>
                      <a:lnTo>
                        <a:pt x="875330" y="713318"/>
                      </a:lnTo>
                      <a:lnTo>
                        <a:pt x="873668" y="710658"/>
                      </a:lnTo>
                      <a:lnTo>
                        <a:pt x="868016" y="709218"/>
                      </a:lnTo>
                      <a:lnTo>
                        <a:pt x="866797" y="707002"/>
                      </a:lnTo>
                      <a:lnTo>
                        <a:pt x="865025" y="707556"/>
                      </a:lnTo>
                      <a:lnTo>
                        <a:pt x="853499" y="709329"/>
                      </a:lnTo>
                      <a:lnTo>
                        <a:pt x="841864" y="716643"/>
                      </a:lnTo>
                      <a:lnTo>
                        <a:pt x="841199" y="717640"/>
                      </a:lnTo>
                      <a:lnTo>
                        <a:pt x="837321" y="721075"/>
                      </a:lnTo>
                      <a:lnTo>
                        <a:pt x="835769" y="723956"/>
                      </a:lnTo>
                      <a:lnTo>
                        <a:pt x="834883" y="725286"/>
                      </a:lnTo>
                      <a:lnTo>
                        <a:pt x="833332" y="726838"/>
                      </a:lnTo>
                      <a:lnTo>
                        <a:pt x="830893" y="725397"/>
                      </a:lnTo>
                      <a:lnTo>
                        <a:pt x="830339" y="724954"/>
                      </a:lnTo>
                      <a:lnTo>
                        <a:pt x="829785" y="725730"/>
                      </a:lnTo>
                      <a:lnTo>
                        <a:pt x="828456" y="727059"/>
                      </a:lnTo>
                      <a:lnTo>
                        <a:pt x="827901" y="727835"/>
                      </a:lnTo>
                      <a:lnTo>
                        <a:pt x="826571" y="727170"/>
                      </a:lnTo>
                      <a:lnTo>
                        <a:pt x="825907" y="729165"/>
                      </a:lnTo>
                      <a:lnTo>
                        <a:pt x="825574" y="734152"/>
                      </a:lnTo>
                      <a:lnTo>
                        <a:pt x="826239" y="735592"/>
                      </a:lnTo>
                      <a:lnTo>
                        <a:pt x="827791" y="737476"/>
                      </a:lnTo>
                      <a:lnTo>
                        <a:pt x="829785" y="739028"/>
                      </a:lnTo>
                      <a:lnTo>
                        <a:pt x="831780" y="739471"/>
                      </a:lnTo>
                      <a:lnTo>
                        <a:pt x="831115" y="737697"/>
                      </a:lnTo>
                      <a:lnTo>
                        <a:pt x="831115" y="735703"/>
                      </a:lnTo>
                      <a:cubicBezTo>
                        <a:pt x="831115" y="735703"/>
                        <a:pt x="831669" y="734152"/>
                        <a:pt x="831669" y="734152"/>
                      </a:cubicBezTo>
                      <a:lnTo>
                        <a:pt x="833332" y="733597"/>
                      </a:lnTo>
                      <a:lnTo>
                        <a:pt x="832112" y="730606"/>
                      </a:lnTo>
                      <a:lnTo>
                        <a:pt x="833997" y="728832"/>
                      </a:lnTo>
                      <a:lnTo>
                        <a:pt x="840312" y="725841"/>
                      </a:lnTo>
                      <a:lnTo>
                        <a:pt x="841753" y="726949"/>
                      </a:lnTo>
                      <a:lnTo>
                        <a:pt x="844413" y="727835"/>
                      </a:lnTo>
                      <a:lnTo>
                        <a:pt x="847294" y="728278"/>
                      </a:lnTo>
                      <a:close/>
                      <a:moveTo>
                        <a:pt x="682511" y="711102"/>
                      </a:moveTo>
                      <a:lnTo>
                        <a:pt x="684728" y="711102"/>
                      </a:lnTo>
                      <a:cubicBezTo>
                        <a:pt x="684728" y="711102"/>
                        <a:pt x="685947" y="709329"/>
                        <a:pt x="685947" y="709329"/>
                      </a:cubicBezTo>
                      <a:lnTo>
                        <a:pt x="683065" y="707002"/>
                      </a:lnTo>
                      <a:lnTo>
                        <a:pt x="681957" y="706448"/>
                      </a:lnTo>
                      <a:lnTo>
                        <a:pt x="680628" y="707667"/>
                      </a:lnTo>
                      <a:lnTo>
                        <a:pt x="679187" y="708332"/>
                      </a:lnTo>
                      <a:lnTo>
                        <a:pt x="678079" y="708997"/>
                      </a:lnTo>
                      <a:lnTo>
                        <a:pt x="677414" y="710437"/>
                      </a:lnTo>
                      <a:lnTo>
                        <a:pt x="679963" y="710437"/>
                      </a:lnTo>
                      <a:cubicBezTo>
                        <a:pt x="679963" y="710437"/>
                        <a:pt x="682622" y="711102"/>
                        <a:pt x="682622" y="711102"/>
                      </a:cubicBezTo>
                      <a:close/>
                      <a:moveTo>
                        <a:pt x="433731" y="705118"/>
                      </a:moveTo>
                      <a:lnTo>
                        <a:pt x="433288" y="704232"/>
                      </a:lnTo>
                      <a:lnTo>
                        <a:pt x="432512" y="704010"/>
                      </a:lnTo>
                      <a:lnTo>
                        <a:pt x="432956" y="705118"/>
                      </a:lnTo>
                      <a:lnTo>
                        <a:pt x="432956" y="705783"/>
                      </a:lnTo>
                      <a:cubicBezTo>
                        <a:pt x="432956" y="705783"/>
                        <a:pt x="433066" y="706004"/>
                        <a:pt x="433066" y="706004"/>
                      </a:cubicBezTo>
                      <a:lnTo>
                        <a:pt x="433066" y="706226"/>
                      </a:lnTo>
                      <a:cubicBezTo>
                        <a:pt x="433066" y="706226"/>
                        <a:pt x="433399" y="707223"/>
                        <a:pt x="433399" y="707223"/>
                      </a:cubicBezTo>
                      <a:lnTo>
                        <a:pt x="434064" y="707556"/>
                      </a:lnTo>
                      <a:lnTo>
                        <a:pt x="434396" y="707223"/>
                      </a:lnTo>
                      <a:lnTo>
                        <a:pt x="434064" y="705672"/>
                      </a:lnTo>
                      <a:lnTo>
                        <a:pt x="433510" y="705118"/>
                      </a:lnTo>
                      <a:close/>
                      <a:moveTo>
                        <a:pt x="709661" y="721740"/>
                      </a:moveTo>
                      <a:lnTo>
                        <a:pt x="712764" y="716421"/>
                      </a:lnTo>
                      <a:lnTo>
                        <a:pt x="714205" y="715202"/>
                      </a:lnTo>
                      <a:lnTo>
                        <a:pt x="715867" y="714537"/>
                      </a:lnTo>
                      <a:lnTo>
                        <a:pt x="720632" y="710991"/>
                      </a:lnTo>
                      <a:lnTo>
                        <a:pt x="722294" y="709329"/>
                      </a:lnTo>
                      <a:lnTo>
                        <a:pt x="723402" y="709550"/>
                      </a:lnTo>
                      <a:lnTo>
                        <a:pt x="725176" y="708886"/>
                      </a:lnTo>
                      <a:lnTo>
                        <a:pt x="727281" y="708443"/>
                      </a:lnTo>
                      <a:lnTo>
                        <a:pt x="729276" y="709218"/>
                      </a:lnTo>
                      <a:lnTo>
                        <a:pt x="729608" y="709218"/>
                      </a:lnTo>
                      <a:cubicBezTo>
                        <a:pt x="729608" y="709218"/>
                        <a:pt x="729941" y="709107"/>
                        <a:pt x="729941" y="709107"/>
                      </a:cubicBezTo>
                      <a:lnTo>
                        <a:pt x="730162" y="708886"/>
                      </a:lnTo>
                      <a:lnTo>
                        <a:pt x="730162" y="708221"/>
                      </a:lnTo>
                      <a:cubicBezTo>
                        <a:pt x="730162" y="708221"/>
                        <a:pt x="727835" y="707445"/>
                        <a:pt x="727835" y="707445"/>
                      </a:cubicBezTo>
                      <a:lnTo>
                        <a:pt x="725730" y="706115"/>
                      </a:lnTo>
                      <a:lnTo>
                        <a:pt x="723846" y="704453"/>
                      </a:lnTo>
                      <a:lnTo>
                        <a:pt x="722405" y="702458"/>
                      </a:lnTo>
                      <a:lnTo>
                        <a:pt x="721519" y="702458"/>
                      </a:lnTo>
                      <a:lnTo>
                        <a:pt x="720632" y="703567"/>
                      </a:lnTo>
                      <a:lnTo>
                        <a:pt x="719302" y="704342"/>
                      </a:lnTo>
                      <a:lnTo>
                        <a:pt x="716200" y="705228"/>
                      </a:lnTo>
                      <a:lnTo>
                        <a:pt x="716200" y="706226"/>
                      </a:lnTo>
                      <a:lnTo>
                        <a:pt x="717086" y="706226"/>
                      </a:lnTo>
                      <a:cubicBezTo>
                        <a:pt x="717086" y="706226"/>
                        <a:pt x="717529" y="706669"/>
                        <a:pt x="717529" y="706669"/>
                      </a:cubicBezTo>
                      <a:lnTo>
                        <a:pt x="717862" y="707002"/>
                      </a:lnTo>
                      <a:lnTo>
                        <a:pt x="718526" y="707334"/>
                      </a:lnTo>
                      <a:lnTo>
                        <a:pt x="718526" y="708221"/>
                      </a:lnTo>
                      <a:lnTo>
                        <a:pt x="705450" y="714869"/>
                      </a:lnTo>
                      <a:lnTo>
                        <a:pt x="704231" y="715091"/>
                      </a:lnTo>
                      <a:lnTo>
                        <a:pt x="704010" y="715756"/>
                      </a:lnTo>
                      <a:lnTo>
                        <a:pt x="704231" y="716975"/>
                      </a:lnTo>
                      <a:lnTo>
                        <a:pt x="704896" y="717751"/>
                      </a:lnTo>
                      <a:lnTo>
                        <a:pt x="706226" y="717086"/>
                      </a:lnTo>
                      <a:lnTo>
                        <a:pt x="704675" y="720410"/>
                      </a:lnTo>
                      <a:lnTo>
                        <a:pt x="704231" y="720965"/>
                      </a:lnTo>
                      <a:lnTo>
                        <a:pt x="701683" y="720965"/>
                      </a:lnTo>
                      <a:cubicBezTo>
                        <a:pt x="701683" y="720965"/>
                        <a:pt x="700685" y="721186"/>
                        <a:pt x="700685" y="721186"/>
                      </a:cubicBezTo>
                      <a:lnTo>
                        <a:pt x="699910" y="721851"/>
                      </a:lnTo>
                      <a:lnTo>
                        <a:pt x="699134" y="721851"/>
                      </a:lnTo>
                      <a:lnTo>
                        <a:pt x="697804" y="720743"/>
                      </a:lnTo>
                      <a:lnTo>
                        <a:pt x="696142" y="721075"/>
                      </a:lnTo>
                      <a:lnTo>
                        <a:pt x="694591" y="722184"/>
                      </a:lnTo>
                      <a:lnTo>
                        <a:pt x="693704" y="723624"/>
                      </a:lnTo>
                      <a:lnTo>
                        <a:pt x="692042" y="722738"/>
                      </a:lnTo>
                      <a:lnTo>
                        <a:pt x="693926" y="726284"/>
                      </a:lnTo>
                      <a:lnTo>
                        <a:pt x="698802" y="725841"/>
                      </a:lnTo>
                      <a:lnTo>
                        <a:pt x="707999" y="722738"/>
                      </a:lnTo>
                      <a:lnTo>
                        <a:pt x="709550" y="721519"/>
                      </a:lnTo>
                      <a:close/>
                      <a:moveTo>
                        <a:pt x="613696" y="698358"/>
                      </a:moveTo>
                      <a:lnTo>
                        <a:pt x="615911" y="700353"/>
                      </a:lnTo>
                      <a:lnTo>
                        <a:pt x="617574" y="700685"/>
                      </a:lnTo>
                      <a:lnTo>
                        <a:pt x="616576" y="699134"/>
                      </a:lnTo>
                      <a:lnTo>
                        <a:pt x="615911" y="698469"/>
                      </a:lnTo>
                      <a:lnTo>
                        <a:pt x="615246" y="697804"/>
                      </a:lnTo>
                      <a:lnTo>
                        <a:pt x="616355" y="695477"/>
                      </a:lnTo>
                      <a:lnTo>
                        <a:pt x="618461" y="688052"/>
                      </a:lnTo>
                      <a:lnTo>
                        <a:pt x="616798" y="688052"/>
                      </a:lnTo>
                      <a:cubicBezTo>
                        <a:pt x="616798" y="688052"/>
                        <a:pt x="614582" y="689161"/>
                        <a:pt x="614582" y="689161"/>
                      </a:cubicBezTo>
                      <a:lnTo>
                        <a:pt x="612587" y="690934"/>
                      </a:lnTo>
                      <a:lnTo>
                        <a:pt x="611479" y="692928"/>
                      </a:lnTo>
                      <a:lnTo>
                        <a:pt x="612033" y="695588"/>
                      </a:lnTo>
                      <a:lnTo>
                        <a:pt x="613917" y="698358"/>
                      </a:lnTo>
                      <a:close/>
                      <a:moveTo>
                        <a:pt x="570920" y="697028"/>
                      </a:moveTo>
                      <a:lnTo>
                        <a:pt x="572029" y="700796"/>
                      </a:lnTo>
                      <a:lnTo>
                        <a:pt x="573913" y="704785"/>
                      </a:lnTo>
                      <a:lnTo>
                        <a:pt x="575575" y="707445"/>
                      </a:lnTo>
                      <a:lnTo>
                        <a:pt x="579453" y="703013"/>
                      </a:lnTo>
                      <a:lnTo>
                        <a:pt x="579786" y="702458"/>
                      </a:lnTo>
                      <a:lnTo>
                        <a:pt x="581337" y="701572"/>
                      </a:lnTo>
                      <a:lnTo>
                        <a:pt x="581670" y="701017"/>
                      </a:lnTo>
                      <a:lnTo>
                        <a:pt x="581670" y="700020"/>
                      </a:lnTo>
                      <a:cubicBezTo>
                        <a:pt x="581670" y="700020"/>
                        <a:pt x="580118" y="695920"/>
                        <a:pt x="580118" y="695920"/>
                      </a:cubicBezTo>
                      <a:lnTo>
                        <a:pt x="576129" y="691044"/>
                      </a:lnTo>
                      <a:lnTo>
                        <a:pt x="574799" y="688939"/>
                      </a:lnTo>
                      <a:lnTo>
                        <a:pt x="574023" y="688939"/>
                      </a:lnTo>
                      <a:lnTo>
                        <a:pt x="573137" y="689826"/>
                      </a:lnTo>
                      <a:lnTo>
                        <a:pt x="572029" y="689271"/>
                      </a:lnTo>
                      <a:lnTo>
                        <a:pt x="569369" y="687055"/>
                      </a:lnTo>
                      <a:lnTo>
                        <a:pt x="567818" y="687055"/>
                      </a:lnTo>
                      <a:lnTo>
                        <a:pt x="567818" y="687720"/>
                      </a:lnTo>
                      <a:cubicBezTo>
                        <a:pt x="567818" y="687720"/>
                        <a:pt x="567929" y="687941"/>
                        <a:pt x="567929" y="687941"/>
                      </a:cubicBezTo>
                      <a:lnTo>
                        <a:pt x="568594" y="687941"/>
                      </a:lnTo>
                      <a:cubicBezTo>
                        <a:pt x="568594" y="687941"/>
                        <a:pt x="567929" y="688939"/>
                        <a:pt x="567929" y="688939"/>
                      </a:cubicBezTo>
                      <a:lnTo>
                        <a:pt x="567929" y="689382"/>
                      </a:lnTo>
                      <a:cubicBezTo>
                        <a:pt x="567929" y="689382"/>
                        <a:pt x="567707" y="690047"/>
                        <a:pt x="567707" y="690047"/>
                      </a:cubicBezTo>
                      <a:lnTo>
                        <a:pt x="569037" y="690491"/>
                      </a:lnTo>
                      <a:lnTo>
                        <a:pt x="570366" y="692817"/>
                      </a:lnTo>
                      <a:lnTo>
                        <a:pt x="571585" y="693815"/>
                      </a:lnTo>
                      <a:lnTo>
                        <a:pt x="571585" y="694812"/>
                      </a:lnTo>
                      <a:lnTo>
                        <a:pt x="570810" y="696917"/>
                      </a:lnTo>
                      <a:close/>
                      <a:moveTo>
                        <a:pt x="826128" y="699799"/>
                      </a:moveTo>
                      <a:lnTo>
                        <a:pt x="825131" y="701682"/>
                      </a:lnTo>
                      <a:lnTo>
                        <a:pt x="826239" y="701461"/>
                      </a:lnTo>
                      <a:lnTo>
                        <a:pt x="827236" y="702015"/>
                      </a:lnTo>
                      <a:lnTo>
                        <a:pt x="828123" y="703123"/>
                      </a:lnTo>
                      <a:lnTo>
                        <a:pt x="828899" y="704453"/>
                      </a:lnTo>
                      <a:lnTo>
                        <a:pt x="829675" y="703678"/>
                      </a:lnTo>
                      <a:lnTo>
                        <a:pt x="830450" y="703678"/>
                      </a:lnTo>
                      <a:cubicBezTo>
                        <a:pt x="830450" y="703678"/>
                        <a:pt x="831336" y="704232"/>
                        <a:pt x="831336" y="704232"/>
                      </a:cubicBezTo>
                      <a:lnTo>
                        <a:pt x="832445" y="704453"/>
                      </a:lnTo>
                      <a:lnTo>
                        <a:pt x="833221" y="703899"/>
                      </a:lnTo>
                      <a:lnTo>
                        <a:pt x="833553" y="702791"/>
                      </a:lnTo>
                      <a:lnTo>
                        <a:pt x="833775" y="701572"/>
                      </a:lnTo>
                      <a:lnTo>
                        <a:pt x="834329" y="700685"/>
                      </a:lnTo>
                      <a:lnTo>
                        <a:pt x="837764" y="701793"/>
                      </a:lnTo>
                      <a:lnTo>
                        <a:pt x="839648" y="701793"/>
                      </a:lnTo>
                      <a:cubicBezTo>
                        <a:pt x="839648" y="701793"/>
                        <a:pt x="840423" y="699799"/>
                        <a:pt x="840423" y="699799"/>
                      </a:cubicBezTo>
                      <a:lnTo>
                        <a:pt x="839758" y="699799"/>
                      </a:lnTo>
                      <a:lnTo>
                        <a:pt x="839758" y="700796"/>
                      </a:lnTo>
                      <a:lnTo>
                        <a:pt x="838872" y="700796"/>
                      </a:lnTo>
                      <a:lnTo>
                        <a:pt x="838872" y="700131"/>
                      </a:lnTo>
                      <a:cubicBezTo>
                        <a:pt x="838872" y="700131"/>
                        <a:pt x="839094" y="699688"/>
                        <a:pt x="839094" y="699688"/>
                      </a:cubicBezTo>
                      <a:lnTo>
                        <a:pt x="839648" y="698691"/>
                      </a:lnTo>
                      <a:lnTo>
                        <a:pt x="839205" y="697028"/>
                      </a:lnTo>
                      <a:lnTo>
                        <a:pt x="840091" y="694480"/>
                      </a:lnTo>
                      <a:lnTo>
                        <a:pt x="839758" y="692817"/>
                      </a:lnTo>
                      <a:lnTo>
                        <a:pt x="838761" y="692152"/>
                      </a:lnTo>
                      <a:lnTo>
                        <a:pt x="837764" y="692152"/>
                      </a:lnTo>
                      <a:cubicBezTo>
                        <a:pt x="837764" y="692152"/>
                        <a:pt x="836767" y="692706"/>
                        <a:pt x="836767" y="692706"/>
                      </a:cubicBezTo>
                      <a:lnTo>
                        <a:pt x="835880" y="693926"/>
                      </a:lnTo>
                      <a:lnTo>
                        <a:pt x="835880" y="691709"/>
                      </a:lnTo>
                      <a:cubicBezTo>
                        <a:pt x="835880" y="691709"/>
                        <a:pt x="834550" y="690712"/>
                        <a:pt x="834550" y="690712"/>
                      </a:cubicBezTo>
                      <a:lnTo>
                        <a:pt x="833110" y="689936"/>
                      </a:lnTo>
                      <a:lnTo>
                        <a:pt x="832001" y="688052"/>
                      </a:lnTo>
                      <a:lnTo>
                        <a:pt x="833442" y="688052"/>
                      </a:lnTo>
                      <a:lnTo>
                        <a:pt x="833442" y="687055"/>
                      </a:lnTo>
                      <a:lnTo>
                        <a:pt x="823912" y="683065"/>
                      </a:lnTo>
                      <a:lnTo>
                        <a:pt x="822582" y="681293"/>
                      </a:lnTo>
                      <a:lnTo>
                        <a:pt x="822139" y="683287"/>
                      </a:lnTo>
                      <a:lnTo>
                        <a:pt x="822471" y="683952"/>
                      </a:lnTo>
                      <a:lnTo>
                        <a:pt x="823247" y="684285"/>
                      </a:lnTo>
                      <a:lnTo>
                        <a:pt x="824134" y="685171"/>
                      </a:lnTo>
                      <a:lnTo>
                        <a:pt x="825131" y="687387"/>
                      </a:lnTo>
                      <a:lnTo>
                        <a:pt x="825685" y="688163"/>
                      </a:lnTo>
                      <a:lnTo>
                        <a:pt x="826571" y="689050"/>
                      </a:lnTo>
                      <a:lnTo>
                        <a:pt x="827015" y="688828"/>
                      </a:lnTo>
                      <a:lnTo>
                        <a:pt x="827791" y="688385"/>
                      </a:lnTo>
                      <a:lnTo>
                        <a:pt x="828788" y="688385"/>
                      </a:lnTo>
                      <a:cubicBezTo>
                        <a:pt x="828788" y="688385"/>
                        <a:pt x="829785" y="689050"/>
                        <a:pt x="829785" y="689050"/>
                      </a:cubicBezTo>
                      <a:lnTo>
                        <a:pt x="830007" y="690047"/>
                      </a:lnTo>
                      <a:lnTo>
                        <a:pt x="829675" y="691044"/>
                      </a:lnTo>
                      <a:lnTo>
                        <a:pt x="829231" y="691709"/>
                      </a:lnTo>
                      <a:lnTo>
                        <a:pt x="829010" y="692041"/>
                      </a:lnTo>
                      <a:lnTo>
                        <a:pt x="828234" y="693371"/>
                      </a:lnTo>
                      <a:lnTo>
                        <a:pt x="827236" y="694812"/>
                      </a:lnTo>
                      <a:lnTo>
                        <a:pt x="826682" y="696585"/>
                      </a:lnTo>
                      <a:lnTo>
                        <a:pt x="827347" y="698691"/>
                      </a:lnTo>
                      <a:lnTo>
                        <a:pt x="826571" y="699245"/>
                      </a:lnTo>
                      <a:lnTo>
                        <a:pt x="826017" y="699799"/>
                      </a:lnTo>
                      <a:close/>
                      <a:moveTo>
                        <a:pt x="703124" y="674533"/>
                      </a:moveTo>
                      <a:lnTo>
                        <a:pt x="700353" y="676084"/>
                      </a:lnTo>
                      <a:lnTo>
                        <a:pt x="698913" y="676639"/>
                      </a:lnTo>
                      <a:lnTo>
                        <a:pt x="697028" y="676639"/>
                      </a:lnTo>
                      <a:cubicBezTo>
                        <a:pt x="697028" y="676639"/>
                        <a:pt x="699245" y="680517"/>
                        <a:pt x="699245" y="680517"/>
                      </a:cubicBezTo>
                      <a:lnTo>
                        <a:pt x="699688" y="680184"/>
                      </a:lnTo>
                      <a:lnTo>
                        <a:pt x="699688" y="680184"/>
                      </a:lnTo>
                      <a:cubicBezTo>
                        <a:pt x="699688" y="680184"/>
                        <a:pt x="699688" y="680074"/>
                        <a:pt x="699688" y="680074"/>
                      </a:cubicBezTo>
                      <a:lnTo>
                        <a:pt x="699910" y="679519"/>
                      </a:lnTo>
                      <a:lnTo>
                        <a:pt x="701239" y="680406"/>
                      </a:lnTo>
                      <a:lnTo>
                        <a:pt x="702348" y="680406"/>
                      </a:lnTo>
                      <a:cubicBezTo>
                        <a:pt x="702348" y="680406"/>
                        <a:pt x="703234" y="679630"/>
                        <a:pt x="703234" y="679630"/>
                      </a:cubicBezTo>
                      <a:lnTo>
                        <a:pt x="703788" y="678522"/>
                      </a:lnTo>
                      <a:lnTo>
                        <a:pt x="703234" y="678079"/>
                      </a:lnTo>
                      <a:lnTo>
                        <a:pt x="702237" y="676639"/>
                      </a:lnTo>
                      <a:lnTo>
                        <a:pt x="702680" y="675752"/>
                      </a:lnTo>
                      <a:lnTo>
                        <a:pt x="703013" y="674754"/>
                      </a:lnTo>
                      <a:close/>
                      <a:moveTo>
                        <a:pt x="631648" y="695588"/>
                      </a:moveTo>
                      <a:lnTo>
                        <a:pt x="634750" y="693261"/>
                      </a:lnTo>
                      <a:lnTo>
                        <a:pt x="636191" y="691931"/>
                      </a:lnTo>
                      <a:lnTo>
                        <a:pt x="636966" y="690934"/>
                      </a:lnTo>
                      <a:lnTo>
                        <a:pt x="637742" y="689493"/>
                      </a:lnTo>
                      <a:lnTo>
                        <a:pt x="638185" y="688274"/>
                      </a:lnTo>
                      <a:lnTo>
                        <a:pt x="638850" y="687387"/>
                      </a:lnTo>
                      <a:lnTo>
                        <a:pt x="640070" y="687055"/>
                      </a:lnTo>
                      <a:lnTo>
                        <a:pt x="640070" y="686169"/>
                      </a:lnTo>
                      <a:lnTo>
                        <a:pt x="638518" y="686169"/>
                      </a:lnTo>
                      <a:lnTo>
                        <a:pt x="638518" y="685060"/>
                      </a:lnTo>
                      <a:lnTo>
                        <a:pt x="640070" y="685060"/>
                      </a:lnTo>
                      <a:lnTo>
                        <a:pt x="640070" y="684063"/>
                      </a:lnTo>
                      <a:lnTo>
                        <a:pt x="638185" y="683176"/>
                      </a:lnTo>
                      <a:lnTo>
                        <a:pt x="638185" y="681182"/>
                      </a:lnTo>
                      <a:cubicBezTo>
                        <a:pt x="638185" y="681182"/>
                        <a:pt x="640070" y="676306"/>
                        <a:pt x="640070" y="676306"/>
                      </a:cubicBezTo>
                      <a:lnTo>
                        <a:pt x="640624" y="675530"/>
                      </a:lnTo>
                      <a:lnTo>
                        <a:pt x="641067" y="674533"/>
                      </a:lnTo>
                      <a:lnTo>
                        <a:pt x="641399" y="673425"/>
                      </a:lnTo>
                      <a:lnTo>
                        <a:pt x="641621" y="672317"/>
                      </a:lnTo>
                      <a:lnTo>
                        <a:pt x="640070" y="672317"/>
                      </a:lnTo>
                      <a:cubicBezTo>
                        <a:pt x="640070" y="672317"/>
                        <a:pt x="638518" y="672317"/>
                        <a:pt x="638518" y="672317"/>
                      </a:cubicBezTo>
                      <a:lnTo>
                        <a:pt x="638961" y="673757"/>
                      </a:lnTo>
                      <a:lnTo>
                        <a:pt x="639294" y="674311"/>
                      </a:lnTo>
                      <a:lnTo>
                        <a:pt x="637742" y="676195"/>
                      </a:lnTo>
                      <a:lnTo>
                        <a:pt x="634639" y="675641"/>
                      </a:lnTo>
                      <a:lnTo>
                        <a:pt x="633753" y="674643"/>
                      </a:lnTo>
                      <a:lnTo>
                        <a:pt x="635415" y="672206"/>
                      </a:lnTo>
                      <a:lnTo>
                        <a:pt x="632091" y="673314"/>
                      </a:lnTo>
                      <a:lnTo>
                        <a:pt x="628544" y="675419"/>
                      </a:lnTo>
                      <a:lnTo>
                        <a:pt x="625331" y="678079"/>
                      </a:lnTo>
                      <a:lnTo>
                        <a:pt x="623669" y="680406"/>
                      </a:lnTo>
                      <a:lnTo>
                        <a:pt x="624444" y="680406"/>
                      </a:lnTo>
                      <a:cubicBezTo>
                        <a:pt x="624444" y="680406"/>
                        <a:pt x="625220" y="680406"/>
                        <a:pt x="625220" y="680406"/>
                      </a:cubicBezTo>
                      <a:lnTo>
                        <a:pt x="625996" y="680960"/>
                      </a:lnTo>
                      <a:lnTo>
                        <a:pt x="622450" y="683065"/>
                      </a:lnTo>
                      <a:lnTo>
                        <a:pt x="621009" y="684728"/>
                      </a:lnTo>
                      <a:lnTo>
                        <a:pt x="619901" y="690158"/>
                      </a:lnTo>
                      <a:lnTo>
                        <a:pt x="619901" y="691820"/>
                      </a:lnTo>
                      <a:cubicBezTo>
                        <a:pt x="619901" y="691820"/>
                        <a:pt x="620898" y="692485"/>
                        <a:pt x="620898" y="692485"/>
                      </a:cubicBezTo>
                      <a:lnTo>
                        <a:pt x="622117" y="692928"/>
                      </a:lnTo>
                      <a:lnTo>
                        <a:pt x="624555" y="695034"/>
                      </a:lnTo>
                      <a:lnTo>
                        <a:pt x="625663" y="695477"/>
                      </a:lnTo>
                      <a:lnTo>
                        <a:pt x="629653" y="695699"/>
                      </a:lnTo>
                      <a:lnTo>
                        <a:pt x="631426" y="695145"/>
                      </a:lnTo>
                      <a:close/>
                      <a:moveTo>
                        <a:pt x="816709" y="678190"/>
                      </a:moveTo>
                      <a:lnTo>
                        <a:pt x="816709" y="679187"/>
                      </a:lnTo>
                      <a:lnTo>
                        <a:pt x="818149" y="680074"/>
                      </a:lnTo>
                      <a:lnTo>
                        <a:pt x="819480" y="680074"/>
                      </a:lnTo>
                      <a:cubicBezTo>
                        <a:pt x="819480" y="680074"/>
                        <a:pt x="820366" y="680074"/>
                        <a:pt x="820366" y="680074"/>
                      </a:cubicBezTo>
                      <a:lnTo>
                        <a:pt x="820920" y="679741"/>
                      </a:lnTo>
                      <a:lnTo>
                        <a:pt x="820920" y="679187"/>
                      </a:lnTo>
                      <a:cubicBezTo>
                        <a:pt x="820920" y="679187"/>
                        <a:pt x="821474" y="679187"/>
                        <a:pt x="821474" y="679187"/>
                      </a:cubicBezTo>
                      <a:lnTo>
                        <a:pt x="822250" y="678965"/>
                      </a:lnTo>
                      <a:lnTo>
                        <a:pt x="822250" y="677414"/>
                      </a:lnTo>
                      <a:lnTo>
                        <a:pt x="821252" y="675641"/>
                      </a:lnTo>
                      <a:lnTo>
                        <a:pt x="820588" y="674865"/>
                      </a:lnTo>
                      <a:lnTo>
                        <a:pt x="820366" y="673868"/>
                      </a:lnTo>
                      <a:lnTo>
                        <a:pt x="819701" y="672095"/>
                      </a:lnTo>
                      <a:lnTo>
                        <a:pt x="818593" y="671319"/>
                      </a:lnTo>
                      <a:lnTo>
                        <a:pt x="817484" y="670876"/>
                      </a:lnTo>
                      <a:lnTo>
                        <a:pt x="817706" y="669546"/>
                      </a:lnTo>
                      <a:lnTo>
                        <a:pt x="818482" y="667995"/>
                      </a:lnTo>
                      <a:lnTo>
                        <a:pt x="818149" y="667219"/>
                      </a:lnTo>
                      <a:lnTo>
                        <a:pt x="817152" y="666998"/>
                      </a:lnTo>
                      <a:lnTo>
                        <a:pt x="816488" y="666776"/>
                      </a:lnTo>
                      <a:lnTo>
                        <a:pt x="816044" y="666554"/>
                      </a:lnTo>
                      <a:lnTo>
                        <a:pt x="815601" y="666332"/>
                      </a:lnTo>
                      <a:lnTo>
                        <a:pt x="815158" y="666332"/>
                      </a:lnTo>
                      <a:cubicBezTo>
                        <a:pt x="815158" y="666332"/>
                        <a:pt x="814493" y="666332"/>
                        <a:pt x="814493" y="666332"/>
                      </a:cubicBezTo>
                      <a:lnTo>
                        <a:pt x="813495" y="665557"/>
                      </a:lnTo>
                      <a:lnTo>
                        <a:pt x="812609" y="665557"/>
                      </a:lnTo>
                      <a:cubicBezTo>
                        <a:pt x="812609" y="665557"/>
                        <a:pt x="812609" y="666665"/>
                        <a:pt x="812609" y="666665"/>
                      </a:cubicBezTo>
                      <a:lnTo>
                        <a:pt x="812276" y="666998"/>
                      </a:lnTo>
                      <a:lnTo>
                        <a:pt x="810725" y="666998"/>
                      </a:lnTo>
                      <a:cubicBezTo>
                        <a:pt x="810725" y="666998"/>
                        <a:pt x="809395" y="668106"/>
                        <a:pt x="809395" y="668106"/>
                      </a:cubicBezTo>
                      <a:lnTo>
                        <a:pt x="809838" y="669989"/>
                      </a:lnTo>
                      <a:lnTo>
                        <a:pt x="811169" y="671098"/>
                      </a:lnTo>
                      <a:lnTo>
                        <a:pt x="811944" y="671984"/>
                      </a:lnTo>
                      <a:lnTo>
                        <a:pt x="813273" y="672538"/>
                      </a:lnTo>
                      <a:lnTo>
                        <a:pt x="814493" y="673314"/>
                      </a:lnTo>
                      <a:lnTo>
                        <a:pt x="814160" y="674533"/>
                      </a:lnTo>
                      <a:lnTo>
                        <a:pt x="813717" y="675752"/>
                      </a:lnTo>
                      <a:lnTo>
                        <a:pt x="814493" y="677082"/>
                      </a:lnTo>
                      <a:lnTo>
                        <a:pt x="815934" y="677082"/>
                      </a:lnTo>
                      <a:cubicBezTo>
                        <a:pt x="815934" y="677082"/>
                        <a:pt x="817484" y="676306"/>
                        <a:pt x="817484" y="676306"/>
                      </a:cubicBezTo>
                      <a:lnTo>
                        <a:pt x="818482" y="676306"/>
                      </a:lnTo>
                      <a:cubicBezTo>
                        <a:pt x="818482" y="676306"/>
                        <a:pt x="818039" y="677303"/>
                        <a:pt x="818039" y="677303"/>
                      </a:cubicBezTo>
                      <a:lnTo>
                        <a:pt x="816820" y="678079"/>
                      </a:lnTo>
                      <a:close/>
                      <a:moveTo>
                        <a:pt x="668106" y="699799"/>
                      </a:moveTo>
                      <a:lnTo>
                        <a:pt x="669768" y="699134"/>
                      </a:lnTo>
                      <a:lnTo>
                        <a:pt x="670544" y="698912"/>
                      </a:lnTo>
                      <a:lnTo>
                        <a:pt x="671098" y="698358"/>
                      </a:lnTo>
                      <a:lnTo>
                        <a:pt x="674311" y="691487"/>
                      </a:lnTo>
                      <a:lnTo>
                        <a:pt x="674533" y="688385"/>
                      </a:lnTo>
                      <a:lnTo>
                        <a:pt x="675641" y="682622"/>
                      </a:lnTo>
                      <a:lnTo>
                        <a:pt x="675863" y="679963"/>
                      </a:lnTo>
                      <a:lnTo>
                        <a:pt x="675530" y="673868"/>
                      </a:lnTo>
                      <a:lnTo>
                        <a:pt x="674865" y="671319"/>
                      </a:lnTo>
                      <a:lnTo>
                        <a:pt x="673535" y="668770"/>
                      </a:lnTo>
                      <a:lnTo>
                        <a:pt x="670765" y="666554"/>
                      </a:lnTo>
                      <a:lnTo>
                        <a:pt x="668881" y="665557"/>
                      </a:lnTo>
                      <a:lnTo>
                        <a:pt x="667995" y="666222"/>
                      </a:lnTo>
                      <a:lnTo>
                        <a:pt x="667552" y="666665"/>
                      </a:lnTo>
                      <a:lnTo>
                        <a:pt x="665335" y="666887"/>
                      </a:lnTo>
                      <a:lnTo>
                        <a:pt x="664559" y="667219"/>
                      </a:lnTo>
                      <a:lnTo>
                        <a:pt x="662898" y="670211"/>
                      </a:lnTo>
                      <a:lnTo>
                        <a:pt x="662233" y="671098"/>
                      </a:lnTo>
                      <a:lnTo>
                        <a:pt x="654808" y="676417"/>
                      </a:lnTo>
                      <a:lnTo>
                        <a:pt x="650597" y="681404"/>
                      </a:lnTo>
                      <a:lnTo>
                        <a:pt x="649489" y="682290"/>
                      </a:lnTo>
                      <a:lnTo>
                        <a:pt x="648935" y="681625"/>
                      </a:lnTo>
                      <a:lnTo>
                        <a:pt x="648491" y="681404"/>
                      </a:lnTo>
                      <a:lnTo>
                        <a:pt x="647937" y="681625"/>
                      </a:lnTo>
                      <a:lnTo>
                        <a:pt x="647272" y="682290"/>
                      </a:lnTo>
                      <a:lnTo>
                        <a:pt x="647272" y="683176"/>
                      </a:lnTo>
                      <a:lnTo>
                        <a:pt x="648824" y="683952"/>
                      </a:lnTo>
                      <a:lnTo>
                        <a:pt x="650154" y="685615"/>
                      </a:lnTo>
                      <a:lnTo>
                        <a:pt x="651816" y="689050"/>
                      </a:lnTo>
                      <a:lnTo>
                        <a:pt x="651816" y="689382"/>
                      </a:lnTo>
                      <a:cubicBezTo>
                        <a:pt x="651816" y="689382"/>
                        <a:pt x="651594" y="690269"/>
                        <a:pt x="651594" y="690269"/>
                      </a:cubicBezTo>
                      <a:lnTo>
                        <a:pt x="651594" y="691377"/>
                      </a:lnTo>
                      <a:cubicBezTo>
                        <a:pt x="651594" y="691377"/>
                        <a:pt x="652259" y="692485"/>
                        <a:pt x="652259" y="692485"/>
                      </a:cubicBezTo>
                      <a:lnTo>
                        <a:pt x="652924" y="693371"/>
                      </a:lnTo>
                      <a:lnTo>
                        <a:pt x="653257" y="694258"/>
                      </a:lnTo>
                      <a:lnTo>
                        <a:pt x="653257" y="695145"/>
                      </a:lnTo>
                      <a:cubicBezTo>
                        <a:pt x="653257" y="695145"/>
                        <a:pt x="652702" y="695920"/>
                        <a:pt x="652702" y="695920"/>
                      </a:cubicBezTo>
                      <a:lnTo>
                        <a:pt x="655805" y="697804"/>
                      </a:lnTo>
                      <a:lnTo>
                        <a:pt x="656581" y="698691"/>
                      </a:lnTo>
                      <a:lnTo>
                        <a:pt x="656913" y="699799"/>
                      </a:lnTo>
                      <a:lnTo>
                        <a:pt x="657578" y="702680"/>
                      </a:lnTo>
                      <a:lnTo>
                        <a:pt x="658132" y="703678"/>
                      </a:lnTo>
                      <a:lnTo>
                        <a:pt x="658908" y="704564"/>
                      </a:lnTo>
                      <a:lnTo>
                        <a:pt x="659351" y="704785"/>
                      </a:lnTo>
                      <a:lnTo>
                        <a:pt x="659573" y="705672"/>
                      </a:lnTo>
                      <a:lnTo>
                        <a:pt x="660792" y="704785"/>
                      </a:lnTo>
                      <a:lnTo>
                        <a:pt x="662898" y="704232"/>
                      </a:lnTo>
                      <a:lnTo>
                        <a:pt x="664227" y="703678"/>
                      </a:lnTo>
                      <a:lnTo>
                        <a:pt x="668216" y="699799"/>
                      </a:lnTo>
                      <a:close/>
                      <a:moveTo>
                        <a:pt x="555517" y="675641"/>
                      </a:moveTo>
                      <a:lnTo>
                        <a:pt x="555739" y="673092"/>
                      </a:lnTo>
                      <a:lnTo>
                        <a:pt x="555739" y="670322"/>
                      </a:lnTo>
                      <a:cubicBezTo>
                        <a:pt x="555739" y="670322"/>
                        <a:pt x="555407" y="667773"/>
                        <a:pt x="555407" y="667773"/>
                      </a:cubicBezTo>
                      <a:lnTo>
                        <a:pt x="554742" y="665778"/>
                      </a:lnTo>
                      <a:lnTo>
                        <a:pt x="554077" y="665224"/>
                      </a:lnTo>
                      <a:lnTo>
                        <a:pt x="553412" y="664892"/>
                      </a:lnTo>
                      <a:lnTo>
                        <a:pt x="552857" y="664892"/>
                      </a:lnTo>
                      <a:cubicBezTo>
                        <a:pt x="552857" y="664892"/>
                        <a:pt x="552303" y="665778"/>
                        <a:pt x="552303" y="665778"/>
                      </a:cubicBezTo>
                      <a:lnTo>
                        <a:pt x="551528" y="665778"/>
                      </a:lnTo>
                      <a:lnTo>
                        <a:pt x="550087" y="664892"/>
                      </a:lnTo>
                      <a:lnTo>
                        <a:pt x="548092" y="665446"/>
                      </a:lnTo>
                      <a:lnTo>
                        <a:pt x="544436" y="667773"/>
                      </a:lnTo>
                      <a:lnTo>
                        <a:pt x="545322" y="668770"/>
                      </a:lnTo>
                      <a:lnTo>
                        <a:pt x="544325" y="669213"/>
                      </a:lnTo>
                      <a:lnTo>
                        <a:pt x="544103" y="669657"/>
                      </a:lnTo>
                      <a:lnTo>
                        <a:pt x="544436" y="670654"/>
                      </a:lnTo>
                      <a:lnTo>
                        <a:pt x="543438" y="671430"/>
                      </a:lnTo>
                      <a:lnTo>
                        <a:pt x="542884" y="672095"/>
                      </a:lnTo>
                      <a:lnTo>
                        <a:pt x="542884" y="672760"/>
                      </a:lnTo>
                      <a:cubicBezTo>
                        <a:pt x="542884" y="672760"/>
                        <a:pt x="543771" y="673535"/>
                        <a:pt x="543771" y="673535"/>
                      </a:cubicBezTo>
                      <a:lnTo>
                        <a:pt x="542773" y="674422"/>
                      </a:lnTo>
                      <a:lnTo>
                        <a:pt x="542441" y="674754"/>
                      </a:lnTo>
                      <a:lnTo>
                        <a:pt x="542773" y="676417"/>
                      </a:lnTo>
                      <a:lnTo>
                        <a:pt x="543438" y="675530"/>
                      </a:lnTo>
                      <a:lnTo>
                        <a:pt x="544214" y="674976"/>
                      </a:lnTo>
                      <a:lnTo>
                        <a:pt x="545101" y="674976"/>
                      </a:lnTo>
                      <a:cubicBezTo>
                        <a:pt x="545101" y="674976"/>
                        <a:pt x="546098" y="675530"/>
                        <a:pt x="546098" y="675530"/>
                      </a:cubicBezTo>
                      <a:lnTo>
                        <a:pt x="546652" y="674754"/>
                      </a:lnTo>
                      <a:lnTo>
                        <a:pt x="547095" y="674533"/>
                      </a:lnTo>
                      <a:lnTo>
                        <a:pt x="547427" y="675087"/>
                      </a:lnTo>
                      <a:lnTo>
                        <a:pt x="547649" y="676417"/>
                      </a:lnTo>
                      <a:lnTo>
                        <a:pt x="548647" y="675752"/>
                      </a:lnTo>
                      <a:lnTo>
                        <a:pt x="549644" y="675530"/>
                      </a:lnTo>
                      <a:lnTo>
                        <a:pt x="550642" y="675752"/>
                      </a:lnTo>
                      <a:lnTo>
                        <a:pt x="551639" y="676306"/>
                      </a:lnTo>
                      <a:lnTo>
                        <a:pt x="551306" y="676306"/>
                      </a:lnTo>
                      <a:cubicBezTo>
                        <a:pt x="551306" y="676306"/>
                        <a:pt x="550974" y="676306"/>
                        <a:pt x="550974" y="676306"/>
                      </a:cubicBezTo>
                      <a:lnTo>
                        <a:pt x="550752" y="676306"/>
                      </a:lnTo>
                      <a:cubicBezTo>
                        <a:pt x="550752" y="676306"/>
                        <a:pt x="550752" y="677082"/>
                        <a:pt x="550752" y="677082"/>
                      </a:cubicBezTo>
                      <a:lnTo>
                        <a:pt x="551085" y="677414"/>
                      </a:lnTo>
                      <a:lnTo>
                        <a:pt x="551196" y="677414"/>
                      </a:lnTo>
                      <a:cubicBezTo>
                        <a:pt x="551196" y="677414"/>
                        <a:pt x="551196" y="677746"/>
                        <a:pt x="551196" y="677746"/>
                      </a:cubicBezTo>
                      <a:lnTo>
                        <a:pt x="551417" y="678190"/>
                      </a:lnTo>
                      <a:lnTo>
                        <a:pt x="552525" y="677414"/>
                      </a:lnTo>
                      <a:lnTo>
                        <a:pt x="553301" y="676417"/>
                      </a:lnTo>
                      <a:lnTo>
                        <a:pt x="553744" y="675087"/>
                      </a:lnTo>
                      <a:lnTo>
                        <a:pt x="553744" y="673314"/>
                      </a:lnTo>
                      <a:cubicBezTo>
                        <a:pt x="553744" y="673314"/>
                        <a:pt x="554520" y="673314"/>
                        <a:pt x="554520" y="673314"/>
                      </a:cubicBezTo>
                      <a:lnTo>
                        <a:pt x="555185" y="675309"/>
                      </a:lnTo>
                      <a:close/>
                      <a:moveTo>
                        <a:pt x="398935" y="654808"/>
                      </a:moveTo>
                      <a:lnTo>
                        <a:pt x="397051" y="653700"/>
                      </a:lnTo>
                      <a:lnTo>
                        <a:pt x="396386" y="653146"/>
                      </a:lnTo>
                      <a:lnTo>
                        <a:pt x="395278" y="653146"/>
                      </a:lnTo>
                      <a:cubicBezTo>
                        <a:pt x="395278" y="653146"/>
                        <a:pt x="394281" y="653589"/>
                        <a:pt x="394281" y="653589"/>
                      </a:cubicBezTo>
                      <a:lnTo>
                        <a:pt x="393395" y="654254"/>
                      </a:lnTo>
                      <a:lnTo>
                        <a:pt x="392619" y="655140"/>
                      </a:lnTo>
                      <a:lnTo>
                        <a:pt x="394281" y="656691"/>
                      </a:lnTo>
                      <a:lnTo>
                        <a:pt x="395389" y="658243"/>
                      </a:lnTo>
                      <a:lnTo>
                        <a:pt x="396719" y="659573"/>
                      </a:lnTo>
                      <a:lnTo>
                        <a:pt x="399046" y="660127"/>
                      </a:lnTo>
                      <a:lnTo>
                        <a:pt x="400265" y="659573"/>
                      </a:lnTo>
                      <a:lnTo>
                        <a:pt x="400486" y="658243"/>
                      </a:lnTo>
                      <a:lnTo>
                        <a:pt x="400265" y="656802"/>
                      </a:lnTo>
                      <a:lnTo>
                        <a:pt x="399821" y="655805"/>
                      </a:lnTo>
                      <a:lnTo>
                        <a:pt x="398935" y="655029"/>
                      </a:lnTo>
                      <a:close/>
                      <a:moveTo>
                        <a:pt x="441156" y="644945"/>
                      </a:moveTo>
                      <a:lnTo>
                        <a:pt x="443926" y="644502"/>
                      </a:lnTo>
                      <a:lnTo>
                        <a:pt x="446586" y="643283"/>
                      </a:lnTo>
                      <a:lnTo>
                        <a:pt x="448359" y="641510"/>
                      </a:lnTo>
                      <a:lnTo>
                        <a:pt x="444480" y="641510"/>
                      </a:lnTo>
                      <a:lnTo>
                        <a:pt x="442153" y="642507"/>
                      </a:lnTo>
                      <a:lnTo>
                        <a:pt x="437056" y="642507"/>
                      </a:lnTo>
                      <a:cubicBezTo>
                        <a:pt x="437056" y="642507"/>
                        <a:pt x="434285" y="643394"/>
                        <a:pt x="434285" y="643394"/>
                      </a:cubicBezTo>
                      <a:lnTo>
                        <a:pt x="424201" y="650154"/>
                      </a:lnTo>
                      <a:lnTo>
                        <a:pt x="424201" y="651151"/>
                      </a:lnTo>
                      <a:lnTo>
                        <a:pt x="426750" y="651151"/>
                      </a:lnTo>
                      <a:cubicBezTo>
                        <a:pt x="426750" y="651151"/>
                        <a:pt x="433177" y="649156"/>
                        <a:pt x="433177" y="649156"/>
                      </a:cubicBezTo>
                      <a:lnTo>
                        <a:pt x="435726" y="649156"/>
                      </a:lnTo>
                      <a:cubicBezTo>
                        <a:pt x="435726" y="649156"/>
                        <a:pt x="438053" y="648602"/>
                        <a:pt x="438053" y="648602"/>
                      </a:cubicBezTo>
                      <a:lnTo>
                        <a:pt x="439383" y="647161"/>
                      </a:lnTo>
                      <a:lnTo>
                        <a:pt x="438939" y="644280"/>
                      </a:lnTo>
                      <a:lnTo>
                        <a:pt x="441045" y="644724"/>
                      </a:lnTo>
                      <a:close/>
                      <a:moveTo>
                        <a:pt x="789781" y="643726"/>
                      </a:moveTo>
                      <a:lnTo>
                        <a:pt x="789559" y="643172"/>
                      </a:lnTo>
                      <a:lnTo>
                        <a:pt x="788895" y="642396"/>
                      </a:lnTo>
                      <a:lnTo>
                        <a:pt x="787786" y="641621"/>
                      </a:lnTo>
                      <a:lnTo>
                        <a:pt x="786456" y="640956"/>
                      </a:lnTo>
                      <a:lnTo>
                        <a:pt x="785127" y="641288"/>
                      </a:lnTo>
                      <a:lnTo>
                        <a:pt x="783797" y="641288"/>
                      </a:lnTo>
                      <a:cubicBezTo>
                        <a:pt x="783797" y="641288"/>
                        <a:pt x="782799" y="641288"/>
                        <a:pt x="782799" y="641288"/>
                      </a:cubicBezTo>
                      <a:lnTo>
                        <a:pt x="782467" y="642950"/>
                      </a:lnTo>
                      <a:lnTo>
                        <a:pt x="782689" y="644835"/>
                      </a:lnTo>
                      <a:lnTo>
                        <a:pt x="783021" y="646053"/>
                      </a:lnTo>
                      <a:lnTo>
                        <a:pt x="782799" y="647050"/>
                      </a:lnTo>
                      <a:lnTo>
                        <a:pt x="782356" y="647937"/>
                      </a:lnTo>
                      <a:lnTo>
                        <a:pt x="781802" y="651372"/>
                      </a:lnTo>
                      <a:lnTo>
                        <a:pt x="782245" y="652702"/>
                      </a:lnTo>
                      <a:lnTo>
                        <a:pt x="783575" y="653146"/>
                      </a:lnTo>
                      <a:lnTo>
                        <a:pt x="783908" y="653811"/>
                      </a:lnTo>
                      <a:lnTo>
                        <a:pt x="783908" y="654697"/>
                      </a:lnTo>
                      <a:cubicBezTo>
                        <a:pt x="783908" y="654697"/>
                        <a:pt x="785016" y="655583"/>
                        <a:pt x="785016" y="655583"/>
                      </a:cubicBezTo>
                      <a:lnTo>
                        <a:pt x="786235" y="655140"/>
                      </a:lnTo>
                      <a:lnTo>
                        <a:pt x="785902" y="650375"/>
                      </a:lnTo>
                      <a:lnTo>
                        <a:pt x="784573" y="648713"/>
                      </a:lnTo>
                      <a:lnTo>
                        <a:pt x="784019" y="647715"/>
                      </a:lnTo>
                      <a:lnTo>
                        <a:pt x="784684" y="647715"/>
                      </a:lnTo>
                      <a:cubicBezTo>
                        <a:pt x="784684" y="647715"/>
                        <a:pt x="785127" y="647272"/>
                        <a:pt x="785127" y="647272"/>
                      </a:cubicBezTo>
                      <a:lnTo>
                        <a:pt x="785127" y="646607"/>
                      </a:lnTo>
                      <a:cubicBezTo>
                        <a:pt x="785127" y="646607"/>
                        <a:pt x="785681" y="645610"/>
                        <a:pt x="785681" y="645610"/>
                      </a:cubicBezTo>
                      <a:lnTo>
                        <a:pt x="786678" y="644835"/>
                      </a:lnTo>
                      <a:lnTo>
                        <a:pt x="787675" y="644835"/>
                      </a:lnTo>
                      <a:cubicBezTo>
                        <a:pt x="787675" y="644835"/>
                        <a:pt x="788119" y="645056"/>
                        <a:pt x="788119" y="645056"/>
                      </a:cubicBezTo>
                      <a:lnTo>
                        <a:pt x="788562" y="645056"/>
                      </a:lnTo>
                      <a:cubicBezTo>
                        <a:pt x="788562" y="645056"/>
                        <a:pt x="789338" y="645610"/>
                        <a:pt x="789338" y="645610"/>
                      </a:cubicBezTo>
                      <a:lnTo>
                        <a:pt x="789892" y="646164"/>
                      </a:lnTo>
                      <a:lnTo>
                        <a:pt x="790445" y="645832"/>
                      </a:lnTo>
                      <a:lnTo>
                        <a:pt x="790224" y="644391"/>
                      </a:lnTo>
                      <a:lnTo>
                        <a:pt x="789670" y="643504"/>
                      </a:lnTo>
                      <a:close/>
                      <a:moveTo>
                        <a:pt x="538895" y="642950"/>
                      </a:moveTo>
                      <a:lnTo>
                        <a:pt x="537898" y="645278"/>
                      </a:lnTo>
                      <a:lnTo>
                        <a:pt x="536901" y="650265"/>
                      </a:lnTo>
                      <a:lnTo>
                        <a:pt x="539338" y="649600"/>
                      </a:lnTo>
                      <a:lnTo>
                        <a:pt x="541887" y="648159"/>
                      </a:lnTo>
                      <a:lnTo>
                        <a:pt x="543881" y="646053"/>
                      </a:lnTo>
                      <a:lnTo>
                        <a:pt x="545433" y="644502"/>
                      </a:lnTo>
                      <a:lnTo>
                        <a:pt x="545655" y="642285"/>
                      </a:lnTo>
                      <a:lnTo>
                        <a:pt x="546431" y="639737"/>
                      </a:lnTo>
                      <a:lnTo>
                        <a:pt x="547649" y="638185"/>
                      </a:lnTo>
                      <a:lnTo>
                        <a:pt x="549312" y="638739"/>
                      </a:lnTo>
                      <a:lnTo>
                        <a:pt x="549866" y="635637"/>
                      </a:lnTo>
                      <a:lnTo>
                        <a:pt x="548314" y="633531"/>
                      </a:lnTo>
                      <a:lnTo>
                        <a:pt x="543881" y="630872"/>
                      </a:lnTo>
                      <a:lnTo>
                        <a:pt x="544325" y="630207"/>
                      </a:lnTo>
                      <a:lnTo>
                        <a:pt x="545101" y="628212"/>
                      </a:lnTo>
                      <a:lnTo>
                        <a:pt x="545433" y="627104"/>
                      </a:lnTo>
                      <a:lnTo>
                        <a:pt x="545433" y="625109"/>
                      </a:lnTo>
                      <a:lnTo>
                        <a:pt x="544546" y="625109"/>
                      </a:lnTo>
                      <a:lnTo>
                        <a:pt x="542663" y="627326"/>
                      </a:lnTo>
                      <a:lnTo>
                        <a:pt x="540003" y="629431"/>
                      </a:lnTo>
                      <a:lnTo>
                        <a:pt x="537676" y="632091"/>
                      </a:lnTo>
                      <a:lnTo>
                        <a:pt x="536901" y="635858"/>
                      </a:lnTo>
                      <a:lnTo>
                        <a:pt x="538784" y="635193"/>
                      </a:lnTo>
                      <a:lnTo>
                        <a:pt x="539892" y="635858"/>
                      </a:lnTo>
                      <a:lnTo>
                        <a:pt x="540114" y="637299"/>
                      </a:lnTo>
                      <a:lnTo>
                        <a:pt x="539116" y="638850"/>
                      </a:lnTo>
                      <a:lnTo>
                        <a:pt x="539116" y="639737"/>
                      </a:lnTo>
                      <a:lnTo>
                        <a:pt x="539671" y="639959"/>
                      </a:lnTo>
                      <a:lnTo>
                        <a:pt x="540114" y="640402"/>
                      </a:lnTo>
                      <a:lnTo>
                        <a:pt x="540668" y="640734"/>
                      </a:lnTo>
                      <a:lnTo>
                        <a:pt x="540668" y="641621"/>
                      </a:lnTo>
                      <a:lnTo>
                        <a:pt x="538784" y="643061"/>
                      </a:lnTo>
                      <a:close/>
                      <a:moveTo>
                        <a:pt x="651926" y="634639"/>
                      </a:moveTo>
                      <a:lnTo>
                        <a:pt x="653367" y="634861"/>
                      </a:lnTo>
                      <a:lnTo>
                        <a:pt x="654254" y="634861"/>
                      </a:lnTo>
                      <a:lnTo>
                        <a:pt x="654808" y="632202"/>
                      </a:lnTo>
                      <a:lnTo>
                        <a:pt x="656581" y="631648"/>
                      </a:lnTo>
                      <a:lnTo>
                        <a:pt x="658687" y="631648"/>
                      </a:lnTo>
                      <a:cubicBezTo>
                        <a:pt x="658687" y="631648"/>
                        <a:pt x="660348" y="630983"/>
                        <a:pt x="660348" y="630983"/>
                      </a:cubicBezTo>
                      <a:lnTo>
                        <a:pt x="661013" y="629763"/>
                      </a:lnTo>
                      <a:lnTo>
                        <a:pt x="661235" y="628544"/>
                      </a:lnTo>
                      <a:lnTo>
                        <a:pt x="660902" y="627547"/>
                      </a:lnTo>
                      <a:lnTo>
                        <a:pt x="658687" y="626882"/>
                      </a:lnTo>
                      <a:lnTo>
                        <a:pt x="657911" y="626217"/>
                      </a:lnTo>
                      <a:lnTo>
                        <a:pt x="657246" y="625552"/>
                      </a:lnTo>
                      <a:lnTo>
                        <a:pt x="656802" y="625220"/>
                      </a:lnTo>
                      <a:lnTo>
                        <a:pt x="653257" y="624222"/>
                      </a:lnTo>
                      <a:lnTo>
                        <a:pt x="652148" y="624776"/>
                      </a:lnTo>
                      <a:lnTo>
                        <a:pt x="651705" y="627658"/>
                      </a:lnTo>
                      <a:lnTo>
                        <a:pt x="651151" y="627991"/>
                      </a:lnTo>
                      <a:lnTo>
                        <a:pt x="647826" y="622228"/>
                      </a:lnTo>
                      <a:lnTo>
                        <a:pt x="646718" y="623447"/>
                      </a:lnTo>
                      <a:lnTo>
                        <a:pt x="645167" y="624112"/>
                      </a:lnTo>
                      <a:lnTo>
                        <a:pt x="643837" y="625109"/>
                      </a:lnTo>
                      <a:lnTo>
                        <a:pt x="643172" y="627326"/>
                      </a:lnTo>
                      <a:lnTo>
                        <a:pt x="644946" y="627547"/>
                      </a:lnTo>
                      <a:lnTo>
                        <a:pt x="645389" y="628655"/>
                      </a:lnTo>
                      <a:lnTo>
                        <a:pt x="644835" y="631980"/>
                      </a:lnTo>
                      <a:lnTo>
                        <a:pt x="644613" y="631980"/>
                      </a:lnTo>
                      <a:cubicBezTo>
                        <a:pt x="644613" y="631980"/>
                        <a:pt x="644059" y="631980"/>
                        <a:pt x="644059" y="631980"/>
                      </a:cubicBezTo>
                      <a:lnTo>
                        <a:pt x="643505" y="632312"/>
                      </a:lnTo>
                      <a:lnTo>
                        <a:pt x="643283" y="633420"/>
                      </a:lnTo>
                      <a:lnTo>
                        <a:pt x="643283" y="633974"/>
                      </a:lnTo>
                      <a:cubicBezTo>
                        <a:pt x="643283" y="633974"/>
                        <a:pt x="643505" y="634196"/>
                        <a:pt x="643505" y="634196"/>
                      </a:cubicBezTo>
                      <a:lnTo>
                        <a:pt x="643505" y="634639"/>
                      </a:lnTo>
                      <a:cubicBezTo>
                        <a:pt x="643505" y="634639"/>
                        <a:pt x="643283" y="635748"/>
                        <a:pt x="643283" y="635748"/>
                      </a:cubicBezTo>
                      <a:lnTo>
                        <a:pt x="651816" y="634639"/>
                      </a:lnTo>
                      <a:close/>
                      <a:moveTo>
                        <a:pt x="604720" y="636302"/>
                      </a:moveTo>
                      <a:lnTo>
                        <a:pt x="604498" y="634861"/>
                      </a:lnTo>
                      <a:lnTo>
                        <a:pt x="603944" y="633863"/>
                      </a:lnTo>
                      <a:lnTo>
                        <a:pt x="603168" y="633199"/>
                      </a:lnTo>
                      <a:lnTo>
                        <a:pt x="602503" y="632755"/>
                      </a:lnTo>
                      <a:lnTo>
                        <a:pt x="602170" y="632423"/>
                      </a:lnTo>
                      <a:lnTo>
                        <a:pt x="602392" y="631315"/>
                      </a:lnTo>
                      <a:lnTo>
                        <a:pt x="603500" y="629985"/>
                      </a:lnTo>
                      <a:lnTo>
                        <a:pt x="603833" y="628987"/>
                      </a:lnTo>
                      <a:lnTo>
                        <a:pt x="603611" y="627437"/>
                      </a:lnTo>
                      <a:lnTo>
                        <a:pt x="602835" y="625331"/>
                      </a:lnTo>
                      <a:lnTo>
                        <a:pt x="601838" y="623336"/>
                      </a:lnTo>
                      <a:lnTo>
                        <a:pt x="600841" y="622117"/>
                      </a:lnTo>
                      <a:lnTo>
                        <a:pt x="598070" y="621785"/>
                      </a:lnTo>
                      <a:lnTo>
                        <a:pt x="596962" y="621785"/>
                      </a:lnTo>
                      <a:cubicBezTo>
                        <a:pt x="596962" y="621785"/>
                        <a:pt x="596962" y="623004"/>
                        <a:pt x="596962" y="623004"/>
                      </a:cubicBezTo>
                      <a:lnTo>
                        <a:pt x="597627" y="626107"/>
                      </a:lnTo>
                      <a:lnTo>
                        <a:pt x="597627" y="628101"/>
                      </a:lnTo>
                      <a:cubicBezTo>
                        <a:pt x="597627" y="628101"/>
                        <a:pt x="597183" y="630539"/>
                        <a:pt x="597183" y="630539"/>
                      </a:cubicBezTo>
                      <a:lnTo>
                        <a:pt x="595854" y="632423"/>
                      </a:lnTo>
                      <a:lnTo>
                        <a:pt x="593748" y="632977"/>
                      </a:lnTo>
                      <a:lnTo>
                        <a:pt x="594857" y="633642"/>
                      </a:lnTo>
                      <a:lnTo>
                        <a:pt x="595300" y="633863"/>
                      </a:lnTo>
                      <a:lnTo>
                        <a:pt x="594413" y="634528"/>
                      </a:lnTo>
                      <a:lnTo>
                        <a:pt x="593748" y="635415"/>
                      </a:lnTo>
                      <a:lnTo>
                        <a:pt x="593305" y="636524"/>
                      </a:lnTo>
                      <a:lnTo>
                        <a:pt x="592973" y="637853"/>
                      </a:lnTo>
                      <a:lnTo>
                        <a:pt x="595300" y="637853"/>
                      </a:lnTo>
                      <a:cubicBezTo>
                        <a:pt x="595300" y="637853"/>
                        <a:pt x="596076" y="637853"/>
                        <a:pt x="596076" y="637853"/>
                      </a:cubicBezTo>
                      <a:lnTo>
                        <a:pt x="596076" y="638961"/>
                      </a:lnTo>
                      <a:lnTo>
                        <a:pt x="595633" y="639626"/>
                      </a:lnTo>
                      <a:lnTo>
                        <a:pt x="595411" y="640402"/>
                      </a:lnTo>
                      <a:lnTo>
                        <a:pt x="595411" y="641399"/>
                      </a:lnTo>
                      <a:cubicBezTo>
                        <a:pt x="595411" y="641399"/>
                        <a:pt x="595411" y="642729"/>
                        <a:pt x="595411" y="642729"/>
                      </a:cubicBezTo>
                      <a:lnTo>
                        <a:pt x="597073" y="641621"/>
                      </a:lnTo>
                      <a:lnTo>
                        <a:pt x="603944" y="637963"/>
                      </a:lnTo>
                      <a:lnTo>
                        <a:pt x="604830" y="637299"/>
                      </a:lnTo>
                      <a:lnTo>
                        <a:pt x="605052" y="636413"/>
                      </a:lnTo>
                      <a:close/>
                      <a:moveTo>
                        <a:pt x="436501" y="615136"/>
                      </a:moveTo>
                      <a:lnTo>
                        <a:pt x="435947" y="615136"/>
                      </a:lnTo>
                      <a:cubicBezTo>
                        <a:pt x="435947" y="615136"/>
                        <a:pt x="435726" y="617352"/>
                        <a:pt x="435726" y="617352"/>
                      </a:cubicBezTo>
                      <a:lnTo>
                        <a:pt x="434507" y="618350"/>
                      </a:lnTo>
                      <a:lnTo>
                        <a:pt x="431293" y="619125"/>
                      </a:lnTo>
                      <a:lnTo>
                        <a:pt x="431293" y="620011"/>
                      </a:lnTo>
                      <a:lnTo>
                        <a:pt x="433510" y="621341"/>
                      </a:lnTo>
                      <a:lnTo>
                        <a:pt x="436391" y="621785"/>
                      </a:lnTo>
                      <a:lnTo>
                        <a:pt x="439272" y="621341"/>
                      </a:lnTo>
                      <a:lnTo>
                        <a:pt x="441488" y="620122"/>
                      </a:lnTo>
                      <a:lnTo>
                        <a:pt x="441488" y="619236"/>
                      </a:lnTo>
                      <a:lnTo>
                        <a:pt x="439937" y="619236"/>
                      </a:lnTo>
                      <a:cubicBezTo>
                        <a:pt x="439937" y="619236"/>
                        <a:pt x="438718" y="618571"/>
                        <a:pt x="438718" y="618571"/>
                      </a:cubicBezTo>
                      <a:lnTo>
                        <a:pt x="437721" y="617685"/>
                      </a:lnTo>
                      <a:lnTo>
                        <a:pt x="436834" y="616244"/>
                      </a:lnTo>
                      <a:lnTo>
                        <a:pt x="436834" y="615800"/>
                      </a:lnTo>
                      <a:cubicBezTo>
                        <a:pt x="436834" y="615800"/>
                        <a:pt x="436834" y="615468"/>
                        <a:pt x="436834" y="615468"/>
                      </a:cubicBezTo>
                      <a:lnTo>
                        <a:pt x="436834" y="615246"/>
                      </a:lnTo>
                      <a:close/>
                      <a:moveTo>
                        <a:pt x="579231" y="605273"/>
                      </a:moveTo>
                      <a:lnTo>
                        <a:pt x="578345" y="604387"/>
                      </a:lnTo>
                      <a:lnTo>
                        <a:pt x="576461" y="604387"/>
                      </a:lnTo>
                      <a:cubicBezTo>
                        <a:pt x="576461" y="604387"/>
                        <a:pt x="575131" y="605384"/>
                        <a:pt x="575131" y="605384"/>
                      </a:cubicBezTo>
                      <a:lnTo>
                        <a:pt x="574023" y="606714"/>
                      </a:lnTo>
                      <a:lnTo>
                        <a:pt x="572250" y="607489"/>
                      </a:lnTo>
                      <a:lnTo>
                        <a:pt x="570145" y="607822"/>
                      </a:lnTo>
                      <a:lnTo>
                        <a:pt x="571585" y="608709"/>
                      </a:lnTo>
                      <a:lnTo>
                        <a:pt x="576794" y="609706"/>
                      </a:lnTo>
                      <a:lnTo>
                        <a:pt x="579453" y="609374"/>
                      </a:lnTo>
                      <a:lnTo>
                        <a:pt x="579121" y="607600"/>
                      </a:lnTo>
                      <a:lnTo>
                        <a:pt x="579342" y="606714"/>
                      </a:lnTo>
                      <a:lnTo>
                        <a:pt x="579564" y="604941"/>
                      </a:lnTo>
                      <a:close/>
                      <a:moveTo>
                        <a:pt x="607600" y="602392"/>
                      </a:moveTo>
                      <a:lnTo>
                        <a:pt x="608376" y="603500"/>
                      </a:lnTo>
                      <a:lnTo>
                        <a:pt x="609595" y="604387"/>
                      </a:lnTo>
                      <a:lnTo>
                        <a:pt x="613917" y="606492"/>
                      </a:lnTo>
                      <a:lnTo>
                        <a:pt x="617685" y="610814"/>
                      </a:lnTo>
                      <a:lnTo>
                        <a:pt x="618904" y="611368"/>
                      </a:lnTo>
                      <a:lnTo>
                        <a:pt x="620233" y="611922"/>
                      </a:lnTo>
                      <a:lnTo>
                        <a:pt x="621674" y="614582"/>
                      </a:lnTo>
                      <a:lnTo>
                        <a:pt x="622782" y="615136"/>
                      </a:lnTo>
                      <a:lnTo>
                        <a:pt x="624666" y="615579"/>
                      </a:lnTo>
                      <a:lnTo>
                        <a:pt x="627769" y="617574"/>
                      </a:lnTo>
                      <a:lnTo>
                        <a:pt x="632977" y="618350"/>
                      </a:lnTo>
                      <a:lnTo>
                        <a:pt x="634307" y="617685"/>
                      </a:lnTo>
                      <a:lnTo>
                        <a:pt x="635194" y="614028"/>
                      </a:lnTo>
                      <a:lnTo>
                        <a:pt x="637964" y="610149"/>
                      </a:lnTo>
                      <a:lnTo>
                        <a:pt x="637631" y="608709"/>
                      </a:lnTo>
                      <a:lnTo>
                        <a:pt x="637188" y="607489"/>
                      </a:lnTo>
                      <a:lnTo>
                        <a:pt x="636523" y="606603"/>
                      </a:lnTo>
                      <a:lnTo>
                        <a:pt x="635526" y="606270"/>
                      </a:lnTo>
                      <a:lnTo>
                        <a:pt x="636302" y="605273"/>
                      </a:lnTo>
                      <a:lnTo>
                        <a:pt x="633753" y="604498"/>
                      </a:lnTo>
                      <a:lnTo>
                        <a:pt x="630318" y="602835"/>
                      </a:lnTo>
                      <a:lnTo>
                        <a:pt x="627215" y="602170"/>
                      </a:lnTo>
                      <a:lnTo>
                        <a:pt x="625442" y="604276"/>
                      </a:lnTo>
                      <a:lnTo>
                        <a:pt x="624333" y="602613"/>
                      </a:lnTo>
                      <a:lnTo>
                        <a:pt x="622450" y="601284"/>
                      </a:lnTo>
                      <a:lnTo>
                        <a:pt x="620344" y="600952"/>
                      </a:lnTo>
                      <a:lnTo>
                        <a:pt x="618571" y="602281"/>
                      </a:lnTo>
                      <a:lnTo>
                        <a:pt x="618017" y="601505"/>
                      </a:lnTo>
                      <a:lnTo>
                        <a:pt x="617352" y="600841"/>
                      </a:lnTo>
                      <a:lnTo>
                        <a:pt x="616466" y="600398"/>
                      </a:lnTo>
                      <a:lnTo>
                        <a:pt x="615357" y="600398"/>
                      </a:lnTo>
                      <a:lnTo>
                        <a:pt x="615357" y="599289"/>
                      </a:lnTo>
                      <a:lnTo>
                        <a:pt x="616244" y="599289"/>
                      </a:lnTo>
                      <a:lnTo>
                        <a:pt x="616244" y="598181"/>
                      </a:lnTo>
                      <a:lnTo>
                        <a:pt x="615136" y="597516"/>
                      </a:lnTo>
                      <a:lnTo>
                        <a:pt x="614582" y="597294"/>
                      </a:lnTo>
                      <a:lnTo>
                        <a:pt x="608265" y="596851"/>
                      </a:lnTo>
                      <a:lnTo>
                        <a:pt x="606825" y="597294"/>
                      </a:lnTo>
                      <a:lnTo>
                        <a:pt x="606492" y="598513"/>
                      </a:lnTo>
                      <a:lnTo>
                        <a:pt x="606825" y="600287"/>
                      </a:lnTo>
                      <a:lnTo>
                        <a:pt x="607600" y="601948"/>
                      </a:lnTo>
                      <a:close/>
                      <a:moveTo>
                        <a:pt x="526484" y="618682"/>
                      </a:moveTo>
                      <a:lnTo>
                        <a:pt x="528478" y="619568"/>
                      </a:lnTo>
                      <a:lnTo>
                        <a:pt x="530694" y="617796"/>
                      </a:lnTo>
                      <a:lnTo>
                        <a:pt x="533797" y="613363"/>
                      </a:lnTo>
                      <a:lnTo>
                        <a:pt x="537122" y="609706"/>
                      </a:lnTo>
                      <a:lnTo>
                        <a:pt x="540003" y="605495"/>
                      </a:lnTo>
                      <a:lnTo>
                        <a:pt x="540779" y="601062"/>
                      </a:lnTo>
                      <a:lnTo>
                        <a:pt x="537676" y="596740"/>
                      </a:lnTo>
                      <a:lnTo>
                        <a:pt x="537011" y="596740"/>
                      </a:lnTo>
                      <a:cubicBezTo>
                        <a:pt x="537011" y="596740"/>
                        <a:pt x="536457" y="596740"/>
                        <a:pt x="536457" y="596740"/>
                      </a:cubicBezTo>
                      <a:lnTo>
                        <a:pt x="536125" y="596740"/>
                      </a:lnTo>
                      <a:cubicBezTo>
                        <a:pt x="536125" y="596740"/>
                        <a:pt x="536125" y="597738"/>
                        <a:pt x="536125" y="597738"/>
                      </a:cubicBezTo>
                      <a:lnTo>
                        <a:pt x="535349" y="597738"/>
                      </a:lnTo>
                      <a:lnTo>
                        <a:pt x="534684" y="596851"/>
                      </a:lnTo>
                      <a:lnTo>
                        <a:pt x="533797" y="596630"/>
                      </a:lnTo>
                      <a:lnTo>
                        <a:pt x="532800" y="596962"/>
                      </a:lnTo>
                      <a:lnTo>
                        <a:pt x="531692" y="597738"/>
                      </a:lnTo>
                      <a:lnTo>
                        <a:pt x="531692" y="598624"/>
                      </a:lnTo>
                      <a:lnTo>
                        <a:pt x="532025" y="598624"/>
                      </a:lnTo>
                      <a:cubicBezTo>
                        <a:pt x="532025" y="598624"/>
                        <a:pt x="533133" y="598624"/>
                        <a:pt x="533133" y="598624"/>
                      </a:cubicBezTo>
                      <a:lnTo>
                        <a:pt x="532468" y="599733"/>
                      </a:lnTo>
                      <a:lnTo>
                        <a:pt x="531692" y="600730"/>
                      </a:lnTo>
                      <a:lnTo>
                        <a:pt x="530029" y="600398"/>
                      </a:lnTo>
                      <a:lnTo>
                        <a:pt x="528146" y="602613"/>
                      </a:lnTo>
                      <a:lnTo>
                        <a:pt x="526927" y="605827"/>
                      </a:lnTo>
                      <a:lnTo>
                        <a:pt x="526927" y="608487"/>
                      </a:lnTo>
                      <a:cubicBezTo>
                        <a:pt x="526927" y="608487"/>
                        <a:pt x="527149" y="609706"/>
                        <a:pt x="527149" y="609706"/>
                      </a:cubicBezTo>
                      <a:lnTo>
                        <a:pt x="526594" y="616798"/>
                      </a:lnTo>
                      <a:lnTo>
                        <a:pt x="526594" y="618793"/>
                      </a:lnTo>
                      <a:close/>
                      <a:moveTo>
                        <a:pt x="733043" y="617131"/>
                      </a:moveTo>
                      <a:lnTo>
                        <a:pt x="734263" y="616244"/>
                      </a:lnTo>
                      <a:lnTo>
                        <a:pt x="736478" y="615246"/>
                      </a:lnTo>
                      <a:lnTo>
                        <a:pt x="746230" y="613917"/>
                      </a:lnTo>
                      <a:lnTo>
                        <a:pt x="748115" y="613030"/>
                      </a:lnTo>
                      <a:lnTo>
                        <a:pt x="758088" y="604054"/>
                      </a:lnTo>
                      <a:lnTo>
                        <a:pt x="760969" y="600509"/>
                      </a:lnTo>
                      <a:lnTo>
                        <a:pt x="762963" y="596740"/>
                      </a:lnTo>
                      <a:lnTo>
                        <a:pt x="757423" y="597184"/>
                      </a:lnTo>
                      <a:lnTo>
                        <a:pt x="753655" y="598292"/>
                      </a:lnTo>
                      <a:lnTo>
                        <a:pt x="750663" y="601616"/>
                      </a:lnTo>
                      <a:lnTo>
                        <a:pt x="747560" y="603389"/>
                      </a:lnTo>
                      <a:lnTo>
                        <a:pt x="744236" y="604387"/>
                      </a:lnTo>
                      <a:lnTo>
                        <a:pt x="741909" y="603611"/>
                      </a:lnTo>
                      <a:lnTo>
                        <a:pt x="739582" y="604387"/>
                      </a:lnTo>
                      <a:lnTo>
                        <a:pt x="733043" y="603500"/>
                      </a:lnTo>
                      <a:lnTo>
                        <a:pt x="730273" y="603722"/>
                      </a:lnTo>
                      <a:lnTo>
                        <a:pt x="728722" y="604719"/>
                      </a:lnTo>
                      <a:lnTo>
                        <a:pt x="726616" y="606714"/>
                      </a:lnTo>
                      <a:lnTo>
                        <a:pt x="724843" y="609041"/>
                      </a:lnTo>
                      <a:lnTo>
                        <a:pt x="724067" y="611146"/>
                      </a:lnTo>
                      <a:lnTo>
                        <a:pt x="723291" y="612809"/>
                      </a:lnTo>
                      <a:lnTo>
                        <a:pt x="719635" y="616576"/>
                      </a:lnTo>
                      <a:lnTo>
                        <a:pt x="718748" y="618461"/>
                      </a:lnTo>
                      <a:lnTo>
                        <a:pt x="719302" y="621231"/>
                      </a:lnTo>
                      <a:lnTo>
                        <a:pt x="720965" y="621674"/>
                      </a:lnTo>
                      <a:lnTo>
                        <a:pt x="725397" y="620455"/>
                      </a:lnTo>
                      <a:lnTo>
                        <a:pt x="726838" y="620455"/>
                      </a:lnTo>
                      <a:cubicBezTo>
                        <a:pt x="726838" y="620455"/>
                        <a:pt x="727724" y="620787"/>
                        <a:pt x="727724" y="620787"/>
                      </a:cubicBezTo>
                      <a:lnTo>
                        <a:pt x="728500" y="620787"/>
                      </a:lnTo>
                      <a:cubicBezTo>
                        <a:pt x="728500" y="620787"/>
                        <a:pt x="729608" y="620455"/>
                        <a:pt x="729608" y="620455"/>
                      </a:cubicBezTo>
                      <a:lnTo>
                        <a:pt x="730827" y="619679"/>
                      </a:lnTo>
                      <a:lnTo>
                        <a:pt x="733043" y="617463"/>
                      </a:lnTo>
                      <a:close/>
                      <a:moveTo>
                        <a:pt x="445699" y="584994"/>
                      </a:moveTo>
                      <a:lnTo>
                        <a:pt x="443815" y="584107"/>
                      </a:lnTo>
                      <a:lnTo>
                        <a:pt x="430185" y="584994"/>
                      </a:lnTo>
                      <a:lnTo>
                        <a:pt x="430185" y="585881"/>
                      </a:lnTo>
                      <a:cubicBezTo>
                        <a:pt x="430185" y="585881"/>
                        <a:pt x="430406" y="587875"/>
                        <a:pt x="430406" y="587875"/>
                      </a:cubicBezTo>
                      <a:lnTo>
                        <a:pt x="431182" y="589870"/>
                      </a:lnTo>
                      <a:lnTo>
                        <a:pt x="432512" y="590757"/>
                      </a:lnTo>
                      <a:lnTo>
                        <a:pt x="433953" y="591311"/>
                      </a:lnTo>
                      <a:lnTo>
                        <a:pt x="434950" y="592529"/>
                      </a:lnTo>
                      <a:lnTo>
                        <a:pt x="434950" y="593859"/>
                      </a:lnTo>
                      <a:cubicBezTo>
                        <a:pt x="434950" y="593859"/>
                        <a:pt x="433731" y="594635"/>
                        <a:pt x="433731" y="594635"/>
                      </a:cubicBezTo>
                      <a:lnTo>
                        <a:pt x="433731" y="595633"/>
                      </a:lnTo>
                      <a:lnTo>
                        <a:pt x="435282" y="596297"/>
                      </a:lnTo>
                      <a:lnTo>
                        <a:pt x="435836" y="596740"/>
                      </a:lnTo>
                      <a:lnTo>
                        <a:pt x="436723" y="597627"/>
                      </a:lnTo>
                      <a:lnTo>
                        <a:pt x="437942" y="596962"/>
                      </a:lnTo>
                      <a:lnTo>
                        <a:pt x="440491" y="596297"/>
                      </a:lnTo>
                      <a:lnTo>
                        <a:pt x="441488" y="595743"/>
                      </a:lnTo>
                      <a:lnTo>
                        <a:pt x="442042" y="594192"/>
                      </a:lnTo>
                      <a:lnTo>
                        <a:pt x="442042" y="592529"/>
                      </a:lnTo>
                      <a:cubicBezTo>
                        <a:pt x="442042" y="592529"/>
                        <a:pt x="442264" y="590978"/>
                        <a:pt x="442264" y="590978"/>
                      </a:cubicBezTo>
                      <a:lnTo>
                        <a:pt x="443815" y="589870"/>
                      </a:lnTo>
                      <a:lnTo>
                        <a:pt x="443815" y="588207"/>
                      </a:lnTo>
                      <a:cubicBezTo>
                        <a:pt x="443815" y="588207"/>
                        <a:pt x="445034" y="586435"/>
                        <a:pt x="445034" y="586435"/>
                      </a:cubicBezTo>
                      <a:lnTo>
                        <a:pt x="445699" y="584883"/>
                      </a:lnTo>
                      <a:close/>
                      <a:moveTo>
                        <a:pt x="810503" y="600287"/>
                      </a:moveTo>
                      <a:lnTo>
                        <a:pt x="810725" y="601395"/>
                      </a:lnTo>
                      <a:lnTo>
                        <a:pt x="811169" y="602281"/>
                      </a:lnTo>
                      <a:lnTo>
                        <a:pt x="812276" y="602613"/>
                      </a:lnTo>
                      <a:lnTo>
                        <a:pt x="819480" y="602835"/>
                      </a:lnTo>
                      <a:lnTo>
                        <a:pt x="820477" y="602613"/>
                      </a:lnTo>
                      <a:lnTo>
                        <a:pt x="821585" y="602059"/>
                      </a:lnTo>
                      <a:lnTo>
                        <a:pt x="821917" y="601505"/>
                      </a:lnTo>
                      <a:lnTo>
                        <a:pt x="822139" y="600730"/>
                      </a:lnTo>
                      <a:lnTo>
                        <a:pt x="822804" y="599733"/>
                      </a:lnTo>
                      <a:lnTo>
                        <a:pt x="824023" y="598513"/>
                      </a:lnTo>
                      <a:lnTo>
                        <a:pt x="825131" y="597848"/>
                      </a:lnTo>
                      <a:lnTo>
                        <a:pt x="835436" y="593748"/>
                      </a:lnTo>
                      <a:lnTo>
                        <a:pt x="839537" y="592862"/>
                      </a:lnTo>
                      <a:lnTo>
                        <a:pt x="842308" y="593748"/>
                      </a:lnTo>
                      <a:lnTo>
                        <a:pt x="842862" y="592086"/>
                      </a:lnTo>
                      <a:lnTo>
                        <a:pt x="842862" y="590535"/>
                      </a:lnTo>
                      <a:cubicBezTo>
                        <a:pt x="842862" y="590535"/>
                        <a:pt x="841975" y="589870"/>
                        <a:pt x="841975" y="589870"/>
                      </a:cubicBezTo>
                      <a:lnTo>
                        <a:pt x="840756" y="590757"/>
                      </a:lnTo>
                      <a:lnTo>
                        <a:pt x="840202" y="589205"/>
                      </a:lnTo>
                      <a:lnTo>
                        <a:pt x="839537" y="588097"/>
                      </a:lnTo>
                      <a:lnTo>
                        <a:pt x="839094" y="587100"/>
                      </a:lnTo>
                      <a:lnTo>
                        <a:pt x="839315" y="585881"/>
                      </a:lnTo>
                      <a:lnTo>
                        <a:pt x="839980" y="585548"/>
                      </a:lnTo>
                      <a:lnTo>
                        <a:pt x="843194" y="584107"/>
                      </a:lnTo>
                      <a:lnTo>
                        <a:pt x="837875" y="583664"/>
                      </a:lnTo>
                      <a:lnTo>
                        <a:pt x="834772" y="582667"/>
                      </a:lnTo>
                      <a:lnTo>
                        <a:pt x="834772" y="580894"/>
                      </a:lnTo>
                      <a:cubicBezTo>
                        <a:pt x="834772" y="580894"/>
                        <a:pt x="833553" y="582002"/>
                        <a:pt x="833553" y="582002"/>
                      </a:cubicBezTo>
                      <a:lnTo>
                        <a:pt x="832445" y="582556"/>
                      </a:lnTo>
                      <a:lnTo>
                        <a:pt x="831115" y="582556"/>
                      </a:lnTo>
                      <a:cubicBezTo>
                        <a:pt x="831115" y="582556"/>
                        <a:pt x="829231" y="582002"/>
                        <a:pt x="829231" y="582002"/>
                      </a:cubicBezTo>
                      <a:lnTo>
                        <a:pt x="830228" y="583775"/>
                      </a:lnTo>
                      <a:lnTo>
                        <a:pt x="831336" y="585105"/>
                      </a:lnTo>
                      <a:lnTo>
                        <a:pt x="832001" y="586324"/>
                      </a:lnTo>
                      <a:lnTo>
                        <a:pt x="831558" y="587875"/>
                      </a:lnTo>
                      <a:lnTo>
                        <a:pt x="830339" y="586546"/>
                      </a:lnTo>
                      <a:lnTo>
                        <a:pt x="825907" y="583553"/>
                      </a:lnTo>
                      <a:lnTo>
                        <a:pt x="821917" y="582446"/>
                      </a:lnTo>
                      <a:lnTo>
                        <a:pt x="818925" y="580007"/>
                      </a:lnTo>
                      <a:lnTo>
                        <a:pt x="817374" y="579121"/>
                      </a:lnTo>
                      <a:lnTo>
                        <a:pt x="813384" y="578345"/>
                      </a:lnTo>
                      <a:lnTo>
                        <a:pt x="809506" y="578345"/>
                      </a:lnTo>
                      <a:cubicBezTo>
                        <a:pt x="809506" y="578345"/>
                        <a:pt x="796651" y="581448"/>
                        <a:pt x="796651" y="581448"/>
                      </a:cubicBezTo>
                      <a:lnTo>
                        <a:pt x="795654" y="582556"/>
                      </a:lnTo>
                      <a:lnTo>
                        <a:pt x="794989" y="584440"/>
                      </a:lnTo>
                      <a:lnTo>
                        <a:pt x="793438" y="585105"/>
                      </a:lnTo>
                      <a:lnTo>
                        <a:pt x="791443" y="585437"/>
                      </a:lnTo>
                      <a:lnTo>
                        <a:pt x="789559" y="585991"/>
                      </a:lnTo>
                      <a:lnTo>
                        <a:pt x="788340" y="587321"/>
                      </a:lnTo>
                      <a:lnTo>
                        <a:pt x="787897" y="588983"/>
                      </a:lnTo>
                      <a:lnTo>
                        <a:pt x="787897" y="592419"/>
                      </a:lnTo>
                      <a:cubicBezTo>
                        <a:pt x="787897" y="592419"/>
                        <a:pt x="788230" y="594192"/>
                        <a:pt x="788230" y="594192"/>
                      </a:cubicBezTo>
                      <a:lnTo>
                        <a:pt x="788895" y="596630"/>
                      </a:lnTo>
                      <a:lnTo>
                        <a:pt x="789892" y="598070"/>
                      </a:lnTo>
                      <a:lnTo>
                        <a:pt x="791110" y="596740"/>
                      </a:lnTo>
                      <a:lnTo>
                        <a:pt x="791776" y="596740"/>
                      </a:lnTo>
                      <a:lnTo>
                        <a:pt x="791776" y="597848"/>
                      </a:lnTo>
                      <a:lnTo>
                        <a:pt x="792662" y="597848"/>
                      </a:lnTo>
                      <a:lnTo>
                        <a:pt x="793327" y="596187"/>
                      </a:lnTo>
                      <a:lnTo>
                        <a:pt x="794767" y="594968"/>
                      </a:lnTo>
                      <a:lnTo>
                        <a:pt x="796651" y="594192"/>
                      </a:lnTo>
                      <a:lnTo>
                        <a:pt x="799643" y="593748"/>
                      </a:lnTo>
                      <a:lnTo>
                        <a:pt x="801417" y="593083"/>
                      </a:lnTo>
                      <a:lnTo>
                        <a:pt x="802414" y="593083"/>
                      </a:lnTo>
                      <a:cubicBezTo>
                        <a:pt x="802414" y="593083"/>
                        <a:pt x="803300" y="593194"/>
                        <a:pt x="803300" y="593194"/>
                      </a:cubicBezTo>
                      <a:lnTo>
                        <a:pt x="804519" y="594635"/>
                      </a:lnTo>
                      <a:lnTo>
                        <a:pt x="807179" y="595300"/>
                      </a:lnTo>
                      <a:lnTo>
                        <a:pt x="808287" y="596297"/>
                      </a:lnTo>
                      <a:lnTo>
                        <a:pt x="810171" y="599289"/>
                      </a:lnTo>
                      <a:lnTo>
                        <a:pt x="810614" y="600398"/>
                      </a:lnTo>
                      <a:close/>
                      <a:moveTo>
                        <a:pt x="145944" y="585437"/>
                      </a:moveTo>
                      <a:lnTo>
                        <a:pt x="144060" y="581559"/>
                      </a:lnTo>
                      <a:lnTo>
                        <a:pt x="142287" y="578456"/>
                      </a:lnTo>
                      <a:lnTo>
                        <a:pt x="138186" y="575242"/>
                      </a:lnTo>
                      <a:lnTo>
                        <a:pt x="133532" y="573359"/>
                      </a:lnTo>
                      <a:lnTo>
                        <a:pt x="129986" y="574245"/>
                      </a:lnTo>
                      <a:lnTo>
                        <a:pt x="127216" y="572583"/>
                      </a:lnTo>
                      <a:lnTo>
                        <a:pt x="125997" y="571474"/>
                      </a:lnTo>
                      <a:lnTo>
                        <a:pt x="125110" y="568704"/>
                      </a:lnTo>
                      <a:lnTo>
                        <a:pt x="122783" y="564272"/>
                      </a:lnTo>
                      <a:lnTo>
                        <a:pt x="122783" y="563939"/>
                      </a:lnTo>
                      <a:cubicBezTo>
                        <a:pt x="122783" y="563939"/>
                        <a:pt x="122340" y="563274"/>
                        <a:pt x="122340" y="563274"/>
                      </a:cubicBezTo>
                      <a:lnTo>
                        <a:pt x="122340" y="562942"/>
                      </a:lnTo>
                      <a:cubicBezTo>
                        <a:pt x="122340" y="562942"/>
                        <a:pt x="122340" y="562498"/>
                        <a:pt x="122340" y="562498"/>
                      </a:cubicBezTo>
                      <a:lnTo>
                        <a:pt x="119680" y="561833"/>
                      </a:lnTo>
                      <a:lnTo>
                        <a:pt x="116799" y="564604"/>
                      </a:lnTo>
                      <a:lnTo>
                        <a:pt x="112256" y="571253"/>
                      </a:lnTo>
                      <a:lnTo>
                        <a:pt x="113142" y="572250"/>
                      </a:lnTo>
                      <a:lnTo>
                        <a:pt x="112477" y="573137"/>
                      </a:lnTo>
                      <a:lnTo>
                        <a:pt x="113032" y="575575"/>
                      </a:lnTo>
                      <a:lnTo>
                        <a:pt x="112256" y="577237"/>
                      </a:lnTo>
                      <a:lnTo>
                        <a:pt x="114805" y="578899"/>
                      </a:lnTo>
                      <a:lnTo>
                        <a:pt x="119127" y="584772"/>
                      </a:lnTo>
                      <a:lnTo>
                        <a:pt x="121564" y="586989"/>
                      </a:lnTo>
                      <a:lnTo>
                        <a:pt x="121786" y="589316"/>
                      </a:lnTo>
                      <a:lnTo>
                        <a:pt x="124445" y="592197"/>
                      </a:lnTo>
                      <a:lnTo>
                        <a:pt x="130097" y="596740"/>
                      </a:lnTo>
                      <a:lnTo>
                        <a:pt x="133532" y="601062"/>
                      </a:lnTo>
                      <a:lnTo>
                        <a:pt x="134308" y="601727"/>
                      </a:lnTo>
                      <a:lnTo>
                        <a:pt x="136635" y="601727"/>
                      </a:lnTo>
                      <a:lnTo>
                        <a:pt x="137854" y="601505"/>
                      </a:lnTo>
                      <a:lnTo>
                        <a:pt x="138408" y="600619"/>
                      </a:lnTo>
                      <a:lnTo>
                        <a:pt x="138630" y="598735"/>
                      </a:lnTo>
                      <a:lnTo>
                        <a:pt x="138186" y="597959"/>
                      </a:lnTo>
                      <a:lnTo>
                        <a:pt x="137522" y="596297"/>
                      </a:lnTo>
                      <a:lnTo>
                        <a:pt x="137522" y="594635"/>
                      </a:lnTo>
                      <a:cubicBezTo>
                        <a:pt x="137522" y="594635"/>
                        <a:pt x="138962" y="593859"/>
                        <a:pt x="138962" y="593859"/>
                      </a:cubicBezTo>
                      <a:lnTo>
                        <a:pt x="139738" y="593305"/>
                      </a:lnTo>
                      <a:lnTo>
                        <a:pt x="140514" y="592086"/>
                      </a:lnTo>
                      <a:lnTo>
                        <a:pt x="141622" y="590757"/>
                      </a:lnTo>
                      <a:lnTo>
                        <a:pt x="143284" y="589981"/>
                      </a:lnTo>
                      <a:lnTo>
                        <a:pt x="146387" y="590202"/>
                      </a:lnTo>
                      <a:lnTo>
                        <a:pt x="150155" y="591311"/>
                      </a:lnTo>
                      <a:lnTo>
                        <a:pt x="153368" y="592972"/>
                      </a:lnTo>
                      <a:lnTo>
                        <a:pt x="154920" y="594857"/>
                      </a:lnTo>
                      <a:lnTo>
                        <a:pt x="153812" y="590535"/>
                      </a:lnTo>
                      <a:lnTo>
                        <a:pt x="146055" y="585437"/>
                      </a:lnTo>
                      <a:close/>
                      <a:moveTo>
                        <a:pt x="607046" y="589648"/>
                      </a:moveTo>
                      <a:lnTo>
                        <a:pt x="608044" y="587100"/>
                      </a:lnTo>
                      <a:lnTo>
                        <a:pt x="607711" y="585105"/>
                      </a:lnTo>
                      <a:lnTo>
                        <a:pt x="606492" y="584329"/>
                      </a:lnTo>
                      <a:lnTo>
                        <a:pt x="604720" y="585105"/>
                      </a:lnTo>
                      <a:lnTo>
                        <a:pt x="603944" y="584329"/>
                      </a:lnTo>
                      <a:lnTo>
                        <a:pt x="603944" y="583332"/>
                      </a:lnTo>
                      <a:cubicBezTo>
                        <a:pt x="603944" y="583332"/>
                        <a:pt x="604830" y="582335"/>
                        <a:pt x="604830" y="582335"/>
                      </a:cubicBezTo>
                      <a:lnTo>
                        <a:pt x="605606" y="581116"/>
                      </a:lnTo>
                      <a:lnTo>
                        <a:pt x="605606" y="579342"/>
                      </a:lnTo>
                      <a:cubicBezTo>
                        <a:pt x="605606" y="579342"/>
                        <a:pt x="606049" y="579231"/>
                        <a:pt x="606049" y="579231"/>
                      </a:cubicBezTo>
                      <a:lnTo>
                        <a:pt x="606381" y="579010"/>
                      </a:lnTo>
                      <a:lnTo>
                        <a:pt x="607157" y="578345"/>
                      </a:lnTo>
                      <a:lnTo>
                        <a:pt x="602503" y="574466"/>
                      </a:lnTo>
                      <a:lnTo>
                        <a:pt x="604276" y="569702"/>
                      </a:lnTo>
                      <a:lnTo>
                        <a:pt x="604830" y="566820"/>
                      </a:lnTo>
                      <a:lnTo>
                        <a:pt x="603722" y="565490"/>
                      </a:lnTo>
                      <a:lnTo>
                        <a:pt x="594746" y="565490"/>
                      </a:lnTo>
                      <a:lnTo>
                        <a:pt x="591754" y="564272"/>
                      </a:lnTo>
                      <a:lnTo>
                        <a:pt x="590868" y="563718"/>
                      </a:lnTo>
                      <a:lnTo>
                        <a:pt x="590535" y="562831"/>
                      </a:lnTo>
                      <a:lnTo>
                        <a:pt x="589759" y="559618"/>
                      </a:lnTo>
                      <a:lnTo>
                        <a:pt x="589759" y="558953"/>
                      </a:lnTo>
                      <a:cubicBezTo>
                        <a:pt x="589759" y="558953"/>
                        <a:pt x="590203" y="558509"/>
                        <a:pt x="590203" y="558509"/>
                      </a:cubicBezTo>
                      <a:lnTo>
                        <a:pt x="589648" y="557512"/>
                      </a:lnTo>
                      <a:lnTo>
                        <a:pt x="588651" y="556514"/>
                      </a:lnTo>
                      <a:lnTo>
                        <a:pt x="587543" y="556071"/>
                      </a:lnTo>
                      <a:lnTo>
                        <a:pt x="586435" y="556071"/>
                      </a:lnTo>
                      <a:cubicBezTo>
                        <a:pt x="586435" y="556071"/>
                        <a:pt x="585770" y="555517"/>
                        <a:pt x="585770" y="555517"/>
                      </a:cubicBezTo>
                      <a:lnTo>
                        <a:pt x="585548" y="554631"/>
                      </a:lnTo>
                      <a:lnTo>
                        <a:pt x="585548" y="553079"/>
                      </a:lnTo>
                      <a:cubicBezTo>
                        <a:pt x="585548" y="553079"/>
                        <a:pt x="583997" y="552193"/>
                        <a:pt x="583997" y="552193"/>
                      </a:cubicBezTo>
                      <a:lnTo>
                        <a:pt x="581448" y="552746"/>
                      </a:lnTo>
                      <a:lnTo>
                        <a:pt x="575242" y="556182"/>
                      </a:lnTo>
                      <a:lnTo>
                        <a:pt x="574356" y="557179"/>
                      </a:lnTo>
                      <a:lnTo>
                        <a:pt x="573913" y="558509"/>
                      </a:lnTo>
                      <a:lnTo>
                        <a:pt x="574245" y="559839"/>
                      </a:lnTo>
                      <a:lnTo>
                        <a:pt x="574688" y="560836"/>
                      </a:lnTo>
                      <a:lnTo>
                        <a:pt x="574688" y="561501"/>
                      </a:lnTo>
                      <a:cubicBezTo>
                        <a:pt x="574688" y="561501"/>
                        <a:pt x="573248" y="561944"/>
                        <a:pt x="573248" y="561944"/>
                      </a:cubicBezTo>
                      <a:lnTo>
                        <a:pt x="574577" y="563053"/>
                      </a:lnTo>
                      <a:lnTo>
                        <a:pt x="576129" y="565601"/>
                      </a:lnTo>
                      <a:lnTo>
                        <a:pt x="577126" y="566709"/>
                      </a:lnTo>
                      <a:lnTo>
                        <a:pt x="576461" y="568704"/>
                      </a:lnTo>
                      <a:lnTo>
                        <a:pt x="576905" y="569480"/>
                      </a:lnTo>
                      <a:lnTo>
                        <a:pt x="577902" y="569037"/>
                      </a:lnTo>
                      <a:lnTo>
                        <a:pt x="578678" y="567596"/>
                      </a:lnTo>
                      <a:lnTo>
                        <a:pt x="579453" y="567596"/>
                      </a:lnTo>
                      <a:lnTo>
                        <a:pt x="581227" y="569812"/>
                      </a:lnTo>
                      <a:lnTo>
                        <a:pt x="583664" y="571807"/>
                      </a:lnTo>
                      <a:lnTo>
                        <a:pt x="585770" y="574466"/>
                      </a:lnTo>
                      <a:lnTo>
                        <a:pt x="586435" y="578456"/>
                      </a:lnTo>
                      <a:lnTo>
                        <a:pt x="588318" y="577348"/>
                      </a:lnTo>
                      <a:lnTo>
                        <a:pt x="589648" y="578345"/>
                      </a:lnTo>
                      <a:lnTo>
                        <a:pt x="591422" y="581891"/>
                      </a:lnTo>
                      <a:lnTo>
                        <a:pt x="592640" y="583443"/>
                      </a:lnTo>
                      <a:lnTo>
                        <a:pt x="593748" y="584551"/>
                      </a:lnTo>
                      <a:lnTo>
                        <a:pt x="595079" y="585216"/>
                      </a:lnTo>
                      <a:lnTo>
                        <a:pt x="596851" y="585437"/>
                      </a:lnTo>
                      <a:lnTo>
                        <a:pt x="597405" y="586324"/>
                      </a:lnTo>
                      <a:lnTo>
                        <a:pt x="599511" y="592308"/>
                      </a:lnTo>
                      <a:lnTo>
                        <a:pt x="600730" y="593637"/>
                      </a:lnTo>
                      <a:lnTo>
                        <a:pt x="603279" y="595633"/>
                      </a:lnTo>
                      <a:lnTo>
                        <a:pt x="604165" y="597073"/>
                      </a:lnTo>
                      <a:lnTo>
                        <a:pt x="604830" y="597073"/>
                      </a:lnTo>
                      <a:lnTo>
                        <a:pt x="604387" y="594746"/>
                      </a:lnTo>
                      <a:lnTo>
                        <a:pt x="604165" y="594192"/>
                      </a:lnTo>
                      <a:lnTo>
                        <a:pt x="605716" y="592529"/>
                      </a:lnTo>
                      <a:lnTo>
                        <a:pt x="607379" y="590092"/>
                      </a:lnTo>
                      <a:close/>
                      <a:moveTo>
                        <a:pt x="443926" y="558731"/>
                      </a:moveTo>
                      <a:lnTo>
                        <a:pt x="443926" y="557955"/>
                      </a:lnTo>
                      <a:cubicBezTo>
                        <a:pt x="443926" y="557955"/>
                        <a:pt x="443926" y="557733"/>
                        <a:pt x="443926" y="557733"/>
                      </a:cubicBezTo>
                      <a:lnTo>
                        <a:pt x="443261" y="557290"/>
                      </a:lnTo>
                      <a:lnTo>
                        <a:pt x="442597" y="556404"/>
                      </a:lnTo>
                      <a:lnTo>
                        <a:pt x="442375" y="555407"/>
                      </a:lnTo>
                      <a:lnTo>
                        <a:pt x="442375" y="554631"/>
                      </a:lnTo>
                      <a:cubicBezTo>
                        <a:pt x="442375" y="554631"/>
                        <a:pt x="442818" y="553522"/>
                        <a:pt x="442818" y="553522"/>
                      </a:cubicBezTo>
                      <a:lnTo>
                        <a:pt x="442153" y="552636"/>
                      </a:lnTo>
                      <a:lnTo>
                        <a:pt x="440712" y="551971"/>
                      </a:lnTo>
                      <a:lnTo>
                        <a:pt x="438164" y="551528"/>
                      </a:lnTo>
                      <a:lnTo>
                        <a:pt x="437167" y="551528"/>
                      </a:lnTo>
                      <a:cubicBezTo>
                        <a:pt x="437167" y="551528"/>
                        <a:pt x="436280" y="551971"/>
                        <a:pt x="436280" y="551971"/>
                      </a:cubicBezTo>
                      <a:lnTo>
                        <a:pt x="435393" y="552636"/>
                      </a:lnTo>
                      <a:lnTo>
                        <a:pt x="435836" y="553190"/>
                      </a:lnTo>
                      <a:lnTo>
                        <a:pt x="435836" y="553190"/>
                      </a:lnTo>
                      <a:cubicBezTo>
                        <a:pt x="435836" y="553190"/>
                        <a:pt x="435615" y="553522"/>
                        <a:pt x="435615" y="553522"/>
                      </a:cubicBezTo>
                      <a:lnTo>
                        <a:pt x="435393" y="554631"/>
                      </a:lnTo>
                      <a:lnTo>
                        <a:pt x="434396" y="553855"/>
                      </a:lnTo>
                      <a:lnTo>
                        <a:pt x="433288" y="553522"/>
                      </a:lnTo>
                      <a:lnTo>
                        <a:pt x="432069" y="553522"/>
                      </a:lnTo>
                      <a:cubicBezTo>
                        <a:pt x="432069" y="553522"/>
                        <a:pt x="430739" y="553522"/>
                        <a:pt x="430739" y="553522"/>
                      </a:cubicBezTo>
                      <a:lnTo>
                        <a:pt x="432401" y="554742"/>
                      </a:lnTo>
                      <a:lnTo>
                        <a:pt x="433842" y="555517"/>
                      </a:lnTo>
                      <a:lnTo>
                        <a:pt x="429853" y="557512"/>
                      </a:lnTo>
                      <a:lnTo>
                        <a:pt x="431071" y="557512"/>
                      </a:lnTo>
                      <a:cubicBezTo>
                        <a:pt x="431071" y="557512"/>
                        <a:pt x="433177" y="558398"/>
                        <a:pt x="433177" y="558398"/>
                      </a:cubicBezTo>
                      <a:lnTo>
                        <a:pt x="434175" y="558620"/>
                      </a:lnTo>
                      <a:lnTo>
                        <a:pt x="435171" y="558177"/>
                      </a:lnTo>
                      <a:lnTo>
                        <a:pt x="436058" y="557290"/>
                      </a:lnTo>
                      <a:lnTo>
                        <a:pt x="437056" y="556514"/>
                      </a:lnTo>
                      <a:lnTo>
                        <a:pt x="438386" y="556514"/>
                      </a:lnTo>
                      <a:cubicBezTo>
                        <a:pt x="438386" y="556514"/>
                        <a:pt x="437721" y="557955"/>
                        <a:pt x="437721" y="557955"/>
                      </a:cubicBezTo>
                      <a:lnTo>
                        <a:pt x="436501" y="560061"/>
                      </a:lnTo>
                      <a:lnTo>
                        <a:pt x="435061" y="561501"/>
                      </a:lnTo>
                      <a:lnTo>
                        <a:pt x="431736" y="560393"/>
                      </a:lnTo>
                      <a:lnTo>
                        <a:pt x="429853" y="561390"/>
                      </a:lnTo>
                      <a:lnTo>
                        <a:pt x="428301" y="562942"/>
                      </a:lnTo>
                      <a:lnTo>
                        <a:pt x="427525" y="564383"/>
                      </a:lnTo>
                      <a:lnTo>
                        <a:pt x="427525" y="565269"/>
                      </a:lnTo>
                      <a:lnTo>
                        <a:pt x="428190" y="566377"/>
                      </a:lnTo>
                      <a:lnTo>
                        <a:pt x="429631" y="567153"/>
                      </a:lnTo>
                      <a:lnTo>
                        <a:pt x="433177" y="568261"/>
                      </a:lnTo>
                      <a:lnTo>
                        <a:pt x="434839" y="568483"/>
                      </a:lnTo>
                      <a:lnTo>
                        <a:pt x="436501" y="567707"/>
                      </a:lnTo>
                      <a:lnTo>
                        <a:pt x="437721" y="566266"/>
                      </a:lnTo>
                      <a:lnTo>
                        <a:pt x="438718" y="565380"/>
                      </a:lnTo>
                      <a:lnTo>
                        <a:pt x="439937" y="566488"/>
                      </a:lnTo>
                      <a:lnTo>
                        <a:pt x="440602" y="566488"/>
                      </a:lnTo>
                      <a:lnTo>
                        <a:pt x="441045" y="564272"/>
                      </a:lnTo>
                      <a:lnTo>
                        <a:pt x="443483" y="562166"/>
                      </a:lnTo>
                      <a:lnTo>
                        <a:pt x="443040" y="560615"/>
                      </a:lnTo>
                      <a:lnTo>
                        <a:pt x="446918" y="558731"/>
                      </a:lnTo>
                      <a:lnTo>
                        <a:pt x="443815" y="558731"/>
                      </a:lnTo>
                      <a:close/>
                      <a:moveTo>
                        <a:pt x="119237" y="537898"/>
                      </a:moveTo>
                      <a:lnTo>
                        <a:pt x="121897" y="541111"/>
                      </a:lnTo>
                      <a:lnTo>
                        <a:pt x="123338" y="542441"/>
                      </a:lnTo>
                      <a:lnTo>
                        <a:pt x="124999" y="542995"/>
                      </a:lnTo>
                      <a:lnTo>
                        <a:pt x="126108" y="542773"/>
                      </a:lnTo>
                      <a:lnTo>
                        <a:pt x="127327" y="541998"/>
                      </a:lnTo>
                      <a:lnTo>
                        <a:pt x="128324" y="541998"/>
                      </a:lnTo>
                      <a:cubicBezTo>
                        <a:pt x="128324" y="541998"/>
                        <a:pt x="131205" y="542552"/>
                        <a:pt x="131205" y="542552"/>
                      </a:cubicBezTo>
                      <a:lnTo>
                        <a:pt x="131759" y="542552"/>
                      </a:lnTo>
                      <a:cubicBezTo>
                        <a:pt x="131759" y="542552"/>
                        <a:pt x="132868" y="540003"/>
                        <a:pt x="132868" y="540003"/>
                      </a:cubicBezTo>
                      <a:lnTo>
                        <a:pt x="133200" y="537676"/>
                      </a:lnTo>
                      <a:lnTo>
                        <a:pt x="132868" y="535349"/>
                      </a:lnTo>
                      <a:lnTo>
                        <a:pt x="132092" y="533133"/>
                      </a:lnTo>
                      <a:lnTo>
                        <a:pt x="128103" y="527481"/>
                      </a:lnTo>
                      <a:lnTo>
                        <a:pt x="126884" y="523713"/>
                      </a:lnTo>
                      <a:lnTo>
                        <a:pt x="122118" y="519392"/>
                      </a:lnTo>
                      <a:lnTo>
                        <a:pt x="121343" y="517397"/>
                      </a:lnTo>
                      <a:lnTo>
                        <a:pt x="121121" y="515402"/>
                      </a:lnTo>
                      <a:lnTo>
                        <a:pt x="120456" y="513961"/>
                      </a:lnTo>
                      <a:lnTo>
                        <a:pt x="118351" y="513518"/>
                      </a:lnTo>
                      <a:lnTo>
                        <a:pt x="118573" y="512964"/>
                      </a:lnTo>
                      <a:lnTo>
                        <a:pt x="118905" y="511966"/>
                      </a:lnTo>
                      <a:lnTo>
                        <a:pt x="119127" y="511523"/>
                      </a:lnTo>
                      <a:lnTo>
                        <a:pt x="117907" y="512521"/>
                      </a:lnTo>
                      <a:lnTo>
                        <a:pt x="116356" y="514405"/>
                      </a:lnTo>
                      <a:lnTo>
                        <a:pt x="114805" y="515734"/>
                      </a:lnTo>
                      <a:lnTo>
                        <a:pt x="113364" y="515070"/>
                      </a:lnTo>
                      <a:lnTo>
                        <a:pt x="110704" y="509972"/>
                      </a:lnTo>
                      <a:lnTo>
                        <a:pt x="109818" y="508642"/>
                      </a:lnTo>
                      <a:lnTo>
                        <a:pt x="111147" y="507091"/>
                      </a:lnTo>
                      <a:lnTo>
                        <a:pt x="112256" y="506094"/>
                      </a:lnTo>
                      <a:lnTo>
                        <a:pt x="112921" y="504875"/>
                      </a:lnTo>
                      <a:lnTo>
                        <a:pt x="113142" y="502658"/>
                      </a:lnTo>
                      <a:lnTo>
                        <a:pt x="112921" y="501440"/>
                      </a:lnTo>
                      <a:lnTo>
                        <a:pt x="106825" y="483820"/>
                      </a:lnTo>
                      <a:lnTo>
                        <a:pt x="102947" y="483820"/>
                      </a:lnTo>
                      <a:lnTo>
                        <a:pt x="102947" y="484706"/>
                      </a:lnTo>
                      <a:lnTo>
                        <a:pt x="103612" y="485925"/>
                      </a:lnTo>
                      <a:lnTo>
                        <a:pt x="103612" y="487255"/>
                      </a:lnTo>
                      <a:cubicBezTo>
                        <a:pt x="103612" y="487255"/>
                        <a:pt x="103169" y="488806"/>
                        <a:pt x="103169" y="488806"/>
                      </a:cubicBezTo>
                      <a:lnTo>
                        <a:pt x="102947" y="490690"/>
                      </a:lnTo>
                      <a:lnTo>
                        <a:pt x="103169" y="491798"/>
                      </a:lnTo>
                      <a:lnTo>
                        <a:pt x="104499" y="496674"/>
                      </a:lnTo>
                      <a:lnTo>
                        <a:pt x="102171" y="495677"/>
                      </a:lnTo>
                      <a:lnTo>
                        <a:pt x="103169" y="498225"/>
                      </a:lnTo>
                      <a:lnTo>
                        <a:pt x="103169" y="501107"/>
                      </a:lnTo>
                      <a:cubicBezTo>
                        <a:pt x="103169" y="501107"/>
                        <a:pt x="102061" y="503545"/>
                        <a:pt x="102061" y="503545"/>
                      </a:cubicBezTo>
                      <a:lnTo>
                        <a:pt x="99401" y="504985"/>
                      </a:lnTo>
                      <a:lnTo>
                        <a:pt x="97406" y="507091"/>
                      </a:lnTo>
                      <a:lnTo>
                        <a:pt x="96299" y="507534"/>
                      </a:lnTo>
                      <a:lnTo>
                        <a:pt x="95301" y="506758"/>
                      </a:lnTo>
                      <a:lnTo>
                        <a:pt x="94858" y="505207"/>
                      </a:lnTo>
                      <a:lnTo>
                        <a:pt x="94414" y="504320"/>
                      </a:lnTo>
                      <a:lnTo>
                        <a:pt x="93528" y="505540"/>
                      </a:lnTo>
                      <a:lnTo>
                        <a:pt x="92088" y="503434"/>
                      </a:lnTo>
                      <a:lnTo>
                        <a:pt x="91201" y="500775"/>
                      </a:lnTo>
                      <a:lnTo>
                        <a:pt x="90314" y="499777"/>
                      </a:lnTo>
                      <a:lnTo>
                        <a:pt x="88763" y="502658"/>
                      </a:lnTo>
                      <a:lnTo>
                        <a:pt x="87987" y="502658"/>
                      </a:lnTo>
                      <a:lnTo>
                        <a:pt x="87987" y="501772"/>
                      </a:lnTo>
                      <a:cubicBezTo>
                        <a:pt x="87987" y="501772"/>
                        <a:pt x="87212" y="499777"/>
                        <a:pt x="87212" y="499777"/>
                      </a:cubicBezTo>
                      <a:lnTo>
                        <a:pt x="86990" y="504320"/>
                      </a:lnTo>
                      <a:lnTo>
                        <a:pt x="86325" y="508975"/>
                      </a:lnTo>
                      <a:lnTo>
                        <a:pt x="84884" y="512742"/>
                      </a:lnTo>
                      <a:lnTo>
                        <a:pt x="83333" y="514516"/>
                      </a:lnTo>
                      <a:lnTo>
                        <a:pt x="82668" y="514959"/>
                      </a:lnTo>
                      <a:lnTo>
                        <a:pt x="82003" y="515734"/>
                      </a:lnTo>
                      <a:lnTo>
                        <a:pt x="81782" y="516842"/>
                      </a:lnTo>
                      <a:lnTo>
                        <a:pt x="82225" y="518062"/>
                      </a:lnTo>
                      <a:lnTo>
                        <a:pt x="82225" y="519392"/>
                      </a:lnTo>
                      <a:cubicBezTo>
                        <a:pt x="82225" y="519392"/>
                        <a:pt x="81671" y="520832"/>
                        <a:pt x="81671" y="520832"/>
                      </a:cubicBezTo>
                      <a:lnTo>
                        <a:pt x="80784" y="522272"/>
                      </a:lnTo>
                      <a:lnTo>
                        <a:pt x="80341" y="523492"/>
                      </a:lnTo>
                      <a:lnTo>
                        <a:pt x="81006" y="526040"/>
                      </a:lnTo>
                      <a:lnTo>
                        <a:pt x="84219" y="527924"/>
                      </a:lnTo>
                      <a:lnTo>
                        <a:pt x="84884" y="530362"/>
                      </a:lnTo>
                      <a:lnTo>
                        <a:pt x="85549" y="530362"/>
                      </a:lnTo>
                      <a:lnTo>
                        <a:pt x="86879" y="528700"/>
                      </a:lnTo>
                      <a:lnTo>
                        <a:pt x="88430" y="527924"/>
                      </a:lnTo>
                      <a:lnTo>
                        <a:pt x="89871" y="526927"/>
                      </a:lnTo>
                      <a:lnTo>
                        <a:pt x="90979" y="524378"/>
                      </a:lnTo>
                      <a:lnTo>
                        <a:pt x="90979" y="521497"/>
                      </a:lnTo>
                      <a:cubicBezTo>
                        <a:pt x="90979" y="521497"/>
                        <a:pt x="90203" y="516731"/>
                        <a:pt x="90203" y="516731"/>
                      </a:cubicBezTo>
                      <a:lnTo>
                        <a:pt x="90203" y="514405"/>
                      </a:lnTo>
                      <a:cubicBezTo>
                        <a:pt x="90203" y="514405"/>
                        <a:pt x="90979" y="511966"/>
                        <a:pt x="90979" y="511966"/>
                      </a:cubicBezTo>
                      <a:lnTo>
                        <a:pt x="92088" y="512299"/>
                      </a:lnTo>
                      <a:lnTo>
                        <a:pt x="93417" y="514405"/>
                      </a:lnTo>
                      <a:lnTo>
                        <a:pt x="96409" y="522162"/>
                      </a:lnTo>
                      <a:lnTo>
                        <a:pt x="97517" y="524378"/>
                      </a:lnTo>
                      <a:lnTo>
                        <a:pt x="99290" y="526151"/>
                      </a:lnTo>
                      <a:lnTo>
                        <a:pt x="99290" y="527259"/>
                      </a:lnTo>
                      <a:lnTo>
                        <a:pt x="97960" y="526594"/>
                      </a:lnTo>
                      <a:lnTo>
                        <a:pt x="96077" y="524711"/>
                      </a:lnTo>
                      <a:lnTo>
                        <a:pt x="94636" y="524378"/>
                      </a:lnTo>
                      <a:lnTo>
                        <a:pt x="95079" y="525929"/>
                      </a:lnTo>
                      <a:lnTo>
                        <a:pt x="96963" y="529254"/>
                      </a:lnTo>
                      <a:lnTo>
                        <a:pt x="97185" y="530251"/>
                      </a:lnTo>
                      <a:lnTo>
                        <a:pt x="97406" y="532911"/>
                      </a:lnTo>
                      <a:lnTo>
                        <a:pt x="97739" y="534240"/>
                      </a:lnTo>
                      <a:lnTo>
                        <a:pt x="99290" y="536235"/>
                      </a:lnTo>
                      <a:lnTo>
                        <a:pt x="103390" y="537455"/>
                      </a:lnTo>
                      <a:lnTo>
                        <a:pt x="105496" y="539116"/>
                      </a:lnTo>
                      <a:lnTo>
                        <a:pt x="107269" y="535459"/>
                      </a:lnTo>
                      <a:lnTo>
                        <a:pt x="111147" y="534794"/>
                      </a:lnTo>
                      <a:lnTo>
                        <a:pt x="115469" y="536014"/>
                      </a:lnTo>
                      <a:lnTo>
                        <a:pt x="118683" y="537898"/>
                      </a:lnTo>
                      <a:close/>
                      <a:moveTo>
                        <a:pt x="123116" y="495566"/>
                      </a:moveTo>
                      <a:lnTo>
                        <a:pt x="123891" y="496564"/>
                      </a:lnTo>
                      <a:lnTo>
                        <a:pt x="121564" y="496564"/>
                      </a:lnTo>
                      <a:lnTo>
                        <a:pt x="123116" y="497672"/>
                      </a:lnTo>
                      <a:lnTo>
                        <a:pt x="123116" y="498558"/>
                      </a:lnTo>
                      <a:lnTo>
                        <a:pt x="121786" y="498558"/>
                      </a:lnTo>
                      <a:cubicBezTo>
                        <a:pt x="121786" y="498558"/>
                        <a:pt x="120456" y="498558"/>
                        <a:pt x="120456" y="498558"/>
                      </a:cubicBezTo>
                      <a:lnTo>
                        <a:pt x="119348" y="498225"/>
                      </a:lnTo>
                      <a:lnTo>
                        <a:pt x="118462" y="497672"/>
                      </a:lnTo>
                      <a:lnTo>
                        <a:pt x="120788" y="493239"/>
                      </a:lnTo>
                      <a:lnTo>
                        <a:pt x="121675" y="490690"/>
                      </a:lnTo>
                      <a:lnTo>
                        <a:pt x="122340" y="487698"/>
                      </a:lnTo>
                      <a:lnTo>
                        <a:pt x="121121" y="486923"/>
                      </a:lnTo>
                      <a:lnTo>
                        <a:pt x="120123" y="486036"/>
                      </a:lnTo>
                      <a:lnTo>
                        <a:pt x="118905" y="485482"/>
                      </a:lnTo>
                      <a:lnTo>
                        <a:pt x="117021" y="485482"/>
                      </a:lnTo>
                      <a:cubicBezTo>
                        <a:pt x="117021" y="485482"/>
                        <a:pt x="117797" y="484263"/>
                        <a:pt x="117797" y="484263"/>
                      </a:cubicBezTo>
                      <a:lnTo>
                        <a:pt x="118462" y="482157"/>
                      </a:lnTo>
                      <a:lnTo>
                        <a:pt x="118240" y="480384"/>
                      </a:lnTo>
                      <a:lnTo>
                        <a:pt x="116245" y="479719"/>
                      </a:lnTo>
                      <a:lnTo>
                        <a:pt x="115137" y="483044"/>
                      </a:lnTo>
                      <a:lnTo>
                        <a:pt x="114140" y="483820"/>
                      </a:lnTo>
                      <a:lnTo>
                        <a:pt x="112366" y="482601"/>
                      </a:lnTo>
                      <a:lnTo>
                        <a:pt x="111812" y="484706"/>
                      </a:lnTo>
                      <a:lnTo>
                        <a:pt x="112588" y="485925"/>
                      </a:lnTo>
                      <a:lnTo>
                        <a:pt x="113807" y="486812"/>
                      </a:lnTo>
                      <a:lnTo>
                        <a:pt x="114694" y="487698"/>
                      </a:lnTo>
                      <a:lnTo>
                        <a:pt x="115026" y="489249"/>
                      </a:lnTo>
                      <a:lnTo>
                        <a:pt x="115358" y="492574"/>
                      </a:lnTo>
                      <a:lnTo>
                        <a:pt x="115580" y="493682"/>
                      </a:lnTo>
                      <a:lnTo>
                        <a:pt x="117797" y="498558"/>
                      </a:lnTo>
                      <a:lnTo>
                        <a:pt x="119237" y="500775"/>
                      </a:lnTo>
                      <a:lnTo>
                        <a:pt x="120899" y="502658"/>
                      </a:lnTo>
                      <a:lnTo>
                        <a:pt x="120013" y="503655"/>
                      </a:lnTo>
                      <a:lnTo>
                        <a:pt x="122008" y="506315"/>
                      </a:lnTo>
                      <a:lnTo>
                        <a:pt x="123559" y="506648"/>
                      </a:lnTo>
                      <a:lnTo>
                        <a:pt x="125443" y="505983"/>
                      </a:lnTo>
                      <a:lnTo>
                        <a:pt x="128546" y="505540"/>
                      </a:lnTo>
                      <a:lnTo>
                        <a:pt x="128546" y="504431"/>
                      </a:lnTo>
                      <a:lnTo>
                        <a:pt x="126994" y="503877"/>
                      </a:lnTo>
                      <a:lnTo>
                        <a:pt x="126218" y="502436"/>
                      </a:lnTo>
                      <a:lnTo>
                        <a:pt x="125553" y="498558"/>
                      </a:lnTo>
                      <a:lnTo>
                        <a:pt x="127216" y="498558"/>
                      </a:lnTo>
                      <a:cubicBezTo>
                        <a:pt x="127216" y="498558"/>
                        <a:pt x="127770" y="498558"/>
                        <a:pt x="127770" y="498558"/>
                      </a:cubicBezTo>
                      <a:lnTo>
                        <a:pt x="125664" y="496674"/>
                      </a:lnTo>
                      <a:lnTo>
                        <a:pt x="124445" y="496009"/>
                      </a:lnTo>
                      <a:lnTo>
                        <a:pt x="123116" y="495566"/>
                      </a:lnTo>
                      <a:close/>
                      <a:moveTo>
                        <a:pt x="143284" y="472960"/>
                      </a:moveTo>
                      <a:lnTo>
                        <a:pt x="144836" y="472960"/>
                      </a:lnTo>
                      <a:lnTo>
                        <a:pt x="145057" y="470965"/>
                      </a:lnTo>
                      <a:lnTo>
                        <a:pt x="146165" y="468638"/>
                      </a:lnTo>
                      <a:lnTo>
                        <a:pt x="148603" y="464981"/>
                      </a:lnTo>
                      <a:lnTo>
                        <a:pt x="147606" y="465203"/>
                      </a:lnTo>
                      <a:lnTo>
                        <a:pt x="143284" y="471962"/>
                      </a:lnTo>
                      <a:lnTo>
                        <a:pt x="143284" y="473071"/>
                      </a:lnTo>
                      <a:close/>
                      <a:moveTo>
                        <a:pt x="735149" y="472073"/>
                      </a:moveTo>
                      <a:lnTo>
                        <a:pt x="734817" y="472627"/>
                      </a:lnTo>
                      <a:lnTo>
                        <a:pt x="734817" y="473292"/>
                      </a:lnTo>
                      <a:cubicBezTo>
                        <a:pt x="734817" y="473292"/>
                        <a:pt x="734373" y="473957"/>
                        <a:pt x="734373" y="473957"/>
                      </a:cubicBezTo>
                      <a:lnTo>
                        <a:pt x="729608" y="468084"/>
                      </a:lnTo>
                      <a:lnTo>
                        <a:pt x="729387" y="467086"/>
                      </a:lnTo>
                      <a:lnTo>
                        <a:pt x="723956" y="465314"/>
                      </a:lnTo>
                      <a:lnTo>
                        <a:pt x="721630" y="464981"/>
                      </a:lnTo>
                      <a:lnTo>
                        <a:pt x="705007" y="468416"/>
                      </a:lnTo>
                      <a:lnTo>
                        <a:pt x="704564" y="470522"/>
                      </a:lnTo>
                      <a:lnTo>
                        <a:pt x="703788" y="472073"/>
                      </a:lnTo>
                      <a:lnTo>
                        <a:pt x="703234" y="473625"/>
                      </a:lnTo>
                      <a:lnTo>
                        <a:pt x="703456" y="475841"/>
                      </a:lnTo>
                      <a:lnTo>
                        <a:pt x="704453" y="477725"/>
                      </a:lnTo>
                      <a:lnTo>
                        <a:pt x="708110" y="482268"/>
                      </a:lnTo>
                      <a:lnTo>
                        <a:pt x="709772" y="483709"/>
                      </a:lnTo>
                      <a:lnTo>
                        <a:pt x="711767" y="484484"/>
                      </a:lnTo>
                      <a:lnTo>
                        <a:pt x="713208" y="484706"/>
                      </a:lnTo>
                      <a:lnTo>
                        <a:pt x="714537" y="485149"/>
                      </a:lnTo>
                      <a:lnTo>
                        <a:pt x="715867" y="486590"/>
                      </a:lnTo>
                      <a:lnTo>
                        <a:pt x="716643" y="488142"/>
                      </a:lnTo>
                      <a:lnTo>
                        <a:pt x="717197" y="490247"/>
                      </a:lnTo>
                      <a:lnTo>
                        <a:pt x="717197" y="492242"/>
                      </a:lnTo>
                      <a:cubicBezTo>
                        <a:pt x="717197" y="492242"/>
                        <a:pt x="716643" y="493571"/>
                        <a:pt x="716643" y="493571"/>
                      </a:cubicBezTo>
                      <a:lnTo>
                        <a:pt x="717640" y="494014"/>
                      </a:lnTo>
                      <a:lnTo>
                        <a:pt x="718526" y="494568"/>
                      </a:lnTo>
                      <a:lnTo>
                        <a:pt x="719191" y="495455"/>
                      </a:lnTo>
                      <a:lnTo>
                        <a:pt x="719746" y="496564"/>
                      </a:lnTo>
                      <a:lnTo>
                        <a:pt x="720189" y="496342"/>
                      </a:lnTo>
                      <a:lnTo>
                        <a:pt x="720300" y="496342"/>
                      </a:lnTo>
                      <a:cubicBezTo>
                        <a:pt x="720300" y="496342"/>
                        <a:pt x="720300" y="496231"/>
                        <a:pt x="720300" y="496231"/>
                      </a:cubicBezTo>
                      <a:lnTo>
                        <a:pt x="720521" y="495677"/>
                      </a:lnTo>
                      <a:lnTo>
                        <a:pt x="720965" y="497561"/>
                      </a:lnTo>
                      <a:lnTo>
                        <a:pt x="720743" y="501107"/>
                      </a:lnTo>
                      <a:lnTo>
                        <a:pt x="721297" y="502769"/>
                      </a:lnTo>
                      <a:lnTo>
                        <a:pt x="719413" y="503655"/>
                      </a:lnTo>
                      <a:lnTo>
                        <a:pt x="718970" y="505207"/>
                      </a:lnTo>
                      <a:lnTo>
                        <a:pt x="718970" y="506980"/>
                      </a:lnTo>
                      <a:cubicBezTo>
                        <a:pt x="718970" y="506980"/>
                        <a:pt x="718194" y="508642"/>
                        <a:pt x="718194" y="508642"/>
                      </a:cubicBezTo>
                      <a:lnTo>
                        <a:pt x="717529" y="508864"/>
                      </a:lnTo>
                      <a:lnTo>
                        <a:pt x="714759" y="508642"/>
                      </a:lnTo>
                      <a:lnTo>
                        <a:pt x="713429" y="510194"/>
                      </a:lnTo>
                      <a:lnTo>
                        <a:pt x="712875" y="510637"/>
                      </a:lnTo>
                      <a:lnTo>
                        <a:pt x="710769" y="511080"/>
                      </a:lnTo>
                      <a:lnTo>
                        <a:pt x="709329" y="511634"/>
                      </a:lnTo>
                      <a:lnTo>
                        <a:pt x="708221" y="512631"/>
                      </a:lnTo>
                      <a:lnTo>
                        <a:pt x="707224" y="514848"/>
                      </a:lnTo>
                      <a:lnTo>
                        <a:pt x="707002" y="516842"/>
                      </a:lnTo>
                      <a:lnTo>
                        <a:pt x="707778" y="517729"/>
                      </a:lnTo>
                      <a:lnTo>
                        <a:pt x="709661" y="516510"/>
                      </a:lnTo>
                      <a:lnTo>
                        <a:pt x="709661" y="517507"/>
                      </a:lnTo>
                      <a:cubicBezTo>
                        <a:pt x="709661" y="517507"/>
                        <a:pt x="709661" y="519502"/>
                        <a:pt x="709661" y="519502"/>
                      </a:cubicBezTo>
                      <a:lnTo>
                        <a:pt x="709661" y="520499"/>
                      </a:lnTo>
                      <a:cubicBezTo>
                        <a:pt x="709661" y="520499"/>
                        <a:pt x="710104" y="520278"/>
                        <a:pt x="710104" y="520278"/>
                      </a:cubicBezTo>
                      <a:lnTo>
                        <a:pt x="711435" y="519946"/>
                      </a:lnTo>
                      <a:lnTo>
                        <a:pt x="711989" y="519724"/>
                      </a:lnTo>
                      <a:lnTo>
                        <a:pt x="712543" y="521386"/>
                      </a:lnTo>
                      <a:lnTo>
                        <a:pt x="713651" y="523048"/>
                      </a:lnTo>
                      <a:lnTo>
                        <a:pt x="714759" y="524157"/>
                      </a:lnTo>
                      <a:lnTo>
                        <a:pt x="715202" y="524157"/>
                      </a:lnTo>
                      <a:cubicBezTo>
                        <a:pt x="715202" y="524157"/>
                        <a:pt x="715645" y="524157"/>
                        <a:pt x="715645" y="524157"/>
                      </a:cubicBezTo>
                      <a:lnTo>
                        <a:pt x="718194" y="527481"/>
                      </a:lnTo>
                      <a:lnTo>
                        <a:pt x="719302" y="528368"/>
                      </a:lnTo>
                      <a:lnTo>
                        <a:pt x="720965" y="528700"/>
                      </a:lnTo>
                      <a:lnTo>
                        <a:pt x="723291" y="529697"/>
                      </a:lnTo>
                      <a:lnTo>
                        <a:pt x="724400" y="529365"/>
                      </a:lnTo>
                      <a:lnTo>
                        <a:pt x="725065" y="528257"/>
                      </a:lnTo>
                      <a:lnTo>
                        <a:pt x="725730" y="525043"/>
                      </a:lnTo>
                      <a:lnTo>
                        <a:pt x="726616" y="523492"/>
                      </a:lnTo>
                      <a:lnTo>
                        <a:pt x="732046" y="521718"/>
                      </a:lnTo>
                      <a:lnTo>
                        <a:pt x="734706" y="520278"/>
                      </a:lnTo>
                      <a:lnTo>
                        <a:pt x="734706" y="518172"/>
                      </a:lnTo>
                      <a:lnTo>
                        <a:pt x="733598" y="514737"/>
                      </a:lnTo>
                      <a:lnTo>
                        <a:pt x="734928" y="511523"/>
                      </a:lnTo>
                      <a:lnTo>
                        <a:pt x="737587" y="509307"/>
                      </a:lnTo>
                      <a:lnTo>
                        <a:pt x="740579" y="508864"/>
                      </a:lnTo>
                      <a:lnTo>
                        <a:pt x="739028" y="502990"/>
                      </a:lnTo>
                      <a:lnTo>
                        <a:pt x="737808" y="492131"/>
                      </a:lnTo>
                      <a:lnTo>
                        <a:pt x="737808" y="490358"/>
                      </a:lnTo>
                      <a:cubicBezTo>
                        <a:pt x="737808" y="490358"/>
                        <a:pt x="738141" y="488142"/>
                        <a:pt x="738141" y="488142"/>
                      </a:cubicBezTo>
                      <a:lnTo>
                        <a:pt x="739471" y="486036"/>
                      </a:lnTo>
                      <a:lnTo>
                        <a:pt x="739471" y="485149"/>
                      </a:lnTo>
                      <a:cubicBezTo>
                        <a:pt x="739471" y="485149"/>
                        <a:pt x="737365" y="485149"/>
                        <a:pt x="737365" y="485149"/>
                      </a:cubicBezTo>
                      <a:lnTo>
                        <a:pt x="738030" y="484263"/>
                      </a:lnTo>
                      <a:lnTo>
                        <a:pt x="737033" y="483931"/>
                      </a:lnTo>
                      <a:lnTo>
                        <a:pt x="736589" y="483598"/>
                      </a:lnTo>
                      <a:lnTo>
                        <a:pt x="735703" y="482268"/>
                      </a:lnTo>
                      <a:lnTo>
                        <a:pt x="738252" y="481492"/>
                      </a:lnTo>
                      <a:lnTo>
                        <a:pt x="738806" y="478944"/>
                      </a:lnTo>
                      <a:lnTo>
                        <a:pt x="739028" y="476062"/>
                      </a:lnTo>
                      <a:lnTo>
                        <a:pt x="740468" y="474290"/>
                      </a:lnTo>
                      <a:lnTo>
                        <a:pt x="739471" y="472405"/>
                      </a:lnTo>
                      <a:lnTo>
                        <a:pt x="738252" y="471186"/>
                      </a:lnTo>
                      <a:lnTo>
                        <a:pt x="736811" y="470743"/>
                      </a:lnTo>
                      <a:lnTo>
                        <a:pt x="735149" y="471297"/>
                      </a:lnTo>
                      <a:lnTo>
                        <a:pt x="735482" y="471297"/>
                      </a:lnTo>
                      <a:cubicBezTo>
                        <a:pt x="735482" y="471297"/>
                        <a:pt x="735703" y="471408"/>
                        <a:pt x="735703" y="471408"/>
                      </a:cubicBezTo>
                      <a:lnTo>
                        <a:pt x="735703" y="471630"/>
                      </a:lnTo>
                      <a:cubicBezTo>
                        <a:pt x="735703" y="471630"/>
                        <a:pt x="735703" y="472295"/>
                        <a:pt x="735703" y="472295"/>
                      </a:cubicBezTo>
                      <a:lnTo>
                        <a:pt x="734928" y="472516"/>
                      </a:lnTo>
                      <a:close/>
                      <a:moveTo>
                        <a:pt x="677525" y="474068"/>
                      </a:moveTo>
                      <a:lnTo>
                        <a:pt x="678411" y="468970"/>
                      </a:lnTo>
                      <a:lnTo>
                        <a:pt x="678855" y="468970"/>
                      </a:lnTo>
                      <a:cubicBezTo>
                        <a:pt x="678855" y="468970"/>
                        <a:pt x="679187" y="468860"/>
                        <a:pt x="679187" y="468860"/>
                      </a:cubicBezTo>
                      <a:lnTo>
                        <a:pt x="679409" y="468638"/>
                      </a:lnTo>
                      <a:lnTo>
                        <a:pt x="679409" y="467973"/>
                      </a:lnTo>
                      <a:cubicBezTo>
                        <a:pt x="679409" y="467973"/>
                        <a:pt x="676306" y="465092"/>
                        <a:pt x="676306" y="465092"/>
                      </a:cubicBezTo>
                      <a:lnTo>
                        <a:pt x="675641" y="463984"/>
                      </a:lnTo>
                      <a:lnTo>
                        <a:pt x="674754" y="463984"/>
                      </a:lnTo>
                      <a:lnTo>
                        <a:pt x="674754" y="465092"/>
                      </a:lnTo>
                      <a:lnTo>
                        <a:pt x="674089" y="465092"/>
                      </a:lnTo>
                      <a:lnTo>
                        <a:pt x="673314" y="464205"/>
                      </a:lnTo>
                      <a:lnTo>
                        <a:pt x="672428" y="464205"/>
                      </a:lnTo>
                      <a:cubicBezTo>
                        <a:pt x="672428" y="464205"/>
                        <a:pt x="671541" y="464981"/>
                        <a:pt x="671541" y="464981"/>
                      </a:cubicBezTo>
                      <a:lnTo>
                        <a:pt x="670876" y="465978"/>
                      </a:lnTo>
                      <a:lnTo>
                        <a:pt x="670544" y="465535"/>
                      </a:lnTo>
                      <a:lnTo>
                        <a:pt x="669989" y="464981"/>
                      </a:lnTo>
                      <a:lnTo>
                        <a:pt x="669324" y="464649"/>
                      </a:lnTo>
                      <a:lnTo>
                        <a:pt x="668549" y="464981"/>
                      </a:lnTo>
                      <a:lnTo>
                        <a:pt x="668216" y="465978"/>
                      </a:lnTo>
                      <a:lnTo>
                        <a:pt x="668770" y="466754"/>
                      </a:lnTo>
                      <a:lnTo>
                        <a:pt x="670100" y="467862"/>
                      </a:lnTo>
                      <a:lnTo>
                        <a:pt x="670654" y="468860"/>
                      </a:lnTo>
                      <a:lnTo>
                        <a:pt x="671984" y="470190"/>
                      </a:lnTo>
                      <a:lnTo>
                        <a:pt x="672428" y="470854"/>
                      </a:lnTo>
                      <a:lnTo>
                        <a:pt x="672428" y="471740"/>
                      </a:lnTo>
                      <a:cubicBezTo>
                        <a:pt x="672428" y="471740"/>
                        <a:pt x="672206" y="472516"/>
                        <a:pt x="672206" y="472516"/>
                      </a:cubicBezTo>
                      <a:lnTo>
                        <a:pt x="671984" y="473514"/>
                      </a:lnTo>
                      <a:lnTo>
                        <a:pt x="672317" y="474844"/>
                      </a:lnTo>
                      <a:lnTo>
                        <a:pt x="673535" y="473957"/>
                      </a:lnTo>
                      <a:lnTo>
                        <a:pt x="674533" y="473957"/>
                      </a:lnTo>
                      <a:cubicBezTo>
                        <a:pt x="674533" y="473957"/>
                        <a:pt x="675752" y="474511"/>
                        <a:pt x="675752" y="474511"/>
                      </a:cubicBezTo>
                      <a:lnTo>
                        <a:pt x="677303" y="474844"/>
                      </a:lnTo>
                      <a:lnTo>
                        <a:pt x="677525" y="473957"/>
                      </a:lnTo>
                      <a:close/>
                      <a:moveTo>
                        <a:pt x="149933" y="459994"/>
                      </a:moveTo>
                      <a:lnTo>
                        <a:pt x="149933" y="458443"/>
                      </a:lnTo>
                      <a:cubicBezTo>
                        <a:pt x="149933" y="458443"/>
                        <a:pt x="149047" y="457999"/>
                        <a:pt x="149047" y="457999"/>
                      </a:cubicBezTo>
                      <a:lnTo>
                        <a:pt x="146387" y="458664"/>
                      </a:lnTo>
                      <a:lnTo>
                        <a:pt x="144392" y="459440"/>
                      </a:lnTo>
                      <a:lnTo>
                        <a:pt x="142619" y="461435"/>
                      </a:lnTo>
                      <a:lnTo>
                        <a:pt x="140514" y="465092"/>
                      </a:lnTo>
                      <a:lnTo>
                        <a:pt x="140181" y="466754"/>
                      </a:lnTo>
                      <a:lnTo>
                        <a:pt x="140514" y="468195"/>
                      </a:lnTo>
                      <a:lnTo>
                        <a:pt x="141401" y="467973"/>
                      </a:lnTo>
                      <a:lnTo>
                        <a:pt x="142287" y="466200"/>
                      </a:lnTo>
                      <a:lnTo>
                        <a:pt x="143506" y="464760"/>
                      </a:lnTo>
                      <a:lnTo>
                        <a:pt x="144392" y="464205"/>
                      </a:lnTo>
                      <a:lnTo>
                        <a:pt x="145390" y="463762"/>
                      </a:lnTo>
                      <a:lnTo>
                        <a:pt x="147052" y="462764"/>
                      </a:lnTo>
                      <a:lnTo>
                        <a:pt x="148492" y="461546"/>
                      </a:lnTo>
                      <a:lnTo>
                        <a:pt x="149712" y="459884"/>
                      </a:lnTo>
                      <a:close/>
                      <a:moveTo>
                        <a:pt x="132314" y="455451"/>
                      </a:moveTo>
                      <a:lnTo>
                        <a:pt x="131759" y="455673"/>
                      </a:lnTo>
                      <a:lnTo>
                        <a:pt x="131316" y="455340"/>
                      </a:lnTo>
                      <a:lnTo>
                        <a:pt x="130762" y="454786"/>
                      </a:lnTo>
                      <a:lnTo>
                        <a:pt x="128324" y="456116"/>
                      </a:lnTo>
                      <a:lnTo>
                        <a:pt x="126551" y="456449"/>
                      </a:lnTo>
                      <a:lnTo>
                        <a:pt x="125443" y="458110"/>
                      </a:lnTo>
                      <a:lnTo>
                        <a:pt x="127105" y="461878"/>
                      </a:lnTo>
                      <a:lnTo>
                        <a:pt x="131094" y="465646"/>
                      </a:lnTo>
                      <a:lnTo>
                        <a:pt x="132535" y="466311"/>
                      </a:lnTo>
                      <a:lnTo>
                        <a:pt x="131427" y="464870"/>
                      </a:lnTo>
                      <a:lnTo>
                        <a:pt x="130540" y="464316"/>
                      </a:lnTo>
                      <a:lnTo>
                        <a:pt x="130319" y="463984"/>
                      </a:lnTo>
                      <a:lnTo>
                        <a:pt x="129432" y="462986"/>
                      </a:lnTo>
                      <a:lnTo>
                        <a:pt x="127881" y="461657"/>
                      </a:lnTo>
                      <a:lnTo>
                        <a:pt x="128213" y="459994"/>
                      </a:lnTo>
                      <a:lnTo>
                        <a:pt x="131094" y="459219"/>
                      </a:lnTo>
                      <a:lnTo>
                        <a:pt x="131981" y="458332"/>
                      </a:lnTo>
                      <a:lnTo>
                        <a:pt x="132535" y="457556"/>
                      </a:lnTo>
                      <a:lnTo>
                        <a:pt x="132868" y="456781"/>
                      </a:lnTo>
                      <a:lnTo>
                        <a:pt x="132868" y="456227"/>
                      </a:lnTo>
                      <a:cubicBezTo>
                        <a:pt x="132868" y="456227"/>
                        <a:pt x="132424" y="456227"/>
                        <a:pt x="132424" y="456227"/>
                      </a:cubicBezTo>
                      <a:lnTo>
                        <a:pt x="132203" y="456227"/>
                      </a:lnTo>
                      <a:cubicBezTo>
                        <a:pt x="132203" y="456227"/>
                        <a:pt x="132314" y="455673"/>
                        <a:pt x="132314" y="455673"/>
                      </a:cubicBezTo>
                      <a:lnTo>
                        <a:pt x="132092" y="455451"/>
                      </a:lnTo>
                      <a:close/>
                      <a:moveTo>
                        <a:pt x="123891" y="437610"/>
                      </a:moveTo>
                      <a:lnTo>
                        <a:pt x="123891" y="435504"/>
                      </a:lnTo>
                      <a:cubicBezTo>
                        <a:pt x="123891" y="435504"/>
                        <a:pt x="123338" y="433288"/>
                        <a:pt x="123338" y="433288"/>
                      </a:cubicBezTo>
                      <a:lnTo>
                        <a:pt x="121564" y="431182"/>
                      </a:lnTo>
                      <a:lnTo>
                        <a:pt x="120234" y="430517"/>
                      </a:lnTo>
                      <a:lnTo>
                        <a:pt x="120013" y="429742"/>
                      </a:lnTo>
                      <a:lnTo>
                        <a:pt x="119791" y="429188"/>
                      </a:lnTo>
                      <a:lnTo>
                        <a:pt x="117242" y="430517"/>
                      </a:lnTo>
                      <a:lnTo>
                        <a:pt x="115137" y="432401"/>
                      </a:lnTo>
                      <a:lnTo>
                        <a:pt x="113807" y="434064"/>
                      </a:lnTo>
                      <a:lnTo>
                        <a:pt x="112366" y="437056"/>
                      </a:lnTo>
                      <a:lnTo>
                        <a:pt x="111480" y="438496"/>
                      </a:lnTo>
                      <a:lnTo>
                        <a:pt x="110372" y="439050"/>
                      </a:lnTo>
                      <a:lnTo>
                        <a:pt x="108488" y="444480"/>
                      </a:lnTo>
                      <a:lnTo>
                        <a:pt x="108045" y="447362"/>
                      </a:lnTo>
                      <a:lnTo>
                        <a:pt x="105939" y="452127"/>
                      </a:lnTo>
                      <a:lnTo>
                        <a:pt x="103945" y="466089"/>
                      </a:lnTo>
                      <a:lnTo>
                        <a:pt x="103945" y="469746"/>
                      </a:lnTo>
                      <a:cubicBezTo>
                        <a:pt x="103945" y="469746"/>
                        <a:pt x="104610" y="469746"/>
                        <a:pt x="104610" y="469746"/>
                      </a:cubicBezTo>
                      <a:lnTo>
                        <a:pt x="106161" y="466311"/>
                      </a:lnTo>
                      <a:lnTo>
                        <a:pt x="107380" y="464205"/>
                      </a:lnTo>
                      <a:lnTo>
                        <a:pt x="108377" y="462764"/>
                      </a:lnTo>
                      <a:lnTo>
                        <a:pt x="110261" y="461435"/>
                      </a:lnTo>
                      <a:lnTo>
                        <a:pt x="111591" y="464316"/>
                      </a:lnTo>
                      <a:lnTo>
                        <a:pt x="113807" y="464760"/>
                      </a:lnTo>
                      <a:lnTo>
                        <a:pt x="113364" y="466089"/>
                      </a:lnTo>
                      <a:lnTo>
                        <a:pt x="113586" y="467086"/>
                      </a:lnTo>
                      <a:lnTo>
                        <a:pt x="114251" y="467640"/>
                      </a:lnTo>
                      <a:lnTo>
                        <a:pt x="115469" y="467640"/>
                      </a:lnTo>
                      <a:cubicBezTo>
                        <a:pt x="115469" y="467640"/>
                        <a:pt x="115469" y="466865"/>
                        <a:pt x="115469" y="466865"/>
                      </a:cubicBezTo>
                      <a:lnTo>
                        <a:pt x="114694" y="465314"/>
                      </a:lnTo>
                      <a:lnTo>
                        <a:pt x="115580" y="464205"/>
                      </a:lnTo>
                      <a:lnTo>
                        <a:pt x="117353" y="463873"/>
                      </a:lnTo>
                      <a:lnTo>
                        <a:pt x="119237" y="464870"/>
                      </a:lnTo>
                      <a:lnTo>
                        <a:pt x="119237" y="463984"/>
                      </a:lnTo>
                      <a:cubicBezTo>
                        <a:pt x="119237" y="463984"/>
                        <a:pt x="119680" y="463540"/>
                        <a:pt x="119680" y="463540"/>
                      </a:cubicBezTo>
                      <a:lnTo>
                        <a:pt x="119902" y="462986"/>
                      </a:lnTo>
                      <a:lnTo>
                        <a:pt x="119902" y="461878"/>
                      </a:lnTo>
                      <a:cubicBezTo>
                        <a:pt x="119902" y="461878"/>
                        <a:pt x="121121" y="462543"/>
                        <a:pt x="121121" y="462543"/>
                      </a:cubicBezTo>
                      <a:lnTo>
                        <a:pt x="121564" y="462875"/>
                      </a:lnTo>
                      <a:lnTo>
                        <a:pt x="121010" y="460549"/>
                      </a:lnTo>
                      <a:lnTo>
                        <a:pt x="120788" y="459884"/>
                      </a:lnTo>
                      <a:lnTo>
                        <a:pt x="121564" y="459884"/>
                      </a:lnTo>
                      <a:lnTo>
                        <a:pt x="122340" y="461767"/>
                      </a:lnTo>
                      <a:lnTo>
                        <a:pt x="123116" y="461546"/>
                      </a:lnTo>
                      <a:lnTo>
                        <a:pt x="123670" y="459884"/>
                      </a:lnTo>
                      <a:lnTo>
                        <a:pt x="124002" y="452127"/>
                      </a:lnTo>
                      <a:lnTo>
                        <a:pt x="124002" y="450021"/>
                      </a:lnTo>
                      <a:cubicBezTo>
                        <a:pt x="124002" y="450021"/>
                        <a:pt x="123005" y="451240"/>
                        <a:pt x="123005" y="451240"/>
                      </a:cubicBezTo>
                      <a:lnTo>
                        <a:pt x="122451" y="452791"/>
                      </a:lnTo>
                      <a:lnTo>
                        <a:pt x="121897" y="453899"/>
                      </a:lnTo>
                      <a:lnTo>
                        <a:pt x="121121" y="453567"/>
                      </a:lnTo>
                      <a:lnTo>
                        <a:pt x="120899" y="452570"/>
                      </a:lnTo>
                      <a:lnTo>
                        <a:pt x="121453" y="451351"/>
                      </a:lnTo>
                      <a:lnTo>
                        <a:pt x="124113" y="447472"/>
                      </a:lnTo>
                      <a:lnTo>
                        <a:pt x="124556" y="446586"/>
                      </a:lnTo>
                      <a:lnTo>
                        <a:pt x="124556" y="445810"/>
                      </a:lnTo>
                      <a:cubicBezTo>
                        <a:pt x="124556" y="445810"/>
                        <a:pt x="124556" y="444591"/>
                        <a:pt x="124556" y="444591"/>
                      </a:cubicBezTo>
                      <a:lnTo>
                        <a:pt x="124335" y="443483"/>
                      </a:lnTo>
                      <a:lnTo>
                        <a:pt x="124002" y="442264"/>
                      </a:lnTo>
                      <a:lnTo>
                        <a:pt x="124002" y="440934"/>
                      </a:lnTo>
                      <a:cubicBezTo>
                        <a:pt x="124002" y="440934"/>
                        <a:pt x="124556" y="439272"/>
                        <a:pt x="124556" y="439272"/>
                      </a:cubicBezTo>
                      <a:lnTo>
                        <a:pt x="123781" y="437610"/>
                      </a:lnTo>
                      <a:close/>
                      <a:moveTo>
                        <a:pt x="546763" y="421209"/>
                      </a:moveTo>
                      <a:lnTo>
                        <a:pt x="545877" y="421541"/>
                      </a:lnTo>
                      <a:lnTo>
                        <a:pt x="545101" y="422428"/>
                      </a:lnTo>
                      <a:lnTo>
                        <a:pt x="544657" y="423758"/>
                      </a:lnTo>
                      <a:lnTo>
                        <a:pt x="544657" y="425199"/>
                      </a:lnTo>
                      <a:cubicBezTo>
                        <a:pt x="544657" y="425199"/>
                        <a:pt x="545877" y="424312"/>
                        <a:pt x="545877" y="424312"/>
                      </a:cubicBezTo>
                      <a:lnTo>
                        <a:pt x="546874" y="424312"/>
                      </a:lnTo>
                      <a:cubicBezTo>
                        <a:pt x="546874" y="424312"/>
                        <a:pt x="547871" y="424866"/>
                        <a:pt x="547871" y="424866"/>
                      </a:cubicBezTo>
                      <a:lnTo>
                        <a:pt x="548757" y="426195"/>
                      </a:lnTo>
                      <a:lnTo>
                        <a:pt x="549090" y="425420"/>
                      </a:lnTo>
                      <a:lnTo>
                        <a:pt x="549533" y="425199"/>
                      </a:lnTo>
                      <a:lnTo>
                        <a:pt x="550087" y="427414"/>
                      </a:lnTo>
                      <a:lnTo>
                        <a:pt x="552636" y="428523"/>
                      </a:lnTo>
                      <a:lnTo>
                        <a:pt x="552636" y="430074"/>
                      </a:lnTo>
                      <a:cubicBezTo>
                        <a:pt x="552636" y="430074"/>
                        <a:pt x="553966" y="429299"/>
                        <a:pt x="553966" y="429299"/>
                      </a:cubicBezTo>
                      <a:lnTo>
                        <a:pt x="555296" y="428966"/>
                      </a:lnTo>
                      <a:lnTo>
                        <a:pt x="556293" y="429410"/>
                      </a:lnTo>
                      <a:lnTo>
                        <a:pt x="556625" y="431071"/>
                      </a:lnTo>
                      <a:lnTo>
                        <a:pt x="557290" y="431071"/>
                      </a:lnTo>
                      <a:lnTo>
                        <a:pt x="558509" y="429853"/>
                      </a:lnTo>
                      <a:lnTo>
                        <a:pt x="559285" y="430850"/>
                      </a:lnTo>
                      <a:lnTo>
                        <a:pt x="560393" y="435061"/>
                      </a:lnTo>
                      <a:lnTo>
                        <a:pt x="555628" y="437056"/>
                      </a:lnTo>
                      <a:lnTo>
                        <a:pt x="559507" y="441931"/>
                      </a:lnTo>
                      <a:lnTo>
                        <a:pt x="559839" y="439715"/>
                      </a:lnTo>
                      <a:lnTo>
                        <a:pt x="561168" y="438386"/>
                      </a:lnTo>
                      <a:lnTo>
                        <a:pt x="562609" y="437721"/>
                      </a:lnTo>
                      <a:lnTo>
                        <a:pt x="563274" y="437721"/>
                      </a:lnTo>
                      <a:cubicBezTo>
                        <a:pt x="563274" y="437721"/>
                        <a:pt x="563718" y="439050"/>
                        <a:pt x="563718" y="439050"/>
                      </a:cubicBezTo>
                      <a:lnTo>
                        <a:pt x="564715" y="440380"/>
                      </a:lnTo>
                      <a:lnTo>
                        <a:pt x="566044" y="440934"/>
                      </a:lnTo>
                      <a:lnTo>
                        <a:pt x="567153" y="440047"/>
                      </a:lnTo>
                      <a:lnTo>
                        <a:pt x="567929" y="440047"/>
                      </a:lnTo>
                      <a:lnTo>
                        <a:pt x="568815" y="441156"/>
                      </a:lnTo>
                      <a:lnTo>
                        <a:pt x="569591" y="441156"/>
                      </a:lnTo>
                      <a:cubicBezTo>
                        <a:pt x="569591" y="441156"/>
                        <a:pt x="570366" y="440158"/>
                        <a:pt x="570366" y="440158"/>
                      </a:cubicBezTo>
                      <a:lnTo>
                        <a:pt x="571031" y="439161"/>
                      </a:lnTo>
                      <a:lnTo>
                        <a:pt x="571696" y="438829"/>
                      </a:lnTo>
                      <a:lnTo>
                        <a:pt x="572140" y="438829"/>
                      </a:lnTo>
                      <a:cubicBezTo>
                        <a:pt x="572140" y="438829"/>
                        <a:pt x="572472" y="438829"/>
                        <a:pt x="572472" y="438829"/>
                      </a:cubicBezTo>
                      <a:lnTo>
                        <a:pt x="572472" y="437610"/>
                      </a:lnTo>
                      <a:cubicBezTo>
                        <a:pt x="572472" y="437610"/>
                        <a:pt x="572472" y="436501"/>
                        <a:pt x="572472" y="436501"/>
                      </a:cubicBezTo>
                      <a:lnTo>
                        <a:pt x="572250" y="435947"/>
                      </a:lnTo>
                      <a:lnTo>
                        <a:pt x="572029" y="435615"/>
                      </a:lnTo>
                      <a:lnTo>
                        <a:pt x="571807" y="435171"/>
                      </a:lnTo>
                      <a:lnTo>
                        <a:pt x="570255" y="432734"/>
                      </a:lnTo>
                      <a:lnTo>
                        <a:pt x="567929" y="430517"/>
                      </a:lnTo>
                      <a:lnTo>
                        <a:pt x="563164" y="427193"/>
                      </a:lnTo>
                      <a:lnTo>
                        <a:pt x="561279" y="426195"/>
                      </a:lnTo>
                      <a:lnTo>
                        <a:pt x="560615" y="425531"/>
                      </a:lnTo>
                      <a:lnTo>
                        <a:pt x="560061" y="424090"/>
                      </a:lnTo>
                      <a:lnTo>
                        <a:pt x="559839" y="422206"/>
                      </a:lnTo>
                      <a:lnTo>
                        <a:pt x="560172" y="418660"/>
                      </a:lnTo>
                      <a:lnTo>
                        <a:pt x="559950" y="417219"/>
                      </a:lnTo>
                      <a:lnTo>
                        <a:pt x="558398" y="415558"/>
                      </a:lnTo>
                      <a:lnTo>
                        <a:pt x="550531" y="410238"/>
                      </a:lnTo>
                      <a:lnTo>
                        <a:pt x="548203" y="410792"/>
                      </a:lnTo>
                      <a:lnTo>
                        <a:pt x="547095" y="412122"/>
                      </a:lnTo>
                      <a:lnTo>
                        <a:pt x="546652" y="414006"/>
                      </a:lnTo>
                      <a:lnTo>
                        <a:pt x="546652" y="416112"/>
                      </a:lnTo>
                      <a:cubicBezTo>
                        <a:pt x="546652" y="416112"/>
                        <a:pt x="547206" y="418660"/>
                        <a:pt x="547206" y="418660"/>
                      </a:cubicBezTo>
                      <a:lnTo>
                        <a:pt x="547206" y="420323"/>
                      </a:lnTo>
                      <a:cubicBezTo>
                        <a:pt x="547206" y="420323"/>
                        <a:pt x="546209" y="421098"/>
                        <a:pt x="546209" y="421098"/>
                      </a:cubicBezTo>
                      <a:close/>
                      <a:moveTo>
                        <a:pt x="518727" y="537898"/>
                      </a:moveTo>
                      <a:lnTo>
                        <a:pt x="518505" y="537898"/>
                      </a:lnTo>
                      <a:cubicBezTo>
                        <a:pt x="518505" y="537898"/>
                        <a:pt x="518505" y="538230"/>
                        <a:pt x="518505" y="538230"/>
                      </a:cubicBezTo>
                      <a:lnTo>
                        <a:pt x="518505" y="538895"/>
                      </a:lnTo>
                      <a:cubicBezTo>
                        <a:pt x="518505" y="538895"/>
                        <a:pt x="519502" y="538119"/>
                        <a:pt x="519502" y="538119"/>
                      </a:cubicBezTo>
                      <a:lnTo>
                        <a:pt x="520056" y="538119"/>
                      </a:lnTo>
                      <a:cubicBezTo>
                        <a:pt x="520056" y="538119"/>
                        <a:pt x="521608" y="538895"/>
                        <a:pt x="521608" y="538895"/>
                      </a:cubicBezTo>
                      <a:lnTo>
                        <a:pt x="523603" y="538008"/>
                      </a:lnTo>
                      <a:lnTo>
                        <a:pt x="525929" y="538230"/>
                      </a:lnTo>
                      <a:lnTo>
                        <a:pt x="527814" y="539560"/>
                      </a:lnTo>
                      <a:lnTo>
                        <a:pt x="528478" y="541887"/>
                      </a:lnTo>
                      <a:lnTo>
                        <a:pt x="530029" y="541665"/>
                      </a:lnTo>
                      <a:lnTo>
                        <a:pt x="531027" y="542663"/>
                      </a:lnTo>
                      <a:lnTo>
                        <a:pt x="532357" y="545876"/>
                      </a:lnTo>
                      <a:lnTo>
                        <a:pt x="530916" y="546985"/>
                      </a:lnTo>
                      <a:lnTo>
                        <a:pt x="530916" y="547871"/>
                      </a:lnTo>
                      <a:cubicBezTo>
                        <a:pt x="530916" y="547871"/>
                        <a:pt x="531692" y="548757"/>
                        <a:pt x="531692" y="548757"/>
                      </a:cubicBezTo>
                      <a:lnTo>
                        <a:pt x="532468" y="549866"/>
                      </a:lnTo>
                      <a:lnTo>
                        <a:pt x="533243" y="551639"/>
                      </a:lnTo>
                      <a:lnTo>
                        <a:pt x="533797" y="552525"/>
                      </a:lnTo>
                      <a:lnTo>
                        <a:pt x="535903" y="554852"/>
                      </a:lnTo>
                      <a:lnTo>
                        <a:pt x="537565" y="556071"/>
                      </a:lnTo>
                      <a:lnTo>
                        <a:pt x="539227" y="556293"/>
                      </a:lnTo>
                      <a:lnTo>
                        <a:pt x="541001" y="554852"/>
                      </a:lnTo>
                      <a:lnTo>
                        <a:pt x="541001" y="553744"/>
                      </a:lnTo>
                      <a:lnTo>
                        <a:pt x="539227" y="552525"/>
                      </a:lnTo>
                      <a:lnTo>
                        <a:pt x="541111" y="550309"/>
                      </a:lnTo>
                      <a:lnTo>
                        <a:pt x="544103" y="548979"/>
                      </a:lnTo>
                      <a:lnTo>
                        <a:pt x="545655" y="550309"/>
                      </a:lnTo>
                      <a:lnTo>
                        <a:pt x="546098" y="550309"/>
                      </a:lnTo>
                      <a:cubicBezTo>
                        <a:pt x="546098" y="550309"/>
                        <a:pt x="548757" y="554742"/>
                        <a:pt x="548757" y="554742"/>
                      </a:cubicBezTo>
                      <a:lnTo>
                        <a:pt x="548979" y="556514"/>
                      </a:lnTo>
                      <a:lnTo>
                        <a:pt x="549422" y="557401"/>
                      </a:lnTo>
                      <a:lnTo>
                        <a:pt x="550642" y="557733"/>
                      </a:lnTo>
                      <a:lnTo>
                        <a:pt x="553079" y="557401"/>
                      </a:lnTo>
                      <a:lnTo>
                        <a:pt x="555628" y="556404"/>
                      </a:lnTo>
                      <a:lnTo>
                        <a:pt x="557955" y="555074"/>
                      </a:lnTo>
                      <a:lnTo>
                        <a:pt x="559618" y="553633"/>
                      </a:lnTo>
                      <a:lnTo>
                        <a:pt x="560615" y="551306"/>
                      </a:lnTo>
                      <a:lnTo>
                        <a:pt x="561834" y="544990"/>
                      </a:lnTo>
                      <a:lnTo>
                        <a:pt x="562720" y="542995"/>
                      </a:lnTo>
                      <a:lnTo>
                        <a:pt x="561058" y="539892"/>
                      </a:lnTo>
                      <a:lnTo>
                        <a:pt x="561058" y="536346"/>
                      </a:lnTo>
                      <a:cubicBezTo>
                        <a:pt x="561058" y="536346"/>
                        <a:pt x="561944" y="529143"/>
                        <a:pt x="561944" y="529143"/>
                      </a:cubicBezTo>
                      <a:lnTo>
                        <a:pt x="551639" y="531027"/>
                      </a:lnTo>
                      <a:lnTo>
                        <a:pt x="549422" y="532135"/>
                      </a:lnTo>
                      <a:lnTo>
                        <a:pt x="547427" y="531359"/>
                      </a:lnTo>
                      <a:lnTo>
                        <a:pt x="542884" y="530916"/>
                      </a:lnTo>
                      <a:lnTo>
                        <a:pt x="539671" y="528479"/>
                      </a:lnTo>
                      <a:lnTo>
                        <a:pt x="538119" y="528479"/>
                      </a:lnTo>
                      <a:cubicBezTo>
                        <a:pt x="538119" y="528479"/>
                        <a:pt x="534240" y="529143"/>
                        <a:pt x="534240" y="529143"/>
                      </a:cubicBezTo>
                      <a:lnTo>
                        <a:pt x="533465" y="528589"/>
                      </a:lnTo>
                      <a:lnTo>
                        <a:pt x="533022" y="527370"/>
                      </a:lnTo>
                      <a:lnTo>
                        <a:pt x="532690" y="526040"/>
                      </a:lnTo>
                      <a:lnTo>
                        <a:pt x="532357" y="525154"/>
                      </a:lnTo>
                      <a:lnTo>
                        <a:pt x="528368" y="523159"/>
                      </a:lnTo>
                      <a:lnTo>
                        <a:pt x="525264" y="520832"/>
                      </a:lnTo>
                      <a:lnTo>
                        <a:pt x="523824" y="519170"/>
                      </a:lnTo>
                      <a:lnTo>
                        <a:pt x="523049" y="517286"/>
                      </a:lnTo>
                      <a:lnTo>
                        <a:pt x="523381" y="516621"/>
                      </a:lnTo>
                      <a:lnTo>
                        <a:pt x="524489" y="514737"/>
                      </a:lnTo>
                      <a:lnTo>
                        <a:pt x="523935" y="513740"/>
                      </a:lnTo>
                      <a:lnTo>
                        <a:pt x="523935" y="512410"/>
                      </a:lnTo>
                      <a:cubicBezTo>
                        <a:pt x="523935" y="512410"/>
                        <a:pt x="523935" y="509861"/>
                        <a:pt x="523935" y="509861"/>
                      </a:cubicBezTo>
                      <a:lnTo>
                        <a:pt x="523714" y="509529"/>
                      </a:lnTo>
                      <a:lnTo>
                        <a:pt x="523159" y="509086"/>
                      </a:lnTo>
                      <a:lnTo>
                        <a:pt x="522605" y="508310"/>
                      </a:lnTo>
                      <a:lnTo>
                        <a:pt x="522383" y="506869"/>
                      </a:lnTo>
                      <a:lnTo>
                        <a:pt x="519724" y="503545"/>
                      </a:lnTo>
                      <a:lnTo>
                        <a:pt x="519502" y="501550"/>
                      </a:lnTo>
                      <a:lnTo>
                        <a:pt x="519502" y="499334"/>
                      </a:lnTo>
                      <a:cubicBezTo>
                        <a:pt x="519502" y="499334"/>
                        <a:pt x="519281" y="497672"/>
                        <a:pt x="519281" y="497672"/>
                      </a:cubicBezTo>
                      <a:lnTo>
                        <a:pt x="516732" y="494568"/>
                      </a:lnTo>
                      <a:lnTo>
                        <a:pt x="516399" y="493350"/>
                      </a:lnTo>
                      <a:lnTo>
                        <a:pt x="518505" y="492685"/>
                      </a:lnTo>
                      <a:lnTo>
                        <a:pt x="518505" y="491798"/>
                      </a:lnTo>
                      <a:lnTo>
                        <a:pt x="516288" y="488806"/>
                      </a:lnTo>
                      <a:lnTo>
                        <a:pt x="516732" y="483820"/>
                      </a:lnTo>
                      <a:lnTo>
                        <a:pt x="518838" y="479055"/>
                      </a:lnTo>
                      <a:lnTo>
                        <a:pt x="521608" y="476838"/>
                      </a:lnTo>
                      <a:lnTo>
                        <a:pt x="519835" y="474401"/>
                      </a:lnTo>
                      <a:lnTo>
                        <a:pt x="509640" y="465868"/>
                      </a:lnTo>
                      <a:lnTo>
                        <a:pt x="508975" y="464538"/>
                      </a:lnTo>
                      <a:lnTo>
                        <a:pt x="508975" y="462100"/>
                      </a:lnTo>
                      <a:cubicBezTo>
                        <a:pt x="508975" y="462100"/>
                        <a:pt x="509529" y="460549"/>
                        <a:pt x="509529" y="460549"/>
                      </a:cubicBezTo>
                      <a:lnTo>
                        <a:pt x="510526" y="459329"/>
                      </a:lnTo>
                      <a:lnTo>
                        <a:pt x="511745" y="458443"/>
                      </a:lnTo>
                      <a:lnTo>
                        <a:pt x="512853" y="458110"/>
                      </a:lnTo>
                      <a:lnTo>
                        <a:pt x="510637" y="456781"/>
                      </a:lnTo>
                      <a:lnTo>
                        <a:pt x="503434" y="454232"/>
                      </a:lnTo>
                      <a:lnTo>
                        <a:pt x="500996" y="454232"/>
                      </a:lnTo>
                      <a:cubicBezTo>
                        <a:pt x="500996" y="454232"/>
                        <a:pt x="498447" y="454453"/>
                        <a:pt x="498447" y="454453"/>
                      </a:cubicBezTo>
                      <a:lnTo>
                        <a:pt x="495788" y="454453"/>
                      </a:lnTo>
                      <a:cubicBezTo>
                        <a:pt x="495788" y="454453"/>
                        <a:pt x="493350" y="453234"/>
                        <a:pt x="493350" y="453234"/>
                      </a:cubicBezTo>
                      <a:lnTo>
                        <a:pt x="491355" y="455562"/>
                      </a:lnTo>
                      <a:lnTo>
                        <a:pt x="489249" y="455562"/>
                      </a:lnTo>
                      <a:cubicBezTo>
                        <a:pt x="489249" y="455562"/>
                        <a:pt x="486923" y="454786"/>
                        <a:pt x="486923" y="454786"/>
                      </a:cubicBezTo>
                      <a:lnTo>
                        <a:pt x="484484" y="454232"/>
                      </a:lnTo>
                      <a:lnTo>
                        <a:pt x="479055" y="453788"/>
                      </a:lnTo>
                      <a:lnTo>
                        <a:pt x="473957" y="452127"/>
                      </a:lnTo>
                      <a:lnTo>
                        <a:pt x="469525" y="450021"/>
                      </a:lnTo>
                      <a:lnTo>
                        <a:pt x="467197" y="448469"/>
                      </a:lnTo>
                      <a:lnTo>
                        <a:pt x="466200" y="446697"/>
                      </a:lnTo>
                      <a:lnTo>
                        <a:pt x="465535" y="444037"/>
                      </a:lnTo>
                      <a:lnTo>
                        <a:pt x="463762" y="442264"/>
                      </a:lnTo>
                      <a:lnTo>
                        <a:pt x="461546" y="441821"/>
                      </a:lnTo>
                      <a:lnTo>
                        <a:pt x="459330" y="443261"/>
                      </a:lnTo>
                      <a:lnTo>
                        <a:pt x="458110" y="442486"/>
                      </a:lnTo>
                      <a:lnTo>
                        <a:pt x="456892" y="443261"/>
                      </a:lnTo>
                      <a:lnTo>
                        <a:pt x="455340" y="442375"/>
                      </a:lnTo>
                      <a:lnTo>
                        <a:pt x="452127" y="441710"/>
                      </a:lnTo>
                      <a:lnTo>
                        <a:pt x="450686" y="440269"/>
                      </a:lnTo>
                      <a:lnTo>
                        <a:pt x="449799" y="441045"/>
                      </a:lnTo>
                      <a:lnTo>
                        <a:pt x="449134" y="441045"/>
                      </a:lnTo>
                      <a:cubicBezTo>
                        <a:pt x="449134" y="441045"/>
                        <a:pt x="448802" y="440491"/>
                        <a:pt x="448802" y="440491"/>
                      </a:cubicBezTo>
                      <a:lnTo>
                        <a:pt x="449134" y="439383"/>
                      </a:lnTo>
                      <a:lnTo>
                        <a:pt x="449134" y="438275"/>
                      </a:lnTo>
                      <a:lnTo>
                        <a:pt x="446143" y="437610"/>
                      </a:lnTo>
                      <a:lnTo>
                        <a:pt x="441267" y="433399"/>
                      </a:lnTo>
                      <a:lnTo>
                        <a:pt x="436280" y="431293"/>
                      </a:lnTo>
                      <a:lnTo>
                        <a:pt x="434175" y="428745"/>
                      </a:lnTo>
                      <a:lnTo>
                        <a:pt x="432845" y="425974"/>
                      </a:lnTo>
                      <a:lnTo>
                        <a:pt x="432845" y="424423"/>
                      </a:lnTo>
                      <a:cubicBezTo>
                        <a:pt x="432845" y="424423"/>
                        <a:pt x="431847" y="422538"/>
                        <a:pt x="431847" y="422538"/>
                      </a:cubicBezTo>
                      <a:lnTo>
                        <a:pt x="429963" y="415890"/>
                      </a:lnTo>
                      <a:lnTo>
                        <a:pt x="429963" y="414449"/>
                      </a:lnTo>
                      <a:lnTo>
                        <a:pt x="427525" y="413895"/>
                      </a:lnTo>
                      <a:lnTo>
                        <a:pt x="425309" y="412454"/>
                      </a:lnTo>
                      <a:lnTo>
                        <a:pt x="424201" y="410238"/>
                      </a:lnTo>
                      <a:lnTo>
                        <a:pt x="424977" y="407468"/>
                      </a:lnTo>
                      <a:lnTo>
                        <a:pt x="423869" y="406138"/>
                      </a:lnTo>
                      <a:lnTo>
                        <a:pt x="422317" y="405251"/>
                      </a:lnTo>
                      <a:lnTo>
                        <a:pt x="420655" y="404697"/>
                      </a:lnTo>
                      <a:lnTo>
                        <a:pt x="419214" y="404476"/>
                      </a:lnTo>
                      <a:lnTo>
                        <a:pt x="418549" y="404032"/>
                      </a:lnTo>
                      <a:lnTo>
                        <a:pt x="416887" y="402038"/>
                      </a:lnTo>
                      <a:lnTo>
                        <a:pt x="415779" y="401373"/>
                      </a:lnTo>
                      <a:lnTo>
                        <a:pt x="412787" y="401927"/>
                      </a:lnTo>
                      <a:lnTo>
                        <a:pt x="406914" y="405473"/>
                      </a:lnTo>
                      <a:lnTo>
                        <a:pt x="404587" y="406360"/>
                      </a:lnTo>
                      <a:lnTo>
                        <a:pt x="397606" y="406360"/>
                      </a:lnTo>
                      <a:lnTo>
                        <a:pt x="396386" y="406803"/>
                      </a:lnTo>
                      <a:lnTo>
                        <a:pt x="394281" y="408797"/>
                      </a:lnTo>
                      <a:lnTo>
                        <a:pt x="392619" y="409352"/>
                      </a:lnTo>
                      <a:lnTo>
                        <a:pt x="392951" y="410349"/>
                      </a:lnTo>
                      <a:lnTo>
                        <a:pt x="392951" y="411679"/>
                      </a:lnTo>
                      <a:cubicBezTo>
                        <a:pt x="392951" y="411679"/>
                        <a:pt x="392508" y="413008"/>
                        <a:pt x="392508" y="413008"/>
                      </a:cubicBezTo>
                      <a:lnTo>
                        <a:pt x="391732" y="414227"/>
                      </a:lnTo>
                      <a:lnTo>
                        <a:pt x="390735" y="414782"/>
                      </a:lnTo>
                      <a:lnTo>
                        <a:pt x="388408" y="414782"/>
                      </a:lnTo>
                      <a:cubicBezTo>
                        <a:pt x="388408" y="414782"/>
                        <a:pt x="387078" y="415336"/>
                        <a:pt x="387078" y="415336"/>
                      </a:cubicBezTo>
                      <a:lnTo>
                        <a:pt x="386856" y="415890"/>
                      </a:lnTo>
                      <a:lnTo>
                        <a:pt x="386302" y="417884"/>
                      </a:lnTo>
                      <a:lnTo>
                        <a:pt x="385859" y="418328"/>
                      </a:lnTo>
                      <a:lnTo>
                        <a:pt x="383199" y="419325"/>
                      </a:lnTo>
                      <a:lnTo>
                        <a:pt x="379986" y="421098"/>
                      </a:lnTo>
                      <a:lnTo>
                        <a:pt x="376550" y="421984"/>
                      </a:lnTo>
                      <a:lnTo>
                        <a:pt x="371453" y="424755"/>
                      </a:lnTo>
                      <a:lnTo>
                        <a:pt x="368904" y="425420"/>
                      </a:lnTo>
                      <a:lnTo>
                        <a:pt x="367796" y="425863"/>
                      </a:lnTo>
                      <a:lnTo>
                        <a:pt x="365137" y="427858"/>
                      </a:lnTo>
                      <a:lnTo>
                        <a:pt x="364250" y="428301"/>
                      </a:lnTo>
                      <a:lnTo>
                        <a:pt x="363585" y="428855"/>
                      </a:lnTo>
                      <a:lnTo>
                        <a:pt x="363141" y="430185"/>
                      </a:lnTo>
                      <a:lnTo>
                        <a:pt x="363141" y="431847"/>
                      </a:lnTo>
                      <a:cubicBezTo>
                        <a:pt x="363141" y="431847"/>
                        <a:pt x="363141" y="433510"/>
                        <a:pt x="363141" y="433510"/>
                      </a:cubicBezTo>
                      <a:lnTo>
                        <a:pt x="365691" y="432069"/>
                      </a:lnTo>
                      <a:lnTo>
                        <a:pt x="378102" y="430960"/>
                      </a:lnTo>
                      <a:lnTo>
                        <a:pt x="379986" y="430407"/>
                      </a:lnTo>
                      <a:lnTo>
                        <a:pt x="380983" y="429631"/>
                      </a:lnTo>
                      <a:lnTo>
                        <a:pt x="380983" y="427636"/>
                      </a:lnTo>
                      <a:cubicBezTo>
                        <a:pt x="380983" y="427636"/>
                        <a:pt x="380207" y="426306"/>
                        <a:pt x="380207" y="426306"/>
                      </a:cubicBezTo>
                      <a:lnTo>
                        <a:pt x="378656" y="425752"/>
                      </a:lnTo>
                      <a:lnTo>
                        <a:pt x="377104" y="425752"/>
                      </a:lnTo>
                      <a:lnTo>
                        <a:pt x="377104" y="424644"/>
                      </a:lnTo>
                      <a:lnTo>
                        <a:pt x="378545" y="424090"/>
                      </a:lnTo>
                      <a:lnTo>
                        <a:pt x="380097" y="424534"/>
                      </a:lnTo>
                      <a:lnTo>
                        <a:pt x="381869" y="425309"/>
                      </a:lnTo>
                      <a:lnTo>
                        <a:pt x="383754" y="425752"/>
                      </a:lnTo>
                      <a:lnTo>
                        <a:pt x="385305" y="425752"/>
                      </a:lnTo>
                      <a:cubicBezTo>
                        <a:pt x="385305" y="425752"/>
                        <a:pt x="386191" y="426306"/>
                        <a:pt x="386191" y="426306"/>
                      </a:cubicBezTo>
                      <a:lnTo>
                        <a:pt x="388408" y="429188"/>
                      </a:lnTo>
                      <a:lnTo>
                        <a:pt x="389959" y="430296"/>
                      </a:lnTo>
                      <a:lnTo>
                        <a:pt x="391621" y="430296"/>
                      </a:lnTo>
                      <a:cubicBezTo>
                        <a:pt x="391621" y="430296"/>
                        <a:pt x="395056" y="429742"/>
                        <a:pt x="395056" y="429742"/>
                      </a:cubicBezTo>
                      <a:lnTo>
                        <a:pt x="396941" y="429742"/>
                      </a:lnTo>
                      <a:cubicBezTo>
                        <a:pt x="396941" y="429742"/>
                        <a:pt x="398381" y="429742"/>
                        <a:pt x="398381" y="429742"/>
                      </a:cubicBezTo>
                      <a:lnTo>
                        <a:pt x="401152" y="430628"/>
                      </a:lnTo>
                      <a:lnTo>
                        <a:pt x="405030" y="432734"/>
                      </a:lnTo>
                      <a:lnTo>
                        <a:pt x="416112" y="441045"/>
                      </a:lnTo>
                      <a:lnTo>
                        <a:pt x="418660" y="442486"/>
                      </a:lnTo>
                      <a:lnTo>
                        <a:pt x="419214" y="443151"/>
                      </a:lnTo>
                      <a:lnTo>
                        <a:pt x="420323" y="445921"/>
                      </a:lnTo>
                      <a:lnTo>
                        <a:pt x="420987" y="446586"/>
                      </a:lnTo>
                      <a:lnTo>
                        <a:pt x="422095" y="447029"/>
                      </a:lnTo>
                      <a:lnTo>
                        <a:pt x="425309" y="450464"/>
                      </a:lnTo>
                      <a:lnTo>
                        <a:pt x="428080" y="451794"/>
                      </a:lnTo>
                      <a:lnTo>
                        <a:pt x="431515" y="453899"/>
                      </a:lnTo>
                      <a:lnTo>
                        <a:pt x="432512" y="454786"/>
                      </a:lnTo>
                      <a:lnTo>
                        <a:pt x="432956" y="455894"/>
                      </a:lnTo>
                      <a:lnTo>
                        <a:pt x="433288" y="457556"/>
                      </a:lnTo>
                      <a:lnTo>
                        <a:pt x="434064" y="458221"/>
                      </a:lnTo>
                      <a:lnTo>
                        <a:pt x="434839" y="458443"/>
                      </a:lnTo>
                      <a:lnTo>
                        <a:pt x="435171" y="458886"/>
                      </a:lnTo>
                      <a:lnTo>
                        <a:pt x="435615" y="459329"/>
                      </a:lnTo>
                      <a:lnTo>
                        <a:pt x="438275" y="461435"/>
                      </a:lnTo>
                      <a:lnTo>
                        <a:pt x="438607" y="462654"/>
                      </a:lnTo>
                      <a:lnTo>
                        <a:pt x="438607" y="465203"/>
                      </a:lnTo>
                      <a:cubicBezTo>
                        <a:pt x="438607" y="465203"/>
                        <a:pt x="439050" y="466311"/>
                        <a:pt x="439050" y="466311"/>
                      </a:cubicBezTo>
                      <a:lnTo>
                        <a:pt x="440602" y="467530"/>
                      </a:lnTo>
                      <a:lnTo>
                        <a:pt x="443040" y="468416"/>
                      </a:lnTo>
                      <a:lnTo>
                        <a:pt x="448026" y="469192"/>
                      </a:lnTo>
                      <a:lnTo>
                        <a:pt x="449910" y="469968"/>
                      </a:lnTo>
                      <a:lnTo>
                        <a:pt x="451462" y="471962"/>
                      </a:lnTo>
                      <a:lnTo>
                        <a:pt x="453899" y="476173"/>
                      </a:lnTo>
                      <a:lnTo>
                        <a:pt x="453899" y="477060"/>
                      </a:lnTo>
                      <a:lnTo>
                        <a:pt x="453013" y="477060"/>
                      </a:lnTo>
                      <a:lnTo>
                        <a:pt x="453013" y="478168"/>
                      </a:lnTo>
                      <a:lnTo>
                        <a:pt x="453899" y="480162"/>
                      </a:lnTo>
                      <a:lnTo>
                        <a:pt x="452459" y="482490"/>
                      </a:lnTo>
                      <a:lnTo>
                        <a:pt x="450353" y="484817"/>
                      </a:lnTo>
                      <a:lnTo>
                        <a:pt x="449245" y="486923"/>
                      </a:lnTo>
                      <a:lnTo>
                        <a:pt x="450243" y="486923"/>
                      </a:lnTo>
                      <a:cubicBezTo>
                        <a:pt x="450243" y="486923"/>
                        <a:pt x="450797" y="486923"/>
                        <a:pt x="450797" y="486923"/>
                      </a:cubicBezTo>
                      <a:lnTo>
                        <a:pt x="451240" y="486479"/>
                      </a:lnTo>
                      <a:lnTo>
                        <a:pt x="451573" y="485925"/>
                      </a:lnTo>
                      <a:lnTo>
                        <a:pt x="454343" y="492464"/>
                      </a:lnTo>
                      <a:lnTo>
                        <a:pt x="455562" y="493903"/>
                      </a:lnTo>
                      <a:lnTo>
                        <a:pt x="457113" y="494125"/>
                      </a:lnTo>
                      <a:lnTo>
                        <a:pt x="460770" y="493128"/>
                      </a:lnTo>
                      <a:lnTo>
                        <a:pt x="462432" y="492907"/>
                      </a:lnTo>
                      <a:lnTo>
                        <a:pt x="470300" y="494901"/>
                      </a:lnTo>
                      <a:lnTo>
                        <a:pt x="471962" y="494901"/>
                      </a:lnTo>
                      <a:cubicBezTo>
                        <a:pt x="471962" y="494901"/>
                        <a:pt x="475397" y="494125"/>
                        <a:pt x="475397" y="494125"/>
                      </a:cubicBezTo>
                      <a:lnTo>
                        <a:pt x="477614" y="493903"/>
                      </a:lnTo>
                      <a:lnTo>
                        <a:pt x="479276" y="494236"/>
                      </a:lnTo>
                      <a:lnTo>
                        <a:pt x="483155" y="495566"/>
                      </a:lnTo>
                      <a:lnTo>
                        <a:pt x="485371" y="495899"/>
                      </a:lnTo>
                      <a:lnTo>
                        <a:pt x="493128" y="494901"/>
                      </a:lnTo>
                      <a:lnTo>
                        <a:pt x="499666" y="495455"/>
                      </a:lnTo>
                      <a:lnTo>
                        <a:pt x="499999" y="494568"/>
                      </a:lnTo>
                      <a:lnTo>
                        <a:pt x="500775" y="495566"/>
                      </a:lnTo>
                      <a:lnTo>
                        <a:pt x="501993" y="498004"/>
                      </a:lnTo>
                      <a:lnTo>
                        <a:pt x="501993" y="498336"/>
                      </a:lnTo>
                      <a:cubicBezTo>
                        <a:pt x="501993" y="498336"/>
                        <a:pt x="501772" y="499334"/>
                        <a:pt x="501772" y="499334"/>
                      </a:cubicBezTo>
                      <a:lnTo>
                        <a:pt x="501993" y="500664"/>
                      </a:lnTo>
                      <a:lnTo>
                        <a:pt x="502880" y="501993"/>
                      </a:lnTo>
                      <a:lnTo>
                        <a:pt x="502104" y="503434"/>
                      </a:lnTo>
                      <a:lnTo>
                        <a:pt x="500996" y="504099"/>
                      </a:lnTo>
                      <a:lnTo>
                        <a:pt x="498225" y="504985"/>
                      </a:lnTo>
                      <a:lnTo>
                        <a:pt x="501550" y="505207"/>
                      </a:lnTo>
                      <a:lnTo>
                        <a:pt x="504321" y="505761"/>
                      </a:lnTo>
                      <a:lnTo>
                        <a:pt x="506758" y="506758"/>
                      </a:lnTo>
                      <a:lnTo>
                        <a:pt x="509086" y="508088"/>
                      </a:lnTo>
                      <a:lnTo>
                        <a:pt x="506758" y="512964"/>
                      </a:lnTo>
                      <a:lnTo>
                        <a:pt x="508310" y="512964"/>
                      </a:lnTo>
                      <a:lnTo>
                        <a:pt x="508310" y="514072"/>
                      </a:lnTo>
                      <a:lnTo>
                        <a:pt x="508088" y="514405"/>
                      </a:lnTo>
                      <a:lnTo>
                        <a:pt x="507756" y="515070"/>
                      </a:lnTo>
                      <a:lnTo>
                        <a:pt x="507756" y="515734"/>
                      </a:lnTo>
                      <a:cubicBezTo>
                        <a:pt x="507756" y="515734"/>
                        <a:pt x="508753" y="516067"/>
                        <a:pt x="508753" y="516067"/>
                      </a:cubicBezTo>
                      <a:lnTo>
                        <a:pt x="509640" y="515845"/>
                      </a:lnTo>
                      <a:lnTo>
                        <a:pt x="509640" y="515181"/>
                      </a:lnTo>
                      <a:cubicBezTo>
                        <a:pt x="509640" y="515181"/>
                        <a:pt x="509640" y="514516"/>
                        <a:pt x="509640" y="514516"/>
                      </a:cubicBezTo>
                      <a:lnTo>
                        <a:pt x="509862" y="514072"/>
                      </a:lnTo>
                      <a:lnTo>
                        <a:pt x="510969" y="513186"/>
                      </a:lnTo>
                      <a:lnTo>
                        <a:pt x="511856" y="512188"/>
                      </a:lnTo>
                      <a:lnTo>
                        <a:pt x="512742" y="512188"/>
                      </a:lnTo>
                      <a:cubicBezTo>
                        <a:pt x="512742" y="512188"/>
                        <a:pt x="513851" y="514072"/>
                        <a:pt x="513851" y="514072"/>
                      </a:cubicBezTo>
                      <a:lnTo>
                        <a:pt x="512188" y="515734"/>
                      </a:lnTo>
                      <a:lnTo>
                        <a:pt x="510194" y="518727"/>
                      </a:lnTo>
                      <a:lnTo>
                        <a:pt x="509640" y="521386"/>
                      </a:lnTo>
                      <a:lnTo>
                        <a:pt x="512188" y="522051"/>
                      </a:lnTo>
                      <a:lnTo>
                        <a:pt x="511523" y="520056"/>
                      </a:lnTo>
                      <a:lnTo>
                        <a:pt x="513186" y="519724"/>
                      </a:lnTo>
                      <a:lnTo>
                        <a:pt x="514959" y="520167"/>
                      </a:lnTo>
                      <a:lnTo>
                        <a:pt x="516399" y="521386"/>
                      </a:lnTo>
                      <a:lnTo>
                        <a:pt x="517397" y="525043"/>
                      </a:lnTo>
                      <a:lnTo>
                        <a:pt x="519059" y="526927"/>
                      </a:lnTo>
                      <a:lnTo>
                        <a:pt x="519281" y="528700"/>
                      </a:lnTo>
                      <a:lnTo>
                        <a:pt x="518727" y="530029"/>
                      </a:lnTo>
                      <a:lnTo>
                        <a:pt x="516621" y="532135"/>
                      </a:lnTo>
                      <a:lnTo>
                        <a:pt x="516177" y="533133"/>
                      </a:lnTo>
                      <a:lnTo>
                        <a:pt x="516510" y="534240"/>
                      </a:lnTo>
                      <a:lnTo>
                        <a:pt x="518394" y="533908"/>
                      </a:lnTo>
                      <a:lnTo>
                        <a:pt x="519281" y="534684"/>
                      </a:lnTo>
                      <a:lnTo>
                        <a:pt x="519281" y="538562"/>
                      </a:lnTo>
                      <a:lnTo>
                        <a:pt x="518838" y="538562"/>
                      </a:lnTo>
                      <a:close/>
                      <a:moveTo>
                        <a:pt x="430185" y="385969"/>
                      </a:moveTo>
                      <a:lnTo>
                        <a:pt x="431404" y="386302"/>
                      </a:lnTo>
                      <a:lnTo>
                        <a:pt x="432291" y="386856"/>
                      </a:lnTo>
                      <a:lnTo>
                        <a:pt x="433288" y="388075"/>
                      </a:lnTo>
                      <a:lnTo>
                        <a:pt x="434175" y="388297"/>
                      </a:lnTo>
                      <a:lnTo>
                        <a:pt x="435836" y="384529"/>
                      </a:lnTo>
                      <a:lnTo>
                        <a:pt x="437388" y="382978"/>
                      </a:lnTo>
                      <a:lnTo>
                        <a:pt x="439161" y="384419"/>
                      </a:lnTo>
                      <a:lnTo>
                        <a:pt x="440047" y="381537"/>
                      </a:lnTo>
                      <a:lnTo>
                        <a:pt x="439050" y="379210"/>
                      </a:lnTo>
                      <a:lnTo>
                        <a:pt x="437167" y="377437"/>
                      </a:lnTo>
                      <a:lnTo>
                        <a:pt x="435282" y="376329"/>
                      </a:lnTo>
                      <a:lnTo>
                        <a:pt x="433842" y="377104"/>
                      </a:lnTo>
                      <a:lnTo>
                        <a:pt x="432291" y="378545"/>
                      </a:lnTo>
                      <a:lnTo>
                        <a:pt x="431071" y="380208"/>
                      </a:lnTo>
                      <a:lnTo>
                        <a:pt x="430628" y="381758"/>
                      </a:lnTo>
                      <a:lnTo>
                        <a:pt x="429963" y="382313"/>
                      </a:lnTo>
                      <a:lnTo>
                        <a:pt x="428523" y="382645"/>
                      </a:lnTo>
                      <a:lnTo>
                        <a:pt x="427193" y="383643"/>
                      </a:lnTo>
                      <a:lnTo>
                        <a:pt x="426860" y="386191"/>
                      </a:lnTo>
                      <a:lnTo>
                        <a:pt x="427858" y="385748"/>
                      </a:lnTo>
                      <a:lnTo>
                        <a:pt x="428966" y="385748"/>
                      </a:lnTo>
                      <a:cubicBezTo>
                        <a:pt x="428966" y="385748"/>
                        <a:pt x="430185" y="385748"/>
                        <a:pt x="430185" y="385748"/>
                      </a:cubicBezTo>
                      <a:close/>
                      <a:moveTo>
                        <a:pt x="460992" y="384972"/>
                      </a:moveTo>
                      <a:lnTo>
                        <a:pt x="457445" y="382867"/>
                      </a:lnTo>
                      <a:lnTo>
                        <a:pt x="454343" y="380208"/>
                      </a:lnTo>
                      <a:lnTo>
                        <a:pt x="451684" y="377326"/>
                      </a:lnTo>
                      <a:lnTo>
                        <a:pt x="451129" y="377326"/>
                      </a:lnTo>
                      <a:cubicBezTo>
                        <a:pt x="451129" y="377326"/>
                        <a:pt x="450686" y="377326"/>
                        <a:pt x="450686" y="377326"/>
                      </a:cubicBezTo>
                      <a:lnTo>
                        <a:pt x="450353" y="377326"/>
                      </a:lnTo>
                      <a:cubicBezTo>
                        <a:pt x="450353" y="377326"/>
                        <a:pt x="450353" y="376439"/>
                        <a:pt x="450353" y="376439"/>
                      </a:cubicBezTo>
                      <a:lnTo>
                        <a:pt x="448802" y="377326"/>
                      </a:lnTo>
                      <a:lnTo>
                        <a:pt x="452237" y="382978"/>
                      </a:lnTo>
                      <a:lnTo>
                        <a:pt x="452680" y="384972"/>
                      </a:lnTo>
                      <a:lnTo>
                        <a:pt x="453456" y="386191"/>
                      </a:lnTo>
                      <a:lnTo>
                        <a:pt x="457002" y="389737"/>
                      </a:lnTo>
                      <a:lnTo>
                        <a:pt x="458221" y="390402"/>
                      </a:lnTo>
                      <a:lnTo>
                        <a:pt x="458221" y="391399"/>
                      </a:lnTo>
                      <a:lnTo>
                        <a:pt x="457002" y="392397"/>
                      </a:lnTo>
                      <a:lnTo>
                        <a:pt x="457002" y="393395"/>
                      </a:lnTo>
                      <a:cubicBezTo>
                        <a:pt x="457002" y="393395"/>
                        <a:pt x="457889" y="394170"/>
                        <a:pt x="457889" y="394170"/>
                      </a:cubicBezTo>
                      <a:lnTo>
                        <a:pt x="460881" y="394724"/>
                      </a:lnTo>
                      <a:lnTo>
                        <a:pt x="462543" y="396054"/>
                      </a:lnTo>
                      <a:lnTo>
                        <a:pt x="463651" y="396386"/>
                      </a:lnTo>
                      <a:lnTo>
                        <a:pt x="466421" y="395943"/>
                      </a:lnTo>
                      <a:lnTo>
                        <a:pt x="468527" y="394392"/>
                      </a:lnTo>
                      <a:lnTo>
                        <a:pt x="472184" y="390402"/>
                      </a:lnTo>
                      <a:lnTo>
                        <a:pt x="472184" y="389516"/>
                      </a:lnTo>
                      <a:lnTo>
                        <a:pt x="469968" y="388851"/>
                      </a:lnTo>
                      <a:lnTo>
                        <a:pt x="466975" y="388851"/>
                      </a:lnTo>
                      <a:cubicBezTo>
                        <a:pt x="466975" y="388851"/>
                        <a:pt x="464760" y="388519"/>
                        <a:pt x="464760" y="388519"/>
                      </a:cubicBezTo>
                      <a:lnTo>
                        <a:pt x="465203" y="386413"/>
                      </a:lnTo>
                      <a:lnTo>
                        <a:pt x="461324" y="385083"/>
                      </a:lnTo>
                      <a:close/>
                      <a:moveTo>
                        <a:pt x="61613" y="375996"/>
                      </a:moveTo>
                      <a:lnTo>
                        <a:pt x="59619" y="374334"/>
                      </a:lnTo>
                      <a:lnTo>
                        <a:pt x="57845" y="372450"/>
                      </a:lnTo>
                      <a:lnTo>
                        <a:pt x="56183" y="373226"/>
                      </a:lnTo>
                      <a:lnTo>
                        <a:pt x="56516" y="375110"/>
                      </a:lnTo>
                      <a:lnTo>
                        <a:pt x="57734" y="377104"/>
                      </a:lnTo>
                      <a:lnTo>
                        <a:pt x="60062" y="379986"/>
                      </a:lnTo>
                      <a:lnTo>
                        <a:pt x="61170" y="380872"/>
                      </a:lnTo>
                      <a:lnTo>
                        <a:pt x="62610" y="381204"/>
                      </a:lnTo>
                      <a:lnTo>
                        <a:pt x="64938" y="381204"/>
                      </a:lnTo>
                      <a:cubicBezTo>
                        <a:pt x="64938" y="381204"/>
                        <a:pt x="63608" y="377880"/>
                        <a:pt x="63608" y="377880"/>
                      </a:cubicBezTo>
                      <a:lnTo>
                        <a:pt x="61724" y="375775"/>
                      </a:lnTo>
                      <a:close/>
                      <a:moveTo>
                        <a:pt x="490247" y="366577"/>
                      </a:moveTo>
                      <a:lnTo>
                        <a:pt x="490247" y="366023"/>
                      </a:lnTo>
                      <a:cubicBezTo>
                        <a:pt x="490247" y="366023"/>
                        <a:pt x="490469" y="365469"/>
                        <a:pt x="490469" y="365469"/>
                      </a:cubicBezTo>
                      <a:lnTo>
                        <a:pt x="488474" y="366910"/>
                      </a:lnTo>
                      <a:lnTo>
                        <a:pt x="482712" y="375996"/>
                      </a:lnTo>
                      <a:lnTo>
                        <a:pt x="480827" y="381426"/>
                      </a:lnTo>
                      <a:lnTo>
                        <a:pt x="479498" y="382978"/>
                      </a:lnTo>
                      <a:lnTo>
                        <a:pt x="477947" y="384308"/>
                      </a:lnTo>
                      <a:lnTo>
                        <a:pt x="476395" y="386413"/>
                      </a:lnTo>
                      <a:lnTo>
                        <a:pt x="479941" y="386745"/>
                      </a:lnTo>
                      <a:lnTo>
                        <a:pt x="483487" y="384197"/>
                      </a:lnTo>
                      <a:lnTo>
                        <a:pt x="486368" y="379986"/>
                      </a:lnTo>
                      <a:lnTo>
                        <a:pt x="488031" y="375442"/>
                      </a:lnTo>
                      <a:lnTo>
                        <a:pt x="489582" y="374334"/>
                      </a:lnTo>
                      <a:lnTo>
                        <a:pt x="491466" y="371121"/>
                      </a:lnTo>
                      <a:lnTo>
                        <a:pt x="492020" y="368128"/>
                      </a:lnTo>
                      <a:lnTo>
                        <a:pt x="489582" y="367685"/>
                      </a:lnTo>
                      <a:lnTo>
                        <a:pt x="490025" y="367131"/>
                      </a:lnTo>
                      <a:lnTo>
                        <a:pt x="490025" y="366577"/>
                      </a:lnTo>
                      <a:close/>
                      <a:moveTo>
                        <a:pt x="501440" y="363252"/>
                      </a:moveTo>
                      <a:lnTo>
                        <a:pt x="502547" y="364471"/>
                      </a:lnTo>
                      <a:lnTo>
                        <a:pt x="504653" y="363363"/>
                      </a:lnTo>
                      <a:lnTo>
                        <a:pt x="505983" y="359706"/>
                      </a:lnTo>
                      <a:lnTo>
                        <a:pt x="505983" y="357490"/>
                      </a:lnTo>
                      <a:cubicBezTo>
                        <a:pt x="505983" y="357490"/>
                        <a:pt x="505651" y="356936"/>
                        <a:pt x="505651" y="356936"/>
                      </a:cubicBezTo>
                      <a:lnTo>
                        <a:pt x="504653" y="356493"/>
                      </a:lnTo>
                      <a:lnTo>
                        <a:pt x="503877" y="357047"/>
                      </a:lnTo>
                      <a:lnTo>
                        <a:pt x="503434" y="357490"/>
                      </a:lnTo>
                      <a:lnTo>
                        <a:pt x="503434" y="356382"/>
                      </a:lnTo>
                      <a:cubicBezTo>
                        <a:pt x="503434" y="356382"/>
                        <a:pt x="503101" y="354941"/>
                        <a:pt x="503101" y="354941"/>
                      </a:cubicBezTo>
                      <a:lnTo>
                        <a:pt x="502104" y="355163"/>
                      </a:lnTo>
                      <a:lnTo>
                        <a:pt x="501218" y="356493"/>
                      </a:lnTo>
                      <a:lnTo>
                        <a:pt x="500553" y="358044"/>
                      </a:lnTo>
                      <a:lnTo>
                        <a:pt x="500220" y="359595"/>
                      </a:lnTo>
                      <a:lnTo>
                        <a:pt x="500664" y="360593"/>
                      </a:lnTo>
                      <a:lnTo>
                        <a:pt x="501772" y="361258"/>
                      </a:lnTo>
                      <a:lnTo>
                        <a:pt x="502104" y="361923"/>
                      </a:lnTo>
                      <a:lnTo>
                        <a:pt x="501550" y="362255"/>
                      </a:lnTo>
                      <a:lnTo>
                        <a:pt x="501550" y="363252"/>
                      </a:lnTo>
                      <a:close/>
                      <a:moveTo>
                        <a:pt x="783797" y="408243"/>
                      </a:moveTo>
                      <a:lnTo>
                        <a:pt x="783686" y="408243"/>
                      </a:lnTo>
                      <a:cubicBezTo>
                        <a:pt x="783686" y="408243"/>
                        <a:pt x="783686" y="408133"/>
                        <a:pt x="783686" y="408133"/>
                      </a:cubicBezTo>
                      <a:lnTo>
                        <a:pt x="784019" y="407468"/>
                      </a:lnTo>
                      <a:lnTo>
                        <a:pt x="784019" y="406360"/>
                      </a:lnTo>
                      <a:lnTo>
                        <a:pt x="781913" y="404586"/>
                      </a:lnTo>
                      <a:lnTo>
                        <a:pt x="777702" y="398492"/>
                      </a:lnTo>
                      <a:lnTo>
                        <a:pt x="773269" y="395056"/>
                      </a:lnTo>
                      <a:lnTo>
                        <a:pt x="771496" y="392619"/>
                      </a:lnTo>
                      <a:lnTo>
                        <a:pt x="773491" y="391510"/>
                      </a:lnTo>
                      <a:lnTo>
                        <a:pt x="777369" y="391178"/>
                      </a:lnTo>
                      <a:lnTo>
                        <a:pt x="779254" y="391843"/>
                      </a:lnTo>
                      <a:lnTo>
                        <a:pt x="780029" y="394059"/>
                      </a:lnTo>
                      <a:lnTo>
                        <a:pt x="780251" y="394502"/>
                      </a:lnTo>
                      <a:lnTo>
                        <a:pt x="781580" y="395610"/>
                      </a:lnTo>
                      <a:lnTo>
                        <a:pt x="781580" y="396497"/>
                      </a:lnTo>
                      <a:cubicBezTo>
                        <a:pt x="781580" y="396497"/>
                        <a:pt x="780916" y="398049"/>
                        <a:pt x="780916" y="398049"/>
                      </a:cubicBezTo>
                      <a:lnTo>
                        <a:pt x="780916" y="398492"/>
                      </a:lnTo>
                      <a:cubicBezTo>
                        <a:pt x="780916" y="398492"/>
                        <a:pt x="780694" y="399267"/>
                        <a:pt x="780694" y="399267"/>
                      </a:cubicBezTo>
                      <a:lnTo>
                        <a:pt x="780473" y="400043"/>
                      </a:lnTo>
                      <a:lnTo>
                        <a:pt x="780473" y="400819"/>
                      </a:lnTo>
                      <a:cubicBezTo>
                        <a:pt x="780473" y="400819"/>
                        <a:pt x="781691" y="401595"/>
                        <a:pt x="781691" y="401595"/>
                      </a:cubicBezTo>
                      <a:lnTo>
                        <a:pt x="780916" y="402481"/>
                      </a:lnTo>
                      <a:lnTo>
                        <a:pt x="782024" y="403589"/>
                      </a:lnTo>
                      <a:lnTo>
                        <a:pt x="783132" y="404919"/>
                      </a:lnTo>
                      <a:lnTo>
                        <a:pt x="784462" y="405584"/>
                      </a:lnTo>
                      <a:lnTo>
                        <a:pt x="786345" y="404586"/>
                      </a:lnTo>
                      <a:lnTo>
                        <a:pt x="789670" y="406027"/>
                      </a:lnTo>
                      <a:lnTo>
                        <a:pt x="791110" y="404476"/>
                      </a:lnTo>
                      <a:lnTo>
                        <a:pt x="791332" y="401927"/>
                      </a:lnTo>
                      <a:lnTo>
                        <a:pt x="791332" y="400597"/>
                      </a:lnTo>
                      <a:lnTo>
                        <a:pt x="789670" y="399489"/>
                      </a:lnTo>
                      <a:lnTo>
                        <a:pt x="787565" y="396830"/>
                      </a:lnTo>
                      <a:lnTo>
                        <a:pt x="786124" y="393505"/>
                      </a:lnTo>
                      <a:lnTo>
                        <a:pt x="786124" y="390624"/>
                      </a:lnTo>
                      <a:cubicBezTo>
                        <a:pt x="786124" y="390624"/>
                        <a:pt x="785016" y="390845"/>
                        <a:pt x="785016" y="390845"/>
                      </a:cubicBezTo>
                      <a:lnTo>
                        <a:pt x="784351" y="390513"/>
                      </a:lnTo>
                      <a:lnTo>
                        <a:pt x="784019" y="389627"/>
                      </a:lnTo>
                      <a:lnTo>
                        <a:pt x="784019" y="388186"/>
                      </a:lnTo>
                      <a:cubicBezTo>
                        <a:pt x="784019" y="388186"/>
                        <a:pt x="782910" y="387078"/>
                        <a:pt x="782910" y="387078"/>
                      </a:cubicBezTo>
                      <a:lnTo>
                        <a:pt x="782134" y="385969"/>
                      </a:lnTo>
                      <a:lnTo>
                        <a:pt x="781691" y="384751"/>
                      </a:lnTo>
                      <a:lnTo>
                        <a:pt x="783132" y="383753"/>
                      </a:lnTo>
                      <a:lnTo>
                        <a:pt x="780694" y="382313"/>
                      </a:lnTo>
                      <a:lnTo>
                        <a:pt x="779143" y="380983"/>
                      </a:lnTo>
                      <a:lnTo>
                        <a:pt x="775264" y="375110"/>
                      </a:lnTo>
                      <a:lnTo>
                        <a:pt x="774821" y="374556"/>
                      </a:lnTo>
                      <a:lnTo>
                        <a:pt x="773934" y="373780"/>
                      </a:lnTo>
                      <a:lnTo>
                        <a:pt x="770056" y="372228"/>
                      </a:lnTo>
                      <a:lnTo>
                        <a:pt x="765291" y="367574"/>
                      </a:lnTo>
                      <a:lnTo>
                        <a:pt x="764958" y="366799"/>
                      </a:lnTo>
                      <a:lnTo>
                        <a:pt x="768504" y="361258"/>
                      </a:lnTo>
                      <a:lnTo>
                        <a:pt x="769169" y="359817"/>
                      </a:lnTo>
                      <a:lnTo>
                        <a:pt x="767175" y="358266"/>
                      </a:lnTo>
                      <a:lnTo>
                        <a:pt x="764182" y="357490"/>
                      </a:lnTo>
                      <a:lnTo>
                        <a:pt x="762077" y="356049"/>
                      </a:lnTo>
                      <a:lnTo>
                        <a:pt x="762963" y="352836"/>
                      </a:lnTo>
                      <a:lnTo>
                        <a:pt x="760747" y="352282"/>
                      </a:lnTo>
                      <a:lnTo>
                        <a:pt x="740357" y="352836"/>
                      </a:lnTo>
                      <a:lnTo>
                        <a:pt x="741133" y="356604"/>
                      </a:lnTo>
                      <a:lnTo>
                        <a:pt x="741354" y="359152"/>
                      </a:lnTo>
                      <a:lnTo>
                        <a:pt x="740246" y="360815"/>
                      </a:lnTo>
                      <a:lnTo>
                        <a:pt x="737254" y="361923"/>
                      </a:lnTo>
                      <a:lnTo>
                        <a:pt x="732489" y="362809"/>
                      </a:lnTo>
                      <a:lnTo>
                        <a:pt x="730162" y="363917"/>
                      </a:lnTo>
                      <a:lnTo>
                        <a:pt x="728722" y="365912"/>
                      </a:lnTo>
                      <a:lnTo>
                        <a:pt x="727946" y="365912"/>
                      </a:lnTo>
                      <a:lnTo>
                        <a:pt x="727946" y="365247"/>
                      </a:lnTo>
                      <a:cubicBezTo>
                        <a:pt x="727946" y="365247"/>
                        <a:pt x="727170" y="363917"/>
                        <a:pt x="727170" y="363917"/>
                      </a:cubicBezTo>
                      <a:lnTo>
                        <a:pt x="726949" y="364804"/>
                      </a:lnTo>
                      <a:lnTo>
                        <a:pt x="726616" y="365469"/>
                      </a:lnTo>
                      <a:lnTo>
                        <a:pt x="726173" y="366023"/>
                      </a:lnTo>
                      <a:lnTo>
                        <a:pt x="725730" y="366799"/>
                      </a:lnTo>
                      <a:lnTo>
                        <a:pt x="722627" y="366245"/>
                      </a:lnTo>
                      <a:lnTo>
                        <a:pt x="718416" y="367353"/>
                      </a:lnTo>
                      <a:lnTo>
                        <a:pt x="714759" y="367685"/>
                      </a:lnTo>
                      <a:lnTo>
                        <a:pt x="713318" y="364693"/>
                      </a:lnTo>
                      <a:lnTo>
                        <a:pt x="712543" y="364693"/>
                      </a:lnTo>
                      <a:lnTo>
                        <a:pt x="711767" y="365801"/>
                      </a:lnTo>
                      <a:lnTo>
                        <a:pt x="708664" y="368793"/>
                      </a:lnTo>
                      <a:lnTo>
                        <a:pt x="707889" y="369236"/>
                      </a:lnTo>
                      <a:lnTo>
                        <a:pt x="706780" y="369680"/>
                      </a:lnTo>
                      <a:lnTo>
                        <a:pt x="705894" y="370234"/>
                      </a:lnTo>
                      <a:lnTo>
                        <a:pt x="705450" y="371231"/>
                      </a:lnTo>
                      <a:lnTo>
                        <a:pt x="705450" y="372671"/>
                      </a:lnTo>
                      <a:cubicBezTo>
                        <a:pt x="705450" y="372671"/>
                        <a:pt x="705228" y="373558"/>
                        <a:pt x="705228" y="373558"/>
                      </a:cubicBezTo>
                      <a:lnTo>
                        <a:pt x="704785" y="374223"/>
                      </a:lnTo>
                      <a:lnTo>
                        <a:pt x="703899" y="374777"/>
                      </a:lnTo>
                      <a:lnTo>
                        <a:pt x="704342" y="375110"/>
                      </a:lnTo>
                      <a:lnTo>
                        <a:pt x="704564" y="375442"/>
                      </a:lnTo>
                      <a:lnTo>
                        <a:pt x="704896" y="375664"/>
                      </a:lnTo>
                      <a:lnTo>
                        <a:pt x="705339" y="375664"/>
                      </a:lnTo>
                      <a:cubicBezTo>
                        <a:pt x="705339" y="375664"/>
                        <a:pt x="704896" y="377326"/>
                        <a:pt x="704896" y="377326"/>
                      </a:cubicBezTo>
                      <a:lnTo>
                        <a:pt x="704675" y="378988"/>
                      </a:lnTo>
                      <a:lnTo>
                        <a:pt x="704231" y="380318"/>
                      </a:lnTo>
                      <a:lnTo>
                        <a:pt x="702902" y="380761"/>
                      </a:lnTo>
                      <a:lnTo>
                        <a:pt x="702902" y="381869"/>
                      </a:lnTo>
                      <a:lnTo>
                        <a:pt x="705118" y="382978"/>
                      </a:lnTo>
                      <a:lnTo>
                        <a:pt x="708996" y="386967"/>
                      </a:lnTo>
                      <a:lnTo>
                        <a:pt x="710991" y="387854"/>
                      </a:lnTo>
                      <a:lnTo>
                        <a:pt x="712432" y="388075"/>
                      </a:lnTo>
                      <a:lnTo>
                        <a:pt x="713540" y="388629"/>
                      </a:lnTo>
                      <a:lnTo>
                        <a:pt x="715202" y="389959"/>
                      </a:lnTo>
                      <a:lnTo>
                        <a:pt x="716865" y="390956"/>
                      </a:lnTo>
                      <a:lnTo>
                        <a:pt x="726505" y="394502"/>
                      </a:lnTo>
                      <a:lnTo>
                        <a:pt x="728832" y="394835"/>
                      </a:lnTo>
                      <a:lnTo>
                        <a:pt x="730938" y="394170"/>
                      </a:lnTo>
                      <a:lnTo>
                        <a:pt x="732600" y="392619"/>
                      </a:lnTo>
                      <a:lnTo>
                        <a:pt x="737698" y="385305"/>
                      </a:lnTo>
                      <a:lnTo>
                        <a:pt x="738030" y="385305"/>
                      </a:lnTo>
                      <a:cubicBezTo>
                        <a:pt x="738030" y="385305"/>
                        <a:pt x="739693" y="381315"/>
                        <a:pt x="739693" y="381315"/>
                      </a:cubicBezTo>
                      <a:lnTo>
                        <a:pt x="741133" y="379653"/>
                      </a:lnTo>
                      <a:lnTo>
                        <a:pt x="742684" y="378656"/>
                      </a:lnTo>
                      <a:lnTo>
                        <a:pt x="744568" y="378102"/>
                      </a:lnTo>
                      <a:lnTo>
                        <a:pt x="747006" y="377880"/>
                      </a:lnTo>
                      <a:lnTo>
                        <a:pt x="748336" y="377880"/>
                      </a:lnTo>
                      <a:cubicBezTo>
                        <a:pt x="748336" y="377880"/>
                        <a:pt x="751993" y="378878"/>
                        <a:pt x="751993" y="378878"/>
                      </a:cubicBezTo>
                      <a:lnTo>
                        <a:pt x="753101" y="379543"/>
                      </a:lnTo>
                      <a:lnTo>
                        <a:pt x="754209" y="380983"/>
                      </a:lnTo>
                      <a:lnTo>
                        <a:pt x="754541" y="382423"/>
                      </a:lnTo>
                      <a:lnTo>
                        <a:pt x="753434" y="383088"/>
                      </a:lnTo>
                      <a:lnTo>
                        <a:pt x="753434" y="383532"/>
                      </a:lnTo>
                      <a:cubicBezTo>
                        <a:pt x="753434" y="383532"/>
                        <a:pt x="749887" y="386080"/>
                        <a:pt x="749887" y="386080"/>
                      </a:cubicBezTo>
                      <a:lnTo>
                        <a:pt x="746895" y="389073"/>
                      </a:lnTo>
                      <a:lnTo>
                        <a:pt x="745565" y="389405"/>
                      </a:lnTo>
                      <a:lnTo>
                        <a:pt x="744236" y="389405"/>
                      </a:lnTo>
                      <a:cubicBezTo>
                        <a:pt x="744236" y="389405"/>
                        <a:pt x="743017" y="389627"/>
                        <a:pt x="743017" y="389627"/>
                      </a:cubicBezTo>
                      <a:lnTo>
                        <a:pt x="741798" y="390513"/>
                      </a:lnTo>
                      <a:lnTo>
                        <a:pt x="740025" y="393505"/>
                      </a:lnTo>
                      <a:lnTo>
                        <a:pt x="739582" y="393948"/>
                      </a:lnTo>
                      <a:lnTo>
                        <a:pt x="735260" y="394945"/>
                      </a:lnTo>
                      <a:lnTo>
                        <a:pt x="734706" y="394945"/>
                      </a:lnTo>
                      <a:cubicBezTo>
                        <a:pt x="734706" y="394945"/>
                        <a:pt x="734263" y="394724"/>
                        <a:pt x="734263" y="394724"/>
                      </a:cubicBezTo>
                      <a:lnTo>
                        <a:pt x="733819" y="394724"/>
                      </a:lnTo>
                      <a:cubicBezTo>
                        <a:pt x="733819" y="394724"/>
                        <a:pt x="733043" y="394945"/>
                        <a:pt x="733043" y="394945"/>
                      </a:cubicBezTo>
                      <a:lnTo>
                        <a:pt x="732046" y="395721"/>
                      </a:lnTo>
                      <a:lnTo>
                        <a:pt x="731381" y="395943"/>
                      </a:lnTo>
                      <a:lnTo>
                        <a:pt x="731381" y="396830"/>
                      </a:lnTo>
                      <a:lnTo>
                        <a:pt x="733265" y="397162"/>
                      </a:lnTo>
                      <a:lnTo>
                        <a:pt x="734595" y="398270"/>
                      </a:lnTo>
                      <a:lnTo>
                        <a:pt x="738030" y="403257"/>
                      </a:lnTo>
                      <a:lnTo>
                        <a:pt x="739028" y="404254"/>
                      </a:lnTo>
                      <a:lnTo>
                        <a:pt x="740246" y="404586"/>
                      </a:lnTo>
                      <a:lnTo>
                        <a:pt x="746119" y="404808"/>
                      </a:lnTo>
                      <a:lnTo>
                        <a:pt x="752880" y="406249"/>
                      </a:lnTo>
                      <a:lnTo>
                        <a:pt x="755650" y="407579"/>
                      </a:lnTo>
                      <a:lnTo>
                        <a:pt x="758420" y="409573"/>
                      </a:lnTo>
                      <a:lnTo>
                        <a:pt x="759971" y="410238"/>
                      </a:lnTo>
                      <a:lnTo>
                        <a:pt x="764072" y="410792"/>
                      </a:lnTo>
                      <a:lnTo>
                        <a:pt x="767728" y="412122"/>
                      </a:lnTo>
                      <a:lnTo>
                        <a:pt x="769613" y="412454"/>
                      </a:lnTo>
                      <a:lnTo>
                        <a:pt x="777037" y="411679"/>
                      </a:lnTo>
                      <a:lnTo>
                        <a:pt x="780694" y="410792"/>
                      </a:lnTo>
                      <a:lnTo>
                        <a:pt x="783686" y="409462"/>
                      </a:lnTo>
                      <a:lnTo>
                        <a:pt x="783465" y="408243"/>
                      </a:lnTo>
                      <a:close/>
                      <a:moveTo>
                        <a:pt x="605716" y="332667"/>
                      </a:moveTo>
                      <a:lnTo>
                        <a:pt x="606935" y="339649"/>
                      </a:lnTo>
                      <a:lnTo>
                        <a:pt x="607711" y="339649"/>
                      </a:lnTo>
                      <a:lnTo>
                        <a:pt x="613252" y="331781"/>
                      </a:lnTo>
                      <a:lnTo>
                        <a:pt x="614028" y="328124"/>
                      </a:lnTo>
                      <a:lnTo>
                        <a:pt x="610038" y="325465"/>
                      </a:lnTo>
                      <a:lnTo>
                        <a:pt x="609041" y="325465"/>
                      </a:lnTo>
                      <a:cubicBezTo>
                        <a:pt x="609041" y="325465"/>
                        <a:pt x="608265" y="325797"/>
                        <a:pt x="608265" y="325797"/>
                      </a:cubicBezTo>
                      <a:lnTo>
                        <a:pt x="608044" y="326351"/>
                      </a:lnTo>
                      <a:lnTo>
                        <a:pt x="608376" y="327570"/>
                      </a:lnTo>
                      <a:lnTo>
                        <a:pt x="605938" y="329454"/>
                      </a:lnTo>
                      <a:lnTo>
                        <a:pt x="605606" y="332778"/>
                      </a:lnTo>
                      <a:close/>
                      <a:moveTo>
                        <a:pt x="53967" y="350508"/>
                      </a:moveTo>
                      <a:lnTo>
                        <a:pt x="52969" y="346076"/>
                      </a:lnTo>
                      <a:lnTo>
                        <a:pt x="52415" y="344525"/>
                      </a:lnTo>
                      <a:lnTo>
                        <a:pt x="51308" y="342530"/>
                      </a:lnTo>
                      <a:lnTo>
                        <a:pt x="50421" y="342308"/>
                      </a:lnTo>
                      <a:lnTo>
                        <a:pt x="49423" y="342973"/>
                      </a:lnTo>
                      <a:lnTo>
                        <a:pt x="47761" y="343638"/>
                      </a:lnTo>
                      <a:lnTo>
                        <a:pt x="45767" y="343638"/>
                      </a:lnTo>
                      <a:cubicBezTo>
                        <a:pt x="45767" y="343638"/>
                        <a:pt x="44769" y="343528"/>
                        <a:pt x="44769" y="343528"/>
                      </a:cubicBezTo>
                      <a:lnTo>
                        <a:pt x="42442" y="341643"/>
                      </a:lnTo>
                      <a:lnTo>
                        <a:pt x="40891" y="340978"/>
                      </a:lnTo>
                      <a:lnTo>
                        <a:pt x="37677" y="340314"/>
                      </a:lnTo>
                      <a:lnTo>
                        <a:pt x="36126" y="339760"/>
                      </a:lnTo>
                      <a:lnTo>
                        <a:pt x="34796" y="338873"/>
                      </a:lnTo>
                      <a:lnTo>
                        <a:pt x="34352" y="337987"/>
                      </a:lnTo>
                      <a:lnTo>
                        <a:pt x="32025" y="322694"/>
                      </a:lnTo>
                      <a:lnTo>
                        <a:pt x="30695" y="319702"/>
                      </a:lnTo>
                      <a:lnTo>
                        <a:pt x="32580" y="320478"/>
                      </a:lnTo>
                      <a:lnTo>
                        <a:pt x="33356" y="319813"/>
                      </a:lnTo>
                      <a:lnTo>
                        <a:pt x="33799" y="316599"/>
                      </a:lnTo>
                      <a:lnTo>
                        <a:pt x="31139" y="316045"/>
                      </a:lnTo>
                      <a:lnTo>
                        <a:pt x="24490" y="312610"/>
                      </a:lnTo>
                      <a:lnTo>
                        <a:pt x="24490" y="311723"/>
                      </a:lnTo>
                      <a:lnTo>
                        <a:pt x="26041" y="311723"/>
                      </a:lnTo>
                      <a:lnTo>
                        <a:pt x="26041" y="310615"/>
                      </a:lnTo>
                      <a:lnTo>
                        <a:pt x="24823" y="310061"/>
                      </a:lnTo>
                      <a:lnTo>
                        <a:pt x="23825" y="308621"/>
                      </a:lnTo>
                      <a:lnTo>
                        <a:pt x="23493" y="306737"/>
                      </a:lnTo>
                      <a:lnTo>
                        <a:pt x="24158" y="304963"/>
                      </a:lnTo>
                      <a:lnTo>
                        <a:pt x="25266" y="304077"/>
                      </a:lnTo>
                      <a:lnTo>
                        <a:pt x="32247" y="301196"/>
                      </a:lnTo>
                      <a:lnTo>
                        <a:pt x="34574" y="299645"/>
                      </a:lnTo>
                      <a:lnTo>
                        <a:pt x="36015" y="296985"/>
                      </a:lnTo>
                      <a:lnTo>
                        <a:pt x="36236" y="292441"/>
                      </a:lnTo>
                      <a:lnTo>
                        <a:pt x="35461" y="292441"/>
                      </a:lnTo>
                      <a:lnTo>
                        <a:pt x="35461" y="293550"/>
                      </a:lnTo>
                      <a:lnTo>
                        <a:pt x="34685" y="293550"/>
                      </a:lnTo>
                      <a:lnTo>
                        <a:pt x="34020" y="292220"/>
                      </a:lnTo>
                      <a:lnTo>
                        <a:pt x="32912" y="291555"/>
                      </a:lnTo>
                      <a:lnTo>
                        <a:pt x="29920" y="290558"/>
                      </a:lnTo>
                      <a:lnTo>
                        <a:pt x="28812" y="289782"/>
                      </a:lnTo>
                      <a:lnTo>
                        <a:pt x="27925" y="288785"/>
                      </a:lnTo>
                      <a:lnTo>
                        <a:pt x="26928" y="287898"/>
                      </a:lnTo>
                      <a:lnTo>
                        <a:pt x="25376" y="287344"/>
                      </a:lnTo>
                      <a:lnTo>
                        <a:pt x="22384" y="289228"/>
                      </a:lnTo>
                      <a:lnTo>
                        <a:pt x="19504" y="290447"/>
                      </a:lnTo>
                      <a:lnTo>
                        <a:pt x="16179" y="291112"/>
                      </a:lnTo>
                      <a:lnTo>
                        <a:pt x="5652" y="291555"/>
                      </a:lnTo>
                      <a:lnTo>
                        <a:pt x="4543" y="291776"/>
                      </a:lnTo>
                      <a:lnTo>
                        <a:pt x="3989" y="293106"/>
                      </a:lnTo>
                      <a:lnTo>
                        <a:pt x="1108" y="297206"/>
                      </a:lnTo>
                      <a:lnTo>
                        <a:pt x="0" y="298426"/>
                      </a:lnTo>
                      <a:lnTo>
                        <a:pt x="1662" y="298426"/>
                      </a:lnTo>
                      <a:cubicBezTo>
                        <a:pt x="1662" y="298426"/>
                        <a:pt x="2659" y="299423"/>
                        <a:pt x="2659" y="299423"/>
                      </a:cubicBezTo>
                      <a:lnTo>
                        <a:pt x="2992" y="301085"/>
                      </a:lnTo>
                      <a:lnTo>
                        <a:pt x="2992" y="303412"/>
                      </a:lnTo>
                      <a:cubicBezTo>
                        <a:pt x="2992" y="303412"/>
                        <a:pt x="5097" y="302082"/>
                        <a:pt x="5097" y="302082"/>
                      </a:cubicBezTo>
                      <a:lnTo>
                        <a:pt x="5652" y="303191"/>
                      </a:lnTo>
                      <a:lnTo>
                        <a:pt x="5319" y="306626"/>
                      </a:lnTo>
                      <a:lnTo>
                        <a:pt x="6095" y="308621"/>
                      </a:lnTo>
                      <a:lnTo>
                        <a:pt x="7092" y="309507"/>
                      </a:lnTo>
                      <a:lnTo>
                        <a:pt x="8422" y="309728"/>
                      </a:lnTo>
                      <a:lnTo>
                        <a:pt x="10417" y="309728"/>
                      </a:lnTo>
                      <a:cubicBezTo>
                        <a:pt x="10417" y="309728"/>
                        <a:pt x="10749" y="310726"/>
                        <a:pt x="10749" y="310726"/>
                      </a:cubicBezTo>
                      <a:lnTo>
                        <a:pt x="13741" y="317486"/>
                      </a:lnTo>
                      <a:lnTo>
                        <a:pt x="15182" y="318483"/>
                      </a:lnTo>
                      <a:lnTo>
                        <a:pt x="17841" y="319813"/>
                      </a:lnTo>
                      <a:lnTo>
                        <a:pt x="20722" y="322029"/>
                      </a:lnTo>
                      <a:lnTo>
                        <a:pt x="22828" y="324467"/>
                      </a:lnTo>
                      <a:lnTo>
                        <a:pt x="24158" y="327459"/>
                      </a:lnTo>
                      <a:lnTo>
                        <a:pt x="24933" y="333665"/>
                      </a:lnTo>
                      <a:lnTo>
                        <a:pt x="25709" y="336656"/>
                      </a:lnTo>
                      <a:lnTo>
                        <a:pt x="26928" y="339649"/>
                      </a:lnTo>
                      <a:lnTo>
                        <a:pt x="28480" y="341865"/>
                      </a:lnTo>
                      <a:lnTo>
                        <a:pt x="28480" y="341643"/>
                      </a:lnTo>
                      <a:cubicBezTo>
                        <a:pt x="28480" y="341643"/>
                        <a:pt x="28480" y="341089"/>
                        <a:pt x="28480" y="341089"/>
                      </a:cubicBezTo>
                      <a:lnTo>
                        <a:pt x="28480" y="340757"/>
                      </a:lnTo>
                      <a:cubicBezTo>
                        <a:pt x="28480" y="340757"/>
                        <a:pt x="30031" y="341422"/>
                        <a:pt x="30031" y="341422"/>
                      </a:cubicBezTo>
                      <a:lnTo>
                        <a:pt x="34020" y="342752"/>
                      </a:lnTo>
                      <a:lnTo>
                        <a:pt x="33356" y="344082"/>
                      </a:lnTo>
                      <a:lnTo>
                        <a:pt x="32580" y="344636"/>
                      </a:lnTo>
                      <a:lnTo>
                        <a:pt x="31693" y="344636"/>
                      </a:lnTo>
                      <a:cubicBezTo>
                        <a:pt x="31693" y="344636"/>
                        <a:pt x="32136" y="345189"/>
                        <a:pt x="32136" y="345189"/>
                      </a:cubicBezTo>
                      <a:lnTo>
                        <a:pt x="33466" y="345522"/>
                      </a:lnTo>
                      <a:lnTo>
                        <a:pt x="35017" y="345522"/>
                      </a:lnTo>
                      <a:cubicBezTo>
                        <a:pt x="35017" y="345522"/>
                        <a:pt x="36901" y="345743"/>
                        <a:pt x="36901" y="345743"/>
                      </a:cubicBezTo>
                      <a:lnTo>
                        <a:pt x="38010" y="346519"/>
                      </a:lnTo>
                      <a:lnTo>
                        <a:pt x="40891" y="349068"/>
                      </a:lnTo>
                      <a:lnTo>
                        <a:pt x="41888" y="349622"/>
                      </a:lnTo>
                      <a:lnTo>
                        <a:pt x="43661" y="349622"/>
                      </a:lnTo>
                      <a:cubicBezTo>
                        <a:pt x="43661" y="349622"/>
                        <a:pt x="45656" y="350287"/>
                        <a:pt x="45656" y="350287"/>
                      </a:cubicBezTo>
                      <a:lnTo>
                        <a:pt x="47540" y="351063"/>
                      </a:lnTo>
                      <a:lnTo>
                        <a:pt x="50199" y="353058"/>
                      </a:lnTo>
                      <a:lnTo>
                        <a:pt x="52969" y="353944"/>
                      </a:lnTo>
                      <a:lnTo>
                        <a:pt x="53967" y="354830"/>
                      </a:lnTo>
                      <a:lnTo>
                        <a:pt x="55297" y="353944"/>
                      </a:lnTo>
                      <a:lnTo>
                        <a:pt x="55297" y="352947"/>
                      </a:lnTo>
                      <a:cubicBezTo>
                        <a:pt x="55297" y="352947"/>
                        <a:pt x="53967" y="350841"/>
                        <a:pt x="53967" y="350841"/>
                      </a:cubicBezTo>
                      <a:close/>
                      <a:moveTo>
                        <a:pt x="639626" y="264848"/>
                      </a:moveTo>
                      <a:lnTo>
                        <a:pt x="638296" y="262743"/>
                      </a:lnTo>
                      <a:lnTo>
                        <a:pt x="636745" y="261081"/>
                      </a:lnTo>
                      <a:lnTo>
                        <a:pt x="634196" y="260083"/>
                      </a:lnTo>
                      <a:lnTo>
                        <a:pt x="628212" y="261856"/>
                      </a:lnTo>
                      <a:lnTo>
                        <a:pt x="626439" y="262078"/>
                      </a:lnTo>
                      <a:lnTo>
                        <a:pt x="626107" y="261746"/>
                      </a:lnTo>
                      <a:lnTo>
                        <a:pt x="625663" y="261081"/>
                      </a:lnTo>
                      <a:lnTo>
                        <a:pt x="624887" y="260416"/>
                      </a:lnTo>
                      <a:lnTo>
                        <a:pt x="623779" y="260083"/>
                      </a:lnTo>
                      <a:lnTo>
                        <a:pt x="616576" y="261856"/>
                      </a:lnTo>
                      <a:lnTo>
                        <a:pt x="612587" y="262078"/>
                      </a:lnTo>
                      <a:lnTo>
                        <a:pt x="612587" y="263076"/>
                      </a:lnTo>
                      <a:lnTo>
                        <a:pt x="613917" y="263630"/>
                      </a:lnTo>
                      <a:lnTo>
                        <a:pt x="614139" y="265070"/>
                      </a:lnTo>
                      <a:lnTo>
                        <a:pt x="613917" y="267065"/>
                      </a:lnTo>
                      <a:lnTo>
                        <a:pt x="613917" y="269170"/>
                      </a:lnTo>
                      <a:cubicBezTo>
                        <a:pt x="613917" y="269170"/>
                        <a:pt x="614914" y="270722"/>
                        <a:pt x="614914" y="270722"/>
                      </a:cubicBezTo>
                      <a:lnTo>
                        <a:pt x="616022" y="271830"/>
                      </a:lnTo>
                      <a:lnTo>
                        <a:pt x="616466" y="273159"/>
                      </a:lnTo>
                      <a:lnTo>
                        <a:pt x="615579" y="275265"/>
                      </a:lnTo>
                      <a:lnTo>
                        <a:pt x="616466" y="275265"/>
                      </a:lnTo>
                      <a:lnTo>
                        <a:pt x="615690" y="275930"/>
                      </a:lnTo>
                      <a:lnTo>
                        <a:pt x="615357" y="276152"/>
                      </a:lnTo>
                      <a:lnTo>
                        <a:pt x="614803" y="276374"/>
                      </a:lnTo>
                      <a:lnTo>
                        <a:pt x="614803" y="277260"/>
                      </a:lnTo>
                      <a:lnTo>
                        <a:pt x="615579" y="277260"/>
                      </a:lnTo>
                      <a:lnTo>
                        <a:pt x="615579" y="278368"/>
                      </a:lnTo>
                      <a:lnTo>
                        <a:pt x="614803" y="278811"/>
                      </a:lnTo>
                      <a:lnTo>
                        <a:pt x="614139" y="279476"/>
                      </a:lnTo>
                      <a:lnTo>
                        <a:pt x="614139" y="280141"/>
                      </a:lnTo>
                      <a:cubicBezTo>
                        <a:pt x="614139" y="280141"/>
                        <a:pt x="614139" y="281360"/>
                        <a:pt x="614139" y="281360"/>
                      </a:cubicBezTo>
                      <a:lnTo>
                        <a:pt x="615025" y="281582"/>
                      </a:lnTo>
                      <a:lnTo>
                        <a:pt x="615801" y="282135"/>
                      </a:lnTo>
                      <a:lnTo>
                        <a:pt x="616466" y="282357"/>
                      </a:lnTo>
                      <a:lnTo>
                        <a:pt x="615579" y="283022"/>
                      </a:lnTo>
                      <a:lnTo>
                        <a:pt x="615025" y="283687"/>
                      </a:lnTo>
                      <a:lnTo>
                        <a:pt x="614582" y="284463"/>
                      </a:lnTo>
                      <a:lnTo>
                        <a:pt x="614249" y="285350"/>
                      </a:lnTo>
                      <a:lnTo>
                        <a:pt x="614914" y="285350"/>
                      </a:lnTo>
                      <a:lnTo>
                        <a:pt x="616133" y="284352"/>
                      </a:lnTo>
                      <a:lnTo>
                        <a:pt x="622672" y="282357"/>
                      </a:lnTo>
                      <a:lnTo>
                        <a:pt x="622893" y="283133"/>
                      </a:lnTo>
                      <a:lnTo>
                        <a:pt x="623115" y="283576"/>
                      </a:lnTo>
                      <a:lnTo>
                        <a:pt x="623336" y="284241"/>
                      </a:lnTo>
                      <a:lnTo>
                        <a:pt x="623336" y="285350"/>
                      </a:lnTo>
                      <a:lnTo>
                        <a:pt x="624112" y="285350"/>
                      </a:lnTo>
                      <a:lnTo>
                        <a:pt x="624887" y="284130"/>
                      </a:lnTo>
                      <a:lnTo>
                        <a:pt x="626218" y="282689"/>
                      </a:lnTo>
                      <a:lnTo>
                        <a:pt x="627437" y="282246"/>
                      </a:lnTo>
                      <a:lnTo>
                        <a:pt x="627990" y="283798"/>
                      </a:lnTo>
                      <a:lnTo>
                        <a:pt x="627547" y="284352"/>
                      </a:lnTo>
                      <a:lnTo>
                        <a:pt x="624998" y="288452"/>
                      </a:lnTo>
                      <a:lnTo>
                        <a:pt x="628655" y="289893"/>
                      </a:lnTo>
                      <a:lnTo>
                        <a:pt x="630650" y="290225"/>
                      </a:lnTo>
                      <a:lnTo>
                        <a:pt x="633088" y="290225"/>
                      </a:lnTo>
                      <a:cubicBezTo>
                        <a:pt x="633088" y="290225"/>
                        <a:pt x="633864" y="289450"/>
                        <a:pt x="633864" y="289450"/>
                      </a:cubicBezTo>
                      <a:lnTo>
                        <a:pt x="633088" y="287233"/>
                      </a:lnTo>
                      <a:lnTo>
                        <a:pt x="631648" y="284795"/>
                      </a:lnTo>
                      <a:lnTo>
                        <a:pt x="630428" y="283244"/>
                      </a:lnTo>
                      <a:lnTo>
                        <a:pt x="630096" y="283687"/>
                      </a:lnTo>
                      <a:lnTo>
                        <a:pt x="629874" y="283687"/>
                      </a:lnTo>
                      <a:cubicBezTo>
                        <a:pt x="629874" y="283687"/>
                        <a:pt x="628877" y="284241"/>
                        <a:pt x="628877" y="284241"/>
                      </a:cubicBezTo>
                      <a:lnTo>
                        <a:pt x="629653" y="282025"/>
                      </a:lnTo>
                      <a:lnTo>
                        <a:pt x="630761" y="280030"/>
                      </a:lnTo>
                      <a:lnTo>
                        <a:pt x="632202" y="278589"/>
                      </a:lnTo>
                      <a:lnTo>
                        <a:pt x="634196" y="278257"/>
                      </a:lnTo>
                      <a:lnTo>
                        <a:pt x="633642" y="277703"/>
                      </a:lnTo>
                      <a:lnTo>
                        <a:pt x="632977" y="277371"/>
                      </a:lnTo>
                      <a:lnTo>
                        <a:pt x="632091" y="277371"/>
                      </a:lnTo>
                      <a:cubicBezTo>
                        <a:pt x="632091" y="277371"/>
                        <a:pt x="631094" y="277260"/>
                        <a:pt x="631094" y="277260"/>
                      </a:cubicBezTo>
                      <a:lnTo>
                        <a:pt x="635859" y="273381"/>
                      </a:lnTo>
                      <a:lnTo>
                        <a:pt x="637188" y="273381"/>
                      </a:lnTo>
                      <a:cubicBezTo>
                        <a:pt x="637188" y="273381"/>
                        <a:pt x="638739" y="274268"/>
                        <a:pt x="638739" y="274268"/>
                      </a:cubicBezTo>
                      <a:lnTo>
                        <a:pt x="639959" y="275708"/>
                      </a:lnTo>
                      <a:lnTo>
                        <a:pt x="640513" y="277814"/>
                      </a:lnTo>
                      <a:lnTo>
                        <a:pt x="639848" y="279144"/>
                      </a:lnTo>
                      <a:lnTo>
                        <a:pt x="638407" y="280584"/>
                      </a:lnTo>
                      <a:lnTo>
                        <a:pt x="635859" y="282357"/>
                      </a:lnTo>
                      <a:lnTo>
                        <a:pt x="637853" y="282689"/>
                      </a:lnTo>
                      <a:lnTo>
                        <a:pt x="639737" y="285682"/>
                      </a:lnTo>
                      <a:lnTo>
                        <a:pt x="641731" y="286457"/>
                      </a:lnTo>
                      <a:lnTo>
                        <a:pt x="642064" y="287122"/>
                      </a:lnTo>
                      <a:lnTo>
                        <a:pt x="642064" y="288452"/>
                      </a:lnTo>
                      <a:lnTo>
                        <a:pt x="642285" y="289782"/>
                      </a:lnTo>
                      <a:lnTo>
                        <a:pt x="643283" y="290447"/>
                      </a:lnTo>
                      <a:lnTo>
                        <a:pt x="646496" y="291555"/>
                      </a:lnTo>
                      <a:lnTo>
                        <a:pt x="647161" y="291887"/>
                      </a:lnTo>
                      <a:lnTo>
                        <a:pt x="648381" y="292774"/>
                      </a:lnTo>
                      <a:lnTo>
                        <a:pt x="648824" y="291998"/>
                      </a:lnTo>
                      <a:lnTo>
                        <a:pt x="648824" y="290558"/>
                      </a:lnTo>
                      <a:cubicBezTo>
                        <a:pt x="648824" y="290558"/>
                        <a:pt x="649156" y="289560"/>
                        <a:pt x="649156" y="289560"/>
                      </a:cubicBezTo>
                      <a:lnTo>
                        <a:pt x="650154" y="288674"/>
                      </a:lnTo>
                      <a:lnTo>
                        <a:pt x="650707" y="288674"/>
                      </a:lnTo>
                      <a:cubicBezTo>
                        <a:pt x="650707" y="288674"/>
                        <a:pt x="650818" y="288452"/>
                        <a:pt x="650818" y="288452"/>
                      </a:cubicBezTo>
                      <a:lnTo>
                        <a:pt x="650818" y="287344"/>
                      </a:lnTo>
                      <a:cubicBezTo>
                        <a:pt x="650818" y="287344"/>
                        <a:pt x="649821" y="286014"/>
                        <a:pt x="649821" y="286014"/>
                      </a:cubicBezTo>
                      <a:lnTo>
                        <a:pt x="648381" y="284574"/>
                      </a:lnTo>
                      <a:lnTo>
                        <a:pt x="647716" y="283022"/>
                      </a:lnTo>
                      <a:lnTo>
                        <a:pt x="649156" y="281471"/>
                      </a:lnTo>
                      <a:lnTo>
                        <a:pt x="647494" y="280252"/>
                      </a:lnTo>
                      <a:lnTo>
                        <a:pt x="647494" y="278811"/>
                      </a:lnTo>
                      <a:cubicBezTo>
                        <a:pt x="647494" y="278811"/>
                        <a:pt x="648935" y="277481"/>
                        <a:pt x="648935" y="277481"/>
                      </a:cubicBezTo>
                      <a:lnTo>
                        <a:pt x="650707" y="276595"/>
                      </a:lnTo>
                      <a:lnTo>
                        <a:pt x="649932" y="276595"/>
                      </a:lnTo>
                      <a:cubicBezTo>
                        <a:pt x="649932" y="276595"/>
                        <a:pt x="648381" y="275487"/>
                        <a:pt x="648381" y="275487"/>
                      </a:cubicBezTo>
                      <a:lnTo>
                        <a:pt x="649267" y="274600"/>
                      </a:lnTo>
                      <a:lnTo>
                        <a:pt x="650264" y="273935"/>
                      </a:lnTo>
                      <a:lnTo>
                        <a:pt x="651483" y="273603"/>
                      </a:lnTo>
                      <a:lnTo>
                        <a:pt x="653035" y="273603"/>
                      </a:lnTo>
                      <a:cubicBezTo>
                        <a:pt x="653035" y="273603"/>
                        <a:pt x="652702" y="269946"/>
                        <a:pt x="652702" y="269946"/>
                      </a:cubicBezTo>
                      <a:lnTo>
                        <a:pt x="654476" y="267065"/>
                      </a:lnTo>
                      <a:lnTo>
                        <a:pt x="657246" y="264959"/>
                      </a:lnTo>
                      <a:lnTo>
                        <a:pt x="659905" y="263408"/>
                      </a:lnTo>
                      <a:lnTo>
                        <a:pt x="659573" y="262743"/>
                      </a:lnTo>
                      <a:lnTo>
                        <a:pt x="659573" y="261302"/>
                      </a:lnTo>
                      <a:cubicBezTo>
                        <a:pt x="659573" y="261302"/>
                        <a:pt x="659019" y="259972"/>
                        <a:pt x="659019" y="259972"/>
                      </a:cubicBezTo>
                      <a:lnTo>
                        <a:pt x="659019" y="259529"/>
                      </a:lnTo>
                      <a:cubicBezTo>
                        <a:pt x="659019" y="259529"/>
                        <a:pt x="659019" y="259308"/>
                        <a:pt x="659019" y="259308"/>
                      </a:cubicBezTo>
                      <a:lnTo>
                        <a:pt x="658465" y="259308"/>
                      </a:lnTo>
                      <a:cubicBezTo>
                        <a:pt x="658465" y="259308"/>
                        <a:pt x="658465" y="258421"/>
                        <a:pt x="658465" y="258421"/>
                      </a:cubicBezTo>
                      <a:lnTo>
                        <a:pt x="658908" y="257867"/>
                      </a:lnTo>
                      <a:lnTo>
                        <a:pt x="659905" y="256426"/>
                      </a:lnTo>
                      <a:lnTo>
                        <a:pt x="656692" y="258200"/>
                      </a:lnTo>
                      <a:lnTo>
                        <a:pt x="655694" y="258421"/>
                      </a:lnTo>
                      <a:lnTo>
                        <a:pt x="652702" y="258421"/>
                      </a:lnTo>
                      <a:cubicBezTo>
                        <a:pt x="652702" y="258421"/>
                        <a:pt x="652259" y="258421"/>
                        <a:pt x="652259" y="258421"/>
                      </a:cubicBezTo>
                      <a:lnTo>
                        <a:pt x="650818" y="259640"/>
                      </a:lnTo>
                      <a:lnTo>
                        <a:pt x="648381" y="263187"/>
                      </a:lnTo>
                      <a:lnTo>
                        <a:pt x="648381" y="264516"/>
                      </a:lnTo>
                      <a:lnTo>
                        <a:pt x="646829" y="265846"/>
                      </a:lnTo>
                      <a:lnTo>
                        <a:pt x="643726" y="267619"/>
                      </a:lnTo>
                      <a:lnTo>
                        <a:pt x="641288" y="268616"/>
                      </a:lnTo>
                      <a:lnTo>
                        <a:pt x="641510" y="267508"/>
                      </a:lnTo>
                      <a:lnTo>
                        <a:pt x="639848" y="265292"/>
                      </a:lnTo>
                      <a:close/>
                      <a:moveTo>
                        <a:pt x="686833" y="191157"/>
                      </a:moveTo>
                      <a:lnTo>
                        <a:pt x="684950" y="189272"/>
                      </a:lnTo>
                      <a:lnTo>
                        <a:pt x="683176" y="187942"/>
                      </a:lnTo>
                      <a:lnTo>
                        <a:pt x="674089" y="185172"/>
                      </a:lnTo>
                      <a:lnTo>
                        <a:pt x="670765" y="185172"/>
                      </a:lnTo>
                      <a:cubicBezTo>
                        <a:pt x="670765" y="185172"/>
                        <a:pt x="667773" y="186170"/>
                        <a:pt x="667773" y="186170"/>
                      </a:cubicBezTo>
                      <a:lnTo>
                        <a:pt x="661124" y="190048"/>
                      </a:lnTo>
                      <a:lnTo>
                        <a:pt x="659019" y="190048"/>
                      </a:lnTo>
                      <a:cubicBezTo>
                        <a:pt x="659019" y="190048"/>
                        <a:pt x="660016" y="191932"/>
                        <a:pt x="660016" y="191932"/>
                      </a:cubicBezTo>
                      <a:lnTo>
                        <a:pt x="661678" y="193816"/>
                      </a:lnTo>
                      <a:lnTo>
                        <a:pt x="669213" y="199911"/>
                      </a:lnTo>
                      <a:lnTo>
                        <a:pt x="673092" y="202127"/>
                      </a:lnTo>
                      <a:lnTo>
                        <a:pt x="675530" y="202348"/>
                      </a:lnTo>
                      <a:lnTo>
                        <a:pt x="686169" y="198692"/>
                      </a:lnTo>
                      <a:lnTo>
                        <a:pt x="687609" y="197251"/>
                      </a:lnTo>
                      <a:lnTo>
                        <a:pt x="687055" y="195035"/>
                      </a:lnTo>
                      <a:lnTo>
                        <a:pt x="687831" y="193040"/>
                      </a:lnTo>
                      <a:lnTo>
                        <a:pt x="686833" y="190935"/>
                      </a:lnTo>
                      <a:close/>
                      <a:moveTo>
                        <a:pt x="584551" y="152481"/>
                      </a:moveTo>
                      <a:lnTo>
                        <a:pt x="584107" y="151373"/>
                      </a:lnTo>
                      <a:lnTo>
                        <a:pt x="583332" y="150376"/>
                      </a:lnTo>
                      <a:lnTo>
                        <a:pt x="582224" y="149601"/>
                      </a:lnTo>
                      <a:lnTo>
                        <a:pt x="581005" y="149268"/>
                      </a:lnTo>
                      <a:lnTo>
                        <a:pt x="579675" y="148714"/>
                      </a:lnTo>
                      <a:lnTo>
                        <a:pt x="579121" y="147495"/>
                      </a:lnTo>
                      <a:lnTo>
                        <a:pt x="578788" y="146055"/>
                      </a:lnTo>
                      <a:lnTo>
                        <a:pt x="578345" y="145168"/>
                      </a:lnTo>
                      <a:lnTo>
                        <a:pt x="576461" y="144503"/>
                      </a:lnTo>
                      <a:lnTo>
                        <a:pt x="571807" y="143949"/>
                      </a:lnTo>
                      <a:lnTo>
                        <a:pt x="568150" y="142176"/>
                      </a:lnTo>
                      <a:lnTo>
                        <a:pt x="559618" y="149379"/>
                      </a:lnTo>
                      <a:lnTo>
                        <a:pt x="555850" y="154920"/>
                      </a:lnTo>
                      <a:lnTo>
                        <a:pt x="554188" y="158687"/>
                      </a:lnTo>
                      <a:lnTo>
                        <a:pt x="553523" y="162566"/>
                      </a:lnTo>
                      <a:lnTo>
                        <a:pt x="554077" y="166666"/>
                      </a:lnTo>
                      <a:lnTo>
                        <a:pt x="555628" y="167885"/>
                      </a:lnTo>
                      <a:lnTo>
                        <a:pt x="558066" y="167885"/>
                      </a:lnTo>
                      <a:cubicBezTo>
                        <a:pt x="558066" y="167885"/>
                        <a:pt x="561168" y="168772"/>
                        <a:pt x="561168" y="168772"/>
                      </a:cubicBezTo>
                      <a:lnTo>
                        <a:pt x="561944" y="169215"/>
                      </a:lnTo>
                      <a:lnTo>
                        <a:pt x="563496" y="170655"/>
                      </a:lnTo>
                      <a:lnTo>
                        <a:pt x="563496" y="170988"/>
                      </a:lnTo>
                      <a:cubicBezTo>
                        <a:pt x="563496" y="170988"/>
                        <a:pt x="563496" y="172318"/>
                        <a:pt x="563496" y="172318"/>
                      </a:cubicBezTo>
                      <a:lnTo>
                        <a:pt x="563496" y="172761"/>
                      </a:lnTo>
                      <a:cubicBezTo>
                        <a:pt x="563496" y="172761"/>
                        <a:pt x="563829" y="172872"/>
                        <a:pt x="563829" y="172872"/>
                      </a:cubicBezTo>
                      <a:lnTo>
                        <a:pt x="564715" y="172650"/>
                      </a:lnTo>
                      <a:lnTo>
                        <a:pt x="565047" y="172650"/>
                      </a:lnTo>
                      <a:cubicBezTo>
                        <a:pt x="565047" y="172650"/>
                        <a:pt x="566820" y="174423"/>
                        <a:pt x="566820" y="174423"/>
                      </a:cubicBezTo>
                      <a:lnTo>
                        <a:pt x="567596" y="175531"/>
                      </a:lnTo>
                      <a:lnTo>
                        <a:pt x="568150" y="176861"/>
                      </a:lnTo>
                      <a:lnTo>
                        <a:pt x="569923" y="175864"/>
                      </a:lnTo>
                      <a:lnTo>
                        <a:pt x="572694" y="173204"/>
                      </a:lnTo>
                      <a:lnTo>
                        <a:pt x="574023" y="172650"/>
                      </a:lnTo>
                      <a:lnTo>
                        <a:pt x="577791" y="171985"/>
                      </a:lnTo>
                      <a:lnTo>
                        <a:pt x="579786" y="171209"/>
                      </a:lnTo>
                      <a:lnTo>
                        <a:pt x="580672" y="170101"/>
                      </a:lnTo>
                      <a:lnTo>
                        <a:pt x="581116" y="169436"/>
                      </a:lnTo>
                      <a:lnTo>
                        <a:pt x="583110" y="170655"/>
                      </a:lnTo>
                      <a:lnTo>
                        <a:pt x="583886" y="170655"/>
                      </a:lnTo>
                      <a:cubicBezTo>
                        <a:pt x="583886" y="170655"/>
                        <a:pt x="584107" y="169326"/>
                        <a:pt x="584107" y="169326"/>
                      </a:cubicBezTo>
                      <a:lnTo>
                        <a:pt x="583775" y="168218"/>
                      </a:lnTo>
                      <a:lnTo>
                        <a:pt x="582999" y="166555"/>
                      </a:lnTo>
                      <a:lnTo>
                        <a:pt x="582224" y="162012"/>
                      </a:lnTo>
                      <a:lnTo>
                        <a:pt x="582667" y="160017"/>
                      </a:lnTo>
                      <a:lnTo>
                        <a:pt x="584662" y="159352"/>
                      </a:lnTo>
                      <a:lnTo>
                        <a:pt x="584662" y="156360"/>
                      </a:lnTo>
                      <a:lnTo>
                        <a:pt x="582446" y="155806"/>
                      </a:lnTo>
                      <a:lnTo>
                        <a:pt x="581670" y="154033"/>
                      </a:lnTo>
                      <a:lnTo>
                        <a:pt x="582335" y="152371"/>
                      </a:lnTo>
                      <a:lnTo>
                        <a:pt x="584662" y="152371"/>
                      </a:lnTo>
                      <a:close/>
                      <a:moveTo>
                        <a:pt x="411457" y="643726"/>
                      </a:moveTo>
                      <a:lnTo>
                        <a:pt x="410571" y="643726"/>
                      </a:lnTo>
                      <a:lnTo>
                        <a:pt x="410571" y="642729"/>
                      </a:lnTo>
                      <a:lnTo>
                        <a:pt x="411236" y="641732"/>
                      </a:lnTo>
                      <a:lnTo>
                        <a:pt x="410128" y="641953"/>
                      </a:lnTo>
                      <a:lnTo>
                        <a:pt x="408908" y="641953"/>
                      </a:lnTo>
                      <a:cubicBezTo>
                        <a:pt x="408908" y="641953"/>
                        <a:pt x="408132" y="641178"/>
                        <a:pt x="408132" y="641178"/>
                      </a:cubicBezTo>
                      <a:lnTo>
                        <a:pt x="408132" y="639848"/>
                      </a:lnTo>
                      <a:cubicBezTo>
                        <a:pt x="408132" y="639848"/>
                        <a:pt x="412011" y="638961"/>
                        <a:pt x="412011" y="638961"/>
                      </a:cubicBezTo>
                      <a:lnTo>
                        <a:pt x="411790" y="637520"/>
                      </a:lnTo>
                      <a:lnTo>
                        <a:pt x="413341" y="637299"/>
                      </a:lnTo>
                      <a:lnTo>
                        <a:pt x="417441" y="637853"/>
                      </a:lnTo>
                      <a:lnTo>
                        <a:pt x="417109" y="637299"/>
                      </a:lnTo>
                      <a:lnTo>
                        <a:pt x="417109" y="636856"/>
                      </a:lnTo>
                      <a:cubicBezTo>
                        <a:pt x="417109" y="636856"/>
                        <a:pt x="416887" y="636413"/>
                        <a:pt x="416887" y="636413"/>
                      </a:cubicBezTo>
                      <a:lnTo>
                        <a:pt x="416887" y="635858"/>
                      </a:lnTo>
                      <a:cubicBezTo>
                        <a:pt x="416887" y="635858"/>
                        <a:pt x="418660" y="636191"/>
                        <a:pt x="418660" y="636191"/>
                      </a:cubicBezTo>
                      <a:lnTo>
                        <a:pt x="432069" y="635526"/>
                      </a:lnTo>
                      <a:lnTo>
                        <a:pt x="432623" y="635526"/>
                      </a:lnTo>
                      <a:cubicBezTo>
                        <a:pt x="432623" y="635526"/>
                        <a:pt x="439272" y="633199"/>
                        <a:pt x="439272" y="633199"/>
                      </a:cubicBezTo>
                      <a:lnTo>
                        <a:pt x="441599" y="631980"/>
                      </a:lnTo>
                      <a:lnTo>
                        <a:pt x="441599" y="630983"/>
                      </a:lnTo>
                      <a:lnTo>
                        <a:pt x="441045" y="630317"/>
                      </a:lnTo>
                      <a:lnTo>
                        <a:pt x="440823" y="629985"/>
                      </a:lnTo>
                      <a:lnTo>
                        <a:pt x="441045" y="629652"/>
                      </a:lnTo>
                      <a:lnTo>
                        <a:pt x="441599" y="628987"/>
                      </a:lnTo>
                      <a:lnTo>
                        <a:pt x="436280" y="624555"/>
                      </a:lnTo>
                      <a:lnTo>
                        <a:pt x="433953" y="623779"/>
                      </a:lnTo>
                      <a:lnTo>
                        <a:pt x="431404" y="622117"/>
                      </a:lnTo>
                      <a:lnTo>
                        <a:pt x="428523" y="621563"/>
                      </a:lnTo>
                      <a:lnTo>
                        <a:pt x="427525" y="621120"/>
                      </a:lnTo>
                      <a:lnTo>
                        <a:pt x="426750" y="621120"/>
                      </a:lnTo>
                      <a:lnTo>
                        <a:pt x="426750" y="620122"/>
                      </a:lnTo>
                      <a:lnTo>
                        <a:pt x="427636" y="620122"/>
                      </a:lnTo>
                      <a:cubicBezTo>
                        <a:pt x="427636" y="620122"/>
                        <a:pt x="429853" y="619236"/>
                        <a:pt x="429853" y="619236"/>
                      </a:cubicBezTo>
                      <a:lnTo>
                        <a:pt x="429853" y="618128"/>
                      </a:lnTo>
                      <a:lnTo>
                        <a:pt x="428190" y="617796"/>
                      </a:lnTo>
                      <a:lnTo>
                        <a:pt x="426750" y="617241"/>
                      </a:lnTo>
                      <a:lnTo>
                        <a:pt x="425531" y="616355"/>
                      </a:lnTo>
                      <a:lnTo>
                        <a:pt x="424423" y="615136"/>
                      </a:lnTo>
                      <a:lnTo>
                        <a:pt x="426306" y="612920"/>
                      </a:lnTo>
                      <a:lnTo>
                        <a:pt x="427858" y="608930"/>
                      </a:lnTo>
                      <a:lnTo>
                        <a:pt x="428412" y="605163"/>
                      </a:lnTo>
                      <a:lnTo>
                        <a:pt x="427193" y="603500"/>
                      </a:lnTo>
                      <a:lnTo>
                        <a:pt x="421430" y="603944"/>
                      </a:lnTo>
                      <a:lnTo>
                        <a:pt x="419325" y="604830"/>
                      </a:lnTo>
                      <a:lnTo>
                        <a:pt x="417441" y="606381"/>
                      </a:lnTo>
                      <a:lnTo>
                        <a:pt x="417441" y="607379"/>
                      </a:lnTo>
                      <a:lnTo>
                        <a:pt x="420655" y="608820"/>
                      </a:lnTo>
                      <a:lnTo>
                        <a:pt x="422760" y="612476"/>
                      </a:lnTo>
                      <a:lnTo>
                        <a:pt x="422760" y="616244"/>
                      </a:lnTo>
                      <a:cubicBezTo>
                        <a:pt x="422760" y="616244"/>
                        <a:pt x="420212" y="618017"/>
                        <a:pt x="420212" y="618017"/>
                      </a:cubicBezTo>
                      <a:lnTo>
                        <a:pt x="418660" y="617685"/>
                      </a:lnTo>
                      <a:lnTo>
                        <a:pt x="417441" y="616909"/>
                      </a:lnTo>
                      <a:lnTo>
                        <a:pt x="415114" y="615025"/>
                      </a:lnTo>
                      <a:lnTo>
                        <a:pt x="414228" y="614582"/>
                      </a:lnTo>
                      <a:lnTo>
                        <a:pt x="413673" y="614582"/>
                      </a:lnTo>
                      <a:cubicBezTo>
                        <a:pt x="413673" y="614582"/>
                        <a:pt x="413119" y="614250"/>
                        <a:pt x="413119" y="614250"/>
                      </a:cubicBezTo>
                      <a:lnTo>
                        <a:pt x="408908" y="610149"/>
                      </a:lnTo>
                      <a:lnTo>
                        <a:pt x="408022" y="611257"/>
                      </a:lnTo>
                      <a:lnTo>
                        <a:pt x="403478" y="607711"/>
                      </a:lnTo>
                      <a:lnTo>
                        <a:pt x="401041" y="606714"/>
                      </a:lnTo>
                      <a:lnTo>
                        <a:pt x="400597" y="605495"/>
                      </a:lnTo>
                      <a:lnTo>
                        <a:pt x="400265" y="602392"/>
                      </a:lnTo>
                      <a:lnTo>
                        <a:pt x="401817" y="602392"/>
                      </a:lnTo>
                      <a:lnTo>
                        <a:pt x="400819" y="599289"/>
                      </a:lnTo>
                      <a:lnTo>
                        <a:pt x="400486" y="597184"/>
                      </a:lnTo>
                      <a:lnTo>
                        <a:pt x="400708" y="594968"/>
                      </a:lnTo>
                      <a:lnTo>
                        <a:pt x="401817" y="591754"/>
                      </a:lnTo>
                      <a:lnTo>
                        <a:pt x="399932" y="591754"/>
                      </a:lnTo>
                      <a:cubicBezTo>
                        <a:pt x="399932" y="591754"/>
                        <a:pt x="398381" y="590867"/>
                        <a:pt x="398381" y="590867"/>
                      </a:cubicBezTo>
                      <a:lnTo>
                        <a:pt x="395611" y="588761"/>
                      </a:lnTo>
                      <a:lnTo>
                        <a:pt x="395943" y="587321"/>
                      </a:lnTo>
                      <a:lnTo>
                        <a:pt x="395943" y="586435"/>
                      </a:lnTo>
                      <a:cubicBezTo>
                        <a:pt x="395943" y="586435"/>
                        <a:pt x="396386" y="585991"/>
                        <a:pt x="396386" y="585991"/>
                      </a:cubicBezTo>
                      <a:lnTo>
                        <a:pt x="398935" y="585548"/>
                      </a:lnTo>
                      <a:lnTo>
                        <a:pt x="401041" y="584218"/>
                      </a:lnTo>
                      <a:lnTo>
                        <a:pt x="402592" y="583886"/>
                      </a:lnTo>
                      <a:lnTo>
                        <a:pt x="402149" y="582889"/>
                      </a:lnTo>
                      <a:lnTo>
                        <a:pt x="401927" y="581670"/>
                      </a:lnTo>
                      <a:lnTo>
                        <a:pt x="402149" y="580340"/>
                      </a:lnTo>
                      <a:lnTo>
                        <a:pt x="402592" y="578899"/>
                      </a:lnTo>
                      <a:lnTo>
                        <a:pt x="400486" y="578013"/>
                      </a:lnTo>
                      <a:lnTo>
                        <a:pt x="398492" y="576461"/>
                      </a:lnTo>
                      <a:lnTo>
                        <a:pt x="394835" y="572915"/>
                      </a:lnTo>
                      <a:lnTo>
                        <a:pt x="392951" y="573913"/>
                      </a:lnTo>
                      <a:lnTo>
                        <a:pt x="390291" y="574245"/>
                      </a:lnTo>
                      <a:lnTo>
                        <a:pt x="387632" y="573913"/>
                      </a:lnTo>
                      <a:lnTo>
                        <a:pt x="385637" y="572915"/>
                      </a:lnTo>
                      <a:lnTo>
                        <a:pt x="383421" y="573359"/>
                      </a:lnTo>
                      <a:lnTo>
                        <a:pt x="381980" y="571142"/>
                      </a:lnTo>
                      <a:lnTo>
                        <a:pt x="381537" y="568372"/>
                      </a:lnTo>
                      <a:lnTo>
                        <a:pt x="382202" y="567042"/>
                      </a:lnTo>
                      <a:lnTo>
                        <a:pt x="383199" y="566266"/>
                      </a:lnTo>
                      <a:lnTo>
                        <a:pt x="383199" y="564604"/>
                      </a:lnTo>
                      <a:cubicBezTo>
                        <a:pt x="383199" y="564604"/>
                        <a:pt x="383310" y="562942"/>
                        <a:pt x="383310" y="562942"/>
                      </a:cubicBezTo>
                      <a:lnTo>
                        <a:pt x="383754" y="562166"/>
                      </a:lnTo>
                      <a:lnTo>
                        <a:pt x="384972" y="562166"/>
                      </a:lnTo>
                      <a:cubicBezTo>
                        <a:pt x="384972" y="562166"/>
                        <a:pt x="385969" y="562609"/>
                        <a:pt x="385969" y="562609"/>
                      </a:cubicBezTo>
                      <a:lnTo>
                        <a:pt x="386856" y="562609"/>
                      </a:lnTo>
                      <a:cubicBezTo>
                        <a:pt x="386856" y="562609"/>
                        <a:pt x="387854" y="562166"/>
                        <a:pt x="387854" y="562166"/>
                      </a:cubicBezTo>
                      <a:lnTo>
                        <a:pt x="392619" y="564161"/>
                      </a:lnTo>
                      <a:lnTo>
                        <a:pt x="398049" y="561390"/>
                      </a:lnTo>
                      <a:lnTo>
                        <a:pt x="399932" y="559950"/>
                      </a:lnTo>
                      <a:lnTo>
                        <a:pt x="403257" y="557290"/>
                      </a:lnTo>
                      <a:lnTo>
                        <a:pt x="407468" y="555185"/>
                      </a:lnTo>
                      <a:lnTo>
                        <a:pt x="419104" y="554187"/>
                      </a:lnTo>
                      <a:lnTo>
                        <a:pt x="428080" y="555074"/>
                      </a:lnTo>
                      <a:lnTo>
                        <a:pt x="430406" y="554187"/>
                      </a:lnTo>
                      <a:lnTo>
                        <a:pt x="426528" y="553079"/>
                      </a:lnTo>
                      <a:lnTo>
                        <a:pt x="428412" y="552193"/>
                      </a:lnTo>
                      <a:lnTo>
                        <a:pt x="432734" y="548314"/>
                      </a:lnTo>
                      <a:lnTo>
                        <a:pt x="433953" y="547760"/>
                      </a:lnTo>
                      <a:lnTo>
                        <a:pt x="435171" y="547428"/>
                      </a:lnTo>
                      <a:lnTo>
                        <a:pt x="437832" y="547428"/>
                      </a:lnTo>
                      <a:cubicBezTo>
                        <a:pt x="437832" y="547428"/>
                        <a:pt x="438386" y="546985"/>
                        <a:pt x="438386" y="546985"/>
                      </a:cubicBezTo>
                      <a:lnTo>
                        <a:pt x="438939" y="546320"/>
                      </a:lnTo>
                      <a:lnTo>
                        <a:pt x="439715" y="545655"/>
                      </a:lnTo>
                      <a:lnTo>
                        <a:pt x="440934" y="545322"/>
                      </a:lnTo>
                      <a:lnTo>
                        <a:pt x="445256" y="545322"/>
                      </a:lnTo>
                      <a:lnTo>
                        <a:pt x="446253" y="545101"/>
                      </a:lnTo>
                      <a:lnTo>
                        <a:pt x="446918" y="544768"/>
                      </a:lnTo>
                      <a:lnTo>
                        <a:pt x="447694" y="544768"/>
                      </a:lnTo>
                      <a:cubicBezTo>
                        <a:pt x="447694" y="544768"/>
                        <a:pt x="448802" y="545876"/>
                        <a:pt x="448802" y="545876"/>
                      </a:cubicBezTo>
                      <a:lnTo>
                        <a:pt x="449578" y="548425"/>
                      </a:lnTo>
                      <a:lnTo>
                        <a:pt x="448580" y="550531"/>
                      </a:lnTo>
                      <a:lnTo>
                        <a:pt x="444480" y="554187"/>
                      </a:lnTo>
                      <a:lnTo>
                        <a:pt x="445367" y="555296"/>
                      </a:lnTo>
                      <a:lnTo>
                        <a:pt x="446475" y="555850"/>
                      </a:lnTo>
                      <a:lnTo>
                        <a:pt x="447915" y="556071"/>
                      </a:lnTo>
                      <a:lnTo>
                        <a:pt x="449578" y="556071"/>
                      </a:lnTo>
                      <a:cubicBezTo>
                        <a:pt x="449578" y="556071"/>
                        <a:pt x="451019" y="556736"/>
                        <a:pt x="451019" y="556736"/>
                      </a:cubicBezTo>
                      <a:lnTo>
                        <a:pt x="451905" y="557955"/>
                      </a:lnTo>
                      <a:lnTo>
                        <a:pt x="452902" y="558731"/>
                      </a:lnTo>
                      <a:lnTo>
                        <a:pt x="454564" y="557955"/>
                      </a:lnTo>
                      <a:lnTo>
                        <a:pt x="454564" y="558953"/>
                      </a:lnTo>
                      <a:cubicBezTo>
                        <a:pt x="454564" y="558953"/>
                        <a:pt x="454121" y="559396"/>
                        <a:pt x="454121" y="559396"/>
                      </a:cubicBezTo>
                      <a:lnTo>
                        <a:pt x="453013" y="559839"/>
                      </a:lnTo>
                      <a:lnTo>
                        <a:pt x="453013" y="560061"/>
                      </a:lnTo>
                      <a:cubicBezTo>
                        <a:pt x="453013" y="560061"/>
                        <a:pt x="453013" y="560725"/>
                        <a:pt x="453013" y="560725"/>
                      </a:cubicBezTo>
                      <a:lnTo>
                        <a:pt x="455008" y="560172"/>
                      </a:lnTo>
                      <a:lnTo>
                        <a:pt x="457002" y="559285"/>
                      </a:lnTo>
                      <a:lnTo>
                        <a:pt x="458886" y="558842"/>
                      </a:lnTo>
                      <a:lnTo>
                        <a:pt x="460770" y="559728"/>
                      </a:lnTo>
                      <a:lnTo>
                        <a:pt x="461213" y="561723"/>
                      </a:lnTo>
                      <a:lnTo>
                        <a:pt x="465978" y="568704"/>
                      </a:lnTo>
                      <a:lnTo>
                        <a:pt x="466311" y="571474"/>
                      </a:lnTo>
                      <a:lnTo>
                        <a:pt x="468749" y="574134"/>
                      </a:lnTo>
                      <a:lnTo>
                        <a:pt x="469303" y="575685"/>
                      </a:lnTo>
                      <a:lnTo>
                        <a:pt x="468638" y="577459"/>
                      </a:lnTo>
                      <a:lnTo>
                        <a:pt x="469636" y="577459"/>
                      </a:lnTo>
                      <a:cubicBezTo>
                        <a:pt x="469636" y="577459"/>
                        <a:pt x="469968" y="577680"/>
                        <a:pt x="469968" y="577680"/>
                      </a:cubicBezTo>
                      <a:lnTo>
                        <a:pt x="469968" y="578456"/>
                      </a:lnTo>
                      <a:cubicBezTo>
                        <a:pt x="469968" y="578456"/>
                        <a:pt x="470189" y="579453"/>
                        <a:pt x="470189" y="579453"/>
                      </a:cubicBezTo>
                      <a:lnTo>
                        <a:pt x="471076" y="578013"/>
                      </a:lnTo>
                      <a:lnTo>
                        <a:pt x="472295" y="578567"/>
                      </a:lnTo>
                      <a:lnTo>
                        <a:pt x="473403" y="578567"/>
                      </a:lnTo>
                      <a:cubicBezTo>
                        <a:pt x="473403" y="578567"/>
                        <a:pt x="474068" y="575575"/>
                        <a:pt x="474068" y="575575"/>
                      </a:cubicBezTo>
                      <a:lnTo>
                        <a:pt x="474733" y="575575"/>
                      </a:lnTo>
                      <a:lnTo>
                        <a:pt x="475065" y="576350"/>
                      </a:lnTo>
                      <a:lnTo>
                        <a:pt x="475397" y="576794"/>
                      </a:lnTo>
                      <a:lnTo>
                        <a:pt x="475841" y="577126"/>
                      </a:lnTo>
                      <a:lnTo>
                        <a:pt x="476395" y="577570"/>
                      </a:lnTo>
                      <a:lnTo>
                        <a:pt x="477947" y="577237"/>
                      </a:lnTo>
                      <a:lnTo>
                        <a:pt x="479941" y="578678"/>
                      </a:lnTo>
                      <a:lnTo>
                        <a:pt x="481714" y="581005"/>
                      </a:lnTo>
                      <a:lnTo>
                        <a:pt x="482490" y="583332"/>
                      </a:lnTo>
                      <a:lnTo>
                        <a:pt x="483598" y="582667"/>
                      </a:lnTo>
                      <a:lnTo>
                        <a:pt x="484041" y="582335"/>
                      </a:lnTo>
                      <a:lnTo>
                        <a:pt x="485260" y="588318"/>
                      </a:lnTo>
                      <a:lnTo>
                        <a:pt x="486368" y="590978"/>
                      </a:lnTo>
                      <a:lnTo>
                        <a:pt x="487920" y="590092"/>
                      </a:lnTo>
                      <a:lnTo>
                        <a:pt x="488695" y="590092"/>
                      </a:lnTo>
                      <a:lnTo>
                        <a:pt x="488695" y="595411"/>
                      </a:lnTo>
                      <a:cubicBezTo>
                        <a:pt x="488695" y="595411"/>
                        <a:pt x="489360" y="597184"/>
                        <a:pt x="489360" y="597184"/>
                      </a:cubicBezTo>
                      <a:lnTo>
                        <a:pt x="491355" y="597848"/>
                      </a:lnTo>
                      <a:lnTo>
                        <a:pt x="493128" y="598181"/>
                      </a:lnTo>
                      <a:lnTo>
                        <a:pt x="497450" y="599954"/>
                      </a:lnTo>
                      <a:lnTo>
                        <a:pt x="498780" y="600841"/>
                      </a:lnTo>
                      <a:lnTo>
                        <a:pt x="500331" y="598846"/>
                      </a:lnTo>
                      <a:lnTo>
                        <a:pt x="502326" y="597073"/>
                      </a:lnTo>
                      <a:lnTo>
                        <a:pt x="503323" y="595522"/>
                      </a:lnTo>
                      <a:lnTo>
                        <a:pt x="501883" y="594081"/>
                      </a:lnTo>
                      <a:lnTo>
                        <a:pt x="502436" y="593305"/>
                      </a:lnTo>
                      <a:lnTo>
                        <a:pt x="502547" y="593305"/>
                      </a:lnTo>
                      <a:cubicBezTo>
                        <a:pt x="502547" y="593305"/>
                        <a:pt x="502547" y="593748"/>
                        <a:pt x="502547" y="593748"/>
                      </a:cubicBezTo>
                      <a:lnTo>
                        <a:pt x="502547" y="594081"/>
                      </a:lnTo>
                      <a:cubicBezTo>
                        <a:pt x="502547" y="594081"/>
                        <a:pt x="502547" y="593305"/>
                        <a:pt x="502547" y="593305"/>
                      </a:cubicBezTo>
                      <a:lnTo>
                        <a:pt x="502547" y="592640"/>
                      </a:lnTo>
                      <a:cubicBezTo>
                        <a:pt x="502547" y="592640"/>
                        <a:pt x="502547" y="592197"/>
                        <a:pt x="502547" y="592197"/>
                      </a:cubicBezTo>
                      <a:lnTo>
                        <a:pt x="501883" y="592197"/>
                      </a:lnTo>
                      <a:lnTo>
                        <a:pt x="501883" y="591200"/>
                      </a:lnTo>
                      <a:lnTo>
                        <a:pt x="503434" y="591200"/>
                      </a:lnTo>
                      <a:lnTo>
                        <a:pt x="503434" y="590092"/>
                      </a:lnTo>
                      <a:lnTo>
                        <a:pt x="501883" y="589205"/>
                      </a:lnTo>
                      <a:lnTo>
                        <a:pt x="504431" y="586435"/>
                      </a:lnTo>
                      <a:lnTo>
                        <a:pt x="504875" y="584883"/>
                      </a:lnTo>
                      <a:lnTo>
                        <a:pt x="504875" y="581781"/>
                      </a:lnTo>
                      <a:cubicBezTo>
                        <a:pt x="504875" y="581781"/>
                        <a:pt x="504653" y="579453"/>
                        <a:pt x="504653" y="579453"/>
                      </a:cubicBezTo>
                      <a:lnTo>
                        <a:pt x="503766" y="578124"/>
                      </a:lnTo>
                      <a:lnTo>
                        <a:pt x="501107" y="576461"/>
                      </a:lnTo>
                      <a:lnTo>
                        <a:pt x="501329" y="575685"/>
                      </a:lnTo>
                      <a:lnTo>
                        <a:pt x="501661" y="575131"/>
                      </a:lnTo>
                      <a:lnTo>
                        <a:pt x="502104" y="574799"/>
                      </a:lnTo>
                      <a:lnTo>
                        <a:pt x="502658" y="574466"/>
                      </a:lnTo>
                      <a:lnTo>
                        <a:pt x="502104" y="573691"/>
                      </a:lnTo>
                      <a:lnTo>
                        <a:pt x="501883" y="572805"/>
                      </a:lnTo>
                      <a:lnTo>
                        <a:pt x="501883" y="571807"/>
                      </a:lnTo>
                      <a:cubicBezTo>
                        <a:pt x="501883" y="571807"/>
                        <a:pt x="502769" y="570588"/>
                        <a:pt x="502769" y="570588"/>
                      </a:cubicBezTo>
                      <a:lnTo>
                        <a:pt x="501107" y="569812"/>
                      </a:lnTo>
                      <a:lnTo>
                        <a:pt x="500442" y="569812"/>
                      </a:lnTo>
                      <a:cubicBezTo>
                        <a:pt x="500442" y="569812"/>
                        <a:pt x="501218" y="568594"/>
                        <a:pt x="501218" y="568594"/>
                      </a:cubicBezTo>
                      <a:lnTo>
                        <a:pt x="499555" y="568594"/>
                      </a:lnTo>
                      <a:cubicBezTo>
                        <a:pt x="499555" y="568594"/>
                        <a:pt x="498336" y="568261"/>
                        <a:pt x="498336" y="568261"/>
                      </a:cubicBezTo>
                      <a:lnTo>
                        <a:pt x="497339" y="567596"/>
                      </a:lnTo>
                      <a:lnTo>
                        <a:pt x="496564" y="566598"/>
                      </a:lnTo>
                      <a:lnTo>
                        <a:pt x="499999" y="565269"/>
                      </a:lnTo>
                      <a:lnTo>
                        <a:pt x="500442" y="564494"/>
                      </a:lnTo>
                      <a:lnTo>
                        <a:pt x="500110" y="562942"/>
                      </a:lnTo>
                      <a:lnTo>
                        <a:pt x="499112" y="562055"/>
                      </a:lnTo>
                      <a:lnTo>
                        <a:pt x="497782" y="561612"/>
                      </a:lnTo>
                      <a:lnTo>
                        <a:pt x="496564" y="561612"/>
                      </a:lnTo>
                      <a:cubicBezTo>
                        <a:pt x="496564" y="561612"/>
                        <a:pt x="497007" y="559950"/>
                        <a:pt x="497007" y="559950"/>
                      </a:cubicBezTo>
                      <a:lnTo>
                        <a:pt x="497007" y="558398"/>
                      </a:lnTo>
                      <a:cubicBezTo>
                        <a:pt x="497007" y="558398"/>
                        <a:pt x="496564" y="556957"/>
                        <a:pt x="496564" y="556957"/>
                      </a:cubicBezTo>
                      <a:lnTo>
                        <a:pt x="496564" y="555739"/>
                      </a:lnTo>
                      <a:cubicBezTo>
                        <a:pt x="496564" y="555739"/>
                        <a:pt x="497118" y="554298"/>
                        <a:pt x="497118" y="554298"/>
                      </a:cubicBezTo>
                      <a:lnTo>
                        <a:pt x="498669" y="551196"/>
                      </a:lnTo>
                      <a:lnTo>
                        <a:pt x="499001" y="549866"/>
                      </a:lnTo>
                      <a:lnTo>
                        <a:pt x="498447" y="548646"/>
                      </a:lnTo>
                      <a:lnTo>
                        <a:pt x="497339" y="547095"/>
                      </a:lnTo>
                      <a:lnTo>
                        <a:pt x="496231" y="545101"/>
                      </a:lnTo>
                      <a:lnTo>
                        <a:pt x="495788" y="542441"/>
                      </a:lnTo>
                      <a:lnTo>
                        <a:pt x="494125" y="536346"/>
                      </a:lnTo>
                      <a:lnTo>
                        <a:pt x="494125" y="533354"/>
                      </a:lnTo>
                      <a:cubicBezTo>
                        <a:pt x="494125" y="533354"/>
                        <a:pt x="499555" y="530362"/>
                        <a:pt x="499555" y="530362"/>
                      </a:cubicBezTo>
                      <a:lnTo>
                        <a:pt x="501329" y="530140"/>
                      </a:lnTo>
                      <a:lnTo>
                        <a:pt x="501993" y="532135"/>
                      </a:lnTo>
                      <a:lnTo>
                        <a:pt x="502215" y="530251"/>
                      </a:lnTo>
                      <a:lnTo>
                        <a:pt x="502547" y="528700"/>
                      </a:lnTo>
                      <a:lnTo>
                        <a:pt x="503212" y="527592"/>
                      </a:lnTo>
                      <a:lnTo>
                        <a:pt x="504431" y="527148"/>
                      </a:lnTo>
                      <a:lnTo>
                        <a:pt x="503212" y="526040"/>
                      </a:lnTo>
                      <a:lnTo>
                        <a:pt x="502990" y="524932"/>
                      </a:lnTo>
                      <a:lnTo>
                        <a:pt x="503323" y="523824"/>
                      </a:lnTo>
                      <a:lnTo>
                        <a:pt x="503545" y="522716"/>
                      </a:lnTo>
                      <a:lnTo>
                        <a:pt x="503101" y="521497"/>
                      </a:lnTo>
                      <a:lnTo>
                        <a:pt x="500996" y="520610"/>
                      </a:lnTo>
                      <a:lnTo>
                        <a:pt x="500553" y="519724"/>
                      </a:lnTo>
                      <a:lnTo>
                        <a:pt x="499666" y="518727"/>
                      </a:lnTo>
                      <a:lnTo>
                        <a:pt x="494347" y="514405"/>
                      </a:lnTo>
                      <a:lnTo>
                        <a:pt x="491577" y="510748"/>
                      </a:lnTo>
                      <a:lnTo>
                        <a:pt x="489804" y="509086"/>
                      </a:lnTo>
                      <a:lnTo>
                        <a:pt x="487699" y="508420"/>
                      </a:lnTo>
                      <a:lnTo>
                        <a:pt x="485371" y="508088"/>
                      </a:lnTo>
                      <a:lnTo>
                        <a:pt x="474511" y="503434"/>
                      </a:lnTo>
                      <a:lnTo>
                        <a:pt x="473292" y="503101"/>
                      </a:lnTo>
                      <a:lnTo>
                        <a:pt x="470633" y="501550"/>
                      </a:lnTo>
                      <a:lnTo>
                        <a:pt x="464205" y="502658"/>
                      </a:lnTo>
                      <a:lnTo>
                        <a:pt x="462543" y="502658"/>
                      </a:lnTo>
                      <a:cubicBezTo>
                        <a:pt x="462543" y="502658"/>
                        <a:pt x="458332" y="499777"/>
                        <a:pt x="458332" y="499777"/>
                      </a:cubicBezTo>
                      <a:lnTo>
                        <a:pt x="452902" y="491466"/>
                      </a:lnTo>
                      <a:lnTo>
                        <a:pt x="449356" y="489693"/>
                      </a:lnTo>
                      <a:lnTo>
                        <a:pt x="449356" y="488695"/>
                      </a:lnTo>
                      <a:lnTo>
                        <a:pt x="450021" y="487588"/>
                      </a:lnTo>
                      <a:lnTo>
                        <a:pt x="449578" y="486701"/>
                      </a:lnTo>
                      <a:lnTo>
                        <a:pt x="448469" y="486036"/>
                      </a:lnTo>
                      <a:lnTo>
                        <a:pt x="447029" y="485703"/>
                      </a:lnTo>
                      <a:lnTo>
                        <a:pt x="447029" y="484595"/>
                      </a:lnTo>
                      <a:lnTo>
                        <a:pt x="447805" y="484263"/>
                      </a:lnTo>
                      <a:lnTo>
                        <a:pt x="450132" y="482822"/>
                      </a:lnTo>
                      <a:lnTo>
                        <a:pt x="446253" y="478944"/>
                      </a:lnTo>
                      <a:lnTo>
                        <a:pt x="443483" y="477392"/>
                      </a:lnTo>
                      <a:lnTo>
                        <a:pt x="442264" y="479387"/>
                      </a:lnTo>
                      <a:lnTo>
                        <a:pt x="440823" y="480495"/>
                      </a:lnTo>
                      <a:lnTo>
                        <a:pt x="429410" y="478501"/>
                      </a:lnTo>
                      <a:lnTo>
                        <a:pt x="421763" y="478833"/>
                      </a:lnTo>
                      <a:lnTo>
                        <a:pt x="419990" y="478612"/>
                      </a:lnTo>
                      <a:lnTo>
                        <a:pt x="419325" y="477946"/>
                      </a:lnTo>
                      <a:lnTo>
                        <a:pt x="419658" y="477060"/>
                      </a:lnTo>
                      <a:lnTo>
                        <a:pt x="420544" y="475951"/>
                      </a:lnTo>
                      <a:lnTo>
                        <a:pt x="421652" y="475508"/>
                      </a:lnTo>
                      <a:lnTo>
                        <a:pt x="424201" y="475508"/>
                      </a:lnTo>
                      <a:cubicBezTo>
                        <a:pt x="424201" y="475508"/>
                        <a:pt x="425198" y="475065"/>
                        <a:pt x="425198" y="475065"/>
                      </a:cubicBezTo>
                      <a:lnTo>
                        <a:pt x="425198" y="474068"/>
                      </a:lnTo>
                      <a:lnTo>
                        <a:pt x="423647" y="473292"/>
                      </a:lnTo>
                      <a:lnTo>
                        <a:pt x="420655" y="472516"/>
                      </a:lnTo>
                      <a:lnTo>
                        <a:pt x="419436" y="471519"/>
                      </a:lnTo>
                      <a:lnTo>
                        <a:pt x="418328" y="470190"/>
                      </a:lnTo>
                      <a:lnTo>
                        <a:pt x="416998" y="469192"/>
                      </a:lnTo>
                      <a:lnTo>
                        <a:pt x="415669" y="469192"/>
                      </a:lnTo>
                      <a:cubicBezTo>
                        <a:pt x="415669" y="469192"/>
                        <a:pt x="414560" y="470965"/>
                        <a:pt x="414560" y="470965"/>
                      </a:cubicBezTo>
                      <a:lnTo>
                        <a:pt x="415447" y="467751"/>
                      </a:lnTo>
                      <a:lnTo>
                        <a:pt x="416887" y="466311"/>
                      </a:lnTo>
                      <a:lnTo>
                        <a:pt x="418549" y="465535"/>
                      </a:lnTo>
                      <a:lnTo>
                        <a:pt x="419879" y="464094"/>
                      </a:lnTo>
                      <a:lnTo>
                        <a:pt x="420101" y="462321"/>
                      </a:lnTo>
                      <a:lnTo>
                        <a:pt x="419547" y="460327"/>
                      </a:lnTo>
                      <a:lnTo>
                        <a:pt x="418439" y="458443"/>
                      </a:lnTo>
                      <a:lnTo>
                        <a:pt x="416776" y="457113"/>
                      </a:lnTo>
                      <a:lnTo>
                        <a:pt x="414671" y="456338"/>
                      </a:lnTo>
                      <a:lnTo>
                        <a:pt x="410903" y="455783"/>
                      </a:lnTo>
                      <a:lnTo>
                        <a:pt x="409130" y="455118"/>
                      </a:lnTo>
                      <a:lnTo>
                        <a:pt x="405473" y="452791"/>
                      </a:lnTo>
                      <a:lnTo>
                        <a:pt x="403368" y="452348"/>
                      </a:lnTo>
                      <a:lnTo>
                        <a:pt x="401262" y="453345"/>
                      </a:lnTo>
                      <a:lnTo>
                        <a:pt x="402260" y="453788"/>
                      </a:lnTo>
                      <a:lnTo>
                        <a:pt x="404476" y="455229"/>
                      </a:lnTo>
                      <a:lnTo>
                        <a:pt x="402924" y="457002"/>
                      </a:lnTo>
                      <a:lnTo>
                        <a:pt x="401373" y="457224"/>
                      </a:lnTo>
                      <a:lnTo>
                        <a:pt x="399932" y="457002"/>
                      </a:lnTo>
                      <a:lnTo>
                        <a:pt x="398713" y="457667"/>
                      </a:lnTo>
                      <a:lnTo>
                        <a:pt x="397384" y="458997"/>
                      </a:lnTo>
                      <a:lnTo>
                        <a:pt x="396276" y="459440"/>
                      </a:lnTo>
                      <a:lnTo>
                        <a:pt x="394170" y="459219"/>
                      </a:lnTo>
                      <a:lnTo>
                        <a:pt x="392619" y="457667"/>
                      </a:lnTo>
                      <a:lnTo>
                        <a:pt x="389073" y="446253"/>
                      </a:lnTo>
                      <a:lnTo>
                        <a:pt x="387078" y="443483"/>
                      </a:lnTo>
                      <a:lnTo>
                        <a:pt x="384197" y="442375"/>
                      </a:lnTo>
                      <a:lnTo>
                        <a:pt x="377880" y="442375"/>
                      </a:lnTo>
                      <a:cubicBezTo>
                        <a:pt x="377880" y="442375"/>
                        <a:pt x="376218" y="441821"/>
                        <a:pt x="376218" y="441821"/>
                      </a:cubicBezTo>
                      <a:lnTo>
                        <a:pt x="374002" y="439826"/>
                      </a:lnTo>
                      <a:lnTo>
                        <a:pt x="372782" y="439272"/>
                      </a:lnTo>
                      <a:lnTo>
                        <a:pt x="370899" y="439272"/>
                      </a:lnTo>
                      <a:cubicBezTo>
                        <a:pt x="370899" y="439272"/>
                        <a:pt x="369680" y="439936"/>
                        <a:pt x="369680" y="439936"/>
                      </a:cubicBezTo>
                      <a:lnTo>
                        <a:pt x="367353" y="442264"/>
                      </a:lnTo>
                      <a:lnTo>
                        <a:pt x="366577" y="440491"/>
                      </a:lnTo>
                      <a:lnTo>
                        <a:pt x="364915" y="438940"/>
                      </a:lnTo>
                      <a:lnTo>
                        <a:pt x="363031" y="437721"/>
                      </a:lnTo>
                      <a:lnTo>
                        <a:pt x="361480" y="437277"/>
                      </a:lnTo>
                      <a:lnTo>
                        <a:pt x="360371" y="437499"/>
                      </a:lnTo>
                      <a:lnTo>
                        <a:pt x="358155" y="438275"/>
                      </a:lnTo>
                      <a:lnTo>
                        <a:pt x="357269" y="438275"/>
                      </a:lnTo>
                      <a:cubicBezTo>
                        <a:pt x="357269" y="438275"/>
                        <a:pt x="356271" y="437942"/>
                        <a:pt x="356271" y="437942"/>
                      </a:cubicBezTo>
                      <a:lnTo>
                        <a:pt x="355052" y="436612"/>
                      </a:lnTo>
                      <a:lnTo>
                        <a:pt x="353833" y="435836"/>
                      </a:lnTo>
                      <a:lnTo>
                        <a:pt x="351395" y="432845"/>
                      </a:lnTo>
                      <a:lnTo>
                        <a:pt x="348625" y="428301"/>
                      </a:lnTo>
                      <a:lnTo>
                        <a:pt x="347184" y="428301"/>
                      </a:lnTo>
                      <a:cubicBezTo>
                        <a:pt x="347184" y="428301"/>
                        <a:pt x="341643" y="431293"/>
                        <a:pt x="341643" y="431293"/>
                      </a:cubicBezTo>
                      <a:lnTo>
                        <a:pt x="340646" y="430628"/>
                      </a:lnTo>
                      <a:lnTo>
                        <a:pt x="339428" y="430850"/>
                      </a:lnTo>
                      <a:lnTo>
                        <a:pt x="337876" y="431293"/>
                      </a:lnTo>
                      <a:lnTo>
                        <a:pt x="336213" y="431293"/>
                      </a:lnTo>
                      <a:cubicBezTo>
                        <a:pt x="336213" y="431293"/>
                        <a:pt x="336989" y="429299"/>
                        <a:pt x="336989" y="429299"/>
                      </a:cubicBezTo>
                      <a:lnTo>
                        <a:pt x="336213" y="429299"/>
                      </a:lnTo>
                      <a:lnTo>
                        <a:pt x="334995" y="431071"/>
                      </a:lnTo>
                      <a:lnTo>
                        <a:pt x="332778" y="430407"/>
                      </a:lnTo>
                      <a:lnTo>
                        <a:pt x="331670" y="428745"/>
                      </a:lnTo>
                      <a:lnTo>
                        <a:pt x="333776" y="427304"/>
                      </a:lnTo>
                      <a:lnTo>
                        <a:pt x="333776" y="426417"/>
                      </a:lnTo>
                      <a:lnTo>
                        <a:pt x="328346" y="427304"/>
                      </a:lnTo>
                      <a:lnTo>
                        <a:pt x="328346" y="423314"/>
                      </a:lnTo>
                      <a:lnTo>
                        <a:pt x="329454" y="423979"/>
                      </a:lnTo>
                      <a:lnTo>
                        <a:pt x="329897" y="424423"/>
                      </a:lnTo>
                      <a:lnTo>
                        <a:pt x="330673" y="423425"/>
                      </a:lnTo>
                      <a:lnTo>
                        <a:pt x="331448" y="422871"/>
                      </a:lnTo>
                      <a:lnTo>
                        <a:pt x="332335" y="422649"/>
                      </a:lnTo>
                      <a:lnTo>
                        <a:pt x="333443" y="422649"/>
                      </a:lnTo>
                      <a:cubicBezTo>
                        <a:pt x="333443" y="422649"/>
                        <a:pt x="334663" y="422317"/>
                        <a:pt x="334663" y="422317"/>
                      </a:cubicBezTo>
                      <a:lnTo>
                        <a:pt x="335549" y="421652"/>
                      </a:lnTo>
                      <a:lnTo>
                        <a:pt x="336213" y="420987"/>
                      </a:lnTo>
                      <a:lnTo>
                        <a:pt x="338319" y="419547"/>
                      </a:lnTo>
                      <a:lnTo>
                        <a:pt x="339206" y="419325"/>
                      </a:lnTo>
                      <a:lnTo>
                        <a:pt x="343195" y="422206"/>
                      </a:lnTo>
                      <a:lnTo>
                        <a:pt x="343417" y="422649"/>
                      </a:lnTo>
                      <a:lnTo>
                        <a:pt x="343971" y="422982"/>
                      </a:lnTo>
                      <a:lnTo>
                        <a:pt x="345854" y="424312"/>
                      </a:lnTo>
                      <a:lnTo>
                        <a:pt x="346852" y="424644"/>
                      </a:lnTo>
                      <a:lnTo>
                        <a:pt x="348957" y="423314"/>
                      </a:lnTo>
                      <a:lnTo>
                        <a:pt x="350176" y="422982"/>
                      </a:lnTo>
                      <a:lnTo>
                        <a:pt x="350730" y="424201"/>
                      </a:lnTo>
                      <a:lnTo>
                        <a:pt x="351839" y="425531"/>
                      </a:lnTo>
                      <a:lnTo>
                        <a:pt x="354276" y="425309"/>
                      </a:lnTo>
                      <a:lnTo>
                        <a:pt x="356936" y="424644"/>
                      </a:lnTo>
                      <a:lnTo>
                        <a:pt x="358598" y="424644"/>
                      </a:lnTo>
                      <a:cubicBezTo>
                        <a:pt x="358598" y="424644"/>
                        <a:pt x="359152" y="423425"/>
                        <a:pt x="359152" y="423425"/>
                      </a:cubicBezTo>
                      <a:lnTo>
                        <a:pt x="360039" y="422871"/>
                      </a:lnTo>
                      <a:lnTo>
                        <a:pt x="362809" y="422871"/>
                      </a:lnTo>
                      <a:cubicBezTo>
                        <a:pt x="362809" y="422871"/>
                        <a:pt x="363585" y="422095"/>
                        <a:pt x="363585" y="422095"/>
                      </a:cubicBezTo>
                      <a:lnTo>
                        <a:pt x="364139" y="418771"/>
                      </a:lnTo>
                      <a:lnTo>
                        <a:pt x="364693" y="417773"/>
                      </a:lnTo>
                      <a:lnTo>
                        <a:pt x="366245" y="417441"/>
                      </a:lnTo>
                      <a:lnTo>
                        <a:pt x="367796" y="417773"/>
                      </a:lnTo>
                      <a:lnTo>
                        <a:pt x="369237" y="418438"/>
                      </a:lnTo>
                      <a:lnTo>
                        <a:pt x="370567" y="418771"/>
                      </a:lnTo>
                      <a:lnTo>
                        <a:pt x="371674" y="418438"/>
                      </a:lnTo>
                      <a:lnTo>
                        <a:pt x="374002" y="416998"/>
                      </a:lnTo>
                      <a:lnTo>
                        <a:pt x="375664" y="416998"/>
                      </a:lnTo>
                      <a:cubicBezTo>
                        <a:pt x="375664" y="416998"/>
                        <a:pt x="375442" y="416333"/>
                        <a:pt x="375442" y="416333"/>
                      </a:cubicBezTo>
                      <a:lnTo>
                        <a:pt x="374888" y="414782"/>
                      </a:lnTo>
                      <a:lnTo>
                        <a:pt x="375775" y="414782"/>
                      </a:lnTo>
                      <a:cubicBezTo>
                        <a:pt x="375775" y="414782"/>
                        <a:pt x="376439" y="414338"/>
                        <a:pt x="376439" y="414338"/>
                      </a:cubicBezTo>
                      <a:lnTo>
                        <a:pt x="377215" y="413673"/>
                      </a:lnTo>
                      <a:lnTo>
                        <a:pt x="378102" y="413673"/>
                      </a:lnTo>
                      <a:cubicBezTo>
                        <a:pt x="378102" y="413673"/>
                        <a:pt x="379764" y="413784"/>
                        <a:pt x="379764" y="413784"/>
                      </a:cubicBezTo>
                      <a:lnTo>
                        <a:pt x="380429" y="413784"/>
                      </a:lnTo>
                      <a:cubicBezTo>
                        <a:pt x="380429" y="413784"/>
                        <a:pt x="381315" y="412897"/>
                        <a:pt x="381315" y="412897"/>
                      </a:cubicBezTo>
                      <a:lnTo>
                        <a:pt x="381869" y="412344"/>
                      </a:lnTo>
                      <a:lnTo>
                        <a:pt x="382313" y="411901"/>
                      </a:lnTo>
                      <a:lnTo>
                        <a:pt x="383089" y="410792"/>
                      </a:lnTo>
                      <a:lnTo>
                        <a:pt x="383643" y="409795"/>
                      </a:lnTo>
                      <a:lnTo>
                        <a:pt x="384419" y="406803"/>
                      </a:lnTo>
                      <a:lnTo>
                        <a:pt x="384862" y="405806"/>
                      </a:lnTo>
                      <a:lnTo>
                        <a:pt x="385859" y="404808"/>
                      </a:lnTo>
                      <a:lnTo>
                        <a:pt x="389516" y="402814"/>
                      </a:lnTo>
                      <a:lnTo>
                        <a:pt x="390513" y="401706"/>
                      </a:lnTo>
                      <a:lnTo>
                        <a:pt x="390513" y="400819"/>
                      </a:lnTo>
                      <a:lnTo>
                        <a:pt x="387078" y="401151"/>
                      </a:lnTo>
                      <a:lnTo>
                        <a:pt x="383975" y="402149"/>
                      </a:lnTo>
                      <a:lnTo>
                        <a:pt x="378102" y="405695"/>
                      </a:lnTo>
                      <a:lnTo>
                        <a:pt x="377548" y="403368"/>
                      </a:lnTo>
                      <a:lnTo>
                        <a:pt x="378434" y="402038"/>
                      </a:lnTo>
                      <a:lnTo>
                        <a:pt x="381980" y="399932"/>
                      </a:lnTo>
                      <a:lnTo>
                        <a:pt x="381426" y="399156"/>
                      </a:lnTo>
                      <a:lnTo>
                        <a:pt x="381426" y="398713"/>
                      </a:lnTo>
                      <a:cubicBezTo>
                        <a:pt x="381426" y="398713"/>
                        <a:pt x="381980" y="396940"/>
                        <a:pt x="381980" y="396940"/>
                      </a:cubicBezTo>
                      <a:lnTo>
                        <a:pt x="380207" y="394835"/>
                      </a:lnTo>
                      <a:lnTo>
                        <a:pt x="379210" y="392286"/>
                      </a:lnTo>
                      <a:lnTo>
                        <a:pt x="377880" y="389848"/>
                      </a:lnTo>
                      <a:lnTo>
                        <a:pt x="374999" y="387964"/>
                      </a:lnTo>
                      <a:lnTo>
                        <a:pt x="375332" y="388962"/>
                      </a:lnTo>
                      <a:lnTo>
                        <a:pt x="375775" y="389959"/>
                      </a:lnTo>
                      <a:lnTo>
                        <a:pt x="375442" y="389959"/>
                      </a:lnTo>
                      <a:cubicBezTo>
                        <a:pt x="375442" y="389959"/>
                        <a:pt x="375221" y="390070"/>
                        <a:pt x="375221" y="390070"/>
                      </a:cubicBezTo>
                      <a:lnTo>
                        <a:pt x="375110" y="390070"/>
                      </a:lnTo>
                      <a:cubicBezTo>
                        <a:pt x="375110" y="390070"/>
                        <a:pt x="375110" y="390956"/>
                        <a:pt x="375110" y="390956"/>
                      </a:cubicBezTo>
                      <a:lnTo>
                        <a:pt x="373337" y="388962"/>
                      </a:lnTo>
                      <a:lnTo>
                        <a:pt x="372672" y="386302"/>
                      </a:lnTo>
                      <a:lnTo>
                        <a:pt x="372228" y="383421"/>
                      </a:lnTo>
                      <a:lnTo>
                        <a:pt x="371231" y="381094"/>
                      </a:lnTo>
                      <a:lnTo>
                        <a:pt x="370456" y="382091"/>
                      </a:lnTo>
                      <a:lnTo>
                        <a:pt x="369902" y="380429"/>
                      </a:lnTo>
                      <a:lnTo>
                        <a:pt x="369015" y="379432"/>
                      </a:lnTo>
                      <a:lnTo>
                        <a:pt x="368461" y="379432"/>
                      </a:lnTo>
                      <a:cubicBezTo>
                        <a:pt x="368461" y="379432"/>
                        <a:pt x="368904" y="381094"/>
                        <a:pt x="368904" y="381094"/>
                      </a:cubicBezTo>
                      <a:lnTo>
                        <a:pt x="367463" y="382534"/>
                      </a:lnTo>
                      <a:lnTo>
                        <a:pt x="366577" y="384086"/>
                      </a:lnTo>
                      <a:lnTo>
                        <a:pt x="365912" y="384086"/>
                      </a:lnTo>
                      <a:lnTo>
                        <a:pt x="362809" y="374999"/>
                      </a:lnTo>
                      <a:lnTo>
                        <a:pt x="362588" y="373226"/>
                      </a:lnTo>
                      <a:lnTo>
                        <a:pt x="362809" y="367574"/>
                      </a:lnTo>
                      <a:lnTo>
                        <a:pt x="364693" y="365247"/>
                      </a:lnTo>
                      <a:lnTo>
                        <a:pt x="368904" y="364250"/>
                      </a:lnTo>
                      <a:lnTo>
                        <a:pt x="373337" y="363806"/>
                      </a:lnTo>
                      <a:lnTo>
                        <a:pt x="375996" y="363142"/>
                      </a:lnTo>
                      <a:lnTo>
                        <a:pt x="374778" y="361812"/>
                      </a:lnTo>
                      <a:lnTo>
                        <a:pt x="374445" y="360039"/>
                      </a:lnTo>
                      <a:lnTo>
                        <a:pt x="374888" y="358266"/>
                      </a:lnTo>
                      <a:lnTo>
                        <a:pt x="375996" y="357047"/>
                      </a:lnTo>
                      <a:lnTo>
                        <a:pt x="375996" y="356049"/>
                      </a:lnTo>
                      <a:lnTo>
                        <a:pt x="375221" y="354609"/>
                      </a:lnTo>
                      <a:lnTo>
                        <a:pt x="375775" y="354387"/>
                      </a:lnTo>
                      <a:lnTo>
                        <a:pt x="378323" y="355052"/>
                      </a:lnTo>
                      <a:lnTo>
                        <a:pt x="381315" y="355052"/>
                      </a:lnTo>
                      <a:cubicBezTo>
                        <a:pt x="381315" y="355052"/>
                        <a:pt x="382091" y="355052"/>
                        <a:pt x="382091" y="355052"/>
                      </a:cubicBezTo>
                      <a:lnTo>
                        <a:pt x="382645" y="355717"/>
                      </a:lnTo>
                      <a:lnTo>
                        <a:pt x="383754" y="358044"/>
                      </a:lnTo>
                      <a:lnTo>
                        <a:pt x="384308" y="358930"/>
                      </a:lnTo>
                      <a:lnTo>
                        <a:pt x="384529" y="359595"/>
                      </a:lnTo>
                      <a:lnTo>
                        <a:pt x="384529" y="360260"/>
                      </a:lnTo>
                      <a:cubicBezTo>
                        <a:pt x="384529" y="360260"/>
                        <a:pt x="384529" y="360815"/>
                        <a:pt x="384529" y="360815"/>
                      </a:cubicBezTo>
                      <a:lnTo>
                        <a:pt x="393284" y="361590"/>
                      </a:lnTo>
                      <a:lnTo>
                        <a:pt x="395278" y="362255"/>
                      </a:lnTo>
                      <a:lnTo>
                        <a:pt x="397495" y="363806"/>
                      </a:lnTo>
                      <a:lnTo>
                        <a:pt x="399378" y="365580"/>
                      </a:lnTo>
                      <a:lnTo>
                        <a:pt x="401373" y="367906"/>
                      </a:lnTo>
                      <a:lnTo>
                        <a:pt x="402592" y="370456"/>
                      </a:lnTo>
                      <a:lnTo>
                        <a:pt x="402149" y="372893"/>
                      </a:lnTo>
                      <a:lnTo>
                        <a:pt x="403368" y="374334"/>
                      </a:lnTo>
                      <a:lnTo>
                        <a:pt x="406249" y="379321"/>
                      </a:lnTo>
                      <a:lnTo>
                        <a:pt x="406803" y="380872"/>
                      </a:lnTo>
                      <a:lnTo>
                        <a:pt x="406360" y="382534"/>
                      </a:lnTo>
                      <a:lnTo>
                        <a:pt x="405584" y="384197"/>
                      </a:lnTo>
                      <a:lnTo>
                        <a:pt x="404808" y="384972"/>
                      </a:lnTo>
                      <a:lnTo>
                        <a:pt x="404476" y="384308"/>
                      </a:lnTo>
                      <a:lnTo>
                        <a:pt x="403922" y="383975"/>
                      </a:lnTo>
                      <a:lnTo>
                        <a:pt x="402814" y="383975"/>
                      </a:lnTo>
                      <a:cubicBezTo>
                        <a:pt x="402814" y="383975"/>
                        <a:pt x="402149" y="384308"/>
                        <a:pt x="402149" y="384308"/>
                      </a:cubicBezTo>
                      <a:lnTo>
                        <a:pt x="402924" y="385637"/>
                      </a:lnTo>
                      <a:lnTo>
                        <a:pt x="401706" y="387299"/>
                      </a:lnTo>
                      <a:lnTo>
                        <a:pt x="393616" y="391732"/>
                      </a:lnTo>
                      <a:lnTo>
                        <a:pt x="395167" y="385637"/>
                      </a:lnTo>
                      <a:lnTo>
                        <a:pt x="395167" y="383753"/>
                      </a:lnTo>
                      <a:cubicBezTo>
                        <a:pt x="395167" y="383753"/>
                        <a:pt x="391400" y="385526"/>
                        <a:pt x="391400" y="385526"/>
                      </a:cubicBezTo>
                      <a:lnTo>
                        <a:pt x="389848" y="386856"/>
                      </a:lnTo>
                      <a:lnTo>
                        <a:pt x="390402" y="388851"/>
                      </a:lnTo>
                      <a:lnTo>
                        <a:pt x="389073" y="390734"/>
                      </a:lnTo>
                      <a:lnTo>
                        <a:pt x="387965" y="392730"/>
                      </a:lnTo>
                      <a:lnTo>
                        <a:pt x="392508" y="393948"/>
                      </a:lnTo>
                      <a:lnTo>
                        <a:pt x="395167" y="393948"/>
                      </a:lnTo>
                      <a:cubicBezTo>
                        <a:pt x="395167" y="393948"/>
                        <a:pt x="396941" y="393173"/>
                        <a:pt x="396941" y="393173"/>
                      </a:cubicBezTo>
                      <a:lnTo>
                        <a:pt x="398603" y="392064"/>
                      </a:lnTo>
                      <a:lnTo>
                        <a:pt x="401152" y="391399"/>
                      </a:lnTo>
                      <a:lnTo>
                        <a:pt x="403700" y="391178"/>
                      </a:lnTo>
                      <a:lnTo>
                        <a:pt x="405030" y="391621"/>
                      </a:lnTo>
                      <a:lnTo>
                        <a:pt x="405584" y="391067"/>
                      </a:lnTo>
                      <a:lnTo>
                        <a:pt x="406249" y="390513"/>
                      </a:lnTo>
                      <a:lnTo>
                        <a:pt x="407025" y="389959"/>
                      </a:lnTo>
                      <a:lnTo>
                        <a:pt x="408022" y="389627"/>
                      </a:lnTo>
                      <a:lnTo>
                        <a:pt x="408022" y="388740"/>
                      </a:lnTo>
                      <a:lnTo>
                        <a:pt x="407246" y="388740"/>
                      </a:lnTo>
                      <a:cubicBezTo>
                        <a:pt x="407246" y="388740"/>
                        <a:pt x="406803" y="388297"/>
                        <a:pt x="406803" y="388297"/>
                      </a:cubicBezTo>
                      <a:lnTo>
                        <a:pt x="406360" y="387964"/>
                      </a:lnTo>
                      <a:lnTo>
                        <a:pt x="405806" y="387632"/>
                      </a:lnTo>
                      <a:lnTo>
                        <a:pt x="407468" y="386856"/>
                      </a:lnTo>
                      <a:lnTo>
                        <a:pt x="409573" y="386191"/>
                      </a:lnTo>
                      <a:lnTo>
                        <a:pt x="413895" y="385526"/>
                      </a:lnTo>
                      <a:lnTo>
                        <a:pt x="416112" y="384751"/>
                      </a:lnTo>
                      <a:lnTo>
                        <a:pt x="419769" y="381426"/>
                      </a:lnTo>
                      <a:lnTo>
                        <a:pt x="420987" y="380651"/>
                      </a:lnTo>
                      <a:lnTo>
                        <a:pt x="420987" y="378767"/>
                      </a:lnTo>
                      <a:cubicBezTo>
                        <a:pt x="420987" y="378767"/>
                        <a:pt x="415114" y="367685"/>
                        <a:pt x="415114" y="367685"/>
                      </a:cubicBezTo>
                      <a:lnTo>
                        <a:pt x="412787" y="359817"/>
                      </a:lnTo>
                      <a:lnTo>
                        <a:pt x="407357" y="354609"/>
                      </a:lnTo>
                      <a:lnTo>
                        <a:pt x="405917" y="351617"/>
                      </a:lnTo>
                      <a:lnTo>
                        <a:pt x="396276" y="340646"/>
                      </a:lnTo>
                      <a:lnTo>
                        <a:pt x="394945" y="338762"/>
                      </a:lnTo>
                      <a:lnTo>
                        <a:pt x="393505" y="334330"/>
                      </a:lnTo>
                      <a:lnTo>
                        <a:pt x="393062" y="333665"/>
                      </a:lnTo>
                      <a:lnTo>
                        <a:pt x="392730" y="333332"/>
                      </a:lnTo>
                      <a:lnTo>
                        <a:pt x="388408" y="329897"/>
                      </a:lnTo>
                      <a:lnTo>
                        <a:pt x="382645" y="327570"/>
                      </a:lnTo>
                      <a:lnTo>
                        <a:pt x="376772" y="323691"/>
                      </a:lnTo>
                      <a:lnTo>
                        <a:pt x="375221" y="322140"/>
                      </a:lnTo>
                      <a:lnTo>
                        <a:pt x="373558" y="319369"/>
                      </a:lnTo>
                      <a:lnTo>
                        <a:pt x="370899" y="310726"/>
                      </a:lnTo>
                      <a:lnTo>
                        <a:pt x="367463" y="302415"/>
                      </a:lnTo>
                      <a:lnTo>
                        <a:pt x="366910" y="300088"/>
                      </a:lnTo>
                      <a:lnTo>
                        <a:pt x="366688" y="296985"/>
                      </a:lnTo>
                      <a:lnTo>
                        <a:pt x="366023" y="293993"/>
                      </a:lnTo>
                      <a:lnTo>
                        <a:pt x="365026" y="291444"/>
                      </a:lnTo>
                      <a:lnTo>
                        <a:pt x="363917" y="289560"/>
                      </a:lnTo>
                      <a:lnTo>
                        <a:pt x="361036" y="285793"/>
                      </a:lnTo>
                      <a:lnTo>
                        <a:pt x="359485" y="284130"/>
                      </a:lnTo>
                      <a:lnTo>
                        <a:pt x="356936" y="282689"/>
                      </a:lnTo>
                      <a:lnTo>
                        <a:pt x="352615" y="279033"/>
                      </a:lnTo>
                      <a:lnTo>
                        <a:pt x="351395" y="277481"/>
                      </a:lnTo>
                      <a:lnTo>
                        <a:pt x="350509" y="275708"/>
                      </a:lnTo>
                      <a:lnTo>
                        <a:pt x="349068" y="270389"/>
                      </a:lnTo>
                      <a:lnTo>
                        <a:pt x="349068" y="270167"/>
                      </a:lnTo>
                      <a:cubicBezTo>
                        <a:pt x="349068" y="270167"/>
                        <a:pt x="348957" y="269613"/>
                        <a:pt x="348957" y="269613"/>
                      </a:cubicBezTo>
                      <a:lnTo>
                        <a:pt x="348957" y="266954"/>
                      </a:lnTo>
                      <a:cubicBezTo>
                        <a:pt x="348957" y="266954"/>
                        <a:pt x="348847" y="266400"/>
                        <a:pt x="348847" y="266400"/>
                      </a:cubicBezTo>
                      <a:lnTo>
                        <a:pt x="347849" y="266400"/>
                      </a:lnTo>
                      <a:cubicBezTo>
                        <a:pt x="347849" y="266400"/>
                        <a:pt x="347628" y="265957"/>
                        <a:pt x="347628" y="265957"/>
                      </a:cubicBezTo>
                      <a:lnTo>
                        <a:pt x="346963" y="265402"/>
                      </a:lnTo>
                      <a:lnTo>
                        <a:pt x="344303" y="264516"/>
                      </a:lnTo>
                      <a:lnTo>
                        <a:pt x="343639" y="263962"/>
                      </a:lnTo>
                      <a:lnTo>
                        <a:pt x="342641" y="263408"/>
                      </a:lnTo>
                      <a:lnTo>
                        <a:pt x="336767" y="258311"/>
                      </a:lnTo>
                      <a:lnTo>
                        <a:pt x="335327" y="254100"/>
                      </a:lnTo>
                      <a:lnTo>
                        <a:pt x="334773" y="253324"/>
                      </a:lnTo>
                      <a:lnTo>
                        <a:pt x="333443" y="252659"/>
                      </a:lnTo>
                      <a:lnTo>
                        <a:pt x="333222" y="251107"/>
                      </a:lnTo>
                      <a:lnTo>
                        <a:pt x="333665" y="247783"/>
                      </a:lnTo>
                      <a:lnTo>
                        <a:pt x="333111" y="244459"/>
                      </a:lnTo>
                      <a:lnTo>
                        <a:pt x="331892" y="242020"/>
                      </a:lnTo>
                      <a:lnTo>
                        <a:pt x="331005" y="239583"/>
                      </a:lnTo>
                      <a:lnTo>
                        <a:pt x="331338" y="236258"/>
                      </a:lnTo>
                      <a:lnTo>
                        <a:pt x="335659" y="226839"/>
                      </a:lnTo>
                      <a:lnTo>
                        <a:pt x="335659" y="225176"/>
                      </a:lnTo>
                      <a:cubicBezTo>
                        <a:pt x="335659" y="225176"/>
                        <a:pt x="338984" y="214981"/>
                        <a:pt x="338984" y="214981"/>
                      </a:cubicBezTo>
                      <a:lnTo>
                        <a:pt x="342087" y="209773"/>
                      </a:lnTo>
                      <a:lnTo>
                        <a:pt x="343639" y="206338"/>
                      </a:lnTo>
                      <a:lnTo>
                        <a:pt x="343306" y="204787"/>
                      </a:lnTo>
                      <a:lnTo>
                        <a:pt x="341200" y="204122"/>
                      </a:lnTo>
                      <a:lnTo>
                        <a:pt x="339871" y="202681"/>
                      </a:lnTo>
                      <a:lnTo>
                        <a:pt x="338763" y="201019"/>
                      </a:lnTo>
                      <a:lnTo>
                        <a:pt x="337433" y="199800"/>
                      </a:lnTo>
                      <a:lnTo>
                        <a:pt x="337654" y="197583"/>
                      </a:lnTo>
                      <a:lnTo>
                        <a:pt x="337100" y="195257"/>
                      </a:lnTo>
                      <a:lnTo>
                        <a:pt x="335881" y="193151"/>
                      </a:lnTo>
                      <a:lnTo>
                        <a:pt x="334219" y="191710"/>
                      </a:lnTo>
                      <a:lnTo>
                        <a:pt x="335549" y="190381"/>
                      </a:lnTo>
                      <a:lnTo>
                        <a:pt x="336989" y="189826"/>
                      </a:lnTo>
                      <a:lnTo>
                        <a:pt x="339649" y="189826"/>
                      </a:lnTo>
                      <a:cubicBezTo>
                        <a:pt x="339649" y="189826"/>
                        <a:pt x="341311" y="190824"/>
                        <a:pt x="341311" y="190824"/>
                      </a:cubicBezTo>
                      <a:lnTo>
                        <a:pt x="342308" y="191157"/>
                      </a:lnTo>
                      <a:lnTo>
                        <a:pt x="342752" y="190381"/>
                      </a:lnTo>
                      <a:lnTo>
                        <a:pt x="342752" y="188940"/>
                      </a:lnTo>
                      <a:cubicBezTo>
                        <a:pt x="342752" y="188940"/>
                        <a:pt x="343306" y="188164"/>
                        <a:pt x="343306" y="188164"/>
                      </a:cubicBezTo>
                      <a:lnTo>
                        <a:pt x="343971" y="187832"/>
                      </a:lnTo>
                      <a:lnTo>
                        <a:pt x="344968" y="187832"/>
                      </a:lnTo>
                      <a:cubicBezTo>
                        <a:pt x="344968" y="187832"/>
                        <a:pt x="342863" y="186502"/>
                        <a:pt x="342863" y="186502"/>
                      </a:cubicBezTo>
                      <a:lnTo>
                        <a:pt x="342863" y="184729"/>
                      </a:lnTo>
                      <a:cubicBezTo>
                        <a:pt x="342863" y="184729"/>
                        <a:pt x="344857" y="183177"/>
                        <a:pt x="344857" y="183177"/>
                      </a:cubicBezTo>
                      <a:lnTo>
                        <a:pt x="346519" y="183177"/>
                      </a:lnTo>
                      <a:cubicBezTo>
                        <a:pt x="346519" y="183177"/>
                        <a:pt x="346519" y="183731"/>
                        <a:pt x="346519" y="183731"/>
                      </a:cubicBezTo>
                      <a:lnTo>
                        <a:pt x="347849" y="184507"/>
                      </a:lnTo>
                      <a:lnTo>
                        <a:pt x="349068" y="185394"/>
                      </a:lnTo>
                      <a:lnTo>
                        <a:pt x="349954" y="185394"/>
                      </a:lnTo>
                      <a:cubicBezTo>
                        <a:pt x="349954" y="185394"/>
                        <a:pt x="350398" y="183731"/>
                        <a:pt x="350398" y="183731"/>
                      </a:cubicBezTo>
                      <a:lnTo>
                        <a:pt x="351174" y="183731"/>
                      </a:lnTo>
                      <a:lnTo>
                        <a:pt x="351174" y="184840"/>
                      </a:lnTo>
                      <a:lnTo>
                        <a:pt x="351839" y="184840"/>
                      </a:lnTo>
                      <a:lnTo>
                        <a:pt x="351839" y="182734"/>
                      </a:lnTo>
                      <a:lnTo>
                        <a:pt x="352725" y="183731"/>
                      </a:lnTo>
                      <a:lnTo>
                        <a:pt x="353390" y="183731"/>
                      </a:lnTo>
                      <a:lnTo>
                        <a:pt x="352504" y="181072"/>
                      </a:lnTo>
                      <a:lnTo>
                        <a:pt x="352836" y="178855"/>
                      </a:lnTo>
                      <a:lnTo>
                        <a:pt x="354276" y="176972"/>
                      </a:lnTo>
                      <a:lnTo>
                        <a:pt x="356493" y="175420"/>
                      </a:lnTo>
                      <a:lnTo>
                        <a:pt x="357490" y="176196"/>
                      </a:lnTo>
                      <a:lnTo>
                        <a:pt x="358487" y="176529"/>
                      </a:lnTo>
                      <a:lnTo>
                        <a:pt x="360815" y="176529"/>
                      </a:lnTo>
                      <a:cubicBezTo>
                        <a:pt x="360815" y="176529"/>
                        <a:pt x="360815" y="176196"/>
                        <a:pt x="360815" y="176196"/>
                      </a:cubicBezTo>
                      <a:lnTo>
                        <a:pt x="361923" y="175420"/>
                      </a:lnTo>
                      <a:lnTo>
                        <a:pt x="363696" y="174534"/>
                      </a:lnTo>
                      <a:lnTo>
                        <a:pt x="364804" y="173204"/>
                      </a:lnTo>
                      <a:lnTo>
                        <a:pt x="365691" y="171431"/>
                      </a:lnTo>
                      <a:lnTo>
                        <a:pt x="365912" y="169215"/>
                      </a:lnTo>
                      <a:lnTo>
                        <a:pt x="365137" y="166444"/>
                      </a:lnTo>
                      <a:lnTo>
                        <a:pt x="368461" y="165225"/>
                      </a:lnTo>
                      <a:lnTo>
                        <a:pt x="371564" y="165668"/>
                      </a:lnTo>
                      <a:lnTo>
                        <a:pt x="374223" y="167663"/>
                      </a:lnTo>
                      <a:lnTo>
                        <a:pt x="375996" y="171431"/>
                      </a:lnTo>
                      <a:lnTo>
                        <a:pt x="375332" y="173094"/>
                      </a:lnTo>
                      <a:lnTo>
                        <a:pt x="375110" y="174091"/>
                      </a:lnTo>
                      <a:lnTo>
                        <a:pt x="375664" y="174534"/>
                      </a:lnTo>
                      <a:lnTo>
                        <a:pt x="376329" y="174755"/>
                      </a:lnTo>
                      <a:lnTo>
                        <a:pt x="379099" y="176529"/>
                      </a:lnTo>
                      <a:lnTo>
                        <a:pt x="379764" y="179188"/>
                      </a:lnTo>
                      <a:lnTo>
                        <a:pt x="378878" y="180740"/>
                      </a:lnTo>
                      <a:lnTo>
                        <a:pt x="377437" y="181848"/>
                      </a:lnTo>
                      <a:lnTo>
                        <a:pt x="376661" y="183177"/>
                      </a:lnTo>
                      <a:lnTo>
                        <a:pt x="374999" y="184507"/>
                      </a:lnTo>
                      <a:lnTo>
                        <a:pt x="371121" y="185283"/>
                      </a:lnTo>
                      <a:lnTo>
                        <a:pt x="363917" y="185726"/>
                      </a:lnTo>
                      <a:lnTo>
                        <a:pt x="361480" y="186724"/>
                      </a:lnTo>
                      <a:lnTo>
                        <a:pt x="362477" y="189161"/>
                      </a:lnTo>
                      <a:lnTo>
                        <a:pt x="366577" y="193927"/>
                      </a:lnTo>
                      <a:lnTo>
                        <a:pt x="366577" y="194592"/>
                      </a:lnTo>
                      <a:cubicBezTo>
                        <a:pt x="366577" y="194592"/>
                        <a:pt x="366466" y="194702"/>
                        <a:pt x="366466" y="194702"/>
                      </a:cubicBezTo>
                      <a:lnTo>
                        <a:pt x="366134" y="194702"/>
                      </a:lnTo>
                      <a:cubicBezTo>
                        <a:pt x="366134" y="194702"/>
                        <a:pt x="365802" y="194813"/>
                        <a:pt x="365802" y="194813"/>
                      </a:cubicBezTo>
                      <a:lnTo>
                        <a:pt x="369126" y="199135"/>
                      </a:lnTo>
                      <a:lnTo>
                        <a:pt x="370012" y="201573"/>
                      </a:lnTo>
                      <a:lnTo>
                        <a:pt x="368904" y="203900"/>
                      </a:lnTo>
                      <a:lnTo>
                        <a:pt x="373337" y="203568"/>
                      </a:lnTo>
                      <a:lnTo>
                        <a:pt x="375332" y="203900"/>
                      </a:lnTo>
                      <a:lnTo>
                        <a:pt x="377437" y="204898"/>
                      </a:lnTo>
                      <a:lnTo>
                        <a:pt x="382756" y="209109"/>
                      </a:lnTo>
                      <a:lnTo>
                        <a:pt x="384862" y="212876"/>
                      </a:lnTo>
                      <a:lnTo>
                        <a:pt x="387521" y="213874"/>
                      </a:lnTo>
                      <a:lnTo>
                        <a:pt x="390180" y="214538"/>
                      </a:lnTo>
                      <a:lnTo>
                        <a:pt x="391400" y="215646"/>
                      </a:lnTo>
                      <a:lnTo>
                        <a:pt x="392508" y="215646"/>
                      </a:lnTo>
                      <a:cubicBezTo>
                        <a:pt x="392508" y="215646"/>
                        <a:pt x="398381" y="220190"/>
                        <a:pt x="398381" y="220190"/>
                      </a:cubicBezTo>
                      <a:lnTo>
                        <a:pt x="400376" y="219635"/>
                      </a:lnTo>
                      <a:lnTo>
                        <a:pt x="402260" y="220411"/>
                      </a:lnTo>
                      <a:lnTo>
                        <a:pt x="404254" y="221631"/>
                      </a:lnTo>
                      <a:lnTo>
                        <a:pt x="408465" y="222628"/>
                      </a:lnTo>
                      <a:lnTo>
                        <a:pt x="410903" y="223625"/>
                      </a:lnTo>
                      <a:lnTo>
                        <a:pt x="415447" y="226285"/>
                      </a:lnTo>
                      <a:lnTo>
                        <a:pt x="417663" y="229942"/>
                      </a:lnTo>
                      <a:lnTo>
                        <a:pt x="418328" y="235150"/>
                      </a:lnTo>
                      <a:lnTo>
                        <a:pt x="417774" y="240802"/>
                      </a:lnTo>
                      <a:lnTo>
                        <a:pt x="416222" y="245567"/>
                      </a:lnTo>
                      <a:lnTo>
                        <a:pt x="417441" y="247894"/>
                      </a:lnTo>
                      <a:lnTo>
                        <a:pt x="419547" y="249999"/>
                      </a:lnTo>
                      <a:lnTo>
                        <a:pt x="421541" y="252548"/>
                      </a:lnTo>
                      <a:lnTo>
                        <a:pt x="422428" y="256094"/>
                      </a:lnTo>
                      <a:lnTo>
                        <a:pt x="422760" y="256981"/>
                      </a:lnTo>
                      <a:lnTo>
                        <a:pt x="424423" y="259308"/>
                      </a:lnTo>
                      <a:lnTo>
                        <a:pt x="424755" y="260526"/>
                      </a:lnTo>
                      <a:lnTo>
                        <a:pt x="424423" y="262189"/>
                      </a:lnTo>
                      <a:lnTo>
                        <a:pt x="422982" y="264959"/>
                      </a:lnTo>
                      <a:lnTo>
                        <a:pt x="422317" y="266622"/>
                      </a:lnTo>
                      <a:lnTo>
                        <a:pt x="423647" y="266067"/>
                      </a:lnTo>
                      <a:lnTo>
                        <a:pt x="432069" y="264626"/>
                      </a:lnTo>
                      <a:lnTo>
                        <a:pt x="434839" y="265070"/>
                      </a:lnTo>
                      <a:lnTo>
                        <a:pt x="451351" y="272163"/>
                      </a:lnTo>
                      <a:lnTo>
                        <a:pt x="461213" y="273713"/>
                      </a:lnTo>
                      <a:lnTo>
                        <a:pt x="463319" y="273270"/>
                      </a:lnTo>
                      <a:lnTo>
                        <a:pt x="465425" y="272163"/>
                      </a:lnTo>
                      <a:lnTo>
                        <a:pt x="466311" y="271054"/>
                      </a:lnTo>
                      <a:lnTo>
                        <a:pt x="464760" y="270611"/>
                      </a:lnTo>
                      <a:lnTo>
                        <a:pt x="462432" y="270389"/>
                      </a:lnTo>
                      <a:lnTo>
                        <a:pt x="460660" y="269613"/>
                      </a:lnTo>
                      <a:lnTo>
                        <a:pt x="459330" y="268395"/>
                      </a:lnTo>
                      <a:lnTo>
                        <a:pt x="458221" y="266622"/>
                      </a:lnTo>
                      <a:lnTo>
                        <a:pt x="457889" y="265070"/>
                      </a:lnTo>
                      <a:lnTo>
                        <a:pt x="457889" y="263740"/>
                      </a:lnTo>
                      <a:lnTo>
                        <a:pt x="457556" y="262854"/>
                      </a:lnTo>
                      <a:lnTo>
                        <a:pt x="449910" y="260970"/>
                      </a:lnTo>
                      <a:lnTo>
                        <a:pt x="438164" y="254543"/>
                      </a:lnTo>
                      <a:lnTo>
                        <a:pt x="434839" y="250885"/>
                      </a:lnTo>
                      <a:lnTo>
                        <a:pt x="428745" y="242131"/>
                      </a:lnTo>
                      <a:lnTo>
                        <a:pt x="427747" y="240248"/>
                      </a:lnTo>
                      <a:lnTo>
                        <a:pt x="427082" y="239472"/>
                      </a:lnTo>
                      <a:lnTo>
                        <a:pt x="426085" y="239139"/>
                      </a:lnTo>
                      <a:lnTo>
                        <a:pt x="423758" y="238918"/>
                      </a:lnTo>
                      <a:lnTo>
                        <a:pt x="422871" y="238474"/>
                      </a:lnTo>
                      <a:lnTo>
                        <a:pt x="422539" y="237588"/>
                      </a:lnTo>
                      <a:lnTo>
                        <a:pt x="421984" y="234818"/>
                      </a:lnTo>
                      <a:lnTo>
                        <a:pt x="420877" y="232380"/>
                      </a:lnTo>
                      <a:lnTo>
                        <a:pt x="419990" y="229831"/>
                      </a:lnTo>
                      <a:lnTo>
                        <a:pt x="420212" y="226950"/>
                      </a:lnTo>
                      <a:lnTo>
                        <a:pt x="422982" y="221963"/>
                      </a:lnTo>
                      <a:lnTo>
                        <a:pt x="426750" y="219635"/>
                      </a:lnTo>
                      <a:lnTo>
                        <a:pt x="431293" y="219414"/>
                      </a:lnTo>
                      <a:lnTo>
                        <a:pt x="436501" y="220855"/>
                      </a:lnTo>
                      <a:lnTo>
                        <a:pt x="442818" y="224511"/>
                      </a:lnTo>
                      <a:lnTo>
                        <a:pt x="452127" y="225287"/>
                      </a:lnTo>
                      <a:lnTo>
                        <a:pt x="454232" y="225952"/>
                      </a:lnTo>
                      <a:lnTo>
                        <a:pt x="457999" y="228501"/>
                      </a:lnTo>
                      <a:lnTo>
                        <a:pt x="468084" y="242020"/>
                      </a:lnTo>
                      <a:lnTo>
                        <a:pt x="468527" y="243129"/>
                      </a:lnTo>
                      <a:lnTo>
                        <a:pt x="468971" y="244459"/>
                      </a:lnTo>
                      <a:lnTo>
                        <a:pt x="469636" y="245677"/>
                      </a:lnTo>
                      <a:lnTo>
                        <a:pt x="470854" y="246120"/>
                      </a:lnTo>
                      <a:lnTo>
                        <a:pt x="471408" y="246785"/>
                      </a:lnTo>
                      <a:lnTo>
                        <a:pt x="471186" y="248226"/>
                      </a:lnTo>
                      <a:lnTo>
                        <a:pt x="470522" y="250664"/>
                      </a:lnTo>
                      <a:lnTo>
                        <a:pt x="471076" y="252326"/>
                      </a:lnTo>
                      <a:lnTo>
                        <a:pt x="475287" y="259308"/>
                      </a:lnTo>
                      <a:lnTo>
                        <a:pt x="474844" y="258089"/>
                      </a:lnTo>
                      <a:lnTo>
                        <a:pt x="474844" y="257424"/>
                      </a:lnTo>
                      <a:cubicBezTo>
                        <a:pt x="474844" y="257424"/>
                        <a:pt x="475730" y="256759"/>
                        <a:pt x="475730" y="256759"/>
                      </a:cubicBezTo>
                      <a:lnTo>
                        <a:pt x="477282" y="257091"/>
                      </a:lnTo>
                      <a:lnTo>
                        <a:pt x="478612" y="258200"/>
                      </a:lnTo>
                      <a:lnTo>
                        <a:pt x="479166" y="259861"/>
                      </a:lnTo>
                      <a:lnTo>
                        <a:pt x="479830" y="260083"/>
                      </a:lnTo>
                      <a:lnTo>
                        <a:pt x="483820" y="262411"/>
                      </a:lnTo>
                      <a:lnTo>
                        <a:pt x="483266" y="263962"/>
                      </a:lnTo>
                      <a:lnTo>
                        <a:pt x="483598" y="264959"/>
                      </a:lnTo>
                      <a:lnTo>
                        <a:pt x="484374" y="265181"/>
                      </a:lnTo>
                      <a:lnTo>
                        <a:pt x="485260" y="264405"/>
                      </a:lnTo>
                      <a:lnTo>
                        <a:pt x="486036" y="264405"/>
                      </a:lnTo>
                      <a:lnTo>
                        <a:pt x="486036" y="265402"/>
                      </a:lnTo>
                      <a:lnTo>
                        <a:pt x="485703" y="267065"/>
                      </a:lnTo>
                      <a:lnTo>
                        <a:pt x="488031" y="267619"/>
                      </a:lnTo>
                      <a:lnTo>
                        <a:pt x="493793" y="267397"/>
                      </a:lnTo>
                      <a:lnTo>
                        <a:pt x="493793" y="266289"/>
                      </a:lnTo>
                      <a:lnTo>
                        <a:pt x="491688" y="266289"/>
                      </a:lnTo>
                      <a:cubicBezTo>
                        <a:pt x="491688" y="266289"/>
                        <a:pt x="491355" y="265292"/>
                        <a:pt x="491355" y="265292"/>
                      </a:cubicBezTo>
                      <a:lnTo>
                        <a:pt x="492463" y="264405"/>
                      </a:lnTo>
                      <a:lnTo>
                        <a:pt x="494679" y="264405"/>
                      </a:lnTo>
                      <a:lnTo>
                        <a:pt x="494679" y="263297"/>
                      </a:lnTo>
                      <a:lnTo>
                        <a:pt x="493460" y="262078"/>
                      </a:lnTo>
                      <a:lnTo>
                        <a:pt x="494014" y="260748"/>
                      </a:lnTo>
                      <a:lnTo>
                        <a:pt x="497007" y="258200"/>
                      </a:lnTo>
                      <a:lnTo>
                        <a:pt x="496453" y="257424"/>
                      </a:lnTo>
                      <a:lnTo>
                        <a:pt x="496231" y="256648"/>
                      </a:lnTo>
                      <a:lnTo>
                        <a:pt x="496231" y="255650"/>
                      </a:lnTo>
                      <a:cubicBezTo>
                        <a:pt x="496231" y="255650"/>
                        <a:pt x="496231" y="254100"/>
                        <a:pt x="496231" y="254100"/>
                      </a:cubicBezTo>
                      <a:lnTo>
                        <a:pt x="495123" y="254875"/>
                      </a:lnTo>
                      <a:lnTo>
                        <a:pt x="494125" y="254875"/>
                      </a:lnTo>
                      <a:cubicBezTo>
                        <a:pt x="494125" y="254875"/>
                        <a:pt x="493350" y="254321"/>
                        <a:pt x="493350" y="254321"/>
                      </a:cubicBezTo>
                      <a:lnTo>
                        <a:pt x="493017" y="252659"/>
                      </a:lnTo>
                      <a:lnTo>
                        <a:pt x="493350" y="252105"/>
                      </a:lnTo>
                      <a:lnTo>
                        <a:pt x="494125" y="252105"/>
                      </a:lnTo>
                      <a:cubicBezTo>
                        <a:pt x="494125" y="252105"/>
                        <a:pt x="494901" y="251883"/>
                        <a:pt x="494901" y="251883"/>
                      </a:cubicBezTo>
                      <a:lnTo>
                        <a:pt x="495234" y="250664"/>
                      </a:lnTo>
                      <a:lnTo>
                        <a:pt x="494790" y="249556"/>
                      </a:lnTo>
                      <a:lnTo>
                        <a:pt x="492796" y="248115"/>
                      </a:lnTo>
                      <a:lnTo>
                        <a:pt x="492131" y="247229"/>
                      </a:lnTo>
                      <a:lnTo>
                        <a:pt x="492131" y="245788"/>
                      </a:lnTo>
                      <a:cubicBezTo>
                        <a:pt x="492131" y="245788"/>
                        <a:pt x="493571" y="244348"/>
                        <a:pt x="493571" y="244348"/>
                      </a:cubicBezTo>
                      <a:lnTo>
                        <a:pt x="493571" y="243018"/>
                      </a:lnTo>
                      <a:cubicBezTo>
                        <a:pt x="493571" y="243018"/>
                        <a:pt x="492463" y="241245"/>
                        <a:pt x="492463" y="241245"/>
                      </a:cubicBezTo>
                      <a:lnTo>
                        <a:pt x="488031" y="239693"/>
                      </a:lnTo>
                      <a:lnTo>
                        <a:pt x="486368" y="238474"/>
                      </a:lnTo>
                      <a:lnTo>
                        <a:pt x="484928" y="236812"/>
                      </a:lnTo>
                      <a:lnTo>
                        <a:pt x="483044" y="235372"/>
                      </a:lnTo>
                      <a:lnTo>
                        <a:pt x="481160" y="234596"/>
                      </a:lnTo>
                      <a:lnTo>
                        <a:pt x="479719" y="235150"/>
                      </a:lnTo>
                      <a:lnTo>
                        <a:pt x="471962" y="231493"/>
                      </a:lnTo>
                      <a:lnTo>
                        <a:pt x="471186" y="231715"/>
                      </a:lnTo>
                      <a:lnTo>
                        <a:pt x="469525" y="230717"/>
                      </a:lnTo>
                      <a:lnTo>
                        <a:pt x="467862" y="228833"/>
                      </a:lnTo>
                      <a:lnTo>
                        <a:pt x="467086" y="226396"/>
                      </a:lnTo>
                      <a:lnTo>
                        <a:pt x="463208" y="223847"/>
                      </a:lnTo>
                      <a:lnTo>
                        <a:pt x="462432" y="222960"/>
                      </a:lnTo>
                      <a:lnTo>
                        <a:pt x="461878" y="222074"/>
                      </a:lnTo>
                      <a:lnTo>
                        <a:pt x="460105" y="217420"/>
                      </a:lnTo>
                      <a:lnTo>
                        <a:pt x="459884" y="214981"/>
                      </a:lnTo>
                      <a:lnTo>
                        <a:pt x="460549" y="212433"/>
                      </a:lnTo>
                      <a:lnTo>
                        <a:pt x="462432" y="209662"/>
                      </a:lnTo>
                      <a:lnTo>
                        <a:pt x="462875" y="209662"/>
                      </a:lnTo>
                      <a:cubicBezTo>
                        <a:pt x="462875" y="209662"/>
                        <a:pt x="463651" y="208444"/>
                        <a:pt x="463651" y="208444"/>
                      </a:cubicBezTo>
                      <a:lnTo>
                        <a:pt x="463984" y="207668"/>
                      </a:lnTo>
                      <a:lnTo>
                        <a:pt x="467308" y="209109"/>
                      </a:lnTo>
                      <a:lnTo>
                        <a:pt x="469857" y="208554"/>
                      </a:lnTo>
                      <a:lnTo>
                        <a:pt x="475619" y="205673"/>
                      </a:lnTo>
                      <a:lnTo>
                        <a:pt x="477282" y="205673"/>
                      </a:lnTo>
                      <a:cubicBezTo>
                        <a:pt x="477282" y="205673"/>
                        <a:pt x="481493" y="206670"/>
                        <a:pt x="481493" y="206670"/>
                      </a:cubicBezTo>
                      <a:lnTo>
                        <a:pt x="485703" y="206005"/>
                      </a:lnTo>
                      <a:lnTo>
                        <a:pt x="487255" y="206670"/>
                      </a:lnTo>
                      <a:lnTo>
                        <a:pt x="489582" y="208554"/>
                      </a:lnTo>
                      <a:lnTo>
                        <a:pt x="493682" y="212765"/>
                      </a:lnTo>
                      <a:lnTo>
                        <a:pt x="496564" y="214760"/>
                      </a:lnTo>
                      <a:lnTo>
                        <a:pt x="499777" y="216090"/>
                      </a:lnTo>
                      <a:lnTo>
                        <a:pt x="508864" y="217752"/>
                      </a:lnTo>
                      <a:lnTo>
                        <a:pt x="513407" y="219968"/>
                      </a:lnTo>
                      <a:lnTo>
                        <a:pt x="516067" y="223847"/>
                      </a:lnTo>
                      <a:lnTo>
                        <a:pt x="518283" y="228501"/>
                      </a:lnTo>
                      <a:lnTo>
                        <a:pt x="521275" y="233044"/>
                      </a:lnTo>
                      <a:lnTo>
                        <a:pt x="523049" y="234374"/>
                      </a:lnTo>
                      <a:lnTo>
                        <a:pt x="525043" y="235483"/>
                      </a:lnTo>
                      <a:lnTo>
                        <a:pt x="526705" y="237034"/>
                      </a:lnTo>
                      <a:lnTo>
                        <a:pt x="527370" y="239693"/>
                      </a:lnTo>
                      <a:lnTo>
                        <a:pt x="528257" y="241799"/>
                      </a:lnTo>
                      <a:lnTo>
                        <a:pt x="530362" y="242353"/>
                      </a:lnTo>
                      <a:lnTo>
                        <a:pt x="535127" y="241245"/>
                      </a:lnTo>
                      <a:lnTo>
                        <a:pt x="538784" y="238253"/>
                      </a:lnTo>
                      <a:lnTo>
                        <a:pt x="537565" y="234263"/>
                      </a:lnTo>
                      <a:lnTo>
                        <a:pt x="530473" y="227061"/>
                      </a:lnTo>
                      <a:lnTo>
                        <a:pt x="524267" y="217974"/>
                      </a:lnTo>
                      <a:lnTo>
                        <a:pt x="520499" y="213874"/>
                      </a:lnTo>
                      <a:lnTo>
                        <a:pt x="517175" y="213874"/>
                      </a:lnTo>
                      <a:cubicBezTo>
                        <a:pt x="517175" y="213874"/>
                        <a:pt x="516510" y="212765"/>
                        <a:pt x="516510" y="212765"/>
                      </a:cubicBezTo>
                      <a:lnTo>
                        <a:pt x="515291" y="209441"/>
                      </a:lnTo>
                      <a:lnTo>
                        <a:pt x="514516" y="208665"/>
                      </a:lnTo>
                      <a:lnTo>
                        <a:pt x="513297" y="208444"/>
                      </a:lnTo>
                      <a:lnTo>
                        <a:pt x="509862" y="207335"/>
                      </a:lnTo>
                      <a:lnTo>
                        <a:pt x="508642" y="206670"/>
                      </a:lnTo>
                      <a:lnTo>
                        <a:pt x="506426" y="207779"/>
                      </a:lnTo>
                      <a:lnTo>
                        <a:pt x="503766" y="206448"/>
                      </a:lnTo>
                      <a:lnTo>
                        <a:pt x="501440" y="204233"/>
                      </a:lnTo>
                      <a:lnTo>
                        <a:pt x="500110" y="202570"/>
                      </a:lnTo>
                      <a:lnTo>
                        <a:pt x="497339" y="196697"/>
                      </a:lnTo>
                      <a:lnTo>
                        <a:pt x="495345" y="194148"/>
                      </a:lnTo>
                      <a:lnTo>
                        <a:pt x="493017" y="194370"/>
                      </a:lnTo>
                      <a:lnTo>
                        <a:pt x="493904" y="195367"/>
                      </a:lnTo>
                      <a:lnTo>
                        <a:pt x="493017" y="196365"/>
                      </a:lnTo>
                      <a:lnTo>
                        <a:pt x="494679" y="199246"/>
                      </a:lnTo>
                      <a:lnTo>
                        <a:pt x="495345" y="201129"/>
                      </a:lnTo>
                      <a:lnTo>
                        <a:pt x="495345" y="202570"/>
                      </a:lnTo>
                      <a:cubicBezTo>
                        <a:pt x="495345" y="202570"/>
                        <a:pt x="494347" y="203457"/>
                        <a:pt x="494347" y="203457"/>
                      </a:cubicBezTo>
                      <a:lnTo>
                        <a:pt x="491244" y="203900"/>
                      </a:lnTo>
                      <a:lnTo>
                        <a:pt x="489914" y="204454"/>
                      </a:lnTo>
                      <a:lnTo>
                        <a:pt x="488806" y="204011"/>
                      </a:lnTo>
                      <a:lnTo>
                        <a:pt x="484484" y="203013"/>
                      </a:lnTo>
                      <a:lnTo>
                        <a:pt x="483820" y="202238"/>
                      </a:lnTo>
                      <a:lnTo>
                        <a:pt x="480273" y="200465"/>
                      </a:lnTo>
                      <a:lnTo>
                        <a:pt x="479166" y="199357"/>
                      </a:lnTo>
                      <a:lnTo>
                        <a:pt x="474511" y="192264"/>
                      </a:lnTo>
                      <a:lnTo>
                        <a:pt x="473625" y="188386"/>
                      </a:lnTo>
                      <a:lnTo>
                        <a:pt x="474068" y="185505"/>
                      </a:lnTo>
                      <a:lnTo>
                        <a:pt x="475841" y="183731"/>
                      </a:lnTo>
                      <a:lnTo>
                        <a:pt x="483709" y="182734"/>
                      </a:lnTo>
                      <a:lnTo>
                        <a:pt x="484595" y="182070"/>
                      </a:lnTo>
                      <a:lnTo>
                        <a:pt x="484595" y="180740"/>
                      </a:lnTo>
                      <a:cubicBezTo>
                        <a:pt x="484595" y="180740"/>
                        <a:pt x="482268" y="178634"/>
                        <a:pt x="482268" y="178634"/>
                      </a:cubicBezTo>
                      <a:lnTo>
                        <a:pt x="481493" y="177083"/>
                      </a:lnTo>
                      <a:lnTo>
                        <a:pt x="480273" y="177637"/>
                      </a:lnTo>
                      <a:lnTo>
                        <a:pt x="478612" y="177637"/>
                      </a:lnTo>
                      <a:cubicBezTo>
                        <a:pt x="478612" y="177637"/>
                        <a:pt x="476838" y="177637"/>
                        <a:pt x="476838" y="177637"/>
                      </a:cubicBezTo>
                      <a:lnTo>
                        <a:pt x="475397" y="177083"/>
                      </a:lnTo>
                      <a:lnTo>
                        <a:pt x="471519" y="173647"/>
                      </a:lnTo>
                      <a:lnTo>
                        <a:pt x="470854" y="173426"/>
                      </a:lnTo>
                      <a:lnTo>
                        <a:pt x="470189" y="170766"/>
                      </a:lnTo>
                      <a:lnTo>
                        <a:pt x="468638" y="167553"/>
                      </a:lnTo>
                      <a:lnTo>
                        <a:pt x="466754" y="164893"/>
                      </a:lnTo>
                      <a:lnTo>
                        <a:pt x="465092" y="163785"/>
                      </a:lnTo>
                      <a:lnTo>
                        <a:pt x="462543" y="163009"/>
                      </a:lnTo>
                      <a:lnTo>
                        <a:pt x="460549" y="160793"/>
                      </a:lnTo>
                      <a:lnTo>
                        <a:pt x="459551" y="157579"/>
                      </a:lnTo>
                      <a:lnTo>
                        <a:pt x="460105" y="153701"/>
                      </a:lnTo>
                      <a:lnTo>
                        <a:pt x="461656" y="151263"/>
                      </a:lnTo>
                      <a:lnTo>
                        <a:pt x="463984" y="149157"/>
                      </a:lnTo>
                      <a:lnTo>
                        <a:pt x="466532" y="147495"/>
                      </a:lnTo>
                      <a:lnTo>
                        <a:pt x="472738" y="144946"/>
                      </a:lnTo>
                      <a:lnTo>
                        <a:pt x="476506" y="144503"/>
                      </a:lnTo>
                      <a:lnTo>
                        <a:pt x="477947" y="144835"/>
                      </a:lnTo>
                      <a:lnTo>
                        <a:pt x="480162" y="145390"/>
                      </a:lnTo>
                      <a:lnTo>
                        <a:pt x="492907" y="152149"/>
                      </a:lnTo>
                      <a:lnTo>
                        <a:pt x="497893" y="153479"/>
                      </a:lnTo>
                      <a:lnTo>
                        <a:pt x="502769" y="153811"/>
                      </a:lnTo>
                      <a:lnTo>
                        <a:pt x="506980" y="152814"/>
                      </a:lnTo>
                      <a:lnTo>
                        <a:pt x="518394" y="146055"/>
                      </a:lnTo>
                      <a:lnTo>
                        <a:pt x="533022" y="137411"/>
                      </a:lnTo>
                      <a:lnTo>
                        <a:pt x="532025" y="137079"/>
                      </a:lnTo>
                      <a:lnTo>
                        <a:pt x="530140" y="137079"/>
                      </a:lnTo>
                      <a:cubicBezTo>
                        <a:pt x="530140" y="137079"/>
                        <a:pt x="529475" y="136857"/>
                        <a:pt x="529475" y="136857"/>
                      </a:cubicBezTo>
                      <a:lnTo>
                        <a:pt x="529032" y="135859"/>
                      </a:lnTo>
                      <a:lnTo>
                        <a:pt x="529032" y="135084"/>
                      </a:lnTo>
                      <a:cubicBezTo>
                        <a:pt x="529032" y="135084"/>
                        <a:pt x="529475" y="134529"/>
                        <a:pt x="529475" y="134529"/>
                      </a:cubicBezTo>
                      <a:lnTo>
                        <a:pt x="531914" y="133864"/>
                      </a:lnTo>
                      <a:lnTo>
                        <a:pt x="531914" y="132646"/>
                      </a:lnTo>
                      <a:cubicBezTo>
                        <a:pt x="531914" y="132646"/>
                        <a:pt x="531138" y="131316"/>
                        <a:pt x="531138" y="131316"/>
                      </a:cubicBezTo>
                      <a:lnTo>
                        <a:pt x="529808" y="130208"/>
                      </a:lnTo>
                      <a:lnTo>
                        <a:pt x="531470" y="129210"/>
                      </a:lnTo>
                      <a:lnTo>
                        <a:pt x="536568" y="124999"/>
                      </a:lnTo>
                      <a:lnTo>
                        <a:pt x="538784" y="121675"/>
                      </a:lnTo>
                      <a:lnTo>
                        <a:pt x="541444" y="120345"/>
                      </a:lnTo>
                      <a:lnTo>
                        <a:pt x="544546" y="120013"/>
                      </a:lnTo>
                      <a:lnTo>
                        <a:pt x="546874" y="121010"/>
                      </a:lnTo>
                      <a:lnTo>
                        <a:pt x="547871" y="119459"/>
                      </a:lnTo>
                      <a:lnTo>
                        <a:pt x="549090" y="119016"/>
                      </a:lnTo>
                      <a:lnTo>
                        <a:pt x="550420" y="118794"/>
                      </a:lnTo>
                      <a:lnTo>
                        <a:pt x="551528" y="117907"/>
                      </a:lnTo>
                      <a:lnTo>
                        <a:pt x="552968" y="118462"/>
                      </a:lnTo>
                      <a:lnTo>
                        <a:pt x="558509" y="119459"/>
                      </a:lnTo>
                      <a:lnTo>
                        <a:pt x="558731" y="121564"/>
                      </a:lnTo>
                      <a:lnTo>
                        <a:pt x="559507" y="123116"/>
                      </a:lnTo>
                      <a:lnTo>
                        <a:pt x="560725" y="124224"/>
                      </a:lnTo>
                      <a:lnTo>
                        <a:pt x="562388" y="124999"/>
                      </a:lnTo>
                      <a:lnTo>
                        <a:pt x="561834" y="126883"/>
                      </a:lnTo>
                      <a:lnTo>
                        <a:pt x="563274" y="128767"/>
                      </a:lnTo>
                      <a:lnTo>
                        <a:pt x="564493" y="130873"/>
                      </a:lnTo>
                      <a:lnTo>
                        <a:pt x="565490" y="133311"/>
                      </a:lnTo>
                      <a:lnTo>
                        <a:pt x="566266" y="133311"/>
                      </a:lnTo>
                      <a:lnTo>
                        <a:pt x="566931" y="132424"/>
                      </a:lnTo>
                      <a:lnTo>
                        <a:pt x="569369" y="130208"/>
                      </a:lnTo>
                      <a:lnTo>
                        <a:pt x="573359" y="132314"/>
                      </a:lnTo>
                      <a:lnTo>
                        <a:pt x="573137" y="132757"/>
                      </a:lnTo>
                      <a:lnTo>
                        <a:pt x="573137" y="132757"/>
                      </a:lnTo>
                      <a:cubicBezTo>
                        <a:pt x="573137" y="132757"/>
                        <a:pt x="572583" y="133311"/>
                        <a:pt x="572583" y="133311"/>
                      </a:cubicBezTo>
                      <a:lnTo>
                        <a:pt x="574688" y="134308"/>
                      </a:lnTo>
                      <a:lnTo>
                        <a:pt x="576905" y="134308"/>
                      </a:lnTo>
                      <a:cubicBezTo>
                        <a:pt x="576905" y="134308"/>
                        <a:pt x="581116" y="132314"/>
                        <a:pt x="581116" y="132314"/>
                      </a:cubicBezTo>
                      <a:lnTo>
                        <a:pt x="585216" y="134086"/>
                      </a:lnTo>
                      <a:lnTo>
                        <a:pt x="588872" y="130873"/>
                      </a:lnTo>
                      <a:lnTo>
                        <a:pt x="592197" y="126329"/>
                      </a:lnTo>
                      <a:lnTo>
                        <a:pt x="595411" y="124002"/>
                      </a:lnTo>
                      <a:lnTo>
                        <a:pt x="597183" y="123559"/>
                      </a:lnTo>
                      <a:lnTo>
                        <a:pt x="600841" y="121453"/>
                      </a:lnTo>
                      <a:lnTo>
                        <a:pt x="602281" y="121010"/>
                      </a:lnTo>
                      <a:lnTo>
                        <a:pt x="604387" y="121010"/>
                      </a:lnTo>
                      <a:cubicBezTo>
                        <a:pt x="604387" y="121010"/>
                        <a:pt x="606381" y="120899"/>
                        <a:pt x="606381" y="120899"/>
                      </a:cubicBezTo>
                      <a:lnTo>
                        <a:pt x="607379" y="119680"/>
                      </a:lnTo>
                      <a:lnTo>
                        <a:pt x="606603" y="116910"/>
                      </a:lnTo>
                      <a:lnTo>
                        <a:pt x="608265" y="116688"/>
                      </a:lnTo>
                      <a:lnTo>
                        <a:pt x="609706" y="115912"/>
                      </a:lnTo>
                      <a:lnTo>
                        <a:pt x="612033" y="113696"/>
                      </a:lnTo>
                      <a:lnTo>
                        <a:pt x="612033" y="111258"/>
                      </a:lnTo>
                      <a:cubicBezTo>
                        <a:pt x="612033" y="111258"/>
                        <a:pt x="614028" y="110704"/>
                        <a:pt x="614028" y="110704"/>
                      </a:cubicBezTo>
                      <a:lnTo>
                        <a:pt x="623225" y="110704"/>
                      </a:lnTo>
                      <a:cubicBezTo>
                        <a:pt x="623225" y="110704"/>
                        <a:pt x="624666" y="111369"/>
                        <a:pt x="624666" y="111369"/>
                      </a:cubicBezTo>
                      <a:lnTo>
                        <a:pt x="626772" y="112810"/>
                      </a:lnTo>
                      <a:lnTo>
                        <a:pt x="625442" y="113031"/>
                      </a:lnTo>
                      <a:lnTo>
                        <a:pt x="624333" y="113696"/>
                      </a:lnTo>
                      <a:lnTo>
                        <a:pt x="623447" y="114694"/>
                      </a:lnTo>
                      <a:lnTo>
                        <a:pt x="622893" y="115912"/>
                      </a:lnTo>
                      <a:lnTo>
                        <a:pt x="622672" y="117796"/>
                      </a:lnTo>
                      <a:lnTo>
                        <a:pt x="623115" y="118240"/>
                      </a:lnTo>
                      <a:lnTo>
                        <a:pt x="624112" y="118462"/>
                      </a:lnTo>
                      <a:lnTo>
                        <a:pt x="625553" y="119570"/>
                      </a:lnTo>
                      <a:lnTo>
                        <a:pt x="627880" y="120899"/>
                      </a:lnTo>
                      <a:lnTo>
                        <a:pt x="636745" y="122451"/>
                      </a:lnTo>
                      <a:lnTo>
                        <a:pt x="636745" y="123227"/>
                      </a:lnTo>
                      <a:lnTo>
                        <a:pt x="637631" y="123227"/>
                      </a:lnTo>
                      <a:lnTo>
                        <a:pt x="641399" y="119459"/>
                      </a:lnTo>
                      <a:lnTo>
                        <a:pt x="646053" y="121010"/>
                      </a:lnTo>
                      <a:lnTo>
                        <a:pt x="650818" y="124445"/>
                      </a:lnTo>
                      <a:lnTo>
                        <a:pt x="655029" y="126329"/>
                      </a:lnTo>
                      <a:lnTo>
                        <a:pt x="656913" y="126329"/>
                      </a:lnTo>
                      <a:cubicBezTo>
                        <a:pt x="656913" y="126329"/>
                        <a:pt x="662565" y="127770"/>
                        <a:pt x="662565" y="127770"/>
                      </a:cubicBezTo>
                      <a:lnTo>
                        <a:pt x="664338" y="128878"/>
                      </a:lnTo>
                      <a:lnTo>
                        <a:pt x="666000" y="130429"/>
                      </a:lnTo>
                      <a:lnTo>
                        <a:pt x="668327" y="131759"/>
                      </a:lnTo>
                      <a:lnTo>
                        <a:pt x="670765" y="132203"/>
                      </a:lnTo>
                      <a:lnTo>
                        <a:pt x="671652" y="132424"/>
                      </a:lnTo>
                      <a:lnTo>
                        <a:pt x="675863" y="130873"/>
                      </a:lnTo>
                      <a:lnTo>
                        <a:pt x="680739" y="131759"/>
                      </a:lnTo>
                      <a:lnTo>
                        <a:pt x="685726" y="133532"/>
                      </a:lnTo>
                      <a:lnTo>
                        <a:pt x="690380" y="134529"/>
                      </a:lnTo>
                      <a:lnTo>
                        <a:pt x="698469" y="133864"/>
                      </a:lnTo>
                      <a:lnTo>
                        <a:pt x="699688" y="134086"/>
                      </a:lnTo>
                      <a:lnTo>
                        <a:pt x="701018" y="134862"/>
                      </a:lnTo>
                      <a:lnTo>
                        <a:pt x="707113" y="135084"/>
                      </a:lnTo>
                      <a:lnTo>
                        <a:pt x="708996" y="135638"/>
                      </a:lnTo>
                      <a:lnTo>
                        <a:pt x="711435" y="134418"/>
                      </a:lnTo>
                      <a:lnTo>
                        <a:pt x="715202" y="135527"/>
                      </a:lnTo>
                      <a:lnTo>
                        <a:pt x="718748" y="137743"/>
                      </a:lnTo>
                      <a:lnTo>
                        <a:pt x="720521" y="139849"/>
                      </a:lnTo>
                      <a:lnTo>
                        <a:pt x="721408" y="139849"/>
                      </a:lnTo>
                      <a:lnTo>
                        <a:pt x="721076" y="138519"/>
                      </a:lnTo>
                      <a:lnTo>
                        <a:pt x="720632" y="137743"/>
                      </a:lnTo>
                      <a:lnTo>
                        <a:pt x="720632" y="136635"/>
                      </a:lnTo>
                      <a:lnTo>
                        <a:pt x="721519" y="136635"/>
                      </a:lnTo>
                      <a:lnTo>
                        <a:pt x="721741" y="137743"/>
                      </a:lnTo>
                      <a:lnTo>
                        <a:pt x="722184" y="138740"/>
                      </a:lnTo>
                      <a:lnTo>
                        <a:pt x="723402" y="138076"/>
                      </a:lnTo>
                      <a:lnTo>
                        <a:pt x="725287" y="137522"/>
                      </a:lnTo>
                      <a:lnTo>
                        <a:pt x="726949" y="137743"/>
                      </a:lnTo>
                      <a:lnTo>
                        <a:pt x="727724" y="139294"/>
                      </a:lnTo>
                      <a:lnTo>
                        <a:pt x="726949" y="139959"/>
                      </a:lnTo>
                      <a:lnTo>
                        <a:pt x="725176" y="140514"/>
                      </a:lnTo>
                      <a:lnTo>
                        <a:pt x="723070" y="140846"/>
                      </a:lnTo>
                      <a:lnTo>
                        <a:pt x="721519" y="140846"/>
                      </a:lnTo>
                      <a:cubicBezTo>
                        <a:pt x="721519" y="140846"/>
                        <a:pt x="721519" y="141844"/>
                        <a:pt x="721519" y="141844"/>
                      </a:cubicBezTo>
                      <a:lnTo>
                        <a:pt x="723956" y="143062"/>
                      </a:lnTo>
                      <a:lnTo>
                        <a:pt x="724621" y="145722"/>
                      </a:lnTo>
                      <a:lnTo>
                        <a:pt x="724843" y="148825"/>
                      </a:lnTo>
                      <a:lnTo>
                        <a:pt x="726062" y="151152"/>
                      </a:lnTo>
                      <a:lnTo>
                        <a:pt x="725730" y="151706"/>
                      </a:lnTo>
                      <a:lnTo>
                        <a:pt x="729941" y="152149"/>
                      </a:lnTo>
                      <a:lnTo>
                        <a:pt x="733376" y="150487"/>
                      </a:lnTo>
                      <a:lnTo>
                        <a:pt x="735925" y="147495"/>
                      </a:lnTo>
                      <a:lnTo>
                        <a:pt x="736922" y="143505"/>
                      </a:lnTo>
                      <a:lnTo>
                        <a:pt x="738695" y="140735"/>
                      </a:lnTo>
                      <a:lnTo>
                        <a:pt x="744790" y="135527"/>
                      </a:lnTo>
                      <a:lnTo>
                        <a:pt x="744014" y="133864"/>
                      </a:lnTo>
                      <a:lnTo>
                        <a:pt x="744014" y="132868"/>
                      </a:lnTo>
                      <a:cubicBezTo>
                        <a:pt x="744014" y="132868"/>
                        <a:pt x="744458" y="132314"/>
                        <a:pt x="744458" y="132314"/>
                      </a:cubicBezTo>
                      <a:lnTo>
                        <a:pt x="745565" y="131759"/>
                      </a:lnTo>
                      <a:lnTo>
                        <a:pt x="745122" y="131759"/>
                      </a:lnTo>
                      <a:cubicBezTo>
                        <a:pt x="745122" y="131759"/>
                        <a:pt x="744790" y="131538"/>
                        <a:pt x="744790" y="131538"/>
                      </a:cubicBezTo>
                      <a:lnTo>
                        <a:pt x="744790" y="131316"/>
                      </a:lnTo>
                      <a:cubicBezTo>
                        <a:pt x="744790" y="131316"/>
                        <a:pt x="744790" y="130651"/>
                        <a:pt x="744790" y="130651"/>
                      </a:cubicBezTo>
                      <a:lnTo>
                        <a:pt x="745787" y="130318"/>
                      </a:lnTo>
                      <a:lnTo>
                        <a:pt x="746230" y="129986"/>
                      </a:lnTo>
                      <a:lnTo>
                        <a:pt x="746230" y="129210"/>
                      </a:lnTo>
                      <a:cubicBezTo>
                        <a:pt x="746230" y="129210"/>
                        <a:pt x="746230" y="127659"/>
                        <a:pt x="746230" y="127659"/>
                      </a:cubicBezTo>
                      <a:lnTo>
                        <a:pt x="746784" y="129099"/>
                      </a:lnTo>
                      <a:lnTo>
                        <a:pt x="746784" y="129764"/>
                      </a:lnTo>
                      <a:lnTo>
                        <a:pt x="747671" y="129764"/>
                      </a:lnTo>
                      <a:lnTo>
                        <a:pt x="748447" y="128878"/>
                      </a:lnTo>
                      <a:lnTo>
                        <a:pt x="749112" y="127548"/>
                      </a:lnTo>
                      <a:lnTo>
                        <a:pt x="749998" y="124556"/>
                      </a:lnTo>
                      <a:lnTo>
                        <a:pt x="750663" y="124556"/>
                      </a:lnTo>
                      <a:lnTo>
                        <a:pt x="751106" y="125442"/>
                      </a:lnTo>
                      <a:lnTo>
                        <a:pt x="751660" y="126107"/>
                      </a:lnTo>
                      <a:lnTo>
                        <a:pt x="752436" y="126551"/>
                      </a:lnTo>
                      <a:lnTo>
                        <a:pt x="753434" y="126551"/>
                      </a:lnTo>
                      <a:cubicBezTo>
                        <a:pt x="753434" y="126551"/>
                        <a:pt x="754985" y="126329"/>
                        <a:pt x="754985" y="126329"/>
                      </a:cubicBezTo>
                      <a:lnTo>
                        <a:pt x="754985" y="125332"/>
                      </a:lnTo>
                      <a:cubicBezTo>
                        <a:pt x="754985" y="125332"/>
                        <a:pt x="754209" y="124335"/>
                        <a:pt x="754209" y="124335"/>
                      </a:cubicBezTo>
                      <a:lnTo>
                        <a:pt x="753877" y="123670"/>
                      </a:lnTo>
                      <a:lnTo>
                        <a:pt x="755206" y="122229"/>
                      </a:lnTo>
                      <a:lnTo>
                        <a:pt x="758420" y="120677"/>
                      </a:lnTo>
                      <a:lnTo>
                        <a:pt x="759971" y="119459"/>
                      </a:lnTo>
                      <a:lnTo>
                        <a:pt x="761080" y="117907"/>
                      </a:lnTo>
                      <a:lnTo>
                        <a:pt x="760747" y="117353"/>
                      </a:lnTo>
                      <a:lnTo>
                        <a:pt x="759639" y="116799"/>
                      </a:lnTo>
                      <a:lnTo>
                        <a:pt x="758420" y="115248"/>
                      </a:lnTo>
                      <a:lnTo>
                        <a:pt x="758088" y="113918"/>
                      </a:lnTo>
                      <a:lnTo>
                        <a:pt x="758420" y="112921"/>
                      </a:lnTo>
                      <a:lnTo>
                        <a:pt x="759417" y="112366"/>
                      </a:lnTo>
                      <a:lnTo>
                        <a:pt x="761080" y="112145"/>
                      </a:lnTo>
                      <a:lnTo>
                        <a:pt x="762077" y="111369"/>
                      </a:lnTo>
                      <a:lnTo>
                        <a:pt x="762853" y="109596"/>
                      </a:lnTo>
                      <a:lnTo>
                        <a:pt x="762853" y="107823"/>
                      </a:lnTo>
                      <a:cubicBezTo>
                        <a:pt x="762853" y="107823"/>
                        <a:pt x="759750" y="106382"/>
                        <a:pt x="759750" y="106382"/>
                      </a:cubicBezTo>
                      <a:lnTo>
                        <a:pt x="758752" y="104831"/>
                      </a:lnTo>
                      <a:lnTo>
                        <a:pt x="757201" y="101507"/>
                      </a:lnTo>
                      <a:lnTo>
                        <a:pt x="756869" y="99290"/>
                      </a:lnTo>
                      <a:lnTo>
                        <a:pt x="758752" y="95412"/>
                      </a:lnTo>
                      <a:lnTo>
                        <a:pt x="757977" y="94747"/>
                      </a:lnTo>
                      <a:lnTo>
                        <a:pt x="756315" y="94303"/>
                      </a:lnTo>
                      <a:lnTo>
                        <a:pt x="756315" y="93085"/>
                      </a:lnTo>
                      <a:lnTo>
                        <a:pt x="758420" y="89760"/>
                      </a:lnTo>
                      <a:lnTo>
                        <a:pt x="757091" y="87212"/>
                      </a:lnTo>
                      <a:lnTo>
                        <a:pt x="756758" y="84552"/>
                      </a:lnTo>
                      <a:lnTo>
                        <a:pt x="757312" y="81671"/>
                      </a:lnTo>
                      <a:lnTo>
                        <a:pt x="758531" y="78346"/>
                      </a:lnTo>
                      <a:lnTo>
                        <a:pt x="756758" y="75797"/>
                      </a:lnTo>
                      <a:lnTo>
                        <a:pt x="757977" y="74579"/>
                      </a:lnTo>
                      <a:lnTo>
                        <a:pt x="765180" y="73803"/>
                      </a:lnTo>
                      <a:lnTo>
                        <a:pt x="767064" y="72805"/>
                      </a:lnTo>
                      <a:lnTo>
                        <a:pt x="770056" y="70146"/>
                      </a:lnTo>
                      <a:lnTo>
                        <a:pt x="773269" y="68151"/>
                      </a:lnTo>
                      <a:lnTo>
                        <a:pt x="773934" y="67486"/>
                      </a:lnTo>
                      <a:lnTo>
                        <a:pt x="774267" y="66821"/>
                      </a:lnTo>
                      <a:lnTo>
                        <a:pt x="774710" y="66378"/>
                      </a:lnTo>
                      <a:lnTo>
                        <a:pt x="775929" y="66156"/>
                      </a:lnTo>
                      <a:lnTo>
                        <a:pt x="781691" y="59951"/>
                      </a:lnTo>
                      <a:lnTo>
                        <a:pt x="782910" y="61502"/>
                      </a:lnTo>
                      <a:lnTo>
                        <a:pt x="785016" y="62721"/>
                      </a:lnTo>
                      <a:lnTo>
                        <a:pt x="787454" y="63386"/>
                      </a:lnTo>
                      <a:lnTo>
                        <a:pt x="789559" y="63164"/>
                      </a:lnTo>
                      <a:lnTo>
                        <a:pt x="791000" y="61724"/>
                      </a:lnTo>
                      <a:lnTo>
                        <a:pt x="791997" y="59175"/>
                      </a:lnTo>
                      <a:lnTo>
                        <a:pt x="792551" y="56073"/>
                      </a:lnTo>
                      <a:lnTo>
                        <a:pt x="792551" y="52858"/>
                      </a:lnTo>
                      <a:cubicBezTo>
                        <a:pt x="792551" y="52858"/>
                        <a:pt x="791997" y="49867"/>
                        <a:pt x="791997" y="49867"/>
                      </a:cubicBezTo>
                      <a:lnTo>
                        <a:pt x="790113" y="42553"/>
                      </a:lnTo>
                      <a:lnTo>
                        <a:pt x="789559" y="36901"/>
                      </a:lnTo>
                      <a:lnTo>
                        <a:pt x="789006" y="34242"/>
                      </a:lnTo>
                      <a:lnTo>
                        <a:pt x="787786" y="32025"/>
                      </a:lnTo>
                      <a:lnTo>
                        <a:pt x="788451" y="30474"/>
                      </a:lnTo>
                      <a:lnTo>
                        <a:pt x="788008" y="26595"/>
                      </a:lnTo>
                      <a:lnTo>
                        <a:pt x="788562" y="24823"/>
                      </a:lnTo>
                      <a:lnTo>
                        <a:pt x="788119" y="23936"/>
                      </a:lnTo>
                      <a:lnTo>
                        <a:pt x="787897" y="22938"/>
                      </a:lnTo>
                      <a:lnTo>
                        <a:pt x="787897" y="21830"/>
                      </a:lnTo>
                      <a:cubicBezTo>
                        <a:pt x="787897" y="21830"/>
                        <a:pt x="787897" y="20722"/>
                        <a:pt x="787897" y="20722"/>
                      </a:cubicBezTo>
                      <a:lnTo>
                        <a:pt x="785791" y="23936"/>
                      </a:lnTo>
                      <a:lnTo>
                        <a:pt x="784684" y="22717"/>
                      </a:lnTo>
                      <a:lnTo>
                        <a:pt x="779586" y="20058"/>
                      </a:lnTo>
                      <a:lnTo>
                        <a:pt x="773158" y="15182"/>
                      </a:lnTo>
                      <a:lnTo>
                        <a:pt x="774156" y="13297"/>
                      </a:lnTo>
                      <a:lnTo>
                        <a:pt x="774488" y="11082"/>
                      </a:lnTo>
                      <a:lnTo>
                        <a:pt x="772715" y="10638"/>
                      </a:lnTo>
                      <a:lnTo>
                        <a:pt x="770721" y="9751"/>
                      </a:lnTo>
                      <a:lnTo>
                        <a:pt x="766399" y="8643"/>
                      </a:lnTo>
                      <a:lnTo>
                        <a:pt x="763296" y="5762"/>
                      </a:lnTo>
                      <a:lnTo>
                        <a:pt x="761302" y="5097"/>
                      </a:lnTo>
                      <a:lnTo>
                        <a:pt x="758309" y="5430"/>
                      </a:lnTo>
                      <a:lnTo>
                        <a:pt x="753987" y="5873"/>
                      </a:lnTo>
                      <a:lnTo>
                        <a:pt x="751660" y="5208"/>
                      </a:lnTo>
                      <a:lnTo>
                        <a:pt x="750220" y="3989"/>
                      </a:lnTo>
                      <a:lnTo>
                        <a:pt x="747228" y="554"/>
                      </a:lnTo>
                      <a:lnTo>
                        <a:pt x="746341" y="0"/>
                      </a:lnTo>
                      <a:lnTo>
                        <a:pt x="744679" y="0"/>
                      </a:lnTo>
                      <a:cubicBezTo>
                        <a:pt x="744679" y="0"/>
                        <a:pt x="742241" y="2216"/>
                        <a:pt x="742241" y="2216"/>
                      </a:cubicBezTo>
                      <a:lnTo>
                        <a:pt x="736035" y="2438"/>
                      </a:lnTo>
                      <a:lnTo>
                        <a:pt x="733043" y="3324"/>
                      </a:lnTo>
                      <a:lnTo>
                        <a:pt x="730052" y="5762"/>
                      </a:lnTo>
                      <a:lnTo>
                        <a:pt x="729165" y="6095"/>
                      </a:lnTo>
                      <a:lnTo>
                        <a:pt x="728389" y="6095"/>
                      </a:lnTo>
                      <a:cubicBezTo>
                        <a:pt x="728389" y="6095"/>
                        <a:pt x="727613" y="6427"/>
                        <a:pt x="727613" y="6427"/>
                      </a:cubicBezTo>
                      <a:lnTo>
                        <a:pt x="726838" y="7314"/>
                      </a:lnTo>
                      <a:lnTo>
                        <a:pt x="726173" y="9197"/>
                      </a:lnTo>
                      <a:lnTo>
                        <a:pt x="726173" y="11414"/>
                      </a:lnTo>
                      <a:cubicBezTo>
                        <a:pt x="726173" y="11414"/>
                        <a:pt x="726395" y="13519"/>
                        <a:pt x="726395" y="13519"/>
                      </a:cubicBezTo>
                      <a:lnTo>
                        <a:pt x="726949" y="15292"/>
                      </a:lnTo>
                      <a:lnTo>
                        <a:pt x="727502" y="16068"/>
                      </a:lnTo>
                      <a:lnTo>
                        <a:pt x="728389" y="17287"/>
                      </a:lnTo>
                      <a:lnTo>
                        <a:pt x="730052" y="18062"/>
                      </a:lnTo>
                      <a:lnTo>
                        <a:pt x="731603" y="18395"/>
                      </a:lnTo>
                      <a:lnTo>
                        <a:pt x="732932" y="19060"/>
                      </a:lnTo>
                      <a:lnTo>
                        <a:pt x="733930" y="20168"/>
                      </a:lnTo>
                      <a:lnTo>
                        <a:pt x="734595" y="21387"/>
                      </a:lnTo>
                      <a:lnTo>
                        <a:pt x="735592" y="25266"/>
                      </a:lnTo>
                      <a:lnTo>
                        <a:pt x="735592" y="26373"/>
                      </a:lnTo>
                      <a:cubicBezTo>
                        <a:pt x="735592" y="26373"/>
                        <a:pt x="735592" y="28701"/>
                        <a:pt x="735592" y="28701"/>
                      </a:cubicBezTo>
                      <a:lnTo>
                        <a:pt x="735814" y="29698"/>
                      </a:lnTo>
                      <a:lnTo>
                        <a:pt x="736478" y="30252"/>
                      </a:lnTo>
                      <a:lnTo>
                        <a:pt x="738252" y="30584"/>
                      </a:lnTo>
                      <a:lnTo>
                        <a:pt x="738917" y="31249"/>
                      </a:lnTo>
                      <a:lnTo>
                        <a:pt x="739471" y="33245"/>
                      </a:lnTo>
                      <a:lnTo>
                        <a:pt x="739471" y="35017"/>
                      </a:lnTo>
                      <a:cubicBezTo>
                        <a:pt x="739471" y="35017"/>
                        <a:pt x="739471" y="36680"/>
                        <a:pt x="739471" y="36680"/>
                      </a:cubicBezTo>
                      <a:lnTo>
                        <a:pt x="739028" y="38564"/>
                      </a:lnTo>
                      <a:lnTo>
                        <a:pt x="737698" y="39893"/>
                      </a:lnTo>
                      <a:lnTo>
                        <a:pt x="737476" y="40891"/>
                      </a:lnTo>
                      <a:lnTo>
                        <a:pt x="738695" y="43550"/>
                      </a:lnTo>
                      <a:lnTo>
                        <a:pt x="739139" y="44215"/>
                      </a:lnTo>
                      <a:lnTo>
                        <a:pt x="740689" y="45656"/>
                      </a:lnTo>
                      <a:lnTo>
                        <a:pt x="741022" y="46542"/>
                      </a:lnTo>
                      <a:lnTo>
                        <a:pt x="740800" y="47761"/>
                      </a:lnTo>
                      <a:lnTo>
                        <a:pt x="740246" y="48093"/>
                      </a:lnTo>
                      <a:lnTo>
                        <a:pt x="739582" y="48315"/>
                      </a:lnTo>
                      <a:lnTo>
                        <a:pt x="739028" y="49202"/>
                      </a:lnTo>
                      <a:lnTo>
                        <a:pt x="737808" y="52969"/>
                      </a:lnTo>
                      <a:lnTo>
                        <a:pt x="736035" y="56737"/>
                      </a:lnTo>
                      <a:lnTo>
                        <a:pt x="734706" y="58843"/>
                      </a:lnTo>
                      <a:lnTo>
                        <a:pt x="734041" y="59175"/>
                      </a:lnTo>
                      <a:lnTo>
                        <a:pt x="733154" y="58953"/>
                      </a:lnTo>
                      <a:lnTo>
                        <a:pt x="723513" y="61170"/>
                      </a:lnTo>
                      <a:lnTo>
                        <a:pt x="722073" y="61945"/>
                      </a:lnTo>
                      <a:lnTo>
                        <a:pt x="719080" y="63940"/>
                      </a:lnTo>
                      <a:lnTo>
                        <a:pt x="716532" y="65159"/>
                      </a:lnTo>
                      <a:lnTo>
                        <a:pt x="715313" y="65159"/>
                      </a:lnTo>
                      <a:cubicBezTo>
                        <a:pt x="715313" y="65159"/>
                        <a:pt x="713761" y="65049"/>
                        <a:pt x="713761" y="65049"/>
                      </a:cubicBezTo>
                      <a:lnTo>
                        <a:pt x="712210" y="65049"/>
                      </a:lnTo>
                      <a:cubicBezTo>
                        <a:pt x="712210" y="65049"/>
                        <a:pt x="709439" y="66489"/>
                        <a:pt x="709439" y="66489"/>
                      </a:cubicBezTo>
                      <a:lnTo>
                        <a:pt x="707778" y="66821"/>
                      </a:lnTo>
                      <a:lnTo>
                        <a:pt x="705561" y="65935"/>
                      </a:lnTo>
                      <a:lnTo>
                        <a:pt x="702237" y="62278"/>
                      </a:lnTo>
                      <a:lnTo>
                        <a:pt x="699688" y="61281"/>
                      </a:lnTo>
                      <a:lnTo>
                        <a:pt x="698580" y="61724"/>
                      </a:lnTo>
                      <a:lnTo>
                        <a:pt x="694369" y="64605"/>
                      </a:lnTo>
                      <a:lnTo>
                        <a:pt x="690380" y="64938"/>
                      </a:lnTo>
                      <a:lnTo>
                        <a:pt x="689050" y="65381"/>
                      </a:lnTo>
                      <a:lnTo>
                        <a:pt x="687609" y="66378"/>
                      </a:lnTo>
                      <a:lnTo>
                        <a:pt x="686833" y="67154"/>
                      </a:lnTo>
                      <a:lnTo>
                        <a:pt x="686058" y="67708"/>
                      </a:lnTo>
                      <a:lnTo>
                        <a:pt x="684728" y="67929"/>
                      </a:lnTo>
                      <a:lnTo>
                        <a:pt x="683620" y="67597"/>
                      </a:lnTo>
                      <a:lnTo>
                        <a:pt x="681293" y="66156"/>
                      </a:lnTo>
                      <a:lnTo>
                        <a:pt x="680185" y="65824"/>
                      </a:lnTo>
                      <a:lnTo>
                        <a:pt x="670211" y="65159"/>
                      </a:lnTo>
                      <a:lnTo>
                        <a:pt x="668660" y="65713"/>
                      </a:lnTo>
                      <a:lnTo>
                        <a:pt x="667773" y="67154"/>
                      </a:lnTo>
                      <a:lnTo>
                        <a:pt x="666998" y="68816"/>
                      </a:lnTo>
                      <a:lnTo>
                        <a:pt x="666000" y="70035"/>
                      </a:lnTo>
                      <a:lnTo>
                        <a:pt x="664892" y="70478"/>
                      </a:lnTo>
                      <a:lnTo>
                        <a:pt x="664005" y="70478"/>
                      </a:lnTo>
                      <a:cubicBezTo>
                        <a:pt x="664005" y="70478"/>
                        <a:pt x="663119" y="70146"/>
                        <a:pt x="663119" y="70146"/>
                      </a:cubicBezTo>
                      <a:lnTo>
                        <a:pt x="661900" y="70146"/>
                      </a:lnTo>
                      <a:cubicBezTo>
                        <a:pt x="661900" y="70146"/>
                        <a:pt x="659019" y="70589"/>
                        <a:pt x="659019" y="70589"/>
                      </a:cubicBezTo>
                      <a:lnTo>
                        <a:pt x="639959" y="76795"/>
                      </a:lnTo>
                      <a:lnTo>
                        <a:pt x="637299" y="77016"/>
                      </a:lnTo>
                      <a:lnTo>
                        <a:pt x="634639" y="76573"/>
                      </a:lnTo>
                      <a:lnTo>
                        <a:pt x="632423" y="75243"/>
                      </a:lnTo>
                      <a:lnTo>
                        <a:pt x="627547" y="68595"/>
                      </a:lnTo>
                      <a:lnTo>
                        <a:pt x="625331" y="66710"/>
                      </a:lnTo>
                      <a:lnTo>
                        <a:pt x="624887" y="66489"/>
                      </a:lnTo>
                      <a:lnTo>
                        <a:pt x="620677" y="64494"/>
                      </a:lnTo>
                      <a:lnTo>
                        <a:pt x="620233" y="63940"/>
                      </a:lnTo>
                      <a:lnTo>
                        <a:pt x="619347" y="62499"/>
                      </a:lnTo>
                      <a:lnTo>
                        <a:pt x="619014" y="62056"/>
                      </a:lnTo>
                      <a:lnTo>
                        <a:pt x="618461" y="62056"/>
                      </a:lnTo>
                      <a:cubicBezTo>
                        <a:pt x="618461" y="62056"/>
                        <a:pt x="616576" y="62499"/>
                        <a:pt x="616576" y="62499"/>
                      </a:cubicBezTo>
                      <a:lnTo>
                        <a:pt x="598070" y="54632"/>
                      </a:lnTo>
                      <a:lnTo>
                        <a:pt x="594635" y="52526"/>
                      </a:lnTo>
                      <a:lnTo>
                        <a:pt x="593083" y="52305"/>
                      </a:lnTo>
                      <a:lnTo>
                        <a:pt x="591975" y="52526"/>
                      </a:lnTo>
                      <a:lnTo>
                        <a:pt x="589648" y="53412"/>
                      </a:lnTo>
                      <a:lnTo>
                        <a:pt x="585216" y="53745"/>
                      </a:lnTo>
                      <a:lnTo>
                        <a:pt x="584883" y="55740"/>
                      </a:lnTo>
                      <a:lnTo>
                        <a:pt x="585216" y="58399"/>
                      </a:lnTo>
                      <a:lnTo>
                        <a:pt x="584218" y="60616"/>
                      </a:lnTo>
                      <a:lnTo>
                        <a:pt x="582002" y="60616"/>
                      </a:lnTo>
                      <a:cubicBezTo>
                        <a:pt x="582002" y="60616"/>
                        <a:pt x="579564" y="58288"/>
                        <a:pt x="579564" y="58288"/>
                      </a:cubicBezTo>
                      <a:lnTo>
                        <a:pt x="575686" y="53302"/>
                      </a:lnTo>
                      <a:lnTo>
                        <a:pt x="573470" y="51307"/>
                      </a:lnTo>
                      <a:lnTo>
                        <a:pt x="571364" y="50310"/>
                      </a:lnTo>
                      <a:lnTo>
                        <a:pt x="569148" y="49977"/>
                      </a:lnTo>
                      <a:lnTo>
                        <a:pt x="566488" y="49977"/>
                      </a:lnTo>
                      <a:lnTo>
                        <a:pt x="567153" y="48426"/>
                      </a:lnTo>
                      <a:lnTo>
                        <a:pt x="563164" y="48426"/>
                      </a:lnTo>
                      <a:cubicBezTo>
                        <a:pt x="563164" y="48426"/>
                        <a:pt x="561612" y="48093"/>
                        <a:pt x="561612" y="48093"/>
                      </a:cubicBezTo>
                      <a:lnTo>
                        <a:pt x="559839" y="46432"/>
                      </a:lnTo>
                      <a:lnTo>
                        <a:pt x="559839" y="45877"/>
                      </a:lnTo>
                      <a:cubicBezTo>
                        <a:pt x="559839" y="45877"/>
                        <a:pt x="560061" y="44215"/>
                        <a:pt x="560061" y="44215"/>
                      </a:cubicBezTo>
                      <a:lnTo>
                        <a:pt x="560061" y="43439"/>
                      </a:lnTo>
                      <a:cubicBezTo>
                        <a:pt x="560061" y="43439"/>
                        <a:pt x="559507" y="42885"/>
                        <a:pt x="559507" y="42885"/>
                      </a:cubicBezTo>
                      <a:lnTo>
                        <a:pt x="558398" y="42221"/>
                      </a:lnTo>
                      <a:lnTo>
                        <a:pt x="557955" y="41777"/>
                      </a:lnTo>
                      <a:lnTo>
                        <a:pt x="557290" y="40891"/>
                      </a:lnTo>
                      <a:lnTo>
                        <a:pt x="556736" y="40336"/>
                      </a:lnTo>
                      <a:lnTo>
                        <a:pt x="556293" y="39671"/>
                      </a:lnTo>
                      <a:lnTo>
                        <a:pt x="555960" y="38453"/>
                      </a:lnTo>
                      <a:lnTo>
                        <a:pt x="555628" y="34242"/>
                      </a:lnTo>
                      <a:lnTo>
                        <a:pt x="554188" y="30252"/>
                      </a:lnTo>
                      <a:lnTo>
                        <a:pt x="551860" y="28147"/>
                      </a:lnTo>
                      <a:lnTo>
                        <a:pt x="548647" y="29366"/>
                      </a:lnTo>
                      <a:lnTo>
                        <a:pt x="546098" y="29920"/>
                      </a:lnTo>
                      <a:lnTo>
                        <a:pt x="543771" y="33245"/>
                      </a:lnTo>
                      <a:lnTo>
                        <a:pt x="542109" y="33577"/>
                      </a:lnTo>
                      <a:lnTo>
                        <a:pt x="539671" y="33134"/>
                      </a:lnTo>
                      <a:lnTo>
                        <a:pt x="537898" y="33355"/>
                      </a:lnTo>
                      <a:lnTo>
                        <a:pt x="534130" y="34463"/>
                      </a:lnTo>
                      <a:lnTo>
                        <a:pt x="533133" y="34463"/>
                      </a:lnTo>
                      <a:cubicBezTo>
                        <a:pt x="533133" y="34463"/>
                        <a:pt x="530140" y="34242"/>
                        <a:pt x="530140" y="34242"/>
                      </a:cubicBezTo>
                      <a:lnTo>
                        <a:pt x="529143" y="34242"/>
                      </a:lnTo>
                      <a:cubicBezTo>
                        <a:pt x="529143" y="34242"/>
                        <a:pt x="528368" y="34796"/>
                        <a:pt x="528368" y="34796"/>
                      </a:cubicBezTo>
                      <a:lnTo>
                        <a:pt x="527592" y="35017"/>
                      </a:lnTo>
                      <a:lnTo>
                        <a:pt x="526484" y="34685"/>
                      </a:lnTo>
                      <a:lnTo>
                        <a:pt x="526262" y="33799"/>
                      </a:lnTo>
                      <a:lnTo>
                        <a:pt x="526484" y="32469"/>
                      </a:lnTo>
                      <a:lnTo>
                        <a:pt x="526484" y="31139"/>
                      </a:lnTo>
                      <a:cubicBezTo>
                        <a:pt x="526484" y="31139"/>
                        <a:pt x="524157" y="29698"/>
                        <a:pt x="524157" y="29698"/>
                      </a:cubicBezTo>
                      <a:lnTo>
                        <a:pt x="522383" y="27593"/>
                      </a:lnTo>
                      <a:lnTo>
                        <a:pt x="520388" y="27814"/>
                      </a:lnTo>
                      <a:lnTo>
                        <a:pt x="518283" y="28701"/>
                      </a:lnTo>
                      <a:lnTo>
                        <a:pt x="516399" y="29920"/>
                      </a:lnTo>
                      <a:lnTo>
                        <a:pt x="516288" y="29920"/>
                      </a:lnTo>
                      <a:cubicBezTo>
                        <a:pt x="516288" y="29920"/>
                        <a:pt x="514627" y="31471"/>
                        <a:pt x="514627" y="31471"/>
                      </a:cubicBezTo>
                      <a:lnTo>
                        <a:pt x="514183" y="32469"/>
                      </a:lnTo>
                      <a:lnTo>
                        <a:pt x="513740" y="34796"/>
                      </a:lnTo>
                      <a:lnTo>
                        <a:pt x="513407" y="35350"/>
                      </a:lnTo>
                      <a:lnTo>
                        <a:pt x="512521" y="35350"/>
                      </a:lnTo>
                      <a:cubicBezTo>
                        <a:pt x="512521" y="35350"/>
                        <a:pt x="512077" y="34685"/>
                        <a:pt x="512077" y="34685"/>
                      </a:cubicBezTo>
                      <a:lnTo>
                        <a:pt x="511523" y="33799"/>
                      </a:lnTo>
                      <a:lnTo>
                        <a:pt x="510637" y="33134"/>
                      </a:lnTo>
                      <a:lnTo>
                        <a:pt x="507312" y="32136"/>
                      </a:lnTo>
                      <a:lnTo>
                        <a:pt x="502769" y="31693"/>
                      </a:lnTo>
                      <a:lnTo>
                        <a:pt x="499445" y="33245"/>
                      </a:lnTo>
                      <a:lnTo>
                        <a:pt x="499777" y="38121"/>
                      </a:lnTo>
                      <a:lnTo>
                        <a:pt x="500110" y="41445"/>
                      </a:lnTo>
                      <a:lnTo>
                        <a:pt x="500110" y="42775"/>
                      </a:lnTo>
                      <a:cubicBezTo>
                        <a:pt x="500110" y="42775"/>
                        <a:pt x="499334" y="43882"/>
                        <a:pt x="499334" y="43882"/>
                      </a:cubicBezTo>
                      <a:lnTo>
                        <a:pt x="498115" y="44547"/>
                      </a:lnTo>
                      <a:lnTo>
                        <a:pt x="496785" y="44326"/>
                      </a:lnTo>
                      <a:lnTo>
                        <a:pt x="494236" y="42664"/>
                      </a:lnTo>
                      <a:lnTo>
                        <a:pt x="493793" y="43772"/>
                      </a:lnTo>
                      <a:lnTo>
                        <a:pt x="493239" y="44104"/>
                      </a:lnTo>
                      <a:lnTo>
                        <a:pt x="492574" y="44104"/>
                      </a:lnTo>
                      <a:cubicBezTo>
                        <a:pt x="492574" y="44104"/>
                        <a:pt x="491909" y="44658"/>
                        <a:pt x="491909" y="44658"/>
                      </a:cubicBezTo>
                      <a:lnTo>
                        <a:pt x="490025" y="46542"/>
                      </a:lnTo>
                      <a:lnTo>
                        <a:pt x="488363" y="46542"/>
                      </a:lnTo>
                      <a:cubicBezTo>
                        <a:pt x="488363" y="46542"/>
                        <a:pt x="483044" y="42775"/>
                        <a:pt x="483044" y="42775"/>
                      </a:cubicBezTo>
                      <a:lnTo>
                        <a:pt x="482158" y="42775"/>
                      </a:lnTo>
                      <a:cubicBezTo>
                        <a:pt x="482158" y="42775"/>
                        <a:pt x="479055" y="45545"/>
                        <a:pt x="479055" y="45545"/>
                      </a:cubicBezTo>
                      <a:lnTo>
                        <a:pt x="477282" y="46432"/>
                      </a:lnTo>
                      <a:lnTo>
                        <a:pt x="474954" y="46986"/>
                      </a:lnTo>
                      <a:lnTo>
                        <a:pt x="472516" y="47207"/>
                      </a:lnTo>
                      <a:lnTo>
                        <a:pt x="470522" y="47207"/>
                      </a:lnTo>
                      <a:cubicBezTo>
                        <a:pt x="470522" y="47207"/>
                        <a:pt x="468860" y="47872"/>
                        <a:pt x="468860" y="47872"/>
                      </a:cubicBezTo>
                      <a:lnTo>
                        <a:pt x="466311" y="52194"/>
                      </a:lnTo>
                      <a:lnTo>
                        <a:pt x="464427" y="52637"/>
                      </a:lnTo>
                      <a:lnTo>
                        <a:pt x="460660" y="51751"/>
                      </a:lnTo>
                      <a:lnTo>
                        <a:pt x="456892" y="51751"/>
                      </a:lnTo>
                      <a:cubicBezTo>
                        <a:pt x="456892" y="51751"/>
                        <a:pt x="454675" y="52526"/>
                        <a:pt x="454675" y="52526"/>
                      </a:cubicBezTo>
                      <a:lnTo>
                        <a:pt x="451794" y="55408"/>
                      </a:lnTo>
                      <a:lnTo>
                        <a:pt x="451462" y="55629"/>
                      </a:lnTo>
                      <a:lnTo>
                        <a:pt x="450021" y="56516"/>
                      </a:lnTo>
                      <a:lnTo>
                        <a:pt x="446253" y="56516"/>
                      </a:lnTo>
                      <a:cubicBezTo>
                        <a:pt x="446253" y="56516"/>
                        <a:pt x="438829" y="52526"/>
                        <a:pt x="438829" y="52526"/>
                      </a:cubicBezTo>
                      <a:lnTo>
                        <a:pt x="427636" y="52194"/>
                      </a:lnTo>
                      <a:lnTo>
                        <a:pt x="425531" y="52858"/>
                      </a:lnTo>
                      <a:lnTo>
                        <a:pt x="422095" y="55408"/>
                      </a:lnTo>
                      <a:lnTo>
                        <a:pt x="420101" y="56516"/>
                      </a:lnTo>
                      <a:lnTo>
                        <a:pt x="417663" y="56848"/>
                      </a:lnTo>
                      <a:lnTo>
                        <a:pt x="416444" y="55740"/>
                      </a:lnTo>
                      <a:lnTo>
                        <a:pt x="415336" y="53967"/>
                      </a:lnTo>
                      <a:lnTo>
                        <a:pt x="413230" y="52526"/>
                      </a:lnTo>
                      <a:lnTo>
                        <a:pt x="411236" y="52526"/>
                      </a:lnTo>
                      <a:cubicBezTo>
                        <a:pt x="411236" y="52526"/>
                        <a:pt x="408576" y="53856"/>
                        <a:pt x="408576" y="53856"/>
                      </a:cubicBezTo>
                      <a:lnTo>
                        <a:pt x="406027" y="55518"/>
                      </a:lnTo>
                      <a:lnTo>
                        <a:pt x="404365" y="57070"/>
                      </a:lnTo>
                      <a:lnTo>
                        <a:pt x="404032" y="58178"/>
                      </a:lnTo>
                      <a:lnTo>
                        <a:pt x="403811" y="60948"/>
                      </a:lnTo>
                      <a:lnTo>
                        <a:pt x="403257" y="62388"/>
                      </a:lnTo>
                      <a:lnTo>
                        <a:pt x="402260" y="63386"/>
                      </a:lnTo>
                      <a:lnTo>
                        <a:pt x="401041" y="64051"/>
                      </a:lnTo>
                      <a:lnTo>
                        <a:pt x="398492" y="64827"/>
                      </a:lnTo>
                      <a:lnTo>
                        <a:pt x="393727" y="65381"/>
                      </a:lnTo>
                      <a:lnTo>
                        <a:pt x="371231" y="61945"/>
                      </a:lnTo>
                      <a:lnTo>
                        <a:pt x="360926" y="61170"/>
                      </a:lnTo>
                      <a:lnTo>
                        <a:pt x="357601" y="61724"/>
                      </a:lnTo>
                      <a:lnTo>
                        <a:pt x="355828" y="62056"/>
                      </a:lnTo>
                      <a:lnTo>
                        <a:pt x="353722" y="63940"/>
                      </a:lnTo>
                      <a:lnTo>
                        <a:pt x="352504" y="65049"/>
                      </a:lnTo>
                      <a:lnTo>
                        <a:pt x="351395" y="69260"/>
                      </a:lnTo>
                      <a:lnTo>
                        <a:pt x="351395" y="69814"/>
                      </a:lnTo>
                      <a:cubicBezTo>
                        <a:pt x="351395" y="69814"/>
                        <a:pt x="350841" y="81671"/>
                        <a:pt x="350841" y="81671"/>
                      </a:cubicBezTo>
                      <a:lnTo>
                        <a:pt x="349733" y="87433"/>
                      </a:lnTo>
                      <a:lnTo>
                        <a:pt x="348404" y="90425"/>
                      </a:lnTo>
                      <a:lnTo>
                        <a:pt x="347184" y="91312"/>
                      </a:lnTo>
                      <a:lnTo>
                        <a:pt x="345744" y="90536"/>
                      </a:lnTo>
                      <a:lnTo>
                        <a:pt x="343749" y="88763"/>
                      </a:lnTo>
                      <a:lnTo>
                        <a:pt x="342863" y="87544"/>
                      </a:lnTo>
                      <a:lnTo>
                        <a:pt x="342308" y="86436"/>
                      </a:lnTo>
                      <a:lnTo>
                        <a:pt x="341754" y="85771"/>
                      </a:lnTo>
                      <a:lnTo>
                        <a:pt x="341643" y="85771"/>
                      </a:lnTo>
                      <a:cubicBezTo>
                        <a:pt x="341643" y="85771"/>
                        <a:pt x="340314" y="85327"/>
                        <a:pt x="340314" y="85327"/>
                      </a:cubicBezTo>
                      <a:lnTo>
                        <a:pt x="338541" y="85771"/>
                      </a:lnTo>
                      <a:lnTo>
                        <a:pt x="338208" y="86879"/>
                      </a:lnTo>
                      <a:lnTo>
                        <a:pt x="338208" y="88209"/>
                      </a:lnTo>
                      <a:cubicBezTo>
                        <a:pt x="338208" y="88209"/>
                        <a:pt x="338098" y="89427"/>
                        <a:pt x="338098" y="89427"/>
                      </a:cubicBezTo>
                      <a:lnTo>
                        <a:pt x="336103" y="91977"/>
                      </a:lnTo>
                      <a:lnTo>
                        <a:pt x="334108" y="93638"/>
                      </a:lnTo>
                      <a:lnTo>
                        <a:pt x="333665" y="93638"/>
                      </a:lnTo>
                      <a:cubicBezTo>
                        <a:pt x="333665" y="93638"/>
                        <a:pt x="331892" y="94525"/>
                        <a:pt x="331892" y="94525"/>
                      </a:cubicBezTo>
                      <a:lnTo>
                        <a:pt x="329343" y="94525"/>
                      </a:lnTo>
                      <a:cubicBezTo>
                        <a:pt x="329343" y="94525"/>
                        <a:pt x="325686" y="94082"/>
                        <a:pt x="325686" y="94082"/>
                      </a:cubicBezTo>
                      <a:lnTo>
                        <a:pt x="323913" y="94082"/>
                      </a:lnTo>
                      <a:cubicBezTo>
                        <a:pt x="323913" y="94082"/>
                        <a:pt x="321697" y="94747"/>
                        <a:pt x="321697" y="94747"/>
                      </a:cubicBezTo>
                      <a:lnTo>
                        <a:pt x="320145" y="95190"/>
                      </a:lnTo>
                      <a:lnTo>
                        <a:pt x="318372" y="95412"/>
                      </a:lnTo>
                      <a:lnTo>
                        <a:pt x="315048" y="95412"/>
                      </a:lnTo>
                      <a:cubicBezTo>
                        <a:pt x="315048" y="95412"/>
                        <a:pt x="313718" y="94747"/>
                        <a:pt x="313718" y="94747"/>
                      </a:cubicBezTo>
                      <a:lnTo>
                        <a:pt x="311280" y="93195"/>
                      </a:lnTo>
                      <a:lnTo>
                        <a:pt x="310283" y="92641"/>
                      </a:lnTo>
                      <a:lnTo>
                        <a:pt x="308842" y="92641"/>
                      </a:lnTo>
                      <a:cubicBezTo>
                        <a:pt x="308842" y="92641"/>
                        <a:pt x="305961" y="93085"/>
                        <a:pt x="305961" y="93085"/>
                      </a:cubicBezTo>
                      <a:lnTo>
                        <a:pt x="303856" y="93085"/>
                      </a:lnTo>
                      <a:cubicBezTo>
                        <a:pt x="303856" y="93085"/>
                        <a:pt x="302858" y="93749"/>
                        <a:pt x="302858" y="93749"/>
                      </a:cubicBezTo>
                      <a:lnTo>
                        <a:pt x="302193" y="93749"/>
                      </a:lnTo>
                      <a:cubicBezTo>
                        <a:pt x="302193" y="93749"/>
                        <a:pt x="301972" y="93195"/>
                        <a:pt x="301972" y="93195"/>
                      </a:cubicBezTo>
                      <a:lnTo>
                        <a:pt x="301972" y="91201"/>
                      </a:lnTo>
                      <a:cubicBezTo>
                        <a:pt x="301972" y="91201"/>
                        <a:pt x="301528" y="90647"/>
                        <a:pt x="301528" y="90647"/>
                      </a:cubicBezTo>
                      <a:lnTo>
                        <a:pt x="300531" y="90314"/>
                      </a:lnTo>
                      <a:lnTo>
                        <a:pt x="297096" y="89871"/>
                      </a:lnTo>
                      <a:lnTo>
                        <a:pt x="292774" y="88541"/>
                      </a:lnTo>
                      <a:lnTo>
                        <a:pt x="291444" y="88541"/>
                      </a:lnTo>
                      <a:cubicBezTo>
                        <a:pt x="291444" y="88541"/>
                        <a:pt x="290558" y="88320"/>
                        <a:pt x="290558" y="88320"/>
                      </a:cubicBezTo>
                      <a:lnTo>
                        <a:pt x="288009" y="88541"/>
                      </a:lnTo>
                      <a:lnTo>
                        <a:pt x="285460" y="89760"/>
                      </a:lnTo>
                      <a:lnTo>
                        <a:pt x="281360" y="93417"/>
                      </a:lnTo>
                      <a:lnTo>
                        <a:pt x="279033" y="94303"/>
                      </a:lnTo>
                      <a:lnTo>
                        <a:pt x="278146" y="93971"/>
                      </a:lnTo>
                      <a:lnTo>
                        <a:pt x="274379" y="91977"/>
                      </a:lnTo>
                      <a:lnTo>
                        <a:pt x="274046" y="91533"/>
                      </a:lnTo>
                      <a:lnTo>
                        <a:pt x="273824" y="90758"/>
                      </a:lnTo>
                      <a:lnTo>
                        <a:pt x="273492" y="89982"/>
                      </a:lnTo>
                      <a:lnTo>
                        <a:pt x="272606" y="89649"/>
                      </a:lnTo>
                      <a:lnTo>
                        <a:pt x="272163" y="89982"/>
                      </a:lnTo>
                      <a:lnTo>
                        <a:pt x="271054" y="91312"/>
                      </a:lnTo>
                      <a:lnTo>
                        <a:pt x="270500" y="91755"/>
                      </a:lnTo>
                      <a:lnTo>
                        <a:pt x="263297" y="93860"/>
                      </a:lnTo>
                      <a:lnTo>
                        <a:pt x="259862" y="95744"/>
                      </a:lnTo>
                      <a:lnTo>
                        <a:pt x="258865" y="96520"/>
                      </a:lnTo>
                      <a:lnTo>
                        <a:pt x="256981" y="97960"/>
                      </a:lnTo>
                      <a:lnTo>
                        <a:pt x="256094" y="98958"/>
                      </a:lnTo>
                      <a:lnTo>
                        <a:pt x="255651" y="100399"/>
                      </a:lnTo>
                      <a:lnTo>
                        <a:pt x="255651" y="102836"/>
                      </a:lnTo>
                      <a:cubicBezTo>
                        <a:pt x="255651" y="102836"/>
                        <a:pt x="255540" y="103279"/>
                        <a:pt x="255540" y="103279"/>
                      </a:cubicBezTo>
                      <a:lnTo>
                        <a:pt x="255318" y="104388"/>
                      </a:lnTo>
                      <a:lnTo>
                        <a:pt x="253767" y="106715"/>
                      </a:lnTo>
                      <a:lnTo>
                        <a:pt x="249778" y="110594"/>
                      </a:lnTo>
                      <a:lnTo>
                        <a:pt x="248226" y="113364"/>
                      </a:lnTo>
                      <a:lnTo>
                        <a:pt x="248226" y="113364"/>
                      </a:lnTo>
                      <a:cubicBezTo>
                        <a:pt x="248226" y="113364"/>
                        <a:pt x="248226" y="113364"/>
                        <a:pt x="248226" y="113364"/>
                      </a:cubicBezTo>
                      <a:lnTo>
                        <a:pt x="244015" y="116356"/>
                      </a:lnTo>
                      <a:lnTo>
                        <a:pt x="242907" y="117796"/>
                      </a:lnTo>
                      <a:lnTo>
                        <a:pt x="242685" y="119016"/>
                      </a:lnTo>
                      <a:lnTo>
                        <a:pt x="242685" y="120677"/>
                      </a:lnTo>
                      <a:cubicBezTo>
                        <a:pt x="242685" y="120677"/>
                        <a:pt x="242242" y="122340"/>
                        <a:pt x="242242" y="122340"/>
                      </a:cubicBezTo>
                      <a:lnTo>
                        <a:pt x="240802" y="123781"/>
                      </a:lnTo>
                      <a:lnTo>
                        <a:pt x="239804" y="124002"/>
                      </a:lnTo>
                      <a:lnTo>
                        <a:pt x="237477" y="124556"/>
                      </a:lnTo>
                      <a:lnTo>
                        <a:pt x="231604" y="123227"/>
                      </a:lnTo>
                      <a:lnTo>
                        <a:pt x="228390" y="124667"/>
                      </a:lnTo>
                      <a:lnTo>
                        <a:pt x="228168" y="125221"/>
                      </a:lnTo>
                      <a:lnTo>
                        <a:pt x="227947" y="127105"/>
                      </a:lnTo>
                      <a:lnTo>
                        <a:pt x="227504" y="127992"/>
                      </a:lnTo>
                      <a:lnTo>
                        <a:pt x="226950" y="128213"/>
                      </a:lnTo>
                      <a:lnTo>
                        <a:pt x="225287" y="128213"/>
                      </a:lnTo>
                      <a:cubicBezTo>
                        <a:pt x="225287" y="128213"/>
                        <a:pt x="224622" y="128213"/>
                        <a:pt x="224622" y="128213"/>
                      </a:cubicBezTo>
                      <a:lnTo>
                        <a:pt x="223514" y="129099"/>
                      </a:lnTo>
                      <a:lnTo>
                        <a:pt x="220855" y="131759"/>
                      </a:lnTo>
                      <a:lnTo>
                        <a:pt x="219857" y="132424"/>
                      </a:lnTo>
                      <a:lnTo>
                        <a:pt x="216644" y="131759"/>
                      </a:lnTo>
                      <a:lnTo>
                        <a:pt x="211657" y="127216"/>
                      </a:lnTo>
                      <a:lnTo>
                        <a:pt x="211214" y="127216"/>
                      </a:lnTo>
                      <a:cubicBezTo>
                        <a:pt x="211214" y="127216"/>
                        <a:pt x="202570" y="125997"/>
                        <a:pt x="202570" y="125997"/>
                      </a:cubicBezTo>
                      <a:lnTo>
                        <a:pt x="199800" y="125997"/>
                      </a:lnTo>
                      <a:cubicBezTo>
                        <a:pt x="199800" y="125997"/>
                        <a:pt x="197140" y="127216"/>
                        <a:pt x="197140" y="127216"/>
                      </a:cubicBezTo>
                      <a:lnTo>
                        <a:pt x="193040" y="131316"/>
                      </a:lnTo>
                      <a:lnTo>
                        <a:pt x="191267" y="132314"/>
                      </a:lnTo>
                      <a:lnTo>
                        <a:pt x="187388" y="133089"/>
                      </a:lnTo>
                      <a:lnTo>
                        <a:pt x="183510" y="133089"/>
                      </a:lnTo>
                      <a:cubicBezTo>
                        <a:pt x="183510" y="133089"/>
                        <a:pt x="181848" y="132757"/>
                        <a:pt x="181848" y="132757"/>
                      </a:cubicBezTo>
                      <a:lnTo>
                        <a:pt x="177637" y="131870"/>
                      </a:lnTo>
                      <a:lnTo>
                        <a:pt x="174645" y="131870"/>
                      </a:lnTo>
                      <a:cubicBezTo>
                        <a:pt x="174645" y="131870"/>
                        <a:pt x="166555" y="134086"/>
                        <a:pt x="166555" y="134086"/>
                      </a:cubicBezTo>
                      <a:lnTo>
                        <a:pt x="149933" y="134751"/>
                      </a:lnTo>
                      <a:lnTo>
                        <a:pt x="150155" y="141844"/>
                      </a:lnTo>
                      <a:lnTo>
                        <a:pt x="149490" y="145057"/>
                      </a:lnTo>
                      <a:lnTo>
                        <a:pt x="147495" y="147384"/>
                      </a:lnTo>
                      <a:lnTo>
                        <a:pt x="148603" y="148270"/>
                      </a:lnTo>
                      <a:lnTo>
                        <a:pt x="149047" y="149379"/>
                      </a:lnTo>
                      <a:lnTo>
                        <a:pt x="149268" y="150598"/>
                      </a:lnTo>
                      <a:lnTo>
                        <a:pt x="149712" y="151706"/>
                      </a:lnTo>
                      <a:lnTo>
                        <a:pt x="152925" y="154809"/>
                      </a:lnTo>
                      <a:lnTo>
                        <a:pt x="155917" y="158466"/>
                      </a:lnTo>
                      <a:lnTo>
                        <a:pt x="157025" y="160571"/>
                      </a:lnTo>
                      <a:lnTo>
                        <a:pt x="157801" y="163120"/>
                      </a:lnTo>
                      <a:lnTo>
                        <a:pt x="157801" y="166001"/>
                      </a:lnTo>
                      <a:cubicBezTo>
                        <a:pt x="157801" y="166001"/>
                        <a:pt x="157579" y="168772"/>
                        <a:pt x="157579" y="168772"/>
                      </a:cubicBezTo>
                      <a:lnTo>
                        <a:pt x="156360" y="173980"/>
                      </a:lnTo>
                      <a:lnTo>
                        <a:pt x="156138" y="175642"/>
                      </a:lnTo>
                      <a:lnTo>
                        <a:pt x="156138" y="176861"/>
                      </a:lnTo>
                      <a:cubicBezTo>
                        <a:pt x="156138" y="176861"/>
                        <a:pt x="155917" y="177969"/>
                        <a:pt x="155917" y="177969"/>
                      </a:cubicBezTo>
                      <a:lnTo>
                        <a:pt x="155363" y="179520"/>
                      </a:lnTo>
                      <a:lnTo>
                        <a:pt x="154588" y="180407"/>
                      </a:lnTo>
                      <a:lnTo>
                        <a:pt x="153590" y="180961"/>
                      </a:lnTo>
                      <a:lnTo>
                        <a:pt x="152592" y="181848"/>
                      </a:lnTo>
                      <a:lnTo>
                        <a:pt x="151817" y="183399"/>
                      </a:lnTo>
                      <a:lnTo>
                        <a:pt x="150377" y="183842"/>
                      </a:lnTo>
                      <a:lnTo>
                        <a:pt x="149157" y="184729"/>
                      </a:lnTo>
                      <a:lnTo>
                        <a:pt x="148492" y="186059"/>
                      </a:lnTo>
                      <a:lnTo>
                        <a:pt x="148492" y="187942"/>
                      </a:lnTo>
                      <a:cubicBezTo>
                        <a:pt x="148492" y="187942"/>
                        <a:pt x="148271" y="188829"/>
                        <a:pt x="148271" y="188829"/>
                      </a:cubicBezTo>
                      <a:lnTo>
                        <a:pt x="147938" y="189605"/>
                      </a:lnTo>
                      <a:lnTo>
                        <a:pt x="146830" y="191157"/>
                      </a:lnTo>
                      <a:lnTo>
                        <a:pt x="144060" y="193040"/>
                      </a:lnTo>
                      <a:lnTo>
                        <a:pt x="141511" y="192375"/>
                      </a:lnTo>
                      <a:lnTo>
                        <a:pt x="138962" y="191157"/>
                      </a:lnTo>
                      <a:lnTo>
                        <a:pt x="135970" y="191157"/>
                      </a:lnTo>
                      <a:cubicBezTo>
                        <a:pt x="135970" y="191157"/>
                        <a:pt x="134419" y="192264"/>
                        <a:pt x="134419" y="192264"/>
                      </a:cubicBezTo>
                      <a:lnTo>
                        <a:pt x="133754" y="193483"/>
                      </a:lnTo>
                      <a:lnTo>
                        <a:pt x="133311" y="194924"/>
                      </a:lnTo>
                      <a:lnTo>
                        <a:pt x="132424" y="196475"/>
                      </a:lnTo>
                      <a:lnTo>
                        <a:pt x="131427" y="197029"/>
                      </a:lnTo>
                      <a:lnTo>
                        <a:pt x="129099" y="197583"/>
                      </a:lnTo>
                      <a:lnTo>
                        <a:pt x="128103" y="198581"/>
                      </a:lnTo>
                      <a:lnTo>
                        <a:pt x="127881" y="200022"/>
                      </a:lnTo>
                      <a:lnTo>
                        <a:pt x="128324" y="204011"/>
                      </a:lnTo>
                      <a:lnTo>
                        <a:pt x="128324" y="205562"/>
                      </a:lnTo>
                      <a:cubicBezTo>
                        <a:pt x="128324" y="205562"/>
                        <a:pt x="127992" y="207446"/>
                        <a:pt x="127992" y="207446"/>
                      </a:cubicBezTo>
                      <a:lnTo>
                        <a:pt x="127438" y="208665"/>
                      </a:lnTo>
                      <a:lnTo>
                        <a:pt x="126218" y="210992"/>
                      </a:lnTo>
                      <a:lnTo>
                        <a:pt x="124445" y="215314"/>
                      </a:lnTo>
                      <a:lnTo>
                        <a:pt x="124113" y="216090"/>
                      </a:lnTo>
                      <a:lnTo>
                        <a:pt x="123227" y="216865"/>
                      </a:lnTo>
                      <a:lnTo>
                        <a:pt x="122008" y="217530"/>
                      </a:lnTo>
                      <a:lnTo>
                        <a:pt x="120788" y="218417"/>
                      </a:lnTo>
                      <a:lnTo>
                        <a:pt x="119902" y="219857"/>
                      </a:lnTo>
                      <a:lnTo>
                        <a:pt x="119348" y="223182"/>
                      </a:lnTo>
                      <a:lnTo>
                        <a:pt x="119570" y="226174"/>
                      </a:lnTo>
                      <a:lnTo>
                        <a:pt x="119570" y="229166"/>
                      </a:lnTo>
                      <a:cubicBezTo>
                        <a:pt x="119570" y="229166"/>
                        <a:pt x="118240" y="232712"/>
                        <a:pt x="118240" y="232712"/>
                      </a:cubicBezTo>
                      <a:lnTo>
                        <a:pt x="117575" y="233155"/>
                      </a:lnTo>
                      <a:lnTo>
                        <a:pt x="115912" y="233709"/>
                      </a:lnTo>
                      <a:lnTo>
                        <a:pt x="115358" y="234485"/>
                      </a:lnTo>
                      <a:lnTo>
                        <a:pt x="115358" y="235372"/>
                      </a:lnTo>
                      <a:cubicBezTo>
                        <a:pt x="115358" y="235372"/>
                        <a:pt x="115691" y="237034"/>
                        <a:pt x="115691" y="237034"/>
                      </a:cubicBezTo>
                      <a:lnTo>
                        <a:pt x="115691" y="237809"/>
                      </a:lnTo>
                      <a:cubicBezTo>
                        <a:pt x="115691" y="237809"/>
                        <a:pt x="116245" y="240580"/>
                        <a:pt x="116245" y="240580"/>
                      </a:cubicBezTo>
                      <a:lnTo>
                        <a:pt x="116245" y="241245"/>
                      </a:lnTo>
                      <a:cubicBezTo>
                        <a:pt x="116245" y="241245"/>
                        <a:pt x="114362" y="246010"/>
                        <a:pt x="114362" y="246010"/>
                      </a:cubicBezTo>
                      <a:lnTo>
                        <a:pt x="113918" y="247007"/>
                      </a:lnTo>
                      <a:lnTo>
                        <a:pt x="113032" y="247561"/>
                      </a:lnTo>
                      <a:lnTo>
                        <a:pt x="110261" y="248891"/>
                      </a:lnTo>
                      <a:lnTo>
                        <a:pt x="106050" y="250885"/>
                      </a:lnTo>
                      <a:lnTo>
                        <a:pt x="103280" y="251107"/>
                      </a:lnTo>
                      <a:lnTo>
                        <a:pt x="97296" y="250221"/>
                      </a:lnTo>
                      <a:lnTo>
                        <a:pt x="95190" y="250775"/>
                      </a:lnTo>
                      <a:lnTo>
                        <a:pt x="93417" y="251772"/>
                      </a:lnTo>
                      <a:lnTo>
                        <a:pt x="89649" y="251329"/>
                      </a:lnTo>
                      <a:lnTo>
                        <a:pt x="87544" y="252326"/>
                      </a:lnTo>
                      <a:lnTo>
                        <a:pt x="85993" y="254100"/>
                      </a:lnTo>
                      <a:lnTo>
                        <a:pt x="84662" y="256426"/>
                      </a:lnTo>
                      <a:lnTo>
                        <a:pt x="83665" y="259086"/>
                      </a:lnTo>
                      <a:lnTo>
                        <a:pt x="83222" y="261746"/>
                      </a:lnTo>
                      <a:lnTo>
                        <a:pt x="81338" y="262189"/>
                      </a:lnTo>
                      <a:lnTo>
                        <a:pt x="75686" y="262411"/>
                      </a:lnTo>
                      <a:lnTo>
                        <a:pt x="74357" y="262854"/>
                      </a:lnTo>
                      <a:lnTo>
                        <a:pt x="74911" y="263962"/>
                      </a:lnTo>
                      <a:lnTo>
                        <a:pt x="76573" y="272938"/>
                      </a:lnTo>
                      <a:lnTo>
                        <a:pt x="77127" y="273824"/>
                      </a:lnTo>
                      <a:lnTo>
                        <a:pt x="79787" y="276484"/>
                      </a:lnTo>
                      <a:lnTo>
                        <a:pt x="84995" y="285128"/>
                      </a:lnTo>
                      <a:lnTo>
                        <a:pt x="85438" y="287676"/>
                      </a:lnTo>
                      <a:lnTo>
                        <a:pt x="84552" y="290558"/>
                      </a:lnTo>
                      <a:lnTo>
                        <a:pt x="82558" y="292552"/>
                      </a:lnTo>
                      <a:lnTo>
                        <a:pt x="80673" y="292330"/>
                      </a:lnTo>
                      <a:lnTo>
                        <a:pt x="78679" y="291112"/>
                      </a:lnTo>
                      <a:lnTo>
                        <a:pt x="74468" y="289450"/>
                      </a:lnTo>
                      <a:lnTo>
                        <a:pt x="74357" y="289450"/>
                      </a:lnTo>
                      <a:cubicBezTo>
                        <a:pt x="74357" y="289450"/>
                        <a:pt x="73249" y="289228"/>
                        <a:pt x="73249" y="289228"/>
                      </a:cubicBezTo>
                      <a:lnTo>
                        <a:pt x="72251" y="289560"/>
                      </a:lnTo>
                      <a:lnTo>
                        <a:pt x="71476" y="290668"/>
                      </a:lnTo>
                      <a:lnTo>
                        <a:pt x="71808" y="291222"/>
                      </a:lnTo>
                      <a:lnTo>
                        <a:pt x="72473" y="291887"/>
                      </a:lnTo>
                      <a:lnTo>
                        <a:pt x="72806" y="292996"/>
                      </a:lnTo>
                      <a:lnTo>
                        <a:pt x="72584" y="293771"/>
                      </a:lnTo>
                      <a:lnTo>
                        <a:pt x="71919" y="295544"/>
                      </a:lnTo>
                      <a:lnTo>
                        <a:pt x="71919" y="295987"/>
                      </a:lnTo>
                      <a:cubicBezTo>
                        <a:pt x="71919" y="295987"/>
                        <a:pt x="72030" y="296431"/>
                        <a:pt x="72030" y="296431"/>
                      </a:cubicBezTo>
                      <a:lnTo>
                        <a:pt x="72916" y="297428"/>
                      </a:lnTo>
                      <a:lnTo>
                        <a:pt x="73138" y="297871"/>
                      </a:lnTo>
                      <a:lnTo>
                        <a:pt x="73581" y="299201"/>
                      </a:lnTo>
                      <a:lnTo>
                        <a:pt x="74246" y="299866"/>
                      </a:lnTo>
                      <a:lnTo>
                        <a:pt x="74579" y="300641"/>
                      </a:lnTo>
                      <a:lnTo>
                        <a:pt x="74246" y="302193"/>
                      </a:lnTo>
                      <a:lnTo>
                        <a:pt x="72695" y="304077"/>
                      </a:lnTo>
                      <a:lnTo>
                        <a:pt x="70589" y="305296"/>
                      </a:lnTo>
                      <a:lnTo>
                        <a:pt x="68927" y="306958"/>
                      </a:lnTo>
                      <a:lnTo>
                        <a:pt x="68595" y="310172"/>
                      </a:lnTo>
                      <a:lnTo>
                        <a:pt x="67597" y="309618"/>
                      </a:lnTo>
                      <a:lnTo>
                        <a:pt x="66600" y="309285"/>
                      </a:lnTo>
                      <a:lnTo>
                        <a:pt x="65603" y="309285"/>
                      </a:lnTo>
                      <a:lnTo>
                        <a:pt x="64716" y="309618"/>
                      </a:lnTo>
                      <a:lnTo>
                        <a:pt x="63830" y="310615"/>
                      </a:lnTo>
                      <a:lnTo>
                        <a:pt x="63830" y="311723"/>
                      </a:lnTo>
                      <a:cubicBezTo>
                        <a:pt x="63830" y="311723"/>
                        <a:pt x="63830" y="312832"/>
                        <a:pt x="63830" y="312832"/>
                      </a:cubicBezTo>
                      <a:lnTo>
                        <a:pt x="63386" y="313607"/>
                      </a:lnTo>
                      <a:lnTo>
                        <a:pt x="61613" y="314050"/>
                      </a:lnTo>
                      <a:lnTo>
                        <a:pt x="59286" y="312942"/>
                      </a:lnTo>
                      <a:lnTo>
                        <a:pt x="56073" y="310061"/>
                      </a:lnTo>
                      <a:lnTo>
                        <a:pt x="50864" y="307291"/>
                      </a:lnTo>
                      <a:lnTo>
                        <a:pt x="46321" y="305850"/>
                      </a:lnTo>
                      <a:lnTo>
                        <a:pt x="42553" y="304631"/>
                      </a:lnTo>
                      <a:lnTo>
                        <a:pt x="40669" y="305739"/>
                      </a:lnTo>
                      <a:lnTo>
                        <a:pt x="41223" y="305739"/>
                      </a:lnTo>
                      <a:cubicBezTo>
                        <a:pt x="41223" y="305739"/>
                        <a:pt x="41888" y="305739"/>
                        <a:pt x="41888" y="305739"/>
                      </a:cubicBezTo>
                      <a:lnTo>
                        <a:pt x="43218" y="306626"/>
                      </a:lnTo>
                      <a:lnTo>
                        <a:pt x="45767" y="307623"/>
                      </a:lnTo>
                      <a:lnTo>
                        <a:pt x="50753" y="308731"/>
                      </a:lnTo>
                      <a:lnTo>
                        <a:pt x="51640" y="309728"/>
                      </a:lnTo>
                      <a:lnTo>
                        <a:pt x="52526" y="310393"/>
                      </a:lnTo>
                      <a:lnTo>
                        <a:pt x="53856" y="310726"/>
                      </a:lnTo>
                      <a:lnTo>
                        <a:pt x="54410" y="311058"/>
                      </a:lnTo>
                      <a:lnTo>
                        <a:pt x="56183" y="312610"/>
                      </a:lnTo>
                      <a:lnTo>
                        <a:pt x="56516" y="313164"/>
                      </a:lnTo>
                      <a:lnTo>
                        <a:pt x="57402" y="313829"/>
                      </a:lnTo>
                      <a:lnTo>
                        <a:pt x="59286" y="314383"/>
                      </a:lnTo>
                      <a:lnTo>
                        <a:pt x="61170" y="315713"/>
                      </a:lnTo>
                      <a:lnTo>
                        <a:pt x="61945" y="318704"/>
                      </a:lnTo>
                      <a:lnTo>
                        <a:pt x="61724" y="318704"/>
                      </a:lnTo>
                      <a:cubicBezTo>
                        <a:pt x="61724" y="318704"/>
                        <a:pt x="60616" y="319480"/>
                        <a:pt x="60616" y="319480"/>
                      </a:cubicBezTo>
                      <a:lnTo>
                        <a:pt x="60395" y="319480"/>
                      </a:lnTo>
                      <a:cubicBezTo>
                        <a:pt x="60395" y="319480"/>
                        <a:pt x="60395" y="320256"/>
                        <a:pt x="60395" y="320256"/>
                      </a:cubicBezTo>
                      <a:lnTo>
                        <a:pt x="60395" y="322140"/>
                      </a:lnTo>
                      <a:cubicBezTo>
                        <a:pt x="60395" y="322140"/>
                        <a:pt x="60395" y="322694"/>
                        <a:pt x="60395" y="322694"/>
                      </a:cubicBezTo>
                      <a:lnTo>
                        <a:pt x="59619" y="323802"/>
                      </a:lnTo>
                      <a:lnTo>
                        <a:pt x="58843" y="324578"/>
                      </a:lnTo>
                      <a:lnTo>
                        <a:pt x="58067" y="324578"/>
                      </a:lnTo>
                      <a:cubicBezTo>
                        <a:pt x="58067" y="324578"/>
                        <a:pt x="57180" y="323691"/>
                        <a:pt x="57180" y="323691"/>
                      </a:cubicBezTo>
                      <a:lnTo>
                        <a:pt x="57180" y="325575"/>
                      </a:lnTo>
                      <a:cubicBezTo>
                        <a:pt x="57180" y="325575"/>
                        <a:pt x="57070" y="327127"/>
                        <a:pt x="57070" y="327127"/>
                      </a:cubicBezTo>
                      <a:lnTo>
                        <a:pt x="56626" y="328456"/>
                      </a:lnTo>
                      <a:lnTo>
                        <a:pt x="55740" y="329676"/>
                      </a:lnTo>
                      <a:lnTo>
                        <a:pt x="57513" y="329121"/>
                      </a:lnTo>
                      <a:lnTo>
                        <a:pt x="59397" y="329121"/>
                      </a:lnTo>
                      <a:cubicBezTo>
                        <a:pt x="59397" y="329121"/>
                        <a:pt x="61391" y="329121"/>
                        <a:pt x="61391" y="329121"/>
                      </a:cubicBezTo>
                      <a:lnTo>
                        <a:pt x="63497" y="329676"/>
                      </a:lnTo>
                      <a:lnTo>
                        <a:pt x="62278" y="330895"/>
                      </a:lnTo>
                      <a:lnTo>
                        <a:pt x="63608" y="331116"/>
                      </a:lnTo>
                      <a:lnTo>
                        <a:pt x="64938" y="331891"/>
                      </a:lnTo>
                      <a:lnTo>
                        <a:pt x="65935" y="332778"/>
                      </a:lnTo>
                      <a:lnTo>
                        <a:pt x="65935" y="330895"/>
                      </a:lnTo>
                      <a:cubicBezTo>
                        <a:pt x="65935" y="330895"/>
                        <a:pt x="67486" y="330895"/>
                        <a:pt x="67486" y="330895"/>
                      </a:cubicBezTo>
                      <a:lnTo>
                        <a:pt x="69481" y="331891"/>
                      </a:lnTo>
                      <a:lnTo>
                        <a:pt x="70700" y="332667"/>
                      </a:lnTo>
                      <a:lnTo>
                        <a:pt x="70700" y="333665"/>
                      </a:lnTo>
                      <a:lnTo>
                        <a:pt x="69703" y="334995"/>
                      </a:lnTo>
                      <a:lnTo>
                        <a:pt x="68595" y="334995"/>
                      </a:lnTo>
                      <a:cubicBezTo>
                        <a:pt x="68595" y="334995"/>
                        <a:pt x="67154" y="334773"/>
                        <a:pt x="67154" y="334773"/>
                      </a:cubicBezTo>
                      <a:lnTo>
                        <a:pt x="65159" y="334773"/>
                      </a:lnTo>
                      <a:cubicBezTo>
                        <a:pt x="65159" y="334773"/>
                        <a:pt x="65159" y="335549"/>
                        <a:pt x="65159" y="335549"/>
                      </a:cubicBezTo>
                      <a:lnTo>
                        <a:pt x="69592" y="338430"/>
                      </a:lnTo>
                      <a:lnTo>
                        <a:pt x="70700" y="339649"/>
                      </a:lnTo>
                      <a:lnTo>
                        <a:pt x="71032" y="341643"/>
                      </a:lnTo>
                      <a:lnTo>
                        <a:pt x="69481" y="342087"/>
                      </a:lnTo>
                      <a:lnTo>
                        <a:pt x="67154" y="342087"/>
                      </a:lnTo>
                      <a:cubicBezTo>
                        <a:pt x="67154" y="342087"/>
                        <a:pt x="65159" y="342641"/>
                        <a:pt x="65159" y="342641"/>
                      </a:cubicBezTo>
                      <a:lnTo>
                        <a:pt x="66046" y="343306"/>
                      </a:lnTo>
                      <a:lnTo>
                        <a:pt x="67265" y="345522"/>
                      </a:lnTo>
                      <a:lnTo>
                        <a:pt x="68151" y="346630"/>
                      </a:lnTo>
                      <a:lnTo>
                        <a:pt x="68151" y="347517"/>
                      </a:lnTo>
                      <a:lnTo>
                        <a:pt x="67375" y="347517"/>
                      </a:lnTo>
                      <a:lnTo>
                        <a:pt x="67375" y="348514"/>
                      </a:lnTo>
                      <a:lnTo>
                        <a:pt x="69924" y="348847"/>
                      </a:lnTo>
                      <a:lnTo>
                        <a:pt x="71143" y="350287"/>
                      </a:lnTo>
                      <a:lnTo>
                        <a:pt x="72030" y="352171"/>
                      </a:lnTo>
                      <a:lnTo>
                        <a:pt x="73581" y="353612"/>
                      </a:lnTo>
                      <a:lnTo>
                        <a:pt x="73803" y="358155"/>
                      </a:lnTo>
                      <a:lnTo>
                        <a:pt x="77460" y="362477"/>
                      </a:lnTo>
                      <a:lnTo>
                        <a:pt x="82114" y="364804"/>
                      </a:lnTo>
                      <a:lnTo>
                        <a:pt x="85328" y="363474"/>
                      </a:lnTo>
                      <a:lnTo>
                        <a:pt x="86658" y="364693"/>
                      </a:lnTo>
                      <a:lnTo>
                        <a:pt x="88209" y="365469"/>
                      </a:lnTo>
                      <a:lnTo>
                        <a:pt x="89871" y="365469"/>
                      </a:lnTo>
                      <a:cubicBezTo>
                        <a:pt x="89871" y="365469"/>
                        <a:pt x="91534" y="364582"/>
                        <a:pt x="91534" y="364582"/>
                      </a:cubicBezTo>
                      <a:lnTo>
                        <a:pt x="92088" y="365912"/>
                      </a:lnTo>
                      <a:lnTo>
                        <a:pt x="92974" y="366356"/>
                      </a:lnTo>
                      <a:lnTo>
                        <a:pt x="94082" y="366134"/>
                      </a:lnTo>
                      <a:lnTo>
                        <a:pt x="95412" y="365469"/>
                      </a:lnTo>
                      <a:lnTo>
                        <a:pt x="95412" y="366577"/>
                      </a:lnTo>
                      <a:lnTo>
                        <a:pt x="94747" y="367796"/>
                      </a:lnTo>
                      <a:lnTo>
                        <a:pt x="94747" y="369458"/>
                      </a:lnTo>
                      <a:cubicBezTo>
                        <a:pt x="94747" y="369458"/>
                        <a:pt x="94858" y="371121"/>
                        <a:pt x="94858" y="371121"/>
                      </a:cubicBezTo>
                      <a:lnTo>
                        <a:pt x="95412" y="372450"/>
                      </a:lnTo>
                      <a:lnTo>
                        <a:pt x="94969" y="373780"/>
                      </a:lnTo>
                      <a:lnTo>
                        <a:pt x="96077" y="374999"/>
                      </a:lnTo>
                      <a:lnTo>
                        <a:pt x="99401" y="377326"/>
                      </a:lnTo>
                      <a:lnTo>
                        <a:pt x="108266" y="388519"/>
                      </a:lnTo>
                      <a:lnTo>
                        <a:pt x="111923" y="391289"/>
                      </a:lnTo>
                      <a:lnTo>
                        <a:pt x="115580" y="393395"/>
                      </a:lnTo>
                      <a:lnTo>
                        <a:pt x="118573" y="395943"/>
                      </a:lnTo>
                      <a:lnTo>
                        <a:pt x="120788" y="399378"/>
                      </a:lnTo>
                      <a:lnTo>
                        <a:pt x="121897" y="404254"/>
                      </a:lnTo>
                      <a:lnTo>
                        <a:pt x="121675" y="404697"/>
                      </a:lnTo>
                      <a:lnTo>
                        <a:pt x="121121" y="405141"/>
                      </a:lnTo>
                      <a:lnTo>
                        <a:pt x="120567" y="405695"/>
                      </a:lnTo>
                      <a:lnTo>
                        <a:pt x="120345" y="406692"/>
                      </a:lnTo>
                      <a:lnTo>
                        <a:pt x="120345" y="407025"/>
                      </a:lnTo>
                      <a:cubicBezTo>
                        <a:pt x="120345" y="407025"/>
                        <a:pt x="120677" y="407357"/>
                        <a:pt x="120677" y="407357"/>
                      </a:cubicBezTo>
                      <a:lnTo>
                        <a:pt x="120899" y="407800"/>
                      </a:lnTo>
                      <a:lnTo>
                        <a:pt x="120899" y="408686"/>
                      </a:lnTo>
                      <a:cubicBezTo>
                        <a:pt x="120899" y="408686"/>
                        <a:pt x="121343" y="409462"/>
                        <a:pt x="121343" y="409462"/>
                      </a:cubicBezTo>
                      <a:lnTo>
                        <a:pt x="122118" y="410238"/>
                      </a:lnTo>
                      <a:lnTo>
                        <a:pt x="122894" y="411236"/>
                      </a:lnTo>
                      <a:lnTo>
                        <a:pt x="123227" y="412565"/>
                      </a:lnTo>
                      <a:lnTo>
                        <a:pt x="123891" y="413673"/>
                      </a:lnTo>
                      <a:lnTo>
                        <a:pt x="125221" y="412565"/>
                      </a:lnTo>
                      <a:lnTo>
                        <a:pt x="126329" y="410792"/>
                      </a:lnTo>
                      <a:lnTo>
                        <a:pt x="126329" y="410127"/>
                      </a:lnTo>
                      <a:cubicBezTo>
                        <a:pt x="126329" y="410127"/>
                        <a:pt x="127438" y="409684"/>
                        <a:pt x="127438" y="409684"/>
                      </a:cubicBezTo>
                      <a:lnTo>
                        <a:pt x="128103" y="409684"/>
                      </a:lnTo>
                      <a:cubicBezTo>
                        <a:pt x="128103" y="409684"/>
                        <a:pt x="131427" y="410682"/>
                        <a:pt x="131427" y="410682"/>
                      </a:cubicBezTo>
                      <a:lnTo>
                        <a:pt x="133421" y="411901"/>
                      </a:lnTo>
                      <a:lnTo>
                        <a:pt x="134419" y="412122"/>
                      </a:lnTo>
                      <a:lnTo>
                        <a:pt x="134751" y="411679"/>
                      </a:lnTo>
                      <a:lnTo>
                        <a:pt x="134529" y="410682"/>
                      </a:lnTo>
                      <a:lnTo>
                        <a:pt x="133864" y="409684"/>
                      </a:lnTo>
                      <a:lnTo>
                        <a:pt x="131649" y="408576"/>
                      </a:lnTo>
                      <a:lnTo>
                        <a:pt x="126440" y="404254"/>
                      </a:lnTo>
                      <a:lnTo>
                        <a:pt x="125553" y="404254"/>
                      </a:lnTo>
                      <a:cubicBezTo>
                        <a:pt x="125553" y="404254"/>
                        <a:pt x="125110" y="404254"/>
                        <a:pt x="125110" y="404254"/>
                      </a:cubicBezTo>
                      <a:lnTo>
                        <a:pt x="125110" y="403589"/>
                      </a:lnTo>
                      <a:cubicBezTo>
                        <a:pt x="125110" y="403589"/>
                        <a:pt x="124888" y="402149"/>
                        <a:pt x="124888" y="402149"/>
                      </a:cubicBezTo>
                      <a:lnTo>
                        <a:pt x="126551" y="403257"/>
                      </a:lnTo>
                      <a:lnTo>
                        <a:pt x="126994" y="401706"/>
                      </a:lnTo>
                      <a:lnTo>
                        <a:pt x="127770" y="400930"/>
                      </a:lnTo>
                      <a:lnTo>
                        <a:pt x="128656" y="400375"/>
                      </a:lnTo>
                      <a:lnTo>
                        <a:pt x="129432" y="399267"/>
                      </a:lnTo>
                      <a:lnTo>
                        <a:pt x="129875" y="397605"/>
                      </a:lnTo>
                      <a:lnTo>
                        <a:pt x="129875" y="395943"/>
                      </a:lnTo>
                      <a:cubicBezTo>
                        <a:pt x="129875" y="395943"/>
                        <a:pt x="130319" y="394724"/>
                        <a:pt x="130319" y="394724"/>
                      </a:cubicBezTo>
                      <a:lnTo>
                        <a:pt x="128656" y="394392"/>
                      </a:lnTo>
                      <a:lnTo>
                        <a:pt x="128656" y="393284"/>
                      </a:lnTo>
                      <a:lnTo>
                        <a:pt x="129764" y="392730"/>
                      </a:lnTo>
                      <a:lnTo>
                        <a:pt x="130651" y="392064"/>
                      </a:lnTo>
                      <a:lnTo>
                        <a:pt x="131316" y="391289"/>
                      </a:lnTo>
                      <a:lnTo>
                        <a:pt x="131759" y="390291"/>
                      </a:lnTo>
                      <a:lnTo>
                        <a:pt x="132424" y="391289"/>
                      </a:lnTo>
                      <a:lnTo>
                        <a:pt x="133643" y="389848"/>
                      </a:lnTo>
                      <a:lnTo>
                        <a:pt x="134973" y="390734"/>
                      </a:lnTo>
                      <a:lnTo>
                        <a:pt x="135416" y="393173"/>
                      </a:lnTo>
                      <a:lnTo>
                        <a:pt x="133975" y="396386"/>
                      </a:lnTo>
                      <a:lnTo>
                        <a:pt x="134419" y="395832"/>
                      </a:lnTo>
                      <a:lnTo>
                        <a:pt x="134751" y="395389"/>
                      </a:lnTo>
                      <a:lnTo>
                        <a:pt x="135305" y="395167"/>
                      </a:lnTo>
                      <a:lnTo>
                        <a:pt x="136303" y="395167"/>
                      </a:lnTo>
                      <a:cubicBezTo>
                        <a:pt x="136303" y="395167"/>
                        <a:pt x="136303" y="396054"/>
                        <a:pt x="136303" y="396054"/>
                      </a:cubicBezTo>
                      <a:lnTo>
                        <a:pt x="136081" y="396275"/>
                      </a:lnTo>
                      <a:lnTo>
                        <a:pt x="136081" y="396497"/>
                      </a:lnTo>
                      <a:cubicBezTo>
                        <a:pt x="136081" y="396497"/>
                        <a:pt x="136303" y="396830"/>
                        <a:pt x="136303" y="396830"/>
                      </a:cubicBezTo>
                      <a:lnTo>
                        <a:pt x="136303" y="397384"/>
                      </a:lnTo>
                      <a:cubicBezTo>
                        <a:pt x="136303" y="397384"/>
                        <a:pt x="137300" y="397051"/>
                        <a:pt x="137300" y="397051"/>
                      </a:cubicBezTo>
                      <a:lnTo>
                        <a:pt x="137632" y="398049"/>
                      </a:lnTo>
                      <a:lnTo>
                        <a:pt x="137632" y="399489"/>
                      </a:lnTo>
                      <a:cubicBezTo>
                        <a:pt x="137632" y="399489"/>
                        <a:pt x="137854" y="400486"/>
                        <a:pt x="137854" y="400486"/>
                      </a:cubicBezTo>
                      <a:lnTo>
                        <a:pt x="136192" y="401262"/>
                      </a:lnTo>
                      <a:lnTo>
                        <a:pt x="140957" y="401262"/>
                      </a:lnTo>
                      <a:cubicBezTo>
                        <a:pt x="140957" y="401262"/>
                        <a:pt x="140403" y="400597"/>
                        <a:pt x="140403" y="400597"/>
                      </a:cubicBezTo>
                      <a:lnTo>
                        <a:pt x="139184" y="400265"/>
                      </a:lnTo>
                      <a:lnTo>
                        <a:pt x="138740" y="398824"/>
                      </a:lnTo>
                      <a:lnTo>
                        <a:pt x="139184" y="397938"/>
                      </a:lnTo>
                      <a:lnTo>
                        <a:pt x="141179" y="396830"/>
                      </a:lnTo>
                      <a:lnTo>
                        <a:pt x="141844" y="395389"/>
                      </a:lnTo>
                      <a:lnTo>
                        <a:pt x="142730" y="395389"/>
                      </a:lnTo>
                      <a:lnTo>
                        <a:pt x="143616" y="396608"/>
                      </a:lnTo>
                      <a:lnTo>
                        <a:pt x="144836" y="397162"/>
                      </a:lnTo>
                      <a:lnTo>
                        <a:pt x="146055" y="397162"/>
                      </a:lnTo>
                      <a:cubicBezTo>
                        <a:pt x="146055" y="397162"/>
                        <a:pt x="147162" y="396386"/>
                        <a:pt x="147162" y="396386"/>
                      </a:cubicBezTo>
                      <a:lnTo>
                        <a:pt x="148049" y="396386"/>
                      </a:lnTo>
                      <a:lnTo>
                        <a:pt x="148049" y="397384"/>
                      </a:lnTo>
                      <a:lnTo>
                        <a:pt x="147052" y="397716"/>
                      </a:lnTo>
                      <a:lnTo>
                        <a:pt x="146719" y="398381"/>
                      </a:lnTo>
                      <a:lnTo>
                        <a:pt x="146498" y="398381"/>
                      </a:lnTo>
                      <a:lnTo>
                        <a:pt x="146830" y="399710"/>
                      </a:lnTo>
                      <a:lnTo>
                        <a:pt x="147606" y="401041"/>
                      </a:lnTo>
                      <a:lnTo>
                        <a:pt x="148714" y="401706"/>
                      </a:lnTo>
                      <a:lnTo>
                        <a:pt x="150044" y="400930"/>
                      </a:lnTo>
                      <a:lnTo>
                        <a:pt x="150487" y="401262"/>
                      </a:lnTo>
                      <a:lnTo>
                        <a:pt x="151484" y="402149"/>
                      </a:lnTo>
                      <a:lnTo>
                        <a:pt x="152814" y="403035"/>
                      </a:lnTo>
                      <a:lnTo>
                        <a:pt x="154255" y="403368"/>
                      </a:lnTo>
                      <a:lnTo>
                        <a:pt x="154255" y="404365"/>
                      </a:lnTo>
                      <a:lnTo>
                        <a:pt x="160460" y="405251"/>
                      </a:lnTo>
                      <a:lnTo>
                        <a:pt x="158133" y="403368"/>
                      </a:lnTo>
                      <a:lnTo>
                        <a:pt x="160128" y="401151"/>
                      </a:lnTo>
                      <a:lnTo>
                        <a:pt x="160682" y="400930"/>
                      </a:lnTo>
                      <a:lnTo>
                        <a:pt x="161236" y="400708"/>
                      </a:lnTo>
                      <a:lnTo>
                        <a:pt x="162788" y="401373"/>
                      </a:lnTo>
                      <a:lnTo>
                        <a:pt x="162233" y="400375"/>
                      </a:lnTo>
                      <a:lnTo>
                        <a:pt x="162233" y="399378"/>
                      </a:lnTo>
                      <a:cubicBezTo>
                        <a:pt x="162233" y="399378"/>
                        <a:pt x="162677" y="398381"/>
                        <a:pt x="162677" y="398381"/>
                      </a:cubicBezTo>
                      <a:lnTo>
                        <a:pt x="163453" y="397495"/>
                      </a:lnTo>
                      <a:lnTo>
                        <a:pt x="169215" y="403257"/>
                      </a:lnTo>
                      <a:lnTo>
                        <a:pt x="171985" y="407025"/>
                      </a:lnTo>
                      <a:lnTo>
                        <a:pt x="171985" y="410460"/>
                      </a:lnTo>
                      <a:cubicBezTo>
                        <a:pt x="171985" y="410460"/>
                        <a:pt x="171210" y="410127"/>
                        <a:pt x="171210" y="410127"/>
                      </a:cubicBezTo>
                      <a:lnTo>
                        <a:pt x="170323" y="410903"/>
                      </a:lnTo>
                      <a:lnTo>
                        <a:pt x="169990" y="412233"/>
                      </a:lnTo>
                      <a:lnTo>
                        <a:pt x="170544" y="413452"/>
                      </a:lnTo>
                      <a:lnTo>
                        <a:pt x="169769" y="415336"/>
                      </a:lnTo>
                      <a:lnTo>
                        <a:pt x="169990" y="416887"/>
                      </a:lnTo>
                      <a:lnTo>
                        <a:pt x="171431" y="419436"/>
                      </a:lnTo>
                      <a:lnTo>
                        <a:pt x="171875" y="419768"/>
                      </a:lnTo>
                      <a:lnTo>
                        <a:pt x="172429" y="419768"/>
                      </a:lnTo>
                      <a:cubicBezTo>
                        <a:pt x="172429" y="419768"/>
                        <a:pt x="172872" y="419768"/>
                        <a:pt x="172872" y="419768"/>
                      </a:cubicBezTo>
                      <a:lnTo>
                        <a:pt x="173204" y="421984"/>
                      </a:lnTo>
                      <a:lnTo>
                        <a:pt x="173537" y="422649"/>
                      </a:lnTo>
                      <a:lnTo>
                        <a:pt x="174423" y="423536"/>
                      </a:lnTo>
                      <a:lnTo>
                        <a:pt x="173980" y="424866"/>
                      </a:lnTo>
                      <a:lnTo>
                        <a:pt x="173426" y="425199"/>
                      </a:lnTo>
                      <a:lnTo>
                        <a:pt x="172761" y="424977"/>
                      </a:lnTo>
                      <a:lnTo>
                        <a:pt x="172096" y="424534"/>
                      </a:lnTo>
                      <a:lnTo>
                        <a:pt x="172096" y="424090"/>
                      </a:lnTo>
                      <a:cubicBezTo>
                        <a:pt x="172096" y="424090"/>
                        <a:pt x="169436" y="420877"/>
                        <a:pt x="169436" y="420877"/>
                      </a:cubicBezTo>
                      <a:lnTo>
                        <a:pt x="167664" y="419768"/>
                      </a:lnTo>
                      <a:lnTo>
                        <a:pt x="165558" y="419768"/>
                      </a:lnTo>
                      <a:cubicBezTo>
                        <a:pt x="165558" y="419768"/>
                        <a:pt x="164339" y="420544"/>
                        <a:pt x="164339" y="420544"/>
                      </a:cubicBezTo>
                      <a:lnTo>
                        <a:pt x="165225" y="422428"/>
                      </a:lnTo>
                      <a:lnTo>
                        <a:pt x="165225" y="423314"/>
                      </a:lnTo>
                      <a:lnTo>
                        <a:pt x="164561" y="423869"/>
                      </a:lnTo>
                      <a:lnTo>
                        <a:pt x="164118" y="424312"/>
                      </a:lnTo>
                      <a:lnTo>
                        <a:pt x="163896" y="425088"/>
                      </a:lnTo>
                      <a:lnTo>
                        <a:pt x="163896" y="426417"/>
                      </a:lnTo>
                      <a:cubicBezTo>
                        <a:pt x="163896" y="426417"/>
                        <a:pt x="161014" y="423869"/>
                        <a:pt x="161014" y="423869"/>
                      </a:cubicBezTo>
                      <a:lnTo>
                        <a:pt x="159463" y="422871"/>
                      </a:lnTo>
                      <a:lnTo>
                        <a:pt x="157912" y="422428"/>
                      </a:lnTo>
                      <a:lnTo>
                        <a:pt x="156914" y="421541"/>
                      </a:lnTo>
                      <a:lnTo>
                        <a:pt x="156914" y="419436"/>
                      </a:lnTo>
                      <a:cubicBezTo>
                        <a:pt x="156914" y="419436"/>
                        <a:pt x="157468" y="417441"/>
                        <a:pt x="157468" y="417441"/>
                      </a:cubicBezTo>
                      <a:lnTo>
                        <a:pt x="157136" y="416555"/>
                      </a:lnTo>
                      <a:lnTo>
                        <a:pt x="155142" y="416333"/>
                      </a:lnTo>
                      <a:lnTo>
                        <a:pt x="153922" y="415779"/>
                      </a:lnTo>
                      <a:lnTo>
                        <a:pt x="152814" y="415114"/>
                      </a:lnTo>
                      <a:lnTo>
                        <a:pt x="151263" y="414560"/>
                      </a:lnTo>
                      <a:lnTo>
                        <a:pt x="149490" y="414560"/>
                      </a:lnTo>
                      <a:cubicBezTo>
                        <a:pt x="149490" y="414560"/>
                        <a:pt x="148160" y="415003"/>
                        <a:pt x="148160" y="415003"/>
                      </a:cubicBezTo>
                      <a:lnTo>
                        <a:pt x="147052" y="415003"/>
                      </a:lnTo>
                      <a:cubicBezTo>
                        <a:pt x="147052" y="415003"/>
                        <a:pt x="145944" y="413452"/>
                        <a:pt x="145944" y="413452"/>
                      </a:cubicBezTo>
                      <a:lnTo>
                        <a:pt x="145168" y="413452"/>
                      </a:lnTo>
                      <a:lnTo>
                        <a:pt x="144614" y="416112"/>
                      </a:lnTo>
                      <a:lnTo>
                        <a:pt x="143284" y="417330"/>
                      </a:lnTo>
                      <a:lnTo>
                        <a:pt x="141401" y="417552"/>
                      </a:lnTo>
                      <a:lnTo>
                        <a:pt x="139073" y="417552"/>
                      </a:lnTo>
                      <a:cubicBezTo>
                        <a:pt x="139073" y="417552"/>
                        <a:pt x="139738" y="416555"/>
                        <a:pt x="139738" y="416555"/>
                      </a:cubicBezTo>
                      <a:lnTo>
                        <a:pt x="139738" y="416001"/>
                      </a:lnTo>
                      <a:cubicBezTo>
                        <a:pt x="139738" y="416001"/>
                        <a:pt x="139295" y="415668"/>
                        <a:pt x="139295" y="415668"/>
                      </a:cubicBezTo>
                      <a:lnTo>
                        <a:pt x="139073" y="415447"/>
                      </a:lnTo>
                      <a:lnTo>
                        <a:pt x="139405" y="415003"/>
                      </a:lnTo>
                      <a:lnTo>
                        <a:pt x="139405" y="414449"/>
                      </a:lnTo>
                      <a:cubicBezTo>
                        <a:pt x="139405" y="414449"/>
                        <a:pt x="139405" y="413673"/>
                        <a:pt x="139405" y="413673"/>
                      </a:cubicBezTo>
                      <a:lnTo>
                        <a:pt x="139073" y="412565"/>
                      </a:lnTo>
                      <a:lnTo>
                        <a:pt x="138297" y="412565"/>
                      </a:lnTo>
                      <a:lnTo>
                        <a:pt x="137189" y="415003"/>
                      </a:lnTo>
                      <a:lnTo>
                        <a:pt x="135638" y="417109"/>
                      </a:lnTo>
                      <a:lnTo>
                        <a:pt x="133532" y="418217"/>
                      </a:lnTo>
                      <a:lnTo>
                        <a:pt x="131316" y="417441"/>
                      </a:lnTo>
                      <a:lnTo>
                        <a:pt x="129543" y="416222"/>
                      </a:lnTo>
                      <a:lnTo>
                        <a:pt x="128767" y="413784"/>
                      </a:lnTo>
                      <a:lnTo>
                        <a:pt x="128103" y="412676"/>
                      </a:lnTo>
                      <a:lnTo>
                        <a:pt x="126662" y="415447"/>
                      </a:lnTo>
                      <a:lnTo>
                        <a:pt x="126218" y="417663"/>
                      </a:lnTo>
                      <a:lnTo>
                        <a:pt x="126440" y="420323"/>
                      </a:lnTo>
                      <a:lnTo>
                        <a:pt x="127438" y="422538"/>
                      </a:lnTo>
                      <a:lnTo>
                        <a:pt x="129875" y="423647"/>
                      </a:lnTo>
                      <a:lnTo>
                        <a:pt x="130762" y="424201"/>
                      </a:lnTo>
                      <a:lnTo>
                        <a:pt x="131649" y="424977"/>
                      </a:lnTo>
                      <a:lnTo>
                        <a:pt x="131981" y="425863"/>
                      </a:lnTo>
                      <a:lnTo>
                        <a:pt x="131427" y="426306"/>
                      </a:lnTo>
                      <a:lnTo>
                        <a:pt x="130097" y="426306"/>
                      </a:lnTo>
                      <a:cubicBezTo>
                        <a:pt x="130097" y="426306"/>
                        <a:pt x="127659" y="426306"/>
                        <a:pt x="127659" y="426306"/>
                      </a:cubicBezTo>
                      <a:lnTo>
                        <a:pt x="125664" y="427304"/>
                      </a:lnTo>
                      <a:lnTo>
                        <a:pt x="124778" y="429631"/>
                      </a:lnTo>
                      <a:lnTo>
                        <a:pt x="124224" y="432290"/>
                      </a:lnTo>
                      <a:lnTo>
                        <a:pt x="123338" y="434175"/>
                      </a:lnTo>
                      <a:lnTo>
                        <a:pt x="123338" y="435061"/>
                      </a:lnTo>
                      <a:lnTo>
                        <a:pt x="127216" y="438275"/>
                      </a:lnTo>
                      <a:lnTo>
                        <a:pt x="127659" y="439383"/>
                      </a:lnTo>
                      <a:lnTo>
                        <a:pt x="127881" y="440712"/>
                      </a:lnTo>
                      <a:lnTo>
                        <a:pt x="128324" y="441266"/>
                      </a:lnTo>
                      <a:lnTo>
                        <a:pt x="129543" y="440269"/>
                      </a:lnTo>
                      <a:lnTo>
                        <a:pt x="130429" y="440491"/>
                      </a:lnTo>
                      <a:lnTo>
                        <a:pt x="131094" y="439715"/>
                      </a:lnTo>
                      <a:lnTo>
                        <a:pt x="131759" y="439493"/>
                      </a:lnTo>
                      <a:lnTo>
                        <a:pt x="132535" y="441045"/>
                      </a:lnTo>
                      <a:lnTo>
                        <a:pt x="133311" y="439493"/>
                      </a:lnTo>
                      <a:lnTo>
                        <a:pt x="134640" y="437388"/>
                      </a:lnTo>
                      <a:lnTo>
                        <a:pt x="136303" y="435725"/>
                      </a:lnTo>
                      <a:lnTo>
                        <a:pt x="137965" y="435171"/>
                      </a:lnTo>
                      <a:lnTo>
                        <a:pt x="139516" y="436390"/>
                      </a:lnTo>
                      <a:lnTo>
                        <a:pt x="140625" y="438718"/>
                      </a:lnTo>
                      <a:lnTo>
                        <a:pt x="143395" y="450464"/>
                      </a:lnTo>
                      <a:lnTo>
                        <a:pt x="144171" y="452237"/>
                      </a:lnTo>
                      <a:lnTo>
                        <a:pt x="145501" y="453567"/>
                      </a:lnTo>
                      <a:lnTo>
                        <a:pt x="147052" y="454121"/>
                      </a:lnTo>
                      <a:lnTo>
                        <a:pt x="151484" y="454121"/>
                      </a:lnTo>
                      <a:cubicBezTo>
                        <a:pt x="151484" y="454121"/>
                        <a:pt x="152482" y="455451"/>
                        <a:pt x="152482" y="455451"/>
                      </a:cubicBezTo>
                      <a:lnTo>
                        <a:pt x="154255" y="460881"/>
                      </a:lnTo>
                      <a:lnTo>
                        <a:pt x="156582" y="463429"/>
                      </a:lnTo>
                      <a:lnTo>
                        <a:pt x="156582" y="466532"/>
                      </a:lnTo>
                      <a:cubicBezTo>
                        <a:pt x="156582" y="466532"/>
                        <a:pt x="155695" y="472405"/>
                        <a:pt x="155695" y="472405"/>
                      </a:cubicBezTo>
                      <a:lnTo>
                        <a:pt x="155917" y="473957"/>
                      </a:lnTo>
                      <a:lnTo>
                        <a:pt x="157025" y="476062"/>
                      </a:lnTo>
                      <a:lnTo>
                        <a:pt x="157247" y="477392"/>
                      </a:lnTo>
                      <a:lnTo>
                        <a:pt x="157801" y="478057"/>
                      </a:lnTo>
                      <a:lnTo>
                        <a:pt x="159131" y="477392"/>
                      </a:lnTo>
                      <a:lnTo>
                        <a:pt x="160350" y="476395"/>
                      </a:lnTo>
                      <a:lnTo>
                        <a:pt x="160793" y="475841"/>
                      </a:lnTo>
                      <a:lnTo>
                        <a:pt x="161790" y="475287"/>
                      </a:lnTo>
                      <a:lnTo>
                        <a:pt x="162677" y="474290"/>
                      </a:lnTo>
                      <a:lnTo>
                        <a:pt x="163564" y="473736"/>
                      </a:lnTo>
                      <a:lnTo>
                        <a:pt x="164561" y="474401"/>
                      </a:lnTo>
                      <a:lnTo>
                        <a:pt x="164561" y="475287"/>
                      </a:lnTo>
                      <a:cubicBezTo>
                        <a:pt x="164561" y="475287"/>
                        <a:pt x="164450" y="476395"/>
                        <a:pt x="164450" y="476395"/>
                      </a:cubicBezTo>
                      <a:lnTo>
                        <a:pt x="163342" y="478722"/>
                      </a:lnTo>
                      <a:lnTo>
                        <a:pt x="163896" y="478944"/>
                      </a:lnTo>
                      <a:lnTo>
                        <a:pt x="164561" y="479498"/>
                      </a:lnTo>
                      <a:lnTo>
                        <a:pt x="165004" y="479830"/>
                      </a:lnTo>
                      <a:lnTo>
                        <a:pt x="164228" y="479830"/>
                      </a:lnTo>
                      <a:cubicBezTo>
                        <a:pt x="164228" y="479830"/>
                        <a:pt x="163674" y="480162"/>
                        <a:pt x="163674" y="480162"/>
                      </a:cubicBezTo>
                      <a:lnTo>
                        <a:pt x="162677" y="480827"/>
                      </a:lnTo>
                      <a:lnTo>
                        <a:pt x="163896" y="481492"/>
                      </a:lnTo>
                      <a:lnTo>
                        <a:pt x="164671" y="481714"/>
                      </a:lnTo>
                      <a:lnTo>
                        <a:pt x="165779" y="481714"/>
                      </a:lnTo>
                      <a:lnTo>
                        <a:pt x="165779" y="482822"/>
                      </a:lnTo>
                      <a:lnTo>
                        <a:pt x="165225" y="484152"/>
                      </a:lnTo>
                      <a:lnTo>
                        <a:pt x="166334" y="486812"/>
                      </a:lnTo>
                      <a:lnTo>
                        <a:pt x="165779" y="488695"/>
                      </a:lnTo>
                      <a:lnTo>
                        <a:pt x="167331" y="487588"/>
                      </a:lnTo>
                      <a:lnTo>
                        <a:pt x="166888" y="489360"/>
                      </a:lnTo>
                      <a:lnTo>
                        <a:pt x="165779" y="489693"/>
                      </a:lnTo>
                      <a:lnTo>
                        <a:pt x="164450" y="489028"/>
                      </a:lnTo>
                      <a:lnTo>
                        <a:pt x="163342" y="487588"/>
                      </a:lnTo>
                      <a:lnTo>
                        <a:pt x="163120" y="488252"/>
                      </a:lnTo>
                      <a:lnTo>
                        <a:pt x="163120" y="488252"/>
                      </a:lnTo>
                      <a:cubicBezTo>
                        <a:pt x="163120" y="488252"/>
                        <a:pt x="163009" y="488363"/>
                        <a:pt x="163009" y="488363"/>
                      </a:cubicBezTo>
                      <a:lnTo>
                        <a:pt x="162677" y="488695"/>
                      </a:lnTo>
                      <a:lnTo>
                        <a:pt x="163009" y="490468"/>
                      </a:lnTo>
                      <a:lnTo>
                        <a:pt x="163564" y="491909"/>
                      </a:lnTo>
                      <a:lnTo>
                        <a:pt x="164450" y="493017"/>
                      </a:lnTo>
                      <a:lnTo>
                        <a:pt x="165779" y="493571"/>
                      </a:lnTo>
                      <a:lnTo>
                        <a:pt x="166777" y="492020"/>
                      </a:lnTo>
                      <a:lnTo>
                        <a:pt x="167664" y="492020"/>
                      </a:lnTo>
                      <a:cubicBezTo>
                        <a:pt x="167664" y="492020"/>
                        <a:pt x="169658" y="493571"/>
                        <a:pt x="169658" y="493571"/>
                      </a:cubicBezTo>
                      <a:lnTo>
                        <a:pt x="168883" y="495012"/>
                      </a:lnTo>
                      <a:lnTo>
                        <a:pt x="167885" y="496231"/>
                      </a:lnTo>
                      <a:lnTo>
                        <a:pt x="166555" y="497118"/>
                      </a:lnTo>
                      <a:lnTo>
                        <a:pt x="165447" y="496453"/>
                      </a:lnTo>
                      <a:lnTo>
                        <a:pt x="165779" y="495455"/>
                      </a:lnTo>
                      <a:lnTo>
                        <a:pt x="165225" y="496231"/>
                      </a:lnTo>
                      <a:lnTo>
                        <a:pt x="164228" y="498447"/>
                      </a:lnTo>
                      <a:lnTo>
                        <a:pt x="164671" y="498004"/>
                      </a:lnTo>
                      <a:lnTo>
                        <a:pt x="165779" y="497339"/>
                      </a:lnTo>
                      <a:lnTo>
                        <a:pt x="166112" y="498890"/>
                      </a:lnTo>
                      <a:lnTo>
                        <a:pt x="165669" y="499999"/>
                      </a:lnTo>
                      <a:lnTo>
                        <a:pt x="164671" y="500775"/>
                      </a:lnTo>
                      <a:lnTo>
                        <a:pt x="163342" y="501440"/>
                      </a:lnTo>
                      <a:lnTo>
                        <a:pt x="164782" y="501883"/>
                      </a:lnTo>
                      <a:lnTo>
                        <a:pt x="168218" y="501883"/>
                      </a:lnTo>
                      <a:cubicBezTo>
                        <a:pt x="168218" y="501883"/>
                        <a:pt x="169547" y="502436"/>
                        <a:pt x="169547" y="502436"/>
                      </a:cubicBezTo>
                      <a:lnTo>
                        <a:pt x="170212" y="503877"/>
                      </a:lnTo>
                      <a:lnTo>
                        <a:pt x="170544" y="505761"/>
                      </a:lnTo>
                      <a:lnTo>
                        <a:pt x="171320" y="507201"/>
                      </a:lnTo>
                      <a:lnTo>
                        <a:pt x="173426" y="507423"/>
                      </a:lnTo>
                      <a:lnTo>
                        <a:pt x="173426" y="505872"/>
                      </a:lnTo>
                      <a:cubicBezTo>
                        <a:pt x="173426" y="505872"/>
                        <a:pt x="174423" y="504985"/>
                        <a:pt x="174423" y="504985"/>
                      </a:cubicBezTo>
                      <a:lnTo>
                        <a:pt x="175753" y="504542"/>
                      </a:lnTo>
                      <a:lnTo>
                        <a:pt x="176307" y="504542"/>
                      </a:lnTo>
                      <a:cubicBezTo>
                        <a:pt x="176307" y="504542"/>
                        <a:pt x="175420" y="504210"/>
                        <a:pt x="175420" y="504210"/>
                      </a:cubicBezTo>
                      <a:lnTo>
                        <a:pt x="174755" y="503877"/>
                      </a:lnTo>
                      <a:lnTo>
                        <a:pt x="174201" y="503323"/>
                      </a:lnTo>
                      <a:lnTo>
                        <a:pt x="175199" y="501772"/>
                      </a:lnTo>
                      <a:lnTo>
                        <a:pt x="176085" y="501993"/>
                      </a:lnTo>
                      <a:lnTo>
                        <a:pt x="176972" y="502880"/>
                      </a:lnTo>
                      <a:lnTo>
                        <a:pt x="177859" y="503434"/>
                      </a:lnTo>
                      <a:lnTo>
                        <a:pt x="180075" y="503434"/>
                      </a:lnTo>
                      <a:cubicBezTo>
                        <a:pt x="180075" y="503434"/>
                        <a:pt x="180851" y="503434"/>
                        <a:pt x="180851" y="503434"/>
                      </a:cubicBezTo>
                      <a:lnTo>
                        <a:pt x="182070" y="502658"/>
                      </a:lnTo>
                      <a:lnTo>
                        <a:pt x="183731" y="501218"/>
                      </a:lnTo>
                      <a:lnTo>
                        <a:pt x="184507" y="500109"/>
                      </a:lnTo>
                      <a:lnTo>
                        <a:pt x="183953" y="499666"/>
                      </a:lnTo>
                      <a:lnTo>
                        <a:pt x="183953" y="499112"/>
                      </a:lnTo>
                      <a:cubicBezTo>
                        <a:pt x="183953" y="499112"/>
                        <a:pt x="184175" y="498225"/>
                        <a:pt x="184175" y="498225"/>
                      </a:cubicBezTo>
                      <a:lnTo>
                        <a:pt x="185062" y="497782"/>
                      </a:lnTo>
                      <a:lnTo>
                        <a:pt x="186613" y="498779"/>
                      </a:lnTo>
                      <a:lnTo>
                        <a:pt x="187499" y="497672"/>
                      </a:lnTo>
                      <a:lnTo>
                        <a:pt x="187056" y="497450"/>
                      </a:lnTo>
                      <a:lnTo>
                        <a:pt x="186945" y="497450"/>
                      </a:lnTo>
                      <a:cubicBezTo>
                        <a:pt x="186945" y="497450"/>
                        <a:pt x="186724" y="496896"/>
                        <a:pt x="186724" y="496896"/>
                      </a:cubicBezTo>
                      <a:lnTo>
                        <a:pt x="187499" y="496342"/>
                      </a:lnTo>
                      <a:lnTo>
                        <a:pt x="189937" y="495123"/>
                      </a:lnTo>
                      <a:lnTo>
                        <a:pt x="191046" y="494901"/>
                      </a:lnTo>
                      <a:lnTo>
                        <a:pt x="191821" y="494347"/>
                      </a:lnTo>
                      <a:lnTo>
                        <a:pt x="192264" y="493017"/>
                      </a:lnTo>
                      <a:lnTo>
                        <a:pt x="192486" y="491466"/>
                      </a:lnTo>
                      <a:lnTo>
                        <a:pt x="192929" y="490025"/>
                      </a:lnTo>
                      <a:lnTo>
                        <a:pt x="192597" y="489693"/>
                      </a:lnTo>
                      <a:lnTo>
                        <a:pt x="192486" y="489693"/>
                      </a:lnTo>
                      <a:cubicBezTo>
                        <a:pt x="192486" y="489693"/>
                        <a:pt x="192375" y="489582"/>
                        <a:pt x="192375" y="489582"/>
                      </a:cubicBezTo>
                      <a:lnTo>
                        <a:pt x="192153" y="489028"/>
                      </a:lnTo>
                      <a:lnTo>
                        <a:pt x="193816" y="489028"/>
                      </a:lnTo>
                      <a:lnTo>
                        <a:pt x="189162" y="481271"/>
                      </a:lnTo>
                      <a:lnTo>
                        <a:pt x="188829" y="480162"/>
                      </a:lnTo>
                      <a:lnTo>
                        <a:pt x="189937" y="480162"/>
                      </a:lnTo>
                      <a:cubicBezTo>
                        <a:pt x="189937" y="480162"/>
                        <a:pt x="190381" y="479941"/>
                        <a:pt x="190381" y="479941"/>
                      </a:cubicBezTo>
                      <a:lnTo>
                        <a:pt x="190935" y="480162"/>
                      </a:lnTo>
                      <a:lnTo>
                        <a:pt x="192264" y="481160"/>
                      </a:lnTo>
                      <a:lnTo>
                        <a:pt x="194703" y="484041"/>
                      </a:lnTo>
                      <a:lnTo>
                        <a:pt x="195811" y="492574"/>
                      </a:lnTo>
                      <a:lnTo>
                        <a:pt x="196697" y="493903"/>
                      </a:lnTo>
                      <a:lnTo>
                        <a:pt x="198803" y="493903"/>
                      </a:lnTo>
                      <a:cubicBezTo>
                        <a:pt x="198803" y="493903"/>
                        <a:pt x="201129" y="494568"/>
                        <a:pt x="201129" y="494568"/>
                      </a:cubicBezTo>
                      <a:lnTo>
                        <a:pt x="202459" y="496009"/>
                      </a:lnTo>
                      <a:lnTo>
                        <a:pt x="201794" y="498890"/>
                      </a:lnTo>
                      <a:lnTo>
                        <a:pt x="203014" y="498558"/>
                      </a:lnTo>
                      <a:lnTo>
                        <a:pt x="203457" y="498336"/>
                      </a:lnTo>
                      <a:lnTo>
                        <a:pt x="204122" y="497782"/>
                      </a:lnTo>
                      <a:lnTo>
                        <a:pt x="205008" y="498336"/>
                      </a:lnTo>
                      <a:lnTo>
                        <a:pt x="205894" y="498336"/>
                      </a:lnTo>
                      <a:cubicBezTo>
                        <a:pt x="205894" y="498336"/>
                        <a:pt x="206892" y="498336"/>
                        <a:pt x="206892" y="498336"/>
                      </a:cubicBezTo>
                      <a:lnTo>
                        <a:pt x="207890" y="497782"/>
                      </a:lnTo>
                      <a:lnTo>
                        <a:pt x="207225" y="499777"/>
                      </a:lnTo>
                      <a:lnTo>
                        <a:pt x="209441" y="499777"/>
                      </a:lnTo>
                      <a:lnTo>
                        <a:pt x="208333" y="500553"/>
                      </a:lnTo>
                      <a:lnTo>
                        <a:pt x="207890" y="500775"/>
                      </a:lnTo>
                      <a:lnTo>
                        <a:pt x="207890" y="501883"/>
                      </a:lnTo>
                      <a:lnTo>
                        <a:pt x="208333" y="502104"/>
                      </a:lnTo>
                      <a:lnTo>
                        <a:pt x="209441" y="502880"/>
                      </a:lnTo>
                      <a:lnTo>
                        <a:pt x="208776" y="503988"/>
                      </a:lnTo>
                      <a:lnTo>
                        <a:pt x="208776" y="504653"/>
                      </a:lnTo>
                      <a:cubicBezTo>
                        <a:pt x="208776" y="504653"/>
                        <a:pt x="208887" y="505096"/>
                        <a:pt x="208887" y="505096"/>
                      </a:cubicBezTo>
                      <a:lnTo>
                        <a:pt x="209441" y="505761"/>
                      </a:lnTo>
                      <a:lnTo>
                        <a:pt x="209441" y="506869"/>
                      </a:lnTo>
                      <a:lnTo>
                        <a:pt x="207890" y="505872"/>
                      </a:lnTo>
                      <a:lnTo>
                        <a:pt x="206227" y="504320"/>
                      </a:lnTo>
                      <a:lnTo>
                        <a:pt x="204454" y="503323"/>
                      </a:lnTo>
                      <a:lnTo>
                        <a:pt x="202570" y="503877"/>
                      </a:lnTo>
                      <a:lnTo>
                        <a:pt x="207225" y="506426"/>
                      </a:lnTo>
                      <a:lnTo>
                        <a:pt x="208000" y="507423"/>
                      </a:lnTo>
                      <a:lnTo>
                        <a:pt x="208665" y="507423"/>
                      </a:lnTo>
                      <a:cubicBezTo>
                        <a:pt x="208665" y="507423"/>
                        <a:pt x="210105" y="507645"/>
                        <a:pt x="210105" y="507645"/>
                      </a:cubicBezTo>
                      <a:lnTo>
                        <a:pt x="211657" y="507977"/>
                      </a:lnTo>
                      <a:lnTo>
                        <a:pt x="212655" y="508864"/>
                      </a:lnTo>
                      <a:lnTo>
                        <a:pt x="213320" y="508864"/>
                      </a:lnTo>
                      <a:lnTo>
                        <a:pt x="214649" y="506205"/>
                      </a:lnTo>
                      <a:lnTo>
                        <a:pt x="221963" y="500885"/>
                      </a:lnTo>
                      <a:lnTo>
                        <a:pt x="223514" y="501772"/>
                      </a:lnTo>
                      <a:lnTo>
                        <a:pt x="225066" y="501329"/>
                      </a:lnTo>
                      <a:lnTo>
                        <a:pt x="226728" y="500442"/>
                      </a:lnTo>
                      <a:lnTo>
                        <a:pt x="228612" y="499999"/>
                      </a:lnTo>
                      <a:lnTo>
                        <a:pt x="235261" y="499999"/>
                      </a:lnTo>
                      <a:lnTo>
                        <a:pt x="238253" y="502880"/>
                      </a:lnTo>
                      <a:lnTo>
                        <a:pt x="240469" y="504210"/>
                      </a:lnTo>
                      <a:lnTo>
                        <a:pt x="241466" y="503434"/>
                      </a:lnTo>
                      <a:lnTo>
                        <a:pt x="241799" y="500664"/>
                      </a:lnTo>
                      <a:lnTo>
                        <a:pt x="242685" y="499112"/>
                      </a:lnTo>
                      <a:lnTo>
                        <a:pt x="248226" y="494347"/>
                      </a:lnTo>
                      <a:lnTo>
                        <a:pt x="249224" y="494014"/>
                      </a:lnTo>
                      <a:lnTo>
                        <a:pt x="249889" y="494568"/>
                      </a:lnTo>
                      <a:lnTo>
                        <a:pt x="250442" y="495677"/>
                      </a:lnTo>
                      <a:lnTo>
                        <a:pt x="250996" y="496674"/>
                      </a:lnTo>
                      <a:lnTo>
                        <a:pt x="251883" y="497118"/>
                      </a:lnTo>
                      <a:lnTo>
                        <a:pt x="253546" y="497118"/>
                      </a:lnTo>
                      <a:cubicBezTo>
                        <a:pt x="253546" y="497118"/>
                        <a:pt x="254543" y="496785"/>
                        <a:pt x="254543" y="496785"/>
                      </a:cubicBezTo>
                      <a:lnTo>
                        <a:pt x="259086" y="493460"/>
                      </a:lnTo>
                      <a:lnTo>
                        <a:pt x="262411" y="492242"/>
                      </a:lnTo>
                      <a:lnTo>
                        <a:pt x="265735" y="492242"/>
                      </a:lnTo>
                      <a:cubicBezTo>
                        <a:pt x="265735" y="492242"/>
                        <a:pt x="268394" y="495123"/>
                        <a:pt x="268394" y="495123"/>
                      </a:cubicBezTo>
                      <a:lnTo>
                        <a:pt x="270500" y="494125"/>
                      </a:lnTo>
                      <a:lnTo>
                        <a:pt x="272716" y="494125"/>
                      </a:lnTo>
                      <a:cubicBezTo>
                        <a:pt x="272716" y="494125"/>
                        <a:pt x="278589" y="496896"/>
                        <a:pt x="278589" y="496896"/>
                      </a:cubicBezTo>
                      <a:lnTo>
                        <a:pt x="282246" y="498004"/>
                      </a:lnTo>
                      <a:lnTo>
                        <a:pt x="283909" y="499223"/>
                      </a:lnTo>
                      <a:lnTo>
                        <a:pt x="283687" y="500664"/>
                      </a:lnTo>
                      <a:lnTo>
                        <a:pt x="284241" y="500885"/>
                      </a:lnTo>
                      <a:lnTo>
                        <a:pt x="285239" y="500664"/>
                      </a:lnTo>
                      <a:lnTo>
                        <a:pt x="286347" y="501107"/>
                      </a:lnTo>
                      <a:lnTo>
                        <a:pt x="287122" y="502215"/>
                      </a:lnTo>
                      <a:lnTo>
                        <a:pt x="287787" y="504099"/>
                      </a:lnTo>
                      <a:lnTo>
                        <a:pt x="288674" y="505096"/>
                      </a:lnTo>
                      <a:lnTo>
                        <a:pt x="289450" y="502769"/>
                      </a:lnTo>
                      <a:lnTo>
                        <a:pt x="291001" y="500885"/>
                      </a:lnTo>
                      <a:lnTo>
                        <a:pt x="292774" y="499888"/>
                      </a:lnTo>
                      <a:lnTo>
                        <a:pt x="294104" y="500220"/>
                      </a:lnTo>
                      <a:lnTo>
                        <a:pt x="294769" y="500220"/>
                      </a:lnTo>
                      <a:lnTo>
                        <a:pt x="295766" y="499777"/>
                      </a:lnTo>
                      <a:lnTo>
                        <a:pt x="297317" y="500109"/>
                      </a:lnTo>
                      <a:lnTo>
                        <a:pt x="298758" y="500885"/>
                      </a:lnTo>
                      <a:lnTo>
                        <a:pt x="299423" y="501661"/>
                      </a:lnTo>
                      <a:lnTo>
                        <a:pt x="303634" y="501107"/>
                      </a:lnTo>
                      <a:lnTo>
                        <a:pt x="306515" y="501661"/>
                      </a:lnTo>
                      <a:lnTo>
                        <a:pt x="308731" y="502436"/>
                      </a:lnTo>
                      <a:lnTo>
                        <a:pt x="310394" y="502436"/>
                      </a:lnTo>
                      <a:cubicBezTo>
                        <a:pt x="310394" y="502436"/>
                        <a:pt x="311059" y="501107"/>
                        <a:pt x="311059" y="501107"/>
                      </a:cubicBezTo>
                      <a:lnTo>
                        <a:pt x="310283" y="500109"/>
                      </a:lnTo>
                      <a:lnTo>
                        <a:pt x="311280" y="499444"/>
                      </a:lnTo>
                      <a:lnTo>
                        <a:pt x="312056" y="498558"/>
                      </a:lnTo>
                      <a:lnTo>
                        <a:pt x="312278" y="497450"/>
                      </a:lnTo>
                      <a:lnTo>
                        <a:pt x="311834" y="496120"/>
                      </a:lnTo>
                      <a:lnTo>
                        <a:pt x="311280" y="496785"/>
                      </a:lnTo>
                      <a:lnTo>
                        <a:pt x="310837" y="496785"/>
                      </a:lnTo>
                      <a:cubicBezTo>
                        <a:pt x="310837" y="496785"/>
                        <a:pt x="310283" y="496231"/>
                        <a:pt x="310283" y="496231"/>
                      </a:cubicBezTo>
                      <a:lnTo>
                        <a:pt x="309507" y="495123"/>
                      </a:lnTo>
                      <a:lnTo>
                        <a:pt x="310394" y="494125"/>
                      </a:lnTo>
                      <a:lnTo>
                        <a:pt x="313496" y="491688"/>
                      </a:lnTo>
                      <a:lnTo>
                        <a:pt x="313496" y="490358"/>
                      </a:lnTo>
                      <a:cubicBezTo>
                        <a:pt x="313496" y="490358"/>
                        <a:pt x="312832" y="487809"/>
                        <a:pt x="312832" y="487809"/>
                      </a:cubicBezTo>
                      <a:lnTo>
                        <a:pt x="312832" y="486257"/>
                      </a:lnTo>
                      <a:cubicBezTo>
                        <a:pt x="312832" y="486257"/>
                        <a:pt x="317929" y="489582"/>
                        <a:pt x="317929" y="489582"/>
                      </a:cubicBezTo>
                      <a:lnTo>
                        <a:pt x="319148" y="489914"/>
                      </a:lnTo>
                      <a:lnTo>
                        <a:pt x="319591" y="490136"/>
                      </a:lnTo>
                      <a:lnTo>
                        <a:pt x="320145" y="490801"/>
                      </a:lnTo>
                      <a:lnTo>
                        <a:pt x="321143" y="493017"/>
                      </a:lnTo>
                      <a:lnTo>
                        <a:pt x="326573" y="499777"/>
                      </a:lnTo>
                      <a:lnTo>
                        <a:pt x="328124" y="502990"/>
                      </a:lnTo>
                      <a:lnTo>
                        <a:pt x="326905" y="503434"/>
                      </a:lnTo>
                      <a:lnTo>
                        <a:pt x="326683" y="503766"/>
                      </a:lnTo>
                      <a:lnTo>
                        <a:pt x="327016" y="504210"/>
                      </a:lnTo>
                      <a:lnTo>
                        <a:pt x="327348" y="504985"/>
                      </a:lnTo>
                      <a:lnTo>
                        <a:pt x="327570" y="504985"/>
                      </a:lnTo>
                      <a:cubicBezTo>
                        <a:pt x="327570" y="504985"/>
                        <a:pt x="328900" y="507534"/>
                        <a:pt x="328900" y="507534"/>
                      </a:cubicBezTo>
                      <a:lnTo>
                        <a:pt x="328900" y="507977"/>
                      </a:lnTo>
                      <a:cubicBezTo>
                        <a:pt x="328900" y="507977"/>
                        <a:pt x="330895" y="509307"/>
                        <a:pt x="330895" y="509307"/>
                      </a:cubicBezTo>
                      <a:lnTo>
                        <a:pt x="332446" y="509751"/>
                      </a:lnTo>
                      <a:lnTo>
                        <a:pt x="333776" y="509307"/>
                      </a:lnTo>
                      <a:lnTo>
                        <a:pt x="335106" y="507977"/>
                      </a:lnTo>
                      <a:lnTo>
                        <a:pt x="335106" y="507201"/>
                      </a:lnTo>
                      <a:cubicBezTo>
                        <a:pt x="335106" y="507201"/>
                        <a:pt x="334884" y="506869"/>
                        <a:pt x="334884" y="506869"/>
                      </a:cubicBezTo>
                      <a:lnTo>
                        <a:pt x="334884" y="506537"/>
                      </a:lnTo>
                      <a:cubicBezTo>
                        <a:pt x="334884" y="506537"/>
                        <a:pt x="335770" y="505983"/>
                        <a:pt x="335770" y="505983"/>
                      </a:cubicBezTo>
                      <a:lnTo>
                        <a:pt x="335770" y="505096"/>
                      </a:lnTo>
                      <a:lnTo>
                        <a:pt x="334995" y="504875"/>
                      </a:lnTo>
                      <a:lnTo>
                        <a:pt x="334552" y="504653"/>
                      </a:lnTo>
                      <a:lnTo>
                        <a:pt x="334219" y="504320"/>
                      </a:lnTo>
                      <a:lnTo>
                        <a:pt x="333665" y="503988"/>
                      </a:lnTo>
                      <a:lnTo>
                        <a:pt x="333665" y="503101"/>
                      </a:lnTo>
                      <a:lnTo>
                        <a:pt x="334219" y="501993"/>
                      </a:lnTo>
                      <a:lnTo>
                        <a:pt x="335216" y="500331"/>
                      </a:lnTo>
                      <a:lnTo>
                        <a:pt x="336546" y="499112"/>
                      </a:lnTo>
                      <a:lnTo>
                        <a:pt x="337876" y="499555"/>
                      </a:lnTo>
                      <a:lnTo>
                        <a:pt x="339317" y="500220"/>
                      </a:lnTo>
                      <a:lnTo>
                        <a:pt x="340424" y="499444"/>
                      </a:lnTo>
                      <a:lnTo>
                        <a:pt x="340424" y="498336"/>
                      </a:lnTo>
                      <a:cubicBezTo>
                        <a:pt x="340424" y="498336"/>
                        <a:pt x="338208" y="498115"/>
                        <a:pt x="338208" y="498115"/>
                      </a:cubicBezTo>
                      <a:lnTo>
                        <a:pt x="340424" y="495455"/>
                      </a:lnTo>
                      <a:lnTo>
                        <a:pt x="343084" y="496674"/>
                      </a:lnTo>
                      <a:lnTo>
                        <a:pt x="344746" y="499666"/>
                      </a:lnTo>
                      <a:lnTo>
                        <a:pt x="343749" y="502215"/>
                      </a:lnTo>
                      <a:lnTo>
                        <a:pt x="345522" y="505318"/>
                      </a:lnTo>
                      <a:lnTo>
                        <a:pt x="346076" y="506094"/>
                      </a:lnTo>
                      <a:lnTo>
                        <a:pt x="346852" y="506537"/>
                      </a:lnTo>
                      <a:lnTo>
                        <a:pt x="348736" y="507091"/>
                      </a:lnTo>
                      <a:lnTo>
                        <a:pt x="351285" y="508975"/>
                      </a:lnTo>
                      <a:lnTo>
                        <a:pt x="355606" y="510194"/>
                      </a:lnTo>
                      <a:lnTo>
                        <a:pt x="357712" y="511080"/>
                      </a:lnTo>
                      <a:lnTo>
                        <a:pt x="356826" y="512742"/>
                      </a:lnTo>
                      <a:lnTo>
                        <a:pt x="354830" y="514516"/>
                      </a:lnTo>
                      <a:lnTo>
                        <a:pt x="353833" y="515956"/>
                      </a:lnTo>
                      <a:lnTo>
                        <a:pt x="358487" y="518948"/>
                      </a:lnTo>
                      <a:lnTo>
                        <a:pt x="360150" y="518062"/>
                      </a:lnTo>
                      <a:lnTo>
                        <a:pt x="364250" y="517618"/>
                      </a:lnTo>
                      <a:lnTo>
                        <a:pt x="366356" y="516953"/>
                      </a:lnTo>
                      <a:lnTo>
                        <a:pt x="366577" y="517618"/>
                      </a:lnTo>
                      <a:lnTo>
                        <a:pt x="366910" y="518283"/>
                      </a:lnTo>
                      <a:lnTo>
                        <a:pt x="366910" y="518948"/>
                      </a:lnTo>
                      <a:cubicBezTo>
                        <a:pt x="366910" y="518948"/>
                        <a:pt x="367907" y="516953"/>
                        <a:pt x="367907" y="516953"/>
                      </a:cubicBezTo>
                      <a:lnTo>
                        <a:pt x="368682" y="516953"/>
                      </a:lnTo>
                      <a:lnTo>
                        <a:pt x="370234" y="523935"/>
                      </a:lnTo>
                      <a:lnTo>
                        <a:pt x="371785" y="523270"/>
                      </a:lnTo>
                      <a:lnTo>
                        <a:pt x="375110" y="523935"/>
                      </a:lnTo>
                      <a:lnTo>
                        <a:pt x="377104" y="523935"/>
                      </a:lnTo>
                      <a:cubicBezTo>
                        <a:pt x="377104" y="523935"/>
                        <a:pt x="376329" y="522383"/>
                        <a:pt x="376329" y="522383"/>
                      </a:cubicBezTo>
                      <a:lnTo>
                        <a:pt x="374888" y="521607"/>
                      </a:lnTo>
                      <a:lnTo>
                        <a:pt x="373226" y="521607"/>
                      </a:lnTo>
                      <a:cubicBezTo>
                        <a:pt x="373226" y="521607"/>
                        <a:pt x="371674" y="522051"/>
                        <a:pt x="371674" y="522051"/>
                      </a:cubicBezTo>
                      <a:lnTo>
                        <a:pt x="373004" y="519835"/>
                      </a:lnTo>
                      <a:lnTo>
                        <a:pt x="375110" y="519392"/>
                      </a:lnTo>
                      <a:lnTo>
                        <a:pt x="381759" y="520167"/>
                      </a:lnTo>
                      <a:lnTo>
                        <a:pt x="383421" y="520610"/>
                      </a:lnTo>
                      <a:lnTo>
                        <a:pt x="384972" y="521829"/>
                      </a:lnTo>
                      <a:lnTo>
                        <a:pt x="386413" y="524046"/>
                      </a:lnTo>
                      <a:lnTo>
                        <a:pt x="384197" y="524046"/>
                      </a:lnTo>
                      <a:lnTo>
                        <a:pt x="384197" y="525043"/>
                      </a:lnTo>
                      <a:lnTo>
                        <a:pt x="388075" y="525486"/>
                      </a:lnTo>
                      <a:lnTo>
                        <a:pt x="389294" y="525154"/>
                      </a:lnTo>
                      <a:lnTo>
                        <a:pt x="392951" y="521607"/>
                      </a:lnTo>
                      <a:lnTo>
                        <a:pt x="394391" y="521940"/>
                      </a:lnTo>
                      <a:lnTo>
                        <a:pt x="397384" y="525154"/>
                      </a:lnTo>
                      <a:lnTo>
                        <a:pt x="395056" y="527148"/>
                      </a:lnTo>
                      <a:lnTo>
                        <a:pt x="396830" y="527813"/>
                      </a:lnTo>
                      <a:lnTo>
                        <a:pt x="404697" y="528811"/>
                      </a:lnTo>
                      <a:lnTo>
                        <a:pt x="405806" y="528811"/>
                      </a:lnTo>
                      <a:lnTo>
                        <a:pt x="405806" y="530029"/>
                      </a:lnTo>
                      <a:lnTo>
                        <a:pt x="404365" y="530251"/>
                      </a:lnTo>
                      <a:lnTo>
                        <a:pt x="401817" y="530916"/>
                      </a:lnTo>
                      <a:lnTo>
                        <a:pt x="400376" y="530916"/>
                      </a:lnTo>
                      <a:cubicBezTo>
                        <a:pt x="400376" y="530916"/>
                        <a:pt x="400376" y="532357"/>
                        <a:pt x="400376" y="532357"/>
                      </a:cubicBezTo>
                      <a:lnTo>
                        <a:pt x="400376" y="533022"/>
                      </a:lnTo>
                      <a:cubicBezTo>
                        <a:pt x="400376" y="533022"/>
                        <a:pt x="402481" y="533687"/>
                        <a:pt x="402481" y="533687"/>
                      </a:cubicBezTo>
                      <a:lnTo>
                        <a:pt x="404254" y="535349"/>
                      </a:lnTo>
                      <a:lnTo>
                        <a:pt x="404919" y="537122"/>
                      </a:lnTo>
                      <a:lnTo>
                        <a:pt x="403811" y="537898"/>
                      </a:lnTo>
                      <a:lnTo>
                        <a:pt x="401927" y="538341"/>
                      </a:lnTo>
                      <a:lnTo>
                        <a:pt x="400043" y="540446"/>
                      </a:lnTo>
                      <a:lnTo>
                        <a:pt x="391843" y="542884"/>
                      </a:lnTo>
                      <a:lnTo>
                        <a:pt x="388186" y="543438"/>
                      </a:lnTo>
                      <a:lnTo>
                        <a:pt x="384862" y="541887"/>
                      </a:lnTo>
                      <a:lnTo>
                        <a:pt x="382645" y="542552"/>
                      </a:lnTo>
                      <a:lnTo>
                        <a:pt x="377104" y="540114"/>
                      </a:lnTo>
                      <a:lnTo>
                        <a:pt x="374113" y="539892"/>
                      </a:lnTo>
                      <a:lnTo>
                        <a:pt x="373115" y="540668"/>
                      </a:lnTo>
                      <a:lnTo>
                        <a:pt x="370567" y="543216"/>
                      </a:lnTo>
                      <a:lnTo>
                        <a:pt x="369126" y="543770"/>
                      </a:lnTo>
                      <a:lnTo>
                        <a:pt x="367685" y="544103"/>
                      </a:lnTo>
                      <a:lnTo>
                        <a:pt x="366577" y="544768"/>
                      </a:lnTo>
                      <a:lnTo>
                        <a:pt x="364139" y="546763"/>
                      </a:lnTo>
                      <a:lnTo>
                        <a:pt x="367907" y="546985"/>
                      </a:lnTo>
                      <a:lnTo>
                        <a:pt x="367574" y="547206"/>
                      </a:lnTo>
                      <a:lnTo>
                        <a:pt x="367242" y="547649"/>
                      </a:lnTo>
                      <a:lnTo>
                        <a:pt x="369347" y="547649"/>
                      </a:lnTo>
                      <a:cubicBezTo>
                        <a:pt x="369347" y="547649"/>
                        <a:pt x="372117" y="550087"/>
                        <a:pt x="372117" y="550087"/>
                      </a:cubicBezTo>
                      <a:lnTo>
                        <a:pt x="373891" y="550642"/>
                      </a:lnTo>
                      <a:lnTo>
                        <a:pt x="375221" y="551417"/>
                      </a:lnTo>
                      <a:lnTo>
                        <a:pt x="376883" y="553079"/>
                      </a:lnTo>
                      <a:lnTo>
                        <a:pt x="377991" y="554742"/>
                      </a:lnTo>
                      <a:lnTo>
                        <a:pt x="377769" y="555517"/>
                      </a:lnTo>
                      <a:lnTo>
                        <a:pt x="375442" y="558953"/>
                      </a:lnTo>
                      <a:lnTo>
                        <a:pt x="374667" y="559396"/>
                      </a:lnTo>
                      <a:lnTo>
                        <a:pt x="373780" y="559396"/>
                      </a:lnTo>
                      <a:cubicBezTo>
                        <a:pt x="373780" y="559396"/>
                        <a:pt x="372893" y="559396"/>
                        <a:pt x="372893" y="559396"/>
                      </a:cubicBezTo>
                      <a:lnTo>
                        <a:pt x="372007" y="559396"/>
                      </a:lnTo>
                      <a:cubicBezTo>
                        <a:pt x="372007" y="559396"/>
                        <a:pt x="369237" y="560393"/>
                        <a:pt x="369237" y="560393"/>
                      </a:cubicBezTo>
                      <a:lnTo>
                        <a:pt x="367463" y="560725"/>
                      </a:lnTo>
                      <a:lnTo>
                        <a:pt x="365691" y="560393"/>
                      </a:lnTo>
                      <a:lnTo>
                        <a:pt x="364028" y="559285"/>
                      </a:lnTo>
                      <a:lnTo>
                        <a:pt x="360482" y="556182"/>
                      </a:lnTo>
                      <a:lnTo>
                        <a:pt x="358377" y="555517"/>
                      </a:lnTo>
                      <a:lnTo>
                        <a:pt x="357712" y="555074"/>
                      </a:lnTo>
                      <a:lnTo>
                        <a:pt x="355717" y="551639"/>
                      </a:lnTo>
                      <a:lnTo>
                        <a:pt x="346630" y="543660"/>
                      </a:lnTo>
                      <a:lnTo>
                        <a:pt x="345522" y="543327"/>
                      </a:lnTo>
                      <a:lnTo>
                        <a:pt x="344525" y="542330"/>
                      </a:lnTo>
                      <a:lnTo>
                        <a:pt x="337765" y="539892"/>
                      </a:lnTo>
                      <a:lnTo>
                        <a:pt x="325354" y="533354"/>
                      </a:lnTo>
                      <a:lnTo>
                        <a:pt x="316489" y="531359"/>
                      </a:lnTo>
                      <a:lnTo>
                        <a:pt x="315713" y="531581"/>
                      </a:lnTo>
                      <a:lnTo>
                        <a:pt x="314494" y="532135"/>
                      </a:lnTo>
                      <a:lnTo>
                        <a:pt x="313275" y="531581"/>
                      </a:lnTo>
                      <a:lnTo>
                        <a:pt x="312167" y="530694"/>
                      </a:lnTo>
                      <a:lnTo>
                        <a:pt x="308731" y="529254"/>
                      </a:lnTo>
                      <a:lnTo>
                        <a:pt x="306848" y="527481"/>
                      </a:lnTo>
                      <a:lnTo>
                        <a:pt x="305074" y="526373"/>
                      </a:lnTo>
                      <a:lnTo>
                        <a:pt x="302969" y="527370"/>
                      </a:lnTo>
                      <a:lnTo>
                        <a:pt x="301639" y="526594"/>
                      </a:lnTo>
                      <a:lnTo>
                        <a:pt x="296763" y="525375"/>
                      </a:lnTo>
                      <a:lnTo>
                        <a:pt x="293217" y="525375"/>
                      </a:lnTo>
                      <a:lnTo>
                        <a:pt x="292331" y="525043"/>
                      </a:lnTo>
                      <a:lnTo>
                        <a:pt x="291666" y="524378"/>
                      </a:lnTo>
                      <a:lnTo>
                        <a:pt x="291222" y="523713"/>
                      </a:lnTo>
                      <a:lnTo>
                        <a:pt x="290890" y="523381"/>
                      </a:lnTo>
                      <a:lnTo>
                        <a:pt x="286790" y="522051"/>
                      </a:lnTo>
                      <a:lnTo>
                        <a:pt x="285793" y="521497"/>
                      </a:lnTo>
                      <a:lnTo>
                        <a:pt x="285017" y="520056"/>
                      </a:lnTo>
                      <a:lnTo>
                        <a:pt x="283798" y="516399"/>
                      </a:lnTo>
                      <a:lnTo>
                        <a:pt x="283133" y="515624"/>
                      </a:lnTo>
                      <a:lnTo>
                        <a:pt x="282135" y="515291"/>
                      </a:lnTo>
                      <a:lnTo>
                        <a:pt x="281360" y="514627"/>
                      </a:lnTo>
                      <a:lnTo>
                        <a:pt x="280363" y="513629"/>
                      </a:lnTo>
                      <a:lnTo>
                        <a:pt x="279809" y="513629"/>
                      </a:lnTo>
                      <a:cubicBezTo>
                        <a:pt x="279809" y="513629"/>
                        <a:pt x="278479" y="514405"/>
                        <a:pt x="278479" y="514405"/>
                      </a:cubicBezTo>
                      <a:lnTo>
                        <a:pt x="277592" y="514405"/>
                      </a:lnTo>
                      <a:cubicBezTo>
                        <a:pt x="277592" y="514405"/>
                        <a:pt x="276374" y="514405"/>
                        <a:pt x="276374" y="514405"/>
                      </a:cubicBezTo>
                      <a:lnTo>
                        <a:pt x="273049" y="512742"/>
                      </a:lnTo>
                      <a:lnTo>
                        <a:pt x="271830" y="511634"/>
                      </a:lnTo>
                      <a:lnTo>
                        <a:pt x="271054" y="510083"/>
                      </a:lnTo>
                      <a:lnTo>
                        <a:pt x="270611" y="508420"/>
                      </a:lnTo>
                      <a:lnTo>
                        <a:pt x="269946" y="507091"/>
                      </a:lnTo>
                      <a:lnTo>
                        <a:pt x="268505" y="506537"/>
                      </a:lnTo>
                      <a:lnTo>
                        <a:pt x="266733" y="506315"/>
                      </a:lnTo>
                      <a:lnTo>
                        <a:pt x="265070" y="505650"/>
                      </a:lnTo>
                      <a:lnTo>
                        <a:pt x="263630" y="504764"/>
                      </a:lnTo>
                      <a:lnTo>
                        <a:pt x="262522" y="503766"/>
                      </a:lnTo>
                      <a:lnTo>
                        <a:pt x="261413" y="504431"/>
                      </a:lnTo>
                      <a:lnTo>
                        <a:pt x="260305" y="504653"/>
                      </a:lnTo>
                      <a:lnTo>
                        <a:pt x="257867" y="504653"/>
                      </a:lnTo>
                      <a:cubicBezTo>
                        <a:pt x="257867" y="504653"/>
                        <a:pt x="250332" y="503101"/>
                        <a:pt x="250332" y="503101"/>
                      </a:cubicBezTo>
                      <a:lnTo>
                        <a:pt x="249335" y="504210"/>
                      </a:lnTo>
                      <a:lnTo>
                        <a:pt x="240691" y="509640"/>
                      </a:lnTo>
                      <a:lnTo>
                        <a:pt x="238142" y="513407"/>
                      </a:lnTo>
                      <a:lnTo>
                        <a:pt x="233598" y="522716"/>
                      </a:lnTo>
                      <a:lnTo>
                        <a:pt x="230607" y="526373"/>
                      </a:lnTo>
                      <a:lnTo>
                        <a:pt x="226950" y="528922"/>
                      </a:lnTo>
                      <a:lnTo>
                        <a:pt x="224733" y="529919"/>
                      </a:lnTo>
                      <a:lnTo>
                        <a:pt x="222517" y="530362"/>
                      </a:lnTo>
                      <a:lnTo>
                        <a:pt x="213541" y="528368"/>
                      </a:lnTo>
                      <a:lnTo>
                        <a:pt x="207890" y="524046"/>
                      </a:lnTo>
                      <a:lnTo>
                        <a:pt x="206227" y="523492"/>
                      </a:lnTo>
                      <a:lnTo>
                        <a:pt x="203789" y="523492"/>
                      </a:lnTo>
                      <a:cubicBezTo>
                        <a:pt x="203789" y="523492"/>
                        <a:pt x="201794" y="523159"/>
                        <a:pt x="201794" y="523159"/>
                      </a:cubicBezTo>
                      <a:lnTo>
                        <a:pt x="200133" y="522272"/>
                      </a:lnTo>
                      <a:lnTo>
                        <a:pt x="199579" y="521386"/>
                      </a:lnTo>
                      <a:lnTo>
                        <a:pt x="200022" y="522383"/>
                      </a:lnTo>
                      <a:lnTo>
                        <a:pt x="200354" y="523713"/>
                      </a:lnTo>
                      <a:lnTo>
                        <a:pt x="200354" y="525486"/>
                      </a:lnTo>
                      <a:cubicBezTo>
                        <a:pt x="200354" y="525486"/>
                        <a:pt x="199246" y="524489"/>
                        <a:pt x="199246" y="524489"/>
                      </a:cubicBezTo>
                      <a:lnTo>
                        <a:pt x="197694" y="521829"/>
                      </a:lnTo>
                      <a:lnTo>
                        <a:pt x="196475" y="520499"/>
                      </a:lnTo>
                      <a:lnTo>
                        <a:pt x="196697" y="522827"/>
                      </a:lnTo>
                      <a:lnTo>
                        <a:pt x="196475" y="531470"/>
                      </a:lnTo>
                      <a:lnTo>
                        <a:pt x="196254" y="533354"/>
                      </a:lnTo>
                      <a:lnTo>
                        <a:pt x="195811" y="534794"/>
                      </a:lnTo>
                      <a:lnTo>
                        <a:pt x="191710" y="541222"/>
                      </a:lnTo>
                      <a:lnTo>
                        <a:pt x="191489" y="542109"/>
                      </a:lnTo>
                      <a:lnTo>
                        <a:pt x="186392" y="549976"/>
                      </a:lnTo>
                      <a:lnTo>
                        <a:pt x="187056" y="549201"/>
                      </a:lnTo>
                      <a:lnTo>
                        <a:pt x="188053" y="548314"/>
                      </a:lnTo>
                      <a:lnTo>
                        <a:pt x="189162" y="547538"/>
                      </a:lnTo>
                      <a:lnTo>
                        <a:pt x="190270" y="547095"/>
                      </a:lnTo>
                      <a:lnTo>
                        <a:pt x="190492" y="547428"/>
                      </a:lnTo>
                      <a:lnTo>
                        <a:pt x="190492" y="547428"/>
                      </a:lnTo>
                      <a:cubicBezTo>
                        <a:pt x="190492" y="547428"/>
                        <a:pt x="190603" y="547649"/>
                        <a:pt x="190603" y="547649"/>
                      </a:cubicBezTo>
                      <a:lnTo>
                        <a:pt x="191046" y="547981"/>
                      </a:lnTo>
                      <a:lnTo>
                        <a:pt x="191046" y="549090"/>
                      </a:lnTo>
                      <a:lnTo>
                        <a:pt x="189716" y="550198"/>
                      </a:lnTo>
                      <a:lnTo>
                        <a:pt x="188497" y="551639"/>
                      </a:lnTo>
                      <a:lnTo>
                        <a:pt x="187167" y="552525"/>
                      </a:lnTo>
                      <a:lnTo>
                        <a:pt x="185616" y="551971"/>
                      </a:lnTo>
                      <a:lnTo>
                        <a:pt x="182734" y="555517"/>
                      </a:lnTo>
                      <a:lnTo>
                        <a:pt x="177748" y="559839"/>
                      </a:lnTo>
                      <a:lnTo>
                        <a:pt x="172872" y="562166"/>
                      </a:lnTo>
                      <a:lnTo>
                        <a:pt x="170101" y="559728"/>
                      </a:lnTo>
                      <a:lnTo>
                        <a:pt x="169326" y="559728"/>
                      </a:lnTo>
                      <a:lnTo>
                        <a:pt x="166223" y="569480"/>
                      </a:lnTo>
                      <a:lnTo>
                        <a:pt x="166888" y="570588"/>
                      </a:lnTo>
                      <a:lnTo>
                        <a:pt x="166444" y="572694"/>
                      </a:lnTo>
                      <a:lnTo>
                        <a:pt x="167109" y="574466"/>
                      </a:lnTo>
                      <a:lnTo>
                        <a:pt x="168107" y="575353"/>
                      </a:lnTo>
                      <a:lnTo>
                        <a:pt x="180075" y="579010"/>
                      </a:lnTo>
                      <a:lnTo>
                        <a:pt x="185062" y="581670"/>
                      </a:lnTo>
                      <a:lnTo>
                        <a:pt x="186613" y="582889"/>
                      </a:lnTo>
                      <a:lnTo>
                        <a:pt x="187832" y="584772"/>
                      </a:lnTo>
                      <a:lnTo>
                        <a:pt x="189716" y="591200"/>
                      </a:lnTo>
                      <a:lnTo>
                        <a:pt x="190048" y="593637"/>
                      </a:lnTo>
                      <a:lnTo>
                        <a:pt x="189605" y="595965"/>
                      </a:lnTo>
                      <a:lnTo>
                        <a:pt x="188164" y="598846"/>
                      </a:lnTo>
                      <a:lnTo>
                        <a:pt x="189272" y="599733"/>
                      </a:lnTo>
                      <a:lnTo>
                        <a:pt x="189494" y="600952"/>
                      </a:lnTo>
                      <a:lnTo>
                        <a:pt x="189494" y="602392"/>
                      </a:lnTo>
                      <a:cubicBezTo>
                        <a:pt x="189494" y="602392"/>
                        <a:pt x="189716" y="603722"/>
                        <a:pt x="189716" y="603722"/>
                      </a:cubicBezTo>
                      <a:lnTo>
                        <a:pt x="190381" y="603722"/>
                      </a:lnTo>
                      <a:lnTo>
                        <a:pt x="190935" y="599843"/>
                      </a:lnTo>
                      <a:lnTo>
                        <a:pt x="193151" y="599178"/>
                      </a:lnTo>
                      <a:lnTo>
                        <a:pt x="199800" y="601173"/>
                      </a:lnTo>
                      <a:lnTo>
                        <a:pt x="200908" y="602281"/>
                      </a:lnTo>
                      <a:lnTo>
                        <a:pt x="203124" y="605163"/>
                      </a:lnTo>
                      <a:lnTo>
                        <a:pt x="204344" y="606492"/>
                      </a:lnTo>
                      <a:lnTo>
                        <a:pt x="206670" y="607711"/>
                      </a:lnTo>
                      <a:lnTo>
                        <a:pt x="216422" y="614693"/>
                      </a:lnTo>
                      <a:lnTo>
                        <a:pt x="218528" y="617020"/>
                      </a:lnTo>
                      <a:lnTo>
                        <a:pt x="222850" y="623558"/>
                      </a:lnTo>
                      <a:lnTo>
                        <a:pt x="230496" y="638296"/>
                      </a:lnTo>
                      <a:lnTo>
                        <a:pt x="231272" y="640734"/>
                      </a:lnTo>
                      <a:lnTo>
                        <a:pt x="232379" y="643948"/>
                      </a:lnTo>
                      <a:lnTo>
                        <a:pt x="232933" y="649710"/>
                      </a:lnTo>
                      <a:lnTo>
                        <a:pt x="231383" y="654365"/>
                      </a:lnTo>
                      <a:lnTo>
                        <a:pt x="228279" y="657689"/>
                      </a:lnTo>
                      <a:lnTo>
                        <a:pt x="221187" y="663452"/>
                      </a:lnTo>
                      <a:lnTo>
                        <a:pt x="219192" y="667441"/>
                      </a:lnTo>
                      <a:lnTo>
                        <a:pt x="218417" y="672538"/>
                      </a:lnTo>
                      <a:lnTo>
                        <a:pt x="218638" y="678190"/>
                      </a:lnTo>
                      <a:lnTo>
                        <a:pt x="219636" y="683730"/>
                      </a:lnTo>
                      <a:lnTo>
                        <a:pt x="221963" y="688163"/>
                      </a:lnTo>
                      <a:lnTo>
                        <a:pt x="225398" y="691709"/>
                      </a:lnTo>
                      <a:lnTo>
                        <a:pt x="228279" y="695366"/>
                      </a:lnTo>
                      <a:lnTo>
                        <a:pt x="229055" y="700353"/>
                      </a:lnTo>
                      <a:lnTo>
                        <a:pt x="229720" y="698691"/>
                      </a:lnTo>
                      <a:lnTo>
                        <a:pt x="230274" y="698358"/>
                      </a:lnTo>
                      <a:lnTo>
                        <a:pt x="231272" y="698358"/>
                      </a:lnTo>
                      <a:cubicBezTo>
                        <a:pt x="231272" y="698358"/>
                        <a:pt x="231161" y="699356"/>
                        <a:pt x="231161" y="699356"/>
                      </a:cubicBezTo>
                      <a:lnTo>
                        <a:pt x="230828" y="699799"/>
                      </a:lnTo>
                      <a:lnTo>
                        <a:pt x="229720" y="700353"/>
                      </a:lnTo>
                      <a:lnTo>
                        <a:pt x="232047" y="699577"/>
                      </a:lnTo>
                      <a:lnTo>
                        <a:pt x="233709" y="700574"/>
                      </a:lnTo>
                      <a:lnTo>
                        <a:pt x="234485" y="702680"/>
                      </a:lnTo>
                      <a:lnTo>
                        <a:pt x="234485" y="705007"/>
                      </a:lnTo>
                      <a:cubicBezTo>
                        <a:pt x="234485" y="705007"/>
                        <a:pt x="233931" y="706226"/>
                        <a:pt x="233931" y="706226"/>
                      </a:cubicBezTo>
                      <a:lnTo>
                        <a:pt x="232490" y="708553"/>
                      </a:lnTo>
                      <a:lnTo>
                        <a:pt x="232158" y="709883"/>
                      </a:lnTo>
                      <a:lnTo>
                        <a:pt x="232158" y="711878"/>
                      </a:lnTo>
                      <a:cubicBezTo>
                        <a:pt x="232158" y="711878"/>
                        <a:pt x="232490" y="713208"/>
                        <a:pt x="232490" y="713208"/>
                      </a:cubicBezTo>
                      <a:lnTo>
                        <a:pt x="232490" y="714315"/>
                      </a:lnTo>
                      <a:cubicBezTo>
                        <a:pt x="232490" y="714315"/>
                        <a:pt x="232158" y="715645"/>
                        <a:pt x="232158" y="715645"/>
                      </a:cubicBezTo>
                      <a:lnTo>
                        <a:pt x="233044" y="717197"/>
                      </a:lnTo>
                      <a:lnTo>
                        <a:pt x="233598" y="718969"/>
                      </a:lnTo>
                      <a:lnTo>
                        <a:pt x="234263" y="720078"/>
                      </a:lnTo>
                      <a:lnTo>
                        <a:pt x="235261" y="719524"/>
                      </a:lnTo>
                      <a:lnTo>
                        <a:pt x="235926" y="719524"/>
                      </a:lnTo>
                      <a:lnTo>
                        <a:pt x="236591" y="720854"/>
                      </a:lnTo>
                      <a:lnTo>
                        <a:pt x="239250" y="721962"/>
                      </a:lnTo>
                      <a:lnTo>
                        <a:pt x="240580" y="723402"/>
                      </a:lnTo>
                      <a:lnTo>
                        <a:pt x="243461" y="722073"/>
                      </a:lnTo>
                      <a:lnTo>
                        <a:pt x="245124" y="721630"/>
                      </a:lnTo>
                      <a:lnTo>
                        <a:pt x="247118" y="721630"/>
                      </a:lnTo>
                      <a:cubicBezTo>
                        <a:pt x="247118" y="721630"/>
                        <a:pt x="250553" y="728721"/>
                        <a:pt x="250553" y="728721"/>
                      </a:cubicBezTo>
                      <a:lnTo>
                        <a:pt x="250885" y="729054"/>
                      </a:lnTo>
                      <a:lnTo>
                        <a:pt x="252881" y="733043"/>
                      </a:lnTo>
                      <a:lnTo>
                        <a:pt x="253878" y="733043"/>
                      </a:lnTo>
                      <a:cubicBezTo>
                        <a:pt x="253878" y="733043"/>
                        <a:pt x="254543" y="732600"/>
                        <a:pt x="254543" y="732600"/>
                      </a:cubicBezTo>
                      <a:lnTo>
                        <a:pt x="255207" y="731824"/>
                      </a:lnTo>
                      <a:lnTo>
                        <a:pt x="259972" y="727502"/>
                      </a:lnTo>
                      <a:lnTo>
                        <a:pt x="260637" y="726173"/>
                      </a:lnTo>
                      <a:lnTo>
                        <a:pt x="260305" y="725065"/>
                      </a:lnTo>
                      <a:lnTo>
                        <a:pt x="260970" y="724067"/>
                      </a:lnTo>
                      <a:lnTo>
                        <a:pt x="262300" y="723513"/>
                      </a:lnTo>
                      <a:lnTo>
                        <a:pt x="263851" y="723513"/>
                      </a:lnTo>
                      <a:lnTo>
                        <a:pt x="263851" y="722405"/>
                      </a:lnTo>
                      <a:lnTo>
                        <a:pt x="262300" y="722184"/>
                      </a:lnTo>
                      <a:lnTo>
                        <a:pt x="261081" y="721408"/>
                      </a:lnTo>
                      <a:lnTo>
                        <a:pt x="259197" y="719524"/>
                      </a:lnTo>
                      <a:lnTo>
                        <a:pt x="259862" y="717862"/>
                      </a:lnTo>
                      <a:lnTo>
                        <a:pt x="259529" y="716643"/>
                      </a:lnTo>
                      <a:lnTo>
                        <a:pt x="258865" y="715424"/>
                      </a:lnTo>
                      <a:lnTo>
                        <a:pt x="258422" y="713761"/>
                      </a:lnTo>
                      <a:lnTo>
                        <a:pt x="258422" y="712432"/>
                      </a:lnTo>
                      <a:cubicBezTo>
                        <a:pt x="258422" y="712432"/>
                        <a:pt x="259086" y="710769"/>
                        <a:pt x="259086" y="710769"/>
                      </a:cubicBezTo>
                      <a:lnTo>
                        <a:pt x="260194" y="697250"/>
                      </a:lnTo>
                      <a:lnTo>
                        <a:pt x="260859" y="695366"/>
                      </a:lnTo>
                      <a:lnTo>
                        <a:pt x="262189" y="693926"/>
                      </a:lnTo>
                      <a:lnTo>
                        <a:pt x="266400" y="692706"/>
                      </a:lnTo>
                      <a:lnTo>
                        <a:pt x="270722" y="690047"/>
                      </a:lnTo>
                      <a:lnTo>
                        <a:pt x="272716" y="689493"/>
                      </a:lnTo>
                      <a:lnTo>
                        <a:pt x="276927" y="689715"/>
                      </a:lnTo>
                      <a:lnTo>
                        <a:pt x="284574" y="691487"/>
                      </a:lnTo>
                      <a:lnTo>
                        <a:pt x="284796" y="692485"/>
                      </a:lnTo>
                      <a:lnTo>
                        <a:pt x="284574" y="696363"/>
                      </a:lnTo>
                      <a:lnTo>
                        <a:pt x="284020" y="699134"/>
                      </a:lnTo>
                      <a:lnTo>
                        <a:pt x="284020" y="700796"/>
                      </a:lnTo>
                      <a:cubicBezTo>
                        <a:pt x="284020" y="700796"/>
                        <a:pt x="283687" y="702237"/>
                        <a:pt x="283687" y="702237"/>
                      </a:cubicBezTo>
                      <a:lnTo>
                        <a:pt x="283133" y="703456"/>
                      </a:lnTo>
                      <a:lnTo>
                        <a:pt x="282579" y="704232"/>
                      </a:lnTo>
                      <a:lnTo>
                        <a:pt x="282357" y="704232"/>
                      </a:lnTo>
                      <a:cubicBezTo>
                        <a:pt x="282357" y="704232"/>
                        <a:pt x="282911" y="706226"/>
                        <a:pt x="282911" y="706226"/>
                      </a:cubicBezTo>
                      <a:lnTo>
                        <a:pt x="284130" y="707667"/>
                      </a:lnTo>
                      <a:lnTo>
                        <a:pt x="287122" y="709883"/>
                      </a:lnTo>
                      <a:lnTo>
                        <a:pt x="290004" y="707778"/>
                      </a:lnTo>
                      <a:lnTo>
                        <a:pt x="292441" y="708997"/>
                      </a:lnTo>
                      <a:lnTo>
                        <a:pt x="300420" y="719967"/>
                      </a:lnTo>
                      <a:lnTo>
                        <a:pt x="302193" y="723624"/>
                      </a:lnTo>
                      <a:lnTo>
                        <a:pt x="301972" y="726395"/>
                      </a:lnTo>
                      <a:lnTo>
                        <a:pt x="304077" y="728832"/>
                      </a:lnTo>
                      <a:lnTo>
                        <a:pt x="305850" y="733265"/>
                      </a:lnTo>
                      <a:lnTo>
                        <a:pt x="308067" y="736700"/>
                      </a:lnTo>
                      <a:lnTo>
                        <a:pt x="311391" y="736146"/>
                      </a:lnTo>
                      <a:lnTo>
                        <a:pt x="309396" y="740690"/>
                      </a:lnTo>
                      <a:lnTo>
                        <a:pt x="309174" y="743128"/>
                      </a:lnTo>
                      <a:lnTo>
                        <a:pt x="311391" y="743903"/>
                      </a:lnTo>
                      <a:lnTo>
                        <a:pt x="311391" y="744901"/>
                      </a:lnTo>
                      <a:lnTo>
                        <a:pt x="309507" y="745122"/>
                      </a:lnTo>
                      <a:lnTo>
                        <a:pt x="309174" y="746784"/>
                      </a:lnTo>
                      <a:lnTo>
                        <a:pt x="309174" y="749001"/>
                      </a:lnTo>
                      <a:cubicBezTo>
                        <a:pt x="309174" y="749001"/>
                        <a:pt x="309174" y="750774"/>
                        <a:pt x="309174" y="750774"/>
                      </a:cubicBezTo>
                      <a:lnTo>
                        <a:pt x="311502" y="750774"/>
                      </a:lnTo>
                      <a:lnTo>
                        <a:pt x="310504" y="752880"/>
                      </a:lnTo>
                      <a:lnTo>
                        <a:pt x="309950" y="753545"/>
                      </a:lnTo>
                      <a:lnTo>
                        <a:pt x="311169" y="754984"/>
                      </a:lnTo>
                      <a:lnTo>
                        <a:pt x="311613" y="757312"/>
                      </a:lnTo>
                      <a:lnTo>
                        <a:pt x="311059" y="758974"/>
                      </a:lnTo>
                      <a:lnTo>
                        <a:pt x="309285" y="758420"/>
                      </a:lnTo>
                      <a:lnTo>
                        <a:pt x="308621" y="760415"/>
                      </a:lnTo>
                      <a:lnTo>
                        <a:pt x="307956" y="761966"/>
                      </a:lnTo>
                      <a:lnTo>
                        <a:pt x="307956" y="763517"/>
                      </a:lnTo>
                      <a:cubicBezTo>
                        <a:pt x="307956" y="763517"/>
                        <a:pt x="308953" y="765623"/>
                        <a:pt x="308953" y="765623"/>
                      </a:cubicBezTo>
                      <a:lnTo>
                        <a:pt x="309839" y="766842"/>
                      </a:lnTo>
                      <a:lnTo>
                        <a:pt x="310948" y="767950"/>
                      </a:lnTo>
                      <a:lnTo>
                        <a:pt x="312056" y="768172"/>
                      </a:lnTo>
                      <a:lnTo>
                        <a:pt x="313164" y="766953"/>
                      </a:lnTo>
                      <a:lnTo>
                        <a:pt x="313939" y="766953"/>
                      </a:lnTo>
                      <a:lnTo>
                        <a:pt x="315270" y="768836"/>
                      </a:lnTo>
                      <a:lnTo>
                        <a:pt x="319259" y="770388"/>
                      </a:lnTo>
                      <a:lnTo>
                        <a:pt x="320921" y="771829"/>
                      </a:lnTo>
                      <a:lnTo>
                        <a:pt x="321475" y="773934"/>
                      </a:lnTo>
                      <a:lnTo>
                        <a:pt x="321475" y="776483"/>
                      </a:lnTo>
                      <a:cubicBezTo>
                        <a:pt x="321475" y="776483"/>
                        <a:pt x="322029" y="778921"/>
                        <a:pt x="322029" y="778921"/>
                      </a:cubicBezTo>
                      <a:lnTo>
                        <a:pt x="323248" y="780473"/>
                      </a:lnTo>
                      <a:lnTo>
                        <a:pt x="323470" y="779586"/>
                      </a:lnTo>
                      <a:lnTo>
                        <a:pt x="323470" y="778810"/>
                      </a:lnTo>
                      <a:cubicBezTo>
                        <a:pt x="323470" y="778810"/>
                        <a:pt x="323802" y="778367"/>
                        <a:pt x="323802" y="778367"/>
                      </a:cubicBezTo>
                      <a:lnTo>
                        <a:pt x="324800" y="778367"/>
                      </a:lnTo>
                      <a:cubicBezTo>
                        <a:pt x="324800" y="778367"/>
                        <a:pt x="324800" y="777480"/>
                        <a:pt x="324800" y="777480"/>
                      </a:cubicBezTo>
                      <a:lnTo>
                        <a:pt x="323913" y="775929"/>
                      </a:lnTo>
                      <a:lnTo>
                        <a:pt x="323581" y="774267"/>
                      </a:lnTo>
                      <a:lnTo>
                        <a:pt x="324024" y="772826"/>
                      </a:lnTo>
                      <a:lnTo>
                        <a:pt x="325465" y="771829"/>
                      </a:lnTo>
                      <a:lnTo>
                        <a:pt x="325021" y="770610"/>
                      </a:lnTo>
                      <a:lnTo>
                        <a:pt x="325465" y="769834"/>
                      </a:lnTo>
                      <a:lnTo>
                        <a:pt x="323359" y="764293"/>
                      </a:lnTo>
                      <a:lnTo>
                        <a:pt x="322694" y="761634"/>
                      </a:lnTo>
                      <a:lnTo>
                        <a:pt x="322362" y="758420"/>
                      </a:lnTo>
                      <a:lnTo>
                        <a:pt x="322362" y="750220"/>
                      </a:lnTo>
                      <a:cubicBezTo>
                        <a:pt x="322362" y="750220"/>
                        <a:pt x="323137" y="748779"/>
                        <a:pt x="323137" y="748779"/>
                      </a:cubicBezTo>
                      <a:lnTo>
                        <a:pt x="324800" y="747782"/>
                      </a:lnTo>
                      <a:lnTo>
                        <a:pt x="325686" y="750774"/>
                      </a:lnTo>
                      <a:lnTo>
                        <a:pt x="327237" y="749444"/>
                      </a:lnTo>
                      <a:lnTo>
                        <a:pt x="327791" y="746563"/>
                      </a:lnTo>
                      <a:lnTo>
                        <a:pt x="325908" y="745012"/>
                      </a:lnTo>
                      <a:lnTo>
                        <a:pt x="325354" y="744458"/>
                      </a:lnTo>
                      <a:lnTo>
                        <a:pt x="325354" y="743238"/>
                      </a:lnTo>
                      <a:cubicBezTo>
                        <a:pt x="325354" y="743238"/>
                        <a:pt x="326130" y="741908"/>
                        <a:pt x="326130" y="741908"/>
                      </a:cubicBezTo>
                      <a:lnTo>
                        <a:pt x="327016" y="741133"/>
                      </a:lnTo>
                      <a:lnTo>
                        <a:pt x="328013" y="741133"/>
                      </a:lnTo>
                      <a:cubicBezTo>
                        <a:pt x="328013" y="741133"/>
                        <a:pt x="328678" y="742019"/>
                        <a:pt x="328678" y="742019"/>
                      </a:cubicBezTo>
                      <a:lnTo>
                        <a:pt x="329122" y="743017"/>
                      </a:lnTo>
                      <a:lnTo>
                        <a:pt x="329343" y="744014"/>
                      </a:lnTo>
                      <a:lnTo>
                        <a:pt x="330119" y="744014"/>
                      </a:lnTo>
                      <a:lnTo>
                        <a:pt x="330119" y="741908"/>
                      </a:lnTo>
                      <a:cubicBezTo>
                        <a:pt x="330119" y="741908"/>
                        <a:pt x="329787" y="740247"/>
                        <a:pt x="329787" y="740247"/>
                      </a:cubicBezTo>
                      <a:lnTo>
                        <a:pt x="328678" y="739249"/>
                      </a:lnTo>
                      <a:lnTo>
                        <a:pt x="326905" y="739249"/>
                      </a:lnTo>
                      <a:cubicBezTo>
                        <a:pt x="326905" y="739249"/>
                        <a:pt x="327902" y="736146"/>
                        <a:pt x="327902" y="736146"/>
                      </a:cubicBezTo>
                      <a:lnTo>
                        <a:pt x="329343" y="734152"/>
                      </a:lnTo>
                      <a:lnTo>
                        <a:pt x="333111" y="731492"/>
                      </a:lnTo>
                      <a:lnTo>
                        <a:pt x="332889" y="725508"/>
                      </a:lnTo>
                      <a:lnTo>
                        <a:pt x="337987" y="722627"/>
                      </a:lnTo>
                      <a:lnTo>
                        <a:pt x="345079" y="721740"/>
                      </a:lnTo>
                      <a:lnTo>
                        <a:pt x="350841" y="721740"/>
                      </a:lnTo>
                      <a:cubicBezTo>
                        <a:pt x="350841" y="721740"/>
                        <a:pt x="354055" y="722516"/>
                        <a:pt x="354055" y="722516"/>
                      </a:cubicBezTo>
                      <a:lnTo>
                        <a:pt x="356493" y="724067"/>
                      </a:lnTo>
                      <a:lnTo>
                        <a:pt x="358044" y="726506"/>
                      </a:lnTo>
                      <a:lnTo>
                        <a:pt x="358820" y="731603"/>
                      </a:lnTo>
                      <a:lnTo>
                        <a:pt x="359817" y="734595"/>
                      </a:lnTo>
                      <a:lnTo>
                        <a:pt x="360039" y="736700"/>
                      </a:lnTo>
                      <a:lnTo>
                        <a:pt x="359374" y="740025"/>
                      </a:lnTo>
                      <a:lnTo>
                        <a:pt x="359374" y="741243"/>
                      </a:lnTo>
                      <a:cubicBezTo>
                        <a:pt x="359374" y="741243"/>
                        <a:pt x="360039" y="742019"/>
                        <a:pt x="360039" y="742019"/>
                      </a:cubicBezTo>
                      <a:lnTo>
                        <a:pt x="361591" y="740136"/>
                      </a:lnTo>
                      <a:lnTo>
                        <a:pt x="362034" y="739028"/>
                      </a:lnTo>
                      <a:lnTo>
                        <a:pt x="362588" y="739249"/>
                      </a:lnTo>
                      <a:lnTo>
                        <a:pt x="367353" y="743571"/>
                      </a:lnTo>
                      <a:lnTo>
                        <a:pt x="367907" y="745233"/>
                      </a:lnTo>
                      <a:lnTo>
                        <a:pt x="366245" y="746895"/>
                      </a:lnTo>
                      <a:lnTo>
                        <a:pt x="371121" y="750441"/>
                      </a:lnTo>
                      <a:lnTo>
                        <a:pt x="372450" y="751660"/>
                      </a:lnTo>
                      <a:lnTo>
                        <a:pt x="373337" y="753101"/>
                      </a:lnTo>
                      <a:lnTo>
                        <a:pt x="375886" y="758531"/>
                      </a:lnTo>
                      <a:lnTo>
                        <a:pt x="376439" y="760858"/>
                      </a:lnTo>
                      <a:lnTo>
                        <a:pt x="377437" y="762410"/>
                      </a:lnTo>
                      <a:lnTo>
                        <a:pt x="379764" y="762410"/>
                      </a:lnTo>
                      <a:cubicBezTo>
                        <a:pt x="379764" y="762410"/>
                        <a:pt x="384640" y="761301"/>
                        <a:pt x="384640" y="761301"/>
                      </a:cubicBezTo>
                      <a:lnTo>
                        <a:pt x="386413" y="762077"/>
                      </a:lnTo>
                      <a:lnTo>
                        <a:pt x="387965" y="763961"/>
                      </a:lnTo>
                      <a:lnTo>
                        <a:pt x="388740" y="766177"/>
                      </a:lnTo>
                      <a:lnTo>
                        <a:pt x="388075" y="768061"/>
                      </a:lnTo>
                      <a:lnTo>
                        <a:pt x="388075" y="768947"/>
                      </a:lnTo>
                      <a:lnTo>
                        <a:pt x="389405" y="770056"/>
                      </a:lnTo>
                      <a:lnTo>
                        <a:pt x="390180" y="771718"/>
                      </a:lnTo>
                      <a:lnTo>
                        <a:pt x="391178" y="773158"/>
                      </a:lnTo>
                      <a:lnTo>
                        <a:pt x="396276" y="774488"/>
                      </a:lnTo>
                      <a:lnTo>
                        <a:pt x="397716" y="774267"/>
                      </a:lnTo>
                      <a:lnTo>
                        <a:pt x="398824" y="772826"/>
                      </a:lnTo>
                      <a:lnTo>
                        <a:pt x="402703" y="774710"/>
                      </a:lnTo>
                      <a:lnTo>
                        <a:pt x="403589" y="771386"/>
                      </a:lnTo>
                      <a:lnTo>
                        <a:pt x="401152" y="769058"/>
                      </a:lnTo>
                      <a:lnTo>
                        <a:pt x="397716" y="766953"/>
                      </a:lnTo>
                      <a:lnTo>
                        <a:pt x="395721" y="764071"/>
                      </a:lnTo>
                      <a:lnTo>
                        <a:pt x="396719" y="763407"/>
                      </a:lnTo>
                      <a:lnTo>
                        <a:pt x="397162" y="762742"/>
                      </a:lnTo>
                      <a:lnTo>
                        <a:pt x="397162" y="761966"/>
                      </a:lnTo>
                      <a:cubicBezTo>
                        <a:pt x="397162" y="761966"/>
                        <a:pt x="396386" y="761191"/>
                        <a:pt x="396386" y="761191"/>
                      </a:cubicBezTo>
                      <a:lnTo>
                        <a:pt x="396386" y="760304"/>
                      </a:lnTo>
                      <a:lnTo>
                        <a:pt x="396830" y="760082"/>
                      </a:lnTo>
                      <a:lnTo>
                        <a:pt x="397827" y="759306"/>
                      </a:lnTo>
                      <a:lnTo>
                        <a:pt x="396719" y="759306"/>
                      </a:lnTo>
                      <a:cubicBezTo>
                        <a:pt x="396719" y="759306"/>
                        <a:pt x="396276" y="758642"/>
                        <a:pt x="396276" y="758642"/>
                      </a:cubicBezTo>
                      <a:lnTo>
                        <a:pt x="395943" y="757977"/>
                      </a:lnTo>
                      <a:lnTo>
                        <a:pt x="395500" y="757312"/>
                      </a:lnTo>
                      <a:lnTo>
                        <a:pt x="393395" y="756315"/>
                      </a:lnTo>
                      <a:lnTo>
                        <a:pt x="392065" y="755317"/>
                      </a:lnTo>
                      <a:lnTo>
                        <a:pt x="389848" y="754320"/>
                      </a:lnTo>
                      <a:lnTo>
                        <a:pt x="389405" y="753877"/>
                      </a:lnTo>
                      <a:lnTo>
                        <a:pt x="388186" y="751439"/>
                      </a:lnTo>
                      <a:lnTo>
                        <a:pt x="385969" y="747893"/>
                      </a:lnTo>
                      <a:lnTo>
                        <a:pt x="384308" y="744125"/>
                      </a:lnTo>
                      <a:lnTo>
                        <a:pt x="384308" y="740468"/>
                      </a:lnTo>
                      <a:cubicBezTo>
                        <a:pt x="384308" y="740468"/>
                        <a:pt x="386967" y="738030"/>
                        <a:pt x="386967" y="738030"/>
                      </a:cubicBezTo>
                      <a:lnTo>
                        <a:pt x="383864" y="738030"/>
                      </a:lnTo>
                      <a:lnTo>
                        <a:pt x="384086" y="737587"/>
                      </a:lnTo>
                      <a:lnTo>
                        <a:pt x="384419" y="736589"/>
                      </a:lnTo>
                      <a:lnTo>
                        <a:pt x="384640" y="736146"/>
                      </a:lnTo>
                      <a:lnTo>
                        <a:pt x="383089" y="734817"/>
                      </a:lnTo>
                      <a:lnTo>
                        <a:pt x="383643" y="733376"/>
                      </a:lnTo>
                      <a:lnTo>
                        <a:pt x="385083" y="731935"/>
                      </a:lnTo>
                      <a:lnTo>
                        <a:pt x="386080" y="730384"/>
                      </a:lnTo>
                      <a:lnTo>
                        <a:pt x="387189" y="731271"/>
                      </a:lnTo>
                      <a:lnTo>
                        <a:pt x="388740" y="732267"/>
                      </a:lnTo>
                      <a:lnTo>
                        <a:pt x="390180" y="732267"/>
                      </a:lnTo>
                      <a:cubicBezTo>
                        <a:pt x="390180" y="732267"/>
                        <a:pt x="390845" y="730827"/>
                        <a:pt x="390845" y="730827"/>
                      </a:cubicBezTo>
                      <a:lnTo>
                        <a:pt x="390845" y="730051"/>
                      </a:lnTo>
                      <a:cubicBezTo>
                        <a:pt x="390845" y="730051"/>
                        <a:pt x="390735" y="729608"/>
                        <a:pt x="390735" y="729608"/>
                      </a:cubicBezTo>
                      <a:lnTo>
                        <a:pt x="390735" y="729165"/>
                      </a:lnTo>
                      <a:cubicBezTo>
                        <a:pt x="390735" y="729165"/>
                        <a:pt x="390845" y="728389"/>
                        <a:pt x="390845" y="728389"/>
                      </a:cubicBezTo>
                      <a:lnTo>
                        <a:pt x="391289" y="727613"/>
                      </a:lnTo>
                      <a:lnTo>
                        <a:pt x="392619" y="726616"/>
                      </a:lnTo>
                      <a:lnTo>
                        <a:pt x="393062" y="725508"/>
                      </a:lnTo>
                      <a:lnTo>
                        <a:pt x="391289" y="724732"/>
                      </a:lnTo>
                      <a:lnTo>
                        <a:pt x="390402" y="724510"/>
                      </a:lnTo>
                      <a:lnTo>
                        <a:pt x="389183" y="724510"/>
                      </a:lnTo>
                      <a:lnTo>
                        <a:pt x="389183" y="723513"/>
                      </a:lnTo>
                      <a:lnTo>
                        <a:pt x="390402" y="723070"/>
                      </a:lnTo>
                      <a:lnTo>
                        <a:pt x="390845" y="721851"/>
                      </a:lnTo>
                      <a:lnTo>
                        <a:pt x="390624" y="720300"/>
                      </a:lnTo>
                      <a:lnTo>
                        <a:pt x="389848" y="718748"/>
                      </a:lnTo>
                      <a:lnTo>
                        <a:pt x="386745" y="715534"/>
                      </a:lnTo>
                      <a:lnTo>
                        <a:pt x="385194" y="713097"/>
                      </a:lnTo>
                      <a:lnTo>
                        <a:pt x="385526" y="711989"/>
                      </a:lnTo>
                      <a:lnTo>
                        <a:pt x="384640" y="710769"/>
                      </a:lnTo>
                      <a:lnTo>
                        <a:pt x="382424" y="705118"/>
                      </a:lnTo>
                      <a:lnTo>
                        <a:pt x="381315" y="703234"/>
                      </a:lnTo>
                      <a:lnTo>
                        <a:pt x="381759" y="702126"/>
                      </a:lnTo>
                      <a:lnTo>
                        <a:pt x="381759" y="701017"/>
                      </a:lnTo>
                      <a:cubicBezTo>
                        <a:pt x="381759" y="701017"/>
                        <a:pt x="381759" y="699799"/>
                        <a:pt x="381759" y="699799"/>
                      </a:cubicBezTo>
                      <a:lnTo>
                        <a:pt x="381426" y="698469"/>
                      </a:lnTo>
                      <a:lnTo>
                        <a:pt x="381094" y="698802"/>
                      </a:lnTo>
                      <a:lnTo>
                        <a:pt x="381094" y="698802"/>
                      </a:lnTo>
                      <a:cubicBezTo>
                        <a:pt x="381094" y="698802"/>
                        <a:pt x="381094" y="698912"/>
                        <a:pt x="381094" y="698912"/>
                      </a:cubicBezTo>
                      <a:lnTo>
                        <a:pt x="380872" y="699356"/>
                      </a:lnTo>
                      <a:lnTo>
                        <a:pt x="380429" y="698691"/>
                      </a:lnTo>
                      <a:lnTo>
                        <a:pt x="379543" y="697139"/>
                      </a:lnTo>
                      <a:lnTo>
                        <a:pt x="379321" y="696474"/>
                      </a:lnTo>
                      <a:lnTo>
                        <a:pt x="379875" y="696474"/>
                      </a:lnTo>
                      <a:cubicBezTo>
                        <a:pt x="379875" y="696474"/>
                        <a:pt x="381094" y="696474"/>
                        <a:pt x="381094" y="696474"/>
                      </a:cubicBezTo>
                      <a:lnTo>
                        <a:pt x="381648" y="696474"/>
                      </a:lnTo>
                      <a:cubicBezTo>
                        <a:pt x="381648" y="696474"/>
                        <a:pt x="380983" y="694036"/>
                        <a:pt x="380983" y="694036"/>
                      </a:cubicBezTo>
                      <a:lnTo>
                        <a:pt x="380097" y="691598"/>
                      </a:lnTo>
                      <a:lnTo>
                        <a:pt x="380318" y="689936"/>
                      </a:lnTo>
                      <a:lnTo>
                        <a:pt x="377215" y="685393"/>
                      </a:lnTo>
                      <a:lnTo>
                        <a:pt x="376218" y="682844"/>
                      </a:lnTo>
                      <a:lnTo>
                        <a:pt x="377991" y="683620"/>
                      </a:lnTo>
                      <a:lnTo>
                        <a:pt x="378323" y="682954"/>
                      </a:lnTo>
                      <a:lnTo>
                        <a:pt x="377437" y="681736"/>
                      </a:lnTo>
                      <a:lnTo>
                        <a:pt x="375553" y="681071"/>
                      </a:lnTo>
                      <a:lnTo>
                        <a:pt x="376439" y="679963"/>
                      </a:lnTo>
                      <a:lnTo>
                        <a:pt x="375775" y="679630"/>
                      </a:lnTo>
                      <a:lnTo>
                        <a:pt x="375664" y="679630"/>
                      </a:lnTo>
                      <a:cubicBezTo>
                        <a:pt x="375664" y="679630"/>
                        <a:pt x="376439" y="678965"/>
                        <a:pt x="376439" y="678965"/>
                      </a:cubicBezTo>
                      <a:lnTo>
                        <a:pt x="376107" y="678411"/>
                      </a:lnTo>
                      <a:lnTo>
                        <a:pt x="375886" y="678079"/>
                      </a:lnTo>
                      <a:lnTo>
                        <a:pt x="375664" y="677636"/>
                      </a:lnTo>
                      <a:lnTo>
                        <a:pt x="375664" y="676971"/>
                      </a:lnTo>
                      <a:cubicBezTo>
                        <a:pt x="375664" y="676971"/>
                        <a:pt x="374002" y="677525"/>
                        <a:pt x="374002" y="677525"/>
                      </a:cubicBezTo>
                      <a:lnTo>
                        <a:pt x="371674" y="677857"/>
                      </a:lnTo>
                      <a:lnTo>
                        <a:pt x="369569" y="677414"/>
                      </a:lnTo>
                      <a:lnTo>
                        <a:pt x="368682" y="675641"/>
                      </a:lnTo>
                      <a:lnTo>
                        <a:pt x="368904" y="671984"/>
                      </a:lnTo>
                      <a:lnTo>
                        <a:pt x="369237" y="670100"/>
                      </a:lnTo>
                      <a:lnTo>
                        <a:pt x="369791" y="669324"/>
                      </a:lnTo>
                      <a:lnTo>
                        <a:pt x="370456" y="668660"/>
                      </a:lnTo>
                      <a:lnTo>
                        <a:pt x="369902" y="667219"/>
                      </a:lnTo>
                      <a:lnTo>
                        <a:pt x="369015" y="665889"/>
                      </a:lnTo>
                      <a:lnTo>
                        <a:pt x="368682" y="665446"/>
                      </a:lnTo>
                      <a:lnTo>
                        <a:pt x="364804" y="658465"/>
                      </a:lnTo>
                      <a:lnTo>
                        <a:pt x="364028" y="655916"/>
                      </a:lnTo>
                      <a:lnTo>
                        <a:pt x="361369" y="651040"/>
                      </a:lnTo>
                      <a:lnTo>
                        <a:pt x="360150" y="649932"/>
                      </a:lnTo>
                      <a:lnTo>
                        <a:pt x="360150" y="648935"/>
                      </a:lnTo>
                      <a:lnTo>
                        <a:pt x="360926" y="648935"/>
                      </a:lnTo>
                      <a:lnTo>
                        <a:pt x="360926" y="648048"/>
                      </a:lnTo>
                      <a:lnTo>
                        <a:pt x="359374" y="648048"/>
                      </a:lnTo>
                      <a:lnTo>
                        <a:pt x="360150" y="646053"/>
                      </a:lnTo>
                      <a:lnTo>
                        <a:pt x="359152" y="645389"/>
                      </a:lnTo>
                      <a:lnTo>
                        <a:pt x="353169" y="638296"/>
                      </a:lnTo>
                      <a:lnTo>
                        <a:pt x="353169" y="636856"/>
                      </a:lnTo>
                      <a:cubicBezTo>
                        <a:pt x="353169" y="636856"/>
                        <a:pt x="353833" y="634972"/>
                        <a:pt x="353833" y="634972"/>
                      </a:cubicBezTo>
                      <a:lnTo>
                        <a:pt x="353833" y="633531"/>
                      </a:lnTo>
                      <a:cubicBezTo>
                        <a:pt x="353833" y="633531"/>
                        <a:pt x="352504" y="632423"/>
                        <a:pt x="352504" y="632423"/>
                      </a:cubicBezTo>
                      <a:lnTo>
                        <a:pt x="352282" y="631980"/>
                      </a:lnTo>
                      <a:lnTo>
                        <a:pt x="352282" y="629320"/>
                      </a:lnTo>
                      <a:cubicBezTo>
                        <a:pt x="352282" y="629320"/>
                        <a:pt x="352282" y="628655"/>
                        <a:pt x="352282" y="628655"/>
                      </a:cubicBezTo>
                      <a:lnTo>
                        <a:pt x="351728" y="627769"/>
                      </a:lnTo>
                      <a:lnTo>
                        <a:pt x="351063" y="627104"/>
                      </a:lnTo>
                      <a:lnTo>
                        <a:pt x="350509" y="626217"/>
                      </a:lnTo>
                      <a:lnTo>
                        <a:pt x="350065" y="624666"/>
                      </a:lnTo>
                      <a:lnTo>
                        <a:pt x="350065" y="623890"/>
                      </a:lnTo>
                      <a:cubicBezTo>
                        <a:pt x="350065" y="623890"/>
                        <a:pt x="350619" y="622228"/>
                        <a:pt x="350619" y="622228"/>
                      </a:cubicBezTo>
                      <a:lnTo>
                        <a:pt x="350619" y="621341"/>
                      </a:lnTo>
                      <a:cubicBezTo>
                        <a:pt x="350619" y="621341"/>
                        <a:pt x="350619" y="620455"/>
                        <a:pt x="350619" y="620455"/>
                      </a:cubicBezTo>
                      <a:lnTo>
                        <a:pt x="349622" y="618793"/>
                      </a:lnTo>
                      <a:lnTo>
                        <a:pt x="349400" y="618017"/>
                      </a:lnTo>
                      <a:lnTo>
                        <a:pt x="349733" y="614471"/>
                      </a:lnTo>
                      <a:lnTo>
                        <a:pt x="351063" y="612365"/>
                      </a:lnTo>
                      <a:lnTo>
                        <a:pt x="353058" y="611146"/>
                      </a:lnTo>
                      <a:lnTo>
                        <a:pt x="355495" y="610149"/>
                      </a:lnTo>
                      <a:lnTo>
                        <a:pt x="356604" y="611257"/>
                      </a:lnTo>
                      <a:lnTo>
                        <a:pt x="357823" y="613030"/>
                      </a:lnTo>
                      <a:lnTo>
                        <a:pt x="357490" y="614028"/>
                      </a:lnTo>
                      <a:lnTo>
                        <a:pt x="358155" y="615246"/>
                      </a:lnTo>
                      <a:lnTo>
                        <a:pt x="359485" y="616355"/>
                      </a:lnTo>
                      <a:lnTo>
                        <a:pt x="360926" y="617020"/>
                      </a:lnTo>
                      <a:lnTo>
                        <a:pt x="360371" y="618461"/>
                      </a:lnTo>
                      <a:lnTo>
                        <a:pt x="360150" y="619014"/>
                      </a:lnTo>
                      <a:lnTo>
                        <a:pt x="363252" y="621120"/>
                      </a:lnTo>
                      <a:lnTo>
                        <a:pt x="364028" y="622006"/>
                      </a:lnTo>
                      <a:lnTo>
                        <a:pt x="365802" y="620455"/>
                      </a:lnTo>
                      <a:lnTo>
                        <a:pt x="367574" y="619347"/>
                      </a:lnTo>
                      <a:lnTo>
                        <a:pt x="369569" y="619125"/>
                      </a:lnTo>
                      <a:lnTo>
                        <a:pt x="371785" y="620122"/>
                      </a:lnTo>
                      <a:lnTo>
                        <a:pt x="371342" y="619014"/>
                      </a:lnTo>
                      <a:lnTo>
                        <a:pt x="370899" y="618571"/>
                      </a:lnTo>
                      <a:lnTo>
                        <a:pt x="369458" y="618128"/>
                      </a:lnTo>
                      <a:lnTo>
                        <a:pt x="370678" y="618128"/>
                      </a:lnTo>
                      <a:cubicBezTo>
                        <a:pt x="370678" y="618128"/>
                        <a:pt x="371674" y="618350"/>
                        <a:pt x="371674" y="618350"/>
                      </a:cubicBezTo>
                      <a:lnTo>
                        <a:pt x="373337" y="619014"/>
                      </a:lnTo>
                      <a:lnTo>
                        <a:pt x="373337" y="619347"/>
                      </a:lnTo>
                      <a:cubicBezTo>
                        <a:pt x="373337" y="619347"/>
                        <a:pt x="373448" y="619901"/>
                        <a:pt x="373448" y="619901"/>
                      </a:cubicBezTo>
                      <a:lnTo>
                        <a:pt x="373669" y="620566"/>
                      </a:lnTo>
                      <a:lnTo>
                        <a:pt x="374113" y="621009"/>
                      </a:lnTo>
                      <a:lnTo>
                        <a:pt x="374667" y="621009"/>
                      </a:lnTo>
                      <a:cubicBezTo>
                        <a:pt x="374667" y="621009"/>
                        <a:pt x="375996" y="620898"/>
                        <a:pt x="375996" y="620898"/>
                      </a:cubicBezTo>
                      <a:lnTo>
                        <a:pt x="376550" y="620898"/>
                      </a:lnTo>
                      <a:cubicBezTo>
                        <a:pt x="376550" y="620898"/>
                        <a:pt x="378434" y="622893"/>
                        <a:pt x="378434" y="622893"/>
                      </a:cubicBezTo>
                      <a:lnTo>
                        <a:pt x="379543" y="624776"/>
                      </a:lnTo>
                      <a:lnTo>
                        <a:pt x="381094" y="629874"/>
                      </a:lnTo>
                      <a:lnTo>
                        <a:pt x="381759" y="628544"/>
                      </a:lnTo>
                      <a:lnTo>
                        <a:pt x="382867" y="627658"/>
                      </a:lnTo>
                      <a:lnTo>
                        <a:pt x="385637" y="625996"/>
                      </a:lnTo>
                      <a:lnTo>
                        <a:pt x="387189" y="628877"/>
                      </a:lnTo>
                      <a:lnTo>
                        <a:pt x="385637" y="629874"/>
                      </a:lnTo>
                      <a:lnTo>
                        <a:pt x="387410" y="630539"/>
                      </a:lnTo>
                      <a:lnTo>
                        <a:pt x="391400" y="629542"/>
                      </a:lnTo>
                      <a:lnTo>
                        <a:pt x="392951" y="630317"/>
                      </a:lnTo>
                      <a:lnTo>
                        <a:pt x="393727" y="630872"/>
                      </a:lnTo>
                      <a:lnTo>
                        <a:pt x="394613" y="631093"/>
                      </a:lnTo>
                      <a:lnTo>
                        <a:pt x="395389" y="631426"/>
                      </a:lnTo>
                      <a:lnTo>
                        <a:pt x="395721" y="632312"/>
                      </a:lnTo>
                      <a:lnTo>
                        <a:pt x="395721" y="633642"/>
                      </a:lnTo>
                      <a:cubicBezTo>
                        <a:pt x="395721" y="633642"/>
                        <a:pt x="395943" y="634528"/>
                        <a:pt x="395943" y="634528"/>
                      </a:cubicBezTo>
                      <a:lnTo>
                        <a:pt x="396497" y="635858"/>
                      </a:lnTo>
                      <a:lnTo>
                        <a:pt x="396497" y="636745"/>
                      </a:lnTo>
                      <a:lnTo>
                        <a:pt x="395832" y="636191"/>
                      </a:lnTo>
                      <a:lnTo>
                        <a:pt x="393395" y="634750"/>
                      </a:lnTo>
                      <a:lnTo>
                        <a:pt x="393173" y="636856"/>
                      </a:lnTo>
                      <a:lnTo>
                        <a:pt x="392397" y="638850"/>
                      </a:lnTo>
                      <a:lnTo>
                        <a:pt x="391289" y="639848"/>
                      </a:lnTo>
                      <a:lnTo>
                        <a:pt x="390070" y="639183"/>
                      </a:lnTo>
                      <a:lnTo>
                        <a:pt x="388851" y="638296"/>
                      </a:lnTo>
                      <a:lnTo>
                        <a:pt x="388519" y="640069"/>
                      </a:lnTo>
                      <a:lnTo>
                        <a:pt x="388851" y="644502"/>
                      </a:lnTo>
                      <a:lnTo>
                        <a:pt x="388851" y="644835"/>
                      </a:lnTo>
                      <a:lnTo>
                        <a:pt x="389959" y="645500"/>
                      </a:lnTo>
                      <a:lnTo>
                        <a:pt x="391067" y="645500"/>
                      </a:lnTo>
                      <a:cubicBezTo>
                        <a:pt x="391067" y="645500"/>
                        <a:pt x="391954" y="644502"/>
                        <a:pt x="391954" y="644502"/>
                      </a:cubicBezTo>
                      <a:lnTo>
                        <a:pt x="394391" y="646164"/>
                      </a:lnTo>
                      <a:lnTo>
                        <a:pt x="395167" y="647161"/>
                      </a:lnTo>
                      <a:lnTo>
                        <a:pt x="395721" y="648491"/>
                      </a:lnTo>
                      <a:lnTo>
                        <a:pt x="393395" y="647494"/>
                      </a:lnTo>
                      <a:lnTo>
                        <a:pt x="394391" y="649156"/>
                      </a:lnTo>
                      <a:lnTo>
                        <a:pt x="395832" y="649156"/>
                      </a:lnTo>
                      <a:cubicBezTo>
                        <a:pt x="395832" y="649156"/>
                        <a:pt x="397384" y="649045"/>
                        <a:pt x="397384" y="649045"/>
                      </a:cubicBezTo>
                      <a:lnTo>
                        <a:pt x="398713" y="649378"/>
                      </a:lnTo>
                      <a:lnTo>
                        <a:pt x="398713" y="650375"/>
                      </a:lnTo>
                      <a:lnTo>
                        <a:pt x="396386" y="650375"/>
                      </a:lnTo>
                      <a:lnTo>
                        <a:pt x="396386" y="651372"/>
                      </a:lnTo>
                      <a:lnTo>
                        <a:pt x="398049" y="652259"/>
                      </a:lnTo>
                      <a:lnTo>
                        <a:pt x="399489" y="652813"/>
                      </a:lnTo>
                      <a:lnTo>
                        <a:pt x="401152" y="652813"/>
                      </a:lnTo>
                      <a:cubicBezTo>
                        <a:pt x="401152" y="652813"/>
                        <a:pt x="403478" y="652370"/>
                        <a:pt x="403478" y="652370"/>
                      </a:cubicBezTo>
                      <a:lnTo>
                        <a:pt x="402481" y="650043"/>
                      </a:lnTo>
                      <a:lnTo>
                        <a:pt x="401484" y="648159"/>
                      </a:lnTo>
                      <a:lnTo>
                        <a:pt x="401484" y="646940"/>
                      </a:lnTo>
                      <a:cubicBezTo>
                        <a:pt x="401484" y="646940"/>
                        <a:pt x="403922" y="646496"/>
                        <a:pt x="403922" y="646496"/>
                      </a:cubicBezTo>
                      <a:lnTo>
                        <a:pt x="408132" y="646718"/>
                      </a:lnTo>
                      <a:lnTo>
                        <a:pt x="410238" y="646496"/>
                      </a:lnTo>
                      <a:lnTo>
                        <a:pt x="412011" y="645721"/>
                      </a:lnTo>
                      <a:lnTo>
                        <a:pt x="409906" y="644835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DD661C84-1124-96A4-9614-6778501CD85A}"/>
                    </a:ext>
                  </a:extLst>
                </p:cNvPr>
                <p:cNvSpPr/>
                <p:nvPr/>
              </p:nvSpPr>
              <p:spPr>
                <a:xfrm>
                  <a:off x="7363054" y="2718007"/>
                  <a:ext cx="1038783" cy="1410679"/>
                </a:xfrm>
                <a:custGeom>
                  <a:avLst/>
                  <a:gdLst>
                    <a:gd name="connsiteX0" fmla="*/ 92420 w 1038783"/>
                    <a:gd name="connsiteY0" fmla="*/ 289007 h 1410679"/>
                    <a:gd name="connsiteX1" fmla="*/ 94415 w 1038783"/>
                    <a:gd name="connsiteY1" fmla="*/ 290004 h 1410679"/>
                    <a:gd name="connsiteX2" fmla="*/ 95080 w 1038783"/>
                    <a:gd name="connsiteY2" fmla="*/ 289782 h 1410679"/>
                    <a:gd name="connsiteX3" fmla="*/ 96742 w 1038783"/>
                    <a:gd name="connsiteY3" fmla="*/ 288896 h 1410679"/>
                    <a:gd name="connsiteX4" fmla="*/ 97850 w 1038783"/>
                    <a:gd name="connsiteY4" fmla="*/ 288674 h 1410679"/>
                    <a:gd name="connsiteX5" fmla="*/ 98847 w 1038783"/>
                    <a:gd name="connsiteY5" fmla="*/ 289007 h 1410679"/>
                    <a:gd name="connsiteX6" fmla="*/ 100288 w 1038783"/>
                    <a:gd name="connsiteY6" fmla="*/ 290780 h 1410679"/>
                    <a:gd name="connsiteX7" fmla="*/ 101285 w 1038783"/>
                    <a:gd name="connsiteY7" fmla="*/ 291334 h 1410679"/>
                    <a:gd name="connsiteX8" fmla="*/ 100510 w 1038783"/>
                    <a:gd name="connsiteY8" fmla="*/ 289561 h 1410679"/>
                    <a:gd name="connsiteX9" fmla="*/ 99734 w 1038783"/>
                    <a:gd name="connsiteY9" fmla="*/ 288452 h 1410679"/>
                    <a:gd name="connsiteX10" fmla="*/ 98737 w 1038783"/>
                    <a:gd name="connsiteY10" fmla="*/ 287788 h 1410679"/>
                    <a:gd name="connsiteX11" fmla="*/ 97518 w 1038783"/>
                    <a:gd name="connsiteY11" fmla="*/ 287345 h 1410679"/>
                    <a:gd name="connsiteX12" fmla="*/ 97518 w 1038783"/>
                    <a:gd name="connsiteY12" fmla="*/ 286125 h 1410679"/>
                    <a:gd name="connsiteX13" fmla="*/ 99623 w 1038783"/>
                    <a:gd name="connsiteY13" fmla="*/ 285571 h 1410679"/>
                    <a:gd name="connsiteX14" fmla="*/ 103612 w 1038783"/>
                    <a:gd name="connsiteY14" fmla="*/ 283798 h 1410679"/>
                    <a:gd name="connsiteX15" fmla="*/ 106161 w 1038783"/>
                    <a:gd name="connsiteY15" fmla="*/ 283466 h 1410679"/>
                    <a:gd name="connsiteX16" fmla="*/ 104610 w 1038783"/>
                    <a:gd name="connsiteY16" fmla="*/ 280474 h 1410679"/>
                    <a:gd name="connsiteX17" fmla="*/ 100399 w 1038783"/>
                    <a:gd name="connsiteY17" fmla="*/ 280806 h 1410679"/>
                    <a:gd name="connsiteX18" fmla="*/ 91755 w 1038783"/>
                    <a:gd name="connsiteY18" fmla="*/ 283466 h 1410679"/>
                    <a:gd name="connsiteX19" fmla="*/ 90425 w 1038783"/>
                    <a:gd name="connsiteY19" fmla="*/ 284463 h 1410679"/>
                    <a:gd name="connsiteX20" fmla="*/ 90869 w 1038783"/>
                    <a:gd name="connsiteY20" fmla="*/ 286680 h 1410679"/>
                    <a:gd name="connsiteX21" fmla="*/ 92420 w 1038783"/>
                    <a:gd name="connsiteY21" fmla="*/ 288896 h 1410679"/>
                    <a:gd name="connsiteX22" fmla="*/ 134308 w 1038783"/>
                    <a:gd name="connsiteY22" fmla="*/ 266400 h 1410679"/>
                    <a:gd name="connsiteX23" fmla="*/ 118905 w 1038783"/>
                    <a:gd name="connsiteY23" fmla="*/ 268395 h 1410679"/>
                    <a:gd name="connsiteX24" fmla="*/ 114694 w 1038783"/>
                    <a:gd name="connsiteY24" fmla="*/ 270500 h 1410679"/>
                    <a:gd name="connsiteX25" fmla="*/ 138741 w 1038783"/>
                    <a:gd name="connsiteY25" fmla="*/ 267730 h 1410679"/>
                    <a:gd name="connsiteX26" fmla="*/ 134419 w 1038783"/>
                    <a:gd name="connsiteY26" fmla="*/ 266400 h 1410679"/>
                    <a:gd name="connsiteX27" fmla="*/ 162455 w 1038783"/>
                    <a:gd name="connsiteY27" fmla="*/ 263187 h 1410679"/>
                    <a:gd name="connsiteX28" fmla="*/ 167775 w 1038783"/>
                    <a:gd name="connsiteY28" fmla="*/ 261081 h 1410679"/>
                    <a:gd name="connsiteX29" fmla="*/ 168107 w 1038783"/>
                    <a:gd name="connsiteY29" fmla="*/ 261081 h 1410679"/>
                    <a:gd name="connsiteX30" fmla="*/ 168329 w 1038783"/>
                    <a:gd name="connsiteY30" fmla="*/ 260859 h 1410679"/>
                    <a:gd name="connsiteX31" fmla="*/ 168329 w 1038783"/>
                    <a:gd name="connsiteY31" fmla="*/ 259973 h 1410679"/>
                    <a:gd name="connsiteX32" fmla="*/ 155474 w 1038783"/>
                    <a:gd name="connsiteY32" fmla="*/ 259641 h 1410679"/>
                    <a:gd name="connsiteX33" fmla="*/ 149379 w 1038783"/>
                    <a:gd name="connsiteY33" fmla="*/ 260638 h 1410679"/>
                    <a:gd name="connsiteX34" fmla="*/ 144171 w 1038783"/>
                    <a:gd name="connsiteY34" fmla="*/ 263741 h 1410679"/>
                    <a:gd name="connsiteX35" fmla="*/ 148714 w 1038783"/>
                    <a:gd name="connsiteY35" fmla="*/ 264960 h 1410679"/>
                    <a:gd name="connsiteX36" fmla="*/ 162566 w 1038783"/>
                    <a:gd name="connsiteY36" fmla="*/ 263076 h 1410679"/>
                    <a:gd name="connsiteX37" fmla="*/ 176640 w 1038783"/>
                    <a:gd name="connsiteY37" fmla="*/ 261303 h 1410679"/>
                    <a:gd name="connsiteX38" fmla="*/ 177526 w 1038783"/>
                    <a:gd name="connsiteY38" fmla="*/ 261081 h 1410679"/>
                    <a:gd name="connsiteX39" fmla="*/ 177859 w 1038783"/>
                    <a:gd name="connsiteY39" fmla="*/ 260749 h 1410679"/>
                    <a:gd name="connsiteX40" fmla="*/ 178191 w 1038783"/>
                    <a:gd name="connsiteY40" fmla="*/ 259973 h 1410679"/>
                    <a:gd name="connsiteX41" fmla="*/ 176751 w 1038783"/>
                    <a:gd name="connsiteY41" fmla="*/ 258754 h 1410679"/>
                    <a:gd name="connsiteX42" fmla="*/ 174534 w 1038783"/>
                    <a:gd name="connsiteY42" fmla="*/ 258311 h 1410679"/>
                    <a:gd name="connsiteX43" fmla="*/ 172207 w 1038783"/>
                    <a:gd name="connsiteY43" fmla="*/ 258643 h 1410679"/>
                    <a:gd name="connsiteX44" fmla="*/ 170323 w 1038783"/>
                    <a:gd name="connsiteY44" fmla="*/ 259973 h 1410679"/>
                    <a:gd name="connsiteX45" fmla="*/ 171986 w 1038783"/>
                    <a:gd name="connsiteY45" fmla="*/ 259973 h 1410679"/>
                    <a:gd name="connsiteX46" fmla="*/ 176529 w 1038783"/>
                    <a:gd name="connsiteY46" fmla="*/ 261303 h 1410679"/>
                    <a:gd name="connsiteX47" fmla="*/ 257756 w 1038783"/>
                    <a:gd name="connsiteY47" fmla="*/ 261857 h 1410679"/>
                    <a:gd name="connsiteX48" fmla="*/ 258422 w 1038783"/>
                    <a:gd name="connsiteY48" fmla="*/ 262300 h 1410679"/>
                    <a:gd name="connsiteX49" fmla="*/ 259419 w 1038783"/>
                    <a:gd name="connsiteY49" fmla="*/ 262522 h 1410679"/>
                    <a:gd name="connsiteX50" fmla="*/ 259973 w 1038783"/>
                    <a:gd name="connsiteY50" fmla="*/ 262079 h 1410679"/>
                    <a:gd name="connsiteX51" fmla="*/ 261746 w 1038783"/>
                    <a:gd name="connsiteY51" fmla="*/ 260306 h 1410679"/>
                    <a:gd name="connsiteX52" fmla="*/ 262854 w 1038783"/>
                    <a:gd name="connsiteY52" fmla="*/ 259862 h 1410679"/>
                    <a:gd name="connsiteX53" fmla="*/ 264517 w 1038783"/>
                    <a:gd name="connsiteY53" fmla="*/ 259862 h 1410679"/>
                    <a:gd name="connsiteX54" fmla="*/ 262078 w 1038783"/>
                    <a:gd name="connsiteY54" fmla="*/ 258089 h 1410679"/>
                    <a:gd name="connsiteX55" fmla="*/ 259530 w 1038783"/>
                    <a:gd name="connsiteY55" fmla="*/ 257646 h 1410679"/>
                    <a:gd name="connsiteX56" fmla="*/ 257313 w 1038783"/>
                    <a:gd name="connsiteY56" fmla="*/ 258643 h 1410679"/>
                    <a:gd name="connsiteX57" fmla="*/ 255873 w 1038783"/>
                    <a:gd name="connsiteY57" fmla="*/ 261081 h 1410679"/>
                    <a:gd name="connsiteX58" fmla="*/ 255873 w 1038783"/>
                    <a:gd name="connsiteY58" fmla="*/ 262411 h 1410679"/>
                    <a:gd name="connsiteX59" fmla="*/ 257091 w 1038783"/>
                    <a:gd name="connsiteY59" fmla="*/ 261635 h 1410679"/>
                    <a:gd name="connsiteX60" fmla="*/ 257756 w 1038783"/>
                    <a:gd name="connsiteY60" fmla="*/ 261635 h 1410679"/>
                    <a:gd name="connsiteX61" fmla="*/ 183510 w 1038783"/>
                    <a:gd name="connsiteY61" fmla="*/ 260084 h 1410679"/>
                    <a:gd name="connsiteX62" fmla="*/ 186835 w 1038783"/>
                    <a:gd name="connsiteY62" fmla="*/ 260084 h 1410679"/>
                    <a:gd name="connsiteX63" fmla="*/ 187167 w 1038783"/>
                    <a:gd name="connsiteY63" fmla="*/ 256538 h 1410679"/>
                    <a:gd name="connsiteX64" fmla="*/ 191046 w 1038783"/>
                    <a:gd name="connsiteY64" fmla="*/ 255651 h 1410679"/>
                    <a:gd name="connsiteX65" fmla="*/ 199357 w 1038783"/>
                    <a:gd name="connsiteY65" fmla="*/ 255873 h 1410679"/>
                    <a:gd name="connsiteX66" fmla="*/ 199689 w 1038783"/>
                    <a:gd name="connsiteY66" fmla="*/ 255651 h 1410679"/>
                    <a:gd name="connsiteX67" fmla="*/ 199911 w 1038783"/>
                    <a:gd name="connsiteY67" fmla="*/ 255651 h 1410679"/>
                    <a:gd name="connsiteX68" fmla="*/ 200133 w 1038783"/>
                    <a:gd name="connsiteY68" fmla="*/ 255430 h 1410679"/>
                    <a:gd name="connsiteX69" fmla="*/ 200133 w 1038783"/>
                    <a:gd name="connsiteY69" fmla="*/ 254543 h 1410679"/>
                    <a:gd name="connsiteX70" fmla="*/ 197805 w 1038783"/>
                    <a:gd name="connsiteY70" fmla="*/ 253103 h 1410679"/>
                    <a:gd name="connsiteX71" fmla="*/ 187721 w 1038783"/>
                    <a:gd name="connsiteY71" fmla="*/ 253103 h 1410679"/>
                    <a:gd name="connsiteX72" fmla="*/ 184286 w 1038783"/>
                    <a:gd name="connsiteY72" fmla="*/ 253324 h 1410679"/>
                    <a:gd name="connsiteX73" fmla="*/ 182845 w 1038783"/>
                    <a:gd name="connsiteY73" fmla="*/ 254210 h 1410679"/>
                    <a:gd name="connsiteX74" fmla="*/ 182291 w 1038783"/>
                    <a:gd name="connsiteY74" fmla="*/ 256427 h 1410679"/>
                    <a:gd name="connsiteX75" fmla="*/ 182624 w 1038783"/>
                    <a:gd name="connsiteY75" fmla="*/ 258976 h 1410679"/>
                    <a:gd name="connsiteX76" fmla="*/ 183621 w 1038783"/>
                    <a:gd name="connsiteY76" fmla="*/ 259862 h 1410679"/>
                    <a:gd name="connsiteX77" fmla="*/ 205673 w 1038783"/>
                    <a:gd name="connsiteY77" fmla="*/ 254210 h 1410679"/>
                    <a:gd name="connsiteX78" fmla="*/ 206671 w 1038783"/>
                    <a:gd name="connsiteY78" fmla="*/ 253435 h 1410679"/>
                    <a:gd name="connsiteX79" fmla="*/ 207668 w 1038783"/>
                    <a:gd name="connsiteY79" fmla="*/ 251994 h 1410679"/>
                    <a:gd name="connsiteX80" fmla="*/ 210439 w 1038783"/>
                    <a:gd name="connsiteY80" fmla="*/ 253878 h 1410679"/>
                    <a:gd name="connsiteX81" fmla="*/ 213652 w 1038783"/>
                    <a:gd name="connsiteY81" fmla="*/ 253657 h 1410679"/>
                    <a:gd name="connsiteX82" fmla="*/ 216866 w 1038783"/>
                    <a:gd name="connsiteY82" fmla="*/ 252327 h 1410679"/>
                    <a:gd name="connsiteX83" fmla="*/ 219415 w 1038783"/>
                    <a:gd name="connsiteY83" fmla="*/ 250775 h 1410679"/>
                    <a:gd name="connsiteX84" fmla="*/ 221077 w 1038783"/>
                    <a:gd name="connsiteY84" fmla="*/ 250775 h 1410679"/>
                    <a:gd name="connsiteX85" fmla="*/ 221077 w 1038783"/>
                    <a:gd name="connsiteY85" fmla="*/ 249445 h 1410679"/>
                    <a:gd name="connsiteX86" fmla="*/ 211546 w 1038783"/>
                    <a:gd name="connsiteY86" fmla="*/ 248781 h 1410679"/>
                    <a:gd name="connsiteX87" fmla="*/ 206782 w 1038783"/>
                    <a:gd name="connsiteY87" fmla="*/ 249889 h 1410679"/>
                    <a:gd name="connsiteX88" fmla="*/ 203900 w 1038783"/>
                    <a:gd name="connsiteY88" fmla="*/ 253546 h 1410679"/>
                    <a:gd name="connsiteX89" fmla="*/ 204787 w 1038783"/>
                    <a:gd name="connsiteY89" fmla="*/ 254321 h 1410679"/>
                    <a:gd name="connsiteX90" fmla="*/ 205784 w 1038783"/>
                    <a:gd name="connsiteY90" fmla="*/ 254321 h 1410679"/>
                    <a:gd name="connsiteX91" fmla="*/ 228169 w 1038783"/>
                    <a:gd name="connsiteY91" fmla="*/ 248337 h 1410679"/>
                    <a:gd name="connsiteX92" fmla="*/ 230164 w 1038783"/>
                    <a:gd name="connsiteY92" fmla="*/ 248337 h 1410679"/>
                    <a:gd name="connsiteX93" fmla="*/ 234929 w 1038783"/>
                    <a:gd name="connsiteY93" fmla="*/ 249335 h 1410679"/>
                    <a:gd name="connsiteX94" fmla="*/ 236148 w 1038783"/>
                    <a:gd name="connsiteY94" fmla="*/ 249335 h 1410679"/>
                    <a:gd name="connsiteX95" fmla="*/ 237256 w 1038783"/>
                    <a:gd name="connsiteY95" fmla="*/ 249335 h 1410679"/>
                    <a:gd name="connsiteX96" fmla="*/ 234264 w 1038783"/>
                    <a:gd name="connsiteY96" fmla="*/ 247451 h 1410679"/>
                    <a:gd name="connsiteX97" fmla="*/ 232602 w 1038783"/>
                    <a:gd name="connsiteY97" fmla="*/ 246897 h 1410679"/>
                    <a:gd name="connsiteX98" fmla="*/ 230718 w 1038783"/>
                    <a:gd name="connsiteY98" fmla="*/ 246675 h 1410679"/>
                    <a:gd name="connsiteX99" fmla="*/ 228391 w 1038783"/>
                    <a:gd name="connsiteY99" fmla="*/ 246897 h 1410679"/>
                    <a:gd name="connsiteX100" fmla="*/ 226396 w 1038783"/>
                    <a:gd name="connsiteY100" fmla="*/ 247672 h 1410679"/>
                    <a:gd name="connsiteX101" fmla="*/ 225953 w 1038783"/>
                    <a:gd name="connsiteY101" fmla="*/ 248892 h 1410679"/>
                    <a:gd name="connsiteX102" fmla="*/ 228169 w 1038783"/>
                    <a:gd name="connsiteY102" fmla="*/ 250443 h 1410679"/>
                    <a:gd name="connsiteX103" fmla="*/ 228391 w 1038783"/>
                    <a:gd name="connsiteY103" fmla="*/ 248116 h 1410679"/>
                    <a:gd name="connsiteX104" fmla="*/ 628545 w 1038783"/>
                    <a:gd name="connsiteY104" fmla="*/ 213874 h 1410679"/>
                    <a:gd name="connsiteX105" fmla="*/ 630318 w 1038783"/>
                    <a:gd name="connsiteY105" fmla="*/ 213874 h 1410679"/>
                    <a:gd name="connsiteX106" fmla="*/ 631980 w 1038783"/>
                    <a:gd name="connsiteY106" fmla="*/ 212544 h 1410679"/>
                    <a:gd name="connsiteX107" fmla="*/ 631426 w 1038783"/>
                    <a:gd name="connsiteY107" fmla="*/ 209884 h 1410679"/>
                    <a:gd name="connsiteX108" fmla="*/ 632091 w 1038783"/>
                    <a:gd name="connsiteY108" fmla="*/ 208222 h 1410679"/>
                    <a:gd name="connsiteX109" fmla="*/ 633089 w 1038783"/>
                    <a:gd name="connsiteY109" fmla="*/ 208222 h 1410679"/>
                    <a:gd name="connsiteX110" fmla="*/ 633532 w 1038783"/>
                    <a:gd name="connsiteY110" fmla="*/ 210439 h 1410679"/>
                    <a:gd name="connsiteX111" fmla="*/ 632756 w 1038783"/>
                    <a:gd name="connsiteY111" fmla="*/ 213763 h 1410679"/>
                    <a:gd name="connsiteX112" fmla="*/ 632756 w 1038783"/>
                    <a:gd name="connsiteY112" fmla="*/ 215093 h 1410679"/>
                    <a:gd name="connsiteX113" fmla="*/ 634196 w 1038783"/>
                    <a:gd name="connsiteY113" fmla="*/ 215093 h 1410679"/>
                    <a:gd name="connsiteX114" fmla="*/ 635415 w 1038783"/>
                    <a:gd name="connsiteY114" fmla="*/ 213320 h 1410679"/>
                    <a:gd name="connsiteX115" fmla="*/ 638740 w 1038783"/>
                    <a:gd name="connsiteY115" fmla="*/ 203346 h 1410679"/>
                    <a:gd name="connsiteX116" fmla="*/ 635304 w 1038783"/>
                    <a:gd name="connsiteY116" fmla="*/ 201795 h 1410679"/>
                    <a:gd name="connsiteX117" fmla="*/ 630650 w 1038783"/>
                    <a:gd name="connsiteY117" fmla="*/ 203346 h 1410679"/>
                    <a:gd name="connsiteX118" fmla="*/ 626550 w 1038783"/>
                    <a:gd name="connsiteY118" fmla="*/ 206892 h 1410679"/>
                    <a:gd name="connsiteX119" fmla="*/ 624888 w 1038783"/>
                    <a:gd name="connsiteY119" fmla="*/ 211214 h 1410679"/>
                    <a:gd name="connsiteX120" fmla="*/ 626661 w 1038783"/>
                    <a:gd name="connsiteY120" fmla="*/ 212766 h 1410679"/>
                    <a:gd name="connsiteX121" fmla="*/ 628434 w 1038783"/>
                    <a:gd name="connsiteY121" fmla="*/ 213874 h 1410679"/>
                    <a:gd name="connsiteX122" fmla="*/ 643615 w 1038783"/>
                    <a:gd name="connsiteY122" fmla="*/ 196808 h 1410679"/>
                    <a:gd name="connsiteX123" fmla="*/ 645056 w 1038783"/>
                    <a:gd name="connsiteY123" fmla="*/ 193705 h 1410679"/>
                    <a:gd name="connsiteX124" fmla="*/ 650265 w 1038783"/>
                    <a:gd name="connsiteY124" fmla="*/ 188940 h 1410679"/>
                    <a:gd name="connsiteX125" fmla="*/ 652148 w 1038783"/>
                    <a:gd name="connsiteY125" fmla="*/ 186170 h 1410679"/>
                    <a:gd name="connsiteX126" fmla="*/ 650597 w 1038783"/>
                    <a:gd name="connsiteY126" fmla="*/ 187721 h 1410679"/>
                    <a:gd name="connsiteX127" fmla="*/ 642951 w 1038783"/>
                    <a:gd name="connsiteY127" fmla="*/ 191489 h 1410679"/>
                    <a:gd name="connsiteX128" fmla="*/ 642286 w 1038783"/>
                    <a:gd name="connsiteY128" fmla="*/ 192930 h 1410679"/>
                    <a:gd name="connsiteX129" fmla="*/ 642286 w 1038783"/>
                    <a:gd name="connsiteY129" fmla="*/ 193373 h 1410679"/>
                    <a:gd name="connsiteX130" fmla="*/ 642951 w 1038783"/>
                    <a:gd name="connsiteY130" fmla="*/ 196919 h 1410679"/>
                    <a:gd name="connsiteX131" fmla="*/ 643615 w 1038783"/>
                    <a:gd name="connsiteY131" fmla="*/ 196919 h 1410679"/>
                    <a:gd name="connsiteX132" fmla="*/ 894502 w 1038783"/>
                    <a:gd name="connsiteY132" fmla="*/ 178302 h 1410679"/>
                    <a:gd name="connsiteX133" fmla="*/ 895942 w 1038783"/>
                    <a:gd name="connsiteY133" fmla="*/ 180518 h 1410679"/>
                    <a:gd name="connsiteX134" fmla="*/ 900596 w 1038783"/>
                    <a:gd name="connsiteY134" fmla="*/ 185394 h 1410679"/>
                    <a:gd name="connsiteX135" fmla="*/ 901594 w 1038783"/>
                    <a:gd name="connsiteY135" fmla="*/ 188386 h 1410679"/>
                    <a:gd name="connsiteX136" fmla="*/ 900929 w 1038783"/>
                    <a:gd name="connsiteY136" fmla="*/ 193484 h 1410679"/>
                    <a:gd name="connsiteX137" fmla="*/ 897826 w 1038783"/>
                    <a:gd name="connsiteY137" fmla="*/ 199800 h 1410679"/>
                    <a:gd name="connsiteX138" fmla="*/ 896940 w 1038783"/>
                    <a:gd name="connsiteY138" fmla="*/ 203568 h 1410679"/>
                    <a:gd name="connsiteX139" fmla="*/ 899267 w 1038783"/>
                    <a:gd name="connsiteY139" fmla="*/ 204454 h 1410679"/>
                    <a:gd name="connsiteX140" fmla="*/ 900818 w 1038783"/>
                    <a:gd name="connsiteY140" fmla="*/ 202903 h 1410679"/>
                    <a:gd name="connsiteX141" fmla="*/ 902481 w 1038783"/>
                    <a:gd name="connsiteY141" fmla="*/ 200687 h 1410679"/>
                    <a:gd name="connsiteX142" fmla="*/ 906137 w 1038783"/>
                    <a:gd name="connsiteY142" fmla="*/ 199025 h 1410679"/>
                    <a:gd name="connsiteX143" fmla="*/ 907135 w 1038783"/>
                    <a:gd name="connsiteY143" fmla="*/ 198360 h 1410679"/>
                    <a:gd name="connsiteX144" fmla="*/ 908021 w 1038783"/>
                    <a:gd name="connsiteY144" fmla="*/ 198581 h 1410679"/>
                    <a:gd name="connsiteX145" fmla="*/ 908575 w 1038783"/>
                    <a:gd name="connsiteY145" fmla="*/ 200908 h 1410679"/>
                    <a:gd name="connsiteX146" fmla="*/ 908243 w 1038783"/>
                    <a:gd name="connsiteY146" fmla="*/ 202127 h 1410679"/>
                    <a:gd name="connsiteX147" fmla="*/ 907357 w 1038783"/>
                    <a:gd name="connsiteY147" fmla="*/ 203236 h 1410679"/>
                    <a:gd name="connsiteX148" fmla="*/ 906470 w 1038783"/>
                    <a:gd name="connsiteY148" fmla="*/ 204787 h 1410679"/>
                    <a:gd name="connsiteX149" fmla="*/ 906248 w 1038783"/>
                    <a:gd name="connsiteY149" fmla="*/ 207336 h 1410679"/>
                    <a:gd name="connsiteX150" fmla="*/ 910237 w 1038783"/>
                    <a:gd name="connsiteY150" fmla="*/ 205784 h 1410679"/>
                    <a:gd name="connsiteX151" fmla="*/ 910902 w 1038783"/>
                    <a:gd name="connsiteY151" fmla="*/ 205341 h 1410679"/>
                    <a:gd name="connsiteX152" fmla="*/ 911235 w 1038783"/>
                    <a:gd name="connsiteY152" fmla="*/ 203901 h 1410679"/>
                    <a:gd name="connsiteX153" fmla="*/ 912011 w 1038783"/>
                    <a:gd name="connsiteY153" fmla="*/ 202349 h 1410679"/>
                    <a:gd name="connsiteX154" fmla="*/ 913008 w 1038783"/>
                    <a:gd name="connsiteY154" fmla="*/ 201130 h 1410679"/>
                    <a:gd name="connsiteX155" fmla="*/ 914005 w 1038783"/>
                    <a:gd name="connsiteY155" fmla="*/ 200576 h 1410679"/>
                    <a:gd name="connsiteX156" fmla="*/ 914005 w 1038783"/>
                    <a:gd name="connsiteY156" fmla="*/ 199135 h 1410679"/>
                    <a:gd name="connsiteX157" fmla="*/ 913008 w 1038783"/>
                    <a:gd name="connsiteY157" fmla="*/ 196697 h 1410679"/>
                    <a:gd name="connsiteX158" fmla="*/ 914116 w 1038783"/>
                    <a:gd name="connsiteY158" fmla="*/ 195257 h 1410679"/>
                    <a:gd name="connsiteX159" fmla="*/ 916333 w 1038783"/>
                    <a:gd name="connsiteY159" fmla="*/ 194814 h 1410679"/>
                    <a:gd name="connsiteX160" fmla="*/ 918548 w 1038783"/>
                    <a:gd name="connsiteY160" fmla="*/ 195368 h 1410679"/>
                    <a:gd name="connsiteX161" fmla="*/ 920322 w 1038783"/>
                    <a:gd name="connsiteY161" fmla="*/ 196808 h 1410679"/>
                    <a:gd name="connsiteX162" fmla="*/ 921873 w 1038783"/>
                    <a:gd name="connsiteY162" fmla="*/ 198803 h 1410679"/>
                    <a:gd name="connsiteX163" fmla="*/ 923092 w 1038783"/>
                    <a:gd name="connsiteY163" fmla="*/ 201352 h 1410679"/>
                    <a:gd name="connsiteX164" fmla="*/ 923979 w 1038783"/>
                    <a:gd name="connsiteY164" fmla="*/ 204454 h 1410679"/>
                    <a:gd name="connsiteX165" fmla="*/ 926638 w 1038783"/>
                    <a:gd name="connsiteY165" fmla="*/ 203346 h 1410679"/>
                    <a:gd name="connsiteX166" fmla="*/ 928189 w 1038783"/>
                    <a:gd name="connsiteY166" fmla="*/ 206560 h 1410679"/>
                    <a:gd name="connsiteX167" fmla="*/ 928411 w 1038783"/>
                    <a:gd name="connsiteY167" fmla="*/ 211657 h 1410679"/>
                    <a:gd name="connsiteX168" fmla="*/ 926970 w 1038783"/>
                    <a:gd name="connsiteY168" fmla="*/ 216422 h 1410679"/>
                    <a:gd name="connsiteX169" fmla="*/ 927857 w 1038783"/>
                    <a:gd name="connsiteY169" fmla="*/ 218971 h 1410679"/>
                    <a:gd name="connsiteX170" fmla="*/ 923979 w 1038783"/>
                    <a:gd name="connsiteY170" fmla="*/ 217752 h 1410679"/>
                    <a:gd name="connsiteX171" fmla="*/ 924200 w 1038783"/>
                    <a:gd name="connsiteY171" fmla="*/ 216644 h 1410679"/>
                    <a:gd name="connsiteX172" fmla="*/ 924533 w 1038783"/>
                    <a:gd name="connsiteY172" fmla="*/ 215979 h 1410679"/>
                    <a:gd name="connsiteX173" fmla="*/ 924976 w 1038783"/>
                    <a:gd name="connsiteY173" fmla="*/ 215425 h 1410679"/>
                    <a:gd name="connsiteX174" fmla="*/ 925530 w 1038783"/>
                    <a:gd name="connsiteY174" fmla="*/ 214982 h 1410679"/>
                    <a:gd name="connsiteX175" fmla="*/ 920987 w 1038783"/>
                    <a:gd name="connsiteY175" fmla="*/ 214982 h 1410679"/>
                    <a:gd name="connsiteX176" fmla="*/ 919546 w 1038783"/>
                    <a:gd name="connsiteY176" fmla="*/ 215758 h 1410679"/>
                    <a:gd name="connsiteX177" fmla="*/ 917773 w 1038783"/>
                    <a:gd name="connsiteY177" fmla="*/ 218971 h 1410679"/>
                    <a:gd name="connsiteX178" fmla="*/ 917773 w 1038783"/>
                    <a:gd name="connsiteY178" fmla="*/ 215868 h 1410679"/>
                    <a:gd name="connsiteX179" fmla="*/ 918770 w 1038783"/>
                    <a:gd name="connsiteY179" fmla="*/ 212101 h 1410679"/>
                    <a:gd name="connsiteX180" fmla="*/ 918548 w 1038783"/>
                    <a:gd name="connsiteY180" fmla="*/ 210993 h 1410679"/>
                    <a:gd name="connsiteX181" fmla="*/ 919324 w 1038783"/>
                    <a:gd name="connsiteY181" fmla="*/ 209552 h 1410679"/>
                    <a:gd name="connsiteX182" fmla="*/ 917330 w 1038783"/>
                    <a:gd name="connsiteY182" fmla="*/ 208666 h 1410679"/>
                    <a:gd name="connsiteX183" fmla="*/ 911567 w 1038783"/>
                    <a:gd name="connsiteY183" fmla="*/ 208333 h 1410679"/>
                    <a:gd name="connsiteX184" fmla="*/ 911235 w 1038783"/>
                    <a:gd name="connsiteY184" fmla="*/ 213209 h 1410679"/>
                    <a:gd name="connsiteX185" fmla="*/ 915446 w 1038783"/>
                    <a:gd name="connsiteY185" fmla="*/ 221188 h 1410679"/>
                    <a:gd name="connsiteX186" fmla="*/ 914670 w 1038783"/>
                    <a:gd name="connsiteY186" fmla="*/ 226728 h 1410679"/>
                    <a:gd name="connsiteX187" fmla="*/ 913672 w 1038783"/>
                    <a:gd name="connsiteY187" fmla="*/ 227837 h 1410679"/>
                    <a:gd name="connsiteX188" fmla="*/ 909794 w 1038783"/>
                    <a:gd name="connsiteY188" fmla="*/ 230164 h 1410679"/>
                    <a:gd name="connsiteX189" fmla="*/ 906137 w 1038783"/>
                    <a:gd name="connsiteY189" fmla="*/ 230940 h 1410679"/>
                    <a:gd name="connsiteX190" fmla="*/ 903810 w 1038783"/>
                    <a:gd name="connsiteY190" fmla="*/ 232712 h 1410679"/>
                    <a:gd name="connsiteX191" fmla="*/ 902370 w 1038783"/>
                    <a:gd name="connsiteY191" fmla="*/ 233267 h 1410679"/>
                    <a:gd name="connsiteX192" fmla="*/ 904475 w 1038783"/>
                    <a:gd name="connsiteY192" fmla="*/ 236148 h 1410679"/>
                    <a:gd name="connsiteX193" fmla="*/ 908464 w 1038783"/>
                    <a:gd name="connsiteY193" fmla="*/ 237367 h 1410679"/>
                    <a:gd name="connsiteX194" fmla="*/ 915668 w 1038783"/>
                    <a:gd name="connsiteY194" fmla="*/ 237367 h 1410679"/>
                    <a:gd name="connsiteX195" fmla="*/ 922205 w 1038783"/>
                    <a:gd name="connsiteY195" fmla="*/ 235483 h 1410679"/>
                    <a:gd name="connsiteX196" fmla="*/ 925530 w 1038783"/>
                    <a:gd name="connsiteY196" fmla="*/ 233599 h 1410679"/>
                    <a:gd name="connsiteX197" fmla="*/ 928189 w 1038783"/>
                    <a:gd name="connsiteY197" fmla="*/ 230607 h 1410679"/>
                    <a:gd name="connsiteX198" fmla="*/ 930074 w 1038783"/>
                    <a:gd name="connsiteY198" fmla="*/ 231937 h 1410679"/>
                    <a:gd name="connsiteX199" fmla="*/ 932622 w 1038783"/>
                    <a:gd name="connsiteY199" fmla="*/ 232269 h 1410679"/>
                    <a:gd name="connsiteX200" fmla="*/ 945477 w 1038783"/>
                    <a:gd name="connsiteY200" fmla="*/ 230829 h 1410679"/>
                    <a:gd name="connsiteX201" fmla="*/ 944590 w 1038783"/>
                    <a:gd name="connsiteY201" fmla="*/ 227837 h 1410679"/>
                    <a:gd name="connsiteX202" fmla="*/ 942596 w 1038783"/>
                    <a:gd name="connsiteY202" fmla="*/ 225399 h 1410679"/>
                    <a:gd name="connsiteX203" fmla="*/ 943704 w 1038783"/>
                    <a:gd name="connsiteY203" fmla="*/ 225066 h 1410679"/>
                    <a:gd name="connsiteX204" fmla="*/ 944590 w 1038783"/>
                    <a:gd name="connsiteY204" fmla="*/ 224401 h 1410679"/>
                    <a:gd name="connsiteX205" fmla="*/ 946474 w 1038783"/>
                    <a:gd name="connsiteY205" fmla="*/ 219193 h 1410679"/>
                    <a:gd name="connsiteX206" fmla="*/ 946474 w 1038783"/>
                    <a:gd name="connsiteY206" fmla="*/ 219193 h 1410679"/>
                    <a:gd name="connsiteX207" fmla="*/ 944590 w 1038783"/>
                    <a:gd name="connsiteY207" fmla="*/ 217752 h 1410679"/>
                    <a:gd name="connsiteX208" fmla="*/ 924644 w 1038783"/>
                    <a:gd name="connsiteY208" fmla="*/ 195811 h 1410679"/>
                    <a:gd name="connsiteX209" fmla="*/ 921208 w 1038783"/>
                    <a:gd name="connsiteY209" fmla="*/ 193594 h 1410679"/>
                    <a:gd name="connsiteX210" fmla="*/ 916887 w 1038783"/>
                    <a:gd name="connsiteY210" fmla="*/ 191932 h 1410679"/>
                    <a:gd name="connsiteX211" fmla="*/ 909462 w 1038783"/>
                    <a:gd name="connsiteY211" fmla="*/ 187611 h 1410679"/>
                    <a:gd name="connsiteX212" fmla="*/ 906470 w 1038783"/>
                    <a:gd name="connsiteY212" fmla="*/ 184508 h 1410679"/>
                    <a:gd name="connsiteX213" fmla="*/ 905140 w 1038783"/>
                    <a:gd name="connsiteY213" fmla="*/ 181959 h 1410679"/>
                    <a:gd name="connsiteX214" fmla="*/ 902813 w 1038783"/>
                    <a:gd name="connsiteY214" fmla="*/ 175642 h 1410679"/>
                    <a:gd name="connsiteX215" fmla="*/ 901816 w 1038783"/>
                    <a:gd name="connsiteY215" fmla="*/ 173759 h 1410679"/>
                    <a:gd name="connsiteX216" fmla="*/ 899710 w 1038783"/>
                    <a:gd name="connsiteY216" fmla="*/ 172872 h 1410679"/>
                    <a:gd name="connsiteX217" fmla="*/ 897605 w 1038783"/>
                    <a:gd name="connsiteY217" fmla="*/ 173648 h 1410679"/>
                    <a:gd name="connsiteX218" fmla="*/ 895831 w 1038783"/>
                    <a:gd name="connsiteY218" fmla="*/ 175532 h 1410679"/>
                    <a:gd name="connsiteX219" fmla="*/ 894834 w 1038783"/>
                    <a:gd name="connsiteY219" fmla="*/ 177748 h 1410679"/>
                    <a:gd name="connsiteX220" fmla="*/ 229942 w 1038783"/>
                    <a:gd name="connsiteY220" fmla="*/ 171653 h 1410679"/>
                    <a:gd name="connsiteX221" fmla="*/ 230274 w 1038783"/>
                    <a:gd name="connsiteY221" fmla="*/ 172540 h 1410679"/>
                    <a:gd name="connsiteX222" fmla="*/ 230718 w 1038783"/>
                    <a:gd name="connsiteY222" fmla="*/ 172540 h 1410679"/>
                    <a:gd name="connsiteX223" fmla="*/ 230829 w 1038783"/>
                    <a:gd name="connsiteY223" fmla="*/ 173537 h 1410679"/>
                    <a:gd name="connsiteX224" fmla="*/ 231383 w 1038783"/>
                    <a:gd name="connsiteY224" fmla="*/ 173094 h 1410679"/>
                    <a:gd name="connsiteX225" fmla="*/ 230939 w 1038783"/>
                    <a:gd name="connsiteY225" fmla="*/ 171099 h 1410679"/>
                    <a:gd name="connsiteX226" fmla="*/ 230274 w 1038783"/>
                    <a:gd name="connsiteY226" fmla="*/ 170324 h 1410679"/>
                    <a:gd name="connsiteX227" fmla="*/ 228612 w 1038783"/>
                    <a:gd name="connsiteY227" fmla="*/ 170324 h 1410679"/>
                    <a:gd name="connsiteX228" fmla="*/ 229277 w 1038783"/>
                    <a:gd name="connsiteY228" fmla="*/ 171099 h 1410679"/>
                    <a:gd name="connsiteX229" fmla="*/ 229831 w 1038783"/>
                    <a:gd name="connsiteY229" fmla="*/ 171653 h 1410679"/>
                    <a:gd name="connsiteX230" fmla="*/ 234818 w 1038783"/>
                    <a:gd name="connsiteY230" fmla="*/ 171210 h 1410679"/>
                    <a:gd name="connsiteX231" fmla="*/ 234374 w 1038783"/>
                    <a:gd name="connsiteY231" fmla="*/ 170213 h 1410679"/>
                    <a:gd name="connsiteX232" fmla="*/ 232380 w 1038783"/>
                    <a:gd name="connsiteY232" fmla="*/ 170767 h 1410679"/>
                    <a:gd name="connsiteX233" fmla="*/ 232934 w 1038783"/>
                    <a:gd name="connsiteY233" fmla="*/ 171764 h 1410679"/>
                    <a:gd name="connsiteX234" fmla="*/ 234707 w 1038783"/>
                    <a:gd name="connsiteY234" fmla="*/ 171210 h 1410679"/>
                    <a:gd name="connsiteX235" fmla="*/ 334552 w 1038783"/>
                    <a:gd name="connsiteY235" fmla="*/ 114472 h 1410679"/>
                    <a:gd name="connsiteX236" fmla="*/ 335771 w 1038783"/>
                    <a:gd name="connsiteY236" fmla="*/ 116689 h 1410679"/>
                    <a:gd name="connsiteX237" fmla="*/ 338097 w 1038783"/>
                    <a:gd name="connsiteY237" fmla="*/ 117575 h 1410679"/>
                    <a:gd name="connsiteX238" fmla="*/ 342973 w 1038783"/>
                    <a:gd name="connsiteY238" fmla="*/ 117243 h 1410679"/>
                    <a:gd name="connsiteX239" fmla="*/ 345633 w 1038783"/>
                    <a:gd name="connsiteY239" fmla="*/ 115913 h 1410679"/>
                    <a:gd name="connsiteX240" fmla="*/ 347295 w 1038783"/>
                    <a:gd name="connsiteY240" fmla="*/ 113697 h 1410679"/>
                    <a:gd name="connsiteX241" fmla="*/ 348736 w 1038783"/>
                    <a:gd name="connsiteY241" fmla="*/ 111259 h 1410679"/>
                    <a:gd name="connsiteX242" fmla="*/ 350841 w 1038783"/>
                    <a:gd name="connsiteY242" fmla="*/ 109264 h 1410679"/>
                    <a:gd name="connsiteX243" fmla="*/ 350841 w 1038783"/>
                    <a:gd name="connsiteY243" fmla="*/ 108156 h 1410679"/>
                    <a:gd name="connsiteX244" fmla="*/ 350841 w 1038783"/>
                    <a:gd name="connsiteY244" fmla="*/ 107270 h 1410679"/>
                    <a:gd name="connsiteX245" fmla="*/ 351063 w 1038783"/>
                    <a:gd name="connsiteY245" fmla="*/ 106715 h 1410679"/>
                    <a:gd name="connsiteX246" fmla="*/ 351617 w 1038783"/>
                    <a:gd name="connsiteY246" fmla="*/ 106494 h 1410679"/>
                    <a:gd name="connsiteX247" fmla="*/ 346630 w 1038783"/>
                    <a:gd name="connsiteY247" fmla="*/ 105164 h 1410679"/>
                    <a:gd name="connsiteX248" fmla="*/ 342198 w 1038783"/>
                    <a:gd name="connsiteY248" fmla="*/ 105386 h 1410679"/>
                    <a:gd name="connsiteX249" fmla="*/ 338208 w 1038783"/>
                    <a:gd name="connsiteY249" fmla="*/ 107270 h 1410679"/>
                    <a:gd name="connsiteX250" fmla="*/ 334662 w 1038783"/>
                    <a:gd name="connsiteY250" fmla="*/ 110705 h 1410679"/>
                    <a:gd name="connsiteX251" fmla="*/ 335549 w 1038783"/>
                    <a:gd name="connsiteY251" fmla="*/ 111591 h 1410679"/>
                    <a:gd name="connsiteX252" fmla="*/ 336103 w 1038783"/>
                    <a:gd name="connsiteY252" fmla="*/ 112810 h 1410679"/>
                    <a:gd name="connsiteX253" fmla="*/ 335882 w 1038783"/>
                    <a:gd name="connsiteY253" fmla="*/ 113918 h 1410679"/>
                    <a:gd name="connsiteX254" fmla="*/ 334662 w 1038783"/>
                    <a:gd name="connsiteY254" fmla="*/ 114583 h 1410679"/>
                    <a:gd name="connsiteX255" fmla="*/ 584773 w 1038783"/>
                    <a:gd name="connsiteY255" fmla="*/ 119016 h 1410679"/>
                    <a:gd name="connsiteX256" fmla="*/ 585437 w 1038783"/>
                    <a:gd name="connsiteY256" fmla="*/ 119016 h 1410679"/>
                    <a:gd name="connsiteX257" fmla="*/ 585770 w 1038783"/>
                    <a:gd name="connsiteY257" fmla="*/ 119902 h 1410679"/>
                    <a:gd name="connsiteX258" fmla="*/ 586102 w 1038783"/>
                    <a:gd name="connsiteY258" fmla="*/ 121343 h 1410679"/>
                    <a:gd name="connsiteX259" fmla="*/ 586989 w 1038783"/>
                    <a:gd name="connsiteY259" fmla="*/ 121343 h 1410679"/>
                    <a:gd name="connsiteX260" fmla="*/ 587876 w 1038783"/>
                    <a:gd name="connsiteY260" fmla="*/ 120235 h 1410679"/>
                    <a:gd name="connsiteX261" fmla="*/ 589095 w 1038783"/>
                    <a:gd name="connsiteY261" fmla="*/ 119902 h 1410679"/>
                    <a:gd name="connsiteX262" fmla="*/ 592087 w 1038783"/>
                    <a:gd name="connsiteY262" fmla="*/ 119902 h 1410679"/>
                    <a:gd name="connsiteX263" fmla="*/ 593749 w 1038783"/>
                    <a:gd name="connsiteY263" fmla="*/ 120567 h 1410679"/>
                    <a:gd name="connsiteX264" fmla="*/ 594303 w 1038783"/>
                    <a:gd name="connsiteY264" fmla="*/ 122119 h 1410679"/>
                    <a:gd name="connsiteX265" fmla="*/ 594081 w 1038783"/>
                    <a:gd name="connsiteY265" fmla="*/ 126108 h 1410679"/>
                    <a:gd name="connsiteX266" fmla="*/ 595411 w 1038783"/>
                    <a:gd name="connsiteY266" fmla="*/ 127660 h 1410679"/>
                    <a:gd name="connsiteX267" fmla="*/ 598403 w 1038783"/>
                    <a:gd name="connsiteY267" fmla="*/ 128103 h 1410679"/>
                    <a:gd name="connsiteX268" fmla="*/ 602946 w 1038783"/>
                    <a:gd name="connsiteY268" fmla="*/ 127770 h 1410679"/>
                    <a:gd name="connsiteX269" fmla="*/ 602503 w 1038783"/>
                    <a:gd name="connsiteY269" fmla="*/ 127438 h 1410679"/>
                    <a:gd name="connsiteX270" fmla="*/ 601949 w 1038783"/>
                    <a:gd name="connsiteY270" fmla="*/ 126662 h 1410679"/>
                    <a:gd name="connsiteX271" fmla="*/ 604054 w 1038783"/>
                    <a:gd name="connsiteY271" fmla="*/ 125443 h 1410679"/>
                    <a:gd name="connsiteX272" fmla="*/ 618350 w 1038783"/>
                    <a:gd name="connsiteY272" fmla="*/ 127881 h 1410679"/>
                    <a:gd name="connsiteX273" fmla="*/ 611701 w 1038783"/>
                    <a:gd name="connsiteY273" fmla="*/ 115248 h 1410679"/>
                    <a:gd name="connsiteX274" fmla="*/ 609928 w 1038783"/>
                    <a:gd name="connsiteY274" fmla="*/ 111924 h 1410679"/>
                    <a:gd name="connsiteX275" fmla="*/ 609041 w 1038783"/>
                    <a:gd name="connsiteY275" fmla="*/ 110705 h 1410679"/>
                    <a:gd name="connsiteX276" fmla="*/ 606160 w 1038783"/>
                    <a:gd name="connsiteY276" fmla="*/ 108156 h 1410679"/>
                    <a:gd name="connsiteX277" fmla="*/ 596519 w 1038783"/>
                    <a:gd name="connsiteY277" fmla="*/ 103945 h 1410679"/>
                    <a:gd name="connsiteX278" fmla="*/ 591089 w 1038783"/>
                    <a:gd name="connsiteY278" fmla="*/ 104832 h 1410679"/>
                    <a:gd name="connsiteX279" fmla="*/ 586657 w 1038783"/>
                    <a:gd name="connsiteY279" fmla="*/ 109153 h 1410679"/>
                    <a:gd name="connsiteX280" fmla="*/ 583443 w 1038783"/>
                    <a:gd name="connsiteY280" fmla="*/ 117021 h 1410679"/>
                    <a:gd name="connsiteX281" fmla="*/ 583776 w 1038783"/>
                    <a:gd name="connsiteY281" fmla="*/ 119681 h 1410679"/>
                    <a:gd name="connsiteX282" fmla="*/ 585105 w 1038783"/>
                    <a:gd name="connsiteY282" fmla="*/ 118794 h 1410679"/>
                    <a:gd name="connsiteX283" fmla="*/ 312721 w 1038783"/>
                    <a:gd name="connsiteY283" fmla="*/ 103612 h 1410679"/>
                    <a:gd name="connsiteX284" fmla="*/ 310726 w 1038783"/>
                    <a:gd name="connsiteY284" fmla="*/ 105164 h 1410679"/>
                    <a:gd name="connsiteX285" fmla="*/ 310062 w 1038783"/>
                    <a:gd name="connsiteY285" fmla="*/ 108267 h 1410679"/>
                    <a:gd name="connsiteX286" fmla="*/ 311169 w 1038783"/>
                    <a:gd name="connsiteY286" fmla="*/ 111037 h 1410679"/>
                    <a:gd name="connsiteX287" fmla="*/ 312610 w 1038783"/>
                    <a:gd name="connsiteY287" fmla="*/ 112367 h 1410679"/>
                    <a:gd name="connsiteX288" fmla="*/ 315159 w 1038783"/>
                    <a:gd name="connsiteY288" fmla="*/ 112367 h 1410679"/>
                    <a:gd name="connsiteX289" fmla="*/ 318373 w 1038783"/>
                    <a:gd name="connsiteY289" fmla="*/ 110594 h 1410679"/>
                    <a:gd name="connsiteX290" fmla="*/ 321032 w 1038783"/>
                    <a:gd name="connsiteY290" fmla="*/ 106383 h 1410679"/>
                    <a:gd name="connsiteX291" fmla="*/ 321919 w 1038783"/>
                    <a:gd name="connsiteY291" fmla="*/ 101618 h 1410679"/>
                    <a:gd name="connsiteX292" fmla="*/ 321697 w 1038783"/>
                    <a:gd name="connsiteY292" fmla="*/ 99512 h 1410679"/>
                    <a:gd name="connsiteX293" fmla="*/ 314383 w 1038783"/>
                    <a:gd name="connsiteY293" fmla="*/ 102615 h 1410679"/>
                    <a:gd name="connsiteX294" fmla="*/ 313608 w 1038783"/>
                    <a:gd name="connsiteY294" fmla="*/ 103169 h 1410679"/>
                    <a:gd name="connsiteX295" fmla="*/ 312832 w 1038783"/>
                    <a:gd name="connsiteY295" fmla="*/ 103612 h 1410679"/>
                    <a:gd name="connsiteX296" fmla="*/ 817042 w 1038783"/>
                    <a:gd name="connsiteY296" fmla="*/ 113032 h 1410679"/>
                    <a:gd name="connsiteX297" fmla="*/ 817264 w 1038783"/>
                    <a:gd name="connsiteY297" fmla="*/ 111037 h 1410679"/>
                    <a:gd name="connsiteX298" fmla="*/ 817707 w 1038783"/>
                    <a:gd name="connsiteY298" fmla="*/ 109153 h 1410679"/>
                    <a:gd name="connsiteX299" fmla="*/ 818372 w 1038783"/>
                    <a:gd name="connsiteY299" fmla="*/ 107602 h 1410679"/>
                    <a:gd name="connsiteX300" fmla="*/ 819923 w 1038783"/>
                    <a:gd name="connsiteY300" fmla="*/ 106161 h 1410679"/>
                    <a:gd name="connsiteX301" fmla="*/ 820699 w 1038783"/>
                    <a:gd name="connsiteY301" fmla="*/ 105053 h 1410679"/>
                    <a:gd name="connsiteX302" fmla="*/ 821807 w 1038783"/>
                    <a:gd name="connsiteY302" fmla="*/ 100953 h 1410679"/>
                    <a:gd name="connsiteX303" fmla="*/ 821807 w 1038783"/>
                    <a:gd name="connsiteY303" fmla="*/ 97185 h 1410679"/>
                    <a:gd name="connsiteX304" fmla="*/ 822583 w 1038783"/>
                    <a:gd name="connsiteY304" fmla="*/ 93972 h 1410679"/>
                    <a:gd name="connsiteX305" fmla="*/ 825353 w 1038783"/>
                    <a:gd name="connsiteY305" fmla="*/ 91645 h 1410679"/>
                    <a:gd name="connsiteX306" fmla="*/ 825353 w 1038783"/>
                    <a:gd name="connsiteY306" fmla="*/ 95634 h 1410679"/>
                    <a:gd name="connsiteX307" fmla="*/ 826018 w 1038783"/>
                    <a:gd name="connsiteY307" fmla="*/ 95634 h 1410679"/>
                    <a:gd name="connsiteX308" fmla="*/ 826018 w 1038783"/>
                    <a:gd name="connsiteY308" fmla="*/ 92974 h 1410679"/>
                    <a:gd name="connsiteX309" fmla="*/ 826461 w 1038783"/>
                    <a:gd name="connsiteY309" fmla="*/ 92974 h 1410679"/>
                    <a:gd name="connsiteX310" fmla="*/ 826794 w 1038783"/>
                    <a:gd name="connsiteY310" fmla="*/ 93418 h 1410679"/>
                    <a:gd name="connsiteX311" fmla="*/ 826794 w 1038783"/>
                    <a:gd name="connsiteY311" fmla="*/ 93639 h 1410679"/>
                    <a:gd name="connsiteX312" fmla="*/ 826794 w 1038783"/>
                    <a:gd name="connsiteY312" fmla="*/ 91423 h 1410679"/>
                    <a:gd name="connsiteX313" fmla="*/ 826129 w 1038783"/>
                    <a:gd name="connsiteY313" fmla="*/ 90315 h 1410679"/>
                    <a:gd name="connsiteX314" fmla="*/ 824910 w 1038783"/>
                    <a:gd name="connsiteY314" fmla="*/ 90093 h 1410679"/>
                    <a:gd name="connsiteX315" fmla="*/ 823358 w 1038783"/>
                    <a:gd name="connsiteY315" fmla="*/ 90093 h 1410679"/>
                    <a:gd name="connsiteX316" fmla="*/ 821475 w 1038783"/>
                    <a:gd name="connsiteY316" fmla="*/ 90647 h 1410679"/>
                    <a:gd name="connsiteX317" fmla="*/ 820699 w 1038783"/>
                    <a:gd name="connsiteY317" fmla="*/ 91977 h 1410679"/>
                    <a:gd name="connsiteX318" fmla="*/ 819923 w 1038783"/>
                    <a:gd name="connsiteY318" fmla="*/ 96963 h 1410679"/>
                    <a:gd name="connsiteX319" fmla="*/ 816377 w 1038783"/>
                    <a:gd name="connsiteY319" fmla="*/ 109818 h 1410679"/>
                    <a:gd name="connsiteX320" fmla="*/ 816044 w 1038783"/>
                    <a:gd name="connsiteY320" fmla="*/ 114251 h 1410679"/>
                    <a:gd name="connsiteX321" fmla="*/ 816044 w 1038783"/>
                    <a:gd name="connsiteY321" fmla="*/ 116910 h 1410679"/>
                    <a:gd name="connsiteX322" fmla="*/ 816820 w 1038783"/>
                    <a:gd name="connsiteY322" fmla="*/ 116910 h 1410679"/>
                    <a:gd name="connsiteX323" fmla="*/ 816820 w 1038783"/>
                    <a:gd name="connsiteY323" fmla="*/ 112810 h 1410679"/>
                    <a:gd name="connsiteX324" fmla="*/ 842973 w 1038783"/>
                    <a:gd name="connsiteY324" fmla="*/ 107159 h 1410679"/>
                    <a:gd name="connsiteX325" fmla="*/ 842529 w 1038783"/>
                    <a:gd name="connsiteY325" fmla="*/ 105718 h 1410679"/>
                    <a:gd name="connsiteX326" fmla="*/ 841864 w 1038783"/>
                    <a:gd name="connsiteY326" fmla="*/ 103169 h 1410679"/>
                    <a:gd name="connsiteX327" fmla="*/ 840535 w 1038783"/>
                    <a:gd name="connsiteY327" fmla="*/ 102172 h 1410679"/>
                    <a:gd name="connsiteX328" fmla="*/ 839205 w 1038783"/>
                    <a:gd name="connsiteY328" fmla="*/ 101618 h 1410679"/>
                    <a:gd name="connsiteX329" fmla="*/ 838651 w 1038783"/>
                    <a:gd name="connsiteY329" fmla="*/ 100399 h 1410679"/>
                    <a:gd name="connsiteX330" fmla="*/ 836767 w 1038783"/>
                    <a:gd name="connsiteY330" fmla="*/ 99956 h 1410679"/>
                    <a:gd name="connsiteX331" fmla="*/ 828123 w 1038783"/>
                    <a:gd name="connsiteY331" fmla="*/ 101285 h 1410679"/>
                    <a:gd name="connsiteX332" fmla="*/ 825575 w 1038783"/>
                    <a:gd name="connsiteY332" fmla="*/ 102504 h 1410679"/>
                    <a:gd name="connsiteX333" fmla="*/ 826572 w 1038783"/>
                    <a:gd name="connsiteY333" fmla="*/ 102504 h 1410679"/>
                    <a:gd name="connsiteX334" fmla="*/ 827348 w 1038783"/>
                    <a:gd name="connsiteY334" fmla="*/ 102948 h 1410679"/>
                    <a:gd name="connsiteX335" fmla="*/ 827791 w 1038783"/>
                    <a:gd name="connsiteY335" fmla="*/ 103945 h 1410679"/>
                    <a:gd name="connsiteX336" fmla="*/ 827791 w 1038783"/>
                    <a:gd name="connsiteY336" fmla="*/ 105607 h 1410679"/>
                    <a:gd name="connsiteX337" fmla="*/ 828123 w 1038783"/>
                    <a:gd name="connsiteY337" fmla="*/ 107159 h 1410679"/>
                    <a:gd name="connsiteX338" fmla="*/ 828677 w 1038783"/>
                    <a:gd name="connsiteY338" fmla="*/ 107602 h 1410679"/>
                    <a:gd name="connsiteX339" fmla="*/ 829231 w 1038783"/>
                    <a:gd name="connsiteY339" fmla="*/ 107602 h 1410679"/>
                    <a:gd name="connsiteX340" fmla="*/ 829453 w 1038783"/>
                    <a:gd name="connsiteY340" fmla="*/ 108377 h 1410679"/>
                    <a:gd name="connsiteX341" fmla="*/ 830340 w 1038783"/>
                    <a:gd name="connsiteY341" fmla="*/ 109264 h 1410679"/>
                    <a:gd name="connsiteX342" fmla="*/ 832334 w 1038783"/>
                    <a:gd name="connsiteY342" fmla="*/ 109043 h 1410679"/>
                    <a:gd name="connsiteX343" fmla="*/ 835659 w 1038783"/>
                    <a:gd name="connsiteY343" fmla="*/ 107713 h 1410679"/>
                    <a:gd name="connsiteX344" fmla="*/ 835659 w 1038783"/>
                    <a:gd name="connsiteY344" fmla="*/ 109043 h 1410679"/>
                    <a:gd name="connsiteX345" fmla="*/ 835659 w 1038783"/>
                    <a:gd name="connsiteY345" fmla="*/ 109707 h 1410679"/>
                    <a:gd name="connsiteX346" fmla="*/ 835327 w 1038783"/>
                    <a:gd name="connsiteY346" fmla="*/ 110040 h 1410679"/>
                    <a:gd name="connsiteX347" fmla="*/ 834994 w 1038783"/>
                    <a:gd name="connsiteY347" fmla="*/ 110483 h 1410679"/>
                    <a:gd name="connsiteX348" fmla="*/ 835881 w 1038783"/>
                    <a:gd name="connsiteY348" fmla="*/ 112256 h 1410679"/>
                    <a:gd name="connsiteX349" fmla="*/ 837210 w 1038783"/>
                    <a:gd name="connsiteY349" fmla="*/ 113143 h 1410679"/>
                    <a:gd name="connsiteX350" fmla="*/ 840313 w 1038783"/>
                    <a:gd name="connsiteY350" fmla="*/ 114362 h 1410679"/>
                    <a:gd name="connsiteX351" fmla="*/ 839648 w 1038783"/>
                    <a:gd name="connsiteY351" fmla="*/ 115248 h 1410679"/>
                    <a:gd name="connsiteX352" fmla="*/ 838983 w 1038783"/>
                    <a:gd name="connsiteY352" fmla="*/ 115581 h 1410679"/>
                    <a:gd name="connsiteX353" fmla="*/ 838872 w 1038783"/>
                    <a:gd name="connsiteY353" fmla="*/ 115581 h 1410679"/>
                    <a:gd name="connsiteX354" fmla="*/ 838872 w 1038783"/>
                    <a:gd name="connsiteY354" fmla="*/ 116910 h 1410679"/>
                    <a:gd name="connsiteX355" fmla="*/ 836545 w 1038783"/>
                    <a:gd name="connsiteY355" fmla="*/ 117354 h 1410679"/>
                    <a:gd name="connsiteX356" fmla="*/ 833110 w 1038783"/>
                    <a:gd name="connsiteY356" fmla="*/ 119127 h 1410679"/>
                    <a:gd name="connsiteX357" fmla="*/ 830007 w 1038783"/>
                    <a:gd name="connsiteY357" fmla="*/ 119902 h 1410679"/>
                    <a:gd name="connsiteX358" fmla="*/ 829121 w 1038783"/>
                    <a:gd name="connsiteY358" fmla="*/ 120900 h 1410679"/>
                    <a:gd name="connsiteX359" fmla="*/ 827126 w 1038783"/>
                    <a:gd name="connsiteY359" fmla="*/ 125000 h 1410679"/>
                    <a:gd name="connsiteX360" fmla="*/ 832113 w 1038783"/>
                    <a:gd name="connsiteY360" fmla="*/ 123670 h 1410679"/>
                    <a:gd name="connsiteX361" fmla="*/ 833221 w 1038783"/>
                    <a:gd name="connsiteY361" fmla="*/ 124224 h 1410679"/>
                    <a:gd name="connsiteX362" fmla="*/ 833886 w 1038783"/>
                    <a:gd name="connsiteY362" fmla="*/ 125222 h 1410679"/>
                    <a:gd name="connsiteX363" fmla="*/ 834772 w 1038783"/>
                    <a:gd name="connsiteY363" fmla="*/ 126108 h 1410679"/>
                    <a:gd name="connsiteX364" fmla="*/ 836324 w 1038783"/>
                    <a:gd name="connsiteY364" fmla="*/ 126108 h 1410679"/>
                    <a:gd name="connsiteX365" fmla="*/ 836324 w 1038783"/>
                    <a:gd name="connsiteY365" fmla="*/ 127438 h 1410679"/>
                    <a:gd name="connsiteX366" fmla="*/ 835770 w 1038783"/>
                    <a:gd name="connsiteY366" fmla="*/ 129433 h 1410679"/>
                    <a:gd name="connsiteX367" fmla="*/ 836324 w 1038783"/>
                    <a:gd name="connsiteY367" fmla="*/ 131316 h 1410679"/>
                    <a:gd name="connsiteX368" fmla="*/ 837653 w 1038783"/>
                    <a:gd name="connsiteY368" fmla="*/ 132646 h 1410679"/>
                    <a:gd name="connsiteX369" fmla="*/ 839427 w 1038783"/>
                    <a:gd name="connsiteY369" fmla="*/ 132868 h 1410679"/>
                    <a:gd name="connsiteX370" fmla="*/ 836102 w 1038783"/>
                    <a:gd name="connsiteY370" fmla="*/ 135195 h 1410679"/>
                    <a:gd name="connsiteX371" fmla="*/ 834551 w 1038783"/>
                    <a:gd name="connsiteY371" fmla="*/ 135527 h 1410679"/>
                    <a:gd name="connsiteX372" fmla="*/ 833221 w 1038783"/>
                    <a:gd name="connsiteY372" fmla="*/ 134198 h 1410679"/>
                    <a:gd name="connsiteX373" fmla="*/ 832445 w 1038783"/>
                    <a:gd name="connsiteY373" fmla="*/ 135527 h 1410679"/>
                    <a:gd name="connsiteX374" fmla="*/ 829010 w 1038783"/>
                    <a:gd name="connsiteY374" fmla="*/ 133200 h 1410679"/>
                    <a:gd name="connsiteX375" fmla="*/ 826129 w 1038783"/>
                    <a:gd name="connsiteY375" fmla="*/ 134530 h 1410679"/>
                    <a:gd name="connsiteX376" fmla="*/ 823912 w 1038783"/>
                    <a:gd name="connsiteY376" fmla="*/ 137965 h 1410679"/>
                    <a:gd name="connsiteX377" fmla="*/ 822361 w 1038783"/>
                    <a:gd name="connsiteY377" fmla="*/ 142176 h 1410679"/>
                    <a:gd name="connsiteX378" fmla="*/ 829342 w 1038783"/>
                    <a:gd name="connsiteY378" fmla="*/ 147606 h 1410679"/>
                    <a:gd name="connsiteX379" fmla="*/ 829342 w 1038783"/>
                    <a:gd name="connsiteY379" fmla="*/ 148825 h 1410679"/>
                    <a:gd name="connsiteX380" fmla="*/ 827569 w 1038783"/>
                    <a:gd name="connsiteY380" fmla="*/ 148050 h 1410679"/>
                    <a:gd name="connsiteX381" fmla="*/ 826018 w 1038783"/>
                    <a:gd name="connsiteY381" fmla="*/ 148603 h 1410679"/>
                    <a:gd name="connsiteX382" fmla="*/ 825353 w 1038783"/>
                    <a:gd name="connsiteY382" fmla="*/ 149933 h 1410679"/>
                    <a:gd name="connsiteX383" fmla="*/ 826129 w 1038783"/>
                    <a:gd name="connsiteY383" fmla="*/ 151485 h 1410679"/>
                    <a:gd name="connsiteX384" fmla="*/ 827237 w 1038783"/>
                    <a:gd name="connsiteY384" fmla="*/ 151485 h 1410679"/>
                    <a:gd name="connsiteX385" fmla="*/ 830672 w 1038783"/>
                    <a:gd name="connsiteY385" fmla="*/ 149601 h 1410679"/>
                    <a:gd name="connsiteX386" fmla="*/ 832334 w 1038783"/>
                    <a:gd name="connsiteY386" fmla="*/ 150044 h 1410679"/>
                    <a:gd name="connsiteX387" fmla="*/ 831669 w 1038783"/>
                    <a:gd name="connsiteY387" fmla="*/ 152482 h 1410679"/>
                    <a:gd name="connsiteX388" fmla="*/ 832888 w 1038783"/>
                    <a:gd name="connsiteY388" fmla="*/ 154144 h 1410679"/>
                    <a:gd name="connsiteX389" fmla="*/ 834883 w 1038783"/>
                    <a:gd name="connsiteY389" fmla="*/ 155142 h 1410679"/>
                    <a:gd name="connsiteX390" fmla="*/ 836545 w 1038783"/>
                    <a:gd name="connsiteY390" fmla="*/ 155474 h 1410679"/>
                    <a:gd name="connsiteX391" fmla="*/ 837210 w 1038783"/>
                    <a:gd name="connsiteY391" fmla="*/ 156028 h 1410679"/>
                    <a:gd name="connsiteX392" fmla="*/ 838207 w 1038783"/>
                    <a:gd name="connsiteY392" fmla="*/ 157136 h 1410679"/>
                    <a:gd name="connsiteX393" fmla="*/ 839316 w 1038783"/>
                    <a:gd name="connsiteY393" fmla="*/ 157912 h 1410679"/>
                    <a:gd name="connsiteX394" fmla="*/ 840313 w 1038783"/>
                    <a:gd name="connsiteY394" fmla="*/ 157358 h 1410679"/>
                    <a:gd name="connsiteX395" fmla="*/ 841089 w 1038783"/>
                    <a:gd name="connsiteY395" fmla="*/ 156693 h 1410679"/>
                    <a:gd name="connsiteX396" fmla="*/ 842307 w 1038783"/>
                    <a:gd name="connsiteY396" fmla="*/ 156472 h 1410679"/>
                    <a:gd name="connsiteX397" fmla="*/ 844524 w 1038783"/>
                    <a:gd name="connsiteY397" fmla="*/ 156693 h 1410679"/>
                    <a:gd name="connsiteX398" fmla="*/ 844192 w 1038783"/>
                    <a:gd name="connsiteY398" fmla="*/ 156028 h 1410679"/>
                    <a:gd name="connsiteX399" fmla="*/ 843748 w 1038783"/>
                    <a:gd name="connsiteY399" fmla="*/ 155474 h 1410679"/>
                    <a:gd name="connsiteX400" fmla="*/ 844413 w 1038783"/>
                    <a:gd name="connsiteY400" fmla="*/ 154477 h 1410679"/>
                    <a:gd name="connsiteX401" fmla="*/ 845189 w 1038783"/>
                    <a:gd name="connsiteY401" fmla="*/ 153701 h 1410679"/>
                    <a:gd name="connsiteX402" fmla="*/ 846851 w 1038783"/>
                    <a:gd name="connsiteY402" fmla="*/ 152704 h 1410679"/>
                    <a:gd name="connsiteX403" fmla="*/ 845632 w 1038783"/>
                    <a:gd name="connsiteY403" fmla="*/ 155696 h 1410679"/>
                    <a:gd name="connsiteX404" fmla="*/ 845078 w 1038783"/>
                    <a:gd name="connsiteY404" fmla="*/ 158023 h 1410679"/>
                    <a:gd name="connsiteX405" fmla="*/ 844192 w 1038783"/>
                    <a:gd name="connsiteY405" fmla="*/ 159020 h 1410679"/>
                    <a:gd name="connsiteX406" fmla="*/ 848181 w 1038783"/>
                    <a:gd name="connsiteY406" fmla="*/ 161680 h 1410679"/>
                    <a:gd name="connsiteX407" fmla="*/ 851727 w 1038783"/>
                    <a:gd name="connsiteY407" fmla="*/ 163010 h 1410679"/>
                    <a:gd name="connsiteX408" fmla="*/ 854940 w 1038783"/>
                    <a:gd name="connsiteY408" fmla="*/ 163564 h 1410679"/>
                    <a:gd name="connsiteX409" fmla="*/ 856714 w 1038783"/>
                    <a:gd name="connsiteY409" fmla="*/ 162677 h 1410679"/>
                    <a:gd name="connsiteX410" fmla="*/ 856935 w 1038783"/>
                    <a:gd name="connsiteY410" fmla="*/ 160682 h 1410679"/>
                    <a:gd name="connsiteX411" fmla="*/ 856159 w 1038783"/>
                    <a:gd name="connsiteY411" fmla="*/ 156250 h 1410679"/>
                    <a:gd name="connsiteX412" fmla="*/ 855384 w 1038783"/>
                    <a:gd name="connsiteY412" fmla="*/ 155917 h 1410679"/>
                    <a:gd name="connsiteX413" fmla="*/ 849954 w 1038783"/>
                    <a:gd name="connsiteY413" fmla="*/ 156915 h 1410679"/>
                    <a:gd name="connsiteX414" fmla="*/ 850175 w 1038783"/>
                    <a:gd name="connsiteY414" fmla="*/ 157136 h 1410679"/>
                    <a:gd name="connsiteX415" fmla="*/ 850508 w 1038783"/>
                    <a:gd name="connsiteY415" fmla="*/ 157136 h 1410679"/>
                    <a:gd name="connsiteX416" fmla="*/ 850729 w 1038783"/>
                    <a:gd name="connsiteY416" fmla="*/ 157358 h 1410679"/>
                    <a:gd name="connsiteX417" fmla="*/ 850729 w 1038783"/>
                    <a:gd name="connsiteY417" fmla="*/ 158355 h 1410679"/>
                    <a:gd name="connsiteX418" fmla="*/ 849179 w 1038783"/>
                    <a:gd name="connsiteY418" fmla="*/ 159685 h 1410679"/>
                    <a:gd name="connsiteX419" fmla="*/ 849622 w 1038783"/>
                    <a:gd name="connsiteY419" fmla="*/ 154477 h 1410679"/>
                    <a:gd name="connsiteX420" fmla="*/ 852059 w 1038783"/>
                    <a:gd name="connsiteY420" fmla="*/ 153147 h 1410679"/>
                    <a:gd name="connsiteX421" fmla="*/ 854830 w 1038783"/>
                    <a:gd name="connsiteY421" fmla="*/ 152593 h 1410679"/>
                    <a:gd name="connsiteX422" fmla="*/ 856159 w 1038783"/>
                    <a:gd name="connsiteY422" fmla="*/ 149601 h 1410679"/>
                    <a:gd name="connsiteX423" fmla="*/ 857379 w 1038783"/>
                    <a:gd name="connsiteY423" fmla="*/ 147606 h 1410679"/>
                    <a:gd name="connsiteX424" fmla="*/ 863363 w 1038783"/>
                    <a:gd name="connsiteY424" fmla="*/ 142287 h 1410679"/>
                    <a:gd name="connsiteX425" fmla="*/ 865357 w 1038783"/>
                    <a:gd name="connsiteY425" fmla="*/ 140957 h 1410679"/>
                    <a:gd name="connsiteX426" fmla="*/ 876660 w 1038783"/>
                    <a:gd name="connsiteY426" fmla="*/ 139627 h 1410679"/>
                    <a:gd name="connsiteX427" fmla="*/ 877990 w 1038783"/>
                    <a:gd name="connsiteY427" fmla="*/ 140403 h 1410679"/>
                    <a:gd name="connsiteX428" fmla="*/ 878877 w 1038783"/>
                    <a:gd name="connsiteY428" fmla="*/ 141733 h 1410679"/>
                    <a:gd name="connsiteX429" fmla="*/ 879874 w 1038783"/>
                    <a:gd name="connsiteY429" fmla="*/ 142176 h 1410679"/>
                    <a:gd name="connsiteX430" fmla="*/ 881425 w 1038783"/>
                    <a:gd name="connsiteY430" fmla="*/ 140403 h 1410679"/>
                    <a:gd name="connsiteX431" fmla="*/ 882533 w 1038783"/>
                    <a:gd name="connsiteY431" fmla="*/ 139627 h 1410679"/>
                    <a:gd name="connsiteX432" fmla="*/ 884085 w 1038783"/>
                    <a:gd name="connsiteY432" fmla="*/ 139627 h 1410679"/>
                    <a:gd name="connsiteX433" fmla="*/ 887077 w 1038783"/>
                    <a:gd name="connsiteY433" fmla="*/ 139738 h 1410679"/>
                    <a:gd name="connsiteX434" fmla="*/ 887077 w 1038783"/>
                    <a:gd name="connsiteY434" fmla="*/ 141068 h 1410679"/>
                    <a:gd name="connsiteX435" fmla="*/ 884972 w 1038783"/>
                    <a:gd name="connsiteY435" fmla="*/ 141955 h 1410679"/>
                    <a:gd name="connsiteX436" fmla="*/ 878766 w 1038783"/>
                    <a:gd name="connsiteY436" fmla="*/ 146387 h 1410679"/>
                    <a:gd name="connsiteX437" fmla="*/ 880982 w 1038783"/>
                    <a:gd name="connsiteY437" fmla="*/ 144836 h 1410679"/>
                    <a:gd name="connsiteX438" fmla="*/ 883642 w 1038783"/>
                    <a:gd name="connsiteY438" fmla="*/ 144060 h 1410679"/>
                    <a:gd name="connsiteX439" fmla="*/ 889515 w 1038783"/>
                    <a:gd name="connsiteY439" fmla="*/ 143617 h 1410679"/>
                    <a:gd name="connsiteX440" fmla="*/ 888518 w 1038783"/>
                    <a:gd name="connsiteY440" fmla="*/ 145833 h 1410679"/>
                    <a:gd name="connsiteX441" fmla="*/ 886744 w 1038783"/>
                    <a:gd name="connsiteY441" fmla="*/ 147274 h 1410679"/>
                    <a:gd name="connsiteX442" fmla="*/ 882533 w 1038783"/>
                    <a:gd name="connsiteY442" fmla="*/ 149047 h 1410679"/>
                    <a:gd name="connsiteX443" fmla="*/ 882533 w 1038783"/>
                    <a:gd name="connsiteY443" fmla="*/ 150377 h 1410679"/>
                    <a:gd name="connsiteX444" fmla="*/ 883863 w 1038783"/>
                    <a:gd name="connsiteY444" fmla="*/ 151041 h 1410679"/>
                    <a:gd name="connsiteX445" fmla="*/ 885637 w 1038783"/>
                    <a:gd name="connsiteY445" fmla="*/ 151041 h 1410679"/>
                    <a:gd name="connsiteX446" fmla="*/ 887409 w 1038783"/>
                    <a:gd name="connsiteY446" fmla="*/ 150377 h 1410679"/>
                    <a:gd name="connsiteX447" fmla="*/ 888518 w 1038783"/>
                    <a:gd name="connsiteY447" fmla="*/ 149158 h 1410679"/>
                    <a:gd name="connsiteX448" fmla="*/ 889294 w 1038783"/>
                    <a:gd name="connsiteY448" fmla="*/ 149158 h 1410679"/>
                    <a:gd name="connsiteX449" fmla="*/ 889737 w 1038783"/>
                    <a:gd name="connsiteY449" fmla="*/ 151263 h 1410679"/>
                    <a:gd name="connsiteX450" fmla="*/ 889294 w 1038783"/>
                    <a:gd name="connsiteY450" fmla="*/ 152593 h 1410679"/>
                    <a:gd name="connsiteX451" fmla="*/ 888296 w 1038783"/>
                    <a:gd name="connsiteY451" fmla="*/ 153147 h 1410679"/>
                    <a:gd name="connsiteX452" fmla="*/ 886966 w 1038783"/>
                    <a:gd name="connsiteY452" fmla="*/ 153147 h 1410679"/>
                    <a:gd name="connsiteX453" fmla="*/ 889404 w 1038783"/>
                    <a:gd name="connsiteY453" fmla="*/ 154034 h 1410679"/>
                    <a:gd name="connsiteX454" fmla="*/ 890623 w 1038783"/>
                    <a:gd name="connsiteY454" fmla="*/ 154034 h 1410679"/>
                    <a:gd name="connsiteX455" fmla="*/ 890955 w 1038783"/>
                    <a:gd name="connsiteY455" fmla="*/ 152925 h 1410679"/>
                    <a:gd name="connsiteX456" fmla="*/ 890955 w 1038783"/>
                    <a:gd name="connsiteY456" fmla="*/ 149823 h 1410679"/>
                    <a:gd name="connsiteX457" fmla="*/ 891399 w 1038783"/>
                    <a:gd name="connsiteY457" fmla="*/ 146609 h 1410679"/>
                    <a:gd name="connsiteX458" fmla="*/ 892507 w 1038783"/>
                    <a:gd name="connsiteY458" fmla="*/ 144060 h 1410679"/>
                    <a:gd name="connsiteX459" fmla="*/ 893948 w 1038783"/>
                    <a:gd name="connsiteY459" fmla="*/ 142176 h 1410679"/>
                    <a:gd name="connsiteX460" fmla="*/ 895499 w 1038783"/>
                    <a:gd name="connsiteY460" fmla="*/ 141068 h 1410679"/>
                    <a:gd name="connsiteX461" fmla="*/ 892729 w 1038783"/>
                    <a:gd name="connsiteY461" fmla="*/ 139960 h 1410679"/>
                    <a:gd name="connsiteX462" fmla="*/ 890845 w 1038783"/>
                    <a:gd name="connsiteY462" fmla="*/ 137411 h 1410679"/>
                    <a:gd name="connsiteX463" fmla="*/ 887853 w 1038783"/>
                    <a:gd name="connsiteY463" fmla="*/ 131871 h 1410679"/>
                    <a:gd name="connsiteX464" fmla="*/ 885526 w 1038783"/>
                    <a:gd name="connsiteY464" fmla="*/ 130208 h 1410679"/>
                    <a:gd name="connsiteX465" fmla="*/ 880207 w 1038783"/>
                    <a:gd name="connsiteY465" fmla="*/ 128878 h 1410679"/>
                    <a:gd name="connsiteX466" fmla="*/ 877879 w 1038783"/>
                    <a:gd name="connsiteY466" fmla="*/ 127660 h 1410679"/>
                    <a:gd name="connsiteX467" fmla="*/ 876660 w 1038783"/>
                    <a:gd name="connsiteY467" fmla="*/ 125886 h 1410679"/>
                    <a:gd name="connsiteX468" fmla="*/ 875442 w 1038783"/>
                    <a:gd name="connsiteY468" fmla="*/ 123005 h 1410679"/>
                    <a:gd name="connsiteX469" fmla="*/ 874444 w 1038783"/>
                    <a:gd name="connsiteY469" fmla="*/ 119570 h 1410679"/>
                    <a:gd name="connsiteX470" fmla="*/ 874001 w 1038783"/>
                    <a:gd name="connsiteY470" fmla="*/ 116246 h 1410679"/>
                    <a:gd name="connsiteX471" fmla="*/ 875109 w 1038783"/>
                    <a:gd name="connsiteY471" fmla="*/ 113364 h 1410679"/>
                    <a:gd name="connsiteX472" fmla="*/ 877547 w 1038783"/>
                    <a:gd name="connsiteY472" fmla="*/ 110926 h 1410679"/>
                    <a:gd name="connsiteX473" fmla="*/ 882533 w 1038783"/>
                    <a:gd name="connsiteY473" fmla="*/ 107602 h 1410679"/>
                    <a:gd name="connsiteX474" fmla="*/ 885526 w 1038783"/>
                    <a:gd name="connsiteY474" fmla="*/ 102837 h 1410679"/>
                    <a:gd name="connsiteX475" fmla="*/ 884750 w 1038783"/>
                    <a:gd name="connsiteY475" fmla="*/ 97850 h 1410679"/>
                    <a:gd name="connsiteX476" fmla="*/ 881315 w 1038783"/>
                    <a:gd name="connsiteY476" fmla="*/ 94082 h 1410679"/>
                    <a:gd name="connsiteX477" fmla="*/ 876217 w 1038783"/>
                    <a:gd name="connsiteY477" fmla="*/ 92974 h 1410679"/>
                    <a:gd name="connsiteX478" fmla="*/ 861479 w 1038783"/>
                    <a:gd name="connsiteY478" fmla="*/ 95856 h 1410679"/>
                    <a:gd name="connsiteX479" fmla="*/ 856714 w 1038783"/>
                    <a:gd name="connsiteY479" fmla="*/ 94193 h 1410679"/>
                    <a:gd name="connsiteX480" fmla="*/ 854830 w 1038783"/>
                    <a:gd name="connsiteY480" fmla="*/ 92531 h 1410679"/>
                    <a:gd name="connsiteX481" fmla="*/ 853389 w 1038783"/>
                    <a:gd name="connsiteY481" fmla="*/ 90425 h 1410679"/>
                    <a:gd name="connsiteX482" fmla="*/ 852392 w 1038783"/>
                    <a:gd name="connsiteY482" fmla="*/ 87655 h 1410679"/>
                    <a:gd name="connsiteX483" fmla="*/ 852059 w 1038783"/>
                    <a:gd name="connsiteY483" fmla="*/ 84220 h 1410679"/>
                    <a:gd name="connsiteX484" fmla="*/ 852946 w 1038783"/>
                    <a:gd name="connsiteY484" fmla="*/ 81449 h 1410679"/>
                    <a:gd name="connsiteX485" fmla="*/ 855051 w 1038783"/>
                    <a:gd name="connsiteY485" fmla="*/ 79676 h 1410679"/>
                    <a:gd name="connsiteX486" fmla="*/ 857379 w 1038783"/>
                    <a:gd name="connsiteY486" fmla="*/ 78347 h 1410679"/>
                    <a:gd name="connsiteX487" fmla="*/ 859151 w 1038783"/>
                    <a:gd name="connsiteY487" fmla="*/ 76906 h 1410679"/>
                    <a:gd name="connsiteX488" fmla="*/ 859151 w 1038783"/>
                    <a:gd name="connsiteY488" fmla="*/ 75687 h 1410679"/>
                    <a:gd name="connsiteX489" fmla="*/ 856159 w 1038783"/>
                    <a:gd name="connsiteY489" fmla="*/ 74025 h 1410679"/>
                    <a:gd name="connsiteX490" fmla="*/ 852946 w 1038783"/>
                    <a:gd name="connsiteY490" fmla="*/ 74025 h 1410679"/>
                    <a:gd name="connsiteX491" fmla="*/ 837432 w 1038783"/>
                    <a:gd name="connsiteY491" fmla="*/ 78568 h 1410679"/>
                    <a:gd name="connsiteX492" fmla="*/ 836102 w 1038783"/>
                    <a:gd name="connsiteY492" fmla="*/ 79566 h 1410679"/>
                    <a:gd name="connsiteX493" fmla="*/ 834883 w 1038783"/>
                    <a:gd name="connsiteY493" fmla="*/ 80895 h 1410679"/>
                    <a:gd name="connsiteX494" fmla="*/ 834218 w 1038783"/>
                    <a:gd name="connsiteY494" fmla="*/ 82225 h 1410679"/>
                    <a:gd name="connsiteX495" fmla="*/ 834218 w 1038783"/>
                    <a:gd name="connsiteY495" fmla="*/ 84442 h 1410679"/>
                    <a:gd name="connsiteX496" fmla="*/ 834883 w 1038783"/>
                    <a:gd name="connsiteY496" fmla="*/ 84663 h 1410679"/>
                    <a:gd name="connsiteX497" fmla="*/ 836545 w 1038783"/>
                    <a:gd name="connsiteY497" fmla="*/ 83555 h 1410679"/>
                    <a:gd name="connsiteX498" fmla="*/ 841642 w 1038783"/>
                    <a:gd name="connsiteY498" fmla="*/ 82225 h 1410679"/>
                    <a:gd name="connsiteX499" fmla="*/ 841975 w 1038783"/>
                    <a:gd name="connsiteY499" fmla="*/ 83112 h 1410679"/>
                    <a:gd name="connsiteX500" fmla="*/ 841753 w 1038783"/>
                    <a:gd name="connsiteY500" fmla="*/ 84885 h 1410679"/>
                    <a:gd name="connsiteX501" fmla="*/ 841310 w 1038783"/>
                    <a:gd name="connsiteY501" fmla="*/ 86769 h 1410679"/>
                    <a:gd name="connsiteX502" fmla="*/ 840978 w 1038783"/>
                    <a:gd name="connsiteY502" fmla="*/ 87544 h 1410679"/>
                    <a:gd name="connsiteX503" fmla="*/ 839427 w 1038783"/>
                    <a:gd name="connsiteY503" fmla="*/ 88985 h 1410679"/>
                    <a:gd name="connsiteX504" fmla="*/ 837986 w 1038783"/>
                    <a:gd name="connsiteY504" fmla="*/ 92309 h 1410679"/>
                    <a:gd name="connsiteX505" fmla="*/ 837210 w 1038783"/>
                    <a:gd name="connsiteY505" fmla="*/ 95856 h 1410679"/>
                    <a:gd name="connsiteX506" fmla="*/ 837653 w 1038783"/>
                    <a:gd name="connsiteY506" fmla="*/ 98183 h 1410679"/>
                    <a:gd name="connsiteX507" fmla="*/ 839870 w 1038783"/>
                    <a:gd name="connsiteY507" fmla="*/ 98958 h 1410679"/>
                    <a:gd name="connsiteX508" fmla="*/ 841864 w 1038783"/>
                    <a:gd name="connsiteY508" fmla="*/ 97407 h 1410679"/>
                    <a:gd name="connsiteX509" fmla="*/ 843748 w 1038783"/>
                    <a:gd name="connsiteY509" fmla="*/ 95301 h 1410679"/>
                    <a:gd name="connsiteX510" fmla="*/ 846408 w 1038783"/>
                    <a:gd name="connsiteY510" fmla="*/ 93639 h 1410679"/>
                    <a:gd name="connsiteX511" fmla="*/ 848181 w 1038783"/>
                    <a:gd name="connsiteY511" fmla="*/ 91090 h 1410679"/>
                    <a:gd name="connsiteX512" fmla="*/ 849068 w 1038783"/>
                    <a:gd name="connsiteY512" fmla="*/ 90204 h 1410679"/>
                    <a:gd name="connsiteX513" fmla="*/ 850618 w 1038783"/>
                    <a:gd name="connsiteY513" fmla="*/ 88985 h 1410679"/>
                    <a:gd name="connsiteX514" fmla="*/ 850840 w 1038783"/>
                    <a:gd name="connsiteY514" fmla="*/ 89761 h 1410679"/>
                    <a:gd name="connsiteX515" fmla="*/ 852170 w 1038783"/>
                    <a:gd name="connsiteY515" fmla="*/ 91755 h 1410679"/>
                    <a:gd name="connsiteX516" fmla="*/ 852946 w 1038783"/>
                    <a:gd name="connsiteY516" fmla="*/ 93085 h 1410679"/>
                    <a:gd name="connsiteX517" fmla="*/ 853279 w 1038783"/>
                    <a:gd name="connsiteY517" fmla="*/ 94304 h 1410679"/>
                    <a:gd name="connsiteX518" fmla="*/ 853943 w 1038783"/>
                    <a:gd name="connsiteY518" fmla="*/ 95301 h 1410679"/>
                    <a:gd name="connsiteX519" fmla="*/ 855605 w 1038783"/>
                    <a:gd name="connsiteY519" fmla="*/ 95634 h 1410679"/>
                    <a:gd name="connsiteX520" fmla="*/ 856714 w 1038783"/>
                    <a:gd name="connsiteY520" fmla="*/ 96299 h 1410679"/>
                    <a:gd name="connsiteX521" fmla="*/ 857490 w 1038783"/>
                    <a:gd name="connsiteY521" fmla="*/ 97629 h 1410679"/>
                    <a:gd name="connsiteX522" fmla="*/ 858155 w 1038783"/>
                    <a:gd name="connsiteY522" fmla="*/ 98958 h 1410679"/>
                    <a:gd name="connsiteX523" fmla="*/ 858708 w 1038783"/>
                    <a:gd name="connsiteY523" fmla="*/ 99623 h 1410679"/>
                    <a:gd name="connsiteX524" fmla="*/ 862587 w 1038783"/>
                    <a:gd name="connsiteY524" fmla="*/ 99845 h 1410679"/>
                    <a:gd name="connsiteX525" fmla="*/ 863806 w 1038783"/>
                    <a:gd name="connsiteY525" fmla="*/ 99623 h 1410679"/>
                    <a:gd name="connsiteX526" fmla="*/ 864581 w 1038783"/>
                    <a:gd name="connsiteY526" fmla="*/ 98958 h 1410679"/>
                    <a:gd name="connsiteX527" fmla="*/ 865246 w 1038783"/>
                    <a:gd name="connsiteY527" fmla="*/ 97961 h 1410679"/>
                    <a:gd name="connsiteX528" fmla="*/ 866133 w 1038783"/>
                    <a:gd name="connsiteY528" fmla="*/ 97074 h 1410679"/>
                    <a:gd name="connsiteX529" fmla="*/ 867574 w 1038783"/>
                    <a:gd name="connsiteY529" fmla="*/ 97074 h 1410679"/>
                    <a:gd name="connsiteX530" fmla="*/ 867574 w 1038783"/>
                    <a:gd name="connsiteY530" fmla="*/ 98183 h 1410679"/>
                    <a:gd name="connsiteX531" fmla="*/ 866687 w 1038783"/>
                    <a:gd name="connsiteY531" fmla="*/ 98404 h 1410679"/>
                    <a:gd name="connsiteX532" fmla="*/ 866244 w 1038783"/>
                    <a:gd name="connsiteY532" fmla="*/ 98737 h 1410679"/>
                    <a:gd name="connsiteX533" fmla="*/ 865911 w 1038783"/>
                    <a:gd name="connsiteY533" fmla="*/ 99180 h 1410679"/>
                    <a:gd name="connsiteX534" fmla="*/ 865246 w 1038783"/>
                    <a:gd name="connsiteY534" fmla="*/ 99623 h 1410679"/>
                    <a:gd name="connsiteX535" fmla="*/ 865246 w 1038783"/>
                    <a:gd name="connsiteY535" fmla="*/ 100953 h 1410679"/>
                    <a:gd name="connsiteX536" fmla="*/ 866133 w 1038783"/>
                    <a:gd name="connsiteY536" fmla="*/ 102061 h 1410679"/>
                    <a:gd name="connsiteX537" fmla="*/ 866798 w 1038783"/>
                    <a:gd name="connsiteY537" fmla="*/ 103502 h 1410679"/>
                    <a:gd name="connsiteX538" fmla="*/ 867684 w 1038783"/>
                    <a:gd name="connsiteY538" fmla="*/ 106161 h 1410679"/>
                    <a:gd name="connsiteX539" fmla="*/ 867684 w 1038783"/>
                    <a:gd name="connsiteY539" fmla="*/ 107602 h 1410679"/>
                    <a:gd name="connsiteX540" fmla="*/ 866909 w 1038783"/>
                    <a:gd name="connsiteY540" fmla="*/ 108267 h 1410679"/>
                    <a:gd name="connsiteX541" fmla="*/ 866355 w 1038783"/>
                    <a:gd name="connsiteY541" fmla="*/ 109043 h 1410679"/>
                    <a:gd name="connsiteX542" fmla="*/ 865246 w 1038783"/>
                    <a:gd name="connsiteY542" fmla="*/ 111591 h 1410679"/>
                    <a:gd name="connsiteX543" fmla="*/ 866133 w 1038783"/>
                    <a:gd name="connsiteY543" fmla="*/ 113032 h 1410679"/>
                    <a:gd name="connsiteX544" fmla="*/ 860260 w 1038783"/>
                    <a:gd name="connsiteY544" fmla="*/ 113032 h 1410679"/>
                    <a:gd name="connsiteX545" fmla="*/ 857490 w 1038783"/>
                    <a:gd name="connsiteY545" fmla="*/ 112145 h 1410679"/>
                    <a:gd name="connsiteX546" fmla="*/ 855273 w 1038783"/>
                    <a:gd name="connsiteY546" fmla="*/ 108932 h 1410679"/>
                    <a:gd name="connsiteX547" fmla="*/ 856049 w 1038783"/>
                    <a:gd name="connsiteY547" fmla="*/ 105940 h 1410679"/>
                    <a:gd name="connsiteX548" fmla="*/ 854719 w 1038783"/>
                    <a:gd name="connsiteY548" fmla="*/ 103280 h 1410679"/>
                    <a:gd name="connsiteX549" fmla="*/ 852724 w 1038783"/>
                    <a:gd name="connsiteY549" fmla="*/ 100731 h 1410679"/>
                    <a:gd name="connsiteX550" fmla="*/ 851505 w 1038783"/>
                    <a:gd name="connsiteY550" fmla="*/ 98072 h 1410679"/>
                    <a:gd name="connsiteX551" fmla="*/ 849954 w 1038783"/>
                    <a:gd name="connsiteY551" fmla="*/ 99512 h 1410679"/>
                    <a:gd name="connsiteX552" fmla="*/ 849954 w 1038783"/>
                    <a:gd name="connsiteY552" fmla="*/ 100842 h 1410679"/>
                    <a:gd name="connsiteX553" fmla="*/ 850951 w 1038783"/>
                    <a:gd name="connsiteY553" fmla="*/ 101174 h 1410679"/>
                    <a:gd name="connsiteX554" fmla="*/ 852059 w 1038783"/>
                    <a:gd name="connsiteY554" fmla="*/ 102061 h 1410679"/>
                    <a:gd name="connsiteX555" fmla="*/ 853057 w 1038783"/>
                    <a:gd name="connsiteY555" fmla="*/ 102394 h 1410679"/>
                    <a:gd name="connsiteX556" fmla="*/ 852392 w 1038783"/>
                    <a:gd name="connsiteY556" fmla="*/ 104499 h 1410679"/>
                    <a:gd name="connsiteX557" fmla="*/ 851394 w 1038783"/>
                    <a:gd name="connsiteY557" fmla="*/ 105718 h 1410679"/>
                    <a:gd name="connsiteX558" fmla="*/ 850065 w 1038783"/>
                    <a:gd name="connsiteY558" fmla="*/ 106161 h 1410679"/>
                    <a:gd name="connsiteX559" fmla="*/ 848403 w 1038783"/>
                    <a:gd name="connsiteY559" fmla="*/ 106161 h 1410679"/>
                    <a:gd name="connsiteX560" fmla="*/ 849400 w 1038783"/>
                    <a:gd name="connsiteY560" fmla="*/ 103280 h 1410679"/>
                    <a:gd name="connsiteX561" fmla="*/ 849954 w 1038783"/>
                    <a:gd name="connsiteY561" fmla="*/ 102394 h 1410679"/>
                    <a:gd name="connsiteX562" fmla="*/ 849400 w 1038783"/>
                    <a:gd name="connsiteY562" fmla="*/ 101507 h 1410679"/>
                    <a:gd name="connsiteX563" fmla="*/ 848846 w 1038783"/>
                    <a:gd name="connsiteY563" fmla="*/ 101064 h 1410679"/>
                    <a:gd name="connsiteX564" fmla="*/ 848181 w 1038783"/>
                    <a:gd name="connsiteY564" fmla="*/ 101064 h 1410679"/>
                    <a:gd name="connsiteX565" fmla="*/ 847516 w 1038783"/>
                    <a:gd name="connsiteY565" fmla="*/ 101064 h 1410679"/>
                    <a:gd name="connsiteX566" fmla="*/ 848514 w 1038783"/>
                    <a:gd name="connsiteY566" fmla="*/ 99956 h 1410679"/>
                    <a:gd name="connsiteX567" fmla="*/ 849400 w 1038783"/>
                    <a:gd name="connsiteY567" fmla="*/ 98294 h 1410679"/>
                    <a:gd name="connsiteX568" fmla="*/ 850618 w 1038783"/>
                    <a:gd name="connsiteY568" fmla="*/ 94304 h 1410679"/>
                    <a:gd name="connsiteX569" fmla="*/ 848735 w 1038783"/>
                    <a:gd name="connsiteY569" fmla="*/ 95080 h 1410679"/>
                    <a:gd name="connsiteX570" fmla="*/ 846629 w 1038783"/>
                    <a:gd name="connsiteY570" fmla="*/ 96742 h 1410679"/>
                    <a:gd name="connsiteX571" fmla="*/ 844524 w 1038783"/>
                    <a:gd name="connsiteY571" fmla="*/ 98958 h 1410679"/>
                    <a:gd name="connsiteX572" fmla="*/ 842862 w 1038783"/>
                    <a:gd name="connsiteY572" fmla="*/ 101174 h 1410679"/>
                    <a:gd name="connsiteX573" fmla="*/ 843748 w 1038783"/>
                    <a:gd name="connsiteY573" fmla="*/ 104167 h 1410679"/>
                    <a:gd name="connsiteX574" fmla="*/ 843305 w 1038783"/>
                    <a:gd name="connsiteY574" fmla="*/ 106383 h 1410679"/>
                    <a:gd name="connsiteX575" fmla="*/ 842418 w 1038783"/>
                    <a:gd name="connsiteY575" fmla="*/ 107159 h 1410679"/>
                    <a:gd name="connsiteX576" fmla="*/ 282580 w 1038783"/>
                    <a:gd name="connsiteY576" fmla="*/ 70368 h 1410679"/>
                    <a:gd name="connsiteX577" fmla="*/ 282912 w 1038783"/>
                    <a:gd name="connsiteY577" fmla="*/ 70146 h 1410679"/>
                    <a:gd name="connsiteX578" fmla="*/ 283244 w 1038783"/>
                    <a:gd name="connsiteY578" fmla="*/ 70146 h 1410679"/>
                    <a:gd name="connsiteX579" fmla="*/ 283466 w 1038783"/>
                    <a:gd name="connsiteY579" fmla="*/ 69925 h 1410679"/>
                    <a:gd name="connsiteX580" fmla="*/ 283466 w 1038783"/>
                    <a:gd name="connsiteY580" fmla="*/ 69038 h 1410679"/>
                    <a:gd name="connsiteX581" fmla="*/ 280917 w 1038783"/>
                    <a:gd name="connsiteY581" fmla="*/ 69925 h 1410679"/>
                    <a:gd name="connsiteX582" fmla="*/ 278922 w 1038783"/>
                    <a:gd name="connsiteY582" fmla="*/ 72141 h 1410679"/>
                    <a:gd name="connsiteX583" fmla="*/ 275598 w 1038783"/>
                    <a:gd name="connsiteY583" fmla="*/ 78347 h 1410679"/>
                    <a:gd name="connsiteX584" fmla="*/ 277815 w 1038783"/>
                    <a:gd name="connsiteY584" fmla="*/ 81449 h 1410679"/>
                    <a:gd name="connsiteX585" fmla="*/ 279919 w 1038783"/>
                    <a:gd name="connsiteY585" fmla="*/ 85328 h 1410679"/>
                    <a:gd name="connsiteX586" fmla="*/ 282580 w 1038783"/>
                    <a:gd name="connsiteY586" fmla="*/ 87766 h 1410679"/>
                    <a:gd name="connsiteX587" fmla="*/ 286458 w 1038783"/>
                    <a:gd name="connsiteY587" fmla="*/ 86325 h 1410679"/>
                    <a:gd name="connsiteX588" fmla="*/ 288009 w 1038783"/>
                    <a:gd name="connsiteY588" fmla="*/ 84996 h 1410679"/>
                    <a:gd name="connsiteX589" fmla="*/ 285904 w 1038783"/>
                    <a:gd name="connsiteY589" fmla="*/ 83777 h 1410679"/>
                    <a:gd name="connsiteX590" fmla="*/ 280252 w 1038783"/>
                    <a:gd name="connsiteY590" fmla="*/ 73138 h 1410679"/>
                    <a:gd name="connsiteX591" fmla="*/ 281360 w 1038783"/>
                    <a:gd name="connsiteY591" fmla="*/ 71698 h 1410679"/>
                    <a:gd name="connsiteX592" fmla="*/ 282580 w 1038783"/>
                    <a:gd name="connsiteY592" fmla="*/ 70368 h 1410679"/>
                    <a:gd name="connsiteX593" fmla="*/ 297539 w 1038783"/>
                    <a:gd name="connsiteY593" fmla="*/ 74246 h 1410679"/>
                    <a:gd name="connsiteX594" fmla="*/ 300532 w 1038783"/>
                    <a:gd name="connsiteY594" fmla="*/ 73138 h 1410679"/>
                    <a:gd name="connsiteX595" fmla="*/ 301529 w 1038783"/>
                    <a:gd name="connsiteY595" fmla="*/ 73914 h 1410679"/>
                    <a:gd name="connsiteX596" fmla="*/ 303302 w 1038783"/>
                    <a:gd name="connsiteY596" fmla="*/ 74579 h 1410679"/>
                    <a:gd name="connsiteX597" fmla="*/ 305186 w 1038783"/>
                    <a:gd name="connsiteY597" fmla="*/ 74800 h 1410679"/>
                    <a:gd name="connsiteX598" fmla="*/ 306737 w 1038783"/>
                    <a:gd name="connsiteY598" fmla="*/ 74246 h 1410679"/>
                    <a:gd name="connsiteX599" fmla="*/ 307734 w 1038783"/>
                    <a:gd name="connsiteY599" fmla="*/ 72917 h 1410679"/>
                    <a:gd name="connsiteX600" fmla="*/ 309064 w 1038783"/>
                    <a:gd name="connsiteY600" fmla="*/ 69149 h 1410679"/>
                    <a:gd name="connsiteX601" fmla="*/ 309951 w 1038783"/>
                    <a:gd name="connsiteY601" fmla="*/ 67597 h 1410679"/>
                    <a:gd name="connsiteX602" fmla="*/ 309951 w 1038783"/>
                    <a:gd name="connsiteY602" fmla="*/ 66268 h 1410679"/>
                    <a:gd name="connsiteX603" fmla="*/ 307956 w 1038783"/>
                    <a:gd name="connsiteY603" fmla="*/ 62722 h 1410679"/>
                    <a:gd name="connsiteX604" fmla="*/ 305407 w 1038783"/>
                    <a:gd name="connsiteY604" fmla="*/ 61170 h 1410679"/>
                    <a:gd name="connsiteX605" fmla="*/ 299091 w 1038783"/>
                    <a:gd name="connsiteY605" fmla="*/ 60838 h 1410679"/>
                    <a:gd name="connsiteX606" fmla="*/ 295323 w 1038783"/>
                    <a:gd name="connsiteY606" fmla="*/ 61170 h 1410679"/>
                    <a:gd name="connsiteX607" fmla="*/ 292220 w 1038783"/>
                    <a:gd name="connsiteY607" fmla="*/ 62389 h 1410679"/>
                    <a:gd name="connsiteX608" fmla="*/ 289671 w 1038783"/>
                    <a:gd name="connsiteY608" fmla="*/ 64827 h 1410679"/>
                    <a:gd name="connsiteX609" fmla="*/ 287455 w 1038783"/>
                    <a:gd name="connsiteY609" fmla="*/ 68927 h 1410679"/>
                    <a:gd name="connsiteX610" fmla="*/ 294104 w 1038783"/>
                    <a:gd name="connsiteY610" fmla="*/ 73028 h 1410679"/>
                    <a:gd name="connsiteX611" fmla="*/ 297761 w 1038783"/>
                    <a:gd name="connsiteY611" fmla="*/ 74136 h 1410679"/>
                    <a:gd name="connsiteX612" fmla="*/ 1038008 w 1038783"/>
                    <a:gd name="connsiteY612" fmla="*/ 722073 h 1410679"/>
                    <a:gd name="connsiteX613" fmla="*/ 1037565 w 1038783"/>
                    <a:gd name="connsiteY613" fmla="*/ 721519 h 1410679"/>
                    <a:gd name="connsiteX614" fmla="*/ 1038119 w 1038783"/>
                    <a:gd name="connsiteY614" fmla="*/ 716311 h 1410679"/>
                    <a:gd name="connsiteX615" fmla="*/ 1036456 w 1038783"/>
                    <a:gd name="connsiteY615" fmla="*/ 712765 h 1410679"/>
                    <a:gd name="connsiteX616" fmla="*/ 1033908 w 1038783"/>
                    <a:gd name="connsiteY616" fmla="*/ 709773 h 1410679"/>
                    <a:gd name="connsiteX617" fmla="*/ 1031802 w 1038783"/>
                    <a:gd name="connsiteY617" fmla="*/ 706116 h 1410679"/>
                    <a:gd name="connsiteX618" fmla="*/ 1031469 w 1038783"/>
                    <a:gd name="connsiteY618" fmla="*/ 704897 h 1410679"/>
                    <a:gd name="connsiteX619" fmla="*/ 1031026 w 1038783"/>
                    <a:gd name="connsiteY619" fmla="*/ 701683 h 1410679"/>
                    <a:gd name="connsiteX620" fmla="*/ 1031026 w 1038783"/>
                    <a:gd name="connsiteY620" fmla="*/ 701461 h 1410679"/>
                    <a:gd name="connsiteX621" fmla="*/ 1030361 w 1038783"/>
                    <a:gd name="connsiteY621" fmla="*/ 693815 h 1410679"/>
                    <a:gd name="connsiteX622" fmla="*/ 1029918 w 1038783"/>
                    <a:gd name="connsiteY622" fmla="*/ 689050 h 1410679"/>
                    <a:gd name="connsiteX623" fmla="*/ 1030915 w 1038783"/>
                    <a:gd name="connsiteY623" fmla="*/ 686834 h 1410679"/>
                    <a:gd name="connsiteX624" fmla="*/ 1029696 w 1038783"/>
                    <a:gd name="connsiteY624" fmla="*/ 684285 h 1410679"/>
                    <a:gd name="connsiteX625" fmla="*/ 1027591 w 1038783"/>
                    <a:gd name="connsiteY625" fmla="*/ 682069 h 1410679"/>
                    <a:gd name="connsiteX626" fmla="*/ 1025818 w 1038783"/>
                    <a:gd name="connsiteY626" fmla="*/ 680628 h 1410679"/>
                    <a:gd name="connsiteX627" fmla="*/ 1023269 w 1038783"/>
                    <a:gd name="connsiteY627" fmla="*/ 679409 h 1410679"/>
                    <a:gd name="connsiteX628" fmla="*/ 1017950 w 1038783"/>
                    <a:gd name="connsiteY628" fmla="*/ 677858 h 1410679"/>
                    <a:gd name="connsiteX629" fmla="*/ 1015402 w 1038783"/>
                    <a:gd name="connsiteY629" fmla="*/ 676417 h 1410679"/>
                    <a:gd name="connsiteX630" fmla="*/ 1015402 w 1038783"/>
                    <a:gd name="connsiteY630" fmla="*/ 676417 h 1410679"/>
                    <a:gd name="connsiteX631" fmla="*/ 1012963 w 1038783"/>
                    <a:gd name="connsiteY631" fmla="*/ 674644 h 1410679"/>
                    <a:gd name="connsiteX632" fmla="*/ 1005539 w 1038783"/>
                    <a:gd name="connsiteY632" fmla="*/ 672206 h 1410679"/>
                    <a:gd name="connsiteX633" fmla="*/ 1002990 w 1038783"/>
                    <a:gd name="connsiteY633" fmla="*/ 669547 h 1410679"/>
                    <a:gd name="connsiteX634" fmla="*/ 1002658 w 1038783"/>
                    <a:gd name="connsiteY634" fmla="*/ 667663 h 1410679"/>
                    <a:gd name="connsiteX635" fmla="*/ 1002436 w 1038783"/>
                    <a:gd name="connsiteY635" fmla="*/ 666333 h 1410679"/>
                    <a:gd name="connsiteX636" fmla="*/ 1003322 w 1038783"/>
                    <a:gd name="connsiteY636" fmla="*/ 662787 h 1410679"/>
                    <a:gd name="connsiteX637" fmla="*/ 1005539 w 1038783"/>
                    <a:gd name="connsiteY637" fmla="*/ 659241 h 1410679"/>
                    <a:gd name="connsiteX638" fmla="*/ 1006869 w 1038783"/>
                    <a:gd name="connsiteY638" fmla="*/ 655584 h 1410679"/>
                    <a:gd name="connsiteX639" fmla="*/ 1006647 w 1038783"/>
                    <a:gd name="connsiteY639" fmla="*/ 650819 h 1410679"/>
                    <a:gd name="connsiteX640" fmla="*/ 1005539 w 1038783"/>
                    <a:gd name="connsiteY640" fmla="*/ 646165 h 1410679"/>
                    <a:gd name="connsiteX641" fmla="*/ 1004098 w 1038783"/>
                    <a:gd name="connsiteY641" fmla="*/ 643062 h 1410679"/>
                    <a:gd name="connsiteX642" fmla="*/ 998557 w 1038783"/>
                    <a:gd name="connsiteY642" fmla="*/ 638518 h 1410679"/>
                    <a:gd name="connsiteX643" fmla="*/ 996009 w 1038783"/>
                    <a:gd name="connsiteY643" fmla="*/ 635526 h 1410679"/>
                    <a:gd name="connsiteX644" fmla="*/ 994789 w 1038783"/>
                    <a:gd name="connsiteY644" fmla="*/ 630872 h 1410679"/>
                    <a:gd name="connsiteX645" fmla="*/ 994346 w 1038783"/>
                    <a:gd name="connsiteY645" fmla="*/ 626107 h 1410679"/>
                    <a:gd name="connsiteX646" fmla="*/ 992795 w 1038783"/>
                    <a:gd name="connsiteY646" fmla="*/ 624002 h 1410679"/>
                    <a:gd name="connsiteX647" fmla="*/ 990800 w 1038783"/>
                    <a:gd name="connsiteY647" fmla="*/ 622561 h 1410679"/>
                    <a:gd name="connsiteX648" fmla="*/ 988917 w 1038783"/>
                    <a:gd name="connsiteY648" fmla="*/ 619680 h 1410679"/>
                    <a:gd name="connsiteX649" fmla="*/ 988584 w 1038783"/>
                    <a:gd name="connsiteY649" fmla="*/ 615801 h 1410679"/>
                    <a:gd name="connsiteX650" fmla="*/ 990024 w 1038783"/>
                    <a:gd name="connsiteY650" fmla="*/ 612587 h 1410679"/>
                    <a:gd name="connsiteX651" fmla="*/ 996563 w 1038783"/>
                    <a:gd name="connsiteY651" fmla="*/ 605939 h 1410679"/>
                    <a:gd name="connsiteX652" fmla="*/ 998668 w 1038783"/>
                    <a:gd name="connsiteY652" fmla="*/ 603168 h 1410679"/>
                    <a:gd name="connsiteX653" fmla="*/ 1000441 w 1038783"/>
                    <a:gd name="connsiteY653" fmla="*/ 599844 h 1410679"/>
                    <a:gd name="connsiteX654" fmla="*/ 1001439 w 1038783"/>
                    <a:gd name="connsiteY654" fmla="*/ 596298 h 1410679"/>
                    <a:gd name="connsiteX655" fmla="*/ 1001882 w 1038783"/>
                    <a:gd name="connsiteY655" fmla="*/ 585105 h 1410679"/>
                    <a:gd name="connsiteX656" fmla="*/ 1002547 w 1038783"/>
                    <a:gd name="connsiteY656" fmla="*/ 583332 h 1410679"/>
                    <a:gd name="connsiteX657" fmla="*/ 1004985 w 1038783"/>
                    <a:gd name="connsiteY657" fmla="*/ 578900 h 1410679"/>
                    <a:gd name="connsiteX658" fmla="*/ 1005428 w 1038783"/>
                    <a:gd name="connsiteY658" fmla="*/ 577127 h 1410679"/>
                    <a:gd name="connsiteX659" fmla="*/ 1005650 w 1038783"/>
                    <a:gd name="connsiteY659" fmla="*/ 575464 h 1410679"/>
                    <a:gd name="connsiteX660" fmla="*/ 1005982 w 1038783"/>
                    <a:gd name="connsiteY660" fmla="*/ 573802 h 1410679"/>
                    <a:gd name="connsiteX661" fmla="*/ 1006869 w 1038783"/>
                    <a:gd name="connsiteY661" fmla="*/ 572251 h 1410679"/>
                    <a:gd name="connsiteX662" fmla="*/ 1008974 w 1038783"/>
                    <a:gd name="connsiteY662" fmla="*/ 569702 h 1410679"/>
                    <a:gd name="connsiteX663" fmla="*/ 1001660 w 1038783"/>
                    <a:gd name="connsiteY663" fmla="*/ 564161 h 1410679"/>
                    <a:gd name="connsiteX664" fmla="*/ 1000552 w 1038783"/>
                    <a:gd name="connsiteY664" fmla="*/ 561502 h 1410679"/>
                    <a:gd name="connsiteX665" fmla="*/ 1001217 w 1038783"/>
                    <a:gd name="connsiteY665" fmla="*/ 556737 h 1410679"/>
                    <a:gd name="connsiteX666" fmla="*/ 1002436 w 1038783"/>
                    <a:gd name="connsiteY666" fmla="*/ 553412 h 1410679"/>
                    <a:gd name="connsiteX667" fmla="*/ 1002879 w 1038783"/>
                    <a:gd name="connsiteY667" fmla="*/ 550753 h 1410679"/>
                    <a:gd name="connsiteX668" fmla="*/ 1001217 w 1038783"/>
                    <a:gd name="connsiteY668" fmla="*/ 548204 h 1410679"/>
                    <a:gd name="connsiteX669" fmla="*/ 1001217 w 1038783"/>
                    <a:gd name="connsiteY669" fmla="*/ 547096 h 1410679"/>
                    <a:gd name="connsiteX670" fmla="*/ 1003433 w 1038783"/>
                    <a:gd name="connsiteY670" fmla="*/ 544214 h 1410679"/>
                    <a:gd name="connsiteX671" fmla="*/ 1003433 w 1038783"/>
                    <a:gd name="connsiteY671" fmla="*/ 540447 h 1410679"/>
                    <a:gd name="connsiteX672" fmla="*/ 1001660 w 1038783"/>
                    <a:gd name="connsiteY672" fmla="*/ 537233 h 1410679"/>
                    <a:gd name="connsiteX673" fmla="*/ 998446 w 1038783"/>
                    <a:gd name="connsiteY673" fmla="*/ 535792 h 1410679"/>
                    <a:gd name="connsiteX674" fmla="*/ 995233 w 1038783"/>
                    <a:gd name="connsiteY674" fmla="*/ 535017 h 1410679"/>
                    <a:gd name="connsiteX675" fmla="*/ 991354 w 1038783"/>
                    <a:gd name="connsiteY675" fmla="*/ 533022 h 1410679"/>
                    <a:gd name="connsiteX676" fmla="*/ 988806 w 1038783"/>
                    <a:gd name="connsiteY676" fmla="*/ 530141 h 1410679"/>
                    <a:gd name="connsiteX677" fmla="*/ 989470 w 1038783"/>
                    <a:gd name="connsiteY677" fmla="*/ 526816 h 1410679"/>
                    <a:gd name="connsiteX678" fmla="*/ 987143 w 1038783"/>
                    <a:gd name="connsiteY678" fmla="*/ 521387 h 1410679"/>
                    <a:gd name="connsiteX679" fmla="*/ 984484 w 1038783"/>
                    <a:gd name="connsiteY679" fmla="*/ 513297 h 1410679"/>
                    <a:gd name="connsiteX680" fmla="*/ 983819 w 1038783"/>
                    <a:gd name="connsiteY680" fmla="*/ 505983 h 1410679"/>
                    <a:gd name="connsiteX681" fmla="*/ 989692 w 1038783"/>
                    <a:gd name="connsiteY681" fmla="*/ 500775 h 1410679"/>
                    <a:gd name="connsiteX682" fmla="*/ 992463 w 1038783"/>
                    <a:gd name="connsiteY682" fmla="*/ 496453 h 1410679"/>
                    <a:gd name="connsiteX683" fmla="*/ 994346 w 1038783"/>
                    <a:gd name="connsiteY683" fmla="*/ 492131 h 1410679"/>
                    <a:gd name="connsiteX684" fmla="*/ 993792 w 1038783"/>
                    <a:gd name="connsiteY684" fmla="*/ 490136 h 1410679"/>
                    <a:gd name="connsiteX685" fmla="*/ 991687 w 1038783"/>
                    <a:gd name="connsiteY685" fmla="*/ 488253 h 1410679"/>
                    <a:gd name="connsiteX686" fmla="*/ 992574 w 1038783"/>
                    <a:gd name="connsiteY686" fmla="*/ 483931 h 1410679"/>
                    <a:gd name="connsiteX687" fmla="*/ 995787 w 1038783"/>
                    <a:gd name="connsiteY687" fmla="*/ 477282 h 1410679"/>
                    <a:gd name="connsiteX688" fmla="*/ 992241 w 1038783"/>
                    <a:gd name="connsiteY688" fmla="*/ 474401 h 1410679"/>
                    <a:gd name="connsiteX689" fmla="*/ 991576 w 1038783"/>
                    <a:gd name="connsiteY689" fmla="*/ 473625 h 1410679"/>
                    <a:gd name="connsiteX690" fmla="*/ 985038 w 1038783"/>
                    <a:gd name="connsiteY690" fmla="*/ 466200 h 1410679"/>
                    <a:gd name="connsiteX691" fmla="*/ 978278 w 1038783"/>
                    <a:gd name="connsiteY691" fmla="*/ 463541 h 1410679"/>
                    <a:gd name="connsiteX692" fmla="*/ 975065 w 1038783"/>
                    <a:gd name="connsiteY692" fmla="*/ 459108 h 1410679"/>
                    <a:gd name="connsiteX693" fmla="*/ 972959 w 1038783"/>
                    <a:gd name="connsiteY693" fmla="*/ 458111 h 1410679"/>
                    <a:gd name="connsiteX694" fmla="*/ 971740 w 1038783"/>
                    <a:gd name="connsiteY694" fmla="*/ 457003 h 1410679"/>
                    <a:gd name="connsiteX695" fmla="*/ 967861 w 1038783"/>
                    <a:gd name="connsiteY695" fmla="*/ 449357 h 1410679"/>
                    <a:gd name="connsiteX696" fmla="*/ 966089 w 1038783"/>
                    <a:gd name="connsiteY696" fmla="*/ 447251 h 1410679"/>
                    <a:gd name="connsiteX697" fmla="*/ 954009 w 1038783"/>
                    <a:gd name="connsiteY697" fmla="*/ 438386 h 1410679"/>
                    <a:gd name="connsiteX698" fmla="*/ 950907 w 1038783"/>
                    <a:gd name="connsiteY698" fmla="*/ 436723 h 1410679"/>
                    <a:gd name="connsiteX699" fmla="*/ 947250 w 1038783"/>
                    <a:gd name="connsiteY699" fmla="*/ 432291 h 1410679"/>
                    <a:gd name="connsiteX700" fmla="*/ 944922 w 1038783"/>
                    <a:gd name="connsiteY700" fmla="*/ 431294 h 1410679"/>
                    <a:gd name="connsiteX701" fmla="*/ 942374 w 1038783"/>
                    <a:gd name="connsiteY701" fmla="*/ 431072 h 1410679"/>
                    <a:gd name="connsiteX702" fmla="*/ 940047 w 1038783"/>
                    <a:gd name="connsiteY702" fmla="*/ 430296 h 1410679"/>
                    <a:gd name="connsiteX703" fmla="*/ 938052 w 1038783"/>
                    <a:gd name="connsiteY703" fmla="*/ 428745 h 1410679"/>
                    <a:gd name="connsiteX704" fmla="*/ 936722 w 1038783"/>
                    <a:gd name="connsiteY704" fmla="*/ 426085 h 1410679"/>
                    <a:gd name="connsiteX705" fmla="*/ 939714 w 1038783"/>
                    <a:gd name="connsiteY705" fmla="*/ 423426 h 1410679"/>
                    <a:gd name="connsiteX706" fmla="*/ 940933 w 1038783"/>
                    <a:gd name="connsiteY706" fmla="*/ 421209 h 1410679"/>
                    <a:gd name="connsiteX707" fmla="*/ 941376 w 1038783"/>
                    <a:gd name="connsiteY707" fmla="*/ 417663 h 1410679"/>
                    <a:gd name="connsiteX708" fmla="*/ 941155 w 1038783"/>
                    <a:gd name="connsiteY708" fmla="*/ 415336 h 1410679"/>
                    <a:gd name="connsiteX709" fmla="*/ 939825 w 1038783"/>
                    <a:gd name="connsiteY709" fmla="*/ 408687 h 1410679"/>
                    <a:gd name="connsiteX710" fmla="*/ 939161 w 1038783"/>
                    <a:gd name="connsiteY710" fmla="*/ 406803 h 1410679"/>
                    <a:gd name="connsiteX711" fmla="*/ 939161 w 1038783"/>
                    <a:gd name="connsiteY711" fmla="*/ 405584 h 1410679"/>
                    <a:gd name="connsiteX712" fmla="*/ 944590 w 1038783"/>
                    <a:gd name="connsiteY712" fmla="*/ 401484 h 1410679"/>
                    <a:gd name="connsiteX713" fmla="*/ 951461 w 1038783"/>
                    <a:gd name="connsiteY713" fmla="*/ 397827 h 1410679"/>
                    <a:gd name="connsiteX714" fmla="*/ 958110 w 1038783"/>
                    <a:gd name="connsiteY714" fmla="*/ 392508 h 1410679"/>
                    <a:gd name="connsiteX715" fmla="*/ 961545 w 1038783"/>
                    <a:gd name="connsiteY715" fmla="*/ 388851 h 1410679"/>
                    <a:gd name="connsiteX716" fmla="*/ 963096 w 1038783"/>
                    <a:gd name="connsiteY716" fmla="*/ 385416 h 1410679"/>
                    <a:gd name="connsiteX717" fmla="*/ 963429 w 1038783"/>
                    <a:gd name="connsiteY717" fmla="*/ 383865 h 1410679"/>
                    <a:gd name="connsiteX718" fmla="*/ 966864 w 1038783"/>
                    <a:gd name="connsiteY718" fmla="*/ 373226 h 1410679"/>
                    <a:gd name="connsiteX719" fmla="*/ 966643 w 1038783"/>
                    <a:gd name="connsiteY719" fmla="*/ 370456 h 1410679"/>
                    <a:gd name="connsiteX720" fmla="*/ 965978 w 1038783"/>
                    <a:gd name="connsiteY720" fmla="*/ 367796 h 1410679"/>
                    <a:gd name="connsiteX721" fmla="*/ 965535 w 1038783"/>
                    <a:gd name="connsiteY721" fmla="*/ 364693 h 1410679"/>
                    <a:gd name="connsiteX722" fmla="*/ 965867 w 1038783"/>
                    <a:gd name="connsiteY722" fmla="*/ 362145 h 1410679"/>
                    <a:gd name="connsiteX723" fmla="*/ 966643 w 1038783"/>
                    <a:gd name="connsiteY723" fmla="*/ 359818 h 1410679"/>
                    <a:gd name="connsiteX724" fmla="*/ 967750 w 1038783"/>
                    <a:gd name="connsiteY724" fmla="*/ 358155 h 1410679"/>
                    <a:gd name="connsiteX725" fmla="*/ 968970 w 1038783"/>
                    <a:gd name="connsiteY725" fmla="*/ 357490 h 1410679"/>
                    <a:gd name="connsiteX726" fmla="*/ 969856 w 1038783"/>
                    <a:gd name="connsiteY726" fmla="*/ 356272 h 1410679"/>
                    <a:gd name="connsiteX727" fmla="*/ 972848 w 1038783"/>
                    <a:gd name="connsiteY727" fmla="*/ 350398 h 1410679"/>
                    <a:gd name="connsiteX728" fmla="*/ 971407 w 1038783"/>
                    <a:gd name="connsiteY728" fmla="*/ 349068 h 1410679"/>
                    <a:gd name="connsiteX729" fmla="*/ 970964 w 1038783"/>
                    <a:gd name="connsiteY729" fmla="*/ 347961 h 1410679"/>
                    <a:gd name="connsiteX730" fmla="*/ 969191 w 1038783"/>
                    <a:gd name="connsiteY730" fmla="*/ 346520 h 1410679"/>
                    <a:gd name="connsiteX731" fmla="*/ 968526 w 1038783"/>
                    <a:gd name="connsiteY731" fmla="*/ 345301 h 1410679"/>
                    <a:gd name="connsiteX732" fmla="*/ 968194 w 1038783"/>
                    <a:gd name="connsiteY732" fmla="*/ 343417 h 1410679"/>
                    <a:gd name="connsiteX733" fmla="*/ 968194 w 1038783"/>
                    <a:gd name="connsiteY733" fmla="*/ 339982 h 1410679"/>
                    <a:gd name="connsiteX734" fmla="*/ 967972 w 1038783"/>
                    <a:gd name="connsiteY734" fmla="*/ 338430 h 1410679"/>
                    <a:gd name="connsiteX735" fmla="*/ 967196 w 1038783"/>
                    <a:gd name="connsiteY735" fmla="*/ 334884 h 1410679"/>
                    <a:gd name="connsiteX736" fmla="*/ 964870 w 1038783"/>
                    <a:gd name="connsiteY736" fmla="*/ 323803 h 1410679"/>
                    <a:gd name="connsiteX737" fmla="*/ 963650 w 1038783"/>
                    <a:gd name="connsiteY737" fmla="*/ 313940 h 1410679"/>
                    <a:gd name="connsiteX738" fmla="*/ 961324 w 1038783"/>
                    <a:gd name="connsiteY738" fmla="*/ 309951 h 1410679"/>
                    <a:gd name="connsiteX739" fmla="*/ 960104 w 1038783"/>
                    <a:gd name="connsiteY739" fmla="*/ 305961 h 1410679"/>
                    <a:gd name="connsiteX740" fmla="*/ 957334 w 1038783"/>
                    <a:gd name="connsiteY740" fmla="*/ 301750 h 1410679"/>
                    <a:gd name="connsiteX741" fmla="*/ 956559 w 1038783"/>
                    <a:gd name="connsiteY741" fmla="*/ 297872 h 1410679"/>
                    <a:gd name="connsiteX742" fmla="*/ 956559 w 1038783"/>
                    <a:gd name="connsiteY742" fmla="*/ 293661 h 1410679"/>
                    <a:gd name="connsiteX743" fmla="*/ 956780 w 1038783"/>
                    <a:gd name="connsiteY743" fmla="*/ 286680 h 1410679"/>
                    <a:gd name="connsiteX744" fmla="*/ 956559 w 1038783"/>
                    <a:gd name="connsiteY744" fmla="*/ 284796 h 1410679"/>
                    <a:gd name="connsiteX745" fmla="*/ 954231 w 1038783"/>
                    <a:gd name="connsiteY745" fmla="*/ 277371 h 1410679"/>
                    <a:gd name="connsiteX746" fmla="*/ 952569 w 1038783"/>
                    <a:gd name="connsiteY746" fmla="*/ 273603 h 1410679"/>
                    <a:gd name="connsiteX747" fmla="*/ 953012 w 1038783"/>
                    <a:gd name="connsiteY747" fmla="*/ 270611 h 1410679"/>
                    <a:gd name="connsiteX748" fmla="*/ 953012 w 1038783"/>
                    <a:gd name="connsiteY748" fmla="*/ 265292 h 1410679"/>
                    <a:gd name="connsiteX749" fmla="*/ 952902 w 1038783"/>
                    <a:gd name="connsiteY749" fmla="*/ 265292 h 1410679"/>
                    <a:gd name="connsiteX750" fmla="*/ 952015 w 1038783"/>
                    <a:gd name="connsiteY750" fmla="*/ 265292 h 1410679"/>
                    <a:gd name="connsiteX751" fmla="*/ 950131 w 1038783"/>
                    <a:gd name="connsiteY751" fmla="*/ 265181 h 1410679"/>
                    <a:gd name="connsiteX752" fmla="*/ 948469 w 1038783"/>
                    <a:gd name="connsiteY752" fmla="*/ 264627 h 1410679"/>
                    <a:gd name="connsiteX753" fmla="*/ 947028 w 1038783"/>
                    <a:gd name="connsiteY753" fmla="*/ 263852 h 1410679"/>
                    <a:gd name="connsiteX754" fmla="*/ 952348 w 1038783"/>
                    <a:gd name="connsiteY754" fmla="*/ 260084 h 1410679"/>
                    <a:gd name="connsiteX755" fmla="*/ 953234 w 1038783"/>
                    <a:gd name="connsiteY755" fmla="*/ 258643 h 1410679"/>
                    <a:gd name="connsiteX756" fmla="*/ 952902 w 1038783"/>
                    <a:gd name="connsiteY756" fmla="*/ 255541 h 1410679"/>
                    <a:gd name="connsiteX757" fmla="*/ 951239 w 1038783"/>
                    <a:gd name="connsiteY757" fmla="*/ 253989 h 1410679"/>
                    <a:gd name="connsiteX758" fmla="*/ 949466 w 1038783"/>
                    <a:gd name="connsiteY758" fmla="*/ 253657 h 1410679"/>
                    <a:gd name="connsiteX759" fmla="*/ 948580 w 1038783"/>
                    <a:gd name="connsiteY759" fmla="*/ 254210 h 1410679"/>
                    <a:gd name="connsiteX760" fmla="*/ 947250 w 1038783"/>
                    <a:gd name="connsiteY760" fmla="*/ 256870 h 1410679"/>
                    <a:gd name="connsiteX761" fmla="*/ 944036 w 1038783"/>
                    <a:gd name="connsiteY761" fmla="*/ 257868 h 1410679"/>
                    <a:gd name="connsiteX762" fmla="*/ 934949 w 1038783"/>
                    <a:gd name="connsiteY762" fmla="*/ 257203 h 1410679"/>
                    <a:gd name="connsiteX763" fmla="*/ 933620 w 1038783"/>
                    <a:gd name="connsiteY763" fmla="*/ 256648 h 1410679"/>
                    <a:gd name="connsiteX764" fmla="*/ 930738 w 1038783"/>
                    <a:gd name="connsiteY764" fmla="*/ 254986 h 1410679"/>
                    <a:gd name="connsiteX765" fmla="*/ 929963 w 1038783"/>
                    <a:gd name="connsiteY765" fmla="*/ 254765 h 1410679"/>
                    <a:gd name="connsiteX766" fmla="*/ 927192 w 1038783"/>
                    <a:gd name="connsiteY766" fmla="*/ 254986 h 1410679"/>
                    <a:gd name="connsiteX767" fmla="*/ 926749 w 1038783"/>
                    <a:gd name="connsiteY767" fmla="*/ 254543 h 1410679"/>
                    <a:gd name="connsiteX768" fmla="*/ 924865 w 1038783"/>
                    <a:gd name="connsiteY768" fmla="*/ 252216 h 1410679"/>
                    <a:gd name="connsiteX769" fmla="*/ 921098 w 1038783"/>
                    <a:gd name="connsiteY769" fmla="*/ 251330 h 1410679"/>
                    <a:gd name="connsiteX770" fmla="*/ 912786 w 1038783"/>
                    <a:gd name="connsiteY770" fmla="*/ 244348 h 1410679"/>
                    <a:gd name="connsiteX771" fmla="*/ 911567 w 1038783"/>
                    <a:gd name="connsiteY771" fmla="*/ 244570 h 1410679"/>
                    <a:gd name="connsiteX772" fmla="*/ 909794 w 1038783"/>
                    <a:gd name="connsiteY772" fmla="*/ 242907 h 1410679"/>
                    <a:gd name="connsiteX773" fmla="*/ 908132 w 1038783"/>
                    <a:gd name="connsiteY773" fmla="*/ 240469 h 1410679"/>
                    <a:gd name="connsiteX774" fmla="*/ 907467 w 1038783"/>
                    <a:gd name="connsiteY774" fmla="*/ 238364 h 1410679"/>
                    <a:gd name="connsiteX775" fmla="*/ 906470 w 1038783"/>
                    <a:gd name="connsiteY775" fmla="*/ 237699 h 1410679"/>
                    <a:gd name="connsiteX776" fmla="*/ 904364 w 1038783"/>
                    <a:gd name="connsiteY776" fmla="*/ 237256 h 1410679"/>
                    <a:gd name="connsiteX777" fmla="*/ 902259 w 1038783"/>
                    <a:gd name="connsiteY777" fmla="*/ 236258 h 1410679"/>
                    <a:gd name="connsiteX778" fmla="*/ 901261 w 1038783"/>
                    <a:gd name="connsiteY778" fmla="*/ 233931 h 1410679"/>
                    <a:gd name="connsiteX779" fmla="*/ 902481 w 1038783"/>
                    <a:gd name="connsiteY779" fmla="*/ 231493 h 1410679"/>
                    <a:gd name="connsiteX780" fmla="*/ 910570 w 1038783"/>
                    <a:gd name="connsiteY780" fmla="*/ 224844 h 1410679"/>
                    <a:gd name="connsiteX781" fmla="*/ 911789 w 1038783"/>
                    <a:gd name="connsiteY781" fmla="*/ 223071 h 1410679"/>
                    <a:gd name="connsiteX782" fmla="*/ 912454 w 1038783"/>
                    <a:gd name="connsiteY782" fmla="*/ 220966 h 1410679"/>
                    <a:gd name="connsiteX783" fmla="*/ 912232 w 1038783"/>
                    <a:gd name="connsiteY783" fmla="*/ 219082 h 1410679"/>
                    <a:gd name="connsiteX784" fmla="*/ 910792 w 1038783"/>
                    <a:gd name="connsiteY784" fmla="*/ 218306 h 1410679"/>
                    <a:gd name="connsiteX785" fmla="*/ 910127 w 1038783"/>
                    <a:gd name="connsiteY785" fmla="*/ 218306 h 1410679"/>
                    <a:gd name="connsiteX786" fmla="*/ 909462 w 1038783"/>
                    <a:gd name="connsiteY786" fmla="*/ 217974 h 1410679"/>
                    <a:gd name="connsiteX787" fmla="*/ 908797 w 1038783"/>
                    <a:gd name="connsiteY787" fmla="*/ 217531 h 1410679"/>
                    <a:gd name="connsiteX788" fmla="*/ 908243 w 1038783"/>
                    <a:gd name="connsiteY788" fmla="*/ 216977 h 1410679"/>
                    <a:gd name="connsiteX789" fmla="*/ 907911 w 1038783"/>
                    <a:gd name="connsiteY789" fmla="*/ 216977 h 1410679"/>
                    <a:gd name="connsiteX790" fmla="*/ 906248 w 1038783"/>
                    <a:gd name="connsiteY790" fmla="*/ 216977 h 1410679"/>
                    <a:gd name="connsiteX791" fmla="*/ 905805 w 1038783"/>
                    <a:gd name="connsiteY791" fmla="*/ 216644 h 1410679"/>
                    <a:gd name="connsiteX792" fmla="*/ 905805 w 1038783"/>
                    <a:gd name="connsiteY792" fmla="*/ 215868 h 1410679"/>
                    <a:gd name="connsiteX793" fmla="*/ 906026 w 1038783"/>
                    <a:gd name="connsiteY793" fmla="*/ 214982 h 1410679"/>
                    <a:gd name="connsiteX794" fmla="*/ 906026 w 1038783"/>
                    <a:gd name="connsiteY794" fmla="*/ 214317 h 1410679"/>
                    <a:gd name="connsiteX795" fmla="*/ 905583 w 1038783"/>
                    <a:gd name="connsiteY795" fmla="*/ 213431 h 1410679"/>
                    <a:gd name="connsiteX796" fmla="*/ 905251 w 1038783"/>
                    <a:gd name="connsiteY796" fmla="*/ 211990 h 1410679"/>
                    <a:gd name="connsiteX797" fmla="*/ 904696 w 1038783"/>
                    <a:gd name="connsiteY797" fmla="*/ 210660 h 1410679"/>
                    <a:gd name="connsiteX798" fmla="*/ 903921 w 1038783"/>
                    <a:gd name="connsiteY798" fmla="*/ 210106 h 1410679"/>
                    <a:gd name="connsiteX799" fmla="*/ 900707 w 1038783"/>
                    <a:gd name="connsiteY799" fmla="*/ 208776 h 1410679"/>
                    <a:gd name="connsiteX800" fmla="*/ 900042 w 1038783"/>
                    <a:gd name="connsiteY800" fmla="*/ 208222 h 1410679"/>
                    <a:gd name="connsiteX801" fmla="*/ 898824 w 1038783"/>
                    <a:gd name="connsiteY801" fmla="*/ 206228 h 1410679"/>
                    <a:gd name="connsiteX802" fmla="*/ 895499 w 1038783"/>
                    <a:gd name="connsiteY802" fmla="*/ 202017 h 1410679"/>
                    <a:gd name="connsiteX803" fmla="*/ 894170 w 1038783"/>
                    <a:gd name="connsiteY803" fmla="*/ 201019 h 1410679"/>
                    <a:gd name="connsiteX804" fmla="*/ 897272 w 1038783"/>
                    <a:gd name="connsiteY804" fmla="*/ 199135 h 1410679"/>
                    <a:gd name="connsiteX805" fmla="*/ 898713 w 1038783"/>
                    <a:gd name="connsiteY805" fmla="*/ 195700 h 1410679"/>
                    <a:gd name="connsiteX806" fmla="*/ 899599 w 1038783"/>
                    <a:gd name="connsiteY806" fmla="*/ 191932 h 1410679"/>
                    <a:gd name="connsiteX807" fmla="*/ 901261 w 1038783"/>
                    <a:gd name="connsiteY807" fmla="*/ 189051 h 1410679"/>
                    <a:gd name="connsiteX808" fmla="*/ 901261 w 1038783"/>
                    <a:gd name="connsiteY808" fmla="*/ 187721 h 1410679"/>
                    <a:gd name="connsiteX809" fmla="*/ 892285 w 1038783"/>
                    <a:gd name="connsiteY809" fmla="*/ 180186 h 1410679"/>
                    <a:gd name="connsiteX810" fmla="*/ 888850 w 1038783"/>
                    <a:gd name="connsiteY810" fmla="*/ 178413 h 1410679"/>
                    <a:gd name="connsiteX811" fmla="*/ 888850 w 1038783"/>
                    <a:gd name="connsiteY811" fmla="*/ 177194 h 1410679"/>
                    <a:gd name="connsiteX812" fmla="*/ 889958 w 1038783"/>
                    <a:gd name="connsiteY812" fmla="*/ 176862 h 1410679"/>
                    <a:gd name="connsiteX813" fmla="*/ 890734 w 1038783"/>
                    <a:gd name="connsiteY813" fmla="*/ 176197 h 1410679"/>
                    <a:gd name="connsiteX814" fmla="*/ 890955 w 1038783"/>
                    <a:gd name="connsiteY814" fmla="*/ 175310 h 1410679"/>
                    <a:gd name="connsiteX815" fmla="*/ 890401 w 1038783"/>
                    <a:gd name="connsiteY815" fmla="*/ 174313 h 1410679"/>
                    <a:gd name="connsiteX816" fmla="*/ 887188 w 1038783"/>
                    <a:gd name="connsiteY816" fmla="*/ 175421 h 1410679"/>
                    <a:gd name="connsiteX817" fmla="*/ 881425 w 1038783"/>
                    <a:gd name="connsiteY817" fmla="*/ 179410 h 1410679"/>
                    <a:gd name="connsiteX818" fmla="*/ 878101 w 1038783"/>
                    <a:gd name="connsiteY818" fmla="*/ 180962 h 1410679"/>
                    <a:gd name="connsiteX819" fmla="*/ 864138 w 1038783"/>
                    <a:gd name="connsiteY819" fmla="*/ 183732 h 1410679"/>
                    <a:gd name="connsiteX820" fmla="*/ 864138 w 1038783"/>
                    <a:gd name="connsiteY820" fmla="*/ 185062 h 1410679"/>
                    <a:gd name="connsiteX821" fmla="*/ 865025 w 1038783"/>
                    <a:gd name="connsiteY821" fmla="*/ 185948 h 1410679"/>
                    <a:gd name="connsiteX822" fmla="*/ 866355 w 1038783"/>
                    <a:gd name="connsiteY822" fmla="*/ 188165 h 1410679"/>
                    <a:gd name="connsiteX823" fmla="*/ 867241 w 1038783"/>
                    <a:gd name="connsiteY823" fmla="*/ 189051 h 1410679"/>
                    <a:gd name="connsiteX824" fmla="*/ 867241 w 1038783"/>
                    <a:gd name="connsiteY824" fmla="*/ 190381 h 1410679"/>
                    <a:gd name="connsiteX825" fmla="*/ 864581 w 1038783"/>
                    <a:gd name="connsiteY825" fmla="*/ 190381 h 1410679"/>
                    <a:gd name="connsiteX826" fmla="*/ 862476 w 1038783"/>
                    <a:gd name="connsiteY826" fmla="*/ 188940 h 1410679"/>
                    <a:gd name="connsiteX827" fmla="*/ 860814 w 1038783"/>
                    <a:gd name="connsiteY827" fmla="*/ 186613 h 1410679"/>
                    <a:gd name="connsiteX828" fmla="*/ 859373 w 1038783"/>
                    <a:gd name="connsiteY828" fmla="*/ 183732 h 1410679"/>
                    <a:gd name="connsiteX829" fmla="*/ 857711 w 1038783"/>
                    <a:gd name="connsiteY829" fmla="*/ 179300 h 1410679"/>
                    <a:gd name="connsiteX830" fmla="*/ 857046 w 1038783"/>
                    <a:gd name="connsiteY830" fmla="*/ 178302 h 1410679"/>
                    <a:gd name="connsiteX831" fmla="*/ 856049 w 1038783"/>
                    <a:gd name="connsiteY831" fmla="*/ 177970 h 1410679"/>
                    <a:gd name="connsiteX832" fmla="*/ 855273 w 1038783"/>
                    <a:gd name="connsiteY832" fmla="*/ 178635 h 1410679"/>
                    <a:gd name="connsiteX833" fmla="*/ 854497 w 1038783"/>
                    <a:gd name="connsiteY833" fmla="*/ 179078 h 1410679"/>
                    <a:gd name="connsiteX834" fmla="*/ 853168 w 1038783"/>
                    <a:gd name="connsiteY834" fmla="*/ 178302 h 1410679"/>
                    <a:gd name="connsiteX835" fmla="*/ 854054 w 1038783"/>
                    <a:gd name="connsiteY835" fmla="*/ 177526 h 1410679"/>
                    <a:gd name="connsiteX836" fmla="*/ 854608 w 1038783"/>
                    <a:gd name="connsiteY836" fmla="*/ 176640 h 1410679"/>
                    <a:gd name="connsiteX837" fmla="*/ 855494 w 1038783"/>
                    <a:gd name="connsiteY837" fmla="*/ 174424 h 1410679"/>
                    <a:gd name="connsiteX838" fmla="*/ 853279 w 1038783"/>
                    <a:gd name="connsiteY838" fmla="*/ 173537 h 1410679"/>
                    <a:gd name="connsiteX839" fmla="*/ 849068 w 1038783"/>
                    <a:gd name="connsiteY839" fmla="*/ 175753 h 1410679"/>
                    <a:gd name="connsiteX840" fmla="*/ 846186 w 1038783"/>
                    <a:gd name="connsiteY840" fmla="*/ 175753 h 1410679"/>
                    <a:gd name="connsiteX841" fmla="*/ 847516 w 1038783"/>
                    <a:gd name="connsiteY841" fmla="*/ 174424 h 1410679"/>
                    <a:gd name="connsiteX842" fmla="*/ 849289 w 1038783"/>
                    <a:gd name="connsiteY842" fmla="*/ 173204 h 1410679"/>
                    <a:gd name="connsiteX843" fmla="*/ 846186 w 1038783"/>
                    <a:gd name="connsiteY843" fmla="*/ 170545 h 1410679"/>
                    <a:gd name="connsiteX844" fmla="*/ 842418 w 1038783"/>
                    <a:gd name="connsiteY844" fmla="*/ 162899 h 1410679"/>
                    <a:gd name="connsiteX845" fmla="*/ 839537 w 1038783"/>
                    <a:gd name="connsiteY845" fmla="*/ 161347 h 1410679"/>
                    <a:gd name="connsiteX846" fmla="*/ 835548 w 1038783"/>
                    <a:gd name="connsiteY846" fmla="*/ 160350 h 1410679"/>
                    <a:gd name="connsiteX847" fmla="*/ 829675 w 1038783"/>
                    <a:gd name="connsiteY847" fmla="*/ 157026 h 1410679"/>
                    <a:gd name="connsiteX848" fmla="*/ 826018 w 1038783"/>
                    <a:gd name="connsiteY848" fmla="*/ 157358 h 1410679"/>
                    <a:gd name="connsiteX849" fmla="*/ 827237 w 1038783"/>
                    <a:gd name="connsiteY849" fmla="*/ 156472 h 1410679"/>
                    <a:gd name="connsiteX850" fmla="*/ 828012 w 1038783"/>
                    <a:gd name="connsiteY850" fmla="*/ 156139 h 1410679"/>
                    <a:gd name="connsiteX851" fmla="*/ 829121 w 1038783"/>
                    <a:gd name="connsiteY851" fmla="*/ 156139 h 1410679"/>
                    <a:gd name="connsiteX852" fmla="*/ 829121 w 1038783"/>
                    <a:gd name="connsiteY852" fmla="*/ 154698 h 1410679"/>
                    <a:gd name="connsiteX853" fmla="*/ 824023 w 1038783"/>
                    <a:gd name="connsiteY853" fmla="*/ 154698 h 1410679"/>
                    <a:gd name="connsiteX854" fmla="*/ 822804 w 1038783"/>
                    <a:gd name="connsiteY854" fmla="*/ 154034 h 1410679"/>
                    <a:gd name="connsiteX855" fmla="*/ 822472 w 1038783"/>
                    <a:gd name="connsiteY855" fmla="*/ 152371 h 1410679"/>
                    <a:gd name="connsiteX856" fmla="*/ 822472 w 1038783"/>
                    <a:gd name="connsiteY856" fmla="*/ 150266 h 1410679"/>
                    <a:gd name="connsiteX857" fmla="*/ 822140 w 1038783"/>
                    <a:gd name="connsiteY857" fmla="*/ 148160 h 1410679"/>
                    <a:gd name="connsiteX858" fmla="*/ 818925 w 1038783"/>
                    <a:gd name="connsiteY858" fmla="*/ 142952 h 1410679"/>
                    <a:gd name="connsiteX859" fmla="*/ 818482 w 1038783"/>
                    <a:gd name="connsiteY859" fmla="*/ 139960 h 1410679"/>
                    <a:gd name="connsiteX860" fmla="*/ 820588 w 1038783"/>
                    <a:gd name="connsiteY860" fmla="*/ 136081 h 1410679"/>
                    <a:gd name="connsiteX861" fmla="*/ 819258 w 1038783"/>
                    <a:gd name="connsiteY861" fmla="*/ 134752 h 1410679"/>
                    <a:gd name="connsiteX862" fmla="*/ 814382 w 1038783"/>
                    <a:gd name="connsiteY862" fmla="*/ 132203 h 1410679"/>
                    <a:gd name="connsiteX863" fmla="*/ 813053 w 1038783"/>
                    <a:gd name="connsiteY863" fmla="*/ 130319 h 1410679"/>
                    <a:gd name="connsiteX864" fmla="*/ 812166 w 1038783"/>
                    <a:gd name="connsiteY864" fmla="*/ 127881 h 1410679"/>
                    <a:gd name="connsiteX865" fmla="*/ 812166 w 1038783"/>
                    <a:gd name="connsiteY865" fmla="*/ 125554 h 1410679"/>
                    <a:gd name="connsiteX866" fmla="*/ 813607 w 1038783"/>
                    <a:gd name="connsiteY866" fmla="*/ 124113 h 1410679"/>
                    <a:gd name="connsiteX867" fmla="*/ 810725 w 1038783"/>
                    <a:gd name="connsiteY867" fmla="*/ 123227 h 1410679"/>
                    <a:gd name="connsiteX868" fmla="*/ 806182 w 1038783"/>
                    <a:gd name="connsiteY868" fmla="*/ 124889 h 1410679"/>
                    <a:gd name="connsiteX869" fmla="*/ 801638 w 1038783"/>
                    <a:gd name="connsiteY869" fmla="*/ 127770 h 1410679"/>
                    <a:gd name="connsiteX870" fmla="*/ 798757 w 1038783"/>
                    <a:gd name="connsiteY870" fmla="*/ 130651 h 1410679"/>
                    <a:gd name="connsiteX871" fmla="*/ 797760 w 1038783"/>
                    <a:gd name="connsiteY871" fmla="*/ 132535 h 1410679"/>
                    <a:gd name="connsiteX872" fmla="*/ 796541 w 1038783"/>
                    <a:gd name="connsiteY872" fmla="*/ 135638 h 1410679"/>
                    <a:gd name="connsiteX873" fmla="*/ 795544 w 1038783"/>
                    <a:gd name="connsiteY873" fmla="*/ 137189 h 1410679"/>
                    <a:gd name="connsiteX874" fmla="*/ 794325 w 1038783"/>
                    <a:gd name="connsiteY874" fmla="*/ 138298 h 1410679"/>
                    <a:gd name="connsiteX875" fmla="*/ 793216 w 1038783"/>
                    <a:gd name="connsiteY875" fmla="*/ 138630 h 1410679"/>
                    <a:gd name="connsiteX876" fmla="*/ 791000 w 1038783"/>
                    <a:gd name="connsiteY876" fmla="*/ 138630 h 1410679"/>
                    <a:gd name="connsiteX877" fmla="*/ 789892 w 1038783"/>
                    <a:gd name="connsiteY877" fmla="*/ 138741 h 1410679"/>
                    <a:gd name="connsiteX878" fmla="*/ 789449 w 1038783"/>
                    <a:gd name="connsiteY878" fmla="*/ 138963 h 1410679"/>
                    <a:gd name="connsiteX879" fmla="*/ 789005 w 1038783"/>
                    <a:gd name="connsiteY879" fmla="*/ 138630 h 1410679"/>
                    <a:gd name="connsiteX880" fmla="*/ 787121 w 1038783"/>
                    <a:gd name="connsiteY880" fmla="*/ 136192 h 1410679"/>
                    <a:gd name="connsiteX881" fmla="*/ 786457 w 1038783"/>
                    <a:gd name="connsiteY881" fmla="*/ 134973 h 1410679"/>
                    <a:gd name="connsiteX882" fmla="*/ 785903 w 1038783"/>
                    <a:gd name="connsiteY882" fmla="*/ 133533 h 1410679"/>
                    <a:gd name="connsiteX883" fmla="*/ 785570 w 1038783"/>
                    <a:gd name="connsiteY883" fmla="*/ 131981 h 1410679"/>
                    <a:gd name="connsiteX884" fmla="*/ 784573 w 1038783"/>
                    <a:gd name="connsiteY884" fmla="*/ 133422 h 1410679"/>
                    <a:gd name="connsiteX885" fmla="*/ 783464 w 1038783"/>
                    <a:gd name="connsiteY885" fmla="*/ 134309 h 1410679"/>
                    <a:gd name="connsiteX886" fmla="*/ 782246 w 1038783"/>
                    <a:gd name="connsiteY886" fmla="*/ 134309 h 1410679"/>
                    <a:gd name="connsiteX887" fmla="*/ 780916 w 1038783"/>
                    <a:gd name="connsiteY887" fmla="*/ 133200 h 1410679"/>
                    <a:gd name="connsiteX888" fmla="*/ 779697 w 1038783"/>
                    <a:gd name="connsiteY888" fmla="*/ 134752 h 1410679"/>
                    <a:gd name="connsiteX889" fmla="*/ 778478 w 1038783"/>
                    <a:gd name="connsiteY889" fmla="*/ 134198 h 1410679"/>
                    <a:gd name="connsiteX890" fmla="*/ 777370 w 1038783"/>
                    <a:gd name="connsiteY890" fmla="*/ 132535 h 1410679"/>
                    <a:gd name="connsiteX891" fmla="*/ 776373 w 1038783"/>
                    <a:gd name="connsiteY891" fmla="*/ 130651 h 1410679"/>
                    <a:gd name="connsiteX892" fmla="*/ 776040 w 1038783"/>
                    <a:gd name="connsiteY892" fmla="*/ 132203 h 1410679"/>
                    <a:gd name="connsiteX893" fmla="*/ 775486 w 1038783"/>
                    <a:gd name="connsiteY893" fmla="*/ 133533 h 1410679"/>
                    <a:gd name="connsiteX894" fmla="*/ 774045 w 1038783"/>
                    <a:gd name="connsiteY894" fmla="*/ 135971 h 1410679"/>
                    <a:gd name="connsiteX895" fmla="*/ 774378 w 1038783"/>
                    <a:gd name="connsiteY895" fmla="*/ 133533 h 1410679"/>
                    <a:gd name="connsiteX896" fmla="*/ 775043 w 1038783"/>
                    <a:gd name="connsiteY896" fmla="*/ 131316 h 1410679"/>
                    <a:gd name="connsiteX897" fmla="*/ 776151 w 1038783"/>
                    <a:gd name="connsiteY897" fmla="*/ 129765 h 1410679"/>
                    <a:gd name="connsiteX898" fmla="*/ 777813 w 1038783"/>
                    <a:gd name="connsiteY898" fmla="*/ 129322 h 1410679"/>
                    <a:gd name="connsiteX899" fmla="*/ 777813 w 1038783"/>
                    <a:gd name="connsiteY899" fmla="*/ 127881 h 1410679"/>
                    <a:gd name="connsiteX900" fmla="*/ 776373 w 1038783"/>
                    <a:gd name="connsiteY900" fmla="*/ 127881 h 1410679"/>
                    <a:gd name="connsiteX901" fmla="*/ 774932 w 1038783"/>
                    <a:gd name="connsiteY901" fmla="*/ 127881 h 1410679"/>
                    <a:gd name="connsiteX902" fmla="*/ 773602 w 1038783"/>
                    <a:gd name="connsiteY902" fmla="*/ 128435 h 1410679"/>
                    <a:gd name="connsiteX903" fmla="*/ 772383 w 1038783"/>
                    <a:gd name="connsiteY903" fmla="*/ 129322 h 1410679"/>
                    <a:gd name="connsiteX904" fmla="*/ 772605 w 1038783"/>
                    <a:gd name="connsiteY904" fmla="*/ 129987 h 1410679"/>
                    <a:gd name="connsiteX905" fmla="*/ 772937 w 1038783"/>
                    <a:gd name="connsiteY905" fmla="*/ 131427 h 1410679"/>
                    <a:gd name="connsiteX906" fmla="*/ 773159 w 1038783"/>
                    <a:gd name="connsiteY906" fmla="*/ 132092 h 1410679"/>
                    <a:gd name="connsiteX907" fmla="*/ 766953 w 1038783"/>
                    <a:gd name="connsiteY907" fmla="*/ 135638 h 1410679"/>
                    <a:gd name="connsiteX908" fmla="*/ 763629 w 1038783"/>
                    <a:gd name="connsiteY908" fmla="*/ 136525 h 1410679"/>
                    <a:gd name="connsiteX909" fmla="*/ 761523 w 1038783"/>
                    <a:gd name="connsiteY909" fmla="*/ 134641 h 1410679"/>
                    <a:gd name="connsiteX910" fmla="*/ 761523 w 1038783"/>
                    <a:gd name="connsiteY910" fmla="*/ 135971 h 1410679"/>
                    <a:gd name="connsiteX911" fmla="*/ 760636 w 1038783"/>
                    <a:gd name="connsiteY911" fmla="*/ 135306 h 1410679"/>
                    <a:gd name="connsiteX912" fmla="*/ 759861 w 1038783"/>
                    <a:gd name="connsiteY912" fmla="*/ 135306 h 1410679"/>
                    <a:gd name="connsiteX913" fmla="*/ 757756 w 1038783"/>
                    <a:gd name="connsiteY913" fmla="*/ 135971 h 1410679"/>
                    <a:gd name="connsiteX914" fmla="*/ 757756 w 1038783"/>
                    <a:gd name="connsiteY914" fmla="*/ 137300 h 1410679"/>
                    <a:gd name="connsiteX915" fmla="*/ 758421 w 1038783"/>
                    <a:gd name="connsiteY915" fmla="*/ 137522 h 1410679"/>
                    <a:gd name="connsiteX916" fmla="*/ 759972 w 1038783"/>
                    <a:gd name="connsiteY916" fmla="*/ 138630 h 1410679"/>
                    <a:gd name="connsiteX917" fmla="*/ 752658 w 1038783"/>
                    <a:gd name="connsiteY917" fmla="*/ 142176 h 1410679"/>
                    <a:gd name="connsiteX918" fmla="*/ 750774 w 1038783"/>
                    <a:gd name="connsiteY918" fmla="*/ 143838 h 1410679"/>
                    <a:gd name="connsiteX919" fmla="*/ 750553 w 1038783"/>
                    <a:gd name="connsiteY919" fmla="*/ 144614 h 1410679"/>
                    <a:gd name="connsiteX920" fmla="*/ 750553 w 1038783"/>
                    <a:gd name="connsiteY920" fmla="*/ 147052 h 1410679"/>
                    <a:gd name="connsiteX921" fmla="*/ 750110 w 1038783"/>
                    <a:gd name="connsiteY921" fmla="*/ 148050 h 1410679"/>
                    <a:gd name="connsiteX922" fmla="*/ 749666 w 1038783"/>
                    <a:gd name="connsiteY922" fmla="*/ 148382 h 1410679"/>
                    <a:gd name="connsiteX923" fmla="*/ 748447 w 1038783"/>
                    <a:gd name="connsiteY923" fmla="*/ 148825 h 1410679"/>
                    <a:gd name="connsiteX924" fmla="*/ 747782 w 1038783"/>
                    <a:gd name="connsiteY924" fmla="*/ 149268 h 1410679"/>
                    <a:gd name="connsiteX925" fmla="*/ 744901 w 1038783"/>
                    <a:gd name="connsiteY925" fmla="*/ 152039 h 1410679"/>
                    <a:gd name="connsiteX926" fmla="*/ 743793 w 1038783"/>
                    <a:gd name="connsiteY926" fmla="*/ 153701 h 1410679"/>
                    <a:gd name="connsiteX927" fmla="*/ 743017 w 1038783"/>
                    <a:gd name="connsiteY927" fmla="*/ 156028 h 1410679"/>
                    <a:gd name="connsiteX928" fmla="*/ 745344 w 1038783"/>
                    <a:gd name="connsiteY928" fmla="*/ 158023 h 1410679"/>
                    <a:gd name="connsiteX929" fmla="*/ 746674 w 1038783"/>
                    <a:gd name="connsiteY929" fmla="*/ 158688 h 1410679"/>
                    <a:gd name="connsiteX930" fmla="*/ 748447 w 1038783"/>
                    <a:gd name="connsiteY930" fmla="*/ 158688 h 1410679"/>
                    <a:gd name="connsiteX931" fmla="*/ 746009 w 1038783"/>
                    <a:gd name="connsiteY931" fmla="*/ 160128 h 1410679"/>
                    <a:gd name="connsiteX932" fmla="*/ 743239 w 1038783"/>
                    <a:gd name="connsiteY932" fmla="*/ 159463 h 1410679"/>
                    <a:gd name="connsiteX933" fmla="*/ 738252 w 1038783"/>
                    <a:gd name="connsiteY933" fmla="*/ 156028 h 1410679"/>
                    <a:gd name="connsiteX934" fmla="*/ 739582 w 1038783"/>
                    <a:gd name="connsiteY934" fmla="*/ 154477 h 1410679"/>
                    <a:gd name="connsiteX935" fmla="*/ 739360 w 1038783"/>
                    <a:gd name="connsiteY935" fmla="*/ 152814 h 1410679"/>
                    <a:gd name="connsiteX936" fmla="*/ 738473 w 1038783"/>
                    <a:gd name="connsiteY936" fmla="*/ 150709 h 1410679"/>
                    <a:gd name="connsiteX937" fmla="*/ 737698 w 1038783"/>
                    <a:gd name="connsiteY937" fmla="*/ 148050 h 1410679"/>
                    <a:gd name="connsiteX938" fmla="*/ 739582 w 1038783"/>
                    <a:gd name="connsiteY938" fmla="*/ 147606 h 1410679"/>
                    <a:gd name="connsiteX939" fmla="*/ 741023 w 1038783"/>
                    <a:gd name="connsiteY939" fmla="*/ 145944 h 1410679"/>
                    <a:gd name="connsiteX940" fmla="*/ 741577 w 1038783"/>
                    <a:gd name="connsiteY940" fmla="*/ 143617 h 1410679"/>
                    <a:gd name="connsiteX941" fmla="*/ 740801 w 1038783"/>
                    <a:gd name="connsiteY941" fmla="*/ 141290 h 1410679"/>
                    <a:gd name="connsiteX942" fmla="*/ 741577 w 1038783"/>
                    <a:gd name="connsiteY942" fmla="*/ 139960 h 1410679"/>
                    <a:gd name="connsiteX943" fmla="*/ 742352 w 1038783"/>
                    <a:gd name="connsiteY943" fmla="*/ 140625 h 1410679"/>
                    <a:gd name="connsiteX944" fmla="*/ 743017 w 1038783"/>
                    <a:gd name="connsiteY944" fmla="*/ 140957 h 1410679"/>
                    <a:gd name="connsiteX945" fmla="*/ 744679 w 1038783"/>
                    <a:gd name="connsiteY945" fmla="*/ 141290 h 1410679"/>
                    <a:gd name="connsiteX946" fmla="*/ 744014 w 1038783"/>
                    <a:gd name="connsiteY946" fmla="*/ 138187 h 1410679"/>
                    <a:gd name="connsiteX947" fmla="*/ 744790 w 1038783"/>
                    <a:gd name="connsiteY947" fmla="*/ 135195 h 1410679"/>
                    <a:gd name="connsiteX948" fmla="*/ 746342 w 1038783"/>
                    <a:gd name="connsiteY948" fmla="*/ 132978 h 1410679"/>
                    <a:gd name="connsiteX949" fmla="*/ 748225 w 1038783"/>
                    <a:gd name="connsiteY949" fmla="*/ 132092 h 1410679"/>
                    <a:gd name="connsiteX950" fmla="*/ 752325 w 1038783"/>
                    <a:gd name="connsiteY950" fmla="*/ 132425 h 1410679"/>
                    <a:gd name="connsiteX951" fmla="*/ 754542 w 1038783"/>
                    <a:gd name="connsiteY951" fmla="*/ 133533 h 1410679"/>
                    <a:gd name="connsiteX952" fmla="*/ 756425 w 1038783"/>
                    <a:gd name="connsiteY952" fmla="*/ 135860 h 1410679"/>
                    <a:gd name="connsiteX953" fmla="*/ 757423 w 1038783"/>
                    <a:gd name="connsiteY953" fmla="*/ 133644 h 1410679"/>
                    <a:gd name="connsiteX954" fmla="*/ 759418 w 1038783"/>
                    <a:gd name="connsiteY954" fmla="*/ 132314 h 1410679"/>
                    <a:gd name="connsiteX955" fmla="*/ 761856 w 1038783"/>
                    <a:gd name="connsiteY955" fmla="*/ 132092 h 1410679"/>
                    <a:gd name="connsiteX956" fmla="*/ 764072 w 1038783"/>
                    <a:gd name="connsiteY956" fmla="*/ 133311 h 1410679"/>
                    <a:gd name="connsiteX957" fmla="*/ 764072 w 1038783"/>
                    <a:gd name="connsiteY957" fmla="*/ 132425 h 1410679"/>
                    <a:gd name="connsiteX958" fmla="*/ 764183 w 1038783"/>
                    <a:gd name="connsiteY958" fmla="*/ 132203 h 1410679"/>
                    <a:gd name="connsiteX959" fmla="*/ 764515 w 1038783"/>
                    <a:gd name="connsiteY959" fmla="*/ 132203 h 1410679"/>
                    <a:gd name="connsiteX960" fmla="*/ 764958 w 1038783"/>
                    <a:gd name="connsiteY960" fmla="*/ 132092 h 1410679"/>
                    <a:gd name="connsiteX961" fmla="*/ 764072 w 1038783"/>
                    <a:gd name="connsiteY961" fmla="*/ 132092 h 1410679"/>
                    <a:gd name="connsiteX962" fmla="*/ 763407 w 1038783"/>
                    <a:gd name="connsiteY962" fmla="*/ 131760 h 1410679"/>
                    <a:gd name="connsiteX963" fmla="*/ 762964 w 1038783"/>
                    <a:gd name="connsiteY963" fmla="*/ 130984 h 1410679"/>
                    <a:gd name="connsiteX964" fmla="*/ 762742 w 1038783"/>
                    <a:gd name="connsiteY964" fmla="*/ 129322 h 1410679"/>
                    <a:gd name="connsiteX965" fmla="*/ 763407 w 1038783"/>
                    <a:gd name="connsiteY965" fmla="*/ 129100 h 1410679"/>
                    <a:gd name="connsiteX966" fmla="*/ 764404 w 1038783"/>
                    <a:gd name="connsiteY966" fmla="*/ 128213 h 1410679"/>
                    <a:gd name="connsiteX967" fmla="*/ 764958 w 1038783"/>
                    <a:gd name="connsiteY967" fmla="*/ 127881 h 1410679"/>
                    <a:gd name="connsiteX968" fmla="*/ 765623 w 1038783"/>
                    <a:gd name="connsiteY968" fmla="*/ 129322 h 1410679"/>
                    <a:gd name="connsiteX969" fmla="*/ 766288 w 1038783"/>
                    <a:gd name="connsiteY969" fmla="*/ 126773 h 1410679"/>
                    <a:gd name="connsiteX970" fmla="*/ 767397 w 1038783"/>
                    <a:gd name="connsiteY970" fmla="*/ 126108 h 1410679"/>
                    <a:gd name="connsiteX971" fmla="*/ 770277 w 1038783"/>
                    <a:gd name="connsiteY971" fmla="*/ 126662 h 1410679"/>
                    <a:gd name="connsiteX972" fmla="*/ 772605 w 1038783"/>
                    <a:gd name="connsiteY972" fmla="*/ 126662 h 1410679"/>
                    <a:gd name="connsiteX973" fmla="*/ 773270 w 1038783"/>
                    <a:gd name="connsiteY973" fmla="*/ 126219 h 1410679"/>
                    <a:gd name="connsiteX974" fmla="*/ 774488 w 1038783"/>
                    <a:gd name="connsiteY974" fmla="*/ 124446 h 1410679"/>
                    <a:gd name="connsiteX975" fmla="*/ 775375 w 1038783"/>
                    <a:gd name="connsiteY975" fmla="*/ 124002 h 1410679"/>
                    <a:gd name="connsiteX976" fmla="*/ 778367 w 1038783"/>
                    <a:gd name="connsiteY976" fmla="*/ 124446 h 1410679"/>
                    <a:gd name="connsiteX977" fmla="*/ 783243 w 1038783"/>
                    <a:gd name="connsiteY977" fmla="*/ 126330 h 1410679"/>
                    <a:gd name="connsiteX978" fmla="*/ 795433 w 1038783"/>
                    <a:gd name="connsiteY978" fmla="*/ 127327 h 1410679"/>
                    <a:gd name="connsiteX979" fmla="*/ 798314 w 1038783"/>
                    <a:gd name="connsiteY979" fmla="*/ 126662 h 1410679"/>
                    <a:gd name="connsiteX980" fmla="*/ 801084 w 1038783"/>
                    <a:gd name="connsiteY980" fmla="*/ 124002 h 1410679"/>
                    <a:gd name="connsiteX981" fmla="*/ 799644 w 1038783"/>
                    <a:gd name="connsiteY981" fmla="*/ 121786 h 1410679"/>
                    <a:gd name="connsiteX982" fmla="*/ 796430 w 1038783"/>
                    <a:gd name="connsiteY982" fmla="*/ 121011 h 1410679"/>
                    <a:gd name="connsiteX983" fmla="*/ 793771 w 1038783"/>
                    <a:gd name="connsiteY983" fmla="*/ 122451 h 1410679"/>
                    <a:gd name="connsiteX984" fmla="*/ 789560 w 1038783"/>
                    <a:gd name="connsiteY984" fmla="*/ 120346 h 1410679"/>
                    <a:gd name="connsiteX985" fmla="*/ 763740 w 1038783"/>
                    <a:gd name="connsiteY985" fmla="*/ 120346 h 1410679"/>
                    <a:gd name="connsiteX986" fmla="*/ 758864 w 1038783"/>
                    <a:gd name="connsiteY986" fmla="*/ 118351 h 1410679"/>
                    <a:gd name="connsiteX987" fmla="*/ 756425 w 1038783"/>
                    <a:gd name="connsiteY987" fmla="*/ 114472 h 1410679"/>
                    <a:gd name="connsiteX988" fmla="*/ 757201 w 1038783"/>
                    <a:gd name="connsiteY988" fmla="*/ 114472 h 1410679"/>
                    <a:gd name="connsiteX989" fmla="*/ 757201 w 1038783"/>
                    <a:gd name="connsiteY989" fmla="*/ 113253 h 1410679"/>
                    <a:gd name="connsiteX990" fmla="*/ 754875 w 1038783"/>
                    <a:gd name="connsiteY990" fmla="*/ 114472 h 1410679"/>
                    <a:gd name="connsiteX991" fmla="*/ 753545 w 1038783"/>
                    <a:gd name="connsiteY991" fmla="*/ 116135 h 1410679"/>
                    <a:gd name="connsiteX992" fmla="*/ 751771 w 1038783"/>
                    <a:gd name="connsiteY992" fmla="*/ 121232 h 1410679"/>
                    <a:gd name="connsiteX993" fmla="*/ 747117 w 1038783"/>
                    <a:gd name="connsiteY993" fmla="*/ 129322 h 1410679"/>
                    <a:gd name="connsiteX994" fmla="*/ 746342 w 1038783"/>
                    <a:gd name="connsiteY994" fmla="*/ 131206 h 1410679"/>
                    <a:gd name="connsiteX995" fmla="*/ 739471 w 1038783"/>
                    <a:gd name="connsiteY995" fmla="*/ 141068 h 1410679"/>
                    <a:gd name="connsiteX996" fmla="*/ 735371 w 1038783"/>
                    <a:gd name="connsiteY996" fmla="*/ 149047 h 1410679"/>
                    <a:gd name="connsiteX997" fmla="*/ 733708 w 1038783"/>
                    <a:gd name="connsiteY997" fmla="*/ 151041 h 1410679"/>
                    <a:gd name="connsiteX998" fmla="*/ 729387 w 1038783"/>
                    <a:gd name="connsiteY998" fmla="*/ 154698 h 1410679"/>
                    <a:gd name="connsiteX999" fmla="*/ 720854 w 1038783"/>
                    <a:gd name="connsiteY999" fmla="*/ 159353 h 1410679"/>
                    <a:gd name="connsiteX1000" fmla="*/ 719413 w 1038783"/>
                    <a:gd name="connsiteY1000" fmla="*/ 159796 h 1410679"/>
                    <a:gd name="connsiteX1001" fmla="*/ 717862 w 1038783"/>
                    <a:gd name="connsiteY1001" fmla="*/ 160793 h 1410679"/>
                    <a:gd name="connsiteX1002" fmla="*/ 715202 w 1038783"/>
                    <a:gd name="connsiteY1002" fmla="*/ 165337 h 1410679"/>
                    <a:gd name="connsiteX1003" fmla="*/ 712875 w 1038783"/>
                    <a:gd name="connsiteY1003" fmla="*/ 167442 h 1410679"/>
                    <a:gd name="connsiteX1004" fmla="*/ 708997 w 1038783"/>
                    <a:gd name="connsiteY1004" fmla="*/ 172540 h 1410679"/>
                    <a:gd name="connsiteX1005" fmla="*/ 708110 w 1038783"/>
                    <a:gd name="connsiteY1005" fmla="*/ 174313 h 1410679"/>
                    <a:gd name="connsiteX1006" fmla="*/ 709108 w 1038783"/>
                    <a:gd name="connsiteY1006" fmla="*/ 173537 h 1410679"/>
                    <a:gd name="connsiteX1007" fmla="*/ 710216 w 1038783"/>
                    <a:gd name="connsiteY1007" fmla="*/ 173094 h 1410679"/>
                    <a:gd name="connsiteX1008" fmla="*/ 711434 w 1038783"/>
                    <a:gd name="connsiteY1008" fmla="*/ 172872 h 1410679"/>
                    <a:gd name="connsiteX1009" fmla="*/ 712654 w 1038783"/>
                    <a:gd name="connsiteY1009" fmla="*/ 172872 h 1410679"/>
                    <a:gd name="connsiteX1010" fmla="*/ 711656 w 1038783"/>
                    <a:gd name="connsiteY1010" fmla="*/ 175642 h 1410679"/>
                    <a:gd name="connsiteX1011" fmla="*/ 708443 w 1038783"/>
                    <a:gd name="connsiteY1011" fmla="*/ 177526 h 1410679"/>
                    <a:gd name="connsiteX1012" fmla="*/ 707224 w 1038783"/>
                    <a:gd name="connsiteY1012" fmla="*/ 179743 h 1410679"/>
                    <a:gd name="connsiteX1013" fmla="*/ 707778 w 1038783"/>
                    <a:gd name="connsiteY1013" fmla="*/ 181627 h 1410679"/>
                    <a:gd name="connsiteX1014" fmla="*/ 708332 w 1038783"/>
                    <a:gd name="connsiteY1014" fmla="*/ 186613 h 1410679"/>
                    <a:gd name="connsiteX1015" fmla="*/ 709440 w 1038783"/>
                    <a:gd name="connsiteY1015" fmla="*/ 188940 h 1410679"/>
                    <a:gd name="connsiteX1016" fmla="*/ 706780 w 1038783"/>
                    <a:gd name="connsiteY1016" fmla="*/ 185838 h 1410679"/>
                    <a:gd name="connsiteX1017" fmla="*/ 706559 w 1038783"/>
                    <a:gd name="connsiteY1017" fmla="*/ 181294 h 1410679"/>
                    <a:gd name="connsiteX1018" fmla="*/ 707002 w 1038783"/>
                    <a:gd name="connsiteY1018" fmla="*/ 175975 h 1410679"/>
                    <a:gd name="connsiteX1019" fmla="*/ 706448 w 1038783"/>
                    <a:gd name="connsiteY1019" fmla="*/ 170434 h 1410679"/>
                    <a:gd name="connsiteX1020" fmla="*/ 702237 w 1038783"/>
                    <a:gd name="connsiteY1020" fmla="*/ 173204 h 1410679"/>
                    <a:gd name="connsiteX1021" fmla="*/ 675198 w 1038783"/>
                    <a:gd name="connsiteY1021" fmla="*/ 178967 h 1410679"/>
                    <a:gd name="connsiteX1022" fmla="*/ 665779 w 1038783"/>
                    <a:gd name="connsiteY1022" fmla="*/ 177305 h 1410679"/>
                    <a:gd name="connsiteX1023" fmla="*/ 661346 w 1038783"/>
                    <a:gd name="connsiteY1023" fmla="*/ 177970 h 1410679"/>
                    <a:gd name="connsiteX1024" fmla="*/ 657689 w 1038783"/>
                    <a:gd name="connsiteY1024" fmla="*/ 180518 h 1410679"/>
                    <a:gd name="connsiteX1025" fmla="*/ 654919 w 1038783"/>
                    <a:gd name="connsiteY1025" fmla="*/ 185616 h 1410679"/>
                    <a:gd name="connsiteX1026" fmla="*/ 654476 w 1038783"/>
                    <a:gd name="connsiteY1026" fmla="*/ 186170 h 1410679"/>
                    <a:gd name="connsiteX1027" fmla="*/ 654032 w 1038783"/>
                    <a:gd name="connsiteY1027" fmla="*/ 186835 h 1410679"/>
                    <a:gd name="connsiteX1028" fmla="*/ 653700 w 1038783"/>
                    <a:gd name="connsiteY1028" fmla="*/ 187832 h 1410679"/>
                    <a:gd name="connsiteX1029" fmla="*/ 653700 w 1038783"/>
                    <a:gd name="connsiteY1029" fmla="*/ 188829 h 1410679"/>
                    <a:gd name="connsiteX1030" fmla="*/ 654587 w 1038783"/>
                    <a:gd name="connsiteY1030" fmla="*/ 189494 h 1410679"/>
                    <a:gd name="connsiteX1031" fmla="*/ 654587 w 1038783"/>
                    <a:gd name="connsiteY1031" fmla="*/ 190492 h 1410679"/>
                    <a:gd name="connsiteX1032" fmla="*/ 654032 w 1038783"/>
                    <a:gd name="connsiteY1032" fmla="*/ 191932 h 1410679"/>
                    <a:gd name="connsiteX1033" fmla="*/ 653478 w 1038783"/>
                    <a:gd name="connsiteY1033" fmla="*/ 193151 h 1410679"/>
                    <a:gd name="connsiteX1034" fmla="*/ 652702 w 1038783"/>
                    <a:gd name="connsiteY1034" fmla="*/ 194038 h 1410679"/>
                    <a:gd name="connsiteX1035" fmla="*/ 651816 w 1038783"/>
                    <a:gd name="connsiteY1035" fmla="*/ 194370 h 1410679"/>
                    <a:gd name="connsiteX1036" fmla="*/ 650265 w 1038783"/>
                    <a:gd name="connsiteY1036" fmla="*/ 195478 h 1410679"/>
                    <a:gd name="connsiteX1037" fmla="*/ 648270 w 1038783"/>
                    <a:gd name="connsiteY1037" fmla="*/ 200576 h 1410679"/>
                    <a:gd name="connsiteX1038" fmla="*/ 645943 w 1038783"/>
                    <a:gd name="connsiteY1038" fmla="*/ 202238 h 1410679"/>
                    <a:gd name="connsiteX1039" fmla="*/ 644945 w 1038783"/>
                    <a:gd name="connsiteY1039" fmla="*/ 202238 h 1410679"/>
                    <a:gd name="connsiteX1040" fmla="*/ 642065 w 1038783"/>
                    <a:gd name="connsiteY1040" fmla="*/ 201019 h 1410679"/>
                    <a:gd name="connsiteX1041" fmla="*/ 642065 w 1038783"/>
                    <a:gd name="connsiteY1041" fmla="*/ 202238 h 1410679"/>
                    <a:gd name="connsiteX1042" fmla="*/ 642840 w 1038783"/>
                    <a:gd name="connsiteY1042" fmla="*/ 202238 h 1410679"/>
                    <a:gd name="connsiteX1043" fmla="*/ 642840 w 1038783"/>
                    <a:gd name="connsiteY1043" fmla="*/ 203679 h 1410679"/>
                    <a:gd name="connsiteX1044" fmla="*/ 638961 w 1038783"/>
                    <a:gd name="connsiteY1044" fmla="*/ 207557 h 1410679"/>
                    <a:gd name="connsiteX1045" fmla="*/ 639183 w 1038783"/>
                    <a:gd name="connsiteY1045" fmla="*/ 208444 h 1410679"/>
                    <a:gd name="connsiteX1046" fmla="*/ 639404 w 1038783"/>
                    <a:gd name="connsiteY1046" fmla="*/ 210660 h 1410679"/>
                    <a:gd name="connsiteX1047" fmla="*/ 639626 w 1038783"/>
                    <a:gd name="connsiteY1047" fmla="*/ 211547 h 1410679"/>
                    <a:gd name="connsiteX1048" fmla="*/ 638629 w 1038783"/>
                    <a:gd name="connsiteY1048" fmla="*/ 211768 h 1410679"/>
                    <a:gd name="connsiteX1049" fmla="*/ 637521 w 1038783"/>
                    <a:gd name="connsiteY1049" fmla="*/ 212655 h 1410679"/>
                    <a:gd name="connsiteX1050" fmla="*/ 636634 w 1038783"/>
                    <a:gd name="connsiteY1050" fmla="*/ 214095 h 1410679"/>
                    <a:gd name="connsiteX1051" fmla="*/ 637189 w 1038783"/>
                    <a:gd name="connsiteY1051" fmla="*/ 217198 h 1410679"/>
                    <a:gd name="connsiteX1052" fmla="*/ 636302 w 1038783"/>
                    <a:gd name="connsiteY1052" fmla="*/ 221077 h 1410679"/>
                    <a:gd name="connsiteX1053" fmla="*/ 635194 w 1038783"/>
                    <a:gd name="connsiteY1053" fmla="*/ 224180 h 1410679"/>
                    <a:gd name="connsiteX1054" fmla="*/ 635194 w 1038783"/>
                    <a:gd name="connsiteY1054" fmla="*/ 226174 h 1410679"/>
                    <a:gd name="connsiteX1055" fmla="*/ 633753 w 1038783"/>
                    <a:gd name="connsiteY1055" fmla="*/ 226174 h 1410679"/>
                    <a:gd name="connsiteX1056" fmla="*/ 632867 w 1038783"/>
                    <a:gd name="connsiteY1056" fmla="*/ 225620 h 1410679"/>
                    <a:gd name="connsiteX1057" fmla="*/ 628545 w 1038783"/>
                    <a:gd name="connsiteY1057" fmla="*/ 220079 h 1410679"/>
                    <a:gd name="connsiteX1058" fmla="*/ 628545 w 1038783"/>
                    <a:gd name="connsiteY1058" fmla="*/ 219526 h 1410679"/>
                    <a:gd name="connsiteX1059" fmla="*/ 623780 w 1038783"/>
                    <a:gd name="connsiteY1059" fmla="*/ 219526 h 1410679"/>
                    <a:gd name="connsiteX1060" fmla="*/ 623115 w 1038783"/>
                    <a:gd name="connsiteY1060" fmla="*/ 218860 h 1410679"/>
                    <a:gd name="connsiteX1061" fmla="*/ 622007 w 1038783"/>
                    <a:gd name="connsiteY1061" fmla="*/ 216090 h 1410679"/>
                    <a:gd name="connsiteX1062" fmla="*/ 621120 w 1038783"/>
                    <a:gd name="connsiteY1062" fmla="*/ 215536 h 1410679"/>
                    <a:gd name="connsiteX1063" fmla="*/ 616577 w 1038783"/>
                    <a:gd name="connsiteY1063" fmla="*/ 219526 h 1410679"/>
                    <a:gd name="connsiteX1064" fmla="*/ 615690 w 1038783"/>
                    <a:gd name="connsiteY1064" fmla="*/ 219747 h 1410679"/>
                    <a:gd name="connsiteX1065" fmla="*/ 612365 w 1038783"/>
                    <a:gd name="connsiteY1065" fmla="*/ 219526 h 1410679"/>
                    <a:gd name="connsiteX1066" fmla="*/ 610925 w 1038783"/>
                    <a:gd name="connsiteY1066" fmla="*/ 218639 h 1410679"/>
                    <a:gd name="connsiteX1067" fmla="*/ 610704 w 1038783"/>
                    <a:gd name="connsiteY1067" fmla="*/ 216644 h 1410679"/>
                    <a:gd name="connsiteX1068" fmla="*/ 611258 w 1038783"/>
                    <a:gd name="connsiteY1068" fmla="*/ 212212 h 1410679"/>
                    <a:gd name="connsiteX1069" fmla="*/ 610593 w 1038783"/>
                    <a:gd name="connsiteY1069" fmla="*/ 211214 h 1410679"/>
                    <a:gd name="connsiteX1070" fmla="*/ 606604 w 1038783"/>
                    <a:gd name="connsiteY1070" fmla="*/ 210106 h 1410679"/>
                    <a:gd name="connsiteX1071" fmla="*/ 605828 w 1038783"/>
                    <a:gd name="connsiteY1071" fmla="*/ 208776 h 1410679"/>
                    <a:gd name="connsiteX1072" fmla="*/ 605052 w 1038783"/>
                    <a:gd name="connsiteY1072" fmla="*/ 206117 h 1410679"/>
                    <a:gd name="connsiteX1073" fmla="*/ 604276 w 1038783"/>
                    <a:gd name="connsiteY1073" fmla="*/ 205008 h 1410679"/>
                    <a:gd name="connsiteX1074" fmla="*/ 603279 w 1038783"/>
                    <a:gd name="connsiteY1074" fmla="*/ 204676 h 1410679"/>
                    <a:gd name="connsiteX1075" fmla="*/ 589538 w 1038783"/>
                    <a:gd name="connsiteY1075" fmla="*/ 206560 h 1410679"/>
                    <a:gd name="connsiteX1076" fmla="*/ 583554 w 1038783"/>
                    <a:gd name="connsiteY1076" fmla="*/ 209774 h 1410679"/>
                    <a:gd name="connsiteX1077" fmla="*/ 581337 w 1038783"/>
                    <a:gd name="connsiteY1077" fmla="*/ 210217 h 1410679"/>
                    <a:gd name="connsiteX1078" fmla="*/ 579454 w 1038783"/>
                    <a:gd name="connsiteY1078" fmla="*/ 210993 h 1410679"/>
                    <a:gd name="connsiteX1079" fmla="*/ 576129 w 1038783"/>
                    <a:gd name="connsiteY1079" fmla="*/ 214428 h 1410679"/>
                    <a:gd name="connsiteX1080" fmla="*/ 574689 w 1038783"/>
                    <a:gd name="connsiteY1080" fmla="*/ 215536 h 1410679"/>
                    <a:gd name="connsiteX1081" fmla="*/ 574135 w 1038783"/>
                    <a:gd name="connsiteY1081" fmla="*/ 215536 h 1410679"/>
                    <a:gd name="connsiteX1082" fmla="*/ 572805 w 1038783"/>
                    <a:gd name="connsiteY1082" fmla="*/ 215536 h 1410679"/>
                    <a:gd name="connsiteX1083" fmla="*/ 572361 w 1038783"/>
                    <a:gd name="connsiteY1083" fmla="*/ 215536 h 1410679"/>
                    <a:gd name="connsiteX1084" fmla="*/ 570699 w 1038783"/>
                    <a:gd name="connsiteY1084" fmla="*/ 214982 h 1410679"/>
                    <a:gd name="connsiteX1085" fmla="*/ 570256 w 1038783"/>
                    <a:gd name="connsiteY1085" fmla="*/ 213209 h 1410679"/>
                    <a:gd name="connsiteX1086" fmla="*/ 570256 w 1038783"/>
                    <a:gd name="connsiteY1086" fmla="*/ 210882 h 1410679"/>
                    <a:gd name="connsiteX1087" fmla="*/ 569370 w 1038783"/>
                    <a:gd name="connsiteY1087" fmla="*/ 208887 h 1410679"/>
                    <a:gd name="connsiteX1088" fmla="*/ 568261 w 1038783"/>
                    <a:gd name="connsiteY1088" fmla="*/ 208444 h 1410679"/>
                    <a:gd name="connsiteX1089" fmla="*/ 563829 w 1038783"/>
                    <a:gd name="connsiteY1089" fmla="*/ 208887 h 1410679"/>
                    <a:gd name="connsiteX1090" fmla="*/ 560726 w 1038783"/>
                    <a:gd name="connsiteY1090" fmla="*/ 207890 h 1410679"/>
                    <a:gd name="connsiteX1091" fmla="*/ 558509 w 1038783"/>
                    <a:gd name="connsiteY1091" fmla="*/ 206117 h 1410679"/>
                    <a:gd name="connsiteX1092" fmla="*/ 556848 w 1038783"/>
                    <a:gd name="connsiteY1092" fmla="*/ 203346 h 1410679"/>
                    <a:gd name="connsiteX1093" fmla="*/ 555296 w 1038783"/>
                    <a:gd name="connsiteY1093" fmla="*/ 199579 h 1410679"/>
                    <a:gd name="connsiteX1094" fmla="*/ 555296 w 1038783"/>
                    <a:gd name="connsiteY1094" fmla="*/ 198360 h 1410679"/>
                    <a:gd name="connsiteX1095" fmla="*/ 556404 w 1038783"/>
                    <a:gd name="connsiteY1095" fmla="*/ 197030 h 1410679"/>
                    <a:gd name="connsiteX1096" fmla="*/ 560726 w 1038783"/>
                    <a:gd name="connsiteY1096" fmla="*/ 190159 h 1410679"/>
                    <a:gd name="connsiteX1097" fmla="*/ 561169 w 1038783"/>
                    <a:gd name="connsiteY1097" fmla="*/ 189605 h 1410679"/>
                    <a:gd name="connsiteX1098" fmla="*/ 562056 w 1038783"/>
                    <a:gd name="connsiteY1098" fmla="*/ 189051 h 1410679"/>
                    <a:gd name="connsiteX1099" fmla="*/ 563053 w 1038783"/>
                    <a:gd name="connsiteY1099" fmla="*/ 189051 h 1410679"/>
                    <a:gd name="connsiteX1100" fmla="*/ 563829 w 1038783"/>
                    <a:gd name="connsiteY1100" fmla="*/ 190049 h 1410679"/>
                    <a:gd name="connsiteX1101" fmla="*/ 564604 w 1038783"/>
                    <a:gd name="connsiteY1101" fmla="*/ 190603 h 1410679"/>
                    <a:gd name="connsiteX1102" fmla="*/ 565602 w 1038783"/>
                    <a:gd name="connsiteY1102" fmla="*/ 189716 h 1410679"/>
                    <a:gd name="connsiteX1103" fmla="*/ 566488 w 1038783"/>
                    <a:gd name="connsiteY1103" fmla="*/ 189716 h 1410679"/>
                    <a:gd name="connsiteX1104" fmla="*/ 571032 w 1038783"/>
                    <a:gd name="connsiteY1104" fmla="*/ 188165 h 1410679"/>
                    <a:gd name="connsiteX1105" fmla="*/ 573026 w 1038783"/>
                    <a:gd name="connsiteY1105" fmla="*/ 186835 h 1410679"/>
                    <a:gd name="connsiteX1106" fmla="*/ 577570 w 1038783"/>
                    <a:gd name="connsiteY1106" fmla="*/ 180962 h 1410679"/>
                    <a:gd name="connsiteX1107" fmla="*/ 590757 w 1038783"/>
                    <a:gd name="connsiteY1107" fmla="*/ 172429 h 1410679"/>
                    <a:gd name="connsiteX1108" fmla="*/ 591311 w 1038783"/>
                    <a:gd name="connsiteY1108" fmla="*/ 170767 h 1410679"/>
                    <a:gd name="connsiteX1109" fmla="*/ 592419 w 1038783"/>
                    <a:gd name="connsiteY1109" fmla="*/ 169548 h 1410679"/>
                    <a:gd name="connsiteX1110" fmla="*/ 593527 w 1038783"/>
                    <a:gd name="connsiteY1110" fmla="*/ 167775 h 1410679"/>
                    <a:gd name="connsiteX1111" fmla="*/ 593970 w 1038783"/>
                    <a:gd name="connsiteY1111" fmla="*/ 164450 h 1410679"/>
                    <a:gd name="connsiteX1112" fmla="*/ 593195 w 1038783"/>
                    <a:gd name="connsiteY1112" fmla="*/ 158910 h 1410679"/>
                    <a:gd name="connsiteX1113" fmla="*/ 593195 w 1038783"/>
                    <a:gd name="connsiteY1113" fmla="*/ 155585 h 1410679"/>
                    <a:gd name="connsiteX1114" fmla="*/ 593970 w 1038783"/>
                    <a:gd name="connsiteY1114" fmla="*/ 153147 h 1410679"/>
                    <a:gd name="connsiteX1115" fmla="*/ 593084 w 1038783"/>
                    <a:gd name="connsiteY1115" fmla="*/ 149490 h 1410679"/>
                    <a:gd name="connsiteX1116" fmla="*/ 592087 w 1038783"/>
                    <a:gd name="connsiteY1116" fmla="*/ 141733 h 1410679"/>
                    <a:gd name="connsiteX1117" fmla="*/ 590868 w 1038783"/>
                    <a:gd name="connsiteY1117" fmla="*/ 138519 h 1410679"/>
                    <a:gd name="connsiteX1118" fmla="*/ 592641 w 1038783"/>
                    <a:gd name="connsiteY1118" fmla="*/ 139295 h 1410679"/>
                    <a:gd name="connsiteX1119" fmla="*/ 593306 w 1038783"/>
                    <a:gd name="connsiteY1119" fmla="*/ 139849 h 1410679"/>
                    <a:gd name="connsiteX1120" fmla="*/ 594524 w 1038783"/>
                    <a:gd name="connsiteY1120" fmla="*/ 137965 h 1410679"/>
                    <a:gd name="connsiteX1121" fmla="*/ 598735 w 1038783"/>
                    <a:gd name="connsiteY1121" fmla="*/ 133200 h 1410679"/>
                    <a:gd name="connsiteX1122" fmla="*/ 595189 w 1038783"/>
                    <a:gd name="connsiteY1122" fmla="*/ 131871 h 1410679"/>
                    <a:gd name="connsiteX1123" fmla="*/ 587211 w 1038783"/>
                    <a:gd name="connsiteY1123" fmla="*/ 136746 h 1410679"/>
                    <a:gd name="connsiteX1124" fmla="*/ 584551 w 1038783"/>
                    <a:gd name="connsiteY1124" fmla="*/ 134862 h 1410679"/>
                    <a:gd name="connsiteX1125" fmla="*/ 582557 w 1038783"/>
                    <a:gd name="connsiteY1125" fmla="*/ 135527 h 1410679"/>
                    <a:gd name="connsiteX1126" fmla="*/ 580562 w 1038783"/>
                    <a:gd name="connsiteY1126" fmla="*/ 134641 h 1410679"/>
                    <a:gd name="connsiteX1127" fmla="*/ 583443 w 1038783"/>
                    <a:gd name="connsiteY1127" fmla="*/ 134641 h 1410679"/>
                    <a:gd name="connsiteX1128" fmla="*/ 585437 w 1038783"/>
                    <a:gd name="connsiteY1128" fmla="*/ 134530 h 1410679"/>
                    <a:gd name="connsiteX1129" fmla="*/ 585437 w 1038783"/>
                    <a:gd name="connsiteY1129" fmla="*/ 133200 h 1410679"/>
                    <a:gd name="connsiteX1130" fmla="*/ 576018 w 1038783"/>
                    <a:gd name="connsiteY1130" fmla="*/ 134419 h 1410679"/>
                    <a:gd name="connsiteX1131" fmla="*/ 572140 w 1038783"/>
                    <a:gd name="connsiteY1131" fmla="*/ 136081 h 1410679"/>
                    <a:gd name="connsiteX1132" fmla="*/ 568372 w 1038783"/>
                    <a:gd name="connsiteY1132" fmla="*/ 138519 h 1410679"/>
                    <a:gd name="connsiteX1133" fmla="*/ 561945 w 1038783"/>
                    <a:gd name="connsiteY1133" fmla="*/ 144614 h 1410679"/>
                    <a:gd name="connsiteX1134" fmla="*/ 558177 w 1038783"/>
                    <a:gd name="connsiteY1134" fmla="*/ 146941 h 1410679"/>
                    <a:gd name="connsiteX1135" fmla="*/ 552969 w 1038783"/>
                    <a:gd name="connsiteY1135" fmla="*/ 147939 h 1410679"/>
                    <a:gd name="connsiteX1136" fmla="*/ 548315 w 1038783"/>
                    <a:gd name="connsiteY1136" fmla="*/ 146720 h 1410679"/>
                    <a:gd name="connsiteX1137" fmla="*/ 538231 w 1038783"/>
                    <a:gd name="connsiteY1137" fmla="*/ 137189 h 1410679"/>
                    <a:gd name="connsiteX1138" fmla="*/ 520389 w 1038783"/>
                    <a:gd name="connsiteY1138" fmla="*/ 129211 h 1410679"/>
                    <a:gd name="connsiteX1139" fmla="*/ 513518 w 1038783"/>
                    <a:gd name="connsiteY1139" fmla="*/ 123670 h 1410679"/>
                    <a:gd name="connsiteX1140" fmla="*/ 511081 w 1038783"/>
                    <a:gd name="connsiteY1140" fmla="*/ 122451 h 1410679"/>
                    <a:gd name="connsiteX1141" fmla="*/ 506316 w 1038783"/>
                    <a:gd name="connsiteY1141" fmla="*/ 122008 h 1410679"/>
                    <a:gd name="connsiteX1142" fmla="*/ 504986 w 1038783"/>
                    <a:gd name="connsiteY1142" fmla="*/ 122451 h 1410679"/>
                    <a:gd name="connsiteX1143" fmla="*/ 503988 w 1038783"/>
                    <a:gd name="connsiteY1143" fmla="*/ 123448 h 1410679"/>
                    <a:gd name="connsiteX1144" fmla="*/ 503434 w 1038783"/>
                    <a:gd name="connsiteY1144" fmla="*/ 124557 h 1410679"/>
                    <a:gd name="connsiteX1145" fmla="*/ 502659 w 1038783"/>
                    <a:gd name="connsiteY1145" fmla="*/ 125554 h 1410679"/>
                    <a:gd name="connsiteX1146" fmla="*/ 501107 w 1038783"/>
                    <a:gd name="connsiteY1146" fmla="*/ 126440 h 1410679"/>
                    <a:gd name="connsiteX1147" fmla="*/ 496785 w 1038783"/>
                    <a:gd name="connsiteY1147" fmla="*/ 126884 h 1410679"/>
                    <a:gd name="connsiteX1148" fmla="*/ 495677 w 1038783"/>
                    <a:gd name="connsiteY1148" fmla="*/ 127660 h 1410679"/>
                    <a:gd name="connsiteX1149" fmla="*/ 494901 w 1038783"/>
                    <a:gd name="connsiteY1149" fmla="*/ 129322 h 1410679"/>
                    <a:gd name="connsiteX1150" fmla="*/ 493350 w 1038783"/>
                    <a:gd name="connsiteY1150" fmla="*/ 135749 h 1410679"/>
                    <a:gd name="connsiteX1151" fmla="*/ 490690 w 1038783"/>
                    <a:gd name="connsiteY1151" fmla="*/ 141844 h 1410679"/>
                    <a:gd name="connsiteX1152" fmla="*/ 488807 w 1038783"/>
                    <a:gd name="connsiteY1152" fmla="*/ 144171 h 1410679"/>
                    <a:gd name="connsiteX1153" fmla="*/ 486368 w 1038783"/>
                    <a:gd name="connsiteY1153" fmla="*/ 145058 h 1410679"/>
                    <a:gd name="connsiteX1154" fmla="*/ 487477 w 1038783"/>
                    <a:gd name="connsiteY1154" fmla="*/ 143174 h 1410679"/>
                    <a:gd name="connsiteX1155" fmla="*/ 487920 w 1038783"/>
                    <a:gd name="connsiteY1155" fmla="*/ 141290 h 1410679"/>
                    <a:gd name="connsiteX1156" fmla="*/ 487588 w 1038783"/>
                    <a:gd name="connsiteY1156" fmla="*/ 139627 h 1410679"/>
                    <a:gd name="connsiteX1157" fmla="*/ 486368 w 1038783"/>
                    <a:gd name="connsiteY1157" fmla="*/ 138298 h 1410679"/>
                    <a:gd name="connsiteX1158" fmla="*/ 487144 w 1038783"/>
                    <a:gd name="connsiteY1158" fmla="*/ 136968 h 1410679"/>
                    <a:gd name="connsiteX1159" fmla="*/ 487144 w 1038783"/>
                    <a:gd name="connsiteY1159" fmla="*/ 136414 h 1410679"/>
                    <a:gd name="connsiteX1160" fmla="*/ 486701 w 1038783"/>
                    <a:gd name="connsiteY1160" fmla="*/ 136081 h 1410679"/>
                    <a:gd name="connsiteX1161" fmla="*/ 486368 w 1038783"/>
                    <a:gd name="connsiteY1161" fmla="*/ 135638 h 1410679"/>
                    <a:gd name="connsiteX1162" fmla="*/ 488364 w 1038783"/>
                    <a:gd name="connsiteY1162" fmla="*/ 135084 h 1410679"/>
                    <a:gd name="connsiteX1163" fmla="*/ 490358 w 1038783"/>
                    <a:gd name="connsiteY1163" fmla="*/ 133311 h 1410679"/>
                    <a:gd name="connsiteX1164" fmla="*/ 491909 w 1038783"/>
                    <a:gd name="connsiteY1164" fmla="*/ 130873 h 1410679"/>
                    <a:gd name="connsiteX1165" fmla="*/ 492574 w 1038783"/>
                    <a:gd name="connsiteY1165" fmla="*/ 128324 h 1410679"/>
                    <a:gd name="connsiteX1166" fmla="*/ 492020 w 1038783"/>
                    <a:gd name="connsiteY1166" fmla="*/ 125222 h 1410679"/>
                    <a:gd name="connsiteX1167" fmla="*/ 491134 w 1038783"/>
                    <a:gd name="connsiteY1167" fmla="*/ 122895 h 1410679"/>
                    <a:gd name="connsiteX1168" fmla="*/ 491134 w 1038783"/>
                    <a:gd name="connsiteY1168" fmla="*/ 120789 h 1410679"/>
                    <a:gd name="connsiteX1169" fmla="*/ 493350 w 1038783"/>
                    <a:gd name="connsiteY1169" fmla="*/ 118573 h 1410679"/>
                    <a:gd name="connsiteX1170" fmla="*/ 486479 w 1038783"/>
                    <a:gd name="connsiteY1170" fmla="*/ 112588 h 1410679"/>
                    <a:gd name="connsiteX1171" fmla="*/ 484374 w 1038783"/>
                    <a:gd name="connsiteY1171" fmla="*/ 111813 h 1410679"/>
                    <a:gd name="connsiteX1172" fmla="*/ 457003 w 1038783"/>
                    <a:gd name="connsiteY1172" fmla="*/ 118351 h 1410679"/>
                    <a:gd name="connsiteX1173" fmla="*/ 452127 w 1038783"/>
                    <a:gd name="connsiteY1173" fmla="*/ 115802 h 1410679"/>
                    <a:gd name="connsiteX1174" fmla="*/ 452127 w 1038783"/>
                    <a:gd name="connsiteY1174" fmla="*/ 114472 h 1410679"/>
                    <a:gd name="connsiteX1175" fmla="*/ 456892 w 1038783"/>
                    <a:gd name="connsiteY1175" fmla="*/ 113918 h 1410679"/>
                    <a:gd name="connsiteX1176" fmla="*/ 461768 w 1038783"/>
                    <a:gd name="connsiteY1176" fmla="*/ 112256 h 1410679"/>
                    <a:gd name="connsiteX1177" fmla="*/ 466311 w 1038783"/>
                    <a:gd name="connsiteY1177" fmla="*/ 109707 h 1410679"/>
                    <a:gd name="connsiteX1178" fmla="*/ 469968 w 1038783"/>
                    <a:gd name="connsiteY1178" fmla="*/ 106272 h 1410679"/>
                    <a:gd name="connsiteX1179" fmla="*/ 471409 w 1038783"/>
                    <a:gd name="connsiteY1179" fmla="*/ 104167 h 1410679"/>
                    <a:gd name="connsiteX1180" fmla="*/ 472517 w 1038783"/>
                    <a:gd name="connsiteY1180" fmla="*/ 101950 h 1410679"/>
                    <a:gd name="connsiteX1181" fmla="*/ 473292 w 1038783"/>
                    <a:gd name="connsiteY1181" fmla="*/ 99180 h 1410679"/>
                    <a:gd name="connsiteX1182" fmla="*/ 473846 w 1038783"/>
                    <a:gd name="connsiteY1182" fmla="*/ 95745 h 1410679"/>
                    <a:gd name="connsiteX1183" fmla="*/ 474512 w 1038783"/>
                    <a:gd name="connsiteY1183" fmla="*/ 87655 h 1410679"/>
                    <a:gd name="connsiteX1184" fmla="*/ 474512 w 1038783"/>
                    <a:gd name="connsiteY1184" fmla="*/ 83777 h 1410679"/>
                    <a:gd name="connsiteX1185" fmla="*/ 473846 w 1038783"/>
                    <a:gd name="connsiteY1185" fmla="*/ 81117 h 1410679"/>
                    <a:gd name="connsiteX1186" fmla="*/ 474622 w 1038783"/>
                    <a:gd name="connsiteY1186" fmla="*/ 78347 h 1410679"/>
                    <a:gd name="connsiteX1187" fmla="*/ 473957 w 1038783"/>
                    <a:gd name="connsiteY1187" fmla="*/ 77128 h 1410679"/>
                    <a:gd name="connsiteX1188" fmla="*/ 472627 w 1038783"/>
                    <a:gd name="connsiteY1188" fmla="*/ 77128 h 1410679"/>
                    <a:gd name="connsiteX1189" fmla="*/ 471409 w 1038783"/>
                    <a:gd name="connsiteY1189" fmla="*/ 78236 h 1410679"/>
                    <a:gd name="connsiteX1190" fmla="*/ 469746 w 1038783"/>
                    <a:gd name="connsiteY1190" fmla="*/ 75909 h 1410679"/>
                    <a:gd name="connsiteX1191" fmla="*/ 466755 w 1038783"/>
                    <a:gd name="connsiteY1191" fmla="*/ 76130 h 1410679"/>
                    <a:gd name="connsiteX1192" fmla="*/ 463762 w 1038783"/>
                    <a:gd name="connsiteY1192" fmla="*/ 77017 h 1410679"/>
                    <a:gd name="connsiteX1193" fmla="*/ 462100 w 1038783"/>
                    <a:gd name="connsiteY1193" fmla="*/ 77017 h 1410679"/>
                    <a:gd name="connsiteX1194" fmla="*/ 462100 w 1038783"/>
                    <a:gd name="connsiteY1194" fmla="*/ 75133 h 1410679"/>
                    <a:gd name="connsiteX1195" fmla="*/ 462322 w 1038783"/>
                    <a:gd name="connsiteY1195" fmla="*/ 74690 h 1410679"/>
                    <a:gd name="connsiteX1196" fmla="*/ 462765 w 1038783"/>
                    <a:gd name="connsiteY1196" fmla="*/ 74690 h 1410679"/>
                    <a:gd name="connsiteX1197" fmla="*/ 463541 w 1038783"/>
                    <a:gd name="connsiteY1197" fmla="*/ 74246 h 1410679"/>
                    <a:gd name="connsiteX1198" fmla="*/ 463873 w 1038783"/>
                    <a:gd name="connsiteY1198" fmla="*/ 74246 h 1410679"/>
                    <a:gd name="connsiteX1199" fmla="*/ 466644 w 1038783"/>
                    <a:gd name="connsiteY1199" fmla="*/ 72030 h 1410679"/>
                    <a:gd name="connsiteX1200" fmla="*/ 466644 w 1038783"/>
                    <a:gd name="connsiteY1200" fmla="*/ 71587 h 1410679"/>
                    <a:gd name="connsiteX1201" fmla="*/ 467641 w 1038783"/>
                    <a:gd name="connsiteY1201" fmla="*/ 71919 h 1410679"/>
                    <a:gd name="connsiteX1202" fmla="*/ 469081 w 1038783"/>
                    <a:gd name="connsiteY1202" fmla="*/ 72584 h 1410679"/>
                    <a:gd name="connsiteX1203" fmla="*/ 470522 w 1038783"/>
                    <a:gd name="connsiteY1203" fmla="*/ 72806 h 1410679"/>
                    <a:gd name="connsiteX1204" fmla="*/ 471963 w 1038783"/>
                    <a:gd name="connsiteY1204" fmla="*/ 71698 h 1410679"/>
                    <a:gd name="connsiteX1205" fmla="*/ 469857 w 1038783"/>
                    <a:gd name="connsiteY1205" fmla="*/ 69371 h 1410679"/>
                    <a:gd name="connsiteX1206" fmla="*/ 468860 w 1038783"/>
                    <a:gd name="connsiteY1206" fmla="*/ 67930 h 1410679"/>
                    <a:gd name="connsiteX1207" fmla="*/ 468195 w 1038783"/>
                    <a:gd name="connsiteY1207" fmla="*/ 66379 h 1410679"/>
                    <a:gd name="connsiteX1208" fmla="*/ 466644 w 1038783"/>
                    <a:gd name="connsiteY1208" fmla="*/ 59730 h 1410679"/>
                    <a:gd name="connsiteX1209" fmla="*/ 464095 w 1038783"/>
                    <a:gd name="connsiteY1209" fmla="*/ 56405 h 1410679"/>
                    <a:gd name="connsiteX1210" fmla="*/ 460438 w 1038783"/>
                    <a:gd name="connsiteY1210" fmla="*/ 54078 h 1410679"/>
                    <a:gd name="connsiteX1211" fmla="*/ 457779 w 1038783"/>
                    <a:gd name="connsiteY1211" fmla="*/ 54300 h 1410679"/>
                    <a:gd name="connsiteX1212" fmla="*/ 458222 w 1038783"/>
                    <a:gd name="connsiteY1212" fmla="*/ 58400 h 1410679"/>
                    <a:gd name="connsiteX1213" fmla="*/ 453014 w 1038783"/>
                    <a:gd name="connsiteY1213" fmla="*/ 60395 h 1410679"/>
                    <a:gd name="connsiteX1214" fmla="*/ 450021 w 1038783"/>
                    <a:gd name="connsiteY1214" fmla="*/ 60948 h 1410679"/>
                    <a:gd name="connsiteX1215" fmla="*/ 448692 w 1038783"/>
                    <a:gd name="connsiteY1215" fmla="*/ 59176 h 1410679"/>
                    <a:gd name="connsiteX1216" fmla="*/ 447473 w 1038783"/>
                    <a:gd name="connsiteY1216" fmla="*/ 55740 h 1410679"/>
                    <a:gd name="connsiteX1217" fmla="*/ 444813 w 1038783"/>
                    <a:gd name="connsiteY1217" fmla="*/ 53856 h 1410679"/>
                    <a:gd name="connsiteX1218" fmla="*/ 441821 w 1038783"/>
                    <a:gd name="connsiteY1218" fmla="*/ 52637 h 1410679"/>
                    <a:gd name="connsiteX1219" fmla="*/ 439827 w 1038783"/>
                    <a:gd name="connsiteY1219" fmla="*/ 51086 h 1410679"/>
                    <a:gd name="connsiteX1220" fmla="*/ 435061 w 1038783"/>
                    <a:gd name="connsiteY1220" fmla="*/ 48981 h 1410679"/>
                    <a:gd name="connsiteX1221" fmla="*/ 428080 w 1038783"/>
                    <a:gd name="connsiteY1221" fmla="*/ 48648 h 1410679"/>
                    <a:gd name="connsiteX1222" fmla="*/ 422539 w 1038783"/>
                    <a:gd name="connsiteY1222" fmla="*/ 46654 h 1410679"/>
                    <a:gd name="connsiteX1223" fmla="*/ 422207 w 1038783"/>
                    <a:gd name="connsiteY1223" fmla="*/ 39561 h 1410679"/>
                    <a:gd name="connsiteX1224" fmla="*/ 420766 w 1038783"/>
                    <a:gd name="connsiteY1224" fmla="*/ 40780 h 1410679"/>
                    <a:gd name="connsiteX1225" fmla="*/ 419325 w 1038783"/>
                    <a:gd name="connsiteY1225" fmla="*/ 43329 h 1410679"/>
                    <a:gd name="connsiteX1226" fmla="*/ 416555 w 1038783"/>
                    <a:gd name="connsiteY1226" fmla="*/ 44437 h 1410679"/>
                    <a:gd name="connsiteX1227" fmla="*/ 414449 w 1038783"/>
                    <a:gd name="connsiteY1227" fmla="*/ 47097 h 1410679"/>
                    <a:gd name="connsiteX1228" fmla="*/ 407690 w 1038783"/>
                    <a:gd name="connsiteY1228" fmla="*/ 50532 h 1410679"/>
                    <a:gd name="connsiteX1229" fmla="*/ 406138 w 1038783"/>
                    <a:gd name="connsiteY1229" fmla="*/ 50532 h 1410679"/>
                    <a:gd name="connsiteX1230" fmla="*/ 406138 w 1038783"/>
                    <a:gd name="connsiteY1230" fmla="*/ 50532 h 1410679"/>
                    <a:gd name="connsiteX1231" fmla="*/ 406138 w 1038783"/>
                    <a:gd name="connsiteY1231" fmla="*/ 50532 h 1410679"/>
                    <a:gd name="connsiteX1232" fmla="*/ 404476 w 1038783"/>
                    <a:gd name="connsiteY1232" fmla="*/ 51197 h 1410679"/>
                    <a:gd name="connsiteX1233" fmla="*/ 402592 w 1038783"/>
                    <a:gd name="connsiteY1233" fmla="*/ 50975 h 1410679"/>
                    <a:gd name="connsiteX1234" fmla="*/ 400265 w 1038783"/>
                    <a:gd name="connsiteY1234" fmla="*/ 48870 h 1410679"/>
                    <a:gd name="connsiteX1235" fmla="*/ 398271 w 1038783"/>
                    <a:gd name="connsiteY1235" fmla="*/ 49313 h 1410679"/>
                    <a:gd name="connsiteX1236" fmla="*/ 397051 w 1038783"/>
                    <a:gd name="connsiteY1236" fmla="*/ 50421 h 1410679"/>
                    <a:gd name="connsiteX1237" fmla="*/ 395389 w 1038783"/>
                    <a:gd name="connsiteY1237" fmla="*/ 50865 h 1410679"/>
                    <a:gd name="connsiteX1238" fmla="*/ 394281 w 1038783"/>
                    <a:gd name="connsiteY1238" fmla="*/ 51972 h 1410679"/>
                    <a:gd name="connsiteX1239" fmla="*/ 392619 w 1038783"/>
                    <a:gd name="connsiteY1239" fmla="*/ 52305 h 1410679"/>
                    <a:gd name="connsiteX1240" fmla="*/ 384308 w 1038783"/>
                    <a:gd name="connsiteY1240" fmla="*/ 52305 h 1410679"/>
                    <a:gd name="connsiteX1241" fmla="*/ 382313 w 1038783"/>
                    <a:gd name="connsiteY1241" fmla="*/ 51418 h 1410679"/>
                    <a:gd name="connsiteX1242" fmla="*/ 381427 w 1038783"/>
                    <a:gd name="connsiteY1242" fmla="*/ 49091 h 1410679"/>
                    <a:gd name="connsiteX1243" fmla="*/ 381094 w 1038783"/>
                    <a:gd name="connsiteY1243" fmla="*/ 46321 h 1410679"/>
                    <a:gd name="connsiteX1244" fmla="*/ 380540 w 1038783"/>
                    <a:gd name="connsiteY1244" fmla="*/ 44326 h 1410679"/>
                    <a:gd name="connsiteX1245" fmla="*/ 378656 w 1038783"/>
                    <a:gd name="connsiteY1245" fmla="*/ 42664 h 1410679"/>
                    <a:gd name="connsiteX1246" fmla="*/ 354609 w 1038783"/>
                    <a:gd name="connsiteY1246" fmla="*/ 37013 h 1410679"/>
                    <a:gd name="connsiteX1247" fmla="*/ 345744 w 1038783"/>
                    <a:gd name="connsiteY1247" fmla="*/ 33356 h 1410679"/>
                    <a:gd name="connsiteX1248" fmla="*/ 336657 w 1038783"/>
                    <a:gd name="connsiteY1248" fmla="*/ 31804 h 1410679"/>
                    <a:gd name="connsiteX1249" fmla="*/ 333997 w 1038783"/>
                    <a:gd name="connsiteY1249" fmla="*/ 32247 h 1410679"/>
                    <a:gd name="connsiteX1250" fmla="*/ 326241 w 1038783"/>
                    <a:gd name="connsiteY1250" fmla="*/ 35129 h 1410679"/>
                    <a:gd name="connsiteX1251" fmla="*/ 322030 w 1038783"/>
                    <a:gd name="connsiteY1251" fmla="*/ 34907 h 1410679"/>
                    <a:gd name="connsiteX1252" fmla="*/ 318040 w 1038783"/>
                    <a:gd name="connsiteY1252" fmla="*/ 33688 h 1410679"/>
                    <a:gd name="connsiteX1253" fmla="*/ 316489 w 1038783"/>
                    <a:gd name="connsiteY1253" fmla="*/ 39340 h 1410679"/>
                    <a:gd name="connsiteX1254" fmla="*/ 315934 w 1038783"/>
                    <a:gd name="connsiteY1254" fmla="*/ 43883 h 1410679"/>
                    <a:gd name="connsiteX1255" fmla="*/ 316600 w 1038783"/>
                    <a:gd name="connsiteY1255" fmla="*/ 49091 h 1410679"/>
                    <a:gd name="connsiteX1256" fmla="*/ 318151 w 1038783"/>
                    <a:gd name="connsiteY1256" fmla="*/ 52527 h 1410679"/>
                    <a:gd name="connsiteX1257" fmla="*/ 320367 w 1038783"/>
                    <a:gd name="connsiteY1257" fmla="*/ 56405 h 1410679"/>
                    <a:gd name="connsiteX1258" fmla="*/ 321808 w 1038783"/>
                    <a:gd name="connsiteY1258" fmla="*/ 60395 h 1410679"/>
                    <a:gd name="connsiteX1259" fmla="*/ 321143 w 1038783"/>
                    <a:gd name="connsiteY1259" fmla="*/ 63941 h 1410679"/>
                    <a:gd name="connsiteX1260" fmla="*/ 321143 w 1038783"/>
                    <a:gd name="connsiteY1260" fmla="*/ 65270 h 1410679"/>
                    <a:gd name="connsiteX1261" fmla="*/ 325021 w 1038783"/>
                    <a:gd name="connsiteY1261" fmla="*/ 67154 h 1410679"/>
                    <a:gd name="connsiteX1262" fmla="*/ 331117 w 1038783"/>
                    <a:gd name="connsiteY1262" fmla="*/ 72584 h 1410679"/>
                    <a:gd name="connsiteX1263" fmla="*/ 334330 w 1038783"/>
                    <a:gd name="connsiteY1263" fmla="*/ 74579 h 1410679"/>
                    <a:gd name="connsiteX1264" fmla="*/ 335771 w 1038783"/>
                    <a:gd name="connsiteY1264" fmla="*/ 77349 h 1410679"/>
                    <a:gd name="connsiteX1265" fmla="*/ 339760 w 1038783"/>
                    <a:gd name="connsiteY1265" fmla="*/ 87987 h 1410679"/>
                    <a:gd name="connsiteX1266" fmla="*/ 335882 w 1038783"/>
                    <a:gd name="connsiteY1266" fmla="*/ 90647 h 1410679"/>
                    <a:gd name="connsiteX1267" fmla="*/ 336657 w 1038783"/>
                    <a:gd name="connsiteY1267" fmla="*/ 92088 h 1410679"/>
                    <a:gd name="connsiteX1268" fmla="*/ 337876 w 1038783"/>
                    <a:gd name="connsiteY1268" fmla="*/ 91201 h 1410679"/>
                    <a:gd name="connsiteX1269" fmla="*/ 340314 w 1038783"/>
                    <a:gd name="connsiteY1269" fmla="*/ 90536 h 1410679"/>
                    <a:gd name="connsiteX1270" fmla="*/ 342641 w 1038783"/>
                    <a:gd name="connsiteY1270" fmla="*/ 90536 h 1410679"/>
                    <a:gd name="connsiteX1271" fmla="*/ 343638 w 1038783"/>
                    <a:gd name="connsiteY1271" fmla="*/ 91423 h 1410679"/>
                    <a:gd name="connsiteX1272" fmla="*/ 344193 w 1038783"/>
                    <a:gd name="connsiteY1272" fmla="*/ 93528 h 1410679"/>
                    <a:gd name="connsiteX1273" fmla="*/ 345523 w 1038783"/>
                    <a:gd name="connsiteY1273" fmla="*/ 95634 h 1410679"/>
                    <a:gd name="connsiteX1274" fmla="*/ 354720 w 1038783"/>
                    <a:gd name="connsiteY1274" fmla="*/ 105607 h 1410679"/>
                    <a:gd name="connsiteX1275" fmla="*/ 357601 w 1038783"/>
                    <a:gd name="connsiteY1275" fmla="*/ 110040 h 1410679"/>
                    <a:gd name="connsiteX1276" fmla="*/ 357601 w 1038783"/>
                    <a:gd name="connsiteY1276" fmla="*/ 114805 h 1410679"/>
                    <a:gd name="connsiteX1277" fmla="*/ 356825 w 1038783"/>
                    <a:gd name="connsiteY1277" fmla="*/ 118019 h 1410679"/>
                    <a:gd name="connsiteX1278" fmla="*/ 354942 w 1038783"/>
                    <a:gd name="connsiteY1278" fmla="*/ 119459 h 1410679"/>
                    <a:gd name="connsiteX1279" fmla="*/ 350620 w 1038783"/>
                    <a:gd name="connsiteY1279" fmla="*/ 121564 h 1410679"/>
                    <a:gd name="connsiteX1280" fmla="*/ 345855 w 1038783"/>
                    <a:gd name="connsiteY1280" fmla="*/ 125776 h 1410679"/>
                    <a:gd name="connsiteX1281" fmla="*/ 343417 w 1038783"/>
                    <a:gd name="connsiteY1281" fmla="*/ 127327 h 1410679"/>
                    <a:gd name="connsiteX1282" fmla="*/ 340536 w 1038783"/>
                    <a:gd name="connsiteY1282" fmla="*/ 128103 h 1410679"/>
                    <a:gd name="connsiteX1283" fmla="*/ 328124 w 1038783"/>
                    <a:gd name="connsiteY1283" fmla="*/ 128103 h 1410679"/>
                    <a:gd name="connsiteX1284" fmla="*/ 318927 w 1038783"/>
                    <a:gd name="connsiteY1284" fmla="*/ 130651 h 1410679"/>
                    <a:gd name="connsiteX1285" fmla="*/ 316489 w 1038783"/>
                    <a:gd name="connsiteY1285" fmla="*/ 129543 h 1410679"/>
                    <a:gd name="connsiteX1286" fmla="*/ 315380 w 1038783"/>
                    <a:gd name="connsiteY1286" fmla="*/ 131095 h 1410679"/>
                    <a:gd name="connsiteX1287" fmla="*/ 314383 w 1038783"/>
                    <a:gd name="connsiteY1287" fmla="*/ 133089 h 1410679"/>
                    <a:gd name="connsiteX1288" fmla="*/ 314051 w 1038783"/>
                    <a:gd name="connsiteY1288" fmla="*/ 135306 h 1410679"/>
                    <a:gd name="connsiteX1289" fmla="*/ 315048 w 1038783"/>
                    <a:gd name="connsiteY1289" fmla="*/ 137411 h 1410679"/>
                    <a:gd name="connsiteX1290" fmla="*/ 316821 w 1038783"/>
                    <a:gd name="connsiteY1290" fmla="*/ 134973 h 1410679"/>
                    <a:gd name="connsiteX1291" fmla="*/ 318262 w 1038783"/>
                    <a:gd name="connsiteY1291" fmla="*/ 135416 h 1410679"/>
                    <a:gd name="connsiteX1292" fmla="*/ 319813 w 1038783"/>
                    <a:gd name="connsiteY1292" fmla="*/ 136857 h 1410679"/>
                    <a:gd name="connsiteX1293" fmla="*/ 321808 w 1038783"/>
                    <a:gd name="connsiteY1293" fmla="*/ 137300 h 1410679"/>
                    <a:gd name="connsiteX1294" fmla="*/ 321808 w 1038783"/>
                    <a:gd name="connsiteY1294" fmla="*/ 138630 h 1410679"/>
                    <a:gd name="connsiteX1295" fmla="*/ 319148 w 1038783"/>
                    <a:gd name="connsiteY1295" fmla="*/ 138630 h 1410679"/>
                    <a:gd name="connsiteX1296" fmla="*/ 315713 w 1038783"/>
                    <a:gd name="connsiteY1296" fmla="*/ 139184 h 1410679"/>
                    <a:gd name="connsiteX1297" fmla="*/ 312610 w 1038783"/>
                    <a:gd name="connsiteY1297" fmla="*/ 140625 h 1410679"/>
                    <a:gd name="connsiteX1298" fmla="*/ 311059 w 1038783"/>
                    <a:gd name="connsiteY1298" fmla="*/ 142620 h 1410679"/>
                    <a:gd name="connsiteX1299" fmla="*/ 311391 w 1038783"/>
                    <a:gd name="connsiteY1299" fmla="*/ 147717 h 1410679"/>
                    <a:gd name="connsiteX1300" fmla="*/ 313719 w 1038783"/>
                    <a:gd name="connsiteY1300" fmla="*/ 151928 h 1410679"/>
                    <a:gd name="connsiteX1301" fmla="*/ 316932 w 1038783"/>
                    <a:gd name="connsiteY1301" fmla="*/ 154920 h 1410679"/>
                    <a:gd name="connsiteX1302" fmla="*/ 319924 w 1038783"/>
                    <a:gd name="connsiteY1302" fmla="*/ 156028 h 1410679"/>
                    <a:gd name="connsiteX1303" fmla="*/ 321254 w 1038783"/>
                    <a:gd name="connsiteY1303" fmla="*/ 155585 h 1410679"/>
                    <a:gd name="connsiteX1304" fmla="*/ 325021 w 1038783"/>
                    <a:gd name="connsiteY1304" fmla="*/ 151928 h 1410679"/>
                    <a:gd name="connsiteX1305" fmla="*/ 326795 w 1038783"/>
                    <a:gd name="connsiteY1305" fmla="*/ 151263 h 1410679"/>
                    <a:gd name="connsiteX1306" fmla="*/ 330895 w 1038783"/>
                    <a:gd name="connsiteY1306" fmla="*/ 151928 h 1410679"/>
                    <a:gd name="connsiteX1307" fmla="*/ 334330 w 1038783"/>
                    <a:gd name="connsiteY1307" fmla="*/ 151485 h 1410679"/>
                    <a:gd name="connsiteX1308" fmla="*/ 340203 w 1038783"/>
                    <a:gd name="connsiteY1308" fmla="*/ 149712 h 1410679"/>
                    <a:gd name="connsiteX1309" fmla="*/ 343638 w 1038783"/>
                    <a:gd name="connsiteY1309" fmla="*/ 149268 h 1410679"/>
                    <a:gd name="connsiteX1310" fmla="*/ 343417 w 1038783"/>
                    <a:gd name="connsiteY1310" fmla="*/ 149933 h 1410679"/>
                    <a:gd name="connsiteX1311" fmla="*/ 343084 w 1038783"/>
                    <a:gd name="connsiteY1311" fmla="*/ 151263 h 1410679"/>
                    <a:gd name="connsiteX1312" fmla="*/ 342863 w 1038783"/>
                    <a:gd name="connsiteY1312" fmla="*/ 151928 h 1410679"/>
                    <a:gd name="connsiteX1313" fmla="*/ 345301 w 1038783"/>
                    <a:gd name="connsiteY1313" fmla="*/ 150820 h 1410679"/>
                    <a:gd name="connsiteX1314" fmla="*/ 349623 w 1038783"/>
                    <a:gd name="connsiteY1314" fmla="*/ 147052 h 1410679"/>
                    <a:gd name="connsiteX1315" fmla="*/ 352171 w 1038783"/>
                    <a:gd name="connsiteY1315" fmla="*/ 146498 h 1410679"/>
                    <a:gd name="connsiteX1316" fmla="*/ 351063 w 1038783"/>
                    <a:gd name="connsiteY1316" fmla="*/ 149379 h 1410679"/>
                    <a:gd name="connsiteX1317" fmla="*/ 349290 w 1038783"/>
                    <a:gd name="connsiteY1317" fmla="*/ 152482 h 1410679"/>
                    <a:gd name="connsiteX1318" fmla="*/ 347517 w 1038783"/>
                    <a:gd name="connsiteY1318" fmla="*/ 154920 h 1410679"/>
                    <a:gd name="connsiteX1319" fmla="*/ 346298 w 1038783"/>
                    <a:gd name="connsiteY1319" fmla="*/ 155917 h 1410679"/>
                    <a:gd name="connsiteX1320" fmla="*/ 344304 w 1038783"/>
                    <a:gd name="connsiteY1320" fmla="*/ 156139 h 1410679"/>
                    <a:gd name="connsiteX1321" fmla="*/ 339538 w 1038783"/>
                    <a:gd name="connsiteY1321" fmla="*/ 157579 h 1410679"/>
                    <a:gd name="connsiteX1322" fmla="*/ 338097 w 1038783"/>
                    <a:gd name="connsiteY1322" fmla="*/ 158688 h 1410679"/>
                    <a:gd name="connsiteX1323" fmla="*/ 338097 w 1038783"/>
                    <a:gd name="connsiteY1323" fmla="*/ 160017 h 1410679"/>
                    <a:gd name="connsiteX1324" fmla="*/ 338873 w 1038783"/>
                    <a:gd name="connsiteY1324" fmla="*/ 163010 h 1410679"/>
                    <a:gd name="connsiteX1325" fmla="*/ 337654 w 1038783"/>
                    <a:gd name="connsiteY1325" fmla="*/ 166112 h 1410679"/>
                    <a:gd name="connsiteX1326" fmla="*/ 335882 w 1038783"/>
                    <a:gd name="connsiteY1326" fmla="*/ 169437 h 1410679"/>
                    <a:gd name="connsiteX1327" fmla="*/ 334995 w 1038783"/>
                    <a:gd name="connsiteY1327" fmla="*/ 173315 h 1410679"/>
                    <a:gd name="connsiteX1328" fmla="*/ 335327 w 1038783"/>
                    <a:gd name="connsiteY1328" fmla="*/ 174313 h 1410679"/>
                    <a:gd name="connsiteX1329" fmla="*/ 337322 w 1038783"/>
                    <a:gd name="connsiteY1329" fmla="*/ 178635 h 1410679"/>
                    <a:gd name="connsiteX1330" fmla="*/ 340425 w 1038783"/>
                    <a:gd name="connsiteY1330" fmla="*/ 184065 h 1410679"/>
                    <a:gd name="connsiteX1331" fmla="*/ 341201 w 1038783"/>
                    <a:gd name="connsiteY1331" fmla="*/ 184065 h 1410679"/>
                    <a:gd name="connsiteX1332" fmla="*/ 343195 w 1038783"/>
                    <a:gd name="connsiteY1332" fmla="*/ 181737 h 1410679"/>
                    <a:gd name="connsiteX1333" fmla="*/ 346852 w 1038783"/>
                    <a:gd name="connsiteY1333" fmla="*/ 179964 h 1410679"/>
                    <a:gd name="connsiteX1334" fmla="*/ 350841 w 1038783"/>
                    <a:gd name="connsiteY1334" fmla="*/ 179189 h 1410679"/>
                    <a:gd name="connsiteX1335" fmla="*/ 353612 w 1038783"/>
                    <a:gd name="connsiteY1335" fmla="*/ 180075 h 1410679"/>
                    <a:gd name="connsiteX1336" fmla="*/ 353612 w 1038783"/>
                    <a:gd name="connsiteY1336" fmla="*/ 181294 h 1410679"/>
                    <a:gd name="connsiteX1337" fmla="*/ 353280 w 1038783"/>
                    <a:gd name="connsiteY1337" fmla="*/ 183511 h 1410679"/>
                    <a:gd name="connsiteX1338" fmla="*/ 354831 w 1038783"/>
                    <a:gd name="connsiteY1338" fmla="*/ 185505 h 1410679"/>
                    <a:gd name="connsiteX1339" fmla="*/ 356936 w 1038783"/>
                    <a:gd name="connsiteY1339" fmla="*/ 187389 h 1410679"/>
                    <a:gd name="connsiteX1340" fmla="*/ 358266 w 1038783"/>
                    <a:gd name="connsiteY1340" fmla="*/ 189384 h 1410679"/>
                    <a:gd name="connsiteX1341" fmla="*/ 358266 w 1038783"/>
                    <a:gd name="connsiteY1341" fmla="*/ 192376 h 1410679"/>
                    <a:gd name="connsiteX1342" fmla="*/ 357712 w 1038783"/>
                    <a:gd name="connsiteY1342" fmla="*/ 196476 h 1410679"/>
                    <a:gd name="connsiteX1343" fmla="*/ 356825 w 1038783"/>
                    <a:gd name="connsiteY1343" fmla="*/ 200243 h 1410679"/>
                    <a:gd name="connsiteX1344" fmla="*/ 355939 w 1038783"/>
                    <a:gd name="connsiteY1344" fmla="*/ 202349 h 1410679"/>
                    <a:gd name="connsiteX1345" fmla="*/ 353501 w 1038783"/>
                    <a:gd name="connsiteY1345" fmla="*/ 203568 h 1410679"/>
                    <a:gd name="connsiteX1346" fmla="*/ 351063 w 1038783"/>
                    <a:gd name="connsiteY1346" fmla="*/ 202792 h 1410679"/>
                    <a:gd name="connsiteX1347" fmla="*/ 346630 w 1038783"/>
                    <a:gd name="connsiteY1347" fmla="*/ 199800 h 1410679"/>
                    <a:gd name="connsiteX1348" fmla="*/ 343971 w 1038783"/>
                    <a:gd name="connsiteY1348" fmla="*/ 199025 h 1410679"/>
                    <a:gd name="connsiteX1349" fmla="*/ 341865 w 1038783"/>
                    <a:gd name="connsiteY1349" fmla="*/ 199025 h 1410679"/>
                    <a:gd name="connsiteX1350" fmla="*/ 337543 w 1038783"/>
                    <a:gd name="connsiteY1350" fmla="*/ 201241 h 1410679"/>
                    <a:gd name="connsiteX1351" fmla="*/ 346963 w 1038783"/>
                    <a:gd name="connsiteY1351" fmla="*/ 220301 h 1410679"/>
                    <a:gd name="connsiteX1352" fmla="*/ 350731 w 1038783"/>
                    <a:gd name="connsiteY1352" fmla="*/ 224955 h 1410679"/>
                    <a:gd name="connsiteX1353" fmla="*/ 354720 w 1038783"/>
                    <a:gd name="connsiteY1353" fmla="*/ 227947 h 1410679"/>
                    <a:gd name="connsiteX1354" fmla="*/ 357380 w 1038783"/>
                    <a:gd name="connsiteY1354" fmla="*/ 228834 h 1410679"/>
                    <a:gd name="connsiteX1355" fmla="*/ 358599 w 1038783"/>
                    <a:gd name="connsiteY1355" fmla="*/ 226839 h 1410679"/>
                    <a:gd name="connsiteX1356" fmla="*/ 359928 w 1038783"/>
                    <a:gd name="connsiteY1356" fmla="*/ 225953 h 1410679"/>
                    <a:gd name="connsiteX1357" fmla="*/ 362810 w 1038783"/>
                    <a:gd name="connsiteY1357" fmla="*/ 226728 h 1410679"/>
                    <a:gd name="connsiteX1358" fmla="*/ 367132 w 1038783"/>
                    <a:gd name="connsiteY1358" fmla="*/ 228723 h 1410679"/>
                    <a:gd name="connsiteX1359" fmla="*/ 381538 w 1038783"/>
                    <a:gd name="connsiteY1359" fmla="*/ 229056 h 1410679"/>
                    <a:gd name="connsiteX1360" fmla="*/ 385749 w 1038783"/>
                    <a:gd name="connsiteY1360" fmla="*/ 230053 h 1410679"/>
                    <a:gd name="connsiteX1361" fmla="*/ 390070 w 1038783"/>
                    <a:gd name="connsiteY1361" fmla="*/ 232712 h 1410679"/>
                    <a:gd name="connsiteX1362" fmla="*/ 397273 w 1038783"/>
                    <a:gd name="connsiteY1362" fmla="*/ 238918 h 1410679"/>
                    <a:gd name="connsiteX1363" fmla="*/ 401373 w 1038783"/>
                    <a:gd name="connsiteY1363" fmla="*/ 240580 h 1410679"/>
                    <a:gd name="connsiteX1364" fmla="*/ 401373 w 1038783"/>
                    <a:gd name="connsiteY1364" fmla="*/ 244459 h 1410679"/>
                    <a:gd name="connsiteX1365" fmla="*/ 403368 w 1038783"/>
                    <a:gd name="connsiteY1365" fmla="*/ 250665 h 1410679"/>
                    <a:gd name="connsiteX1366" fmla="*/ 406027 w 1038783"/>
                    <a:gd name="connsiteY1366" fmla="*/ 256427 h 1410679"/>
                    <a:gd name="connsiteX1367" fmla="*/ 408798 w 1038783"/>
                    <a:gd name="connsiteY1367" fmla="*/ 258976 h 1410679"/>
                    <a:gd name="connsiteX1368" fmla="*/ 410460 w 1038783"/>
                    <a:gd name="connsiteY1368" fmla="*/ 259641 h 1410679"/>
                    <a:gd name="connsiteX1369" fmla="*/ 415779 w 1038783"/>
                    <a:gd name="connsiteY1369" fmla="*/ 262633 h 1410679"/>
                    <a:gd name="connsiteX1370" fmla="*/ 416888 w 1038783"/>
                    <a:gd name="connsiteY1370" fmla="*/ 263630 h 1410679"/>
                    <a:gd name="connsiteX1371" fmla="*/ 417331 w 1038783"/>
                    <a:gd name="connsiteY1371" fmla="*/ 266955 h 1410679"/>
                    <a:gd name="connsiteX1372" fmla="*/ 417663 w 1038783"/>
                    <a:gd name="connsiteY1372" fmla="*/ 272163 h 1410679"/>
                    <a:gd name="connsiteX1373" fmla="*/ 418993 w 1038783"/>
                    <a:gd name="connsiteY1373" fmla="*/ 278258 h 1410679"/>
                    <a:gd name="connsiteX1374" fmla="*/ 422761 w 1038783"/>
                    <a:gd name="connsiteY1374" fmla="*/ 282469 h 1410679"/>
                    <a:gd name="connsiteX1375" fmla="*/ 430961 w 1038783"/>
                    <a:gd name="connsiteY1375" fmla="*/ 287788 h 1410679"/>
                    <a:gd name="connsiteX1376" fmla="*/ 435061 w 1038783"/>
                    <a:gd name="connsiteY1376" fmla="*/ 289450 h 1410679"/>
                    <a:gd name="connsiteX1377" fmla="*/ 445256 w 1038783"/>
                    <a:gd name="connsiteY1377" fmla="*/ 290669 h 1410679"/>
                    <a:gd name="connsiteX1378" fmla="*/ 449467 w 1038783"/>
                    <a:gd name="connsiteY1378" fmla="*/ 293218 h 1410679"/>
                    <a:gd name="connsiteX1379" fmla="*/ 450908 w 1038783"/>
                    <a:gd name="connsiteY1379" fmla="*/ 295656 h 1410679"/>
                    <a:gd name="connsiteX1380" fmla="*/ 449467 w 1038783"/>
                    <a:gd name="connsiteY1380" fmla="*/ 296321 h 1410679"/>
                    <a:gd name="connsiteX1381" fmla="*/ 443262 w 1038783"/>
                    <a:gd name="connsiteY1381" fmla="*/ 294880 h 1410679"/>
                    <a:gd name="connsiteX1382" fmla="*/ 435615 w 1038783"/>
                    <a:gd name="connsiteY1382" fmla="*/ 293218 h 1410679"/>
                    <a:gd name="connsiteX1383" fmla="*/ 428855 w 1038783"/>
                    <a:gd name="connsiteY1383" fmla="*/ 288563 h 1410679"/>
                    <a:gd name="connsiteX1384" fmla="*/ 427415 w 1038783"/>
                    <a:gd name="connsiteY1384" fmla="*/ 287898 h 1410679"/>
                    <a:gd name="connsiteX1385" fmla="*/ 424755 w 1038783"/>
                    <a:gd name="connsiteY1385" fmla="*/ 287566 h 1410679"/>
                    <a:gd name="connsiteX1386" fmla="*/ 422650 w 1038783"/>
                    <a:gd name="connsiteY1386" fmla="*/ 286569 h 1410679"/>
                    <a:gd name="connsiteX1387" fmla="*/ 420877 w 1038783"/>
                    <a:gd name="connsiteY1387" fmla="*/ 285017 h 1410679"/>
                    <a:gd name="connsiteX1388" fmla="*/ 413120 w 1038783"/>
                    <a:gd name="connsiteY1388" fmla="*/ 273493 h 1410679"/>
                    <a:gd name="connsiteX1389" fmla="*/ 411568 w 1038783"/>
                    <a:gd name="connsiteY1389" fmla="*/ 267730 h 1410679"/>
                    <a:gd name="connsiteX1390" fmla="*/ 410017 w 1038783"/>
                    <a:gd name="connsiteY1390" fmla="*/ 265735 h 1410679"/>
                    <a:gd name="connsiteX1391" fmla="*/ 406803 w 1038783"/>
                    <a:gd name="connsiteY1391" fmla="*/ 263076 h 1410679"/>
                    <a:gd name="connsiteX1392" fmla="*/ 402260 w 1038783"/>
                    <a:gd name="connsiteY1392" fmla="*/ 257646 h 1410679"/>
                    <a:gd name="connsiteX1393" fmla="*/ 391178 w 1038783"/>
                    <a:gd name="connsiteY1393" fmla="*/ 238142 h 1410679"/>
                    <a:gd name="connsiteX1394" fmla="*/ 388740 w 1038783"/>
                    <a:gd name="connsiteY1394" fmla="*/ 234818 h 1410679"/>
                    <a:gd name="connsiteX1395" fmla="*/ 387743 w 1038783"/>
                    <a:gd name="connsiteY1395" fmla="*/ 234153 h 1410679"/>
                    <a:gd name="connsiteX1396" fmla="*/ 383864 w 1038783"/>
                    <a:gd name="connsiteY1396" fmla="*/ 234375 h 1410679"/>
                    <a:gd name="connsiteX1397" fmla="*/ 381981 w 1038783"/>
                    <a:gd name="connsiteY1397" fmla="*/ 234042 h 1410679"/>
                    <a:gd name="connsiteX1398" fmla="*/ 380429 w 1038783"/>
                    <a:gd name="connsiteY1398" fmla="*/ 232934 h 1410679"/>
                    <a:gd name="connsiteX1399" fmla="*/ 378545 w 1038783"/>
                    <a:gd name="connsiteY1399" fmla="*/ 234375 h 1410679"/>
                    <a:gd name="connsiteX1400" fmla="*/ 369569 w 1038783"/>
                    <a:gd name="connsiteY1400" fmla="*/ 234375 h 1410679"/>
                    <a:gd name="connsiteX1401" fmla="*/ 360593 w 1038783"/>
                    <a:gd name="connsiteY1401" fmla="*/ 236480 h 1410679"/>
                    <a:gd name="connsiteX1402" fmla="*/ 358488 w 1038783"/>
                    <a:gd name="connsiteY1402" fmla="*/ 239029 h 1410679"/>
                    <a:gd name="connsiteX1403" fmla="*/ 353945 w 1038783"/>
                    <a:gd name="connsiteY1403" fmla="*/ 238696 h 1410679"/>
                    <a:gd name="connsiteX1404" fmla="*/ 345744 w 1038783"/>
                    <a:gd name="connsiteY1404" fmla="*/ 240802 h 1410679"/>
                    <a:gd name="connsiteX1405" fmla="*/ 340868 w 1038783"/>
                    <a:gd name="connsiteY1405" fmla="*/ 240802 h 1410679"/>
                    <a:gd name="connsiteX1406" fmla="*/ 332003 w 1038783"/>
                    <a:gd name="connsiteY1406" fmla="*/ 238696 h 1410679"/>
                    <a:gd name="connsiteX1407" fmla="*/ 327681 w 1038783"/>
                    <a:gd name="connsiteY1407" fmla="*/ 236480 h 1410679"/>
                    <a:gd name="connsiteX1408" fmla="*/ 323692 w 1038783"/>
                    <a:gd name="connsiteY1408" fmla="*/ 233045 h 1410679"/>
                    <a:gd name="connsiteX1409" fmla="*/ 320921 w 1038783"/>
                    <a:gd name="connsiteY1409" fmla="*/ 229831 h 1410679"/>
                    <a:gd name="connsiteX1410" fmla="*/ 319591 w 1038783"/>
                    <a:gd name="connsiteY1410" fmla="*/ 229277 h 1410679"/>
                    <a:gd name="connsiteX1411" fmla="*/ 317265 w 1038783"/>
                    <a:gd name="connsiteY1411" fmla="*/ 229056 h 1410679"/>
                    <a:gd name="connsiteX1412" fmla="*/ 314716 w 1038783"/>
                    <a:gd name="connsiteY1412" fmla="*/ 229609 h 1410679"/>
                    <a:gd name="connsiteX1413" fmla="*/ 312167 w 1038783"/>
                    <a:gd name="connsiteY1413" fmla="*/ 231161 h 1410679"/>
                    <a:gd name="connsiteX1414" fmla="*/ 309951 w 1038783"/>
                    <a:gd name="connsiteY1414" fmla="*/ 233267 h 1410679"/>
                    <a:gd name="connsiteX1415" fmla="*/ 308289 w 1038783"/>
                    <a:gd name="connsiteY1415" fmla="*/ 235705 h 1410679"/>
                    <a:gd name="connsiteX1416" fmla="*/ 306404 w 1038783"/>
                    <a:gd name="connsiteY1416" fmla="*/ 240802 h 1410679"/>
                    <a:gd name="connsiteX1417" fmla="*/ 303413 w 1038783"/>
                    <a:gd name="connsiteY1417" fmla="*/ 252327 h 1410679"/>
                    <a:gd name="connsiteX1418" fmla="*/ 299202 w 1038783"/>
                    <a:gd name="connsiteY1418" fmla="*/ 262965 h 1410679"/>
                    <a:gd name="connsiteX1419" fmla="*/ 298537 w 1038783"/>
                    <a:gd name="connsiteY1419" fmla="*/ 265735 h 1410679"/>
                    <a:gd name="connsiteX1420" fmla="*/ 298315 w 1038783"/>
                    <a:gd name="connsiteY1420" fmla="*/ 268949 h 1410679"/>
                    <a:gd name="connsiteX1421" fmla="*/ 298647 w 1038783"/>
                    <a:gd name="connsiteY1421" fmla="*/ 272163 h 1410679"/>
                    <a:gd name="connsiteX1422" fmla="*/ 300199 w 1038783"/>
                    <a:gd name="connsiteY1422" fmla="*/ 276484 h 1410679"/>
                    <a:gd name="connsiteX1423" fmla="*/ 300975 w 1038783"/>
                    <a:gd name="connsiteY1423" fmla="*/ 280141 h 1410679"/>
                    <a:gd name="connsiteX1424" fmla="*/ 301972 w 1038783"/>
                    <a:gd name="connsiteY1424" fmla="*/ 283023 h 1410679"/>
                    <a:gd name="connsiteX1425" fmla="*/ 303191 w 1038783"/>
                    <a:gd name="connsiteY1425" fmla="*/ 285571 h 1410679"/>
                    <a:gd name="connsiteX1426" fmla="*/ 304078 w 1038783"/>
                    <a:gd name="connsiteY1426" fmla="*/ 286680 h 1410679"/>
                    <a:gd name="connsiteX1427" fmla="*/ 306958 w 1038783"/>
                    <a:gd name="connsiteY1427" fmla="*/ 294104 h 1410679"/>
                    <a:gd name="connsiteX1428" fmla="*/ 307513 w 1038783"/>
                    <a:gd name="connsiteY1428" fmla="*/ 295101 h 1410679"/>
                    <a:gd name="connsiteX1429" fmla="*/ 306515 w 1038783"/>
                    <a:gd name="connsiteY1429" fmla="*/ 300532 h 1410679"/>
                    <a:gd name="connsiteX1430" fmla="*/ 304188 w 1038783"/>
                    <a:gd name="connsiteY1430" fmla="*/ 302859 h 1410679"/>
                    <a:gd name="connsiteX1431" fmla="*/ 301639 w 1038783"/>
                    <a:gd name="connsiteY1431" fmla="*/ 304742 h 1410679"/>
                    <a:gd name="connsiteX1432" fmla="*/ 299867 w 1038783"/>
                    <a:gd name="connsiteY1432" fmla="*/ 308843 h 1410679"/>
                    <a:gd name="connsiteX1433" fmla="*/ 299867 w 1038783"/>
                    <a:gd name="connsiteY1433" fmla="*/ 314494 h 1410679"/>
                    <a:gd name="connsiteX1434" fmla="*/ 300975 w 1038783"/>
                    <a:gd name="connsiteY1434" fmla="*/ 326351 h 1410679"/>
                    <a:gd name="connsiteX1435" fmla="*/ 300642 w 1038783"/>
                    <a:gd name="connsiteY1435" fmla="*/ 331006 h 1410679"/>
                    <a:gd name="connsiteX1436" fmla="*/ 299091 w 1038783"/>
                    <a:gd name="connsiteY1436" fmla="*/ 327571 h 1410679"/>
                    <a:gd name="connsiteX1437" fmla="*/ 298426 w 1038783"/>
                    <a:gd name="connsiteY1437" fmla="*/ 322916 h 1410679"/>
                    <a:gd name="connsiteX1438" fmla="*/ 298426 w 1038783"/>
                    <a:gd name="connsiteY1438" fmla="*/ 312278 h 1410679"/>
                    <a:gd name="connsiteX1439" fmla="*/ 298980 w 1038783"/>
                    <a:gd name="connsiteY1439" fmla="*/ 306737 h 1410679"/>
                    <a:gd name="connsiteX1440" fmla="*/ 300864 w 1038783"/>
                    <a:gd name="connsiteY1440" fmla="*/ 302637 h 1410679"/>
                    <a:gd name="connsiteX1441" fmla="*/ 303302 w 1038783"/>
                    <a:gd name="connsiteY1441" fmla="*/ 299645 h 1410679"/>
                    <a:gd name="connsiteX1442" fmla="*/ 305961 w 1038783"/>
                    <a:gd name="connsiteY1442" fmla="*/ 297318 h 1410679"/>
                    <a:gd name="connsiteX1443" fmla="*/ 305961 w 1038783"/>
                    <a:gd name="connsiteY1443" fmla="*/ 295877 h 1410679"/>
                    <a:gd name="connsiteX1444" fmla="*/ 301529 w 1038783"/>
                    <a:gd name="connsiteY1444" fmla="*/ 293772 h 1410679"/>
                    <a:gd name="connsiteX1445" fmla="*/ 291888 w 1038783"/>
                    <a:gd name="connsiteY1445" fmla="*/ 291888 h 1410679"/>
                    <a:gd name="connsiteX1446" fmla="*/ 287344 w 1038783"/>
                    <a:gd name="connsiteY1446" fmla="*/ 289561 h 1410679"/>
                    <a:gd name="connsiteX1447" fmla="*/ 286015 w 1038783"/>
                    <a:gd name="connsiteY1447" fmla="*/ 287677 h 1410679"/>
                    <a:gd name="connsiteX1448" fmla="*/ 284685 w 1038783"/>
                    <a:gd name="connsiteY1448" fmla="*/ 285017 h 1410679"/>
                    <a:gd name="connsiteX1449" fmla="*/ 283023 w 1038783"/>
                    <a:gd name="connsiteY1449" fmla="*/ 282690 h 1410679"/>
                    <a:gd name="connsiteX1450" fmla="*/ 280806 w 1038783"/>
                    <a:gd name="connsiteY1450" fmla="*/ 281693 h 1410679"/>
                    <a:gd name="connsiteX1451" fmla="*/ 276041 w 1038783"/>
                    <a:gd name="connsiteY1451" fmla="*/ 281914 h 1410679"/>
                    <a:gd name="connsiteX1452" fmla="*/ 274157 w 1038783"/>
                    <a:gd name="connsiteY1452" fmla="*/ 282690 h 1410679"/>
                    <a:gd name="connsiteX1453" fmla="*/ 272606 w 1038783"/>
                    <a:gd name="connsiteY1453" fmla="*/ 284242 h 1410679"/>
                    <a:gd name="connsiteX1454" fmla="*/ 271608 w 1038783"/>
                    <a:gd name="connsiteY1454" fmla="*/ 286901 h 1410679"/>
                    <a:gd name="connsiteX1455" fmla="*/ 270833 w 1038783"/>
                    <a:gd name="connsiteY1455" fmla="*/ 293328 h 1410679"/>
                    <a:gd name="connsiteX1456" fmla="*/ 269835 w 1038783"/>
                    <a:gd name="connsiteY1456" fmla="*/ 296431 h 1410679"/>
                    <a:gd name="connsiteX1457" fmla="*/ 269614 w 1038783"/>
                    <a:gd name="connsiteY1457" fmla="*/ 299201 h 1410679"/>
                    <a:gd name="connsiteX1458" fmla="*/ 271941 w 1038783"/>
                    <a:gd name="connsiteY1458" fmla="*/ 299645 h 1410679"/>
                    <a:gd name="connsiteX1459" fmla="*/ 276374 w 1038783"/>
                    <a:gd name="connsiteY1459" fmla="*/ 298426 h 1410679"/>
                    <a:gd name="connsiteX1460" fmla="*/ 279698 w 1038783"/>
                    <a:gd name="connsiteY1460" fmla="*/ 302304 h 1410679"/>
                    <a:gd name="connsiteX1461" fmla="*/ 279144 w 1038783"/>
                    <a:gd name="connsiteY1461" fmla="*/ 308843 h 1410679"/>
                    <a:gd name="connsiteX1462" fmla="*/ 276595 w 1038783"/>
                    <a:gd name="connsiteY1462" fmla="*/ 315381 h 1410679"/>
                    <a:gd name="connsiteX1463" fmla="*/ 274157 w 1038783"/>
                    <a:gd name="connsiteY1463" fmla="*/ 319370 h 1410679"/>
                    <a:gd name="connsiteX1464" fmla="*/ 272717 w 1038783"/>
                    <a:gd name="connsiteY1464" fmla="*/ 320700 h 1410679"/>
                    <a:gd name="connsiteX1465" fmla="*/ 271498 w 1038783"/>
                    <a:gd name="connsiteY1465" fmla="*/ 321475 h 1410679"/>
                    <a:gd name="connsiteX1466" fmla="*/ 270168 w 1038783"/>
                    <a:gd name="connsiteY1466" fmla="*/ 321808 h 1410679"/>
                    <a:gd name="connsiteX1467" fmla="*/ 268284 w 1038783"/>
                    <a:gd name="connsiteY1467" fmla="*/ 321808 h 1410679"/>
                    <a:gd name="connsiteX1468" fmla="*/ 266622 w 1038783"/>
                    <a:gd name="connsiteY1468" fmla="*/ 321032 h 1410679"/>
                    <a:gd name="connsiteX1469" fmla="*/ 265403 w 1038783"/>
                    <a:gd name="connsiteY1469" fmla="*/ 319259 h 1410679"/>
                    <a:gd name="connsiteX1470" fmla="*/ 264517 w 1038783"/>
                    <a:gd name="connsiteY1470" fmla="*/ 317486 h 1410679"/>
                    <a:gd name="connsiteX1471" fmla="*/ 263630 w 1038783"/>
                    <a:gd name="connsiteY1471" fmla="*/ 316711 h 1410679"/>
                    <a:gd name="connsiteX1472" fmla="*/ 262854 w 1038783"/>
                    <a:gd name="connsiteY1472" fmla="*/ 316156 h 1410679"/>
                    <a:gd name="connsiteX1473" fmla="*/ 260749 w 1038783"/>
                    <a:gd name="connsiteY1473" fmla="*/ 313608 h 1410679"/>
                    <a:gd name="connsiteX1474" fmla="*/ 259419 w 1038783"/>
                    <a:gd name="connsiteY1474" fmla="*/ 312832 h 1410679"/>
                    <a:gd name="connsiteX1475" fmla="*/ 257535 w 1038783"/>
                    <a:gd name="connsiteY1475" fmla="*/ 312832 h 1410679"/>
                    <a:gd name="connsiteX1476" fmla="*/ 256205 w 1038783"/>
                    <a:gd name="connsiteY1476" fmla="*/ 313275 h 1410679"/>
                    <a:gd name="connsiteX1477" fmla="*/ 254765 w 1038783"/>
                    <a:gd name="connsiteY1477" fmla="*/ 313940 h 1410679"/>
                    <a:gd name="connsiteX1478" fmla="*/ 253213 w 1038783"/>
                    <a:gd name="connsiteY1478" fmla="*/ 312278 h 1410679"/>
                    <a:gd name="connsiteX1479" fmla="*/ 252216 w 1038783"/>
                    <a:gd name="connsiteY1479" fmla="*/ 309840 h 1410679"/>
                    <a:gd name="connsiteX1480" fmla="*/ 250111 w 1038783"/>
                    <a:gd name="connsiteY1480" fmla="*/ 303523 h 1410679"/>
                    <a:gd name="connsiteX1481" fmla="*/ 252105 w 1038783"/>
                    <a:gd name="connsiteY1481" fmla="*/ 302304 h 1410679"/>
                    <a:gd name="connsiteX1482" fmla="*/ 256537 w 1038783"/>
                    <a:gd name="connsiteY1482" fmla="*/ 301861 h 1410679"/>
                    <a:gd name="connsiteX1483" fmla="*/ 258532 w 1038783"/>
                    <a:gd name="connsiteY1483" fmla="*/ 300753 h 1410679"/>
                    <a:gd name="connsiteX1484" fmla="*/ 260970 w 1038783"/>
                    <a:gd name="connsiteY1484" fmla="*/ 298869 h 1410679"/>
                    <a:gd name="connsiteX1485" fmla="*/ 262078 w 1038783"/>
                    <a:gd name="connsiteY1485" fmla="*/ 297096 h 1410679"/>
                    <a:gd name="connsiteX1486" fmla="*/ 262411 w 1038783"/>
                    <a:gd name="connsiteY1486" fmla="*/ 293661 h 1410679"/>
                    <a:gd name="connsiteX1487" fmla="*/ 261192 w 1038783"/>
                    <a:gd name="connsiteY1487" fmla="*/ 291666 h 1410679"/>
                    <a:gd name="connsiteX1488" fmla="*/ 258643 w 1038783"/>
                    <a:gd name="connsiteY1488" fmla="*/ 291001 h 1410679"/>
                    <a:gd name="connsiteX1489" fmla="*/ 256870 w 1038783"/>
                    <a:gd name="connsiteY1489" fmla="*/ 290115 h 1410679"/>
                    <a:gd name="connsiteX1490" fmla="*/ 257867 w 1038783"/>
                    <a:gd name="connsiteY1490" fmla="*/ 287677 h 1410679"/>
                    <a:gd name="connsiteX1491" fmla="*/ 257867 w 1038783"/>
                    <a:gd name="connsiteY1491" fmla="*/ 286458 h 1410679"/>
                    <a:gd name="connsiteX1492" fmla="*/ 254100 w 1038783"/>
                    <a:gd name="connsiteY1492" fmla="*/ 283798 h 1410679"/>
                    <a:gd name="connsiteX1493" fmla="*/ 249445 w 1038783"/>
                    <a:gd name="connsiteY1493" fmla="*/ 277814 h 1410679"/>
                    <a:gd name="connsiteX1494" fmla="*/ 246232 w 1038783"/>
                    <a:gd name="connsiteY1494" fmla="*/ 270944 h 1410679"/>
                    <a:gd name="connsiteX1495" fmla="*/ 247008 w 1038783"/>
                    <a:gd name="connsiteY1495" fmla="*/ 265624 h 1410679"/>
                    <a:gd name="connsiteX1496" fmla="*/ 247008 w 1038783"/>
                    <a:gd name="connsiteY1496" fmla="*/ 264184 h 1410679"/>
                    <a:gd name="connsiteX1497" fmla="*/ 237921 w 1038783"/>
                    <a:gd name="connsiteY1497" fmla="*/ 261524 h 1410679"/>
                    <a:gd name="connsiteX1498" fmla="*/ 203900 w 1038783"/>
                    <a:gd name="connsiteY1498" fmla="*/ 266289 h 1410679"/>
                    <a:gd name="connsiteX1499" fmla="*/ 187167 w 1038783"/>
                    <a:gd name="connsiteY1499" fmla="*/ 269835 h 1410679"/>
                    <a:gd name="connsiteX1500" fmla="*/ 184508 w 1038783"/>
                    <a:gd name="connsiteY1500" fmla="*/ 269171 h 1410679"/>
                    <a:gd name="connsiteX1501" fmla="*/ 183289 w 1038783"/>
                    <a:gd name="connsiteY1501" fmla="*/ 267508 h 1410679"/>
                    <a:gd name="connsiteX1502" fmla="*/ 182070 w 1038783"/>
                    <a:gd name="connsiteY1502" fmla="*/ 266622 h 1410679"/>
                    <a:gd name="connsiteX1503" fmla="*/ 164672 w 1038783"/>
                    <a:gd name="connsiteY1503" fmla="*/ 268617 h 1410679"/>
                    <a:gd name="connsiteX1504" fmla="*/ 155696 w 1038783"/>
                    <a:gd name="connsiteY1504" fmla="*/ 272163 h 1410679"/>
                    <a:gd name="connsiteX1505" fmla="*/ 151485 w 1038783"/>
                    <a:gd name="connsiteY1505" fmla="*/ 276595 h 1410679"/>
                    <a:gd name="connsiteX1506" fmla="*/ 149268 w 1038783"/>
                    <a:gd name="connsiteY1506" fmla="*/ 278147 h 1410679"/>
                    <a:gd name="connsiteX1507" fmla="*/ 145168 w 1038783"/>
                    <a:gd name="connsiteY1507" fmla="*/ 282801 h 1410679"/>
                    <a:gd name="connsiteX1508" fmla="*/ 141511 w 1038783"/>
                    <a:gd name="connsiteY1508" fmla="*/ 285350 h 1410679"/>
                    <a:gd name="connsiteX1509" fmla="*/ 139960 w 1038783"/>
                    <a:gd name="connsiteY1509" fmla="*/ 287455 h 1410679"/>
                    <a:gd name="connsiteX1510" fmla="*/ 140181 w 1038783"/>
                    <a:gd name="connsiteY1510" fmla="*/ 290004 h 1410679"/>
                    <a:gd name="connsiteX1511" fmla="*/ 141622 w 1038783"/>
                    <a:gd name="connsiteY1511" fmla="*/ 291556 h 1410679"/>
                    <a:gd name="connsiteX1512" fmla="*/ 144947 w 1038783"/>
                    <a:gd name="connsiteY1512" fmla="*/ 293218 h 1410679"/>
                    <a:gd name="connsiteX1513" fmla="*/ 145944 w 1038783"/>
                    <a:gd name="connsiteY1513" fmla="*/ 294547 h 1410679"/>
                    <a:gd name="connsiteX1514" fmla="*/ 146165 w 1038783"/>
                    <a:gd name="connsiteY1514" fmla="*/ 296985 h 1410679"/>
                    <a:gd name="connsiteX1515" fmla="*/ 145390 w 1038783"/>
                    <a:gd name="connsiteY1515" fmla="*/ 298869 h 1410679"/>
                    <a:gd name="connsiteX1516" fmla="*/ 144282 w 1038783"/>
                    <a:gd name="connsiteY1516" fmla="*/ 299423 h 1410679"/>
                    <a:gd name="connsiteX1517" fmla="*/ 143617 w 1038783"/>
                    <a:gd name="connsiteY1517" fmla="*/ 300975 h 1410679"/>
                    <a:gd name="connsiteX1518" fmla="*/ 139073 w 1038783"/>
                    <a:gd name="connsiteY1518" fmla="*/ 299977 h 1410679"/>
                    <a:gd name="connsiteX1519" fmla="*/ 136857 w 1038783"/>
                    <a:gd name="connsiteY1519" fmla="*/ 299977 h 1410679"/>
                    <a:gd name="connsiteX1520" fmla="*/ 135860 w 1038783"/>
                    <a:gd name="connsiteY1520" fmla="*/ 301639 h 1410679"/>
                    <a:gd name="connsiteX1521" fmla="*/ 135416 w 1038783"/>
                    <a:gd name="connsiteY1521" fmla="*/ 304521 h 1410679"/>
                    <a:gd name="connsiteX1522" fmla="*/ 133200 w 1038783"/>
                    <a:gd name="connsiteY1522" fmla="*/ 310283 h 1410679"/>
                    <a:gd name="connsiteX1523" fmla="*/ 132646 w 1038783"/>
                    <a:gd name="connsiteY1523" fmla="*/ 313497 h 1410679"/>
                    <a:gd name="connsiteX1524" fmla="*/ 132646 w 1038783"/>
                    <a:gd name="connsiteY1524" fmla="*/ 327571 h 1410679"/>
                    <a:gd name="connsiteX1525" fmla="*/ 134308 w 1038783"/>
                    <a:gd name="connsiteY1525" fmla="*/ 332889 h 1410679"/>
                    <a:gd name="connsiteX1526" fmla="*/ 138519 w 1038783"/>
                    <a:gd name="connsiteY1526" fmla="*/ 334995 h 1410679"/>
                    <a:gd name="connsiteX1527" fmla="*/ 164339 w 1038783"/>
                    <a:gd name="connsiteY1527" fmla="*/ 335882 h 1410679"/>
                    <a:gd name="connsiteX1528" fmla="*/ 168883 w 1038783"/>
                    <a:gd name="connsiteY1528" fmla="*/ 337544 h 1410679"/>
                    <a:gd name="connsiteX1529" fmla="*/ 171653 w 1038783"/>
                    <a:gd name="connsiteY1529" fmla="*/ 341533 h 1410679"/>
                    <a:gd name="connsiteX1530" fmla="*/ 169548 w 1038783"/>
                    <a:gd name="connsiteY1530" fmla="*/ 340647 h 1410679"/>
                    <a:gd name="connsiteX1531" fmla="*/ 165669 w 1038783"/>
                    <a:gd name="connsiteY1531" fmla="*/ 338209 h 1410679"/>
                    <a:gd name="connsiteX1532" fmla="*/ 163231 w 1038783"/>
                    <a:gd name="connsiteY1532" fmla="*/ 337544 h 1410679"/>
                    <a:gd name="connsiteX1533" fmla="*/ 160572 w 1038783"/>
                    <a:gd name="connsiteY1533" fmla="*/ 337544 h 1410679"/>
                    <a:gd name="connsiteX1534" fmla="*/ 159020 w 1038783"/>
                    <a:gd name="connsiteY1534" fmla="*/ 338319 h 1410679"/>
                    <a:gd name="connsiteX1535" fmla="*/ 156139 w 1038783"/>
                    <a:gd name="connsiteY1535" fmla="*/ 342641 h 1410679"/>
                    <a:gd name="connsiteX1536" fmla="*/ 157026 w 1038783"/>
                    <a:gd name="connsiteY1536" fmla="*/ 344747 h 1410679"/>
                    <a:gd name="connsiteX1537" fmla="*/ 156693 w 1038783"/>
                    <a:gd name="connsiteY1537" fmla="*/ 346963 h 1410679"/>
                    <a:gd name="connsiteX1538" fmla="*/ 155696 w 1038783"/>
                    <a:gd name="connsiteY1538" fmla="*/ 348958 h 1410679"/>
                    <a:gd name="connsiteX1539" fmla="*/ 154698 w 1038783"/>
                    <a:gd name="connsiteY1539" fmla="*/ 350288 h 1410679"/>
                    <a:gd name="connsiteX1540" fmla="*/ 153368 w 1038783"/>
                    <a:gd name="connsiteY1540" fmla="*/ 351728 h 1410679"/>
                    <a:gd name="connsiteX1541" fmla="*/ 152261 w 1038783"/>
                    <a:gd name="connsiteY1541" fmla="*/ 352393 h 1410679"/>
                    <a:gd name="connsiteX1542" fmla="*/ 152593 w 1038783"/>
                    <a:gd name="connsiteY1542" fmla="*/ 357712 h 1410679"/>
                    <a:gd name="connsiteX1543" fmla="*/ 152593 w 1038783"/>
                    <a:gd name="connsiteY1543" fmla="*/ 360704 h 1410679"/>
                    <a:gd name="connsiteX1544" fmla="*/ 152371 w 1038783"/>
                    <a:gd name="connsiteY1544" fmla="*/ 363696 h 1410679"/>
                    <a:gd name="connsiteX1545" fmla="*/ 151596 w 1038783"/>
                    <a:gd name="connsiteY1545" fmla="*/ 366910 h 1410679"/>
                    <a:gd name="connsiteX1546" fmla="*/ 150044 w 1038783"/>
                    <a:gd name="connsiteY1546" fmla="*/ 371010 h 1410679"/>
                    <a:gd name="connsiteX1547" fmla="*/ 149712 w 1038783"/>
                    <a:gd name="connsiteY1547" fmla="*/ 372562 h 1410679"/>
                    <a:gd name="connsiteX1548" fmla="*/ 149712 w 1038783"/>
                    <a:gd name="connsiteY1548" fmla="*/ 374778 h 1410679"/>
                    <a:gd name="connsiteX1549" fmla="*/ 150266 w 1038783"/>
                    <a:gd name="connsiteY1549" fmla="*/ 375997 h 1410679"/>
                    <a:gd name="connsiteX1550" fmla="*/ 150820 w 1038783"/>
                    <a:gd name="connsiteY1550" fmla="*/ 376994 h 1410679"/>
                    <a:gd name="connsiteX1551" fmla="*/ 151263 w 1038783"/>
                    <a:gd name="connsiteY1551" fmla="*/ 378656 h 1410679"/>
                    <a:gd name="connsiteX1552" fmla="*/ 152371 w 1038783"/>
                    <a:gd name="connsiteY1552" fmla="*/ 392176 h 1410679"/>
                    <a:gd name="connsiteX1553" fmla="*/ 152150 w 1038783"/>
                    <a:gd name="connsiteY1553" fmla="*/ 398935 h 1410679"/>
                    <a:gd name="connsiteX1554" fmla="*/ 151152 w 1038783"/>
                    <a:gd name="connsiteY1554" fmla="*/ 404919 h 1410679"/>
                    <a:gd name="connsiteX1555" fmla="*/ 148714 w 1038783"/>
                    <a:gd name="connsiteY1555" fmla="*/ 411236 h 1410679"/>
                    <a:gd name="connsiteX1556" fmla="*/ 139406 w 1038783"/>
                    <a:gd name="connsiteY1556" fmla="*/ 425864 h 1410679"/>
                    <a:gd name="connsiteX1557" fmla="*/ 138519 w 1038783"/>
                    <a:gd name="connsiteY1557" fmla="*/ 428302 h 1410679"/>
                    <a:gd name="connsiteX1558" fmla="*/ 137411 w 1038783"/>
                    <a:gd name="connsiteY1558" fmla="*/ 431515 h 1410679"/>
                    <a:gd name="connsiteX1559" fmla="*/ 136414 w 1038783"/>
                    <a:gd name="connsiteY1559" fmla="*/ 437721 h 1410679"/>
                    <a:gd name="connsiteX1560" fmla="*/ 135306 w 1038783"/>
                    <a:gd name="connsiteY1560" fmla="*/ 457889 h 1410679"/>
                    <a:gd name="connsiteX1561" fmla="*/ 134419 w 1038783"/>
                    <a:gd name="connsiteY1561" fmla="*/ 464427 h 1410679"/>
                    <a:gd name="connsiteX1562" fmla="*/ 132314 w 1038783"/>
                    <a:gd name="connsiteY1562" fmla="*/ 468417 h 1410679"/>
                    <a:gd name="connsiteX1563" fmla="*/ 128324 w 1038783"/>
                    <a:gd name="connsiteY1563" fmla="*/ 467198 h 1410679"/>
                    <a:gd name="connsiteX1564" fmla="*/ 126662 w 1038783"/>
                    <a:gd name="connsiteY1564" fmla="*/ 466422 h 1410679"/>
                    <a:gd name="connsiteX1565" fmla="*/ 121121 w 1038783"/>
                    <a:gd name="connsiteY1565" fmla="*/ 467309 h 1410679"/>
                    <a:gd name="connsiteX1566" fmla="*/ 115137 w 1038783"/>
                    <a:gd name="connsiteY1566" fmla="*/ 465535 h 1410679"/>
                    <a:gd name="connsiteX1567" fmla="*/ 104388 w 1038783"/>
                    <a:gd name="connsiteY1567" fmla="*/ 465757 h 1410679"/>
                    <a:gd name="connsiteX1568" fmla="*/ 100621 w 1038783"/>
                    <a:gd name="connsiteY1568" fmla="*/ 466976 h 1410679"/>
                    <a:gd name="connsiteX1569" fmla="*/ 98626 w 1038783"/>
                    <a:gd name="connsiteY1569" fmla="*/ 468417 h 1410679"/>
                    <a:gd name="connsiteX1570" fmla="*/ 96631 w 1038783"/>
                    <a:gd name="connsiteY1570" fmla="*/ 469857 h 1410679"/>
                    <a:gd name="connsiteX1571" fmla="*/ 97628 w 1038783"/>
                    <a:gd name="connsiteY1571" fmla="*/ 471852 h 1410679"/>
                    <a:gd name="connsiteX1572" fmla="*/ 97407 w 1038783"/>
                    <a:gd name="connsiteY1572" fmla="*/ 473514 h 1410679"/>
                    <a:gd name="connsiteX1573" fmla="*/ 96853 w 1038783"/>
                    <a:gd name="connsiteY1573" fmla="*/ 475066 h 1410679"/>
                    <a:gd name="connsiteX1574" fmla="*/ 96853 w 1038783"/>
                    <a:gd name="connsiteY1574" fmla="*/ 476617 h 1410679"/>
                    <a:gd name="connsiteX1575" fmla="*/ 97628 w 1038783"/>
                    <a:gd name="connsiteY1575" fmla="*/ 477836 h 1410679"/>
                    <a:gd name="connsiteX1576" fmla="*/ 101396 w 1038783"/>
                    <a:gd name="connsiteY1576" fmla="*/ 480939 h 1410679"/>
                    <a:gd name="connsiteX1577" fmla="*/ 95080 w 1038783"/>
                    <a:gd name="connsiteY1577" fmla="*/ 484152 h 1410679"/>
                    <a:gd name="connsiteX1578" fmla="*/ 93196 w 1038783"/>
                    <a:gd name="connsiteY1578" fmla="*/ 484374 h 1410679"/>
                    <a:gd name="connsiteX1579" fmla="*/ 94636 w 1038783"/>
                    <a:gd name="connsiteY1579" fmla="*/ 487255 h 1410679"/>
                    <a:gd name="connsiteX1580" fmla="*/ 95080 w 1038783"/>
                    <a:gd name="connsiteY1580" fmla="*/ 490580 h 1410679"/>
                    <a:gd name="connsiteX1581" fmla="*/ 95080 w 1038783"/>
                    <a:gd name="connsiteY1581" fmla="*/ 493904 h 1410679"/>
                    <a:gd name="connsiteX1582" fmla="*/ 95966 w 1038783"/>
                    <a:gd name="connsiteY1582" fmla="*/ 496675 h 1410679"/>
                    <a:gd name="connsiteX1583" fmla="*/ 98183 w 1038783"/>
                    <a:gd name="connsiteY1583" fmla="*/ 499334 h 1410679"/>
                    <a:gd name="connsiteX1584" fmla="*/ 101174 w 1038783"/>
                    <a:gd name="connsiteY1584" fmla="*/ 500775 h 1410679"/>
                    <a:gd name="connsiteX1585" fmla="*/ 110150 w 1038783"/>
                    <a:gd name="connsiteY1585" fmla="*/ 501994 h 1410679"/>
                    <a:gd name="connsiteX1586" fmla="*/ 116024 w 1038783"/>
                    <a:gd name="connsiteY1586" fmla="*/ 504210 h 1410679"/>
                    <a:gd name="connsiteX1587" fmla="*/ 119237 w 1038783"/>
                    <a:gd name="connsiteY1587" fmla="*/ 504764 h 1410679"/>
                    <a:gd name="connsiteX1588" fmla="*/ 122229 w 1038783"/>
                    <a:gd name="connsiteY1588" fmla="*/ 504542 h 1410679"/>
                    <a:gd name="connsiteX1589" fmla="*/ 125111 w 1038783"/>
                    <a:gd name="connsiteY1589" fmla="*/ 503656 h 1410679"/>
                    <a:gd name="connsiteX1590" fmla="*/ 126219 w 1038783"/>
                    <a:gd name="connsiteY1590" fmla="*/ 502659 h 1410679"/>
                    <a:gd name="connsiteX1591" fmla="*/ 126884 w 1038783"/>
                    <a:gd name="connsiteY1591" fmla="*/ 501440 h 1410679"/>
                    <a:gd name="connsiteX1592" fmla="*/ 127549 w 1038783"/>
                    <a:gd name="connsiteY1592" fmla="*/ 501107 h 1410679"/>
                    <a:gd name="connsiteX1593" fmla="*/ 134419 w 1038783"/>
                    <a:gd name="connsiteY1593" fmla="*/ 512300 h 1410679"/>
                    <a:gd name="connsiteX1594" fmla="*/ 135971 w 1038783"/>
                    <a:gd name="connsiteY1594" fmla="*/ 517065 h 1410679"/>
                    <a:gd name="connsiteX1595" fmla="*/ 134973 w 1038783"/>
                    <a:gd name="connsiteY1595" fmla="*/ 523824 h 1410679"/>
                    <a:gd name="connsiteX1596" fmla="*/ 132646 w 1038783"/>
                    <a:gd name="connsiteY1596" fmla="*/ 529143 h 1410679"/>
                    <a:gd name="connsiteX1597" fmla="*/ 131870 w 1038783"/>
                    <a:gd name="connsiteY1597" fmla="*/ 531914 h 1410679"/>
                    <a:gd name="connsiteX1598" fmla="*/ 131870 w 1038783"/>
                    <a:gd name="connsiteY1598" fmla="*/ 535349 h 1410679"/>
                    <a:gd name="connsiteX1599" fmla="*/ 132757 w 1038783"/>
                    <a:gd name="connsiteY1599" fmla="*/ 539339 h 1410679"/>
                    <a:gd name="connsiteX1600" fmla="*/ 133422 w 1038783"/>
                    <a:gd name="connsiteY1600" fmla="*/ 540557 h 1410679"/>
                    <a:gd name="connsiteX1601" fmla="*/ 133754 w 1038783"/>
                    <a:gd name="connsiteY1601" fmla="*/ 541112 h 1410679"/>
                    <a:gd name="connsiteX1602" fmla="*/ 133422 w 1038783"/>
                    <a:gd name="connsiteY1602" fmla="*/ 542109 h 1410679"/>
                    <a:gd name="connsiteX1603" fmla="*/ 128435 w 1038783"/>
                    <a:gd name="connsiteY1603" fmla="*/ 545212 h 1410679"/>
                    <a:gd name="connsiteX1604" fmla="*/ 127216 w 1038783"/>
                    <a:gd name="connsiteY1604" fmla="*/ 546652 h 1410679"/>
                    <a:gd name="connsiteX1605" fmla="*/ 124557 w 1038783"/>
                    <a:gd name="connsiteY1605" fmla="*/ 550974 h 1410679"/>
                    <a:gd name="connsiteX1606" fmla="*/ 122340 w 1038783"/>
                    <a:gd name="connsiteY1606" fmla="*/ 552969 h 1410679"/>
                    <a:gd name="connsiteX1607" fmla="*/ 117464 w 1038783"/>
                    <a:gd name="connsiteY1607" fmla="*/ 555074 h 1410679"/>
                    <a:gd name="connsiteX1608" fmla="*/ 115248 w 1038783"/>
                    <a:gd name="connsiteY1608" fmla="*/ 557402 h 1410679"/>
                    <a:gd name="connsiteX1609" fmla="*/ 112699 w 1038783"/>
                    <a:gd name="connsiteY1609" fmla="*/ 562499 h 1410679"/>
                    <a:gd name="connsiteX1610" fmla="*/ 111259 w 1038783"/>
                    <a:gd name="connsiteY1610" fmla="*/ 563829 h 1410679"/>
                    <a:gd name="connsiteX1611" fmla="*/ 104610 w 1038783"/>
                    <a:gd name="connsiteY1611" fmla="*/ 564604 h 1410679"/>
                    <a:gd name="connsiteX1612" fmla="*/ 103945 w 1038783"/>
                    <a:gd name="connsiteY1612" fmla="*/ 564604 h 1410679"/>
                    <a:gd name="connsiteX1613" fmla="*/ 102172 w 1038783"/>
                    <a:gd name="connsiteY1613" fmla="*/ 565713 h 1410679"/>
                    <a:gd name="connsiteX1614" fmla="*/ 100288 w 1038783"/>
                    <a:gd name="connsiteY1614" fmla="*/ 567707 h 1410679"/>
                    <a:gd name="connsiteX1615" fmla="*/ 99734 w 1038783"/>
                    <a:gd name="connsiteY1615" fmla="*/ 568705 h 1410679"/>
                    <a:gd name="connsiteX1616" fmla="*/ 98847 w 1038783"/>
                    <a:gd name="connsiteY1616" fmla="*/ 571032 h 1410679"/>
                    <a:gd name="connsiteX1617" fmla="*/ 97961 w 1038783"/>
                    <a:gd name="connsiteY1617" fmla="*/ 572140 h 1410679"/>
                    <a:gd name="connsiteX1618" fmla="*/ 96631 w 1038783"/>
                    <a:gd name="connsiteY1618" fmla="*/ 572805 h 1410679"/>
                    <a:gd name="connsiteX1619" fmla="*/ 95412 w 1038783"/>
                    <a:gd name="connsiteY1619" fmla="*/ 572805 h 1410679"/>
                    <a:gd name="connsiteX1620" fmla="*/ 94415 w 1038783"/>
                    <a:gd name="connsiteY1620" fmla="*/ 573359 h 1410679"/>
                    <a:gd name="connsiteX1621" fmla="*/ 93639 w 1038783"/>
                    <a:gd name="connsiteY1621" fmla="*/ 575243 h 1410679"/>
                    <a:gd name="connsiteX1622" fmla="*/ 93861 w 1038783"/>
                    <a:gd name="connsiteY1622" fmla="*/ 578013 h 1410679"/>
                    <a:gd name="connsiteX1623" fmla="*/ 95634 w 1038783"/>
                    <a:gd name="connsiteY1623" fmla="*/ 579343 h 1410679"/>
                    <a:gd name="connsiteX1624" fmla="*/ 98072 w 1038783"/>
                    <a:gd name="connsiteY1624" fmla="*/ 580119 h 1410679"/>
                    <a:gd name="connsiteX1625" fmla="*/ 105496 w 1038783"/>
                    <a:gd name="connsiteY1625" fmla="*/ 584219 h 1410679"/>
                    <a:gd name="connsiteX1626" fmla="*/ 108377 w 1038783"/>
                    <a:gd name="connsiteY1626" fmla="*/ 587321 h 1410679"/>
                    <a:gd name="connsiteX1627" fmla="*/ 108932 w 1038783"/>
                    <a:gd name="connsiteY1627" fmla="*/ 588208 h 1410679"/>
                    <a:gd name="connsiteX1628" fmla="*/ 109264 w 1038783"/>
                    <a:gd name="connsiteY1628" fmla="*/ 589427 h 1410679"/>
                    <a:gd name="connsiteX1629" fmla="*/ 109264 w 1038783"/>
                    <a:gd name="connsiteY1629" fmla="*/ 591643 h 1410679"/>
                    <a:gd name="connsiteX1630" fmla="*/ 108599 w 1038783"/>
                    <a:gd name="connsiteY1630" fmla="*/ 592197 h 1410679"/>
                    <a:gd name="connsiteX1631" fmla="*/ 107713 w 1038783"/>
                    <a:gd name="connsiteY1631" fmla="*/ 592197 h 1410679"/>
                    <a:gd name="connsiteX1632" fmla="*/ 106826 w 1038783"/>
                    <a:gd name="connsiteY1632" fmla="*/ 593417 h 1410679"/>
                    <a:gd name="connsiteX1633" fmla="*/ 104277 w 1038783"/>
                    <a:gd name="connsiteY1633" fmla="*/ 598071 h 1410679"/>
                    <a:gd name="connsiteX1634" fmla="*/ 101618 w 1038783"/>
                    <a:gd name="connsiteY1634" fmla="*/ 601173 h 1410679"/>
                    <a:gd name="connsiteX1635" fmla="*/ 98515 w 1038783"/>
                    <a:gd name="connsiteY1635" fmla="*/ 602836 h 1410679"/>
                    <a:gd name="connsiteX1636" fmla="*/ 88431 w 1038783"/>
                    <a:gd name="connsiteY1636" fmla="*/ 603168 h 1410679"/>
                    <a:gd name="connsiteX1637" fmla="*/ 77128 w 1038783"/>
                    <a:gd name="connsiteY1637" fmla="*/ 607047 h 1410679"/>
                    <a:gd name="connsiteX1638" fmla="*/ 71587 w 1038783"/>
                    <a:gd name="connsiteY1638" fmla="*/ 611369 h 1410679"/>
                    <a:gd name="connsiteX1639" fmla="*/ 69703 w 1038783"/>
                    <a:gd name="connsiteY1639" fmla="*/ 612255 h 1410679"/>
                    <a:gd name="connsiteX1640" fmla="*/ 67376 w 1038783"/>
                    <a:gd name="connsiteY1640" fmla="*/ 612255 h 1410679"/>
                    <a:gd name="connsiteX1641" fmla="*/ 60062 w 1038783"/>
                    <a:gd name="connsiteY1641" fmla="*/ 610150 h 1410679"/>
                    <a:gd name="connsiteX1642" fmla="*/ 60948 w 1038783"/>
                    <a:gd name="connsiteY1642" fmla="*/ 614250 h 1410679"/>
                    <a:gd name="connsiteX1643" fmla="*/ 60505 w 1038783"/>
                    <a:gd name="connsiteY1643" fmla="*/ 616023 h 1410679"/>
                    <a:gd name="connsiteX1644" fmla="*/ 56294 w 1038783"/>
                    <a:gd name="connsiteY1644" fmla="*/ 617242 h 1410679"/>
                    <a:gd name="connsiteX1645" fmla="*/ 55962 w 1038783"/>
                    <a:gd name="connsiteY1645" fmla="*/ 614360 h 1410679"/>
                    <a:gd name="connsiteX1646" fmla="*/ 54078 w 1038783"/>
                    <a:gd name="connsiteY1646" fmla="*/ 613253 h 1410679"/>
                    <a:gd name="connsiteX1647" fmla="*/ 49756 w 1038783"/>
                    <a:gd name="connsiteY1647" fmla="*/ 612587 h 1410679"/>
                    <a:gd name="connsiteX1648" fmla="*/ 49202 w 1038783"/>
                    <a:gd name="connsiteY1648" fmla="*/ 611922 h 1410679"/>
                    <a:gd name="connsiteX1649" fmla="*/ 47983 w 1038783"/>
                    <a:gd name="connsiteY1649" fmla="*/ 609706 h 1410679"/>
                    <a:gd name="connsiteX1650" fmla="*/ 47207 w 1038783"/>
                    <a:gd name="connsiteY1650" fmla="*/ 608931 h 1410679"/>
                    <a:gd name="connsiteX1651" fmla="*/ 46321 w 1038783"/>
                    <a:gd name="connsiteY1651" fmla="*/ 608931 h 1410679"/>
                    <a:gd name="connsiteX1652" fmla="*/ 42775 w 1038783"/>
                    <a:gd name="connsiteY1652" fmla="*/ 609595 h 1410679"/>
                    <a:gd name="connsiteX1653" fmla="*/ 38896 w 1038783"/>
                    <a:gd name="connsiteY1653" fmla="*/ 608044 h 1410679"/>
                    <a:gd name="connsiteX1654" fmla="*/ 35240 w 1038783"/>
                    <a:gd name="connsiteY1654" fmla="*/ 605052 h 1410679"/>
                    <a:gd name="connsiteX1655" fmla="*/ 31582 w 1038783"/>
                    <a:gd name="connsiteY1655" fmla="*/ 603279 h 1410679"/>
                    <a:gd name="connsiteX1656" fmla="*/ 27704 w 1038783"/>
                    <a:gd name="connsiteY1656" fmla="*/ 605384 h 1410679"/>
                    <a:gd name="connsiteX1657" fmla="*/ 29144 w 1038783"/>
                    <a:gd name="connsiteY1657" fmla="*/ 606493 h 1410679"/>
                    <a:gd name="connsiteX1658" fmla="*/ 33356 w 1038783"/>
                    <a:gd name="connsiteY1658" fmla="*/ 610925 h 1410679"/>
                    <a:gd name="connsiteX1659" fmla="*/ 34907 w 1038783"/>
                    <a:gd name="connsiteY1659" fmla="*/ 613363 h 1410679"/>
                    <a:gd name="connsiteX1660" fmla="*/ 33134 w 1038783"/>
                    <a:gd name="connsiteY1660" fmla="*/ 612920 h 1410679"/>
                    <a:gd name="connsiteX1661" fmla="*/ 30474 w 1038783"/>
                    <a:gd name="connsiteY1661" fmla="*/ 612255 h 1410679"/>
                    <a:gd name="connsiteX1662" fmla="*/ 26817 w 1038783"/>
                    <a:gd name="connsiteY1662" fmla="*/ 611258 h 1410679"/>
                    <a:gd name="connsiteX1663" fmla="*/ 22163 w 1038783"/>
                    <a:gd name="connsiteY1663" fmla="*/ 612477 h 1410679"/>
                    <a:gd name="connsiteX1664" fmla="*/ 20501 w 1038783"/>
                    <a:gd name="connsiteY1664" fmla="*/ 613363 h 1410679"/>
                    <a:gd name="connsiteX1665" fmla="*/ 18174 w 1038783"/>
                    <a:gd name="connsiteY1665" fmla="*/ 615136 h 1410679"/>
                    <a:gd name="connsiteX1666" fmla="*/ 15957 w 1038783"/>
                    <a:gd name="connsiteY1666" fmla="*/ 616023 h 1410679"/>
                    <a:gd name="connsiteX1667" fmla="*/ 11303 w 1038783"/>
                    <a:gd name="connsiteY1667" fmla="*/ 616798 h 1410679"/>
                    <a:gd name="connsiteX1668" fmla="*/ 9419 w 1038783"/>
                    <a:gd name="connsiteY1668" fmla="*/ 618128 h 1410679"/>
                    <a:gd name="connsiteX1669" fmla="*/ 9087 w 1038783"/>
                    <a:gd name="connsiteY1669" fmla="*/ 619791 h 1410679"/>
                    <a:gd name="connsiteX1670" fmla="*/ 11636 w 1038783"/>
                    <a:gd name="connsiteY1670" fmla="*/ 621785 h 1410679"/>
                    <a:gd name="connsiteX1671" fmla="*/ 13187 w 1038783"/>
                    <a:gd name="connsiteY1671" fmla="*/ 625331 h 1410679"/>
                    <a:gd name="connsiteX1672" fmla="*/ 12966 w 1038783"/>
                    <a:gd name="connsiteY1672" fmla="*/ 628988 h 1410679"/>
                    <a:gd name="connsiteX1673" fmla="*/ 11082 w 1038783"/>
                    <a:gd name="connsiteY1673" fmla="*/ 630872 h 1410679"/>
                    <a:gd name="connsiteX1674" fmla="*/ 10417 w 1038783"/>
                    <a:gd name="connsiteY1674" fmla="*/ 631537 h 1410679"/>
                    <a:gd name="connsiteX1675" fmla="*/ 10417 w 1038783"/>
                    <a:gd name="connsiteY1675" fmla="*/ 633532 h 1410679"/>
                    <a:gd name="connsiteX1676" fmla="*/ 11414 w 1038783"/>
                    <a:gd name="connsiteY1676" fmla="*/ 633975 h 1410679"/>
                    <a:gd name="connsiteX1677" fmla="*/ 14739 w 1038783"/>
                    <a:gd name="connsiteY1677" fmla="*/ 633975 h 1410679"/>
                    <a:gd name="connsiteX1678" fmla="*/ 16068 w 1038783"/>
                    <a:gd name="connsiteY1678" fmla="*/ 634529 h 1410679"/>
                    <a:gd name="connsiteX1679" fmla="*/ 18617 w 1038783"/>
                    <a:gd name="connsiteY1679" fmla="*/ 636413 h 1410679"/>
                    <a:gd name="connsiteX1680" fmla="*/ 19725 w 1038783"/>
                    <a:gd name="connsiteY1680" fmla="*/ 637521 h 1410679"/>
                    <a:gd name="connsiteX1681" fmla="*/ 18174 w 1038783"/>
                    <a:gd name="connsiteY1681" fmla="*/ 642729 h 1410679"/>
                    <a:gd name="connsiteX1682" fmla="*/ 20722 w 1038783"/>
                    <a:gd name="connsiteY1682" fmla="*/ 646054 h 1410679"/>
                    <a:gd name="connsiteX1683" fmla="*/ 28369 w 1038783"/>
                    <a:gd name="connsiteY1683" fmla="*/ 649378 h 1410679"/>
                    <a:gd name="connsiteX1684" fmla="*/ 27039 w 1038783"/>
                    <a:gd name="connsiteY1684" fmla="*/ 653478 h 1410679"/>
                    <a:gd name="connsiteX1685" fmla="*/ 26374 w 1038783"/>
                    <a:gd name="connsiteY1685" fmla="*/ 656027 h 1410679"/>
                    <a:gd name="connsiteX1686" fmla="*/ 26817 w 1038783"/>
                    <a:gd name="connsiteY1686" fmla="*/ 658244 h 1410679"/>
                    <a:gd name="connsiteX1687" fmla="*/ 34353 w 1038783"/>
                    <a:gd name="connsiteY1687" fmla="*/ 668660 h 1410679"/>
                    <a:gd name="connsiteX1688" fmla="*/ 38896 w 1038783"/>
                    <a:gd name="connsiteY1688" fmla="*/ 673979 h 1410679"/>
                    <a:gd name="connsiteX1689" fmla="*/ 39672 w 1038783"/>
                    <a:gd name="connsiteY1689" fmla="*/ 679963 h 1410679"/>
                    <a:gd name="connsiteX1690" fmla="*/ 40226 w 1038783"/>
                    <a:gd name="connsiteY1690" fmla="*/ 683288 h 1410679"/>
                    <a:gd name="connsiteX1691" fmla="*/ 39783 w 1038783"/>
                    <a:gd name="connsiteY1691" fmla="*/ 686834 h 1410679"/>
                    <a:gd name="connsiteX1692" fmla="*/ 38896 w 1038783"/>
                    <a:gd name="connsiteY1692" fmla="*/ 690712 h 1410679"/>
                    <a:gd name="connsiteX1693" fmla="*/ 38896 w 1038783"/>
                    <a:gd name="connsiteY1693" fmla="*/ 694037 h 1410679"/>
                    <a:gd name="connsiteX1694" fmla="*/ 40448 w 1038783"/>
                    <a:gd name="connsiteY1694" fmla="*/ 696032 h 1410679"/>
                    <a:gd name="connsiteX1695" fmla="*/ 39783 w 1038783"/>
                    <a:gd name="connsiteY1695" fmla="*/ 697583 h 1410679"/>
                    <a:gd name="connsiteX1696" fmla="*/ 39450 w 1038783"/>
                    <a:gd name="connsiteY1696" fmla="*/ 701572 h 1410679"/>
                    <a:gd name="connsiteX1697" fmla="*/ 38896 w 1038783"/>
                    <a:gd name="connsiteY1697" fmla="*/ 703789 h 1410679"/>
                    <a:gd name="connsiteX1698" fmla="*/ 37788 w 1038783"/>
                    <a:gd name="connsiteY1698" fmla="*/ 705340 h 1410679"/>
                    <a:gd name="connsiteX1699" fmla="*/ 34907 w 1038783"/>
                    <a:gd name="connsiteY1699" fmla="*/ 707335 h 1410679"/>
                    <a:gd name="connsiteX1700" fmla="*/ 33688 w 1038783"/>
                    <a:gd name="connsiteY1700" fmla="*/ 708443 h 1410679"/>
                    <a:gd name="connsiteX1701" fmla="*/ 27926 w 1038783"/>
                    <a:gd name="connsiteY1701" fmla="*/ 719192 h 1410679"/>
                    <a:gd name="connsiteX1702" fmla="*/ 25488 w 1038783"/>
                    <a:gd name="connsiteY1702" fmla="*/ 722073 h 1410679"/>
                    <a:gd name="connsiteX1703" fmla="*/ 24380 w 1038783"/>
                    <a:gd name="connsiteY1703" fmla="*/ 724068 h 1410679"/>
                    <a:gd name="connsiteX1704" fmla="*/ 23382 w 1038783"/>
                    <a:gd name="connsiteY1704" fmla="*/ 727614 h 1410679"/>
                    <a:gd name="connsiteX1705" fmla="*/ 23050 w 1038783"/>
                    <a:gd name="connsiteY1705" fmla="*/ 731603 h 1410679"/>
                    <a:gd name="connsiteX1706" fmla="*/ 23825 w 1038783"/>
                    <a:gd name="connsiteY1706" fmla="*/ 734928 h 1410679"/>
                    <a:gd name="connsiteX1707" fmla="*/ 26485 w 1038783"/>
                    <a:gd name="connsiteY1707" fmla="*/ 736368 h 1410679"/>
                    <a:gd name="connsiteX1708" fmla="*/ 32136 w 1038783"/>
                    <a:gd name="connsiteY1708" fmla="*/ 732490 h 1410679"/>
                    <a:gd name="connsiteX1709" fmla="*/ 34685 w 1038783"/>
                    <a:gd name="connsiteY1709" fmla="*/ 733376 h 1410679"/>
                    <a:gd name="connsiteX1710" fmla="*/ 33799 w 1038783"/>
                    <a:gd name="connsiteY1710" fmla="*/ 733930 h 1410679"/>
                    <a:gd name="connsiteX1711" fmla="*/ 31250 w 1038783"/>
                    <a:gd name="connsiteY1711" fmla="*/ 736036 h 1410679"/>
                    <a:gd name="connsiteX1712" fmla="*/ 33577 w 1038783"/>
                    <a:gd name="connsiteY1712" fmla="*/ 738252 h 1410679"/>
                    <a:gd name="connsiteX1713" fmla="*/ 31915 w 1038783"/>
                    <a:gd name="connsiteY1713" fmla="*/ 740468 h 1410679"/>
                    <a:gd name="connsiteX1714" fmla="*/ 25488 w 1038783"/>
                    <a:gd name="connsiteY1714" fmla="*/ 744015 h 1410679"/>
                    <a:gd name="connsiteX1715" fmla="*/ 14960 w 1038783"/>
                    <a:gd name="connsiteY1715" fmla="*/ 752215 h 1410679"/>
                    <a:gd name="connsiteX1716" fmla="*/ 13409 w 1038783"/>
                    <a:gd name="connsiteY1716" fmla="*/ 753988 h 1410679"/>
                    <a:gd name="connsiteX1717" fmla="*/ 11192 w 1038783"/>
                    <a:gd name="connsiteY1717" fmla="*/ 758531 h 1410679"/>
                    <a:gd name="connsiteX1718" fmla="*/ 9752 w 1038783"/>
                    <a:gd name="connsiteY1718" fmla="*/ 760083 h 1410679"/>
                    <a:gd name="connsiteX1719" fmla="*/ 7646 w 1038783"/>
                    <a:gd name="connsiteY1719" fmla="*/ 760304 h 1410679"/>
                    <a:gd name="connsiteX1720" fmla="*/ 6095 w 1038783"/>
                    <a:gd name="connsiteY1720" fmla="*/ 758975 h 1410679"/>
                    <a:gd name="connsiteX1721" fmla="*/ 4765 w 1038783"/>
                    <a:gd name="connsiteY1721" fmla="*/ 757202 h 1410679"/>
                    <a:gd name="connsiteX1722" fmla="*/ 3214 w 1038783"/>
                    <a:gd name="connsiteY1722" fmla="*/ 756315 h 1410679"/>
                    <a:gd name="connsiteX1723" fmla="*/ 0 w 1038783"/>
                    <a:gd name="connsiteY1723" fmla="*/ 757977 h 1410679"/>
                    <a:gd name="connsiteX1724" fmla="*/ 665 w 1038783"/>
                    <a:gd name="connsiteY1724" fmla="*/ 762188 h 1410679"/>
                    <a:gd name="connsiteX1725" fmla="*/ 2438 w 1038783"/>
                    <a:gd name="connsiteY1725" fmla="*/ 767396 h 1410679"/>
                    <a:gd name="connsiteX1726" fmla="*/ 2438 w 1038783"/>
                    <a:gd name="connsiteY1726" fmla="*/ 771940 h 1410679"/>
                    <a:gd name="connsiteX1727" fmla="*/ 4100 w 1038783"/>
                    <a:gd name="connsiteY1727" fmla="*/ 771607 h 1410679"/>
                    <a:gd name="connsiteX1728" fmla="*/ 7092 w 1038783"/>
                    <a:gd name="connsiteY1728" fmla="*/ 770167 h 1410679"/>
                    <a:gd name="connsiteX1729" fmla="*/ 8644 w 1038783"/>
                    <a:gd name="connsiteY1729" fmla="*/ 769724 h 1410679"/>
                    <a:gd name="connsiteX1730" fmla="*/ 10195 w 1038783"/>
                    <a:gd name="connsiteY1730" fmla="*/ 769945 h 1410679"/>
                    <a:gd name="connsiteX1731" fmla="*/ 13187 w 1038783"/>
                    <a:gd name="connsiteY1731" fmla="*/ 770943 h 1410679"/>
                    <a:gd name="connsiteX1732" fmla="*/ 17287 w 1038783"/>
                    <a:gd name="connsiteY1732" fmla="*/ 770499 h 1410679"/>
                    <a:gd name="connsiteX1733" fmla="*/ 17509 w 1038783"/>
                    <a:gd name="connsiteY1733" fmla="*/ 771386 h 1410679"/>
                    <a:gd name="connsiteX1734" fmla="*/ 16844 w 1038783"/>
                    <a:gd name="connsiteY1734" fmla="*/ 772937 h 1410679"/>
                    <a:gd name="connsiteX1735" fmla="*/ 16401 w 1038783"/>
                    <a:gd name="connsiteY1735" fmla="*/ 774378 h 1410679"/>
                    <a:gd name="connsiteX1736" fmla="*/ 16401 w 1038783"/>
                    <a:gd name="connsiteY1736" fmla="*/ 776927 h 1410679"/>
                    <a:gd name="connsiteX1737" fmla="*/ 16844 w 1038783"/>
                    <a:gd name="connsiteY1737" fmla="*/ 778367 h 1410679"/>
                    <a:gd name="connsiteX1738" fmla="*/ 17731 w 1038783"/>
                    <a:gd name="connsiteY1738" fmla="*/ 779365 h 1410679"/>
                    <a:gd name="connsiteX1739" fmla="*/ 20390 w 1038783"/>
                    <a:gd name="connsiteY1739" fmla="*/ 781027 h 1410679"/>
                    <a:gd name="connsiteX1740" fmla="*/ 24047 w 1038783"/>
                    <a:gd name="connsiteY1740" fmla="*/ 782357 h 1410679"/>
                    <a:gd name="connsiteX1741" fmla="*/ 23825 w 1038783"/>
                    <a:gd name="connsiteY1741" fmla="*/ 783132 h 1410679"/>
                    <a:gd name="connsiteX1742" fmla="*/ 23271 w 1038783"/>
                    <a:gd name="connsiteY1742" fmla="*/ 784130 h 1410679"/>
                    <a:gd name="connsiteX1743" fmla="*/ 23050 w 1038783"/>
                    <a:gd name="connsiteY1743" fmla="*/ 785349 h 1410679"/>
                    <a:gd name="connsiteX1744" fmla="*/ 24047 w 1038783"/>
                    <a:gd name="connsiteY1744" fmla="*/ 789006 h 1410679"/>
                    <a:gd name="connsiteX1745" fmla="*/ 24047 w 1038783"/>
                    <a:gd name="connsiteY1745" fmla="*/ 790446 h 1410679"/>
                    <a:gd name="connsiteX1746" fmla="*/ 23271 w 1038783"/>
                    <a:gd name="connsiteY1746" fmla="*/ 792330 h 1410679"/>
                    <a:gd name="connsiteX1747" fmla="*/ 22052 w 1038783"/>
                    <a:gd name="connsiteY1747" fmla="*/ 793881 h 1410679"/>
                    <a:gd name="connsiteX1748" fmla="*/ 19504 w 1038783"/>
                    <a:gd name="connsiteY1748" fmla="*/ 793660 h 1410679"/>
                    <a:gd name="connsiteX1749" fmla="*/ 17952 w 1038783"/>
                    <a:gd name="connsiteY1749" fmla="*/ 794546 h 1410679"/>
                    <a:gd name="connsiteX1750" fmla="*/ 16955 w 1038783"/>
                    <a:gd name="connsiteY1750" fmla="*/ 796319 h 1410679"/>
                    <a:gd name="connsiteX1751" fmla="*/ 16955 w 1038783"/>
                    <a:gd name="connsiteY1751" fmla="*/ 797871 h 1410679"/>
                    <a:gd name="connsiteX1752" fmla="*/ 17287 w 1038783"/>
                    <a:gd name="connsiteY1752" fmla="*/ 799533 h 1410679"/>
                    <a:gd name="connsiteX1753" fmla="*/ 16733 w 1038783"/>
                    <a:gd name="connsiteY1753" fmla="*/ 801639 h 1410679"/>
                    <a:gd name="connsiteX1754" fmla="*/ 15071 w 1038783"/>
                    <a:gd name="connsiteY1754" fmla="*/ 803190 h 1410679"/>
                    <a:gd name="connsiteX1755" fmla="*/ 13298 w 1038783"/>
                    <a:gd name="connsiteY1755" fmla="*/ 802747 h 1410679"/>
                    <a:gd name="connsiteX1756" fmla="*/ 13741 w 1038783"/>
                    <a:gd name="connsiteY1756" fmla="*/ 805074 h 1410679"/>
                    <a:gd name="connsiteX1757" fmla="*/ 14628 w 1038783"/>
                    <a:gd name="connsiteY1757" fmla="*/ 806625 h 1410679"/>
                    <a:gd name="connsiteX1758" fmla="*/ 15736 w 1038783"/>
                    <a:gd name="connsiteY1758" fmla="*/ 807401 h 1410679"/>
                    <a:gd name="connsiteX1759" fmla="*/ 16512 w 1038783"/>
                    <a:gd name="connsiteY1759" fmla="*/ 808509 h 1410679"/>
                    <a:gd name="connsiteX1760" fmla="*/ 16290 w 1038783"/>
                    <a:gd name="connsiteY1760" fmla="*/ 810836 h 1410679"/>
                    <a:gd name="connsiteX1761" fmla="*/ 16068 w 1038783"/>
                    <a:gd name="connsiteY1761" fmla="*/ 811169 h 1410679"/>
                    <a:gd name="connsiteX1762" fmla="*/ 16068 w 1038783"/>
                    <a:gd name="connsiteY1762" fmla="*/ 811501 h 1410679"/>
                    <a:gd name="connsiteX1763" fmla="*/ 16068 w 1038783"/>
                    <a:gd name="connsiteY1763" fmla="*/ 811833 h 1410679"/>
                    <a:gd name="connsiteX1764" fmla="*/ 16068 w 1038783"/>
                    <a:gd name="connsiteY1764" fmla="*/ 812166 h 1410679"/>
                    <a:gd name="connsiteX1765" fmla="*/ 18063 w 1038783"/>
                    <a:gd name="connsiteY1765" fmla="*/ 813163 h 1410679"/>
                    <a:gd name="connsiteX1766" fmla="*/ 18063 w 1038783"/>
                    <a:gd name="connsiteY1766" fmla="*/ 814825 h 1410679"/>
                    <a:gd name="connsiteX1767" fmla="*/ 17731 w 1038783"/>
                    <a:gd name="connsiteY1767" fmla="*/ 816709 h 1410679"/>
                    <a:gd name="connsiteX1768" fmla="*/ 18174 w 1038783"/>
                    <a:gd name="connsiteY1768" fmla="*/ 818150 h 1410679"/>
                    <a:gd name="connsiteX1769" fmla="*/ 19725 w 1038783"/>
                    <a:gd name="connsiteY1769" fmla="*/ 818372 h 1410679"/>
                    <a:gd name="connsiteX1770" fmla="*/ 24158 w 1038783"/>
                    <a:gd name="connsiteY1770" fmla="*/ 817153 h 1410679"/>
                    <a:gd name="connsiteX1771" fmla="*/ 26042 w 1038783"/>
                    <a:gd name="connsiteY1771" fmla="*/ 817374 h 1410679"/>
                    <a:gd name="connsiteX1772" fmla="*/ 28258 w 1038783"/>
                    <a:gd name="connsiteY1772" fmla="*/ 819591 h 1410679"/>
                    <a:gd name="connsiteX1773" fmla="*/ 35129 w 1038783"/>
                    <a:gd name="connsiteY1773" fmla="*/ 830118 h 1410679"/>
                    <a:gd name="connsiteX1774" fmla="*/ 33577 w 1038783"/>
                    <a:gd name="connsiteY1774" fmla="*/ 831115 h 1410679"/>
                    <a:gd name="connsiteX1775" fmla="*/ 34907 w 1038783"/>
                    <a:gd name="connsiteY1775" fmla="*/ 833664 h 1410679"/>
                    <a:gd name="connsiteX1776" fmla="*/ 37234 w 1038783"/>
                    <a:gd name="connsiteY1776" fmla="*/ 834883 h 1410679"/>
                    <a:gd name="connsiteX1777" fmla="*/ 45102 w 1038783"/>
                    <a:gd name="connsiteY1777" fmla="*/ 835105 h 1410679"/>
                    <a:gd name="connsiteX1778" fmla="*/ 45323 w 1038783"/>
                    <a:gd name="connsiteY1778" fmla="*/ 836213 h 1410679"/>
                    <a:gd name="connsiteX1779" fmla="*/ 44548 w 1038783"/>
                    <a:gd name="connsiteY1779" fmla="*/ 837764 h 1410679"/>
                    <a:gd name="connsiteX1780" fmla="*/ 43218 w 1038783"/>
                    <a:gd name="connsiteY1780" fmla="*/ 839316 h 1410679"/>
                    <a:gd name="connsiteX1781" fmla="*/ 43218 w 1038783"/>
                    <a:gd name="connsiteY1781" fmla="*/ 839981 h 1410679"/>
                    <a:gd name="connsiteX1782" fmla="*/ 40669 w 1038783"/>
                    <a:gd name="connsiteY1782" fmla="*/ 841532 h 1410679"/>
                    <a:gd name="connsiteX1783" fmla="*/ 37123 w 1038783"/>
                    <a:gd name="connsiteY1783" fmla="*/ 844524 h 1410679"/>
                    <a:gd name="connsiteX1784" fmla="*/ 35018 w 1038783"/>
                    <a:gd name="connsiteY1784" fmla="*/ 847848 h 1410679"/>
                    <a:gd name="connsiteX1785" fmla="*/ 36902 w 1038783"/>
                    <a:gd name="connsiteY1785" fmla="*/ 850176 h 1410679"/>
                    <a:gd name="connsiteX1786" fmla="*/ 36015 w 1038783"/>
                    <a:gd name="connsiteY1786" fmla="*/ 851506 h 1410679"/>
                    <a:gd name="connsiteX1787" fmla="*/ 36015 w 1038783"/>
                    <a:gd name="connsiteY1787" fmla="*/ 852281 h 1410679"/>
                    <a:gd name="connsiteX1788" fmla="*/ 37123 w 1038783"/>
                    <a:gd name="connsiteY1788" fmla="*/ 852613 h 1410679"/>
                    <a:gd name="connsiteX1789" fmla="*/ 38453 w 1038783"/>
                    <a:gd name="connsiteY1789" fmla="*/ 852613 h 1410679"/>
                    <a:gd name="connsiteX1790" fmla="*/ 37567 w 1038783"/>
                    <a:gd name="connsiteY1790" fmla="*/ 854276 h 1410679"/>
                    <a:gd name="connsiteX1791" fmla="*/ 38453 w 1038783"/>
                    <a:gd name="connsiteY1791" fmla="*/ 855162 h 1410679"/>
                    <a:gd name="connsiteX1792" fmla="*/ 39450 w 1038783"/>
                    <a:gd name="connsiteY1792" fmla="*/ 857157 h 1410679"/>
                    <a:gd name="connsiteX1793" fmla="*/ 40337 w 1038783"/>
                    <a:gd name="connsiteY1793" fmla="*/ 857933 h 1410679"/>
                    <a:gd name="connsiteX1794" fmla="*/ 41445 w 1038783"/>
                    <a:gd name="connsiteY1794" fmla="*/ 857933 h 1410679"/>
                    <a:gd name="connsiteX1795" fmla="*/ 45323 w 1038783"/>
                    <a:gd name="connsiteY1795" fmla="*/ 856825 h 1410679"/>
                    <a:gd name="connsiteX1796" fmla="*/ 45545 w 1038783"/>
                    <a:gd name="connsiteY1796" fmla="*/ 856603 h 1410679"/>
                    <a:gd name="connsiteX1797" fmla="*/ 45878 w 1038783"/>
                    <a:gd name="connsiteY1797" fmla="*/ 856603 h 1410679"/>
                    <a:gd name="connsiteX1798" fmla="*/ 46099 w 1038783"/>
                    <a:gd name="connsiteY1798" fmla="*/ 856603 h 1410679"/>
                    <a:gd name="connsiteX1799" fmla="*/ 46321 w 1038783"/>
                    <a:gd name="connsiteY1799" fmla="*/ 856825 h 1410679"/>
                    <a:gd name="connsiteX1800" fmla="*/ 48094 w 1038783"/>
                    <a:gd name="connsiteY1800" fmla="*/ 857600 h 1410679"/>
                    <a:gd name="connsiteX1801" fmla="*/ 52970 w 1038783"/>
                    <a:gd name="connsiteY1801" fmla="*/ 858709 h 1410679"/>
                    <a:gd name="connsiteX1802" fmla="*/ 55075 w 1038783"/>
                    <a:gd name="connsiteY1802" fmla="*/ 858709 h 1410679"/>
                    <a:gd name="connsiteX1803" fmla="*/ 53856 w 1038783"/>
                    <a:gd name="connsiteY1803" fmla="*/ 860038 h 1410679"/>
                    <a:gd name="connsiteX1804" fmla="*/ 53524 w 1038783"/>
                    <a:gd name="connsiteY1804" fmla="*/ 861479 h 1410679"/>
                    <a:gd name="connsiteX1805" fmla="*/ 53856 w 1038783"/>
                    <a:gd name="connsiteY1805" fmla="*/ 863030 h 1410679"/>
                    <a:gd name="connsiteX1806" fmla="*/ 54521 w 1038783"/>
                    <a:gd name="connsiteY1806" fmla="*/ 864803 h 1410679"/>
                    <a:gd name="connsiteX1807" fmla="*/ 55519 w 1038783"/>
                    <a:gd name="connsiteY1807" fmla="*/ 866355 h 1410679"/>
                    <a:gd name="connsiteX1808" fmla="*/ 56294 w 1038783"/>
                    <a:gd name="connsiteY1808" fmla="*/ 866355 h 1410679"/>
                    <a:gd name="connsiteX1809" fmla="*/ 56737 w 1038783"/>
                    <a:gd name="connsiteY1809" fmla="*/ 867130 h 1410679"/>
                    <a:gd name="connsiteX1810" fmla="*/ 56737 w 1038783"/>
                    <a:gd name="connsiteY1810" fmla="*/ 870122 h 1410679"/>
                    <a:gd name="connsiteX1811" fmla="*/ 55851 w 1038783"/>
                    <a:gd name="connsiteY1811" fmla="*/ 874334 h 1410679"/>
                    <a:gd name="connsiteX1812" fmla="*/ 55075 w 1038783"/>
                    <a:gd name="connsiteY1812" fmla="*/ 876661 h 1410679"/>
                    <a:gd name="connsiteX1813" fmla="*/ 55075 w 1038783"/>
                    <a:gd name="connsiteY1813" fmla="*/ 878766 h 1410679"/>
                    <a:gd name="connsiteX1814" fmla="*/ 59175 w 1038783"/>
                    <a:gd name="connsiteY1814" fmla="*/ 885637 h 1410679"/>
                    <a:gd name="connsiteX1815" fmla="*/ 59175 w 1038783"/>
                    <a:gd name="connsiteY1815" fmla="*/ 886745 h 1410679"/>
                    <a:gd name="connsiteX1816" fmla="*/ 59397 w 1038783"/>
                    <a:gd name="connsiteY1816" fmla="*/ 888075 h 1410679"/>
                    <a:gd name="connsiteX1817" fmla="*/ 57957 w 1038783"/>
                    <a:gd name="connsiteY1817" fmla="*/ 889626 h 1410679"/>
                    <a:gd name="connsiteX1818" fmla="*/ 54965 w 1038783"/>
                    <a:gd name="connsiteY1818" fmla="*/ 890180 h 1410679"/>
                    <a:gd name="connsiteX1819" fmla="*/ 53413 w 1038783"/>
                    <a:gd name="connsiteY1819" fmla="*/ 889959 h 1410679"/>
                    <a:gd name="connsiteX1820" fmla="*/ 52083 w 1038783"/>
                    <a:gd name="connsiteY1820" fmla="*/ 889404 h 1410679"/>
                    <a:gd name="connsiteX1821" fmla="*/ 50864 w 1038783"/>
                    <a:gd name="connsiteY1821" fmla="*/ 889404 h 1410679"/>
                    <a:gd name="connsiteX1822" fmla="*/ 49313 w 1038783"/>
                    <a:gd name="connsiteY1822" fmla="*/ 890180 h 1410679"/>
                    <a:gd name="connsiteX1823" fmla="*/ 48205 w 1038783"/>
                    <a:gd name="connsiteY1823" fmla="*/ 891510 h 1410679"/>
                    <a:gd name="connsiteX1824" fmla="*/ 47429 w 1038783"/>
                    <a:gd name="connsiteY1824" fmla="*/ 893172 h 1410679"/>
                    <a:gd name="connsiteX1825" fmla="*/ 47207 w 1038783"/>
                    <a:gd name="connsiteY1825" fmla="*/ 894945 h 1410679"/>
                    <a:gd name="connsiteX1826" fmla="*/ 47761 w 1038783"/>
                    <a:gd name="connsiteY1826" fmla="*/ 896497 h 1410679"/>
                    <a:gd name="connsiteX1827" fmla="*/ 45656 w 1038783"/>
                    <a:gd name="connsiteY1827" fmla="*/ 898380 h 1410679"/>
                    <a:gd name="connsiteX1828" fmla="*/ 40780 w 1038783"/>
                    <a:gd name="connsiteY1828" fmla="*/ 899710 h 1410679"/>
                    <a:gd name="connsiteX1829" fmla="*/ 38453 w 1038783"/>
                    <a:gd name="connsiteY1829" fmla="*/ 900818 h 1410679"/>
                    <a:gd name="connsiteX1830" fmla="*/ 37345 w 1038783"/>
                    <a:gd name="connsiteY1830" fmla="*/ 902480 h 1410679"/>
                    <a:gd name="connsiteX1831" fmla="*/ 34796 w 1038783"/>
                    <a:gd name="connsiteY1831" fmla="*/ 904253 h 1410679"/>
                    <a:gd name="connsiteX1832" fmla="*/ 33577 w 1038783"/>
                    <a:gd name="connsiteY1832" fmla="*/ 905805 h 1410679"/>
                    <a:gd name="connsiteX1833" fmla="*/ 35129 w 1038783"/>
                    <a:gd name="connsiteY1833" fmla="*/ 907467 h 1410679"/>
                    <a:gd name="connsiteX1834" fmla="*/ 35793 w 1038783"/>
                    <a:gd name="connsiteY1834" fmla="*/ 909462 h 1410679"/>
                    <a:gd name="connsiteX1835" fmla="*/ 35793 w 1038783"/>
                    <a:gd name="connsiteY1835" fmla="*/ 911456 h 1410679"/>
                    <a:gd name="connsiteX1836" fmla="*/ 35018 w 1038783"/>
                    <a:gd name="connsiteY1836" fmla="*/ 913119 h 1410679"/>
                    <a:gd name="connsiteX1837" fmla="*/ 34131 w 1038783"/>
                    <a:gd name="connsiteY1837" fmla="*/ 913673 h 1410679"/>
                    <a:gd name="connsiteX1838" fmla="*/ 31915 w 1038783"/>
                    <a:gd name="connsiteY1838" fmla="*/ 913894 h 1410679"/>
                    <a:gd name="connsiteX1839" fmla="*/ 30918 w 1038783"/>
                    <a:gd name="connsiteY1839" fmla="*/ 914449 h 1410679"/>
                    <a:gd name="connsiteX1840" fmla="*/ 30696 w 1038783"/>
                    <a:gd name="connsiteY1840" fmla="*/ 915003 h 1410679"/>
                    <a:gd name="connsiteX1841" fmla="*/ 30364 w 1038783"/>
                    <a:gd name="connsiteY1841" fmla="*/ 916997 h 1410679"/>
                    <a:gd name="connsiteX1842" fmla="*/ 30142 w 1038783"/>
                    <a:gd name="connsiteY1842" fmla="*/ 917884 h 1410679"/>
                    <a:gd name="connsiteX1843" fmla="*/ 31250 w 1038783"/>
                    <a:gd name="connsiteY1843" fmla="*/ 918770 h 1410679"/>
                    <a:gd name="connsiteX1844" fmla="*/ 31693 w 1038783"/>
                    <a:gd name="connsiteY1844" fmla="*/ 919878 h 1410679"/>
                    <a:gd name="connsiteX1845" fmla="*/ 31361 w 1038783"/>
                    <a:gd name="connsiteY1845" fmla="*/ 921098 h 1410679"/>
                    <a:gd name="connsiteX1846" fmla="*/ 30364 w 1038783"/>
                    <a:gd name="connsiteY1846" fmla="*/ 922316 h 1410679"/>
                    <a:gd name="connsiteX1847" fmla="*/ 29588 w 1038783"/>
                    <a:gd name="connsiteY1847" fmla="*/ 924865 h 1410679"/>
                    <a:gd name="connsiteX1848" fmla="*/ 29034 w 1038783"/>
                    <a:gd name="connsiteY1848" fmla="*/ 927303 h 1410679"/>
                    <a:gd name="connsiteX1849" fmla="*/ 28369 w 1038783"/>
                    <a:gd name="connsiteY1849" fmla="*/ 932290 h 1410679"/>
                    <a:gd name="connsiteX1850" fmla="*/ 28591 w 1038783"/>
                    <a:gd name="connsiteY1850" fmla="*/ 932290 h 1410679"/>
                    <a:gd name="connsiteX1851" fmla="*/ 29255 w 1038783"/>
                    <a:gd name="connsiteY1851" fmla="*/ 932290 h 1410679"/>
                    <a:gd name="connsiteX1852" fmla="*/ 29477 w 1038783"/>
                    <a:gd name="connsiteY1852" fmla="*/ 932290 h 1410679"/>
                    <a:gd name="connsiteX1853" fmla="*/ 29034 w 1038783"/>
                    <a:gd name="connsiteY1853" fmla="*/ 932955 h 1410679"/>
                    <a:gd name="connsiteX1854" fmla="*/ 27926 w 1038783"/>
                    <a:gd name="connsiteY1854" fmla="*/ 935060 h 1410679"/>
                    <a:gd name="connsiteX1855" fmla="*/ 29144 w 1038783"/>
                    <a:gd name="connsiteY1855" fmla="*/ 935725 h 1410679"/>
                    <a:gd name="connsiteX1856" fmla="*/ 29920 w 1038783"/>
                    <a:gd name="connsiteY1856" fmla="*/ 937166 h 1410679"/>
                    <a:gd name="connsiteX1857" fmla="*/ 30585 w 1038783"/>
                    <a:gd name="connsiteY1857" fmla="*/ 940823 h 1410679"/>
                    <a:gd name="connsiteX1858" fmla="*/ 30253 w 1038783"/>
                    <a:gd name="connsiteY1858" fmla="*/ 942817 h 1410679"/>
                    <a:gd name="connsiteX1859" fmla="*/ 30696 w 1038783"/>
                    <a:gd name="connsiteY1859" fmla="*/ 944258 h 1410679"/>
                    <a:gd name="connsiteX1860" fmla="*/ 32691 w 1038783"/>
                    <a:gd name="connsiteY1860" fmla="*/ 947250 h 1410679"/>
                    <a:gd name="connsiteX1861" fmla="*/ 34464 w 1038783"/>
                    <a:gd name="connsiteY1861" fmla="*/ 952237 h 1410679"/>
                    <a:gd name="connsiteX1862" fmla="*/ 35350 w 1038783"/>
                    <a:gd name="connsiteY1862" fmla="*/ 953788 h 1410679"/>
                    <a:gd name="connsiteX1863" fmla="*/ 36569 w 1038783"/>
                    <a:gd name="connsiteY1863" fmla="*/ 951350 h 1410679"/>
                    <a:gd name="connsiteX1864" fmla="*/ 38564 w 1038783"/>
                    <a:gd name="connsiteY1864" fmla="*/ 954453 h 1410679"/>
                    <a:gd name="connsiteX1865" fmla="*/ 42332 w 1038783"/>
                    <a:gd name="connsiteY1865" fmla="*/ 963429 h 1410679"/>
                    <a:gd name="connsiteX1866" fmla="*/ 44105 w 1038783"/>
                    <a:gd name="connsiteY1866" fmla="*/ 965202 h 1410679"/>
                    <a:gd name="connsiteX1867" fmla="*/ 47983 w 1038783"/>
                    <a:gd name="connsiteY1867" fmla="*/ 966864 h 1410679"/>
                    <a:gd name="connsiteX1868" fmla="*/ 49645 w 1038783"/>
                    <a:gd name="connsiteY1868" fmla="*/ 967972 h 1410679"/>
                    <a:gd name="connsiteX1869" fmla="*/ 50199 w 1038783"/>
                    <a:gd name="connsiteY1869" fmla="*/ 968970 h 1410679"/>
                    <a:gd name="connsiteX1870" fmla="*/ 50643 w 1038783"/>
                    <a:gd name="connsiteY1870" fmla="*/ 970189 h 1410679"/>
                    <a:gd name="connsiteX1871" fmla="*/ 51308 w 1038783"/>
                    <a:gd name="connsiteY1871" fmla="*/ 971962 h 1410679"/>
                    <a:gd name="connsiteX1872" fmla="*/ 51308 w 1038783"/>
                    <a:gd name="connsiteY1872" fmla="*/ 972516 h 1410679"/>
                    <a:gd name="connsiteX1873" fmla="*/ 52305 w 1038783"/>
                    <a:gd name="connsiteY1873" fmla="*/ 972516 h 1410679"/>
                    <a:gd name="connsiteX1874" fmla="*/ 53967 w 1038783"/>
                    <a:gd name="connsiteY1874" fmla="*/ 971518 h 1410679"/>
                    <a:gd name="connsiteX1875" fmla="*/ 54965 w 1038783"/>
                    <a:gd name="connsiteY1875" fmla="*/ 971518 h 1410679"/>
                    <a:gd name="connsiteX1876" fmla="*/ 56848 w 1038783"/>
                    <a:gd name="connsiteY1876" fmla="*/ 972737 h 1410679"/>
                    <a:gd name="connsiteX1877" fmla="*/ 60062 w 1038783"/>
                    <a:gd name="connsiteY1877" fmla="*/ 975840 h 1410679"/>
                    <a:gd name="connsiteX1878" fmla="*/ 61946 w 1038783"/>
                    <a:gd name="connsiteY1878" fmla="*/ 977059 h 1410679"/>
                    <a:gd name="connsiteX1879" fmla="*/ 63941 w 1038783"/>
                    <a:gd name="connsiteY1879" fmla="*/ 977613 h 1410679"/>
                    <a:gd name="connsiteX1880" fmla="*/ 69371 w 1038783"/>
                    <a:gd name="connsiteY1880" fmla="*/ 977613 h 1410679"/>
                    <a:gd name="connsiteX1881" fmla="*/ 72917 w 1038783"/>
                    <a:gd name="connsiteY1881" fmla="*/ 978611 h 1410679"/>
                    <a:gd name="connsiteX1882" fmla="*/ 73360 w 1038783"/>
                    <a:gd name="connsiteY1882" fmla="*/ 978611 h 1410679"/>
                    <a:gd name="connsiteX1883" fmla="*/ 73914 w 1038783"/>
                    <a:gd name="connsiteY1883" fmla="*/ 979276 h 1410679"/>
                    <a:gd name="connsiteX1884" fmla="*/ 73914 w 1038783"/>
                    <a:gd name="connsiteY1884" fmla="*/ 979276 h 1410679"/>
                    <a:gd name="connsiteX1885" fmla="*/ 73692 w 1038783"/>
                    <a:gd name="connsiteY1885" fmla="*/ 979497 h 1410679"/>
                    <a:gd name="connsiteX1886" fmla="*/ 73692 w 1038783"/>
                    <a:gd name="connsiteY1886" fmla="*/ 980938 h 1410679"/>
                    <a:gd name="connsiteX1887" fmla="*/ 73471 w 1038783"/>
                    <a:gd name="connsiteY1887" fmla="*/ 981048 h 1410679"/>
                    <a:gd name="connsiteX1888" fmla="*/ 72917 w 1038783"/>
                    <a:gd name="connsiteY1888" fmla="*/ 984816 h 1410679"/>
                    <a:gd name="connsiteX1889" fmla="*/ 72917 w 1038783"/>
                    <a:gd name="connsiteY1889" fmla="*/ 986035 h 1410679"/>
                    <a:gd name="connsiteX1890" fmla="*/ 73249 w 1038783"/>
                    <a:gd name="connsiteY1890" fmla="*/ 986811 h 1410679"/>
                    <a:gd name="connsiteX1891" fmla="*/ 73249 w 1038783"/>
                    <a:gd name="connsiteY1891" fmla="*/ 987476 h 1410679"/>
                    <a:gd name="connsiteX1892" fmla="*/ 72141 w 1038783"/>
                    <a:gd name="connsiteY1892" fmla="*/ 988473 h 1410679"/>
                    <a:gd name="connsiteX1893" fmla="*/ 72141 w 1038783"/>
                    <a:gd name="connsiteY1893" fmla="*/ 990025 h 1410679"/>
                    <a:gd name="connsiteX1894" fmla="*/ 72362 w 1038783"/>
                    <a:gd name="connsiteY1894" fmla="*/ 991465 h 1410679"/>
                    <a:gd name="connsiteX1895" fmla="*/ 72917 w 1038783"/>
                    <a:gd name="connsiteY1895" fmla="*/ 992684 h 1410679"/>
                    <a:gd name="connsiteX1896" fmla="*/ 73692 w 1038783"/>
                    <a:gd name="connsiteY1896" fmla="*/ 993792 h 1410679"/>
                    <a:gd name="connsiteX1897" fmla="*/ 72695 w 1038783"/>
                    <a:gd name="connsiteY1897" fmla="*/ 993349 h 1410679"/>
                    <a:gd name="connsiteX1898" fmla="*/ 72141 w 1038783"/>
                    <a:gd name="connsiteY1898" fmla="*/ 993571 h 1410679"/>
                    <a:gd name="connsiteX1899" fmla="*/ 71808 w 1038783"/>
                    <a:gd name="connsiteY1899" fmla="*/ 994457 h 1410679"/>
                    <a:gd name="connsiteX1900" fmla="*/ 72584 w 1038783"/>
                    <a:gd name="connsiteY1900" fmla="*/ 995344 h 1410679"/>
                    <a:gd name="connsiteX1901" fmla="*/ 72806 w 1038783"/>
                    <a:gd name="connsiteY1901" fmla="*/ 995676 h 1410679"/>
                    <a:gd name="connsiteX1902" fmla="*/ 64495 w 1038783"/>
                    <a:gd name="connsiteY1902" fmla="*/ 1001106 h 1410679"/>
                    <a:gd name="connsiteX1903" fmla="*/ 62722 w 1038783"/>
                    <a:gd name="connsiteY1903" fmla="*/ 1003544 h 1410679"/>
                    <a:gd name="connsiteX1904" fmla="*/ 62943 w 1038783"/>
                    <a:gd name="connsiteY1904" fmla="*/ 1004098 h 1410679"/>
                    <a:gd name="connsiteX1905" fmla="*/ 63719 w 1038783"/>
                    <a:gd name="connsiteY1905" fmla="*/ 1004542 h 1410679"/>
                    <a:gd name="connsiteX1906" fmla="*/ 64384 w 1038783"/>
                    <a:gd name="connsiteY1906" fmla="*/ 1005206 h 1410679"/>
                    <a:gd name="connsiteX1907" fmla="*/ 64384 w 1038783"/>
                    <a:gd name="connsiteY1907" fmla="*/ 1006315 h 1410679"/>
                    <a:gd name="connsiteX1908" fmla="*/ 64162 w 1038783"/>
                    <a:gd name="connsiteY1908" fmla="*/ 1007090 h 1410679"/>
                    <a:gd name="connsiteX1909" fmla="*/ 63276 w 1038783"/>
                    <a:gd name="connsiteY1909" fmla="*/ 1008309 h 1410679"/>
                    <a:gd name="connsiteX1910" fmla="*/ 62168 w 1038783"/>
                    <a:gd name="connsiteY1910" fmla="*/ 1010636 h 1410679"/>
                    <a:gd name="connsiteX1911" fmla="*/ 59175 w 1038783"/>
                    <a:gd name="connsiteY1911" fmla="*/ 1014293 h 1410679"/>
                    <a:gd name="connsiteX1912" fmla="*/ 57513 w 1038783"/>
                    <a:gd name="connsiteY1912" fmla="*/ 1016953 h 1410679"/>
                    <a:gd name="connsiteX1913" fmla="*/ 56848 w 1038783"/>
                    <a:gd name="connsiteY1913" fmla="*/ 1018837 h 1410679"/>
                    <a:gd name="connsiteX1914" fmla="*/ 56848 w 1038783"/>
                    <a:gd name="connsiteY1914" fmla="*/ 1024377 h 1410679"/>
                    <a:gd name="connsiteX1915" fmla="*/ 56627 w 1038783"/>
                    <a:gd name="connsiteY1915" fmla="*/ 1026040 h 1410679"/>
                    <a:gd name="connsiteX1916" fmla="*/ 55851 w 1038783"/>
                    <a:gd name="connsiteY1916" fmla="*/ 1031691 h 1410679"/>
                    <a:gd name="connsiteX1917" fmla="*/ 56183 w 1038783"/>
                    <a:gd name="connsiteY1917" fmla="*/ 1037010 h 1410679"/>
                    <a:gd name="connsiteX1918" fmla="*/ 56183 w 1038783"/>
                    <a:gd name="connsiteY1918" fmla="*/ 1038340 h 1410679"/>
                    <a:gd name="connsiteX1919" fmla="*/ 57181 w 1038783"/>
                    <a:gd name="connsiteY1919" fmla="*/ 1038340 h 1410679"/>
                    <a:gd name="connsiteX1920" fmla="*/ 58400 w 1038783"/>
                    <a:gd name="connsiteY1920" fmla="*/ 1038119 h 1410679"/>
                    <a:gd name="connsiteX1921" fmla="*/ 60505 w 1038783"/>
                    <a:gd name="connsiteY1921" fmla="*/ 1036678 h 1410679"/>
                    <a:gd name="connsiteX1922" fmla="*/ 61392 w 1038783"/>
                    <a:gd name="connsiteY1922" fmla="*/ 1036346 h 1410679"/>
                    <a:gd name="connsiteX1923" fmla="*/ 62611 w 1038783"/>
                    <a:gd name="connsiteY1923" fmla="*/ 1036567 h 1410679"/>
                    <a:gd name="connsiteX1924" fmla="*/ 73027 w 1038783"/>
                    <a:gd name="connsiteY1924" fmla="*/ 1041775 h 1410679"/>
                    <a:gd name="connsiteX1925" fmla="*/ 75022 w 1038783"/>
                    <a:gd name="connsiteY1925" fmla="*/ 1043659 h 1410679"/>
                    <a:gd name="connsiteX1926" fmla="*/ 75687 w 1038783"/>
                    <a:gd name="connsiteY1926" fmla="*/ 1045100 h 1410679"/>
                    <a:gd name="connsiteX1927" fmla="*/ 76020 w 1038783"/>
                    <a:gd name="connsiteY1927" fmla="*/ 1046540 h 1410679"/>
                    <a:gd name="connsiteX1928" fmla="*/ 76020 w 1038783"/>
                    <a:gd name="connsiteY1928" fmla="*/ 1047538 h 1410679"/>
                    <a:gd name="connsiteX1929" fmla="*/ 75798 w 1038783"/>
                    <a:gd name="connsiteY1929" fmla="*/ 1047538 h 1410679"/>
                    <a:gd name="connsiteX1930" fmla="*/ 76573 w 1038783"/>
                    <a:gd name="connsiteY1930" fmla="*/ 1048646 h 1410679"/>
                    <a:gd name="connsiteX1931" fmla="*/ 82114 w 1038783"/>
                    <a:gd name="connsiteY1931" fmla="*/ 1054519 h 1410679"/>
                    <a:gd name="connsiteX1932" fmla="*/ 82447 w 1038783"/>
                    <a:gd name="connsiteY1932" fmla="*/ 1055516 h 1410679"/>
                    <a:gd name="connsiteX1933" fmla="*/ 82003 w 1038783"/>
                    <a:gd name="connsiteY1933" fmla="*/ 1056957 h 1410679"/>
                    <a:gd name="connsiteX1934" fmla="*/ 80009 w 1038783"/>
                    <a:gd name="connsiteY1934" fmla="*/ 1056957 h 1410679"/>
                    <a:gd name="connsiteX1935" fmla="*/ 79344 w 1038783"/>
                    <a:gd name="connsiteY1935" fmla="*/ 1058619 h 1410679"/>
                    <a:gd name="connsiteX1936" fmla="*/ 80009 w 1038783"/>
                    <a:gd name="connsiteY1936" fmla="*/ 1060614 h 1410679"/>
                    <a:gd name="connsiteX1937" fmla="*/ 81893 w 1038783"/>
                    <a:gd name="connsiteY1937" fmla="*/ 1062941 h 1410679"/>
                    <a:gd name="connsiteX1938" fmla="*/ 89428 w 1038783"/>
                    <a:gd name="connsiteY1938" fmla="*/ 1070255 h 1410679"/>
                    <a:gd name="connsiteX1939" fmla="*/ 89650 w 1038783"/>
                    <a:gd name="connsiteY1939" fmla="*/ 1071031 h 1410679"/>
                    <a:gd name="connsiteX1940" fmla="*/ 89428 w 1038783"/>
                    <a:gd name="connsiteY1940" fmla="*/ 1072804 h 1410679"/>
                    <a:gd name="connsiteX1941" fmla="*/ 89428 w 1038783"/>
                    <a:gd name="connsiteY1941" fmla="*/ 1073469 h 1410679"/>
                    <a:gd name="connsiteX1942" fmla="*/ 90204 w 1038783"/>
                    <a:gd name="connsiteY1942" fmla="*/ 1073912 h 1410679"/>
                    <a:gd name="connsiteX1943" fmla="*/ 91755 w 1038783"/>
                    <a:gd name="connsiteY1943" fmla="*/ 1074466 h 1410679"/>
                    <a:gd name="connsiteX1944" fmla="*/ 92198 w 1038783"/>
                    <a:gd name="connsiteY1944" fmla="*/ 1075020 h 1410679"/>
                    <a:gd name="connsiteX1945" fmla="*/ 93085 w 1038783"/>
                    <a:gd name="connsiteY1945" fmla="*/ 1078234 h 1410679"/>
                    <a:gd name="connsiteX1946" fmla="*/ 93418 w 1038783"/>
                    <a:gd name="connsiteY1946" fmla="*/ 1079010 h 1410679"/>
                    <a:gd name="connsiteX1947" fmla="*/ 93418 w 1038783"/>
                    <a:gd name="connsiteY1947" fmla="*/ 1079342 h 1410679"/>
                    <a:gd name="connsiteX1948" fmla="*/ 93750 w 1038783"/>
                    <a:gd name="connsiteY1948" fmla="*/ 1080672 h 1410679"/>
                    <a:gd name="connsiteX1949" fmla="*/ 94082 w 1038783"/>
                    <a:gd name="connsiteY1949" fmla="*/ 1081337 h 1410679"/>
                    <a:gd name="connsiteX1950" fmla="*/ 94636 w 1038783"/>
                    <a:gd name="connsiteY1950" fmla="*/ 1081337 h 1410679"/>
                    <a:gd name="connsiteX1951" fmla="*/ 96188 w 1038783"/>
                    <a:gd name="connsiteY1951" fmla="*/ 1080228 h 1410679"/>
                    <a:gd name="connsiteX1952" fmla="*/ 96631 w 1038783"/>
                    <a:gd name="connsiteY1952" fmla="*/ 1080228 h 1410679"/>
                    <a:gd name="connsiteX1953" fmla="*/ 97296 w 1038783"/>
                    <a:gd name="connsiteY1953" fmla="*/ 1082999 h 1410679"/>
                    <a:gd name="connsiteX1954" fmla="*/ 96742 w 1038783"/>
                    <a:gd name="connsiteY1954" fmla="*/ 1085215 h 1410679"/>
                    <a:gd name="connsiteX1955" fmla="*/ 96409 w 1038783"/>
                    <a:gd name="connsiteY1955" fmla="*/ 1087321 h 1410679"/>
                    <a:gd name="connsiteX1956" fmla="*/ 97850 w 1038783"/>
                    <a:gd name="connsiteY1956" fmla="*/ 1089759 h 1410679"/>
                    <a:gd name="connsiteX1957" fmla="*/ 99180 w 1038783"/>
                    <a:gd name="connsiteY1957" fmla="*/ 1090313 h 1410679"/>
                    <a:gd name="connsiteX1958" fmla="*/ 104277 w 1038783"/>
                    <a:gd name="connsiteY1958" fmla="*/ 1090313 h 1410679"/>
                    <a:gd name="connsiteX1959" fmla="*/ 108710 w 1038783"/>
                    <a:gd name="connsiteY1959" fmla="*/ 1091975 h 1410679"/>
                    <a:gd name="connsiteX1960" fmla="*/ 110150 w 1038783"/>
                    <a:gd name="connsiteY1960" fmla="*/ 1091642 h 1410679"/>
                    <a:gd name="connsiteX1961" fmla="*/ 112145 w 1038783"/>
                    <a:gd name="connsiteY1961" fmla="*/ 1089093 h 1410679"/>
                    <a:gd name="connsiteX1962" fmla="*/ 111702 w 1038783"/>
                    <a:gd name="connsiteY1962" fmla="*/ 1086212 h 1410679"/>
                    <a:gd name="connsiteX1963" fmla="*/ 110815 w 1038783"/>
                    <a:gd name="connsiteY1963" fmla="*/ 1083442 h 1410679"/>
                    <a:gd name="connsiteX1964" fmla="*/ 111480 w 1038783"/>
                    <a:gd name="connsiteY1964" fmla="*/ 1081004 h 1410679"/>
                    <a:gd name="connsiteX1965" fmla="*/ 112588 w 1038783"/>
                    <a:gd name="connsiteY1965" fmla="*/ 1080782 h 1410679"/>
                    <a:gd name="connsiteX1966" fmla="*/ 117353 w 1038783"/>
                    <a:gd name="connsiteY1966" fmla="*/ 1081891 h 1410679"/>
                    <a:gd name="connsiteX1967" fmla="*/ 120678 w 1038783"/>
                    <a:gd name="connsiteY1967" fmla="*/ 1081558 h 1410679"/>
                    <a:gd name="connsiteX1968" fmla="*/ 121897 w 1038783"/>
                    <a:gd name="connsiteY1968" fmla="*/ 1081780 h 1410679"/>
                    <a:gd name="connsiteX1969" fmla="*/ 128989 w 1038783"/>
                    <a:gd name="connsiteY1969" fmla="*/ 1085769 h 1410679"/>
                    <a:gd name="connsiteX1970" fmla="*/ 131427 w 1038783"/>
                    <a:gd name="connsiteY1970" fmla="*/ 1085769 h 1410679"/>
                    <a:gd name="connsiteX1971" fmla="*/ 131427 w 1038783"/>
                    <a:gd name="connsiteY1971" fmla="*/ 1091975 h 1410679"/>
                    <a:gd name="connsiteX1972" fmla="*/ 132757 w 1038783"/>
                    <a:gd name="connsiteY1972" fmla="*/ 1096740 h 1410679"/>
                    <a:gd name="connsiteX1973" fmla="*/ 135306 w 1038783"/>
                    <a:gd name="connsiteY1973" fmla="*/ 1098735 h 1410679"/>
                    <a:gd name="connsiteX1974" fmla="*/ 138741 w 1038783"/>
                    <a:gd name="connsiteY1974" fmla="*/ 1096518 h 1410679"/>
                    <a:gd name="connsiteX1975" fmla="*/ 138963 w 1038783"/>
                    <a:gd name="connsiteY1975" fmla="*/ 1095632 h 1410679"/>
                    <a:gd name="connsiteX1976" fmla="*/ 138630 w 1038783"/>
                    <a:gd name="connsiteY1976" fmla="*/ 1094745 h 1410679"/>
                    <a:gd name="connsiteX1977" fmla="*/ 138630 w 1038783"/>
                    <a:gd name="connsiteY1977" fmla="*/ 1093748 h 1410679"/>
                    <a:gd name="connsiteX1978" fmla="*/ 139517 w 1038783"/>
                    <a:gd name="connsiteY1978" fmla="*/ 1092751 h 1410679"/>
                    <a:gd name="connsiteX1979" fmla="*/ 140181 w 1038783"/>
                    <a:gd name="connsiteY1979" fmla="*/ 1092751 h 1410679"/>
                    <a:gd name="connsiteX1980" fmla="*/ 144503 w 1038783"/>
                    <a:gd name="connsiteY1980" fmla="*/ 1095964 h 1410679"/>
                    <a:gd name="connsiteX1981" fmla="*/ 146276 w 1038783"/>
                    <a:gd name="connsiteY1981" fmla="*/ 1096851 h 1410679"/>
                    <a:gd name="connsiteX1982" fmla="*/ 148050 w 1038783"/>
                    <a:gd name="connsiteY1982" fmla="*/ 1097405 h 1410679"/>
                    <a:gd name="connsiteX1983" fmla="*/ 157801 w 1038783"/>
                    <a:gd name="connsiteY1983" fmla="*/ 1097405 h 1410679"/>
                    <a:gd name="connsiteX1984" fmla="*/ 160793 w 1038783"/>
                    <a:gd name="connsiteY1984" fmla="*/ 1098956 h 1410679"/>
                    <a:gd name="connsiteX1985" fmla="*/ 161458 w 1038783"/>
                    <a:gd name="connsiteY1985" fmla="*/ 1098956 h 1410679"/>
                    <a:gd name="connsiteX1986" fmla="*/ 162123 w 1038783"/>
                    <a:gd name="connsiteY1986" fmla="*/ 1098402 h 1410679"/>
                    <a:gd name="connsiteX1987" fmla="*/ 163342 w 1038783"/>
                    <a:gd name="connsiteY1987" fmla="*/ 1095964 h 1410679"/>
                    <a:gd name="connsiteX1988" fmla="*/ 164007 w 1038783"/>
                    <a:gd name="connsiteY1988" fmla="*/ 1095078 h 1410679"/>
                    <a:gd name="connsiteX1989" fmla="*/ 165004 w 1038783"/>
                    <a:gd name="connsiteY1989" fmla="*/ 1094745 h 1410679"/>
                    <a:gd name="connsiteX1990" fmla="*/ 167331 w 1038783"/>
                    <a:gd name="connsiteY1990" fmla="*/ 1094413 h 1410679"/>
                    <a:gd name="connsiteX1991" fmla="*/ 168218 w 1038783"/>
                    <a:gd name="connsiteY1991" fmla="*/ 1093969 h 1410679"/>
                    <a:gd name="connsiteX1992" fmla="*/ 168772 w 1038783"/>
                    <a:gd name="connsiteY1992" fmla="*/ 1092972 h 1410679"/>
                    <a:gd name="connsiteX1993" fmla="*/ 169548 w 1038783"/>
                    <a:gd name="connsiteY1993" fmla="*/ 1090424 h 1410679"/>
                    <a:gd name="connsiteX1994" fmla="*/ 170102 w 1038783"/>
                    <a:gd name="connsiteY1994" fmla="*/ 1089537 h 1410679"/>
                    <a:gd name="connsiteX1995" fmla="*/ 171986 w 1038783"/>
                    <a:gd name="connsiteY1995" fmla="*/ 1088429 h 1410679"/>
                    <a:gd name="connsiteX1996" fmla="*/ 172429 w 1038783"/>
                    <a:gd name="connsiteY1996" fmla="*/ 1088429 h 1410679"/>
                    <a:gd name="connsiteX1997" fmla="*/ 174645 w 1038783"/>
                    <a:gd name="connsiteY1997" fmla="*/ 1087653 h 1410679"/>
                    <a:gd name="connsiteX1998" fmla="*/ 176862 w 1038783"/>
                    <a:gd name="connsiteY1998" fmla="*/ 1087875 h 1410679"/>
                    <a:gd name="connsiteX1999" fmla="*/ 177305 w 1038783"/>
                    <a:gd name="connsiteY1999" fmla="*/ 1089759 h 1410679"/>
                    <a:gd name="connsiteX2000" fmla="*/ 182180 w 1038783"/>
                    <a:gd name="connsiteY2000" fmla="*/ 1090091 h 1410679"/>
                    <a:gd name="connsiteX2001" fmla="*/ 184286 w 1038783"/>
                    <a:gd name="connsiteY2001" fmla="*/ 1090867 h 1410679"/>
                    <a:gd name="connsiteX2002" fmla="*/ 185062 w 1038783"/>
                    <a:gd name="connsiteY2002" fmla="*/ 1093415 h 1410679"/>
                    <a:gd name="connsiteX2003" fmla="*/ 184175 w 1038783"/>
                    <a:gd name="connsiteY2003" fmla="*/ 1093969 h 1410679"/>
                    <a:gd name="connsiteX2004" fmla="*/ 183843 w 1038783"/>
                    <a:gd name="connsiteY2004" fmla="*/ 1094413 h 1410679"/>
                    <a:gd name="connsiteX2005" fmla="*/ 183621 w 1038783"/>
                    <a:gd name="connsiteY2005" fmla="*/ 1094967 h 1410679"/>
                    <a:gd name="connsiteX2006" fmla="*/ 185173 w 1038783"/>
                    <a:gd name="connsiteY2006" fmla="*/ 1096629 h 1410679"/>
                    <a:gd name="connsiteX2007" fmla="*/ 187721 w 1038783"/>
                    <a:gd name="connsiteY2007" fmla="*/ 1100840 h 1410679"/>
                    <a:gd name="connsiteX2008" fmla="*/ 189162 w 1038783"/>
                    <a:gd name="connsiteY2008" fmla="*/ 1102724 h 1410679"/>
                    <a:gd name="connsiteX2009" fmla="*/ 191600 w 1038783"/>
                    <a:gd name="connsiteY2009" fmla="*/ 1104275 h 1410679"/>
                    <a:gd name="connsiteX2010" fmla="*/ 196587 w 1038783"/>
                    <a:gd name="connsiteY2010" fmla="*/ 1105162 h 1410679"/>
                    <a:gd name="connsiteX2011" fmla="*/ 199135 w 1038783"/>
                    <a:gd name="connsiteY2011" fmla="*/ 1106492 h 1410679"/>
                    <a:gd name="connsiteX2012" fmla="*/ 199911 w 1038783"/>
                    <a:gd name="connsiteY2012" fmla="*/ 1107489 h 1410679"/>
                    <a:gd name="connsiteX2013" fmla="*/ 201019 w 1038783"/>
                    <a:gd name="connsiteY2013" fmla="*/ 1109705 h 1410679"/>
                    <a:gd name="connsiteX2014" fmla="*/ 202127 w 1038783"/>
                    <a:gd name="connsiteY2014" fmla="*/ 1110592 h 1410679"/>
                    <a:gd name="connsiteX2015" fmla="*/ 203235 w 1038783"/>
                    <a:gd name="connsiteY2015" fmla="*/ 1110813 h 1410679"/>
                    <a:gd name="connsiteX2016" fmla="*/ 203679 w 1038783"/>
                    <a:gd name="connsiteY2016" fmla="*/ 1110813 h 1410679"/>
                    <a:gd name="connsiteX2017" fmla="*/ 205008 w 1038783"/>
                    <a:gd name="connsiteY2017" fmla="*/ 1110592 h 1410679"/>
                    <a:gd name="connsiteX2018" fmla="*/ 206338 w 1038783"/>
                    <a:gd name="connsiteY2018" fmla="*/ 1110038 h 1410679"/>
                    <a:gd name="connsiteX2019" fmla="*/ 207779 w 1038783"/>
                    <a:gd name="connsiteY2019" fmla="*/ 1109705 h 1410679"/>
                    <a:gd name="connsiteX2020" fmla="*/ 208998 w 1038783"/>
                    <a:gd name="connsiteY2020" fmla="*/ 1109927 h 1410679"/>
                    <a:gd name="connsiteX2021" fmla="*/ 211436 w 1038783"/>
                    <a:gd name="connsiteY2021" fmla="*/ 1110813 h 1410679"/>
                    <a:gd name="connsiteX2022" fmla="*/ 212544 w 1038783"/>
                    <a:gd name="connsiteY2022" fmla="*/ 1110813 h 1410679"/>
                    <a:gd name="connsiteX2023" fmla="*/ 213874 w 1038783"/>
                    <a:gd name="connsiteY2023" fmla="*/ 1110592 h 1410679"/>
                    <a:gd name="connsiteX2024" fmla="*/ 216533 w 1038783"/>
                    <a:gd name="connsiteY2024" fmla="*/ 1109151 h 1410679"/>
                    <a:gd name="connsiteX2025" fmla="*/ 217752 w 1038783"/>
                    <a:gd name="connsiteY2025" fmla="*/ 1108819 h 1410679"/>
                    <a:gd name="connsiteX2026" fmla="*/ 227171 w 1038783"/>
                    <a:gd name="connsiteY2026" fmla="*/ 1111589 h 1410679"/>
                    <a:gd name="connsiteX2027" fmla="*/ 233599 w 1038783"/>
                    <a:gd name="connsiteY2027" fmla="*/ 1110924 h 1410679"/>
                    <a:gd name="connsiteX2028" fmla="*/ 235704 w 1038783"/>
                    <a:gd name="connsiteY2028" fmla="*/ 1111146 h 1410679"/>
                    <a:gd name="connsiteX2029" fmla="*/ 253656 w 1038783"/>
                    <a:gd name="connsiteY2029" fmla="*/ 1120787 h 1410679"/>
                    <a:gd name="connsiteX2030" fmla="*/ 264849 w 1038783"/>
                    <a:gd name="connsiteY2030" fmla="*/ 1123114 h 1410679"/>
                    <a:gd name="connsiteX2031" fmla="*/ 266178 w 1038783"/>
                    <a:gd name="connsiteY2031" fmla="*/ 1124333 h 1410679"/>
                    <a:gd name="connsiteX2032" fmla="*/ 266178 w 1038783"/>
                    <a:gd name="connsiteY2032" fmla="*/ 1124333 h 1410679"/>
                    <a:gd name="connsiteX2033" fmla="*/ 263852 w 1038783"/>
                    <a:gd name="connsiteY2033" fmla="*/ 1127103 h 1410679"/>
                    <a:gd name="connsiteX2034" fmla="*/ 260306 w 1038783"/>
                    <a:gd name="connsiteY2034" fmla="*/ 1133752 h 1410679"/>
                    <a:gd name="connsiteX2035" fmla="*/ 255208 w 1038783"/>
                    <a:gd name="connsiteY2035" fmla="*/ 1147937 h 1410679"/>
                    <a:gd name="connsiteX2036" fmla="*/ 253767 w 1038783"/>
                    <a:gd name="connsiteY2036" fmla="*/ 1150264 h 1410679"/>
                    <a:gd name="connsiteX2037" fmla="*/ 253102 w 1038783"/>
                    <a:gd name="connsiteY2037" fmla="*/ 1150818 h 1410679"/>
                    <a:gd name="connsiteX2038" fmla="*/ 248892 w 1038783"/>
                    <a:gd name="connsiteY2038" fmla="*/ 1153034 h 1410679"/>
                    <a:gd name="connsiteX2039" fmla="*/ 247894 w 1038783"/>
                    <a:gd name="connsiteY2039" fmla="*/ 1153034 h 1410679"/>
                    <a:gd name="connsiteX2040" fmla="*/ 247672 w 1038783"/>
                    <a:gd name="connsiteY2040" fmla="*/ 1153477 h 1410679"/>
                    <a:gd name="connsiteX2041" fmla="*/ 247118 w 1038783"/>
                    <a:gd name="connsiteY2041" fmla="*/ 1154031 h 1410679"/>
                    <a:gd name="connsiteX2042" fmla="*/ 246564 w 1038783"/>
                    <a:gd name="connsiteY2042" fmla="*/ 1154918 h 1410679"/>
                    <a:gd name="connsiteX2043" fmla="*/ 246343 w 1038783"/>
                    <a:gd name="connsiteY2043" fmla="*/ 1156580 h 1410679"/>
                    <a:gd name="connsiteX2044" fmla="*/ 246121 w 1038783"/>
                    <a:gd name="connsiteY2044" fmla="*/ 1157578 h 1410679"/>
                    <a:gd name="connsiteX2045" fmla="*/ 245456 w 1038783"/>
                    <a:gd name="connsiteY2045" fmla="*/ 1158132 h 1410679"/>
                    <a:gd name="connsiteX2046" fmla="*/ 244570 w 1038783"/>
                    <a:gd name="connsiteY2046" fmla="*/ 1158464 h 1410679"/>
                    <a:gd name="connsiteX2047" fmla="*/ 241356 w 1038783"/>
                    <a:gd name="connsiteY2047" fmla="*/ 1158464 h 1410679"/>
                    <a:gd name="connsiteX2048" fmla="*/ 240026 w 1038783"/>
                    <a:gd name="connsiteY2048" fmla="*/ 1158907 h 1410679"/>
                    <a:gd name="connsiteX2049" fmla="*/ 239472 w 1038783"/>
                    <a:gd name="connsiteY2049" fmla="*/ 1160459 h 1410679"/>
                    <a:gd name="connsiteX2050" fmla="*/ 239472 w 1038783"/>
                    <a:gd name="connsiteY2050" fmla="*/ 1163672 h 1410679"/>
                    <a:gd name="connsiteX2051" fmla="*/ 238807 w 1038783"/>
                    <a:gd name="connsiteY2051" fmla="*/ 1165002 h 1410679"/>
                    <a:gd name="connsiteX2052" fmla="*/ 237588 w 1038783"/>
                    <a:gd name="connsiteY2052" fmla="*/ 1166664 h 1410679"/>
                    <a:gd name="connsiteX2053" fmla="*/ 236037 w 1038783"/>
                    <a:gd name="connsiteY2053" fmla="*/ 1168105 h 1410679"/>
                    <a:gd name="connsiteX2054" fmla="*/ 234707 w 1038783"/>
                    <a:gd name="connsiteY2054" fmla="*/ 1168992 h 1410679"/>
                    <a:gd name="connsiteX2055" fmla="*/ 231604 w 1038783"/>
                    <a:gd name="connsiteY2055" fmla="*/ 1172759 h 1410679"/>
                    <a:gd name="connsiteX2056" fmla="*/ 229831 w 1038783"/>
                    <a:gd name="connsiteY2056" fmla="*/ 1174310 h 1410679"/>
                    <a:gd name="connsiteX2057" fmla="*/ 227947 w 1038783"/>
                    <a:gd name="connsiteY2057" fmla="*/ 1174975 h 1410679"/>
                    <a:gd name="connsiteX2058" fmla="*/ 226618 w 1038783"/>
                    <a:gd name="connsiteY2058" fmla="*/ 1175862 h 1410679"/>
                    <a:gd name="connsiteX2059" fmla="*/ 221853 w 1038783"/>
                    <a:gd name="connsiteY2059" fmla="*/ 1183286 h 1410679"/>
                    <a:gd name="connsiteX2060" fmla="*/ 220855 w 1038783"/>
                    <a:gd name="connsiteY2060" fmla="*/ 1188827 h 1410679"/>
                    <a:gd name="connsiteX2061" fmla="*/ 220855 w 1038783"/>
                    <a:gd name="connsiteY2061" fmla="*/ 1194811 h 1410679"/>
                    <a:gd name="connsiteX2062" fmla="*/ 222185 w 1038783"/>
                    <a:gd name="connsiteY2062" fmla="*/ 1198468 h 1410679"/>
                    <a:gd name="connsiteX2063" fmla="*/ 222185 w 1038783"/>
                    <a:gd name="connsiteY2063" fmla="*/ 1199687 h 1410679"/>
                    <a:gd name="connsiteX2064" fmla="*/ 219304 w 1038783"/>
                    <a:gd name="connsiteY2064" fmla="*/ 1201904 h 1410679"/>
                    <a:gd name="connsiteX2065" fmla="*/ 217974 w 1038783"/>
                    <a:gd name="connsiteY2065" fmla="*/ 1203344 h 1410679"/>
                    <a:gd name="connsiteX2066" fmla="*/ 217420 w 1038783"/>
                    <a:gd name="connsiteY2066" fmla="*/ 1204896 h 1410679"/>
                    <a:gd name="connsiteX2067" fmla="*/ 217198 w 1038783"/>
                    <a:gd name="connsiteY2067" fmla="*/ 1208109 h 1410679"/>
                    <a:gd name="connsiteX2068" fmla="*/ 216644 w 1038783"/>
                    <a:gd name="connsiteY2068" fmla="*/ 1209772 h 1410679"/>
                    <a:gd name="connsiteX2069" fmla="*/ 215868 w 1038783"/>
                    <a:gd name="connsiteY2069" fmla="*/ 1210880 h 1410679"/>
                    <a:gd name="connsiteX2070" fmla="*/ 215093 w 1038783"/>
                    <a:gd name="connsiteY2070" fmla="*/ 1212542 h 1410679"/>
                    <a:gd name="connsiteX2071" fmla="*/ 214539 w 1038783"/>
                    <a:gd name="connsiteY2071" fmla="*/ 1214537 h 1410679"/>
                    <a:gd name="connsiteX2072" fmla="*/ 213652 w 1038783"/>
                    <a:gd name="connsiteY2072" fmla="*/ 1219080 h 1410679"/>
                    <a:gd name="connsiteX2073" fmla="*/ 213652 w 1038783"/>
                    <a:gd name="connsiteY2073" fmla="*/ 1221296 h 1410679"/>
                    <a:gd name="connsiteX2074" fmla="*/ 213874 w 1038783"/>
                    <a:gd name="connsiteY2074" fmla="*/ 1223291 h 1410679"/>
                    <a:gd name="connsiteX2075" fmla="*/ 214649 w 1038783"/>
                    <a:gd name="connsiteY2075" fmla="*/ 1225507 h 1410679"/>
                    <a:gd name="connsiteX2076" fmla="*/ 215204 w 1038783"/>
                    <a:gd name="connsiteY2076" fmla="*/ 1227724 h 1410679"/>
                    <a:gd name="connsiteX2077" fmla="*/ 215204 w 1038783"/>
                    <a:gd name="connsiteY2077" fmla="*/ 1230051 h 1410679"/>
                    <a:gd name="connsiteX2078" fmla="*/ 213541 w 1038783"/>
                    <a:gd name="connsiteY2078" fmla="*/ 1232599 h 1410679"/>
                    <a:gd name="connsiteX2079" fmla="*/ 211436 w 1038783"/>
                    <a:gd name="connsiteY2079" fmla="*/ 1233708 h 1410679"/>
                    <a:gd name="connsiteX2080" fmla="*/ 209663 w 1038783"/>
                    <a:gd name="connsiteY2080" fmla="*/ 1235259 h 1410679"/>
                    <a:gd name="connsiteX2081" fmla="*/ 208887 w 1038783"/>
                    <a:gd name="connsiteY2081" fmla="*/ 1238805 h 1410679"/>
                    <a:gd name="connsiteX2082" fmla="*/ 208666 w 1038783"/>
                    <a:gd name="connsiteY2082" fmla="*/ 1242240 h 1410679"/>
                    <a:gd name="connsiteX2083" fmla="*/ 208001 w 1038783"/>
                    <a:gd name="connsiteY2083" fmla="*/ 1245122 h 1410679"/>
                    <a:gd name="connsiteX2084" fmla="*/ 206782 w 1038783"/>
                    <a:gd name="connsiteY2084" fmla="*/ 1247560 h 1410679"/>
                    <a:gd name="connsiteX2085" fmla="*/ 199579 w 1038783"/>
                    <a:gd name="connsiteY2085" fmla="*/ 1257644 h 1410679"/>
                    <a:gd name="connsiteX2086" fmla="*/ 198803 w 1038783"/>
                    <a:gd name="connsiteY2086" fmla="*/ 1259749 h 1410679"/>
                    <a:gd name="connsiteX2087" fmla="*/ 198581 w 1038783"/>
                    <a:gd name="connsiteY2087" fmla="*/ 1262187 h 1410679"/>
                    <a:gd name="connsiteX2088" fmla="*/ 198027 w 1038783"/>
                    <a:gd name="connsiteY2088" fmla="*/ 1263517 h 1410679"/>
                    <a:gd name="connsiteX2089" fmla="*/ 197252 w 1038783"/>
                    <a:gd name="connsiteY2089" fmla="*/ 1264514 h 1410679"/>
                    <a:gd name="connsiteX2090" fmla="*/ 196476 w 1038783"/>
                    <a:gd name="connsiteY2090" fmla="*/ 1266066 h 1410679"/>
                    <a:gd name="connsiteX2091" fmla="*/ 195700 w 1038783"/>
                    <a:gd name="connsiteY2091" fmla="*/ 1268614 h 1410679"/>
                    <a:gd name="connsiteX2092" fmla="*/ 195035 w 1038783"/>
                    <a:gd name="connsiteY2092" fmla="*/ 1271939 h 1410679"/>
                    <a:gd name="connsiteX2093" fmla="*/ 195368 w 1038783"/>
                    <a:gd name="connsiteY2093" fmla="*/ 1278920 h 1410679"/>
                    <a:gd name="connsiteX2094" fmla="*/ 200243 w 1038783"/>
                    <a:gd name="connsiteY2094" fmla="*/ 1287564 h 1410679"/>
                    <a:gd name="connsiteX2095" fmla="*/ 200465 w 1038783"/>
                    <a:gd name="connsiteY2095" fmla="*/ 1292883 h 1410679"/>
                    <a:gd name="connsiteX2096" fmla="*/ 199357 w 1038783"/>
                    <a:gd name="connsiteY2096" fmla="*/ 1294878 h 1410679"/>
                    <a:gd name="connsiteX2097" fmla="*/ 196365 w 1038783"/>
                    <a:gd name="connsiteY2097" fmla="*/ 1298091 h 1410679"/>
                    <a:gd name="connsiteX2098" fmla="*/ 195811 w 1038783"/>
                    <a:gd name="connsiteY2098" fmla="*/ 1300308 h 1410679"/>
                    <a:gd name="connsiteX2099" fmla="*/ 195811 w 1038783"/>
                    <a:gd name="connsiteY2099" fmla="*/ 1303078 h 1410679"/>
                    <a:gd name="connsiteX2100" fmla="*/ 195811 w 1038783"/>
                    <a:gd name="connsiteY2100" fmla="*/ 1303854 h 1410679"/>
                    <a:gd name="connsiteX2101" fmla="*/ 195146 w 1038783"/>
                    <a:gd name="connsiteY2101" fmla="*/ 1305516 h 1410679"/>
                    <a:gd name="connsiteX2102" fmla="*/ 194703 w 1038783"/>
                    <a:gd name="connsiteY2102" fmla="*/ 1306292 h 1410679"/>
                    <a:gd name="connsiteX2103" fmla="*/ 193927 w 1038783"/>
                    <a:gd name="connsiteY2103" fmla="*/ 1307068 h 1410679"/>
                    <a:gd name="connsiteX2104" fmla="*/ 193594 w 1038783"/>
                    <a:gd name="connsiteY2104" fmla="*/ 1307843 h 1410679"/>
                    <a:gd name="connsiteX2105" fmla="*/ 193594 w 1038783"/>
                    <a:gd name="connsiteY2105" fmla="*/ 1308508 h 1410679"/>
                    <a:gd name="connsiteX2106" fmla="*/ 193594 w 1038783"/>
                    <a:gd name="connsiteY2106" fmla="*/ 1308951 h 1410679"/>
                    <a:gd name="connsiteX2107" fmla="*/ 193594 w 1038783"/>
                    <a:gd name="connsiteY2107" fmla="*/ 1309394 h 1410679"/>
                    <a:gd name="connsiteX2108" fmla="*/ 193594 w 1038783"/>
                    <a:gd name="connsiteY2108" fmla="*/ 1310170 h 1410679"/>
                    <a:gd name="connsiteX2109" fmla="*/ 194149 w 1038783"/>
                    <a:gd name="connsiteY2109" fmla="*/ 1313273 h 1410679"/>
                    <a:gd name="connsiteX2110" fmla="*/ 193927 w 1038783"/>
                    <a:gd name="connsiteY2110" fmla="*/ 1315157 h 1410679"/>
                    <a:gd name="connsiteX2111" fmla="*/ 192376 w 1038783"/>
                    <a:gd name="connsiteY2111" fmla="*/ 1316044 h 1410679"/>
                    <a:gd name="connsiteX2112" fmla="*/ 191711 w 1038783"/>
                    <a:gd name="connsiteY2112" fmla="*/ 1316819 h 1410679"/>
                    <a:gd name="connsiteX2113" fmla="*/ 190048 w 1038783"/>
                    <a:gd name="connsiteY2113" fmla="*/ 1322249 h 1410679"/>
                    <a:gd name="connsiteX2114" fmla="*/ 189716 w 1038783"/>
                    <a:gd name="connsiteY2114" fmla="*/ 1324576 h 1410679"/>
                    <a:gd name="connsiteX2115" fmla="*/ 191156 w 1038783"/>
                    <a:gd name="connsiteY2115" fmla="*/ 1330450 h 1410679"/>
                    <a:gd name="connsiteX2116" fmla="*/ 191156 w 1038783"/>
                    <a:gd name="connsiteY2116" fmla="*/ 1333220 h 1410679"/>
                    <a:gd name="connsiteX2117" fmla="*/ 190381 w 1038783"/>
                    <a:gd name="connsiteY2117" fmla="*/ 1334328 h 1410679"/>
                    <a:gd name="connsiteX2118" fmla="*/ 188497 w 1038783"/>
                    <a:gd name="connsiteY2118" fmla="*/ 1336322 h 1410679"/>
                    <a:gd name="connsiteX2119" fmla="*/ 188054 w 1038783"/>
                    <a:gd name="connsiteY2119" fmla="*/ 1337320 h 1410679"/>
                    <a:gd name="connsiteX2120" fmla="*/ 188386 w 1038783"/>
                    <a:gd name="connsiteY2120" fmla="*/ 1340977 h 1410679"/>
                    <a:gd name="connsiteX2121" fmla="*/ 188719 w 1038783"/>
                    <a:gd name="connsiteY2121" fmla="*/ 1342750 h 1410679"/>
                    <a:gd name="connsiteX2122" fmla="*/ 189162 w 1038783"/>
                    <a:gd name="connsiteY2122" fmla="*/ 1343526 h 1410679"/>
                    <a:gd name="connsiteX2123" fmla="*/ 190824 w 1038783"/>
                    <a:gd name="connsiteY2123" fmla="*/ 1344412 h 1410679"/>
                    <a:gd name="connsiteX2124" fmla="*/ 192376 w 1038783"/>
                    <a:gd name="connsiteY2124" fmla="*/ 1346518 h 1410679"/>
                    <a:gd name="connsiteX2125" fmla="*/ 194924 w 1038783"/>
                    <a:gd name="connsiteY2125" fmla="*/ 1351615 h 1410679"/>
                    <a:gd name="connsiteX2126" fmla="*/ 195589 w 1038783"/>
                    <a:gd name="connsiteY2126" fmla="*/ 1352502 h 1410679"/>
                    <a:gd name="connsiteX2127" fmla="*/ 196365 w 1038783"/>
                    <a:gd name="connsiteY2127" fmla="*/ 1353167 h 1410679"/>
                    <a:gd name="connsiteX2128" fmla="*/ 196919 w 1038783"/>
                    <a:gd name="connsiteY2128" fmla="*/ 1354053 h 1410679"/>
                    <a:gd name="connsiteX2129" fmla="*/ 197141 w 1038783"/>
                    <a:gd name="connsiteY2129" fmla="*/ 1355604 h 1410679"/>
                    <a:gd name="connsiteX2130" fmla="*/ 196919 w 1038783"/>
                    <a:gd name="connsiteY2130" fmla="*/ 1356159 h 1410679"/>
                    <a:gd name="connsiteX2131" fmla="*/ 196476 w 1038783"/>
                    <a:gd name="connsiteY2131" fmla="*/ 1357821 h 1410679"/>
                    <a:gd name="connsiteX2132" fmla="*/ 202238 w 1038783"/>
                    <a:gd name="connsiteY2132" fmla="*/ 1356048 h 1410679"/>
                    <a:gd name="connsiteX2133" fmla="*/ 204787 w 1038783"/>
                    <a:gd name="connsiteY2133" fmla="*/ 1355826 h 1410679"/>
                    <a:gd name="connsiteX2134" fmla="*/ 203346 w 1038783"/>
                    <a:gd name="connsiteY2134" fmla="*/ 1360037 h 1410679"/>
                    <a:gd name="connsiteX2135" fmla="*/ 202127 w 1038783"/>
                    <a:gd name="connsiteY2135" fmla="*/ 1361145 h 1410679"/>
                    <a:gd name="connsiteX2136" fmla="*/ 199468 w 1038783"/>
                    <a:gd name="connsiteY2136" fmla="*/ 1361145 h 1410679"/>
                    <a:gd name="connsiteX2137" fmla="*/ 199135 w 1038783"/>
                    <a:gd name="connsiteY2137" fmla="*/ 1361145 h 1410679"/>
                    <a:gd name="connsiteX2138" fmla="*/ 203346 w 1038783"/>
                    <a:gd name="connsiteY2138" fmla="*/ 1363361 h 1410679"/>
                    <a:gd name="connsiteX2139" fmla="*/ 205008 w 1038783"/>
                    <a:gd name="connsiteY2139" fmla="*/ 1364248 h 1410679"/>
                    <a:gd name="connsiteX2140" fmla="*/ 207557 w 1038783"/>
                    <a:gd name="connsiteY2140" fmla="*/ 1364580 h 1410679"/>
                    <a:gd name="connsiteX2141" fmla="*/ 212544 w 1038783"/>
                    <a:gd name="connsiteY2141" fmla="*/ 1363583 h 1410679"/>
                    <a:gd name="connsiteX2142" fmla="*/ 216977 w 1038783"/>
                    <a:gd name="connsiteY2142" fmla="*/ 1362697 h 1410679"/>
                    <a:gd name="connsiteX2143" fmla="*/ 219082 w 1038783"/>
                    <a:gd name="connsiteY2143" fmla="*/ 1361478 h 1410679"/>
                    <a:gd name="connsiteX2144" fmla="*/ 220855 w 1038783"/>
                    <a:gd name="connsiteY2144" fmla="*/ 1359372 h 1410679"/>
                    <a:gd name="connsiteX2145" fmla="*/ 222960 w 1038783"/>
                    <a:gd name="connsiteY2145" fmla="*/ 1356159 h 1410679"/>
                    <a:gd name="connsiteX2146" fmla="*/ 224512 w 1038783"/>
                    <a:gd name="connsiteY2146" fmla="*/ 1356935 h 1410679"/>
                    <a:gd name="connsiteX2147" fmla="*/ 231826 w 1038783"/>
                    <a:gd name="connsiteY2147" fmla="*/ 1357378 h 1410679"/>
                    <a:gd name="connsiteX2148" fmla="*/ 232491 w 1038783"/>
                    <a:gd name="connsiteY2148" fmla="*/ 1358043 h 1410679"/>
                    <a:gd name="connsiteX2149" fmla="*/ 232823 w 1038783"/>
                    <a:gd name="connsiteY2149" fmla="*/ 1359594 h 1410679"/>
                    <a:gd name="connsiteX2150" fmla="*/ 233045 w 1038783"/>
                    <a:gd name="connsiteY2150" fmla="*/ 1361145 h 1410679"/>
                    <a:gd name="connsiteX2151" fmla="*/ 233377 w 1038783"/>
                    <a:gd name="connsiteY2151" fmla="*/ 1361810 h 1410679"/>
                    <a:gd name="connsiteX2152" fmla="*/ 248116 w 1038783"/>
                    <a:gd name="connsiteY2152" fmla="*/ 1361810 h 1410679"/>
                    <a:gd name="connsiteX2153" fmla="*/ 253213 w 1038783"/>
                    <a:gd name="connsiteY2153" fmla="*/ 1360702 h 1410679"/>
                    <a:gd name="connsiteX2154" fmla="*/ 254321 w 1038783"/>
                    <a:gd name="connsiteY2154" fmla="*/ 1359926 h 1410679"/>
                    <a:gd name="connsiteX2155" fmla="*/ 254876 w 1038783"/>
                    <a:gd name="connsiteY2155" fmla="*/ 1359150 h 1410679"/>
                    <a:gd name="connsiteX2156" fmla="*/ 255319 w 1038783"/>
                    <a:gd name="connsiteY2156" fmla="*/ 1358264 h 1410679"/>
                    <a:gd name="connsiteX2157" fmla="*/ 256316 w 1038783"/>
                    <a:gd name="connsiteY2157" fmla="*/ 1357156 h 1410679"/>
                    <a:gd name="connsiteX2158" fmla="*/ 257202 w 1038783"/>
                    <a:gd name="connsiteY2158" fmla="*/ 1356491 h 1410679"/>
                    <a:gd name="connsiteX2159" fmla="*/ 259641 w 1038783"/>
                    <a:gd name="connsiteY2159" fmla="*/ 1355161 h 1410679"/>
                    <a:gd name="connsiteX2160" fmla="*/ 261746 w 1038783"/>
                    <a:gd name="connsiteY2160" fmla="*/ 1354496 h 1410679"/>
                    <a:gd name="connsiteX2161" fmla="*/ 262522 w 1038783"/>
                    <a:gd name="connsiteY2161" fmla="*/ 1353721 h 1410679"/>
                    <a:gd name="connsiteX2162" fmla="*/ 263076 w 1038783"/>
                    <a:gd name="connsiteY2162" fmla="*/ 1352945 h 1410679"/>
                    <a:gd name="connsiteX2163" fmla="*/ 263630 w 1038783"/>
                    <a:gd name="connsiteY2163" fmla="*/ 1352613 h 1410679"/>
                    <a:gd name="connsiteX2164" fmla="*/ 269725 w 1038783"/>
                    <a:gd name="connsiteY2164" fmla="*/ 1351615 h 1410679"/>
                    <a:gd name="connsiteX2165" fmla="*/ 271830 w 1038783"/>
                    <a:gd name="connsiteY2165" fmla="*/ 1351615 h 1410679"/>
                    <a:gd name="connsiteX2166" fmla="*/ 274822 w 1038783"/>
                    <a:gd name="connsiteY2166" fmla="*/ 1352502 h 1410679"/>
                    <a:gd name="connsiteX2167" fmla="*/ 276152 w 1038783"/>
                    <a:gd name="connsiteY2167" fmla="*/ 1352502 h 1410679"/>
                    <a:gd name="connsiteX2168" fmla="*/ 276706 w 1038783"/>
                    <a:gd name="connsiteY2168" fmla="*/ 1353388 h 1410679"/>
                    <a:gd name="connsiteX2169" fmla="*/ 277260 w 1038783"/>
                    <a:gd name="connsiteY2169" fmla="*/ 1355050 h 1410679"/>
                    <a:gd name="connsiteX2170" fmla="*/ 278036 w 1038783"/>
                    <a:gd name="connsiteY2170" fmla="*/ 1356713 h 1410679"/>
                    <a:gd name="connsiteX2171" fmla="*/ 279144 w 1038783"/>
                    <a:gd name="connsiteY2171" fmla="*/ 1357489 h 1410679"/>
                    <a:gd name="connsiteX2172" fmla="*/ 283466 w 1038783"/>
                    <a:gd name="connsiteY2172" fmla="*/ 1358596 h 1410679"/>
                    <a:gd name="connsiteX2173" fmla="*/ 290669 w 1038783"/>
                    <a:gd name="connsiteY2173" fmla="*/ 1358596 h 1410679"/>
                    <a:gd name="connsiteX2174" fmla="*/ 291001 w 1038783"/>
                    <a:gd name="connsiteY2174" fmla="*/ 1358596 h 1410679"/>
                    <a:gd name="connsiteX2175" fmla="*/ 294104 w 1038783"/>
                    <a:gd name="connsiteY2175" fmla="*/ 1358043 h 1410679"/>
                    <a:gd name="connsiteX2176" fmla="*/ 294104 w 1038783"/>
                    <a:gd name="connsiteY2176" fmla="*/ 1357267 h 1410679"/>
                    <a:gd name="connsiteX2177" fmla="*/ 295545 w 1038783"/>
                    <a:gd name="connsiteY2177" fmla="*/ 1354385 h 1410679"/>
                    <a:gd name="connsiteX2178" fmla="*/ 298980 w 1038783"/>
                    <a:gd name="connsiteY2178" fmla="*/ 1352059 h 1410679"/>
                    <a:gd name="connsiteX2179" fmla="*/ 302415 w 1038783"/>
                    <a:gd name="connsiteY2179" fmla="*/ 1351726 h 1410679"/>
                    <a:gd name="connsiteX2180" fmla="*/ 304188 w 1038783"/>
                    <a:gd name="connsiteY2180" fmla="*/ 1353388 h 1410679"/>
                    <a:gd name="connsiteX2181" fmla="*/ 305518 w 1038783"/>
                    <a:gd name="connsiteY2181" fmla="*/ 1355604 h 1410679"/>
                    <a:gd name="connsiteX2182" fmla="*/ 305740 w 1038783"/>
                    <a:gd name="connsiteY2182" fmla="*/ 1355937 h 1410679"/>
                    <a:gd name="connsiteX2183" fmla="*/ 306737 w 1038783"/>
                    <a:gd name="connsiteY2183" fmla="*/ 1357156 h 1410679"/>
                    <a:gd name="connsiteX2184" fmla="*/ 308289 w 1038783"/>
                    <a:gd name="connsiteY2184" fmla="*/ 1356602 h 1410679"/>
                    <a:gd name="connsiteX2185" fmla="*/ 308510 w 1038783"/>
                    <a:gd name="connsiteY2185" fmla="*/ 1356159 h 1410679"/>
                    <a:gd name="connsiteX2186" fmla="*/ 308954 w 1038783"/>
                    <a:gd name="connsiteY2186" fmla="*/ 1355272 h 1410679"/>
                    <a:gd name="connsiteX2187" fmla="*/ 308954 w 1038783"/>
                    <a:gd name="connsiteY2187" fmla="*/ 1354053 h 1410679"/>
                    <a:gd name="connsiteX2188" fmla="*/ 308954 w 1038783"/>
                    <a:gd name="connsiteY2188" fmla="*/ 1352834 h 1410679"/>
                    <a:gd name="connsiteX2189" fmla="*/ 308954 w 1038783"/>
                    <a:gd name="connsiteY2189" fmla="*/ 1351726 h 1410679"/>
                    <a:gd name="connsiteX2190" fmla="*/ 308954 w 1038783"/>
                    <a:gd name="connsiteY2190" fmla="*/ 1351172 h 1410679"/>
                    <a:gd name="connsiteX2191" fmla="*/ 308732 w 1038783"/>
                    <a:gd name="connsiteY2191" fmla="*/ 1350507 h 1410679"/>
                    <a:gd name="connsiteX2192" fmla="*/ 308510 w 1038783"/>
                    <a:gd name="connsiteY2192" fmla="*/ 1349731 h 1410679"/>
                    <a:gd name="connsiteX2193" fmla="*/ 308732 w 1038783"/>
                    <a:gd name="connsiteY2193" fmla="*/ 1348845 h 1410679"/>
                    <a:gd name="connsiteX2194" fmla="*/ 309175 w 1038783"/>
                    <a:gd name="connsiteY2194" fmla="*/ 1348513 h 1410679"/>
                    <a:gd name="connsiteX2195" fmla="*/ 309729 w 1038783"/>
                    <a:gd name="connsiteY2195" fmla="*/ 1348291 h 1410679"/>
                    <a:gd name="connsiteX2196" fmla="*/ 310172 w 1038783"/>
                    <a:gd name="connsiteY2196" fmla="*/ 1348291 h 1410679"/>
                    <a:gd name="connsiteX2197" fmla="*/ 310172 w 1038783"/>
                    <a:gd name="connsiteY2197" fmla="*/ 1348513 h 1410679"/>
                    <a:gd name="connsiteX2198" fmla="*/ 310172 w 1038783"/>
                    <a:gd name="connsiteY2198" fmla="*/ 1349510 h 1410679"/>
                    <a:gd name="connsiteX2199" fmla="*/ 310948 w 1038783"/>
                    <a:gd name="connsiteY2199" fmla="*/ 1349842 h 1410679"/>
                    <a:gd name="connsiteX2200" fmla="*/ 311613 w 1038783"/>
                    <a:gd name="connsiteY2200" fmla="*/ 1345853 h 1410679"/>
                    <a:gd name="connsiteX2201" fmla="*/ 310615 w 1038783"/>
                    <a:gd name="connsiteY2201" fmla="*/ 1345853 h 1410679"/>
                    <a:gd name="connsiteX2202" fmla="*/ 310062 w 1038783"/>
                    <a:gd name="connsiteY2202" fmla="*/ 1345520 h 1410679"/>
                    <a:gd name="connsiteX2203" fmla="*/ 308732 w 1038783"/>
                    <a:gd name="connsiteY2203" fmla="*/ 1344966 h 1410679"/>
                    <a:gd name="connsiteX2204" fmla="*/ 307180 w 1038783"/>
                    <a:gd name="connsiteY2204" fmla="*/ 1344745 h 1410679"/>
                    <a:gd name="connsiteX2205" fmla="*/ 301639 w 1038783"/>
                    <a:gd name="connsiteY2205" fmla="*/ 1345631 h 1410679"/>
                    <a:gd name="connsiteX2206" fmla="*/ 299978 w 1038783"/>
                    <a:gd name="connsiteY2206" fmla="*/ 1346518 h 1410679"/>
                    <a:gd name="connsiteX2207" fmla="*/ 298426 w 1038783"/>
                    <a:gd name="connsiteY2207" fmla="*/ 1347626 h 1410679"/>
                    <a:gd name="connsiteX2208" fmla="*/ 296764 w 1038783"/>
                    <a:gd name="connsiteY2208" fmla="*/ 1348513 h 1410679"/>
                    <a:gd name="connsiteX2209" fmla="*/ 294769 w 1038783"/>
                    <a:gd name="connsiteY2209" fmla="*/ 1348513 h 1410679"/>
                    <a:gd name="connsiteX2210" fmla="*/ 292442 w 1038783"/>
                    <a:gd name="connsiteY2210" fmla="*/ 1347293 h 1410679"/>
                    <a:gd name="connsiteX2211" fmla="*/ 289561 w 1038783"/>
                    <a:gd name="connsiteY2211" fmla="*/ 1345077 h 1410679"/>
                    <a:gd name="connsiteX2212" fmla="*/ 289006 w 1038783"/>
                    <a:gd name="connsiteY2212" fmla="*/ 1345077 h 1410679"/>
                    <a:gd name="connsiteX2213" fmla="*/ 287234 w 1038783"/>
                    <a:gd name="connsiteY2213" fmla="*/ 1344302 h 1410679"/>
                    <a:gd name="connsiteX2214" fmla="*/ 288009 w 1038783"/>
                    <a:gd name="connsiteY2214" fmla="*/ 1342528 h 1410679"/>
                    <a:gd name="connsiteX2215" fmla="*/ 287677 w 1038783"/>
                    <a:gd name="connsiteY2215" fmla="*/ 1341087 h 1410679"/>
                    <a:gd name="connsiteX2216" fmla="*/ 287234 w 1038783"/>
                    <a:gd name="connsiteY2216" fmla="*/ 1339869 h 1410679"/>
                    <a:gd name="connsiteX2217" fmla="*/ 287234 w 1038783"/>
                    <a:gd name="connsiteY2217" fmla="*/ 1338650 h 1410679"/>
                    <a:gd name="connsiteX2218" fmla="*/ 288452 w 1038783"/>
                    <a:gd name="connsiteY2218" fmla="*/ 1337431 h 1410679"/>
                    <a:gd name="connsiteX2219" fmla="*/ 291334 w 1038783"/>
                    <a:gd name="connsiteY2219" fmla="*/ 1335879 h 1410679"/>
                    <a:gd name="connsiteX2220" fmla="*/ 292552 w 1038783"/>
                    <a:gd name="connsiteY2220" fmla="*/ 1334772 h 1410679"/>
                    <a:gd name="connsiteX2221" fmla="*/ 293439 w 1038783"/>
                    <a:gd name="connsiteY2221" fmla="*/ 1331447 h 1410679"/>
                    <a:gd name="connsiteX2222" fmla="*/ 293993 w 1038783"/>
                    <a:gd name="connsiteY2222" fmla="*/ 1330228 h 1410679"/>
                    <a:gd name="connsiteX2223" fmla="*/ 295545 w 1038783"/>
                    <a:gd name="connsiteY2223" fmla="*/ 1328011 h 1410679"/>
                    <a:gd name="connsiteX2224" fmla="*/ 296431 w 1038783"/>
                    <a:gd name="connsiteY2224" fmla="*/ 1327457 h 1410679"/>
                    <a:gd name="connsiteX2225" fmla="*/ 297650 w 1038783"/>
                    <a:gd name="connsiteY2225" fmla="*/ 1327457 h 1410679"/>
                    <a:gd name="connsiteX2226" fmla="*/ 303745 w 1038783"/>
                    <a:gd name="connsiteY2226" fmla="*/ 1326239 h 1410679"/>
                    <a:gd name="connsiteX2227" fmla="*/ 305407 w 1038783"/>
                    <a:gd name="connsiteY2227" fmla="*/ 1325352 h 1410679"/>
                    <a:gd name="connsiteX2228" fmla="*/ 304299 w 1038783"/>
                    <a:gd name="connsiteY2228" fmla="*/ 1322692 h 1410679"/>
                    <a:gd name="connsiteX2229" fmla="*/ 306072 w 1038783"/>
                    <a:gd name="connsiteY2229" fmla="*/ 1321695 h 1410679"/>
                    <a:gd name="connsiteX2230" fmla="*/ 308843 w 1038783"/>
                    <a:gd name="connsiteY2230" fmla="*/ 1321695 h 1410679"/>
                    <a:gd name="connsiteX2231" fmla="*/ 310948 w 1038783"/>
                    <a:gd name="connsiteY2231" fmla="*/ 1322803 h 1410679"/>
                    <a:gd name="connsiteX2232" fmla="*/ 311169 w 1038783"/>
                    <a:gd name="connsiteY2232" fmla="*/ 1324022 h 1410679"/>
                    <a:gd name="connsiteX2233" fmla="*/ 311169 w 1038783"/>
                    <a:gd name="connsiteY2233" fmla="*/ 1326239 h 1410679"/>
                    <a:gd name="connsiteX2234" fmla="*/ 311724 w 1038783"/>
                    <a:gd name="connsiteY2234" fmla="*/ 1328233 h 1410679"/>
                    <a:gd name="connsiteX2235" fmla="*/ 312832 w 1038783"/>
                    <a:gd name="connsiteY2235" fmla="*/ 1329009 h 1410679"/>
                    <a:gd name="connsiteX2236" fmla="*/ 314273 w 1038783"/>
                    <a:gd name="connsiteY2236" fmla="*/ 1328122 h 1410679"/>
                    <a:gd name="connsiteX2237" fmla="*/ 314826 w 1038783"/>
                    <a:gd name="connsiteY2237" fmla="*/ 1324465 h 1410679"/>
                    <a:gd name="connsiteX2238" fmla="*/ 315824 w 1038783"/>
                    <a:gd name="connsiteY2238" fmla="*/ 1323357 h 1410679"/>
                    <a:gd name="connsiteX2239" fmla="*/ 317265 w 1038783"/>
                    <a:gd name="connsiteY2239" fmla="*/ 1323800 h 1410679"/>
                    <a:gd name="connsiteX2240" fmla="*/ 318373 w 1038783"/>
                    <a:gd name="connsiteY2240" fmla="*/ 1325463 h 1410679"/>
                    <a:gd name="connsiteX2241" fmla="*/ 319259 w 1038783"/>
                    <a:gd name="connsiteY2241" fmla="*/ 1327457 h 1410679"/>
                    <a:gd name="connsiteX2242" fmla="*/ 320145 w 1038783"/>
                    <a:gd name="connsiteY2242" fmla="*/ 1328787 h 1410679"/>
                    <a:gd name="connsiteX2243" fmla="*/ 321365 w 1038783"/>
                    <a:gd name="connsiteY2243" fmla="*/ 1329009 h 1410679"/>
                    <a:gd name="connsiteX2244" fmla="*/ 322584 w 1038783"/>
                    <a:gd name="connsiteY2244" fmla="*/ 1328787 h 1410679"/>
                    <a:gd name="connsiteX2245" fmla="*/ 323692 w 1038783"/>
                    <a:gd name="connsiteY2245" fmla="*/ 1329009 h 1410679"/>
                    <a:gd name="connsiteX2246" fmla="*/ 324467 w 1038783"/>
                    <a:gd name="connsiteY2246" fmla="*/ 1330671 h 1410679"/>
                    <a:gd name="connsiteX2247" fmla="*/ 324135 w 1038783"/>
                    <a:gd name="connsiteY2247" fmla="*/ 1331336 h 1410679"/>
                    <a:gd name="connsiteX2248" fmla="*/ 322584 w 1038783"/>
                    <a:gd name="connsiteY2248" fmla="*/ 1333552 h 1410679"/>
                    <a:gd name="connsiteX2249" fmla="*/ 322251 w 1038783"/>
                    <a:gd name="connsiteY2249" fmla="*/ 1334661 h 1410679"/>
                    <a:gd name="connsiteX2250" fmla="*/ 322695 w 1038783"/>
                    <a:gd name="connsiteY2250" fmla="*/ 1335990 h 1410679"/>
                    <a:gd name="connsiteX2251" fmla="*/ 323581 w 1038783"/>
                    <a:gd name="connsiteY2251" fmla="*/ 1337098 h 1410679"/>
                    <a:gd name="connsiteX2252" fmla="*/ 323913 w 1038783"/>
                    <a:gd name="connsiteY2252" fmla="*/ 1338428 h 1410679"/>
                    <a:gd name="connsiteX2253" fmla="*/ 324135 w 1038783"/>
                    <a:gd name="connsiteY2253" fmla="*/ 1339537 h 1410679"/>
                    <a:gd name="connsiteX2254" fmla="*/ 330119 w 1038783"/>
                    <a:gd name="connsiteY2254" fmla="*/ 1339537 h 1410679"/>
                    <a:gd name="connsiteX2255" fmla="*/ 329232 w 1038783"/>
                    <a:gd name="connsiteY2255" fmla="*/ 1338428 h 1410679"/>
                    <a:gd name="connsiteX2256" fmla="*/ 330230 w 1038783"/>
                    <a:gd name="connsiteY2256" fmla="*/ 1335104 h 1410679"/>
                    <a:gd name="connsiteX2257" fmla="*/ 333222 w 1038783"/>
                    <a:gd name="connsiteY2257" fmla="*/ 1335104 h 1410679"/>
                    <a:gd name="connsiteX2258" fmla="*/ 336879 w 1038783"/>
                    <a:gd name="connsiteY2258" fmla="*/ 1337431 h 1410679"/>
                    <a:gd name="connsiteX2259" fmla="*/ 339760 w 1038783"/>
                    <a:gd name="connsiteY2259" fmla="*/ 1340201 h 1410679"/>
                    <a:gd name="connsiteX2260" fmla="*/ 337654 w 1038783"/>
                    <a:gd name="connsiteY2260" fmla="*/ 1340644 h 1410679"/>
                    <a:gd name="connsiteX2261" fmla="*/ 337654 w 1038783"/>
                    <a:gd name="connsiteY2261" fmla="*/ 1341863 h 1410679"/>
                    <a:gd name="connsiteX2262" fmla="*/ 339317 w 1038783"/>
                    <a:gd name="connsiteY2262" fmla="*/ 1343415 h 1410679"/>
                    <a:gd name="connsiteX2263" fmla="*/ 339317 w 1038783"/>
                    <a:gd name="connsiteY2263" fmla="*/ 1343415 h 1410679"/>
                    <a:gd name="connsiteX2264" fmla="*/ 342641 w 1038783"/>
                    <a:gd name="connsiteY2264" fmla="*/ 1345963 h 1410679"/>
                    <a:gd name="connsiteX2265" fmla="*/ 345412 w 1038783"/>
                    <a:gd name="connsiteY2265" fmla="*/ 1346739 h 1410679"/>
                    <a:gd name="connsiteX2266" fmla="*/ 349845 w 1038783"/>
                    <a:gd name="connsiteY2266" fmla="*/ 1346296 h 1410679"/>
                    <a:gd name="connsiteX2267" fmla="*/ 353945 w 1038783"/>
                    <a:gd name="connsiteY2267" fmla="*/ 1344966 h 1410679"/>
                    <a:gd name="connsiteX2268" fmla="*/ 355717 w 1038783"/>
                    <a:gd name="connsiteY2268" fmla="*/ 1342972 h 1410679"/>
                    <a:gd name="connsiteX2269" fmla="*/ 357823 w 1038783"/>
                    <a:gd name="connsiteY2269" fmla="*/ 1342085 h 1410679"/>
                    <a:gd name="connsiteX2270" fmla="*/ 370456 w 1038783"/>
                    <a:gd name="connsiteY2270" fmla="*/ 1343526 h 1410679"/>
                    <a:gd name="connsiteX2271" fmla="*/ 376773 w 1038783"/>
                    <a:gd name="connsiteY2271" fmla="*/ 1343526 h 1410679"/>
                    <a:gd name="connsiteX2272" fmla="*/ 378323 w 1038783"/>
                    <a:gd name="connsiteY2272" fmla="*/ 1345963 h 1410679"/>
                    <a:gd name="connsiteX2273" fmla="*/ 382535 w 1038783"/>
                    <a:gd name="connsiteY2273" fmla="*/ 1345963 h 1410679"/>
                    <a:gd name="connsiteX2274" fmla="*/ 386967 w 1038783"/>
                    <a:gd name="connsiteY2274" fmla="*/ 1346961 h 1410679"/>
                    <a:gd name="connsiteX2275" fmla="*/ 418106 w 1038783"/>
                    <a:gd name="connsiteY2275" fmla="*/ 1366354 h 1410679"/>
                    <a:gd name="connsiteX2276" fmla="*/ 418328 w 1038783"/>
                    <a:gd name="connsiteY2276" fmla="*/ 1366576 h 1410679"/>
                    <a:gd name="connsiteX2277" fmla="*/ 418771 w 1038783"/>
                    <a:gd name="connsiteY2277" fmla="*/ 1366576 h 1410679"/>
                    <a:gd name="connsiteX2278" fmla="*/ 425420 w 1038783"/>
                    <a:gd name="connsiteY2278" fmla="*/ 1368570 h 1410679"/>
                    <a:gd name="connsiteX2279" fmla="*/ 432734 w 1038783"/>
                    <a:gd name="connsiteY2279" fmla="*/ 1368570 h 1410679"/>
                    <a:gd name="connsiteX2280" fmla="*/ 435837 w 1038783"/>
                    <a:gd name="connsiteY2280" fmla="*/ 1367019 h 1410679"/>
                    <a:gd name="connsiteX2281" fmla="*/ 437499 w 1038783"/>
                    <a:gd name="connsiteY2281" fmla="*/ 1364470 h 1410679"/>
                    <a:gd name="connsiteX2282" fmla="*/ 438940 w 1038783"/>
                    <a:gd name="connsiteY2282" fmla="*/ 1361478 h 1410679"/>
                    <a:gd name="connsiteX2283" fmla="*/ 441377 w 1038783"/>
                    <a:gd name="connsiteY2283" fmla="*/ 1358596 h 1410679"/>
                    <a:gd name="connsiteX2284" fmla="*/ 443040 w 1038783"/>
                    <a:gd name="connsiteY2284" fmla="*/ 1357710 h 1410679"/>
                    <a:gd name="connsiteX2285" fmla="*/ 444702 w 1038783"/>
                    <a:gd name="connsiteY2285" fmla="*/ 1357489 h 1410679"/>
                    <a:gd name="connsiteX2286" fmla="*/ 446253 w 1038783"/>
                    <a:gd name="connsiteY2286" fmla="*/ 1358043 h 1410679"/>
                    <a:gd name="connsiteX2287" fmla="*/ 447583 w 1038783"/>
                    <a:gd name="connsiteY2287" fmla="*/ 1359483 h 1410679"/>
                    <a:gd name="connsiteX2288" fmla="*/ 447916 w 1038783"/>
                    <a:gd name="connsiteY2288" fmla="*/ 1361478 h 1410679"/>
                    <a:gd name="connsiteX2289" fmla="*/ 447694 w 1038783"/>
                    <a:gd name="connsiteY2289" fmla="*/ 1363472 h 1410679"/>
                    <a:gd name="connsiteX2290" fmla="*/ 448138 w 1038783"/>
                    <a:gd name="connsiteY2290" fmla="*/ 1365246 h 1410679"/>
                    <a:gd name="connsiteX2291" fmla="*/ 450464 w 1038783"/>
                    <a:gd name="connsiteY2291" fmla="*/ 1366465 h 1410679"/>
                    <a:gd name="connsiteX2292" fmla="*/ 451351 w 1038783"/>
                    <a:gd name="connsiteY2292" fmla="*/ 1366465 h 1410679"/>
                    <a:gd name="connsiteX2293" fmla="*/ 452792 w 1038783"/>
                    <a:gd name="connsiteY2293" fmla="*/ 1365467 h 1410679"/>
                    <a:gd name="connsiteX2294" fmla="*/ 453346 w 1038783"/>
                    <a:gd name="connsiteY2294" fmla="*/ 1365467 h 1410679"/>
                    <a:gd name="connsiteX2295" fmla="*/ 456781 w 1038783"/>
                    <a:gd name="connsiteY2295" fmla="*/ 1366576 h 1410679"/>
                    <a:gd name="connsiteX2296" fmla="*/ 460105 w 1038783"/>
                    <a:gd name="connsiteY2296" fmla="*/ 1366797 h 1410679"/>
                    <a:gd name="connsiteX2297" fmla="*/ 461768 w 1038783"/>
                    <a:gd name="connsiteY2297" fmla="*/ 1366465 h 1410679"/>
                    <a:gd name="connsiteX2298" fmla="*/ 463097 w 1038783"/>
                    <a:gd name="connsiteY2298" fmla="*/ 1365356 h 1410679"/>
                    <a:gd name="connsiteX2299" fmla="*/ 463430 w 1038783"/>
                    <a:gd name="connsiteY2299" fmla="*/ 1368126 h 1410679"/>
                    <a:gd name="connsiteX2300" fmla="*/ 464649 w 1038783"/>
                    <a:gd name="connsiteY2300" fmla="*/ 1369678 h 1410679"/>
                    <a:gd name="connsiteX2301" fmla="*/ 466090 w 1038783"/>
                    <a:gd name="connsiteY2301" fmla="*/ 1371119 h 1410679"/>
                    <a:gd name="connsiteX2302" fmla="*/ 467087 w 1038783"/>
                    <a:gd name="connsiteY2302" fmla="*/ 1373335 h 1410679"/>
                    <a:gd name="connsiteX2303" fmla="*/ 467087 w 1038783"/>
                    <a:gd name="connsiteY2303" fmla="*/ 1374332 h 1410679"/>
                    <a:gd name="connsiteX2304" fmla="*/ 467309 w 1038783"/>
                    <a:gd name="connsiteY2304" fmla="*/ 1375330 h 1410679"/>
                    <a:gd name="connsiteX2305" fmla="*/ 468527 w 1038783"/>
                    <a:gd name="connsiteY2305" fmla="*/ 1376106 h 1410679"/>
                    <a:gd name="connsiteX2306" fmla="*/ 469525 w 1038783"/>
                    <a:gd name="connsiteY2306" fmla="*/ 1375662 h 1410679"/>
                    <a:gd name="connsiteX2307" fmla="*/ 470522 w 1038783"/>
                    <a:gd name="connsiteY2307" fmla="*/ 1374776 h 1410679"/>
                    <a:gd name="connsiteX2308" fmla="*/ 471852 w 1038783"/>
                    <a:gd name="connsiteY2308" fmla="*/ 1374222 h 1410679"/>
                    <a:gd name="connsiteX2309" fmla="*/ 477392 w 1038783"/>
                    <a:gd name="connsiteY2309" fmla="*/ 1382422 h 1410679"/>
                    <a:gd name="connsiteX2310" fmla="*/ 478390 w 1038783"/>
                    <a:gd name="connsiteY2310" fmla="*/ 1384417 h 1410679"/>
                    <a:gd name="connsiteX2311" fmla="*/ 477836 w 1038783"/>
                    <a:gd name="connsiteY2311" fmla="*/ 1386189 h 1410679"/>
                    <a:gd name="connsiteX2312" fmla="*/ 475287 w 1038783"/>
                    <a:gd name="connsiteY2312" fmla="*/ 1388184 h 1410679"/>
                    <a:gd name="connsiteX2313" fmla="*/ 476506 w 1038783"/>
                    <a:gd name="connsiteY2313" fmla="*/ 1389625 h 1410679"/>
                    <a:gd name="connsiteX2314" fmla="*/ 476838 w 1038783"/>
                    <a:gd name="connsiteY2314" fmla="*/ 1391398 h 1410679"/>
                    <a:gd name="connsiteX2315" fmla="*/ 476838 w 1038783"/>
                    <a:gd name="connsiteY2315" fmla="*/ 1393171 h 1410679"/>
                    <a:gd name="connsiteX2316" fmla="*/ 477503 w 1038783"/>
                    <a:gd name="connsiteY2316" fmla="*/ 1394722 h 1410679"/>
                    <a:gd name="connsiteX2317" fmla="*/ 478612 w 1038783"/>
                    <a:gd name="connsiteY2317" fmla="*/ 1395830 h 1410679"/>
                    <a:gd name="connsiteX2318" fmla="*/ 479387 w 1038783"/>
                    <a:gd name="connsiteY2318" fmla="*/ 1395830 h 1410679"/>
                    <a:gd name="connsiteX2319" fmla="*/ 480274 w 1038783"/>
                    <a:gd name="connsiteY2319" fmla="*/ 1395165 h 1410679"/>
                    <a:gd name="connsiteX2320" fmla="*/ 481714 w 1038783"/>
                    <a:gd name="connsiteY2320" fmla="*/ 1394501 h 1410679"/>
                    <a:gd name="connsiteX2321" fmla="*/ 482268 w 1038783"/>
                    <a:gd name="connsiteY2321" fmla="*/ 1394501 h 1410679"/>
                    <a:gd name="connsiteX2322" fmla="*/ 483488 w 1038783"/>
                    <a:gd name="connsiteY2322" fmla="*/ 1395276 h 1410679"/>
                    <a:gd name="connsiteX2323" fmla="*/ 484042 w 1038783"/>
                    <a:gd name="connsiteY2323" fmla="*/ 1395276 h 1410679"/>
                    <a:gd name="connsiteX2324" fmla="*/ 484485 w 1038783"/>
                    <a:gd name="connsiteY2324" fmla="*/ 1394944 h 1410679"/>
                    <a:gd name="connsiteX2325" fmla="*/ 485815 w 1038783"/>
                    <a:gd name="connsiteY2325" fmla="*/ 1393504 h 1410679"/>
                    <a:gd name="connsiteX2326" fmla="*/ 490801 w 1038783"/>
                    <a:gd name="connsiteY2326" fmla="*/ 1392617 h 1410679"/>
                    <a:gd name="connsiteX2327" fmla="*/ 492907 w 1038783"/>
                    <a:gd name="connsiteY2327" fmla="*/ 1393725 h 1410679"/>
                    <a:gd name="connsiteX2328" fmla="*/ 492907 w 1038783"/>
                    <a:gd name="connsiteY2328" fmla="*/ 1396717 h 1410679"/>
                    <a:gd name="connsiteX2329" fmla="*/ 490801 w 1038783"/>
                    <a:gd name="connsiteY2329" fmla="*/ 1402923 h 1410679"/>
                    <a:gd name="connsiteX2330" fmla="*/ 491023 w 1038783"/>
                    <a:gd name="connsiteY2330" fmla="*/ 1404031 h 1410679"/>
                    <a:gd name="connsiteX2331" fmla="*/ 491023 w 1038783"/>
                    <a:gd name="connsiteY2331" fmla="*/ 1405028 h 1410679"/>
                    <a:gd name="connsiteX2332" fmla="*/ 490801 w 1038783"/>
                    <a:gd name="connsiteY2332" fmla="*/ 1406136 h 1410679"/>
                    <a:gd name="connsiteX2333" fmla="*/ 490247 w 1038783"/>
                    <a:gd name="connsiteY2333" fmla="*/ 1406691 h 1410679"/>
                    <a:gd name="connsiteX2334" fmla="*/ 488696 w 1038783"/>
                    <a:gd name="connsiteY2334" fmla="*/ 1407134 h 1410679"/>
                    <a:gd name="connsiteX2335" fmla="*/ 488253 w 1038783"/>
                    <a:gd name="connsiteY2335" fmla="*/ 1407466 h 1410679"/>
                    <a:gd name="connsiteX2336" fmla="*/ 487255 w 1038783"/>
                    <a:gd name="connsiteY2336" fmla="*/ 1409350 h 1410679"/>
                    <a:gd name="connsiteX2337" fmla="*/ 486812 w 1038783"/>
                    <a:gd name="connsiteY2337" fmla="*/ 1410347 h 1410679"/>
                    <a:gd name="connsiteX2338" fmla="*/ 487366 w 1038783"/>
                    <a:gd name="connsiteY2338" fmla="*/ 1410680 h 1410679"/>
                    <a:gd name="connsiteX2339" fmla="*/ 489029 w 1038783"/>
                    <a:gd name="connsiteY2339" fmla="*/ 1410458 h 1410679"/>
                    <a:gd name="connsiteX2340" fmla="*/ 496342 w 1038783"/>
                    <a:gd name="connsiteY2340" fmla="*/ 1409572 h 1410679"/>
                    <a:gd name="connsiteX2341" fmla="*/ 498780 w 1038783"/>
                    <a:gd name="connsiteY2341" fmla="*/ 1408574 h 1410679"/>
                    <a:gd name="connsiteX2342" fmla="*/ 503877 w 1038783"/>
                    <a:gd name="connsiteY2342" fmla="*/ 1405471 h 1410679"/>
                    <a:gd name="connsiteX2343" fmla="*/ 506094 w 1038783"/>
                    <a:gd name="connsiteY2343" fmla="*/ 1403477 h 1410679"/>
                    <a:gd name="connsiteX2344" fmla="*/ 508088 w 1038783"/>
                    <a:gd name="connsiteY2344" fmla="*/ 1400706 h 1410679"/>
                    <a:gd name="connsiteX2345" fmla="*/ 510637 w 1038783"/>
                    <a:gd name="connsiteY2345" fmla="*/ 1395609 h 1410679"/>
                    <a:gd name="connsiteX2346" fmla="*/ 511302 w 1038783"/>
                    <a:gd name="connsiteY2346" fmla="*/ 1394611 h 1410679"/>
                    <a:gd name="connsiteX2347" fmla="*/ 512521 w 1038783"/>
                    <a:gd name="connsiteY2347" fmla="*/ 1393836 h 1410679"/>
                    <a:gd name="connsiteX2348" fmla="*/ 514959 w 1038783"/>
                    <a:gd name="connsiteY2348" fmla="*/ 1393060 h 1410679"/>
                    <a:gd name="connsiteX2349" fmla="*/ 515957 w 1038783"/>
                    <a:gd name="connsiteY2349" fmla="*/ 1392395 h 1410679"/>
                    <a:gd name="connsiteX2350" fmla="*/ 517840 w 1038783"/>
                    <a:gd name="connsiteY2350" fmla="*/ 1389846 h 1410679"/>
                    <a:gd name="connsiteX2351" fmla="*/ 519503 w 1038783"/>
                    <a:gd name="connsiteY2351" fmla="*/ 1386522 h 1410679"/>
                    <a:gd name="connsiteX2352" fmla="*/ 520500 w 1038783"/>
                    <a:gd name="connsiteY2352" fmla="*/ 1382754 h 1410679"/>
                    <a:gd name="connsiteX2353" fmla="*/ 520500 w 1038783"/>
                    <a:gd name="connsiteY2353" fmla="*/ 1379208 h 1410679"/>
                    <a:gd name="connsiteX2354" fmla="*/ 520057 w 1038783"/>
                    <a:gd name="connsiteY2354" fmla="*/ 1377102 h 1410679"/>
                    <a:gd name="connsiteX2355" fmla="*/ 519503 w 1038783"/>
                    <a:gd name="connsiteY2355" fmla="*/ 1375662 h 1410679"/>
                    <a:gd name="connsiteX2356" fmla="*/ 518505 w 1038783"/>
                    <a:gd name="connsiteY2356" fmla="*/ 1374554 h 1410679"/>
                    <a:gd name="connsiteX2357" fmla="*/ 516954 w 1038783"/>
                    <a:gd name="connsiteY2357" fmla="*/ 1373667 h 1410679"/>
                    <a:gd name="connsiteX2358" fmla="*/ 518062 w 1038783"/>
                    <a:gd name="connsiteY2358" fmla="*/ 1367019 h 1410679"/>
                    <a:gd name="connsiteX2359" fmla="*/ 518062 w 1038783"/>
                    <a:gd name="connsiteY2359" fmla="*/ 1365467 h 1410679"/>
                    <a:gd name="connsiteX2360" fmla="*/ 517508 w 1038783"/>
                    <a:gd name="connsiteY2360" fmla="*/ 1363583 h 1410679"/>
                    <a:gd name="connsiteX2361" fmla="*/ 516511 w 1038783"/>
                    <a:gd name="connsiteY2361" fmla="*/ 1361700 h 1410679"/>
                    <a:gd name="connsiteX2362" fmla="*/ 516511 w 1038783"/>
                    <a:gd name="connsiteY2362" fmla="*/ 1360259 h 1410679"/>
                    <a:gd name="connsiteX2363" fmla="*/ 518062 w 1038783"/>
                    <a:gd name="connsiteY2363" fmla="*/ 1359594 h 1410679"/>
                    <a:gd name="connsiteX2364" fmla="*/ 519946 w 1038783"/>
                    <a:gd name="connsiteY2364" fmla="*/ 1359261 h 1410679"/>
                    <a:gd name="connsiteX2365" fmla="*/ 520833 w 1038783"/>
                    <a:gd name="connsiteY2365" fmla="*/ 1358929 h 1410679"/>
                    <a:gd name="connsiteX2366" fmla="*/ 521276 w 1038783"/>
                    <a:gd name="connsiteY2366" fmla="*/ 1359261 h 1410679"/>
                    <a:gd name="connsiteX2367" fmla="*/ 521829 w 1038783"/>
                    <a:gd name="connsiteY2367" fmla="*/ 1360813 h 1410679"/>
                    <a:gd name="connsiteX2368" fmla="*/ 521829 w 1038783"/>
                    <a:gd name="connsiteY2368" fmla="*/ 1361478 h 1410679"/>
                    <a:gd name="connsiteX2369" fmla="*/ 521165 w 1038783"/>
                    <a:gd name="connsiteY2369" fmla="*/ 1362254 h 1410679"/>
                    <a:gd name="connsiteX2370" fmla="*/ 520722 w 1038783"/>
                    <a:gd name="connsiteY2370" fmla="*/ 1363361 h 1410679"/>
                    <a:gd name="connsiteX2371" fmla="*/ 520943 w 1038783"/>
                    <a:gd name="connsiteY2371" fmla="*/ 1364802 h 1410679"/>
                    <a:gd name="connsiteX2372" fmla="*/ 521497 w 1038783"/>
                    <a:gd name="connsiteY2372" fmla="*/ 1365578 h 1410679"/>
                    <a:gd name="connsiteX2373" fmla="*/ 522383 w 1038783"/>
                    <a:gd name="connsiteY2373" fmla="*/ 1366243 h 1410679"/>
                    <a:gd name="connsiteX2374" fmla="*/ 524157 w 1038783"/>
                    <a:gd name="connsiteY2374" fmla="*/ 1367019 h 1410679"/>
                    <a:gd name="connsiteX2375" fmla="*/ 529033 w 1038783"/>
                    <a:gd name="connsiteY2375" fmla="*/ 1367794 h 1410679"/>
                    <a:gd name="connsiteX2376" fmla="*/ 530363 w 1038783"/>
                    <a:gd name="connsiteY2376" fmla="*/ 1367573 h 1410679"/>
                    <a:gd name="connsiteX2377" fmla="*/ 531803 w 1038783"/>
                    <a:gd name="connsiteY2377" fmla="*/ 1366465 h 1410679"/>
                    <a:gd name="connsiteX2378" fmla="*/ 534130 w 1038783"/>
                    <a:gd name="connsiteY2378" fmla="*/ 1363251 h 1410679"/>
                    <a:gd name="connsiteX2379" fmla="*/ 535681 w 1038783"/>
                    <a:gd name="connsiteY2379" fmla="*/ 1362143 h 1410679"/>
                    <a:gd name="connsiteX2380" fmla="*/ 538452 w 1038783"/>
                    <a:gd name="connsiteY2380" fmla="*/ 1362143 h 1410679"/>
                    <a:gd name="connsiteX2381" fmla="*/ 553412 w 1038783"/>
                    <a:gd name="connsiteY2381" fmla="*/ 1367794 h 1410679"/>
                    <a:gd name="connsiteX2382" fmla="*/ 553855 w 1038783"/>
                    <a:gd name="connsiteY2382" fmla="*/ 1368348 h 1410679"/>
                    <a:gd name="connsiteX2383" fmla="*/ 554187 w 1038783"/>
                    <a:gd name="connsiteY2383" fmla="*/ 1369235 h 1410679"/>
                    <a:gd name="connsiteX2384" fmla="*/ 554742 w 1038783"/>
                    <a:gd name="connsiteY2384" fmla="*/ 1370011 h 1410679"/>
                    <a:gd name="connsiteX2385" fmla="*/ 555739 w 1038783"/>
                    <a:gd name="connsiteY2385" fmla="*/ 1370343 h 1410679"/>
                    <a:gd name="connsiteX2386" fmla="*/ 559063 w 1038783"/>
                    <a:gd name="connsiteY2386" fmla="*/ 1369900 h 1410679"/>
                    <a:gd name="connsiteX2387" fmla="*/ 563607 w 1038783"/>
                    <a:gd name="connsiteY2387" fmla="*/ 1367794 h 1410679"/>
                    <a:gd name="connsiteX2388" fmla="*/ 565159 w 1038783"/>
                    <a:gd name="connsiteY2388" fmla="*/ 1367351 h 1410679"/>
                    <a:gd name="connsiteX2389" fmla="*/ 566710 w 1038783"/>
                    <a:gd name="connsiteY2389" fmla="*/ 1367351 h 1410679"/>
                    <a:gd name="connsiteX2390" fmla="*/ 567929 w 1038783"/>
                    <a:gd name="connsiteY2390" fmla="*/ 1368126 h 1410679"/>
                    <a:gd name="connsiteX2391" fmla="*/ 570478 w 1038783"/>
                    <a:gd name="connsiteY2391" fmla="*/ 1370121 h 1410679"/>
                    <a:gd name="connsiteX2392" fmla="*/ 569480 w 1038783"/>
                    <a:gd name="connsiteY2392" fmla="*/ 1371230 h 1410679"/>
                    <a:gd name="connsiteX2393" fmla="*/ 565824 w 1038783"/>
                    <a:gd name="connsiteY2393" fmla="*/ 1373778 h 1410679"/>
                    <a:gd name="connsiteX2394" fmla="*/ 566599 w 1038783"/>
                    <a:gd name="connsiteY2394" fmla="*/ 1375108 h 1410679"/>
                    <a:gd name="connsiteX2395" fmla="*/ 572472 w 1038783"/>
                    <a:gd name="connsiteY2395" fmla="*/ 1377767 h 1410679"/>
                    <a:gd name="connsiteX2396" fmla="*/ 578124 w 1038783"/>
                    <a:gd name="connsiteY2396" fmla="*/ 1383863 h 1410679"/>
                    <a:gd name="connsiteX2397" fmla="*/ 578456 w 1038783"/>
                    <a:gd name="connsiteY2397" fmla="*/ 1384639 h 1410679"/>
                    <a:gd name="connsiteX2398" fmla="*/ 578456 w 1038783"/>
                    <a:gd name="connsiteY2398" fmla="*/ 1385746 h 1410679"/>
                    <a:gd name="connsiteX2399" fmla="*/ 578235 w 1038783"/>
                    <a:gd name="connsiteY2399" fmla="*/ 1386854 h 1410679"/>
                    <a:gd name="connsiteX2400" fmla="*/ 577902 w 1038783"/>
                    <a:gd name="connsiteY2400" fmla="*/ 1387630 h 1410679"/>
                    <a:gd name="connsiteX2401" fmla="*/ 577681 w 1038783"/>
                    <a:gd name="connsiteY2401" fmla="*/ 1387630 h 1410679"/>
                    <a:gd name="connsiteX2402" fmla="*/ 578789 w 1038783"/>
                    <a:gd name="connsiteY2402" fmla="*/ 1389957 h 1410679"/>
                    <a:gd name="connsiteX2403" fmla="*/ 580340 w 1038783"/>
                    <a:gd name="connsiteY2403" fmla="*/ 1390844 h 1410679"/>
                    <a:gd name="connsiteX2404" fmla="*/ 592198 w 1038783"/>
                    <a:gd name="connsiteY2404" fmla="*/ 1391065 h 1410679"/>
                    <a:gd name="connsiteX2405" fmla="*/ 594413 w 1038783"/>
                    <a:gd name="connsiteY2405" fmla="*/ 1390400 h 1410679"/>
                    <a:gd name="connsiteX2406" fmla="*/ 601839 w 1038783"/>
                    <a:gd name="connsiteY2406" fmla="*/ 1385303 h 1410679"/>
                    <a:gd name="connsiteX2407" fmla="*/ 604720 w 1038783"/>
                    <a:gd name="connsiteY2407" fmla="*/ 1384528 h 1410679"/>
                    <a:gd name="connsiteX2408" fmla="*/ 607157 w 1038783"/>
                    <a:gd name="connsiteY2408" fmla="*/ 1385525 h 1410679"/>
                    <a:gd name="connsiteX2409" fmla="*/ 606936 w 1038783"/>
                    <a:gd name="connsiteY2409" fmla="*/ 1390068 h 1410679"/>
                    <a:gd name="connsiteX2410" fmla="*/ 609706 w 1038783"/>
                    <a:gd name="connsiteY2410" fmla="*/ 1390400 h 1410679"/>
                    <a:gd name="connsiteX2411" fmla="*/ 612144 w 1038783"/>
                    <a:gd name="connsiteY2411" fmla="*/ 1389293 h 1410679"/>
                    <a:gd name="connsiteX2412" fmla="*/ 613806 w 1038783"/>
                    <a:gd name="connsiteY2412" fmla="*/ 1387519 h 1410679"/>
                    <a:gd name="connsiteX2413" fmla="*/ 615358 w 1038783"/>
                    <a:gd name="connsiteY2413" fmla="*/ 1385525 h 1410679"/>
                    <a:gd name="connsiteX2414" fmla="*/ 617574 w 1038783"/>
                    <a:gd name="connsiteY2414" fmla="*/ 1383530 h 1410679"/>
                    <a:gd name="connsiteX2415" fmla="*/ 619680 w 1038783"/>
                    <a:gd name="connsiteY2415" fmla="*/ 1382865 h 1410679"/>
                    <a:gd name="connsiteX2416" fmla="*/ 624556 w 1038783"/>
                    <a:gd name="connsiteY2416" fmla="*/ 1382865 h 1410679"/>
                    <a:gd name="connsiteX2417" fmla="*/ 626439 w 1038783"/>
                    <a:gd name="connsiteY2417" fmla="*/ 1381978 h 1410679"/>
                    <a:gd name="connsiteX2418" fmla="*/ 627437 w 1038783"/>
                    <a:gd name="connsiteY2418" fmla="*/ 1380317 h 1410679"/>
                    <a:gd name="connsiteX2419" fmla="*/ 626993 w 1038783"/>
                    <a:gd name="connsiteY2419" fmla="*/ 1379098 h 1410679"/>
                    <a:gd name="connsiteX2420" fmla="*/ 625774 w 1038783"/>
                    <a:gd name="connsiteY2420" fmla="*/ 1378322 h 1410679"/>
                    <a:gd name="connsiteX2421" fmla="*/ 624334 w 1038783"/>
                    <a:gd name="connsiteY2421" fmla="*/ 1377989 h 1410679"/>
                    <a:gd name="connsiteX2422" fmla="*/ 629653 w 1038783"/>
                    <a:gd name="connsiteY2422" fmla="*/ 1371894 h 1410679"/>
                    <a:gd name="connsiteX2423" fmla="*/ 632202 w 1038783"/>
                    <a:gd name="connsiteY2423" fmla="*/ 1371341 h 1410679"/>
                    <a:gd name="connsiteX2424" fmla="*/ 634972 w 1038783"/>
                    <a:gd name="connsiteY2424" fmla="*/ 1371673 h 1410679"/>
                    <a:gd name="connsiteX2425" fmla="*/ 637521 w 1038783"/>
                    <a:gd name="connsiteY2425" fmla="*/ 1372448 h 1410679"/>
                    <a:gd name="connsiteX2426" fmla="*/ 642840 w 1038783"/>
                    <a:gd name="connsiteY2426" fmla="*/ 1371562 h 1410679"/>
                    <a:gd name="connsiteX2427" fmla="*/ 645278 w 1038783"/>
                    <a:gd name="connsiteY2427" fmla="*/ 1370565 h 1410679"/>
                    <a:gd name="connsiteX2428" fmla="*/ 647383 w 1038783"/>
                    <a:gd name="connsiteY2428" fmla="*/ 1368237 h 1410679"/>
                    <a:gd name="connsiteX2429" fmla="*/ 647937 w 1038783"/>
                    <a:gd name="connsiteY2429" fmla="*/ 1366686 h 1410679"/>
                    <a:gd name="connsiteX2430" fmla="*/ 648824 w 1038783"/>
                    <a:gd name="connsiteY2430" fmla="*/ 1362808 h 1410679"/>
                    <a:gd name="connsiteX2431" fmla="*/ 649600 w 1038783"/>
                    <a:gd name="connsiteY2431" fmla="*/ 1361035 h 1410679"/>
                    <a:gd name="connsiteX2432" fmla="*/ 652813 w 1038783"/>
                    <a:gd name="connsiteY2432" fmla="*/ 1358264 h 1410679"/>
                    <a:gd name="connsiteX2433" fmla="*/ 653146 w 1038783"/>
                    <a:gd name="connsiteY2433" fmla="*/ 1357821 h 1410679"/>
                    <a:gd name="connsiteX2434" fmla="*/ 655252 w 1038783"/>
                    <a:gd name="connsiteY2434" fmla="*/ 1357821 h 1410679"/>
                    <a:gd name="connsiteX2435" fmla="*/ 660238 w 1038783"/>
                    <a:gd name="connsiteY2435" fmla="*/ 1358929 h 1410679"/>
                    <a:gd name="connsiteX2436" fmla="*/ 669436 w 1038783"/>
                    <a:gd name="connsiteY2436" fmla="*/ 1358929 h 1410679"/>
                    <a:gd name="connsiteX2437" fmla="*/ 675863 w 1038783"/>
                    <a:gd name="connsiteY2437" fmla="*/ 1360259 h 1410679"/>
                    <a:gd name="connsiteX2438" fmla="*/ 677082 w 1038783"/>
                    <a:gd name="connsiteY2438" fmla="*/ 1359815 h 1410679"/>
                    <a:gd name="connsiteX2439" fmla="*/ 678190 w 1038783"/>
                    <a:gd name="connsiteY2439" fmla="*/ 1356935 h 1410679"/>
                    <a:gd name="connsiteX2440" fmla="*/ 679520 w 1038783"/>
                    <a:gd name="connsiteY2440" fmla="*/ 1356159 h 1410679"/>
                    <a:gd name="connsiteX2441" fmla="*/ 689050 w 1038783"/>
                    <a:gd name="connsiteY2441" fmla="*/ 1354164 h 1410679"/>
                    <a:gd name="connsiteX2442" fmla="*/ 715092 w 1038783"/>
                    <a:gd name="connsiteY2442" fmla="*/ 1355272 h 1410679"/>
                    <a:gd name="connsiteX2443" fmla="*/ 715978 w 1038783"/>
                    <a:gd name="connsiteY2443" fmla="*/ 1355050 h 1410679"/>
                    <a:gd name="connsiteX2444" fmla="*/ 719192 w 1038783"/>
                    <a:gd name="connsiteY2444" fmla="*/ 1350950 h 1410679"/>
                    <a:gd name="connsiteX2445" fmla="*/ 719635 w 1038783"/>
                    <a:gd name="connsiteY2445" fmla="*/ 1349842 h 1410679"/>
                    <a:gd name="connsiteX2446" fmla="*/ 719635 w 1038783"/>
                    <a:gd name="connsiteY2446" fmla="*/ 1348291 h 1410679"/>
                    <a:gd name="connsiteX2447" fmla="*/ 719635 w 1038783"/>
                    <a:gd name="connsiteY2447" fmla="*/ 1343858 h 1410679"/>
                    <a:gd name="connsiteX2448" fmla="*/ 719303 w 1038783"/>
                    <a:gd name="connsiteY2448" fmla="*/ 1342972 h 1410679"/>
                    <a:gd name="connsiteX2449" fmla="*/ 718749 w 1038783"/>
                    <a:gd name="connsiteY2449" fmla="*/ 1342639 h 1410679"/>
                    <a:gd name="connsiteX2450" fmla="*/ 717862 w 1038783"/>
                    <a:gd name="connsiteY2450" fmla="*/ 1341752 h 1410679"/>
                    <a:gd name="connsiteX2451" fmla="*/ 716975 w 1038783"/>
                    <a:gd name="connsiteY2451" fmla="*/ 1340644 h 1410679"/>
                    <a:gd name="connsiteX2452" fmla="*/ 716643 w 1038783"/>
                    <a:gd name="connsiteY2452" fmla="*/ 1339758 h 1410679"/>
                    <a:gd name="connsiteX2453" fmla="*/ 716421 w 1038783"/>
                    <a:gd name="connsiteY2453" fmla="*/ 1338428 h 1410679"/>
                    <a:gd name="connsiteX2454" fmla="*/ 718195 w 1038783"/>
                    <a:gd name="connsiteY2454" fmla="*/ 1337652 h 1410679"/>
                    <a:gd name="connsiteX2455" fmla="*/ 720965 w 1038783"/>
                    <a:gd name="connsiteY2455" fmla="*/ 1335326 h 1410679"/>
                    <a:gd name="connsiteX2456" fmla="*/ 721962 w 1038783"/>
                    <a:gd name="connsiteY2456" fmla="*/ 1334661 h 1410679"/>
                    <a:gd name="connsiteX2457" fmla="*/ 723625 w 1038783"/>
                    <a:gd name="connsiteY2457" fmla="*/ 1333885 h 1410679"/>
                    <a:gd name="connsiteX2458" fmla="*/ 723957 w 1038783"/>
                    <a:gd name="connsiteY2458" fmla="*/ 1333885 h 1410679"/>
                    <a:gd name="connsiteX2459" fmla="*/ 723625 w 1038783"/>
                    <a:gd name="connsiteY2459" fmla="*/ 1334550 h 1410679"/>
                    <a:gd name="connsiteX2460" fmla="*/ 723292 w 1038783"/>
                    <a:gd name="connsiteY2460" fmla="*/ 1336322 h 1410679"/>
                    <a:gd name="connsiteX2461" fmla="*/ 722849 w 1038783"/>
                    <a:gd name="connsiteY2461" fmla="*/ 1337652 h 1410679"/>
                    <a:gd name="connsiteX2462" fmla="*/ 722073 w 1038783"/>
                    <a:gd name="connsiteY2462" fmla="*/ 1338650 h 1410679"/>
                    <a:gd name="connsiteX2463" fmla="*/ 721741 w 1038783"/>
                    <a:gd name="connsiteY2463" fmla="*/ 1339869 h 1410679"/>
                    <a:gd name="connsiteX2464" fmla="*/ 722406 w 1038783"/>
                    <a:gd name="connsiteY2464" fmla="*/ 1341752 h 1410679"/>
                    <a:gd name="connsiteX2465" fmla="*/ 723514 w 1038783"/>
                    <a:gd name="connsiteY2465" fmla="*/ 1342750 h 1410679"/>
                    <a:gd name="connsiteX2466" fmla="*/ 724732 w 1038783"/>
                    <a:gd name="connsiteY2466" fmla="*/ 1342528 h 1410679"/>
                    <a:gd name="connsiteX2467" fmla="*/ 727282 w 1038783"/>
                    <a:gd name="connsiteY2467" fmla="*/ 1341198 h 1410679"/>
                    <a:gd name="connsiteX2468" fmla="*/ 729719 w 1038783"/>
                    <a:gd name="connsiteY2468" fmla="*/ 1340866 h 1410679"/>
                    <a:gd name="connsiteX2469" fmla="*/ 736258 w 1038783"/>
                    <a:gd name="connsiteY2469" fmla="*/ 1342307 h 1410679"/>
                    <a:gd name="connsiteX2470" fmla="*/ 738141 w 1038783"/>
                    <a:gd name="connsiteY2470" fmla="*/ 1341974 h 1410679"/>
                    <a:gd name="connsiteX2471" fmla="*/ 742574 w 1038783"/>
                    <a:gd name="connsiteY2471" fmla="*/ 1340312 h 1410679"/>
                    <a:gd name="connsiteX2472" fmla="*/ 744458 w 1038783"/>
                    <a:gd name="connsiteY2472" fmla="*/ 1340644 h 1410679"/>
                    <a:gd name="connsiteX2473" fmla="*/ 745012 w 1038783"/>
                    <a:gd name="connsiteY2473" fmla="*/ 1341642 h 1410679"/>
                    <a:gd name="connsiteX2474" fmla="*/ 746231 w 1038783"/>
                    <a:gd name="connsiteY2474" fmla="*/ 1345188 h 1410679"/>
                    <a:gd name="connsiteX2475" fmla="*/ 746895 w 1038783"/>
                    <a:gd name="connsiteY2475" fmla="*/ 1346518 h 1410679"/>
                    <a:gd name="connsiteX2476" fmla="*/ 747782 w 1038783"/>
                    <a:gd name="connsiteY2476" fmla="*/ 1347626 h 1410679"/>
                    <a:gd name="connsiteX2477" fmla="*/ 751107 w 1038783"/>
                    <a:gd name="connsiteY2477" fmla="*/ 1350285 h 1410679"/>
                    <a:gd name="connsiteX2478" fmla="*/ 752658 w 1038783"/>
                    <a:gd name="connsiteY2478" fmla="*/ 1351061 h 1410679"/>
                    <a:gd name="connsiteX2479" fmla="*/ 754985 w 1038783"/>
                    <a:gd name="connsiteY2479" fmla="*/ 1351061 h 1410679"/>
                    <a:gd name="connsiteX2480" fmla="*/ 757423 w 1038783"/>
                    <a:gd name="connsiteY2480" fmla="*/ 1350618 h 1410679"/>
                    <a:gd name="connsiteX2481" fmla="*/ 759196 w 1038783"/>
                    <a:gd name="connsiteY2481" fmla="*/ 1349842 h 1410679"/>
                    <a:gd name="connsiteX2482" fmla="*/ 760304 w 1038783"/>
                    <a:gd name="connsiteY2482" fmla="*/ 1348845 h 1410679"/>
                    <a:gd name="connsiteX2483" fmla="*/ 764294 w 1038783"/>
                    <a:gd name="connsiteY2483" fmla="*/ 1345299 h 1410679"/>
                    <a:gd name="connsiteX2484" fmla="*/ 766399 w 1038783"/>
                    <a:gd name="connsiteY2484" fmla="*/ 1344191 h 1410679"/>
                    <a:gd name="connsiteX2485" fmla="*/ 770388 w 1038783"/>
                    <a:gd name="connsiteY2485" fmla="*/ 1343193 h 1410679"/>
                    <a:gd name="connsiteX2486" fmla="*/ 774378 w 1038783"/>
                    <a:gd name="connsiteY2486" fmla="*/ 1343193 h 1410679"/>
                    <a:gd name="connsiteX2487" fmla="*/ 780694 w 1038783"/>
                    <a:gd name="connsiteY2487" fmla="*/ 1344855 h 1410679"/>
                    <a:gd name="connsiteX2488" fmla="*/ 782689 w 1038783"/>
                    <a:gd name="connsiteY2488" fmla="*/ 1344634 h 1410679"/>
                    <a:gd name="connsiteX2489" fmla="*/ 781470 w 1038783"/>
                    <a:gd name="connsiteY2489" fmla="*/ 1347515 h 1410679"/>
                    <a:gd name="connsiteX2490" fmla="*/ 783243 w 1038783"/>
                    <a:gd name="connsiteY2490" fmla="*/ 1349731 h 1410679"/>
                    <a:gd name="connsiteX2491" fmla="*/ 786235 w 1038783"/>
                    <a:gd name="connsiteY2491" fmla="*/ 1351726 h 1410679"/>
                    <a:gd name="connsiteX2492" fmla="*/ 788451 w 1038783"/>
                    <a:gd name="connsiteY2492" fmla="*/ 1353942 h 1410679"/>
                    <a:gd name="connsiteX2493" fmla="*/ 785349 w 1038783"/>
                    <a:gd name="connsiteY2493" fmla="*/ 1355494 h 1410679"/>
                    <a:gd name="connsiteX2494" fmla="*/ 784019 w 1038783"/>
                    <a:gd name="connsiteY2494" fmla="*/ 1359372 h 1410679"/>
                    <a:gd name="connsiteX2495" fmla="*/ 784573 w 1038783"/>
                    <a:gd name="connsiteY2495" fmla="*/ 1363472 h 1410679"/>
                    <a:gd name="connsiteX2496" fmla="*/ 787343 w 1038783"/>
                    <a:gd name="connsiteY2496" fmla="*/ 1365689 h 1410679"/>
                    <a:gd name="connsiteX2497" fmla="*/ 789116 w 1038783"/>
                    <a:gd name="connsiteY2497" fmla="*/ 1366021 h 1410679"/>
                    <a:gd name="connsiteX2498" fmla="*/ 790225 w 1038783"/>
                    <a:gd name="connsiteY2498" fmla="*/ 1366354 h 1410679"/>
                    <a:gd name="connsiteX2499" fmla="*/ 791222 w 1038783"/>
                    <a:gd name="connsiteY2499" fmla="*/ 1367129 h 1410679"/>
                    <a:gd name="connsiteX2500" fmla="*/ 796430 w 1038783"/>
                    <a:gd name="connsiteY2500" fmla="*/ 1372781 h 1410679"/>
                    <a:gd name="connsiteX2501" fmla="*/ 801971 w 1038783"/>
                    <a:gd name="connsiteY2501" fmla="*/ 1376992 h 1410679"/>
                    <a:gd name="connsiteX2502" fmla="*/ 803190 w 1038783"/>
                    <a:gd name="connsiteY2502" fmla="*/ 1377546 h 1410679"/>
                    <a:gd name="connsiteX2503" fmla="*/ 804187 w 1038783"/>
                    <a:gd name="connsiteY2503" fmla="*/ 1377213 h 1410679"/>
                    <a:gd name="connsiteX2504" fmla="*/ 805074 w 1038783"/>
                    <a:gd name="connsiteY2504" fmla="*/ 1376659 h 1410679"/>
                    <a:gd name="connsiteX2505" fmla="*/ 806292 w 1038783"/>
                    <a:gd name="connsiteY2505" fmla="*/ 1376659 h 1410679"/>
                    <a:gd name="connsiteX2506" fmla="*/ 807401 w 1038783"/>
                    <a:gd name="connsiteY2506" fmla="*/ 1377213 h 1410679"/>
                    <a:gd name="connsiteX2507" fmla="*/ 808066 w 1038783"/>
                    <a:gd name="connsiteY2507" fmla="*/ 1377878 h 1410679"/>
                    <a:gd name="connsiteX2508" fmla="*/ 808731 w 1038783"/>
                    <a:gd name="connsiteY2508" fmla="*/ 1378322 h 1410679"/>
                    <a:gd name="connsiteX2509" fmla="*/ 809949 w 1038783"/>
                    <a:gd name="connsiteY2509" fmla="*/ 1378322 h 1410679"/>
                    <a:gd name="connsiteX2510" fmla="*/ 810725 w 1038783"/>
                    <a:gd name="connsiteY2510" fmla="*/ 1377546 h 1410679"/>
                    <a:gd name="connsiteX2511" fmla="*/ 813939 w 1038783"/>
                    <a:gd name="connsiteY2511" fmla="*/ 1373667 h 1410679"/>
                    <a:gd name="connsiteX2512" fmla="*/ 813939 w 1038783"/>
                    <a:gd name="connsiteY2512" fmla="*/ 1372227 h 1410679"/>
                    <a:gd name="connsiteX2513" fmla="*/ 813607 w 1038783"/>
                    <a:gd name="connsiteY2513" fmla="*/ 1371230 h 1410679"/>
                    <a:gd name="connsiteX2514" fmla="*/ 813274 w 1038783"/>
                    <a:gd name="connsiteY2514" fmla="*/ 1370343 h 1410679"/>
                    <a:gd name="connsiteX2515" fmla="*/ 813053 w 1038783"/>
                    <a:gd name="connsiteY2515" fmla="*/ 1369456 h 1410679"/>
                    <a:gd name="connsiteX2516" fmla="*/ 813053 w 1038783"/>
                    <a:gd name="connsiteY2516" fmla="*/ 1368459 h 1410679"/>
                    <a:gd name="connsiteX2517" fmla="*/ 813053 w 1038783"/>
                    <a:gd name="connsiteY2517" fmla="*/ 1365578 h 1410679"/>
                    <a:gd name="connsiteX2518" fmla="*/ 813385 w 1038783"/>
                    <a:gd name="connsiteY2518" fmla="*/ 1365135 h 1410679"/>
                    <a:gd name="connsiteX2519" fmla="*/ 814493 w 1038783"/>
                    <a:gd name="connsiteY2519" fmla="*/ 1362475 h 1410679"/>
                    <a:gd name="connsiteX2520" fmla="*/ 814493 w 1038783"/>
                    <a:gd name="connsiteY2520" fmla="*/ 1362254 h 1410679"/>
                    <a:gd name="connsiteX2521" fmla="*/ 814382 w 1038783"/>
                    <a:gd name="connsiteY2521" fmla="*/ 1362254 h 1410679"/>
                    <a:gd name="connsiteX2522" fmla="*/ 814382 w 1038783"/>
                    <a:gd name="connsiteY2522" fmla="*/ 1358486 h 1410679"/>
                    <a:gd name="connsiteX2523" fmla="*/ 814603 w 1038783"/>
                    <a:gd name="connsiteY2523" fmla="*/ 1358596 h 1410679"/>
                    <a:gd name="connsiteX2524" fmla="*/ 816377 w 1038783"/>
                    <a:gd name="connsiteY2524" fmla="*/ 1356159 h 1410679"/>
                    <a:gd name="connsiteX2525" fmla="*/ 816377 w 1038783"/>
                    <a:gd name="connsiteY2525" fmla="*/ 1355715 h 1410679"/>
                    <a:gd name="connsiteX2526" fmla="*/ 817818 w 1038783"/>
                    <a:gd name="connsiteY2526" fmla="*/ 1352391 h 1410679"/>
                    <a:gd name="connsiteX2527" fmla="*/ 818150 w 1038783"/>
                    <a:gd name="connsiteY2527" fmla="*/ 1352059 h 1410679"/>
                    <a:gd name="connsiteX2528" fmla="*/ 818372 w 1038783"/>
                    <a:gd name="connsiteY2528" fmla="*/ 1350063 h 1410679"/>
                    <a:gd name="connsiteX2529" fmla="*/ 818372 w 1038783"/>
                    <a:gd name="connsiteY2529" fmla="*/ 1348069 h 1410679"/>
                    <a:gd name="connsiteX2530" fmla="*/ 818150 w 1038783"/>
                    <a:gd name="connsiteY2530" fmla="*/ 1345963 h 1410679"/>
                    <a:gd name="connsiteX2531" fmla="*/ 817264 w 1038783"/>
                    <a:gd name="connsiteY2531" fmla="*/ 1343526 h 1410679"/>
                    <a:gd name="connsiteX2532" fmla="*/ 815047 w 1038783"/>
                    <a:gd name="connsiteY2532" fmla="*/ 1339758 h 1410679"/>
                    <a:gd name="connsiteX2533" fmla="*/ 813607 w 1038783"/>
                    <a:gd name="connsiteY2533" fmla="*/ 1338096 h 1410679"/>
                    <a:gd name="connsiteX2534" fmla="*/ 812166 w 1038783"/>
                    <a:gd name="connsiteY2534" fmla="*/ 1336987 h 1410679"/>
                    <a:gd name="connsiteX2535" fmla="*/ 810393 w 1038783"/>
                    <a:gd name="connsiteY2535" fmla="*/ 1336655 h 1410679"/>
                    <a:gd name="connsiteX2536" fmla="*/ 807512 w 1038783"/>
                    <a:gd name="connsiteY2536" fmla="*/ 1337874 h 1410679"/>
                    <a:gd name="connsiteX2537" fmla="*/ 805849 w 1038783"/>
                    <a:gd name="connsiteY2537" fmla="*/ 1338207 h 1410679"/>
                    <a:gd name="connsiteX2538" fmla="*/ 799533 w 1038783"/>
                    <a:gd name="connsiteY2538" fmla="*/ 1336987 h 1410679"/>
                    <a:gd name="connsiteX2539" fmla="*/ 797649 w 1038783"/>
                    <a:gd name="connsiteY2539" fmla="*/ 1335104 h 1410679"/>
                    <a:gd name="connsiteX2540" fmla="*/ 799755 w 1038783"/>
                    <a:gd name="connsiteY2540" fmla="*/ 1331890 h 1410679"/>
                    <a:gd name="connsiteX2541" fmla="*/ 799755 w 1038783"/>
                    <a:gd name="connsiteY2541" fmla="*/ 1331890 h 1410679"/>
                    <a:gd name="connsiteX2542" fmla="*/ 800530 w 1038783"/>
                    <a:gd name="connsiteY2542" fmla="*/ 1330671 h 1410679"/>
                    <a:gd name="connsiteX2543" fmla="*/ 800752 w 1038783"/>
                    <a:gd name="connsiteY2543" fmla="*/ 1329563 h 1410679"/>
                    <a:gd name="connsiteX2544" fmla="*/ 800752 w 1038783"/>
                    <a:gd name="connsiteY2544" fmla="*/ 1328455 h 1410679"/>
                    <a:gd name="connsiteX2545" fmla="*/ 800973 w 1038783"/>
                    <a:gd name="connsiteY2545" fmla="*/ 1327346 h 1410679"/>
                    <a:gd name="connsiteX2546" fmla="*/ 801638 w 1038783"/>
                    <a:gd name="connsiteY2546" fmla="*/ 1326017 h 1410679"/>
                    <a:gd name="connsiteX2547" fmla="*/ 808952 w 1038783"/>
                    <a:gd name="connsiteY2547" fmla="*/ 1314270 h 1410679"/>
                    <a:gd name="connsiteX2548" fmla="*/ 808398 w 1038783"/>
                    <a:gd name="connsiteY2548" fmla="*/ 1313716 h 1410679"/>
                    <a:gd name="connsiteX2549" fmla="*/ 805960 w 1038783"/>
                    <a:gd name="connsiteY2549" fmla="*/ 1310059 h 1410679"/>
                    <a:gd name="connsiteX2550" fmla="*/ 802082 w 1038783"/>
                    <a:gd name="connsiteY2550" fmla="*/ 1301194 h 1410679"/>
                    <a:gd name="connsiteX2551" fmla="*/ 800198 w 1038783"/>
                    <a:gd name="connsiteY2551" fmla="*/ 1299310 h 1410679"/>
                    <a:gd name="connsiteX2552" fmla="*/ 799312 w 1038783"/>
                    <a:gd name="connsiteY2552" fmla="*/ 1298867 h 1410679"/>
                    <a:gd name="connsiteX2553" fmla="*/ 796984 w 1038783"/>
                    <a:gd name="connsiteY2553" fmla="*/ 1296540 h 1410679"/>
                    <a:gd name="connsiteX2554" fmla="*/ 794214 w 1038783"/>
                    <a:gd name="connsiteY2554" fmla="*/ 1294878 h 1410679"/>
                    <a:gd name="connsiteX2555" fmla="*/ 793327 w 1038783"/>
                    <a:gd name="connsiteY2555" fmla="*/ 1293548 h 1410679"/>
                    <a:gd name="connsiteX2556" fmla="*/ 792773 w 1038783"/>
                    <a:gd name="connsiteY2556" fmla="*/ 1291775 h 1410679"/>
                    <a:gd name="connsiteX2557" fmla="*/ 792773 w 1038783"/>
                    <a:gd name="connsiteY2557" fmla="*/ 1291553 h 1410679"/>
                    <a:gd name="connsiteX2558" fmla="*/ 792440 w 1038783"/>
                    <a:gd name="connsiteY2558" fmla="*/ 1289780 h 1410679"/>
                    <a:gd name="connsiteX2559" fmla="*/ 790779 w 1038783"/>
                    <a:gd name="connsiteY2559" fmla="*/ 1286013 h 1410679"/>
                    <a:gd name="connsiteX2560" fmla="*/ 782800 w 1038783"/>
                    <a:gd name="connsiteY2560" fmla="*/ 1277701 h 1410679"/>
                    <a:gd name="connsiteX2561" fmla="*/ 781692 w 1038783"/>
                    <a:gd name="connsiteY2561" fmla="*/ 1276039 h 1410679"/>
                    <a:gd name="connsiteX2562" fmla="*/ 780694 w 1038783"/>
                    <a:gd name="connsiteY2562" fmla="*/ 1274044 h 1410679"/>
                    <a:gd name="connsiteX2563" fmla="*/ 780140 w 1038783"/>
                    <a:gd name="connsiteY2563" fmla="*/ 1271828 h 1410679"/>
                    <a:gd name="connsiteX2564" fmla="*/ 780362 w 1038783"/>
                    <a:gd name="connsiteY2564" fmla="*/ 1269501 h 1410679"/>
                    <a:gd name="connsiteX2565" fmla="*/ 781027 w 1038783"/>
                    <a:gd name="connsiteY2565" fmla="*/ 1268282 h 1410679"/>
                    <a:gd name="connsiteX2566" fmla="*/ 781803 w 1038783"/>
                    <a:gd name="connsiteY2566" fmla="*/ 1268061 h 1410679"/>
                    <a:gd name="connsiteX2567" fmla="*/ 782578 w 1038783"/>
                    <a:gd name="connsiteY2567" fmla="*/ 1268061 h 1410679"/>
                    <a:gd name="connsiteX2568" fmla="*/ 783243 w 1038783"/>
                    <a:gd name="connsiteY2568" fmla="*/ 1267728 h 1410679"/>
                    <a:gd name="connsiteX2569" fmla="*/ 784905 w 1038783"/>
                    <a:gd name="connsiteY2569" fmla="*/ 1265179 h 1410679"/>
                    <a:gd name="connsiteX2570" fmla="*/ 785349 w 1038783"/>
                    <a:gd name="connsiteY2570" fmla="*/ 1264625 h 1410679"/>
                    <a:gd name="connsiteX2571" fmla="*/ 789892 w 1038783"/>
                    <a:gd name="connsiteY2571" fmla="*/ 1261412 h 1410679"/>
                    <a:gd name="connsiteX2572" fmla="*/ 791333 w 1038783"/>
                    <a:gd name="connsiteY2572" fmla="*/ 1259749 h 1410679"/>
                    <a:gd name="connsiteX2573" fmla="*/ 793438 w 1038783"/>
                    <a:gd name="connsiteY2573" fmla="*/ 1256536 h 1410679"/>
                    <a:gd name="connsiteX2574" fmla="*/ 794436 w 1038783"/>
                    <a:gd name="connsiteY2574" fmla="*/ 1255427 h 1410679"/>
                    <a:gd name="connsiteX2575" fmla="*/ 796098 w 1038783"/>
                    <a:gd name="connsiteY2575" fmla="*/ 1254541 h 1410679"/>
                    <a:gd name="connsiteX2576" fmla="*/ 802414 w 1038783"/>
                    <a:gd name="connsiteY2576" fmla="*/ 1253322 h 1410679"/>
                    <a:gd name="connsiteX2577" fmla="*/ 802414 w 1038783"/>
                    <a:gd name="connsiteY2577" fmla="*/ 1252879 h 1410679"/>
                    <a:gd name="connsiteX2578" fmla="*/ 803966 w 1038783"/>
                    <a:gd name="connsiteY2578" fmla="*/ 1251438 h 1410679"/>
                    <a:gd name="connsiteX2579" fmla="*/ 807623 w 1038783"/>
                    <a:gd name="connsiteY2579" fmla="*/ 1249443 h 1410679"/>
                    <a:gd name="connsiteX2580" fmla="*/ 811833 w 1038783"/>
                    <a:gd name="connsiteY2580" fmla="*/ 1245343 h 1410679"/>
                    <a:gd name="connsiteX2581" fmla="*/ 813607 w 1038783"/>
                    <a:gd name="connsiteY2581" fmla="*/ 1244013 h 1410679"/>
                    <a:gd name="connsiteX2582" fmla="*/ 825353 w 1038783"/>
                    <a:gd name="connsiteY2582" fmla="*/ 1239359 h 1410679"/>
                    <a:gd name="connsiteX2583" fmla="*/ 840978 w 1038783"/>
                    <a:gd name="connsiteY2583" fmla="*/ 1236589 h 1410679"/>
                    <a:gd name="connsiteX2584" fmla="*/ 844746 w 1038783"/>
                    <a:gd name="connsiteY2584" fmla="*/ 1234483 h 1410679"/>
                    <a:gd name="connsiteX2585" fmla="*/ 855827 w 1038783"/>
                    <a:gd name="connsiteY2585" fmla="*/ 1224842 h 1410679"/>
                    <a:gd name="connsiteX2586" fmla="*/ 857379 w 1038783"/>
                    <a:gd name="connsiteY2586" fmla="*/ 1222183 h 1410679"/>
                    <a:gd name="connsiteX2587" fmla="*/ 858044 w 1038783"/>
                    <a:gd name="connsiteY2587" fmla="*/ 1218526 h 1410679"/>
                    <a:gd name="connsiteX2588" fmla="*/ 858265 w 1038783"/>
                    <a:gd name="connsiteY2588" fmla="*/ 1217639 h 1410679"/>
                    <a:gd name="connsiteX2589" fmla="*/ 858819 w 1038783"/>
                    <a:gd name="connsiteY2589" fmla="*/ 1216753 h 1410679"/>
                    <a:gd name="connsiteX2590" fmla="*/ 859373 w 1038783"/>
                    <a:gd name="connsiteY2590" fmla="*/ 1215534 h 1410679"/>
                    <a:gd name="connsiteX2591" fmla="*/ 859595 w 1038783"/>
                    <a:gd name="connsiteY2591" fmla="*/ 1213761 h 1410679"/>
                    <a:gd name="connsiteX2592" fmla="*/ 859373 w 1038783"/>
                    <a:gd name="connsiteY2592" fmla="*/ 1208996 h 1410679"/>
                    <a:gd name="connsiteX2593" fmla="*/ 859595 w 1038783"/>
                    <a:gd name="connsiteY2593" fmla="*/ 1207445 h 1410679"/>
                    <a:gd name="connsiteX2594" fmla="*/ 860149 w 1038783"/>
                    <a:gd name="connsiteY2594" fmla="*/ 1205893 h 1410679"/>
                    <a:gd name="connsiteX2595" fmla="*/ 861700 w 1038783"/>
                    <a:gd name="connsiteY2595" fmla="*/ 1202679 h 1410679"/>
                    <a:gd name="connsiteX2596" fmla="*/ 862033 w 1038783"/>
                    <a:gd name="connsiteY2596" fmla="*/ 1201017 h 1410679"/>
                    <a:gd name="connsiteX2597" fmla="*/ 861811 w 1038783"/>
                    <a:gd name="connsiteY2597" fmla="*/ 1199466 h 1410679"/>
                    <a:gd name="connsiteX2598" fmla="*/ 860703 w 1038783"/>
                    <a:gd name="connsiteY2598" fmla="*/ 1197804 h 1410679"/>
                    <a:gd name="connsiteX2599" fmla="*/ 860260 w 1038783"/>
                    <a:gd name="connsiteY2599" fmla="*/ 1194701 h 1410679"/>
                    <a:gd name="connsiteX2600" fmla="*/ 859927 w 1038783"/>
                    <a:gd name="connsiteY2600" fmla="*/ 1193925 h 1410679"/>
                    <a:gd name="connsiteX2601" fmla="*/ 859927 w 1038783"/>
                    <a:gd name="connsiteY2601" fmla="*/ 1193260 h 1410679"/>
                    <a:gd name="connsiteX2602" fmla="*/ 860481 w 1038783"/>
                    <a:gd name="connsiteY2602" fmla="*/ 1192041 h 1410679"/>
                    <a:gd name="connsiteX2603" fmla="*/ 861479 w 1038783"/>
                    <a:gd name="connsiteY2603" fmla="*/ 1191044 h 1410679"/>
                    <a:gd name="connsiteX2604" fmla="*/ 865136 w 1038783"/>
                    <a:gd name="connsiteY2604" fmla="*/ 1189603 h 1410679"/>
                    <a:gd name="connsiteX2605" fmla="*/ 868903 w 1038783"/>
                    <a:gd name="connsiteY2605" fmla="*/ 1189049 h 1410679"/>
                    <a:gd name="connsiteX2606" fmla="*/ 880650 w 1038783"/>
                    <a:gd name="connsiteY2606" fmla="*/ 1192373 h 1410679"/>
                    <a:gd name="connsiteX2607" fmla="*/ 882644 w 1038783"/>
                    <a:gd name="connsiteY2607" fmla="*/ 1193482 h 1410679"/>
                    <a:gd name="connsiteX2608" fmla="*/ 884529 w 1038783"/>
                    <a:gd name="connsiteY2608" fmla="*/ 1194811 h 1410679"/>
                    <a:gd name="connsiteX2609" fmla="*/ 886301 w 1038783"/>
                    <a:gd name="connsiteY2609" fmla="*/ 1197471 h 1410679"/>
                    <a:gd name="connsiteX2610" fmla="*/ 890955 w 1038783"/>
                    <a:gd name="connsiteY2610" fmla="*/ 1199576 h 1410679"/>
                    <a:gd name="connsiteX2611" fmla="*/ 891177 w 1038783"/>
                    <a:gd name="connsiteY2611" fmla="*/ 1199798 h 1410679"/>
                    <a:gd name="connsiteX2612" fmla="*/ 892174 w 1038783"/>
                    <a:gd name="connsiteY2612" fmla="*/ 1195255 h 1410679"/>
                    <a:gd name="connsiteX2613" fmla="*/ 893172 w 1038783"/>
                    <a:gd name="connsiteY2613" fmla="*/ 1193260 h 1410679"/>
                    <a:gd name="connsiteX2614" fmla="*/ 893505 w 1038783"/>
                    <a:gd name="connsiteY2614" fmla="*/ 1193260 h 1410679"/>
                    <a:gd name="connsiteX2615" fmla="*/ 895831 w 1038783"/>
                    <a:gd name="connsiteY2615" fmla="*/ 1192928 h 1410679"/>
                    <a:gd name="connsiteX2616" fmla="*/ 896718 w 1038783"/>
                    <a:gd name="connsiteY2616" fmla="*/ 1192595 h 1410679"/>
                    <a:gd name="connsiteX2617" fmla="*/ 897605 w 1038783"/>
                    <a:gd name="connsiteY2617" fmla="*/ 1191709 h 1410679"/>
                    <a:gd name="connsiteX2618" fmla="*/ 898159 w 1038783"/>
                    <a:gd name="connsiteY2618" fmla="*/ 1190933 h 1410679"/>
                    <a:gd name="connsiteX2619" fmla="*/ 900153 w 1038783"/>
                    <a:gd name="connsiteY2619" fmla="*/ 1186722 h 1410679"/>
                    <a:gd name="connsiteX2620" fmla="*/ 900818 w 1038783"/>
                    <a:gd name="connsiteY2620" fmla="*/ 1184506 h 1410679"/>
                    <a:gd name="connsiteX2621" fmla="*/ 901151 w 1038783"/>
                    <a:gd name="connsiteY2621" fmla="*/ 1182068 h 1410679"/>
                    <a:gd name="connsiteX2622" fmla="*/ 901151 w 1038783"/>
                    <a:gd name="connsiteY2622" fmla="*/ 1179186 h 1410679"/>
                    <a:gd name="connsiteX2623" fmla="*/ 900596 w 1038783"/>
                    <a:gd name="connsiteY2623" fmla="*/ 1173646 h 1410679"/>
                    <a:gd name="connsiteX2624" fmla="*/ 900929 w 1038783"/>
                    <a:gd name="connsiteY2624" fmla="*/ 1171651 h 1410679"/>
                    <a:gd name="connsiteX2625" fmla="*/ 902481 w 1038783"/>
                    <a:gd name="connsiteY2625" fmla="*/ 1170210 h 1410679"/>
                    <a:gd name="connsiteX2626" fmla="*/ 901040 w 1038783"/>
                    <a:gd name="connsiteY2626" fmla="*/ 1169546 h 1410679"/>
                    <a:gd name="connsiteX2627" fmla="*/ 900485 w 1038783"/>
                    <a:gd name="connsiteY2627" fmla="*/ 1168992 h 1410679"/>
                    <a:gd name="connsiteX2628" fmla="*/ 899267 w 1038783"/>
                    <a:gd name="connsiteY2628" fmla="*/ 1166664 h 1410679"/>
                    <a:gd name="connsiteX2629" fmla="*/ 898713 w 1038783"/>
                    <a:gd name="connsiteY2629" fmla="*/ 1166886 h 1410679"/>
                    <a:gd name="connsiteX2630" fmla="*/ 898934 w 1038783"/>
                    <a:gd name="connsiteY2630" fmla="*/ 1165224 h 1410679"/>
                    <a:gd name="connsiteX2631" fmla="*/ 902370 w 1038783"/>
                    <a:gd name="connsiteY2631" fmla="*/ 1158132 h 1410679"/>
                    <a:gd name="connsiteX2632" fmla="*/ 900153 w 1038783"/>
                    <a:gd name="connsiteY2632" fmla="*/ 1155805 h 1410679"/>
                    <a:gd name="connsiteX2633" fmla="*/ 894723 w 1038783"/>
                    <a:gd name="connsiteY2633" fmla="*/ 1144944 h 1410679"/>
                    <a:gd name="connsiteX2634" fmla="*/ 892064 w 1038783"/>
                    <a:gd name="connsiteY2634" fmla="*/ 1140844 h 1410679"/>
                    <a:gd name="connsiteX2635" fmla="*/ 890512 w 1038783"/>
                    <a:gd name="connsiteY2635" fmla="*/ 1139958 h 1410679"/>
                    <a:gd name="connsiteX2636" fmla="*/ 886301 w 1038783"/>
                    <a:gd name="connsiteY2636" fmla="*/ 1139293 h 1410679"/>
                    <a:gd name="connsiteX2637" fmla="*/ 884196 w 1038783"/>
                    <a:gd name="connsiteY2637" fmla="*/ 1138295 h 1410679"/>
                    <a:gd name="connsiteX2638" fmla="*/ 882312 w 1038783"/>
                    <a:gd name="connsiteY2638" fmla="*/ 1136412 h 1410679"/>
                    <a:gd name="connsiteX2639" fmla="*/ 880539 w 1038783"/>
                    <a:gd name="connsiteY2639" fmla="*/ 1133752 h 1410679"/>
                    <a:gd name="connsiteX2640" fmla="*/ 879320 w 1038783"/>
                    <a:gd name="connsiteY2640" fmla="*/ 1130649 h 1410679"/>
                    <a:gd name="connsiteX2641" fmla="*/ 878988 w 1038783"/>
                    <a:gd name="connsiteY2641" fmla="*/ 1127436 h 1410679"/>
                    <a:gd name="connsiteX2642" fmla="*/ 876882 w 1038783"/>
                    <a:gd name="connsiteY2642" fmla="*/ 1127657 h 1410679"/>
                    <a:gd name="connsiteX2643" fmla="*/ 874998 w 1038783"/>
                    <a:gd name="connsiteY2643" fmla="*/ 1126549 h 1410679"/>
                    <a:gd name="connsiteX2644" fmla="*/ 873114 w 1038783"/>
                    <a:gd name="connsiteY2644" fmla="*/ 1124998 h 1410679"/>
                    <a:gd name="connsiteX2645" fmla="*/ 871120 w 1038783"/>
                    <a:gd name="connsiteY2645" fmla="*/ 1123779 h 1410679"/>
                    <a:gd name="connsiteX2646" fmla="*/ 869236 w 1038783"/>
                    <a:gd name="connsiteY2646" fmla="*/ 1123336 h 1410679"/>
                    <a:gd name="connsiteX2647" fmla="*/ 868460 w 1038783"/>
                    <a:gd name="connsiteY2647" fmla="*/ 1123336 h 1410679"/>
                    <a:gd name="connsiteX2648" fmla="*/ 866909 w 1038783"/>
                    <a:gd name="connsiteY2648" fmla="*/ 1123890 h 1410679"/>
                    <a:gd name="connsiteX2649" fmla="*/ 865801 w 1038783"/>
                    <a:gd name="connsiteY2649" fmla="*/ 1125774 h 1410679"/>
                    <a:gd name="connsiteX2650" fmla="*/ 864581 w 1038783"/>
                    <a:gd name="connsiteY2650" fmla="*/ 1128766 h 1410679"/>
                    <a:gd name="connsiteX2651" fmla="*/ 861922 w 1038783"/>
                    <a:gd name="connsiteY2651" fmla="*/ 1127546 h 1410679"/>
                    <a:gd name="connsiteX2652" fmla="*/ 858376 w 1038783"/>
                    <a:gd name="connsiteY2652" fmla="*/ 1124998 h 1410679"/>
                    <a:gd name="connsiteX2653" fmla="*/ 855162 w 1038783"/>
                    <a:gd name="connsiteY2653" fmla="*/ 1121895 h 1410679"/>
                    <a:gd name="connsiteX2654" fmla="*/ 853500 w 1038783"/>
                    <a:gd name="connsiteY2654" fmla="*/ 1119235 h 1410679"/>
                    <a:gd name="connsiteX2655" fmla="*/ 853500 w 1038783"/>
                    <a:gd name="connsiteY2655" fmla="*/ 1114360 h 1410679"/>
                    <a:gd name="connsiteX2656" fmla="*/ 852170 w 1038783"/>
                    <a:gd name="connsiteY2656" fmla="*/ 1111367 h 1410679"/>
                    <a:gd name="connsiteX2657" fmla="*/ 847405 w 1038783"/>
                    <a:gd name="connsiteY2657" fmla="*/ 1106492 h 1410679"/>
                    <a:gd name="connsiteX2658" fmla="*/ 843970 w 1038783"/>
                    <a:gd name="connsiteY2658" fmla="*/ 1101837 h 1410679"/>
                    <a:gd name="connsiteX2659" fmla="*/ 842640 w 1038783"/>
                    <a:gd name="connsiteY2659" fmla="*/ 1100618 h 1410679"/>
                    <a:gd name="connsiteX2660" fmla="*/ 840313 w 1038783"/>
                    <a:gd name="connsiteY2660" fmla="*/ 1099732 h 1410679"/>
                    <a:gd name="connsiteX2661" fmla="*/ 833442 w 1038783"/>
                    <a:gd name="connsiteY2661" fmla="*/ 1099400 h 1410679"/>
                    <a:gd name="connsiteX2662" fmla="*/ 830229 w 1038783"/>
                    <a:gd name="connsiteY2662" fmla="*/ 1097516 h 1410679"/>
                    <a:gd name="connsiteX2663" fmla="*/ 828455 w 1038783"/>
                    <a:gd name="connsiteY2663" fmla="*/ 1094634 h 1410679"/>
                    <a:gd name="connsiteX2664" fmla="*/ 827015 w 1038783"/>
                    <a:gd name="connsiteY2664" fmla="*/ 1091199 h 1410679"/>
                    <a:gd name="connsiteX2665" fmla="*/ 816377 w 1038783"/>
                    <a:gd name="connsiteY2665" fmla="*/ 1076793 h 1410679"/>
                    <a:gd name="connsiteX2666" fmla="*/ 814936 w 1038783"/>
                    <a:gd name="connsiteY2666" fmla="*/ 1076017 h 1410679"/>
                    <a:gd name="connsiteX2667" fmla="*/ 814936 w 1038783"/>
                    <a:gd name="connsiteY2667" fmla="*/ 1076017 h 1410679"/>
                    <a:gd name="connsiteX2668" fmla="*/ 811279 w 1038783"/>
                    <a:gd name="connsiteY2668" fmla="*/ 1071696 h 1410679"/>
                    <a:gd name="connsiteX2669" fmla="*/ 810725 w 1038783"/>
                    <a:gd name="connsiteY2669" fmla="*/ 1070034 h 1410679"/>
                    <a:gd name="connsiteX2670" fmla="*/ 810725 w 1038783"/>
                    <a:gd name="connsiteY2670" fmla="*/ 1068371 h 1410679"/>
                    <a:gd name="connsiteX2671" fmla="*/ 809949 w 1038783"/>
                    <a:gd name="connsiteY2671" fmla="*/ 1066930 h 1410679"/>
                    <a:gd name="connsiteX2672" fmla="*/ 807955 w 1038783"/>
                    <a:gd name="connsiteY2672" fmla="*/ 1066155 h 1410679"/>
                    <a:gd name="connsiteX2673" fmla="*/ 804741 w 1038783"/>
                    <a:gd name="connsiteY2673" fmla="*/ 1062830 h 1410679"/>
                    <a:gd name="connsiteX2674" fmla="*/ 803079 w 1038783"/>
                    <a:gd name="connsiteY2674" fmla="*/ 1061501 h 1410679"/>
                    <a:gd name="connsiteX2675" fmla="*/ 801195 w 1038783"/>
                    <a:gd name="connsiteY2675" fmla="*/ 1060503 h 1410679"/>
                    <a:gd name="connsiteX2676" fmla="*/ 796873 w 1038783"/>
                    <a:gd name="connsiteY2676" fmla="*/ 1059284 h 1410679"/>
                    <a:gd name="connsiteX2677" fmla="*/ 795322 w 1038783"/>
                    <a:gd name="connsiteY2677" fmla="*/ 1059727 h 1410679"/>
                    <a:gd name="connsiteX2678" fmla="*/ 795876 w 1038783"/>
                    <a:gd name="connsiteY2678" fmla="*/ 1061944 h 1410679"/>
                    <a:gd name="connsiteX2679" fmla="*/ 793771 w 1038783"/>
                    <a:gd name="connsiteY2679" fmla="*/ 1062276 h 1410679"/>
                    <a:gd name="connsiteX2680" fmla="*/ 787121 w 1038783"/>
                    <a:gd name="connsiteY2680" fmla="*/ 1061279 h 1410679"/>
                    <a:gd name="connsiteX2681" fmla="*/ 784905 w 1038783"/>
                    <a:gd name="connsiteY2681" fmla="*/ 1060503 h 1410679"/>
                    <a:gd name="connsiteX2682" fmla="*/ 783132 w 1038783"/>
                    <a:gd name="connsiteY2682" fmla="*/ 1058619 h 1410679"/>
                    <a:gd name="connsiteX2683" fmla="*/ 779364 w 1038783"/>
                    <a:gd name="connsiteY2683" fmla="*/ 1050308 h 1410679"/>
                    <a:gd name="connsiteX2684" fmla="*/ 777038 w 1038783"/>
                    <a:gd name="connsiteY2684" fmla="*/ 1047981 h 1410679"/>
                    <a:gd name="connsiteX2685" fmla="*/ 771829 w 1038783"/>
                    <a:gd name="connsiteY2685" fmla="*/ 1045543 h 1410679"/>
                    <a:gd name="connsiteX2686" fmla="*/ 769612 w 1038783"/>
                    <a:gd name="connsiteY2686" fmla="*/ 1043659 h 1410679"/>
                    <a:gd name="connsiteX2687" fmla="*/ 768283 w 1038783"/>
                    <a:gd name="connsiteY2687" fmla="*/ 1041111 h 1410679"/>
                    <a:gd name="connsiteX2688" fmla="*/ 767729 w 1038783"/>
                    <a:gd name="connsiteY2688" fmla="*/ 1038340 h 1410679"/>
                    <a:gd name="connsiteX2689" fmla="*/ 767397 w 1038783"/>
                    <a:gd name="connsiteY2689" fmla="*/ 1032578 h 1410679"/>
                    <a:gd name="connsiteX2690" fmla="*/ 767397 w 1038783"/>
                    <a:gd name="connsiteY2690" fmla="*/ 1029697 h 1410679"/>
                    <a:gd name="connsiteX2691" fmla="*/ 766399 w 1038783"/>
                    <a:gd name="connsiteY2691" fmla="*/ 1029032 h 1410679"/>
                    <a:gd name="connsiteX2692" fmla="*/ 765180 w 1038783"/>
                    <a:gd name="connsiteY2692" fmla="*/ 1029253 h 1410679"/>
                    <a:gd name="connsiteX2693" fmla="*/ 763851 w 1038783"/>
                    <a:gd name="connsiteY2693" fmla="*/ 1028921 h 1410679"/>
                    <a:gd name="connsiteX2694" fmla="*/ 762632 w 1038783"/>
                    <a:gd name="connsiteY2694" fmla="*/ 1027591 h 1410679"/>
                    <a:gd name="connsiteX2695" fmla="*/ 761745 w 1038783"/>
                    <a:gd name="connsiteY2695" fmla="*/ 1026261 h 1410679"/>
                    <a:gd name="connsiteX2696" fmla="*/ 761080 w 1038783"/>
                    <a:gd name="connsiteY2696" fmla="*/ 1024710 h 1410679"/>
                    <a:gd name="connsiteX2697" fmla="*/ 760304 w 1038783"/>
                    <a:gd name="connsiteY2697" fmla="*/ 1022604 h 1410679"/>
                    <a:gd name="connsiteX2698" fmla="*/ 759861 w 1038783"/>
                    <a:gd name="connsiteY2698" fmla="*/ 1020610 h 1410679"/>
                    <a:gd name="connsiteX2699" fmla="*/ 759307 w 1038783"/>
                    <a:gd name="connsiteY2699" fmla="*/ 1016731 h 1410679"/>
                    <a:gd name="connsiteX2700" fmla="*/ 758531 w 1038783"/>
                    <a:gd name="connsiteY2700" fmla="*/ 1014847 h 1410679"/>
                    <a:gd name="connsiteX2701" fmla="*/ 757312 w 1038783"/>
                    <a:gd name="connsiteY2701" fmla="*/ 1013518 h 1410679"/>
                    <a:gd name="connsiteX2702" fmla="*/ 754653 w 1038783"/>
                    <a:gd name="connsiteY2702" fmla="*/ 1012077 h 1410679"/>
                    <a:gd name="connsiteX2703" fmla="*/ 753545 w 1038783"/>
                    <a:gd name="connsiteY2703" fmla="*/ 1010636 h 1410679"/>
                    <a:gd name="connsiteX2704" fmla="*/ 753545 w 1038783"/>
                    <a:gd name="connsiteY2704" fmla="*/ 1010193 h 1410679"/>
                    <a:gd name="connsiteX2705" fmla="*/ 754210 w 1038783"/>
                    <a:gd name="connsiteY2705" fmla="*/ 1008863 h 1410679"/>
                    <a:gd name="connsiteX2706" fmla="*/ 753323 w 1038783"/>
                    <a:gd name="connsiteY2706" fmla="*/ 1008420 h 1410679"/>
                    <a:gd name="connsiteX2707" fmla="*/ 752990 w 1038783"/>
                    <a:gd name="connsiteY2707" fmla="*/ 1008198 h 1410679"/>
                    <a:gd name="connsiteX2708" fmla="*/ 753988 w 1038783"/>
                    <a:gd name="connsiteY2708" fmla="*/ 1006093 h 1410679"/>
                    <a:gd name="connsiteX2709" fmla="*/ 753988 w 1038783"/>
                    <a:gd name="connsiteY2709" fmla="*/ 1003766 h 1410679"/>
                    <a:gd name="connsiteX2710" fmla="*/ 752990 w 1038783"/>
                    <a:gd name="connsiteY2710" fmla="*/ 1001882 h 1410679"/>
                    <a:gd name="connsiteX2711" fmla="*/ 751439 w 1038783"/>
                    <a:gd name="connsiteY2711" fmla="*/ 1001106 h 1410679"/>
                    <a:gd name="connsiteX2712" fmla="*/ 747671 w 1038783"/>
                    <a:gd name="connsiteY2712" fmla="*/ 999333 h 1410679"/>
                    <a:gd name="connsiteX2713" fmla="*/ 745899 w 1038783"/>
                    <a:gd name="connsiteY2713" fmla="*/ 998114 h 1410679"/>
                    <a:gd name="connsiteX2714" fmla="*/ 744236 w 1038783"/>
                    <a:gd name="connsiteY2714" fmla="*/ 996673 h 1410679"/>
                    <a:gd name="connsiteX2715" fmla="*/ 741909 w 1038783"/>
                    <a:gd name="connsiteY2715" fmla="*/ 993349 h 1410679"/>
                    <a:gd name="connsiteX2716" fmla="*/ 740690 w 1038783"/>
                    <a:gd name="connsiteY2716" fmla="*/ 991133 h 1410679"/>
                    <a:gd name="connsiteX2717" fmla="*/ 740136 w 1038783"/>
                    <a:gd name="connsiteY2717" fmla="*/ 989249 h 1410679"/>
                    <a:gd name="connsiteX2718" fmla="*/ 741466 w 1038783"/>
                    <a:gd name="connsiteY2718" fmla="*/ 986589 h 1410679"/>
                    <a:gd name="connsiteX2719" fmla="*/ 746120 w 1038783"/>
                    <a:gd name="connsiteY2719" fmla="*/ 984595 h 1410679"/>
                    <a:gd name="connsiteX2720" fmla="*/ 747893 w 1038783"/>
                    <a:gd name="connsiteY2720" fmla="*/ 982711 h 1410679"/>
                    <a:gd name="connsiteX2721" fmla="*/ 748225 w 1038783"/>
                    <a:gd name="connsiteY2721" fmla="*/ 979830 h 1410679"/>
                    <a:gd name="connsiteX2722" fmla="*/ 748225 w 1038783"/>
                    <a:gd name="connsiteY2722" fmla="*/ 976173 h 1410679"/>
                    <a:gd name="connsiteX2723" fmla="*/ 749001 w 1038783"/>
                    <a:gd name="connsiteY2723" fmla="*/ 973735 h 1410679"/>
                    <a:gd name="connsiteX2724" fmla="*/ 751328 w 1038783"/>
                    <a:gd name="connsiteY2724" fmla="*/ 974400 h 1410679"/>
                    <a:gd name="connsiteX2725" fmla="*/ 752104 w 1038783"/>
                    <a:gd name="connsiteY2725" fmla="*/ 971740 h 1410679"/>
                    <a:gd name="connsiteX2726" fmla="*/ 754764 w 1038783"/>
                    <a:gd name="connsiteY2726" fmla="*/ 966864 h 1410679"/>
                    <a:gd name="connsiteX2727" fmla="*/ 755650 w 1038783"/>
                    <a:gd name="connsiteY2727" fmla="*/ 964205 h 1410679"/>
                    <a:gd name="connsiteX2728" fmla="*/ 755982 w 1038783"/>
                    <a:gd name="connsiteY2728" fmla="*/ 960769 h 1410679"/>
                    <a:gd name="connsiteX2729" fmla="*/ 755318 w 1038783"/>
                    <a:gd name="connsiteY2729" fmla="*/ 959551 h 1410679"/>
                    <a:gd name="connsiteX2730" fmla="*/ 753655 w 1038783"/>
                    <a:gd name="connsiteY2730" fmla="*/ 958885 h 1410679"/>
                    <a:gd name="connsiteX2731" fmla="*/ 749001 w 1038783"/>
                    <a:gd name="connsiteY2731" fmla="*/ 956115 h 1410679"/>
                    <a:gd name="connsiteX2732" fmla="*/ 749001 w 1038783"/>
                    <a:gd name="connsiteY2732" fmla="*/ 954231 h 1410679"/>
                    <a:gd name="connsiteX2733" fmla="*/ 749888 w 1038783"/>
                    <a:gd name="connsiteY2733" fmla="*/ 951904 h 1410679"/>
                    <a:gd name="connsiteX2734" fmla="*/ 749555 w 1038783"/>
                    <a:gd name="connsiteY2734" fmla="*/ 949355 h 1410679"/>
                    <a:gd name="connsiteX2735" fmla="*/ 747671 w 1038783"/>
                    <a:gd name="connsiteY2735" fmla="*/ 947582 h 1410679"/>
                    <a:gd name="connsiteX2736" fmla="*/ 743460 w 1038783"/>
                    <a:gd name="connsiteY2736" fmla="*/ 947139 h 1410679"/>
                    <a:gd name="connsiteX2737" fmla="*/ 741687 w 1038783"/>
                    <a:gd name="connsiteY2737" fmla="*/ 945477 h 1410679"/>
                    <a:gd name="connsiteX2738" fmla="*/ 741577 w 1038783"/>
                    <a:gd name="connsiteY2738" fmla="*/ 945477 h 1410679"/>
                    <a:gd name="connsiteX2739" fmla="*/ 724400 w 1038783"/>
                    <a:gd name="connsiteY2739" fmla="*/ 936279 h 1410679"/>
                    <a:gd name="connsiteX2740" fmla="*/ 724068 w 1038783"/>
                    <a:gd name="connsiteY2740" fmla="*/ 935171 h 1410679"/>
                    <a:gd name="connsiteX2741" fmla="*/ 724068 w 1038783"/>
                    <a:gd name="connsiteY2741" fmla="*/ 933619 h 1410679"/>
                    <a:gd name="connsiteX2742" fmla="*/ 723846 w 1038783"/>
                    <a:gd name="connsiteY2742" fmla="*/ 931847 h 1410679"/>
                    <a:gd name="connsiteX2743" fmla="*/ 722849 w 1038783"/>
                    <a:gd name="connsiteY2743" fmla="*/ 930074 h 1410679"/>
                    <a:gd name="connsiteX2744" fmla="*/ 721186 w 1038783"/>
                    <a:gd name="connsiteY2744" fmla="*/ 928633 h 1410679"/>
                    <a:gd name="connsiteX2745" fmla="*/ 719413 w 1038783"/>
                    <a:gd name="connsiteY2745" fmla="*/ 927636 h 1410679"/>
                    <a:gd name="connsiteX2746" fmla="*/ 717862 w 1038783"/>
                    <a:gd name="connsiteY2746" fmla="*/ 926195 h 1410679"/>
                    <a:gd name="connsiteX2747" fmla="*/ 716865 w 1038783"/>
                    <a:gd name="connsiteY2747" fmla="*/ 923536 h 1410679"/>
                    <a:gd name="connsiteX2748" fmla="*/ 716865 w 1038783"/>
                    <a:gd name="connsiteY2748" fmla="*/ 920876 h 1410679"/>
                    <a:gd name="connsiteX2749" fmla="*/ 717640 w 1038783"/>
                    <a:gd name="connsiteY2749" fmla="*/ 916887 h 1410679"/>
                    <a:gd name="connsiteX2750" fmla="*/ 717308 w 1038783"/>
                    <a:gd name="connsiteY2750" fmla="*/ 914227 h 1410679"/>
                    <a:gd name="connsiteX2751" fmla="*/ 716421 w 1038783"/>
                    <a:gd name="connsiteY2751" fmla="*/ 912122 h 1410679"/>
                    <a:gd name="connsiteX2752" fmla="*/ 715092 w 1038783"/>
                    <a:gd name="connsiteY2752" fmla="*/ 910127 h 1410679"/>
                    <a:gd name="connsiteX2753" fmla="*/ 712321 w 1038783"/>
                    <a:gd name="connsiteY2753" fmla="*/ 907135 h 1410679"/>
                    <a:gd name="connsiteX2754" fmla="*/ 706669 w 1038783"/>
                    <a:gd name="connsiteY2754" fmla="*/ 903589 h 1410679"/>
                    <a:gd name="connsiteX2755" fmla="*/ 705451 w 1038783"/>
                    <a:gd name="connsiteY2755" fmla="*/ 901483 h 1410679"/>
                    <a:gd name="connsiteX2756" fmla="*/ 706891 w 1038783"/>
                    <a:gd name="connsiteY2756" fmla="*/ 899378 h 1410679"/>
                    <a:gd name="connsiteX2757" fmla="*/ 708110 w 1038783"/>
                    <a:gd name="connsiteY2757" fmla="*/ 898602 h 1410679"/>
                    <a:gd name="connsiteX2758" fmla="*/ 708886 w 1038783"/>
                    <a:gd name="connsiteY2758" fmla="*/ 897826 h 1410679"/>
                    <a:gd name="connsiteX2759" fmla="*/ 709108 w 1038783"/>
                    <a:gd name="connsiteY2759" fmla="*/ 895610 h 1410679"/>
                    <a:gd name="connsiteX2760" fmla="*/ 708664 w 1038783"/>
                    <a:gd name="connsiteY2760" fmla="*/ 893061 h 1410679"/>
                    <a:gd name="connsiteX2761" fmla="*/ 707778 w 1038783"/>
                    <a:gd name="connsiteY2761" fmla="*/ 891510 h 1410679"/>
                    <a:gd name="connsiteX2762" fmla="*/ 705119 w 1038783"/>
                    <a:gd name="connsiteY2762" fmla="*/ 888739 h 1410679"/>
                    <a:gd name="connsiteX2763" fmla="*/ 707999 w 1038783"/>
                    <a:gd name="connsiteY2763" fmla="*/ 888961 h 1410679"/>
                    <a:gd name="connsiteX2764" fmla="*/ 713430 w 1038783"/>
                    <a:gd name="connsiteY2764" fmla="*/ 889404 h 1410679"/>
                    <a:gd name="connsiteX2765" fmla="*/ 715645 w 1038783"/>
                    <a:gd name="connsiteY2765" fmla="*/ 890956 h 1410679"/>
                    <a:gd name="connsiteX2766" fmla="*/ 716310 w 1038783"/>
                    <a:gd name="connsiteY2766" fmla="*/ 892618 h 1410679"/>
                    <a:gd name="connsiteX2767" fmla="*/ 716310 w 1038783"/>
                    <a:gd name="connsiteY2767" fmla="*/ 895610 h 1410679"/>
                    <a:gd name="connsiteX2768" fmla="*/ 716754 w 1038783"/>
                    <a:gd name="connsiteY2768" fmla="*/ 896940 h 1410679"/>
                    <a:gd name="connsiteX2769" fmla="*/ 717973 w 1038783"/>
                    <a:gd name="connsiteY2769" fmla="*/ 898048 h 1410679"/>
                    <a:gd name="connsiteX2770" fmla="*/ 719635 w 1038783"/>
                    <a:gd name="connsiteY2770" fmla="*/ 898602 h 1410679"/>
                    <a:gd name="connsiteX2771" fmla="*/ 722849 w 1038783"/>
                    <a:gd name="connsiteY2771" fmla="*/ 898602 h 1410679"/>
                    <a:gd name="connsiteX2772" fmla="*/ 723625 w 1038783"/>
                    <a:gd name="connsiteY2772" fmla="*/ 899156 h 1410679"/>
                    <a:gd name="connsiteX2773" fmla="*/ 723957 w 1038783"/>
                    <a:gd name="connsiteY2773" fmla="*/ 899821 h 1410679"/>
                    <a:gd name="connsiteX2774" fmla="*/ 723957 w 1038783"/>
                    <a:gd name="connsiteY2774" fmla="*/ 900597 h 1410679"/>
                    <a:gd name="connsiteX2775" fmla="*/ 723403 w 1038783"/>
                    <a:gd name="connsiteY2775" fmla="*/ 901594 h 1410679"/>
                    <a:gd name="connsiteX2776" fmla="*/ 723181 w 1038783"/>
                    <a:gd name="connsiteY2776" fmla="*/ 901594 h 1410679"/>
                    <a:gd name="connsiteX2777" fmla="*/ 723071 w 1038783"/>
                    <a:gd name="connsiteY2777" fmla="*/ 901594 h 1410679"/>
                    <a:gd name="connsiteX2778" fmla="*/ 722960 w 1038783"/>
                    <a:gd name="connsiteY2778" fmla="*/ 901594 h 1410679"/>
                    <a:gd name="connsiteX2779" fmla="*/ 722849 w 1038783"/>
                    <a:gd name="connsiteY2779" fmla="*/ 901816 h 1410679"/>
                    <a:gd name="connsiteX2780" fmla="*/ 722516 w 1038783"/>
                    <a:gd name="connsiteY2780" fmla="*/ 902148 h 1410679"/>
                    <a:gd name="connsiteX2781" fmla="*/ 722516 w 1038783"/>
                    <a:gd name="connsiteY2781" fmla="*/ 902480 h 1410679"/>
                    <a:gd name="connsiteX2782" fmla="*/ 722516 w 1038783"/>
                    <a:gd name="connsiteY2782" fmla="*/ 902924 h 1410679"/>
                    <a:gd name="connsiteX2783" fmla="*/ 722849 w 1038783"/>
                    <a:gd name="connsiteY2783" fmla="*/ 903367 h 1410679"/>
                    <a:gd name="connsiteX2784" fmla="*/ 724843 w 1038783"/>
                    <a:gd name="connsiteY2784" fmla="*/ 905362 h 1410679"/>
                    <a:gd name="connsiteX2785" fmla="*/ 725286 w 1038783"/>
                    <a:gd name="connsiteY2785" fmla="*/ 906027 h 1410679"/>
                    <a:gd name="connsiteX2786" fmla="*/ 725730 w 1038783"/>
                    <a:gd name="connsiteY2786" fmla="*/ 907135 h 1410679"/>
                    <a:gd name="connsiteX2787" fmla="*/ 725951 w 1038783"/>
                    <a:gd name="connsiteY2787" fmla="*/ 908132 h 1410679"/>
                    <a:gd name="connsiteX2788" fmla="*/ 725951 w 1038783"/>
                    <a:gd name="connsiteY2788" fmla="*/ 909018 h 1410679"/>
                    <a:gd name="connsiteX2789" fmla="*/ 727392 w 1038783"/>
                    <a:gd name="connsiteY2789" fmla="*/ 913894 h 1410679"/>
                    <a:gd name="connsiteX2790" fmla="*/ 728500 w 1038783"/>
                    <a:gd name="connsiteY2790" fmla="*/ 915667 h 1410679"/>
                    <a:gd name="connsiteX2791" fmla="*/ 730384 w 1038783"/>
                    <a:gd name="connsiteY2791" fmla="*/ 915889 h 1410679"/>
                    <a:gd name="connsiteX2792" fmla="*/ 731936 w 1038783"/>
                    <a:gd name="connsiteY2792" fmla="*/ 914781 h 1410679"/>
                    <a:gd name="connsiteX2793" fmla="*/ 731936 w 1038783"/>
                    <a:gd name="connsiteY2793" fmla="*/ 913229 h 1410679"/>
                    <a:gd name="connsiteX2794" fmla="*/ 731271 w 1038783"/>
                    <a:gd name="connsiteY2794" fmla="*/ 911346 h 1410679"/>
                    <a:gd name="connsiteX2795" fmla="*/ 730938 w 1038783"/>
                    <a:gd name="connsiteY2795" fmla="*/ 909129 h 1410679"/>
                    <a:gd name="connsiteX2796" fmla="*/ 731271 w 1038783"/>
                    <a:gd name="connsiteY2796" fmla="*/ 906027 h 1410679"/>
                    <a:gd name="connsiteX2797" fmla="*/ 731825 w 1038783"/>
                    <a:gd name="connsiteY2797" fmla="*/ 904364 h 1410679"/>
                    <a:gd name="connsiteX2798" fmla="*/ 734041 w 1038783"/>
                    <a:gd name="connsiteY2798" fmla="*/ 901483 h 1410679"/>
                    <a:gd name="connsiteX2799" fmla="*/ 734373 w 1038783"/>
                    <a:gd name="connsiteY2799" fmla="*/ 898713 h 1410679"/>
                    <a:gd name="connsiteX2800" fmla="*/ 735260 w 1038783"/>
                    <a:gd name="connsiteY2800" fmla="*/ 897383 h 1410679"/>
                    <a:gd name="connsiteX2801" fmla="*/ 736479 w 1038783"/>
                    <a:gd name="connsiteY2801" fmla="*/ 896497 h 1410679"/>
                    <a:gd name="connsiteX2802" fmla="*/ 737809 w 1038783"/>
                    <a:gd name="connsiteY2802" fmla="*/ 895167 h 1410679"/>
                    <a:gd name="connsiteX2803" fmla="*/ 741355 w 1038783"/>
                    <a:gd name="connsiteY2803" fmla="*/ 888739 h 1410679"/>
                    <a:gd name="connsiteX2804" fmla="*/ 742574 w 1038783"/>
                    <a:gd name="connsiteY2804" fmla="*/ 887521 h 1410679"/>
                    <a:gd name="connsiteX2805" fmla="*/ 745899 w 1038783"/>
                    <a:gd name="connsiteY2805" fmla="*/ 885637 h 1410679"/>
                    <a:gd name="connsiteX2806" fmla="*/ 747228 w 1038783"/>
                    <a:gd name="connsiteY2806" fmla="*/ 884418 h 1410679"/>
                    <a:gd name="connsiteX2807" fmla="*/ 747671 w 1038783"/>
                    <a:gd name="connsiteY2807" fmla="*/ 884196 h 1410679"/>
                    <a:gd name="connsiteX2808" fmla="*/ 748669 w 1038783"/>
                    <a:gd name="connsiteY2808" fmla="*/ 884196 h 1410679"/>
                    <a:gd name="connsiteX2809" fmla="*/ 749112 w 1038783"/>
                    <a:gd name="connsiteY2809" fmla="*/ 883974 h 1410679"/>
                    <a:gd name="connsiteX2810" fmla="*/ 749334 w 1038783"/>
                    <a:gd name="connsiteY2810" fmla="*/ 883310 h 1410679"/>
                    <a:gd name="connsiteX2811" fmla="*/ 749334 w 1038783"/>
                    <a:gd name="connsiteY2811" fmla="*/ 882645 h 1410679"/>
                    <a:gd name="connsiteX2812" fmla="*/ 749112 w 1038783"/>
                    <a:gd name="connsiteY2812" fmla="*/ 882090 h 1410679"/>
                    <a:gd name="connsiteX2813" fmla="*/ 749112 w 1038783"/>
                    <a:gd name="connsiteY2813" fmla="*/ 881758 h 1410679"/>
                    <a:gd name="connsiteX2814" fmla="*/ 749445 w 1038783"/>
                    <a:gd name="connsiteY2814" fmla="*/ 880982 h 1410679"/>
                    <a:gd name="connsiteX2815" fmla="*/ 749666 w 1038783"/>
                    <a:gd name="connsiteY2815" fmla="*/ 880096 h 1410679"/>
                    <a:gd name="connsiteX2816" fmla="*/ 750110 w 1038783"/>
                    <a:gd name="connsiteY2816" fmla="*/ 879209 h 1410679"/>
                    <a:gd name="connsiteX2817" fmla="*/ 750996 w 1038783"/>
                    <a:gd name="connsiteY2817" fmla="*/ 878434 h 1410679"/>
                    <a:gd name="connsiteX2818" fmla="*/ 754099 w 1038783"/>
                    <a:gd name="connsiteY2818" fmla="*/ 875774 h 1410679"/>
                    <a:gd name="connsiteX2819" fmla="*/ 758642 w 1038783"/>
                    <a:gd name="connsiteY2819" fmla="*/ 874444 h 1410679"/>
                    <a:gd name="connsiteX2820" fmla="*/ 767175 w 1038783"/>
                    <a:gd name="connsiteY2820" fmla="*/ 873779 h 1410679"/>
                    <a:gd name="connsiteX2821" fmla="*/ 773270 w 1038783"/>
                    <a:gd name="connsiteY2821" fmla="*/ 874887 h 1410679"/>
                    <a:gd name="connsiteX2822" fmla="*/ 774710 w 1038783"/>
                    <a:gd name="connsiteY2822" fmla="*/ 874887 h 1410679"/>
                    <a:gd name="connsiteX2823" fmla="*/ 775929 w 1038783"/>
                    <a:gd name="connsiteY2823" fmla="*/ 873558 h 1410679"/>
                    <a:gd name="connsiteX2824" fmla="*/ 778478 w 1038783"/>
                    <a:gd name="connsiteY2824" fmla="*/ 869679 h 1410679"/>
                    <a:gd name="connsiteX2825" fmla="*/ 779919 w 1038783"/>
                    <a:gd name="connsiteY2825" fmla="*/ 868238 h 1410679"/>
                    <a:gd name="connsiteX2826" fmla="*/ 781803 w 1038783"/>
                    <a:gd name="connsiteY2826" fmla="*/ 867574 h 1410679"/>
                    <a:gd name="connsiteX2827" fmla="*/ 783575 w 1038783"/>
                    <a:gd name="connsiteY2827" fmla="*/ 867574 h 1410679"/>
                    <a:gd name="connsiteX2828" fmla="*/ 785570 w 1038783"/>
                    <a:gd name="connsiteY2828" fmla="*/ 867795 h 1410679"/>
                    <a:gd name="connsiteX2829" fmla="*/ 786235 w 1038783"/>
                    <a:gd name="connsiteY2829" fmla="*/ 867574 h 1410679"/>
                    <a:gd name="connsiteX2830" fmla="*/ 787786 w 1038783"/>
                    <a:gd name="connsiteY2830" fmla="*/ 866465 h 1410679"/>
                    <a:gd name="connsiteX2831" fmla="*/ 788784 w 1038783"/>
                    <a:gd name="connsiteY2831" fmla="*/ 866244 h 1410679"/>
                    <a:gd name="connsiteX2832" fmla="*/ 789781 w 1038783"/>
                    <a:gd name="connsiteY2832" fmla="*/ 866576 h 1410679"/>
                    <a:gd name="connsiteX2833" fmla="*/ 800309 w 1038783"/>
                    <a:gd name="connsiteY2833" fmla="*/ 873003 h 1410679"/>
                    <a:gd name="connsiteX2834" fmla="*/ 804187 w 1038783"/>
                    <a:gd name="connsiteY2834" fmla="*/ 873225 h 1410679"/>
                    <a:gd name="connsiteX2835" fmla="*/ 805074 w 1038783"/>
                    <a:gd name="connsiteY2835" fmla="*/ 872339 h 1410679"/>
                    <a:gd name="connsiteX2836" fmla="*/ 807512 w 1038783"/>
                    <a:gd name="connsiteY2836" fmla="*/ 869901 h 1410679"/>
                    <a:gd name="connsiteX2837" fmla="*/ 809063 w 1038783"/>
                    <a:gd name="connsiteY2837" fmla="*/ 868017 h 1410679"/>
                    <a:gd name="connsiteX2838" fmla="*/ 809839 w 1038783"/>
                    <a:gd name="connsiteY2838" fmla="*/ 864803 h 1410679"/>
                    <a:gd name="connsiteX2839" fmla="*/ 810614 w 1038783"/>
                    <a:gd name="connsiteY2839" fmla="*/ 857600 h 1410679"/>
                    <a:gd name="connsiteX2840" fmla="*/ 811501 w 1038783"/>
                    <a:gd name="connsiteY2840" fmla="*/ 856935 h 1410679"/>
                    <a:gd name="connsiteX2841" fmla="*/ 812499 w 1038783"/>
                    <a:gd name="connsiteY2841" fmla="*/ 856714 h 1410679"/>
                    <a:gd name="connsiteX2842" fmla="*/ 813385 w 1038783"/>
                    <a:gd name="connsiteY2842" fmla="*/ 856935 h 1410679"/>
                    <a:gd name="connsiteX2843" fmla="*/ 814271 w 1038783"/>
                    <a:gd name="connsiteY2843" fmla="*/ 857600 h 1410679"/>
                    <a:gd name="connsiteX2844" fmla="*/ 815269 w 1038783"/>
                    <a:gd name="connsiteY2844" fmla="*/ 857933 h 1410679"/>
                    <a:gd name="connsiteX2845" fmla="*/ 816377 w 1038783"/>
                    <a:gd name="connsiteY2845" fmla="*/ 857933 h 1410679"/>
                    <a:gd name="connsiteX2846" fmla="*/ 817485 w 1038783"/>
                    <a:gd name="connsiteY2846" fmla="*/ 857933 h 1410679"/>
                    <a:gd name="connsiteX2847" fmla="*/ 818482 w 1038783"/>
                    <a:gd name="connsiteY2847" fmla="*/ 857600 h 1410679"/>
                    <a:gd name="connsiteX2848" fmla="*/ 818482 w 1038783"/>
                    <a:gd name="connsiteY2848" fmla="*/ 857600 h 1410679"/>
                    <a:gd name="connsiteX2849" fmla="*/ 821696 w 1038783"/>
                    <a:gd name="connsiteY2849" fmla="*/ 856492 h 1410679"/>
                    <a:gd name="connsiteX2850" fmla="*/ 827680 w 1038783"/>
                    <a:gd name="connsiteY2850" fmla="*/ 856825 h 1410679"/>
                    <a:gd name="connsiteX2851" fmla="*/ 830451 w 1038783"/>
                    <a:gd name="connsiteY2851" fmla="*/ 854719 h 1410679"/>
                    <a:gd name="connsiteX2852" fmla="*/ 832113 w 1038783"/>
                    <a:gd name="connsiteY2852" fmla="*/ 851727 h 1410679"/>
                    <a:gd name="connsiteX2853" fmla="*/ 835881 w 1038783"/>
                    <a:gd name="connsiteY2853" fmla="*/ 841643 h 1410679"/>
                    <a:gd name="connsiteX2854" fmla="*/ 838097 w 1038783"/>
                    <a:gd name="connsiteY2854" fmla="*/ 841864 h 1410679"/>
                    <a:gd name="connsiteX2855" fmla="*/ 839981 w 1038783"/>
                    <a:gd name="connsiteY2855" fmla="*/ 843194 h 1410679"/>
                    <a:gd name="connsiteX2856" fmla="*/ 841864 w 1038783"/>
                    <a:gd name="connsiteY2856" fmla="*/ 844081 h 1410679"/>
                    <a:gd name="connsiteX2857" fmla="*/ 844192 w 1038783"/>
                    <a:gd name="connsiteY2857" fmla="*/ 842862 h 1410679"/>
                    <a:gd name="connsiteX2858" fmla="*/ 845410 w 1038783"/>
                    <a:gd name="connsiteY2858" fmla="*/ 839205 h 1410679"/>
                    <a:gd name="connsiteX2859" fmla="*/ 846075 w 1038783"/>
                    <a:gd name="connsiteY2859" fmla="*/ 838097 h 1410679"/>
                    <a:gd name="connsiteX2860" fmla="*/ 850286 w 1038783"/>
                    <a:gd name="connsiteY2860" fmla="*/ 835105 h 1410679"/>
                    <a:gd name="connsiteX2861" fmla="*/ 850951 w 1038783"/>
                    <a:gd name="connsiteY2861" fmla="*/ 834329 h 1410679"/>
                    <a:gd name="connsiteX2862" fmla="*/ 850951 w 1038783"/>
                    <a:gd name="connsiteY2862" fmla="*/ 833664 h 1410679"/>
                    <a:gd name="connsiteX2863" fmla="*/ 851284 w 1038783"/>
                    <a:gd name="connsiteY2863" fmla="*/ 833443 h 1410679"/>
                    <a:gd name="connsiteX2864" fmla="*/ 852614 w 1038783"/>
                    <a:gd name="connsiteY2864" fmla="*/ 833997 h 1410679"/>
                    <a:gd name="connsiteX2865" fmla="*/ 853168 w 1038783"/>
                    <a:gd name="connsiteY2865" fmla="*/ 834661 h 1410679"/>
                    <a:gd name="connsiteX2866" fmla="*/ 854719 w 1038783"/>
                    <a:gd name="connsiteY2866" fmla="*/ 837321 h 1410679"/>
                    <a:gd name="connsiteX2867" fmla="*/ 855494 w 1038783"/>
                    <a:gd name="connsiteY2867" fmla="*/ 838208 h 1410679"/>
                    <a:gd name="connsiteX2868" fmla="*/ 858044 w 1038783"/>
                    <a:gd name="connsiteY2868" fmla="*/ 839426 h 1410679"/>
                    <a:gd name="connsiteX2869" fmla="*/ 860149 w 1038783"/>
                    <a:gd name="connsiteY2869" fmla="*/ 838872 h 1410679"/>
                    <a:gd name="connsiteX2870" fmla="*/ 862033 w 1038783"/>
                    <a:gd name="connsiteY2870" fmla="*/ 837099 h 1410679"/>
                    <a:gd name="connsiteX2871" fmla="*/ 864027 w 1038783"/>
                    <a:gd name="connsiteY2871" fmla="*/ 834661 h 1410679"/>
                    <a:gd name="connsiteX2872" fmla="*/ 865136 w 1038783"/>
                    <a:gd name="connsiteY2872" fmla="*/ 833997 h 1410679"/>
                    <a:gd name="connsiteX2873" fmla="*/ 865801 w 1038783"/>
                    <a:gd name="connsiteY2873" fmla="*/ 833110 h 1410679"/>
                    <a:gd name="connsiteX2874" fmla="*/ 865801 w 1038783"/>
                    <a:gd name="connsiteY2874" fmla="*/ 832002 h 1410679"/>
                    <a:gd name="connsiteX2875" fmla="*/ 865246 w 1038783"/>
                    <a:gd name="connsiteY2875" fmla="*/ 830561 h 1410679"/>
                    <a:gd name="connsiteX2876" fmla="*/ 867131 w 1038783"/>
                    <a:gd name="connsiteY2876" fmla="*/ 829121 h 1410679"/>
                    <a:gd name="connsiteX2877" fmla="*/ 868681 w 1038783"/>
                    <a:gd name="connsiteY2877" fmla="*/ 827126 h 1410679"/>
                    <a:gd name="connsiteX2878" fmla="*/ 869125 w 1038783"/>
                    <a:gd name="connsiteY2878" fmla="*/ 824688 h 1410679"/>
                    <a:gd name="connsiteX2879" fmla="*/ 867795 w 1038783"/>
                    <a:gd name="connsiteY2879" fmla="*/ 821918 h 1410679"/>
                    <a:gd name="connsiteX2880" fmla="*/ 872449 w 1038783"/>
                    <a:gd name="connsiteY2880" fmla="*/ 819147 h 1410679"/>
                    <a:gd name="connsiteX2881" fmla="*/ 877547 w 1038783"/>
                    <a:gd name="connsiteY2881" fmla="*/ 818150 h 1410679"/>
                    <a:gd name="connsiteX2882" fmla="*/ 887742 w 1038783"/>
                    <a:gd name="connsiteY2882" fmla="*/ 818150 h 1410679"/>
                    <a:gd name="connsiteX2883" fmla="*/ 889958 w 1038783"/>
                    <a:gd name="connsiteY2883" fmla="*/ 817818 h 1410679"/>
                    <a:gd name="connsiteX2884" fmla="*/ 894280 w 1038783"/>
                    <a:gd name="connsiteY2884" fmla="*/ 816266 h 1410679"/>
                    <a:gd name="connsiteX2885" fmla="*/ 896718 w 1038783"/>
                    <a:gd name="connsiteY2885" fmla="*/ 816045 h 1410679"/>
                    <a:gd name="connsiteX2886" fmla="*/ 901926 w 1038783"/>
                    <a:gd name="connsiteY2886" fmla="*/ 816598 h 1410679"/>
                    <a:gd name="connsiteX2887" fmla="*/ 903921 w 1038783"/>
                    <a:gd name="connsiteY2887" fmla="*/ 816155 h 1410679"/>
                    <a:gd name="connsiteX2888" fmla="*/ 907246 w 1038783"/>
                    <a:gd name="connsiteY2888" fmla="*/ 814161 h 1410679"/>
                    <a:gd name="connsiteX2889" fmla="*/ 907911 w 1038783"/>
                    <a:gd name="connsiteY2889" fmla="*/ 814161 h 1410679"/>
                    <a:gd name="connsiteX2890" fmla="*/ 908575 w 1038783"/>
                    <a:gd name="connsiteY2890" fmla="*/ 813939 h 1410679"/>
                    <a:gd name="connsiteX2891" fmla="*/ 909351 w 1038783"/>
                    <a:gd name="connsiteY2891" fmla="*/ 812831 h 1410679"/>
                    <a:gd name="connsiteX2892" fmla="*/ 909351 w 1038783"/>
                    <a:gd name="connsiteY2892" fmla="*/ 811944 h 1410679"/>
                    <a:gd name="connsiteX2893" fmla="*/ 909129 w 1038783"/>
                    <a:gd name="connsiteY2893" fmla="*/ 810725 h 1410679"/>
                    <a:gd name="connsiteX2894" fmla="*/ 909129 w 1038783"/>
                    <a:gd name="connsiteY2894" fmla="*/ 809174 h 1410679"/>
                    <a:gd name="connsiteX2895" fmla="*/ 909462 w 1038783"/>
                    <a:gd name="connsiteY2895" fmla="*/ 807401 h 1410679"/>
                    <a:gd name="connsiteX2896" fmla="*/ 910459 w 1038783"/>
                    <a:gd name="connsiteY2896" fmla="*/ 806071 h 1410679"/>
                    <a:gd name="connsiteX2897" fmla="*/ 911457 w 1038783"/>
                    <a:gd name="connsiteY2897" fmla="*/ 806071 h 1410679"/>
                    <a:gd name="connsiteX2898" fmla="*/ 912565 w 1038783"/>
                    <a:gd name="connsiteY2898" fmla="*/ 806404 h 1410679"/>
                    <a:gd name="connsiteX2899" fmla="*/ 914005 w 1038783"/>
                    <a:gd name="connsiteY2899" fmla="*/ 806182 h 1410679"/>
                    <a:gd name="connsiteX2900" fmla="*/ 915113 w 1038783"/>
                    <a:gd name="connsiteY2900" fmla="*/ 805295 h 1410679"/>
                    <a:gd name="connsiteX2901" fmla="*/ 916887 w 1038783"/>
                    <a:gd name="connsiteY2901" fmla="*/ 803079 h 1410679"/>
                    <a:gd name="connsiteX2902" fmla="*/ 918105 w 1038783"/>
                    <a:gd name="connsiteY2902" fmla="*/ 802193 h 1410679"/>
                    <a:gd name="connsiteX2903" fmla="*/ 920322 w 1038783"/>
                    <a:gd name="connsiteY2903" fmla="*/ 801749 h 1410679"/>
                    <a:gd name="connsiteX2904" fmla="*/ 924422 w 1038783"/>
                    <a:gd name="connsiteY2904" fmla="*/ 802304 h 1410679"/>
                    <a:gd name="connsiteX2905" fmla="*/ 926638 w 1038783"/>
                    <a:gd name="connsiteY2905" fmla="*/ 802304 h 1410679"/>
                    <a:gd name="connsiteX2906" fmla="*/ 944258 w 1038783"/>
                    <a:gd name="connsiteY2906" fmla="*/ 793992 h 1410679"/>
                    <a:gd name="connsiteX2907" fmla="*/ 945587 w 1038783"/>
                    <a:gd name="connsiteY2907" fmla="*/ 792662 h 1410679"/>
                    <a:gd name="connsiteX2908" fmla="*/ 947693 w 1038783"/>
                    <a:gd name="connsiteY2908" fmla="*/ 789559 h 1410679"/>
                    <a:gd name="connsiteX2909" fmla="*/ 948912 w 1038783"/>
                    <a:gd name="connsiteY2909" fmla="*/ 788341 h 1410679"/>
                    <a:gd name="connsiteX2910" fmla="*/ 953012 w 1038783"/>
                    <a:gd name="connsiteY2910" fmla="*/ 787454 h 1410679"/>
                    <a:gd name="connsiteX2911" fmla="*/ 961878 w 1038783"/>
                    <a:gd name="connsiteY2911" fmla="*/ 788119 h 1410679"/>
                    <a:gd name="connsiteX2912" fmla="*/ 965202 w 1038783"/>
                    <a:gd name="connsiteY2912" fmla="*/ 785349 h 1410679"/>
                    <a:gd name="connsiteX2913" fmla="*/ 965867 w 1038783"/>
                    <a:gd name="connsiteY2913" fmla="*/ 780916 h 1410679"/>
                    <a:gd name="connsiteX2914" fmla="*/ 962874 w 1038783"/>
                    <a:gd name="connsiteY2914" fmla="*/ 779143 h 1410679"/>
                    <a:gd name="connsiteX2915" fmla="*/ 958663 w 1038783"/>
                    <a:gd name="connsiteY2915" fmla="*/ 777924 h 1410679"/>
                    <a:gd name="connsiteX2916" fmla="*/ 955783 w 1038783"/>
                    <a:gd name="connsiteY2916" fmla="*/ 775043 h 1410679"/>
                    <a:gd name="connsiteX2917" fmla="*/ 955783 w 1038783"/>
                    <a:gd name="connsiteY2917" fmla="*/ 773159 h 1410679"/>
                    <a:gd name="connsiteX2918" fmla="*/ 956891 w 1038783"/>
                    <a:gd name="connsiteY2918" fmla="*/ 772494 h 1410679"/>
                    <a:gd name="connsiteX2919" fmla="*/ 957113 w 1038783"/>
                    <a:gd name="connsiteY2919" fmla="*/ 772162 h 1410679"/>
                    <a:gd name="connsiteX2920" fmla="*/ 954896 w 1038783"/>
                    <a:gd name="connsiteY2920" fmla="*/ 771275 h 1410679"/>
                    <a:gd name="connsiteX2921" fmla="*/ 951018 w 1038783"/>
                    <a:gd name="connsiteY2921" fmla="*/ 770721 h 1410679"/>
                    <a:gd name="connsiteX2922" fmla="*/ 949687 w 1038783"/>
                    <a:gd name="connsiteY2922" fmla="*/ 769834 h 1410679"/>
                    <a:gd name="connsiteX2923" fmla="*/ 950907 w 1038783"/>
                    <a:gd name="connsiteY2923" fmla="*/ 768062 h 1410679"/>
                    <a:gd name="connsiteX2924" fmla="*/ 952458 w 1038783"/>
                    <a:gd name="connsiteY2924" fmla="*/ 762853 h 1410679"/>
                    <a:gd name="connsiteX2925" fmla="*/ 955228 w 1038783"/>
                    <a:gd name="connsiteY2925" fmla="*/ 760083 h 1410679"/>
                    <a:gd name="connsiteX2926" fmla="*/ 958885 w 1038783"/>
                    <a:gd name="connsiteY2926" fmla="*/ 759529 h 1410679"/>
                    <a:gd name="connsiteX2927" fmla="*/ 963096 w 1038783"/>
                    <a:gd name="connsiteY2927" fmla="*/ 760858 h 1410679"/>
                    <a:gd name="connsiteX2928" fmla="*/ 963983 w 1038783"/>
                    <a:gd name="connsiteY2928" fmla="*/ 761634 h 1410679"/>
                    <a:gd name="connsiteX2929" fmla="*/ 964537 w 1038783"/>
                    <a:gd name="connsiteY2929" fmla="*/ 762631 h 1410679"/>
                    <a:gd name="connsiteX2930" fmla="*/ 965313 w 1038783"/>
                    <a:gd name="connsiteY2930" fmla="*/ 763629 h 1410679"/>
                    <a:gd name="connsiteX2931" fmla="*/ 966532 w 1038783"/>
                    <a:gd name="connsiteY2931" fmla="*/ 764294 h 1410679"/>
                    <a:gd name="connsiteX2932" fmla="*/ 967750 w 1038783"/>
                    <a:gd name="connsiteY2932" fmla="*/ 764294 h 1410679"/>
                    <a:gd name="connsiteX2933" fmla="*/ 970964 w 1038783"/>
                    <a:gd name="connsiteY2933" fmla="*/ 762964 h 1410679"/>
                    <a:gd name="connsiteX2934" fmla="*/ 975065 w 1038783"/>
                    <a:gd name="connsiteY2934" fmla="*/ 763186 h 1410679"/>
                    <a:gd name="connsiteX2935" fmla="*/ 976394 w 1038783"/>
                    <a:gd name="connsiteY2935" fmla="*/ 762521 h 1410679"/>
                    <a:gd name="connsiteX2936" fmla="*/ 977391 w 1038783"/>
                    <a:gd name="connsiteY2936" fmla="*/ 760083 h 1410679"/>
                    <a:gd name="connsiteX2937" fmla="*/ 978056 w 1038783"/>
                    <a:gd name="connsiteY2937" fmla="*/ 761634 h 1410679"/>
                    <a:gd name="connsiteX2938" fmla="*/ 978278 w 1038783"/>
                    <a:gd name="connsiteY2938" fmla="*/ 762742 h 1410679"/>
                    <a:gd name="connsiteX2939" fmla="*/ 978611 w 1038783"/>
                    <a:gd name="connsiteY2939" fmla="*/ 763851 h 1410679"/>
                    <a:gd name="connsiteX2940" fmla="*/ 979719 w 1038783"/>
                    <a:gd name="connsiteY2940" fmla="*/ 765291 h 1410679"/>
                    <a:gd name="connsiteX2941" fmla="*/ 981159 w 1038783"/>
                    <a:gd name="connsiteY2941" fmla="*/ 766289 h 1410679"/>
                    <a:gd name="connsiteX2942" fmla="*/ 984262 w 1038783"/>
                    <a:gd name="connsiteY2942" fmla="*/ 767064 h 1410679"/>
                    <a:gd name="connsiteX2943" fmla="*/ 985702 w 1038783"/>
                    <a:gd name="connsiteY2943" fmla="*/ 768172 h 1410679"/>
                    <a:gd name="connsiteX2944" fmla="*/ 987033 w 1038783"/>
                    <a:gd name="connsiteY2944" fmla="*/ 769834 h 1410679"/>
                    <a:gd name="connsiteX2945" fmla="*/ 987919 w 1038783"/>
                    <a:gd name="connsiteY2945" fmla="*/ 771275 h 1410679"/>
                    <a:gd name="connsiteX2946" fmla="*/ 988252 w 1038783"/>
                    <a:gd name="connsiteY2946" fmla="*/ 773048 h 1410679"/>
                    <a:gd name="connsiteX2947" fmla="*/ 988030 w 1038783"/>
                    <a:gd name="connsiteY2947" fmla="*/ 775708 h 1410679"/>
                    <a:gd name="connsiteX2948" fmla="*/ 987143 w 1038783"/>
                    <a:gd name="connsiteY2948" fmla="*/ 777924 h 1410679"/>
                    <a:gd name="connsiteX2949" fmla="*/ 985813 w 1038783"/>
                    <a:gd name="connsiteY2949" fmla="*/ 780473 h 1410679"/>
                    <a:gd name="connsiteX2950" fmla="*/ 985148 w 1038783"/>
                    <a:gd name="connsiteY2950" fmla="*/ 782689 h 1410679"/>
                    <a:gd name="connsiteX2951" fmla="*/ 986478 w 1038783"/>
                    <a:gd name="connsiteY2951" fmla="*/ 783686 h 1410679"/>
                    <a:gd name="connsiteX2952" fmla="*/ 992795 w 1038783"/>
                    <a:gd name="connsiteY2952" fmla="*/ 781138 h 1410679"/>
                    <a:gd name="connsiteX2953" fmla="*/ 994125 w 1038783"/>
                    <a:gd name="connsiteY2953" fmla="*/ 781138 h 1410679"/>
                    <a:gd name="connsiteX2954" fmla="*/ 994678 w 1038783"/>
                    <a:gd name="connsiteY2954" fmla="*/ 783243 h 1410679"/>
                    <a:gd name="connsiteX2955" fmla="*/ 994014 w 1038783"/>
                    <a:gd name="connsiteY2955" fmla="*/ 785570 h 1410679"/>
                    <a:gd name="connsiteX2956" fmla="*/ 992130 w 1038783"/>
                    <a:gd name="connsiteY2956" fmla="*/ 790114 h 1410679"/>
                    <a:gd name="connsiteX2957" fmla="*/ 991687 w 1038783"/>
                    <a:gd name="connsiteY2957" fmla="*/ 793328 h 1410679"/>
                    <a:gd name="connsiteX2958" fmla="*/ 992241 w 1038783"/>
                    <a:gd name="connsiteY2958" fmla="*/ 794657 h 1410679"/>
                    <a:gd name="connsiteX2959" fmla="*/ 996230 w 1038783"/>
                    <a:gd name="connsiteY2959" fmla="*/ 795765 h 1410679"/>
                    <a:gd name="connsiteX2960" fmla="*/ 997893 w 1038783"/>
                    <a:gd name="connsiteY2960" fmla="*/ 796652 h 1410679"/>
                    <a:gd name="connsiteX2961" fmla="*/ 1002214 w 1038783"/>
                    <a:gd name="connsiteY2961" fmla="*/ 799976 h 1410679"/>
                    <a:gd name="connsiteX2962" fmla="*/ 1006426 w 1038783"/>
                    <a:gd name="connsiteY2962" fmla="*/ 800973 h 1410679"/>
                    <a:gd name="connsiteX2963" fmla="*/ 1008863 w 1038783"/>
                    <a:gd name="connsiteY2963" fmla="*/ 800973 h 1410679"/>
                    <a:gd name="connsiteX2964" fmla="*/ 1010636 w 1038783"/>
                    <a:gd name="connsiteY2964" fmla="*/ 800530 h 1410679"/>
                    <a:gd name="connsiteX2965" fmla="*/ 1011744 w 1038783"/>
                    <a:gd name="connsiteY2965" fmla="*/ 799311 h 1410679"/>
                    <a:gd name="connsiteX2966" fmla="*/ 1012852 w 1038783"/>
                    <a:gd name="connsiteY2966" fmla="*/ 797206 h 1410679"/>
                    <a:gd name="connsiteX2967" fmla="*/ 1014626 w 1038783"/>
                    <a:gd name="connsiteY2967" fmla="*/ 792441 h 1410679"/>
                    <a:gd name="connsiteX2968" fmla="*/ 1014626 w 1038783"/>
                    <a:gd name="connsiteY2968" fmla="*/ 789116 h 1410679"/>
                    <a:gd name="connsiteX2969" fmla="*/ 1016288 w 1038783"/>
                    <a:gd name="connsiteY2969" fmla="*/ 786457 h 1410679"/>
                    <a:gd name="connsiteX2970" fmla="*/ 1020277 w 1038783"/>
                    <a:gd name="connsiteY2970" fmla="*/ 782024 h 1410679"/>
                    <a:gd name="connsiteX2971" fmla="*/ 1026039 w 1038783"/>
                    <a:gd name="connsiteY2971" fmla="*/ 768394 h 1410679"/>
                    <a:gd name="connsiteX2972" fmla="*/ 1031137 w 1038783"/>
                    <a:gd name="connsiteY2972" fmla="*/ 755539 h 1410679"/>
                    <a:gd name="connsiteX2973" fmla="*/ 1031469 w 1038783"/>
                    <a:gd name="connsiteY2973" fmla="*/ 753434 h 1410679"/>
                    <a:gd name="connsiteX2974" fmla="*/ 1031469 w 1038783"/>
                    <a:gd name="connsiteY2974" fmla="*/ 749999 h 1410679"/>
                    <a:gd name="connsiteX2975" fmla="*/ 1031691 w 1038783"/>
                    <a:gd name="connsiteY2975" fmla="*/ 748226 h 1410679"/>
                    <a:gd name="connsiteX2976" fmla="*/ 1032245 w 1038783"/>
                    <a:gd name="connsiteY2976" fmla="*/ 747006 h 1410679"/>
                    <a:gd name="connsiteX2977" fmla="*/ 1033132 w 1038783"/>
                    <a:gd name="connsiteY2977" fmla="*/ 746120 h 1410679"/>
                    <a:gd name="connsiteX2978" fmla="*/ 1033908 w 1038783"/>
                    <a:gd name="connsiteY2978" fmla="*/ 744901 h 1410679"/>
                    <a:gd name="connsiteX2979" fmla="*/ 1034129 w 1038783"/>
                    <a:gd name="connsiteY2979" fmla="*/ 742574 h 1410679"/>
                    <a:gd name="connsiteX2980" fmla="*/ 1034129 w 1038783"/>
                    <a:gd name="connsiteY2980" fmla="*/ 738030 h 1410679"/>
                    <a:gd name="connsiteX2981" fmla="*/ 1035237 w 1038783"/>
                    <a:gd name="connsiteY2981" fmla="*/ 732933 h 1410679"/>
                    <a:gd name="connsiteX2982" fmla="*/ 1036789 w 1038783"/>
                    <a:gd name="connsiteY2982" fmla="*/ 728168 h 1410679"/>
                    <a:gd name="connsiteX2983" fmla="*/ 1038783 w 1038783"/>
                    <a:gd name="connsiteY2983" fmla="*/ 724400 h 1410679"/>
                    <a:gd name="connsiteX2984" fmla="*/ 1038340 w 1038783"/>
                    <a:gd name="connsiteY2984" fmla="*/ 723846 h 1410679"/>
                    <a:gd name="connsiteX2985" fmla="*/ 274822 w 1038783"/>
                    <a:gd name="connsiteY2985" fmla="*/ 63608 h 1410679"/>
                    <a:gd name="connsiteX2986" fmla="*/ 275487 w 1038783"/>
                    <a:gd name="connsiteY2986" fmla="*/ 63054 h 1410679"/>
                    <a:gd name="connsiteX2987" fmla="*/ 276041 w 1038783"/>
                    <a:gd name="connsiteY2987" fmla="*/ 60395 h 1410679"/>
                    <a:gd name="connsiteX2988" fmla="*/ 276374 w 1038783"/>
                    <a:gd name="connsiteY2988" fmla="*/ 56848 h 1410679"/>
                    <a:gd name="connsiteX2989" fmla="*/ 276041 w 1038783"/>
                    <a:gd name="connsiteY2989" fmla="*/ 46099 h 1410679"/>
                    <a:gd name="connsiteX2990" fmla="*/ 276374 w 1038783"/>
                    <a:gd name="connsiteY2990" fmla="*/ 45324 h 1410679"/>
                    <a:gd name="connsiteX2991" fmla="*/ 276374 w 1038783"/>
                    <a:gd name="connsiteY2991" fmla="*/ 41445 h 1410679"/>
                    <a:gd name="connsiteX2992" fmla="*/ 276817 w 1038783"/>
                    <a:gd name="connsiteY2992" fmla="*/ 40005 h 1410679"/>
                    <a:gd name="connsiteX2993" fmla="*/ 277371 w 1038783"/>
                    <a:gd name="connsiteY2993" fmla="*/ 39451 h 1410679"/>
                    <a:gd name="connsiteX2994" fmla="*/ 280806 w 1038783"/>
                    <a:gd name="connsiteY2994" fmla="*/ 37013 h 1410679"/>
                    <a:gd name="connsiteX2995" fmla="*/ 281582 w 1038783"/>
                    <a:gd name="connsiteY2995" fmla="*/ 36680 h 1410679"/>
                    <a:gd name="connsiteX2996" fmla="*/ 282690 w 1038783"/>
                    <a:gd name="connsiteY2996" fmla="*/ 36680 h 1410679"/>
                    <a:gd name="connsiteX2997" fmla="*/ 283687 w 1038783"/>
                    <a:gd name="connsiteY2997" fmla="*/ 37123 h 1410679"/>
                    <a:gd name="connsiteX2998" fmla="*/ 284685 w 1038783"/>
                    <a:gd name="connsiteY2998" fmla="*/ 38785 h 1410679"/>
                    <a:gd name="connsiteX2999" fmla="*/ 285460 w 1038783"/>
                    <a:gd name="connsiteY2999" fmla="*/ 39118 h 1410679"/>
                    <a:gd name="connsiteX3000" fmla="*/ 293328 w 1038783"/>
                    <a:gd name="connsiteY3000" fmla="*/ 39118 h 1410679"/>
                    <a:gd name="connsiteX3001" fmla="*/ 294991 w 1038783"/>
                    <a:gd name="connsiteY3001" fmla="*/ 38675 h 1410679"/>
                    <a:gd name="connsiteX3002" fmla="*/ 298093 w 1038783"/>
                    <a:gd name="connsiteY3002" fmla="*/ 36237 h 1410679"/>
                    <a:gd name="connsiteX3003" fmla="*/ 299867 w 1038783"/>
                    <a:gd name="connsiteY3003" fmla="*/ 35240 h 1410679"/>
                    <a:gd name="connsiteX3004" fmla="*/ 314051 w 1038783"/>
                    <a:gd name="connsiteY3004" fmla="*/ 36015 h 1410679"/>
                    <a:gd name="connsiteX3005" fmla="*/ 316932 w 1038783"/>
                    <a:gd name="connsiteY3005" fmla="*/ 33799 h 1410679"/>
                    <a:gd name="connsiteX3006" fmla="*/ 292220 w 1038783"/>
                    <a:gd name="connsiteY3006" fmla="*/ 35018 h 1410679"/>
                    <a:gd name="connsiteX3007" fmla="*/ 286791 w 1038783"/>
                    <a:gd name="connsiteY3007" fmla="*/ 33688 h 1410679"/>
                    <a:gd name="connsiteX3008" fmla="*/ 282912 w 1038783"/>
                    <a:gd name="connsiteY3008" fmla="*/ 30031 h 1410679"/>
                    <a:gd name="connsiteX3009" fmla="*/ 283576 w 1038783"/>
                    <a:gd name="connsiteY3009" fmla="*/ 23050 h 1410679"/>
                    <a:gd name="connsiteX3010" fmla="*/ 282580 w 1038783"/>
                    <a:gd name="connsiteY3010" fmla="*/ 19393 h 1410679"/>
                    <a:gd name="connsiteX3011" fmla="*/ 283798 w 1038783"/>
                    <a:gd name="connsiteY3011" fmla="*/ 15403 h 1410679"/>
                    <a:gd name="connsiteX3012" fmla="*/ 285904 w 1038783"/>
                    <a:gd name="connsiteY3012" fmla="*/ 12190 h 1410679"/>
                    <a:gd name="connsiteX3013" fmla="*/ 290558 w 1038783"/>
                    <a:gd name="connsiteY3013" fmla="*/ 9641 h 1410679"/>
                    <a:gd name="connsiteX3014" fmla="*/ 291556 w 1038783"/>
                    <a:gd name="connsiteY3014" fmla="*/ 6981 h 1410679"/>
                    <a:gd name="connsiteX3015" fmla="*/ 290669 w 1038783"/>
                    <a:gd name="connsiteY3015" fmla="*/ 4543 h 1410679"/>
                    <a:gd name="connsiteX3016" fmla="*/ 287566 w 1038783"/>
                    <a:gd name="connsiteY3016" fmla="*/ 4211 h 1410679"/>
                    <a:gd name="connsiteX3017" fmla="*/ 288452 w 1038783"/>
                    <a:gd name="connsiteY3017" fmla="*/ 3214 h 1410679"/>
                    <a:gd name="connsiteX3018" fmla="*/ 295323 w 1038783"/>
                    <a:gd name="connsiteY3018" fmla="*/ 2881 h 1410679"/>
                    <a:gd name="connsiteX3019" fmla="*/ 289893 w 1038783"/>
                    <a:gd name="connsiteY3019" fmla="*/ 0 h 1410679"/>
                    <a:gd name="connsiteX3020" fmla="*/ 285128 w 1038783"/>
                    <a:gd name="connsiteY3020" fmla="*/ 5984 h 1410679"/>
                    <a:gd name="connsiteX3021" fmla="*/ 276595 w 1038783"/>
                    <a:gd name="connsiteY3021" fmla="*/ 30142 h 1410679"/>
                    <a:gd name="connsiteX3022" fmla="*/ 275487 w 1038783"/>
                    <a:gd name="connsiteY3022" fmla="*/ 34353 h 1410679"/>
                    <a:gd name="connsiteX3023" fmla="*/ 274157 w 1038783"/>
                    <a:gd name="connsiteY3023" fmla="*/ 55630 h 1410679"/>
                    <a:gd name="connsiteX3024" fmla="*/ 274157 w 1038783"/>
                    <a:gd name="connsiteY3024" fmla="*/ 60838 h 1410679"/>
                    <a:gd name="connsiteX3025" fmla="*/ 275044 w 1038783"/>
                    <a:gd name="connsiteY3025" fmla="*/ 63608 h 1410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</a:cxnLst>
                  <a:rect l="l" t="t" r="r" b="b"/>
                  <a:pathLst>
                    <a:path w="1038783" h="1410679">
                      <a:moveTo>
                        <a:pt x="92420" y="289007"/>
                      </a:moveTo>
                      <a:lnTo>
                        <a:pt x="94415" y="290004"/>
                      </a:lnTo>
                      <a:lnTo>
                        <a:pt x="95080" y="289782"/>
                      </a:lnTo>
                      <a:lnTo>
                        <a:pt x="96742" y="288896"/>
                      </a:lnTo>
                      <a:lnTo>
                        <a:pt x="97850" y="288674"/>
                      </a:lnTo>
                      <a:lnTo>
                        <a:pt x="98847" y="289007"/>
                      </a:lnTo>
                      <a:lnTo>
                        <a:pt x="100288" y="290780"/>
                      </a:lnTo>
                      <a:lnTo>
                        <a:pt x="101285" y="291334"/>
                      </a:lnTo>
                      <a:lnTo>
                        <a:pt x="100510" y="289561"/>
                      </a:lnTo>
                      <a:lnTo>
                        <a:pt x="99734" y="288452"/>
                      </a:lnTo>
                      <a:lnTo>
                        <a:pt x="98737" y="287788"/>
                      </a:lnTo>
                      <a:lnTo>
                        <a:pt x="97518" y="287345"/>
                      </a:lnTo>
                      <a:lnTo>
                        <a:pt x="97518" y="286125"/>
                      </a:lnTo>
                      <a:lnTo>
                        <a:pt x="99623" y="285571"/>
                      </a:lnTo>
                      <a:lnTo>
                        <a:pt x="103612" y="283798"/>
                      </a:lnTo>
                      <a:lnTo>
                        <a:pt x="106161" y="283466"/>
                      </a:lnTo>
                      <a:lnTo>
                        <a:pt x="104610" y="280474"/>
                      </a:lnTo>
                      <a:lnTo>
                        <a:pt x="100399" y="280806"/>
                      </a:lnTo>
                      <a:lnTo>
                        <a:pt x="91755" y="283466"/>
                      </a:lnTo>
                      <a:lnTo>
                        <a:pt x="90425" y="284463"/>
                      </a:lnTo>
                      <a:lnTo>
                        <a:pt x="90869" y="286680"/>
                      </a:lnTo>
                      <a:lnTo>
                        <a:pt x="92420" y="288896"/>
                      </a:lnTo>
                      <a:close/>
                      <a:moveTo>
                        <a:pt x="134308" y="266400"/>
                      </a:moveTo>
                      <a:lnTo>
                        <a:pt x="118905" y="268395"/>
                      </a:lnTo>
                      <a:lnTo>
                        <a:pt x="114694" y="270500"/>
                      </a:lnTo>
                      <a:lnTo>
                        <a:pt x="138741" y="267730"/>
                      </a:lnTo>
                      <a:lnTo>
                        <a:pt x="134419" y="266400"/>
                      </a:lnTo>
                      <a:close/>
                      <a:moveTo>
                        <a:pt x="162455" y="263187"/>
                      </a:moveTo>
                      <a:lnTo>
                        <a:pt x="167775" y="261081"/>
                      </a:lnTo>
                      <a:lnTo>
                        <a:pt x="168107" y="261081"/>
                      </a:lnTo>
                      <a:cubicBezTo>
                        <a:pt x="168107" y="261081"/>
                        <a:pt x="168329" y="260859"/>
                        <a:pt x="168329" y="260859"/>
                      </a:cubicBezTo>
                      <a:lnTo>
                        <a:pt x="168329" y="259973"/>
                      </a:lnTo>
                      <a:cubicBezTo>
                        <a:pt x="168329" y="259973"/>
                        <a:pt x="155474" y="259641"/>
                        <a:pt x="155474" y="259641"/>
                      </a:cubicBezTo>
                      <a:lnTo>
                        <a:pt x="149379" y="260638"/>
                      </a:lnTo>
                      <a:lnTo>
                        <a:pt x="144171" y="263741"/>
                      </a:lnTo>
                      <a:lnTo>
                        <a:pt x="148714" y="264960"/>
                      </a:lnTo>
                      <a:lnTo>
                        <a:pt x="162566" y="263076"/>
                      </a:lnTo>
                      <a:close/>
                      <a:moveTo>
                        <a:pt x="176640" y="261303"/>
                      </a:moveTo>
                      <a:lnTo>
                        <a:pt x="177526" y="261081"/>
                      </a:lnTo>
                      <a:lnTo>
                        <a:pt x="177859" y="260749"/>
                      </a:lnTo>
                      <a:lnTo>
                        <a:pt x="178191" y="259973"/>
                      </a:lnTo>
                      <a:lnTo>
                        <a:pt x="176751" y="258754"/>
                      </a:lnTo>
                      <a:lnTo>
                        <a:pt x="174534" y="258311"/>
                      </a:lnTo>
                      <a:lnTo>
                        <a:pt x="172207" y="258643"/>
                      </a:lnTo>
                      <a:lnTo>
                        <a:pt x="170323" y="259973"/>
                      </a:lnTo>
                      <a:lnTo>
                        <a:pt x="171986" y="259973"/>
                      </a:lnTo>
                      <a:cubicBezTo>
                        <a:pt x="171986" y="259973"/>
                        <a:pt x="176529" y="261303"/>
                        <a:pt x="176529" y="261303"/>
                      </a:cubicBezTo>
                      <a:close/>
                      <a:moveTo>
                        <a:pt x="257756" y="261857"/>
                      </a:moveTo>
                      <a:lnTo>
                        <a:pt x="258422" y="262300"/>
                      </a:lnTo>
                      <a:lnTo>
                        <a:pt x="259419" y="262522"/>
                      </a:lnTo>
                      <a:lnTo>
                        <a:pt x="259973" y="262079"/>
                      </a:lnTo>
                      <a:lnTo>
                        <a:pt x="261746" y="260306"/>
                      </a:lnTo>
                      <a:lnTo>
                        <a:pt x="262854" y="259862"/>
                      </a:lnTo>
                      <a:lnTo>
                        <a:pt x="264517" y="259862"/>
                      </a:lnTo>
                      <a:lnTo>
                        <a:pt x="262078" y="258089"/>
                      </a:lnTo>
                      <a:lnTo>
                        <a:pt x="259530" y="257646"/>
                      </a:lnTo>
                      <a:lnTo>
                        <a:pt x="257313" y="258643"/>
                      </a:lnTo>
                      <a:lnTo>
                        <a:pt x="255873" y="261081"/>
                      </a:lnTo>
                      <a:lnTo>
                        <a:pt x="255873" y="262411"/>
                      </a:lnTo>
                      <a:lnTo>
                        <a:pt x="257091" y="261635"/>
                      </a:lnTo>
                      <a:lnTo>
                        <a:pt x="257756" y="261635"/>
                      </a:lnTo>
                      <a:close/>
                      <a:moveTo>
                        <a:pt x="183510" y="260084"/>
                      </a:moveTo>
                      <a:lnTo>
                        <a:pt x="186835" y="260084"/>
                      </a:lnTo>
                      <a:cubicBezTo>
                        <a:pt x="186835" y="260084"/>
                        <a:pt x="187167" y="256538"/>
                        <a:pt x="187167" y="256538"/>
                      </a:cubicBezTo>
                      <a:lnTo>
                        <a:pt x="191046" y="255651"/>
                      </a:lnTo>
                      <a:lnTo>
                        <a:pt x="199357" y="255873"/>
                      </a:lnTo>
                      <a:lnTo>
                        <a:pt x="199689" y="255651"/>
                      </a:lnTo>
                      <a:lnTo>
                        <a:pt x="199911" y="255651"/>
                      </a:lnTo>
                      <a:cubicBezTo>
                        <a:pt x="199911" y="255651"/>
                        <a:pt x="200133" y="255430"/>
                        <a:pt x="200133" y="255430"/>
                      </a:cubicBezTo>
                      <a:lnTo>
                        <a:pt x="200133" y="254543"/>
                      </a:lnTo>
                      <a:cubicBezTo>
                        <a:pt x="200133" y="254543"/>
                        <a:pt x="197805" y="253103"/>
                        <a:pt x="197805" y="253103"/>
                      </a:cubicBezTo>
                      <a:lnTo>
                        <a:pt x="187721" y="253103"/>
                      </a:lnTo>
                      <a:cubicBezTo>
                        <a:pt x="187721" y="253103"/>
                        <a:pt x="184286" y="253324"/>
                        <a:pt x="184286" y="253324"/>
                      </a:cubicBezTo>
                      <a:lnTo>
                        <a:pt x="182845" y="254210"/>
                      </a:lnTo>
                      <a:lnTo>
                        <a:pt x="182291" y="256427"/>
                      </a:lnTo>
                      <a:lnTo>
                        <a:pt x="182624" y="258976"/>
                      </a:lnTo>
                      <a:lnTo>
                        <a:pt x="183621" y="259862"/>
                      </a:lnTo>
                      <a:close/>
                      <a:moveTo>
                        <a:pt x="205673" y="254210"/>
                      </a:moveTo>
                      <a:lnTo>
                        <a:pt x="206671" y="253435"/>
                      </a:lnTo>
                      <a:lnTo>
                        <a:pt x="207668" y="251994"/>
                      </a:lnTo>
                      <a:lnTo>
                        <a:pt x="210439" y="253878"/>
                      </a:lnTo>
                      <a:lnTo>
                        <a:pt x="213652" y="253657"/>
                      </a:lnTo>
                      <a:lnTo>
                        <a:pt x="216866" y="252327"/>
                      </a:lnTo>
                      <a:lnTo>
                        <a:pt x="219415" y="250775"/>
                      </a:lnTo>
                      <a:lnTo>
                        <a:pt x="221077" y="250775"/>
                      </a:lnTo>
                      <a:lnTo>
                        <a:pt x="221077" y="249445"/>
                      </a:lnTo>
                      <a:lnTo>
                        <a:pt x="211546" y="248781"/>
                      </a:lnTo>
                      <a:lnTo>
                        <a:pt x="206782" y="249889"/>
                      </a:lnTo>
                      <a:lnTo>
                        <a:pt x="203900" y="253546"/>
                      </a:lnTo>
                      <a:lnTo>
                        <a:pt x="204787" y="254321"/>
                      </a:lnTo>
                      <a:lnTo>
                        <a:pt x="205784" y="254321"/>
                      </a:lnTo>
                      <a:close/>
                      <a:moveTo>
                        <a:pt x="228169" y="248337"/>
                      </a:moveTo>
                      <a:lnTo>
                        <a:pt x="230164" y="248337"/>
                      </a:lnTo>
                      <a:cubicBezTo>
                        <a:pt x="230164" y="248337"/>
                        <a:pt x="234929" y="249335"/>
                        <a:pt x="234929" y="249335"/>
                      </a:cubicBezTo>
                      <a:lnTo>
                        <a:pt x="236148" y="249335"/>
                      </a:lnTo>
                      <a:cubicBezTo>
                        <a:pt x="236148" y="249335"/>
                        <a:pt x="237256" y="249335"/>
                        <a:pt x="237256" y="249335"/>
                      </a:cubicBezTo>
                      <a:lnTo>
                        <a:pt x="234264" y="247451"/>
                      </a:lnTo>
                      <a:lnTo>
                        <a:pt x="232602" y="246897"/>
                      </a:lnTo>
                      <a:lnTo>
                        <a:pt x="230718" y="246675"/>
                      </a:lnTo>
                      <a:lnTo>
                        <a:pt x="228391" y="246897"/>
                      </a:lnTo>
                      <a:lnTo>
                        <a:pt x="226396" y="247672"/>
                      </a:lnTo>
                      <a:lnTo>
                        <a:pt x="225953" y="248892"/>
                      </a:lnTo>
                      <a:lnTo>
                        <a:pt x="228169" y="250443"/>
                      </a:lnTo>
                      <a:lnTo>
                        <a:pt x="228391" y="248116"/>
                      </a:lnTo>
                      <a:close/>
                      <a:moveTo>
                        <a:pt x="628545" y="213874"/>
                      </a:moveTo>
                      <a:lnTo>
                        <a:pt x="630318" y="213874"/>
                      </a:lnTo>
                      <a:cubicBezTo>
                        <a:pt x="630318" y="213874"/>
                        <a:pt x="631980" y="212544"/>
                        <a:pt x="631980" y="212544"/>
                      </a:cubicBezTo>
                      <a:lnTo>
                        <a:pt x="631426" y="209884"/>
                      </a:lnTo>
                      <a:lnTo>
                        <a:pt x="632091" y="208222"/>
                      </a:lnTo>
                      <a:lnTo>
                        <a:pt x="633089" y="208222"/>
                      </a:lnTo>
                      <a:cubicBezTo>
                        <a:pt x="633089" y="208222"/>
                        <a:pt x="633532" y="210439"/>
                        <a:pt x="633532" y="210439"/>
                      </a:cubicBezTo>
                      <a:lnTo>
                        <a:pt x="632756" y="213763"/>
                      </a:lnTo>
                      <a:lnTo>
                        <a:pt x="632756" y="215093"/>
                      </a:lnTo>
                      <a:cubicBezTo>
                        <a:pt x="632756" y="215093"/>
                        <a:pt x="634196" y="215093"/>
                        <a:pt x="634196" y="215093"/>
                      </a:cubicBezTo>
                      <a:lnTo>
                        <a:pt x="635415" y="213320"/>
                      </a:lnTo>
                      <a:lnTo>
                        <a:pt x="638740" y="203346"/>
                      </a:lnTo>
                      <a:lnTo>
                        <a:pt x="635304" y="201795"/>
                      </a:lnTo>
                      <a:lnTo>
                        <a:pt x="630650" y="203346"/>
                      </a:lnTo>
                      <a:lnTo>
                        <a:pt x="626550" y="206892"/>
                      </a:lnTo>
                      <a:lnTo>
                        <a:pt x="624888" y="211214"/>
                      </a:lnTo>
                      <a:lnTo>
                        <a:pt x="626661" y="212766"/>
                      </a:lnTo>
                      <a:lnTo>
                        <a:pt x="628434" y="213874"/>
                      </a:lnTo>
                      <a:close/>
                      <a:moveTo>
                        <a:pt x="643615" y="196808"/>
                      </a:moveTo>
                      <a:lnTo>
                        <a:pt x="645056" y="193705"/>
                      </a:lnTo>
                      <a:lnTo>
                        <a:pt x="650265" y="188940"/>
                      </a:lnTo>
                      <a:lnTo>
                        <a:pt x="652148" y="186170"/>
                      </a:lnTo>
                      <a:lnTo>
                        <a:pt x="650597" y="187721"/>
                      </a:lnTo>
                      <a:lnTo>
                        <a:pt x="642951" y="191489"/>
                      </a:lnTo>
                      <a:lnTo>
                        <a:pt x="642286" y="192930"/>
                      </a:lnTo>
                      <a:lnTo>
                        <a:pt x="642286" y="193373"/>
                      </a:lnTo>
                      <a:cubicBezTo>
                        <a:pt x="642286" y="193373"/>
                        <a:pt x="642951" y="196919"/>
                        <a:pt x="642951" y="196919"/>
                      </a:cubicBezTo>
                      <a:lnTo>
                        <a:pt x="643615" y="196919"/>
                      </a:lnTo>
                      <a:close/>
                      <a:moveTo>
                        <a:pt x="894502" y="178302"/>
                      </a:moveTo>
                      <a:lnTo>
                        <a:pt x="895942" y="180518"/>
                      </a:lnTo>
                      <a:lnTo>
                        <a:pt x="900596" y="185394"/>
                      </a:lnTo>
                      <a:lnTo>
                        <a:pt x="901594" y="188386"/>
                      </a:lnTo>
                      <a:lnTo>
                        <a:pt x="900929" y="193484"/>
                      </a:lnTo>
                      <a:lnTo>
                        <a:pt x="897826" y="199800"/>
                      </a:lnTo>
                      <a:lnTo>
                        <a:pt x="896940" y="203568"/>
                      </a:lnTo>
                      <a:lnTo>
                        <a:pt x="899267" y="204454"/>
                      </a:lnTo>
                      <a:lnTo>
                        <a:pt x="900818" y="202903"/>
                      </a:lnTo>
                      <a:lnTo>
                        <a:pt x="902481" y="200687"/>
                      </a:lnTo>
                      <a:lnTo>
                        <a:pt x="906137" y="199025"/>
                      </a:lnTo>
                      <a:lnTo>
                        <a:pt x="907135" y="198360"/>
                      </a:lnTo>
                      <a:lnTo>
                        <a:pt x="908021" y="198581"/>
                      </a:lnTo>
                      <a:lnTo>
                        <a:pt x="908575" y="200908"/>
                      </a:lnTo>
                      <a:lnTo>
                        <a:pt x="908243" y="202127"/>
                      </a:lnTo>
                      <a:lnTo>
                        <a:pt x="907357" y="203236"/>
                      </a:lnTo>
                      <a:lnTo>
                        <a:pt x="906470" y="204787"/>
                      </a:lnTo>
                      <a:lnTo>
                        <a:pt x="906248" y="207336"/>
                      </a:lnTo>
                      <a:lnTo>
                        <a:pt x="910237" y="205784"/>
                      </a:lnTo>
                      <a:lnTo>
                        <a:pt x="910902" y="205341"/>
                      </a:lnTo>
                      <a:lnTo>
                        <a:pt x="911235" y="203901"/>
                      </a:lnTo>
                      <a:lnTo>
                        <a:pt x="912011" y="202349"/>
                      </a:lnTo>
                      <a:lnTo>
                        <a:pt x="913008" y="201130"/>
                      </a:lnTo>
                      <a:lnTo>
                        <a:pt x="914005" y="200576"/>
                      </a:lnTo>
                      <a:lnTo>
                        <a:pt x="914005" y="199135"/>
                      </a:lnTo>
                      <a:lnTo>
                        <a:pt x="913008" y="196697"/>
                      </a:lnTo>
                      <a:lnTo>
                        <a:pt x="914116" y="195257"/>
                      </a:lnTo>
                      <a:lnTo>
                        <a:pt x="916333" y="194814"/>
                      </a:lnTo>
                      <a:lnTo>
                        <a:pt x="918548" y="195368"/>
                      </a:lnTo>
                      <a:lnTo>
                        <a:pt x="920322" y="196808"/>
                      </a:lnTo>
                      <a:lnTo>
                        <a:pt x="921873" y="198803"/>
                      </a:lnTo>
                      <a:lnTo>
                        <a:pt x="923092" y="201352"/>
                      </a:lnTo>
                      <a:lnTo>
                        <a:pt x="923979" y="204454"/>
                      </a:lnTo>
                      <a:lnTo>
                        <a:pt x="926638" y="203346"/>
                      </a:lnTo>
                      <a:lnTo>
                        <a:pt x="928189" y="206560"/>
                      </a:lnTo>
                      <a:lnTo>
                        <a:pt x="928411" y="211657"/>
                      </a:lnTo>
                      <a:lnTo>
                        <a:pt x="926970" y="216422"/>
                      </a:lnTo>
                      <a:lnTo>
                        <a:pt x="927857" y="218971"/>
                      </a:lnTo>
                      <a:lnTo>
                        <a:pt x="923979" y="217752"/>
                      </a:lnTo>
                      <a:lnTo>
                        <a:pt x="924200" y="216644"/>
                      </a:lnTo>
                      <a:lnTo>
                        <a:pt x="924533" y="215979"/>
                      </a:lnTo>
                      <a:lnTo>
                        <a:pt x="924976" y="215425"/>
                      </a:lnTo>
                      <a:lnTo>
                        <a:pt x="925530" y="214982"/>
                      </a:lnTo>
                      <a:lnTo>
                        <a:pt x="920987" y="214982"/>
                      </a:lnTo>
                      <a:cubicBezTo>
                        <a:pt x="920987" y="214982"/>
                        <a:pt x="919546" y="215758"/>
                        <a:pt x="919546" y="215758"/>
                      </a:cubicBezTo>
                      <a:lnTo>
                        <a:pt x="917773" y="218971"/>
                      </a:lnTo>
                      <a:lnTo>
                        <a:pt x="917773" y="215868"/>
                      </a:lnTo>
                      <a:cubicBezTo>
                        <a:pt x="917773" y="215868"/>
                        <a:pt x="918770" y="212101"/>
                        <a:pt x="918770" y="212101"/>
                      </a:cubicBezTo>
                      <a:lnTo>
                        <a:pt x="918548" y="210993"/>
                      </a:lnTo>
                      <a:lnTo>
                        <a:pt x="919324" y="209552"/>
                      </a:lnTo>
                      <a:lnTo>
                        <a:pt x="917330" y="208666"/>
                      </a:lnTo>
                      <a:lnTo>
                        <a:pt x="911567" y="208333"/>
                      </a:lnTo>
                      <a:lnTo>
                        <a:pt x="911235" y="213209"/>
                      </a:lnTo>
                      <a:lnTo>
                        <a:pt x="915446" y="221188"/>
                      </a:lnTo>
                      <a:lnTo>
                        <a:pt x="914670" y="226728"/>
                      </a:lnTo>
                      <a:lnTo>
                        <a:pt x="913672" y="227837"/>
                      </a:lnTo>
                      <a:lnTo>
                        <a:pt x="909794" y="230164"/>
                      </a:lnTo>
                      <a:lnTo>
                        <a:pt x="906137" y="230940"/>
                      </a:lnTo>
                      <a:lnTo>
                        <a:pt x="903810" y="232712"/>
                      </a:lnTo>
                      <a:lnTo>
                        <a:pt x="902370" y="233267"/>
                      </a:lnTo>
                      <a:lnTo>
                        <a:pt x="904475" y="236148"/>
                      </a:lnTo>
                      <a:lnTo>
                        <a:pt x="908464" y="237367"/>
                      </a:lnTo>
                      <a:lnTo>
                        <a:pt x="915668" y="237367"/>
                      </a:lnTo>
                      <a:cubicBezTo>
                        <a:pt x="915668" y="237367"/>
                        <a:pt x="922205" y="235483"/>
                        <a:pt x="922205" y="235483"/>
                      </a:cubicBezTo>
                      <a:lnTo>
                        <a:pt x="925530" y="233599"/>
                      </a:lnTo>
                      <a:lnTo>
                        <a:pt x="928189" y="230607"/>
                      </a:lnTo>
                      <a:lnTo>
                        <a:pt x="930074" y="231937"/>
                      </a:lnTo>
                      <a:lnTo>
                        <a:pt x="932622" y="232269"/>
                      </a:lnTo>
                      <a:lnTo>
                        <a:pt x="945477" y="230829"/>
                      </a:lnTo>
                      <a:lnTo>
                        <a:pt x="944590" y="227837"/>
                      </a:lnTo>
                      <a:lnTo>
                        <a:pt x="942596" y="225399"/>
                      </a:lnTo>
                      <a:lnTo>
                        <a:pt x="943704" y="225066"/>
                      </a:lnTo>
                      <a:lnTo>
                        <a:pt x="944590" y="224401"/>
                      </a:lnTo>
                      <a:lnTo>
                        <a:pt x="946474" y="219193"/>
                      </a:lnTo>
                      <a:lnTo>
                        <a:pt x="946474" y="219193"/>
                      </a:lnTo>
                      <a:cubicBezTo>
                        <a:pt x="946474" y="219193"/>
                        <a:pt x="944590" y="217752"/>
                        <a:pt x="944590" y="217752"/>
                      </a:cubicBezTo>
                      <a:lnTo>
                        <a:pt x="924644" y="195811"/>
                      </a:lnTo>
                      <a:lnTo>
                        <a:pt x="921208" y="193594"/>
                      </a:lnTo>
                      <a:lnTo>
                        <a:pt x="916887" y="191932"/>
                      </a:lnTo>
                      <a:lnTo>
                        <a:pt x="909462" y="187611"/>
                      </a:lnTo>
                      <a:lnTo>
                        <a:pt x="906470" y="184508"/>
                      </a:lnTo>
                      <a:lnTo>
                        <a:pt x="905140" y="181959"/>
                      </a:lnTo>
                      <a:lnTo>
                        <a:pt x="902813" y="175642"/>
                      </a:lnTo>
                      <a:lnTo>
                        <a:pt x="901816" y="173759"/>
                      </a:lnTo>
                      <a:lnTo>
                        <a:pt x="899710" y="172872"/>
                      </a:lnTo>
                      <a:lnTo>
                        <a:pt x="897605" y="173648"/>
                      </a:lnTo>
                      <a:lnTo>
                        <a:pt x="895831" y="175532"/>
                      </a:lnTo>
                      <a:lnTo>
                        <a:pt x="894834" y="177748"/>
                      </a:lnTo>
                      <a:close/>
                      <a:moveTo>
                        <a:pt x="229942" y="171653"/>
                      </a:moveTo>
                      <a:lnTo>
                        <a:pt x="230274" y="172540"/>
                      </a:lnTo>
                      <a:lnTo>
                        <a:pt x="230718" y="172540"/>
                      </a:lnTo>
                      <a:cubicBezTo>
                        <a:pt x="230718" y="172540"/>
                        <a:pt x="230829" y="173537"/>
                        <a:pt x="230829" y="173537"/>
                      </a:cubicBezTo>
                      <a:lnTo>
                        <a:pt x="231383" y="173094"/>
                      </a:lnTo>
                      <a:lnTo>
                        <a:pt x="230939" y="171099"/>
                      </a:lnTo>
                      <a:lnTo>
                        <a:pt x="230274" y="170324"/>
                      </a:lnTo>
                      <a:lnTo>
                        <a:pt x="228612" y="170324"/>
                      </a:lnTo>
                      <a:cubicBezTo>
                        <a:pt x="228612" y="170324"/>
                        <a:pt x="229277" y="171099"/>
                        <a:pt x="229277" y="171099"/>
                      </a:cubicBezTo>
                      <a:lnTo>
                        <a:pt x="229831" y="171653"/>
                      </a:lnTo>
                      <a:close/>
                      <a:moveTo>
                        <a:pt x="234818" y="171210"/>
                      </a:moveTo>
                      <a:lnTo>
                        <a:pt x="234374" y="170213"/>
                      </a:lnTo>
                      <a:lnTo>
                        <a:pt x="232380" y="170767"/>
                      </a:lnTo>
                      <a:lnTo>
                        <a:pt x="232934" y="171764"/>
                      </a:lnTo>
                      <a:lnTo>
                        <a:pt x="234707" y="171210"/>
                      </a:lnTo>
                      <a:close/>
                      <a:moveTo>
                        <a:pt x="334552" y="114472"/>
                      </a:moveTo>
                      <a:lnTo>
                        <a:pt x="335771" y="116689"/>
                      </a:lnTo>
                      <a:lnTo>
                        <a:pt x="338097" y="117575"/>
                      </a:lnTo>
                      <a:lnTo>
                        <a:pt x="342973" y="117243"/>
                      </a:lnTo>
                      <a:lnTo>
                        <a:pt x="345633" y="115913"/>
                      </a:lnTo>
                      <a:lnTo>
                        <a:pt x="347295" y="113697"/>
                      </a:lnTo>
                      <a:lnTo>
                        <a:pt x="348736" y="111259"/>
                      </a:lnTo>
                      <a:lnTo>
                        <a:pt x="350841" y="109264"/>
                      </a:lnTo>
                      <a:lnTo>
                        <a:pt x="350841" y="108156"/>
                      </a:lnTo>
                      <a:cubicBezTo>
                        <a:pt x="350841" y="108156"/>
                        <a:pt x="350841" y="107270"/>
                        <a:pt x="350841" y="107270"/>
                      </a:cubicBezTo>
                      <a:lnTo>
                        <a:pt x="351063" y="106715"/>
                      </a:lnTo>
                      <a:lnTo>
                        <a:pt x="351617" y="106494"/>
                      </a:lnTo>
                      <a:lnTo>
                        <a:pt x="346630" y="105164"/>
                      </a:lnTo>
                      <a:lnTo>
                        <a:pt x="342198" y="105386"/>
                      </a:lnTo>
                      <a:lnTo>
                        <a:pt x="338208" y="107270"/>
                      </a:lnTo>
                      <a:lnTo>
                        <a:pt x="334662" y="110705"/>
                      </a:lnTo>
                      <a:lnTo>
                        <a:pt x="335549" y="111591"/>
                      </a:lnTo>
                      <a:lnTo>
                        <a:pt x="336103" y="112810"/>
                      </a:lnTo>
                      <a:lnTo>
                        <a:pt x="335882" y="113918"/>
                      </a:lnTo>
                      <a:lnTo>
                        <a:pt x="334662" y="114583"/>
                      </a:lnTo>
                      <a:close/>
                      <a:moveTo>
                        <a:pt x="584773" y="119016"/>
                      </a:moveTo>
                      <a:lnTo>
                        <a:pt x="585437" y="119016"/>
                      </a:lnTo>
                      <a:cubicBezTo>
                        <a:pt x="585437" y="119016"/>
                        <a:pt x="585770" y="119902"/>
                        <a:pt x="585770" y="119902"/>
                      </a:cubicBezTo>
                      <a:lnTo>
                        <a:pt x="586102" y="121343"/>
                      </a:lnTo>
                      <a:lnTo>
                        <a:pt x="586989" y="121343"/>
                      </a:lnTo>
                      <a:lnTo>
                        <a:pt x="587876" y="120235"/>
                      </a:lnTo>
                      <a:lnTo>
                        <a:pt x="589095" y="119902"/>
                      </a:lnTo>
                      <a:lnTo>
                        <a:pt x="592087" y="119902"/>
                      </a:lnTo>
                      <a:cubicBezTo>
                        <a:pt x="592087" y="119902"/>
                        <a:pt x="593749" y="120567"/>
                        <a:pt x="593749" y="120567"/>
                      </a:cubicBezTo>
                      <a:lnTo>
                        <a:pt x="594303" y="122119"/>
                      </a:lnTo>
                      <a:lnTo>
                        <a:pt x="594081" y="126108"/>
                      </a:lnTo>
                      <a:lnTo>
                        <a:pt x="595411" y="127660"/>
                      </a:lnTo>
                      <a:lnTo>
                        <a:pt x="598403" y="128103"/>
                      </a:lnTo>
                      <a:lnTo>
                        <a:pt x="602946" y="127770"/>
                      </a:lnTo>
                      <a:lnTo>
                        <a:pt x="602503" y="127438"/>
                      </a:lnTo>
                      <a:lnTo>
                        <a:pt x="601949" y="126662"/>
                      </a:lnTo>
                      <a:lnTo>
                        <a:pt x="604054" y="125443"/>
                      </a:lnTo>
                      <a:lnTo>
                        <a:pt x="618350" y="127881"/>
                      </a:lnTo>
                      <a:lnTo>
                        <a:pt x="611701" y="115248"/>
                      </a:lnTo>
                      <a:lnTo>
                        <a:pt x="609928" y="111924"/>
                      </a:lnTo>
                      <a:lnTo>
                        <a:pt x="609041" y="110705"/>
                      </a:lnTo>
                      <a:lnTo>
                        <a:pt x="606160" y="108156"/>
                      </a:lnTo>
                      <a:lnTo>
                        <a:pt x="596519" y="103945"/>
                      </a:lnTo>
                      <a:lnTo>
                        <a:pt x="591089" y="104832"/>
                      </a:lnTo>
                      <a:lnTo>
                        <a:pt x="586657" y="109153"/>
                      </a:lnTo>
                      <a:lnTo>
                        <a:pt x="583443" y="117021"/>
                      </a:lnTo>
                      <a:lnTo>
                        <a:pt x="583776" y="119681"/>
                      </a:lnTo>
                      <a:lnTo>
                        <a:pt x="585105" y="118794"/>
                      </a:lnTo>
                      <a:close/>
                      <a:moveTo>
                        <a:pt x="312721" y="103612"/>
                      </a:moveTo>
                      <a:lnTo>
                        <a:pt x="310726" y="105164"/>
                      </a:lnTo>
                      <a:lnTo>
                        <a:pt x="310062" y="108267"/>
                      </a:lnTo>
                      <a:lnTo>
                        <a:pt x="311169" y="111037"/>
                      </a:lnTo>
                      <a:lnTo>
                        <a:pt x="312610" y="112367"/>
                      </a:lnTo>
                      <a:lnTo>
                        <a:pt x="315159" y="112367"/>
                      </a:lnTo>
                      <a:cubicBezTo>
                        <a:pt x="315159" y="112367"/>
                        <a:pt x="318373" y="110594"/>
                        <a:pt x="318373" y="110594"/>
                      </a:cubicBezTo>
                      <a:lnTo>
                        <a:pt x="321032" y="106383"/>
                      </a:lnTo>
                      <a:lnTo>
                        <a:pt x="321919" y="101618"/>
                      </a:lnTo>
                      <a:lnTo>
                        <a:pt x="321697" y="99512"/>
                      </a:lnTo>
                      <a:lnTo>
                        <a:pt x="314383" y="102615"/>
                      </a:lnTo>
                      <a:lnTo>
                        <a:pt x="313608" y="103169"/>
                      </a:lnTo>
                      <a:lnTo>
                        <a:pt x="312832" y="103612"/>
                      </a:lnTo>
                      <a:close/>
                      <a:moveTo>
                        <a:pt x="817042" y="113032"/>
                      </a:moveTo>
                      <a:lnTo>
                        <a:pt x="817264" y="111037"/>
                      </a:lnTo>
                      <a:lnTo>
                        <a:pt x="817707" y="109153"/>
                      </a:lnTo>
                      <a:lnTo>
                        <a:pt x="818372" y="107602"/>
                      </a:lnTo>
                      <a:lnTo>
                        <a:pt x="819923" y="106161"/>
                      </a:lnTo>
                      <a:lnTo>
                        <a:pt x="820699" y="105053"/>
                      </a:lnTo>
                      <a:lnTo>
                        <a:pt x="821807" y="100953"/>
                      </a:lnTo>
                      <a:lnTo>
                        <a:pt x="821807" y="97185"/>
                      </a:lnTo>
                      <a:cubicBezTo>
                        <a:pt x="821807" y="97185"/>
                        <a:pt x="822583" y="93972"/>
                        <a:pt x="822583" y="93972"/>
                      </a:cubicBezTo>
                      <a:lnTo>
                        <a:pt x="825353" y="91645"/>
                      </a:lnTo>
                      <a:lnTo>
                        <a:pt x="825353" y="95634"/>
                      </a:lnTo>
                      <a:lnTo>
                        <a:pt x="826018" y="95634"/>
                      </a:lnTo>
                      <a:lnTo>
                        <a:pt x="826018" y="92974"/>
                      </a:lnTo>
                      <a:lnTo>
                        <a:pt x="826461" y="92974"/>
                      </a:lnTo>
                      <a:cubicBezTo>
                        <a:pt x="826461" y="92974"/>
                        <a:pt x="826794" y="93418"/>
                        <a:pt x="826794" y="93418"/>
                      </a:cubicBezTo>
                      <a:lnTo>
                        <a:pt x="826794" y="93639"/>
                      </a:lnTo>
                      <a:cubicBezTo>
                        <a:pt x="826794" y="93639"/>
                        <a:pt x="826794" y="91423"/>
                        <a:pt x="826794" y="91423"/>
                      </a:cubicBezTo>
                      <a:lnTo>
                        <a:pt x="826129" y="90315"/>
                      </a:lnTo>
                      <a:lnTo>
                        <a:pt x="824910" y="90093"/>
                      </a:lnTo>
                      <a:lnTo>
                        <a:pt x="823358" y="90093"/>
                      </a:lnTo>
                      <a:cubicBezTo>
                        <a:pt x="823358" y="90093"/>
                        <a:pt x="821475" y="90647"/>
                        <a:pt x="821475" y="90647"/>
                      </a:cubicBezTo>
                      <a:lnTo>
                        <a:pt x="820699" y="91977"/>
                      </a:lnTo>
                      <a:lnTo>
                        <a:pt x="819923" y="96963"/>
                      </a:lnTo>
                      <a:lnTo>
                        <a:pt x="816377" y="109818"/>
                      </a:lnTo>
                      <a:lnTo>
                        <a:pt x="816044" y="114251"/>
                      </a:lnTo>
                      <a:lnTo>
                        <a:pt x="816044" y="116910"/>
                      </a:lnTo>
                      <a:lnTo>
                        <a:pt x="816820" y="116910"/>
                      </a:lnTo>
                      <a:lnTo>
                        <a:pt x="816820" y="112810"/>
                      </a:lnTo>
                      <a:close/>
                      <a:moveTo>
                        <a:pt x="842973" y="107159"/>
                      </a:moveTo>
                      <a:lnTo>
                        <a:pt x="842529" y="105718"/>
                      </a:lnTo>
                      <a:lnTo>
                        <a:pt x="841864" y="103169"/>
                      </a:lnTo>
                      <a:lnTo>
                        <a:pt x="840535" y="102172"/>
                      </a:lnTo>
                      <a:lnTo>
                        <a:pt x="839205" y="101618"/>
                      </a:lnTo>
                      <a:lnTo>
                        <a:pt x="838651" y="100399"/>
                      </a:lnTo>
                      <a:lnTo>
                        <a:pt x="836767" y="99956"/>
                      </a:lnTo>
                      <a:lnTo>
                        <a:pt x="828123" y="101285"/>
                      </a:lnTo>
                      <a:lnTo>
                        <a:pt x="825575" y="102504"/>
                      </a:lnTo>
                      <a:lnTo>
                        <a:pt x="826572" y="102504"/>
                      </a:lnTo>
                      <a:cubicBezTo>
                        <a:pt x="826572" y="102504"/>
                        <a:pt x="827348" y="102948"/>
                        <a:pt x="827348" y="102948"/>
                      </a:cubicBezTo>
                      <a:lnTo>
                        <a:pt x="827791" y="103945"/>
                      </a:lnTo>
                      <a:lnTo>
                        <a:pt x="827791" y="105607"/>
                      </a:lnTo>
                      <a:cubicBezTo>
                        <a:pt x="827791" y="105607"/>
                        <a:pt x="828123" y="107159"/>
                        <a:pt x="828123" y="107159"/>
                      </a:cubicBezTo>
                      <a:lnTo>
                        <a:pt x="828677" y="107602"/>
                      </a:lnTo>
                      <a:lnTo>
                        <a:pt x="829231" y="107602"/>
                      </a:lnTo>
                      <a:cubicBezTo>
                        <a:pt x="829231" y="107602"/>
                        <a:pt x="829453" y="108377"/>
                        <a:pt x="829453" y="108377"/>
                      </a:cubicBezTo>
                      <a:lnTo>
                        <a:pt x="830340" y="109264"/>
                      </a:lnTo>
                      <a:lnTo>
                        <a:pt x="832334" y="109043"/>
                      </a:lnTo>
                      <a:lnTo>
                        <a:pt x="835659" y="107713"/>
                      </a:lnTo>
                      <a:lnTo>
                        <a:pt x="835659" y="109043"/>
                      </a:lnTo>
                      <a:cubicBezTo>
                        <a:pt x="835659" y="109043"/>
                        <a:pt x="835659" y="109707"/>
                        <a:pt x="835659" y="109707"/>
                      </a:cubicBezTo>
                      <a:lnTo>
                        <a:pt x="835327" y="110040"/>
                      </a:lnTo>
                      <a:lnTo>
                        <a:pt x="834994" y="110483"/>
                      </a:lnTo>
                      <a:lnTo>
                        <a:pt x="835881" y="112256"/>
                      </a:lnTo>
                      <a:lnTo>
                        <a:pt x="837210" y="113143"/>
                      </a:lnTo>
                      <a:lnTo>
                        <a:pt x="840313" y="114362"/>
                      </a:lnTo>
                      <a:lnTo>
                        <a:pt x="839648" y="115248"/>
                      </a:lnTo>
                      <a:lnTo>
                        <a:pt x="838983" y="115581"/>
                      </a:lnTo>
                      <a:lnTo>
                        <a:pt x="838872" y="115581"/>
                      </a:lnTo>
                      <a:lnTo>
                        <a:pt x="838872" y="116910"/>
                      </a:lnTo>
                      <a:lnTo>
                        <a:pt x="836545" y="117354"/>
                      </a:lnTo>
                      <a:lnTo>
                        <a:pt x="833110" y="119127"/>
                      </a:lnTo>
                      <a:lnTo>
                        <a:pt x="830007" y="119902"/>
                      </a:lnTo>
                      <a:lnTo>
                        <a:pt x="829121" y="120900"/>
                      </a:lnTo>
                      <a:lnTo>
                        <a:pt x="827126" y="125000"/>
                      </a:lnTo>
                      <a:lnTo>
                        <a:pt x="832113" y="123670"/>
                      </a:lnTo>
                      <a:lnTo>
                        <a:pt x="833221" y="124224"/>
                      </a:lnTo>
                      <a:lnTo>
                        <a:pt x="833886" y="125222"/>
                      </a:lnTo>
                      <a:lnTo>
                        <a:pt x="834772" y="126108"/>
                      </a:lnTo>
                      <a:lnTo>
                        <a:pt x="836324" y="126108"/>
                      </a:lnTo>
                      <a:lnTo>
                        <a:pt x="836324" y="127438"/>
                      </a:lnTo>
                      <a:lnTo>
                        <a:pt x="835770" y="129433"/>
                      </a:lnTo>
                      <a:lnTo>
                        <a:pt x="836324" y="131316"/>
                      </a:lnTo>
                      <a:lnTo>
                        <a:pt x="837653" y="132646"/>
                      </a:lnTo>
                      <a:lnTo>
                        <a:pt x="839427" y="132868"/>
                      </a:lnTo>
                      <a:lnTo>
                        <a:pt x="836102" y="135195"/>
                      </a:lnTo>
                      <a:lnTo>
                        <a:pt x="834551" y="135527"/>
                      </a:lnTo>
                      <a:lnTo>
                        <a:pt x="833221" y="134198"/>
                      </a:lnTo>
                      <a:lnTo>
                        <a:pt x="832445" y="135527"/>
                      </a:lnTo>
                      <a:lnTo>
                        <a:pt x="829010" y="133200"/>
                      </a:lnTo>
                      <a:lnTo>
                        <a:pt x="826129" y="134530"/>
                      </a:lnTo>
                      <a:lnTo>
                        <a:pt x="823912" y="137965"/>
                      </a:lnTo>
                      <a:lnTo>
                        <a:pt x="822361" y="142176"/>
                      </a:lnTo>
                      <a:lnTo>
                        <a:pt x="829342" y="147606"/>
                      </a:lnTo>
                      <a:lnTo>
                        <a:pt x="829342" y="148825"/>
                      </a:lnTo>
                      <a:lnTo>
                        <a:pt x="827569" y="148050"/>
                      </a:lnTo>
                      <a:lnTo>
                        <a:pt x="826018" y="148603"/>
                      </a:lnTo>
                      <a:lnTo>
                        <a:pt x="825353" y="149933"/>
                      </a:lnTo>
                      <a:lnTo>
                        <a:pt x="826129" y="151485"/>
                      </a:lnTo>
                      <a:lnTo>
                        <a:pt x="827237" y="151485"/>
                      </a:lnTo>
                      <a:cubicBezTo>
                        <a:pt x="827237" y="151485"/>
                        <a:pt x="830672" y="149601"/>
                        <a:pt x="830672" y="149601"/>
                      </a:cubicBezTo>
                      <a:lnTo>
                        <a:pt x="832334" y="150044"/>
                      </a:lnTo>
                      <a:lnTo>
                        <a:pt x="831669" y="152482"/>
                      </a:lnTo>
                      <a:lnTo>
                        <a:pt x="832888" y="154144"/>
                      </a:lnTo>
                      <a:lnTo>
                        <a:pt x="834883" y="155142"/>
                      </a:lnTo>
                      <a:lnTo>
                        <a:pt x="836545" y="155474"/>
                      </a:lnTo>
                      <a:lnTo>
                        <a:pt x="837210" y="156028"/>
                      </a:lnTo>
                      <a:lnTo>
                        <a:pt x="838207" y="157136"/>
                      </a:lnTo>
                      <a:lnTo>
                        <a:pt x="839316" y="157912"/>
                      </a:lnTo>
                      <a:lnTo>
                        <a:pt x="840313" y="157358"/>
                      </a:lnTo>
                      <a:lnTo>
                        <a:pt x="841089" y="156693"/>
                      </a:lnTo>
                      <a:lnTo>
                        <a:pt x="842307" y="156472"/>
                      </a:lnTo>
                      <a:lnTo>
                        <a:pt x="844524" y="156693"/>
                      </a:lnTo>
                      <a:lnTo>
                        <a:pt x="844192" y="156028"/>
                      </a:lnTo>
                      <a:lnTo>
                        <a:pt x="843748" y="155474"/>
                      </a:lnTo>
                      <a:lnTo>
                        <a:pt x="844413" y="154477"/>
                      </a:lnTo>
                      <a:lnTo>
                        <a:pt x="845189" y="153701"/>
                      </a:lnTo>
                      <a:lnTo>
                        <a:pt x="846851" y="152704"/>
                      </a:lnTo>
                      <a:lnTo>
                        <a:pt x="845632" y="155696"/>
                      </a:lnTo>
                      <a:lnTo>
                        <a:pt x="845078" y="158023"/>
                      </a:lnTo>
                      <a:lnTo>
                        <a:pt x="844192" y="159020"/>
                      </a:lnTo>
                      <a:lnTo>
                        <a:pt x="848181" y="161680"/>
                      </a:lnTo>
                      <a:lnTo>
                        <a:pt x="851727" y="163010"/>
                      </a:lnTo>
                      <a:lnTo>
                        <a:pt x="854940" y="163564"/>
                      </a:lnTo>
                      <a:lnTo>
                        <a:pt x="856714" y="162677"/>
                      </a:lnTo>
                      <a:lnTo>
                        <a:pt x="856935" y="160682"/>
                      </a:lnTo>
                      <a:lnTo>
                        <a:pt x="856159" y="156250"/>
                      </a:lnTo>
                      <a:lnTo>
                        <a:pt x="855384" y="155917"/>
                      </a:lnTo>
                      <a:lnTo>
                        <a:pt x="849954" y="156915"/>
                      </a:lnTo>
                      <a:lnTo>
                        <a:pt x="850175" y="157136"/>
                      </a:lnTo>
                      <a:lnTo>
                        <a:pt x="850508" y="157136"/>
                      </a:lnTo>
                      <a:cubicBezTo>
                        <a:pt x="850508" y="157136"/>
                        <a:pt x="850729" y="157358"/>
                        <a:pt x="850729" y="157358"/>
                      </a:cubicBezTo>
                      <a:lnTo>
                        <a:pt x="850729" y="158355"/>
                      </a:lnTo>
                      <a:cubicBezTo>
                        <a:pt x="850729" y="158355"/>
                        <a:pt x="849179" y="159685"/>
                        <a:pt x="849179" y="159685"/>
                      </a:cubicBezTo>
                      <a:lnTo>
                        <a:pt x="849622" y="154477"/>
                      </a:lnTo>
                      <a:lnTo>
                        <a:pt x="852059" y="153147"/>
                      </a:lnTo>
                      <a:lnTo>
                        <a:pt x="854830" y="152593"/>
                      </a:lnTo>
                      <a:lnTo>
                        <a:pt x="856159" y="149601"/>
                      </a:lnTo>
                      <a:lnTo>
                        <a:pt x="857379" y="147606"/>
                      </a:lnTo>
                      <a:lnTo>
                        <a:pt x="863363" y="142287"/>
                      </a:lnTo>
                      <a:lnTo>
                        <a:pt x="865357" y="140957"/>
                      </a:lnTo>
                      <a:lnTo>
                        <a:pt x="876660" y="139627"/>
                      </a:lnTo>
                      <a:lnTo>
                        <a:pt x="877990" y="140403"/>
                      </a:lnTo>
                      <a:lnTo>
                        <a:pt x="878877" y="141733"/>
                      </a:lnTo>
                      <a:lnTo>
                        <a:pt x="879874" y="142176"/>
                      </a:lnTo>
                      <a:lnTo>
                        <a:pt x="881425" y="140403"/>
                      </a:lnTo>
                      <a:lnTo>
                        <a:pt x="882533" y="139627"/>
                      </a:lnTo>
                      <a:lnTo>
                        <a:pt x="884085" y="139627"/>
                      </a:lnTo>
                      <a:cubicBezTo>
                        <a:pt x="884085" y="139627"/>
                        <a:pt x="887077" y="139738"/>
                        <a:pt x="887077" y="139738"/>
                      </a:cubicBezTo>
                      <a:lnTo>
                        <a:pt x="887077" y="141068"/>
                      </a:lnTo>
                      <a:lnTo>
                        <a:pt x="884972" y="141955"/>
                      </a:lnTo>
                      <a:lnTo>
                        <a:pt x="878766" y="146387"/>
                      </a:lnTo>
                      <a:lnTo>
                        <a:pt x="880982" y="144836"/>
                      </a:lnTo>
                      <a:lnTo>
                        <a:pt x="883642" y="144060"/>
                      </a:lnTo>
                      <a:lnTo>
                        <a:pt x="889515" y="143617"/>
                      </a:lnTo>
                      <a:lnTo>
                        <a:pt x="888518" y="145833"/>
                      </a:lnTo>
                      <a:lnTo>
                        <a:pt x="886744" y="147274"/>
                      </a:lnTo>
                      <a:lnTo>
                        <a:pt x="882533" y="149047"/>
                      </a:lnTo>
                      <a:lnTo>
                        <a:pt x="882533" y="150377"/>
                      </a:lnTo>
                      <a:lnTo>
                        <a:pt x="883863" y="151041"/>
                      </a:lnTo>
                      <a:lnTo>
                        <a:pt x="885637" y="151041"/>
                      </a:lnTo>
                      <a:cubicBezTo>
                        <a:pt x="885637" y="151041"/>
                        <a:pt x="887409" y="150377"/>
                        <a:pt x="887409" y="150377"/>
                      </a:cubicBezTo>
                      <a:lnTo>
                        <a:pt x="888518" y="149158"/>
                      </a:lnTo>
                      <a:lnTo>
                        <a:pt x="889294" y="149158"/>
                      </a:lnTo>
                      <a:lnTo>
                        <a:pt x="889737" y="151263"/>
                      </a:lnTo>
                      <a:lnTo>
                        <a:pt x="889294" y="152593"/>
                      </a:lnTo>
                      <a:lnTo>
                        <a:pt x="888296" y="153147"/>
                      </a:lnTo>
                      <a:lnTo>
                        <a:pt x="886966" y="153147"/>
                      </a:lnTo>
                      <a:lnTo>
                        <a:pt x="889404" y="154034"/>
                      </a:lnTo>
                      <a:lnTo>
                        <a:pt x="890623" y="154034"/>
                      </a:lnTo>
                      <a:cubicBezTo>
                        <a:pt x="890623" y="154034"/>
                        <a:pt x="890955" y="152925"/>
                        <a:pt x="890955" y="152925"/>
                      </a:cubicBezTo>
                      <a:lnTo>
                        <a:pt x="890955" y="149823"/>
                      </a:lnTo>
                      <a:lnTo>
                        <a:pt x="891399" y="146609"/>
                      </a:lnTo>
                      <a:lnTo>
                        <a:pt x="892507" y="144060"/>
                      </a:lnTo>
                      <a:lnTo>
                        <a:pt x="893948" y="142176"/>
                      </a:lnTo>
                      <a:lnTo>
                        <a:pt x="895499" y="141068"/>
                      </a:lnTo>
                      <a:lnTo>
                        <a:pt x="892729" y="139960"/>
                      </a:lnTo>
                      <a:lnTo>
                        <a:pt x="890845" y="137411"/>
                      </a:lnTo>
                      <a:lnTo>
                        <a:pt x="887853" y="131871"/>
                      </a:lnTo>
                      <a:lnTo>
                        <a:pt x="885526" y="130208"/>
                      </a:lnTo>
                      <a:lnTo>
                        <a:pt x="880207" y="128878"/>
                      </a:lnTo>
                      <a:lnTo>
                        <a:pt x="877879" y="127660"/>
                      </a:lnTo>
                      <a:lnTo>
                        <a:pt x="876660" y="125886"/>
                      </a:lnTo>
                      <a:lnTo>
                        <a:pt x="875442" y="123005"/>
                      </a:lnTo>
                      <a:lnTo>
                        <a:pt x="874444" y="119570"/>
                      </a:lnTo>
                      <a:lnTo>
                        <a:pt x="874001" y="116246"/>
                      </a:lnTo>
                      <a:lnTo>
                        <a:pt x="875109" y="113364"/>
                      </a:lnTo>
                      <a:lnTo>
                        <a:pt x="877547" y="110926"/>
                      </a:lnTo>
                      <a:lnTo>
                        <a:pt x="882533" y="107602"/>
                      </a:lnTo>
                      <a:lnTo>
                        <a:pt x="885526" y="102837"/>
                      </a:lnTo>
                      <a:lnTo>
                        <a:pt x="884750" y="97850"/>
                      </a:lnTo>
                      <a:lnTo>
                        <a:pt x="881315" y="94082"/>
                      </a:lnTo>
                      <a:lnTo>
                        <a:pt x="876217" y="92974"/>
                      </a:lnTo>
                      <a:lnTo>
                        <a:pt x="861479" y="95856"/>
                      </a:lnTo>
                      <a:lnTo>
                        <a:pt x="856714" y="94193"/>
                      </a:lnTo>
                      <a:lnTo>
                        <a:pt x="854830" y="92531"/>
                      </a:lnTo>
                      <a:lnTo>
                        <a:pt x="853389" y="90425"/>
                      </a:lnTo>
                      <a:lnTo>
                        <a:pt x="852392" y="87655"/>
                      </a:lnTo>
                      <a:lnTo>
                        <a:pt x="852059" y="84220"/>
                      </a:lnTo>
                      <a:lnTo>
                        <a:pt x="852946" y="81449"/>
                      </a:lnTo>
                      <a:lnTo>
                        <a:pt x="855051" y="79676"/>
                      </a:lnTo>
                      <a:lnTo>
                        <a:pt x="857379" y="78347"/>
                      </a:lnTo>
                      <a:lnTo>
                        <a:pt x="859151" y="76906"/>
                      </a:lnTo>
                      <a:lnTo>
                        <a:pt x="859151" y="75687"/>
                      </a:lnTo>
                      <a:lnTo>
                        <a:pt x="856159" y="74025"/>
                      </a:lnTo>
                      <a:lnTo>
                        <a:pt x="852946" y="74025"/>
                      </a:lnTo>
                      <a:cubicBezTo>
                        <a:pt x="852946" y="74025"/>
                        <a:pt x="837432" y="78568"/>
                        <a:pt x="837432" y="78568"/>
                      </a:cubicBezTo>
                      <a:lnTo>
                        <a:pt x="836102" y="79566"/>
                      </a:lnTo>
                      <a:lnTo>
                        <a:pt x="834883" y="80895"/>
                      </a:lnTo>
                      <a:lnTo>
                        <a:pt x="834218" y="82225"/>
                      </a:lnTo>
                      <a:lnTo>
                        <a:pt x="834218" y="84442"/>
                      </a:lnTo>
                      <a:cubicBezTo>
                        <a:pt x="834218" y="84442"/>
                        <a:pt x="834883" y="84663"/>
                        <a:pt x="834883" y="84663"/>
                      </a:cubicBezTo>
                      <a:lnTo>
                        <a:pt x="836545" y="83555"/>
                      </a:lnTo>
                      <a:lnTo>
                        <a:pt x="841642" y="82225"/>
                      </a:lnTo>
                      <a:lnTo>
                        <a:pt x="841975" y="83112"/>
                      </a:lnTo>
                      <a:lnTo>
                        <a:pt x="841753" y="84885"/>
                      </a:lnTo>
                      <a:lnTo>
                        <a:pt x="841310" y="86769"/>
                      </a:lnTo>
                      <a:lnTo>
                        <a:pt x="840978" y="87544"/>
                      </a:lnTo>
                      <a:lnTo>
                        <a:pt x="839427" y="88985"/>
                      </a:lnTo>
                      <a:lnTo>
                        <a:pt x="837986" y="92309"/>
                      </a:lnTo>
                      <a:lnTo>
                        <a:pt x="837210" y="95856"/>
                      </a:lnTo>
                      <a:lnTo>
                        <a:pt x="837653" y="98183"/>
                      </a:lnTo>
                      <a:lnTo>
                        <a:pt x="839870" y="98958"/>
                      </a:lnTo>
                      <a:lnTo>
                        <a:pt x="841864" y="97407"/>
                      </a:lnTo>
                      <a:lnTo>
                        <a:pt x="843748" y="95301"/>
                      </a:lnTo>
                      <a:lnTo>
                        <a:pt x="846408" y="93639"/>
                      </a:lnTo>
                      <a:lnTo>
                        <a:pt x="848181" y="91090"/>
                      </a:lnTo>
                      <a:lnTo>
                        <a:pt x="849068" y="90204"/>
                      </a:lnTo>
                      <a:lnTo>
                        <a:pt x="850618" y="88985"/>
                      </a:lnTo>
                      <a:lnTo>
                        <a:pt x="850840" y="89761"/>
                      </a:lnTo>
                      <a:lnTo>
                        <a:pt x="852170" y="91755"/>
                      </a:lnTo>
                      <a:lnTo>
                        <a:pt x="852946" y="93085"/>
                      </a:lnTo>
                      <a:lnTo>
                        <a:pt x="853279" y="94304"/>
                      </a:lnTo>
                      <a:lnTo>
                        <a:pt x="853943" y="95301"/>
                      </a:lnTo>
                      <a:lnTo>
                        <a:pt x="855605" y="95634"/>
                      </a:lnTo>
                      <a:lnTo>
                        <a:pt x="856714" y="96299"/>
                      </a:lnTo>
                      <a:lnTo>
                        <a:pt x="857490" y="97629"/>
                      </a:lnTo>
                      <a:lnTo>
                        <a:pt x="858155" y="98958"/>
                      </a:lnTo>
                      <a:lnTo>
                        <a:pt x="858708" y="99623"/>
                      </a:lnTo>
                      <a:lnTo>
                        <a:pt x="862587" y="99845"/>
                      </a:lnTo>
                      <a:lnTo>
                        <a:pt x="863806" y="99623"/>
                      </a:lnTo>
                      <a:lnTo>
                        <a:pt x="864581" y="98958"/>
                      </a:lnTo>
                      <a:lnTo>
                        <a:pt x="865246" y="97961"/>
                      </a:lnTo>
                      <a:lnTo>
                        <a:pt x="866133" y="97074"/>
                      </a:lnTo>
                      <a:lnTo>
                        <a:pt x="867574" y="97074"/>
                      </a:lnTo>
                      <a:cubicBezTo>
                        <a:pt x="867574" y="97074"/>
                        <a:pt x="867574" y="98183"/>
                        <a:pt x="867574" y="98183"/>
                      </a:cubicBezTo>
                      <a:lnTo>
                        <a:pt x="866687" y="98404"/>
                      </a:lnTo>
                      <a:lnTo>
                        <a:pt x="866244" y="98737"/>
                      </a:lnTo>
                      <a:lnTo>
                        <a:pt x="865911" y="99180"/>
                      </a:lnTo>
                      <a:lnTo>
                        <a:pt x="865246" y="99623"/>
                      </a:lnTo>
                      <a:lnTo>
                        <a:pt x="865246" y="100953"/>
                      </a:lnTo>
                      <a:lnTo>
                        <a:pt x="866133" y="102061"/>
                      </a:lnTo>
                      <a:lnTo>
                        <a:pt x="866798" y="103502"/>
                      </a:lnTo>
                      <a:lnTo>
                        <a:pt x="867684" y="106161"/>
                      </a:lnTo>
                      <a:lnTo>
                        <a:pt x="867684" y="107602"/>
                      </a:lnTo>
                      <a:lnTo>
                        <a:pt x="866909" y="108267"/>
                      </a:lnTo>
                      <a:lnTo>
                        <a:pt x="866355" y="109043"/>
                      </a:lnTo>
                      <a:lnTo>
                        <a:pt x="865246" y="111591"/>
                      </a:lnTo>
                      <a:lnTo>
                        <a:pt x="866133" y="113032"/>
                      </a:lnTo>
                      <a:lnTo>
                        <a:pt x="860260" y="113032"/>
                      </a:lnTo>
                      <a:cubicBezTo>
                        <a:pt x="860260" y="113032"/>
                        <a:pt x="857490" y="112145"/>
                        <a:pt x="857490" y="112145"/>
                      </a:cubicBezTo>
                      <a:lnTo>
                        <a:pt x="855273" y="108932"/>
                      </a:lnTo>
                      <a:lnTo>
                        <a:pt x="856049" y="105940"/>
                      </a:lnTo>
                      <a:lnTo>
                        <a:pt x="854719" y="103280"/>
                      </a:lnTo>
                      <a:lnTo>
                        <a:pt x="852724" y="100731"/>
                      </a:lnTo>
                      <a:lnTo>
                        <a:pt x="851505" y="98072"/>
                      </a:lnTo>
                      <a:lnTo>
                        <a:pt x="849954" y="99512"/>
                      </a:lnTo>
                      <a:lnTo>
                        <a:pt x="849954" y="100842"/>
                      </a:lnTo>
                      <a:lnTo>
                        <a:pt x="850951" y="101174"/>
                      </a:lnTo>
                      <a:lnTo>
                        <a:pt x="852059" y="102061"/>
                      </a:lnTo>
                      <a:lnTo>
                        <a:pt x="853057" y="102394"/>
                      </a:lnTo>
                      <a:lnTo>
                        <a:pt x="852392" y="104499"/>
                      </a:lnTo>
                      <a:lnTo>
                        <a:pt x="851394" y="105718"/>
                      </a:lnTo>
                      <a:lnTo>
                        <a:pt x="850065" y="106161"/>
                      </a:lnTo>
                      <a:lnTo>
                        <a:pt x="848403" y="106161"/>
                      </a:lnTo>
                      <a:cubicBezTo>
                        <a:pt x="848403" y="106161"/>
                        <a:pt x="849400" y="103280"/>
                        <a:pt x="849400" y="103280"/>
                      </a:cubicBezTo>
                      <a:lnTo>
                        <a:pt x="849954" y="102394"/>
                      </a:lnTo>
                      <a:lnTo>
                        <a:pt x="849400" y="101507"/>
                      </a:lnTo>
                      <a:lnTo>
                        <a:pt x="848846" y="101064"/>
                      </a:lnTo>
                      <a:lnTo>
                        <a:pt x="848181" y="101064"/>
                      </a:lnTo>
                      <a:cubicBezTo>
                        <a:pt x="848181" y="101064"/>
                        <a:pt x="847516" y="101064"/>
                        <a:pt x="847516" y="101064"/>
                      </a:cubicBezTo>
                      <a:lnTo>
                        <a:pt x="848514" y="99956"/>
                      </a:lnTo>
                      <a:lnTo>
                        <a:pt x="849400" y="98294"/>
                      </a:lnTo>
                      <a:lnTo>
                        <a:pt x="850618" y="94304"/>
                      </a:lnTo>
                      <a:lnTo>
                        <a:pt x="848735" y="95080"/>
                      </a:lnTo>
                      <a:lnTo>
                        <a:pt x="846629" y="96742"/>
                      </a:lnTo>
                      <a:lnTo>
                        <a:pt x="844524" y="98958"/>
                      </a:lnTo>
                      <a:lnTo>
                        <a:pt x="842862" y="101174"/>
                      </a:lnTo>
                      <a:lnTo>
                        <a:pt x="843748" y="104167"/>
                      </a:lnTo>
                      <a:lnTo>
                        <a:pt x="843305" y="106383"/>
                      </a:lnTo>
                      <a:lnTo>
                        <a:pt x="842418" y="107159"/>
                      </a:lnTo>
                      <a:close/>
                      <a:moveTo>
                        <a:pt x="282580" y="70368"/>
                      </a:moveTo>
                      <a:lnTo>
                        <a:pt x="282912" y="70146"/>
                      </a:lnTo>
                      <a:lnTo>
                        <a:pt x="283244" y="70146"/>
                      </a:lnTo>
                      <a:cubicBezTo>
                        <a:pt x="283244" y="70146"/>
                        <a:pt x="283466" y="69925"/>
                        <a:pt x="283466" y="69925"/>
                      </a:cubicBezTo>
                      <a:lnTo>
                        <a:pt x="283466" y="69038"/>
                      </a:lnTo>
                      <a:cubicBezTo>
                        <a:pt x="283466" y="69038"/>
                        <a:pt x="280917" y="69925"/>
                        <a:pt x="280917" y="69925"/>
                      </a:cubicBezTo>
                      <a:lnTo>
                        <a:pt x="278922" y="72141"/>
                      </a:lnTo>
                      <a:lnTo>
                        <a:pt x="275598" y="78347"/>
                      </a:lnTo>
                      <a:lnTo>
                        <a:pt x="277815" y="81449"/>
                      </a:lnTo>
                      <a:lnTo>
                        <a:pt x="279919" y="85328"/>
                      </a:lnTo>
                      <a:lnTo>
                        <a:pt x="282580" y="87766"/>
                      </a:lnTo>
                      <a:lnTo>
                        <a:pt x="286458" y="86325"/>
                      </a:lnTo>
                      <a:lnTo>
                        <a:pt x="288009" y="84996"/>
                      </a:lnTo>
                      <a:lnTo>
                        <a:pt x="285904" y="83777"/>
                      </a:lnTo>
                      <a:lnTo>
                        <a:pt x="280252" y="73138"/>
                      </a:lnTo>
                      <a:lnTo>
                        <a:pt x="281360" y="71698"/>
                      </a:lnTo>
                      <a:lnTo>
                        <a:pt x="282580" y="70368"/>
                      </a:lnTo>
                      <a:close/>
                      <a:moveTo>
                        <a:pt x="297539" y="74246"/>
                      </a:moveTo>
                      <a:lnTo>
                        <a:pt x="300532" y="73138"/>
                      </a:lnTo>
                      <a:lnTo>
                        <a:pt x="301529" y="73914"/>
                      </a:lnTo>
                      <a:lnTo>
                        <a:pt x="303302" y="74579"/>
                      </a:lnTo>
                      <a:lnTo>
                        <a:pt x="305186" y="74800"/>
                      </a:lnTo>
                      <a:lnTo>
                        <a:pt x="306737" y="74246"/>
                      </a:lnTo>
                      <a:lnTo>
                        <a:pt x="307734" y="72917"/>
                      </a:lnTo>
                      <a:lnTo>
                        <a:pt x="309064" y="69149"/>
                      </a:lnTo>
                      <a:lnTo>
                        <a:pt x="309951" y="67597"/>
                      </a:lnTo>
                      <a:lnTo>
                        <a:pt x="309951" y="66268"/>
                      </a:lnTo>
                      <a:lnTo>
                        <a:pt x="307956" y="62722"/>
                      </a:lnTo>
                      <a:lnTo>
                        <a:pt x="305407" y="61170"/>
                      </a:lnTo>
                      <a:lnTo>
                        <a:pt x="299091" y="60838"/>
                      </a:lnTo>
                      <a:lnTo>
                        <a:pt x="295323" y="61170"/>
                      </a:lnTo>
                      <a:lnTo>
                        <a:pt x="292220" y="62389"/>
                      </a:lnTo>
                      <a:lnTo>
                        <a:pt x="289671" y="64827"/>
                      </a:lnTo>
                      <a:lnTo>
                        <a:pt x="287455" y="68927"/>
                      </a:lnTo>
                      <a:lnTo>
                        <a:pt x="294104" y="73028"/>
                      </a:lnTo>
                      <a:lnTo>
                        <a:pt x="297761" y="74136"/>
                      </a:lnTo>
                      <a:close/>
                      <a:moveTo>
                        <a:pt x="1038008" y="722073"/>
                      </a:moveTo>
                      <a:lnTo>
                        <a:pt x="1037565" y="721519"/>
                      </a:lnTo>
                      <a:lnTo>
                        <a:pt x="1038119" y="716311"/>
                      </a:lnTo>
                      <a:lnTo>
                        <a:pt x="1036456" y="712765"/>
                      </a:lnTo>
                      <a:lnTo>
                        <a:pt x="1033908" y="709773"/>
                      </a:lnTo>
                      <a:lnTo>
                        <a:pt x="1031802" y="706116"/>
                      </a:lnTo>
                      <a:lnTo>
                        <a:pt x="1031469" y="704897"/>
                      </a:lnTo>
                      <a:lnTo>
                        <a:pt x="1031026" y="701683"/>
                      </a:lnTo>
                      <a:lnTo>
                        <a:pt x="1031026" y="701461"/>
                      </a:lnTo>
                      <a:lnTo>
                        <a:pt x="1030361" y="693815"/>
                      </a:lnTo>
                      <a:lnTo>
                        <a:pt x="1029918" y="689050"/>
                      </a:lnTo>
                      <a:lnTo>
                        <a:pt x="1030915" y="686834"/>
                      </a:lnTo>
                      <a:lnTo>
                        <a:pt x="1029696" y="684285"/>
                      </a:lnTo>
                      <a:lnTo>
                        <a:pt x="1027591" y="682069"/>
                      </a:lnTo>
                      <a:lnTo>
                        <a:pt x="1025818" y="680628"/>
                      </a:lnTo>
                      <a:lnTo>
                        <a:pt x="1023269" y="679409"/>
                      </a:lnTo>
                      <a:lnTo>
                        <a:pt x="1017950" y="677858"/>
                      </a:lnTo>
                      <a:lnTo>
                        <a:pt x="1015402" y="676417"/>
                      </a:lnTo>
                      <a:lnTo>
                        <a:pt x="1015402" y="676417"/>
                      </a:lnTo>
                      <a:cubicBezTo>
                        <a:pt x="1015402" y="676417"/>
                        <a:pt x="1012963" y="674644"/>
                        <a:pt x="1012963" y="674644"/>
                      </a:cubicBezTo>
                      <a:lnTo>
                        <a:pt x="1005539" y="672206"/>
                      </a:lnTo>
                      <a:lnTo>
                        <a:pt x="1002990" y="669547"/>
                      </a:lnTo>
                      <a:lnTo>
                        <a:pt x="1002658" y="667663"/>
                      </a:lnTo>
                      <a:lnTo>
                        <a:pt x="1002436" y="666333"/>
                      </a:lnTo>
                      <a:lnTo>
                        <a:pt x="1003322" y="662787"/>
                      </a:lnTo>
                      <a:lnTo>
                        <a:pt x="1005539" y="659241"/>
                      </a:lnTo>
                      <a:lnTo>
                        <a:pt x="1006869" y="655584"/>
                      </a:lnTo>
                      <a:lnTo>
                        <a:pt x="1006647" y="650819"/>
                      </a:lnTo>
                      <a:lnTo>
                        <a:pt x="1005539" y="646165"/>
                      </a:lnTo>
                      <a:lnTo>
                        <a:pt x="1004098" y="643062"/>
                      </a:lnTo>
                      <a:lnTo>
                        <a:pt x="998557" y="638518"/>
                      </a:lnTo>
                      <a:lnTo>
                        <a:pt x="996009" y="635526"/>
                      </a:lnTo>
                      <a:lnTo>
                        <a:pt x="994789" y="630872"/>
                      </a:lnTo>
                      <a:lnTo>
                        <a:pt x="994346" y="626107"/>
                      </a:lnTo>
                      <a:lnTo>
                        <a:pt x="992795" y="624002"/>
                      </a:lnTo>
                      <a:lnTo>
                        <a:pt x="990800" y="622561"/>
                      </a:lnTo>
                      <a:lnTo>
                        <a:pt x="988917" y="619680"/>
                      </a:lnTo>
                      <a:lnTo>
                        <a:pt x="988584" y="615801"/>
                      </a:lnTo>
                      <a:lnTo>
                        <a:pt x="990024" y="612587"/>
                      </a:lnTo>
                      <a:lnTo>
                        <a:pt x="996563" y="605939"/>
                      </a:lnTo>
                      <a:lnTo>
                        <a:pt x="998668" y="603168"/>
                      </a:lnTo>
                      <a:lnTo>
                        <a:pt x="1000441" y="599844"/>
                      </a:lnTo>
                      <a:lnTo>
                        <a:pt x="1001439" y="596298"/>
                      </a:lnTo>
                      <a:lnTo>
                        <a:pt x="1001882" y="585105"/>
                      </a:lnTo>
                      <a:lnTo>
                        <a:pt x="1002547" y="583332"/>
                      </a:lnTo>
                      <a:lnTo>
                        <a:pt x="1004985" y="578900"/>
                      </a:lnTo>
                      <a:lnTo>
                        <a:pt x="1005428" y="577127"/>
                      </a:lnTo>
                      <a:lnTo>
                        <a:pt x="1005650" y="575464"/>
                      </a:lnTo>
                      <a:lnTo>
                        <a:pt x="1005982" y="573802"/>
                      </a:lnTo>
                      <a:lnTo>
                        <a:pt x="1006869" y="572251"/>
                      </a:lnTo>
                      <a:lnTo>
                        <a:pt x="1008974" y="569702"/>
                      </a:lnTo>
                      <a:lnTo>
                        <a:pt x="1001660" y="564161"/>
                      </a:lnTo>
                      <a:lnTo>
                        <a:pt x="1000552" y="561502"/>
                      </a:lnTo>
                      <a:lnTo>
                        <a:pt x="1001217" y="556737"/>
                      </a:lnTo>
                      <a:lnTo>
                        <a:pt x="1002436" y="553412"/>
                      </a:lnTo>
                      <a:lnTo>
                        <a:pt x="1002879" y="550753"/>
                      </a:lnTo>
                      <a:lnTo>
                        <a:pt x="1001217" y="548204"/>
                      </a:lnTo>
                      <a:lnTo>
                        <a:pt x="1001217" y="547096"/>
                      </a:lnTo>
                      <a:lnTo>
                        <a:pt x="1003433" y="544214"/>
                      </a:lnTo>
                      <a:lnTo>
                        <a:pt x="1003433" y="540447"/>
                      </a:lnTo>
                      <a:cubicBezTo>
                        <a:pt x="1003433" y="540447"/>
                        <a:pt x="1001660" y="537233"/>
                        <a:pt x="1001660" y="537233"/>
                      </a:cubicBezTo>
                      <a:lnTo>
                        <a:pt x="998446" y="535792"/>
                      </a:lnTo>
                      <a:lnTo>
                        <a:pt x="995233" y="535017"/>
                      </a:lnTo>
                      <a:lnTo>
                        <a:pt x="991354" y="533022"/>
                      </a:lnTo>
                      <a:lnTo>
                        <a:pt x="988806" y="530141"/>
                      </a:lnTo>
                      <a:lnTo>
                        <a:pt x="989470" y="526816"/>
                      </a:lnTo>
                      <a:lnTo>
                        <a:pt x="987143" y="521387"/>
                      </a:lnTo>
                      <a:lnTo>
                        <a:pt x="984484" y="513297"/>
                      </a:lnTo>
                      <a:lnTo>
                        <a:pt x="983819" y="505983"/>
                      </a:lnTo>
                      <a:lnTo>
                        <a:pt x="989692" y="500775"/>
                      </a:lnTo>
                      <a:lnTo>
                        <a:pt x="992463" y="496453"/>
                      </a:lnTo>
                      <a:lnTo>
                        <a:pt x="994346" y="492131"/>
                      </a:lnTo>
                      <a:lnTo>
                        <a:pt x="993792" y="490136"/>
                      </a:lnTo>
                      <a:lnTo>
                        <a:pt x="991687" y="488253"/>
                      </a:lnTo>
                      <a:lnTo>
                        <a:pt x="992574" y="483931"/>
                      </a:lnTo>
                      <a:lnTo>
                        <a:pt x="995787" y="477282"/>
                      </a:lnTo>
                      <a:lnTo>
                        <a:pt x="992241" y="474401"/>
                      </a:lnTo>
                      <a:lnTo>
                        <a:pt x="991576" y="473625"/>
                      </a:lnTo>
                      <a:lnTo>
                        <a:pt x="985038" y="466200"/>
                      </a:lnTo>
                      <a:lnTo>
                        <a:pt x="978278" y="463541"/>
                      </a:lnTo>
                      <a:lnTo>
                        <a:pt x="975065" y="459108"/>
                      </a:lnTo>
                      <a:lnTo>
                        <a:pt x="972959" y="458111"/>
                      </a:lnTo>
                      <a:lnTo>
                        <a:pt x="971740" y="457003"/>
                      </a:lnTo>
                      <a:lnTo>
                        <a:pt x="967861" y="449357"/>
                      </a:lnTo>
                      <a:lnTo>
                        <a:pt x="966089" y="447251"/>
                      </a:lnTo>
                      <a:lnTo>
                        <a:pt x="954009" y="438386"/>
                      </a:lnTo>
                      <a:lnTo>
                        <a:pt x="950907" y="436723"/>
                      </a:lnTo>
                      <a:lnTo>
                        <a:pt x="947250" y="432291"/>
                      </a:lnTo>
                      <a:lnTo>
                        <a:pt x="944922" y="431294"/>
                      </a:lnTo>
                      <a:lnTo>
                        <a:pt x="942374" y="431072"/>
                      </a:lnTo>
                      <a:lnTo>
                        <a:pt x="940047" y="430296"/>
                      </a:lnTo>
                      <a:lnTo>
                        <a:pt x="938052" y="428745"/>
                      </a:lnTo>
                      <a:lnTo>
                        <a:pt x="936722" y="426085"/>
                      </a:lnTo>
                      <a:lnTo>
                        <a:pt x="939714" y="423426"/>
                      </a:lnTo>
                      <a:lnTo>
                        <a:pt x="940933" y="421209"/>
                      </a:lnTo>
                      <a:lnTo>
                        <a:pt x="941376" y="417663"/>
                      </a:lnTo>
                      <a:lnTo>
                        <a:pt x="941155" y="415336"/>
                      </a:lnTo>
                      <a:lnTo>
                        <a:pt x="939825" y="408687"/>
                      </a:lnTo>
                      <a:lnTo>
                        <a:pt x="939161" y="406803"/>
                      </a:lnTo>
                      <a:lnTo>
                        <a:pt x="939161" y="405584"/>
                      </a:lnTo>
                      <a:lnTo>
                        <a:pt x="944590" y="401484"/>
                      </a:lnTo>
                      <a:lnTo>
                        <a:pt x="951461" y="397827"/>
                      </a:lnTo>
                      <a:lnTo>
                        <a:pt x="958110" y="392508"/>
                      </a:lnTo>
                      <a:lnTo>
                        <a:pt x="961545" y="388851"/>
                      </a:lnTo>
                      <a:lnTo>
                        <a:pt x="963096" y="385416"/>
                      </a:lnTo>
                      <a:lnTo>
                        <a:pt x="963429" y="383865"/>
                      </a:lnTo>
                      <a:lnTo>
                        <a:pt x="966864" y="373226"/>
                      </a:lnTo>
                      <a:lnTo>
                        <a:pt x="966643" y="370456"/>
                      </a:lnTo>
                      <a:lnTo>
                        <a:pt x="965978" y="367796"/>
                      </a:lnTo>
                      <a:lnTo>
                        <a:pt x="965535" y="364693"/>
                      </a:lnTo>
                      <a:lnTo>
                        <a:pt x="965867" y="362145"/>
                      </a:lnTo>
                      <a:lnTo>
                        <a:pt x="966643" y="359818"/>
                      </a:lnTo>
                      <a:lnTo>
                        <a:pt x="967750" y="358155"/>
                      </a:lnTo>
                      <a:lnTo>
                        <a:pt x="968970" y="357490"/>
                      </a:lnTo>
                      <a:lnTo>
                        <a:pt x="969856" y="356272"/>
                      </a:lnTo>
                      <a:lnTo>
                        <a:pt x="972848" y="350398"/>
                      </a:lnTo>
                      <a:lnTo>
                        <a:pt x="971407" y="349068"/>
                      </a:lnTo>
                      <a:lnTo>
                        <a:pt x="970964" y="347961"/>
                      </a:lnTo>
                      <a:lnTo>
                        <a:pt x="969191" y="346520"/>
                      </a:lnTo>
                      <a:lnTo>
                        <a:pt x="968526" y="345301"/>
                      </a:lnTo>
                      <a:lnTo>
                        <a:pt x="968194" y="343417"/>
                      </a:lnTo>
                      <a:lnTo>
                        <a:pt x="968194" y="339982"/>
                      </a:lnTo>
                      <a:cubicBezTo>
                        <a:pt x="968194" y="339982"/>
                        <a:pt x="967972" y="338430"/>
                        <a:pt x="967972" y="338430"/>
                      </a:cubicBezTo>
                      <a:lnTo>
                        <a:pt x="967196" y="334884"/>
                      </a:lnTo>
                      <a:lnTo>
                        <a:pt x="964870" y="323803"/>
                      </a:lnTo>
                      <a:lnTo>
                        <a:pt x="963650" y="313940"/>
                      </a:lnTo>
                      <a:lnTo>
                        <a:pt x="961324" y="309951"/>
                      </a:lnTo>
                      <a:lnTo>
                        <a:pt x="960104" y="305961"/>
                      </a:lnTo>
                      <a:lnTo>
                        <a:pt x="957334" y="301750"/>
                      </a:lnTo>
                      <a:lnTo>
                        <a:pt x="956559" y="297872"/>
                      </a:lnTo>
                      <a:lnTo>
                        <a:pt x="956559" y="293661"/>
                      </a:lnTo>
                      <a:cubicBezTo>
                        <a:pt x="956559" y="293661"/>
                        <a:pt x="956780" y="286680"/>
                        <a:pt x="956780" y="286680"/>
                      </a:cubicBezTo>
                      <a:lnTo>
                        <a:pt x="956559" y="284796"/>
                      </a:lnTo>
                      <a:lnTo>
                        <a:pt x="954231" y="277371"/>
                      </a:lnTo>
                      <a:lnTo>
                        <a:pt x="952569" y="273603"/>
                      </a:lnTo>
                      <a:lnTo>
                        <a:pt x="953012" y="270611"/>
                      </a:lnTo>
                      <a:lnTo>
                        <a:pt x="953012" y="265292"/>
                      </a:lnTo>
                      <a:cubicBezTo>
                        <a:pt x="953012" y="265292"/>
                        <a:pt x="952902" y="265292"/>
                        <a:pt x="952902" y="265292"/>
                      </a:cubicBezTo>
                      <a:lnTo>
                        <a:pt x="952015" y="265292"/>
                      </a:lnTo>
                      <a:cubicBezTo>
                        <a:pt x="952015" y="265292"/>
                        <a:pt x="950131" y="265181"/>
                        <a:pt x="950131" y="265181"/>
                      </a:cubicBezTo>
                      <a:lnTo>
                        <a:pt x="948469" y="264627"/>
                      </a:lnTo>
                      <a:lnTo>
                        <a:pt x="947028" y="263852"/>
                      </a:lnTo>
                      <a:lnTo>
                        <a:pt x="952348" y="260084"/>
                      </a:lnTo>
                      <a:lnTo>
                        <a:pt x="953234" y="258643"/>
                      </a:lnTo>
                      <a:lnTo>
                        <a:pt x="952902" y="255541"/>
                      </a:lnTo>
                      <a:lnTo>
                        <a:pt x="951239" y="253989"/>
                      </a:lnTo>
                      <a:lnTo>
                        <a:pt x="949466" y="253657"/>
                      </a:lnTo>
                      <a:lnTo>
                        <a:pt x="948580" y="254210"/>
                      </a:lnTo>
                      <a:lnTo>
                        <a:pt x="947250" y="256870"/>
                      </a:lnTo>
                      <a:lnTo>
                        <a:pt x="944036" y="257868"/>
                      </a:lnTo>
                      <a:lnTo>
                        <a:pt x="934949" y="257203"/>
                      </a:lnTo>
                      <a:lnTo>
                        <a:pt x="933620" y="256648"/>
                      </a:lnTo>
                      <a:lnTo>
                        <a:pt x="930738" y="254986"/>
                      </a:lnTo>
                      <a:lnTo>
                        <a:pt x="929963" y="254765"/>
                      </a:lnTo>
                      <a:lnTo>
                        <a:pt x="927192" y="254986"/>
                      </a:lnTo>
                      <a:lnTo>
                        <a:pt x="926749" y="254543"/>
                      </a:lnTo>
                      <a:lnTo>
                        <a:pt x="924865" y="252216"/>
                      </a:lnTo>
                      <a:lnTo>
                        <a:pt x="921098" y="251330"/>
                      </a:lnTo>
                      <a:lnTo>
                        <a:pt x="912786" y="244348"/>
                      </a:lnTo>
                      <a:lnTo>
                        <a:pt x="911567" y="244570"/>
                      </a:lnTo>
                      <a:lnTo>
                        <a:pt x="909794" y="242907"/>
                      </a:lnTo>
                      <a:lnTo>
                        <a:pt x="908132" y="240469"/>
                      </a:lnTo>
                      <a:lnTo>
                        <a:pt x="907467" y="238364"/>
                      </a:lnTo>
                      <a:lnTo>
                        <a:pt x="906470" y="237699"/>
                      </a:lnTo>
                      <a:lnTo>
                        <a:pt x="904364" y="237256"/>
                      </a:lnTo>
                      <a:lnTo>
                        <a:pt x="902259" y="236258"/>
                      </a:lnTo>
                      <a:lnTo>
                        <a:pt x="901261" y="233931"/>
                      </a:lnTo>
                      <a:lnTo>
                        <a:pt x="902481" y="231493"/>
                      </a:lnTo>
                      <a:lnTo>
                        <a:pt x="910570" y="224844"/>
                      </a:lnTo>
                      <a:lnTo>
                        <a:pt x="911789" y="223071"/>
                      </a:lnTo>
                      <a:lnTo>
                        <a:pt x="912454" y="220966"/>
                      </a:lnTo>
                      <a:lnTo>
                        <a:pt x="912232" y="219082"/>
                      </a:lnTo>
                      <a:lnTo>
                        <a:pt x="910792" y="218306"/>
                      </a:lnTo>
                      <a:lnTo>
                        <a:pt x="910127" y="218306"/>
                      </a:lnTo>
                      <a:cubicBezTo>
                        <a:pt x="910127" y="218306"/>
                        <a:pt x="909462" y="217974"/>
                        <a:pt x="909462" y="217974"/>
                      </a:cubicBezTo>
                      <a:lnTo>
                        <a:pt x="908797" y="217531"/>
                      </a:lnTo>
                      <a:lnTo>
                        <a:pt x="908243" y="216977"/>
                      </a:lnTo>
                      <a:lnTo>
                        <a:pt x="907911" y="216977"/>
                      </a:lnTo>
                      <a:cubicBezTo>
                        <a:pt x="907911" y="216977"/>
                        <a:pt x="906248" y="216977"/>
                        <a:pt x="906248" y="216977"/>
                      </a:cubicBezTo>
                      <a:lnTo>
                        <a:pt x="905805" y="216644"/>
                      </a:lnTo>
                      <a:lnTo>
                        <a:pt x="905805" y="215868"/>
                      </a:lnTo>
                      <a:cubicBezTo>
                        <a:pt x="905805" y="215868"/>
                        <a:pt x="906026" y="214982"/>
                        <a:pt x="906026" y="214982"/>
                      </a:cubicBezTo>
                      <a:lnTo>
                        <a:pt x="906026" y="214317"/>
                      </a:lnTo>
                      <a:cubicBezTo>
                        <a:pt x="906026" y="214317"/>
                        <a:pt x="905583" y="213431"/>
                        <a:pt x="905583" y="213431"/>
                      </a:cubicBezTo>
                      <a:lnTo>
                        <a:pt x="905251" y="211990"/>
                      </a:lnTo>
                      <a:lnTo>
                        <a:pt x="904696" y="210660"/>
                      </a:lnTo>
                      <a:lnTo>
                        <a:pt x="903921" y="210106"/>
                      </a:lnTo>
                      <a:lnTo>
                        <a:pt x="900707" y="208776"/>
                      </a:lnTo>
                      <a:lnTo>
                        <a:pt x="900042" y="208222"/>
                      </a:lnTo>
                      <a:lnTo>
                        <a:pt x="898824" y="206228"/>
                      </a:lnTo>
                      <a:lnTo>
                        <a:pt x="895499" y="202017"/>
                      </a:lnTo>
                      <a:lnTo>
                        <a:pt x="894170" y="201019"/>
                      </a:lnTo>
                      <a:lnTo>
                        <a:pt x="897272" y="199135"/>
                      </a:lnTo>
                      <a:lnTo>
                        <a:pt x="898713" y="195700"/>
                      </a:lnTo>
                      <a:lnTo>
                        <a:pt x="899599" y="191932"/>
                      </a:lnTo>
                      <a:lnTo>
                        <a:pt x="901261" y="189051"/>
                      </a:lnTo>
                      <a:lnTo>
                        <a:pt x="901261" y="187721"/>
                      </a:lnTo>
                      <a:lnTo>
                        <a:pt x="892285" y="180186"/>
                      </a:lnTo>
                      <a:lnTo>
                        <a:pt x="888850" y="178413"/>
                      </a:lnTo>
                      <a:lnTo>
                        <a:pt x="888850" y="177194"/>
                      </a:lnTo>
                      <a:lnTo>
                        <a:pt x="889958" y="176862"/>
                      </a:lnTo>
                      <a:lnTo>
                        <a:pt x="890734" y="176197"/>
                      </a:lnTo>
                      <a:lnTo>
                        <a:pt x="890955" y="175310"/>
                      </a:lnTo>
                      <a:lnTo>
                        <a:pt x="890401" y="174313"/>
                      </a:lnTo>
                      <a:lnTo>
                        <a:pt x="887188" y="175421"/>
                      </a:lnTo>
                      <a:lnTo>
                        <a:pt x="881425" y="179410"/>
                      </a:lnTo>
                      <a:lnTo>
                        <a:pt x="878101" y="180962"/>
                      </a:lnTo>
                      <a:lnTo>
                        <a:pt x="864138" y="183732"/>
                      </a:lnTo>
                      <a:lnTo>
                        <a:pt x="864138" y="185062"/>
                      </a:lnTo>
                      <a:lnTo>
                        <a:pt x="865025" y="185948"/>
                      </a:lnTo>
                      <a:lnTo>
                        <a:pt x="866355" y="188165"/>
                      </a:lnTo>
                      <a:lnTo>
                        <a:pt x="867241" y="189051"/>
                      </a:lnTo>
                      <a:lnTo>
                        <a:pt x="867241" y="190381"/>
                      </a:lnTo>
                      <a:lnTo>
                        <a:pt x="864581" y="190381"/>
                      </a:lnTo>
                      <a:cubicBezTo>
                        <a:pt x="864581" y="190381"/>
                        <a:pt x="862476" y="188940"/>
                        <a:pt x="862476" y="188940"/>
                      </a:cubicBezTo>
                      <a:lnTo>
                        <a:pt x="860814" y="186613"/>
                      </a:lnTo>
                      <a:lnTo>
                        <a:pt x="859373" y="183732"/>
                      </a:lnTo>
                      <a:lnTo>
                        <a:pt x="857711" y="179300"/>
                      </a:lnTo>
                      <a:lnTo>
                        <a:pt x="857046" y="178302"/>
                      </a:lnTo>
                      <a:lnTo>
                        <a:pt x="856049" y="177970"/>
                      </a:lnTo>
                      <a:lnTo>
                        <a:pt x="855273" y="178635"/>
                      </a:lnTo>
                      <a:lnTo>
                        <a:pt x="854497" y="179078"/>
                      </a:lnTo>
                      <a:lnTo>
                        <a:pt x="853168" y="178302"/>
                      </a:lnTo>
                      <a:lnTo>
                        <a:pt x="854054" y="177526"/>
                      </a:lnTo>
                      <a:lnTo>
                        <a:pt x="854608" y="176640"/>
                      </a:lnTo>
                      <a:lnTo>
                        <a:pt x="855494" y="174424"/>
                      </a:lnTo>
                      <a:lnTo>
                        <a:pt x="853279" y="173537"/>
                      </a:lnTo>
                      <a:lnTo>
                        <a:pt x="849068" y="175753"/>
                      </a:lnTo>
                      <a:lnTo>
                        <a:pt x="846186" y="175753"/>
                      </a:lnTo>
                      <a:cubicBezTo>
                        <a:pt x="846186" y="175753"/>
                        <a:pt x="847516" y="174424"/>
                        <a:pt x="847516" y="174424"/>
                      </a:cubicBezTo>
                      <a:lnTo>
                        <a:pt x="849289" y="173204"/>
                      </a:lnTo>
                      <a:lnTo>
                        <a:pt x="846186" y="170545"/>
                      </a:lnTo>
                      <a:lnTo>
                        <a:pt x="842418" y="162899"/>
                      </a:lnTo>
                      <a:lnTo>
                        <a:pt x="839537" y="161347"/>
                      </a:lnTo>
                      <a:lnTo>
                        <a:pt x="835548" y="160350"/>
                      </a:lnTo>
                      <a:lnTo>
                        <a:pt x="829675" y="157026"/>
                      </a:lnTo>
                      <a:lnTo>
                        <a:pt x="826018" y="157358"/>
                      </a:lnTo>
                      <a:lnTo>
                        <a:pt x="827237" y="156472"/>
                      </a:lnTo>
                      <a:lnTo>
                        <a:pt x="828012" y="156139"/>
                      </a:lnTo>
                      <a:lnTo>
                        <a:pt x="829121" y="156139"/>
                      </a:lnTo>
                      <a:lnTo>
                        <a:pt x="829121" y="154698"/>
                      </a:lnTo>
                      <a:lnTo>
                        <a:pt x="824023" y="154698"/>
                      </a:lnTo>
                      <a:lnTo>
                        <a:pt x="822804" y="154034"/>
                      </a:lnTo>
                      <a:lnTo>
                        <a:pt x="822472" y="152371"/>
                      </a:lnTo>
                      <a:lnTo>
                        <a:pt x="822472" y="150266"/>
                      </a:lnTo>
                      <a:lnTo>
                        <a:pt x="822140" y="148160"/>
                      </a:lnTo>
                      <a:lnTo>
                        <a:pt x="818925" y="142952"/>
                      </a:lnTo>
                      <a:lnTo>
                        <a:pt x="818482" y="139960"/>
                      </a:lnTo>
                      <a:lnTo>
                        <a:pt x="820588" y="136081"/>
                      </a:lnTo>
                      <a:lnTo>
                        <a:pt x="819258" y="134752"/>
                      </a:lnTo>
                      <a:lnTo>
                        <a:pt x="814382" y="132203"/>
                      </a:lnTo>
                      <a:lnTo>
                        <a:pt x="813053" y="130319"/>
                      </a:lnTo>
                      <a:lnTo>
                        <a:pt x="812166" y="127881"/>
                      </a:lnTo>
                      <a:lnTo>
                        <a:pt x="812166" y="125554"/>
                      </a:lnTo>
                      <a:cubicBezTo>
                        <a:pt x="812166" y="125554"/>
                        <a:pt x="813607" y="124113"/>
                        <a:pt x="813607" y="124113"/>
                      </a:cubicBezTo>
                      <a:lnTo>
                        <a:pt x="810725" y="123227"/>
                      </a:lnTo>
                      <a:lnTo>
                        <a:pt x="806182" y="124889"/>
                      </a:lnTo>
                      <a:lnTo>
                        <a:pt x="801638" y="127770"/>
                      </a:lnTo>
                      <a:lnTo>
                        <a:pt x="798757" y="130651"/>
                      </a:lnTo>
                      <a:lnTo>
                        <a:pt x="797760" y="132535"/>
                      </a:lnTo>
                      <a:lnTo>
                        <a:pt x="796541" y="135638"/>
                      </a:lnTo>
                      <a:lnTo>
                        <a:pt x="795544" y="137189"/>
                      </a:lnTo>
                      <a:lnTo>
                        <a:pt x="794325" y="138298"/>
                      </a:lnTo>
                      <a:lnTo>
                        <a:pt x="793216" y="138630"/>
                      </a:lnTo>
                      <a:lnTo>
                        <a:pt x="791000" y="138630"/>
                      </a:lnTo>
                      <a:cubicBezTo>
                        <a:pt x="791000" y="138630"/>
                        <a:pt x="789892" y="138741"/>
                        <a:pt x="789892" y="138741"/>
                      </a:cubicBezTo>
                      <a:lnTo>
                        <a:pt x="789449" y="138963"/>
                      </a:lnTo>
                      <a:lnTo>
                        <a:pt x="789005" y="138630"/>
                      </a:lnTo>
                      <a:lnTo>
                        <a:pt x="787121" y="136192"/>
                      </a:lnTo>
                      <a:lnTo>
                        <a:pt x="786457" y="134973"/>
                      </a:lnTo>
                      <a:lnTo>
                        <a:pt x="785903" y="133533"/>
                      </a:lnTo>
                      <a:lnTo>
                        <a:pt x="785570" y="131981"/>
                      </a:lnTo>
                      <a:lnTo>
                        <a:pt x="784573" y="133422"/>
                      </a:lnTo>
                      <a:lnTo>
                        <a:pt x="783464" y="134309"/>
                      </a:lnTo>
                      <a:lnTo>
                        <a:pt x="782246" y="134309"/>
                      </a:lnTo>
                      <a:cubicBezTo>
                        <a:pt x="782246" y="134309"/>
                        <a:pt x="780916" y="133200"/>
                        <a:pt x="780916" y="133200"/>
                      </a:cubicBezTo>
                      <a:lnTo>
                        <a:pt x="779697" y="134752"/>
                      </a:lnTo>
                      <a:lnTo>
                        <a:pt x="778478" y="134198"/>
                      </a:lnTo>
                      <a:lnTo>
                        <a:pt x="777370" y="132535"/>
                      </a:lnTo>
                      <a:lnTo>
                        <a:pt x="776373" y="130651"/>
                      </a:lnTo>
                      <a:lnTo>
                        <a:pt x="776040" y="132203"/>
                      </a:lnTo>
                      <a:lnTo>
                        <a:pt x="775486" y="133533"/>
                      </a:lnTo>
                      <a:lnTo>
                        <a:pt x="774045" y="135971"/>
                      </a:lnTo>
                      <a:lnTo>
                        <a:pt x="774378" y="133533"/>
                      </a:lnTo>
                      <a:lnTo>
                        <a:pt x="775043" y="131316"/>
                      </a:lnTo>
                      <a:lnTo>
                        <a:pt x="776151" y="129765"/>
                      </a:lnTo>
                      <a:lnTo>
                        <a:pt x="777813" y="129322"/>
                      </a:lnTo>
                      <a:lnTo>
                        <a:pt x="777813" y="127881"/>
                      </a:lnTo>
                      <a:lnTo>
                        <a:pt x="776373" y="127881"/>
                      </a:lnTo>
                      <a:cubicBezTo>
                        <a:pt x="776373" y="127881"/>
                        <a:pt x="774932" y="127881"/>
                        <a:pt x="774932" y="127881"/>
                      </a:cubicBezTo>
                      <a:lnTo>
                        <a:pt x="773602" y="128435"/>
                      </a:lnTo>
                      <a:lnTo>
                        <a:pt x="772383" y="129322"/>
                      </a:lnTo>
                      <a:lnTo>
                        <a:pt x="772605" y="129987"/>
                      </a:lnTo>
                      <a:lnTo>
                        <a:pt x="772937" y="131427"/>
                      </a:lnTo>
                      <a:lnTo>
                        <a:pt x="773159" y="132092"/>
                      </a:lnTo>
                      <a:lnTo>
                        <a:pt x="766953" y="135638"/>
                      </a:lnTo>
                      <a:lnTo>
                        <a:pt x="763629" y="136525"/>
                      </a:lnTo>
                      <a:lnTo>
                        <a:pt x="761523" y="134641"/>
                      </a:lnTo>
                      <a:lnTo>
                        <a:pt x="761523" y="135971"/>
                      </a:lnTo>
                      <a:lnTo>
                        <a:pt x="760636" y="135306"/>
                      </a:lnTo>
                      <a:lnTo>
                        <a:pt x="759861" y="135306"/>
                      </a:lnTo>
                      <a:cubicBezTo>
                        <a:pt x="759861" y="135306"/>
                        <a:pt x="757756" y="135971"/>
                        <a:pt x="757756" y="135971"/>
                      </a:cubicBezTo>
                      <a:lnTo>
                        <a:pt x="757756" y="137300"/>
                      </a:lnTo>
                      <a:lnTo>
                        <a:pt x="758421" y="137522"/>
                      </a:lnTo>
                      <a:lnTo>
                        <a:pt x="759972" y="138630"/>
                      </a:lnTo>
                      <a:lnTo>
                        <a:pt x="752658" y="142176"/>
                      </a:lnTo>
                      <a:lnTo>
                        <a:pt x="750774" y="143838"/>
                      </a:lnTo>
                      <a:lnTo>
                        <a:pt x="750553" y="144614"/>
                      </a:lnTo>
                      <a:lnTo>
                        <a:pt x="750553" y="147052"/>
                      </a:lnTo>
                      <a:cubicBezTo>
                        <a:pt x="750553" y="147052"/>
                        <a:pt x="750110" y="148050"/>
                        <a:pt x="750110" y="148050"/>
                      </a:cubicBezTo>
                      <a:lnTo>
                        <a:pt x="749666" y="148382"/>
                      </a:lnTo>
                      <a:lnTo>
                        <a:pt x="748447" y="148825"/>
                      </a:lnTo>
                      <a:lnTo>
                        <a:pt x="747782" y="149268"/>
                      </a:lnTo>
                      <a:lnTo>
                        <a:pt x="744901" y="152039"/>
                      </a:lnTo>
                      <a:lnTo>
                        <a:pt x="743793" y="153701"/>
                      </a:lnTo>
                      <a:lnTo>
                        <a:pt x="743017" y="156028"/>
                      </a:lnTo>
                      <a:lnTo>
                        <a:pt x="745344" y="158023"/>
                      </a:lnTo>
                      <a:lnTo>
                        <a:pt x="746674" y="158688"/>
                      </a:lnTo>
                      <a:lnTo>
                        <a:pt x="748447" y="158688"/>
                      </a:lnTo>
                      <a:cubicBezTo>
                        <a:pt x="748447" y="158688"/>
                        <a:pt x="746009" y="160128"/>
                        <a:pt x="746009" y="160128"/>
                      </a:cubicBezTo>
                      <a:lnTo>
                        <a:pt x="743239" y="159463"/>
                      </a:lnTo>
                      <a:lnTo>
                        <a:pt x="738252" y="156028"/>
                      </a:lnTo>
                      <a:lnTo>
                        <a:pt x="739582" y="154477"/>
                      </a:lnTo>
                      <a:lnTo>
                        <a:pt x="739360" y="152814"/>
                      </a:lnTo>
                      <a:lnTo>
                        <a:pt x="738473" y="150709"/>
                      </a:lnTo>
                      <a:lnTo>
                        <a:pt x="737698" y="148050"/>
                      </a:lnTo>
                      <a:lnTo>
                        <a:pt x="739582" y="147606"/>
                      </a:lnTo>
                      <a:lnTo>
                        <a:pt x="741023" y="145944"/>
                      </a:lnTo>
                      <a:lnTo>
                        <a:pt x="741577" y="143617"/>
                      </a:lnTo>
                      <a:lnTo>
                        <a:pt x="740801" y="141290"/>
                      </a:lnTo>
                      <a:lnTo>
                        <a:pt x="741577" y="139960"/>
                      </a:lnTo>
                      <a:lnTo>
                        <a:pt x="742352" y="140625"/>
                      </a:lnTo>
                      <a:lnTo>
                        <a:pt x="743017" y="140957"/>
                      </a:lnTo>
                      <a:lnTo>
                        <a:pt x="744679" y="141290"/>
                      </a:lnTo>
                      <a:lnTo>
                        <a:pt x="744014" y="138187"/>
                      </a:lnTo>
                      <a:lnTo>
                        <a:pt x="744790" y="135195"/>
                      </a:lnTo>
                      <a:lnTo>
                        <a:pt x="746342" y="132978"/>
                      </a:lnTo>
                      <a:lnTo>
                        <a:pt x="748225" y="132092"/>
                      </a:lnTo>
                      <a:lnTo>
                        <a:pt x="752325" y="132425"/>
                      </a:lnTo>
                      <a:lnTo>
                        <a:pt x="754542" y="133533"/>
                      </a:lnTo>
                      <a:lnTo>
                        <a:pt x="756425" y="135860"/>
                      </a:lnTo>
                      <a:lnTo>
                        <a:pt x="757423" y="133644"/>
                      </a:lnTo>
                      <a:lnTo>
                        <a:pt x="759418" y="132314"/>
                      </a:lnTo>
                      <a:lnTo>
                        <a:pt x="761856" y="132092"/>
                      </a:lnTo>
                      <a:lnTo>
                        <a:pt x="764072" y="133311"/>
                      </a:lnTo>
                      <a:lnTo>
                        <a:pt x="764072" y="132425"/>
                      </a:lnTo>
                      <a:cubicBezTo>
                        <a:pt x="764072" y="132425"/>
                        <a:pt x="764183" y="132203"/>
                        <a:pt x="764183" y="132203"/>
                      </a:cubicBezTo>
                      <a:lnTo>
                        <a:pt x="764515" y="132203"/>
                      </a:lnTo>
                      <a:cubicBezTo>
                        <a:pt x="764515" y="132203"/>
                        <a:pt x="764958" y="132092"/>
                        <a:pt x="764958" y="132092"/>
                      </a:cubicBezTo>
                      <a:lnTo>
                        <a:pt x="764072" y="132092"/>
                      </a:lnTo>
                      <a:cubicBezTo>
                        <a:pt x="764072" y="132092"/>
                        <a:pt x="763407" y="131760"/>
                        <a:pt x="763407" y="131760"/>
                      </a:cubicBezTo>
                      <a:lnTo>
                        <a:pt x="762964" y="130984"/>
                      </a:lnTo>
                      <a:lnTo>
                        <a:pt x="762742" y="129322"/>
                      </a:lnTo>
                      <a:lnTo>
                        <a:pt x="763407" y="129100"/>
                      </a:lnTo>
                      <a:lnTo>
                        <a:pt x="764404" y="128213"/>
                      </a:lnTo>
                      <a:lnTo>
                        <a:pt x="764958" y="127881"/>
                      </a:lnTo>
                      <a:lnTo>
                        <a:pt x="765623" y="129322"/>
                      </a:lnTo>
                      <a:lnTo>
                        <a:pt x="766288" y="126773"/>
                      </a:lnTo>
                      <a:lnTo>
                        <a:pt x="767397" y="126108"/>
                      </a:lnTo>
                      <a:lnTo>
                        <a:pt x="770277" y="126662"/>
                      </a:lnTo>
                      <a:lnTo>
                        <a:pt x="772605" y="126662"/>
                      </a:lnTo>
                      <a:lnTo>
                        <a:pt x="773270" y="126219"/>
                      </a:lnTo>
                      <a:lnTo>
                        <a:pt x="774488" y="124446"/>
                      </a:lnTo>
                      <a:lnTo>
                        <a:pt x="775375" y="124002"/>
                      </a:lnTo>
                      <a:lnTo>
                        <a:pt x="778367" y="124446"/>
                      </a:lnTo>
                      <a:lnTo>
                        <a:pt x="783243" y="126330"/>
                      </a:lnTo>
                      <a:lnTo>
                        <a:pt x="795433" y="127327"/>
                      </a:lnTo>
                      <a:lnTo>
                        <a:pt x="798314" y="126662"/>
                      </a:lnTo>
                      <a:lnTo>
                        <a:pt x="801084" y="124002"/>
                      </a:lnTo>
                      <a:lnTo>
                        <a:pt x="799644" y="121786"/>
                      </a:lnTo>
                      <a:lnTo>
                        <a:pt x="796430" y="121011"/>
                      </a:lnTo>
                      <a:lnTo>
                        <a:pt x="793771" y="122451"/>
                      </a:lnTo>
                      <a:lnTo>
                        <a:pt x="789560" y="120346"/>
                      </a:lnTo>
                      <a:lnTo>
                        <a:pt x="763740" y="120346"/>
                      </a:lnTo>
                      <a:lnTo>
                        <a:pt x="758864" y="118351"/>
                      </a:lnTo>
                      <a:lnTo>
                        <a:pt x="756425" y="114472"/>
                      </a:lnTo>
                      <a:lnTo>
                        <a:pt x="757201" y="114472"/>
                      </a:lnTo>
                      <a:lnTo>
                        <a:pt x="757201" y="113253"/>
                      </a:lnTo>
                      <a:lnTo>
                        <a:pt x="754875" y="114472"/>
                      </a:lnTo>
                      <a:lnTo>
                        <a:pt x="753545" y="116135"/>
                      </a:lnTo>
                      <a:lnTo>
                        <a:pt x="751771" y="121232"/>
                      </a:lnTo>
                      <a:lnTo>
                        <a:pt x="747117" y="129322"/>
                      </a:lnTo>
                      <a:lnTo>
                        <a:pt x="746342" y="131206"/>
                      </a:lnTo>
                      <a:lnTo>
                        <a:pt x="739471" y="141068"/>
                      </a:lnTo>
                      <a:lnTo>
                        <a:pt x="735371" y="149047"/>
                      </a:lnTo>
                      <a:lnTo>
                        <a:pt x="733708" y="151041"/>
                      </a:lnTo>
                      <a:lnTo>
                        <a:pt x="729387" y="154698"/>
                      </a:lnTo>
                      <a:lnTo>
                        <a:pt x="720854" y="159353"/>
                      </a:lnTo>
                      <a:lnTo>
                        <a:pt x="719413" y="159796"/>
                      </a:lnTo>
                      <a:lnTo>
                        <a:pt x="717862" y="160793"/>
                      </a:lnTo>
                      <a:lnTo>
                        <a:pt x="715202" y="165337"/>
                      </a:lnTo>
                      <a:lnTo>
                        <a:pt x="712875" y="167442"/>
                      </a:lnTo>
                      <a:lnTo>
                        <a:pt x="708997" y="172540"/>
                      </a:lnTo>
                      <a:lnTo>
                        <a:pt x="708110" y="174313"/>
                      </a:lnTo>
                      <a:lnTo>
                        <a:pt x="709108" y="173537"/>
                      </a:lnTo>
                      <a:lnTo>
                        <a:pt x="710216" y="173094"/>
                      </a:lnTo>
                      <a:lnTo>
                        <a:pt x="711434" y="172872"/>
                      </a:lnTo>
                      <a:lnTo>
                        <a:pt x="712654" y="172872"/>
                      </a:lnTo>
                      <a:cubicBezTo>
                        <a:pt x="712654" y="172872"/>
                        <a:pt x="711656" y="175642"/>
                        <a:pt x="711656" y="175642"/>
                      </a:cubicBezTo>
                      <a:lnTo>
                        <a:pt x="708443" y="177526"/>
                      </a:lnTo>
                      <a:lnTo>
                        <a:pt x="707224" y="179743"/>
                      </a:lnTo>
                      <a:lnTo>
                        <a:pt x="707778" y="181627"/>
                      </a:lnTo>
                      <a:lnTo>
                        <a:pt x="708332" y="186613"/>
                      </a:lnTo>
                      <a:lnTo>
                        <a:pt x="709440" y="188940"/>
                      </a:lnTo>
                      <a:lnTo>
                        <a:pt x="706780" y="185838"/>
                      </a:lnTo>
                      <a:lnTo>
                        <a:pt x="706559" y="181294"/>
                      </a:lnTo>
                      <a:lnTo>
                        <a:pt x="707002" y="175975"/>
                      </a:lnTo>
                      <a:lnTo>
                        <a:pt x="706448" y="170434"/>
                      </a:lnTo>
                      <a:lnTo>
                        <a:pt x="702237" y="173204"/>
                      </a:lnTo>
                      <a:lnTo>
                        <a:pt x="675198" y="178967"/>
                      </a:lnTo>
                      <a:lnTo>
                        <a:pt x="665779" y="177305"/>
                      </a:lnTo>
                      <a:lnTo>
                        <a:pt x="661346" y="177970"/>
                      </a:lnTo>
                      <a:lnTo>
                        <a:pt x="657689" y="180518"/>
                      </a:lnTo>
                      <a:lnTo>
                        <a:pt x="654919" y="185616"/>
                      </a:lnTo>
                      <a:lnTo>
                        <a:pt x="654476" y="186170"/>
                      </a:lnTo>
                      <a:lnTo>
                        <a:pt x="654032" y="186835"/>
                      </a:lnTo>
                      <a:lnTo>
                        <a:pt x="653700" y="187832"/>
                      </a:lnTo>
                      <a:lnTo>
                        <a:pt x="653700" y="188829"/>
                      </a:lnTo>
                      <a:lnTo>
                        <a:pt x="654587" y="189494"/>
                      </a:lnTo>
                      <a:lnTo>
                        <a:pt x="654587" y="190492"/>
                      </a:lnTo>
                      <a:cubicBezTo>
                        <a:pt x="654587" y="190492"/>
                        <a:pt x="654032" y="191932"/>
                        <a:pt x="654032" y="191932"/>
                      </a:cubicBezTo>
                      <a:lnTo>
                        <a:pt x="653478" y="193151"/>
                      </a:lnTo>
                      <a:lnTo>
                        <a:pt x="652702" y="194038"/>
                      </a:lnTo>
                      <a:lnTo>
                        <a:pt x="651816" y="194370"/>
                      </a:lnTo>
                      <a:lnTo>
                        <a:pt x="650265" y="195478"/>
                      </a:lnTo>
                      <a:lnTo>
                        <a:pt x="648270" y="200576"/>
                      </a:lnTo>
                      <a:lnTo>
                        <a:pt x="645943" y="202238"/>
                      </a:lnTo>
                      <a:lnTo>
                        <a:pt x="644945" y="202238"/>
                      </a:lnTo>
                      <a:cubicBezTo>
                        <a:pt x="644945" y="202238"/>
                        <a:pt x="642065" y="201019"/>
                        <a:pt x="642065" y="201019"/>
                      </a:cubicBezTo>
                      <a:lnTo>
                        <a:pt x="642065" y="202238"/>
                      </a:lnTo>
                      <a:lnTo>
                        <a:pt x="642840" y="202238"/>
                      </a:lnTo>
                      <a:lnTo>
                        <a:pt x="642840" y="203679"/>
                      </a:lnTo>
                      <a:lnTo>
                        <a:pt x="638961" y="207557"/>
                      </a:lnTo>
                      <a:lnTo>
                        <a:pt x="639183" y="208444"/>
                      </a:lnTo>
                      <a:lnTo>
                        <a:pt x="639404" y="210660"/>
                      </a:lnTo>
                      <a:lnTo>
                        <a:pt x="639626" y="211547"/>
                      </a:lnTo>
                      <a:lnTo>
                        <a:pt x="638629" y="211768"/>
                      </a:lnTo>
                      <a:lnTo>
                        <a:pt x="637521" y="212655"/>
                      </a:lnTo>
                      <a:lnTo>
                        <a:pt x="636634" y="214095"/>
                      </a:lnTo>
                      <a:lnTo>
                        <a:pt x="637189" y="217198"/>
                      </a:lnTo>
                      <a:lnTo>
                        <a:pt x="636302" y="221077"/>
                      </a:lnTo>
                      <a:lnTo>
                        <a:pt x="635194" y="224180"/>
                      </a:lnTo>
                      <a:lnTo>
                        <a:pt x="635194" y="226174"/>
                      </a:lnTo>
                      <a:lnTo>
                        <a:pt x="633753" y="226174"/>
                      </a:lnTo>
                      <a:lnTo>
                        <a:pt x="632867" y="225620"/>
                      </a:lnTo>
                      <a:lnTo>
                        <a:pt x="628545" y="220079"/>
                      </a:lnTo>
                      <a:lnTo>
                        <a:pt x="628545" y="219526"/>
                      </a:lnTo>
                      <a:lnTo>
                        <a:pt x="623780" y="219526"/>
                      </a:lnTo>
                      <a:lnTo>
                        <a:pt x="623115" y="218860"/>
                      </a:lnTo>
                      <a:lnTo>
                        <a:pt x="622007" y="216090"/>
                      </a:lnTo>
                      <a:lnTo>
                        <a:pt x="621120" y="215536"/>
                      </a:lnTo>
                      <a:lnTo>
                        <a:pt x="616577" y="219526"/>
                      </a:lnTo>
                      <a:lnTo>
                        <a:pt x="615690" y="219747"/>
                      </a:lnTo>
                      <a:lnTo>
                        <a:pt x="612365" y="219526"/>
                      </a:lnTo>
                      <a:lnTo>
                        <a:pt x="610925" y="218639"/>
                      </a:lnTo>
                      <a:lnTo>
                        <a:pt x="610704" y="216644"/>
                      </a:lnTo>
                      <a:lnTo>
                        <a:pt x="611258" y="212212"/>
                      </a:lnTo>
                      <a:lnTo>
                        <a:pt x="610593" y="211214"/>
                      </a:lnTo>
                      <a:lnTo>
                        <a:pt x="606604" y="210106"/>
                      </a:lnTo>
                      <a:lnTo>
                        <a:pt x="605828" y="208776"/>
                      </a:lnTo>
                      <a:lnTo>
                        <a:pt x="605052" y="206117"/>
                      </a:lnTo>
                      <a:lnTo>
                        <a:pt x="604276" y="205008"/>
                      </a:lnTo>
                      <a:lnTo>
                        <a:pt x="603279" y="204676"/>
                      </a:lnTo>
                      <a:lnTo>
                        <a:pt x="589538" y="206560"/>
                      </a:lnTo>
                      <a:lnTo>
                        <a:pt x="583554" y="209774"/>
                      </a:lnTo>
                      <a:lnTo>
                        <a:pt x="581337" y="210217"/>
                      </a:lnTo>
                      <a:lnTo>
                        <a:pt x="579454" y="210993"/>
                      </a:lnTo>
                      <a:lnTo>
                        <a:pt x="576129" y="214428"/>
                      </a:lnTo>
                      <a:lnTo>
                        <a:pt x="574689" y="215536"/>
                      </a:lnTo>
                      <a:lnTo>
                        <a:pt x="574135" y="215536"/>
                      </a:lnTo>
                      <a:cubicBezTo>
                        <a:pt x="574135" y="215536"/>
                        <a:pt x="572805" y="215536"/>
                        <a:pt x="572805" y="215536"/>
                      </a:cubicBezTo>
                      <a:lnTo>
                        <a:pt x="572361" y="215536"/>
                      </a:lnTo>
                      <a:cubicBezTo>
                        <a:pt x="572361" y="215536"/>
                        <a:pt x="570699" y="214982"/>
                        <a:pt x="570699" y="214982"/>
                      </a:cubicBezTo>
                      <a:lnTo>
                        <a:pt x="570256" y="213209"/>
                      </a:lnTo>
                      <a:lnTo>
                        <a:pt x="570256" y="210882"/>
                      </a:lnTo>
                      <a:cubicBezTo>
                        <a:pt x="570256" y="210882"/>
                        <a:pt x="569370" y="208887"/>
                        <a:pt x="569370" y="208887"/>
                      </a:cubicBezTo>
                      <a:lnTo>
                        <a:pt x="568261" y="208444"/>
                      </a:lnTo>
                      <a:lnTo>
                        <a:pt x="563829" y="208887"/>
                      </a:lnTo>
                      <a:lnTo>
                        <a:pt x="560726" y="207890"/>
                      </a:lnTo>
                      <a:lnTo>
                        <a:pt x="558509" y="206117"/>
                      </a:lnTo>
                      <a:lnTo>
                        <a:pt x="556848" y="203346"/>
                      </a:lnTo>
                      <a:lnTo>
                        <a:pt x="555296" y="199579"/>
                      </a:lnTo>
                      <a:lnTo>
                        <a:pt x="555296" y="198360"/>
                      </a:lnTo>
                      <a:lnTo>
                        <a:pt x="556404" y="197030"/>
                      </a:lnTo>
                      <a:lnTo>
                        <a:pt x="560726" y="190159"/>
                      </a:lnTo>
                      <a:lnTo>
                        <a:pt x="561169" y="189605"/>
                      </a:lnTo>
                      <a:lnTo>
                        <a:pt x="562056" y="189051"/>
                      </a:lnTo>
                      <a:lnTo>
                        <a:pt x="563053" y="189051"/>
                      </a:lnTo>
                      <a:cubicBezTo>
                        <a:pt x="563053" y="189051"/>
                        <a:pt x="563829" y="190049"/>
                        <a:pt x="563829" y="190049"/>
                      </a:cubicBezTo>
                      <a:lnTo>
                        <a:pt x="564604" y="190603"/>
                      </a:lnTo>
                      <a:lnTo>
                        <a:pt x="565602" y="189716"/>
                      </a:lnTo>
                      <a:lnTo>
                        <a:pt x="566488" y="189716"/>
                      </a:lnTo>
                      <a:cubicBezTo>
                        <a:pt x="566488" y="189716"/>
                        <a:pt x="571032" y="188165"/>
                        <a:pt x="571032" y="188165"/>
                      </a:cubicBezTo>
                      <a:lnTo>
                        <a:pt x="573026" y="186835"/>
                      </a:lnTo>
                      <a:lnTo>
                        <a:pt x="577570" y="180962"/>
                      </a:lnTo>
                      <a:lnTo>
                        <a:pt x="590757" y="172429"/>
                      </a:lnTo>
                      <a:lnTo>
                        <a:pt x="591311" y="170767"/>
                      </a:lnTo>
                      <a:lnTo>
                        <a:pt x="592419" y="169548"/>
                      </a:lnTo>
                      <a:lnTo>
                        <a:pt x="593527" y="167775"/>
                      </a:lnTo>
                      <a:lnTo>
                        <a:pt x="593970" y="164450"/>
                      </a:lnTo>
                      <a:lnTo>
                        <a:pt x="593195" y="158910"/>
                      </a:lnTo>
                      <a:lnTo>
                        <a:pt x="593195" y="155585"/>
                      </a:lnTo>
                      <a:cubicBezTo>
                        <a:pt x="593195" y="155585"/>
                        <a:pt x="593970" y="153147"/>
                        <a:pt x="593970" y="153147"/>
                      </a:cubicBezTo>
                      <a:lnTo>
                        <a:pt x="593084" y="149490"/>
                      </a:lnTo>
                      <a:lnTo>
                        <a:pt x="592087" y="141733"/>
                      </a:lnTo>
                      <a:lnTo>
                        <a:pt x="590868" y="138519"/>
                      </a:lnTo>
                      <a:lnTo>
                        <a:pt x="592641" y="139295"/>
                      </a:lnTo>
                      <a:lnTo>
                        <a:pt x="593306" y="139849"/>
                      </a:lnTo>
                      <a:lnTo>
                        <a:pt x="594524" y="137965"/>
                      </a:lnTo>
                      <a:lnTo>
                        <a:pt x="598735" y="133200"/>
                      </a:lnTo>
                      <a:lnTo>
                        <a:pt x="595189" y="131871"/>
                      </a:lnTo>
                      <a:lnTo>
                        <a:pt x="587211" y="136746"/>
                      </a:lnTo>
                      <a:lnTo>
                        <a:pt x="584551" y="134862"/>
                      </a:lnTo>
                      <a:lnTo>
                        <a:pt x="582557" y="135527"/>
                      </a:lnTo>
                      <a:lnTo>
                        <a:pt x="580562" y="134641"/>
                      </a:lnTo>
                      <a:lnTo>
                        <a:pt x="583443" y="134641"/>
                      </a:lnTo>
                      <a:cubicBezTo>
                        <a:pt x="583443" y="134641"/>
                        <a:pt x="585437" y="134530"/>
                        <a:pt x="585437" y="134530"/>
                      </a:cubicBezTo>
                      <a:lnTo>
                        <a:pt x="585437" y="133200"/>
                      </a:lnTo>
                      <a:lnTo>
                        <a:pt x="576018" y="134419"/>
                      </a:lnTo>
                      <a:lnTo>
                        <a:pt x="572140" y="136081"/>
                      </a:lnTo>
                      <a:lnTo>
                        <a:pt x="568372" y="138519"/>
                      </a:lnTo>
                      <a:lnTo>
                        <a:pt x="561945" y="144614"/>
                      </a:lnTo>
                      <a:lnTo>
                        <a:pt x="558177" y="146941"/>
                      </a:lnTo>
                      <a:lnTo>
                        <a:pt x="552969" y="147939"/>
                      </a:lnTo>
                      <a:lnTo>
                        <a:pt x="548315" y="146720"/>
                      </a:lnTo>
                      <a:lnTo>
                        <a:pt x="538231" y="137189"/>
                      </a:lnTo>
                      <a:lnTo>
                        <a:pt x="520389" y="129211"/>
                      </a:lnTo>
                      <a:lnTo>
                        <a:pt x="513518" y="123670"/>
                      </a:lnTo>
                      <a:lnTo>
                        <a:pt x="511081" y="122451"/>
                      </a:lnTo>
                      <a:lnTo>
                        <a:pt x="506316" y="122008"/>
                      </a:lnTo>
                      <a:lnTo>
                        <a:pt x="504986" y="122451"/>
                      </a:lnTo>
                      <a:lnTo>
                        <a:pt x="503988" y="123448"/>
                      </a:lnTo>
                      <a:lnTo>
                        <a:pt x="503434" y="124557"/>
                      </a:lnTo>
                      <a:lnTo>
                        <a:pt x="502659" y="125554"/>
                      </a:lnTo>
                      <a:lnTo>
                        <a:pt x="501107" y="126440"/>
                      </a:lnTo>
                      <a:lnTo>
                        <a:pt x="496785" y="126884"/>
                      </a:lnTo>
                      <a:lnTo>
                        <a:pt x="495677" y="127660"/>
                      </a:lnTo>
                      <a:lnTo>
                        <a:pt x="494901" y="129322"/>
                      </a:lnTo>
                      <a:lnTo>
                        <a:pt x="493350" y="135749"/>
                      </a:lnTo>
                      <a:lnTo>
                        <a:pt x="490690" y="141844"/>
                      </a:lnTo>
                      <a:lnTo>
                        <a:pt x="488807" y="144171"/>
                      </a:lnTo>
                      <a:lnTo>
                        <a:pt x="486368" y="145058"/>
                      </a:lnTo>
                      <a:lnTo>
                        <a:pt x="487477" y="143174"/>
                      </a:lnTo>
                      <a:lnTo>
                        <a:pt x="487920" y="141290"/>
                      </a:lnTo>
                      <a:lnTo>
                        <a:pt x="487588" y="139627"/>
                      </a:lnTo>
                      <a:lnTo>
                        <a:pt x="486368" y="138298"/>
                      </a:lnTo>
                      <a:lnTo>
                        <a:pt x="487144" y="136968"/>
                      </a:lnTo>
                      <a:lnTo>
                        <a:pt x="487144" y="136414"/>
                      </a:lnTo>
                      <a:cubicBezTo>
                        <a:pt x="487144" y="136414"/>
                        <a:pt x="486701" y="136081"/>
                        <a:pt x="486701" y="136081"/>
                      </a:cubicBezTo>
                      <a:lnTo>
                        <a:pt x="486368" y="135638"/>
                      </a:lnTo>
                      <a:lnTo>
                        <a:pt x="488364" y="135084"/>
                      </a:lnTo>
                      <a:lnTo>
                        <a:pt x="490358" y="133311"/>
                      </a:lnTo>
                      <a:lnTo>
                        <a:pt x="491909" y="130873"/>
                      </a:lnTo>
                      <a:lnTo>
                        <a:pt x="492574" y="128324"/>
                      </a:lnTo>
                      <a:lnTo>
                        <a:pt x="492020" y="125222"/>
                      </a:lnTo>
                      <a:lnTo>
                        <a:pt x="491134" y="122895"/>
                      </a:lnTo>
                      <a:lnTo>
                        <a:pt x="491134" y="120789"/>
                      </a:lnTo>
                      <a:cubicBezTo>
                        <a:pt x="491134" y="120789"/>
                        <a:pt x="493350" y="118573"/>
                        <a:pt x="493350" y="118573"/>
                      </a:cubicBezTo>
                      <a:lnTo>
                        <a:pt x="486479" y="112588"/>
                      </a:lnTo>
                      <a:lnTo>
                        <a:pt x="484374" y="111813"/>
                      </a:lnTo>
                      <a:lnTo>
                        <a:pt x="457003" y="118351"/>
                      </a:lnTo>
                      <a:lnTo>
                        <a:pt x="452127" y="115802"/>
                      </a:lnTo>
                      <a:lnTo>
                        <a:pt x="452127" y="114472"/>
                      </a:lnTo>
                      <a:lnTo>
                        <a:pt x="456892" y="113918"/>
                      </a:lnTo>
                      <a:lnTo>
                        <a:pt x="461768" y="112256"/>
                      </a:lnTo>
                      <a:lnTo>
                        <a:pt x="466311" y="109707"/>
                      </a:lnTo>
                      <a:lnTo>
                        <a:pt x="469968" y="106272"/>
                      </a:lnTo>
                      <a:lnTo>
                        <a:pt x="471409" y="104167"/>
                      </a:lnTo>
                      <a:lnTo>
                        <a:pt x="472517" y="101950"/>
                      </a:lnTo>
                      <a:lnTo>
                        <a:pt x="473292" y="99180"/>
                      </a:lnTo>
                      <a:lnTo>
                        <a:pt x="473846" y="95745"/>
                      </a:lnTo>
                      <a:lnTo>
                        <a:pt x="474512" y="87655"/>
                      </a:lnTo>
                      <a:lnTo>
                        <a:pt x="474512" y="83777"/>
                      </a:lnTo>
                      <a:cubicBezTo>
                        <a:pt x="474512" y="83777"/>
                        <a:pt x="473846" y="81117"/>
                        <a:pt x="473846" y="81117"/>
                      </a:cubicBezTo>
                      <a:lnTo>
                        <a:pt x="474622" y="78347"/>
                      </a:lnTo>
                      <a:lnTo>
                        <a:pt x="473957" y="77128"/>
                      </a:lnTo>
                      <a:lnTo>
                        <a:pt x="472627" y="77128"/>
                      </a:lnTo>
                      <a:cubicBezTo>
                        <a:pt x="472627" y="77128"/>
                        <a:pt x="471409" y="78236"/>
                        <a:pt x="471409" y="78236"/>
                      </a:cubicBezTo>
                      <a:lnTo>
                        <a:pt x="469746" y="75909"/>
                      </a:lnTo>
                      <a:lnTo>
                        <a:pt x="466755" y="76130"/>
                      </a:lnTo>
                      <a:lnTo>
                        <a:pt x="463762" y="77017"/>
                      </a:lnTo>
                      <a:lnTo>
                        <a:pt x="462100" y="77017"/>
                      </a:lnTo>
                      <a:cubicBezTo>
                        <a:pt x="462100" y="77017"/>
                        <a:pt x="462100" y="75133"/>
                        <a:pt x="462100" y="75133"/>
                      </a:cubicBezTo>
                      <a:lnTo>
                        <a:pt x="462322" y="74690"/>
                      </a:lnTo>
                      <a:lnTo>
                        <a:pt x="462765" y="74690"/>
                      </a:lnTo>
                      <a:cubicBezTo>
                        <a:pt x="462765" y="74690"/>
                        <a:pt x="463541" y="74246"/>
                        <a:pt x="463541" y="74246"/>
                      </a:cubicBezTo>
                      <a:lnTo>
                        <a:pt x="463873" y="74246"/>
                      </a:lnTo>
                      <a:cubicBezTo>
                        <a:pt x="463873" y="74246"/>
                        <a:pt x="466644" y="72030"/>
                        <a:pt x="466644" y="72030"/>
                      </a:cubicBezTo>
                      <a:lnTo>
                        <a:pt x="466644" y="71587"/>
                      </a:lnTo>
                      <a:cubicBezTo>
                        <a:pt x="466644" y="71587"/>
                        <a:pt x="467641" y="71919"/>
                        <a:pt x="467641" y="71919"/>
                      </a:cubicBezTo>
                      <a:lnTo>
                        <a:pt x="469081" y="72584"/>
                      </a:lnTo>
                      <a:lnTo>
                        <a:pt x="470522" y="72806"/>
                      </a:lnTo>
                      <a:lnTo>
                        <a:pt x="471963" y="71698"/>
                      </a:lnTo>
                      <a:lnTo>
                        <a:pt x="469857" y="69371"/>
                      </a:lnTo>
                      <a:lnTo>
                        <a:pt x="468860" y="67930"/>
                      </a:lnTo>
                      <a:lnTo>
                        <a:pt x="468195" y="66379"/>
                      </a:lnTo>
                      <a:lnTo>
                        <a:pt x="466644" y="59730"/>
                      </a:lnTo>
                      <a:lnTo>
                        <a:pt x="464095" y="56405"/>
                      </a:lnTo>
                      <a:lnTo>
                        <a:pt x="460438" y="54078"/>
                      </a:lnTo>
                      <a:lnTo>
                        <a:pt x="457779" y="54300"/>
                      </a:lnTo>
                      <a:lnTo>
                        <a:pt x="458222" y="58400"/>
                      </a:lnTo>
                      <a:lnTo>
                        <a:pt x="453014" y="60395"/>
                      </a:lnTo>
                      <a:lnTo>
                        <a:pt x="450021" y="60948"/>
                      </a:lnTo>
                      <a:lnTo>
                        <a:pt x="448692" y="59176"/>
                      </a:lnTo>
                      <a:lnTo>
                        <a:pt x="447473" y="55740"/>
                      </a:lnTo>
                      <a:lnTo>
                        <a:pt x="444813" y="53856"/>
                      </a:lnTo>
                      <a:lnTo>
                        <a:pt x="441821" y="52637"/>
                      </a:lnTo>
                      <a:lnTo>
                        <a:pt x="439827" y="51086"/>
                      </a:lnTo>
                      <a:lnTo>
                        <a:pt x="435061" y="48981"/>
                      </a:lnTo>
                      <a:lnTo>
                        <a:pt x="428080" y="48648"/>
                      </a:lnTo>
                      <a:lnTo>
                        <a:pt x="422539" y="46654"/>
                      </a:lnTo>
                      <a:lnTo>
                        <a:pt x="422207" y="39561"/>
                      </a:lnTo>
                      <a:lnTo>
                        <a:pt x="420766" y="40780"/>
                      </a:lnTo>
                      <a:lnTo>
                        <a:pt x="419325" y="43329"/>
                      </a:lnTo>
                      <a:lnTo>
                        <a:pt x="416555" y="44437"/>
                      </a:lnTo>
                      <a:lnTo>
                        <a:pt x="414449" y="47097"/>
                      </a:lnTo>
                      <a:lnTo>
                        <a:pt x="407690" y="50532"/>
                      </a:lnTo>
                      <a:lnTo>
                        <a:pt x="406138" y="50532"/>
                      </a:lnTo>
                      <a:cubicBezTo>
                        <a:pt x="406138" y="50532"/>
                        <a:pt x="406138" y="50532"/>
                        <a:pt x="406138" y="50532"/>
                      </a:cubicBezTo>
                      <a:lnTo>
                        <a:pt x="406138" y="50532"/>
                      </a:lnTo>
                      <a:cubicBezTo>
                        <a:pt x="406138" y="50532"/>
                        <a:pt x="404476" y="51197"/>
                        <a:pt x="404476" y="51197"/>
                      </a:cubicBezTo>
                      <a:lnTo>
                        <a:pt x="402592" y="50975"/>
                      </a:lnTo>
                      <a:lnTo>
                        <a:pt x="400265" y="48870"/>
                      </a:lnTo>
                      <a:lnTo>
                        <a:pt x="398271" y="49313"/>
                      </a:lnTo>
                      <a:lnTo>
                        <a:pt x="397051" y="50421"/>
                      </a:lnTo>
                      <a:lnTo>
                        <a:pt x="395389" y="50865"/>
                      </a:lnTo>
                      <a:lnTo>
                        <a:pt x="394281" y="51972"/>
                      </a:lnTo>
                      <a:lnTo>
                        <a:pt x="392619" y="52305"/>
                      </a:lnTo>
                      <a:lnTo>
                        <a:pt x="384308" y="52305"/>
                      </a:lnTo>
                      <a:cubicBezTo>
                        <a:pt x="384308" y="52305"/>
                        <a:pt x="382313" y="51418"/>
                        <a:pt x="382313" y="51418"/>
                      </a:cubicBezTo>
                      <a:lnTo>
                        <a:pt x="381427" y="49091"/>
                      </a:lnTo>
                      <a:lnTo>
                        <a:pt x="381094" y="46321"/>
                      </a:lnTo>
                      <a:lnTo>
                        <a:pt x="380540" y="44326"/>
                      </a:lnTo>
                      <a:lnTo>
                        <a:pt x="378656" y="42664"/>
                      </a:lnTo>
                      <a:lnTo>
                        <a:pt x="354609" y="37013"/>
                      </a:lnTo>
                      <a:lnTo>
                        <a:pt x="345744" y="33356"/>
                      </a:lnTo>
                      <a:lnTo>
                        <a:pt x="336657" y="31804"/>
                      </a:lnTo>
                      <a:lnTo>
                        <a:pt x="333997" y="32247"/>
                      </a:lnTo>
                      <a:lnTo>
                        <a:pt x="326241" y="35129"/>
                      </a:lnTo>
                      <a:lnTo>
                        <a:pt x="322030" y="34907"/>
                      </a:lnTo>
                      <a:lnTo>
                        <a:pt x="318040" y="33688"/>
                      </a:lnTo>
                      <a:lnTo>
                        <a:pt x="316489" y="39340"/>
                      </a:lnTo>
                      <a:lnTo>
                        <a:pt x="315934" y="43883"/>
                      </a:lnTo>
                      <a:lnTo>
                        <a:pt x="316600" y="49091"/>
                      </a:lnTo>
                      <a:lnTo>
                        <a:pt x="318151" y="52527"/>
                      </a:lnTo>
                      <a:lnTo>
                        <a:pt x="320367" y="56405"/>
                      </a:lnTo>
                      <a:lnTo>
                        <a:pt x="321808" y="60395"/>
                      </a:lnTo>
                      <a:lnTo>
                        <a:pt x="321143" y="63941"/>
                      </a:lnTo>
                      <a:lnTo>
                        <a:pt x="321143" y="65270"/>
                      </a:lnTo>
                      <a:lnTo>
                        <a:pt x="325021" y="67154"/>
                      </a:lnTo>
                      <a:lnTo>
                        <a:pt x="331117" y="72584"/>
                      </a:lnTo>
                      <a:lnTo>
                        <a:pt x="334330" y="74579"/>
                      </a:lnTo>
                      <a:lnTo>
                        <a:pt x="335771" y="77349"/>
                      </a:lnTo>
                      <a:lnTo>
                        <a:pt x="339760" y="87987"/>
                      </a:lnTo>
                      <a:lnTo>
                        <a:pt x="335882" y="90647"/>
                      </a:lnTo>
                      <a:lnTo>
                        <a:pt x="336657" y="92088"/>
                      </a:lnTo>
                      <a:lnTo>
                        <a:pt x="337876" y="91201"/>
                      </a:lnTo>
                      <a:lnTo>
                        <a:pt x="340314" y="90536"/>
                      </a:lnTo>
                      <a:lnTo>
                        <a:pt x="342641" y="90536"/>
                      </a:lnTo>
                      <a:cubicBezTo>
                        <a:pt x="342641" y="90536"/>
                        <a:pt x="343638" y="91423"/>
                        <a:pt x="343638" y="91423"/>
                      </a:cubicBezTo>
                      <a:lnTo>
                        <a:pt x="344193" y="93528"/>
                      </a:lnTo>
                      <a:lnTo>
                        <a:pt x="345523" y="95634"/>
                      </a:lnTo>
                      <a:lnTo>
                        <a:pt x="354720" y="105607"/>
                      </a:lnTo>
                      <a:lnTo>
                        <a:pt x="357601" y="110040"/>
                      </a:lnTo>
                      <a:lnTo>
                        <a:pt x="357601" y="114805"/>
                      </a:lnTo>
                      <a:cubicBezTo>
                        <a:pt x="357601" y="114805"/>
                        <a:pt x="356825" y="118019"/>
                        <a:pt x="356825" y="118019"/>
                      </a:cubicBezTo>
                      <a:lnTo>
                        <a:pt x="354942" y="119459"/>
                      </a:lnTo>
                      <a:lnTo>
                        <a:pt x="350620" y="121564"/>
                      </a:lnTo>
                      <a:lnTo>
                        <a:pt x="345855" y="125776"/>
                      </a:lnTo>
                      <a:lnTo>
                        <a:pt x="343417" y="127327"/>
                      </a:lnTo>
                      <a:lnTo>
                        <a:pt x="340536" y="128103"/>
                      </a:lnTo>
                      <a:lnTo>
                        <a:pt x="328124" y="128103"/>
                      </a:lnTo>
                      <a:lnTo>
                        <a:pt x="318927" y="130651"/>
                      </a:lnTo>
                      <a:lnTo>
                        <a:pt x="316489" y="129543"/>
                      </a:lnTo>
                      <a:lnTo>
                        <a:pt x="315380" y="131095"/>
                      </a:lnTo>
                      <a:lnTo>
                        <a:pt x="314383" y="133089"/>
                      </a:lnTo>
                      <a:lnTo>
                        <a:pt x="314051" y="135306"/>
                      </a:lnTo>
                      <a:lnTo>
                        <a:pt x="315048" y="137411"/>
                      </a:lnTo>
                      <a:lnTo>
                        <a:pt x="316821" y="134973"/>
                      </a:lnTo>
                      <a:lnTo>
                        <a:pt x="318262" y="135416"/>
                      </a:lnTo>
                      <a:lnTo>
                        <a:pt x="319813" y="136857"/>
                      </a:lnTo>
                      <a:lnTo>
                        <a:pt x="321808" y="137300"/>
                      </a:lnTo>
                      <a:lnTo>
                        <a:pt x="321808" y="138630"/>
                      </a:lnTo>
                      <a:lnTo>
                        <a:pt x="319148" y="138630"/>
                      </a:lnTo>
                      <a:cubicBezTo>
                        <a:pt x="319148" y="138630"/>
                        <a:pt x="315713" y="139184"/>
                        <a:pt x="315713" y="139184"/>
                      </a:cubicBezTo>
                      <a:lnTo>
                        <a:pt x="312610" y="140625"/>
                      </a:lnTo>
                      <a:lnTo>
                        <a:pt x="311059" y="142620"/>
                      </a:lnTo>
                      <a:lnTo>
                        <a:pt x="311391" y="147717"/>
                      </a:lnTo>
                      <a:lnTo>
                        <a:pt x="313719" y="151928"/>
                      </a:lnTo>
                      <a:lnTo>
                        <a:pt x="316932" y="154920"/>
                      </a:lnTo>
                      <a:lnTo>
                        <a:pt x="319924" y="156028"/>
                      </a:lnTo>
                      <a:lnTo>
                        <a:pt x="321254" y="155585"/>
                      </a:lnTo>
                      <a:lnTo>
                        <a:pt x="325021" y="151928"/>
                      </a:lnTo>
                      <a:lnTo>
                        <a:pt x="326795" y="151263"/>
                      </a:lnTo>
                      <a:lnTo>
                        <a:pt x="330895" y="151928"/>
                      </a:lnTo>
                      <a:lnTo>
                        <a:pt x="334330" y="151485"/>
                      </a:lnTo>
                      <a:lnTo>
                        <a:pt x="340203" y="149712"/>
                      </a:lnTo>
                      <a:lnTo>
                        <a:pt x="343638" y="149268"/>
                      </a:lnTo>
                      <a:lnTo>
                        <a:pt x="343417" y="149933"/>
                      </a:lnTo>
                      <a:lnTo>
                        <a:pt x="343084" y="151263"/>
                      </a:lnTo>
                      <a:lnTo>
                        <a:pt x="342863" y="151928"/>
                      </a:lnTo>
                      <a:lnTo>
                        <a:pt x="345301" y="150820"/>
                      </a:lnTo>
                      <a:lnTo>
                        <a:pt x="349623" y="147052"/>
                      </a:lnTo>
                      <a:lnTo>
                        <a:pt x="352171" y="146498"/>
                      </a:lnTo>
                      <a:lnTo>
                        <a:pt x="351063" y="149379"/>
                      </a:lnTo>
                      <a:lnTo>
                        <a:pt x="349290" y="152482"/>
                      </a:lnTo>
                      <a:lnTo>
                        <a:pt x="347517" y="154920"/>
                      </a:lnTo>
                      <a:lnTo>
                        <a:pt x="346298" y="155917"/>
                      </a:lnTo>
                      <a:lnTo>
                        <a:pt x="344304" y="156139"/>
                      </a:lnTo>
                      <a:lnTo>
                        <a:pt x="339538" y="157579"/>
                      </a:lnTo>
                      <a:lnTo>
                        <a:pt x="338097" y="158688"/>
                      </a:lnTo>
                      <a:lnTo>
                        <a:pt x="338097" y="160017"/>
                      </a:lnTo>
                      <a:lnTo>
                        <a:pt x="338873" y="163010"/>
                      </a:lnTo>
                      <a:lnTo>
                        <a:pt x="337654" y="166112"/>
                      </a:lnTo>
                      <a:lnTo>
                        <a:pt x="335882" y="169437"/>
                      </a:lnTo>
                      <a:lnTo>
                        <a:pt x="334995" y="173315"/>
                      </a:lnTo>
                      <a:lnTo>
                        <a:pt x="335327" y="174313"/>
                      </a:lnTo>
                      <a:lnTo>
                        <a:pt x="337322" y="178635"/>
                      </a:lnTo>
                      <a:lnTo>
                        <a:pt x="340425" y="184065"/>
                      </a:lnTo>
                      <a:lnTo>
                        <a:pt x="341201" y="184065"/>
                      </a:lnTo>
                      <a:lnTo>
                        <a:pt x="343195" y="181737"/>
                      </a:lnTo>
                      <a:lnTo>
                        <a:pt x="346852" y="179964"/>
                      </a:lnTo>
                      <a:lnTo>
                        <a:pt x="350841" y="179189"/>
                      </a:lnTo>
                      <a:lnTo>
                        <a:pt x="353612" y="180075"/>
                      </a:lnTo>
                      <a:lnTo>
                        <a:pt x="353612" y="181294"/>
                      </a:lnTo>
                      <a:lnTo>
                        <a:pt x="353280" y="183511"/>
                      </a:lnTo>
                      <a:lnTo>
                        <a:pt x="354831" y="185505"/>
                      </a:lnTo>
                      <a:lnTo>
                        <a:pt x="356936" y="187389"/>
                      </a:lnTo>
                      <a:lnTo>
                        <a:pt x="358266" y="189384"/>
                      </a:lnTo>
                      <a:lnTo>
                        <a:pt x="358266" y="192376"/>
                      </a:lnTo>
                      <a:cubicBezTo>
                        <a:pt x="358266" y="192376"/>
                        <a:pt x="357712" y="196476"/>
                        <a:pt x="357712" y="196476"/>
                      </a:cubicBezTo>
                      <a:lnTo>
                        <a:pt x="356825" y="200243"/>
                      </a:lnTo>
                      <a:lnTo>
                        <a:pt x="355939" y="202349"/>
                      </a:lnTo>
                      <a:lnTo>
                        <a:pt x="353501" y="203568"/>
                      </a:lnTo>
                      <a:lnTo>
                        <a:pt x="351063" y="202792"/>
                      </a:lnTo>
                      <a:lnTo>
                        <a:pt x="346630" y="199800"/>
                      </a:lnTo>
                      <a:lnTo>
                        <a:pt x="343971" y="199025"/>
                      </a:lnTo>
                      <a:lnTo>
                        <a:pt x="341865" y="199025"/>
                      </a:lnTo>
                      <a:cubicBezTo>
                        <a:pt x="341865" y="199025"/>
                        <a:pt x="337543" y="201241"/>
                        <a:pt x="337543" y="201241"/>
                      </a:cubicBezTo>
                      <a:lnTo>
                        <a:pt x="346963" y="220301"/>
                      </a:lnTo>
                      <a:lnTo>
                        <a:pt x="350731" y="224955"/>
                      </a:lnTo>
                      <a:lnTo>
                        <a:pt x="354720" y="227947"/>
                      </a:lnTo>
                      <a:lnTo>
                        <a:pt x="357380" y="228834"/>
                      </a:lnTo>
                      <a:lnTo>
                        <a:pt x="358599" y="226839"/>
                      </a:lnTo>
                      <a:lnTo>
                        <a:pt x="359928" y="225953"/>
                      </a:lnTo>
                      <a:lnTo>
                        <a:pt x="362810" y="226728"/>
                      </a:lnTo>
                      <a:lnTo>
                        <a:pt x="367132" y="228723"/>
                      </a:lnTo>
                      <a:lnTo>
                        <a:pt x="381538" y="229056"/>
                      </a:lnTo>
                      <a:lnTo>
                        <a:pt x="385749" y="230053"/>
                      </a:lnTo>
                      <a:lnTo>
                        <a:pt x="390070" y="232712"/>
                      </a:lnTo>
                      <a:lnTo>
                        <a:pt x="397273" y="238918"/>
                      </a:lnTo>
                      <a:lnTo>
                        <a:pt x="401373" y="240580"/>
                      </a:lnTo>
                      <a:lnTo>
                        <a:pt x="401373" y="244459"/>
                      </a:lnTo>
                      <a:cubicBezTo>
                        <a:pt x="401373" y="244459"/>
                        <a:pt x="403368" y="250665"/>
                        <a:pt x="403368" y="250665"/>
                      </a:cubicBezTo>
                      <a:lnTo>
                        <a:pt x="406027" y="256427"/>
                      </a:lnTo>
                      <a:lnTo>
                        <a:pt x="408798" y="258976"/>
                      </a:lnTo>
                      <a:lnTo>
                        <a:pt x="410460" y="259641"/>
                      </a:lnTo>
                      <a:lnTo>
                        <a:pt x="415779" y="262633"/>
                      </a:lnTo>
                      <a:lnTo>
                        <a:pt x="416888" y="263630"/>
                      </a:lnTo>
                      <a:lnTo>
                        <a:pt x="417331" y="266955"/>
                      </a:lnTo>
                      <a:lnTo>
                        <a:pt x="417663" y="272163"/>
                      </a:lnTo>
                      <a:lnTo>
                        <a:pt x="418993" y="278258"/>
                      </a:lnTo>
                      <a:lnTo>
                        <a:pt x="422761" y="282469"/>
                      </a:lnTo>
                      <a:lnTo>
                        <a:pt x="430961" y="287788"/>
                      </a:lnTo>
                      <a:lnTo>
                        <a:pt x="435061" y="289450"/>
                      </a:lnTo>
                      <a:lnTo>
                        <a:pt x="445256" y="290669"/>
                      </a:lnTo>
                      <a:lnTo>
                        <a:pt x="449467" y="293218"/>
                      </a:lnTo>
                      <a:lnTo>
                        <a:pt x="450908" y="295656"/>
                      </a:lnTo>
                      <a:lnTo>
                        <a:pt x="449467" y="296321"/>
                      </a:lnTo>
                      <a:lnTo>
                        <a:pt x="443262" y="294880"/>
                      </a:lnTo>
                      <a:lnTo>
                        <a:pt x="435615" y="293218"/>
                      </a:lnTo>
                      <a:lnTo>
                        <a:pt x="428855" y="288563"/>
                      </a:lnTo>
                      <a:lnTo>
                        <a:pt x="427415" y="287898"/>
                      </a:lnTo>
                      <a:lnTo>
                        <a:pt x="424755" y="287566"/>
                      </a:lnTo>
                      <a:lnTo>
                        <a:pt x="422650" y="286569"/>
                      </a:lnTo>
                      <a:lnTo>
                        <a:pt x="420877" y="285017"/>
                      </a:lnTo>
                      <a:lnTo>
                        <a:pt x="413120" y="273493"/>
                      </a:lnTo>
                      <a:lnTo>
                        <a:pt x="411568" y="267730"/>
                      </a:lnTo>
                      <a:lnTo>
                        <a:pt x="410017" y="265735"/>
                      </a:lnTo>
                      <a:lnTo>
                        <a:pt x="406803" y="263076"/>
                      </a:lnTo>
                      <a:lnTo>
                        <a:pt x="402260" y="257646"/>
                      </a:lnTo>
                      <a:lnTo>
                        <a:pt x="391178" y="238142"/>
                      </a:lnTo>
                      <a:lnTo>
                        <a:pt x="388740" y="234818"/>
                      </a:lnTo>
                      <a:lnTo>
                        <a:pt x="387743" y="234153"/>
                      </a:lnTo>
                      <a:lnTo>
                        <a:pt x="383864" y="234375"/>
                      </a:lnTo>
                      <a:lnTo>
                        <a:pt x="381981" y="234042"/>
                      </a:lnTo>
                      <a:lnTo>
                        <a:pt x="380429" y="232934"/>
                      </a:lnTo>
                      <a:lnTo>
                        <a:pt x="378545" y="234375"/>
                      </a:lnTo>
                      <a:lnTo>
                        <a:pt x="369569" y="234375"/>
                      </a:lnTo>
                      <a:cubicBezTo>
                        <a:pt x="369569" y="234375"/>
                        <a:pt x="360593" y="236480"/>
                        <a:pt x="360593" y="236480"/>
                      </a:cubicBezTo>
                      <a:lnTo>
                        <a:pt x="358488" y="239029"/>
                      </a:lnTo>
                      <a:lnTo>
                        <a:pt x="353945" y="238696"/>
                      </a:lnTo>
                      <a:lnTo>
                        <a:pt x="345744" y="240802"/>
                      </a:lnTo>
                      <a:lnTo>
                        <a:pt x="340868" y="240802"/>
                      </a:lnTo>
                      <a:cubicBezTo>
                        <a:pt x="340868" y="240802"/>
                        <a:pt x="332003" y="238696"/>
                        <a:pt x="332003" y="238696"/>
                      </a:cubicBezTo>
                      <a:lnTo>
                        <a:pt x="327681" y="236480"/>
                      </a:lnTo>
                      <a:lnTo>
                        <a:pt x="323692" y="233045"/>
                      </a:lnTo>
                      <a:lnTo>
                        <a:pt x="320921" y="229831"/>
                      </a:lnTo>
                      <a:lnTo>
                        <a:pt x="319591" y="229277"/>
                      </a:lnTo>
                      <a:lnTo>
                        <a:pt x="317265" y="229056"/>
                      </a:lnTo>
                      <a:lnTo>
                        <a:pt x="314716" y="229609"/>
                      </a:lnTo>
                      <a:lnTo>
                        <a:pt x="312167" y="231161"/>
                      </a:lnTo>
                      <a:lnTo>
                        <a:pt x="309951" y="233267"/>
                      </a:lnTo>
                      <a:lnTo>
                        <a:pt x="308289" y="235705"/>
                      </a:lnTo>
                      <a:lnTo>
                        <a:pt x="306404" y="240802"/>
                      </a:lnTo>
                      <a:lnTo>
                        <a:pt x="303413" y="252327"/>
                      </a:lnTo>
                      <a:lnTo>
                        <a:pt x="299202" y="262965"/>
                      </a:lnTo>
                      <a:lnTo>
                        <a:pt x="298537" y="265735"/>
                      </a:lnTo>
                      <a:lnTo>
                        <a:pt x="298315" y="268949"/>
                      </a:lnTo>
                      <a:lnTo>
                        <a:pt x="298647" y="272163"/>
                      </a:lnTo>
                      <a:lnTo>
                        <a:pt x="300199" y="276484"/>
                      </a:lnTo>
                      <a:lnTo>
                        <a:pt x="300975" y="280141"/>
                      </a:lnTo>
                      <a:lnTo>
                        <a:pt x="301972" y="283023"/>
                      </a:lnTo>
                      <a:lnTo>
                        <a:pt x="303191" y="285571"/>
                      </a:lnTo>
                      <a:lnTo>
                        <a:pt x="304078" y="286680"/>
                      </a:lnTo>
                      <a:lnTo>
                        <a:pt x="306958" y="294104"/>
                      </a:lnTo>
                      <a:lnTo>
                        <a:pt x="307513" y="295101"/>
                      </a:lnTo>
                      <a:lnTo>
                        <a:pt x="306515" y="300532"/>
                      </a:lnTo>
                      <a:lnTo>
                        <a:pt x="304188" y="302859"/>
                      </a:lnTo>
                      <a:lnTo>
                        <a:pt x="301639" y="304742"/>
                      </a:lnTo>
                      <a:lnTo>
                        <a:pt x="299867" y="308843"/>
                      </a:lnTo>
                      <a:lnTo>
                        <a:pt x="299867" y="314494"/>
                      </a:lnTo>
                      <a:cubicBezTo>
                        <a:pt x="299867" y="314494"/>
                        <a:pt x="300975" y="326351"/>
                        <a:pt x="300975" y="326351"/>
                      </a:cubicBezTo>
                      <a:lnTo>
                        <a:pt x="300642" y="331006"/>
                      </a:lnTo>
                      <a:lnTo>
                        <a:pt x="299091" y="327571"/>
                      </a:lnTo>
                      <a:lnTo>
                        <a:pt x="298426" y="322916"/>
                      </a:lnTo>
                      <a:lnTo>
                        <a:pt x="298426" y="312278"/>
                      </a:lnTo>
                      <a:cubicBezTo>
                        <a:pt x="298426" y="312278"/>
                        <a:pt x="298980" y="306737"/>
                        <a:pt x="298980" y="306737"/>
                      </a:cubicBezTo>
                      <a:lnTo>
                        <a:pt x="300864" y="302637"/>
                      </a:lnTo>
                      <a:lnTo>
                        <a:pt x="303302" y="299645"/>
                      </a:lnTo>
                      <a:lnTo>
                        <a:pt x="305961" y="297318"/>
                      </a:lnTo>
                      <a:lnTo>
                        <a:pt x="305961" y="295877"/>
                      </a:lnTo>
                      <a:lnTo>
                        <a:pt x="301529" y="293772"/>
                      </a:lnTo>
                      <a:lnTo>
                        <a:pt x="291888" y="291888"/>
                      </a:lnTo>
                      <a:lnTo>
                        <a:pt x="287344" y="289561"/>
                      </a:lnTo>
                      <a:lnTo>
                        <a:pt x="286015" y="287677"/>
                      </a:lnTo>
                      <a:lnTo>
                        <a:pt x="284685" y="285017"/>
                      </a:lnTo>
                      <a:lnTo>
                        <a:pt x="283023" y="282690"/>
                      </a:lnTo>
                      <a:lnTo>
                        <a:pt x="280806" y="281693"/>
                      </a:lnTo>
                      <a:lnTo>
                        <a:pt x="276041" y="281914"/>
                      </a:lnTo>
                      <a:lnTo>
                        <a:pt x="274157" y="282690"/>
                      </a:lnTo>
                      <a:lnTo>
                        <a:pt x="272606" y="284242"/>
                      </a:lnTo>
                      <a:lnTo>
                        <a:pt x="271608" y="286901"/>
                      </a:lnTo>
                      <a:lnTo>
                        <a:pt x="270833" y="293328"/>
                      </a:lnTo>
                      <a:lnTo>
                        <a:pt x="269835" y="296431"/>
                      </a:lnTo>
                      <a:lnTo>
                        <a:pt x="269614" y="299201"/>
                      </a:lnTo>
                      <a:lnTo>
                        <a:pt x="271941" y="299645"/>
                      </a:lnTo>
                      <a:lnTo>
                        <a:pt x="276374" y="298426"/>
                      </a:lnTo>
                      <a:lnTo>
                        <a:pt x="279698" y="302304"/>
                      </a:lnTo>
                      <a:lnTo>
                        <a:pt x="279144" y="308843"/>
                      </a:lnTo>
                      <a:lnTo>
                        <a:pt x="276595" y="315381"/>
                      </a:lnTo>
                      <a:lnTo>
                        <a:pt x="274157" y="319370"/>
                      </a:lnTo>
                      <a:lnTo>
                        <a:pt x="272717" y="320700"/>
                      </a:lnTo>
                      <a:lnTo>
                        <a:pt x="271498" y="321475"/>
                      </a:lnTo>
                      <a:lnTo>
                        <a:pt x="270168" y="321808"/>
                      </a:lnTo>
                      <a:lnTo>
                        <a:pt x="268284" y="321808"/>
                      </a:lnTo>
                      <a:cubicBezTo>
                        <a:pt x="268284" y="321808"/>
                        <a:pt x="266622" y="321032"/>
                        <a:pt x="266622" y="321032"/>
                      </a:cubicBezTo>
                      <a:lnTo>
                        <a:pt x="265403" y="319259"/>
                      </a:lnTo>
                      <a:lnTo>
                        <a:pt x="264517" y="317486"/>
                      </a:lnTo>
                      <a:lnTo>
                        <a:pt x="263630" y="316711"/>
                      </a:lnTo>
                      <a:lnTo>
                        <a:pt x="262854" y="316156"/>
                      </a:lnTo>
                      <a:lnTo>
                        <a:pt x="260749" y="313608"/>
                      </a:lnTo>
                      <a:lnTo>
                        <a:pt x="259419" y="312832"/>
                      </a:lnTo>
                      <a:lnTo>
                        <a:pt x="257535" y="312832"/>
                      </a:lnTo>
                      <a:cubicBezTo>
                        <a:pt x="257535" y="312832"/>
                        <a:pt x="256205" y="313275"/>
                        <a:pt x="256205" y="313275"/>
                      </a:cubicBezTo>
                      <a:lnTo>
                        <a:pt x="254765" y="313940"/>
                      </a:lnTo>
                      <a:lnTo>
                        <a:pt x="253213" y="312278"/>
                      </a:lnTo>
                      <a:lnTo>
                        <a:pt x="252216" y="309840"/>
                      </a:lnTo>
                      <a:lnTo>
                        <a:pt x="250111" y="303523"/>
                      </a:lnTo>
                      <a:lnTo>
                        <a:pt x="252105" y="302304"/>
                      </a:lnTo>
                      <a:lnTo>
                        <a:pt x="256537" y="301861"/>
                      </a:lnTo>
                      <a:lnTo>
                        <a:pt x="258532" y="300753"/>
                      </a:lnTo>
                      <a:lnTo>
                        <a:pt x="260970" y="298869"/>
                      </a:lnTo>
                      <a:lnTo>
                        <a:pt x="262078" y="297096"/>
                      </a:lnTo>
                      <a:lnTo>
                        <a:pt x="262411" y="293661"/>
                      </a:lnTo>
                      <a:lnTo>
                        <a:pt x="261192" y="291666"/>
                      </a:lnTo>
                      <a:lnTo>
                        <a:pt x="258643" y="291001"/>
                      </a:lnTo>
                      <a:lnTo>
                        <a:pt x="256870" y="290115"/>
                      </a:lnTo>
                      <a:lnTo>
                        <a:pt x="257867" y="287677"/>
                      </a:lnTo>
                      <a:lnTo>
                        <a:pt x="257867" y="286458"/>
                      </a:lnTo>
                      <a:lnTo>
                        <a:pt x="254100" y="283798"/>
                      </a:lnTo>
                      <a:lnTo>
                        <a:pt x="249445" y="277814"/>
                      </a:lnTo>
                      <a:lnTo>
                        <a:pt x="246232" y="270944"/>
                      </a:lnTo>
                      <a:lnTo>
                        <a:pt x="247008" y="265624"/>
                      </a:lnTo>
                      <a:lnTo>
                        <a:pt x="247008" y="264184"/>
                      </a:lnTo>
                      <a:lnTo>
                        <a:pt x="237921" y="261524"/>
                      </a:lnTo>
                      <a:lnTo>
                        <a:pt x="203900" y="266289"/>
                      </a:lnTo>
                      <a:lnTo>
                        <a:pt x="187167" y="269835"/>
                      </a:lnTo>
                      <a:lnTo>
                        <a:pt x="184508" y="269171"/>
                      </a:lnTo>
                      <a:lnTo>
                        <a:pt x="183289" y="267508"/>
                      </a:lnTo>
                      <a:lnTo>
                        <a:pt x="182070" y="266622"/>
                      </a:lnTo>
                      <a:lnTo>
                        <a:pt x="164672" y="268617"/>
                      </a:lnTo>
                      <a:lnTo>
                        <a:pt x="155696" y="272163"/>
                      </a:lnTo>
                      <a:lnTo>
                        <a:pt x="151485" y="276595"/>
                      </a:lnTo>
                      <a:lnTo>
                        <a:pt x="149268" y="278147"/>
                      </a:lnTo>
                      <a:lnTo>
                        <a:pt x="145168" y="282801"/>
                      </a:lnTo>
                      <a:lnTo>
                        <a:pt x="141511" y="285350"/>
                      </a:lnTo>
                      <a:lnTo>
                        <a:pt x="139960" y="287455"/>
                      </a:lnTo>
                      <a:lnTo>
                        <a:pt x="140181" y="290004"/>
                      </a:lnTo>
                      <a:lnTo>
                        <a:pt x="141622" y="291556"/>
                      </a:lnTo>
                      <a:lnTo>
                        <a:pt x="144947" y="293218"/>
                      </a:lnTo>
                      <a:lnTo>
                        <a:pt x="145944" y="294547"/>
                      </a:lnTo>
                      <a:lnTo>
                        <a:pt x="146165" y="296985"/>
                      </a:lnTo>
                      <a:lnTo>
                        <a:pt x="145390" y="298869"/>
                      </a:lnTo>
                      <a:lnTo>
                        <a:pt x="144282" y="299423"/>
                      </a:lnTo>
                      <a:lnTo>
                        <a:pt x="143617" y="300975"/>
                      </a:lnTo>
                      <a:lnTo>
                        <a:pt x="139073" y="299977"/>
                      </a:lnTo>
                      <a:lnTo>
                        <a:pt x="136857" y="299977"/>
                      </a:lnTo>
                      <a:cubicBezTo>
                        <a:pt x="136857" y="299977"/>
                        <a:pt x="135860" y="301639"/>
                        <a:pt x="135860" y="301639"/>
                      </a:cubicBezTo>
                      <a:lnTo>
                        <a:pt x="135416" y="304521"/>
                      </a:lnTo>
                      <a:lnTo>
                        <a:pt x="133200" y="310283"/>
                      </a:lnTo>
                      <a:lnTo>
                        <a:pt x="132646" y="313497"/>
                      </a:lnTo>
                      <a:lnTo>
                        <a:pt x="132646" y="327571"/>
                      </a:lnTo>
                      <a:cubicBezTo>
                        <a:pt x="132646" y="327571"/>
                        <a:pt x="134308" y="332889"/>
                        <a:pt x="134308" y="332889"/>
                      </a:cubicBezTo>
                      <a:lnTo>
                        <a:pt x="138519" y="334995"/>
                      </a:lnTo>
                      <a:lnTo>
                        <a:pt x="164339" y="335882"/>
                      </a:lnTo>
                      <a:lnTo>
                        <a:pt x="168883" y="337544"/>
                      </a:lnTo>
                      <a:lnTo>
                        <a:pt x="171653" y="341533"/>
                      </a:lnTo>
                      <a:lnTo>
                        <a:pt x="169548" y="340647"/>
                      </a:lnTo>
                      <a:lnTo>
                        <a:pt x="165669" y="338209"/>
                      </a:lnTo>
                      <a:lnTo>
                        <a:pt x="163231" y="337544"/>
                      </a:lnTo>
                      <a:lnTo>
                        <a:pt x="160572" y="337544"/>
                      </a:lnTo>
                      <a:cubicBezTo>
                        <a:pt x="160572" y="337544"/>
                        <a:pt x="159020" y="338319"/>
                        <a:pt x="159020" y="338319"/>
                      </a:cubicBezTo>
                      <a:lnTo>
                        <a:pt x="156139" y="342641"/>
                      </a:lnTo>
                      <a:lnTo>
                        <a:pt x="157026" y="344747"/>
                      </a:lnTo>
                      <a:lnTo>
                        <a:pt x="156693" y="346963"/>
                      </a:lnTo>
                      <a:lnTo>
                        <a:pt x="155696" y="348958"/>
                      </a:lnTo>
                      <a:lnTo>
                        <a:pt x="154698" y="350288"/>
                      </a:lnTo>
                      <a:lnTo>
                        <a:pt x="153368" y="351728"/>
                      </a:lnTo>
                      <a:lnTo>
                        <a:pt x="152261" y="352393"/>
                      </a:lnTo>
                      <a:lnTo>
                        <a:pt x="152593" y="357712"/>
                      </a:lnTo>
                      <a:lnTo>
                        <a:pt x="152593" y="360704"/>
                      </a:lnTo>
                      <a:cubicBezTo>
                        <a:pt x="152593" y="360704"/>
                        <a:pt x="152371" y="363696"/>
                        <a:pt x="152371" y="363696"/>
                      </a:cubicBezTo>
                      <a:lnTo>
                        <a:pt x="151596" y="366910"/>
                      </a:lnTo>
                      <a:lnTo>
                        <a:pt x="150044" y="371010"/>
                      </a:lnTo>
                      <a:lnTo>
                        <a:pt x="149712" y="372562"/>
                      </a:lnTo>
                      <a:lnTo>
                        <a:pt x="149712" y="374778"/>
                      </a:lnTo>
                      <a:cubicBezTo>
                        <a:pt x="149712" y="374778"/>
                        <a:pt x="150266" y="375997"/>
                        <a:pt x="150266" y="375997"/>
                      </a:cubicBezTo>
                      <a:lnTo>
                        <a:pt x="150820" y="376994"/>
                      </a:lnTo>
                      <a:lnTo>
                        <a:pt x="151263" y="378656"/>
                      </a:lnTo>
                      <a:lnTo>
                        <a:pt x="152371" y="392176"/>
                      </a:lnTo>
                      <a:lnTo>
                        <a:pt x="152150" y="398935"/>
                      </a:lnTo>
                      <a:lnTo>
                        <a:pt x="151152" y="404919"/>
                      </a:lnTo>
                      <a:lnTo>
                        <a:pt x="148714" y="411236"/>
                      </a:lnTo>
                      <a:lnTo>
                        <a:pt x="139406" y="425864"/>
                      </a:lnTo>
                      <a:lnTo>
                        <a:pt x="138519" y="428302"/>
                      </a:lnTo>
                      <a:lnTo>
                        <a:pt x="137411" y="431515"/>
                      </a:lnTo>
                      <a:lnTo>
                        <a:pt x="136414" y="437721"/>
                      </a:lnTo>
                      <a:lnTo>
                        <a:pt x="135306" y="457889"/>
                      </a:lnTo>
                      <a:lnTo>
                        <a:pt x="134419" y="464427"/>
                      </a:lnTo>
                      <a:lnTo>
                        <a:pt x="132314" y="468417"/>
                      </a:lnTo>
                      <a:lnTo>
                        <a:pt x="128324" y="467198"/>
                      </a:lnTo>
                      <a:lnTo>
                        <a:pt x="126662" y="466422"/>
                      </a:lnTo>
                      <a:lnTo>
                        <a:pt x="121121" y="467309"/>
                      </a:lnTo>
                      <a:lnTo>
                        <a:pt x="115137" y="465535"/>
                      </a:lnTo>
                      <a:lnTo>
                        <a:pt x="104388" y="465757"/>
                      </a:lnTo>
                      <a:lnTo>
                        <a:pt x="100621" y="466976"/>
                      </a:lnTo>
                      <a:lnTo>
                        <a:pt x="98626" y="468417"/>
                      </a:lnTo>
                      <a:lnTo>
                        <a:pt x="96631" y="469857"/>
                      </a:lnTo>
                      <a:lnTo>
                        <a:pt x="97628" y="471852"/>
                      </a:lnTo>
                      <a:lnTo>
                        <a:pt x="97407" y="473514"/>
                      </a:lnTo>
                      <a:lnTo>
                        <a:pt x="96853" y="475066"/>
                      </a:lnTo>
                      <a:lnTo>
                        <a:pt x="96853" y="476617"/>
                      </a:lnTo>
                      <a:cubicBezTo>
                        <a:pt x="96853" y="476617"/>
                        <a:pt x="97628" y="477836"/>
                        <a:pt x="97628" y="477836"/>
                      </a:cubicBezTo>
                      <a:lnTo>
                        <a:pt x="101396" y="480939"/>
                      </a:lnTo>
                      <a:lnTo>
                        <a:pt x="95080" y="484152"/>
                      </a:lnTo>
                      <a:lnTo>
                        <a:pt x="93196" y="484374"/>
                      </a:lnTo>
                      <a:lnTo>
                        <a:pt x="94636" y="487255"/>
                      </a:lnTo>
                      <a:lnTo>
                        <a:pt x="95080" y="490580"/>
                      </a:lnTo>
                      <a:lnTo>
                        <a:pt x="95080" y="493904"/>
                      </a:lnTo>
                      <a:cubicBezTo>
                        <a:pt x="95080" y="493904"/>
                        <a:pt x="95966" y="496675"/>
                        <a:pt x="95966" y="496675"/>
                      </a:cubicBezTo>
                      <a:lnTo>
                        <a:pt x="98183" y="499334"/>
                      </a:lnTo>
                      <a:lnTo>
                        <a:pt x="101174" y="500775"/>
                      </a:lnTo>
                      <a:lnTo>
                        <a:pt x="110150" y="501994"/>
                      </a:lnTo>
                      <a:lnTo>
                        <a:pt x="116024" y="504210"/>
                      </a:lnTo>
                      <a:lnTo>
                        <a:pt x="119237" y="504764"/>
                      </a:lnTo>
                      <a:lnTo>
                        <a:pt x="122229" y="504542"/>
                      </a:lnTo>
                      <a:lnTo>
                        <a:pt x="125111" y="503656"/>
                      </a:lnTo>
                      <a:lnTo>
                        <a:pt x="126219" y="502659"/>
                      </a:lnTo>
                      <a:lnTo>
                        <a:pt x="126884" y="501440"/>
                      </a:lnTo>
                      <a:lnTo>
                        <a:pt x="127549" y="501107"/>
                      </a:lnTo>
                      <a:lnTo>
                        <a:pt x="134419" y="512300"/>
                      </a:lnTo>
                      <a:lnTo>
                        <a:pt x="135971" y="517065"/>
                      </a:lnTo>
                      <a:lnTo>
                        <a:pt x="134973" y="523824"/>
                      </a:lnTo>
                      <a:lnTo>
                        <a:pt x="132646" y="529143"/>
                      </a:lnTo>
                      <a:lnTo>
                        <a:pt x="131870" y="531914"/>
                      </a:lnTo>
                      <a:lnTo>
                        <a:pt x="131870" y="535349"/>
                      </a:lnTo>
                      <a:cubicBezTo>
                        <a:pt x="131870" y="535349"/>
                        <a:pt x="132757" y="539339"/>
                        <a:pt x="132757" y="539339"/>
                      </a:cubicBezTo>
                      <a:lnTo>
                        <a:pt x="133422" y="540557"/>
                      </a:lnTo>
                      <a:lnTo>
                        <a:pt x="133754" y="541112"/>
                      </a:lnTo>
                      <a:lnTo>
                        <a:pt x="133422" y="542109"/>
                      </a:lnTo>
                      <a:lnTo>
                        <a:pt x="128435" y="545212"/>
                      </a:lnTo>
                      <a:lnTo>
                        <a:pt x="127216" y="546652"/>
                      </a:lnTo>
                      <a:lnTo>
                        <a:pt x="124557" y="550974"/>
                      </a:lnTo>
                      <a:lnTo>
                        <a:pt x="122340" y="552969"/>
                      </a:lnTo>
                      <a:lnTo>
                        <a:pt x="117464" y="555074"/>
                      </a:lnTo>
                      <a:lnTo>
                        <a:pt x="115248" y="557402"/>
                      </a:lnTo>
                      <a:lnTo>
                        <a:pt x="112699" y="562499"/>
                      </a:lnTo>
                      <a:lnTo>
                        <a:pt x="111259" y="563829"/>
                      </a:lnTo>
                      <a:lnTo>
                        <a:pt x="104610" y="564604"/>
                      </a:lnTo>
                      <a:lnTo>
                        <a:pt x="103945" y="564604"/>
                      </a:lnTo>
                      <a:cubicBezTo>
                        <a:pt x="103945" y="564604"/>
                        <a:pt x="102172" y="565713"/>
                        <a:pt x="102172" y="565713"/>
                      </a:cubicBezTo>
                      <a:lnTo>
                        <a:pt x="100288" y="567707"/>
                      </a:lnTo>
                      <a:lnTo>
                        <a:pt x="99734" y="568705"/>
                      </a:lnTo>
                      <a:lnTo>
                        <a:pt x="98847" y="571032"/>
                      </a:lnTo>
                      <a:lnTo>
                        <a:pt x="97961" y="572140"/>
                      </a:lnTo>
                      <a:lnTo>
                        <a:pt x="96631" y="572805"/>
                      </a:lnTo>
                      <a:lnTo>
                        <a:pt x="95412" y="572805"/>
                      </a:lnTo>
                      <a:cubicBezTo>
                        <a:pt x="95412" y="572805"/>
                        <a:pt x="94415" y="573359"/>
                        <a:pt x="94415" y="573359"/>
                      </a:cubicBezTo>
                      <a:lnTo>
                        <a:pt x="93639" y="575243"/>
                      </a:lnTo>
                      <a:lnTo>
                        <a:pt x="93861" y="578013"/>
                      </a:lnTo>
                      <a:lnTo>
                        <a:pt x="95634" y="579343"/>
                      </a:lnTo>
                      <a:lnTo>
                        <a:pt x="98072" y="580119"/>
                      </a:lnTo>
                      <a:lnTo>
                        <a:pt x="105496" y="584219"/>
                      </a:lnTo>
                      <a:lnTo>
                        <a:pt x="108377" y="587321"/>
                      </a:lnTo>
                      <a:lnTo>
                        <a:pt x="108932" y="588208"/>
                      </a:lnTo>
                      <a:lnTo>
                        <a:pt x="109264" y="589427"/>
                      </a:lnTo>
                      <a:lnTo>
                        <a:pt x="109264" y="591643"/>
                      </a:lnTo>
                      <a:cubicBezTo>
                        <a:pt x="109264" y="591643"/>
                        <a:pt x="108599" y="592197"/>
                        <a:pt x="108599" y="592197"/>
                      </a:cubicBezTo>
                      <a:lnTo>
                        <a:pt x="107713" y="592197"/>
                      </a:lnTo>
                      <a:cubicBezTo>
                        <a:pt x="107713" y="592197"/>
                        <a:pt x="106826" y="593417"/>
                        <a:pt x="106826" y="593417"/>
                      </a:cubicBezTo>
                      <a:lnTo>
                        <a:pt x="104277" y="598071"/>
                      </a:lnTo>
                      <a:lnTo>
                        <a:pt x="101618" y="601173"/>
                      </a:lnTo>
                      <a:lnTo>
                        <a:pt x="98515" y="602836"/>
                      </a:lnTo>
                      <a:lnTo>
                        <a:pt x="88431" y="603168"/>
                      </a:lnTo>
                      <a:lnTo>
                        <a:pt x="77128" y="607047"/>
                      </a:lnTo>
                      <a:lnTo>
                        <a:pt x="71587" y="611369"/>
                      </a:lnTo>
                      <a:lnTo>
                        <a:pt x="69703" y="612255"/>
                      </a:lnTo>
                      <a:lnTo>
                        <a:pt x="67376" y="612255"/>
                      </a:lnTo>
                      <a:lnTo>
                        <a:pt x="60062" y="610150"/>
                      </a:lnTo>
                      <a:lnTo>
                        <a:pt x="60948" y="614250"/>
                      </a:lnTo>
                      <a:lnTo>
                        <a:pt x="60505" y="616023"/>
                      </a:lnTo>
                      <a:lnTo>
                        <a:pt x="56294" y="617242"/>
                      </a:lnTo>
                      <a:lnTo>
                        <a:pt x="55962" y="614360"/>
                      </a:lnTo>
                      <a:lnTo>
                        <a:pt x="54078" y="613253"/>
                      </a:lnTo>
                      <a:lnTo>
                        <a:pt x="49756" y="612587"/>
                      </a:lnTo>
                      <a:lnTo>
                        <a:pt x="49202" y="611922"/>
                      </a:lnTo>
                      <a:lnTo>
                        <a:pt x="47983" y="609706"/>
                      </a:lnTo>
                      <a:lnTo>
                        <a:pt x="47207" y="608931"/>
                      </a:lnTo>
                      <a:lnTo>
                        <a:pt x="46321" y="608931"/>
                      </a:lnTo>
                      <a:cubicBezTo>
                        <a:pt x="46321" y="608931"/>
                        <a:pt x="42775" y="609595"/>
                        <a:pt x="42775" y="609595"/>
                      </a:cubicBezTo>
                      <a:lnTo>
                        <a:pt x="38896" y="608044"/>
                      </a:lnTo>
                      <a:lnTo>
                        <a:pt x="35240" y="605052"/>
                      </a:lnTo>
                      <a:lnTo>
                        <a:pt x="31582" y="603279"/>
                      </a:lnTo>
                      <a:lnTo>
                        <a:pt x="27704" y="605384"/>
                      </a:lnTo>
                      <a:lnTo>
                        <a:pt x="29144" y="606493"/>
                      </a:lnTo>
                      <a:lnTo>
                        <a:pt x="33356" y="610925"/>
                      </a:lnTo>
                      <a:lnTo>
                        <a:pt x="34907" y="613363"/>
                      </a:lnTo>
                      <a:lnTo>
                        <a:pt x="33134" y="612920"/>
                      </a:lnTo>
                      <a:lnTo>
                        <a:pt x="30474" y="612255"/>
                      </a:lnTo>
                      <a:lnTo>
                        <a:pt x="26817" y="611258"/>
                      </a:lnTo>
                      <a:lnTo>
                        <a:pt x="22163" y="612477"/>
                      </a:lnTo>
                      <a:lnTo>
                        <a:pt x="20501" y="613363"/>
                      </a:lnTo>
                      <a:lnTo>
                        <a:pt x="18174" y="615136"/>
                      </a:lnTo>
                      <a:lnTo>
                        <a:pt x="15957" y="616023"/>
                      </a:lnTo>
                      <a:lnTo>
                        <a:pt x="11303" y="616798"/>
                      </a:lnTo>
                      <a:lnTo>
                        <a:pt x="9419" y="618128"/>
                      </a:lnTo>
                      <a:lnTo>
                        <a:pt x="9087" y="619791"/>
                      </a:lnTo>
                      <a:lnTo>
                        <a:pt x="11636" y="621785"/>
                      </a:lnTo>
                      <a:lnTo>
                        <a:pt x="13187" y="625331"/>
                      </a:lnTo>
                      <a:lnTo>
                        <a:pt x="12966" y="628988"/>
                      </a:lnTo>
                      <a:lnTo>
                        <a:pt x="11082" y="630872"/>
                      </a:lnTo>
                      <a:lnTo>
                        <a:pt x="10417" y="631537"/>
                      </a:lnTo>
                      <a:lnTo>
                        <a:pt x="10417" y="633532"/>
                      </a:lnTo>
                      <a:cubicBezTo>
                        <a:pt x="10417" y="633532"/>
                        <a:pt x="11414" y="633975"/>
                        <a:pt x="11414" y="633975"/>
                      </a:cubicBezTo>
                      <a:lnTo>
                        <a:pt x="14739" y="633975"/>
                      </a:lnTo>
                      <a:cubicBezTo>
                        <a:pt x="14739" y="633975"/>
                        <a:pt x="16068" y="634529"/>
                        <a:pt x="16068" y="634529"/>
                      </a:cubicBezTo>
                      <a:lnTo>
                        <a:pt x="18617" y="636413"/>
                      </a:lnTo>
                      <a:lnTo>
                        <a:pt x="19725" y="637521"/>
                      </a:lnTo>
                      <a:lnTo>
                        <a:pt x="18174" y="642729"/>
                      </a:lnTo>
                      <a:lnTo>
                        <a:pt x="20722" y="646054"/>
                      </a:lnTo>
                      <a:lnTo>
                        <a:pt x="28369" y="649378"/>
                      </a:lnTo>
                      <a:lnTo>
                        <a:pt x="27039" y="653478"/>
                      </a:lnTo>
                      <a:lnTo>
                        <a:pt x="26374" y="656027"/>
                      </a:lnTo>
                      <a:lnTo>
                        <a:pt x="26817" y="658244"/>
                      </a:lnTo>
                      <a:lnTo>
                        <a:pt x="34353" y="668660"/>
                      </a:lnTo>
                      <a:lnTo>
                        <a:pt x="38896" y="673979"/>
                      </a:lnTo>
                      <a:lnTo>
                        <a:pt x="39672" y="679963"/>
                      </a:lnTo>
                      <a:lnTo>
                        <a:pt x="40226" y="683288"/>
                      </a:lnTo>
                      <a:lnTo>
                        <a:pt x="39783" y="686834"/>
                      </a:lnTo>
                      <a:lnTo>
                        <a:pt x="38896" y="690712"/>
                      </a:lnTo>
                      <a:lnTo>
                        <a:pt x="38896" y="694037"/>
                      </a:lnTo>
                      <a:cubicBezTo>
                        <a:pt x="38896" y="694037"/>
                        <a:pt x="40448" y="696032"/>
                        <a:pt x="40448" y="696032"/>
                      </a:cubicBezTo>
                      <a:lnTo>
                        <a:pt x="39783" y="697583"/>
                      </a:lnTo>
                      <a:lnTo>
                        <a:pt x="39450" y="701572"/>
                      </a:lnTo>
                      <a:lnTo>
                        <a:pt x="38896" y="703789"/>
                      </a:lnTo>
                      <a:lnTo>
                        <a:pt x="37788" y="705340"/>
                      </a:lnTo>
                      <a:lnTo>
                        <a:pt x="34907" y="707335"/>
                      </a:lnTo>
                      <a:lnTo>
                        <a:pt x="33688" y="708443"/>
                      </a:lnTo>
                      <a:lnTo>
                        <a:pt x="27926" y="719192"/>
                      </a:lnTo>
                      <a:lnTo>
                        <a:pt x="25488" y="722073"/>
                      </a:lnTo>
                      <a:lnTo>
                        <a:pt x="24380" y="724068"/>
                      </a:lnTo>
                      <a:lnTo>
                        <a:pt x="23382" y="727614"/>
                      </a:lnTo>
                      <a:lnTo>
                        <a:pt x="23050" y="731603"/>
                      </a:lnTo>
                      <a:lnTo>
                        <a:pt x="23825" y="734928"/>
                      </a:lnTo>
                      <a:lnTo>
                        <a:pt x="26485" y="736368"/>
                      </a:lnTo>
                      <a:lnTo>
                        <a:pt x="32136" y="732490"/>
                      </a:lnTo>
                      <a:lnTo>
                        <a:pt x="34685" y="733376"/>
                      </a:lnTo>
                      <a:lnTo>
                        <a:pt x="33799" y="733930"/>
                      </a:lnTo>
                      <a:lnTo>
                        <a:pt x="31250" y="736036"/>
                      </a:lnTo>
                      <a:lnTo>
                        <a:pt x="33577" y="738252"/>
                      </a:lnTo>
                      <a:lnTo>
                        <a:pt x="31915" y="740468"/>
                      </a:lnTo>
                      <a:lnTo>
                        <a:pt x="25488" y="744015"/>
                      </a:lnTo>
                      <a:lnTo>
                        <a:pt x="14960" y="752215"/>
                      </a:lnTo>
                      <a:lnTo>
                        <a:pt x="13409" y="753988"/>
                      </a:lnTo>
                      <a:lnTo>
                        <a:pt x="11192" y="758531"/>
                      </a:lnTo>
                      <a:lnTo>
                        <a:pt x="9752" y="760083"/>
                      </a:lnTo>
                      <a:lnTo>
                        <a:pt x="7646" y="760304"/>
                      </a:lnTo>
                      <a:lnTo>
                        <a:pt x="6095" y="758975"/>
                      </a:lnTo>
                      <a:lnTo>
                        <a:pt x="4765" y="757202"/>
                      </a:lnTo>
                      <a:lnTo>
                        <a:pt x="3214" y="756315"/>
                      </a:lnTo>
                      <a:lnTo>
                        <a:pt x="0" y="757977"/>
                      </a:lnTo>
                      <a:lnTo>
                        <a:pt x="665" y="762188"/>
                      </a:lnTo>
                      <a:lnTo>
                        <a:pt x="2438" y="767396"/>
                      </a:lnTo>
                      <a:lnTo>
                        <a:pt x="2438" y="771940"/>
                      </a:lnTo>
                      <a:cubicBezTo>
                        <a:pt x="2438" y="771940"/>
                        <a:pt x="4100" y="771607"/>
                        <a:pt x="4100" y="771607"/>
                      </a:cubicBezTo>
                      <a:lnTo>
                        <a:pt x="7092" y="770167"/>
                      </a:lnTo>
                      <a:lnTo>
                        <a:pt x="8644" y="769724"/>
                      </a:lnTo>
                      <a:lnTo>
                        <a:pt x="10195" y="769945"/>
                      </a:lnTo>
                      <a:lnTo>
                        <a:pt x="13187" y="770943"/>
                      </a:lnTo>
                      <a:lnTo>
                        <a:pt x="17287" y="770499"/>
                      </a:lnTo>
                      <a:lnTo>
                        <a:pt x="17509" y="771386"/>
                      </a:lnTo>
                      <a:lnTo>
                        <a:pt x="16844" y="772937"/>
                      </a:lnTo>
                      <a:lnTo>
                        <a:pt x="16401" y="774378"/>
                      </a:lnTo>
                      <a:lnTo>
                        <a:pt x="16401" y="776927"/>
                      </a:lnTo>
                      <a:cubicBezTo>
                        <a:pt x="16401" y="776927"/>
                        <a:pt x="16844" y="778367"/>
                        <a:pt x="16844" y="778367"/>
                      </a:cubicBezTo>
                      <a:lnTo>
                        <a:pt x="17731" y="779365"/>
                      </a:lnTo>
                      <a:lnTo>
                        <a:pt x="20390" y="781027"/>
                      </a:lnTo>
                      <a:lnTo>
                        <a:pt x="24047" y="782357"/>
                      </a:lnTo>
                      <a:lnTo>
                        <a:pt x="23825" y="783132"/>
                      </a:lnTo>
                      <a:lnTo>
                        <a:pt x="23271" y="784130"/>
                      </a:lnTo>
                      <a:lnTo>
                        <a:pt x="23050" y="785349"/>
                      </a:lnTo>
                      <a:lnTo>
                        <a:pt x="24047" y="789006"/>
                      </a:lnTo>
                      <a:lnTo>
                        <a:pt x="24047" y="790446"/>
                      </a:lnTo>
                      <a:cubicBezTo>
                        <a:pt x="24047" y="790446"/>
                        <a:pt x="23271" y="792330"/>
                        <a:pt x="23271" y="792330"/>
                      </a:cubicBezTo>
                      <a:lnTo>
                        <a:pt x="22052" y="793881"/>
                      </a:lnTo>
                      <a:lnTo>
                        <a:pt x="19504" y="793660"/>
                      </a:lnTo>
                      <a:lnTo>
                        <a:pt x="17952" y="794546"/>
                      </a:lnTo>
                      <a:lnTo>
                        <a:pt x="16955" y="796319"/>
                      </a:lnTo>
                      <a:lnTo>
                        <a:pt x="16955" y="797871"/>
                      </a:lnTo>
                      <a:cubicBezTo>
                        <a:pt x="16955" y="797871"/>
                        <a:pt x="17287" y="799533"/>
                        <a:pt x="17287" y="799533"/>
                      </a:cubicBezTo>
                      <a:lnTo>
                        <a:pt x="16733" y="801639"/>
                      </a:lnTo>
                      <a:lnTo>
                        <a:pt x="15071" y="803190"/>
                      </a:lnTo>
                      <a:lnTo>
                        <a:pt x="13298" y="802747"/>
                      </a:lnTo>
                      <a:lnTo>
                        <a:pt x="13741" y="805074"/>
                      </a:lnTo>
                      <a:lnTo>
                        <a:pt x="14628" y="806625"/>
                      </a:lnTo>
                      <a:lnTo>
                        <a:pt x="15736" y="807401"/>
                      </a:lnTo>
                      <a:lnTo>
                        <a:pt x="16512" y="808509"/>
                      </a:lnTo>
                      <a:lnTo>
                        <a:pt x="16290" y="810836"/>
                      </a:lnTo>
                      <a:lnTo>
                        <a:pt x="16068" y="811169"/>
                      </a:lnTo>
                      <a:lnTo>
                        <a:pt x="16068" y="811501"/>
                      </a:lnTo>
                      <a:cubicBezTo>
                        <a:pt x="16068" y="811501"/>
                        <a:pt x="16068" y="811833"/>
                        <a:pt x="16068" y="811833"/>
                      </a:cubicBezTo>
                      <a:lnTo>
                        <a:pt x="16068" y="812166"/>
                      </a:lnTo>
                      <a:cubicBezTo>
                        <a:pt x="16068" y="812166"/>
                        <a:pt x="18063" y="813163"/>
                        <a:pt x="18063" y="813163"/>
                      </a:cubicBezTo>
                      <a:lnTo>
                        <a:pt x="18063" y="814825"/>
                      </a:lnTo>
                      <a:cubicBezTo>
                        <a:pt x="18063" y="814825"/>
                        <a:pt x="17731" y="816709"/>
                        <a:pt x="17731" y="816709"/>
                      </a:cubicBezTo>
                      <a:lnTo>
                        <a:pt x="18174" y="818150"/>
                      </a:lnTo>
                      <a:lnTo>
                        <a:pt x="19725" y="818372"/>
                      </a:lnTo>
                      <a:lnTo>
                        <a:pt x="24158" y="817153"/>
                      </a:lnTo>
                      <a:lnTo>
                        <a:pt x="26042" y="817374"/>
                      </a:lnTo>
                      <a:lnTo>
                        <a:pt x="28258" y="819591"/>
                      </a:lnTo>
                      <a:lnTo>
                        <a:pt x="35129" y="830118"/>
                      </a:lnTo>
                      <a:lnTo>
                        <a:pt x="33577" y="831115"/>
                      </a:lnTo>
                      <a:lnTo>
                        <a:pt x="34907" y="833664"/>
                      </a:lnTo>
                      <a:lnTo>
                        <a:pt x="37234" y="834883"/>
                      </a:lnTo>
                      <a:lnTo>
                        <a:pt x="45102" y="835105"/>
                      </a:lnTo>
                      <a:lnTo>
                        <a:pt x="45323" y="836213"/>
                      </a:lnTo>
                      <a:lnTo>
                        <a:pt x="44548" y="837764"/>
                      </a:lnTo>
                      <a:lnTo>
                        <a:pt x="43218" y="839316"/>
                      </a:lnTo>
                      <a:lnTo>
                        <a:pt x="43218" y="839981"/>
                      </a:lnTo>
                      <a:lnTo>
                        <a:pt x="40669" y="841532"/>
                      </a:lnTo>
                      <a:lnTo>
                        <a:pt x="37123" y="844524"/>
                      </a:lnTo>
                      <a:lnTo>
                        <a:pt x="35018" y="847848"/>
                      </a:lnTo>
                      <a:lnTo>
                        <a:pt x="36902" y="850176"/>
                      </a:lnTo>
                      <a:lnTo>
                        <a:pt x="36015" y="851506"/>
                      </a:lnTo>
                      <a:lnTo>
                        <a:pt x="36015" y="852281"/>
                      </a:lnTo>
                      <a:cubicBezTo>
                        <a:pt x="36015" y="852281"/>
                        <a:pt x="37123" y="852613"/>
                        <a:pt x="37123" y="852613"/>
                      </a:cubicBezTo>
                      <a:lnTo>
                        <a:pt x="38453" y="852613"/>
                      </a:lnTo>
                      <a:cubicBezTo>
                        <a:pt x="38453" y="852613"/>
                        <a:pt x="37567" y="854276"/>
                        <a:pt x="37567" y="854276"/>
                      </a:cubicBezTo>
                      <a:lnTo>
                        <a:pt x="38453" y="855162"/>
                      </a:lnTo>
                      <a:lnTo>
                        <a:pt x="39450" y="857157"/>
                      </a:lnTo>
                      <a:lnTo>
                        <a:pt x="40337" y="857933"/>
                      </a:lnTo>
                      <a:lnTo>
                        <a:pt x="41445" y="857933"/>
                      </a:lnTo>
                      <a:cubicBezTo>
                        <a:pt x="41445" y="857933"/>
                        <a:pt x="45323" y="856825"/>
                        <a:pt x="45323" y="856825"/>
                      </a:cubicBezTo>
                      <a:lnTo>
                        <a:pt x="45545" y="856603"/>
                      </a:lnTo>
                      <a:lnTo>
                        <a:pt x="45878" y="856603"/>
                      </a:lnTo>
                      <a:cubicBezTo>
                        <a:pt x="45878" y="856603"/>
                        <a:pt x="46099" y="856603"/>
                        <a:pt x="46099" y="856603"/>
                      </a:cubicBezTo>
                      <a:lnTo>
                        <a:pt x="46321" y="856825"/>
                      </a:lnTo>
                      <a:lnTo>
                        <a:pt x="48094" y="857600"/>
                      </a:lnTo>
                      <a:lnTo>
                        <a:pt x="52970" y="858709"/>
                      </a:lnTo>
                      <a:lnTo>
                        <a:pt x="55075" y="858709"/>
                      </a:lnTo>
                      <a:cubicBezTo>
                        <a:pt x="55075" y="858709"/>
                        <a:pt x="53856" y="860038"/>
                        <a:pt x="53856" y="860038"/>
                      </a:cubicBezTo>
                      <a:lnTo>
                        <a:pt x="53524" y="861479"/>
                      </a:lnTo>
                      <a:lnTo>
                        <a:pt x="53856" y="863030"/>
                      </a:lnTo>
                      <a:lnTo>
                        <a:pt x="54521" y="864803"/>
                      </a:lnTo>
                      <a:lnTo>
                        <a:pt x="55519" y="866355"/>
                      </a:lnTo>
                      <a:lnTo>
                        <a:pt x="56294" y="866355"/>
                      </a:lnTo>
                      <a:cubicBezTo>
                        <a:pt x="56294" y="866355"/>
                        <a:pt x="56737" y="867130"/>
                        <a:pt x="56737" y="867130"/>
                      </a:cubicBezTo>
                      <a:lnTo>
                        <a:pt x="56737" y="870122"/>
                      </a:lnTo>
                      <a:cubicBezTo>
                        <a:pt x="56737" y="870122"/>
                        <a:pt x="55851" y="874334"/>
                        <a:pt x="55851" y="874334"/>
                      </a:cubicBezTo>
                      <a:lnTo>
                        <a:pt x="55075" y="876661"/>
                      </a:lnTo>
                      <a:lnTo>
                        <a:pt x="55075" y="878766"/>
                      </a:lnTo>
                      <a:cubicBezTo>
                        <a:pt x="55075" y="878766"/>
                        <a:pt x="59175" y="885637"/>
                        <a:pt x="59175" y="885637"/>
                      </a:cubicBezTo>
                      <a:lnTo>
                        <a:pt x="59175" y="886745"/>
                      </a:lnTo>
                      <a:cubicBezTo>
                        <a:pt x="59175" y="886745"/>
                        <a:pt x="59397" y="888075"/>
                        <a:pt x="59397" y="888075"/>
                      </a:cubicBezTo>
                      <a:lnTo>
                        <a:pt x="57957" y="889626"/>
                      </a:lnTo>
                      <a:lnTo>
                        <a:pt x="54965" y="890180"/>
                      </a:lnTo>
                      <a:lnTo>
                        <a:pt x="53413" y="889959"/>
                      </a:lnTo>
                      <a:lnTo>
                        <a:pt x="52083" y="889404"/>
                      </a:lnTo>
                      <a:lnTo>
                        <a:pt x="50864" y="889404"/>
                      </a:lnTo>
                      <a:cubicBezTo>
                        <a:pt x="50864" y="889404"/>
                        <a:pt x="49313" y="890180"/>
                        <a:pt x="49313" y="890180"/>
                      </a:cubicBezTo>
                      <a:lnTo>
                        <a:pt x="48205" y="891510"/>
                      </a:lnTo>
                      <a:lnTo>
                        <a:pt x="47429" y="893172"/>
                      </a:lnTo>
                      <a:lnTo>
                        <a:pt x="47207" y="894945"/>
                      </a:lnTo>
                      <a:lnTo>
                        <a:pt x="47761" y="896497"/>
                      </a:lnTo>
                      <a:lnTo>
                        <a:pt x="45656" y="898380"/>
                      </a:lnTo>
                      <a:lnTo>
                        <a:pt x="40780" y="899710"/>
                      </a:lnTo>
                      <a:lnTo>
                        <a:pt x="38453" y="900818"/>
                      </a:lnTo>
                      <a:lnTo>
                        <a:pt x="37345" y="902480"/>
                      </a:lnTo>
                      <a:lnTo>
                        <a:pt x="34796" y="904253"/>
                      </a:lnTo>
                      <a:lnTo>
                        <a:pt x="33577" y="905805"/>
                      </a:lnTo>
                      <a:lnTo>
                        <a:pt x="35129" y="907467"/>
                      </a:lnTo>
                      <a:lnTo>
                        <a:pt x="35793" y="909462"/>
                      </a:lnTo>
                      <a:lnTo>
                        <a:pt x="35793" y="911456"/>
                      </a:lnTo>
                      <a:cubicBezTo>
                        <a:pt x="35793" y="911456"/>
                        <a:pt x="35018" y="913119"/>
                        <a:pt x="35018" y="913119"/>
                      </a:cubicBezTo>
                      <a:lnTo>
                        <a:pt x="34131" y="913673"/>
                      </a:lnTo>
                      <a:lnTo>
                        <a:pt x="31915" y="913894"/>
                      </a:lnTo>
                      <a:lnTo>
                        <a:pt x="30918" y="914449"/>
                      </a:lnTo>
                      <a:lnTo>
                        <a:pt x="30696" y="915003"/>
                      </a:lnTo>
                      <a:lnTo>
                        <a:pt x="30364" y="916997"/>
                      </a:lnTo>
                      <a:lnTo>
                        <a:pt x="30142" y="917884"/>
                      </a:lnTo>
                      <a:lnTo>
                        <a:pt x="31250" y="918770"/>
                      </a:lnTo>
                      <a:lnTo>
                        <a:pt x="31693" y="919878"/>
                      </a:lnTo>
                      <a:lnTo>
                        <a:pt x="31361" y="921098"/>
                      </a:lnTo>
                      <a:lnTo>
                        <a:pt x="30364" y="922316"/>
                      </a:lnTo>
                      <a:lnTo>
                        <a:pt x="29588" y="924865"/>
                      </a:lnTo>
                      <a:lnTo>
                        <a:pt x="29034" y="927303"/>
                      </a:lnTo>
                      <a:lnTo>
                        <a:pt x="28369" y="932290"/>
                      </a:lnTo>
                      <a:lnTo>
                        <a:pt x="28591" y="932290"/>
                      </a:lnTo>
                      <a:cubicBezTo>
                        <a:pt x="28591" y="932290"/>
                        <a:pt x="29255" y="932290"/>
                        <a:pt x="29255" y="932290"/>
                      </a:cubicBezTo>
                      <a:lnTo>
                        <a:pt x="29477" y="932290"/>
                      </a:lnTo>
                      <a:cubicBezTo>
                        <a:pt x="29477" y="932290"/>
                        <a:pt x="29034" y="932955"/>
                        <a:pt x="29034" y="932955"/>
                      </a:cubicBezTo>
                      <a:lnTo>
                        <a:pt x="27926" y="935060"/>
                      </a:lnTo>
                      <a:lnTo>
                        <a:pt x="29144" y="935725"/>
                      </a:lnTo>
                      <a:lnTo>
                        <a:pt x="29920" y="937166"/>
                      </a:lnTo>
                      <a:lnTo>
                        <a:pt x="30585" y="940823"/>
                      </a:lnTo>
                      <a:lnTo>
                        <a:pt x="30253" y="942817"/>
                      </a:lnTo>
                      <a:lnTo>
                        <a:pt x="30696" y="944258"/>
                      </a:lnTo>
                      <a:lnTo>
                        <a:pt x="32691" y="947250"/>
                      </a:lnTo>
                      <a:lnTo>
                        <a:pt x="34464" y="952237"/>
                      </a:lnTo>
                      <a:lnTo>
                        <a:pt x="35350" y="953788"/>
                      </a:lnTo>
                      <a:lnTo>
                        <a:pt x="36569" y="951350"/>
                      </a:lnTo>
                      <a:lnTo>
                        <a:pt x="38564" y="954453"/>
                      </a:lnTo>
                      <a:lnTo>
                        <a:pt x="42332" y="963429"/>
                      </a:lnTo>
                      <a:lnTo>
                        <a:pt x="44105" y="965202"/>
                      </a:lnTo>
                      <a:lnTo>
                        <a:pt x="47983" y="966864"/>
                      </a:lnTo>
                      <a:lnTo>
                        <a:pt x="49645" y="967972"/>
                      </a:lnTo>
                      <a:lnTo>
                        <a:pt x="50199" y="968970"/>
                      </a:lnTo>
                      <a:lnTo>
                        <a:pt x="50643" y="970189"/>
                      </a:lnTo>
                      <a:lnTo>
                        <a:pt x="51308" y="971962"/>
                      </a:lnTo>
                      <a:lnTo>
                        <a:pt x="51308" y="972516"/>
                      </a:lnTo>
                      <a:cubicBezTo>
                        <a:pt x="51308" y="972516"/>
                        <a:pt x="52305" y="972516"/>
                        <a:pt x="52305" y="972516"/>
                      </a:cubicBezTo>
                      <a:lnTo>
                        <a:pt x="53967" y="971518"/>
                      </a:lnTo>
                      <a:lnTo>
                        <a:pt x="54965" y="971518"/>
                      </a:lnTo>
                      <a:cubicBezTo>
                        <a:pt x="54965" y="971518"/>
                        <a:pt x="56848" y="972737"/>
                        <a:pt x="56848" y="972737"/>
                      </a:cubicBezTo>
                      <a:lnTo>
                        <a:pt x="60062" y="975840"/>
                      </a:lnTo>
                      <a:lnTo>
                        <a:pt x="61946" y="977059"/>
                      </a:lnTo>
                      <a:lnTo>
                        <a:pt x="63941" y="977613"/>
                      </a:lnTo>
                      <a:lnTo>
                        <a:pt x="69371" y="977613"/>
                      </a:lnTo>
                      <a:lnTo>
                        <a:pt x="72917" y="978611"/>
                      </a:lnTo>
                      <a:lnTo>
                        <a:pt x="73360" y="978611"/>
                      </a:lnTo>
                      <a:cubicBezTo>
                        <a:pt x="73360" y="978611"/>
                        <a:pt x="73914" y="979276"/>
                        <a:pt x="73914" y="979276"/>
                      </a:cubicBezTo>
                      <a:lnTo>
                        <a:pt x="73914" y="979276"/>
                      </a:lnTo>
                      <a:cubicBezTo>
                        <a:pt x="73914" y="979276"/>
                        <a:pt x="73692" y="979497"/>
                        <a:pt x="73692" y="979497"/>
                      </a:cubicBezTo>
                      <a:lnTo>
                        <a:pt x="73692" y="980938"/>
                      </a:lnTo>
                      <a:cubicBezTo>
                        <a:pt x="73692" y="980938"/>
                        <a:pt x="73471" y="981048"/>
                        <a:pt x="73471" y="981048"/>
                      </a:cubicBezTo>
                      <a:lnTo>
                        <a:pt x="72917" y="984816"/>
                      </a:lnTo>
                      <a:lnTo>
                        <a:pt x="72917" y="986035"/>
                      </a:lnTo>
                      <a:cubicBezTo>
                        <a:pt x="72917" y="986035"/>
                        <a:pt x="73249" y="986811"/>
                        <a:pt x="73249" y="986811"/>
                      </a:cubicBezTo>
                      <a:lnTo>
                        <a:pt x="73249" y="987476"/>
                      </a:lnTo>
                      <a:cubicBezTo>
                        <a:pt x="73249" y="987476"/>
                        <a:pt x="72141" y="988473"/>
                        <a:pt x="72141" y="988473"/>
                      </a:cubicBezTo>
                      <a:lnTo>
                        <a:pt x="72141" y="990025"/>
                      </a:lnTo>
                      <a:cubicBezTo>
                        <a:pt x="72141" y="990025"/>
                        <a:pt x="72362" y="991465"/>
                        <a:pt x="72362" y="991465"/>
                      </a:cubicBezTo>
                      <a:lnTo>
                        <a:pt x="72917" y="992684"/>
                      </a:lnTo>
                      <a:lnTo>
                        <a:pt x="73692" y="993792"/>
                      </a:lnTo>
                      <a:lnTo>
                        <a:pt x="72695" y="993349"/>
                      </a:lnTo>
                      <a:lnTo>
                        <a:pt x="72141" y="993571"/>
                      </a:lnTo>
                      <a:lnTo>
                        <a:pt x="71808" y="994457"/>
                      </a:lnTo>
                      <a:lnTo>
                        <a:pt x="72584" y="995344"/>
                      </a:lnTo>
                      <a:lnTo>
                        <a:pt x="72806" y="995676"/>
                      </a:lnTo>
                      <a:lnTo>
                        <a:pt x="64495" y="1001106"/>
                      </a:lnTo>
                      <a:lnTo>
                        <a:pt x="62722" y="1003544"/>
                      </a:lnTo>
                      <a:lnTo>
                        <a:pt x="62943" y="1004098"/>
                      </a:lnTo>
                      <a:lnTo>
                        <a:pt x="63719" y="1004542"/>
                      </a:lnTo>
                      <a:lnTo>
                        <a:pt x="64384" y="1005206"/>
                      </a:lnTo>
                      <a:lnTo>
                        <a:pt x="64384" y="1006315"/>
                      </a:lnTo>
                      <a:cubicBezTo>
                        <a:pt x="64384" y="1006315"/>
                        <a:pt x="64162" y="1007090"/>
                        <a:pt x="64162" y="1007090"/>
                      </a:cubicBezTo>
                      <a:lnTo>
                        <a:pt x="63276" y="1008309"/>
                      </a:lnTo>
                      <a:lnTo>
                        <a:pt x="62168" y="1010636"/>
                      </a:lnTo>
                      <a:lnTo>
                        <a:pt x="59175" y="1014293"/>
                      </a:lnTo>
                      <a:lnTo>
                        <a:pt x="57513" y="1016953"/>
                      </a:lnTo>
                      <a:lnTo>
                        <a:pt x="56848" y="1018837"/>
                      </a:lnTo>
                      <a:lnTo>
                        <a:pt x="56848" y="1024377"/>
                      </a:lnTo>
                      <a:lnTo>
                        <a:pt x="56627" y="1026040"/>
                      </a:lnTo>
                      <a:lnTo>
                        <a:pt x="55851" y="1031691"/>
                      </a:lnTo>
                      <a:lnTo>
                        <a:pt x="56183" y="1037010"/>
                      </a:lnTo>
                      <a:lnTo>
                        <a:pt x="56183" y="1038340"/>
                      </a:lnTo>
                      <a:cubicBezTo>
                        <a:pt x="56183" y="1038340"/>
                        <a:pt x="57181" y="1038340"/>
                        <a:pt x="57181" y="1038340"/>
                      </a:cubicBezTo>
                      <a:lnTo>
                        <a:pt x="58400" y="1038119"/>
                      </a:lnTo>
                      <a:lnTo>
                        <a:pt x="60505" y="1036678"/>
                      </a:lnTo>
                      <a:lnTo>
                        <a:pt x="61392" y="1036346"/>
                      </a:lnTo>
                      <a:lnTo>
                        <a:pt x="62611" y="1036567"/>
                      </a:lnTo>
                      <a:lnTo>
                        <a:pt x="73027" y="1041775"/>
                      </a:lnTo>
                      <a:lnTo>
                        <a:pt x="75022" y="1043659"/>
                      </a:lnTo>
                      <a:lnTo>
                        <a:pt x="75687" y="1045100"/>
                      </a:lnTo>
                      <a:lnTo>
                        <a:pt x="76020" y="1046540"/>
                      </a:lnTo>
                      <a:lnTo>
                        <a:pt x="76020" y="1047538"/>
                      </a:lnTo>
                      <a:cubicBezTo>
                        <a:pt x="76020" y="1047538"/>
                        <a:pt x="75798" y="1047538"/>
                        <a:pt x="75798" y="1047538"/>
                      </a:cubicBezTo>
                      <a:lnTo>
                        <a:pt x="76573" y="1048646"/>
                      </a:lnTo>
                      <a:lnTo>
                        <a:pt x="82114" y="1054519"/>
                      </a:lnTo>
                      <a:lnTo>
                        <a:pt x="82447" y="1055516"/>
                      </a:lnTo>
                      <a:lnTo>
                        <a:pt x="82003" y="1056957"/>
                      </a:lnTo>
                      <a:lnTo>
                        <a:pt x="80009" y="1056957"/>
                      </a:lnTo>
                      <a:cubicBezTo>
                        <a:pt x="80009" y="1056957"/>
                        <a:pt x="79344" y="1058619"/>
                        <a:pt x="79344" y="1058619"/>
                      </a:cubicBezTo>
                      <a:lnTo>
                        <a:pt x="80009" y="1060614"/>
                      </a:lnTo>
                      <a:lnTo>
                        <a:pt x="81893" y="1062941"/>
                      </a:lnTo>
                      <a:lnTo>
                        <a:pt x="89428" y="1070255"/>
                      </a:lnTo>
                      <a:lnTo>
                        <a:pt x="89650" y="1071031"/>
                      </a:lnTo>
                      <a:lnTo>
                        <a:pt x="89428" y="1072804"/>
                      </a:lnTo>
                      <a:lnTo>
                        <a:pt x="89428" y="1073469"/>
                      </a:lnTo>
                      <a:cubicBezTo>
                        <a:pt x="89428" y="1073469"/>
                        <a:pt x="90204" y="1073912"/>
                        <a:pt x="90204" y="1073912"/>
                      </a:cubicBezTo>
                      <a:lnTo>
                        <a:pt x="91755" y="1074466"/>
                      </a:lnTo>
                      <a:lnTo>
                        <a:pt x="92198" y="1075020"/>
                      </a:lnTo>
                      <a:lnTo>
                        <a:pt x="93085" y="1078234"/>
                      </a:lnTo>
                      <a:lnTo>
                        <a:pt x="93418" y="1079010"/>
                      </a:lnTo>
                      <a:lnTo>
                        <a:pt x="93418" y="1079342"/>
                      </a:lnTo>
                      <a:cubicBezTo>
                        <a:pt x="93418" y="1079342"/>
                        <a:pt x="93750" y="1080672"/>
                        <a:pt x="93750" y="1080672"/>
                      </a:cubicBezTo>
                      <a:lnTo>
                        <a:pt x="94082" y="1081337"/>
                      </a:lnTo>
                      <a:lnTo>
                        <a:pt x="94636" y="1081337"/>
                      </a:lnTo>
                      <a:cubicBezTo>
                        <a:pt x="94636" y="1081337"/>
                        <a:pt x="96188" y="1080228"/>
                        <a:pt x="96188" y="1080228"/>
                      </a:cubicBezTo>
                      <a:lnTo>
                        <a:pt x="96631" y="1080228"/>
                      </a:lnTo>
                      <a:cubicBezTo>
                        <a:pt x="96631" y="1080228"/>
                        <a:pt x="97296" y="1082999"/>
                        <a:pt x="97296" y="1082999"/>
                      </a:cubicBezTo>
                      <a:lnTo>
                        <a:pt x="96742" y="1085215"/>
                      </a:lnTo>
                      <a:lnTo>
                        <a:pt x="96409" y="1087321"/>
                      </a:lnTo>
                      <a:lnTo>
                        <a:pt x="97850" y="1089759"/>
                      </a:lnTo>
                      <a:lnTo>
                        <a:pt x="99180" y="1090313"/>
                      </a:lnTo>
                      <a:lnTo>
                        <a:pt x="104277" y="1090313"/>
                      </a:lnTo>
                      <a:cubicBezTo>
                        <a:pt x="104277" y="1090313"/>
                        <a:pt x="108710" y="1091975"/>
                        <a:pt x="108710" y="1091975"/>
                      </a:cubicBezTo>
                      <a:lnTo>
                        <a:pt x="110150" y="1091642"/>
                      </a:lnTo>
                      <a:lnTo>
                        <a:pt x="112145" y="1089093"/>
                      </a:lnTo>
                      <a:lnTo>
                        <a:pt x="111702" y="1086212"/>
                      </a:lnTo>
                      <a:lnTo>
                        <a:pt x="110815" y="1083442"/>
                      </a:lnTo>
                      <a:lnTo>
                        <a:pt x="111480" y="1081004"/>
                      </a:lnTo>
                      <a:lnTo>
                        <a:pt x="112588" y="1080782"/>
                      </a:lnTo>
                      <a:lnTo>
                        <a:pt x="117353" y="1081891"/>
                      </a:lnTo>
                      <a:lnTo>
                        <a:pt x="120678" y="1081558"/>
                      </a:lnTo>
                      <a:lnTo>
                        <a:pt x="121897" y="1081780"/>
                      </a:lnTo>
                      <a:lnTo>
                        <a:pt x="128989" y="1085769"/>
                      </a:lnTo>
                      <a:lnTo>
                        <a:pt x="131427" y="1085769"/>
                      </a:lnTo>
                      <a:cubicBezTo>
                        <a:pt x="131427" y="1085769"/>
                        <a:pt x="131427" y="1091975"/>
                        <a:pt x="131427" y="1091975"/>
                      </a:cubicBezTo>
                      <a:lnTo>
                        <a:pt x="132757" y="1096740"/>
                      </a:lnTo>
                      <a:lnTo>
                        <a:pt x="135306" y="1098735"/>
                      </a:lnTo>
                      <a:lnTo>
                        <a:pt x="138741" y="1096518"/>
                      </a:lnTo>
                      <a:lnTo>
                        <a:pt x="138963" y="1095632"/>
                      </a:lnTo>
                      <a:lnTo>
                        <a:pt x="138630" y="1094745"/>
                      </a:lnTo>
                      <a:lnTo>
                        <a:pt x="138630" y="1093748"/>
                      </a:lnTo>
                      <a:cubicBezTo>
                        <a:pt x="138630" y="1093748"/>
                        <a:pt x="139517" y="1092751"/>
                        <a:pt x="139517" y="1092751"/>
                      </a:cubicBezTo>
                      <a:lnTo>
                        <a:pt x="140181" y="1092751"/>
                      </a:lnTo>
                      <a:cubicBezTo>
                        <a:pt x="140181" y="1092751"/>
                        <a:pt x="144503" y="1095964"/>
                        <a:pt x="144503" y="1095964"/>
                      </a:cubicBezTo>
                      <a:lnTo>
                        <a:pt x="146276" y="1096851"/>
                      </a:lnTo>
                      <a:lnTo>
                        <a:pt x="148050" y="1097405"/>
                      </a:lnTo>
                      <a:lnTo>
                        <a:pt x="157801" y="1097405"/>
                      </a:lnTo>
                      <a:cubicBezTo>
                        <a:pt x="157801" y="1097405"/>
                        <a:pt x="160793" y="1098956"/>
                        <a:pt x="160793" y="1098956"/>
                      </a:cubicBezTo>
                      <a:lnTo>
                        <a:pt x="161458" y="1098956"/>
                      </a:lnTo>
                      <a:cubicBezTo>
                        <a:pt x="161458" y="1098956"/>
                        <a:pt x="162123" y="1098402"/>
                        <a:pt x="162123" y="1098402"/>
                      </a:cubicBezTo>
                      <a:lnTo>
                        <a:pt x="163342" y="1095964"/>
                      </a:lnTo>
                      <a:lnTo>
                        <a:pt x="164007" y="1095078"/>
                      </a:lnTo>
                      <a:lnTo>
                        <a:pt x="165004" y="1094745"/>
                      </a:lnTo>
                      <a:lnTo>
                        <a:pt x="167331" y="1094413"/>
                      </a:lnTo>
                      <a:lnTo>
                        <a:pt x="168218" y="1093969"/>
                      </a:lnTo>
                      <a:lnTo>
                        <a:pt x="168772" y="1092972"/>
                      </a:lnTo>
                      <a:lnTo>
                        <a:pt x="169548" y="1090424"/>
                      </a:lnTo>
                      <a:lnTo>
                        <a:pt x="170102" y="1089537"/>
                      </a:lnTo>
                      <a:lnTo>
                        <a:pt x="171986" y="1088429"/>
                      </a:lnTo>
                      <a:lnTo>
                        <a:pt x="172429" y="1088429"/>
                      </a:lnTo>
                      <a:cubicBezTo>
                        <a:pt x="172429" y="1088429"/>
                        <a:pt x="174645" y="1087653"/>
                        <a:pt x="174645" y="1087653"/>
                      </a:cubicBezTo>
                      <a:lnTo>
                        <a:pt x="176862" y="1087875"/>
                      </a:lnTo>
                      <a:lnTo>
                        <a:pt x="177305" y="1089759"/>
                      </a:lnTo>
                      <a:lnTo>
                        <a:pt x="182180" y="1090091"/>
                      </a:lnTo>
                      <a:lnTo>
                        <a:pt x="184286" y="1090867"/>
                      </a:lnTo>
                      <a:lnTo>
                        <a:pt x="185062" y="1093415"/>
                      </a:lnTo>
                      <a:lnTo>
                        <a:pt x="184175" y="1093969"/>
                      </a:lnTo>
                      <a:lnTo>
                        <a:pt x="183843" y="1094413"/>
                      </a:lnTo>
                      <a:lnTo>
                        <a:pt x="183621" y="1094967"/>
                      </a:lnTo>
                      <a:lnTo>
                        <a:pt x="185173" y="1096629"/>
                      </a:lnTo>
                      <a:lnTo>
                        <a:pt x="187721" y="1100840"/>
                      </a:lnTo>
                      <a:lnTo>
                        <a:pt x="189162" y="1102724"/>
                      </a:lnTo>
                      <a:lnTo>
                        <a:pt x="191600" y="1104275"/>
                      </a:lnTo>
                      <a:lnTo>
                        <a:pt x="196587" y="1105162"/>
                      </a:lnTo>
                      <a:lnTo>
                        <a:pt x="199135" y="1106492"/>
                      </a:lnTo>
                      <a:lnTo>
                        <a:pt x="199911" y="1107489"/>
                      </a:lnTo>
                      <a:lnTo>
                        <a:pt x="201019" y="1109705"/>
                      </a:lnTo>
                      <a:lnTo>
                        <a:pt x="202127" y="1110592"/>
                      </a:lnTo>
                      <a:lnTo>
                        <a:pt x="203235" y="1110813"/>
                      </a:lnTo>
                      <a:lnTo>
                        <a:pt x="203679" y="1110813"/>
                      </a:lnTo>
                      <a:cubicBezTo>
                        <a:pt x="203679" y="1110813"/>
                        <a:pt x="205008" y="1110592"/>
                        <a:pt x="205008" y="1110592"/>
                      </a:cubicBezTo>
                      <a:lnTo>
                        <a:pt x="206338" y="1110038"/>
                      </a:lnTo>
                      <a:lnTo>
                        <a:pt x="207779" y="1109705"/>
                      </a:lnTo>
                      <a:lnTo>
                        <a:pt x="208998" y="1109927"/>
                      </a:lnTo>
                      <a:lnTo>
                        <a:pt x="211436" y="1110813"/>
                      </a:lnTo>
                      <a:lnTo>
                        <a:pt x="212544" y="1110813"/>
                      </a:lnTo>
                      <a:cubicBezTo>
                        <a:pt x="212544" y="1110813"/>
                        <a:pt x="213874" y="1110592"/>
                        <a:pt x="213874" y="1110592"/>
                      </a:cubicBezTo>
                      <a:lnTo>
                        <a:pt x="216533" y="1109151"/>
                      </a:lnTo>
                      <a:lnTo>
                        <a:pt x="217752" y="1108819"/>
                      </a:lnTo>
                      <a:lnTo>
                        <a:pt x="227171" y="1111589"/>
                      </a:lnTo>
                      <a:lnTo>
                        <a:pt x="233599" y="1110924"/>
                      </a:lnTo>
                      <a:lnTo>
                        <a:pt x="235704" y="1111146"/>
                      </a:lnTo>
                      <a:lnTo>
                        <a:pt x="253656" y="1120787"/>
                      </a:lnTo>
                      <a:lnTo>
                        <a:pt x="264849" y="1123114"/>
                      </a:lnTo>
                      <a:lnTo>
                        <a:pt x="266178" y="1124333"/>
                      </a:lnTo>
                      <a:lnTo>
                        <a:pt x="266178" y="1124333"/>
                      </a:lnTo>
                      <a:cubicBezTo>
                        <a:pt x="266178" y="1124333"/>
                        <a:pt x="263852" y="1127103"/>
                        <a:pt x="263852" y="1127103"/>
                      </a:cubicBezTo>
                      <a:lnTo>
                        <a:pt x="260306" y="1133752"/>
                      </a:lnTo>
                      <a:lnTo>
                        <a:pt x="255208" y="1147937"/>
                      </a:lnTo>
                      <a:lnTo>
                        <a:pt x="253767" y="1150264"/>
                      </a:lnTo>
                      <a:lnTo>
                        <a:pt x="253102" y="1150818"/>
                      </a:lnTo>
                      <a:lnTo>
                        <a:pt x="248892" y="1153034"/>
                      </a:lnTo>
                      <a:lnTo>
                        <a:pt x="247894" y="1153034"/>
                      </a:lnTo>
                      <a:cubicBezTo>
                        <a:pt x="247894" y="1153034"/>
                        <a:pt x="247672" y="1153477"/>
                        <a:pt x="247672" y="1153477"/>
                      </a:cubicBezTo>
                      <a:lnTo>
                        <a:pt x="247118" y="1154031"/>
                      </a:lnTo>
                      <a:lnTo>
                        <a:pt x="246564" y="1154918"/>
                      </a:lnTo>
                      <a:lnTo>
                        <a:pt x="246343" y="1156580"/>
                      </a:lnTo>
                      <a:lnTo>
                        <a:pt x="246121" y="1157578"/>
                      </a:lnTo>
                      <a:lnTo>
                        <a:pt x="245456" y="1158132"/>
                      </a:lnTo>
                      <a:lnTo>
                        <a:pt x="244570" y="1158464"/>
                      </a:lnTo>
                      <a:lnTo>
                        <a:pt x="241356" y="1158464"/>
                      </a:lnTo>
                      <a:cubicBezTo>
                        <a:pt x="241356" y="1158464"/>
                        <a:pt x="240026" y="1158907"/>
                        <a:pt x="240026" y="1158907"/>
                      </a:cubicBezTo>
                      <a:lnTo>
                        <a:pt x="239472" y="1160459"/>
                      </a:lnTo>
                      <a:lnTo>
                        <a:pt x="239472" y="1163672"/>
                      </a:lnTo>
                      <a:cubicBezTo>
                        <a:pt x="239472" y="1163672"/>
                        <a:pt x="238807" y="1165002"/>
                        <a:pt x="238807" y="1165002"/>
                      </a:cubicBezTo>
                      <a:lnTo>
                        <a:pt x="237588" y="1166664"/>
                      </a:lnTo>
                      <a:lnTo>
                        <a:pt x="236037" y="1168105"/>
                      </a:lnTo>
                      <a:lnTo>
                        <a:pt x="234707" y="1168992"/>
                      </a:lnTo>
                      <a:lnTo>
                        <a:pt x="231604" y="1172759"/>
                      </a:lnTo>
                      <a:lnTo>
                        <a:pt x="229831" y="1174310"/>
                      </a:lnTo>
                      <a:lnTo>
                        <a:pt x="227947" y="1174975"/>
                      </a:lnTo>
                      <a:lnTo>
                        <a:pt x="226618" y="1175862"/>
                      </a:lnTo>
                      <a:lnTo>
                        <a:pt x="221853" y="1183286"/>
                      </a:lnTo>
                      <a:lnTo>
                        <a:pt x="220855" y="1188827"/>
                      </a:lnTo>
                      <a:lnTo>
                        <a:pt x="220855" y="1194811"/>
                      </a:lnTo>
                      <a:cubicBezTo>
                        <a:pt x="220855" y="1194811"/>
                        <a:pt x="222185" y="1198468"/>
                        <a:pt x="222185" y="1198468"/>
                      </a:cubicBezTo>
                      <a:lnTo>
                        <a:pt x="222185" y="1199687"/>
                      </a:lnTo>
                      <a:lnTo>
                        <a:pt x="219304" y="1201904"/>
                      </a:lnTo>
                      <a:lnTo>
                        <a:pt x="217974" y="1203344"/>
                      </a:lnTo>
                      <a:lnTo>
                        <a:pt x="217420" y="1204896"/>
                      </a:lnTo>
                      <a:lnTo>
                        <a:pt x="217198" y="1208109"/>
                      </a:lnTo>
                      <a:lnTo>
                        <a:pt x="216644" y="1209772"/>
                      </a:lnTo>
                      <a:lnTo>
                        <a:pt x="215868" y="1210880"/>
                      </a:lnTo>
                      <a:lnTo>
                        <a:pt x="215093" y="1212542"/>
                      </a:lnTo>
                      <a:lnTo>
                        <a:pt x="214539" y="1214537"/>
                      </a:lnTo>
                      <a:lnTo>
                        <a:pt x="213652" y="1219080"/>
                      </a:lnTo>
                      <a:lnTo>
                        <a:pt x="213652" y="1221296"/>
                      </a:lnTo>
                      <a:cubicBezTo>
                        <a:pt x="213652" y="1221296"/>
                        <a:pt x="213874" y="1223291"/>
                        <a:pt x="213874" y="1223291"/>
                      </a:cubicBezTo>
                      <a:lnTo>
                        <a:pt x="214649" y="1225507"/>
                      </a:lnTo>
                      <a:lnTo>
                        <a:pt x="215204" y="1227724"/>
                      </a:lnTo>
                      <a:lnTo>
                        <a:pt x="215204" y="1230051"/>
                      </a:lnTo>
                      <a:cubicBezTo>
                        <a:pt x="215204" y="1230051"/>
                        <a:pt x="213541" y="1232599"/>
                        <a:pt x="213541" y="1232599"/>
                      </a:cubicBezTo>
                      <a:lnTo>
                        <a:pt x="211436" y="1233708"/>
                      </a:lnTo>
                      <a:lnTo>
                        <a:pt x="209663" y="1235259"/>
                      </a:lnTo>
                      <a:lnTo>
                        <a:pt x="208887" y="1238805"/>
                      </a:lnTo>
                      <a:lnTo>
                        <a:pt x="208666" y="1242240"/>
                      </a:lnTo>
                      <a:lnTo>
                        <a:pt x="208001" y="1245122"/>
                      </a:lnTo>
                      <a:lnTo>
                        <a:pt x="206782" y="1247560"/>
                      </a:lnTo>
                      <a:lnTo>
                        <a:pt x="199579" y="1257644"/>
                      </a:lnTo>
                      <a:lnTo>
                        <a:pt x="198803" y="1259749"/>
                      </a:lnTo>
                      <a:lnTo>
                        <a:pt x="198581" y="1262187"/>
                      </a:lnTo>
                      <a:lnTo>
                        <a:pt x="198027" y="1263517"/>
                      </a:lnTo>
                      <a:lnTo>
                        <a:pt x="197252" y="1264514"/>
                      </a:lnTo>
                      <a:lnTo>
                        <a:pt x="196476" y="1266066"/>
                      </a:lnTo>
                      <a:lnTo>
                        <a:pt x="195700" y="1268614"/>
                      </a:lnTo>
                      <a:lnTo>
                        <a:pt x="195035" y="1271939"/>
                      </a:lnTo>
                      <a:lnTo>
                        <a:pt x="195368" y="1278920"/>
                      </a:lnTo>
                      <a:lnTo>
                        <a:pt x="200243" y="1287564"/>
                      </a:lnTo>
                      <a:lnTo>
                        <a:pt x="200465" y="1292883"/>
                      </a:lnTo>
                      <a:lnTo>
                        <a:pt x="199357" y="1294878"/>
                      </a:lnTo>
                      <a:lnTo>
                        <a:pt x="196365" y="1298091"/>
                      </a:lnTo>
                      <a:lnTo>
                        <a:pt x="195811" y="1300308"/>
                      </a:lnTo>
                      <a:lnTo>
                        <a:pt x="195811" y="1303078"/>
                      </a:lnTo>
                      <a:cubicBezTo>
                        <a:pt x="195811" y="1303078"/>
                        <a:pt x="195811" y="1303854"/>
                        <a:pt x="195811" y="1303854"/>
                      </a:cubicBezTo>
                      <a:lnTo>
                        <a:pt x="195146" y="1305516"/>
                      </a:lnTo>
                      <a:lnTo>
                        <a:pt x="194703" y="1306292"/>
                      </a:lnTo>
                      <a:lnTo>
                        <a:pt x="193927" y="1307068"/>
                      </a:lnTo>
                      <a:lnTo>
                        <a:pt x="193594" y="1307843"/>
                      </a:lnTo>
                      <a:lnTo>
                        <a:pt x="193594" y="1308508"/>
                      </a:lnTo>
                      <a:cubicBezTo>
                        <a:pt x="193594" y="1308508"/>
                        <a:pt x="193594" y="1308951"/>
                        <a:pt x="193594" y="1308951"/>
                      </a:cubicBezTo>
                      <a:lnTo>
                        <a:pt x="193594" y="1309394"/>
                      </a:lnTo>
                      <a:cubicBezTo>
                        <a:pt x="193594" y="1309394"/>
                        <a:pt x="193594" y="1310170"/>
                        <a:pt x="193594" y="1310170"/>
                      </a:cubicBezTo>
                      <a:lnTo>
                        <a:pt x="194149" y="1313273"/>
                      </a:lnTo>
                      <a:lnTo>
                        <a:pt x="193927" y="1315157"/>
                      </a:lnTo>
                      <a:lnTo>
                        <a:pt x="192376" y="1316044"/>
                      </a:lnTo>
                      <a:lnTo>
                        <a:pt x="191711" y="1316819"/>
                      </a:lnTo>
                      <a:lnTo>
                        <a:pt x="190048" y="1322249"/>
                      </a:lnTo>
                      <a:lnTo>
                        <a:pt x="189716" y="1324576"/>
                      </a:lnTo>
                      <a:lnTo>
                        <a:pt x="191156" y="1330450"/>
                      </a:lnTo>
                      <a:lnTo>
                        <a:pt x="191156" y="1333220"/>
                      </a:lnTo>
                      <a:cubicBezTo>
                        <a:pt x="191156" y="1333220"/>
                        <a:pt x="190381" y="1334328"/>
                        <a:pt x="190381" y="1334328"/>
                      </a:cubicBezTo>
                      <a:lnTo>
                        <a:pt x="188497" y="1336322"/>
                      </a:lnTo>
                      <a:lnTo>
                        <a:pt x="188054" y="1337320"/>
                      </a:lnTo>
                      <a:lnTo>
                        <a:pt x="188386" y="1340977"/>
                      </a:lnTo>
                      <a:lnTo>
                        <a:pt x="188719" y="1342750"/>
                      </a:lnTo>
                      <a:lnTo>
                        <a:pt x="189162" y="1343526"/>
                      </a:lnTo>
                      <a:lnTo>
                        <a:pt x="190824" y="1344412"/>
                      </a:lnTo>
                      <a:lnTo>
                        <a:pt x="192376" y="1346518"/>
                      </a:lnTo>
                      <a:lnTo>
                        <a:pt x="194924" y="1351615"/>
                      </a:lnTo>
                      <a:lnTo>
                        <a:pt x="195589" y="1352502"/>
                      </a:lnTo>
                      <a:lnTo>
                        <a:pt x="196365" y="1353167"/>
                      </a:lnTo>
                      <a:lnTo>
                        <a:pt x="196919" y="1354053"/>
                      </a:lnTo>
                      <a:lnTo>
                        <a:pt x="197141" y="1355604"/>
                      </a:lnTo>
                      <a:lnTo>
                        <a:pt x="196919" y="1356159"/>
                      </a:lnTo>
                      <a:lnTo>
                        <a:pt x="196476" y="1357821"/>
                      </a:lnTo>
                      <a:lnTo>
                        <a:pt x="202238" y="1356048"/>
                      </a:lnTo>
                      <a:lnTo>
                        <a:pt x="204787" y="1355826"/>
                      </a:lnTo>
                      <a:lnTo>
                        <a:pt x="203346" y="1360037"/>
                      </a:lnTo>
                      <a:lnTo>
                        <a:pt x="202127" y="1361145"/>
                      </a:lnTo>
                      <a:lnTo>
                        <a:pt x="199468" y="1361145"/>
                      </a:lnTo>
                      <a:cubicBezTo>
                        <a:pt x="199468" y="1361145"/>
                        <a:pt x="199135" y="1361145"/>
                        <a:pt x="199135" y="1361145"/>
                      </a:cubicBezTo>
                      <a:lnTo>
                        <a:pt x="203346" y="1363361"/>
                      </a:lnTo>
                      <a:lnTo>
                        <a:pt x="205008" y="1364248"/>
                      </a:lnTo>
                      <a:lnTo>
                        <a:pt x="207557" y="1364580"/>
                      </a:lnTo>
                      <a:lnTo>
                        <a:pt x="212544" y="1363583"/>
                      </a:lnTo>
                      <a:lnTo>
                        <a:pt x="216977" y="1362697"/>
                      </a:lnTo>
                      <a:lnTo>
                        <a:pt x="219082" y="1361478"/>
                      </a:lnTo>
                      <a:lnTo>
                        <a:pt x="220855" y="1359372"/>
                      </a:lnTo>
                      <a:lnTo>
                        <a:pt x="222960" y="1356159"/>
                      </a:lnTo>
                      <a:lnTo>
                        <a:pt x="224512" y="1356935"/>
                      </a:lnTo>
                      <a:lnTo>
                        <a:pt x="231826" y="1357378"/>
                      </a:lnTo>
                      <a:lnTo>
                        <a:pt x="232491" y="1358043"/>
                      </a:lnTo>
                      <a:lnTo>
                        <a:pt x="232823" y="1359594"/>
                      </a:lnTo>
                      <a:lnTo>
                        <a:pt x="233045" y="1361145"/>
                      </a:lnTo>
                      <a:lnTo>
                        <a:pt x="233377" y="1361810"/>
                      </a:lnTo>
                      <a:lnTo>
                        <a:pt x="248116" y="1361810"/>
                      </a:lnTo>
                      <a:lnTo>
                        <a:pt x="253213" y="1360702"/>
                      </a:lnTo>
                      <a:lnTo>
                        <a:pt x="254321" y="1359926"/>
                      </a:lnTo>
                      <a:lnTo>
                        <a:pt x="254876" y="1359150"/>
                      </a:lnTo>
                      <a:lnTo>
                        <a:pt x="255319" y="1358264"/>
                      </a:lnTo>
                      <a:lnTo>
                        <a:pt x="256316" y="1357156"/>
                      </a:lnTo>
                      <a:lnTo>
                        <a:pt x="257202" y="1356491"/>
                      </a:lnTo>
                      <a:lnTo>
                        <a:pt x="259641" y="1355161"/>
                      </a:lnTo>
                      <a:lnTo>
                        <a:pt x="261746" y="1354496"/>
                      </a:lnTo>
                      <a:lnTo>
                        <a:pt x="262522" y="1353721"/>
                      </a:lnTo>
                      <a:lnTo>
                        <a:pt x="263076" y="1352945"/>
                      </a:lnTo>
                      <a:lnTo>
                        <a:pt x="263630" y="1352613"/>
                      </a:lnTo>
                      <a:lnTo>
                        <a:pt x="269725" y="1351615"/>
                      </a:lnTo>
                      <a:lnTo>
                        <a:pt x="271830" y="1351615"/>
                      </a:lnTo>
                      <a:cubicBezTo>
                        <a:pt x="271830" y="1351615"/>
                        <a:pt x="274822" y="1352502"/>
                        <a:pt x="274822" y="1352502"/>
                      </a:cubicBezTo>
                      <a:lnTo>
                        <a:pt x="276152" y="1352502"/>
                      </a:lnTo>
                      <a:cubicBezTo>
                        <a:pt x="276152" y="1352502"/>
                        <a:pt x="276706" y="1353388"/>
                        <a:pt x="276706" y="1353388"/>
                      </a:cubicBezTo>
                      <a:lnTo>
                        <a:pt x="277260" y="1355050"/>
                      </a:lnTo>
                      <a:lnTo>
                        <a:pt x="278036" y="1356713"/>
                      </a:lnTo>
                      <a:lnTo>
                        <a:pt x="279144" y="1357489"/>
                      </a:lnTo>
                      <a:lnTo>
                        <a:pt x="283466" y="1358596"/>
                      </a:lnTo>
                      <a:lnTo>
                        <a:pt x="290669" y="1358596"/>
                      </a:lnTo>
                      <a:cubicBezTo>
                        <a:pt x="290669" y="1358596"/>
                        <a:pt x="291001" y="1358596"/>
                        <a:pt x="291001" y="1358596"/>
                      </a:cubicBezTo>
                      <a:lnTo>
                        <a:pt x="294104" y="1358043"/>
                      </a:lnTo>
                      <a:lnTo>
                        <a:pt x="294104" y="1357267"/>
                      </a:lnTo>
                      <a:cubicBezTo>
                        <a:pt x="294104" y="1357267"/>
                        <a:pt x="295545" y="1354385"/>
                        <a:pt x="295545" y="1354385"/>
                      </a:cubicBezTo>
                      <a:lnTo>
                        <a:pt x="298980" y="1352059"/>
                      </a:lnTo>
                      <a:lnTo>
                        <a:pt x="302415" y="1351726"/>
                      </a:lnTo>
                      <a:lnTo>
                        <a:pt x="304188" y="1353388"/>
                      </a:lnTo>
                      <a:lnTo>
                        <a:pt x="305518" y="1355604"/>
                      </a:lnTo>
                      <a:lnTo>
                        <a:pt x="305740" y="1355937"/>
                      </a:lnTo>
                      <a:lnTo>
                        <a:pt x="306737" y="1357156"/>
                      </a:lnTo>
                      <a:lnTo>
                        <a:pt x="308289" y="1356602"/>
                      </a:lnTo>
                      <a:lnTo>
                        <a:pt x="308510" y="1356159"/>
                      </a:lnTo>
                      <a:lnTo>
                        <a:pt x="308954" y="1355272"/>
                      </a:lnTo>
                      <a:lnTo>
                        <a:pt x="308954" y="1354053"/>
                      </a:lnTo>
                      <a:cubicBezTo>
                        <a:pt x="308954" y="1354053"/>
                        <a:pt x="308954" y="1352834"/>
                        <a:pt x="308954" y="1352834"/>
                      </a:cubicBezTo>
                      <a:lnTo>
                        <a:pt x="308954" y="1351726"/>
                      </a:lnTo>
                      <a:cubicBezTo>
                        <a:pt x="308954" y="1351726"/>
                        <a:pt x="308954" y="1351172"/>
                        <a:pt x="308954" y="1351172"/>
                      </a:cubicBezTo>
                      <a:lnTo>
                        <a:pt x="308732" y="1350507"/>
                      </a:lnTo>
                      <a:lnTo>
                        <a:pt x="308510" y="1349731"/>
                      </a:lnTo>
                      <a:lnTo>
                        <a:pt x="308732" y="1348845"/>
                      </a:lnTo>
                      <a:lnTo>
                        <a:pt x="309175" y="1348513"/>
                      </a:lnTo>
                      <a:lnTo>
                        <a:pt x="309729" y="1348291"/>
                      </a:lnTo>
                      <a:lnTo>
                        <a:pt x="310172" y="1348291"/>
                      </a:lnTo>
                      <a:cubicBezTo>
                        <a:pt x="310172" y="1348291"/>
                        <a:pt x="310172" y="1348513"/>
                        <a:pt x="310172" y="1348513"/>
                      </a:cubicBezTo>
                      <a:lnTo>
                        <a:pt x="310172" y="1349510"/>
                      </a:lnTo>
                      <a:cubicBezTo>
                        <a:pt x="310172" y="1349510"/>
                        <a:pt x="310948" y="1349842"/>
                        <a:pt x="310948" y="1349842"/>
                      </a:cubicBezTo>
                      <a:lnTo>
                        <a:pt x="311613" y="1345853"/>
                      </a:lnTo>
                      <a:lnTo>
                        <a:pt x="310615" y="1345853"/>
                      </a:lnTo>
                      <a:cubicBezTo>
                        <a:pt x="310615" y="1345853"/>
                        <a:pt x="310062" y="1345520"/>
                        <a:pt x="310062" y="1345520"/>
                      </a:cubicBezTo>
                      <a:lnTo>
                        <a:pt x="308732" y="1344966"/>
                      </a:lnTo>
                      <a:lnTo>
                        <a:pt x="307180" y="1344745"/>
                      </a:lnTo>
                      <a:lnTo>
                        <a:pt x="301639" y="1345631"/>
                      </a:lnTo>
                      <a:lnTo>
                        <a:pt x="299978" y="1346518"/>
                      </a:lnTo>
                      <a:lnTo>
                        <a:pt x="298426" y="1347626"/>
                      </a:lnTo>
                      <a:lnTo>
                        <a:pt x="296764" y="1348513"/>
                      </a:lnTo>
                      <a:lnTo>
                        <a:pt x="294769" y="1348513"/>
                      </a:lnTo>
                      <a:cubicBezTo>
                        <a:pt x="294769" y="1348513"/>
                        <a:pt x="292442" y="1347293"/>
                        <a:pt x="292442" y="1347293"/>
                      </a:cubicBezTo>
                      <a:lnTo>
                        <a:pt x="289561" y="1345077"/>
                      </a:lnTo>
                      <a:lnTo>
                        <a:pt x="289006" y="1345077"/>
                      </a:lnTo>
                      <a:cubicBezTo>
                        <a:pt x="289006" y="1345077"/>
                        <a:pt x="287234" y="1344302"/>
                        <a:pt x="287234" y="1344302"/>
                      </a:cubicBezTo>
                      <a:lnTo>
                        <a:pt x="288009" y="1342528"/>
                      </a:lnTo>
                      <a:lnTo>
                        <a:pt x="287677" y="1341087"/>
                      </a:lnTo>
                      <a:lnTo>
                        <a:pt x="287234" y="1339869"/>
                      </a:lnTo>
                      <a:lnTo>
                        <a:pt x="287234" y="1338650"/>
                      </a:lnTo>
                      <a:cubicBezTo>
                        <a:pt x="287234" y="1338650"/>
                        <a:pt x="288452" y="1337431"/>
                        <a:pt x="288452" y="1337431"/>
                      </a:cubicBezTo>
                      <a:lnTo>
                        <a:pt x="291334" y="1335879"/>
                      </a:lnTo>
                      <a:lnTo>
                        <a:pt x="292552" y="1334772"/>
                      </a:lnTo>
                      <a:lnTo>
                        <a:pt x="293439" y="1331447"/>
                      </a:lnTo>
                      <a:lnTo>
                        <a:pt x="293993" y="1330228"/>
                      </a:lnTo>
                      <a:lnTo>
                        <a:pt x="295545" y="1328011"/>
                      </a:lnTo>
                      <a:lnTo>
                        <a:pt x="296431" y="1327457"/>
                      </a:lnTo>
                      <a:lnTo>
                        <a:pt x="297650" y="1327457"/>
                      </a:lnTo>
                      <a:cubicBezTo>
                        <a:pt x="297650" y="1327457"/>
                        <a:pt x="303745" y="1326239"/>
                        <a:pt x="303745" y="1326239"/>
                      </a:cubicBezTo>
                      <a:lnTo>
                        <a:pt x="305407" y="1325352"/>
                      </a:lnTo>
                      <a:lnTo>
                        <a:pt x="304299" y="1322692"/>
                      </a:lnTo>
                      <a:lnTo>
                        <a:pt x="306072" y="1321695"/>
                      </a:lnTo>
                      <a:lnTo>
                        <a:pt x="308843" y="1321695"/>
                      </a:lnTo>
                      <a:cubicBezTo>
                        <a:pt x="308843" y="1321695"/>
                        <a:pt x="310948" y="1322803"/>
                        <a:pt x="310948" y="1322803"/>
                      </a:cubicBezTo>
                      <a:lnTo>
                        <a:pt x="311169" y="1324022"/>
                      </a:lnTo>
                      <a:lnTo>
                        <a:pt x="311169" y="1326239"/>
                      </a:lnTo>
                      <a:cubicBezTo>
                        <a:pt x="311169" y="1326239"/>
                        <a:pt x="311724" y="1328233"/>
                        <a:pt x="311724" y="1328233"/>
                      </a:cubicBezTo>
                      <a:lnTo>
                        <a:pt x="312832" y="1329009"/>
                      </a:lnTo>
                      <a:lnTo>
                        <a:pt x="314273" y="1328122"/>
                      </a:lnTo>
                      <a:lnTo>
                        <a:pt x="314826" y="1324465"/>
                      </a:lnTo>
                      <a:lnTo>
                        <a:pt x="315824" y="1323357"/>
                      </a:lnTo>
                      <a:lnTo>
                        <a:pt x="317265" y="1323800"/>
                      </a:lnTo>
                      <a:lnTo>
                        <a:pt x="318373" y="1325463"/>
                      </a:lnTo>
                      <a:lnTo>
                        <a:pt x="319259" y="1327457"/>
                      </a:lnTo>
                      <a:lnTo>
                        <a:pt x="320145" y="1328787"/>
                      </a:lnTo>
                      <a:lnTo>
                        <a:pt x="321365" y="1329009"/>
                      </a:lnTo>
                      <a:lnTo>
                        <a:pt x="322584" y="1328787"/>
                      </a:lnTo>
                      <a:lnTo>
                        <a:pt x="323692" y="1329009"/>
                      </a:lnTo>
                      <a:lnTo>
                        <a:pt x="324467" y="1330671"/>
                      </a:lnTo>
                      <a:lnTo>
                        <a:pt x="324135" y="1331336"/>
                      </a:lnTo>
                      <a:lnTo>
                        <a:pt x="322584" y="1333552"/>
                      </a:lnTo>
                      <a:lnTo>
                        <a:pt x="322251" y="1334661"/>
                      </a:lnTo>
                      <a:lnTo>
                        <a:pt x="322695" y="1335990"/>
                      </a:lnTo>
                      <a:lnTo>
                        <a:pt x="323581" y="1337098"/>
                      </a:lnTo>
                      <a:lnTo>
                        <a:pt x="323913" y="1338428"/>
                      </a:lnTo>
                      <a:lnTo>
                        <a:pt x="324135" y="1339537"/>
                      </a:lnTo>
                      <a:lnTo>
                        <a:pt x="330119" y="1339537"/>
                      </a:lnTo>
                      <a:cubicBezTo>
                        <a:pt x="330119" y="1339537"/>
                        <a:pt x="329232" y="1338428"/>
                        <a:pt x="329232" y="1338428"/>
                      </a:cubicBezTo>
                      <a:lnTo>
                        <a:pt x="330230" y="1335104"/>
                      </a:lnTo>
                      <a:lnTo>
                        <a:pt x="333222" y="1335104"/>
                      </a:lnTo>
                      <a:cubicBezTo>
                        <a:pt x="333222" y="1335104"/>
                        <a:pt x="336879" y="1337431"/>
                        <a:pt x="336879" y="1337431"/>
                      </a:cubicBezTo>
                      <a:lnTo>
                        <a:pt x="339760" y="1340201"/>
                      </a:lnTo>
                      <a:lnTo>
                        <a:pt x="337654" y="1340644"/>
                      </a:lnTo>
                      <a:lnTo>
                        <a:pt x="337654" y="1341863"/>
                      </a:lnTo>
                      <a:cubicBezTo>
                        <a:pt x="337654" y="1341863"/>
                        <a:pt x="339317" y="1343415"/>
                        <a:pt x="339317" y="1343415"/>
                      </a:cubicBezTo>
                      <a:lnTo>
                        <a:pt x="339317" y="1343415"/>
                      </a:lnTo>
                      <a:cubicBezTo>
                        <a:pt x="339317" y="1343415"/>
                        <a:pt x="342641" y="1345963"/>
                        <a:pt x="342641" y="1345963"/>
                      </a:cubicBezTo>
                      <a:lnTo>
                        <a:pt x="345412" y="1346739"/>
                      </a:lnTo>
                      <a:lnTo>
                        <a:pt x="349845" y="1346296"/>
                      </a:lnTo>
                      <a:lnTo>
                        <a:pt x="353945" y="1344966"/>
                      </a:lnTo>
                      <a:lnTo>
                        <a:pt x="355717" y="1342972"/>
                      </a:lnTo>
                      <a:lnTo>
                        <a:pt x="357823" y="1342085"/>
                      </a:lnTo>
                      <a:lnTo>
                        <a:pt x="370456" y="1343526"/>
                      </a:lnTo>
                      <a:lnTo>
                        <a:pt x="376773" y="1343526"/>
                      </a:lnTo>
                      <a:lnTo>
                        <a:pt x="378323" y="1345963"/>
                      </a:lnTo>
                      <a:lnTo>
                        <a:pt x="382535" y="1345963"/>
                      </a:lnTo>
                      <a:cubicBezTo>
                        <a:pt x="382535" y="1345963"/>
                        <a:pt x="386967" y="1346961"/>
                        <a:pt x="386967" y="1346961"/>
                      </a:cubicBezTo>
                      <a:lnTo>
                        <a:pt x="418106" y="1366354"/>
                      </a:lnTo>
                      <a:lnTo>
                        <a:pt x="418328" y="1366576"/>
                      </a:lnTo>
                      <a:lnTo>
                        <a:pt x="418771" y="1366576"/>
                      </a:lnTo>
                      <a:cubicBezTo>
                        <a:pt x="418771" y="1366576"/>
                        <a:pt x="425420" y="1368570"/>
                        <a:pt x="425420" y="1368570"/>
                      </a:cubicBezTo>
                      <a:lnTo>
                        <a:pt x="432734" y="1368570"/>
                      </a:lnTo>
                      <a:cubicBezTo>
                        <a:pt x="432734" y="1368570"/>
                        <a:pt x="435837" y="1367019"/>
                        <a:pt x="435837" y="1367019"/>
                      </a:cubicBezTo>
                      <a:lnTo>
                        <a:pt x="437499" y="1364470"/>
                      </a:lnTo>
                      <a:lnTo>
                        <a:pt x="438940" y="1361478"/>
                      </a:lnTo>
                      <a:lnTo>
                        <a:pt x="441377" y="1358596"/>
                      </a:lnTo>
                      <a:lnTo>
                        <a:pt x="443040" y="1357710"/>
                      </a:lnTo>
                      <a:lnTo>
                        <a:pt x="444702" y="1357489"/>
                      </a:lnTo>
                      <a:lnTo>
                        <a:pt x="446253" y="1358043"/>
                      </a:lnTo>
                      <a:lnTo>
                        <a:pt x="447583" y="1359483"/>
                      </a:lnTo>
                      <a:lnTo>
                        <a:pt x="447916" y="1361478"/>
                      </a:lnTo>
                      <a:lnTo>
                        <a:pt x="447694" y="1363472"/>
                      </a:lnTo>
                      <a:lnTo>
                        <a:pt x="448138" y="1365246"/>
                      </a:lnTo>
                      <a:lnTo>
                        <a:pt x="450464" y="1366465"/>
                      </a:lnTo>
                      <a:lnTo>
                        <a:pt x="451351" y="1366465"/>
                      </a:lnTo>
                      <a:cubicBezTo>
                        <a:pt x="451351" y="1366465"/>
                        <a:pt x="452792" y="1365467"/>
                        <a:pt x="452792" y="1365467"/>
                      </a:cubicBezTo>
                      <a:lnTo>
                        <a:pt x="453346" y="1365467"/>
                      </a:lnTo>
                      <a:cubicBezTo>
                        <a:pt x="453346" y="1365467"/>
                        <a:pt x="456781" y="1366576"/>
                        <a:pt x="456781" y="1366576"/>
                      </a:cubicBezTo>
                      <a:lnTo>
                        <a:pt x="460105" y="1366797"/>
                      </a:lnTo>
                      <a:lnTo>
                        <a:pt x="461768" y="1366465"/>
                      </a:lnTo>
                      <a:lnTo>
                        <a:pt x="463097" y="1365356"/>
                      </a:lnTo>
                      <a:lnTo>
                        <a:pt x="463430" y="1368126"/>
                      </a:lnTo>
                      <a:lnTo>
                        <a:pt x="464649" y="1369678"/>
                      </a:lnTo>
                      <a:lnTo>
                        <a:pt x="466090" y="1371119"/>
                      </a:lnTo>
                      <a:lnTo>
                        <a:pt x="467087" y="1373335"/>
                      </a:lnTo>
                      <a:lnTo>
                        <a:pt x="467087" y="1374332"/>
                      </a:lnTo>
                      <a:cubicBezTo>
                        <a:pt x="467087" y="1374332"/>
                        <a:pt x="467309" y="1375330"/>
                        <a:pt x="467309" y="1375330"/>
                      </a:cubicBezTo>
                      <a:lnTo>
                        <a:pt x="468527" y="1376106"/>
                      </a:lnTo>
                      <a:lnTo>
                        <a:pt x="469525" y="1375662"/>
                      </a:lnTo>
                      <a:lnTo>
                        <a:pt x="470522" y="1374776"/>
                      </a:lnTo>
                      <a:lnTo>
                        <a:pt x="471852" y="1374222"/>
                      </a:lnTo>
                      <a:lnTo>
                        <a:pt x="477392" y="1382422"/>
                      </a:lnTo>
                      <a:lnTo>
                        <a:pt x="478390" y="1384417"/>
                      </a:lnTo>
                      <a:lnTo>
                        <a:pt x="477836" y="1386189"/>
                      </a:lnTo>
                      <a:lnTo>
                        <a:pt x="475287" y="1388184"/>
                      </a:lnTo>
                      <a:lnTo>
                        <a:pt x="476506" y="1389625"/>
                      </a:lnTo>
                      <a:lnTo>
                        <a:pt x="476838" y="1391398"/>
                      </a:lnTo>
                      <a:lnTo>
                        <a:pt x="476838" y="1393171"/>
                      </a:lnTo>
                      <a:cubicBezTo>
                        <a:pt x="476838" y="1393171"/>
                        <a:pt x="477503" y="1394722"/>
                        <a:pt x="477503" y="1394722"/>
                      </a:cubicBezTo>
                      <a:lnTo>
                        <a:pt x="478612" y="1395830"/>
                      </a:lnTo>
                      <a:lnTo>
                        <a:pt x="479387" y="1395830"/>
                      </a:lnTo>
                      <a:cubicBezTo>
                        <a:pt x="479387" y="1395830"/>
                        <a:pt x="480274" y="1395165"/>
                        <a:pt x="480274" y="1395165"/>
                      </a:cubicBezTo>
                      <a:lnTo>
                        <a:pt x="481714" y="1394501"/>
                      </a:lnTo>
                      <a:lnTo>
                        <a:pt x="482268" y="1394501"/>
                      </a:lnTo>
                      <a:cubicBezTo>
                        <a:pt x="482268" y="1394501"/>
                        <a:pt x="483488" y="1395276"/>
                        <a:pt x="483488" y="1395276"/>
                      </a:cubicBezTo>
                      <a:lnTo>
                        <a:pt x="484042" y="1395276"/>
                      </a:lnTo>
                      <a:cubicBezTo>
                        <a:pt x="484042" y="1395276"/>
                        <a:pt x="484485" y="1394944"/>
                        <a:pt x="484485" y="1394944"/>
                      </a:cubicBezTo>
                      <a:lnTo>
                        <a:pt x="485815" y="1393504"/>
                      </a:lnTo>
                      <a:lnTo>
                        <a:pt x="490801" y="1392617"/>
                      </a:lnTo>
                      <a:lnTo>
                        <a:pt x="492907" y="1393725"/>
                      </a:lnTo>
                      <a:lnTo>
                        <a:pt x="492907" y="1396717"/>
                      </a:lnTo>
                      <a:cubicBezTo>
                        <a:pt x="492907" y="1396717"/>
                        <a:pt x="490801" y="1402923"/>
                        <a:pt x="490801" y="1402923"/>
                      </a:cubicBezTo>
                      <a:lnTo>
                        <a:pt x="491023" y="1404031"/>
                      </a:lnTo>
                      <a:lnTo>
                        <a:pt x="491023" y="1405028"/>
                      </a:lnTo>
                      <a:cubicBezTo>
                        <a:pt x="491023" y="1405028"/>
                        <a:pt x="490801" y="1406136"/>
                        <a:pt x="490801" y="1406136"/>
                      </a:cubicBezTo>
                      <a:lnTo>
                        <a:pt x="490247" y="1406691"/>
                      </a:lnTo>
                      <a:lnTo>
                        <a:pt x="488696" y="1407134"/>
                      </a:lnTo>
                      <a:lnTo>
                        <a:pt x="488253" y="1407466"/>
                      </a:lnTo>
                      <a:lnTo>
                        <a:pt x="487255" y="1409350"/>
                      </a:lnTo>
                      <a:lnTo>
                        <a:pt x="486812" y="1410347"/>
                      </a:lnTo>
                      <a:lnTo>
                        <a:pt x="487366" y="1410680"/>
                      </a:lnTo>
                      <a:lnTo>
                        <a:pt x="489029" y="1410458"/>
                      </a:lnTo>
                      <a:lnTo>
                        <a:pt x="496342" y="1409572"/>
                      </a:lnTo>
                      <a:lnTo>
                        <a:pt x="498780" y="1408574"/>
                      </a:lnTo>
                      <a:lnTo>
                        <a:pt x="503877" y="1405471"/>
                      </a:lnTo>
                      <a:lnTo>
                        <a:pt x="506094" y="1403477"/>
                      </a:lnTo>
                      <a:lnTo>
                        <a:pt x="508088" y="1400706"/>
                      </a:lnTo>
                      <a:lnTo>
                        <a:pt x="510637" y="1395609"/>
                      </a:lnTo>
                      <a:lnTo>
                        <a:pt x="511302" y="1394611"/>
                      </a:lnTo>
                      <a:lnTo>
                        <a:pt x="512521" y="1393836"/>
                      </a:lnTo>
                      <a:lnTo>
                        <a:pt x="514959" y="1393060"/>
                      </a:lnTo>
                      <a:lnTo>
                        <a:pt x="515957" y="1392395"/>
                      </a:lnTo>
                      <a:lnTo>
                        <a:pt x="517840" y="1389846"/>
                      </a:lnTo>
                      <a:lnTo>
                        <a:pt x="519503" y="1386522"/>
                      </a:lnTo>
                      <a:lnTo>
                        <a:pt x="520500" y="1382754"/>
                      </a:lnTo>
                      <a:lnTo>
                        <a:pt x="520500" y="1379208"/>
                      </a:lnTo>
                      <a:cubicBezTo>
                        <a:pt x="520500" y="1379208"/>
                        <a:pt x="520057" y="1377102"/>
                        <a:pt x="520057" y="1377102"/>
                      </a:cubicBezTo>
                      <a:lnTo>
                        <a:pt x="519503" y="1375662"/>
                      </a:lnTo>
                      <a:lnTo>
                        <a:pt x="518505" y="1374554"/>
                      </a:lnTo>
                      <a:lnTo>
                        <a:pt x="516954" y="1373667"/>
                      </a:lnTo>
                      <a:lnTo>
                        <a:pt x="518062" y="1367019"/>
                      </a:lnTo>
                      <a:lnTo>
                        <a:pt x="518062" y="1365467"/>
                      </a:lnTo>
                      <a:cubicBezTo>
                        <a:pt x="518062" y="1365467"/>
                        <a:pt x="517508" y="1363583"/>
                        <a:pt x="517508" y="1363583"/>
                      </a:cubicBezTo>
                      <a:lnTo>
                        <a:pt x="516511" y="1361700"/>
                      </a:lnTo>
                      <a:lnTo>
                        <a:pt x="516511" y="1360259"/>
                      </a:lnTo>
                      <a:cubicBezTo>
                        <a:pt x="516511" y="1360259"/>
                        <a:pt x="518062" y="1359594"/>
                        <a:pt x="518062" y="1359594"/>
                      </a:cubicBezTo>
                      <a:lnTo>
                        <a:pt x="519946" y="1359261"/>
                      </a:lnTo>
                      <a:lnTo>
                        <a:pt x="520833" y="1358929"/>
                      </a:lnTo>
                      <a:lnTo>
                        <a:pt x="521276" y="1359261"/>
                      </a:lnTo>
                      <a:lnTo>
                        <a:pt x="521829" y="1360813"/>
                      </a:lnTo>
                      <a:lnTo>
                        <a:pt x="521829" y="1361478"/>
                      </a:lnTo>
                      <a:cubicBezTo>
                        <a:pt x="521829" y="1361478"/>
                        <a:pt x="521165" y="1362254"/>
                        <a:pt x="521165" y="1362254"/>
                      </a:cubicBezTo>
                      <a:lnTo>
                        <a:pt x="520722" y="1363361"/>
                      </a:lnTo>
                      <a:lnTo>
                        <a:pt x="520943" y="1364802"/>
                      </a:lnTo>
                      <a:lnTo>
                        <a:pt x="521497" y="1365578"/>
                      </a:lnTo>
                      <a:lnTo>
                        <a:pt x="522383" y="1366243"/>
                      </a:lnTo>
                      <a:lnTo>
                        <a:pt x="524157" y="1367019"/>
                      </a:lnTo>
                      <a:lnTo>
                        <a:pt x="529033" y="1367794"/>
                      </a:lnTo>
                      <a:lnTo>
                        <a:pt x="530363" y="1367573"/>
                      </a:lnTo>
                      <a:lnTo>
                        <a:pt x="531803" y="1366465"/>
                      </a:lnTo>
                      <a:lnTo>
                        <a:pt x="534130" y="1363251"/>
                      </a:lnTo>
                      <a:lnTo>
                        <a:pt x="535681" y="1362143"/>
                      </a:lnTo>
                      <a:lnTo>
                        <a:pt x="538452" y="1362143"/>
                      </a:lnTo>
                      <a:cubicBezTo>
                        <a:pt x="538452" y="1362143"/>
                        <a:pt x="553412" y="1367794"/>
                        <a:pt x="553412" y="1367794"/>
                      </a:cubicBezTo>
                      <a:lnTo>
                        <a:pt x="553855" y="1368348"/>
                      </a:lnTo>
                      <a:lnTo>
                        <a:pt x="554187" y="1369235"/>
                      </a:lnTo>
                      <a:lnTo>
                        <a:pt x="554742" y="1370011"/>
                      </a:lnTo>
                      <a:lnTo>
                        <a:pt x="555739" y="1370343"/>
                      </a:lnTo>
                      <a:lnTo>
                        <a:pt x="559063" y="1369900"/>
                      </a:lnTo>
                      <a:lnTo>
                        <a:pt x="563607" y="1367794"/>
                      </a:lnTo>
                      <a:lnTo>
                        <a:pt x="565159" y="1367351"/>
                      </a:lnTo>
                      <a:lnTo>
                        <a:pt x="566710" y="1367351"/>
                      </a:lnTo>
                      <a:cubicBezTo>
                        <a:pt x="566710" y="1367351"/>
                        <a:pt x="567929" y="1368126"/>
                        <a:pt x="567929" y="1368126"/>
                      </a:cubicBezTo>
                      <a:lnTo>
                        <a:pt x="570478" y="1370121"/>
                      </a:lnTo>
                      <a:lnTo>
                        <a:pt x="569480" y="1371230"/>
                      </a:lnTo>
                      <a:lnTo>
                        <a:pt x="565824" y="1373778"/>
                      </a:lnTo>
                      <a:lnTo>
                        <a:pt x="566599" y="1375108"/>
                      </a:lnTo>
                      <a:lnTo>
                        <a:pt x="572472" y="1377767"/>
                      </a:lnTo>
                      <a:lnTo>
                        <a:pt x="578124" y="1383863"/>
                      </a:lnTo>
                      <a:lnTo>
                        <a:pt x="578456" y="1384639"/>
                      </a:lnTo>
                      <a:lnTo>
                        <a:pt x="578456" y="1385746"/>
                      </a:lnTo>
                      <a:cubicBezTo>
                        <a:pt x="578456" y="1385746"/>
                        <a:pt x="578235" y="1386854"/>
                        <a:pt x="578235" y="1386854"/>
                      </a:cubicBezTo>
                      <a:lnTo>
                        <a:pt x="577902" y="1387630"/>
                      </a:lnTo>
                      <a:lnTo>
                        <a:pt x="577681" y="1387630"/>
                      </a:lnTo>
                      <a:cubicBezTo>
                        <a:pt x="577681" y="1387630"/>
                        <a:pt x="578789" y="1389957"/>
                        <a:pt x="578789" y="1389957"/>
                      </a:cubicBezTo>
                      <a:lnTo>
                        <a:pt x="580340" y="1390844"/>
                      </a:lnTo>
                      <a:lnTo>
                        <a:pt x="592198" y="1391065"/>
                      </a:lnTo>
                      <a:lnTo>
                        <a:pt x="594413" y="1390400"/>
                      </a:lnTo>
                      <a:lnTo>
                        <a:pt x="601839" y="1385303"/>
                      </a:lnTo>
                      <a:lnTo>
                        <a:pt x="604720" y="1384528"/>
                      </a:lnTo>
                      <a:lnTo>
                        <a:pt x="607157" y="1385525"/>
                      </a:lnTo>
                      <a:lnTo>
                        <a:pt x="606936" y="1390068"/>
                      </a:lnTo>
                      <a:lnTo>
                        <a:pt x="609706" y="1390400"/>
                      </a:lnTo>
                      <a:lnTo>
                        <a:pt x="612144" y="1389293"/>
                      </a:lnTo>
                      <a:lnTo>
                        <a:pt x="613806" y="1387519"/>
                      </a:lnTo>
                      <a:lnTo>
                        <a:pt x="615358" y="1385525"/>
                      </a:lnTo>
                      <a:lnTo>
                        <a:pt x="617574" y="1383530"/>
                      </a:lnTo>
                      <a:lnTo>
                        <a:pt x="619680" y="1382865"/>
                      </a:lnTo>
                      <a:lnTo>
                        <a:pt x="624556" y="1382865"/>
                      </a:lnTo>
                      <a:cubicBezTo>
                        <a:pt x="624556" y="1382865"/>
                        <a:pt x="626439" y="1381978"/>
                        <a:pt x="626439" y="1381978"/>
                      </a:cubicBezTo>
                      <a:lnTo>
                        <a:pt x="627437" y="1380317"/>
                      </a:lnTo>
                      <a:lnTo>
                        <a:pt x="626993" y="1379098"/>
                      </a:lnTo>
                      <a:lnTo>
                        <a:pt x="625774" y="1378322"/>
                      </a:lnTo>
                      <a:lnTo>
                        <a:pt x="624334" y="1377989"/>
                      </a:lnTo>
                      <a:lnTo>
                        <a:pt x="629653" y="1371894"/>
                      </a:lnTo>
                      <a:lnTo>
                        <a:pt x="632202" y="1371341"/>
                      </a:lnTo>
                      <a:lnTo>
                        <a:pt x="634972" y="1371673"/>
                      </a:lnTo>
                      <a:lnTo>
                        <a:pt x="637521" y="1372448"/>
                      </a:lnTo>
                      <a:lnTo>
                        <a:pt x="642840" y="1371562"/>
                      </a:lnTo>
                      <a:lnTo>
                        <a:pt x="645278" y="1370565"/>
                      </a:lnTo>
                      <a:lnTo>
                        <a:pt x="647383" y="1368237"/>
                      </a:lnTo>
                      <a:lnTo>
                        <a:pt x="647937" y="1366686"/>
                      </a:lnTo>
                      <a:lnTo>
                        <a:pt x="648824" y="1362808"/>
                      </a:lnTo>
                      <a:lnTo>
                        <a:pt x="649600" y="1361035"/>
                      </a:lnTo>
                      <a:lnTo>
                        <a:pt x="652813" y="1358264"/>
                      </a:lnTo>
                      <a:lnTo>
                        <a:pt x="653146" y="1357821"/>
                      </a:lnTo>
                      <a:lnTo>
                        <a:pt x="655252" y="1357821"/>
                      </a:lnTo>
                      <a:cubicBezTo>
                        <a:pt x="655252" y="1357821"/>
                        <a:pt x="660238" y="1358929"/>
                        <a:pt x="660238" y="1358929"/>
                      </a:cubicBezTo>
                      <a:lnTo>
                        <a:pt x="669436" y="1358929"/>
                      </a:lnTo>
                      <a:cubicBezTo>
                        <a:pt x="669436" y="1358929"/>
                        <a:pt x="675863" y="1360259"/>
                        <a:pt x="675863" y="1360259"/>
                      </a:cubicBezTo>
                      <a:lnTo>
                        <a:pt x="677082" y="1359815"/>
                      </a:lnTo>
                      <a:lnTo>
                        <a:pt x="678190" y="1356935"/>
                      </a:lnTo>
                      <a:lnTo>
                        <a:pt x="679520" y="1356159"/>
                      </a:lnTo>
                      <a:lnTo>
                        <a:pt x="689050" y="1354164"/>
                      </a:lnTo>
                      <a:lnTo>
                        <a:pt x="715092" y="1355272"/>
                      </a:lnTo>
                      <a:lnTo>
                        <a:pt x="715978" y="1355050"/>
                      </a:lnTo>
                      <a:lnTo>
                        <a:pt x="719192" y="1350950"/>
                      </a:lnTo>
                      <a:lnTo>
                        <a:pt x="719635" y="1349842"/>
                      </a:lnTo>
                      <a:lnTo>
                        <a:pt x="719635" y="1348291"/>
                      </a:lnTo>
                      <a:cubicBezTo>
                        <a:pt x="719635" y="1348291"/>
                        <a:pt x="719635" y="1343858"/>
                        <a:pt x="719635" y="1343858"/>
                      </a:cubicBezTo>
                      <a:lnTo>
                        <a:pt x="719303" y="1342972"/>
                      </a:lnTo>
                      <a:lnTo>
                        <a:pt x="718749" y="1342639"/>
                      </a:lnTo>
                      <a:lnTo>
                        <a:pt x="717862" y="1341752"/>
                      </a:lnTo>
                      <a:lnTo>
                        <a:pt x="716975" y="1340644"/>
                      </a:lnTo>
                      <a:lnTo>
                        <a:pt x="716643" y="1339758"/>
                      </a:lnTo>
                      <a:lnTo>
                        <a:pt x="716421" y="1338428"/>
                      </a:lnTo>
                      <a:lnTo>
                        <a:pt x="718195" y="1337652"/>
                      </a:lnTo>
                      <a:lnTo>
                        <a:pt x="720965" y="1335326"/>
                      </a:lnTo>
                      <a:lnTo>
                        <a:pt x="721962" y="1334661"/>
                      </a:lnTo>
                      <a:lnTo>
                        <a:pt x="723625" y="1333885"/>
                      </a:lnTo>
                      <a:lnTo>
                        <a:pt x="723957" y="1333885"/>
                      </a:lnTo>
                      <a:cubicBezTo>
                        <a:pt x="723957" y="1333885"/>
                        <a:pt x="723625" y="1334550"/>
                        <a:pt x="723625" y="1334550"/>
                      </a:cubicBezTo>
                      <a:lnTo>
                        <a:pt x="723292" y="1336322"/>
                      </a:lnTo>
                      <a:lnTo>
                        <a:pt x="722849" y="1337652"/>
                      </a:lnTo>
                      <a:lnTo>
                        <a:pt x="722073" y="1338650"/>
                      </a:lnTo>
                      <a:lnTo>
                        <a:pt x="721741" y="1339869"/>
                      </a:lnTo>
                      <a:lnTo>
                        <a:pt x="722406" y="1341752"/>
                      </a:lnTo>
                      <a:lnTo>
                        <a:pt x="723514" y="1342750"/>
                      </a:lnTo>
                      <a:lnTo>
                        <a:pt x="724732" y="1342528"/>
                      </a:lnTo>
                      <a:lnTo>
                        <a:pt x="727282" y="1341198"/>
                      </a:lnTo>
                      <a:lnTo>
                        <a:pt x="729719" y="1340866"/>
                      </a:lnTo>
                      <a:lnTo>
                        <a:pt x="736258" y="1342307"/>
                      </a:lnTo>
                      <a:lnTo>
                        <a:pt x="738141" y="1341974"/>
                      </a:lnTo>
                      <a:lnTo>
                        <a:pt x="742574" y="1340312"/>
                      </a:lnTo>
                      <a:lnTo>
                        <a:pt x="744458" y="1340644"/>
                      </a:lnTo>
                      <a:lnTo>
                        <a:pt x="745012" y="1341642"/>
                      </a:lnTo>
                      <a:lnTo>
                        <a:pt x="746231" y="1345188"/>
                      </a:lnTo>
                      <a:lnTo>
                        <a:pt x="746895" y="1346518"/>
                      </a:lnTo>
                      <a:lnTo>
                        <a:pt x="747782" y="1347626"/>
                      </a:lnTo>
                      <a:lnTo>
                        <a:pt x="751107" y="1350285"/>
                      </a:lnTo>
                      <a:lnTo>
                        <a:pt x="752658" y="1351061"/>
                      </a:lnTo>
                      <a:lnTo>
                        <a:pt x="754985" y="1351061"/>
                      </a:lnTo>
                      <a:cubicBezTo>
                        <a:pt x="754985" y="1351061"/>
                        <a:pt x="757423" y="1350618"/>
                        <a:pt x="757423" y="1350618"/>
                      </a:cubicBezTo>
                      <a:lnTo>
                        <a:pt x="759196" y="1349842"/>
                      </a:lnTo>
                      <a:lnTo>
                        <a:pt x="760304" y="1348845"/>
                      </a:lnTo>
                      <a:lnTo>
                        <a:pt x="764294" y="1345299"/>
                      </a:lnTo>
                      <a:lnTo>
                        <a:pt x="766399" y="1344191"/>
                      </a:lnTo>
                      <a:lnTo>
                        <a:pt x="770388" y="1343193"/>
                      </a:lnTo>
                      <a:lnTo>
                        <a:pt x="774378" y="1343193"/>
                      </a:lnTo>
                      <a:lnTo>
                        <a:pt x="780694" y="1344855"/>
                      </a:lnTo>
                      <a:lnTo>
                        <a:pt x="782689" y="1344634"/>
                      </a:lnTo>
                      <a:lnTo>
                        <a:pt x="781470" y="1347515"/>
                      </a:lnTo>
                      <a:lnTo>
                        <a:pt x="783243" y="1349731"/>
                      </a:lnTo>
                      <a:lnTo>
                        <a:pt x="786235" y="1351726"/>
                      </a:lnTo>
                      <a:lnTo>
                        <a:pt x="788451" y="1353942"/>
                      </a:lnTo>
                      <a:lnTo>
                        <a:pt x="785349" y="1355494"/>
                      </a:lnTo>
                      <a:lnTo>
                        <a:pt x="784019" y="1359372"/>
                      </a:lnTo>
                      <a:lnTo>
                        <a:pt x="784573" y="1363472"/>
                      </a:lnTo>
                      <a:lnTo>
                        <a:pt x="787343" y="1365689"/>
                      </a:lnTo>
                      <a:lnTo>
                        <a:pt x="789116" y="1366021"/>
                      </a:lnTo>
                      <a:lnTo>
                        <a:pt x="790225" y="1366354"/>
                      </a:lnTo>
                      <a:lnTo>
                        <a:pt x="791222" y="1367129"/>
                      </a:lnTo>
                      <a:lnTo>
                        <a:pt x="796430" y="1372781"/>
                      </a:lnTo>
                      <a:lnTo>
                        <a:pt x="801971" y="1376992"/>
                      </a:lnTo>
                      <a:lnTo>
                        <a:pt x="803190" y="1377546"/>
                      </a:lnTo>
                      <a:lnTo>
                        <a:pt x="804187" y="1377213"/>
                      </a:lnTo>
                      <a:lnTo>
                        <a:pt x="805074" y="1376659"/>
                      </a:lnTo>
                      <a:lnTo>
                        <a:pt x="806292" y="1376659"/>
                      </a:lnTo>
                      <a:cubicBezTo>
                        <a:pt x="806292" y="1376659"/>
                        <a:pt x="807401" y="1377213"/>
                        <a:pt x="807401" y="1377213"/>
                      </a:cubicBezTo>
                      <a:lnTo>
                        <a:pt x="808066" y="1377878"/>
                      </a:lnTo>
                      <a:lnTo>
                        <a:pt x="808731" y="1378322"/>
                      </a:lnTo>
                      <a:lnTo>
                        <a:pt x="809949" y="1378322"/>
                      </a:lnTo>
                      <a:cubicBezTo>
                        <a:pt x="809949" y="1378322"/>
                        <a:pt x="810725" y="1377546"/>
                        <a:pt x="810725" y="1377546"/>
                      </a:cubicBezTo>
                      <a:lnTo>
                        <a:pt x="813939" y="1373667"/>
                      </a:lnTo>
                      <a:lnTo>
                        <a:pt x="813939" y="1372227"/>
                      </a:lnTo>
                      <a:cubicBezTo>
                        <a:pt x="813939" y="1372227"/>
                        <a:pt x="813607" y="1371230"/>
                        <a:pt x="813607" y="1371230"/>
                      </a:cubicBezTo>
                      <a:lnTo>
                        <a:pt x="813274" y="1370343"/>
                      </a:lnTo>
                      <a:lnTo>
                        <a:pt x="813053" y="1369456"/>
                      </a:lnTo>
                      <a:lnTo>
                        <a:pt x="813053" y="1368459"/>
                      </a:lnTo>
                      <a:cubicBezTo>
                        <a:pt x="813053" y="1368459"/>
                        <a:pt x="813053" y="1365578"/>
                        <a:pt x="813053" y="1365578"/>
                      </a:cubicBezTo>
                      <a:lnTo>
                        <a:pt x="813385" y="1365135"/>
                      </a:lnTo>
                      <a:lnTo>
                        <a:pt x="814493" y="1362475"/>
                      </a:lnTo>
                      <a:lnTo>
                        <a:pt x="814493" y="1362254"/>
                      </a:lnTo>
                      <a:cubicBezTo>
                        <a:pt x="814493" y="1362254"/>
                        <a:pt x="814382" y="1362254"/>
                        <a:pt x="814382" y="1362254"/>
                      </a:cubicBezTo>
                      <a:lnTo>
                        <a:pt x="814382" y="1358486"/>
                      </a:lnTo>
                      <a:cubicBezTo>
                        <a:pt x="814382" y="1358486"/>
                        <a:pt x="814603" y="1358596"/>
                        <a:pt x="814603" y="1358596"/>
                      </a:cubicBezTo>
                      <a:lnTo>
                        <a:pt x="816377" y="1356159"/>
                      </a:lnTo>
                      <a:lnTo>
                        <a:pt x="816377" y="1355715"/>
                      </a:lnTo>
                      <a:cubicBezTo>
                        <a:pt x="816377" y="1355715"/>
                        <a:pt x="817818" y="1352391"/>
                        <a:pt x="817818" y="1352391"/>
                      </a:cubicBezTo>
                      <a:lnTo>
                        <a:pt x="818150" y="1352059"/>
                      </a:lnTo>
                      <a:lnTo>
                        <a:pt x="818372" y="1350063"/>
                      </a:lnTo>
                      <a:lnTo>
                        <a:pt x="818372" y="1348069"/>
                      </a:lnTo>
                      <a:cubicBezTo>
                        <a:pt x="818372" y="1348069"/>
                        <a:pt x="818150" y="1345963"/>
                        <a:pt x="818150" y="1345963"/>
                      </a:cubicBezTo>
                      <a:lnTo>
                        <a:pt x="817264" y="1343526"/>
                      </a:lnTo>
                      <a:lnTo>
                        <a:pt x="815047" y="1339758"/>
                      </a:lnTo>
                      <a:lnTo>
                        <a:pt x="813607" y="1338096"/>
                      </a:lnTo>
                      <a:lnTo>
                        <a:pt x="812166" y="1336987"/>
                      </a:lnTo>
                      <a:lnTo>
                        <a:pt x="810393" y="1336655"/>
                      </a:lnTo>
                      <a:lnTo>
                        <a:pt x="807512" y="1337874"/>
                      </a:lnTo>
                      <a:lnTo>
                        <a:pt x="805849" y="1338207"/>
                      </a:lnTo>
                      <a:lnTo>
                        <a:pt x="799533" y="1336987"/>
                      </a:lnTo>
                      <a:lnTo>
                        <a:pt x="797649" y="1335104"/>
                      </a:lnTo>
                      <a:lnTo>
                        <a:pt x="799755" y="1331890"/>
                      </a:lnTo>
                      <a:lnTo>
                        <a:pt x="799755" y="1331890"/>
                      </a:lnTo>
                      <a:cubicBezTo>
                        <a:pt x="799755" y="1331890"/>
                        <a:pt x="800530" y="1330671"/>
                        <a:pt x="800530" y="1330671"/>
                      </a:cubicBezTo>
                      <a:lnTo>
                        <a:pt x="800752" y="1329563"/>
                      </a:lnTo>
                      <a:lnTo>
                        <a:pt x="800752" y="1328455"/>
                      </a:lnTo>
                      <a:cubicBezTo>
                        <a:pt x="800752" y="1328455"/>
                        <a:pt x="800973" y="1327346"/>
                        <a:pt x="800973" y="1327346"/>
                      </a:cubicBezTo>
                      <a:lnTo>
                        <a:pt x="801638" y="1326017"/>
                      </a:lnTo>
                      <a:lnTo>
                        <a:pt x="808952" y="1314270"/>
                      </a:lnTo>
                      <a:lnTo>
                        <a:pt x="808398" y="1313716"/>
                      </a:lnTo>
                      <a:lnTo>
                        <a:pt x="805960" y="1310059"/>
                      </a:lnTo>
                      <a:lnTo>
                        <a:pt x="802082" y="1301194"/>
                      </a:lnTo>
                      <a:lnTo>
                        <a:pt x="800198" y="1299310"/>
                      </a:lnTo>
                      <a:lnTo>
                        <a:pt x="799312" y="1298867"/>
                      </a:lnTo>
                      <a:lnTo>
                        <a:pt x="796984" y="1296540"/>
                      </a:lnTo>
                      <a:lnTo>
                        <a:pt x="794214" y="1294878"/>
                      </a:lnTo>
                      <a:lnTo>
                        <a:pt x="793327" y="1293548"/>
                      </a:lnTo>
                      <a:lnTo>
                        <a:pt x="792773" y="1291775"/>
                      </a:lnTo>
                      <a:lnTo>
                        <a:pt x="792773" y="1291553"/>
                      </a:lnTo>
                      <a:cubicBezTo>
                        <a:pt x="792773" y="1291553"/>
                        <a:pt x="792440" y="1289780"/>
                        <a:pt x="792440" y="1289780"/>
                      </a:cubicBezTo>
                      <a:lnTo>
                        <a:pt x="790779" y="1286013"/>
                      </a:lnTo>
                      <a:lnTo>
                        <a:pt x="782800" y="1277701"/>
                      </a:lnTo>
                      <a:lnTo>
                        <a:pt x="781692" y="1276039"/>
                      </a:lnTo>
                      <a:lnTo>
                        <a:pt x="780694" y="1274044"/>
                      </a:lnTo>
                      <a:lnTo>
                        <a:pt x="780140" y="1271828"/>
                      </a:lnTo>
                      <a:lnTo>
                        <a:pt x="780362" y="1269501"/>
                      </a:lnTo>
                      <a:lnTo>
                        <a:pt x="781027" y="1268282"/>
                      </a:lnTo>
                      <a:lnTo>
                        <a:pt x="781803" y="1268061"/>
                      </a:lnTo>
                      <a:lnTo>
                        <a:pt x="782578" y="1268061"/>
                      </a:lnTo>
                      <a:cubicBezTo>
                        <a:pt x="782578" y="1268061"/>
                        <a:pt x="783243" y="1267728"/>
                        <a:pt x="783243" y="1267728"/>
                      </a:cubicBezTo>
                      <a:lnTo>
                        <a:pt x="784905" y="1265179"/>
                      </a:lnTo>
                      <a:lnTo>
                        <a:pt x="785349" y="1264625"/>
                      </a:lnTo>
                      <a:lnTo>
                        <a:pt x="789892" y="1261412"/>
                      </a:lnTo>
                      <a:lnTo>
                        <a:pt x="791333" y="1259749"/>
                      </a:lnTo>
                      <a:lnTo>
                        <a:pt x="793438" y="1256536"/>
                      </a:lnTo>
                      <a:lnTo>
                        <a:pt x="794436" y="1255427"/>
                      </a:lnTo>
                      <a:lnTo>
                        <a:pt x="796098" y="1254541"/>
                      </a:lnTo>
                      <a:lnTo>
                        <a:pt x="802414" y="1253322"/>
                      </a:lnTo>
                      <a:lnTo>
                        <a:pt x="802414" y="1252879"/>
                      </a:lnTo>
                      <a:cubicBezTo>
                        <a:pt x="802414" y="1252879"/>
                        <a:pt x="803966" y="1251438"/>
                        <a:pt x="803966" y="1251438"/>
                      </a:cubicBezTo>
                      <a:lnTo>
                        <a:pt x="807623" y="1249443"/>
                      </a:lnTo>
                      <a:lnTo>
                        <a:pt x="811833" y="1245343"/>
                      </a:lnTo>
                      <a:lnTo>
                        <a:pt x="813607" y="1244013"/>
                      </a:lnTo>
                      <a:lnTo>
                        <a:pt x="825353" y="1239359"/>
                      </a:lnTo>
                      <a:lnTo>
                        <a:pt x="840978" y="1236589"/>
                      </a:lnTo>
                      <a:lnTo>
                        <a:pt x="844746" y="1234483"/>
                      </a:lnTo>
                      <a:lnTo>
                        <a:pt x="855827" y="1224842"/>
                      </a:lnTo>
                      <a:lnTo>
                        <a:pt x="857379" y="1222183"/>
                      </a:lnTo>
                      <a:lnTo>
                        <a:pt x="858044" y="1218526"/>
                      </a:lnTo>
                      <a:lnTo>
                        <a:pt x="858265" y="1217639"/>
                      </a:lnTo>
                      <a:lnTo>
                        <a:pt x="858819" y="1216753"/>
                      </a:lnTo>
                      <a:lnTo>
                        <a:pt x="859373" y="1215534"/>
                      </a:lnTo>
                      <a:lnTo>
                        <a:pt x="859595" y="1213761"/>
                      </a:lnTo>
                      <a:lnTo>
                        <a:pt x="859373" y="1208996"/>
                      </a:lnTo>
                      <a:lnTo>
                        <a:pt x="859595" y="1207445"/>
                      </a:lnTo>
                      <a:lnTo>
                        <a:pt x="860149" y="1205893"/>
                      </a:lnTo>
                      <a:lnTo>
                        <a:pt x="861700" y="1202679"/>
                      </a:lnTo>
                      <a:lnTo>
                        <a:pt x="862033" y="1201017"/>
                      </a:lnTo>
                      <a:lnTo>
                        <a:pt x="861811" y="1199466"/>
                      </a:lnTo>
                      <a:lnTo>
                        <a:pt x="860703" y="1197804"/>
                      </a:lnTo>
                      <a:lnTo>
                        <a:pt x="860260" y="1194701"/>
                      </a:lnTo>
                      <a:lnTo>
                        <a:pt x="859927" y="1193925"/>
                      </a:lnTo>
                      <a:lnTo>
                        <a:pt x="859927" y="1193260"/>
                      </a:lnTo>
                      <a:cubicBezTo>
                        <a:pt x="859927" y="1193260"/>
                        <a:pt x="860481" y="1192041"/>
                        <a:pt x="860481" y="1192041"/>
                      </a:cubicBezTo>
                      <a:lnTo>
                        <a:pt x="861479" y="1191044"/>
                      </a:lnTo>
                      <a:lnTo>
                        <a:pt x="865136" y="1189603"/>
                      </a:lnTo>
                      <a:lnTo>
                        <a:pt x="868903" y="1189049"/>
                      </a:lnTo>
                      <a:lnTo>
                        <a:pt x="880650" y="1192373"/>
                      </a:lnTo>
                      <a:lnTo>
                        <a:pt x="882644" y="1193482"/>
                      </a:lnTo>
                      <a:lnTo>
                        <a:pt x="884529" y="1194811"/>
                      </a:lnTo>
                      <a:lnTo>
                        <a:pt x="886301" y="1197471"/>
                      </a:lnTo>
                      <a:lnTo>
                        <a:pt x="890955" y="1199576"/>
                      </a:lnTo>
                      <a:lnTo>
                        <a:pt x="891177" y="1199798"/>
                      </a:lnTo>
                      <a:lnTo>
                        <a:pt x="892174" y="1195255"/>
                      </a:lnTo>
                      <a:lnTo>
                        <a:pt x="893172" y="1193260"/>
                      </a:lnTo>
                      <a:lnTo>
                        <a:pt x="893505" y="1193260"/>
                      </a:lnTo>
                      <a:cubicBezTo>
                        <a:pt x="893505" y="1193260"/>
                        <a:pt x="895831" y="1192928"/>
                        <a:pt x="895831" y="1192928"/>
                      </a:cubicBezTo>
                      <a:lnTo>
                        <a:pt x="896718" y="1192595"/>
                      </a:lnTo>
                      <a:lnTo>
                        <a:pt x="897605" y="1191709"/>
                      </a:lnTo>
                      <a:lnTo>
                        <a:pt x="898159" y="1190933"/>
                      </a:lnTo>
                      <a:lnTo>
                        <a:pt x="900153" y="1186722"/>
                      </a:lnTo>
                      <a:lnTo>
                        <a:pt x="900818" y="1184506"/>
                      </a:lnTo>
                      <a:lnTo>
                        <a:pt x="901151" y="1182068"/>
                      </a:lnTo>
                      <a:lnTo>
                        <a:pt x="901151" y="1179186"/>
                      </a:lnTo>
                      <a:cubicBezTo>
                        <a:pt x="901151" y="1179186"/>
                        <a:pt x="900596" y="1173646"/>
                        <a:pt x="900596" y="1173646"/>
                      </a:cubicBezTo>
                      <a:lnTo>
                        <a:pt x="900929" y="1171651"/>
                      </a:lnTo>
                      <a:lnTo>
                        <a:pt x="902481" y="1170210"/>
                      </a:lnTo>
                      <a:lnTo>
                        <a:pt x="901040" y="1169546"/>
                      </a:lnTo>
                      <a:lnTo>
                        <a:pt x="900485" y="1168992"/>
                      </a:lnTo>
                      <a:lnTo>
                        <a:pt x="899267" y="1166664"/>
                      </a:lnTo>
                      <a:lnTo>
                        <a:pt x="898713" y="1166886"/>
                      </a:lnTo>
                      <a:lnTo>
                        <a:pt x="898934" y="1165224"/>
                      </a:lnTo>
                      <a:lnTo>
                        <a:pt x="902370" y="1158132"/>
                      </a:lnTo>
                      <a:lnTo>
                        <a:pt x="900153" y="1155805"/>
                      </a:lnTo>
                      <a:lnTo>
                        <a:pt x="894723" y="1144944"/>
                      </a:lnTo>
                      <a:lnTo>
                        <a:pt x="892064" y="1140844"/>
                      </a:lnTo>
                      <a:lnTo>
                        <a:pt x="890512" y="1139958"/>
                      </a:lnTo>
                      <a:lnTo>
                        <a:pt x="886301" y="1139293"/>
                      </a:lnTo>
                      <a:lnTo>
                        <a:pt x="884196" y="1138295"/>
                      </a:lnTo>
                      <a:lnTo>
                        <a:pt x="882312" y="1136412"/>
                      </a:lnTo>
                      <a:lnTo>
                        <a:pt x="880539" y="1133752"/>
                      </a:lnTo>
                      <a:lnTo>
                        <a:pt x="879320" y="1130649"/>
                      </a:lnTo>
                      <a:lnTo>
                        <a:pt x="878988" y="1127436"/>
                      </a:lnTo>
                      <a:lnTo>
                        <a:pt x="876882" y="1127657"/>
                      </a:lnTo>
                      <a:lnTo>
                        <a:pt x="874998" y="1126549"/>
                      </a:lnTo>
                      <a:lnTo>
                        <a:pt x="873114" y="1124998"/>
                      </a:lnTo>
                      <a:lnTo>
                        <a:pt x="871120" y="1123779"/>
                      </a:lnTo>
                      <a:lnTo>
                        <a:pt x="869236" y="1123336"/>
                      </a:lnTo>
                      <a:lnTo>
                        <a:pt x="868460" y="1123336"/>
                      </a:lnTo>
                      <a:cubicBezTo>
                        <a:pt x="868460" y="1123336"/>
                        <a:pt x="866909" y="1123890"/>
                        <a:pt x="866909" y="1123890"/>
                      </a:cubicBezTo>
                      <a:lnTo>
                        <a:pt x="865801" y="1125774"/>
                      </a:lnTo>
                      <a:lnTo>
                        <a:pt x="864581" y="1128766"/>
                      </a:lnTo>
                      <a:lnTo>
                        <a:pt x="861922" y="1127546"/>
                      </a:lnTo>
                      <a:lnTo>
                        <a:pt x="858376" y="1124998"/>
                      </a:lnTo>
                      <a:lnTo>
                        <a:pt x="855162" y="1121895"/>
                      </a:lnTo>
                      <a:lnTo>
                        <a:pt x="853500" y="1119235"/>
                      </a:lnTo>
                      <a:lnTo>
                        <a:pt x="853500" y="1114360"/>
                      </a:lnTo>
                      <a:cubicBezTo>
                        <a:pt x="853500" y="1114360"/>
                        <a:pt x="852170" y="1111367"/>
                        <a:pt x="852170" y="1111367"/>
                      </a:cubicBezTo>
                      <a:lnTo>
                        <a:pt x="847405" y="1106492"/>
                      </a:lnTo>
                      <a:lnTo>
                        <a:pt x="843970" y="1101837"/>
                      </a:lnTo>
                      <a:lnTo>
                        <a:pt x="842640" y="1100618"/>
                      </a:lnTo>
                      <a:lnTo>
                        <a:pt x="840313" y="1099732"/>
                      </a:lnTo>
                      <a:lnTo>
                        <a:pt x="833442" y="1099400"/>
                      </a:lnTo>
                      <a:lnTo>
                        <a:pt x="830229" y="1097516"/>
                      </a:lnTo>
                      <a:lnTo>
                        <a:pt x="828455" y="1094634"/>
                      </a:lnTo>
                      <a:lnTo>
                        <a:pt x="827015" y="1091199"/>
                      </a:lnTo>
                      <a:lnTo>
                        <a:pt x="816377" y="1076793"/>
                      </a:lnTo>
                      <a:lnTo>
                        <a:pt x="814936" y="1076017"/>
                      </a:lnTo>
                      <a:lnTo>
                        <a:pt x="814936" y="1076017"/>
                      </a:lnTo>
                      <a:cubicBezTo>
                        <a:pt x="814936" y="1076017"/>
                        <a:pt x="811279" y="1071696"/>
                        <a:pt x="811279" y="1071696"/>
                      </a:cubicBezTo>
                      <a:lnTo>
                        <a:pt x="810725" y="1070034"/>
                      </a:lnTo>
                      <a:lnTo>
                        <a:pt x="810725" y="1068371"/>
                      </a:lnTo>
                      <a:cubicBezTo>
                        <a:pt x="810725" y="1068371"/>
                        <a:pt x="809949" y="1066930"/>
                        <a:pt x="809949" y="1066930"/>
                      </a:cubicBezTo>
                      <a:lnTo>
                        <a:pt x="807955" y="1066155"/>
                      </a:lnTo>
                      <a:lnTo>
                        <a:pt x="804741" y="1062830"/>
                      </a:lnTo>
                      <a:lnTo>
                        <a:pt x="803079" y="1061501"/>
                      </a:lnTo>
                      <a:lnTo>
                        <a:pt x="801195" y="1060503"/>
                      </a:lnTo>
                      <a:lnTo>
                        <a:pt x="796873" y="1059284"/>
                      </a:lnTo>
                      <a:lnTo>
                        <a:pt x="795322" y="1059727"/>
                      </a:lnTo>
                      <a:lnTo>
                        <a:pt x="795876" y="1061944"/>
                      </a:lnTo>
                      <a:lnTo>
                        <a:pt x="793771" y="1062276"/>
                      </a:lnTo>
                      <a:lnTo>
                        <a:pt x="787121" y="1061279"/>
                      </a:lnTo>
                      <a:lnTo>
                        <a:pt x="784905" y="1060503"/>
                      </a:lnTo>
                      <a:lnTo>
                        <a:pt x="783132" y="1058619"/>
                      </a:lnTo>
                      <a:lnTo>
                        <a:pt x="779364" y="1050308"/>
                      </a:lnTo>
                      <a:lnTo>
                        <a:pt x="777038" y="1047981"/>
                      </a:lnTo>
                      <a:lnTo>
                        <a:pt x="771829" y="1045543"/>
                      </a:lnTo>
                      <a:lnTo>
                        <a:pt x="769612" y="1043659"/>
                      </a:lnTo>
                      <a:lnTo>
                        <a:pt x="768283" y="1041111"/>
                      </a:lnTo>
                      <a:lnTo>
                        <a:pt x="767729" y="1038340"/>
                      </a:lnTo>
                      <a:lnTo>
                        <a:pt x="767397" y="1032578"/>
                      </a:lnTo>
                      <a:lnTo>
                        <a:pt x="767397" y="1029697"/>
                      </a:lnTo>
                      <a:cubicBezTo>
                        <a:pt x="767397" y="1029697"/>
                        <a:pt x="766399" y="1029032"/>
                        <a:pt x="766399" y="1029032"/>
                      </a:cubicBezTo>
                      <a:lnTo>
                        <a:pt x="765180" y="1029253"/>
                      </a:lnTo>
                      <a:lnTo>
                        <a:pt x="763851" y="1028921"/>
                      </a:lnTo>
                      <a:lnTo>
                        <a:pt x="762632" y="1027591"/>
                      </a:lnTo>
                      <a:lnTo>
                        <a:pt x="761745" y="1026261"/>
                      </a:lnTo>
                      <a:lnTo>
                        <a:pt x="761080" y="1024710"/>
                      </a:lnTo>
                      <a:lnTo>
                        <a:pt x="760304" y="1022604"/>
                      </a:lnTo>
                      <a:lnTo>
                        <a:pt x="759861" y="1020610"/>
                      </a:lnTo>
                      <a:lnTo>
                        <a:pt x="759307" y="1016731"/>
                      </a:lnTo>
                      <a:lnTo>
                        <a:pt x="758531" y="1014847"/>
                      </a:lnTo>
                      <a:lnTo>
                        <a:pt x="757312" y="1013518"/>
                      </a:lnTo>
                      <a:lnTo>
                        <a:pt x="754653" y="1012077"/>
                      </a:lnTo>
                      <a:lnTo>
                        <a:pt x="753545" y="1010636"/>
                      </a:lnTo>
                      <a:lnTo>
                        <a:pt x="753545" y="1010193"/>
                      </a:lnTo>
                      <a:cubicBezTo>
                        <a:pt x="753545" y="1010193"/>
                        <a:pt x="754210" y="1008863"/>
                        <a:pt x="754210" y="1008863"/>
                      </a:cubicBezTo>
                      <a:lnTo>
                        <a:pt x="753323" y="1008420"/>
                      </a:lnTo>
                      <a:lnTo>
                        <a:pt x="752990" y="1008198"/>
                      </a:lnTo>
                      <a:lnTo>
                        <a:pt x="753988" y="1006093"/>
                      </a:lnTo>
                      <a:lnTo>
                        <a:pt x="753988" y="1003766"/>
                      </a:lnTo>
                      <a:cubicBezTo>
                        <a:pt x="753988" y="1003766"/>
                        <a:pt x="752990" y="1001882"/>
                        <a:pt x="752990" y="1001882"/>
                      </a:cubicBezTo>
                      <a:lnTo>
                        <a:pt x="751439" y="1001106"/>
                      </a:lnTo>
                      <a:lnTo>
                        <a:pt x="747671" y="999333"/>
                      </a:lnTo>
                      <a:lnTo>
                        <a:pt x="745899" y="998114"/>
                      </a:lnTo>
                      <a:lnTo>
                        <a:pt x="744236" y="996673"/>
                      </a:lnTo>
                      <a:lnTo>
                        <a:pt x="741909" y="993349"/>
                      </a:lnTo>
                      <a:lnTo>
                        <a:pt x="740690" y="991133"/>
                      </a:lnTo>
                      <a:lnTo>
                        <a:pt x="740136" y="989249"/>
                      </a:lnTo>
                      <a:lnTo>
                        <a:pt x="741466" y="986589"/>
                      </a:lnTo>
                      <a:lnTo>
                        <a:pt x="746120" y="984595"/>
                      </a:lnTo>
                      <a:lnTo>
                        <a:pt x="747893" y="982711"/>
                      </a:lnTo>
                      <a:lnTo>
                        <a:pt x="748225" y="979830"/>
                      </a:lnTo>
                      <a:lnTo>
                        <a:pt x="748225" y="976173"/>
                      </a:lnTo>
                      <a:cubicBezTo>
                        <a:pt x="748225" y="976173"/>
                        <a:pt x="749001" y="973735"/>
                        <a:pt x="749001" y="973735"/>
                      </a:cubicBezTo>
                      <a:lnTo>
                        <a:pt x="751328" y="974400"/>
                      </a:lnTo>
                      <a:lnTo>
                        <a:pt x="752104" y="971740"/>
                      </a:lnTo>
                      <a:lnTo>
                        <a:pt x="754764" y="966864"/>
                      </a:lnTo>
                      <a:lnTo>
                        <a:pt x="755650" y="964205"/>
                      </a:lnTo>
                      <a:lnTo>
                        <a:pt x="755982" y="960769"/>
                      </a:lnTo>
                      <a:lnTo>
                        <a:pt x="755318" y="959551"/>
                      </a:lnTo>
                      <a:lnTo>
                        <a:pt x="753655" y="958885"/>
                      </a:lnTo>
                      <a:lnTo>
                        <a:pt x="749001" y="956115"/>
                      </a:lnTo>
                      <a:lnTo>
                        <a:pt x="749001" y="954231"/>
                      </a:lnTo>
                      <a:cubicBezTo>
                        <a:pt x="749001" y="954231"/>
                        <a:pt x="749888" y="951904"/>
                        <a:pt x="749888" y="951904"/>
                      </a:cubicBezTo>
                      <a:lnTo>
                        <a:pt x="749555" y="949355"/>
                      </a:lnTo>
                      <a:lnTo>
                        <a:pt x="747671" y="947582"/>
                      </a:lnTo>
                      <a:lnTo>
                        <a:pt x="743460" y="947139"/>
                      </a:lnTo>
                      <a:lnTo>
                        <a:pt x="741687" y="945477"/>
                      </a:lnTo>
                      <a:lnTo>
                        <a:pt x="741577" y="945477"/>
                      </a:lnTo>
                      <a:lnTo>
                        <a:pt x="724400" y="936279"/>
                      </a:lnTo>
                      <a:lnTo>
                        <a:pt x="724068" y="935171"/>
                      </a:lnTo>
                      <a:lnTo>
                        <a:pt x="724068" y="933619"/>
                      </a:lnTo>
                      <a:cubicBezTo>
                        <a:pt x="724068" y="933619"/>
                        <a:pt x="723846" y="931847"/>
                        <a:pt x="723846" y="931847"/>
                      </a:cubicBezTo>
                      <a:lnTo>
                        <a:pt x="722849" y="930074"/>
                      </a:lnTo>
                      <a:lnTo>
                        <a:pt x="721186" y="928633"/>
                      </a:lnTo>
                      <a:lnTo>
                        <a:pt x="719413" y="927636"/>
                      </a:lnTo>
                      <a:lnTo>
                        <a:pt x="717862" y="926195"/>
                      </a:lnTo>
                      <a:lnTo>
                        <a:pt x="716865" y="923536"/>
                      </a:lnTo>
                      <a:lnTo>
                        <a:pt x="716865" y="920876"/>
                      </a:lnTo>
                      <a:cubicBezTo>
                        <a:pt x="716865" y="920876"/>
                        <a:pt x="717640" y="916887"/>
                        <a:pt x="717640" y="916887"/>
                      </a:cubicBezTo>
                      <a:lnTo>
                        <a:pt x="717308" y="914227"/>
                      </a:lnTo>
                      <a:lnTo>
                        <a:pt x="716421" y="912122"/>
                      </a:lnTo>
                      <a:lnTo>
                        <a:pt x="715092" y="910127"/>
                      </a:lnTo>
                      <a:lnTo>
                        <a:pt x="712321" y="907135"/>
                      </a:lnTo>
                      <a:lnTo>
                        <a:pt x="706669" y="903589"/>
                      </a:lnTo>
                      <a:lnTo>
                        <a:pt x="705451" y="901483"/>
                      </a:lnTo>
                      <a:lnTo>
                        <a:pt x="706891" y="899378"/>
                      </a:lnTo>
                      <a:lnTo>
                        <a:pt x="708110" y="898602"/>
                      </a:lnTo>
                      <a:lnTo>
                        <a:pt x="708886" y="897826"/>
                      </a:lnTo>
                      <a:lnTo>
                        <a:pt x="709108" y="895610"/>
                      </a:lnTo>
                      <a:lnTo>
                        <a:pt x="708664" y="893061"/>
                      </a:lnTo>
                      <a:lnTo>
                        <a:pt x="707778" y="891510"/>
                      </a:lnTo>
                      <a:lnTo>
                        <a:pt x="705119" y="888739"/>
                      </a:lnTo>
                      <a:lnTo>
                        <a:pt x="707999" y="888961"/>
                      </a:lnTo>
                      <a:lnTo>
                        <a:pt x="713430" y="889404"/>
                      </a:lnTo>
                      <a:lnTo>
                        <a:pt x="715645" y="890956"/>
                      </a:lnTo>
                      <a:lnTo>
                        <a:pt x="716310" y="892618"/>
                      </a:lnTo>
                      <a:lnTo>
                        <a:pt x="716310" y="895610"/>
                      </a:lnTo>
                      <a:cubicBezTo>
                        <a:pt x="716310" y="895610"/>
                        <a:pt x="716754" y="896940"/>
                        <a:pt x="716754" y="896940"/>
                      </a:cubicBezTo>
                      <a:lnTo>
                        <a:pt x="717973" y="898048"/>
                      </a:lnTo>
                      <a:lnTo>
                        <a:pt x="719635" y="898602"/>
                      </a:lnTo>
                      <a:lnTo>
                        <a:pt x="722849" y="898602"/>
                      </a:lnTo>
                      <a:cubicBezTo>
                        <a:pt x="722849" y="898602"/>
                        <a:pt x="723625" y="899156"/>
                        <a:pt x="723625" y="899156"/>
                      </a:cubicBezTo>
                      <a:lnTo>
                        <a:pt x="723957" y="899821"/>
                      </a:lnTo>
                      <a:lnTo>
                        <a:pt x="723957" y="900597"/>
                      </a:lnTo>
                      <a:cubicBezTo>
                        <a:pt x="723957" y="900597"/>
                        <a:pt x="723403" y="901594"/>
                        <a:pt x="723403" y="901594"/>
                      </a:cubicBezTo>
                      <a:lnTo>
                        <a:pt x="723181" y="901594"/>
                      </a:lnTo>
                      <a:cubicBezTo>
                        <a:pt x="723181" y="901594"/>
                        <a:pt x="723071" y="901594"/>
                        <a:pt x="723071" y="901594"/>
                      </a:cubicBezTo>
                      <a:lnTo>
                        <a:pt x="722960" y="901594"/>
                      </a:lnTo>
                      <a:cubicBezTo>
                        <a:pt x="722960" y="901594"/>
                        <a:pt x="722849" y="901816"/>
                        <a:pt x="722849" y="901816"/>
                      </a:cubicBezTo>
                      <a:lnTo>
                        <a:pt x="722516" y="902148"/>
                      </a:lnTo>
                      <a:lnTo>
                        <a:pt x="722516" y="902480"/>
                      </a:lnTo>
                      <a:cubicBezTo>
                        <a:pt x="722516" y="902480"/>
                        <a:pt x="722516" y="902924"/>
                        <a:pt x="722516" y="902924"/>
                      </a:cubicBezTo>
                      <a:lnTo>
                        <a:pt x="722849" y="903367"/>
                      </a:lnTo>
                      <a:lnTo>
                        <a:pt x="724843" y="905362"/>
                      </a:lnTo>
                      <a:lnTo>
                        <a:pt x="725286" y="906027"/>
                      </a:lnTo>
                      <a:lnTo>
                        <a:pt x="725730" y="907135"/>
                      </a:lnTo>
                      <a:lnTo>
                        <a:pt x="725951" y="908132"/>
                      </a:lnTo>
                      <a:lnTo>
                        <a:pt x="725951" y="909018"/>
                      </a:lnTo>
                      <a:cubicBezTo>
                        <a:pt x="725951" y="909018"/>
                        <a:pt x="727392" y="913894"/>
                        <a:pt x="727392" y="913894"/>
                      </a:cubicBezTo>
                      <a:lnTo>
                        <a:pt x="728500" y="915667"/>
                      </a:lnTo>
                      <a:lnTo>
                        <a:pt x="730384" y="915889"/>
                      </a:lnTo>
                      <a:lnTo>
                        <a:pt x="731936" y="914781"/>
                      </a:lnTo>
                      <a:lnTo>
                        <a:pt x="731936" y="913229"/>
                      </a:lnTo>
                      <a:lnTo>
                        <a:pt x="731271" y="911346"/>
                      </a:lnTo>
                      <a:lnTo>
                        <a:pt x="730938" y="909129"/>
                      </a:lnTo>
                      <a:lnTo>
                        <a:pt x="731271" y="906027"/>
                      </a:lnTo>
                      <a:lnTo>
                        <a:pt x="731825" y="904364"/>
                      </a:lnTo>
                      <a:lnTo>
                        <a:pt x="734041" y="901483"/>
                      </a:lnTo>
                      <a:lnTo>
                        <a:pt x="734373" y="898713"/>
                      </a:lnTo>
                      <a:lnTo>
                        <a:pt x="735260" y="897383"/>
                      </a:lnTo>
                      <a:lnTo>
                        <a:pt x="736479" y="896497"/>
                      </a:lnTo>
                      <a:lnTo>
                        <a:pt x="737809" y="895167"/>
                      </a:lnTo>
                      <a:lnTo>
                        <a:pt x="741355" y="888739"/>
                      </a:lnTo>
                      <a:lnTo>
                        <a:pt x="742574" y="887521"/>
                      </a:lnTo>
                      <a:lnTo>
                        <a:pt x="745899" y="885637"/>
                      </a:lnTo>
                      <a:lnTo>
                        <a:pt x="747228" y="884418"/>
                      </a:lnTo>
                      <a:lnTo>
                        <a:pt x="747671" y="884196"/>
                      </a:lnTo>
                      <a:lnTo>
                        <a:pt x="748669" y="884196"/>
                      </a:lnTo>
                      <a:cubicBezTo>
                        <a:pt x="748669" y="884196"/>
                        <a:pt x="749112" y="883974"/>
                        <a:pt x="749112" y="883974"/>
                      </a:cubicBezTo>
                      <a:lnTo>
                        <a:pt x="749334" y="883310"/>
                      </a:lnTo>
                      <a:lnTo>
                        <a:pt x="749334" y="882645"/>
                      </a:lnTo>
                      <a:cubicBezTo>
                        <a:pt x="749334" y="882645"/>
                        <a:pt x="749112" y="882090"/>
                        <a:pt x="749112" y="882090"/>
                      </a:cubicBezTo>
                      <a:lnTo>
                        <a:pt x="749112" y="881758"/>
                      </a:lnTo>
                      <a:cubicBezTo>
                        <a:pt x="749112" y="881758"/>
                        <a:pt x="749445" y="880982"/>
                        <a:pt x="749445" y="880982"/>
                      </a:cubicBezTo>
                      <a:lnTo>
                        <a:pt x="749666" y="880096"/>
                      </a:lnTo>
                      <a:lnTo>
                        <a:pt x="750110" y="879209"/>
                      </a:lnTo>
                      <a:lnTo>
                        <a:pt x="750996" y="878434"/>
                      </a:lnTo>
                      <a:lnTo>
                        <a:pt x="754099" y="875774"/>
                      </a:lnTo>
                      <a:lnTo>
                        <a:pt x="758642" y="874444"/>
                      </a:lnTo>
                      <a:lnTo>
                        <a:pt x="767175" y="873779"/>
                      </a:lnTo>
                      <a:lnTo>
                        <a:pt x="773270" y="874887"/>
                      </a:lnTo>
                      <a:lnTo>
                        <a:pt x="774710" y="874887"/>
                      </a:lnTo>
                      <a:cubicBezTo>
                        <a:pt x="774710" y="874887"/>
                        <a:pt x="775929" y="873558"/>
                        <a:pt x="775929" y="873558"/>
                      </a:cubicBezTo>
                      <a:lnTo>
                        <a:pt x="778478" y="869679"/>
                      </a:lnTo>
                      <a:lnTo>
                        <a:pt x="779919" y="868238"/>
                      </a:lnTo>
                      <a:lnTo>
                        <a:pt x="781803" y="867574"/>
                      </a:lnTo>
                      <a:lnTo>
                        <a:pt x="783575" y="867574"/>
                      </a:lnTo>
                      <a:cubicBezTo>
                        <a:pt x="783575" y="867574"/>
                        <a:pt x="785570" y="867795"/>
                        <a:pt x="785570" y="867795"/>
                      </a:cubicBezTo>
                      <a:lnTo>
                        <a:pt x="786235" y="867574"/>
                      </a:lnTo>
                      <a:lnTo>
                        <a:pt x="787786" y="866465"/>
                      </a:lnTo>
                      <a:lnTo>
                        <a:pt x="788784" y="866244"/>
                      </a:lnTo>
                      <a:lnTo>
                        <a:pt x="789781" y="866576"/>
                      </a:lnTo>
                      <a:lnTo>
                        <a:pt x="800309" y="873003"/>
                      </a:lnTo>
                      <a:lnTo>
                        <a:pt x="804187" y="873225"/>
                      </a:lnTo>
                      <a:lnTo>
                        <a:pt x="805074" y="872339"/>
                      </a:lnTo>
                      <a:lnTo>
                        <a:pt x="807512" y="869901"/>
                      </a:lnTo>
                      <a:lnTo>
                        <a:pt x="809063" y="868017"/>
                      </a:lnTo>
                      <a:lnTo>
                        <a:pt x="809839" y="864803"/>
                      </a:lnTo>
                      <a:lnTo>
                        <a:pt x="810614" y="857600"/>
                      </a:lnTo>
                      <a:lnTo>
                        <a:pt x="811501" y="856935"/>
                      </a:lnTo>
                      <a:lnTo>
                        <a:pt x="812499" y="856714"/>
                      </a:lnTo>
                      <a:lnTo>
                        <a:pt x="813385" y="856935"/>
                      </a:lnTo>
                      <a:lnTo>
                        <a:pt x="814271" y="857600"/>
                      </a:lnTo>
                      <a:lnTo>
                        <a:pt x="815269" y="857933"/>
                      </a:lnTo>
                      <a:lnTo>
                        <a:pt x="816377" y="857933"/>
                      </a:lnTo>
                      <a:cubicBezTo>
                        <a:pt x="816377" y="857933"/>
                        <a:pt x="817485" y="857933"/>
                        <a:pt x="817485" y="857933"/>
                      </a:cubicBezTo>
                      <a:lnTo>
                        <a:pt x="818482" y="857600"/>
                      </a:lnTo>
                      <a:lnTo>
                        <a:pt x="818482" y="857600"/>
                      </a:lnTo>
                      <a:cubicBezTo>
                        <a:pt x="818482" y="857600"/>
                        <a:pt x="821696" y="856492"/>
                        <a:pt x="821696" y="856492"/>
                      </a:cubicBezTo>
                      <a:lnTo>
                        <a:pt x="827680" y="856825"/>
                      </a:lnTo>
                      <a:lnTo>
                        <a:pt x="830451" y="854719"/>
                      </a:lnTo>
                      <a:lnTo>
                        <a:pt x="832113" y="851727"/>
                      </a:lnTo>
                      <a:lnTo>
                        <a:pt x="835881" y="841643"/>
                      </a:lnTo>
                      <a:lnTo>
                        <a:pt x="838097" y="841864"/>
                      </a:lnTo>
                      <a:lnTo>
                        <a:pt x="839981" y="843194"/>
                      </a:lnTo>
                      <a:lnTo>
                        <a:pt x="841864" y="844081"/>
                      </a:lnTo>
                      <a:lnTo>
                        <a:pt x="844192" y="842862"/>
                      </a:lnTo>
                      <a:lnTo>
                        <a:pt x="845410" y="839205"/>
                      </a:lnTo>
                      <a:lnTo>
                        <a:pt x="846075" y="838097"/>
                      </a:lnTo>
                      <a:lnTo>
                        <a:pt x="850286" y="835105"/>
                      </a:lnTo>
                      <a:lnTo>
                        <a:pt x="850951" y="834329"/>
                      </a:lnTo>
                      <a:lnTo>
                        <a:pt x="850951" y="833664"/>
                      </a:lnTo>
                      <a:cubicBezTo>
                        <a:pt x="850951" y="833664"/>
                        <a:pt x="851284" y="833443"/>
                        <a:pt x="851284" y="833443"/>
                      </a:cubicBezTo>
                      <a:lnTo>
                        <a:pt x="852614" y="833997"/>
                      </a:lnTo>
                      <a:lnTo>
                        <a:pt x="853168" y="834661"/>
                      </a:lnTo>
                      <a:lnTo>
                        <a:pt x="854719" y="837321"/>
                      </a:lnTo>
                      <a:lnTo>
                        <a:pt x="855494" y="838208"/>
                      </a:lnTo>
                      <a:lnTo>
                        <a:pt x="858044" y="839426"/>
                      </a:lnTo>
                      <a:lnTo>
                        <a:pt x="860149" y="838872"/>
                      </a:lnTo>
                      <a:lnTo>
                        <a:pt x="862033" y="837099"/>
                      </a:lnTo>
                      <a:lnTo>
                        <a:pt x="864027" y="834661"/>
                      </a:lnTo>
                      <a:lnTo>
                        <a:pt x="865136" y="833997"/>
                      </a:lnTo>
                      <a:lnTo>
                        <a:pt x="865801" y="833110"/>
                      </a:lnTo>
                      <a:lnTo>
                        <a:pt x="865801" y="832002"/>
                      </a:lnTo>
                      <a:cubicBezTo>
                        <a:pt x="865801" y="832002"/>
                        <a:pt x="865246" y="830561"/>
                        <a:pt x="865246" y="830561"/>
                      </a:cubicBezTo>
                      <a:lnTo>
                        <a:pt x="867131" y="829121"/>
                      </a:lnTo>
                      <a:lnTo>
                        <a:pt x="868681" y="827126"/>
                      </a:lnTo>
                      <a:lnTo>
                        <a:pt x="869125" y="824688"/>
                      </a:lnTo>
                      <a:lnTo>
                        <a:pt x="867795" y="821918"/>
                      </a:lnTo>
                      <a:lnTo>
                        <a:pt x="872449" y="819147"/>
                      </a:lnTo>
                      <a:lnTo>
                        <a:pt x="877547" y="818150"/>
                      </a:lnTo>
                      <a:lnTo>
                        <a:pt x="887742" y="818150"/>
                      </a:lnTo>
                      <a:cubicBezTo>
                        <a:pt x="887742" y="818150"/>
                        <a:pt x="889958" y="817818"/>
                        <a:pt x="889958" y="817818"/>
                      </a:cubicBezTo>
                      <a:lnTo>
                        <a:pt x="894280" y="816266"/>
                      </a:lnTo>
                      <a:lnTo>
                        <a:pt x="896718" y="816045"/>
                      </a:lnTo>
                      <a:lnTo>
                        <a:pt x="901926" y="816598"/>
                      </a:lnTo>
                      <a:lnTo>
                        <a:pt x="903921" y="816155"/>
                      </a:lnTo>
                      <a:lnTo>
                        <a:pt x="907246" y="814161"/>
                      </a:lnTo>
                      <a:lnTo>
                        <a:pt x="907911" y="814161"/>
                      </a:lnTo>
                      <a:cubicBezTo>
                        <a:pt x="907911" y="814161"/>
                        <a:pt x="908575" y="813939"/>
                        <a:pt x="908575" y="813939"/>
                      </a:cubicBezTo>
                      <a:lnTo>
                        <a:pt x="909351" y="812831"/>
                      </a:lnTo>
                      <a:lnTo>
                        <a:pt x="909351" y="811944"/>
                      </a:lnTo>
                      <a:cubicBezTo>
                        <a:pt x="909351" y="811944"/>
                        <a:pt x="909129" y="810725"/>
                        <a:pt x="909129" y="810725"/>
                      </a:cubicBezTo>
                      <a:lnTo>
                        <a:pt x="909129" y="809174"/>
                      </a:lnTo>
                      <a:cubicBezTo>
                        <a:pt x="909129" y="809174"/>
                        <a:pt x="909462" y="807401"/>
                        <a:pt x="909462" y="807401"/>
                      </a:cubicBezTo>
                      <a:lnTo>
                        <a:pt x="910459" y="806071"/>
                      </a:lnTo>
                      <a:lnTo>
                        <a:pt x="911457" y="806071"/>
                      </a:lnTo>
                      <a:cubicBezTo>
                        <a:pt x="911457" y="806071"/>
                        <a:pt x="912565" y="806404"/>
                        <a:pt x="912565" y="806404"/>
                      </a:cubicBezTo>
                      <a:lnTo>
                        <a:pt x="914005" y="806182"/>
                      </a:lnTo>
                      <a:lnTo>
                        <a:pt x="915113" y="805295"/>
                      </a:lnTo>
                      <a:lnTo>
                        <a:pt x="916887" y="803079"/>
                      </a:lnTo>
                      <a:lnTo>
                        <a:pt x="918105" y="802193"/>
                      </a:lnTo>
                      <a:lnTo>
                        <a:pt x="920322" y="801749"/>
                      </a:lnTo>
                      <a:lnTo>
                        <a:pt x="924422" y="802304"/>
                      </a:lnTo>
                      <a:lnTo>
                        <a:pt x="926638" y="802304"/>
                      </a:lnTo>
                      <a:cubicBezTo>
                        <a:pt x="926638" y="802304"/>
                        <a:pt x="944258" y="793992"/>
                        <a:pt x="944258" y="793992"/>
                      </a:cubicBezTo>
                      <a:lnTo>
                        <a:pt x="945587" y="792662"/>
                      </a:lnTo>
                      <a:lnTo>
                        <a:pt x="947693" y="789559"/>
                      </a:lnTo>
                      <a:lnTo>
                        <a:pt x="948912" y="788341"/>
                      </a:lnTo>
                      <a:lnTo>
                        <a:pt x="953012" y="787454"/>
                      </a:lnTo>
                      <a:lnTo>
                        <a:pt x="961878" y="788119"/>
                      </a:lnTo>
                      <a:lnTo>
                        <a:pt x="965202" y="785349"/>
                      </a:lnTo>
                      <a:lnTo>
                        <a:pt x="965867" y="780916"/>
                      </a:lnTo>
                      <a:lnTo>
                        <a:pt x="962874" y="779143"/>
                      </a:lnTo>
                      <a:lnTo>
                        <a:pt x="958663" y="777924"/>
                      </a:lnTo>
                      <a:lnTo>
                        <a:pt x="955783" y="775043"/>
                      </a:lnTo>
                      <a:lnTo>
                        <a:pt x="955783" y="773159"/>
                      </a:lnTo>
                      <a:cubicBezTo>
                        <a:pt x="955783" y="773159"/>
                        <a:pt x="956891" y="772494"/>
                        <a:pt x="956891" y="772494"/>
                      </a:cubicBezTo>
                      <a:lnTo>
                        <a:pt x="957113" y="772162"/>
                      </a:lnTo>
                      <a:lnTo>
                        <a:pt x="954896" y="771275"/>
                      </a:lnTo>
                      <a:lnTo>
                        <a:pt x="951018" y="770721"/>
                      </a:lnTo>
                      <a:lnTo>
                        <a:pt x="949687" y="769834"/>
                      </a:lnTo>
                      <a:lnTo>
                        <a:pt x="950907" y="768062"/>
                      </a:lnTo>
                      <a:lnTo>
                        <a:pt x="952458" y="762853"/>
                      </a:lnTo>
                      <a:lnTo>
                        <a:pt x="955228" y="760083"/>
                      </a:lnTo>
                      <a:lnTo>
                        <a:pt x="958885" y="759529"/>
                      </a:lnTo>
                      <a:lnTo>
                        <a:pt x="963096" y="760858"/>
                      </a:lnTo>
                      <a:lnTo>
                        <a:pt x="963983" y="761634"/>
                      </a:lnTo>
                      <a:lnTo>
                        <a:pt x="964537" y="762631"/>
                      </a:lnTo>
                      <a:lnTo>
                        <a:pt x="965313" y="763629"/>
                      </a:lnTo>
                      <a:lnTo>
                        <a:pt x="966532" y="764294"/>
                      </a:lnTo>
                      <a:lnTo>
                        <a:pt x="967750" y="764294"/>
                      </a:lnTo>
                      <a:cubicBezTo>
                        <a:pt x="967750" y="764294"/>
                        <a:pt x="970964" y="762964"/>
                        <a:pt x="970964" y="762964"/>
                      </a:cubicBezTo>
                      <a:lnTo>
                        <a:pt x="975065" y="763186"/>
                      </a:lnTo>
                      <a:lnTo>
                        <a:pt x="976394" y="762521"/>
                      </a:lnTo>
                      <a:lnTo>
                        <a:pt x="977391" y="760083"/>
                      </a:lnTo>
                      <a:lnTo>
                        <a:pt x="978056" y="761634"/>
                      </a:lnTo>
                      <a:lnTo>
                        <a:pt x="978278" y="762742"/>
                      </a:lnTo>
                      <a:lnTo>
                        <a:pt x="978611" y="763851"/>
                      </a:lnTo>
                      <a:lnTo>
                        <a:pt x="979719" y="765291"/>
                      </a:lnTo>
                      <a:lnTo>
                        <a:pt x="981159" y="766289"/>
                      </a:lnTo>
                      <a:lnTo>
                        <a:pt x="984262" y="767064"/>
                      </a:lnTo>
                      <a:lnTo>
                        <a:pt x="985702" y="768172"/>
                      </a:lnTo>
                      <a:lnTo>
                        <a:pt x="987033" y="769834"/>
                      </a:lnTo>
                      <a:lnTo>
                        <a:pt x="987919" y="771275"/>
                      </a:lnTo>
                      <a:lnTo>
                        <a:pt x="988252" y="773048"/>
                      </a:lnTo>
                      <a:lnTo>
                        <a:pt x="988030" y="775708"/>
                      </a:lnTo>
                      <a:lnTo>
                        <a:pt x="987143" y="777924"/>
                      </a:lnTo>
                      <a:lnTo>
                        <a:pt x="985813" y="780473"/>
                      </a:lnTo>
                      <a:lnTo>
                        <a:pt x="985148" y="782689"/>
                      </a:lnTo>
                      <a:lnTo>
                        <a:pt x="986478" y="783686"/>
                      </a:lnTo>
                      <a:lnTo>
                        <a:pt x="992795" y="781138"/>
                      </a:lnTo>
                      <a:lnTo>
                        <a:pt x="994125" y="781138"/>
                      </a:lnTo>
                      <a:cubicBezTo>
                        <a:pt x="994125" y="781138"/>
                        <a:pt x="994678" y="783243"/>
                        <a:pt x="994678" y="783243"/>
                      </a:cubicBezTo>
                      <a:lnTo>
                        <a:pt x="994014" y="785570"/>
                      </a:lnTo>
                      <a:lnTo>
                        <a:pt x="992130" y="790114"/>
                      </a:lnTo>
                      <a:lnTo>
                        <a:pt x="991687" y="793328"/>
                      </a:lnTo>
                      <a:lnTo>
                        <a:pt x="992241" y="794657"/>
                      </a:lnTo>
                      <a:lnTo>
                        <a:pt x="996230" y="795765"/>
                      </a:lnTo>
                      <a:lnTo>
                        <a:pt x="997893" y="796652"/>
                      </a:lnTo>
                      <a:lnTo>
                        <a:pt x="1002214" y="799976"/>
                      </a:lnTo>
                      <a:lnTo>
                        <a:pt x="1006426" y="800973"/>
                      </a:lnTo>
                      <a:lnTo>
                        <a:pt x="1008863" y="800973"/>
                      </a:lnTo>
                      <a:cubicBezTo>
                        <a:pt x="1008863" y="800973"/>
                        <a:pt x="1010636" y="800530"/>
                        <a:pt x="1010636" y="800530"/>
                      </a:cubicBezTo>
                      <a:lnTo>
                        <a:pt x="1011744" y="799311"/>
                      </a:lnTo>
                      <a:lnTo>
                        <a:pt x="1012852" y="797206"/>
                      </a:lnTo>
                      <a:lnTo>
                        <a:pt x="1014626" y="792441"/>
                      </a:lnTo>
                      <a:lnTo>
                        <a:pt x="1014626" y="789116"/>
                      </a:lnTo>
                      <a:cubicBezTo>
                        <a:pt x="1014626" y="789116"/>
                        <a:pt x="1016288" y="786457"/>
                        <a:pt x="1016288" y="786457"/>
                      </a:cubicBezTo>
                      <a:lnTo>
                        <a:pt x="1020277" y="782024"/>
                      </a:lnTo>
                      <a:lnTo>
                        <a:pt x="1026039" y="768394"/>
                      </a:lnTo>
                      <a:lnTo>
                        <a:pt x="1031137" y="755539"/>
                      </a:lnTo>
                      <a:lnTo>
                        <a:pt x="1031469" y="753434"/>
                      </a:lnTo>
                      <a:lnTo>
                        <a:pt x="1031469" y="749999"/>
                      </a:lnTo>
                      <a:cubicBezTo>
                        <a:pt x="1031469" y="749999"/>
                        <a:pt x="1031691" y="748226"/>
                        <a:pt x="1031691" y="748226"/>
                      </a:cubicBezTo>
                      <a:lnTo>
                        <a:pt x="1032245" y="747006"/>
                      </a:lnTo>
                      <a:lnTo>
                        <a:pt x="1033132" y="746120"/>
                      </a:lnTo>
                      <a:lnTo>
                        <a:pt x="1033908" y="744901"/>
                      </a:lnTo>
                      <a:lnTo>
                        <a:pt x="1034129" y="742574"/>
                      </a:lnTo>
                      <a:lnTo>
                        <a:pt x="1034129" y="738030"/>
                      </a:lnTo>
                      <a:cubicBezTo>
                        <a:pt x="1034129" y="738030"/>
                        <a:pt x="1035237" y="732933"/>
                        <a:pt x="1035237" y="732933"/>
                      </a:cubicBezTo>
                      <a:lnTo>
                        <a:pt x="1036789" y="728168"/>
                      </a:lnTo>
                      <a:lnTo>
                        <a:pt x="1038783" y="724400"/>
                      </a:lnTo>
                      <a:lnTo>
                        <a:pt x="1038340" y="723846"/>
                      </a:lnTo>
                      <a:close/>
                      <a:moveTo>
                        <a:pt x="274822" y="63608"/>
                      </a:moveTo>
                      <a:lnTo>
                        <a:pt x="275487" y="63054"/>
                      </a:lnTo>
                      <a:lnTo>
                        <a:pt x="276041" y="60395"/>
                      </a:lnTo>
                      <a:lnTo>
                        <a:pt x="276374" y="56848"/>
                      </a:lnTo>
                      <a:lnTo>
                        <a:pt x="276041" y="46099"/>
                      </a:lnTo>
                      <a:lnTo>
                        <a:pt x="276374" y="45324"/>
                      </a:lnTo>
                      <a:lnTo>
                        <a:pt x="276374" y="41445"/>
                      </a:lnTo>
                      <a:cubicBezTo>
                        <a:pt x="276374" y="41445"/>
                        <a:pt x="276817" y="40005"/>
                        <a:pt x="276817" y="40005"/>
                      </a:cubicBezTo>
                      <a:lnTo>
                        <a:pt x="277371" y="39451"/>
                      </a:lnTo>
                      <a:lnTo>
                        <a:pt x="280806" y="37013"/>
                      </a:lnTo>
                      <a:lnTo>
                        <a:pt x="281582" y="36680"/>
                      </a:lnTo>
                      <a:lnTo>
                        <a:pt x="282690" y="36680"/>
                      </a:lnTo>
                      <a:cubicBezTo>
                        <a:pt x="282690" y="36680"/>
                        <a:pt x="283687" y="37123"/>
                        <a:pt x="283687" y="37123"/>
                      </a:cubicBezTo>
                      <a:lnTo>
                        <a:pt x="284685" y="38785"/>
                      </a:lnTo>
                      <a:lnTo>
                        <a:pt x="285460" y="39118"/>
                      </a:lnTo>
                      <a:lnTo>
                        <a:pt x="293328" y="39118"/>
                      </a:lnTo>
                      <a:lnTo>
                        <a:pt x="294991" y="38675"/>
                      </a:lnTo>
                      <a:lnTo>
                        <a:pt x="298093" y="36237"/>
                      </a:lnTo>
                      <a:lnTo>
                        <a:pt x="299867" y="35240"/>
                      </a:lnTo>
                      <a:lnTo>
                        <a:pt x="314051" y="36015"/>
                      </a:lnTo>
                      <a:lnTo>
                        <a:pt x="316932" y="33799"/>
                      </a:lnTo>
                      <a:lnTo>
                        <a:pt x="292220" y="35018"/>
                      </a:lnTo>
                      <a:lnTo>
                        <a:pt x="286791" y="33688"/>
                      </a:lnTo>
                      <a:lnTo>
                        <a:pt x="282912" y="30031"/>
                      </a:lnTo>
                      <a:lnTo>
                        <a:pt x="283576" y="23050"/>
                      </a:lnTo>
                      <a:lnTo>
                        <a:pt x="282580" y="19393"/>
                      </a:lnTo>
                      <a:lnTo>
                        <a:pt x="283798" y="15403"/>
                      </a:lnTo>
                      <a:lnTo>
                        <a:pt x="285904" y="12190"/>
                      </a:lnTo>
                      <a:lnTo>
                        <a:pt x="290558" y="9641"/>
                      </a:lnTo>
                      <a:lnTo>
                        <a:pt x="291556" y="6981"/>
                      </a:lnTo>
                      <a:lnTo>
                        <a:pt x="290669" y="4543"/>
                      </a:lnTo>
                      <a:lnTo>
                        <a:pt x="287566" y="4211"/>
                      </a:lnTo>
                      <a:lnTo>
                        <a:pt x="288452" y="3214"/>
                      </a:lnTo>
                      <a:lnTo>
                        <a:pt x="295323" y="2881"/>
                      </a:lnTo>
                      <a:lnTo>
                        <a:pt x="289893" y="0"/>
                      </a:lnTo>
                      <a:lnTo>
                        <a:pt x="285128" y="5984"/>
                      </a:lnTo>
                      <a:lnTo>
                        <a:pt x="276595" y="30142"/>
                      </a:lnTo>
                      <a:lnTo>
                        <a:pt x="275487" y="34353"/>
                      </a:lnTo>
                      <a:lnTo>
                        <a:pt x="274157" y="55630"/>
                      </a:lnTo>
                      <a:lnTo>
                        <a:pt x="274157" y="60838"/>
                      </a:lnTo>
                      <a:cubicBezTo>
                        <a:pt x="274157" y="60838"/>
                        <a:pt x="275044" y="63608"/>
                        <a:pt x="275044" y="63608"/>
                      </a:cubicBez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06270A51-9929-5403-A88E-8AC7738B0C7F}"/>
                    </a:ext>
                  </a:extLst>
                </p:cNvPr>
                <p:cNvSpPr/>
                <p:nvPr/>
              </p:nvSpPr>
              <p:spPr>
                <a:xfrm>
                  <a:off x="6116824" y="3467008"/>
                  <a:ext cx="1666219" cy="1593414"/>
                </a:xfrm>
                <a:custGeom>
                  <a:avLst/>
                  <a:gdLst>
                    <a:gd name="connsiteX0" fmla="*/ 1655914 w 1666219"/>
                    <a:gd name="connsiteY0" fmla="*/ 1403809 h 1593414"/>
                    <a:gd name="connsiteX1" fmla="*/ 1656468 w 1666219"/>
                    <a:gd name="connsiteY1" fmla="*/ 1403809 h 1593414"/>
                    <a:gd name="connsiteX2" fmla="*/ 1653586 w 1666219"/>
                    <a:gd name="connsiteY2" fmla="*/ 1399598 h 1593414"/>
                    <a:gd name="connsiteX3" fmla="*/ 1655914 w 1666219"/>
                    <a:gd name="connsiteY3" fmla="*/ 1403920 h 1593414"/>
                    <a:gd name="connsiteX4" fmla="*/ 1655914 w 1666219"/>
                    <a:gd name="connsiteY4" fmla="*/ 1403920 h 1593414"/>
                    <a:gd name="connsiteX5" fmla="*/ 1665334 w 1666219"/>
                    <a:gd name="connsiteY5" fmla="*/ 1453676 h 1593414"/>
                    <a:gd name="connsiteX6" fmla="*/ 1664890 w 1666219"/>
                    <a:gd name="connsiteY6" fmla="*/ 1450684 h 1593414"/>
                    <a:gd name="connsiteX7" fmla="*/ 1662784 w 1666219"/>
                    <a:gd name="connsiteY7" fmla="*/ 1444700 h 1593414"/>
                    <a:gd name="connsiteX8" fmla="*/ 1662230 w 1666219"/>
                    <a:gd name="connsiteY8" fmla="*/ 1441597 h 1593414"/>
                    <a:gd name="connsiteX9" fmla="*/ 1662230 w 1666219"/>
                    <a:gd name="connsiteY9" fmla="*/ 1438716 h 1593414"/>
                    <a:gd name="connsiteX10" fmla="*/ 1662563 w 1666219"/>
                    <a:gd name="connsiteY10" fmla="*/ 1436278 h 1593414"/>
                    <a:gd name="connsiteX11" fmla="*/ 1663117 w 1666219"/>
                    <a:gd name="connsiteY11" fmla="*/ 1434173 h 1593414"/>
                    <a:gd name="connsiteX12" fmla="*/ 1663782 w 1666219"/>
                    <a:gd name="connsiteY12" fmla="*/ 1432177 h 1593414"/>
                    <a:gd name="connsiteX13" fmla="*/ 1662341 w 1666219"/>
                    <a:gd name="connsiteY13" fmla="*/ 1428964 h 1593414"/>
                    <a:gd name="connsiteX14" fmla="*/ 1662009 w 1666219"/>
                    <a:gd name="connsiteY14" fmla="*/ 1424310 h 1593414"/>
                    <a:gd name="connsiteX15" fmla="*/ 1662230 w 1666219"/>
                    <a:gd name="connsiteY15" fmla="*/ 1415445 h 1593414"/>
                    <a:gd name="connsiteX16" fmla="*/ 1661787 w 1666219"/>
                    <a:gd name="connsiteY16" fmla="*/ 1412453 h 1593414"/>
                    <a:gd name="connsiteX17" fmla="*/ 1660679 w 1666219"/>
                    <a:gd name="connsiteY17" fmla="*/ 1409793 h 1593414"/>
                    <a:gd name="connsiteX18" fmla="*/ 1657355 w 1666219"/>
                    <a:gd name="connsiteY18" fmla="*/ 1404917 h 1593414"/>
                    <a:gd name="connsiteX19" fmla="*/ 1659017 w 1666219"/>
                    <a:gd name="connsiteY19" fmla="*/ 1408906 h 1593414"/>
                    <a:gd name="connsiteX20" fmla="*/ 1659571 w 1666219"/>
                    <a:gd name="connsiteY20" fmla="*/ 1409904 h 1593414"/>
                    <a:gd name="connsiteX21" fmla="*/ 1659903 w 1666219"/>
                    <a:gd name="connsiteY21" fmla="*/ 1412120 h 1593414"/>
                    <a:gd name="connsiteX22" fmla="*/ 1656801 w 1666219"/>
                    <a:gd name="connsiteY22" fmla="*/ 1410790 h 1593414"/>
                    <a:gd name="connsiteX23" fmla="*/ 1655914 w 1666219"/>
                    <a:gd name="connsiteY23" fmla="*/ 1410014 h 1593414"/>
                    <a:gd name="connsiteX24" fmla="*/ 1655249 w 1666219"/>
                    <a:gd name="connsiteY24" fmla="*/ 1408795 h 1593414"/>
                    <a:gd name="connsiteX25" fmla="*/ 1654917 w 1666219"/>
                    <a:gd name="connsiteY25" fmla="*/ 1407577 h 1593414"/>
                    <a:gd name="connsiteX26" fmla="*/ 1654584 w 1666219"/>
                    <a:gd name="connsiteY26" fmla="*/ 1406579 h 1593414"/>
                    <a:gd name="connsiteX27" fmla="*/ 1653697 w 1666219"/>
                    <a:gd name="connsiteY27" fmla="*/ 1405804 h 1593414"/>
                    <a:gd name="connsiteX28" fmla="*/ 1654252 w 1666219"/>
                    <a:gd name="connsiteY28" fmla="*/ 1404584 h 1593414"/>
                    <a:gd name="connsiteX29" fmla="*/ 1654252 w 1666219"/>
                    <a:gd name="connsiteY29" fmla="*/ 1403809 h 1593414"/>
                    <a:gd name="connsiteX30" fmla="*/ 1654030 w 1666219"/>
                    <a:gd name="connsiteY30" fmla="*/ 1402923 h 1593414"/>
                    <a:gd name="connsiteX31" fmla="*/ 1653697 w 1666219"/>
                    <a:gd name="connsiteY31" fmla="*/ 1401593 h 1593414"/>
                    <a:gd name="connsiteX32" fmla="*/ 1653476 w 1666219"/>
                    <a:gd name="connsiteY32" fmla="*/ 1401593 h 1593414"/>
                    <a:gd name="connsiteX33" fmla="*/ 1652922 w 1666219"/>
                    <a:gd name="connsiteY33" fmla="*/ 1401371 h 1593414"/>
                    <a:gd name="connsiteX34" fmla="*/ 1652368 w 1666219"/>
                    <a:gd name="connsiteY34" fmla="*/ 1401038 h 1593414"/>
                    <a:gd name="connsiteX35" fmla="*/ 1652036 w 1666219"/>
                    <a:gd name="connsiteY35" fmla="*/ 1400595 h 1593414"/>
                    <a:gd name="connsiteX36" fmla="*/ 1652036 w 1666219"/>
                    <a:gd name="connsiteY36" fmla="*/ 1399930 h 1593414"/>
                    <a:gd name="connsiteX37" fmla="*/ 1652368 w 1666219"/>
                    <a:gd name="connsiteY37" fmla="*/ 1399376 h 1593414"/>
                    <a:gd name="connsiteX38" fmla="*/ 1652700 w 1666219"/>
                    <a:gd name="connsiteY38" fmla="*/ 1399044 h 1593414"/>
                    <a:gd name="connsiteX39" fmla="*/ 1652700 w 1666219"/>
                    <a:gd name="connsiteY39" fmla="*/ 1398601 h 1593414"/>
                    <a:gd name="connsiteX40" fmla="*/ 1652700 w 1666219"/>
                    <a:gd name="connsiteY40" fmla="*/ 1394168 h 1593414"/>
                    <a:gd name="connsiteX41" fmla="*/ 1652922 w 1666219"/>
                    <a:gd name="connsiteY41" fmla="*/ 1391952 h 1593414"/>
                    <a:gd name="connsiteX42" fmla="*/ 1652922 w 1666219"/>
                    <a:gd name="connsiteY42" fmla="*/ 1390068 h 1593414"/>
                    <a:gd name="connsiteX43" fmla="*/ 1656468 w 1666219"/>
                    <a:gd name="connsiteY43" fmla="*/ 1375662 h 1593414"/>
                    <a:gd name="connsiteX44" fmla="*/ 1656690 w 1666219"/>
                    <a:gd name="connsiteY44" fmla="*/ 1371008 h 1593414"/>
                    <a:gd name="connsiteX45" fmla="*/ 1654584 w 1666219"/>
                    <a:gd name="connsiteY45" fmla="*/ 1356934 h 1593414"/>
                    <a:gd name="connsiteX46" fmla="*/ 1655138 w 1666219"/>
                    <a:gd name="connsiteY46" fmla="*/ 1354053 h 1593414"/>
                    <a:gd name="connsiteX47" fmla="*/ 1653808 w 1666219"/>
                    <a:gd name="connsiteY47" fmla="*/ 1352501 h 1593414"/>
                    <a:gd name="connsiteX48" fmla="*/ 1653254 w 1666219"/>
                    <a:gd name="connsiteY48" fmla="*/ 1350728 h 1593414"/>
                    <a:gd name="connsiteX49" fmla="*/ 1653476 w 1666219"/>
                    <a:gd name="connsiteY49" fmla="*/ 1349066 h 1593414"/>
                    <a:gd name="connsiteX50" fmla="*/ 1654473 w 1666219"/>
                    <a:gd name="connsiteY50" fmla="*/ 1347847 h 1593414"/>
                    <a:gd name="connsiteX51" fmla="*/ 1654473 w 1666219"/>
                    <a:gd name="connsiteY51" fmla="*/ 1346739 h 1593414"/>
                    <a:gd name="connsiteX52" fmla="*/ 1652257 w 1666219"/>
                    <a:gd name="connsiteY52" fmla="*/ 1345520 h 1593414"/>
                    <a:gd name="connsiteX53" fmla="*/ 1651260 w 1666219"/>
                    <a:gd name="connsiteY53" fmla="*/ 1344634 h 1593414"/>
                    <a:gd name="connsiteX54" fmla="*/ 1649819 w 1666219"/>
                    <a:gd name="connsiteY54" fmla="*/ 1342528 h 1593414"/>
                    <a:gd name="connsiteX55" fmla="*/ 1647825 w 1666219"/>
                    <a:gd name="connsiteY55" fmla="*/ 1343415 h 1593414"/>
                    <a:gd name="connsiteX56" fmla="*/ 1643171 w 1666219"/>
                    <a:gd name="connsiteY56" fmla="*/ 1343415 h 1593414"/>
                    <a:gd name="connsiteX57" fmla="*/ 1641286 w 1666219"/>
                    <a:gd name="connsiteY57" fmla="*/ 1344634 h 1593414"/>
                    <a:gd name="connsiteX58" fmla="*/ 1640732 w 1666219"/>
                    <a:gd name="connsiteY58" fmla="*/ 1346628 h 1593414"/>
                    <a:gd name="connsiteX59" fmla="*/ 1640954 w 1666219"/>
                    <a:gd name="connsiteY59" fmla="*/ 1349399 h 1593414"/>
                    <a:gd name="connsiteX60" fmla="*/ 1641730 w 1666219"/>
                    <a:gd name="connsiteY60" fmla="*/ 1351836 h 1593414"/>
                    <a:gd name="connsiteX61" fmla="*/ 1642838 w 1666219"/>
                    <a:gd name="connsiteY61" fmla="*/ 1353056 h 1593414"/>
                    <a:gd name="connsiteX62" fmla="*/ 1642505 w 1666219"/>
                    <a:gd name="connsiteY62" fmla="*/ 1354385 h 1593414"/>
                    <a:gd name="connsiteX63" fmla="*/ 1642505 w 1666219"/>
                    <a:gd name="connsiteY63" fmla="*/ 1355050 h 1593414"/>
                    <a:gd name="connsiteX64" fmla="*/ 1642505 w 1666219"/>
                    <a:gd name="connsiteY64" fmla="*/ 1355493 h 1593414"/>
                    <a:gd name="connsiteX65" fmla="*/ 1642838 w 1666219"/>
                    <a:gd name="connsiteY65" fmla="*/ 1356269 h 1593414"/>
                    <a:gd name="connsiteX66" fmla="*/ 1640178 w 1666219"/>
                    <a:gd name="connsiteY66" fmla="*/ 1359040 h 1593414"/>
                    <a:gd name="connsiteX67" fmla="*/ 1639402 w 1666219"/>
                    <a:gd name="connsiteY67" fmla="*/ 1360147 h 1593414"/>
                    <a:gd name="connsiteX68" fmla="*/ 1638959 w 1666219"/>
                    <a:gd name="connsiteY68" fmla="*/ 1361699 h 1593414"/>
                    <a:gd name="connsiteX69" fmla="*/ 1638959 w 1666219"/>
                    <a:gd name="connsiteY69" fmla="*/ 1363029 h 1593414"/>
                    <a:gd name="connsiteX70" fmla="*/ 1639735 w 1666219"/>
                    <a:gd name="connsiteY70" fmla="*/ 1364469 h 1593414"/>
                    <a:gd name="connsiteX71" fmla="*/ 1639735 w 1666219"/>
                    <a:gd name="connsiteY71" fmla="*/ 1365799 h 1593414"/>
                    <a:gd name="connsiteX72" fmla="*/ 1636632 w 1666219"/>
                    <a:gd name="connsiteY72" fmla="*/ 1370121 h 1593414"/>
                    <a:gd name="connsiteX73" fmla="*/ 1638405 w 1666219"/>
                    <a:gd name="connsiteY73" fmla="*/ 1372448 h 1593414"/>
                    <a:gd name="connsiteX74" fmla="*/ 1639956 w 1666219"/>
                    <a:gd name="connsiteY74" fmla="*/ 1374997 h 1593414"/>
                    <a:gd name="connsiteX75" fmla="*/ 1640621 w 1666219"/>
                    <a:gd name="connsiteY75" fmla="*/ 1377656 h 1593414"/>
                    <a:gd name="connsiteX76" fmla="*/ 1639735 w 1666219"/>
                    <a:gd name="connsiteY76" fmla="*/ 1380649 h 1593414"/>
                    <a:gd name="connsiteX77" fmla="*/ 1640843 w 1666219"/>
                    <a:gd name="connsiteY77" fmla="*/ 1383973 h 1593414"/>
                    <a:gd name="connsiteX78" fmla="*/ 1639181 w 1666219"/>
                    <a:gd name="connsiteY78" fmla="*/ 1388406 h 1593414"/>
                    <a:gd name="connsiteX79" fmla="*/ 1635081 w 1666219"/>
                    <a:gd name="connsiteY79" fmla="*/ 1395387 h 1593414"/>
                    <a:gd name="connsiteX80" fmla="*/ 1634305 w 1666219"/>
                    <a:gd name="connsiteY80" fmla="*/ 1395387 h 1593414"/>
                    <a:gd name="connsiteX81" fmla="*/ 1633308 w 1666219"/>
                    <a:gd name="connsiteY81" fmla="*/ 1392395 h 1593414"/>
                    <a:gd name="connsiteX82" fmla="*/ 1632754 w 1666219"/>
                    <a:gd name="connsiteY82" fmla="*/ 1391176 h 1593414"/>
                    <a:gd name="connsiteX83" fmla="*/ 1632089 w 1666219"/>
                    <a:gd name="connsiteY83" fmla="*/ 1390179 h 1593414"/>
                    <a:gd name="connsiteX84" fmla="*/ 1631313 w 1666219"/>
                    <a:gd name="connsiteY84" fmla="*/ 1389403 h 1593414"/>
                    <a:gd name="connsiteX85" fmla="*/ 1628986 w 1666219"/>
                    <a:gd name="connsiteY85" fmla="*/ 1388073 h 1593414"/>
                    <a:gd name="connsiteX86" fmla="*/ 1623112 w 1666219"/>
                    <a:gd name="connsiteY86" fmla="*/ 1386411 h 1593414"/>
                    <a:gd name="connsiteX87" fmla="*/ 1622115 w 1666219"/>
                    <a:gd name="connsiteY87" fmla="*/ 1386411 h 1593414"/>
                    <a:gd name="connsiteX88" fmla="*/ 1620897 w 1666219"/>
                    <a:gd name="connsiteY88" fmla="*/ 1386189 h 1593414"/>
                    <a:gd name="connsiteX89" fmla="*/ 1618237 w 1666219"/>
                    <a:gd name="connsiteY89" fmla="*/ 1386189 h 1593414"/>
                    <a:gd name="connsiteX90" fmla="*/ 1615577 w 1666219"/>
                    <a:gd name="connsiteY90" fmla="*/ 1386632 h 1593414"/>
                    <a:gd name="connsiteX91" fmla="*/ 1614358 w 1666219"/>
                    <a:gd name="connsiteY91" fmla="*/ 1387519 h 1593414"/>
                    <a:gd name="connsiteX92" fmla="*/ 1608263 w 1666219"/>
                    <a:gd name="connsiteY92" fmla="*/ 1394279 h 1593414"/>
                    <a:gd name="connsiteX93" fmla="*/ 1607931 w 1666219"/>
                    <a:gd name="connsiteY93" fmla="*/ 1397271 h 1593414"/>
                    <a:gd name="connsiteX94" fmla="*/ 1604385 w 1666219"/>
                    <a:gd name="connsiteY94" fmla="*/ 1399155 h 1593414"/>
                    <a:gd name="connsiteX95" fmla="*/ 1591752 w 1666219"/>
                    <a:gd name="connsiteY95" fmla="*/ 1401814 h 1593414"/>
                    <a:gd name="connsiteX96" fmla="*/ 1584549 w 1666219"/>
                    <a:gd name="connsiteY96" fmla="*/ 1405582 h 1593414"/>
                    <a:gd name="connsiteX97" fmla="*/ 1580338 w 1666219"/>
                    <a:gd name="connsiteY97" fmla="*/ 1405804 h 1593414"/>
                    <a:gd name="connsiteX98" fmla="*/ 1581224 w 1666219"/>
                    <a:gd name="connsiteY98" fmla="*/ 1406801 h 1593414"/>
                    <a:gd name="connsiteX99" fmla="*/ 1580670 w 1666219"/>
                    <a:gd name="connsiteY99" fmla="*/ 1409017 h 1593414"/>
                    <a:gd name="connsiteX100" fmla="*/ 1579673 w 1666219"/>
                    <a:gd name="connsiteY100" fmla="*/ 1411012 h 1593414"/>
                    <a:gd name="connsiteX101" fmla="*/ 1578343 w 1666219"/>
                    <a:gd name="connsiteY101" fmla="*/ 1412564 h 1593414"/>
                    <a:gd name="connsiteX102" fmla="*/ 1576570 w 1666219"/>
                    <a:gd name="connsiteY102" fmla="*/ 1413117 h 1593414"/>
                    <a:gd name="connsiteX103" fmla="*/ 1575241 w 1666219"/>
                    <a:gd name="connsiteY103" fmla="*/ 1412564 h 1593414"/>
                    <a:gd name="connsiteX104" fmla="*/ 1574243 w 1666219"/>
                    <a:gd name="connsiteY104" fmla="*/ 1411455 h 1593414"/>
                    <a:gd name="connsiteX105" fmla="*/ 1573024 w 1666219"/>
                    <a:gd name="connsiteY105" fmla="*/ 1410901 h 1593414"/>
                    <a:gd name="connsiteX106" fmla="*/ 1571141 w 1666219"/>
                    <a:gd name="connsiteY106" fmla="*/ 1411899 h 1593414"/>
                    <a:gd name="connsiteX107" fmla="*/ 1570808 w 1666219"/>
                    <a:gd name="connsiteY107" fmla="*/ 1410569 h 1593414"/>
                    <a:gd name="connsiteX108" fmla="*/ 1570808 w 1666219"/>
                    <a:gd name="connsiteY108" fmla="*/ 1410236 h 1593414"/>
                    <a:gd name="connsiteX109" fmla="*/ 1570365 w 1666219"/>
                    <a:gd name="connsiteY109" fmla="*/ 1410236 h 1593414"/>
                    <a:gd name="connsiteX110" fmla="*/ 1569478 w 1666219"/>
                    <a:gd name="connsiteY110" fmla="*/ 1409793 h 1593414"/>
                    <a:gd name="connsiteX111" fmla="*/ 1569478 w 1666219"/>
                    <a:gd name="connsiteY111" fmla="*/ 1410901 h 1593414"/>
                    <a:gd name="connsiteX112" fmla="*/ 1570254 w 1666219"/>
                    <a:gd name="connsiteY112" fmla="*/ 1412342 h 1593414"/>
                    <a:gd name="connsiteX113" fmla="*/ 1569589 w 1666219"/>
                    <a:gd name="connsiteY113" fmla="*/ 1415666 h 1593414"/>
                    <a:gd name="connsiteX114" fmla="*/ 1570254 w 1666219"/>
                    <a:gd name="connsiteY114" fmla="*/ 1417107 h 1593414"/>
                    <a:gd name="connsiteX115" fmla="*/ 1568148 w 1666219"/>
                    <a:gd name="connsiteY115" fmla="*/ 1417661 h 1593414"/>
                    <a:gd name="connsiteX116" fmla="*/ 1566154 w 1666219"/>
                    <a:gd name="connsiteY116" fmla="*/ 1418547 h 1593414"/>
                    <a:gd name="connsiteX117" fmla="*/ 1564713 w 1666219"/>
                    <a:gd name="connsiteY117" fmla="*/ 1420321 h 1593414"/>
                    <a:gd name="connsiteX118" fmla="*/ 1563826 w 1666219"/>
                    <a:gd name="connsiteY118" fmla="*/ 1424199 h 1593414"/>
                    <a:gd name="connsiteX119" fmla="*/ 1563604 w 1666219"/>
                    <a:gd name="connsiteY119" fmla="*/ 1424864 h 1593414"/>
                    <a:gd name="connsiteX120" fmla="*/ 1563937 w 1666219"/>
                    <a:gd name="connsiteY120" fmla="*/ 1425307 h 1593414"/>
                    <a:gd name="connsiteX121" fmla="*/ 1565378 w 1666219"/>
                    <a:gd name="connsiteY121" fmla="*/ 1425307 h 1593414"/>
                    <a:gd name="connsiteX122" fmla="*/ 1565932 w 1666219"/>
                    <a:gd name="connsiteY122" fmla="*/ 1425972 h 1593414"/>
                    <a:gd name="connsiteX123" fmla="*/ 1565489 w 1666219"/>
                    <a:gd name="connsiteY123" fmla="*/ 1427191 h 1593414"/>
                    <a:gd name="connsiteX124" fmla="*/ 1564269 w 1666219"/>
                    <a:gd name="connsiteY124" fmla="*/ 1429075 h 1593414"/>
                    <a:gd name="connsiteX125" fmla="*/ 1564269 w 1666219"/>
                    <a:gd name="connsiteY125" fmla="*/ 1430959 h 1593414"/>
                    <a:gd name="connsiteX126" fmla="*/ 1564048 w 1666219"/>
                    <a:gd name="connsiteY126" fmla="*/ 1432510 h 1593414"/>
                    <a:gd name="connsiteX127" fmla="*/ 1563051 w 1666219"/>
                    <a:gd name="connsiteY127" fmla="*/ 1433508 h 1593414"/>
                    <a:gd name="connsiteX128" fmla="*/ 1559393 w 1666219"/>
                    <a:gd name="connsiteY128" fmla="*/ 1434062 h 1593414"/>
                    <a:gd name="connsiteX129" fmla="*/ 1558840 w 1666219"/>
                    <a:gd name="connsiteY129" fmla="*/ 1434616 h 1593414"/>
                    <a:gd name="connsiteX130" fmla="*/ 1558618 w 1666219"/>
                    <a:gd name="connsiteY130" fmla="*/ 1435281 h 1593414"/>
                    <a:gd name="connsiteX131" fmla="*/ 1558064 w 1666219"/>
                    <a:gd name="connsiteY131" fmla="*/ 1435945 h 1593414"/>
                    <a:gd name="connsiteX132" fmla="*/ 1557621 w 1666219"/>
                    <a:gd name="connsiteY132" fmla="*/ 1436943 h 1593414"/>
                    <a:gd name="connsiteX133" fmla="*/ 1557621 w 1666219"/>
                    <a:gd name="connsiteY133" fmla="*/ 1438273 h 1593414"/>
                    <a:gd name="connsiteX134" fmla="*/ 1557067 w 1666219"/>
                    <a:gd name="connsiteY134" fmla="*/ 1438938 h 1593414"/>
                    <a:gd name="connsiteX135" fmla="*/ 1555626 w 1666219"/>
                    <a:gd name="connsiteY135" fmla="*/ 1438162 h 1593414"/>
                    <a:gd name="connsiteX136" fmla="*/ 1554850 w 1666219"/>
                    <a:gd name="connsiteY136" fmla="*/ 1439270 h 1593414"/>
                    <a:gd name="connsiteX137" fmla="*/ 1553853 w 1666219"/>
                    <a:gd name="connsiteY137" fmla="*/ 1439935 h 1593414"/>
                    <a:gd name="connsiteX138" fmla="*/ 1552745 w 1666219"/>
                    <a:gd name="connsiteY138" fmla="*/ 1439935 h 1593414"/>
                    <a:gd name="connsiteX139" fmla="*/ 1551748 w 1666219"/>
                    <a:gd name="connsiteY139" fmla="*/ 1439159 h 1593414"/>
                    <a:gd name="connsiteX140" fmla="*/ 1551415 w 1666219"/>
                    <a:gd name="connsiteY140" fmla="*/ 1440599 h 1593414"/>
                    <a:gd name="connsiteX141" fmla="*/ 1551415 w 1666219"/>
                    <a:gd name="connsiteY141" fmla="*/ 1442373 h 1593414"/>
                    <a:gd name="connsiteX142" fmla="*/ 1551969 w 1666219"/>
                    <a:gd name="connsiteY142" fmla="*/ 1444035 h 1593414"/>
                    <a:gd name="connsiteX143" fmla="*/ 1552634 w 1666219"/>
                    <a:gd name="connsiteY143" fmla="*/ 1445364 h 1593414"/>
                    <a:gd name="connsiteX144" fmla="*/ 1551748 w 1666219"/>
                    <a:gd name="connsiteY144" fmla="*/ 1446473 h 1593414"/>
                    <a:gd name="connsiteX145" fmla="*/ 1556180 w 1666219"/>
                    <a:gd name="connsiteY145" fmla="*/ 1444589 h 1593414"/>
                    <a:gd name="connsiteX146" fmla="*/ 1558618 w 1666219"/>
                    <a:gd name="connsiteY146" fmla="*/ 1444367 h 1593414"/>
                    <a:gd name="connsiteX147" fmla="*/ 1561056 w 1666219"/>
                    <a:gd name="connsiteY147" fmla="*/ 1446473 h 1593414"/>
                    <a:gd name="connsiteX148" fmla="*/ 1557621 w 1666219"/>
                    <a:gd name="connsiteY148" fmla="*/ 1448468 h 1593414"/>
                    <a:gd name="connsiteX149" fmla="*/ 1557067 w 1666219"/>
                    <a:gd name="connsiteY149" fmla="*/ 1449022 h 1593414"/>
                    <a:gd name="connsiteX150" fmla="*/ 1557289 w 1666219"/>
                    <a:gd name="connsiteY150" fmla="*/ 1450130 h 1593414"/>
                    <a:gd name="connsiteX151" fmla="*/ 1557732 w 1666219"/>
                    <a:gd name="connsiteY151" fmla="*/ 1450795 h 1593414"/>
                    <a:gd name="connsiteX152" fmla="*/ 1558396 w 1666219"/>
                    <a:gd name="connsiteY152" fmla="*/ 1450795 h 1593414"/>
                    <a:gd name="connsiteX153" fmla="*/ 1559948 w 1666219"/>
                    <a:gd name="connsiteY153" fmla="*/ 1449465 h 1593414"/>
                    <a:gd name="connsiteX154" fmla="*/ 1560502 w 1666219"/>
                    <a:gd name="connsiteY154" fmla="*/ 1450019 h 1593414"/>
                    <a:gd name="connsiteX155" fmla="*/ 1560834 w 1666219"/>
                    <a:gd name="connsiteY155" fmla="*/ 1451016 h 1593414"/>
                    <a:gd name="connsiteX156" fmla="*/ 1561056 w 1666219"/>
                    <a:gd name="connsiteY156" fmla="*/ 1451570 h 1593414"/>
                    <a:gd name="connsiteX157" fmla="*/ 1565267 w 1666219"/>
                    <a:gd name="connsiteY157" fmla="*/ 1453676 h 1593414"/>
                    <a:gd name="connsiteX158" fmla="*/ 1565489 w 1666219"/>
                    <a:gd name="connsiteY158" fmla="*/ 1453897 h 1593414"/>
                    <a:gd name="connsiteX159" fmla="*/ 1567151 w 1666219"/>
                    <a:gd name="connsiteY159" fmla="*/ 1455227 h 1593414"/>
                    <a:gd name="connsiteX160" fmla="*/ 1567151 w 1666219"/>
                    <a:gd name="connsiteY160" fmla="*/ 1456446 h 1593414"/>
                    <a:gd name="connsiteX161" fmla="*/ 1566708 w 1666219"/>
                    <a:gd name="connsiteY161" fmla="*/ 1456557 h 1593414"/>
                    <a:gd name="connsiteX162" fmla="*/ 1566154 w 1666219"/>
                    <a:gd name="connsiteY162" fmla="*/ 1456557 h 1593414"/>
                    <a:gd name="connsiteX163" fmla="*/ 1565489 w 1666219"/>
                    <a:gd name="connsiteY163" fmla="*/ 1456779 h 1593414"/>
                    <a:gd name="connsiteX164" fmla="*/ 1564269 w 1666219"/>
                    <a:gd name="connsiteY164" fmla="*/ 1457665 h 1593414"/>
                    <a:gd name="connsiteX165" fmla="*/ 1562718 w 1666219"/>
                    <a:gd name="connsiteY165" fmla="*/ 1458330 h 1593414"/>
                    <a:gd name="connsiteX166" fmla="*/ 1558175 w 1666219"/>
                    <a:gd name="connsiteY166" fmla="*/ 1459216 h 1593414"/>
                    <a:gd name="connsiteX167" fmla="*/ 1557067 w 1666219"/>
                    <a:gd name="connsiteY167" fmla="*/ 1459771 h 1593414"/>
                    <a:gd name="connsiteX168" fmla="*/ 1556180 w 1666219"/>
                    <a:gd name="connsiteY168" fmla="*/ 1460436 h 1593414"/>
                    <a:gd name="connsiteX169" fmla="*/ 1555293 w 1666219"/>
                    <a:gd name="connsiteY169" fmla="*/ 1460879 h 1593414"/>
                    <a:gd name="connsiteX170" fmla="*/ 1552302 w 1666219"/>
                    <a:gd name="connsiteY170" fmla="*/ 1460879 h 1593414"/>
                    <a:gd name="connsiteX171" fmla="*/ 1551082 w 1666219"/>
                    <a:gd name="connsiteY171" fmla="*/ 1461101 h 1593414"/>
                    <a:gd name="connsiteX172" fmla="*/ 1550639 w 1666219"/>
                    <a:gd name="connsiteY172" fmla="*/ 1462541 h 1593414"/>
                    <a:gd name="connsiteX173" fmla="*/ 1551415 w 1666219"/>
                    <a:gd name="connsiteY173" fmla="*/ 1463095 h 1593414"/>
                    <a:gd name="connsiteX174" fmla="*/ 1552967 w 1666219"/>
                    <a:gd name="connsiteY174" fmla="*/ 1463538 h 1593414"/>
                    <a:gd name="connsiteX175" fmla="*/ 1553964 w 1666219"/>
                    <a:gd name="connsiteY175" fmla="*/ 1464425 h 1593414"/>
                    <a:gd name="connsiteX176" fmla="*/ 1552967 w 1666219"/>
                    <a:gd name="connsiteY176" fmla="*/ 1466198 h 1593414"/>
                    <a:gd name="connsiteX177" fmla="*/ 1554296 w 1666219"/>
                    <a:gd name="connsiteY177" fmla="*/ 1466863 h 1593414"/>
                    <a:gd name="connsiteX178" fmla="*/ 1554739 w 1666219"/>
                    <a:gd name="connsiteY178" fmla="*/ 1468414 h 1593414"/>
                    <a:gd name="connsiteX179" fmla="*/ 1554296 w 1666219"/>
                    <a:gd name="connsiteY179" fmla="*/ 1469855 h 1593414"/>
                    <a:gd name="connsiteX180" fmla="*/ 1552967 w 1666219"/>
                    <a:gd name="connsiteY180" fmla="*/ 1470409 h 1593414"/>
                    <a:gd name="connsiteX181" fmla="*/ 1552967 w 1666219"/>
                    <a:gd name="connsiteY181" fmla="*/ 1471406 h 1593414"/>
                    <a:gd name="connsiteX182" fmla="*/ 1556180 w 1666219"/>
                    <a:gd name="connsiteY182" fmla="*/ 1471406 h 1593414"/>
                    <a:gd name="connsiteX183" fmla="*/ 1556180 w 1666219"/>
                    <a:gd name="connsiteY183" fmla="*/ 1472514 h 1593414"/>
                    <a:gd name="connsiteX184" fmla="*/ 1554407 w 1666219"/>
                    <a:gd name="connsiteY184" fmla="*/ 1473733 h 1593414"/>
                    <a:gd name="connsiteX185" fmla="*/ 1553521 w 1666219"/>
                    <a:gd name="connsiteY185" fmla="*/ 1474177 h 1593414"/>
                    <a:gd name="connsiteX186" fmla="*/ 1552413 w 1666219"/>
                    <a:gd name="connsiteY186" fmla="*/ 1474398 h 1593414"/>
                    <a:gd name="connsiteX187" fmla="*/ 1553521 w 1666219"/>
                    <a:gd name="connsiteY187" fmla="*/ 1474398 h 1593414"/>
                    <a:gd name="connsiteX188" fmla="*/ 1554518 w 1666219"/>
                    <a:gd name="connsiteY188" fmla="*/ 1474398 h 1593414"/>
                    <a:gd name="connsiteX189" fmla="*/ 1555404 w 1666219"/>
                    <a:gd name="connsiteY189" fmla="*/ 1474842 h 1593414"/>
                    <a:gd name="connsiteX190" fmla="*/ 1556291 w 1666219"/>
                    <a:gd name="connsiteY190" fmla="*/ 1475617 h 1593414"/>
                    <a:gd name="connsiteX191" fmla="*/ 1555958 w 1666219"/>
                    <a:gd name="connsiteY191" fmla="*/ 1476171 h 1593414"/>
                    <a:gd name="connsiteX192" fmla="*/ 1555404 w 1666219"/>
                    <a:gd name="connsiteY192" fmla="*/ 1477612 h 1593414"/>
                    <a:gd name="connsiteX193" fmla="*/ 1557732 w 1666219"/>
                    <a:gd name="connsiteY193" fmla="*/ 1477612 h 1593414"/>
                    <a:gd name="connsiteX194" fmla="*/ 1560280 w 1666219"/>
                    <a:gd name="connsiteY194" fmla="*/ 1478166 h 1593414"/>
                    <a:gd name="connsiteX195" fmla="*/ 1562386 w 1666219"/>
                    <a:gd name="connsiteY195" fmla="*/ 1479385 h 1593414"/>
                    <a:gd name="connsiteX196" fmla="*/ 1563272 w 1666219"/>
                    <a:gd name="connsiteY196" fmla="*/ 1481269 h 1593414"/>
                    <a:gd name="connsiteX197" fmla="*/ 1563937 w 1666219"/>
                    <a:gd name="connsiteY197" fmla="*/ 1481823 h 1593414"/>
                    <a:gd name="connsiteX198" fmla="*/ 1567151 w 1666219"/>
                    <a:gd name="connsiteY198" fmla="*/ 1480936 h 1593414"/>
                    <a:gd name="connsiteX199" fmla="*/ 1568370 w 1666219"/>
                    <a:gd name="connsiteY199" fmla="*/ 1481269 h 1593414"/>
                    <a:gd name="connsiteX200" fmla="*/ 1569145 w 1666219"/>
                    <a:gd name="connsiteY200" fmla="*/ 1482599 h 1593414"/>
                    <a:gd name="connsiteX201" fmla="*/ 1571141 w 1666219"/>
                    <a:gd name="connsiteY201" fmla="*/ 1486920 h 1593414"/>
                    <a:gd name="connsiteX202" fmla="*/ 1572913 w 1666219"/>
                    <a:gd name="connsiteY202" fmla="*/ 1488250 h 1593414"/>
                    <a:gd name="connsiteX203" fmla="*/ 1573578 w 1666219"/>
                    <a:gd name="connsiteY203" fmla="*/ 1489248 h 1593414"/>
                    <a:gd name="connsiteX204" fmla="*/ 1573356 w 1666219"/>
                    <a:gd name="connsiteY204" fmla="*/ 1491131 h 1593414"/>
                    <a:gd name="connsiteX205" fmla="*/ 1572802 w 1666219"/>
                    <a:gd name="connsiteY205" fmla="*/ 1491131 h 1593414"/>
                    <a:gd name="connsiteX206" fmla="*/ 1569810 w 1666219"/>
                    <a:gd name="connsiteY206" fmla="*/ 1492794 h 1593414"/>
                    <a:gd name="connsiteX207" fmla="*/ 1569256 w 1666219"/>
                    <a:gd name="connsiteY207" fmla="*/ 1493237 h 1593414"/>
                    <a:gd name="connsiteX208" fmla="*/ 1566819 w 1666219"/>
                    <a:gd name="connsiteY208" fmla="*/ 1494013 h 1593414"/>
                    <a:gd name="connsiteX209" fmla="*/ 1564602 w 1666219"/>
                    <a:gd name="connsiteY209" fmla="*/ 1495675 h 1593414"/>
                    <a:gd name="connsiteX210" fmla="*/ 1563604 w 1666219"/>
                    <a:gd name="connsiteY210" fmla="*/ 1497448 h 1593414"/>
                    <a:gd name="connsiteX211" fmla="*/ 1565045 w 1666219"/>
                    <a:gd name="connsiteY211" fmla="*/ 1498445 h 1593414"/>
                    <a:gd name="connsiteX212" fmla="*/ 1563494 w 1666219"/>
                    <a:gd name="connsiteY212" fmla="*/ 1501105 h 1593414"/>
                    <a:gd name="connsiteX213" fmla="*/ 1561278 w 1666219"/>
                    <a:gd name="connsiteY213" fmla="*/ 1501992 h 1593414"/>
                    <a:gd name="connsiteX214" fmla="*/ 1555737 w 1666219"/>
                    <a:gd name="connsiteY214" fmla="*/ 1502546 h 1593414"/>
                    <a:gd name="connsiteX215" fmla="*/ 1558950 w 1666219"/>
                    <a:gd name="connsiteY215" fmla="*/ 1506313 h 1593414"/>
                    <a:gd name="connsiteX216" fmla="*/ 1559393 w 1666219"/>
                    <a:gd name="connsiteY216" fmla="*/ 1508418 h 1593414"/>
                    <a:gd name="connsiteX217" fmla="*/ 1558064 w 1666219"/>
                    <a:gd name="connsiteY217" fmla="*/ 1510968 h 1593414"/>
                    <a:gd name="connsiteX218" fmla="*/ 1558840 w 1666219"/>
                    <a:gd name="connsiteY218" fmla="*/ 1512962 h 1593414"/>
                    <a:gd name="connsiteX219" fmla="*/ 1560613 w 1666219"/>
                    <a:gd name="connsiteY219" fmla="*/ 1511743 h 1593414"/>
                    <a:gd name="connsiteX220" fmla="*/ 1562608 w 1666219"/>
                    <a:gd name="connsiteY220" fmla="*/ 1511300 h 1593414"/>
                    <a:gd name="connsiteX221" fmla="*/ 1567262 w 1666219"/>
                    <a:gd name="connsiteY221" fmla="*/ 1510968 h 1593414"/>
                    <a:gd name="connsiteX222" fmla="*/ 1569700 w 1666219"/>
                    <a:gd name="connsiteY222" fmla="*/ 1510192 h 1593414"/>
                    <a:gd name="connsiteX223" fmla="*/ 1573578 w 1666219"/>
                    <a:gd name="connsiteY223" fmla="*/ 1508086 h 1593414"/>
                    <a:gd name="connsiteX224" fmla="*/ 1575795 w 1666219"/>
                    <a:gd name="connsiteY224" fmla="*/ 1507864 h 1593414"/>
                    <a:gd name="connsiteX225" fmla="*/ 1577013 w 1666219"/>
                    <a:gd name="connsiteY225" fmla="*/ 1508197 h 1593414"/>
                    <a:gd name="connsiteX226" fmla="*/ 1577678 w 1666219"/>
                    <a:gd name="connsiteY226" fmla="*/ 1508751 h 1593414"/>
                    <a:gd name="connsiteX227" fmla="*/ 1578232 w 1666219"/>
                    <a:gd name="connsiteY227" fmla="*/ 1509638 h 1593414"/>
                    <a:gd name="connsiteX228" fmla="*/ 1578897 w 1666219"/>
                    <a:gd name="connsiteY228" fmla="*/ 1510968 h 1593414"/>
                    <a:gd name="connsiteX229" fmla="*/ 1580227 w 1666219"/>
                    <a:gd name="connsiteY229" fmla="*/ 1511965 h 1593414"/>
                    <a:gd name="connsiteX230" fmla="*/ 1580449 w 1666219"/>
                    <a:gd name="connsiteY230" fmla="*/ 1511965 h 1593414"/>
                    <a:gd name="connsiteX231" fmla="*/ 1580227 w 1666219"/>
                    <a:gd name="connsiteY231" fmla="*/ 1512962 h 1593414"/>
                    <a:gd name="connsiteX232" fmla="*/ 1579230 w 1666219"/>
                    <a:gd name="connsiteY232" fmla="*/ 1514181 h 1593414"/>
                    <a:gd name="connsiteX233" fmla="*/ 1578897 w 1666219"/>
                    <a:gd name="connsiteY233" fmla="*/ 1514957 h 1593414"/>
                    <a:gd name="connsiteX234" fmla="*/ 1578676 w 1666219"/>
                    <a:gd name="connsiteY234" fmla="*/ 1514957 h 1593414"/>
                    <a:gd name="connsiteX235" fmla="*/ 1577346 w 1666219"/>
                    <a:gd name="connsiteY235" fmla="*/ 1517173 h 1593414"/>
                    <a:gd name="connsiteX236" fmla="*/ 1577789 w 1666219"/>
                    <a:gd name="connsiteY236" fmla="*/ 1517173 h 1593414"/>
                    <a:gd name="connsiteX237" fmla="*/ 1578232 w 1666219"/>
                    <a:gd name="connsiteY237" fmla="*/ 1517949 h 1593414"/>
                    <a:gd name="connsiteX238" fmla="*/ 1578676 w 1666219"/>
                    <a:gd name="connsiteY238" fmla="*/ 1518946 h 1593414"/>
                    <a:gd name="connsiteX239" fmla="*/ 1579008 w 1666219"/>
                    <a:gd name="connsiteY239" fmla="*/ 1519279 h 1593414"/>
                    <a:gd name="connsiteX240" fmla="*/ 1578121 w 1666219"/>
                    <a:gd name="connsiteY240" fmla="*/ 1520165 h 1593414"/>
                    <a:gd name="connsiteX241" fmla="*/ 1574354 w 1666219"/>
                    <a:gd name="connsiteY241" fmla="*/ 1521384 h 1593414"/>
                    <a:gd name="connsiteX242" fmla="*/ 1575684 w 1666219"/>
                    <a:gd name="connsiteY242" fmla="*/ 1521605 h 1593414"/>
                    <a:gd name="connsiteX243" fmla="*/ 1576792 w 1666219"/>
                    <a:gd name="connsiteY243" fmla="*/ 1522160 h 1593414"/>
                    <a:gd name="connsiteX244" fmla="*/ 1577678 w 1666219"/>
                    <a:gd name="connsiteY244" fmla="*/ 1523157 h 1593414"/>
                    <a:gd name="connsiteX245" fmla="*/ 1578232 w 1666219"/>
                    <a:gd name="connsiteY245" fmla="*/ 1524598 h 1593414"/>
                    <a:gd name="connsiteX246" fmla="*/ 1574576 w 1666219"/>
                    <a:gd name="connsiteY246" fmla="*/ 1526814 h 1593414"/>
                    <a:gd name="connsiteX247" fmla="*/ 1572248 w 1666219"/>
                    <a:gd name="connsiteY247" fmla="*/ 1527590 h 1593414"/>
                    <a:gd name="connsiteX248" fmla="*/ 1569700 w 1666219"/>
                    <a:gd name="connsiteY248" fmla="*/ 1527590 h 1593414"/>
                    <a:gd name="connsiteX249" fmla="*/ 1569700 w 1666219"/>
                    <a:gd name="connsiteY249" fmla="*/ 1528698 h 1593414"/>
                    <a:gd name="connsiteX250" fmla="*/ 1570919 w 1666219"/>
                    <a:gd name="connsiteY250" fmla="*/ 1529474 h 1593414"/>
                    <a:gd name="connsiteX251" fmla="*/ 1571141 w 1666219"/>
                    <a:gd name="connsiteY251" fmla="*/ 1530914 h 1593414"/>
                    <a:gd name="connsiteX252" fmla="*/ 1570586 w 1666219"/>
                    <a:gd name="connsiteY252" fmla="*/ 1532466 h 1593414"/>
                    <a:gd name="connsiteX253" fmla="*/ 1569589 w 1666219"/>
                    <a:gd name="connsiteY253" fmla="*/ 1533796 h 1593414"/>
                    <a:gd name="connsiteX254" fmla="*/ 1568148 w 1666219"/>
                    <a:gd name="connsiteY254" fmla="*/ 1534571 h 1593414"/>
                    <a:gd name="connsiteX255" fmla="*/ 1564934 w 1666219"/>
                    <a:gd name="connsiteY255" fmla="*/ 1535125 h 1593414"/>
                    <a:gd name="connsiteX256" fmla="*/ 1563494 w 1666219"/>
                    <a:gd name="connsiteY256" fmla="*/ 1535901 h 1593414"/>
                    <a:gd name="connsiteX257" fmla="*/ 1564934 w 1666219"/>
                    <a:gd name="connsiteY257" fmla="*/ 1536233 h 1593414"/>
                    <a:gd name="connsiteX258" fmla="*/ 1566043 w 1666219"/>
                    <a:gd name="connsiteY258" fmla="*/ 1536787 h 1593414"/>
                    <a:gd name="connsiteX259" fmla="*/ 1567262 w 1666219"/>
                    <a:gd name="connsiteY259" fmla="*/ 1537120 h 1593414"/>
                    <a:gd name="connsiteX260" fmla="*/ 1568924 w 1666219"/>
                    <a:gd name="connsiteY260" fmla="*/ 1537120 h 1593414"/>
                    <a:gd name="connsiteX261" fmla="*/ 1568370 w 1666219"/>
                    <a:gd name="connsiteY261" fmla="*/ 1538450 h 1593414"/>
                    <a:gd name="connsiteX262" fmla="*/ 1568037 w 1666219"/>
                    <a:gd name="connsiteY262" fmla="*/ 1539004 h 1593414"/>
                    <a:gd name="connsiteX263" fmla="*/ 1570697 w 1666219"/>
                    <a:gd name="connsiteY263" fmla="*/ 1538782 h 1593414"/>
                    <a:gd name="connsiteX264" fmla="*/ 1575351 w 1666219"/>
                    <a:gd name="connsiteY264" fmla="*/ 1537009 h 1593414"/>
                    <a:gd name="connsiteX265" fmla="*/ 1578121 w 1666219"/>
                    <a:gd name="connsiteY265" fmla="*/ 1537009 h 1593414"/>
                    <a:gd name="connsiteX266" fmla="*/ 1577124 w 1666219"/>
                    <a:gd name="connsiteY266" fmla="*/ 1540112 h 1593414"/>
                    <a:gd name="connsiteX267" fmla="*/ 1578565 w 1666219"/>
                    <a:gd name="connsiteY267" fmla="*/ 1541553 h 1593414"/>
                    <a:gd name="connsiteX268" fmla="*/ 1581224 w 1666219"/>
                    <a:gd name="connsiteY268" fmla="*/ 1541996 h 1593414"/>
                    <a:gd name="connsiteX269" fmla="*/ 1583995 w 1666219"/>
                    <a:gd name="connsiteY269" fmla="*/ 1541996 h 1593414"/>
                    <a:gd name="connsiteX270" fmla="*/ 1591087 w 1666219"/>
                    <a:gd name="connsiteY270" fmla="*/ 1544101 h 1593414"/>
                    <a:gd name="connsiteX271" fmla="*/ 1593747 w 1666219"/>
                    <a:gd name="connsiteY271" fmla="*/ 1544101 h 1593414"/>
                    <a:gd name="connsiteX272" fmla="*/ 1592417 w 1666219"/>
                    <a:gd name="connsiteY272" fmla="*/ 1545874 h 1593414"/>
                    <a:gd name="connsiteX273" fmla="*/ 1590865 w 1666219"/>
                    <a:gd name="connsiteY273" fmla="*/ 1546761 h 1593414"/>
                    <a:gd name="connsiteX274" fmla="*/ 1589646 w 1666219"/>
                    <a:gd name="connsiteY274" fmla="*/ 1547869 h 1593414"/>
                    <a:gd name="connsiteX275" fmla="*/ 1589093 w 1666219"/>
                    <a:gd name="connsiteY275" fmla="*/ 1549974 h 1593414"/>
                    <a:gd name="connsiteX276" fmla="*/ 1588095 w 1666219"/>
                    <a:gd name="connsiteY276" fmla="*/ 1550861 h 1593414"/>
                    <a:gd name="connsiteX277" fmla="*/ 1582000 w 1666219"/>
                    <a:gd name="connsiteY277" fmla="*/ 1553631 h 1593414"/>
                    <a:gd name="connsiteX278" fmla="*/ 1580006 w 1666219"/>
                    <a:gd name="connsiteY278" fmla="*/ 1552634 h 1593414"/>
                    <a:gd name="connsiteX279" fmla="*/ 1578897 w 1666219"/>
                    <a:gd name="connsiteY279" fmla="*/ 1554739 h 1593414"/>
                    <a:gd name="connsiteX280" fmla="*/ 1578121 w 1666219"/>
                    <a:gd name="connsiteY280" fmla="*/ 1557842 h 1593414"/>
                    <a:gd name="connsiteX281" fmla="*/ 1577346 w 1666219"/>
                    <a:gd name="connsiteY281" fmla="*/ 1559837 h 1593414"/>
                    <a:gd name="connsiteX282" fmla="*/ 1579008 w 1666219"/>
                    <a:gd name="connsiteY282" fmla="*/ 1560502 h 1593414"/>
                    <a:gd name="connsiteX283" fmla="*/ 1579341 w 1666219"/>
                    <a:gd name="connsiteY283" fmla="*/ 1561499 h 1593414"/>
                    <a:gd name="connsiteX284" fmla="*/ 1578786 w 1666219"/>
                    <a:gd name="connsiteY284" fmla="*/ 1564381 h 1593414"/>
                    <a:gd name="connsiteX285" fmla="*/ 1579452 w 1666219"/>
                    <a:gd name="connsiteY285" fmla="*/ 1565046 h 1593414"/>
                    <a:gd name="connsiteX286" fmla="*/ 1580892 w 1666219"/>
                    <a:gd name="connsiteY286" fmla="*/ 1565710 h 1593414"/>
                    <a:gd name="connsiteX287" fmla="*/ 1582443 w 1666219"/>
                    <a:gd name="connsiteY287" fmla="*/ 1566153 h 1593414"/>
                    <a:gd name="connsiteX288" fmla="*/ 1583552 w 1666219"/>
                    <a:gd name="connsiteY288" fmla="*/ 1566153 h 1593414"/>
                    <a:gd name="connsiteX289" fmla="*/ 1584327 w 1666219"/>
                    <a:gd name="connsiteY289" fmla="*/ 1566596 h 1593414"/>
                    <a:gd name="connsiteX290" fmla="*/ 1585768 w 1666219"/>
                    <a:gd name="connsiteY290" fmla="*/ 1567151 h 1593414"/>
                    <a:gd name="connsiteX291" fmla="*/ 1585768 w 1666219"/>
                    <a:gd name="connsiteY291" fmla="*/ 1568037 h 1593414"/>
                    <a:gd name="connsiteX292" fmla="*/ 1584217 w 1666219"/>
                    <a:gd name="connsiteY292" fmla="*/ 1569035 h 1593414"/>
                    <a:gd name="connsiteX293" fmla="*/ 1585214 w 1666219"/>
                    <a:gd name="connsiteY293" fmla="*/ 1569700 h 1593414"/>
                    <a:gd name="connsiteX294" fmla="*/ 1586100 w 1666219"/>
                    <a:gd name="connsiteY294" fmla="*/ 1569700 h 1593414"/>
                    <a:gd name="connsiteX295" fmla="*/ 1586987 w 1666219"/>
                    <a:gd name="connsiteY295" fmla="*/ 1569811 h 1593414"/>
                    <a:gd name="connsiteX296" fmla="*/ 1588095 w 1666219"/>
                    <a:gd name="connsiteY296" fmla="*/ 1570143 h 1593414"/>
                    <a:gd name="connsiteX297" fmla="*/ 1588760 w 1666219"/>
                    <a:gd name="connsiteY297" fmla="*/ 1570697 h 1593414"/>
                    <a:gd name="connsiteX298" fmla="*/ 1588982 w 1666219"/>
                    <a:gd name="connsiteY298" fmla="*/ 1571361 h 1593414"/>
                    <a:gd name="connsiteX299" fmla="*/ 1589314 w 1666219"/>
                    <a:gd name="connsiteY299" fmla="*/ 1571916 h 1593414"/>
                    <a:gd name="connsiteX300" fmla="*/ 1591973 w 1666219"/>
                    <a:gd name="connsiteY300" fmla="*/ 1572470 h 1593414"/>
                    <a:gd name="connsiteX301" fmla="*/ 1593082 w 1666219"/>
                    <a:gd name="connsiteY301" fmla="*/ 1573357 h 1593414"/>
                    <a:gd name="connsiteX302" fmla="*/ 1593968 w 1666219"/>
                    <a:gd name="connsiteY302" fmla="*/ 1574354 h 1593414"/>
                    <a:gd name="connsiteX303" fmla="*/ 1595187 w 1666219"/>
                    <a:gd name="connsiteY303" fmla="*/ 1575240 h 1593414"/>
                    <a:gd name="connsiteX304" fmla="*/ 1596960 w 1666219"/>
                    <a:gd name="connsiteY304" fmla="*/ 1574797 h 1593414"/>
                    <a:gd name="connsiteX305" fmla="*/ 1599730 w 1666219"/>
                    <a:gd name="connsiteY305" fmla="*/ 1575240 h 1593414"/>
                    <a:gd name="connsiteX306" fmla="*/ 1602612 w 1666219"/>
                    <a:gd name="connsiteY306" fmla="*/ 1576127 h 1593414"/>
                    <a:gd name="connsiteX307" fmla="*/ 1603831 w 1666219"/>
                    <a:gd name="connsiteY307" fmla="*/ 1577124 h 1593414"/>
                    <a:gd name="connsiteX308" fmla="*/ 1604606 w 1666219"/>
                    <a:gd name="connsiteY308" fmla="*/ 1578233 h 1593414"/>
                    <a:gd name="connsiteX309" fmla="*/ 1605271 w 1666219"/>
                    <a:gd name="connsiteY309" fmla="*/ 1577678 h 1593414"/>
                    <a:gd name="connsiteX310" fmla="*/ 1605715 w 1666219"/>
                    <a:gd name="connsiteY310" fmla="*/ 1577457 h 1593414"/>
                    <a:gd name="connsiteX311" fmla="*/ 1606934 w 1666219"/>
                    <a:gd name="connsiteY311" fmla="*/ 1577124 h 1593414"/>
                    <a:gd name="connsiteX312" fmla="*/ 1606712 w 1666219"/>
                    <a:gd name="connsiteY312" fmla="*/ 1577568 h 1593414"/>
                    <a:gd name="connsiteX313" fmla="*/ 1606712 w 1666219"/>
                    <a:gd name="connsiteY313" fmla="*/ 1577789 h 1593414"/>
                    <a:gd name="connsiteX314" fmla="*/ 1606380 w 1666219"/>
                    <a:gd name="connsiteY314" fmla="*/ 1577789 h 1593414"/>
                    <a:gd name="connsiteX315" fmla="*/ 1606158 w 1666219"/>
                    <a:gd name="connsiteY315" fmla="*/ 1578122 h 1593414"/>
                    <a:gd name="connsiteX316" fmla="*/ 1606934 w 1666219"/>
                    <a:gd name="connsiteY316" fmla="*/ 1579119 h 1593414"/>
                    <a:gd name="connsiteX317" fmla="*/ 1610258 w 1666219"/>
                    <a:gd name="connsiteY317" fmla="*/ 1576459 h 1593414"/>
                    <a:gd name="connsiteX318" fmla="*/ 1611588 w 1666219"/>
                    <a:gd name="connsiteY318" fmla="*/ 1576016 h 1593414"/>
                    <a:gd name="connsiteX319" fmla="*/ 1611588 w 1666219"/>
                    <a:gd name="connsiteY319" fmla="*/ 1576902 h 1593414"/>
                    <a:gd name="connsiteX320" fmla="*/ 1610036 w 1666219"/>
                    <a:gd name="connsiteY320" fmla="*/ 1579008 h 1593414"/>
                    <a:gd name="connsiteX321" fmla="*/ 1611699 w 1666219"/>
                    <a:gd name="connsiteY321" fmla="*/ 1580338 h 1593414"/>
                    <a:gd name="connsiteX322" fmla="*/ 1614469 w 1666219"/>
                    <a:gd name="connsiteY322" fmla="*/ 1581446 h 1593414"/>
                    <a:gd name="connsiteX323" fmla="*/ 1616353 w 1666219"/>
                    <a:gd name="connsiteY323" fmla="*/ 1583109 h 1593414"/>
                    <a:gd name="connsiteX324" fmla="*/ 1615356 w 1666219"/>
                    <a:gd name="connsiteY324" fmla="*/ 1583441 h 1593414"/>
                    <a:gd name="connsiteX325" fmla="*/ 1614801 w 1666219"/>
                    <a:gd name="connsiteY325" fmla="*/ 1583884 h 1593414"/>
                    <a:gd name="connsiteX326" fmla="*/ 1613582 w 1666219"/>
                    <a:gd name="connsiteY326" fmla="*/ 1587763 h 1593414"/>
                    <a:gd name="connsiteX327" fmla="*/ 1616464 w 1666219"/>
                    <a:gd name="connsiteY327" fmla="*/ 1589092 h 1593414"/>
                    <a:gd name="connsiteX328" fmla="*/ 1620010 w 1666219"/>
                    <a:gd name="connsiteY328" fmla="*/ 1589646 h 1593414"/>
                    <a:gd name="connsiteX329" fmla="*/ 1621783 w 1666219"/>
                    <a:gd name="connsiteY329" fmla="*/ 1590422 h 1593414"/>
                    <a:gd name="connsiteX330" fmla="*/ 1624553 w 1666219"/>
                    <a:gd name="connsiteY330" fmla="*/ 1592971 h 1593414"/>
                    <a:gd name="connsiteX331" fmla="*/ 1625994 w 1666219"/>
                    <a:gd name="connsiteY331" fmla="*/ 1593414 h 1593414"/>
                    <a:gd name="connsiteX332" fmla="*/ 1627878 w 1666219"/>
                    <a:gd name="connsiteY332" fmla="*/ 1592417 h 1593414"/>
                    <a:gd name="connsiteX333" fmla="*/ 1628653 w 1666219"/>
                    <a:gd name="connsiteY333" fmla="*/ 1591198 h 1593414"/>
                    <a:gd name="connsiteX334" fmla="*/ 1629651 w 1666219"/>
                    <a:gd name="connsiteY334" fmla="*/ 1588981 h 1593414"/>
                    <a:gd name="connsiteX335" fmla="*/ 1630537 w 1666219"/>
                    <a:gd name="connsiteY335" fmla="*/ 1586433 h 1593414"/>
                    <a:gd name="connsiteX336" fmla="*/ 1630980 w 1666219"/>
                    <a:gd name="connsiteY336" fmla="*/ 1584216 h 1593414"/>
                    <a:gd name="connsiteX337" fmla="*/ 1629540 w 1666219"/>
                    <a:gd name="connsiteY337" fmla="*/ 1585103 h 1593414"/>
                    <a:gd name="connsiteX338" fmla="*/ 1627767 w 1666219"/>
                    <a:gd name="connsiteY338" fmla="*/ 1586765 h 1593414"/>
                    <a:gd name="connsiteX339" fmla="*/ 1626437 w 1666219"/>
                    <a:gd name="connsiteY339" fmla="*/ 1587319 h 1593414"/>
                    <a:gd name="connsiteX340" fmla="*/ 1626437 w 1666219"/>
                    <a:gd name="connsiteY340" fmla="*/ 1586433 h 1593414"/>
                    <a:gd name="connsiteX341" fmla="*/ 1627434 w 1666219"/>
                    <a:gd name="connsiteY341" fmla="*/ 1585546 h 1593414"/>
                    <a:gd name="connsiteX342" fmla="*/ 1627767 w 1666219"/>
                    <a:gd name="connsiteY342" fmla="*/ 1584438 h 1593414"/>
                    <a:gd name="connsiteX343" fmla="*/ 1627434 w 1666219"/>
                    <a:gd name="connsiteY343" fmla="*/ 1583330 h 1593414"/>
                    <a:gd name="connsiteX344" fmla="*/ 1626326 w 1666219"/>
                    <a:gd name="connsiteY344" fmla="*/ 1582443 h 1593414"/>
                    <a:gd name="connsiteX345" fmla="*/ 1626326 w 1666219"/>
                    <a:gd name="connsiteY345" fmla="*/ 1581335 h 1593414"/>
                    <a:gd name="connsiteX346" fmla="*/ 1628321 w 1666219"/>
                    <a:gd name="connsiteY346" fmla="*/ 1581113 h 1593414"/>
                    <a:gd name="connsiteX347" fmla="*/ 1631423 w 1666219"/>
                    <a:gd name="connsiteY347" fmla="*/ 1579119 h 1593414"/>
                    <a:gd name="connsiteX348" fmla="*/ 1633197 w 1666219"/>
                    <a:gd name="connsiteY348" fmla="*/ 1578343 h 1593414"/>
                    <a:gd name="connsiteX349" fmla="*/ 1632532 w 1666219"/>
                    <a:gd name="connsiteY349" fmla="*/ 1577235 h 1593414"/>
                    <a:gd name="connsiteX350" fmla="*/ 1633640 w 1666219"/>
                    <a:gd name="connsiteY350" fmla="*/ 1576237 h 1593414"/>
                    <a:gd name="connsiteX351" fmla="*/ 1634194 w 1666219"/>
                    <a:gd name="connsiteY351" fmla="*/ 1574908 h 1593414"/>
                    <a:gd name="connsiteX352" fmla="*/ 1633862 w 1666219"/>
                    <a:gd name="connsiteY352" fmla="*/ 1573689 h 1593414"/>
                    <a:gd name="connsiteX353" fmla="*/ 1632532 w 1666219"/>
                    <a:gd name="connsiteY353" fmla="*/ 1573135 h 1593414"/>
                    <a:gd name="connsiteX354" fmla="*/ 1632975 w 1666219"/>
                    <a:gd name="connsiteY354" fmla="*/ 1572027 h 1593414"/>
                    <a:gd name="connsiteX355" fmla="*/ 1632975 w 1666219"/>
                    <a:gd name="connsiteY355" fmla="*/ 1571029 h 1593414"/>
                    <a:gd name="connsiteX356" fmla="*/ 1632975 w 1666219"/>
                    <a:gd name="connsiteY356" fmla="*/ 1570032 h 1593414"/>
                    <a:gd name="connsiteX357" fmla="*/ 1632532 w 1666219"/>
                    <a:gd name="connsiteY357" fmla="*/ 1568924 h 1593414"/>
                    <a:gd name="connsiteX358" fmla="*/ 1634527 w 1666219"/>
                    <a:gd name="connsiteY358" fmla="*/ 1568591 h 1593414"/>
                    <a:gd name="connsiteX359" fmla="*/ 1635634 w 1666219"/>
                    <a:gd name="connsiteY359" fmla="*/ 1567151 h 1593414"/>
                    <a:gd name="connsiteX360" fmla="*/ 1636521 w 1666219"/>
                    <a:gd name="connsiteY360" fmla="*/ 1565600 h 1593414"/>
                    <a:gd name="connsiteX361" fmla="*/ 1637630 w 1666219"/>
                    <a:gd name="connsiteY361" fmla="*/ 1564824 h 1593414"/>
                    <a:gd name="connsiteX362" fmla="*/ 1639624 w 1666219"/>
                    <a:gd name="connsiteY362" fmla="*/ 1564381 h 1593414"/>
                    <a:gd name="connsiteX363" fmla="*/ 1641286 w 1666219"/>
                    <a:gd name="connsiteY363" fmla="*/ 1563161 h 1593414"/>
                    <a:gd name="connsiteX364" fmla="*/ 1642395 w 1666219"/>
                    <a:gd name="connsiteY364" fmla="*/ 1561388 h 1593414"/>
                    <a:gd name="connsiteX365" fmla="*/ 1642838 w 1666219"/>
                    <a:gd name="connsiteY365" fmla="*/ 1559283 h 1593414"/>
                    <a:gd name="connsiteX366" fmla="*/ 1641840 w 1666219"/>
                    <a:gd name="connsiteY366" fmla="*/ 1557953 h 1593414"/>
                    <a:gd name="connsiteX367" fmla="*/ 1639624 w 1666219"/>
                    <a:gd name="connsiteY367" fmla="*/ 1558285 h 1593414"/>
                    <a:gd name="connsiteX368" fmla="*/ 1635856 w 1666219"/>
                    <a:gd name="connsiteY368" fmla="*/ 1559837 h 1593414"/>
                    <a:gd name="connsiteX369" fmla="*/ 1634305 w 1666219"/>
                    <a:gd name="connsiteY369" fmla="*/ 1558840 h 1593414"/>
                    <a:gd name="connsiteX370" fmla="*/ 1634970 w 1666219"/>
                    <a:gd name="connsiteY370" fmla="*/ 1557399 h 1593414"/>
                    <a:gd name="connsiteX371" fmla="*/ 1636078 w 1666219"/>
                    <a:gd name="connsiteY371" fmla="*/ 1555848 h 1593414"/>
                    <a:gd name="connsiteX372" fmla="*/ 1635856 w 1666219"/>
                    <a:gd name="connsiteY372" fmla="*/ 1554518 h 1593414"/>
                    <a:gd name="connsiteX373" fmla="*/ 1637186 w 1666219"/>
                    <a:gd name="connsiteY373" fmla="*/ 1554296 h 1593414"/>
                    <a:gd name="connsiteX374" fmla="*/ 1638849 w 1666219"/>
                    <a:gd name="connsiteY374" fmla="*/ 1554296 h 1593414"/>
                    <a:gd name="connsiteX375" fmla="*/ 1640510 w 1666219"/>
                    <a:gd name="connsiteY375" fmla="*/ 1554850 h 1593414"/>
                    <a:gd name="connsiteX376" fmla="*/ 1642062 w 1666219"/>
                    <a:gd name="connsiteY376" fmla="*/ 1555626 h 1593414"/>
                    <a:gd name="connsiteX377" fmla="*/ 1641508 w 1666219"/>
                    <a:gd name="connsiteY377" fmla="*/ 1553299 h 1593414"/>
                    <a:gd name="connsiteX378" fmla="*/ 1641840 w 1666219"/>
                    <a:gd name="connsiteY378" fmla="*/ 1552412 h 1593414"/>
                    <a:gd name="connsiteX379" fmla="*/ 1642727 w 1666219"/>
                    <a:gd name="connsiteY379" fmla="*/ 1552412 h 1593414"/>
                    <a:gd name="connsiteX380" fmla="*/ 1643946 w 1666219"/>
                    <a:gd name="connsiteY380" fmla="*/ 1552412 h 1593414"/>
                    <a:gd name="connsiteX381" fmla="*/ 1645054 w 1666219"/>
                    <a:gd name="connsiteY381" fmla="*/ 1551637 h 1593414"/>
                    <a:gd name="connsiteX382" fmla="*/ 1645608 w 1666219"/>
                    <a:gd name="connsiteY382" fmla="*/ 1549974 h 1593414"/>
                    <a:gd name="connsiteX383" fmla="*/ 1645941 w 1666219"/>
                    <a:gd name="connsiteY383" fmla="*/ 1547315 h 1593414"/>
                    <a:gd name="connsiteX384" fmla="*/ 1644389 w 1666219"/>
                    <a:gd name="connsiteY384" fmla="*/ 1547315 h 1593414"/>
                    <a:gd name="connsiteX385" fmla="*/ 1644943 w 1666219"/>
                    <a:gd name="connsiteY385" fmla="*/ 1545874 h 1593414"/>
                    <a:gd name="connsiteX386" fmla="*/ 1645941 w 1666219"/>
                    <a:gd name="connsiteY386" fmla="*/ 1544544 h 1593414"/>
                    <a:gd name="connsiteX387" fmla="*/ 1647049 w 1666219"/>
                    <a:gd name="connsiteY387" fmla="*/ 1543547 h 1593414"/>
                    <a:gd name="connsiteX388" fmla="*/ 1647935 w 1666219"/>
                    <a:gd name="connsiteY388" fmla="*/ 1543215 h 1593414"/>
                    <a:gd name="connsiteX389" fmla="*/ 1648268 w 1666219"/>
                    <a:gd name="connsiteY389" fmla="*/ 1542439 h 1593414"/>
                    <a:gd name="connsiteX390" fmla="*/ 1648268 w 1666219"/>
                    <a:gd name="connsiteY390" fmla="*/ 1531357 h 1593414"/>
                    <a:gd name="connsiteX391" fmla="*/ 1647492 w 1666219"/>
                    <a:gd name="connsiteY391" fmla="*/ 1521052 h 1593414"/>
                    <a:gd name="connsiteX392" fmla="*/ 1648489 w 1666219"/>
                    <a:gd name="connsiteY392" fmla="*/ 1510524 h 1593414"/>
                    <a:gd name="connsiteX393" fmla="*/ 1648489 w 1666219"/>
                    <a:gd name="connsiteY393" fmla="*/ 1505094 h 1593414"/>
                    <a:gd name="connsiteX394" fmla="*/ 1649154 w 1666219"/>
                    <a:gd name="connsiteY394" fmla="*/ 1503653 h 1593414"/>
                    <a:gd name="connsiteX395" fmla="*/ 1650816 w 1666219"/>
                    <a:gd name="connsiteY395" fmla="*/ 1501881 h 1593414"/>
                    <a:gd name="connsiteX396" fmla="*/ 1658573 w 1666219"/>
                    <a:gd name="connsiteY396" fmla="*/ 1490577 h 1593414"/>
                    <a:gd name="connsiteX397" fmla="*/ 1660347 w 1666219"/>
                    <a:gd name="connsiteY397" fmla="*/ 1486810 h 1593414"/>
                    <a:gd name="connsiteX398" fmla="*/ 1661566 w 1666219"/>
                    <a:gd name="connsiteY398" fmla="*/ 1484815 h 1593414"/>
                    <a:gd name="connsiteX399" fmla="*/ 1664668 w 1666219"/>
                    <a:gd name="connsiteY399" fmla="*/ 1481934 h 1593414"/>
                    <a:gd name="connsiteX400" fmla="*/ 1665444 w 1666219"/>
                    <a:gd name="connsiteY400" fmla="*/ 1480604 h 1593414"/>
                    <a:gd name="connsiteX401" fmla="*/ 1665666 w 1666219"/>
                    <a:gd name="connsiteY401" fmla="*/ 1479385 h 1593414"/>
                    <a:gd name="connsiteX402" fmla="*/ 1665888 w 1666219"/>
                    <a:gd name="connsiteY402" fmla="*/ 1476725 h 1593414"/>
                    <a:gd name="connsiteX403" fmla="*/ 1666220 w 1666219"/>
                    <a:gd name="connsiteY403" fmla="*/ 1475507 h 1593414"/>
                    <a:gd name="connsiteX404" fmla="*/ 1665444 w 1666219"/>
                    <a:gd name="connsiteY404" fmla="*/ 1471960 h 1593414"/>
                    <a:gd name="connsiteX405" fmla="*/ 1666220 w 1666219"/>
                    <a:gd name="connsiteY405" fmla="*/ 1453011 h 1593414"/>
                    <a:gd name="connsiteX406" fmla="*/ 1289226 w 1666219"/>
                    <a:gd name="connsiteY406" fmla="*/ 1341420 h 1593414"/>
                    <a:gd name="connsiteX407" fmla="*/ 1288450 w 1666219"/>
                    <a:gd name="connsiteY407" fmla="*/ 1341974 h 1593414"/>
                    <a:gd name="connsiteX408" fmla="*/ 1288229 w 1666219"/>
                    <a:gd name="connsiteY408" fmla="*/ 1343082 h 1593414"/>
                    <a:gd name="connsiteX409" fmla="*/ 1286788 w 1666219"/>
                    <a:gd name="connsiteY409" fmla="*/ 1343082 h 1593414"/>
                    <a:gd name="connsiteX410" fmla="*/ 1286456 w 1666219"/>
                    <a:gd name="connsiteY410" fmla="*/ 1343082 h 1593414"/>
                    <a:gd name="connsiteX411" fmla="*/ 1286123 w 1666219"/>
                    <a:gd name="connsiteY411" fmla="*/ 1343082 h 1593414"/>
                    <a:gd name="connsiteX412" fmla="*/ 1285791 w 1666219"/>
                    <a:gd name="connsiteY412" fmla="*/ 1343636 h 1593414"/>
                    <a:gd name="connsiteX413" fmla="*/ 1284793 w 1666219"/>
                    <a:gd name="connsiteY413" fmla="*/ 1344190 h 1593414"/>
                    <a:gd name="connsiteX414" fmla="*/ 1281691 w 1666219"/>
                    <a:gd name="connsiteY414" fmla="*/ 1344190 h 1593414"/>
                    <a:gd name="connsiteX415" fmla="*/ 1280471 w 1666219"/>
                    <a:gd name="connsiteY415" fmla="*/ 1344634 h 1593414"/>
                    <a:gd name="connsiteX416" fmla="*/ 1280693 w 1666219"/>
                    <a:gd name="connsiteY416" fmla="*/ 1345520 h 1593414"/>
                    <a:gd name="connsiteX417" fmla="*/ 1283353 w 1666219"/>
                    <a:gd name="connsiteY417" fmla="*/ 1346960 h 1593414"/>
                    <a:gd name="connsiteX418" fmla="*/ 1284793 w 1666219"/>
                    <a:gd name="connsiteY418" fmla="*/ 1347404 h 1593414"/>
                    <a:gd name="connsiteX419" fmla="*/ 1286345 w 1666219"/>
                    <a:gd name="connsiteY419" fmla="*/ 1346850 h 1593414"/>
                    <a:gd name="connsiteX420" fmla="*/ 1287896 w 1666219"/>
                    <a:gd name="connsiteY420" fmla="*/ 1346074 h 1593414"/>
                    <a:gd name="connsiteX421" fmla="*/ 1290334 w 1666219"/>
                    <a:gd name="connsiteY421" fmla="*/ 1344966 h 1593414"/>
                    <a:gd name="connsiteX422" fmla="*/ 1290334 w 1666219"/>
                    <a:gd name="connsiteY422" fmla="*/ 1342750 h 1593414"/>
                    <a:gd name="connsiteX423" fmla="*/ 1289115 w 1666219"/>
                    <a:gd name="connsiteY423" fmla="*/ 1341420 h 1593414"/>
                    <a:gd name="connsiteX424" fmla="*/ 441932 w 1666219"/>
                    <a:gd name="connsiteY424" fmla="*/ 871452 h 1593414"/>
                    <a:gd name="connsiteX425" fmla="*/ 440380 w 1666219"/>
                    <a:gd name="connsiteY425" fmla="*/ 869789 h 1593414"/>
                    <a:gd name="connsiteX426" fmla="*/ 438829 w 1666219"/>
                    <a:gd name="connsiteY426" fmla="*/ 870011 h 1593414"/>
                    <a:gd name="connsiteX427" fmla="*/ 437388 w 1666219"/>
                    <a:gd name="connsiteY427" fmla="*/ 870454 h 1593414"/>
                    <a:gd name="connsiteX428" fmla="*/ 436059 w 1666219"/>
                    <a:gd name="connsiteY428" fmla="*/ 869789 h 1593414"/>
                    <a:gd name="connsiteX429" fmla="*/ 433399 w 1666219"/>
                    <a:gd name="connsiteY429" fmla="*/ 866798 h 1593414"/>
                    <a:gd name="connsiteX430" fmla="*/ 429853 w 1666219"/>
                    <a:gd name="connsiteY430" fmla="*/ 863917 h 1593414"/>
                    <a:gd name="connsiteX431" fmla="*/ 425974 w 1666219"/>
                    <a:gd name="connsiteY431" fmla="*/ 861922 h 1593414"/>
                    <a:gd name="connsiteX432" fmla="*/ 422428 w 1666219"/>
                    <a:gd name="connsiteY432" fmla="*/ 861478 h 1593414"/>
                    <a:gd name="connsiteX433" fmla="*/ 424977 w 1666219"/>
                    <a:gd name="connsiteY433" fmla="*/ 867130 h 1593414"/>
                    <a:gd name="connsiteX434" fmla="*/ 426307 w 1666219"/>
                    <a:gd name="connsiteY434" fmla="*/ 870898 h 1593414"/>
                    <a:gd name="connsiteX435" fmla="*/ 426085 w 1666219"/>
                    <a:gd name="connsiteY435" fmla="*/ 872560 h 1593414"/>
                    <a:gd name="connsiteX436" fmla="*/ 425531 w 1666219"/>
                    <a:gd name="connsiteY436" fmla="*/ 874000 h 1593414"/>
                    <a:gd name="connsiteX437" fmla="*/ 427415 w 1666219"/>
                    <a:gd name="connsiteY437" fmla="*/ 877104 h 1593414"/>
                    <a:gd name="connsiteX438" fmla="*/ 429853 w 1666219"/>
                    <a:gd name="connsiteY438" fmla="*/ 879985 h 1593414"/>
                    <a:gd name="connsiteX439" fmla="*/ 432291 w 1666219"/>
                    <a:gd name="connsiteY439" fmla="*/ 881647 h 1593414"/>
                    <a:gd name="connsiteX440" fmla="*/ 438939 w 1666219"/>
                    <a:gd name="connsiteY440" fmla="*/ 889182 h 1593414"/>
                    <a:gd name="connsiteX441" fmla="*/ 440159 w 1666219"/>
                    <a:gd name="connsiteY441" fmla="*/ 891509 h 1593414"/>
                    <a:gd name="connsiteX442" fmla="*/ 441045 w 1666219"/>
                    <a:gd name="connsiteY442" fmla="*/ 893615 h 1593414"/>
                    <a:gd name="connsiteX443" fmla="*/ 442708 w 1666219"/>
                    <a:gd name="connsiteY443" fmla="*/ 899267 h 1593414"/>
                    <a:gd name="connsiteX444" fmla="*/ 444702 w 1666219"/>
                    <a:gd name="connsiteY444" fmla="*/ 900153 h 1593414"/>
                    <a:gd name="connsiteX445" fmla="*/ 446364 w 1666219"/>
                    <a:gd name="connsiteY445" fmla="*/ 897604 h 1593414"/>
                    <a:gd name="connsiteX446" fmla="*/ 447583 w 1666219"/>
                    <a:gd name="connsiteY446" fmla="*/ 893393 h 1593414"/>
                    <a:gd name="connsiteX447" fmla="*/ 448470 w 1666219"/>
                    <a:gd name="connsiteY447" fmla="*/ 886523 h 1593414"/>
                    <a:gd name="connsiteX448" fmla="*/ 448248 w 1666219"/>
                    <a:gd name="connsiteY448" fmla="*/ 885193 h 1593414"/>
                    <a:gd name="connsiteX449" fmla="*/ 447362 w 1666219"/>
                    <a:gd name="connsiteY449" fmla="*/ 883752 h 1593414"/>
                    <a:gd name="connsiteX450" fmla="*/ 444148 w 1666219"/>
                    <a:gd name="connsiteY450" fmla="*/ 881758 h 1593414"/>
                    <a:gd name="connsiteX451" fmla="*/ 442929 w 1666219"/>
                    <a:gd name="connsiteY451" fmla="*/ 880650 h 1593414"/>
                    <a:gd name="connsiteX452" fmla="*/ 443483 w 1666219"/>
                    <a:gd name="connsiteY452" fmla="*/ 879209 h 1593414"/>
                    <a:gd name="connsiteX453" fmla="*/ 443483 w 1666219"/>
                    <a:gd name="connsiteY453" fmla="*/ 878101 h 1593414"/>
                    <a:gd name="connsiteX454" fmla="*/ 442264 w 1666219"/>
                    <a:gd name="connsiteY454" fmla="*/ 876882 h 1593414"/>
                    <a:gd name="connsiteX455" fmla="*/ 442264 w 1666219"/>
                    <a:gd name="connsiteY455" fmla="*/ 875330 h 1593414"/>
                    <a:gd name="connsiteX456" fmla="*/ 442264 w 1666219"/>
                    <a:gd name="connsiteY456" fmla="*/ 873446 h 1593414"/>
                    <a:gd name="connsiteX457" fmla="*/ 441821 w 1666219"/>
                    <a:gd name="connsiteY457" fmla="*/ 871452 h 1593414"/>
                    <a:gd name="connsiteX458" fmla="*/ 414671 w 1666219"/>
                    <a:gd name="connsiteY458" fmla="*/ 831337 h 1593414"/>
                    <a:gd name="connsiteX459" fmla="*/ 415447 w 1666219"/>
                    <a:gd name="connsiteY459" fmla="*/ 830339 h 1593414"/>
                    <a:gd name="connsiteX460" fmla="*/ 415447 w 1666219"/>
                    <a:gd name="connsiteY460" fmla="*/ 829342 h 1593414"/>
                    <a:gd name="connsiteX461" fmla="*/ 414893 w 1666219"/>
                    <a:gd name="connsiteY461" fmla="*/ 828455 h 1593414"/>
                    <a:gd name="connsiteX462" fmla="*/ 414006 w 1666219"/>
                    <a:gd name="connsiteY462" fmla="*/ 827791 h 1593414"/>
                    <a:gd name="connsiteX463" fmla="*/ 412011 w 1666219"/>
                    <a:gd name="connsiteY463" fmla="*/ 827348 h 1593414"/>
                    <a:gd name="connsiteX464" fmla="*/ 405473 w 1666219"/>
                    <a:gd name="connsiteY464" fmla="*/ 829009 h 1593414"/>
                    <a:gd name="connsiteX465" fmla="*/ 405473 w 1666219"/>
                    <a:gd name="connsiteY465" fmla="*/ 830007 h 1593414"/>
                    <a:gd name="connsiteX466" fmla="*/ 406693 w 1666219"/>
                    <a:gd name="connsiteY466" fmla="*/ 830894 h 1593414"/>
                    <a:gd name="connsiteX467" fmla="*/ 411236 w 1666219"/>
                    <a:gd name="connsiteY467" fmla="*/ 836213 h 1593414"/>
                    <a:gd name="connsiteX468" fmla="*/ 413009 w 1666219"/>
                    <a:gd name="connsiteY468" fmla="*/ 836878 h 1593414"/>
                    <a:gd name="connsiteX469" fmla="*/ 419325 w 1666219"/>
                    <a:gd name="connsiteY469" fmla="*/ 835659 h 1593414"/>
                    <a:gd name="connsiteX470" fmla="*/ 430296 w 1666219"/>
                    <a:gd name="connsiteY470" fmla="*/ 842750 h 1593414"/>
                    <a:gd name="connsiteX471" fmla="*/ 435394 w 1666219"/>
                    <a:gd name="connsiteY471" fmla="*/ 843748 h 1593414"/>
                    <a:gd name="connsiteX472" fmla="*/ 435948 w 1666219"/>
                    <a:gd name="connsiteY472" fmla="*/ 843970 h 1593414"/>
                    <a:gd name="connsiteX473" fmla="*/ 436502 w 1666219"/>
                    <a:gd name="connsiteY473" fmla="*/ 844635 h 1593414"/>
                    <a:gd name="connsiteX474" fmla="*/ 437721 w 1666219"/>
                    <a:gd name="connsiteY474" fmla="*/ 843970 h 1593414"/>
                    <a:gd name="connsiteX475" fmla="*/ 438607 w 1666219"/>
                    <a:gd name="connsiteY475" fmla="*/ 843748 h 1593414"/>
                    <a:gd name="connsiteX476" fmla="*/ 439715 w 1666219"/>
                    <a:gd name="connsiteY476" fmla="*/ 843748 h 1593414"/>
                    <a:gd name="connsiteX477" fmla="*/ 438386 w 1666219"/>
                    <a:gd name="connsiteY477" fmla="*/ 840646 h 1593414"/>
                    <a:gd name="connsiteX478" fmla="*/ 436280 w 1666219"/>
                    <a:gd name="connsiteY478" fmla="*/ 838096 h 1593414"/>
                    <a:gd name="connsiteX479" fmla="*/ 433621 w 1666219"/>
                    <a:gd name="connsiteY479" fmla="*/ 836435 h 1593414"/>
                    <a:gd name="connsiteX480" fmla="*/ 422207 w 1666219"/>
                    <a:gd name="connsiteY480" fmla="*/ 834550 h 1593414"/>
                    <a:gd name="connsiteX481" fmla="*/ 420323 w 1666219"/>
                    <a:gd name="connsiteY481" fmla="*/ 833664 h 1593414"/>
                    <a:gd name="connsiteX482" fmla="*/ 420323 w 1666219"/>
                    <a:gd name="connsiteY482" fmla="*/ 832445 h 1593414"/>
                    <a:gd name="connsiteX483" fmla="*/ 421985 w 1666219"/>
                    <a:gd name="connsiteY483" fmla="*/ 832445 h 1593414"/>
                    <a:gd name="connsiteX484" fmla="*/ 421985 w 1666219"/>
                    <a:gd name="connsiteY484" fmla="*/ 831337 h 1593414"/>
                    <a:gd name="connsiteX485" fmla="*/ 419214 w 1666219"/>
                    <a:gd name="connsiteY485" fmla="*/ 832002 h 1593414"/>
                    <a:gd name="connsiteX486" fmla="*/ 416001 w 1666219"/>
                    <a:gd name="connsiteY486" fmla="*/ 833442 h 1593414"/>
                    <a:gd name="connsiteX487" fmla="*/ 413009 w 1666219"/>
                    <a:gd name="connsiteY487" fmla="*/ 833442 h 1593414"/>
                    <a:gd name="connsiteX488" fmla="*/ 411014 w 1666219"/>
                    <a:gd name="connsiteY488" fmla="*/ 830118 h 1593414"/>
                    <a:gd name="connsiteX489" fmla="*/ 412122 w 1666219"/>
                    <a:gd name="connsiteY489" fmla="*/ 830118 h 1593414"/>
                    <a:gd name="connsiteX490" fmla="*/ 414782 w 1666219"/>
                    <a:gd name="connsiteY490" fmla="*/ 831337 h 1593414"/>
                    <a:gd name="connsiteX491" fmla="*/ 321254 w 1666219"/>
                    <a:gd name="connsiteY491" fmla="*/ 752214 h 1593414"/>
                    <a:gd name="connsiteX492" fmla="*/ 316821 w 1666219"/>
                    <a:gd name="connsiteY492" fmla="*/ 750331 h 1593414"/>
                    <a:gd name="connsiteX493" fmla="*/ 314605 w 1666219"/>
                    <a:gd name="connsiteY493" fmla="*/ 749998 h 1593414"/>
                    <a:gd name="connsiteX494" fmla="*/ 312499 w 1666219"/>
                    <a:gd name="connsiteY494" fmla="*/ 750331 h 1593414"/>
                    <a:gd name="connsiteX495" fmla="*/ 311613 w 1666219"/>
                    <a:gd name="connsiteY495" fmla="*/ 751771 h 1593414"/>
                    <a:gd name="connsiteX496" fmla="*/ 312942 w 1666219"/>
                    <a:gd name="connsiteY496" fmla="*/ 754764 h 1593414"/>
                    <a:gd name="connsiteX497" fmla="*/ 322029 w 1666219"/>
                    <a:gd name="connsiteY497" fmla="*/ 754764 h 1593414"/>
                    <a:gd name="connsiteX498" fmla="*/ 324578 w 1666219"/>
                    <a:gd name="connsiteY498" fmla="*/ 755872 h 1593414"/>
                    <a:gd name="connsiteX499" fmla="*/ 323359 w 1666219"/>
                    <a:gd name="connsiteY499" fmla="*/ 753766 h 1593414"/>
                    <a:gd name="connsiteX500" fmla="*/ 321254 w 1666219"/>
                    <a:gd name="connsiteY500" fmla="*/ 752104 h 1593414"/>
                    <a:gd name="connsiteX501" fmla="*/ 338652 w 1666219"/>
                    <a:gd name="connsiteY501" fmla="*/ 712986 h 1593414"/>
                    <a:gd name="connsiteX502" fmla="*/ 337433 w 1666219"/>
                    <a:gd name="connsiteY502" fmla="*/ 711767 h 1593414"/>
                    <a:gd name="connsiteX503" fmla="*/ 333554 w 1666219"/>
                    <a:gd name="connsiteY503" fmla="*/ 709772 h 1593414"/>
                    <a:gd name="connsiteX504" fmla="*/ 332335 w 1666219"/>
                    <a:gd name="connsiteY504" fmla="*/ 708442 h 1593414"/>
                    <a:gd name="connsiteX505" fmla="*/ 332335 w 1666219"/>
                    <a:gd name="connsiteY505" fmla="*/ 706116 h 1593414"/>
                    <a:gd name="connsiteX506" fmla="*/ 332668 w 1666219"/>
                    <a:gd name="connsiteY506" fmla="*/ 703899 h 1593414"/>
                    <a:gd name="connsiteX507" fmla="*/ 332335 w 1666219"/>
                    <a:gd name="connsiteY507" fmla="*/ 702015 h 1593414"/>
                    <a:gd name="connsiteX508" fmla="*/ 330008 w 1666219"/>
                    <a:gd name="connsiteY508" fmla="*/ 700575 h 1593414"/>
                    <a:gd name="connsiteX509" fmla="*/ 327903 w 1666219"/>
                    <a:gd name="connsiteY509" fmla="*/ 700242 h 1593414"/>
                    <a:gd name="connsiteX510" fmla="*/ 321475 w 1666219"/>
                    <a:gd name="connsiteY510" fmla="*/ 700575 h 1593414"/>
                    <a:gd name="connsiteX511" fmla="*/ 323359 w 1666219"/>
                    <a:gd name="connsiteY511" fmla="*/ 703123 h 1593414"/>
                    <a:gd name="connsiteX512" fmla="*/ 325132 w 1666219"/>
                    <a:gd name="connsiteY512" fmla="*/ 709440 h 1593414"/>
                    <a:gd name="connsiteX513" fmla="*/ 326905 w 1666219"/>
                    <a:gd name="connsiteY513" fmla="*/ 711988 h 1593414"/>
                    <a:gd name="connsiteX514" fmla="*/ 330008 w 1666219"/>
                    <a:gd name="connsiteY514" fmla="*/ 710438 h 1593414"/>
                    <a:gd name="connsiteX515" fmla="*/ 332889 w 1666219"/>
                    <a:gd name="connsiteY515" fmla="*/ 712432 h 1593414"/>
                    <a:gd name="connsiteX516" fmla="*/ 335327 w 1666219"/>
                    <a:gd name="connsiteY516" fmla="*/ 716199 h 1593414"/>
                    <a:gd name="connsiteX517" fmla="*/ 336990 w 1666219"/>
                    <a:gd name="connsiteY517" fmla="*/ 719967 h 1593414"/>
                    <a:gd name="connsiteX518" fmla="*/ 338873 w 1666219"/>
                    <a:gd name="connsiteY518" fmla="*/ 721075 h 1593414"/>
                    <a:gd name="connsiteX519" fmla="*/ 339428 w 1666219"/>
                    <a:gd name="connsiteY519" fmla="*/ 718859 h 1593414"/>
                    <a:gd name="connsiteX520" fmla="*/ 339206 w 1666219"/>
                    <a:gd name="connsiteY520" fmla="*/ 715535 h 1593414"/>
                    <a:gd name="connsiteX521" fmla="*/ 338652 w 1666219"/>
                    <a:gd name="connsiteY521" fmla="*/ 713208 h 1593414"/>
                    <a:gd name="connsiteX522" fmla="*/ 230053 w 1666219"/>
                    <a:gd name="connsiteY522" fmla="*/ 651484 h 1593414"/>
                    <a:gd name="connsiteX523" fmla="*/ 228723 w 1666219"/>
                    <a:gd name="connsiteY523" fmla="*/ 650819 h 1593414"/>
                    <a:gd name="connsiteX524" fmla="*/ 224844 w 1666219"/>
                    <a:gd name="connsiteY524" fmla="*/ 646829 h 1593414"/>
                    <a:gd name="connsiteX525" fmla="*/ 224512 w 1666219"/>
                    <a:gd name="connsiteY525" fmla="*/ 646386 h 1593414"/>
                    <a:gd name="connsiteX526" fmla="*/ 221742 w 1666219"/>
                    <a:gd name="connsiteY526" fmla="*/ 644169 h 1593414"/>
                    <a:gd name="connsiteX527" fmla="*/ 216644 w 1666219"/>
                    <a:gd name="connsiteY527" fmla="*/ 641510 h 1593414"/>
                    <a:gd name="connsiteX528" fmla="*/ 215204 w 1666219"/>
                    <a:gd name="connsiteY528" fmla="*/ 641178 h 1593414"/>
                    <a:gd name="connsiteX529" fmla="*/ 214206 w 1666219"/>
                    <a:gd name="connsiteY529" fmla="*/ 640180 h 1593414"/>
                    <a:gd name="connsiteX530" fmla="*/ 213430 w 1666219"/>
                    <a:gd name="connsiteY530" fmla="*/ 640180 h 1593414"/>
                    <a:gd name="connsiteX531" fmla="*/ 212987 w 1666219"/>
                    <a:gd name="connsiteY531" fmla="*/ 641288 h 1593414"/>
                    <a:gd name="connsiteX532" fmla="*/ 211990 w 1666219"/>
                    <a:gd name="connsiteY532" fmla="*/ 642175 h 1593414"/>
                    <a:gd name="connsiteX533" fmla="*/ 212655 w 1666219"/>
                    <a:gd name="connsiteY533" fmla="*/ 644613 h 1593414"/>
                    <a:gd name="connsiteX534" fmla="*/ 213874 w 1666219"/>
                    <a:gd name="connsiteY534" fmla="*/ 647273 h 1593414"/>
                    <a:gd name="connsiteX535" fmla="*/ 214760 w 1666219"/>
                    <a:gd name="connsiteY535" fmla="*/ 650043 h 1593414"/>
                    <a:gd name="connsiteX536" fmla="*/ 214428 w 1666219"/>
                    <a:gd name="connsiteY536" fmla="*/ 652702 h 1593414"/>
                    <a:gd name="connsiteX537" fmla="*/ 216422 w 1666219"/>
                    <a:gd name="connsiteY537" fmla="*/ 654143 h 1593414"/>
                    <a:gd name="connsiteX538" fmla="*/ 222296 w 1666219"/>
                    <a:gd name="connsiteY538" fmla="*/ 655916 h 1593414"/>
                    <a:gd name="connsiteX539" fmla="*/ 231161 w 1666219"/>
                    <a:gd name="connsiteY539" fmla="*/ 656692 h 1593414"/>
                    <a:gd name="connsiteX540" fmla="*/ 234153 w 1666219"/>
                    <a:gd name="connsiteY540" fmla="*/ 655805 h 1593414"/>
                    <a:gd name="connsiteX541" fmla="*/ 234596 w 1666219"/>
                    <a:gd name="connsiteY541" fmla="*/ 652702 h 1593414"/>
                    <a:gd name="connsiteX542" fmla="*/ 233488 w 1666219"/>
                    <a:gd name="connsiteY542" fmla="*/ 651373 h 1593414"/>
                    <a:gd name="connsiteX543" fmla="*/ 230053 w 1666219"/>
                    <a:gd name="connsiteY543" fmla="*/ 651373 h 1593414"/>
                    <a:gd name="connsiteX544" fmla="*/ 9752 w 1666219"/>
                    <a:gd name="connsiteY544" fmla="*/ 458221 h 1593414"/>
                    <a:gd name="connsiteX545" fmla="*/ 9530 w 1666219"/>
                    <a:gd name="connsiteY545" fmla="*/ 457778 h 1593414"/>
                    <a:gd name="connsiteX546" fmla="*/ 9308 w 1666219"/>
                    <a:gd name="connsiteY546" fmla="*/ 457335 h 1593414"/>
                    <a:gd name="connsiteX547" fmla="*/ 7203 w 1666219"/>
                    <a:gd name="connsiteY547" fmla="*/ 456227 h 1593414"/>
                    <a:gd name="connsiteX548" fmla="*/ 4654 w 1666219"/>
                    <a:gd name="connsiteY548" fmla="*/ 457002 h 1593414"/>
                    <a:gd name="connsiteX549" fmla="*/ 0 w 1666219"/>
                    <a:gd name="connsiteY549" fmla="*/ 459662 h 1593414"/>
                    <a:gd name="connsiteX550" fmla="*/ 0 w 1666219"/>
                    <a:gd name="connsiteY550" fmla="*/ 460881 h 1593414"/>
                    <a:gd name="connsiteX551" fmla="*/ 2881 w 1666219"/>
                    <a:gd name="connsiteY551" fmla="*/ 459994 h 1593414"/>
                    <a:gd name="connsiteX552" fmla="*/ 3989 w 1666219"/>
                    <a:gd name="connsiteY552" fmla="*/ 460327 h 1593414"/>
                    <a:gd name="connsiteX553" fmla="*/ 4654 w 1666219"/>
                    <a:gd name="connsiteY553" fmla="*/ 461989 h 1593414"/>
                    <a:gd name="connsiteX554" fmla="*/ 4322 w 1666219"/>
                    <a:gd name="connsiteY554" fmla="*/ 461989 h 1593414"/>
                    <a:gd name="connsiteX555" fmla="*/ 3546 w 1666219"/>
                    <a:gd name="connsiteY555" fmla="*/ 461989 h 1593414"/>
                    <a:gd name="connsiteX556" fmla="*/ 3214 w 1666219"/>
                    <a:gd name="connsiteY556" fmla="*/ 461989 h 1593414"/>
                    <a:gd name="connsiteX557" fmla="*/ 3214 w 1666219"/>
                    <a:gd name="connsiteY557" fmla="*/ 463208 h 1593414"/>
                    <a:gd name="connsiteX558" fmla="*/ 5208 w 1666219"/>
                    <a:gd name="connsiteY558" fmla="*/ 462765 h 1593414"/>
                    <a:gd name="connsiteX559" fmla="*/ 11082 w 1666219"/>
                    <a:gd name="connsiteY559" fmla="*/ 459662 h 1593414"/>
                    <a:gd name="connsiteX560" fmla="*/ 11082 w 1666219"/>
                    <a:gd name="connsiteY560" fmla="*/ 458443 h 1593414"/>
                    <a:gd name="connsiteX561" fmla="*/ 10417 w 1666219"/>
                    <a:gd name="connsiteY561" fmla="*/ 458443 h 1593414"/>
                    <a:gd name="connsiteX562" fmla="*/ 10084 w 1666219"/>
                    <a:gd name="connsiteY562" fmla="*/ 458221 h 1593414"/>
                    <a:gd name="connsiteX563" fmla="*/ 1498778 w 1666219"/>
                    <a:gd name="connsiteY563" fmla="*/ 371675 h 1593414"/>
                    <a:gd name="connsiteX564" fmla="*/ 1480826 w 1666219"/>
                    <a:gd name="connsiteY564" fmla="*/ 362034 h 1593414"/>
                    <a:gd name="connsiteX565" fmla="*/ 1478720 w 1666219"/>
                    <a:gd name="connsiteY565" fmla="*/ 361812 h 1593414"/>
                    <a:gd name="connsiteX566" fmla="*/ 1472293 w 1666219"/>
                    <a:gd name="connsiteY566" fmla="*/ 362477 h 1593414"/>
                    <a:gd name="connsiteX567" fmla="*/ 1462874 w 1666219"/>
                    <a:gd name="connsiteY567" fmla="*/ 359707 h 1593414"/>
                    <a:gd name="connsiteX568" fmla="*/ 1461655 w 1666219"/>
                    <a:gd name="connsiteY568" fmla="*/ 360039 h 1593414"/>
                    <a:gd name="connsiteX569" fmla="*/ 1458995 w 1666219"/>
                    <a:gd name="connsiteY569" fmla="*/ 361480 h 1593414"/>
                    <a:gd name="connsiteX570" fmla="*/ 1457665 w 1666219"/>
                    <a:gd name="connsiteY570" fmla="*/ 361812 h 1593414"/>
                    <a:gd name="connsiteX571" fmla="*/ 1456557 w 1666219"/>
                    <a:gd name="connsiteY571" fmla="*/ 361812 h 1593414"/>
                    <a:gd name="connsiteX572" fmla="*/ 1454119 w 1666219"/>
                    <a:gd name="connsiteY572" fmla="*/ 360815 h 1593414"/>
                    <a:gd name="connsiteX573" fmla="*/ 1452900 w 1666219"/>
                    <a:gd name="connsiteY573" fmla="*/ 360593 h 1593414"/>
                    <a:gd name="connsiteX574" fmla="*/ 1451460 w 1666219"/>
                    <a:gd name="connsiteY574" fmla="*/ 360925 h 1593414"/>
                    <a:gd name="connsiteX575" fmla="*/ 1450130 w 1666219"/>
                    <a:gd name="connsiteY575" fmla="*/ 361480 h 1593414"/>
                    <a:gd name="connsiteX576" fmla="*/ 1448800 w 1666219"/>
                    <a:gd name="connsiteY576" fmla="*/ 361812 h 1593414"/>
                    <a:gd name="connsiteX577" fmla="*/ 1448357 w 1666219"/>
                    <a:gd name="connsiteY577" fmla="*/ 361812 h 1593414"/>
                    <a:gd name="connsiteX578" fmla="*/ 1447249 w 1666219"/>
                    <a:gd name="connsiteY578" fmla="*/ 361480 h 1593414"/>
                    <a:gd name="connsiteX579" fmla="*/ 1446140 w 1666219"/>
                    <a:gd name="connsiteY579" fmla="*/ 360593 h 1593414"/>
                    <a:gd name="connsiteX580" fmla="*/ 1445032 w 1666219"/>
                    <a:gd name="connsiteY580" fmla="*/ 358377 h 1593414"/>
                    <a:gd name="connsiteX581" fmla="*/ 1444256 w 1666219"/>
                    <a:gd name="connsiteY581" fmla="*/ 357380 h 1593414"/>
                    <a:gd name="connsiteX582" fmla="*/ 1441708 w 1666219"/>
                    <a:gd name="connsiteY582" fmla="*/ 356049 h 1593414"/>
                    <a:gd name="connsiteX583" fmla="*/ 1436721 w 1666219"/>
                    <a:gd name="connsiteY583" fmla="*/ 355163 h 1593414"/>
                    <a:gd name="connsiteX584" fmla="*/ 1434283 w 1666219"/>
                    <a:gd name="connsiteY584" fmla="*/ 353612 h 1593414"/>
                    <a:gd name="connsiteX585" fmla="*/ 1432842 w 1666219"/>
                    <a:gd name="connsiteY585" fmla="*/ 351728 h 1593414"/>
                    <a:gd name="connsiteX586" fmla="*/ 1430294 w 1666219"/>
                    <a:gd name="connsiteY586" fmla="*/ 347517 h 1593414"/>
                    <a:gd name="connsiteX587" fmla="*/ 1428742 w 1666219"/>
                    <a:gd name="connsiteY587" fmla="*/ 345855 h 1593414"/>
                    <a:gd name="connsiteX588" fmla="*/ 1428964 w 1666219"/>
                    <a:gd name="connsiteY588" fmla="*/ 345300 h 1593414"/>
                    <a:gd name="connsiteX589" fmla="*/ 1429297 w 1666219"/>
                    <a:gd name="connsiteY589" fmla="*/ 344857 h 1593414"/>
                    <a:gd name="connsiteX590" fmla="*/ 1430183 w 1666219"/>
                    <a:gd name="connsiteY590" fmla="*/ 344303 h 1593414"/>
                    <a:gd name="connsiteX591" fmla="*/ 1429407 w 1666219"/>
                    <a:gd name="connsiteY591" fmla="*/ 341755 h 1593414"/>
                    <a:gd name="connsiteX592" fmla="*/ 1427302 w 1666219"/>
                    <a:gd name="connsiteY592" fmla="*/ 340979 h 1593414"/>
                    <a:gd name="connsiteX593" fmla="*/ 1422426 w 1666219"/>
                    <a:gd name="connsiteY593" fmla="*/ 340646 h 1593414"/>
                    <a:gd name="connsiteX594" fmla="*/ 1421983 w 1666219"/>
                    <a:gd name="connsiteY594" fmla="*/ 338762 h 1593414"/>
                    <a:gd name="connsiteX595" fmla="*/ 1419766 w 1666219"/>
                    <a:gd name="connsiteY595" fmla="*/ 338541 h 1593414"/>
                    <a:gd name="connsiteX596" fmla="*/ 1417550 w 1666219"/>
                    <a:gd name="connsiteY596" fmla="*/ 339206 h 1593414"/>
                    <a:gd name="connsiteX597" fmla="*/ 1417107 w 1666219"/>
                    <a:gd name="connsiteY597" fmla="*/ 339206 h 1593414"/>
                    <a:gd name="connsiteX598" fmla="*/ 1415223 w 1666219"/>
                    <a:gd name="connsiteY598" fmla="*/ 340425 h 1593414"/>
                    <a:gd name="connsiteX599" fmla="*/ 1414669 w 1666219"/>
                    <a:gd name="connsiteY599" fmla="*/ 341311 h 1593414"/>
                    <a:gd name="connsiteX600" fmla="*/ 1413893 w 1666219"/>
                    <a:gd name="connsiteY600" fmla="*/ 343860 h 1593414"/>
                    <a:gd name="connsiteX601" fmla="*/ 1413339 w 1666219"/>
                    <a:gd name="connsiteY601" fmla="*/ 344857 h 1593414"/>
                    <a:gd name="connsiteX602" fmla="*/ 1412453 w 1666219"/>
                    <a:gd name="connsiteY602" fmla="*/ 345300 h 1593414"/>
                    <a:gd name="connsiteX603" fmla="*/ 1410125 w 1666219"/>
                    <a:gd name="connsiteY603" fmla="*/ 345633 h 1593414"/>
                    <a:gd name="connsiteX604" fmla="*/ 1409128 w 1666219"/>
                    <a:gd name="connsiteY604" fmla="*/ 345966 h 1593414"/>
                    <a:gd name="connsiteX605" fmla="*/ 1408463 w 1666219"/>
                    <a:gd name="connsiteY605" fmla="*/ 346852 h 1593414"/>
                    <a:gd name="connsiteX606" fmla="*/ 1407244 w 1666219"/>
                    <a:gd name="connsiteY606" fmla="*/ 349290 h 1593414"/>
                    <a:gd name="connsiteX607" fmla="*/ 1406579 w 1666219"/>
                    <a:gd name="connsiteY607" fmla="*/ 349955 h 1593414"/>
                    <a:gd name="connsiteX608" fmla="*/ 1405914 w 1666219"/>
                    <a:gd name="connsiteY608" fmla="*/ 349955 h 1593414"/>
                    <a:gd name="connsiteX609" fmla="*/ 1402923 w 1666219"/>
                    <a:gd name="connsiteY609" fmla="*/ 348403 h 1593414"/>
                    <a:gd name="connsiteX610" fmla="*/ 1393171 w 1666219"/>
                    <a:gd name="connsiteY610" fmla="*/ 348403 h 1593414"/>
                    <a:gd name="connsiteX611" fmla="*/ 1391398 w 1666219"/>
                    <a:gd name="connsiteY611" fmla="*/ 347738 h 1593414"/>
                    <a:gd name="connsiteX612" fmla="*/ 1389625 w 1666219"/>
                    <a:gd name="connsiteY612" fmla="*/ 346852 h 1593414"/>
                    <a:gd name="connsiteX613" fmla="*/ 1385303 w 1666219"/>
                    <a:gd name="connsiteY613" fmla="*/ 343749 h 1593414"/>
                    <a:gd name="connsiteX614" fmla="*/ 1384638 w 1666219"/>
                    <a:gd name="connsiteY614" fmla="*/ 343749 h 1593414"/>
                    <a:gd name="connsiteX615" fmla="*/ 1383640 w 1666219"/>
                    <a:gd name="connsiteY615" fmla="*/ 344636 h 1593414"/>
                    <a:gd name="connsiteX616" fmla="*/ 1383640 w 1666219"/>
                    <a:gd name="connsiteY616" fmla="*/ 345633 h 1593414"/>
                    <a:gd name="connsiteX617" fmla="*/ 1384084 w 1666219"/>
                    <a:gd name="connsiteY617" fmla="*/ 346520 h 1593414"/>
                    <a:gd name="connsiteX618" fmla="*/ 1383862 w 1666219"/>
                    <a:gd name="connsiteY618" fmla="*/ 347406 h 1593414"/>
                    <a:gd name="connsiteX619" fmla="*/ 1380427 w 1666219"/>
                    <a:gd name="connsiteY619" fmla="*/ 349622 h 1593414"/>
                    <a:gd name="connsiteX620" fmla="*/ 1377878 w 1666219"/>
                    <a:gd name="connsiteY620" fmla="*/ 347628 h 1593414"/>
                    <a:gd name="connsiteX621" fmla="*/ 1376548 w 1666219"/>
                    <a:gd name="connsiteY621" fmla="*/ 342862 h 1593414"/>
                    <a:gd name="connsiteX622" fmla="*/ 1376548 w 1666219"/>
                    <a:gd name="connsiteY622" fmla="*/ 336768 h 1593414"/>
                    <a:gd name="connsiteX623" fmla="*/ 1374110 w 1666219"/>
                    <a:gd name="connsiteY623" fmla="*/ 336657 h 1593414"/>
                    <a:gd name="connsiteX624" fmla="*/ 1367018 w 1666219"/>
                    <a:gd name="connsiteY624" fmla="*/ 332668 h 1593414"/>
                    <a:gd name="connsiteX625" fmla="*/ 1365799 w 1666219"/>
                    <a:gd name="connsiteY625" fmla="*/ 332446 h 1593414"/>
                    <a:gd name="connsiteX626" fmla="*/ 1362475 w 1666219"/>
                    <a:gd name="connsiteY626" fmla="*/ 332779 h 1593414"/>
                    <a:gd name="connsiteX627" fmla="*/ 1357710 w 1666219"/>
                    <a:gd name="connsiteY627" fmla="*/ 331670 h 1593414"/>
                    <a:gd name="connsiteX628" fmla="*/ 1356602 w 1666219"/>
                    <a:gd name="connsiteY628" fmla="*/ 331892 h 1593414"/>
                    <a:gd name="connsiteX629" fmla="*/ 1355937 w 1666219"/>
                    <a:gd name="connsiteY629" fmla="*/ 334330 h 1593414"/>
                    <a:gd name="connsiteX630" fmla="*/ 1356823 w 1666219"/>
                    <a:gd name="connsiteY630" fmla="*/ 337100 h 1593414"/>
                    <a:gd name="connsiteX631" fmla="*/ 1357267 w 1666219"/>
                    <a:gd name="connsiteY631" fmla="*/ 339981 h 1593414"/>
                    <a:gd name="connsiteX632" fmla="*/ 1355272 w 1666219"/>
                    <a:gd name="connsiteY632" fmla="*/ 342530 h 1593414"/>
                    <a:gd name="connsiteX633" fmla="*/ 1353831 w 1666219"/>
                    <a:gd name="connsiteY633" fmla="*/ 342862 h 1593414"/>
                    <a:gd name="connsiteX634" fmla="*/ 1349399 w 1666219"/>
                    <a:gd name="connsiteY634" fmla="*/ 341200 h 1593414"/>
                    <a:gd name="connsiteX635" fmla="*/ 1344301 w 1666219"/>
                    <a:gd name="connsiteY635" fmla="*/ 341200 h 1593414"/>
                    <a:gd name="connsiteX636" fmla="*/ 1342971 w 1666219"/>
                    <a:gd name="connsiteY636" fmla="*/ 340535 h 1593414"/>
                    <a:gd name="connsiteX637" fmla="*/ 1341531 w 1666219"/>
                    <a:gd name="connsiteY637" fmla="*/ 338097 h 1593414"/>
                    <a:gd name="connsiteX638" fmla="*/ 1341863 w 1666219"/>
                    <a:gd name="connsiteY638" fmla="*/ 335992 h 1593414"/>
                    <a:gd name="connsiteX639" fmla="*/ 1342417 w 1666219"/>
                    <a:gd name="connsiteY639" fmla="*/ 333776 h 1593414"/>
                    <a:gd name="connsiteX640" fmla="*/ 1341752 w 1666219"/>
                    <a:gd name="connsiteY640" fmla="*/ 331005 h 1593414"/>
                    <a:gd name="connsiteX641" fmla="*/ 1341309 w 1666219"/>
                    <a:gd name="connsiteY641" fmla="*/ 331005 h 1593414"/>
                    <a:gd name="connsiteX642" fmla="*/ 1339758 w 1666219"/>
                    <a:gd name="connsiteY642" fmla="*/ 332003 h 1593414"/>
                    <a:gd name="connsiteX643" fmla="*/ 1339204 w 1666219"/>
                    <a:gd name="connsiteY643" fmla="*/ 332003 h 1593414"/>
                    <a:gd name="connsiteX644" fmla="*/ 1338871 w 1666219"/>
                    <a:gd name="connsiteY644" fmla="*/ 331448 h 1593414"/>
                    <a:gd name="connsiteX645" fmla="*/ 1338649 w 1666219"/>
                    <a:gd name="connsiteY645" fmla="*/ 330119 h 1593414"/>
                    <a:gd name="connsiteX646" fmla="*/ 1338649 w 1666219"/>
                    <a:gd name="connsiteY646" fmla="*/ 329786 h 1593414"/>
                    <a:gd name="connsiteX647" fmla="*/ 1338206 w 1666219"/>
                    <a:gd name="connsiteY647" fmla="*/ 329011 h 1593414"/>
                    <a:gd name="connsiteX648" fmla="*/ 1337320 w 1666219"/>
                    <a:gd name="connsiteY648" fmla="*/ 325797 h 1593414"/>
                    <a:gd name="connsiteX649" fmla="*/ 1336877 w 1666219"/>
                    <a:gd name="connsiteY649" fmla="*/ 325243 h 1593414"/>
                    <a:gd name="connsiteX650" fmla="*/ 1335325 w 1666219"/>
                    <a:gd name="connsiteY650" fmla="*/ 324689 h 1593414"/>
                    <a:gd name="connsiteX651" fmla="*/ 1334660 w 1666219"/>
                    <a:gd name="connsiteY651" fmla="*/ 324246 h 1593414"/>
                    <a:gd name="connsiteX652" fmla="*/ 1334660 w 1666219"/>
                    <a:gd name="connsiteY652" fmla="*/ 323581 h 1593414"/>
                    <a:gd name="connsiteX653" fmla="*/ 1334660 w 1666219"/>
                    <a:gd name="connsiteY653" fmla="*/ 321808 h 1593414"/>
                    <a:gd name="connsiteX654" fmla="*/ 1334439 w 1666219"/>
                    <a:gd name="connsiteY654" fmla="*/ 321032 h 1593414"/>
                    <a:gd name="connsiteX655" fmla="*/ 1326903 w 1666219"/>
                    <a:gd name="connsiteY655" fmla="*/ 313718 h 1593414"/>
                    <a:gd name="connsiteX656" fmla="*/ 1325019 w 1666219"/>
                    <a:gd name="connsiteY656" fmla="*/ 311391 h 1593414"/>
                    <a:gd name="connsiteX657" fmla="*/ 1324355 w 1666219"/>
                    <a:gd name="connsiteY657" fmla="*/ 309396 h 1593414"/>
                    <a:gd name="connsiteX658" fmla="*/ 1325019 w 1666219"/>
                    <a:gd name="connsiteY658" fmla="*/ 307845 h 1593414"/>
                    <a:gd name="connsiteX659" fmla="*/ 1327014 w 1666219"/>
                    <a:gd name="connsiteY659" fmla="*/ 307845 h 1593414"/>
                    <a:gd name="connsiteX660" fmla="*/ 1327457 w 1666219"/>
                    <a:gd name="connsiteY660" fmla="*/ 306294 h 1593414"/>
                    <a:gd name="connsiteX661" fmla="*/ 1327125 w 1666219"/>
                    <a:gd name="connsiteY661" fmla="*/ 305296 h 1593414"/>
                    <a:gd name="connsiteX662" fmla="*/ 1321584 w 1666219"/>
                    <a:gd name="connsiteY662" fmla="*/ 299423 h 1593414"/>
                    <a:gd name="connsiteX663" fmla="*/ 1320808 w 1666219"/>
                    <a:gd name="connsiteY663" fmla="*/ 298315 h 1593414"/>
                    <a:gd name="connsiteX664" fmla="*/ 1321030 w 1666219"/>
                    <a:gd name="connsiteY664" fmla="*/ 298315 h 1593414"/>
                    <a:gd name="connsiteX665" fmla="*/ 1321030 w 1666219"/>
                    <a:gd name="connsiteY665" fmla="*/ 297317 h 1593414"/>
                    <a:gd name="connsiteX666" fmla="*/ 1320697 w 1666219"/>
                    <a:gd name="connsiteY666" fmla="*/ 295877 h 1593414"/>
                    <a:gd name="connsiteX667" fmla="*/ 1320033 w 1666219"/>
                    <a:gd name="connsiteY667" fmla="*/ 294436 h 1593414"/>
                    <a:gd name="connsiteX668" fmla="*/ 1318038 w 1666219"/>
                    <a:gd name="connsiteY668" fmla="*/ 292553 h 1593414"/>
                    <a:gd name="connsiteX669" fmla="*/ 1307621 w 1666219"/>
                    <a:gd name="connsiteY669" fmla="*/ 287344 h 1593414"/>
                    <a:gd name="connsiteX670" fmla="*/ 1306402 w 1666219"/>
                    <a:gd name="connsiteY670" fmla="*/ 287122 h 1593414"/>
                    <a:gd name="connsiteX671" fmla="*/ 1305516 w 1666219"/>
                    <a:gd name="connsiteY671" fmla="*/ 287455 h 1593414"/>
                    <a:gd name="connsiteX672" fmla="*/ 1303410 w 1666219"/>
                    <a:gd name="connsiteY672" fmla="*/ 288895 h 1593414"/>
                    <a:gd name="connsiteX673" fmla="*/ 1302191 w 1666219"/>
                    <a:gd name="connsiteY673" fmla="*/ 289117 h 1593414"/>
                    <a:gd name="connsiteX674" fmla="*/ 1301194 w 1666219"/>
                    <a:gd name="connsiteY674" fmla="*/ 289117 h 1593414"/>
                    <a:gd name="connsiteX675" fmla="*/ 1298978 w 1666219"/>
                    <a:gd name="connsiteY675" fmla="*/ 288785 h 1593414"/>
                    <a:gd name="connsiteX676" fmla="*/ 1295986 w 1666219"/>
                    <a:gd name="connsiteY676" fmla="*/ 287122 h 1593414"/>
                    <a:gd name="connsiteX677" fmla="*/ 1290556 w 1666219"/>
                    <a:gd name="connsiteY677" fmla="*/ 283133 h 1593414"/>
                    <a:gd name="connsiteX678" fmla="*/ 1290334 w 1666219"/>
                    <a:gd name="connsiteY678" fmla="*/ 283133 h 1593414"/>
                    <a:gd name="connsiteX679" fmla="*/ 1287231 w 1666219"/>
                    <a:gd name="connsiteY679" fmla="*/ 281692 h 1593414"/>
                    <a:gd name="connsiteX680" fmla="*/ 1284018 w 1666219"/>
                    <a:gd name="connsiteY680" fmla="*/ 281360 h 1593414"/>
                    <a:gd name="connsiteX681" fmla="*/ 1277479 w 1666219"/>
                    <a:gd name="connsiteY681" fmla="*/ 282025 h 1593414"/>
                    <a:gd name="connsiteX682" fmla="*/ 1278255 w 1666219"/>
                    <a:gd name="connsiteY682" fmla="*/ 283576 h 1593414"/>
                    <a:gd name="connsiteX683" fmla="*/ 1275042 w 1666219"/>
                    <a:gd name="connsiteY683" fmla="*/ 283909 h 1593414"/>
                    <a:gd name="connsiteX684" fmla="*/ 1274266 w 1666219"/>
                    <a:gd name="connsiteY684" fmla="*/ 284241 h 1593414"/>
                    <a:gd name="connsiteX685" fmla="*/ 1273712 w 1666219"/>
                    <a:gd name="connsiteY685" fmla="*/ 285350 h 1593414"/>
                    <a:gd name="connsiteX686" fmla="*/ 1273712 w 1666219"/>
                    <a:gd name="connsiteY686" fmla="*/ 286457 h 1593414"/>
                    <a:gd name="connsiteX687" fmla="*/ 1273490 w 1666219"/>
                    <a:gd name="connsiteY687" fmla="*/ 287344 h 1593414"/>
                    <a:gd name="connsiteX688" fmla="*/ 1272160 w 1666219"/>
                    <a:gd name="connsiteY688" fmla="*/ 287898 h 1593414"/>
                    <a:gd name="connsiteX689" fmla="*/ 1271052 w 1666219"/>
                    <a:gd name="connsiteY689" fmla="*/ 289560 h 1593414"/>
                    <a:gd name="connsiteX690" fmla="*/ 1269390 w 1666219"/>
                    <a:gd name="connsiteY690" fmla="*/ 290225 h 1593414"/>
                    <a:gd name="connsiteX691" fmla="*/ 1259749 w 1666219"/>
                    <a:gd name="connsiteY691" fmla="*/ 290779 h 1593414"/>
                    <a:gd name="connsiteX692" fmla="*/ 1257754 w 1666219"/>
                    <a:gd name="connsiteY692" fmla="*/ 291444 h 1593414"/>
                    <a:gd name="connsiteX693" fmla="*/ 1256203 w 1666219"/>
                    <a:gd name="connsiteY693" fmla="*/ 286457 h 1593414"/>
                    <a:gd name="connsiteX694" fmla="*/ 1254098 w 1666219"/>
                    <a:gd name="connsiteY694" fmla="*/ 284352 h 1593414"/>
                    <a:gd name="connsiteX695" fmla="*/ 1246894 w 1666219"/>
                    <a:gd name="connsiteY695" fmla="*/ 282690 h 1593414"/>
                    <a:gd name="connsiteX696" fmla="*/ 1244013 w 1666219"/>
                    <a:gd name="connsiteY696" fmla="*/ 281360 h 1593414"/>
                    <a:gd name="connsiteX697" fmla="*/ 1242018 w 1666219"/>
                    <a:gd name="connsiteY697" fmla="*/ 279476 h 1593414"/>
                    <a:gd name="connsiteX698" fmla="*/ 1238473 w 1666219"/>
                    <a:gd name="connsiteY698" fmla="*/ 274711 h 1593414"/>
                    <a:gd name="connsiteX699" fmla="*/ 1237143 w 1666219"/>
                    <a:gd name="connsiteY699" fmla="*/ 274379 h 1593414"/>
                    <a:gd name="connsiteX700" fmla="*/ 1234705 w 1666219"/>
                    <a:gd name="connsiteY700" fmla="*/ 272827 h 1593414"/>
                    <a:gd name="connsiteX701" fmla="*/ 1233486 w 1666219"/>
                    <a:gd name="connsiteY701" fmla="*/ 272606 h 1593414"/>
                    <a:gd name="connsiteX702" fmla="*/ 1232267 w 1666219"/>
                    <a:gd name="connsiteY702" fmla="*/ 273270 h 1593414"/>
                    <a:gd name="connsiteX703" fmla="*/ 1230826 w 1666219"/>
                    <a:gd name="connsiteY703" fmla="*/ 275154 h 1593414"/>
                    <a:gd name="connsiteX704" fmla="*/ 1229386 w 1666219"/>
                    <a:gd name="connsiteY704" fmla="*/ 275819 h 1593414"/>
                    <a:gd name="connsiteX705" fmla="*/ 1226948 w 1666219"/>
                    <a:gd name="connsiteY705" fmla="*/ 275376 h 1593414"/>
                    <a:gd name="connsiteX706" fmla="*/ 1224510 w 1666219"/>
                    <a:gd name="connsiteY706" fmla="*/ 274157 h 1593414"/>
                    <a:gd name="connsiteX707" fmla="*/ 1221961 w 1666219"/>
                    <a:gd name="connsiteY707" fmla="*/ 273603 h 1593414"/>
                    <a:gd name="connsiteX708" fmla="*/ 1219191 w 1666219"/>
                    <a:gd name="connsiteY708" fmla="*/ 275043 h 1593414"/>
                    <a:gd name="connsiteX709" fmla="*/ 1217861 w 1666219"/>
                    <a:gd name="connsiteY709" fmla="*/ 276928 h 1593414"/>
                    <a:gd name="connsiteX710" fmla="*/ 1217639 w 1666219"/>
                    <a:gd name="connsiteY710" fmla="*/ 278146 h 1593414"/>
                    <a:gd name="connsiteX711" fmla="*/ 1217307 w 1666219"/>
                    <a:gd name="connsiteY711" fmla="*/ 278811 h 1593414"/>
                    <a:gd name="connsiteX712" fmla="*/ 1215645 w 1666219"/>
                    <a:gd name="connsiteY712" fmla="*/ 279033 h 1593414"/>
                    <a:gd name="connsiteX713" fmla="*/ 1214647 w 1666219"/>
                    <a:gd name="connsiteY713" fmla="*/ 278811 h 1593414"/>
                    <a:gd name="connsiteX714" fmla="*/ 1211101 w 1666219"/>
                    <a:gd name="connsiteY714" fmla="*/ 277149 h 1593414"/>
                    <a:gd name="connsiteX715" fmla="*/ 1208996 w 1666219"/>
                    <a:gd name="connsiteY715" fmla="*/ 278146 h 1593414"/>
                    <a:gd name="connsiteX716" fmla="*/ 1206114 w 1666219"/>
                    <a:gd name="connsiteY716" fmla="*/ 280363 h 1593414"/>
                    <a:gd name="connsiteX717" fmla="*/ 1203122 w 1666219"/>
                    <a:gd name="connsiteY717" fmla="*/ 282025 h 1593414"/>
                    <a:gd name="connsiteX718" fmla="*/ 1200685 w 1666219"/>
                    <a:gd name="connsiteY718" fmla="*/ 281360 h 1593414"/>
                    <a:gd name="connsiteX719" fmla="*/ 1200020 w 1666219"/>
                    <a:gd name="connsiteY719" fmla="*/ 279809 h 1593414"/>
                    <a:gd name="connsiteX720" fmla="*/ 1200020 w 1666219"/>
                    <a:gd name="connsiteY720" fmla="*/ 278257 h 1593414"/>
                    <a:gd name="connsiteX721" fmla="*/ 1200463 w 1666219"/>
                    <a:gd name="connsiteY721" fmla="*/ 276595 h 1593414"/>
                    <a:gd name="connsiteX722" fmla="*/ 1200463 w 1666219"/>
                    <a:gd name="connsiteY722" fmla="*/ 274822 h 1593414"/>
                    <a:gd name="connsiteX723" fmla="*/ 1200020 w 1666219"/>
                    <a:gd name="connsiteY723" fmla="*/ 273270 h 1593414"/>
                    <a:gd name="connsiteX724" fmla="*/ 1194589 w 1666219"/>
                    <a:gd name="connsiteY724" fmla="*/ 263408 h 1593414"/>
                    <a:gd name="connsiteX725" fmla="*/ 1193371 w 1666219"/>
                    <a:gd name="connsiteY725" fmla="*/ 262300 h 1593414"/>
                    <a:gd name="connsiteX726" fmla="*/ 1192484 w 1666219"/>
                    <a:gd name="connsiteY726" fmla="*/ 261524 h 1593414"/>
                    <a:gd name="connsiteX727" fmla="*/ 1188938 w 1666219"/>
                    <a:gd name="connsiteY727" fmla="*/ 260194 h 1593414"/>
                    <a:gd name="connsiteX728" fmla="*/ 1187608 w 1666219"/>
                    <a:gd name="connsiteY728" fmla="*/ 259418 h 1593414"/>
                    <a:gd name="connsiteX729" fmla="*/ 1186943 w 1666219"/>
                    <a:gd name="connsiteY729" fmla="*/ 259418 h 1593414"/>
                    <a:gd name="connsiteX730" fmla="*/ 1186500 w 1666219"/>
                    <a:gd name="connsiteY730" fmla="*/ 259751 h 1593414"/>
                    <a:gd name="connsiteX731" fmla="*/ 1186057 w 1666219"/>
                    <a:gd name="connsiteY731" fmla="*/ 260749 h 1593414"/>
                    <a:gd name="connsiteX732" fmla="*/ 1185503 w 1666219"/>
                    <a:gd name="connsiteY732" fmla="*/ 261635 h 1593414"/>
                    <a:gd name="connsiteX733" fmla="*/ 1184727 w 1666219"/>
                    <a:gd name="connsiteY733" fmla="*/ 261856 h 1593414"/>
                    <a:gd name="connsiteX734" fmla="*/ 1182843 w 1666219"/>
                    <a:gd name="connsiteY734" fmla="*/ 261524 h 1593414"/>
                    <a:gd name="connsiteX735" fmla="*/ 1182289 w 1666219"/>
                    <a:gd name="connsiteY735" fmla="*/ 260859 h 1593414"/>
                    <a:gd name="connsiteX736" fmla="*/ 1182068 w 1666219"/>
                    <a:gd name="connsiteY736" fmla="*/ 259308 h 1593414"/>
                    <a:gd name="connsiteX737" fmla="*/ 1182400 w 1666219"/>
                    <a:gd name="connsiteY737" fmla="*/ 256870 h 1593414"/>
                    <a:gd name="connsiteX738" fmla="*/ 1183286 w 1666219"/>
                    <a:gd name="connsiteY738" fmla="*/ 256316 h 1593414"/>
                    <a:gd name="connsiteX739" fmla="*/ 1183840 w 1666219"/>
                    <a:gd name="connsiteY739" fmla="*/ 255651 h 1593414"/>
                    <a:gd name="connsiteX740" fmla="*/ 1183065 w 1666219"/>
                    <a:gd name="connsiteY740" fmla="*/ 252991 h 1593414"/>
                    <a:gd name="connsiteX741" fmla="*/ 1180848 w 1666219"/>
                    <a:gd name="connsiteY741" fmla="*/ 250332 h 1593414"/>
                    <a:gd name="connsiteX742" fmla="*/ 1178521 w 1666219"/>
                    <a:gd name="connsiteY742" fmla="*/ 248005 h 1593414"/>
                    <a:gd name="connsiteX743" fmla="*/ 1176084 w 1666219"/>
                    <a:gd name="connsiteY743" fmla="*/ 248005 h 1593414"/>
                    <a:gd name="connsiteX744" fmla="*/ 1170986 w 1666219"/>
                    <a:gd name="connsiteY744" fmla="*/ 249445 h 1593414"/>
                    <a:gd name="connsiteX745" fmla="*/ 1168326 w 1666219"/>
                    <a:gd name="connsiteY745" fmla="*/ 248669 h 1593414"/>
                    <a:gd name="connsiteX746" fmla="*/ 1166221 w 1666219"/>
                    <a:gd name="connsiteY746" fmla="*/ 247118 h 1593414"/>
                    <a:gd name="connsiteX747" fmla="*/ 1164559 w 1666219"/>
                    <a:gd name="connsiteY747" fmla="*/ 245456 h 1593414"/>
                    <a:gd name="connsiteX748" fmla="*/ 1159683 w 1666219"/>
                    <a:gd name="connsiteY748" fmla="*/ 238475 h 1593414"/>
                    <a:gd name="connsiteX749" fmla="*/ 1158353 w 1666219"/>
                    <a:gd name="connsiteY749" fmla="*/ 237145 h 1593414"/>
                    <a:gd name="connsiteX750" fmla="*/ 1154364 w 1666219"/>
                    <a:gd name="connsiteY750" fmla="*/ 235926 h 1593414"/>
                    <a:gd name="connsiteX751" fmla="*/ 1152147 w 1666219"/>
                    <a:gd name="connsiteY751" fmla="*/ 234596 h 1593414"/>
                    <a:gd name="connsiteX752" fmla="*/ 1147936 w 1666219"/>
                    <a:gd name="connsiteY752" fmla="*/ 230385 h 1593414"/>
                    <a:gd name="connsiteX753" fmla="*/ 1145942 w 1666219"/>
                    <a:gd name="connsiteY753" fmla="*/ 229277 h 1593414"/>
                    <a:gd name="connsiteX754" fmla="*/ 1145609 w 1666219"/>
                    <a:gd name="connsiteY754" fmla="*/ 229277 h 1593414"/>
                    <a:gd name="connsiteX755" fmla="*/ 1143504 w 1666219"/>
                    <a:gd name="connsiteY755" fmla="*/ 229388 h 1593414"/>
                    <a:gd name="connsiteX756" fmla="*/ 1138628 w 1666219"/>
                    <a:gd name="connsiteY756" fmla="*/ 231161 h 1593414"/>
                    <a:gd name="connsiteX757" fmla="*/ 1136079 w 1666219"/>
                    <a:gd name="connsiteY757" fmla="*/ 231604 h 1593414"/>
                    <a:gd name="connsiteX758" fmla="*/ 1133087 w 1666219"/>
                    <a:gd name="connsiteY758" fmla="*/ 231161 h 1593414"/>
                    <a:gd name="connsiteX759" fmla="*/ 1132090 w 1666219"/>
                    <a:gd name="connsiteY759" fmla="*/ 229831 h 1593414"/>
                    <a:gd name="connsiteX760" fmla="*/ 1132090 w 1666219"/>
                    <a:gd name="connsiteY760" fmla="*/ 223293 h 1593414"/>
                    <a:gd name="connsiteX761" fmla="*/ 1131868 w 1666219"/>
                    <a:gd name="connsiteY761" fmla="*/ 222296 h 1593414"/>
                    <a:gd name="connsiteX762" fmla="*/ 1130760 w 1666219"/>
                    <a:gd name="connsiteY762" fmla="*/ 220412 h 1593414"/>
                    <a:gd name="connsiteX763" fmla="*/ 1130538 w 1666219"/>
                    <a:gd name="connsiteY763" fmla="*/ 219525 h 1593414"/>
                    <a:gd name="connsiteX764" fmla="*/ 1130760 w 1666219"/>
                    <a:gd name="connsiteY764" fmla="*/ 218417 h 1593414"/>
                    <a:gd name="connsiteX765" fmla="*/ 1131757 w 1666219"/>
                    <a:gd name="connsiteY765" fmla="*/ 217198 h 1593414"/>
                    <a:gd name="connsiteX766" fmla="*/ 1132090 w 1666219"/>
                    <a:gd name="connsiteY766" fmla="*/ 216311 h 1593414"/>
                    <a:gd name="connsiteX767" fmla="*/ 1132755 w 1666219"/>
                    <a:gd name="connsiteY767" fmla="*/ 214206 h 1593414"/>
                    <a:gd name="connsiteX768" fmla="*/ 1133309 w 1666219"/>
                    <a:gd name="connsiteY768" fmla="*/ 212765 h 1593414"/>
                    <a:gd name="connsiteX769" fmla="*/ 1133641 w 1666219"/>
                    <a:gd name="connsiteY769" fmla="*/ 211214 h 1593414"/>
                    <a:gd name="connsiteX770" fmla="*/ 1133420 w 1666219"/>
                    <a:gd name="connsiteY770" fmla="*/ 208887 h 1593414"/>
                    <a:gd name="connsiteX771" fmla="*/ 1131646 w 1666219"/>
                    <a:gd name="connsiteY771" fmla="*/ 205673 h 1593414"/>
                    <a:gd name="connsiteX772" fmla="*/ 1126328 w 1666219"/>
                    <a:gd name="connsiteY772" fmla="*/ 203457 h 1593414"/>
                    <a:gd name="connsiteX773" fmla="*/ 1124776 w 1666219"/>
                    <a:gd name="connsiteY773" fmla="*/ 201019 h 1593414"/>
                    <a:gd name="connsiteX774" fmla="*/ 1125219 w 1666219"/>
                    <a:gd name="connsiteY774" fmla="*/ 198249 h 1593414"/>
                    <a:gd name="connsiteX775" fmla="*/ 1129541 w 1666219"/>
                    <a:gd name="connsiteY775" fmla="*/ 187388 h 1593414"/>
                    <a:gd name="connsiteX776" fmla="*/ 1129541 w 1666219"/>
                    <a:gd name="connsiteY776" fmla="*/ 185505 h 1593414"/>
                    <a:gd name="connsiteX777" fmla="*/ 1129541 w 1666219"/>
                    <a:gd name="connsiteY777" fmla="*/ 184064 h 1593414"/>
                    <a:gd name="connsiteX778" fmla="*/ 1129541 w 1666219"/>
                    <a:gd name="connsiteY778" fmla="*/ 182513 h 1593414"/>
                    <a:gd name="connsiteX779" fmla="*/ 1131757 w 1666219"/>
                    <a:gd name="connsiteY779" fmla="*/ 177859 h 1593414"/>
                    <a:gd name="connsiteX780" fmla="*/ 1132422 w 1666219"/>
                    <a:gd name="connsiteY780" fmla="*/ 177859 h 1593414"/>
                    <a:gd name="connsiteX781" fmla="*/ 1133641 w 1666219"/>
                    <a:gd name="connsiteY781" fmla="*/ 179077 h 1593414"/>
                    <a:gd name="connsiteX782" fmla="*/ 1133863 w 1666219"/>
                    <a:gd name="connsiteY782" fmla="*/ 175975 h 1593414"/>
                    <a:gd name="connsiteX783" fmla="*/ 1134528 w 1666219"/>
                    <a:gd name="connsiteY783" fmla="*/ 172318 h 1593414"/>
                    <a:gd name="connsiteX784" fmla="*/ 1134528 w 1666219"/>
                    <a:gd name="connsiteY784" fmla="*/ 169215 h 1593414"/>
                    <a:gd name="connsiteX785" fmla="*/ 1133641 w 1666219"/>
                    <a:gd name="connsiteY785" fmla="*/ 167885 h 1593414"/>
                    <a:gd name="connsiteX786" fmla="*/ 1130095 w 1666219"/>
                    <a:gd name="connsiteY786" fmla="*/ 168661 h 1593414"/>
                    <a:gd name="connsiteX787" fmla="*/ 1128765 w 1666219"/>
                    <a:gd name="connsiteY787" fmla="*/ 168107 h 1593414"/>
                    <a:gd name="connsiteX788" fmla="*/ 1128211 w 1666219"/>
                    <a:gd name="connsiteY788" fmla="*/ 165447 h 1593414"/>
                    <a:gd name="connsiteX789" fmla="*/ 1125108 w 1666219"/>
                    <a:gd name="connsiteY789" fmla="*/ 166888 h 1593414"/>
                    <a:gd name="connsiteX790" fmla="*/ 1113030 w 1666219"/>
                    <a:gd name="connsiteY790" fmla="*/ 179077 h 1593414"/>
                    <a:gd name="connsiteX791" fmla="*/ 1112365 w 1666219"/>
                    <a:gd name="connsiteY791" fmla="*/ 180407 h 1593414"/>
                    <a:gd name="connsiteX792" fmla="*/ 1112032 w 1666219"/>
                    <a:gd name="connsiteY792" fmla="*/ 182180 h 1593414"/>
                    <a:gd name="connsiteX793" fmla="*/ 1112254 w 1666219"/>
                    <a:gd name="connsiteY793" fmla="*/ 183288 h 1593414"/>
                    <a:gd name="connsiteX794" fmla="*/ 1112697 w 1666219"/>
                    <a:gd name="connsiteY794" fmla="*/ 184175 h 1593414"/>
                    <a:gd name="connsiteX795" fmla="*/ 1112697 w 1666219"/>
                    <a:gd name="connsiteY795" fmla="*/ 185394 h 1593414"/>
                    <a:gd name="connsiteX796" fmla="*/ 1111921 w 1666219"/>
                    <a:gd name="connsiteY796" fmla="*/ 191046 h 1593414"/>
                    <a:gd name="connsiteX797" fmla="*/ 1111146 w 1666219"/>
                    <a:gd name="connsiteY797" fmla="*/ 193816 h 1593414"/>
                    <a:gd name="connsiteX798" fmla="*/ 1110148 w 1666219"/>
                    <a:gd name="connsiteY798" fmla="*/ 195811 h 1593414"/>
                    <a:gd name="connsiteX799" fmla="*/ 1108929 w 1666219"/>
                    <a:gd name="connsiteY799" fmla="*/ 196586 h 1593414"/>
                    <a:gd name="connsiteX800" fmla="*/ 1104164 w 1666219"/>
                    <a:gd name="connsiteY800" fmla="*/ 197362 h 1593414"/>
                    <a:gd name="connsiteX801" fmla="*/ 1088318 w 1666219"/>
                    <a:gd name="connsiteY801" fmla="*/ 205230 h 1593414"/>
                    <a:gd name="connsiteX802" fmla="*/ 1084993 w 1666219"/>
                    <a:gd name="connsiteY802" fmla="*/ 205784 h 1593414"/>
                    <a:gd name="connsiteX803" fmla="*/ 1084107 w 1666219"/>
                    <a:gd name="connsiteY803" fmla="*/ 205562 h 1593414"/>
                    <a:gd name="connsiteX804" fmla="*/ 1067152 w 1666219"/>
                    <a:gd name="connsiteY804" fmla="*/ 200908 h 1593414"/>
                    <a:gd name="connsiteX805" fmla="*/ 1060171 w 1666219"/>
                    <a:gd name="connsiteY805" fmla="*/ 201906 h 1593414"/>
                    <a:gd name="connsiteX806" fmla="*/ 1058508 w 1666219"/>
                    <a:gd name="connsiteY806" fmla="*/ 202127 h 1593414"/>
                    <a:gd name="connsiteX807" fmla="*/ 1056957 w 1666219"/>
                    <a:gd name="connsiteY807" fmla="*/ 201684 h 1593414"/>
                    <a:gd name="connsiteX808" fmla="*/ 1050640 w 1666219"/>
                    <a:gd name="connsiteY808" fmla="*/ 198249 h 1593414"/>
                    <a:gd name="connsiteX809" fmla="*/ 1050640 w 1666219"/>
                    <a:gd name="connsiteY809" fmla="*/ 198249 h 1593414"/>
                    <a:gd name="connsiteX810" fmla="*/ 1051416 w 1666219"/>
                    <a:gd name="connsiteY810" fmla="*/ 198249 h 1593414"/>
                    <a:gd name="connsiteX811" fmla="*/ 1051416 w 1666219"/>
                    <a:gd name="connsiteY811" fmla="*/ 195700 h 1593414"/>
                    <a:gd name="connsiteX812" fmla="*/ 1050640 w 1666219"/>
                    <a:gd name="connsiteY812" fmla="*/ 193040 h 1593414"/>
                    <a:gd name="connsiteX813" fmla="*/ 1050086 w 1666219"/>
                    <a:gd name="connsiteY813" fmla="*/ 192819 h 1593414"/>
                    <a:gd name="connsiteX814" fmla="*/ 1050530 w 1666219"/>
                    <a:gd name="connsiteY814" fmla="*/ 190713 h 1593414"/>
                    <a:gd name="connsiteX815" fmla="*/ 1051084 w 1666219"/>
                    <a:gd name="connsiteY815" fmla="*/ 189383 h 1593414"/>
                    <a:gd name="connsiteX816" fmla="*/ 1051860 w 1666219"/>
                    <a:gd name="connsiteY816" fmla="*/ 188386 h 1593414"/>
                    <a:gd name="connsiteX817" fmla="*/ 1053965 w 1666219"/>
                    <a:gd name="connsiteY817" fmla="*/ 186502 h 1593414"/>
                    <a:gd name="connsiteX818" fmla="*/ 1056625 w 1666219"/>
                    <a:gd name="connsiteY818" fmla="*/ 184618 h 1593414"/>
                    <a:gd name="connsiteX819" fmla="*/ 1059395 w 1666219"/>
                    <a:gd name="connsiteY819" fmla="*/ 183288 h 1593414"/>
                    <a:gd name="connsiteX820" fmla="*/ 1059395 w 1666219"/>
                    <a:gd name="connsiteY820" fmla="*/ 182180 h 1593414"/>
                    <a:gd name="connsiteX821" fmla="*/ 1058619 w 1666219"/>
                    <a:gd name="connsiteY821" fmla="*/ 180740 h 1593414"/>
                    <a:gd name="connsiteX822" fmla="*/ 1057954 w 1666219"/>
                    <a:gd name="connsiteY822" fmla="*/ 179077 h 1593414"/>
                    <a:gd name="connsiteX823" fmla="*/ 1056070 w 1666219"/>
                    <a:gd name="connsiteY823" fmla="*/ 171431 h 1593414"/>
                    <a:gd name="connsiteX824" fmla="*/ 1054962 w 1666219"/>
                    <a:gd name="connsiteY824" fmla="*/ 170877 h 1593414"/>
                    <a:gd name="connsiteX825" fmla="*/ 1053743 w 1666219"/>
                    <a:gd name="connsiteY825" fmla="*/ 171099 h 1593414"/>
                    <a:gd name="connsiteX826" fmla="*/ 1051527 w 1666219"/>
                    <a:gd name="connsiteY826" fmla="*/ 172096 h 1593414"/>
                    <a:gd name="connsiteX827" fmla="*/ 1049976 w 1666219"/>
                    <a:gd name="connsiteY827" fmla="*/ 171320 h 1593414"/>
                    <a:gd name="connsiteX828" fmla="*/ 1050197 w 1666219"/>
                    <a:gd name="connsiteY828" fmla="*/ 168107 h 1593414"/>
                    <a:gd name="connsiteX829" fmla="*/ 1052414 w 1666219"/>
                    <a:gd name="connsiteY829" fmla="*/ 161015 h 1593414"/>
                    <a:gd name="connsiteX830" fmla="*/ 1053078 w 1666219"/>
                    <a:gd name="connsiteY830" fmla="*/ 157801 h 1593414"/>
                    <a:gd name="connsiteX831" fmla="*/ 1053632 w 1666219"/>
                    <a:gd name="connsiteY831" fmla="*/ 156360 h 1593414"/>
                    <a:gd name="connsiteX832" fmla="*/ 1054851 w 1666219"/>
                    <a:gd name="connsiteY832" fmla="*/ 154587 h 1593414"/>
                    <a:gd name="connsiteX833" fmla="*/ 1057511 w 1666219"/>
                    <a:gd name="connsiteY833" fmla="*/ 152482 h 1593414"/>
                    <a:gd name="connsiteX834" fmla="*/ 1058619 w 1666219"/>
                    <a:gd name="connsiteY834" fmla="*/ 151152 h 1593414"/>
                    <a:gd name="connsiteX835" fmla="*/ 1058841 w 1666219"/>
                    <a:gd name="connsiteY835" fmla="*/ 149268 h 1593414"/>
                    <a:gd name="connsiteX836" fmla="*/ 1058176 w 1666219"/>
                    <a:gd name="connsiteY836" fmla="*/ 148160 h 1593414"/>
                    <a:gd name="connsiteX837" fmla="*/ 1056735 w 1666219"/>
                    <a:gd name="connsiteY837" fmla="*/ 146941 h 1593414"/>
                    <a:gd name="connsiteX838" fmla="*/ 1055184 w 1666219"/>
                    <a:gd name="connsiteY838" fmla="*/ 145944 h 1593414"/>
                    <a:gd name="connsiteX839" fmla="*/ 1054187 w 1666219"/>
                    <a:gd name="connsiteY839" fmla="*/ 145611 h 1593414"/>
                    <a:gd name="connsiteX840" fmla="*/ 1052746 w 1666219"/>
                    <a:gd name="connsiteY840" fmla="*/ 146165 h 1593414"/>
                    <a:gd name="connsiteX841" fmla="*/ 1052746 w 1666219"/>
                    <a:gd name="connsiteY841" fmla="*/ 147273 h 1593414"/>
                    <a:gd name="connsiteX842" fmla="*/ 1052746 w 1666219"/>
                    <a:gd name="connsiteY842" fmla="*/ 148493 h 1593414"/>
                    <a:gd name="connsiteX843" fmla="*/ 1051860 w 1666219"/>
                    <a:gd name="connsiteY843" fmla="*/ 149268 h 1593414"/>
                    <a:gd name="connsiteX844" fmla="*/ 1049754 w 1666219"/>
                    <a:gd name="connsiteY844" fmla="*/ 148271 h 1593414"/>
                    <a:gd name="connsiteX845" fmla="*/ 1046651 w 1666219"/>
                    <a:gd name="connsiteY845" fmla="*/ 141622 h 1593414"/>
                    <a:gd name="connsiteX846" fmla="*/ 1044324 w 1666219"/>
                    <a:gd name="connsiteY846" fmla="*/ 139517 h 1593414"/>
                    <a:gd name="connsiteX847" fmla="*/ 1041886 w 1666219"/>
                    <a:gd name="connsiteY847" fmla="*/ 138076 h 1593414"/>
                    <a:gd name="connsiteX848" fmla="*/ 1038118 w 1666219"/>
                    <a:gd name="connsiteY848" fmla="*/ 133865 h 1593414"/>
                    <a:gd name="connsiteX849" fmla="*/ 1035902 w 1666219"/>
                    <a:gd name="connsiteY849" fmla="*/ 132868 h 1593414"/>
                    <a:gd name="connsiteX850" fmla="*/ 1033464 w 1666219"/>
                    <a:gd name="connsiteY850" fmla="*/ 133089 h 1593414"/>
                    <a:gd name="connsiteX851" fmla="*/ 1026261 w 1666219"/>
                    <a:gd name="connsiteY851" fmla="*/ 136081 h 1593414"/>
                    <a:gd name="connsiteX852" fmla="*/ 1023712 w 1666219"/>
                    <a:gd name="connsiteY852" fmla="*/ 136081 h 1593414"/>
                    <a:gd name="connsiteX853" fmla="*/ 1021718 w 1666219"/>
                    <a:gd name="connsiteY853" fmla="*/ 135084 h 1593414"/>
                    <a:gd name="connsiteX854" fmla="*/ 1019723 w 1666219"/>
                    <a:gd name="connsiteY854" fmla="*/ 133754 h 1593414"/>
                    <a:gd name="connsiteX855" fmla="*/ 1017396 w 1666219"/>
                    <a:gd name="connsiteY855" fmla="*/ 132535 h 1593414"/>
                    <a:gd name="connsiteX856" fmla="*/ 1012742 w 1666219"/>
                    <a:gd name="connsiteY856" fmla="*/ 131981 h 1593414"/>
                    <a:gd name="connsiteX857" fmla="*/ 1007755 w 1666219"/>
                    <a:gd name="connsiteY857" fmla="*/ 132313 h 1593414"/>
                    <a:gd name="connsiteX858" fmla="*/ 1006203 w 1666219"/>
                    <a:gd name="connsiteY858" fmla="*/ 132868 h 1593414"/>
                    <a:gd name="connsiteX859" fmla="*/ 1005317 w 1666219"/>
                    <a:gd name="connsiteY859" fmla="*/ 133865 h 1593414"/>
                    <a:gd name="connsiteX860" fmla="*/ 1003322 w 1666219"/>
                    <a:gd name="connsiteY860" fmla="*/ 137300 h 1593414"/>
                    <a:gd name="connsiteX861" fmla="*/ 1002879 w 1666219"/>
                    <a:gd name="connsiteY861" fmla="*/ 138741 h 1593414"/>
                    <a:gd name="connsiteX862" fmla="*/ 1002547 w 1666219"/>
                    <a:gd name="connsiteY862" fmla="*/ 139295 h 1593414"/>
                    <a:gd name="connsiteX863" fmla="*/ 1001993 w 1666219"/>
                    <a:gd name="connsiteY863" fmla="*/ 139627 h 1593414"/>
                    <a:gd name="connsiteX864" fmla="*/ 1001771 w 1666219"/>
                    <a:gd name="connsiteY864" fmla="*/ 139627 h 1593414"/>
                    <a:gd name="connsiteX865" fmla="*/ 1001660 w 1666219"/>
                    <a:gd name="connsiteY865" fmla="*/ 139627 h 1593414"/>
                    <a:gd name="connsiteX866" fmla="*/ 1001217 w 1666219"/>
                    <a:gd name="connsiteY866" fmla="*/ 140735 h 1593414"/>
                    <a:gd name="connsiteX867" fmla="*/ 997227 w 1666219"/>
                    <a:gd name="connsiteY867" fmla="*/ 136968 h 1593414"/>
                    <a:gd name="connsiteX868" fmla="*/ 996230 w 1666219"/>
                    <a:gd name="connsiteY868" fmla="*/ 129765 h 1593414"/>
                    <a:gd name="connsiteX869" fmla="*/ 996230 w 1666219"/>
                    <a:gd name="connsiteY869" fmla="*/ 121454 h 1593414"/>
                    <a:gd name="connsiteX870" fmla="*/ 995233 w 1666219"/>
                    <a:gd name="connsiteY870" fmla="*/ 114583 h 1593414"/>
                    <a:gd name="connsiteX871" fmla="*/ 993349 w 1666219"/>
                    <a:gd name="connsiteY871" fmla="*/ 111258 h 1593414"/>
                    <a:gd name="connsiteX872" fmla="*/ 991133 w 1666219"/>
                    <a:gd name="connsiteY872" fmla="*/ 109153 h 1593414"/>
                    <a:gd name="connsiteX873" fmla="*/ 988695 w 1666219"/>
                    <a:gd name="connsiteY873" fmla="*/ 107934 h 1593414"/>
                    <a:gd name="connsiteX874" fmla="*/ 986146 w 1666219"/>
                    <a:gd name="connsiteY874" fmla="*/ 107380 h 1593414"/>
                    <a:gd name="connsiteX875" fmla="*/ 978832 w 1666219"/>
                    <a:gd name="connsiteY875" fmla="*/ 107380 h 1593414"/>
                    <a:gd name="connsiteX876" fmla="*/ 977392 w 1666219"/>
                    <a:gd name="connsiteY876" fmla="*/ 106272 h 1593414"/>
                    <a:gd name="connsiteX877" fmla="*/ 978499 w 1666219"/>
                    <a:gd name="connsiteY877" fmla="*/ 104277 h 1593414"/>
                    <a:gd name="connsiteX878" fmla="*/ 978721 w 1666219"/>
                    <a:gd name="connsiteY878" fmla="*/ 102837 h 1593414"/>
                    <a:gd name="connsiteX879" fmla="*/ 977946 w 1666219"/>
                    <a:gd name="connsiteY879" fmla="*/ 101950 h 1593414"/>
                    <a:gd name="connsiteX880" fmla="*/ 976283 w 1666219"/>
                    <a:gd name="connsiteY880" fmla="*/ 101507 h 1593414"/>
                    <a:gd name="connsiteX881" fmla="*/ 974621 w 1666219"/>
                    <a:gd name="connsiteY881" fmla="*/ 101507 h 1593414"/>
                    <a:gd name="connsiteX882" fmla="*/ 973513 w 1666219"/>
                    <a:gd name="connsiteY882" fmla="*/ 102393 h 1593414"/>
                    <a:gd name="connsiteX883" fmla="*/ 972405 w 1666219"/>
                    <a:gd name="connsiteY883" fmla="*/ 103502 h 1593414"/>
                    <a:gd name="connsiteX884" fmla="*/ 970853 w 1666219"/>
                    <a:gd name="connsiteY884" fmla="*/ 104720 h 1593414"/>
                    <a:gd name="connsiteX885" fmla="*/ 965867 w 1666219"/>
                    <a:gd name="connsiteY885" fmla="*/ 106493 h 1593414"/>
                    <a:gd name="connsiteX886" fmla="*/ 963096 w 1666219"/>
                    <a:gd name="connsiteY886" fmla="*/ 106826 h 1593414"/>
                    <a:gd name="connsiteX887" fmla="*/ 961102 w 1666219"/>
                    <a:gd name="connsiteY887" fmla="*/ 106272 h 1593414"/>
                    <a:gd name="connsiteX888" fmla="*/ 956115 w 1666219"/>
                    <a:gd name="connsiteY888" fmla="*/ 103723 h 1593414"/>
                    <a:gd name="connsiteX889" fmla="*/ 954674 w 1666219"/>
                    <a:gd name="connsiteY889" fmla="*/ 102504 h 1593414"/>
                    <a:gd name="connsiteX890" fmla="*/ 952901 w 1666219"/>
                    <a:gd name="connsiteY890" fmla="*/ 100177 h 1593414"/>
                    <a:gd name="connsiteX891" fmla="*/ 952347 w 1666219"/>
                    <a:gd name="connsiteY891" fmla="*/ 98182 h 1593414"/>
                    <a:gd name="connsiteX892" fmla="*/ 952126 w 1666219"/>
                    <a:gd name="connsiteY892" fmla="*/ 92531 h 1593414"/>
                    <a:gd name="connsiteX893" fmla="*/ 949133 w 1666219"/>
                    <a:gd name="connsiteY893" fmla="*/ 82557 h 1593414"/>
                    <a:gd name="connsiteX894" fmla="*/ 948247 w 1666219"/>
                    <a:gd name="connsiteY894" fmla="*/ 77349 h 1593414"/>
                    <a:gd name="connsiteX895" fmla="*/ 949798 w 1666219"/>
                    <a:gd name="connsiteY895" fmla="*/ 74357 h 1593414"/>
                    <a:gd name="connsiteX896" fmla="*/ 948469 w 1666219"/>
                    <a:gd name="connsiteY896" fmla="*/ 70146 h 1593414"/>
                    <a:gd name="connsiteX897" fmla="*/ 947582 w 1666219"/>
                    <a:gd name="connsiteY897" fmla="*/ 68484 h 1593414"/>
                    <a:gd name="connsiteX898" fmla="*/ 946031 w 1666219"/>
                    <a:gd name="connsiteY898" fmla="*/ 67930 h 1593414"/>
                    <a:gd name="connsiteX899" fmla="*/ 944479 w 1666219"/>
                    <a:gd name="connsiteY899" fmla="*/ 67708 h 1593414"/>
                    <a:gd name="connsiteX900" fmla="*/ 943593 w 1666219"/>
                    <a:gd name="connsiteY900" fmla="*/ 66711 h 1593414"/>
                    <a:gd name="connsiteX901" fmla="*/ 942152 w 1666219"/>
                    <a:gd name="connsiteY901" fmla="*/ 63275 h 1593414"/>
                    <a:gd name="connsiteX902" fmla="*/ 940601 w 1666219"/>
                    <a:gd name="connsiteY902" fmla="*/ 60505 h 1593414"/>
                    <a:gd name="connsiteX903" fmla="*/ 940601 w 1666219"/>
                    <a:gd name="connsiteY903" fmla="*/ 60505 h 1593414"/>
                    <a:gd name="connsiteX904" fmla="*/ 938717 w 1666219"/>
                    <a:gd name="connsiteY904" fmla="*/ 57070 h 1593414"/>
                    <a:gd name="connsiteX905" fmla="*/ 936833 w 1666219"/>
                    <a:gd name="connsiteY905" fmla="*/ 55297 h 1593414"/>
                    <a:gd name="connsiteX906" fmla="*/ 933841 w 1666219"/>
                    <a:gd name="connsiteY906" fmla="*/ 54410 h 1593414"/>
                    <a:gd name="connsiteX907" fmla="*/ 924865 w 1666219"/>
                    <a:gd name="connsiteY907" fmla="*/ 57291 h 1593414"/>
                    <a:gd name="connsiteX908" fmla="*/ 918881 w 1666219"/>
                    <a:gd name="connsiteY908" fmla="*/ 59175 h 1593414"/>
                    <a:gd name="connsiteX909" fmla="*/ 916221 w 1666219"/>
                    <a:gd name="connsiteY909" fmla="*/ 60838 h 1593414"/>
                    <a:gd name="connsiteX910" fmla="*/ 914116 w 1666219"/>
                    <a:gd name="connsiteY910" fmla="*/ 63054 h 1593414"/>
                    <a:gd name="connsiteX911" fmla="*/ 910681 w 1666219"/>
                    <a:gd name="connsiteY911" fmla="*/ 68927 h 1593414"/>
                    <a:gd name="connsiteX912" fmla="*/ 909129 w 1666219"/>
                    <a:gd name="connsiteY912" fmla="*/ 70035 h 1593414"/>
                    <a:gd name="connsiteX913" fmla="*/ 907356 w 1666219"/>
                    <a:gd name="connsiteY913" fmla="*/ 69703 h 1593414"/>
                    <a:gd name="connsiteX914" fmla="*/ 906802 w 1666219"/>
                    <a:gd name="connsiteY914" fmla="*/ 69481 h 1593414"/>
                    <a:gd name="connsiteX915" fmla="*/ 897715 w 1666219"/>
                    <a:gd name="connsiteY915" fmla="*/ 65270 h 1593414"/>
                    <a:gd name="connsiteX916" fmla="*/ 895610 w 1666219"/>
                    <a:gd name="connsiteY916" fmla="*/ 63497 h 1593414"/>
                    <a:gd name="connsiteX917" fmla="*/ 895056 w 1666219"/>
                    <a:gd name="connsiteY917" fmla="*/ 62389 h 1593414"/>
                    <a:gd name="connsiteX918" fmla="*/ 893504 w 1666219"/>
                    <a:gd name="connsiteY918" fmla="*/ 58732 h 1593414"/>
                    <a:gd name="connsiteX919" fmla="*/ 892839 w 1666219"/>
                    <a:gd name="connsiteY919" fmla="*/ 57513 h 1593414"/>
                    <a:gd name="connsiteX920" fmla="*/ 888628 w 1666219"/>
                    <a:gd name="connsiteY920" fmla="*/ 53524 h 1593414"/>
                    <a:gd name="connsiteX921" fmla="*/ 887853 w 1666219"/>
                    <a:gd name="connsiteY921" fmla="*/ 52194 h 1593414"/>
                    <a:gd name="connsiteX922" fmla="*/ 887520 w 1666219"/>
                    <a:gd name="connsiteY922" fmla="*/ 50975 h 1593414"/>
                    <a:gd name="connsiteX923" fmla="*/ 886966 w 1666219"/>
                    <a:gd name="connsiteY923" fmla="*/ 49978 h 1593414"/>
                    <a:gd name="connsiteX924" fmla="*/ 885526 w 1666219"/>
                    <a:gd name="connsiteY924" fmla="*/ 49202 h 1593414"/>
                    <a:gd name="connsiteX925" fmla="*/ 884417 w 1666219"/>
                    <a:gd name="connsiteY925" fmla="*/ 49202 h 1593414"/>
                    <a:gd name="connsiteX926" fmla="*/ 882312 w 1666219"/>
                    <a:gd name="connsiteY926" fmla="*/ 49424 h 1593414"/>
                    <a:gd name="connsiteX927" fmla="*/ 881425 w 1666219"/>
                    <a:gd name="connsiteY927" fmla="*/ 49424 h 1593414"/>
                    <a:gd name="connsiteX928" fmla="*/ 879763 w 1666219"/>
                    <a:gd name="connsiteY928" fmla="*/ 48980 h 1593414"/>
                    <a:gd name="connsiteX929" fmla="*/ 878877 w 1666219"/>
                    <a:gd name="connsiteY929" fmla="*/ 48648 h 1593414"/>
                    <a:gd name="connsiteX930" fmla="*/ 878323 w 1666219"/>
                    <a:gd name="connsiteY930" fmla="*/ 47650 h 1593414"/>
                    <a:gd name="connsiteX931" fmla="*/ 877325 w 1666219"/>
                    <a:gd name="connsiteY931" fmla="*/ 45434 h 1593414"/>
                    <a:gd name="connsiteX932" fmla="*/ 876771 w 1666219"/>
                    <a:gd name="connsiteY932" fmla="*/ 44880 h 1593414"/>
                    <a:gd name="connsiteX933" fmla="*/ 875441 w 1666219"/>
                    <a:gd name="connsiteY933" fmla="*/ 44215 h 1593414"/>
                    <a:gd name="connsiteX934" fmla="*/ 875109 w 1666219"/>
                    <a:gd name="connsiteY934" fmla="*/ 43550 h 1593414"/>
                    <a:gd name="connsiteX935" fmla="*/ 875109 w 1666219"/>
                    <a:gd name="connsiteY935" fmla="*/ 42775 h 1593414"/>
                    <a:gd name="connsiteX936" fmla="*/ 876106 w 1666219"/>
                    <a:gd name="connsiteY936" fmla="*/ 40780 h 1593414"/>
                    <a:gd name="connsiteX937" fmla="*/ 876106 w 1666219"/>
                    <a:gd name="connsiteY937" fmla="*/ 39561 h 1593414"/>
                    <a:gd name="connsiteX938" fmla="*/ 874001 w 1666219"/>
                    <a:gd name="connsiteY938" fmla="*/ 31693 h 1593414"/>
                    <a:gd name="connsiteX939" fmla="*/ 874666 w 1666219"/>
                    <a:gd name="connsiteY939" fmla="*/ 30031 h 1593414"/>
                    <a:gd name="connsiteX940" fmla="*/ 877325 w 1666219"/>
                    <a:gd name="connsiteY940" fmla="*/ 27371 h 1593414"/>
                    <a:gd name="connsiteX941" fmla="*/ 877990 w 1666219"/>
                    <a:gd name="connsiteY941" fmla="*/ 26263 h 1593414"/>
                    <a:gd name="connsiteX942" fmla="*/ 877658 w 1666219"/>
                    <a:gd name="connsiteY942" fmla="*/ 22717 h 1593414"/>
                    <a:gd name="connsiteX943" fmla="*/ 875885 w 1666219"/>
                    <a:gd name="connsiteY943" fmla="*/ 20058 h 1593414"/>
                    <a:gd name="connsiteX944" fmla="*/ 871785 w 1666219"/>
                    <a:gd name="connsiteY944" fmla="*/ 15514 h 1593414"/>
                    <a:gd name="connsiteX945" fmla="*/ 870676 w 1666219"/>
                    <a:gd name="connsiteY945" fmla="*/ 12079 h 1593414"/>
                    <a:gd name="connsiteX946" fmla="*/ 869568 w 1666219"/>
                    <a:gd name="connsiteY946" fmla="*/ 4100 h 1593414"/>
                    <a:gd name="connsiteX947" fmla="*/ 867795 w 1666219"/>
                    <a:gd name="connsiteY947" fmla="*/ 0 h 1593414"/>
                    <a:gd name="connsiteX948" fmla="*/ 867795 w 1666219"/>
                    <a:gd name="connsiteY948" fmla="*/ 0 h 1593414"/>
                    <a:gd name="connsiteX949" fmla="*/ 866133 w 1666219"/>
                    <a:gd name="connsiteY949" fmla="*/ 1219 h 1593414"/>
                    <a:gd name="connsiteX950" fmla="*/ 861479 w 1666219"/>
                    <a:gd name="connsiteY950" fmla="*/ 3324 h 1593414"/>
                    <a:gd name="connsiteX951" fmla="*/ 852170 w 1666219"/>
                    <a:gd name="connsiteY951" fmla="*/ 5762 h 1593414"/>
                    <a:gd name="connsiteX952" fmla="*/ 845410 w 1666219"/>
                    <a:gd name="connsiteY952" fmla="*/ 4986 h 1593414"/>
                    <a:gd name="connsiteX953" fmla="*/ 844413 w 1666219"/>
                    <a:gd name="connsiteY953" fmla="*/ 4986 h 1593414"/>
                    <a:gd name="connsiteX954" fmla="*/ 843194 w 1666219"/>
                    <a:gd name="connsiteY954" fmla="*/ 5762 h 1593414"/>
                    <a:gd name="connsiteX955" fmla="*/ 823801 w 1666219"/>
                    <a:gd name="connsiteY955" fmla="*/ 12079 h 1593414"/>
                    <a:gd name="connsiteX956" fmla="*/ 805628 w 1666219"/>
                    <a:gd name="connsiteY956" fmla="*/ 14406 h 1593414"/>
                    <a:gd name="connsiteX957" fmla="*/ 801749 w 1666219"/>
                    <a:gd name="connsiteY957" fmla="*/ 16733 h 1593414"/>
                    <a:gd name="connsiteX958" fmla="*/ 799755 w 1666219"/>
                    <a:gd name="connsiteY958" fmla="*/ 16290 h 1593414"/>
                    <a:gd name="connsiteX959" fmla="*/ 778035 w 1666219"/>
                    <a:gd name="connsiteY959" fmla="*/ 25820 h 1593414"/>
                    <a:gd name="connsiteX960" fmla="*/ 774599 w 1666219"/>
                    <a:gd name="connsiteY960" fmla="*/ 29144 h 1593414"/>
                    <a:gd name="connsiteX961" fmla="*/ 771275 w 1666219"/>
                    <a:gd name="connsiteY961" fmla="*/ 33688 h 1593414"/>
                    <a:gd name="connsiteX962" fmla="*/ 769391 w 1666219"/>
                    <a:gd name="connsiteY962" fmla="*/ 35683 h 1593414"/>
                    <a:gd name="connsiteX963" fmla="*/ 767285 w 1666219"/>
                    <a:gd name="connsiteY963" fmla="*/ 36458 h 1593414"/>
                    <a:gd name="connsiteX964" fmla="*/ 764958 w 1666219"/>
                    <a:gd name="connsiteY964" fmla="*/ 36680 h 1593414"/>
                    <a:gd name="connsiteX965" fmla="*/ 763961 w 1666219"/>
                    <a:gd name="connsiteY965" fmla="*/ 37123 h 1593414"/>
                    <a:gd name="connsiteX966" fmla="*/ 761191 w 1666219"/>
                    <a:gd name="connsiteY966" fmla="*/ 39339 h 1593414"/>
                    <a:gd name="connsiteX967" fmla="*/ 761191 w 1666219"/>
                    <a:gd name="connsiteY967" fmla="*/ 40226 h 1593414"/>
                    <a:gd name="connsiteX968" fmla="*/ 761523 w 1666219"/>
                    <a:gd name="connsiteY968" fmla="*/ 42664 h 1593414"/>
                    <a:gd name="connsiteX969" fmla="*/ 763296 w 1666219"/>
                    <a:gd name="connsiteY969" fmla="*/ 49313 h 1593414"/>
                    <a:gd name="connsiteX970" fmla="*/ 763961 w 1666219"/>
                    <a:gd name="connsiteY970" fmla="*/ 53413 h 1593414"/>
                    <a:gd name="connsiteX971" fmla="*/ 763296 w 1666219"/>
                    <a:gd name="connsiteY971" fmla="*/ 56848 h 1593414"/>
                    <a:gd name="connsiteX972" fmla="*/ 761967 w 1666219"/>
                    <a:gd name="connsiteY972" fmla="*/ 59508 h 1593414"/>
                    <a:gd name="connsiteX973" fmla="*/ 759529 w 1666219"/>
                    <a:gd name="connsiteY973" fmla="*/ 66600 h 1593414"/>
                    <a:gd name="connsiteX974" fmla="*/ 758974 w 1666219"/>
                    <a:gd name="connsiteY974" fmla="*/ 69814 h 1593414"/>
                    <a:gd name="connsiteX975" fmla="*/ 758974 w 1666219"/>
                    <a:gd name="connsiteY975" fmla="*/ 73470 h 1593414"/>
                    <a:gd name="connsiteX976" fmla="*/ 760193 w 1666219"/>
                    <a:gd name="connsiteY976" fmla="*/ 81117 h 1593414"/>
                    <a:gd name="connsiteX977" fmla="*/ 760637 w 1666219"/>
                    <a:gd name="connsiteY977" fmla="*/ 89539 h 1593414"/>
                    <a:gd name="connsiteX978" fmla="*/ 761302 w 1666219"/>
                    <a:gd name="connsiteY978" fmla="*/ 91977 h 1593414"/>
                    <a:gd name="connsiteX979" fmla="*/ 764404 w 1666219"/>
                    <a:gd name="connsiteY979" fmla="*/ 96742 h 1593414"/>
                    <a:gd name="connsiteX980" fmla="*/ 760858 w 1666219"/>
                    <a:gd name="connsiteY980" fmla="*/ 99401 h 1593414"/>
                    <a:gd name="connsiteX981" fmla="*/ 760304 w 1666219"/>
                    <a:gd name="connsiteY981" fmla="*/ 106604 h 1593414"/>
                    <a:gd name="connsiteX982" fmla="*/ 760304 w 1666219"/>
                    <a:gd name="connsiteY982" fmla="*/ 114915 h 1593414"/>
                    <a:gd name="connsiteX983" fmla="*/ 758199 w 1666219"/>
                    <a:gd name="connsiteY983" fmla="*/ 120899 h 1593414"/>
                    <a:gd name="connsiteX984" fmla="*/ 758199 w 1666219"/>
                    <a:gd name="connsiteY984" fmla="*/ 122118 h 1593414"/>
                    <a:gd name="connsiteX985" fmla="*/ 764404 w 1666219"/>
                    <a:gd name="connsiteY985" fmla="*/ 127105 h 1593414"/>
                    <a:gd name="connsiteX986" fmla="*/ 764404 w 1666219"/>
                    <a:gd name="connsiteY986" fmla="*/ 128213 h 1593414"/>
                    <a:gd name="connsiteX987" fmla="*/ 762631 w 1666219"/>
                    <a:gd name="connsiteY987" fmla="*/ 127881 h 1593414"/>
                    <a:gd name="connsiteX988" fmla="*/ 760083 w 1666219"/>
                    <a:gd name="connsiteY988" fmla="*/ 127327 h 1593414"/>
                    <a:gd name="connsiteX989" fmla="*/ 757755 w 1666219"/>
                    <a:gd name="connsiteY989" fmla="*/ 132092 h 1593414"/>
                    <a:gd name="connsiteX990" fmla="*/ 756758 w 1666219"/>
                    <a:gd name="connsiteY990" fmla="*/ 138962 h 1593414"/>
                    <a:gd name="connsiteX991" fmla="*/ 756536 w 1666219"/>
                    <a:gd name="connsiteY991" fmla="*/ 144614 h 1593414"/>
                    <a:gd name="connsiteX992" fmla="*/ 757645 w 1666219"/>
                    <a:gd name="connsiteY992" fmla="*/ 146055 h 1593414"/>
                    <a:gd name="connsiteX993" fmla="*/ 762520 w 1666219"/>
                    <a:gd name="connsiteY993" fmla="*/ 148382 h 1593414"/>
                    <a:gd name="connsiteX994" fmla="*/ 763629 w 1666219"/>
                    <a:gd name="connsiteY994" fmla="*/ 150598 h 1593414"/>
                    <a:gd name="connsiteX995" fmla="*/ 764404 w 1666219"/>
                    <a:gd name="connsiteY995" fmla="*/ 152593 h 1593414"/>
                    <a:gd name="connsiteX996" fmla="*/ 766178 w 1666219"/>
                    <a:gd name="connsiteY996" fmla="*/ 154033 h 1593414"/>
                    <a:gd name="connsiteX997" fmla="*/ 768505 w 1666219"/>
                    <a:gd name="connsiteY997" fmla="*/ 154809 h 1593414"/>
                    <a:gd name="connsiteX998" fmla="*/ 770721 w 1666219"/>
                    <a:gd name="connsiteY998" fmla="*/ 154809 h 1593414"/>
                    <a:gd name="connsiteX999" fmla="*/ 770721 w 1666219"/>
                    <a:gd name="connsiteY999" fmla="*/ 156139 h 1593414"/>
                    <a:gd name="connsiteX1000" fmla="*/ 768394 w 1666219"/>
                    <a:gd name="connsiteY1000" fmla="*/ 156139 h 1593414"/>
                    <a:gd name="connsiteX1001" fmla="*/ 769059 w 1666219"/>
                    <a:gd name="connsiteY1001" fmla="*/ 157469 h 1593414"/>
                    <a:gd name="connsiteX1002" fmla="*/ 769613 w 1666219"/>
                    <a:gd name="connsiteY1002" fmla="*/ 158244 h 1593414"/>
                    <a:gd name="connsiteX1003" fmla="*/ 770388 w 1666219"/>
                    <a:gd name="connsiteY1003" fmla="*/ 158577 h 1593414"/>
                    <a:gd name="connsiteX1004" fmla="*/ 771607 w 1666219"/>
                    <a:gd name="connsiteY1004" fmla="*/ 158577 h 1593414"/>
                    <a:gd name="connsiteX1005" fmla="*/ 771607 w 1666219"/>
                    <a:gd name="connsiteY1005" fmla="*/ 159685 h 1593414"/>
                    <a:gd name="connsiteX1006" fmla="*/ 770610 w 1666219"/>
                    <a:gd name="connsiteY1006" fmla="*/ 160682 h 1593414"/>
                    <a:gd name="connsiteX1007" fmla="*/ 769502 w 1666219"/>
                    <a:gd name="connsiteY1007" fmla="*/ 160682 h 1593414"/>
                    <a:gd name="connsiteX1008" fmla="*/ 758309 w 1666219"/>
                    <a:gd name="connsiteY1008" fmla="*/ 155252 h 1593414"/>
                    <a:gd name="connsiteX1009" fmla="*/ 754431 w 1666219"/>
                    <a:gd name="connsiteY1009" fmla="*/ 155806 h 1593414"/>
                    <a:gd name="connsiteX1010" fmla="*/ 750553 w 1666219"/>
                    <a:gd name="connsiteY1010" fmla="*/ 161015 h 1593414"/>
                    <a:gd name="connsiteX1011" fmla="*/ 748004 w 1666219"/>
                    <a:gd name="connsiteY1011" fmla="*/ 170323 h 1593414"/>
                    <a:gd name="connsiteX1012" fmla="*/ 747006 w 1666219"/>
                    <a:gd name="connsiteY1012" fmla="*/ 171874 h 1593414"/>
                    <a:gd name="connsiteX1013" fmla="*/ 745677 w 1666219"/>
                    <a:gd name="connsiteY1013" fmla="*/ 172983 h 1593414"/>
                    <a:gd name="connsiteX1014" fmla="*/ 739693 w 1666219"/>
                    <a:gd name="connsiteY1014" fmla="*/ 180407 h 1593414"/>
                    <a:gd name="connsiteX1015" fmla="*/ 724954 w 1666219"/>
                    <a:gd name="connsiteY1015" fmla="*/ 192264 h 1593414"/>
                    <a:gd name="connsiteX1016" fmla="*/ 720411 w 1666219"/>
                    <a:gd name="connsiteY1016" fmla="*/ 197251 h 1593414"/>
                    <a:gd name="connsiteX1017" fmla="*/ 717640 w 1666219"/>
                    <a:gd name="connsiteY1017" fmla="*/ 198249 h 1593414"/>
                    <a:gd name="connsiteX1018" fmla="*/ 714870 w 1666219"/>
                    <a:gd name="connsiteY1018" fmla="*/ 200465 h 1593414"/>
                    <a:gd name="connsiteX1019" fmla="*/ 668216 w 1666219"/>
                    <a:gd name="connsiteY1019" fmla="*/ 215536 h 1593414"/>
                    <a:gd name="connsiteX1020" fmla="*/ 658465 w 1666219"/>
                    <a:gd name="connsiteY1020" fmla="*/ 215536 h 1593414"/>
                    <a:gd name="connsiteX1021" fmla="*/ 649600 w 1666219"/>
                    <a:gd name="connsiteY1021" fmla="*/ 218639 h 1593414"/>
                    <a:gd name="connsiteX1022" fmla="*/ 645167 w 1666219"/>
                    <a:gd name="connsiteY1022" fmla="*/ 221741 h 1593414"/>
                    <a:gd name="connsiteX1023" fmla="*/ 641288 w 1666219"/>
                    <a:gd name="connsiteY1023" fmla="*/ 222960 h 1593414"/>
                    <a:gd name="connsiteX1024" fmla="*/ 627104 w 1666219"/>
                    <a:gd name="connsiteY1024" fmla="*/ 231493 h 1593414"/>
                    <a:gd name="connsiteX1025" fmla="*/ 625996 w 1666219"/>
                    <a:gd name="connsiteY1025" fmla="*/ 233155 h 1593414"/>
                    <a:gd name="connsiteX1026" fmla="*/ 611147 w 1666219"/>
                    <a:gd name="connsiteY1026" fmla="*/ 240026 h 1593414"/>
                    <a:gd name="connsiteX1027" fmla="*/ 610038 w 1666219"/>
                    <a:gd name="connsiteY1027" fmla="*/ 241134 h 1593414"/>
                    <a:gd name="connsiteX1028" fmla="*/ 608820 w 1666219"/>
                    <a:gd name="connsiteY1028" fmla="*/ 241134 h 1593414"/>
                    <a:gd name="connsiteX1029" fmla="*/ 603168 w 1666219"/>
                    <a:gd name="connsiteY1029" fmla="*/ 245677 h 1593414"/>
                    <a:gd name="connsiteX1030" fmla="*/ 601506 w 1666219"/>
                    <a:gd name="connsiteY1030" fmla="*/ 247672 h 1593414"/>
                    <a:gd name="connsiteX1031" fmla="*/ 596962 w 1666219"/>
                    <a:gd name="connsiteY1031" fmla="*/ 263076 h 1593414"/>
                    <a:gd name="connsiteX1032" fmla="*/ 591200 w 1666219"/>
                    <a:gd name="connsiteY1032" fmla="*/ 273714 h 1593414"/>
                    <a:gd name="connsiteX1033" fmla="*/ 590868 w 1666219"/>
                    <a:gd name="connsiteY1033" fmla="*/ 274933 h 1593414"/>
                    <a:gd name="connsiteX1034" fmla="*/ 590868 w 1666219"/>
                    <a:gd name="connsiteY1034" fmla="*/ 276817 h 1593414"/>
                    <a:gd name="connsiteX1035" fmla="*/ 591089 w 1666219"/>
                    <a:gd name="connsiteY1035" fmla="*/ 278257 h 1593414"/>
                    <a:gd name="connsiteX1036" fmla="*/ 592641 w 1666219"/>
                    <a:gd name="connsiteY1036" fmla="*/ 279365 h 1593414"/>
                    <a:gd name="connsiteX1037" fmla="*/ 592973 w 1666219"/>
                    <a:gd name="connsiteY1037" fmla="*/ 280363 h 1593414"/>
                    <a:gd name="connsiteX1038" fmla="*/ 593970 w 1666219"/>
                    <a:gd name="connsiteY1038" fmla="*/ 282025 h 1593414"/>
                    <a:gd name="connsiteX1039" fmla="*/ 596187 w 1666219"/>
                    <a:gd name="connsiteY1039" fmla="*/ 283355 h 1593414"/>
                    <a:gd name="connsiteX1040" fmla="*/ 598735 w 1666219"/>
                    <a:gd name="connsiteY1040" fmla="*/ 284241 h 1593414"/>
                    <a:gd name="connsiteX1041" fmla="*/ 600730 w 1666219"/>
                    <a:gd name="connsiteY1041" fmla="*/ 284463 h 1593414"/>
                    <a:gd name="connsiteX1042" fmla="*/ 603057 w 1666219"/>
                    <a:gd name="connsiteY1042" fmla="*/ 284463 h 1593414"/>
                    <a:gd name="connsiteX1043" fmla="*/ 611147 w 1666219"/>
                    <a:gd name="connsiteY1043" fmla="*/ 287233 h 1593414"/>
                    <a:gd name="connsiteX1044" fmla="*/ 620566 w 1666219"/>
                    <a:gd name="connsiteY1044" fmla="*/ 288452 h 1593414"/>
                    <a:gd name="connsiteX1045" fmla="*/ 629874 w 1666219"/>
                    <a:gd name="connsiteY1045" fmla="*/ 287122 h 1593414"/>
                    <a:gd name="connsiteX1046" fmla="*/ 637964 w 1666219"/>
                    <a:gd name="connsiteY1046" fmla="*/ 282025 h 1593414"/>
                    <a:gd name="connsiteX1047" fmla="*/ 636080 w 1666219"/>
                    <a:gd name="connsiteY1047" fmla="*/ 284574 h 1593414"/>
                    <a:gd name="connsiteX1048" fmla="*/ 633864 w 1666219"/>
                    <a:gd name="connsiteY1048" fmla="*/ 286568 h 1593414"/>
                    <a:gd name="connsiteX1049" fmla="*/ 628656 w 1666219"/>
                    <a:gd name="connsiteY1049" fmla="*/ 289228 h 1593414"/>
                    <a:gd name="connsiteX1050" fmla="*/ 614582 w 1666219"/>
                    <a:gd name="connsiteY1050" fmla="*/ 292442 h 1593414"/>
                    <a:gd name="connsiteX1051" fmla="*/ 600508 w 1666219"/>
                    <a:gd name="connsiteY1051" fmla="*/ 295655 h 1593414"/>
                    <a:gd name="connsiteX1052" fmla="*/ 592973 w 1666219"/>
                    <a:gd name="connsiteY1052" fmla="*/ 301085 h 1593414"/>
                    <a:gd name="connsiteX1053" fmla="*/ 590203 w 1666219"/>
                    <a:gd name="connsiteY1053" fmla="*/ 305296 h 1593414"/>
                    <a:gd name="connsiteX1054" fmla="*/ 589205 w 1666219"/>
                    <a:gd name="connsiteY1054" fmla="*/ 306183 h 1593414"/>
                    <a:gd name="connsiteX1055" fmla="*/ 586657 w 1666219"/>
                    <a:gd name="connsiteY1055" fmla="*/ 306847 h 1593414"/>
                    <a:gd name="connsiteX1056" fmla="*/ 583554 w 1666219"/>
                    <a:gd name="connsiteY1056" fmla="*/ 309618 h 1593414"/>
                    <a:gd name="connsiteX1057" fmla="*/ 578234 w 1666219"/>
                    <a:gd name="connsiteY1057" fmla="*/ 312167 h 1593414"/>
                    <a:gd name="connsiteX1058" fmla="*/ 560061 w 1666219"/>
                    <a:gd name="connsiteY1058" fmla="*/ 316489 h 1593414"/>
                    <a:gd name="connsiteX1059" fmla="*/ 557180 w 1666219"/>
                    <a:gd name="connsiteY1059" fmla="*/ 319148 h 1593414"/>
                    <a:gd name="connsiteX1060" fmla="*/ 546541 w 1666219"/>
                    <a:gd name="connsiteY1060" fmla="*/ 312721 h 1593414"/>
                    <a:gd name="connsiteX1061" fmla="*/ 540890 w 1666219"/>
                    <a:gd name="connsiteY1061" fmla="*/ 311391 h 1593414"/>
                    <a:gd name="connsiteX1062" fmla="*/ 537455 w 1666219"/>
                    <a:gd name="connsiteY1062" fmla="*/ 309175 h 1593414"/>
                    <a:gd name="connsiteX1063" fmla="*/ 535460 w 1666219"/>
                    <a:gd name="connsiteY1063" fmla="*/ 308399 h 1593414"/>
                    <a:gd name="connsiteX1064" fmla="*/ 527703 w 1666219"/>
                    <a:gd name="connsiteY1064" fmla="*/ 308399 h 1593414"/>
                    <a:gd name="connsiteX1065" fmla="*/ 522827 w 1666219"/>
                    <a:gd name="connsiteY1065" fmla="*/ 306183 h 1593414"/>
                    <a:gd name="connsiteX1066" fmla="*/ 520056 w 1666219"/>
                    <a:gd name="connsiteY1066" fmla="*/ 305518 h 1593414"/>
                    <a:gd name="connsiteX1067" fmla="*/ 515956 w 1666219"/>
                    <a:gd name="connsiteY1067" fmla="*/ 307734 h 1593414"/>
                    <a:gd name="connsiteX1068" fmla="*/ 513186 w 1666219"/>
                    <a:gd name="connsiteY1068" fmla="*/ 307513 h 1593414"/>
                    <a:gd name="connsiteX1069" fmla="*/ 508310 w 1666219"/>
                    <a:gd name="connsiteY1069" fmla="*/ 306072 h 1593414"/>
                    <a:gd name="connsiteX1070" fmla="*/ 488917 w 1666219"/>
                    <a:gd name="connsiteY1070" fmla="*/ 304853 h 1593414"/>
                    <a:gd name="connsiteX1071" fmla="*/ 475509 w 1666219"/>
                    <a:gd name="connsiteY1071" fmla="*/ 299755 h 1593414"/>
                    <a:gd name="connsiteX1072" fmla="*/ 460549 w 1666219"/>
                    <a:gd name="connsiteY1072" fmla="*/ 298980 h 1593414"/>
                    <a:gd name="connsiteX1073" fmla="*/ 458554 w 1666219"/>
                    <a:gd name="connsiteY1073" fmla="*/ 299866 h 1593414"/>
                    <a:gd name="connsiteX1074" fmla="*/ 456670 w 1666219"/>
                    <a:gd name="connsiteY1074" fmla="*/ 301972 h 1593414"/>
                    <a:gd name="connsiteX1075" fmla="*/ 455784 w 1666219"/>
                    <a:gd name="connsiteY1075" fmla="*/ 304299 h 1593414"/>
                    <a:gd name="connsiteX1076" fmla="*/ 457002 w 1666219"/>
                    <a:gd name="connsiteY1076" fmla="*/ 306072 h 1593414"/>
                    <a:gd name="connsiteX1077" fmla="*/ 457002 w 1666219"/>
                    <a:gd name="connsiteY1077" fmla="*/ 307291 h 1593414"/>
                    <a:gd name="connsiteX1078" fmla="*/ 454786 w 1666219"/>
                    <a:gd name="connsiteY1078" fmla="*/ 307956 h 1593414"/>
                    <a:gd name="connsiteX1079" fmla="*/ 453567 w 1666219"/>
                    <a:gd name="connsiteY1079" fmla="*/ 307291 h 1593414"/>
                    <a:gd name="connsiteX1080" fmla="*/ 452681 w 1666219"/>
                    <a:gd name="connsiteY1080" fmla="*/ 306072 h 1593414"/>
                    <a:gd name="connsiteX1081" fmla="*/ 451462 w 1666219"/>
                    <a:gd name="connsiteY1081" fmla="*/ 305075 h 1593414"/>
                    <a:gd name="connsiteX1082" fmla="*/ 450132 w 1666219"/>
                    <a:gd name="connsiteY1082" fmla="*/ 305296 h 1593414"/>
                    <a:gd name="connsiteX1083" fmla="*/ 448913 w 1666219"/>
                    <a:gd name="connsiteY1083" fmla="*/ 306072 h 1593414"/>
                    <a:gd name="connsiteX1084" fmla="*/ 448026 w 1666219"/>
                    <a:gd name="connsiteY1084" fmla="*/ 306072 h 1593414"/>
                    <a:gd name="connsiteX1085" fmla="*/ 447694 w 1666219"/>
                    <a:gd name="connsiteY1085" fmla="*/ 304410 h 1593414"/>
                    <a:gd name="connsiteX1086" fmla="*/ 447916 w 1666219"/>
                    <a:gd name="connsiteY1086" fmla="*/ 303856 h 1593414"/>
                    <a:gd name="connsiteX1087" fmla="*/ 448470 w 1666219"/>
                    <a:gd name="connsiteY1087" fmla="*/ 302969 h 1593414"/>
                    <a:gd name="connsiteX1088" fmla="*/ 449024 w 1666219"/>
                    <a:gd name="connsiteY1088" fmla="*/ 301639 h 1593414"/>
                    <a:gd name="connsiteX1089" fmla="*/ 449246 w 1666219"/>
                    <a:gd name="connsiteY1089" fmla="*/ 299755 h 1593414"/>
                    <a:gd name="connsiteX1090" fmla="*/ 448802 w 1666219"/>
                    <a:gd name="connsiteY1090" fmla="*/ 295988 h 1593414"/>
                    <a:gd name="connsiteX1091" fmla="*/ 447694 w 1666219"/>
                    <a:gd name="connsiteY1091" fmla="*/ 293328 h 1593414"/>
                    <a:gd name="connsiteX1092" fmla="*/ 439050 w 1666219"/>
                    <a:gd name="connsiteY1092" fmla="*/ 282357 h 1593414"/>
                    <a:gd name="connsiteX1093" fmla="*/ 437388 w 1666219"/>
                    <a:gd name="connsiteY1093" fmla="*/ 277592 h 1593414"/>
                    <a:gd name="connsiteX1094" fmla="*/ 435504 w 1666219"/>
                    <a:gd name="connsiteY1094" fmla="*/ 274490 h 1593414"/>
                    <a:gd name="connsiteX1095" fmla="*/ 434064 w 1666219"/>
                    <a:gd name="connsiteY1095" fmla="*/ 271054 h 1593414"/>
                    <a:gd name="connsiteX1096" fmla="*/ 434618 w 1666219"/>
                    <a:gd name="connsiteY1096" fmla="*/ 266954 h 1593414"/>
                    <a:gd name="connsiteX1097" fmla="*/ 435394 w 1666219"/>
                    <a:gd name="connsiteY1097" fmla="*/ 266067 h 1593414"/>
                    <a:gd name="connsiteX1098" fmla="*/ 436391 w 1666219"/>
                    <a:gd name="connsiteY1098" fmla="*/ 265735 h 1593414"/>
                    <a:gd name="connsiteX1099" fmla="*/ 438939 w 1666219"/>
                    <a:gd name="connsiteY1099" fmla="*/ 265735 h 1593414"/>
                    <a:gd name="connsiteX1100" fmla="*/ 439383 w 1666219"/>
                    <a:gd name="connsiteY1100" fmla="*/ 264959 h 1593414"/>
                    <a:gd name="connsiteX1101" fmla="*/ 439605 w 1666219"/>
                    <a:gd name="connsiteY1101" fmla="*/ 263297 h 1593414"/>
                    <a:gd name="connsiteX1102" fmla="*/ 440048 w 1666219"/>
                    <a:gd name="connsiteY1102" fmla="*/ 261635 h 1593414"/>
                    <a:gd name="connsiteX1103" fmla="*/ 442929 w 1666219"/>
                    <a:gd name="connsiteY1103" fmla="*/ 259529 h 1593414"/>
                    <a:gd name="connsiteX1104" fmla="*/ 442375 w 1666219"/>
                    <a:gd name="connsiteY1104" fmla="*/ 256538 h 1593414"/>
                    <a:gd name="connsiteX1105" fmla="*/ 439937 w 1666219"/>
                    <a:gd name="connsiteY1105" fmla="*/ 251218 h 1593414"/>
                    <a:gd name="connsiteX1106" fmla="*/ 439383 w 1666219"/>
                    <a:gd name="connsiteY1106" fmla="*/ 248337 h 1593414"/>
                    <a:gd name="connsiteX1107" fmla="*/ 438939 w 1666219"/>
                    <a:gd name="connsiteY1107" fmla="*/ 247118 h 1593414"/>
                    <a:gd name="connsiteX1108" fmla="*/ 438053 w 1666219"/>
                    <a:gd name="connsiteY1108" fmla="*/ 246564 h 1593414"/>
                    <a:gd name="connsiteX1109" fmla="*/ 424423 w 1666219"/>
                    <a:gd name="connsiteY1109" fmla="*/ 244015 h 1593414"/>
                    <a:gd name="connsiteX1110" fmla="*/ 422317 w 1666219"/>
                    <a:gd name="connsiteY1110" fmla="*/ 244237 h 1593414"/>
                    <a:gd name="connsiteX1111" fmla="*/ 417109 w 1666219"/>
                    <a:gd name="connsiteY1111" fmla="*/ 245899 h 1593414"/>
                    <a:gd name="connsiteX1112" fmla="*/ 415447 w 1666219"/>
                    <a:gd name="connsiteY1112" fmla="*/ 247118 h 1593414"/>
                    <a:gd name="connsiteX1113" fmla="*/ 412566 w 1666219"/>
                    <a:gd name="connsiteY1113" fmla="*/ 251107 h 1593414"/>
                    <a:gd name="connsiteX1114" fmla="*/ 410793 w 1666219"/>
                    <a:gd name="connsiteY1114" fmla="*/ 252770 h 1593414"/>
                    <a:gd name="connsiteX1115" fmla="*/ 408909 w 1666219"/>
                    <a:gd name="connsiteY1115" fmla="*/ 253656 h 1593414"/>
                    <a:gd name="connsiteX1116" fmla="*/ 407579 w 1666219"/>
                    <a:gd name="connsiteY1116" fmla="*/ 253656 h 1593414"/>
                    <a:gd name="connsiteX1117" fmla="*/ 405252 w 1666219"/>
                    <a:gd name="connsiteY1117" fmla="*/ 252659 h 1593414"/>
                    <a:gd name="connsiteX1118" fmla="*/ 403922 w 1666219"/>
                    <a:gd name="connsiteY1118" fmla="*/ 252437 h 1593414"/>
                    <a:gd name="connsiteX1119" fmla="*/ 402703 w 1666219"/>
                    <a:gd name="connsiteY1119" fmla="*/ 252880 h 1593414"/>
                    <a:gd name="connsiteX1120" fmla="*/ 401152 w 1666219"/>
                    <a:gd name="connsiteY1120" fmla="*/ 254543 h 1593414"/>
                    <a:gd name="connsiteX1121" fmla="*/ 400044 w 1666219"/>
                    <a:gd name="connsiteY1121" fmla="*/ 254986 h 1593414"/>
                    <a:gd name="connsiteX1122" fmla="*/ 399268 w 1666219"/>
                    <a:gd name="connsiteY1122" fmla="*/ 254653 h 1593414"/>
                    <a:gd name="connsiteX1123" fmla="*/ 399046 w 1666219"/>
                    <a:gd name="connsiteY1123" fmla="*/ 253767 h 1593414"/>
                    <a:gd name="connsiteX1124" fmla="*/ 399046 w 1666219"/>
                    <a:gd name="connsiteY1124" fmla="*/ 252880 h 1593414"/>
                    <a:gd name="connsiteX1125" fmla="*/ 399046 w 1666219"/>
                    <a:gd name="connsiteY1125" fmla="*/ 252437 h 1593414"/>
                    <a:gd name="connsiteX1126" fmla="*/ 397273 w 1666219"/>
                    <a:gd name="connsiteY1126" fmla="*/ 252437 h 1593414"/>
                    <a:gd name="connsiteX1127" fmla="*/ 388851 w 1666219"/>
                    <a:gd name="connsiteY1127" fmla="*/ 249667 h 1593414"/>
                    <a:gd name="connsiteX1128" fmla="*/ 381316 w 1666219"/>
                    <a:gd name="connsiteY1128" fmla="*/ 248559 h 1593414"/>
                    <a:gd name="connsiteX1129" fmla="*/ 378767 w 1666219"/>
                    <a:gd name="connsiteY1129" fmla="*/ 247672 h 1593414"/>
                    <a:gd name="connsiteX1130" fmla="*/ 378213 w 1666219"/>
                    <a:gd name="connsiteY1130" fmla="*/ 247672 h 1593414"/>
                    <a:gd name="connsiteX1131" fmla="*/ 376994 w 1666219"/>
                    <a:gd name="connsiteY1131" fmla="*/ 247783 h 1593414"/>
                    <a:gd name="connsiteX1132" fmla="*/ 376440 w 1666219"/>
                    <a:gd name="connsiteY1132" fmla="*/ 247783 h 1593414"/>
                    <a:gd name="connsiteX1133" fmla="*/ 375886 w 1666219"/>
                    <a:gd name="connsiteY1133" fmla="*/ 246786 h 1593414"/>
                    <a:gd name="connsiteX1134" fmla="*/ 375442 w 1666219"/>
                    <a:gd name="connsiteY1134" fmla="*/ 244680 h 1593414"/>
                    <a:gd name="connsiteX1135" fmla="*/ 374888 w 1666219"/>
                    <a:gd name="connsiteY1135" fmla="*/ 243904 h 1593414"/>
                    <a:gd name="connsiteX1136" fmla="*/ 373780 w 1666219"/>
                    <a:gd name="connsiteY1136" fmla="*/ 243461 h 1593414"/>
                    <a:gd name="connsiteX1137" fmla="*/ 370567 w 1666219"/>
                    <a:gd name="connsiteY1137" fmla="*/ 243904 h 1593414"/>
                    <a:gd name="connsiteX1138" fmla="*/ 369237 w 1666219"/>
                    <a:gd name="connsiteY1138" fmla="*/ 243572 h 1593414"/>
                    <a:gd name="connsiteX1139" fmla="*/ 367020 w 1666219"/>
                    <a:gd name="connsiteY1139" fmla="*/ 241910 h 1593414"/>
                    <a:gd name="connsiteX1140" fmla="*/ 365912 w 1666219"/>
                    <a:gd name="connsiteY1140" fmla="*/ 241577 h 1593414"/>
                    <a:gd name="connsiteX1141" fmla="*/ 362920 w 1666219"/>
                    <a:gd name="connsiteY1141" fmla="*/ 242021 h 1593414"/>
                    <a:gd name="connsiteX1142" fmla="*/ 362477 w 1666219"/>
                    <a:gd name="connsiteY1142" fmla="*/ 243350 h 1593414"/>
                    <a:gd name="connsiteX1143" fmla="*/ 362699 w 1666219"/>
                    <a:gd name="connsiteY1143" fmla="*/ 245899 h 1593414"/>
                    <a:gd name="connsiteX1144" fmla="*/ 361812 w 1666219"/>
                    <a:gd name="connsiteY1144" fmla="*/ 249999 h 1593414"/>
                    <a:gd name="connsiteX1145" fmla="*/ 366799 w 1666219"/>
                    <a:gd name="connsiteY1145" fmla="*/ 252105 h 1593414"/>
                    <a:gd name="connsiteX1146" fmla="*/ 370456 w 1666219"/>
                    <a:gd name="connsiteY1146" fmla="*/ 252880 h 1593414"/>
                    <a:gd name="connsiteX1147" fmla="*/ 371453 w 1666219"/>
                    <a:gd name="connsiteY1147" fmla="*/ 254100 h 1593414"/>
                    <a:gd name="connsiteX1148" fmla="*/ 372118 w 1666219"/>
                    <a:gd name="connsiteY1148" fmla="*/ 255762 h 1593414"/>
                    <a:gd name="connsiteX1149" fmla="*/ 373005 w 1666219"/>
                    <a:gd name="connsiteY1149" fmla="*/ 257756 h 1593414"/>
                    <a:gd name="connsiteX1150" fmla="*/ 373891 w 1666219"/>
                    <a:gd name="connsiteY1150" fmla="*/ 260194 h 1593414"/>
                    <a:gd name="connsiteX1151" fmla="*/ 373891 w 1666219"/>
                    <a:gd name="connsiteY1151" fmla="*/ 263076 h 1593414"/>
                    <a:gd name="connsiteX1152" fmla="*/ 373448 w 1666219"/>
                    <a:gd name="connsiteY1152" fmla="*/ 268505 h 1593414"/>
                    <a:gd name="connsiteX1153" fmla="*/ 372672 w 1666219"/>
                    <a:gd name="connsiteY1153" fmla="*/ 270279 h 1593414"/>
                    <a:gd name="connsiteX1154" fmla="*/ 369458 w 1666219"/>
                    <a:gd name="connsiteY1154" fmla="*/ 273160 h 1593414"/>
                    <a:gd name="connsiteX1155" fmla="*/ 368794 w 1666219"/>
                    <a:gd name="connsiteY1155" fmla="*/ 275598 h 1593414"/>
                    <a:gd name="connsiteX1156" fmla="*/ 369347 w 1666219"/>
                    <a:gd name="connsiteY1156" fmla="*/ 276595 h 1593414"/>
                    <a:gd name="connsiteX1157" fmla="*/ 372229 w 1666219"/>
                    <a:gd name="connsiteY1157" fmla="*/ 280141 h 1593414"/>
                    <a:gd name="connsiteX1158" fmla="*/ 373337 w 1666219"/>
                    <a:gd name="connsiteY1158" fmla="*/ 282025 h 1593414"/>
                    <a:gd name="connsiteX1159" fmla="*/ 373780 w 1666219"/>
                    <a:gd name="connsiteY1159" fmla="*/ 283355 h 1593414"/>
                    <a:gd name="connsiteX1160" fmla="*/ 373780 w 1666219"/>
                    <a:gd name="connsiteY1160" fmla="*/ 284241 h 1593414"/>
                    <a:gd name="connsiteX1161" fmla="*/ 374002 w 1666219"/>
                    <a:gd name="connsiteY1161" fmla="*/ 285128 h 1593414"/>
                    <a:gd name="connsiteX1162" fmla="*/ 375664 w 1666219"/>
                    <a:gd name="connsiteY1162" fmla="*/ 288120 h 1593414"/>
                    <a:gd name="connsiteX1163" fmla="*/ 376107 w 1666219"/>
                    <a:gd name="connsiteY1163" fmla="*/ 289228 h 1593414"/>
                    <a:gd name="connsiteX1164" fmla="*/ 376440 w 1666219"/>
                    <a:gd name="connsiteY1164" fmla="*/ 290447 h 1593414"/>
                    <a:gd name="connsiteX1165" fmla="*/ 376440 w 1666219"/>
                    <a:gd name="connsiteY1165" fmla="*/ 292996 h 1593414"/>
                    <a:gd name="connsiteX1166" fmla="*/ 376107 w 1666219"/>
                    <a:gd name="connsiteY1166" fmla="*/ 298869 h 1593414"/>
                    <a:gd name="connsiteX1167" fmla="*/ 376440 w 1666219"/>
                    <a:gd name="connsiteY1167" fmla="*/ 301085 h 1593414"/>
                    <a:gd name="connsiteX1168" fmla="*/ 377548 w 1666219"/>
                    <a:gd name="connsiteY1168" fmla="*/ 302304 h 1593414"/>
                    <a:gd name="connsiteX1169" fmla="*/ 378878 w 1666219"/>
                    <a:gd name="connsiteY1169" fmla="*/ 302304 h 1593414"/>
                    <a:gd name="connsiteX1170" fmla="*/ 380318 w 1666219"/>
                    <a:gd name="connsiteY1170" fmla="*/ 301529 h 1593414"/>
                    <a:gd name="connsiteX1171" fmla="*/ 381870 w 1666219"/>
                    <a:gd name="connsiteY1171" fmla="*/ 301196 h 1593414"/>
                    <a:gd name="connsiteX1172" fmla="*/ 381537 w 1666219"/>
                    <a:gd name="connsiteY1172" fmla="*/ 301861 h 1593414"/>
                    <a:gd name="connsiteX1173" fmla="*/ 381316 w 1666219"/>
                    <a:gd name="connsiteY1173" fmla="*/ 302415 h 1593414"/>
                    <a:gd name="connsiteX1174" fmla="*/ 380983 w 1666219"/>
                    <a:gd name="connsiteY1174" fmla="*/ 303634 h 1593414"/>
                    <a:gd name="connsiteX1175" fmla="*/ 383199 w 1666219"/>
                    <a:gd name="connsiteY1175" fmla="*/ 304964 h 1593414"/>
                    <a:gd name="connsiteX1176" fmla="*/ 385748 w 1666219"/>
                    <a:gd name="connsiteY1176" fmla="*/ 307734 h 1593414"/>
                    <a:gd name="connsiteX1177" fmla="*/ 387854 w 1666219"/>
                    <a:gd name="connsiteY1177" fmla="*/ 309064 h 1593414"/>
                    <a:gd name="connsiteX1178" fmla="*/ 388740 w 1666219"/>
                    <a:gd name="connsiteY1178" fmla="*/ 306072 h 1593414"/>
                    <a:gd name="connsiteX1179" fmla="*/ 389627 w 1666219"/>
                    <a:gd name="connsiteY1179" fmla="*/ 306072 h 1593414"/>
                    <a:gd name="connsiteX1180" fmla="*/ 391068 w 1666219"/>
                    <a:gd name="connsiteY1180" fmla="*/ 309618 h 1593414"/>
                    <a:gd name="connsiteX1181" fmla="*/ 391068 w 1666219"/>
                    <a:gd name="connsiteY1181" fmla="*/ 310726 h 1593414"/>
                    <a:gd name="connsiteX1182" fmla="*/ 388740 w 1666219"/>
                    <a:gd name="connsiteY1182" fmla="*/ 310726 h 1593414"/>
                    <a:gd name="connsiteX1183" fmla="*/ 389627 w 1666219"/>
                    <a:gd name="connsiteY1183" fmla="*/ 313386 h 1593414"/>
                    <a:gd name="connsiteX1184" fmla="*/ 390957 w 1666219"/>
                    <a:gd name="connsiteY1184" fmla="*/ 315270 h 1593414"/>
                    <a:gd name="connsiteX1185" fmla="*/ 394170 w 1666219"/>
                    <a:gd name="connsiteY1185" fmla="*/ 317818 h 1593414"/>
                    <a:gd name="connsiteX1186" fmla="*/ 393616 w 1666219"/>
                    <a:gd name="connsiteY1186" fmla="*/ 318040 h 1593414"/>
                    <a:gd name="connsiteX1187" fmla="*/ 393284 w 1666219"/>
                    <a:gd name="connsiteY1187" fmla="*/ 318262 h 1593414"/>
                    <a:gd name="connsiteX1188" fmla="*/ 392508 w 1666219"/>
                    <a:gd name="connsiteY1188" fmla="*/ 319037 h 1593414"/>
                    <a:gd name="connsiteX1189" fmla="*/ 394170 w 1666219"/>
                    <a:gd name="connsiteY1189" fmla="*/ 321032 h 1593414"/>
                    <a:gd name="connsiteX1190" fmla="*/ 396054 w 1666219"/>
                    <a:gd name="connsiteY1190" fmla="*/ 327459 h 1593414"/>
                    <a:gd name="connsiteX1191" fmla="*/ 397827 w 1666219"/>
                    <a:gd name="connsiteY1191" fmla="*/ 329565 h 1593414"/>
                    <a:gd name="connsiteX1192" fmla="*/ 398714 w 1666219"/>
                    <a:gd name="connsiteY1192" fmla="*/ 326240 h 1593414"/>
                    <a:gd name="connsiteX1193" fmla="*/ 401152 w 1666219"/>
                    <a:gd name="connsiteY1193" fmla="*/ 326240 h 1593414"/>
                    <a:gd name="connsiteX1194" fmla="*/ 404033 w 1666219"/>
                    <a:gd name="connsiteY1194" fmla="*/ 327681 h 1593414"/>
                    <a:gd name="connsiteX1195" fmla="*/ 406471 w 1666219"/>
                    <a:gd name="connsiteY1195" fmla="*/ 328457 h 1593414"/>
                    <a:gd name="connsiteX1196" fmla="*/ 406471 w 1666219"/>
                    <a:gd name="connsiteY1196" fmla="*/ 329565 h 1593414"/>
                    <a:gd name="connsiteX1197" fmla="*/ 402371 w 1666219"/>
                    <a:gd name="connsiteY1197" fmla="*/ 328346 h 1593414"/>
                    <a:gd name="connsiteX1198" fmla="*/ 400265 w 1666219"/>
                    <a:gd name="connsiteY1198" fmla="*/ 328346 h 1593414"/>
                    <a:gd name="connsiteX1199" fmla="*/ 399379 w 1666219"/>
                    <a:gd name="connsiteY1199" fmla="*/ 330119 h 1593414"/>
                    <a:gd name="connsiteX1200" fmla="*/ 399600 w 1666219"/>
                    <a:gd name="connsiteY1200" fmla="*/ 333222 h 1593414"/>
                    <a:gd name="connsiteX1201" fmla="*/ 400044 w 1666219"/>
                    <a:gd name="connsiteY1201" fmla="*/ 336657 h 1593414"/>
                    <a:gd name="connsiteX1202" fmla="*/ 400819 w 1666219"/>
                    <a:gd name="connsiteY1202" fmla="*/ 339871 h 1593414"/>
                    <a:gd name="connsiteX1203" fmla="*/ 401817 w 1666219"/>
                    <a:gd name="connsiteY1203" fmla="*/ 342641 h 1593414"/>
                    <a:gd name="connsiteX1204" fmla="*/ 402371 w 1666219"/>
                    <a:gd name="connsiteY1204" fmla="*/ 341755 h 1593414"/>
                    <a:gd name="connsiteX1205" fmla="*/ 402592 w 1666219"/>
                    <a:gd name="connsiteY1205" fmla="*/ 341533 h 1593414"/>
                    <a:gd name="connsiteX1206" fmla="*/ 404033 w 1666219"/>
                    <a:gd name="connsiteY1206" fmla="*/ 342641 h 1593414"/>
                    <a:gd name="connsiteX1207" fmla="*/ 401817 w 1666219"/>
                    <a:gd name="connsiteY1207" fmla="*/ 344193 h 1593414"/>
                    <a:gd name="connsiteX1208" fmla="*/ 401041 w 1666219"/>
                    <a:gd name="connsiteY1208" fmla="*/ 345300 h 1593414"/>
                    <a:gd name="connsiteX1209" fmla="*/ 400265 w 1666219"/>
                    <a:gd name="connsiteY1209" fmla="*/ 347517 h 1593414"/>
                    <a:gd name="connsiteX1210" fmla="*/ 399711 w 1666219"/>
                    <a:gd name="connsiteY1210" fmla="*/ 349733 h 1593414"/>
                    <a:gd name="connsiteX1211" fmla="*/ 399711 w 1666219"/>
                    <a:gd name="connsiteY1211" fmla="*/ 351728 h 1593414"/>
                    <a:gd name="connsiteX1212" fmla="*/ 400154 w 1666219"/>
                    <a:gd name="connsiteY1212" fmla="*/ 353058 h 1593414"/>
                    <a:gd name="connsiteX1213" fmla="*/ 401706 w 1666219"/>
                    <a:gd name="connsiteY1213" fmla="*/ 353390 h 1593414"/>
                    <a:gd name="connsiteX1214" fmla="*/ 401262 w 1666219"/>
                    <a:gd name="connsiteY1214" fmla="*/ 355163 h 1593414"/>
                    <a:gd name="connsiteX1215" fmla="*/ 401041 w 1666219"/>
                    <a:gd name="connsiteY1215" fmla="*/ 357047 h 1593414"/>
                    <a:gd name="connsiteX1216" fmla="*/ 401041 w 1666219"/>
                    <a:gd name="connsiteY1216" fmla="*/ 361147 h 1593414"/>
                    <a:gd name="connsiteX1217" fmla="*/ 401262 w 1666219"/>
                    <a:gd name="connsiteY1217" fmla="*/ 362588 h 1593414"/>
                    <a:gd name="connsiteX1218" fmla="*/ 402038 w 1666219"/>
                    <a:gd name="connsiteY1218" fmla="*/ 364361 h 1593414"/>
                    <a:gd name="connsiteX1219" fmla="*/ 402814 w 1666219"/>
                    <a:gd name="connsiteY1219" fmla="*/ 365358 h 1593414"/>
                    <a:gd name="connsiteX1220" fmla="*/ 403146 w 1666219"/>
                    <a:gd name="connsiteY1220" fmla="*/ 364693 h 1593414"/>
                    <a:gd name="connsiteX1221" fmla="*/ 404033 w 1666219"/>
                    <a:gd name="connsiteY1221" fmla="*/ 362034 h 1593414"/>
                    <a:gd name="connsiteX1222" fmla="*/ 406138 w 1666219"/>
                    <a:gd name="connsiteY1222" fmla="*/ 360815 h 1593414"/>
                    <a:gd name="connsiteX1223" fmla="*/ 408687 w 1666219"/>
                    <a:gd name="connsiteY1223" fmla="*/ 360815 h 1593414"/>
                    <a:gd name="connsiteX1224" fmla="*/ 410903 w 1666219"/>
                    <a:gd name="connsiteY1224" fmla="*/ 361923 h 1593414"/>
                    <a:gd name="connsiteX1225" fmla="*/ 410903 w 1666219"/>
                    <a:gd name="connsiteY1225" fmla="*/ 363031 h 1593414"/>
                    <a:gd name="connsiteX1226" fmla="*/ 408133 w 1666219"/>
                    <a:gd name="connsiteY1226" fmla="*/ 361701 h 1593414"/>
                    <a:gd name="connsiteX1227" fmla="*/ 406582 w 1666219"/>
                    <a:gd name="connsiteY1227" fmla="*/ 362477 h 1593414"/>
                    <a:gd name="connsiteX1228" fmla="*/ 405806 w 1666219"/>
                    <a:gd name="connsiteY1228" fmla="*/ 365026 h 1593414"/>
                    <a:gd name="connsiteX1229" fmla="*/ 404587 w 1666219"/>
                    <a:gd name="connsiteY1229" fmla="*/ 374999 h 1593414"/>
                    <a:gd name="connsiteX1230" fmla="*/ 405030 w 1666219"/>
                    <a:gd name="connsiteY1230" fmla="*/ 375996 h 1593414"/>
                    <a:gd name="connsiteX1231" fmla="*/ 406360 w 1666219"/>
                    <a:gd name="connsiteY1231" fmla="*/ 376329 h 1593414"/>
                    <a:gd name="connsiteX1232" fmla="*/ 406914 w 1666219"/>
                    <a:gd name="connsiteY1232" fmla="*/ 377326 h 1593414"/>
                    <a:gd name="connsiteX1233" fmla="*/ 406914 w 1666219"/>
                    <a:gd name="connsiteY1233" fmla="*/ 378877 h 1593414"/>
                    <a:gd name="connsiteX1234" fmla="*/ 406138 w 1666219"/>
                    <a:gd name="connsiteY1234" fmla="*/ 380872 h 1593414"/>
                    <a:gd name="connsiteX1235" fmla="*/ 405141 w 1666219"/>
                    <a:gd name="connsiteY1235" fmla="*/ 379432 h 1593414"/>
                    <a:gd name="connsiteX1236" fmla="*/ 404365 w 1666219"/>
                    <a:gd name="connsiteY1236" fmla="*/ 381205 h 1593414"/>
                    <a:gd name="connsiteX1237" fmla="*/ 403479 w 1666219"/>
                    <a:gd name="connsiteY1237" fmla="*/ 389405 h 1593414"/>
                    <a:gd name="connsiteX1238" fmla="*/ 402703 w 1666219"/>
                    <a:gd name="connsiteY1238" fmla="*/ 391400 h 1593414"/>
                    <a:gd name="connsiteX1239" fmla="*/ 401484 w 1666219"/>
                    <a:gd name="connsiteY1239" fmla="*/ 392951 h 1593414"/>
                    <a:gd name="connsiteX1240" fmla="*/ 399933 w 1666219"/>
                    <a:gd name="connsiteY1240" fmla="*/ 393727 h 1593414"/>
                    <a:gd name="connsiteX1241" fmla="*/ 399933 w 1666219"/>
                    <a:gd name="connsiteY1241" fmla="*/ 394946 h 1593414"/>
                    <a:gd name="connsiteX1242" fmla="*/ 402703 w 1666219"/>
                    <a:gd name="connsiteY1242" fmla="*/ 395611 h 1593414"/>
                    <a:gd name="connsiteX1243" fmla="*/ 404033 w 1666219"/>
                    <a:gd name="connsiteY1243" fmla="*/ 398270 h 1593414"/>
                    <a:gd name="connsiteX1244" fmla="*/ 404476 w 1666219"/>
                    <a:gd name="connsiteY1244" fmla="*/ 402371 h 1593414"/>
                    <a:gd name="connsiteX1245" fmla="*/ 404476 w 1666219"/>
                    <a:gd name="connsiteY1245" fmla="*/ 407136 h 1593414"/>
                    <a:gd name="connsiteX1246" fmla="*/ 405473 w 1666219"/>
                    <a:gd name="connsiteY1246" fmla="*/ 411236 h 1593414"/>
                    <a:gd name="connsiteX1247" fmla="*/ 409684 w 1666219"/>
                    <a:gd name="connsiteY1247" fmla="*/ 415003 h 1593414"/>
                    <a:gd name="connsiteX1248" fmla="*/ 410682 w 1666219"/>
                    <a:gd name="connsiteY1248" fmla="*/ 418993 h 1593414"/>
                    <a:gd name="connsiteX1249" fmla="*/ 411236 w 1666219"/>
                    <a:gd name="connsiteY1249" fmla="*/ 419990 h 1593414"/>
                    <a:gd name="connsiteX1250" fmla="*/ 412676 w 1666219"/>
                    <a:gd name="connsiteY1250" fmla="*/ 420877 h 1593414"/>
                    <a:gd name="connsiteX1251" fmla="*/ 416555 w 1666219"/>
                    <a:gd name="connsiteY1251" fmla="*/ 421985 h 1593414"/>
                    <a:gd name="connsiteX1252" fmla="*/ 417109 w 1666219"/>
                    <a:gd name="connsiteY1252" fmla="*/ 422650 h 1593414"/>
                    <a:gd name="connsiteX1253" fmla="*/ 417442 w 1666219"/>
                    <a:gd name="connsiteY1253" fmla="*/ 423647 h 1593414"/>
                    <a:gd name="connsiteX1254" fmla="*/ 417442 w 1666219"/>
                    <a:gd name="connsiteY1254" fmla="*/ 424755 h 1593414"/>
                    <a:gd name="connsiteX1255" fmla="*/ 417885 w 1666219"/>
                    <a:gd name="connsiteY1255" fmla="*/ 425531 h 1593414"/>
                    <a:gd name="connsiteX1256" fmla="*/ 418549 w 1666219"/>
                    <a:gd name="connsiteY1256" fmla="*/ 425199 h 1593414"/>
                    <a:gd name="connsiteX1257" fmla="*/ 419104 w 1666219"/>
                    <a:gd name="connsiteY1257" fmla="*/ 424534 h 1593414"/>
                    <a:gd name="connsiteX1258" fmla="*/ 419104 w 1666219"/>
                    <a:gd name="connsiteY1258" fmla="*/ 424090 h 1593414"/>
                    <a:gd name="connsiteX1259" fmla="*/ 423425 w 1666219"/>
                    <a:gd name="connsiteY1259" fmla="*/ 424534 h 1593414"/>
                    <a:gd name="connsiteX1260" fmla="*/ 425974 w 1666219"/>
                    <a:gd name="connsiteY1260" fmla="*/ 425863 h 1593414"/>
                    <a:gd name="connsiteX1261" fmla="*/ 427747 w 1666219"/>
                    <a:gd name="connsiteY1261" fmla="*/ 428855 h 1593414"/>
                    <a:gd name="connsiteX1262" fmla="*/ 423647 w 1666219"/>
                    <a:gd name="connsiteY1262" fmla="*/ 427304 h 1593414"/>
                    <a:gd name="connsiteX1263" fmla="*/ 411457 w 1666219"/>
                    <a:gd name="connsiteY1263" fmla="*/ 430074 h 1593414"/>
                    <a:gd name="connsiteX1264" fmla="*/ 402481 w 1666219"/>
                    <a:gd name="connsiteY1264" fmla="*/ 428966 h 1593414"/>
                    <a:gd name="connsiteX1265" fmla="*/ 401373 w 1666219"/>
                    <a:gd name="connsiteY1265" fmla="*/ 429188 h 1593414"/>
                    <a:gd name="connsiteX1266" fmla="*/ 400708 w 1666219"/>
                    <a:gd name="connsiteY1266" fmla="*/ 429188 h 1593414"/>
                    <a:gd name="connsiteX1267" fmla="*/ 395279 w 1666219"/>
                    <a:gd name="connsiteY1267" fmla="*/ 432291 h 1593414"/>
                    <a:gd name="connsiteX1268" fmla="*/ 386302 w 1666219"/>
                    <a:gd name="connsiteY1268" fmla="*/ 433731 h 1593414"/>
                    <a:gd name="connsiteX1269" fmla="*/ 377991 w 1666219"/>
                    <a:gd name="connsiteY1269" fmla="*/ 433731 h 1593414"/>
                    <a:gd name="connsiteX1270" fmla="*/ 373226 w 1666219"/>
                    <a:gd name="connsiteY1270" fmla="*/ 432291 h 1593414"/>
                    <a:gd name="connsiteX1271" fmla="*/ 370678 w 1666219"/>
                    <a:gd name="connsiteY1271" fmla="*/ 429410 h 1593414"/>
                    <a:gd name="connsiteX1272" fmla="*/ 370678 w 1666219"/>
                    <a:gd name="connsiteY1272" fmla="*/ 425420 h 1593414"/>
                    <a:gd name="connsiteX1273" fmla="*/ 373448 w 1666219"/>
                    <a:gd name="connsiteY1273" fmla="*/ 420766 h 1593414"/>
                    <a:gd name="connsiteX1274" fmla="*/ 372672 w 1666219"/>
                    <a:gd name="connsiteY1274" fmla="*/ 419547 h 1593414"/>
                    <a:gd name="connsiteX1275" fmla="*/ 372340 w 1666219"/>
                    <a:gd name="connsiteY1275" fmla="*/ 418660 h 1593414"/>
                    <a:gd name="connsiteX1276" fmla="*/ 372340 w 1666219"/>
                    <a:gd name="connsiteY1276" fmla="*/ 417885 h 1593414"/>
                    <a:gd name="connsiteX1277" fmla="*/ 372672 w 1666219"/>
                    <a:gd name="connsiteY1277" fmla="*/ 417109 h 1593414"/>
                    <a:gd name="connsiteX1278" fmla="*/ 361147 w 1666219"/>
                    <a:gd name="connsiteY1278" fmla="*/ 419436 h 1593414"/>
                    <a:gd name="connsiteX1279" fmla="*/ 361812 w 1666219"/>
                    <a:gd name="connsiteY1279" fmla="*/ 420766 h 1593414"/>
                    <a:gd name="connsiteX1280" fmla="*/ 357601 w 1666219"/>
                    <a:gd name="connsiteY1280" fmla="*/ 420766 h 1593414"/>
                    <a:gd name="connsiteX1281" fmla="*/ 356604 w 1666219"/>
                    <a:gd name="connsiteY1281" fmla="*/ 421320 h 1593414"/>
                    <a:gd name="connsiteX1282" fmla="*/ 356382 w 1666219"/>
                    <a:gd name="connsiteY1282" fmla="*/ 422539 h 1593414"/>
                    <a:gd name="connsiteX1283" fmla="*/ 356382 w 1666219"/>
                    <a:gd name="connsiteY1283" fmla="*/ 423758 h 1593414"/>
                    <a:gd name="connsiteX1284" fmla="*/ 356050 w 1666219"/>
                    <a:gd name="connsiteY1284" fmla="*/ 424312 h 1593414"/>
                    <a:gd name="connsiteX1285" fmla="*/ 354277 w 1666219"/>
                    <a:gd name="connsiteY1285" fmla="*/ 424866 h 1593414"/>
                    <a:gd name="connsiteX1286" fmla="*/ 352947 w 1666219"/>
                    <a:gd name="connsiteY1286" fmla="*/ 426085 h 1593414"/>
                    <a:gd name="connsiteX1287" fmla="*/ 352060 w 1666219"/>
                    <a:gd name="connsiteY1287" fmla="*/ 427636 h 1593414"/>
                    <a:gd name="connsiteX1288" fmla="*/ 351728 w 1666219"/>
                    <a:gd name="connsiteY1288" fmla="*/ 428966 h 1593414"/>
                    <a:gd name="connsiteX1289" fmla="*/ 352836 w 1666219"/>
                    <a:gd name="connsiteY1289" fmla="*/ 431072 h 1593414"/>
                    <a:gd name="connsiteX1290" fmla="*/ 354942 w 1666219"/>
                    <a:gd name="connsiteY1290" fmla="*/ 436169 h 1593414"/>
                    <a:gd name="connsiteX1291" fmla="*/ 356050 w 1666219"/>
                    <a:gd name="connsiteY1291" fmla="*/ 437166 h 1593414"/>
                    <a:gd name="connsiteX1292" fmla="*/ 357380 w 1666219"/>
                    <a:gd name="connsiteY1292" fmla="*/ 437166 h 1593414"/>
                    <a:gd name="connsiteX1293" fmla="*/ 358598 w 1666219"/>
                    <a:gd name="connsiteY1293" fmla="*/ 437610 h 1593414"/>
                    <a:gd name="connsiteX1294" fmla="*/ 359596 w 1666219"/>
                    <a:gd name="connsiteY1294" fmla="*/ 438607 h 1593414"/>
                    <a:gd name="connsiteX1295" fmla="*/ 360482 w 1666219"/>
                    <a:gd name="connsiteY1295" fmla="*/ 440602 h 1593414"/>
                    <a:gd name="connsiteX1296" fmla="*/ 359153 w 1666219"/>
                    <a:gd name="connsiteY1296" fmla="*/ 439493 h 1593414"/>
                    <a:gd name="connsiteX1297" fmla="*/ 358709 w 1666219"/>
                    <a:gd name="connsiteY1297" fmla="*/ 438940 h 1593414"/>
                    <a:gd name="connsiteX1298" fmla="*/ 358266 w 1666219"/>
                    <a:gd name="connsiteY1298" fmla="*/ 438164 h 1593414"/>
                    <a:gd name="connsiteX1299" fmla="*/ 357490 w 1666219"/>
                    <a:gd name="connsiteY1299" fmla="*/ 438164 h 1593414"/>
                    <a:gd name="connsiteX1300" fmla="*/ 357933 w 1666219"/>
                    <a:gd name="connsiteY1300" fmla="*/ 440934 h 1593414"/>
                    <a:gd name="connsiteX1301" fmla="*/ 359596 w 1666219"/>
                    <a:gd name="connsiteY1301" fmla="*/ 443926 h 1593414"/>
                    <a:gd name="connsiteX1302" fmla="*/ 358931 w 1666219"/>
                    <a:gd name="connsiteY1302" fmla="*/ 445256 h 1593414"/>
                    <a:gd name="connsiteX1303" fmla="*/ 362145 w 1666219"/>
                    <a:gd name="connsiteY1303" fmla="*/ 447472 h 1593414"/>
                    <a:gd name="connsiteX1304" fmla="*/ 358598 w 1666219"/>
                    <a:gd name="connsiteY1304" fmla="*/ 449689 h 1593414"/>
                    <a:gd name="connsiteX1305" fmla="*/ 357490 w 1666219"/>
                    <a:gd name="connsiteY1305" fmla="*/ 450907 h 1593414"/>
                    <a:gd name="connsiteX1306" fmla="*/ 357933 w 1666219"/>
                    <a:gd name="connsiteY1306" fmla="*/ 447140 h 1593414"/>
                    <a:gd name="connsiteX1307" fmla="*/ 357269 w 1666219"/>
                    <a:gd name="connsiteY1307" fmla="*/ 444813 h 1593414"/>
                    <a:gd name="connsiteX1308" fmla="*/ 354388 w 1666219"/>
                    <a:gd name="connsiteY1308" fmla="*/ 440380 h 1593414"/>
                    <a:gd name="connsiteX1309" fmla="*/ 354720 w 1666219"/>
                    <a:gd name="connsiteY1309" fmla="*/ 439715 h 1593414"/>
                    <a:gd name="connsiteX1310" fmla="*/ 355163 w 1666219"/>
                    <a:gd name="connsiteY1310" fmla="*/ 438053 h 1593414"/>
                    <a:gd name="connsiteX1311" fmla="*/ 353723 w 1666219"/>
                    <a:gd name="connsiteY1311" fmla="*/ 437499 h 1593414"/>
                    <a:gd name="connsiteX1312" fmla="*/ 352725 w 1666219"/>
                    <a:gd name="connsiteY1312" fmla="*/ 436280 h 1593414"/>
                    <a:gd name="connsiteX1313" fmla="*/ 352171 w 1666219"/>
                    <a:gd name="connsiteY1313" fmla="*/ 434618 h 1593414"/>
                    <a:gd name="connsiteX1314" fmla="*/ 351950 w 1666219"/>
                    <a:gd name="connsiteY1314" fmla="*/ 432734 h 1593414"/>
                    <a:gd name="connsiteX1315" fmla="*/ 349512 w 1666219"/>
                    <a:gd name="connsiteY1315" fmla="*/ 428301 h 1593414"/>
                    <a:gd name="connsiteX1316" fmla="*/ 349179 w 1666219"/>
                    <a:gd name="connsiteY1316" fmla="*/ 427526 h 1593414"/>
                    <a:gd name="connsiteX1317" fmla="*/ 343749 w 1666219"/>
                    <a:gd name="connsiteY1317" fmla="*/ 428079 h 1593414"/>
                    <a:gd name="connsiteX1318" fmla="*/ 338652 w 1666219"/>
                    <a:gd name="connsiteY1318" fmla="*/ 429853 h 1593414"/>
                    <a:gd name="connsiteX1319" fmla="*/ 339538 w 1666219"/>
                    <a:gd name="connsiteY1319" fmla="*/ 432291 h 1593414"/>
                    <a:gd name="connsiteX1320" fmla="*/ 340092 w 1666219"/>
                    <a:gd name="connsiteY1320" fmla="*/ 433510 h 1593414"/>
                    <a:gd name="connsiteX1321" fmla="*/ 340868 w 1666219"/>
                    <a:gd name="connsiteY1321" fmla="*/ 434618 h 1593414"/>
                    <a:gd name="connsiteX1322" fmla="*/ 339428 w 1666219"/>
                    <a:gd name="connsiteY1322" fmla="*/ 433066 h 1593414"/>
                    <a:gd name="connsiteX1323" fmla="*/ 337987 w 1666219"/>
                    <a:gd name="connsiteY1323" fmla="*/ 433066 h 1593414"/>
                    <a:gd name="connsiteX1324" fmla="*/ 336657 w 1666219"/>
                    <a:gd name="connsiteY1324" fmla="*/ 433953 h 1593414"/>
                    <a:gd name="connsiteX1325" fmla="*/ 335438 w 1666219"/>
                    <a:gd name="connsiteY1325" fmla="*/ 435837 h 1593414"/>
                    <a:gd name="connsiteX1326" fmla="*/ 336435 w 1666219"/>
                    <a:gd name="connsiteY1326" fmla="*/ 436723 h 1593414"/>
                    <a:gd name="connsiteX1327" fmla="*/ 336879 w 1666219"/>
                    <a:gd name="connsiteY1327" fmla="*/ 436945 h 1593414"/>
                    <a:gd name="connsiteX1328" fmla="*/ 336879 w 1666219"/>
                    <a:gd name="connsiteY1328" fmla="*/ 438053 h 1593414"/>
                    <a:gd name="connsiteX1329" fmla="*/ 335216 w 1666219"/>
                    <a:gd name="connsiteY1329" fmla="*/ 439050 h 1593414"/>
                    <a:gd name="connsiteX1330" fmla="*/ 334219 w 1666219"/>
                    <a:gd name="connsiteY1330" fmla="*/ 438053 h 1593414"/>
                    <a:gd name="connsiteX1331" fmla="*/ 333554 w 1666219"/>
                    <a:gd name="connsiteY1331" fmla="*/ 435948 h 1593414"/>
                    <a:gd name="connsiteX1332" fmla="*/ 333111 w 1666219"/>
                    <a:gd name="connsiteY1332" fmla="*/ 433399 h 1593414"/>
                    <a:gd name="connsiteX1333" fmla="*/ 333111 w 1666219"/>
                    <a:gd name="connsiteY1333" fmla="*/ 435504 h 1593414"/>
                    <a:gd name="connsiteX1334" fmla="*/ 332779 w 1666219"/>
                    <a:gd name="connsiteY1334" fmla="*/ 437277 h 1593414"/>
                    <a:gd name="connsiteX1335" fmla="*/ 332003 w 1666219"/>
                    <a:gd name="connsiteY1335" fmla="*/ 438607 h 1593414"/>
                    <a:gd name="connsiteX1336" fmla="*/ 330784 w 1666219"/>
                    <a:gd name="connsiteY1336" fmla="*/ 439272 h 1593414"/>
                    <a:gd name="connsiteX1337" fmla="*/ 330562 w 1666219"/>
                    <a:gd name="connsiteY1337" fmla="*/ 437499 h 1593414"/>
                    <a:gd name="connsiteX1338" fmla="*/ 330119 w 1666219"/>
                    <a:gd name="connsiteY1338" fmla="*/ 435615 h 1593414"/>
                    <a:gd name="connsiteX1339" fmla="*/ 329343 w 1666219"/>
                    <a:gd name="connsiteY1339" fmla="*/ 434175 h 1593414"/>
                    <a:gd name="connsiteX1340" fmla="*/ 328014 w 1666219"/>
                    <a:gd name="connsiteY1340" fmla="*/ 433620 h 1593414"/>
                    <a:gd name="connsiteX1341" fmla="*/ 327681 w 1666219"/>
                    <a:gd name="connsiteY1341" fmla="*/ 432734 h 1593414"/>
                    <a:gd name="connsiteX1342" fmla="*/ 327016 w 1666219"/>
                    <a:gd name="connsiteY1342" fmla="*/ 428744 h 1593414"/>
                    <a:gd name="connsiteX1343" fmla="*/ 326462 w 1666219"/>
                    <a:gd name="connsiteY1343" fmla="*/ 427858 h 1593414"/>
                    <a:gd name="connsiteX1344" fmla="*/ 323913 w 1666219"/>
                    <a:gd name="connsiteY1344" fmla="*/ 429077 h 1593414"/>
                    <a:gd name="connsiteX1345" fmla="*/ 321586 w 1666219"/>
                    <a:gd name="connsiteY1345" fmla="*/ 431515 h 1593414"/>
                    <a:gd name="connsiteX1346" fmla="*/ 319481 w 1666219"/>
                    <a:gd name="connsiteY1346" fmla="*/ 432955 h 1593414"/>
                    <a:gd name="connsiteX1347" fmla="*/ 317486 w 1666219"/>
                    <a:gd name="connsiteY1347" fmla="*/ 431293 h 1593414"/>
                    <a:gd name="connsiteX1348" fmla="*/ 320700 w 1666219"/>
                    <a:gd name="connsiteY1348" fmla="*/ 427747 h 1593414"/>
                    <a:gd name="connsiteX1349" fmla="*/ 321254 w 1666219"/>
                    <a:gd name="connsiteY1349" fmla="*/ 426750 h 1593414"/>
                    <a:gd name="connsiteX1350" fmla="*/ 321697 w 1666219"/>
                    <a:gd name="connsiteY1350" fmla="*/ 425752 h 1593414"/>
                    <a:gd name="connsiteX1351" fmla="*/ 322140 w 1666219"/>
                    <a:gd name="connsiteY1351" fmla="*/ 424866 h 1593414"/>
                    <a:gd name="connsiteX1352" fmla="*/ 323027 w 1666219"/>
                    <a:gd name="connsiteY1352" fmla="*/ 424201 h 1593414"/>
                    <a:gd name="connsiteX1353" fmla="*/ 323027 w 1666219"/>
                    <a:gd name="connsiteY1353" fmla="*/ 422871 h 1593414"/>
                    <a:gd name="connsiteX1354" fmla="*/ 321475 w 1666219"/>
                    <a:gd name="connsiteY1354" fmla="*/ 423093 h 1593414"/>
                    <a:gd name="connsiteX1355" fmla="*/ 320367 w 1666219"/>
                    <a:gd name="connsiteY1355" fmla="*/ 422539 h 1593414"/>
                    <a:gd name="connsiteX1356" fmla="*/ 319591 w 1666219"/>
                    <a:gd name="connsiteY1356" fmla="*/ 421320 h 1593414"/>
                    <a:gd name="connsiteX1357" fmla="*/ 319148 w 1666219"/>
                    <a:gd name="connsiteY1357" fmla="*/ 419325 h 1593414"/>
                    <a:gd name="connsiteX1358" fmla="*/ 317597 w 1666219"/>
                    <a:gd name="connsiteY1358" fmla="*/ 422428 h 1593414"/>
                    <a:gd name="connsiteX1359" fmla="*/ 314605 w 1666219"/>
                    <a:gd name="connsiteY1359" fmla="*/ 425309 h 1593414"/>
                    <a:gd name="connsiteX1360" fmla="*/ 311169 w 1666219"/>
                    <a:gd name="connsiteY1360" fmla="*/ 427526 h 1593414"/>
                    <a:gd name="connsiteX1361" fmla="*/ 308177 w 1666219"/>
                    <a:gd name="connsiteY1361" fmla="*/ 428744 h 1593414"/>
                    <a:gd name="connsiteX1362" fmla="*/ 307180 w 1666219"/>
                    <a:gd name="connsiteY1362" fmla="*/ 426417 h 1593414"/>
                    <a:gd name="connsiteX1363" fmla="*/ 304742 w 1666219"/>
                    <a:gd name="connsiteY1363" fmla="*/ 426085 h 1593414"/>
                    <a:gd name="connsiteX1364" fmla="*/ 299645 w 1666219"/>
                    <a:gd name="connsiteY1364" fmla="*/ 427636 h 1593414"/>
                    <a:gd name="connsiteX1365" fmla="*/ 301861 w 1666219"/>
                    <a:gd name="connsiteY1365" fmla="*/ 428634 h 1593414"/>
                    <a:gd name="connsiteX1366" fmla="*/ 302858 w 1666219"/>
                    <a:gd name="connsiteY1366" fmla="*/ 428634 h 1593414"/>
                    <a:gd name="connsiteX1367" fmla="*/ 302858 w 1666219"/>
                    <a:gd name="connsiteY1367" fmla="*/ 429963 h 1593414"/>
                    <a:gd name="connsiteX1368" fmla="*/ 301307 w 1666219"/>
                    <a:gd name="connsiteY1368" fmla="*/ 431737 h 1593414"/>
                    <a:gd name="connsiteX1369" fmla="*/ 293661 w 1666219"/>
                    <a:gd name="connsiteY1369" fmla="*/ 436502 h 1593414"/>
                    <a:gd name="connsiteX1370" fmla="*/ 291666 w 1666219"/>
                    <a:gd name="connsiteY1370" fmla="*/ 437166 h 1593414"/>
                    <a:gd name="connsiteX1371" fmla="*/ 290447 w 1666219"/>
                    <a:gd name="connsiteY1371" fmla="*/ 438053 h 1593414"/>
                    <a:gd name="connsiteX1372" fmla="*/ 289561 w 1666219"/>
                    <a:gd name="connsiteY1372" fmla="*/ 439161 h 1593414"/>
                    <a:gd name="connsiteX1373" fmla="*/ 286901 w 1666219"/>
                    <a:gd name="connsiteY1373" fmla="*/ 443372 h 1593414"/>
                    <a:gd name="connsiteX1374" fmla="*/ 284685 w 1666219"/>
                    <a:gd name="connsiteY1374" fmla="*/ 445810 h 1593414"/>
                    <a:gd name="connsiteX1375" fmla="*/ 282801 w 1666219"/>
                    <a:gd name="connsiteY1375" fmla="*/ 446586 h 1593414"/>
                    <a:gd name="connsiteX1376" fmla="*/ 278257 w 1666219"/>
                    <a:gd name="connsiteY1376" fmla="*/ 446364 h 1593414"/>
                    <a:gd name="connsiteX1377" fmla="*/ 277814 w 1666219"/>
                    <a:gd name="connsiteY1377" fmla="*/ 447583 h 1593414"/>
                    <a:gd name="connsiteX1378" fmla="*/ 277814 w 1666219"/>
                    <a:gd name="connsiteY1378" fmla="*/ 450021 h 1593414"/>
                    <a:gd name="connsiteX1379" fmla="*/ 277592 w 1666219"/>
                    <a:gd name="connsiteY1379" fmla="*/ 451573 h 1593414"/>
                    <a:gd name="connsiteX1380" fmla="*/ 276041 w 1666219"/>
                    <a:gd name="connsiteY1380" fmla="*/ 450243 h 1593414"/>
                    <a:gd name="connsiteX1381" fmla="*/ 275044 w 1666219"/>
                    <a:gd name="connsiteY1381" fmla="*/ 448913 h 1593414"/>
                    <a:gd name="connsiteX1382" fmla="*/ 274047 w 1666219"/>
                    <a:gd name="connsiteY1382" fmla="*/ 447916 h 1593414"/>
                    <a:gd name="connsiteX1383" fmla="*/ 272938 w 1666219"/>
                    <a:gd name="connsiteY1383" fmla="*/ 447362 h 1593414"/>
                    <a:gd name="connsiteX1384" fmla="*/ 271609 w 1666219"/>
                    <a:gd name="connsiteY1384" fmla="*/ 447362 h 1593414"/>
                    <a:gd name="connsiteX1385" fmla="*/ 272495 w 1666219"/>
                    <a:gd name="connsiteY1385" fmla="*/ 446475 h 1593414"/>
                    <a:gd name="connsiteX1386" fmla="*/ 273160 w 1666219"/>
                    <a:gd name="connsiteY1386" fmla="*/ 445478 h 1593414"/>
                    <a:gd name="connsiteX1387" fmla="*/ 273603 w 1666219"/>
                    <a:gd name="connsiteY1387" fmla="*/ 444259 h 1593414"/>
                    <a:gd name="connsiteX1388" fmla="*/ 273936 w 1666219"/>
                    <a:gd name="connsiteY1388" fmla="*/ 442707 h 1593414"/>
                    <a:gd name="connsiteX1389" fmla="*/ 267508 w 1666219"/>
                    <a:gd name="connsiteY1389" fmla="*/ 439604 h 1593414"/>
                    <a:gd name="connsiteX1390" fmla="*/ 264738 w 1666219"/>
                    <a:gd name="connsiteY1390" fmla="*/ 437499 h 1593414"/>
                    <a:gd name="connsiteX1391" fmla="*/ 263297 w 1666219"/>
                    <a:gd name="connsiteY1391" fmla="*/ 436723 h 1593414"/>
                    <a:gd name="connsiteX1392" fmla="*/ 262743 w 1666219"/>
                    <a:gd name="connsiteY1392" fmla="*/ 436169 h 1593414"/>
                    <a:gd name="connsiteX1393" fmla="*/ 262411 w 1666219"/>
                    <a:gd name="connsiteY1393" fmla="*/ 435061 h 1593414"/>
                    <a:gd name="connsiteX1394" fmla="*/ 262633 w 1666219"/>
                    <a:gd name="connsiteY1394" fmla="*/ 434175 h 1593414"/>
                    <a:gd name="connsiteX1395" fmla="*/ 262965 w 1666219"/>
                    <a:gd name="connsiteY1395" fmla="*/ 433399 h 1593414"/>
                    <a:gd name="connsiteX1396" fmla="*/ 262743 w 1666219"/>
                    <a:gd name="connsiteY1396" fmla="*/ 432512 h 1593414"/>
                    <a:gd name="connsiteX1397" fmla="*/ 262300 w 1666219"/>
                    <a:gd name="connsiteY1397" fmla="*/ 431182 h 1593414"/>
                    <a:gd name="connsiteX1398" fmla="*/ 261192 w 1666219"/>
                    <a:gd name="connsiteY1398" fmla="*/ 426085 h 1593414"/>
                    <a:gd name="connsiteX1399" fmla="*/ 253767 w 1666219"/>
                    <a:gd name="connsiteY1399" fmla="*/ 419658 h 1593414"/>
                    <a:gd name="connsiteX1400" fmla="*/ 252991 w 1666219"/>
                    <a:gd name="connsiteY1400" fmla="*/ 417996 h 1593414"/>
                    <a:gd name="connsiteX1401" fmla="*/ 251219 w 1666219"/>
                    <a:gd name="connsiteY1401" fmla="*/ 416001 h 1593414"/>
                    <a:gd name="connsiteX1402" fmla="*/ 249224 w 1666219"/>
                    <a:gd name="connsiteY1402" fmla="*/ 414228 h 1593414"/>
                    <a:gd name="connsiteX1403" fmla="*/ 247561 w 1666219"/>
                    <a:gd name="connsiteY1403" fmla="*/ 413120 h 1593414"/>
                    <a:gd name="connsiteX1404" fmla="*/ 247561 w 1666219"/>
                    <a:gd name="connsiteY1404" fmla="*/ 412011 h 1593414"/>
                    <a:gd name="connsiteX1405" fmla="*/ 248005 w 1666219"/>
                    <a:gd name="connsiteY1405" fmla="*/ 411790 h 1593414"/>
                    <a:gd name="connsiteX1406" fmla="*/ 249113 w 1666219"/>
                    <a:gd name="connsiteY1406" fmla="*/ 410903 h 1593414"/>
                    <a:gd name="connsiteX1407" fmla="*/ 249113 w 1666219"/>
                    <a:gd name="connsiteY1407" fmla="*/ 409795 h 1593414"/>
                    <a:gd name="connsiteX1408" fmla="*/ 249002 w 1666219"/>
                    <a:gd name="connsiteY1408" fmla="*/ 408798 h 1593414"/>
                    <a:gd name="connsiteX1409" fmla="*/ 249002 w 1666219"/>
                    <a:gd name="connsiteY1409" fmla="*/ 407357 h 1593414"/>
                    <a:gd name="connsiteX1410" fmla="*/ 246897 w 1666219"/>
                    <a:gd name="connsiteY1410" fmla="*/ 406471 h 1593414"/>
                    <a:gd name="connsiteX1411" fmla="*/ 241134 w 1666219"/>
                    <a:gd name="connsiteY1411" fmla="*/ 406249 h 1593414"/>
                    <a:gd name="connsiteX1412" fmla="*/ 238253 w 1666219"/>
                    <a:gd name="connsiteY1412" fmla="*/ 405141 h 1593414"/>
                    <a:gd name="connsiteX1413" fmla="*/ 236812 w 1666219"/>
                    <a:gd name="connsiteY1413" fmla="*/ 403811 h 1593414"/>
                    <a:gd name="connsiteX1414" fmla="*/ 236812 w 1666219"/>
                    <a:gd name="connsiteY1414" fmla="*/ 402703 h 1593414"/>
                    <a:gd name="connsiteX1415" fmla="*/ 238696 w 1666219"/>
                    <a:gd name="connsiteY1415" fmla="*/ 401151 h 1593414"/>
                    <a:gd name="connsiteX1416" fmla="*/ 239583 w 1666219"/>
                    <a:gd name="connsiteY1416" fmla="*/ 400597 h 1593414"/>
                    <a:gd name="connsiteX1417" fmla="*/ 240691 w 1666219"/>
                    <a:gd name="connsiteY1417" fmla="*/ 400265 h 1593414"/>
                    <a:gd name="connsiteX1418" fmla="*/ 240691 w 1666219"/>
                    <a:gd name="connsiteY1418" fmla="*/ 399489 h 1593414"/>
                    <a:gd name="connsiteX1419" fmla="*/ 240580 w 1666219"/>
                    <a:gd name="connsiteY1419" fmla="*/ 399268 h 1593414"/>
                    <a:gd name="connsiteX1420" fmla="*/ 240359 w 1666219"/>
                    <a:gd name="connsiteY1420" fmla="*/ 399268 h 1593414"/>
                    <a:gd name="connsiteX1421" fmla="*/ 239915 w 1666219"/>
                    <a:gd name="connsiteY1421" fmla="*/ 399157 h 1593414"/>
                    <a:gd name="connsiteX1422" fmla="*/ 240802 w 1666219"/>
                    <a:gd name="connsiteY1422" fmla="*/ 397938 h 1593414"/>
                    <a:gd name="connsiteX1423" fmla="*/ 239694 w 1666219"/>
                    <a:gd name="connsiteY1423" fmla="*/ 396940 h 1593414"/>
                    <a:gd name="connsiteX1424" fmla="*/ 238475 w 1666219"/>
                    <a:gd name="connsiteY1424" fmla="*/ 396608 h 1593414"/>
                    <a:gd name="connsiteX1425" fmla="*/ 237256 w 1666219"/>
                    <a:gd name="connsiteY1425" fmla="*/ 396940 h 1593414"/>
                    <a:gd name="connsiteX1426" fmla="*/ 236148 w 1666219"/>
                    <a:gd name="connsiteY1426" fmla="*/ 397938 h 1593414"/>
                    <a:gd name="connsiteX1427" fmla="*/ 234264 w 1666219"/>
                    <a:gd name="connsiteY1427" fmla="*/ 397495 h 1593414"/>
                    <a:gd name="connsiteX1428" fmla="*/ 232047 w 1666219"/>
                    <a:gd name="connsiteY1428" fmla="*/ 400708 h 1593414"/>
                    <a:gd name="connsiteX1429" fmla="*/ 228280 w 1666219"/>
                    <a:gd name="connsiteY1429" fmla="*/ 408465 h 1593414"/>
                    <a:gd name="connsiteX1430" fmla="*/ 227393 w 1666219"/>
                    <a:gd name="connsiteY1430" fmla="*/ 408465 h 1593414"/>
                    <a:gd name="connsiteX1431" fmla="*/ 227393 w 1666219"/>
                    <a:gd name="connsiteY1431" fmla="*/ 407136 h 1593414"/>
                    <a:gd name="connsiteX1432" fmla="*/ 229831 w 1666219"/>
                    <a:gd name="connsiteY1432" fmla="*/ 403922 h 1593414"/>
                    <a:gd name="connsiteX1433" fmla="*/ 230607 w 1666219"/>
                    <a:gd name="connsiteY1433" fmla="*/ 402592 h 1593414"/>
                    <a:gd name="connsiteX1434" fmla="*/ 232047 w 1666219"/>
                    <a:gd name="connsiteY1434" fmla="*/ 398160 h 1593414"/>
                    <a:gd name="connsiteX1435" fmla="*/ 232934 w 1666219"/>
                    <a:gd name="connsiteY1435" fmla="*/ 396719 h 1593414"/>
                    <a:gd name="connsiteX1436" fmla="*/ 231383 w 1666219"/>
                    <a:gd name="connsiteY1436" fmla="*/ 395500 h 1593414"/>
                    <a:gd name="connsiteX1437" fmla="*/ 231383 w 1666219"/>
                    <a:gd name="connsiteY1437" fmla="*/ 394392 h 1593414"/>
                    <a:gd name="connsiteX1438" fmla="*/ 232158 w 1666219"/>
                    <a:gd name="connsiteY1438" fmla="*/ 392729 h 1593414"/>
                    <a:gd name="connsiteX1439" fmla="*/ 232158 w 1666219"/>
                    <a:gd name="connsiteY1439" fmla="*/ 390957 h 1593414"/>
                    <a:gd name="connsiteX1440" fmla="*/ 231272 w 1666219"/>
                    <a:gd name="connsiteY1440" fmla="*/ 389405 h 1593414"/>
                    <a:gd name="connsiteX1441" fmla="*/ 229831 w 1666219"/>
                    <a:gd name="connsiteY1441" fmla="*/ 388519 h 1593414"/>
                    <a:gd name="connsiteX1442" fmla="*/ 228390 w 1666219"/>
                    <a:gd name="connsiteY1442" fmla="*/ 388962 h 1593414"/>
                    <a:gd name="connsiteX1443" fmla="*/ 226285 w 1666219"/>
                    <a:gd name="connsiteY1443" fmla="*/ 391511 h 1593414"/>
                    <a:gd name="connsiteX1444" fmla="*/ 225066 w 1666219"/>
                    <a:gd name="connsiteY1444" fmla="*/ 390957 h 1593414"/>
                    <a:gd name="connsiteX1445" fmla="*/ 224069 w 1666219"/>
                    <a:gd name="connsiteY1445" fmla="*/ 392286 h 1593414"/>
                    <a:gd name="connsiteX1446" fmla="*/ 221298 w 1666219"/>
                    <a:gd name="connsiteY1446" fmla="*/ 394724 h 1593414"/>
                    <a:gd name="connsiteX1447" fmla="*/ 217863 w 1666219"/>
                    <a:gd name="connsiteY1447" fmla="*/ 398935 h 1593414"/>
                    <a:gd name="connsiteX1448" fmla="*/ 216976 w 1666219"/>
                    <a:gd name="connsiteY1448" fmla="*/ 400597 h 1593414"/>
                    <a:gd name="connsiteX1449" fmla="*/ 216533 w 1666219"/>
                    <a:gd name="connsiteY1449" fmla="*/ 402814 h 1593414"/>
                    <a:gd name="connsiteX1450" fmla="*/ 215979 w 1666219"/>
                    <a:gd name="connsiteY1450" fmla="*/ 401706 h 1593414"/>
                    <a:gd name="connsiteX1451" fmla="*/ 215979 w 1666219"/>
                    <a:gd name="connsiteY1451" fmla="*/ 401262 h 1593414"/>
                    <a:gd name="connsiteX1452" fmla="*/ 215758 w 1666219"/>
                    <a:gd name="connsiteY1452" fmla="*/ 400487 h 1593414"/>
                    <a:gd name="connsiteX1453" fmla="*/ 217198 w 1666219"/>
                    <a:gd name="connsiteY1453" fmla="*/ 398713 h 1593414"/>
                    <a:gd name="connsiteX1454" fmla="*/ 217974 w 1666219"/>
                    <a:gd name="connsiteY1454" fmla="*/ 395611 h 1593414"/>
                    <a:gd name="connsiteX1455" fmla="*/ 217974 w 1666219"/>
                    <a:gd name="connsiteY1455" fmla="*/ 392286 h 1593414"/>
                    <a:gd name="connsiteX1456" fmla="*/ 217309 w 1666219"/>
                    <a:gd name="connsiteY1456" fmla="*/ 389848 h 1593414"/>
                    <a:gd name="connsiteX1457" fmla="*/ 215536 w 1666219"/>
                    <a:gd name="connsiteY1457" fmla="*/ 389405 h 1593414"/>
                    <a:gd name="connsiteX1458" fmla="*/ 212211 w 1666219"/>
                    <a:gd name="connsiteY1458" fmla="*/ 393616 h 1593414"/>
                    <a:gd name="connsiteX1459" fmla="*/ 211103 w 1666219"/>
                    <a:gd name="connsiteY1459" fmla="*/ 393284 h 1593414"/>
                    <a:gd name="connsiteX1460" fmla="*/ 210328 w 1666219"/>
                    <a:gd name="connsiteY1460" fmla="*/ 393284 h 1593414"/>
                    <a:gd name="connsiteX1461" fmla="*/ 208998 w 1666219"/>
                    <a:gd name="connsiteY1461" fmla="*/ 394281 h 1593414"/>
                    <a:gd name="connsiteX1462" fmla="*/ 199468 w 1666219"/>
                    <a:gd name="connsiteY1462" fmla="*/ 397827 h 1593414"/>
                    <a:gd name="connsiteX1463" fmla="*/ 198692 w 1666219"/>
                    <a:gd name="connsiteY1463" fmla="*/ 398381 h 1593414"/>
                    <a:gd name="connsiteX1464" fmla="*/ 197584 w 1666219"/>
                    <a:gd name="connsiteY1464" fmla="*/ 399822 h 1593414"/>
                    <a:gd name="connsiteX1465" fmla="*/ 196586 w 1666219"/>
                    <a:gd name="connsiteY1465" fmla="*/ 400487 h 1593414"/>
                    <a:gd name="connsiteX1466" fmla="*/ 195146 w 1666219"/>
                    <a:gd name="connsiteY1466" fmla="*/ 400487 h 1593414"/>
                    <a:gd name="connsiteX1467" fmla="*/ 192486 w 1666219"/>
                    <a:gd name="connsiteY1467" fmla="*/ 400487 h 1593414"/>
                    <a:gd name="connsiteX1468" fmla="*/ 192819 w 1666219"/>
                    <a:gd name="connsiteY1468" fmla="*/ 399711 h 1593414"/>
                    <a:gd name="connsiteX1469" fmla="*/ 193041 w 1666219"/>
                    <a:gd name="connsiteY1469" fmla="*/ 399157 h 1593414"/>
                    <a:gd name="connsiteX1470" fmla="*/ 193373 w 1666219"/>
                    <a:gd name="connsiteY1470" fmla="*/ 398713 h 1593414"/>
                    <a:gd name="connsiteX1471" fmla="*/ 194038 w 1666219"/>
                    <a:gd name="connsiteY1471" fmla="*/ 398160 h 1593414"/>
                    <a:gd name="connsiteX1472" fmla="*/ 192486 w 1666219"/>
                    <a:gd name="connsiteY1472" fmla="*/ 398160 h 1593414"/>
                    <a:gd name="connsiteX1473" fmla="*/ 188608 w 1666219"/>
                    <a:gd name="connsiteY1473" fmla="*/ 395722 h 1593414"/>
                    <a:gd name="connsiteX1474" fmla="*/ 185062 w 1666219"/>
                    <a:gd name="connsiteY1474" fmla="*/ 395500 h 1593414"/>
                    <a:gd name="connsiteX1475" fmla="*/ 183954 w 1666219"/>
                    <a:gd name="connsiteY1475" fmla="*/ 394613 h 1593414"/>
                    <a:gd name="connsiteX1476" fmla="*/ 183289 w 1666219"/>
                    <a:gd name="connsiteY1476" fmla="*/ 394613 h 1593414"/>
                    <a:gd name="connsiteX1477" fmla="*/ 182624 w 1666219"/>
                    <a:gd name="connsiteY1477" fmla="*/ 396054 h 1593414"/>
                    <a:gd name="connsiteX1478" fmla="*/ 180186 w 1666219"/>
                    <a:gd name="connsiteY1478" fmla="*/ 400487 h 1593414"/>
                    <a:gd name="connsiteX1479" fmla="*/ 176972 w 1666219"/>
                    <a:gd name="connsiteY1479" fmla="*/ 402038 h 1593414"/>
                    <a:gd name="connsiteX1480" fmla="*/ 175864 w 1666219"/>
                    <a:gd name="connsiteY1480" fmla="*/ 403478 h 1593414"/>
                    <a:gd name="connsiteX1481" fmla="*/ 176307 w 1666219"/>
                    <a:gd name="connsiteY1481" fmla="*/ 406249 h 1593414"/>
                    <a:gd name="connsiteX1482" fmla="*/ 180186 w 1666219"/>
                    <a:gd name="connsiteY1482" fmla="*/ 411125 h 1593414"/>
                    <a:gd name="connsiteX1483" fmla="*/ 181848 w 1666219"/>
                    <a:gd name="connsiteY1483" fmla="*/ 412233 h 1593414"/>
                    <a:gd name="connsiteX1484" fmla="*/ 175975 w 1666219"/>
                    <a:gd name="connsiteY1484" fmla="*/ 413341 h 1593414"/>
                    <a:gd name="connsiteX1485" fmla="*/ 175531 w 1666219"/>
                    <a:gd name="connsiteY1485" fmla="*/ 414560 h 1593414"/>
                    <a:gd name="connsiteX1486" fmla="*/ 175975 w 1666219"/>
                    <a:gd name="connsiteY1486" fmla="*/ 417220 h 1593414"/>
                    <a:gd name="connsiteX1487" fmla="*/ 177083 w 1666219"/>
                    <a:gd name="connsiteY1487" fmla="*/ 421209 h 1593414"/>
                    <a:gd name="connsiteX1488" fmla="*/ 175421 w 1666219"/>
                    <a:gd name="connsiteY1488" fmla="*/ 422096 h 1593414"/>
                    <a:gd name="connsiteX1489" fmla="*/ 172096 w 1666219"/>
                    <a:gd name="connsiteY1489" fmla="*/ 422096 h 1593414"/>
                    <a:gd name="connsiteX1490" fmla="*/ 169326 w 1666219"/>
                    <a:gd name="connsiteY1490" fmla="*/ 421209 h 1593414"/>
                    <a:gd name="connsiteX1491" fmla="*/ 169326 w 1666219"/>
                    <a:gd name="connsiteY1491" fmla="*/ 418328 h 1593414"/>
                    <a:gd name="connsiteX1492" fmla="*/ 165337 w 1666219"/>
                    <a:gd name="connsiteY1492" fmla="*/ 419436 h 1593414"/>
                    <a:gd name="connsiteX1493" fmla="*/ 163896 w 1666219"/>
                    <a:gd name="connsiteY1493" fmla="*/ 419436 h 1593414"/>
                    <a:gd name="connsiteX1494" fmla="*/ 162677 w 1666219"/>
                    <a:gd name="connsiteY1494" fmla="*/ 418771 h 1593414"/>
                    <a:gd name="connsiteX1495" fmla="*/ 160017 w 1666219"/>
                    <a:gd name="connsiteY1495" fmla="*/ 416444 h 1593414"/>
                    <a:gd name="connsiteX1496" fmla="*/ 158798 w 1666219"/>
                    <a:gd name="connsiteY1496" fmla="*/ 415890 h 1593414"/>
                    <a:gd name="connsiteX1497" fmla="*/ 153479 w 1666219"/>
                    <a:gd name="connsiteY1497" fmla="*/ 416222 h 1593414"/>
                    <a:gd name="connsiteX1498" fmla="*/ 151374 w 1666219"/>
                    <a:gd name="connsiteY1498" fmla="*/ 415558 h 1593414"/>
                    <a:gd name="connsiteX1499" fmla="*/ 149933 w 1666219"/>
                    <a:gd name="connsiteY1499" fmla="*/ 413452 h 1593414"/>
                    <a:gd name="connsiteX1500" fmla="*/ 149933 w 1666219"/>
                    <a:gd name="connsiteY1500" fmla="*/ 414560 h 1593414"/>
                    <a:gd name="connsiteX1501" fmla="*/ 149933 w 1666219"/>
                    <a:gd name="connsiteY1501" fmla="*/ 415447 h 1593414"/>
                    <a:gd name="connsiteX1502" fmla="*/ 149712 w 1666219"/>
                    <a:gd name="connsiteY1502" fmla="*/ 416222 h 1593414"/>
                    <a:gd name="connsiteX1503" fmla="*/ 149268 w 1666219"/>
                    <a:gd name="connsiteY1503" fmla="*/ 416998 h 1593414"/>
                    <a:gd name="connsiteX1504" fmla="*/ 147828 w 1666219"/>
                    <a:gd name="connsiteY1504" fmla="*/ 415890 h 1593414"/>
                    <a:gd name="connsiteX1505" fmla="*/ 146941 w 1666219"/>
                    <a:gd name="connsiteY1505" fmla="*/ 417774 h 1593414"/>
                    <a:gd name="connsiteX1506" fmla="*/ 146609 w 1666219"/>
                    <a:gd name="connsiteY1506" fmla="*/ 421098 h 1593414"/>
                    <a:gd name="connsiteX1507" fmla="*/ 146941 w 1666219"/>
                    <a:gd name="connsiteY1507" fmla="*/ 424090 h 1593414"/>
                    <a:gd name="connsiteX1508" fmla="*/ 146055 w 1666219"/>
                    <a:gd name="connsiteY1508" fmla="*/ 423204 h 1593414"/>
                    <a:gd name="connsiteX1509" fmla="*/ 145722 w 1666219"/>
                    <a:gd name="connsiteY1509" fmla="*/ 422650 h 1593414"/>
                    <a:gd name="connsiteX1510" fmla="*/ 145390 w 1666219"/>
                    <a:gd name="connsiteY1510" fmla="*/ 421652 h 1593414"/>
                    <a:gd name="connsiteX1511" fmla="*/ 144725 w 1666219"/>
                    <a:gd name="connsiteY1511" fmla="*/ 421652 h 1593414"/>
                    <a:gd name="connsiteX1512" fmla="*/ 145390 w 1666219"/>
                    <a:gd name="connsiteY1512" fmla="*/ 425088 h 1593414"/>
                    <a:gd name="connsiteX1513" fmla="*/ 145833 w 1666219"/>
                    <a:gd name="connsiteY1513" fmla="*/ 426528 h 1593414"/>
                    <a:gd name="connsiteX1514" fmla="*/ 146387 w 1666219"/>
                    <a:gd name="connsiteY1514" fmla="*/ 427636 h 1593414"/>
                    <a:gd name="connsiteX1515" fmla="*/ 145501 w 1666219"/>
                    <a:gd name="connsiteY1515" fmla="*/ 428855 h 1593414"/>
                    <a:gd name="connsiteX1516" fmla="*/ 146387 w 1666219"/>
                    <a:gd name="connsiteY1516" fmla="*/ 429963 h 1593414"/>
                    <a:gd name="connsiteX1517" fmla="*/ 145501 w 1666219"/>
                    <a:gd name="connsiteY1517" fmla="*/ 431182 h 1593414"/>
                    <a:gd name="connsiteX1518" fmla="*/ 144060 w 1666219"/>
                    <a:gd name="connsiteY1518" fmla="*/ 429188 h 1593414"/>
                    <a:gd name="connsiteX1519" fmla="*/ 140736 w 1666219"/>
                    <a:gd name="connsiteY1519" fmla="*/ 427082 h 1593414"/>
                    <a:gd name="connsiteX1520" fmla="*/ 139406 w 1666219"/>
                    <a:gd name="connsiteY1520" fmla="*/ 425199 h 1593414"/>
                    <a:gd name="connsiteX1521" fmla="*/ 139406 w 1666219"/>
                    <a:gd name="connsiteY1521" fmla="*/ 424090 h 1593414"/>
                    <a:gd name="connsiteX1522" fmla="*/ 139849 w 1666219"/>
                    <a:gd name="connsiteY1522" fmla="*/ 423869 h 1593414"/>
                    <a:gd name="connsiteX1523" fmla="*/ 140957 w 1666219"/>
                    <a:gd name="connsiteY1523" fmla="*/ 422871 h 1593414"/>
                    <a:gd name="connsiteX1524" fmla="*/ 138741 w 1666219"/>
                    <a:gd name="connsiteY1524" fmla="*/ 422317 h 1593414"/>
                    <a:gd name="connsiteX1525" fmla="*/ 137079 w 1666219"/>
                    <a:gd name="connsiteY1525" fmla="*/ 423204 h 1593414"/>
                    <a:gd name="connsiteX1526" fmla="*/ 133865 w 1666219"/>
                    <a:gd name="connsiteY1526" fmla="*/ 426417 h 1593414"/>
                    <a:gd name="connsiteX1527" fmla="*/ 134419 w 1666219"/>
                    <a:gd name="connsiteY1527" fmla="*/ 424423 h 1593414"/>
                    <a:gd name="connsiteX1528" fmla="*/ 134197 w 1666219"/>
                    <a:gd name="connsiteY1528" fmla="*/ 422650 h 1593414"/>
                    <a:gd name="connsiteX1529" fmla="*/ 133422 w 1666219"/>
                    <a:gd name="connsiteY1529" fmla="*/ 421320 h 1593414"/>
                    <a:gd name="connsiteX1530" fmla="*/ 132314 w 1666219"/>
                    <a:gd name="connsiteY1530" fmla="*/ 420544 h 1593414"/>
                    <a:gd name="connsiteX1531" fmla="*/ 132314 w 1666219"/>
                    <a:gd name="connsiteY1531" fmla="*/ 419214 h 1593414"/>
                    <a:gd name="connsiteX1532" fmla="*/ 133089 w 1666219"/>
                    <a:gd name="connsiteY1532" fmla="*/ 419214 h 1593414"/>
                    <a:gd name="connsiteX1533" fmla="*/ 133089 w 1666219"/>
                    <a:gd name="connsiteY1533" fmla="*/ 418106 h 1593414"/>
                    <a:gd name="connsiteX1534" fmla="*/ 131760 w 1666219"/>
                    <a:gd name="connsiteY1534" fmla="*/ 417552 h 1593414"/>
                    <a:gd name="connsiteX1535" fmla="*/ 131760 w 1666219"/>
                    <a:gd name="connsiteY1535" fmla="*/ 416666 h 1593414"/>
                    <a:gd name="connsiteX1536" fmla="*/ 131981 w 1666219"/>
                    <a:gd name="connsiteY1536" fmla="*/ 415447 h 1593414"/>
                    <a:gd name="connsiteX1537" fmla="*/ 132314 w 1666219"/>
                    <a:gd name="connsiteY1537" fmla="*/ 413785 h 1593414"/>
                    <a:gd name="connsiteX1538" fmla="*/ 131649 w 1666219"/>
                    <a:gd name="connsiteY1538" fmla="*/ 413230 h 1593414"/>
                    <a:gd name="connsiteX1539" fmla="*/ 127659 w 1666219"/>
                    <a:gd name="connsiteY1539" fmla="*/ 414449 h 1593414"/>
                    <a:gd name="connsiteX1540" fmla="*/ 125221 w 1666219"/>
                    <a:gd name="connsiteY1540" fmla="*/ 416001 h 1593414"/>
                    <a:gd name="connsiteX1541" fmla="*/ 123891 w 1666219"/>
                    <a:gd name="connsiteY1541" fmla="*/ 416555 h 1593414"/>
                    <a:gd name="connsiteX1542" fmla="*/ 122340 w 1666219"/>
                    <a:gd name="connsiteY1542" fmla="*/ 416887 h 1593414"/>
                    <a:gd name="connsiteX1543" fmla="*/ 122783 w 1666219"/>
                    <a:gd name="connsiteY1543" fmla="*/ 418439 h 1593414"/>
                    <a:gd name="connsiteX1544" fmla="*/ 122783 w 1666219"/>
                    <a:gd name="connsiteY1544" fmla="*/ 419768 h 1593414"/>
                    <a:gd name="connsiteX1545" fmla="*/ 122229 w 1666219"/>
                    <a:gd name="connsiteY1545" fmla="*/ 420766 h 1593414"/>
                    <a:gd name="connsiteX1546" fmla="*/ 121454 w 1666219"/>
                    <a:gd name="connsiteY1546" fmla="*/ 421541 h 1593414"/>
                    <a:gd name="connsiteX1547" fmla="*/ 120789 w 1666219"/>
                    <a:gd name="connsiteY1547" fmla="*/ 421541 h 1593414"/>
                    <a:gd name="connsiteX1548" fmla="*/ 120345 w 1666219"/>
                    <a:gd name="connsiteY1548" fmla="*/ 420323 h 1593414"/>
                    <a:gd name="connsiteX1549" fmla="*/ 119791 w 1666219"/>
                    <a:gd name="connsiteY1549" fmla="*/ 419547 h 1593414"/>
                    <a:gd name="connsiteX1550" fmla="*/ 119127 w 1666219"/>
                    <a:gd name="connsiteY1550" fmla="*/ 419547 h 1593414"/>
                    <a:gd name="connsiteX1551" fmla="*/ 118462 w 1666219"/>
                    <a:gd name="connsiteY1551" fmla="*/ 420544 h 1593414"/>
                    <a:gd name="connsiteX1552" fmla="*/ 116467 w 1666219"/>
                    <a:gd name="connsiteY1552" fmla="*/ 419325 h 1593414"/>
                    <a:gd name="connsiteX1553" fmla="*/ 113918 w 1666219"/>
                    <a:gd name="connsiteY1553" fmla="*/ 419103 h 1593414"/>
                    <a:gd name="connsiteX1554" fmla="*/ 111259 w 1666219"/>
                    <a:gd name="connsiteY1554" fmla="*/ 419658 h 1593414"/>
                    <a:gd name="connsiteX1555" fmla="*/ 109042 w 1666219"/>
                    <a:gd name="connsiteY1555" fmla="*/ 420544 h 1593414"/>
                    <a:gd name="connsiteX1556" fmla="*/ 107159 w 1666219"/>
                    <a:gd name="connsiteY1556" fmla="*/ 421874 h 1593414"/>
                    <a:gd name="connsiteX1557" fmla="*/ 105164 w 1666219"/>
                    <a:gd name="connsiteY1557" fmla="*/ 423869 h 1593414"/>
                    <a:gd name="connsiteX1558" fmla="*/ 104610 w 1666219"/>
                    <a:gd name="connsiteY1558" fmla="*/ 425642 h 1593414"/>
                    <a:gd name="connsiteX1559" fmla="*/ 106826 w 1666219"/>
                    <a:gd name="connsiteY1559" fmla="*/ 426307 h 1593414"/>
                    <a:gd name="connsiteX1560" fmla="*/ 106826 w 1666219"/>
                    <a:gd name="connsiteY1560" fmla="*/ 427526 h 1593414"/>
                    <a:gd name="connsiteX1561" fmla="*/ 105275 w 1666219"/>
                    <a:gd name="connsiteY1561" fmla="*/ 427526 h 1593414"/>
                    <a:gd name="connsiteX1562" fmla="*/ 102726 w 1666219"/>
                    <a:gd name="connsiteY1562" fmla="*/ 426528 h 1593414"/>
                    <a:gd name="connsiteX1563" fmla="*/ 101285 w 1666219"/>
                    <a:gd name="connsiteY1563" fmla="*/ 426307 h 1593414"/>
                    <a:gd name="connsiteX1564" fmla="*/ 100066 w 1666219"/>
                    <a:gd name="connsiteY1564" fmla="*/ 426639 h 1593414"/>
                    <a:gd name="connsiteX1565" fmla="*/ 96631 w 1666219"/>
                    <a:gd name="connsiteY1565" fmla="*/ 428744 h 1593414"/>
                    <a:gd name="connsiteX1566" fmla="*/ 93972 w 1666219"/>
                    <a:gd name="connsiteY1566" fmla="*/ 429077 h 1593414"/>
                    <a:gd name="connsiteX1567" fmla="*/ 94858 w 1666219"/>
                    <a:gd name="connsiteY1567" fmla="*/ 425309 h 1593414"/>
                    <a:gd name="connsiteX1568" fmla="*/ 92752 w 1666219"/>
                    <a:gd name="connsiteY1568" fmla="*/ 422871 h 1593414"/>
                    <a:gd name="connsiteX1569" fmla="*/ 89761 w 1666219"/>
                    <a:gd name="connsiteY1569" fmla="*/ 422871 h 1593414"/>
                    <a:gd name="connsiteX1570" fmla="*/ 86658 w 1666219"/>
                    <a:gd name="connsiteY1570" fmla="*/ 423979 h 1593414"/>
                    <a:gd name="connsiteX1571" fmla="*/ 83555 w 1666219"/>
                    <a:gd name="connsiteY1571" fmla="*/ 425863 h 1593414"/>
                    <a:gd name="connsiteX1572" fmla="*/ 80341 w 1666219"/>
                    <a:gd name="connsiteY1572" fmla="*/ 426417 h 1593414"/>
                    <a:gd name="connsiteX1573" fmla="*/ 80341 w 1666219"/>
                    <a:gd name="connsiteY1573" fmla="*/ 427636 h 1593414"/>
                    <a:gd name="connsiteX1574" fmla="*/ 81006 w 1666219"/>
                    <a:gd name="connsiteY1574" fmla="*/ 427858 h 1593414"/>
                    <a:gd name="connsiteX1575" fmla="*/ 82558 w 1666219"/>
                    <a:gd name="connsiteY1575" fmla="*/ 428855 h 1593414"/>
                    <a:gd name="connsiteX1576" fmla="*/ 79898 w 1666219"/>
                    <a:gd name="connsiteY1576" fmla="*/ 428855 h 1593414"/>
                    <a:gd name="connsiteX1577" fmla="*/ 76130 w 1666219"/>
                    <a:gd name="connsiteY1577" fmla="*/ 430739 h 1593414"/>
                    <a:gd name="connsiteX1578" fmla="*/ 73582 w 1666219"/>
                    <a:gd name="connsiteY1578" fmla="*/ 431182 h 1593414"/>
                    <a:gd name="connsiteX1579" fmla="*/ 64716 w 1666219"/>
                    <a:gd name="connsiteY1579" fmla="*/ 431182 h 1593414"/>
                    <a:gd name="connsiteX1580" fmla="*/ 64716 w 1666219"/>
                    <a:gd name="connsiteY1580" fmla="*/ 432291 h 1593414"/>
                    <a:gd name="connsiteX1581" fmla="*/ 65713 w 1666219"/>
                    <a:gd name="connsiteY1581" fmla="*/ 432955 h 1593414"/>
                    <a:gd name="connsiteX1582" fmla="*/ 65935 w 1666219"/>
                    <a:gd name="connsiteY1582" fmla="*/ 433510 h 1593414"/>
                    <a:gd name="connsiteX1583" fmla="*/ 65713 w 1666219"/>
                    <a:gd name="connsiteY1583" fmla="*/ 434064 h 1593414"/>
                    <a:gd name="connsiteX1584" fmla="*/ 65381 w 1666219"/>
                    <a:gd name="connsiteY1584" fmla="*/ 434728 h 1593414"/>
                    <a:gd name="connsiteX1585" fmla="*/ 68484 w 1666219"/>
                    <a:gd name="connsiteY1585" fmla="*/ 435948 h 1593414"/>
                    <a:gd name="connsiteX1586" fmla="*/ 66378 w 1666219"/>
                    <a:gd name="connsiteY1586" fmla="*/ 435948 h 1593414"/>
                    <a:gd name="connsiteX1587" fmla="*/ 61170 w 1666219"/>
                    <a:gd name="connsiteY1587" fmla="*/ 434728 h 1593414"/>
                    <a:gd name="connsiteX1588" fmla="*/ 59730 w 1666219"/>
                    <a:gd name="connsiteY1588" fmla="*/ 435726 h 1593414"/>
                    <a:gd name="connsiteX1589" fmla="*/ 60505 w 1666219"/>
                    <a:gd name="connsiteY1589" fmla="*/ 438053 h 1593414"/>
                    <a:gd name="connsiteX1590" fmla="*/ 63165 w 1666219"/>
                    <a:gd name="connsiteY1590" fmla="*/ 441710 h 1593414"/>
                    <a:gd name="connsiteX1591" fmla="*/ 61724 w 1666219"/>
                    <a:gd name="connsiteY1591" fmla="*/ 442153 h 1593414"/>
                    <a:gd name="connsiteX1592" fmla="*/ 57957 w 1666219"/>
                    <a:gd name="connsiteY1592" fmla="*/ 440048 h 1593414"/>
                    <a:gd name="connsiteX1593" fmla="*/ 55740 w 1666219"/>
                    <a:gd name="connsiteY1593" fmla="*/ 439383 h 1593414"/>
                    <a:gd name="connsiteX1594" fmla="*/ 52194 w 1666219"/>
                    <a:gd name="connsiteY1594" fmla="*/ 439826 h 1593414"/>
                    <a:gd name="connsiteX1595" fmla="*/ 50088 w 1666219"/>
                    <a:gd name="connsiteY1595" fmla="*/ 440491 h 1593414"/>
                    <a:gd name="connsiteX1596" fmla="*/ 48315 w 1666219"/>
                    <a:gd name="connsiteY1596" fmla="*/ 441710 h 1593414"/>
                    <a:gd name="connsiteX1597" fmla="*/ 49202 w 1666219"/>
                    <a:gd name="connsiteY1597" fmla="*/ 442929 h 1593414"/>
                    <a:gd name="connsiteX1598" fmla="*/ 47983 w 1666219"/>
                    <a:gd name="connsiteY1598" fmla="*/ 442375 h 1593414"/>
                    <a:gd name="connsiteX1599" fmla="*/ 46764 w 1666219"/>
                    <a:gd name="connsiteY1599" fmla="*/ 441599 h 1593414"/>
                    <a:gd name="connsiteX1600" fmla="*/ 44770 w 1666219"/>
                    <a:gd name="connsiteY1600" fmla="*/ 444591 h 1593414"/>
                    <a:gd name="connsiteX1601" fmla="*/ 41999 w 1666219"/>
                    <a:gd name="connsiteY1601" fmla="*/ 449800 h 1593414"/>
                    <a:gd name="connsiteX1602" fmla="*/ 40891 w 1666219"/>
                    <a:gd name="connsiteY1602" fmla="*/ 454786 h 1593414"/>
                    <a:gd name="connsiteX1603" fmla="*/ 43772 w 1666219"/>
                    <a:gd name="connsiteY1603" fmla="*/ 456892 h 1593414"/>
                    <a:gd name="connsiteX1604" fmla="*/ 43772 w 1666219"/>
                    <a:gd name="connsiteY1604" fmla="*/ 458000 h 1593414"/>
                    <a:gd name="connsiteX1605" fmla="*/ 41667 w 1666219"/>
                    <a:gd name="connsiteY1605" fmla="*/ 458665 h 1593414"/>
                    <a:gd name="connsiteX1606" fmla="*/ 40337 w 1666219"/>
                    <a:gd name="connsiteY1606" fmla="*/ 460992 h 1593414"/>
                    <a:gd name="connsiteX1607" fmla="*/ 39783 w 1666219"/>
                    <a:gd name="connsiteY1607" fmla="*/ 464205 h 1593414"/>
                    <a:gd name="connsiteX1608" fmla="*/ 40004 w 1666219"/>
                    <a:gd name="connsiteY1608" fmla="*/ 467419 h 1593414"/>
                    <a:gd name="connsiteX1609" fmla="*/ 41888 w 1666219"/>
                    <a:gd name="connsiteY1609" fmla="*/ 471963 h 1593414"/>
                    <a:gd name="connsiteX1610" fmla="*/ 42110 w 1666219"/>
                    <a:gd name="connsiteY1610" fmla="*/ 474179 h 1593414"/>
                    <a:gd name="connsiteX1611" fmla="*/ 40004 w 1666219"/>
                    <a:gd name="connsiteY1611" fmla="*/ 474401 h 1593414"/>
                    <a:gd name="connsiteX1612" fmla="*/ 40669 w 1666219"/>
                    <a:gd name="connsiteY1612" fmla="*/ 477946 h 1593414"/>
                    <a:gd name="connsiteX1613" fmla="*/ 41667 w 1666219"/>
                    <a:gd name="connsiteY1613" fmla="*/ 479719 h 1593414"/>
                    <a:gd name="connsiteX1614" fmla="*/ 43218 w 1666219"/>
                    <a:gd name="connsiteY1614" fmla="*/ 480274 h 1593414"/>
                    <a:gd name="connsiteX1615" fmla="*/ 48981 w 1666219"/>
                    <a:gd name="connsiteY1615" fmla="*/ 480274 h 1593414"/>
                    <a:gd name="connsiteX1616" fmla="*/ 49978 w 1666219"/>
                    <a:gd name="connsiteY1616" fmla="*/ 479719 h 1593414"/>
                    <a:gd name="connsiteX1617" fmla="*/ 50199 w 1666219"/>
                    <a:gd name="connsiteY1617" fmla="*/ 478501 h 1593414"/>
                    <a:gd name="connsiteX1618" fmla="*/ 50199 w 1666219"/>
                    <a:gd name="connsiteY1618" fmla="*/ 477282 h 1593414"/>
                    <a:gd name="connsiteX1619" fmla="*/ 50643 w 1666219"/>
                    <a:gd name="connsiteY1619" fmla="*/ 476728 h 1593414"/>
                    <a:gd name="connsiteX1620" fmla="*/ 52859 w 1666219"/>
                    <a:gd name="connsiteY1620" fmla="*/ 477060 h 1593414"/>
                    <a:gd name="connsiteX1621" fmla="*/ 56848 w 1666219"/>
                    <a:gd name="connsiteY1621" fmla="*/ 478611 h 1593414"/>
                    <a:gd name="connsiteX1622" fmla="*/ 58843 w 1666219"/>
                    <a:gd name="connsiteY1622" fmla="*/ 479055 h 1593414"/>
                    <a:gd name="connsiteX1623" fmla="*/ 61059 w 1666219"/>
                    <a:gd name="connsiteY1623" fmla="*/ 478722 h 1593414"/>
                    <a:gd name="connsiteX1624" fmla="*/ 64384 w 1666219"/>
                    <a:gd name="connsiteY1624" fmla="*/ 476949 h 1593414"/>
                    <a:gd name="connsiteX1625" fmla="*/ 69924 w 1666219"/>
                    <a:gd name="connsiteY1625" fmla="*/ 475619 h 1593414"/>
                    <a:gd name="connsiteX1626" fmla="*/ 77127 w 1666219"/>
                    <a:gd name="connsiteY1626" fmla="*/ 471076 h 1593414"/>
                    <a:gd name="connsiteX1627" fmla="*/ 80674 w 1666219"/>
                    <a:gd name="connsiteY1627" fmla="*/ 469525 h 1593414"/>
                    <a:gd name="connsiteX1628" fmla="*/ 88320 w 1666219"/>
                    <a:gd name="connsiteY1628" fmla="*/ 468306 h 1593414"/>
                    <a:gd name="connsiteX1629" fmla="*/ 90536 w 1666219"/>
                    <a:gd name="connsiteY1629" fmla="*/ 467419 h 1593414"/>
                    <a:gd name="connsiteX1630" fmla="*/ 94082 w 1666219"/>
                    <a:gd name="connsiteY1630" fmla="*/ 465425 h 1593414"/>
                    <a:gd name="connsiteX1631" fmla="*/ 96077 w 1666219"/>
                    <a:gd name="connsiteY1631" fmla="*/ 464870 h 1593414"/>
                    <a:gd name="connsiteX1632" fmla="*/ 85217 w 1666219"/>
                    <a:gd name="connsiteY1632" fmla="*/ 471298 h 1593414"/>
                    <a:gd name="connsiteX1633" fmla="*/ 83998 w 1666219"/>
                    <a:gd name="connsiteY1633" fmla="*/ 472295 h 1593414"/>
                    <a:gd name="connsiteX1634" fmla="*/ 77571 w 1666219"/>
                    <a:gd name="connsiteY1634" fmla="*/ 480163 h 1593414"/>
                    <a:gd name="connsiteX1635" fmla="*/ 77571 w 1666219"/>
                    <a:gd name="connsiteY1635" fmla="*/ 481271 h 1593414"/>
                    <a:gd name="connsiteX1636" fmla="*/ 79122 w 1666219"/>
                    <a:gd name="connsiteY1636" fmla="*/ 481271 h 1593414"/>
                    <a:gd name="connsiteX1637" fmla="*/ 80674 w 1666219"/>
                    <a:gd name="connsiteY1637" fmla="*/ 480717 h 1593414"/>
                    <a:gd name="connsiteX1638" fmla="*/ 82003 w 1666219"/>
                    <a:gd name="connsiteY1638" fmla="*/ 480052 h 1593414"/>
                    <a:gd name="connsiteX1639" fmla="*/ 83001 w 1666219"/>
                    <a:gd name="connsiteY1639" fmla="*/ 479166 h 1593414"/>
                    <a:gd name="connsiteX1640" fmla="*/ 83887 w 1666219"/>
                    <a:gd name="connsiteY1640" fmla="*/ 480274 h 1593414"/>
                    <a:gd name="connsiteX1641" fmla="*/ 83444 w 1666219"/>
                    <a:gd name="connsiteY1641" fmla="*/ 480606 h 1593414"/>
                    <a:gd name="connsiteX1642" fmla="*/ 83444 w 1666219"/>
                    <a:gd name="connsiteY1642" fmla="*/ 480606 h 1593414"/>
                    <a:gd name="connsiteX1643" fmla="*/ 83112 w 1666219"/>
                    <a:gd name="connsiteY1643" fmla="*/ 481271 h 1593414"/>
                    <a:gd name="connsiteX1644" fmla="*/ 85660 w 1666219"/>
                    <a:gd name="connsiteY1644" fmla="*/ 480828 h 1593414"/>
                    <a:gd name="connsiteX1645" fmla="*/ 89206 w 1666219"/>
                    <a:gd name="connsiteY1645" fmla="*/ 478390 h 1593414"/>
                    <a:gd name="connsiteX1646" fmla="*/ 90869 w 1666219"/>
                    <a:gd name="connsiteY1646" fmla="*/ 479166 h 1593414"/>
                    <a:gd name="connsiteX1647" fmla="*/ 91312 w 1666219"/>
                    <a:gd name="connsiteY1647" fmla="*/ 478390 h 1593414"/>
                    <a:gd name="connsiteX1648" fmla="*/ 91977 w 1666219"/>
                    <a:gd name="connsiteY1648" fmla="*/ 477503 h 1593414"/>
                    <a:gd name="connsiteX1649" fmla="*/ 92309 w 1666219"/>
                    <a:gd name="connsiteY1649" fmla="*/ 476728 h 1593414"/>
                    <a:gd name="connsiteX1650" fmla="*/ 93196 w 1666219"/>
                    <a:gd name="connsiteY1650" fmla="*/ 476728 h 1593414"/>
                    <a:gd name="connsiteX1651" fmla="*/ 93196 w 1666219"/>
                    <a:gd name="connsiteY1651" fmla="*/ 477946 h 1593414"/>
                    <a:gd name="connsiteX1652" fmla="*/ 92309 w 1666219"/>
                    <a:gd name="connsiteY1652" fmla="*/ 477946 h 1593414"/>
                    <a:gd name="connsiteX1653" fmla="*/ 92309 w 1666219"/>
                    <a:gd name="connsiteY1653" fmla="*/ 479055 h 1593414"/>
                    <a:gd name="connsiteX1654" fmla="*/ 94082 w 1666219"/>
                    <a:gd name="connsiteY1654" fmla="*/ 478501 h 1593414"/>
                    <a:gd name="connsiteX1655" fmla="*/ 96631 w 1666219"/>
                    <a:gd name="connsiteY1655" fmla="*/ 476617 h 1593414"/>
                    <a:gd name="connsiteX1656" fmla="*/ 98515 w 1666219"/>
                    <a:gd name="connsiteY1656" fmla="*/ 476617 h 1593414"/>
                    <a:gd name="connsiteX1657" fmla="*/ 96299 w 1666219"/>
                    <a:gd name="connsiteY1657" fmla="*/ 478944 h 1593414"/>
                    <a:gd name="connsiteX1658" fmla="*/ 95190 w 1666219"/>
                    <a:gd name="connsiteY1658" fmla="*/ 479719 h 1593414"/>
                    <a:gd name="connsiteX1659" fmla="*/ 94636 w 1666219"/>
                    <a:gd name="connsiteY1659" fmla="*/ 480384 h 1593414"/>
                    <a:gd name="connsiteX1660" fmla="*/ 94636 w 1666219"/>
                    <a:gd name="connsiteY1660" fmla="*/ 481049 h 1593414"/>
                    <a:gd name="connsiteX1661" fmla="*/ 93639 w 1666219"/>
                    <a:gd name="connsiteY1661" fmla="*/ 481493 h 1593414"/>
                    <a:gd name="connsiteX1662" fmla="*/ 93196 w 1666219"/>
                    <a:gd name="connsiteY1662" fmla="*/ 481825 h 1593414"/>
                    <a:gd name="connsiteX1663" fmla="*/ 92198 w 1666219"/>
                    <a:gd name="connsiteY1663" fmla="*/ 483377 h 1593414"/>
                    <a:gd name="connsiteX1664" fmla="*/ 97074 w 1666219"/>
                    <a:gd name="connsiteY1664" fmla="*/ 483044 h 1593414"/>
                    <a:gd name="connsiteX1665" fmla="*/ 97739 w 1666219"/>
                    <a:gd name="connsiteY1665" fmla="*/ 482822 h 1593414"/>
                    <a:gd name="connsiteX1666" fmla="*/ 98404 w 1666219"/>
                    <a:gd name="connsiteY1666" fmla="*/ 484595 h 1593414"/>
                    <a:gd name="connsiteX1667" fmla="*/ 99845 w 1666219"/>
                    <a:gd name="connsiteY1667" fmla="*/ 485150 h 1593414"/>
                    <a:gd name="connsiteX1668" fmla="*/ 101396 w 1666219"/>
                    <a:gd name="connsiteY1668" fmla="*/ 484706 h 1593414"/>
                    <a:gd name="connsiteX1669" fmla="*/ 102393 w 1666219"/>
                    <a:gd name="connsiteY1669" fmla="*/ 483377 h 1593414"/>
                    <a:gd name="connsiteX1670" fmla="*/ 102837 w 1666219"/>
                    <a:gd name="connsiteY1670" fmla="*/ 485371 h 1593414"/>
                    <a:gd name="connsiteX1671" fmla="*/ 104166 w 1666219"/>
                    <a:gd name="connsiteY1671" fmla="*/ 486036 h 1593414"/>
                    <a:gd name="connsiteX1672" fmla="*/ 107713 w 1666219"/>
                    <a:gd name="connsiteY1672" fmla="*/ 485815 h 1593414"/>
                    <a:gd name="connsiteX1673" fmla="*/ 107713 w 1666219"/>
                    <a:gd name="connsiteY1673" fmla="*/ 487033 h 1593414"/>
                    <a:gd name="connsiteX1674" fmla="*/ 98404 w 1666219"/>
                    <a:gd name="connsiteY1674" fmla="*/ 489028 h 1593414"/>
                    <a:gd name="connsiteX1675" fmla="*/ 96077 w 1666219"/>
                    <a:gd name="connsiteY1675" fmla="*/ 488142 h 1593414"/>
                    <a:gd name="connsiteX1676" fmla="*/ 97739 w 1666219"/>
                    <a:gd name="connsiteY1676" fmla="*/ 488142 h 1593414"/>
                    <a:gd name="connsiteX1677" fmla="*/ 98404 w 1666219"/>
                    <a:gd name="connsiteY1677" fmla="*/ 487809 h 1593414"/>
                    <a:gd name="connsiteX1678" fmla="*/ 99069 w 1666219"/>
                    <a:gd name="connsiteY1678" fmla="*/ 487144 h 1593414"/>
                    <a:gd name="connsiteX1679" fmla="*/ 91423 w 1666219"/>
                    <a:gd name="connsiteY1679" fmla="*/ 487698 h 1593414"/>
                    <a:gd name="connsiteX1680" fmla="*/ 86103 w 1666219"/>
                    <a:gd name="connsiteY1680" fmla="*/ 489250 h 1593414"/>
                    <a:gd name="connsiteX1681" fmla="*/ 84774 w 1666219"/>
                    <a:gd name="connsiteY1681" fmla="*/ 489250 h 1593414"/>
                    <a:gd name="connsiteX1682" fmla="*/ 83333 w 1666219"/>
                    <a:gd name="connsiteY1682" fmla="*/ 489139 h 1593414"/>
                    <a:gd name="connsiteX1683" fmla="*/ 82447 w 1666219"/>
                    <a:gd name="connsiteY1683" fmla="*/ 488474 h 1593414"/>
                    <a:gd name="connsiteX1684" fmla="*/ 81671 w 1666219"/>
                    <a:gd name="connsiteY1684" fmla="*/ 487698 h 1593414"/>
                    <a:gd name="connsiteX1685" fmla="*/ 80563 w 1666219"/>
                    <a:gd name="connsiteY1685" fmla="*/ 487144 h 1593414"/>
                    <a:gd name="connsiteX1686" fmla="*/ 70478 w 1666219"/>
                    <a:gd name="connsiteY1686" fmla="*/ 487809 h 1593414"/>
                    <a:gd name="connsiteX1687" fmla="*/ 67376 w 1666219"/>
                    <a:gd name="connsiteY1687" fmla="*/ 486258 h 1593414"/>
                    <a:gd name="connsiteX1688" fmla="*/ 68816 w 1666219"/>
                    <a:gd name="connsiteY1688" fmla="*/ 479941 h 1593414"/>
                    <a:gd name="connsiteX1689" fmla="*/ 66933 w 1666219"/>
                    <a:gd name="connsiteY1689" fmla="*/ 479055 h 1593414"/>
                    <a:gd name="connsiteX1690" fmla="*/ 65492 w 1666219"/>
                    <a:gd name="connsiteY1690" fmla="*/ 480384 h 1593414"/>
                    <a:gd name="connsiteX1691" fmla="*/ 63497 w 1666219"/>
                    <a:gd name="connsiteY1691" fmla="*/ 485704 h 1593414"/>
                    <a:gd name="connsiteX1692" fmla="*/ 63719 w 1666219"/>
                    <a:gd name="connsiteY1692" fmla="*/ 486368 h 1593414"/>
                    <a:gd name="connsiteX1693" fmla="*/ 64051 w 1666219"/>
                    <a:gd name="connsiteY1693" fmla="*/ 487588 h 1593414"/>
                    <a:gd name="connsiteX1694" fmla="*/ 63830 w 1666219"/>
                    <a:gd name="connsiteY1694" fmla="*/ 488695 h 1593414"/>
                    <a:gd name="connsiteX1695" fmla="*/ 62389 w 1666219"/>
                    <a:gd name="connsiteY1695" fmla="*/ 489250 h 1593414"/>
                    <a:gd name="connsiteX1696" fmla="*/ 61170 w 1666219"/>
                    <a:gd name="connsiteY1696" fmla="*/ 489028 h 1593414"/>
                    <a:gd name="connsiteX1697" fmla="*/ 60284 w 1666219"/>
                    <a:gd name="connsiteY1697" fmla="*/ 488695 h 1593414"/>
                    <a:gd name="connsiteX1698" fmla="*/ 59286 w 1666219"/>
                    <a:gd name="connsiteY1698" fmla="*/ 488695 h 1593414"/>
                    <a:gd name="connsiteX1699" fmla="*/ 58067 w 1666219"/>
                    <a:gd name="connsiteY1699" fmla="*/ 489250 h 1593414"/>
                    <a:gd name="connsiteX1700" fmla="*/ 58400 w 1666219"/>
                    <a:gd name="connsiteY1700" fmla="*/ 490912 h 1593414"/>
                    <a:gd name="connsiteX1701" fmla="*/ 58067 w 1666219"/>
                    <a:gd name="connsiteY1701" fmla="*/ 492685 h 1593414"/>
                    <a:gd name="connsiteX1702" fmla="*/ 64827 w 1666219"/>
                    <a:gd name="connsiteY1702" fmla="*/ 493017 h 1593414"/>
                    <a:gd name="connsiteX1703" fmla="*/ 66157 w 1666219"/>
                    <a:gd name="connsiteY1703" fmla="*/ 493350 h 1593414"/>
                    <a:gd name="connsiteX1704" fmla="*/ 66933 w 1666219"/>
                    <a:gd name="connsiteY1704" fmla="*/ 495123 h 1593414"/>
                    <a:gd name="connsiteX1705" fmla="*/ 66489 w 1666219"/>
                    <a:gd name="connsiteY1705" fmla="*/ 495788 h 1593414"/>
                    <a:gd name="connsiteX1706" fmla="*/ 65603 w 1666219"/>
                    <a:gd name="connsiteY1706" fmla="*/ 496564 h 1593414"/>
                    <a:gd name="connsiteX1707" fmla="*/ 65049 w 1666219"/>
                    <a:gd name="connsiteY1707" fmla="*/ 498558 h 1593414"/>
                    <a:gd name="connsiteX1708" fmla="*/ 65270 w 1666219"/>
                    <a:gd name="connsiteY1708" fmla="*/ 499777 h 1593414"/>
                    <a:gd name="connsiteX1709" fmla="*/ 65935 w 1666219"/>
                    <a:gd name="connsiteY1709" fmla="*/ 501218 h 1593414"/>
                    <a:gd name="connsiteX1710" fmla="*/ 67265 w 1666219"/>
                    <a:gd name="connsiteY1710" fmla="*/ 503212 h 1593414"/>
                    <a:gd name="connsiteX1711" fmla="*/ 66711 w 1666219"/>
                    <a:gd name="connsiteY1711" fmla="*/ 504321 h 1593414"/>
                    <a:gd name="connsiteX1712" fmla="*/ 65713 w 1666219"/>
                    <a:gd name="connsiteY1712" fmla="*/ 507867 h 1593414"/>
                    <a:gd name="connsiteX1713" fmla="*/ 68595 w 1666219"/>
                    <a:gd name="connsiteY1713" fmla="*/ 506869 h 1593414"/>
                    <a:gd name="connsiteX1714" fmla="*/ 70589 w 1666219"/>
                    <a:gd name="connsiteY1714" fmla="*/ 503656 h 1593414"/>
                    <a:gd name="connsiteX1715" fmla="*/ 72141 w 1666219"/>
                    <a:gd name="connsiteY1715" fmla="*/ 499777 h 1593414"/>
                    <a:gd name="connsiteX1716" fmla="*/ 73803 w 1666219"/>
                    <a:gd name="connsiteY1716" fmla="*/ 496785 h 1593414"/>
                    <a:gd name="connsiteX1717" fmla="*/ 76906 w 1666219"/>
                    <a:gd name="connsiteY1717" fmla="*/ 495677 h 1593414"/>
                    <a:gd name="connsiteX1718" fmla="*/ 82890 w 1666219"/>
                    <a:gd name="connsiteY1718" fmla="*/ 499556 h 1593414"/>
                    <a:gd name="connsiteX1719" fmla="*/ 85771 w 1666219"/>
                    <a:gd name="connsiteY1719" fmla="*/ 498447 h 1593414"/>
                    <a:gd name="connsiteX1720" fmla="*/ 85993 w 1666219"/>
                    <a:gd name="connsiteY1720" fmla="*/ 499556 h 1593414"/>
                    <a:gd name="connsiteX1721" fmla="*/ 86547 w 1666219"/>
                    <a:gd name="connsiteY1721" fmla="*/ 500553 h 1593414"/>
                    <a:gd name="connsiteX1722" fmla="*/ 87212 w 1666219"/>
                    <a:gd name="connsiteY1722" fmla="*/ 501329 h 1593414"/>
                    <a:gd name="connsiteX1723" fmla="*/ 88098 w 1666219"/>
                    <a:gd name="connsiteY1723" fmla="*/ 501883 h 1593414"/>
                    <a:gd name="connsiteX1724" fmla="*/ 92863 w 1666219"/>
                    <a:gd name="connsiteY1724" fmla="*/ 502991 h 1593414"/>
                    <a:gd name="connsiteX1725" fmla="*/ 94415 w 1666219"/>
                    <a:gd name="connsiteY1725" fmla="*/ 504542 h 1593414"/>
                    <a:gd name="connsiteX1726" fmla="*/ 94969 w 1666219"/>
                    <a:gd name="connsiteY1726" fmla="*/ 508310 h 1593414"/>
                    <a:gd name="connsiteX1727" fmla="*/ 95301 w 1666219"/>
                    <a:gd name="connsiteY1727" fmla="*/ 509529 h 1593414"/>
                    <a:gd name="connsiteX1728" fmla="*/ 96853 w 1666219"/>
                    <a:gd name="connsiteY1728" fmla="*/ 511634 h 1593414"/>
                    <a:gd name="connsiteX1729" fmla="*/ 97407 w 1666219"/>
                    <a:gd name="connsiteY1729" fmla="*/ 513518 h 1593414"/>
                    <a:gd name="connsiteX1730" fmla="*/ 96299 w 1666219"/>
                    <a:gd name="connsiteY1730" fmla="*/ 518283 h 1593414"/>
                    <a:gd name="connsiteX1731" fmla="*/ 95745 w 1666219"/>
                    <a:gd name="connsiteY1731" fmla="*/ 519502 h 1593414"/>
                    <a:gd name="connsiteX1732" fmla="*/ 94082 w 1666219"/>
                    <a:gd name="connsiteY1732" fmla="*/ 520167 h 1593414"/>
                    <a:gd name="connsiteX1733" fmla="*/ 87655 w 1666219"/>
                    <a:gd name="connsiteY1733" fmla="*/ 518172 h 1593414"/>
                    <a:gd name="connsiteX1734" fmla="*/ 51197 w 1666219"/>
                    <a:gd name="connsiteY1734" fmla="*/ 526373 h 1593414"/>
                    <a:gd name="connsiteX1735" fmla="*/ 50532 w 1666219"/>
                    <a:gd name="connsiteY1735" fmla="*/ 526151 h 1593414"/>
                    <a:gd name="connsiteX1736" fmla="*/ 49645 w 1666219"/>
                    <a:gd name="connsiteY1736" fmla="*/ 525154 h 1593414"/>
                    <a:gd name="connsiteX1737" fmla="*/ 49313 w 1666219"/>
                    <a:gd name="connsiteY1737" fmla="*/ 525154 h 1593414"/>
                    <a:gd name="connsiteX1738" fmla="*/ 48870 w 1666219"/>
                    <a:gd name="connsiteY1738" fmla="*/ 525819 h 1593414"/>
                    <a:gd name="connsiteX1739" fmla="*/ 48870 w 1666219"/>
                    <a:gd name="connsiteY1739" fmla="*/ 526484 h 1593414"/>
                    <a:gd name="connsiteX1740" fmla="*/ 48648 w 1666219"/>
                    <a:gd name="connsiteY1740" fmla="*/ 527038 h 1593414"/>
                    <a:gd name="connsiteX1741" fmla="*/ 47983 w 1666219"/>
                    <a:gd name="connsiteY1741" fmla="*/ 528257 h 1593414"/>
                    <a:gd name="connsiteX1742" fmla="*/ 47540 w 1666219"/>
                    <a:gd name="connsiteY1742" fmla="*/ 529365 h 1593414"/>
                    <a:gd name="connsiteX1743" fmla="*/ 46986 w 1666219"/>
                    <a:gd name="connsiteY1743" fmla="*/ 530362 h 1593414"/>
                    <a:gd name="connsiteX1744" fmla="*/ 46210 w 1666219"/>
                    <a:gd name="connsiteY1744" fmla="*/ 530916 h 1593414"/>
                    <a:gd name="connsiteX1745" fmla="*/ 54743 w 1666219"/>
                    <a:gd name="connsiteY1745" fmla="*/ 533354 h 1593414"/>
                    <a:gd name="connsiteX1746" fmla="*/ 58621 w 1666219"/>
                    <a:gd name="connsiteY1746" fmla="*/ 533133 h 1593414"/>
                    <a:gd name="connsiteX1747" fmla="*/ 60616 w 1666219"/>
                    <a:gd name="connsiteY1747" fmla="*/ 533465 h 1593414"/>
                    <a:gd name="connsiteX1748" fmla="*/ 64051 w 1666219"/>
                    <a:gd name="connsiteY1748" fmla="*/ 536789 h 1593414"/>
                    <a:gd name="connsiteX1749" fmla="*/ 65492 w 1666219"/>
                    <a:gd name="connsiteY1749" fmla="*/ 536014 h 1593414"/>
                    <a:gd name="connsiteX1750" fmla="*/ 66933 w 1666219"/>
                    <a:gd name="connsiteY1750" fmla="*/ 534352 h 1593414"/>
                    <a:gd name="connsiteX1751" fmla="*/ 68484 w 1666219"/>
                    <a:gd name="connsiteY1751" fmla="*/ 533354 h 1593414"/>
                    <a:gd name="connsiteX1752" fmla="*/ 69592 w 1666219"/>
                    <a:gd name="connsiteY1752" fmla="*/ 534019 h 1593414"/>
                    <a:gd name="connsiteX1753" fmla="*/ 79676 w 1666219"/>
                    <a:gd name="connsiteY1753" fmla="*/ 541998 h 1593414"/>
                    <a:gd name="connsiteX1754" fmla="*/ 85106 w 1666219"/>
                    <a:gd name="connsiteY1754" fmla="*/ 548979 h 1593414"/>
                    <a:gd name="connsiteX1755" fmla="*/ 86768 w 1666219"/>
                    <a:gd name="connsiteY1755" fmla="*/ 552082 h 1593414"/>
                    <a:gd name="connsiteX1756" fmla="*/ 87877 w 1666219"/>
                    <a:gd name="connsiteY1756" fmla="*/ 556626 h 1593414"/>
                    <a:gd name="connsiteX1757" fmla="*/ 89539 w 1666219"/>
                    <a:gd name="connsiteY1757" fmla="*/ 560947 h 1593414"/>
                    <a:gd name="connsiteX1758" fmla="*/ 89982 w 1666219"/>
                    <a:gd name="connsiteY1758" fmla="*/ 563939 h 1593414"/>
                    <a:gd name="connsiteX1759" fmla="*/ 89539 w 1666219"/>
                    <a:gd name="connsiteY1759" fmla="*/ 565047 h 1593414"/>
                    <a:gd name="connsiteX1760" fmla="*/ 88541 w 1666219"/>
                    <a:gd name="connsiteY1760" fmla="*/ 565269 h 1593414"/>
                    <a:gd name="connsiteX1761" fmla="*/ 87433 w 1666219"/>
                    <a:gd name="connsiteY1761" fmla="*/ 565269 h 1593414"/>
                    <a:gd name="connsiteX1762" fmla="*/ 86768 w 1666219"/>
                    <a:gd name="connsiteY1762" fmla="*/ 565712 h 1593414"/>
                    <a:gd name="connsiteX1763" fmla="*/ 86547 w 1666219"/>
                    <a:gd name="connsiteY1763" fmla="*/ 566710 h 1593414"/>
                    <a:gd name="connsiteX1764" fmla="*/ 86768 w 1666219"/>
                    <a:gd name="connsiteY1764" fmla="*/ 569037 h 1593414"/>
                    <a:gd name="connsiteX1765" fmla="*/ 86768 w 1666219"/>
                    <a:gd name="connsiteY1765" fmla="*/ 570256 h 1593414"/>
                    <a:gd name="connsiteX1766" fmla="*/ 103280 w 1666219"/>
                    <a:gd name="connsiteY1766" fmla="*/ 571032 h 1593414"/>
                    <a:gd name="connsiteX1767" fmla="*/ 106050 w 1666219"/>
                    <a:gd name="connsiteY1767" fmla="*/ 570256 h 1593414"/>
                    <a:gd name="connsiteX1768" fmla="*/ 107823 w 1666219"/>
                    <a:gd name="connsiteY1768" fmla="*/ 569258 h 1593414"/>
                    <a:gd name="connsiteX1769" fmla="*/ 111480 w 1666219"/>
                    <a:gd name="connsiteY1769" fmla="*/ 565712 h 1593414"/>
                    <a:gd name="connsiteX1770" fmla="*/ 111480 w 1666219"/>
                    <a:gd name="connsiteY1770" fmla="*/ 564493 h 1593414"/>
                    <a:gd name="connsiteX1771" fmla="*/ 108377 w 1666219"/>
                    <a:gd name="connsiteY1771" fmla="*/ 564493 h 1593414"/>
                    <a:gd name="connsiteX1772" fmla="*/ 108377 w 1666219"/>
                    <a:gd name="connsiteY1772" fmla="*/ 563496 h 1593414"/>
                    <a:gd name="connsiteX1773" fmla="*/ 108710 w 1666219"/>
                    <a:gd name="connsiteY1773" fmla="*/ 562942 h 1593414"/>
                    <a:gd name="connsiteX1774" fmla="*/ 109042 w 1666219"/>
                    <a:gd name="connsiteY1774" fmla="*/ 562277 h 1593414"/>
                    <a:gd name="connsiteX1775" fmla="*/ 107380 w 1666219"/>
                    <a:gd name="connsiteY1775" fmla="*/ 561058 h 1593414"/>
                    <a:gd name="connsiteX1776" fmla="*/ 107713 w 1666219"/>
                    <a:gd name="connsiteY1776" fmla="*/ 558952 h 1593414"/>
                    <a:gd name="connsiteX1777" fmla="*/ 109264 w 1666219"/>
                    <a:gd name="connsiteY1777" fmla="*/ 558509 h 1593414"/>
                    <a:gd name="connsiteX1778" fmla="*/ 111369 w 1666219"/>
                    <a:gd name="connsiteY1778" fmla="*/ 562166 h 1593414"/>
                    <a:gd name="connsiteX1779" fmla="*/ 112478 w 1666219"/>
                    <a:gd name="connsiteY1779" fmla="*/ 561058 h 1593414"/>
                    <a:gd name="connsiteX1780" fmla="*/ 113475 w 1666219"/>
                    <a:gd name="connsiteY1780" fmla="*/ 560282 h 1593414"/>
                    <a:gd name="connsiteX1781" fmla="*/ 114583 w 1666219"/>
                    <a:gd name="connsiteY1781" fmla="*/ 559839 h 1593414"/>
                    <a:gd name="connsiteX1782" fmla="*/ 116024 w 1666219"/>
                    <a:gd name="connsiteY1782" fmla="*/ 559839 h 1593414"/>
                    <a:gd name="connsiteX1783" fmla="*/ 116024 w 1666219"/>
                    <a:gd name="connsiteY1783" fmla="*/ 558731 h 1593414"/>
                    <a:gd name="connsiteX1784" fmla="*/ 114694 w 1666219"/>
                    <a:gd name="connsiteY1784" fmla="*/ 557401 h 1593414"/>
                    <a:gd name="connsiteX1785" fmla="*/ 113142 w 1666219"/>
                    <a:gd name="connsiteY1785" fmla="*/ 555074 h 1593414"/>
                    <a:gd name="connsiteX1786" fmla="*/ 112478 w 1666219"/>
                    <a:gd name="connsiteY1786" fmla="*/ 552525 h 1593414"/>
                    <a:gd name="connsiteX1787" fmla="*/ 113697 w 1666219"/>
                    <a:gd name="connsiteY1787" fmla="*/ 550531 h 1593414"/>
                    <a:gd name="connsiteX1788" fmla="*/ 114029 w 1666219"/>
                    <a:gd name="connsiteY1788" fmla="*/ 553301 h 1593414"/>
                    <a:gd name="connsiteX1789" fmla="*/ 115137 w 1666219"/>
                    <a:gd name="connsiteY1789" fmla="*/ 555961 h 1593414"/>
                    <a:gd name="connsiteX1790" fmla="*/ 116578 w 1666219"/>
                    <a:gd name="connsiteY1790" fmla="*/ 557955 h 1593414"/>
                    <a:gd name="connsiteX1791" fmla="*/ 117908 w 1666219"/>
                    <a:gd name="connsiteY1791" fmla="*/ 558731 h 1593414"/>
                    <a:gd name="connsiteX1792" fmla="*/ 119791 w 1666219"/>
                    <a:gd name="connsiteY1792" fmla="*/ 558952 h 1593414"/>
                    <a:gd name="connsiteX1793" fmla="*/ 121343 w 1666219"/>
                    <a:gd name="connsiteY1793" fmla="*/ 559617 h 1593414"/>
                    <a:gd name="connsiteX1794" fmla="*/ 124556 w 1666219"/>
                    <a:gd name="connsiteY1794" fmla="*/ 562277 h 1593414"/>
                    <a:gd name="connsiteX1795" fmla="*/ 125111 w 1666219"/>
                    <a:gd name="connsiteY1795" fmla="*/ 560837 h 1593414"/>
                    <a:gd name="connsiteX1796" fmla="*/ 125997 w 1666219"/>
                    <a:gd name="connsiteY1796" fmla="*/ 560504 h 1593414"/>
                    <a:gd name="connsiteX1797" fmla="*/ 127105 w 1666219"/>
                    <a:gd name="connsiteY1797" fmla="*/ 560504 h 1593414"/>
                    <a:gd name="connsiteX1798" fmla="*/ 128435 w 1666219"/>
                    <a:gd name="connsiteY1798" fmla="*/ 559950 h 1593414"/>
                    <a:gd name="connsiteX1799" fmla="*/ 127992 w 1666219"/>
                    <a:gd name="connsiteY1799" fmla="*/ 561391 h 1593414"/>
                    <a:gd name="connsiteX1800" fmla="*/ 127327 w 1666219"/>
                    <a:gd name="connsiteY1800" fmla="*/ 562166 h 1593414"/>
                    <a:gd name="connsiteX1801" fmla="*/ 126440 w 1666219"/>
                    <a:gd name="connsiteY1801" fmla="*/ 562388 h 1593414"/>
                    <a:gd name="connsiteX1802" fmla="*/ 125332 w 1666219"/>
                    <a:gd name="connsiteY1802" fmla="*/ 562388 h 1593414"/>
                    <a:gd name="connsiteX1803" fmla="*/ 127659 w 1666219"/>
                    <a:gd name="connsiteY1803" fmla="*/ 562942 h 1593414"/>
                    <a:gd name="connsiteX1804" fmla="*/ 130208 w 1666219"/>
                    <a:gd name="connsiteY1804" fmla="*/ 560171 h 1593414"/>
                    <a:gd name="connsiteX1805" fmla="*/ 130984 w 1666219"/>
                    <a:gd name="connsiteY1805" fmla="*/ 557623 h 1593414"/>
                    <a:gd name="connsiteX1806" fmla="*/ 129987 w 1666219"/>
                    <a:gd name="connsiteY1806" fmla="*/ 554187 h 1593414"/>
                    <a:gd name="connsiteX1807" fmla="*/ 132978 w 1666219"/>
                    <a:gd name="connsiteY1807" fmla="*/ 554742 h 1593414"/>
                    <a:gd name="connsiteX1808" fmla="*/ 135970 w 1666219"/>
                    <a:gd name="connsiteY1808" fmla="*/ 556736 h 1593414"/>
                    <a:gd name="connsiteX1809" fmla="*/ 138076 w 1666219"/>
                    <a:gd name="connsiteY1809" fmla="*/ 559174 h 1593414"/>
                    <a:gd name="connsiteX1810" fmla="*/ 138408 w 1666219"/>
                    <a:gd name="connsiteY1810" fmla="*/ 561058 h 1593414"/>
                    <a:gd name="connsiteX1811" fmla="*/ 139849 w 1666219"/>
                    <a:gd name="connsiteY1811" fmla="*/ 561945 h 1593414"/>
                    <a:gd name="connsiteX1812" fmla="*/ 140514 w 1666219"/>
                    <a:gd name="connsiteY1812" fmla="*/ 562277 h 1593414"/>
                    <a:gd name="connsiteX1813" fmla="*/ 141511 w 1666219"/>
                    <a:gd name="connsiteY1813" fmla="*/ 562277 h 1593414"/>
                    <a:gd name="connsiteX1814" fmla="*/ 141068 w 1666219"/>
                    <a:gd name="connsiteY1814" fmla="*/ 564272 h 1593414"/>
                    <a:gd name="connsiteX1815" fmla="*/ 141511 w 1666219"/>
                    <a:gd name="connsiteY1815" fmla="*/ 565269 h 1593414"/>
                    <a:gd name="connsiteX1816" fmla="*/ 142287 w 1666219"/>
                    <a:gd name="connsiteY1816" fmla="*/ 565934 h 1593414"/>
                    <a:gd name="connsiteX1817" fmla="*/ 143063 w 1666219"/>
                    <a:gd name="connsiteY1817" fmla="*/ 566821 h 1593414"/>
                    <a:gd name="connsiteX1818" fmla="*/ 145279 w 1666219"/>
                    <a:gd name="connsiteY1818" fmla="*/ 570810 h 1593414"/>
                    <a:gd name="connsiteX1819" fmla="*/ 145279 w 1666219"/>
                    <a:gd name="connsiteY1819" fmla="*/ 571364 h 1593414"/>
                    <a:gd name="connsiteX1820" fmla="*/ 147495 w 1666219"/>
                    <a:gd name="connsiteY1820" fmla="*/ 571586 h 1593414"/>
                    <a:gd name="connsiteX1821" fmla="*/ 150044 w 1666219"/>
                    <a:gd name="connsiteY1821" fmla="*/ 571032 h 1593414"/>
                    <a:gd name="connsiteX1822" fmla="*/ 152482 w 1666219"/>
                    <a:gd name="connsiteY1822" fmla="*/ 571032 h 1593414"/>
                    <a:gd name="connsiteX1823" fmla="*/ 154144 w 1666219"/>
                    <a:gd name="connsiteY1823" fmla="*/ 572583 h 1593414"/>
                    <a:gd name="connsiteX1824" fmla="*/ 160017 w 1666219"/>
                    <a:gd name="connsiteY1824" fmla="*/ 569258 h 1593414"/>
                    <a:gd name="connsiteX1825" fmla="*/ 161015 w 1666219"/>
                    <a:gd name="connsiteY1825" fmla="*/ 569702 h 1593414"/>
                    <a:gd name="connsiteX1826" fmla="*/ 162012 w 1666219"/>
                    <a:gd name="connsiteY1826" fmla="*/ 572029 h 1593414"/>
                    <a:gd name="connsiteX1827" fmla="*/ 164228 w 1666219"/>
                    <a:gd name="connsiteY1827" fmla="*/ 572804 h 1593414"/>
                    <a:gd name="connsiteX1828" fmla="*/ 168550 w 1666219"/>
                    <a:gd name="connsiteY1828" fmla="*/ 572583 h 1593414"/>
                    <a:gd name="connsiteX1829" fmla="*/ 169104 w 1666219"/>
                    <a:gd name="connsiteY1829" fmla="*/ 572915 h 1593414"/>
                    <a:gd name="connsiteX1830" fmla="*/ 170434 w 1666219"/>
                    <a:gd name="connsiteY1830" fmla="*/ 574356 h 1593414"/>
                    <a:gd name="connsiteX1831" fmla="*/ 171320 w 1666219"/>
                    <a:gd name="connsiteY1831" fmla="*/ 574910 h 1593414"/>
                    <a:gd name="connsiteX1832" fmla="*/ 172318 w 1666219"/>
                    <a:gd name="connsiteY1832" fmla="*/ 574910 h 1593414"/>
                    <a:gd name="connsiteX1833" fmla="*/ 175199 w 1666219"/>
                    <a:gd name="connsiteY1833" fmla="*/ 574910 h 1593414"/>
                    <a:gd name="connsiteX1834" fmla="*/ 179189 w 1666219"/>
                    <a:gd name="connsiteY1834" fmla="*/ 575907 h 1593414"/>
                    <a:gd name="connsiteX1835" fmla="*/ 181072 w 1666219"/>
                    <a:gd name="connsiteY1835" fmla="*/ 575907 h 1593414"/>
                    <a:gd name="connsiteX1836" fmla="*/ 182291 w 1666219"/>
                    <a:gd name="connsiteY1836" fmla="*/ 574910 h 1593414"/>
                    <a:gd name="connsiteX1837" fmla="*/ 182734 w 1666219"/>
                    <a:gd name="connsiteY1837" fmla="*/ 576129 h 1593414"/>
                    <a:gd name="connsiteX1838" fmla="*/ 183178 w 1666219"/>
                    <a:gd name="connsiteY1838" fmla="*/ 576904 h 1593414"/>
                    <a:gd name="connsiteX1839" fmla="*/ 184397 w 1666219"/>
                    <a:gd name="connsiteY1839" fmla="*/ 578345 h 1593414"/>
                    <a:gd name="connsiteX1840" fmla="*/ 186059 w 1666219"/>
                    <a:gd name="connsiteY1840" fmla="*/ 581780 h 1593414"/>
                    <a:gd name="connsiteX1841" fmla="*/ 189494 w 1666219"/>
                    <a:gd name="connsiteY1841" fmla="*/ 586102 h 1593414"/>
                    <a:gd name="connsiteX1842" fmla="*/ 189938 w 1666219"/>
                    <a:gd name="connsiteY1842" fmla="*/ 586989 h 1593414"/>
                    <a:gd name="connsiteX1843" fmla="*/ 191600 w 1666219"/>
                    <a:gd name="connsiteY1843" fmla="*/ 587543 h 1593414"/>
                    <a:gd name="connsiteX1844" fmla="*/ 200908 w 1666219"/>
                    <a:gd name="connsiteY1844" fmla="*/ 585216 h 1593414"/>
                    <a:gd name="connsiteX1845" fmla="*/ 200908 w 1666219"/>
                    <a:gd name="connsiteY1845" fmla="*/ 584219 h 1593414"/>
                    <a:gd name="connsiteX1846" fmla="*/ 200354 w 1666219"/>
                    <a:gd name="connsiteY1846" fmla="*/ 583332 h 1593414"/>
                    <a:gd name="connsiteX1847" fmla="*/ 199689 w 1666219"/>
                    <a:gd name="connsiteY1847" fmla="*/ 582667 h 1593414"/>
                    <a:gd name="connsiteX1848" fmla="*/ 198803 w 1666219"/>
                    <a:gd name="connsiteY1848" fmla="*/ 582113 h 1593414"/>
                    <a:gd name="connsiteX1849" fmla="*/ 201130 w 1666219"/>
                    <a:gd name="connsiteY1849" fmla="*/ 581559 h 1593414"/>
                    <a:gd name="connsiteX1850" fmla="*/ 204565 w 1666219"/>
                    <a:gd name="connsiteY1850" fmla="*/ 579564 h 1593414"/>
                    <a:gd name="connsiteX1851" fmla="*/ 207668 w 1666219"/>
                    <a:gd name="connsiteY1851" fmla="*/ 576572 h 1593414"/>
                    <a:gd name="connsiteX1852" fmla="*/ 210106 w 1666219"/>
                    <a:gd name="connsiteY1852" fmla="*/ 573691 h 1593414"/>
                    <a:gd name="connsiteX1853" fmla="*/ 210106 w 1666219"/>
                    <a:gd name="connsiteY1853" fmla="*/ 574910 h 1593414"/>
                    <a:gd name="connsiteX1854" fmla="*/ 208665 w 1666219"/>
                    <a:gd name="connsiteY1854" fmla="*/ 576018 h 1593414"/>
                    <a:gd name="connsiteX1855" fmla="*/ 207668 w 1666219"/>
                    <a:gd name="connsiteY1855" fmla="*/ 578013 h 1593414"/>
                    <a:gd name="connsiteX1856" fmla="*/ 206227 w 1666219"/>
                    <a:gd name="connsiteY1856" fmla="*/ 581780 h 1593414"/>
                    <a:gd name="connsiteX1857" fmla="*/ 205562 w 1666219"/>
                    <a:gd name="connsiteY1857" fmla="*/ 582002 h 1593414"/>
                    <a:gd name="connsiteX1858" fmla="*/ 203679 w 1666219"/>
                    <a:gd name="connsiteY1858" fmla="*/ 581669 h 1593414"/>
                    <a:gd name="connsiteX1859" fmla="*/ 203346 w 1666219"/>
                    <a:gd name="connsiteY1859" fmla="*/ 582334 h 1593414"/>
                    <a:gd name="connsiteX1860" fmla="*/ 203346 w 1666219"/>
                    <a:gd name="connsiteY1860" fmla="*/ 584773 h 1593414"/>
                    <a:gd name="connsiteX1861" fmla="*/ 202792 w 1666219"/>
                    <a:gd name="connsiteY1861" fmla="*/ 585105 h 1593414"/>
                    <a:gd name="connsiteX1862" fmla="*/ 201795 w 1666219"/>
                    <a:gd name="connsiteY1862" fmla="*/ 585105 h 1593414"/>
                    <a:gd name="connsiteX1863" fmla="*/ 201795 w 1666219"/>
                    <a:gd name="connsiteY1863" fmla="*/ 586435 h 1593414"/>
                    <a:gd name="connsiteX1864" fmla="*/ 206560 w 1666219"/>
                    <a:gd name="connsiteY1864" fmla="*/ 586878 h 1593414"/>
                    <a:gd name="connsiteX1865" fmla="*/ 208555 w 1666219"/>
                    <a:gd name="connsiteY1865" fmla="*/ 587543 h 1593414"/>
                    <a:gd name="connsiteX1866" fmla="*/ 210328 w 1666219"/>
                    <a:gd name="connsiteY1866" fmla="*/ 588651 h 1593414"/>
                    <a:gd name="connsiteX1867" fmla="*/ 210328 w 1666219"/>
                    <a:gd name="connsiteY1867" fmla="*/ 589648 h 1593414"/>
                    <a:gd name="connsiteX1868" fmla="*/ 205784 w 1666219"/>
                    <a:gd name="connsiteY1868" fmla="*/ 587986 h 1593414"/>
                    <a:gd name="connsiteX1869" fmla="*/ 203790 w 1666219"/>
                    <a:gd name="connsiteY1869" fmla="*/ 587765 h 1593414"/>
                    <a:gd name="connsiteX1870" fmla="*/ 201795 w 1666219"/>
                    <a:gd name="connsiteY1870" fmla="*/ 588651 h 1593414"/>
                    <a:gd name="connsiteX1871" fmla="*/ 204787 w 1666219"/>
                    <a:gd name="connsiteY1871" fmla="*/ 588651 h 1593414"/>
                    <a:gd name="connsiteX1872" fmla="*/ 209773 w 1666219"/>
                    <a:gd name="connsiteY1872" fmla="*/ 590092 h 1593414"/>
                    <a:gd name="connsiteX1873" fmla="*/ 212655 w 1666219"/>
                    <a:gd name="connsiteY1873" fmla="*/ 590867 h 1593414"/>
                    <a:gd name="connsiteX1874" fmla="*/ 216090 w 1666219"/>
                    <a:gd name="connsiteY1874" fmla="*/ 594746 h 1593414"/>
                    <a:gd name="connsiteX1875" fmla="*/ 216976 w 1666219"/>
                    <a:gd name="connsiteY1875" fmla="*/ 595411 h 1593414"/>
                    <a:gd name="connsiteX1876" fmla="*/ 217974 w 1666219"/>
                    <a:gd name="connsiteY1876" fmla="*/ 594746 h 1593414"/>
                    <a:gd name="connsiteX1877" fmla="*/ 218306 w 1666219"/>
                    <a:gd name="connsiteY1877" fmla="*/ 593195 h 1593414"/>
                    <a:gd name="connsiteX1878" fmla="*/ 218860 w 1666219"/>
                    <a:gd name="connsiteY1878" fmla="*/ 591643 h 1593414"/>
                    <a:gd name="connsiteX1879" fmla="*/ 220412 w 1666219"/>
                    <a:gd name="connsiteY1879" fmla="*/ 590867 h 1593414"/>
                    <a:gd name="connsiteX1880" fmla="*/ 219193 w 1666219"/>
                    <a:gd name="connsiteY1880" fmla="*/ 589095 h 1593414"/>
                    <a:gd name="connsiteX1881" fmla="*/ 218749 w 1666219"/>
                    <a:gd name="connsiteY1881" fmla="*/ 588541 h 1593414"/>
                    <a:gd name="connsiteX1882" fmla="*/ 220301 w 1666219"/>
                    <a:gd name="connsiteY1882" fmla="*/ 588097 h 1593414"/>
                    <a:gd name="connsiteX1883" fmla="*/ 221187 w 1666219"/>
                    <a:gd name="connsiteY1883" fmla="*/ 586989 h 1593414"/>
                    <a:gd name="connsiteX1884" fmla="*/ 221963 w 1666219"/>
                    <a:gd name="connsiteY1884" fmla="*/ 586324 h 1593414"/>
                    <a:gd name="connsiteX1885" fmla="*/ 223293 w 1666219"/>
                    <a:gd name="connsiteY1885" fmla="*/ 587321 h 1593414"/>
                    <a:gd name="connsiteX1886" fmla="*/ 223293 w 1666219"/>
                    <a:gd name="connsiteY1886" fmla="*/ 586656 h 1593414"/>
                    <a:gd name="connsiteX1887" fmla="*/ 223404 w 1666219"/>
                    <a:gd name="connsiteY1887" fmla="*/ 586435 h 1593414"/>
                    <a:gd name="connsiteX1888" fmla="*/ 223515 w 1666219"/>
                    <a:gd name="connsiteY1888" fmla="*/ 586435 h 1593414"/>
                    <a:gd name="connsiteX1889" fmla="*/ 224069 w 1666219"/>
                    <a:gd name="connsiteY1889" fmla="*/ 586213 h 1593414"/>
                    <a:gd name="connsiteX1890" fmla="*/ 223625 w 1666219"/>
                    <a:gd name="connsiteY1890" fmla="*/ 583886 h 1593414"/>
                    <a:gd name="connsiteX1891" fmla="*/ 222960 w 1666219"/>
                    <a:gd name="connsiteY1891" fmla="*/ 582113 h 1593414"/>
                    <a:gd name="connsiteX1892" fmla="*/ 221852 w 1666219"/>
                    <a:gd name="connsiteY1892" fmla="*/ 580894 h 1593414"/>
                    <a:gd name="connsiteX1893" fmla="*/ 220301 w 1666219"/>
                    <a:gd name="connsiteY1893" fmla="*/ 580229 h 1593414"/>
                    <a:gd name="connsiteX1894" fmla="*/ 222074 w 1666219"/>
                    <a:gd name="connsiteY1894" fmla="*/ 579897 h 1593414"/>
                    <a:gd name="connsiteX1895" fmla="*/ 223625 w 1666219"/>
                    <a:gd name="connsiteY1895" fmla="*/ 580672 h 1593414"/>
                    <a:gd name="connsiteX1896" fmla="*/ 224844 w 1666219"/>
                    <a:gd name="connsiteY1896" fmla="*/ 581005 h 1593414"/>
                    <a:gd name="connsiteX1897" fmla="*/ 225731 w 1666219"/>
                    <a:gd name="connsiteY1897" fmla="*/ 579232 h 1593414"/>
                    <a:gd name="connsiteX1898" fmla="*/ 226396 w 1666219"/>
                    <a:gd name="connsiteY1898" fmla="*/ 579232 h 1593414"/>
                    <a:gd name="connsiteX1899" fmla="*/ 226396 w 1666219"/>
                    <a:gd name="connsiteY1899" fmla="*/ 580340 h 1593414"/>
                    <a:gd name="connsiteX1900" fmla="*/ 226396 w 1666219"/>
                    <a:gd name="connsiteY1900" fmla="*/ 583886 h 1593414"/>
                    <a:gd name="connsiteX1901" fmla="*/ 226950 w 1666219"/>
                    <a:gd name="connsiteY1901" fmla="*/ 583554 h 1593414"/>
                    <a:gd name="connsiteX1902" fmla="*/ 228280 w 1666219"/>
                    <a:gd name="connsiteY1902" fmla="*/ 583000 h 1593414"/>
                    <a:gd name="connsiteX1903" fmla="*/ 228834 w 1666219"/>
                    <a:gd name="connsiteY1903" fmla="*/ 582667 h 1593414"/>
                    <a:gd name="connsiteX1904" fmla="*/ 228834 w 1666219"/>
                    <a:gd name="connsiteY1904" fmla="*/ 585548 h 1593414"/>
                    <a:gd name="connsiteX1905" fmla="*/ 229166 w 1666219"/>
                    <a:gd name="connsiteY1905" fmla="*/ 586545 h 1593414"/>
                    <a:gd name="connsiteX1906" fmla="*/ 229609 w 1666219"/>
                    <a:gd name="connsiteY1906" fmla="*/ 587432 h 1593414"/>
                    <a:gd name="connsiteX1907" fmla="*/ 221077 w 1666219"/>
                    <a:gd name="connsiteY1907" fmla="*/ 591421 h 1593414"/>
                    <a:gd name="connsiteX1908" fmla="*/ 219747 w 1666219"/>
                    <a:gd name="connsiteY1908" fmla="*/ 596076 h 1593414"/>
                    <a:gd name="connsiteX1909" fmla="*/ 219525 w 1666219"/>
                    <a:gd name="connsiteY1909" fmla="*/ 598292 h 1593414"/>
                    <a:gd name="connsiteX1910" fmla="*/ 219969 w 1666219"/>
                    <a:gd name="connsiteY1910" fmla="*/ 599289 h 1593414"/>
                    <a:gd name="connsiteX1911" fmla="*/ 221077 w 1666219"/>
                    <a:gd name="connsiteY1911" fmla="*/ 599954 h 1593414"/>
                    <a:gd name="connsiteX1912" fmla="*/ 222296 w 1666219"/>
                    <a:gd name="connsiteY1912" fmla="*/ 600508 h 1593414"/>
                    <a:gd name="connsiteX1913" fmla="*/ 223404 w 1666219"/>
                    <a:gd name="connsiteY1913" fmla="*/ 601173 h 1593414"/>
                    <a:gd name="connsiteX1914" fmla="*/ 225066 w 1666219"/>
                    <a:gd name="connsiteY1914" fmla="*/ 603057 h 1593414"/>
                    <a:gd name="connsiteX1915" fmla="*/ 226285 w 1666219"/>
                    <a:gd name="connsiteY1915" fmla="*/ 605273 h 1593414"/>
                    <a:gd name="connsiteX1916" fmla="*/ 227061 w 1666219"/>
                    <a:gd name="connsiteY1916" fmla="*/ 608154 h 1593414"/>
                    <a:gd name="connsiteX1917" fmla="*/ 227393 w 1666219"/>
                    <a:gd name="connsiteY1917" fmla="*/ 612033 h 1593414"/>
                    <a:gd name="connsiteX1918" fmla="*/ 227171 w 1666219"/>
                    <a:gd name="connsiteY1918" fmla="*/ 614249 h 1593414"/>
                    <a:gd name="connsiteX1919" fmla="*/ 226063 w 1666219"/>
                    <a:gd name="connsiteY1919" fmla="*/ 617130 h 1593414"/>
                    <a:gd name="connsiteX1920" fmla="*/ 225842 w 1666219"/>
                    <a:gd name="connsiteY1920" fmla="*/ 619015 h 1593414"/>
                    <a:gd name="connsiteX1921" fmla="*/ 226063 w 1666219"/>
                    <a:gd name="connsiteY1921" fmla="*/ 620566 h 1593414"/>
                    <a:gd name="connsiteX1922" fmla="*/ 227393 w 1666219"/>
                    <a:gd name="connsiteY1922" fmla="*/ 625331 h 1593414"/>
                    <a:gd name="connsiteX1923" fmla="*/ 228058 w 1666219"/>
                    <a:gd name="connsiteY1923" fmla="*/ 625331 h 1593414"/>
                    <a:gd name="connsiteX1924" fmla="*/ 228723 w 1666219"/>
                    <a:gd name="connsiteY1924" fmla="*/ 624556 h 1593414"/>
                    <a:gd name="connsiteX1925" fmla="*/ 231050 w 1666219"/>
                    <a:gd name="connsiteY1925" fmla="*/ 625220 h 1593414"/>
                    <a:gd name="connsiteX1926" fmla="*/ 232601 w 1666219"/>
                    <a:gd name="connsiteY1926" fmla="*/ 625220 h 1593414"/>
                    <a:gd name="connsiteX1927" fmla="*/ 230053 w 1666219"/>
                    <a:gd name="connsiteY1927" fmla="*/ 622339 h 1593414"/>
                    <a:gd name="connsiteX1928" fmla="*/ 228169 w 1666219"/>
                    <a:gd name="connsiteY1928" fmla="*/ 618460 h 1593414"/>
                    <a:gd name="connsiteX1929" fmla="*/ 227504 w 1666219"/>
                    <a:gd name="connsiteY1929" fmla="*/ 613695 h 1593414"/>
                    <a:gd name="connsiteX1930" fmla="*/ 228723 w 1666219"/>
                    <a:gd name="connsiteY1930" fmla="*/ 608044 h 1593414"/>
                    <a:gd name="connsiteX1931" fmla="*/ 228169 w 1666219"/>
                    <a:gd name="connsiteY1931" fmla="*/ 607711 h 1593414"/>
                    <a:gd name="connsiteX1932" fmla="*/ 227725 w 1666219"/>
                    <a:gd name="connsiteY1932" fmla="*/ 607158 h 1593414"/>
                    <a:gd name="connsiteX1933" fmla="*/ 227171 w 1666219"/>
                    <a:gd name="connsiteY1933" fmla="*/ 606936 h 1593414"/>
                    <a:gd name="connsiteX1934" fmla="*/ 228169 w 1666219"/>
                    <a:gd name="connsiteY1934" fmla="*/ 605163 h 1593414"/>
                    <a:gd name="connsiteX1935" fmla="*/ 229388 w 1666219"/>
                    <a:gd name="connsiteY1935" fmla="*/ 605163 h 1593414"/>
                    <a:gd name="connsiteX1936" fmla="*/ 230718 w 1666219"/>
                    <a:gd name="connsiteY1936" fmla="*/ 605938 h 1593414"/>
                    <a:gd name="connsiteX1937" fmla="*/ 231826 w 1666219"/>
                    <a:gd name="connsiteY1937" fmla="*/ 606936 h 1593414"/>
                    <a:gd name="connsiteX1938" fmla="*/ 231050 w 1666219"/>
                    <a:gd name="connsiteY1938" fmla="*/ 607601 h 1593414"/>
                    <a:gd name="connsiteX1939" fmla="*/ 230274 w 1666219"/>
                    <a:gd name="connsiteY1939" fmla="*/ 608044 h 1593414"/>
                    <a:gd name="connsiteX1940" fmla="*/ 231826 w 1666219"/>
                    <a:gd name="connsiteY1940" fmla="*/ 609041 h 1593414"/>
                    <a:gd name="connsiteX1941" fmla="*/ 233599 w 1666219"/>
                    <a:gd name="connsiteY1941" fmla="*/ 609041 h 1593414"/>
                    <a:gd name="connsiteX1942" fmla="*/ 237145 w 1666219"/>
                    <a:gd name="connsiteY1942" fmla="*/ 606936 h 1593414"/>
                    <a:gd name="connsiteX1943" fmla="*/ 237921 w 1666219"/>
                    <a:gd name="connsiteY1943" fmla="*/ 607711 h 1593414"/>
                    <a:gd name="connsiteX1944" fmla="*/ 238585 w 1666219"/>
                    <a:gd name="connsiteY1944" fmla="*/ 607933 h 1593414"/>
                    <a:gd name="connsiteX1945" fmla="*/ 240248 w 1666219"/>
                    <a:gd name="connsiteY1945" fmla="*/ 607933 h 1593414"/>
                    <a:gd name="connsiteX1946" fmla="*/ 239583 w 1666219"/>
                    <a:gd name="connsiteY1946" fmla="*/ 605828 h 1593414"/>
                    <a:gd name="connsiteX1947" fmla="*/ 240026 w 1666219"/>
                    <a:gd name="connsiteY1947" fmla="*/ 603943 h 1593414"/>
                    <a:gd name="connsiteX1948" fmla="*/ 240802 w 1666219"/>
                    <a:gd name="connsiteY1948" fmla="*/ 603722 h 1593414"/>
                    <a:gd name="connsiteX1949" fmla="*/ 241245 w 1666219"/>
                    <a:gd name="connsiteY1949" fmla="*/ 606271 h 1593414"/>
                    <a:gd name="connsiteX1950" fmla="*/ 241799 w 1666219"/>
                    <a:gd name="connsiteY1950" fmla="*/ 608487 h 1593414"/>
                    <a:gd name="connsiteX1951" fmla="*/ 242796 w 1666219"/>
                    <a:gd name="connsiteY1951" fmla="*/ 608930 h 1593414"/>
                    <a:gd name="connsiteX1952" fmla="*/ 243461 w 1666219"/>
                    <a:gd name="connsiteY1952" fmla="*/ 607933 h 1593414"/>
                    <a:gd name="connsiteX1953" fmla="*/ 242796 w 1666219"/>
                    <a:gd name="connsiteY1953" fmla="*/ 605717 h 1593414"/>
                    <a:gd name="connsiteX1954" fmla="*/ 244348 w 1666219"/>
                    <a:gd name="connsiteY1954" fmla="*/ 607047 h 1593414"/>
                    <a:gd name="connsiteX1955" fmla="*/ 245567 w 1666219"/>
                    <a:gd name="connsiteY1955" fmla="*/ 608819 h 1593414"/>
                    <a:gd name="connsiteX1956" fmla="*/ 246564 w 1666219"/>
                    <a:gd name="connsiteY1956" fmla="*/ 609928 h 1593414"/>
                    <a:gd name="connsiteX1957" fmla="*/ 247561 w 1666219"/>
                    <a:gd name="connsiteY1957" fmla="*/ 609263 h 1593414"/>
                    <a:gd name="connsiteX1958" fmla="*/ 248781 w 1666219"/>
                    <a:gd name="connsiteY1958" fmla="*/ 610925 h 1593414"/>
                    <a:gd name="connsiteX1959" fmla="*/ 249113 w 1666219"/>
                    <a:gd name="connsiteY1959" fmla="*/ 611479 h 1593414"/>
                    <a:gd name="connsiteX1960" fmla="*/ 249445 w 1666219"/>
                    <a:gd name="connsiteY1960" fmla="*/ 610814 h 1593414"/>
                    <a:gd name="connsiteX1961" fmla="*/ 249667 w 1666219"/>
                    <a:gd name="connsiteY1961" fmla="*/ 610371 h 1593414"/>
                    <a:gd name="connsiteX1962" fmla="*/ 249999 w 1666219"/>
                    <a:gd name="connsiteY1962" fmla="*/ 609263 h 1593414"/>
                    <a:gd name="connsiteX1963" fmla="*/ 248781 w 1666219"/>
                    <a:gd name="connsiteY1963" fmla="*/ 608044 h 1593414"/>
                    <a:gd name="connsiteX1964" fmla="*/ 247561 w 1666219"/>
                    <a:gd name="connsiteY1964" fmla="*/ 606382 h 1593414"/>
                    <a:gd name="connsiteX1965" fmla="*/ 246564 w 1666219"/>
                    <a:gd name="connsiteY1965" fmla="*/ 604497 h 1593414"/>
                    <a:gd name="connsiteX1966" fmla="*/ 246121 w 1666219"/>
                    <a:gd name="connsiteY1966" fmla="*/ 602836 h 1593414"/>
                    <a:gd name="connsiteX1967" fmla="*/ 246121 w 1666219"/>
                    <a:gd name="connsiteY1967" fmla="*/ 597627 h 1593414"/>
                    <a:gd name="connsiteX1968" fmla="*/ 245456 w 1666219"/>
                    <a:gd name="connsiteY1968" fmla="*/ 595521 h 1593414"/>
                    <a:gd name="connsiteX1969" fmla="*/ 245456 w 1666219"/>
                    <a:gd name="connsiteY1969" fmla="*/ 594192 h 1593414"/>
                    <a:gd name="connsiteX1970" fmla="*/ 246121 w 1666219"/>
                    <a:gd name="connsiteY1970" fmla="*/ 594192 h 1593414"/>
                    <a:gd name="connsiteX1971" fmla="*/ 246453 w 1666219"/>
                    <a:gd name="connsiteY1971" fmla="*/ 596297 h 1593414"/>
                    <a:gd name="connsiteX1972" fmla="*/ 247229 w 1666219"/>
                    <a:gd name="connsiteY1972" fmla="*/ 597849 h 1593414"/>
                    <a:gd name="connsiteX1973" fmla="*/ 248448 w 1666219"/>
                    <a:gd name="connsiteY1973" fmla="*/ 598735 h 1593414"/>
                    <a:gd name="connsiteX1974" fmla="*/ 250110 w 1666219"/>
                    <a:gd name="connsiteY1974" fmla="*/ 598735 h 1593414"/>
                    <a:gd name="connsiteX1975" fmla="*/ 249113 w 1666219"/>
                    <a:gd name="connsiteY1975" fmla="*/ 599622 h 1593414"/>
                    <a:gd name="connsiteX1976" fmla="*/ 248781 w 1666219"/>
                    <a:gd name="connsiteY1976" fmla="*/ 600952 h 1593414"/>
                    <a:gd name="connsiteX1977" fmla="*/ 248781 w 1666219"/>
                    <a:gd name="connsiteY1977" fmla="*/ 602614 h 1593414"/>
                    <a:gd name="connsiteX1978" fmla="*/ 249335 w 1666219"/>
                    <a:gd name="connsiteY1978" fmla="*/ 604608 h 1593414"/>
                    <a:gd name="connsiteX1979" fmla="*/ 250110 w 1666219"/>
                    <a:gd name="connsiteY1979" fmla="*/ 604608 h 1593414"/>
                    <a:gd name="connsiteX1980" fmla="*/ 250553 w 1666219"/>
                    <a:gd name="connsiteY1980" fmla="*/ 603943 h 1593414"/>
                    <a:gd name="connsiteX1981" fmla="*/ 250886 w 1666219"/>
                    <a:gd name="connsiteY1981" fmla="*/ 603722 h 1593414"/>
                    <a:gd name="connsiteX1982" fmla="*/ 252326 w 1666219"/>
                    <a:gd name="connsiteY1982" fmla="*/ 603500 h 1593414"/>
                    <a:gd name="connsiteX1983" fmla="*/ 252326 w 1666219"/>
                    <a:gd name="connsiteY1983" fmla="*/ 604719 h 1593414"/>
                    <a:gd name="connsiteX1984" fmla="*/ 251551 w 1666219"/>
                    <a:gd name="connsiteY1984" fmla="*/ 604719 h 1593414"/>
                    <a:gd name="connsiteX1985" fmla="*/ 251551 w 1666219"/>
                    <a:gd name="connsiteY1985" fmla="*/ 605717 h 1593414"/>
                    <a:gd name="connsiteX1986" fmla="*/ 255319 w 1666219"/>
                    <a:gd name="connsiteY1986" fmla="*/ 604830 h 1593414"/>
                    <a:gd name="connsiteX1987" fmla="*/ 257535 w 1666219"/>
                    <a:gd name="connsiteY1987" fmla="*/ 603833 h 1593414"/>
                    <a:gd name="connsiteX1988" fmla="*/ 258532 w 1666219"/>
                    <a:gd name="connsiteY1988" fmla="*/ 601838 h 1593414"/>
                    <a:gd name="connsiteX1989" fmla="*/ 259640 w 1666219"/>
                    <a:gd name="connsiteY1989" fmla="*/ 600619 h 1593414"/>
                    <a:gd name="connsiteX1990" fmla="*/ 265514 w 1666219"/>
                    <a:gd name="connsiteY1990" fmla="*/ 599954 h 1593414"/>
                    <a:gd name="connsiteX1991" fmla="*/ 267841 w 1666219"/>
                    <a:gd name="connsiteY1991" fmla="*/ 598846 h 1593414"/>
                    <a:gd name="connsiteX1992" fmla="*/ 266289 w 1666219"/>
                    <a:gd name="connsiteY1992" fmla="*/ 597849 h 1593414"/>
                    <a:gd name="connsiteX1993" fmla="*/ 269835 w 1666219"/>
                    <a:gd name="connsiteY1993" fmla="*/ 598514 h 1593414"/>
                    <a:gd name="connsiteX1994" fmla="*/ 271165 w 1666219"/>
                    <a:gd name="connsiteY1994" fmla="*/ 599400 h 1593414"/>
                    <a:gd name="connsiteX1995" fmla="*/ 272495 w 1666219"/>
                    <a:gd name="connsiteY1995" fmla="*/ 601395 h 1593414"/>
                    <a:gd name="connsiteX1996" fmla="*/ 270279 w 1666219"/>
                    <a:gd name="connsiteY1996" fmla="*/ 600619 h 1593414"/>
                    <a:gd name="connsiteX1997" fmla="*/ 267951 w 1666219"/>
                    <a:gd name="connsiteY1997" fmla="*/ 600287 h 1593414"/>
                    <a:gd name="connsiteX1998" fmla="*/ 273603 w 1666219"/>
                    <a:gd name="connsiteY1998" fmla="*/ 603943 h 1593414"/>
                    <a:gd name="connsiteX1999" fmla="*/ 274157 w 1666219"/>
                    <a:gd name="connsiteY1999" fmla="*/ 604941 h 1593414"/>
                    <a:gd name="connsiteX2000" fmla="*/ 275487 w 1666219"/>
                    <a:gd name="connsiteY2000" fmla="*/ 604941 h 1593414"/>
                    <a:gd name="connsiteX2001" fmla="*/ 275930 w 1666219"/>
                    <a:gd name="connsiteY2001" fmla="*/ 604497 h 1593414"/>
                    <a:gd name="connsiteX2002" fmla="*/ 276484 w 1666219"/>
                    <a:gd name="connsiteY2002" fmla="*/ 603722 h 1593414"/>
                    <a:gd name="connsiteX2003" fmla="*/ 274822 w 1666219"/>
                    <a:gd name="connsiteY2003" fmla="*/ 602614 h 1593414"/>
                    <a:gd name="connsiteX2004" fmla="*/ 276263 w 1666219"/>
                    <a:gd name="connsiteY2004" fmla="*/ 602171 h 1593414"/>
                    <a:gd name="connsiteX2005" fmla="*/ 276927 w 1666219"/>
                    <a:gd name="connsiteY2005" fmla="*/ 601284 h 1593414"/>
                    <a:gd name="connsiteX2006" fmla="*/ 276927 w 1666219"/>
                    <a:gd name="connsiteY2006" fmla="*/ 600176 h 1593414"/>
                    <a:gd name="connsiteX2007" fmla="*/ 275709 w 1666219"/>
                    <a:gd name="connsiteY2007" fmla="*/ 599068 h 1593414"/>
                    <a:gd name="connsiteX2008" fmla="*/ 275709 w 1666219"/>
                    <a:gd name="connsiteY2008" fmla="*/ 598071 h 1593414"/>
                    <a:gd name="connsiteX2009" fmla="*/ 278257 w 1666219"/>
                    <a:gd name="connsiteY2009" fmla="*/ 601395 h 1593414"/>
                    <a:gd name="connsiteX2010" fmla="*/ 277703 w 1666219"/>
                    <a:gd name="connsiteY2010" fmla="*/ 604497 h 1593414"/>
                    <a:gd name="connsiteX2011" fmla="*/ 273271 w 1666219"/>
                    <a:gd name="connsiteY2011" fmla="*/ 610704 h 1593414"/>
                    <a:gd name="connsiteX2012" fmla="*/ 274157 w 1666219"/>
                    <a:gd name="connsiteY2012" fmla="*/ 611812 h 1593414"/>
                    <a:gd name="connsiteX2013" fmla="*/ 271719 w 1666219"/>
                    <a:gd name="connsiteY2013" fmla="*/ 613363 h 1593414"/>
                    <a:gd name="connsiteX2014" fmla="*/ 268616 w 1666219"/>
                    <a:gd name="connsiteY2014" fmla="*/ 613695 h 1593414"/>
                    <a:gd name="connsiteX2015" fmla="*/ 265735 w 1666219"/>
                    <a:gd name="connsiteY2015" fmla="*/ 612809 h 1593414"/>
                    <a:gd name="connsiteX2016" fmla="*/ 263962 w 1666219"/>
                    <a:gd name="connsiteY2016" fmla="*/ 610704 h 1593414"/>
                    <a:gd name="connsiteX2017" fmla="*/ 263297 w 1666219"/>
                    <a:gd name="connsiteY2017" fmla="*/ 613141 h 1593414"/>
                    <a:gd name="connsiteX2018" fmla="*/ 263297 w 1666219"/>
                    <a:gd name="connsiteY2018" fmla="*/ 614249 h 1593414"/>
                    <a:gd name="connsiteX2019" fmla="*/ 262189 w 1666219"/>
                    <a:gd name="connsiteY2019" fmla="*/ 613252 h 1593414"/>
                    <a:gd name="connsiteX2020" fmla="*/ 261413 w 1666219"/>
                    <a:gd name="connsiteY2020" fmla="*/ 613030 h 1593414"/>
                    <a:gd name="connsiteX2021" fmla="*/ 260749 w 1666219"/>
                    <a:gd name="connsiteY2021" fmla="*/ 613363 h 1593414"/>
                    <a:gd name="connsiteX2022" fmla="*/ 260084 w 1666219"/>
                    <a:gd name="connsiteY2022" fmla="*/ 614249 h 1593414"/>
                    <a:gd name="connsiteX2023" fmla="*/ 259308 w 1666219"/>
                    <a:gd name="connsiteY2023" fmla="*/ 614249 h 1593414"/>
                    <a:gd name="connsiteX2024" fmla="*/ 257646 w 1666219"/>
                    <a:gd name="connsiteY2024" fmla="*/ 610925 h 1593414"/>
                    <a:gd name="connsiteX2025" fmla="*/ 254543 w 1666219"/>
                    <a:gd name="connsiteY2025" fmla="*/ 610925 h 1593414"/>
                    <a:gd name="connsiteX2026" fmla="*/ 252659 w 1666219"/>
                    <a:gd name="connsiteY2026" fmla="*/ 612255 h 1593414"/>
                    <a:gd name="connsiteX2027" fmla="*/ 254654 w 1666219"/>
                    <a:gd name="connsiteY2027" fmla="*/ 613030 h 1593414"/>
                    <a:gd name="connsiteX2028" fmla="*/ 254654 w 1666219"/>
                    <a:gd name="connsiteY2028" fmla="*/ 613806 h 1593414"/>
                    <a:gd name="connsiteX2029" fmla="*/ 254654 w 1666219"/>
                    <a:gd name="connsiteY2029" fmla="*/ 614028 h 1593414"/>
                    <a:gd name="connsiteX2030" fmla="*/ 254986 w 1666219"/>
                    <a:gd name="connsiteY2030" fmla="*/ 614249 h 1593414"/>
                    <a:gd name="connsiteX2031" fmla="*/ 256316 w 1666219"/>
                    <a:gd name="connsiteY2031" fmla="*/ 614471 h 1593414"/>
                    <a:gd name="connsiteX2032" fmla="*/ 257424 w 1666219"/>
                    <a:gd name="connsiteY2032" fmla="*/ 615025 h 1593414"/>
                    <a:gd name="connsiteX2033" fmla="*/ 257867 w 1666219"/>
                    <a:gd name="connsiteY2033" fmla="*/ 615912 h 1593414"/>
                    <a:gd name="connsiteX2034" fmla="*/ 258311 w 1666219"/>
                    <a:gd name="connsiteY2034" fmla="*/ 616134 h 1593414"/>
                    <a:gd name="connsiteX2035" fmla="*/ 260084 w 1666219"/>
                    <a:gd name="connsiteY2035" fmla="*/ 619458 h 1593414"/>
                    <a:gd name="connsiteX2036" fmla="*/ 260305 w 1666219"/>
                    <a:gd name="connsiteY2036" fmla="*/ 620123 h 1593414"/>
                    <a:gd name="connsiteX2037" fmla="*/ 261857 w 1666219"/>
                    <a:gd name="connsiteY2037" fmla="*/ 621563 h 1593414"/>
                    <a:gd name="connsiteX2038" fmla="*/ 263297 w 1666219"/>
                    <a:gd name="connsiteY2038" fmla="*/ 622339 h 1593414"/>
                    <a:gd name="connsiteX2039" fmla="*/ 264960 w 1666219"/>
                    <a:gd name="connsiteY2039" fmla="*/ 622560 h 1593414"/>
                    <a:gd name="connsiteX2040" fmla="*/ 267176 w 1666219"/>
                    <a:gd name="connsiteY2040" fmla="*/ 622339 h 1593414"/>
                    <a:gd name="connsiteX2041" fmla="*/ 273049 w 1666219"/>
                    <a:gd name="connsiteY2041" fmla="*/ 620345 h 1593414"/>
                    <a:gd name="connsiteX2042" fmla="*/ 274933 w 1666219"/>
                    <a:gd name="connsiteY2042" fmla="*/ 620345 h 1593414"/>
                    <a:gd name="connsiteX2043" fmla="*/ 278701 w 1666219"/>
                    <a:gd name="connsiteY2043" fmla="*/ 621563 h 1593414"/>
                    <a:gd name="connsiteX2044" fmla="*/ 280252 w 1666219"/>
                    <a:gd name="connsiteY2044" fmla="*/ 620677 h 1593414"/>
                    <a:gd name="connsiteX2045" fmla="*/ 280474 w 1666219"/>
                    <a:gd name="connsiteY2045" fmla="*/ 616687 h 1593414"/>
                    <a:gd name="connsiteX2046" fmla="*/ 281693 w 1666219"/>
                    <a:gd name="connsiteY2046" fmla="*/ 617574 h 1593414"/>
                    <a:gd name="connsiteX2047" fmla="*/ 283023 w 1666219"/>
                    <a:gd name="connsiteY2047" fmla="*/ 617906 h 1593414"/>
                    <a:gd name="connsiteX2048" fmla="*/ 285904 w 1666219"/>
                    <a:gd name="connsiteY2048" fmla="*/ 617906 h 1593414"/>
                    <a:gd name="connsiteX2049" fmla="*/ 285682 w 1666219"/>
                    <a:gd name="connsiteY2049" fmla="*/ 616687 h 1593414"/>
                    <a:gd name="connsiteX2050" fmla="*/ 285239 w 1666219"/>
                    <a:gd name="connsiteY2050" fmla="*/ 616023 h 1593414"/>
                    <a:gd name="connsiteX2051" fmla="*/ 284574 w 1666219"/>
                    <a:gd name="connsiteY2051" fmla="*/ 615690 h 1593414"/>
                    <a:gd name="connsiteX2052" fmla="*/ 283687 w 1666219"/>
                    <a:gd name="connsiteY2052" fmla="*/ 615469 h 1593414"/>
                    <a:gd name="connsiteX2053" fmla="*/ 285571 w 1666219"/>
                    <a:gd name="connsiteY2053" fmla="*/ 615025 h 1593414"/>
                    <a:gd name="connsiteX2054" fmla="*/ 287234 w 1666219"/>
                    <a:gd name="connsiteY2054" fmla="*/ 615025 h 1593414"/>
                    <a:gd name="connsiteX2055" fmla="*/ 288785 w 1666219"/>
                    <a:gd name="connsiteY2055" fmla="*/ 615025 h 1593414"/>
                    <a:gd name="connsiteX2056" fmla="*/ 290558 w 1666219"/>
                    <a:gd name="connsiteY2056" fmla="*/ 613252 h 1593414"/>
                    <a:gd name="connsiteX2057" fmla="*/ 289672 w 1666219"/>
                    <a:gd name="connsiteY2057" fmla="*/ 615469 h 1593414"/>
                    <a:gd name="connsiteX2058" fmla="*/ 288009 w 1666219"/>
                    <a:gd name="connsiteY2058" fmla="*/ 617352 h 1593414"/>
                    <a:gd name="connsiteX2059" fmla="*/ 286014 w 1666219"/>
                    <a:gd name="connsiteY2059" fmla="*/ 618571 h 1593414"/>
                    <a:gd name="connsiteX2060" fmla="*/ 284352 w 1666219"/>
                    <a:gd name="connsiteY2060" fmla="*/ 618904 h 1593414"/>
                    <a:gd name="connsiteX2061" fmla="*/ 285571 w 1666219"/>
                    <a:gd name="connsiteY2061" fmla="*/ 620012 h 1593414"/>
                    <a:gd name="connsiteX2062" fmla="*/ 286236 w 1666219"/>
                    <a:gd name="connsiteY2062" fmla="*/ 620012 h 1593414"/>
                    <a:gd name="connsiteX2063" fmla="*/ 286901 w 1666219"/>
                    <a:gd name="connsiteY2063" fmla="*/ 619236 h 1593414"/>
                    <a:gd name="connsiteX2064" fmla="*/ 287898 w 1666219"/>
                    <a:gd name="connsiteY2064" fmla="*/ 618904 h 1593414"/>
                    <a:gd name="connsiteX2065" fmla="*/ 292109 w 1666219"/>
                    <a:gd name="connsiteY2065" fmla="*/ 618904 h 1593414"/>
                    <a:gd name="connsiteX2066" fmla="*/ 295766 w 1666219"/>
                    <a:gd name="connsiteY2066" fmla="*/ 617684 h 1593414"/>
                    <a:gd name="connsiteX2067" fmla="*/ 297207 w 1666219"/>
                    <a:gd name="connsiteY2067" fmla="*/ 617463 h 1593414"/>
                    <a:gd name="connsiteX2068" fmla="*/ 298980 w 1666219"/>
                    <a:gd name="connsiteY2068" fmla="*/ 617795 h 1593414"/>
                    <a:gd name="connsiteX2069" fmla="*/ 307624 w 1666219"/>
                    <a:gd name="connsiteY2069" fmla="*/ 621231 h 1593414"/>
                    <a:gd name="connsiteX2070" fmla="*/ 309729 w 1666219"/>
                    <a:gd name="connsiteY2070" fmla="*/ 621231 h 1593414"/>
                    <a:gd name="connsiteX2071" fmla="*/ 312832 w 1666219"/>
                    <a:gd name="connsiteY2071" fmla="*/ 620677 h 1593414"/>
                    <a:gd name="connsiteX2072" fmla="*/ 314716 w 1666219"/>
                    <a:gd name="connsiteY2072" fmla="*/ 621231 h 1593414"/>
                    <a:gd name="connsiteX2073" fmla="*/ 312389 w 1666219"/>
                    <a:gd name="connsiteY2073" fmla="*/ 621231 h 1593414"/>
                    <a:gd name="connsiteX2074" fmla="*/ 308288 w 1666219"/>
                    <a:gd name="connsiteY2074" fmla="*/ 622228 h 1593414"/>
                    <a:gd name="connsiteX2075" fmla="*/ 301196 w 1666219"/>
                    <a:gd name="connsiteY2075" fmla="*/ 622560 h 1593414"/>
                    <a:gd name="connsiteX2076" fmla="*/ 299977 w 1666219"/>
                    <a:gd name="connsiteY2076" fmla="*/ 623669 h 1593414"/>
                    <a:gd name="connsiteX2077" fmla="*/ 301529 w 1666219"/>
                    <a:gd name="connsiteY2077" fmla="*/ 625885 h 1593414"/>
                    <a:gd name="connsiteX2078" fmla="*/ 300642 w 1666219"/>
                    <a:gd name="connsiteY2078" fmla="*/ 629099 h 1593414"/>
                    <a:gd name="connsiteX2079" fmla="*/ 302083 w 1666219"/>
                    <a:gd name="connsiteY2079" fmla="*/ 629985 h 1593414"/>
                    <a:gd name="connsiteX2080" fmla="*/ 304410 w 1666219"/>
                    <a:gd name="connsiteY2080" fmla="*/ 630207 h 1593414"/>
                    <a:gd name="connsiteX2081" fmla="*/ 306294 w 1666219"/>
                    <a:gd name="connsiteY2081" fmla="*/ 631426 h 1593414"/>
                    <a:gd name="connsiteX2082" fmla="*/ 305296 w 1666219"/>
                    <a:gd name="connsiteY2082" fmla="*/ 633753 h 1593414"/>
                    <a:gd name="connsiteX2083" fmla="*/ 307180 w 1666219"/>
                    <a:gd name="connsiteY2083" fmla="*/ 634529 h 1593414"/>
                    <a:gd name="connsiteX2084" fmla="*/ 309951 w 1666219"/>
                    <a:gd name="connsiteY2084" fmla="*/ 634529 h 1593414"/>
                    <a:gd name="connsiteX2085" fmla="*/ 311724 w 1666219"/>
                    <a:gd name="connsiteY2085" fmla="*/ 634972 h 1593414"/>
                    <a:gd name="connsiteX2086" fmla="*/ 311391 w 1666219"/>
                    <a:gd name="connsiteY2086" fmla="*/ 636080 h 1593414"/>
                    <a:gd name="connsiteX2087" fmla="*/ 307513 w 1666219"/>
                    <a:gd name="connsiteY2087" fmla="*/ 638297 h 1593414"/>
                    <a:gd name="connsiteX2088" fmla="*/ 306404 w 1666219"/>
                    <a:gd name="connsiteY2088" fmla="*/ 639515 h 1593414"/>
                    <a:gd name="connsiteX2089" fmla="*/ 305518 w 1666219"/>
                    <a:gd name="connsiteY2089" fmla="*/ 638518 h 1593414"/>
                    <a:gd name="connsiteX2090" fmla="*/ 305961 w 1666219"/>
                    <a:gd name="connsiteY2090" fmla="*/ 638186 h 1593414"/>
                    <a:gd name="connsiteX2091" fmla="*/ 306072 w 1666219"/>
                    <a:gd name="connsiteY2091" fmla="*/ 638186 h 1593414"/>
                    <a:gd name="connsiteX2092" fmla="*/ 306294 w 1666219"/>
                    <a:gd name="connsiteY2092" fmla="*/ 637299 h 1593414"/>
                    <a:gd name="connsiteX2093" fmla="*/ 304410 w 1666219"/>
                    <a:gd name="connsiteY2093" fmla="*/ 636967 h 1593414"/>
                    <a:gd name="connsiteX2094" fmla="*/ 303191 w 1666219"/>
                    <a:gd name="connsiteY2094" fmla="*/ 636412 h 1593414"/>
                    <a:gd name="connsiteX2095" fmla="*/ 301972 w 1666219"/>
                    <a:gd name="connsiteY2095" fmla="*/ 636412 h 1593414"/>
                    <a:gd name="connsiteX2096" fmla="*/ 292996 w 1666219"/>
                    <a:gd name="connsiteY2096" fmla="*/ 641732 h 1593414"/>
                    <a:gd name="connsiteX2097" fmla="*/ 297761 w 1666219"/>
                    <a:gd name="connsiteY2097" fmla="*/ 644834 h 1593414"/>
                    <a:gd name="connsiteX2098" fmla="*/ 299091 w 1666219"/>
                    <a:gd name="connsiteY2098" fmla="*/ 647384 h 1593414"/>
                    <a:gd name="connsiteX2099" fmla="*/ 299312 w 1666219"/>
                    <a:gd name="connsiteY2099" fmla="*/ 652259 h 1593414"/>
                    <a:gd name="connsiteX2100" fmla="*/ 300199 w 1666219"/>
                    <a:gd name="connsiteY2100" fmla="*/ 652259 h 1593414"/>
                    <a:gd name="connsiteX2101" fmla="*/ 300753 w 1666219"/>
                    <a:gd name="connsiteY2101" fmla="*/ 650597 h 1593414"/>
                    <a:gd name="connsiteX2102" fmla="*/ 300753 w 1666219"/>
                    <a:gd name="connsiteY2102" fmla="*/ 649932 h 1593414"/>
                    <a:gd name="connsiteX2103" fmla="*/ 300199 w 1666219"/>
                    <a:gd name="connsiteY2103" fmla="*/ 648713 h 1593414"/>
                    <a:gd name="connsiteX2104" fmla="*/ 300531 w 1666219"/>
                    <a:gd name="connsiteY2104" fmla="*/ 648380 h 1593414"/>
                    <a:gd name="connsiteX2105" fmla="*/ 300864 w 1666219"/>
                    <a:gd name="connsiteY2105" fmla="*/ 648159 h 1593414"/>
                    <a:gd name="connsiteX2106" fmla="*/ 301639 w 1666219"/>
                    <a:gd name="connsiteY2106" fmla="*/ 647716 h 1593414"/>
                    <a:gd name="connsiteX2107" fmla="*/ 303413 w 1666219"/>
                    <a:gd name="connsiteY2107" fmla="*/ 650043 h 1593414"/>
                    <a:gd name="connsiteX2108" fmla="*/ 305740 w 1666219"/>
                    <a:gd name="connsiteY2108" fmla="*/ 652259 h 1593414"/>
                    <a:gd name="connsiteX2109" fmla="*/ 306737 w 1666219"/>
                    <a:gd name="connsiteY2109" fmla="*/ 654475 h 1593414"/>
                    <a:gd name="connsiteX2110" fmla="*/ 304742 w 1666219"/>
                    <a:gd name="connsiteY2110" fmla="*/ 656803 h 1593414"/>
                    <a:gd name="connsiteX2111" fmla="*/ 302193 w 1666219"/>
                    <a:gd name="connsiteY2111" fmla="*/ 657246 h 1593414"/>
                    <a:gd name="connsiteX2112" fmla="*/ 297317 w 1666219"/>
                    <a:gd name="connsiteY2112" fmla="*/ 654919 h 1593414"/>
                    <a:gd name="connsiteX2113" fmla="*/ 294769 w 1666219"/>
                    <a:gd name="connsiteY2113" fmla="*/ 654586 h 1593414"/>
                    <a:gd name="connsiteX2114" fmla="*/ 294769 w 1666219"/>
                    <a:gd name="connsiteY2114" fmla="*/ 655695 h 1593414"/>
                    <a:gd name="connsiteX2115" fmla="*/ 305407 w 1666219"/>
                    <a:gd name="connsiteY2115" fmla="*/ 661235 h 1593414"/>
                    <a:gd name="connsiteX2116" fmla="*/ 308731 w 1666219"/>
                    <a:gd name="connsiteY2116" fmla="*/ 661235 h 1593414"/>
                    <a:gd name="connsiteX2117" fmla="*/ 308842 w 1666219"/>
                    <a:gd name="connsiteY2117" fmla="*/ 660903 h 1593414"/>
                    <a:gd name="connsiteX2118" fmla="*/ 309064 w 1666219"/>
                    <a:gd name="connsiteY2118" fmla="*/ 659905 h 1593414"/>
                    <a:gd name="connsiteX2119" fmla="*/ 309507 w 1666219"/>
                    <a:gd name="connsiteY2119" fmla="*/ 658797 h 1593414"/>
                    <a:gd name="connsiteX2120" fmla="*/ 310394 w 1666219"/>
                    <a:gd name="connsiteY2120" fmla="*/ 658021 h 1593414"/>
                    <a:gd name="connsiteX2121" fmla="*/ 311280 w 1666219"/>
                    <a:gd name="connsiteY2121" fmla="*/ 657800 h 1593414"/>
                    <a:gd name="connsiteX2122" fmla="*/ 312389 w 1666219"/>
                    <a:gd name="connsiteY2122" fmla="*/ 657800 h 1593414"/>
                    <a:gd name="connsiteX2123" fmla="*/ 314272 w 1666219"/>
                    <a:gd name="connsiteY2123" fmla="*/ 658021 h 1593414"/>
                    <a:gd name="connsiteX2124" fmla="*/ 316045 w 1666219"/>
                    <a:gd name="connsiteY2124" fmla="*/ 659130 h 1593414"/>
                    <a:gd name="connsiteX2125" fmla="*/ 318816 w 1666219"/>
                    <a:gd name="connsiteY2125" fmla="*/ 662343 h 1593414"/>
                    <a:gd name="connsiteX2126" fmla="*/ 320478 w 1666219"/>
                    <a:gd name="connsiteY2126" fmla="*/ 663895 h 1593414"/>
                    <a:gd name="connsiteX2127" fmla="*/ 322473 w 1666219"/>
                    <a:gd name="connsiteY2127" fmla="*/ 664781 h 1593414"/>
                    <a:gd name="connsiteX2128" fmla="*/ 324689 w 1666219"/>
                    <a:gd name="connsiteY2128" fmla="*/ 664781 h 1593414"/>
                    <a:gd name="connsiteX2129" fmla="*/ 326794 w 1666219"/>
                    <a:gd name="connsiteY2129" fmla="*/ 664006 h 1593414"/>
                    <a:gd name="connsiteX2130" fmla="*/ 329454 w 1666219"/>
                    <a:gd name="connsiteY2130" fmla="*/ 661346 h 1593414"/>
                    <a:gd name="connsiteX2131" fmla="*/ 332779 w 1666219"/>
                    <a:gd name="connsiteY2131" fmla="*/ 660349 h 1593414"/>
                    <a:gd name="connsiteX2132" fmla="*/ 333998 w 1666219"/>
                    <a:gd name="connsiteY2132" fmla="*/ 659240 h 1593414"/>
                    <a:gd name="connsiteX2133" fmla="*/ 334552 w 1666219"/>
                    <a:gd name="connsiteY2133" fmla="*/ 658243 h 1593414"/>
                    <a:gd name="connsiteX2134" fmla="*/ 334995 w 1666219"/>
                    <a:gd name="connsiteY2134" fmla="*/ 657135 h 1593414"/>
                    <a:gd name="connsiteX2135" fmla="*/ 335770 w 1666219"/>
                    <a:gd name="connsiteY2135" fmla="*/ 655916 h 1593414"/>
                    <a:gd name="connsiteX2136" fmla="*/ 339317 w 1666219"/>
                    <a:gd name="connsiteY2136" fmla="*/ 653699 h 1593414"/>
                    <a:gd name="connsiteX2137" fmla="*/ 354942 w 1666219"/>
                    <a:gd name="connsiteY2137" fmla="*/ 652592 h 1593414"/>
                    <a:gd name="connsiteX2138" fmla="*/ 359264 w 1666219"/>
                    <a:gd name="connsiteY2138" fmla="*/ 653810 h 1593414"/>
                    <a:gd name="connsiteX2139" fmla="*/ 360815 w 1666219"/>
                    <a:gd name="connsiteY2139" fmla="*/ 655473 h 1593414"/>
                    <a:gd name="connsiteX2140" fmla="*/ 361812 w 1666219"/>
                    <a:gd name="connsiteY2140" fmla="*/ 655805 h 1593414"/>
                    <a:gd name="connsiteX2141" fmla="*/ 364472 w 1666219"/>
                    <a:gd name="connsiteY2141" fmla="*/ 656027 h 1593414"/>
                    <a:gd name="connsiteX2142" fmla="*/ 366799 w 1666219"/>
                    <a:gd name="connsiteY2142" fmla="*/ 656803 h 1593414"/>
                    <a:gd name="connsiteX2143" fmla="*/ 370678 w 1666219"/>
                    <a:gd name="connsiteY2143" fmla="*/ 659130 h 1593414"/>
                    <a:gd name="connsiteX2144" fmla="*/ 374667 w 1666219"/>
                    <a:gd name="connsiteY2144" fmla="*/ 662454 h 1593414"/>
                    <a:gd name="connsiteX2145" fmla="*/ 378102 w 1666219"/>
                    <a:gd name="connsiteY2145" fmla="*/ 666554 h 1593414"/>
                    <a:gd name="connsiteX2146" fmla="*/ 380097 w 1666219"/>
                    <a:gd name="connsiteY2146" fmla="*/ 668216 h 1593414"/>
                    <a:gd name="connsiteX2147" fmla="*/ 384751 w 1666219"/>
                    <a:gd name="connsiteY2147" fmla="*/ 669103 h 1593414"/>
                    <a:gd name="connsiteX2148" fmla="*/ 387078 w 1666219"/>
                    <a:gd name="connsiteY2148" fmla="*/ 670654 h 1593414"/>
                    <a:gd name="connsiteX2149" fmla="*/ 380983 w 1666219"/>
                    <a:gd name="connsiteY2149" fmla="*/ 670433 h 1593414"/>
                    <a:gd name="connsiteX2150" fmla="*/ 378434 w 1666219"/>
                    <a:gd name="connsiteY2150" fmla="*/ 669214 h 1593414"/>
                    <a:gd name="connsiteX2151" fmla="*/ 375886 w 1666219"/>
                    <a:gd name="connsiteY2151" fmla="*/ 666554 h 1593414"/>
                    <a:gd name="connsiteX2152" fmla="*/ 374778 w 1666219"/>
                    <a:gd name="connsiteY2152" fmla="*/ 665779 h 1593414"/>
                    <a:gd name="connsiteX2153" fmla="*/ 370013 w 1666219"/>
                    <a:gd name="connsiteY2153" fmla="*/ 664892 h 1593414"/>
                    <a:gd name="connsiteX2154" fmla="*/ 365358 w 1666219"/>
                    <a:gd name="connsiteY2154" fmla="*/ 661457 h 1593414"/>
                    <a:gd name="connsiteX2155" fmla="*/ 365358 w 1666219"/>
                    <a:gd name="connsiteY2155" fmla="*/ 660238 h 1593414"/>
                    <a:gd name="connsiteX2156" fmla="*/ 367685 w 1666219"/>
                    <a:gd name="connsiteY2156" fmla="*/ 660238 h 1593414"/>
                    <a:gd name="connsiteX2157" fmla="*/ 366688 w 1666219"/>
                    <a:gd name="connsiteY2157" fmla="*/ 659130 h 1593414"/>
                    <a:gd name="connsiteX2158" fmla="*/ 365580 w 1666219"/>
                    <a:gd name="connsiteY2158" fmla="*/ 658465 h 1593414"/>
                    <a:gd name="connsiteX2159" fmla="*/ 364361 w 1666219"/>
                    <a:gd name="connsiteY2159" fmla="*/ 658132 h 1593414"/>
                    <a:gd name="connsiteX2160" fmla="*/ 363031 w 1666219"/>
                    <a:gd name="connsiteY2160" fmla="*/ 658132 h 1593414"/>
                    <a:gd name="connsiteX2161" fmla="*/ 363807 w 1666219"/>
                    <a:gd name="connsiteY2161" fmla="*/ 659240 h 1593414"/>
                    <a:gd name="connsiteX2162" fmla="*/ 362034 w 1666219"/>
                    <a:gd name="connsiteY2162" fmla="*/ 659240 h 1593414"/>
                    <a:gd name="connsiteX2163" fmla="*/ 356271 w 1666219"/>
                    <a:gd name="connsiteY2163" fmla="*/ 657800 h 1593414"/>
                    <a:gd name="connsiteX2164" fmla="*/ 355385 w 1666219"/>
                    <a:gd name="connsiteY2164" fmla="*/ 657024 h 1593414"/>
                    <a:gd name="connsiteX2165" fmla="*/ 354498 w 1666219"/>
                    <a:gd name="connsiteY2165" fmla="*/ 655916 h 1593414"/>
                    <a:gd name="connsiteX2166" fmla="*/ 353612 w 1666219"/>
                    <a:gd name="connsiteY2166" fmla="*/ 655916 h 1593414"/>
                    <a:gd name="connsiteX2167" fmla="*/ 352836 w 1666219"/>
                    <a:gd name="connsiteY2167" fmla="*/ 656470 h 1593414"/>
                    <a:gd name="connsiteX2168" fmla="*/ 352060 w 1666219"/>
                    <a:gd name="connsiteY2168" fmla="*/ 657135 h 1593414"/>
                    <a:gd name="connsiteX2169" fmla="*/ 341644 w 1666219"/>
                    <a:gd name="connsiteY2169" fmla="*/ 658243 h 1593414"/>
                    <a:gd name="connsiteX2170" fmla="*/ 338873 w 1666219"/>
                    <a:gd name="connsiteY2170" fmla="*/ 659462 h 1593414"/>
                    <a:gd name="connsiteX2171" fmla="*/ 337876 w 1666219"/>
                    <a:gd name="connsiteY2171" fmla="*/ 660903 h 1593414"/>
                    <a:gd name="connsiteX2172" fmla="*/ 337100 w 1666219"/>
                    <a:gd name="connsiteY2172" fmla="*/ 662897 h 1593414"/>
                    <a:gd name="connsiteX2173" fmla="*/ 336657 w 1666219"/>
                    <a:gd name="connsiteY2173" fmla="*/ 665003 h 1593414"/>
                    <a:gd name="connsiteX2174" fmla="*/ 336657 w 1666219"/>
                    <a:gd name="connsiteY2174" fmla="*/ 666886 h 1593414"/>
                    <a:gd name="connsiteX2175" fmla="*/ 336879 w 1666219"/>
                    <a:gd name="connsiteY2175" fmla="*/ 669436 h 1593414"/>
                    <a:gd name="connsiteX2176" fmla="*/ 338098 w 1666219"/>
                    <a:gd name="connsiteY2176" fmla="*/ 672095 h 1593414"/>
                    <a:gd name="connsiteX2177" fmla="*/ 338098 w 1666219"/>
                    <a:gd name="connsiteY2177" fmla="*/ 674312 h 1593414"/>
                    <a:gd name="connsiteX2178" fmla="*/ 337765 w 1666219"/>
                    <a:gd name="connsiteY2178" fmla="*/ 676749 h 1593414"/>
                    <a:gd name="connsiteX2179" fmla="*/ 337433 w 1666219"/>
                    <a:gd name="connsiteY2179" fmla="*/ 678079 h 1593414"/>
                    <a:gd name="connsiteX2180" fmla="*/ 336546 w 1666219"/>
                    <a:gd name="connsiteY2180" fmla="*/ 678633 h 1593414"/>
                    <a:gd name="connsiteX2181" fmla="*/ 332889 w 1666219"/>
                    <a:gd name="connsiteY2181" fmla="*/ 679187 h 1593414"/>
                    <a:gd name="connsiteX2182" fmla="*/ 331560 w 1666219"/>
                    <a:gd name="connsiteY2182" fmla="*/ 680184 h 1593414"/>
                    <a:gd name="connsiteX2183" fmla="*/ 330341 w 1666219"/>
                    <a:gd name="connsiteY2183" fmla="*/ 681293 h 1593414"/>
                    <a:gd name="connsiteX2184" fmla="*/ 328789 w 1666219"/>
                    <a:gd name="connsiteY2184" fmla="*/ 682290 h 1593414"/>
                    <a:gd name="connsiteX2185" fmla="*/ 332779 w 1666219"/>
                    <a:gd name="connsiteY2185" fmla="*/ 684506 h 1593414"/>
                    <a:gd name="connsiteX2186" fmla="*/ 345855 w 1666219"/>
                    <a:gd name="connsiteY2186" fmla="*/ 686834 h 1593414"/>
                    <a:gd name="connsiteX2187" fmla="*/ 352725 w 1666219"/>
                    <a:gd name="connsiteY2187" fmla="*/ 690712 h 1593414"/>
                    <a:gd name="connsiteX2188" fmla="*/ 354498 w 1666219"/>
                    <a:gd name="connsiteY2188" fmla="*/ 692485 h 1593414"/>
                    <a:gd name="connsiteX2189" fmla="*/ 355717 w 1666219"/>
                    <a:gd name="connsiteY2189" fmla="*/ 694369 h 1593414"/>
                    <a:gd name="connsiteX2190" fmla="*/ 356936 w 1666219"/>
                    <a:gd name="connsiteY2190" fmla="*/ 697250 h 1593414"/>
                    <a:gd name="connsiteX2191" fmla="*/ 357158 w 1666219"/>
                    <a:gd name="connsiteY2191" fmla="*/ 700021 h 1593414"/>
                    <a:gd name="connsiteX2192" fmla="*/ 355163 w 1666219"/>
                    <a:gd name="connsiteY2192" fmla="*/ 701572 h 1593414"/>
                    <a:gd name="connsiteX2193" fmla="*/ 353833 w 1666219"/>
                    <a:gd name="connsiteY2193" fmla="*/ 704564 h 1593414"/>
                    <a:gd name="connsiteX2194" fmla="*/ 351950 w 1666219"/>
                    <a:gd name="connsiteY2194" fmla="*/ 710548 h 1593414"/>
                    <a:gd name="connsiteX2195" fmla="*/ 350620 w 1666219"/>
                    <a:gd name="connsiteY2195" fmla="*/ 713097 h 1593414"/>
                    <a:gd name="connsiteX2196" fmla="*/ 346298 w 1666219"/>
                    <a:gd name="connsiteY2196" fmla="*/ 715756 h 1593414"/>
                    <a:gd name="connsiteX2197" fmla="*/ 344636 w 1666219"/>
                    <a:gd name="connsiteY2197" fmla="*/ 717529 h 1593414"/>
                    <a:gd name="connsiteX2198" fmla="*/ 345301 w 1666219"/>
                    <a:gd name="connsiteY2198" fmla="*/ 719857 h 1593414"/>
                    <a:gd name="connsiteX2199" fmla="*/ 342419 w 1666219"/>
                    <a:gd name="connsiteY2199" fmla="*/ 721962 h 1593414"/>
                    <a:gd name="connsiteX2200" fmla="*/ 341644 w 1666219"/>
                    <a:gd name="connsiteY2200" fmla="*/ 723624 h 1593414"/>
                    <a:gd name="connsiteX2201" fmla="*/ 341311 w 1666219"/>
                    <a:gd name="connsiteY2201" fmla="*/ 727170 h 1593414"/>
                    <a:gd name="connsiteX2202" fmla="*/ 341311 w 1666219"/>
                    <a:gd name="connsiteY2202" fmla="*/ 730051 h 1593414"/>
                    <a:gd name="connsiteX2203" fmla="*/ 341865 w 1666219"/>
                    <a:gd name="connsiteY2203" fmla="*/ 733155 h 1593414"/>
                    <a:gd name="connsiteX2204" fmla="*/ 342641 w 1666219"/>
                    <a:gd name="connsiteY2204" fmla="*/ 735703 h 1593414"/>
                    <a:gd name="connsiteX2205" fmla="*/ 343971 w 1666219"/>
                    <a:gd name="connsiteY2205" fmla="*/ 736811 h 1593414"/>
                    <a:gd name="connsiteX2206" fmla="*/ 346852 w 1666219"/>
                    <a:gd name="connsiteY2206" fmla="*/ 737809 h 1593414"/>
                    <a:gd name="connsiteX2207" fmla="*/ 350398 w 1666219"/>
                    <a:gd name="connsiteY2207" fmla="*/ 740357 h 1593414"/>
                    <a:gd name="connsiteX2208" fmla="*/ 356715 w 1666219"/>
                    <a:gd name="connsiteY2208" fmla="*/ 747006 h 1593414"/>
                    <a:gd name="connsiteX2209" fmla="*/ 360039 w 1666219"/>
                    <a:gd name="connsiteY2209" fmla="*/ 753877 h 1593414"/>
                    <a:gd name="connsiteX2210" fmla="*/ 361036 w 1666219"/>
                    <a:gd name="connsiteY2210" fmla="*/ 754874 h 1593414"/>
                    <a:gd name="connsiteX2211" fmla="*/ 362920 w 1666219"/>
                    <a:gd name="connsiteY2211" fmla="*/ 755096 h 1593414"/>
                    <a:gd name="connsiteX2212" fmla="*/ 364804 w 1666219"/>
                    <a:gd name="connsiteY2212" fmla="*/ 755761 h 1593414"/>
                    <a:gd name="connsiteX2213" fmla="*/ 366356 w 1666219"/>
                    <a:gd name="connsiteY2213" fmla="*/ 756979 h 1593414"/>
                    <a:gd name="connsiteX2214" fmla="*/ 367464 w 1666219"/>
                    <a:gd name="connsiteY2214" fmla="*/ 761190 h 1593414"/>
                    <a:gd name="connsiteX2215" fmla="*/ 368794 w 1666219"/>
                    <a:gd name="connsiteY2215" fmla="*/ 762742 h 1593414"/>
                    <a:gd name="connsiteX2216" fmla="*/ 370567 w 1666219"/>
                    <a:gd name="connsiteY2216" fmla="*/ 764294 h 1593414"/>
                    <a:gd name="connsiteX2217" fmla="*/ 372229 w 1666219"/>
                    <a:gd name="connsiteY2217" fmla="*/ 766288 h 1593414"/>
                    <a:gd name="connsiteX2218" fmla="*/ 372894 w 1666219"/>
                    <a:gd name="connsiteY2218" fmla="*/ 768172 h 1593414"/>
                    <a:gd name="connsiteX2219" fmla="*/ 373448 w 1666219"/>
                    <a:gd name="connsiteY2219" fmla="*/ 770388 h 1593414"/>
                    <a:gd name="connsiteX2220" fmla="*/ 374334 w 1666219"/>
                    <a:gd name="connsiteY2220" fmla="*/ 772272 h 1593414"/>
                    <a:gd name="connsiteX2221" fmla="*/ 376107 w 1666219"/>
                    <a:gd name="connsiteY2221" fmla="*/ 773048 h 1593414"/>
                    <a:gd name="connsiteX2222" fmla="*/ 375553 w 1666219"/>
                    <a:gd name="connsiteY2222" fmla="*/ 775929 h 1593414"/>
                    <a:gd name="connsiteX2223" fmla="*/ 378102 w 1666219"/>
                    <a:gd name="connsiteY2223" fmla="*/ 788008 h 1593414"/>
                    <a:gd name="connsiteX2224" fmla="*/ 379210 w 1666219"/>
                    <a:gd name="connsiteY2224" fmla="*/ 789448 h 1593414"/>
                    <a:gd name="connsiteX2225" fmla="*/ 380318 w 1666219"/>
                    <a:gd name="connsiteY2225" fmla="*/ 790003 h 1593414"/>
                    <a:gd name="connsiteX2226" fmla="*/ 380761 w 1666219"/>
                    <a:gd name="connsiteY2226" fmla="*/ 789227 h 1593414"/>
                    <a:gd name="connsiteX2227" fmla="*/ 380761 w 1666219"/>
                    <a:gd name="connsiteY2227" fmla="*/ 787786 h 1593414"/>
                    <a:gd name="connsiteX2228" fmla="*/ 379986 w 1666219"/>
                    <a:gd name="connsiteY2228" fmla="*/ 785127 h 1593414"/>
                    <a:gd name="connsiteX2229" fmla="*/ 379986 w 1666219"/>
                    <a:gd name="connsiteY2229" fmla="*/ 783021 h 1593414"/>
                    <a:gd name="connsiteX2230" fmla="*/ 380983 w 1666219"/>
                    <a:gd name="connsiteY2230" fmla="*/ 784794 h 1593414"/>
                    <a:gd name="connsiteX2231" fmla="*/ 382202 w 1666219"/>
                    <a:gd name="connsiteY2231" fmla="*/ 788340 h 1593414"/>
                    <a:gd name="connsiteX2232" fmla="*/ 382978 w 1666219"/>
                    <a:gd name="connsiteY2232" fmla="*/ 789670 h 1593414"/>
                    <a:gd name="connsiteX2233" fmla="*/ 384419 w 1666219"/>
                    <a:gd name="connsiteY2233" fmla="*/ 790557 h 1593414"/>
                    <a:gd name="connsiteX2234" fmla="*/ 387632 w 1666219"/>
                    <a:gd name="connsiteY2234" fmla="*/ 791444 h 1593414"/>
                    <a:gd name="connsiteX2235" fmla="*/ 391400 w 1666219"/>
                    <a:gd name="connsiteY2235" fmla="*/ 794768 h 1593414"/>
                    <a:gd name="connsiteX2236" fmla="*/ 397495 w 1666219"/>
                    <a:gd name="connsiteY2236" fmla="*/ 795876 h 1593414"/>
                    <a:gd name="connsiteX2237" fmla="*/ 399379 w 1666219"/>
                    <a:gd name="connsiteY2237" fmla="*/ 797649 h 1593414"/>
                    <a:gd name="connsiteX2238" fmla="*/ 398381 w 1666219"/>
                    <a:gd name="connsiteY2238" fmla="*/ 799644 h 1593414"/>
                    <a:gd name="connsiteX2239" fmla="*/ 401373 w 1666219"/>
                    <a:gd name="connsiteY2239" fmla="*/ 800641 h 1593414"/>
                    <a:gd name="connsiteX2240" fmla="*/ 408909 w 1666219"/>
                    <a:gd name="connsiteY2240" fmla="*/ 800973 h 1593414"/>
                    <a:gd name="connsiteX2241" fmla="*/ 412011 w 1666219"/>
                    <a:gd name="connsiteY2241" fmla="*/ 801638 h 1593414"/>
                    <a:gd name="connsiteX2242" fmla="*/ 414671 w 1666219"/>
                    <a:gd name="connsiteY2242" fmla="*/ 803411 h 1593414"/>
                    <a:gd name="connsiteX2243" fmla="*/ 416444 w 1666219"/>
                    <a:gd name="connsiteY2243" fmla="*/ 806403 h 1593414"/>
                    <a:gd name="connsiteX2244" fmla="*/ 417109 w 1666219"/>
                    <a:gd name="connsiteY2244" fmla="*/ 810503 h 1593414"/>
                    <a:gd name="connsiteX2245" fmla="*/ 418328 w 1666219"/>
                    <a:gd name="connsiteY2245" fmla="*/ 813939 h 1593414"/>
                    <a:gd name="connsiteX2246" fmla="*/ 421209 w 1666219"/>
                    <a:gd name="connsiteY2246" fmla="*/ 813939 h 1593414"/>
                    <a:gd name="connsiteX2247" fmla="*/ 427193 w 1666219"/>
                    <a:gd name="connsiteY2247" fmla="*/ 812166 h 1593414"/>
                    <a:gd name="connsiteX2248" fmla="*/ 428745 w 1666219"/>
                    <a:gd name="connsiteY2248" fmla="*/ 812831 h 1593414"/>
                    <a:gd name="connsiteX2249" fmla="*/ 431294 w 1666219"/>
                    <a:gd name="connsiteY2249" fmla="*/ 815047 h 1593414"/>
                    <a:gd name="connsiteX2250" fmla="*/ 434729 w 1666219"/>
                    <a:gd name="connsiteY2250" fmla="*/ 817152 h 1593414"/>
                    <a:gd name="connsiteX2251" fmla="*/ 435837 w 1666219"/>
                    <a:gd name="connsiteY2251" fmla="*/ 817374 h 1593414"/>
                    <a:gd name="connsiteX2252" fmla="*/ 437610 w 1666219"/>
                    <a:gd name="connsiteY2252" fmla="*/ 817928 h 1593414"/>
                    <a:gd name="connsiteX2253" fmla="*/ 439715 w 1666219"/>
                    <a:gd name="connsiteY2253" fmla="*/ 821031 h 1593414"/>
                    <a:gd name="connsiteX2254" fmla="*/ 441932 w 1666219"/>
                    <a:gd name="connsiteY2254" fmla="*/ 823690 h 1593414"/>
                    <a:gd name="connsiteX2255" fmla="*/ 445035 w 1666219"/>
                    <a:gd name="connsiteY2255" fmla="*/ 824577 h 1593414"/>
                    <a:gd name="connsiteX2256" fmla="*/ 445035 w 1666219"/>
                    <a:gd name="connsiteY2256" fmla="*/ 819369 h 1593414"/>
                    <a:gd name="connsiteX2257" fmla="*/ 449135 w 1666219"/>
                    <a:gd name="connsiteY2257" fmla="*/ 816820 h 1593414"/>
                    <a:gd name="connsiteX2258" fmla="*/ 454232 w 1666219"/>
                    <a:gd name="connsiteY2258" fmla="*/ 817152 h 1593414"/>
                    <a:gd name="connsiteX2259" fmla="*/ 456670 w 1666219"/>
                    <a:gd name="connsiteY2259" fmla="*/ 820698 h 1593414"/>
                    <a:gd name="connsiteX2260" fmla="*/ 457002 w 1666219"/>
                    <a:gd name="connsiteY2260" fmla="*/ 823026 h 1593414"/>
                    <a:gd name="connsiteX2261" fmla="*/ 457557 w 1666219"/>
                    <a:gd name="connsiteY2261" fmla="*/ 824466 h 1593414"/>
                    <a:gd name="connsiteX2262" fmla="*/ 457557 w 1666219"/>
                    <a:gd name="connsiteY2262" fmla="*/ 825796 h 1593414"/>
                    <a:gd name="connsiteX2263" fmla="*/ 456781 w 1666219"/>
                    <a:gd name="connsiteY2263" fmla="*/ 827902 h 1593414"/>
                    <a:gd name="connsiteX2264" fmla="*/ 449024 w 1666219"/>
                    <a:gd name="connsiteY2264" fmla="*/ 832777 h 1593414"/>
                    <a:gd name="connsiteX2265" fmla="*/ 447805 w 1666219"/>
                    <a:gd name="connsiteY2265" fmla="*/ 834883 h 1593414"/>
                    <a:gd name="connsiteX2266" fmla="*/ 448470 w 1666219"/>
                    <a:gd name="connsiteY2266" fmla="*/ 837985 h 1593414"/>
                    <a:gd name="connsiteX2267" fmla="*/ 447362 w 1666219"/>
                    <a:gd name="connsiteY2267" fmla="*/ 838650 h 1593414"/>
                    <a:gd name="connsiteX2268" fmla="*/ 446253 w 1666219"/>
                    <a:gd name="connsiteY2268" fmla="*/ 839980 h 1593414"/>
                    <a:gd name="connsiteX2269" fmla="*/ 445478 w 1666219"/>
                    <a:gd name="connsiteY2269" fmla="*/ 841532 h 1593414"/>
                    <a:gd name="connsiteX2270" fmla="*/ 445478 w 1666219"/>
                    <a:gd name="connsiteY2270" fmla="*/ 842861 h 1593414"/>
                    <a:gd name="connsiteX2271" fmla="*/ 446697 w 1666219"/>
                    <a:gd name="connsiteY2271" fmla="*/ 843970 h 1593414"/>
                    <a:gd name="connsiteX2272" fmla="*/ 447694 w 1666219"/>
                    <a:gd name="connsiteY2272" fmla="*/ 844191 h 1593414"/>
                    <a:gd name="connsiteX2273" fmla="*/ 448691 w 1666219"/>
                    <a:gd name="connsiteY2273" fmla="*/ 844191 h 1593414"/>
                    <a:gd name="connsiteX2274" fmla="*/ 449910 w 1666219"/>
                    <a:gd name="connsiteY2274" fmla="*/ 844524 h 1593414"/>
                    <a:gd name="connsiteX2275" fmla="*/ 451573 w 1666219"/>
                    <a:gd name="connsiteY2275" fmla="*/ 844524 h 1593414"/>
                    <a:gd name="connsiteX2276" fmla="*/ 452127 w 1666219"/>
                    <a:gd name="connsiteY2276" fmla="*/ 844524 h 1593414"/>
                    <a:gd name="connsiteX2277" fmla="*/ 452127 w 1666219"/>
                    <a:gd name="connsiteY2277" fmla="*/ 844967 h 1593414"/>
                    <a:gd name="connsiteX2278" fmla="*/ 452127 w 1666219"/>
                    <a:gd name="connsiteY2278" fmla="*/ 845743 h 1593414"/>
                    <a:gd name="connsiteX2279" fmla="*/ 452127 w 1666219"/>
                    <a:gd name="connsiteY2279" fmla="*/ 846518 h 1593414"/>
                    <a:gd name="connsiteX2280" fmla="*/ 452570 w 1666219"/>
                    <a:gd name="connsiteY2280" fmla="*/ 846851 h 1593414"/>
                    <a:gd name="connsiteX2281" fmla="*/ 453457 w 1666219"/>
                    <a:gd name="connsiteY2281" fmla="*/ 847072 h 1593414"/>
                    <a:gd name="connsiteX2282" fmla="*/ 456116 w 1666219"/>
                    <a:gd name="connsiteY2282" fmla="*/ 849067 h 1593414"/>
                    <a:gd name="connsiteX2283" fmla="*/ 454786 w 1666219"/>
                    <a:gd name="connsiteY2283" fmla="*/ 850397 h 1593414"/>
                    <a:gd name="connsiteX2284" fmla="*/ 454786 w 1666219"/>
                    <a:gd name="connsiteY2284" fmla="*/ 851062 h 1593414"/>
                    <a:gd name="connsiteX2285" fmla="*/ 455451 w 1666219"/>
                    <a:gd name="connsiteY2285" fmla="*/ 851616 h 1593414"/>
                    <a:gd name="connsiteX2286" fmla="*/ 456116 w 1666219"/>
                    <a:gd name="connsiteY2286" fmla="*/ 852392 h 1593414"/>
                    <a:gd name="connsiteX2287" fmla="*/ 456448 w 1666219"/>
                    <a:gd name="connsiteY2287" fmla="*/ 852613 h 1593414"/>
                    <a:gd name="connsiteX2288" fmla="*/ 457889 w 1666219"/>
                    <a:gd name="connsiteY2288" fmla="*/ 853057 h 1593414"/>
                    <a:gd name="connsiteX2289" fmla="*/ 458332 w 1666219"/>
                    <a:gd name="connsiteY2289" fmla="*/ 853278 h 1593414"/>
                    <a:gd name="connsiteX2290" fmla="*/ 458332 w 1666219"/>
                    <a:gd name="connsiteY2290" fmla="*/ 853943 h 1593414"/>
                    <a:gd name="connsiteX2291" fmla="*/ 458443 w 1666219"/>
                    <a:gd name="connsiteY2291" fmla="*/ 855494 h 1593414"/>
                    <a:gd name="connsiteX2292" fmla="*/ 459219 w 1666219"/>
                    <a:gd name="connsiteY2292" fmla="*/ 857711 h 1593414"/>
                    <a:gd name="connsiteX2293" fmla="*/ 459219 w 1666219"/>
                    <a:gd name="connsiteY2293" fmla="*/ 859373 h 1593414"/>
                    <a:gd name="connsiteX2294" fmla="*/ 459773 w 1666219"/>
                    <a:gd name="connsiteY2294" fmla="*/ 860703 h 1593414"/>
                    <a:gd name="connsiteX2295" fmla="*/ 461878 w 1666219"/>
                    <a:gd name="connsiteY2295" fmla="*/ 861478 h 1593414"/>
                    <a:gd name="connsiteX2296" fmla="*/ 462654 w 1666219"/>
                    <a:gd name="connsiteY2296" fmla="*/ 862033 h 1593414"/>
                    <a:gd name="connsiteX2297" fmla="*/ 463319 w 1666219"/>
                    <a:gd name="connsiteY2297" fmla="*/ 862809 h 1593414"/>
                    <a:gd name="connsiteX2298" fmla="*/ 463762 w 1666219"/>
                    <a:gd name="connsiteY2298" fmla="*/ 863584 h 1593414"/>
                    <a:gd name="connsiteX2299" fmla="*/ 463762 w 1666219"/>
                    <a:gd name="connsiteY2299" fmla="*/ 864581 h 1593414"/>
                    <a:gd name="connsiteX2300" fmla="*/ 462543 w 1666219"/>
                    <a:gd name="connsiteY2300" fmla="*/ 867352 h 1593414"/>
                    <a:gd name="connsiteX2301" fmla="*/ 460992 w 1666219"/>
                    <a:gd name="connsiteY2301" fmla="*/ 868681 h 1593414"/>
                    <a:gd name="connsiteX2302" fmla="*/ 459108 w 1666219"/>
                    <a:gd name="connsiteY2302" fmla="*/ 868681 h 1593414"/>
                    <a:gd name="connsiteX2303" fmla="*/ 456781 w 1666219"/>
                    <a:gd name="connsiteY2303" fmla="*/ 866909 h 1593414"/>
                    <a:gd name="connsiteX2304" fmla="*/ 458332 w 1666219"/>
                    <a:gd name="connsiteY2304" fmla="*/ 872228 h 1593414"/>
                    <a:gd name="connsiteX2305" fmla="*/ 459551 w 1666219"/>
                    <a:gd name="connsiteY2305" fmla="*/ 874444 h 1593414"/>
                    <a:gd name="connsiteX2306" fmla="*/ 461435 w 1666219"/>
                    <a:gd name="connsiteY2306" fmla="*/ 875663 h 1593414"/>
                    <a:gd name="connsiteX2307" fmla="*/ 460881 w 1666219"/>
                    <a:gd name="connsiteY2307" fmla="*/ 876106 h 1593414"/>
                    <a:gd name="connsiteX2308" fmla="*/ 459773 w 1666219"/>
                    <a:gd name="connsiteY2308" fmla="*/ 877325 h 1593414"/>
                    <a:gd name="connsiteX2309" fmla="*/ 459108 w 1666219"/>
                    <a:gd name="connsiteY2309" fmla="*/ 877879 h 1593414"/>
                    <a:gd name="connsiteX2310" fmla="*/ 459773 w 1666219"/>
                    <a:gd name="connsiteY2310" fmla="*/ 878765 h 1593414"/>
                    <a:gd name="connsiteX2311" fmla="*/ 460549 w 1666219"/>
                    <a:gd name="connsiteY2311" fmla="*/ 880206 h 1593414"/>
                    <a:gd name="connsiteX2312" fmla="*/ 461213 w 1666219"/>
                    <a:gd name="connsiteY2312" fmla="*/ 881869 h 1593414"/>
                    <a:gd name="connsiteX2313" fmla="*/ 461213 w 1666219"/>
                    <a:gd name="connsiteY2313" fmla="*/ 883531 h 1593414"/>
                    <a:gd name="connsiteX2314" fmla="*/ 460881 w 1666219"/>
                    <a:gd name="connsiteY2314" fmla="*/ 885415 h 1593414"/>
                    <a:gd name="connsiteX2315" fmla="*/ 460105 w 1666219"/>
                    <a:gd name="connsiteY2315" fmla="*/ 885747 h 1593414"/>
                    <a:gd name="connsiteX2316" fmla="*/ 459219 w 1666219"/>
                    <a:gd name="connsiteY2316" fmla="*/ 885526 h 1593414"/>
                    <a:gd name="connsiteX2317" fmla="*/ 458222 w 1666219"/>
                    <a:gd name="connsiteY2317" fmla="*/ 885526 h 1593414"/>
                    <a:gd name="connsiteX2318" fmla="*/ 456448 w 1666219"/>
                    <a:gd name="connsiteY2318" fmla="*/ 886744 h 1593414"/>
                    <a:gd name="connsiteX2319" fmla="*/ 455229 w 1666219"/>
                    <a:gd name="connsiteY2319" fmla="*/ 887852 h 1593414"/>
                    <a:gd name="connsiteX2320" fmla="*/ 454675 w 1666219"/>
                    <a:gd name="connsiteY2320" fmla="*/ 888517 h 1593414"/>
                    <a:gd name="connsiteX2321" fmla="*/ 454121 w 1666219"/>
                    <a:gd name="connsiteY2321" fmla="*/ 889515 h 1593414"/>
                    <a:gd name="connsiteX2322" fmla="*/ 453346 w 1666219"/>
                    <a:gd name="connsiteY2322" fmla="*/ 890512 h 1593414"/>
                    <a:gd name="connsiteX2323" fmla="*/ 452127 w 1666219"/>
                    <a:gd name="connsiteY2323" fmla="*/ 891177 h 1593414"/>
                    <a:gd name="connsiteX2324" fmla="*/ 453124 w 1666219"/>
                    <a:gd name="connsiteY2324" fmla="*/ 892839 h 1593414"/>
                    <a:gd name="connsiteX2325" fmla="*/ 453900 w 1666219"/>
                    <a:gd name="connsiteY2325" fmla="*/ 895167 h 1593414"/>
                    <a:gd name="connsiteX2326" fmla="*/ 454454 w 1666219"/>
                    <a:gd name="connsiteY2326" fmla="*/ 897604 h 1593414"/>
                    <a:gd name="connsiteX2327" fmla="*/ 454454 w 1666219"/>
                    <a:gd name="connsiteY2327" fmla="*/ 899488 h 1593414"/>
                    <a:gd name="connsiteX2328" fmla="*/ 455229 w 1666219"/>
                    <a:gd name="connsiteY2328" fmla="*/ 900928 h 1593414"/>
                    <a:gd name="connsiteX2329" fmla="*/ 458111 w 1666219"/>
                    <a:gd name="connsiteY2329" fmla="*/ 904475 h 1593414"/>
                    <a:gd name="connsiteX2330" fmla="*/ 468306 w 1666219"/>
                    <a:gd name="connsiteY2330" fmla="*/ 912676 h 1593414"/>
                    <a:gd name="connsiteX2331" fmla="*/ 470854 w 1666219"/>
                    <a:gd name="connsiteY2331" fmla="*/ 915556 h 1593414"/>
                    <a:gd name="connsiteX2332" fmla="*/ 462876 w 1666219"/>
                    <a:gd name="connsiteY2332" fmla="*/ 911900 h 1593414"/>
                    <a:gd name="connsiteX2333" fmla="*/ 461546 w 1666219"/>
                    <a:gd name="connsiteY2333" fmla="*/ 910570 h 1593414"/>
                    <a:gd name="connsiteX2334" fmla="*/ 460216 w 1666219"/>
                    <a:gd name="connsiteY2334" fmla="*/ 909683 h 1593414"/>
                    <a:gd name="connsiteX2335" fmla="*/ 453013 w 1666219"/>
                    <a:gd name="connsiteY2335" fmla="*/ 901150 h 1593414"/>
                    <a:gd name="connsiteX2336" fmla="*/ 450797 w 1666219"/>
                    <a:gd name="connsiteY2336" fmla="*/ 901150 h 1593414"/>
                    <a:gd name="connsiteX2337" fmla="*/ 443261 w 1666219"/>
                    <a:gd name="connsiteY2337" fmla="*/ 903367 h 1593414"/>
                    <a:gd name="connsiteX2338" fmla="*/ 443261 w 1666219"/>
                    <a:gd name="connsiteY2338" fmla="*/ 905472 h 1593414"/>
                    <a:gd name="connsiteX2339" fmla="*/ 441377 w 1666219"/>
                    <a:gd name="connsiteY2339" fmla="*/ 916776 h 1593414"/>
                    <a:gd name="connsiteX2340" fmla="*/ 443372 w 1666219"/>
                    <a:gd name="connsiteY2340" fmla="*/ 917551 h 1593414"/>
                    <a:gd name="connsiteX2341" fmla="*/ 447362 w 1666219"/>
                    <a:gd name="connsiteY2341" fmla="*/ 916665 h 1593414"/>
                    <a:gd name="connsiteX2342" fmla="*/ 449467 w 1666219"/>
                    <a:gd name="connsiteY2342" fmla="*/ 918327 h 1593414"/>
                    <a:gd name="connsiteX2343" fmla="*/ 450797 w 1666219"/>
                    <a:gd name="connsiteY2343" fmla="*/ 920211 h 1593414"/>
                    <a:gd name="connsiteX2344" fmla="*/ 452348 w 1666219"/>
                    <a:gd name="connsiteY2344" fmla="*/ 921873 h 1593414"/>
                    <a:gd name="connsiteX2345" fmla="*/ 454232 w 1666219"/>
                    <a:gd name="connsiteY2345" fmla="*/ 923092 h 1593414"/>
                    <a:gd name="connsiteX2346" fmla="*/ 456338 w 1666219"/>
                    <a:gd name="connsiteY2346" fmla="*/ 923535 h 1593414"/>
                    <a:gd name="connsiteX2347" fmla="*/ 459773 w 1666219"/>
                    <a:gd name="connsiteY2347" fmla="*/ 924865 h 1593414"/>
                    <a:gd name="connsiteX2348" fmla="*/ 465868 w 1666219"/>
                    <a:gd name="connsiteY2348" fmla="*/ 930960 h 1593414"/>
                    <a:gd name="connsiteX2349" fmla="*/ 469636 w 1666219"/>
                    <a:gd name="connsiteY2349" fmla="*/ 932289 h 1593414"/>
                    <a:gd name="connsiteX2350" fmla="*/ 470300 w 1666219"/>
                    <a:gd name="connsiteY2350" fmla="*/ 932954 h 1593414"/>
                    <a:gd name="connsiteX2351" fmla="*/ 470744 w 1666219"/>
                    <a:gd name="connsiteY2351" fmla="*/ 935946 h 1593414"/>
                    <a:gd name="connsiteX2352" fmla="*/ 471076 w 1666219"/>
                    <a:gd name="connsiteY2352" fmla="*/ 936611 h 1593414"/>
                    <a:gd name="connsiteX2353" fmla="*/ 487144 w 1666219"/>
                    <a:gd name="connsiteY2353" fmla="*/ 948247 h 1593414"/>
                    <a:gd name="connsiteX2354" fmla="*/ 492353 w 1666219"/>
                    <a:gd name="connsiteY2354" fmla="*/ 954231 h 1593414"/>
                    <a:gd name="connsiteX2355" fmla="*/ 494901 w 1666219"/>
                    <a:gd name="connsiteY2355" fmla="*/ 958220 h 1593414"/>
                    <a:gd name="connsiteX2356" fmla="*/ 497228 w 1666219"/>
                    <a:gd name="connsiteY2356" fmla="*/ 962764 h 1593414"/>
                    <a:gd name="connsiteX2357" fmla="*/ 500996 w 1666219"/>
                    <a:gd name="connsiteY2357" fmla="*/ 972848 h 1593414"/>
                    <a:gd name="connsiteX2358" fmla="*/ 502437 w 1666219"/>
                    <a:gd name="connsiteY2358" fmla="*/ 979054 h 1593414"/>
                    <a:gd name="connsiteX2359" fmla="*/ 506759 w 1666219"/>
                    <a:gd name="connsiteY2359" fmla="*/ 1009749 h 1593414"/>
                    <a:gd name="connsiteX2360" fmla="*/ 508199 w 1666219"/>
                    <a:gd name="connsiteY2360" fmla="*/ 1014847 h 1593414"/>
                    <a:gd name="connsiteX2361" fmla="*/ 510305 w 1666219"/>
                    <a:gd name="connsiteY2361" fmla="*/ 1019058 h 1593414"/>
                    <a:gd name="connsiteX2362" fmla="*/ 514294 w 1666219"/>
                    <a:gd name="connsiteY2362" fmla="*/ 1022160 h 1593414"/>
                    <a:gd name="connsiteX2363" fmla="*/ 519170 w 1666219"/>
                    <a:gd name="connsiteY2363" fmla="*/ 1023712 h 1593414"/>
                    <a:gd name="connsiteX2364" fmla="*/ 523714 w 1666219"/>
                    <a:gd name="connsiteY2364" fmla="*/ 1025929 h 1593414"/>
                    <a:gd name="connsiteX2365" fmla="*/ 526594 w 1666219"/>
                    <a:gd name="connsiteY2365" fmla="*/ 1030915 h 1593414"/>
                    <a:gd name="connsiteX2366" fmla="*/ 524046 w 1666219"/>
                    <a:gd name="connsiteY2366" fmla="*/ 1028810 h 1593414"/>
                    <a:gd name="connsiteX2367" fmla="*/ 521386 w 1666219"/>
                    <a:gd name="connsiteY2367" fmla="*/ 1027480 h 1593414"/>
                    <a:gd name="connsiteX2368" fmla="*/ 518505 w 1666219"/>
                    <a:gd name="connsiteY2368" fmla="*/ 1026815 h 1593414"/>
                    <a:gd name="connsiteX2369" fmla="*/ 514959 w 1666219"/>
                    <a:gd name="connsiteY2369" fmla="*/ 1026593 h 1593414"/>
                    <a:gd name="connsiteX2370" fmla="*/ 517618 w 1666219"/>
                    <a:gd name="connsiteY2370" fmla="*/ 1028256 h 1593414"/>
                    <a:gd name="connsiteX2371" fmla="*/ 520167 w 1666219"/>
                    <a:gd name="connsiteY2371" fmla="*/ 1030804 h 1593414"/>
                    <a:gd name="connsiteX2372" fmla="*/ 521497 w 1666219"/>
                    <a:gd name="connsiteY2372" fmla="*/ 1034240 h 1593414"/>
                    <a:gd name="connsiteX2373" fmla="*/ 520389 w 1666219"/>
                    <a:gd name="connsiteY2373" fmla="*/ 1038562 h 1593414"/>
                    <a:gd name="connsiteX2374" fmla="*/ 521054 w 1666219"/>
                    <a:gd name="connsiteY2374" fmla="*/ 1040556 h 1593414"/>
                    <a:gd name="connsiteX2375" fmla="*/ 521497 w 1666219"/>
                    <a:gd name="connsiteY2375" fmla="*/ 1045099 h 1593414"/>
                    <a:gd name="connsiteX2376" fmla="*/ 521940 w 1666219"/>
                    <a:gd name="connsiteY2376" fmla="*/ 1047316 h 1593414"/>
                    <a:gd name="connsiteX2377" fmla="*/ 520389 w 1666219"/>
                    <a:gd name="connsiteY2377" fmla="*/ 1046097 h 1593414"/>
                    <a:gd name="connsiteX2378" fmla="*/ 519392 w 1666219"/>
                    <a:gd name="connsiteY2378" fmla="*/ 1043548 h 1593414"/>
                    <a:gd name="connsiteX2379" fmla="*/ 518948 w 1666219"/>
                    <a:gd name="connsiteY2379" fmla="*/ 1040223 h 1593414"/>
                    <a:gd name="connsiteX2380" fmla="*/ 518948 w 1666219"/>
                    <a:gd name="connsiteY2380" fmla="*/ 1036899 h 1593414"/>
                    <a:gd name="connsiteX2381" fmla="*/ 519170 w 1666219"/>
                    <a:gd name="connsiteY2381" fmla="*/ 1034351 h 1593414"/>
                    <a:gd name="connsiteX2382" fmla="*/ 518948 w 1666219"/>
                    <a:gd name="connsiteY2382" fmla="*/ 1032910 h 1593414"/>
                    <a:gd name="connsiteX2383" fmla="*/ 518062 w 1666219"/>
                    <a:gd name="connsiteY2383" fmla="*/ 1030915 h 1593414"/>
                    <a:gd name="connsiteX2384" fmla="*/ 517065 w 1666219"/>
                    <a:gd name="connsiteY2384" fmla="*/ 1029807 h 1593414"/>
                    <a:gd name="connsiteX2385" fmla="*/ 513407 w 1666219"/>
                    <a:gd name="connsiteY2385" fmla="*/ 1027701 h 1593414"/>
                    <a:gd name="connsiteX2386" fmla="*/ 509086 w 1666219"/>
                    <a:gd name="connsiteY2386" fmla="*/ 1023491 h 1593414"/>
                    <a:gd name="connsiteX2387" fmla="*/ 505207 w 1666219"/>
                    <a:gd name="connsiteY2387" fmla="*/ 1018393 h 1593414"/>
                    <a:gd name="connsiteX2388" fmla="*/ 501329 w 1666219"/>
                    <a:gd name="connsiteY2388" fmla="*/ 1009084 h 1593414"/>
                    <a:gd name="connsiteX2389" fmla="*/ 500886 w 1666219"/>
                    <a:gd name="connsiteY2389" fmla="*/ 1007201 h 1593414"/>
                    <a:gd name="connsiteX2390" fmla="*/ 498780 w 1666219"/>
                    <a:gd name="connsiteY2390" fmla="*/ 992351 h 1593414"/>
                    <a:gd name="connsiteX2391" fmla="*/ 497228 w 1666219"/>
                    <a:gd name="connsiteY2391" fmla="*/ 986367 h 1593414"/>
                    <a:gd name="connsiteX2392" fmla="*/ 496896 w 1666219"/>
                    <a:gd name="connsiteY2392" fmla="*/ 983154 h 1593414"/>
                    <a:gd name="connsiteX2393" fmla="*/ 495566 w 1666219"/>
                    <a:gd name="connsiteY2393" fmla="*/ 978278 h 1593414"/>
                    <a:gd name="connsiteX2394" fmla="*/ 492353 w 1666219"/>
                    <a:gd name="connsiteY2394" fmla="*/ 973513 h 1593414"/>
                    <a:gd name="connsiteX2395" fmla="*/ 478612 w 1666219"/>
                    <a:gd name="connsiteY2395" fmla="*/ 958220 h 1593414"/>
                    <a:gd name="connsiteX2396" fmla="*/ 476838 w 1666219"/>
                    <a:gd name="connsiteY2396" fmla="*/ 957667 h 1593414"/>
                    <a:gd name="connsiteX2397" fmla="*/ 472074 w 1666219"/>
                    <a:gd name="connsiteY2397" fmla="*/ 955006 h 1593414"/>
                    <a:gd name="connsiteX2398" fmla="*/ 464427 w 1666219"/>
                    <a:gd name="connsiteY2398" fmla="*/ 949134 h 1593414"/>
                    <a:gd name="connsiteX2399" fmla="*/ 463430 w 1666219"/>
                    <a:gd name="connsiteY2399" fmla="*/ 947915 h 1593414"/>
                    <a:gd name="connsiteX2400" fmla="*/ 462211 w 1666219"/>
                    <a:gd name="connsiteY2400" fmla="*/ 946030 h 1593414"/>
                    <a:gd name="connsiteX2401" fmla="*/ 461878 w 1666219"/>
                    <a:gd name="connsiteY2401" fmla="*/ 945144 h 1593414"/>
                    <a:gd name="connsiteX2402" fmla="*/ 461878 w 1666219"/>
                    <a:gd name="connsiteY2402" fmla="*/ 944258 h 1593414"/>
                    <a:gd name="connsiteX2403" fmla="*/ 462100 w 1666219"/>
                    <a:gd name="connsiteY2403" fmla="*/ 943371 h 1593414"/>
                    <a:gd name="connsiteX2404" fmla="*/ 462433 w 1666219"/>
                    <a:gd name="connsiteY2404" fmla="*/ 942817 h 1593414"/>
                    <a:gd name="connsiteX2405" fmla="*/ 462433 w 1666219"/>
                    <a:gd name="connsiteY2405" fmla="*/ 941044 h 1593414"/>
                    <a:gd name="connsiteX2406" fmla="*/ 462543 w 1666219"/>
                    <a:gd name="connsiteY2406" fmla="*/ 939825 h 1593414"/>
                    <a:gd name="connsiteX2407" fmla="*/ 462322 w 1666219"/>
                    <a:gd name="connsiteY2407" fmla="*/ 939049 h 1593414"/>
                    <a:gd name="connsiteX2408" fmla="*/ 461103 w 1666219"/>
                    <a:gd name="connsiteY2408" fmla="*/ 938495 h 1593414"/>
                    <a:gd name="connsiteX2409" fmla="*/ 459330 w 1666219"/>
                    <a:gd name="connsiteY2409" fmla="*/ 939160 h 1593414"/>
                    <a:gd name="connsiteX2410" fmla="*/ 457667 w 1666219"/>
                    <a:gd name="connsiteY2410" fmla="*/ 941709 h 1593414"/>
                    <a:gd name="connsiteX2411" fmla="*/ 453789 w 1666219"/>
                    <a:gd name="connsiteY2411" fmla="*/ 949577 h 1593414"/>
                    <a:gd name="connsiteX2412" fmla="*/ 453124 w 1666219"/>
                    <a:gd name="connsiteY2412" fmla="*/ 951904 h 1593414"/>
                    <a:gd name="connsiteX2413" fmla="*/ 451129 w 1666219"/>
                    <a:gd name="connsiteY2413" fmla="*/ 985813 h 1593414"/>
                    <a:gd name="connsiteX2414" fmla="*/ 446364 w 1666219"/>
                    <a:gd name="connsiteY2414" fmla="*/ 1011190 h 1593414"/>
                    <a:gd name="connsiteX2415" fmla="*/ 439494 w 1666219"/>
                    <a:gd name="connsiteY2415" fmla="*/ 1089869 h 1593414"/>
                    <a:gd name="connsiteX2416" fmla="*/ 440270 w 1666219"/>
                    <a:gd name="connsiteY2416" fmla="*/ 1088096 h 1593414"/>
                    <a:gd name="connsiteX2417" fmla="*/ 441267 w 1666219"/>
                    <a:gd name="connsiteY2417" fmla="*/ 1084218 h 1593414"/>
                    <a:gd name="connsiteX2418" fmla="*/ 442597 w 1666219"/>
                    <a:gd name="connsiteY2418" fmla="*/ 1077236 h 1593414"/>
                    <a:gd name="connsiteX2419" fmla="*/ 447694 w 1666219"/>
                    <a:gd name="connsiteY2419" fmla="*/ 1069479 h 1593414"/>
                    <a:gd name="connsiteX2420" fmla="*/ 448470 w 1666219"/>
                    <a:gd name="connsiteY2420" fmla="*/ 1068038 h 1593414"/>
                    <a:gd name="connsiteX2421" fmla="*/ 448691 w 1666219"/>
                    <a:gd name="connsiteY2421" fmla="*/ 1067817 h 1593414"/>
                    <a:gd name="connsiteX2422" fmla="*/ 448691 w 1666219"/>
                    <a:gd name="connsiteY2422" fmla="*/ 1067152 h 1593414"/>
                    <a:gd name="connsiteX2423" fmla="*/ 449024 w 1666219"/>
                    <a:gd name="connsiteY2423" fmla="*/ 1066487 h 1593414"/>
                    <a:gd name="connsiteX2424" fmla="*/ 449467 w 1666219"/>
                    <a:gd name="connsiteY2424" fmla="*/ 1066044 h 1593414"/>
                    <a:gd name="connsiteX2425" fmla="*/ 450243 w 1666219"/>
                    <a:gd name="connsiteY2425" fmla="*/ 1066044 h 1593414"/>
                    <a:gd name="connsiteX2426" fmla="*/ 450797 w 1666219"/>
                    <a:gd name="connsiteY2426" fmla="*/ 1066376 h 1593414"/>
                    <a:gd name="connsiteX2427" fmla="*/ 451240 w 1666219"/>
                    <a:gd name="connsiteY2427" fmla="*/ 1066819 h 1593414"/>
                    <a:gd name="connsiteX2428" fmla="*/ 451794 w 1666219"/>
                    <a:gd name="connsiteY2428" fmla="*/ 1067152 h 1593414"/>
                    <a:gd name="connsiteX2429" fmla="*/ 453013 w 1666219"/>
                    <a:gd name="connsiteY2429" fmla="*/ 1067706 h 1593414"/>
                    <a:gd name="connsiteX2430" fmla="*/ 461546 w 1666219"/>
                    <a:gd name="connsiteY2430" fmla="*/ 1075795 h 1593414"/>
                    <a:gd name="connsiteX2431" fmla="*/ 462654 w 1666219"/>
                    <a:gd name="connsiteY2431" fmla="*/ 1078123 h 1593414"/>
                    <a:gd name="connsiteX2432" fmla="*/ 461103 w 1666219"/>
                    <a:gd name="connsiteY2432" fmla="*/ 1078123 h 1593414"/>
                    <a:gd name="connsiteX2433" fmla="*/ 463873 w 1666219"/>
                    <a:gd name="connsiteY2433" fmla="*/ 1081114 h 1593414"/>
                    <a:gd name="connsiteX2434" fmla="*/ 463873 w 1666219"/>
                    <a:gd name="connsiteY2434" fmla="*/ 1083553 h 1593414"/>
                    <a:gd name="connsiteX2435" fmla="*/ 461546 w 1666219"/>
                    <a:gd name="connsiteY2435" fmla="*/ 1085214 h 1593414"/>
                    <a:gd name="connsiteX2436" fmla="*/ 457557 w 1666219"/>
                    <a:gd name="connsiteY2436" fmla="*/ 1085769 h 1593414"/>
                    <a:gd name="connsiteX2437" fmla="*/ 450575 w 1666219"/>
                    <a:gd name="connsiteY2437" fmla="*/ 1083996 h 1593414"/>
                    <a:gd name="connsiteX2438" fmla="*/ 447694 w 1666219"/>
                    <a:gd name="connsiteY2438" fmla="*/ 1083996 h 1593414"/>
                    <a:gd name="connsiteX2439" fmla="*/ 445478 w 1666219"/>
                    <a:gd name="connsiteY2439" fmla="*/ 1086877 h 1593414"/>
                    <a:gd name="connsiteX2440" fmla="*/ 443483 w 1666219"/>
                    <a:gd name="connsiteY2440" fmla="*/ 1094191 h 1593414"/>
                    <a:gd name="connsiteX2441" fmla="*/ 443151 w 1666219"/>
                    <a:gd name="connsiteY2441" fmla="*/ 1096075 h 1593414"/>
                    <a:gd name="connsiteX2442" fmla="*/ 442708 w 1666219"/>
                    <a:gd name="connsiteY2442" fmla="*/ 1097072 h 1593414"/>
                    <a:gd name="connsiteX2443" fmla="*/ 439715 w 1666219"/>
                    <a:gd name="connsiteY2443" fmla="*/ 1101394 h 1593414"/>
                    <a:gd name="connsiteX2444" fmla="*/ 439715 w 1666219"/>
                    <a:gd name="connsiteY2444" fmla="*/ 1102724 h 1593414"/>
                    <a:gd name="connsiteX2445" fmla="*/ 440602 w 1666219"/>
                    <a:gd name="connsiteY2445" fmla="*/ 1107156 h 1593414"/>
                    <a:gd name="connsiteX2446" fmla="*/ 440823 w 1666219"/>
                    <a:gd name="connsiteY2446" fmla="*/ 1109483 h 1593414"/>
                    <a:gd name="connsiteX2447" fmla="*/ 440048 w 1666219"/>
                    <a:gd name="connsiteY2447" fmla="*/ 1119346 h 1593414"/>
                    <a:gd name="connsiteX2448" fmla="*/ 436945 w 1666219"/>
                    <a:gd name="connsiteY2448" fmla="*/ 1141509 h 1593414"/>
                    <a:gd name="connsiteX2449" fmla="*/ 429631 w 1666219"/>
                    <a:gd name="connsiteY2449" fmla="*/ 1186057 h 1593414"/>
                    <a:gd name="connsiteX2450" fmla="*/ 425642 w 1666219"/>
                    <a:gd name="connsiteY2450" fmla="*/ 1206447 h 1593414"/>
                    <a:gd name="connsiteX2451" fmla="*/ 422982 w 1666219"/>
                    <a:gd name="connsiteY2451" fmla="*/ 1215423 h 1593414"/>
                    <a:gd name="connsiteX2452" fmla="*/ 418328 w 1666219"/>
                    <a:gd name="connsiteY2452" fmla="*/ 1241021 h 1593414"/>
                    <a:gd name="connsiteX2453" fmla="*/ 415558 w 1666219"/>
                    <a:gd name="connsiteY2453" fmla="*/ 1249887 h 1593414"/>
                    <a:gd name="connsiteX2454" fmla="*/ 414782 w 1666219"/>
                    <a:gd name="connsiteY2454" fmla="*/ 1254763 h 1593414"/>
                    <a:gd name="connsiteX2455" fmla="*/ 411457 w 1666219"/>
                    <a:gd name="connsiteY2455" fmla="*/ 1259417 h 1593414"/>
                    <a:gd name="connsiteX2456" fmla="*/ 410571 w 1666219"/>
                    <a:gd name="connsiteY2456" fmla="*/ 1261189 h 1593414"/>
                    <a:gd name="connsiteX2457" fmla="*/ 406138 w 1666219"/>
                    <a:gd name="connsiteY2457" fmla="*/ 1266952 h 1593414"/>
                    <a:gd name="connsiteX2458" fmla="*/ 405141 w 1666219"/>
                    <a:gd name="connsiteY2458" fmla="*/ 1268171 h 1593414"/>
                    <a:gd name="connsiteX2459" fmla="*/ 404698 w 1666219"/>
                    <a:gd name="connsiteY2459" fmla="*/ 1269944 h 1593414"/>
                    <a:gd name="connsiteX2460" fmla="*/ 402260 w 1666219"/>
                    <a:gd name="connsiteY2460" fmla="*/ 1274820 h 1593414"/>
                    <a:gd name="connsiteX2461" fmla="*/ 401262 w 1666219"/>
                    <a:gd name="connsiteY2461" fmla="*/ 1276150 h 1593414"/>
                    <a:gd name="connsiteX2462" fmla="*/ 399157 w 1666219"/>
                    <a:gd name="connsiteY2462" fmla="*/ 1277701 h 1593414"/>
                    <a:gd name="connsiteX2463" fmla="*/ 396608 w 1666219"/>
                    <a:gd name="connsiteY2463" fmla="*/ 1279031 h 1593414"/>
                    <a:gd name="connsiteX2464" fmla="*/ 393948 w 1666219"/>
                    <a:gd name="connsiteY2464" fmla="*/ 1282798 h 1593414"/>
                    <a:gd name="connsiteX2465" fmla="*/ 383865 w 1666219"/>
                    <a:gd name="connsiteY2465" fmla="*/ 1284461 h 1593414"/>
                    <a:gd name="connsiteX2466" fmla="*/ 381759 w 1666219"/>
                    <a:gd name="connsiteY2466" fmla="*/ 1285347 h 1593414"/>
                    <a:gd name="connsiteX2467" fmla="*/ 380872 w 1666219"/>
                    <a:gd name="connsiteY2467" fmla="*/ 1286456 h 1593414"/>
                    <a:gd name="connsiteX2468" fmla="*/ 379099 w 1666219"/>
                    <a:gd name="connsiteY2468" fmla="*/ 1285237 h 1593414"/>
                    <a:gd name="connsiteX2469" fmla="*/ 379099 w 1666219"/>
                    <a:gd name="connsiteY2469" fmla="*/ 1285237 h 1593414"/>
                    <a:gd name="connsiteX2470" fmla="*/ 378767 w 1666219"/>
                    <a:gd name="connsiteY2470" fmla="*/ 1285015 h 1593414"/>
                    <a:gd name="connsiteX2471" fmla="*/ 378545 w 1666219"/>
                    <a:gd name="connsiteY2471" fmla="*/ 1286788 h 1593414"/>
                    <a:gd name="connsiteX2472" fmla="*/ 378545 w 1666219"/>
                    <a:gd name="connsiteY2472" fmla="*/ 1290113 h 1593414"/>
                    <a:gd name="connsiteX2473" fmla="*/ 378545 w 1666219"/>
                    <a:gd name="connsiteY2473" fmla="*/ 1291996 h 1593414"/>
                    <a:gd name="connsiteX2474" fmla="*/ 381759 w 1666219"/>
                    <a:gd name="connsiteY2474" fmla="*/ 1293548 h 1593414"/>
                    <a:gd name="connsiteX2475" fmla="*/ 383199 w 1666219"/>
                    <a:gd name="connsiteY2475" fmla="*/ 1295432 h 1593414"/>
                    <a:gd name="connsiteX2476" fmla="*/ 383532 w 1666219"/>
                    <a:gd name="connsiteY2476" fmla="*/ 1298424 h 1593414"/>
                    <a:gd name="connsiteX2477" fmla="*/ 383865 w 1666219"/>
                    <a:gd name="connsiteY2477" fmla="*/ 1299089 h 1593414"/>
                    <a:gd name="connsiteX2478" fmla="*/ 384086 w 1666219"/>
                    <a:gd name="connsiteY2478" fmla="*/ 1299643 h 1593414"/>
                    <a:gd name="connsiteX2479" fmla="*/ 385305 w 1666219"/>
                    <a:gd name="connsiteY2479" fmla="*/ 1299421 h 1593414"/>
                    <a:gd name="connsiteX2480" fmla="*/ 386635 w 1666219"/>
                    <a:gd name="connsiteY2480" fmla="*/ 1298756 h 1593414"/>
                    <a:gd name="connsiteX2481" fmla="*/ 389073 w 1666219"/>
                    <a:gd name="connsiteY2481" fmla="*/ 1298424 h 1593414"/>
                    <a:gd name="connsiteX2482" fmla="*/ 391400 w 1666219"/>
                    <a:gd name="connsiteY2482" fmla="*/ 1297426 h 1593414"/>
                    <a:gd name="connsiteX2483" fmla="*/ 392397 w 1666219"/>
                    <a:gd name="connsiteY2483" fmla="*/ 1297426 h 1593414"/>
                    <a:gd name="connsiteX2484" fmla="*/ 394503 w 1666219"/>
                    <a:gd name="connsiteY2484" fmla="*/ 1298534 h 1593414"/>
                    <a:gd name="connsiteX2485" fmla="*/ 395611 w 1666219"/>
                    <a:gd name="connsiteY2485" fmla="*/ 1299310 h 1593414"/>
                    <a:gd name="connsiteX2486" fmla="*/ 395611 w 1666219"/>
                    <a:gd name="connsiteY2486" fmla="*/ 1300086 h 1593414"/>
                    <a:gd name="connsiteX2487" fmla="*/ 395279 w 1666219"/>
                    <a:gd name="connsiteY2487" fmla="*/ 1301083 h 1593414"/>
                    <a:gd name="connsiteX2488" fmla="*/ 395500 w 1666219"/>
                    <a:gd name="connsiteY2488" fmla="*/ 1302413 h 1593414"/>
                    <a:gd name="connsiteX2489" fmla="*/ 396276 w 1666219"/>
                    <a:gd name="connsiteY2489" fmla="*/ 1305072 h 1593414"/>
                    <a:gd name="connsiteX2490" fmla="*/ 396830 w 1666219"/>
                    <a:gd name="connsiteY2490" fmla="*/ 1305737 h 1593414"/>
                    <a:gd name="connsiteX2491" fmla="*/ 398160 w 1666219"/>
                    <a:gd name="connsiteY2491" fmla="*/ 1306402 h 1593414"/>
                    <a:gd name="connsiteX2492" fmla="*/ 399379 w 1666219"/>
                    <a:gd name="connsiteY2492" fmla="*/ 1306624 h 1593414"/>
                    <a:gd name="connsiteX2493" fmla="*/ 400819 w 1666219"/>
                    <a:gd name="connsiteY2493" fmla="*/ 1306402 h 1593414"/>
                    <a:gd name="connsiteX2494" fmla="*/ 402038 w 1666219"/>
                    <a:gd name="connsiteY2494" fmla="*/ 1305737 h 1593414"/>
                    <a:gd name="connsiteX2495" fmla="*/ 402703 w 1666219"/>
                    <a:gd name="connsiteY2495" fmla="*/ 1304408 h 1593414"/>
                    <a:gd name="connsiteX2496" fmla="*/ 403590 w 1666219"/>
                    <a:gd name="connsiteY2496" fmla="*/ 1301748 h 1593414"/>
                    <a:gd name="connsiteX2497" fmla="*/ 405252 w 1666219"/>
                    <a:gd name="connsiteY2497" fmla="*/ 1300751 h 1593414"/>
                    <a:gd name="connsiteX2498" fmla="*/ 407468 w 1666219"/>
                    <a:gd name="connsiteY2498" fmla="*/ 1300751 h 1593414"/>
                    <a:gd name="connsiteX2499" fmla="*/ 411014 w 1666219"/>
                    <a:gd name="connsiteY2499" fmla="*/ 1301859 h 1593414"/>
                    <a:gd name="connsiteX2500" fmla="*/ 415779 w 1666219"/>
                    <a:gd name="connsiteY2500" fmla="*/ 1304297 h 1593414"/>
                    <a:gd name="connsiteX2501" fmla="*/ 416998 w 1666219"/>
                    <a:gd name="connsiteY2501" fmla="*/ 1304075 h 1593414"/>
                    <a:gd name="connsiteX2502" fmla="*/ 418217 w 1666219"/>
                    <a:gd name="connsiteY2502" fmla="*/ 1303632 h 1593414"/>
                    <a:gd name="connsiteX2503" fmla="*/ 419547 w 1666219"/>
                    <a:gd name="connsiteY2503" fmla="*/ 1303632 h 1593414"/>
                    <a:gd name="connsiteX2504" fmla="*/ 422761 w 1666219"/>
                    <a:gd name="connsiteY2504" fmla="*/ 1306956 h 1593414"/>
                    <a:gd name="connsiteX2505" fmla="*/ 423204 w 1666219"/>
                    <a:gd name="connsiteY2505" fmla="*/ 1312608 h 1593414"/>
                    <a:gd name="connsiteX2506" fmla="*/ 421985 w 1666219"/>
                    <a:gd name="connsiteY2506" fmla="*/ 1318813 h 1593414"/>
                    <a:gd name="connsiteX2507" fmla="*/ 420212 w 1666219"/>
                    <a:gd name="connsiteY2507" fmla="*/ 1323689 h 1593414"/>
                    <a:gd name="connsiteX2508" fmla="*/ 418771 w 1666219"/>
                    <a:gd name="connsiteY2508" fmla="*/ 1325573 h 1593414"/>
                    <a:gd name="connsiteX2509" fmla="*/ 414117 w 1666219"/>
                    <a:gd name="connsiteY2509" fmla="*/ 1330560 h 1593414"/>
                    <a:gd name="connsiteX2510" fmla="*/ 413231 w 1666219"/>
                    <a:gd name="connsiteY2510" fmla="*/ 1331890 h 1593414"/>
                    <a:gd name="connsiteX2511" fmla="*/ 414671 w 1666219"/>
                    <a:gd name="connsiteY2511" fmla="*/ 1335214 h 1593414"/>
                    <a:gd name="connsiteX2512" fmla="*/ 416776 w 1666219"/>
                    <a:gd name="connsiteY2512" fmla="*/ 1337541 h 1593414"/>
                    <a:gd name="connsiteX2513" fmla="*/ 419325 w 1666219"/>
                    <a:gd name="connsiteY2513" fmla="*/ 1338982 h 1593414"/>
                    <a:gd name="connsiteX2514" fmla="*/ 422096 w 1666219"/>
                    <a:gd name="connsiteY2514" fmla="*/ 1339758 h 1593414"/>
                    <a:gd name="connsiteX2515" fmla="*/ 425198 w 1666219"/>
                    <a:gd name="connsiteY2515" fmla="*/ 1339980 h 1593414"/>
                    <a:gd name="connsiteX2516" fmla="*/ 427082 w 1666219"/>
                    <a:gd name="connsiteY2516" fmla="*/ 1339315 h 1593414"/>
                    <a:gd name="connsiteX2517" fmla="*/ 428080 w 1666219"/>
                    <a:gd name="connsiteY2517" fmla="*/ 1337209 h 1593414"/>
                    <a:gd name="connsiteX2518" fmla="*/ 428301 w 1666219"/>
                    <a:gd name="connsiteY2518" fmla="*/ 1333108 h 1593414"/>
                    <a:gd name="connsiteX2519" fmla="*/ 429077 w 1666219"/>
                    <a:gd name="connsiteY2519" fmla="*/ 1330006 h 1593414"/>
                    <a:gd name="connsiteX2520" fmla="*/ 431072 w 1666219"/>
                    <a:gd name="connsiteY2520" fmla="*/ 1327789 h 1593414"/>
                    <a:gd name="connsiteX2521" fmla="*/ 433621 w 1666219"/>
                    <a:gd name="connsiteY2521" fmla="*/ 1326793 h 1593414"/>
                    <a:gd name="connsiteX2522" fmla="*/ 436169 w 1666219"/>
                    <a:gd name="connsiteY2522" fmla="*/ 1327457 h 1593414"/>
                    <a:gd name="connsiteX2523" fmla="*/ 433842 w 1666219"/>
                    <a:gd name="connsiteY2523" fmla="*/ 1329452 h 1593414"/>
                    <a:gd name="connsiteX2524" fmla="*/ 432956 w 1666219"/>
                    <a:gd name="connsiteY2524" fmla="*/ 1331447 h 1593414"/>
                    <a:gd name="connsiteX2525" fmla="*/ 433510 w 1666219"/>
                    <a:gd name="connsiteY2525" fmla="*/ 1333552 h 1593414"/>
                    <a:gd name="connsiteX2526" fmla="*/ 435394 w 1666219"/>
                    <a:gd name="connsiteY2526" fmla="*/ 1335769 h 1593414"/>
                    <a:gd name="connsiteX2527" fmla="*/ 437499 w 1666219"/>
                    <a:gd name="connsiteY2527" fmla="*/ 1337098 h 1593414"/>
                    <a:gd name="connsiteX2528" fmla="*/ 444037 w 1666219"/>
                    <a:gd name="connsiteY2528" fmla="*/ 1338317 h 1593414"/>
                    <a:gd name="connsiteX2529" fmla="*/ 447916 w 1666219"/>
                    <a:gd name="connsiteY2529" fmla="*/ 1340423 h 1593414"/>
                    <a:gd name="connsiteX2530" fmla="*/ 451573 w 1666219"/>
                    <a:gd name="connsiteY2530" fmla="*/ 1343415 h 1593414"/>
                    <a:gd name="connsiteX2531" fmla="*/ 455784 w 1666219"/>
                    <a:gd name="connsiteY2531" fmla="*/ 1342971 h 1593414"/>
                    <a:gd name="connsiteX2532" fmla="*/ 456781 w 1666219"/>
                    <a:gd name="connsiteY2532" fmla="*/ 1343304 h 1593414"/>
                    <a:gd name="connsiteX2533" fmla="*/ 458665 w 1666219"/>
                    <a:gd name="connsiteY2533" fmla="*/ 1344523 h 1593414"/>
                    <a:gd name="connsiteX2534" fmla="*/ 459551 w 1666219"/>
                    <a:gd name="connsiteY2534" fmla="*/ 1345188 h 1593414"/>
                    <a:gd name="connsiteX2535" fmla="*/ 463430 w 1666219"/>
                    <a:gd name="connsiteY2535" fmla="*/ 1345631 h 1593414"/>
                    <a:gd name="connsiteX2536" fmla="*/ 465314 w 1666219"/>
                    <a:gd name="connsiteY2536" fmla="*/ 1346185 h 1593414"/>
                    <a:gd name="connsiteX2537" fmla="*/ 466643 w 1666219"/>
                    <a:gd name="connsiteY2537" fmla="*/ 1347847 h 1593414"/>
                    <a:gd name="connsiteX2538" fmla="*/ 470633 w 1666219"/>
                    <a:gd name="connsiteY2538" fmla="*/ 1350839 h 1593414"/>
                    <a:gd name="connsiteX2539" fmla="*/ 474954 w 1666219"/>
                    <a:gd name="connsiteY2539" fmla="*/ 1352280 h 1593414"/>
                    <a:gd name="connsiteX2540" fmla="*/ 484041 w 1666219"/>
                    <a:gd name="connsiteY2540" fmla="*/ 1353056 h 1593414"/>
                    <a:gd name="connsiteX2541" fmla="*/ 492796 w 1666219"/>
                    <a:gd name="connsiteY2541" fmla="*/ 1351504 h 1593414"/>
                    <a:gd name="connsiteX2542" fmla="*/ 495788 w 1666219"/>
                    <a:gd name="connsiteY2542" fmla="*/ 1352501 h 1593414"/>
                    <a:gd name="connsiteX2543" fmla="*/ 497450 w 1666219"/>
                    <a:gd name="connsiteY2543" fmla="*/ 1356823 h 1593414"/>
                    <a:gd name="connsiteX2544" fmla="*/ 497893 w 1666219"/>
                    <a:gd name="connsiteY2544" fmla="*/ 1358042 h 1593414"/>
                    <a:gd name="connsiteX2545" fmla="*/ 497893 w 1666219"/>
                    <a:gd name="connsiteY2545" fmla="*/ 1359150 h 1593414"/>
                    <a:gd name="connsiteX2546" fmla="*/ 497450 w 1666219"/>
                    <a:gd name="connsiteY2546" fmla="*/ 1359815 h 1593414"/>
                    <a:gd name="connsiteX2547" fmla="*/ 497450 w 1666219"/>
                    <a:gd name="connsiteY2547" fmla="*/ 1360591 h 1593414"/>
                    <a:gd name="connsiteX2548" fmla="*/ 498004 w 1666219"/>
                    <a:gd name="connsiteY2548" fmla="*/ 1362032 h 1593414"/>
                    <a:gd name="connsiteX2549" fmla="*/ 499112 w 1666219"/>
                    <a:gd name="connsiteY2549" fmla="*/ 1363140 h 1593414"/>
                    <a:gd name="connsiteX2550" fmla="*/ 500221 w 1666219"/>
                    <a:gd name="connsiteY2550" fmla="*/ 1363140 h 1593414"/>
                    <a:gd name="connsiteX2551" fmla="*/ 501329 w 1666219"/>
                    <a:gd name="connsiteY2551" fmla="*/ 1363140 h 1593414"/>
                    <a:gd name="connsiteX2552" fmla="*/ 502437 w 1666219"/>
                    <a:gd name="connsiteY2552" fmla="*/ 1363361 h 1593414"/>
                    <a:gd name="connsiteX2553" fmla="*/ 506315 w 1666219"/>
                    <a:gd name="connsiteY2553" fmla="*/ 1365799 h 1593414"/>
                    <a:gd name="connsiteX2554" fmla="*/ 508310 w 1666219"/>
                    <a:gd name="connsiteY2554" fmla="*/ 1367462 h 1593414"/>
                    <a:gd name="connsiteX2555" fmla="*/ 512743 w 1666219"/>
                    <a:gd name="connsiteY2555" fmla="*/ 1373334 h 1593414"/>
                    <a:gd name="connsiteX2556" fmla="*/ 512743 w 1666219"/>
                    <a:gd name="connsiteY2556" fmla="*/ 1373999 h 1593414"/>
                    <a:gd name="connsiteX2557" fmla="*/ 512743 w 1666219"/>
                    <a:gd name="connsiteY2557" fmla="*/ 1374664 h 1593414"/>
                    <a:gd name="connsiteX2558" fmla="*/ 512743 w 1666219"/>
                    <a:gd name="connsiteY2558" fmla="*/ 1375219 h 1593414"/>
                    <a:gd name="connsiteX2559" fmla="*/ 513518 w 1666219"/>
                    <a:gd name="connsiteY2559" fmla="*/ 1375551 h 1593414"/>
                    <a:gd name="connsiteX2560" fmla="*/ 515845 w 1666219"/>
                    <a:gd name="connsiteY2560" fmla="*/ 1375551 h 1593414"/>
                    <a:gd name="connsiteX2561" fmla="*/ 516510 w 1666219"/>
                    <a:gd name="connsiteY2561" fmla="*/ 1376659 h 1593414"/>
                    <a:gd name="connsiteX2562" fmla="*/ 516510 w 1666219"/>
                    <a:gd name="connsiteY2562" fmla="*/ 1377656 h 1593414"/>
                    <a:gd name="connsiteX2563" fmla="*/ 516289 w 1666219"/>
                    <a:gd name="connsiteY2563" fmla="*/ 1378543 h 1593414"/>
                    <a:gd name="connsiteX2564" fmla="*/ 517397 w 1666219"/>
                    <a:gd name="connsiteY2564" fmla="*/ 1379319 h 1593414"/>
                    <a:gd name="connsiteX2565" fmla="*/ 518283 w 1666219"/>
                    <a:gd name="connsiteY2565" fmla="*/ 1379319 h 1593414"/>
                    <a:gd name="connsiteX2566" fmla="*/ 520167 w 1666219"/>
                    <a:gd name="connsiteY2566" fmla="*/ 1377878 h 1593414"/>
                    <a:gd name="connsiteX2567" fmla="*/ 521165 w 1666219"/>
                    <a:gd name="connsiteY2567" fmla="*/ 1377545 h 1593414"/>
                    <a:gd name="connsiteX2568" fmla="*/ 521386 w 1666219"/>
                    <a:gd name="connsiteY2568" fmla="*/ 1373889 h 1593414"/>
                    <a:gd name="connsiteX2569" fmla="*/ 524267 w 1666219"/>
                    <a:gd name="connsiteY2569" fmla="*/ 1373889 h 1593414"/>
                    <a:gd name="connsiteX2570" fmla="*/ 530362 w 1666219"/>
                    <a:gd name="connsiteY2570" fmla="*/ 1376881 h 1593414"/>
                    <a:gd name="connsiteX2571" fmla="*/ 533798 w 1666219"/>
                    <a:gd name="connsiteY2571" fmla="*/ 1376659 h 1593414"/>
                    <a:gd name="connsiteX2572" fmla="*/ 536568 w 1666219"/>
                    <a:gd name="connsiteY2572" fmla="*/ 1374997 h 1593414"/>
                    <a:gd name="connsiteX2573" fmla="*/ 541998 w 1666219"/>
                    <a:gd name="connsiteY2573" fmla="*/ 1370675 h 1593414"/>
                    <a:gd name="connsiteX2574" fmla="*/ 542995 w 1666219"/>
                    <a:gd name="connsiteY2574" fmla="*/ 1371673 h 1593414"/>
                    <a:gd name="connsiteX2575" fmla="*/ 543882 w 1666219"/>
                    <a:gd name="connsiteY2575" fmla="*/ 1371340 h 1593414"/>
                    <a:gd name="connsiteX2576" fmla="*/ 544657 w 1666219"/>
                    <a:gd name="connsiteY2576" fmla="*/ 1370121 h 1593414"/>
                    <a:gd name="connsiteX2577" fmla="*/ 545322 w 1666219"/>
                    <a:gd name="connsiteY2577" fmla="*/ 1368569 h 1593414"/>
                    <a:gd name="connsiteX2578" fmla="*/ 547095 w 1666219"/>
                    <a:gd name="connsiteY2578" fmla="*/ 1370232 h 1593414"/>
                    <a:gd name="connsiteX2579" fmla="*/ 547317 w 1666219"/>
                    <a:gd name="connsiteY2579" fmla="*/ 1370232 h 1593414"/>
                    <a:gd name="connsiteX2580" fmla="*/ 553855 w 1666219"/>
                    <a:gd name="connsiteY2580" fmla="*/ 1374443 h 1593414"/>
                    <a:gd name="connsiteX2581" fmla="*/ 555185 w 1666219"/>
                    <a:gd name="connsiteY2581" fmla="*/ 1377324 h 1593414"/>
                    <a:gd name="connsiteX2582" fmla="*/ 558177 w 1666219"/>
                    <a:gd name="connsiteY2582" fmla="*/ 1377656 h 1593414"/>
                    <a:gd name="connsiteX2583" fmla="*/ 561502 w 1666219"/>
                    <a:gd name="connsiteY2583" fmla="*/ 1376770 h 1593414"/>
                    <a:gd name="connsiteX2584" fmla="*/ 563496 w 1666219"/>
                    <a:gd name="connsiteY2584" fmla="*/ 1375884 h 1593414"/>
                    <a:gd name="connsiteX2585" fmla="*/ 563274 w 1666219"/>
                    <a:gd name="connsiteY2585" fmla="*/ 1378543 h 1593414"/>
                    <a:gd name="connsiteX2586" fmla="*/ 563940 w 1666219"/>
                    <a:gd name="connsiteY2586" fmla="*/ 1381203 h 1593414"/>
                    <a:gd name="connsiteX2587" fmla="*/ 565269 w 1666219"/>
                    <a:gd name="connsiteY2587" fmla="*/ 1383530 h 1593414"/>
                    <a:gd name="connsiteX2588" fmla="*/ 567153 w 1666219"/>
                    <a:gd name="connsiteY2588" fmla="*/ 1385081 h 1593414"/>
                    <a:gd name="connsiteX2589" fmla="*/ 567818 w 1666219"/>
                    <a:gd name="connsiteY2589" fmla="*/ 1385968 h 1593414"/>
                    <a:gd name="connsiteX2590" fmla="*/ 567818 w 1666219"/>
                    <a:gd name="connsiteY2590" fmla="*/ 1387076 h 1593414"/>
                    <a:gd name="connsiteX2591" fmla="*/ 568261 w 1666219"/>
                    <a:gd name="connsiteY2591" fmla="*/ 1388073 h 1593414"/>
                    <a:gd name="connsiteX2592" fmla="*/ 569480 w 1666219"/>
                    <a:gd name="connsiteY2592" fmla="*/ 1388627 h 1593414"/>
                    <a:gd name="connsiteX2593" fmla="*/ 570921 w 1666219"/>
                    <a:gd name="connsiteY2593" fmla="*/ 1389071 h 1593414"/>
                    <a:gd name="connsiteX2594" fmla="*/ 571696 w 1666219"/>
                    <a:gd name="connsiteY2594" fmla="*/ 1389736 h 1593414"/>
                    <a:gd name="connsiteX2595" fmla="*/ 572251 w 1666219"/>
                    <a:gd name="connsiteY2595" fmla="*/ 1390511 h 1593414"/>
                    <a:gd name="connsiteX2596" fmla="*/ 572916 w 1666219"/>
                    <a:gd name="connsiteY2596" fmla="*/ 1391176 h 1593414"/>
                    <a:gd name="connsiteX2597" fmla="*/ 577348 w 1666219"/>
                    <a:gd name="connsiteY2597" fmla="*/ 1392949 h 1593414"/>
                    <a:gd name="connsiteX2598" fmla="*/ 581227 w 1666219"/>
                    <a:gd name="connsiteY2598" fmla="*/ 1392617 h 1593414"/>
                    <a:gd name="connsiteX2599" fmla="*/ 589981 w 1666219"/>
                    <a:gd name="connsiteY2599" fmla="*/ 1389403 h 1593414"/>
                    <a:gd name="connsiteX2600" fmla="*/ 596962 w 1666219"/>
                    <a:gd name="connsiteY2600" fmla="*/ 1388406 h 1593414"/>
                    <a:gd name="connsiteX2601" fmla="*/ 599068 w 1666219"/>
                    <a:gd name="connsiteY2601" fmla="*/ 1386965 h 1593414"/>
                    <a:gd name="connsiteX2602" fmla="*/ 600952 w 1666219"/>
                    <a:gd name="connsiteY2602" fmla="*/ 1386632 h 1593414"/>
                    <a:gd name="connsiteX2603" fmla="*/ 606936 w 1666219"/>
                    <a:gd name="connsiteY2603" fmla="*/ 1388184 h 1593414"/>
                    <a:gd name="connsiteX2604" fmla="*/ 608709 w 1666219"/>
                    <a:gd name="connsiteY2604" fmla="*/ 1389071 h 1593414"/>
                    <a:gd name="connsiteX2605" fmla="*/ 611147 w 1666219"/>
                    <a:gd name="connsiteY2605" fmla="*/ 1393392 h 1593414"/>
                    <a:gd name="connsiteX2606" fmla="*/ 612920 w 1666219"/>
                    <a:gd name="connsiteY2606" fmla="*/ 1395498 h 1593414"/>
                    <a:gd name="connsiteX2607" fmla="*/ 614582 w 1666219"/>
                    <a:gd name="connsiteY2607" fmla="*/ 1395276 h 1593414"/>
                    <a:gd name="connsiteX2608" fmla="*/ 617796 w 1666219"/>
                    <a:gd name="connsiteY2608" fmla="*/ 1390733 h 1593414"/>
                    <a:gd name="connsiteX2609" fmla="*/ 619790 w 1666219"/>
                    <a:gd name="connsiteY2609" fmla="*/ 1388738 h 1593414"/>
                    <a:gd name="connsiteX2610" fmla="*/ 621896 w 1666219"/>
                    <a:gd name="connsiteY2610" fmla="*/ 1387962 h 1593414"/>
                    <a:gd name="connsiteX2611" fmla="*/ 624999 w 1666219"/>
                    <a:gd name="connsiteY2611" fmla="*/ 1390622 h 1593414"/>
                    <a:gd name="connsiteX2612" fmla="*/ 625220 w 1666219"/>
                    <a:gd name="connsiteY2612" fmla="*/ 1391176 h 1593414"/>
                    <a:gd name="connsiteX2613" fmla="*/ 625220 w 1666219"/>
                    <a:gd name="connsiteY2613" fmla="*/ 1391841 h 1593414"/>
                    <a:gd name="connsiteX2614" fmla="*/ 625220 w 1666219"/>
                    <a:gd name="connsiteY2614" fmla="*/ 1392506 h 1593414"/>
                    <a:gd name="connsiteX2615" fmla="*/ 625774 w 1666219"/>
                    <a:gd name="connsiteY2615" fmla="*/ 1393060 h 1593414"/>
                    <a:gd name="connsiteX2616" fmla="*/ 627991 w 1666219"/>
                    <a:gd name="connsiteY2616" fmla="*/ 1393503 h 1593414"/>
                    <a:gd name="connsiteX2617" fmla="*/ 630207 w 1666219"/>
                    <a:gd name="connsiteY2617" fmla="*/ 1393503 h 1593414"/>
                    <a:gd name="connsiteX2618" fmla="*/ 634529 w 1666219"/>
                    <a:gd name="connsiteY2618" fmla="*/ 1392284 h 1593414"/>
                    <a:gd name="connsiteX2619" fmla="*/ 636413 w 1666219"/>
                    <a:gd name="connsiteY2619" fmla="*/ 1393060 h 1593414"/>
                    <a:gd name="connsiteX2620" fmla="*/ 650597 w 1666219"/>
                    <a:gd name="connsiteY2620" fmla="*/ 1392617 h 1593414"/>
                    <a:gd name="connsiteX2621" fmla="*/ 654586 w 1666219"/>
                    <a:gd name="connsiteY2621" fmla="*/ 1393171 h 1593414"/>
                    <a:gd name="connsiteX2622" fmla="*/ 656027 w 1666219"/>
                    <a:gd name="connsiteY2622" fmla="*/ 1392617 h 1593414"/>
                    <a:gd name="connsiteX2623" fmla="*/ 656803 w 1666219"/>
                    <a:gd name="connsiteY2623" fmla="*/ 1391397 h 1593414"/>
                    <a:gd name="connsiteX2624" fmla="*/ 657024 w 1666219"/>
                    <a:gd name="connsiteY2624" fmla="*/ 1391065 h 1593414"/>
                    <a:gd name="connsiteX2625" fmla="*/ 657024 w 1666219"/>
                    <a:gd name="connsiteY2625" fmla="*/ 1388627 h 1593414"/>
                    <a:gd name="connsiteX2626" fmla="*/ 656360 w 1666219"/>
                    <a:gd name="connsiteY2626" fmla="*/ 1386300 h 1593414"/>
                    <a:gd name="connsiteX2627" fmla="*/ 655029 w 1666219"/>
                    <a:gd name="connsiteY2627" fmla="*/ 1384638 h 1593414"/>
                    <a:gd name="connsiteX2628" fmla="*/ 653478 w 1666219"/>
                    <a:gd name="connsiteY2628" fmla="*/ 1384084 h 1593414"/>
                    <a:gd name="connsiteX2629" fmla="*/ 654143 w 1666219"/>
                    <a:gd name="connsiteY2629" fmla="*/ 1382532 h 1593414"/>
                    <a:gd name="connsiteX2630" fmla="*/ 654586 w 1666219"/>
                    <a:gd name="connsiteY2630" fmla="*/ 1381867 h 1593414"/>
                    <a:gd name="connsiteX2631" fmla="*/ 655473 w 1666219"/>
                    <a:gd name="connsiteY2631" fmla="*/ 1381203 h 1593414"/>
                    <a:gd name="connsiteX2632" fmla="*/ 654254 w 1666219"/>
                    <a:gd name="connsiteY2632" fmla="*/ 1379430 h 1593414"/>
                    <a:gd name="connsiteX2633" fmla="*/ 655805 w 1666219"/>
                    <a:gd name="connsiteY2633" fmla="*/ 1375108 h 1593414"/>
                    <a:gd name="connsiteX2634" fmla="*/ 655584 w 1666219"/>
                    <a:gd name="connsiteY2634" fmla="*/ 1371784 h 1593414"/>
                    <a:gd name="connsiteX2635" fmla="*/ 656138 w 1666219"/>
                    <a:gd name="connsiteY2635" fmla="*/ 1369567 h 1593414"/>
                    <a:gd name="connsiteX2636" fmla="*/ 658797 w 1666219"/>
                    <a:gd name="connsiteY2636" fmla="*/ 1368569 h 1593414"/>
                    <a:gd name="connsiteX2637" fmla="*/ 661900 w 1666219"/>
                    <a:gd name="connsiteY2637" fmla="*/ 1368348 h 1593414"/>
                    <a:gd name="connsiteX2638" fmla="*/ 663895 w 1666219"/>
                    <a:gd name="connsiteY2638" fmla="*/ 1368569 h 1593414"/>
                    <a:gd name="connsiteX2639" fmla="*/ 667773 w 1666219"/>
                    <a:gd name="connsiteY2639" fmla="*/ 1370121 h 1593414"/>
                    <a:gd name="connsiteX2640" fmla="*/ 669768 w 1666219"/>
                    <a:gd name="connsiteY2640" fmla="*/ 1370564 h 1593414"/>
                    <a:gd name="connsiteX2641" fmla="*/ 671985 w 1666219"/>
                    <a:gd name="connsiteY2641" fmla="*/ 1370343 h 1593414"/>
                    <a:gd name="connsiteX2642" fmla="*/ 673979 w 1666219"/>
                    <a:gd name="connsiteY2642" fmla="*/ 1370675 h 1593414"/>
                    <a:gd name="connsiteX2643" fmla="*/ 678855 w 1666219"/>
                    <a:gd name="connsiteY2643" fmla="*/ 1373556 h 1593414"/>
                    <a:gd name="connsiteX2644" fmla="*/ 682179 w 1666219"/>
                    <a:gd name="connsiteY2644" fmla="*/ 1374886 h 1593414"/>
                    <a:gd name="connsiteX2645" fmla="*/ 683177 w 1666219"/>
                    <a:gd name="connsiteY2645" fmla="*/ 1375662 h 1593414"/>
                    <a:gd name="connsiteX2646" fmla="*/ 684950 w 1666219"/>
                    <a:gd name="connsiteY2646" fmla="*/ 1377435 h 1593414"/>
                    <a:gd name="connsiteX2647" fmla="*/ 686169 w 1666219"/>
                    <a:gd name="connsiteY2647" fmla="*/ 1377989 h 1593414"/>
                    <a:gd name="connsiteX2648" fmla="*/ 687277 w 1666219"/>
                    <a:gd name="connsiteY2648" fmla="*/ 1377435 h 1593414"/>
                    <a:gd name="connsiteX2649" fmla="*/ 688385 w 1666219"/>
                    <a:gd name="connsiteY2649" fmla="*/ 1376549 h 1593414"/>
                    <a:gd name="connsiteX2650" fmla="*/ 689493 w 1666219"/>
                    <a:gd name="connsiteY2650" fmla="*/ 1376216 h 1593414"/>
                    <a:gd name="connsiteX2651" fmla="*/ 690490 w 1666219"/>
                    <a:gd name="connsiteY2651" fmla="*/ 1376549 h 1593414"/>
                    <a:gd name="connsiteX2652" fmla="*/ 692375 w 1666219"/>
                    <a:gd name="connsiteY2652" fmla="*/ 1378100 h 1593414"/>
                    <a:gd name="connsiteX2653" fmla="*/ 693261 w 1666219"/>
                    <a:gd name="connsiteY2653" fmla="*/ 1378654 h 1593414"/>
                    <a:gd name="connsiteX2654" fmla="*/ 702902 w 1666219"/>
                    <a:gd name="connsiteY2654" fmla="*/ 1379319 h 1593414"/>
                    <a:gd name="connsiteX2655" fmla="*/ 705229 w 1666219"/>
                    <a:gd name="connsiteY2655" fmla="*/ 1380095 h 1593414"/>
                    <a:gd name="connsiteX2656" fmla="*/ 707224 w 1666219"/>
                    <a:gd name="connsiteY2656" fmla="*/ 1381867 h 1593414"/>
                    <a:gd name="connsiteX2657" fmla="*/ 708332 w 1666219"/>
                    <a:gd name="connsiteY2657" fmla="*/ 1384084 h 1593414"/>
                    <a:gd name="connsiteX2658" fmla="*/ 709218 w 1666219"/>
                    <a:gd name="connsiteY2658" fmla="*/ 1386521 h 1593414"/>
                    <a:gd name="connsiteX2659" fmla="*/ 710327 w 1666219"/>
                    <a:gd name="connsiteY2659" fmla="*/ 1388627 h 1593414"/>
                    <a:gd name="connsiteX2660" fmla="*/ 712321 w 1666219"/>
                    <a:gd name="connsiteY2660" fmla="*/ 1390068 h 1593414"/>
                    <a:gd name="connsiteX2661" fmla="*/ 713540 w 1666219"/>
                    <a:gd name="connsiteY2661" fmla="*/ 1390068 h 1593414"/>
                    <a:gd name="connsiteX2662" fmla="*/ 717308 w 1666219"/>
                    <a:gd name="connsiteY2662" fmla="*/ 1388960 h 1593414"/>
                    <a:gd name="connsiteX2663" fmla="*/ 731270 w 1666219"/>
                    <a:gd name="connsiteY2663" fmla="*/ 1388960 h 1593414"/>
                    <a:gd name="connsiteX2664" fmla="*/ 733930 w 1666219"/>
                    <a:gd name="connsiteY2664" fmla="*/ 1389736 h 1593414"/>
                    <a:gd name="connsiteX2665" fmla="*/ 733487 w 1666219"/>
                    <a:gd name="connsiteY2665" fmla="*/ 1391952 h 1593414"/>
                    <a:gd name="connsiteX2666" fmla="*/ 734041 w 1666219"/>
                    <a:gd name="connsiteY2666" fmla="*/ 1392617 h 1593414"/>
                    <a:gd name="connsiteX2667" fmla="*/ 735149 w 1666219"/>
                    <a:gd name="connsiteY2667" fmla="*/ 1392617 h 1593414"/>
                    <a:gd name="connsiteX2668" fmla="*/ 736146 w 1666219"/>
                    <a:gd name="connsiteY2668" fmla="*/ 1393171 h 1593414"/>
                    <a:gd name="connsiteX2669" fmla="*/ 738141 w 1666219"/>
                    <a:gd name="connsiteY2669" fmla="*/ 1396827 h 1593414"/>
                    <a:gd name="connsiteX2670" fmla="*/ 740357 w 1666219"/>
                    <a:gd name="connsiteY2670" fmla="*/ 1399819 h 1593414"/>
                    <a:gd name="connsiteX2671" fmla="*/ 742241 w 1666219"/>
                    <a:gd name="connsiteY2671" fmla="*/ 1405028 h 1593414"/>
                    <a:gd name="connsiteX2672" fmla="*/ 743904 w 1666219"/>
                    <a:gd name="connsiteY2672" fmla="*/ 1407134 h 1593414"/>
                    <a:gd name="connsiteX2673" fmla="*/ 746452 w 1666219"/>
                    <a:gd name="connsiteY2673" fmla="*/ 1406136 h 1593414"/>
                    <a:gd name="connsiteX2674" fmla="*/ 748225 w 1666219"/>
                    <a:gd name="connsiteY2674" fmla="*/ 1400041 h 1593414"/>
                    <a:gd name="connsiteX2675" fmla="*/ 751771 w 1666219"/>
                    <a:gd name="connsiteY2675" fmla="*/ 1400263 h 1593414"/>
                    <a:gd name="connsiteX2676" fmla="*/ 755096 w 1666219"/>
                    <a:gd name="connsiteY2676" fmla="*/ 1399044 h 1593414"/>
                    <a:gd name="connsiteX2677" fmla="*/ 756869 w 1666219"/>
                    <a:gd name="connsiteY2677" fmla="*/ 1399044 h 1593414"/>
                    <a:gd name="connsiteX2678" fmla="*/ 763074 w 1666219"/>
                    <a:gd name="connsiteY2678" fmla="*/ 1403144 h 1593414"/>
                    <a:gd name="connsiteX2679" fmla="*/ 764294 w 1666219"/>
                    <a:gd name="connsiteY2679" fmla="*/ 1403698 h 1593414"/>
                    <a:gd name="connsiteX2680" fmla="*/ 777148 w 1666219"/>
                    <a:gd name="connsiteY2680" fmla="*/ 1404917 h 1593414"/>
                    <a:gd name="connsiteX2681" fmla="*/ 776151 w 1666219"/>
                    <a:gd name="connsiteY2681" fmla="*/ 1408020 h 1593414"/>
                    <a:gd name="connsiteX2682" fmla="*/ 777924 w 1666219"/>
                    <a:gd name="connsiteY2682" fmla="*/ 1409128 h 1593414"/>
                    <a:gd name="connsiteX2683" fmla="*/ 780583 w 1666219"/>
                    <a:gd name="connsiteY2683" fmla="*/ 1409904 h 1593414"/>
                    <a:gd name="connsiteX2684" fmla="*/ 781581 w 1666219"/>
                    <a:gd name="connsiteY2684" fmla="*/ 1411345 h 1593414"/>
                    <a:gd name="connsiteX2685" fmla="*/ 782024 w 1666219"/>
                    <a:gd name="connsiteY2685" fmla="*/ 1412010 h 1593414"/>
                    <a:gd name="connsiteX2686" fmla="*/ 779143 w 1666219"/>
                    <a:gd name="connsiteY2686" fmla="*/ 1412231 h 1593414"/>
                    <a:gd name="connsiteX2687" fmla="*/ 777037 w 1666219"/>
                    <a:gd name="connsiteY2687" fmla="*/ 1414225 h 1593414"/>
                    <a:gd name="connsiteX2688" fmla="*/ 775818 w 1666219"/>
                    <a:gd name="connsiteY2688" fmla="*/ 1417439 h 1593414"/>
                    <a:gd name="connsiteX2689" fmla="*/ 775375 w 1666219"/>
                    <a:gd name="connsiteY2689" fmla="*/ 1421318 h 1593414"/>
                    <a:gd name="connsiteX2690" fmla="*/ 775708 w 1666219"/>
                    <a:gd name="connsiteY2690" fmla="*/ 1421540 h 1593414"/>
                    <a:gd name="connsiteX2691" fmla="*/ 775929 w 1666219"/>
                    <a:gd name="connsiteY2691" fmla="*/ 1421872 h 1593414"/>
                    <a:gd name="connsiteX2692" fmla="*/ 775929 w 1666219"/>
                    <a:gd name="connsiteY2692" fmla="*/ 1422204 h 1593414"/>
                    <a:gd name="connsiteX2693" fmla="*/ 775929 w 1666219"/>
                    <a:gd name="connsiteY2693" fmla="*/ 1422647 h 1593414"/>
                    <a:gd name="connsiteX2694" fmla="*/ 778035 w 1666219"/>
                    <a:gd name="connsiteY2694" fmla="*/ 1423534 h 1593414"/>
                    <a:gd name="connsiteX2695" fmla="*/ 785127 w 1666219"/>
                    <a:gd name="connsiteY2695" fmla="*/ 1424531 h 1593414"/>
                    <a:gd name="connsiteX2696" fmla="*/ 787454 w 1666219"/>
                    <a:gd name="connsiteY2696" fmla="*/ 1425529 h 1593414"/>
                    <a:gd name="connsiteX2697" fmla="*/ 793770 w 1666219"/>
                    <a:gd name="connsiteY2697" fmla="*/ 1429851 h 1593414"/>
                    <a:gd name="connsiteX2698" fmla="*/ 796430 w 1666219"/>
                    <a:gd name="connsiteY2698" fmla="*/ 1430516 h 1593414"/>
                    <a:gd name="connsiteX2699" fmla="*/ 798535 w 1666219"/>
                    <a:gd name="connsiteY2699" fmla="*/ 1430516 h 1593414"/>
                    <a:gd name="connsiteX2700" fmla="*/ 800309 w 1666219"/>
                    <a:gd name="connsiteY2700" fmla="*/ 1431402 h 1593414"/>
                    <a:gd name="connsiteX2701" fmla="*/ 801860 w 1666219"/>
                    <a:gd name="connsiteY2701" fmla="*/ 1433951 h 1593414"/>
                    <a:gd name="connsiteX2702" fmla="*/ 803300 w 1666219"/>
                    <a:gd name="connsiteY2702" fmla="*/ 1439713 h 1593414"/>
                    <a:gd name="connsiteX2703" fmla="*/ 804409 w 1666219"/>
                    <a:gd name="connsiteY2703" fmla="*/ 1442040 h 1593414"/>
                    <a:gd name="connsiteX2704" fmla="*/ 806625 w 1666219"/>
                    <a:gd name="connsiteY2704" fmla="*/ 1443924 h 1593414"/>
                    <a:gd name="connsiteX2705" fmla="*/ 808066 w 1666219"/>
                    <a:gd name="connsiteY2705" fmla="*/ 1444810 h 1593414"/>
                    <a:gd name="connsiteX2706" fmla="*/ 809617 w 1666219"/>
                    <a:gd name="connsiteY2706" fmla="*/ 1445032 h 1593414"/>
                    <a:gd name="connsiteX2707" fmla="*/ 812609 w 1666219"/>
                    <a:gd name="connsiteY2707" fmla="*/ 1444700 h 1593414"/>
                    <a:gd name="connsiteX2708" fmla="*/ 814493 w 1666219"/>
                    <a:gd name="connsiteY2708" fmla="*/ 1444257 h 1593414"/>
                    <a:gd name="connsiteX2709" fmla="*/ 815823 w 1666219"/>
                    <a:gd name="connsiteY2709" fmla="*/ 1443370 h 1593414"/>
                    <a:gd name="connsiteX2710" fmla="*/ 817707 w 1666219"/>
                    <a:gd name="connsiteY2710" fmla="*/ 1441375 h 1593414"/>
                    <a:gd name="connsiteX2711" fmla="*/ 820366 w 1666219"/>
                    <a:gd name="connsiteY2711" fmla="*/ 1439270 h 1593414"/>
                    <a:gd name="connsiteX2712" fmla="*/ 820920 w 1666219"/>
                    <a:gd name="connsiteY2712" fmla="*/ 1438383 h 1593414"/>
                    <a:gd name="connsiteX2713" fmla="*/ 821807 w 1666219"/>
                    <a:gd name="connsiteY2713" fmla="*/ 1436167 h 1593414"/>
                    <a:gd name="connsiteX2714" fmla="*/ 822361 w 1666219"/>
                    <a:gd name="connsiteY2714" fmla="*/ 1435391 h 1593414"/>
                    <a:gd name="connsiteX2715" fmla="*/ 824134 w 1666219"/>
                    <a:gd name="connsiteY2715" fmla="*/ 1434505 h 1593414"/>
                    <a:gd name="connsiteX2716" fmla="*/ 829453 w 1666219"/>
                    <a:gd name="connsiteY2716" fmla="*/ 1435170 h 1593414"/>
                    <a:gd name="connsiteX2717" fmla="*/ 836434 w 1666219"/>
                    <a:gd name="connsiteY2717" fmla="*/ 1432953 h 1593414"/>
                    <a:gd name="connsiteX2718" fmla="*/ 839980 w 1666219"/>
                    <a:gd name="connsiteY2718" fmla="*/ 1432621 h 1593414"/>
                    <a:gd name="connsiteX2719" fmla="*/ 843194 w 1666219"/>
                    <a:gd name="connsiteY2719" fmla="*/ 1434394 h 1593414"/>
                    <a:gd name="connsiteX2720" fmla="*/ 844524 w 1666219"/>
                    <a:gd name="connsiteY2720" fmla="*/ 1435502 h 1593414"/>
                    <a:gd name="connsiteX2721" fmla="*/ 851173 w 1666219"/>
                    <a:gd name="connsiteY2721" fmla="*/ 1438605 h 1593414"/>
                    <a:gd name="connsiteX2722" fmla="*/ 854719 w 1666219"/>
                    <a:gd name="connsiteY2722" fmla="*/ 1439381 h 1593414"/>
                    <a:gd name="connsiteX2723" fmla="*/ 856492 w 1666219"/>
                    <a:gd name="connsiteY2723" fmla="*/ 1439381 h 1593414"/>
                    <a:gd name="connsiteX2724" fmla="*/ 857378 w 1666219"/>
                    <a:gd name="connsiteY2724" fmla="*/ 1441929 h 1593414"/>
                    <a:gd name="connsiteX2725" fmla="*/ 859151 w 1666219"/>
                    <a:gd name="connsiteY2725" fmla="*/ 1444257 h 1593414"/>
                    <a:gd name="connsiteX2726" fmla="*/ 861368 w 1666219"/>
                    <a:gd name="connsiteY2726" fmla="*/ 1446029 h 1593414"/>
                    <a:gd name="connsiteX2727" fmla="*/ 863473 w 1666219"/>
                    <a:gd name="connsiteY2727" fmla="*/ 1446584 h 1593414"/>
                    <a:gd name="connsiteX2728" fmla="*/ 865800 w 1666219"/>
                    <a:gd name="connsiteY2728" fmla="*/ 1447914 h 1593414"/>
                    <a:gd name="connsiteX2729" fmla="*/ 867019 w 1666219"/>
                    <a:gd name="connsiteY2729" fmla="*/ 1448357 h 1593414"/>
                    <a:gd name="connsiteX2730" fmla="*/ 868238 w 1666219"/>
                    <a:gd name="connsiteY2730" fmla="*/ 1448357 h 1593414"/>
                    <a:gd name="connsiteX2731" fmla="*/ 869014 w 1666219"/>
                    <a:gd name="connsiteY2731" fmla="*/ 1447581 h 1593414"/>
                    <a:gd name="connsiteX2732" fmla="*/ 870012 w 1666219"/>
                    <a:gd name="connsiteY2732" fmla="*/ 1445143 h 1593414"/>
                    <a:gd name="connsiteX2733" fmla="*/ 870898 w 1666219"/>
                    <a:gd name="connsiteY2733" fmla="*/ 1444367 h 1593414"/>
                    <a:gd name="connsiteX2734" fmla="*/ 873114 w 1666219"/>
                    <a:gd name="connsiteY2734" fmla="*/ 1444367 h 1593414"/>
                    <a:gd name="connsiteX2735" fmla="*/ 878323 w 1666219"/>
                    <a:gd name="connsiteY2735" fmla="*/ 1446140 h 1593414"/>
                    <a:gd name="connsiteX2736" fmla="*/ 880871 w 1666219"/>
                    <a:gd name="connsiteY2736" fmla="*/ 1446584 h 1593414"/>
                    <a:gd name="connsiteX2737" fmla="*/ 883863 w 1666219"/>
                    <a:gd name="connsiteY2737" fmla="*/ 1446362 h 1593414"/>
                    <a:gd name="connsiteX2738" fmla="*/ 883863 w 1666219"/>
                    <a:gd name="connsiteY2738" fmla="*/ 1445697 h 1593414"/>
                    <a:gd name="connsiteX2739" fmla="*/ 882423 w 1666219"/>
                    <a:gd name="connsiteY2739" fmla="*/ 1444146 h 1593414"/>
                    <a:gd name="connsiteX2740" fmla="*/ 881425 w 1666219"/>
                    <a:gd name="connsiteY2740" fmla="*/ 1441264 h 1593414"/>
                    <a:gd name="connsiteX2741" fmla="*/ 882312 w 1666219"/>
                    <a:gd name="connsiteY2741" fmla="*/ 1439935 h 1593414"/>
                    <a:gd name="connsiteX2742" fmla="*/ 887077 w 1666219"/>
                    <a:gd name="connsiteY2742" fmla="*/ 1436167 h 1593414"/>
                    <a:gd name="connsiteX2743" fmla="*/ 889072 w 1666219"/>
                    <a:gd name="connsiteY2743" fmla="*/ 1435170 h 1593414"/>
                    <a:gd name="connsiteX2744" fmla="*/ 891399 w 1666219"/>
                    <a:gd name="connsiteY2744" fmla="*/ 1434948 h 1593414"/>
                    <a:gd name="connsiteX2745" fmla="*/ 895831 w 1666219"/>
                    <a:gd name="connsiteY2745" fmla="*/ 1435613 h 1593414"/>
                    <a:gd name="connsiteX2746" fmla="*/ 898158 w 1666219"/>
                    <a:gd name="connsiteY2746" fmla="*/ 1435281 h 1593414"/>
                    <a:gd name="connsiteX2747" fmla="*/ 899931 w 1666219"/>
                    <a:gd name="connsiteY2747" fmla="*/ 1434173 h 1593414"/>
                    <a:gd name="connsiteX2748" fmla="*/ 903367 w 1666219"/>
                    <a:gd name="connsiteY2748" fmla="*/ 1430848 h 1593414"/>
                    <a:gd name="connsiteX2749" fmla="*/ 905140 w 1666219"/>
                    <a:gd name="connsiteY2749" fmla="*/ 1429740 h 1593414"/>
                    <a:gd name="connsiteX2750" fmla="*/ 906913 w 1666219"/>
                    <a:gd name="connsiteY2750" fmla="*/ 1429518 h 1593414"/>
                    <a:gd name="connsiteX2751" fmla="*/ 908907 w 1666219"/>
                    <a:gd name="connsiteY2751" fmla="*/ 1429518 h 1593414"/>
                    <a:gd name="connsiteX2752" fmla="*/ 910791 w 1666219"/>
                    <a:gd name="connsiteY2752" fmla="*/ 1429297 h 1593414"/>
                    <a:gd name="connsiteX2753" fmla="*/ 914559 w 1666219"/>
                    <a:gd name="connsiteY2753" fmla="*/ 1426415 h 1593414"/>
                    <a:gd name="connsiteX2754" fmla="*/ 918216 w 1666219"/>
                    <a:gd name="connsiteY2754" fmla="*/ 1427856 h 1593414"/>
                    <a:gd name="connsiteX2755" fmla="*/ 920100 w 1666219"/>
                    <a:gd name="connsiteY2755" fmla="*/ 1426637 h 1593414"/>
                    <a:gd name="connsiteX2756" fmla="*/ 921319 w 1666219"/>
                    <a:gd name="connsiteY2756" fmla="*/ 1426858 h 1593414"/>
                    <a:gd name="connsiteX2757" fmla="*/ 924643 w 1666219"/>
                    <a:gd name="connsiteY2757" fmla="*/ 1426858 h 1593414"/>
                    <a:gd name="connsiteX2758" fmla="*/ 925419 w 1666219"/>
                    <a:gd name="connsiteY2758" fmla="*/ 1427191 h 1593414"/>
                    <a:gd name="connsiteX2759" fmla="*/ 926195 w 1666219"/>
                    <a:gd name="connsiteY2759" fmla="*/ 1428853 h 1593414"/>
                    <a:gd name="connsiteX2760" fmla="*/ 927081 w 1666219"/>
                    <a:gd name="connsiteY2760" fmla="*/ 1430294 h 1593414"/>
                    <a:gd name="connsiteX2761" fmla="*/ 928190 w 1666219"/>
                    <a:gd name="connsiteY2761" fmla="*/ 1431513 h 1593414"/>
                    <a:gd name="connsiteX2762" fmla="*/ 929519 w 1666219"/>
                    <a:gd name="connsiteY2762" fmla="*/ 1432399 h 1593414"/>
                    <a:gd name="connsiteX2763" fmla="*/ 931846 w 1666219"/>
                    <a:gd name="connsiteY2763" fmla="*/ 1433175 h 1593414"/>
                    <a:gd name="connsiteX2764" fmla="*/ 934728 w 1666219"/>
                    <a:gd name="connsiteY2764" fmla="*/ 1433508 h 1593414"/>
                    <a:gd name="connsiteX2765" fmla="*/ 937720 w 1666219"/>
                    <a:gd name="connsiteY2765" fmla="*/ 1433508 h 1593414"/>
                    <a:gd name="connsiteX2766" fmla="*/ 942595 w 1666219"/>
                    <a:gd name="connsiteY2766" fmla="*/ 1432510 h 1593414"/>
                    <a:gd name="connsiteX2767" fmla="*/ 942595 w 1666219"/>
                    <a:gd name="connsiteY2767" fmla="*/ 1431956 h 1593414"/>
                    <a:gd name="connsiteX2768" fmla="*/ 942041 w 1666219"/>
                    <a:gd name="connsiteY2768" fmla="*/ 1428632 h 1593414"/>
                    <a:gd name="connsiteX2769" fmla="*/ 940268 w 1666219"/>
                    <a:gd name="connsiteY2769" fmla="*/ 1425751 h 1593414"/>
                    <a:gd name="connsiteX2770" fmla="*/ 939160 w 1666219"/>
                    <a:gd name="connsiteY2770" fmla="*/ 1424642 h 1593414"/>
                    <a:gd name="connsiteX2771" fmla="*/ 938384 w 1666219"/>
                    <a:gd name="connsiteY2771" fmla="*/ 1423091 h 1593414"/>
                    <a:gd name="connsiteX2772" fmla="*/ 938717 w 1666219"/>
                    <a:gd name="connsiteY2772" fmla="*/ 1421318 h 1593414"/>
                    <a:gd name="connsiteX2773" fmla="*/ 938717 w 1666219"/>
                    <a:gd name="connsiteY2773" fmla="*/ 1419545 h 1593414"/>
                    <a:gd name="connsiteX2774" fmla="*/ 937720 w 1666219"/>
                    <a:gd name="connsiteY2774" fmla="*/ 1417993 h 1593414"/>
                    <a:gd name="connsiteX2775" fmla="*/ 935171 w 1666219"/>
                    <a:gd name="connsiteY2775" fmla="*/ 1417107 h 1593414"/>
                    <a:gd name="connsiteX2776" fmla="*/ 932068 w 1666219"/>
                    <a:gd name="connsiteY2776" fmla="*/ 1416442 h 1593414"/>
                    <a:gd name="connsiteX2777" fmla="*/ 929630 w 1666219"/>
                    <a:gd name="connsiteY2777" fmla="*/ 1415334 h 1593414"/>
                    <a:gd name="connsiteX2778" fmla="*/ 927968 w 1666219"/>
                    <a:gd name="connsiteY2778" fmla="*/ 1413339 h 1593414"/>
                    <a:gd name="connsiteX2779" fmla="*/ 927303 w 1666219"/>
                    <a:gd name="connsiteY2779" fmla="*/ 1408352 h 1593414"/>
                    <a:gd name="connsiteX2780" fmla="*/ 926860 w 1666219"/>
                    <a:gd name="connsiteY2780" fmla="*/ 1402036 h 1593414"/>
                    <a:gd name="connsiteX2781" fmla="*/ 926416 w 1666219"/>
                    <a:gd name="connsiteY2781" fmla="*/ 1393725 h 1593414"/>
                    <a:gd name="connsiteX2782" fmla="*/ 927081 w 1666219"/>
                    <a:gd name="connsiteY2782" fmla="*/ 1387408 h 1593414"/>
                    <a:gd name="connsiteX2783" fmla="*/ 926638 w 1666219"/>
                    <a:gd name="connsiteY2783" fmla="*/ 1383419 h 1593414"/>
                    <a:gd name="connsiteX2784" fmla="*/ 926638 w 1666219"/>
                    <a:gd name="connsiteY2784" fmla="*/ 1377324 h 1593414"/>
                    <a:gd name="connsiteX2785" fmla="*/ 927635 w 1666219"/>
                    <a:gd name="connsiteY2785" fmla="*/ 1368569 h 1593414"/>
                    <a:gd name="connsiteX2786" fmla="*/ 928633 w 1666219"/>
                    <a:gd name="connsiteY2786" fmla="*/ 1359372 h 1593414"/>
                    <a:gd name="connsiteX2787" fmla="*/ 928633 w 1666219"/>
                    <a:gd name="connsiteY2787" fmla="*/ 1356269 h 1593414"/>
                    <a:gd name="connsiteX2788" fmla="*/ 926970 w 1666219"/>
                    <a:gd name="connsiteY2788" fmla="*/ 1355382 h 1593414"/>
                    <a:gd name="connsiteX2789" fmla="*/ 926638 w 1666219"/>
                    <a:gd name="connsiteY2789" fmla="*/ 1353832 h 1593414"/>
                    <a:gd name="connsiteX2790" fmla="*/ 927414 w 1666219"/>
                    <a:gd name="connsiteY2790" fmla="*/ 1350507 h 1593414"/>
                    <a:gd name="connsiteX2791" fmla="*/ 928522 w 1666219"/>
                    <a:gd name="connsiteY2791" fmla="*/ 1346074 h 1593414"/>
                    <a:gd name="connsiteX2792" fmla="*/ 929297 w 1666219"/>
                    <a:gd name="connsiteY2792" fmla="*/ 1343636 h 1593414"/>
                    <a:gd name="connsiteX2793" fmla="*/ 930073 w 1666219"/>
                    <a:gd name="connsiteY2793" fmla="*/ 1340755 h 1593414"/>
                    <a:gd name="connsiteX2794" fmla="*/ 931846 w 1666219"/>
                    <a:gd name="connsiteY2794" fmla="*/ 1336544 h 1593414"/>
                    <a:gd name="connsiteX2795" fmla="*/ 932955 w 1666219"/>
                    <a:gd name="connsiteY2795" fmla="*/ 1333663 h 1593414"/>
                    <a:gd name="connsiteX2796" fmla="*/ 933841 w 1666219"/>
                    <a:gd name="connsiteY2796" fmla="*/ 1331336 h 1593414"/>
                    <a:gd name="connsiteX2797" fmla="*/ 934949 w 1666219"/>
                    <a:gd name="connsiteY2797" fmla="*/ 1328454 h 1593414"/>
                    <a:gd name="connsiteX2798" fmla="*/ 937387 w 1666219"/>
                    <a:gd name="connsiteY2798" fmla="*/ 1326128 h 1593414"/>
                    <a:gd name="connsiteX2799" fmla="*/ 939493 w 1666219"/>
                    <a:gd name="connsiteY2799" fmla="*/ 1323911 h 1593414"/>
                    <a:gd name="connsiteX2800" fmla="*/ 940822 w 1666219"/>
                    <a:gd name="connsiteY2800" fmla="*/ 1321252 h 1593414"/>
                    <a:gd name="connsiteX2801" fmla="*/ 942263 w 1666219"/>
                    <a:gd name="connsiteY2801" fmla="*/ 1319256 h 1593414"/>
                    <a:gd name="connsiteX2802" fmla="*/ 944258 w 1666219"/>
                    <a:gd name="connsiteY2802" fmla="*/ 1317484 h 1593414"/>
                    <a:gd name="connsiteX2803" fmla="*/ 945587 w 1666219"/>
                    <a:gd name="connsiteY2803" fmla="*/ 1315932 h 1593414"/>
                    <a:gd name="connsiteX2804" fmla="*/ 947139 w 1666219"/>
                    <a:gd name="connsiteY2804" fmla="*/ 1314602 h 1593414"/>
                    <a:gd name="connsiteX2805" fmla="*/ 947915 w 1666219"/>
                    <a:gd name="connsiteY2805" fmla="*/ 1313162 h 1593414"/>
                    <a:gd name="connsiteX2806" fmla="*/ 949798 w 1666219"/>
                    <a:gd name="connsiteY2806" fmla="*/ 1310835 h 1593414"/>
                    <a:gd name="connsiteX2807" fmla="*/ 958110 w 1666219"/>
                    <a:gd name="connsiteY2807" fmla="*/ 1304075 h 1593414"/>
                    <a:gd name="connsiteX2808" fmla="*/ 965756 w 1666219"/>
                    <a:gd name="connsiteY2808" fmla="*/ 1300861 h 1593414"/>
                    <a:gd name="connsiteX2809" fmla="*/ 970632 w 1666219"/>
                    <a:gd name="connsiteY2809" fmla="*/ 1300640 h 1593414"/>
                    <a:gd name="connsiteX2810" fmla="*/ 973402 w 1666219"/>
                    <a:gd name="connsiteY2810" fmla="*/ 1300086 h 1593414"/>
                    <a:gd name="connsiteX2811" fmla="*/ 977946 w 1666219"/>
                    <a:gd name="connsiteY2811" fmla="*/ 1302302 h 1593414"/>
                    <a:gd name="connsiteX2812" fmla="*/ 980273 w 1666219"/>
                    <a:gd name="connsiteY2812" fmla="*/ 1301304 h 1593414"/>
                    <a:gd name="connsiteX2813" fmla="*/ 988916 w 1666219"/>
                    <a:gd name="connsiteY2813" fmla="*/ 1289891 h 1593414"/>
                    <a:gd name="connsiteX2814" fmla="*/ 992573 w 1666219"/>
                    <a:gd name="connsiteY2814" fmla="*/ 1286788 h 1593414"/>
                    <a:gd name="connsiteX2815" fmla="*/ 1005871 w 1666219"/>
                    <a:gd name="connsiteY2815" fmla="*/ 1280915 h 1593414"/>
                    <a:gd name="connsiteX2816" fmla="*/ 1028477 w 1666219"/>
                    <a:gd name="connsiteY2816" fmla="*/ 1262298 h 1593414"/>
                    <a:gd name="connsiteX2817" fmla="*/ 1030029 w 1666219"/>
                    <a:gd name="connsiteY2817" fmla="*/ 1261189 h 1593414"/>
                    <a:gd name="connsiteX2818" fmla="*/ 1034351 w 1666219"/>
                    <a:gd name="connsiteY2818" fmla="*/ 1259528 h 1593414"/>
                    <a:gd name="connsiteX2819" fmla="*/ 1040778 w 1666219"/>
                    <a:gd name="connsiteY2819" fmla="*/ 1258752 h 1593414"/>
                    <a:gd name="connsiteX2820" fmla="*/ 1047316 w 1666219"/>
                    <a:gd name="connsiteY2820" fmla="*/ 1259417 h 1593414"/>
                    <a:gd name="connsiteX2821" fmla="*/ 1050197 w 1666219"/>
                    <a:gd name="connsiteY2821" fmla="*/ 1261854 h 1593414"/>
                    <a:gd name="connsiteX2822" fmla="*/ 1050419 w 1666219"/>
                    <a:gd name="connsiteY2822" fmla="*/ 1262409 h 1593414"/>
                    <a:gd name="connsiteX2823" fmla="*/ 1048646 w 1666219"/>
                    <a:gd name="connsiteY2823" fmla="*/ 1265844 h 1593414"/>
                    <a:gd name="connsiteX2824" fmla="*/ 1050419 w 1666219"/>
                    <a:gd name="connsiteY2824" fmla="*/ 1269501 h 1593414"/>
                    <a:gd name="connsiteX2825" fmla="*/ 1053522 w 1666219"/>
                    <a:gd name="connsiteY2825" fmla="*/ 1271939 h 1593414"/>
                    <a:gd name="connsiteX2826" fmla="*/ 1055960 w 1666219"/>
                    <a:gd name="connsiteY2826" fmla="*/ 1273158 h 1593414"/>
                    <a:gd name="connsiteX2827" fmla="*/ 1058730 w 1666219"/>
                    <a:gd name="connsiteY2827" fmla="*/ 1273712 h 1593414"/>
                    <a:gd name="connsiteX2828" fmla="*/ 1081780 w 1666219"/>
                    <a:gd name="connsiteY2828" fmla="*/ 1275596 h 1593414"/>
                    <a:gd name="connsiteX2829" fmla="*/ 1093526 w 1666219"/>
                    <a:gd name="connsiteY2829" fmla="*/ 1274376 h 1593414"/>
                    <a:gd name="connsiteX2830" fmla="*/ 1098291 w 1666219"/>
                    <a:gd name="connsiteY2830" fmla="*/ 1276371 h 1593414"/>
                    <a:gd name="connsiteX2831" fmla="*/ 1101061 w 1666219"/>
                    <a:gd name="connsiteY2831" fmla="*/ 1278477 h 1593414"/>
                    <a:gd name="connsiteX2832" fmla="*/ 1102059 w 1666219"/>
                    <a:gd name="connsiteY2832" fmla="*/ 1280471 h 1593414"/>
                    <a:gd name="connsiteX2833" fmla="*/ 1101837 w 1666219"/>
                    <a:gd name="connsiteY2833" fmla="*/ 1282466 h 1593414"/>
                    <a:gd name="connsiteX2834" fmla="*/ 1099510 w 1666219"/>
                    <a:gd name="connsiteY2834" fmla="*/ 1285015 h 1593414"/>
                    <a:gd name="connsiteX2835" fmla="*/ 1099510 w 1666219"/>
                    <a:gd name="connsiteY2835" fmla="*/ 1287674 h 1593414"/>
                    <a:gd name="connsiteX2836" fmla="*/ 1102502 w 1666219"/>
                    <a:gd name="connsiteY2836" fmla="*/ 1289448 h 1593414"/>
                    <a:gd name="connsiteX2837" fmla="*/ 1110813 w 1666219"/>
                    <a:gd name="connsiteY2837" fmla="*/ 1291331 h 1593414"/>
                    <a:gd name="connsiteX2838" fmla="*/ 1124997 w 1666219"/>
                    <a:gd name="connsiteY2838" fmla="*/ 1291664 h 1593414"/>
                    <a:gd name="connsiteX2839" fmla="*/ 1128322 w 1666219"/>
                    <a:gd name="connsiteY2839" fmla="*/ 1291442 h 1593414"/>
                    <a:gd name="connsiteX2840" fmla="*/ 1128655 w 1666219"/>
                    <a:gd name="connsiteY2840" fmla="*/ 1288228 h 1593414"/>
                    <a:gd name="connsiteX2841" fmla="*/ 1126106 w 1666219"/>
                    <a:gd name="connsiteY2841" fmla="*/ 1285347 h 1593414"/>
                    <a:gd name="connsiteX2842" fmla="*/ 1122670 w 1666219"/>
                    <a:gd name="connsiteY2842" fmla="*/ 1282909 h 1593414"/>
                    <a:gd name="connsiteX2843" fmla="*/ 1119568 w 1666219"/>
                    <a:gd name="connsiteY2843" fmla="*/ 1279696 h 1593414"/>
                    <a:gd name="connsiteX2844" fmla="*/ 1118016 w 1666219"/>
                    <a:gd name="connsiteY2844" fmla="*/ 1274487 h 1593414"/>
                    <a:gd name="connsiteX2845" fmla="*/ 1118016 w 1666219"/>
                    <a:gd name="connsiteY2845" fmla="*/ 1263295 h 1593414"/>
                    <a:gd name="connsiteX2846" fmla="*/ 1117462 w 1666219"/>
                    <a:gd name="connsiteY2846" fmla="*/ 1261633 h 1593414"/>
                    <a:gd name="connsiteX2847" fmla="*/ 1114138 w 1666219"/>
                    <a:gd name="connsiteY2847" fmla="*/ 1256203 h 1593414"/>
                    <a:gd name="connsiteX2848" fmla="*/ 1114138 w 1666219"/>
                    <a:gd name="connsiteY2848" fmla="*/ 1255206 h 1593414"/>
                    <a:gd name="connsiteX2849" fmla="*/ 1116132 w 1666219"/>
                    <a:gd name="connsiteY2849" fmla="*/ 1256424 h 1593414"/>
                    <a:gd name="connsiteX2850" fmla="*/ 1117684 w 1666219"/>
                    <a:gd name="connsiteY2850" fmla="*/ 1258752 h 1593414"/>
                    <a:gd name="connsiteX2851" fmla="*/ 1118903 w 1666219"/>
                    <a:gd name="connsiteY2851" fmla="*/ 1261411 h 1593414"/>
                    <a:gd name="connsiteX2852" fmla="*/ 1119568 w 1666219"/>
                    <a:gd name="connsiteY2852" fmla="*/ 1263739 h 1593414"/>
                    <a:gd name="connsiteX2853" fmla="*/ 1119900 w 1666219"/>
                    <a:gd name="connsiteY2853" fmla="*/ 1266398 h 1593414"/>
                    <a:gd name="connsiteX2854" fmla="*/ 1119568 w 1666219"/>
                    <a:gd name="connsiteY2854" fmla="*/ 1275485 h 1593414"/>
                    <a:gd name="connsiteX2855" fmla="*/ 1121341 w 1666219"/>
                    <a:gd name="connsiteY2855" fmla="*/ 1279585 h 1593414"/>
                    <a:gd name="connsiteX2856" fmla="*/ 1125219 w 1666219"/>
                    <a:gd name="connsiteY2856" fmla="*/ 1283241 h 1593414"/>
                    <a:gd name="connsiteX2857" fmla="*/ 1129873 w 1666219"/>
                    <a:gd name="connsiteY2857" fmla="*/ 1285902 h 1593414"/>
                    <a:gd name="connsiteX2858" fmla="*/ 1131868 w 1666219"/>
                    <a:gd name="connsiteY2858" fmla="*/ 1289448 h 1593414"/>
                    <a:gd name="connsiteX2859" fmla="*/ 1132422 w 1666219"/>
                    <a:gd name="connsiteY2859" fmla="*/ 1292107 h 1593414"/>
                    <a:gd name="connsiteX2860" fmla="*/ 1134860 w 1666219"/>
                    <a:gd name="connsiteY2860" fmla="*/ 1290667 h 1593414"/>
                    <a:gd name="connsiteX2861" fmla="*/ 1137520 w 1666219"/>
                    <a:gd name="connsiteY2861" fmla="*/ 1288117 h 1593414"/>
                    <a:gd name="connsiteX2862" fmla="*/ 1133752 w 1666219"/>
                    <a:gd name="connsiteY2862" fmla="*/ 1288450 h 1593414"/>
                    <a:gd name="connsiteX2863" fmla="*/ 1133420 w 1666219"/>
                    <a:gd name="connsiteY2863" fmla="*/ 1286456 h 1593414"/>
                    <a:gd name="connsiteX2864" fmla="*/ 1132311 w 1666219"/>
                    <a:gd name="connsiteY2864" fmla="*/ 1283574 h 1593414"/>
                    <a:gd name="connsiteX2865" fmla="*/ 1131757 w 1666219"/>
                    <a:gd name="connsiteY2865" fmla="*/ 1282798 h 1593414"/>
                    <a:gd name="connsiteX2866" fmla="*/ 1132644 w 1666219"/>
                    <a:gd name="connsiteY2866" fmla="*/ 1280693 h 1593414"/>
                    <a:gd name="connsiteX2867" fmla="*/ 1133752 w 1666219"/>
                    <a:gd name="connsiteY2867" fmla="*/ 1279696 h 1593414"/>
                    <a:gd name="connsiteX2868" fmla="*/ 1136522 w 1666219"/>
                    <a:gd name="connsiteY2868" fmla="*/ 1279141 h 1593414"/>
                    <a:gd name="connsiteX2869" fmla="*/ 1137741 w 1666219"/>
                    <a:gd name="connsiteY2869" fmla="*/ 1278144 h 1593414"/>
                    <a:gd name="connsiteX2870" fmla="*/ 1140622 w 1666219"/>
                    <a:gd name="connsiteY2870" fmla="*/ 1276815 h 1593414"/>
                    <a:gd name="connsiteX2871" fmla="*/ 1146828 w 1666219"/>
                    <a:gd name="connsiteY2871" fmla="*/ 1280361 h 1593414"/>
                    <a:gd name="connsiteX2872" fmla="*/ 1148601 w 1666219"/>
                    <a:gd name="connsiteY2872" fmla="*/ 1280693 h 1593414"/>
                    <a:gd name="connsiteX2873" fmla="*/ 1151926 w 1666219"/>
                    <a:gd name="connsiteY2873" fmla="*/ 1280361 h 1593414"/>
                    <a:gd name="connsiteX2874" fmla="*/ 1154585 w 1666219"/>
                    <a:gd name="connsiteY2874" fmla="*/ 1278477 h 1593414"/>
                    <a:gd name="connsiteX2875" fmla="*/ 1155804 w 1666219"/>
                    <a:gd name="connsiteY2875" fmla="*/ 1275041 h 1593414"/>
                    <a:gd name="connsiteX2876" fmla="*/ 1154474 w 1666219"/>
                    <a:gd name="connsiteY2876" fmla="*/ 1271163 h 1593414"/>
                    <a:gd name="connsiteX2877" fmla="*/ 1152812 w 1666219"/>
                    <a:gd name="connsiteY2877" fmla="*/ 1269833 h 1593414"/>
                    <a:gd name="connsiteX2878" fmla="*/ 1151482 w 1666219"/>
                    <a:gd name="connsiteY2878" fmla="*/ 1269057 h 1593414"/>
                    <a:gd name="connsiteX2879" fmla="*/ 1150485 w 1666219"/>
                    <a:gd name="connsiteY2879" fmla="*/ 1267728 h 1593414"/>
                    <a:gd name="connsiteX2880" fmla="*/ 1149931 w 1666219"/>
                    <a:gd name="connsiteY2880" fmla="*/ 1264736 h 1593414"/>
                    <a:gd name="connsiteX2881" fmla="*/ 1150153 w 1666219"/>
                    <a:gd name="connsiteY2881" fmla="*/ 1263628 h 1593414"/>
                    <a:gd name="connsiteX2882" fmla="*/ 1150707 w 1666219"/>
                    <a:gd name="connsiteY2882" fmla="*/ 1261522 h 1593414"/>
                    <a:gd name="connsiteX2883" fmla="*/ 1151482 w 1666219"/>
                    <a:gd name="connsiteY2883" fmla="*/ 1259417 h 1593414"/>
                    <a:gd name="connsiteX2884" fmla="*/ 1152258 w 1666219"/>
                    <a:gd name="connsiteY2884" fmla="*/ 1258419 h 1593414"/>
                    <a:gd name="connsiteX2885" fmla="*/ 1152923 w 1666219"/>
                    <a:gd name="connsiteY2885" fmla="*/ 1258863 h 1593414"/>
                    <a:gd name="connsiteX2886" fmla="*/ 1154585 w 1666219"/>
                    <a:gd name="connsiteY2886" fmla="*/ 1261078 h 1593414"/>
                    <a:gd name="connsiteX2887" fmla="*/ 1155029 w 1666219"/>
                    <a:gd name="connsiteY2887" fmla="*/ 1261633 h 1593414"/>
                    <a:gd name="connsiteX2888" fmla="*/ 1157688 w 1666219"/>
                    <a:gd name="connsiteY2888" fmla="*/ 1261633 h 1593414"/>
                    <a:gd name="connsiteX2889" fmla="*/ 1158574 w 1666219"/>
                    <a:gd name="connsiteY2889" fmla="*/ 1261633 h 1593414"/>
                    <a:gd name="connsiteX2890" fmla="*/ 1160902 w 1666219"/>
                    <a:gd name="connsiteY2890" fmla="*/ 1262409 h 1593414"/>
                    <a:gd name="connsiteX2891" fmla="*/ 1161456 w 1666219"/>
                    <a:gd name="connsiteY2891" fmla="*/ 1263184 h 1593414"/>
                    <a:gd name="connsiteX2892" fmla="*/ 1161456 w 1666219"/>
                    <a:gd name="connsiteY2892" fmla="*/ 1264514 h 1593414"/>
                    <a:gd name="connsiteX2893" fmla="*/ 1162343 w 1666219"/>
                    <a:gd name="connsiteY2893" fmla="*/ 1266952 h 1593414"/>
                    <a:gd name="connsiteX2894" fmla="*/ 1164780 w 1666219"/>
                    <a:gd name="connsiteY2894" fmla="*/ 1269833 h 1593414"/>
                    <a:gd name="connsiteX2895" fmla="*/ 1167661 w 1666219"/>
                    <a:gd name="connsiteY2895" fmla="*/ 1270387 h 1593414"/>
                    <a:gd name="connsiteX2896" fmla="*/ 1170875 w 1666219"/>
                    <a:gd name="connsiteY2896" fmla="*/ 1269279 h 1593414"/>
                    <a:gd name="connsiteX2897" fmla="*/ 1174199 w 1666219"/>
                    <a:gd name="connsiteY2897" fmla="*/ 1267063 h 1593414"/>
                    <a:gd name="connsiteX2898" fmla="*/ 1174643 w 1666219"/>
                    <a:gd name="connsiteY2898" fmla="*/ 1270720 h 1593414"/>
                    <a:gd name="connsiteX2899" fmla="*/ 1173202 w 1666219"/>
                    <a:gd name="connsiteY2899" fmla="*/ 1274265 h 1593414"/>
                    <a:gd name="connsiteX2900" fmla="*/ 1170875 w 1666219"/>
                    <a:gd name="connsiteY2900" fmla="*/ 1277147 h 1593414"/>
                    <a:gd name="connsiteX2901" fmla="*/ 1168770 w 1666219"/>
                    <a:gd name="connsiteY2901" fmla="*/ 1278920 h 1593414"/>
                    <a:gd name="connsiteX2902" fmla="*/ 1165667 w 1666219"/>
                    <a:gd name="connsiteY2902" fmla="*/ 1279917 h 1593414"/>
                    <a:gd name="connsiteX2903" fmla="*/ 1155583 w 1666219"/>
                    <a:gd name="connsiteY2903" fmla="*/ 1279917 h 1593414"/>
                    <a:gd name="connsiteX2904" fmla="*/ 1152036 w 1666219"/>
                    <a:gd name="connsiteY2904" fmla="*/ 1281912 h 1593414"/>
                    <a:gd name="connsiteX2905" fmla="*/ 1149709 w 1666219"/>
                    <a:gd name="connsiteY2905" fmla="*/ 1286234 h 1593414"/>
                    <a:gd name="connsiteX2906" fmla="*/ 1150707 w 1666219"/>
                    <a:gd name="connsiteY2906" fmla="*/ 1289891 h 1593414"/>
                    <a:gd name="connsiteX2907" fmla="*/ 1153034 w 1666219"/>
                    <a:gd name="connsiteY2907" fmla="*/ 1293326 h 1593414"/>
                    <a:gd name="connsiteX2908" fmla="*/ 1156469 w 1666219"/>
                    <a:gd name="connsiteY2908" fmla="*/ 1294434 h 1593414"/>
                    <a:gd name="connsiteX2909" fmla="*/ 1163340 w 1666219"/>
                    <a:gd name="connsiteY2909" fmla="*/ 1294767 h 1593414"/>
                    <a:gd name="connsiteX2910" fmla="*/ 1167661 w 1666219"/>
                    <a:gd name="connsiteY2910" fmla="*/ 1294213 h 1593414"/>
                    <a:gd name="connsiteX2911" fmla="*/ 1176194 w 1666219"/>
                    <a:gd name="connsiteY2911" fmla="*/ 1294434 h 1593414"/>
                    <a:gd name="connsiteX2912" fmla="*/ 1182511 w 1666219"/>
                    <a:gd name="connsiteY2912" fmla="*/ 1290223 h 1593414"/>
                    <a:gd name="connsiteX2913" fmla="*/ 1187608 w 1666219"/>
                    <a:gd name="connsiteY2913" fmla="*/ 1293548 h 1593414"/>
                    <a:gd name="connsiteX2914" fmla="*/ 1189049 w 1666219"/>
                    <a:gd name="connsiteY2914" fmla="*/ 1299199 h 1593414"/>
                    <a:gd name="connsiteX2915" fmla="*/ 1189492 w 1666219"/>
                    <a:gd name="connsiteY2915" fmla="*/ 1300086 h 1593414"/>
                    <a:gd name="connsiteX2916" fmla="*/ 1189492 w 1666219"/>
                    <a:gd name="connsiteY2916" fmla="*/ 1301859 h 1593414"/>
                    <a:gd name="connsiteX2917" fmla="*/ 1190933 w 1666219"/>
                    <a:gd name="connsiteY2917" fmla="*/ 1303410 h 1593414"/>
                    <a:gd name="connsiteX2918" fmla="*/ 1190046 w 1666219"/>
                    <a:gd name="connsiteY2918" fmla="*/ 1305959 h 1593414"/>
                    <a:gd name="connsiteX2919" fmla="*/ 1189271 w 1666219"/>
                    <a:gd name="connsiteY2919" fmla="*/ 1307510 h 1593414"/>
                    <a:gd name="connsiteX2920" fmla="*/ 1188938 w 1666219"/>
                    <a:gd name="connsiteY2920" fmla="*/ 1309062 h 1593414"/>
                    <a:gd name="connsiteX2921" fmla="*/ 1188495 w 1666219"/>
                    <a:gd name="connsiteY2921" fmla="*/ 1311832 h 1593414"/>
                    <a:gd name="connsiteX2922" fmla="*/ 1191154 w 1666219"/>
                    <a:gd name="connsiteY2922" fmla="*/ 1313051 h 1593414"/>
                    <a:gd name="connsiteX2923" fmla="*/ 1194036 w 1666219"/>
                    <a:gd name="connsiteY2923" fmla="*/ 1312386 h 1593414"/>
                    <a:gd name="connsiteX2924" fmla="*/ 1195698 w 1666219"/>
                    <a:gd name="connsiteY2924" fmla="*/ 1312386 h 1593414"/>
                    <a:gd name="connsiteX2925" fmla="*/ 1199133 w 1666219"/>
                    <a:gd name="connsiteY2925" fmla="*/ 1313162 h 1593414"/>
                    <a:gd name="connsiteX2926" fmla="*/ 1201460 w 1666219"/>
                    <a:gd name="connsiteY2926" fmla="*/ 1313162 h 1593414"/>
                    <a:gd name="connsiteX2927" fmla="*/ 1206447 w 1666219"/>
                    <a:gd name="connsiteY2927" fmla="*/ 1313495 h 1593414"/>
                    <a:gd name="connsiteX2928" fmla="*/ 1207555 w 1666219"/>
                    <a:gd name="connsiteY2928" fmla="*/ 1313162 h 1593414"/>
                    <a:gd name="connsiteX2929" fmla="*/ 1208774 w 1666219"/>
                    <a:gd name="connsiteY2929" fmla="*/ 1312386 h 1593414"/>
                    <a:gd name="connsiteX2930" fmla="*/ 1210214 w 1666219"/>
                    <a:gd name="connsiteY2930" fmla="*/ 1313162 h 1593414"/>
                    <a:gd name="connsiteX2931" fmla="*/ 1211323 w 1666219"/>
                    <a:gd name="connsiteY2931" fmla="*/ 1315267 h 1593414"/>
                    <a:gd name="connsiteX2932" fmla="*/ 1212652 w 1666219"/>
                    <a:gd name="connsiteY2932" fmla="*/ 1317152 h 1593414"/>
                    <a:gd name="connsiteX2933" fmla="*/ 1214204 w 1666219"/>
                    <a:gd name="connsiteY2933" fmla="*/ 1319035 h 1593414"/>
                    <a:gd name="connsiteX2934" fmla="*/ 1215977 w 1666219"/>
                    <a:gd name="connsiteY2934" fmla="*/ 1319256 h 1593414"/>
                    <a:gd name="connsiteX2935" fmla="*/ 1218747 w 1666219"/>
                    <a:gd name="connsiteY2935" fmla="*/ 1320476 h 1593414"/>
                    <a:gd name="connsiteX2936" fmla="*/ 1219966 w 1666219"/>
                    <a:gd name="connsiteY2936" fmla="*/ 1317927 h 1593414"/>
                    <a:gd name="connsiteX2937" fmla="*/ 1221296 w 1666219"/>
                    <a:gd name="connsiteY2937" fmla="*/ 1316265 h 1593414"/>
                    <a:gd name="connsiteX2938" fmla="*/ 1223623 w 1666219"/>
                    <a:gd name="connsiteY2938" fmla="*/ 1316486 h 1593414"/>
                    <a:gd name="connsiteX2939" fmla="*/ 1225729 w 1666219"/>
                    <a:gd name="connsiteY2939" fmla="*/ 1317373 h 1593414"/>
                    <a:gd name="connsiteX2940" fmla="*/ 1227280 w 1666219"/>
                    <a:gd name="connsiteY2940" fmla="*/ 1319035 h 1593414"/>
                    <a:gd name="connsiteX2941" fmla="*/ 1228277 w 1666219"/>
                    <a:gd name="connsiteY2941" fmla="*/ 1322471 h 1593414"/>
                    <a:gd name="connsiteX2942" fmla="*/ 1233375 w 1666219"/>
                    <a:gd name="connsiteY2942" fmla="*/ 1324797 h 1593414"/>
                    <a:gd name="connsiteX2943" fmla="*/ 1235591 w 1666219"/>
                    <a:gd name="connsiteY2943" fmla="*/ 1324797 h 1593414"/>
                    <a:gd name="connsiteX2944" fmla="*/ 1237364 w 1666219"/>
                    <a:gd name="connsiteY2944" fmla="*/ 1325019 h 1593414"/>
                    <a:gd name="connsiteX2945" fmla="*/ 1237918 w 1666219"/>
                    <a:gd name="connsiteY2945" fmla="*/ 1326128 h 1593414"/>
                    <a:gd name="connsiteX2946" fmla="*/ 1238251 w 1666219"/>
                    <a:gd name="connsiteY2946" fmla="*/ 1327457 h 1593414"/>
                    <a:gd name="connsiteX2947" fmla="*/ 1240246 w 1666219"/>
                    <a:gd name="connsiteY2947" fmla="*/ 1327900 h 1593414"/>
                    <a:gd name="connsiteX2948" fmla="*/ 1241464 w 1666219"/>
                    <a:gd name="connsiteY2948" fmla="*/ 1328676 h 1593414"/>
                    <a:gd name="connsiteX2949" fmla="*/ 1242240 w 1666219"/>
                    <a:gd name="connsiteY2949" fmla="*/ 1329895 h 1593414"/>
                    <a:gd name="connsiteX2950" fmla="*/ 1240467 w 1666219"/>
                    <a:gd name="connsiteY2950" fmla="*/ 1331447 h 1593414"/>
                    <a:gd name="connsiteX2951" fmla="*/ 1238029 w 1666219"/>
                    <a:gd name="connsiteY2951" fmla="*/ 1332998 h 1593414"/>
                    <a:gd name="connsiteX2952" fmla="*/ 1239027 w 1666219"/>
                    <a:gd name="connsiteY2952" fmla="*/ 1334439 h 1593414"/>
                    <a:gd name="connsiteX2953" fmla="*/ 1242240 w 1666219"/>
                    <a:gd name="connsiteY2953" fmla="*/ 1336987 h 1593414"/>
                    <a:gd name="connsiteX2954" fmla="*/ 1246562 w 1666219"/>
                    <a:gd name="connsiteY2954" fmla="*/ 1338317 h 1593414"/>
                    <a:gd name="connsiteX2955" fmla="*/ 1248667 w 1666219"/>
                    <a:gd name="connsiteY2955" fmla="*/ 1334660 h 1593414"/>
                    <a:gd name="connsiteX2956" fmla="*/ 1250108 w 1666219"/>
                    <a:gd name="connsiteY2956" fmla="*/ 1334106 h 1593414"/>
                    <a:gd name="connsiteX2957" fmla="*/ 1253432 w 1666219"/>
                    <a:gd name="connsiteY2957" fmla="*/ 1334106 h 1593414"/>
                    <a:gd name="connsiteX2958" fmla="*/ 1256092 w 1666219"/>
                    <a:gd name="connsiteY2958" fmla="*/ 1334328 h 1593414"/>
                    <a:gd name="connsiteX2959" fmla="*/ 1257311 w 1666219"/>
                    <a:gd name="connsiteY2959" fmla="*/ 1332887 h 1593414"/>
                    <a:gd name="connsiteX2960" fmla="*/ 1254541 w 1666219"/>
                    <a:gd name="connsiteY2960" fmla="*/ 1331668 h 1593414"/>
                    <a:gd name="connsiteX2961" fmla="*/ 1252657 w 1666219"/>
                    <a:gd name="connsiteY2961" fmla="*/ 1330782 h 1593414"/>
                    <a:gd name="connsiteX2962" fmla="*/ 1250995 w 1666219"/>
                    <a:gd name="connsiteY2962" fmla="*/ 1327346 h 1593414"/>
                    <a:gd name="connsiteX2963" fmla="*/ 1249111 w 1666219"/>
                    <a:gd name="connsiteY2963" fmla="*/ 1326571 h 1593414"/>
                    <a:gd name="connsiteX2964" fmla="*/ 1252435 w 1666219"/>
                    <a:gd name="connsiteY2964" fmla="*/ 1324908 h 1593414"/>
                    <a:gd name="connsiteX2965" fmla="*/ 1254208 w 1666219"/>
                    <a:gd name="connsiteY2965" fmla="*/ 1324465 h 1593414"/>
                    <a:gd name="connsiteX2966" fmla="*/ 1256092 w 1666219"/>
                    <a:gd name="connsiteY2966" fmla="*/ 1324465 h 1593414"/>
                    <a:gd name="connsiteX2967" fmla="*/ 1255760 w 1666219"/>
                    <a:gd name="connsiteY2967" fmla="*/ 1325241 h 1593414"/>
                    <a:gd name="connsiteX2968" fmla="*/ 1255538 w 1666219"/>
                    <a:gd name="connsiteY2968" fmla="*/ 1326682 h 1593414"/>
                    <a:gd name="connsiteX2969" fmla="*/ 1255316 w 1666219"/>
                    <a:gd name="connsiteY2969" fmla="*/ 1327568 h 1593414"/>
                    <a:gd name="connsiteX2970" fmla="*/ 1258087 w 1666219"/>
                    <a:gd name="connsiteY2970" fmla="*/ 1329341 h 1593414"/>
                    <a:gd name="connsiteX2971" fmla="*/ 1261854 w 1666219"/>
                    <a:gd name="connsiteY2971" fmla="*/ 1329341 h 1593414"/>
                    <a:gd name="connsiteX2972" fmla="*/ 1264625 w 1666219"/>
                    <a:gd name="connsiteY2972" fmla="*/ 1329895 h 1593414"/>
                    <a:gd name="connsiteX2973" fmla="*/ 1265844 w 1666219"/>
                    <a:gd name="connsiteY2973" fmla="*/ 1333108 h 1593414"/>
                    <a:gd name="connsiteX2974" fmla="*/ 1267839 w 1666219"/>
                    <a:gd name="connsiteY2974" fmla="*/ 1333108 h 1593414"/>
                    <a:gd name="connsiteX2975" fmla="*/ 1273268 w 1666219"/>
                    <a:gd name="connsiteY2975" fmla="*/ 1332333 h 1593414"/>
                    <a:gd name="connsiteX2976" fmla="*/ 1275263 w 1666219"/>
                    <a:gd name="connsiteY2976" fmla="*/ 1332111 h 1593414"/>
                    <a:gd name="connsiteX2977" fmla="*/ 1277479 w 1666219"/>
                    <a:gd name="connsiteY2977" fmla="*/ 1334106 h 1593414"/>
                    <a:gd name="connsiteX2978" fmla="*/ 1277812 w 1666219"/>
                    <a:gd name="connsiteY2978" fmla="*/ 1336987 h 1593414"/>
                    <a:gd name="connsiteX2979" fmla="*/ 1276371 w 1666219"/>
                    <a:gd name="connsiteY2979" fmla="*/ 1338095 h 1593414"/>
                    <a:gd name="connsiteX2980" fmla="*/ 1274488 w 1666219"/>
                    <a:gd name="connsiteY2980" fmla="*/ 1338760 h 1593414"/>
                    <a:gd name="connsiteX2981" fmla="*/ 1272825 w 1666219"/>
                    <a:gd name="connsiteY2981" fmla="*/ 1339647 h 1593414"/>
                    <a:gd name="connsiteX2982" fmla="*/ 1273823 w 1666219"/>
                    <a:gd name="connsiteY2982" fmla="*/ 1340201 h 1593414"/>
                    <a:gd name="connsiteX2983" fmla="*/ 1280250 w 1666219"/>
                    <a:gd name="connsiteY2983" fmla="*/ 1339869 h 1593414"/>
                    <a:gd name="connsiteX2984" fmla="*/ 1283131 w 1666219"/>
                    <a:gd name="connsiteY2984" fmla="*/ 1339536 h 1593414"/>
                    <a:gd name="connsiteX2985" fmla="*/ 1283685 w 1666219"/>
                    <a:gd name="connsiteY2985" fmla="*/ 1338095 h 1593414"/>
                    <a:gd name="connsiteX2986" fmla="*/ 1282134 w 1666219"/>
                    <a:gd name="connsiteY2986" fmla="*/ 1338539 h 1593414"/>
                    <a:gd name="connsiteX2987" fmla="*/ 1280028 w 1666219"/>
                    <a:gd name="connsiteY2987" fmla="*/ 1337652 h 1593414"/>
                    <a:gd name="connsiteX2988" fmla="*/ 1280028 w 1666219"/>
                    <a:gd name="connsiteY2988" fmla="*/ 1333995 h 1593414"/>
                    <a:gd name="connsiteX2989" fmla="*/ 1281136 w 1666219"/>
                    <a:gd name="connsiteY2989" fmla="*/ 1330782 h 1593414"/>
                    <a:gd name="connsiteX2990" fmla="*/ 1282909 w 1666219"/>
                    <a:gd name="connsiteY2990" fmla="*/ 1329230 h 1593414"/>
                    <a:gd name="connsiteX2991" fmla="*/ 1284572 w 1666219"/>
                    <a:gd name="connsiteY2991" fmla="*/ 1328343 h 1593414"/>
                    <a:gd name="connsiteX2992" fmla="*/ 1287564 w 1666219"/>
                    <a:gd name="connsiteY2992" fmla="*/ 1327125 h 1593414"/>
                    <a:gd name="connsiteX2993" fmla="*/ 1291442 w 1666219"/>
                    <a:gd name="connsiteY2993" fmla="*/ 1326460 h 1593414"/>
                    <a:gd name="connsiteX2994" fmla="*/ 1294545 w 1666219"/>
                    <a:gd name="connsiteY2994" fmla="*/ 1326793 h 1593414"/>
                    <a:gd name="connsiteX2995" fmla="*/ 1297426 w 1666219"/>
                    <a:gd name="connsiteY2995" fmla="*/ 1328233 h 1593414"/>
                    <a:gd name="connsiteX2996" fmla="*/ 1299643 w 1666219"/>
                    <a:gd name="connsiteY2996" fmla="*/ 1329008 h 1593414"/>
                    <a:gd name="connsiteX2997" fmla="*/ 1299975 w 1666219"/>
                    <a:gd name="connsiteY2997" fmla="*/ 1329673 h 1593414"/>
                    <a:gd name="connsiteX2998" fmla="*/ 1301527 w 1666219"/>
                    <a:gd name="connsiteY2998" fmla="*/ 1331114 h 1593414"/>
                    <a:gd name="connsiteX2999" fmla="*/ 1305294 w 1666219"/>
                    <a:gd name="connsiteY2999" fmla="*/ 1331114 h 1593414"/>
                    <a:gd name="connsiteX3000" fmla="*/ 1304629 w 1666219"/>
                    <a:gd name="connsiteY3000" fmla="*/ 1328787 h 1593414"/>
                    <a:gd name="connsiteX3001" fmla="*/ 1304186 w 1666219"/>
                    <a:gd name="connsiteY3001" fmla="*/ 1326793 h 1593414"/>
                    <a:gd name="connsiteX3002" fmla="*/ 1305627 w 1666219"/>
                    <a:gd name="connsiteY3002" fmla="*/ 1324132 h 1593414"/>
                    <a:gd name="connsiteX3003" fmla="*/ 1308286 w 1666219"/>
                    <a:gd name="connsiteY3003" fmla="*/ 1322471 h 1593414"/>
                    <a:gd name="connsiteX3004" fmla="*/ 1310613 w 1666219"/>
                    <a:gd name="connsiteY3004" fmla="*/ 1321584 h 1593414"/>
                    <a:gd name="connsiteX3005" fmla="*/ 1313938 w 1666219"/>
                    <a:gd name="connsiteY3005" fmla="*/ 1321584 h 1593414"/>
                    <a:gd name="connsiteX3006" fmla="*/ 1317041 w 1666219"/>
                    <a:gd name="connsiteY3006" fmla="*/ 1321030 h 1593414"/>
                    <a:gd name="connsiteX3007" fmla="*/ 1320033 w 1666219"/>
                    <a:gd name="connsiteY3007" fmla="*/ 1321806 h 1593414"/>
                    <a:gd name="connsiteX3008" fmla="*/ 1322470 w 1666219"/>
                    <a:gd name="connsiteY3008" fmla="*/ 1320365 h 1593414"/>
                    <a:gd name="connsiteX3009" fmla="*/ 1323579 w 1666219"/>
                    <a:gd name="connsiteY3009" fmla="*/ 1318481 h 1593414"/>
                    <a:gd name="connsiteX3010" fmla="*/ 1324022 w 1666219"/>
                    <a:gd name="connsiteY3010" fmla="*/ 1316930 h 1593414"/>
                    <a:gd name="connsiteX3011" fmla="*/ 1326682 w 1666219"/>
                    <a:gd name="connsiteY3011" fmla="*/ 1316597 h 1593414"/>
                    <a:gd name="connsiteX3012" fmla="*/ 1328676 w 1666219"/>
                    <a:gd name="connsiteY3012" fmla="*/ 1316597 h 1593414"/>
                    <a:gd name="connsiteX3013" fmla="*/ 1330006 w 1666219"/>
                    <a:gd name="connsiteY3013" fmla="*/ 1316043 h 1593414"/>
                    <a:gd name="connsiteX3014" fmla="*/ 1330228 w 1666219"/>
                    <a:gd name="connsiteY3014" fmla="*/ 1317262 h 1593414"/>
                    <a:gd name="connsiteX3015" fmla="*/ 1330671 w 1666219"/>
                    <a:gd name="connsiteY3015" fmla="*/ 1318038 h 1593414"/>
                    <a:gd name="connsiteX3016" fmla="*/ 1331890 w 1666219"/>
                    <a:gd name="connsiteY3016" fmla="*/ 1318260 h 1593414"/>
                    <a:gd name="connsiteX3017" fmla="*/ 1334106 w 1666219"/>
                    <a:gd name="connsiteY3017" fmla="*/ 1317262 h 1593414"/>
                    <a:gd name="connsiteX3018" fmla="*/ 1335325 w 1666219"/>
                    <a:gd name="connsiteY3018" fmla="*/ 1316930 h 1593414"/>
                    <a:gd name="connsiteX3019" fmla="*/ 1337542 w 1666219"/>
                    <a:gd name="connsiteY3019" fmla="*/ 1315600 h 1593414"/>
                    <a:gd name="connsiteX3020" fmla="*/ 1339758 w 1666219"/>
                    <a:gd name="connsiteY3020" fmla="*/ 1313827 h 1593414"/>
                    <a:gd name="connsiteX3021" fmla="*/ 1338871 w 1666219"/>
                    <a:gd name="connsiteY3021" fmla="*/ 1311943 h 1593414"/>
                    <a:gd name="connsiteX3022" fmla="*/ 1338095 w 1666219"/>
                    <a:gd name="connsiteY3022" fmla="*/ 1310724 h 1593414"/>
                    <a:gd name="connsiteX3023" fmla="*/ 1338428 w 1666219"/>
                    <a:gd name="connsiteY3023" fmla="*/ 1307843 h 1593414"/>
                    <a:gd name="connsiteX3024" fmla="*/ 1340312 w 1666219"/>
                    <a:gd name="connsiteY3024" fmla="*/ 1306513 h 1593414"/>
                    <a:gd name="connsiteX3025" fmla="*/ 1341752 w 1666219"/>
                    <a:gd name="connsiteY3025" fmla="*/ 1303854 h 1593414"/>
                    <a:gd name="connsiteX3026" fmla="*/ 1341198 w 1666219"/>
                    <a:gd name="connsiteY3026" fmla="*/ 1302634 h 1593414"/>
                    <a:gd name="connsiteX3027" fmla="*/ 1338760 w 1666219"/>
                    <a:gd name="connsiteY3027" fmla="*/ 1302080 h 1593414"/>
                    <a:gd name="connsiteX3028" fmla="*/ 1331890 w 1666219"/>
                    <a:gd name="connsiteY3028" fmla="*/ 1303965 h 1593414"/>
                    <a:gd name="connsiteX3029" fmla="*/ 1329563 w 1666219"/>
                    <a:gd name="connsiteY3029" fmla="*/ 1303300 h 1593414"/>
                    <a:gd name="connsiteX3030" fmla="*/ 1330228 w 1666219"/>
                    <a:gd name="connsiteY3030" fmla="*/ 1300972 h 1593414"/>
                    <a:gd name="connsiteX3031" fmla="*/ 1333331 w 1666219"/>
                    <a:gd name="connsiteY3031" fmla="*/ 1299089 h 1593414"/>
                    <a:gd name="connsiteX3032" fmla="*/ 1336433 w 1666219"/>
                    <a:gd name="connsiteY3032" fmla="*/ 1296096 h 1593414"/>
                    <a:gd name="connsiteX3033" fmla="*/ 1337431 w 1666219"/>
                    <a:gd name="connsiteY3033" fmla="*/ 1294989 h 1593414"/>
                    <a:gd name="connsiteX3034" fmla="*/ 1337985 w 1666219"/>
                    <a:gd name="connsiteY3034" fmla="*/ 1293326 h 1593414"/>
                    <a:gd name="connsiteX3035" fmla="*/ 1338982 w 1666219"/>
                    <a:gd name="connsiteY3035" fmla="*/ 1291331 h 1593414"/>
                    <a:gd name="connsiteX3036" fmla="*/ 1341198 w 1666219"/>
                    <a:gd name="connsiteY3036" fmla="*/ 1290999 h 1593414"/>
                    <a:gd name="connsiteX3037" fmla="*/ 1343858 w 1666219"/>
                    <a:gd name="connsiteY3037" fmla="*/ 1290667 h 1593414"/>
                    <a:gd name="connsiteX3038" fmla="*/ 1343858 w 1666219"/>
                    <a:gd name="connsiteY3038" fmla="*/ 1288117 h 1593414"/>
                    <a:gd name="connsiteX3039" fmla="*/ 1345520 w 1666219"/>
                    <a:gd name="connsiteY3039" fmla="*/ 1285791 h 1593414"/>
                    <a:gd name="connsiteX3040" fmla="*/ 1345298 w 1666219"/>
                    <a:gd name="connsiteY3040" fmla="*/ 1281802 h 1593414"/>
                    <a:gd name="connsiteX3041" fmla="*/ 1347072 w 1666219"/>
                    <a:gd name="connsiteY3041" fmla="*/ 1280250 h 1593414"/>
                    <a:gd name="connsiteX3042" fmla="*/ 1348291 w 1666219"/>
                    <a:gd name="connsiteY3042" fmla="*/ 1279474 h 1593414"/>
                    <a:gd name="connsiteX3043" fmla="*/ 1350063 w 1666219"/>
                    <a:gd name="connsiteY3043" fmla="*/ 1280139 h 1593414"/>
                    <a:gd name="connsiteX3044" fmla="*/ 1351172 w 1666219"/>
                    <a:gd name="connsiteY3044" fmla="*/ 1281691 h 1593414"/>
                    <a:gd name="connsiteX3045" fmla="*/ 1355272 w 1666219"/>
                    <a:gd name="connsiteY3045" fmla="*/ 1280582 h 1593414"/>
                    <a:gd name="connsiteX3046" fmla="*/ 1357045 w 1666219"/>
                    <a:gd name="connsiteY3046" fmla="*/ 1280582 h 1593414"/>
                    <a:gd name="connsiteX3047" fmla="*/ 1358375 w 1666219"/>
                    <a:gd name="connsiteY3047" fmla="*/ 1281137 h 1593414"/>
                    <a:gd name="connsiteX3048" fmla="*/ 1359926 w 1666219"/>
                    <a:gd name="connsiteY3048" fmla="*/ 1280582 h 1593414"/>
                    <a:gd name="connsiteX3049" fmla="*/ 1359483 w 1666219"/>
                    <a:gd name="connsiteY3049" fmla="*/ 1278587 h 1593414"/>
                    <a:gd name="connsiteX3050" fmla="*/ 1359705 w 1666219"/>
                    <a:gd name="connsiteY3050" fmla="*/ 1277480 h 1593414"/>
                    <a:gd name="connsiteX3051" fmla="*/ 1360259 w 1666219"/>
                    <a:gd name="connsiteY3051" fmla="*/ 1277036 h 1593414"/>
                    <a:gd name="connsiteX3052" fmla="*/ 1360702 w 1666219"/>
                    <a:gd name="connsiteY3052" fmla="*/ 1277590 h 1593414"/>
                    <a:gd name="connsiteX3053" fmla="*/ 1361034 w 1666219"/>
                    <a:gd name="connsiteY3053" fmla="*/ 1278144 h 1593414"/>
                    <a:gd name="connsiteX3054" fmla="*/ 1361034 w 1666219"/>
                    <a:gd name="connsiteY3054" fmla="*/ 1279031 h 1593414"/>
                    <a:gd name="connsiteX3055" fmla="*/ 1363805 w 1666219"/>
                    <a:gd name="connsiteY3055" fmla="*/ 1278809 h 1593414"/>
                    <a:gd name="connsiteX3056" fmla="*/ 1364248 w 1666219"/>
                    <a:gd name="connsiteY3056" fmla="*/ 1277147 h 1593414"/>
                    <a:gd name="connsiteX3057" fmla="*/ 1366797 w 1666219"/>
                    <a:gd name="connsiteY3057" fmla="*/ 1275485 h 1593414"/>
                    <a:gd name="connsiteX3058" fmla="*/ 1367351 w 1666219"/>
                    <a:gd name="connsiteY3058" fmla="*/ 1271828 h 1593414"/>
                    <a:gd name="connsiteX3059" fmla="*/ 1370675 w 1666219"/>
                    <a:gd name="connsiteY3059" fmla="*/ 1267617 h 1593414"/>
                    <a:gd name="connsiteX3060" fmla="*/ 1370675 w 1666219"/>
                    <a:gd name="connsiteY3060" fmla="*/ 1266952 h 1593414"/>
                    <a:gd name="connsiteX3061" fmla="*/ 1370121 w 1666219"/>
                    <a:gd name="connsiteY3061" fmla="*/ 1266509 h 1593414"/>
                    <a:gd name="connsiteX3062" fmla="*/ 1370121 w 1666219"/>
                    <a:gd name="connsiteY3062" fmla="*/ 1266509 h 1593414"/>
                    <a:gd name="connsiteX3063" fmla="*/ 1369124 w 1666219"/>
                    <a:gd name="connsiteY3063" fmla="*/ 1265733 h 1593414"/>
                    <a:gd name="connsiteX3064" fmla="*/ 1369567 w 1666219"/>
                    <a:gd name="connsiteY3064" fmla="*/ 1263406 h 1593414"/>
                    <a:gd name="connsiteX3065" fmla="*/ 1371451 w 1666219"/>
                    <a:gd name="connsiteY3065" fmla="*/ 1261411 h 1593414"/>
                    <a:gd name="connsiteX3066" fmla="*/ 1373002 w 1666219"/>
                    <a:gd name="connsiteY3066" fmla="*/ 1260303 h 1593414"/>
                    <a:gd name="connsiteX3067" fmla="*/ 1375108 w 1666219"/>
                    <a:gd name="connsiteY3067" fmla="*/ 1259971 h 1593414"/>
                    <a:gd name="connsiteX3068" fmla="*/ 1377435 w 1666219"/>
                    <a:gd name="connsiteY3068" fmla="*/ 1260303 h 1593414"/>
                    <a:gd name="connsiteX3069" fmla="*/ 1379319 w 1666219"/>
                    <a:gd name="connsiteY3069" fmla="*/ 1260303 h 1593414"/>
                    <a:gd name="connsiteX3070" fmla="*/ 1380095 w 1666219"/>
                    <a:gd name="connsiteY3070" fmla="*/ 1261965 h 1593414"/>
                    <a:gd name="connsiteX3071" fmla="*/ 1380981 w 1666219"/>
                    <a:gd name="connsiteY3071" fmla="*/ 1261078 h 1593414"/>
                    <a:gd name="connsiteX3072" fmla="*/ 1382422 w 1666219"/>
                    <a:gd name="connsiteY3072" fmla="*/ 1259860 h 1593414"/>
                    <a:gd name="connsiteX3073" fmla="*/ 1383862 w 1666219"/>
                    <a:gd name="connsiteY3073" fmla="*/ 1258198 h 1593414"/>
                    <a:gd name="connsiteX3074" fmla="*/ 1385857 w 1666219"/>
                    <a:gd name="connsiteY3074" fmla="*/ 1256978 h 1593414"/>
                    <a:gd name="connsiteX3075" fmla="*/ 1387630 w 1666219"/>
                    <a:gd name="connsiteY3075" fmla="*/ 1256978 h 1593414"/>
                    <a:gd name="connsiteX3076" fmla="*/ 1388627 w 1666219"/>
                    <a:gd name="connsiteY3076" fmla="*/ 1257643 h 1593414"/>
                    <a:gd name="connsiteX3077" fmla="*/ 1390068 w 1666219"/>
                    <a:gd name="connsiteY3077" fmla="*/ 1260303 h 1593414"/>
                    <a:gd name="connsiteX3078" fmla="*/ 1391619 w 1666219"/>
                    <a:gd name="connsiteY3078" fmla="*/ 1259306 h 1593414"/>
                    <a:gd name="connsiteX3079" fmla="*/ 1391287 w 1666219"/>
                    <a:gd name="connsiteY3079" fmla="*/ 1257976 h 1593414"/>
                    <a:gd name="connsiteX3080" fmla="*/ 1390844 w 1666219"/>
                    <a:gd name="connsiteY3080" fmla="*/ 1256203 h 1593414"/>
                    <a:gd name="connsiteX3081" fmla="*/ 1390844 w 1666219"/>
                    <a:gd name="connsiteY3081" fmla="*/ 1255427 h 1593414"/>
                    <a:gd name="connsiteX3082" fmla="*/ 1390068 w 1666219"/>
                    <a:gd name="connsiteY3082" fmla="*/ 1251216 h 1593414"/>
                    <a:gd name="connsiteX3083" fmla="*/ 1390844 w 1666219"/>
                    <a:gd name="connsiteY3083" fmla="*/ 1246894 h 1593414"/>
                    <a:gd name="connsiteX3084" fmla="*/ 1391287 w 1666219"/>
                    <a:gd name="connsiteY3084" fmla="*/ 1245787 h 1593414"/>
                    <a:gd name="connsiteX3085" fmla="*/ 1392173 w 1666219"/>
                    <a:gd name="connsiteY3085" fmla="*/ 1245122 h 1593414"/>
                    <a:gd name="connsiteX3086" fmla="*/ 1393060 w 1666219"/>
                    <a:gd name="connsiteY3086" fmla="*/ 1243681 h 1593414"/>
                    <a:gd name="connsiteX3087" fmla="*/ 1394500 w 1666219"/>
                    <a:gd name="connsiteY3087" fmla="*/ 1243459 h 1593414"/>
                    <a:gd name="connsiteX3088" fmla="*/ 1395941 w 1666219"/>
                    <a:gd name="connsiteY3088" fmla="*/ 1242794 h 1593414"/>
                    <a:gd name="connsiteX3089" fmla="*/ 1398047 w 1666219"/>
                    <a:gd name="connsiteY3089" fmla="*/ 1243348 h 1593414"/>
                    <a:gd name="connsiteX3090" fmla="*/ 1398822 w 1666219"/>
                    <a:gd name="connsiteY3090" fmla="*/ 1245343 h 1593414"/>
                    <a:gd name="connsiteX3091" fmla="*/ 1399930 w 1666219"/>
                    <a:gd name="connsiteY3091" fmla="*/ 1244678 h 1593414"/>
                    <a:gd name="connsiteX3092" fmla="*/ 1401925 w 1666219"/>
                    <a:gd name="connsiteY3092" fmla="*/ 1242351 h 1593414"/>
                    <a:gd name="connsiteX3093" fmla="*/ 1401593 w 1666219"/>
                    <a:gd name="connsiteY3093" fmla="*/ 1240689 h 1593414"/>
                    <a:gd name="connsiteX3094" fmla="*/ 1403033 w 1666219"/>
                    <a:gd name="connsiteY3094" fmla="*/ 1239026 h 1593414"/>
                    <a:gd name="connsiteX3095" fmla="*/ 1404806 w 1666219"/>
                    <a:gd name="connsiteY3095" fmla="*/ 1237918 h 1593414"/>
                    <a:gd name="connsiteX3096" fmla="*/ 1407355 w 1666219"/>
                    <a:gd name="connsiteY3096" fmla="*/ 1237697 h 1593414"/>
                    <a:gd name="connsiteX3097" fmla="*/ 1409682 w 1666219"/>
                    <a:gd name="connsiteY3097" fmla="*/ 1238583 h 1593414"/>
                    <a:gd name="connsiteX3098" fmla="*/ 1411788 w 1666219"/>
                    <a:gd name="connsiteY3098" fmla="*/ 1238915 h 1593414"/>
                    <a:gd name="connsiteX3099" fmla="*/ 1413117 w 1666219"/>
                    <a:gd name="connsiteY3099" fmla="*/ 1238694 h 1593414"/>
                    <a:gd name="connsiteX3100" fmla="*/ 1414004 w 1666219"/>
                    <a:gd name="connsiteY3100" fmla="*/ 1236811 h 1593414"/>
                    <a:gd name="connsiteX3101" fmla="*/ 1414447 w 1666219"/>
                    <a:gd name="connsiteY3101" fmla="*/ 1235370 h 1593414"/>
                    <a:gd name="connsiteX3102" fmla="*/ 1415666 w 1666219"/>
                    <a:gd name="connsiteY3102" fmla="*/ 1234150 h 1593414"/>
                    <a:gd name="connsiteX3103" fmla="*/ 1417107 w 1666219"/>
                    <a:gd name="connsiteY3103" fmla="*/ 1233042 h 1593414"/>
                    <a:gd name="connsiteX3104" fmla="*/ 1417328 w 1666219"/>
                    <a:gd name="connsiteY3104" fmla="*/ 1231270 h 1593414"/>
                    <a:gd name="connsiteX3105" fmla="*/ 1417993 w 1666219"/>
                    <a:gd name="connsiteY3105" fmla="*/ 1229385 h 1593414"/>
                    <a:gd name="connsiteX3106" fmla="*/ 1419655 w 1666219"/>
                    <a:gd name="connsiteY3106" fmla="*/ 1227502 h 1593414"/>
                    <a:gd name="connsiteX3107" fmla="*/ 1421872 w 1666219"/>
                    <a:gd name="connsiteY3107" fmla="*/ 1226615 h 1593414"/>
                    <a:gd name="connsiteX3108" fmla="*/ 1424088 w 1666219"/>
                    <a:gd name="connsiteY3108" fmla="*/ 1227834 h 1593414"/>
                    <a:gd name="connsiteX3109" fmla="*/ 1425307 w 1666219"/>
                    <a:gd name="connsiteY3109" fmla="*/ 1229718 h 1593414"/>
                    <a:gd name="connsiteX3110" fmla="*/ 1426304 w 1666219"/>
                    <a:gd name="connsiteY3110" fmla="*/ 1228721 h 1593414"/>
                    <a:gd name="connsiteX3111" fmla="*/ 1427302 w 1666219"/>
                    <a:gd name="connsiteY3111" fmla="*/ 1227613 h 1593414"/>
                    <a:gd name="connsiteX3112" fmla="*/ 1428299 w 1666219"/>
                    <a:gd name="connsiteY3112" fmla="*/ 1226837 h 1593414"/>
                    <a:gd name="connsiteX3113" fmla="*/ 1428964 w 1666219"/>
                    <a:gd name="connsiteY3113" fmla="*/ 1226837 h 1593414"/>
                    <a:gd name="connsiteX3114" fmla="*/ 1429851 w 1666219"/>
                    <a:gd name="connsiteY3114" fmla="*/ 1226394 h 1593414"/>
                    <a:gd name="connsiteX3115" fmla="*/ 1429851 w 1666219"/>
                    <a:gd name="connsiteY3115" fmla="*/ 1225839 h 1593414"/>
                    <a:gd name="connsiteX3116" fmla="*/ 1429851 w 1666219"/>
                    <a:gd name="connsiteY3116" fmla="*/ 1223845 h 1593414"/>
                    <a:gd name="connsiteX3117" fmla="*/ 1429851 w 1666219"/>
                    <a:gd name="connsiteY3117" fmla="*/ 1223291 h 1593414"/>
                    <a:gd name="connsiteX3118" fmla="*/ 1430405 w 1666219"/>
                    <a:gd name="connsiteY3118" fmla="*/ 1223069 h 1593414"/>
                    <a:gd name="connsiteX3119" fmla="*/ 1430848 w 1666219"/>
                    <a:gd name="connsiteY3119" fmla="*/ 1223069 h 1593414"/>
                    <a:gd name="connsiteX3120" fmla="*/ 1431291 w 1666219"/>
                    <a:gd name="connsiteY3120" fmla="*/ 1223069 h 1593414"/>
                    <a:gd name="connsiteX3121" fmla="*/ 1432732 w 1666219"/>
                    <a:gd name="connsiteY3121" fmla="*/ 1221961 h 1593414"/>
                    <a:gd name="connsiteX3122" fmla="*/ 1430515 w 1666219"/>
                    <a:gd name="connsiteY3122" fmla="*/ 1214426 h 1593414"/>
                    <a:gd name="connsiteX3123" fmla="*/ 1429962 w 1666219"/>
                    <a:gd name="connsiteY3123" fmla="*/ 1210436 h 1593414"/>
                    <a:gd name="connsiteX3124" fmla="*/ 1431735 w 1666219"/>
                    <a:gd name="connsiteY3124" fmla="*/ 1207222 h 1593414"/>
                    <a:gd name="connsiteX3125" fmla="*/ 1436611 w 1666219"/>
                    <a:gd name="connsiteY3125" fmla="*/ 1201792 h 1593414"/>
                    <a:gd name="connsiteX3126" fmla="*/ 1438938 w 1666219"/>
                    <a:gd name="connsiteY3126" fmla="*/ 1198135 h 1593414"/>
                    <a:gd name="connsiteX3127" fmla="*/ 1444811 w 1666219"/>
                    <a:gd name="connsiteY3127" fmla="*/ 1193149 h 1593414"/>
                    <a:gd name="connsiteX3128" fmla="*/ 1447359 w 1666219"/>
                    <a:gd name="connsiteY3128" fmla="*/ 1190379 h 1593414"/>
                    <a:gd name="connsiteX3129" fmla="*/ 1448246 w 1666219"/>
                    <a:gd name="connsiteY3129" fmla="*/ 1188605 h 1593414"/>
                    <a:gd name="connsiteX3130" fmla="*/ 1449132 w 1666219"/>
                    <a:gd name="connsiteY3130" fmla="*/ 1185059 h 1593414"/>
                    <a:gd name="connsiteX3131" fmla="*/ 1449908 w 1666219"/>
                    <a:gd name="connsiteY3131" fmla="*/ 1183176 h 1593414"/>
                    <a:gd name="connsiteX3132" fmla="*/ 1451127 w 1666219"/>
                    <a:gd name="connsiteY3132" fmla="*/ 1181735 h 1593414"/>
                    <a:gd name="connsiteX3133" fmla="*/ 1452789 w 1666219"/>
                    <a:gd name="connsiteY3133" fmla="*/ 1180516 h 1593414"/>
                    <a:gd name="connsiteX3134" fmla="*/ 1454008 w 1666219"/>
                    <a:gd name="connsiteY3134" fmla="*/ 1178854 h 1593414"/>
                    <a:gd name="connsiteX3135" fmla="*/ 1454230 w 1666219"/>
                    <a:gd name="connsiteY3135" fmla="*/ 1176083 h 1593414"/>
                    <a:gd name="connsiteX3136" fmla="*/ 1453787 w 1666219"/>
                    <a:gd name="connsiteY3136" fmla="*/ 1175086 h 1593414"/>
                    <a:gd name="connsiteX3137" fmla="*/ 1452457 w 1666219"/>
                    <a:gd name="connsiteY3137" fmla="*/ 1172205 h 1593414"/>
                    <a:gd name="connsiteX3138" fmla="*/ 1449908 w 1666219"/>
                    <a:gd name="connsiteY3138" fmla="*/ 1169656 h 1593414"/>
                    <a:gd name="connsiteX3139" fmla="*/ 1448578 w 1666219"/>
                    <a:gd name="connsiteY3139" fmla="*/ 1166775 h 1593414"/>
                    <a:gd name="connsiteX3140" fmla="*/ 1450130 w 1666219"/>
                    <a:gd name="connsiteY3140" fmla="*/ 1161677 h 1593414"/>
                    <a:gd name="connsiteX3141" fmla="*/ 1446584 w 1666219"/>
                    <a:gd name="connsiteY3141" fmla="*/ 1161013 h 1593414"/>
                    <a:gd name="connsiteX3142" fmla="*/ 1441929 w 1666219"/>
                    <a:gd name="connsiteY3142" fmla="*/ 1164115 h 1593414"/>
                    <a:gd name="connsiteX3143" fmla="*/ 1438716 w 1666219"/>
                    <a:gd name="connsiteY3143" fmla="*/ 1164337 h 1593414"/>
                    <a:gd name="connsiteX3144" fmla="*/ 1418991 w 1666219"/>
                    <a:gd name="connsiteY3144" fmla="*/ 1169989 h 1593414"/>
                    <a:gd name="connsiteX3145" fmla="*/ 1414447 w 1666219"/>
                    <a:gd name="connsiteY3145" fmla="*/ 1169989 h 1593414"/>
                    <a:gd name="connsiteX3146" fmla="*/ 1413339 w 1666219"/>
                    <a:gd name="connsiteY3146" fmla="*/ 1169656 h 1593414"/>
                    <a:gd name="connsiteX3147" fmla="*/ 1412231 w 1666219"/>
                    <a:gd name="connsiteY3147" fmla="*/ 1168659 h 1593414"/>
                    <a:gd name="connsiteX3148" fmla="*/ 1411566 w 1666219"/>
                    <a:gd name="connsiteY3148" fmla="*/ 1167329 h 1593414"/>
                    <a:gd name="connsiteX3149" fmla="*/ 1410790 w 1666219"/>
                    <a:gd name="connsiteY3149" fmla="*/ 1166221 h 1593414"/>
                    <a:gd name="connsiteX3150" fmla="*/ 1409350 w 1666219"/>
                    <a:gd name="connsiteY3150" fmla="*/ 1165667 h 1593414"/>
                    <a:gd name="connsiteX3151" fmla="*/ 1406358 w 1666219"/>
                    <a:gd name="connsiteY3151" fmla="*/ 1165224 h 1593414"/>
                    <a:gd name="connsiteX3152" fmla="*/ 1404252 w 1666219"/>
                    <a:gd name="connsiteY3152" fmla="*/ 1164337 h 1593414"/>
                    <a:gd name="connsiteX3153" fmla="*/ 1392173 w 1666219"/>
                    <a:gd name="connsiteY3153" fmla="*/ 1156912 h 1593414"/>
                    <a:gd name="connsiteX3154" fmla="*/ 1387630 w 1666219"/>
                    <a:gd name="connsiteY3154" fmla="*/ 1155250 h 1593414"/>
                    <a:gd name="connsiteX3155" fmla="*/ 1380981 w 1666219"/>
                    <a:gd name="connsiteY3155" fmla="*/ 1151704 h 1593414"/>
                    <a:gd name="connsiteX3156" fmla="*/ 1379540 w 1666219"/>
                    <a:gd name="connsiteY3156" fmla="*/ 1151261 h 1593414"/>
                    <a:gd name="connsiteX3157" fmla="*/ 1377989 w 1666219"/>
                    <a:gd name="connsiteY3157" fmla="*/ 1151261 h 1593414"/>
                    <a:gd name="connsiteX3158" fmla="*/ 1376659 w 1666219"/>
                    <a:gd name="connsiteY3158" fmla="*/ 1151815 h 1593414"/>
                    <a:gd name="connsiteX3159" fmla="*/ 1375329 w 1666219"/>
                    <a:gd name="connsiteY3159" fmla="*/ 1152036 h 1593414"/>
                    <a:gd name="connsiteX3160" fmla="*/ 1373778 w 1666219"/>
                    <a:gd name="connsiteY3160" fmla="*/ 1151372 h 1593414"/>
                    <a:gd name="connsiteX3161" fmla="*/ 1372670 w 1666219"/>
                    <a:gd name="connsiteY3161" fmla="*/ 1150153 h 1593414"/>
                    <a:gd name="connsiteX3162" fmla="*/ 1372116 w 1666219"/>
                    <a:gd name="connsiteY3162" fmla="*/ 1148823 h 1593414"/>
                    <a:gd name="connsiteX3163" fmla="*/ 1371783 w 1666219"/>
                    <a:gd name="connsiteY3163" fmla="*/ 1147382 h 1593414"/>
                    <a:gd name="connsiteX3164" fmla="*/ 1371119 w 1666219"/>
                    <a:gd name="connsiteY3164" fmla="*/ 1145831 h 1593414"/>
                    <a:gd name="connsiteX3165" fmla="*/ 1370121 w 1666219"/>
                    <a:gd name="connsiteY3165" fmla="*/ 1144612 h 1593414"/>
                    <a:gd name="connsiteX3166" fmla="*/ 1367905 w 1666219"/>
                    <a:gd name="connsiteY3166" fmla="*/ 1142950 h 1593414"/>
                    <a:gd name="connsiteX3167" fmla="*/ 1366908 w 1666219"/>
                    <a:gd name="connsiteY3167" fmla="*/ 1141842 h 1593414"/>
                    <a:gd name="connsiteX3168" fmla="*/ 1366243 w 1666219"/>
                    <a:gd name="connsiteY3168" fmla="*/ 1140622 h 1593414"/>
                    <a:gd name="connsiteX3169" fmla="*/ 1364913 w 1666219"/>
                    <a:gd name="connsiteY3169" fmla="*/ 1137409 h 1593414"/>
                    <a:gd name="connsiteX3170" fmla="*/ 1364026 w 1666219"/>
                    <a:gd name="connsiteY3170" fmla="*/ 1135857 h 1593414"/>
                    <a:gd name="connsiteX3171" fmla="*/ 1361477 w 1666219"/>
                    <a:gd name="connsiteY3171" fmla="*/ 1132976 h 1593414"/>
                    <a:gd name="connsiteX3172" fmla="*/ 1361034 w 1666219"/>
                    <a:gd name="connsiteY3172" fmla="*/ 1132311 h 1593414"/>
                    <a:gd name="connsiteX3173" fmla="*/ 1360591 w 1666219"/>
                    <a:gd name="connsiteY3173" fmla="*/ 1130870 h 1593414"/>
                    <a:gd name="connsiteX3174" fmla="*/ 1360591 w 1666219"/>
                    <a:gd name="connsiteY3174" fmla="*/ 1130095 h 1593414"/>
                    <a:gd name="connsiteX3175" fmla="*/ 1360923 w 1666219"/>
                    <a:gd name="connsiteY3175" fmla="*/ 1129098 h 1593414"/>
                    <a:gd name="connsiteX3176" fmla="*/ 1361921 w 1666219"/>
                    <a:gd name="connsiteY3176" fmla="*/ 1124111 h 1593414"/>
                    <a:gd name="connsiteX3177" fmla="*/ 1362697 w 1666219"/>
                    <a:gd name="connsiteY3177" fmla="*/ 1122781 h 1593414"/>
                    <a:gd name="connsiteX3178" fmla="*/ 1366464 w 1666219"/>
                    <a:gd name="connsiteY3178" fmla="*/ 1120676 h 1593414"/>
                    <a:gd name="connsiteX3179" fmla="*/ 1363472 w 1666219"/>
                    <a:gd name="connsiteY3179" fmla="*/ 1118238 h 1593414"/>
                    <a:gd name="connsiteX3180" fmla="*/ 1360037 w 1666219"/>
                    <a:gd name="connsiteY3180" fmla="*/ 1114581 h 1593414"/>
                    <a:gd name="connsiteX3181" fmla="*/ 1357488 w 1666219"/>
                    <a:gd name="connsiteY3181" fmla="*/ 1110148 h 1593414"/>
                    <a:gd name="connsiteX3182" fmla="*/ 1357156 w 1666219"/>
                    <a:gd name="connsiteY3182" fmla="*/ 1105272 h 1593414"/>
                    <a:gd name="connsiteX3183" fmla="*/ 1358375 w 1666219"/>
                    <a:gd name="connsiteY3183" fmla="*/ 1103167 h 1593414"/>
                    <a:gd name="connsiteX3184" fmla="*/ 1364137 w 1666219"/>
                    <a:gd name="connsiteY3184" fmla="*/ 1098734 h 1593414"/>
                    <a:gd name="connsiteX3185" fmla="*/ 1368016 w 1666219"/>
                    <a:gd name="connsiteY3185" fmla="*/ 1091975 h 1593414"/>
                    <a:gd name="connsiteX3186" fmla="*/ 1369567 w 1666219"/>
                    <a:gd name="connsiteY3186" fmla="*/ 1090755 h 1593414"/>
                    <a:gd name="connsiteX3187" fmla="*/ 1368237 w 1666219"/>
                    <a:gd name="connsiteY3187" fmla="*/ 1087431 h 1593414"/>
                    <a:gd name="connsiteX3188" fmla="*/ 1369013 w 1666219"/>
                    <a:gd name="connsiteY3188" fmla="*/ 1084218 h 1593414"/>
                    <a:gd name="connsiteX3189" fmla="*/ 1371119 w 1666219"/>
                    <a:gd name="connsiteY3189" fmla="*/ 1081669 h 1593414"/>
                    <a:gd name="connsiteX3190" fmla="*/ 1373667 w 1666219"/>
                    <a:gd name="connsiteY3190" fmla="*/ 1080228 h 1593414"/>
                    <a:gd name="connsiteX3191" fmla="*/ 1375773 w 1666219"/>
                    <a:gd name="connsiteY3191" fmla="*/ 1080228 h 1593414"/>
                    <a:gd name="connsiteX3192" fmla="*/ 1379873 w 1666219"/>
                    <a:gd name="connsiteY3192" fmla="*/ 1081447 h 1593414"/>
                    <a:gd name="connsiteX3193" fmla="*/ 1381868 w 1666219"/>
                    <a:gd name="connsiteY3193" fmla="*/ 1081447 h 1593414"/>
                    <a:gd name="connsiteX3194" fmla="*/ 1381203 w 1666219"/>
                    <a:gd name="connsiteY3194" fmla="*/ 1079342 h 1593414"/>
                    <a:gd name="connsiteX3195" fmla="*/ 1377767 w 1666219"/>
                    <a:gd name="connsiteY3195" fmla="*/ 1072803 h 1593414"/>
                    <a:gd name="connsiteX3196" fmla="*/ 1377324 w 1666219"/>
                    <a:gd name="connsiteY3196" fmla="*/ 1071474 h 1593414"/>
                    <a:gd name="connsiteX3197" fmla="*/ 1376659 w 1666219"/>
                    <a:gd name="connsiteY3197" fmla="*/ 1067595 h 1593414"/>
                    <a:gd name="connsiteX3198" fmla="*/ 1375329 w 1666219"/>
                    <a:gd name="connsiteY3198" fmla="*/ 1064160 h 1593414"/>
                    <a:gd name="connsiteX3199" fmla="*/ 1375329 w 1666219"/>
                    <a:gd name="connsiteY3199" fmla="*/ 1063938 h 1593414"/>
                    <a:gd name="connsiteX3200" fmla="*/ 1375995 w 1666219"/>
                    <a:gd name="connsiteY3200" fmla="*/ 1061390 h 1593414"/>
                    <a:gd name="connsiteX3201" fmla="*/ 1376216 w 1666219"/>
                    <a:gd name="connsiteY3201" fmla="*/ 1061390 h 1593414"/>
                    <a:gd name="connsiteX3202" fmla="*/ 1376216 w 1666219"/>
                    <a:gd name="connsiteY3202" fmla="*/ 1060503 h 1593414"/>
                    <a:gd name="connsiteX3203" fmla="*/ 1376216 w 1666219"/>
                    <a:gd name="connsiteY3203" fmla="*/ 1060060 h 1593414"/>
                    <a:gd name="connsiteX3204" fmla="*/ 1376327 w 1666219"/>
                    <a:gd name="connsiteY3204" fmla="*/ 1059616 h 1593414"/>
                    <a:gd name="connsiteX3205" fmla="*/ 1376105 w 1666219"/>
                    <a:gd name="connsiteY3205" fmla="*/ 1058730 h 1593414"/>
                    <a:gd name="connsiteX3206" fmla="*/ 1375662 w 1666219"/>
                    <a:gd name="connsiteY3206" fmla="*/ 1057954 h 1593414"/>
                    <a:gd name="connsiteX3207" fmla="*/ 1373667 w 1666219"/>
                    <a:gd name="connsiteY3207" fmla="*/ 1055738 h 1593414"/>
                    <a:gd name="connsiteX3208" fmla="*/ 1368016 w 1666219"/>
                    <a:gd name="connsiteY3208" fmla="*/ 1053411 h 1593414"/>
                    <a:gd name="connsiteX3209" fmla="*/ 1366021 w 1666219"/>
                    <a:gd name="connsiteY3209" fmla="*/ 1053411 h 1593414"/>
                    <a:gd name="connsiteX3210" fmla="*/ 1360480 w 1666219"/>
                    <a:gd name="connsiteY3210" fmla="*/ 1054408 h 1593414"/>
                    <a:gd name="connsiteX3211" fmla="*/ 1358375 w 1666219"/>
                    <a:gd name="connsiteY3211" fmla="*/ 1053854 h 1593414"/>
                    <a:gd name="connsiteX3212" fmla="*/ 1350507 w 1666219"/>
                    <a:gd name="connsiteY3212" fmla="*/ 1049310 h 1593414"/>
                    <a:gd name="connsiteX3213" fmla="*/ 1346739 w 1666219"/>
                    <a:gd name="connsiteY3213" fmla="*/ 1046097 h 1593414"/>
                    <a:gd name="connsiteX3214" fmla="*/ 1344744 w 1666219"/>
                    <a:gd name="connsiteY3214" fmla="*/ 1042773 h 1593414"/>
                    <a:gd name="connsiteX3215" fmla="*/ 1344966 w 1666219"/>
                    <a:gd name="connsiteY3215" fmla="*/ 1033797 h 1593414"/>
                    <a:gd name="connsiteX3216" fmla="*/ 1344190 w 1666219"/>
                    <a:gd name="connsiteY3216" fmla="*/ 1029253 h 1593414"/>
                    <a:gd name="connsiteX3217" fmla="*/ 1341198 w 1666219"/>
                    <a:gd name="connsiteY3217" fmla="*/ 1027036 h 1593414"/>
                    <a:gd name="connsiteX3218" fmla="*/ 1337209 w 1666219"/>
                    <a:gd name="connsiteY3218" fmla="*/ 1026704 h 1593414"/>
                    <a:gd name="connsiteX3219" fmla="*/ 1335990 w 1666219"/>
                    <a:gd name="connsiteY3219" fmla="*/ 1025707 h 1593414"/>
                    <a:gd name="connsiteX3220" fmla="*/ 1334660 w 1666219"/>
                    <a:gd name="connsiteY3220" fmla="*/ 1023380 h 1593414"/>
                    <a:gd name="connsiteX3221" fmla="*/ 1334328 w 1666219"/>
                    <a:gd name="connsiteY3221" fmla="*/ 1021939 h 1593414"/>
                    <a:gd name="connsiteX3222" fmla="*/ 1334328 w 1666219"/>
                    <a:gd name="connsiteY3222" fmla="*/ 1020610 h 1593414"/>
                    <a:gd name="connsiteX3223" fmla="*/ 1334328 w 1666219"/>
                    <a:gd name="connsiteY3223" fmla="*/ 1019501 h 1593414"/>
                    <a:gd name="connsiteX3224" fmla="*/ 1332444 w 1666219"/>
                    <a:gd name="connsiteY3224" fmla="*/ 1017950 h 1593414"/>
                    <a:gd name="connsiteX3225" fmla="*/ 1330449 w 1666219"/>
                    <a:gd name="connsiteY3225" fmla="*/ 1014958 h 1593414"/>
                    <a:gd name="connsiteX3226" fmla="*/ 1331779 w 1666219"/>
                    <a:gd name="connsiteY3226" fmla="*/ 1013184 h 1593414"/>
                    <a:gd name="connsiteX3227" fmla="*/ 1333441 w 1666219"/>
                    <a:gd name="connsiteY3227" fmla="*/ 1011744 h 1593414"/>
                    <a:gd name="connsiteX3228" fmla="*/ 1333774 w 1666219"/>
                    <a:gd name="connsiteY3228" fmla="*/ 1011412 h 1593414"/>
                    <a:gd name="connsiteX3229" fmla="*/ 1337652 w 1666219"/>
                    <a:gd name="connsiteY3229" fmla="*/ 1009195 h 1593414"/>
                    <a:gd name="connsiteX3230" fmla="*/ 1338649 w 1666219"/>
                    <a:gd name="connsiteY3230" fmla="*/ 1008973 h 1593414"/>
                    <a:gd name="connsiteX3231" fmla="*/ 1340755 w 1666219"/>
                    <a:gd name="connsiteY3231" fmla="*/ 1008973 h 1593414"/>
                    <a:gd name="connsiteX3232" fmla="*/ 1341642 w 1666219"/>
                    <a:gd name="connsiteY3232" fmla="*/ 1008973 h 1593414"/>
                    <a:gd name="connsiteX3233" fmla="*/ 1342639 w 1666219"/>
                    <a:gd name="connsiteY3233" fmla="*/ 1008420 h 1593414"/>
                    <a:gd name="connsiteX3234" fmla="*/ 1344634 w 1666219"/>
                    <a:gd name="connsiteY3234" fmla="*/ 1006869 h 1593414"/>
                    <a:gd name="connsiteX3235" fmla="*/ 1345520 w 1666219"/>
                    <a:gd name="connsiteY3235" fmla="*/ 1006425 h 1593414"/>
                    <a:gd name="connsiteX3236" fmla="*/ 1349509 w 1666219"/>
                    <a:gd name="connsiteY3236" fmla="*/ 1007090 h 1593414"/>
                    <a:gd name="connsiteX3237" fmla="*/ 1353721 w 1666219"/>
                    <a:gd name="connsiteY3237" fmla="*/ 1009306 h 1593414"/>
                    <a:gd name="connsiteX3238" fmla="*/ 1357821 w 1666219"/>
                    <a:gd name="connsiteY3238" fmla="*/ 1010747 h 1593414"/>
                    <a:gd name="connsiteX3239" fmla="*/ 1361477 w 1666219"/>
                    <a:gd name="connsiteY3239" fmla="*/ 1008973 h 1593414"/>
                    <a:gd name="connsiteX3240" fmla="*/ 1361699 w 1666219"/>
                    <a:gd name="connsiteY3240" fmla="*/ 1007976 h 1593414"/>
                    <a:gd name="connsiteX3241" fmla="*/ 1361034 w 1666219"/>
                    <a:gd name="connsiteY3241" fmla="*/ 1007201 h 1593414"/>
                    <a:gd name="connsiteX3242" fmla="*/ 1360480 w 1666219"/>
                    <a:gd name="connsiteY3242" fmla="*/ 1006314 h 1593414"/>
                    <a:gd name="connsiteX3243" fmla="*/ 1361034 w 1666219"/>
                    <a:gd name="connsiteY3243" fmla="*/ 1004984 h 1593414"/>
                    <a:gd name="connsiteX3244" fmla="*/ 1361921 w 1666219"/>
                    <a:gd name="connsiteY3244" fmla="*/ 1004541 h 1593414"/>
                    <a:gd name="connsiteX3245" fmla="*/ 1364581 w 1666219"/>
                    <a:gd name="connsiteY3245" fmla="*/ 1004541 h 1593414"/>
                    <a:gd name="connsiteX3246" fmla="*/ 1365578 w 1666219"/>
                    <a:gd name="connsiteY3246" fmla="*/ 1004208 h 1593414"/>
                    <a:gd name="connsiteX3247" fmla="*/ 1367240 w 1666219"/>
                    <a:gd name="connsiteY3247" fmla="*/ 1002658 h 1593414"/>
                    <a:gd name="connsiteX3248" fmla="*/ 1369235 w 1666219"/>
                    <a:gd name="connsiteY3248" fmla="*/ 999222 h 1593414"/>
                    <a:gd name="connsiteX3249" fmla="*/ 1370675 w 1666219"/>
                    <a:gd name="connsiteY3249" fmla="*/ 997782 h 1593414"/>
                    <a:gd name="connsiteX3250" fmla="*/ 1374775 w 1666219"/>
                    <a:gd name="connsiteY3250" fmla="*/ 995897 h 1593414"/>
                    <a:gd name="connsiteX3251" fmla="*/ 1378765 w 1666219"/>
                    <a:gd name="connsiteY3251" fmla="*/ 994789 h 1593414"/>
                    <a:gd name="connsiteX3252" fmla="*/ 1379651 w 1666219"/>
                    <a:gd name="connsiteY3252" fmla="*/ 995232 h 1593414"/>
                    <a:gd name="connsiteX3253" fmla="*/ 1381092 w 1666219"/>
                    <a:gd name="connsiteY3253" fmla="*/ 997006 h 1593414"/>
                    <a:gd name="connsiteX3254" fmla="*/ 1381646 w 1666219"/>
                    <a:gd name="connsiteY3254" fmla="*/ 997227 h 1593414"/>
                    <a:gd name="connsiteX3255" fmla="*/ 1382422 w 1666219"/>
                    <a:gd name="connsiteY3255" fmla="*/ 996452 h 1593414"/>
                    <a:gd name="connsiteX3256" fmla="*/ 1384527 w 1666219"/>
                    <a:gd name="connsiteY3256" fmla="*/ 992462 h 1593414"/>
                    <a:gd name="connsiteX3257" fmla="*/ 1387630 w 1666219"/>
                    <a:gd name="connsiteY3257" fmla="*/ 989914 h 1593414"/>
                    <a:gd name="connsiteX3258" fmla="*/ 1387630 w 1666219"/>
                    <a:gd name="connsiteY3258" fmla="*/ 987365 h 1593414"/>
                    <a:gd name="connsiteX3259" fmla="*/ 1386411 w 1666219"/>
                    <a:gd name="connsiteY3259" fmla="*/ 984151 h 1593414"/>
                    <a:gd name="connsiteX3260" fmla="*/ 1385857 w 1666219"/>
                    <a:gd name="connsiteY3260" fmla="*/ 979497 h 1593414"/>
                    <a:gd name="connsiteX3261" fmla="*/ 1386411 w 1666219"/>
                    <a:gd name="connsiteY3261" fmla="*/ 978499 h 1593414"/>
                    <a:gd name="connsiteX3262" fmla="*/ 1390068 w 1666219"/>
                    <a:gd name="connsiteY3262" fmla="*/ 974067 h 1593414"/>
                    <a:gd name="connsiteX3263" fmla="*/ 1392395 w 1666219"/>
                    <a:gd name="connsiteY3263" fmla="*/ 969856 h 1593414"/>
                    <a:gd name="connsiteX3264" fmla="*/ 1393392 w 1666219"/>
                    <a:gd name="connsiteY3264" fmla="*/ 967418 h 1593414"/>
                    <a:gd name="connsiteX3265" fmla="*/ 1393392 w 1666219"/>
                    <a:gd name="connsiteY3265" fmla="*/ 965423 h 1593414"/>
                    <a:gd name="connsiteX3266" fmla="*/ 1392617 w 1666219"/>
                    <a:gd name="connsiteY3266" fmla="*/ 964758 h 1593414"/>
                    <a:gd name="connsiteX3267" fmla="*/ 1387741 w 1666219"/>
                    <a:gd name="connsiteY3267" fmla="*/ 962653 h 1593414"/>
                    <a:gd name="connsiteX3268" fmla="*/ 1386189 w 1666219"/>
                    <a:gd name="connsiteY3268" fmla="*/ 961545 h 1593414"/>
                    <a:gd name="connsiteX3269" fmla="*/ 1385303 w 1666219"/>
                    <a:gd name="connsiteY3269" fmla="*/ 959772 h 1593414"/>
                    <a:gd name="connsiteX3270" fmla="*/ 1384527 w 1666219"/>
                    <a:gd name="connsiteY3270" fmla="*/ 957777 h 1593414"/>
                    <a:gd name="connsiteX3271" fmla="*/ 1383751 w 1666219"/>
                    <a:gd name="connsiteY3271" fmla="*/ 956669 h 1593414"/>
                    <a:gd name="connsiteX3272" fmla="*/ 1383419 w 1666219"/>
                    <a:gd name="connsiteY3272" fmla="*/ 956115 h 1593414"/>
                    <a:gd name="connsiteX3273" fmla="*/ 1378432 w 1666219"/>
                    <a:gd name="connsiteY3273" fmla="*/ 952347 h 1593414"/>
                    <a:gd name="connsiteX3274" fmla="*/ 1373224 w 1666219"/>
                    <a:gd name="connsiteY3274" fmla="*/ 949466 h 1593414"/>
                    <a:gd name="connsiteX3275" fmla="*/ 1372337 w 1666219"/>
                    <a:gd name="connsiteY3275" fmla="*/ 947139 h 1593414"/>
                    <a:gd name="connsiteX3276" fmla="*/ 1371673 w 1666219"/>
                    <a:gd name="connsiteY3276" fmla="*/ 940490 h 1593414"/>
                    <a:gd name="connsiteX3277" fmla="*/ 1371229 w 1666219"/>
                    <a:gd name="connsiteY3277" fmla="*/ 939271 h 1593414"/>
                    <a:gd name="connsiteX3278" fmla="*/ 1370010 w 1666219"/>
                    <a:gd name="connsiteY3278" fmla="*/ 937387 h 1593414"/>
                    <a:gd name="connsiteX3279" fmla="*/ 1369789 w 1666219"/>
                    <a:gd name="connsiteY3279" fmla="*/ 936057 h 1593414"/>
                    <a:gd name="connsiteX3280" fmla="*/ 1370121 w 1666219"/>
                    <a:gd name="connsiteY3280" fmla="*/ 934728 h 1593414"/>
                    <a:gd name="connsiteX3281" fmla="*/ 1371451 w 1666219"/>
                    <a:gd name="connsiteY3281" fmla="*/ 931846 h 1593414"/>
                    <a:gd name="connsiteX3282" fmla="*/ 1371673 w 1666219"/>
                    <a:gd name="connsiteY3282" fmla="*/ 930960 h 1593414"/>
                    <a:gd name="connsiteX3283" fmla="*/ 1371008 w 1666219"/>
                    <a:gd name="connsiteY3283" fmla="*/ 928522 h 1593414"/>
                    <a:gd name="connsiteX3284" fmla="*/ 1369567 w 1666219"/>
                    <a:gd name="connsiteY3284" fmla="*/ 927524 h 1593414"/>
                    <a:gd name="connsiteX3285" fmla="*/ 1365910 w 1666219"/>
                    <a:gd name="connsiteY3285" fmla="*/ 926638 h 1593414"/>
                    <a:gd name="connsiteX3286" fmla="*/ 1364359 w 1666219"/>
                    <a:gd name="connsiteY3286" fmla="*/ 925530 h 1593414"/>
                    <a:gd name="connsiteX3287" fmla="*/ 1361810 w 1666219"/>
                    <a:gd name="connsiteY3287" fmla="*/ 922981 h 1593414"/>
                    <a:gd name="connsiteX3288" fmla="*/ 1360259 w 1666219"/>
                    <a:gd name="connsiteY3288" fmla="*/ 922427 h 1593414"/>
                    <a:gd name="connsiteX3289" fmla="*/ 1357267 w 1666219"/>
                    <a:gd name="connsiteY3289" fmla="*/ 921873 h 1593414"/>
                    <a:gd name="connsiteX3290" fmla="*/ 1354164 w 1666219"/>
                    <a:gd name="connsiteY3290" fmla="*/ 919546 h 1593414"/>
                    <a:gd name="connsiteX3291" fmla="*/ 1351836 w 1666219"/>
                    <a:gd name="connsiteY3291" fmla="*/ 916111 h 1593414"/>
                    <a:gd name="connsiteX3292" fmla="*/ 1350507 w 1666219"/>
                    <a:gd name="connsiteY3292" fmla="*/ 909351 h 1593414"/>
                    <a:gd name="connsiteX3293" fmla="*/ 1350174 w 1666219"/>
                    <a:gd name="connsiteY3293" fmla="*/ 906469 h 1593414"/>
                    <a:gd name="connsiteX3294" fmla="*/ 1350174 w 1666219"/>
                    <a:gd name="connsiteY3294" fmla="*/ 903589 h 1593414"/>
                    <a:gd name="connsiteX3295" fmla="*/ 1350839 w 1666219"/>
                    <a:gd name="connsiteY3295" fmla="*/ 900928 h 1593414"/>
                    <a:gd name="connsiteX3296" fmla="*/ 1352280 w 1666219"/>
                    <a:gd name="connsiteY3296" fmla="*/ 898491 h 1593414"/>
                    <a:gd name="connsiteX3297" fmla="*/ 1354053 w 1666219"/>
                    <a:gd name="connsiteY3297" fmla="*/ 897493 h 1593414"/>
                    <a:gd name="connsiteX3298" fmla="*/ 1357377 w 1666219"/>
                    <a:gd name="connsiteY3298" fmla="*/ 897050 h 1593414"/>
                    <a:gd name="connsiteX3299" fmla="*/ 1357377 w 1666219"/>
                    <a:gd name="connsiteY3299" fmla="*/ 896718 h 1593414"/>
                    <a:gd name="connsiteX3300" fmla="*/ 1357710 w 1666219"/>
                    <a:gd name="connsiteY3300" fmla="*/ 896053 h 1593414"/>
                    <a:gd name="connsiteX3301" fmla="*/ 1358153 w 1666219"/>
                    <a:gd name="connsiteY3301" fmla="*/ 895277 h 1593414"/>
                    <a:gd name="connsiteX3302" fmla="*/ 1358707 w 1666219"/>
                    <a:gd name="connsiteY3302" fmla="*/ 894834 h 1593414"/>
                    <a:gd name="connsiteX3303" fmla="*/ 1359150 w 1666219"/>
                    <a:gd name="connsiteY3303" fmla="*/ 894834 h 1593414"/>
                    <a:gd name="connsiteX3304" fmla="*/ 1360037 w 1666219"/>
                    <a:gd name="connsiteY3304" fmla="*/ 895499 h 1593414"/>
                    <a:gd name="connsiteX3305" fmla="*/ 1360480 w 1666219"/>
                    <a:gd name="connsiteY3305" fmla="*/ 895499 h 1593414"/>
                    <a:gd name="connsiteX3306" fmla="*/ 1361256 w 1666219"/>
                    <a:gd name="connsiteY3306" fmla="*/ 895499 h 1593414"/>
                    <a:gd name="connsiteX3307" fmla="*/ 1364026 w 1666219"/>
                    <a:gd name="connsiteY3307" fmla="*/ 895499 h 1593414"/>
                    <a:gd name="connsiteX3308" fmla="*/ 1366464 w 1666219"/>
                    <a:gd name="connsiteY3308" fmla="*/ 894834 h 1593414"/>
                    <a:gd name="connsiteX3309" fmla="*/ 1369013 w 1666219"/>
                    <a:gd name="connsiteY3309" fmla="*/ 893504 h 1593414"/>
                    <a:gd name="connsiteX3310" fmla="*/ 1371340 w 1666219"/>
                    <a:gd name="connsiteY3310" fmla="*/ 891620 h 1593414"/>
                    <a:gd name="connsiteX3311" fmla="*/ 1372892 w 1666219"/>
                    <a:gd name="connsiteY3311" fmla="*/ 889072 h 1593414"/>
                    <a:gd name="connsiteX3312" fmla="*/ 1373557 w 1666219"/>
                    <a:gd name="connsiteY3312" fmla="*/ 886855 h 1593414"/>
                    <a:gd name="connsiteX3313" fmla="*/ 1374443 w 1666219"/>
                    <a:gd name="connsiteY3313" fmla="*/ 884861 h 1593414"/>
                    <a:gd name="connsiteX3314" fmla="*/ 1375662 w 1666219"/>
                    <a:gd name="connsiteY3314" fmla="*/ 883420 h 1593414"/>
                    <a:gd name="connsiteX3315" fmla="*/ 1377324 w 1666219"/>
                    <a:gd name="connsiteY3315" fmla="*/ 882644 h 1593414"/>
                    <a:gd name="connsiteX3316" fmla="*/ 1376548 w 1666219"/>
                    <a:gd name="connsiteY3316" fmla="*/ 881315 h 1593414"/>
                    <a:gd name="connsiteX3317" fmla="*/ 1375884 w 1666219"/>
                    <a:gd name="connsiteY3317" fmla="*/ 879652 h 1593414"/>
                    <a:gd name="connsiteX3318" fmla="*/ 1375108 w 1666219"/>
                    <a:gd name="connsiteY3318" fmla="*/ 876661 h 1593414"/>
                    <a:gd name="connsiteX3319" fmla="*/ 1373778 w 1666219"/>
                    <a:gd name="connsiteY3319" fmla="*/ 873336 h 1593414"/>
                    <a:gd name="connsiteX3320" fmla="*/ 1373335 w 1666219"/>
                    <a:gd name="connsiteY3320" fmla="*/ 871563 h 1593414"/>
                    <a:gd name="connsiteX3321" fmla="*/ 1372781 w 1666219"/>
                    <a:gd name="connsiteY3321" fmla="*/ 871230 h 1593414"/>
                    <a:gd name="connsiteX3322" fmla="*/ 1365134 w 1666219"/>
                    <a:gd name="connsiteY3322" fmla="*/ 862587 h 1593414"/>
                    <a:gd name="connsiteX3323" fmla="*/ 1362586 w 1666219"/>
                    <a:gd name="connsiteY3323" fmla="*/ 861478 h 1593414"/>
                    <a:gd name="connsiteX3324" fmla="*/ 1361588 w 1666219"/>
                    <a:gd name="connsiteY3324" fmla="*/ 861811 h 1593414"/>
                    <a:gd name="connsiteX3325" fmla="*/ 1360813 w 1666219"/>
                    <a:gd name="connsiteY3325" fmla="*/ 862698 h 1593414"/>
                    <a:gd name="connsiteX3326" fmla="*/ 1359926 w 1666219"/>
                    <a:gd name="connsiteY3326" fmla="*/ 863363 h 1593414"/>
                    <a:gd name="connsiteX3327" fmla="*/ 1358818 w 1666219"/>
                    <a:gd name="connsiteY3327" fmla="*/ 863363 h 1593414"/>
                    <a:gd name="connsiteX3328" fmla="*/ 1357821 w 1666219"/>
                    <a:gd name="connsiteY3328" fmla="*/ 862476 h 1593414"/>
                    <a:gd name="connsiteX3329" fmla="*/ 1357821 w 1666219"/>
                    <a:gd name="connsiteY3329" fmla="*/ 861922 h 1593414"/>
                    <a:gd name="connsiteX3330" fmla="*/ 1357932 w 1666219"/>
                    <a:gd name="connsiteY3330" fmla="*/ 861257 h 1593414"/>
                    <a:gd name="connsiteX3331" fmla="*/ 1357932 w 1666219"/>
                    <a:gd name="connsiteY3331" fmla="*/ 860038 h 1593414"/>
                    <a:gd name="connsiteX3332" fmla="*/ 1358042 w 1666219"/>
                    <a:gd name="connsiteY3332" fmla="*/ 859927 h 1593414"/>
                    <a:gd name="connsiteX3333" fmla="*/ 1358042 w 1666219"/>
                    <a:gd name="connsiteY3333" fmla="*/ 858265 h 1593414"/>
                    <a:gd name="connsiteX3334" fmla="*/ 1357821 w 1666219"/>
                    <a:gd name="connsiteY3334" fmla="*/ 856602 h 1593414"/>
                    <a:gd name="connsiteX3335" fmla="*/ 1357488 w 1666219"/>
                    <a:gd name="connsiteY3335" fmla="*/ 856602 h 1593414"/>
                    <a:gd name="connsiteX3336" fmla="*/ 1358042 w 1666219"/>
                    <a:gd name="connsiteY3336" fmla="*/ 855937 h 1593414"/>
                    <a:gd name="connsiteX3337" fmla="*/ 1358929 w 1666219"/>
                    <a:gd name="connsiteY3337" fmla="*/ 854830 h 1593414"/>
                    <a:gd name="connsiteX3338" fmla="*/ 1359705 w 1666219"/>
                    <a:gd name="connsiteY3338" fmla="*/ 853611 h 1593414"/>
                    <a:gd name="connsiteX3339" fmla="*/ 1359705 w 1666219"/>
                    <a:gd name="connsiteY3339" fmla="*/ 852392 h 1593414"/>
                    <a:gd name="connsiteX3340" fmla="*/ 1358042 w 1666219"/>
                    <a:gd name="connsiteY3340" fmla="*/ 850729 h 1593414"/>
                    <a:gd name="connsiteX3341" fmla="*/ 1349066 w 1666219"/>
                    <a:gd name="connsiteY3341" fmla="*/ 848735 h 1593414"/>
                    <a:gd name="connsiteX3342" fmla="*/ 1348069 w 1666219"/>
                    <a:gd name="connsiteY3342" fmla="*/ 845964 h 1593414"/>
                    <a:gd name="connsiteX3343" fmla="*/ 1349066 w 1666219"/>
                    <a:gd name="connsiteY3343" fmla="*/ 840424 h 1593414"/>
                    <a:gd name="connsiteX3344" fmla="*/ 1351061 w 1666219"/>
                    <a:gd name="connsiteY3344" fmla="*/ 834550 h 1593414"/>
                    <a:gd name="connsiteX3345" fmla="*/ 1355050 w 1666219"/>
                    <a:gd name="connsiteY3345" fmla="*/ 826794 h 1593414"/>
                    <a:gd name="connsiteX3346" fmla="*/ 1352501 w 1666219"/>
                    <a:gd name="connsiteY3346" fmla="*/ 822361 h 1593414"/>
                    <a:gd name="connsiteX3347" fmla="*/ 1348512 w 1666219"/>
                    <a:gd name="connsiteY3347" fmla="*/ 818150 h 1593414"/>
                    <a:gd name="connsiteX3348" fmla="*/ 1346296 w 1666219"/>
                    <a:gd name="connsiteY3348" fmla="*/ 814382 h 1593414"/>
                    <a:gd name="connsiteX3349" fmla="*/ 1346961 w 1666219"/>
                    <a:gd name="connsiteY3349" fmla="*/ 812498 h 1593414"/>
                    <a:gd name="connsiteX3350" fmla="*/ 1349953 w 1666219"/>
                    <a:gd name="connsiteY3350" fmla="*/ 808952 h 1593414"/>
                    <a:gd name="connsiteX3351" fmla="*/ 1350729 w 1666219"/>
                    <a:gd name="connsiteY3351" fmla="*/ 806181 h 1593414"/>
                    <a:gd name="connsiteX3352" fmla="*/ 1350729 w 1666219"/>
                    <a:gd name="connsiteY3352" fmla="*/ 804631 h 1593414"/>
                    <a:gd name="connsiteX3353" fmla="*/ 1350507 w 1666219"/>
                    <a:gd name="connsiteY3353" fmla="*/ 803079 h 1593414"/>
                    <a:gd name="connsiteX3354" fmla="*/ 1349399 w 1666219"/>
                    <a:gd name="connsiteY3354" fmla="*/ 801416 h 1593414"/>
                    <a:gd name="connsiteX3355" fmla="*/ 1349399 w 1666219"/>
                    <a:gd name="connsiteY3355" fmla="*/ 801416 h 1593414"/>
                    <a:gd name="connsiteX3356" fmla="*/ 1347736 w 1666219"/>
                    <a:gd name="connsiteY3356" fmla="*/ 800530 h 1593414"/>
                    <a:gd name="connsiteX3357" fmla="*/ 1330893 w 1666219"/>
                    <a:gd name="connsiteY3357" fmla="*/ 796208 h 1593414"/>
                    <a:gd name="connsiteX3358" fmla="*/ 1323357 w 1666219"/>
                    <a:gd name="connsiteY3358" fmla="*/ 795987 h 1593414"/>
                    <a:gd name="connsiteX3359" fmla="*/ 1316043 w 1666219"/>
                    <a:gd name="connsiteY3359" fmla="*/ 797427 h 1593414"/>
                    <a:gd name="connsiteX3360" fmla="*/ 1306402 w 1666219"/>
                    <a:gd name="connsiteY3360" fmla="*/ 804076 h 1593414"/>
                    <a:gd name="connsiteX3361" fmla="*/ 1302745 w 1666219"/>
                    <a:gd name="connsiteY3361" fmla="*/ 804963 h 1593414"/>
                    <a:gd name="connsiteX3362" fmla="*/ 1298978 w 1666219"/>
                    <a:gd name="connsiteY3362" fmla="*/ 805185 h 1593414"/>
                    <a:gd name="connsiteX3363" fmla="*/ 1295432 w 1666219"/>
                    <a:gd name="connsiteY3363" fmla="*/ 806292 h 1593414"/>
                    <a:gd name="connsiteX3364" fmla="*/ 1291775 w 1666219"/>
                    <a:gd name="connsiteY3364" fmla="*/ 809506 h 1593414"/>
                    <a:gd name="connsiteX3365" fmla="*/ 1288561 w 1666219"/>
                    <a:gd name="connsiteY3365" fmla="*/ 813828 h 1593414"/>
                    <a:gd name="connsiteX3366" fmla="*/ 1286123 w 1666219"/>
                    <a:gd name="connsiteY3366" fmla="*/ 817042 h 1593414"/>
                    <a:gd name="connsiteX3367" fmla="*/ 1285458 w 1666219"/>
                    <a:gd name="connsiteY3367" fmla="*/ 819258 h 1593414"/>
                    <a:gd name="connsiteX3368" fmla="*/ 1285902 w 1666219"/>
                    <a:gd name="connsiteY3368" fmla="*/ 820920 h 1593414"/>
                    <a:gd name="connsiteX3369" fmla="*/ 1286899 w 1666219"/>
                    <a:gd name="connsiteY3369" fmla="*/ 823690 h 1593414"/>
                    <a:gd name="connsiteX3370" fmla="*/ 1286899 w 1666219"/>
                    <a:gd name="connsiteY3370" fmla="*/ 824355 h 1593414"/>
                    <a:gd name="connsiteX3371" fmla="*/ 1288007 w 1666219"/>
                    <a:gd name="connsiteY3371" fmla="*/ 827015 h 1593414"/>
                    <a:gd name="connsiteX3372" fmla="*/ 1288450 w 1666219"/>
                    <a:gd name="connsiteY3372" fmla="*/ 827680 h 1593414"/>
                    <a:gd name="connsiteX3373" fmla="*/ 1289669 w 1666219"/>
                    <a:gd name="connsiteY3373" fmla="*/ 828345 h 1593414"/>
                    <a:gd name="connsiteX3374" fmla="*/ 1291553 w 1666219"/>
                    <a:gd name="connsiteY3374" fmla="*/ 827458 h 1593414"/>
                    <a:gd name="connsiteX3375" fmla="*/ 1292329 w 1666219"/>
                    <a:gd name="connsiteY3375" fmla="*/ 827791 h 1593414"/>
                    <a:gd name="connsiteX3376" fmla="*/ 1292883 w 1666219"/>
                    <a:gd name="connsiteY3376" fmla="*/ 831559 h 1593414"/>
                    <a:gd name="connsiteX3377" fmla="*/ 1290002 w 1666219"/>
                    <a:gd name="connsiteY3377" fmla="*/ 834661 h 1593414"/>
                    <a:gd name="connsiteX3378" fmla="*/ 1282799 w 1666219"/>
                    <a:gd name="connsiteY3378" fmla="*/ 839426 h 1593414"/>
                    <a:gd name="connsiteX3379" fmla="*/ 1277036 w 1666219"/>
                    <a:gd name="connsiteY3379" fmla="*/ 846186 h 1593414"/>
                    <a:gd name="connsiteX3380" fmla="*/ 1273379 w 1666219"/>
                    <a:gd name="connsiteY3380" fmla="*/ 848070 h 1593414"/>
                    <a:gd name="connsiteX3381" fmla="*/ 1269501 w 1666219"/>
                    <a:gd name="connsiteY3381" fmla="*/ 846407 h 1593414"/>
                    <a:gd name="connsiteX3382" fmla="*/ 1264292 w 1666219"/>
                    <a:gd name="connsiteY3382" fmla="*/ 846629 h 1593414"/>
                    <a:gd name="connsiteX3383" fmla="*/ 1259195 w 1666219"/>
                    <a:gd name="connsiteY3383" fmla="*/ 847848 h 1593414"/>
                    <a:gd name="connsiteX3384" fmla="*/ 1256425 w 1666219"/>
                    <a:gd name="connsiteY3384" fmla="*/ 849511 h 1593414"/>
                    <a:gd name="connsiteX3385" fmla="*/ 1257976 w 1666219"/>
                    <a:gd name="connsiteY3385" fmla="*/ 845964 h 1593414"/>
                    <a:gd name="connsiteX3386" fmla="*/ 1258863 w 1666219"/>
                    <a:gd name="connsiteY3386" fmla="*/ 844302 h 1593414"/>
                    <a:gd name="connsiteX3387" fmla="*/ 1259195 w 1666219"/>
                    <a:gd name="connsiteY3387" fmla="*/ 842861 h 1593414"/>
                    <a:gd name="connsiteX3388" fmla="*/ 1257200 w 1666219"/>
                    <a:gd name="connsiteY3388" fmla="*/ 840313 h 1593414"/>
                    <a:gd name="connsiteX3389" fmla="*/ 1255981 w 1666219"/>
                    <a:gd name="connsiteY3389" fmla="*/ 838096 h 1593414"/>
                    <a:gd name="connsiteX3390" fmla="*/ 1256425 w 1666219"/>
                    <a:gd name="connsiteY3390" fmla="*/ 836102 h 1593414"/>
                    <a:gd name="connsiteX3391" fmla="*/ 1259195 w 1666219"/>
                    <a:gd name="connsiteY3391" fmla="*/ 834329 h 1593414"/>
                    <a:gd name="connsiteX3392" fmla="*/ 1265955 w 1666219"/>
                    <a:gd name="connsiteY3392" fmla="*/ 831004 h 1593414"/>
                    <a:gd name="connsiteX3393" fmla="*/ 1266176 w 1666219"/>
                    <a:gd name="connsiteY3393" fmla="*/ 831004 h 1593414"/>
                    <a:gd name="connsiteX3394" fmla="*/ 1266398 w 1666219"/>
                    <a:gd name="connsiteY3394" fmla="*/ 831004 h 1593414"/>
                    <a:gd name="connsiteX3395" fmla="*/ 1266619 w 1666219"/>
                    <a:gd name="connsiteY3395" fmla="*/ 831004 h 1593414"/>
                    <a:gd name="connsiteX3396" fmla="*/ 1267506 w 1666219"/>
                    <a:gd name="connsiteY3396" fmla="*/ 831337 h 1593414"/>
                    <a:gd name="connsiteX3397" fmla="*/ 1268171 w 1666219"/>
                    <a:gd name="connsiteY3397" fmla="*/ 831337 h 1593414"/>
                    <a:gd name="connsiteX3398" fmla="*/ 1268836 w 1666219"/>
                    <a:gd name="connsiteY3398" fmla="*/ 831337 h 1593414"/>
                    <a:gd name="connsiteX3399" fmla="*/ 1271385 w 1666219"/>
                    <a:gd name="connsiteY3399" fmla="*/ 830561 h 1593414"/>
                    <a:gd name="connsiteX3400" fmla="*/ 1271828 w 1666219"/>
                    <a:gd name="connsiteY3400" fmla="*/ 829453 h 1593414"/>
                    <a:gd name="connsiteX3401" fmla="*/ 1271828 w 1666219"/>
                    <a:gd name="connsiteY3401" fmla="*/ 827902 h 1593414"/>
                    <a:gd name="connsiteX3402" fmla="*/ 1271828 w 1666219"/>
                    <a:gd name="connsiteY3402" fmla="*/ 826128 h 1593414"/>
                    <a:gd name="connsiteX3403" fmla="*/ 1272604 w 1666219"/>
                    <a:gd name="connsiteY3403" fmla="*/ 821474 h 1593414"/>
                    <a:gd name="connsiteX3404" fmla="*/ 1272936 w 1666219"/>
                    <a:gd name="connsiteY3404" fmla="*/ 820144 h 1593414"/>
                    <a:gd name="connsiteX3405" fmla="*/ 1274598 w 1666219"/>
                    <a:gd name="connsiteY3405" fmla="*/ 816487 h 1593414"/>
                    <a:gd name="connsiteX3406" fmla="*/ 1276593 w 1666219"/>
                    <a:gd name="connsiteY3406" fmla="*/ 811944 h 1593414"/>
                    <a:gd name="connsiteX3407" fmla="*/ 1276593 w 1666219"/>
                    <a:gd name="connsiteY3407" fmla="*/ 810171 h 1593414"/>
                    <a:gd name="connsiteX3408" fmla="*/ 1275042 w 1666219"/>
                    <a:gd name="connsiteY3408" fmla="*/ 807733 h 1593414"/>
                    <a:gd name="connsiteX3409" fmla="*/ 1273379 w 1666219"/>
                    <a:gd name="connsiteY3409" fmla="*/ 805960 h 1593414"/>
                    <a:gd name="connsiteX3410" fmla="*/ 1267839 w 1666219"/>
                    <a:gd name="connsiteY3410" fmla="*/ 802525 h 1593414"/>
                    <a:gd name="connsiteX3411" fmla="*/ 1267284 w 1666219"/>
                    <a:gd name="connsiteY3411" fmla="*/ 802192 h 1593414"/>
                    <a:gd name="connsiteX3412" fmla="*/ 1268614 w 1666219"/>
                    <a:gd name="connsiteY3412" fmla="*/ 800973 h 1593414"/>
                    <a:gd name="connsiteX3413" fmla="*/ 1268836 w 1666219"/>
                    <a:gd name="connsiteY3413" fmla="*/ 799865 h 1593414"/>
                    <a:gd name="connsiteX3414" fmla="*/ 1268614 w 1666219"/>
                    <a:gd name="connsiteY3414" fmla="*/ 798757 h 1593414"/>
                    <a:gd name="connsiteX3415" fmla="*/ 1268614 w 1666219"/>
                    <a:gd name="connsiteY3415" fmla="*/ 796984 h 1593414"/>
                    <a:gd name="connsiteX3416" fmla="*/ 1268282 w 1666219"/>
                    <a:gd name="connsiteY3416" fmla="*/ 796319 h 1593414"/>
                    <a:gd name="connsiteX3417" fmla="*/ 1268060 w 1666219"/>
                    <a:gd name="connsiteY3417" fmla="*/ 795544 h 1593414"/>
                    <a:gd name="connsiteX3418" fmla="*/ 1268060 w 1666219"/>
                    <a:gd name="connsiteY3418" fmla="*/ 794657 h 1593414"/>
                    <a:gd name="connsiteX3419" fmla="*/ 1268503 w 1666219"/>
                    <a:gd name="connsiteY3419" fmla="*/ 793659 h 1593414"/>
                    <a:gd name="connsiteX3420" fmla="*/ 1269833 w 1666219"/>
                    <a:gd name="connsiteY3420" fmla="*/ 792219 h 1593414"/>
                    <a:gd name="connsiteX3421" fmla="*/ 1273823 w 1666219"/>
                    <a:gd name="connsiteY3421" fmla="*/ 785459 h 1593414"/>
                    <a:gd name="connsiteX3422" fmla="*/ 1277812 w 1666219"/>
                    <a:gd name="connsiteY3422" fmla="*/ 780362 h 1593414"/>
                    <a:gd name="connsiteX3423" fmla="*/ 1275042 w 1666219"/>
                    <a:gd name="connsiteY3423" fmla="*/ 777259 h 1593414"/>
                    <a:gd name="connsiteX3424" fmla="*/ 1274709 w 1666219"/>
                    <a:gd name="connsiteY3424" fmla="*/ 775042 h 1593414"/>
                    <a:gd name="connsiteX3425" fmla="*/ 1276261 w 1666219"/>
                    <a:gd name="connsiteY3425" fmla="*/ 773048 h 1593414"/>
                    <a:gd name="connsiteX3426" fmla="*/ 1291553 w 1666219"/>
                    <a:gd name="connsiteY3426" fmla="*/ 759085 h 1593414"/>
                    <a:gd name="connsiteX3427" fmla="*/ 1299643 w 1666219"/>
                    <a:gd name="connsiteY3427" fmla="*/ 754653 h 1593414"/>
                    <a:gd name="connsiteX3428" fmla="*/ 1300751 w 1666219"/>
                    <a:gd name="connsiteY3428" fmla="*/ 753655 h 1593414"/>
                    <a:gd name="connsiteX3429" fmla="*/ 1303743 w 1666219"/>
                    <a:gd name="connsiteY3429" fmla="*/ 750331 h 1593414"/>
                    <a:gd name="connsiteX3430" fmla="*/ 1307510 w 1666219"/>
                    <a:gd name="connsiteY3430" fmla="*/ 748336 h 1593414"/>
                    <a:gd name="connsiteX3431" fmla="*/ 1308729 w 1666219"/>
                    <a:gd name="connsiteY3431" fmla="*/ 747449 h 1593414"/>
                    <a:gd name="connsiteX3432" fmla="*/ 1310059 w 1666219"/>
                    <a:gd name="connsiteY3432" fmla="*/ 745898 h 1593414"/>
                    <a:gd name="connsiteX3433" fmla="*/ 1310503 w 1666219"/>
                    <a:gd name="connsiteY3433" fmla="*/ 744568 h 1593414"/>
                    <a:gd name="connsiteX3434" fmla="*/ 1310503 w 1666219"/>
                    <a:gd name="connsiteY3434" fmla="*/ 741798 h 1593414"/>
                    <a:gd name="connsiteX3435" fmla="*/ 1309616 w 1666219"/>
                    <a:gd name="connsiteY3435" fmla="*/ 740912 h 1593414"/>
                    <a:gd name="connsiteX3436" fmla="*/ 1309062 w 1666219"/>
                    <a:gd name="connsiteY3436" fmla="*/ 740136 h 1593414"/>
                    <a:gd name="connsiteX3437" fmla="*/ 1308729 w 1666219"/>
                    <a:gd name="connsiteY3437" fmla="*/ 739249 h 1593414"/>
                    <a:gd name="connsiteX3438" fmla="*/ 1308729 w 1666219"/>
                    <a:gd name="connsiteY3438" fmla="*/ 738473 h 1593414"/>
                    <a:gd name="connsiteX3439" fmla="*/ 1310724 w 1666219"/>
                    <a:gd name="connsiteY3439" fmla="*/ 733155 h 1593414"/>
                    <a:gd name="connsiteX3440" fmla="*/ 1311500 w 1666219"/>
                    <a:gd name="connsiteY3440" fmla="*/ 731714 h 1593414"/>
                    <a:gd name="connsiteX3441" fmla="*/ 1311721 w 1666219"/>
                    <a:gd name="connsiteY3441" fmla="*/ 731160 h 1593414"/>
                    <a:gd name="connsiteX3442" fmla="*/ 1312165 w 1666219"/>
                    <a:gd name="connsiteY3442" fmla="*/ 730162 h 1593414"/>
                    <a:gd name="connsiteX3443" fmla="*/ 1312386 w 1666219"/>
                    <a:gd name="connsiteY3443" fmla="*/ 727835 h 1593414"/>
                    <a:gd name="connsiteX3444" fmla="*/ 1312054 w 1666219"/>
                    <a:gd name="connsiteY3444" fmla="*/ 725951 h 1593414"/>
                    <a:gd name="connsiteX3445" fmla="*/ 1310503 w 1666219"/>
                    <a:gd name="connsiteY3445" fmla="*/ 723070 h 1593414"/>
                    <a:gd name="connsiteX3446" fmla="*/ 1310059 w 1666219"/>
                    <a:gd name="connsiteY3446" fmla="*/ 721629 h 1593414"/>
                    <a:gd name="connsiteX3447" fmla="*/ 1311721 w 1666219"/>
                    <a:gd name="connsiteY3447" fmla="*/ 715867 h 1593414"/>
                    <a:gd name="connsiteX3448" fmla="*/ 1317262 w 1666219"/>
                    <a:gd name="connsiteY3448" fmla="*/ 712653 h 1593414"/>
                    <a:gd name="connsiteX3449" fmla="*/ 1329452 w 1666219"/>
                    <a:gd name="connsiteY3449" fmla="*/ 708775 h 1593414"/>
                    <a:gd name="connsiteX3450" fmla="*/ 1336987 w 1666219"/>
                    <a:gd name="connsiteY3450" fmla="*/ 703012 h 1593414"/>
                    <a:gd name="connsiteX3451" fmla="*/ 1339536 w 1666219"/>
                    <a:gd name="connsiteY3451" fmla="*/ 699245 h 1593414"/>
                    <a:gd name="connsiteX3452" fmla="*/ 1338206 w 1666219"/>
                    <a:gd name="connsiteY3452" fmla="*/ 696142 h 1593414"/>
                    <a:gd name="connsiteX3453" fmla="*/ 1339758 w 1666219"/>
                    <a:gd name="connsiteY3453" fmla="*/ 693482 h 1593414"/>
                    <a:gd name="connsiteX3454" fmla="*/ 1340866 w 1666219"/>
                    <a:gd name="connsiteY3454" fmla="*/ 692485 h 1593414"/>
                    <a:gd name="connsiteX3455" fmla="*/ 1343747 w 1666219"/>
                    <a:gd name="connsiteY3455" fmla="*/ 691488 h 1593414"/>
                    <a:gd name="connsiteX3456" fmla="*/ 1344190 w 1666219"/>
                    <a:gd name="connsiteY3456" fmla="*/ 690379 h 1593414"/>
                    <a:gd name="connsiteX3457" fmla="*/ 1344634 w 1666219"/>
                    <a:gd name="connsiteY3457" fmla="*/ 690047 h 1593414"/>
                    <a:gd name="connsiteX3458" fmla="*/ 1346296 w 1666219"/>
                    <a:gd name="connsiteY3458" fmla="*/ 689160 h 1593414"/>
                    <a:gd name="connsiteX3459" fmla="*/ 1346296 w 1666219"/>
                    <a:gd name="connsiteY3459" fmla="*/ 686279 h 1593414"/>
                    <a:gd name="connsiteX3460" fmla="*/ 1349509 w 1666219"/>
                    <a:gd name="connsiteY3460" fmla="*/ 685060 h 1593414"/>
                    <a:gd name="connsiteX3461" fmla="*/ 1356712 w 1666219"/>
                    <a:gd name="connsiteY3461" fmla="*/ 678412 h 1593414"/>
                    <a:gd name="connsiteX3462" fmla="*/ 1356934 w 1666219"/>
                    <a:gd name="connsiteY3462" fmla="*/ 678190 h 1593414"/>
                    <a:gd name="connsiteX3463" fmla="*/ 1359040 w 1666219"/>
                    <a:gd name="connsiteY3463" fmla="*/ 674644 h 1593414"/>
                    <a:gd name="connsiteX3464" fmla="*/ 1362364 w 1666219"/>
                    <a:gd name="connsiteY3464" fmla="*/ 671208 h 1593414"/>
                    <a:gd name="connsiteX3465" fmla="*/ 1370010 w 1666219"/>
                    <a:gd name="connsiteY3465" fmla="*/ 665557 h 1593414"/>
                    <a:gd name="connsiteX3466" fmla="*/ 1369567 w 1666219"/>
                    <a:gd name="connsiteY3466" fmla="*/ 661457 h 1593414"/>
                    <a:gd name="connsiteX3467" fmla="*/ 1370343 w 1666219"/>
                    <a:gd name="connsiteY3467" fmla="*/ 658021 h 1593414"/>
                    <a:gd name="connsiteX3468" fmla="*/ 1372448 w 1666219"/>
                    <a:gd name="connsiteY3468" fmla="*/ 655805 h 1593414"/>
                    <a:gd name="connsiteX3469" fmla="*/ 1373446 w 1666219"/>
                    <a:gd name="connsiteY3469" fmla="*/ 655805 h 1593414"/>
                    <a:gd name="connsiteX3470" fmla="*/ 1374110 w 1666219"/>
                    <a:gd name="connsiteY3470" fmla="*/ 655473 h 1593414"/>
                    <a:gd name="connsiteX3471" fmla="*/ 1375773 w 1666219"/>
                    <a:gd name="connsiteY3471" fmla="*/ 653256 h 1593414"/>
                    <a:gd name="connsiteX3472" fmla="*/ 1376992 w 1666219"/>
                    <a:gd name="connsiteY3472" fmla="*/ 652592 h 1593414"/>
                    <a:gd name="connsiteX3473" fmla="*/ 1378100 w 1666219"/>
                    <a:gd name="connsiteY3473" fmla="*/ 652259 h 1593414"/>
                    <a:gd name="connsiteX3474" fmla="*/ 1379208 w 1666219"/>
                    <a:gd name="connsiteY3474" fmla="*/ 651594 h 1593414"/>
                    <a:gd name="connsiteX3475" fmla="*/ 1380095 w 1666219"/>
                    <a:gd name="connsiteY3475" fmla="*/ 649710 h 1593414"/>
                    <a:gd name="connsiteX3476" fmla="*/ 1378875 w 1666219"/>
                    <a:gd name="connsiteY3476" fmla="*/ 648048 h 1593414"/>
                    <a:gd name="connsiteX3477" fmla="*/ 1377213 w 1666219"/>
                    <a:gd name="connsiteY3477" fmla="*/ 646497 h 1593414"/>
                    <a:gd name="connsiteX3478" fmla="*/ 1375551 w 1666219"/>
                    <a:gd name="connsiteY3478" fmla="*/ 645167 h 1593414"/>
                    <a:gd name="connsiteX3479" fmla="*/ 1373446 w 1666219"/>
                    <a:gd name="connsiteY3479" fmla="*/ 646164 h 1593414"/>
                    <a:gd name="connsiteX3480" fmla="*/ 1359926 w 1666219"/>
                    <a:gd name="connsiteY3480" fmla="*/ 647494 h 1593414"/>
                    <a:gd name="connsiteX3481" fmla="*/ 1360480 w 1666219"/>
                    <a:gd name="connsiteY3481" fmla="*/ 645388 h 1593414"/>
                    <a:gd name="connsiteX3482" fmla="*/ 1361921 w 1666219"/>
                    <a:gd name="connsiteY3482" fmla="*/ 642729 h 1593414"/>
                    <a:gd name="connsiteX3483" fmla="*/ 1363583 w 1666219"/>
                    <a:gd name="connsiteY3483" fmla="*/ 640512 h 1593414"/>
                    <a:gd name="connsiteX3484" fmla="*/ 1366464 w 1666219"/>
                    <a:gd name="connsiteY3484" fmla="*/ 638851 h 1593414"/>
                    <a:gd name="connsiteX3485" fmla="*/ 1366686 w 1666219"/>
                    <a:gd name="connsiteY3485" fmla="*/ 635747 h 1593414"/>
                    <a:gd name="connsiteX3486" fmla="*/ 1369678 w 1666219"/>
                    <a:gd name="connsiteY3486" fmla="*/ 635083 h 1593414"/>
                    <a:gd name="connsiteX3487" fmla="*/ 1371562 w 1666219"/>
                    <a:gd name="connsiteY3487" fmla="*/ 633975 h 1593414"/>
                    <a:gd name="connsiteX3488" fmla="*/ 1373224 w 1666219"/>
                    <a:gd name="connsiteY3488" fmla="*/ 632534 h 1593414"/>
                    <a:gd name="connsiteX3489" fmla="*/ 1374110 w 1666219"/>
                    <a:gd name="connsiteY3489" fmla="*/ 631093 h 1593414"/>
                    <a:gd name="connsiteX3490" fmla="*/ 1373557 w 1666219"/>
                    <a:gd name="connsiteY3490" fmla="*/ 629099 h 1593414"/>
                    <a:gd name="connsiteX3491" fmla="*/ 1372337 w 1666219"/>
                    <a:gd name="connsiteY3491" fmla="*/ 626771 h 1593414"/>
                    <a:gd name="connsiteX3492" fmla="*/ 1372005 w 1666219"/>
                    <a:gd name="connsiteY3492" fmla="*/ 624888 h 1593414"/>
                    <a:gd name="connsiteX3493" fmla="*/ 1374110 w 1666219"/>
                    <a:gd name="connsiteY3493" fmla="*/ 624223 h 1593414"/>
                    <a:gd name="connsiteX3494" fmla="*/ 1375108 w 1666219"/>
                    <a:gd name="connsiteY3494" fmla="*/ 623447 h 1593414"/>
                    <a:gd name="connsiteX3495" fmla="*/ 1376105 w 1666219"/>
                    <a:gd name="connsiteY3495" fmla="*/ 623225 h 1593414"/>
                    <a:gd name="connsiteX3496" fmla="*/ 1377102 w 1666219"/>
                    <a:gd name="connsiteY3496" fmla="*/ 623447 h 1593414"/>
                    <a:gd name="connsiteX3497" fmla="*/ 1378100 w 1666219"/>
                    <a:gd name="connsiteY3497" fmla="*/ 624223 h 1593414"/>
                    <a:gd name="connsiteX3498" fmla="*/ 1381092 w 1666219"/>
                    <a:gd name="connsiteY3498" fmla="*/ 624666 h 1593414"/>
                    <a:gd name="connsiteX3499" fmla="*/ 1386744 w 1666219"/>
                    <a:gd name="connsiteY3499" fmla="*/ 623669 h 1593414"/>
                    <a:gd name="connsiteX3500" fmla="*/ 1389403 w 1666219"/>
                    <a:gd name="connsiteY3500" fmla="*/ 624223 h 1593414"/>
                    <a:gd name="connsiteX3501" fmla="*/ 1390844 w 1666219"/>
                    <a:gd name="connsiteY3501" fmla="*/ 625110 h 1593414"/>
                    <a:gd name="connsiteX3502" fmla="*/ 1391065 w 1666219"/>
                    <a:gd name="connsiteY3502" fmla="*/ 625110 h 1593414"/>
                    <a:gd name="connsiteX3503" fmla="*/ 1392395 w 1666219"/>
                    <a:gd name="connsiteY3503" fmla="*/ 625331 h 1593414"/>
                    <a:gd name="connsiteX3504" fmla="*/ 1395498 w 1666219"/>
                    <a:gd name="connsiteY3504" fmla="*/ 624999 h 1593414"/>
                    <a:gd name="connsiteX3505" fmla="*/ 1393392 w 1666219"/>
                    <a:gd name="connsiteY3505" fmla="*/ 629764 h 1593414"/>
                    <a:gd name="connsiteX3506" fmla="*/ 1394057 w 1666219"/>
                    <a:gd name="connsiteY3506" fmla="*/ 632534 h 1593414"/>
                    <a:gd name="connsiteX3507" fmla="*/ 1396495 w 1666219"/>
                    <a:gd name="connsiteY3507" fmla="*/ 633975 h 1593414"/>
                    <a:gd name="connsiteX3508" fmla="*/ 1399820 w 1666219"/>
                    <a:gd name="connsiteY3508" fmla="*/ 634972 h 1593414"/>
                    <a:gd name="connsiteX3509" fmla="*/ 1400263 w 1666219"/>
                    <a:gd name="connsiteY3509" fmla="*/ 635304 h 1593414"/>
                    <a:gd name="connsiteX3510" fmla="*/ 1400596 w 1666219"/>
                    <a:gd name="connsiteY3510" fmla="*/ 635858 h 1593414"/>
                    <a:gd name="connsiteX3511" fmla="*/ 1401039 w 1666219"/>
                    <a:gd name="connsiteY3511" fmla="*/ 636412 h 1593414"/>
                    <a:gd name="connsiteX3512" fmla="*/ 1401925 w 1666219"/>
                    <a:gd name="connsiteY3512" fmla="*/ 636745 h 1593414"/>
                    <a:gd name="connsiteX3513" fmla="*/ 1402701 w 1666219"/>
                    <a:gd name="connsiteY3513" fmla="*/ 636745 h 1593414"/>
                    <a:gd name="connsiteX3514" fmla="*/ 1407023 w 1666219"/>
                    <a:gd name="connsiteY3514" fmla="*/ 634750 h 1593414"/>
                    <a:gd name="connsiteX3515" fmla="*/ 1410015 w 1666219"/>
                    <a:gd name="connsiteY3515" fmla="*/ 634086 h 1593414"/>
                    <a:gd name="connsiteX3516" fmla="*/ 1413117 w 1666219"/>
                    <a:gd name="connsiteY3516" fmla="*/ 634086 h 1593414"/>
                    <a:gd name="connsiteX3517" fmla="*/ 1417883 w 1666219"/>
                    <a:gd name="connsiteY3517" fmla="*/ 634418 h 1593414"/>
                    <a:gd name="connsiteX3518" fmla="*/ 1418991 w 1666219"/>
                    <a:gd name="connsiteY3518" fmla="*/ 633975 h 1593414"/>
                    <a:gd name="connsiteX3519" fmla="*/ 1421096 w 1666219"/>
                    <a:gd name="connsiteY3519" fmla="*/ 633199 h 1593414"/>
                    <a:gd name="connsiteX3520" fmla="*/ 1422759 w 1666219"/>
                    <a:gd name="connsiteY3520" fmla="*/ 631093 h 1593414"/>
                    <a:gd name="connsiteX3521" fmla="*/ 1423423 w 1666219"/>
                    <a:gd name="connsiteY3521" fmla="*/ 630318 h 1593414"/>
                    <a:gd name="connsiteX3522" fmla="*/ 1423756 w 1666219"/>
                    <a:gd name="connsiteY3522" fmla="*/ 628766 h 1593414"/>
                    <a:gd name="connsiteX3523" fmla="*/ 1423534 w 1666219"/>
                    <a:gd name="connsiteY3523" fmla="*/ 627769 h 1593414"/>
                    <a:gd name="connsiteX3524" fmla="*/ 1422980 w 1666219"/>
                    <a:gd name="connsiteY3524" fmla="*/ 626993 h 1593414"/>
                    <a:gd name="connsiteX3525" fmla="*/ 1422648 w 1666219"/>
                    <a:gd name="connsiteY3525" fmla="*/ 626550 h 1593414"/>
                    <a:gd name="connsiteX3526" fmla="*/ 1422093 w 1666219"/>
                    <a:gd name="connsiteY3526" fmla="*/ 625553 h 1593414"/>
                    <a:gd name="connsiteX3527" fmla="*/ 1422093 w 1666219"/>
                    <a:gd name="connsiteY3527" fmla="*/ 624556 h 1593414"/>
                    <a:gd name="connsiteX3528" fmla="*/ 1423423 w 1666219"/>
                    <a:gd name="connsiteY3528" fmla="*/ 624112 h 1593414"/>
                    <a:gd name="connsiteX3529" fmla="*/ 1425196 w 1666219"/>
                    <a:gd name="connsiteY3529" fmla="*/ 624777 h 1593414"/>
                    <a:gd name="connsiteX3530" fmla="*/ 1425750 w 1666219"/>
                    <a:gd name="connsiteY3530" fmla="*/ 625110 h 1593414"/>
                    <a:gd name="connsiteX3531" fmla="*/ 1426748 w 1666219"/>
                    <a:gd name="connsiteY3531" fmla="*/ 625774 h 1593414"/>
                    <a:gd name="connsiteX3532" fmla="*/ 1428188 w 1666219"/>
                    <a:gd name="connsiteY3532" fmla="*/ 625996 h 1593414"/>
                    <a:gd name="connsiteX3533" fmla="*/ 1429962 w 1666219"/>
                    <a:gd name="connsiteY3533" fmla="*/ 624445 h 1593414"/>
                    <a:gd name="connsiteX3534" fmla="*/ 1430183 w 1666219"/>
                    <a:gd name="connsiteY3534" fmla="*/ 624112 h 1593414"/>
                    <a:gd name="connsiteX3535" fmla="*/ 1430183 w 1666219"/>
                    <a:gd name="connsiteY3535" fmla="*/ 623669 h 1593414"/>
                    <a:gd name="connsiteX3536" fmla="*/ 1430294 w 1666219"/>
                    <a:gd name="connsiteY3536" fmla="*/ 623225 h 1593414"/>
                    <a:gd name="connsiteX3537" fmla="*/ 1430294 w 1666219"/>
                    <a:gd name="connsiteY3537" fmla="*/ 623225 h 1593414"/>
                    <a:gd name="connsiteX3538" fmla="*/ 1430294 w 1666219"/>
                    <a:gd name="connsiteY3538" fmla="*/ 622782 h 1593414"/>
                    <a:gd name="connsiteX3539" fmla="*/ 1429518 w 1666219"/>
                    <a:gd name="connsiteY3539" fmla="*/ 621674 h 1593414"/>
                    <a:gd name="connsiteX3540" fmla="*/ 1429297 w 1666219"/>
                    <a:gd name="connsiteY3540" fmla="*/ 621009 h 1593414"/>
                    <a:gd name="connsiteX3541" fmla="*/ 1429297 w 1666219"/>
                    <a:gd name="connsiteY3541" fmla="*/ 620455 h 1593414"/>
                    <a:gd name="connsiteX3542" fmla="*/ 1430072 w 1666219"/>
                    <a:gd name="connsiteY3542" fmla="*/ 620123 h 1593414"/>
                    <a:gd name="connsiteX3543" fmla="*/ 1431291 w 1666219"/>
                    <a:gd name="connsiteY3543" fmla="*/ 620345 h 1593414"/>
                    <a:gd name="connsiteX3544" fmla="*/ 1432178 w 1666219"/>
                    <a:gd name="connsiteY3544" fmla="*/ 620012 h 1593414"/>
                    <a:gd name="connsiteX3545" fmla="*/ 1432621 w 1666219"/>
                    <a:gd name="connsiteY3545" fmla="*/ 619015 h 1593414"/>
                    <a:gd name="connsiteX3546" fmla="*/ 1432621 w 1666219"/>
                    <a:gd name="connsiteY3546" fmla="*/ 617352 h 1593414"/>
                    <a:gd name="connsiteX3547" fmla="*/ 1432178 w 1666219"/>
                    <a:gd name="connsiteY3547" fmla="*/ 617352 h 1593414"/>
                    <a:gd name="connsiteX3548" fmla="*/ 1430294 w 1666219"/>
                    <a:gd name="connsiteY3548" fmla="*/ 615912 h 1593414"/>
                    <a:gd name="connsiteX3549" fmla="*/ 1430072 w 1666219"/>
                    <a:gd name="connsiteY3549" fmla="*/ 615912 h 1593414"/>
                    <a:gd name="connsiteX3550" fmla="*/ 1434394 w 1666219"/>
                    <a:gd name="connsiteY3550" fmla="*/ 612255 h 1593414"/>
                    <a:gd name="connsiteX3551" fmla="*/ 1435059 w 1666219"/>
                    <a:gd name="connsiteY3551" fmla="*/ 611701 h 1593414"/>
                    <a:gd name="connsiteX3552" fmla="*/ 1437829 w 1666219"/>
                    <a:gd name="connsiteY3552" fmla="*/ 610149 h 1593414"/>
                    <a:gd name="connsiteX3553" fmla="*/ 1441819 w 1666219"/>
                    <a:gd name="connsiteY3553" fmla="*/ 608598 h 1593414"/>
                    <a:gd name="connsiteX3554" fmla="*/ 1441819 w 1666219"/>
                    <a:gd name="connsiteY3554" fmla="*/ 608598 h 1593414"/>
                    <a:gd name="connsiteX3555" fmla="*/ 1442262 w 1666219"/>
                    <a:gd name="connsiteY3555" fmla="*/ 606825 h 1593414"/>
                    <a:gd name="connsiteX3556" fmla="*/ 1442484 w 1666219"/>
                    <a:gd name="connsiteY3556" fmla="*/ 606271 h 1593414"/>
                    <a:gd name="connsiteX3557" fmla="*/ 1442262 w 1666219"/>
                    <a:gd name="connsiteY3557" fmla="*/ 604719 h 1593414"/>
                    <a:gd name="connsiteX3558" fmla="*/ 1441708 w 1666219"/>
                    <a:gd name="connsiteY3558" fmla="*/ 603833 h 1593414"/>
                    <a:gd name="connsiteX3559" fmla="*/ 1440932 w 1666219"/>
                    <a:gd name="connsiteY3559" fmla="*/ 603168 h 1593414"/>
                    <a:gd name="connsiteX3560" fmla="*/ 1440267 w 1666219"/>
                    <a:gd name="connsiteY3560" fmla="*/ 602282 h 1593414"/>
                    <a:gd name="connsiteX3561" fmla="*/ 1437718 w 1666219"/>
                    <a:gd name="connsiteY3561" fmla="*/ 597184 h 1593414"/>
                    <a:gd name="connsiteX3562" fmla="*/ 1436167 w 1666219"/>
                    <a:gd name="connsiteY3562" fmla="*/ 595078 h 1593414"/>
                    <a:gd name="connsiteX3563" fmla="*/ 1434505 w 1666219"/>
                    <a:gd name="connsiteY3563" fmla="*/ 594192 h 1593414"/>
                    <a:gd name="connsiteX3564" fmla="*/ 1434062 w 1666219"/>
                    <a:gd name="connsiteY3564" fmla="*/ 593416 h 1593414"/>
                    <a:gd name="connsiteX3565" fmla="*/ 1433729 w 1666219"/>
                    <a:gd name="connsiteY3565" fmla="*/ 591643 h 1593414"/>
                    <a:gd name="connsiteX3566" fmla="*/ 1433397 w 1666219"/>
                    <a:gd name="connsiteY3566" fmla="*/ 587986 h 1593414"/>
                    <a:gd name="connsiteX3567" fmla="*/ 1433840 w 1666219"/>
                    <a:gd name="connsiteY3567" fmla="*/ 586989 h 1593414"/>
                    <a:gd name="connsiteX3568" fmla="*/ 1435724 w 1666219"/>
                    <a:gd name="connsiteY3568" fmla="*/ 584994 h 1593414"/>
                    <a:gd name="connsiteX3569" fmla="*/ 1436389 w 1666219"/>
                    <a:gd name="connsiteY3569" fmla="*/ 583886 h 1593414"/>
                    <a:gd name="connsiteX3570" fmla="*/ 1436389 w 1666219"/>
                    <a:gd name="connsiteY3570" fmla="*/ 581115 h 1593414"/>
                    <a:gd name="connsiteX3571" fmla="*/ 1435059 w 1666219"/>
                    <a:gd name="connsiteY3571" fmla="*/ 575243 h 1593414"/>
                    <a:gd name="connsiteX3572" fmla="*/ 1435391 w 1666219"/>
                    <a:gd name="connsiteY3572" fmla="*/ 572915 h 1593414"/>
                    <a:gd name="connsiteX3573" fmla="*/ 1437054 w 1666219"/>
                    <a:gd name="connsiteY3573" fmla="*/ 567485 h 1593414"/>
                    <a:gd name="connsiteX3574" fmla="*/ 1437718 w 1666219"/>
                    <a:gd name="connsiteY3574" fmla="*/ 566710 h 1593414"/>
                    <a:gd name="connsiteX3575" fmla="*/ 1439270 w 1666219"/>
                    <a:gd name="connsiteY3575" fmla="*/ 565823 h 1593414"/>
                    <a:gd name="connsiteX3576" fmla="*/ 1439491 w 1666219"/>
                    <a:gd name="connsiteY3576" fmla="*/ 563939 h 1593414"/>
                    <a:gd name="connsiteX3577" fmla="*/ 1438938 w 1666219"/>
                    <a:gd name="connsiteY3577" fmla="*/ 560837 h 1593414"/>
                    <a:gd name="connsiteX3578" fmla="*/ 1438938 w 1666219"/>
                    <a:gd name="connsiteY3578" fmla="*/ 560061 h 1593414"/>
                    <a:gd name="connsiteX3579" fmla="*/ 1438938 w 1666219"/>
                    <a:gd name="connsiteY3579" fmla="*/ 559617 h 1593414"/>
                    <a:gd name="connsiteX3580" fmla="*/ 1438938 w 1666219"/>
                    <a:gd name="connsiteY3580" fmla="*/ 559174 h 1593414"/>
                    <a:gd name="connsiteX3581" fmla="*/ 1438938 w 1666219"/>
                    <a:gd name="connsiteY3581" fmla="*/ 558509 h 1593414"/>
                    <a:gd name="connsiteX3582" fmla="*/ 1439270 w 1666219"/>
                    <a:gd name="connsiteY3582" fmla="*/ 557734 h 1593414"/>
                    <a:gd name="connsiteX3583" fmla="*/ 1440046 w 1666219"/>
                    <a:gd name="connsiteY3583" fmla="*/ 556958 h 1593414"/>
                    <a:gd name="connsiteX3584" fmla="*/ 1440489 w 1666219"/>
                    <a:gd name="connsiteY3584" fmla="*/ 556182 h 1593414"/>
                    <a:gd name="connsiteX3585" fmla="*/ 1441154 w 1666219"/>
                    <a:gd name="connsiteY3585" fmla="*/ 554520 h 1593414"/>
                    <a:gd name="connsiteX3586" fmla="*/ 1441375 w 1666219"/>
                    <a:gd name="connsiteY3586" fmla="*/ 553744 h 1593414"/>
                    <a:gd name="connsiteX3587" fmla="*/ 1441375 w 1666219"/>
                    <a:gd name="connsiteY3587" fmla="*/ 550974 h 1593414"/>
                    <a:gd name="connsiteX3588" fmla="*/ 1441819 w 1666219"/>
                    <a:gd name="connsiteY3588" fmla="*/ 548758 h 1593414"/>
                    <a:gd name="connsiteX3589" fmla="*/ 1444811 w 1666219"/>
                    <a:gd name="connsiteY3589" fmla="*/ 545544 h 1593414"/>
                    <a:gd name="connsiteX3590" fmla="*/ 1445919 w 1666219"/>
                    <a:gd name="connsiteY3590" fmla="*/ 543549 h 1593414"/>
                    <a:gd name="connsiteX3591" fmla="*/ 1445697 w 1666219"/>
                    <a:gd name="connsiteY3591" fmla="*/ 538230 h 1593414"/>
                    <a:gd name="connsiteX3592" fmla="*/ 1440821 w 1666219"/>
                    <a:gd name="connsiteY3592" fmla="*/ 529586 h 1593414"/>
                    <a:gd name="connsiteX3593" fmla="*/ 1440489 w 1666219"/>
                    <a:gd name="connsiteY3593" fmla="*/ 522605 h 1593414"/>
                    <a:gd name="connsiteX3594" fmla="*/ 1441154 w 1666219"/>
                    <a:gd name="connsiteY3594" fmla="*/ 519281 h 1593414"/>
                    <a:gd name="connsiteX3595" fmla="*/ 1441929 w 1666219"/>
                    <a:gd name="connsiteY3595" fmla="*/ 516732 h 1593414"/>
                    <a:gd name="connsiteX3596" fmla="*/ 1442705 w 1666219"/>
                    <a:gd name="connsiteY3596" fmla="*/ 515181 h 1593414"/>
                    <a:gd name="connsiteX3597" fmla="*/ 1443481 w 1666219"/>
                    <a:gd name="connsiteY3597" fmla="*/ 514183 h 1593414"/>
                    <a:gd name="connsiteX3598" fmla="*/ 1444035 w 1666219"/>
                    <a:gd name="connsiteY3598" fmla="*/ 512854 h 1593414"/>
                    <a:gd name="connsiteX3599" fmla="*/ 1444256 w 1666219"/>
                    <a:gd name="connsiteY3599" fmla="*/ 510416 h 1593414"/>
                    <a:gd name="connsiteX3600" fmla="*/ 1445032 w 1666219"/>
                    <a:gd name="connsiteY3600" fmla="*/ 508310 h 1593414"/>
                    <a:gd name="connsiteX3601" fmla="*/ 1452235 w 1666219"/>
                    <a:gd name="connsiteY3601" fmla="*/ 498226 h 1593414"/>
                    <a:gd name="connsiteX3602" fmla="*/ 1453454 w 1666219"/>
                    <a:gd name="connsiteY3602" fmla="*/ 495788 h 1593414"/>
                    <a:gd name="connsiteX3603" fmla="*/ 1454119 w 1666219"/>
                    <a:gd name="connsiteY3603" fmla="*/ 492907 h 1593414"/>
                    <a:gd name="connsiteX3604" fmla="*/ 1454341 w 1666219"/>
                    <a:gd name="connsiteY3604" fmla="*/ 489471 h 1593414"/>
                    <a:gd name="connsiteX3605" fmla="*/ 1455116 w 1666219"/>
                    <a:gd name="connsiteY3605" fmla="*/ 485925 h 1593414"/>
                    <a:gd name="connsiteX3606" fmla="*/ 1456890 w 1666219"/>
                    <a:gd name="connsiteY3606" fmla="*/ 484374 h 1593414"/>
                    <a:gd name="connsiteX3607" fmla="*/ 1458995 w 1666219"/>
                    <a:gd name="connsiteY3607" fmla="*/ 483266 h 1593414"/>
                    <a:gd name="connsiteX3608" fmla="*/ 1460546 w 1666219"/>
                    <a:gd name="connsiteY3608" fmla="*/ 480717 h 1593414"/>
                    <a:gd name="connsiteX3609" fmla="*/ 1460546 w 1666219"/>
                    <a:gd name="connsiteY3609" fmla="*/ 478390 h 1593414"/>
                    <a:gd name="connsiteX3610" fmla="*/ 1460103 w 1666219"/>
                    <a:gd name="connsiteY3610" fmla="*/ 476174 h 1593414"/>
                    <a:gd name="connsiteX3611" fmla="*/ 1459328 w 1666219"/>
                    <a:gd name="connsiteY3611" fmla="*/ 473957 h 1593414"/>
                    <a:gd name="connsiteX3612" fmla="*/ 1458995 w 1666219"/>
                    <a:gd name="connsiteY3612" fmla="*/ 471963 h 1593414"/>
                    <a:gd name="connsiteX3613" fmla="*/ 1458995 w 1666219"/>
                    <a:gd name="connsiteY3613" fmla="*/ 469746 h 1593414"/>
                    <a:gd name="connsiteX3614" fmla="*/ 1459992 w 1666219"/>
                    <a:gd name="connsiteY3614" fmla="*/ 465203 h 1593414"/>
                    <a:gd name="connsiteX3615" fmla="*/ 1460546 w 1666219"/>
                    <a:gd name="connsiteY3615" fmla="*/ 463208 h 1593414"/>
                    <a:gd name="connsiteX3616" fmla="*/ 1461322 w 1666219"/>
                    <a:gd name="connsiteY3616" fmla="*/ 461546 h 1593414"/>
                    <a:gd name="connsiteX3617" fmla="*/ 1462098 w 1666219"/>
                    <a:gd name="connsiteY3617" fmla="*/ 460438 h 1593414"/>
                    <a:gd name="connsiteX3618" fmla="*/ 1462652 w 1666219"/>
                    <a:gd name="connsiteY3618" fmla="*/ 458776 h 1593414"/>
                    <a:gd name="connsiteX3619" fmla="*/ 1462874 w 1666219"/>
                    <a:gd name="connsiteY3619" fmla="*/ 455562 h 1593414"/>
                    <a:gd name="connsiteX3620" fmla="*/ 1463428 w 1666219"/>
                    <a:gd name="connsiteY3620" fmla="*/ 454011 h 1593414"/>
                    <a:gd name="connsiteX3621" fmla="*/ 1464757 w 1666219"/>
                    <a:gd name="connsiteY3621" fmla="*/ 452570 h 1593414"/>
                    <a:gd name="connsiteX3622" fmla="*/ 1467639 w 1666219"/>
                    <a:gd name="connsiteY3622" fmla="*/ 450353 h 1593414"/>
                    <a:gd name="connsiteX3623" fmla="*/ 1467639 w 1666219"/>
                    <a:gd name="connsiteY3623" fmla="*/ 449135 h 1593414"/>
                    <a:gd name="connsiteX3624" fmla="*/ 1466309 w 1666219"/>
                    <a:gd name="connsiteY3624" fmla="*/ 445478 h 1593414"/>
                    <a:gd name="connsiteX3625" fmla="*/ 1466309 w 1666219"/>
                    <a:gd name="connsiteY3625" fmla="*/ 439493 h 1593414"/>
                    <a:gd name="connsiteX3626" fmla="*/ 1467306 w 1666219"/>
                    <a:gd name="connsiteY3626" fmla="*/ 433953 h 1593414"/>
                    <a:gd name="connsiteX3627" fmla="*/ 1472071 w 1666219"/>
                    <a:gd name="connsiteY3627" fmla="*/ 426528 h 1593414"/>
                    <a:gd name="connsiteX3628" fmla="*/ 1473401 w 1666219"/>
                    <a:gd name="connsiteY3628" fmla="*/ 425642 h 1593414"/>
                    <a:gd name="connsiteX3629" fmla="*/ 1475285 w 1666219"/>
                    <a:gd name="connsiteY3629" fmla="*/ 424977 h 1593414"/>
                    <a:gd name="connsiteX3630" fmla="*/ 1477058 w 1666219"/>
                    <a:gd name="connsiteY3630" fmla="*/ 423425 h 1593414"/>
                    <a:gd name="connsiteX3631" fmla="*/ 1480161 w 1666219"/>
                    <a:gd name="connsiteY3631" fmla="*/ 419658 h 1593414"/>
                    <a:gd name="connsiteX3632" fmla="*/ 1481491 w 1666219"/>
                    <a:gd name="connsiteY3632" fmla="*/ 418771 h 1593414"/>
                    <a:gd name="connsiteX3633" fmla="*/ 1483042 w 1666219"/>
                    <a:gd name="connsiteY3633" fmla="*/ 417330 h 1593414"/>
                    <a:gd name="connsiteX3634" fmla="*/ 1484261 w 1666219"/>
                    <a:gd name="connsiteY3634" fmla="*/ 415668 h 1593414"/>
                    <a:gd name="connsiteX3635" fmla="*/ 1484815 w 1666219"/>
                    <a:gd name="connsiteY3635" fmla="*/ 414338 h 1593414"/>
                    <a:gd name="connsiteX3636" fmla="*/ 1484815 w 1666219"/>
                    <a:gd name="connsiteY3636" fmla="*/ 411125 h 1593414"/>
                    <a:gd name="connsiteX3637" fmla="*/ 1485591 w 1666219"/>
                    <a:gd name="connsiteY3637" fmla="*/ 409574 h 1593414"/>
                    <a:gd name="connsiteX3638" fmla="*/ 1486920 w 1666219"/>
                    <a:gd name="connsiteY3638" fmla="*/ 409130 h 1593414"/>
                    <a:gd name="connsiteX3639" fmla="*/ 1490134 w 1666219"/>
                    <a:gd name="connsiteY3639" fmla="*/ 409130 h 1593414"/>
                    <a:gd name="connsiteX3640" fmla="*/ 1491021 w 1666219"/>
                    <a:gd name="connsiteY3640" fmla="*/ 408798 h 1593414"/>
                    <a:gd name="connsiteX3641" fmla="*/ 1491685 w 1666219"/>
                    <a:gd name="connsiteY3641" fmla="*/ 408244 h 1593414"/>
                    <a:gd name="connsiteX3642" fmla="*/ 1491907 w 1666219"/>
                    <a:gd name="connsiteY3642" fmla="*/ 407246 h 1593414"/>
                    <a:gd name="connsiteX3643" fmla="*/ 1492129 w 1666219"/>
                    <a:gd name="connsiteY3643" fmla="*/ 405584 h 1593414"/>
                    <a:gd name="connsiteX3644" fmla="*/ 1492683 w 1666219"/>
                    <a:gd name="connsiteY3644" fmla="*/ 404698 h 1593414"/>
                    <a:gd name="connsiteX3645" fmla="*/ 1493237 w 1666219"/>
                    <a:gd name="connsiteY3645" fmla="*/ 404144 h 1593414"/>
                    <a:gd name="connsiteX3646" fmla="*/ 1493459 w 1666219"/>
                    <a:gd name="connsiteY3646" fmla="*/ 403700 h 1593414"/>
                    <a:gd name="connsiteX3647" fmla="*/ 1494456 w 1666219"/>
                    <a:gd name="connsiteY3647" fmla="*/ 403700 h 1593414"/>
                    <a:gd name="connsiteX3648" fmla="*/ 1498667 w 1666219"/>
                    <a:gd name="connsiteY3648" fmla="*/ 401373 h 1593414"/>
                    <a:gd name="connsiteX3649" fmla="*/ 1499332 w 1666219"/>
                    <a:gd name="connsiteY3649" fmla="*/ 400819 h 1593414"/>
                    <a:gd name="connsiteX3650" fmla="*/ 1500772 w 1666219"/>
                    <a:gd name="connsiteY3650" fmla="*/ 398492 h 1593414"/>
                    <a:gd name="connsiteX3651" fmla="*/ 1505870 w 1666219"/>
                    <a:gd name="connsiteY3651" fmla="*/ 384308 h 1593414"/>
                    <a:gd name="connsiteX3652" fmla="*/ 1509416 w 1666219"/>
                    <a:gd name="connsiteY3652" fmla="*/ 377659 h 1593414"/>
                    <a:gd name="connsiteX3653" fmla="*/ 1511743 w 1666219"/>
                    <a:gd name="connsiteY3653" fmla="*/ 374999 h 1593414"/>
                    <a:gd name="connsiteX3654" fmla="*/ 1511743 w 1666219"/>
                    <a:gd name="connsiteY3654" fmla="*/ 374999 h 1593414"/>
                    <a:gd name="connsiteX3655" fmla="*/ 1510413 w 1666219"/>
                    <a:gd name="connsiteY3655" fmla="*/ 373669 h 1593414"/>
                    <a:gd name="connsiteX3656" fmla="*/ 1499221 w 1666219"/>
                    <a:gd name="connsiteY3656" fmla="*/ 371342 h 1593414"/>
                    <a:gd name="connsiteX3657" fmla="*/ 807955 w 1666219"/>
                    <a:gd name="connsiteY3657" fmla="*/ 1431069 h 1593414"/>
                    <a:gd name="connsiteX3658" fmla="*/ 806847 w 1666219"/>
                    <a:gd name="connsiteY3658" fmla="*/ 1431291 h 1593414"/>
                    <a:gd name="connsiteX3659" fmla="*/ 806514 w 1666219"/>
                    <a:gd name="connsiteY3659" fmla="*/ 1431291 h 1593414"/>
                    <a:gd name="connsiteX3660" fmla="*/ 803965 w 1666219"/>
                    <a:gd name="connsiteY3660" fmla="*/ 1430959 h 1593414"/>
                    <a:gd name="connsiteX3661" fmla="*/ 802525 w 1666219"/>
                    <a:gd name="connsiteY3661" fmla="*/ 1429851 h 1593414"/>
                    <a:gd name="connsiteX3662" fmla="*/ 802303 w 1666219"/>
                    <a:gd name="connsiteY3662" fmla="*/ 1427967 h 1593414"/>
                    <a:gd name="connsiteX3663" fmla="*/ 803522 w 1666219"/>
                    <a:gd name="connsiteY3663" fmla="*/ 1425197 h 1593414"/>
                    <a:gd name="connsiteX3664" fmla="*/ 804852 w 1666219"/>
                    <a:gd name="connsiteY3664" fmla="*/ 1424642 h 1593414"/>
                    <a:gd name="connsiteX3665" fmla="*/ 806071 w 1666219"/>
                    <a:gd name="connsiteY3665" fmla="*/ 1426305 h 1593414"/>
                    <a:gd name="connsiteX3666" fmla="*/ 807179 w 1666219"/>
                    <a:gd name="connsiteY3666" fmla="*/ 1428853 h 1593414"/>
                    <a:gd name="connsiteX3667" fmla="*/ 808398 w 1666219"/>
                    <a:gd name="connsiteY3667" fmla="*/ 1431069 h 1593414"/>
                    <a:gd name="connsiteX3668" fmla="*/ 808066 w 1666219"/>
                    <a:gd name="connsiteY3668" fmla="*/ 1431069 h 159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  <a:cxn ang="0">
                      <a:pos x="connsiteX3382" y="connsiteY3382"/>
                    </a:cxn>
                    <a:cxn ang="0">
                      <a:pos x="connsiteX3383" y="connsiteY3383"/>
                    </a:cxn>
                    <a:cxn ang="0">
                      <a:pos x="connsiteX3384" y="connsiteY3384"/>
                    </a:cxn>
                    <a:cxn ang="0">
                      <a:pos x="connsiteX3385" y="connsiteY3385"/>
                    </a:cxn>
                    <a:cxn ang="0">
                      <a:pos x="connsiteX3386" y="connsiteY3386"/>
                    </a:cxn>
                    <a:cxn ang="0">
                      <a:pos x="connsiteX3387" y="connsiteY3387"/>
                    </a:cxn>
                    <a:cxn ang="0">
                      <a:pos x="connsiteX3388" y="connsiteY3388"/>
                    </a:cxn>
                    <a:cxn ang="0">
                      <a:pos x="connsiteX3389" y="connsiteY3389"/>
                    </a:cxn>
                    <a:cxn ang="0">
                      <a:pos x="connsiteX3390" y="connsiteY3390"/>
                    </a:cxn>
                    <a:cxn ang="0">
                      <a:pos x="connsiteX3391" y="connsiteY3391"/>
                    </a:cxn>
                    <a:cxn ang="0">
                      <a:pos x="connsiteX3392" y="connsiteY3392"/>
                    </a:cxn>
                    <a:cxn ang="0">
                      <a:pos x="connsiteX3393" y="connsiteY3393"/>
                    </a:cxn>
                    <a:cxn ang="0">
                      <a:pos x="connsiteX3394" y="connsiteY3394"/>
                    </a:cxn>
                    <a:cxn ang="0">
                      <a:pos x="connsiteX3395" y="connsiteY3395"/>
                    </a:cxn>
                    <a:cxn ang="0">
                      <a:pos x="connsiteX3396" y="connsiteY3396"/>
                    </a:cxn>
                    <a:cxn ang="0">
                      <a:pos x="connsiteX3397" y="connsiteY3397"/>
                    </a:cxn>
                    <a:cxn ang="0">
                      <a:pos x="connsiteX3398" y="connsiteY3398"/>
                    </a:cxn>
                    <a:cxn ang="0">
                      <a:pos x="connsiteX3399" y="connsiteY3399"/>
                    </a:cxn>
                    <a:cxn ang="0">
                      <a:pos x="connsiteX3400" y="connsiteY3400"/>
                    </a:cxn>
                    <a:cxn ang="0">
                      <a:pos x="connsiteX3401" y="connsiteY3401"/>
                    </a:cxn>
                    <a:cxn ang="0">
                      <a:pos x="connsiteX3402" y="connsiteY3402"/>
                    </a:cxn>
                    <a:cxn ang="0">
                      <a:pos x="connsiteX3403" y="connsiteY3403"/>
                    </a:cxn>
                    <a:cxn ang="0">
                      <a:pos x="connsiteX3404" y="connsiteY3404"/>
                    </a:cxn>
                    <a:cxn ang="0">
                      <a:pos x="connsiteX3405" y="connsiteY3405"/>
                    </a:cxn>
                    <a:cxn ang="0">
                      <a:pos x="connsiteX3406" y="connsiteY3406"/>
                    </a:cxn>
                    <a:cxn ang="0">
                      <a:pos x="connsiteX3407" y="connsiteY3407"/>
                    </a:cxn>
                    <a:cxn ang="0">
                      <a:pos x="connsiteX3408" y="connsiteY3408"/>
                    </a:cxn>
                    <a:cxn ang="0">
                      <a:pos x="connsiteX3409" y="connsiteY3409"/>
                    </a:cxn>
                    <a:cxn ang="0">
                      <a:pos x="connsiteX3410" y="connsiteY3410"/>
                    </a:cxn>
                    <a:cxn ang="0">
                      <a:pos x="connsiteX3411" y="connsiteY3411"/>
                    </a:cxn>
                    <a:cxn ang="0">
                      <a:pos x="connsiteX3412" y="connsiteY3412"/>
                    </a:cxn>
                    <a:cxn ang="0">
                      <a:pos x="connsiteX3413" y="connsiteY3413"/>
                    </a:cxn>
                    <a:cxn ang="0">
                      <a:pos x="connsiteX3414" y="connsiteY3414"/>
                    </a:cxn>
                    <a:cxn ang="0">
                      <a:pos x="connsiteX3415" y="connsiteY3415"/>
                    </a:cxn>
                    <a:cxn ang="0">
                      <a:pos x="connsiteX3416" y="connsiteY3416"/>
                    </a:cxn>
                    <a:cxn ang="0">
                      <a:pos x="connsiteX3417" y="connsiteY3417"/>
                    </a:cxn>
                    <a:cxn ang="0">
                      <a:pos x="connsiteX3418" y="connsiteY3418"/>
                    </a:cxn>
                    <a:cxn ang="0">
                      <a:pos x="connsiteX3419" y="connsiteY3419"/>
                    </a:cxn>
                    <a:cxn ang="0">
                      <a:pos x="connsiteX3420" y="connsiteY3420"/>
                    </a:cxn>
                    <a:cxn ang="0">
                      <a:pos x="connsiteX3421" y="connsiteY3421"/>
                    </a:cxn>
                    <a:cxn ang="0">
                      <a:pos x="connsiteX3422" y="connsiteY3422"/>
                    </a:cxn>
                    <a:cxn ang="0">
                      <a:pos x="connsiteX3423" y="connsiteY3423"/>
                    </a:cxn>
                    <a:cxn ang="0">
                      <a:pos x="connsiteX3424" y="connsiteY3424"/>
                    </a:cxn>
                    <a:cxn ang="0">
                      <a:pos x="connsiteX3425" y="connsiteY3425"/>
                    </a:cxn>
                    <a:cxn ang="0">
                      <a:pos x="connsiteX3426" y="connsiteY3426"/>
                    </a:cxn>
                    <a:cxn ang="0">
                      <a:pos x="connsiteX3427" y="connsiteY3427"/>
                    </a:cxn>
                    <a:cxn ang="0">
                      <a:pos x="connsiteX3428" y="connsiteY3428"/>
                    </a:cxn>
                    <a:cxn ang="0">
                      <a:pos x="connsiteX3429" y="connsiteY3429"/>
                    </a:cxn>
                    <a:cxn ang="0">
                      <a:pos x="connsiteX3430" y="connsiteY3430"/>
                    </a:cxn>
                    <a:cxn ang="0">
                      <a:pos x="connsiteX3431" y="connsiteY3431"/>
                    </a:cxn>
                    <a:cxn ang="0">
                      <a:pos x="connsiteX3432" y="connsiteY3432"/>
                    </a:cxn>
                    <a:cxn ang="0">
                      <a:pos x="connsiteX3433" y="connsiteY3433"/>
                    </a:cxn>
                    <a:cxn ang="0">
                      <a:pos x="connsiteX3434" y="connsiteY3434"/>
                    </a:cxn>
                    <a:cxn ang="0">
                      <a:pos x="connsiteX3435" y="connsiteY3435"/>
                    </a:cxn>
                    <a:cxn ang="0">
                      <a:pos x="connsiteX3436" y="connsiteY3436"/>
                    </a:cxn>
                    <a:cxn ang="0">
                      <a:pos x="connsiteX3437" y="connsiteY3437"/>
                    </a:cxn>
                    <a:cxn ang="0">
                      <a:pos x="connsiteX3438" y="connsiteY3438"/>
                    </a:cxn>
                    <a:cxn ang="0">
                      <a:pos x="connsiteX3439" y="connsiteY3439"/>
                    </a:cxn>
                    <a:cxn ang="0">
                      <a:pos x="connsiteX3440" y="connsiteY3440"/>
                    </a:cxn>
                    <a:cxn ang="0">
                      <a:pos x="connsiteX3441" y="connsiteY3441"/>
                    </a:cxn>
                    <a:cxn ang="0">
                      <a:pos x="connsiteX3442" y="connsiteY3442"/>
                    </a:cxn>
                    <a:cxn ang="0">
                      <a:pos x="connsiteX3443" y="connsiteY3443"/>
                    </a:cxn>
                    <a:cxn ang="0">
                      <a:pos x="connsiteX3444" y="connsiteY3444"/>
                    </a:cxn>
                    <a:cxn ang="0">
                      <a:pos x="connsiteX3445" y="connsiteY3445"/>
                    </a:cxn>
                    <a:cxn ang="0">
                      <a:pos x="connsiteX3446" y="connsiteY3446"/>
                    </a:cxn>
                    <a:cxn ang="0">
                      <a:pos x="connsiteX3447" y="connsiteY3447"/>
                    </a:cxn>
                    <a:cxn ang="0">
                      <a:pos x="connsiteX3448" y="connsiteY3448"/>
                    </a:cxn>
                    <a:cxn ang="0">
                      <a:pos x="connsiteX3449" y="connsiteY3449"/>
                    </a:cxn>
                    <a:cxn ang="0">
                      <a:pos x="connsiteX3450" y="connsiteY3450"/>
                    </a:cxn>
                    <a:cxn ang="0">
                      <a:pos x="connsiteX3451" y="connsiteY3451"/>
                    </a:cxn>
                    <a:cxn ang="0">
                      <a:pos x="connsiteX3452" y="connsiteY3452"/>
                    </a:cxn>
                    <a:cxn ang="0">
                      <a:pos x="connsiteX3453" y="connsiteY3453"/>
                    </a:cxn>
                    <a:cxn ang="0">
                      <a:pos x="connsiteX3454" y="connsiteY3454"/>
                    </a:cxn>
                    <a:cxn ang="0">
                      <a:pos x="connsiteX3455" y="connsiteY3455"/>
                    </a:cxn>
                    <a:cxn ang="0">
                      <a:pos x="connsiteX3456" y="connsiteY3456"/>
                    </a:cxn>
                    <a:cxn ang="0">
                      <a:pos x="connsiteX3457" y="connsiteY3457"/>
                    </a:cxn>
                    <a:cxn ang="0">
                      <a:pos x="connsiteX3458" y="connsiteY3458"/>
                    </a:cxn>
                    <a:cxn ang="0">
                      <a:pos x="connsiteX3459" y="connsiteY3459"/>
                    </a:cxn>
                    <a:cxn ang="0">
                      <a:pos x="connsiteX3460" y="connsiteY3460"/>
                    </a:cxn>
                    <a:cxn ang="0">
                      <a:pos x="connsiteX3461" y="connsiteY3461"/>
                    </a:cxn>
                    <a:cxn ang="0">
                      <a:pos x="connsiteX3462" y="connsiteY3462"/>
                    </a:cxn>
                    <a:cxn ang="0">
                      <a:pos x="connsiteX3463" y="connsiteY3463"/>
                    </a:cxn>
                    <a:cxn ang="0">
                      <a:pos x="connsiteX3464" y="connsiteY3464"/>
                    </a:cxn>
                    <a:cxn ang="0">
                      <a:pos x="connsiteX3465" y="connsiteY3465"/>
                    </a:cxn>
                    <a:cxn ang="0">
                      <a:pos x="connsiteX3466" y="connsiteY3466"/>
                    </a:cxn>
                    <a:cxn ang="0">
                      <a:pos x="connsiteX3467" y="connsiteY3467"/>
                    </a:cxn>
                    <a:cxn ang="0">
                      <a:pos x="connsiteX3468" y="connsiteY3468"/>
                    </a:cxn>
                    <a:cxn ang="0">
                      <a:pos x="connsiteX3469" y="connsiteY3469"/>
                    </a:cxn>
                    <a:cxn ang="0">
                      <a:pos x="connsiteX3470" y="connsiteY3470"/>
                    </a:cxn>
                    <a:cxn ang="0">
                      <a:pos x="connsiteX3471" y="connsiteY3471"/>
                    </a:cxn>
                    <a:cxn ang="0">
                      <a:pos x="connsiteX3472" y="connsiteY3472"/>
                    </a:cxn>
                    <a:cxn ang="0">
                      <a:pos x="connsiteX3473" y="connsiteY3473"/>
                    </a:cxn>
                    <a:cxn ang="0">
                      <a:pos x="connsiteX3474" y="connsiteY3474"/>
                    </a:cxn>
                    <a:cxn ang="0">
                      <a:pos x="connsiteX3475" y="connsiteY3475"/>
                    </a:cxn>
                    <a:cxn ang="0">
                      <a:pos x="connsiteX3476" y="connsiteY3476"/>
                    </a:cxn>
                    <a:cxn ang="0">
                      <a:pos x="connsiteX3477" y="connsiteY3477"/>
                    </a:cxn>
                    <a:cxn ang="0">
                      <a:pos x="connsiteX3478" y="connsiteY3478"/>
                    </a:cxn>
                    <a:cxn ang="0">
                      <a:pos x="connsiteX3479" y="connsiteY3479"/>
                    </a:cxn>
                    <a:cxn ang="0">
                      <a:pos x="connsiteX3480" y="connsiteY3480"/>
                    </a:cxn>
                    <a:cxn ang="0">
                      <a:pos x="connsiteX3481" y="connsiteY3481"/>
                    </a:cxn>
                    <a:cxn ang="0">
                      <a:pos x="connsiteX3482" y="connsiteY3482"/>
                    </a:cxn>
                    <a:cxn ang="0">
                      <a:pos x="connsiteX3483" y="connsiteY3483"/>
                    </a:cxn>
                    <a:cxn ang="0">
                      <a:pos x="connsiteX3484" y="connsiteY3484"/>
                    </a:cxn>
                    <a:cxn ang="0">
                      <a:pos x="connsiteX3485" y="connsiteY3485"/>
                    </a:cxn>
                    <a:cxn ang="0">
                      <a:pos x="connsiteX3486" y="connsiteY3486"/>
                    </a:cxn>
                    <a:cxn ang="0">
                      <a:pos x="connsiteX3487" y="connsiteY3487"/>
                    </a:cxn>
                    <a:cxn ang="0">
                      <a:pos x="connsiteX3488" y="connsiteY3488"/>
                    </a:cxn>
                    <a:cxn ang="0">
                      <a:pos x="connsiteX3489" y="connsiteY3489"/>
                    </a:cxn>
                    <a:cxn ang="0">
                      <a:pos x="connsiteX3490" y="connsiteY3490"/>
                    </a:cxn>
                    <a:cxn ang="0">
                      <a:pos x="connsiteX3491" y="connsiteY3491"/>
                    </a:cxn>
                    <a:cxn ang="0">
                      <a:pos x="connsiteX3492" y="connsiteY3492"/>
                    </a:cxn>
                    <a:cxn ang="0">
                      <a:pos x="connsiteX3493" y="connsiteY3493"/>
                    </a:cxn>
                    <a:cxn ang="0">
                      <a:pos x="connsiteX3494" y="connsiteY3494"/>
                    </a:cxn>
                    <a:cxn ang="0">
                      <a:pos x="connsiteX3495" y="connsiteY3495"/>
                    </a:cxn>
                    <a:cxn ang="0">
                      <a:pos x="connsiteX3496" y="connsiteY3496"/>
                    </a:cxn>
                    <a:cxn ang="0">
                      <a:pos x="connsiteX3497" y="connsiteY3497"/>
                    </a:cxn>
                    <a:cxn ang="0">
                      <a:pos x="connsiteX3498" y="connsiteY3498"/>
                    </a:cxn>
                    <a:cxn ang="0">
                      <a:pos x="connsiteX3499" y="connsiteY3499"/>
                    </a:cxn>
                    <a:cxn ang="0">
                      <a:pos x="connsiteX3500" y="connsiteY3500"/>
                    </a:cxn>
                    <a:cxn ang="0">
                      <a:pos x="connsiteX3501" y="connsiteY3501"/>
                    </a:cxn>
                    <a:cxn ang="0">
                      <a:pos x="connsiteX3502" y="connsiteY3502"/>
                    </a:cxn>
                    <a:cxn ang="0">
                      <a:pos x="connsiteX3503" y="connsiteY3503"/>
                    </a:cxn>
                    <a:cxn ang="0">
                      <a:pos x="connsiteX3504" y="connsiteY3504"/>
                    </a:cxn>
                    <a:cxn ang="0">
                      <a:pos x="connsiteX3505" y="connsiteY3505"/>
                    </a:cxn>
                    <a:cxn ang="0">
                      <a:pos x="connsiteX3506" y="connsiteY3506"/>
                    </a:cxn>
                    <a:cxn ang="0">
                      <a:pos x="connsiteX3507" y="connsiteY3507"/>
                    </a:cxn>
                    <a:cxn ang="0">
                      <a:pos x="connsiteX3508" y="connsiteY3508"/>
                    </a:cxn>
                    <a:cxn ang="0">
                      <a:pos x="connsiteX3509" y="connsiteY3509"/>
                    </a:cxn>
                    <a:cxn ang="0">
                      <a:pos x="connsiteX3510" y="connsiteY3510"/>
                    </a:cxn>
                    <a:cxn ang="0">
                      <a:pos x="connsiteX3511" y="connsiteY3511"/>
                    </a:cxn>
                    <a:cxn ang="0">
                      <a:pos x="connsiteX3512" y="connsiteY3512"/>
                    </a:cxn>
                    <a:cxn ang="0">
                      <a:pos x="connsiteX3513" y="connsiteY3513"/>
                    </a:cxn>
                    <a:cxn ang="0">
                      <a:pos x="connsiteX3514" y="connsiteY3514"/>
                    </a:cxn>
                    <a:cxn ang="0">
                      <a:pos x="connsiteX3515" y="connsiteY3515"/>
                    </a:cxn>
                    <a:cxn ang="0">
                      <a:pos x="connsiteX3516" y="connsiteY3516"/>
                    </a:cxn>
                    <a:cxn ang="0">
                      <a:pos x="connsiteX3517" y="connsiteY3517"/>
                    </a:cxn>
                    <a:cxn ang="0">
                      <a:pos x="connsiteX3518" y="connsiteY3518"/>
                    </a:cxn>
                    <a:cxn ang="0">
                      <a:pos x="connsiteX3519" y="connsiteY3519"/>
                    </a:cxn>
                    <a:cxn ang="0">
                      <a:pos x="connsiteX3520" y="connsiteY3520"/>
                    </a:cxn>
                    <a:cxn ang="0">
                      <a:pos x="connsiteX3521" y="connsiteY3521"/>
                    </a:cxn>
                    <a:cxn ang="0">
                      <a:pos x="connsiteX3522" y="connsiteY3522"/>
                    </a:cxn>
                    <a:cxn ang="0">
                      <a:pos x="connsiteX3523" y="connsiteY3523"/>
                    </a:cxn>
                    <a:cxn ang="0">
                      <a:pos x="connsiteX3524" y="connsiteY3524"/>
                    </a:cxn>
                    <a:cxn ang="0">
                      <a:pos x="connsiteX3525" y="connsiteY3525"/>
                    </a:cxn>
                    <a:cxn ang="0">
                      <a:pos x="connsiteX3526" y="connsiteY3526"/>
                    </a:cxn>
                    <a:cxn ang="0">
                      <a:pos x="connsiteX3527" y="connsiteY3527"/>
                    </a:cxn>
                    <a:cxn ang="0">
                      <a:pos x="connsiteX3528" y="connsiteY3528"/>
                    </a:cxn>
                    <a:cxn ang="0">
                      <a:pos x="connsiteX3529" y="connsiteY3529"/>
                    </a:cxn>
                    <a:cxn ang="0">
                      <a:pos x="connsiteX3530" y="connsiteY3530"/>
                    </a:cxn>
                    <a:cxn ang="0">
                      <a:pos x="connsiteX3531" y="connsiteY3531"/>
                    </a:cxn>
                    <a:cxn ang="0">
                      <a:pos x="connsiteX3532" y="connsiteY3532"/>
                    </a:cxn>
                    <a:cxn ang="0">
                      <a:pos x="connsiteX3533" y="connsiteY3533"/>
                    </a:cxn>
                    <a:cxn ang="0">
                      <a:pos x="connsiteX3534" y="connsiteY3534"/>
                    </a:cxn>
                    <a:cxn ang="0">
                      <a:pos x="connsiteX3535" y="connsiteY3535"/>
                    </a:cxn>
                    <a:cxn ang="0">
                      <a:pos x="connsiteX3536" y="connsiteY3536"/>
                    </a:cxn>
                    <a:cxn ang="0">
                      <a:pos x="connsiteX3537" y="connsiteY3537"/>
                    </a:cxn>
                    <a:cxn ang="0">
                      <a:pos x="connsiteX3538" y="connsiteY3538"/>
                    </a:cxn>
                    <a:cxn ang="0">
                      <a:pos x="connsiteX3539" y="connsiteY3539"/>
                    </a:cxn>
                    <a:cxn ang="0">
                      <a:pos x="connsiteX3540" y="connsiteY3540"/>
                    </a:cxn>
                    <a:cxn ang="0">
                      <a:pos x="connsiteX3541" y="connsiteY3541"/>
                    </a:cxn>
                    <a:cxn ang="0">
                      <a:pos x="connsiteX3542" y="connsiteY3542"/>
                    </a:cxn>
                    <a:cxn ang="0">
                      <a:pos x="connsiteX3543" y="connsiteY3543"/>
                    </a:cxn>
                    <a:cxn ang="0">
                      <a:pos x="connsiteX3544" y="connsiteY3544"/>
                    </a:cxn>
                    <a:cxn ang="0">
                      <a:pos x="connsiteX3545" y="connsiteY3545"/>
                    </a:cxn>
                    <a:cxn ang="0">
                      <a:pos x="connsiteX3546" y="connsiteY3546"/>
                    </a:cxn>
                    <a:cxn ang="0">
                      <a:pos x="connsiteX3547" y="connsiteY3547"/>
                    </a:cxn>
                    <a:cxn ang="0">
                      <a:pos x="connsiteX3548" y="connsiteY3548"/>
                    </a:cxn>
                    <a:cxn ang="0">
                      <a:pos x="connsiteX3549" y="connsiteY3549"/>
                    </a:cxn>
                    <a:cxn ang="0">
                      <a:pos x="connsiteX3550" y="connsiteY3550"/>
                    </a:cxn>
                    <a:cxn ang="0">
                      <a:pos x="connsiteX3551" y="connsiteY3551"/>
                    </a:cxn>
                    <a:cxn ang="0">
                      <a:pos x="connsiteX3552" y="connsiteY3552"/>
                    </a:cxn>
                    <a:cxn ang="0">
                      <a:pos x="connsiteX3553" y="connsiteY3553"/>
                    </a:cxn>
                    <a:cxn ang="0">
                      <a:pos x="connsiteX3554" y="connsiteY3554"/>
                    </a:cxn>
                    <a:cxn ang="0">
                      <a:pos x="connsiteX3555" y="connsiteY3555"/>
                    </a:cxn>
                    <a:cxn ang="0">
                      <a:pos x="connsiteX3556" y="connsiteY3556"/>
                    </a:cxn>
                    <a:cxn ang="0">
                      <a:pos x="connsiteX3557" y="connsiteY3557"/>
                    </a:cxn>
                    <a:cxn ang="0">
                      <a:pos x="connsiteX3558" y="connsiteY3558"/>
                    </a:cxn>
                    <a:cxn ang="0">
                      <a:pos x="connsiteX3559" y="connsiteY3559"/>
                    </a:cxn>
                    <a:cxn ang="0">
                      <a:pos x="connsiteX3560" y="connsiteY3560"/>
                    </a:cxn>
                    <a:cxn ang="0">
                      <a:pos x="connsiteX3561" y="connsiteY3561"/>
                    </a:cxn>
                    <a:cxn ang="0">
                      <a:pos x="connsiteX3562" y="connsiteY3562"/>
                    </a:cxn>
                    <a:cxn ang="0">
                      <a:pos x="connsiteX3563" y="connsiteY3563"/>
                    </a:cxn>
                    <a:cxn ang="0">
                      <a:pos x="connsiteX3564" y="connsiteY3564"/>
                    </a:cxn>
                    <a:cxn ang="0">
                      <a:pos x="connsiteX3565" y="connsiteY3565"/>
                    </a:cxn>
                    <a:cxn ang="0">
                      <a:pos x="connsiteX3566" y="connsiteY3566"/>
                    </a:cxn>
                    <a:cxn ang="0">
                      <a:pos x="connsiteX3567" y="connsiteY3567"/>
                    </a:cxn>
                    <a:cxn ang="0">
                      <a:pos x="connsiteX3568" y="connsiteY3568"/>
                    </a:cxn>
                    <a:cxn ang="0">
                      <a:pos x="connsiteX3569" y="connsiteY3569"/>
                    </a:cxn>
                    <a:cxn ang="0">
                      <a:pos x="connsiteX3570" y="connsiteY3570"/>
                    </a:cxn>
                    <a:cxn ang="0">
                      <a:pos x="connsiteX3571" y="connsiteY3571"/>
                    </a:cxn>
                    <a:cxn ang="0">
                      <a:pos x="connsiteX3572" y="connsiteY3572"/>
                    </a:cxn>
                    <a:cxn ang="0">
                      <a:pos x="connsiteX3573" y="connsiteY3573"/>
                    </a:cxn>
                    <a:cxn ang="0">
                      <a:pos x="connsiteX3574" y="connsiteY3574"/>
                    </a:cxn>
                    <a:cxn ang="0">
                      <a:pos x="connsiteX3575" y="connsiteY3575"/>
                    </a:cxn>
                    <a:cxn ang="0">
                      <a:pos x="connsiteX3576" y="connsiteY3576"/>
                    </a:cxn>
                    <a:cxn ang="0">
                      <a:pos x="connsiteX3577" y="connsiteY3577"/>
                    </a:cxn>
                    <a:cxn ang="0">
                      <a:pos x="connsiteX3578" y="connsiteY3578"/>
                    </a:cxn>
                    <a:cxn ang="0">
                      <a:pos x="connsiteX3579" y="connsiteY3579"/>
                    </a:cxn>
                    <a:cxn ang="0">
                      <a:pos x="connsiteX3580" y="connsiteY3580"/>
                    </a:cxn>
                    <a:cxn ang="0">
                      <a:pos x="connsiteX3581" y="connsiteY3581"/>
                    </a:cxn>
                    <a:cxn ang="0">
                      <a:pos x="connsiteX3582" y="connsiteY3582"/>
                    </a:cxn>
                    <a:cxn ang="0">
                      <a:pos x="connsiteX3583" y="connsiteY3583"/>
                    </a:cxn>
                    <a:cxn ang="0">
                      <a:pos x="connsiteX3584" y="connsiteY3584"/>
                    </a:cxn>
                    <a:cxn ang="0">
                      <a:pos x="connsiteX3585" y="connsiteY3585"/>
                    </a:cxn>
                    <a:cxn ang="0">
                      <a:pos x="connsiteX3586" y="connsiteY3586"/>
                    </a:cxn>
                    <a:cxn ang="0">
                      <a:pos x="connsiteX3587" y="connsiteY3587"/>
                    </a:cxn>
                    <a:cxn ang="0">
                      <a:pos x="connsiteX3588" y="connsiteY3588"/>
                    </a:cxn>
                    <a:cxn ang="0">
                      <a:pos x="connsiteX3589" y="connsiteY3589"/>
                    </a:cxn>
                    <a:cxn ang="0">
                      <a:pos x="connsiteX3590" y="connsiteY3590"/>
                    </a:cxn>
                    <a:cxn ang="0">
                      <a:pos x="connsiteX3591" y="connsiteY3591"/>
                    </a:cxn>
                    <a:cxn ang="0">
                      <a:pos x="connsiteX3592" y="connsiteY3592"/>
                    </a:cxn>
                    <a:cxn ang="0">
                      <a:pos x="connsiteX3593" y="connsiteY3593"/>
                    </a:cxn>
                    <a:cxn ang="0">
                      <a:pos x="connsiteX3594" y="connsiteY3594"/>
                    </a:cxn>
                    <a:cxn ang="0">
                      <a:pos x="connsiteX3595" y="connsiteY3595"/>
                    </a:cxn>
                    <a:cxn ang="0">
                      <a:pos x="connsiteX3596" y="connsiteY3596"/>
                    </a:cxn>
                    <a:cxn ang="0">
                      <a:pos x="connsiteX3597" y="connsiteY3597"/>
                    </a:cxn>
                    <a:cxn ang="0">
                      <a:pos x="connsiteX3598" y="connsiteY3598"/>
                    </a:cxn>
                    <a:cxn ang="0">
                      <a:pos x="connsiteX3599" y="connsiteY3599"/>
                    </a:cxn>
                    <a:cxn ang="0">
                      <a:pos x="connsiteX3600" y="connsiteY3600"/>
                    </a:cxn>
                    <a:cxn ang="0">
                      <a:pos x="connsiteX3601" y="connsiteY3601"/>
                    </a:cxn>
                    <a:cxn ang="0">
                      <a:pos x="connsiteX3602" y="connsiteY3602"/>
                    </a:cxn>
                    <a:cxn ang="0">
                      <a:pos x="connsiteX3603" y="connsiteY3603"/>
                    </a:cxn>
                    <a:cxn ang="0">
                      <a:pos x="connsiteX3604" y="connsiteY3604"/>
                    </a:cxn>
                    <a:cxn ang="0">
                      <a:pos x="connsiteX3605" y="connsiteY3605"/>
                    </a:cxn>
                    <a:cxn ang="0">
                      <a:pos x="connsiteX3606" y="connsiteY3606"/>
                    </a:cxn>
                    <a:cxn ang="0">
                      <a:pos x="connsiteX3607" y="connsiteY3607"/>
                    </a:cxn>
                    <a:cxn ang="0">
                      <a:pos x="connsiteX3608" y="connsiteY3608"/>
                    </a:cxn>
                    <a:cxn ang="0">
                      <a:pos x="connsiteX3609" y="connsiteY3609"/>
                    </a:cxn>
                    <a:cxn ang="0">
                      <a:pos x="connsiteX3610" y="connsiteY3610"/>
                    </a:cxn>
                    <a:cxn ang="0">
                      <a:pos x="connsiteX3611" y="connsiteY3611"/>
                    </a:cxn>
                    <a:cxn ang="0">
                      <a:pos x="connsiteX3612" y="connsiteY3612"/>
                    </a:cxn>
                    <a:cxn ang="0">
                      <a:pos x="connsiteX3613" y="connsiteY3613"/>
                    </a:cxn>
                    <a:cxn ang="0">
                      <a:pos x="connsiteX3614" y="connsiteY3614"/>
                    </a:cxn>
                    <a:cxn ang="0">
                      <a:pos x="connsiteX3615" y="connsiteY3615"/>
                    </a:cxn>
                    <a:cxn ang="0">
                      <a:pos x="connsiteX3616" y="connsiteY3616"/>
                    </a:cxn>
                    <a:cxn ang="0">
                      <a:pos x="connsiteX3617" y="connsiteY3617"/>
                    </a:cxn>
                    <a:cxn ang="0">
                      <a:pos x="connsiteX3618" y="connsiteY3618"/>
                    </a:cxn>
                    <a:cxn ang="0">
                      <a:pos x="connsiteX3619" y="connsiteY3619"/>
                    </a:cxn>
                    <a:cxn ang="0">
                      <a:pos x="connsiteX3620" y="connsiteY3620"/>
                    </a:cxn>
                    <a:cxn ang="0">
                      <a:pos x="connsiteX3621" y="connsiteY3621"/>
                    </a:cxn>
                    <a:cxn ang="0">
                      <a:pos x="connsiteX3622" y="connsiteY3622"/>
                    </a:cxn>
                    <a:cxn ang="0">
                      <a:pos x="connsiteX3623" y="connsiteY3623"/>
                    </a:cxn>
                    <a:cxn ang="0">
                      <a:pos x="connsiteX3624" y="connsiteY3624"/>
                    </a:cxn>
                    <a:cxn ang="0">
                      <a:pos x="connsiteX3625" y="connsiteY3625"/>
                    </a:cxn>
                    <a:cxn ang="0">
                      <a:pos x="connsiteX3626" y="connsiteY3626"/>
                    </a:cxn>
                    <a:cxn ang="0">
                      <a:pos x="connsiteX3627" y="connsiteY3627"/>
                    </a:cxn>
                    <a:cxn ang="0">
                      <a:pos x="connsiteX3628" y="connsiteY3628"/>
                    </a:cxn>
                    <a:cxn ang="0">
                      <a:pos x="connsiteX3629" y="connsiteY3629"/>
                    </a:cxn>
                    <a:cxn ang="0">
                      <a:pos x="connsiteX3630" y="connsiteY3630"/>
                    </a:cxn>
                    <a:cxn ang="0">
                      <a:pos x="connsiteX3631" y="connsiteY3631"/>
                    </a:cxn>
                    <a:cxn ang="0">
                      <a:pos x="connsiteX3632" y="connsiteY3632"/>
                    </a:cxn>
                    <a:cxn ang="0">
                      <a:pos x="connsiteX3633" y="connsiteY3633"/>
                    </a:cxn>
                    <a:cxn ang="0">
                      <a:pos x="connsiteX3634" y="connsiteY3634"/>
                    </a:cxn>
                    <a:cxn ang="0">
                      <a:pos x="connsiteX3635" y="connsiteY3635"/>
                    </a:cxn>
                    <a:cxn ang="0">
                      <a:pos x="connsiteX3636" y="connsiteY3636"/>
                    </a:cxn>
                    <a:cxn ang="0">
                      <a:pos x="connsiteX3637" y="connsiteY3637"/>
                    </a:cxn>
                    <a:cxn ang="0">
                      <a:pos x="connsiteX3638" y="connsiteY3638"/>
                    </a:cxn>
                    <a:cxn ang="0">
                      <a:pos x="connsiteX3639" y="connsiteY3639"/>
                    </a:cxn>
                    <a:cxn ang="0">
                      <a:pos x="connsiteX3640" y="connsiteY3640"/>
                    </a:cxn>
                    <a:cxn ang="0">
                      <a:pos x="connsiteX3641" y="connsiteY3641"/>
                    </a:cxn>
                    <a:cxn ang="0">
                      <a:pos x="connsiteX3642" y="connsiteY3642"/>
                    </a:cxn>
                    <a:cxn ang="0">
                      <a:pos x="connsiteX3643" y="connsiteY3643"/>
                    </a:cxn>
                    <a:cxn ang="0">
                      <a:pos x="connsiteX3644" y="connsiteY3644"/>
                    </a:cxn>
                    <a:cxn ang="0">
                      <a:pos x="connsiteX3645" y="connsiteY3645"/>
                    </a:cxn>
                    <a:cxn ang="0">
                      <a:pos x="connsiteX3646" y="connsiteY3646"/>
                    </a:cxn>
                    <a:cxn ang="0">
                      <a:pos x="connsiteX3647" y="connsiteY3647"/>
                    </a:cxn>
                    <a:cxn ang="0">
                      <a:pos x="connsiteX3648" y="connsiteY3648"/>
                    </a:cxn>
                    <a:cxn ang="0">
                      <a:pos x="connsiteX3649" y="connsiteY3649"/>
                    </a:cxn>
                    <a:cxn ang="0">
                      <a:pos x="connsiteX3650" y="connsiteY3650"/>
                    </a:cxn>
                    <a:cxn ang="0">
                      <a:pos x="connsiteX3651" y="connsiteY3651"/>
                    </a:cxn>
                    <a:cxn ang="0">
                      <a:pos x="connsiteX3652" y="connsiteY3652"/>
                    </a:cxn>
                    <a:cxn ang="0">
                      <a:pos x="connsiteX3653" y="connsiteY3653"/>
                    </a:cxn>
                    <a:cxn ang="0">
                      <a:pos x="connsiteX3654" y="connsiteY3654"/>
                    </a:cxn>
                    <a:cxn ang="0">
                      <a:pos x="connsiteX3655" y="connsiteY3655"/>
                    </a:cxn>
                    <a:cxn ang="0">
                      <a:pos x="connsiteX3656" y="connsiteY3656"/>
                    </a:cxn>
                    <a:cxn ang="0">
                      <a:pos x="connsiteX3657" y="connsiteY3657"/>
                    </a:cxn>
                    <a:cxn ang="0">
                      <a:pos x="connsiteX3658" y="connsiteY3658"/>
                    </a:cxn>
                    <a:cxn ang="0">
                      <a:pos x="connsiteX3659" y="connsiteY3659"/>
                    </a:cxn>
                    <a:cxn ang="0">
                      <a:pos x="connsiteX3660" y="connsiteY3660"/>
                    </a:cxn>
                    <a:cxn ang="0">
                      <a:pos x="connsiteX3661" y="connsiteY3661"/>
                    </a:cxn>
                    <a:cxn ang="0">
                      <a:pos x="connsiteX3662" y="connsiteY3662"/>
                    </a:cxn>
                    <a:cxn ang="0">
                      <a:pos x="connsiteX3663" y="connsiteY3663"/>
                    </a:cxn>
                    <a:cxn ang="0">
                      <a:pos x="connsiteX3664" y="connsiteY3664"/>
                    </a:cxn>
                    <a:cxn ang="0">
                      <a:pos x="connsiteX3665" y="connsiteY3665"/>
                    </a:cxn>
                    <a:cxn ang="0">
                      <a:pos x="connsiteX3666" y="connsiteY3666"/>
                    </a:cxn>
                    <a:cxn ang="0">
                      <a:pos x="connsiteX3667" y="connsiteY3667"/>
                    </a:cxn>
                    <a:cxn ang="0">
                      <a:pos x="connsiteX3668" y="connsiteY3668"/>
                    </a:cxn>
                  </a:cxnLst>
                  <a:rect l="l" t="t" r="r" b="b"/>
                  <a:pathLst>
                    <a:path w="1666219" h="1593414">
                      <a:moveTo>
                        <a:pt x="1655914" y="1403809"/>
                      </a:moveTo>
                      <a:lnTo>
                        <a:pt x="1656468" y="1403809"/>
                      </a:lnTo>
                      <a:lnTo>
                        <a:pt x="1653586" y="1399598"/>
                      </a:lnTo>
                      <a:lnTo>
                        <a:pt x="1655914" y="1403920"/>
                      </a:lnTo>
                      <a:lnTo>
                        <a:pt x="1655914" y="1403920"/>
                      </a:lnTo>
                      <a:close/>
                      <a:moveTo>
                        <a:pt x="1665334" y="1453676"/>
                      </a:moveTo>
                      <a:lnTo>
                        <a:pt x="1664890" y="1450684"/>
                      </a:lnTo>
                      <a:lnTo>
                        <a:pt x="1662784" y="1444700"/>
                      </a:lnTo>
                      <a:lnTo>
                        <a:pt x="1662230" y="1441597"/>
                      </a:lnTo>
                      <a:lnTo>
                        <a:pt x="1662230" y="1438716"/>
                      </a:lnTo>
                      <a:cubicBezTo>
                        <a:pt x="1662230" y="1438716"/>
                        <a:pt x="1662563" y="1436278"/>
                        <a:pt x="1662563" y="1436278"/>
                      </a:cubicBezTo>
                      <a:lnTo>
                        <a:pt x="1663117" y="1434173"/>
                      </a:lnTo>
                      <a:lnTo>
                        <a:pt x="1663782" y="1432177"/>
                      </a:lnTo>
                      <a:lnTo>
                        <a:pt x="1662341" y="1428964"/>
                      </a:lnTo>
                      <a:lnTo>
                        <a:pt x="1662009" y="1424310"/>
                      </a:lnTo>
                      <a:lnTo>
                        <a:pt x="1662230" y="1415445"/>
                      </a:lnTo>
                      <a:lnTo>
                        <a:pt x="1661787" y="1412453"/>
                      </a:lnTo>
                      <a:lnTo>
                        <a:pt x="1660679" y="1409793"/>
                      </a:lnTo>
                      <a:lnTo>
                        <a:pt x="1657355" y="1404917"/>
                      </a:lnTo>
                      <a:lnTo>
                        <a:pt x="1659017" y="1408906"/>
                      </a:lnTo>
                      <a:lnTo>
                        <a:pt x="1659571" y="1409904"/>
                      </a:lnTo>
                      <a:lnTo>
                        <a:pt x="1659903" y="1412120"/>
                      </a:lnTo>
                      <a:lnTo>
                        <a:pt x="1656801" y="1410790"/>
                      </a:lnTo>
                      <a:lnTo>
                        <a:pt x="1655914" y="1410014"/>
                      </a:lnTo>
                      <a:lnTo>
                        <a:pt x="1655249" y="1408795"/>
                      </a:lnTo>
                      <a:lnTo>
                        <a:pt x="1654917" y="1407577"/>
                      </a:lnTo>
                      <a:lnTo>
                        <a:pt x="1654584" y="1406579"/>
                      </a:lnTo>
                      <a:lnTo>
                        <a:pt x="1653697" y="1405804"/>
                      </a:lnTo>
                      <a:lnTo>
                        <a:pt x="1654252" y="1404584"/>
                      </a:lnTo>
                      <a:lnTo>
                        <a:pt x="1654252" y="1403809"/>
                      </a:lnTo>
                      <a:cubicBezTo>
                        <a:pt x="1654252" y="1403809"/>
                        <a:pt x="1654030" y="1402923"/>
                        <a:pt x="1654030" y="1402923"/>
                      </a:cubicBezTo>
                      <a:lnTo>
                        <a:pt x="1653697" y="1401593"/>
                      </a:lnTo>
                      <a:lnTo>
                        <a:pt x="1653476" y="1401593"/>
                      </a:lnTo>
                      <a:cubicBezTo>
                        <a:pt x="1653476" y="1401593"/>
                        <a:pt x="1652922" y="1401371"/>
                        <a:pt x="1652922" y="1401371"/>
                      </a:cubicBezTo>
                      <a:lnTo>
                        <a:pt x="1652368" y="1401038"/>
                      </a:lnTo>
                      <a:lnTo>
                        <a:pt x="1652036" y="1400595"/>
                      </a:lnTo>
                      <a:lnTo>
                        <a:pt x="1652036" y="1399930"/>
                      </a:lnTo>
                      <a:cubicBezTo>
                        <a:pt x="1652036" y="1399930"/>
                        <a:pt x="1652368" y="1399376"/>
                        <a:pt x="1652368" y="1399376"/>
                      </a:cubicBezTo>
                      <a:lnTo>
                        <a:pt x="1652700" y="1399044"/>
                      </a:lnTo>
                      <a:lnTo>
                        <a:pt x="1652700" y="1398601"/>
                      </a:lnTo>
                      <a:cubicBezTo>
                        <a:pt x="1652700" y="1398601"/>
                        <a:pt x="1652700" y="1394168"/>
                        <a:pt x="1652700" y="1394168"/>
                      </a:cubicBezTo>
                      <a:lnTo>
                        <a:pt x="1652922" y="1391952"/>
                      </a:lnTo>
                      <a:lnTo>
                        <a:pt x="1652922" y="1390068"/>
                      </a:lnTo>
                      <a:cubicBezTo>
                        <a:pt x="1652922" y="1390068"/>
                        <a:pt x="1656468" y="1375662"/>
                        <a:pt x="1656468" y="1375662"/>
                      </a:cubicBezTo>
                      <a:lnTo>
                        <a:pt x="1656690" y="1371008"/>
                      </a:lnTo>
                      <a:lnTo>
                        <a:pt x="1654584" y="1356934"/>
                      </a:lnTo>
                      <a:lnTo>
                        <a:pt x="1655138" y="1354053"/>
                      </a:lnTo>
                      <a:lnTo>
                        <a:pt x="1653808" y="1352501"/>
                      </a:lnTo>
                      <a:lnTo>
                        <a:pt x="1653254" y="1350728"/>
                      </a:lnTo>
                      <a:lnTo>
                        <a:pt x="1653476" y="1349066"/>
                      </a:lnTo>
                      <a:lnTo>
                        <a:pt x="1654473" y="1347847"/>
                      </a:lnTo>
                      <a:lnTo>
                        <a:pt x="1654473" y="1346739"/>
                      </a:lnTo>
                      <a:lnTo>
                        <a:pt x="1652257" y="1345520"/>
                      </a:lnTo>
                      <a:lnTo>
                        <a:pt x="1651260" y="1344634"/>
                      </a:lnTo>
                      <a:lnTo>
                        <a:pt x="1649819" y="1342528"/>
                      </a:lnTo>
                      <a:lnTo>
                        <a:pt x="1647825" y="1343415"/>
                      </a:lnTo>
                      <a:lnTo>
                        <a:pt x="1643171" y="1343415"/>
                      </a:lnTo>
                      <a:cubicBezTo>
                        <a:pt x="1643171" y="1343415"/>
                        <a:pt x="1641286" y="1344634"/>
                        <a:pt x="1641286" y="1344634"/>
                      </a:cubicBezTo>
                      <a:lnTo>
                        <a:pt x="1640732" y="1346628"/>
                      </a:lnTo>
                      <a:lnTo>
                        <a:pt x="1640954" y="1349399"/>
                      </a:lnTo>
                      <a:lnTo>
                        <a:pt x="1641730" y="1351836"/>
                      </a:lnTo>
                      <a:lnTo>
                        <a:pt x="1642838" y="1353056"/>
                      </a:lnTo>
                      <a:lnTo>
                        <a:pt x="1642505" y="1354385"/>
                      </a:lnTo>
                      <a:lnTo>
                        <a:pt x="1642505" y="1355050"/>
                      </a:lnTo>
                      <a:cubicBezTo>
                        <a:pt x="1642505" y="1355050"/>
                        <a:pt x="1642505" y="1355493"/>
                        <a:pt x="1642505" y="1355493"/>
                      </a:cubicBezTo>
                      <a:lnTo>
                        <a:pt x="1642838" y="1356269"/>
                      </a:lnTo>
                      <a:lnTo>
                        <a:pt x="1640178" y="1359040"/>
                      </a:lnTo>
                      <a:lnTo>
                        <a:pt x="1639402" y="1360147"/>
                      </a:lnTo>
                      <a:lnTo>
                        <a:pt x="1638959" y="1361699"/>
                      </a:lnTo>
                      <a:lnTo>
                        <a:pt x="1638959" y="1363029"/>
                      </a:lnTo>
                      <a:cubicBezTo>
                        <a:pt x="1638959" y="1363029"/>
                        <a:pt x="1639735" y="1364469"/>
                        <a:pt x="1639735" y="1364469"/>
                      </a:cubicBezTo>
                      <a:lnTo>
                        <a:pt x="1639735" y="1365799"/>
                      </a:lnTo>
                      <a:cubicBezTo>
                        <a:pt x="1639735" y="1365799"/>
                        <a:pt x="1636632" y="1370121"/>
                        <a:pt x="1636632" y="1370121"/>
                      </a:cubicBezTo>
                      <a:lnTo>
                        <a:pt x="1638405" y="1372448"/>
                      </a:lnTo>
                      <a:lnTo>
                        <a:pt x="1639956" y="1374997"/>
                      </a:lnTo>
                      <a:lnTo>
                        <a:pt x="1640621" y="1377656"/>
                      </a:lnTo>
                      <a:lnTo>
                        <a:pt x="1639735" y="1380649"/>
                      </a:lnTo>
                      <a:lnTo>
                        <a:pt x="1640843" y="1383973"/>
                      </a:lnTo>
                      <a:lnTo>
                        <a:pt x="1639181" y="1388406"/>
                      </a:lnTo>
                      <a:lnTo>
                        <a:pt x="1635081" y="1395387"/>
                      </a:lnTo>
                      <a:lnTo>
                        <a:pt x="1634305" y="1395387"/>
                      </a:lnTo>
                      <a:lnTo>
                        <a:pt x="1633308" y="1392395"/>
                      </a:lnTo>
                      <a:lnTo>
                        <a:pt x="1632754" y="1391176"/>
                      </a:lnTo>
                      <a:lnTo>
                        <a:pt x="1632089" y="1390179"/>
                      </a:lnTo>
                      <a:lnTo>
                        <a:pt x="1631313" y="1389403"/>
                      </a:lnTo>
                      <a:lnTo>
                        <a:pt x="1628986" y="1388073"/>
                      </a:lnTo>
                      <a:lnTo>
                        <a:pt x="1623112" y="1386411"/>
                      </a:lnTo>
                      <a:lnTo>
                        <a:pt x="1622115" y="1386411"/>
                      </a:lnTo>
                      <a:cubicBezTo>
                        <a:pt x="1622115" y="1386411"/>
                        <a:pt x="1620897" y="1386189"/>
                        <a:pt x="1620897" y="1386189"/>
                      </a:cubicBezTo>
                      <a:lnTo>
                        <a:pt x="1618237" y="1386189"/>
                      </a:lnTo>
                      <a:cubicBezTo>
                        <a:pt x="1618237" y="1386189"/>
                        <a:pt x="1615577" y="1386632"/>
                        <a:pt x="1615577" y="1386632"/>
                      </a:cubicBezTo>
                      <a:lnTo>
                        <a:pt x="1614358" y="1387519"/>
                      </a:lnTo>
                      <a:lnTo>
                        <a:pt x="1608263" y="1394279"/>
                      </a:lnTo>
                      <a:lnTo>
                        <a:pt x="1607931" y="1397271"/>
                      </a:lnTo>
                      <a:lnTo>
                        <a:pt x="1604385" y="1399155"/>
                      </a:lnTo>
                      <a:lnTo>
                        <a:pt x="1591752" y="1401814"/>
                      </a:lnTo>
                      <a:lnTo>
                        <a:pt x="1584549" y="1405582"/>
                      </a:lnTo>
                      <a:lnTo>
                        <a:pt x="1580338" y="1405804"/>
                      </a:lnTo>
                      <a:lnTo>
                        <a:pt x="1581224" y="1406801"/>
                      </a:lnTo>
                      <a:lnTo>
                        <a:pt x="1580670" y="1409017"/>
                      </a:lnTo>
                      <a:lnTo>
                        <a:pt x="1579673" y="1411012"/>
                      </a:lnTo>
                      <a:lnTo>
                        <a:pt x="1578343" y="1412564"/>
                      </a:lnTo>
                      <a:lnTo>
                        <a:pt x="1576570" y="1413117"/>
                      </a:lnTo>
                      <a:lnTo>
                        <a:pt x="1575241" y="1412564"/>
                      </a:lnTo>
                      <a:lnTo>
                        <a:pt x="1574243" y="1411455"/>
                      </a:lnTo>
                      <a:lnTo>
                        <a:pt x="1573024" y="1410901"/>
                      </a:lnTo>
                      <a:lnTo>
                        <a:pt x="1571141" y="1411899"/>
                      </a:lnTo>
                      <a:lnTo>
                        <a:pt x="1570808" y="1410569"/>
                      </a:lnTo>
                      <a:lnTo>
                        <a:pt x="1570808" y="1410236"/>
                      </a:lnTo>
                      <a:cubicBezTo>
                        <a:pt x="1570808" y="1410236"/>
                        <a:pt x="1570365" y="1410236"/>
                        <a:pt x="1570365" y="1410236"/>
                      </a:cubicBezTo>
                      <a:lnTo>
                        <a:pt x="1569478" y="1409793"/>
                      </a:lnTo>
                      <a:lnTo>
                        <a:pt x="1569478" y="1410901"/>
                      </a:lnTo>
                      <a:lnTo>
                        <a:pt x="1570254" y="1412342"/>
                      </a:lnTo>
                      <a:lnTo>
                        <a:pt x="1569589" y="1415666"/>
                      </a:lnTo>
                      <a:lnTo>
                        <a:pt x="1570254" y="1417107"/>
                      </a:lnTo>
                      <a:lnTo>
                        <a:pt x="1568148" y="1417661"/>
                      </a:lnTo>
                      <a:lnTo>
                        <a:pt x="1566154" y="1418547"/>
                      </a:lnTo>
                      <a:lnTo>
                        <a:pt x="1564713" y="1420321"/>
                      </a:lnTo>
                      <a:lnTo>
                        <a:pt x="1563826" y="1424199"/>
                      </a:lnTo>
                      <a:lnTo>
                        <a:pt x="1563604" y="1424864"/>
                      </a:lnTo>
                      <a:lnTo>
                        <a:pt x="1563937" y="1425307"/>
                      </a:lnTo>
                      <a:lnTo>
                        <a:pt x="1565378" y="1425307"/>
                      </a:lnTo>
                      <a:cubicBezTo>
                        <a:pt x="1565378" y="1425307"/>
                        <a:pt x="1565932" y="1425972"/>
                        <a:pt x="1565932" y="1425972"/>
                      </a:cubicBezTo>
                      <a:lnTo>
                        <a:pt x="1565489" y="1427191"/>
                      </a:lnTo>
                      <a:lnTo>
                        <a:pt x="1564269" y="1429075"/>
                      </a:lnTo>
                      <a:lnTo>
                        <a:pt x="1564269" y="1430959"/>
                      </a:lnTo>
                      <a:cubicBezTo>
                        <a:pt x="1564269" y="1430959"/>
                        <a:pt x="1564048" y="1432510"/>
                        <a:pt x="1564048" y="1432510"/>
                      </a:cubicBezTo>
                      <a:lnTo>
                        <a:pt x="1563051" y="1433508"/>
                      </a:lnTo>
                      <a:lnTo>
                        <a:pt x="1559393" y="1434062"/>
                      </a:lnTo>
                      <a:lnTo>
                        <a:pt x="1558840" y="1434616"/>
                      </a:lnTo>
                      <a:lnTo>
                        <a:pt x="1558618" y="1435281"/>
                      </a:lnTo>
                      <a:lnTo>
                        <a:pt x="1558064" y="1435945"/>
                      </a:lnTo>
                      <a:lnTo>
                        <a:pt x="1557621" y="1436943"/>
                      </a:lnTo>
                      <a:lnTo>
                        <a:pt x="1557621" y="1438273"/>
                      </a:lnTo>
                      <a:cubicBezTo>
                        <a:pt x="1557621" y="1438273"/>
                        <a:pt x="1557067" y="1438938"/>
                        <a:pt x="1557067" y="1438938"/>
                      </a:cubicBezTo>
                      <a:lnTo>
                        <a:pt x="1555626" y="1438162"/>
                      </a:lnTo>
                      <a:lnTo>
                        <a:pt x="1554850" y="1439270"/>
                      </a:lnTo>
                      <a:lnTo>
                        <a:pt x="1553853" y="1439935"/>
                      </a:lnTo>
                      <a:lnTo>
                        <a:pt x="1552745" y="1439935"/>
                      </a:lnTo>
                      <a:cubicBezTo>
                        <a:pt x="1552745" y="1439935"/>
                        <a:pt x="1551748" y="1439159"/>
                        <a:pt x="1551748" y="1439159"/>
                      </a:cubicBezTo>
                      <a:lnTo>
                        <a:pt x="1551415" y="1440599"/>
                      </a:lnTo>
                      <a:lnTo>
                        <a:pt x="1551415" y="1442373"/>
                      </a:lnTo>
                      <a:cubicBezTo>
                        <a:pt x="1551415" y="1442373"/>
                        <a:pt x="1551969" y="1444035"/>
                        <a:pt x="1551969" y="1444035"/>
                      </a:cubicBezTo>
                      <a:lnTo>
                        <a:pt x="1552634" y="1445364"/>
                      </a:lnTo>
                      <a:lnTo>
                        <a:pt x="1551748" y="1446473"/>
                      </a:lnTo>
                      <a:lnTo>
                        <a:pt x="1556180" y="1444589"/>
                      </a:lnTo>
                      <a:lnTo>
                        <a:pt x="1558618" y="1444367"/>
                      </a:lnTo>
                      <a:lnTo>
                        <a:pt x="1561056" y="1446473"/>
                      </a:lnTo>
                      <a:lnTo>
                        <a:pt x="1557621" y="1448468"/>
                      </a:lnTo>
                      <a:lnTo>
                        <a:pt x="1557067" y="1449022"/>
                      </a:lnTo>
                      <a:lnTo>
                        <a:pt x="1557289" y="1450130"/>
                      </a:lnTo>
                      <a:lnTo>
                        <a:pt x="1557732" y="1450795"/>
                      </a:lnTo>
                      <a:lnTo>
                        <a:pt x="1558396" y="1450795"/>
                      </a:lnTo>
                      <a:cubicBezTo>
                        <a:pt x="1558396" y="1450795"/>
                        <a:pt x="1559948" y="1449465"/>
                        <a:pt x="1559948" y="1449465"/>
                      </a:cubicBezTo>
                      <a:lnTo>
                        <a:pt x="1560502" y="1450019"/>
                      </a:lnTo>
                      <a:lnTo>
                        <a:pt x="1560834" y="1451016"/>
                      </a:lnTo>
                      <a:lnTo>
                        <a:pt x="1561056" y="1451570"/>
                      </a:lnTo>
                      <a:lnTo>
                        <a:pt x="1565267" y="1453676"/>
                      </a:lnTo>
                      <a:lnTo>
                        <a:pt x="1565489" y="1453897"/>
                      </a:lnTo>
                      <a:lnTo>
                        <a:pt x="1567151" y="1455227"/>
                      </a:lnTo>
                      <a:lnTo>
                        <a:pt x="1567151" y="1456446"/>
                      </a:lnTo>
                      <a:cubicBezTo>
                        <a:pt x="1567151" y="1456446"/>
                        <a:pt x="1566708" y="1456557"/>
                        <a:pt x="1566708" y="1456557"/>
                      </a:cubicBezTo>
                      <a:lnTo>
                        <a:pt x="1566154" y="1456557"/>
                      </a:lnTo>
                      <a:cubicBezTo>
                        <a:pt x="1566154" y="1456557"/>
                        <a:pt x="1565489" y="1456779"/>
                        <a:pt x="1565489" y="1456779"/>
                      </a:cubicBezTo>
                      <a:lnTo>
                        <a:pt x="1564269" y="1457665"/>
                      </a:lnTo>
                      <a:lnTo>
                        <a:pt x="1562718" y="1458330"/>
                      </a:lnTo>
                      <a:lnTo>
                        <a:pt x="1558175" y="1459216"/>
                      </a:lnTo>
                      <a:lnTo>
                        <a:pt x="1557067" y="1459771"/>
                      </a:lnTo>
                      <a:lnTo>
                        <a:pt x="1556180" y="1460436"/>
                      </a:lnTo>
                      <a:lnTo>
                        <a:pt x="1555293" y="1460879"/>
                      </a:lnTo>
                      <a:lnTo>
                        <a:pt x="1552302" y="1460879"/>
                      </a:lnTo>
                      <a:cubicBezTo>
                        <a:pt x="1552302" y="1460879"/>
                        <a:pt x="1551082" y="1461101"/>
                        <a:pt x="1551082" y="1461101"/>
                      </a:cubicBezTo>
                      <a:lnTo>
                        <a:pt x="1550639" y="1462541"/>
                      </a:lnTo>
                      <a:lnTo>
                        <a:pt x="1551415" y="1463095"/>
                      </a:lnTo>
                      <a:lnTo>
                        <a:pt x="1552967" y="1463538"/>
                      </a:lnTo>
                      <a:lnTo>
                        <a:pt x="1553964" y="1464425"/>
                      </a:lnTo>
                      <a:lnTo>
                        <a:pt x="1552967" y="1466198"/>
                      </a:lnTo>
                      <a:lnTo>
                        <a:pt x="1554296" y="1466863"/>
                      </a:lnTo>
                      <a:lnTo>
                        <a:pt x="1554739" y="1468414"/>
                      </a:lnTo>
                      <a:lnTo>
                        <a:pt x="1554296" y="1469855"/>
                      </a:lnTo>
                      <a:lnTo>
                        <a:pt x="1552967" y="1470409"/>
                      </a:lnTo>
                      <a:lnTo>
                        <a:pt x="1552967" y="1471406"/>
                      </a:lnTo>
                      <a:lnTo>
                        <a:pt x="1556180" y="1471406"/>
                      </a:lnTo>
                      <a:lnTo>
                        <a:pt x="1556180" y="1472514"/>
                      </a:lnTo>
                      <a:lnTo>
                        <a:pt x="1554407" y="1473733"/>
                      </a:lnTo>
                      <a:lnTo>
                        <a:pt x="1553521" y="1474177"/>
                      </a:lnTo>
                      <a:lnTo>
                        <a:pt x="1552413" y="1474398"/>
                      </a:lnTo>
                      <a:lnTo>
                        <a:pt x="1553521" y="1474398"/>
                      </a:lnTo>
                      <a:cubicBezTo>
                        <a:pt x="1553521" y="1474398"/>
                        <a:pt x="1554518" y="1474398"/>
                        <a:pt x="1554518" y="1474398"/>
                      </a:cubicBezTo>
                      <a:lnTo>
                        <a:pt x="1555404" y="1474842"/>
                      </a:lnTo>
                      <a:lnTo>
                        <a:pt x="1556291" y="1475617"/>
                      </a:lnTo>
                      <a:lnTo>
                        <a:pt x="1555958" y="1476171"/>
                      </a:lnTo>
                      <a:lnTo>
                        <a:pt x="1555404" y="1477612"/>
                      </a:lnTo>
                      <a:lnTo>
                        <a:pt x="1557732" y="1477612"/>
                      </a:lnTo>
                      <a:cubicBezTo>
                        <a:pt x="1557732" y="1477612"/>
                        <a:pt x="1560280" y="1478166"/>
                        <a:pt x="1560280" y="1478166"/>
                      </a:cubicBezTo>
                      <a:lnTo>
                        <a:pt x="1562386" y="1479385"/>
                      </a:lnTo>
                      <a:lnTo>
                        <a:pt x="1563272" y="1481269"/>
                      </a:lnTo>
                      <a:lnTo>
                        <a:pt x="1563937" y="1481823"/>
                      </a:lnTo>
                      <a:lnTo>
                        <a:pt x="1567151" y="1480936"/>
                      </a:lnTo>
                      <a:lnTo>
                        <a:pt x="1568370" y="1481269"/>
                      </a:lnTo>
                      <a:lnTo>
                        <a:pt x="1569145" y="1482599"/>
                      </a:lnTo>
                      <a:lnTo>
                        <a:pt x="1571141" y="1486920"/>
                      </a:lnTo>
                      <a:lnTo>
                        <a:pt x="1572913" y="1488250"/>
                      </a:lnTo>
                      <a:lnTo>
                        <a:pt x="1573578" y="1489248"/>
                      </a:lnTo>
                      <a:lnTo>
                        <a:pt x="1573356" y="1491131"/>
                      </a:lnTo>
                      <a:lnTo>
                        <a:pt x="1572802" y="1491131"/>
                      </a:lnTo>
                      <a:cubicBezTo>
                        <a:pt x="1572802" y="1491131"/>
                        <a:pt x="1569810" y="1492794"/>
                        <a:pt x="1569810" y="1492794"/>
                      </a:cubicBezTo>
                      <a:lnTo>
                        <a:pt x="1569256" y="1493237"/>
                      </a:lnTo>
                      <a:lnTo>
                        <a:pt x="1566819" y="1494013"/>
                      </a:lnTo>
                      <a:lnTo>
                        <a:pt x="1564602" y="1495675"/>
                      </a:lnTo>
                      <a:lnTo>
                        <a:pt x="1563604" y="1497448"/>
                      </a:lnTo>
                      <a:lnTo>
                        <a:pt x="1565045" y="1498445"/>
                      </a:lnTo>
                      <a:lnTo>
                        <a:pt x="1563494" y="1501105"/>
                      </a:lnTo>
                      <a:lnTo>
                        <a:pt x="1561278" y="1501992"/>
                      </a:lnTo>
                      <a:lnTo>
                        <a:pt x="1555737" y="1502546"/>
                      </a:lnTo>
                      <a:lnTo>
                        <a:pt x="1558950" y="1506313"/>
                      </a:lnTo>
                      <a:lnTo>
                        <a:pt x="1559393" y="1508418"/>
                      </a:lnTo>
                      <a:lnTo>
                        <a:pt x="1558064" y="1510968"/>
                      </a:lnTo>
                      <a:lnTo>
                        <a:pt x="1558840" y="1512962"/>
                      </a:lnTo>
                      <a:lnTo>
                        <a:pt x="1560613" y="1511743"/>
                      </a:lnTo>
                      <a:lnTo>
                        <a:pt x="1562608" y="1511300"/>
                      </a:lnTo>
                      <a:lnTo>
                        <a:pt x="1567262" y="1510968"/>
                      </a:lnTo>
                      <a:lnTo>
                        <a:pt x="1569700" y="1510192"/>
                      </a:lnTo>
                      <a:lnTo>
                        <a:pt x="1573578" y="1508086"/>
                      </a:lnTo>
                      <a:lnTo>
                        <a:pt x="1575795" y="1507864"/>
                      </a:lnTo>
                      <a:lnTo>
                        <a:pt x="1577013" y="1508197"/>
                      </a:lnTo>
                      <a:lnTo>
                        <a:pt x="1577678" y="1508751"/>
                      </a:lnTo>
                      <a:lnTo>
                        <a:pt x="1578232" y="1509638"/>
                      </a:lnTo>
                      <a:lnTo>
                        <a:pt x="1578897" y="1510968"/>
                      </a:lnTo>
                      <a:lnTo>
                        <a:pt x="1580227" y="1511965"/>
                      </a:lnTo>
                      <a:lnTo>
                        <a:pt x="1580449" y="1511965"/>
                      </a:lnTo>
                      <a:cubicBezTo>
                        <a:pt x="1580449" y="1511965"/>
                        <a:pt x="1580227" y="1512962"/>
                        <a:pt x="1580227" y="1512962"/>
                      </a:cubicBezTo>
                      <a:lnTo>
                        <a:pt x="1579230" y="1514181"/>
                      </a:lnTo>
                      <a:lnTo>
                        <a:pt x="1578897" y="1514957"/>
                      </a:lnTo>
                      <a:lnTo>
                        <a:pt x="1578676" y="1514957"/>
                      </a:lnTo>
                      <a:cubicBezTo>
                        <a:pt x="1578676" y="1514957"/>
                        <a:pt x="1577346" y="1517173"/>
                        <a:pt x="1577346" y="1517173"/>
                      </a:cubicBezTo>
                      <a:lnTo>
                        <a:pt x="1577789" y="1517173"/>
                      </a:lnTo>
                      <a:cubicBezTo>
                        <a:pt x="1577789" y="1517173"/>
                        <a:pt x="1578232" y="1517949"/>
                        <a:pt x="1578232" y="1517949"/>
                      </a:cubicBezTo>
                      <a:lnTo>
                        <a:pt x="1578676" y="1518946"/>
                      </a:lnTo>
                      <a:lnTo>
                        <a:pt x="1579008" y="1519279"/>
                      </a:lnTo>
                      <a:lnTo>
                        <a:pt x="1578121" y="1520165"/>
                      </a:lnTo>
                      <a:lnTo>
                        <a:pt x="1574354" y="1521384"/>
                      </a:lnTo>
                      <a:lnTo>
                        <a:pt x="1575684" y="1521605"/>
                      </a:lnTo>
                      <a:lnTo>
                        <a:pt x="1576792" y="1522160"/>
                      </a:lnTo>
                      <a:lnTo>
                        <a:pt x="1577678" y="1523157"/>
                      </a:lnTo>
                      <a:lnTo>
                        <a:pt x="1578232" y="1524598"/>
                      </a:lnTo>
                      <a:lnTo>
                        <a:pt x="1574576" y="1526814"/>
                      </a:lnTo>
                      <a:lnTo>
                        <a:pt x="1572248" y="1527590"/>
                      </a:lnTo>
                      <a:lnTo>
                        <a:pt x="1569700" y="1527590"/>
                      </a:lnTo>
                      <a:lnTo>
                        <a:pt x="1569700" y="1528698"/>
                      </a:lnTo>
                      <a:lnTo>
                        <a:pt x="1570919" y="1529474"/>
                      </a:lnTo>
                      <a:lnTo>
                        <a:pt x="1571141" y="1530914"/>
                      </a:lnTo>
                      <a:lnTo>
                        <a:pt x="1570586" y="1532466"/>
                      </a:lnTo>
                      <a:lnTo>
                        <a:pt x="1569589" y="1533796"/>
                      </a:lnTo>
                      <a:lnTo>
                        <a:pt x="1568148" y="1534571"/>
                      </a:lnTo>
                      <a:lnTo>
                        <a:pt x="1564934" y="1535125"/>
                      </a:lnTo>
                      <a:lnTo>
                        <a:pt x="1563494" y="1535901"/>
                      </a:lnTo>
                      <a:lnTo>
                        <a:pt x="1564934" y="1536233"/>
                      </a:lnTo>
                      <a:lnTo>
                        <a:pt x="1566043" y="1536787"/>
                      </a:lnTo>
                      <a:lnTo>
                        <a:pt x="1567262" y="1537120"/>
                      </a:lnTo>
                      <a:lnTo>
                        <a:pt x="1568924" y="1537120"/>
                      </a:lnTo>
                      <a:cubicBezTo>
                        <a:pt x="1568924" y="1537120"/>
                        <a:pt x="1568370" y="1538450"/>
                        <a:pt x="1568370" y="1538450"/>
                      </a:cubicBezTo>
                      <a:lnTo>
                        <a:pt x="1568037" y="1539004"/>
                      </a:lnTo>
                      <a:lnTo>
                        <a:pt x="1570697" y="1538782"/>
                      </a:lnTo>
                      <a:lnTo>
                        <a:pt x="1575351" y="1537009"/>
                      </a:lnTo>
                      <a:lnTo>
                        <a:pt x="1578121" y="1537009"/>
                      </a:lnTo>
                      <a:cubicBezTo>
                        <a:pt x="1578121" y="1537009"/>
                        <a:pt x="1577124" y="1540112"/>
                        <a:pt x="1577124" y="1540112"/>
                      </a:cubicBezTo>
                      <a:lnTo>
                        <a:pt x="1578565" y="1541553"/>
                      </a:lnTo>
                      <a:lnTo>
                        <a:pt x="1581224" y="1541996"/>
                      </a:lnTo>
                      <a:lnTo>
                        <a:pt x="1583995" y="1541996"/>
                      </a:lnTo>
                      <a:cubicBezTo>
                        <a:pt x="1583995" y="1541996"/>
                        <a:pt x="1591087" y="1544101"/>
                        <a:pt x="1591087" y="1544101"/>
                      </a:cubicBezTo>
                      <a:lnTo>
                        <a:pt x="1593747" y="1544101"/>
                      </a:lnTo>
                      <a:cubicBezTo>
                        <a:pt x="1593747" y="1544101"/>
                        <a:pt x="1592417" y="1545874"/>
                        <a:pt x="1592417" y="1545874"/>
                      </a:cubicBezTo>
                      <a:lnTo>
                        <a:pt x="1590865" y="1546761"/>
                      </a:lnTo>
                      <a:lnTo>
                        <a:pt x="1589646" y="1547869"/>
                      </a:lnTo>
                      <a:lnTo>
                        <a:pt x="1589093" y="1549974"/>
                      </a:lnTo>
                      <a:lnTo>
                        <a:pt x="1588095" y="1550861"/>
                      </a:lnTo>
                      <a:lnTo>
                        <a:pt x="1582000" y="1553631"/>
                      </a:lnTo>
                      <a:lnTo>
                        <a:pt x="1580006" y="1552634"/>
                      </a:lnTo>
                      <a:lnTo>
                        <a:pt x="1578897" y="1554739"/>
                      </a:lnTo>
                      <a:lnTo>
                        <a:pt x="1578121" y="1557842"/>
                      </a:lnTo>
                      <a:lnTo>
                        <a:pt x="1577346" y="1559837"/>
                      </a:lnTo>
                      <a:lnTo>
                        <a:pt x="1579008" y="1560502"/>
                      </a:lnTo>
                      <a:lnTo>
                        <a:pt x="1579341" y="1561499"/>
                      </a:lnTo>
                      <a:lnTo>
                        <a:pt x="1578786" y="1564381"/>
                      </a:lnTo>
                      <a:lnTo>
                        <a:pt x="1579452" y="1565046"/>
                      </a:lnTo>
                      <a:lnTo>
                        <a:pt x="1580892" y="1565710"/>
                      </a:lnTo>
                      <a:lnTo>
                        <a:pt x="1582443" y="1566153"/>
                      </a:lnTo>
                      <a:lnTo>
                        <a:pt x="1583552" y="1566153"/>
                      </a:lnTo>
                      <a:cubicBezTo>
                        <a:pt x="1583552" y="1566153"/>
                        <a:pt x="1584327" y="1566596"/>
                        <a:pt x="1584327" y="1566596"/>
                      </a:cubicBezTo>
                      <a:lnTo>
                        <a:pt x="1585768" y="1567151"/>
                      </a:lnTo>
                      <a:lnTo>
                        <a:pt x="1585768" y="1568037"/>
                      </a:lnTo>
                      <a:lnTo>
                        <a:pt x="1584217" y="1569035"/>
                      </a:lnTo>
                      <a:lnTo>
                        <a:pt x="1585214" y="1569700"/>
                      </a:lnTo>
                      <a:lnTo>
                        <a:pt x="1586100" y="1569700"/>
                      </a:lnTo>
                      <a:cubicBezTo>
                        <a:pt x="1586100" y="1569700"/>
                        <a:pt x="1586987" y="1569811"/>
                        <a:pt x="1586987" y="1569811"/>
                      </a:cubicBezTo>
                      <a:lnTo>
                        <a:pt x="1588095" y="1570143"/>
                      </a:lnTo>
                      <a:lnTo>
                        <a:pt x="1588760" y="1570697"/>
                      </a:lnTo>
                      <a:lnTo>
                        <a:pt x="1588982" y="1571361"/>
                      </a:lnTo>
                      <a:lnTo>
                        <a:pt x="1589314" y="1571916"/>
                      </a:lnTo>
                      <a:lnTo>
                        <a:pt x="1591973" y="1572470"/>
                      </a:lnTo>
                      <a:lnTo>
                        <a:pt x="1593082" y="1573357"/>
                      </a:lnTo>
                      <a:lnTo>
                        <a:pt x="1593968" y="1574354"/>
                      </a:lnTo>
                      <a:lnTo>
                        <a:pt x="1595187" y="1575240"/>
                      </a:lnTo>
                      <a:lnTo>
                        <a:pt x="1596960" y="1574797"/>
                      </a:lnTo>
                      <a:lnTo>
                        <a:pt x="1599730" y="1575240"/>
                      </a:lnTo>
                      <a:lnTo>
                        <a:pt x="1602612" y="1576127"/>
                      </a:lnTo>
                      <a:lnTo>
                        <a:pt x="1603831" y="1577124"/>
                      </a:lnTo>
                      <a:lnTo>
                        <a:pt x="1604606" y="1578233"/>
                      </a:lnTo>
                      <a:lnTo>
                        <a:pt x="1605271" y="1577678"/>
                      </a:lnTo>
                      <a:lnTo>
                        <a:pt x="1605715" y="1577457"/>
                      </a:lnTo>
                      <a:lnTo>
                        <a:pt x="1606934" y="1577124"/>
                      </a:lnTo>
                      <a:lnTo>
                        <a:pt x="1606712" y="1577568"/>
                      </a:lnTo>
                      <a:lnTo>
                        <a:pt x="1606712" y="1577789"/>
                      </a:lnTo>
                      <a:cubicBezTo>
                        <a:pt x="1606712" y="1577789"/>
                        <a:pt x="1606380" y="1577789"/>
                        <a:pt x="1606380" y="1577789"/>
                      </a:cubicBezTo>
                      <a:lnTo>
                        <a:pt x="1606158" y="1578122"/>
                      </a:lnTo>
                      <a:lnTo>
                        <a:pt x="1606934" y="1579119"/>
                      </a:lnTo>
                      <a:lnTo>
                        <a:pt x="1610258" y="1576459"/>
                      </a:lnTo>
                      <a:lnTo>
                        <a:pt x="1611588" y="1576016"/>
                      </a:lnTo>
                      <a:lnTo>
                        <a:pt x="1611588" y="1576902"/>
                      </a:lnTo>
                      <a:lnTo>
                        <a:pt x="1610036" y="1579008"/>
                      </a:lnTo>
                      <a:lnTo>
                        <a:pt x="1611699" y="1580338"/>
                      </a:lnTo>
                      <a:lnTo>
                        <a:pt x="1614469" y="1581446"/>
                      </a:lnTo>
                      <a:lnTo>
                        <a:pt x="1616353" y="1583109"/>
                      </a:lnTo>
                      <a:lnTo>
                        <a:pt x="1615356" y="1583441"/>
                      </a:lnTo>
                      <a:lnTo>
                        <a:pt x="1614801" y="1583884"/>
                      </a:lnTo>
                      <a:lnTo>
                        <a:pt x="1613582" y="1587763"/>
                      </a:lnTo>
                      <a:lnTo>
                        <a:pt x="1616464" y="1589092"/>
                      </a:lnTo>
                      <a:lnTo>
                        <a:pt x="1620010" y="1589646"/>
                      </a:lnTo>
                      <a:lnTo>
                        <a:pt x="1621783" y="1590422"/>
                      </a:lnTo>
                      <a:lnTo>
                        <a:pt x="1624553" y="1592971"/>
                      </a:lnTo>
                      <a:lnTo>
                        <a:pt x="1625994" y="1593414"/>
                      </a:lnTo>
                      <a:lnTo>
                        <a:pt x="1627878" y="1592417"/>
                      </a:lnTo>
                      <a:lnTo>
                        <a:pt x="1628653" y="1591198"/>
                      </a:lnTo>
                      <a:lnTo>
                        <a:pt x="1629651" y="1588981"/>
                      </a:lnTo>
                      <a:lnTo>
                        <a:pt x="1630537" y="1586433"/>
                      </a:lnTo>
                      <a:lnTo>
                        <a:pt x="1630980" y="1584216"/>
                      </a:lnTo>
                      <a:lnTo>
                        <a:pt x="1629540" y="1585103"/>
                      </a:lnTo>
                      <a:lnTo>
                        <a:pt x="1627767" y="1586765"/>
                      </a:lnTo>
                      <a:lnTo>
                        <a:pt x="1626437" y="1587319"/>
                      </a:lnTo>
                      <a:lnTo>
                        <a:pt x="1626437" y="1586433"/>
                      </a:lnTo>
                      <a:lnTo>
                        <a:pt x="1627434" y="1585546"/>
                      </a:lnTo>
                      <a:lnTo>
                        <a:pt x="1627767" y="1584438"/>
                      </a:lnTo>
                      <a:lnTo>
                        <a:pt x="1627434" y="1583330"/>
                      </a:lnTo>
                      <a:lnTo>
                        <a:pt x="1626326" y="1582443"/>
                      </a:lnTo>
                      <a:lnTo>
                        <a:pt x="1626326" y="1581335"/>
                      </a:lnTo>
                      <a:lnTo>
                        <a:pt x="1628321" y="1581113"/>
                      </a:lnTo>
                      <a:lnTo>
                        <a:pt x="1631423" y="1579119"/>
                      </a:lnTo>
                      <a:lnTo>
                        <a:pt x="1633197" y="1578343"/>
                      </a:lnTo>
                      <a:lnTo>
                        <a:pt x="1632532" y="1577235"/>
                      </a:lnTo>
                      <a:lnTo>
                        <a:pt x="1633640" y="1576237"/>
                      </a:lnTo>
                      <a:lnTo>
                        <a:pt x="1634194" y="1574908"/>
                      </a:lnTo>
                      <a:lnTo>
                        <a:pt x="1633862" y="1573689"/>
                      </a:lnTo>
                      <a:lnTo>
                        <a:pt x="1632532" y="1573135"/>
                      </a:lnTo>
                      <a:lnTo>
                        <a:pt x="1632975" y="1572027"/>
                      </a:lnTo>
                      <a:lnTo>
                        <a:pt x="1632975" y="1571029"/>
                      </a:lnTo>
                      <a:cubicBezTo>
                        <a:pt x="1632975" y="1571029"/>
                        <a:pt x="1632975" y="1570032"/>
                        <a:pt x="1632975" y="1570032"/>
                      </a:cubicBezTo>
                      <a:lnTo>
                        <a:pt x="1632532" y="1568924"/>
                      </a:lnTo>
                      <a:lnTo>
                        <a:pt x="1634527" y="1568591"/>
                      </a:lnTo>
                      <a:lnTo>
                        <a:pt x="1635634" y="1567151"/>
                      </a:lnTo>
                      <a:lnTo>
                        <a:pt x="1636521" y="1565600"/>
                      </a:lnTo>
                      <a:lnTo>
                        <a:pt x="1637630" y="1564824"/>
                      </a:lnTo>
                      <a:lnTo>
                        <a:pt x="1639624" y="1564381"/>
                      </a:lnTo>
                      <a:lnTo>
                        <a:pt x="1641286" y="1563161"/>
                      </a:lnTo>
                      <a:lnTo>
                        <a:pt x="1642395" y="1561388"/>
                      </a:lnTo>
                      <a:lnTo>
                        <a:pt x="1642838" y="1559283"/>
                      </a:lnTo>
                      <a:lnTo>
                        <a:pt x="1641840" y="1557953"/>
                      </a:lnTo>
                      <a:lnTo>
                        <a:pt x="1639624" y="1558285"/>
                      </a:lnTo>
                      <a:lnTo>
                        <a:pt x="1635856" y="1559837"/>
                      </a:lnTo>
                      <a:lnTo>
                        <a:pt x="1634305" y="1558840"/>
                      </a:lnTo>
                      <a:lnTo>
                        <a:pt x="1634970" y="1557399"/>
                      </a:lnTo>
                      <a:lnTo>
                        <a:pt x="1636078" y="1555848"/>
                      </a:lnTo>
                      <a:lnTo>
                        <a:pt x="1635856" y="1554518"/>
                      </a:lnTo>
                      <a:lnTo>
                        <a:pt x="1637186" y="1554296"/>
                      </a:lnTo>
                      <a:lnTo>
                        <a:pt x="1638849" y="1554296"/>
                      </a:lnTo>
                      <a:cubicBezTo>
                        <a:pt x="1638849" y="1554296"/>
                        <a:pt x="1640510" y="1554850"/>
                        <a:pt x="1640510" y="1554850"/>
                      </a:cubicBezTo>
                      <a:lnTo>
                        <a:pt x="1642062" y="1555626"/>
                      </a:lnTo>
                      <a:lnTo>
                        <a:pt x="1641508" y="1553299"/>
                      </a:lnTo>
                      <a:lnTo>
                        <a:pt x="1641840" y="1552412"/>
                      </a:lnTo>
                      <a:lnTo>
                        <a:pt x="1642727" y="1552412"/>
                      </a:lnTo>
                      <a:cubicBezTo>
                        <a:pt x="1642727" y="1552412"/>
                        <a:pt x="1643946" y="1552412"/>
                        <a:pt x="1643946" y="1552412"/>
                      </a:cubicBezTo>
                      <a:lnTo>
                        <a:pt x="1645054" y="1551637"/>
                      </a:lnTo>
                      <a:lnTo>
                        <a:pt x="1645608" y="1549974"/>
                      </a:lnTo>
                      <a:lnTo>
                        <a:pt x="1645941" y="1547315"/>
                      </a:lnTo>
                      <a:lnTo>
                        <a:pt x="1644389" y="1547315"/>
                      </a:lnTo>
                      <a:lnTo>
                        <a:pt x="1644943" y="1545874"/>
                      </a:lnTo>
                      <a:lnTo>
                        <a:pt x="1645941" y="1544544"/>
                      </a:lnTo>
                      <a:lnTo>
                        <a:pt x="1647049" y="1543547"/>
                      </a:lnTo>
                      <a:lnTo>
                        <a:pt x="1647935" y="1543215"/>
                      </a:lnTo>
                      <a:lnTo>
                        <a:pt x="1648268" y="1542439"/>
                      </a:lnTo>
                      <a:lnTo>
                        <a:pt x="1648268" y="1531357"/>
                      </a:lnTo>
                      <a:cubicBezTo>
                        <a:pt x="1648268" y="1531357"/>
                        <a:pt x="1647492" y="1521052"/>
                        <a:pt x="1647492" y="1521052"/>
                      </a:cubicBezTo>
                      <a:lnTo>
                        <a:pt x="1648489" y="1510524"/>
                      </a:lnTo>
                      <a:lnTo>
                        <a:pt x="1648489" y="1505094"/>
                      </a:lnTo>
                      <a:cubicBezTo>
                        <a:pt x="1648489" y="1505094"/>
                        <a:pt x="1649154" y="1503653"/>
                        <a:pt x="1649154" y="1503653"/>
                      </a:cubicBezTo>
                      <a:lnTo>
                        <a:pt x="1650816" y="1501881"/>
                      </a:lnTo>
                      <a:lnTo>
                        <a:pt x="1658573" y="1490577"/>
                      </a:lnTo>
                      <a:lnTo>
                        <a:pt x="1660347" y="1486810"/>
                      </a:lnTo>
                      <a:lnTo>
                        <a:pt x="1661566" y="1484815"/>
                      </a:lnTo>
                      <a:lnTo>
                        <a:pt x="1664668" y="1481934"/>
                      </a:lnTo>
                      <a:lnTo>
                        <a:pt x="1665444" y="1480604"/>
                      </a:lnTo>
                      <a:lnTo>
                        <a:pt x="1665666" y="1479385"/>
                      </a:lnTo>
                      <a:lnTo>
                        <a:pt x="1665888" y="1476725"/>
                      </a:lnTo>
                      <a:lnTo>
                        <a:pt x="1666220" y="1475507"/>
                      </a:lnTo>
                      <a:lnTo>
                        <a:pt x="1665444" y="1471960"/>
                      </a:lnTo>
                      <a:lnTo>
                        <a:pt x="1666220" y="1453011"/>
                      </a:lnTo>
                      <a:close/>
                      <a:moveTo>
                        <a:pt x="1289226" y="1341420"/>
                      </a:moveTo>
                      <a:lnTo>
                        <a:pt x="1288450" y="1341974"/>
                      </a:lnTo>
                      <a:lnTo>
                        <a:pt x="1288229" y="1343082"/>
                      </a:lnTo>
                      <a:lnTo>
                        <a:pt x="1286788" y="1343082"/>
                      </a:lnTo>
                      <a:cubicBezTo>
                        <a:pt x="1286788" y="1343082"/>
                        <a:pt x="1286456" y="1343082"/>
                        <a:pt x="1286456" y="1343082"/>
                      </a:cubicBezTo>
                      <a:lnTo>
                        <a:pt x="1286123" y="1343082"/>
                      </a:lnTo>
                      <a:cubicBezTo>
                        <a:pt x="1286123" y="1343082"/>
                        <a:pt x="1285791" y="1343636"/>
                        <a:pt x="1285791" y="1343636"/>
                      </a:cubicBezTo>
                      <a:lnTo>
                        <a:pt x="1284793" y="1344190"/>
                      </a:lnTo>
                      <a:lnTo>
                        <a:pt x="1281691" y="1344190"/>
                      </a:lnTo>
                      <a:cubicBezTo>
                        <a:pt x="1281691" y="1344190"/>
                        <a:pt x="1280471" y="1344634"/>
                        <a:pt x="1280471" y="1344634"/>
                      </a:cubicBezTo>
                      <a:lnTo>
                        <a:pt x="1280693" y="1345520"/>
                      </a:lnTo>
                      <a:lnTo>
                        <a:pt x="1283353" y="1346960"/>
                      </a:lnTo>
                      <a:lnTo>
                        <a:pt x="1284793" y="1347404"/>
                      </a:lnTo>
                      <a:lnTo>
                        <a:pt x="1286345" y="1346850"/>
                      </a:lnTo>
                      <a:lnTo>
                        <a:pt x="1287896" y="1346074"/>
                      </a:lnTo>
                      <a:lnTo>
                        <a:pt x="1290334" y="1344966"/>
                      </a:lnTo>
                      <a:lnTo>
                        <a:pt x="1290334" y="1342750"/>
                      </a:lnTo>
                      <a:cubicBezTo>
                        <a:pt x="1290334" y="1342750"/>
                        <a:pt x="1289115" y="1341420"/>
                        <a:pt x="1289115" y="1341420"/>
                      </a:cubicBezTo>
                      <a:close/>
                      <a:moveTo>
                        <a:pt x="441932" y="871452"/>
                      </a:moveTo>
                      <a:lnTo>
                        <a:pt x="440380" y="869789"/>
                      </a:lnTo>
                      <a:lnTo>
                        <a:pt x="438829" y="870011"/>
                      </a:lnTo>
                      <a:lnTo>
                        <a:pt x="437388" y="870454"/>
                      </a:lnTo>
                      <a:lnTo>
                        <a:pt x="436059" y="869789"/>
                      </a:lnTo>
                      <a:lnTo>
                        <a:pt x="433399" y="866798"/>
                      </a:lnTo>
                      <a:lnTo>
                        <a:pt x="429853" y="863917"/>
                      </a:lnTo>
                      <a:lnTo>
                        <a:pt x="425974" y="861922"/>
                      </a:lnTo>
                      <a:lnTo>
                        <a:pt x="422428" y="861478"/>
                      </a:lnTo>
                      <a:lnTo>
                        <a:pt x="424977" y="867130"/>
                      </a:lnTo>
                      <a:lnTo>
                        <a:pt x="426307" y="870898"/>
                      </a:lnTo>
                      <a:lnTo>
                        <a:pt x="426085" y="872560"/>
                      </a:lnTo>
                      <a:lnTo>
                        <a:pt x="425531" y="874000"/>
                      </a:lnTo>
                      <a:lnTo>
                        <a:pt x="427415" y="877104"/>
                      </a:lnTo>
                      <a:lnTo>
                        <a:pt x="429853" y="879985"/>
                      </a:lnTo>
                      <a:lnTo>
                        <a:pt x="432291" y="881647"/>
                      </a:lnTo>
                      <a:lnTo>
                        <a:pt x="438939" y="889182"/>
                      </a:lnTo>
                      <a:lnTo>
                        <a:pt x="440159" y="891509"/>
                      </a:lnTo>
                      <a:lnTo>
                        <a:pt x="441045" y="893615"/>
                      </a:lnTo>
                      <a:lnTo>
                        <a:pt x="442708" y="899267"/>
                      </a:lnTo>
                      <a:lnTo>
                        <a:pt x="444702" y="900153"/>
                      </a:lnTo>
                      <a:lnTo>
                        <a:pt x="446364" y="897604"/>
                      </a:lnTo>
                      <a:lnTo>
                        <a:pt x="447583" y="893393"/>
                      </a:lnTo>
                      <a:lnTo>
                        <a:pt x="448470" y="886523"/>
                      </a:lnTo>
                      <a:lnTo>
                        <a:pt x="448248" y="885193"/>
                      </a:lnTo>
                      <a:lnTo>
                        <a:pt x="447362" y="883752"/>
                      </a:lnTo>
                      <a:lnTo>
                        <a:pt x="444148" y="881758"/>
                      </a:lnTo>
                      <a:lnTo>
                        <a:pt x="442929" y="880650"/>
                      </a:lnTo>
                      <a:lnTo>
                        <a:pt x="443483" y="879209"/>
                      </a:lnTo>
                      <a:lnTo>
                        <a:pt x="443483" y="878101"/>
                      </a:lnTo>
                      <a:lnTo>
                        <a:pt x="442264" y="876882"/>
                      </a:lnTo>
                      <a:lnTo>
                        <a:pt x="442264" y="875330"/>
                      </a:lnTo>
                      <a:cubicBezTo>
                        <a:pt x="442264" y="875330"/>
                        <a:pt x="442264" y="873446"/>
                        <a:pt x="442264" y="873446"/>
                      </a:cubicBezTo>
                      <a:lnTo>
                        <a:pt x="441821" y="871452"/>
                      </a:lnTo>
                      <a:close/>
                      <a:moveTo>
                        <a:pt x="414671" y="831337"/>
                      </a:moveTo>
                      <a:lnTo>
                        <a:pt x="415447" y="830339"/>
                      </a:lnTo>
                      <a:lnTo>
                        <a:pt x="415447" y="829342"/>
                      </a:lnTo>
                      <a:cubicBezTo>
                        <a:pt x="415447" y="829342"/>
                        <a:pt x="414893" y="828455"/>
                        <a:pt x="414893" y="828455"/>
                      </a:cubicBezTo>
                      <a:lnTo>
                        <a:pt x="414006" y="827791"/>
                      </a:lnTo>
                      <a:lnTo>
                        <a:pt x="412011" y="827348"/>
                      </a:lnTo>
                      <a:lnTo>
                        <a:pt x="405473" y="829009"/>
                      </a:lnTo>
                      <a:lnTo>
                        <a:pt x="405473" y="830007"/>
                      </a:lnTo>
                      <a:lnTo>
                        <a:pt x="406693" y="830894"/>
                      </a:lnTo>
                      <a:lnTo>
                        <a:pt x="411236" y="836213"/>
                      </a:lnTo>
                      <a:lnTo>
                        <a:pt x="413009" y="836878"/>
                      </a:lnTo>
                      <a:lnTo>
                        <a:pt x="419325" y="835659"/>
                      </a:lnTo>
                      <a:lnTo>
                        <a:pt x="430296" y="842750"/>
                      </a:lnTo>
                      <a:lnTo>
                        <a:pt x="435394" y="843748"/>
                      </a:lnTo>
                      <a:lnTo>
                        <a:pt x="435948" y="843970"/>
                      </a:lnTo>
                      <a:lnTo>
                        <a:pt x="436502" y="844635"/>
                      </a:lnTo>
                      <a:lnTo>
                        <a:pt x="437721" y="843970"/>
                      </a:lnTo>
                      <a:lnTo>
                        <a:pt x="438607" y="843748"/>
                      </a:lnTo>
                      <a:lnTo>
                        <a:pt x="439715" y="843748"/>
                      </a:lnTo>
                      <a:cubicBezTo>
                        <a:pt x="439715" y="843748"/>
                        <a:pt x="438386" y="840646"/>
                        <a:pt x="438386" y="840646"/>
                      </a:cubicBezTo>
                      <a:lnTo>
                        <a:pt x="436280" y="838096"/>
                      </a:lnTo>
                      <a:lnTo>
                        <a:pt x="433621" y="836435"/>
                      </a:lnTo>
                      <a:lnTo>
                        <a:pt x="422207" y="834550"/>
                      </a:lnTo>
                      <a:lnTo>
                        <a:pt x="420323" y="833664"/>
                      </a:lnTo>
                      <a:lnTo>
                        <a:pt x="420323" y="832445"/>
                      </a:lnTo>
                      <a:lnTo>
                        <a:pt x="421985" y="832445"/>
                      </a:lnTo>
                      <a:lnTo>
                        <a:pt x="421985" y="831337"/>
                      </a:lnTo>
                      <a:lnTo>
                        <a:pt x="419214" y="832002"/>
                      </a:lnTo>
                      <a:lnTo>
                        <a:pt x="416001" y="833442"/>
                      </a:lnTo>
                      <a:lnTo>
                        <a:pt x="413009" y="833442"/>
                      </a:lnTo>
                      <a:cubicBezTo>
                        <a:pt x="413009" y="833442"/>
                        <a:pt x="411014" y="830118"/>
                        <a:pt x="411014" y="830118"/>
                      </a:cubicBezTo>
                      <a:lnTo>
                        <a:pt x="412122" y="830118"/>
                      </a:lnTo>
                      <a:cubicBezTo>
                        <a:pt x="412122" y="830118"/>
                        <a:pt x="414782" y="831337"/>
                        <a:pt x="414782" y="831337"/>
                      </a:cubicBezTo>
                      <a:close/>
                      <a:moveTo>
                        <a:pt x="321254" y="752214"/>
                      </a:moveTo>
                      <a:lnTo>
                        <a:pt x="316821" y="750331"/>
                      </a:lnTo>
                      <a:lnTo>
                        <a:pt x="314605" y="749998"/>
                      </a:lnTo>
                      <a:lnTo>
                        <a:pt x="312499" y="750331"/>
                      </a:lnTo>
                      <a:lnTo>
                        <a:pt x="311613" y="751771"/>
                      </a:lnTo>
                      <a:lnTo>
                        <a:pt x="312942" y="754764"/>
                      </a:lnTo>
                      <a:lnTo>
                        <a:pt x="322029" y="754764"/>
                      </a:lnTo>
                      <a:cubicBezTo>
                        <a:pt x="322029" y="754764"/>
                        <a:pt x="324578" y="755872"/>
                        <a:pt x="324578" y="755872"/>
                      </a:cubicBezTo>
                      <a:lnTo>
                        <a:pt x="323359" y="753766"/>
                      </a:lnTo>
                      <a:lnTo>
                        <a:pt x="321254" y="752104"/>
                      </a:lnTo>
                      <a:close/>
                      <a:moveTo>
                        <a:pt x="338652" y="712986"/>
                      </a:moveTo>
                      <a:lnTo>
                        <a:pt x="337433" y="711767"/>
                      </a:lnTo>
                      <a:lnTo>
                        <a:pt x="333554" y="709772"/>
                      </a:lnTo>
                      <a:lnTo>
                        <a:pt x="332335" y="708442"/>
                      </a:lnTo>
                      <a:lnTo>
                        <a:pt x="332335" y="706116"/>
                      </a:lnTo>
                      <a:cubicBezTo>
                        <a:pt x="332335" y="706116"/>
                        <a:pt x="332668" y="703899"/>
                        <a:pt x="332668" y="703899"/>
                      </a:cubicBezTo>
                      <a:lnTo>
                        <a:pt x="332335" y="702015"/>
                      </a:lnTo>
                      <a:lnTo>
                        <a:pt x="330008" y="700575"/>
                      </a:lnTo>
                      <a:lnTo>
                        <a:pt x="327903" y="700242"/>
                      </a:lnTo>
                      <a:lnTo>
                        <a:pt x="321475" y="700575"/>
                      </a:lnTo>
                      <a:lnTo>
                        <a:pt x="323359" y="703123"/>
                      </a:lnTo>
                      <a:lnTo>
                        <a:pt x="325132" y="709440"/>
                      </a:lnTo>
                      <a:lnTo>
                        <a:pt x="326905" y="711988"/>
                      </a:lnTo>
                      <a:lnTo>
                        <a:pt x="330008" y="710438"/>
                      </a:lnTo>
                      <a:lnTo>
                        <a:pt x="332889" y="712432"/>
                      </a:lnTo>
                      <a:lnTo>
                        <a:pt x="335327" y="716199"/>
                      </a:lnTo>
                      <a:lnTo>
                        <a:pt x="336990" y="719967"/>
                      </a:lnTo>
                      <a:lnTo>
                        <a:pt x="338873" y="721075"/>
                      </a:lnTo>
                      <a:lnTo>
                        <a:pt x="339428" y="718859"/>
                      </a:lnTo>
                      <a:lnTo>
                        <a:pt x="339206" y="715535"/>
                      </a:lnTo>
                      <a:lnTo>
                        <a:pt x="338652" y="713208"/>
                      </a:lnTo>
                      <a:close/>
                      <a:moveTo>
                        <a:pt x="230053" y="651484"/>
                      </a:moveTo>
                      <a:lnTo>
                        <a:pt x="228723" y="650819"/>
                      </a:lnTo>
                      <a:lnTo>
                        <a:pt x="224844" y="646829"/>
                      </a:lnTo>
                      <a:lnTo>
                        <a:pt x="224512" y="646386"/>
                      </a:lnTo>
                      <a:lnTo>
                        <a:pt x="221742" y="644169"/>
                      </a:lnTo>
                      <a:lnTo>
                        <a:pt x="216644" y="641510"/>
                      </a:lnTo>
                      <a:lnTo>
                        <a:pt x="215204" y="641178"/>
                      </a:lnTo>
                      <a:lnTo>
                        <a:pt x="214206" y="640180"/>
                      </a:lnTo>
                      <a:lnTo>
                        <a:pt x="213430" y="640180"/>
                      </a:lnTo>
                      <a:cubicBezTo>
                        <a:pt x="213430" y="640180"/>
                        <a:pt x="212987" y="641288"/>
                        <a:pt x="212987" y="641288"/>
                      </a:cubicBezTo>
                      <a:lnTo>
                        <a:pt x="211990" y="642175"/>
                      </a:lnTo>
                      <a:lnTo>
                        <a:pt x="212655" y="644613"/>
                      </a:lnTo>
                      <a:lnTo>
                        <a:pt x="213874" y="647273"/>
                      </a:lnTo>
                      <a:lnTo>
                        <a:pt x="214760" y="650043"/>
                      </a:lnTo>
                      <a:lnTo>
                        <a:pt x="214428" y="652702"/>
                      </a:lnTo>
                      <a:lnTo>
                        <a:pt x="216422" y="654143"/>
                      </a:lnTo>
                      <a:lnTo>
                        <a:pt x="222296" y="655916"/>
                      </a:lnTo>
                      <a:lnTo>
                        <a:pt x="231161" y="656692"/>
                      </a:lnTo>
                      <a:lnTo>
                        <a:pt x="234153" y="655805"/>
                      </a:lnTo>
                      <a:lnTo>
                        <a:pt x="234596" y="652702"/>
                      </a:lnTo>
                      <a:lnTo>
                        <a:pt x="233488" y="651373"/>
                      </a:lnTo>
                      <a:lnTo>
                        <a:pt x="230053" y="651373"/>
                      </a:lnTo>
                      <a:close/>
                      <a:moveTo>
                        <a:pt x="9752" y="458221"/>
                      </a:moveTo>
                      <a:lnTo>
                        <a:pt x="9530" y="457778"/>
                      </a:lnTo>
                      <a:lnTo>
                        <a:pt x="9308" y="457335"/>
                      </a:lnTo>
                      <a:lnTo>
                        <a:pt x="7203" y="456227"/>
                      </a:lnTo>
                      <a:lnTo>
                        <a:pt x="4654" y="457002"/>
                      </a:lnTo>
                      <a:lnTo>
                        <a:pt x="0" y="459662"/>
                      </a:lnTo>
                      <a:lnTo>
                        <a:pt x="0" y="460881"/>
                      </a:lnTo>
                      <a:lnTo>
                        <a:pt x="2881" y="459994"/>
                      </a:lnTo>
                      <a:lnTo>
                        <a:pt x="3989" y="460327"/>
                      </a:lnTo>
                      <a:lnTo>
                        <a:pt x="4654" y="461989"/>
                      </a:lnTo>
                      <a:lnTo>
                        <a:pt x="4322" y="461989"/>
                      </a:lnTo>
                      <a:cubicBezTo>
                        <a:pt x="4322" y="461989"/>
                        <a:pt x="3546" y="461989"/>
                        <a:pt x="3546" y="461989"/>
                      </a:cubicBezTo>
                      <a:lnTo>
                        <a:pt x="3214" y="461989"/>
                      </a:lnTo>
                      <a:lnTo>
                        <a:pt x="3214" y="463208"/>
                      </a:lnTo>
                      <a:lnTo>
                        <a:pt x="5208" y="462765"/>
                      </a:lnTo>
                      <a:lnTo>
                        <a:pt x="11082" y="459662"/>
                      </a:lnTo>
                      <a:lnTo>
                        <a:pt x="11082" y="458443"/>
                      </a:lnTo>
                      <a:lnTo>
                        <a:pt x="10417" y="458443"/>
                      </a:lnTo>
                      <a:cubicBezTo>
                        <a:pt x="10417" y="458443"/>
                        <a:pt x="10084" y="458221"/>
                        <a:pt x="10084" y="458221"/>
                      </a:cubicBezTo>
                      <a:close/>
                      <a:moveTo>
                        <a:pt x="1498778" y="371675"/>
                      </a:moveTo>
                      <a:lnTo>
                        <a:pt x="1480826" y="362034"/>
                      </a:lnTo>
                      <a:lnTo>
                        <a:pt x="1478720" y="361812"/>
                      </a:lnTo>
                      <a:lnTo>
                        <a:pt x="1472293" y="362477"/>
                      </a:lnTo>
                      <a:lnTo>
                        <a:pt x="1462874" y="359707"/>
                      </a:lnTo>
                      <a:lnTo>
                        <a:pt x="1461655" y="360039"/>
                      </a:lnTo>
                      <a:lnTo>
                        <a:pt x="1458995" y="361480"/>
                      </a:lnTo>
                      <a:lnTo>
                        <a:pt x="1457665" y="361812"/>
                      </a:lnTo>
                      <a:lnTo>
                        <a:pt x="1456557" y="361812"/>
                      </a:lnTo>
                      <a:cubicBezTo>
                        <a:pt x="1456557" y="361812"/>
                        <a:pt x="1454119" y="360815"/>
                        <a:pt x="1454119" y="360815"/>
                      </a:cubicBezTo>
                      <a:lnTo>
                        <a:pt x="1452900" y="360593"/>
                      </a:lnTo>
                      <a:lnTo>
                        <a:pt x="1451460" y="360925"/>
                      </a:lnTo>
                      <a:lnTo>
                        <a:pt x="1450130" y="361480"/>
                      </a:lnTo>
                      <a:lnTo>
                        <a:pt x="1448800" y="361812"/>
                      </a:lnTo>
                      <a:lnTo>
                        <a:pt x="1448357" y="361812"/>
                      </a:lnTo>
                      <a:cubicBezTo>
                        <a:pt x="1448357" y="361812"/>
                        <a:pt x="1447249" y="361480"/>
                        <a:pt x="1447249" y="361480"/>
                      </a:cubicBezTo>
                      <a:lnTo>
                        <a:pt x="1446140" y="360593"/>
                      </a:lnTo>
                      <a:lnTo>
                        <a:pt x="1445032" y="358377"/>
                      </a:lnTo>
                      <a:lnTo>
                        <a:pt x="1444256" y="357380"/>
                      </a:lnTo>
                      <a:lnTo>
                        <a:pt x="1441708" y="356049"/>
                      </a:lnTo>
                      <a:lnTo>
                        <a:pt x="1436721" y="355163"/>
                      </a:lnTo>
                      <a:lnTo>
                        <a:pt x="1434283" y="353612"/>
                      </a:lnTo>
                      <a:lnTo>
                        <a:pt x="1432842" y="351728"/>
                      </a:lnTo>
                      <a:lnTo>
                        <a:pt x="1430294" y="347517"/>
                      </a:lnTo>
                      <a:lnTo>
                        <a:pt x="1428742" y="345855"/>
                      </a:lnTo>
                      <a:lnTo>
                        <a:pt x="1428964" y="345300"/>
                      </a:lnTo>
                      <a:lnTo>
                        <a:pt x="1429297" y="344857"/>
                      </a:lnTo>
                      <a:lnTo>
                        <a:pt x="1430183" y="344303"/>
                      </a:lnTo>
                      <a:lnTo>
                        <a:pt x="1429407" y="341755"/>
                      </a:lnTo>
                      <a:lnTo>
                        <a:pt x="1427302" y="340979"/>
                      </a:lnTo>
                      <a:lnTo>
                        <a:pt x="1422426" y="340646"/>
                      </a:lnTo>
                      <a:lnTo>
                        <a:pt x="1421983" y="338762"/>
                      </a:lnTo>
                      <a:lnTo>
                        <a:pt x="1419766" y="338541"/>
                      </a:lnTo>
                      <a:lnTo>
                        <a:pt x="1417550" y="339206"/>
                      </a:lnTo>
                      <a:lnTo>
                        <a:pt x="1417107" y="339206"/>
                      </a:lnTo>
                      <a:cubicBezTo>
                        <a:pt x="1417107" y="339206"/>
                        <a:pt x="1415223" y="340425"/>
                        <a:pt x="1415223" y="340425"/>
                      </a:cubicBezTo>
                      <a:lnTo>
                        <a:pt x="1414669" y="341311"/>
                      </a:lnTo>
                      <a:lnTo>
                        <a:pt x="1413893" y="343860"/>
                      </a:lnTo>
                      <a:lnTo>
                        <a:pt x="1413339" y="344857"/>
                      </a:lnTo>
                      <a:lnTo>
                        <a:pt x="1412453" y="345300"/>
                      </a:lnTo>
                      <a:lnTo>
                        <a:pt x="1410125" y="345633"/>
                      </a:lnTo>
                      <a:lnTo>
                        <a:pt x="1409128" y="345966"/>
                      </a:lnTo>
                      <a:lnTo>
                        <a:pt x="1408463" y="346852"/>
                      </a:lnTo>
                      <a:lnTo>
                        <a:pt x="1407244" y="349290"/>
                      </a:lnTo>
                      <a:lnTo>
                        <a:pt x="1406579" y="349955"/>
                      </a:lnTo>
                      <a:lnTo>
                        <a:pt x="1405914" y="349955"/>
                      </a:lnTo>
                      <a:cubicBezTo>
                        <a:pt x="1405914" y="349955"/>
                        <a:pt x="1402923" y="348403"/>
                        <a:pt x="1402923" y="348403"/>
                      </a:cubicBezTo>
                      <a:lnTo>
                        <a:pt x="1393171" y="348403"/>
                      </a:lnTo>
                      <a:cubicBezTo>
                        <a:pt x="1393171" y="348403"/>
                        <a:pt x="1391398" y="347738"/>
                        <a:pt x="1391398" y="347738"/>
                      </a:cubicBezTo>
                      <a:lnTo>
                        <a:pt x="1389625" y="346852"/>
                      </a:lnTo>
                      <a:lnTo>
                        <a:pt x="1385303" y="343749"/>
                      </a:lnTo>
                      <a:lnTo>
                        <a:pt x="1384638" y="343749"/>
                      </a:lnTo>
                      <a:cubicBezTo>
                        <a:pt x="1384638" y="343749"/>
                        <a:pt x="1383640" y="344636"/>
                        <a:pt x="1383640" y="344636"/>
                      </a:cubicBezTo>
                      <a:lnTo>
                        <a:pt x="1383640" y="345633"/>
                      </a:lnTo>
                      <a:cubicBezTo>
                        <a:pt x="1383640" y="345633"/>
                        <a:pt x="1384084" y="346520"/>
                        <a:pt x="1384084" y="346520"/>
                      </a:cubicBezTo>
                      <a:lnTo>
                        <a:pt x="1383862" y="347406"/>
                      </a:lnTo>
                      <a:lnTo>
                        <a:pt x="1380427" y="349622"/>
                      </a:lnTo>
                      <a:lnTo>
                        <a:pt x="1377878" y="347628"/>
                      </a:lnTo>
                      <a:lnTo>
                        <a:pt x="1376548" y="342862"/>
                      </a:lnTo>
                      <a:lnTo>
                        <a:pt x="1376548" y="336768"/>
                      </a:lnTo>
                      <a:cubicBezTo>
                        <a:pt x="1376548" y="336768"/>
                        <a:pt x="1374110" y="336657"/>
                        <a:pt x="1374110" y="336657"/>
                      </a:cubicBezTo>
                      <a:lnTo>
                        <a:pt x="1367018" y="332668"/>
                      </a:lnTo>
                      <a:lnTo>
                        <a:pt x="1365799" y="332446"/>
                      </a:lnTo>
                      <a:lnTo>
                        <a:pt x="1362475" y="332779"/>
                      </a:lnTo>
                      <a:lnTo>
                        <a:pt x="1357710" y="331670"/>
                      </a:lnTo>
                      <a:lnTo>
                        <a:pt x="1356602" y="331892"/>
                      </a:lnTo>
                      <a:lnTo>
                        <a:pt x="1355937" y="334330"/>
                      </a:lnTo>
                      <a:lnTo>
                        <a:pt x="1356823" y="337100"/>
                      </a:lnTo>
                      <a:lnTo>
                        <a:pt x="1357267" y="339981"/>
                      </a:lnTo>
                      <a:lnTo>
                        <a:pt x="1355272" y="342530"/>
                      </a:lnTo>
                      <a:lnTo>
                        <a:pt x="1353831" y="342862"/>
                      </a:lnTo>
                      <a:lnTo>
                        <a:pt x="1349399" y="341200"/>
                      </a:lnTo>
                      <a:lnTo>
                        <a:pt x="1344301" y="341200"/>
                      </a:lnTo>
                      <a:cubicBezTo>
                        <a:pt x="1344301" y="341200"/>
                        <a:pt x="1342971" y="340535"/>
                        <a:pt x="1342971" y="340535"/>
                      </a:cubicBezTo>
                      <a:lnTo>
                        <a:pt x="1341531" y="338097"/>
                      </a:lnTo>
                      <a:lnTo>
                        <a:pt x="1341863" y="335992"/>
                      </a:lnTo>
                      <a:lnTo>
                        <a:pt x="1342417" y="333776"/>
                      </a:lnTo>
                      <a:lnTo>
                        <a:pt x="1341752" y="331005"/>
                      </a:lnTo>
                      <a:lnTo>
                        <a:pt x="1341309" y="331005"/>
                      </a:lnTo>
                      <a:cubicBezTo>
                        <a:pt x="1341309" y="331005"/>
                        <a:pt x="1339758" y="332003"/>
                        <a:pt x="1339758" y="332003"/>
                      </a:cubicBezTo>
                      <a:lnTo>
                        <a:pt x="1339204" y="332003"/>
                      </a:lnTo>
                      <a:cubicBezTo>
                        <a:pt x="1339204" y="332003"/>
                        <a:pt x="1338871" y="331448"/>
                        <a:pt x="1338871" y="331448"/>
                      </a:cubicBezTo>
                      <a:lnTo>
                        <a:pt x="1338649" y="330119"/>
                      </a:lnTo>
                      <a:lnTo>
                        <a:pt x="1338649" y="329786"/>
                      </a:lnTo>
                      <a:cubicBezTo>
                        <a:pt x="1338649" y="329786"/>
                        <a:pt x="1338206" y="329011"/>
                        <a:pt x="1338206" y="329011"/>
                      </a:cubicBezTo>
                      <a:lnTo>
                        <a:pt x="1337320" y="325797"/>
                      </a:lnTo>
                      <a:lnTo>
                        <a:pt x="1336877" y="325243"/>
                      </a:lnTo>
                      <a:lnTo>
                        <a:pt x="1335325" y="324689"/>
                      </a:lnTo>
                      <a:lnTo>
                        <a:pt x="1334660" y="324246"/>
                      </a:lnTo>
                      <a:lnTo>
                        <a:pt x="1334660" y="323581"/>
                      </a:lnTo>
                      <a:cubicBezTo>
                        <a:pt x="1334660" y="323581"/>
                        <a:pt x="1334660" y="321808"/>
                        <a:pt x="1334660" y="321808"/>
                      </a:cubicBezTo>
                      <a:lnTo>
                        <a:pt x="1334439" y="321032"/>
                      </a:lnTo>
                      <a:lnTo>
                        <a:pt x="1326903" y="313718"/>
                      </a:lnTo>
                      <a:lnTo>
                        <a:pt x="1325019" y="311391"/>
                      </a:lnTo>
                      <a:lnTo>
                        <a:pt x="1324355" y="309396"/>
                      </a:lnTo>
                      <a:lnTo>
                        <a:pt x="1325019" y="307845"/>
                      </a:lnTo>
                      <a:lnTo>
                        <a:pt x="1327014" y="307845"/>
                      </a:lnTo>
                      <a:cubicBezTo>
                        <a:pt x="1327014" y="307845"/>
                        <a:pt x="1327457" y="306294"/>
                        <a:pt x="1327457" y="306294"/>
                      </a:cubicBezTo>
                      <a:lnTo>
                        <a:pt x="1327125" y="305296"/>
                      </a:lnTo>
                      <a:lnTo>
                        <a:pt x="1321584" y="299423"/>
                      </a:lnTo>
                      <a:lnTo>
                        <a:pt x="1320808" y="298315"/>
                      </a:lnTo>
                      <a:lnTo>
                        <a:pt x="1321030" y="298315"/>
                      </a:lnTo>
                      <a:cubicBezTo>
                        <a:pt x="1321030" y="298315"/>
                        <a:pt x="1321030" y="297317"/>
                        <a:pt x="1321030" y="297317"/>
                      </a:cubicBezTo>
                      <a:lnTo>
                        <a:pt x="1320697" y="295877"/>
                      </a:lnTo>
                      <a:lnTo>
                        <a:pt x="1320033" y="294436"/>
                      </a:lnTo>
                      <a:lnTo>
                        <a:pt x="1318038" y="292553"/>
                      </a:lnTo>
                      <a:lnTo>
                        <a:pt x="1307621" y="287344"/>
                      </a:lnTo>
                      <a:lnTo>
                        <a:pt x="1306402" y="287122"/>
                      </a:lnTo>
                      <a:lnTo>
                        <a:pt x="1305516" y="287455"/>
                      </a:lnTo>
                      <a:lnTo>
                        <a:pt x="1303410" y="288895"/>
                      </a:lnTo>
                      <a:lnTo>
                        <a:pt x="1302191" y="289117"/>
                      </a:lnTo>
                      <a:lnTo>
                        <a:pt x="1301194" y="289117"/>
                      </a:lnTo>
                      <a:cubicBezTo>
                        <a:pt x="1301194" y="289117"/>
                        <a:pt x="1298978" y="288785"/>
                        <a:pt x="1298978" y="288785"/>
                      </a:cubicBezTo>
                      <a:lnTo>
                        <a:pt x="1295986" y="287122"/>
                      </a:lnTo>
                      <a:lnTo>
                        <a:pt x="1290556" y="283133"/>
                      </a:lnTo>
                      <a:lnTo>
                        <a:pt x="1290334" y="283133"/>
                      </a:lnTo>
                      <a:cubicBezTo>
                        <a:pt x="1290334" y="283133"/>
                        <a:pt x="1287231" y="281692"/>
                        <a:pt x="1287231" y="281692"/>
                      </a:cubicBezTo>
                      <a:lnTo>
                        <a:pt x="1284018" y="281360"/>
                      </a:lnTo>
                      <a:lnTo>
                        <a:pt x="1277479" y="282025"/>
                      </a:lnTo>
                      <a:lnTo>
                        <a:pt x="1278255" y="283576"/>
                      </a:lnTo>
                      <a:lnTo>
                        <a:pt x="1275042" y="283909"/>
                      </a:lnTo>
                      <a:lnTo>
                        <a:pt x="1274266" y="284241"/>
                      </a:lnTo>
                      <a:lnTo>
                        <a:pt x="1273712" y="285350"/>
                      </a:lnTo>
                      <a:lnTo>
                        <a:pt x="1273712" y="286457"/>
                      </a:lnTo>
                      <a:cubicBezTo>
                        <a:pt x="1273712" y="286457"/>
                        <a:pt x="1273490" y="287344"/>
                        <a:pt x="1273490" y="287344"/>
                      </a:cubicBezTo>
                      <a:lnTo>
                        <a:pt x="1272160" y="287898"/>
                      </a:lnTo>
                      <a:lnTo>
                        <a:pt x="1271052" y="289560"/>
                      </a:lnTo>
                      <a:lnTo>
                        <a:pt x="1269390" y="290225"/>
                      </a:lnTo>
                      <a:lnTo>
                        <a:pt x="1259749" y="290779"/>
                      </a:lnTo>
                      <a:lnTo>
                        <a:pt x="1257754" y="291444"/>
                      </a:lnTo>
                      <a:lnTo>
                        <a:pt x="1256203" y="286457"/>
                      </a:lnTo>
                      <a:lnTo>
                        <a:pt x="1254098" y="284352"/>
                      </a:lnTo>
                      <a:lnTo>
                        <a:pt x="1246894" y="282690"/>
                      </a:lnTo>
                      <a:lnTo>
                        <a:pt x="1244013" y="281360"/>
                      </a:lnTo>
                      <a:lnTo>
                        <a:pt x="1242018" y="279476"/>
                      </a:lnTo>
                      <a:lnTo>
                        <a:pt x="1238473" y="274711"/>
                      </a:lnTo>
                      <a:lnTo>
                        <a:pt x="1237143" y="274379"/>
                      </a:lnTo>
                      <a:lnTo>
                        <a:pt x="1234705" y="272827"/>
                      </a:lnTo>
                      <a:lnTo>
                        <a:pt x="1233486" y="272606"/>
                      </a:lnTo>
                      <a:lnTo>
                        <a:pt x="1232267" y="273270"/>
                      </a:lnTo>
                      <a:lnTo>
                        <a:pt x="1230826" y="275154"/>
                      </a:lnTo>
                      <a:lnTo>
                        <a:pt x="1229386" y="275819"/>
                      </a:lnTo>
                      <a:lnTo>
                        <a:pt x="1226948" y="275376"/>
                      </a:lnTo>
                      <a:lnTo>
                        <a:pt x="1224510" y="274157"/>
                      </a:lnTo>
                      <a:lnTo>
                        <a:pt x="1221961" y="273603"/>
                      </a:lnTo>
                      <a:lnTo>
                        <a:pt x="1219191" y="275043"/>
                      </a:lnTo>
                      <a:lnTo>
                        <a:pt x="1217861" y="276928"/>
                      </a:lnTo>
                      <a:lnTo>
                        <a:pt x="1217639" y="278146"/>
                      </a:lnTo>
                      <a:lnTo>
                        <a:pt x="1217307" y="278811"/>
                      </a:lnTo>
                      <a:lnTo>
                        <a:pt x="1215645" y="279033"/>
                      </a:lnTo>
                      <a:lnTo>
                        <a:pt x="1214647" y="278811"/>
                      </a:lnTo>
                      <a:lnTo>
                        <a:pt x="1211101" y="277149"/>
                      </a:lnTo>
                      <a:lnTo>
                        <a:pt x="1208996" y="278146"/>
                      </a:lnTo>
                      <a:lnTo>
                        <a:pt x="1206114" y="280363"/>
                      </a:lnTo>
                      <a:lnTo>
                        <a:pt x="1203122" y="282025"/>
                      </a:lnTo>
                      <a:lnTo>
                        <a:pt x="1200685" y="281360"/>
                      </a:lnTo>
                      <a:lnTo>
                        <a:pt x="1200020" y="279809"/>
                      </a:lnTo>
                      <a:lnTo>
                        <a:pt x="1200020" y="278257"/>
                      </a:lnTo>
                      <a:cubicBezTo>
                        <a:pt x="1200020" y="278257"/>
                        <a:pt x="1200463" y="276595"/>
                        <a:pt x="1200463" y="276595"/>
                      </a:cubicBezTo>
                      <a:lnTo>
                        <a:pt x="1200463" y="274822"/>
                      </a:lnTo>
                      <a:cubicBezTo>
                        <a:pt x="1200463" y="274822"/>
                        <a:pt x="1200020" y="273270"/>
                        <a:pt x="1200020" y="273270"/>
                      </a:cubicBezTo>
                      <a:lnTo>
                        <a:pt x="1194589" y="263408"/>
                      </a:lnTo>
                      <a:lnTo>
                        <a:pt x="1193371" y="262300"/>
                      </a:lnTo>
                      <a:lnTo>
                        <a:pt x="1192484" y="261524"/>
                      </a:lnTo>
                      <a:lnTo>
                        <a:pt x="1188938" y="260194"/>
                      </a:lnTo>
                      <a:lnTo>
                        <a:pt x="1187608" y="259418"/>
                      </a:lnTo>
                      <a:lnTo>
                        <a:pt x="1186943" y="259418"/>
                      </a:lnTo>
                      <a:cubicBezTo>
                        <a:pt x="1186943" y="259418"/>
                        <a:pt x="1186500" y="259751"/>
                        <a:pt x="1186500" y="259751"/>
                      </a:cubicBezTo>
                      <a:lnTo>
                        <a:pt x="1186057" y="260749"/>
                      </a:lnTo>
                      <a:lnTo>
                        <a:pt x="1185503" y="261635"/>
                      </a:lnTo>
                      <a:lnTo>
                        <a:pt x="1184727" y="261856"/>
                      </a:lnTo>
                      <a:lnTo>
                        <a:pt x="1182843" y="261524"/>
                      </a:lnTo>
                      <a:lnTo>
                        <a:pt x="1182289" y="260859"/>
                      </a:lnTo>
                      <a:lnTo>
                        <a:pt x="1182068" y="259308"/>
                      </a:lnTo>
                      <a:lnTo>
                        <a:pt x="1182400" y="256870"/>
                      </a:lnTo>
                      <a:lnTo>
                        <a:pt x="1183286" y="256316"/>
                      </a:lnTo>
                      <a:lnTo>
                        <a:pt x="1183840" y="255651"/>
                      </a:lnTo>
                      <a:lnTo>
                        <a:pt x="1183065" y="252991"/>
                      </a:lnTo>
                      <a:lnTo>
                        <a:pt x="1180848" y="250332"/>
                      </a:lnTo>
                      <a:lnTo>
                        <a:pt x="1178521" y="248005"/>
                      </a:lnTo>
                      <a:lnTo>
                        <a:pt x="1176084" y="248005"/>
                      </a:lnTo>
                      <a:cubicBezTo>
                        <a:pt x="1176084" y="248005"/>
                        <a:pt x="1170986" y="249445"/>
                        <a:pt x="1170986" y="249445"/>
                      </a:cubicBezTo>
                      <a:lnTo>
                        <a:pt x="1168326" y="248669"/>
                      </a:lnTo>
                      <a:lnTo>
                        <a:pt x="1166221" y="247118"/>
                      </a:lnTo>
                      <a:lnTo>
                        <a:pt x="1164559" y="245456"/>
                      </a:lnTo>
                      <a:lnTo>
                        <a:pt x="1159683" y="238475"/>
                      </a:lnTo>
                      <a:lnTo>
                        <a:pt x="1158353" y="237145"/>
                      </a:lnTo>
                      <a:lnTo>
                        <a:pt x="1154364" y="235926"/>
                      </a:lnTo>
                      <a:lnTo>
                        <a:pt x="1152147" y="234596"/>
                      </a:lnTo>
                      <a:lnTo>
                        <a:pt x="1147936" y="230385"/>
                      </a:lnTo>
                      <a:lnTo>
                        <a:pt x="1145942" y="229277"/>
                      </a:lnTo>
                      <a:lnTo>
                        <a:pt x="1145609" y="229277"/>
                      </a:lnTo>
                      <a:cubicBezTo>
                        <a:pt x="1145609" y="229277"/>
                        <a:pt x="1143504" y="229388"/>
                        <a:pt x="1143504" y="229388"/>
                      </a:cubicBezTo>
                      <a:lnTo>
                        <a:pt x="1138628" y="231161"/>
                      </a:lnTo>
                      <a:lnTo>
                        <a:pt x="1136079" y="231604"/>
                      </a:lnTo>
                      <a:lnTo>
                        <a:pt x="1133087" y="231161"/>
                      </a:lnTo>
                      <a:lnTo>
                        <a:pt x="1132090" y="229831"/>
                      </a:lnTo>
                      <a:lnTo>
                        <a:pt x="1132090" y="223293"/>
                      </a:lnTo>
                      <a:cubicBezTo>
                        <a:pt x="1132090" y="223293"/>
                        <a:pt x="1131868" y="222296"/>
                        <a:pt x="1131868" y="222296"/>
                      </a:cubicBezTo>
                      <a:lnTo>
                        <a:pt x="1130760" y="220412"/>
                      </a:lnTo>
                      <a:lnTo>
                        <a:pt x="1130538" y="219525"/>
                      </a:lnTo>
                      <a:lnTo>
                        <a:pt x="1130760" y="218417"/>
                      </a:lnTo>
                      <a:lnTo>
                        <a:pt x="1131757" y="217198"/>
                      </a:lnTo>
                      <a:lnTo>
                        <a:pt x="1132090" y="216311"/>
                      </a:lnTo>
                      <a:lnTo>
                        <a:pt x="1132755" y="214206"/>
                      </a:lnTo>
                      <a:lnTo>
                        <a:pt x="1133309" y="212765"/>
                      </a:lnTo>
                      <a:lnTo>
                        <a:pt x="1133641" y="211214"/>
                      </a:lnTo>
                      <a:lnTo>
                        <a:pt x="1133420" y="208887"/>
                      </a:lnTo>
                      <a:lnTo>
                        <a:pt x="1131646" y="205673"/>
                      </a:lnTo>
                      <a:lnTo>
                        <a:pt x="1126328" y="203457"/>
                      </a:lnTo>
                      <a:lnTo>
                        <a:pt x="1124776" y="201019"/>
                      </a:lnTo>
                      <a:lnTo>
                        <a:pt x="1125219" y="198249"/>
                      </a:lnTo>
                      <a:lnTo>
                        <a:pt x="1129541" y="187388"/>
                      </a:lnTo>
                      <a:lnTo>
                        <a:pt x="1129541" y="185505"/>
                      </a:lnTo>
                      <a:cubicBezTo>
                        <a:pt x="1129541" y="185505"/>
                        <a:pt x="1129541" y="184064"/>
                        <a:pt x="1129541" y="184064"/>
                      </a:cubicBezTo>
                      <a:lnTo>
                        <a:pt x="1129541" y="182513"/>
                      </a:lnTo>
                      <a:cubicBezTo>
                        <a:pt x="1129541" y="182513"/>
                        <a:pt x="1131757" y="177859"/>
                        <a:pt x="1131757" y="177859"/>
                      </a:cubicBezTo>
                      <a:lnTo>
                        <a:pt x="1132422" y="177859"/>
                      </a:lnTo>
                      <a:cubicBezTo>
                        <a:pt x="1132422" y="177859"/>
                        <a:pt x="1133641" y="179077"/>
                        <a:pt x="1133641" y="179077"/>
                      </a:cubicBezTo>
                      <a:lnTo>
                        <a:pt x="1133863" y="175975"/>
                      </a:lnTo>
                      <a:lnTo>
                        <a:pt x="1134528" y="172318"/>
                      </a:lnTo>
                      <a:lnTo>
                        <a:pt x="1134528" y="169215"/>
                      </a:lnTo>
                      <a:cubicBezTo>
                        <a:pt x="1134528" y="169215"/>
                        <a:pt x="1133641" y="167885"/>
                        <a:pt x="1133641" y="167885"/>
                      </a:cubicBezTo>
                      <a:lnTo>
                        <a:pt x="1130095" y="168661"/>
                      </a:lnTo>
                      <a:lnTo>
                        <a:pt x="1128765" y="168107"/>
                      </a:lnTo>
                      <a:lnTo>
                        <a:pt x="1128211" y="165447"/>
                      </a:lnTo>
                      <a:lnTo>
                        <a:pt x="1125108" y="166888"/>
                      </a:lnTo>
                      <a:lnTo>
                        <a:pt x="1113030" y="179077"/>
                      </a:lnTo>
                      <a:lnTo>
                        <a:pt x="1112365" y="180407"/>
                      </a:lnTo>
                      <a:lnTo>
                        <a:pt x="1112032" y="182180"/>
                      </a:lnTo>
                      <a:lnTo>
                        <a:pt x="1112254" y="183288"/>
                      </a:lnTo>
                      <a:lnTo>
                        <a:pt x="1112697" y="184175"/>
                      </a:lnTo>
                      <a:lnTo>
                        <a:pt x="1112697" y="185394"/>
                      </a:lnTo>
                      <a:cubicBezTo>
                        <a:pt x="1112697" y="185394"/>
                        <a:pt x="1111921" y="191046"/>
                        <a:pt x="1111921" y="191046"/>
                      </a:cubicBezTo>
                      <a:lnTo>
                        <a:pt x="1111146" y="193816"/>
                      </a:lnTo>
                      <a:lnTo>
                        <a:pt x="1110148" y="195811"/>
                      </a:lnTo>
                      <a:lnTo>
                        <a:pt x="1108929" y="196586"/>
                      </a:lnTo>
                      <a:lnTo>
                        <a:pt x="1104164" y="197362"/>
                      </a:lnTo>
                      <a:lnTo>
                        <a:pt x="1088318" y="205230"/>
                      </a:lnTo>
                      <a:lnTo>
                        <a:pt x="1084993" y="205784"/>
                      </a:lnTo>
                      <a:lnTo>
                        <a:pt x="1084107" y="205562"/>
                      </a:lnTo>
                      <a:lnTo>
                        <a:pt x="1067152" y="200908"/>
                      </a:lnTo>
                      <a:lnTo>
                        <a:pt x="1060171" y="201906"/>
                      </a:lnTo>
                      <a:lnTo>
                        <a:pt x="1058508" y="202127"/>
                      </a:lnTo>
                      <a:lnTo>
                        <a:pt x="1056957" y="201684"/>
                      </a:lnTo>
                      <a:lnTo>
                        <a:pt x="1050640" y="198249"/>
                      </a:lnTo>
                      <a:lnTo>
                        <a:pt x="1050640" y="198249"/>
                      </a:lnTo>
                      <a:cubicBezTo>
                        <a:pt x="1050640" y="198249"/>
                        <a:pt x="1051416" y="198249"/>
                        <a:pt x="1051416" y="198249"/>
                      </a:cubicBezTo>
                      <a:lnTo>
                        <a:pt x="1051416" y="195700"/>
                      </a:lnTo>
                      <a:cubicBezTo>
                        <a:pt x="1051416" y="195700"/>
                        <a:pt x="1050640" y="193040"/>
                        <a:pt x="1050640" y="193040"/>
                      </a:cubicBezTo>
                      <a:lnTo>
                        <a:pt x="1050086" y="192819"/>
                      </a:lnTo>
                      <a:lnTo>
                        <a:pt x="1050530" y="190713"/>
                      </a:lnTo>
                      <a:lnTo>
                        <a:pt x="1051084" y="189383"/>
                      </a:lnTo>
                      <a:lnTo>
                        <a:pt x="1051860" y="188386"/>
                      </a:lnTo>
                      <a:lnTo>
                        <a:pt x="1053965" y="186502"/>
                      </a:lnTo>
                      <a:lnTo>
                        <a:pt x="1056625" y="184618"/>
                      </a:lnTo>
                      <a:lnTo>
                        <a:pt x="1059395" y="183288"/>
                      </a:lnTo>
                      <a:lnTo>
                        <a:pt x="1059395" y="182180"/>
                      </a:lnTo>
                      <a:cubicBezTo>
                        <a:pt x="1059395" y="182180"/>
                        <a:pt x="1058619" y="180740"/>
                        <a:pt x="1058619" y="180740"/>
                      </a:cubicBezTo>
                      <a:lnTo>
                        <a:pt x="1057954" y="179077"/>
                      </a:lnTo>
                      <a:lnTo>
                        <a:pt x="1056070" y="171431"/>
                      </a:lnTo>
                      <a:lnTo>
                        <a:pt x="1054962" y="170877"/>
                      </a:lnTo>
                      <a:lnTo>
                        <a:pt x="1053743" y="171099"/>
                      </a:lnTo>
                      <a:lnTo>
                        <a:pt x="1051527" y="172096"/>
                      </a:lnTo>
                      <a:lnTo>
                        <a:pt x="1049976" y="171320"/>
                      </a:lnTo>
                      <a:lnTo>
                        <a:pt x="1050197" y="168107"/>
                      </a:lnTo>
                      <a:lnTo>
                        <a:pt x="1052414" y="161015"/>
                      </a:lnTo>
                      <a:lnTo>
                        <a:pt x="1053078" y="157801"/>
                      </a:lnTo>
                      <a:lnTo>
                        <a:pt x="1053632" y="156360"/>
                      </a:lnTo>
                      <a:lnTo>
                        <a:pt x="1054851" y="154587"/>
                      </a:lnTo>
                      <a:lnTo>
                        <a:pt x="1057511" y="152482"/>
                      </a:lnTo>
                      <a:lnTo>
                        <a:pt x="1058619" y="151152"/>
                      </a:lnTo>
                      <a:lnTo>
                        <a:pt x="1058841" y="149268"/>
                      </a:lnTo>
                      <a:lnTo>
                        <a:pt x="1058176" y="148160"/>
                      </a:lnTo>
                      <a:lnTo>
                        <a:pt x="1056735" y="146941"/>
                      </a:lnTo>
                      <a:lnTo>
                        <a:pt x="1055184" y="145944"/>
                      </a:lnTo>
                      <a:lnTo>
                        <a:pt x="1054187" y="145611"/>
                      </a:lnTo>
                      <a:lnTo>
                        <a:pt x="1052746" y="146165"/>
                      </a:lnTo>
                      <a:lnTo>
                        <a:pt x="1052746" y="147273"/>
                      </a:lnTo>
                      <a:cubicBezTo>
                        <a:pt x="1052746" y="147273"/>
                        <a:pt x="1052746" y="148493"/>
                        <a:pt x="1052746" y="148493"/>
                      </a:cubicBezTo>
                      <a:lnTo>
                        <a:pt x="1051860" y="149268"/>
                      </a:lnTo>
                      <a:lnTo>
                        <a:pt x="1049754" y="148271"/>
                      </a:lnTo>
                      <a:lnTo>
                        <a:pt x="1046651" y="141622"/>
                      </a:lnTo>
                      <a:lnTo>
                        <a:pt x="1044324" y="139517"/>
                      </a:lnTo>
                      <a:lnTo>
                        <a:pt x="1041886" y="138076"/>
                      </a:lnTo>
                      <a:lnTo>
                        <a:pt x="1038118" y="133865"/>
                      </a:lnTo>
                      <a:lnTo>
                        <a:pt x="1035902" y="132868"/>
                      </a:lnTo>
                      <a:lnTo>
                        <a:pt x="1033464" y="133089"/>
                      </a:lnTo>
                      <a:lnTo>
                        <a:pt x="1026261" y="136081"/>
                      </a:lnTo>
                      <a:lnTo>
                        <a:pt x="1023712" y="136081"/>
                      </a:lnTo>
                      <a:cubicBezTo>
                        <a:pt x="1023712" y="136081"/>
                        <a:pt x="1021718" y="135084"/>
                        <a:pt x="1021718" y="135084"/>
                      </a:cubicBezTo>
                      <a:lnTo>
                        <a:pt x="1019723" y="133754"/>
                      </a:lnTo>
                      <a:lnTo>
                        <a:pt x="1017396" y="132535"/>
                      </a:lnTo>
                      <a:lnTo>
                        <a:pt x="1012742" y="131981"/>
                      </a:lnTo>
                      <a:lnTo>
                        <a:pt x="1007755" y="132313"/>
                      </a:lnTo>
                      <a:lnTo>
                        <a:pt x="1006203" y="132868"/>
                      </a:lnTo>
                      <a:lnTo>
                        <a:pt x="1005317" y="133865"/>
                      </a:lnTo>
                      <a:lnTo>
                        <a:pt x="1003322" y="137300"/>
                      </a:lnTo>
                      <a:lnTo>
                        <a:pt x="1002879" y="138741"/>
                      </a:lnTo>
                      <a:lnTo>
                        <a:pt x="1002547" y="139295"/>
                      </a:lnTo>
                      <a:lnTo>
                        <a:pt x="1001993" y="139627"/>
                      </a:lnTo>
                      <a:lnTo>
                        <a:pt x="1001771" y="139627"/>
                      </a:lnTo>
                      <a:cubicBezTo>
                        <a:pt x="1001771" y="139627"/>
                        <a:pt x="1001660" y="139627"/>
                        <a:pt x="1001660" y="139627"/>
                      </a:cubicBezTo>
                      <a:lnTo>
                        <a:pt x="1001217" y="140735"/>
                      </a:lnTo>
                      <a:lnTo>
                        <a:pt x="997227" y="136968"/>
                      </a:lnTo>
                      <a:lnTo>
                        <a:pt x="996230" y="129765"/>
                      </a:lnTo>
                      <a:lnTo>
                        <a:pt x="996230" y="121454"/>
                      </a:lnTo>
                      <a:cubicBezTo>
                        <a:pt x="996230" y="121454"/>
                        <a:pt x="995233" y="114583"/>
                        <a:pt x="995233" y="114583"/>
                      </a:cubicBezTo>
                      <a:lnTo>
                        <a:pt x="993349" y="111258"/>
                      </a:lnTo>
                      <a:lnTo>
                        <a:pt x="991133" y="109153"/>
                      </a:lnTo>
                      <a:lnTo>
                        <a:pt x="988695" y="107934"/>
                      </a:lnTo>
                      <a:lnTo>
                        <a:pt x="986146" y="107380"/>
                      </a:lnTo>
                      <a:lnTo>
                        <a:pt x="978832" y="107380"/>
                      </a:lnTo>
                      <a:cubicBezTo>
                        <a:pt x="978832" y="107380"/>
                        <a:pt x="977392" y="106272"/>
                        <a:pt x="977392" y="106272"/>
                      </a:cubicBezTo>
                      <a:lnTo>
                        <a:pt x="978499" y="104277"/>
                      </a:lnTo>
                      <a:lnTo>
                        <a:pt x="978721" y="102837"/>
                      </a:lnTo>
                      <a:lnTo>
                        <a:pt x="977946" y="101950"/>
                      </a:lnTo>
                      <a:lnTo>
                        <a:pt x="976283" y="101507"/>
                      </a:lnTo>
                      <a:lnTo>
                        <a:pt x="974621" y="101507"/>
                      </a:lnTo>
                      <a:cubicBezTo>
                        <a:pt x="974621" y="101507"/>
                        <a:pt x="973513" y="102393"/>
                        <a:pt x="973513" y="102393"/>
                      </a:cubicBezTo>
                      <a:lnTo>
                        <a:pt x="972405" y="103502"/>
                      </a:lnTo>
                      <a:lnTo>
                        <a:pt x="970853" y="104720"/>
                      </a:lnTo>
                      <a:lnTo>
                        <a:pt x="965867" y="106493"/>
                      </a:lnTo>
                      <a:lnTo>
                        <a:pt x="963096" y="106826"/>
                      </a:lnTo>
                      <a:lnTo>
                        <a:pt x="961102" y="106272"/>
                      </a:lnTo>
                      <a:lnTo>
                        <a:pt x="956115" y="103723"/>
                      </a:lnTo>
                      <a:lnTo>
                        <a:pt x="954674" y="102504"/>
                      </a:lnTo>
                      <a:lnTo>
                        <a:pt x="952901" y="100177"/>
                      </a:lnTo>
                      <a:lnTo>
                        <a:pt x="952347" y="98182"/>
                      </a:lnTo>
                      <a:lnTo>
                        <a:pt x="952126" y="92531"/>
                      </a:lnTo>
                      <a:lnTo>
                        <a:pt x="949133" y="82557"/>
                      </a:lnTo>
                      <a:lnTo>
                        <a:pt x="948247" y="77349"/>
                      </a:lnTo>
                      <a:lnTo>
                        <a:pt x="949798" y="74357"/>
                      </a:lnTo>
                      <a:lnTo>
                        <a:pt x="948469" y="70146"/>
                      </a:lnTo>
                      <a:lnTo>
                        <a:pt x="947582" y="68484"/>
                      </a:lnTo>
                      <a:lnTo>
                        <a:pt x="946031" y="67930"/>
                      </a:lnTo>
                      <a:lnTo>
                        <a:pt x="944479" y="67708"/>
                      </a:lnTo>
                      <a:lnTo>
                        <a:pt x="943593" y="66711"/>
                      </a:lnTo>
                      <a:lnTo>
                        <a:pt x="942152" y="63275"/>
                      </a:lnTo>
                      <a:lnTo>
                        <a:pt x="940601" y="60505"/>
                      </a:lnTo>
                      <a:lnTo>
                        <a:pt x="940601" y="60505"/>
                      </a:lnTo>
                      <a:cubicBezTo>
                        <a:pt x="940601" y="60505"/>
                        <a:pt x="938717" y="57070"/>
                        <a:pt x="938717" y="57070"/>
                      </a:cubicBezTo>
                      <a:lnTo>
                        <a:pt x="936833" y="55297"/>
                      </a:lnTo>
                      <a:lnTo>
                        <a:pt x="933841" y="54410"/>
                      </a:lnTo>
                      <a:lnTo>
                        <a:pt x="924865" y="57291"/>
                      </a:lnTo>
                      <a:lnTo>
                        <a:pt x="918881" y="59175"/>
                      </a:lnTo>
                      <a:lnTo>
                        <a:pt x="916221" y="60838"/>
                      </a:lnTo>
                      <a:lnTo>
                        <a:pt x="914116" y="63054"/>
                      </a:lnTo>
                      <a:lnTo>
                        <a:pt x="910681" y="68927"/>
                      </a:lnTo>
                      <a:lnTo>
                        <a:pt x="909129" y="70035"/>
                      </a:lnTo>
                      <a:lnTo>
                        <a:pt x="907356" y="69703"/>
                      </a:lnTo>
                      <a:lnTo>
                        <a:pt x="906802" y="69481"/>
                      </a:lnTo>
                      <a:lnTo>
                        <a:pt x="897715" y="65270"/>
                      </a:lnTo>
                      <a:lnTo>
                        <a:pt x="895610" y="63497"/>
                      </a:lnTo>
                      <a:lnTo>
                        <a:pt x="895056" y="62389"/>
                      </a:lnTo>
                      <a:lnTo>
                        <a:pt x="893504" y="58732"/>
                      </a:lnTo>
                      <a:lnTo>
                        <a:pt x="892839" y="57513"/>
                      </a:lnTo>
                      <a:lnTo>
                        <a:pt x="888628" y="53524"/>
                      </a:lnTo>
                      <a:lnTo>
                        <a:pt x="887853" y="52194"/>
                      </a:lnTo>
                      <a:lnTo>
                        <a:pt x="887520" y="50975"/>
                      </a:lnTo>
                      <a:lnTo>
                        <a:pt x="886966" y="49978"/>
                      </a:lnTo>
                      <a:lnTo>
                        <a:pt x="885526" y="49202"/>
                      </a:lnTo>
                      <a:lnTo>
                        <a:pt x="884417" y="49202"/>
                      </a:lnTo>
                      <a:cubicBezTo>
                        <a:pt x="884417" y="49202"/>
                        <a:pt x="882312" y="49424"/>
                        <a:pt x="882312" y="49424"/>
                      </a:cubicBezTo>
                      <a:lnTo>
                        <a:pt x="881425" y="49424"/>
                      </a:lnTo>
                      <a:cubicBezTo>
                        <a:pt x="881425" y="49424"/>
                        <a:pt x="879763" y="48980"/>
                        <a:pt x="879763" y="48980"/>
                      </a:cubicBezTo>
                      <a:lnTo>
                        <a:pt x="878877" y="48648"/>
                      </a:lnTo>
                      <a:lnTo>
                        <a:pt x="878323" y="47650"/>
                      </a:lnTo>
                      <a:lnTo>
                        <a:pt x="877325" y="45434"/>
                      </a:lnTo>
                      <a:lnTo>
                        <a:pt x="876771" y="44880"/>
                      </a:lnTo>
                      <a:lnTo>
                        <a:pt x="875441" y="44215"/>
                      </a:lnTo>
                      <a:lnTo>
                        <a:pt x="875109" y="43550"/>
                      </a:lnTo>
                      <a:lnTo>
                        <a:pt x="875109" y="42775"/>
                      </a:lnTo>
                      <a:cubicBezTo>
                        <a:pt x="875109" y="42775"/>
                        <a:pt x="876106" y="40780"/>
                        <a:pt x="876106" y="40780"/>
                      </a:cubicBezTo>
                      <a:lnTo>
                        <a:pt x="876106" y="39561"/>
                      </a:lnTo>
                      <a:cubicBezTo>
                        <a:pt x="876106" y="39561"/>
                        <a:pt x="874001" y="31693"/>
                        <a:pt x="874001" y="31693"/>
                      </a:cubicBezTo>
                      <a:lnTo>
                        <a:pt x="874666" y="30031"/>
                      </a:lnTo>
                      <a:lnTo>
                        <a:pt x="877325" y="27371"/>
                      </a:lnTo>
                      <a:lnTo>
                        <a:pt x="877990" y="26263"/>
                      </a:lnTo>
                      <a:lnTo>
                        <a:pt x="877658" y="22717"/>
                      </a:lnTo>
                      <a:lnTo>
                        <a:pt x="875885" y="20058"/>
                      </a:lnTo>
                      <a:lnTo>
                        <a:pt x="871785" y="15514"/>
                      </a:lnTo>
                      <a:lnTo>
                        <a:pt x="870676" y="12079"/>
                      </a:lnTo>
                      <a:lnTo>
                        <a:pt x="869568" y="4100"/>
                      </a:lnTo>
                      <a:lnTo>
                        <a:pt x="867795" y="0"/>
                      </a:lnTo>
                      <a:lnTo>
                        <a:pt x="867795" y="0"/>
                      </a:lnTo>
                      <a:cubicBezTo>
                        <a:pt x="867795" y="0"/>
                        <a:pt x="866133" y="1219"/>
                        <a:pt x="866133" y="1219"/>
                      </a:cubicBezTo>
                      <a:lnTo>
                        <a:pt x="861479" y="3324"/>
                      </a:lnTo>
                      <a:lnTo>
                        <a:pt x="852170" y="5762"/>
                      </a:lnTo>
                      <a:lnTo>
                        <a:pt x="845410" y="4986"/>
                      </a:lnTo>
                      <a:lnTo>
                        <a:pt x="844413" y="4986"/>
                      </a:lnTo>
                      <a:cubicBezTo>
                        <a:pt x="844413" y="4986"/>
                        <a:pt x="843194" y="5762"/>
                        <a:pt x="843194" y="5762"/>
                      </a:cubicBezTo>
                      <a:lnTo>
                        <a:pt x="823801" y="12079"/>
                      </a:lnTo>
                      <a:lnTo>
                        <a:pt x="805628" y="14406"/>
                      </a:lnTo>
                      <a:lnTo>
                        <a:pt x="801749" y="16733"/>
                      </a:lnTo>
                      <a:lnTo>
                        <a:pt x="799755" y="16290"/>
                      </a:lnTo>
                      <a:lnTo>
                        <a:pt x="778035" y="25820"/>
                      </a:lnTo>
                      <a:lnTo>
                        <a:pt x="774599" y="29144"/>
                      </a:lnTo>
                      <a:lnTo>
                        <a:pt x="771275" y="33688"/>
                      </a:lnTo>
                      <a:lnTo>
                        <a:pt x="769391" y="35683"/>
                      </a:lnTo>
                      <a:lnTo>
                        <a:pt x="767285" y="36458"/>
                      </a:lnTo>
                      <a:lnTo>
                        <a:pt x="764958" y="36680"/>
                      </a:lnTo>
                      <a:lnTo>
                        <a:pt x="763961" y="37123"/>
                      </a:lnTo>
                      <a:lnTo>
                        <a:pt x="761191" y="39339"/>
                      </a:lnTo>
                      <a:lnTo>
                        <a:pt x="761191" y="40226"/>
                      </a:lnTo>
                      <a:cubicBezTo>
                        <a:pt x="761191" y="40226"/>
                        <a:pt x="761523" y="42664"/>
                        <a:pt x="761523" y="42664"/>
                      </a:cubicBezTo>
                      <a:lnTo>
                        <a:pt x="763296" y="49313"/>
                      </a:lnTo>
                      <a:lnTo>
                        <a:pt x="763961" y="53413"/>
                      </a:lnTo>
                      <a:lnTo>
                        <a:pt x="763296" y="56848"/>
                      </a:lnTo>
                      <a:lnTo>
                        <a:pt x="761967" y="59508"/>
                      </a:lnTo>
                      <a:lnTo>
                        <a:pt x="759529" y="66600"/>
                      </a:lnTo>
                      <a:lnTo>
                        <a:pt x="758974" y="69814"/>
                      </a:lnTo>
                      <a:lnTo>
                        <a:pt x="758974" y="73470"/>
                      </a:lnTo>
                      <a:cubicBezTo>
                        <a:pt x="758974" y="73470"/>
                        <a:pt x="760193" y="81117"/>
                        <a:pt x="760193" y="81117"/>
                      </a:cubicBezTo>
                      <a:lnTo>
                        <a:pt x="760637" y="89539"/>
                      </a:lnTo>
                      <a:lnTo>
                        <a:pt x="761302" y="91977"/>
                      </a:lnTo>
                      <a:lnTo>
                        <a:pt x="764404" y="96742"/>
                      </a:lnTo>
                      <a:lnTo>
                        <a:pt x="760858" y="99401"/>
                      </a:lnTo>
                      <a:lnTo>
                        <a:pt x="760304" y="106604"/>
                      </a:lnTo>
                      <a:lnTo>
                        <a:pt x="760304" y="114915"/>
                      </a:lnTo>
                      <a:cubicBezTo>
                        <a:pt x="760304" y="114915"/>
                        <a:pt x="758199" y="120899"/>
                        <a:pt x="758199" y="120899"/>
                      </a:cubicBezTo>
                      <a:lnTo>
                        <a:pt x="758199" y="122118"/>
                      </a:lnTo>
                      <a:lnTo>
                        <a:pt x="764404" y="127105"/>
                      </a:lnTo>
                      <a:lnTo>
                        <a:pt x="764404" y="128213"/>
                      </a:lnTo>
                      <a:lnTo>
                        <a:pt x="762631" y="127881"/>
                      </a:lnTo>
                      <a:lnTo>
                        <a:pt x="760083" y="127327"/>
                      </a:lnTo>
                      <a:lnTo>
                        <a:pt x="757755" y="132092"/>
                      </a:lnTo>
                      <a:lnTo>
                        <a:pt x="756758" y="138962"/>
                      </a:lnTo>
                      <a:lnTo>
                        <a:pt x="756536" y="144614"/>
                      </a:lnTo>
                      <a:lnTo>
                        <a:pt x="757645" y="146055"/>
                      </a:lnTo>
                      <a:lnTo>
                        <a:pt x="762520" y="148382"/>
                      </a:lnTo>
                      <a:lnTo>
                        <a:pt x="763629" y="150598"/>
                      </a:lnTo>
                      <a:lnTo>
                        <a:pt x="764404" y="152593"/>
                      </a:lnTo>
                      <a:lnTo>
                        <a:pt x="766178" y="154033"/>
                      </a:lnTo>
                      <a:lnTo>
                        <a:pt x="768505" y="154809"/>
                      </a:lnTo>
                      <a:lnTo>
                        <a:pt x="770721" y="154809"/>
                      </a:lnTo>
                      <a:lnTo>
                        <a:pt x="770721" y="156139"/>
                      </a:lnTo>
                      <a:lnTo>
                        <a:pt x="768394" y="156139"/>
                      </a:lnTo>
                      <a:lnTo>
                        <a:pt x="769059" y="157469"/>
                      </a:lnTo>
                      <a:lnTo>
                        <a:pt x="769613" y="158244"/>
                      </a:lnTo>
                      <a:lnTo>
                        <a:pt x="770388" y="158577"/>
                      </a:lnTo>
                      <a:lnTo>
                        <a:pt x="771607" y="158577"/>
                      </a:lnTo>
                      <a:cubicBezTo>
                        <a:pt x="771607" y="158577"/>
                        <a:pt x="771607" y="159685"/>
                        <a:pt x="771607" y="159685"/>
                      </a:cubicBezTo>
                      <a:lnTo>
                        <a:pt x="770610" y="160682"/>
                      </a:lnTo>
                      <a:lnTo>
                        <a:pt x="769502" y="160682"/>
                      </a:lnTo>
                      <a:cubicBezTo>
                        <a:pt x="769502" y="160682"/>
                        <a:pt x="758309" y="155252"/>
                        <a:pt x="758309" y="155252"/>
                      </a:cubicBezTo>
                      <a:lnTo>
                        <a:pt x="754431" y="155806"/>
                      </a:lnTo>
                      <a:lnTo>
                        <a:pt x="750553" y="161015"/>
                      </a:lnTo>
                      <a:lnTo>
                        <a:pt x="748004" y="170323"/>
                      </a:lnTo>
                      <a:lnTo>
                        <a:pt x="747006" y="171874"/>
                      </a:lnTo>
                      <a:lnTo>
                        <a:pt x="745677" y="172983"/>
                      </a:lnTo>
                      <a:lnTo>
                        <a:pt x="739693" y="180407"/>
                      </a:lnTo>
                      <a:lnTo>
                        <a:pt x="724954" y="192264"/>
                      </a:lnTo>
                      <a:lnTo>
                        <a:pt x="720411" y="197251"/>
                      </a:lnTo>
                      <a:lnTo>
                        <a:pt x="717640" y="198249"/>
                      </a:lnTo>
                      <a:lnTo>
                        <a:pt x="714870" y="200465"/>
                      </a:lnTo>
                      <a:lnTo>
                        <a:pt x="668216" y="215536"/>
                      </a:lnTo>
                      <a:lnTo>
                        <a:pt x="658465" y="215536"/>
                      </a:lnTo>
                      <a:cubicBezTo>
                        <a:pt x="658465" y="215536"/>
                        <a:pt x="649600" y="218639"/>
                        <a:pt x="649600" y="218639"/>
                      </a:cubicBezTo>
                      <a:lnTo>
                        <a:pt x="645167" y="221741"/>
                      </a:lnTo>
                      <a:lnTo>
                        <a:pt x="641288" y="222960"/>
                      </a:lnTo>
                      <a:lnTo>
                        <a:pt x="627104" y="231493"/>
                      </a:lnTo>
                      <a:lnTo>
                        <a:pt x="625996" y="233155"/>
                      </a:lnTo>
                      <a:lnTo>
                        <a:pt x="611147" y="240026"/>
                      </a:lnTo>
                      <a:lnTo>
                        <a:pt x="610038" y="241134"/>
                      </a:lnTo>
                      <a:lnTo>
                        <a:pt x="608820" y="241134"/>
                      </a:lnTo>
                      <a:cubicBezTo>
                        <a:pt x="608820" y="241134"/>
                        <a:pt x="603168" y="245677"/>
                        <a:pt x="603168" y="245677"/>
                      </a:cubicBezTo>
                      <a:lnTo>
                        <a:pt x="601506" y="247672"/>
                      </a:lnTo>
                      <a:lnTo>
                        <a:pt x="596962" y="263076"/>
                      </a:lnTo>
                      <a:lnTo>
                        <a:pt x="591200" y="273714"/>
                      </a:lnTo>
                      <a:lnTo>
                        <a:pt x="590868" y="274933"/>
                      </a:lnTo>
                      <a:lnTo>
                        <a:pt x="590868" y="276817"/>
                      </a:lnTo>
                      <a:cubicBezTo>
                        <a:pt x="590868" y="276817"/>
                        <a:pt x="591089" y="278257"/>
                        <a:pt x="591089" y="278257"/>
                      </a:cubicBezTo>
                      <a:lnTo>
                        <a:pt x="592641" y="279365"/>
                      </a:lnTo>
                      <a:lnTo>
                        <a:pt x="592973" y="280363"/>
                      </a:lnTo>
                      <a:lnTo>
                        <a:pt x="593970" y="282025"/>
                      </a:lnTo>
                      <a:lnTo>
                        <a:pt x="596187" y="283355"/>
                      </a:lnTo>
                      <a:lnTo>
                        <a:pt x="598735" y="284241"/>
                      </a:lnTo>
                      <a:lnTo>
                        <a:pt x="600730" y="284463"/>
                      </a:lnTo>
                      <a:lnTo>
                        <a:pt x="603057" y="284463"/>
                      </a:lnTo>
                      <a:lnTo>
                        <a:pt x="611147" y="287233"/>
                      </a:lnTo>
                      <a:lnTo>
                        <a:pt x="620566" y="288452"/>
                      </a:lnTo>
                      <a:lnTo>
                        <a:pt x="629874" y="287122"/>
                      </a:lnTo>
                      <a:lnTo>
                        <a:pt x="637964" y="282025"/>
                      </a:lnTo>
                      <a:lnTo>
                        <a:pt x="636080" y="284574"/>
                      </a:lnTo>
                      <a:lnTo>
                        <a:pt x="633864" y="286568"/>
                      </a:lnTo>
                      <a:lnTo>
                        <a:pt x="628656" y="289228"/>
                      </a:lnTo>
                      <a:lnTo>
                        <a:pt x="614582" y="292442"/>
                      </a:lnTo>
                      <a:lnTo>
                        <a:pt x="600508" y="295655"/>
                      </a:lnTo>
                      <a:lnTo>
                        <a:pt x="592973" y="301085"/>
                      </a:lnTo>
                      <a:lnTo>
                        <a:pt x="590203" y="305296"/>
                      </a:lnTo>
                      <a:lnTo>
                        <a:pt x="589205" y="306183"/>
                      </a:lnTo>
                      <a:lnTo>
                        <a:pt x="586657" y="306847"/>
                      </a:lnTo>
                      <a:lnTo>
                        <a:pt x="583554" y="309618"/>
                      </a:lnTo>
                      <a:lnTo>
                        <a:pt x="578234" y="312167"/>
                      </a:lnTo>
                      <a:lnTo>
                        <a:pt x="560061" y="316489"/>
                      </a:lnTo>
                      <a:lnTo>
                        <a:pt x="557180" y="319148"/>
                      </a:lnTo>
                      <a:lnTo>
                        <a:pt x="546541" y="312721"/>
                      </a:lnTo>
                      <a:lnTo>
                        <a:pt x="540890" y="311391"/>
                      </a:lnTo>
                      <a:lnTo>
                        <a:pt x="537455" y="309175"/>
                      </a:lnTo>
                      <a:lnTo>
                        <a:pt x="535460" y="308399"/>
                      </a:lnTo>
                      <a:lnTo>
                        <a:pt x="527703" y="308399"/>
                      </a:lnTo>
                      <a:lnTo>
                        <a:pt x="522827" y="306183"/>
                      </a:lnTo>
                      <a:lnTo>
                        <a:pt x="520056" y="305518"/>
                      </a:lnTo>
                      <a:lnTo>
                        <a:pt x="515956" y="307734"/>
                      </a:lnTo>
                      <a:lnTo>
                        <a:pt x="513186" y="307513"/>
                      </a:lnTo>
                      <a:lnTo>
                        <a:pt x="508310" y="306072"/>
                      </a:lnTo>
                      <a:lnTo>
                        <a:pt x="488917" y="304853"/>
                      </a:lnTo>
                      <a:lnTo>
                        <a:pt x="475509" y="299755"/>
                      </a:lnTo>
                      <a:lnTo>
                        <a:pt x="460549" y="298980"/>
                      </a:lnTo>
                      <a:lnTo>
                        <a:pt x="458554" y="299866"/>
                      </a:lnTo>
                      <a:lnTo>
                        <a:pt x="456670" y="301972"/>
                      </a:lnTo>
                      <a:lnTo>
                        <a:pt x="455784" y="304299"/>
                      </a:lnTo>
                      <a:lnTo>
                        <a:pt x="457002" y="306072"/>
                      </a:lnTo>
                      <a:lnTo>
                        <a:pt x="457002" y="307291"/>
                      </a:lnTo>
                      <a:lnTo>
                        <a:pt x="454786" y="307956"/>
                      </a:lnTo>
                      <a:lnTo>
                        <a:pt x="453567" y="307291"/>
                      </a:lnTo>
                      <a:lnTo>
                        <a:pt x="452681" y="306072"/>
                      </a:lnTo>
                      <a:lnTo>
                        <a:pt x="451462" y="305075"/>
                      </a:lnTo>
                      <a:lnTo>
                        <a:pt x="450132" y="305296"/>
                      </a:lnTo>
                      <a:lnTo>
                        <a:pt x="448913" y="306072"/>
                      </a:lnTo>
                      <a:lnTo>
                        <a:pt x="448026" y="306072"/>
                      </a:lnTo>
                      <a:cubicBezTo>
                        <a:pt x="448026" y="306072"/>
                        <a:pt x="447694" y="304410"/>
                        <a:pt x="447694" y="304410"/>
                      </a:cubicBezTo>
                      <a:lnTo>
                        <a:pt x="447916" y="303856"/>
                      </a:lnTo>
                      <a:lnTo>
                        <a:pt x="448470" y="302969"/>
                      </a:lnTo>
                      <a:lnTo>
                        <a:pt x="449024" y="301639"/>
                      </a:lnTo>
                      <a:lnTo>
                        <a:pt x="449246" y="299755"/>
                      </a:lnTo>
                      <a:lnTo>
                        <a:pt x="448802" y="295988"/>
                      </a:lnTo>
                      <a:lnTo>
                        <a:pt x="447694" y="293328"/>
                      </a:lnTo>
                      <a:lnTo>
                        <a:pt x="439050" y="282357"/>
                      </a:lnTo>
                      <a:lnTo>
                        <a:pt x="437388" y="277592"/>
                      </a:lnTo>
                      <a:lnTo>
                        <a:pt x="435504" y="274490"/>
                      </a:lnTo>
                      <a:lnTo>
                        <a:pt x="434064" y="271054"/>
                      </a:lnTo>
                      <a:lnTo>
                        <a:pt x="434618" y="266954"/>
                      </a:lnTo>
                      <a:lnTo>
                        <a:pt x="435394" y="266067"/>
                      </a:lnTo>
                      <a:lnTo>
                        <a:pt x="436391" y="265735"/>
                      </a:lnTo>
                      <a:lnTo>
                        <a:pt x="438939" y="265735"/>
                      </a:lnTo>
                      <a:cubicBezTo>
                        <a:pt x="438939" y="265735"/>
                        <a:pt x="439383" y="264959"/>
                        <a:pt x="439383" y="264959"/>
                      </a:cubicBezTo>
                      <a:lnTo>
                        <a:pt x="439605" y="263297"/>
                      </a:lnTo>
                      <a:lnTo>
                        <a:pt x="440048" y="261635"/>
                      </a:lnTo>
                      <a:lnTo>
                        <a:pt x="442929" y="259529"/>
                      </a:lnTo>
                      <a:lnTo>
                        <a:pt x="442375" y="256538"/>
                      </a:lnTo>
                      <a:lnTo>
                        <a:pt x="439937" y="251218"/>
                      </a:lnTo>
                      <a:lnTo>
                        <a:pt x="439383" y="248337"/>
                      </a:lnTo>
                      <a:lnTo>
                        <a:pt x="438939" y="247118"/>
                      </a:lnTo>
                      <a:lnTo>
                        <a:pt x="438053" y="246564"/>
                      </a:lnTo>
                      <a:lnTo>
                        <a:pt x="424423" y="244015"/>
                      </a:lnTo>
                      <a:lnTo>
                        <a:pt x="422317" y="244237"/>
                      </a:lnTo>
                      <a:lnTo>
                        <a:pt x="417109" y="245899"/>
                      </a:lnTo>
                      <a:lnTo>
                        <a:pt x="415447" y="247118"/>
                      </a:lnTo>
                      <a:lnTo>
                        <a:pt x="412566" y="251107"/>
                      </a:lnTo>
                      <a:lnTo>
                        <a:pt x="410793" y="252770"/>
                      </a:lnTo>
                      <a:lnTo>
                        <a:pt x="408909" y="253656"/>
                      </a:lnTo>
                      <a:lnTo>
                        <a:pt x="407579" y="253656"/>
                      </a:lnTo>
                      <a:cubicBezTo>
                        <a:pt x="407579" y="253656"/>
                        <a:pt x="405252" y="252659"/>
                        <a:pt x="405252" y="252659"/>
                      </a:cubicBezTo>
                      <a:lnTo>
                        <a:pt x="403922" y="252437"/>
                      </a:lnTo>
                      <a:lnTo>
                        <a:pt x="402703" y="252880"/>
                      </a:lnTo>
                      <a:lnTo>
                        <a:pt x="401152" y="254543"/>
                      </a:lnTo>
                      <a:lnTo>
                        <a:pt x="400044" y="254986"/>
                      </a:lnTo>
                      <a:lnTo>
                        <a:pt x="399268" y="254653"/>
                      </a:lnTo>
                      <a:lnTo>
                        <a:pt x="399046" y="253767"/>
                      </a:lnTo>
                      <a:lnTo>
                        <a:pt x="399046" y="252880"/>
                      </a:lnTo>
                      <a:cubicBezTo>
                        <a:pt x="399046" y="252880"/>
                        <a:pt x="399046" y="252437"/>
                        <a:pt x="399046" y="252437"/>
                      </a:cubicBezTo>
                      <a:lnTo>
                        <a:pt x="397273" y="252437"/>
                      </a:lnTo>
                      <a:cubicBezTo>
                        <a:pt x="397273" y="252437"/>
                        <a:pt x="388851" y="249667"/>
                        <a:pt x="388851" y="249667"/>
                      </a:cubicBezTo>
                      <a:lnTo>
                        <a:pt x="381316" y="248559"/>
                      </a:lnTo>
                      <a:lnTo>
                        <a:pt x="378767" y="247672"/>
                      </a:lnTo>
                      <a:lnTo>
                        <a:pt x="378213" y="247672"/>
                      </a:lnTo>
                      <a:cubicBezTo>
                        <a:pt x="378213" y="247672"/>
                        <a:pt x="376994" y="247783"/>
                        <a:pt x="376994" y="247783"/>
                      </a:cubicBezTo>
                      <a:lnTo>
                        <a:pt x="376440" y="247783"/>
                      </a:lnTo>
                      <a:cubicBezTo>
                        <a:pt x="376440" y="247783"/>
                        <a:pt x="375886" y="246786"/>
                        <a:pt x="375886" y="246786"/>
                      </a:cubicBezTo>
                      <a:lnTo>
                        <a:pt x="375442" y="244680"/>
                      </a:lnTo>
                      <a:lnTo>
                        <a:pt x="374888" y="243904"/>
                      </a:lnTo>
                      <a:lnTo>
                        <a:pt x="373780" y="243461"/>
                      </a:lnTo>
                      <a:lnTo>
                        <a:pt x="370567" y="243904"/>
                      </a:lnTo>
                      <a:lnTo>
                        <a:pt x="369237" y="243572"/>
                      </a:lnTo>
                      <a:lnTo>
                        <a:pt x="367020" y="241910"/>
                      </a:lnTo>
                      <a:lnTo>
                        <a:pt x="365912" y="241577"/>
                      </a:lnTo>
                      <a:lnTo>
                        <a:pt x="362920" y="242021"/>
                      </a:lnTo>
                      <a:lnTo>
                        <a:pt x="362477" y="243350"/>
                      </a:lnTo>
                      <a:lnTo>
                        <a:pt x="362699" y="245899"/>
                      </a:lnTo>
                      <a:lnTo>
                        <a:pt x="361812" y="249999"/>
                      </a:lnTo>
                      <a:lnTo>
                        <a:pt x="366799" y="252105"/>
                      </a:lnTo>
                      <a:lnTo>
                        <a:pt x="370456" y="252880"/>
                      </a:lnTo>
                      <a:lnTo>
                        <a:pt x="371453" y="254100"/>
                      </a:lnTo>
                      <a:lnTo>
                        <a:pt x="372118" y="255762"/>
                      </a:lnTo>
                      <a:lnTo>
                        <a:pt x="373005" y="257756"/>
                      </a:lnTo>
                      <a:lnTo>
                        <a:pt x="373891" y="260194"/>
                      </a:lnTo>
                      <a:lnTo>
                        <a:pt x="373891" y="263076"/>
                      </a:lnTo>
                      <a:cubicBezTo>
                        <a:pt x="373891" y="263076"/>
                        <a:pt x="373448" y="268505"/>
                        <a:pt x="373448" y="268505"/>
                      </a:cubicBezTo>
                      <a:lnTo>
                        <a:pt x="372672" y="270279"/>
                      </a:lnTo>
                      <a:lnTo>
                        <a:pt x="369458" y="273160"/>
                      </a:lnTo>
                      <a:lnTo>
                        <a:pt x="368794" y="275598"/>
                      </a:lnTo>
                      <a:lnTo>
                        <a:pt x="369347" y="276595"/>
                      </a:lnTo>
                      <a:lnTo>
                        <a:pt x="372229" y="280141"/>
                      </a:lnTo>
                      <a:lnTo>
                        <a:pt x="373337" y="282025"/>
                      </a:lnTo>
                      <a:lnTo>
                        <a:pt x="373780" y="283355"/>
                      </a:lnTo>
                      <a:lnTo>
                        <a:pt x="373780" y="284241"/>
                      </a:lnTo>
                      <a:cubicBezTo>
                        <a:pt x="373780" y="284241"/>
                        <a:pt x="374002" y="285128"/>
                        <a:pt x="374002" y="285128"/>
                      </a:cubicBezTo>
                      <a:lnTo>
                        <a:pt x="375664" y="288120"/>
                      </a:lnTo>
                      <a:lnTo>
                        <a:pt x="376107" y="289228"/>
                      </a:lnTo>
                      <a:lnTo>
                        <a:pt x="376440" y="290447"/>
                      </a:lnTo>
                      <a:lnTo>
                        <a:pt x="376440" y="292996"/>
                      </a:lnTo>
                      <a:cubicBezTo>
                        <a:pt x="376440" y="292996"/>
                        <a:pt x="376107" y="298869"/>
                        <a:pt x="376107" y="298869"/>
                      </a:cubicBezTo>
                      <a:lnTo>
                        <a:pt x="376440" y="301085"/>
                      </a:lnTo>
                      <a:lnTo>
                        <a:pt x="377548" y="302304"/>
                      </a:lnTo>
                      <a:lnTo>
                        <a:pt x="378878" y="302304"/>
                      </a:lnTo>
                      <a:cubicBezTo>
                        <a:pt x="378878" y="302304"/>
                        <a:pt x="380318" y="301529"/>
                        <a:pt x="380318" y="301529"/>
                      </a:cubicBezTo>
                      <a:lnTo>
                        <a:pt x="381870" y="301196"/>
                      </a:lnTo>
                      <a:lnTo>
                        <a:pt x="381537" y="301861"/>
                      </a:lnTo>
                      <a:lnTo>
                        <a:pt x="381316" y="302415"/>
                      </a:lnTo>
                      <a:lnTo>
                        <a:pt x="380983" y="303634"/>
                      </a:lnTo>
                      <a:lnTo>
                        <a:pt x="383199" y="304964"/>
                      </a:lnTo>
                      <a:lnTo>
                        <a:pt x="385748" y="307734"/>
                      </a:lnTo>
                      <a:lnTo>
                        <a:pt x="387854" y="309064"/>
                      </a:lnTo>
                      <a:lnTo>
                        <a:pt x="388740" y="306072"/>
                      </a:lnTo>
                      <a:lnTo>
                        <a:pt x="389627" y="306072"/>
                      </a:lnTo>
                      <a:lnTo>
                        <a:pt x="391068" y="309618"/>
                      </a:lnTo>
                      <a:lnTo>
                        <a:pt x="391068" y="310726"/>
                      </a:lnTo>
                      <a:lnTo>
                        <a:pt x="388740" y="310726"/>
                      </a:lnTo>
                      <a:lnTo>
                        <a:pt x="389627" y="313386"/>
                      </a:lnTo>
                      <a:lnTo>
                        <a:pt x="390957" y="315270"/>
                      </a:lnTo>
                      <a:lnTo>
                        <a:pt x="394170" y="317818"/>
                      </a:lnTo>
                      <a:lnTo>
                        <a:pt x="393616" y="318040"/>
                      </a:lnTo>
                      <a:lnTo>
                        <a:pt x="393284" y="318262"/>
                      </a:lnTo>
                      <a:lnTo>
                        <a:pt x="392508" y="319037"/>
                      </a:lnTo>
                      <a:lnTo>
                        <a:pt x="394170" y="321032"/>
                      </a:lnTo>
                      <a:lnTo>
                        <a:pt x="396054" y="327459"/>
                      </a:lnTo>
                      <a:lnTo>
                        <a:pt x="397827" y="329565"/>
                      </a:lnTo>
                      <a:lnTo>
                        <a:pt x="398714" y="326240"/>
                      </a:lnTo>
                      <a:lnTo>
                        <a:pt x="401152" y="326240"/>
                      </a:lnTo>
                      <a:cubicBezTo>
                        <a:pt x="401152" y="326240"/>
                        <a:pt x="404033" y="327681"/>
                        <a:pt x="404033" y="327681"/>
                      </a:cubicBezTo>
                      <a:lnTo>
                        <a:pt x="406471" y="328457"/>
                      </a:lnTo>
                      <a:lnTo>
                        <a:pt x="406471" y="329565"/>
                      </a:lnTo>
                      <a:lnTo>
                        <a:pt x="402371" y="328346"/>
                      </a:lnTo>
                      <a:lnTo>
                        <a:pt x="400265" y="328346"/>
                      </a:lnTo>
                      <a:cubicBezTo>
                        <a:pt x="400265" y="328346"/>
                        <a:pt x="399379" y="330119"/>
                        <a:pt x="399379" y="330119"/>
                      </a:cubicBezTo>
                      <a:lnTo>
                        <a:pt x="399600" y="333222"/>
                      </a:lnTo>
                      <a:lnTo>
                        <a:pt x="400044" y="336657"/>
                      </a:lnTo>
                      <a:lnTo>
                        <a:pt x="400819" y="339871"/>
                      </a:lnTo>
                      <a:lnTo>
                        <a:pt x="401817" y="342641"/>
                      </a:lnTo>
                      <a:lnTo>
                        <a:pt x="402371" y="341755"/>
                      </a:lnTo>
                      <a:lnTo>
                        <a:pt x="402592" y="341533"/>
                      </a:lnTo>
                      <a:lnTo>
                        <a:pt x="404033" y="342641"/>
                      </a:lnTo>
                      <a:lnTo>
                        <a:pt x="401817" y="344193"/>
                      </a:lnTo>
                      <a:lnTo>
                        <a:pt x="401041" y="345300"/>
                      </a:lnTo>
                      <a:lnTo>
                        <a:pt x="400265" y="347517"/>
                      </a:lnTo>
                      <a:lnTo>
                        <a:pt x="399711" y="349733"/>
                      </a:lnTo>
                      <a:lnTo>
                        <a:pt x="399711" y="351728"/>
                      </a:lnTo>
                      <a:cubicBezTo>
                        <a:pt x="399711" y="351728"/>
                        <a:pt x="400154" y="353058"/>
                        <a:pt x="400154" y="353058"/>
                      </a:cubicBezTo>
                      <a:lnTo>
                        <a:pt x="401706" y="353390"/>
                      </a:lnTo>
                      <a:lnTo>
                        <a:pt x="401262" y="355163"/>
                      </a:lnTo>
                      <a:lnTo>
                        <a:pt x="401041" y="357047"/>
                      </a:lnTo>
                      <a:lnTo>
                        <a:pt x="401041" y="361147"/>
                      </a:lnTo>
                      <a:cubicBezTo>
                        <a:pt x="401041" y="361147"/>
                        <a:pt x="401262" y="362588"/>
                        <a:pt x="401262" y="362588"/>
                      </a:cubicBezTo>
                      <a:lnTo>
                        <a:pt x="402038" y="364361"/>
                      </a:lnTo>
                      <a:lnTo>
                        <a:pt x="402814" y="365358"/>
                      </a:lnTo>
                      <a:lnTo>
                        <a:pt x="403146" y="364693"/>
                      </a:lnTo>
                      <a:lnTo>
                        <a:pt x="404033" y="362034"/>
                      </a:lnTo>
                      <a:lnTo>
                        <a:pt x="406138" y="360815"/>
                      </a:lnTo>
                      <a:lnTo>
                        <a:pt x="408687" y="360815"/>
                      </a:lnTo>
                      <a:lnTo>
                        <a:pt x="410903" y="361923"/>
                      </a:lnTo>
                      <a:lnTo>
                        <a:pt x="410903" y="363031"/>
                      </a:lnTo>
                      <a:lnTo>
                        <a:pt x="408133" y="361701"/>
                      </a:lnTo>
                      <a:lnTo>
                        <a:pt x="406582" y="362477"/>
                      </a:lnTo>
                      <a:lnTo>
                        <a:pt x="405806" y="365026"/>
                      </a:lnTo>
                      <a:lnTo>
                        <a:pt x="404587" y="374999"/>
                      </a:lnTo>
                      <a:lnTo>
                        <a:pt x="405030" y="375996"/>
                      </a:lnTo>
                      <a:lnTo>
                        <a:pt x="406360" y="376329"/>
                      </a:lnTo>
                      <a:lnTo>
                        <a:pt x="406914" y="377326"/>
                      </a:lnTo>
                      <a:lnTo>
                        <a:pt x="406914" y="378877"/>
                      </a:lnTo>
                      <a:cubicBezTo>
                        <a:pt x="406914" y="378877"/>
                        <a:pt x="406138" y="380872"/>
                        <a:pt x="406138" y="380872"/>
                      </a:cubicBezTo>
                      <a:lnTo>
                        <a:pt x="405141" y="379432"/>
                      </a:lnTo>
                      <a:lnTo>
                        <a:pt x="404365" y="381205"/>
                      </a:lnTo>
                      <a:lnTo>
                        <a:pt x="403479" y="389405"/>
                      </a:lnTo>
                      <a:lnTo>
                        <a:pt x="402703" y="391400"/>
                      </a:lnTo>
                      <a:lnTo>
                        <a:pt x="401484" y="392951"/>
                      </a:lnTo>
                      <a:lnTo>
                        <a:pt x="399933" y="393727"/>
                      </a:lnTo>
                      <a:lnTo>
                        <a:pt x="399933" y="394946"/>
                      </a:lnTo>
                      <a:lnTo>
                        <a:pt x="402703" y="395611"/>
                      </a:lnTo>
                      <a:lnTo>
                        <a:pt x="404033" y="398270"/>
                      </a:lnTo>
                      <a:lnTo>
                        <a:pt x="404476" y="402371"/>
                      </a:lnTo>
                      <a:lnTo>
                        <a:pt x="404476" y="407136"/>
                      </a:lnTo>
                      <a:cubicBezTo>
                        <a:pt x="404476" y="407136"/>
                        <a:pt x="405473" y="411236"/>
                        <a:pt x="405473" y="411236"/>
                      </a:cubicBezTo>
                      <a:lnTo>
                        <a:pt x="409684" y="415003"/>
                      </a:lnTo>
                      <a:lnTo>
                        <a:pt x="410682" y="418993"/>
                      </a:lnTo>
                      <a:lnTo>
                        <a:pt x="411236" y="419990"/>
                      </a:lnTo>
                      <a:lnTo>
                        <a:pt x="412676" y="420877"/>
                      </a:lnTo>
                      <a:lnTo>
                        <a:pt x="416555" y="421985"/>
                      </a:lnTo>
                      <a:lnTo>
                        <a:pt x="417109" y="422650"/>
                      </a:lnTo>
                      <a:lnTo>
                        <a:pt x="417442" y="423647"/>
                      </a:lnTo>
                      <a:lnTo>
                        <a:pt x="417442" y="424755"/>
                      </a:lnTo>
                      <a:cubicBezTo>
                        <a:pt x="417442" y="424755"/>
                        <a:pt x="417885" y="425531"/>
                        <a:pt x="417885" y="425531"/>
                      </a:cubicBezTo>
                      <a:lnTo>
                        <a:pt x="418549" y="425199"/>
                      </a:lnTo>
                      <a:lnTo>
                        <a:pt x="419104" y="424534"/>
                      </a:lnTo>
                      <a:lnTo>
                        <a:pt x="419104" y="424090"/>
                      </a:lnTo>
                      <a:cubicBezTo>
                        <a:pt x="419104" y="424090"/>
                        <a:pt x="423425" y="424534"/>
                        <a:pt x="423425" y="424534"/>
                      </a:cubicBezTo>
                      <a:lnTo>
                        <a:pt x="425974" y="425863"/>
                      </a:lnTo>
                      <a:lnTo>
                        <a:pt x="427747" y="428855"/>
                      </a:lnTo>
                      <a:lnTo>
                        <a:pt x="423647" y="427304"/>
                      </a:lnTo>
                      <a:lnTo>
                        <a:pt x="411457" y="430074"/>
                      </a:lnTo>
                      <a:lnTo>
                        <a:pt x="402481" y="428966"/>
                      </a:lnTo>
                      <a:lnTo>
                        <a:pt x="401373" y="429188"/>
                      </a:lnTo>
                      <a:lnTo>
                        <a:pt x="400708" y="429188"/>
                      </a:lnTo>
                      <a:cubicBezTo>
                        <a:pt x="400708" y="429188"/>
                        <a:pt x="395279" y="432291"/>
                        <a:pt x="395279" y="432291"/>
                      </a:cubicBezTo>
                      <a:lnTo>
                        <a:pt x="386302" y="433731"/>
                      </a:lnTo>
                      <a:lnTo>
                        <a:pt x="377991" y="433731"/>
                      </a:lnTo>
                      <a:cubicBezTo>
                        <a:pt x="377991" y="433731"/>
                        <a:pt x="373226" y="432291"/>
                        <a:pt x="373226" y="432291"/>
                      </a:cubicBezTo>
                      <a:lnTo>
                        <a:pt x="370678" y="429410"/>
                      </a:lnTo>
                      <a:lnTo>
                        <a:pt x="370678" y="425420"/>
                      </a:lnTo>
                      <a:cubicBezTo>
                        <a:pt x="370678" y="425420"/>
                        <a:pt x="373448" y="420766"/>
                        <a:pt x="373448" y="420766"/>
                      </a:cubicBezTo>
                      <a:lnTo>
                        <a:pt x="372672" y="419547"/>
                      </a:lnTo>
                      <a:lnTo>
                        <a:pt x="372340" y="418660"/>
                      </a:lnTo>
                      <a:lnTo>
                        <a:pt x="372340" y="417885"/>
                      </a:lnTo>
                      <a:cubicBezTo>
                        <a:pt x="372340" y="417885"/>
                        <a:pt x="372672" y="417109"/>
                        <a:pt x="372672" y="417109"/>
                      </a:cubicBezTo>
                      <a:lnTo>
                        <a:pt x="361147" y="419436"/>
                      </a:lnTo>
                      <a:lnTo>
                        <a:pt x="361812" y="420766"/>
                      </a:lnTo>
                      <a:lnTo>
                        <a:pt x="357601" y="420766"/>
                      </a:lnTo>
                      <a:lnTo>
                        <a:pt x="356604" y="421320"/>
                      </a:lnTo>
                      <a:lnTo>
                        <a:pt x="356382" y="422539"/>
                      </a:lnTo>
                      <a:lnTo>
                        <a:pt x="356382" y="423758"/>
                      </a:lnTo>
                      <a:lnTo>
                        <a:pt x="356050" y="424312"/>
                      </a:lnTo>
                      <a:lnTo>
                        <a:pt x="354277" y="424866"/>
                      </a:lnTo>
                      <a:lnTo>
                        <a:pt x="352947" y="426085"/>
                      </a:lnTo>
                      <a:lnTo>
                        <a:pt x="352060" y="427636"/>
                      </a:lnTo>
                      <a:lnTo>
                        <a:pt x="351728" y="428966"/>
                      </a:lnTo>
                      <a:lnTo>
                        <a:pt x="352836" y="431072"/>
                      </a:lnTo>
                      <a:lnTo>
                        <a:pt x="354942" y="436169"/>
                      </a:lnTo>
                      <a:lnTo>
                        <a:pt x="356050" y="437166"/>
                      </a:lnTo>
                      <a:lnTo>
                        <a:pt x="357380" y="437166"/>
                      </a:lnTo>
                      <a:cubicBezTo>
                        <a:pt x="357380" y="437166"/>
                        <a:pt x="358598" y="437610"/>
                        <a:pt x="358598" y="437610"/>
                      </a:cubicBezTo>
                      <a:lnTo>
                        <a:pt x="359596" y="438607"/>
                      </a:lnTo>
                      <a:lnTo>
                        <a:pt x="360482" y="440602"/>
                      </a:lnTo>
                      <a:lnTo>
                        <a:pt x="359153" y="439493"/>
                      </a:lnTo>
                      <a:lnTo>
                        <a:pt x="358709" y="438940"/>
                      </a:lnTo>
                      <a:lnTo>
                        <a:pt x="358266" y="438164"/>
                      </a:lnTo>
                      <a:lnTo>
                        <a:pt x="357490" y="438164"/>
                      </a:lnTo>
                      <a:lnTo>
                        <a:pt x="357933" y="440934"/>
                      </a:lnTo>
                      <a:lnTo>
                        <a:pt x="359596" y="443926"/>
                      </a:lnTo>
                      <a:lnTo>
                        <a:pt x="358931" y="445256"/>
                      </a:lnTo>
                      <a:lnTo>
                        <a:pt x="362145" y="447472"/>
                      </a:lnTo>
                      <a:lnTo>
                        <a:pt x="358598" y="449689"/>
                      </a:lnTo>
                      <a:lnTo>
                        <a:pt x="357490" y="450907"/>
                      </a:lnTo>
                      <a:lnTo>
                        <a:pt x="357933" y="447140"/>
                      </a:lnTo>
                      <a:lnTo>
                        <a:pt x="357269" y="444813"/>
                      </a:lnTo>
                      <a:lnTo>
                        <a:pt x="354388" y="440380"/>
                      </a:lnTo>
                      <a:lnTo>
                        <a:pt x="354720" y="439715"/>
                      </a:lnTo>
                      <a:lnTo>
                        <a:pt x="355163" y="438053"/>
                      </a:lnTo>
                      <a:lnTo>
                        <a:pt x="353723" y="437499"/>
                      </a:lnTo>
                      <a:lnTo>
                        <a:pt x="352725" y="436280"/>
                      </a:lnTo>
                      <a:lnTo>
                        <a:pt x="352171" y="434618"/>
                      </a:lnTo>
                      <a:lnTo>
                        <a:pt x="351950" y="432734"/>
                      </a:lnTo>
                      <a:lnTo>
                        <a:pt x="349512" y="428301"/>
                      </a:lnTo>
                      <a:lnTo>
                        <a:pt x="349179" y="427526"/>
                      </a:lnTo>
                      <a:lnTo>
                        <a:pt x="343749" y="428079"/>
                      </a:lnTo>
                      <a:lnTo>
                        <a:pt x="338652" y="429853"/>
                      </a:lnTo>
                      <a:lnTo>
                        <a:pt x="339538" y="432291"/>
                      </a:lnTo>
                      <a:lnTo>
                        <a:pt x="340092" y="433510"/>
                      </a:lnTo>
                      <a:lnTo>
                        <a:pt x="340868" y="434618"/>
                      </a:lnTo>
                      <a:lnTo>
                        <a:pt x="339428" y="433066"/>
                      </a:lnTo>
                      <a:lnTo>
                        <a:pt x="337987" y="433066"/>
                      </a:lnTo>
                      <a:cubicBezTo>
                        <a:pt x="337987" y="433066"/>
                        <a:pt x="336657" y="433953"/>
                        <a:pt x="336657" y="433953"/>
                      </a:cubicBezTo>
                      <a:lnTo>
                        <a:pt x="335438" y="435837"/>
                      </a:lnTo>
                      <a:lnTo>
                        <a:pt x="336435" y="436723"/>
                      </a:lnTo>
                      <a:lnTo>
                        <a:pt x="336879" y="436945"/>
                      </a:lnTo>
                      <a:lnTo>
                        <a:pt x="336879" y="438053"/>
                      </a:lnTo>
                      <a:lnTo>
                        <a:pt x="335216" y="439050"/>
                      </a:lnTo>
                      <a:lnTo>
                        <a:pt x="334219" y="438053"/>
                      </a:lnTo>
                      <a:lnTo>
                        <a:pt x="333554" y="435948"/>
                      </a:lnTo>
                      <a:lnTo>
                        <a:pt x="333111" y="433399"/>
                      </a:lnTo>
                      <a:lnTo>
                        <a:pt x="333111" y="435504"/>
                      </a:lnTo>
                      <a:cubicBezTo>
                        <a:pt x="333111" y="435504"/>
                        <a:pt x="332779" y="437277"/>
                        <a:pt x="332779" y="437277"/>
                      </a:cubicBezTo>
                      <a:lnTo>
                        <a:pt x="332003" y="438607"/>
                      </a:lnTo>
                      <a:lnTo>
                        <a:pt x="330784" y="439272"/>
                      </a:lnTo>
                      <a:lnTo>
                        <a:pt x="330562" y="437499"/>
                      </a:lnTo>
                      <a:lnTo>
                        <a:pt x="330119" y="435615"/>
                      </a:lnTo>
                      <a:lnTo>
                        <a:pt x="329343" y="434175"/>
                      </a:lnTo>
                      <a:lnTo>
                        <a:pt x="328014" y="433620"/>
                      </a:lnTo>
                      <a:lnTo>
                        <a:pt x="327681" y="432734"/>
                      </a:lnTo>
                      <a:lnTo>
                        <a:pt x="327016" y="428744"/>
                      </a:lnTo>
                      <a:lnTo>
                        <a:pt x="326462" y="427858"/>
                      </a:lnTo>
                      <a:lnTo>
                        <a:pt x="323913" y="429077"/>
                      </a:lnTo>
                      <a:lnTo>
                        <a:pt x="321586" y="431515"/>
                      </a:lnTo>
                      <a:lnTo>
                        <a:pt x="319481" y="432955"/>
                      </a:lnTo>
                      <a:lnTo>
                        <a:pt x="317486" y="431293"/>
                      </a:lnTo>
                      <a:lnTo>
                        <a:pt x="320700" y="427747"/>
                      </a:lnTo>
                      <a:lnTo>
                        <a:pt x="321254" y="426750"/>
                      </a:lnTo>
                      <a:lnTo>
                        <a:pt x="321697" y="425752"/>
                      </a:lnTo>
                      <a:lnTo>
                        <a:pt x="322140" y="424866"/>
                      </a:lnTo>
                      <a:lnTo>
                        <a:pt x="323027" y="424201"/>
                      </a:lnTo>
                      <a:lnTo>
                        <a:pt x="323027" y="422871"/>
                      </a:lnTo>
                      <a:lnTo>
                        <a:pt x="321475" y="423093"/>
                      </a:lnTo>
                      <a:lnTo>
                        <a:pt x="320367" y="422539"/>
                      </a:lnTo>
                      <a:lnTo>
                        <a:pt x="319591" y="421320"/>
                      </a:lnTo>
                      <a:lnTo>
                        <a:pt x="319148" y="419325"/>
                      </a:lnTo>
                      <a:lnTo>
                        <a:pt x="317597" y="422428"/>
                      </a:lnTo>
                      <a:lnTo>
                        <a:pt x="314605" y="425309"/>
                      </a:lnTo>
                      <a:lnTo>
                        <a:pt x="311169" y="427526"/>
                      </a:lnTo>
                      <a:lnTo>
                        <a:pt x="308177" y="428744"/>
                      </a:lnTo>
                      <a:lnTo>
                        <a:pt x="307180" y="426417"/>
                      </a:lnTo>
                      <a:lnTo>
                        <a:pt x="304742" y="426085"/>
                      </a:lnTo>
                      <a:lnTo>
                        <a:pt x="299645" y="427636"/>
                      </a:lnTo>
                      <a:lnTo>
                        <a:pt x="301861" y="428634"/>
                      </a:lnTo>
                      <a:lnTo>
                        <a:pt x="302858" y="428634"/>
                      </a:lnTo>
                      <a:lnTo>
                        <a:pt x="302858" y="429963"/>
                      </a:lnTo>
                      <a:lnTo>
                        <a:pt x="301307" y="431737"/>
                      </a:lnTo>
                      <a:lnTo>
                        <a:pt x="293661" y="436502"/>
                      </a:lnTo>
                      <a:lnTo>
                        <a:pt x="291666" y="437166"/>
                      </a:lnTo>
                      <a:lnTo>
                        <a:pt x="290447" y="438053"/>
                      </a:lnTo>
                      <a:lnTo>
                        <a:pt x="289561" y="439161"/>
                      </a:lnTo>
                      <a:lnTo>
                        <a:pt x="286901" y="443372"/>
                      </a:lnTo>
                      <a:lnTo>
                        <a:pt x="284685" y="445810"/>
                      </a:lnTo>
                      <a:lnTo>
                        <a:pt x="282801" y="446586"/>
                      </a:lnTo>
                      <a:lnTo>
                        <a:pt x="278257" y="446364"/>
                      </a:lnTo>
                      <a:lnTo>
                        <a:pt x="277814" y="447583"/>
                      </a:lnTo>
                      <a:lnTo>
                        <a:pt x="277814" y="450021"/>
                      </a:lnTo>
                      <a:cubicBezTo>
                        <a:pt x="277814" y="450021"/>
                        <a:pt x="277592" y="451573"/>
                        <a:pt x="277592" y="451573"/>
                      </a:cubicBezTo>
                      <a:lnTo>
                        <a:pt x="276041" y="450243"/>
                      </a:lnTo>
                      <a:lnTo>
                        <a:pt x="275044" y="448913"/>
                      </a:lnTo>
                      <a:lnTo>
                        <a:pt x="274047" y="447916"/>
                      </a:lnTo>
                      <a:lnTo>
                        <a:pt x="272938" y="447362"/>
                      </a:lnTo>
                      <a:lnTo>
                        <a:pt x="271609" y="447362"/>
                      </a:lnTo>
                      <a:cubicBezTo>
                        <a:pt x="271609" y="447362"/>
                        <a:pt x="272495" y="446475"/>
                        <a:pt x="272495" y="446475"/>
                      </a:cubicBezTo>
                      <a:lnTo>
                        <a:pt x="273160" y="445478"/>
                      </a:lnTo>
                      <a:lnTo>
                        <a:pt x="273603" y="444259"/>
                      </a:lnTo>
                      <a:lnTo>
                        <a:pt x="273936" y="442707"/>
                      </a:lnTo>
                      <a:lnTo>
                        <a:pt x="267508" y="439604"/>
                      </a:lnTo>
                      <a:lnTo>
                        <a:pt x="264738" y="437499"/>
                      </a:lnTo>
                      <a:lnTo>
                        <a:pt x="263297" y="436723"/>
                      </a:lnTo>
                      <a:lnTo>
                        <a:pt x="262743" y="436169"/>
                      </a:lnTo>
                      <a:lnTo>
                        <a:pt x="262411" y="435061"/>
                      </a:lnTo>
                      <a:lnTo>
                        <a:pt x="262633" y="434175"/>
                      </a:lnTo>
                      <a:lnTo>
                        <a:pt x="262965" y="433399"/>
                      </a:lnTo>
                      <a:lnTo>
                        <a:pt x="262743" y="432512"/>
                      </a:lnTo>
                      <a:lnTo>
                        <a:pt x="262300" y="431182"/>
                      </a:lnTo>
                      <a:lnTo>
                        <a:pt x="261192" y="426085"/>
                      </a:lnTo>
                      <a:lnTo>
                        <a:pt x="253767" y="419658"/>
                      </a:lnTo>
                      <a:lnTo>
                        <a:pt x="252991" y="417996"/>
                      </a:lnTo>
                      <a:lnTo>
                        <a:pt x="251219" y="416001"/>
                      </a:lnTo>
                      <a:lnTo>
                        <a:pt x="249224" y="414228"/>
                      </a:lnTo>
                      <a:lnTo>
                        <a:pt x="247561" y="413120"/>
                      </a:lnTo>
                      <a:lnTo>
                        <a:pt x="247561" y="412011"/>
                      </a:lnTo>
                      <a:lnTo>
                        <a:pt x="248005" y="411790"/>
                      </a:lnTo>
                      <a:lnTo>
                        <a:pt x="249113" y="410903"/>
                      </a:lnTo>
                      <a:lnTo>
                        <a:pt x="249113" y="409795"/>
                      </a:lnTo>
                      <a:cubicBezTo>
                        <a:pt x="249113" y="409795"/>
                        <a:pt x="249002" y="408798"/>
                        <a:pt x="249002" y="408798"/>
                      </a:cubicBezTo>
                      <a:lnTo>
                        <a:pt x="249002" y="407357"/>
                      </a:lnTo>
                      <a:cubicBezTo>
                        <a:pt x="249002" y="407357"/>
                        <a:pt x="246897" y="406471"/>
                        <a:pt x="246897" y="406471"/>
                      </a:cubicBezTo>
                      <a:lnTo>
                        <a:pt x="241134" y="406249"/>
                      </a:lnTo>
                      <a:lnTo>
                        <a:pt x="238253" y="405141"/>
                      </a:lnTo>
                      <a:lnTo>
                        <a:pt x="236812" y="403811"/>
                      </a:lnTo>
                      <a:lnTo>
                        <a:pt x="236812" y="402703"/>
                      </a:lnTo>
                      <a:lnTo>
                        <a:pt x="238696" y="401151"/>
                      </a:lnTo>
                      <a:lnTo>
                        <a:pt x="239583" y="400597"/>
                      </a:lnTo>
                      <a:lnTo>
                        <a:pt x="240691" y="400265"/>
                      </a:lnTo>
                      <a:lnTo>
                        <a:pt x="240691" y="399489"/>
                      </a:lnTo>
                      <a:cubicBezTo>
                        <a:pt x="240691" y="399489"/>
                        <a:pt x="240580" y="399268"/>
                        <a:pt x="240580" y="399268"/>
                      </a:cubicBezTo>
                      <a:lnTo>
                        <a:pt x="240359" y="399268"/>
                      </a:lnTo>
                      <a:cubicBezTo>
                        <a:pt x="240359" y="399268"/>
                        <a:pt x="239915" y="399157"/>
                        <a:pt x="239915" y="399157"/>
                      </a:cubicBezTo>
                      <a:lnTo>
                        <a:pt x="240802" y="397938"/>
                      </a:lnTo>
                      <a:lnTo>
                        <a:pt x="239694" y="396940"/>
                      </a:lnTo>
                      <a:lnTo>
                        <a:pt x="238475" y="396608"/>
                      </a:lnTo>
                      <a:lnTo>
                        <a:pt x="237256" y="396940"/>
                      </a:lnTo>
                      <a:lnTo>
                        <a:pt x="236148" y="397938"/>
                      </a:lnTo>
                      <a:lnTo>
                        <a:pt x="234264" y="397495"/>
                      </a:lnTo>
                      <a:lnTo>
                        <a:pt x="232047" y="400708"/>
                      </a:lnTo>
                      <a:lnTo>
                        <a:pt x="228280" y="408465"/>
                      </a:lnTo>
                      <a:lnTo>
                        <a:pt x="227393" y="408465"/>
                      </a:lnTo>
                      <a:lnTo>
                        <a:pt x="227393" y="407136"/>
                      </a:lnTo>
                      <a:lnTo>
                        <a:pt x="229831" y="403922"/>
                      </a:lnTo>
                      <a:lnTo>
                        <a:pt x="230607" y="402592"/>
                      </a:lnTo>
                      <a:lnTo>
                        <a:pt x="232047" y="398160"/>
                      </a:lnTo>
                      <a:lnTo>
                        <a:pt x="232934" y="396719"/>
                      </a:lnTo>
                      <a:lnTo>
                        <a:pt x="231383" y="395500"/>
                      </a:lnTo>
                      <a:lnTo>
                        <a:pt x="231383" y="394392"/>
                      </a:lnTo>
                      <a:lnTo>
                        <a:pt x="232158" y="392729"/>
                      </a:lnTo>
                      <a:lnTo>
                        <a:pt x="232158" y="390957"/>
                      </a:lnTo>
                      <a:cubicBezTo>
                        <a:pt x="232158" y="390957"/>
                        <a:pt x="231272" y="389405"/>
                        <a:pt x="231272" y="389405"/>
                      </a:cubicBezTo>
                      <a:lnTo>
                        <a:pt x="229831" y="388519"/>
                      </a:lnTo>
                      <a:lnTo>
                        <a:pt x="228390" y="388962"/>
                      </a:lnTo>
                      <a:lnTo>
                        <a:pt x="226285" y="391511"/>
                      </a:lnTo>
                      <a:lnTo>
                        <a:pt x="225066" y="390957"/>
                      </a:lnTo>
                      <a:lnTo>
                        <a:pt x="224069" y="392286"/>
                      </a:lnTo>
                      <a:lnTo>
                        <a:pt x="221298" y="394724"/>
                      </a:lnTo>
                      <a:lnTo>
                        <a:pt x="217863" y="398935"/>
                      </a:lnTo>
                      <a:lnTo>
                        <a:pt x="216976" y="400597"/>
                      </a:lnTo>
                      <a:lnTo>
                        <a:pt x="216533" y="402814"/>
                      </a:lnTo>
                      <a:lnTo>
                        <a:pt x="215979" y="401706"/>
                      </a:lnTo>
                      <a:lnTo>
                        <a:pt x="215979" y="401262"/>
                      </a:lnTo>
                      <a:cubicBezTo>
                        <a:pt x="215979" y="401262"/>
                        <a:pt x="215758" y="400487"/>
                        <a:pt x="215758" y="400487"/>
                      </a:cubicBezTo>
                      <a:lnTo>
                        <a:pt x="217198" y="398713"/>
                      </a:lnTo>
                      <a:lnTo>
                        <a:pt x="217974" y="395611"/>
                      </a:lnTo>
                      <a:lnTo>
                        <a:pt x="217974" y="392286"/>
                      </a:lnTo>
                      <a:cubicBezTo>
                        <a:pt x="217974" y="392286"/>
                        <a:pt x="217309" y="389848"/>
                        <a:pt x="217309" y="389848"/>
                      </a:cubicBezTo>
                      <a:lnTo>
                        <a:pt x="215536" y="389405"/>
                      </a:lnTo>
                      <a:lnTo>
                        <a:pt x="212211" y="393616"/>
                      </a:lnTo>
                      <a:lnTo>
                        <a:pt x="211103" y="393284"/>
                      </a:lnTo>
                      <a:lnTo>
                        <a:pt x="210328" y="393284"/>
                      </a:lnTo>
                      <a:lnTo>
                        <a:pt x="208998" y="394281"/>
                      </a:lnTo>
                      <a:lnTo>
                        <a:pt x="199468" y="397827"/>
                      </a:lnTo>
                      <a:lnTo>
                        <a:pt x="198692" y="398381"/>
                      </a:lnTo>
                      <a:lnTo>
                        <a:pt x="197584" y="399822"/>
                      </a:lnTo>
                      <a:lnTo>
                        <a:pt x="196586" y="400487"/>
                      </a:lnTo>
                      <a:lnTo>
                        <a:pt x="195146" y="400487"/>
                      </a:lnTo>
                      <a:cubicBezTo>
                        <a:pt x="195146" y="400487"/>
                        <a:pt x="192486" y="400487"/>
                        <a:pt x="192486" y="400487"/>
                      </a:cubicBezTo>
                      <a:lnTo>
                        <a:pt x="192819" y="399711"/>
                      </a:lnTo>
                      <a:lnTo>
                        <a:pt x="193041" y="399157"/>
                      </a:lnTo>
                      <a:lnTo>
                        <a:pt x="193373" y="398713"/>
                      </a:lnTo>
                      <a:lnTo>
                        <a:pt x="194038" y="398160"/>
                      </a:lnTo>
                      <a:lnTo>
                        <a:pt x="192486" y="398160"/>
                      </a:lnTo>
                      <a:cubicBezTo>
                        <a:pt x="192486" y="398160"/>
                        <a:pt x="188608" y="395722"/>
                        <a:pt x="188608" y="395722"/>
                      </a:cubicBezTo>
                      <a:lnTo>
                        <a:pt x="185062" y="395500"/>
                      </a:lnTo>
                      <a:lnTo>
                        <a:pt x="183954" y="394613"/>
                      </a:lnTo>
                      <a:lnTo>
                        <a:pt x="183289" y="394613"/>
                      </a:lnTo>
                      <a:lnTo>
                        <a:pt x="182624" y="396054"/>
                      </a:lnTo>
                      <a:lnTo>
                        <a:pt x="180186" y="400487"/>
                      </a:lnTo>
                      <a:lnTo>
                        <a:pt x="176972" y="402038"/>
                      </a:lnTo>
                      <a:lnTo>
                        <a:pt x="175864" y="403478"/>
                      </a:lnTo>
                      <a:lnTo>
                        <a:pt x="176307" y="406249"/>
                      </a:lnTo>
                      <a:lnTo>
                        <a:pt x="180186" y="411125"/>
                      </a:lnTo>
                      <a:lnTo>
                        <a:pt x="181848" y="412233"/>
                      </a:lnTo>
                      <a:lnTo>
                        <a:pt x="175975" y="413341"/>
                      </a:lnTo>
                      <a:lnTo>
                        <a:pt x="175531" y="414560"/>
                      </a:lnTo>
                      <a:lnTo>
                        <a:pt x="175975" y="417220"/>
                      </a:lnTo>
                      <a:lnTo>
                        <a:pt x="177083" y="421209"/>
                      </a:lnTo>
                      <a:lnTo>
                        <a:pt x="175421" y="422096"/>
                      </a:lnTo>
                      <a:lnTo>
                        <a:pt x="172096" y="422096"/>
                      </a:lnTo>
                      <a:cubicBezTo>
                        <a:pt x="172096" y="422096"/>
                        <a:pt x="169326" y="421209"/>
                        <a:pt x="169326" y="421209"/>
                      </a:cubicBezTo>
                      <a:lnTo>
                        <a:pt x="169326" y="418328"/>
                      </a:lnTo>
                      <a:cubicBezTo>
                        <a:pt x="169326" y="418328"/>
                        <a:pt x="165337" y="419436"/>
                        <a:pt x="165337" y="419436"/>
                      </a:cubicBezTo>
                      <a:lnTo>
                        <a:pt x="163896" y="419436"/>
                      </a:lnTo>
                      <a:cubicBezTo>
                        <a:pt x="163896" y="419436"/>
                        <a:pt x="162677" y="418771"/>
                        <a:pt x="162677" y="418771"/>
                      </a:cubicBezTo>
                      <a:lnTo>
                        <a:pt x="160017" y="416444"/>
                      </a:lnTo>
                      <a:lnTo>
                        <a:pt x="158798" y="415890"/>
                      </a:lnTo>
                      <a:lnTo>
                        <a:pt x="153479" y="416222"/>
                      </a:lnTo>
                      <a:lnTo>
                        <a:pt x="151374" y="415558"/>
                      </a:lnTo>
                      <a:lnTo>
                        <a:pt x="149933" y="413452"/>
                      </a:lnTo>
                      <a:lnTo>
                        <a:pt x="149933" y="414560"/>
                      </a:lnTo>
                      <a:cubicBezTo>
                        <a:pt x="149933" y="414560"/>
                        <a:pt x="149933" y="415447"/>
                        <a:pt x="149933" y="415447"/>
                      </a:cubicBezTo>
                      <a:lnTo>
                        <a:pt x="149712" y="416222"/>
                      </a:lnTo>
                      <a:lnTo>
                        <a:pt x="149268" y="416998"/>
                      </a:lnTo>
                      <a:lnTo>
                        <a:pt x="147828" y="415890"/>
                      </a:lnTo>
                      <a:lnTo>
                        <a:pt x="146941" y="417774"/>
                      </a:lnTo>
                      <a:lnTo>
                        <a:pt x="146609" y="421098"/>
                      </a:lnTo>
                      <a:lnTo>
                        <a:pt x="146941" y="424090"/>
                      </a:lnTo>
                      <a:lnTo>
                        <a:pt x="146055" y="423204"/>
                      </a:lnTo>
                      <a:lnTo>
                        <a:pt x="145722" y="422650"/>
                      </a:lnTo>
                      <a:lnTo>
                        <a:pt x="145390" y="421652"/>
                      </a:lnTo>
                      <a:lnTo>
                        <a:pt x="144725" y="421652"/>
                      </a:lnTo>
                      <a:lnTo>
                        <a:pt x="145390" y="425088"/>
                      </a:lnTo>
                      <a:lnTo>
                        <a:pt x="145833" y="426528"/>
                      </a:lnTo>
                      <a:lnTo>
                        <a:pt x="146387" y="427636"/>
                      </a:lnTo>
                      <a:lnTo>
                        <a:pt x="145501" y="428855"/>
                      </a:lnTo>
                      <a:lnTo>
                        <a:pt x="146387" y="429963"/>
                      </a:lnTo>
                      <a:lnTo>
                        <a:pt x="145501" y="431182"/>
                      </a:lnTo>
                      <a:lnTo>
                        <a:pt x="144060" y="429188"/>
                      </a:lnTo>
                      <a:lnTo>
                        <a:pt x="140736" y="427082"/>
                      </a:lnTo>
                      <a:lnTo>
                        <a:pt x="139406" y="425199"/>
                      </a:lnTo>
                      <a:lnTo>
                        <a:pt x="139406" y="424090"/>
                      </a:lnTo>
                      <a:lnTo>
                        <a:pt x="139849" y="423869"/>
                      </a:lnTo>
                      <a:lnTo>
                        <a:pt x="140957" y="422871"/>
                      </a:lnTo>
                      <a:lnTo>
                        <a:pt x="138741" y="422317"/>
                      </a:lnTo>
                      <a:lnTo>
                        <a:pt x="137079" y="423204"/>
                      </a:lnTo>
                      <a:lnTo>
                        <a:pt x="133865" y="426417"/>
                      </a:lnTo>
                      <a:lnTo>
                        <a:pt x="134419" y="424423"/>
                      </a:lnTo>
                      <a:lnTo>
                        <a:pt x="134197" y="422650"/>
                      </a:lnTo>
                      <a:lnTo>
                        <a:pt x="133422" y="421320"/>
                      </a:lnTo>
                      <a:lnTo>
                        <a:pt x="132314" y="420544"/>
                      </a:lnTo>
                      <a:lnTo>
                        <a:pt x="132314" y="419214"/>
                      </a:lnTo>
                      <a:lnTo>
                        <a:pt x="133089" y="419214"/>
                      </a:lnTo>
                      <a:lnTo>
                        <a:pt x="133089" y="418106"/>
                      </a:lnTo>
                      <a:lnTo>
                        <a:pt x="131760" y="417552"/>
                      </a:lnTo>
                      <a:lnTo>
                        <a:pt x="131760" y="416666"/>
                      </a:lnTo>
                      <a:cubicBezTo>
                        <a:pt x="131760" y="416666"/>
                        <a:pt x="131981" y="415447"/>
                        <a:pt x="131981" y="415447"/>
                      </a:cubicBezTo>
                      <a:lnTo>
                        <a:pt x="132314" y="413785"/>
                      </a:lnTo>
                      <a:lnTo>
                        <a:pt x="131649" y="413230"/>
                      </a:lnTo>
                      <a:lnTo>
                        <a:pt x="127659" y="414449"/>
                      </a:lnTo>
                      <a:lnTo>
                        <a:pt x="125221" y="416001"/>
                      </a:lnTo>
                      <a:lnTo>
                        <a:pt x="123891" y="416555"/>
                      </a:lnTo>
                      <a:lnTo>
                        <a:pt x="122340" y="416887"/>
                      </a:lnTo>
                      <a:lnTo>
                        <a:pt x="122783" y="418439"/>
                      </a:lnTo>
                      <a:lnTo>
                        <a:pt x="122783" y="419768"/>
                      </a:lnTo>
                      <a:cubicBezTo>
                        <a:pt x="122783" y="419768"/>
                        <a:pt x="122229" y="420766"/>
                        <a:pt x="122229" y="420766"/>
                      </a:cubicBezTo>
                      <a:lnTo>
                        <a:pt x="121454" y="421541"/>
                      </a:lnTo>
                      <a:lnTo>
                        <a:pt x="120789" y="421541"/>
                      </a:lnTo>
                      <a:lnTo>
                        <a:pt x="120345" y="420323"/>
                      </a:lnTo>
                      <a:lnTo>
                        <a:pt x="119791" y="419547"/>
                      </a:lnTo>
                      <a:lnTo>
                        <a:pt x="119127" y="419547"/>
                      </a:lnTo>
                      <a:cubicBezTo>
                        <a:pt x="119127" y="419547"/>
                        <a:pt x="118462" y="420544"/>
                        <a:pt x="118462" y="420544"/>
                      </a:cubicBezTo>
                      <a:lnTo>
                        <a:pt x="116467" y="419325"/>
                      </a:lnTo>
                      <a:lnTo>
                        <a:pt x="113918" y="419103"/>
                      </a:lnTo>
                      <a:lnTo>
                        <a:pt x="111259" y="419658"/>
                      </a:lnTo>
                      <a:lnTo>
                        <a:pt x="109042" y="420544"/>
                      </a:lnTo>
                      <a:lnTo>
                        <a:pt x="107159" y="421874"/>
                      </a:lnTo>
                      <a:lnTo>
                        <a:pt x="105164" y="423869"/>
                      </a:lnTo>
                      <a:lnTo>
                        <a:pt x="104610" y="425642"/>
                      </a:lnTo>
                      <a:lnTo>
                        <a:pt x="106826" y="426307"/>
                      </a:lnTo>
                      <a:lnTo>
                        <a:pt x="106826" y="427526"/>
                      </a:lnTo>
                      <a:lnTo>
                        <a:pt x="105275" y="427526"/>
                      </a:lnTo>
                      <a:cubicBezTo>
                        <a:pt x="105275" y="427526"/>
                        <a:pt x="102726" y="426528"/>
                        <a:pt x="102726" y="426528"/>
                      </a:cubicBezTo>
                      <a:lnTo>
                        <a:pt x="101285" y="426307"/>
                      </a:lnTo>
                      <a:lnTo>
                        <a:pt x="100066" y="426639"/>
                      </a:lnTo>
                      <a:lnTo>
                        <a:pt x="96631" y="428744"/>
                      </a:lnTo>
                      <a:lnTo>
                        <a:pt x="93972" y="429077"/>
                      </a:lnTo>
                      <a:lnTo>
                        <a:pt x="94858" y="425309"/>
                      </a:lnTo>
                      <a:lnTo>
                        <a:pt x="92752" y="422871"/>
                      </a:lnTo>
                      <a:lnTo>
                        <a:pt x="89761" y="422871"/>
                      </a:lnTo>
                      <a:cubicBezTo>
                        <a:pt x="89761" y="422871"/>
                        <a:pt x="86658" y="423979"/>
                        <a:pt x="86658" y="423979"/>
                      </a:cubicBezTo>
                      <a:lnTo>
                        <a:pt x="83555" y="425863"/>
                      </a:lnTo>
                      <a:lnTo>
                        <a:pt x="80341" y="426417"/>
                      </a:lnTo>
                      <a:lnTo>
                        <a:pt x="80341" y="427636"/>
                      </a:lnTo>
                      <a:lnTo>
                        <a:pt x="81006" y="427858"/>
                      </a:lnTo>
                      <a:lnTo>
                        <a:pt x="82558" y="428855"/>
                      </a:lnTo>
                      <a:lnTo>
                        <a:pt x="79898" y="428855"/>
                      </a:lnTo>
                      <a:cubicBezTo>
                        <a:pt x="79898" y="428855"/>
                        <a:pt x="76130" y="430739"/>
                        <a:pt x="76130" y="430739"/>
                      </a:cubicBezTo>
                      <a:lnTo>
                        <a:pt x="73582" y="431182"/>
                      </a:lnTo>
                      <a:lnTo>
                        <a:pt x="64716" y="431182"/>
                      </a:lnTo>
                      <a:lnTo>
                        <a:pt x="64716" y="432291"/>
                      </a:lnTo>
                      <a:lnTo>
                        <a:pt x="65713" y="432955"/>
                      </a:lnTo>
                      <a:lnTo>
                        <a:pt x="65935" y="433510"/>
                      </a:lnTo>
                      <a:lnTo>
                        <a:pt x="65713" y="434064"/>
                      </a:lnTo>
                      <a:lnTo>
                        <a:pt x="65381" y="434728"/>
                      </a:lnTo>
                      <a:lnTo>
                        <a:pt x="68484" y="435948"/>
                      </a:lnTo>
                      <a:lnTo>
                        <a:pt x="66378" y="435948"/>
                      </a:lnTo>
                      <a:cubicBezTo>
                        <a:pt x="66378" y="435948"/>
                        <a:pt x="61170" y="434728"/>
                        <a:pt x="61170" y="434728"/>
                      </a:cubicBezTo>
                      <a:lnTo>
                        <a:pt x="59730" y="435726"/>
                      </a:lnTo>
                      <a:lnTo>
                        <a:pt x="60505" y="438053"/>
                      </a:lnTo>
                      <a:lnTo>
                        <a:pt x="63165" y="441710"/>
                      </a:lnTo>
                      <a:lnTo>
                        <a:pt x="61724" y="442153"/>
                      </a:lnTo>
                      <a:lnTo>
                        <a:pt x="57957" y="440048"/>
                      </a:lnTo>
                      <a:lnTo>
                        <a:pt x="55740" y="439383"/>
                      </a:lnTo>
                      <a:lnTo>
                        <a:pt x="52194" y="439826"/>
                      </a:lnTo>
                      <a:lnTo>
                        <a:pt x="50088" y="440491"/>
                      </a:lnTo>
                      <a:lnTo>
                        <a:pt x="48315" y="441710"/>
                      </a:lnTo>
                      <a:lnTo>
                        <a:pt x="49202" y="442929"/>
                      </a:lnTo>
                      <a:lnTo>
                        <a:pt x="47983" y="442375"/>
                      </a:lnTo>
                      <a:lnTo>
                        <a:pt x="46764" y="441599"/>
                      </a:lnTo>
                      <a:lnTo>
                        <a:pt x="44770" y="444591"/>
                      </a:lnTo>
                      <a:lnTo>
                        <a:pt x="41999" y="449800"/>
                      </a:lnTo>
                      <a:lnTo>
                        <a:pt x="40891" y="454786"/>
                      </a:lnTo>
                      <a:lnTo>
                        <a:pt x="43772" y="456892"/>
                      </a:lnTo>
                      <a:lnTo>
                        <a:pt x="43772" y="458000"/>
                      </a:lnTo>
                      <a:lnTo>
                        <a:pt x="41667" y="458665"/>
                      </a:lnTo>
                      <a:lnTo>
                        <a:pt x="40337" y="460992"/>
                      </a:lnTo>
                      <a:lnTo>
                        <a:pt x="39783" y="464205"/>
                      </a:lnTo>
                      <a:lnTo>
                        <a:pt x="40004" y="467419"/>
                      </a:lnTo>
                      <a:lnTo>
                        <a:pt x="41888" y="471963"/>
                      </a:lnTo>
                      <a:lnTo>
                        <a:pt x="42110" y="474179"/>
                      </a:lnTo>
                      <a:lnTo>
                        <a:pt x="40004" y="474401"/>
                      </a:lnTo>
                      <a:lnTo>
                        <a:pt x="40669" y="477946"/>
                      </a:lnTo>
                      <a:lnTo>
                        <a:pt x="41667" y="479719"/>
                      </a:lnTo>
                      <a:lnTo>
                        <a:pt x="43218" y="480274"/>
                      </a:lnTo>
                      <a:lnTo>
                        <a:pt x="48981" y="480274"/>
                      </a:lnTo>
                      <a:cubicBezTo>
                        <a:pt x="48981" y="480274"/>
                        <a:pt x="49978" y="479719"/>
                        <a:pt x="49978" y="479719"/>
                      </a:cubicBezTo>
                      <a:lnTo>
                        <a:pt x="50199" y="478501"/>
                      </a:lnTo>
                      <a:lnTo>
                        <a:pt x="50199" y="477282"/>
                      </a:lnTo>
                      <a:lnTo>
                        <a:pt x="50643" y="476728"/>
                      </a:lnTo>
                      <a:lnTo>
                        <a:pt x="52859" y="477060"/>
                      </a:lnTo>
                      <a:lnTo>
                        <a:pt x="56848" y="478611"/>
                      </a:lnTo>
                      <a:lnTo>
                        <a:pt x="58843" y="479055"/>
                      </a:lnTo>
                      <a:lnTo>
                        <a:pt x="61059" y="478722"/>
                      </a:lnTo>
                      <a:lnTo>
                        <a:pt x="64384" y="476949"/>
                      </a:lnTo>
                      <a:lnTo>
                        <a:pt x="69924" y="475619"/>
                      </a:lnTo>
                      <a:lnTo>
                        <a:pt x="77127" y="471076"/>
                      </a:lnTo>
                      <a:lnTo>
                        <a:pt x="80674" y="469525"/>
                      </a:lnTo>
                      <a:lnTo>
                        <a:pt x="88320" y="468306"/>
                      </a:lnTo>
                      <a:lnTo>
                        <a:pt x="90536" y="467419"/>
                      </a:lnTo>
                      <a:lnTo>
                        <a:pt x="94082" y="465425"/>
                      </a:lnTo>
                      <a:lnTo>
                        <a:pt x="96077" y="464870"/>
                      </a:lnTo>
                      <a:lnTo>
                        <a:pt x="85217" y="471298"/>
                      </a:lnTo>
                      <a:lnTo>
                        <a:pt x="83998" y="472295"/>
                      </a:lnTo>
                      <a:lnTo>
                        <a:pt x="77571" y="480163"/>
                      </a:lnTo>
                      <a:lnTo>
                        <a:pt x="77571" y="481271"/>
                      </a:lnTo>
                      <a:lnTo>
                        <a:pt x="79122" y="481271"/>
                      </a:lnTo>
                      <a:cubicBezTo>
                        <a:pt x="79122" y="481271"/>
                        <a:pt x="80674" y="480717"/>
                        <a:pt x="80674" y="480717"/>
                      </a:cubicBezTo>
                      <a:lnTo>
                        <a:pt x="82003" y="480052"/>
                      </a:lnTo>
                      <a:lnTo>
                        <a:pt x="83001" y="479166"/>
                      </a:lnTo>
                      <a:lnTo>
                        <a:pt x="83887" y="480274"/>
                      </a:lnTo>
                      <a:lnTo>
                        <a:pt x="83444" y="480606"/>
                      </a:lnTo>
                      <a:lnTo>
                        <a:pt x="83444" y="480606"/>
                      </a:lnTo>
                      <a:cubicBezTo>
                        <a:pt x="83444" y="480606"/>
                        <a:pt x="83112" y="481271"/>
                        <a:pt x="83112" y="481271"/>
                      </a:cubicBezTo>
                      <a:lnTo>
                        <a:pt x="85660" y="480828"/>
                      </a:lnTo>
                      <a:lnTo>
                        <a:pt x="89206" y="478390"/>
                      </a:lnTo>
                      <a:lnTo>
                        <a:pt x="90869" y="479166"/>
                      </a:lnTo>
                      <a:lnTo>
                        <a:pt x="91312" y="478390"/>
                      </a:lnTo>
                      <a:lnTo>
                        <a:pt x="91977" y="477503"/>
                      </a:lnTo>
                      <a:lnTo>
                        <a:pt x="92309" y="476728"/>
                      </a:lnTo>
                      <a:lnTo>
                        <a:pt x="93196" y="476728"/>
                      </a:lnTo>
                      <a:lnTo>
                        <a:pt x="93196" y="477946"/>
                      </a:lnTo>
                      <a:lnTo>
                        <a:pt x="92309" y="477946"/>
                      </a:lnTo>
                      <a:lnTo>
                        <a:pt x="92309" y="479055"/>
                      </a:lnTo>
                      <a:lnTo>
                        <a:pt x="94082" y="478501"/>
                      </a:lnTo>
                      <a:lnTo>
                        <a:pt x="96631" y="476617"/>
                      </a:lnTo>
                      <a:lnTo>
                        <a:pt x="98515" y="476617"/>
                      </a:lnTo>
                      <a:cubicBezTo>
                        <a:pt x="98515" y="476617"/>
                        <a:pt x="96299" y="478944"/>
                        <a:pt x="96299" y="478944"/>
                      </a:cubicBezTo>
                      <a:lnTo>
                        <a:pt x="95190" y="479719"/>
                      </a:lnTo>
                      <a:lnTo>
                        <a:pt x="94636" y="480384"/>
                      </a:lnTo>
                      <a:lnTo>
                        <a:pt x="94636" y="481049"/>
                      </a:lnTo>
                      <a:cubicBezTo>
                        <a:pt x="94636" y="481049"/>
                        <a:pt x="93639" y="481493"/>
                        <a:pt x="93639" y="481493"/>
                      </a:cubicBezTo>
                      <a:lnTo>
                        <a:pt x="93196" y="481825"/>
                      </a:lnTo>
                      <a:lnTo>
                        <a:pt x="92198" y="483377"/>
                      </a:lnTo>
                      <a:lnTo>
                        <a:pt x="97074" y="483044"/>
                      </a:lnTo>
                      <a:lnTo>
                        <a:pt x="97739" y="482822"/>
                      </a:lnTo>
                      <a:lnTo>
                        <a:pt x="98404" y="484595"/>
                      </a:lnTo>
                      <a:lnTo>
                        <a:pt x="99845" y="485150"/>
                      </a:lnTo>
                      <a:lnTo>
                        <a:pt x="101396" y="484706"/>
                      </a:lnTo>
                      <a:lnTo>
                        <a:pt x="102393" y="483377"/>
                      </a:lnTo>
                      <a:lnTo>
                        <a:pt x="102837" y="485371"/>
                      </a:lnTo>
                      <a:lnTo>
                        <a:pt x="104166" y="486036"/>
                      </a:lnTo>
                      <a:lnTo>
                        <a:pt x="107713" y="485815"/>
                      </a:lnTo>
                      <a:lnTo>
                        <a:pt x="107713" y="487033"/>
                      </a:lnTo>
                      <a:lnTo>
                        <a:pt x="98404" y="489028"/>
                      </a:lnTo>
                      <a:lnTo>
                        <a:pt x="96077" y="488142"/>
                      </a:lnTo>
                      <a:lnTo>
                        <a:pt x="97739" y="488142"/>
                      </a:lnTo>
                      <a:cubicBezTo>
                        <a:pt x="97739" y="488142"/>
                        <a:pt x="98404" y="487809"/>
                        <a:pt x="98404" y="487809"/>
                      </a:cubicBezTo>
                      <a:lnTo>
                        <a:pt x="99069" y="487144"/>
                      </a:lnTo>
                      <a:lnTo>
                        <a:pt x="91423" y="487698"/>
                      </a:lnTo>
                      <a:lnTo>
                        <a:pt x="86103" y="489250"/>
                      </a:lnTo>
                      <a:lnTo>
                        <a:pt x="84774" y="489250"/>
                      </a:lnTo>
                      <a:cubicBezTo>
                        <a:pt x="84774" y="489250"/>
                        <a:pt x="83333" y="489139"/>
                        <a:pt x="83333" y="489139"/>
                      </a:cubicBezTo>
                      <a:lnTo>
                        <a:pt x="82447" y="488474"/>
                      </a:lnTo>
                      <a:lnTo>
                        <a:pt x="81671" y="487698"/>
                      </a:lnTo>
                      <a:lnTo>
                        <a:pt x="80563" y="487144"/>
                      </a:lnTo>
                      <a:lnTo>
                        <a:pt x="70478" y="487809"/>
                      </a:lnTo>
                      <a:lnTo>
                        <a:pt x="67376" y="486258"/>
                      </a:lnTo>
                      <a:lnTo>
                        <a:pt x="68816" y="479941"/>
                      </a:lnTo>
                      <a:lnTo>
                        <a:pt x="66933" y="479055"/>
                      </a:lnTo>
                      <a:lnTo>
                        <a:pt x="65492" y="480384"/>
                      </a:lnTo>
                      <a:lnTo>
                        <a:pt x="63497" y="485704"/>
                      </a:lnTo>
                      <a:lnTo>
                        <a:pt x="63719" y="486368"/>
                      </a:lnTo>
                      <a:lnTo>
                        <a:pt x="64051" y="487588"/>
                      </a:lnTo>
                      <a:lnTo>
                        <a:pt x="63830" y="488695"/>
                      </a:lnTo>
                      <a:lnTo>
                        <a:pt x="62389" y="489250"/>
                      </a:lnTo>
                      <a:lnTo>
                        <a:pt x="61170" y="489028"/>
                      </a:lnTo>
                      <a:lnTo>
                        <a:pt x="60284" y="488695"/>
                      </a:lnTo>
                      <a:lnTo>
                        <a:pt x="59286" y="488695"/>
                      </a:lnTo>
                      <a:cubicBezTo>
                        <a:pt x="59286" y="488695"/>
                        <a:pt x="58067" y="489250"/>
                        <a:pt x="58067" y="489250"/>
                      </a:cubicBezTo>
                      <a:lnTo>
                        <a:pt x="58400" y="490912"/>
                      </a:lnTo>
                      <a:lnTo>
                        <a:pt x="58067" y="492685"/>
                      </a:lnTo>
                      <a:lnTo>
                        <a:pt x="64827" y="493017"/>
                      </a:lnTo>
                      <a:lnTo>
                        <a:pt x="66157" y="493350"/>
                      </a:lnTo>
                      <a:lnTo>
                        <a:pt x="66933" y="495123"/>
                      </a:lnTo>
                      <a:lnTo>
                        <a:pt x="66489" y="495788"/>
                      </a:lnTo>
                      <a:lnTo>
                        <a:pt x="65603" y="496564"/>
                      </a:lnTo>
                      <a:lnTo>
                        <a:pt x="65049" y="498558"/>
                      </a:lnTo>
                      <a:lnTo>
                        <a:pt x="65270" y="499777"/>
                      </a:lnTo>
                      <a:lnTo>
                        <a:pt x="65935" y="501218"/>
                      </a:lnTo>
                      <a:lnTo>
                        <a:pt x="67265" y="503212"/>
                      </a:lnTo>
                      <a:lnTo>
                        <a:pt x="66711" y="504321"/>
                      </a:lnTo>
                      <a:lnTo>
                        <a:pt x="65713" y="507867"/>
                      </a:lnTo>
                      <a:lnTo>
                        <a:pt x="68595" y="506869"/>
                      </a:lnTo>
                      <a:lnTo>
                        <a:pt x="70589" y="503656"/>
                      </a:lnTo>
                      <a:lnTo>
                        <a:pt x="72141" y="499777"/>
                      </a:lnTo>
                      <a:lnTo>
                        <a:pt x="73803" y="496785"/>
                      </a:lnTo>
                      <a:lnTo>
                        <a:pt x="76906" y="495677"/>
                      </a:lnTo>
                      <a:lnTo>
                        <a:pt x="82890" y="499556"/>
                      </a:lnTo>
                      <a:lnTo>
                        <a:pt x="85771" y="498447"/>
                      </a:lnTo>
                      <a:lnTo>
                        <a:pt x="85993" y="499556"/>
                      </a:lnTo>
                      <a:lnTo>
                        <a:pt x="86547" y="500553"/>
                      </a:lnTo>
                      <a:lnTo>
                        <a:pt x="87212" y="501329"/>
                      </a:lnTo>
                      <a:lnTo>
                        <a:pt x="88098" y="501883"/>
                      </a:lnTo>
                      <a:lnTo>
                        <a:pt x="92863" y="502991"/>
                      </a:lnTo>
                      <a:lnTo>
                        <a:pt x="94415" y="504542"/>
                      </a:lnTo>
                      <a:lnTo>
                        <a:pt x="94969" y="508310"/>
                      </a:lnTo>
                      <a:lnTo>
                        <a:pt x="95301" y="509529"/>
                      </a:lnTo>
                      <a:lnTo>
                        <a:pt x="96853" y="511634"/>
                      </a:lnTo>
                      <a:lnTo>
                        <a:pt x="97407" y="513518"/>
                      </a:lnTo>
                      <a:lnTo>
                        <a:pt x="96299" y="518283"/>
                      </a:lnTo>
                      <a:lnTo>
                        <a:pt x="95745" y="519502"/>
                      </a:lnTo>
                      <a:lnTo>
                        <a:pt x="94082" y="520167"/>
                      </a:lnTo>
                      <a:lnTo>
                        <a:pt x="87655" y="518172"/>
                      </a:lnTo>
                      <a:lnTo>
                        <a:pt x="51197" y="526373"/>
                      </a:lnTo>
                      <a:lnTo>
                        <a:pt x="50532" y="526151"/>
                      </a:lnTo>
                      <a:lnTo>
                        <a:pt x="49645" y="525154"/>
                      </a:lnTo>
                      <a:lnTo>
                        <a:pt x="49313" y="525154"/>
                      </a:lnTo>
                      <a:cubicBezTo>
                        <a:pt x="49313" y="525154"/>
                        <a:pt x="48870" y="525819"/>
                        <a:pt x="48870" y="525819"/>
                      </a:cubicBezTo>
                      <a:lnTo>
                        <a:pt x="48870" y="526484"/>
                      </a:lnTo>
                      <a:cubicBezTo>
                        <a:pt x="48870" y="526484"/>
                        <a:pt x="48648" y="527038"/>
                        <a:pt x="48648" y="527038"/>
                      </a:cubicBezTo>
                      <a:lnTo>
                        <a:pt x="47983" y="528257"/>
                      </a:lnTo>
                      <a:lnTo>
                        <a:pt x="47540" y="529365"/>
                      </a:lnTo>
                      <a:lnTo>
                        <a:pt x="46986" y="530362"/>
                      </a:lnTo>
                      <a:lnTo>
                        <a:pt x="46210" y="530916"/>
                      </a:lnTo>
                      <a:lnTo>
                        <a:pt x="54743" y="533354"/>
                      </a:lnTo>
                      <a:lnTo>
                        <a:pt x="58621" y="533133"/>
                      </a:lnTo>
                      <a:lnTo>
                        <a:pt x="60616" y="533465"/>
                      </a:lnTo>
                      <a:lnTo>
                        <a:pt x="64051" y="536789"/>
                      </a:lnTo>
                      <a:lnTo>
                        <a:pt x="65492" y="536014"/>
                      </a:lnTo>
                      <a:lnTo>
                        <a:pt x="66933" y="534352"/>
                      </a:lnTo>
                      <a:lnTo>
                        <a:pt x="68484" y="533354"/>
                      </a:lnTo>
                      <a:lnTo>
                        <a:pt x="69592" y="534019"/>
                      </a:lnTo>
                      <a:lnTo>
                        <a:pt x="79676" y="541998"/>
                      </a:lnTo>
                      <a:lnTo>
                        <a:pt x="85106" y="548979"/>
                      </a:lnTo>
                      <a:lnTo>
                        <a:pt x="86768" y="552082"/>
                      </a:lnTo>
                      <a:lnTo>
                        <a:pt x="87877" y="556626"/>
                      </a:lnTo>
                      <a:lnTo>
                        <a:pt x="89539" y="560947"/>
                      </a:lnTo>
                      <a:lnTo>
                        <a:pt x="89982" y="563939"/>
                      </a:lnTo>
                      <a:lnTo>
                        <a:pt x="89539" y="565047"/>
                      </a:lnTo>
                      <a:lnTo>
                        <a:pt x="88541" y="565269"/>
                      </a:lnTo>
                      <a:lnTo>
                        <a:pt x="87433" y="565269"/>
                      </a:lnTo>
                      <a:cubicBezTo>
                        <a:pt x="87433" y="565269"/>
                        <a:pt x="86768" y="565712"/>
                        <a:pt x="86768" y="565712"/>
                      </a:cubicBezTo>
                      <a:lnTo>
                        <a:pt x="86547" y="566710"/>
                      </a:lnTo>
                      <a:lnTo>
                        <a:pt x="86768" y="569037"/>
                      </a:lnTo>
                      <a:lnTo>
                        <a:pt x="86768" y="570256"/>
                      </a:lnTo>
                      <a:cubicBezTo>
                        <a:pt x="86768" y="570256"/>
                        <a:pt x="103280" y="571032"/>
                        <a:pt x="103280" y="571032"/>
                      </a:cubicBezTo>
                      <a:lnTo>
                        <a:pt x="106050" y="570256"/>
                      </a:lnTo>
                      <a:lnTo>
                        <a:pt x="107823" y="569258"/>
                      </a:lnTo>
                      <a:lnTo>
                        <a:pt x="111480" y="565712"/>
                      </a:lnTo>
                      <a:lnTo>
                        <a:pt x="111480" y="564493"/>
                      </a:lnTo>
                      <a:lnTo>
                        <a:pt x="108377" y="564493"/>
                      </a:lnTo>
                      <a:lnTo>
                        <a:pt x="108377" y="563496"/>
                      </a:lnTo>
                      <a:lnTo>
                        <a:pt x="108710" y="562942"/>
                      </a:lnTo>
                      <a:lnTo>
                        <a:pt x="109042" y="562277"/>
                      </a:lnTo>
                      <a:lnTo>
                        <a:pt x="107380" y="561058"/>
                      </a:lnTo>
                      <a:lnTo>
                        <a:pt x="107713" y="558952"/>
                      </a:lnTo>
                      <a:lnTo>
                        <a:pt x="109264" y="558509"/>
                      </a:lnTo>
                      <a:lnTo>
                        <a:pt x="111369" y="562166"/>
                      </a:lnTo>
                      <a:lnTo>
                        <a:pt x="112478" y="561058"/>
                      </a:lnTo>
                      <a:lnTo>
                        <a:pt x="113475" y="560282"/>
                      </a:lnTo>
                      <a:lnTo>
                        <a:pt x="114583" y="559839"/>
                      </a:lnTo>
                      <a:lnTo>
                        <a:pt x="116024" y="559839"/>
                      </a:lnTo>
                      <a:lnTo>
                        <a:pt x="116024" y="558731"/>
                      </a:lnTo>
                      <a:lnTo>
                        <a:pt x="114694" y="557401"/>
                      </a:lnTo>
                      <a:lnTo>
                        <a:pt x="113142" y="555074"/>
                      </a:lnTo>
                      <a:lnTo>
                        <a:pt x="112478" y="552525"/>
                      </a:lnTo>
                      <a:lnTo>
                        <a:pt x="113697" y="550531"/>
                      </a:lnTo>
                      <a:lnTo>
                        <a:pt x="114029" y="553301"/>
                      </a:lnTo>
                      <a:lnTo>
                        <a:pt x="115137" y="555961"/>
                      </a:lnTo>
                      <a:lnTo>
                        <a:pt x="116578" y="557955"/>
                      </a:lnTo>
                      <a:lnTo>
                        <a:pt x="117908" y="558731"/>
                      </a:lnTo>
                      <a:lnTo>
                        <a:pt x="119791" y="558952"/>
                      </a:lnTo>
                      <a:lnTo>
                        <a:pt x="121343" y="559617"/>
                      </a:lnTo>
                      <a:lnTo>
                        <a:pt x="124556" y="562277"/>
                      </a:lnTo>
                      <a:lnTo>
                        <a:pt x="125111" y="560837"/>
                      </a:lnTo>
                      <a:lnTo>
                        <a:pt x="125997" y="560504"/>
                      </a:lnTo>
                      <a:lnTo>
                        <a:pt x="127105" y="560504"/>
                      </a:lnTo>
                      <a:cubicBezTo>
                        <a:pt x="127105" y="560504"/>
                        <a:pt x="128435" y="559950"/>
                        <a:pt x="128435" y="559950"/>
                      </a:cubicBezTo>
                      <a:lnTo>
                        <a:pt x="127992" y="561391"/>
                      </a:lnTo>
                      <a:lnTo>
                        <a:pt x="127327" y="562166"/>
                      </a:lnTo>
                      <a:lnTo>
                        <a:pt x="126440" y="562388"/>
                      </a:lnTo>
                      <a:lnTo>
                        <a:pt x="125332" y="562388"/>
                      </a:lnTo>
                      <a:cubicBezTo>
                        <a:pt x="125332" y="562388"/>
                        <a:pt x="127659" y="562942"/>
                        <a:pt x="127659" y="562942"/>
                      </a:cubicBezTo>
                      <a:lnTo>
                        <a:pt x="130208" y="560171"/>
                      </a:lnTo>
                      <a:lnTo>
                        <a:pt x="130984" y="557623"/>
                      </a:lnTo>
                      <a:lnTo>
                        <a:pt x="129987" y="554187"/>
                      </a:lnTo>
                      <a:lnTo>
                        <a:pt x="132978" y="554742"/>
                      </a:lnTo>
                      <a:lnTo>
                        <a:pt x="135970" y="556736"/>
                      </a:lnTo>
                      <a:lnTo>
                        <a:pt x="138076" y="559174"/>
                      </a:lnTo>
                      <a:lnTo>
                        <a:pt x="138408" y="561058"/>
                      </a:lnTo>
                      <a:lnTo>
                        <a:pt x="139849" y="561945"/>
                      </a:lnTo>
                      <a:lnTo>
                        <a:pt x="140514" y="562277"/>
                      </a:lnTo>
                      <a:lnTo>
                        <a:pt x="141511" y="562277"/>
                      </a:lnTo>
                      <a:cubicBezTo>
                        <a:pt x="141511" y="562277"/>
                        <a:pt x="141068" y="564272"/>
                        <a:pt x="141068" y="564272"/>
                      </a:cubicBezTo>
                      <a:lnTo>
                        <a:pt x="141511" y="565269"/>
                      </a:lnTo>
                      <a:lnTo>
                        <a:pt x="142287" y="565934"/>
                      </a:lnTo>
                      <a:lnTo>
                        <a:pt x="143063" y="566821"/>
                      </a:lnTo>
                      <a:lnTo>
                        <a:pt x="145279" y="570810"/>
                      </a:lnTo>
                      <a:lnTo>
                        <a:pt x="145279" y="571364"/>
                      </a:lnTo>
                      <a:cubicBezTo>
                        <a:pt x="145279" y="571364"/>
                        <a:pt x="147495" y="571586"/>
                        <a:pt x="147495" y="571586"/>
                      </a:cubicBezTo>
                      <a:lnTo>
                        <a:pt x="150044" y="571032"/>
                      </a:lnTo>
                      <a:lnTo>
                        <a:pt x="152482" y="571032"/>
                      </a:lnTo>
                      <a:cubicBezTo>
                        <a:pt x="152482" y="571032"/>
                        <a:pt x="154144" y="572583"/>
                        <a:pt x="154144" y="572583"/>
                      </a:cubicBezTo>
                      <a:lnTo>
                        <a:pt x="160017" y="569258"/>
                      </a:lnTo>
                      <a:lnTo>
                        <a:pt x="161015" y="569702"/>
                      </a:lnTo>
                      <a:lnTo>
                        <a:pt x="162012" y="572029"/>
                      </a:lnTo>
                      <a:lnTo>
                        <a:pt x="164228" y="572804"/>
                      </a:lnTo>
                      <a:lnTo>
                        <a:pt x="168550" y="572583"/>
                      </a:lnTo>
                      <a:lnTo>
                        <a:pt x="169104" y="572915"/>
                      </a:lnTo>
                      <a:lnTo>
                        <a:pt x="170434" y="574356"/>
                      </a:lnTo>
                      <a:lnTo>
                        <a:pt x="171320" y="574910"/>
                      </a:lnTo>
                      <a:lnTo>
                        <a:pt x="172318" y="574910"/>
                      </a:lnTo>
                      <a:cubicBezTo>
                        <a:pt x="172318" y="574910"/>
                        <a:pt x="175199" y="574910"/>
                        <a:pt x="175199" y="574910"/>
                      </a:cubicBezTo>
                      <a:lnTo>
                        <a:pt x="179189" y="575907"/>
                      </a:lnTo>
                      <a:lnTo>
                        <a:pt x="181072" y="575907"/>
                      </a:lnTo>
                      <a:cubicBezTo>
                        <a:pt x="181072" y="575907"/>
                        <a:pt x="182291" y="574910"/>
                        <a:pt x="182291" y="574910"/>
                      </a:cubicBezTo>
                      <a:lnTo>
                        <a:pt x="182734" y="576129"/>
                      </a:lnTo>
                      <a:lnTo>
                        <a:pt x="183178" y="576904"/>
                      </a:lnTo>
                      <a:lnTo>
                        <a:pt x="184397" y="578345"/>
                      </a:lnTo>
                      <a:lnTo>
                        <a:pt x="186059" y="581780"/>
                      </a:lnTo>
                      <a:lnTo>
                        <a:pt x="189494" y="586102"/>
                      </a:lnTo>
                      <a:lnTo>
                        <a:pt x="189938" y="586989"/>
                      </a:lnTo>
                      <a:lnTo>
                        <a:pt x="191600" y="587543"/>
                      </a:lnTo>
                      <a:lnTo>
                        <a:pt x="200908" y="585216"/>
                      </a:lnTo>
                      <a:lnTo>
                        <a:pt x="200908" y="584219"/>
                      </a:lnTo>
                      <a:lnTo>
                        <a:pt x="200354" y="583332"/>
                      </a:lnTo>
                      <a:lnTo>
                        <a:pt x="199689" y="582667"/>
                      </a:lnTo>
                      <a:lnTo>
                        <a:pt x="198803" y="582113"/>
                      </a:lnTo>
                      <a:lnTo>
                        <a:pt x="201130" y="581559"/>
                      </a:lnTo>
                      <a:lnTo>
                        <a:pt x="204565" y="579564"/>
                      </a:lnTo>
                      <a:lnTo>
                        <a:pt x="207668" y="576572"/>
                      </a:lnTo>
                      <a:lnTo>
                        <a:pt x="210106" y="573691"/>
                      </a:lnTo>
                      <a:lnTo>
                        <a:pt x="210106" y="574910"/>
                      </a:lnTo>
                      <a:lnTo>
                        <a:pt x="208665" y="576018"/>
                      </a:lnTo>
                      <a:lnTo>
                        <a:pt x="207668" y="578013"/>
                      </a:lnTo>
                      <a:lnTo>
                        <a:pt x="206227" y="581780"/>
                      </a:lnTo>
                      <a:lnTo>
                        <a:pt x="205562" y="582002"/>
                      </a:lnTo>
                      <a:lnTo>
                        <a:pt x="203679" y="581669"/>
                      </a:lnTo>
                      <a:lnTo>
                        <a:pt x="203346" y="582334"/>
                      </a:lnTo>
                      <a:lnTo>
                        <a:pt x="203346" y="584773"/>
                      </a:lnTo>
                      <a:cubicBezTo>
                        <a:pt x="203346" y="584773"/>
                        <a:pt x="202792" y="585105"/>
                        <a:pt x="202792" y="585105"/>
                      </a:cubicBezTo>
                      <a:lnTo>
                        <a:pt x="201795" y="585105"/>
                      </a:lnTo>
                      <a:lnTo>
                        <a:pt x="201795" y="586435"/>
                      </a:lnTo>
                      <a:lnTo>
                        <a:pt x="206560" y="586878"/>
                      </a:lnTo>
                      <a:lnTo>
                        <a:pt x="208555" y="587543"/>
                      </a:lnTo>
                      <a:lnTo>
                        <a:pt x="210328" y="588651"/>
                      </a:lnTo>
                      <a:lnTo>
                        <a:pt x="210328" y="589648"/>
                      </a:lnTo>
                      <a:lnTo>
                        <a:pt x="205784" y="587986"/>
                      </a:lnTo>
                      <a:lnTo>
                        <a:pt x="203790" y="587765"/>
                      </a:lnTo>
                      <a:lnTo>
                        <a:pt x="201795" y="588651"/>
                      </a:lnTo>
                      <a:lnTo>
                        <a:pt x="204787" y="588651"/>
                      </a:lnTo>
                      <a:cubicBezTo>
                        <a:pt x="204787" y="588651"/>
                        <a:pt x="209773" y="590092"/>
                        <a:pt x="209773" y="590092"/>
                      </a:cubicBezTo>
                      <a:lnTo>
                        <a:pt x="212655" y="590867"/>
                      </a:lnTo>
                      <a:lnTo>
                        <a:pt x="216090" y="594746"/>
                      </a:lnTo>
                      <a:lnTo>
                        <a:pt x="216976" y="595411"/>
                      </a:lnTo>
                      <a:lnTo>
                        <a:pt x="217974" y="594746"/>
                      </a:lnTo>
                      <a:lnTo>
                        <a:pt x="218306" y="593195"/>
                      </a:lnTo>
                      <a:lnTo>
                        <a:pt x="218860" y="591643"/>
                      </a:lnTo>
                      <a:lnTo>
                        <a:pt x="220412" y="590867"/>
                      </a:lnTo>
                      <a:lnTo>
                        <a:pt x="219193" y="589095"/>
                      </a:lnTo>
                      <a:lnTo>
                        <a:pt x="218749" y="588541"/>
                      </a:lnTo>
                      <a:lnTo>
                        <a:pt x="220301" y="588097"/>
                      </a:lnTo>
                      <a:lnTo>
                        <a:pt x="221187" y="586989"/>
                      </a:lnTo>
                      <a:lnTo>
                        <a:pt x="221963" y="586324"/>
                      </a:lnTo>
                      <a:lnTo>
                        <a:pt x="223293" y="587321"/>
                      </a:lnTo>
                      <a:lnTo>
                        <a:pt x="223293" y="586656"/>
                      </a:lnTo>
                      <a:cubicBezTo>
                        <a:pt x="223293" y="586656"/>
                        <a:pt x="223404" y="586435"/>
                        <a:pt x="223404" y="586435"/>
                      </a:cubicBezTo>
                      <a:lnTo>
                        <a:pt x="223515" y="586435"/>
                      </a:lnTo>
                      <a:cubicBezTo>
                        <a:pt x="223515" y="586435"/>
                        <a:pt x="224069" y="586213"/>
                        <a:pt x="224069" y="586213"/>
                      </a:cubicBezTo>
                      <a:lnTo>
                        <a:pt x="223625" y="583886"/>
                      </a:lnTo>
                      <a:lnTo>
                        <a:pt x="222960" y="582113"/>
                      </a:lnTo>
                      <a:lnTo>
                        <a:pt x="221852" y="580894"/>
                      </a:lnTo>
                      <a:lnTo>
                        <a:pt x="220301" y="580229"/>
                      </a:lnTo>
                      <a:lnTo>
                        <a:pt x="222074" y="579897"/>
                      </a:lnTo>
                      <a:lnTo>
                        <a:pt x="223625" y="580672"/>
                      </a:lnTo>
                      <a:lnTo>
                        <a:pt x="224844" y="581005"/>
                      </a:lnTo>
                      <a:lnTo>
                        <a:pt x="225731" y="579232"/>
                      </a:lnTo>
                      <a:lnTo>
                        <a:pt x="226396" y="579232"/>
                      </a:lnTo>
                      <a:lnTo>
                        <a:pt x="226396" y="580340"/>
                      </a:lnTo>
                      <a:cubicBezTo>
                        <a:pt x="226396" y="580340"/>
                        <a:pt x="226396" y="583886"/>
                        <a:pt x="226396" y="583886"/>
                      </a:cubicBezTo>
                      <a:lnTo>
                        <a:pt x="226950" y="583554"/>
                      </a:lnTo>
                      <a:lnTo>
                        <a:pt x="228280" y="583000"/>
                      </a:lnTo>
                      <a:lnTo>
                        <a:pt x="228834" y="582667"/>
                      </a:lnTo>
                      <a:lnTo>
                        <a:pt x="228834" y="585548"/>
                      </a:lnTo>
                      <a:cubicBezTo>
                        <a:pt x="228834" y="585548"/>
                        <a:pt x="229166" y="586545"/>
                        <a:pt x="229166" y="586545"/>
                      </a:cubicBezTo>
                      <a:lnTo>
                        <a:pt x="229609" y="587432"/>
                      </a:lnTo>
                      <a:lnTo>
                        <a:pt x="221077" y="591421"/>
                      </a:lnTo>
                      <a:lnTo>
                        <a:pt x="219747" y="596076"/>
                      </a:lnTo>
                      <a:lnTo>
                        <a:pt x="219525" y="598292"/>
                      </a:lnTo>
                      <a:lnTo>
                        <a:pt x="219969" y="599289"/>
                      </a:lnTo>
                      <a:lnTo>
                        <a:pt x="221077" y="599954"/>
                      </a:lnTo>
                      <a:lnTo>
                        <a:pt x="222296" y="600508"/>
                      </a:lnTo>
                      <a:lnTo>
                        <a:pt x="223404" y="601173"/>
                      </a:lnTo>
                      <a:lnTo>
                        <a:pt x="225066" y="603057"/>
                      </a:lnTo>
                      <a:lnTo>
                        <a:pt x="226285" y="605273"/>
                      </a:lnTo>
                      <a:lnTo>
                        <a:pt x="227061" y="608154"/>
                      </a:lnTo>
                      <a:lnTo>
                        <a:pt x="227393" y="612033"/>
                      </a:lnTo>
                      <a:lnTo>
                        <a:pt x="227171" y="614249"/>
                      </a:lnTo>
                      <a:lnTo>
                        <a:pt x="226063" y="617130"/>
                      </a:lnTo>
                      <a:lnTo>
                        <a:pt x="225842" y="619015"/>
                      </a:lnTo>
                      <a:lnTo>
                        <a:pt x="226063" y="620566"/>
                      </a:lnTo>
                      <a:lnTo>
                        <a:pt x="227393" y="625331"/>
                      </a:lnTo>
                      <a:lnTo>
                        <a:pt x="228058" y="625331"/>
                      </a:lnTo>
                      <a:lnTo>
                        <a:pt x="228723" y="624556"/>
                      </a:lnTo>
                      <a:lnTo>
                        <a:pt x="231050" y="625220"/>
                      </a:lnTo>
                      <a:lnTo>
                        <a:pt x="232601" y="625220"/>
                      </a:lnTo>
                      <a:cubicBezTo>
                        <a:pt x="232601" y="625220"/>
                        <a:pt x="230053" y="622339"/>
                        <a:pt x="230053" y="622339"/>
                      </a:cubicBezTo>
                      <a:lnTo>
                        <a:pt x="228169" y="618460"/>
                      </a:lnTo>
                      <a:lnTo>
                        <a:pt x="227504" y="613695"/>
                      </a:lnTo>
                      <a:lnTo>
                        <a:pt x="228723" y="608044"/>
                      </a:lnTo>
                      <a:lnTo>
                        <a:pt x="228169" y="607711"/>
                      </a:lnTo>
                      <a:lnTo>
                        <a:pt x="227725" y="607158"/>
                      </a:lnTo>
                      <a:lnTo>
                        <a:pt x="227171" y="606936"/>
                      </a:lnTo>
                      <a:lnTo>
                        <a:pt x="228169" y="605163"/>
                      </a:lnTo>
                      <a:lnTo>
                        <a:pt x="229388" y="605163"/>
                      </a:lnTo>
                      <a:cubicBezTo>
                        <a:pt x="229388" y="605163"/>
                        <a:pt x="230718" y="605938"/>
                        <a:pt x="230718" y="605938"/>
                      </a:cubicBezTo>
                      <a:lnTo>
                        <a:pt x="231826" y="606936"/>
                      </a:lnTo>
                      <a:lnTo>
                        <a:pt x="231050" y="607601"/>
                      </a:lnTo>
                      <a:lnTo>
                        <a:pt x="230274" y="608044"/>
                      </a:lnTo>
                      <a:lnTo>
                        <a:pt x="231826" y="609041"/>
                      </a:lnTo>
                      <a:lnTo>
                        <a:pt x="233599" y="609041"/>
                      </a:lnTo>
                      <a:cubicBezTo>
                        <a:pt x="233599" y="609041"/>
                        <a:pt x="237145" y="606936"/>
                        <a:pt x="237145" y="606936"/>
                      </a:cubicBezTo>
                      <a:lnTo>
                        <a:pt x="237921" y="607711"/>
                      </a:lnTo>
                      <a:lnTo>
                        <a:pt x="238585" y="607933"/>
                      </a:lnTo>
                      <a:lnTo>
                        <a:pt x="240248" y="607933"/>
                      </a:lnTo>
                      <a:cubicBezTo>
                        <a:pt x="240248" y="607933"/>
                        <a:pt x="239583" y="605828"/>
                        <a:pt x="239583" y="605828"/>
                      </a:cubicBezTo>
                      <a:lnTo>
                        <a:pt x="240026" y="603943"/>
                      </a:lnTo>
                      <a:lnTo>
                        <a:pt x="240802" y="603722"/>
                      </a:lnTo>
                      <a:lnTo>
                        <a:pt x="241245" y="606271"/>
                      </a:lnTo>
                      <a:lnTo>
                        <a:pt x="241799" y="608487"/>
                      </a:lnTo>
                      <a:lnTo>
                        <a:pt x="242796" y="608930"/>
                      </a:lnTo>
                      <a:lnTo>
                        <a:pt x="243461" y="607933"/>
                      </a:lnTo>
                      <a:lnTo>
                        <a:pt x="242796" y="605717"/>
                      </a:lnTo>
                      <a:lnTo>
                        <a:pt x="244348" y="607047"/>
                      </a:lnTo>
                      <a:lnTo>
                        <a:pt x="245567" y="608819"/>
                      </a:lnTo>
                      <a:lnTo>
                        <a:pt x="246564" y="609928"/>
                      </a:lnTo>
                      <a:lnTo>
                        <a:pt x="247561" y="609263"/>
                      </a:lnTo>
                      <a:lnTo>
                        <a:pt x="248781" y="610925"/>
                      </a:lnTo>
                      <a:lnTo>
                        <a:pt x="249113" y="611479"/>
                      </a:lnTo>
                      <a:lnTo>
                        <a:pt x="249445" y="610814"/>
                      </a:lnTo>
                      <a:lnTo>
                        <a:pt x="249667" y="610371"/>
                      </a:lnTo>
                      <a:lnTo>
                        <a:pt x="249999" y="609263"/>
                      </a:lnTo>
                      <a:lnTo>
                        <a:pt x="248781" y="608044"/>
                      </a:lnTo>
                      <a:lnTo>
                        <a:pt x="247561" y="606382"/>
                      </a:lnTo>
                      <a:lnTo>
                        <a:pt x="246564" y="604497"/>
                      </a:lnTo>
                      <a:lnTo>
                        <a:pt x="246121" y="602836"/>
                      </a:lnTo>
                      <a:lnTo>
                        <a:pt x="246121" y="597627"/>
                      </a:lnTo>
                      <a:cubicBezTo>
                        <a:pt x="246121" y="597627"/>
                        <a:pt x="245456" y="595521"/>
                        <a:pt x="245456" y="595521"/>
                      </a:cubicBezTo>
                      <a:lnTo>
                        <a:pt x="245456" y="594192"/>
                      </a:lnTo>
                      <a:cubicBezTo>
                        <a:pt x="245456" y="594192"/>
                        <a:pt x="246121" y="594192"/>
                        <a:pt x="246121" y="594192"/>
                      </a:cubicBezTo>
                      <a:lnTo>
                        <a:pt x="246453" y="596297"/>
                      </a:lnTo>
                      <a:lnTo>
                        <a:pt x="247229" y="597849"/>
                      </a:lnTo>
                      <a:lnTo>
                        <a:pt x="248448" y="598735"/>
                      </a:lnTo>
                      <a:lnTo>
                        <a:pt x="250110" y="598735"/>
                      </a:lnTo>
                      <a:cubicBezTo>
                        <a:pt x="250110" y="598735"/>
                        <a:pt x="249113" y="599622"/>
                        <a:pt x="249113" y="599622"/>
                      </a:cubicBezTo>
                      <a:lnTo>
                        <a:pt x="248781" y="600952"/>
                      </a:lnTo>
                      <a:lnTo>
                        <a:pt x="248781" y="602614"/>
                      </a:lnTo>
                      <a:cubicBezTo>
                        <a:pt x="248781" y="602614"/>
                        <a:pt x="249335" y="604608"/>
                        <a:pt x="249335" y="604608"/>
                      </a:cubicBezTo>
                      <a:lnTo>
                        <a:pt x="250110" y="604608"/>
                      </a:lnTo>
                      <a:lnTo>
                        <a:pt x="250553" y="603943"/>
                      </a:lnTo>
                      <a:lnTo>
                        <a:pt x="250886" y="603722"/>
                      </a:lnTo>
                      <a:lnTo>
                        <a:pt x="252326" y="603500"/>
                      </a:lnTo>
                      <a:lnTo>
                        <a:pt x="252326" y="604719"/>
                      </a:lnTo>
                      <a:lnTo>
                        <a:pt x="251551" y="604719"/>
                      </a:lnTo>
                      <a:lnTo>
                        <a:pt x="251551" y="605717"/>
                      </a:lnTo>
                      <a:lnTo>
                        <a:pt x="255319" y="604830"/>
                      </a:lnTo>
                      <a:lnTo>
                        <a:pt x="257535" y="603833"/>
                      </a:lnTo>
                      <a:lnTo>
                        <a:pt x="258532" y="601838"/>
                      </a:lnTo>
                      <a:lnTo>
                        <a:pt x="259640" y="600619"/>
                      </a:lnTo>
                      <a:lnTo>
                        <a:pt x="265514" y="599954"/>
                      </a:lnTo>
                      <a:lnTo>
                        <a:pt x="267841" y="598846"/>
                      </a:lnTo>
                      <a:lnTo>
                        <a:pt x="266289" y="597849"/>
                      </a:lnTo>
                      <a:lnTo>
                        <a:pt x="269835" y="598514"/>
                      </a:lnTo>
                      <a:lnTo>
                        <a:pt x="271165" y="599400"/>
                      </a:lnTo>
                      <a:lnTo>
                        <a:pt x="272495" y="601395"/>
                      </a:lnTo>
                      <a:lnTo>
                        <a:pt x="270279" y="600619"/>
                      </a:lnTo>
                      <a:lnTo>
                        <a:pt x="267951" y="600287"/>
                      </a:lnTo>
                      <a:lnTo>
                        <a:pt x="273603" y="603943"/>
                      </a:lnTo>
                      <a:lnTo>
                        <a:pt x="274157" y="604941"/>
                      </a:lnTo>
                      <a:lnTo>
                        <a:pt x="275487" y="604941"/>
                      </a:lnTo>
                      <a:cubicBezTo>
                        <a:pt x="275487" y="604941"/>
                        <a:pt x="275930" y="604497"/>
                        <a:pt x="275930" y="604497"/>
                      </a:cubicBezTo>
                      <a:lnTo>
                        <a:pt x="276484" y="603722"/>
                      </a:lnTo>
                      <a:lnTo>
                        <a:pt x="274822" y="602614"/>
                      </a:lnTo>
                      <a:lnTo>
                        <a:pt x="276263" y="602171"/>
                      </a:lnTo>
                      <a:lnTo>
                        <a:pt x="276927" y="601284"/>
                      </a:lnTo>
                      <a:lnTo>
                        <a:pt x="276927" y="600176"/>
                      </a:lnTo>
                      <a:cubicBezTo>
                        <a:pt x="276927" y="600176"/>
                        <a:pt x="275709" y="599068"/>
                        <a:pt x="275709" y="599068"/>
                      </a:cubicBezTo>
                      <a:lnTo>
                        <a:pt x="275709" y="598071"/>
                      </a:lnTo>
                      <a:lnTo>
                        <a:pt x="278257" y="601395"/>
                      </a:lnTo>
                      <a:lnTo>
                        <a:pt x="277703" y="604497"/>
                      </a:lnTo>
                      <a:lnTo>
                        <a:pt x="273271" y="610704"/>
                      </a:lnTo>
                      <a:lnTo>
                        <a:pt x="274157" y="611812"/>
                      </a:lnTo>
                      <a:lnTo>
                        <a:pt x="271719" y="613363"/>
                      </a:lnTo>
                      <a:lnTo>
                        <a:pt x="268616" y="613695"/>
                      </a:lnTo>
                      <a:lnTo>
                        <a:pt x="265735" y="612809"/>
                      </a:lnTo>
                      <a:lnTo>
                        <a:pt x="263962" y="610704"/>
                      </a:lnTo>
                      <a:lnTo>
                        <a:pt x="263297" y="613141"/>
                      </a:lnTo>
                      <a:lnTo>
                        <a:pt x="263297" y="614249"/>
                      </a:lnTo>
                      <a:cubicBezTo>
                        <a:pt x="263297" y="614249"/>
                        <a:pt x="262189" y="613252"/>
                        <a:pt x="262189" y="613252"/>
                      </a:cubicBezTo>
                      <a:lnTo>
                        <a:pt x="261413" y="613030"/>
                      </a:lnTo>
                      <a:lnTo>
                        <a:pt x="260749" y="613363"/>
                      </a:lnTo>
                      <a:lnTo>
                        <a:pt x="260084" y="614249"/>
                      </a:lnTo>
                      <a:lnTo>
                        <a:pt x="259308" y="614249"/>
                      </a:lnTo>
                      <a:lnTo>
                        <a:pt x="257646" y="610925"/>
                      </a:lnTo>
                      <a:lnTo>
                        <a:pt x="254543" y="610925"/>
                      </a:lnTo>
                      <a:cubicBezTo>
                        <a:pt x="254543" y="610925"/>
                        <a:pt x="252659" y="612255"/>
                        <a:pt x="252659" y="612255"/>
                      </a:cubicBezTo>
                      <a:lnTo>
                        <a:pt x="254654" y="613030"/>
                      </a:lnTo>
                      <a:lnTo>
                        <a:pt x="254654" y="613806"/>
                      </a:lnTo>
                      <a:cubicBezTo>
                        <a:pt x="254654" y="613806"/>
                        <a:pt x="254654" y="614028"/>
                        <a:pt x="254654" y="614028"/>
                      </a:cubicBezTo>
                      <a:lnTo>
                        <a:pt x="254986" y="614249"/>
                      </a:lnTo>
                      <a:lnTo>
                        <a:pt x="256316" y="614471"/>
                      </a:lnTo>
                      <a:lnTo>
                        <a:pt x="257424" y="615025"/>
                      </a:lnTo>
                      <a:lnTo>
                        <a:pt x="257867" y="615912"/>
                      </a:lnTo>
                      <a:lnTo>
                        <a:pt x="258311" y="616134"/>
                      </a:lnTo>
                      <a:lnTo>
                        <a:pt x="260084" y="619458"/>
                      </a:lnTo>
                      <a:lnTo>
                        <a:pt x="260305" y="620123"/>
                      </a:lnTo>
                      <a:lnTo>
                        <a:pt x="261857" y="621563"/>
                      </a:lnTo>
                      <a:lnTo>
                        <a:pt x="263297" y="622339"/>
                      </a:lnTo>
                      <a:lnTo>
                        <a:pt x="264960" y="622560"/>
                      </a:lnTo>
                      <a:lnTo>
                        <a:pt x="267176" y="622339"/>
                      </a:lnTo>
                      <a:lnTo>
                        <a:pt x="273049" y="620345"/>
                      </a:lnTo>
                      <a:lnTo>
                        <a:pt x="274933" y="620345"/>
                      </a:lnTo>
                      <a:cubicBezTo>
                        <a:pt x="274933" y="620345"/>
                        <a:pt x="278701" y="621563"/>
                        <a:pt x="278701" y="621563"/>
                      </a:cubicBezTo>
                      <a:lnTo>
                        <a:pt x="280252" y="620677"/>
                      </a:lnTo>
                      <a:lnTo>
                        <a:pt x="280474" y="616687"/>
                      </a:lnTo>
                      <a:lnTo>
                        <a:pt x="281693" y="617574"/>
                      </a:lnTo>
                      <a:lnTo>
                        <a:pt x="283023" y="617906"/>
                      </a:lnTo>
                      <a:lnTo>
                        <a:pt x="285904" y="617906"/>
                      </a:lnTo>
                      <a:cubicBezTo>
                        <a:pt x="285904" y="617906"/>
                        <a:pt x="285682" y="616687"/>
                        <a:pt x="285682" y="616687"/>
                      </a:cubicBezTo>
                      <a:lnTo>
                        <a:pt x="285239" y="616023"/>
                      </a:lnTo>
                      <a:lnTo>
                        <a:pt x="284574" y="615690"/>
                      </a:lnTo>
                      <a:lnTo>
                        <a:pt x="283687" y="615469"/>
                      </a:lnTo>
                      <a:lnTo>
                        <a:pt x="285571" y="615025"/>
                      </a:lnTo>
                      <a:lnTo>
                        <a:pt x="287234" y="615025"/>
                      </a:lnTo>
                      <a:cubicBezTo>
                        <a:pt x="287234" y="615025"/>
                        <a:pt x="288785" y="615025"/>
                        <a:pt x="288785" y="615025"/>
                      </a:cubicBezTo>
                      <a:lnTo>
                        <a:pt x="290558" y="613252"/>
                      </a:lnTo>
                      <a:lnTo>
                        <a:pt x="289672" y="615469"/>
                      </a:lnTo>
                      <a:lnTo>
                        <a:pt x="288009" y="617352"/>
                      </a:lnTo>
                      <a:lnTo>
                        <a:pt x="286014" y="618571"/>
                      </a:lnTo>
                      <a:lnTo>
                        <a:pt x="284352" y="618904"/>
                      </a:lnTo>
                      <a:lnTo>
                        <a:pt x="285571" y="620012"/>
                      </a:lnTo>
                      <a:lnTo>
                        <a:pt x="286236" y="620012"/>
                      </a:lnTo>
                      <a:cubicBezTo>
                        <a:pt x="286236" y="620012"/>
                        <a:pt x="286901" y="619236"/>
                        <a:pt x="286901" y="619236"/>
                      </a:cubicBezTo>
                      <a:lnTo>
                        <a:pt x="287898" y="618904"/>
                      </a:lnTo>
                      <a:lnTo>
                        <a:pt x="292109" y="618904"/>
                      </a:lnTo>
                      <a:lnTo>
                        <a:pt x="295766" y="617684"/>
                      </a:lnTo>
                      <a:lnTo>
                        <a:pt x="297207" y="617463"/>
                      </a:lnTo>
                      <a:lnTo>
                        <a:pt x="298980" y="617795"/>
                      </a:lnTo>
                      <a:lnTo>
                        <a:pt x="307624" y="621231"/>
                      </a:lnTo>
                      <a:lnTo>
                        <a:pt x="309729" y="621231"/>
                      </a:lnTo>
                      <a:cubicBezTo>
                        <a:pt x="309729" y="621231"/>
                        <a:pt x="312832" y="620677"/>
                        <a:pt x="312832" y="620677"/>
                      </a:cubicBezTo>
                      <a:lnTo>
                        <a:pt x="314716" y="621231"/>
                      </a:lnTo>
                      <a:lnTo>
                        <a:pt x="312389" y="621231"/>
                      </a:lnTo>
                      <a:cubicBezTo>
                        <a:pt x="312389" y="621231"/>
                        <a:pt x="308288" y="622228"/>
                        <a:pt x="308288" y="622228"/>
                      </a:cubicBezTo>
                      <a:lnTo>
                        <a:pt x="301196" y="622560"/>
                      </a:lnTo>
                      <a:lnTo>
                        <a:pt x="299977" y="623669"/>
                      </a:lnTo>
                      <a:lnTo>
                        <a:pt x="301529" y="625885"/>
                      </a:lnTo>
                      <a:lnTo>
                        <a:pt x="300642" y="629099"/>
                      </a:lnTo>
                      <a:lnTo>
                        <a:pt x="302083" y="629985"/>
                      </a:lnTo>
                      <a:lnTo>
                        <a:pt x="304410" y="630207"/>
                      </a:lnTo>
                      <a:lnTo>
                        <a:pt x="306294" y="631426"/>
                      </a:lnTo>
                      <a:lnTo>
                        <a:pt x="305296" y="633753"/>
                      </a:lnTo>
                      <a:lnTo>
                        <a:pt x="307180" y="634529"/>
                      </a:lnTo>
                      <a:lnTo>
                        <a:pt x="309951" y="634529"/>
                      </a:lnTo>
                      <a:cubicBezTo>
                        <a:pt x="309951" y="634529"/>
                        <a:pt x="311724" y="634972"/>
                        <a:pt x="311724" y="634972"/>
                      </a:cubicBezTo>
                      <a:lnTo>
                        <a:pt x="311391" y="636080"/>
                      </a:lnTo>
                      <a:lnTo>
                        <a:pt x="307513" y="638297"/>
                      </a:lnTo>
                      <a:lnTo>
                        <a:pt x="306404" y="639515"/>
                      </a:lnTo>
                      <a:lnTo>
                        <a:pt x="305518" y="638518"/>
                      </a:lnTo>
                      <a:lnTo>
                        <a:pt x="305961" y="638186"/>
                      </a:lnTo>
                      <a:lnTo>
                        <a:pt x="306072" y="638186"/>
                      </a:lnTo>
                      <a:cubicBezTo>
                        <a:pt x="306072" y="638186"/>
                        <a:pt x="306294" y="637299"/>
                        <a:pt x="306294" y="637299"/>
                      </a:cubicBezTo>
                      <a:lnTo>
                        <a:pt x="304410" y="636967"/>
                      </a:lnTo>
                      <a:lnTo>
                        <a:pt x="303191" y="636412"/>
                      </a:lnTo>
                      <a:lnTo>
                        <a:pt x="301972" y="636412"/>
                      </a:lnTo>
                      <a:cubicBezTo>
                        <a:pt x="301972" y="636412"/>
                        <a:pt x="292996" y="641732"/>
                        <a:pt x="292996" y="641732"/>
                      </a:cubicBezTo>
                      <a:lnTo>
                        <a:pt x="297761" y="644834"/>
                      </a:lnTo>
                      <a:lnTo>
                        <a:pt x="299091" y="647384"/>
                      </a:lnTo>
                      <a:lnTo>
                        <a:pt x="299312" y="652259"/>
                      </a:lnTo>
                      <a:lnTo>
                        <a:pt x="300199" y="652259"/>
                      </a:lnTo>
                      <a:lnTo>
                        <a:pt x="300753" y="650597"/>
                      </a:lnTo>
                      <a:lnTo>
                        <a:pt x="300753" y="649932"/>
                      </a:lnTo>
                      <a:cubicBezTo>
                        <a:pt x="300753" y="649932"/>
                        <a:pt x="300199" y="648713"/>
                        <a:pt x="300199" y="648713"/>
                      </a:cubicBezTo>
                      <a:lnTo>
                        <a:pt x="300531" y="648380"/>
                      </a:lnTo>
                      <a:lnTo>
                        <a:pt x="300864" y="648159"/>
                      </a:lnTo>
                      <a:lnTo>
                        <a:pt x="301639" y="647716"/>
                      </a:lnTo>
                      <a:lnTo>
                        <a:pt x="303413" y="650043"/>
                      </a:lnTo>
                      <a:lnTo>
                        <a:pt x="305740" y="652259"/>
                      </a:lnTo>
                      <a:lnTo>
                        <a:pt x="306737" y="654475"/>
                      </a:lnTo>
                      <a:lnTo>
                        <a:pt x="304742" y="656803"/>
                      </a:lnTo>
                      <a:lnTo>
                        <a:pt x="302193" y="657246"/>
                      </a:lnTo>
                      <a:lnTo>
                        <a:pt x="297317" y="654919"/>
                      </a:lnTo>
                      <a:lnTo>
                        <a:pt x="294769" y="654586"/>
                      </a:lnTo>
                      <a:lnTo>
                        <a:pt x="294769" y="655695"/>
                      </a:lnTo>
                      <a:lnTo>
                        <a:pt x="305407" y="661235"/>
                      </a:lnTo>
                      <a:lnTo>
                        <a:pt x="308731" y="661235"/>
                      </a:lnTo>
                      <a:cubicBezTo>
                        <a:pt x="308731" y="661235"/>
                        <a:pt x="308842" y="660903"/>
                        <a:pt x="308842" y="660903"/>
                      </a:cubicBezTo>
                      <a:lnTo>
                        <a:pt x="309064" y="659905"/>
                      </a:lnTo>
                      <a:lnTo>
                        <a:pt x="309507" y="658797"/>
                      </a:lnTo>
                      <a:lnTo>
                        <a:pt x="310394" y="658021"/>
                      </a:lnTo>
                      <a:lnTo>
                        <a:pt x="311280" y="657800"/>
                      </a:lnTo>
                      <a:lnTo>
                        <a:pt x="312389" y="657800"/>
                      </a:lnTo>
                      <a:cubicBezTo>
                        <a:pt x="312389" y="657800"/>
                        <a:pt x="314272" y="658021"/>
                        <a:pt x="314272" y="658021"/>
                      </a:cubicBezTo>
                      <a:lnTo>
                        <a:pt x="316045" y="659130"/>
                      </a:lnTo>
                      <a:lnTo>
                        <a:pt x="318816" y="662343"/>
                      </a:lnTo>
                      <a:lnTo>
                        <a:pt x="320478" y="663895"/>
                      </a:lnTo>
                      <a:lnTo>
                        <a:pt x="322473" y="664781"/>
                      </a:lnTo>
                      <a:lnTo>
                        <a:pt x="324689" y="664781"/>
                      </a:lnTo>
                      <a:cubicBezTo>
                        <a:pt x="324689" y="664781"/>
                        <a:pt x="326794" y="664006"/>
                        <a:pt x="326794" y="664006"/>
                      </a:cubicBezTo>
                      <a:lnTo>
                        <a:pt x="329454" y="661346"/>
                      </a:lnTo>
                      <a:lnTo>
                        <a:pt x="332779" y="660349"/>
                      </a:lnTo>
                      <a:lnTo>
                        <a:pt x="333998" y="659240"/>
                      </a:lnTo>
                      <a:lnTo>
                        <a:pt x="334552" y="658243"/>
                      </a:lnTo>
                      <a:lnTo>
                        <a:pt x="334995" y="657135"/>
                      </a:lnTo>
                      <a:lnTo>
                        <a:pt x="335770" y="655916"/>
                      </a:lnTo>
                      <a:lnTo>
                        <a:pt x="339317" y="653699"/>
                      </a:lnTo>
                      <a:lnTo>
                        <a:pt x="354942" y="652592"/>
                      </a:lnTo>
                      <a:lnTo>
                        <a:pt x="359264" y="653810"/>
                      </a:lnTo>
                      <a:lnTo>
                        <a:pt x="360815" y="655473"/>
                      </a:lnTo>
                      <a:lnTo>
                        <a:pt x="361812" y="655805"/>
                      </a:lnTo>
                      <a:lnTo>
                        <a:pt x="364472" y="656027"/>
                      </a:lnTo>
                      <a:lnTo>
                        <a:pt x="366799" y="656803"/>
                      </a:lnTo>
                      <a:lnTo>
                        <a:pt x="370678" y="659130"/>
                      </a:lnTo>
                      <a:lnTo>
                        <a:pt x="374667" y="662454"/>
                      </a:lnTo>
                      <a:lnTo>
                        <a:pt x="378102" y="666554"/>
                      </a:lnTo>
                      <a:lnTo>
                        <a:pt x="380097" y="668216"/>
                      </a:lnTo>
                      <a:lnTo>
                        <a:pt x="384751" y="669103"/>
                      </a:lnTo>
                      <a:lnTo>
                        <a:pt x="387078" y="670654"/>
                      </a:lnTo>
                      <a:lnTo>
                        <a:pt x="380983" y="670433"/>
                      </a:lnTo>
                      <a:lnTo>
                        <a:pt x="378434" y="669214"/>
                      </a:lnTo>
                      <a:lnTo>
                        <a:pt x="375886" y="666554"/>
                      </a:lnTo>
                      <a:lnTo>
                        <a:pt x="374778" y="665779"/>
                      </a:lnTo>
                      <a:lnTo>
                        <a:pt x="370013" y="664892"/>
                      </a:lnTo>
                      <a:lnTo>
                        <a:pt x="365358" y="661457"/>
                      </a:lnTo>
                      <a:lnTo>
                        <a:pt x="365358" y="660238"/>
                      </a:lnTo>
                      <a:lnTo>
                        <a:pt x="367685" y="660238"/>
                      </a:lnTo>
                      <a:lnTo>
                        <a:pt x="366688" y="659130"/>
                      </a:lnTo>
                      <a:lnTo>
                        <a:pt x="365580" y="658465"/>
                      </a:lnTo>
                      <a:lnTo>
                        <a:pt x="364361" y="658132"/>
                      </a:lnTo>
                      <a:lnTo>
                        <a:pt x="363031" y="658132"/>
                      </a:lnTo>
                      <a:cubicBezTo>
                        <a:pt x="363031" y="658132"/>
                        <a:pt x="363807" y="659240"/>
                        <a:pt x="363807" y="659240"/>
                      </a:cubicBezTo>
                      <a:lnTo>
                        <a:pt x="362034" y="659240"/>
                      </a:lnTo>
                      <a:cubicBezTo>
                        <a:pt x="362034" y="659240"/>
                        <a:pt x="356271" y="657800"/>
                        <a:pt x="356271" y="657800"/>
                      </a:cubicBezTo>
                      <a:lnTo>
                        <a:pt x="355385" y="657024"/>
                      </a:lnTo>
                      <a:lnTo>
                        <a:pt x="354498" y="655916"/>
                      </a:lnTo>
                      <a:lnTo>
                        <a:pt x="353612" y="655916"/>
                      </a:lnTo>
                      <a:cubicBezTo>
                        <a:pt x="353612" y="655916"/>
                        <a:pt x="352836" y="656470"/>
                        <a:pt x="352836" y="656470"/>
                      </a:cubicBezTo>
                      <a:lnTo>
                        <a:pt x="352060" y="657135"/>
                      </a:lnTo>
                      <a:lnTo>
                        <a:pt x="341644" y="658243"/>
                      </a:lnTo>
                      <a:lnTo>
                        <a:pt x="338873" y="659462"/>
                      </a:lnTo>
                      <a:lnTo>
                        <a:pt x="337876" y="660903"/>
                      </a:lnTo>
                      <a:lnTo>
                        <a:pt x="337100" y="662897"/>
                      </a:lnTo>
                      <a:lnTo>
                        <a:pt x="336657" y="665003"/>
                      </a:lnTo>
                      <a:lnTo>
                        <a:pt x="336657" y="666886"/>
                      </a:lnTo>
                      <a:cubicBezTo>
                        <a:pt x="336657" y="666886"/>
                        <a:pt x="336879" y="669436"/>
                        <a:pt x="336879" y="669436"/>
                      </a:cubicBezTo>
                      <a:lnTo>
                        <a:pt x="338098" y="672095"/>
                      </a:lnTo>
                      <a:lnTo>
                        <a:pt x="338098" y="674312"/>
                      </a:lnTo>
                      <a:cubicBezTo>
                        <a:pt x="338098" y="674312"/>
                        <a:pt x="337765" y="676749"/>
                        <a:pt x="337765" y="676749"/>
                      </a:cubicBezTo>
                      <a:lnTo>
                        <a:pt x="337433" y="678079"/>
                      </a:lnTo>
                      <a:lnTo>
                        <a:pt x="336546" y="678633"/>
                      </a:lnTo>
                      <a:lnTo>
                        <a:pt x="332889" y="679187"/>
                      </a:lnTo>
                      <a:lnTo>
                        <a:pt x="331560" y="680184"/>
                      </a:lnTo>
                      <a:lnTo>
                        <a:pt x="330341" y="681293"/>
                      </a:lnTo>
                      <a:lnTo>
                        <a:pt x="328789" y="682290"/>
                      </a:lnTo>
                      <a:lnTo>
                        <a:pt x="332779" y="684506"/>
                      </a:lnTo>
                      <a:lnTo>
                        <a:pt x="345855" y="686834"/>
                      </a:lnTo>
                      <a:lnTo>
                        <a:pt x="352725" y="690712"/>
                      </a:lnTo>
                      <a:lnTo>
                        <a:pt x="354498" y="692485"/>
                      </a:lnTo>
                      <a:lnTo>
                        <a:pt x="355717" y="694369"/>
                      </a:lnTo>
                      <a:lnTo>
                        <a:pt x="356936" y="697250"/>
                      </a:lnTo>
                      <a:lnTo>
                        <a:pt x="357158" y="700021"/>
                      </a:lnTo>
                      <a:lnTo>
                        <a:pt x="355163" y="701572"/>
                      </a:lnTo>
                      <a:lnTo>
                        <a:pt x="353833" y="704564"/>
                      </a:lnTo>
                      <a:lnTo>
                        <a:pt x="351950" y="710548"/>
                      </a:lnTo>
                      <a:lnTo>
                        <a:pt x="350620" y="713097"/>
                      </a:lnTo>
                      <a:lnTo>
                        <a:pt x="346298" y="715756"/>
                      </a:lnTo>
                      <a:lnTo>
                        <a:pt x="344636" y="717529"/>
                      </a:lnTo>
                      <a:lnTo>
                        <a:pt x="345301" y="719857"/>
                      </a:lnTo>
                      <a:lnTo>
                        <a:pt x="342419" y="721962"/>
                      </a:lnTo>
                      <a:lnTo>
                        <a:pt x="341644" y="723624"/>
                      </a:lnTo>
                      <a:lnTo>
                        <a:pt x="341311" y="727170"/>
                      </a:lnTo>
                      <a:lnTo>
                        <a:pt x="341311" y="730051"/>
                      </a:lnTo>
                      <a:cubicBezTo>
                        <a:pt x="341311" y="730051"/>
                        <a:pt x="341865" y="733155"/>
                        <a:pt x="341865" y="733155"/>
                      </a:cubicBezTo>
                      <a:lnTo>
                        <a:pt x="342641" y="735703"/>
                      </a:lnTo>
                      <a:lnTo>
                        <a:pt x="343971" y="736811"/>
                      </a:lnTo>
                      <a:lnTo>
                        <a:pt x="346852" y="737809"/>
                      </a:lnTo>
                      <a:lnTo>
                        <a:pt x="350398" y="740357"/>
                      </a:lnTo>
                      <a:lnTo>
                        <a:pt x="356715" y="747006"/>
                      </a:lnTo>
                      <a:lnTo>
                        <a:pt x="360039" y="753877"/>
                      </a:lnTo>
                      <a:lnTo>
                        <a:pt x="361036" y="754874"/>
                      </a:lnTo>
                      <a:lnTo>
                        <a:pt x="362920" y="755096"/>
                      </a:lnTo>
                      <a:lnTo>
                        <a:pt x="364804" y="755761"/>
                      </a:lnTo>
                      <a:lnTo>
                        <a:pt x="366356" y="756979"/>
                      </a:lnTo>
                      <a:lnTo>
                        <a:pt x="367464" y="761190"/>
                      </a:lnTo>
                      <a:lnTo>
                        <a:pt x="368794" y="762742"/>
                      </a:lnTo>
                      <a:lnTo>
                        <a:pt x="370567" y="764294"/>
                      </a:lnTo>
                      <a:lnTo>
                        <a:pt x="372229" y="766288"/>
                      </a:lnTo>
                      <a:lnTo>
                        <a:pt x="372894" y="768172"/>
                      </a:lnTo>
                      <a:lnTo>
                        <a:pt x="373448" y="770388"/>
                      </a:lnTo>
                      <a:lnTo>
                        <a:pt x="374334" y="772272"/>
                      </a:lnTo>
                      <a:lnTo>
                        <a:pt x="376107" y="773048"/>
                      </a:lnTo>
                      <a:lnTo>
                        <a:pt x="375553" y="775929"/>
                      </a:lnTo>
                      <a:lnTo>
                        <a:pt x="378102" y="788008"/>
                      </a:lnTo>
                      <a:lnTo>
                        <a:pt x="379210" y="789448"/>
                      </a:lnTo>
                      <a:lnTo>
                        <a:pt x="380318" y="790003"/>
                      </a:lnTo>
                      <a:lnTo>
                        <a:pt x="380761" y="789227"/>
                      </a:lnTo>
                      <a:lnTo>
                        <a:pt x="380761" y="787786"/>
                      </a:lnTo>
                      <a:cubicBezTo>
                        <a:pt x="380761" y="787786"/>
                        <a:pt x="379986" y="785127"/>
                        <a:pt x="379986" y="785127"/>
                      </a:cubicBezTo>
                      <a:lnTo>
                        <a:pt x="379986" y="783021"/>
                      </a:lnTo>
                      <a:cubicBezTo>
                        <a:pt x="379986" y="783021"/>
                        <a:pt x="380983" y="784794"/>
                        <a:pt x="380983" y="784794"/>
                      </a:cubicBezTo>
                      <a:lnTo>
                        <a:pt x="382202" y="788340"/>
                      </a:lnTo>
                      <a:lnTo>
                        <a:pt x="382978" y="789670"/>
                      </a:lnTo>
                      <a:lnTo>
                        <a:pt x="384419" y="790557"/>
                      </a:lnTo>
                      <a:lnTo>
                        <a:pt x="387632" y="791444"/>
                      </a:lnTo>
                      <a:lnTo>
                        <a:pt x="391400" y="794768"/>
                      </a:lnTo>
                      <a:lnTo>
                        <a:pt x="397495" y="795876"/>
                      </a:lnTo>
                      <a:lnTo>
                        <a:pt x="399379" y="797649"/>
                      </a:lnTo>
                      <a:lnTo>
                        <a:pt x="398381" y="799644"/>
                      </a:lnTo>
                      <a:lnTo>
                        <a:pt x="401373" y="800641"/>
                      </a:lnTo>
                      <a:lnTo>
                        <a:pt x="408909" y="800973"/>
                      </a:lnTo>
                      <a:lnTo>
                        <a:pt x="412011" y="801638"/>
                      </a:lnTo>
                      <a:lnTo>
                        <a:pt x="414671" y="803411"/>
                      </a:lnTo>
                      <a:lnTo>
                        <a:pt x="416444" y="806403"/>
                      </a:lnTo>
                      <a:lnTo>
                        <a:pt x="417109" y="810503"/>
                      </a:lnTo>
                      <a:lnTo>
                        <a:pt x="418328" y="813939"/>
                      </a:lnTo>
                      <a:lnTo>
                        <a:pt x="421209" y="813939"/>
                      </a:lnTo>
                      <a:cubicBezTo>
                        <a:pt x="421209" y="813939"/>
                        <a:pt x="427193" y="812166"/>
                        <a:pt x="427193" y="812166"/>
                      </a:cubicBezTo>
                      <a:lnTo>
                        <a:pt x="428745" y="812831"/>
                      </a:lnTo>
                      <a:lnTo>
                        <a:pt x="431294" y="815047"/>
                      </a:lnTo>
                      <a:lnTo>
                        <a:pt x="434729" y="817152"/>
                      </a:lnTo>
                      <a:lnTo>
                        <a:pt x="435837" y="817374"/>
                      </a:lnTo>
                      <a:lnTo>
                        <a:pt x="437610" y="817928"/>
                      </a:lnTo>
                      <a:lnTo>
                        <a:pt x="439715" y="821031"/>
                      </a:lnTo>
                      <a:lnTo>
                        <a:pt x="441932" y="823690"/>
                      </a:lnTo>
                      <a:lnTo>
                        <a:pt x="445035" y="824577"/>
                      </a:lnTo>
                      <a:lnTo>
                        <a:pt x="445035" y="819369"/>
                      </a:lnTo>
                      <a:cubicBezTo>
                        <a:pt x="445035" y="819369"/>
                        <a:pt x="449135" y="816820"/>
                        <a:pt x="449135" y="816820"/>
                      </a:cubicBezTo>
                      <a:lnTo>
                        <a:pt x="454232" y="817152"/>
                      </a:lnTo>
                      <a:lnTo>
                        <a:pt x="456670" y="820698"/>
                      </a:lnTo>
                      <a:lnTo>
                        <a:pt x="457002" y="823026"/>
                      </a:lnTo>
                      <a:lnTo>
                        <a:pt x="457557" y="824466"/>
                      </a:lnTo>
                      <a:lnTo>
                        <a:pt x="457557" y="825796"/>
                      </a:lnTo>
                      <a:cubicBezTo>
                        <a:pt x="457557" y="825796"/>
                        <a:pt x="456781" y="827902"/>
                        <a:pt x="456781" y="827902"/>
                      </a:cubicBezTo>
                      <a:lnTo>
                        <a:pt x="449024" y="832777"/>
                      </a:lnTo>
                      <a:lnTo>
                        <a:pt x="447805" y="834883"/>
                      </a:lnTo>
                      <a:lnTo>
                        <a:pt x="448470" y="837985"/>
                      </a:lnTo>
                      <a:lnTo>
                        <a:pt x="447362" y="838650"/>
                      </a:lnTo>
                      <a:lnTo>
                        <a:pt x="446253" y="839980"/>
                      </a:lnTo>
                      <a:lnTo>
                        <a:pt x="445478" y="841532"/>
                      </a:lnTo>
                      <a:lnTo>
                        <a:pt x="445478" y="842861"/>
                      </a:lnTo>
                      <a:cubicBezTo>
                        <a:pt x="445478" y="842861"/>
                        <a:pt x="446697" y="843970"/>
                        <a:pt x="446697" y="843970"/>
                      </a:cubicBezTo>
                      <a:lnTo>
                        <a:pt x="447694" y="844191"/>
                      </a:lnTo>
                      <a:lnTo>
                        <a:pt x="448691" y="844191"/>
                      </a:lnTo>
                      <a:cubicBezTo>
                        <a:pt x="448691" y="844191"/>
                        <a:pt x="449910" y="844524"/>
                        <a:pt x="449910" y="844524"/>
                      </a:cubicBezTo>
                      <a:lnTo>
                        <a:pt x="451573" y="844524"/>
                      </a:lnTo>
                      <a:cubicBezTo>
                        <a:pt x="451573" y="844524"/>
                        <a:pt x="452127" y="844524"/>
                        <a:pt x="452127" y="844524"/>
                      </a:cubicBezTo>
                      <a:lnTo>
                        <a:pt x="452127" y="844967"/>
                      </a:lnTo>
                      <a:cubicBezTo>
                        <a:pt x="452127" y="844967"/>
                        <a:pt x="452127" y="845743"/>
                        <a:pt x="452127" y="845743"/>
                      </a:cubicBezTo>
                      <a:lnTo>
                        <a:pt x="452127" y="846518"/>
                      </a:lnTo>
                      <a:cubicBezTo>
                        <a:pt x="452127" y="846518"/>
                        <a:pt x="452570" y="846851"/>
                        <a:pt x="452570" y="846851"/>
                      </a:cubicBezTo>
                      <a:lnTo>
                        <a:pt x="453457" y="847072"/>
                      </a:lnTo>
                      <a:lnTo>
                        <a:pt x="456116" y="849067"/>
                      </a:lnTo>
                      <a:lnTo>
                        <a:pt x="454786" y="850397"/>
                      </a:lnTo>
                      <a:lnTo>
                        <a:pt x="454786" y="851062"/>
                      </a:lnTo>
                      <a:cubicBezTo>
                        <a:pt x="454786" y="851062"/>
                        <a:pt x="455451" y="851616"/>
                        <a:pt x="455451" y="851616"/>
                      </a:cubicBezTo>
                      <a:lnTo>
                        <a:pt x="456116" y="852392"/>
                      </a:lnTo>
                      <a:lnTo>
                        <a:pt x="456448" y="852613"/>
                      </a:lnTo>
                      <a:lnTo>
                        <a:pt x="457889" y="853057"/>
                      </a:lnTo>
                      <a:lnTo>
                        <a:pt x="458332" y="853278"/>
                      </a:lnTo>
                      <a:lnTo>
                        <a:pt x="458332" y="853943"/>
                      </a:lnTo>
                      <a:cubicBezTo>
                        <a:pt x="458332" y="853943"/>
                        <a:pt x="458443" y="855494"/>
                        <a:pt x="458443" y="855494"/>
                      </a:cubicBezTo>
                      <a:lnTo>
                        <a:pt x="459219" y="857711"/>
                      </a:lnTo>
                      <a:lnTo>
                        <a:pt x="459219" y="859373"/>
                      </a:lnTo>
                      <a:cubicBezTo>
                        <a:pt x="459219" y="859373"/>
                        <a:pt x="459773" y="860703"/>
                        <a:pt x="459773" y="860703"/>
                      </a:cubicBezTo>
                      <a:lnTo>
                        <a:pt x="461878" y="861478"/>
                      </a:lnTo>
                      <a:lnTo>
                        <a:pt x="462654" y="862033"/>
                      </a:lnTo>
                      <a:lnTo>
                        <a:pt x="463319" y="862809"/>
                      </a:lnTo>
                      <a:lnTo>
                        <a:pt x="463762" y="863584"/>
                      </a:lnTo>
                      <a:lnTo>
                        <a:pt x="463762" y="864581"/>
                      </a:lnTo>
                      <a:lnTo>
                        <a:pt x="462543" y="867352"/>
                      </a:lnTo>
                      <a:lnTo>
                        <a:pt x="460992" y="868681"/>
                      </a:lnTo>
                      <a:lnTo>
                        <a:pt x="459108" y="868681"/>
                      </a:lnTo>
                      <a:cubicBezTo>
                        <a:pt x="459108" y="868681"/>
                        <a:pt x="456781" y="866909"/>
                        <a:pt x="456781" y="866909"/>
                      </a:cubicBezTo>
                      <a:lnTo>
                        <a:pt x="458332" y="872228"/>
                      </a:lnTo>
                      <a:lnTo>
                        <a:pt x="459551" y="874444"/>
                      </a:lnTo>
                      <a:lnTo>
                        <a:pt x="461435" y="875663"/>
                      </a:lnTo>
                      <a:lnTo>
                        <a:pt x="460881" y="876106"/>
                      </a:lnTo>
                      <a:lnTo>
                        <a:pt x="459773" y="877325"/>
                      </a:lnTo>
                      <a:lnTo>
                        <a:pt x="459108" y="877879"/>
                      </a:lnTo>
                      <a:lnTo>
                        <a:pt x="459773" y="878765"/>
                      </a:lnTo>
                      <a:lnTo>
                        <a:pt x="460549" y="880206"/>
                      </a:lnTo>
                      <a:lnTo>
                        <a:pt x="461213" y="881869"/>
                      </a:lnTo>
                      <a:lnTo>
                        <a:pt x="461213" y="883531"/>
                      </a:lnTo>
                      <a:cubicBezTo>
                        <a:pt x="461213" y="883531"/>
                        <a:pt x="460881" y="885415"/>
                        <a:pt x="460881" y="885415"/>
                      </a:cubicBezTo>
                      <a:lnTo>
                        <a:pt x="460105" y="885747"/>
                      </a:lnTo>
                      <a:lnTo>
                        <a:pt x="459219" y="885526"/>
                      </a:lnTo>
                      <a:lnTo>
                        <a:pt x="458222" y="885526"/>
                      </a:lnTo>
                      <a:cubicBezTo>
                        <a:pt x="458222" y="885526"/>
                        <a:pt x="456448" y="886744"/>
                        <a:pt x="456448" y="886744"/>
                      </a:cubicBezTo>
                      <a:lnTo>
                        <a:pt x="455229" y="887852"/>
                      </a:lnTo>
                      <a:lnTo>
                        <a:pt x="454675" y="888517"/>
                      </a:lnTo>
                      <a:lnTo>
                        <a:pt x="454121" y="889515"/>
                      </a:lnTo>
                      <a:lnTo>
                        <a:pt x="453346" y="890512"/>
                      </a:lnTo>
                      <a:lnTo>
                        <a:pt x="452127" y="891177"/>
                      </a:lnTo>
                      <a:lnTo>
                        <a:pt x="453124" y="892839"/>
                      </a:lnTo>
                      <a:lnTo>
                        <a:pt x="453900" y="895167"/>
                      </a:lnTo>
                      <a:lnTo>
                        <a:pt x="454454" y="897604"/>
                      </a:lnTo>
                      <a:lnTo>
                        <a:pt x="454454" y="899488"/>
                      </a:lnTo>
                      <a:cubicBezTo>
                        <a:pt x="454454" y="899488"/>
                        <a:pt x="455229" y="900928"/>
                        <a:pt x="455229" y="900928"/>
                      </a:cubicBezTo>
                      <a:lnTo>
                        <a:pt x="458111" y="904475"/>
                      </a:lnTo>
                      <a:lnTo>
                        <a:pt x="468306" y="912676"/>
                      </a:lnTo>
                      <a:lnTo>
                        <a:pt x="470854" y="915556"/>
                      </a:lnTo>
                      <a:lnTo>
                        <a:pt x="462876" y="911900"/>
                      </a:lnTo>
                      <a:lnTo>
                        <a:pt x="461546" y="910570"/>
                      </a:lnTo>
                      <a:lnTo>
                        <a:pt x="460216" y="909683"/>
                      </a:lnTo>
                      <a:lnTo>
                        <a:pt x="453013" y="901150"/>
                      </a:lnTo>
                      <a:lnTo>
                        <a:pt x="450797" y="901150"/>
                      </a:lnTo>
                      <a:cubicBezTo>
                        <a:pt x="450797" y="901150"/>
                        <a:pt x="443261" y="903367"/>
                        <a:pt x="443261" y="903367"/>
                      </a:cubicBezTo>
                      <a:lnTo>
                        <a:pt x="443261" y="905472"/>
                      </a:lnTo>
                      <a:cubicBezTo>
                        <a:pt x="443261" y="905472"/>
                        <a:pt x="441377" y="916776"/>
                        <a:pt x="441377" y="916776"/>
                      </a:cubicBezTo>
                      <a:lnTo>
                        <a:pt x="443372" y="917551"/>
                      </a:lnTo>
                      <a:lnTo>
                        <a:pt x="447362" y="916665"/>
                      </a:lnTo>
                      <a:lnTo>
                        <a:pt x="449467" y="918327"/>
                      </a:lnTo>
                      <a:lnTo>
                        <a:pt x="450797" y="920211"/>
                      </a:lnTo>
                      <a:lnTo>
                        <a:pt x="452348" y="921873"/>
                      </a:lnTo>
                      <a:lnTo>
                        <a:pt x="454232" y="923092"/>
                      </a:lnTo>
                      <a:lnTo>
                        <a:pt x="456338" y="923535"/>
                      </a:lnTo>
                      <a:lnTo>
                        <a:pt x="459773" y="924865"/>
                      </a:lnTo>
                      <a:lnTo>
                        <a:pt x="465868" y="930960"/>
                      </a:lnTo>
                      <a:lnTo>
                        <a:pt x="469636" y="932289"/>
                      </a:lnTo>
                      <a:lnTo>
                        <a:pt x="470300" y="932954"/>
                      </a:lnTo>
                      <a:lnTo>
                        <a:pt x="470744" y="935946"/>
                      </a:lnTo>
                      <a:lnTo>
                        <a:pt x="471076" y="936611"/>
                      </a:lnTo>
                      <a:lnTo>
                        <a:pt x="487144" y="948247"/>
                      </a:lnTo>
                      <a:lnTo>
                        <a:pt x="492353" y="954231"/>
                      </a:lnTo>
                      <a:lnTo>
                        <a:pt x="494901" y="958220"/>
                      </a:lnTo>
                      <a:lnTo>
                        <a:pt x="497228" y="962764"/>
                      </a:lnTo>
                      <a:lnTo>
                        <a:pt x="500996" y="972848"/>
                      </a:lnTo>
                      <a:lnTo>
                        <a:pt x="502437" y="979054"/>
                      </a:lnTo>
                      <a:lnTo>
                        <a:pt x="506759" y="1009749"/>
                      </a:lnTo>
                      <a:lnTo>
                        <a:pt x="508199" y="1014847"/>
                      </a:lnTo>
                      <a:lnTo>
                        <a:pt x="510305" y="1019058"/>
                      </a:lnTo>
                      <a:lnTo>
                        <a:pt x="514294" y="1022160"/>
                      </a:lnTo>
                      <a:lnTo>
                        <a:pt x="519170" y="1023712"/>
                      </a:lnTo>
                      <a:lnTo>
                        <a:pt x="523714" y="1025929"/>
                      </a:lnTo>
                      <a:lnTo>
                        <a:pt x="526594" y="1030915"/>
                      </a:lnTo>
                      <a:lnTo>
                        <a:pt x="524046" y="1028810"/>
                      </a:lnTo>
                      <a:lnTo>
                        <a:pt x="521386" y="1027480"/>
                      </a:lnTo>
                      <a:lnTo>
                        <a:pt x="518505" y="1026815"/>
                      </a:lnTo>
                      <a:lnTo>
                        <a:pt x="514959" y="1026593"/>
                      </a:lnTo>
                      <a:lnTo>
                        <a:pt x="517618" y="1028256"/>
                      </a:lnTo>
                      <a:lnTo>
                        <a:pt x="520167" y="1030804"/>
                      </a:lnTo>
                      <a:lnTo>
                        <a:pt x="521497" y="1034240"/>
                      </a:lnTo>
                      <a:lnTo>
                        <a:pt x="520389" y="1038562"/>
                      </a:lnTo>
                      <a:lnTo>
                        <a:pt x="521054" y="1040556"/>
                      </a:lnTo>
                      <a:lnTo>
                        <a:pt x="521497" y="1045099"/>
                      </a:lnTo>
                      <a:lnTo>
                        <a:pt x="521940" y="1047316"/>
                      </a:lnTo>
                      <a:lnTo>
                        <a:pt x="520389" y="1046097"/>
                      </a:lnTo>
                      <a:lnTo>
                        <a:pt x="519392" y="1043548"/>
                      </a:lnTo>
                      <a:lnTo>
                        <a:pt x="518948" y="1040223"/>
                      </a:lnTo>
                      <a:lnTo>
                        <a:pt x="518948" y="1036899"/>
                      </a:lnTo>
                      <a:cubicBezTo>
                        <a:pt x="518948" y="1036899"/>
                        <a:pt x="519170" y="1034351"/>
                        <a:pt x="519170" y="1034351"/>
                      </a:cubicBezTo>
                      <a:lnTo>
                        <a:pt x="518948" y="1032910"/>
                      </a:lnTo>
                      <a:lnTo>
                        <a:pt x="518062" y="1030915"/>
                      </a:lnTo>
                      <a:lnTo>
                        <a:pt x="517065" y="1029807"/>
                      </a:lnTo>
                      <a:lnTo>
                        <a:pt x="513407" y="1027701"/>
                      </a:lnTo>
                      <a:lnTo>
                        <a:pt x="509086" y="1023491"/>
                      </a:lnTo>
                      <a:lnTo>
                        <a:pt x="505207" y="1018393"/>
                      </a:lnTo>
                      <a:lnTo>
                        <a:pt x="501329" y="1009084"/>
                      </a:lnTo>
                      <a:lnTo>
                        <a:pt x="500886" y="1007201"/>
                      </a:lnTo>
                      <a:lnTo>
                        <a:pt x="498780" y="992351"/>
                      </a:lnTo>
                      <a:lnTo>
                        <a:pt x="497228" y="986367"/>
                      </a:lnTo>
                      <a:lnTo>
                        <a:pt x="496896" y="983154"/>
                      </a:lnTo>
                      <a:lnTo>
                        <a:pt x="495566" y="978278"/>
                      </a:lnTo>
                      <a:lnTo>
                        <a:pt x="492353" y="973513"/>
                      </a:lnTo>
                      <a:lnTo>
                        <a:pt x="478612" y="958220"/>
                      </a:lnTo>
                      <a:lnTo>
                        <a:pt x="476838" y="957667"/>
                      </a:lnTo>
                      <a:lnTo>
                        <a:pt x="472074" y="955006"/>
                      </a:lnTo>
                      <a:lnTo>
                        <a:pt x="464427" y="949134"/>
                      </a:lnTo>
                      <a:lnTo>
                        <a:pt x="463430" y="947915"/>
                      </a:lnTo>
                      <a:lnTo>
                        <a:pt x="462211" y="946030"/>
                      </a:lnTo>
                      <a:lnTo>
                        <a:pt x="461878" y="945144"/>
                      </a:lnTo>
                      <a:lnTo>
                        <a:pt x="461878" y="944258"/>
                      </a:lnTo>
                      <a:lnTo>
                        <a:pt x="462100" y="943371"/>
                      </a:lnTo>
                      <a:lnTo>
                        <a:pt x="462433" y="942817"/>
                      </a:lnTo>
                      <a:lnTo>
                        <a:pt x="462433" y="941044"/>
                      </a:lnTo>
                      <a:cubicBezTo>
                        <a:pt x="462433" y="941044"/>
                        <a:pt x="462543" y="939825"/>
                        <a:pt x="462543" y="939825"/>
                      </a:cubicBezTo>
                      <a:lnTo>
                        <a:pt x="462322" y="939049"/>
                      </a:lnTo>
                      <a:lnTo>
                        <a:pt x="461103" y="938495"/>
                      </a:lnTo>
                      <a:lnTo>
                        <a:pt x="459330" y="939160"/>
                      </a:lnTo>
                      <a:lnTo>
                        <a:pt x="457667" y="941709"/>
                      </a:lnTo>
                      <a:lnTo>
                        <a:pt x="453789" y="949577"/>
                      </a:lnTo>
                      <a:lnTo>
                        <a:pt x="453124" y="951904"/>
                      </a:lnTo>
                      <a:lnTo>
                        <a:pt x="451129" y="985813"/>
                      </a:lnTo>
                      <a:lnTo>
                        <a:pt x="446364" y="1011190"/>
                      </a:lnTo>
                      <a:lnTo>
                        <a:pt x="439494" y="1089869"/>
                      </a:lnTo>
                      <a:lnTo>
                        <a:pt x="440270" y="1088096"/>
                      </a:lnTo>
                      <a:lnTo>
                        <a:pt x="441267" y="1084218"/>
                      </a:lnTo>
                      <a:lnTo>
                        <a:pt x="442597" y="1077236"/>
                      </a:lnTo>
                      <a:lnTo>
                        <a:pt x="447694" y="1069479"/>
                      </a:lnTo>
                      <a:lnTo>
                        <a:pt x="448470" y="1068038"/>
                      </a:lnTo>
                      <a:lnTo>
                        <a:pt x="448691" y="1067817"/>
                      </a:lnTo>
                      <a:lnTo>
                        <a:pt x="448691" y="1067152"/>
                      </a:lnTo>
                      <a:cubicBezTo>
                        <a:pt x="448691" y="1067152"/>
                        <a:pt x="449024" y="1066487"/>
                        <a:pt x="449024" y="1066487"/>
                      </a:cubicBezTo>
                      <a:lnTo>
                        <a:pt x="449467" y="1066044"/>
                      </a:lnTo>
                      <a:lnTo>
                        <a:pt x="450243" y="1066044"/>
                      </a:lnTo>
                      <a:cubicBezTo>
                        <a:pt x="450243" y="1066044"/>
                        <a:pt x="450797" y="1066376"/>
                        <a:pt x="450797" y="1066376"/>
                      </a:cubicBezTo>
                      <a:lnTo>
                        <a:pt x="451240" y="1066819"/>
                      </a:lnTo>
                      <a:lnTo>
                        <a:pt x="451794" y="1067152"/>
                      </a:lnTo>
                      <a:lnTo>
                        <a:pt x="453013" y="1067706"/>
                      </a:lnTo>
                      <a:lnTo>
                        <a:pt x="461546" y="1075795"/>
                      </a:lnTo>
                      <a:lnTo>
                        <a:pt x="462654" y="1078123"/>
                      </a:lnTo>
                      <a:lnTo>
                        <a:pt x="461103" y="1078123"/>
                      </a:lnTo>
                      <a:lnTo>
                        <a:pt x="463873" y="1081114"/>
                      </a:lnTo>
                      <a:lnTo>
                        <a:pt x="463873" y="1083553"/>
                      </a:lnTo>
                      <a:cubicBezTo>
                        <a:pt x="463873" y="1083553"/>
                        <a:pt x="461546" y="1085214"/>
                        <a:pt x="461546" y="1085214"/>
                      </a:cubicBezTo>
                      <a:lnTo>
                        <a:pt x="457557" y="1085769"/>
                      </a:lnTo>
                      <a:lnTo>
                        <a:pt x="450575" y="1083996"/>
                      </a:lnTo>
                      <a:lnTo>
                        <a:pt x="447694" y="1083996"/>
                      </a:lnTo>
                      <a:cubicBezTo>
                        <a:pt x="447694" y="1083996"/>
                        <a:pt x="445478" y="1086877"/>
                        <a:pt x="445478" y="1086877"/>
                      </a:cubicBezTo>
                      <a:lnTo>
                        <a:pt x="443483" y="1094191"/>
                      </a:lnTo>
                      <a:lnTo>
                        <a:pt x="443151" y="1096075"/>
                      </a:lnTo>
                      <a:lnTo>
                        <a:pt x="442708" y="1097072"/>
                      </a:lnTo>
                      <a:lnTo>
                        <a:pt x="439715" y="1101394"/>
                      </a:lnTo>
                      <a:lnTo>
                        <a:pt x="439715" y="1102724"/>
                      </a:lnTo>
                      <a:cubicBezTo>
                        <a:pt x="439715" y="1102724"/>
                        <a:pt x="440602" y="1107156"/>
                        <a:pt x="440602" y="1107156"/>
                      </a:cubicBezTo>
                      <a:lnTo>
                        <a:pt x="440823" y="1109483"/>
                      </a:lnTo>
                      <a:lnTo>
                        <a:pt x="440048" y="1119346"/>
                      </a:lnTo>
                      <a:lnTo>
                        <a:pt x="436945" y="1141509"/>
                      </a:lnTo>
                      <a:lnTo>
                        <a:pt x="429631" y="1186057"/>
                      </a:lnTo>
                      <a:lnTo>
                        <a:pt x="425642" y="1206447"/>
                      </a:lnTo>
                      <a:lnTo>
                        <a:pt x="422982" y="1215423"/>
                      </a:lnTo>
                      <a:lnTo>
                        <a:pt x="418328" y="1241021"/>
                      </a:lnTo>
                      <a:lnTo>
                        <a:pt x="415558" y="1249887"/>
                      </a:lnTo>
                      <a:lnTo>
                        <a:pt x="414782" y="1254763"/>
                      </a:lnTo>
                      <a:lnTo>
                        <a:pt x="411457" y="1259417"/>
                      </a:lnTo>
                      <a:lnTo>
                        <a:pt x="410571" y="1261189"/>
                      </a:lnTo>
                      <a:lnTo>
                        <a:pt x="406138" y="1266952"/>
                      </a:lnTo>
                      <a:lnTo>
                        <a:pt x="405141" y="1268171"/>
                      </a:lnTo>
                      <a:lnTo>
                        <a:pt x="404698" y="1269944"/>
                      </a:lnTo>
                      <a:lnTo>
                        <a:pt x="402260" y="1274820"/>
                      </a:lnTo>
                      <a:lnTo>
                        <a:pt x="401262" y="1276150"/>
                      </a:lnTo>
                      <a:lnTo>
                        <a:pt x="399157" y="1277701"/>
                      </a:lnTo>
                      <a:lnTo>
                        <a:pt x="396608" y="1279031"/>
                      </a:lnTo>
                      <a:lnTo>
                        <a:pt x="393948" y="1282798"/>
                      </a:lnTo>
                      <a:lnTo>
                        <a:pt x="383865" y="1284461"/>
                      </a:lnTo>
                      <a:lnTo>
                        <a:pt x="381759" y="1285347"/>
                      </a:lnTo>
                      <a:lnTo>
                        <a:pt x="380872" y="1286456"/>
                      </a:lnTo>
                      <a:lnTo>
                        <a:pt x="379099" y="1285237"/>
                      </a:lnTo>
                      <a:lnTo>
                        <a:pt x="379099" y="1285237"/>
                      </a:lnTo>
                      <a:cubicBezTo>
                        <a:pt x="379099" y="1285237"/>
                        <a:pt x="378767" y="1285015"/>
                        <a:pt x="378767" y="1285015"/>
                      </a:cubicBezTo>
                      <a:lnTo>
                        <a:pt x="378545" y="1286788"/>
                      </a:lnTo>
                      <a:lnTo>
                        <a:pt x="378545" y="1290113"/>
                      </a:lnTo>
                      <a:cubicBezTo>
                        <a:pt x="378545" y="1290113"/>
                        <a:pt x="378545" y="1291996"/>
                        <a:pt x="378545" y="1291996"/>
                      </a:cubicBezTo>
                      <a:lnTo>
                        <a:pt x="381759" y="1293548"/>
                      </a:lnTo>
                      <a:lnTo>
                        <a:pt x="383199" y="1295432"/>
                      </a:lnTo>
                      <a:lnTo>
                        <a:pt x="383532" y="1298424"/>
                      </a:lnTo>
                      <a:lnTo>
                        <a:pt x="383865" y="1299089"/>
                      </a:lnTo>
                      <a:lnTo>
                        <a:pt x="384086" y="1299643"/>
                      </a:lnTo>
                      <a:lnTo>
                        <a:pt x="385305" y="1299421"/>
                      </a:lnTo>
                      <a:lnTo>
                        <a:pt x="386635" y="1298756"/>
                      </a:lnTo>
                      <a:lnTo>
                        <a:pt x="389073" y="1298424"/>
                      </a:lnTo>
                      <a:lnTo>
                        <a:pt x="391400" y="1297426"/>
                      </a:lnTo>
                      <a:lnTo>
                        <a:pt x="392397" y="1297426"/>
                      </a:lnTo>
                      <a:cubicBezTo>
                        <a:pt x="392397" y="1297426"/>
                        <a:pt x="394503" y="1298534"/>
                        <a:pt x="394503" y="1298534"/>
                      </a:cubicBezTo>
                      <a:lnTo>
                        <a:pt x="395611" y="1299310"/>
                      </a:lnTo>
                      <a:lnTo>
                        <a:pt x="395611" y="1300086"/>
                      </a:lnTo>
                      <a:cubicBezTo>
                        <a:pt x="395611" y="1300086"/>
                        <a:pt x="395279" y="1301083"/>
                        <a:pt x="395279" y="1301083"/>
                      </a:cubicBezTo>
                      <a:lnTo>
                        <a:pt x="395500" y="1302413"/>
                      </a:lnTo>
                      <a:lnTo>
                        <a:pt x="396276" y="1305072"/>
                      </a:lnTo>
                      <a:lnTo>
                        <a:pt x="396830" y="1305737"/>
                      </a:lnTo>
                      <a:lnTo>
                        <a:pt x="398160" y="1306402"/>
                      </a:lnTo>
                      <a:lnTo>
                        <a:pt x="399379" y="1306624"/>
                      </a:lnTo>
                      <a:lnTo>
                        <a:pt x="400819" y="1306402"/>
                      </a:lnTo>
                      <a:lnTo>
                        <a:pt x="402038" y="1305737"/>
                      </a:lnTo>
                      <a:lnTo>
                        <a:pt x="402703" y="1304408"/>
                      </a:lnTo>
                      <a:lnTo>
                        <a:pt x="403590" y="1301748"/>
                      </a:lnTo>
                      <a:lnTo>
                        <a:pt x="405252" y="1300751"/>
                      </a:lnTo>
                      <a:lnTo>
                        <a:pt x="407468" y="1300751"/>
                      </a:lnTo>
                      <a:cubicBezTo>
                        <a:pt x="407468" y="1300751"/>
                        <a:pt x="411014" y="1301859"/>
                        <a:pt x="411014" y="1301859"/>
                      </a:cubicBezTo>
                      <a:lnTo>
                        <a:pt x="415779" y="1304297"/>
                      </a:lnTo>
                      <a:lnTo>
                        <a:pt x="416998" y="1304075"/>
                      </a:lnTo>
                      <a:lnTo>
                        <a:pt x="418217" y="1303632"/>
                      </a:lnTo>
                      <a:lnTo>
                        <a:pt x="419547" y="1303632"/>
                      </a:lnTo>
                      <a:cubicBezTo>
                        <a:pt x="419547" y="1303632"/>
                        <a:pt x="422761" y="1306956"/>
                        <a:pt x="422761" y="1306956"/>
                      </a:cubicBezTo>
                      <a:lnTo>
                        <a:pt x="423204" y="1312608"/>
                      </a:lnTo>
                      <a:lnTo>
                        <a:pt x="421985" y="1318813"/>
                      </a:lnTo>
                      <a:lnTo>
                        <a:pt x="420212" y="1323689"/>
                      </a:lnTo>
                      <a:lnTo>
                        <a:pt x="418771" y="1325573"/>
                      </a:lnTo>
                      <a:lnTo>
                        <a:pt x="414117" y="1330560"/>
                      </a:lnTo>
                      <a:lnTo>
                        <a:pt x="413231" y="1331890"/>
                      </a:lnTo>
                      <a:lnTo>
                        <a:pt x="414671" y="1335214"/>
                      </a:lnTo>
                      <a:lnTo>
                        <a:pt x="416776" y="1337541"/>
                      </a:lnTo>
                      <a:lnTo>
                        <a:pt x="419325" y="1338982"/>
                      </a:lnTo>
                      <a:lnTo>
                        <a:pt x="422096" y="1339758"/>
                      </a:lnTo>
                      <a:lnTo>
                        <a:pt x="425198" y="1339980"/>
                      </a:lnTo>
                      <a:lnTo>
                        <a:pt x="427082" y="1339315"/>
                      </a:lnTo>
                      <a:lnTo>
                        <a:pt x="428080" y="1337209"/>
                      </a:lnTo>
                      <a:lnTo>
                        <a:pt x="428301" y="1333108"/>
                      </a:lnTo>
                      <a:lnTo>
                        <a:pt x="429077" y="1330006"/>
                      </a:lnTo>
                      <a:lnTo>
                        <a:pt x="431072" y="1327789"/>
                      </a:lnTo>
                      <a:lnTo>
                        <a:pt x="433621" y="1326793"/>
                      </a:lnTo>
                      <a:lnTo>
                        <a:pt x="436169" y="1327457"/>
                      </a:lnTo>
                      <a:lnTo>
                        <a:pt x="433842" y="1329452"/>
                      </a:lnTo>
                      <a:lnTo>
                        <a:pt x="432956" y="1331447"/>
                      </a:lnTo>
                      <a:lnTo>
                        <a:pt x="433510" y="1333552"/>
                      </a:lnTo>
                      <a:lnTo>
                        <a:pt x="435394" y="1335769"/>
                      </a:lnTo>
                      <a:lnTo>
                        <a:pt x="437499" y="1337098"/>
                      </a:lnTo>
                      <a:lnTo>
                        <a:pt x="444037" y="1338317"/>
                      </a:lnTo>
                      <a:lnTo>
                        <a:pt x="447916" y="1340423"/>
                      </a:lnTo>
                      <a:lnTo>
                        <a:pt x="451573" y="1343415"/>
                      </a:lnTo>
                      <a:lnTo>
                        <a:pt x="455784" y="1342971"/>
                      </a:lnTo>
                      <a:lnTo>
                        <a:pt x="456781" y="1343304"/>
                      </a:lnTo>
                      <a:lnTo>
                        <a:pt x="458665" y="1344523"/>
                      </a:lnTo>
                      <a:lnTo>
                        <a:pt x="459551" y="1345188"/>
                      </a:lnTo>
                      <a:lnTo>
                        <a:pt x="463430" y="1345631"/>
                      </a:lnTo>
                      <a:lnTo>
                        <a:pt x="465314" y="1346185"/>
                      </a:lnTo>
                      <a:lnTo>
                        <a:pt x="466643" y="1347847"/>
                      </a:lnTo>
                      <a:lnTo>
                        <a:pt x="470633" y="1350839"/>
                      </a:lnTo>
                      <a:lnTo>
                        <a:pt x="474954" y="1352280"/>
                      </a:lnTo>
                      <a:lnTo>
                        <a:pt x="484041" y="1353056"/>
                      </a:lnTo>
                      <a:lnTo>
                        <a:pt x="492796" y="1351504"/>
                      </a:lnTo>
                      <a:lnTo>
                        <a:pt x="495788" y="1352501"/>
                      </a:lnTo>
                      <a:lnTo>
                        <a:pt x="497450" y="1356823"/>
                      </a:lnTo>
                      <a:lnTo>
                        <a:pt x="497893" y="1358042"/>
                      </a:lnTo>
                      <a:lnTo>
                        <a:pt x="497893" y="1359150"/>
                      </a:lnTo>
                      <a:cubicBezTo>
                        <a:pt x="497893" y="1359150"/>
                        <a:pt x="497450" y="1359815"/>
                        <a:pt x="497450" y="1359815"/>
                      </a:cubicBezTo>
                      <a:lnTo>
                        <a:pt x="497450" y="1360591"/>
                      </a:lnTo>
                      <a:cubicBezTo>
                        <a:pt x="497450" y="1360591"/>
                        <a:pt x="498004" y="1362032"/>
                        <a:pt x="498004" y="1362032"/>
                      </a:cubicBezTo>
                      <a:lnTo>
                        <a:pt x="499112" y="1363140"/>
                      </a:lnTo>
                      <a:lnTo>
                        <a:pt x="500221" y="1363140"/>
                      </a:lnTo>
                      <a:cubicBezTo>
                        <a:pt x="500221" y="1363140"/>
                        <a:pt x="501329" y="1363140"/>
                        <a:pt x="501329" y="1363140"/>
                      </a:cubicBezTo>
                      <a:lnTo>
                        <a:pt x="502437" y="1363361"/>
                      </a:lnTo>
                      <a:lnTo>
                        <a:pt x="506315" y="1365799"/>
                      </a:lnTo>
                      <a:lnTo>
                        <a:pt x="508310" y="1367462"/>
                      </a:lnTo>
                      <a:lnTo>
                        <a:pt x="512743" y="1373334"/>
                      </a:lnTo>
                      <a:lnTo>
                        <a:pt x="512743" y="1373999"/>
                      </a:lnTo>
                      <a:cubicBezTo>
                        <a:pt x="512743" y="1373999"/>
                        <a:pt x="512743" y="1374664"/>
                        <a:pt x="512743" y="1374664"/>
                      </a:cubicBezTo>
                      <a:lnTo>
                        <a:pt x="512743" y="1375219"/>
                      </a:lnTo>
                      <a:cubicBezTo>
                        <a:pt x="512743" y="1375219"/>
                        <a:pt x="513518" y="1375551"/>
                        <a:pt x="513518" y="1375551"/>
                      </a:cubicBezTo>
                      <a:lnTo>
                        <a:pt x="515845" y="1375551"/>
                      </a:lnTo>
                      <a:cubicBezTo>
                        <a:pt x="515845" y="1375551"/>
                        <a:pt x="516510" y="1376659"/>
                        <a:pt x="516510" y="1376659"/>
                      </a:cubicBezTo>
                      <a:lnTo>
                        <a:pt x="516510" y="1377656"/>
                      </a:lnTo>
                      <a:cubicBezTo>
                        <a:pt x="516510" y="1377656"/>
                        <a:pt x="516289" y="1378543"/>
                        <a:pt x="516289" y="1378543"/>
                      </a:cubicBezTo>
                      <a:lnTo>
                        <a:pt x="517397" y="1379319"/>
                      </a:lnTo>
                      <a:lnTo>
                        <a:pt x="518283" y="1379319"/>
                      </a:lnTo>
                      <a:cubicBezTo>
                        <a:pt x="518283" y="1379319"/>
                        <a:pt x="520167" y="1377878"/>
                        <a:pt x="520167" y="1377878"/>
                      </a:cubicBezTo>
                      <a:lnTo>
                        <a:pt x="521165" y="1377545"/>
                      </a:lnTo>
                      <a:lnTo>
                        <a:pt x="521386" y="1373889"/>
                      </a:lnTo>
                      <a:lnTo>
                        <a:pt x="524267" y="1373889"/>
                      </a:lnTo>
                      <a:cubicBezTo>
                        <a:pt x="524267" y="1373889"/>
                        <a:pt x="530362" y="1376881"/>
                        <a:pt x="530362" y="1376881"/>
                      </a:cubicBezTo>
                      <a:lnTo>
                        <a:pt x="533798" y="1376659"/>
                      </a:lnTo>
                      <a:lnTo>
                        <a:pt x="536568" y="1374997"/>
                      </a:lnTo>
                      <a:lnTo>
                        <a:pt x="541998" y="1370675"/>
                      </a:lnTo>
                      <a:lnTo>
                        <a:pt x="542995" y="1371673"/>
                      </a:lnTo>
                      <a:lnTo>
                        <a:pt x="543882" y="1371340"/>
                      </a:lnTo>
                      <a:lnTo>
                        <a:pt x="544657" y="1370121"/>
                      </a:lnTo>
                      <a:lnTo>
                        <a:pt x="545322" y="1368569"/>
                      </a:lnTo>
                      <a:lnTo>
                        <a:pt x="547095" y="1370232"/>
                      </a:lnTo>
                      <a:lnTo>
                        <a:pt x="547317" y="1370232"/>
                      </a:lnTo>
                      <a:cubicBezTo>
                        <a:pt x="547317" y="1370232"/>
                        <a:pt x="553855" y="1374443"/>
                        <a:pt x="553855" y="1374443"/>
                      </a:cubicBezTo>
                      <a:lnTo>
                        <a:pt x="555185" y="1377324"/>
                      </a:lnTo>
                      <a:lnTo>
                        <a:pt x="558177" y="1377656"/>
                      </a:lnTo>
                      <a:lnTo>
                        <a:pt x="561502" y="1376770"/>
                      </a:lnTo>
                      <a:lnTo>
                        <a:pt x="563496" y="1375884"/>
                      </a:lnTo>
                      <a:lnTo>
                        <a:pt x="563274" y="1378543"/>
                      </a:lnTo>
                      <a:lnTo>
                        <a:pt x="563940" y="1381203"/>
                      </a:lnTo>
                      <a:lnTo>
                        <a:pt x="565269" y="1383530"/>
                      </a:lnTo>
                      <a:lnTo>
                        <a:pt x="567153" y="1385081"/>
                      </a:lnTo>
                      <a:lnTo>
                        <a:pt x="567818" y="1385968"/>
                      </a:lnTo>
                      <a:lnTo>
                        <a:pt x="567818" y="1387076"/>
                      </a:lnTo>
                      <a:cubicBezTo>
                        <a:pt x="567818" y="1387076"/>
                        <a:pt x="568261" y="1388073"/>
                        <a:pt x="568261" y="1388073"/>
                      </a:cubicBezTo>
                      <a:lnTo>
                        <a:pt x="569480" y="1388627"/>
                      </a:lnTo>
                      <a:lnTo>
                        <a:pt x="570921" y="1389071"/>
                      </a:lnTo>
                      <a:lnTo>
                        <a:pt x="571696" y="1389736"/>
                      </a:lnTo>
                      <a:lnTo>
                        <a:pt x="572251" y="1390511"/>
                      </a:lnTo>
                      <a:lnTo>
                        <a:pt x="572916" y="1391176"/>
                      </a:lnTo>
                      <a:lnTo>
                        <a:pt x="577348" y="1392949"/>
                      </a:lnTo>
                      <a:lnTo>
                        <a:pt x="581227" y="1392617"/>
                      </a:lnTo>
                      <a:lnTo>
                        <a:pt x="589981" y="1389403"/>
                      </a:lnTo>
                      <a:lnTo>
                        <a:pt x="596962" y="1388406"/>
                      </a:lnTo>
                      <a:lnTo>
                        <a:pt x="599068" y="1386965"/>
                      </a:lnTo>
                      <a:lnTo>
                        <a:pt x="600952" y="1386632"/>
                      </a:lnTo>
                      <a:lnTo>
                        <a:pt x="606936" y="1388184"/>
                      </a:lnTo>
                      <a:lnTo>
                        <a:pt x="608709" y="1389071"/>
                      </a:lnTo>
                      <a:lnTo>
                        <a:pt x="611147" y="1393392"/>
                      </a:lnTo>
                      <a:lnTo>
                        <a:pt x="612920" y="1395498"/>
                      </a:lnTo>
                      <a:lnTo>
                        <a:pt x="614582" y="1395276"/>
                      </a:lnTo>
                      <a:lnTo>
                        <a:pt x="617796" y="1390733"/>
                      </a:lnTo>
                      <a:lnTo>
                        <a:pt x="619790" y="1388738"/>
                      </a:lnTo>
                      <a:lnTo>
                        <a:pt x="621896" y="1387962"/>
                      </a:lnTo>
                      <a:lnTo>
                        <a:pt x="624999" y="1390622"/>
                      </a:lnTo>
                      <a:lnTo>
                        <a:pt x="625220" y="1391176"/>
                      </a:lnTo>
                      <a:lnTo>
                        <a:pt x="625220" y="1391841"/>
                      </a:lnTo>
                      <a:cubicBezTo>
                        <a:pt x="625220" y="1391841"/>
                        <a:pt x="625220" y="1392506"/>
                        <a:pt x="625220" y="1392506"/>
                      </a:cubicBezTo>
                      <a:lnTo>
                        <a:pt x="625774" y="1393060"/>
                      </a:lnTo>
                      <a:lnTo>
                        <a:pt x="627991" y="1393503"/>
                      </a:lnTo>
                      <a:lnTo>
                        <a:pt x="630207" y="1393503"/>
                      </a:lnTo>
                      <a:cubicBezTo>
                        <a:pt x="630207" y="1393503"/>
                        <a:pt x="634529" y="1392284"/>
                        <a:pt x="634529" y="1392284"/>
                      </a:cubicBezTo>
                      <a:lnTo>
                        <a:pt x="636413" y="1393060"/>
                      </a:lnTo>
                      <a:lnTo>
                        <a:pt x="650597" y="1392617"/>
                      </a:lnTo>
                      <a:lnTo>
                        <a:pt x="654586" y="1393171"/>
                      </a:lnTo>
                      <a:lnTo>
                        <a:pt x="656027" y="1392617"/>
                      </a:lnTo>
                      <a:lnTo>
                        <a:pt x="656803" y="1391397"/>
                      </a:lnTo>
                      <a:lnTo>
                        <a:pt x="657024" y="1391065"/>
                      </a:lnTo>
                      <a:lnTo>
                        <a:pt x="657024" y="1388627"/>
                      </a:lnTo>
                      <a:cubicBezTo>
                        <a:pt x="657024" y="1388627"/>
                        <a:pt x="656360" y="1386300"/>
                        <a:pt x="656360" y="1386300"/>
                      </a:cubicBezTo>
                      <a:lnTo>
                        <a:pt x="655029" y="1384638"/>
                      </a:lnTo>
                      <a:lnTo>
                        <a:pt x="653478" y="1384084"/>
                      </a:lnTo>
                      <a:lnTo>
                        <a:pt x="654143" y="1382532"/>
                      </a:lnTo>
                      <a:lnTo>
                        <a:pt x="654586" y="1381867"/>
                      </a:lnTo>
                      <a:lnTo>
                        <a:pt x="655473" y="1381203"/>
                      </a:lnTo>
                      <a:lnTo>
                        <a:pt x="654254" y="1379430"/>
                      </a:lnTo>
                      <a:lnTo>
                        <a:pt x="655805" y="1375108"/>
                      </a:lnTo>
                      <a:lnTo>
                        <a:pt x="655584" y="1371784"/>
                      </a:lnTo>
                      <a:lnTo>
                        <a:pt x="656138" y="1369567"/>
                      </a:lnTo>
                      <a:lnTo>
                        <a:pt x="658797" y="1368569"/>
                      </a:lnTo>
                      <a:lnTo>
                        <a:pt x="661900" y="1368348"/>
                      </a:lnTo>
                      <a:lnTo>
                        <a:pt x="663895" y="1368569"/>
                      </a:lnTo>
                      <a:lnTo>
                        <a:pt x="667773" y="1370121"/>
                      </a:lnTo>
                      <a:lnTo>
                        <a:pt x="669768" y="1370564"/>
                      </a:lnTo>
                      <a:lnTo>
                        <a:pt x="671985" y="1370343"/>
                      </a:lnTo>
                      <a:lnTo>
                        <a:pt x="673979" y="1370675"/>
                      </a:lnTo>
                      <a:lnTo>
                        <a:pt x="678855" y="1373556"/>
                      </a:lnTo>
                      <a:lnTo>
                        <a:pt x="682179" y="1374886"/>
                      </a:lnTo>
                      <a:lnTo>
                        <a:pt x="683177" y="1375662"/>
                      </a:lnTo>
                      <a:lnTo>
                        <a:pt x="684950" y="1377435"/>
                      </a:lnTo>
                      <a:lnTo>
                        <a:pt x="686169" y="1377989"/>
                      </a:lnTo>
                      <a:lnTo>
                        <a:pt x="687277" y="1377435"/>
                      </a:lnTo>
                      <a:lnTo>
                        <a:pt x="688385" y="1376549"/>
                      </a:lnTo>
                      <a:lnTo>
                        <a:pt x="689493" y="1376216"/>
                      </a:lnTo>
                      <a:lnTo>
                        <a:pt x="690490" y="1376549"/>
                      </a:lnTo>
                      <a:lnTo>
                        <a:pt x="692375" y="1378100"/>
                      </a:lnTo>
                      <a:lnTo>
                        <a:pt x="693261" y="1378654"/>
                      </a:lnTo>
                      <a:lnTo>
                        <a:pt x="702902" y="1379319"/>
                      </a:lnTo>
                      <a:lnTo>
                        <a:pt x="705229" y="1380095"/>
                      </a:lnTo>
                      <a:lnTo>
                        <a:pt x="707224" y="1381867"/>
                      </a:lnTo>
                      <a:lnTo>
                        <a:pt x="708332" y="1384084"/>
                      </a:lnTo>
                      <a:lnTo>
                        <a:pt x="709218" y="1386521"/>
                      </a:lnTo>
                      <a:lnTo>
                        <a:pt x="710327" y="1388627"/>
                      </a:lnTo>
                      <a:lnTo>
                        <a:pt x="712321" y="1390068"/>
                      </a:lnTo>
                      <a:lnTo>
                        <a:pt x="713540" y="1390068"/>
                      </a:lnTo>
                      <a:cubicBezTo>
                        <a:pt x="713540" y="1390068"/>
                        <a:pt x="717308" y="1388960"/>
                        <a:pt x="717308" y="1388960"/>
                      </a:cubicBezTo>
                      <a:lnTo>
                        <a:pt x="731270" y="1388960"/>
                      </a:lnTo>
                      <a:cubicBezTo>
                        <a:pt x="731270" y="1388960"/>
                        <a:pt x="733930" y="1389736"/>
                        <a:pt x="733930" y="1389736"/>
                      </a:cubicBezTo>
                      <a:lnTo>
                        <a:pt x="733487" y="1391952"/>
                      </a:lnTo>
                      <a:lnTo>
                        <a:pt x="734041" y="1392617"/>
                      </a:lnTo>
                      <a:lnTo>
                        <a:pt x="735149" y="1392617"/>
                      </a:lnTo>
                      <a:cubicBezTo>
                        <a:pt x="735149" y="1392617"/>
                        <a:pt x="736146" y="1393171"/>
                        <a:pt x="736146" y="1393171"/>
                      </a:cubicBezTo>
                      <a:lnTo>
                        <a:pt x="738141" y="1396827"/>
                      </a:lnTo>
                      <a:lnTo>
                        <a:pt x="740357" y="1399819"/>
                      </a:lnTo>
                      <a:lnTo>
                        <a:pt x="742241" y="1405028"/>
                      </a:lnTo>
                      <a:lnTo>
                        <a:pt x="743904" y="1407134"/>
                      </a:lnTo>
                      <a:lnTo>
                        <a:pt x="746452" y="1406136"/>
                      </a:lnTo>
                      <a:lnTo>
                        <a:pt x="748225" y="1400041"/>
                      </a:lnTo>
                      <a:lnTo>
                        <a:pt x="751771" y="1400263"/>
                      </a:lnTo>
                      <a:lnTo>
                        <a:pt x="755096" y="1399044"/>
                      </a:lnTo>
                      <a:lnTo>
                        <a:pt x="756869" y="1399044"/>
                      </a:lnTo>
                      <a:cubicBezTo>
                        <a:pt x="756869" y="1399044"/>
                        <a:pt x="763074" y="1403144"/>
                        <a:pt x="763074" y="1403144"/>
                      </a:cubicBezTo>
                      <a:lnTo>
                        <a:pt x="764294" y="1403698"/>
                      </a:lnTo>
                      <a:lnTo>
                        <a:pt x="777148" y="1404917"/>
                      </a:lnTo>
                      <a:lnTo>
                        <a:pt x="776151" y="1408020"/>
                      </a:lnTo>
                      <a:lnTo>
                        <a:pt x="777924" y="1409128"/>
                      </a:lnTo>
                      <a:lnTo>
                        <a:pt x="780583" y="1409904"/>
                      </a:lnTo>
                      <a:lnTo>
                        <a:pt x="781581" y="1411345"/>
                      </a:lnTo>
                      <a:lnTo>
                        <a:pt x="782024" y="1412010"/>
                      </a:lnTo>
                      <a:lnTo>
                        <a:pt x="779143" y="1412231"/>
                      </a:lnTo>
                      <a:lnTo>
                        <a:pt x="777037" y="1414225"/>
                      </a:lnTo>
                      <a:lnTo>
                        <a:pt x="775818" y="1417439"/>
                      </a:lnTo>
                      <a:lnTo>
                        <a:pt x="775375" y="1421318"/>
                      </a:lnTo>
                      <a:lnTo>
                        <a:pt x="775708" y="1421540"/>
                      </a:lnTo>
                      <a:lnTo>
                        <a:pt x="775929" y="1421872"/>
                      </a:lnTo>
                      <a:lnTo>
                        <a:pt x="775929" y="1422204"/>
                      </a:lnTo>
                      <a:cubicBezTo>
                        <a:pt x="775929" y="1422204"/>
                        <a:pt x="775929" y="1422647"/>
                        <a:pt x="775929" y="1422647"/>
                      </a:cubicBezTo>
                      <a:lnTo>
                        <a:pt x="778035" y="1423534"/>
                      </a:lnTo>
                      <a:lnTo>
                        <a:pt x="785127" y="1424531"/>
                      </a:lnTo>
                      <a:lnTo>
                        <a:pt x="787454" y="1425529"/>
                      </a:lnTo>
                      <a:lnTo>
                        <a:pt x="793770" y="1429851"/>
                      </a:lnTo>
                      <a:lnTo>
                        <a:pt x="796430" y="1430516"/>
                      </a:lnTo>
                      <a:lnTo>
                        <a:pt x="798535" y="1430516"/>
                      </a:lnTo>
                      <a:cubicBezTo>
                        <a:pt x="798535" y="1430516"/>
                        <a:pt x="800309" y="1431402"/>
                        <a:pt x="800309" y="1431402"/>
                      </a:cubicBezTo>
                      <a:lnTo>
                        <a:pt x="801860" y="1433951"/>
                      </a:lnTo>
                      <a:lnTo>
                        <a:pt x="803300" y="1439713"/>
                      </a:lnTo>
                      <a:lnTo>
                        <a:pt x="804409" y="1442040"/>
                      </a:lnTo>
                      <a:lnTo>
                        <a:pt x="806625" y="1443924"/>
                      </a:lnTo>
                      <a:lnTo>
                        <a:pt x="808066" y="1444810"/>
                      </a:lnTo>
                      <a:lnTo>
                        <a:pt x="809617" y="1445032"/>
                      </a:lnTo>
                      <a:lnTo>
                        <a:pt x="812609" y="1444700"/>
                      </a:lnTo>
                      <a:lnTo>
                        <a:pt x="814493" y="1444257"/>
                      </a:lnTo>
                      <a:lnTo>
                        <a:pt x="815823" y="1443370"/>
                      </a:lnTo>
                      <a:lnTo>
                        <a:pt x="817707" y="1441375"/>
                      </a:lnTo>
                      <a:lnTo>
                        <a:pt x="820366" y="1439270"/>
                      </a:lnTo>
                      <a:lnTo>
                        <a:pt x="820920" y="1438383"/>
                      </a:lnTo>
                      <a:lnTo>
                        <a:pt x="821807" y="1436167"/>
                      </a:lnTo>
                      <a:lnTo>
                        <a:pt x="822361" y="1435391"/>
                      </a:lnTo>
                      <a:lnTo>
                        <a:pt x="824134" y="1434505"/>
                      </a:lnTo>
                      <a:lnTo>
                        <a:pt x="829453" y="1435170"/>
                      </a:lnTo>
                      <a:lnTo>
                        <a:pt x="836434" y="1432953"/>
                      </a:lnTo>
                      <a:lnTo>
                        <a:pt x="839980" y="1432621"/>
                      </a:lnTo>
                      <a:lnTo>
                        <a:pt x="843194" y="1434394"/>
                      </a:lnTo>
                      <a:lnTo>
                        <a:pt x="844524" y="1435502"/>
                      </a:lnTo>
                      <a:lnTo>
                        <a:pt x="851173" y="1438605"/>
                      </a:lnTo>
                      <a:lnTo>
                        <a:pt x="854719" y="1439381"/>
                      </a:lnTo>
                      <a:lnTo>
                        <a:pt x="856492" y="1439381"/>
                      </a:lnTo>
                      <a:cubicBezTo>
                        <a:pt x="856492" y="1439381"/>
                        <a:pt x="857378" y="1441929"/>
                        <a:pt x="857378" y="1441929"/>
                      </a:cubicBezTo>
                      <a:lnTo>
                        <a:pt x="859151" y="1444257"/>
                      </a:lnTo>
                      <a:lnTo>
                        <a:pt x="861368" y="1446029"/>
                      </a:lnTo>
                      <a:lnTo>
                        <a:pt x="863473" y="1446584"/>
                      </a:lnTo>
                      <a:lnTo>
                        <a:pt x="865800" y="1447914"/>
                      </a:lnTo>
                      <a:lnTo>
                        <a:pt x="867019" y="1448357"/>
                      </a:lnTo>
                      <a:lnTo>
                        <a:pt x="868238" y="1448357"/>
                      </a:lnTo>
                      <a:cubicBezTo>
                        <a:pt x="868238" y="1448357"/>
                        <a:pt x="869014" y="1447581"/>
                        <a:pt x="869014" y="1447581"/>
                      </a:cubicBezTo>
                      <a:lnTo>
                        <a:pt x="870012" y="1445143"/>
                      </a:lnTo>
                      <a:lnTo>
                        <a:pt x="870898" y="1444367"/>
                      </a:lnTo>
                      <a:lnTo>
                        <a:pt x="873114" y="1444367"/>
                      </a:lnTo>
                      <a:cubicBezTo>
                        <a:pt x="873114" y="1444367"/>
                        <a:pt x="878323" y="1446140"/>
                        <a:pt x="878323" y="1446140"/>
                      </a:cubicBezTo>
                      <a:lnTo>
                        <a:pt x="880871" y="1446584"/>
                      </a:lnTo>
                      <a:lnTo>
                        <a:pt x="883863" y="1446362"/>
                      </a:lnTo>
                      <a:lnTo>
                        <a:pt x="883863" y="1445697"/>
                      </a:lnTo>
                      <a:cubicBezTo>
                        <a:pt x="883863" y="1445697"/>
                        <a:pt x="882423" y="1444146"/>
                        <a:pt x="882423" y="1444146"/>
                      </a:cubicBezTo>
                      <a:lnTo>
                        <a:pt x="881425" y="1441264"/>
                      </a:lnTo>
                      <a:lnTo>
                        <a:pt x="882312" y="1439935"/>
                      </a:lnTo>
                      <a:lnTo>
                        <a:pt x="887077" y="1436167"/>
                      </a:lnTo>
                      <a:lnTo>
                        <a:pt x="889072" y="1435170"/>
                      </a:lnTo>
                      <a:lnTo>
                        <a:pt x="891399" y="1434948"/>
                      </a:lnTo>
                      <a:lnTo>
                        <a:pt x="895831" y="1435613"/>
                      </a:lnTo>
                      <a:lnTo>
                        <a:pt x="898158" y="1435281"/>
                      </a:lnTo>
                      <a:lnTo>
                        <a:pt x="899931" y="1434173"/>
                      </a:lnTo>
                      <a:lnTo>
                        <a:pt x="903367" y="1430848"/>
                      </a:lnTo>
                      <a:lnTo>
                        <a:pt x="905140" y="1429740"/>
                      </a:lnTo>
                      <a:lnTo>
                        <a:pt x="906913" y="1429518"/>
                      </a:lnTo>
                      <a:lnTo>
                        <a:pt x="908907" y="1429518"/>
                      </a:lnTo>
                      <a:cubicBezTo>
                        <a:pt x="908907" y="1429518"/>
                        <a:pt x="910791" y="1429297"/>
                        <a:pt x="910791" y="1429297"/>
                      </a:cubicBezTo>
                      <a:lnTo>
                        <a:pt x="914559" y="1426415"/>
                      </a:lnTo>
                      <a:lnTo>
                        <a:pt x="918216" y="1427856"/>
                      </a:lnTo>
                      <a:lnTo>
                        <a:pt x="920100" y="1426637"/>
                      </a:lnTo>
                      <a:lnTo>
                        <a:pt x="921319" y="1426858"/>
                      </a:lnTo>
                      <a:lnTo>
                        <a:pt x="924643" y="1426858"/>
                      </a:lnTo>
                      <a:cubicBezTo>
                        <a:pt x="924643" y="1426858"/>
                        <a:pt x="925419" y="1427191"/>
                        <a:pt x="925419" y="1427191"/>
                      </a:cubicBezTo>
                      <a:lnTo>
                        <a:pt x="926195" y="1428853"/>
                      </a:lnTo>
                      <a:lnTo>
                        <a:pt x="927081" y="1430294"/>
                      </a:lnTo>
                      <a:lnTo>
                        <a:pt x="928190" y="1431513"/>
                      </a:lnTo>
                      <a:lnTo>
                        <a:pt x="929519" y="1432399"/>
                      </a:lnTo>
                      <a:lnTo>
                        <a:pt x="931846" y="1433175"/>
                      </a:lnTo>
                      <a:lnTo>
                        <a:pt x="934728" y="1433508"/>
                      </a:lnTo>
                      <a:lnTo>
                        <a:pt x="937720" y="1433508"/>
                      </a:lnTo>
                      <a:cubicBezTo>
                        <a:pt x="937720" y="1433508"/>
                        <a:pt x="942595" y="1432510"/>
                        <a:pt x="942595" y="1432510"/>
                      </a:cubicBezTo>
                      <a:lnTo>
                        <a:pt x="942595" y="1431956"/>
                      </a:lnTo>
                      <a:cubicBezTo>
                        <a:pt x="942595" y="1431956"/>
                        <a:pt x="942041" y="1428632"/>
                        <a:pt x="942041" y="1428632"/>
                      </a:cubicBezTo>
                      <a:lnTo>
                        <a:pt x="940268" y="1425751"/>
                      </a:lnTo>
                      <a:lnTo>
                        <a:pt x="939160" y="1424642"/>
                      </a:lnTo>
                      <a:lnTo>
                        <a:pt x="938384" y="1423091"/>
                      </a:lnTo>
                      <a:lnTo>
                        <a:pt x="938717" y="1421318"/>
                      </a:lnTo>
                      <a:lnTo>
                        <a:pt x="938717" y="1419545"/>
                      </a:lnTo>
                      <a:lnTo>
                        <a:pt x="937720" y="1417993"/>
                      </a:lnTo>
                      <a:lnTo>
                        <a:pt x="935171" y="1417107"/>
                      </a:lnTo>
                      <a:lnTo>
                        <a:pt x="932068" y="1416442"/>
                      </a:lnTo>
                      <a:lnTo>
                        <a:pt x="929630" y="1415334"/>
                      </a:lnTo>
                      <a:lnTo>
                        <a:pt x="927968" y="1413339"/>
                      </a:lnTo>
                      <a:lnTo>
                        <a:pt x="927303" y="1408352"/>
                      </a:lnTo>
                      <a:lnTo>
                        <a:pt x="926860" y="1402036"/>
                      </a:lnTo>
                      <a:lnTo>
                        <a:pt x="926416" y="1393725"/>
                      </a:lnTo>
                      <a:lnTo>
                        <a:pt x="927081" y="1387408"/>
                      </a:lnTo>
                      <a:lnTo>
                        <a:pt x="926638" y="1383419"/>
                      </a:lnTo>
                      <a:lnTo>
                        <a:pt x="926638" y="1377324"/>
                      </a:lnTo>
                      <a:cubicBezTo>
                        <a:pt x="926638" y="1377324"/>
                        <a:pt x="927635" y="1368569"/>
                        <a:pt x="927635" y="1368569"/>
                      </a:cubicBezTo>
                      <a:lnTo>
                        <a:pt x="928633" y="1359372"/>
                      </a:lnTo>
                      <a:lnTo>
                        <a:pt x="928633" y="1356269"/>
                      </a:lnTo>
                      <a:cubicBezTo>
                        <a:pt x="928633" y="1356269"/>
                        <a:pt x="926970" y="1355382"/>
                        <a:pt x="926970" y="1355382"/>
                      </a:cubicBezTo>
                      <a:lnTo>
                        <a:pt x="926638" y="1353832"/>
                      </a:lnTo>
                      <a:lnTo>
                        <a:pt x="927414" y="1350507"/>
                      </a:lnTo>
                      <a:lnTo>
                        <a:pt x="928522" y="1346074"/>
                      </a:lnTo>
                      <a:lnTo>
                        <a:pt x="929297" y="1343636"/>
                      </a:lnTo>
                      <a:lnTo>
                        <a:pt x="930073" y="1340755"/>
                      </a:lnTo>
                      <a:lnTo>
                        <a:pt x="931846" y="1336544"/>
                      </a:lnTo>
                      <a:lnTo>
                        <a:pt x="932955" y="1333663"/>
                      </a:lnTo>
                      <a:lnTo>
                        <a:pt x="933841" y="1331336"/>
                      </a:lnTo>
                      <a:lnTo>
                        <a:pt x="934949" y="1328454"/>
                      </a:lnTo>
                      <a:lnTo>
                        <a:pt x="937387" y="1326128"/>
                      </a:lnTo>
                      <a:lnTo>
                        <a:pt x="939493" y="1323911"/>
                      </a:lnTo>
                      <a:lnTo>
                        <a:pt x="940822" y="1321252"/>
                      </a:lnTo>
                      <a:lnTo>
                        <a:pt x="942263" y="1319256"/>
                      </a:lnTo>
                      <a:lnTo>
                        <a:pt x="944258" y="1317484"/>
                      </a:lnTo>
                      <a:lnTo>
                        <a:pt x="945587" y="1315932"/>
                      </a:lnTo>
                      <a:lnTo>
                        <a:pt x="947139" y="1314602"/>
                      </a:lnTo>
                      <a:lnTo>
                        <a:pt x="947915" y="1313162"/>
                      </a:lnTo>
                      <a:lnTo>
                        <a:pt x="949798" y="1310835"/>
                      </a:lnTo>
                      <a:lnTo>
                        <a:pt x="958110" y="1304075"/>
                      </a:lnTo>
                      <a:lnTo>
                        <a:pt x="965756" y="1300861"/>
                      </a:lnTo>
                      <a:lnTo>
                        <a:pt x="970632" y="1300640"/>
                      </a:lnTo>
                      <a:lnTo>
                        <a:pt x="973402" y="1300086"/>
                      </a:lnTo>
                      <a:lnTo>
                        <a:pt x="977946" y="1302302"/>
                      </a:lnTo>
                      <a:lnTo>
                        <a:pt x="980273" y="1301304"/>
                      </a:lnTo>
                      <a:lnTo>
                        <a:pt x="988916" y="1289891"/>
                      </a:lnTo>
                      <a:lnTo>
                        <a:pt x="992573" y="1286788"/>
                      </a:lnTo>
                      <a:lnTo>
                        <a:pt x="1005871" y="1280915"/>
                      </a:lnTo>
                      <a:lnTo>
                        <a:pt x="1028477" y="1262298"/>
                      </a:lnTo>
                      <a:lnTo>
                        <a:pt x="1030029" y="1261189"/>
                      </a:lnTo>
                      <a:lnTo>
                        <a:pt x="1034351" y="1259528"/>
                      </a:lnTo>
                      <a:lnTo>
                        <a:pt x="1040778" y="1258752"/>
                      </a:lnTo>
                      <a:lnTo>
                        <a:pt x="1047316" y="1259417"/>
                      </a:lnTo>
                      <a:lnTo>
                        <a:pt x="1050197" y="1261854"/>
                      </a:lnTo>
                      <a:lnTo>
                        <a:pt x="1050419" y="1262409"/>
                      </a:lnTo>
                      <a:lnTo>
                        <a:pt x="1048646" y="1265844"/>
                      </a:lnTo>
                      <a:lnTo>
                        <a:pt x="1050419" y="1269501"/>
                      </a:lnTo>
                      <a:lnTo>
                        <a:pt x="1053522" y="1271939"/>
                      </a:lnTo>
                      <a:lnTo>
                        <a:pt x="1055960" y="1273158"/>
                      </a:lnTo>
                      <a:lnTo>
                        <a:pt x="1058730" y="1273712"/>
                      </a:lnTo>
                      <a:lnTo>
                        <a:pt x="1081780" y="1275596"/>
                      </a:lnTo>
                      <a:lnTo>
                        <a:pt x="1093526" y="1274376"/>
                      </a:lnTo>
                      <a:lnTo>
                        <a:pt x="1098291" y="1276371"/>
                      </a:lnTo>
                      <a:lnTo>
                        <a:pt x="1101061" y="1278477"/>
                      </a:lnTo>
                      <a:lnTo>
                        <a:pt x="1102059" y="1280471"/>
                      </a:lnTo>
                      <a:lnTo>
                        <a:pt x="1101837" y="1282466"/>
                      </a:lnTo>
                      <a:lnTo>
                        <a:pt x="1099510" y="1285015"/>
                      </a:lnTo>
                      <a:lnTo>
                        <a:pt x="1099510" y="1287674"/>
                      </a:lnTo>
                      <a:cubicBezTo>
                        <a:pt x="1099510" y="1287674"/>
                        <a:pt x="1102502" y="1289448"/>
                        <a:pt x="1102502" y="1289448"/>
                      </a:cubicBezTo>
                      <a:lnTo>
                        <a:pt x="1110813" y="1291331"/>
                      </a:lnTo>
                      <a:lnTo>
                        <a:pt x="1124997" y="1291664"/>
                      </a:lnTo>
                      <a:lnTo>
                        <a:pt x="1128322" y="1291442"/>
                      </a:lnTo>
                      <a:lnTo>
                        <a:pt x="1128655" y="1288228"/>
                      </a:lnTo>
                      <a:lnTo>
                        <a:pt x="1126106" y="1285347"/>
                      </a:lnTo>
                      <a:lnTo>
                        <a:pt x="1122670" y="1282909"/>
                      </a:lnTo>
                      <a:lnTo>
                        <a:pt x="1119568" y="1279696"/>
                      </a:lnTo>
                      <a:lnTo>
                        <a:pt x="1118016" y="1274487"/>
                      </a:lnTo>
                      <a:lnTo>
                        <a:pt x="1118016" y="1263295"/>
                      </a:lnTo>
                      <a:lnTo>
                        <a:pt x="1117462" y="1261633"/>
                      </a:lnTo>
                      <a:lnTo>
                        <a:pt x="1114138" y="1256203"/>
                      </a:lnTo>
                      <a:lnTo>
                        <a:pt x="1114138" y="1255206"/>
                      </a:lnTo>
                      <a:lnTo>
                        <a:pt x="1116132" y="1256424"/>
                      </a:lnTo>
                      <a:lnTo>
                        <a:pt x="1117684" y="1258752"/>
                      </a:lnTo>
                      <a:lnTo>
                        <a:pt x="1118903" y="1261411"/>
                      </a:lnTo>
                      <a:lnTo>
                        <a:pt x="1119568" y="1263739"/>
                      </a:lnTo>
                      <a:lnTo>
                        <a:pt x="1119900" y="1266398"/>
                      </a:lnTo>
                      <a:lnTo>
                        <a:pt x="1119568" y="1275485"/>
                      </a:lnTo>
                      <a:lnTo>
                        <a:pt x="1121341" y="1279585"/>
                      </a:lnTo>
                      <a:lnTo>
                        <a:pt x="1125219" y="1283241"/>
                      </a:lnTo>
                      <a:lnTo>
                        <a:pt x="1129873" y="1285902"/>
                      </a:lnTo>
                      <a:lnTo>
                        <a:pt x="1131868" y="1289448"/>
                      </a:lnTo>
                      <a:lnTo>
                        <a:pt x="1132422" y="1292107"/>
                      </a:lnTo>
                      <a:lnTo>
                        <a:pt x="1134860" y="1290667"/>
                      </a:lnTo>
                      <a:lnTo>
                        <a:pt x="1137520" y="1288117"/>
                      </a:lnTo>
                      <a:lnTo>
                        <a:pt x="1133752" y="1288450"/>
                      </a:lnTo>
                      <a:lnTo>
                        <a:pt x="1133420" y="1286456"/>
                      </a:lnTo>
                      <a:lnTo>
                        <a:pt x="1132311" y="1283574"/>
                      </a:lnTo>
                      <a:lnTo>
                        <a:pt x="1131757" y="1282798"/>
                      </a:lnTo>
                      <a:lnTo>
                        <a:pt x="1132644" y="1280693"/>
                      </a:lnTo>
                      <a:lnTo>
                        <a:pt x="1133752" y="1279696"/>
                      </a:lnTo>
                      <a:lnTo>
                        <a:pt x="1136522" y="1279141"/>
                      </a:lnTo>
                      <a:lnTo>
                        <a:pt x="1137741" y="1278144"/>
                      </a:lnTo>
                      <a:lnTo>
                        <a:pt x="1140622" y="1276815"/>
                      </a:lnTo>
                      <a:lnTo>
                        <a:pt x="1146828" y="1280361"/>
                      </a:lnTo>
                      <a:lnTo>
                        <a:pt x="1148601" y="1280693"/>
                      </a:lnTo>
                      <a:lnTo>
                        <a:pt x="1151926" y="1280361"/>
                      </a:lnTo>
                      <a:lnTo>
                        <a:pt x="1154585" y="1278477"/>
                      </a:lnTo>
                      <a:lnTo>
                        <a:pt x="1155804" y="1275041"/>
                      </a:lnTo>
                      <a:lnTo>
                        <a:pt x="1154474" y="1271163"/>
                      </a:lnTo>
                      <a:lnTo>
                        <a:pt x="1152812" y="1269833"/>
                      </a:lnTo>
                      <a:lnTo>
                        <a:pt x="1151482" y="1269057"/>
                      </a:lnTo>
                      <a:lnTo>
                        <a:pt x="1150485" y="1267728"/>
                      </a:lnTo>
                      <a:lnTo>
                        <a:pt x="1149931" y="1264736"/>
                      </a:lnTo>
                      <a:lnTo>
                        <a:pt x="1150153" y="1263628"/>
                      </a:lnTo>
                      <a:lnTo>
                        <a:pt x="1150707" y="1261522"/>
                      </a:lnTo>
                      <a:lnTo>
                        <a:pt x="1151482" y="1259417"/>
                      </a:lnTo>
                      <a:lnTo>
                        <a:pt x="1152258" y="1258419"/>
                      </a:lnTo>
                      <a:lnTo>
                        <a:pt x="1152923" y="1258863"/>
                      </a:lnTo>
                      <a:lnTo>
                        <a:pt x="1154585" y="1261078"/>
                      </a:lnTo>
                      <a:lnTo>
                        <a:pt x="1155029" y="1261633"/>
                      </a:lnTo>
                      <a:lnTo>
                        <a:pt x="1157688" y="1261633"/>
                      </a:lnTo>
                      <a:cubicBezTo>
                        <a:pt x="1157688" y="1261633"/>
                        <a:pt x="1158574" y="1261633"/>
                        <a:pt x="1158574" y="1261633"/>
                      </a:cubicBezTo>
                      <a:lnTo>
                        <a:pt x="1160902" y="1262409"/>
                      </a:lnTo>
                      <a:lnTo>
                        <a:pt x="1161456" y="1263184"/>
                      </a:lnTo>
                      <a:lnTo>
                        <a:pt x="1161456" y="1264514"/>
                      </a:lnTo>
                      <a:cubicBezTo>
                        <a:pt x="1161456" y="1264514"/>
                        <a:pt x="1162343" y="1266952"/>
                        <a:pt x="1162343" y="1266952"/>
                      </a:cubicBezTo>
                      <a:lnTo>
                        <a:pt x="1164780" y="1269833"/>
                      </a:lnTo>
                      <a:lnTo>
                        <a:pt x="1167661" y="1270387"/>
                      </a:lnTo>
                      <a:lnTo>
                        <a:pt x="1170875" y="1269279"/>
                      </a:lnTo>
                      <a:lnTo>
                        <a:pt x="1174199" y="1267063"/>
                      </a:lnTo>
                      <a:lnTo>
                        <a:pt x="1174643" y="1270720"/>
                      </a:lnTo>
                      <a:lnTo>
                        <a:pt x="1173202" y="1274265"/>
                      </a:lnTo>
                      <a:lnTo>
                        <a:pt x="1170875" y="1277147"/>
                      </a:lnTo>
                      <a:lnTo>
                        <a:pt x="1168770" y="1278920"/>
                      </a:lnTo>
                      <a:lnTo>
                        <a:pt x="1165667" y="1279917"/>
                      </a:lnTo>
                      <a:lnTo>
                        <a:pt x="1155583" y="1279917"/>
                      </a:lnTo>
                      <a:lnTo>
                        <a:pt x="1152036" y="1281912"/>
                      </a:lnTo>
                      <a:lnTo>
                        <a:pt x="1149709" y="1286234"/>
                      </a:lnTo>
                      <a:lnTo>
                        <a:pt x="1150707" y="1289891"/>
                      </a:lnTo>
                      <a:lnTo>
                        <a:pt x="1153034" y="1293326"/>
                      </a:lnTo>
                      <a:lnTo>
                        <a:pt x="1156469" y="1294434"/>
                      </a:lnTo>
                      <a:lnTo>
                        <a:pt x="1163340" y="1294767"/>
                      </a:lnTo>
                      <a:lnTo>
                        <a:pt x="1167661" y="1294213"/>
                      </a:lnTo>
                      <a:lnTo>
                        <a:pt x="1176194" y="1294434"/>
                      </a:lnTo>
                      <a:lnTo>
                        <a:pt x="1182511" y="1290223"/>
                      </a:lnTo>
                      <a:lnTo>
                        <a:pt x="1187608" y="1293548"/>
                      </a:lnTo>
                      <a:lnTo>
                        <a:pt x="1189049" y="1299199"/>
                      </a:lnTo>
                      <a:lnTo>
                        <a:pt x="1189492" y="1300086"/>
                      </a:lnTo>
                      <a:lnTo>
                        <a:pt x="1189492" y="1301859"/>
                      </a:lnTo>
                      <a:cubicBezTo>
                        <a:pt x="1189492" y="1301859"/>
                        <a:pt x="1190933" y="1303410"/>
                        <a:pt x="1190933" y="1303410"/>
                      </a:cubicBezTo>
                      <a:lnTo>
                        <a:pt x="1190046" y="1305959"/>
                      </a:lnTo>
                      <a:lnTo>
                        <a:pt x="1189271" y="1307510"/>
                      </a:lnTo>
                      <a:lnTo>
                        <a:pt x="1188938" y="1309062"/>
                      </a:lnTo>
                      <a:lnTo>
                        <a:pt x="1188495" y="1311832"/>
                      </a:lnTo>
                      <a:lnTo>
                        <a:pt x="1191154" y="1313051"/>
                      </a:lnTo>
                      <a:lnTo>
                        <a:pt x="1194036" y="1312386"/>
                      </a:lnTo>
                      <a:lnTo>
                        <a:pt x="1195698" y="1312386"/>
                      </a:lnTo>
                      <a:cubicBezTo>
                        <a:pt x="1195698" y="1312386"/>
                        <a:pt x="1199133" y="1313162"/>
                        <a:pt x="1199133" y="1313162"/>
                      </a:cubicBezTo>
                      <a:lnTo>
                        <a:pt x="1201460" y="1313162"/>
                      </a:lnTo>
                      <a:cubicBezTo>
                        <a:pt x="1201460" y="1313162"/>
                        <a:pt x="1206447" y="1313495"/>
                        <a:pt x="1206447" y="1313495"/>
                      </a:cubicBezTo>
                      <a:lnTo>
                        <a:pt x="1207555" y="1313162"/>
                      </a:lnTo>
                      <a:lnTo>
                        <a:pt x="1208774" y="1312386"/>
                      </a:lnTo>
                      <a:lnTo>
                        <a:pt x="1210214" y="1313162"/>
                      </a:lnTo>
                      <a:lnTo>
                        <a:pt x="1211323" y="1315267"/>
                      </a:lnTo>
                      <a:lnTo>
                        <a:pt x="1212652" y="1317152"/>
                      </a:lnTo>
                      <a:lnTo>
                        <a:pt x="1214204" y="1319035"/>
                      </a:lnTo>
                      <a:lnTo>
                        <a:pt x="1215977" y="1319256"/>
                      </a:lnTo>
                      <a:lnTo>
                        <a:pt x="1218747" y="1320476"/>
                      </a:lnTo>
                      <a:lnTo>
                        <a:pt x="1219966" y="1317927"/>
                      </a:lnTo>
                      <a:lnTo>
                        <a:pt x="1221296" y="1316265"/>
                      </a:lnTo>
                      <a:lnTo>
                        <a:pt x="1223623" y="1316486"/>
                      </a:lnTo>
                      <a:lnTo>
                        <a:pt x="1225729" y="1317373"/>
                      </a:lnTo>
                      <a:lnTo>
                        <a:pt x="1227280" y="1319035"/>
                      </a:lnTo>
                      <a:lnTo>
                        <a:pt x="1228277" y="1322471"/>
                      </a:lnTo>
                      <a:lnTo>
                        <a:pt x="1233375" y="1324797"/>
                      </a:lnTo>
                      <a:lnTo>
                        <a:pt x="1235591" y="1324797"/>
                      </a:lnTo>
                      <a:cubicBezTo>
                        <a:pt x="1235591" y="1324797"/>
                        <a:pt x="1237364" y="1325019"/>
                        <a:pt x="1237364" y="1325019"/>
                      </a:cubicBezTo>
                      <a:lnTo>
                        <a:pt x="1237918" y="1326128"/>
                      </a:lnTo>
                      <a:lnTo>
                        <a:pt x="1238251" y="1327457"/>
                      </a:lnTo>
                      <a:lnTo>
                        <a:pt x="1240246" y="1327900"/>
                      </a:lnTo>
                      <a:lnTo>
                        <a:pt x="1241464" y="1328676"/>
                      </a:lnTo>
                      <a:lnTo>
                        <a:pt x="1242240" y="1329895"/>
                      </a:lnTo>
                      <a:lnTo>
                        <a:pt x="1240467" y="1331447"/>
                      </a:lnTo>
                      <a:lnTo>
                        <a:pt x="1238029" y="1332998"/>
                      </a:lnTo>
                      <a:lnTo>
                        <a:pt x="1239027" y="1334439"/>
                      </a:lnTo>
                      <a:lnTo>
                        <a:pt x="1242240" y="1336987"/>
                      </a:lnTo>
                      <a:lnTo>
                        <a:pt x="1246562" y="1338317"/>
                      </a:lnTo>
                      <a:lnTo>
                        <a:pt x="1248667" y="1334660"/>
                      </a:lnTo>
                      <a:lnTo>
                        <a:pt x="1250108" y="1334106"/>
                      </a:lnTo>
                      <a:lnTo>
                        <a:pt x="1253432" y="1334106"/>
                      </a:lnTo>
                      <a:cubicBezTo>
                        <a:pt x="1253432" y="1334106"/>
                        <a:pt x="1256092" y="1334328"/>
                        <a:pt x="1256092" y="1334328"/>
                      </a:cubicBezTo>
                      <a:lnTo>
                        <a:pt x="1257311" y="1332887"/>
                      </a:lnTo>
                      <a:lnTo>
                        <a:pt x="1254541" y="1331668"/>
                      </a:lnTo>
                      <a:lnTo>
                        <a:pt x="1252657" y="1330782"/>
                      </a:lnTo>
                      <a:lnTo>
                        <a:pt x="1250995" y="1327346"/>
                      </a:lnTo>
                      <a:lnTo>
                        <a:pt x="1249111" y="1326571"/>
                      </a:lnTo>
                      <a:lnTo>
                        <a:pt x="1252435" y="1324908"/>
                      </a:lnTo>
                      <a:lnTo>
                        <a:pt x="1254208" y="1324465"/>
                      </a:lnTo>
                      <a:lnTo>
                        <a:pt x="1256092" y="1324465"/>
                      </a:lnTo>
                      <a:cubicBezTo>
                        <a:pt x="1256092" y="1324465"/>
                        <a:pt x="1255760" y="1325241"/>
                        <a:pt x="1255760" y="1325241"/>
                      </a:cubicBezTo>
                      <a:lnTo>
                        <a:pt x="1255538" y="1326682"/>
                      </a:lnTo>
                      <a:lnTo>
                        <a:pt x="1255316" y="1327568"/>
                      </a:lnTo>
                      <a:lnTo>
                        <a:pt x="1258087" y="1329341"/>
                      </a:lnTo>
                      <a:lnTo>
                        <a:pt x="1261854" y="1329341"/>
                      </a:lnTo>
                      <a:cubicBezTo>
                        <a:pt x="1261854" y="1329341"/>
                        <a:pt x="1264625" y="1329895"/>
                        <a:pt x="1264625" y="1329895"/>
                      </a:cubicBezTo>
                      <a:lnTo>
                        <a:pt x="1265844" y="1333108"/>
                      </a:lnTo>
                      <a:lnTo>
                        <a:pt x="1267839" y="1333108"/>
                      </a:lnTo>
                      <a:cubicBezTo>
                        <a:pt x="1267839" y="1333108"/>
                        <a:pt x="1273268" y="1332333"/>
                        <a:pt x="1273268" y="1332333"/>
                      </a:cubicBezTo>
                      <a:lnTo>
                        <a:pt x="1275263" y="1332111"/>
                      </a:lnTo>
                      <a:lnTo>
                        <a:pt x="1277479" y="1334106"/>
                      </a:lnTo>
                      <a:lnTo>
                        <a:pt x="1277812" y="1336987"/>
                      </a:lnTo>
                      <a:lnTo>
                        <a:pt x="1276371" y="1338095"/>
                      </a:lnTo>
                      <a:lnTo>
                        <a:pt x="1274488" y="1338760"/>
                      </a:lnTo>
                      <a:lnTo>
                        <a:pt x="1272825" y="1339647"/>
                      </a:lnTo>
                      <a:lnTo>
                        <a:pt x="1273823" y="1340201"/>
                      </a:lnTo>
                      <a:lnTo>
                        <a:pt x="1280250" y="1339869"/>
                      </a:lnTo>
                      <a:lnTo>
                        <a:pt x="1283131" y="1339536"/>
                      </a:lnTo>
                      <a:lnTo>
                        <a:pt x="1283685" y="1338095"/>
                      </a:lnTo>
                      <a:lnTo>
                        <a:pt x="1282134" y="1338539"/>
                      </a:lnTo>
                      <a:lnTo>
                        <a:pt x="1280028" y="1337652"/>
                      </a:lnTo>
                      <a:lnTo>
                        <a:pt x="1280028" y="1333995"/>
                      </a:lnTo>
                      <a:cubicBezTo>
                        <a:pt x="1280028" y="1333995"/>
                        <a:pt x="1281136" y="1330782"/>
                        <a:pt x="1281136" y="1330782"/>
                      </a:cubicBezTo>
                      <a:lnTo>
                        <a:pt x="1282909" y="1329230"/>
                      </a:lnTo>
                      <a:lnTo>
                        <a:pt x="1284572" y="1328343"/>
                      </a:lnTo>
                      <a:lnTo>
                        <a:pt x="1287564" y="1327125"/>
                      </a:lnTo>
                      <a:lnTo>
                        <a:pt x="1291442" y="1326460"/>
                      </a:lnTo>
                      <a:lnTo>
                        <a:pt x="1294545" y="1326793"/>
                      </a:lnTo>
                      <a:lnTo>
                        <a:pt x="1297426" y="1328233"/>
                      </a:lnTo>
                      <a:lnTo>
                        <a:pt x="1299643" y="1329008"/>
                      </a:lnTo>
                      <a:lnTo>
                        <a:pt x="1299975" y="1329673"/>
                      </a:lnTo>
                      <a:lnTo>
                        <a:pt x="1301527" y="1331114"/>
                      </a:lnTo>
                      <a:lnTo>
                        <a:pt x="1305294" y="1331114"/>
                      </a:lnTo>
                      <a:cubicBezTo>
                        <a:pt x="1305294" y="1331114"/>
                        <a:pt x="1304629" y="1328787"/>
                        <a:pt x="1304629" y="1328787"/>
                      </a:cubicBezTo>
                      <a:lnTo>
                        <a:pt x="1304186" y="1326793"/>
                      </a:lnTo>
                      <a:lnTo>
                        <a:pt x="1305627" y="1324132"/>
                      </a:lnTo>
                      <a:lnTo>
                        <a:pt x="1308286" y="1322471"/>
                      </a:lnTo>
                      <a:lnTo>
                        <a:pt x="1310613" y="1321584"/>
                      </a:lnTo>
                      <a:lnTo>
                        <a:pt x="1313938" y="1321584"/>
                      </a:lnTo>
                      <a:cubicBezTo>
                        <a:pt x="1313938" y="1321584"/>
                        <a:pt x="1317041" y="1321030"/>
                        <a:pt x="1317041" y="1321030"/>
                      </a:cubicBezTo>
                      <a:lnTo>
                        <a:pt x="1320033" y="1321806"/>
                      </a:lnTo>
                      <a:lnTo>
                        <a:pt x="1322470" y="1320365"/>
                      </a:lnTo>
                      <a:lnTo>
                        <a:pt x="1323579" y="1318481"/>
                      </a:lnTo>
                      <a:lnTo>
                        <a:pt x="1324022" y="1316930"/>
                      </a:lnTo>
                      <a:lnTo>
                        <a:pt x="1326682" y="1316597"/>
                      </a:lnTo>
                      <a:lnTo>
                        <a:pt x="1328676" y="1316597"/>
                      </a:lnTo>
                      <a:cubicBezTo>
                        <a:pt x="1328676" y="1316597"/>
                        <a:pt x="1330006" y="1316043"/>
                        <a:pt x="1330006" y="1316043"/>
                      </a:cubicBezTo>
                      <a:lnTo>
                        <a:pt x="1330228" y="1317262"/>
                      </a:lnTo>
                      <a:lnTo>
                        <a:pt x="1330671" y="1318038"/>
                      </a:lnTo>
                      <a:lnTo>
                        <a:pt x="1331890" y="1318260"/>
                      </a:lnTo>
                      <a:lnTo>
                        <a:pt x="1334106" y="1317262"/>
                      </a:lnTo>
                      <a:lnTo>
                        <a:pt x="1335325" y="1316930"/>
                      </a:lnTo>
                      <a:lnTo>
                        <a:pt x="1337542" y="1315600"/>
                      </a:lnTo>
                      <a:lnTo>
                        <a:pt x="1339758" y="1313827"/>
                      </a:lnTo>
                      <a:lnTo>
                        <a:pt x="1338871" y="1311943"/>
                      </a:lnTo>
                      <a:lnTo>
                        <a:pt x="1338095" y="1310724"/>
                      </a:lnTo>
                      <a:lnTo>
                        <a:pt x="1338428" y="1307843"/>
                      </a:lnTo>
                      <a:lnTo>
                        <a:pt x="1340312" y="1306513"/>
                      </a:lnTo>
                      <a:lnTo>
                        <a:pt x="1341752" y="1303854"/>
                      </a:lnTo>
                      <a:lnTo>
                        <a:pt x="1341198" y="1302634"/>
                      </a:lnTo>
                      <a:lnTo>
                        <a:pt x="1338760" y="1302080"/>
                      </a:lnTo>
                      <a:lnTo>
                        <a:pt x="1331890" y="1303965"/>
                      </a:lnTo>
                      <a:lnTo>
                        <a:pt x="1329563" y="1303300"/>
                      </a:lnTo>
                      <a:lnTo>
                        <a:pt x="1330228" y="1300972"/>
                      </a:lnTo>
                      <a:lnTo>
                        <a:pt x="1333331" y="1299089"/>
                      </a:lnTo>
                      <a:lnTo>
                        <a:pt x="1336433" y="1296096"/>
                      </a:lnTo>
                      <a:lnTo>
                        <a:pt x="1337431" y="1294989"/>
                      </a:lnTo>
                      <a:lnTo>
                        <a:pt x="1337985" y="1293326"/>
                      </a:lnTo>
                      <a:lnTo>
                        <a:pt x="1338982" y="1291331"/>
                      </a:lnTo>
                      <a:lnTo>
                        <a:pt x="1341198" y="1290999"/>
                      </a:lnTo>
                      <a:lnTo>
                        <a:pt x="1343858" y="1290667"/>
                      </a:lnTo>
                      <a:lnTo>
                        <a:pt x="1343858" y="1288117"/>
                      </a:lnTo>
                      <a:cubicBezTo>
                        <a:pt x="1343858" y="1288117"/>
                        <a:pt x="1345520" y="1285791"/>
                        <a:pt x="1345520" y="1285791"/>
                      </a:cubicBezTo>
                      <a:lnTo>
                        <a:pt x="1345298" y="1281802"/>
                      </a:lnTo>
                      <a:lnTo>
                        <a:pt x="1347072" y="1280250"/>
                      </a:lnTo>
                      <a:lnTo>
                        <a:pt x="1348291" y="1279474"/>
                      </a:lnTo>
                      <a:lnTo>
                        <a:pt x="1350063" y="1280139"/>
                      </a:lnTo>
                      <a:lnTo>
                        <a:pt x="1351172" y="1281691"/>
                      </a:lnTo>
                      <a:lnTo>
                        <a:pt x="1355272" y="1280582"/>
                      </a:lnTo>
                      <a:lnTo>
                        <a:pt x="1357045" y="1280582"/>
                      </a:lnTo>
                      <a:cubicBezTo>
                        <a:pt x="1357045" y="1280582"/>
                        <a:pt x="1358375" y="1281137"/>
                        <a:pt x="1358375" y="1281137"/>
                      </a:cubicBezTo>
                      <a:lnTo>
                        <a:pt x="1359926" y="1280582"/>
                      </a:lnTo>
                      <a:lnTo>
                        <a:pt x="1359483" y="1278587"/>
                      </a:lnTo>
                      <a:lnTo>
                        <a:pt x="1359705" y="1277480"/>
                      </a:lnTo>
                      <a:lnTo>
                        <a:pt x="1360259" y="1277036"/>
                      </a:lnTo>
                      <a:lnTo>
                        <a:pt x="1360702" y="1277590"/>
                      </a:lnTo>
                      <a:lnTo>
                        <a:pt x="1361034" y="1278144"/>
                      </a:lnTo>
                      <a:lnTo>
                        <a:pt x="1361034" y="1279031"/>
                      </a:lnTo>
                      <a:cubicBezTo>
                        <a:pt x="1361034" y="1279031"/>
                        <a:pt x="1363805" y="1278809"/>
                        <a:pt x="1363805" y="1278809"/>
                      </a:cubicBezTo>
                      <a:lnTo>
                        <a:pt x="1364248" y="1277147"/>
                      </a:lnTo>
                      <a:lnTo>
                        <a:pt x="1366797" y="1275485"/>
                      </a:lnTo>
                      <a:lnTo>
                        <a:pt x="1367351" y="1271828"/>
                      </a:lnTo>
                      <a:lnTo>
                        <a:pt x="1370675" y="1267617"/>
                      </a:lnTo>
                      <a:lnTo>
                        <a:pt x="1370675" y="1266952"/>
                      </a:lnTo>
                      <a:cubicBezTo>
                        <a:pt x="1370675" y="1266952"/>
                        <a:pt x="1370121" y="1266509"/>
                        <a:pt x="1370121" y="1266509"/>
                      </a:cubicBezTo>
                      <a:lnTo>
                        <a:pt x="1370121" y="1266509"/>
                      </a:lnTo>
                      <a:cubicBezTo>
                        <a:pt x="1370121" y="1266509"/>
                        <a:pt x="1369124" y="1265733"/>
                        <a:pt x="1369124" y="1265733"/>
                      </a:cubicBezTo>
                      <a:lnTo>
                        <a:pt x="1369567" y="1263406"/>
                      </a:lnTo>
                      <a:lnTo>
                        <a:pt x="1371451" y="1261411"/>
                      </a:lnTo>
                      <a:lnTo>
                        <a:pt x="1373002" y="1260303"/>
                      </a:lnTo>
                      <a:lnTo>
                        <a:pt x="1375108" y="1259971"/>
                      </a:lnTo>
                      <a:lnTo>
                        <a:pt x="1377435" y="1260303"/>
                      </a:lnTo>
                      <a:lnTo>
                        <a:pt x="1379319" y="1260303"/>
                      </a:lnTo>
                      <a:cubicBezTo>
                        <a:pt x="1379319" y="1260303"/>
                        <a:pt x="1380095" y="1261965"/>
                        <a:pt x="1380095" y="1261965"/>
                      </a:cubicBezTo>
                      <a:lnTo>
                        <a:pt x="1380981" y="1261078"/>
                      </a:lnTo>
                      <a:lnTo>
                        <a:pt x="1382422" y="1259860"/>
                      </a:lnTo>
                      <a:lnTo>
                        <a:pt x="1383862" y="1258198"/>
                      </a:lnTo>
                      <a:lnTo>
                        <a:pt x="1385857" y="1256978"/>
                      </a:lnTo>
                      <a:lnTo>
                        <a:pt x="1387630" y="1256978"/>
                      </a:lnTo>
                      <a:cubicBezTo>
                        <a:pt x="1387630" y="1256978"/>
                        <a:pt x="1388627" y="1257643"/>
                        <a:pt x="1388627" y="1257643"/>
                      </a:cubicBezTo>
                      <a:lnTo>
                        <a:pt x="1390068" y="1260303"/>
                      </a:lnTo>
                      <a:lnTo>
                        <a:pt x="1391619" y="1259306"/>
                      </a:lnTo>
                      <a:lnTo>
                        <a:pt x="1391287" y="1257976"/>
                      </a:lnTo>
                      <a:lnTo>
                        <a:pt x="1390844" y="1256203"/>
                      </a:lnTo>
                      <a:lnTo>
                        <a:pt x="1390844" y="1255427"/>
                      </a:lnTo>
                      <a:cubicBezTo>
                        <a:pt x="1390844" y="1255427"/>
                        <a:pt x="1390068" y="1251216"/>
                        <a:pt x="1390068" y="1251216"/>
                      </a:cubicBezTo>
                      <a:lnTo>
                        <a:pt x="1390844" y="1246894"/>
                      </a:lnTo>
                      <a:lnTo>
                        <a:pt x="1391287" y="1245787"/>
                      </a:lnTo>
                      <a:lnTo>
                        <a:pt x="1392173" y="1245122"/>
                      </a:lnTo>
                      <a:lnTo>
                        <a:pt x="1393060" y="1243681"/>
                      </a:lnTo>
                      <a:lnTo>
                        <a:pt x="1394500" y="1243459"/>
                      </a:lnTo>
                      <a:lnTo>
                        <a:pt x="1395941" y="1242794"/>
                      </a:lnTo>
                      <a:lnTo>
                        <a:pt x="1398047" y="1243348"/>
                      </a:lnTo>
                      <a:lnTo>
                        <a:pt x="1398822" y="1245343"/>
                      </a:lnTo>
                      <a:lnTo>
                        <a:pt x="1399930" y="1244678"/>
                      </a:lnTo>
                      <a:lnTo>
                        <a:pt x="1401925" y="1242351"/>
                      </a:lnTo>
                      <a:lnTo>
                        <a:pt x="1401593" y="1240689"/>
                      </a:lnTo>
                      <a:lnTo>
                        <a:pt x="1403033" y="1239026"/>
                      </a:lnTo>
                      <a:lnTo>
                        <a:pt x="1404806" y="1237918"/>
                      </a:lnTo>
                      <a:lnTo>
                        <a:pt x="1407355" y="1237697"/>
                      </a:lnTo>
                      <a:lnTo>
                        <a:pt x="1409682" y="1238583"/>
                      </a:lnTo>
                      <a:lnTo>
                        <a:pt x="1411788" y="1238915"/>
                      </a:lnTo>
                      <a:lnTo>
                        <a:pt x="1413117" y="1238694"/>
                      </a:lnTo>
                      <a:lnTo>
                        <a:pt x="1414004" y="1236811"/>
                      </a:lnTo>
                      <a:lnTo>
                        <a:pt x="1414447" y="1235370"/>
                      </a:lnTo>
                      <a:lnTo>
                        <a:pt x="1415666" y="1234150"/>
                      </a:lnTo>
                      <a:lnTo>
                        <a:pt x="1417107" y="1233042"/>
                      </a:lnTo>
                      <a:lnTo>
                        <a:pt x="1417328" y="1231270"/>
                      </a:lnTo>
                      <a:lnTo>
                        <a:pt x="1417993" y="1229385"/>
                      </a:lnTo>
                      <a:lnTo>
                        <a:pt x="1419655" y="1227502"/>
                      </a:lnTo>
                      <a:lnTo>
                        <a:pt x="1421872" y="1226615"/>
                      </a:lnTo>
                      <a:lnTo>
                        <a:pt x="1424088" y="1227834"/>
                      </a:lnTo>
                      <a:lnTo>
                        <a:pt x="1425307" y="1229718"/>
                      </a:lnTo>
                      <a:lnTo>
                        <a:pt x="1426304" y="1228721"/>
                      </a:lnTo>
                      <a:lnTo>
                        <a:pt x="1427302" y="1227613"/>
                      </a:lnTo>
                      <a:lnTo>
                        <a:pt x="1428299" y="1226837"/>
                      </a:lnTo>
                      <a:lnTo>
                        <a:pt x="1428964" y="1226837"/>
                      </a:lnTo>
                      <a:cubicBezTo>
                        <a:pt x="1428964" y="1226837"/>
                        <a:pt x="1429851" y="1226394"/>
                        <a:pt x="1429851" y="1226394"/>
                      </a:cubicBezTo>
                      <a:lnTo>
                        <a:pt x="1429851" y="1225839"/>
                      </a:lnTo>
                      <a:cubicBezTo>
                        <a:pt x="1429851" y="1225839"/>
                        <a:pt x="1429851" y="1223845"/>
                        <a:pt x="1429851" y="1223845"/>
                      </a:cubicBezTo>
                      <a:lnTo>
                        <a:pt x="1429851" y="1223291"/>
                      </a:lnTo>
                      <a:cubicBezTo>
                        <a:pt x="1429851" y="1223291"/>
                        <a:pt x="1430405" y="1223069"/>
                        <a:pt x="1430405" y="1223069"/>
                      </a:cubicBezTo>
                      <a:lnTo>
                        <a:pt x="1430848" y="1223069"/>
                      </a:lnTo>
                      <a:cubicBezTo>
                        <a:pt x="1430848" y="1223069"/>
                        <a:pt x="1431291" y="1223069"/>
                        <a:pt x="1431291" y="1223069"/>
                      </a:cubicBezTo>
                      <a:lnTo>
                        <a:pt x="1432732" y="1221961"/>
                      </a:lnTo>
                      <a:lnTo>
                        <a:pt x="1430515" y="1214426"/>
                      </a:lnTo>
                      <a:lnTo>
                        <a:pt x="1429962" y="1210436"/>
                      </a:lnTo>
                      <a:lnTo>
                        <a:pt x="1431735" y="1207222"/>
                      </a:lnTo>
                      <a:lnTo>
                        <a:pt x="1436611" y="1201792"/>
                      </a:lnTo>
                      <a:lnTo>
                        <a:pt x="1438938" y="1198135"/>
                      </a:lnTo>
                      <a:lnTo>
                        <a:pt x="1444811" y="1193149"/>
                      </a:lnTo>
                      <a:lnTo>
                        <a:pt x="1447359" y="1190379"/>
                      </a:lnTo>
                      <a:lnTo>
                        <a:pt x="1448246" y="1188605"/>
                      </a:lnTo>
                      <a:lnTo>
                        <a:pt x="1449132" y="1185059"/>
                      </a:lnTo>
                      <a:lnTo>
                        <a:pt x="1449908" y="1183176"/>
                      </a:lnTo>
                      <a:lnTo>
                        <a:pt x="1451127" y="1181735"/>
                      </a:lnTo>
                      <a:lnTo>
                        <a:pt x="1452789" y="1180516"/>
                      </a:lnTo>
                      <a:lnTo>
                        <a:pt x="1454008" y="1178854"/>
                      </a:lnTo>
                      <a:lnTo>
                        <a:pt x="1454230" y="1176083"/>
                      </a:lnTo>
                      <a:lnTo>
                        <a:pt x="1453787" y="1175086"/>
                      </a:lnTo>
                      <a:lnTo>
                        <a:pt x="1452457" y="1172205"/>
                      </a:lnTo>
                      <a:lnTo>
                        <a:pt x="1449908" y="1169656"/>
                      </a:lnTo>
                      <a:lnTo>
                        <a:pt x="1448578" y="1166775"/>
                      </a:lnTo>
                      <a:lnTo>
                        <a:pt x="1450130" y="1161677"/>
                      </a:lnTo>
                      <a:lnTo>
                        <a:pt x="1446584" y="1161013"/>
                      </a:lnTo>
                      <a:lnTo>
                        <a:pt x="1441929" y="1164115"/>
                      </a:lnTo>
                      <a:lnTo>
                        <a:pt x="1438716" y="1164337"/>
                      </a:lnTo>
                      <a:lnTo>
                        <a:pt x="1418991" y="1169989"/>
                      </a:lnTo>
                      <a:lnTo>
                        <a:pt x="1414447" y="1169989"/>
                      </a:lnTo>
                      <a:cubicBezTo>
                        <a:pt x="1414447" y="1169989"/>
                        <a:pt x="1413339" y="1169656"/>
                        <a:pt x="1413339" y="1169656"/>
                      </a:cubicBezTo>
                      <a:lnTo>
                        <a:pt x="1412231" y="1168659"/>
                      </a:lnTo>
                      <a:lnTo>
                        <a:pt x="1411566" y="1167329"/>
                      </a:lnTo>
                      <a:lnTo>
                        <a:pt x="1410790" y="1166221"/>
                      </a:lnTo>
                      <a:lnTo>
                        <a:pt x="1409350" y="1165667"/>
                      </a:lnTo>
                      <a:lnTo>
                        <a:pt x="1406358" y="1165224"/>
                      </a:lnTo>
                      <a:lnTo>
                        <a:pt x="1404252" y="1164337"/>
                      </a:lnTo>
                      <a:lnTo>
                        <a:pt x="1392173" y="1156912"/>
                      </a:lnTo>
                      <a:lnTo>
                        <a:pt x="1387630" y="1155250"/>
                      </a:lnTo>
                      <a:lnTo>
                        <a:pt x="1380981" y="1151704"/>
                      </a:lnTo>
                      <a:lnTo>
                        <a:pt x="1379540" y="1151261"/>
                      </a:lnTo>
                      <a:lnTo>
                        <a:pt x="1377989" y="1151261"/>
                      </a:lnTo>
                      <a:cubicBezTo>
                        <a:pt x="1377989" y="1151261"/>
                        <a:pt x="1376659" y="1151815"/>
                        <a:pt x="1376659" y="1151815"/>
                      </a:cubicBezTo>
                      <a:lnTo>
                        <a:pt x="1375329" y="1152036"/>
                      </a:lnTo>
                      <a:lnTo>
                        <a:pt x="1373778" y="1151372"/>
                      </a:lnTo>
                      <a:lnTo>
                        <a:pt x="1372670" y="1150153"/>
                      </a:lnTo>
                      <a:lnTo>
                        <a:pt x="1372116" y="1148823"/>
                      </a:lnTo>
                      <a:lnTo>
                        <a:pt x="1371783" y="1147382"/>
                      </a:lnTo>
                      <a:lnTo>
                        <a:pt x="1371119" y="1145831"/>
                      </a:lnTo>
                      <a:lnTo>
                        <a:pt x="1370121" y="1144612"/>
                      </a:lnTo>
                      <a:lnTo>
                        <a:pt x="1367905" y="1142950"/>
                      </a:lnTo>
                      <a:lnTo>
                        <a:pt x="1366908" y="1141842"/>
                      </a:lnTo>
                      <a:lnTo>
                        <a:pt x="1366243" y="1140622"/>
                      </a:lnTo>
                      <a:lnTo>
                        <a:pt x="1364913" y="1137409"/>
                      </a:lnTo>
                      <a:lnTo>
                        <a:pt x="1364026" y="1135857"/>
                      </a:lnTo>
                      <a:lnTo>
                        <a:pt x="1361477" y="1132976"/>
                      </a:lnTo>
                      <a:lnTo>
                        <a:pt x="1361034" y="1132311"/>
                      </a:lnTo>
                      <a:lnTo>
                        <a:pt x="1360591" y="1130870"/>
                      </a:lnTo>
                      <a:lnTo>
                        <a:pt x="1360591" y="1130095"/>
                      </a:lnTo>
                      <a:cubicBezTo>
                        <a:pt x="1360591" y="1130095"/>
                        <a:pt x="1360923" y="1129098"/>
                        <a:pt x="1360923" y="1129098"/>
                      </a:cubicBezTo>
                      <a:lnTo>
                        <a:pt x="1361921" y="1124111"/>
                      </a:lnTo>
                      <a:lnTo>
                        <a:pt x="1362697" y="1122781"/>
                      </a:lnTo>
                      <a:lnTo>
                        <a:pt x="1366464" y="1120676"/>
                      </a:lnTo>
                      <a:lnTo>
                        <a:pt x="1363472" y="1118238"/>
                      </a:lnTo>
                      <a:lnTo>
                        <a:pt x="1360037" y="1114581"/>
                      </a:lnTo>
                      <a:lnTo>
                        <a:pt x="1357488" y="1110148"/>
                      </a:lnTo>
                      <a:lnTo>
                        <a:pt x="1357156" y="1105272"/>
                      </a:lnTo>
                      <a:lnTo>
                        <a:pt x="1358375" y="1103167"/>
                      </a:lnTo>
                      <a:lnTo>
                        <a:pt x="1364137" y="1098734"/>
                      </a:lnTo>
                      <a:lnTo>
                        <a:pt x="1368016" y="1091975"/>
                      </a:lnTo>
                      <a:lnTo>
                        <a:pt x="1369567" y="1090755"/>
                      </a:lnTo>
                      <a:lnTo>
                        <a:pt x="1368237" y="1087431"/>
                      </a:lnTo>
                      <a:lnTo>
                        <a:pt x="1369013" y="1084218"/>
                      </a:lnTo>
                      <a:lnTo>
                        <a:pt x="1371119" y="1081669"/>
                      </a:lnTo>
                      <a:lnTo>
                        <a:pt x="1373667" y="1080228"/>
                      </a:lnTo>
                      <a:lnTo>
                        <a:pt x="1375773" y="1080228"/>
                      </a:lnTo>
                      <a:cubicBezTo>
                        <a:pt x="1375773" y="1080228"/>
                        <a:pt x="1379873" y="1081447"/>
                        <a:pt x="1379873" y="1081447"/>
                      </a:cubicBezTo>
                      <a:lnTo>
                        <a:pt x="1381868" y="1081447"/>
                      </a:lnTo>
                      <a:cubicBezTo>
                        <a:pt x="1381868" y="1081447"/>
                        <a:pt x="1381203" y="1079342"/>
                        <a:pt x="1381203" y="1079342"/>
                      </a:cubicBezTo>
                      <a:lnTo>
                        <a:pt x="1377767" y="1072803"/>
                      </a:lnTo>
                      <a:lnTo>
                        <a:pt x="1377324" y="1071474"/>
                      </a:lnTo>
                      <a:lnTo>
                        <a:pt x="1376659" y="1067595"/>
                      </a:lnTo>
                      <a:lnTo>
                        <a:pt x="1375329" y="1064160"/>
                      </a:lnTo>
                      <a:lnTo>
                        <a:pt x="1375329" y="1063938"/>
                      </a:lnTo>
                      <a:cubicBezTo>
                        <a:pt x="1375329" y="1063938"/>
                        <a:pt x="1375995" y="1061390"/>
                        <a:pt x="1375995" y="1061390"/>
                      </a:cubicBezTo>
                      <a:lnTo>
                        <a:pt x="1376216" y="1061390"/>
                      </a:lnTo>
                      <a:cubicBezTo>
                        <a:pt x="1376216" y="1061390"/>
                        <a:pt x="1376216" y="1060503"/>
                        <a:pt x="1376216" y="1060503"/>
                      </a:cubicBezTo>
                      <a:lnTo>
                        <a:pt x="1376216" y="1060060"/>
                      </a:lnTo>
                      <a:cubicBezTo>
                        <a:pt x="1376216" y="1060060"/>
                        <a:pt x="1376327" y="1059616"/>
                        <a:pt x="1376327" y="1059616"/>
                      </a:cubicBezTo>
                      <a:lnTo>
                        <a:pt x="1376105" y="1058730"/>
                      </a:lnTo>
                      <a:lnTo>
                        <a:pt x="1375662" y="1057954"/>
                      </a:lnTo>
                      <a:lnTo>
                        <a:pt x="1373667" y="1055738"/>
                      </a:lnTo>
                      <a:lnTo>
                        <a:pt x="1368016" y="1053411"/>
                      </a:lnTo>
                      <a:lnTo>
                        <a:pt x="1366021" y="1053411"/>
                      </a:lnTo>
                      <a:cubicBezTo>
                        <a:pt x="1366021" y="1053411"/>
                        <a:pt x="1360480" y="1054408"/>
                        <a:pt x="1360480" y="1054408"/>
                      </a:cubicBezTo>
                      <a:lnTo>
                        <a:pt x="1358375" y="1053854"/>
                      </a:lnTo>
                      <a:lnTo>
                        <a:pt x="1350507" y="1049310"/>
                      </a:lnTo>
                      <a:lnTo>
                        <a:pt x="1346739" y="1046097"/>
                      </a:lnTo>
                      <a:lnTo>
                        <a:pt x="1344744" y="1042773"/>
                      </a:lnTo>
                      <a:lnTo>
                        <a:pt x="1344966" y="1033797"/>
                      </a:lnTo>
                      <a:lnTo>
                        <a:pt x="1344190" y="1029253"/>
                      </a:lnTo>
                      <a:lnTo>
                        <a:pt x="1341198" y="1027036"/>
                      </a:lnTo>
                      <a:lnTo>
                        <a:pt x="1337209" y="1026704"/>
                      </a:lnTo>
                      <a:lnTo>
                        <a:pt x="1335990" y="1025707"/>
                      </a:lnTo>
                      <a:lnTo>
                        <a:pt x="1334660" y="1023380"/>
                      </a:lnTo>
                      <a:lnTo>
                        <a:pt x="1334328" y="1021939"/>
                      </a:lnTo>
                      <a:lnTo>
                        <a:pt x="1334328" y="1020610"/>
                      </a:lnTo>
                      <a:cubicBezTo>
                        <a:pt x="1334328" y="1020610"/>
                        <a:pt x="1334328" y="1019501"/>
                        <a:pt x="1334328" y="1019501"/>
                      </a:cubicBezTo>
                      <a:lnTo>
                        <a:pt x="1332444" y="1017950"/>
                      </a:lnTo>
                      <a:lnTo>
                        <a:pt x="1330449" y="1014958"/>
                      </a:lnTo>
                      <a:lnTo>
                        <a:pt x="1331779" y="1013184"/>
                      </a:lnTo>
                      <a:lnTo>
                        <a:pt x="1333441" y="1011744"/>
                      </a:lnTo>
                      <a:lnTo>
                        <a:pt x="1333774" y="1011412"/>
                      </a:lnTo>
                      <a:lnTo>
                        <a:pt x="1337652" y="1009195"/>
                      </a:lnTo>
                      <a:lnTo>
                        <a:pt x="1338649" y="1008973"/>
                      </a:lnTo>
                      <a:lnTo>
                        <a:pt x="1340755" y="1008973"/>
                      </a:lnTo>
                      <a:cubicBezTo>
                        <a:pt x="1340755" y="1008973"/>
                        <a:pt x="1341642" y="1008973"/>
                        <a:pt x="1341642" y="1008973"/>
                      </a:cubicBezTo>
                      <a:lnTo>
                        <a:pt x="1342639" y="1008420"/>
                      </a:lnTo>
                      <a:lnTo>
                        <a:pt x="1344634" y="1006869"/>
                      </a:lnTo>
                      <a:lnTo>
                        <a:pt x="1345520" y="1006425"/>
                      </a:lnTo>
                      <a:lnTo>
                        <a:pt x="1349509" y="1007090"/>
                      </a:lnTo>
                      <a:lnTo>
                        <a:pt x="1353721" y="1009306"/>
                      </a:lnTo>
                      <a:lnTo>
                        <a:pt x="1357821" y="1010747"/>
                      </a:lnTo>
                      <a:lnTo>
                        <a:pt x="1361477" y="1008973"/>
                      </a:lnTo>
                      <a:lnTo>
                        <a:pt x="1361699" y="1007976"/>
                      </a:lnTo>
                      <a:lnTo>
                        <a:pt x="1361034" y="1007201"/>
                      </a:lnTo>
                      <a:lnTo>
                        <a:pt x="1360480" y="1006314"/>
                      </a:lnTo>
                      <a:lnTo>
                        <a:pt x="1361034" y="1004984"/>
                      </a:lnTo>
                      <a:lnTo>
                        <a:pt x="1361921" y="1004541"/>
                      </a:lnTo>
                      <a:lnTo>
                        <a:pt x="1364581" y="1004541"/>
                      </a:lnTo>
                      <a:cubicBezTo>
                        <a:pt x="1364581" y="1004541"/>
                        <a:pt x="1365578" y="1004208"/>
                        <a:pt x="1365578" y="1004208"/>
                      </a:cubicBezTo>
                      <a:lnTo>
                        <a:pt x="1367240" y="1002658"/>
                      </a:lnTo>
                      <a:lnTo>
                        <a:pt x="1369235" y="999222"/>
                      </a:lnTo>
                      <a:lnTo>
                        <a:pt x="1370675" y="997782"/>
                      </a:lnTo>
                      <a:lnTo>
                        <a:pt x="1374775" y="995897"/>
                      </a:lnTo>
                      <a:lnTo>
                        <a:pt x="1378765" y="994789"/>
                      </a:lnTo>
                      <a:lnTo>
                        <a:pt x="1379651" y="995232"/>
                      </a:lnTo>
                      <a:lnTo>
                        <a:pt x="1381092" y="997006"/>
                      </a:lnTo>
                      <a:lnTo>
                        <a:pt x="1381646" y="997227"/>
                      </a:lnTo>
                      <a:lnTo>
                        <a:pt x="1382422" y="996452"/>
                      </a:lnTo>
                      <a:lnTo>
                        <a:pt x="1384527" y="992462"/>
                      </a:lnTo>
                      <a:lnTo>
                        <a:pt x="1387630" y="989914"/>
                      </a:lnTo>
                      <a:lnTo>
                        <a:pt x="1387630" y="987365"/>
                      </a:lnTo>
                      <a:lnTo>
                        <a:pt x="1386411" y="984151"/>
                      </a:lnTo>
                      <a:lnTo>
                        <a:pt x="1385857" y="979497"/>
                      </a:lnTo>
                      <a:lnTo>
                        <a:pt x="1386411" y="978499"/>
                      </a:lnTo>
                      <a:lnTo>
                        <a:pt x="1390068" y="974067"/>
                      </a:lnTo>
                      <a:lnTo>
                        <a:pt x="1392395" y="969856"/>
                      </a:lnTo>
                      <a:lnTo>
                        <a:pt x="1393392" y="967418"/>
                      </a:lnTo>
                      <a:lnTo>
                        <a:pt x="1393392" y="965423"/>
                      </a:lnTo>
                      <a:cubicBezTo>
                        <a:pt x="1393392" y="965423"/>
                        <a:pt x="1392617" y="964758"/>
                        <a:pt x="1392617" y="964758"/>
                      </a:cubicBezTo>
                      <a:lnTo>
                        <a:pt x="1387741" y="962653"/>
                      </a:lnTo>
                      <a:lnTo>
                        <a:pt x="1386189" y="961545"/>
                      </a:lnTo>
                      <a:lnTo>
                        <a:pt x="1385303" y="959772"/>
                      </a:lnTo>
                      <a:lnTo>
                        <a:pt x="1384527" y="957777"/>
                      </a:lnTo>
                      <a:lnTo>
                        <a:pt x="1383751" y="956669"/>
                      </a:lnTo>
                      <a:lnTo>
                        <a:pt x="1383419" y="956115"/>
                      </a:lnTo>
                      <a:lnTo>
                        <a:pt x="1378432" y="952347"/>
                      </a:lnTo>
                      <a:lnTo>
                        <a:pt x="1373224" y="949466"/>
                      </a:lnTo>
                      <a:lnTo>
                        <a:pt x="1372337" y="947139"/>
                      </a:lnTo>
                      <a:lnTo>
                        <a:pt x="1371673" y="940490"/>
                      </a:lnTo>
                      <a:lnTo>
                        <a:pt x="1371229" y="939271"/>
                      </a:lnTo>
                      <a:lnTo>
                        <a:pt x="1370010" y="937387"/>
                      </a:lnTo>
                      <a:lnTo>
                        <a:pt x="1369789" y="936057"/>
                      </a:lnTo>
                      <a:lnTo>
                        <a:pt x="1370121" y="934728"/>
                      </a:lnTo>
                      <a:lnTo>
                        <a:pt x="1371451" y="931846"/>
                      </a:lnTo>
                      <a:lnTo>
                        <a:pt x="1371673" y="930960"/>
                      </a:lnTo>
                      <a:lnTo>
                        <a:pt x="1371008" y="928522"/>
                      </a:lnTo>
                      <a:lnTo>
                        <a:pt x="1369567" y="927524"/>
                      </a:lnTo>
                      <a:lnTo>
                        <a:pt x="1365910" y="926638"/>
                      </a:lnTo>
                      <a:lnTo>
                        <a:pt x="1364359" y="925530"/>
                      </a:lnTo>
                      <a:lnTo>
                        <a:pt x="1361810" y="922981"/>
                      </a:lnTo>
                      <a:lnTo>
                        <a:pt x="1360259" y="922427"/>
                      </a:lnTo>
                      <a:lnTo>
                        <a:pt x="1357267" y="921873"/>
                      </a:lnTo>
                      <a:lnTo>
                        <a:pt x="1354164" y="919546"/>
                      </a:lnTo>
                      <a:lnTo>
                        <a:pt x="1351836" y="916111"/>
                      </a:lnTo>
                      <a:lnTo>
                        <a:pt x="1350507" y="909351"/>
                      </a:lnTo>
                      <a:lnTo>
                        <a:pt x="1350174" y="906469"/>
                      </a:lnTo>
                      <a:lnTo>
                        <a:pt x="1350174" y="903589"/>
                      </a:lnTo>
                      <a:cubicBezTo>
                        <a:pt x="1350174" y="903589"/>
                        <a:pt x="1350839" y="900928"/>
                        <a:pt x="1350839" y="900928"/>
                      </a:cubicBezTo>
                      <a:lnTo>
                        <a:pt x="1352280" y="898491"/>
                      </a:lnTo>
                      <a:lnTo>
                        <a:pt x="1354053" y="897493"/>
                      </a:lnTo>
                      <a:lnTo>
                        <a:pt x="1357377" y="897050"/>
                      </a:lnTo>
                      <a:lnTo>
                        <a:pt x="1357377" y="896718"/>
                      </a:lnTo>
                      <a:lnTo>
                        <a:pt x="1357710" y="896053"/>
                      </a:lnTo>
                      <a:lnTo>
                        <a:pt x="1358153" y="895277"/>
                      </a:lnTo>
                      <a:lnTo>
                        <a:pt x="1358707" y="894834"/>
                      </a:lnTo>
                      <a:lnTo>
                        <a:pt x="1359150" y="894834"/>
                      </a:lnTo>
                      <a:cubicBezTo>
                        <a:pt x="1359150" y="894834"/>
                        <a:pt x="1360037" y="895499"/>
                        <a:pt x="1360037" y="895499"/>
                      </a:cubicBezTo>
                      <a:lnTo>
                        <a:pt x="1360480" y="895499"/>
                      </a:lnTo>
                      <a:cubicBezTo>
                        <a:pt x="1360480" y="895499"/>
                        <a:pt x="1361256" y="895499"/>
                        <a:pt x="1361256" y="895499"/>
                      </a:cubicBezTo>
                      <a:lnTo>
                        <a:pt x="1364026" y="895499"/>
                      </a:lnTo>
                      <a:cubicBezTo>
                        <a:pt x="1364026" y="895499"/>
                        <a:pt x="1366464" y="894834"/>
                        <a:pt x="1366464" y="894834"/>
                      </a:cubicBezTo>
                      <a:lnTo>
                        <a:pt x="1369013" y="893504"/>
                      </a:lnTo>
                      <a:lnTo>
                        <a:pt x="1371340" y="891620"/>
                      </a:lnTo>
                      <a:lnTo>
                        <a:pt x="1372892" y="889072"/>
                      </a:lnTo>
                      <a:lnTo>
                        <a:pt x="1373557" y="886855"/>
                      </a:lnTo>
                      <a:lnTo>
                        <a:pt x="1374443" y="884861"/>
                      </a:lnTo>
                      <a:lnTo>
                        <a:pt x="1375662" y="883420"/>
                      </a:lnTo>
                      <a:lnTo>
                        <a:pt x="1377324" y="882644"/>
                      </a:lnTo>
                      <a:lnTo>
                        <a:pt x="1376548" y="881315"/>
                      </a:lnTo>
                      <a:lnTo>
                        <a:pt x="1375884" y="879652"/>
                      </a:lnTo>
                      <a:lnTo>
                        <a:pt x="1375108" y="876661"/>
                      </a:lnTo>
                      <a:lnTo>
                        <a:pt x="1373778" y="873336"/>
                      </a:lnTo>
                      <a:lnTo>
                        <a:pt x="1373335" y="871563"/>
                      </a:lnTo>
                      <a:lnTo>
                        <a:pt x="1372781" y="871230"/>
                      </a:lnTo>
                      <a:lnTo>
                        <a:pt x="1365134" y="862587"/>
                      </a:lnTo>
                      <a:lnTo>
                        <a:pt x="1362586" y="861478"/>
                      </a:lnTo>
                      <a:lnTo>
                        <a:pt x="1361588" y="861811"/>
                      </a:lnTo>
                      <a:lnTo>
                        <a:pt x="1360813" y="862698"/>
                      </a:lnTo>
                      <a:lnTo>
                        <a:pt x="1359926" y="863363"/>
                      </a:lnTo>
                      <a:lnTo>
                        <a:pt x="1358818" y="863363"/>
                      </a:lnTo>
                      <a:cubicBezTo>
                        <a:pt x="1358818" y="863363"/>
                        <a:pt x="1357821" y="862476"/>
                        <a:pt x="1357821" y="862476"/>
                      </a:cubicBezTo>
                      <a:lnTo>
                        <a:pt x="1357821" y="861922"/>
                      </a:lnTo>
                      <a:cubicBezTo>
                        <a:pt x="1357821" y="861922"/>
                        <a:pt x="1357932" y="861257"/>
                        <a:pt x="1357932" y="861257"/>
                      </a:cubicBezTo>
                      <a:lnTo>
                        <a:pt x="1357932" y="860038"/>
                      </a:lnTo>
                      <a:cubicBezTo>
                        <a:pt x="1357932" y="860038"/>
                        <a:pt x="1358042" y="859927"/>
                        <a:pt x="1358042" y="859927"/>
                      </a:cubicBezTo>
                      <a:lnTo>
                        <a:pt x="1358042" y="858265"/>
                      </a:lnTo>
                      <a:cubicBezTo>
                        <a:pt x="1358042" y="858265"/>
                        <a:pt x="1357821" y="856602"/>
                        <a:pt x="1357821" y="856602"/>
                      </a:cubicBezTo>
                      <a:lnTo>
                        <a:pt x="1357488" y="856602"/>
                      </a:lnTo>
                      <a:cubicBezTo>
                        <a:pt x="1357488" y="856602"/>
                        <a:pt x="1358042" y="855937"/>
                        <a:pt x="1358042" y="855937"/>
                      </a:cubicBezTo>
                      <a:lnTo>
                        <a:pt x="1358929" y="854830"/>
                      </a:lnTo>
                      <a:lnTo>
                        <a:pt x="1359705" y="853611"/>
                      </a:lnTo>
                      <a:lnTo>
                        <a:pt x="1359705" y="852392"/>
                      </a:lnTo>
                      <a:cubicBezTo>
                        <a:pt x="1359705" y="852392"/>
                        <a:pt x="1358042" y="850729"/>
                        <a:pt x="1358042" y="850729"/>
                      </a:cubicBezTo>
                      <a:lnTo>
                        <a:pt x="1349066" y="848735"/>
                      </a:lnTo>
                      <a:lnTo>
                        <a:pt x="1348069" y="845964"/>
                      </a:lnTo>
                      <a:lnTo>
                        <a:pt x="1349066" y="840424"/>
                      </a:lnTo>
                      <a:lnTo>
                        <a:pt x="1351061" y="834550"/>
                      </a:lnTo>
                      <a:lnTo>
                        <a:pt x="1355050" y="826794"/>
                      </a:lnTo>
                      <a:lnTo>
                        <a:pt x="1352501" y="822361"/>
                      </a:lnTo>
                      <a:lnTo>
                        <a:pt x="1348512" y="818150"/>
                      </a:lnTo>
                      <a:lnTo>
                        <a:pt x="1346296" y="814382"/>
                      </a:lnTo>
                      <a:lnTo>
                        <a:pt x="1346961" y="812498"/>
                      </a:lnTo>
                      <a:lnTo>
                        <a:pt x="1349953" y="808952"/>
                      </a:lnTo>
                      <a:lnTo>
                        <a:pt x="1350729" y="806181"/>
                      </a:lnTo>
                      <a:lnTo>
                        <a:pt x="1350729" y="804631"/>
                      </a:lnTo>
                      <a:cubicBezTo>
                        <a:pt x="1350729" y="804631"/>
                        <a:pt x="1350507" y="803079"/>
                        <a:pt x="1350507" y="803079"/>
                      </a:cubicBezTo>
                      <a:lnTo>
                        <a:pt x="1349399" y="801416"/>
                      </a:lnTo>
                      <a:lnTo>
                        <a:pt x="1349399" y="801416"/>
                      </a:lnTo>
                      <a:cubicBezTo>
                        <a:pt x="1349399" y="801416"/>
                        <a:pt x="1347736" y="800530"/>
                        <a:pt x="1347736" y="800530"/>
                      </a:cubicBezTo>
                      <a:lnTo>
                        <a:pt x="1330893" y="796208"/>
                      </a:lnTo>
                      <a:lnTo>
                        <a:pt x="1323357" y="795987"/>
                      </a:lnTo>
                      <a:lnTo>
                        <a:pt x="1316043" y="797427"/>
                      </a:lnTo>
                      <a:lnTo>
                        <a:pt x="1306402" y="804076"/>
                      </a:lnTo>
                      <a:lnTo>
                        <a:pt x="1302745" y="804963"/>
                      </a:lnTo>
                      <a:lnTo>
                        <a:pt x="1298978" y="805185"/>
                      </a:lnTo>
                      <a:lnTo>
                        <a:pt x="1295432" y="806292"/>
                      </a:lnTo>
                      <a:lnTo>
                        <a:pt x="1291775" y="809506"/>
                      </a:lnTo>
                      <a:lnTo>
                        <a:pt x="1288561" y="813828"/>
                      </a:lnTo>
                      <a:lnTo>
                        <a:pt x="1286123" y="817042"/>
                      </a:lnTo>
                      <a:lnTo>
                        <a:pt x="1285458" y="819258"/>
                      </a:lnTo>
                      <a:lnTo>
                        <a:pt x="1285902" y="820920"/>
                      </a:lnTo>
                      <a:lnTo>
                        <a:pt x="1286899" y="823690"/>
                      </a:lnTo>
                      <a:lnTo>
                        <a:pt x="1286899" y="824355"/>
                      </a:lnTo>
                      <a:cubicBezTo>
                        <a:pt x="1286899" y="824355"/>
                        <a:pt x="1288007" y="827015"/>
                        <a:pt x="1288007" y="827015"/>
                      </a:cubicBezTo>
                      <a:lnTo>
                        <a:pt x="1288450" y="827680"/>
                      </a:lnTo>
                      <a:lnTo>
                        <a:pt x="1289669" y="828345"/>
                      </a:lnTo>
                      <a:lnTo>
                        <a:pt x="1291553" y="827458"/>
                      </a:lnTo>
                      <a:lnTo>
                        <a:pt x="1292329" y="827791"/>
                      </a:lnTo>
                      <a:lnTo>
                        <a:pt x="1292883" y="831559"/>
                      </a:lnTo>
                      <a:lnTo>
                        <a:pt x="1290002" y="834661"/>
                      </a:lnTo>
                      <a:lnTo>
                        <a:pt x="1282799" y="839426"/>
                      </a:lnTo>
                      <a:lnTo>
                        <a:pt x="1277036" y="846186"/>
                      </a:lnTo>
                      <a:lnTo>
                        <a:pt x="1273379" y="848070"/>
                      </a:lnTo>
                      <a:lnTo>
                        <a:pt x="1269501" y="846407"/>
                      </a:lnTo>
                      <a:lnTo>
                        <a:pt x="1264292" y="846629"/>
                      </a:lnTo>
                      <a:lnTo>
                        <a:pt x="1259195" y="847848"/>
                      </a:lnTo>
                      <a:lnTo>
                        <a:pt x="1256425" y="849511"/>
                      </a:lnTo>
                      <a:lnTo>
                        <a:pt x="1257976" y="845964"/>
                      </a:lnTo>
                      <a:lnTo>
                        <a:pt x="1258863" y="844302"/>
                      </a:lnTo>
                      <a:lnTo>
                        <a:pt x="1259195" y="842861"/>
                      </a:lnTo>
                      <a:lnTo>
                        <a:pt x="1257200" y="840313"/>
                      </a:lnTo>
                      <a:lnTo>
                        <a:pt x="1255981" y="838096"/>
                      </a:lnTo>
                      <a:lnTo>
                        <a:pt x="1256425" y="836102"/>
                      </a:lnTo>
                      <a:lnTo>
                        <a:pt x="1259195" y="834329"/>
                      </a:lnTo>
                      <a:lnTo>
                        <a:pt x="1265955" y="831004"/>
                      </a:lnTo>
                      <a:lnTo>
                        <a:pt x="1266176" y="831004"/>
                      </a:lnTo>
                      <a:cubicBezTo>
                        <a:pt x="1266176" y="831004"/>
                        <a:pt x="1266398" y="831004"/>
                        <a:pt x="1266398" y="831004"/>
                      </a:cubicBezTo>
                      <a:lnTo>
                        <a:pt x="1266619" y="831004"/>
                      </a:lnTo>
                      <a:cubicBezTo>
                        <a:pt x="1266619" y="831004"/>
                        <a:pt x="1267506" y="831337"/>
                        <a:pt x="1267506" y="831337"/>
                      </a:cubicBezTo>
                      <a:lnTo>
                        <a:pt x="1268171" y="831337"/>
                      </a:lnTo>
                      <a:cubicBezTo>
                        <a:pt x="1268171" y="831337"/>
                        <a:pt x="1268836" y="831337"/>
                        <a:pt x="1268836" y="831337"/>
                      </a:cubicBezTo>
                      <a:lnTo>
                        <a:pt x="1271385" y="830561"/>
                      </a:lnTo>
                      <a:lnTo>
                        <a:pt x="1271828" y="829453"/>
                      </a:lnTo>
                      <a:lnTo>
                        <a:pt x="1271828" y="827902"/>
                      </a:lnTo>
                      <a:cubicBezTo>
                        <a:pt x="1271828" y="827902"/>
                        <a:pt x="1271828" y="826128"/>
                        <a:pt x="1271828" y="826128"/>
                      </a:cubicBezTo>
                      <a:lnTo>
                        <a:pt x="1272604" y="821474"/>
                      </a:lnTo>
                      <a:lnTo>
                        <a:pt x="1272936" y="820144"/>
                      </a:lnTo>
                      <a:lnTo>
                        <a:pt x="1274598" y="816487"/>
                      </a:lnTo>
                      <a:lnTo>
                        <a:pt x="1276593" y="811944"/>
                      </a:lnTo>
                      <a:lnTo>
                        <a:pt x="1276593" y="810171"/>
                      </a:lnTo>
                      <a:cubicBezTo>
                        <a:pt x="1276593" y="810171"/>
                        <a:pt x="1275042" y="807733"/>
                        <a:pt x="1275042" y="807733"/>
                      </a:cubicBezTo>
                      <a:lnTo>
                        <a:pt x="1273379" y="805960"/>
                      </a:lnTo>
                      <a:lnTo>
                        <a:pt x="1267839" y="802525"/>
                      </a:lnTo>
                      <a:lnTo>
                        <a:pt x="1267284" y="802192"/>
                      </a:lnTo>
                      <a:lnTo>
                        <a:pt x="1268614" y="800973"/>
                      </a:lnTo>
                      <a:lnTo>
                        <a:pt x="1268836" y="799865"/>
                      </a:lnTo>
                      <a:lnTo>
                        <a:pt x="1268614" y="798757"/>
                      </a:lnTo>
                      <a:lnTo>
                        <a:pt x="1268614" y="796984"/>
                      </a:lnTo>
                      <a:cubicBezTo>
                        <a:pt x="1268614" y="796984"/>
                        <a:pt x="1268282" y="796319"/>
                        <a:pt x="1268282" y="796319"/>
                      </a:cubicBezTo>
                      <a:lnTo>
                        <a:pt x="1268060" y="795544"/>
                      </a:lnTo>
                      <a:lnTo>
                        <a:pt x="1268060" y="794657"/>
                      </a:lnTo>
                      <a:lnTo>
                        <a:pt x="1268503" y="793659"/>
                      </a:lnTo>
                      <a:lnTo>
                        <a:pt x="1269833" y="792219"/>
                      </a:lnTo>
                      <a:lnTo>
                        <a:pt x="1273823" y="785459"/>
                      </a:lnTo>
                      <a:lnTo>
                        <a:pt x="1277812" y="780362"/>
                      </a:lnTo>
                      <a:lnTo>
                        <a:pt x="1275042" y="777259"/>
                      </a:lnTo>
                      <a:lnTo>
                        <a:pt x="1274709" y="775042"/>
                      </a:lnTo>
                      <a:lnTo>
                        <a:pt x="1276261" y="773048"/>
                      </a:lnTo>
                      <a:lnTo>
                        <a:pt x="1291553" y="759085"/>
                      </a:lnTo>
                      <a:lnTo>
                        <a:pt x="1299643" y="754653"/>
                      </a:lnTo>
                      <a:lnTo>
                        <a:pt x="1300751" y="753655"/>
                      </a:lnTo>
                      <a:lnTo>
                        <a:pt x="1303743" y="750331"/>
                      </a:lnTo>
                      <a:lnTo>
                        <a:pt x="1307510" y="748336"/>
                      </a:lnTo>
                      <a:lnTo>
                        <a:pt x="1308729" y="747449"/>
                      </a:lnTo>
                      <a:lnTo>
                        <a:pt x="1310059" y="745898"/>
                      </a:lnTo>
                      <a:lnTo>
                        <a:pt x="1310503" y="744568"/>
                      </a:lnTo>
                      <a:lnTo>
                        <a:pt x="1310503" y="741798"/>
                      </a:lnTo>
                      <a:cubicBezTo>
                        <a:pt x="1310503" y="741798"/>
                        <a:pt x="1309616" y="740912"/>
                        <a:pt x="1309616" y="740912"/>
                      </a:cubicBezTo>
                      <a:lnTo>
                        <a:pt x="1309062" y="740136"/>
                      </a:lnTo>
                      <a:lnTo>
                        <a:pt x="1308729" y="739249"/>
                      </a:lnTo>
                      <a:lnTo>
                        <a:pt x="1308729" y="738473"/>
                      </a:lnTo>
                      <a:cubicBezTo>
                        <a:pt x="1308729" y="738473"/>
                        <a:pt x="1310724" y="733155"/>
                        <a:pt x="1310724" y="733155"/>
                      </a:cubicBezTo>
                      <a:lnTo>
                        <a:pt x="1311500" y="731714"/>
                      </a:lnTo>
                      <a:lnTo>
                        <a:pt x="1311721" y="731160"/>
                      </a:lnTo>
                      <a:lnTo>
                        <a:pt x="1312165" y="730162"/>
                      </a:lnTo>
                      <a:lnTo>
                        <a:pt x="1312386" y="727835"/>
                      </a:lnTo>
                      <a:lnTo>
                        <a:pt x="1312054" y="725951"/>
                      </a:lnTo>
                      <a:lnTo>
                        <a:pt x="1310503" y="723070"/>
                      </a:lnTo>
                      <a:lnTo>
                        <a:pt x="1310059" y="721629"/>
                      </a:lnTo>
                      <a:lnTo>
                        <a:pt x="1311721" y="715867"/>
                      </a:lnTo>
                      <a:lnTo>
                        <a:pt x="1317262" y="712653"/>
                      </a:lnTo>
                      <a:lnTo>
                        <a:pt x="1329452" y="708775"/>
                      </a:lnTo>
                      <a:lnTo>
                        <a:pt x="1336987" y="703012"/>
                      </a:lnTo>
                      <a:lnTo>
                        <a:pt x="1339536" y="699245"/>
                      </a:lnTo>
                      <a:lnTo>
                        <a:pt x="1338206" y="696142"/>
                      </a:lnTo>
                      <a:lnTo>
                        <a:pt x="1339758" y="693482"/>
                      </a:lnTo>
                      <a:lnTo>
                        <a:pt x="1340866" y="692485"/>
                      </a:lnTo>
                      <a:lnTo>
                        <a:pt x="1343747" y="691488"/>
                      </a:lnTo>
                      <a:lnTo>
                        <a:pt x="1344190" y="690379"/>
                      </a:lnTo>
                      <a:lnTo>
                        <a:pt x="1344634" y="690047"/>
                      </a:lnTo>
                      <a:lnTo>
                        <a:pt x="1346296" y="689160"/>
                      </a:lnTo>
                      <a:lnTo>
                        <a:pt x="1346296" y="686279"/>
                      </a:lnTo>
                      <a:cubicBezTo>
                        <a:pt x="1346296" y="686279"/>
                        <a:pt x="1349509" y="685060"/>
                        <a:pt x="1349509" y="685060"/>
                      </a:cubicBezTo>
                      <a:lnTo>
                        <a:pt x="1356712" y="678412"/>
                      </a:lnTo>
                      <a:lnTo>
                        <a:pt x="1356934" y="678190"/>
                      </a:lnTo>
                      <a:lnTo>
                        <a:pt x="1359040" y="674644"/>
                      </a:lnTo>
                      <a:lnTo>
                        <a:pt x="1362364" y="671208"/>
                      </a:lnTo>
                      <a:lnTo>
                        <a:pt x="1370010" y="665557"/>
                      </a:lnTo>
                      <a:lnTo>
                        <a:pt x="1369567" y="661457"/>
                      </a:lnTo>
                      <a:lnTo>
                        <a:pt x="1370343" y="658021"/>
                      </a:lnTo>
                      <a:lnTo>
                        <a:pt x="1372448" y="655805"/>
                      </a:lnTo>
                      <a:lnTo>
                        <a:pt x="1373446" y="655805"/>
                      </a:lnTo>
                      <a:cubicBezTo>
                        <a:pt x="1373446" y="655805"/>
                        <a:pt x="1374110" y="655473"/>
                        <a:pt x="1374110" y="655473"/>
                      </a:cubicBezTo>
                      <a:lnTo>
                        <a:pt x="1375773" y="653256"/>
                      </a:lnTo>
                      <a:lnTo>
                        <a:pt x="1376992" y="652592"/>
                      </a:lnTo>
                      <a:lnTo>
                        <a:pt x="1378100" y="652259"/>
                      </a:lnTo>
                      <a:lnTo>
                        <a:pt x="1379208" y="651594"/>
                      </a:lnTo>
                      <a:lnTo>
                        <a:pt x="1380095" y="649710"/>
                      </a:lnTo>
                      <a:lnTo>
                        <a:pt x="1378875" y="648048"/>
                      </a:lnTo>
                      <a:lnTo>
                        <a:pt x="1377213" y="646497"/>
                      </a:lnTo>
                      <a:lnTo>
                        <a:pt x="1375551" y="645167"/>
                      </a:lnTo>
                      <a:lnTo>
                        <a:pt x="1373446" y="646164"/>
                      </a:lnTo>
                      <a:lnTo>
                        <a:pt x="1359926" y="647494"/>
                      </a:lnTo>
                      <a:lnTo>
                        <a:pt x="1360480" y="645388"/>
                      </a:lnTo>
                      <a:lnTo>
                        <a:pt x="1361921" y="642729"/>
                      </a:lnTo>
                      <a:lnTo>
                        <a:pt x="1363583" y="640512"/>
                      </a:lnTo>
                      <a:lnTo>
                        <a:pt x="1366464" y="638851"/>
                      </a:lnTo>
                      <a:lnTo>
                        <a:pt x="1366686" y="635747"/>
                      </a:lnTo>
                      <a:lnTo>
                        <a:pt x="1369678" y="635083"/>
                      </a:lnTo>
                      <a:lnTo>
                        <a:pt x="1371562" y="633975"/>
                      </a:lnTo>
                      <a:lnTo>
                        <a:pt x="1373224" y="632534"/>
                      </a:lnTo>
                      <a:lnTo>
                        <a:pt x="1374110" y="631093"/>
                      </a:lnTo>
                      <a:lnTo>
                        <a:pt x="1373557" y="629099"/>
                      </a:lnTo>
                      <a:lnTo>
                        <a:pt x="1372337" y="626771"/>
                      </a:lnTo>
                      <a:lnTo>
                        <a:pt x="1372005" y="624888"/>
                      </a:lnTo>
                      <a:lnTo>
                        <a:pt x="1374110" y="624223"/>
                      </a:lnTo>
                      <a:lnTo>
                        <a:pt x="1375108" y="623447"/>
                      </a:lnTo>
                      <a:lnTo>
                        <a:pt x="1376105" y="623225"/>
                      </a:lnTo>
                      <a:lnTo>
                        <a:pt x="1377102" y="623447"/>
                      </a:lnTo>
                      <a:lnTo>
                        <a:pt x="1378100" y="624223"/>
                      </a:lnTo>
                      <a:lnTo>
                        <a:pt x="1381092" y="624666"/>
                      </a:lnTo>
                      <a:lnTo>
                        <a:pt x="1386744" y="623669"/>
                      </a:lnTo>
                      <a:lnTo>
                        <a:pt x="1389403" y="624223"/>
                      </a:lnTo>
                      <a:lnTo>
                        <a:pt x="1390844" y="625110"/>
                      </a:lnTo>
                      <a:lnTo>
                        <a:pt x="1391065" y="625110"/>
                      </a:lnTo>
                      <a:cubicBezTo>
                        <a:pt x="1391065" y="625110"/>
                        <a:pt x="1392395" y="625331"/>
                        <a:pt x="1392395" y="625331"/>
                      </a:cubicBezTo>
                      <a:lnTo>
                        <a:pt x="1395498" y="624999"/>
                      </a:lnTo>
                      <a:lnTo>
                        <a:pt x="1393392" y="629764"/>
                      </a:lnTo>
                      <a:lnTo>
                        <a:pt x="1394057" y="632534"/>
                      </a:lnTo>
                      <a:lnTo>
                        <a:pt x="1396495" y="633975"/>
                      </a:lnTo>
                      <a:lnTo>
                        <a:pt x="1399820" y="634972"/>
                      </a:lnTo>
                      <a:lnTo>
                        <a:pt x="1400263" y="635304"/>
                      </a:lnTo>
                      <a:lnTo>
                        <a:pt x="1400596" y="635858"/>
                      </a:lnTo>
                      <a:lnTo>
                        <a:pt x="1401039" y="636412"/>
                      </a:lnTo>
                      <a:lnTo>
                        <a:pt x="1401925" y="636745"/>
                      </a:lnTo>
                      <a:lnTo>
                        <a:pt x="1402701" y="636745"/>
                      </a:lnTo>
                      <a:cubicBezTo>
                        <a:pt x="1402701" y="636745"/>
                        <a:pt x="1407023" y="634750"/>
                        <a:pt x="1407023" y="634750"/>
                      </a:cubicBezTo>
                      <a:lnTo>
                        <a:pt x="1410015" y="634086"/>
                      </a:lnTo>
                      <a:lnTo>
                        <a:pt x="1413117" y="634086"/>
                      </a:lnTo>
                      <a:cubicBezTo>
                        <a:pt x="1413117" y="634086"/>
                        <a:pt x="1417883" y="634418"/>
                        <a:pt x="1417883" y="634418"/>
                      </a:cubicBezTo>
                      <a:lnTo>
                        <a:pt x="1418991" y="633975"/>
                      </a:lnTo>
                      <a:lnTo>
                        <a:pt x="1421096" y="633199"/>
                      </a:lnTo>
                      <a:lnTo>
                        <a:pt x="1422759" y="631093"/>
                      </a:lnTo>
                      <a:lnTo>
                        <a:pt x="1423423" y="630318"/>
                      </a:lnTo>
                      <a:lnTo>
                        <a:pt x="1423756" y="628766"/>
                      </a:lnTo>
                      <a:lnTo>
                        <a:pt x="1423534" y="627769"/>
                      </a:lnTo>
                      <a:lnTo>
                        <a:pt x="1422980" y="626993"/>
                      </a:lnTo>
                      <a:lnTo>
                        <a:pt x="1422648" y="626550"/>
                      </a:lnTo>
                      <a:lnTo>
                        <a:pt x="1422093" y="625553"/>
                      </a:lnTo>
                      <a:lnTo>
                        <a:pt x="1422093" y="624556"/>
                      </a:lnTo>
                      <a:cubicBezTo>
                        <a:pt x="1422093" y="624556"/>
                        <a:pt x="1423423" y="624112"/>
                        <a:pt x="1423423" y="624112"/>
                      </a:cubicBezTo>
                      <a:lnTo>
                        <a:pt x="1425196" y="624777"/>
                      </a:lnTo>
                      <a:lnTo>
                        <a:pt x="1425750" y="625110"/>
                      </a:lnTo>
                      <a:lnTo>
                        <a:pt x="1426748" y="625774"/>
                      </a:lnTo>
                      <a:lnTo>
                        <a:pt x="1428188" y="625996"/>
                      </a:lnTo>
                      <a:lnTo>
                        <a:pt x="1429962" y="624445"/>
                      </a:lnTo>
                      <a:lnTo>
                        <a:pt x="1430183" y="624112"/>
                      </a:lnTo>
                      <a:lnTo>
                        <a:pt x="1430183" y="623669"/>
                      </a:lnTo>
                      <a:cubicBezTo>
                        <a:pt x="1430183" y="623669"/>
                        <a:pt x="1430294" y="623225"/>
                        <a:pt x="1430294" y="623225"/>
                      </a:cubicBezTo>
                      <a:lnTo>
                        <a:pt x="1430294" y="623225"/>
                      </a:lnTo>
                      <a:cubicBezTo>
                        <a:pt x="1430294" y="623225"/>
                        <a:pt x="1430294" y="622782"/>
                        <a:pt x="1430294" y="622782"/>
                      </a:cubicBezTo>
                      <a:lnTo>
                        <a:pt x="1429518" y="621674"/>
                      </a:lnTo>
                      <a:lnTo>
                        <a:pt x="1429297" y="621009"/>
                      </a:lnTo>
                      <a:lnTo>
                        <a:pt x="1429297" y="620455"/>
                      </a:lnTo>
                      <a:cubicBezTo>
                        <a:pt x="1429297" y="620455"/>
                        <a:pt x="1430072" y="620123"/>
                        <a:pt x="1430072" y="620123"/>
                      </a:cubicBezTo>
                      <a:lnTo>
                        <a:pt x="1431291" y="620345"/>
                      </a:lnTo>
                      <a:lnTo>
                        <a:pt x="1432178" y="620012"/>
                      </a:lnTo>
                      <a:lnTo>
                        <a:pt x="1432621" y="619015"/>
                      </a:lnTo>
                      <a:lnTo>
                        <a:pt x="1432621" y="617352"/>
                      </a:lnTo>
                      <a:cubicBezTo>
                        <a:pt x="1432621" y="617352"/>
                        <a:pt x="1432178" y="617352"/>
                        <a:pt x="1432178" y="617352"/>
                      </a:cubicBezTo>
                      <a:lnTo>
                        <a:pt x="1430294" y="615912"/>
                      </a:lnTo>
                      <a:lnTo>
                        <a:pt x="1430072" y="615912"/>
                      </a:lnTo>
                      <a:cubicBezTo>
                        <a:pt x="1430072" y="615912"/>
                        <a:pt x="1434394" y="612255"/>
                        <a:pt x="1434394" y="612255"/>
                      </a:cubicBezTo>
                      <a:lnTo>
                        <a:pt x="1435059" y="611701"/>
                      </a:lnTo>
                      <a:lnTo>
                        <a:pt x="1437829" y="610149"/>
                      </a:lnTo>
                      <a:lnTo>
                        <a:pt x="1441819" y="608598"/>
                      </a:lnTo>
                      <a:lnTo>
                        <a:pt x="1441819" y="608598"/>
                      </a:lnTo>
                      <a:cubicBezTo>
                        <a:pt x="1441819" y="608598"/>
                        <a:pt x="1442262" y="606825"/>
                        <a:pt x="1442262" y="606825"/>
                      </a:cubicBezTo>
                      <a:lnTo>
                        <a:pt x="1442484" y="606271"/>
                      </a:lnTo>
                      <a:lnTo>
                        <a:pt x="1442262" y="604719"/>
                      </a:lnTo>
                      <a:lnTo>
                        <a:pt x="1441708" y="603833"/>
                      </a:lnTo>
                      <a:lnTo>
                        <a:pt x="1440932" y="603168"/>
                      </a:lnTo>
                      <a:lnTo>
                        <a:pt x="1440267" y="602282"/>
                      </a:lnTo>
                      <a:lnTo>
                        <a:pt x="1437718" y="597184"/>
                      </a:lnTo>
                      <a:lnTo>
                        <a:pt x="1436167" y="595078"/>
                      </a:lnTo>
                      <a:lnTo>
                        <a:pt x="1434505" y="594192"/>
                      </a:lnTo>
                      <a:lnTo>
                        <a:pt x="1434062" y="593416"/>
                      </a:lnTo>
                      <a:lnTo>
                        <a:pt x="1433729" y="591643"/>
                      </a:lnTo>
                      <a:lnTo>
                        <a:pt x="1433397" y="587986"/>
                      </a:lnTo>
                      <a:lnTo>
                        <a:pt x="1433840" y="586989"/>
                      </a:lnTo>
                      <a:lnTo>
                        <a:pt x="1435724" y="584994"/>
                      </a:lnTo>
                      <a:lnTo>
                        <a:pt x="1436389" y="583886"/>
                      </a:lnTo>
                      <a:lnTo>
                        <a:pt x="1436389" y="581115"/>
                      </a:lnTo>
                      <a:cubicBezTo>
                        <a:pt x="1436389" y="581115"/>
                        <a:pt x="1435059" y="575243"/>
                        <a:pt x="1435059" y="575243"/>
                      </a:cubicBezTo>
                      <a:lnTo>
                        <a:pt x="1435391" y="572915"/>
                      </a:lnTo>
                      <a:lnTo>
                        <a:pt x="1437054" y="567485"/>
                      </a:lnTo>
                      <a:lnTo>
                        <a:pt x="1437718" y="566710"/>
                      </a:lnTo>
                      <a:lnTo>
                        <a:pt x="1439270" y="565823"/>
                      </a:lnTo>
                      <a:lnTo>
                        <a:pt x="1439491" y="563939"/>
                      </a:lnTo>
                      <a:lnTo>
                        <a:pt x="1438938" y="560837"/>
                      </a:lnTo>
                      <a:lnTo>
                        <a:pt x="1438938" y="560061"/>
                      </a:lnTo>
                      <a:cubicBezTo>
                        <a:pt x="1438938" y="560061"/>
                        <a:pt x="1438938" y="559617"/>
                        <a:pt x="1438938" y="559617"/>
                      </a:cubicBezTo>
                      <a:lnTo>
                        <a:pt x="1438938" y="559174"/>
                      </a:lnTo>
                      <a:cubicBezTo>
                        <a:pt x="1438938" y="559174"/>
                        <a:pt x="1438938" y="558509"/>
                        <a:pt x="1438938" y="558509"/>
                      </a:cubicBezTo>
                      <a:lnTo>
                        <a:pt x="1439270" y="557734"/>
                      </a:lnTo>
                      <a:lnTo>
                        <a:pt x="1440046" y="556958"/>
                      </a:lnTo>
                      <a:lnTo>
                        <a:pt x="1440489" y="556182"/>
                      </a:lnTo>
                      <a:lnTo>
                        <a:pt x="1441154" y="554520"/>
                      </a:lnTo>
                      <a:lnTo>
                        <a:pt x="1441375" y="553744"/>
                      </a:lnTo>
                      <a:lnTo>
                        <a:pt x="1441375" y="550974"/>
                      </a:lnTo>
                      <a:cubicBezTo>
                        <a:pt x="1441375" y="550974"/>
                        <a:pt x="1441819" y="548758"/>
                        <a:pt x="1441819" y="548758"/>
                      </a:cubicBezTo>
                      <a:lnTo>
                        <a:pt x="1444811" y="545544"/>
                      </a:lnTo>
                      <a:lnTo>
                        <a:pt x="1445919" y="543549"/>
                      </a:lnTo>
                      <a:lnTo>
                        <a:pt x="1445697" y="538230"/>
                      </a:lnTo>
                      <a:lnTo>
                        <a:pt x="1440821" y="529586"/>
                      </a:lnTo>
                      <a:lnTo>
                        <a:pt x="1440489" y="522605"/>
                      </a:lnTo>
                      <a:lnTo>
                        <a:pt x="1441154" y="519281"/>
                      </a:lnTo>
                      <a:lnTo>
                        <a:pt x="1441929" y="516732"/>
                      </a:lnTo>
                      <a:lnTo>
                        <a:pt x="1442705" y="515181"/>
                      </a:lnTo>
                      <a:lnTo>
                        <a:pt x="1443481" y="514183"/>
                      </a:lnTo>
                      <a:lnTo>
                        <a:pt x="1444035" y="512854"/>
                      </a:lnTo>
                      <a:lnTo>
                        <a:pt x="1444256" y="510416"/>
                      </a:lnTo>
                      <a:lnTo>
                        <a:pt x="1445032" y="508310"/>
                      </a:lnTo>
                      <a:lnTo>
                        <a:pt x="1452235" y="498226"/>
                      </a:lnTo>
                      <a:lnTo>
                        <a:pt x="1453454" y="495788"/>
                      </a:lnTo>
                      <a:lnTo>
                        <a:pt x="1454119" y="492907"/>
                      </a:lnTo>
                      <a:lnTo>
                        <a:pt x="1454341" y="489471"/>
                      </a:lnTo>
                      <a:lnTo>
                        <a:pt x="1455116" y="485925"/>
                      </a:lnTo>
                      <a:lnTo>
                        <a:pt x="1456890" y="484374"/>
                      </a:lnTo>
                      <a:lnTo>
                        <a:pt x="1458995" y="483266"/>
                      </a:lnTo>
                      <a:lnTo>
                        <a:pt x="1460546" y="480717"/>
                      </a:lnTo>
                      <a:lnTo>
                        <a:pt x="1460546" y="478390"/>
                      </a:lnTo>
                      <a:cubicBezTo>
                        <a:pt x="1460546" y="478390"/>
                        <a:pt x="1460103" y="476174"/>
                        <a:pt x="1460103" y="476174"/>
                      </a:cubicBezTo>
                      <a:lnTo>
                        <a:pt x="1459328" y="473957"/>
                      </a:lnTo>
                      <a:lnTo>
                        <a:pt x="1458995" y="471963"/>
                      </a:lnTo>
                      <a:lnTo>
                        <a:pt x="1458995" y="469746"/>
                      </a:lnTo>
                      <a:cubicBezTo>
                        <a:pt x="1458995" y="469746"/>
                        <a:pt x="1459992" y="465203"/>
                        <a:pt x="1459992" y="465203"/>
                      </a:cubicBezTo>
                      <a:lnTo>
                        <a:pt x="1460546" y="463208"/>
                      </a:lnTo>
                      <a:lnTo>
                        <a:pt x="1461322" y="461546"/>
                      </a:lnTo>
                      <a:lnTo>
                        <a:pt x="1462098" y="460438"/>
                      </a:lnTo>
                      <a:lnTo>
                        <a:pt x="1462652" y="458776"/>
                      </a:lnTo>
                      <a:lnTo>
                        <a:pt x="1462874" y="455562"/>
                      </a:lnTo>
                      <a:lnTo>
                        <a:pt x="1463428" y="454011"/>
                      </a:lnTo>
                      <a:lnTo>
                        <a:pt x="1464757" y="452570"/>
                      </a:lnTo>
                      <a:lnTo>
                        <a:pt x="1467639" y="450353"/>
                      </a:lnTo>
                      <a:lnTo>
                        <a:pt x="1467639" y="449135"/>
                      </a:lnTo>
                      <a:lnTo>
                        <a:pt x="1466309" y="445478"/>
                      </a:lnTo>
                      <a:lnTo>
                        <a:pt x="1466309" y="439493"/>
                      </a:lnTo>
                      <a:cubicBezTo>
                        <a:pt x="1466309" y="439493"/>
                        <a:pt x="1467306" y="433953"/>
                        <a:pt x="1467306" y="433953"/>
                      </a:cubicBezTo>
                      <a:lnTo>
                        <a:pt x="1472071" y="426528"/>
                      </a:lnTo>
                      <a:lnTo>
                        <a:pt x="1473401" y="425642"/>
                      </a:lnTo>
                      <a:lnTo>
                        <a:pt x="1475285" y="424977"/>
                      </a:lnTo>
                      <a:lnTo>
                        <a:pt x="1477058" y="423425"/>
                      </a:lnTo>
                      <a:lnTo>
                        <a:pt x="1480161" y="419658"/>
                      </a:lnTo>
                      <a:lnTo>
                        <a:pt x="1481491" y="418771"/>
                      </a:lnTo>
                      <a:lnTo>
                        <a:pt x="1483042" y="417330"/>
                      </a:lnTo>
                      <a:lnTo>
                        <a:pt x="1484261" y="415668"/>
                      </a:lnTo>
                      <a:lnTo>
                        <a:pt x="1484815" y="414338"/>
                      </a:lnTo>
                      <a:lnTo>
                        <a:pt x="1484815" y="411125"/>
                      </a:lnTo>
                      <a:cubicBezTo>
                        <a:pt x="1484815" y="411125"/>
                        <a:pt x="1485591" y="409574"/>
                        <a:pt x="1485591" y="409574"/>
                      </a:cubicBezTo>
                      <a:lnTo>
                        <a:pt x="1486920" y="409130"/>
                      </a:lnTo>
                      <a:lnTo>
                        <a:pt x="1490134" y="409130"/>
                      </a:lnTo>
                      <a:cubicBezTo>
                        <a:pt x="1490134" y="409130"/>
                        <a:pt x="1491021" y="408798"/>
                        <a:pt x="1491021" y="408798"/>
                      </a:cubicBezTo>
                      <a:lnTo>
                        <a:pt x="1491685" y="408244"/>
                      </a:lnTo>
                      <a:lnTo>
                        <a:pt x="1491907" y="407246"/>
                      </a:lnTo>
                      <a:lnTo>
                        <a:pt x="1492129" y="405584"/>
                      </a:lnTo>
                      <a:lnTo>
                        <a:pt x="1492683" y="404698"/>
                      </a:lnTo>
                      <a:lnTo>
                        <a:pt x="1493237" y="404144"/>
                      </a:lnTo>
                      <a:lnTo>
                        <a:pt x="1493459" y="403700"/>
                      </a:lnTo>
                      <a:lnTo>
                        <a:pt x="1494456" y="403700"/>
                      </a:lnTo>
                      <a:cubicBezTo>
                        <a:pt x="1494456" y="403700"/>
                        <a:pt x="1498667" y="401373"/>
                        <a:pt x="1498667" y="401373"/>
                      </a:cubicBezTo>
                      <a:lnTo>
                        <a:pt x="1499332" y="400819"/>
                      </a:lnTo>
                      <a:lnTo>
                        <a:pt x="1500772" y="398492"/>
                      </a:lnTo>
                      <a:lnTo>
                        <a:pt x="1505870" y="384308"/>
                      </a:lnTo>
                      <a:lnTo>
                        <a:pt x="1509416" y="377659"/>
                      </a:lnTo>
                      <a:lnTo>
                        <a:pt x="1511743" y="374999"/>
                      </a:lnTo>
                      <a:lnTo>
                        <a:pt x="1511743" y="374999"/>
                      </a:lnTo>
                      <a:cubicBezTo>
                        <a:pt x="1511743" y="374999"/>
                        <a:pt x="1510413" y="373669"/>
                        <a:pt x="1510413" y="373669"/>
                      </a:cubicBezTo>
                      <a:lnTo>
                        <a:pt x="1499221" y="371342"/>
                      </a:lnTo>
                      <a:close/>
                      <a:moveTo>
                        <a:pt x="807955" y="1431069"/>
                      </a:moveTo>
                      <a:lnTo>
                        <a:pt x="806847" y="1431291"/>
                      </a:lnTo>
                      <a:lnTo>
                        <a:pt x="806514" y="1431291"/>
                      </a:lnTo>
                      <a:lnTo>
                        <a:pt x="803965" y="1430959"/>
                      </a:lnTo>
                      <a:lnTo>
                        <a:pt x="802525" y="1429851"/>
                      </a:lnTo>
                      <a:lnTo>
                        <a:pt x="802303" y="1427967"/>
                      </a:lnTo>
                      <a:lnTo>
                        <a:pt x="803522" y="1425197"/>
                      </a:lnTo>
                      <a:lnTo>
                        <a:pt x="804852" y="1424642"/>
                      </a:lnTo>
                      <a:lnTo>
                        <a:pt x="806071" y="1426305"/>
                      </a:lnTo>
                      <a:lnTo>
                        <a:pt x="807179" y="1428853"/>
                      </a:lnTo>
                      <a:lnTo>
                        <a:pt x="808398" y="1431069"/>
                      </a:lnTo>
                      <a:lnTo>
                        <a:pt x="808066" y="1431069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79105895-51FB-DB3A-A28D-E23FDF5D5115}"/>
                    </a:ext>
                  </a:extLst>
                </p:cNvPr>
                <p:cNvSpPr/>
                <p:nvPr/>
              </p:nvSpPr>
              <p:spPr>
                <a:xfrm>
                  <a:off x="8910369" y="-1063456"/>
                  <a:ext cx="1365244" cy="2784568"/>
                </a:xfrm>
                <a:custGeom>
                  <a:avLst/>
                  <a:gdLst>
                    <a:gd name="connsiteX0" fmla="*/ 157912 w 1365244"/>
                    <a:gd name="connsiteY0" fmla="*/ 2754759 h 2784568"/>
                    <a:gd name="connsiteX1" fmla="*/ 156914 w 1365244"/>
                    <a:gd name="connsiteY1" fmla="*/ 2753319 h 2784568"/>
                    <a:gd name="connsiteX2" fmla="*/ 155474 w 1365244"/>
                    <a:gd name="connsiteY2" fmla="*/ 2753319 h 2784568"/>
                    <a:gd name="connsiteX3" fmla="*/ 153922 w 1365244"/>
                    <a:gd name="connsiteY3" fmla="*/ 2754094 h 2784568"/>
                    <a:gd name="connsiteX4" fmla="*/ 152925 w 1365244"/>
                    <a:gd name="connsiteY4" fmla="*/ 2755978 h 2784568"/>
                    <a:gd name="connsiteX5" fmla="*/ 153590 w 1365244"/>
                    <a:gd name="connsiteY5" fmla="*/ 2758305 h 2784568"/>
                    <a:gd name="connsiteX6" fmla="*/ 154366 w 1365244"/>
                    <a:gd name="connsiteY6" fmla="*/ 2759192 h 2784568"/>
                    <a:gd name="connsiteX7" fmla="*/ 155806 w 1365244"/>
                    <a:gd name="connsiteY7" fmla="*/ 2760300 h 2784568"/>
                    <a:gd name="connsiteX8" fmla="*/ 158577 w 1365244"/>
                    <a:gd name="connsiteY8" fmla="*/ 2761297 h 2784568"/>
                    <a:gd name="connsiteX9" fmla="*/ 159463 w 1365244"/>
                    <a:gd name="connsiteY9" fmla="*/ 2760189 h 2784568"/>
                    <a:gd name="connsiteX10" fmla="*/ 158687 w 1365244"/>
                    <a:gd name="connsiteY10" fmla="*/ 2757640 h 2784568"/>
                    <a:gd name="connsiteX11" fmla="*/ 158022 w 1365244"/>
                    <a:gd name="connsiteY11" fmla="*/ 2754759 h 2784568"/>
                    <a:gd name="connsiteX12" fmla="*/ 166666 w 1365244"/>
                    <a:gd name="connsiteY12" fmla="*/ 2752654 h 2784568"/>
                    <a:gd name="connsiteX13" fmla="*/ 168107 w 1365244"/>
                    <a:gd name="connsiteY13" fmla="*/ 2752100 h 2784568"/>
                    <a:gd name="connsiteX14" fmla="*/ 168107 w 1365244"/>
                    <a:gd name="connsiteY14" fmla="*/ 2750991 h 2784568"/>
                    <a:gd name="connsiteX15" fmla="*/ 167331 w 1365244"/>
                    <a:gd name="connsiteY15" fmla="*/ 2750548 h 2784568"/>
                    <a:gd name="connsiteX16" fmla="*/ 166112 w 1365244"/>
                    <a:gd name="connsiteY16" fmla="*/ 2750548 h 2784568"/>
                    <a:gd name="connsiteX17" fmla="*/ 161125 w 1365244"/>
                    <a:gd name="connsiteY17" fmla="*/ 2749218 h 2784568"/>
                    <a:gd name="connsiteX18" fmla="*/ 159463 w 1365244"/>
                    <a:gd name="connsiteY18" fmla="*/ 2750327 h 2784568"/>
                    <a:gd name="connsiteX19" fmla="*/ 158909 w 1365244"/>
                    <a:gd name="connsiteY19" fmla="*/ 2751213 h 2784568"/>
                    <a:gd name="connsiteX20" fmla="*/ 158687 w 1365244"/>
                    <a:gd name="connsiteY20" fmla="*/ 2751435 h 2784568"/>
                    <a:gd name="connsiteX21" fmla="*/ 159242 w 1365244"/>
                    <a:gd name="connsiteY21" fmla="*/ 2752654 h 2784568"/>
                    <a:gd name="connsiteX22" fmla="*/ 160793 w 1365244"/>
                    <a:gd name="connsiteY22" fmla="*/ 2754316 h 2784568"/>
                    <a:gd name="connsiteX23" fmla="*/ 166555 w 1365244"/>
                    <a:gd name="connsiteY23" fmla="*/ 2757530 h 2784568"/>
                    <a:gd name="connsiteX24" fmla="*/ 167553 w 1365244"/>
                    <a:gd name="connsiteY24" fmla="*/ 2756311 h 2784568"/>
                    <a:gd name="connsiteX25" fmla="*/ 166777 w 1365244"/>
                    <a:gd name="connsiteY25" fmla="*/ 2754205 h 2784568"/>
                    <a:gd name="connsiteX26" fmla="*/ 165114 w 1365244"/>
                    <a:gd name="connsiteY26" fmla="*/ 2752875 h 2784568"/>
                    <a:gd name="connsiteX27" fmla="*/ 165114 w 1365244"/>
                    <a:gd name="connsiteY27" fmla="*/ 2752432 h 2784568"/>
                    <a:gd name="connsiteX28" fmla="*/ 166777 w 1365244"/>
                    <a:gd name="connsiteY28" fmla="*/ 2752654 h 2784568"/>
                    <a:gd name="connsiteX29" fmla="*/ 100399 w 1365244"/>
                    <a:gd name="connsiteY29" fmla="*/ 2737694 h 2784568"/>
                    <a:gd name="connsiteX30" fmla="*/ 96299 w 1365244"/>
                    <a:gd name="connsiteY30" fmla="*/ 2735810 h 2784568"/>
                    <a:gd name="connsiteX31" fmla="*/ 93749 w 1365244"/>
                    <a:gd name="connsiteY31" fmla="*/ 2735256 h 2784568"/>
                    <a:gd name="connsiteX32" fmla="*/ 89538 w 1365244"/>
                    <a:gd name="connsiteY32" fmla="*/ 2740021 h 2784568"/>
                    <a:gd name="connsiteX33" fmla="*/ 87212 w 1365244"/>
                    <a:gd name="connsiteY33" fmla="*/ 2745118 h 2784568"/>
                    <a:gd name="connsiteX34" fmla="*/ 87433 w 1365244"/>
                    <a:gd name="connsiteY34" fmla="*/ 2749218 h 2784568"/>
                    <a:gd name="connsiteX35" fmla="*/ 89982 w 1365244"/>
                    <a:gd name="connsiteY35" fmla="*/ 2750327 h 2784568"/>
                    <a:gd name="connsiteX36" fmla="*/ 91755 w 1365244"/>
                    <a:gd name="connsiteY36" fmla="*/ 2748332 h 2784568"/>
                    <a:gd name="connsiteX37" fmla="*/ 91977 w 1365244"/>
                    <a:gd name="connsiteY37" fmla="*/ 2745007 h 2784568"/>
                    <a:gd name="connsiteX38" fmla="*/ 93638 w 1365244"/>
                    <a:gd name="connsiteY38" fmla="*/ 2744342 h 2784568"/>
                    <a:gd name="connsiteX39" fmla="*/ 96742 w 1365244"/>
                    <a:gd name="connsiteY39" fmla="*/ 2743899 h 2784568"/>
                    <a:gd name="connsiteX40" fmla="*/ 100288 w 1365244"/>
                    <a:gd name="connsiteY40" fmla="*/ 2743899 h 2784568"/>
                    <a:gd name="connsiteX41" fmla="*/ 105829 w 1365244"/>
                    <a:gd name="connsiteY41" fmla="*/ 2740907 h 2784568"/>
                    <a:gd name="connsiteX42" fmla="*/ 104610 w 1365244"/>
                    <a:gd name="connsiteY42" fmla="*/ 2738691 h 2784568"/>
                    <a:gd name="connsiteX43" fmla="*/ 100288 w 1365244"/>
                    <a:gd name="connsiteY43" fmla="*/ 2737804 h 2784568"/>
                    <a:gd name="connsiteX44" fmla="*/ 124335 w 1365244"/>
                    <a:gd name="connsiteY44" fmla="*/ 2729604 h 2784568"/>
                    <a:gd name="connsiteX45" fmla="*/ 124113 w 1365244"/>
                    <a:gd name="connsiteY45" fmla="*/ 2729050 h 2784568"/>
                    <a:gd name="connsiteX46" fmla="*/ 123670 w 1365244"/>
                    <a:gd name="connsiteY46" fmla="*/ 2728053 h 2784568"/>
                    <a:gd name="connsiteX47" fmla="*/ 123005 w 1365244"/>
                    <a:gd name="connsiteY47" fmla="*/ 2728053 h 2784568"/>
                    <a:gd name="connsiteX48" fmla="*/ 122118 w 1365244"/>
                    <a:gd name="connsiteY48" fmla="*/ 2728274 h 2784568"/>
                    <a:gd name="connsiteX49" fmla="*/ 121786 w 1365244"/>
                    <a:gd name="connsiteY49" fmla="*/ 2728053 h 2784568"/>
                    <a:gd name="connsiteX50" fmla="*/ 121786 w 1365244"/>
                    <a:gd name="connsiteY50" fmla="*/ 2727166 h 2784568"/>
                    <a:gd name="connsiteX51" fmla="*/ 121232 w 1365244"/>
                    <a:gd name="connsiteY51" fmla="*/ 2726390 h 2784568"/>
                    <a:gd name="connsiteX52" fmla="*/ 120456 w 1365244"/>
                    <a:gd name="connsiteY52" fmla="*/ 2726390 h 2784568"/>
                    <a:gd name="connsiteX53" fmla="*/ 119570 w 1365244"/>
                    <a:gd name="connsiteY53" fmla="*/ 2726945 h 2784568"/>
                    <a:gd name="connsiteX54" fmla="*/ 118462 w 1365244"/>
                    <a:gd name="connsiteY54" fmla="*/ 2726945 h 2784568"/>
                    <a:gd name="connsiteX55" fmla="*/ 116910 w 1365244"/>
                    <a:gd name="connsiteY55" fmla="*/ 2727166 h 2784568"/>
                    <a:gd name="connsiteX56" fmla="*/ 115358 w 1365244"/>
                    <a:gd name="connsiteY56" fmla="*/ 2728939 h 2784568"/>
                    <a:gd name="connsiteX57" fmla="*/ 112477 w 1365244"/>
                    <a:gd name="connsiteY57" fmla="*/ 2734369 h 2784568"/>
                    <a:gd name="connsiteX58" fmla="*/ 111923 w 1365244"/>
                    <a:gd name="connsiteY58" fmla="*/ 2737029 h 2784568"/>
                    <a:gd name="connsiteX59" fmla="*/ 113142 w 1365244"/>
                    <a:gd name="connsiteY59" fmla="*/ 2738469 h 2784568"/>
                    <a:gd name="connsiteX60" fmla="*/ 114805 w 1365244"/>
                    <a:gd name="connsiteY60" fmla="*/ 2738802 h 2784568"/>
                    <a:gd name="connsiteX61" fmla="*/ 116245 w 1365244"/>
                    <a:gd name="connsiteY61" fmla="*/ 2737804 h 2784568"/>
                    <a:gd name="connsiteX62" fmla="*/ 116910 w 1365244"/>
                    <a:gd name="connsiteY62" fmla="*/ 2736253 h 2784568"/>
                    <a:gd name="connsiteX63" fmla="*/ 117353 w 1365244"/>
                    <a:gd name="connsiteY63" fmla="*/ 2735699 h 2784568"/>
                    <a:gd name="connsiteX64" fmla="*/ 120456 w 1365244"/>
                    <a:gd name="connsiteY64" fmla="*/ 2738469 h 2784568"/>
                    <a:gd name="connsiteX65" fmla="*/ 121564 w 1365244"/>
                    <a:gd name="connsiteY65" fmla="*/ 2738137 h 2784568"/>
                    <a:gd name="connsiteX66" fmla="*/ 122562 w 1365244"/>
                    <a:gd name="connsiteY66" fmla="*/ 2736364 h 2784568"/>
                    <a:gd name="connsiteX67" fmla="*/ 123670 w 1365244"/>
                    <a:gd name="connsiteY67" fmla="*/ 2734923 h 2784568"/>
                    <a:gd name="connsiteX68" fmla="*/ 124113 w 1365244"/>
                    <a:gd name="connsiteY68" fmla="*/ 2733261 h 2784568"/>
                    <a:gd name="connsiteX69" fmla="*/ 123891 w 1365244"/>
                    <a:gd name="connsiteY69" fmla="*/ 2731931 h 2784568"/>
                    <a:gd name="connsiteX70" fmla="*/ 123116 w 1365244"/>
                    <a:gd name="connsiteY70" fmla="*/ 2731155 h 2784568"/>
                    <a:gd name="connsiteX71" fmla="*/ 123448 w 1365244"/>
                    <a:gd name="connsiteY71" fmla="*/ 2731155 h 2784568"/>
                    <a:gd name="connsiteX72" fmla="*/ 124778 w 1365244"/>
                    <a:gd name="connsiteY72" fmla="*/ 2730712 h 2784568"/>
                    <a:gd name="connsiteX73" fmla="*/ 125110 w 1365244"/>
                    <a:gd name="connsiteY73" fmla="*/ 2730491 h 2784568"/>
                    <a:gd name="connsiteX74" fmla="*/ 124556 w 1365244"/>
                    <a:gd name="connsiteY74" fmla="*/ 2730269 h 2784568"/>
                    <a:gd name="connsiteX75" fmla="*/ 124335 w 1365244"/>
                    <a:gd name="connsiteY75" fmla="*/ 2729937 h 2784568"/>
                    <a:gd name="connsiteX76" fmla="*/ 103279 w 1365244"/>
                    <a:gd name="connsiteY76" fmla="*/ 2727277 h 2784568"/>
                    <a:gd name="connsiteX77" fmla="*/ 100953 w 1365244"/>
                    <a:gd name="connsiteY77" fmla="*/ 2730601 h 2784568"/>
                    <a:gd name="connsiteX78" fmla="*/ 99401 w 1365244"/>
                    <a:gd name="connsiteY78" fmla="*/ 2733372 h 2784568"/>
                    <a:gd name="connsiteX79" fmla="*/ 100731 w 1365244"/>
                    <a:gd name="connsiteY79" fmla="*/ 2734923 h 2784568"/>
                    <a:gd name="connsiteX80" fmla="*/ 104055 w 1365244"/>
                    <a:gd name="connsiteY80" fmla="*/ 2734037 h 2784568"/>
                    <a:gd name="connsiteX81" fmla="*/ 106161 w 1365244"/>
                    <a:gd name="connsiteY81" fmla="*/ 2730601 h 2784568"/>
                    <a:gd name="connsiteX82" fmla="*/ 107490 w 1365244"/>
                    <a:gd name="connsiteY82" fmla="*/ 2724507 h 2784568"/>
                    <a:gd name="connsiteX83" fmla="*/ 105939 w 1365244"/>
                    <a:gd name="connsiteY83" fmla="*/ 2724839 h 2784568"/>
                    <a:gd name="connsiteX84" fmla="*/ 103169 w 1365244"/>
                    <a:gd name="connsiteY84" fmla="*/ 2727055 h 2784568"/>
                    <a:gd name="connsiteX85" fmla="*/ 114251 w 1365244"/>
                    <a:gd name="connsiteY85" fmla="*/ 2728939 h 2784568"/>
                    <a:gd name="connsiteX86" fmla="*/ 114805 w 1365244"/>
                    <a:gd name="connsiteY86" fmla="*/ 2726945 h 2784568"/>
                    <a:gd name="connsiteX87" fmla="*/ 115912 w 1365244"/>
                    <a:gd name="connsiteY87" fmla="*/ 2725282 h 2784568"/>
                    <a:gd name="connsiteX88" fmla="*/ 116577 w 1365244"/>
                    <a:gd name="connsiteY88" fmla="*/ 2723731 h 2784568"/>
                    <a:gd name="connsiteX89" fmla="*/ 115580 w 1365244"/>
                    <a:gd name="connsiteY89" fmla="*/ 2723177 h 2784568"/>
                    <a:gd name="connsiteX90" fmla="*/ 113918 w 1365244"/>
                    <a:gd name="connsiteY90" fmla="*/ 2723953 h 2784568"/>
                    <a:gd name="connsiteX91" fmla="*/ 113696 w 1365244"/>
                    <a:gd name="connsiteY91" fmla="*/ 2724728 h 2784568"/>
                    <a:gd name="connsiteX92" fmla="*/ 114694 w 1365244"/>
                    <a:gd name="connsiteY92" fmla="*/ 2725061 h 2784568"/>
                    <a:gd name="connsiteX93" fmla="*/ 114361 w 1365244"/>
                    <a:gd name="connsiteY93" fmla="*/ 2725282 h 2784568"/>
                    <a:gd name="connsiteX94" fmla="*/ 110483 w 1365244"/>
                    <a:gd name="connsiteY94" fmla="*/ 2725837 h 2784568"/>
                    <a:gd name="connsiteX95" fmla="*/ 108377 w 1365244"/>
                    <a:gd name="connsiteY95" fmla="*/ 2726945 h 2784568"/>
                    <a:gd name="connsiteX96" fmla="*/ 108599 w 1365244"/>
                    <a:gd name="connsiteY96" fmla="*/ 2730601 h 2784568"/>
                    <a:gd name="connsiteX97" fmla="*/ 111923 w 1365244"/>
                    <a:gd name="connsiteY97" fmla="*/ 2731710 h 2784568"/>
                    <a:gd name="connsiteX98" fmla="*/ 114029 w 1365244"/>
                    <a:gd name="connsiteY98" fmla="*/ 2730269 h 2784568"/>
                    <a:gd name="connsiteX99" fmla="*/ 114251 w 1365244"/>
                    <a:gd name="connsiteY99" fmla="*/ 2729161 h 2784568"/>
                    <a:gd name="connsiteX100" fmla="*/ 79233 w 1365244"/>
                    <a:gd name="connsiteY100" fmla="*/ 2731710 h 2784568"/>
                    <a:gd name="connsiteX101" fmla="*/ 77016 w 1365244"/>
                    <a:gd name="connsiteY101" fmla="*/ 2724950 h 2784568"/>
                    <a:gd name="connsiteX102" fmla="*/ 73581 w 1365244"/>
                    <a:gd name="connsiteY102" fmla="*/ 2719852 h 2784568"/>
                    <a:gd name="connsiteX103" fmla="*/ 69814 w 1365244"/>
                    <a:gd name="connsiteY103" fmla="*/ 2720074 h 2784568"/>
                    <a:gd name="connsiteX104" fmla="*/ 66599 w 1365244"/>
                    <a:gd name="connsiteY104" fmla="*/ 2718301 h 2784568"/>
                    <a:gd name="connsiteX105" fmla="*/ 62832 w 1365244"/>
                    <a:gd name="connsiteY105" fmla="*/ 2723399 h 2784568"/>
                    <a:gd name="connsiteX106" fmla="*/ 58953 w 1365244"/>
                    <a:gd name="connsiteY106" fmla="*/ 2725393 h 2784568"/>
                    <a:gd name="connsiteX107" fmla="*/ 57956 w 1365244"/>
                    <a:gd name="connsiteY107" fmla="*/ 2730158 h 2784568"/>
                    <a:gd name="connsiteX108" fmla="*/ 61724 w 1365244"/>
                    <a:gd name="connsiteY108" fmla="*/ 2730823 h 2784568"/>
                    <a:gd name="connsiteX109" fmla="*/ 63940 w 1365244"/>
                    <a:gd name="connsiteY109" fmla="*/ 2733372 h 2784568"/>
                    <a:gd name="connsiteX110" fmla="*/ 66932 w 1365244"/>
                    <a:gd name="connsiteY110" fmla="*/ 2733372 h 2784568"/>
                    <a:gd name="connsiteX111" fmla="*/ 68816 w 1365244"/>
                    <a:gd name="connsiteY111" fmla="*/ 2736031 h 2784568"/>
                    <a:gd name="connsiteX112" fmla="*/ 68262 w 1365244"/>
                    <a:gd name="connsiteY112" fmla="*/ 2738580 h 2784568"/>
                    <a:gd name="connsiteX113" fmla="*/ 66932 w 1365244"/>
                    <a:gd name="connsiteY113" fmla="*/ 2740575 h 2784568"/>
                    <a:gd name="connsiteX114" fmla="*/ 68927 w 1365244"/>
                    <a:gd name="connsiteY114" fmla="*/ 2742348 h 2784568"/>
                    <a:gd name="connsiteX115" fmla="*/ 72140 w 1365244"/>
                    <a:gd name="connsiteY115" fmla="*/ 2741462 h 2784568"/>
                    <a:gd name="connsiteX116" fmla="*/ 74357 w 1365244"/>
                    <a:gd name="connsiteY116" fmla="*/ 2740131 h 2784568"/>
                    <a:gd name="connsiteX117" fmla="*/ 75797 w 1365244"/>
                    <a:gd name="connsiteY117" fmla="*/ 2741462 h 2784568"/>
                    <a:gd name="connsiteX118" fmla="*/ 74800 w 1365244"/>
                    <a:gd name="connsiteY118" fmla="*/ 2746337 h 2784568"/>
                    <a:gd name="connsiteX119" fmla="*/ 76240 w 1365244"/>
                    <a:gd name="connsiteY119" fmla="*/ 2745229 h 2784568"/>
                    <a:gd name="connsiteX120" fmla="*/ 79011 w 1365244"/>
                    <a:gd name="connsiteY120" fmla="*/ 2741905 h 2784568"/>
                    <a:gd name="connsiteX121" fmla="*/ 80562 w 1365244"/>
                    <a:gd name="connsiteY121" fmla="*/ 2738691 h 2784568"/>
                    <a:gd name="connsiteX122" fmla="*/ 80230 w 1365244"/>
                    <a:gd name="connsiteY122" fmla="*/ 2736586 h 2784568"/>
                    <a:gd name="connsiteX123" fmla="*/ 79122 w 1365244"/>
                    <a:gd name="connsiteY123" fmla="*/ 2731820 h 2784568"/>
                    <a:gd name="connsiteX124" fmla="*/ 87433 w 1365244"/>
                    <a:gd name="connsiteY124" fmla="*/ 2716417 h 2784568"/>
                    <a:gd name="connsiteX125" fmla="*/ 88873 w 1365244"/>
                    <a:gd name="connsiteY125" fmla="*/ 2712317 h 2784568"/>
                    <a:gd name="connsiteX126" fmla="*/ 86657 w 1365244"/>
                    <a:gd name="connsiteY126" fmla="*/ 2707663 h 2784568"/>
                    <a:gd name="connsiteX127" fmla="*/ 84219 w 1365244"/>
                    <a:gd name="connsiteY127" fmla="*/ 2706887 h 2784568"/>
                    <a:gd name="connsiteX128" fmla="*/ 83998 w 1365244"/>
                    <a:gd name="connsiteY128" fmla="*/ 2708438 h 2784568"/>
                    <a:gd name="connsiteX129" fmla="*/ 85217 w 1365244"/>
                    <a:gd name="connsiteY129" fmla="*/ 2713093 h 2784568"/>
                    <a:gd name="connsiteX130" fmla="*/ 84551 w 1365244"/>
                    <a:gd name="connsiteY130" fmla="*/ 2715420 h 2784568"/>
                    <a:gd name="connsiteX131" fmla="*/ 83001 w 1365244"/>
                    <a:gd name="connsiteY131" fmla="*/ 2712760 h 2784568"/>
                    <a:gd name="connsiteX132" fmla="*/ 80451 w 1365244"/>
                    <a:gd name="connsiteY132" fmla="*/ 2706000 h 2784568"/>
                    <a:gd name="connsiteX133" fmla="*/ 79676 w 1365244"/>
                    <a:gd name="connsiteY133" fmla="*/ 2709214 h 2784568"/>
                    <a:gd name="connsiteX134" fmla="*/ 78457 w 1365244"/>
                    <a:gd name="connsiteY134" fmla="*/ 2712649 h 2784568"/>
                    <a:gd name="connsiteX135" fmla="*/ 77681 w 1365244"/>
                    <a:gd name="connsiteY135" fmla="*/ 2716306 h 2784568"/>
                    <a:gd name="connsiteX136" fmla="*/ 78125 w 1365244"/>
                    <a:gd name="connsiteY136" fmla="*/ 2720074 h 2784568"/>
                    <a:gd name="connsiteX137" fmla="*/ 78900 w 1365244"/>
                    <a:gd name="connsiteY137" fmla="*/ 2721072 h 2784568"/>
                    <a:gd name="connsiteX138" fmla="*/ 82779 w 1365244"/>
                    <a:gd name="connsiteY138" fmla="*/ 2723177 h 2784568"/>
                    <a:gd name="connsiteX139" fmla="*/ 83887 w 1365244"/>
                    <a:gd name="connsiteY139" fmla="*/ 2724396 h 2784568"/>
                    <a:gd name="connsiteX140" fmla="*/ 84662 w 1365244"/>
                    <a:gd name="connsiteY140" fmla="*/ 2725726 h 2784568"/>
                    <a:gd name="connsiteX141" fmla="*/ 85438 w 1365244"/>
                    <a:gd name="connsiteY141" fmla="*/ 2726169 h 2784568"/>
                    <a:gd name="connsiteX142" fmla="*/ 86768 w 1365244"/>
                    <a:gd name="connsiteY142" fmla="*/ 2724839 h 2784568"/>
                    <a:gd name="connsiteX143" fmla="*/ 85771 w 1365244"/>
                    <a:gd name="connsiteY143" fmla="*/ 2720406 h 2784568"/>
                    <a:gd name="connsiteX144" fmla="*/ 87655 w 1365244"/>
                    <a:gd name="connsiteY144" fmla="*/ 2716417 h 2784568"/>
                    <a:gd name="connsiteX145" fmla="*/ 132535 w 1365244"/>
                    <a:gd name="connsiteY145" fmla="*/ 2710322 h 2784568"/>
                    <a:gd name="connsiteX146" fmla="*/ 132092 w 1365244"/>
                    <a:gd name="connsiteY146" fmla="*/ 2708992 h 2784568"/>
                    <a:gd name="connsiteX147" fmla="*/ 130873 w 1365244"/>
                    <a:gd name="connsiteY147" fmla="*/ 2706998 h 2784568"/>
                    <a:gd name="connsiteX148" fmla="*/ 129875 w 1365244"/>
                    <a:gd name="connsiteY148" fmla="*/ 2705890 h 2784568"/>
                    <a:gd name="connsiteX149" fmla="*/ 129210 w 1365244"/>
                    <a:gd name="connsiteY149" fmla="*/ 2705557 h 2784568"/>
                    <a:gd name="connsiteX150" fmla="*/ 128103 w 1365244"/>
                    <a:gd name="connsiteY150" fmla="*/ 2706000 h 2784568"/>
                    <a:gd name="connsiteX151" fmla="*/ 127105 w 1365244"/>
                    <a:gd name="connsiteY151" fmla="*/ 2707220 h 2784568"/>
                    <a:gd name="connsiteX152" fmla="*/ 127438 w 1365244"/>
                    <a:gd name="connsiteY152" fmla="*/ 2710101 h 2784568"/>
                    <a:gd name="connsiteX153" fmla="*/ 129321 w 1365244"/>
                    <a:gd name="connsiteY153" fmla="*/ 2713647 h 2784568"/>
                    <a:gd name="connsiteX154" fmla="*/ 131094 w 1365244"/>
                    <a:gd name="connsiteY154" fmla="*/ 2715198 h 2784568"/>
                    <a:gd name="connsiteX155" fmla="*/ 132314 w 1365244"/>
                    <a:gd name="connsiteY155" fmla="*/ 2714976 h 2784568"/>
                    <a:gd name="connsiteX156" fmla="*/ 132978 w 1365244"/>
                    <a:gd name="connsiteY156" fmla="*/ 2713425 h 2784568"/>
                    <a:gd name="connsiteX157" fmla="*/ 132757 w 1365244"/>
                    <a:gd name="connsiteY157" fmla="*/ 2711209 h 2784568"/>
                    <a:gd name="connsiteX158" fmla="*/ 132424 w 1365244"/>
                    <a:gd name="connsiteY158" fmla="*/ 2710322 h 2784568"/>
                    <a:gd name="connsiteX159" fmla="*/ 132535 w 1365244"/>
                    <a:gd name="connsiteY159" fmla="*/ 2687827 h 2784568"/>
                    <a:gd name="connsiteX160" fmla="*/ 130762 w 1365244"/>
                    <a:gd name="connsiteY160" fmla="*/ 2688492 h 2784568"/>
                    <a:gd name="connsiteX161" fmla="*/ 130208 w 1365244"/>
                    <a:gd name="connsiteY161" fmla="*/ 2690819 h 2784568"/>
                    <a:gd name="connsiteX162" fmla="*/ 130208 w 1365244"/>
                    <a:gd name="connsiteY162" fmla="*/ 2693368 h 2784568"/>
                    <a:gd name="connsiteX163" fmla="*/ 130983 w 1365244"/>
                    <a:gd name="connsiteY163" fmla="*/ 2694697 h 2784568"/>
                    <a:gd name="connsiteX164" fmla="*/ 132757 w 1365244"/>
                    <a:gd name="connsiteY164" fmla="*/ 2695805 h 2784568"/>
                    <a:gd name="connsiteX165" fmla="*/ 135084 w 1365244"/>
                    <a:gd name="connsiteY165" fmla="*/ 2694697 h 2784568"/>
                    <a:gd name="connsiteX166" fmla="*/ 136081 w 1365244"/>
                    <a:gd name="connsiteY166" fmla="*/ 2692481 h 2784568"/>
                    <a:gd name="connsiteX167" fmla="*/ 134862 w 1365244"/>
                    <a:gd name="connsiteY167" fmla="*/ 2690486 h 2784568"/>
                    <a:gd name="connsiteX168" fmla="*/ 132314 w 1365244"/>
                    <a:gd name="connsiteY168" fmla="*/ 2687938 h 2784568"/>
                    <a:gd name="connsiteX169" fmla="*/ 17730 w 1365244"/>
                    <a:gd name="connsiteY169" fmla="*/ 2696692 h 2784568"/>
                    <a:gd name="connsiteX170" fmla="*/ 17397 w 1365244"/>
                    <a:gd name="connsiteY170" fmla="*/ 2695251 h 2784568"/>
                    <a:gd name="connsiteX171" fmla="*/ 16622 w 1365244"/>
                    <a:gd name="connsiteY171" fmla="*/ 2693922 h 2784568"/>
                    <a:gd name="connsiteX172" fmla="*/ 14627 w 1365244"/>
                    <a:gd name="connsiteY172" fmla="*/ 2691484 h 2784568"/>
                    <a:gd name="connsiteX173" fmla="*/ 14184 w 1365244"/>
                    <a:gd name="connsiteY173" fmla="*/ 2689822 h 2784568"/>
                    <a:gd name="connsiteX174" fmla="*/ 14184 w 1365244"/>
                    <a:gd name="connsiteY174" fmla="*/ 2687384 h 2784568"/>
                    <a:gd name="connsiteX175" fmla="*/ 13630 w 1365244"/>
                    <a:gd name="connsiteY175" fmla="*/ 2685500 h 2784568"/>
                    <a:gd name="connsiteX176" fmla="*/ 12965 w 1365244"/>
                    <a:gd name="connsiteY176" fmla="*/ 2684059 h 2784568"/>
                    <a:gd name="connsiteX177" fmla="*/ 10749 w 1365244"/>
                    <a:gd name="connsiteY177" fmla="*/ 2681732 h 2784568"/>
                    <a:gd name="connsiteX178" fmla="*/ 9086 w 1365244"/>
                    <a:gd name="connsiteY178" fmla="*/ 2680956 h 2784568"/>
                    <a:gd name="connsiteX179" fmla="*/ 7424 w 1365244"/>
                    <a:gd name="connsiteY179" fmla="*/ 2680956 h 2784568"/>
                    <a:gd name="connsiteX180" fmla="*/ 6206 w 1365244"/>
                    <a:gd name="connsiteY180" fmla="*/ 2682175 h 2784568"/>
                    <a:gd name="connsiteX181" fmla="*/ 5319 w 1365244"/>
                    <a:gd name="connsiteY181" fmla="*/ 2683616 h 2784568"/>
                    <a:gd name="connsiteX182" fmla="*/ 3213 w 1365244"/>
                    <a:gd name="connsiteY182" fmla="*/ 2686386 h 2784568"/>
                    <a:gd name="connsiteX183" fmla="*/ 2659 w 1365244"/>
                    <a:gd name="connsiteY183" fmla="*/ 2687494 h 2784568"/>
                    <a:gd name="connsiteX184" fmla="*/ 2438 w 1365244"/>
                    <a:gd name="connsiteY184" fmla="*/ 2689822 h 2784568"/>
                    <a:gd name="connsiteX185" fmla="*/ 2659 w 1365244"/>
                    <a:gd name="connsiteY185" fmla="*/ 2692259 h 2784568"/>
                    <a:gd name="connsiteX186" fmla="*/ 2659 w 1365244"/>
                    <a:gd name="connsiteY186" fmla="*/ 2694586 h 2784568"/>
                    <a:gd name="connsiteX187" fmla="*/ 1884 w 1365244"/>
                    <a:gd name="connsiteY187" fmla="*/ 2696249 h 2784568"/>
                    <a:gd name="connsiteX188" fmla="*/ 443 w 1365244"/>
                    <a:gd name="connsiteY188" fmla="*/ 2697578 h 2784568"/>
                    <a:gd name="connsiteX189" fmla="*/ 0 w 1365244"/>
                    <a:gd name="connsiteY189" fmla="*/ 2698465 h 2784568"/>
                    <a:gd name="connsiteX190" fmla="*/ 0 w 1365244"/>
                    <a:gd name="connsiteY190" fmla="*/ 2699573 h 2784568"/>
                    <a:gd name="connsiteX191" fmla="*/ 332 w 1365244"/>
                    <a:gd name="connsiteY191" fmla="*/ 2701568 h 2784568"/>
                    <a:gd name="connsiteX192" fmla="*/ 1551 w 1365244"/>
                    <a:gd name="connsiteY192" fmla="*/ 2706444 h 2784568"/>
                    <a:gd name="connsiteX193" fmla="*/ 3545 w 1365244"/>
                    <a:gd name="connsiteY193" fmla="*/ 2709547 h 2784568"/>
                    <a:gd name="connsiteX194" fmla="*/ 5873 w 1365244"/>
                    <a:gd name="connsiteY194" fmla="*/ 2710655 h 2784568"/>
                    <a:gd name="connsiteX195" fmla="*/ 8089 w 1365244"/>
                    <a:gd name="connsiteY195" fmla="*/ 2709436 h 2784568"/>
                    <a:gd name="connsiteX196" fmla="*/ 9751 w 1365244"/>
                    <a:gd name="connsiteY196" fmla="*/ 2706333 h 2784568"/>
                    <a:gd name="connsiteX197" fmla="*/ 10195 w 1365244"/>
                    <a:gd name="connsiteY197" fmla="*/ 2702898 h 2784568"/>
                    <a:gd name="connsiteX198" fmla="*/ 9751 w 1365244"/>
                    <a:gd name="connsiteY198" fmla="*/ 2699241 h 2784568"/>
                    <a:gd name="connsiteX199" fmla="*/ 8865 w 1365244"/>
                    <a:gd name="connsiteY199" fmla="*/ 2695362 h 2784568"/>
                    <a:gd name="connsiteX200" fmla="*/ 10860 w 1365244"/>
                    <a:gd name="connsiteY200" fmla="*/ 2697468 h 2784568"/>
                    <a:gd name="connsiteX201" fmla="*/ 13408 w 1365244"/>
                    <a:gd name="connsiteY201" fmla="*/ 2702454 h 2784568"/>
                    <a:gd name="connsiteX202" fmla="*/ 15071 w 1365244"/>
                    <a:gd name="connsiteY202" fmla="*/ 2704671 h 2784568"/>
                    <a:gd name="connsiteX203" fmla="*/ 15847 w 1365244"/>
                    <a:gd name="connsiteY203" fmla="*/ 2704227 h 2784568"/>
                    <a:gd name="connsiteX204" fmla="*/ 16843 w 1365244"/>
                    <a:gd name="connsiteY204" fmla="*/ 2704449 h 2784568"/>
                    <a:gd name="connsiteX205" fmla="*/ 17730 w 1365244"/>
                    <a:gd name="connsiteY205" fmla="*/ 2704116 h 2784568"/>
                    <a:gd name="connsiteX206" fmla="*/ 18062 w 1365244"/>
                    <a:gd name="connsiteY206" fmla="*/ 2702233 h 2784568"/>
                    <a:gd name="connsiteX207" fmla="*/ 18062 w 1365244"/>
                    <a:gd name="connsiteY207" fmla="*/ 2698133 h 2784568"/>
                    <a:gd name="connsiteX208" fmla="*/ 17730 w 1365244"/>
                    <a:gd name="connsiteY208" fmla="*/ 2696692 h 2784568"/>
                    <a:gd name="connsiteX209" fmla="*/ 98403 w 1365244"/>
                    <a:gd name="connsiteY209" fmla="*/ 2685278 h 2784568"/>
                    <a:gd name="connsiteX210" fmla="*/ 98958 w 1365244"/>
                    <a:gd name="connsiteY210" fmla="*/ 2687051 h 2784568"/>
                    <a:gd name="connsiteX211" fmla="*/ 98958 w 1365244"/>
                    <a:gd name="connsiteY211" fmla="*/ 2689600 h 2784568"/>
                    <a:gd name="connsiteX212" fmla="*/ 98847 w 1365244"/>
                    <a:gd name="connsiteY212" fmla="*/ 2690708 h 2784568"/>
                    <a:gd name="connsiteX213" fmla="*/ 98847 w 1365244"/>
                    <a:gd name="connsiteY213" fmla="*/ 2692149 h 2784568"/>
                    <a:gd name="connsiteX214" fmla="*/ 98293 w 1365244"/>
                    <a:gd name="connsiteY214" fmla="*/ 2693700 h 2784568"/>
                    <a:gd name="connsiteX215" fmla="*/ 98293 w 1365244"/>
                    <a:gd name="connsiteY215" fmla="*/ 2694919 h 2784568"/>
                    <a:gd name="connsiteX216" fmla="*/ 99623 w 1365244"/>
                    <a:gd name="connsiteY216" fmla="*/ 2695362 h 2784568"/>
                    <a:gd name="connsiteX217" fmla="*/ 105164 w 1365244"/>
                    <a:gd name="connsiteY217" fmla="*/ 2684281 h 2784568"/>
                    <a:gd name="connsiteX218" fmla="*/ 105164 w 1365244"/>
                    <a:gd name="connsiteY218" fmla="*/ 2682619 h 2784568"/>
                    <a:gd name="connsiteX219" fmla="*/ 104942 w 1365244"/>
                    <a:gd name="connsiteY219" fmla="*/ 2681399 h 2784568"/>
                    <a:gd name="connsiteX220" fmla="*/ 104499 w 1365244"/>
                    <a:gd name="connsiteY220" fmla="*/ 2680402 h 2784568"/>
                    <a:gd name="connsiteX221" fmla="*/ 103723 w 1365244"/>
                    <a:gd name="connsiteY221" fmla="*/ 2679626 h 2784568"/>
                    <a:gd name="connsiteX222" fmla="*/ 101839 w 1365244"/>
                    <a:gd name="connsiteY222" fmla="*/ 2681067 h 2784568"/>
                    <a:gd name="connsiteX223" fmla="*/ 98293 w 1365244"/>
                    <a:gd name="connsiteY223" fmla="*/ 2678740 h 2784568"/>
                    <a:gd name="connsiteX224" fmla="*/ 95966 w 1365244"/>
                    <a:gd name="connsiteY224" fmla="*/ 2679626 h 2784568"/>
                    <a:gd name="connsiteX225" fmla="*/ 94636 w 1365244"/>
                    <a:gd name="connsiteY225" fmla="*/ 2682508 h 2784568"/>
                    <a:gd name="connsiteX226" fmla="*/ 94414 w 1365244"/>
                    <a:gd name="connsiteY226" fmla="*/ 2685943 h 2784568"/>
                    <a:gd name="connsiteX227" fmla="*/ 95301 w 1365244"/>
                    <a:gd name="connsiteY227" fmla="*/ 2687938 h 2784568"/>
                    <a:gd name="connsiteX228" fmla="*/ 98625 w 1365244"/>
                    <a:gd name="connsiteY228" fmla="*/ 2685278 h 2784568"/>
                    <a:gd name="connsiteX229" fmla="*/ 147384 w 1365244"/>
                    <a:gd name="connsiteY229" fmla="*/ 2676080 h 2784568"/>
                    <a:gd name="connsiteX230" fmla="*/ 146276 w 1365244"/>
                    <a:gd name="connsiteY230" fmla="*/ 2674861 h 2784568"/>
                    <a:gd name="connsiteX231" fmla="*/ 144281 w 1365244"/>
                    <a:gd name="connsiteY231" fmla="*/ 2674861 h 2784568"/>
                    <a:gd name="connsiteX232" fmla="*/ 143616 w 1365244"/>
                    <a:gd name="connsiteY232" fmla="*/ 2679959 h 2784568"/>
                    <a:gd name="connsiteX233" fmla="*/ 144725 w 1365244"/>
                    <a:gd name="connsiteY233" fmla="*/ 2685610 h 2784568"/>
                    <a:gd name="connsiteX234" fmla="*/ 147938 w 1365244"/>
                    <a:gd name="connsiteY234" fmla="*/ 2687051 h 2784568"/>
                    <a:gd name="connsiteX235" fmla="*/ 147052 w 1365244"/>
                    <a:gd name="connsiteY235" fmla="*/ 2684059 h 2784568"/>
                    <a:gd name="connsiteX236" fmla="*/ 148492 w 1365244"/>
                    <a:gd name="connsiteY236" fmla="*/ 2684281 h 2784568"/>
                    <a:gd name="connsiteX237" fmla="*/ 150155 w 1365244"/>
                    <a:gd name="connsiteY237" fmla="*/ 2683726 h 2784568"/>
                    <a:gd name="connsiteX238" fmla="*/ 151484 w 1365244"/>
                    <a:gd name="connsiteY238" fmla="*/ 2682175 h 2784568"/>
                    <a:gd name="connsiteX239" fmla="*/ 151706 w 1365244"/>
                    <a:gd name="connsiteY239" fmla="*/ 2679405 h 2784568"/>
                    <a:gd name="connsiteX240" fmla="*/ 150930 w 1365244"/>
                    <a:gd name="connsiteY240" fmla="*/ 2678297 h 2784568"/>
                    <a:gd name="connsiteX241" fmla="*/ 147495 w 1365244"/>
                    <a:gd name="connsiteY241" fmla="*/ 2675859 h 2784568"/>
                    <a:gd name="connsiteX242" fmla="*/ 144503 w 1365244"/>
                    <a:gd name="connsiteY242" fmla="*/ 2662007 h 2784568"/>
                    <a:gd name="connsiteX243" fmla="*/ 144835 w 1365244"/>
                    <a:gd name="connsiteY243" fmla="*/ 2659680 h 2784568"/>
                    <a:gd name="connsiteX244" fmla="*/ 144281 w 1365244"/>
                    <a:gd name="connsiteY244" fmla="*/ 2657574 h 2784568"/>
                    <a:gd name="connsiteX245" fmla="*/ 143062 w 1365244"/>
                    <a:gd name="connsiteY245" fmla="*/ 2656577 h 2784568"/>
                    <a:gd name="connsiteX246" fmla="*/ 141733 w 1365244"/>
                    <a:gd name="connsiteY246" fmla="*/ 2656244 h 2784568"/>
                    <a:gd name="connsiteX247" fmla="*/ 140957 w 1365244"/>
                    <a:gd name="connsiteY247" fmla="*/ 2656687 h 2784568"/>
                    <a:gd name="connsiteX248" fmla="*/ 140735 w 1365244"/>
                    <a:gd name="connsiteY248" fmla="*/ 2657907 h 2784568"/>
                    <a:gd name="connsiteX249" fmla="*/ 140292 w 1365244"/>
                    <a:gd name="connsiteY249" fmla="*/ 2659236 h 2784568"/>
                    <a:gd name="connsiteX250" fmla="*/ 139849 w 1365244"/>
                    <a:gd name="connsiteY250" fmla="*/ 2659901 h 2784568"/>
                    <a:gd name="connsiteX251" fmla="*/ 139405 w 1365244"/>
                    <a:gd name="connsiteY251" fmla="*/ 2660677 h 2784568"/>
                    <a:gd name="connsiteX252" fmla="*/ 138519 w 1365244"/>
                    <a:gd name="connsiteY252" fmla="*/ 2663115 h 2784568"/>
                    <a:gd name="connsiteX253" fmla="*/ 138186 w 1365244"/>
                    <a:gd name="connsiteY253" fmla="*/ 2664223 h 2784568"/>
                    <a:gd name="connsiteX254" fmla="*/ 138186 w 1365244"/>
                    <a:gd name="connsiteY254" fmla="*/ 2666107 h 2784568"/>
                    <a:gd name="connsiteX255" fmla="*/ 138076 w 1365244"/>
                    <a:gd name="connsiteY255" fmla="*/ 2666883 h 2784568"/>
                    <a:gd name="connsiteX256" fmla="*/ 138076 w 1365244"/>
                    <a:gd name="connsiteY256" fmla="*/ 2668434 h 2784568"/>
                    <a:gd name="connsiteX257" fmla="*/ 139073 w 1365244"/>
                    <a:gd name="connsiteY257" fmla="*/ 2668877 h 2784568"/>
                    <a:gd name="connsiteX258" fmla="*/ 143284 w 1365244"/>
                    <a:gd name="connsiteY258" fmla="*/ 2665664 h 2784568"/>
                    <a:gd name="connsiteX259" fmla="*/ 144170 w 1365244"/>
                    <a:gd name="connsiteY259" fmla="*/ 2664001 h 2784568"/>
                    <a:gd name="connsiteX260" fmla="*/ 144614 w 1365244"/>
                    <a:gd name="connsiteY260" fmla="*/ 2661896 h 2784568"/>
                    <a:gd name="connsiteX261" fmla="*/ 60062 w 1365244"/>
                    <a:gd name="connsiteY261" fmla="*/ 2720185 h 2784568"/>
                    <a:gd name="connsiteX262" fmla="*/ 60727 w 1365244"/>
                    <a:gd name="connsiteY262" fmla="*/ 2717858 h 2784568"/>
                    <a:gd name="connsiteX263" fmla="*/ 60394 w 1365244"/>
                    <a:gd name="connsiteY263" fmla="*/ 2716085 h 2784568"/>
                    <a:gd name="connsiteX264" fmla="*/ 59618 w 1365244"/>
                    <a:gd name="connsiteY264" fmla="*/ 2715198 h 2784568"/>
                    <a:gd name="connsiteX265" fmla="*/ 58843 w 1365244"/>
                    <a:gd name="connsiteY265" fmla="*/ 2714644 h 2784568"/>
                    <a:gd name="connsiteX266" fmla="*/ 58399 w 1365244"/>
                    <a:gd name="connsiteY266" fmla="*/ 2713868 h 2784568"/>
                    <a:gd name="connsiteX267" fmla="*/ 58399 w 1365244"/>
                    <a:gd name="connsiteY267" fmla="*/ 2710655 h 2784568"/>
                    <a:gd name="connsiteX268" fmla="*/ 58621 w 1365244"/>
                    <a:gd name="connsiteY268" fmla="*/ 2707109 h 2784568"/>
                    <a:gd name="connsiteX269" fmla="*/ 59840 w 1365244"/>
                    <a:gd name="connsiteY269" fmla="*/ 2699795 h 2784568"/>
                    <a:gd name="connsiteX270" fmla="*/ 58843 w 1365244"/>
                    <a:gd name="connsiteY270" fmla="*/ 2701235 h 2784568"/>
                    <a:gd name="connsiteX271" fmla="*/ 57956 w 1365244"/>
                    <a:gd name="connsiteY271" fmla="*/ 2702787 h 2784568"/>
                    <a:gd name="connsiteX272" fmla="*/ 57070 w 1365244"/>
                    <a:gd name="connsiteY272" fmla="*/ 2704006 h 2784568"/>
                    <a:gd name="connsiteX273" fmla="*/ 55962 w 1365244"/>
                    <a:gd name="connsiteY273" fmla="*/ 2704560 h 2784568"/>
                    <a:gd name="connsiteX274" fmla="*/ 55297 w 1365244"/>
                    <a:gd name="connsiteY274" fmla="*/ 2703895 h 2784568"/>
                    <a:gd name="connsiteX275" fmla="*/ 54521 w 1365244"/>
                    <a:gd name="connsiteY275" fmla="*/ 2702233 h 2784568"/>
                    <a:gd name="connsiteX276" fmla="*/ 53523 w 1365244"/>
                    <a:gd name="connsiteY276" fmla="*/ 2700681 h 2784568"/>
                    <a:gd name="connsiteX277" fmla="*/ 50310 w 1365244"/>
                    <a:gd name="connsiteY277" fmla="*/ 2699351 h 2784568"/>
                    <a:gd name="connsiteX278" fmla="*/ 48537 w 1365244"/>
                    <a:gd name="connsiteY278" fmla="*/ 2697689 h 2784568"/>
                    <a:gd name="connsiteX279" fmla="*/ 46986 w 1365244"/>
                    <a:gd name="connsiteY279" fmla="*/ 2695362 h 2784568"/>
                    <a:gd name="connsiteX280" fmla="*/ 45545 w 1365244"/>
                    <a:gd name="connsiteY280" fmla="*/ 2692813 h 2784568"/>
                    <a:gd name="connsiteX281" fmla="*/ 45212 w 1365244"/>
                    <a:gd name="connsiteY281" fmla="*/ 2690375 h 2784568"/>
                    <a:gd name="connsiteX282" fmla="*/ 46653 w 1365244"/>
                    <a:gd name="connsiteY282" fmla="*/ 2689378 h 2784568"/>
                    <a:gd name="connsiteX283" fmla="*/ 49756 w 1365244"/>
                    <a:gd name="connsiteY283" fmla="*/ 2688935 h 2784568"/>
                    <a:gd name="connsiteX284" fmla="*/ 49756 w 1365244"/>
                    <a:gd name="connsiteY284" fmla="*/ 2691595 h 2784568"/>
                    <a:gd name="connsiteX285" fmla="*/ 49645 w 1365244"/>
                    <a:gd name="connsiteY285" fmla="*/ 2692370 h 2784568"/>
                    <a:gd name="connsiteX286" fmla="*/ 48980 w 1365244"/>
                    <a:gd name="connsiteY286" fmla="*/ 2693589 h 2784568"/>
                    <a:gd name="connsiteX287" fmla="*/ 50753 w 1365244"/>
                    <a:gd name="connsiteY287" fmla="*/ 2695695 h 2784568"/>
                    <a:gd name="connsiteX288" fmla="*/ 56626 w 1365244"/>
                    <a:gd name="connsiteY288" fmla="*/ 2698243 h 2784568"/>
                    <a:gd name="connsiteX289" fmla="*/ 56294 w 1365244"/>
                    <a:gd name="connsiteY289" fmla="*/ 2696027 h 2784568"/>
                    <a:gd name="connsiteX290" fmla="*/ 56516 w 1365244"/>
                    <a:gd name="connsiteY290" fmla="*/ 2694033 h 2784568"/>
                    <a:gd name="connsiteX291" fmla="*/ 57180 w 1365244"/>
                    <a:gd name="connsiteY291" fmla="*/ 2692259 h 2784568"/>
                    <a:gd name="connsiteX292" fmla="*/ 58288 w 1365244"/>
                    <a:gd name="connsiteY292" fmla="*/ 2690708 h 2784568"/>
                    <a:gd name="connsiteX293" fmla="*/ 56294 w 1365244"/>
                    <a:gd name="connsiteY293" fmla="*/ 2688935 h 2784568"/>
                    <a:gd name="connsiteX294" fmla="*/ 54188 w 1365244"/>
                    <a:gd name="connsiteY294" fmla="*/ 2685278 h 2784568"/>
                    <a:gd name="connsiteX295" fmla="*/ 52526 w 1365244"/>
                    <a:gd name="connsiteY295" fmla="*/ 2680846 h 2784568"/>
                    <a:gd name="connsiteX296" fmla="*/ 52083 w 1365244"/>
                    <a:gd name="connsiteY296" fmla="*/ 2676856 h 2784568"/>
                    <a:gd name="connsiteX297" fmla="*/ 55186 w 1365244"/>
                    <a:gd name="connsiteY297" fmla="*/ 2679516 h 2784568"/>
                    <a:gd name="connsiteX298" fmla="*/ 57623 w 1365244"/>
                    <a:gd name="connsiteY298" fmla="*/ 2677410 h 2784568"/>
                    <a:gd name="connsiteX299" fmla="*/ 58621 w 1365244"/>
                    <a:gd name="connsiteY299" fmla="*/ 2673421 h 2784568"/>
                    <a:gd name="connsiteX300" fmla="*/ 57513 w 1365244"/>
                    <a:gd name="connsiteY300" fmla="*/ 2670539 h 2784568"/>
                    <a:gd name="connsiteX301" fmla="*/ 57513 w 1365244"/>
                    <a:gd name="connsiteY301" fmla="*/ 2668988 h 2784568"/>
                    <a:gd name="connsiteX302" fmla="*/ 61724 w 1365244"/>
                    <a:gd name="connsiteY302" fmla="*/ 2669764 h 2784568"/>
                    <a:gd name="connsiteX303" fmla="*/ 61281 w 1365244"/>
                    <a:gd name="connsiteY303" fmla="*/ 2673642 h 2784568"/>
                    <a:gd name="connsiteX304" fmla="*/ 58953 w 1365244"/>
                    <a:gd name="connsiteY304" fmla="*/ 2678518 h 2784568"/>
                    <a:gd name="connsiteX305" fmla="*/ 57513 w 1365244"/>
                    <a:gd name="connsiteY305" fmla="*/ 2682397 h 2784568"/>
                    <a:gd name="connsiteX306" fmla="*/ 58399 w 1365244"/>
                    <a:gd name="connsiteY306" fmla="*/ 2686719 h 2784568"/>
                    <a:gd name="connsiteX307" fmla="*/ 60284 w 1365244"/>
                    <a:gd name="connsiteY307" fmla="*/ 2688935 h 2784568"/>
                    <a:gd name="connsiteX308" fmla="*/ 61724 w 1365244"/>
                    <a:gd name="connsiteY308" fmla="*/ 2691595 h 2784568"/>
                    <a:gd name="connsiteX309" fmla="*/ 61391 w 1365244"/>
                    <a:gd name="connsiteY309" fmla="*/ 2697135 h 2784568"/>
                    <a:gd name="connsiteX310" fmla="*/ 62167 w 1365244"/>
                    <a:gd name="connsiteY310" fmla="*/ 2697135 h 2784568"/>
                    <a:gd name="connsiteX311" fmla="*/ 64162 w 1365244"/>
                    <a:gd name="connsiteY311" fmla="*/ 2689711 h 2784568"/>
                    <a:gd name="connsiteX312" fmla="*/ 67486 w 1365244"/>
                    <a:gd name="connsiteY312" fmla="*/ 2686054 h 2784568"/>
                    <a:gd name="connsiteX313" fmla="*/ 71697 w 1365244"/>
                    <a:gd name="connsiteY313" fmla="*/ 2684835 h 2784568"/>
                    <a:gd name="connsiteX314" fmla="*/ 76240 w 1365244"/>
                    <a:gd name="connsiteY314" fmla="*/ 2684835 h 2784568"/>
                    <a:gd name="connsiteX315" fmla="*/ 74468 w 1365244"/>
                    <a:gd name="connsiteY315" fmla="*/ 2687605 h 2784568"/>
                    <a:gd name="connsiteX316" fmla="*/ 68816 w 1365244"/>
                    <a:gd name="connsiteY316" fmla="*/ 2688048 h 2784568"/>
                    <a:gd name="connsiteX317" fmla="*/ 66489 w 1365244"/>
                    <a:gd name="connsiteY317" fmla="*/ 2690265 h 2784568"/>
                    <a:gd name="connsiteX318" fmla="*/ 65713 w 1365244"/>
                    <a:gd name="connsiteY318" fmla="*/ 2692592 h 2784568"/>
                    <a:gd name="connsiteX319" fmla="*/ 64938 w 1365244"/>
                    <a:gd name="connsiteY319" fmla="*/ 2696027 h 2784568"/>
                    <a:gd name="connsiteX320" fmla="*/ 64716 w 1365244"/>
                    <a:gd name="connsiteY320" fmla="*/ 2699130 h 2784568"/>
                    <a:gd name="connsiteX321" fmla="*/ 65713 w 1365244"/>
                    <a:gd name="connsiteY321" fmla="*/ 2700460 h 2784568"/>
                    <a:gd name="connsiteX322" fmla="*/ 70367 w 1365244"/>
                    <a:gd name="connsiteY322" fmla="*/ 2700460 h 2784568"/>
                    <a:gd name="connsiteX323" fmla="*/ 71586 w 1365244"/>
                    <a:gd name="connsiteY323" fmla="*/ 2701014 h 2784568"/>
                    <a:gd name="connsiteX324" fmla="*/ 72362 w 1365244"/>
                    <a:gd name="connsiteY324" fmla="*/ 2702011 h 2784568"/>
                    <a:gd name="connsiteX325" fmla="*/ 73138 w 1365244"/>
                    <a:gd name="connsiteY325" fmla="*/ 2702565 h 2784568"/>
                    <a:gd name="connsiteX326" fmla="*/ 74579 w 1365244"/>
                    <a:gd name="connsiteY326" fmla="*/ 2701900 h 2784568"/>
                    <a:gd name="connsiteX327" fmla="*/ 74911 w 1365244"/>
                    <a:gd name="connsiteY327" fmla="*/ 2701125 h 2784568"/>
                    <a:gd name="connsiteX328" fmla="*/ 75908 w 1365244"/>
                    <a:gd name="connsiteY328" fmla="*/ 2698022 h 2784568"/>
                    <a:gd name="connsiteX329" fmla="*/ 76462 w 1365244"/>
                    <a:gd name="connsiteY329" fmla="*/ 2696581 h 2784568"/>
                    <a:gd name="connsiteX330" fmla="*/ 77460 w 1365244"/>
                    <a:gd name="connsiteY330" fmla="*/ 2695251 h 2784568"/>
                    <a:gd name="connsiteX331" fmla="*/ 78457 w 1365244"/>
                    <a:gd name="connsiteY331" fmla="*/ 2694919 h 2784568"/>
                    <a:gd name="connsiteX332" fmla="*/ 79454 w 1365244"/>
                    <a:gd name="connsiteY332" fmla="*/ 2694919 h 2784568"/>
                    <a:gd name="connsiteX333" fmla="*/ 80673 w 1365244"/>
                    <a:gd name="connsiteY333" fmla="*/ 2694143 h 2784568"/>
                    <a:gd name="connsiteX334" fmla="*/ 79787 w 1365244"/>
                    <a:gd name="connsiteY334" fmla="*/ 2692813 h 2784568"/>
                    <a:gd name="connsiteX335" fmla="*/ 78236 w 1365244"/>
                    <a:gd name="connsiteY335" fmla="*/ 2689489 h 2784568"/>
                    <a:gd name="connsiteX336" fmla="*/ 81338 w 1365244"/>
                    <a:gd name="connsiteY336" fmla="*/ 2687827 h 2784568"/>
                    <a:gd name="connsiteX337" fmla="*/ 82114 w 1365244"/>
                    <a:gd name="connsiteY337" fmla="*/ 2684835 h 2784568"/>
                    <a:gd name="connsiteX338" fmla="*/ 86103 w 1365244"/>
                    <a:gd name="connsiteY338" fmla="*/ 2677188 h 2784568"/>
                    <a:gd name="connsiteX339" fmla="*/ 81671 w 1365244"/>
                    <a:gd name="connsiteY339" fmla="*/ 2676524 h 2784568"/>
                    <a:gd name="connsiteX340" fmla="*/ 79344 w 1365244"/>
                    <a:gd name="connsiteY340" fmla="*/ 2675415 h 2784568"/>
                    <a:gd name="connsiteX341" fmla="*/ 77571 w 1365244"/>
                    <a:gd name="connsiteY341" fmla="*/ 2673864 h 2784568"/>
                    <a:gd name="connsiteX342" fmla="*/ 76906 w 1365244"/>
                    <a:gd name="connsiteY342" fmla="*/ 2674529 h 2784568"/>
                    <a:gd name="connsiteX343" fmla="*/ 75243 w 1365244"/>
                    <a:gd name="connsiteY343" fmla="*/ 2675415 h 2784568"/>
                    <a:gd name="connsiteX344" fmla="*/ 76462 w 1365244"/>
                    <a:gd name="connsiteY344" fmla="*/ 2669432 h 2784568"/>
                    <a:gd name="connsiteX345" fmla="*/ 74911 w 1365244"/>
                    <a:gd name="connsiteY345" fmla="*/ 2666994 h 2784568"/>
                    <a:gd name="connsiteX346" fmla="*/ 69038 w 1365244"/>
                    <a:gd name="connsiteY346" fmla="*/ 2664445 h 2784568"/>
                    <a:gd name="connsiteX347" fmla="*/ 66599 w 1365244"/>
                    <a:gd name="connsiteY347" fmla="*/ 2660788 h 2784568"/>
                    <a:gd name="connsiteX348" fmla="*/ 65270 w 1365244"/>
                    <a:gd name="connsiteY348" fmla="*/ 2659569 h 2784568"/>
                    <a:gd name="connsiteX349" fmla="*/ 64051 w 1365244"/>
                    <a:gd name="connsiteY349" fmla="*/ 2660456 h 2784568"/>
                    <a:gd name="connsiteX350" fmla="*/ 62943 w 1365244"/>
                    <a:gd name="connsiteY350" fmla="*/ 2660788 h 2784568"/>
                    <a:gd name="connsiteX351" fmla="*/ 59175 w 1365244"/>
                    <a:gd name="connsiteY351" fmla="*/ 2658572 h 2784568"/>
                    <a:gd name="connsiteX352" fmla="*/ 57513 w 1365244"/>
                    <a:gd name="connsiteY352" fmla="*/ 2658128 h 2784568"/>
                    <a:gd name="connsiteX353" fmla="*/ 58067 w 1365244"/>
                    <a:gd name="connsiteY353" fmla="*/ 2659790 h 2784568"/>
                    <a:gd name="connsiteX354" fmla="*/ 58953 w 1365244"/>
                    <a:gd name="connsiteY354" fmla="*/ 2664445 h 2784568"/>
                    <a:gd name="connsiteX355" fmla="*/ 57070 w 1365244"/>
                    <a:gd name="connsiteY355" fmla="*/ 2661674 h 2784568"/>
                    <a:gd name="connsiteX356" fmla="*/ 54299 w 1365244"/>
                    <a:gd name="connsiteY356" fmla="*/ 2659347 h 2784568"/>
                    <a:gd name="connsiteX357" fmla="*/ 51418 w 1365244"/>
                    <a:gd name="connsiteY357" fmla="*/ 2658239 h 2784568"/>
                    <a:gd name="connsiteX358" fmla="*/ 46653 w 1365244"/>
                    <a:gd name="connsiteY358" fmla="*/ 2659347 h 2784568"/>
                    <a:gd name="connsiteX359" fmla="*/ 45656 w 1365244"/>
                    <a:gd name="connsiteY359" fmla="*/ 2656244 h 2784568"/>
                    <a:gd name="connsiteX360" fmla="*/ 45101 w 1365244"/>
                    <a:gd name="connsiteY360" fmla="*/ 2651923 h 2784568"/>
                    <a:gd name="connsiteX361" fmla="*/ 44326 w 1365244"/>
                    <a:gd name="connsiteY361" fmla="*/ 2648931 h 2784568"/>
                    <a:gd name="connsiteX362" fmla="*/ 41556 w 1365244"/>
                    <a:gd name="connsiteY362" fmla="*/ 2648155 h 2784568"/>
                    <a:gd name="connsiteX363" fmla="*/ 39007 w 1365244"/>
                    <a:gd name="connsiteY363" fmla="*/ 2648155 h 2784568"/>
                    <a:gd name="connsiteX364" fmla="*/ 36569 w 1365244"/>
                    <a:gd name="connsiteY364" fmla="*/ 2649374 h 2784568"/>
                    <a:gd name="connsiteX365" fmla="*/ 34242 w 1365244"/>
                    <a:gd name="connsiteY365" fmla="*/ 2652144 h 2784568"/>
                    <a:gd name="connsiteX366" fmla="*/ 33245 w 1365244"/>
                    <a:gd name="connsiteY366" fmla="*/ 2654471 h 2784568"/>
                    <a:gd name="connsiteX367" fmla="*/ 32469 w 1365244"/>
                    <a:gd name="connsiteY367" fmla="*/ 2656687 h 2784568"/>
                    <a:gd name="connsiteX368" fmla="*/ 31471 w 1365244"/>
                    <a:gd name="connsiteY368" fmla="*/ 2658572 h 2784568"/>
                    <a:gd name="connsiteX369" fmla="*/ 29698 w 1365244"/>
                    <a:gd name="connsiteY369" fmla="*/ 2659790 h 2784568"/>
                    <a:gd name="connsiteX370" fmla="*/ 32469 w 1365244"/>
                    <a:gd name="connsiteY370" fmla="*/ 2660012 h 2784568"/>
                    <a:gd name="connsiteX371" fmla="*/ 34463 w 1365244"/>
                    <a:gd name="connsiteY371" fmla="*/ 2661674 h 2784568"/>
                    <a:gd name="connsiteX372" fmla="*/ 36015 w 1365244"/>
                    <a:gd name="connsiteY372" fmla="*/ 2664556 h 2784568"/>
                    <a:gd name="connsiteX373" fmla="*/ 37677 w 1365244"/>
                    <a:gd name="connsiteY373" fmla="*/ 2668434 h 2784568"/>
                    <a:gd name="connsiteX374" fmla="*/ 38785 w 1365244"/>
                    <a:gd name="connsiteY374" fmla="*/ 2669321 h 2784568"/>
                    <a:gd name="connsiteX375" fmla="*/ 39671 w 1365244"/>
                    <a:gd name="connsiteY375" fmla="*/ 2667880 h 2784568"/>
                    <a:gd name="connsiteX376" fmla="*/ 40891 w 1365244"/>
                    <a:gd name="connsiteY376" fmla="*/ 2663780 h 2784568"/>
                    <a:gd name="connsiteX377" fmla="*/ 41888 w 1365244"/>
                    <a:gd name="connsiteY377" fmla="*/ 2662007 h 2784568"/>
                    <a:gd name="connsiteX378" fmla="*/ 42442 w 1365244"/>
                    <a:gd name="connsiteY378" fmla="*/ 2662007 h 2784568"/>
                    <a:gd name="connsiteX379" fmla="*/ 42885 w 1365244"/>
                    <a:gd name="connsiteY379" fmla="*/ 2663336 h 2784568"/>
                    <a:gd name="connsiteX380" fmla="*/ 43661 w 1365244"/>
                    <a:gd name="connsiteY380" fmla="*/ 2664666 h 2784568"/>
                    <a:gd name="connsiteX381" fmla="*/ 45101 w 1365244"/>
                    <a:gd name="connsiteY381" fmla="*/ 2666550 h 2784568"/>
                    <a:gd name="connsiteX382" fmla="*/ 46321 w 1365244"/>
                    <a:gd name="connsiteY382" fmla="*/ 2669210 h 2784568"/>
                    <a:gd name="connsiteX383" fmla="*/ 47207 w 1365244"/>
                    <a:gd name="connsiteY383" fmla="*/ 2672534 h 2784568"/>
                    <a:gd name="connsiteX384" fmla="*/ 47540 w 1365244"/>
                    <a:gd name="connsiteY384" fmla="*/ 2676524 h 2784568"/>
                    <a:gd name="connsiteX385" fmla="*/ 46986 w 1365244"/>
                    <a:gd name="connsiteY385" fmla="*/ 2677743 h 2784568"/>
                    <a:gd name="connsiteX386" fmla="*/ 45656 w 1365244"/>
                    <a:gd name="connsiteY386" fmla="*/ 2678740 h 2784568"/>
                    <a:gd name="connsiteX387" fmla="*/ 44326 w 1365244"/>
                    <a:gd name="connsiteY387" fmla="*/ 2678961 h 2784568"/>
                    <a:gd name="connsiteX388" fmla="*/ 43772 w 1365244"/>
                    <a:gd name="connsiteY388" fmla="*/ 2678075 h 2784568"/>
                    <a:gd name="connsiteX389" fmla="*/ 43772 w 1365244"/>
                    <a:gd name="connsiteY389" fmla="*/ 2675970 h 2784568"/>
                    <a:gd name="connsiteX390" fmla="*/ 43550 w 1365244"/>
                    <a:gd name="connsiteY390" fmla="*/ 2674307 h 2784568"/>
                    <a:gd name="connsiteX391" fmla="*/ 42996 w 1365244"/>
                    <a:gd name="connsiteY391" fmla="*/ 2670983 h 2784568"/>
                    <a:gd name="connsiteX392" fmla="*/ 42221 w 1365244"/>
                    <a:gd name="connsiteY392" fmla="*/ 2673975 h 2784568"/>
                    <a:gd name="connsiteX393" fmla="*/ 41999 w 1365244"/>
                    <a:gd name="connsiteY393" fmla="*/ 2678851 h 2784568"/>
                    <a:gd name="connsiteX394" fmla="*/ 41445 w 1365244"/>
                    <a:gd name="connsiteY394" fmla="*/ 2681953 h 2784568"/>
                    <a:gd name="connsiteX395" fmla="*/ 39007 w 1365244"/>
                    <a:gd name="connsiteY395" fmla="*/ 2685057 h 2784568"/>
                    <a:gd name="connsiteX396" fmla="*/ 38231 w 1365244"/>
                    <a:gd name="connsiteY396" fmla="*/ 2691373 h 2784568"/>
                    <a:gd name="connsiteX397" fmla="*/ 36347 w 1365244"/>
                    <a:gd name="connsiteY397" fmla="*/ 2689267 h 2784568"/>
                    <a:gd name="connsiteX398" fmla="*/ 34352 w 1365244"/>
                    <a:gd name="connsiteY398" fmla="*/ 2687938 h 2784568"/>
                    <a:gd name="connsiteX399" fmla="*/ 34796 w 1365244"/>
                    <a:gd name="connsiteY399" fmla="*/ 2690154 h 2784568"/>
                    <a:gd name="connsiteX400" fmla="*/ 35017 w 1365244"/>
                    <a:gd name="connsiteY400" fmla="*/ 2693368 h 2784568"/>
                    <a:gd name="connsiteX401" fmla="*/ 34796 w 1365244"/>
                    <a:gd name="connsiteY401" fmla="*/ 2696249 h 2784568"/>
                    <a:gd name="connsiteX402" fmla="*/ 33909 w 1365244"/>
                    <a:gd name="connsiteY402" fmla="*/ 2697468 h 2784568"/>
                    <a:gd name="connsiteX403" fmla="*/ 32136 w 1365244"/>
                    <a:gd name="connsiteY403" fmla="*/ 2696914 h 2784568"/>
                    <a:gd name="connsiteX404" fmla="*/ 31360 w 1365244"/>
                    <a:gd name="connsiteY404" fmla="*/ 2695251 h 2784568"/>
                    <a:gd name="connsiteX405" fmla="*/ 30474 w 1365244"/>
                    <a:gd name="connsiteY405" fmla="*/ 2689711 h 2784568"/>
                    <a:gd name="connsiteX406" fmla="*/ 29588 w 1365244"/>
                    <a:gd name="connsiteY406" fmla="*/ 2687716 h 2784568"/>
                    <a:gd name="connsiteX407" fmla="*/ 28701 w 1365244"/>
                    <a:gd name="connsiteY407" fmla="*/ 2686054 h 2784568"/>
                    <a:gd name="connsiteX408" fmla="*/ 28369 w 1365244"/>
                    <a:gd name="connsiteY408" fmla="*/ 2684059 h 2784568"/>
                    <a:gd name="connsiteX409" fmla="*/ 30141 w 1365244"/>
                    <a:gd name="connsiteY409" fmla="*/ 2679072 h 2784568"/>
                    <a:gd name="connsiteX410" fmla="*/ 31914 w 1365244"/>
                    <a:gd name="connsiteY410" fmla="*/ 2672534 h 2784568"/>
                    <a:gd name="connsiteX411" fmla="*/ 30806 w 1365244"/>
                    <a:gd name="connsiteY411" fmla="*/ 2671648 h 2784568"/>
                    <a:gd name="connsiteX412" fmla="*/ 30474 w 1365244"/>
                    <a:gd name="connsiteY412" fmla="*/ 2671648 h 2784568"/>
                    <a:gd name="connsiteX413" fmla="*/ 29809 w 1365244"/>
                    <a:gd name="connsiteY413" fmla="*/ 2672534 h 2784568"/>
                    <a:gd name="connsiteX414" fmla="*/ 29034 w 1365244"/>
                    <a:gd name="connsiteY414" fmla="*/ 2671759 h 2784568"/>
                    <a:gd name="connsiteX415" fmla="*/ 26706 w 1365244"/>
                    <a:gd name="connsiteY415" fmla="*/ 2670983 h 2784568"/>
                    <a:gd name="connsiteX416" fmla="*/ 27704 w 1365244"/>
                    <a:gd name="connsiteY416" fmla="*/ 2673532 h 2784568"/>
                    <a:gd name="connsiteX417" fmla="*/ 28258 w 1365244"/>
                    <a:gd name="connsiteY417" fmla="*/ 2674640 h 2784568"/>
                    <a:gd name="connsiteX418" fmla="*/ 29144 w 1365244"/>
                    <a:gd name="connsiteY418" fmla="*/ 2675637 h 2784568"/>
                    <a:gd name="connsiteX419" fmla="*/ 24823 w 1365244"/>
                    <a:gd name="connsiteY419" fmla="*/ 2678408 h 2784568"/>
                    <a:gd name="connsiteX420" fmla="*/ 23382 w 1365244"/>
                    <a:gd name="connsiteY420" fmla="*/ 2678740 h 2784568"/>
                    <a:gd name="connsiteX421" fmla="*/ 22273 w 1365244"/>
                    <a:gd name="connsiteY421" fmla="*/ 2679626 h 2784568"/>
                    <a:gd name="connsiteX422" fmla="*/ 21498 w 1365244"/>
                    <a:gd name="connsiteY422" fmla="*/ 2681621 h 2784568"/>
                    <a:gd name="connsiteX423" fmla="*/ 20833 w 1365244"/>
                    <a:gd name="connsiteY423" fmla="*/ 2684170 h 2784568"/>
                    <a:gd name="connsiteX424" fmla="*/ 19947 w 1365244"/>
                    <a:gd name="connsiteY424" fmla="*/ 2686497 h 2784568"/>
                    <a:gd name="connsiteX425" fmla="*/ 20279 w 1365244"/>
                    <a:gd name="connsiteY425" fmla="*/ 2682397 h 2784568"/>
                    <a:gd name="connsiteX426" fmla="*/ 19282 w 1365244"/>
                    <a:gd name="connsiteY426" fmla="*/ 2680624 h 2784568"/>
                    <a:gd name="connsiteX427" fmla="*/ 17397 w 1365244"/>
                    <a:gd name="connsiteY427" fmla="*/ 2680181 h 2784568"/>
                    <a:gd name="connsiteX428" fmla="*/ 15182 w 1365244"/>
                    <a:gd name="connsiteY428" fmla="*/ 2680181 h 2784568"/>
                    <a:gd name="connsiteX429" fmla="*/ 17619 w 1365244"/>
                    <a:gd name="connsiteY429" fmla="*/ 2689600 h 2784568"/>
                    <a:gd name="connsiteX430" fmla="*/ 17841 w 1365244"/>
                    <a:gd name="connsiteY430" fmla="*/ 2691262 h 2784568"/>
                    <a:gd name="connsiteX431" fmla="*/ 19171 w 1365244"/>
                    <a:gd name="connsiteY431" fmla="*/ 2692481 h 2784568"/>
                    <a:gd name="connsiteX432" fmla="*/ 19836 w 1365244"/>
                    <a:gd name="connsiteY432" fmla="*/ 2695362 h 2784568"/>
                    <a:gd name="connsiteX433" fmla="*/ 20611 w 1365244"/>
                    <a:gd name="connsiteY433" fmla="*/ 2702011 h 2784568"/>
                    <a:gd name="connsiteX434" fmla="*/ 22384 w 1365244"/>
                    <a:gd name="connsiteY434" fmla="*/ 2707663 h 2784568"/>
                    <a:gd name="connsiteX435" fmla="*/ 26595 w 1365244"/>
                    <a:gd name="connsiteY435" fmla="*/ 2717636 h 2784568"/>
                    <a:gd name="connsiteX436" fmla="*/ 28369 w 1365244"/>
                    <a:gd name="connsiteY436" fmla="*/ 2723842 h 2784568"/>
                    <a:gd name="connsiteX437" fmla="*/ 29588 w 1365244"/>
                    <a:gd name="connsiteY437" fmla="*/ 2720961 h 2784568"/>
                    <a:gd name="connsiteX438" fmla="*/ 31360 w 1365244"/>
                    <a:gd name="connsiteY438" fmla="*/ 2718744 h 2784568"/>
                    <a:gd name="connsiteX439" fmla="*/ 33355 w 1365244"/>
                    <a:gd name="connsiteY439" fmla="*/ 2717968 h 2784568"/>
                    <a:gd name="connsiteX440" fmla="*/ 35350 w 1365244"/>
                    <a:gd name="connsiteY440" fmla="*/ 2719188 h 2784568"/>
                    <a:gd name="connsiteX441" fmla="*/ 35350 w 1365244"/>
                    <a:gd name="connsiteY441" fmla="*/ 2721515 h 2784568"/>
                    <a:gd name="connsiteX442" fmla="*/ 36125 w 1365244"/>
                    <a:gd name="connsiteY442" fmla="*/ 2722623 h 2784568"/>
                    <a:gd name="connsiteX443" fmla="*/ 37677 w 1365244"/>
                    <a:gd name="connsiteY443" fmla="*/ 2722844 h 2784568"/>
                    <a:gd name="connsiteX444" fmla="*/ 39228 w 1365244"/>
                    <a:gd name="connsiteY444" fmla="*/ 2722401 h 2784568"/>
                    <a:gd name="connsiteX445" fmla="*/ 40336 w 1365244"/>
                    <a:gd name="connsiteY445" fmla="*/ 2721293 h 2784568"/>
                    <a:gd name="connsiteX446" fmla="*/ 40558 w 1365244"/>
                    <a:gd name="connsiteY446" fmla="*/ 2720074 h 2784568"/>
                    <a:gd name="connsiteX447" fmla="*/ 40891 w 1365244"/>
                    <a:gd name="connsiteY447" fmla="*/ 2718855 h 2784568"/>
                    <a:gd name="connsiteX448" fmla="*/ 42442 w 1365244"/>
                    <a:gd name="connsiteY448" fmla="*/ 2717747 h 2784568"/>
                    <a:gd name="connsiteX449" fmla="*/ 45101 w 1365244"/>
                    <a:gd name="connsiteY449" fmla="*/ 2717747 h 2784568"/>
                    <a:gd name="connsiteX450" fmla="*/ 46653 w 1365244"/>
                    <a:gd name="connsiteY450" fmla="*/ 2719963 h 2784568"/>
                    <a:gd name="connsiteX451" fmla="*/ 48647 w 1365244"/>
                    <a:gd name="connsiteY451" fmla="*/ 2727055 h 2784568"/>
                    <a:gd name="connsiteX452" fmla="*/ 48315 w 1365244"/>
                    <a:gd name="connsiteY452" fmla="*/ 2729272 h 2784568"/>
                    <a:gd name="connsiteX453" fmla="*/ 49534 w 1365244"/>
                    <a:gd name="connsiteY453" fmla="*/ 2729826 h 2784568"/>
                    <a:gd name="connsiteX454" fmla="*/ 50642 w 1365244"/>
                    <a:gd name="connsiteY454" fmla="*/ 2728496 h 2784568"/>
                    <a:gd name="connsiteX455" fmla="*/ 49867 w 1365244"/>
                    <a:gd name="connsiteY455" fmla="*/ 2724839 h 2784568"/>
                    <a:gd name="connsiteX456" fmla="*/ 49645 w 1365244"/>
                    <a:gd name="connsiteY456" fmla="*/ 2721736 h 2784568"/>
                    <a:gd name="connsiteX457" fmla="*/ 51529 w 1365244"/>
                    <a:gd name="connsiteY457" fmla="*/ 2720074 h 2784568"/>
                    <a:gd name="connsiteX458" fmla="*/ 56073 w 1365244"/>
                    <a:gd name="connsiteY458" fmla="*/ 2719298 h 2784568"/>
                    <a:gd name="connsiteX459" fmla="*/ 58953 w 1365244"/>
                    <a:gd name="connsiteY459" fmla="*/ 2720850 h 2784568"/>
                    <a:gd name="connsiteX460" fmla="*/ 60394 w 1365244"/>
                    <a:gd name="connsiteY460" fmla="*/ 2720850 h 2784568"/>
                    <a:gd name="connsiteX461" fmla="*/ 178412 w 1365244"/>
                    <a:gd name="connsiteY461" fmla="*/ 2630535 h 2784568"/>
                    <a:gd name="connsiteX462" fmla="*/ 177969 w 1365244"/>
                    <a:gd name="connsiteY462" fmla="*/ 2630535 h 2784568"/>
                    <a:gd name="connsiteX463" fmla="*/ 177083 w 1365244"/>
                    <a:gd name="connsiteY463" fmla="*/ 2630535 h 2784568"/>
                    <a:gd name="connsiteX464" fmla="*/ 175753 w 1365244"/>
                    <a:gd name="connsiteY464" fmla="*/ 2631976 h 2784568"/>
                    <a:gd name="connsiteX465" fmla="*/ 175199 w 1365244"/>
                    <a:gd name="connsiteY465" fmla="*/ 2633749 h 2784568"/>
                    <a:gd name="connsiteX466" fmla="*/ 175864 w 1365244"/>
                    <a:gd name="connsiteY466" fmla="*/ 2636519 h 2784568"/>
                    <a:gd name="connsiteX467" fmla="*/ 177415 w 1365244"/>
                    <a:gd name="connsiteY467" fmla="*/ 2637849 h 2784568"/>
                    <a:gd name="connsiteX468" fmla="*/ 178523 w 1365244"/>
                    <a:gd name="connsiteY468" fmla="*/ 2637073 h 2784568"/>
                    <a:gd name="connsiteX469" fmla="*/ 179520 w 1365244"/>
                    <a:gd name="connsiteY469" fmla="*/ 2634524 h 2784568"/>
                    <a:gd name="connsiteX470" fmla="*/ 179299 w 1365244"/>
                    <a:gd name="connsiteY470" fmla="*/ 2631754 h 2784568"/>
                    <a:gd name="connsiteX471" fmla="*/ 178634 w 1365244"/>
                    <a:gd name="connsiteY471" fmla="*/ 2630757 h 2784568"/>
                    <a:gd name="connsiteX472" fmla="*/ 338208 w 1365244"/>
                    <a:gd name="connsiteY472" fmla="*/ 2767614 h 2784568"/>
                    <a:gd name="connsiteX473" fmla="*/ 336989 w 1365244"/>
                    <a:gd name="connsiteY473" fmla="*/ 2767835 h 2784568"/>
                    <a:gd name="connsiteX474" fmla="*/ 336103 w 1365244"/>
                    <a:gd name="connsiteY474" fmla="*/ 2768390 h 2784568"/>
                    <a:gd name="connsiteX475" fmla="*/ 333443 w 1365244"/>
                    <a:gd name="connsiteY475" fmla="*/ 2768722 h 2784568"/>
                    <a:gd name="connsiteX476" fmla="*/ 330784 w 1365244"/>
                    <a:gd name="connsiteY476" fmla="*/ 2770163 h 2784568"/>
                    <a:gd name="connsiteX477" fmla="*/ 330119 w 1365244"/>
                    <a:gd name="connsiteY477" fmla="*/ 2770384 h 2784568"/>
                    <a:gd name="connsiteX478" fmla="*/ 329454 w 1365244"/>
                    <a:gd name="connsiteY478" fmla="*/ 2770384 h 2784568"/>
                    <a:gd name="connsiteX479" fmla="*/ 328567 w 1365244"/>
                    <a:gd name="connsiteY479" fmla="*/ 2771492 h 2784568"/>
                    <a:gd name="connsiteX480" fmla="*/ 328789 w 1365244"/>
                    <a:gd name="connsiteY480" fmla="*/ 2773376 h 2784568"/>
                    <a:gd name="connsiteX481" fmla="*/ 330119 w 1365244"/>
                    <a:gd name="connsiteY481" fmla="*/ 2774152 h 2784568"/>
                    <a:gd name="connsiteX482" fmla="*/ 331891 w 1365244"/>
                    <a:gd name="connsiteY482" fmla="*/ 2773709 h 2784568"/>
                    <a:gd name="connsiteX483" fmla="*/ 338873 w 1365244"/>
                    <a:gd name="connsiteY483" fmla="*/ 2769830 h 2784568"/>
                    <a:gd name="connsiteX484" fmla="*/ 339760 w 1365244"/>
                    <a:gd name="connsiteY484" fmla="*/ 2768722 h 2784568"/>
                    <a:gd name="connsiteX485" fmla="*/ 339427 w 1365244"/>
                    <a:gd name="connsiteY485" fmla="*/ 2768168 h 2784568"/>
                    <a:gd name="connsiteX486" fmla="*/ 338097 w 1365244"/>
                    <a:gd name="connsiteY486" fmla="*/ 2767835 h 2784568"/>
                    <a:gd name="connsiteX487" fmla="*/ 498779 w 1365244"/>
                    <a:gd name="connsiteY487" fmla="*/ 2746005 h 2784568"/>
                    <a:gd name="connsiteX488" fmla="*/ 496231 w 1365244"/>
                    <a:gd name="connsiteY488" fmla="*/ 2745340 h 2784568"/>
                    <a:gd name="connsiteX489" fmla="*/ 493793 w 1365244"/>
                    <a:gd name="connsiteY489" fmla="*/ 2746226 h 2784568"/>
                    <a:gd name="connsiteX490" fmla="*/ 491909 w 1365244"/>
                    <a:gd name="connsiteY490" fmla="*/ 2748443 h 2784568"/>
                    <a:gd name="connsiteX491" fmla="*/ 491133 w 1365244"/>
                    <a:gd name="connsiteY491" fmla="*/ 2750327 h 2784568"/>
                    <a:gd name="connsiteX492" fmla="*/ 491466 w 1365244"/>
                    <a:gd name="connsiteY492" fmla="*/ 2750770 h 2784568"/>
                    <a:gd name="connsiteX493" fmla="*/ 492131 w 1365244"/>
                    <a:gd name="connsiteY493" fmla="*/ 2750548 h 2784568"/>
                    <a:gd name="connsiteX494" fmla="*/ 493793 w 1365244"/>
                    <a:gd name="connsiteY494" fmla="*/ 2751989 h 2784568"/>
                    <a:gd name="connsiteX495" fmla="*/ 495566 w 1365244"/>
                    <a:gd name="connsiteY495" fmla="*/ 2751656 h 2784568"/>
                    <a:gd name="connsiteX496" fmla="*/ 496453 w 1365244"/>
                    <a:gd name="connsiteY496" fmla="*/ 2751324 h 2784568"/>
                    <a:gd name="connsiteX497" fmla="*/ 496453 w 1365244"/>
                    <a:gd name="connsiteY497" fmla="*/ 2750991 h 2784568"/>
                    <a:gd name="connsiteX498" fmla="*/ 496674 w 1365244"/>
                    <a:gd name="connsiteY498" fmla="*/ 2750327 h 2784568"/>
                    <a:gd name="connsiteX499" fmla="*/ 498115 w 1365244"/>
                    <a:gd name="connsiteY499" fmla="*/ 2750327 h 2784568"/>
                    <a:gd name="connsiteX500" fmla="*/ 499444 w 1365244"/>
                    <a:gd name="connsiteY500" fmla="*/ 2749218 h 2784568"/>
                    <a:gd name="connsiteX501" fmla="*/ 499444 w 1365244"/>
                    <a:gd name="connsiteY501" fmla="*/ 2747335 h 2784568"/>
                    <a:gd name="connsiteX502" fmla="*/ 499777 w 1365244"/>
                    <a:gd name="connsiteY502" fmla="*/ 2747002 h 2784568"/>
                    <a:gd name="connsiteX503" fmla="*/ 498890 w 1365244"/>
                    <a:gd name="connsiteY503" fmla="*/ 2746116 h 2784568"/>
                    <a:gd name="connsiteX504" fmla="*/ 383753 w 1365244"/>
                    <a:gd name="connsiteY504" fmla="*/ 2731488 h 2784568"/>
                    <a:gd name="connsiteX505" fmla="*/ 384419 w 1365244"/>
                    <a:gd name="connsiteY505" fmla="*/ 2731266 h 2784568"/>
                    <a:gd name="connsiteX506" fmla="*/ 384862 w 1365244"/>
                    <a:gd name="connsiteY506" fmla="*/ 2730601 h 2784568"/>
                    <a:gd name="connsiteX507" fmla="*/ 385526 w 1365244"/>
                    <a:gd name="connsiteY507" fmla="*/ 2728828 h 2784568"/>
                    <a:gd name="connsiteX508" fmla="*/ 385858 w 1365244"/>
                    <a:gd name="connsiteY508" fmla="*/ 2726723 h 2784568"/>
                    <a:gd name="connsiteX509" fmla="*/ 386634 w 1365244"/>
                    <a:gd name="connsiteY509" fmla="*/ 2725172 h 2784568"/>
                    <a:gd name="connsiteX510" fmla="*/ 385637 w 1365244"/>
                    <a:gd name="connsiteY510" fmla="*/ 2724396 h 2784568"/>
                    <a:gd name="connsiteX511" fmla="*/ 382202 w 1365244"/>
                    <a:gd name="connsiteY511" fmla="*/ 2724617 h 2784568"/>
                    <a:gd name="connsiteX512" fmla="*/ 379432 w 1365244"/>
                    <a:gd name="connsiteY512" fmla="*/ 2725837 h 2784568"/>
                    <a:gd name="connsiteX513" fmla="*/ 378545 w 1365244"/>
                    <a:gd name="connsiteY513" fmla="*/ 2727388 h 2784568"/>
                    <a:gd name="connsiteX514" fmla="*/ 379321 w 1365244"/>
                    <a:gd name="connsiteY514" fmla="*/ 2728164 h 2784568"/>
                    <a:gd name="connsiteX515" fmla="*/ 380761 w 1365244"/>
                    <a:gd name="connsiteY515" fmla="*/ 2728164 h 2784568"/>
                    <a:gd name="connsiteX516" fmla="*/ 381758 w 1365244"/>
                    <a:gd name="connsiteY516" fmla="*/ 2729050 h 2784568"/>
                    <a:gd name="connsiteX517" fmla="*/ 381758 w 1365244"/>
                    <a:gd name="connsiteY517" fmla="*/ 2730158 h 2784568"/>
                    <a:gd name="connsiteX518" fmla="*/ 378545 w 1365244"/>
                    <a:gd name="connsiteY518" fmla="*/ 2730601 h 2784568"/>
                    <a:gd name="connsiteX519" fmla="*/ 377991 w 1365244"/>
                    <a:gd name="connsiteY519" fmla="*/ 2733593 h 2784568"/>
                    <a:gd name="connsiteX520" fmla="*/ 378988 w 1365244"/>
                    <a:gd name="connsiteY520" fmla="*/ 2737361 h 2784568"/>
                    <a:gd name="connsiteX521" fmla="*/ 380429 w 1365244"/>
                    <a:gd name="connsiteY521" fmla="*/ 2738580 h 2784568"/>
                    <a:gd name="connsiteX522" fmla="*/ 381315 w 1365244"/>
                    <a:gd name="connsiteY522" fmla="*/ 2737472 h 2784568"/>
                    <a:gd name="connsiteX523" fmla="*/ 381758 w 1365244"/>
                    <a:gd name="connsiteY523" fmla="*/ 2735588 h 2784568"/>
                    <a:gd name="connsiteX524" fmla="*/ 382867 w 1365244"/>
                    <a:gd name="connsiteY524" fmla="*/ 2732486 h 2784568"/>
                    <a:gd name="connsiteX525" fmla="*/ 383643 w 1365244"/>
                    <a:gd name="connsiteY525" fmla="*/ 2731488 h 2784568"/>
                    <a:gd name="connsiteX526" fmla="*/ 331005 w 1365244"/>
                    <a:gd name="connsiteY526" fmla="*/ 2740575 h 2784568"/>
                    <a:gd name="connsiteX527" fmla="*/ 331781 w 1365244"/>
                    <a:gd name="connsiteY527" fmla="*/ 2740575 h 2784568"/>
                    <a:gd name="connsiteX528" fmla="*/ 332335 w 1365244"/>
                    <a:gd name="connsiteY528" fmla="*/ 2737250 h 2784568"/>
                    <a:gd name="connsiteX529" fmla="*/ 332556 w 1365244"/>
                    <a:gd name="connsiteY529" fmla="*/ 2733372 h 2784568"/>
                    <a:gd name="connsiteX530" fmla="*/ 332556 w 1365244"/>
                    <a:gd name="connsiteY530" fmla="*/ 2724950 h 2784568"/>
                    <a:gd name="connsiteX531" fmla="*/ 330341 w 1365244"/>
                    <a:gd name="connsiteY531" fmla="*/ 2721515 h 2784568"/>
                    <a:gd name="connsiteX532" fmla="*/ 328235 w 1365244"/>
                    <a:gd name="connsiteY532" fmla="*/ 2720739 h 2784568"/>
                    <a:gd name="connsiteX533" fmla="*/ 327126 w 1365244"/>
                    <a:gd name="connsiteY533" fmla="*/ 2722844 h 2784568"/>
                    <a:gd name="connsiteX534" fmla="*/ 327902 w 1365244"/>
                    <a:gd name="connsiteY534" fmla="*/ 2728053 h 2784568"/>
                    <a:gd name="connsiteX535" fmla="*/ 325465 w 1365244"/>
                    <a:gd name="connsiteY535" fmla="*/ 2728274 h 2784568"/>
                    <a:gd name="connsiteX536" fmla="*/ 325021 w 1365244"/>
                    <a:gd name="connsiteY536" fmla="*/ 2725947 h 2784568"/>
                    <a:gd name="connsiteX537" fmla="*/ 325021 w 1365244"/>
                    <a:gd name="connsiteY537" fmla="*/ 2723066 h 2784568"/>
                    <a:gd name="connsiteX538" fmla="*/ 323580 w 1365244"/>
                    <a:gd name="connsiteY538" fmla="*/ 2721625 h 2784568"/>
                    <a:gd name="connsiteX539" fmla="*/ 321808 w 1365244"/>
                    <a:gd name="connsiteY539" fmla="*/ 2722734 h 2784568"/>
                    <a:gd name="connsiteX540" fmla="*/ 321143 w 1365244"/>
                    <a:gd name="connsiteY540" fmla="*/ 2725504 h 2784568"/>
                    <a:gd name="connsiteX541" fmla="*/ 321143 w 1365244"/>
                    <a:gd name="connsiteY541" fmla="*/ 2729050 h 2784568"/>
                    <a:gd name="connsiteX542" fmla="*/ 321586 w 1365244"/>
                    <a:gd name="connsiteY542" fmla="*/ 2732486 h 2784568"/>
                    <a:gd name="connsiteX543" fmla="*/ 322362 w 1365244"/>
                    <a:gd name="connsiteY543" fmla="*/ 2735034 h 2784568"/>
                    <a:gd name="connsiteX544" fmla="*/ 323691 w 1365244"/>
                    <a:gd name="connsiteY544" fmla="*/ 2738691 h 2784568"/>
                    <a:gd name="connsiteX545" fmla="*/ 325021 w 1365244"/>
                    <a:gd name="connsiteY545" fmla="*/ 2741351 h 2784568"/>
                    <a:gd name="connsiteX546" fmla="*/ 325575 w 1365244"/>
                    <a:gd name="connsiteY546" fmla="*/ 2740907 h 2784568"/>
                    <a:gd name="connsiteX547" fmla="*/ 326351 w 1365244"/>
                    <a:gd name="connsiteY547" fmla="*/ 2738469 h 2784568"/>
                    <a:gd name="connsiteX548" fmla="*/ 328013 w 1365244"/>
                    <a:gd name="connsiteY548" fmla="*/ 2737472 h 2784568"/>
                    <a:gd name="connsiteX549" fmla="*/ 329786 w 1365244"/>
                    <a:gd name="connsiteY549" fmla="*/ 2738026 h 2784568"/>
                    <a:gd name="connsiteX550" fmla="*/ 330895 w 1365244"/>
                    <a:gd name="connsiteY550" fmla="*/ 2740131 h 2784568"/>
                    <a:gd name="connsiteX551" fmla="*/ 380318 w 1365244"/>
                    <a:gd name="connsiteY551" fmla="*/ 2721515 h 2784568"/>
                    <a:gd name="connsiteX552" fmla="*/ 383532 w 1365244"/>
                    <a:gd name="connsiteY552" fmla="*/ 2721515 h 2784568"/>
                    <a:gd name="connsiteX553" fmla="*/ 385305 w 1365244"/>
                    <a:gd name="connsiteY553" fmla="*/ 2720850 h 2784568"/>
                    <a:gd name="connsiteX554" fmla="*/ 386745 w 1365244"/>
                    <a:gd name="connsiteY554" fmla="*/ 2719631 h 2784568"/>
                    <a:gd name="connsiteX555" fmla="*/ 387299 w 1365244"/>
                    <a:gd name="connsiteY555" fmla="*/ 2719631 h 2784568"/>
                    <a:gd name="connsiteX556" fmla="*/ 387189 w 1365244"/>
                    <a:gd name="connsiteY556" fmla="*/ 2720517 h 2784568"/>
                    <a:gd name="connsiteX557" fmla="*/ 387743 w 1365244"/>
                    <a:gd name="connsiteY557" fmla="*/ 2720961 h 2784568"/>
                    <a:gd name="connsiteX558" fmla="*/ 388851 w 1365244"/>
                    <a:gd name="connsiteY558" fmla="*/ 2720739 h 2784568"/>
                    <a:gd name="connsiteX559" fmla="*/ 390070 w 1365244"/>
                    <a:gd name="connsiteY559" fmla="*/ 2719741 h 2784568"/>
                    <a:gd name="connsiteX560" fmla="*/ 390734 w 1365244"/>
                    <a:gd name="connsiteY560" fmla="*/ 2717968 h 2784568"/>
                    <a:gd name="connsiteX561" fmla="*/ 390513 w 1365244"/>
                    <a:gd name="connsiteY561" fmla="*/ 2716306 h 2784568"/>
                    <a:gd name="connsiteX562" fmla="*/ 390070 w 1365244"/>
                    <a:gd name="connsiteY562" fmla="*/ 2714866 h 2784568"/>
                    <a:gd name="connsiteX563" fmla="*/ 389183 w 1365244"/>
                    <a:gd name="connsiteY563" fmla="*/ 2713093 h 2784568"/>
                    <a:gd name="connsiteX564" fmla="*/ 387743 w 1365244"/>
                    <a:gd name="connsiteY564" fmla="*/ 2711763 h 2784568"/>
                    <a:gd name="connsiteX565" fmla="*/ 385415 w 1365244"/>
                    <a:gd name="connsiteY565" fmla="*/ 2711541 h 2784568"/>
                    <a:gd name="connsiteX566" fmla="*/ 382534 w 1365244"/>
                    <a:gd name="connsiteY566" fmla="*/ 2712871 h 2784568"/>
                    <a:gd name="connsiteX567" fmla="*/ 381204 w 1365244"/>
                    <a:gd name="connsiteY567" fmla="*/ 2714090 h 2784568"/>
                    <a:gd name="connsiteX568" fmla="*/ 380429 w 1365244"/>
                    <a:gd name="connsiteY568" fmla="*/ 2714976 h 2784568"/>
                    <a:gd name="connsiteX569" fmla="*/ 379432 w 1365244"/>
                    <a:gd name="connsiteY569" fmla="*/ 2717082 h 2784568"/>
                    <a:gd name="connsiteX570" fmla="*/ 378545 w 1365244"/>
                    <a:gd name="connsiteY570" fmla="*/ 2719188 h 2784568"/>
                    <a:gd name="connsiteX571" fmla="*/ 377215 w 1365244"/>
                    <a:gd name="connsiteY571" fmla="*/ 2720517 h 2784568"/>
                    <a:gd name="connsiteX572" fmla="*/ 377215 w 1365244"/>
                    <a:gd name="connsiteY572" fmla="*/ 2721293 h 2784568"/>
                    <a:gd name="connsiteX573" fmla="*/ 379099 w 1365244"/>
                    <a:gd name="connsiteY573" fmla="*/ 2721515 h 2784568"/>
                    <a:gd name="connsiteX574" fmla="*/ 380097 w 1365244"/>
                    <a:gd name="connsiteY574" fmla="*/ 2721515 h 2784568"/>
                    <a:gd name="connsiteX575" fmla="*/ 280695 w 1365244"/>
                    <a:gd name="connsiteY575" fmla="*/ 2710544 h 2784568"/>
                    <a:gd name="connsiteX576" fmla="*/ 279033 w 1365244"/>
                    <a:gd name="connsiteY576" fmla="*/ 2710322 h 2784568"/>
                    <a:gd name="connsiteX577" fmla="*/ 277371 w 1365244"/>
                    <a:gd name="connsiteY577" fmla="*/ 2708660 h 2784568"/>
                    <a:gd name="connsiteX578" fmla="*/ 276041 w 1365244"/>
                    <a:gd name="connsiteY578" fmla="*/ 2709103 h 2784568"/>
                    <a:gd name="connsiteX579" fmla="*/ 274378 w 1365244"/>
                    <a:gd name="connsiteY579" fmla="*/ 2710101 h 2784568"/>
                    <a:gd name="connsiteX580" fmla="*/ 273713 w 1365244"/>
                    <a:gd name="connsiteY580" fmla="*/ 2711652 h 2784568"/>
                    <a:gd name="connsiteX581" fmla="*/ 274822 w 1365244"/>
                    <a:gd name="connsiteY581" fmla="*/ 2713536 h 2784568"/>
                    <a:gd name="connsiteX582" fmla="*/ 275376 w 1365244"/>
                    <a:gd name="connsiteY582" fmla="*/ 2714201 h 2784568"/>
                    <a:gd name="connsiteX583" fmla="*/ 278478 w 1365244"/>
                    <a:gd name="connsiteY583" fmla="*/ 2714644 h 2784568"/>
                    <a:gd name="connsiteX584" fmla="*/ 280363 w 1365244"/>
                    <a:gd name="connsiteY584" fmla="*/ 2714644 h 2784568"/>
                    <a:gd name="connsiteX585" fmla="*/ 282579 w 1365244"/>
                    <a:gd name="connsiteY585" fmla="*/ 2713758 h 2784568"/>
                    <a:gd name="connsiteX586" fmla="*/ 283133 w 1365244"/>
                    <a:gd name="connsiteY586" fmla="*/ 2712095 h 2784568"/>
                    <a:gd name="connsiteX587" fmla="*/ 281692 w 1365244"/>
                    <a:gd name="connsiteY587" fmla="*/ 2710765 h 2784568"/>
                    <a:gd name="connsiteX588" fmla="*/ 280806 w 1365244"/>
                    <a:gd name="connsiteY588" fmla="*/ 2710433 h 2784568"/>
                    <a:gd name="connsiteX589" fmla="*/ 233044 w 1365244"/>
                    <a:gd name="connsiteY589" fmla="*/ 2701346 h 2784568"/>
                    <a:gd name="connsiteX590" fmla="*/ 228390 w 1365244"/>
                    <a:gd name="connsiteY590" fmla="*/ 2703784 h 2784568"/>
                    <a:gd name="connsiteX591" fmla="*/ 224622 w 1365244"/>
                    <a:gd name="connsiteY591" fmla="*/ 2709214 h 2784568"/>
                    <a:gd name="connsiteX592" fmla="*/ 228722 w 1365244"/>
                    <a:gd name="connsiteY592" fmla="*/ 2708771 h 2784568"/>
                    <a:gd name="connsiteX593" fmla="*/ 230496 w 1365244"/>
                    <a:gd name="connsiteY593" fmla="*/ 2709547 h 2784568"/>
                    <a:gd name="connsiteX594" fmla="*/ 231493 w 1365244"/>
                    <a:gd name="connsiteY594" fmla="*/ 2712206 h 2784568"/>
                    <a:gd name="connsiteX595" fmla="*/ 227061 w 1365244"/>
                    <a:gd name="connsiteY595" fmla="*/ 2711985 h 2784568"/>
                    <a:gd name="connsiteX596" fmla="*/ 224844 w 1365244"/>
                    <a:gd name="connsiteY596" fmla="*/ 2712428 h 2784568"/>
                    <a:gd name="connsiteX597" fmla="*/ 222960 w 1365244"/>
                    <a:gd name="connsiteY597" fmla="*/ 2713868 h 2784568"/>
                    <a:gd name="connsiteX598" fmla="*/ 224179 w 1365244"/>
                    <a:gd name="connsiteY598" fmla="*/ 2714976 h 2784568"/>
                    <a:gd name="connsiteX599" fmla="*/ 225398 w 1365244"/>
                    <a:gd name="connsiteY599" fmla="*/ 2716639 h 2784568"/>
                    <a:gd name="connsiteX600" fmla="*/ 226617 w 1365244"/>
                    <a:gd name="connsiteY600" fmla="*/ 2717858 h 2784568"/>
                    <a:gd name="connsiteX601" fmla="*/ 227725 w 1365244"/>
                    <a:gd name="connsiteY601" fmla="*/ 2717858 h 2784568"/>
                    <a:gd name="connsiteX602" fmla="*/ 228833 w 1365244"/>
                    <a:gd name="connsiteY602" fmla="*/ 2716971 h 2784568"/>
                    <a:gd name="connsiteX603" fmla="*/ 231936 w 1365244"/>
                    <a:gd name="connsiteY603" fmla="*/ 2715752 h 2784568"/>
                    <a:gd name="connsiteX604" fmla="*/ 233044 w 1365244"/>
                    <a:gd name="connsiteY604" fmla="*/ 2715531 h 2784568"/>
                    <a:gd name="connsiteX605" fmla="*/ 236148 w 1365244"/>
                    <a:gd name="connsiteY605" fmla="*/ 2716528 h 2784568"/>
                    <a:gd name="connsiteX606" fmla="*/ 237698 w 1365244"/>
                    <a:gd name="connsiteY606" fmla="*/ 2716528 h 2784568"/>
                    <a:gd name="connsiteX607" fmla="*/ 239139 w 1365244"/>
                    <a:gd name="connsiteY607" fmla="*/ 2715531 h 2784568"/>
                    <a:gd name="connsiteX608" fmla="*/ 240137 w 1365244"/>
                    <a:gd name="connsiteY608" fmla="*/ 2713536 h 2784568"/>
                    <a:gd name="connsiteX609" fmla="*/ 240359 w 1365244"/>
                    <a:gd name="connsiteY609" fmla="*/ 2711874 h 2784568"/>
                    <a:gd name="connsiteX610" fmla="*/ 239583 w 1365244"/>
                    <a:gd name="connsiteY610" fmla="*/ 2710765 h 2784568"/>
                    <a:gd name="connsiteX611" fmla="*/ 237698 w 1365244"/>
                    <a:gd name="connsiteY611" fmla="*/ 2710765 h 2784568"/>
                    <a:gd name="connsiteX612" fmla="*/ 240469 w 1365244"/>
                    <a:gd name="connsiteY612" fmla="*/ 2708438 h 2784568"/>
                    <a:gd name="connsiteX613" fmla="*/ 241577 w 1365244"/>
                    <a:gd name="connsiteY613" fmla="*/ 2706998 h 2784568"/>
                    <a:gd name="connsiteX614" fmla="*/ 242353 w 1365244"/>
                    <a:gd name="connsiteY614" fmla="*/ 2704560 h 2784568"/>
                    <a:gd name="connsiteX615" fmla="*/ 237809 w 1365244"/>
                    <a:gd name="connsiteY615" fmla="*/ 2701568 h 2784568"/>
                    <a:gd name="connsiteX616" fmla="*/ 232933 w 1365244"/>
                    <a:gd name="connsiteY616" fmla="*/ 2701235 h 2784568"/>
                    <a:gd name="connsiteX617" fmla="*/ 258975 w 1365244"/>
                    <a:gd name="connsiteY617" fmla="*/ 2695362 h 2784568"/>
                    <a:gd name="connsiteX618" fmla="*/ 252659 w 1365244"/>
                    <a:gd name="connsiteY618" fmla="*/ 2696692 h 2784568"/>
                    <a:gd name="connsiteX619" fmla="*/ 250332 w 1365244"/>
                    <a:gd name="connsiteY619" fmla="*/ 2698243 h 2784568"/>
                    <a:gd name="connsiteX620" fmla="*/ 248559 w 1365244"/>
                    <a:gd name="connsiteY620" fmla="*/ 2700903 h 2784568"/>
                    <a:gd name="connsiteX621" fmla="*/ 248226 w 1365244"/>
                    <a:gd name="connsiteY621" fmla="*/ 2703452 h 2784568"/>
                    <a:gd name="connsiteX622" fmla="*/ 250221 w 1365244"/>
                    <a:gd name="connsiteY622" fmla="*/ 2704560 h 2784568"/>
                    <a:gd name="connsiteX623" fmla="*/ 250221 w 1365244"/>
                    <a:gd name="connsiteY623" fmla="*/ 2706000 h 2784568"/>
                    <a:gd name="connsiteX624" fmla="*/ 249667 w 1365244"/>
                    <a:gd name="connsiteY624" fmla="*/ 2706333 h 2784568"/>
                    <a:gd name="connsiteX625" fmla="*/ 248004 w 1365244"/>
                    <a:gd name="connsiteY625" fmla="*/ 2707774 h 2784568"/>
                    <a:gd name="connsiteX626" fmla="*/ 248448 w 1365244"/>
                    <a:gd name="connsiteY626" fmla="*/ 2710655 h 2784568"/>
                    <a:gd name="connsiteX627" fmla="*/ 248226 w 1365244"/>
                    <a:gd name="connsiteY627" fmla="*/ 2711320 h 2784568"/>
                    <a:gd name="connsiteX628" fmla="*/ 247229 w 1365244"/>
                    <a:gd name="connsiteY628" fmla="*/ 2712539 h 2784568"/>
                    <a:gd name="connsiteX629" fmla="*/ 249999 w 1365244"/>
                    <a:gd name="connsiteY629" fmla="*/ 2714312 h 2784568"/>
                    <a:gd name="connsiteX630" fmla="*/ 253656 w 1365244"/>
                    <a:gd name="connsiteY630" fmla="*/ 2713979 h 2784568"/>
                    <a:gd name="connsiteX631" fmla="*/ 257202 w 1365244"/>
                    <a:gd name="connsiteY631" fmla="*/ 2712095 h 2784568"/>
                    <a:gd name="connsiteX632" fmla="*/ 259751 w 1365244"/>
                    <a:gd name="connsiteY632" fmla="*/ 2709325 h 2784568"/>
                    <a:gd name="connsiteX633" fmla="*/ 259197 w 1365244"/>
                    <a:gd name="connsiteY633" fmla="*/ 2708327 h 2784568"/>
                    <a:gd name="connsiteX634" fmla="*/ 258643 w 1365244"/>
                    <a:gd name="connsiteY634" fmla="*/ 2707995 h 2784568"/>
                    <a:gd name="connsiteX635" fmla="*/ 259861 w 1365244"/>
                    <a:gd name="connsiteY635" fmla="*/ 2707774 h 2784568"/>
                    <a:gd name="connsiteX636" fmla="*/ 260970 w 1365244"/>
                    <a:gd name="connsiteY636" fmla="*/ 2707109 h 2784568"/>
                    <a:gd name="connsiteX637" fmla="*/ 261967 w 1365244"/>
                    <a:gd name="connsiteY637" fmla="*/ 2706111 h 2784568"/>
                    <a:gd name="connsiteX638" fmla="*/ 258089 w 1365244"/>
                    <a:gd name="connsiteY638" fmla="*/ 2704671 h 2784568"/>
                    <a:gd name="connsiteX639" fmla="*/ 266732 w 1365244"/>
                    <a:gd name="connsiteY639" fmla="*/ 2704671 h 2784568"/>
                    <a:gd name="connsiteX640" fmla="*/ 264959 w 1365244"/>
                    <a:gd name="connsiteY640" fmla="*/ 2702122 h 2784568"/>
                    <a:gd name="connsiteX641" fmla="*/ 264294 w 1365244"/>
                    <a:gd name="connsiteY641" fmla="*/ 2701457 h 2784568"/>
                    <a:gd name="connsiteX642" fmla="*/ 265402 w 1365244"/>
                    <a:gd name="connsiteY642" fmla="*/ 2700571 h 2784568"/>
                    <a:gd name="connsiteX643" fmla="*/ 266511 w 1365244"/>
                    <a:gd name="connsiteY643" fmla="*/ 2700016 h 2784568"/>
                    <a:gd name="connsiteX644" fmla="*/ 267730 w 1365244"/>
                    <a:gd name="connsiteY644" fmla="*/ 2700016 h 2784568"/>
                    <a:gd name="connsiteX645" fmla="*/ 268948 w 1365244"/>
                    <a:gd name="connsiteY645" fmla="*/ 2700016 h 2784568"/>
                    <a:gd name="connsiteX646" fmla="*/ 268948 w 1365244"/>
                    <a:gd name="connsiteY646" fmla="*/ 2698354 h 2784568"/>
                    <a:gd name="connsiteX647" fmla="*/ 265070 w 1365244"/>
                    <a:gd name="connsiteY647" fmla="*/ 2695362 h 2784568"/>
                    <a:gd name="connsiteX648" fmla="*/ 258975 w 1365244"/>
                    <a:gd name="connsiteY648" fmla="*/ 2695362 h 2784568"/>
                    <a:gd name="connsiteX649" fmla="*/ 320700 w 1365244"/>
                    <a:gd name="connsiteY649" fmla="*/ 2701679 h 2784568"/>
                    <a:gd name="connsiteX650" fmla="*/ 323359 w 1365244"/>
                    <a:gd name="connsiteY650" fmla="*/ 2699684 h 2784568"/>
                    <a:gd name="connsiteX651" fmla="*/ 325354 w 1365244"/>
                    <a:gd name="connsiteY651" fmla="*/ 2695584 h 2784568"/>
                    <a:gd name="connsiteX652" fmla="*/ 324135 w 1365244"/>
                    <a:gd name="connsiteY652" fmla="*/ 2693589 h 2784568"/>
                    <a:gd name="connsiteX653" fmla="*/ 317154 w 1365244"/>
                    <a:gd name="connsiteY653" fmla="*/ 2696360 h 2784568"/>
                    <a:gd name="connsiteX654" fmla="*/ 316156 w 1365244"/>
                    <a:gd name="connsiteY654" fmla="*/ 2697135 h 2784568"/>
                    <a:gd name="connsiteX655" fmla="*/ 315602 w 1365244"/>
                    <a:gd name="connsiteY655" fmla="*/ 2698687 h 2784568"/>
                    <a:gd name="connsiteX656" fmla="*/ 315602 w 1365244"/>
                    <a:gd name="connsiteY656" fmla="*/ 2700127 h 2784568"/>
                    <a:gd name="connsiteX657" fmla="*/ 315491 w 1365244"/>
                    <a:gd name="connsiteY657" fmla="*/ 2700903 h 2784568"/>
                    <a:gd name="connsiteX658" fmla="*/ 314937 w 1365244"/>
                    <a:gd name="connsiteY658" fmla="*/ 2701457 h 2784568"/>
                    <a:gd name="connsiteX659" fmla="*/ 314604 w 1365244"/>
                    <a:gd name="connsiteY659" fmla="*/ 2702787 h 2784568"/>
                    <a:gd name="connsiteX660" fmla="*/ 314604 w 1365244"/>
                    <a:gd name="connsiteY660" fmla="*/ 2704671 h 2784568"/>
                    <a:gd name="connsiteX661" fmla="*/ 314715 w 1365244"/>
                    <a:gd name="connsiteY661" fmla="*/ 2705668 h 2784568"/>
                    <a:gd name="connsiteX662" fmla="*/ 314272 w 1365244"/>
                    <a:gd name="connsiteY662" fmla="*/ 2706222 h 2784568"/>
                    <a:gd name="connsiteX663" fmla="*/ 315491 w 1365244"/>
                    <a:gd name="connsiteY663" fmla="*/ 2706887 h 2784568"/>
                    <a:gd name="connsiteX664" fmla="*/ 318372 w 1365244"/>
                    <a:gd name="connsiteY664" fmla="*/ 2706887 h 2784568"/>
                    <a:gd name="connsiteX665" fmla="*/ 319813 w 1365244"/>
                    <a:gd name="connsiteY665" fmla="*/ 2706554 h 2784568"/>
                    <a:gd name="connsiteX666" fmla="*/ 319369 w 1365244"/>
                    <a:gd name="connsiteY666" fmla="*/ 2705336 h 2784568"/>
                    <a:gd name="connsiteX667" fmla="*/ 317818 w 1365244"/>
                    <a:gd name="connsiteY667" fmla="*/ 2704006 h 2784568"/>
                    <a:gd name="connsiteX668" fmla="*/ 317818 w 1365244"/>
                    <a:gd name="connsiteY668" fmla="*/ 2703119 h 2784568"/>
                    <a:gd name="connsiteX669" fmla="*/ 320700 w 1365244"/>
                    <a:gd name="connsiteY669" fmla="*/ 2702011 h 2784568"/>
                    <a:gd name="connsiteX670" fmla="*/ 210105 w 1365244"/>
                    <a:gd name="connsiteY670" fmla="*/ 2695362 h 2784568"/>
                    <a:gd name="connsiteX671" fmla="*/ 208333 w 1365244"/>
                    <a:gd name="connsiteY671" fmla="*/ 2692038 h 2784568"/>
                    <a:gd name="connsiteX672" fmla="*/ 203013 w 1365244"/>
                    <a:gd name="connsiteY672" fmla="*/ 2692370 h 2784568"/>
                    <a:gd name="connsiteX673" fmla="*/ 200576 w 1365244"/>
                    <a:gd name="connsiteY673" fmla="*/ 2693700 h 2784568"/>
                    <a:gd name="connsiteX674" fmla="*/ 198913 w 1365244"/>
                    <a:gd name="connsiteY674" fmla="*/ 2696692 h 2784568"/>
                    <a:gd name="connsiteX675" fmla="*/ 201019 w 1365244"/>
                    <a:gd name="connsiteY675" fmla="*/ 2696692 h 2784568"/>
                    <a:gd name="connsiteX676" fmla="*/ 202238 w 1365244"/>
                    <a:gd name="connsiteY676" fmla="*/ 2697800 h 2784568"/>
                    <a:gd name="connsiteX677" fmla="*/ 203346 w 1365244"/>
                    <a:gd name="connsiteY677" fmla="*/ 2699241 h 2784568"/>
                    <a:gd name="connsiteX678" fmla="*/ 205008 w 1365244"/>
                    <a:gd name="connsiteY678" fmla="*/ 2699906 h 2784568"/>
                    <a:gd name="connsiteX679" fmla="*/ 208554 w 1365244"/>
                    <a:gd name="connsiteY679" fmla="*/ 2700349 h 2784568"/>
                    <a:gd name="connsiteX680" fmla="*/ 210216 w 1365244"/>
                    <a:gd name="connsiteY680" fmla="*/ 2701235 h 2784568"/>
                    <a:gd name="connsiteX681" fmla="*/ 211103 w 1365244"/>
                    <a:gd name="connsiteY681" fmla="*/ 2703009 h 2784568"/>
                    <a:gd name="connsiteX682" fmla="*/ 211879 w 1365244"/>
                    <a:gd name="connsiteY682" fmla="*/ 2703009 h 2784568"/>
                    <a:gd name="connsiteX683" fmla="*/ 212655 w 1365244"/>
                    <a:gd name="connsiteY683" fmla="*/ 2699351 h 2784568"/>
                    <a:gd name="connsiteX684" fmla="*/ 214317 w 1365244"/>
                    <a:gd name="connsiteY684" fmla="*/ 2698022 h 2784568"/>
                    <a:gd name="connsiteX685" fmla="*/ 218749 w 1365244"/>
                    <a:gd name="connsiteY685" fmla="*/ 2698243 h 2784568"/>
                    <a:gd name="connsiteX686" fmla="*/ 218749 w 1365244"/>
                    <a:gd name="connsiteY686" fmla="*/ 2696692 h 2784568"/>
                    <a:gd name="connsiteX687" fmla="*/ 212544 w 1365244"/>
                    <a:gd name="connsiteY687" fmla="*/ 2696692 h 2784568"/>
                    <a:gd name="connsiteX688" fmla="*/ 209662 w 1365244"/>
                    <a:gd name="connsiteY688" fmla="*/ 2695362 h 2784568"/>
                    <a:gd name="connsiteX689" fmla="*/ 288341 w 1365244"/>
                    <a:gd name="connsiteY689" fmla="*/ 2692038 h 2784568"/>
                    <a:gd name="connsiteX690" fmla="*/ 286347 w 1365244"/>
                    <a:gd name="connsiteY690" fmla="*/ 2692038 h 2784568"/>
                    <a:gd name="connsiteX691" fmla="*/ 284574 w 1365244"/>
                    <a:gd name="connsiteY691" fmla="*/ 2693257 h 2784568"/>
                    <a:gd name="connsiteX692" fmla="*/ 281249 w 1365244"/>
                    <a:gd name="connsiteY692" fmla="*/ 2696692 h 2784568"/>
                    <a:gd name="connsiteX693" fmla="*/ 275930 w 1365244"/>
                    <a:gd name="connsiteY693" fmla="*/ 2698798 h 2784568"/>
                    <a:gd name="connsiteX694" fmla="*/ 274268 w 1365244"/>
                    <a:gd name="connsiteY694" fmla="*/ 2699906 h 2784568"/>
                    <a:gd name="connsiteX695" fmla="*/ 276041 w 1365244"/>
                    <a:gd name="connsiteY695" fmla="*/ 2706111 h 2784568"/>
                    <a:gd name="connsiteX696" fmla="*/ 279144 w 1365244"/>
                    <a:gd name="connsiteY696" fmla="*/ 2709214 h 2784568"/>
                    <a:gd name="connsiteX697" fmla="*/ 282689 w 1365244"/>
                    <a:gd name="connsiteY697" fmla="*/ 2708771 h 2784568"/>
                    <a:gd name="connsiteX698" fmla="*/ 285904 w 1365244"/>
                    <a:gd name="connsiteY698" fmla="*/ 2704560 h 2784568"/>
                    <a:gd name="connsiteX699" fmla="*/ 285239 w 1365244"/>
                    <a:gd name="connsiteY699" fmla="*/ 2703895 h 2784568"/>
                    <a:gd name="connsiteX700" fmla="*/ 283687 w 1365244"/>
                    <a:gd name="connsiteY700" fmla="*/ 2701900 h 2784568"/>
                    <a:gd name="connsiteX701" fmla="*/ 283022 w 1365244"/>
                    <a:gd name="connsiteY701" fmla="*/ 2701235 h 2784568"/>
                    <a:gd name="connsiteX702" fmla="*/ 289893 w 1365244"/>
                    <a:gd name="connsiteY702" fmla="*/ 2695140 h 2784568"/>
                    <a:gd name="connsiteX703" fmla="*/ 288452 w 1365244"/>
                    <a:gd name="connsiteY703" fmla="*/ 2691927 h 2784568"/>
                    <a:gd name="connsiteX704" fmla="*/ 714869 w 1365244"/>
                    <a:gd name="connsiteY704" fmla="*/ 2690819 h 2784568"/>
                    <a:gd name="connsiteX705" fmla="*/ 713983 w 1365244"/>
                    <a:gd name="connsiteY705" fmla="*/ 2692813 h 2784568"/>
                    <a:gd name="connsiteX706" fmla="*/ 714759 w 1365244"/>
                    <a:gd name="connsiteY706" fmla="*/ 2695140 h 2784568"/>
                    <a:gd name="connsiteX707" fmla="*/ 716421 w 1365244"/>
                    <a:gd name="connsiteY707" fmla="*/ 2695362 h 2784568"/>
                    <a:gd name="connsiteX708" fmla="*/ 718305 w 1365244"/>
                    <a:gd name="connsiteY708" fmla="*/ 2694476 h 2784568"/>
                    <a:gd name="connsiteX709" fmla="*/ 719524 w 1365244"/>
                    <a:gd name="connsiteY709" fmla="*/ 2693478 h 2784568"/>
                    <a:gd name="connsiteX710" fmla="*/ 720965 w 1365244"/>
                    <a:gd name="connsiteY710" fmla="*/ 2690486 h 2784568"/>
                    <a:gd name="connsiteX711" fmla="*/ 716975 w 1365244"/>
                    <a:gd name="connsiteY711" fmla="*/ 2690154 h 2784568"/>
                    <a:gd name="connsiteX712" fmla="*/ 714869 w 1365244"/>
                    <a:gd name="connsiteY712" fmla="*/ 2690708 h 2784568"/>
                    <a:gd name="connsiteX713" fmla="*/ 314715 w 1365244"/>
                    <a:gd name="connsiteY713" fmla="*/ 2684281 h 2784568"/>
                    <a:gd name="connsiteX714" fmla="*/ 312389 w 1365244"/>
                    <a:gd name="connsiteY714" fmla="*/ 2682508 h 2784568"/>
                    <a:gd name="connsiteX715" fmla="*/ 309507 w 1365244"/>
                    <a:gd name="connsiteY715" fmla="*/ 2684724 h 2784568"/>
                    <a:gd name="connsiteX716" fmla="*/ 306848 w 1365244"/>
                    <a:gd name="connsiteY716" fmla="*/ 2689157 h 2784568"/>
                    <a:gd name="connsiteX717" fmla="*/ 305407 w 1365244"/>
                    <a:gd name="connsiteY717" fmla="*/ 2693589 h 2784568"/>
                    <a:gd name="connsiteX718" fmla="*/ 308067 w 1365244"/>
                    <a:gd name="connsiteY718" fmla="*/ 2698022 h 2784568"/>
                    <a:gd name="connsiteX719" fmla="*/ 312278 w 1365244"/>
                    <a:gd name="connsiteY719" fmla="*/ 2695584 h 2784568"/>
                    <a:gd name="connsiteX720" fmla="*/ 315380 w 1365244"/>
                    <a:gd name="connsiteY720" fmla="*/ 2689822 h 2784568"/>
                    <a:gd name="connsiteX721" fmla="*/ 314826 w 1365244"/>
                    <a:gd name="connsiteY721" fmla="*/ 2684391 h 2784568"/>
                    <a:gd name="connsiteX722" fmla="*/ 236812 w 1365244"/>
                    <a:gd name="connsiteY722" fmla="*/ 2678851 h 2784568"/>
                    <a:gd name="connsiteX723" fmla="*/ 234818 w 1365244"/>
                    <a:gd name="connsiteY723" fmla="*/ 2678851 h 2784568"/>
                    <a:gd name="connsiteX724" fmla="*/ 233044 w 1365244"/>
                    <a:gd name="connsiteY724" fmla="*/ 2681732 h 2784568"/>
                    <a:gd name="connsiteX725" fmla="*/ 232047 w 1365244"/>
                    <a:gd name="connsiteY725" fmla="*/ 2685389 h 2784568"/>
                    <a:gd name="connsiteX726" fmla="*/ 232047 w 1365244"/>
                    <a:gd name="connsiteY726" fmla="*/ 2688492 h 2784568"/>
                    <a:gd name="connsiteX727" fmla="*/ 233820 w 1365244"/>
                    <a:gd name="connsiteY727" fmla="*/ 2689489 h 2784568"/>
                    <a:gd name="connsiteX728" fmla="*/ 234928 w 1365244"/>
                    <a:gd name="connsiteY728" fmla="*/ 2689267 h 2784568"/>
                    <a:gd name="connsiteX729" fmla="*/ 235483 w 1365244"/>
                    <a:gd name="connsiteY729" fmla="*/ 2689489 h 2784568"/>
                    <a:gd name="connsiteX730" fmla="*/ 236591 w 1365244"/>
                    <a:gd name="connsiteY730" fmla="*/ 2689267 h 2784568"/>
                    <a:gd name="connsiteX731" fmla="*/ 237144 w 1365244"/>
                    <a:gd name="connsiteY731" fmla="*/ 2687938 h 2784568"/>
                    <a:gd name="connsiteX732" fmla="*/ 237588 w 1365244"/>
                    <a:gd name="connsiteY732" fmla="*/ 2686386 h 2784568"/>
                    <a:gd name="connsiteX733" fmla="*/ 238918 w 1365244"/>
                    <a:gd name="connsiteY733" fmla="*/ 2684502 h 2784568"/>
                    <a:gd name="connsiteX734" fmla="*/ 239472 w 1365244"/>
                    <a:gd name="connsiteY734" fmla="*/ 2682286 h 2784568"/>
                    <a:gd name="connsiteX735" fmla="*/ 238253 w 1365244"/>
                    <a:gd name="connsiteY735" fmla="*/ 2681732 h 2784568"/>
                    <a:gd name="connsiteX736" fmla="*/ 236480 w 1365244"/>
                    <a:gd name="connsiteY736" fmla="*/ 2681732 h 2784568"/>
                    <a:gd name="connsiteX737" fmla="*/ 236148 w 1365244"/>
                    <a:gd name="connsiteY737" fmla="*/ 2681289 h 2784568"/>
                    <a:gd name="connsiteX738" fmla="*/ 237255 w 1365244"/>
                    <a:gd name="connsiteY738" fmla="*/ 2680402 h 2784568"/>
                    <a:gd name="connsiteX739" fmla="*/ 237034 w 1365244"/>
                    <a:gd name="connsiteY739" fmla="*/ 2678518 h 2784568"/>
                    <a:gd name="connsiteX740" fmla="*/ 687609 w 1365244"/>
                    <a:gd name="connsiteY740" fmla="*/ 2672534 h 2784568"/>
                    <a:gd name="connsiteX741" fmla="*/ 685615 w 1365244"/>
                    <a:gd name="connsiteY741" fmla="*/ 2676634 h 2784568"/>
                    <a:gd name="connsiteX742" fmla="*/ 686279 w 1365244"/>
                    <a:gd name="connsiteY742" fmla="*/ 2681289 h 2784568"/>
                    <a:gd name="connsiteX743" fmla="*/ 688717 w 1365244"/>
                    <a:gd name="connsiteY743" fmla="*/ 2684835 h 2784568"/>
                    <a:gd name="connsiteX744" fmla="*/ 692152 w 1365244"/>
                    <a:gd name="connsiteY744" fmla="*/ 2685832 h 2784568"/>
                    <a:gd name="connsiteX745" fmla="*/ 690601 w 1365244"/>
                    <a:gd name="connsiteY745" fmla="*/ 2689489 h 2784568"/>
                    <a:gd name="connsiteX746" fmla="*/ 690047 w 1365244"/>
                    <a:gd name="connsiteY746" fmla="*/ 2691040 h 2784568"/>
                    <a:gd name="connsiteX747" fmla="*/ 690934 w 1365244"/>
                    <a:gd name="connsiteY747" fmla="*/ 2692038 h 2784568"/>
                    <a:gd name="connsiteX748" fmla="*/ 693704 w 1365244"/>
                    <a:gd name="connsiteY748" fmla="*/ 2693589 h 2784568"/>
                    <a:gd name="connsiteX749" fmla="*/ 693482 w 1365244"/>
                    <a:gd name="connsiteY749" fmla="*/ 2690375 h 2784568"/>
                    <a:gd name="connsiteX750" fmla="*/ 694591 w 1365244"/>
                    <a:gd name="connsiteY750" fmla="*/ 2688159 h 2784568"/>
                    <a:gd name="connsiteX751" fmla="*/ 696474 w 1365244"/>
                    <a:gd name="connsiteY751" fmla="*/ 2686719 h 2784568"/>
                    <a:gd name="connsiteX752" fmla="*/ 698358 w 1365244"/>
                    <a:gd name="connsiteY752" fmla="*/ 2685832 h 2784568"/>
                    <a:gd name="connsiteX753" fmla="*/ 699245 w 1365244"/>
                    <a:gd name="connsiteY753" fmla="*/ 2684281 h 2784568"/>
                    <a:gd name="connsiteX754" fmla="*/ 689493 w 1365244"/>
                    <a:gd name="connsiteY754" fmla="*/ 2673864 h 2784568"/>
                    <a:gd name="connsiteX755" fmla="*/ 687609 w 1365244"/>
                    <a:gd name="connsiteY755" fmla="*/ 2672534 h 2784568"/>
                    <a:gd name="connsiteX756" fmla="*/ 373780 w 1365244"/>
                    <a:gd name="connsiteY756" fmla="*/ 2721293 h 2784568"/>
                    <a:gd name="connsiteX757" fmla="*/ 377547 w 1365244"/>
                    <a:gd name="connsiteY757" fmla="*/ 2714755 h 2784568"/>
                    <a:gd name="connsiteX758" fmla="*/ 375996 w 1365244"/>
                    <a:gd name="connsiteY758" fmla="*/ 2707663 h 2784568"/>
                    <a:gd name="connsiteX759" fmla="*/ 376329 w 1365244"/>
                    <a:gd name="connsiteY759" fmla="*/ 2706776 h 2784568"/>
                    <a:gd name="connsiteX760" fmla="*/ 376882 w 1365244"/>
                    <a:gd name="connsiteY760" fmla="*/ 2704560 h 2784568"/>
                    <a:gd name="connsiteX761" fmla="*/ 375110 w 1365244"/>
                    <a:gd name="connsiteY761" fmla="*/ 2703230 h 2784568"/>
                    <a:gd name="connsiteX762" fmla="*/ 374445 w 1365244"/>
                    <a:gd name="connsiteY762" fmla="*/ 2702898 h 2784568"/>
                    <a:gd name="connsiteX763" fmla="*/ 374999 w 1365244"/>
                    <a:gd name="connsiteY763" fmla="*/ 2702454 h 2784568"/>
                    <a:gd name="connsiteX764" fmla="*/ 375442 w 1365244"/>
                    <a:gd name="connsiteY764" fmla="*/ 2701900 h 2784568"/>
                    <a:gd name="connsiteX765" fmla="*/ 375996 w 1365244"/>
                    <a:gd name="connsiteY765" fmla="*/ 2701457 h 2784568"/>
                    <a:gd name="connsiteX766" fmla="*/ 376772 w 1365244"/>
                    <a:gd name="connsiteY766" fmla="*/ 2701235 h 2784568"/>
                    <a:gd name="connsiteX767" fmla="*/ 376107 w 1365244"/>
                    <a:gd name="connsiteY767" fmla="*/ 2698465 h 2784568"/>
                    <a:gd name="connsiteX768" fmla="*/ 376107 w 1365244"/>
                    <a:gd name="connsiteY768" fmla="*/ 2695916 h 2784568"/>
                    <a:gd name="connsiteX769" fmla="*/ 376772 w 1365244"/>
                    <a:gd name="connsiteY769" fmla="*/ 2694033 h 2784568"/>
                    <a:gd name="connsiteX770" fmla="*/ 379875 w 1365244"/>
                    <a:gd name="connsiteY770" fmla="*/ 2692592 h 2784568"/>
                    <a:gd name="connsiteX771" fmla="*/ 380540 w 1365244"/>
                    <a:gd name="connsiteY771" fmla="*/ 2690708 h 2784568"/>
                    <a:gd name="connsiteX772" fmla="*/ 380983 w 1365244"/>
                    <a:gd name="connsiteY772" fmla="*/ 2688381 h 2784568"/>
                    <a:gd name="connsiteX773" fmla="*/ 381758 w 1365244"/>
                    <a:gd name="connsiteY773" fmla="*/ 2686164 h 2784568"/>
                    <a:gd name="connsiteX774" fmla="*/ 384197 w 1365244"/>
                    <a:gd name="connsiteY774" fmla="*/ 2683394 h 2784568"/>
                    <a:gd name="connsiteX775" fmla="*/ 386967 w 1365244"/>
                    <a:gd name="connsiteY775" fmla="*/ 2681178 h 2784568"/>
                    <a:gd name="connsiteX776" fmla="*/ 389073 w 1365244"/>
                    <a:gd name="connsiteY776" fmla="*/ 2678186 h 2784568"/>
                    <a:gd name="connsiteX777" fmla="*/ 389848 w 1365244"/>
                    <a:gd name="connsiteY777" fmla="*/ 2673088 h 2784568"/>
                    <a:gd name="connsiteX778" fmla="*/ 385858 w 1365244"/>
                    <a:gd name="connsiteY778" fmla="*/ 2672202 h 2784568"/>
                    <a:gd name="connsiteX779" fmla="*/ 382534 w 1365244"/>
                    <a:gd name="connsiteY779" fmla="*/ 2674750 h 2784568"/>
                    <a:gd name="connsiteX780" fmla="*/ 379653 w 1365244"/>
                    <a:gd name="connsiteY780" fmla="*/ 2679405 h 2784568"/>
                    <a:gd name="connsiteX781" fmla="*/ 377104 w 1365244"/>
                    <a:gd name="connsiteY781" fmla="*/ 2684724 h 2784568"/>
                    <a:gd name="connsiteX782" fmla="*/ 373891 w 1365244"/>
                    <a:gd name="connsiteY782" fmla="*/ 2688048 h 2784568"/>
                    <a:gd name="connsiteX783" fmla="*/ 351839 w 1365244"/>
                    <a:gd name="connsiteY783" fmla="*/ 2691705 h 2784568"/>
                    <a:gd name="connsiteX784" fmla="*/ 349733 w 1365244"/>
                    <a:gd name="connsiteY784" fmla="*/ 2692813 h 2784568"/>
                    <a:gd name="connsiteX785" fmla="*/ 345743 w 1365244"/>
                    <a:gd name="connsiteY785" fmla="*/ 2695805 h 2784568"/>
                    <a:gd name="connsiteX786" fmla="*/ 334441 w 1365244"/>
                    <a:gd name="connsiteY786" fmla="*/ 2698022 h 2784568"/>
                    <a:gd name="connsiteX787" fmla="*/ 332667 w 1365244"/>
                    <a:gd name="connsiteY787" fmla="*/ 2696914 h 2784568"/>
                    <a:gd name="connsiteX788" fmla="*/ 333221 w 1365244"/>
                    <a:gd name="connsiteY788" fmla="*/ 2694254 h 2784568"/>
                    <a:gd name="connsiteX789" fmla="*/ 335659 w 1365244"/>
                    <a:gd name="connsiteY789" fmla="*/ 2688602 h 2784568"/>
                    <a:gd name="connsiteX790" fmla="*/ 332335 w 1365244"/>
                    <a:gd name="connsiteY790" fmla="*/ 2689378 h 2784568"/>
                    <a:gd name="connsiteX791" fmla="*/ 330784 w 1365244"/>
                    <a:gd name="connsiteY791" fmla="*/ 2694365 h 2784568"/>
                    <a:gd name="connsiteX792" fmla="*/ 329897 w 1365244"/>
                    <a:gd name="connsiteY792" fmla="*/ 2700792 h 2784568"/>
                    <a:gd name="connsiteX793" fmla="*/ 328678 w 1365244"/>
                    <a:gd name="connsiteY793" fmla="*/ 2705779 h 2784568"/>
                    <a:gd name="connsiteX794" fmla="*/ 349622 w 1365244"/>
                    <a:gd name="connsiteY794" fmla="*/ 2707441 h 2784568"/>
                    <a:gd name="connsiteX795" fmla="*/ 349622 w 1365244"/>
                    <a:gd name="connsiteY795" fmla="*/ 2708992 h 2784568"/>
                    <a:gd name="connsiteX796" fmla="*/ 338319 w 1365244"/>
                    <a:gd name="connsiteY796" fmla="*/ 2708992 h 2784568"/>
                    <a:gd name="connsiteX797" fmla="*/ 335992 w 1365244"/>
                    <a:gd name="connsiteY797" fmla="*/ 2709657 h 2784568"/>
                    <a:gd name="connsiteX798" fmla="*/ 331781 w 1365244"/>
                    <a:gd name="connsiteY798" fmla="*/ 2712760 h 2784568"/>
                    <a:gd name="connsiteX799" fmla="*/ 329454 w 1365244"/>
                    <a:gd name="connsiteY799" fmla="*/ 2713647 h 2784568"/>
                    <a:gd name="connsiteX800" fmla="*/ 330895 w 1365244"/>
                    <a:gd name="connsiteY800" fmla="*/ 2715863 h 2784568"/>
                    <a:gd name="connsiteX801" fmla="*/ 333997 w 1365244"/>
                    <a:gd name="connsiteY801" fmla="*/ 2717636 h 2784568"/>
                    <a:gd name="connsiteX802" fmla="*/ 335327 w 1365244"/>
                    <a:gd name="connsiteY802" fmla="*/ 2719077 h 2784568"/>
                    <a:gd name="connsiteX803" fmla="*/ 335659 w 1365244"/>
                    <a:gd name="connsiteY803" fmla="*/ 2721072 h 2784568"/>
                    <a:gd name="connsiteX804" fmla="*/ 335327 w 1365244"/>
                    <a:gd name="connsiteY804" fmla="*/ 2723509 h 2784568"/>
                    <a:gd name="connsiteX805" fmla="*/ 335106 w 1365244"/>
                    <a:gd name="connsiteY805" fmla="*/ 2726280 h 2784568"/>
                    <a:gd name="connsiteX806" fmla="*/ 335770 w 1365244"/>
                    <a:gd name="connsiteY806" fmla="*/ 2729050 h 2784568"/>
                    <a:gd name="connsiteX807" fmla="*/ 335106 w 1365244"/>
                    <a:gd name="connsiteY807" fmla="*/ 2731488 h 2784568"/>
                    <a:gd name="connsiteX808" fmla="*/ 334884 w 1365244"/>
                    <a:gd name="connsiteY808" fmla="*/ 2734148 h 2784568"/>
                    <a:gd name="connsiteX809" fmla="*/ 334884 w 1365244"/>
                    <a:gd name="connsiteY809" fmla="*/ 2740021 h 2784568"/>
                    <a:gd name="connsiteX810" fmla="*/ 336767 w 1365244"/>
                    <a:gd name="connsiteY810" fmla="*/ 2739024 h 2784568"/>
                    <a:gd name="connsiteX811" fmla="*/ 341754 w 1365244"/>
                    <a:gd name="connsiteY811" fmla="*/ 2737583 h 2784568"/>
                    <a:gd name="connsiteX812" fmla="*/ 343638 w 1365244"/>
                    <a:gd name="connsiteY812" fmla="*/ 2734702 h 2784568"/>
                    <a:gd name="connsiteX813" fmla="*/ 347628 w 1365244"/>
                    <a:gd name="connsiteY813" fmla="*/ 2730712 h 2784568"/>
                    <a:gd name="connsiteX814" fmla="*/ 348957 w 1365244"/>
                    <a:gd name="connsiteY814" fmla="*/ 2728939 h 2784568"/>
                    <a:gd name="connsiteX815" fmla="*/ 348514 w 1365244"/>
                    <a:gd name="connsiteY815" fmla="*/ 2732042 h 2784568"/>
                    <a:gd name="connsiteX816" fmla="*/ 347517 w 1365244"/>
                    <a:gd name="connsiteY816" fmla="*/ 2733926 h 2784568"/>
                    <a:gd name="connsiteX817" fmla="*/ 346852 w 1365244"/>
                    <a:gd name="connsiteY817" fmla="*/ 2735588 h 2784568"/>
                    <a:gd name="connsiteX818" fmla="*/ 347295 w 1365244"/>
                    <a:gd name="connsiteY818" fmla="*/ 2738359 h 2784568"/>
                    <a:gd name="connsiteX819" fmla="*/ 348736 w 1365244"/>
                    <a:gd name="connsiteY819" fmla="*/ 2737029 h 2784568"/>
                    <a:gd name="connsiteX820" fmla="*/ 349622 w 1365244"/>
                    <a:gd name="connsiteY820" fmla="*/ 2737694 h 2784568"/>
                    <a:gd name="connsiteX821" fmla="*/ 349954 w 1365244"/>
                    <a:gd name="connsiteY821" fmla="*/ 2739910 h 2784568"/>
                    <a:gd name="connsiteX822" fmla="*/ 349733 w 1365244"/>
                    <a:gd name="connsiteY822" fmla="*/ 2743013 h 2784568"/>
                    <a:gd name="connsiteX823" fmla="*/ 350398 w 1365244"/>
                    <a:gd name="connsiteY823" fmla="*/ 2743013 h 2784568"/>
                    <a:gd name="connsiteX824" fmla="*/ 350398 w 1365244"/>
                    <a:gd name="connsiteY824" fmla="*/ 2740464 h 2784568"/>
                    <a:gd name="connsiteX825" fmla="*/ 350619 w 1365244"/>
                    <a:gd name="connsiteY825" fmla="*/ 2739467 h 2784568"/>
                    <a:gd name="connsiteX826" fmla="*/ 351284 w 1365244"/>
                    <a:gd name="connsiteY826" fmla="*/ 2739134 h 2784568"/>
                    <a:gd name="connsiteX827" fmla="*/ 354941 w 1365244"/>
                    <a:gd name="connsiteY827" fmla="*/ 2734591 h 2784568"/>
                    <a:gd name="connsiteX828" fmla="*/ 355939 w 1365244"/>
                    <a:gd name="connsiteY828" fmla="*/ 2732264 h 2784568"/>
                    <a:gd name="connsiteX829" fmla="*/ 357601 w 1365244"/>
                    <a:gd name="connsiteY829" fmla="*/ 2735921 h 2784568"/>
                    <a:gd name="connsiteX830" fmla="*/ 359041 w 1365244"/>
                    <a:gd name="connsiteY830" fmla="*/ 2740131 h 2784568"/>
                    <a:gd name="connsiteX831" fmla="*/ 360482 w 1365244"/>
                    <a:gd name="connsiteY831" fmla="*/ 2738359 h 2784568"/>
                    <a:gd name="connsiteX832" fmla="*/ 361701 w 1365244"/>
                    <a:gd name="connsiteY832" fmla="*/ 2737915 h 2784568"/>
                    <a:gd name="connsiteX833" fmla="*/ 364471 w 1365244"/>
                    <a:gd name="connsiteY833" fmla="*/ 2738359 h 2784568"/>
                    <a:gd name="connsiteX834" fmla="*/ 365026 w 1365244"/>
                    <a:gd name="connsiteY834" fmla="*/ 2737583 h 2784568"/>
                    <a:gd name="connsiteX835" fmla="*/ 366466 w 1365244"/>
                    <a:gd name="connsiteY835" fmla="*/ 2733593 h 2784568"/>
                    <a:gd name="connsiteX836" fmla="*/ 367574 w 1365244"/>
                    <a:gd name="connsiteY836" fmla="*/ 2732264 h 2784568"/>
                    <a:gd name="connsiteX837" fmla="*/ 366245 w 1365244"/>
                    <a:gd name="connsiteY837" fmla="*/ 2730823 h 2784568"/>
                    <a:gd name="connsiteX838" fmla="*/ 365580 w 1365244"/>
                    <a:gd name="connsiteY838" fmla="*/ 2730491 h 2784568"/>
                    <a:gd name="connsiteX839" fmla="*/ 364582 w 1365244"/>
                    <a:gd name="connsiteY839" fmla="*/ 2730491 h 2784568"/>
                    <a:gd name="connsiteX840" fmla="*/ 364582 w 1365244"/>
                    <a:gd name="connsiteY840" fmla="*/ 2729050 h 2784568"/>
                    <a:gd name="connsiteX841" fmla="*/ 374002 w 1365244"/>
                    <a:gd name="connsiteY841" fmla="*/ 2720961 h 2784568"/>
                    <a:gd name="connsiteX842" fmla="*/ 279254 w 1365244"/>
                    <a:gd name="connsiteY842" fmla="*/ 2674197 h 2784568"/>
                    <a:gd name="connsiteX843" fmla="*/ 278589 w 1365244"/>
                    <a:gd name="connsiteY843" fmla="*/ 2675083 h 2784568"/>
                    <a:gd name="connsiteX844" fmla="*/ 279033 w 1365244"/>
                    <a:gd name="connsiteY844" fmla="*/ 2675305 h 2784568"/>
                    <a:gd name="connsiteX845" fmla="*/ 279698 w 1365244"/>
                    <a:gd name="connsiteY845" fmla="*/ 2675305 h 2784568"/>
                    <a:gd name="connsiteX846" fmla="*/ 281139 w 1365244"/>
                    <a:gd name="connsiteY846" fmla="*/ 2674640 h 2784568"/>
                    <a:gd name="connsiteX847" fmla="*/ 282246 w 1365244"/>
                    <a:gd name="connsiteY847" fmla="*/ 2673532 h 2784568"/>
                    <a:gd name="connsiteX848" fmla="*/ 282468 w 1365244"/>
                    <a:gd name="connsiteY848" fmla="*/ 2672313 h 2784568"/>
                    <a:gd name="connsiteX849" fmla="*/ 281139 w 1365244"/>
                    <a:gd name="connsiteY849" fmla="*/ 2672534 h 2784568"/>
                    <a:gd name="connsiteX850" fmla="*/ 279144 w 1365244"/>
                    <a:gd name="connsiteY850" fmla="*/ 2674086 h 2784568"/>
                    <a:gd name="connsiteX851" fmla="*/ 276706 w 1365244"/>
                    <a:gd name="connsiteY851" fmla="*/ 2675970 h 2784568"/>
                    <a:gd name="connsiteX852" fmla="*/ 278811 w 1365244"/>
                    <a:gd name="connsiteY852" fmla="*/ 2671094 h 2784568"/>
                    <a:gd name="connsiteX853" fmla="*/ 278589 w 1365244"/>
                    <a:gd name="connsiteY853" fmla="*/ 2669542 h 2784568"/>
                    <a:gd name="connsiteX854" fmla="*/ 277038 w 1365244"/>
                    <a:gd name="connsiteY854" fmla="*/ 2668877 h 2784568"/>
                    <a:gd name="connsiteX855" fmla="*/ 273159 w 1365244"/>
                    <a:gd name="connsiteY855" fmla="*/ 2668877 h 2784568"/>
                    <a:gd name="connsiteX856" fmla="*/ 271276 w 1365244"/>
                    <a:gd name="connsiteY856" fmla="*/ 2669542 h 2784568"/>
                    <a:gd name="connsiteX857" fmla="*/ 269724 w 1365244"/>
                    <a:gd name="connsiteY857" fmla="*/ 2669210 h 2784568"/>
                    <a:gd name="connsiteX858" fmla="*/ 267951 w 1365244"/>
                    <a:gd name="connsiteY858" fmla="*/ 2669210 h 2784568"/>
                    <a:gd name="connsiteX859" fmla="*/ 267397 w 1365244"/>
                    <a:gd name="connsiteY859" fmla="*/ 2670539 h 2784568"/>
                    <a:gd name="connsiteX860" fmla="*/ 268505 w 1365244"/>
                    <a:gd name="connsiteY860" fmla="*/ 2674086 h 2784568"/>
                    <a:gd name="connsiteX861" fmla="*/ 269724 w 1365244"/>
                    <a:gd name="connsiteY861" fmla="*/ 2674086 h 2784568"/>
                    <a:gd name="connsiteX862" fmla="*/ 271276 w 1365244"/>
                    <a:gd name="connsiteY862" fmla="*/ 2676191 h 2784568"/>
                    <a:gd name="connsiteX863" fmla="*/ 273159 w 1365244"/>
                    <a:gd name="connsiteY863" fmla="*/ 2676856 h 2784568"/>
                    <a:gd name="connsiteX864" fmla="*/ 275265 w 1365244"/>
                    <a:gd name="connsiteY864" fmla="*/ 2676856 h 2784568"/>
                    <a:gd name="connsiteX865" fmla="*/ 276706 w 1365244"/>
                    <a:gd name="connsiteY865" fmla="*/ 2675970 h 2784568"/>
                    <a:gd name="connsiteX866" fmla="*/ 306072 w 1365244"/>
                    <a:gd name="connsiteY866" fmla="*/ 2682397 h 2784568"/>
                    <a:gd name="connsiteX867" fmla="*/ 311280 w 1365244"/>
                    <a:gd name="connsiteY867" fmla="*/ 2681067 h 2784568"/>
                    <a:gd name="connsiteX868" fmla="*/ 311723 w 1365244"/>
                    <a:gd name="connsiteY868" fmla="*/ 2680735 h 2784568"/>
                    <a:gd name="connsiteX869" fmla="*/ 313053 w 1365244"/>
                    <a:gd name="connsiteY869" fmla="*/ 2679294 h 2784568"/>
                    <a:gd name="connsiteX870" fmla="*/ 313496 w 1365244"/>
                    <a:gd name="connsiteY870" fmla="*/ 2678629 h 2784568"/>
                    <a:gd name="connsiteX871" fmla="*/ 314383 w 1365244"/>
                    <a:gd name="connsiteY871" fmla="*/ 2677743 h 2784568"/>
                    <a:gd name="connsiteX872" fmla="*/ 315269 w 1365244"/>
                    <a:gd name="connsiteY872" fmla="*/ 2678297 h 2784568"/>
                    <a:gd name="connsiteX873" fmla="*/ 316156 w 1365244"/>
                    <a:gd name="connsiteY873" fmla="*/ 2679183 h 2784568"/>
                    <a:gd name="connsiteX874" fmla="*/ 317043 w 1365244"/>
                    <a:gd name="connsiteY874" fmla="*/ 2679405 h 2784568"/>
                    <a:gd name="connsiteX875" fmla="*/ 319148 w 1365244"/>
                    <a:gd name="connsiteY875" fmla="*/ 2678518 h 2784568"/>
                    <a:gd name="connsiteX876" fmla="*/ 319702 w 1365244"/>
                    <a:gd name="connsiteY876" fmla="*/ 2677410 h 2784568"/>
                    <a:gd name="connsiteX877" fmla="*/ 320034 w 1365244"/>
                    <a:gd name="connsiteY877" fmla="*/ 2674750 h 2784568"/>
                    <a:gd name="connsiteX878" fmla="*/ 317929 w 1365244"/>
                    <a:gd name="connsiteY878" fmla="*/ 2672313 h 2784568"/>
                    <a:gd name="connsiteX879" fmla="*/ 309839 w 1365244"/>
                    <a:gd name="connsiteY879" fmla="*/ 2668988 h 2784568"/>
                    <a:gd name="connsiteX880" fmla="*/ 296541 w 1365244"/>
                    <a:gd name="connsiteY880" fmla="*/ 2667991 h 2784568"/>
                    <a:gd name="connsiteX881" fmla="*/ 293661 w 1365244"/>
                    <a:gd name="connsiteY881" fmla="*/ 2668545 h 2784568"/>
                    <a:gd name="connsiteX882" fmla="*/ 291111 w 1365244"/>
                    <a:gd name="connsiteY882" fmla="*/ 2671315 h 2784568"/>
                    <a:gd name="connsiteX883" fmla="*/ 290336 w 1365244"/>
                    <a:gd name="connsiteY883" fmla="*/ 2675415 h 2784568"/>
                    <a:gd name="connsiteX884" fmla="*/ 290668 w 1365244"/>
                    <a:gd name="connsiteY884" fmla="*/ 2678629 h 2784568"/>
                    <a:gd name="connsiteX885" fmla="*/ 291776 w 1365244"/>
                    <a:gd name="connsiteY885" fmla="*/ 2678629 h 2784568"/>
                    <a:gd name="connsiteX886" fmla="*/ 294104 w 1365244"/>
                    <a:gd name="connsiteY886" fmla="*/ 2678186 h 2784568"/>
                    <a:gd name="connsiteX887" fmla="*/ 297206 w 1365244"/>
                    <a:gd name="connsiteY887" fmla="*/ 2680181 h 2784568"/>
                    <a:gd name="connsiteX888" fmla="*/ 300198 w 1365244"/>
                    <a:gd name="connsiteY888" fmla="*/ 2680956 h 2784568"/>
                    <a:gd name="connsiteX889" fmla="*/ 302304 w 1365244"/>
                    <a:gd name="connsiteY889" fmla="*/ 2676524 h 2784568"/>
                    <a:gd name="connsiteX890" fmla="*/ 297650 w 1365244"/>
                    <a:gd name="connsiteY890" fmla="*/ 2676524 h 2784568"/>
                    <a:gd name="connsiteX891" fmla="*/ 299423 w 1365244"/>
                    <a:gd name="connsiteY891" fmla="*/ 2675859 h 2784568"/>
                    <a:gd name="connsiteX892" fmla="*/ 302193 w 1365244"/>
                    <a:gd name="connsiteY892" fmla="*/ 2675859 h 2784568"/>
                    <a:gd name="connsiteX893" fmla="*/ 304742 w 1365244"/>
                    <a:gd name="connsiteY893" fmla="*/ 2677078 h 2784568"/>
                    <a:gd name="connsiteX894" fmla="*/ 306182 w 1365244"/>
                    <a:gd name="connsiteY894" fmla="*/ 2679516 h 2784568"/>
                    <a:gd name="connsiteX895" fmla="*/ 304409 w 1365244"/>
                    <a:gd name="connsiteY895" fmla="*/ 2682064 h 2784568"/>
                    <a:gd name="connsiteX896" fmla="*/ 306072 w 1365244"/>
                    <a:gd name="connsiteY896" fmla="*/ 2682397 h 2784568"/>
                    <a:gd name="connsiteX897" fmla="*/ 327237 w 1365244"/>
                    <a:gd name="connsiteY897" fmla="*/ 2659569 h 2784568"/>
                    <a:gd name="connsiteX898" fmla="*/ 326794 w 1365244"/>
                    <a:gd name="connsiteY898" fmla="*/ 2659125 h 2784568"/>
                    <a:gd name="connsiteX899" fmla="*/ 324024 w 1365244"/>
                    <a:gd name="connsiteY899" fmla="*/ 2659458 h 2784568"/>
                    <a:gd name="connsiteX900" fmla="*/ 321365 w 1365244"/>
                    <a:gd name="connsiteY900" fmla="*/ 2660788 h 2784568"/>
                    <a:gd name="connsiteX901" fmla="*/ 319037 w 1365244"/>
                    <a:gd name="connsiteY901" fmla="*/ 2663226 h 2784568"/>
                    <a:gd name="connsiteX902" fmla="*/ 317154 w 1365244"/>
                    <a:gd name="connsiteY902" fmla="*/ 2666994 h 2784568"/>
                    <a:gd name="connsiteX903" fmla="*/ 321475 w 1365244"/>
                    <a:gd name="connsiteY903" fmla="*/ 2668656 h 2784568"/>
                    <a:gd name="connsiteX904" fmla="*/ 323691 w 1365244"/>
                    <a:gd name="connsiteY904" fmla="*/ 2668434 h 2784568"/>
                    <a:gd name="connsiteX905" fmla="*/ 325686 w 1365244"/>
                    <a:gd name="connsiteY905" fmla="*/ 2666994 h 2784568"/>
                    <a:gd name="connsiteX906" fmla="*/ 324800 w 1365244"/>
                    <a:gd name="connsiteY906" fmla="*/ 2670429 h 2784568"/>
                    <a:gd name="connsiteX907" fmla="*/ 324245 w 1365244"/>
                    <a:gd name="connsiteY907" fmla="*/ 2671980 h 2784568"/>
                    <a:gd name="connsiteX908" fmla="*/ 323470 w 1365244"/>
                    <a:gd name="connsiteY908" fmla="*/ 2673421 h 2784568"/>
                    <a:gd name="connsiteX909" fmla="*/ 326573 w 1365244"/>
                    <a:gd name="connsiteY909" fmla="*/ 2673421 h 2784568"/>
                    <a:gd name="connsiteX910" fmla="*/ 330008 w 1365244"/>
                    <a:gd name="connsiteY910" fmla="*/ 2671980 h 2784568"/>
                    <a:gd name="connsiteX911" fmla="*/ 333332 w 1365244"/>
                    <a:gd name="connsiteY911" fmla="*/ 2669764 h 2784568"/>
                    <a:gd name="connsiteX912" fmla="*/ 335881 w 1365244"/>
                    <a:gd name="connsiteY912" fmla="*/ 2666994 h 2784568"/>
                    <a:gd name="connsiteX913" fmla="*/ 334884 w 1365244"/>
                    <a:gd name="connsiteY913" fmla="*/ 2664556 h 2784568"/>
                    <a:gd name="connsiteX914" fmla="*/ 333554 w 1365244"/>
                    <a:gd name="connsiteY914" fmla="*/ 2664001 h 2784568"/>
                    <a:gd name="connsiteX915" fmla="*/ 332002 w 1365244"/>
                    <a:gd name="connsiteY915" fmla="*/ 2664223 h 2784568"/>
                    <a:gd name="connsiteX916" fmla="*/ 330341 w 1365244"/>
                    <a:gd name="connsiteY916" fmla="*/ 2664223 h 2784568"/>
                    <a:gd name="connsiteX917" fmla="*/ 327237 w 1365244"/>
                    <a:gd name="connsiteY917" fmla="*/ 2662339 h 2784568"/>
                    <a:gd name="connsiteX918" fmla="*/ 327237 w 1365244"/>
                    <a:gd name="connsiteY918" fmla="*/ 2661785 h 2784568"/>
                    <a:gd name="connsiteX919" fmla="*/ 327237 w 1365244"/>
                    <a:gd name="connsiteY919" fmla="*/ 2660677 h 2784568"/>
                    <a:gd name="connsiteX920" fmla="*/ 327237 w 1365244"/>
                    <a:gd name="connsiteY920" fmla="*/ 2659680 h 2784568"/>
                    <a:gd name="connsiteX921" fmla="*/ 299534 w 1365244"/>
                    <a:gd name="connsiteY921" fmla="*/ 2659901 h 2784568"/>
                    <a:gd name="connsiteX922" fmla="*/ 300974 w 1365244"/>
                    <a:gd name="connsiteY922" fmla="*/ 2661674 h 2784568"/>
                    <a:gd name="connsiteX923" fmla="*/ 303302 w 1365244"/>
                    <a:gd name="connsiteY923" fmla="*/ 2662228 h 2784568"/>
                    <a:gd name="connsiteX924" fmla="*/ 304520 w 1365244"/>
                    <a:gd name="connsiteY924" fmla="*/ 2661896 h 2784568"/>
                    <a:gd name="connsiteX925" fmla="*/ 314383 w 1365244"/>
                    <a:gd name="connsiteY925" fmla="*/ 2658572 h 2784568"/>
                    <a:gd name="connsiteX926" fmla="*/ 315491 w 1365244"/>
                    <a:gd name="connsiteY926" fmla="*/ 2656355 h 2784568"/>
                    <a:gd name="connsiteX927" fmla="*/ 313829 w 1365244"/>
                    <a:gd name="connsiteY927" fmla="*/ 2654693 h 2784568"/>
                    <a:gd name="connsiteX928" fmla="*/ 310504 w 1365244"/>
                    <a:gd name="connsiteY928" fmla="*/ 2654915 h 2784568"/>
                    <a:gd name="connsiteX929" fmla="*/ 300088 w 1365244"/>
                    <a:gd name="connsiteY929" fmla="*/ 2657796 h 2784568"/>
                    <a:gd name="connsiteX930" fmla="*/ 299312 w 1365244"/>
                    <a:gd name="connsiteY930" fmla="*/ 2658572 h 2784568"/>
                    <a:gd name="connsiteX931" fmla="*/ 299312 w 1365244"/>
                    <a:gd name="connsiteY931" fmla="*/ 2660012 h 2784568"/>
                    <a:gd name="connsiteX932" fmla="*/ 298315 w 1365244"/>
                    <a:gd name="connsiteY932" fmla="*/ 2653363 h 2784568"/>
                    <a:gd name="connsiteX933" fmla="*/ 297317 w 1365244"/>
                    <a:gd name="connsiteY933" fmla="*/ 2653696 h 2784568"/>
                    <a:gd name="connsiteX934" fmla="*/ 295544 w 1365244"/>
                    <a:gd name="connsiteY934" fmla="*/ 2655358 h 2784568"/>
                    <a:gd name="connsiteX935" fmla="*/ 293550 w 1365244"/>
                    <a:gd name="connsiteY935" fmla="*/ 2659347 h 2784568"/>
                    <a:gd name="connsiteX936" fmla="*/ 294436 w 1365244"/>
                    <a:gd name="connsiteY936" fmla="*/ 2659680 h 2784568"/>
                    <a:gd name="connsiteX937" fmla="*/ 305185 w 1365244"/>
                    <a:gd name="connsiteY937" fmla="*/ 2654471 h 2784568"/>
                    <a:gd name="connsiteX938" fmla="*/ 305185 w 1365244"/>
                    <a:gd name="connsiteY938" fmla="*/ 2652920 h 2784568"/>
                    <a:gd name="connsiteX939" fmla="*/ 298315 w 1365244"/>
                    <a:gd name="connsiteY939" fmla="*/ 2653363 h 2784568"/>
                    <a:gd name="connsiteX940" fmla="*/ 206670 w 1365244"/>
                    <a:gd name="connsiteY940" fmla="*/ 2659569 h 2784568"/>
                    <a:gd name="connsiteX941" fmla="*/ 207446 w 1365244"/>
                    <a:gd name="connsiteY941" fmla="*/ 2659347 h 2784568"/>
                    <a:gd name="connsiteX942" fmla="*/ 208222 w 1365244"/>
                    <a:gd name="connsiteY942" fmla="*/ 2659901 h 2784568"/>
                    <a:gd name="connsiteX943" fmla="*/ 208554 w 1365244"/>
                    <a:gd name="connsiteY943" fmla="*/ 2659901 h 2784568"/>
                    <a:gd name="connsiteX944" fmla="*/ 208776 w 1365244"/>
                    <a:gd name="connsiteY944" fmla="*/ 2658461 h 2784568"/>
                    <a:gd name="connsiteX945" fmla="*/ 208222 w 1365244"/>
                    <a:gd name="connsiteY945" fmla="*/ 2655690 h 2784568"/>
                    <a:gd name="connsiteX946" fmla="*/ 206559 w 1365244"/>
                    <a:gd name="connsiteY946" fmla="*/ 2652698 h 2784568"/>
                    <a:gd name="connsiteX947" fmla="*/ 204454 w 1365244"/>
                    <a:gd name="connsiteY947" fmla="*/ 2650814 h 2784568"/>
                    <a:gd name="connsiteX948" fmla="*/ 203124 w 1365244"/>
                    <a:gd name="connsiteY948" fmla="*/ 2651258 h 2784568"/>
                    <a:gd name="connsiteX949" fmla="*/ 202570 w 1365244"/>
                    <a:gd name="connsiteY949" fmla="*/ 2652587 h 2784568"/>
                    <a:gd name="connsiteX950" fmla="*/ 201794 w 1365244"/>
                    <a:gd name="connsiteY950" fmla="*/ 2654028 h 2784568"/>
                    <a:gd name="connsiteX951" fmla="*/ 201573 w 1365244"/>
                    <a:gd name="connsiteY951" fmla="*/ 2655690 h 2784568"/>
                    <a:gd name="connsiteX952" fmla="*/ 202681 w 1365244"/>
                    <a:gd name="connsiteY952" fmla="*/ 2657131 h 2784568"/>
                    <a:gd name="connsiteX953" fmla="*/ 204897 w 1365244"/>
                    <a:gd name="connsiteY953" fmla="*/ 2656577 h 2784568"/>
                    <a:gd name="connsiteX954" fmla="*/ 205784 w 1365244"/>
                    <a:gd name="connsiteY954" fmla="*/ 2656909 h 2784568"/>
                    <a:gd name="connsiteX955" fmla="*/ 206116 w 1365244"/>
                    <a:gd name="connsiteY955" fmla="*/ 2657463 h 2784568"/>
                    <a:gd name="connsiteX956" fmla="*/ 206116 w 1365244"/>
                    <a:gd name="connsiteY956" fmla="*/ 2659015 h 2784568"/>
                    <a:gd name="connsiteX957" fmla="*/ 206559 w 1365244"/>
                    <a:gd name="connsiteY957" fmla="*/ 2659680 h 2784568"/>
                    <a:gd name="connsiteX958" fmla="*/ 803300 w 1365244"/>
                    <a:gd name="connsiteY958" fmla="*/ 2638182 h 2784568"/>
                    <a:gd name="connsiteX959" fmla="*/ 802303 w 1365244"/>
                    <a:gd name="connsiteY959" fmla="*/ 2638182 h 2784568"/>
                    <a:gd name="connsiteX960" fmla="*/ 801306 w 1365244"/>
                    <a:gd name="connsiteY960" fmla="*/ 2639400 h 2784568"/>
                    <a:gd name="connsiteX961" fmla="*/ 800751 w 1365244"/>
                    <a:gd name="connsiteY961" fmla="*/ 2640841 h 2784568"/>
                    <a:gd name="connsiteX962" fmla="*/ 800751 w 1365244"/>
                    <a:gd name="connsiteY962" fmla="*/ 2642503 h 2784568"/>
                    <a:gd name="connsiteX963" fmla="*/ 800086 w 1365244"/>
                    <a:gd name="connsiteY963" fmla="*/ 2643833 h 2784568"/>
                    <a:gd name="connsiteX964" fmla="*/ 798535 w 1365244"/>
                    <a:gd name="connsiteY964" fmla="*/ 2644941 h 2784568"/>
                    <a:gd name="connsiteX965" fmla="*/ 793105 w 1365244"/>
                    <a:gd name="connsiteY965" fmla="*/ 2646160 h 2784568"/>
                    <a:gd name="connsiteX966" fmla="*/ 792440 w 1365244"/>
                    <a:gd name="connsiteY966" fmla="*/ 2647933 h 2784568"/>
                    <a:gd name="connsiteX967" fmla="*/ 794546 w 1365244"/>
                    <a:gd name="connsiteY967" fmla="*/ 2652144 h 2784568"/>
                    <a:gd name="connsiteX968" fmla="*/ 795875 w 1365244"/>
                    <a:gd name="connsiteY968" fmla="*/ 2653807 h 2784568"/>
                    <a:gd name="connsiteX969" fmla="*/ 796984 w 1365244"/>
                    <a:gd name="connsiteY969" fmla="*/ 2653807 h 2784568"/>
                    <a:gd name="connsiteX970" fmla="*/ 798203 w 1365244"/>
                    <a:gd name="connsiteY970" fmla="*/ 2649374 h 2784568"/>
                    <a:gd name="connsiteX971" fmla="*/ 799754 w 1365244"/>
                    <a:gd name="connsiteY971" fmla="*/ 2647601 h 2784568"/>
                    <a:gd name="connsiteX972" fmla="*/ 806957 w 1365244"/>
                    <a:gd name="connsiteY972" fmla="*/ 2645384 h 2784568"/>
                    <a:gd name="connsiteX973" fmla="*/ 808398 w 1365244"/>
                    <a:gd name="connsiteY973" fmla="*/ 2643833 h 2784568"/>
                    <a:gd name="connsiteX974" fmla="*/ 808730 w 1365244"/>
                    <a:gd name="connsiteY974" fmla="*/ 2642614 h 2784568"/>
                    <a:gd name="connsiteX975" fmla="*/ 807733 w 1365244"/>
                    <a:gd name="connsiteY975" fmla="*/ 2641506 h 2784568"/>
                    <a:gd name="connsiteX976" fmla="*/ 802968 w 1365244"/>
                    <a:gd name="connsiteY976" fmla="*/ 2638182 h 2784568"/>
                    <a:gd name="connsiteX977" fmla="*/ 262300 w 1365244"/>
                    <a:gd name="connsiteY977" fmla="*/ 2646604 h 2784568"/>
                    <a:gd name="connsiteX978" fmla="*/ 260083 w 1365244"/>
                    <a:gd name="connsiteY978" fmla="*/ 2647601 h 2784568"/>
                    <a:gd name="connsiteX979" fmla="*/ 258200 w 1365244"/>
                    <a:gd name="connsiteY979" fmla="*/ 2649485 h 2784568"/>
                    <a:gd name="connsiteX980" fmla="*/ 257424 w 1365244"/>
                    <a:gd name="connsiteY980" fmla="*/ 2652144 h 2784568"/>
                    <a:gd name="connsiteX981" fmla="*/ 258421 w 1365244"/>
                    <a:gd name="connsiteY981" fmla="*/ 2654804 h 2784568"/>
                    <a:gd name="connsiteX982" fmla="*/ 260748 w 1365244"/>
                    <a:gd name="connsiteY982" fmla="*/ 2657020 h 2784568"/>
                    <a:gd name="connsiteX983" fmla="*/ 263297 w 1365244"/>
                    <a:gd name="connsiteY983" fmla="*/ 2658572 h 2784568"/>
                    <a:gd name="connsiteX984" fmla="*/ 266843 w 1365244"/>
                    <a:gd name="connsiteY984" fmla="*/ 2659347 h 2784568"/>
                    <a:gd name="connsiteX985" fmla="*/ 268062 w 1365244"/>
                    <a:gd name="connsiteY985" fmla="*/ 2660012 h 2784568"/>
                    <a:gd name="connsiteX986" fmla="*/ 270611 w 1365244"/>
                    <a:gd name="connsiteY986" fmla="*/ 2662228 h 2784568"/>
                    <a:gd name="connsiteX987" fmla="*/ 270611 w 1365244"/>
                    <a:gd name="connsiteY987" fmla="*/ 2662783 h 2784568"/>
                    <a:gd name="connsiteX988" fmla="*/ 270611 w 1365244"/>
                    <a:gd name="connsiteY988" fmla="*/ 2664999 h 2784568"/>
                    <a:gd name="connsiteX989" fmla="*/ 270611 w 1365244"/>
                    <a:gd name="connsiteY989" fmla="*/ 2665553 h 2784568"/>
                    <a:gd name="connsiteX990" fmla="*/ 271387 w 1365244"/>
                    <a:gd name="connsiteY990" fmla="*/ 2665553 h 2784568"/>
                    <a:gd name="connsiteX991" fmla="*/ 272052 w 1365244"/>
                    <a:gd name="connsiteY991" fmla="*/ 2664888 h 2784568"/>
                    <a:gd name="connsiteX992" fmla="*/ 272606 w 1365244"/>
                    <a:gd name="connsiteY992" fmla="*/ 2664112 h 2784568"/>
                    <a:gd name="connsiteX993" fmla="*/ 272938 w 1365244"/>
                    <a:gd name="connsiteY993" fmla="*/ 2663780 h 2784568"/>
                    <a:gd name="connsiteX994" fmla="*/ 275154 w 1365244"/>
                    <a:gd name="connsiteY994" fmla="*/ 2664777 h 2784568"/>
                    <a:gd name="connsiteX995" fmla="*/ 277371 w 1365244"/>
                    <a:gd name="connsiteY995" fmla="*/ 2665220 h 2784568"/>
                    <a:gd name="connsiteX996" fmla="*/ 279476 w 1365244"/>
                    <a:gd name="connsiteY996" fmla="*/ 2664999 h 2784568"/>
                    <a:gd name="connsiteX997" fmla="*/ 281471 w 1365244"/>
                    <a:gd name="connsiteY997" fmla="*/ 2663780 h 2784568"/>
                    <a:gd name="connsiteX998" fmla="*/ 281471 w 1365244"/>
                    <a:gd name="connsiteY998" fmla="*/ 2662118 h 2784568"/>
                    <a:gd name="connsiteX999" fmla="*/ 280363 w 1365244"/>
                    <a:gd name="connsiteY999" fmla="*/ 2662118 h 2784568"/>
                    <a:gd name="connsiteX1000" fmla="*/ 279365 w 1365244"/>
                    <a:gd name="connsiteY1000" fmla="*/ 2661785 h 2784568"/>
                    <a:gd name="connsiteX1001" fmla="*/ 277592 w 1365244"/>
                    <a:gd name="connsiteY1001" fmla="*/ 2660677 h 2784568"/>
                    <a:gd name="connsiteX1002" fmla="*/ 278700 w 1365244"/>
                    <a:gd name="connsiteY1002" fmla="*/ 2660677 h 2784568"/>
                    <a:gd name="connsiteX1003" fmla="*/ 281471 w 1365244"/>
                    <a:gd name="connsiteY1003" fmla="*/ 2659015 h 2784568"/>
                    <a:gd name="connsiteX1004" fmla="*/ 280474 w 1365244"/>
                    <a:gd name="connsiteY1004" fmla="*/ 2656577 h 2784568"/>
                    <a:gd name="connsiteX1005" fmla="*/ 278922 w 1365244"/>
                    <a:gd name="connsiteY1005" fmla="*/ 2655801 h 2784568"/>
                    <a:gd name="connsiteX1006" fmla="*/ 275265 w 1365244"/>
                    <a:gd name="connsiteY1006" fmla="*/ 2656134 h 2784568"/>
                    <a:gd name="connsiteX1007" fmla="*/ 276152 w 1365244"/>
                    <a:gd name="connsiteY1007" fmla="*/ 2654471 h 2784568"/>
                    <a:gd name="connsiteX1008" fmla="*/ 274600 w 1365244"/>
                    <a:gd name="connsiteY1008" fmla="*/ 2652809 h 2784568"/>
                    <a:gd name="connsiteX1009" fmla="*/ 271387 w 1365244"/>
                    <a:gd name="connsiteY1009" fmla="*/ 2651036 h 2784568"/>
                    <a:gd name="connsiteX1010" fmla="*/ 269835 w 1365244"/>
                    <a:gd name="connsiteY1010" fmla="*/ 2649817 h 2784568"/>
                    <a:gd name="connsiteX1011" fmla="*/ 271276 w 1365244"/>
                    <a:gd name="connsiteY1011" fmla="*/ 2648487 h 2784568"/>
                    <a:gd name="connsiteX1012" fmla="*/ 272827 w 1365244"/>
                    <a:gd name="connsiteY1012" fmla="*/ 2648487 h 2784568"/>
                    <a:gd name="connsiteX1013" fmla="*/ 276152 w 1365244"/>
                    <a:gd name="connsiteY1013" fmla="*/ 2649817 h 2784568"/>
                    <a:gd name="connsiteX1014" fmla="*/ 276152 w 1365244"/>
                    <a:gd name="connsiteY1014" fmla="*/ 2648376 h 2784568"/>
                    <a:gd name="connsiteX1015" fmla="*/ 274046 w 1365244"/>
                    <a:gd name="connsiteY1015" fmla="*/ 2643501 h 2784568"/>
                    <a:gd name="connsiteX1016" fmla="*/ 273049 w 1365244"/>
                    <a:gd name="connsiteY1016" fmla="*/ 2643501 h 2784568"/>
                    <a:gd name="connsiteX1017" fmla="*/ 271941 w 1365244"/>
                    <a:gd name="connsiteY1017" fmla="*/ 2642836 h 2784568"/>
                    <a:gd name="connsiteX1018" fmla="*/ 271054 w 1365244"/>
                    <a:gd name="connsiteY1018" fmla="*/ 2641617 h 2784568"/>
                    <a:gd name="connsiteX1019" fmla="*/ 270722 w 1365244"/>
                    <a:gd name="connsiteY1019" fmla="*/ 2639622 h 2784568"/>
                    <a:gd name="connsiteX1020" fmla="*/ 269724 w 1365244"/>
                    <a:gd name="connsiteY1020" fmla="*/ 2637627 h 2784568"/>
                    <a:gd name="connsiteX1021" fmla="*/ 264737 w 1365244"/>
                    <a:gd name="connsiteY1021" fmla="*/ 2634303 h 2784568"/>
                    <a:gd name="connsiteX1022" fmla="*/ 262965 w 1365244"/>
                    <a:gd name="connsiteY1022" fmla="*/ 2632641 h 2784568"/>
                    <a:gd name="connsiteX1023" fmla="*/ 261302 w 1365244"/>
                    <a:gd name="connsiteY1023" fmla="*/ 2632419 h 2784568"/>
                    <a:gd name="connsiteX1024" fmla="*/ 260194 w 1365244"/>
                    <a:gd name="connsiteY1024" fmla="*/ 2633638 h 2784568"/>
                    <a:gd name="connsiteX1025" fmla="*/ 259529 w 1365244"/>
                    <a:gd name="connsiteY1025" fmla="*/ 2635965 h 2784568"/>
                    <a:gd name="connsiteX1026" fmla="*/ 259086 w 1365244"/>
                    <a:gd name="connsiteY1026" fmla="*/ 2638957 h 2784568"/>
                    <a:gd name="connsiteX1027" fmla="*/ 264516 w 1365244"/>
                    <a:gd name="connsiteY1027" fmla="*/ 2645163 h 2784568"/>
                    <a:gd name="connsiteX1028" fmla="*/ 264516 w 1365244"/>
                    <a:gd name="connsiteY1028" fmla="*/ 2646714 h 2784568"/>
                    <a:gd name="connsiteX1029" fmla="*/ 262522 w 1365244"/>
                    <a:gd name="connsiteY1029" fmla="*/ 2646714 h 2784568"/>
                    <a:gd name="connsiteX1030" fmla="*/ 249445 w 1365244"/>
                    <a:gd name="connsiteY1030" fmla="*/ 2632530 h 2784568"/>
                    <a:gd name="connsiteX1031" fmla="*/ 250664 w 1365244"/>
                    <a:gd name="connsiteY1031" fmla="*/ 2630092 h 2784568"/>
                    <a:gd name="connsiteX1032" fmla="*/ 253435 w 1365244"/>
                    <a:gd name="connsiteY1032" fmla="*/ 2625548 h 2784568"/>
                    <a:gd name="connsiteX1033" fmla="*/ 254543 w 1365244"/>
                    <a:gd name="connsiteY1033" fmla="*/ 2623110 h 2784568"/>
                    <a:gd name="connsiteX1034" fmla="*/ 254986 w 1365244"/>
                    <a:gd name="connsiteY1034" fmla="*/ 2619897 h 2784568"/>
                    <a:gd name="connsiteX1035" fmla="*/ 252437 w 1365244"/>
                    <a:gd name="connsiteY1035" fmla="*/ 2619897 h 2784568"/>
                    <a:gd name="connsiteX1036" fmla="*/ 249335 w 1365244"/>
                    <a:gd name="connsiteY1036" fmla="*/ 2623886 h 2784568"/>
                    <a:gd name="connsiteX1037" fmla="*/ 246674 w 1365244"/>
                    <a:gd name="connsiteY1037" fmla="*/ 2629538 h 2784568"/>
                    <a:gd name="connsiteX1038" fmla="*/ 245677 w 1365244"/>
                    <a:gd name="connsiteY1038" fmla="*/ 2633970 h 2784568"/>
                    <a:gd name="connsiteX1039" fmla="*/ 246453 w 1365244"/>
                    <a:gd name="connsiteY1039" fmla="*/ 2636187 h 2784568"/>
                    <a:gd name="connsiteX1040" fmla="*/ 247894 w 1365244"/>
                    <a:gd name="connsiteY1040" fmla="*/ 2635190 h 2784568"/>
                    <a:gd name="connsiteX1041" fmla="*/ 249556 w 1365244"/>
                    <a:gd name="connsiteY1041" fmla="*/ 2632641 h 2784568"/>
                    <a:gd name="connsiteX1042" fmla="*/ 204565 w 1365244"/>
                    <a:gd name="connsiteY1042" fmla="*/ 2630092 h 2784568"/>
                    <a:gd name="connsiteX1043" fmla="*/ 205230 w 1365244"/>
                    <a:gd name="connsiteY1043" fmla="*/ 2630092 h 2784568"/>
                    <a:gd name="connsiteX1044" fmla="*/ 203235 w 1365244"/>
                    <a:gd name="connsiteY1044" fmla="*/ 2623665 h 2784568"/>
                    <a:gd name="connsiteX1045" fmla="*/ 202903 w 1365244"/>
                    <a:gd name="connsiteY1045" fmla="*/ 2621559 h 2784568"/>
                    <a:gd name="connsiteX1046" fmla="*/ 199911 w 1365244"/>
                    <a:gd name="connsiteY1046" fmla="*/ 2616240 h 2784568"/>
                    <a:gd name="connsiteX1047" fmla="*/ 196697 w 1365244"/>
                    <a:gd name="connsiteY1047" fmla="*/ 2612140 h 2784568"/>
                    <a:gd name="connsiteX1048" fmla="*/ 194259 w 1365244"/>
                    <a:gd name="connsiteY1048" fmla="*/ 2612140 h 2784568"/>
                    <a:gd name="connsiteX1049" fmla="*/ 195257 w 1365244"/>
                    <a:gd name="connsiteY1049" fmla="*/ 2616240 h 2784568"/>
                    <a:gd name="connsiteX1050" fmla="*/ 196918 w 1365244"/>
                    <a:gd name="connsiteY1050" fmla="*/ 2618678 h 2784568"/>
                    <a:gd name="connsiteX1051" fmla="*/ 197805 w 1365244"/>
                    <a:gd name="connsiteY1051" fmla="*/ 2621338 h 2784568"/>
                    <a:gd name="connsiteX1052" fmla="*/ 196586 w 1365244"/>
                    <a:gd name="connsiteY1052" fmla="*/ 2626213 h 2784568"/>
                    <a:gd name="connsiteX1053" fmla="*/ 198359 w 1365244"/>
                    <a:gd name="connsiteY1053" fmla="*/ 2628097 h 2784568"/>
                    <a:gd name="connsiteX1054" fmla="*/ 202238 w 1365244"/>
                    <a:gd name="connsiteY1054" fmla="*/ 2628651 h 2784568"/>
                    <a:gd name="connsiteX1055" fmla="*/ 204344 w 1365244"/>
                    <a:gd name="connsiteY1055" fmla="*/ 2630092 h 2784568"/>
                    <a:gd name="connsiteX1056" fmla="*/ 220744 w 1365244"/>
                    <a:gd name="connsiteY1056" fmla="*/ 2616794 h 2784568"/>
                    <a:gd name="connsiteX1057" fmla="*/ 214981 w 1365244"/>
                    <a:gd name="connsiteY1057" fmla="*/ 2616018 h 2784568"/>
                    <a:gd name="connsiteX1058" fmla="*/ 213098 w 1365244"/>
                    <a:gd name="connsiteY1058" fmla="*/ 2612140 h 2784568"/>
                    <a:gd name="connsiteX1059" fmla="*/ 208333 w 1365244"/>
                    <a:gd name="connsiteY1059" fmla="*/ 2611696 h 2784568"/>
                    <a:gd name="connsiteX1060" fmla="*/ 206227 w 1365244"/>
                    <a:gd name="connsiteY1060" fmla="*/ 2612694 h 2784568"/>
                    <a:gd name="connsiteX1061" fmla="*/ 205341 w 1365244"/>
                    <a:gd name="connsiteY1061" fmla="*/ 2616018 h 2784568"/>
                    <a:gd name="connsiteX1062" fmla="*/ 205673 w 1365244"/>
                    <a:gd name="connsiteY1062" fmla="*/ 2620119 h 2784568"/>
                    <a:gd name="connsiteX1063" fmla="*/ 206559 w 1365244"/>
                    <a:gd name="connsiteY1063" fmla="*/ 2621448 h 2784568"/>
                    <a:gd name="connsiteX1064" fmla="*/ 207779 w 1365244"/>
                    <a:gd name="connsiteY1064" fmla="*/ 2620673 h 2784568"/>
                    <a:gd name="connsiteX1065" fmla="*/ 209219 w 1365244"/>
                    <a:gd name="connsiteY1065" fmla="*/ 2618345 h 2784568"/>
                    <a:gd name="connsiteX1066" fmla="*/ 210438 w 1365244"/>
                    <a:gd name="connsiteY1066" fmla="*/ 2624108 h 2784568"/>
                    <a:gd name="connsiteX1067" fmla="*/ 212765 w 1365244"/>
                    <a:gd name="connsiteY1067" fmla="*/ 2628319 h 2784568"/>
                    <a:gd name="connsiteX1068" fmla="*/ 215646 w 1365244"/>
                    <a:gd name="connsiteY1068" fmla="*/ 2631089 h 2784568"/>
                    <a:gd name="connsiteX1069" fmla="*/ 218528 w 1365244"/>
                    <a:gd name="connsiteY1069" fmla="*/ 2632641 h 2784568"/>
                    <a:gd name="connsiteX1070" fmla="*/ 217198 w 1365244"/>
                    <a:gd name="connsiteY1070" fmla="*/ 2630314 h 2784568"/>
                    <a:gd name="connsiteX1071" fmla="*/ 217530 w 1365244"/>
                    <a:gd name="connsiteY1071" fmla="*/ 2628541 h 2784568"/>
                    <a:gd name="connsiteX1072" fmla="*/ 218971 w 1365244"/>
                    <a:gd name="connsiteY1072" fmla="*/ 2627543 h 2784568"/>
                    <a:gd name="connsiteX1073" fmla="*/ 220855 w 1365244"/>
                    <a:gd name="connsiteY1073" fmla="*/ 2627765 h 2784568"/>
                    <a:gd name="connsiteX1074" fmla="*/ 220190 w 1365244"/>
                    <a:gd name="connsiteY1074" fmla="*/ 2626324 h 2784568"/>
                    <a:gd name="connsiteX1075" fmla="*/ 220190 w 1365244"/>
                    <a:gd name="connsiteY1075" fmla="*/ 2624441 h 2784568"/>
                    <a:gd name="connsiteX1076" fmla="*/ 220300 w 1365244"/>
                    <a:gd name="connsiteY1076" fmla="*/ 2622335 h 2784568"/>
                    <a:gd name="connsiteX1077" fmla="*/ 220855 w 1365244"/>
                    <a:gd name="connsiteY1077" fmla="*/ 2620119 h 2784568"/>
                    <a:gd name="connsiteX1078" fmla="*/ 221741 w 1365244"/>
                    <a:gd name="connsiteY1078" fmla="*/ 2620562 h 2784568"/>
                    <a:gd name="connsiteX1079" fmla="*/ 222185 w 1365244"/>
                    <a:gd name="connsiteY1079" fmla="*/ 2620562 h 2784568"/>
                    <a:gd name="connsiteX1080" fmla="*/ 222517 w 1365244"/>
                    <a:gd name="connsiteY1080" fmla="*/ 2620229 h 2784568"/>
                    <a:gd name="connsiteX1081" fmla="*/ 223071 w 1365244"/>
                    <a:gd name="connsiteY1081" fmla="*/ 2620229 h 2784568"/>
                    <a:gd name="connsiteX1082" fmla="*/ 220744 w 1365244"/>
                    <a:gd name="connsiteY1082" fmla="*/ 2617016 h 2784568"/>
                    <a:gd name="connsiteX1083" fmla="*/ 196032 w 1365244"/>
                    <a:gd name="connsiteY1083" fmla="*/ 2604937 h 2784568"/>
                    <a:gd name="connsiteX1084" fmla="*/ 198248 w 1365244"/>
                    <a:gd name="connsiteY1084" fmla="*/ 2605602 h 2784568"/>
                    <a:gd name="connsiteX1085" fmla="*/ 198913 w 1365244"/>
                    <a:gd name="connsiteY1085" fmla="*/ 2607042 h 2784568"/>
                    <a:gd name="connsiteX1086" fmla="*/ 199357 w 1365244"/>
                    <a:gd name="connsiteY1086" fmla="*/ 2609037 h 2784568"/>
                    <a:gd name="connsiteX1087" fmla="*/ 200243 w 1365244"/>
                    <a:gd name="connsiteY1087" fmla="*/ 2610478 h 2784568"/>
                    <a:gd name="connsiteX1088" fmla="*/ 202238 w 1365244"/>
                    <a:gd name="connsiteY1088" fmla="*/ 2610256 h 2784568"/>
                    <a:gd name="connsiteX1089" fmla="*/ 202238 w 1365244"/>
                    <a:gd name="connsiteY1089" fmla="*/ 2608705 h 2784568"/>
                    <a:gd name="connsiteX1090" fmla="*/ 200243 w 1365244"/>
                    <a:gd name="connsiteY1090" fmla="*/ 2608372 h 2784568"/>
                    <a:gd name="connsiteX1091" fmla="*/ 199911 w 1365244"/>
                    <a:gd name="connsiteY1091" fmla="*/ 2605934 h 2784568"/>
                    <a:gd name="connsiteX1092" fmla="*/ 200465 w 1365244"/>
                    <a:gd name="connsiteY1092" fmla="*/ 2602499 h 2784568"/>
                    <a:gd name="connsiteX1093" fmla="*/ 201351 w 1365244"/>
                    <a:gd name="connsiteY1093" fmla="*/ 2599175 h 2784568"/>
                    <a:gd name="connsiteX1094" fmla="*/ 200243 w 1365244"/>
                    <a:gd name="connsiteY1094" fmla="*/ 2597955 h 2784568"/>
                    <a:gd name="connsiteX1095" fmla="*/ 199578 w 1365244"/>
                    <a:gd name="connsiteY1095" fmla="*/ 2596515 h 2784568"/>
                    <a:gd name="connsiteX1096" fmla="*/ 199246 w 1365244"/>
                    <a:gd name="connsiteY1096" fmla="*/ 2594742 h 2784568"/>
                    <a:gd name="connsiteX1097" fmla="*/ 199246 w 1365244"/>
                    <a:gd name="connsiteY1097" fmla="*/ 2592747 h 2784568"/>
                    <a:gd name="connsiteX1098" fmla="*/ 197916 w 1365244"/>
                    <a:gd name="connsiteY1098" fmla="*/ 2591750 h 2784568"/>
                    <a:gd name="connsiteX1099" fmla="*/ 197251 w 1365244"/>
                    <a:gd name="connsiteY1099" fmla="*/ 2592636 h 2784568"/>
                    <a:gd name="connsiteX1100" fmla="*/ 196808 w 1365244"/>
                    <a:gd name="connsiteY1100" fmla="*/ 2594409 h 2784568"/>
                    <a:gd name="connsiteX1101" fmla="*/ 196143 w 1365244"/>
                    <a:gd name="connsiteY1101" fmla="*/ 2595961 h 2784568"/>
                    <a:gd name="connsiteX1102" fmla="*/ 193372 w 1365244"/>
                    <a:gd name="connsiteY1102" fmla="*/ 2597402 h 2784568"/>
                    <a:gd name="connsiteX1103" fmla="*/ 192818 w 1365244"/>
                    <a:gd name="connsiteY1103" fmla="*/ 2598842 h 2784568"/>
                    <a:gd name="connsiteX1104" fmla="*/ 193816 w 1365244"/>
                    <a:gd name="connsiteY1104" fmla="*/ 2602277 h 2784568"/>
                    <a:gd name="connsiteX1105" fmla="*/ 194924 w 1365244"/>
                    <a:gd name="connsiteY1105" fmla="*/ 2604050 h 2784568"/>
                    <a:gd name="connsiteX1106" fmla="*/ 196143 w 1365244"/>
                    <a:gd name="connsiteY1106" fmla="*/ 2604715 h 2784568"/>
                    <a:gd name="connsiteX1107" fmla="*/ 198137 w 1365244"/>
                    <a:gd name="connsiteY1107" fmla="*/ 2549529 h 2784568"/>
                    <a:gd name="connsiteX1108" fmla="*/ 198581 w 1365244"/>
                    <a:gd name="connsiteY1108" fmla="*/ 2547756 h 2784568"/>
                    <a:gd name="connsiteX1109" fmla="*/ 198581 w 1365244"/>
                    <a:gd name="connsiteY1109" fmla="*/ 2544653 h 2784568"/>
                    <a:gd name="connsiteX1110" fmla="*/ 197694 w 1365244"/>
                    <a:gd name="connsiteY1110" fmla="*/ 2544210 h 2784568"/>
                    <a:gd name="connsiteX1111" fmla="*/ 196808 w 1365244"/>
                    <a:gd name="connsiteY1111" fmla="*/ 2545651 h 2784568"/>
                    <a:gd name="connsiteX1112" fmla="*/ 196143 w 1365244"/>
                    <a:gd name="connsiteY1112" fmla="*/ 2545872 h 2784568"/>
                    <a:gd name="connsiteX1113" fmla="*/ 195700 w 1365244"/>
                    <a:gd name="connsiteY1113" fmla="*/ 2545318 h 2784568"/>
                    <a:gd name="connsiteX1114" fmla="*/ 194924 w 1365244"/>
                    <a:gd name="connsiteY1114" fmla="*/ 2545318 h 2784568"/>
                    <a:gd name="connsiteX1115" fmla="*/ 193927 w 1365244"/>
                    <a:gd name="connsiteY1115" fmla="*/ 2545540 h 2784568"/>
                    <a:gd name="connsiteX1116" fmla="*/ 193705 w 1365244"/>
                    <a:gd name="connsiteY1116" fmla="*/ 2544764 h 2784568"/>
                    <a:gd name="connsiteX1117" fmla="*/ 193372 w 1365244"/>
                    <a:gd name="connsiteY1117" fmla="*/ 2542769 h 2784568"/>
                    <a:gd name="connsiteX1118" fmla="*/ 191710 w 1365244"/>
                    <a:gd name="connsiteY1118" fmla="*/ 2541772 h 2784568"/>
                    <a:gd name="connsiteX1119" fmla="*/ 189826 w 1365244"/>
                    <a:gd name="connsiteY1119" fmla="*/ 2542437 h 2784568"/>
                    <a:gd name="connsiteX1120" fmla="*/ 189494 w 1365244"/>
                    <a:gd name="connsiteY1120" fmla="*/ 2543324 h 2784568"/>
                    <a:gd name="connsiteX1121" fmla="*/ 190492 w 1365244"/>
                    <a:gd name="connsiteY1121" fmla="*/ 2544321 h 2784568"/>
                    <a:gd name="connsiteX1122" fmla="*/ 191156 w 1365244"/>
                    <a:gd name="connsiteY1122" fmla="*/ 2545207 h 2784568"/>
                    <a:gd name="connsiteX1123" fmla="*/ 191156 w 1365244"/>
                    <a:gd name="connsiteY1123" fmla="*/ 2545983 h 2784568"/>
                    <a:gd name="connsiteX1124" fmla="*/ 191600 w 1365244"/>
                    <a:gd name="connsiteY1124" fmla="*/ 2546315 h 2784568"/>
                    <a:gd name="connsiteX1125" fmla="*/ 192153 w 1365244"/>
                    <a:gd name="connsiteY1125" fmla="*/ 2545872 h 2784568"/>
                    <a:gd name="connsiteX1126" fmla="*/ 196697 w 1365244"/>
                    <a:gd name="connsiteY1126" fmla="*/ 2548753 h 2784568"/>
                    <a:gd name="connsiteX1127" fmla="*/ 198137 w 1365244"/>
                    <a:gd name="connsiteY1127" fmla="*/ 2549418 h 2784568"/>
                    <a:gd name="connsiteX1128" fmla="*/ 194148 w 1365244"/>
                    <a:gd name="connsiteY1128" fmla="*/ 2533350 h 2784568"/>
                    <a:gd name="connsiteX1129" fmla="*/ 191267 w 1365244"/>
                    <a:gd name="connsiteY1129" fmla="*/ 2535788 h 2784568"/>
                    <a:gd name="connsiteX1130" fmla="*/ 192818 w 1365244"/>
                    <a:gd name="connsiteY1130" fmla="*/ 2537007 h 2784568"/>
                    <a:gd name="connsiteX1131" fmla="*/ 194481 w 1365244"/>
                    <a:gd name="connsiteY1131" fmla="*/ 2537450 h 2784568"/>
                    <a:gd name="connsiteX1132" fmla="*/ 198137 w 1365244"/>
                    <a:gd name="connsiteY1132" fmla="*/ 2537450 h 2784568"/>
                    <a:gd name="connsiteX1133" fmla="*/ 199357 w 1365244"/>
                    <a:gd name="connsiteY1133" fmla="*/ 2537118 h 2784568"/>
                    <a:gd name="connsiteX1134" fmla="*/ 201905 w 1365244"/>
                    <a:gd name="connsiteY1134" fmla="*/ 2538115 h 2784568"/>
                    <a:gd name="connsiteX1135" fmla="*/ 204233 w 1365244"/>
                    <a:gd name="connsiteY1135" fmla="*/ 2537893 h 2784568"/>
                    <a:gd name="connsiteX1136" fmla="*/ 205119 w 1365244"/>
                    <a:gd name="connsiteY1136" fmla="*/ 2535788 h 2784568"/>
                    <a:gd name="connsiteX1137" fmla="*/ 205341 w 1365244"/>
                    <a:gd name="connsiteY1137" fmla="*/ 2531023 h 2784568"/>
                    <a:gd name="connsiteX1138" fmla="*/ 206559 w 1365244"/>
                    <a:gd name="connsiteY1138" fmla="*/ 2529472 h 2784568"/>
                    <a:gd name="connsiteX1139" fmla="*/ 208444 w 1365244"/>
                    <a:gd name="connsiteY1139" fmla="*/ 2528696 h 2784568"/>
                    <a:gd name="connsiteX1140" fmla="*/ 210659 w 1365244"/>
                    <a:gd name="connsiteY1140" fmla="*/ 2526258 h 2784568"/>
                    <a:gd name="connsiteX1141" fmla="*/ 206448 w 1365244"/>
                    <a:gd name="connsiteY1141" fmla="*/ 2522490 h 2784568"/>
                    <a:gd name="connsiteX1142" fmla="*/ 204787 w 1365244"/>
                    <a:gd name="connsiteY1142" fmla="*/ 2520274 h 2784568"/>
                    <a:gd name="connsiteX1143" fmla="*/ 202903 w 1365244"/>
                    <a:gd name="connsiteY1143" fmla="*/ 2516728 h 2784568"/>
                    <a:gd name="connsiteX1144" fmla="*/ 200686 w 1365244"/>
                    <a:gd name="connsiteY1144" fmla="*/ 2516728 h 2784568"/>
                    <a:gd name="connsiteX1145" fmla="*/ 199024 w 1365244"/>
                    <a:gd name="connsiteY1145" fmla="*/ 2517503 h 2784568"/>
                    <a:gd name="connsiteX1146" fmla="*/ 196032 w 1365244"/>
                    <a:gd name="connsiteY1146" fmla="*/ 2521493 h 2784568"/>
                    <a:gd name="connsiteX1147" fmla="*/ 198470 w 1365244"/>
                    <a:gd name="connsiteY1147" fmla="*/ 2521825 h 2784568"/>
                    <a:gd name="connsiteX1148" fmla="*/ 200576 w 1365244"/>
                    <a:gd name="connsiteY1148" fmla="*/ 2523377 h 2784568"/>
                    <a:gd name="connsiteX1149" fmla="*/ 203900 w 1365244"/>
                    <a:gd name="connsiteY1149" fmla="*/ 2528031 h 2784568"/>
                    <a:gd name="connsiteX1150" fmla="*/ 203235 w 1365244"/>
                    <a:gd name="connsiteY1150" fmla="*/ 2528917 h 2784568"/>
                    <a:gd name="connsiteX1151" fmla="*/ 202238 w 1365244"/>
                    <a:gd name="connsiteY1151" fmla="*/ 2530580 h 2784568"/>
                    <a:gd name="connsiteX1152" fmla="*/ 201573 w 1365244"/>
                    <a:gd name="connsiteY1152" fmla="*/ 2531134 h 2784568"/>
                    <a:gd name="connsiteX1153" fmla="*/ 201794 w 1365244"/>
                    <a:gd name="connsiteY1153" fmla="*/ 2532020 h 2784568"/>
                    <a:gd name="connsiteX1154" fmla="*/ 201794 w 1365244"/>
                    <a:gd name="connsiteY1154" fmla="*/ 2532796 h 2784568"/>
                    <a:gd name="connsiteX1155" fmla="*/ 202016 w 1365244"/>
                    <a:gd name="connsiteY1155" fmla="*/ 2533572 h 2784568"/>
                    <a:gd name="connsiteX1156" fmla="*/ 202459 w 1365244"/>
                    <a:gd name="connsiteY1156" fmla="*/ 2534458 h 2784568"/>
                    <a:gd name="connsiteX1157" fmla="*/ 199911 w 1365244"/>
                    <a:gd name="connsiteY1157" fmla="*/ 2536010 h 2784568"/>
                    <a:gd name="connsiteX1158" fmla="*/ 194370 w 1365244"/>
                    <a:gd name="connsiteY1158" fmla="*/ 2533572 h 2784568"/>
                    <a:gd name="connsiteX1159" fmla="*/ 207557 w 1365244"/>
                    <a:gd name="connsiteY1159" fmla="*/ 2463980 h 2784568"/>
                    <a:gd name="connsiteX1160" fmla="*/ 207114 w 1365244"/>
                    <a:gd name="connsiteY1160" fmla="*/ 2465309 h 2784568"/>
                    <a:gd name="connsiteX1161" fmla="*/ 207557 w 1365244"/>
                    <a:gd name="connsiteY1161" fmla="*/ 2467415 h 2784568"/>
                    <a:gd name="connsiteX1162" fmla="*/ 207889 w 1365244"/>
                    <a:gd name="connsiteY1162" fmla="*/ 2468301 h 2784568"/>
                    <a:gd name="connsiteX1163" fmla="*/ 207668 w 1365244"/>
                    <a:gd name="connsiteY1163" fmla="*/ 2468301 h 2784568"/>
                    <a:gd name="connsiteX1164" fmla="*/ 207446 w 1365244"/>
                    <a:gd name="connsiteY1164" fmla="*/ 2468412 h 2784568"/>
                    <a:gd name="connsiteX1165" fmla="*/ 208111 w 1365244"/>
                    <a:gd name="connsiteY1165" fmla="*/ 2468745 h 2784568"/>
                    <a:gd name="connsiteX1166" fmla="*/ 209995 w 1365244"/>
                    <a:gd name="connsiteY1166" fmla="*/ 2468745 h 2784568"/>
                    <a:gd name="connsiteX1167" fmla="*/ 212211 w 1365244"/>
                    <a:gd name="connsiteY1167" fmla="*/ 2467526 h 2784568"/>
                    <a:gd name="connsiteX1168" fmla="*/ 216200 w 1365244"/>
                    <a:gd name="connsiteY1168" fmla="*/ 2469631 h 2784568"/>
                    <a:gd name="connsiteX1169" fmla="*/ 217087 w 1365244"/>
                    <a:gd name="connsiteY1169" fmla="*/ 2469631 h 2784568"/>
                    <a:gd name="connsiteX1170" fmla="*/ 216865 w 1365244"/>
                    <a:gd name="connsiteY1170" fmla="*/ 2469410 h 2784568"/>
                    <a:gd name="connsiteX1171" fmla="*/ 215979 w 1365244"/>
                    <a:gd name="connsiteY1171" fmla="*/ 2468523 h 2784568"/>
                    <a:gd name="connsiteX1172" fmla="*/ 212322 w 1365244"/>
                    <a:gd name="connsiteY1172" fmla="*/ 2464866 h 2784568"/>
                    <a:gd name="connsiteX1173" fmla="*/ 211989 w 1365244"/>
                    <a:gd name="connsiteY1173" fmla="*/ 2462761 h 2784568"/>
                    <a:gd name="connsiteX1174" fmla="*/ 212655 w 1365244"/>
                    <a:gd name="connsiteY1174" fmla="*/ 2460766 h 2784568"/>
                    <a:gd name="connsiteX1175" fmla="*/ 211324 w 1365244"/>
                    <a:gd name="connsiteY1175" fmla="*/ 2459769 h 2784568"/>
                    <a:gd name="connsiteX1176" fmla="*/ 209441 w 1365244"/>
                    <a:gd name="connsiteY1176" fmla="*/ 2461098 h 2784568"/>
                    <a:gd name="connsiteX1177" fmla="*/ 208776 w 1365244"/>
                    <a:gd name="connsiteY1177" fmla="*/ 2462539 h 2784568"/>
                    <a:gd name="connsiteX1178" fmla="*/ 208776 w 1365244"/>
                    <a:gd name="connsiteY1178" fmla="*/ 2463204 h 2784568"/>
                    <a:gd name="connsiteX1179" fmla="*/ 208444 w 1365244"/>
                    <a:gd name="connsiteY1179" fmla="*/ 2463758 h 2784568"/>
                    <a:gd name="connsiteX1180" fmla="*/ 207668 w 1365244"/>
                    <a:gd name="connsiteY1180" fmla="*/ 2463980 h 2784568"/>
                    <a:gd name="connsiteX1181" fmla="*/ 222517 w 1365244"/>
                    <a:gd name="connsiteY1181" fmla="*/ 2363581 h 2784568"/>
                    <a:gd name="connsiteX1182" fmla="*/ 225066 w 1365244"/>
                    <a:gd name="connsiteY1182" fmla="*/ 2364357 h 2784568"/>
                    <a:gd name="connsiteX1183" fmla="*/ 225841 w 1365244"/>
                    <a:gd name="connsiteY1183" fmla="*/ 2364357 h 2784568"/>
                    <a:gd name="connsiteX1184" fmla="*/ 226174 w 1365244"/>
                    <a:gd name="connsiteY1184" fmla="*/ 2363249 h 2784568"/>
                    <a:gd name="connsiteX1185" fmla="*/ 226617 w 1365244"/>
                    <a:gd name="connsiteY1185" fmla="*/ 2362584 h 2784568"/>
                    <a:gd name="connsiteX1186" fmla="*/ 227504 w 1365244"/>
                    <a:gd name="connsiteY1186" fmla="*/ 2362584 h 2784568"/>
                    <a:gd name="connsiteX1187" fmla="*/ 227947 w 1365244"/>
                    <a:gd name="connsiteY1187" fmla="*/ 2361586 h 2784568"/>
                    <a:gd name="connsiteX1188" fmla="*/ 227725 w 1365244"/>
                    <a:gd name="connsiteY1188" fmla="*/ 2360589 h 2784568"/>
                    <a:gd name="connsiteX1189" fmla="*/ 227393 w 1365244"/>
                    <a:gd name="connsiteY1189" fmla="*/ 2360367 h 2784568"/>
                    <a:gd name="connsiteX1190" fmla="*/ 223182 w 1365244"/>
                    <a:gd name="connsiteY1190" fmla="*/ 2358816 h 2784568"/>
                    <a:gd name="connsiteX1191" fmla="*/ 221631 w 1365244"/>
                    <a:gd name="connsiteY1191" fmla="*/ 2361254 h 2784568"/>
                    <a:gd name="connsiteX1192" fmla="*/ 220411 w 1365244"/>
                    <a:gd name="connsiteY1192" fmla="*/ 2361476 h 2784568"/>
                    <a:gd name="connsiteX1193" fmla="*/ 220633 w 1365244"/>
                    <a:gd name="connsiteY1193" fmla="*/ 2362251 h 2784568"/>
                    <a:gd name="connsiteX1194" fmla="*/ 222517 w 1365244"/>
                    <a:gd name="connsiteY1194" fmla="*/ 2363470 h 2784568"/>
                    <a:gd name="connsiteX1195" fmla="*/ 185394 w 1365244"/>
                    <a:gd name="connsiteY1195" fmla="*/ 2036676 h 2784568"/>
                    <a:gd name="connsiteX1196" fmla="*/ 185172 w 1365244"/>
                    <a:gd name="connsiteY1196" fmla="*/ 2036232 h 2784568"/>
                    <a:gd name="connsiteX1197" fmla="*/ 184396 w 1365244"/>
                    <a:gd name="connsiteY1197" fmla="*/ 2035567 h 2784568"/>
                    <a:gd name="connsiteX1198" fmla="*/ 183842 w 1365244"/>
                    <a:gd name="connsiteY1198" fmla="*/ 2035789 h 2784568"/>
                    <a:gd name="connsiteX1199" fmla="*/ 183842 w 1365244"/>
                    <a:gd name="connsiteY1199" fmla="*/ 2036897 h 2784568"/>
                    <a:gd name="connsiteX1200" fmla="*/ 184951 w 1365244"/>
                    <a:gd name="connsiteY1200" fmla="*/ 2039335 h 2784568"/>
                    <a:gd name="connsiteX1201" fmla="*/ 187388 w 1365244"/>
                    <a:gd name="connsiteY1201" fmla="*/ 2041108 h 2784568"/>
                    <a:gd name="connsiteX1202" fmla="*/ 189051 w 1365244"/>
                    <a:gd name="connsiteY1202" fmla="*/ 2040111 h 2784568"/>
                    <a:gd name="connsiteX1203" fmla="*/ 190048 w 1365244"/>
                    <a:gd name="connsiteY1203" fmla="*/ 2039114 h 2784568"/>
                    <a:gd name="connsiteX1204" fmla="*/ 191932 w 1365244"/>
                    <a:gd name="connsiteY1204" fmla="*/ 2040997 h 2784568"/>
                    <a:gd name="connsiteX1205" fmla="*/ 192818 w 1365244"/>
                    <a:gd name="connsiteY1205" fmla="*/ 2040776 h 2784568"/>
                    <a:gd name="connsiteX1206" fmla="*/ 193483 w 1365244"/>
                    <a:gd name="connsiteY1206" fmla="*/ 2039668 h 2784568"/>
                    <a:gd name="connsiteX1207" fmla="*/ 193483 w 1365244"/>
                    <a:gd name="connsiteY1207" fmla="*/ 2037230 h 2784568"/>
                    <a:gd name="connsiteX1208" fmla="*/ 192818 w 1365244"/>
                    <a:gd name="connsiteY1208" fmla="*/ 2033794 h 2784568"/>
                    <a:gd name="connsiteX1209" fmla="*/ 191821 w 1365244"/>
                    <a:gd name="connsiteY1209" fmla="*/ 2031024 h 2784568"/>
                    <a:gd name="connsiteX1210" fmla="*/ 190492 w 1365244"/>
                    <a:gd name="connsiteY1210" fmla="*/ 2029029 h 2784568"/>
                    <a:gd name="connsiteX1211" fmla="*/ 189272 w 1365244"/>
                    <a:gd name="connsiteY1211" fmla="*/ 2027810 h 2784568"/>
                    <a:gd name="connsiteX1212" fmla="*/ 186502 w 1365244"/>
                    <a:gd name="connsiteY1212" fmla="*/ 2026591 h 2784568"/>
                    <a:gd name="connsiteX1213" fmla="*/ 185948 w 1365244"/>
                    <a:gd name="connsiteY1213" fmla="*/ 2025927 h 2784568"/>
                    <a:gd name="connsiteX1214" fmla="*/ 185505 w 1365244"/>
                    <a:gd name="connsiteY1214" fmla="*/ 2025040 h 2784568"/>
                    <a:gd name="connsiteX1215" fmla="*/ 184729 w 1365244"/>
                    <a:gd name="connsiteY1215" fmla="*/ 2025040 h 2784568"/>
                    <a:gd name="connsiteX1216" fmla="*/ 183731 w 1365244"/>
                    <a:gd name="connsiteY1216" fmla="*/ 2025927 h 2784568"/>
                    <a:gd name="connsiteX1217" fmla="*/ 183067 w 1365244"/>
                    <a:gd name="connsiteY1217" fmla="*/ 2027367 h 2784568"/>
                    <a:gd name="connsiteX1218" fmla="*/ 183067 w 1365244"/>
                    <a:gd name="connsiteY1218" fmla="*/ 2029362 h 2784568"/>
                    <a:gd name="connsiteX1219" fmla="*/ 184175 w 1365244"/>
                    <a:gd name="connsiteY1219" fmla="*/ 2031467 h 2784568"/>
                    <a:gd name="connsiteX1220" fmla="*/ 185616 w 1365244"/>
                    <a:gd name="connsiteY1220" fmla="*/ 2032686 h 2784568"/>
                    <a:gd name="connsiteX1221" fmla="*/ 186391 w 1365244"/>
                    <a:gd name="connsiteY1221" fmla="*/ 2033794 h 2784568"/>
                    <a:gd name="connsiteX1222" fmla="*/ 185837 w 1365244"/>
                    <a:gd name="connsiteY1222" fmla="*/ 2035789 h 2784568"/>
                    <a:gd name="connsiteX1223" fmla="*/ 185394 w 1365244"/>
                    <a:gd name="connsiteY1223" fmla="*/ 2036786 h 2784568"/>
                    <a:gd name="connsiteX1224" fmla="*/ 186391 w 1365244"/>
                    <a:gd name="connsiteY1224" fmla="*/ 1958994 h 2784568"/>
                    <a:gd name="connsiteX1225" fmla="*/ 181959 w 1365244"/>
                    <a:gd name="connsiteY1225" fmla="*/ 1959437 h 2784568"/>
                    <a:gd name="connsiteX1226" fmla="*/ 177305 w 1365244"/>
                    <a:gd name="connsiteY1226" fmla="*/ 1955448 h 2784568"/>
                    <a:gd name="connsiteX1227" fmla="*/ 177637 w 1365244"/>
                    <a:gd name="connsiteY1227" fmla="*/ 1958107 h 2784568"/>
                    <a:gd name="connsiteX1228" fmla="*/ 179299 w 1365244"/>
                    <a:gd name="connsiteY1228" fmla="*/ 1966086 h 2784568"/>
                    <a:gd name="connsiteX1229" fmla="*/ 179964 w 1365244"/>
                    <a:gd name="connsiteY1229" fmla="*/ 1968524 h 2784568"/>
                    <a:gd name="connsiteX1230" fmla="*/ 181183 w 1365244"/>
                    <a:gd name="connsiteY1230" fmla="*/ 1970630 h 2784568"/>
                    <a:gd name="connsiteX1231" fmla="*/ 184396 w 1365244"/>
                    <a:gd name="connsiteY1231" fmla="*/ 1974841 h 2784568"/>
                    <a:gd name="connsiteX1232" fmla="*/ 185837 w 1365244"/>
                    <a:gd name="connsiteY1232" fmla="*/ 1976060 h 2784568"/>
                    <a:gd name="connsiteX1233" fmla="*/ 185837 w 1365244"/>
                    <a:gd name="connsiteY1233" fmla="*/ 1977944 h 2784568"/>
                    <a:gd name="connsiteX1234" fmla="*/ 183510 w 1365244"/>
                    <a:gd name="connsiteY1234" fmla="*/ 1977944 h 2784568"/>
                    <a:gd name="connsiteX1235" fmla="*/ 185061 w 1365244"/>
                    <a:gd name="connsiteY1235" fmla="*/ 1982044 h 2784568"/>
                    <a:gd name="connsiteX1236" fmla="*/ 186724 w 1365244"/>
                    <a:gd name="connsiteY1236" fmla="*/ 1982044 h 2784568"/>
                    <a:gd name="connsiteX1237" fmla="*/ 188275 w 1365244"/>
                    <a:gd name="connsiteY1237" fmla="*/ 1980492 h 2784568"/>
                    <a:gd name="connsiteX1238" fmla="*/ 189716 w 1365244"/>
                    <a:gd name="connsiteY1238" fmla="*/ 1979717 h 2784568"/>
                    <a:gd name="connsiteX1239" fmla="*/ 191821 w 1365244"/>
                    <a:gd name="connsiteY1239" fmla="*/ 1981822 h 2784568"/>
                    <a:gd name="connsiteX1240" fmla="*/ 193151 w 1365244"/>
                    <a:gd name="connsiteY1240" fmla="*/ 1985257 h 2784568"/>
                    <a:gd name="connsiteX1241" fmla="*/ 194481 w 1365244"/>
                    <a:gd name="connsiteY1241" fmla="*/ 1988028 h 2784568"/>
                    <a:gd name="connsiteX1242" fmla="*/ 195921 w 1365244"/>
                    <a:gd name="connsiteY1242" fmla="*/ 1989912 h 2784568"/>
                    <a:gd name="connsiteX1243" fmla="*/ 200465 w 1365244"/>
                    <a:gd name="connsiteY1243" fmla="*/ 1989579 h 2784568"/>
                    <a:gd name="connsiteX1244" fmla="*/ 202459 w 1365244"/>
                    <a:gd name="connsiteY1244" fmla="*/ 1988471 h 2784568"/>
                    <a:gd name="connsiteX1245" fmla="*/ 204344 w 1365244"/>
                    <a:gd name="connsiteY1245" fmla="*/ 1986255 h 2784568"/>
                    <a:gd name="connsiteX1246" fmla="*/ 202016 w 1365244"/>
                    <a:gd name="connsiteY1246" fmla="*/ 1984925 h 2784568"/>
                    <a:gd name="connsiteX1247" fmla="*/ 201240 w 1365244"/>
                    <a:gd name="connsiteY1247" fmla="*/ 1984703 h 2784568"/>
                    <a:gd name="connsiteX1248" fmla="*/ 201240 w 1365244"/>
                    <a:gd name="connsiteY1248" fmla="*/ 1983041 h 2784568"/>
                    <a:gd name="connsiteX1249" fmla="*/ 209330 w 1365244"/>
                    <a:gd name="connsiteY1249" fmla="*/ 1975949 h 2784568"/>
                    <a:gd name="connsiteX1250" fmla="*/ 211324 w 1365244"/>
                    <a:gd name="connsiteY1250" fmla="*/ 1975949 h 2784568"/>
                    <a:gd name="connsiteX1251" fmla="*/ 209441 w 1365244"/>
                    <a:gd name="connsiteY1251" fmla="*/ 1979052 h 2784568"/>
                    <a:gd name="connsiteX1252" fmla="*/ 210992 w 1365244"/>
                    <a:gd name="connsiteY1252" fmla="*/ 1979938 h 2784568"/>
                    <a:gd name="connsiteX1253" fmla="*/ 214095 w 1365244"/>
                    <a:gd name="connsiteY1253" fmla="*/ 1979384 h 2784568"/>
                    <a:gd name="connsiteX1254" fmla="*/ 216755 w 1365244"/>
                    <a:gd name="connsiteY1254" fmla="*/ 1977944 h 2784568"/>
                    <a:gd name="connsiteX1255" fmla="*/ 215757 w 1365244"/>
                    <a:gd name="connsiteY1255" fmla="*/ 1975395 h 2784568"/>
                    <a:gd name="connsiteX1256" fmla="*/ 215203 w 1365244"/>
                    <a:gd name="connsiteY1256" fmla="*/ 1972403 h 2784568"/>
                    <a:gd name="connsiteX1257" fmla="*/ 215203 w 1365244"/>
                    <a:gd name="connsiteY1257" fmla="*/ 1969078 h 2784568"/>
                    <a:gd name="connsiteX1258" fmla="*/ 215979 w 1365244"/>
                    <a:gd name="connsiteY1258" fmla="*/ 1965754 h 2784568"/>
                    <a:gd name="connsiteX1259" fmla="*/ 213098 w 1365244"/>
                    <a:gd name="connsiteY1259" fmla="*/ 1962318 h 2784568"/>
                    <a:gd name="connsiteX1260" fmla="*/ 208554 w 1365244"/>
                    <a:gd name="connsiteY1260" fmla="*/ 1962318 h 2784568"/>
                    <a:gd name="connsiteX1261" fmla="*/ 204011 w 1365244"/>
                    <a:gd name="connsiteY1261" fmla="*/ 1964535 h 2784568"/>
                    <a:gd name="connsiteX1262" fmla="*/ 201240 w 1365244"/>
                    <a:gd name="connsiteY1262" fmla="*/ 1967638 h 2784568"/>
                    <a:gd name="connsiteX1263" fmla="*/ 201240 w 1365244"/>
                    <a:gd name="connsiteY1263" fmla="*/ 1968967 h 2784568"/>
                    <a:gd name="connsiteX1264" fmla="*/ 201683 w 1365244"/>
                    <a:gd name="connsiteY1264" fmla="*/ 1970297 h 2784568"/>
                    <a:gd name="connsiteX1265" fmla="*/ 202016 w 1365244"/>
                    <a:gd name="connsiteY1265" fmla="*/ 1971738 h 2784568"/>
                    <a:gd name="connsiteX1266" fmla="*/ 201683 w 1365244"/>
                    <a:gd name="connsiteY1266" fmla="*/ 1973511 h 2784568"/>
                    <a:gd name="connsiteX1267" fmla="*/ 200797 w 1365244"/>
                    <a:gd name="connsiteY1267" fmla="*/ 1974619 h 2784568"/>
                    <a:gd name="connsiteX1268" fmla="*/ 200022 w 1365244"/>
                    <a:gd name="connsiteY1268" fmla="*/ 1974176 h 2784568"/>
                    <a:gd name="connsiteX1269" fmla="*/ 199246 w 1365244"/>
                    <a:gd name="connsiteY1269" fmla="*/ 1973178 h 2784568"/>
                    <a:gd name="connsiteX1270" fmla="*/ 198359 w 1365244"/>
                    <a:gd name="connsiteY1270" fmla="*/ 1972513 h 2784568"/>
                    <a:gd name="connsiteX1271" fmla="*/ 192153 w 1365244"/>
                    <a:gd name="connsiteY1271" fmla="*/ 1972070 h 2784568"/>
                    <a:gd name="connsiteX1272" fmla="*/ 190492 w 1365244"/>
                    <a:gd name="connsiteY1272" fmla="*/ 1970962 h 2784568"/>
                    <a:gd name="connsiteX1273" fmla="*/ 190935 w 1365244"/>
                    <a:gd name="connsiteY1273" fmla="*/ 1969854 h 2784568"/>
                    <a:gd name="connsiteX1274" fmla="*/ 190935 w 1365244"/>
                    <a:gd name="connsiteY1274" fmla="*/ 1969854 h 2784568"/>
                    <a:gd name="connsiteX1275" fmla="*/ 190713 w 1365244"/>
                    <a:gd name="connsiteY1275" fmla="*/ 1969522 h 2784568"/>
                    <a:gd name="connsiteX1276" fmla="*/ 190381 w 1365244"/>
                    <a:gd name="connsiteY1276" fmla="*/ 1967527 h 2784568"/>
                    <a:gd name="connsiteX1277" fmla="*/ 192707 w 1365244"/>
                    <a:gd name="connsiteY1277" fmla="*/ 1961321 h 2784568"/>
                    <a:gd name="connsiteX1278" fmla="*/ 194037 w 1365244"/>
                    <a:gd name="connsiteY1278" fmla="*/ 1959326 h 2784568"/>
                    <a:gd name="connsiteX1279" fmla="*/ 195921 w 1365244"/>
                    <a:gd name="connsiteY1279" fmla="*/ 1958551 h 2784568"/>
                    <a:gd name="connsiteX1280" fmla="*/ 195921 w 1365244"/>
                    <a:gd name="connsiteY1280" fmla="*/ 1956999 h 2784568"/>
                    <a:gd name="connsiteX1281" fmla="*/ 190935 w 1365244"/>
                    <a:gd name="connsiteY1281" fmla="*/ 1956999 h 2784568"/>
                    <a:gd name="connsiteX1282" fmla="*/ 186391 w 1365244"/>
                    <a:gd name="connsiteY1282" fmla="*/ 1958772 h 2784568"/>
                    <a:gd name="connsiteX1283" fmla="*/ 283244 w 1365244"/>
                    <a:gd name="connsiteY1283" fmla="*/ 1957997 h 2784568"/>
                    <a:gd name="connsiteX1284" fmla="*/ 285017 w 1365244"/>
                    <a:gd name="connsiteY1284" fmla="*/ 1957997 h 2784568"/>
                    <a:gd name="connsiteX1285" fmla="*/ 286900 w 1365244"/>
                    <a:gd name="connsiteY1285" fmla="*/ 1956888 h 2784568"/>
                    <a:gd name="connsiteX1286" fmla="*/ 288230 w 1365244"/>
                    <a:gd name="connsiteY1286" fmla="*/ 1953675 h 2784568"/>
                    <a:gd name="connsiteX1287" fmla="*/ 288563 w 1365244"/>
                    <a:gd name="connsiteY1287" fmla="*/ 1951791 h 2784568"/>
                    <a:gd name="connsiteX1288" fmla="*/ 285460 w 1365244"/>
                    <a:gd name="connsiteY1288" fmla="*/ 1946804 h 2784568"/>
                    <a:gd name="connsiteX1289" fmla="*/ 284685 w 1365244"/>
                    <a:gd name="connsiteY1289" fmla="*/ 1946804 h 2784568"/>
                    <a:gd name="connsiteX1290" fmla="*/ 284241 w 1365244"/>
                    <a:gd name="connsiteY1290" fmla="*/ 1946472 h 2784568"/>
                    <a:gd name="connsiteX1291" fmla="*/ 283798 w 1365244"/>
                    <a:gd name="connsiteY1291" fmla="*/ 1945807 h 2784568"/>
                    <a:gd name="connsiteX1292" fmla="*/ 283133 w 1365244"/>
                    <a:gd name="connsiteY1292" fmla="*/ 1945807 h 2784568"/>
                    <a:gd name="connsiteX1293" fmla="*/ 282579 w 1365244"/>
                    <a:gd name="connsiteY1293" fmla="*/ 1946140 h 2784568"/>
                    <a:gd name="connsiteX1294" fmla="*/ 283022 w 1365244"/>
                    <a:gd name="connsiteY1294" fmla="*/ 1947248 h 2784568"/>
                    <a:gd name="connsiteX1295" fmla="*/ 284685 w 1365244"/>
                    <a:gd name="connsiteY1295" fmla="*/ 1949021 h 2784568"/>
                    <a:gd name="connsiteX1296" fmla="*/ 285128 w 1365244"/>
                    <a:gd name="connsiteY1296" fmla="*/ 1950240 h 2784568"/>
                    <a:gd name="connsiteX1297" fmla="*/ 284241 w 1365244"/>
                    <a:gd name="connsiteY1297" fmla="*/ 1950572 h 2784568"/>
                    <a:gd name="connsiteX1298" fmla="*/ 282025 w 1365244"/>
                    <a:gd name="connsiteY1298" fmla="*/ 1949021 h 2784568"/>
                    <a:gd name="connsiteX1299" fmla="*/ 280474 w 1365244"/>
                    <a:gd name="connsiteY1299" fmla="*/ 1949796 h 2784568"/>
                    <a:gd name="connsiteX1300" fmla="*/ 279144 w 1365244"/>
                    <a:gd name="connsiteY1300" fmla="*/ 1952788 h 2784568"/>
                    <a:gd name="connsiteX1301" fmla="*/ 278811 w 1365244"/>
                    <a:gd name="connsiteY1301" fmla="*/ 1955780 h 2784568"/>
                    <a:gd name="connsiteX1302" fmla="*/ 279254 w 1365244"/>
                    <a:gd name="connsiteY1302" fmla="*/ 1957443 h 2784568"/>
                    <a:gd name="connsiteX1303" fmla="*/ 279919 w 1365244"/>
                    <a:gd name="connsiteY1303" fmla="*/ 1958107 h 2784568"/>
                    <a:gd name="connsiteX1304" fmla="*/ 280584 w 1365244"/>
                    <a:gd name="connsiteY1304" fmla="*/ 1958107 h 2784568"/>
                    <a:gd name="connsiteX1305" fmla="*/ 281139 w 1365244"/>
                    <a:gd name="connsiteY1305" fmla="*/ 1957332 h 2784568"/>
                    <a:gd name="connsiteX1306" fmla="*/ 281139 w 1365244"/>
                    <a:gd name="connsiteY1306" fmla="*/ 1956113 h 2784568"/>
                    <a:gd name="connsiteX1307" fmla="*/ 281471 w 1365244"/>
                    <a:gd name="connsiteY1307" fmla="*/ 1955005 h 2784568"/>
                    <a:gd name="connsiteX1308" fmla="*/ 282246 w 1365244"/>
                    <a:gd name="connsiteY1308" fmla="*/ 1954451 h 2784568"/>
                    <a:gd name="connsiteX1309" fmla="*/ 282689 w 1365244"/>
                    <a:gd name="connsiteY1309" fmla="*/ 1955226 h 2784568"/>
                    <a:gd name="connsiteX1310" fmla="*/ 282689 w 1365244"/>
                    <a:gd name="connsiteY1310" fmla="*/ 1956999 h 2784568"/>
                    <a:gd name="connsiteX1311" fmla="*/ 283354 w 1365244"/>
                    <a:gd name="connsiteY1311" fmla="*/ 1957886 h 2784568"/>
                    <a:gd name="connsiteX1312" fmla="*/ 299423 w 1365244"/>
                    <a:gd name="connsiteY1312" fmla="*/ 1955226 h 2784568"/>
                    <a:gd name="connsiteX1313" fmla="*/ 302858 w 1365244"/>
                    <a:gd name="connsiteY1313" fmla="*/ 1958994 h 2784568"/>
                    <a:gd name="connsiteX1314" fmla="*/ 305296 w 1365244"/>
                    <a:gd name="connsiteY1314" fmla="*/ 1958994 h 2784568"/>
                    <a:gd name="connsiteX1315" fmla="*/ 306848 w 1365244"/>
                    <a:gd name="connsiteY1315" fmla="*/ 1957332 h 2784568"/>
                    <a:gd name="connsiteX1316" fmla="*/ 308177 w 1365244"/>
                    <a:gd name="connsiteY1316" fmla="*/ 1954007 h 2784568"/>
                    <a:gd name="connsiteX1317" fmla="*/ 309285 w 1365244"/>
                    <a:gd name="connsiteY1317" fmla="*/ 1951680 h 2784568"/>
                    <a:gd name="connsiteX1318" fmla="*/ 309507 w 1365244"/>
                    <a:gd name="connsiteY1318" fmla="*/ 1950572 h 2784568"/>
                    <a:gd name="connsiteX1319" fmla="*/ 308731 w 1365244"/>
                    <a:gd name="connsiteY1319" fmla="*/ 1948910 h 2784568"/>
                    <a:gd name="connsiteX1320" fmla="*/ 308510 w 1365244"/>
                    <a:gd name="connsiteY1320" fmla="*/ 1945918 h 2784568"/>
                    <a:gd name="connsiteX1321" fmla="*/ 308510 w 1365244"/>
                    <a:gd name="connsiteY1321" fmla="*/ 1944477 h 2784568"/>
                    <a:gd name="connsiteX1322" fmla="*/ 307845 w 1365244"/>
                    <a:gd name="connsiteY1322" fmla="*/ 1942593 h 2784568"/>
                    <a:gd name="connsiteX1323" fmla="*/ 307291 w 1365244"/>
                    <a:gd name="connsiteY1323" fmla="*/ 1942150 h 2784568"/>
                    <a:gd name="connsiteX1324" fmla="*/ 306737 w 1365244"/>
                    <a:gd name="connsiteY1324" fmla="*/ 1942704 h 2784568"/>
                    <a:gd name="connsiteX1325" fmla="*/ 305961 w 1365244"/>
                    <a:gd name="connsiteY1325" fmla="*/ 1944145 h 2784568"/>
                    <a:gd name="connsiteX1326" fmla="*/ 305407 w 1365244"/>
                    <a:gd name="connsiteY1326" fmla="*/ 1946029 h 2784568"/>
                    <a:gd name="connsiteX1327" fmla="*/ 305074 w 1365244"/>
                    <a:gd name="connsiteY1327" fmla="*/ 1947912 h 2784568"/>
                    <a:gd name="connsiteX1328" fmla="*/ 304409 w 1365244"/>
                    <a:gd name="connsiteY1328" fmla="*/ 1949242 h 2784568"/>
                    <a:gd name="connsiteX1329" fmla="*/ 303634 w 1365244"/>
                    <a:gd name="connsiteY1329" fmla="*/ 1950018 h 2784568"/>
                    <a:gd name="connsiteX1330" fmla="*/ 303080 w 1365244"/>
                    <a:gd name="connsiteY1330" fmla="*/ 1949796 h 2784568"/>
                    <a:gd name="connsiteX1331" fmla="*/ 302637 w 1365244"/>
                    <a:gd name="connsiteY1331" fmla="*/ 1948688 h 2784568"/>
                    <a:gd name="connsiteX1332" fmla="*/ 301750 w 1365244"/>
                    <a:gd name="connsiteY1332" fmla="*/ 1947912 h 2784568"/>
                    <a:gd name="connsiteX1333" fmla="*/ 300752 w 1365244"/>
                    <a:gd name="connsiteY1333" fmla="*/ 1947580 h 2784568"/>
                    <a:gd name="connsiteX1334" fmla="*/ 300198 w 1365244"/>
                    <a:gd name="connsiteY1334" fmla="*/ 1948245 h 2784568"/>
                    <a:gd name="connsiteX1335" fmla="*/ 300198 w 1365244"/>
                    <a:gd name="connsiteY1335" fmla="*/ 1949464 h 2784568"/>
                    <a:gd name="connsiteX1336" fmla="*/ 299534 w 1365244"/>
                    <a:gd name="connsiteY1336" fmla="*/ 1949686 h 2784568"/>
                    <a:gd name="connsiteX1337" fmla="*/ 298426 w 1365244"/>
                    <a:gd name="connsiteY1337" fmla="*/ 1948577 h 2784568"/>
                    <a:gd name="connsiteX1338" fmla="*/ 297539 w 1365244"/>
                    <a:gd name="connsiteY1338" fmla="*/ 1946915 h 2784568"/>
                    <a:gd name="connsiteX1339" fmla="*/ 296652 w 1365244"/>
                    <a:gd name="connsiteY1339" fmla="*/ 1946029 h 2784568"/>
                    <a:gd name="connsiteX1340" fmla="*/ 295655 w 1365244"/>
                    <a:gd name="connsiteY1340" fmla="*/ 1946029 h 2784568"/>
                    <a:gd name="connsiteX1341" fmla="*/ 294104 w 1365244"/>
                    <a:gd name="connsiteY1341" fmla="*/ 1945253 h 2784568"/>
                    <a:gd name="connsiteX1342" fmla="*/ 292109 w 1365244"/>
                    <a:gd name="connsiteY1342" fmla="*/ 1946693 h 2784568"/>
                    <a:gd name="connsiteX1343" fmla="*/ 290558 w 1365244"/>
                    <a:gd name="connsiteY1343" fmla="*/ 1947026 h 2784568"/>
                    <a:gd name="connsiteX1344" fmla="*/ 289450 w 1365244"/>
                    <a:gd name="connsiteY1344" fmla="*/ 1947802 h 2784568"/>
                    <a:gd name="connsiteX1345" fmla="*/ 289893 w 1365244"/>
                    <a:gd name="connsiteY1345" fmla="*/ 1949242 h 2784568"/>
                    <a:gd name="connsiteX1346" fmla="*/ 291001 w 1365244"/>
                    <a:gd name="connsiteY1346" fmla="*/ 1951459 h 2784568"/>
                    <a:gd name="connsiteX1347" fmla="*/ 291665 w 1365244"/>
                    <a:gd name="connsiteY1347" fmla="*/ 1953897 h 2784568"/>
                    <a:gd name="connsiteX1348" fmla="*/ 291001 w 1365244"/>
                    <a:gd name="connsiteY1348" fmla="*/ 1955559 h 2784568"/>
                    <a:gd name="connsiteX1349" fmla="*/ 290115 w 1365244"/>
                    <a:gd name="connsiteY1349" fmla="*/ 1956002 h 2784568"/>
                    <a:gd name="connsiteX1350" fmla="*/ 289339 w 1365244"/>
                    <a:gd name="connsiteY1350" fmla="*/ 1956556 h 2784568"/>
                    <a:gd name="connsiteX1351" fmla="*/ 289117 w 1365244"/>
                    <a:gd name="connsiteY1351" fmla="*/ 1957775 h 2784568"/>
                    <a:gd name="connsiteX1352" fmla="*/ 290447 w 1365244"/>
                    <a:gd name="connsiteY1352" fmla="*/ 1958883 h 2784568"/>
                    <a:gd name="connsiteX1353" fmla="*/ 291001 w 1365244"/>
                    <a:gd name="connsiteY1353" fmla="*/ 1959881 h 2784568"/>
                    <a:gd name="connsiteX1354" fmla="*/ 290558 w 1365244"/>
                    <a:gd name="connsiteY1354" fmla="*/ 1960878 h 2784568"/>
                    <a:gd name="connsiteX1355" fmla="*/ 291222 w 1365244"/>
                    <a:gd name="connsiteY1355" fmla="*/ 1961986 h 2784568"/>
                    <a:gd name="connsiteX1356" fmla="*/ 296985 w 1365244"/>
                    <a:gd name="connsiteY1356" fmla="*/ 1964756 h 2784568"/>
                    <a:gd name="connsiteX1357" fmla="*/ 297871 w 1365244"/>
                    <a:gd name="connsiteY1357" fmla="*/ 1964535 h 2784568"/>
                    <a:gd name="connsiteX1358" fmla="*/ 297871 w 1365244"/>
                    <a:gd name="connsiteY1358" fmla="*/ 1963870 h 2784568"/>
                    <a:gd name="connsiteX1359" fmla="*/ 298426 w 1365244"/>
                    <a:gd name="connsiteY1359" fmla="*/ 1963427 h 2784568"/>
                    <a:gd name="connsiteX1360" fmla="*/ 299423 w 1365244"/>
                    <a:gd name="connsiteY1360" fmla="*/ 1963205 h 2784568"/>
                    <a:gd name="connsiteX1361" fmla="*/ 300088 w 1365244"/>
                    <a:gd name="connsiteY1361" fmla="*/ 1961543 h 2784568"/>
                    <a:gd name="connsiteX1362" fmla="*/ 299534 w 1365244"/>
                    <a:gd name="connsiteY1362" fmla="*/ 1958883 h 2784568"/>
                    <a:gd name="connsiteX1363" fmla="*/ 297317 w 1365244"/>
                    <a:gd name="connsiteY1363" fmla="*/ 1957664 h 2784568"/>
                    <a:gd name="connsiteX1364" fmla="*/ 294547 w 1365244"/>
                    <a:gd name="connsiteY1364" fmla="*/ 1956888 h 2784568"/>
                    <a:gd name="connsiteX1365" fmla="*/ 294547 w 1365244"/>
                    <a:gd name="connsiteY1365" fmla="*/ 1956445 h 2784568"/>
                    <a:gd name="connsiteX1366" fmla="*/ 299312 w 1365244"/>
                    <a:gd name="connsiteY1366" fmla="*/ 1955337 h 2784568"/>
                    <a:gd name="connsiteX1367" fmla="*/ 201462 w 1365244"/>
                    <a:gd name="connsiteY1367" fmla="*/ 1951791 h 2784568"/>
                    <a:gd name="connsiteX1368" fmla="*/ 203013 w 1365244"/>
                    <a:gd name="connsiteY1368" fmla="*/ 1950905 h 2784568"/>
                    <a:gd name="connsiteX1369" fmla="*/ 204122 w 1365244"/>
                    <a:gd name="connsiteY1369" fmla="*/ 1951348 h 2784568"/>
                    <a:gd name="connsiteX1370" fmla="*/ 204454 w 1365244"/>
                    <a:gd name="connsiteY1370" fmla="*/ 1955448 h 2784568"/>
                    <a:gd name="connsiteX1371" fmla="*/ 208998 w 1365244"/>
                    <a:gd name="connsiteY1371" fmla="*/ 1948467 h 2784568"/>
                    <a:gd name="connsiteX1372" fmla="*/ 210770 w 1365244"/>
                    <a:gd name="connsiteY1372" fmla="*/ 1944034 h 2784568"/>
                    <a:gd name="connsiteX1373" fmla="*/ 210770 w 1365244"/>
                    <a:gd name="connsiteY1373" fmla="*/ 1940045 h 2784568"/>
                    <a:gd name="connsiteX1374" fmla="*/ 207557 w 1365244"/>
                    <a:gd name="connsiteY1374" fmla="*/ 1936388 h 2784568"/>
                    <a:gd name="connsiteX1375" fmla="*/ 203568 w 1365244"/>
                    <a:gd name="connsiteY1375" fmla="*/ 1938493 h 2784568"/>
                    <a:gd name="connsiteX1376" fmla="*/ 199689 w 1365244"/>
                    <a:gd name="connsiteY1376" fmla="*/ 1942261 h 2784568"/>
                    <a:gd name="connsiteX1377" fmla="*/ 196697 w 1365244"/>
                    <a:gd name="connsiteY1377" fmla="*/ 1943702 h 2784568"/>
                    <a:gd name="connsiteX1378" fmla="*/ 195367 w 1365244"/>
                    <a:gd name="connsiteY1378" fmla="*/ 1943702 h 2784568"/>
                    <a:gd name="connsiteX1379" fmla="*/ 194813 w 1365244"/>
                    <a:gd name="connsiteY1379" fmla="*/ 1944256 h 2784568"/>
                    <a:gd name="connsiteX1380" fmla="*/ 194259 w 1365244"/>
                    <a:gd name="connsiteY1380" fmla="*/ 1945253 h 2784568"/>
                    <a:gd name="connsiteX1381" fmla="*/ 199689 w 1365244"/>
                    <a:gd name="connsiteY1381" fmla="*/ 1952124 h 2784568"/>
                    <a:gd name="connsiteX1382" fmla="*/ 201351 w 1365244"/>
                    <a:gd name="connsiteY1382" fmla="*/ 1951902 h 2784568"/>
                    <a:gd name="connsiteX1383" fmla="*/ 290668 w 1365244"/>
                    <a:gd name="connsiteY1383" fmla="*/ 1931290 h 2784568"/>
                    <a:gd name="connsiteX1384" fmla="*/ 289560 w 1365244"/>
                    <a:gd name="connsiteY1384" fmla="*/ 1930847 h 2784568"/>
                    <a:gd name="connsiteX1385" fmla="*/ 289006 w 1365244"/>
                    <a:gd name="connsiteY1385" fmla="*/ 1930404 h 2784568"/>
                    <a:gd name="connsiteX1386" fmla="*/ 288452 w 1365244"/>
                    <a:gd name="connsiteY1386" fmla="*/ 1930071 h 2784568"/>
                    <a:gd name="connsiteX1387" fmla="*/ 286900 w 1365244"/>
                    <a:gd name="connsiteY1387" fmla="*/ 1930293 h 2784568"/>
                    <a:gd name="connsiteX1388" fmla="*/ 285128 w 1365244"/>
                    <a:gd name="connsiteY1388" fmla="*/ 1931290 h 2784568"/>
                    <a:gd name="connsiteX1389" fmla="*/ 283354 w 1365244"/>
                    <a:gd name="connsiteY1389" fmla="*/ 1930736 h 2784568"/>
                    <a:gd name="connsiteX1390" fmla="*/ 281249 w 1365244"/>
                    <a:gd name="connsiteY1390" fmla="*/ 1930958 h 2784568"/>
                    <a:gd name="connsiteX1391" fmla="*/ 280141 w 1365244"/>
                    <a:gd name="connsiteY1391" fmla="*/ 1932731 h 2784568"/>
                    <a:gd name="connsiteX1392" fmla="*/ 279809 w 1365244"/>
                    <a:gd name="connsiteY1392" fmla="*/ 1933839 h 2784568"/>
                    <a:gd name="connsiteX1393" fmla="*/ 279144 w 1365244"/>
                    <a:gd name="connsiteY1393" fmla="*/ 1934947 h 2784568"/>
                    <a:gd name="connsiteX1394" fmla="*/ 278368 w 1365244"/>
                    <a:gd name="connsiteY1394" fmla="*/ 1935944 h 2784568"/>
                    <a:gd name="connsiteX1395" fmla="*/ 277703 w 1365244"/>
                    <a:gd name="connsiteY1395" fmla="*/ 1937274 h 2784568"/>
                    <a:gd name="connsiteX1396" fmla="*/ 277149 w 1365244"/>
                    <a:gd name="connsiteY1396" fmla="*/ 1938826 h 2784568"/>
                    <a:gd name="connsiteX1397" fmla="*/ 276595 w 1365244"/>
                    <a:gd name="connsiteY1397" fmla="*/ 1939934 h 2784568"/>
                    <a:gd name="connsiteX1398" fmla="*/ 276041 w 1365244"/>
                    <a:gd name="connsiteY1398" fmla="*/ 1941374 h 2784568"/>
                    <a:gd name="connsiteX1399" fmla="*/ 275819 w 1365244"/>
                    <a:gd name="connsiteY1399" fmla="*/ 1942261 h 2784568"/>
                    <a:gd name="connsiteX1400" fmla="*/ 275598 w 1365244"/>
                    <a:gd name="connsiteY1400" fmla="*/ 1942815 h 2784568"/>
                    <a:gd name="connsiteX1401" fmla="*/ 275819 w 1365244"/>
                    <a:gd name="connsiteY1401" fmla="*/ 1943812 h 2784568"/>
                    <a:gd name="connsiteX1402" fmla="*/ 276706 w 1365244"/>
                    <a:gd name="connsiteY1402" fmla="*/ 1944366 h 2784568"/>
                    <a:gd name="connsiteX1403" fmla="*/ 277703 w 1365244"/>
                    <a:gd name="connsiteY1403" fmla="*/ 1943923 h 2784568"/>
                    <a:gd name="connsiteX1404" fmla="*/ 279698 w 1365244"/>
                    <a:gd name="connsiteY1404" fmla="*/ 1941929 h 2784568"/>
                    <a:gd name="connsiteX1405" fmla="*/ 281139 w 1365244"/>
                    <a:gd name="connsiteY1405" fmla="*/ 1940045 h 2784568"/>
                    <a:gd name="connsiteX1406" fmla="*/ 281692 w 1365244"/>
                    <a:gd name="connsiteY1406" fmla="*/ 1938604 h 2784568"/>
                    <a:gd name="connsiteX1407" fmla="*/ 282911 w 1365244"/>
                    <a:gd name="connsiteY1407" fmla="*/ 1936166 h 2784568"/>
                    <a:gd name="connsiteX1408" fmla="*/ 284463 w 1365244"/>
                    <a:gd name="connsiteY1408" fmla="*/ 1935501 h 2784568"/>
                    <a:gd name="connsiteX1409" fmla="*/ 288120 w 1365244"/>
                    <a:gd name="connsiteY1409" fmla="*/ 1937607 h 2784568"/>
                    <a:gd name="connsiteX1410" fmla="*/ 290004 w 1365244"/>
                    <a:gd name="connsiteY1410" fmla="*/ 1937053 h 2784568"/>
                    <a:gd name="connsiteX1411" fmla="*/ 291001 w 1365244"/>
                    <a:gd name="connsiteY1411" fmla="*/ 1935280 h 2784568"/>
                    <a:gd name="connsiteX1412" fmla="*/ 290447 w 1365244"/>
                    <a:gd name="connsiteY1412" fmla="*/ 1933617 h 2784568"/>
                    <a:gd name="connsiteX1413" fmla="*/ 290447 w 1365244"/>
                    <a:gd name="connsiteY1413" fmla="*/ 1932842 h 2784568"/>
                    <a:gd name="connsiteX1414" fmla="*/ 291444 w 1365244"/>
                    <a:gd name="connsiteY1414" fmla="*/ 1932620 h 2784568"/>
                    <a:gd name="connsiteX1415" fmla="*/ 292220 w 1365244"/>
                    <a:gd name="connsiteY1415" fmla="*/ 1931955 h 2784568"/>
                    <a:gd name="connsiteX1416" fmla="*/ 292220 w 1365244"/>
                    <a:gd name="connsiteY1416" fmla="*/ 1931179 h 2784568"/>
                    <a:gd name="connsiteX1417" fmla="*/ 291444 w 1365244"/>
                    <a:gd name="connsiteY1417" fmla="*/ 1931179 h 2784568"/>
                    <a:gd name="connsiteX1418" fmla="*/ 290336 w 1365244"/>
                    <a:gd name="connsiteY1418" fmla="*/ 1931179 h 2784568"/>
                    <a:gd name="connsiteX1419" fmla="*/ 371564 w 1365244"/>
                    <a:gd name="connsiteY1419" fmla="*/ 1840643 h 2784568"/>
                    <a:gd name="connsiteX1420" fmla="*/ 372561 w 1365244"/>
                    <a:gd name="connsiteY1420" fmla="*/ 1841197 h 2784568"/>
                    <a:gd name="connsiteX1421" fmla="*/ 373337 w 1365244"/>
                    <a:gd name="connsiteY1421" fmla="*/ 1838870 h 2784568"/>
                    <a:gd name="connsiteX1422" fmla="*/ 373669 w 1365244"/>
                    <a:gd name="connsiteY1422" fmla="*/ 1837208 h 2784568"/>
                    <a:gd name="connsiteX1423" fmla="*/ 374002 w 1365244"/>
                    <a:gd name="connsiteY1423" fmla="*/ 1836432 h 2784568"/>
                    <a:gd name="connsiteX1424" fmla="*/ 374445 w 1365244"/>
                    <a:gd name="connsiteY1424" fmla="*/ 1834659 h 2784568"/>
                    <a:gd name="connsiteX1425" fmla="*/ 374445 w 1365244"/>
                    <a:gd name="connsiteY1425" fmla="*/ 1833219 h 2784568"/>
                    <a:gd name="connsiteX1426" fmla="*/ 374667 w 1365244"/>
                    <a:gd name="connsiteY1426" fmla="*/ 1832554 h 2784568"/>
                    <a:gd name="connsiteX1427" fmla="*/ 375221 w 1365244"/>
                    <a:gd name="connsiteY1427" fmla="*/ 1832221 h 2784568"/>
                    <a:gd name="connsiteX1428" fmla="*/ 375553 w 1365244"/>
                    <a:gd name="connsiteY1428" fmla="*/ 1831335 h 2784568"/>
                    <a:gd name="connsiteX1429" fmla="*/ 374888 w 1365244"/>
                    <a:gd name="connsiteY1429" fmla="*/ 1830559 h 2784568"/>
                    <a:gd name="connsiteX1430" fmla="*/ 373115 w 1365244"/>
                    <a:gd name="connsiteY1430" fmla="*/ 1830559 h 2784568"/>
                    <a:gd name="connsiteX1431" fmla="*/ 372671 w 1365244"/>
                    <a:gd name="connsiteY1431" fmla="*/ 1830781 h 2784568"/>
                    <a:gd name="connsiteX1432" fmla="*/ 372228 w 1365244"/>
                    <a:gd name="connsiteY1432" fmla="*/ 1831335 h 2784568"/>
                    <a:gd name="connsiteX1433" fmla="*/ 371674 w 1365244"/>
                    <a:gd name="connsiteY1433" fmla="*/ 1830891 h 2784568"/>
                    <a:gd name="connsiteX1434" fmla="*/ 371010 w 1365244"/>
                    <a:gd name="connsiteY1434" fmla="*/ 1829340 h 2784568"/>
                    <a:gd name="connsiteX1435" fmla="*/ 370123 w 1365244"/>
                    <a:gd name="connsiteY1435" fmla="*/ 1827678 h 2784568"/>
                    <a:gd name="connsiteX1436" fmla="*/ 368128 w 1365244"/>
                    <a:gd name="connsiteY1436" fmla="*/ 1827456 h 2784568"/>
                    <a:gd name="connsiteX1437" fmla="*/ 365136 w 1365244"/>
                    <a:gd name="connsiteY1437" fmla="*/ 1829008 h 2784568"/>
                    <a:gd name="connsiteX1438" fmla="*/ 363141 w 1365244"/>
                    <a:gd name="connsiteY1438" fmla="*/ 1830781 h 2784568"/>
                    <a:gd name="connsiteX1439" fmla="*/ 362255 w 1365244"/>
                    <a:gd name="connsiteY1439" fmla="*/ 1832221 h 2784568"/>
                    <a:gd name="connsiteX1440" fmla="*/ 361258 w 1365244"/>
                    <a:gd name="connsiteY1440" fmla="*/ 1833108 h 2784568"/>
                    <a:gd name="connsiteX1441" fmla="*/ 358820 w 1365244"/>
                    <a:gd name="connsiteY1441" fmla="*/ 1834770 h 2784568"/>
                    <a:gd name="connsiteX1442" fmla="*/ 359041 w 1365244"/>
                    <a:gd name="connsiteY1442" fmla="*/ 1835989 h 2784568"/>
                    <a:gd name="connsiteX1443" fmla="*/ 359485 w 1365244"/>
                    <a:gd name="connsiteY1443" fmla="*/ 1836876 h 2784568"/>
                    <a:gd name="connsiteX1444" fmla="*/ 360039 w 1365244"/>
                    <a:gd name="connsiteY1444" fmla="*/ 1837873 h 2784568"/>
                    <a:gd name="connsiteX1445" fmla="*/ 361258 w 1365244"/>
                    <a:gd name="connsiteY1445" fmla="*/ 1841641 h 2784568"/>
                    <a:gd name="connsiteX1446" fmla="*/ 363141 w 1365244"/>
                    <a:gd name="connsiteY1446" fmla="*/ 1844189 h 2784568"/>
                    <a:gd name="connsiteX1447" fmla="*/ 365469 w 1365244"/>
                    <a:gd name="connsiteY1447" fmla="*/ 1845741 h 2784568"/>
                    <a:gd name="connsiteX1448" fmla="*/ 367353 w 1365244"/>
                    <a:gd name="connsiteY1448" fmla="*/ 1845187 h 2784568"/>
                    <a:gd name="connsiteX1449" fmla="*/ 368239 w 1365244"/>
                    <a:gd name="connsiteY1449" fmla="*/ 1844079 h 2784568"/>
                    <a:gd name="connsiteX1450" fmla="*/ 369569 w 1365244"/>
                    <a:gd name="connsiteY1450" fmla="*/ 1843746 h 2784568"/>
                    <a:gd name="connsiteX1451" fmla="*/ 370123 w 1365244"/>
                    <a:gd name="connsiteY1451" fmla="*/ 1842195 h 2784568"/>
                    <a:gd name="connsiteX1452" fmla="*/ 369791 w 1365244"/>
                    <a:gd name="connsiteY1452" fmla="*/ 1840311 h 2784568"/>
                    <a:gd name="connsiteX1453" fmla="*/ 370345 w 1365244"/>
                    <a:gd name="connsiteY1453" fmla="*/ 1839535 h 2784568"/>
                    <a:gd name="connsiteX1454" fmla="*/ 371564 w 1365244"/>
                    <a:gd name="connsiteY1454" fmla="*/ 1840754 h 2784568"/>
                    <a:gd name="connsiteX1455" fmla="*/ 608487 w 1365244"/>
                    <a:gd name="connsiteY1455" fmla="*/ 1487586 h 2784568"/>
                    <a:gd name="connsiteX1456" fmla="*/ 602946 w 1365244"/>
                    <a:gd name="connsiteY1456" fmla="*/ 1485480 h 2784568"/>
                    <a:gd name="connsiteX1457" fmla="*/ 592308 w 1365244"/>
                    <a:gd name="connsiteY1457" fmla="*/ 1488583 h 2784568"/>
                    <a:gd name="connsiteX1458" fmla="*/ 582446 w 1365244"/>
                    <a:gd name="connsiteY1458" fmla="*/ 1489359 h 2784568"/>
                    <a:gd name="connsiteX1459" fmla="*/ 574688 w 1365244"/>
                    <a:gd name="connsiteY1459" fmla="*/ 1497670 h 2784568"/>
                    <a:gd name="connsiteX1460" fmla="*/ 572029 w 1365244"/>
                    <a:gd name="connsiteY1460" fmla="*/ 1500994 h 2784568"/>
                    <a:gd name="connsiteX1461" fmla="*/ 572805 w 1365244"/>
                    <a:gd name="connsiteY1461" fmla="*/ 1504873 h 2784568"/>
                    <a:gd name="connsiteX1462" fmla="*/ 573802 w 1365244"/>
                    <a:gd name="connsiteY1462" fmla="*/ 1508419 h 2784568"/>
                    <a:gd name="connsiteX1463" fmla="*/ 575907 w 1365244"/>
                    <a:gd name="connsiteY1463" fmla="*/ 1512962 h 2784568"/>
                    <a:gd name="connsiteX1464" fmla="*/ 579785 w 1365244"/>
                    <a:gd name="connsiteY1464" fmla="*/ 1519611 h 2784568"/>
                    <a:gd name="connsiteX1465" fmla="*/ 582778 w 1365244"/>
                    <a:gd name="connsiteY1465" fmla="*/ 1518503 h 2784568"/>
                    <a:gd name="connsiteX1466" fmla="*/ 585659 w 1365244"/>
                    <a:gd name="connsiteY1466" fmla="*/ 1511965 h 2784568"/>
                    <a:gd name="connsiteX1467" fmla="*/ 587211 w 1365244"/>
                    <a:gd name="connsiteY1467" fmla="*/ 1514624 h 2784568"/>
                    <a:gd name="connsiteX1468" fmla="*/ 588207 w 1365244"/>
                    <a:gd name="connsiteY1468" fmla="*/ 1517284 h 2784568"/>
                    <a:gd name="connsiteX1469" fmla="*/ 588761 w 1365244"/>
                    <a:gd name="connsiteY1469" fmla="*/ 1518281 h 2784568"/>
                    <a:gd name="connsiteX1470" fmla="*/ 587654 w 1365244"/>
                    <a:gd name="connsiteY1470" fmla="*/ 1522271 h 2784568"/>
                    <a:gd name="connsiteX1471" fmla="*/ 589094 w 1365244"/>
                    <a:gd name="connsiteY1471" fmla="*/ 1524044 h 2784568"/>
                    <a:gd name="connsiteX1472" fmla="*/ 591532 w 1365244"/>
                    <a:gd name="connsiteY1472" fmla="*/ 1524265 h 2784568"/>
                    <a:gd name="connsiteX1473" fmla="*/ 593527 w 1365244"/>
                    <a:gd name="connsiteY1473" fmla="*/ 1523711 h 2784568"/>
                    <a:gd name="connsiteX1474" fmla="*/ 594524 w 1365244"/>
                    <a:gd name="connsiteY1474" fmla="*/ 1522825 h 2784568"/>
                    <a:gd name="connsiteX1475" fmla="*/ 595633 w 1365244"/>
                    <a:gd name="connsiteY1475" fmla="*/ 1520830 h 2784568"/>
                    <a:gd name="connsiteX1476" fmla="*/ 596630 w 1365244"/>
                    <a:gd name="connsiteY1476" fmla="*/ 1520054 h 2784568"/>
                    <a:gd name="connsiteX1477" fmla="*/ 598070 w 1365244"/>
                    <a:gd name="connsiteY1477" fmla="*/ 1519833 h 2784568"/>
                    <a:gd name="connsiteX1478" fmla="*/ 599400 w 1365244"/>
                    <a:gd name="connsiteY1478" fmla="*/ 1519833 h 2784568"/>
                    <a:gd name="connsiteX1479" fmla="*/ 600730 w 1365244"/>
                    <a:gd name="connsiteY1479" fmla="*/ 1519833 h 2784568"/>
                    <a:gd name="connsiteX1480" fmla="*/ 601948 w 1365244"/>
                    <a:gd name="connsiteY1480" fmla="*/ 1518503 h 2784568"/>
                    <a:gd name="connsiteX1481" fmla="*/ 600287 w 1365244"/>
                    <a:gd name="connsiteY1481" fmla="*/ 1516841 h 2784568"/>
                    <a:gd name="connsiteX1482" fmla="*/ 593305 w 1365244"/>
                    <a:gd name="connsiteY1482" fmla="*/ 1517727 h 2784568"/>
                    <a:gd name="connsiteX1483" fmla="*/ 590092 w 1365244"/>
                    <a:gd name="connsiteY1483" fmla="*/ 1510413 h 2784568"/>
                    <a:gd name="connsiteX1484" fmla="*/ 599068 w 1365244"/>
                    <a:gd name="connsiteY1484" fmla="*/ 1504873 h 2784568"/>
                    <a:gd name="connsiteX1485" fmla="*/ 601173 w 1365244"/>
                    <a:gd name="connsiteY1485" fmla="*/ 1499775 h 2784568"/>
                    <a:gd name="connsiteX1486" fmla="*/ 607711 w 1365244"/>
                    <a:gd name="connsiteY1486" fmla="*/ 1499221 h 2784568"/>
                    <a:gd name="connsiteX1487" fmla="*/ 617352 w 1365244"/>
                    <a:gd name="connsiteY1487" fmla="*/ 1501992 h 2784568"/>
                    <a:gd name="connsiteX1488" fmla="*/ 624776 w 1365244"/>
                    <a:gd name="connsiteY1488" fmla="*/ 1501992 h 2784568"/>
                    <a:gd name="connsiteX1489" fmla="*/ 628655 w 1365244"/>
                    <a:gd name="connsiteY1489" fmla="*/ 1499664 h 2784568"/>
                    <a:gd name="connsiteX1490" fmla="*/ 625442 w 1365244"/>
                    <a:gd name="connsiteY1490" fmla="*/ 1495897 h 2784568"/>
                    <a:gd name="connsiteX1491" fmla="*/ 620898 w 1365244"/>
                    <a:gd name="connsiteY1491" fmla="*/ 1496562 h 2784568"/>
                    <a:gd name="connsiteX1492" fmla="*/ 614471 w 1365244"/>
                    <a:gd name="connsiteY1492" fmla="*/ 1495453 h 2784568"/>
                    <a:gd name="connsiteX1493" fmla="*/ 611146 w 1365244"/>
                    <a:gd name="connsiteY1493" fmla="*/ 1495121 h 2784568"/>
                    <a:gd name="connsiteX1494" fmla="*/ 608487 w 1365244"/>
                    <a:gd name="connsiteY1494" fmla="*/ 1495453 h 2784568"/>
                    <a:gd name="connsiteX1495" fmla="*/ 607379 w 1365244"/>
                    <a:gd name="connsiteY1495" fmla="*/ 1493680 h 2784568"/>
                    <a:gd name="connsiteX1496" fmla="*/ 610149 w 1365244"/>
                    <a:gd name="connsiteY1496" fmla="*/ 1491907 h 2784568"/>
                    <a:gd name="connsiteX1497" fmla="*/ 608598 w 1365244"/>
                    <a:gd name="connsiteY1497" fmla="*/ 1488029 h 2784568"/>
                    <a:gd name="connsiteX1498" fmla="*/ 1362585 w 1365244"/>
                    <a:gd name="connsiteY1498" fmla="*/ 2047646 h 2784568"/>
                    <a:gd name="connsiteX1499" fmla="*/ 1360702 w 1365244"/>
                    <a:gd name="connsiteY1499" fmla="*/ 2041773 h 2784568"/>
                    <a:gd name="connsiteX1500" fmla="*/ 1359150 w 1365244"/>
                    <a:gd name="connsiteY1500" fmla="*/ 2035567 h 2784568"/>
                    <a:gd name="connsiteX1501" fmla="*/ 1356380 w 1365244"/>
                    <a:gd name="connsiteY1501" fmla="*/ 2031024 h 2784568"/>
                    <a:gd name="connsiteX1502" fmla="*/ 1354939 w 1365244"/>
                    <a:gd name="connsiteY1502" fmla="*/ 2029694 h 2784568"/>
                    <a:gd name="connsiteX1503" fmla="*/ 1352280 w 1365244"/>
                    <a:gd name="connsiteY1503" fmla="*/ 2027146 h 2784568"/>
                    <a:gd name="connsiteX1504" fmla="*/ 1344966 w 1365244"/>
                    <a:gd name="connsiteY1504" fmla="*/ 2015621 h 2784568"/>
                    <a:gd name="connsiteX1505" fmla="*/ 1341752 w 1365244"/>
                    <a:gd name="connsiteY1505" fmla="*/ 2012075 h 2784568"/>
                    <a:gd name="connsiteX1506" fmla="*/ 1334660 w 1365244"/>
                    <a:gd name="connsiteY1506" fmla="*/ 2006423 h 2784568"/>
                    <a:gd name="connsiteX1507" fmla="*/ 1331779 w 1365244"/>
                    <a:gd name="connsiteY1507" fmla="*/ 2002434 h 2784568"/>
                    <a:gd name="connsiteX1508" fmla="*/ 1330449 w 1365244"/>
                    <a:gd name="connsiteY1508" fmla="*/ 1998666 h 2784568"/>
                    <a:gd name="connsiteX1509" fmla="*/ 1329341 w 1365244"/>
                    <a:gd name="connsiteY1509" fmla="*/ 1993569 h 2784568"/>
                    <a:gd name="connsiteX1510" fmla="*/ 1328565 w 1365244"/>
                    <a:gd name="connsiteY1510" fmla="*/ 1988138 h 2784568"/>
                    <a:gd name="connsiteX1511" fmla="*/ 1328565 w 1365244"/>
                    <a:gd name="connsiteY1511" fmla="*/ 1983484 h 2784568"/>
                    <a:gd name="connsiteX1512" fmla="*/ 1327568 w 1365244"/>
                    <a:gd name="connsiteY1512" fmla="*/ 1978387 h 2784568"/>
                    <a:gd name="connsiteX1513" fmla="*/ 1325130 w 1365244"/>
                    <a:gd name="connsiteY1513" fmla="*/ 1974176 h 2784568"/>
                    <a:gd name="connsiteX1514" fmla="*/ 1322138 w 1365244"/>
                    <a:gd name="connsiteY1514" fmla="*/ 1971073 h 2784568"/>
                    <a:gd name="connsiteX1515" fmla="*/ 1299088 w 1365244"/>
                    <a:gd name="connsiteY1515" fmla="*/ 1955005 h 2784568"/>
                    <a:gd name="connsiteX1516" fmla="*/ 1281579 w 1365244"/>
                    <a:gd name="connsiteY1516" fmla="*/ 1933174 h 2784568"/>
                    <a:gd name="connsiteX1517" fmla="*/ 1243902 w 1365244"/>
                    <a:gd name="connsiteY1517" fmla="*/ 1911344 h 2784568"/>
                    <a:gd name="connsiteX1518" fmla="*/ 1240799 w 1365244"/>
                    <a:gd name="connsiteY1518" fmla="*/ 1908573 h 2784568"/>
                    <a:gd name="connsiteX1519" fmla="*/ 1238583 w 1365244"/>
                    <a:gd name="connsiteY1519" fmla="*/ 1903808 h 2784568"/>
                    <a:gd name="connsiteX1520" fmla="*/ 1231712 w 1365244"/>
                    <a:gd name="connsiteY1520" fmla="*/ 1893391 h 2784568"/>
                    <a:gd name="connsiteX1521" fmla="*/ 1216088 w 1365244"/>
                    <a:gd name="connsiteY1521" fmla="*/ 1880869 h 2784568"/>
                    <a:gd name="connsiteX1522" fmla="*/ 1188716 w 1365244"/>
                    <a:gd name="connsiteY1522" fmla="*/ 1846849 h 2784568"/>
                    <a:gd name="connsiteX1523" fmla="*/ 1186389 w 1365244"/>
                    <a:gd name="connsiteY1523" fmla="*/ 1840200 h 2784568"/>
                    <a:gd name="connsiteX1524" fmla="*/ 1188384 w 1365244"/>
                    <a:gd name="connsiteY1524" fmla="*/ 1838759 h 2784568"/>
                    <a:gd name="connsiteX1525" fmla="*/ 1194368 w 1365244"/>
                    <a:gd name="connsiteY1525" fmla="*/ 1834548 h 2784568"/>
                    <a:gd name="connsiteX1526" fmla="*/ 1211433 w 1365244"/>
                    <a:gd name="connsiteY1526" fmla="*/ 1827124 h 2784568"/>
                    <a:gd name="connsiteX1527" fmla="*/ 1218636 w 1365244"/>
                    <a:gd name="connsiteY1527" fmla="*/ 1817372 h 2784568"/>
                    <a:gd name="connsiteX1528" fmla="*/ 1225729 w 1365244"/>
                    <a:gd name="connsiteY1528" fmla="*/ 1800639 h 2784568"/>
                    <a:gd name="connsiteX1529" fmla="*/ 1246229 w 1365244"/>
                    <a:gd name="connsiteY1529" fmla="*/ 1776038 h 2784568"/>
                    <a:gd name="connsiteX1530" fmla="*/ 1246229 w 1365244"/>
                    <a:gd name="connsiteY1530" fmla="*/ 1776038 h 2784568"/>
                    <a:gd name="connsiteX1531" fmla="*/ 1251105 w 1365244"/>
                    <a:gd name="connsiteY1531" fmla="*/ 1768170 h 2784568"/>
                    <a:gd name="connsiteX1532" fmla="*/ 1254319 w 1365244"/>
                    <a:gd name="connsiteY1532" fmla="*/ 1760635 h 2784568"/>
                    <a:gd name="connsiteX1533" fmla="*/ 1254984 w 1365244"/>
                    <a:gd name="connsiteY1533" fmla="*/ 1751991 h 2784568"/>
                    <a:gd name="connsiteX1534" fmla="*/ 1252214 w 1365244"/>
                    <a:gd name="connsiteY1534" fmla="*/ 1740909 h 2784568"/>
                    <a:gd name="connsiteX1535" fmla="*/ 1250218 w 1365244"/>
                    <a:gd name="connsiteY1535" fmla="*/ 1736034 h 2784568"/>
                    <a:gd name="connsiteX1536" fmla="*/ 1248889 w 1365244"/>
                    <a:gd name="connsiteY1536" fmla="*/ 1731823 h 2784568"/>
                    <a:gd name="connsiteX1537" fmla="*/ 1248889 w 1365244"/>
                    <a:gd name="connsiteY1537" fmla="*/ 1727501 h 2784568"/>
                    <a:gd name="connsiteX1538" fmla="*/ 1250883 w 1365244"/>
                    <a:gd name="connsiteY1538" fmla="*/ 1722403 h 2784568"/>
                    <a:gd name="connsiteX1539" fmla="*/ 1251770 w 1365244"/>
                    <a:gd name="connsiteY1539" fmla="*/ 1716973 h 2784568"/>
                    <a:gd name="connsiteX1540" fmla="*/ 1249221 w 1365244"/>
                    <a:gd name="connsiteY1540" fmla="*/ 1713095 h 2784568"/>
                    <a:gd name="connsiteX1541" fmla="*/ 1245453 w 1365244"/>
                    <a:gd name="connsiteY1541" fmla="*/ 1710768 h 2784568"/>
                    <a:gd name="connsiteX1542" fmla="*/ 1238916 w 1365244"/>
                    <a:gd name="connsiteY1542" fmla="*/ 1708995 h 2784568"/>
                    <a:gd name="connsiteX1543" fmla="*/ 1236145 w 1365244"/>
                    <a:gd name="connsiteY1543" fmla="*/ 1705338 h 2784568"/>
                    <a:gd name="connsiteX1544" fmla="*/ 1233596 w 1365244"/>
                    <a:gd name="connsiteY1544" fmla="*/ 1700573 h 2784568"/>
                    <a:gd name="connsiteX1545" fmla="*/ 1230383 w 1365244"/>
                    <a:gd name="connsiteY1545" fmla="*/ 1695918 h 2784568"/>
                    <a:gd name="connsiteX1546" fmla="*/ 1224842 w 1365244"/>
                    <a:gd name="connsiteY1546" fmla="*/ 1691486 h 2784568"/>
                    <a:gd name="connsiteX1547" fmla="*/ 1207112 w 1365244"/>
                    <a:gd name="connsiteY1547" fmla="*/ 1685169 h 2784568"/>
                    <a:gd name="connsiteX1548" fmla="*/ 1199022 w 1365244"/>
                    <a:gd name="connsiteY1548" fmla="*/ 1680072 h 2784568"/>
                    <a:gd name="connsiteX1549" fmla="*/ 1194479 w 1365244"/>
                    <a:gd name="connsiteY1549" fmla="*/ 1675639 h 2784568"/>
                    <a:gd name="connsiteX1550" fmla="*/ 1192151 w 1365244"/>
                    <a:gd name="connsiteY1550" fmla="*/ 1670653 h 2784568"/>
                    <a:gd name="connsiteX1551" fmla="*/ 1193149 w 1365244"/>
                    <a:gd name="connsiteY1551" fmla="*/ 1663893 h 2784568"/>
                    <a:gd name="connsiteX1552" fmla="*/ 1195586 w 1365244"/>
                    <a:gd name="connsiteY1552" fmla="*/ 1657244 h 2784568"/>
                    <a:gd name="connsiteX1553" fmla="*/ 1196473 w 1365244"/>
                    <a:gd name="connsiteY1553" fmla="*/ 1651038 h 2784568"/>
                    <a:gd name="connsiteX1554" fmla="*/ 1192595 w 1365244"/>
                    <a:gd name="connsiteY1554" fmla="*/ 1645941 h 2784568"/>
                    <a:gd name="connsiteX1555" fmla="*/ 1187497 w 1365244"/>
                    <a:gd name="connsiteY1555" fmla="*/ 1642616 h 2784568"/>
                    <a:gd name="connsiteX1556" fmla="*/ 1187830 w 1365244"/>
                    <a:gd name="connsiteY1556" fmla="*/ 1640843 h 2784568"/>
                    <a:gd name="connsiteX1557" fmla="*/ 1187608 w 1365244"/>
                    <a:gd name="connsiteY1557" fmla="*/ 1640178 h 2784568"/>
                    <a:gd name="connsiteX1558" fmla="*/ 1186389 w 1365244"/>
                    <a:gd name="connsiteY1558" fmla="*/ 1639513 h 2784568"/>
                    <a:gd name="connsiteX1559" fmla="*/ 1186167 w 1365244"/>
                    <a:gd name="connsiteY1559" fmla="*/ 1638738 h 2784568"/>
                    <a:gd name="connsiteX1560" fmla="*/ 1186167 w 1365244"/>
                    <a:gd name="connsiteY1560" fmla="*/ 1637962 h 2784568"/>
                    <a:gd name="connsiteX1561" fmla="*/ 1186167 w 1365244"/>
                    <a:gd name="connsiteY1561" fmla="*/ 1637186 h 2784568"/>
                    <a:gd name="connsiteX1562" fmla="*/ 1186389 w 1365244"/>
                    <a:gd name="connsiteY1562" fmla="*/ 1636521 h 2784568"/>
                    <a:gd name="connsiteX1563" fmla="*/ 1185613 w 1365244"/>
                    <a:gd name="connsiteY1563" fmla="*/ 1634083 h 2784568"/>
                    <a:gd name="connsiteX1564" fmla="*/ 1185170 w 1365244"/>
                    <a:gd name="connsiteY1564" fmla="*/ 1631645 h 2784568"/>
                    <a:gd name="connsiteX1565" fmla="*/ 1184949 w 1365244"/>
                    <a:gd name="connsiteY1565" fmla="*/ 1627102 h 2784568"/>
                    <a:gd name="connsiteX1566" fmla="*/ 1184616 w 1365244"/>
                    <a:gd name="connsiteY1566" fmla="*/ 1626659 h 2784568"/>
                    <a:gd name="connsiteX1567" fmla="*/ 1183951 w 1365244"/>
                    <a:gd name="connsiteY1567" fmla="*/ 1626215 h 2784568"/>
                    <a:gd name="connsiteX1568" fmla="*/ 1183508 w 1365244"/>
                    <a:gd name="connsiteY1568" fmla="*/ 1625440 h 2784568"/>
                    <a:gd name="connsiteX1569" fmla="*/ 1183951 w 1365244"/>
                    <a:gd name="connsiteY1569" fmla="*/ 1623888 h 2784568"/>
                    <a:gd name="connsiteX1570" fmla="*/ 1184727 w 1365244"/>
                    <a:gd name="connsiteY1570" fmla="*/ 1622891 h 2784568"/>
                    <a:gd name="connsiteX1571" fmla="*/ 1204119 w 1365244"/>
                    <a:gd name="connsiteY1571" fmla="*/ 1613250 h 2784568"/>
                    <a:gd name="connsiteX1572" fmla="*/ 1206890 w 1365244"/>
                    <a:gd name="connsiteY1572" fmla="*/ 1610369 h 2784568"/>
                    <a:gd name="connsiteX1573" fmla="*/ 1209217 w 1365244"/>
                    <a:gd name="connsiteY1573" fmla="*/ 1605936 h 2784568"/>
                    <a:gd name="connsiteX1574" fmla="*/ 1209993 w 1365244"/>
                    <a:gd name="connsiteY1574" fmla="*/ 1600728 h 2784568"/>
                    <a:gd name="connsiteX1575" fmla="*/ 1207998 w 1365244"/>
                    <a:gd name="connsiteY1575" fmla="*/ 1595630 h 2784568"/>
                    <a:gd name="connsiteX1576" fmla="*/ 1203565 w 1365244"/>
                    <a:gd name="connsiteY1576" fmla="*/ 1590422 h 2784568"/>
                    <a:gd name="connsiteX1577" fmla="*/ 1202347 w 1365244"/>
                    <a:gd name="connsiteY1577" fmla="*/ 1588427 h 2784568"/>
                    <a:gd name="connsiteX1578" fmla="*/ 1201016 w 1365244"/>
                    <a:gd name="connsiteY1578" fmla="*/ 1585436 h 2784568"/>
                    <a:gd name="connsiteX1579" fmla="*/ 1200795 w 1365244"/>
                    <a:gd name="connsiteY1579" fmla="*/ 1583995 h 2784568"/>
                    <a:gd name="connsiteX1580" fmla="*/ 1201016 w 1365244"/>
                    <a:gd name="connsiteY1580" fmla="*/ 1582443 h 2784568"/>
                    <a:gd name="connsiteX1581" fmla="*/ 1201238 w 1365244"/>
                    <a:gd name="connsiteY1581" fmla="*/ 1579008 h 2784568"/>
                    <a:gd name="connsiteX1582" fmla="*/ 1201682 w 1365244"/>
                    <a:gd name="connsiteY1582" fmla="*/ 1576349 h 2784568"/>
                    <a:gd name="connsiteX1583" fmla="*/ 1202347 w 1365244"/>
                    <a:gd name="connsiteY1583" fmla="*/ 1574465 h 2784568"/>
                    <a:gd name="connsiteX1584" fmla="*/ 1202125 w 1365244"/>
                    <a:gd name="connsiteY1584" fmla="*/ 1572803 h 2784568"/>
                    <a:gd name="connsiteX1585" fmla="*/ 1200241 w 1365244"/>
                    <a:gd name="connsiteY1585" fmla="*/ 1570808 h 2784568"/>
                    <a:gd name="connsiteX1586" fmla="*/ 1195808 w 1365244"/>
                    <a:gd name="connsiteY1586" fmla="*/ 1568481 h 2784568"/>
                    <a:gd name="connsiteX1587" fmla="*/ 1174864 w 1365244"/>
                    <a:gd name="connsiteY1587" fmla="*/ 1568259 h 2784568"/>
                    <a:gd name="connsiteX1588" fmla="*/ 1163782 w 1365244"/>
                    <a:gd name="connsiteY1588" fmla="*/ 1565378 h 2784568"/>
                    <a:gd name="connsiteX1589" fmla="*/ 1154474 w 1365244"/>
                    <a:gd name="connsiteY1589" fmla="*/ 1553742 h 2784568"/>
                    <a:gd name="connsiteX1590" fmla="*/ 1147160 w 1365244"/>
                    <a:gd name="connsiteY1590" fmla="*/ 1535569 h 2784568"/>
                    <a:gd name="connsiteX1591" fmla="*/ 1141952 w 1365244"/>
                    <a:gd name="connsiteY1591" fmla="*/ 1513073 h 2784568"/>
                    <a:gd name="connsiteX1592" fmla="*/ 1143060 w 1365244"/>
                    <a:gd name="connsiteY1592" fmla="*/ 1501548 h 2784568"/>
                    <a:gd name="connsiteX1593" fmla="*/ 1146384 w 1365244"/>
                    <a:gd name="connsiteY1593" fmla="*/ 1494124 h 2784568"/>
                    <a:gd name="connsiteX1594" fmla="*/ 1150928 w 1365244"/>
                    <a:gd name="connsiteY1594" fmla="*/ 1489913 h 2784568"/>
                    <a:gd name="connsiteX1595" fmla="*/ 1168215 w 1365244"/>
                    <a:gd name="connsiteY1595" fmla="*/ 1485702 h 2784568"/>
                    <a:gd name="connsiteX1596" fmla="*/ 1171097 w 1365244"/>
                    <a:gd name="connsiteY1596" fmla="*/ 1481823 h 2784568"/>
                    <a:gd name="connsiteX1597" fmla="*/ 1171651 w 1365244"/>
                    <a:gd name="connsiteY1597" fmla="*/ 1478166 h 2784568"/>
                    <a:gd name="connsiteX1598" fmla="*/ 1170321 w 1365244"/>
                    <a:gd name="connsiteY1598" fmla="*/ 1477280 h 2784568"/>
                    <a:gd name="connsiteX1599" fmla="*/ 1168326 w 1365244"/>
                    <a:gd name="connsiteY1599" fmla="*/ 1476836 h 2784568"/>
                    <a:gd name="connsiteX1600" fmla="*/ 1166997 w 1365244"/>
                    <a:gd name="connsiteY1600" fmla="*/ 1474509 h 2784568"/>
                    <a:gd name="connsiteX1601" fmla="*/ 1166997 w 1365244"/>
                    <a:gd name="connsiteY1601" fmla="*/ 1471850 h 2784568"/>
                    <a:gd name="connsiteX1602" fmla="*/ 1168104 w 1365244"/>
                    <a:gd name="connsiteY1602" fmla="*/ 1469966 h 2784568"/>
                    <a:gd name="connsiteX1603" fmla="*/ 1169434 w 1365244"/>
                    <a:gd name="connsiteY1603" fmla="*/ 1468193 h 2784568"/>
                    <a:gd name="connsiteX1604" fmla="*/ 1170542 w 1365244"/>
                    <a:gd name="connsiteY1604" fmla="*/ 1465977 h 2784568"/>
                    <a:gd name="connsiteX1605" fmla="*/ 1169877 w 1365244"/>
                    <a:gd name="connsiteY1605" fmla="*/ 1455671 h 2784568"/>
                    <a:gd name="connsiteX1606" fmla="*/ 1162342 w 1365244"/>
                    <a:gd name="connsiteY1606" fmla="*/ 1452346 h 2784568"/>
                    <a:gd name="connsiteX1607" fmla="*/ 1146495 w 1365244"/>
                    <a:gd name="connsiteY1607" fmla="*/ 1452900 h 2784568"/>
                    <a:gd name="connsiteX1608" fmla="*/ 1141176 w 1365244"/>
                    <a:gd name="connsiteY1608" fmla="*/ 1447470 h 2784568"/>
                    <a:gd name="connsiteX1609" fmla="*/ 1145166 w 1365244"/>
                    <a:gd name="connsiteY1609" fmla="*/ 1438273 h 2784568"/>
                    <a:gd name="connsiteX1610" fmla="*/ 1157023 w 1365244"/>
                    <a:gd name="connsiteY1610" fmla="*/ 1422094 h 2784568"/>
                    <a:gd name="connsiteX1611" fmla="*/ 1158242 w 1365244"/>
                    <a:gd name="connsiteY1611" fmla="*/ 1412231 h 2784568"/>
                    <a:gd name="connsiteX1612" fmla="*/ 1156801 w 1365244"/>
                    <a:gd name="connsiteY1612" fmla="*/ 1388073 h 2784568"/>
                    <a:gd name="connsiteX1613" fmla="*/ 1157688 w 1365244"/>
                    <a:gd name="connsiteY1613" fmla="*/ 1377989 h 2784568"/>
                    <a:gd name="connsiteX1614" fmla="*/ 1157688 w 1365244"/>
                    <a:gd name="connsiteY1614" fmla="*/ 1377989 h 2784568"/>
                    <a:gd name="connsiteX1615" fmla="*/ 1158242 w 1365244"/>
                    <a:gd name="connsiteY1615" fmla="*/ 1376438 h 2784568"/>
                    <a:gd name="connsiteX1616" fmla="*/ 1159793 w 1365244"/>
                    <a:gd name="connsiteY1616" fmla="*/ 1372448 h 2784568"/>
                    <a:gd name="connsiteX1617" fmla="*/ 1168880 w 1365244"/>
                    <a:gd name="connsiteY1617" fmla="*/ 1361367 h 2784568"/>
                    <a:gd name="connsiteX1618" fmla="*/ 1170321 w 1365244"/>
                    <a:gd name="connsiteY1618" fmla="*/ 1357821 h 2784568"/>
                    <a:gd name="connsiteX1619" fmla="*/ 1166664 w 1365244"/>
                    <a:gd name="connsiteY1619" fmla="*/ 1352391 h 2784568"/>
                    <a:gd name="connsiteX1620" fmla="*/ 1158242 w 1365244"/>
                    <a:gd name="connsiteY1620" fmla="*/ 1345853 h 2784568"/>
                    <a:gd name="connsiteX1621" fmla="*/ 1154917 w 1365244"/>
                    <a:gd name="connsiteY1621" fmla="*/ 1340201 h 2784568"/>
                    <a:gd name="connsiteX1622" fmla="*/ 1161899 w 1365244"/>
                    <a:gd name="connsiteY1622" fmla="*/ 1335104 h 2784568"/>
                    <a:gd name="connsiteX1623" fmla="*/ 1188938 w 1365244"/>
                    <a:gd name="connsiteY1623" fmla="*/ 1326903 h 2784568"/>
                    <a:gd name="connsiteX1624" fmla="*/ 1195919 w 1365244"/>
                    <a:gd name="connsiteY1624" fmla="*/ 1331447 h 2784568"/>
                    <a:gd name="connsiteX1625" fmla="*/ 1199797 w 1365244"/>
                    <a:gd name="connsiteY1625" fmla="*/ 1332887 h 2784568"/>
                    <a:gd name="connsiteX1626" fmla="*/ 1201571 w 1365244"/>
                    <a:gd name="connsiteY1626" fmla="*/ 1330338 h 2784568"/>
                    <a:gd name="connsiteX1627" fmla="*/ 1201792 w 1365244"/>
                    <a:gd name="connsiteY1627" fmla="*/ 1324355 h 2784568"/>
                    <a:gd name="connsiteX1628" fmla="*/ 1201238 w 1365244"/>
                    <a:gd name="connsiteY1628" fmla="*/ 1317484 h 2784568"/>
                    <a:gd name="connsiteX1629" fmla="*/ 1198025 w 1365244"/>
                    <a:gd name="connsiteY1629" fmla="*/ 1291996 h 2784568"/>
                    <a:gd name="connsiteX1630" fmla="*/ 1197027 w 1365244"/>
                    <a:gd name="connsiteY1630" fmla="*/ 1287010 h 2784568"/>
                    <a:gd name="connsiteX1631" fmla="*/ 1192927 w 1365244"/>
                    <a:gd name="connsiteY1631" fmla="*/ 1275263 h 2784568"/>
                    <a:gd name="connsiteX1632" fmla="*/ 1189603 w 1365244"/>
                    <a:gd name="connsiteY1632" fmla="*/ 1261301 h 2784568"/>
                    <a:gd name="connsiteX1633" fmla="*/ 1188273 w 1365244"/>
                    <a:gd name="connsiteY1633" fmla="*/ 1256868 h 2784568"/>
                    <a:gd name="connsiteX1634" fmla="*/ 1183840 w 1365244"/>
                    <a:gd name="connsiteY1634" fmla="*/ 1245121 h 2784568"/>
                    <a:gd name="connsiteX1635" fmla="*/ 1182732 w 1365244"/>
                    <a:gd name="connsiteY1635" fmla="*/ 1240246 h 2784568"/>
                    <a:gd name="connsiteX1636" fmla="*/ 1179519 w 1365244"/>
                    <a:gd name="connsiteY1636" fmla="*/ 1218637 h 2784568"/>
                    <a:gd name="connsiteX1637" fmla="*/ 1177191 w 1365244"/>
                    <a:gd name="connsiteY1637" fmla="*/ 1207666 h 2784568"/>
                    <a:gd name="connsiteX1638" fmla="*/ 1174421 w 1365244"/>
                    <a:gd name="connsiteY1638" fmla="*/ 1200574 h 2784568"/>
                    <a:gd name="connsiteX1639" fmla="*/ 1165001 w 1365244"/>
                    <a:gd name="connsiteY1639" fmla="*/ 1187276 h 2784568"/>
                    <a:gd name="connsiteX1640" fmla="*/ 1148934 w 1365244"/>
                    <a:gd name="connsiteY1640" fmla="*/ 1157245 h 2784568"/>
                    <a:gd name="connsiteX1641" fmla="*/ 1142395 w 1365244"/>
                    <a:gd name="connsiteY1641" fmla="*/ 1140844 h 2784568"/>
                    <a:gd name="connsiteX1642" fmla="*/ 1139736 w 1365244"/>
                    <a:gd name="connsiteY1642" fmla="*/ 1131757 h 2784568"/>
                    <a:gd name="connsiteX1643" fmla="*/ 1137741 w 1365244"/>
                    <a:gd name="connsiteY1643" fmla="*/ 1122006 h 2784568"/>
                    <a:gd name="connsiteX1644" fmla="*/ 1137076 w 1365244"/>
                    <a:gd name="connsiteY1644" fmla="*/ 1116576 h 2784568"/>
                    <a:gd name="connsiteX1645" fmla="*/ 1135747 w 1365244"/>
                    <a:gd name="connsiteY1645" fmla="*/ 1104608 h 2784568"/>
                    <a:gd name="connsiteX1646" fmla="*/ 1134638 w 1365244"/>
                    <a:gd name="connsiteY1646" fmla="*/ 1099732 h 2784568"/>
                    <a:gd name="connsiteX1647" fmla="*/ 1121562 w 1365244"/>
                    <a:gd name="connsiteY1647" fmla="*/ 1077790 h 2784568"/>
                    <a:gd name="connsiteX1648" fmla="*/ 1120675 w 1365244"/>
                    <a:gd name="connsiteY1648" fmla="*/ 1075574 h 2784568"/>
                    <a:gd name="connsiteX1649" fmla="*/ 1120121 w 1365244"/>
                    <a:gd name="connsiteY1649" fmla="*/ 1072582 h 2784568"/>
                    <a:gd name="connsiteX1650" fmla="*/ 1120121 w 1365244"/>
                    <a:gd name="connsiteY1650" fmla="*/ 1069812 h 2784568"/>
                    <a:gd name="connsiteX1651" fmla="*/ 1119678 w 1365244"/>
                    <a:gd name="connsiteY1651" fmla="*/ 1067263 h 2784568"/>
                    <a:gd name="connsiteX1652" fmla="*/ 1116465 w 1365244"/>
                    <a:gd name="connsiteY1652" fmla="*/ 1061722 h 2784568"/>
                    <a:gd name="connsiteX1653" fmla="*/ 1116243 w 1365244"/>
                    <a:gd name="connsiteY1653" fmla="*/ 1061168 h 2784568"/>
                    <a:gd name="connsiteX1654" fmla="*/ 1111699 w 1365244"/>
                    <a:gd name="connsiteY1654" fmla="*/ 1045875 h 2784568"/>
                    <a:gd name="connsiteX1655" fmla="*/ 1085326 w 1365244"/>
                    <a:gd name="connsiteY1655" fmla="*/ 1000663 h 2784568"/>
                    <a:gd name="connsiteX1656" fmla="*/ 1081115 w 1365244"/>
                    <a:gd name="connsiteY1656" fmla="*/ 980384 h 2784568"/>
                    <a:gd name="connsiteX1657" fmla="*/ 1086545 w 1365244"/>
                    <a:gd name="connsiteY1657" fmla="*/ 956337 h 2784568"/>
                    <a:gd name="connsiteX1658" fmla="*/ 1086545 w 1365244"/>
                    <a:gd name="connsiteY1658" fmla="*/ 956337 h 2784568"/>
                    <a:gd name="connsiteX1659" fmla="*/ 1086545 w 1365244"/>
                    <a:gd name="connsiteY1659" fmla="*/ 956337 h 2784568"/>
                    <a:gd name="connsiteX1660" fmla="*/ 1086545 w 1365244"/>
                    <a:gd name="connsiteY1660" fmla="*/ 956337 h 2784568"/>
                    <a:gd name="connsiteX1661" fmla="*/ 1123889 w 1365244"/>
                    <a:gd name="connsiteY1661" fmla="*/ 885969 h 2784568"/>
                    <a:gd name="connsiteX1662" fmla="*/ 1129762 w 1365244"/>
                    <a:gd name="connsiteY1662" fmla="*/ 878988 h 2784568"/>
                    <a:gd name="connsiteX1663" fmla="*/ 1130871 w 1365244"/>
                    <a:gd name="connsiteY1663" fmla="*/ 877214 h 2784568"/>
                    <a:gd name="connsiteX1664" fmla="*/ 1131536 w 1365244"/>
                    <a:gd name="connsiteY1664" fmla="*/ 875109 h 2784568"/>
                    <a:gd name="connsiteX1665" fmla="*/ 1132865 w 1365244"/>
                    <a:gd name="connsiteY1665" fmla="*/ 869901 h 2784568"/>
                    <a:gd name="connsiteX1666" fmla="*/ 1134195 w 1365244"/>
                    <a:gd name="connsiteY1666" fmla="*/ 866909 h 2784568"/>
                    <a:gd name="connsiteX1667" fmla="*/ 1179075 w 1365244"/>
                    <a:gd name="connsiteY1667" fmla="*/ 805074 h 2784568"/>
                    <a:gd name="connsiteX1668" fmla="*/ 1181070 w 1365244"/>
                    <a:gd name="connsiteY1668" fmla="*/ 799644 h 2784568"/>
                    <a:gd name="connsiteX1669" fmla="*/ 1184062 w 1365244"/>
                    <a:gd name="connsiteY1669" fmla="*/ 786235 h 2784568"/>
                    <a:gd name="connsiteX1670" fmla="*/ 1184616 w 1365244"/>
                    <a:gd name="connsiteY1670" fmla="*/ 782357 h 2784568"/>
                    <a:gd name="connsiteX1671" fmla="*/ 1185613 w 1365244"/>
                    <a:gd name="connsiteY1671" fmla="*/ 763185 h 2784568"/>
                    <a:gd name="connsiteX1672" fmla="*/ 1186056 w 1365244"/>
                    <a:gd name="connsiteY1672" fmla="*/ 759307 h 2784568"/>
                    <a:gd name="connsiteX1673" fmla="*/ 1187164 w 1365244"/>
                    <a:gd name="connsiteY1673" fmla="*/ 756204 h 2784568"/>
                    <a:gd name="connsiteX1674" fmla="*/ 1189603 w 1365244"/>
                    <a:gd name="connsiteY1674" fmla="*/ 752215 h 2784568"/>
                    <a:gd name="connsiteX1675" fmla="*/ 1156136 w 1365244"/>
                    <a:gd name="connsiteY1675" fmla="*/ 720300 h 2784568"/>
                    <a:gd name="connsiteX1676" fmla="*/ 1149045 w 1365244"/>
                    <a:gd name="connsiteY1676" fmla="*/ 710991 h 2784568"/>
                    <a:gd name="connsiteX1677" fmla="*/ 1129762 w 1365244"/>
                    <a:gd name="connsiteY1677" fmla="*/ 669768 h 2784568"/>
                    <a:gd name="connsiteX1678" fmla="*/ 1125441 w 1365244"/>
                    <a:gd name="connsiteY1678" fmla="*/ 660460 h 2784568"/>
                    <a:gd name="connsiteX1679" fmla="*/ 1125441 w 1365244"/>
                    <a:gd name="connsiteY1679" fmla="*/ 660460 h 2784568"/>
                    <a:gd name="connsiteX1680" fmla="*/ 1116132 w 1365244"/>
                    <a:gd name="connsiteY1680" fmla="*/ 640624 h 2784568"/>
                    <a:gd name="connsiteX1681" fmla="*/ 1112808 w 1365244"/>
                    <a:gd name="connsiteY1681" fmla="*/ 635748 h 2784568"/>
                    <a:gd name="connsiteX1682" fmla="*/ 1109151 w 1365244"/>
                    <a:gd name="connsiteY1682" fmla="*/ 632977 h 2784568"/>
                    <a:gd name="connsiteX1683" fmla="*/ 1076793 w 1365244"/>
                    <a:gd name="connsiteY1683" fmla="*/ 619125 h 2784568"/>
                    <a:gd name="connsiteX1684" fmla="*/ 1044435 w 1365244"/>
                    <a:gd name="connsiteY1684" fmla="*/ 605274 h 2784568"/>
                    <a:gd name="connsiteX1685" fmla="*/ 1040224 w 1365244"/>
                    <a:gd name="connsiteY1685" fmla="*/ 602060 h 2784568"/>
                    <a:gd name="connsiteX1686" fmla="*/ 1037232 w 1365244"/>
                    <a:gd name="connsiteY1686" fmla="*/ 595743 h 2784568"/>
                    <a:gd name="connsiteX1687" fmla="*/ 1016509 w 1365244"/>
                    <a:gd name="connsiteY1687" fmla="*/ 516400 h 2784568"/>
                    <a:gd name="connsiteX1688" fmla="*/ 1014293 w 1365244"/>
                    <a:gd name="connsiteY1688" fmla="*/ 507645 h 2784568"/>
                    <a:gd name="connsiteX1689" fmla="*/ 1012741 w 1365244"/>
                    <a:gd name="connsiteY1689" fmla="*/ 500331 h 2784568"/>
                    <a:gd name="connsiteX1690" fmla="*/ 1012741 w 1365244"/>
                    <a:gd name="connsiteY1690" fmla="*/ 495788 h 2784568"/>
                    <a:gd name="connsiteX1691" fmla="*/ 1014182 w 1365244"/>
                    <a:gd name="connsiteY1691" fmla="*/ 491799 h 2784568"/>
                    <a:gd name="connsiteX1692" fmla="*/ 1043215 w 1365244"/>
                    <a:gd name="connsiteY1692" fmla="*/ 434175 h 2784568"/>
                    <a:gd name="connsiteX1693" fmla="*/ 1046761 w 1365244"/>
                    <a:gd name="connsiteY1693" fmla="*/ 424090 h 2784568"/>
                    <a:gd name="connsiteX1694" fmla="*/ 1052856 w 1365244"/>
                    <a:gd name="connsiteY1694" fmla="*/ 400487 h 2784568"/>
                    <a:gd name="connsiteX1695" fmla="*/ 1044545 w 1365244"/>
                    <a:gd name="connsiteY1695" fmla="*/ 391178 h 2784568"/>
                    <a:gd name="connsiteX1696" fmla="*/ 1035237 w 1365244"/>
                    <a:gd name="connsiteY1696" fmla="*/ 389073 h 2784568"/>
                    <a:gd name="connsiteX1697" fmla="*/ 1012409 w 1365244"/>
                    <a:gd name="connsiteY1697" fmla="*/ 390957 h 2784568"/>
                    <a:gd name="connsiteX1698" fmla="*/ 1010414 w 1365244"/>
                    <a:gd name="connsiteY1698" fmla="*/ 389516 h 2784568"/>
                    <a:gd name="connsiteX1699" fmla="*/ 1008863 w 1365244"/>
                    <a:gd name="connsiteY1699" fmla="*/ 386524 h 2784568"/>
                    <a:gd name="connsiteX1700" fmla="*/ 1008530 w 1365244"/>
                    <a:gd name="connsiteY1700" fmla="*/ 380762 h 2784568"/>
                    <a:gd name="connsiteX1701" fmla="*/ 1013739 w 1365244"/>
                    <a:gd name="connsiteY1701" fmla="*/ 380208 h 2784568"/>
                    <a:gd name="connsiteX1702" fmla="*/ 1042883 w 1365244"/>
                    <a:gd name="connsiteY1702" fmla="*/ 358820 h 2784568"/>
                    <a:gd name="connsiteX1703" fmla="*/ 1056513 w 1365244"/>
                    <a:gd name="connsiteY1703" fmla="*/ 353612 h 2784568"/>
                    <a:gd name="connsiteX1704" fmla="*/ 1070143 w 1365244"/>
                    <a:gd name="connsiteY1704" fmla="*/ 340092 h 2784568"/>
                    <a:gd name="connsiteX1705" fmla="*/ 1057178 w 1365244"/>
                    <a:gd name="connsiteY1705" fmla="*/ 323248 h 2784568"/>
                    <a:gd name="connsiteX1706" fmla="*/ 1055848 w 1365244"/>
                    <a:gd name="connsiteY1706" fmla="*/ 319924 h 2784568"/>
                    <a:gd name="connsiteX1707" fmla="*/ 1055848 w 1365244"/>
                    <a:gd name="connsiteY1707" fmla="*/ 314826 h 2784568"/>
                    <a:gd name="connsiteX1708" fmla="*/ 1057732 w 1365244"/>
                    <a:gd name="connsiteY1708" fmla="*/ 291112 h 2784568"/>
                    <a:gd name="connsiteX1709" fmla="*/ 1058619 w 1365244"/>
                    <a:gd name="connsiteY1709" fmla="*/ 284020 h 2784568"/>
                    <a:gd name="connsiteX1710" fmla="*/ 1060059 w 1365244"/>
                    <a:gd name="connsiteY1710" fmla="*/ 279809 h 2784568"/>
                    <a:gd name="connsiteX1711" fmla="*/ 1101393 w 1365244"/>
                    <a:gd name="connsiteY1711" fmla="*/ 228501 h 2784568"/>
                    <a:gd name="connsiteX1712" fmla="*/ 1114470 w 1365244"/>
                    <a:gd name="connsiteY1712" fmla="*/ 200243 h 2784568"/>
                    <a:gd name="connsiteX1713" fmla="*/ 1098402 w 1365244"/>
                    <a:gd name="connsiteY1713" fmla="*/ 160904 h 2784568"/>
                    <a:gd name="connsiteX1714" fmla="*/ 1092085 w 1365244"/>
                    <a:gd name="connsiteY1714" fmla="*/ 135527 h 2784568"/>
                    <a:gd name="connsiteX1715" fmla="*/ 1090312 w 1365244"/>
                    <a:gd name="connsiteY1715" fmla="*/ 132203 h 2784568"/>
                    <a:gd name="connsiteX1716" fmla="*/ 1053411 w 1365244"/>
                    <a:gd name="connsiteY1716" fmla="*/ 114029 h 2784568"/>
                    <a:gd name="connsiteX1717" fmla="*/ 1016509 w 1365244"/>
                    <a:gd name="connsiteY1717" fmla="*/ 95744 h 2784568"/>
                    <a:gd name="connsiteX1718" fmla="*/ 1012187 w 1365244"/>
                    <a:gd name="connsiteY1718" fmla="*/ 93861 h 2784568"/>
                    <a:gd name="connsiteX1719" fmla="*/ 1007865 w 1365244"/>
                    <a:gd name="connsiteY1719" fmla="*/ 90315 h 2784568"/>
                    <a:gd name="connsiteX1720" fmla="*/ 1005095 w 1365244"/>
                    <a:gd name="connsiteY1720" fmla="*/ 83666 h 2784568"/>
                    <a:gd name="connsiteX1721" fmla="*/ 1005095 w 1365244"/>
                    <a:gd name="connsiteY1721" fmla="*/ 72584 h 2784568"/>
                    <a:gd name="connsiteX1722" fmla="*/ 983486 w 1365244"/>
                    <a:gd name="connsiteY1722" fmla="*/ 62721 h 2784568"/>
                    <a:gd name="connsiteX1723" fmla="*/ 981048 w 1365244"/>
                    <a:gd name="connsiteY1723" fmla="*/ 59951 h 2784568"/>
                    <a:gd name="connsiteX1724" fmla="*/ 959883 w 1365244"/>
                    <a:gd name="connsiteY1724" fmla="*/ 21831 h 2784568"/>
                    <a:gd name="connsiteX1725" fmla="*/ 953787 w 1365244"/>
                    <a:gd name="connsiteY1725" fmla="*/ 7314 h 2784568"/>
                    <a:gd name="connsiteX1726" fmla="*/ 950352 w 1365244"/>
                    <a:gd name="connsiteY1726" fmla="*/ 1551 h 2784568"/>
                    <a:gd name="connsiteX1727" fmla="*/ 946917 w 1365244"/>
                    <a:gd name="connsiteY1727" fmla="*/ 0 h 2784568"/>
                    <a:gd name="connsiteX1728" fmla="*/ 938495 w 1365244"/>
                    <a:gd name="connsiteY1728" fmla="*/ 5430 h 2784568"/>
                    <a:gd name="connsiteX1729" fmla="*/ 924089 w 1365244"/>
                    <a:gd name="connsiteY1729" fmla="*/ 2327 h 2784568"/>
                    <a:gd name="connsiteX1730" fmla="*/ 918105 w 1365244"/>
                    <a:gd name="connsiteY1730" fmla="*/ 4433 h 2784568"/>
                    <a:gd name="connsiteX1731" fmla="*/ 913340 w 1365244"/>
                    <a:gd name="connsiteY1731" fmla="*/ 11414 h 2784568"/>
                    <a:gd name="connsiteX1732" fmla="*/ 912453 w 1365244"/>
                    <a:gd name="connsiteY1732" fmla="*/ 17176 h 2784568"/>
                    <a:gd name="connsiteX1733" fmla="*/ 899044 w 1365244"/>
                    <a:gd name="connsiteY1733" fmla="*/ 23936 h 2784568"/>
                    <a:gd name="connsiteX1734" fmla="*/ 891731 w 1365244"/>
                    <a:gd name="connsiteY1734" fmla="*/ 33577 h 2784568"/>
                    <a:gd name="connsiteX1735" fmla="*/ 889958 w 1365244"/>
                    <a:gd name="connsiteY1735" fmla="*/ 34353 h 2784568"/>
                    <a:gd name="connsiteX1736" fmla="*/ 888185 w 1365244"/>
                    <a:gd name="connsiteY1736" fmla="*/ 34353 h 2784568"/>
                    <a:gd name="connsiteX1737" fmla="*/ 886523 w 1365244"/>
                    <a:gd name="connsiteY1737" fmla="*/ 35350 h 2784568"/>
                    <a:gd name="connsiteX1738" fmla="*/ 885192 w 1365244"/>
                    <a:gd name="connsiteY1738" fmla="*/ 38342 h 2784568"/>
                    <a:gd name="connsiteX1739" fmla="*/ 886079 w 1365244"/>
                    <a:gd name="connsiteY1739" fmla="*/ 39118 h 2784568"/>
                    <a:gd name="connsiteX1740" fmla="*/ 887742 w 1365244"/>
                    <a:gd name="connsiteY1740" fmla="*/ 41334 h 2784568"/>
                    <a:gd name="connsiteX1741" fmla="*/ 888628 w 1365244"/>
                    <a:gd name="connsiteY1741" fmla="*/ 41999 h 2784568"/>
                    <a:gd name="connsiteX1742" fmla="*/ 883974 w 1365244"/>
                    <a:gd name="connsiteY1742" fmla="*/ 48316 h 2784568"/>
                    <a:gd name="connsiteX1743" fmla="*/ 860038 w 1365244"/>
                    <a:gd name="connsiteY1743" fmla="*/ 57513 h 2784568"/>
                    <a:gd name="connsiteX1744" fmla="*/ 857821 w 1365244"/>
                    <a:gd name="connsiteY1744" fmla="*/ 57070 h 2784568"/>
                    <a:gd name="connsiteX1745" fmla="*/ 849510 w 1365244"/>
                    <a:gd name="connsiteY1745" fmla="*/ 50643 h 2784568"/>
                    <a:gd name="connsiteX1746" fmla="*/ 846518 w 1365244"/>
                    <a:gd name="connsiteY1746" fmla="*/ 50421 h 2784568"/>
                    <a:gd name="connsiteX1747" fmla="*/ 843083 w 1365244"/>
                    <a:gd name="connsiteY1747" fmla="*/ 51418 h 2784568"/>
                    <a:gd name="connsiteX1748" fmla="*/ 836766 w 1365244"/>
                    <a:gd name="connsiteY1748" fmla="*/ 46764 h 2784568"/>
                    <a:gd name="connsiteX1749" fmla="*/ 833221 w 1365244"/>
                    <a:gd name="connsiteY1749" fmla="*/ 45545 h 2784568"/>
                    <a:gd name="connsiteX1750" fmla="*/ 822693 w 1365244"/>
                    <a:gd name="connsiteY1750" fmla="*/ 48759 h 2784568"/>
                    <a:gd name="connsiteX1751" fmla="*/ 815379 w 1365244"/>
                    <a:gd name="connsiteY1751" fmla="*/ 46542 h 2784568"/>
                    <a:gd name="connsiteX1752" fmla="*/ 795765 w 1365244"/>
                    <a:gd name="connsiteY1752" fmla="*/ 49756 h 2784568"/>
                    <a:gd name="connsiteX1753" fmla="*/ 791997 w 1365244"/>
                    <a:gd name="connsiteY1753" fmla="*/ 52083 h 2784568"/>
                    <a:gd name="connsiteX1754" fmla="*/ 789781 w 1365244"/>
                    <a:gd name="connsiteY1754" fmla="*/ 58289 h 2784568"/>
                    <a:gd name="connsiteX1755" fmla="*/ 785791 w 1365244"/>
                    <a:gd name="connsiteY1755" fmla="*/ 64051 h 2784568"/>
                    <a:gd name="connsiteX1756" fmla="*/ 784684 w 1365244"/>
                    <a:gd name="connsiteY1756" fmla="*/ 66489 h 2784568"/>
                    <a:gd name="connsiteX1757" fmla="*/ 786013 w 1365244"/>
                    <a:gd name="connsiteY1757" fmla="*/ 72473 h 2784568"/>
                    <a:gd name="connsiteX1758" fmla="*/ 782688 w 1365244"/>
                    <a:gd name="connsiteY1758" fmla="*/ 79233 h 2784568"/>
                    <a:gd name="connsiteX1759" fmla="*/ 771164 w 1365244"/>
                    <a:gd name="connsiteY1759" fmla="*/ 92642 h 2784568"/>
                    <a:gd name="connsiteX1760" fmla="*/ 765623 w 1365244"/>
                    <a:gd name="connsiteY1760" fmla="*/ 104610 h 2784568"/>
                    <a:gd name="connsiteX1761" fmla="*/ 760525 w 1365244"/>
                    <a:gd name="connsiteY1761" fmla="*/ 113253 h 2784568"/>
                    <a:gd name="connsiteX1762" fmla="*/ 759195 w 1365244"/>
                    <a:gd name="connsiteY1762" fmla="*/ 116245 h 2784568"/>
                    <a:gd name="connsiteX1763" fmla="*/ 757755 w 1365244"/>
                    <a:gd name="connsiteY1763" fmla="*/ 118683 h 2784568"/>
                    <a:gd name="connsiteX1764" fmla="*/ 755871 w 1365244"/>
                    <a:gd name="connsiteY1764" fmla="*/ 120013 h 2784568"/>
                    <a:gd name="connsiteX1765" fmla="*/ 738917 w 1365244"/>
                    <a:gd name="connsiteY1765" fmla="*/ 124778 h 2784568"/>
                    <a:gd name="connsiteX1766" fmla="*/ 735925 w 1365244"/>
                    <a:gd name="connsiteY1766" fmla="*/ 127216 h 2784568"/>
                    <a:gd name="connsiteX1767" fmla="*/ 733265 w 1365244"/>
                    <a:gd name="connsiteY1767" fmla="*/ 131981 h 2784568"/>
                    <a:gd name="connsiteX1768" fmla="*/ 731824 w 1365244"/>
                    <a:gd name="connsiteY1768" fmla="*/ 135749 h 2784568"/>
                    <a:gd name="connsiteX1769" fmla="*/ 731049 w 1365244"/>
                    <a:gd name="connsiteY1769" fmla="*/ 139184 h 2784568"/>
                    <a:gd name="connsiteX1770" fmla="*/ 731381 w 1365244"/>
                    <a:gd name="connsiteY1770" fmla="*/ 142398 h 2784568"/>
                    <a:gd name="connsiteX1771" fmla="*/ 733265 w 1365244"/>
                    <a:gd name="connsiteY1771" fmla="*/ 145390 h 2784568"/>
                    <a:gd name="connsiteX1772" fmla="*/ 736035 w 1365244"/>
                    <a:gd name="connsiteY1772" fmla="*/ 152704 h 2784568"/>
                    <a:gd name="connsiteX1773" fmla="*/ 736035 w 1365244"/>
                    <a:gd name="connsiteY1773" fmla="*/ 160350 h 2784568"/>
                    <a:gd name="connsiteX1774" fmla="*/ 733930 w 1365244"/>
                    <a:gd name="connsiteY1774" fmla="*/ 167442 h 2784568"/>
                    <a:gd name="connsiteX1775" fmla="*/ 730938 w 1365244"/>
                    <a:gd name="connsiteY1775" fmla="*/ 172872 h 2784568"/>
                    <a:gd name="connsiteX1776" fmla="*/ 724178 w 1365244"/>
                    <a:gd name="connsiteY1776" fmla="*/ 178302 h 2784568"/>
                    <a:gd name="connsiteX1777" fmla="*/ 722627 w 1365244"/>
                    <a:gd name="connsiteY1777" fmla="*/ 181959 h 2784568"/>
                    <a:gd name="connsiteX1778" fmla="*/ 723070 w 1365244"/>
                    <a:gd name="connsiteY1778" fmla="*/ 183954 h 2784568"/>
                    <a:gd name="connsiteX1779" fmla="*/ 724289 w 1365244"/>
                    <a:gd name="connsiteY1779" fmla="*/ 185837 h 2784568"/>
                    <a:gd name="connsiteX1780" fmla="*/ 724843 w 1365244"/>
                    <a:gd name="connsiteY1780" fmla="*/ 188164 h 2784568"/>
                    <a:gd name="connsiteX1781" fmla="*/ 723180 w 1365244"/>
                    <a:gd name="connsiteY1781" fmla="*/ 191711 h 2784568"/>
                    <a:gd name="connsiteX1782" fmla="*/ 722405 w 1365244"/>
                    <a:gd name="connsiteY1782" fmla="*/ 195478 h 2784568"/>
                    <a:gd name="connsiteX1783" fmla="*/ 722405 w 1365244"/>
                    <a:gd name="connsiteY1783" fmla="*/ 203235 h 2784568"/>
                    <a:gd name="connsiteX1784" fmla="*/ 721519 w 1365244"/>
                    <a:gd name="connsiteY1784" fmla="*/ 205895 h 2784568"/>
                    <a:gd name="connsiteX1785" fmla="*/ 720189 w 1365244"/>
                    <a:gd name="connsiteY1785" fmla="*/ 207890 h 2784568"/>
                    <a:gd name="connsiteX1786" fmla="*/ 717419 w 1365244"/>
                    <a:gd name="connsiteY1786" fmla="*/ 215425 h 2784568"/>
                    <a:gd name="connsiteX1787" fmla="*/ 720965 w 1365244"/>
                    <a:gd name="connsiteY1787" fmla="*/ 227836 h 2784568"/>
                    <a:gd name="connsiteX1788" fmla="*/ 721519 w 1365244"/>
                    <a:gd name="connsiteY1788" fmla="*/ 230496 h 2784568"/>
                    <a:gd name="connsiteX1789" fmla="*/ 711213 w 1365244"/>
                    <a:gd name="connsiteY1789" fmla="*/ 249113 h 2784568"/>
                    <a:gd name="connsiteX1790" fmla="*/ 709883 w 1365244"/>
                    <a:gd name="connsiteY1790" fmla="*/ 253546 h 2784568"/>
                    <a:gd name="connsiteX1791" fmla="*/ 705672 w 1365244"/>
                    <a:gd name="connsiteY1791" fmla="*/ 279366 h 2784568"/>
                    <a:gd name="connsiteX1792" fmla="*/ 705339 w 1365244"/>
                    <a:gd name="connsiteY1792" fmla="*/ 287898 h 2784568"/>
                    <a:gd name="connsiteX1793" fmla="*/ 707113 w 1365244"/>
                    <a:gd name="connsiteY1793" fmla="*/ 296209 h 2784568"/>
                    <a:gd name="connsiteX1794" fmla="*/ 707778 w 1365244"/>
                    <a:gd name="connsiteY1794" fmla="*/ 297983 h 2784568"/>
                    <a:gd name="connsiteX1795" fmla="*/ 709218 w 1365244"/>
                    <a:gd name="connsiteY1795" fmla="*/ 303523 h 2784568"/>
                    <a:gd name="connsiteX1796" fmla="*/ 709550 w 1365244"/>
                    <a:gd name="connsiteY1796" fmla="*/ 305740 h 2784568"/>
                    <a:gd name="connsiteX1797" fmla="*/ 709550 w 1365244"/>
                    <a:gd name="connsiteY1797" fmla="*/ 308178 h 2784568"/>
                    <a:gd name="connsiteX1798" fmla="*/ 708996 w 1365244"/>
                    <a:gd name="connsiteY1798" fmla="*/ 309618 h 2784568"/>
                    <a:gd name="connsiteX1799" fmla="*/ 708553 w 1365244"/>
                    <a:gd name="connsiteY1799" fmla="*/ 310726 h 2784568"/>
                    <a:gd name="connsiteX1800" fmla="*/ 708332 w 1365244"/>
                    <a:gd name="connsiteY1800" fmla="*/ 312056 h 2784568"/>
                    <a:gd name="connsiteX1801" fmla="*/ 708332 w 1365244"/>
                    <a:gd name="connsiteY1801" fmla="*/ 322584 h 2784568"/>
                    <a:gd name="connsiteX1802" fmla="*/ 707999 w 1365244"/>
                    <a:gd name="connsiteY1802" fmla="*/ 324800 h 2784568"/>
                    <a:gd name="connsiteX1803" fmla="*/ 707113 w 1365244"/>
                    <a:gd name="connsiteY1803" fmla="*/ 327792 h 2784568"/>
                    <a:gd name="connsiteX1804" fmla="*/ 707113 w 1365244"/>
                    <a:gd name="connsiteY1804" fmla="*/ 329787 h 2784568"/>
                    <a:gd name="connsiteX1805" fmla="*/ 708886 w 1365244"/>
                    <a:gd name="connsiteY1805" fmla="*/ 334773 h 2784568"/>
                    <a:gd name="connsiteX1806" fmla="*/ 708886 w 1365244"/>
                    <a:gd name="connsiteY1806" fmla="*/ 336103 h 2784568"/>
                    <a:gd name="connsiteX1807" fmla="*/ 708886 w 1365244"/>
                    <a:gd name="connsiteY1807" fmla="*/ 337433 h 2784568"/>
                    <a:gd name="connsiteX1808" fmla="*/ 708886 w 1365244"/>
                    <a:gd name="connsiteY1808" fmla="*/ 338873 h 2784568"/>
                    <a:gd name="connsiteX1809" fmla="*/ 709883 w 1365244"/>
                    <a:gd name="connsiteY1809" fmla="*/ 340536 h 2784568"/>
                    <a:gd name="connsiteX1810" fmla="*/ 712099 w 1365244"/>
                    <a:gd name="connsiteY1810" fmla="*/ 342863 h 2784568"/>
                    <a:gd name="connsiteX1811" fmla="*/ 712986 w 1365244"/>
                    <a:gd name="connsiteY1811" fmla="*/ 344414 h 2784568"/>
                    <a:gd name="connsiteX1812" fmla="*/ 713429 w 1365244"/>
                    <a:gd name="connsiteY1812" fmla="*/ 346631 h 2784568"/>
                    <a:gd name="connsiteX1813" fmla="*/ 712432 w 1365244"/>
                    <a:gd name="connsiteY1813" fmla="*/ 350731 h 2784568"/>
                    <a:gd name="connsiteX1814" fmla="*/ 707667 w 1365244"/>
                    <a:gd name="connsiteY1814" fmla="*/ 355496 h 2784568"/>
                    <a:gd name="connsiteX1815" fmla="*/ 706448 w 1365244"/>
                    <a:gd name="connsiteY1815" fmla="*/ 359485 h 2784568"/>
                    <a:gd name="connsiteX1816" fmla="*/ 705893 w 1365244"/>
                    <a:gd name="connsiteY1816" fmla="*/ 363696 h 2784568"/>
                    <a:gd name="connsiteX1817" fmla="*/ 704675 w 1365244"/>
                    <a:gd name="connsiteY1817" fmla="*/ 366910 h 2784568"/>
                    <a:gd name="connsiteX1818" fmla="*/ 701128 w 1365244"/>
                    <a:gd name="connsiteY1818" fmla="*/ 372229 h 2784568"/>
                    <a:gd name="connsiteX1819" fmla="*/ 699245 w 1365244"/>
                    <a:gd name="connsiteY1819" fmla="*/ 376329 h 2784568"/>
                    <a:gd name="connsiteX1820" fmla="*/ 697915 w 1365244"/>
                    <a:gd name="connsiteY1820" fmla="*/ 381094 h 2784568"/>
                    <a:gd name="connsiteX1821" fmla="*/ 696252 w 1365244"/>
                    <a:gd name="connsiteY1821" fmla="*/ 385416 h 2784568"/>
                    <a:gd name="connsiteX1822" fmla="*/ 693593 w 1365244"/>
                    <a:gd name="connsiteY1822" fmla="*/ 388408 h 2784568"/>
                    <a:gd name="connsiteX1823" fmla="*/ 690712 w 1365244"/>
                    <a:gd name="connsiteY1823" fmla="*/ 389073 h 2784568"/>
                    <a:gd name="connsiteX1824" fmla="*/ 676971 w 1365244"/>
                    <a:gd name="connsiteY1824" fmla="*/ 384197 h 2784568"/>
                    <a:gd name="connsiteX1825" fmla="*/ 671652 w 1365244"/>
                    <a:gd name="connsiteY1825" fmla="*/ 385416 h 2784568"/>
                    <a:gd name="connsiteX1826" fmla="*/ 666332 w 1365244"/>
                    <a:gd name="connsiteY1826" fmla="*/ 388297 h 2784568"/>
                    <a:gd name="connsiteX1827" fmla="*/ 645278 w 1365244"/>
                    <a:gd name="connsiteY1827" fmla="*/ 407690 h 2784568"/>
                    <a:gd name="connsiteX1828" fmla="*/ 640956 w 1365244"/>
                    <a:gd name="connsiteY1828" fmla="*/ 416444 h 2784568"/>
                    <a:gd name="connsiteX1829" fmla="*/ 639515 w 1365244"/>
                    <a:gd name="connsiteY1829" fmla="*/ 422650 h 2784568"/>
                    <a:gd name="connsiteX1830" fmla="*/ 638961 w 1365244"/>
                    <a:gd name="connsiteY1830" fmla="*/ 429520 h 2784568"/>
                    <a:gd name="connsiteX1831" fmla="*/ 638739 w 1365244"/>
                    <a:gd name="connsiteY1831" fmla="*/ 444037 h 2784568"/>
                    <a:gd name="connsiteX1832" fmla="*/ 638296 w 1365244"/>
                    <a:gd name="connsiteY1832" fmla="*/ 446475 h 2784568"/>
                    <a:gd name="connsiteX1833" fmla="*/ 637631 w 1365244"/>
                    <a:gd name="connsiteY1833" fmla="*/ 448248 h 2784568"/>
                    <a:gd name="connsiteX1834" fmla="*/ 637631 w 1365244"/>
                    <a:gd name="connsiteY1834" fmla="*/ 450132 h 2784568"/>
                    <a:gd name="connsiteX1835" fmla="*/ 638961 w 1365244"/>
                    <a:gd name="connsiteY1835" fmla="*/ 452792 h 2784568"/>
                    <a:gd name="connsiteX1836" fmla="*/ 637631 w 1365244"/>
                    <a:gd name="connsiteY1836" fmla="*/ 459108 h 2784568"/>
                    <a:gd name="connsiteX1837" fmla="*/ 635969 w 1365244"/>
                    <a:gd name="connsiteY1837" fmla="*/ 462211 h 2784568"/>
                    <a:gd name="connsiteX1838" fmla="*/ 633753 w 1365244"/>
                    <a:gd name="connsiteY1838" fmla="*/ 463430 h 2784568"/>
                    <a:gd name="connsiteX1839" fmla="*/ 630761 w 1365244"/>
                    <a:gd name="connsiteY1839" fmla="*/ 464206 h 2784568"/>
                    <a:gd name="connsiteX1840" fmla="*/ 623447 w 1365244"/>
                    <a:gd name="connsiteY1840" fmla="*/ 469414 h 2784568"/>
                    <a:gd name="connsiteX1841" fmla="*/ 620566 w 1365244"/>
                    <a:gd name="connsiteY1841" fmla="*/ 469414 h 2784568"/>
                    <a:gd name="connsiteX1842" fmla="*/ 617241 w 1365244"/>
                    <a:gd name="connsiteY1842" fmla="*/ 472406 h 2784568"/>
                    <a:gd name="connsiteX1843" fmla="*/ 615690 w 1365244"/>
                    <a:gd name="connsiteY1843" fmla="*/ 477614 h 2784568"/>
                    <a:gd name="connsiteX1844" fmla="*/ 614471 w 1365244"/>
                    <a:gd name="connsiteY1844" fmla="*/ 483155 h 2784568"/>
                    <a:gd name="connsiteX1845" fmla="*/ 612033 w 1365244"/>
                    <a:gd name="connsiteY1845" fmla="*/ 487366 h 2784568"/>
                    <a:gd name="connsiteX1846" fmla="*/ 609041 w 1365244"/>
                    <a:gd name="connsiteY1846" fmla="*/ 488031 h 2784568"/>
                    <a:gd name="connsiteX1847" fmla="*/ 606935 w 1365244"/>
                    <a:gd name="connsiteY1847" fmla="*/ 485371 h 2784568"/>
                    <a:gd name="connsiteX1848" fmla="*/ 603389 w 1365244"/>
                    <a:gd name="connsiteY1848" fmla="*/ 475841 h 2784568"/>
                    <a:gd name="connsiteX1849" fmla="*/ 594857 w 1365244"/>
                    <a:gd name="connsiteY1849" fmla="*/ 462211 h 2784568"/>
                    <a:gd name="connsiteX1850" fmla="*/ 584551 w 1365244"/>
                    <a:gd name="connsiteY1850" fmla="*/ 453457 h 2784568"/>
                    <a:gd name="connsiteX1851" fmla="*/ 563939 w 1365244"/>
                    <a:gd name="connsiteY1851" fmla="*/ 446253 h 2784568"/>
                    <a:gd name="connsiteX1852" fmla="*/ 547095 w 1365244"/>
                    <a:gd name="connsiteY1852" fmla="*/ 440159 h 2784568"/>
                    <a:gd name="connsiteX1853" fmla="*/ 530583 w 1365244"/>
                    <a:gd name="connsiteY1853" fmla="*/ 428966 h 2784568"/>
                    <a:gd name="connsiteX1854" fmla="*/ 527924 w 1365244"/>
                    <a:gd name="connsiteY1854" fmla="*/ 425753 h 2784568"/>
                    <a:gd name="connsiteX1855" fmla="*/ 524267 w 1365244"/>
                    <a:gd name="connsiteY1855" fmla="*/ 419104 h 2784568"/>
                    <a:gd name="connsiteX1856" fmla="*/ 501329 w 1365244"/>
                    <a:gd name="connsiteY1856" fmla="*/ 406582 h 2784568"/>
                    <a:gd name="connsiteX1857" fmla="*/ 492685 w 1365244"/>
                    <a:gd name="connsiteY1857" fmla="*/ 406582 h 2784568"/>
                    <a:gd name="connsiteX1858" fmla="*/ 485260 w 1365244"/>
                    <a:gd name="connsiteY1858" fmla="*/ 411679 h 2784568"/>
                    <a:gd name="connsiteX1859" fmla="*/ 483044 w 1365244"/>
                    <a:gd name="connsiteY1859" fmla="*/ 425420 h 2784568"/>
                    <a:gd name="connsiteX1860" fmla="*/ 479276 w 1365244"/>
                    <a:gd name="connsiteY1860" fmla="*/ 438053 h 2784568"/>
                    <a:gd name="connsiteX1861" fmla="*/ 468749 w 1365244"/>
                    <a:gd name="connsiteY1861" fmla="*/ 444480 h 2784568"/>
                    <a:gd name="connsiteX1862" fmla="*/ 450575 w 1365244"/>
                    <a:gd name="connsiteY1862" fmla="*/ 447362 h 2784568"/>
                    <a:gd name="connsiteX1863" fmla="*/ 418328 w 1365244"/>
                    <a:gd name="connsiteY1863" fmla="*/ 468417 h 2784568"/>
                    <a:gd name="connsiteX1864" fmla="*/ 415779 w 1365244"/>
                    <a:gd name="connsiteY1864" fmla="*/ 467308 h 2784568"/>
                    <a:gd name="connsiteX1865" fmla="*/ 407025 w 1365244"/>
                    <a:gd name="connsiteY1865" fmla="*/ 452238 h 2784568"/>
                    <a:gd name="connsiteX1866" fmla="*/ 404032 w 1365244"/>
                    <a:gd name="connsiteY1866" fmla="*/ 448913 h 2784568"/>
                    <a:gd name="connsiteX1867" fmla="*/ 398160 w 1365244"/>
                    <a:gd name="connsiteY1867" fmla="*/ 447140 h 2784568"/>
                    <a:gd name="connsiteX1868" fmla="*/ 379210 w 1365244"/>
                    <a:gd name="connsiteY1868" fmla="*/ 450575 h 2784568"/>
                    <a:gd name="connsiteX1869" fmla="*/ 350287 w 1365244"/>
                    <a:gd name="connsiteY1869" fmla="*/ 435283 h 2784568"/>
                    <a:gd name="connsiteX1870" fmla="*/ 347295 w 1365244"/>
                    <a:gd name="connsiteY1870" fmla="*/ 434618 h 2784568"/>
                    <a:gd name="connsiteX1871" fmla="*/ 344192 w 1365244"/>
                    <a:gd name="connsiteY1871" fmla="*/ 434840 h 2784568"/>
                    <a:gd name="connsiteX1872" fmla="*/ 331227 w 1365244"/>
                    <a:gd name="connsiteY1872" fmla="*/ 439826 h 2784568"/>
                    <a:gd name="connsiteX1873" fmla="*/ 329011 w 1365244"/>
                    <a:gd name="connsiteY1873" fmla="*/ 438940 h 2784568"/>
                    <a:gd name="connsiteX1874" fmla="*/ 327570 w 1365244"/>
                    <a:gd name="connsiteY1874" fmla="*/ 433066 h 2784568"/>
                    <a:gd name="connsiteX1875" fmla="*/ 324689 w 1365244"/>
                    <a:gd name="connsiteY1875" fmla="*/ 404698 h 2784568"/>
                    <a:gd name="connsiteX1876" fmla="*/ 323026 w 1365244"/>
                    <a:gd name="connsiteY1876" fmla="*/ 401484 h 2784568"/>
                    <a:gd name="connsiteX1877" fmla="*/ 314050 w 1365244"/>
                    <a:gd name="connsiteY1877" fmla="*/ 393727 h 2784568"/>
                    <a:gd name="connsiteX1878" fmla="*/ 305296 w 1365244"/>
                    <a:gd name="connsiteY1878" fmla="*/ 377659 h 2784568"/>
                    <a:gd name="connsiteX1879" fmla="*/ 303966 w 1365244"/>
                    <a:gd name="connsiteY1879" fmla="*/ 374445 h 2784568"/>
                    <a:gd name="connsiteX1880" fmla="*/ 302304 w 1365244"/>
                    <a:gd name="connsiteY1880" fmla="*/ 366577 h 2784568"/>
                    <a:gd name="connsiteX1881" fmla="*/ 300752 w 1365244"/>
                    <a:gd name="connsiteY1881" fmla="*/ 362699 h 2784568"/>
                    <a:gd name="connsiteX1882" fmla="*/ 285128 w 1365244"/>
                    <a:gd name="connsiteY1882" fmla="*/ 345079 h 2784568"/>
                    <a:gd name="connsiteX1883" fmla="*/ 276374 w 1365244"/>
                    <a:gd name="connsiteY1883" fmla="*/ 328124 h 2784568"/>
                    <a:gd name="connsiteX1884" fmla="*/ 244237 w 1365244"/>
                    <a:gd name="connsiteY1884" fmla="*/ 265181 h 2784568"/>
                    <a:gd name="connsiteX1885" fmla="*/ 241466 w 1365244"/>
                    <a:gd name="connsiteY1885" fmla="*/ 262522 h 2784568"/>
                    <a:gd name="connsiteX1886" fmla="*/ 204565 w 1365244"/>
                    <a:gd name="connsiteY1886" fmla="*/ 256094 h 2784568"/>
                    <a:gd name="connsiteX1887" fmla="*/ 180185 w 1365244"/>
                    <a:gd name="connsiteY1887" fmla="*/ 272717 h 2784568"/>
                    <a:gd name="connsiteX1888" fmla="*/ 178080 w 1365244"/>
                    <a:gd name="connsiteY1888" fmla="*/ 275709 h 2784568"/>
                    <a:gd name="connsiteX1889" fmla="*/ 176196 w 1365244"/>
                    <a:gd name="connsiteY1889" fmla="*/ 280585 h 2784568"/>
                    <a:gd name="connsiteX1890" fmla="*/ 172872 w 1365244"/>
                    <a:gd name="connsiteY1890" fmla="*/ 291334 h 2784568"/>
                    <a:gd name="connsiteX1891" fmla="*/ 186835 w 1365244"/>
                    <a:gd name="connsiteY1891" fmla="*/ 321143 h 2784568"/>
                    <a:gd name="connsiteX1892" fmla="*/ 180296 w 1365244"/>
                    <a:gd name="connsiteY1892" fmla="*/ 334995 h 2784568"/>
                    <a:gd name="connsiteX1893" fmla="*/ 177194 w 1365244"/>
                    <a:gd name="connsiteY1893" fmla="*/ 337211 h 2784568"/>
                    <a:gd name="connsiteX1894" fmla="*/ 172761 w 1365244"/>
                    <a:gd name="connsiteY1894" fmla="*/ 335881 h 2784568"/>
                    <a:gd name="connsiteX1895" fmla="*/ 140070 w 1365244"/>
                    <a:gd name="connsiteY1895" fmla="*/ 315824 h 2784568"/>
                    <a:gd name="connsiteX1896" fmla="*/ 136968 w 1365244"/>
                    <a:gd name="connsiteY1896" fmla="*/ 317597 h 2784568"/>
                    <a:gd name="connsiteX1897" fmla="*/ 126329 w 1365244"/>
                    <a:gd name="connsiteY1897" fmla="*/ 337433 h 2784568"/>
                    <a:gd name="connsiteX1898" fmla="*/ 132203 w 1365244"/>
                    <a:gd name="connsiteY1898" fmla="*/ 343195 h 2784568"/>
                    <a:gd name="connsiteX1899" fmla="*/ 145833 w 1365244"/>
                    <a:gd name="connsiteY1899" fmla="*/ 345412 h 2784568"/>
                    <a:gd name="connsiteX1900" fmla="*/ 153590 w 1365244"/>
                    <a:gd name="connsiteY1900" fmla="*/ 353279 h 2784568"/>
                    <a:gd name="connsiteX1901" fmla="*/ 158909 w 1365244"/>
                    <a:gd name="connsiteY1901" fmla="*/ 355052 h 2784568"/>
                    <a:gd name="connsiteX1902" fmla="*/ 161568 w 1365244"/>
                    <a:gd name="connsiteY1902" fmla="*/ 359374 h 2784568"/>
                    <a:gd name="connsiteX1903" fmla="*/ 161568 w 1365244"/>
                    <a:gd name="connsiteY1903" fmla="*/ 365026 h 2784568"/>
                    <a:gd name="connsiteX1904" fmla="*/ 159685 w 1365244"/>
                    <a:gd name="connsiteY1904" fmla="*/ 370123 h 2784568"/>
                    <a:gd name="connsiteX1905" fmla="*/ 156249 w 1365244"/>
                    <a:gd name="connsiteY1905" fmla="*/ 372007 h 2784568"/>
                    <a:gd name="connsiteX1906" fmla="*/ 155917 w 1365244"/>
                    <a:gd name="connsiteY1906" fmla="*/ 378434 h 2784568"/>
                    <a:gd name="connsiteX1907" fmla="*/ 158355 w 1365244"/>
                    <a:gd name="connsiteY1907" fmla="*/ 382202 h 2784568"/>
                    <a:gd name="connsiteX1908" fmla="*/ 177194 w 1365244"/>
                    <a:gd name="connsiteY1908" fmla="*/ 390070 h 2784568"/>
                    <a:gd name="connsiteX1909" fmla="*/ 186391 w 1365244"/>
                    <a:gd name="connsiteY1909" fmla="*/ 398714 h 2784568"/>
                    <a:gd name="connsiteX1910" fmla="*/ 193594 w 1365244"/>
                    <a:gd name="connsiteY1910" fmla="*/ 406360 h 2784568"/>
                    <a:gd name="connsiteX1911" fmla="*/ 200243 w 1365244"/>
                    <a:gd name="connsiteY1911" fmla="*/ 419104 h 2784568"/>
                    <a:gd name="connsiteX1912" fmla="*/ 201683 w 1365244"/>
                    <a:gd name="connsiteY1912" fmla="*/ 421098 h 2784568"/>
                    <a:gd name="connsiteX1913" fmla="*/ 202238 w 1365244"/>
                    <a:gd name="connsiteY1913" fmla="*/ 421652 h 2784568"/>
                    <a:gd name="connsiteX1914" fmla="*/ 203013 w 1365244"/>
                    <a:gd name="connsiteY1914" fmla="*/ 424423 h 2784568"/>
                    <a:gd name="connsiteX1915" fmla="*/ 203568 w 1365244"/>
                    <a:gd name="connsiteY1915" fmla="*/ 425531 h 2784568"/>
                    <a:gd name="connsiteX1916" fmla="*/ 204676 w 1365244"/>
                    <a:gd name="connsiteY1916" fmla="*/ 426085 h 2784568"/>
                    <a:gd name="connsiteX1917" fmla="*/ 212765 w 1365244"/>
                    <a:gd name="connsiteY1917" fmla="*/ 426085 h 2784568"/>
                    <a:gd name="connsiteX1918" fmla="*/ 215092 w 1365244"/>
                    <a:gd name="connsiteY1918" fmla="*/ 427747 h 2784568"/>
                    <a:gd name="connsiteX1919" fmla="*/ 216090 w 1365244"/>
                    <a:gd name="connsiteY1919" fmla="*/ 430961 h 2784568"/>
                    <a:gd name="connsiteX1920" fmla="*/ 216755 w 1365244"/>
                    <a:gd name="connsiteY1920" fmla="*/ 434507 h 2784568"/>
                    <a:gd name="connsiteX1921" fmla="*/ 220190 w 1365244"/>
                    <a:gd name="connsiteY1921" fmla="*/ 444148 h 2784568"/>
                    <a:gd name="connsiteX1922" fmla="*/ 221520 w 1365244"/>
                    <a:gd name="connsiteY1922" fmla="*/ 447140 h 2784568"/>
                    <a:gd name="connsiteX1923" fmla="*/ 225176 w 1365244"/>
                    <a:gd name="connsiteY1923" fmla="*/ 450686 h 2784568"/>
                    <a:gd name="connsiteX1924" fmla="*/ 233931 w 1365244"/>
                    <a:gd name="connsiteY1924" fmla="*/ 453235 h 2784568"/>
                    <a:gd name="connsiteX1925" fmla="*/ 244015 w 1365244"/>
                    <a:gd name="connsiteY1925" fmla="*/ 463762 h 2784568"/>
                    <a:gd name="connsiteX1926" fmla="*/ 250332 w 1365244"/>
                    <a:gd name="connsiteY1926" fmla="*/ 468195 h 2784568"/>
                    <a:gd name="connsiteX1927" fmla="*/ 252659 w 1365244"/>
                    <a:gd name="connsiteY1927" fmla="*/ 477947 h 2784568"/>
                    <a:gd name="connsiteX1928" fmla="*/ 273270 w 1365244"/>
                    <a:gd name="connsiteY1928" fmla="*/ 484041 h 2784568"/>
                    <a:gd name="connsiteX1929" fmla="*/ 278368 w 1365244"/>
                    <a:gd name="connsiteY1929" fmla="*/ 490690 h 2784568"/>
                    <a:gd name="connsiteX1930" fmla="*/ 279033 w 1365244"/>
                    <a:gd name="connsiteY1930" fmla="*/ 492574 h 2784568"/>
                    <a:gd name="connsiteX1931" fmla="*/ 282246 w 1365244"/>
                    <a:gd name="connsiteY1931" fmla="*/ 497229 h 2784568"/>
                    <a:gd name="connsiteX1932" fmla="*/ 283798 w 1365244"/>
                    <a:gd name="connsiteY1932" fmla="*/ 500110 h 2784568"/>
                    <a:gd name="connsiteX1933" fmla="*/ 285128 w 1365244"/>
                    <a:gd name="connsiteY1933" fmla="*/ 501994 h 2784568"/>
                    <a:gd name="connsiteX1934" fmla="*/ 285682 w 1365244"/>
                    <a:gd name="connsiteY1934" fmla="*/ 502326 h 2784568"/>
                    <a:gd name="connsiteX1935" fmla="*/ 286457 w 1365244"/>
                    <a:gd name="connsiteY1935" fmla="*/ 503213 h 2784568"/>
                    <a:gd name="connsiteX1936" fmla="*/ 286457 w 1365244"/>
                    <a:gd name="connsiteY1936" fmla="*/ 505207 h 2784568"/>
                    <a:gd name="connsiteX1937" fmla="*/ 286457 w 1365244"/>
                    <a:gd name="connsiteY1937" fmla="*/ 507424 h 2784568"/>
                    <a:gd name="connsiteX1938" fmla="*/ 286679 w 1365244"/>
                    <a:gd name="connsiteY1938" fmla="*/ 508864 h 2784568"/>
                    <a:gd name="connsiteX1939" fmla="*/ 290558 w 1365244"/>
                    <a:gd name="connsiteY1939" fmla="*/ 512299 h 2784568"/>
                    <a:gd name="connsiteX1940" fmla="*/ 316710 w 1365244"/>
                    <a:gd name="connsiteY1940" fmla="*/ 512521 h 2784568"/>
                    <a:gd name="connsiteX1941" fmla="*/ 324467 w 1365244"/>
                    <a:gd name="connsiteY1941" fmla="*/ 514959 h 2784568"/>
                    <a:gd name="connsiteX1942" fmla="*/ 324910 w 1365244"/>
                    <a:gd name="connsiteY1942" fmla="*/ 515624 h 2784568"/>
                    <a:gd name="connsiteX1943" fmla="*/ 324910 w 1365244"/>
                    <a:gd name="connsiteY1943" fmla="*/ 518616 h 2784568"/>
                    <a:gd name="connsiteX1944" fmla="*/ 325243 w 1365244"/>
                    <a:gd name="connsiteY1944" fmla="*/ 519281 h 2784568"/>
                    <a:gd name="connsiteX1945" fmla="*/ 334219 w 1365244"/>
                    <a:gd name="connsiteY1945" fmla="*/ 519946 h 2784568"/>
                    <a:gd name="connsiteX1946" fmla="*/ 341532 w 1365244"/>
                    <a:gd name="connsiteY1946" fmla="*/ 524157 h 2784568"/>
                    <a:gd name="connsiteX1947" fmla="*/ 346519 w 1365244"/>
                    <a:gd name="connsiteY1947" fmla="*/ 524711 h 2784568"/>
                    <a:gd name="connsiteX1948" fmla="*/ 351284 w 1365244"/>
                    <a:gd name="connsiteY1948" fmla="*/ 528257 h 2784568"/>
                    <a:gd name="connsiteX1949" fmla="*/ 353390 w 1365244"/>
                    <a:gd name="connsiteY1949" fmla="*/ 528257 h 2784568"/>
                    <a:gd name="connsiteX1950" fmla="*/ 355384 w 1365244"/>
                    <a:gd name="connsiteY1950" fmla="*/ 527481 h 2784568"/>
                    <a:gd name="connsiteX1951" fmla="*/ 357490 w 1365244"/>
                    <a:gd name="connsiteY1951" fmla="*/ 527481 h 2784568"/>
                    <a:gd name="connsiteX1952" fmla="*/ 360704 w 1365244"/>
                    <a:gd name="connsiteY1952" fmla="*/ 530695 h 2784568"/>
                    <a:gd name="connsiteX1953" fmla="*/ 363917 w 1365244"/>
                    <a:gd name="connsiteY1953" fmla="*/ 536236 h 2784568"/>
                    <a:gd name="connsiteX1954" fmla="*/ 367242 w 1365244"/>
                    <a:gd name="connsiteY1954" fmla="*/ 540336 h 2784568"/>
                    <a:gd name="connsiteX1955" fmla="*/ 374002 w 1365244"/>
                    <a:gd name="connsiteY1955" fmla="*/ 537455 h 2784568"/>
                    <a:gd name="connsiteX1956" fmla="*/ 376882 w 1365244"/>
                    <a:gd name="connsiteY1956" fmla="*/ 540557 h 2784568"/>
                    <a:gd name="connsiteX1957" fmla="*/ 381648 w 1365244"/>
                    <a:gd name="connsiteY1957" fmla="*/ 550863 h 2784568"/>
                    <a:gd name="connsiteX1958" fmla="*/ 384862 w 1365244"/>
                    <a:gd name="connsiteY1958" fmla="*/ 555296 h 2784568"/>
                    <a:gd name="connsiteX1959" fmla="*/ 401706 w 1365244"/>
                    <a:gd name="connsiteY1959" fmla="*/ 567042 h 2784568"/>
                    <a:gd name="connsiteX1960" fmla="*/ 403368 w 1365244"/>
                    <a:gd name="connsiteY1960" fmla="*/ 569480 h 2784568"/>
                    <a:gd name="connsiteX1961" fmla="*/ 404143 w 1365244"/>
                    <a:gd name="connsiteY1961" fmla="*/ 572029 h 2784568"/>
                    <a:gd name="connsiteX1962" fmla="*/ 404476 w 1365244"/>
                    <a:gd name="connsiteY1962" fmla="*/ 574467 h 2784568"/>
                    <a:gd name="connsiteX1963" fmla="*/ 405030 w 1365244"/>
                    <a:gd name="connsiteY1963" fmla="*/ 577126 h 2784568"/>
                    <a:gd name="connsiteX1964" fmla="*/ 406582 w 1365244"/>
                    <a:gd name="connsiteY1964" fmla="*/ 580118 h 2784568"/>
                    <a:gd name="connsiteX1965" fmla="*/ 411679 w 1365244"/>
                    <a:gd name="connsiteY1965" fmla="*/ 586657 h 2784568"/>
                    <a:gd name="connsiteX1966" fmla="*/ 413452 w 1365244"/>
                    <a:gd name="connsiteY1966" fmla="*/ 591754 h 2784568"/>
                    <a:gd name="connsiteX1967" fmla="*/ 412787 w 1365244"/>
                    <a:gd name="connsiteY1967" fmla="*/ 598846 h 2784568"/>
                    <a:gd name="connsiteX1968" fmla="*/ 413784 w 1365244"/>
                    <a:gd name="connsiteY1968" fmla="*/ 601063 h 2784568"/>
                    <a:gd name="connsiteX1969" fmla="*/ 413784 w 1365244"/>
                    <a:gd name="connsiteY1969" fmla="*/ 603501 h 2784568"/>
                    <a:gd name="connsiteX1970" fmla="*/ 413341 w 1365244"/>
                    <a:gd name="connsiteY1970" fmla="*/ 611147 h 2784568"/>
                    <a:gd name="connsiteX1971" fmla="*/ 412787 w 1365244"/>
                    <a:gd name="connsiteY1971" fmla="*/ 613917 h 2784568"/>
                    <a:gd name="connsiteX1972" fmla="*/ 412787 w 1365244"/>
                    <a:gd name="connsiteY1972" fmla="*/ 615579 h 2784568"/>
                    <a:gd name="connsiteX1973" fmla="*/ 413008 w 1365244"/>
                    <a:gd name="connsiteY1973" fmla="*/ 618350 h 2784568"/>
                    <a:gd name="connsiteX1974" fmla="*/ 413341 w 1365244"/>
                    <a:gd name="connsiteY1974" fmla="*/ 618904 h 2784568"/>
                    <a:gd name="connsiteX1975" fmla="*/ 413784 w 1365244"/>
                    <a:gd name="connsiteY1975" fmla="*/ 619125 h 2784568"/>
                    <a:gd name="connsiteX1976" fmla="*/ 414560 w 1365244"/>
                    <a:gd name="connsiteY1976" fmla="*/ 620788 h 2784568"/>
                    <a:gd name="connsiteX1977" fmla="*/ 416998 w 1365244"/>
                    <a:gd name="connsiteY1977" fmla="*/ 620788 h 2784568"/>
                    <a:gd name="connsiteX1978" fmla="*/ 426639 w 1365244"/>
                    <a:gd name="connsiteY1978" fmla="*/ 613806 h 2784568"/>
                    <a:gd name="connsiteX1979" fmla="*/ 430517 w 1365244"/>
                    <a:gd name="connsiteY1979" fmla="*/ 613585 h 2784568"/>
                    <a:gd name="connsiteX1980" fmla="*/ 432069 w 1365244"/>
                    <a:gd name="connsiteY1980" fmla="*/ 615801 h 2784568"/>
                    <a:gd name="connsiteX1981" fmla="*/ 433288 w 1365244"/>
                    <a:gd name="connsiteY1981" fmla="*/ 619015 h 2784568"/>
                    <a:gd name="connsiteX1982" fmla="*/ 437831 w 1365244"/>
                    <a:gd name="connsiteY1982" fmla="*/ 637078 h 2784568"/>
                    <a:gd name="connsiteX1983" fmla="*/ 438275 w 1365244"/>
                    <a:gd name="connsiteY1983" fmla="*/ 639626 h 2784568"/>
                    <a:gd name="connsiteX1984" fmla="*/ 439161 w 1365244"/>
                    <a:gd name="connsiteY1984" fmla="*/ 642286 h 2784568"/>
                    <a:gd name="connsiteX1985" fmla="*/ 447583 w 1365244"/>
                    <a:gd name="connsiteY1985" fmla="*/ 650486 h 2784568"/>
                    <a:gd name="connsiteX1986" fmla="*/ 450686 w 1365244"/>
                    <a:gd name="connsiteY1986" fmla="*/ 653035 h 2784568"/>
                    <a:gd name="connsiteX1987" fmla="*/ 460770 w 1365244"/>
                    <a:gd name="connsiteY1987" fmla="*/ 665890 h 2784568"/>
                    <a:gd name="connsiteX1988" fmla="*/ 468638 w 1365244"/>
                    <a:gd name="connsiteY1988" fmla="*/ 668992 h 2784568"/>
                    <a:gd name="connsiteX1989" fmla="*/ 470743 w 1365244"/>
                    <a:gd name="connsiteY1989" fmla="*/ 672871 h 2784568"/>
                    <a:gd name="connsiteX1990" fmla="*/ 470743 w 1365244"/>
                    <a:gd name="connsiteY1990" fmla="*/ 678190 h 2784568"/>
                    <a:gd name="connsiteX1991" fmla="*/ 467751 w 1365244"/>
                    <a:gd name="connsiteY1991" fmla="*/ 684063 h 2784568"/>
                    <a:gd name="connsiteX1992" fmla="*/ 464094 w 1365244"/>
                    <a:gd name="connsiteY1992" fmla="*/ 687277 h 2784568"/>
                    <a:gd name="connsiteX1993" fmla="*/ 456116 w 1365244"/>
                    <a:gd name="connsiteY1993" fmla="*/ 690269 h 2784568"/>
                    <a:gd name="connsiteX1994" fmla="*/ 452348 w 1365244"/>
                    <a:gd name="connsiteY1994" fmla="*/ 693593 h 2784568"/>
                    <a:gd name="connsiteX1995" fmla="*/ 450353 w 1365244"/>
                    <a:gd name="connsiteY1995" fmla="*/ 698913 h 2784568"/>
                    <a:gd name="connsiteX1996" fmla="*/ 449799 w 1365244"/>
                    <a:gd name="connsiteY1996" fmla="*/ 705894 h 2784568"/>
                    <a:gd name="connsiteX1997" fmla="*/ 450132 w 1365244"/>
                    <a:gd name="connsiteY1997" fmla="*/ 713208 h 2784568"/>
                    <a:gd name="connsiteX1998" fmla="*/ 450686 w 1365244"/>
                    <a:gd name="connsiteY1998" fmla="*/ 719413 h 2784568"/>
                    <a:gd name="connsiteX1999" fmla="*/ 450686 w 1365244"/>
                    <a:gd name="connsiteY1999" fmla="*/ 737144 h 2784568"/>
                    <a:gd name="connsiteX2000" fmla="*/ 451129 w 1365244"/>
                    <a:gd name="connsiteY2000" fmla="*/ 740801 h 2784568"/>
                    <a:gd name="connsiteX2001" fmla="*/ 452348 w 1365244"/>
                    <a:gd name="connsiteY2001" fmla="*/ 745566 h 2784568"/>
                    <a:gd name="connsiteX2002" fmla="*/ 453678 w 1365244"/>
                    <a:gd name="connsiteY2002" fmla="*/ 757423 h 2784568"/>
                    <a:gd name="connsiteX2003" fmla="*/ 454564 w 1365244"/>
                    <a:gd name="connsiteY2003" fmla="*/ 762299 h 2784568"/>
                    <a:gd name="connsiteX2004" fmla="*/ 457224 w 1365244"/>
                    <a:gd name="connsiteY2004" fmla="*/ 770056 h 2784568"/>
                    <a:gd name="connsiteX2005" fmla="*/ 458110 w 1365244"/>
                    <a:gd name="connsiteY2005" fmla="*/ 774710 h 2784568"/>
                    <a:gd name="connsiteX2006" fmla="*/ 458443 w 1365244"/>
                    <a:gd name="connsiteY2006" fmla="*/ 781802 h 2784568"/>
                    <a:gd name="connsiteX2007" fmla="*/ 456448 w 1365244"/>
                    <a:gd name="connsiteY2007" fmla="*/ 784794 h 2784568"/>
                    <a:gd name="connsiteX2008" fmla="*/ 452348 w 1365244"/>
                    <a:gd name="connsiteY2008" fmla="*/ 788008 h 2784568"/>
                    <a:gd name="connsiteX2009" fmla="*/ 449356 w 1365244"/>
                    <a:gd name="connsiteY2009" fmla="*/ 791333 h 2784568"/>
                    <a:gd name="connsiteX2010" fmla="*/ 450686 w 1365244"/>
                    <a:gd name="connsiteY2010" fmla="*/ 794879 h 2784568"/>
                    <a:gd name="connsiteX2011" fmla="*/ 448580 w 1365244"/>
                    <a:gd name="connsiteY2011" fmla="*/ 800974 h 2784568"/>
                    <a:gd name="connsiteX2012" fmla="*/ 446032 w 1365244"/>
                    <a:gd name="connsiteY2012" fmla="*/ 806182 h 2784568"/>
                    <a:gd name="connsiteX2013" fmla="*/ 444701 w 1365244"/>
                    <a:gd name="connsiteY2013" fmla="*/ 811833 h 2784568"/>
                    <a:gd name="connsiteX2014" fmla="*/ 446142 w 1365244"/>
                    <a:gd name="connsiteY2014" fmla="*/ 819036 h 2784568"/>
                    <a:gd name="connsiteX2015" fmla="*/ 449910 w 1365244"/>
                    <a:gd name="connsiteY2015" fmla="*/ 824134 h 2784568"/>
                    <a:gd name="connsiteX2016" fmla="*/ 454121 w 1365244"/>
                    <a:gd name="connsiteY2016" fmla="*/ 823801 h 2784568"/>
                    <a:gd name="connsiteX2017" fmla="*/ 458553 w 1365244"/>
                    <a:gd name="connsiteY2017" fmla="*/ 821696 h 2784568"/>
                    <a:gd name="connsiteX2018" fmla="*/ 463208 w 1365244"/>
                    <a:gd name="connsiteY2018" fmla="*/ 821253 h 2784568"/>
                    <a:gd name="connsiteX2019" fmla="*/ 470965 w 1365244"/>
                    <a:gd name="connsiteY2019" fmla="*/ 826350 h 2784568"/>
                    <a:gd name="connsiteX2020" fmla="*/ 478722 w 1365244"/>
                    <a:gd name="connsiteY2020" fmla="*/ 827791 h 2784568"/>
                    <a:gd name="connsiteX2021" fmla="*/ 481160 w 1365244"/>
                    <a:gd name="connsiteY2021" fmla="*/ 829010 h 2784568"/>
                    <a:gd name="connsiteX2022" fmla="*/ 482601 w 1365244"/>
                    <a:gd name="connsiteY2022" fmla="*/ 831115 h 2784568"/>
                    <a:gd name="connsiteX2023" fmla="*/ 482379 w 1365244"/>
                    <a:gd name="connsiteY2023" fmla="*/ 837764 h 2784568"/>
                    <a:gd name="connsiteX2024" fmla="*/ 481049 w 1365244"/>
                    <a:gd name="connsiteY2024" fmla="*/ 845964 h 2784568"/>
                    <a:gd name="connsiteX2025" fmla="*/ 481049 w 1365244"/>
                    <a:gd name="connsiteY2025" fmla="*/ 852835 h 2784568"/>
                    <a:gd name="connsiteX2026" fmla="*/ 484927 w 1365244"/>
                    <a:gd name="connsiteY2026" fmla="*/ 855384 h 2784568"/>
                    <a:gd name="connsiteX2027" fmla="*/ 482379 w 1365244"/>
                    <a:gd name="connsiteY2027" fmla="*/ 864471 h 2784568"/>
                    <a:gd name="connsiteX2028" fmla="*/ 479276 w 1365244"/>
                    <a:gd name="connsiteY2028" fmla="*/ 869346 h 2784568"/>
                    <a:gd name="connsiteX2029" fmla="*/ 466421 w 1365244"/>
                    <a:gd name="connsiteY2029" fmla="*/ 875441 h 2784568"/>
                    <a:gd name="connsiteX2030" fmla="*/ 464205 w 1365244"/>
                    <a:gd name="connsiteY2030" fmla="*/ 877990 h 2784568"/>
                    <a:gd name="connsiteX2031" fmla="*/ 463319 w 1365244"/>
                    <a:gd name="connsiteY2031" fmla="*/ 882644 h 2784568"/>
                    <a:gd name="connsiteX2032" fmla="*/ 462986 w 1365244"/>
                    <a:gd name="connsiteY2032" fmla="*/ 888296 h 2784568"/>
                    <a:gd name="connsiteX2033" fmla="*/ 463540 w 1365244"/>
                    <a:gd name="connsiteY2033" fmla="*/ 890402 h 2784568"/>
                    <a:gd name="connsiteX2034" fmla="*/ 465646 w 1365244"/>
                    <a:gd name="connsiteY2034" fmla="*/ 891620 h 2784568"/>
                    <a:gd name="connsiteX2035" fmla="*/ 464760 w 1365244"/>
                    <a:gd name="connsiteY2035" fmla="*/ 895388 h 2784568"/>
                    <a:gd name="connsiteX2036" fmla="*/ 463651 w 1365244"/>
                    <a:gd name="connsiteY2036" fmla="*/ 898602 h 2784568"/>
                    <a:gd name="connsiteX2037" fmla="*/ 462432 w 1365244"/>
                    <a:gd name="connsiteY2037" fmla="*/ 901372 h 2784568"/>
                    <a:gd name="connsiteX2038" fmla="*/ 460992 w 1365244"/>
                    <a:gd name="connsiteY2038" fmla="*/ 903699 h 2784568"/>
                    <a:gd name="connsiteX2039" fmla="*/ 461878 w 1365244"/>
                    <a:gd name="connsiteY2039" fmla="*/ 909462 h 2784568"/>
                    <a:gd name="connsiteX2040" fmla="*/ 463873 w 1365244"/>
                    <a:gd name="connsiteY2040" fmla="*/ 913229 h 2784568"/>
                    <a:gd name="connsiteX2041" fmla="*/ 466311 w 1365244"/>
                    <a:gd name="connsiteY2041" fmla="*/ 916443 h 2784568"/>
                    <a:gd name="connsiteX2042" fmla="*/ 469414 w 1365244"/>
                    <a:gd name="connsiteY2042" fmla="*/ 922427 h 2784568"/>
                    <a:gd name="connsiteX2043" fmla="*/ 470522 w 1365244"/>
                    <a:gd name="connsiteY2043" fmla="*/ 923757 h 2784568"/>
                    <a:gd name="connsiteX2044" fmla="*/ 471519 w 1365244"/>
                    <a:gd name="connsiteY2044" fmla="*/ 925530 h 2784568"/>
                    <a:gd name="connsiteX2045" fmla="*/ 471962 w 1365244"/>
                    <a:gd name="connsiteY2045" fmla="*/ 928633 h 2784568"/>
                    <a:gd name="connsiteX2046" fmla="*/ 471962 w 1365244"/>
                    <a:gd name="connsiteY2046" fmla="*/ 932400 h 2784568"/>
                    <a:gd name="connsiteX2047" fmla="*/ 472184 w 1365244"/>
                    <a:gd name="connsiteY2047" fmla="*/ 934838 h 2784568"/>
                    <a:gd name="connsiteX2048" fmla="*/ 472627 w 1365244"/>
                    <a:gd name="connsiteY2048" fmla="*/ 936944 h 2784568"/>
                    <a:gd name="connsiteX2049" fmla="*/ 473403 w 1365244"/>
                    <a:gd name="connsiteY2049" fmla="*/ 939493 h 2784568"/>
                    <a:gd name="connsiteX2050" fmla="*/ 477503 w 1365244"/>
                    <a:gd name="connsiteY2050" fmla="*/ 949023 h 2784568"/>
                    <a:gd name="connsiteX2051" fmla="*/ 480162 w 1365244"/>
                    <a:gd name="connsiteY2051" fmla="*/ 953566 h 2784568"/>
                    <a:gd name="connsiteX2052" fmla="*/ 482157 w 1365244"/>
                    <a:gd name="connsiteY2052" fmla="*/ 955561 h 2784568"/>
                    <a:gd name="connsiteX2053" fmla="*/ 485592 w 1365244"/>
                    <a:gd name="connsiteY2053" fmla="*/ 957112 h 2784568"/>
                    <a:gd name="connsiteX2054" fmla="*/ 488363 w 1365244"/>
                    <a:gd name="connsiteY2054" fmla="*/ 960991 h 2784568"/>
                    <a:gd name="connsiteX2055" fmla="*/ 494790 w 1365244"/>
                    <a:gd name="connsiteY2055" fmla="*/ 975729 h 2784568"/>
                    <a:gd name="connsiteX2056" fmla="*/ 499223 w 1365244"/>
                    <a:gd name="connsiteY2056" fmla="*/ 981824 h 2784568"/>
                    <a:gd name="connsiteX2057" fmla="*/ 501550 w 1365244"/>
                    <a:gd name="connsiteY2057" fmla="*/ 986035 h 2784568"/>
                    <a:gd name="connsiteX2058" fmla="*/ 504653 w 1365244"/>
                    <a:gd name="connsiteY2058" fmla="*/ 993792 h 2784568"/>
                    <a:gd name="connsiteX2059" fmla="*/ 509196 w 1365244"/>
                    <a:gd name="connsiteY2059" fmla="*/ 1007977 h 2784568"/>
                    <a:gd name="connsiteX2060" fmla="*/ 509529 w 1365244"/>
                    <a:gd name="connsiteY2060" fmla="*/ 1010082 h 2784568"/>
                    <a:gd name="connsiteX2061" fmla="*/ 508975 w 1365244"/>
                    <a:gd name="connsiteY2061" fmla="*/ 1012631 h 2784568"/>
                    <a:gd name="connsiteX2062" fmla="*/ 507312 w 1365244"/>
                    <a:gd name="connsiteY2062" fmla="*/ 1013628 h 2784568"/>
                    <a:gd name="connsiteX2063" fmla="*/ 504653 w 1365244"/>
                    <a:gd name="connsiteY2063" fmla="*/ 1013628 h 2784568"/>
                    <a:gd name="connsiteX2064" fmla="*/ 502215 w 1365244"/>
                    <a:gd name="connsiteY2064" fmla="*/ 1014182 h 2784568"/>
                    <a:gd name="connsiteX2065" fmla="*/ 500553 w 1365244"/>
                    <a:gd name="connsiteY2065" fmla="*/ 1019391 h 2784568"/>
                    <a:gd name="connsiteX2066" fmla="*/ 496896 w 1365244"/>
                    <a:gd name="connsiteY2066" fmla="*/ 1025707 h 2784568"/>
                    <a:gd name="connsiteX2067" fmla="*/ 496896 w 1365244"/>
                    <a:gd name="connsiteY2067" fmla="*/ 1027812 h 2784568"/>
                    <a:gd name="connsiteX2068" fmla="*/ 498115 w 1365244"/>
                    <a:gd name="connsiteY2068" fmla="*/ 1038340 h 2784568"/>
                    <a:gd name="connsiteX2069" fmla="*/ 498115 w 1365244"/>
                    <a:gd name="connsiteY2069" fmla="*/ 1044213 h 2784568"/>
                    <a:gd name="connsiteX2070" fmla="*/ 497671 w 1365244"/>
                    <a:gd name="connsiteY2070" fmla="*/ 1049865 h 2784568"/>
                    <a:gd name="connsiteX2071" fmla="*/ 496785 w 1365244"/>
                    <a:gd name="connsiteY2071" fmla="*/ 1055184 h 2784568"/>
                    <a:gd name="connsiteX2072" fmla="*/ 495677 w 1365244"/>
                    <a:gd name="connsiteY2072" fmla="*/ 1059727 h 2784568"/>
                    <a:gd name="connsiteX2073" fmla="*/ 496453 w 1365244"/>
                    <a:gd name="connsiteY2073" fmla="*/ 1064825 h 2784568"/>
                    <a:gd name="connsiteX2074" fmla="*/ 496896 w 1365244"/>
                    <a:gd name="connsiteY2074" fmla="*/ 1069922 h 2784568"/>
                    <a:gd name="connsiteX2075" fmla="*/ 496674 w 1365244"/>
                    <a:gd name="connsiteY2075" fmla="*/ 1074798 h 2784568"/>
                    <a:gd name="connsiteX2076" fmla="*/ 495566 w 1365244"/>
                    <a:gd name="connsiteY2076" fmla="*/ 1079120 h 2784568"/>
                    <a:gd name="connsiteX2077" fmla="*/ 493239 w 1365244"/>
                    <a:gd name="connsiteY2077" fmla="*/ 1081669 h 2784568"/>
                    <a:gd name="connsiteX2078" fmla="*/ 487144 w 1365244"/>
                    <a:gd name="connsiteY2078" fmla="*/ 1085991 h 2784568"/>
                    <a:gd name="connsiteX2079" fmla="*/ 486923 w 1365244"/>
                    <a:gd name="connsiteY2079" fmla="*/ 1089204 h 2784568"/>
                    <a:gd name="connsiteX2080" fmla="*/ 484595 w 1365244"/>
                    <a:gd name="connsiteY2080" fmla="*/ 1091975 h 2784568"/>
                    <a:gd name="connsiteX2081" fmla="*/ 481160 w 1365244"/>
                    <a:gd name="connsiteY2081" fmla="*/ 1093859 h 2784568"/>
                    <a:gd name="connsiteX2082" fmla="*/ 478390 w 1365244"/>
                    <a:gd name="connsiteY2082" fmla="*/ 1096296 h 2784568"/>
                    <a:gd name="connsiteX2083" fmla="*/ 478390 w 1365244"/>
                    <a:gd name="connsiteY2083" fmla="*/ 1100840 h 2784568"/>
                    <a:gd name="connsiteX2084" fmla="*/ 475508 w 1365244"/>
                    <a:gd name="connsiteY2084" fmla="*/ 1102059 h 2784568"/>
                    <a:gd name="connsiteX2085" fmla="*/ 472184 w 1365244"/>
                    <a:gd name="connsiteY2085" fmla="*/ 1104608 h 2784568"/>
                    <a:gd name="connsiteX2086" fmla="*/ 469414 w 1365244"/>
                    <a:gd name="connsiteY2086" fmla="*/ 1108929 h 2784568"/>
                    <a:gd name="connsiteX2087" fmla="*/ 468305 w 1365244"/>
                    <a:gd name="connsiteY2087" fmla="*/ 1115357 h 2784568"/>
                    <a:gd name="connsiteX2088" fmla="*/ 468749 w 1365244"/>
                    <a:gd name="connsiteY2088" fmla="*/ 1118792 h 2784568"/>
                    <a:gd name="connsiteX2089" fmla="*/ 470965 w 1365244"/>
                    <a:gd name="connsiteY2089" fmla="*/ 1124000 h 2784568"/>
                    <a:gd name="connsiteX2090" fmla="*/ 471408 w 1365244"/>
                    <a:gd name="connsiteY2090" fmla="*/ 1126881 h 2784568"/>
                    <a:gd name="connsiteX2091" fmla="*/ 471408 w 1365244"/>
                    <a:gd name="connsiteY2091" fmla="*/ 1130649 h 2784568"/>
                    <a:gd name="connsiteX2092" fmla="*/ 472184 w 1365244"/>
                    <a:gd name="connsiteY2092" fmla="*/ 1135747 h 2784568"/>
                    <a:gd name="connsiteX2093" fmla="*/ 472184 w 1365244"/>
                    <a:gd name="connsiteY2093" fmla="*/ 1139625 h 2784568"/>
                    <a:gd name="connsiteX2094" fmla="*/ 471740 w 1365244"/>
                    <a:gd name="connsiteY2094" fmla="*/ 1142617 h 2784568"/>
                    <a:gd name="connsiteX2095" fmla="*/ 470743 w 1365244"/>
                    <a:gd name="connsiteY2095" fmla="*/ 1146274 h 2784568"/>
                    <a:gd name="connsiteX2096" fmla="*/ 470522 w 1365244"/>
                    <a:gd name="connsiteY2096" fmla="*/ 1149045 h 2784568"/>
                    <a:gd name="connsiteX2097" fmla="*/ 470854 w 1365244"/>
                    <a:gd name="connsiteY2097" fmla="*/ 1152147 h 2784568"/>
                    <a:gd name="connsiteX2098" fmla="*/ 472516 w 1365244"/>
                    <a:gd name="connsiteY2098" fmla="*/ 1158464 h 2784568"/>
                    <a:gd name="connsiteX2099" fmla="*/ 473514 w 1365244"/>
                    <a:gd name="connsiteY2099" fmla="*/ 1165778 h 2784568"/>
                    <a:gd name="connsiteX2100" fmla="*/ 477503 w 1365244"/>
                    <a:gd name="connsiteY2100" fmla="*/ 1179962 h 2784568"/>
                    <a:gd name="connsiteX2101" fmla="*/ 480384 w 1365244"/>
                    <a:gd name="connsiteY2101" fmla="*/ 1184727 h 2784568"/>
                    <a:gd name="connsiteX2102" fmla="*/ 484374 w 1365244"/>
                    <a:gd name="connsiteY2102" fmla="*/ 1188384 h 2784568"/>
                    <a:gd name="connsiteX2103" fmla="*/ 496120 w 1365244"/>
                    <a:gd name="connsiteY2103" fmla="*/ 1192706 h 2784568"/>
                    <a:gd name="connsiteX2104" fmla="*/ 498669 w 1365244"/>
                    <a:gd name="connsiteY2104" fmla="*/ 1196252 h 2784568"/>
                    <a:gd name="connsiteX2105" fmla="*/ 504764 w 1365244"/>
                    <a:gd name="connsiteY2105" fmla="*/ 1214980 h 2784568"/>
                    <a:gd name="connsiteX2106" fmla="*/ 505761 w 1365244"/>
                    <a:gd name="connsiteY2106" fmla="*/ 1217418 h 2784568"/>
                    <a:gd name="connsiteX2107" fmla="*/ 506980 w 1365244"/>
                    <a:gd name="connsiteY2107" fmla="*/ 1219191 h 2784568"/>
                    <a:gd name="connsiteX2108" fmla="*/ 509751 w 1365244"/>
                    <a:gd name="connsiteY2108" fmla="*/ 1222183 h 2784568"/>
                    <a:gd name="connsiteX2109" fmla="*/ 510859 w 1365244"/>
                    <a:gd name="connsiteY2109" fmla="*/ 1224067 h 2784568"/>
                    <a:gd name="connsiteX2110" fmla="*/ 511966 w 1365244"/>
                    <a:gd name="connsiteY2110" fmla="*/ 1227945 h 2784568"/>
                    <a:gd name="connsiteX2111" fmla="*/ 514848 w 1365244"/>
                    <a:gd name="connsiteY2111" fmla="*/ 1241797 h 2784568"/>
                    <a:gd name="connsiteX2112" fmla="*/ 515070 w 1365244"/>
                    <a:gd name="connsiteY2112" fmla="*/ 1246008 h 2784568"/>
                    <a:gd name="connsiteX2113" fmla="*/ 514848 w 1365244"/>
                    <a:gd name="connsiteY2113" fmla="*/ 1252214 h 2784568"/>
                    <a:gd name="connsiteX2114" fmla="*/ 517286 w 1365244"/>
                    <a:gd name="connsiteY2114" fmla="*/ 1257754 h 2784568"/>
                    <a:gd name="connsiteX2115" fmla="*/ 520278 w 1365244"/>
                    <a:gd name="connsiteY2115" fmla="*/ 1263184 h 2784568"/>
                    <a:gd name="connsiteX2116" fmla="*/ 522827 w 1365244"/>
                    <a:gd name="connsiteY2116" fmla="*/ 1274155 h 2784568"/>
                    <a:gd name="connsiteX2117" fmla="*/ 527259 w 1365244"/>
                    <a:gd name="connsiteY2117" fmla="*/ 1281912 h 2784568"/>
                    <a:gd name="connsiteX2118" fmla="*/ 527259 w 1365244"/>
                    <a:gd name="connsiteY2118" fmla="*/ 1286899 h 2784568"/>
                    <a:gd name="connsiteX2119" fmla="*/ 527259 w 1365244"/>
                    <a:gd name="connsiteY2119" fmla="*/ 1288783 h 2784568"/>
                    <a:gd name="connsiteX2120" fmla="*/ 528368 w 1365244"/>
                    <a:gd name="connsiteY2120" fmla="*/ 1291996 h 2784568"/>
                    <a:gd name="connsiteX2121" fmla="*/ 530140 w 1365244"/>
                    <a:gd name="connsiteY2121" fmla="*/ 1295875 h 2784568"/>
                    <a:gd name="connsiteX2122" fmla="*/ 532135 w 1365244"/>
                    <a:gd name="connsiteY2122" fmla="*/ 1299089 h 2784568"/>
                    <a:gd name="connsiteX2123" fmla="*/ 534240 w 1365244"/>
                    <a:gd name="connsiteY2123" fmla="*/ 1300197 h 2784568"/>
                    <a:gd name="connsiteX2124" fmla="*/ 536457 w 1365244"/>
                    <a:gd name="connsiteY2124" fmla="*/ 1298313 h 2784568"/>
                    <a:gd name="connsiteX2125" fmla="*/ 537233 w 1365244"/>
                    <a:gd name="connsiteY2125" fmla="*/ 1294878 h 2784568"/>
                    <a:gd name="connsiteX2126" fmla="*/ 536900 w 1365244"/>
                    <a:gd name="connsiteY2126" fmla="*/ 1290777 h 2784568"/>
                    <a:gd name="connsiteX2127" fmla="*/ 535792 w 1365244"/>
                    <a:gd name="connsiteY2127" fmla="*/ 1287010 h 2784568"/>
                    <a:gd name="connsiteX2128" fmla="*/ 540225 w 1365244"/>
                    <a:gd name="connsiteY2128" fmla="*/ 1290667 h 2784568"/>
                    <a:gd name="connsiteX2129" fmla="*/ 544657 w 1365244"/>
                    <a:gd name="connsiteY2129" fmla="*/ 1292661 h 2784568"/>
                    <a:gd name="connsiteX2130" fmla="*/ 545876 w 1365244"/>
                    <a:gd name="connsiteY2130" fmla="*/ 1293880 h 2784568"/>
                    <a:gd name="connsiteX2131" fmla="*/ 549201 w 1365244"/>
                    <a:gd name="connsiteY2131" fmla="*/ 1299089 h 2784568"/>
                    <a:gd name="connsiteX2132" fmla="*/ 554631 w 1365244"/>
                    <a:gd name="connsiteY2132" fmla="*/ 1301859 h 2784568"/>
                    <a:gd name="connsiteX2133" fmla="*/ 555850 w 1365244"/>
                    <a:gd name="connsiteY2133" fmla="*/ 1301194 h 2784568"/>
                    <a:gd name="connsiteX2134" fmla="*/ 556625 w 1365244"/>
                    <a:gd name="connsiteY2134" fmla="*/ 1299864 h 2784568"/>
                    <a:gd name="connsiteX2135" fmla="*/ 556957 w 1365244"/>
                    <a:gd name="connsiteY2135" fmla="*/ 1298424 h 2784568"/>
                    <a:gd name="connsiteX2136" fmla="*/ 557179 w 1365244"/>
                    <a:gd name="connsiteY2136" fmla="*/ 1297205 h 2784568"/>
                    <a:gd name="connsiteX2137" fmla="*/ 557512 w 1365244"/>
                    <a:gd name="connsiteY2137" fmla="*/ 1296429 h 2784568"/>
                    <a:gd name="connsiteX2138" fmla="*/ 560061 w 1365244"/>
                    <a:gd name="connsiteY2138" fmla="*/ 1294323 h 2784568"/>
                    <a:gd name="connsiteX2139" fmla="*/ 562388 w 1365244"/>
                    <a:gd name="connsiteY2139" fmla="*/ 1294323 h 2784568"/>
                    <a:gd name="connsiteX2140" fmla="*/ 564715 w 1365244"/>
                    <a:gd name="connsiteY2140" fmla="*/ 1294767 h 2784568"/>
                    <a:gd name="connsiteX2141" fmla="*/ 567485 w 1365244"/>
                    <a:gd name="connsiteY2141" fmla="*/ 1294545 h 2784568"/>
                    <a:gd name="connsiteX2142" fmla="*/ 570255 w 1365244"/>
                    <a:gd name="connsiteY2142" fmla="*/ 1290999 h 2784568"/>
                    <a:gd name="connsiteX2143" fmla="*/ 575242 w 1365244"/>
                    <a:gd name="connsiteY2143" fmla="*/ 1278477 h 2784568"/>
                    <a:gd name="connsiteX2144" fmla="*/ 578013 w 1365244"/>
                    <a:gd name="connsiteY2144" fmla="*/ 1275707 h 2784568"/>
                    <a:gd name="connsiteX2145" fmla="*/ 578345 w 1365244"/>
                    <a:gd name="connsiteY2145" fmla="*/ 1275152 h 2784568"/>
                    <a:gd name="connsiteX2146" fmla="*/ 578345 w 1365244"/>
                    <a:gd name="connsiteY2146" fmla="*/ 1273823 h 2784568"/>
                    <a:gd name="connsiteX2147" fmla="*/ 578345 w 1365244"/>
                    <a:gd name="connsiteY2147" fmla="*/ 1270941 h 2784568"/>
                    <a:gd name="connsiteX2148" fmla="*/ 578678 w 1365244"/>
                    <a:gd name="connsiteY2148" fmla="*/ 1268725 h 2784568"/>
                    <a:gd name="connsiteX2149" fmla="*/ 579564 w 1365244"/>
                    <a:gd name="connsiteY2149" fmla="*/ 1268171 h 2784568"/>
                    <a:gd name="connsiteX2150" fmla="*/ 580561 w 1365244"/>
                    <a:gd name="connsiteY2150" fmla="*/ 1268171 h 2784568"/>
                    <a:gd name="connsiteX2151" fmla="*/ 581448 w 1365244"/>
                    <a:gd name="connsiteY2151" fmla="*/ 1268171 h 2784568"/>
                    <a:gd name="connsiteX2152" fmla="*/ 587432 w 1365244"/>
                    <a:gd name="connsiteY2152" fmla="*/ 1264736 h 2784568"/>
                    <a:gd name="connsiteX2153" fmla="*/ 589205 w 1365244"/>
                    <a:gd name="connsiteY2153" fmla="*/ 1262520 h 2784568"/>
                    <a:gd name="connsiteX2154" fmla="*/ 588872 w 1365244"/>
                    <a:gd name="connsiteY2154" fmla="*/ 1266066 h 2784568"/>
                    <a:gd name="connsiteX2155" fmla="*/ 587764 w 1365244"/>
                    <a:gd name="connsiteY2155" fmla="*/ 1267395 h 2784568"/>
                    <a:gd name="connsiteX2156" fmla="*/ 584661 w 1365244"/>
                    <a:gd name="connsiteY2156" fmla="*/ 1268171 h 2784568"/>
                    <a:gd name="connsiteX2157" fmla="*/ 582778 w 1365244"/>
                    <a:gd name="connsiteY2157" fmla="*/ 1269833 h 2784568"/>
                    <a:gd name="connsiteX2158" fmla="*/ 581891 w 1365244"/>
                    <a:gd name="connsiteY2158" fmla="*/ 1271496 h 2784568"/>
                    <a:gd name="connsiteX2159" fmla="*/ 580340 w 1365244"/>
                    <a:gd name="connsiteY2159" fmla="*/ 1276704 h 2784568"/>
                    <a:gd name="connsiteX2160" fmla="*/ 573913 w 1365244"/>
                    <a:gd name="connsiteY2160" fmla="*/ 1291221 h 2784568"/>
                    <a:gd name="connsiteX2161" fmla="*/ 572250 w 1365244"/>
                    <a:gd name="connsiteY2161" fmla="*/ 1296429 h 2784568"/>
                    <a:gd name="connsiteX2162" fmla="*/ 571142 w 1365244"/>
                    <a:gd name="connsiteY2162" fmla="*/ 1303521 h 2784568"/>
                    <a:gd name="connsiteX2163" fmla="*/ 571696 w 1365244"/>
                    <a:gd name="connsiteY2163" fmla="*/ 1308619 h 2784568"/>
                    <a:gd name="connsiteX2164" fmla="*/ 573137 w 1365244"/>
                    <a:gd name="connsiteY2164" fmla="*/ 1312608 h 2784568"/>
                    <a:gd name="connsiteX2165" fmla="*/ 575020 w 1365244"/>
                    <a:gd name="connsiteY2165" fmla="*/ 1316376 h 2784568"/>
                    <a:gd name="connsiteX2166" fmla="*/ 576461 w 1365244"/>
                    <a:gd name="connsiteY2166" fmla="*/ 1318481 h 2784568"/>
                    <a:gd name="connsiteX2167" fmla="*/ 583664 w 1365244"/>
                    <a:gd name="connsiteY2167" fmla="*/ 1322360 h 2784568"/>
                    <a:gd name="connsiteX2168" fmla="*/ 584551 w 1365244"/>
                    <a:gd name="connsiteY2168" fmla="*/ 1323468 h 2784568"/>
                    <a:gd name="connsiteX2169" fmla="*/ 584772 w 1365244"/>
                    <a:gd name="connsiteY2169" fmla="*/ 1325463 h 2784568"/>
                    <a:gd name="connsiteX2170" fmla="*/ 584772 w 1365244"/>
                    <a:gd name="connsiteY2170" fmla="*/ 1335990 h 2784568"/>
                    <a:gd name="connsiteX2171" fmla="*/ 585437 w 1365244"/>
                    <a:gd name="connsiteY2171" fmla="*/ 1338650 h 2784568"/>
                    <a:gd name="connsiteX2172" fmla="*/ 586657 w 1365244"/>
                    <a:gd name="connsiteY2172" fmla="*/ 1339758 h 2784568"/>
                    <a:gd name="connsiteX2173" fmla="*/ 588872 w 1365244"/>
                    <a:gd name="connsiteY2173" fmla="*/ 1339315 h 2784568"/>
                    <a:gd name="connsiteX2174" fmla="*/ 590313 w 1365244"/>
                    <a:gd name="connsiteY2174" fmla="*/ 1338096 h 2784568"/>
                    <a:gd name="connsiteX2175" fmla="*/ 593305 w 1365244"/>
                    <a:gd name="connsiteY2175" fmla="*/ 1334439 h 2784568"/>
                    <a:gd name="connsiteX2176" fmla="*/ 597294 w 1365244"/>
                    <a:gd name="connsiteY2176" fmla="*/ 1332112 h 2784568"/>
                    <a:gd name="connsiteX2177" fmla="*/ 601727 w 1365244"/>
                    <a:gd name="connsiteY2177" fmla="*/ 1331447 h 2784568"/>
                    <a:gd name="connsiteX2178" fmla="*/ 606270 w 1365244"/>
                    <a:gd name="connsiteY2178" fmla="*/ 1332333 h 2784568"/>
                    <a:gd name="connsiteX2179" fmla="*/ 610371 w 1365244"/>
                    <a:gd name="connsiteY2179" fmla="*/ 1334439 h 2784568"/>
                    <a:gd name="connsiteX2180" fmla="*/ 611590 w 1365244"/>
                    <a:gd name="connsiteY2180" fmla="*/ 1335879 h 2784568"/>
                    <a:gd name="connsiteX2181" fmla="*/ 613585 w 1365244"/>
                    <a:gd name="connsiteY2181" fmla="*/ 1340090 h 2784568"/>
                    <a:gd name="connsiteX2182" fmla="*/ 615025 w 1365244"/>
                    <a:gd name="connsiteY2182" fmla="*/ 1341863 h 2784568"/>
                    <a:gd name="connsiteX2183" fmla="*/ 617241 w 1365244"/>
                    <a:gd name="connsiteY2183" fmla="*/ 1342196 h 2784568"/>
                    <a:gd name="connsiteX2184" fmla="*/ 622672 w 1365244"/>
                    <a:gd name="connsiteY2184" fmla="*/ 1341088 h 2784568"/>
                    <a:gd name="connsiteX2185" fmla="*/ 624666 w 1365244"/>
                    <a:gd name="connsiteY2185" fmla="*/ 1342750 h 2784568"/>
                    <a:gd name="connsiteX2186" fmla="*/ 626217 w 1365244"/>
                    <a:gd name="connsiteY2186" fmla="*/ 1344634 h 2784568"/>
                    <a:gd name="connsiteX2187" fmla="*/ 628987 w 1365244"/>
                    <a:gd name="connsiteY2187" fmla="*/ 1343747 h 2784568"/>
                    <a:gd name="connsiteX2188" fmla="*/ 630539 w 1365244"/>
                    <a:gd name="connsiteY2188" fmla="*/ 1344634 h 2784568"/>
                    <a:gd name="connsiteX2189" fmla="*/ 631758 w 1365244"/>
                    <a:gd name="connsiteY2189" fmla="*/ 1347072 h 2784568"/>
                    <a:gd name="connsiteX2190" fmla="*/ 632423 w 1365244"/>
                    <a:gd name="connsiteY2190" fmla="*/ 1349842 h 2784568"/>
                    <a:gd name="connsiteX2191" fmla="*/ 632423 w 1365244"/>
                    <a:gd name="connsiteY2191" fmla="*/ 1350728 h 2784568"/>
                    <a:gd name="connsiteX2192" fmla="*/ 632977 w 1365244"/>
                    <a:gd name="connsiteY2192" fmla="*/ 1352612 h 2784568"/>
                    <a:gd name="connsiteX2193" fmla="*/ 633531 w 1365244"/>
                    <a:gd name="connsiteY2193" fmla="*/ 1354829 h 2784568"/>
                    <a:gd name="connsiteX2194" fmla="*/ 636191 w 1365244"/>
                    <a:gd name="connsiteY2194" fmla="*/ 1359151 h 2784568"/>
                    <a:gd name="connsiteX2195" fmla="*/ 638628 w 1365244"/>
                    <a:gd name="connsiteY2195" fmla="*/ 1359704 h 2784568"/>
                    <a:gd name="connsiteX2196" fmla="*/ 641288 w 1365244"/>
                    <a:gd name="connsiteY2196" fmla="*/ 1358818 h 2784568"/>
                    <a:gd name="connsiteX2197" fmla="*/ 644391 w 1365244"/>
                    <a:gd name="connsiteY2197" fmla="*/ 1358818 h 2784568"/>
                    <a:gd name="connsiteX2198" fmla="*/ 646829 w 1365244"/>
                    <a:gd name="connsiteY2198" fmla="*/ 1360148 h 2784568"/>
                    <a:gd name="connsiteX2199" fmla="*/ 655251 w 1365244"/>
                    <a:gd name="connsiteY2199" fmla="*/ 1368902 h 2784568"/>
                    <a:gd name="connsiteX2200" fmla="*/ 658687 w 1365244"/>
                    <a:gd name="connsiteY2200" fmla="*/ 1373889 h 2784568"/>
                    <a:gd name="connsiteX2201" fmla="*/ 661900 w 1365244"/>
                    <a:gd name="connsiteY2201" fmla="*/ 1380095 h 2784568"/>
                    <a:gd name="connsiteX2202" fmla="*/ 662676 w 1365244"/>
                    <a:gd name="connsiteY2202" fmla="*/ 1385192 h 2784568"/>
                    <a:gd name="connsiteX2203" fmla="*/ 661124 w 1365244"/>
                    <a:gd name="connsiteY2203" fmla="*/ 1395276 h 2784568"/>
                    <a:gd name="connsiteX2204" fmla="*/ 662343 w 1365244"/>
                    <a:gd name="connsiteY2204" fmla="*/ 1399820 h 2784568"/>
                    <a:gd name="connsiteX2205" fmla="*/ 661346 w 1365244"/>
                    <a:gd name="connsiteY2205" fmla="*/ 1401482 h 2784568"/>
                    <a:gd name="connsiteX2206" fmla="*/ 659462 w 1365244"/>
                    <a:gd name="connsiteY2206" fmla="*/ 1405582 h 2784568"/>
                    <a:gd name="connsiteX2207" fmla="*/ 658465 w 1365244"/>
                    <a:gd name="connsiteY2207" fmla="*/ 1407023 h 2784568"/>
                    <a:gd name="connsiteX2208" fmla="*/ 656802 w 1365244"/>
                    <a:gd name="connsiteY2208" fmla="*/ 1408020 h 2784568"/>
                    <a:gd name="connsiteX2209" fmla="*/ 653811 w 1365244"/>
                    <a:gd name="connsiteY2209" fmla="*/ 1408020 h 2784568"/>
                    <a:gd name="connsiteX2210" fmla="*/ 652259 w 1365244"/>
                    <a:gd name="connsiteY2210" fmla="*/ 1409128 h 2784568"/>
                    <a:gd name="connsiteX2211" fmla="*/ 660016 w 1365244"/>
                    <a:gd name="connsiteY2211" fmla="*/ 1418437 h 2784568"/>
                    <a:gd name="connsiteX2212" fmla="*/ 658576 w 1365244"/>
                    <a:gd name="connsiteY2212" fmla="*/ 1421096 h 2784568"/>
                    <a:gd name="connsiteX2213" fmla="*/ 657911 w 1365244"/>
                    <a:gd name="connsiteY2213" fmla="*/ 1421650 h 2784568"/>
                    <a:gd name="connsiteX2214" fmla="*/ 656913 w 1365244"/>
                    <a:gd name="connsiteY2214" fmla="*/ 1422094 h 2784568"/>
                    <a:gd name="connsiteX2215" fmla="*/ 657356 w 1365244"/>
                    <a:gd name="connsiteY2215" fmla="*/ 1422869 h 2784568"/>
                    <a:gd name="connsiteX2216" fmla="*/ 658132 w 1365244"/>
                    <a:gd name="connsiteY2216" fmla="*/ 1424864 h 2784568"/>
                    <a:gd name="connsiteX2217" fmla="*/ 658576 w 1365244"/>
                    <a:gd name="connsiteY2217" fmla="*/ 1425751 h 2784568"/>
                    <a:gd name="connsiteX2218" fmla="*/ 657024 w 1365244"/>
                    <a:gd name="connsiteY2218" fmla="*/ 1429518 h 2784568"/>
                    <a:gd name="connsiteX2219" fmla="*/ 655472 w 1365244"/>
                    <a:gd name="connsiteY2219" fmla="*/ 1437940 h 2784568"/>
                    <a:gd name="connsiteX2220" fmla="*/ 653811 w 1365244"/>
                    <a:gd name="connsiteY2220" fmla="*/ 1440711 h 2784568"/>
                    <a:gd name="connsiteX2221" fmla="*/ 654808 w 1365244"/>
                    <a:gd name="connsiteY2221" fmla="*/ 1440711 h 2784568"/>
                    <a:gd name="connsiteX2222" fmla="*/ 655694 w 1365244"/>
                    <a:gd name="connsiteY2222" fmla="*/ 1441154 h 2784568"/>
                    <a:gd name="connsiteX2223" fmla="*/ 657578 w 1365244"/>
                    <a:gd name="connsiteY2223" fmla="*/ 1442595 h 2784568"/>
                    <a:gd name="connsiteX2224" fmla="*/ 657024 w 1365244"/>
                    <a:gd name="connsiteY2224" fmla="*/ 1443924 h 2784568"/>
                    <a:gd name="connsiteX2225" fmla="*/ 656026 w 1365244"/>
                    <a:gd name="connsiteY2225" fmla="*/ 1448135 h 2784568"/>
                    <a:gd name="connsiteX2226" fmla="*/ 656913 w 1365244"/>
                    <a:gd name="connsiteY2226" fmla="*/ 1448357 h 2784568"/>
                    <a:gd name="connsiteX2227" fmla="*/ 658354 w 1365244"/>
                    <a:gd name="connsiteY2227" fmla="*/ 1449576 h 2784568"/>
                    <a:gd name="connsiteX2228" fmla="*/ 659130 w 1365244"/>
                    <a:gd name="connsiteY2228" fmla="*/ 1450019 h 2784568"/>
                    <a:gd name="connsiteX2229" fmla="*/ 657911 w 1365244"/>
                    <a:gd name="connsiteY2229" fmla="*/ 1451349 h 2784568"/>
                    <a:gd name="connsiteX2230" fmla="*/ 656581 w 1365244"/>
                    <a:gd name="connsiteY2230" fmla="*/ 1452014 h 2784568"/>
                    <a:gd name="connsiteX2231" fmla="*/ 655140 w 1365244"/>
                    <a:gd name="connsiteY2231" fmla="*/ 1452014 h 2784568"/>
                    <a:gd name="connsiteX2232" fmla="*/ 653700 w 1365244"/>
                    <a:gd name="connsiteY2232" fmla="*/ 1452014 h 2784568"/>
                    <a:gd name="connsiteX2233" fmla="*/ 654365 w 1365244"/>
                    <a:gd name="connsiteY2233" fmla="*/ 1456114 h 2784568"/>
                    <a:gd name="connsiteX2234" fmla="*/ 654032 w 1365244"/>
                    <a:gd name="connsiteY2234" fmla="*/ 1459771 h 2784568"/>
                    <a:gd name="connsiteX2235" fmla="*/ 652924 w 1365244"/>
                    <a:gd name="connsiteY2235" fmla="*/ 1462763 h 2784568"/>
                    <a:gd name="connsiteX2236" fmla="*/ 651372 w 1365244"/>
                    <a:gd name="connsiteY2236" fmla="*/ 1464979 h 2784568"/>
                    <a:gd name="connsiteX2237" fmla="*/ 647605 w 1365244"/>
                    <a:gd name="connsiteY2237" fmla="*/ 1469190 h 2784568"/>
                    <a:gd name="connsiteX2238" fmla="*/ 646718 w 1365244"/>
                    <a:gd name="connsiteY2238" fmla="*/ 1472071 h 2784568"/>
                    <a:gd name="connsiteX2239" fmla="*/ 645943 w 1365244"/>
                    <a:gd name="connsiteY2239" fmla="*/ 1477945 h 2784568"/>
                    <a:gd name="connsiteX2240" fmla="*/ 658687 w 1365244"/>
                    <a:gd name="connsiteY2240" fmla="*/ 1481712 h 2784568"/>
                    <a:gd name="connsiteX2241" fmla="*/ 662232 w 1365244"/>
                    <a:gd name="connsiteY2241" fmla="*/ 1485258 h 2784568"/>
                    <a:gd name="connsiteX2242" fmla="*/ 663119 w 1365244"/>
                    <a:gd name="connsiteY2242" fmla="*/ 1486810 h 2784568"/>
                    <a:gd name="connsiteX2243" fmla="*/ 663895 w 1365244"/>
                    <a:gd name="connsiteY2243" fmla="*/ 1488472 h 2784568"/>
                    <a:gd name="connsiteX2244" fmla="*/ 664448 w 1365244"/>
                    <a:gd name="connsiteY2244" fmla="*/ 1490688 h 2784568"/>
                    <a:gd name="connsiteX2245" fmla="*/ 664670 w 1365244"/>
                    <a:gd name="connsiteY2245" fmla="*/ 1493569 h 2784568"/>
                    <a:gd name="connsiteX2246" fmla="*/ 665224 w 1365244"/>
                    <a:gd name="connsiteY2246" fmla="*/ 1496229 h 2784568"/>
                    <a:gd name="connsiteX2247" fmla="*/ 666554 w 1365244"/>
                    <a:gd name="connsiteY2247" fmla="*/ 1498445 h 2784568"/>
                    <a:gd name="connsiteX2248" fmla="*/ 669213 w 1365244"/>
                    <a:gd name="connsiteY2248" fmla="*/ 1501881 h 2784568"/>
                    <a:gd name="connsiteX2249" fmla="*/ 668881 w 1365244"/>
                    <a:gd name="connsiteY2249" fmla="*/ 1503432 h 2784568"/>
                    <a:gd name="connsiteX2250" fmla="*/ 668881 w 1365244"/>
                    <a:gd name="connsiteY2250" fmla="*/ 1504762 h 2784568"/>
                    <a:gd name="connsiteX2251" fmla="*/ 669213 w 1365244"/>
                    <a:gd name="connsiteY2251" fmla="*/ 1505981 h 2784568"/>
                    <a:gd name="connsiteX2252" fmla="*/ 669989 w 1365244"/>
                    <a:gd name="connsiteY2252" fmla="*/ 1507421 h 2784568"/>
                    <a:gd name="connsiteX2253" fmla="*/ 669324 w 1365244"/>
                    <a:gd name="connsiteY2253" fmla="*/ 1511743 h 2784568"/>
                    <a:gd name="connsiteX2254" fmla="*/ 670211 w 1365244"/>
                    <a:gd name="connsiteY2254" fmla="*/ 1514292 h 2784568"/>
                    <a:gd name="connsiteX2255" fmla="*/ 671541 w 1365244"/>
                    <a:gd name="connsiteY2255" fmla="*/ 1516619 h 2784568"/>
                    <a:gd name="connsiteX2256" fmla="*/ 672317 w 1365244"/>
                    <a:gd name="connsiteY2256" fmla="*/ 1520276 h 2784568"/>
                    <a:gd name="connsiteX2257" fmla="*/ 671763 w 1365244"/>
                    <a:gd name="connsiteY2257" fmla="*/ 1523933 h 2784568"/>
                    <a:gd name="connsiteX2258" fmla="*/ 669878 w 1365244"/>
                    <a:gd name="connsiteY2258" fmla="*/ 1525041 h 2784568"/>
                    <a:gd name="connsiteX2259" fmla="*/ 667330 w 1365244"/>
                    <a:gd name="connsiteY2259" fmla="*/ 1524265 h 2784568"/>
                    <a:gd name="connsiteX2260" fmla="*/ 664670 w 1365244"/>
                    <a:gd name="connsiteY2260" fmla="*/ 1522160 h 2784568"/>
                    <a:gd name="connsiteX2261" fmla="*/ 660570 w 1365244"/>
                    <a:gd name="connsiteY2261" fmla="*/ 1517506 h 2784568"/>
                    <a:gd name="connsiteX2262" fmla="*/ 658465 w 1365244"/>
                    <a:gd name="connsiteY2262" fmla="*/ 1515843 h 2784568"/>
                    <a:gd name="connsiteX2263" fmla="*/ 647050 w 1365244"/>
                    <a:gd name="connsiteY2263" fmla="*/ 1513960 h 2784568"/>
                    <a:gd name="connsiteX2264" fmla="*/ 645167 w 1365244"/>
                    <a:gd name="connsiteY2264" fmla="*/ 1514957 h 2784568"/>
                    <a:gd name="connsiteX2265" fmla="*/ 646053 w 1365244"/>
                    <a:gd name="connsiteY2265" fmla="*/ 1516619 h 2784568"/>
                    <a:gd name="connsiteX2266" fmla="*/ 645499 w 1365244"/>
                    <a:gd name="connsiteY2266" fmla="*/ 1517395 h 2784568"/>
                    <a:gd name="connsiteX2267" fmla="*/ 644391 w 1365244"/>
                    <a:gd name="connsiteY2267" fmla="*/ 1519500 h 2784568"/>
                    <a:gd name="connsiteX2268" fmla="*/ 643837 w 1365244"/>
                    <a:gd name="connsiteY2268" fmla="*/ 1520276 h 2784568"/>
                    <a:gd name="connsiteX2269" fmla="*/ 647494 w 1365244"/>
                    <a:gd name="connsiteY2269" fmla="*/ 1527701 h 2784568"/>
                    <a:gd name="connsiteX2270" fmla="*/ 649489 w 1365244"/>
                    <a:gd name="connsiteY2270" fmla="*/ 1530360 h 2784568"/>
                    <a:gd name="connsiteX2271" fmla="*/ 653811 w 1365244"/>
                    <a:gd name="connsiteY2271" fmla="*/ 1532133 h 2784568"/>
                    <a:gd name="connsiteX2272" fmla="*/ 656802 w 1365244"/>
                    <a:gd name="connsiteY2272" fmla="*/ 1535679 h 2784568"/>
                    <a:gd name="connsiteX2273" fmla="*/ 658465 w 1365244"/>
                    <a:gd name="connsiteY2273" fmla="*/ 1536788 h 2784568"/>
                    <a:gd name="connsiteX2274" fmla="*/ 660016 w 1365244"/>
                    <a:gd name="connsiteY2274" fmla="*/ 1536233 h 2784568"/>
                    <a:gd name="connsiteX2275" fmla="*/ 661457 w 1365244"/>
                    <a:gd name="connsiteY2275" fmla="*/ 1535014 h 2784568"/>
                    <a:gd name="connsiteX2276" fmla="*/ 662787 w 1365244"/>
                    <a:gd name="connsiteY2276" fmla="*/ 1535014 h 2784568"/>
                    <a:gd name="connsiteX2277" fmla="*/ 663784 w 1365244"/>
                    <a:gd name="connsiteY2277" fmla="*/ 1538450 h 2784568"/>
                    <a:gd name="connsiteX2278" fmla="*/ 663562 w 1365244"/>
                    <a:gd name="connsiteY2278" fmla="*/ 1540223 h 2784568"/>
                    <a:gd name="connsiteX2279" fmla="*/ 661900 w 1365244"/>
                    <a:gd name="connsiteY2279" fmla="*/ 1548534 h 2784568"/>
                    <a:gd name="connsiteX2280" fmla="*/ 661900 w 1365244"/>
                    <a:gd name="connsiteY2280" fmla="*/ 1550972 h 2784568"/>
                    <a:gd name="connsiteX2281" fmla="*/ 663119 w 1365244"/>
                    <a:gd name="connsiteY2281" fmla="*/ 1555959 h 2784568"/>
                    <a:gd name="connsiteX2282" fmla="*/ 662343 w 1365244"/>
                    <a:gd name="connsiteY2282" fmla="*/ 1556845 h 2784568"/>
                    <a:gd name="connsiteX2283" fmla="*/ 651594 w 1365244"/>
                    <a:gd name="connsiteY2283" fmla="*/ 1560280 h 2784568"/>
                    <a:gd name="connsiteX2284" fmla="*/ 647715 w 1365244"/>
                    <a:gd name="connsiteY2284" fmla="*/ 1558618 h 2784568"/>
                    <a:gd name="connsiteX2285" fmla="*/ 649600 w 1365244"/>
                    <a:gd name="connsiteY2285" fmla="*/ 1557178 h 2784568"/>
                    <a:gd name="connsiteX2286" fmla="*/ 650486 w 1365244"/>
                    <a:gd name="connsiteY2286" fmla="*/ 1556845 h 2784568"/>
                    <a:gd name="connsiteX2287" fmla="*/ 651594 w 1365244"/>
                    <a:gd name="connsiteY2287" fmla="*/ 1556845 h 2784568"/>
                    <a:gd name="connsiteX2288" fmla="*/ 651594 w 1365244"/>
                    <a:gd name="connsiteY2288" fmla="*/ 1555183 h 2784568"/>
                    <a:gd name="connsiteX2289" fmla="*/ 648935 w 1365244"/>
                    <a:gd name="connsiteY2289" fmla="*/ 1554850 h 2784568"/>
                    <a:gd name="connsiteX2290" fmla="*/ 646939 w 1365244"/>
                    <a:gd name="connsiteY2290" fmla="*/ 1553742 h 2784568"/>
                    <a:gd name="connsiteX2291" fmla="*/ 645278 w 1365244"/>
                    <a:gd name="connsiteY2291" fmla="*/ 1551637 h 2784568"/>
                    <a:gd name="connsiteX2292" fmla="*/ 643504 w 1365244"/>
                    <a:gd name="connsiteY2292" fmla="*/ 1548534 h 2784568"/>
                    <a:gd name="connsiteX2293" fmla="*/ 643172 w 1365244"/>
                    <a:gd name="connsiteY2293" fmla="*/ 1547204 h 2784568"/>
                    <a:gd name="connsiteX2294" fmla="*/ 642729 w 1365244"/>
                    <a:gd name="connsiteY2294" fmla="*/ 1543436 h 2784568"/>
                    <a:gd name="connsiteX2295" fmla="*/ 642396 w 1365244"/>
                    <a:gd name="connsiteY2295" fmla="*/ 1542328 h 2784568"/>
                    <a:gd name="connsiteX2296" fmla="*/ 641178 w 1365244"/>
                    <a:gd name="connsiteY2296" fmla="*/ 1541220 h 2784568"/>
                    <a:gd name="connsiteX2297" fmla="*/ 640291 w 1365244"/>
                    <a:gd name="connsiteY2297" fmla="*/ 1541663 h 2784568"/>
                    <a:gd name="connsiteX2298" fmla="*/ 639404 w 1365244"/>
                    <a:gd name="connsiteY2298" fmla="*/ 1542439 h 2784568"/>
                    <a:gd name="connsiteX2299" fmla="*/ 638518 w 1365244"/>
                    <a:gd name="connsiteY2299" fmla="*/ 1542439 h 2784568"/>
                    <a:gd name="connsiteX2300" fmla="*/ 636966 w 1365244"/>
                    <a:gd name="connsiteY2300" fmla="*/ 1539779 h 2784568"/>
                    <a:gd name="connsiteX2301" fmla="*/ 636080 w 1365244"/>
                    <a:gd name="connsiteY2301" fmla="*/ 1536788 h 2784568"/>
                    <a:gd name="connsiteX2302" fmla="*/ 634972 w 1365244"/>
                    <a:gd name="connsiteY2302" fmla="*/ 1534239 h 2784568"/>
                    <a:gd name="connsiteX2303" fmla="*/ 632977 w 1365244"/>
                    <a:gd name="connsiteY2303" fmla="*/ 1533241 h 2784568"/>
                    <a:gd name="connsiteX2304" fmla="*/ 630650 w 1365244"/>
                    <a:gd name="connsiteY2304" fmla="*/ 1533796 h 2784568"/>
                    <a:gd name="connsiteX2305" fmla="*/ 610592 w 1365244"/>
                    <a:gd name="connsiteY2305" fmla="*/ 1545209 h 2784568"/>
                    <a:gd name="connsiteX2306" fmla="*/ 596519 w 1365244"/>
                    <a:gd name="connsiteY2306" fmla="*/ 1547204 h 2784568"/>
                    <a:gd name="connsiteX2307" fmla="*/ 592308 w 1365244"/>
                    <a:gd name="connsiteY2307" fmla="*/ 1549975 h 2784568"/>
                    <a:gd name="connsiteX2308" fmla="*/ 591754 w 1365244"/>
                    <a:gd name="connsiteY2308" fmla="*/ 1555183 h 2784568"/>
                    <a:gd name="connsiteX2309" fmla="*/ 586989 w 1365244"/>
                    <a:gd name="connsiteY2309" fmla="*/ 1555515 h 2784568"/>
                    <a:gd name="connsiteX2310" fmla="*/ 584883 w 1365244"/>
                    <a:gd name="connsiteY2310" fmla="*/ 1556845 h 2784568"/>
                    <a:gd name="connsiteX2311" fmla="*/ 583996 w 1365244"/>
                    <a:gd name="connsiteY2311" fmla="*/ 1561389 h 2784568"/>
                    <a:gd name="connsiteX2312" fmla="*/ 584329 w 1365244"/>
                    <a:gd name="connsiteY2312" fmla="*/ 1562829 h 2784568"/>
                    <a:gd name="connsiteX2313" fmla="*/ 585548 w 1365244"/>
                    <a:gd name="connsiteY2313" fmla="*/ 1564824 h 2784568"/>
                    <a:gd name="connsiteX2314" fmla="*/ 585548 w 1365244"/>
                    <a:gd name="connsiteY2314" fmla="*/ 1566043 h 2784568"/>
                    <a:gd name="connsiteX2315" fmla="*/ 584551 w 1365244"/>
                    <a:gd name="connsiteY2315" fmla="*/ 1567594 h 2784568"/>
                    <a:gd name="connsiteX2316" fmla="*/ 583442 w 1365244"/>
                    <a:gd name="connsiteY2316" fmla="*/ 1567594 h 2784568"/>
                    <a:gd name="connsiteX2317" fmla="*/ 574356 w 1365244"/>
                    <a:gd name="connsiteY2317" fmla="*/ 1562608 h 2784568"/>
                    <a:gd name="connsiteX2318" fmla="*/ 571918 w 1365244"/>
                    <a:gd name="connsiteY2318" fmla="*/ 1562275 h 2784568"/>
                    <a:gd name="connsiteX2319" fmla="*/ 569812 w 1365244"/>
                    <a:gd name="connsiteY2319" fmla="*/ 1563272 h 2784568"/>
                    <a:gd name="connsiteX2320" fmla="*/ 571142 w 1365244"/>
                    <a:gd name="connsiteY2320" fmla="*/ 1565599 h 2784568"/>
                    <a:gd name="connsiteX2321" fmla="*/ 575353 w 1365244"/>
                    <a:gd name="connsiteY2321" fmla="*/ 1569700 h 2784568"/>
                    <a:gd name="connsiteX2322" fmla="*/ 571918 w 1365244"/>
                    <a:gd name="connsiteY2322" fmla="*/ 1572470 h 2784568"/>
                    <a:gd name="connsiteX2323" fmla="*/ 570366 w 1365244"/>
                    <a:gd name="connsiteY2323" fmla="*/ 1574132 h 2784568"/>
                    <a:gd name="connsiteX2324" fmla="*/ 569037 w 1365244"/>
                    <a:gd name="connsiteY2324" fmla="*/ 1577013 h 2784568"/>
                    <a:gd name="connsiteX2325" fmla="*/ 569037 w 1365244"/>
                    <a:gd name="connsiteY2325" fmla="*/ 1578676 h 2784568"/>
                    <a:gd name="connsiteX2326" fmla="*/ 569480 w 1365244"/>
                    <a:gd name="connsiteY2326" fmla="*/ 1579673 h 2784568"/>
                    <a:gd name="connsiteX2327" fmla="*/ 570588 w 1365244"/>
                    <a:gd name="connsiteY2327" fmla="*/ 1582554 h 2784568"/>
                    <a:gd name="connsiteX2328" fmla="*/ 568815 w 1365244"/>
                    <a:gd name="connsiteY2328" fmla="*/ 1586654 h 2784568"/>
                    <a:gd name="connsiteX2329" fmla="*/ 566709 w 1365244"/>
                    <a:gd name="connsiteY2329" fmla="*/ 1588760 h 2784568"/>
                    <a:gd name="connsiteX2330" fmla="*/ 562055 w 1365244"/>
                    <a:gd name="connsiteY2330" fmla="*/ 1591641 h 2784568"/>
                    <a:gd name="connsiteX2331" fmla="*/ 558731 w 1365244"/>
                    <a:gd name="connsiteY2331" fmla="*/ 1596406 h 2784568"/>
                    <a:gd name="connsiteX2332" fmla="*/ 557401 w 1365244"/>
                    <a:gd name="connsiteY2332" fmla="*/ 1597071 h 2784568"/>
                    <a:gd name="connsiteX2333" fmla="*/ 556625 w 1365244"/>
                    <a:gd name="connsiteY2333" fmla="*/ 1597958 h 2784568"/>
                    <a:gd name="connsiteX2334" fmla="*/ 556071 w 1365244"/>
                    <a:gd name="connsiteY2334" fmla="*/ 1599952 h 2784568"/>
                    <a:gd name="connsiteX2335" fmla="*/ 555628 w 1365244"/>
                    <a:gd name="connsiteY2335" fmla="*/ 1602279 h 2784568"/>
                    <a:gd name="connsiteX2336" fmla="*/ 554963 w 1365244"/>
                    <a:gd name="connsiteY2336" fmla="*/ 1604274 h 2784568"/>
                    <a:gd name="connsiteX2337" fmla="*/ 551971 w 1365244"/>
                    <a:gd name="connsiteY2337" fmla="*/ 1610258 h 2784568"/>
                    <a:gd name="connsiteX2338" fmla="*/ 551196 w 1365244"/>
                    <a:gd name="connsiteY2338" fmla="*/ 1613250 h 2784568"/>
                    <a:gd name="connsiteX2339" fmla="*/ 550309 w 1365244"/>
                    <a:gd name="connsiteY2339" fmla="*/ 1618680 h 2784568"/>
                    <a:gd name="connsiteX2340" fmla="*/ 550642 w 1365244"/>
                    <a:gd name="connsiteY2340" fmla="*/ 1619123 h 2784568"/>
                    <a:gd name="connsiteX2341" fmla="*/ 551085 w 1365244"/>
                    <a:gd name="connsiteY2341" fmla="*/ 1621118 h 2784568"/>
                    <a:gd name="connsiteX2342" fmla="*/ 551085 w 1365244"/>
                    <a:gd name="connsiteY2342" fmla="*/ 1623334 h 2784568"/>
                    <a:gd name="connsiteX2343" fmla="*/ 548868 w 1365244"/>
                    <a:gd name="connsiteY2343" fmla="*/ 1625218 h 2784568"/>
                    <a:gd name="connsiteX2344" fmla="*/ 548868 w 1365244"/>
                    <a:gd name="connsiteY2344" fmla="*/ 1627324 h 2784568"/>
                    <a:gd name="connsiteX2345" fmla="*/ 549422 w 1365244"/>
                    <a:gd name="connsiteY2345" fmla="*/ 1629762 h 2784568"/>
                    <a:gd name="connsiteX2346" fmla="*/ 549422 w 1365244"/>
                    <a:gd name="connsiteY2346" fmla="*/ 1631645 h 2784568"/>
                    <a:gd name="connsiteX2347" fmla="*/ 547649 w 1365244"/>
                    <a:gd name="connsiteY2347" fmla="*/ 1636300 h 2784568"/>
                    <a:gd name="connsiteX2348" fmla="*/ 545544 w 1365244"/>
                    <a:gd name="connsiteY2348" fmla="*/ 1637962 h 2784568"/>
                    <a:gd name="connsiteX2349" fmla="*/ 543327 w 1365244"/>
                    <a:gd name="connsiteY2349" fmla="*/ 1638627 h 2784568"/>
                    <a:gd name="connsiteX2350" fmla="*/ 541000 w 1365244"/>
                    <a:gd name="connsiteY2350" fmla="*/ 1640511 h 2784568"/>
                    <a:gd name="connsiteX2351" fmla="*/ 540446 w 1365244"/>
                    <a:gd name="connsiteY2351" fmla="*/ 1641730 h 2784568"/>
                    <a:gd name="connsiteX2352" fmla="*/ 539781 w 1365244"/>
                    <a:gd name="connsiteY2352" fmla="*/ 1645054 h 2784568"/>
                    <a:gd name="connsiteX2353" fmla="*/ 539116 w 1365244"/>
                    <a:gd name="connsiteY2353" fmla="*/ 1647049 h 2784568"/>
                    <a:gd name="connsiteX2354" fmla="*/ 537787 w 1365244"/>
                    <a:gd name="connsiteY2354" fmla="*/ 1648157 h 2784568"/>
                    <a:gd name="connsiteX2355" fmla="*/ 534573 w 1365244"/>
                    <a:gd name="connsiteY2355" fmla="*/ 1647270 h 2784568"/>
                    <a:gd name="connsiteX2356" fmla="*/ 533243 w 1365244"/>
                    <a:gd name="connsiteY2356" fmla="*/ 1647824 h 2784568"/>
                    <a:gd name="connsiteX2357" fmla="*/ 532579 w 1365244"/>
                    <a:gd name="connsiteY2357" fmla="*/ 1649376 h 2784568"/>
                    <a:gd name="connsiteX2358" fmla="*/ 532357 w 1365244"/>
                    <a:gd name="connsiteY2358" fmla="*/ 1651481 h 2784568"/>
                    <a:gd name="connsiteX2359" fmla="*/ 532357 w 1365244"/>
                    <a:gd name="connsiteY2359" fmla="*/ 1656025 h 2784568"/>
                    <a:gd name="connsiteX2360" fmla="*/ 531803 w 1365244"/>
                    <a:gd name="connsiteY2360" fmla="*/ 1657022 h 2784568"/>
                    <a:gd name="connsiteX2361" fmla="*/ 527703 w 1365244"/>
                    <a:gd name="connsiteY2361" fmla="*/ 1657022 h 2784568"/>
                    <a:gd name="connsiteX2362" fmla="*/ 523159 w 1365244"/>
                    <a:gd name="connsiteY2362" fmla="*/ 1660014 h 2784568"/>
                    <a:gd name="connsiteX2363" fmla="*/ 522716 w 1365244"/>
                    <a:gd name="connsiteY2363" fmla="*/ 1659571 h 2784568"/>
                    <a:gd name="connsiteX2364" fmla="*/ 521607 w 1365244"/>
                    <a:gd name="connsiteY2364" fmla="*/ 1661566 h 2784568"/>
                    <a:gd name="connsiteX2365" fmla="*/ 520388 w 1365244"/>
                    <a:gd name="connsiteY2365" fmla="*/ 1662452 h 2784568"/>
                    <a:gd name="connsiteX2366" fmla="*/ 519059 w 1365244"/>
                    <a:gd name="connsiteY2366" fmla="*/ 1662674 h 2784568"/>
                    <a:gd name="connsiteX2367" fmla="*/ 517618 w 1365244"/>
                    <a:gd name="connsiteY2367" fmla="*/ 1662341 h 2784568"/>
                    <a:gd name="connsiteX2368" fmla="*/ 518062 w 1365244"/>
                    <a:gd name="connsiteY2368" fmla="*/ 1666774 h 2784568"/>
                    <a:gd name="connsiteX2369" fmla="*/ 516288 w 1365244"/>
                    <a:gd name="connsiteY2369" fmla="*/ 1669212 h 2784568"/>
                    <a:gd name="connsiteX2370" fmla="*/ 511412 w 1365244"/>
                    <a:gd name="connsiteY2370" fmla="*/ 1671317 h 2784568"/>
                    <a:gd name="connsiteX2371" fmla="*/ 509086 w 1365244"/>
                    <a:gd name="connsiteY2371" fmla="*/ 1673534 h 2784568"/>
                    <a:gd name="connsiteX2372" fmla="*/ 508088 w 1365244"/>
                    <a:gd name="connsiteY2372" fmla="*/ 1675972 h 2784568"/>
                    <a:gd name="connsiteX2373" fmla="*/ 506758 w 1365244"/>
                    <a:gd name="connsiteY2373" fmla="*/ 1683839 h 2784568"/>
                    <a:gd name="connsiteX2374" fmla="*/ 505318 w 1365244"/>
                    <a:gd name="connsiteY2374" fmla="*/ 1687718 h 2784568"/>
                    <a:gd name="connsiteX2375" fmla="*/ 501883 w 1365244"/>
                    <a:gd name="connsiteY2375" fmla="*/ 1692594 h 2784568"/>
                    <a:gd name="connsiteX2376" fmla="*/ 500553 w 1365244"/>
                    <a:gd name="connsiteY2376" fmla="*/ 1696583 h 2784568"/>
                    <a:gd name="connsiteX2377" fmla="*/ 500109 w 1365244"/>
                    <a:gd name="connsiteY2377" fmla="*/ 1700794 h 2784568"/>
                    <a:gd name="connsiteX2378" fmla="*/ 500331 w 1365244"/>
                    <a:gd name="connsiteY2378" fmla="*/ 1704562 h 2784568"/>
                    <a:gd name="connsiteX2379" fmla="*/ 501107 w 1365244"/>
                    <a:gd name="connsiteY2379" fmla="*/ 1707887 h 2784568"/>
                    <a:gd name="connsiteX2380" fmla="*/ 502104 w 1365244"/>
                    <a:gd name="connsiteY2380" fmla="*/ 1710989 h 2784568"/>
                    <a:gd name="connsiteX2381" fmla="*/ 499999 w 1365244"/>
                    <a:gd name="connsiteY2381" fmla="*/ 1708884 h 2784568"/>
                    <a:gd name="connsiteX2382" fmla="*/ 495123 w 1365244"/>
                    <a:gd name="connsiteY2382" fmla="*/ 1705892 h 2784568"/>
                    <a:gd name="connsiteX2383" fmla="*/ 492796 w 1365244"/>
                    <a:gd name="connsiteY2383" fmla="*/ 1705449 h 2784568"/>
                    <a:gd name="connsiteX2384" fmla="*/ 490579 w 1365244"/>
                    <a:gd name="connsiteY2384" fmla="*/ 1713760 h 2784568"/>
                    <a:gd name="connsiteX2385" fmla="*/ 489693 w 1365244"/>
                    <a:gd name="connsiteY2385" fmla="*/ 1716198 h 2784568"/>
                    <a:gd name="connsiteX2386" fmla="*/ 488031 w 1365244"/>
                    <a:gd name="connsiteY2386" fmla="*/ 1717860 h 2784568"/>
                    <a:gd name="connsiteX2387" fmla="*/ 482822 w 1365244"/>
                    <a:gd name="connsiteY2387" fmla="*/ 1720963 h 2784568"/>
                    <a:gd name="connsiteX2388" fmla="*/ 481160 w 1365244"/>
                    <a:gd name="connsiteY2388" fmla="*/ 1720963 h 2784568"/>
                    <a:gd name="connsiteX2389" fmla="*/ 478722 w 1365244"/>
                    <a:gd name="connsiteY2389" fmla="*/ 1719079 h 2784568"/>
                    <a:gd name="connsiteX2390" fmla="*/ 477392 w 1365244"/>
                    <a:gd name="connsiteY2390" fmla="*/ 1720963 h 2784568"/>
                    <a:gd name="connsiteX2391" fmla="*/ 476838 w 1365244"/>
                    <a:gd name="connsiteY2391" fmla="*/ 1724730 h 2784568"/>
                    <a:gd name="connsiteX2392" fmla="*/ 476506 w 1365244"/>
                    <a:gd name="connsiteY2392" fmla="*/ 1728831 h 2784568"/>
                    <a:gd name="connsiteX2393" fmla="*/ 477281 w 1365244"/>
                    <a:gd name="connsiteY2393" fmla="*/ 1728831 h 2784568"/>
                    <a:gd name="connsiteX2394" fmla="*/ 475287 w 1365244"/>
                    <a:gd name="connsiteY2394" fmla="*/ 1731601 h 2784568"/>
                    <a:gd name="connsiteX2395" fmla="*/ 475065 w 1365244"/>
                    <a:gd name="connsiteY2395" fmla="*/ 1731933 h 2784568"/>
                    <a:gd name="connsiteX2396" fmla="*/ 472295 w 1365244"/>
                    <a:gd name="connsiteY2396" fmla="*/ 1734925 h 2784568"/>
                    <a:gd name="connsiteX2397" fmla="*/ 470079 w 1365244"/>
                    <a:gd name="connsiteY2397" fmla="*/ 1738028 h 2784568"/>
                    <a:gd name="connsiteX2398" fmla="*/ 469635 w 1365244"/>
                    <a:gd name="connsiteY2398" fmla="*/ 1741464 h 2784568"/>
                    <a:gd name="connsiteX2399" fmla="*/ 468416 w 1365244"/>
                    <a:gd name="connsiteY2399" fmla="*/ 1742904 h 2784568"/>
                    <a:gd name="connsiteX2400" fmla="*/ 465868 w 1365244"/>
                    <a:gd name="connsiteY2400" fmla="*/ 1747337 h 2784568"/>
                    <a:gd name="connsiteX2401" fmla="*/ 464981 w 1365244"/>
                    <a:gd name="connsiteY2401" fmla="*/ 1748334 h 2784568"/>
                    <a:gd name="connsiteX2402" fmla="*/ 461656 w 1365244"/>
                    <a:gd name="connsiteY2402" fmla="*/ 1747004 h 2784568"/>
                    <a:gd name="connsiteX2403" fmla="*/ 460327 w 1365244"/>
                    <a:gd name="connsiteY2403" fmla="*/ 1747337 h 2784568"/>
                    <a:gd name="connsiteX2404" fmla="*/ 459440 w 1365244"/>
                    <a:gd name="connsiteY2404" fmla="*/ 1750107 h 2784568"/>
                    <a:gd name="connsiteX2405" fmla="*/ 461213 w 1365244"/>
                    <a:gd name="connsiteY2405" fmla="*/ 1753210 h 2784568"/>
                    <a:gd name="connsiteX2406" fmla="*/ 463984 w 1365244"/>
                    <a:gd name="connsiteY2406" fmla="*/ 1759305 h 2784568"/>
                    <a:gd name="connsiteX2407" fmla="*/ 465535 w 1365244"/>
                    <a:gd name="connsiteY2407" fmla="*/ 1765289 h 2784568"/>
                    <a:gd name="connsiteX2408" fmla="*/ 463762 w 1365244"/>
                    <a:gd name="connsiteY2408" fmla="*/ 1767948 h 2784568"/>
                    <a:gd name="connsiteX2409" fmla="*/ 456227 w 1365244"/>
                    <a:gd name="connsiteY2409" fmla="*/ 1766840 h 2784568"/>
                    <a:gd name="connsiteX2410" fmla="*/ 452680 w 1365244"/>
                    <a:gd name="connsiteY2410" fmla="*/ 1764291 h 2784568"/>
                    <a:gd name="connsiteX2411" fmla="*/ 451573 w 1365244"/>
                    <a:gd name="connsiteY2411" fmla="*/ 1764846 h 2784568"/>
                    <a:gd name="connsiteX2412" fmla="*/ 450575 w 1365244"/>
                    <a:gd name="connsiteY2412" fmla="*/ 1765732 h 2784568"/>
                    <a:gd name="connsiteX2413" fmla="*/ 449467 w 1365244"/>
                    <a:gd name="connsiteY2413" fmla="*/ 1765954 h 2784568"/>
                    <a:gd name="connsiteX2414" fmla="*/ 448359 w 1365244"/>
                    <a:gd name="connsiteY2414" fmla="*/ 1765178 h 2784568"/>
                    <a:gd name="connsiteX2415" fmla="*/ 447140 w 1365244"/>
                    <a:gd name="connsiteY2415" fmla="*/ 1763183 h 2784568"/>
                    <a:gd name="connsiteX2416" fmla="*/ 446364 w 1365244"/>
                    <a:gd name="connsiteY2416" fmla="*/ 1762518 h 2784568"/>
                    <a:gd name="connsiteX2417" fmla="*/ 442375 w 1365244"/>
                    <a:gd name="connsiteY2417" fmla="*/ 1760413 h 2784568"/>
                    <a:gd name="connsiteX2418" fmla="*/ 440269 w 1365244"/>
                    <a:gd name="connsiteY2418" fmla="*/ 1760413 h 2784568"/>
                    <a:gd name="connsiteX2419" fmla="*/ 438607 w 1365244"/>
                    <a:gd name="connsiteY2419" fmla="*/ 1762518 h 2784568"/>
                    <a:gd name="connsiteX2420" fmla="*/ 437277 w 1365244"/>
                    <a:gd name="connsiteY2420" fmla="*/ 1774154 h 2784568"/>
                    <a:gd name="connsiteX2421" fmla="*/ 436945 w 1365244"/>
                    <a:gd name="connsiteY2421" fmla="*/ 1775705 h 2784568"/>
                    <a:gd name="connsiteX2422" fmla="*/ 437277 w 1365244"/>
                    <a:gd name="connsiteY2422" fmla="*/ 1778254 h 2784568"/>
                    <a:gd name="connsiteX2423" fmla="*/ 437942 w 1365244"/>
                    <a:gd name="connsiteY2423" fmla="*/ 1780470 h 2784568"/>
                    <a:gd name="connsiteX2424" fmla="*/ 438164 w 1365244"/>
                    <a:gd name="connsiteY2424" fmla="*/ 1783019 h 2784568"/>
                    <a:gd name="connsiteX2425" fmla="*/ 437277 w 1365244"/>
                    <a:gd name="connsiteY2425" fmla="*/ 1786344 h 2784568"/>
                    <a:gd name="connsiteX2426" fmla="*/ 437277 w 1365244"/>
                    <a:gd name="connsiteY2426" fmla="*/ 1788782 h 2784568"/>
                    <a:gd name="connsiteX2427" fmla="*/ 438829 w 1365244"/>
                    <a:gd name="connsiteY2427" fmla="*/ 1790887 h 2784568"/>
                    <a:gd name="connsiteX2428" fmla="*/ 442375 w 1365244"/>
                    <a:gd name="connsiteY2428" fmla="*/ 1794433 h 2784568"/>
                    <a:gd name="connsiteX2429" fmla="*/ 439936 w 1365244"/>
                    <a:gd name="connsiteY2429" fmla="*/ 1797869 h 2784568"/>
                    <a:gd name="connsiteX2430" fmla="*/ 437499 w 1365244"/>
                    <a:gd name="connsiteY2430" fmla="*/ 1800528 h 2784568"/>
                    <a:gd name="connsiteX2431" fmla="*/ 434950 w 1365244"/>
                    <a:gd name="connsiteY2431" fmla="*/ 1800971 h 2784568"/>
                    <a:gd name="connsiteX2432" fmla="*/ 432180 w 1365244"/>
                    <a:gd name="connsiteY2432" fmla="*/ 1797869 h 2784568"/>
                    <a:gd name="connsiteX2433" fmla="*/ 429963 w 1365244"/>
                    <a:gd name="connsiteY2433" fmla="*/ 1802190 h 2784568"/>
                    <a:gd name="connsiteX2434" fmla="*/ 426417 w 1365244"/>
                    <a:gd name="connsiteY2434" fmla="*/ 1803520 h 2784568"/>
                    <a:gd name="connsiteX2435" fmla="*/ 417663 w 1365244"/>
                    <a:gd name="connsiteY2435" fmla="*/ 1803077 h 2784568"/>
                    <a:gd name="connsiteX2436" fmla="*/ 414227 w 1365244"/>
                    <a:gd name="connsiteY2436" fmla="*/ 1804074 h 2784568"/>
                    <a:gd name="connsiteX2437" fmla="*/ 412787 w 1365244"/>
                    <a:gd name="connsiteY2437" fmla="*/ 1804961 h 2784568"/>
                    <a:gd name="connsiteX2438" fmla="*/ 411347 w 1365244"/>
                    <a:gd name="connsiteY2438" fmla="*/ 1806955 h 2784568"/>
                    <a:gd name="connsiteX2439" fmla="*/ 411347 w 1365244"/>
                    <a:gd name="connsiteY2439" fmla="*/ 1808618 h 2784568"/>
                    <a:gd name="connsiteX2440" fmla="*/ 412454 w 1365244"/>
                    <a:gd name="connsiteY2440" fmla="*/ 1809837 h 2784568"/>
                    <a:gd name="connsiteX2441" fmla="*/ 412676 w 1365244"/>
                    <a:gd name="connsiteY2441" fmla="*/ 1810169 h 2784568"/>
                    <a:gd name="connsiteX2442" fmla="*/ 411457 w 1365244"/>
                    <a:gd name="connsiteY2442" fmla="*/ 1811499 h 2784568"/>
                    <a:gd name="connsiteX2443" fmla="*/ 410349 w 1365244"/>
                    <a:gd name="connsiteY2443" fmla="*/ 1813050 h 2784568"/>
                    <a:gd name="connsiteX2444" fmla="*/ 409130 w 1365244"/>
                    <a:gd name="connsiteY2444" fmla="*/ 1813826 h 2784568"/>
                    <a:gd name="connsiteX2445" fmla="*/ 403921 w 1365244"/>
                    <a:gd name="connsiteY2445" fmla="*/ 1811831 h 2784568"/>
                    <a:gd name="connsiteX2446" fmla="*/ 402592 w 1365244"/>
                    <a:gd name="connsiteY2446" fmla="*/ 1812939 h 2784568"/>
                    <a:gd name="connsiteX2447" fmla="*/ 400819 w 1365244"/>
                    <a:gd name="connsiteY2447" fmla="*/ 1815931 h 2784568"/>
                    <a:gd name="connsiteX2448" fmla="*/ 394391 w 1365244"/>
                    <a:gd name="connsiteY2448" fmla="*/ 1822580 h 2784568"/>
                    <a:gd name="connsiteX2449" fmla="*/ 394835 w 1365244"/>
                    <a:gd name="connsiteY2449" fmla="*/ 1824908 h 2784568"/>
                    <a:gd name="connsiteX2450" fmla="*/ 394835 w 1365244"/>
                    <a:gd name="connsiteY2450" fmla="*/ 1826348 h 2784568"/>
                    <a:gd name="connsiteX2451" fmla="*/ 394391 w 1365244"/>
                    <a:gd name="connsiteY2451" fmla="*/ 1829672 h 2784568"/>
                    <a:gd name="connsiteX2452" fmla="*/ 394391 w 1365244"/>
                    <a:gd name="connsiteY2452" fmla="*/ 1829672 h 2784568"/>
                    <a:gd name="connsiteX2453" fmla="*/ 395610 w 1365244"/>
                    <a:gd name="connsiteY2453" fmla="*/ 1833219 h 2784568"/>
                    <a:gd name="connsiteX2454" fmla="*/ 395610 w 1365244"/>
                    <a:gd name="connsiteY2454" fmla="*/ 1835767 h 2784568"/>
                    <a:gd name="connsiteX2455" fmla="*/ 394281 w 1365244"/>
                    <a:gd name="connsiteY2455" fmla="*/ 1836321 h 2784568"/>
                    <a:gd name="connsiteX2456" fmla="*/ 392397 w 1365244"/>
                    <a:gd name="connsiteY2456" fmla="*/ 1833884 h 2784568"/>
                    <a:gd name="connsiteX2457" fmla="*/ 390291 w 1365244"/>
                    <a:gd name="connsiteY2457" fmla="*/ 1828121 h 2784568"/>
                    <a:gd name="connsiteX2458" fmla="*/ 388962 w 1365244"/>
                    <a:gd name="connsiteY2458" fmla="*/ 1826237 h 2784568"/>
                    <a:gd name="connsiteX2459" fmla="*/ 386634 w 1365244"/>
                    <a:gd name="connsiteY2459" fmla="*/ 1825905 h 2784568"/>
                    <a:gd name="connsiteX2460" fmla="*/ 384419 w 1365244"/>
                    <a:gd name="connsiteY2460" fmla="*/ 1827678 h 2784568"/>
                    <a:gd name="connsiteX2461" fmla="*/ 383975 w 1365244"/>
                    <a:gd name="connsiteY2461" fmla="*/ 1830670 h 2784568"/>
                    <a:gd name="connsiteX2462" fmla="*/ 384972 w 1365244"/>
                    <a:gd name="connsiteY2462" fmla="*/ 1833440 h 2784568"/>
                    <a:gd name="connsiteX2463" fmla="*/ 386967 w 1365244"/>
                    <a:gd name="connsiteY2463" fmla="*/ 1834659 h 2784568"/>
                    <a:gd name="connsiteX2464" fmla="*/ 387299 w 1365244"/>
                    <a:gd name="connsiteY2464" fmla="*/ 1835435 h 2784568"/>
                    <a:gd name="connsiteX2465" fmla="*/ 387299 w 1365244"/>
                    <a:gd name="connsiteY2465" fmla="*/ 1837319 h 2784568"/>
                    <a:gd name="connsiteX2466" fmla="*/ 387299 w 1365244"/>
                    <a:gd name="connsiteY2466" fmla="*/ 1839424 h 2784568"/>
                    <a:gd name="connsiteX2467" fmla="*/ 386967 w 1365244"/>
                    <a:gd name="connsiteY2467" fmla="*/ 1840754 h 2784568"/>
                    <a:gd name="connsiteX2468" fmla="*/ 385748 w 1365244"/>
                    <a:gd name="connsiteY2468" fmla="*/ 1841862 h 2784568"/>
                    <a:gd name="connsiteX2469" fmla="*/ 384086 w 1365244"/>
                    <a:gd name="connsiteY2469" fmla="*/ 1841641 h 2784568"/>
                    <a:gd name="connsiteX2470" fmla="*/ 381204 w 1365244"/>
                    <a:gd name="connsiteY2470" fmla="*/ 1839978 h 2784568"/>
                    <a:gd name="connsiteX2471" fmla="*/ 382091 w 1365244"/>
                    <a:gd name="connsiteY2471" fmla="*/ 1841086 h 2784568"/>
                    <a:gd name="connsiteX2472" fmla="*/ 384308 w 1365244"/>
                    <a:gd name="connsiteY2472" fmla="*/ 1845187 h 2784568"/>
                    <a:gd name="connsiteX2473" fmla="*/ 376550 w 1365244"/>
                    <a:gd name="connsiteY2473" fmla="*/ 1845187 h 2784568"/>
                    <a:gd name="connsiteX2474" fmla="*/ 382423 w 1365244"/>
                    <a:gd name="connsiteY2474" fmla="*/ 1848733 h 2784568"/>
                    <a:gd name="connsiteX2475" fmla="*/ 384308 w 1365244"/>
                    <a:gd name="connsiteY2475" fmla="*/ 1850506 h 2784568"/>
                    <a:gd name="connsiteX2476" fmla="*/ 382645 w 1365244"/>
                    <a:gd name="connsiteY2476" fmla="*/ 1853165 h 2784568"/>
                    <a:gd name="connsiteX2477" fmla="*/ 379099 w 1365244"/>
                    <a:gd name="connsiteY2477" fmla="*/ 1855271 h 2784568"/>
                    <a:gd name="connsiteX2478" fmla="*/ 377437 w 1365244"/>
                    <a:gd name="connsiteY2478" fmla="*/ 1857709 h 2784568"/>
                    <a:gd name="connsiteX2479" fmla="*/ 376882 w 1365244"/>
                    <a:gd name="connsiteY2479" fmla="*/ 1859149 h 2784568"/>
                    <a:gd name="connsiteX2480" fmla="*/ 376661 w 1365244"/>
                    <a:gd name="connsiteY2480" fmla="*/ 1860368 h 2784568"/>
                    <a:gd name="connsiteX2481" fmla="*/ 376661 w 1365244"/>
                    <a:gd name="connsiteY2481" fmla="*/ 1861809 h 2784568"/>
                    <a:gd name="connsiteX2482" fmla="*/ 376661 w 1365244"/>
                    <a:gd name="connsiteY2482" fmla="*/ 1863693 h 2784568"/>
                    <a:gd name="connsiteX2483" fmla="*/ 376218 w 1365244"/>
                    <a:gd name="connsiteY2483" fmla="*/ 1865798 h 2784568"/>
                    <a:gd name="connsiteX2484" fmla="*/ 375221 w 1365244"/>
                    <a:gd name="connsiteY2484" fmla="*/ 1866352 h 2784568"/>
                    <a:gd name="connsiteX2485" fmla="*/ 374112 w 1365244"/>
                    <a:gd name="connsiteY2485" fmla="*/ 1866352 h 2784568"/>
                    <a:gd name="connsiteX2486" fmla="*/ 373226 w 1365244"/>
                    <a:gd name="connsiteY2486" fmla="*/ 1867350 h 2784568"/>
                    <a:gd name="connsiteX2487" fmla="*/ 371896 w 1365244"/>
                    <a:gd name="connsiteY2487" fmla="*/ 1869234 h 2784568"/>
                    <a:gd name="connsiteX2488" fmla="*/ 370012 w 1365244"/>
                    <a:gd name="connsiteY2488" fmla="*/ 1870674 h 2784568"/>
                    <a:gd name="connsiteX2489" fmla="*/ 367906 w 1365244"/>
                    <a:gd name="connsiteY2489" fmla="*/ 1871561 h 2784568"/>
                    <a:gd name="connsiteX2490" fmla="*/ 366245 w 1365244"/>
                    <a:gd name="connsiteY2490" fmla="*/ 1871893 h 2784568"/>
                    <a:gd name="connsiteX2491" fmla="*/ 365469 w 1365244"/>
                    <a:gd name="connsiteY2491" fmla="*/ 1870674 h 2784568"/>
                    <a:gd name="connsiteX2492" fmla="*/ 363141 w 1365244"/>
                    <a:gd name="connsiteY2492" fmla="*/ 1865023 h 2784568"/>
                    <a:gd name="connsiteX2493" fmla="*/ 361923 w 1365244"/>
                    <a:gd name="connsiteY2493" fmla="*/ 1863028 h 2784568"/>
                    <a:gd name="connsiteX2494" fmla="*/ 362366 w 1365244"/>
                    <a:gd name="connsiteY2494" fmla="*/ 1859593 h 2784568"/>
                    <a:gd name="connsiteX2495" fmla="*/ 361812 w 1365244"/>
                    <a:gd name="connsiteY2495" fmla="*/ 1856490 h 2784568"/>
                    <a:gd name="connsiteX2496" fmla="*/ 360482 w 1365244"/>
                    <a:gd name="connsiteY2496" fmla="*/ 1853830 h 2784568"/>
                    <a:gd name="connsiteX2497" fmla="*/ 358709 w 1365244"/>
                    <a:gd name="connsiteY2497" fmla="*/ 1851614 h 2784568"/>
                    <a:gd name="connsiteX2498" fmla="*/ 357601 w 1365244"/>
                    <a:gd name="connsiteY2498" fmla="*/ 1850949 h 2784568"/>
                    <a:gd name="connsiteX2499" fmla="*/ 356382 w 1365244"/>
                    <a:gd name="connsiteY2499" fmla="*/ 1851171 h 2784568"/>
                    <a:gd name="connsiteX2500" fmla="*/ 355384 w 1365244"/>
                    <a:gd name="connsiteY2500" fmla="*/ 1852500 h 2784568"/>
                    <a:gd name="connsiteX2501" fmla="*/ 354941 w 1365244"/>
                    <a:gd name="connsiteY2501" fmla="*/ 1855049 h 2784568"/>
                    <a:gd name="connsiteX2502" fmla="*/ 354498 w 1365244"/>
                    <a:gd name="connsiteY2502" fmla="*/ 1856379 h 2784568"/>
                    <a:gd name="connsiteX2503" fmla="*/ 353501 w 1365244"/>
                    <a:gd name="connsiteY2503" fmla="*/ 1855271 h 2784568"/>
                    <a:gd name="connsiteX2504" fmla="*/ 351839 w 1365244"/>
                    <a:gd name="connsiteY2504" fmla="*/ 1852279 h 2784568"/>
                    <a:gd name="connsiteX2505" fmla="*/ 349622 w 1365244"/>
                    <a:gd name="connsiteY2505" fmla="*/ 1850949 h 2784568"/>
                    <a:gd name="connsiteX2506" fmla="*/ 349068 w 1365244"/>
                    <a:gd name="connsiteY2506" fmla="*/ 1851171 h 2784568"/>
                    <a:gd name="connsiteX2507" fmla="*/ 349290 w 1365244"/>
                    <a:gd name="connsiteY2507" fmla="*/ 1853498 h 2784568"/>
                    <a:gd name="connsiteX2508" fmla="*/ 349511 w 1365244"/>
                    <a:gd name="connsiteY2508" fmla="*/ 1858485 h 2784568"/>
                    <a:gd name="connsiteX2509" fmla="*/ 348625 w 1365244"/>
                    <a:gd name="connsiteY2509" fmla="*/ 1862917 h 2784568"/>
                    <a:gd name="connsiteX2510" fmla="*/ 346519 w 1365244"/>
                    <a:gd name="connsiteY2510" fmla="*/ 1863914 h 2784568"/>
                    <a:gd name="connsiteX2511" fmla="*/ 341754 w 1365244"/>
                    <a:gd name="connsiteY2511" fmla="*/ 1862806 h 2784568"/>
                    <a:gd name="connsiteX2512" fmla="*/ 342087 w 1365244"/>
                    <a:gd name="connsiteY2512" fmla="*/ 1863804 h 2784568"/>
                    <a:gd name="connsiteX2513" fmla="*/ 342308 w 1365244"/>
                    <a:gd name="connsiteY2513" fmla="*/ 1864579 h 2784568"/>
                    <a:gd name="connsiteX2514" fmla="*/ 342641 w 1365244"/>
                    <a:gd name="connsiteY2514" fmla="*/ 1866352 h 2784568"/>
                    <a:gd name="connsiteX2515" fmla="*/ 341532 w 1365244"/>
                    <a:gd name="connsiteY2515" fmla="*/ 1867239 h 2784568"/>
                    <a:gd name="connsiteX2516" fmla="*/ 340646 w 1365244"/>
                    <a:gd name="connsiteY2516" fmla="*/ 1868458 h 2784568"/>
                    <a:gd name="connsiteX2517" fmla="*/ 338652 w 1365244"/>
                    <a:gd name="connsiteY2517" fmla="*/ 1871782 h 2784568"/>
                    <a:gd name="connsiteX2518" fmla="*/ 343195 w 1365244"/>
                    <a:gd name="connsiteY2518" fmla="*/ 1880758 h 2784568"/>
                    <a:gd name="connsiteX2519" fmla="*/ 344082 w 1365244"/>
                    <a:gd name="connsiteY2519" fmla="*/ 1883972 h 2784568"/>
                    <a:gd name="connsiteX2520" fmla="*/ 339317 w 1365244"/>
                    <a:gd name="connsiteY2520" fmla="*/ 1880980 h 2784568"/>
                    <a:gd name="connsiteX2521" fmla="*/ 338652 w 1365244"/>
                    <a:gd name="connsiteY2521" fmla="*/ 1881312 h 2784568"/>
                    <a:gd name="connsiteX2522" fmla="*/ 338208 w 1365244"/>
                    <a:gd name="connsiteY2522" fmla="*/ 1884415 h 2784568"/>
                    <a:gd name="connsiteX2523" fmla="*/ 337100 w 1365244"/>
                    <a:gd name="connsiteY2523" fmla="*/ 1886077 h 2784568"/>
                    <a:gd name="connsiteX2524" fmla="*/ 335770 w 1365244"/>
                    <a:gd name="connsiteY2524" fmla="*/ 1887296 h 2784568"/>
                    <a:gd name="connsiteX2525" fmla="*/ 334662 w 1365244"/>
                    <a:gd name="connsiteY2525" fmla="*/ 1889070 h 2784568"/>
                    <a:gd name="connsiteX2526" fmla="*/ 332667 w 1365244"/>
                    <a:gd name="connsiteY2526" fmla="*/ 1898378 h 2784568"/>
                    <a:gd name="connsiteX2527" fmla="*/ 332335 w 1365244"/>
                    <a:gd name="connsiteY2527" fmla="*/ 1898600 h 2784568"/>
                    <a:gd name="connsiteX2528" fmla="*/ 331891 w 1365244"/>
                    <a:gd name="connsiteY2528" fmla="*/ 1901370 h 2784568"/>
                    <a:gd name="connsiteX2529" fmla="*/ 331116 w 1365244"/>
                    <a:gd name="connsiteY2529" fmla="*/ 1903697 h 2784568"/>
                    <a:gd name="connsiteX2530" fmla="*/ 330784 w 1365244"/>
                    <a:gd name="connsiteY2530" fmla="*/ 1905914 h 2784568"/>
                    <a:gd name="connsiteX2531" fmla="*/ 331670 w 1365244"/>
                    <a:gd name="connsiteY2531" fmla="*/ 1908241 h 2784568"/>
                    <a:gd name="connsiteX2532" fmla="*/ 331670 w 1365244"/>
                    <a:gd name="connsiteY2532" fmla="*/ 1909903 h 2784568"/>
                    <a:gd name="connsiteX2533" fmla="*/ 330341 w 1365244"/>
                    <a:gd name="connsiteY2533" fmla="*/ 1911122 h 2784568"/>
                    <a:gd name="connsiteX2534" fmla="*/ 328456 w 1365244"/>
                    <a:gd name="connsiteY2534" fmla="*/ 1913892 h 2784568"/>
                    <a:gd name="connsiteX2535" fmla="*/ 327016 w 1365244"/>
                    <a:gd name="connsiteY2535" fmla="*/ 1915111 h 2784568"/>
                    <a:gd name="connsiteX2536" fmla="*/ 327237 w 1365244"/>
                    <a:gd name="connsiteY2536" fmla="*/ 1908906 h 2784568"/>
                    <a:gd name="connsiteX2537" fmla="*/ 325354 w 1365244"/>
                    <a:gd name="connsiteY2537" fmla="*/ 1906800 h 2784568"/>
                    <a:gd name="connsiteX2538" fmla="*/ 322583 w 1365244"/>
                    <a:gd name="connsiteY2538" fmla="*/ 1906246 h 2784568"/>
                    <a:gd name="connsiteX2539" fmla="*/ 320034 w 1365244"/>
                    <a:gd name="connsiteY2539" fmla="*/ 1904805 h 2784568"/>
                    <a:gd name="connsiteX2540" fmla="*/ 319813 w 1365244"/>
                    <a:gd name="connsiteY2540" fmla="*/ 1902478 h 2784568"/>
                    <a:gd name="connsiteX2541" fmla="*/ 320478 w 1365244"/>
                    <a:gd name="connsiteY2541" fmla="*/ 1899597 h 2784568"/>
                    <a:gd name="connsiteX2542" fmla="*/ 320478 w 1365244"/>
                    <a:gd name="connsiteY2542" fmla="*/ 1897159 h 2784568"/>
                    <a:gd name="connsiteX2543" fmla="*/ 318483 w 1365244"/>
                    <a:gd name="connsiteY2543" fmla="*/ 1896162 h 2784568"/>
                    <a:gd name="connsiteX2544" fmla="*/ 315380 w 1365244"/>
                    <a:gd name="connsiteY2544" fmla="*/ 1895608 h 2784568"/>
                    <a:gd name="connsiteX2545" fmla="*/ 314161 w 1365244"/>
                    <a:gd name="connsiteY2545" fmla="*/ 1896494 h 2784568"/>
                    <a:gd name="connsiteX2546" fmla="*/ 313053 w 1365244"/>
                    <a:gd name="connsiteY2546" fmla="*/ 1899708 h 2784568"/>
                    <a:gd name="connsiteX2547" fmla="*/ 314050 w 1365244"/>
                    <a:gd name="connsiteY2547" fmla="*/ 1906357 h 2784568"/>
                    <a:gd name="connsiteX2548" fmla="*/ 318372 w 1365244"/>
                    <a:gd name="connsiteY2548" fmla="*/ 1913227 h 2784568"/>
                    <a:gd name="connsiteX2549" fmla="*/ 327791 w 1365244"/>
                    <a:gd name="connsiteY2549" fmla="*/ 1923976 h 2784568"/>
                    <a:gd name="connsiteX2550" fmla="*/ 323913 w 1365244"/>
                    <a:gd name="connsiteY2550" fmla="*/ 1921428 h 2784568"/>
                    <a:gd name="connsiteX2551" fmla="*/ 320367 w 1365244"/>
                    <a:gd name="connsiteY2551" fmla="*/ 1920873 h 2784568"/>
                    <a:gd name="connsiteX2552" fmla="*/ 316932 w 1365244"/>
                    <a:gd name="connsiteY2552" fmla="*/ 1919544 h 2784568"/>
                    <a:gd name="connsiteX2553" fmla="*/ 313496 w 1365244"/>
                    <a:gd name="connsiteY2553" fmla="*/ 1914557 h 2784568"/>
                    <a:gd name="connsiteX2554" fmla="*/ 310283 w 1365244"/>
                    <a:gd name="connsiteY2554" fmla="*/ 1911011 h 2784568"/>
                    <a:gd name="connsiteX2555" fmla="*/ 306515 w 1365244"/>
                    <a:gd name="connsiteY2555" fmla="*/ 1910678 h 2784568"/>
                    <a:gd name="connsiteX2556" fmla="*/ 303966 w 1365244"/>
                    <a:gd name="connsiteY2556" fmla="*/ 1913781 h 2784568"/>
                    <a:gd name="connsiteX2557" fmla="*/ 304520 w 1365244"/>
                    <a:gd name="connsiteY2557" fmla="*/ 1920652 h 2784568"/>
                    <a:gd name="connsiteX2558" fmla="*/ 305628 w 1365244"/>
                    <a:gd name="connsiteY2558" fmla="*/ 1923422 h 2784568"/>
                    <a:gd name="connsiteX2559" fmla="*/ 307069 w 1365244"/>
                    <a:gd name="connsiteY2559" fmla="*/ 1924974 h 2784568"/>
                    <a:gd name="connsiteX2560" fmla="*/ 308731 w 1365244"/>
                    <a:gd name="connsiteY2560" fmla="*/ 1925639 h 2784568"/>
                    <a:gd name="connsiteX2561" fmla="*/ 310726 w 1365244"/>
                    <a:gd name="connsiteY2561" fmla="*/ 1925639 h 2784568"/>
                    <a:gd name="connsiteX2562" fmla="*/ 311280 w 1365244"/>
                    <a:gd name="connsiteY2562" fmla="*/ 1926968 h 2784568"/>
                    <a:gd name="connsiteX2563" fmla="*/ 316932 w 1365244"/>
                    <a:gd name="connsiteY2563" fmla="*/ 1935501 h 2784568"/>
                    <a:gd name="connsiteX2564" fmla="*/ 320145 w 1365244"/>
                    <a:gd name="connsiteY2564" fmla="*/ 1938826 h 2784568"/>
                    <a:gd name="connsiteX2565" fmla="*/ 321586 w 1365244"/>
                    <a:gd name="connsiteY2565" fmla="*/ 1941485 h 2784568"/>
                    <a:gd name="connsiteX2566" fmla="*/ 322694 w 1365244"/>
                    <a:gd name="connsiteY2566" fmla="*/ 1945253 h 2784568"/>
                    <a:gd name="connsiteX2567" fmla="*/ 323470 w 1365244"/>
                    <a:gd name="connsiteY2567" fmla="*/ 1947137 h 2784568"/>
                    <a:gd name="connsiteX2568" fmla="*/ 324578 w 1365244"/>
                    <a:gd name="connsiteY2568" fmla="*/ 1948577 h 2784568"/>
                    <a:gd name="connsiteX2569" fmla="*/ 322140 w 1365244"/>
                    <a:gd name="connsiteY2569" fmla="*/ 1952567 h 2784568"/>
                    <a:gd name="connsiteX2570" fmla="*/ 319591 w 1365244"/>
                    <a:gd name="connsiteY2570" fmla="*/ 1957997 h 2784568"/>
                    <a:gd name="connsiteX2571" fmla="*/ 317043 w 1365244"/>
                    <a:gd name="connsiteY2571" fmla="*/ 1959991 h 2784568"/>
                    <a:gd name="connsiteX2572" fmla="*/ 314493 w 1365244"/>
                    <a:gd name="connsiteY2572" fmla="*/ 1953564 h 2784568"/>
                    <a:gd name="connsiteX2573" fmla="*/ 313718 w 1365244"/>
                    <a:gd name="connsiteY2573" fmla="*/ 1953564 h 2784568"/>
                    <a:gd name="connsiteX2574" fmla="*/ 312389 w 1365244"/>
                    <a:gd name="connsiteY2574" fmla="*/ 1957664 h 2784568"/>
                    <a:gd name="connsiteX2575" fmla="*/ 309950 w 1365244"/>
                    <a:gd name="connsiteY2575" fmla="*/ 1962318 h 2784568"/>
                    <a:gd name="connsiteX2576" fmla="*/ 305185 w 1365244"/>
                    <a:gd name="connsiteY2576" fmla="*/ 1969300 h 2784568"/>
                    <a:gd name="connsiteX2577" fmla="*/ 304963 w 1365244"/>
                    <a:gd name="connsiteY2577" fmla="*/ 1968857 h 2784568"/>
                    <a:gd name="connsiteX2578" fmla="*/ 304188 w 1365244"/>
                    <a:gd name="connsiteY2578" fmla="*/ 1968192 h 2784568"/>
                    <a:gd name="connsiteX2579" fmla="*/ 303302 w 1365244"/>
                    <a:gd name="connsiteY2579" fmla="*/ 1967638 h 2784568"/>
                    <a:gd name="connsiteX2580" fmla="*/ 302637 w 1365244"/>
                    <a:gd name="connsiteY2580" fmla="*/ 1967638 h 2784568"/>
                    <a:gd name="connsiteX2581" fmla="*/ 302526 w 1365244"/>
                    <a:gd name="connsiteY2581" fmla="*/ 1968081 h 2784568"/>
                    <a:gd name="connsiteX2582" fmla="*/ 302526 w 1365244"/>
                    <a:gd name="connsiteY2582" fmla="*/ 1969189 h 2784568"/>
                    <a:gd name="connsiteX2583" fmla="*/ 302526 w 1365244"/>
                    <a:gd name="connsiteY2583" fmla="*/ 1970297 h 2784568"/>
                    <a:gd name="connsiteX2584" fmla="*/ 301972 w 1365244"/>
                    <a:gd name="connsiteY2584" fmla="*/ 1971073 h 2784568"/>
                    <a:gd name="connsiteX2585" fmla="*/ 300198 w 1365244"/>
                    <a:gd name="connsiteY2585" fmla="*/ 1971295 h 2784568"/>
                    <a:gd name="connsiteX2586" fmla="*/ 297982 w 1365244"/>
                    <a:gd name="connsiteY2586" fmla="*/ 1969743 h 2784568"/>
                    <a:gd name="connsiteX2587" fmla="*/ 296541 w 1365244"/>
                    <a:gd name="connsiteY2587" fmla="*/ 1969411 h 2784568"/>
                    <a:gd name="connsiteX2588" fmla="*/ 295101 w 1365244"/>
                    <a:gd name="connsiteY2588" fmla="*/ 1970186 h 2784568"/>
                    <a:gd name="connsiteX2589" fmla="*/ 292109 w 1365244"/>
                    <a:gd name="connsiteY2589" fmla="*/ 1972846 h 2784568"/>
                    <a:gd name="connsiteX2590" fmla="*/ 290336 w 1365244"/>
                    <a:gd name="connsiteY2590" fmla="*/ 1972846 h 2784568"/>
                    <a:gd name="connsiteX2591" fmla="*/ 289117 w 1365244"/>
                    <a:gd name="connsiteY2591" fmla="*/ 1971295 h 2784568"/>
                    <a:gd name="connsiteX2592" fmla="*/ 288230 w 1365244"/>
                    <a:gd name="connsiteY2592" fmla="*/ 1969078 h 2784568"/>
                    <a:gd name="connsiteX2593" fmla="*/ 287011 w 1365244"/>
                    <a:gd name="connsiteY2593" fmla="*/ 1967859 h 2784568"/>
                    <a:gd name="connsiteX2594" fmla="*/ 284906 w 1365244"/>
                    <a:gd name="connsiteY2594" fmla="*/ 1969411 h 2784568"/>
                    <a:gd name="connsiteX2595" fmla="*/ 283909 w 1365244"/>
                    <a:gd name="connsiteY2595" fmla="*/ 1971295 h 2784568"/>
                    <a:gd name="connsiteX2596" fmla="*/ 283576 w 1365244"/>
                    <a:gd name="connsiteY2596" fmla="*/ 1973178 h 2784568"/>
                    <a:gd name="connsiteX2597" fmla="*/ 283244 w 1365244"/>
                    <a:gd name="connsiteY2597" fmla="*/ 1975284 h 2784568"/>
                    <a:gd name="connsiteX2598" fmla="*/ 282579 w 1365244"/>
                    <a:gd name="connsiteY2598" fmla="*/ 1977722 h 2784568"/>
                    <a:gd name="connsiteX2599" fmla="*/ 281471 w 1365244"/>
                    <a:gd name="connsiteY2599" fmla="*/ 1980049 h 2784568"/>
                    <a:gd name="connsiteX2600" fmla="*/ 280252 w 1365244"/>
                    <a:gd name="connsiteY2600" fmla="*/ 1981379 h 2784568"/>
                    <a:gd name="connsiteX2601" fmla="*/ 277038 w 1365244"/>
                    <a:gd name="connsiteY2601" fmla="*/ 1983041 h 2784568"/>
                    <a:gd name="connsiteX2602" fmla="*/ 278922 w 1365244"/>
                    <a:gd name="connsiteY2602" fmla="*/ 1988028 h 2784568"/>
                    <a:gd name="connsiteX2603" fmla="*/ 280252 w 1365244"/>
                    <a:gd name="connsiteY2603" fmla="*/ 1993458 h 2784568"/>
                    <a:gd name="connsiteX2604" fmla="*/ 271387 w 1365244"/>
                    <a:gd name="connsiteY2604" fmla="*/ 1985368 h 2784568"/>
                    <a:gd name="connsiteX2605" fmla="*/ 268616 w 1365244"/>
                    <a:gd name="connsiteY2605" fmla="*/ 1984703 h 2784568"/>
                    <a:gd name="connsiteX2606" fmla="*/ 269613 w 1365244"/>
                    <a:gd name="connsiteY2606" fmla="*/ 1982155 h 2784568"/>
                    <a:gd name="connsiteX2607" fmla="*/ 269835 w 1365244"/>
                    <a:gd name="connsiteY2607" fmla="*/ 1980049 h 2784568"/>
                    <a:gd name="connsiteX2608" fmla="*/ 268838 w 1365244"/>
                    <a:gd name="connsiteY2608" fmla="*/ 1970186 h 2784568"/>
                    <a:gd name="connsiteX2609" fmla="*/ 269059 w 1365244"/>
                    <a:gd name="connsiteY2609" fmla="*/ 1967749 h 2784568"/>
                    <a:gd name="connsiteX2610" fmla="*/ 270167 w 1365244"/>
                    <a:gd name="connsiteY2610" fmla="*/ 1963981 h 2784568"/>
                    <a:gd name="connsiteX2611" fmla="*/ 267397 w 1365244"/>
                    <a:gd name="connsiteY2611" fmla="*/ 1964202 h 2784568"/>
                    <a:gd name="connsiteX2612" fmla="*/ 261856 w 1365244"/>
                    <a:gd name="connsiteY2612" fmla="*/ 1968192 h 2784568"/>
                    <a:gd name="connsiteX2613" fmla="*/ 259308 w 1365244"/>
                    <a:gd name="connsiteY2613" fmla="*/ 1969300 h 2784568"/>
                    <a:gd name="connsiteX2614" fmla="*/ 254764 w 1365244"/>
                    <a:gd name="connsiteY2614" fmla="*/ 1968746 h 2784568"/>
                    <a:gd name="connsiteX2615" fmla="*/ 253102 w 1365244"/>
                    <a:gd name="connsiteY2615" fmla="*/ 1969300 h 2784568"/>
                    <a:gd name="connsiteX2616" fmla="*/ 248448 w 1365244"/>
                    <a:gd name="connsiteY2616" fmla="*/ 1972735 h 2784568"/>
                    <a:gd name="connsiteX2617" fmla="*/ 248448 w 1365244"/>
                    <a:gd name="connsiteY2617" fmla="*/ 1974287 h 2784568"/>
                    <a:gd name="connsiteX2618" fmla="*/ 250221 w 1365244"/>
                    <a:gd name="connsiteY2618" fmla="*/ 1975395 h 2784568"/>
                    <a:gd name="connsiteX2619" fmla="*/ 253767 w 1365244"/>
                    <a:gd name="connsiteY2619" fmla="*/ 1976503 h 2784568"/>
                    <a:gd name="connsiteX2620" fmla="*/ 255429 w 1365244"/>
                    <a:gd name="connsiteY2620" fmla="*/ 1977722 h 2784568"/>
                    <a:gd name="connsiteX2621" fmla="*/ 252991 w 1365244"/>
                    <a:gd name="connsiteY2621" fmla="*/ 1979273 h 2784568"/>
                    <a:gd name="connsiteX2622" fmla="*/ 249889 w 1365244"/>
                    <a:gd name="connsiteY2622" fmla="*/ 1978608 h 2784568"/>
                    <a:gd name="connsiteX2623" fmla="*/ 246896 w 1365244"/>
                    <a:gd name="connsiteY2623" fmla="*/ 1976614 h 2784568"/>
                    <a:gd name="connsiteX2624" fmla="*/ 244680 w 1365244"/>
                    <a:gd name="connsiteY2624" fmla="*/ 1974287 h 2784568"/>
                    <a:gd name="connsiteX2625" fmla="*/ 242353 w 1365244"/>
                    <a:gd name="connsiteY2625" fmla="*/ 1979827 h 2784568"/>
                    <a:gd name="connsiteX2626" fmla="*/ 238696 w 1365244"/>
                    <a:gd name="connsiteY2626" fmla="*/ 1978276 h 2784568"/>
                    <a:gd name="connsiteX2627" fmla="*/ 232158 w 1365244"/>
                    <a:gd name="connsiteY2627" fmla="*/ 1971073 h 2784568"/>
                    <a:gd name="connsiteX2628" fmla="*/ 230607 w 1365244"/>
                    <a:gd name="connsiteY2628" fmla="*/ 1971516 h 2784568"/>
                    <a:gd name="connsiteX2629" fmla="*/ 228279 w 1365244"/>
                    <a:gd name="connsiteY2629" fmla="*/ 1972957 h 2784568"/>
                    <a:gd name="connsiteX2630" fmla="*/ 226174 w 1365244"/>
                    <a:gd name="connsiteY2630" fmla="*/ 1974951 h 2784568"/>
                    <a:gd name="connsiteX2631" fmla="*/ 225176 w 1365244"/>
                    <a:gd name="connsiteY2631" fmla="*/ 1977057 h 2784568"/>
                    <a:gd name="connsiteX2632" fmla="*/ 225731 w 1365244"/>
                    <a:gd name="connsiteY2632" fmla="*/ 1981157 h 2784568"/>
                    <a:gd name="connsiteX2633" fmla="*/ 227061 w 1365244"/>
                    <a:gd name="connsiteY2633" fmla="*/ 1983041 h 2784568"/>
                    <a:gd name="connsiteX2634" fmla="*/ 231493 w 1365244"/>
                    <a:gd name="connsiteY2634" fmla="*/ 1984814 h 2784568"/>
                    <a:gd name="connsiteX2635" fmla="*/ 231493 w 1365244"/>
                    <a:gd name="connsiteY2635" fmla="*/ 1986476 h 2784568"/>
                    <a:gd name="connsiteX2636" fmla="*/ 228168 w 1365244"/>
                    <a:gd name="connsiteY2636" fmla="*/ 1986255 h 2784568"/>
                    <a:gd name="connsiteX2637" fmla="*/ 226839 w 1365244"/>
                    <a:gd name="connsiteY2637" fmla="*/ 1987141 h 2784568"/>
                    <a:gd name="connsiteX2638" fmla="*/ 226063 w 1365244"/>
                    <a:gd name="connsiteY2638" fmla="*/ 1989912 h 2784568"/>
                    <a:gd name="connsiteX2639" fmla="*/ 227504 w 1365244"/>
                    <a:gd name="connsiteY2639" fmla="*/ 1990466 h 2784568"/>
                    <a:gd name="connsiteX2640" fmla="*/ 227725 w 1365244"/>
                    <a:gd name="connsiteY2640" fmla="*/ 1992350 h 2784568"/>
                    <a:gd name="connsiteX2641" fmla="*/ 227725 w 1365244"/>
                    <a:gd name="connsiteY2641" fmla="*/ 1995009 h 2784568"/>
                    <a:gd name="connsiteX2642" fmla="*/ 228058 w 1365244"/>
                    <a:gd name="connsiteY2642" fmla="*/ 1997669 h 2784568"/>
                    <a:gd name="connsiteX2643" fmla="*/ 229277 w 1365244"/>
                    <a:gd name="connsiteY2643" fmla="*/ 1999442 h 2784568"/>
                    <a:gd name="connsiteX2644" fmla="*/ 230828 w 1365244"/>
                    <a:gd name="connsiteY2644" fmla="*/ 1999885 h 2784568"/>
                    <a:gd name="connsiteX2645" fmla="*/ 232379 w 1365244"/>
                    <a:gd name="connsiteY2645" fmla="*/ 1999442 h 2784568"/>
                    <a:gd name="connsiteX2646" fmla="*/ 233820 w 1365244"/>
                    <a:gd name="connsiteY2646" fmla="*/ 1998555 h 2784568"/>
                    <a:gd name="connsiteX2647" fmla="*/ 231604 w 1365244"/>
                    <a:gd name="connsiteY2647" fmla="*/ 2002212 h 2784568"/>
                    <a:gd name="connsiteX2648" fmla="*/ 232269 w 1365244"/>
                    <a:gd name="connsiteY2648" fmla="*/ 2005537 h 2784568"/>
                    <a:gd name="connsiteX2649" fmla="*/ 234485 w 1365244"/>
                    <a:gd name="connsiteY2649" fmla="*/ 2008418 h 2784568"/>
                    <a:gd name="connsiteX2650" fmla="*/ 242020 w 1365244"/>
                    <a:gd name="connsiteY2650" fmla="*/ 2015510 h 2784568"/>
                    <a:gd name="connsiteX2651" fmla="*/ 246896 w 1365244"/>
                    <a:gd name="connsiteY2651" fmla="*/ 2022491 h 2784568"/>
                    <a:gd name="connsiteX2652" fmla="*/ 243350 w 1365244"/>
                    <a:gd name="connsiteY2652" fmla="*/ 2024818 h 2784568"/>
                    <a:gd name="connsiteX2653" fmla="*/ 239804 w 1365244"/>
                    <a:gd name="connsiteY2653" fmla="*/ 2023378 h 2784568"/>
                    <a:gd name="connsiteX2654" fmla="*/ 236369 w 1365244"/>
                    <a:gd name="connsiteY2654" fmla="*/ 2020607 h 2784568"/>
                    <a:gd name="connsiteX2655" fmla="*/ 232933 w 1365244"/>
                    <a:gd name="connsiteY2655" fmla="*/ 2019167 h 2784568"/>
                    <a:gd name="connsiteX2656" fmla="*/ 228168 w 1365244"/>
                    <a:gd name="connsiteY2656" fmla="*/ 2013404 h 2784568"/>
                    <a:gd name="connsiteX2657" fmla="*/ 224955 w 1365244"/>
                    <a:gd name="connsiteY2657" fmla="*/ 2011410 h 2784568"/>
                    <a:gd name="connsiteX2658" fmla="*/ 223514 w 1365244"/>
                    <a:gd name="connsiteY2658" fmla="*/ 2014845 h 2784568"/>
                    <a:gd name="connsiteX2659" fmla="*/ 223293 w 1365244"/>
                    <a:gd name="connsiteY2659" fmla="*/ 2018613 h 2784568"/>
                    <a:gd name="connsiteX2660" fmla="*/ 222739 w 1365244"/>
                    <a:gd name="connsiteY2660" fmla="*/ 2018613 h 2784568"/>
                    <a:gd name="connsiteX2661" fmla="*/ 221852 w 1365244"/>
                    <a:gd name="connsiteY2661" fmla="*/ 2017394 h 2784568"/>
                    <a:gd name="connsiteX2662" fmla="*/ 220633 w 1365244"/>
                    <a:gd name="connsiteY2662" fmla="*/ 2017394 h 2784568"/>
                    <a:gd name="connsiteX2663" fmla="*/ 219303 w 1365244"/>
                    <a:gd name="connsiteY2663" fmla="*/ 2019167 h 2784568"/>
                    <a:gd name="connsiteX2664" fmla="*/ 218971 w 1365244"/>
                    <a:gd name="connsiteY2664" fmla="*/ 2019942 h 2784568"/>
                    <a:gd name="connsiteX2665" fmla="*/ 218971 w 1365244"/>
                    <a:gd name="connsiteY2665" fmla="*/ 2020829 h 2784568"/>
                    <a:gd name="connsiteX2666" fmla="*/ 219192 w 1365244"/>
                    <a:gd name="connsiteY2666" fmla="*/ 2022602 h 2784568"/>
                    <a:gd name="connsiteX2667" fmla="*/ 219192 w 1365244"/>
                    <a:gd name="connsiteY2667" fmla="*/ 2028143 h 2784568"/>
                    <a:gd name="connsiteX2668" fmla="*/ 219635 w 1365244"/>
                    <a:gd name="connsiteY2668" fmla="*/ 2032686 h 2784568"/>
                    <a:gd name="connsiteX2669" fmla="*/ 221520 w 1365244"/>
                    <a:gd name="connsiteY2669" fmla="*/ 2041552 h 2784568"/>
                    <a:gd name="connsiteX2670" fmla="*/ 217530 w 1365244"/>
                    <a:gd name="connsiteY2670" fmla="*/ 2043435 h 2784568"/>
                    <a:gd name="connsiteX2671" fmla="*/ 216865 w 1365244"/>
                    <a:gd name="connsiteY2671" fmla="*/ 2043989 h 2784568"/>
                    <a:gd name="connsiteX2672" fmla="*/ 216644 w 1365244"/>
                    <a:gd name="connsiteY2672" fmla="*/ 2045762 h 2784568"/>
                    <a:gd name="connsiteX2673" fmla="*/ 215425 w 1365244"/>
                    <a:gd name="connsiteY2673" fmla="*/ 2050971 h 2784568"/>
                    <a:gd name="connsiteX2674" fmla="*/ 214317 w 1365244"/>
                    <a:gd name="connsiteY2674" fmla="*/ 2054185 h 2784568"/>
                    <a:gd name="connsiteX2675" fmla="*/ 213874 w 1365244"/>
                    <a:gd name="connsiteY2675" fmla="*/ 2057509 h 2784568"/>
                    <a:gd name="connsiteX2676" fmla="*/ 213320 w 1365244"/>
                    <a:gd name="connsiteY2676" fmla="*/ 2059282 h 2784568"/>
                    <a:gd name="connsiteX2677" fmla="*/ 212433 w 1365244"/>
                    <a:gd name="connsiteY2677" fmla="*/ 2060723 h 2784568"/>
                    <a:gd name="connsiteX2678" fmla="*/ 210327 w 1365244"/>
                    <a:gd name="connsiteY2678" fmla="*/ 2063050 h 2784568"/>
                    <a:gd name="connsiteX2679" fmla="*/ 209441 w 1365244"/>
                    <a:gd name="connsiteY2679" fmla="*/ 2064490 h 2784568"/>
                    <a:gd name="connsiteX2680" fmla="*/ 207114 w 1365244"/>
                    <a:gd name="connsiteY2680" fmla="*/ 2065488 h 2784568"/>
                    <a:gd name="connsiteX2681" fmla="*/ 199357 w 1365244"/>
                    <a:gd name="connsiteY2681" fmla="*/ 2062163 h 2784568"/>
                    <a:gd name="connsiteX2682" fmla="*/ 196586 w 1365244"/>
                    <a:gd name="connsiteY2682" fmla="*/ 2062163 h 2784568"/>
                    <a:gd name="connsiteX2683" fmla="*/ 194702 w 1365244"/>
                    <a:gd name="connsiteY2683" fmla="*/ 2064823 h 2784568"/>
                    <a:gd name="connsiteX2684" fmla="*/ 194259 w 1365244"/>
                    <a:gd name="connsiteY2684" fmla="*/ 2068036 h 2784568"/>
                    <a:gd name="connsiteX2685" fmla="*/ 194259 w 1365244"/>
                    <a:gd name="connsiteY2685" fmla="*/ 2071693 h 2784568"/>
                    <a:gd name="connsiteX2686" fmla="*/ 193483 w 1365244"/>
                    <a:gd name="connsiteY2686" fmla="*/ 2075683 h 2784568"/>
                    <a:gd name="connsiteX2687" fmla="*/ 192707 w 1365244"/>
                    <a:gd name="connsiteY2687" fmla="*/ 2077456 h 2784568"/>
                    <a:gd name="connsiteX2688" fmla="*/ 190713 w 1365244"/>
                    <a:gd name="connsiteY2688" fmla="*/ 2081113 h 2784568"/>
                    <a:gd name="connsiteX2689" fmla="*/ 190381 w 1365244"/>
                    <a:gd name="connsiteY2689" fmla="*/ 2081667 h 2784568"/>
                    <a:gd name="connsiteX2690" fmla="*/ 189716 w 1365244"/>
                    <a:gd name="connsiteY2690" fmla="*/ 2083772 h 2784568"/>
                    <a:gd name="connsiteX2691" fmla="*/ 188275 w 1365244"/>
                    <a:gd name="connsiteY2691" fmla="*/ 2083218 h 2784568"/>
                    <a:gd name="connsiteX2692" fmla="*/ 185948 w 1365244"/>
                    <a:gd name="connsiteY2692" fmla="*/ 2080780 h 2784568"/>
                    <a:gd name="connsiteX2693" fmla="*/ 183510 w 1365244"/>
                    <a:gd name="connsiteY2693" fmla="*/ 2081667 h 2784568"/>
                    <a:gd name="connsiteX2694" fmla="*/ 181737 w 1365244"/>
                    <a:gd name="connsiteY2694" fmla="*/ 2084105 h 2784568"/>
                    <a:gd name="connsiteX2695" fmla="*/ 181072 w 1365244"/>
                    <a:gd name="connsiteY2695" fmla="*/ 2087651 h 2784568"/>
                    <a:gd name="connsiteX2696" fmla="*/ 182070 w 1365244"/>
                    <a:gd name="connsiteY2696" fmla="*/ 2091972 h 2784568"/>
                    <a:gd name="connsiteX2697" fmla="*/ 182734 w 1365244"/>
                    <a:gd name="connsiteY2697" fmla="*/ 2093413 h 2784568"/>
                    <a:gd name="connsiteX2698" fmla="*/ 184729 w 1365244"/>
                    <a:gd name="connsiteY2698" fmla="*/ 2096073 h 2784568"/>
                    <a:gd name="connsiteX2699" fmla="*/ 185616 w 1365244"/>
                    <a:gd name="connsiteY2699" fmla="*/ 2096738 h 2784568"/>
                    <a:gd name="connsiteX2700" fmla="*/ 186391 w 1365244"/>
                    <a:gd name="connsiteY2700" fmla="*/ 2096405 h 2784568"/>
                    <a:gd name="connsiteX2701" fmla="*/ 186945 w 1365244"/>
                    <a:gd name="connsiteY2701" fmla="*/ 2096848 h 2784568"/>
                    <a:gd name="connsiteX2702" fmla="*/ 186945 w 1365244"/>
                    <a:gd name="connsiteY2702" fmla="*/ 2099508 h 2784568"/>
                    <a:gd name="connsiteX2703" fmla="*/ 185726 w 1365244"/>
                    <a:gd name="connsiteY2703" fmla="*/ 2103386 h 2784568"/>
                    <a:gd name="connsiteX2704" fmla="*/ 183067 w 1365244"/>
                    <a:gd name="connsiteY2704" fmla="*/ 2106711 h 2784568"/>
                    <a:gd name="connsiteX2705" fmla="*/ 180075 w 1365244"/>
                    <a:gd name="connsiteY2705" fmla="*/ 2109038 h 2784568"/>
                    <a:gd name="connsiteX2706" fmla="*/ 177859 w 1365244"/>
                    <a:gd name="connsiteY2706" fmla="*/ 2109703 h 2784568"/>
                    <a:gd name="connsiteX2707" fmla="*/ 178302 w 1365244"/>
                    <a:gd name="connsiteY2707" fmla="*/ 2114357 h 2784568"/>
                    <a:gd name="connsiteX2708" fmla="*/ 176529 w 1365244"/>
                    <a:gd name="connsiteY2708" fmla="*/ 2123998 h 2784568"/>
                    <a:gd name="connsiteX2709" fmla="*/ 176196 w 1365244"/>
                    <a:gd name="connsiteY2709" fmla="*/ 2129982 h 2784568"/>
                    <a:gd name="connsiteX2710" fmla="*/ 178191 w 1365244"/>
                    <a:gd name="connsiteY2710" fmla="*/ 2125771 h 2784568"/>
                    <a:gd name="connsiteX2711" fmla="*/ 179410 w 1365244"/>
                    <a:gd name="connsiteY2711" fmla="*/ 2124109 h 2784568"/>
                    <a:gd name="connsiteX2712" fmla="*/ 180740 w 1365244"/>
                    <a:gd name="connsiteY2712" fmla="*/ 2123223 h 2784568"/>
                    <a:gd name="connsiteX2713" fmla="*/ 182513 w 1365244"/>
                    <a:gd name="connsiteY2713" fmla="*/ 2126547 h 2784568"/>
                    <a:gd name="connsiteX2714" fmla="*/ 190713 w 1365244"/>
                    <a:gd name="connsiteY2714" fmla="*/ 2128652 h 2784568"/>
                    <a:gd name="connsiteX2715" fmla="*/ 192486 w 1365244"/>
                    <a:gd name="connsiteY2715" fmla="*/ 2133307 h 2784568"/>
                    <a:gd name="connsiteX2716" fmla="*/ 190048 w 1365244"/>
                    <a:gd name="connsiteY2716" fmla="*/ 2132642 h 2784568"/>
                    <a:gd name="connsiteX2717" fmla="*/ 187721 w 1365244"/>
                    <a:gd name="connsiteY2717" fmla="*/ 2134858 h 2784568"/>
                    <a:gd name="connsiteX2718" fmla="*/ 185394 w 1365244"/>
                    <a:gd name="connsiteY2718" fmla="*/ 2138072 h 2784568"/>
                    <a:gd name="connsiteX2719" fmla="*/ 183067 w 1365244"/>
                    <a:gd name="connsiteY2719" fmla="*/ 2140177 h 2784568"/>
                    <a:gd name="connsiteX2720" fmla="*/ 185616 w 1365244"/>
                    <a:gd name="connsiteY2720" fmla="*/ 2144721 h 2784568"/>
                    <a:gd name="connsiteX2721" fmla="*/ 186281 w 1365244"/>
                    <a:gd name="connsiteY2721" fmla="*/ 2146715 h 2784568"/>
                    <a:gd name="connsiteX2722" fmla="*/ 184396 w 1365244"/>
                    <a:gd name="connsiteY2722" fmla="*/ 2148378 h 2784568"/>
                    <a:gd name="connsiteX2723" fmla="*/ 182845 w 1365244"/>
                    <a:gd name="connsiteY2723" fmla="*/ 2151037 h 2784568"/>
                    <a:gd name="connsiteX2724" fmla="*/ 181848 w 1365244"/>
                    <a:gd name="connsiteY2724" fmla="*/ 2154472 h 2784568"/>
                    <a:gd name="connsiteX2725" fmla="*/ 181515 w 1365244"/>
                    <a:gd name="connsiteY2725" fmla="*/ 2158683 h 2784568"/>
                    <a:gd name="connsiteX2726" fmla="*/ 181848 w 1365244"/>
                    <a:gd name="connsiteY2726" fmla="*/ 2163116 h 2784568"/>
                    <a:gd name="connsiteX2727" fmla="*/ 182734 w 1365244"/>
                    <a:gd name="connsiteY2727" fmla="*/ 2164446 h 2784568"/>
                    <a:gd name="connsiteX2728" fmla="*/ 184175 w 1365244"/>
                    <a:gd name="connsiteY2728" fmla="*/ 2163670 h 2784568"/>
                    <a:gd name="connsiteX2729" fmla="*/ 186170 w 1365244"/>
                    <a:gd name="connsiteY2729" fmla="*/ 2162008 h 2784568"/>
                    <a:gd name="connsiteX2730" fmla="*/ 185616 w 1365244"/>
                    <a:gd name="connsiteY2730" fmla="*/ 2166330 h 2784568"/>
                    <a:gd name="connsiteX2731" fmla="*/ 183620 w 1365244"/>
                    <a:gd name="connsiteY2731" fmla="*/ 2173754 h 2784568"/>
                    <a:gd name="connsiteX2732" fmla="*/ 183842 w 1365244"/>
                    <a:gd name="connsiteY2732" fmla="*/ 2176857 h 2784568"/>
                    <a:gd name="connsiteX2733" fmla="*/ 185505 w 1365244"/>
                    <a:gd name="connsiteY2733" fmla="*/ 2174419 h 2784568"/>
                    <a:gd name="connsiteX2734" fmla="*/ 187610 w 1365244"/>
                    <a:gd name="connsiteY2734" fmla="*/ 2172535 h 2784568"/>
                    <a:gd name="connsiteX2735" fmla="*/ 189826 w 1365244"/>
                    <a:gd name="connsiteY2735" fmla="*/ 2171981 h 2784568"/>
                    <a:gd name="connsiteX2736" fmla="*/ 191710 w 1365244"/>
                    <a:gd name="connsiteY2736" fmla="*/ 2173422 h 2784568"/>
                    <a:gd name="connsiteX2737" fmla="*/ 190824 w 1365244"/>
                    <a:gd name="connsiteY2737" fmla="*/ 2174530 h 2784568"/>
                    <a:gd name="connsiteX2738" fmla="*/ 190270 w 1365244"/>
                    <a:gd name="connsiteY2738" fmla="*/ 2175749 h 2784568"/>
                    <a:gd name="connsiteX2739" fmla="*/ 189383 w 1365244"/>
                    <a:gd name="connsiteY2739" fmla="*/ 2178630 h 2784568"/>
                    <a:gd name="connsiteX2740" fmla="*/ 190048 w 1365244"/>
                    <a:gd name="connsiteY2740" fmla="*/ 2178963 h 2784568"/>
                    <a:gd name="connsiteX2741" fmla="*/ 191156 w 1365244"/>
                    <a:gd name="connsiteY2741" fmla="*/ 2179849 h 2784568"/>
                    <a:gd name="connsiteX2742" fmla="*/ 191821 w 1365244"/>
                    <a:gd name="connsiteY2742" fmla="*/ 2180182 h 2784568"/>
                    <a:gd name="connsiteX2743" fmla="*/ 190935 w 1365244"/>
                    <a:gd name="connsiteY2743" fmla="*/ 2184393 h 2784568"/>
                    <a:gd name="connsiteX2744" fmla="*/ 190381 w 1365244"/>
                    <a:gd name="connsiteY2744" fmla="*/ 2189379 h 2784568"/>
                    <a:gd name="connsiteX2745" fmla="*/ 190935 w 1365244"/>
                    <a:gd name="connsiteY2745" fmla="*/ 2193147 h 2784568"/>
                    <a:gd name="connsiteX2746" fmla="*/ 193372 w 1365244"/>
                    <a:gd name="connsiteY2746" fmla="*/ 2193590 h 2784568"/>
                    <a:gd name="connsiteX2747" fmla="*/ 191821 w 1365244"/>
                    <a:gd name="connsiteY2747" fmla="*/ 2190155 h 2784568"/>
                    <a:gd name="connsiteX2748" fmla="*/ 192153 w 1365244"/>
                    <a:gd name="connsiteY2748" fmla="*/ 2187606 h 2784568"/>
                    <a:gd name="connsiteX2749" fmla="*/ 199578 w 1365244"/>
                    <a:gd name="connsiteY2749" fmla="*/ 2175084 h 2784568"/>
                    <a:gd name="connsiteX2750" fmla="*/ 200354 w 1365244"/>
                    <a:gd name="connsiteY2750" fmla="*/ 2178630 h 2784568"/>
                    <a:gd name="connsiteX2751" fmla="*/ 198913 w 1365244"/>
                    <a:gd name="connsiteY2751" fmla="*/ 2181401 h 2784568"/>
                    <a:gd name="connsiteX2752" fmla="*/ 198359 w 1365244"/>
                    <a:gd name="connsiteY2752" fmla="*/ 2184614 h 2784568"/>
                    <a:gd name="connsiteX2753" fmla="*/ 198581 w 1365244"/>
                    <a:gd name="connsiteY2753" fmla="*/ 2187717 h 2784568"/>
                    <a:gd name="connsiteX2754" fmla="*/ 199468 w 1365244"/>
                    <a:gd name="connsiteY2754" fmla="*/ 2190155 h 2784568"/>
                    <a:gd name="connsiteX2755" fmla="*/ 201129 w 1365244"/>
                    <a:gd name="connsiteY2755" fmla="*/ 2191152 h 2784568"/>
                    <a:gd name="connsiteX2756" fmla="*/ 207224 w 1365244"/>
                    <a:gd name="connsiteY2756" fmla="*/ 2188604 h 2784568"/>
                    <a:gd name="connsiteX2757" fmla="*/ 206559 w 1365244"/>
                    <a:gd name="connsiteY2757" fmla="*/ 2192260 h 2784568"/>
                    <a:gd name="connsiteX2758" fmla="*/ 206559 w 1365244"/>
                    <a:gd name="connsiteY2758" fmla="*/ 2203564 h 2784568"/>
                    <a:gd name="connsiteX2759" fmla="*/ 206005 w 1365244"/>
                    <a:gd name="connsiteY2759" fmla="*/ 2207664 h 2784568"/>
                    <a:gd name="connsiteX2760" fmla="*/ 204565 w 1365244"/>
                    <a:gd name="connsiteY2760" fmla="*/ 2214645 h 2784568"/>
                    <a:gd name="connsiteX2761" fmla="*/ 204122 w 1365244"/>
                    <a:gd name="connsiteY2761" fmla="*/ 2218635 h 2784568"/>
                    <a:gd name="connsiteX2762" fmla="*/ 206005 w 1365244"/>
                    <a:gd name="connsiteY2762" fmla="*/ 2216307 h 2784568"/>
                    <a:gd name="connsiteX2763" fmla="*/ 207224 w 1365244"/>
                    <a:gd name="connsiteY2763" fmla="*/ 2212983 h 2784568"/>
                    <a:gd name="connsiteX2764" fmla="*/ 208665 w 1365244"/>
                    <a:gd name="connsiteY2764" fmla="*/ 2210323 h 2784568"/>
                    <a:gd name="connsiteX2765" fmla="*/ 211103 w 1365244"/>
                    <a:gd name="connsiteY2765" fmla="*/ 2210102 h 2784568"/>
                    <a:gd name="connsiteX2766" fmla="*/ 208776 w 1365244"/>
                    <a:gd name="connsiteY2766" fmla="*/ 2218524 h 2784568"/>
                    <a:gd name="connsiteX2767" fmla="*/ 211879 w 1365244"/>
                    <a:gd name="connsiteY2767" fmla="*/ 2221959 h 2784568"/>
                    <a:gd name="connsiteX2768" fmla="*/ 212876 w 1365244"/>
                    <a:gd name="connsiteY2768" fmla="*/ 2224286 h 2784568"/>
                    <a:gd name="connsiteX2769" fmla="*/ 212211 w 1365244"/>
                    <a:gd name="connsiteY2769" fmla="*/ 2227611 h 2784568"/>
                    <a:gd name="connsiteX2770" fmla="*/ 210770 w 1365244"/>
                    <a:gd name="connsiteY2770" fmla="*/ 2229605 h 2784568"/>
                    <a:gd name="connsiteX2771" fmla="*/ 207335 w 1365244"/>
                    <a:gd name="connsiteY2771" fmla="*/ 2232265 h 2784568"/>
                    <a:gd name="connsiteX2772" fmla="*/ 205673 w 1365244"/>
                    <a:gd name="connsiteY2772" fmla="*/ 2235146 h 2784568"/>
                    <a:gd name="connsiteX2773" fmla="*/ 206448 w 1365244"/>
                    <a:gd name="connsiteY2773" fmla="*/ 2237806 h 2784568"/>
                    <a:gd name="connsiteX2774" fmla="*/ 206116 w 1365244"/>
                    <a:gd name="connsiteY2774" fmla="*/ 2241352 h 2784568"/>
                    <a:gd name="connsiteX2775" fmla="*/ 204233 w 1365244"/>
                    <a:gd name="connsiteY2775" fmla="*/ 2248333 h 2784568"/>
                    <a:gd name="connsiteX2776" fmla="*/ 202459 w 1365244"/>
                    <a:gd name="connsiteY2776" fmla="*/ 2243125 h 2784568"/>
                    <a:gd name="connsiteX2777" fmla="*/ 201683 w 1365244"/>
                    <a:gd name="connsiteY2777" fmla="*/ 2245230 h 2784568"/>
                    <a:gd name="connsiteX2778" fmla="*/ 201129 w 1365244"/>
                    <a:gd name="connsiteY2778" fmla="*/ 2256533 h 2784568"/>
                    <a:gd name="connsiteX2779" fmla="*/ 200243 w 1365244"/>
                    <a:gd name="connsiteY2779" fmla="*/ 2262518 h 2784568"/>
                    <a:gd name="connsiteX2780" fmla="*/ 195700 w 1365244"/>
                    <a:gd name="connsiteY2780" fmla="*/ 2278253 h 2784568"/>
                    <a:gd name="connsiteX2781" fmla="*/ 200686 w 1365244"/>
                    <a:gd name="connsiteY2781" fmla="*/ 2279583 h 2784568"/>
                    <a:gd name="connsiteX2782" fmla="*/ 202348 w 1365244"/>
                    <a:gd name="connsiteY2782" fmla="*/ 2281578 h 2784568"/>
                    <a:gd name="connsiteX2783" fmla="*/ 200354 w 1365244"/>
                    <a:gd name="connsiteY2783" fmla="*/ 2286343 h 2784568"/>
                    <a:gd name="connsiteX2784" fmla="*/ 201794 w 1365244"/>
                    <a:gd name="connsiteY2784" fmla="*/ 2287008 h 2784568"/>
                    <a:gd name="connsiteX2785" fmla="*/ 204344 w 1365244"/>
                    <a:gd name="connsiteY2785" fmla="*/ 2289224 h 2784568"/>
                    <a:gd name="connsiteX2786" fmla="*/ 204787 w 1365244"/>
                    <a:gd name="connsiteY2786" fmla="*/ 2289224 h 2784568"/>
                    <a:gd name="connsiteX2787" fmla="*/ 205784 w 1365244"/>
                    <a:gd name="connsiteY2787" fmla="*/ 2289667 h 2784568"/>
                    <a:gd name="connsiteX2788" fmla="*/ 210992 w 1365244"/>
                    <a:gd name="connsiteY2788" fmla="*/ 2289335 h 2784568"/>
                    <a:gd name="connsiteX2789" fmla="*/ 211989 w 1365244"/>
                    <a:gd name="connsiteY2789" fmla="*/ 2289667 h 2784568"/>
                    <a:gd name="connsiteX2790" fmla="*/ 212765 w 1365244"/>
                    <a:gd name="connsiteY2790" fmla="*/ 2291440 h 2784568"/>
                    <a:gd name="connsiteX2791" fmla="*/ 212987 w 1365244"/>
                    <a:gd name="connsiteY2791" fmla="*/ 2293657 h 2784568"/>
                    <a:gd name="connsiteX2792" fmla="*/ 213430 w 1365244"/>
                    <a:gd name="connsiteY2792" fmla="*/ 2295540 h 2784568"/>
                    <a:gd name="connsiteX2793" fmla="*/ 215757 w 1365244"/>
                    <a:gd name="connsiteY2793" fmla="*/ 2297092 h 2784568"/>
                    <a:gd name="connsiteX2794" fmla="*/ 215535 w 1365244"/>
                    <a:gd name="connsiteY2794" fmla="*/ 2298754 h 2784568"/>
                    <a:gd name="connsiteX2795" fmla="*/ 214538 w 1365244"/>
                    <a:gd name="connsiteY2795" fmla="*/ 2300416 h 2784568"/>
                    <a:gd name="connsiteX2796" fmla="*/ 213430 w 1365244"/>
                    <a:gd name="connsiteY2796" fmla="*/ 2301303 h 2784568"/>
                    <a:gd name="connsiteX2797" fmla="*/ 214427 w 1365244"/>
                    <a:gd name="connsiteY2797" fmla="*/ 2304406 h 2784568"/>
                    <a:gd name="connsiteX2798" fmla="*/ 216200 w 1365244"/>
                    <a:gd name="connsiteY2798" fmla="*/ 2307730 h 2784568"/>
                    <a:gd name="connsiteX2799" fmla="*/ 219635 w 1365244"/>
                    <a:gd name="connsiteY2799" fmla="*/ 2312717 h 2784568"/>
                    <a:gd name="connsiteX2800" fmla="*/ 219192 w 1365244"/>
                    <a:gd name="connsiteY2800" fmla="*/ 2316374 h 2784568"/>
                    <a:gd name="connsiteX2801" fmla="*/ 220411 w 1365244"/>
                    <a:gd name="connsiteY2801" fmla="*/ 2317925 h 2784568"/>
                    <a:gd name="connsiteX2802" fmla="*/ 222296 w 1365244"/>
                    <a:gd name="connsiteY2802" fmla="*/ 2318701 h 2784568"/>
                    <a:gd name="connsiteX2803" fmla="*/ 223846 w 1365244"/>
                    <a:gd name="connsiteY2803" fmla="*/ 2320031 h 2784568"/>
                    <a:gd name="connsiteX2804" fmla="*/ 224179 w 1365244"/>
                    <a:gd name="connsiteY2804" fmla="*/ 2322912 h 2784568"/>
                    <a:gd name="connsiteX2805" fmla="*/ 223403 w 1365244"/>
                    <a:gd name="connsiteY2805" fmla="*/ 2326125 h 2784568"/>
                    <a:gd name="connsiteX2806" fmla="*/ 222406 w 1365244"/>
                    <a:gd name="connsiteY2806" fmla="*/ 2329450 h 2784568"/>
                    <a:gd name="connsiteX2807" fmla="*/ 222074 w 1365244"/>
                    <a:gd name="connsiteY2807" fmla="*/ 2332331 h 2784568"/>
                    <a:gd name="connsiteX2808" fmla="*/ 224290 w 1365244"/>
                    <a:gd name="connsiteY2808" fmla="*/ 2337761 h 2784568"/>
                    <a:gd name="connsiteX2809" fmla="*/ 232269 w 1365244"/>
                    <a:gd name="connsiteY2809" fmla="*/ 2343413 h 2784568"/>
                    <a:gd name="connsiteX2810" fmla="*/ 235261 w 1365244"/>
                    <a:gd name="connsiteY2810" fmla="*/ 2347180 h 2784568"/>
                    <a:gd name="connsiteX2811" fmla="*/ 233487 w 1365244"/>
                    <a:gd name="connsiteY2811" fmla="*/ 2347845 h 2784568"/>
                    <a:gd name="connsiteX2812" fmla="*/ 229609 w 1365244"/>
                    <a:gd name="connsiteY2812" fmla="*/ 2344742 h 2784568"/>
                    <a:gd name="connsiteX2813" fmla="*/ 227504 w 1365244"/>
                    <a:gd name="connsiteY2813" fmla="*/ 2343967 h 2784568"/>
                    <a:gd name="connsiteX2814" fmla="*/ 227504 w 1365244"/>
                    <a:gd name="connsiteY2814" fmla="*/ 2345407 h 2784568"/>
                    <a:gd name="connsiteX2815" fmla="*/ 230163 w 1365244"/>
                    <a:gd name="connsiteY2815" fmla="*/ 2351280 h 2784568"/>
                    <a:gd name="connsiteX2816" fmla="*/ 230496 w 1365244"/>
                    <a:gd name="connsiteY2816" fmla="*/ 2353053 h 2784568"/>
                    <a:gd name="connsiteX2817" fmla="*/ 229609 w 1365244"/>
                    <a:gd name="connsiteY2817" fmla="*/ 2356600 h 2784568"/>
                    <a:gd name="connsiteX2818" fmla="*/ 229609 w 1365244"/>
                    <a:gd name="connsiteY2818" fmla="*/ 2358594 h 2784568"/>
                    <a:gd name="connsiteX2819" fmla="*/ 231493 w 1365244"/>
                    <a:gd name="connsiteY2819" fmla="*/ 2360811 h 2784568"/>
                    <a:gd name="connsiteX2820" fmla="*/ 233820 w 1365244"/>
                    <a:gd name="connsiteY2820" fmla="*/ 2362029 h 2784568"/>
                    <a:gd name="connsiteX2821" fmla="*/ 235926 w 1365244"/>
                    <a:gd name="connsiteY2821" fmla="*/ 2363803 h 2784568"/>
                    <a:gd name="connsiteX2822" fmla="*/ 238474 w 1365244"/>
                    <a:gd name="connsiteY2822" fmla="*/ 2373998 h 2784568"/>
                    <a:gd name="connsiteX2823" fmla="*/ 242353 w 1365244"/>
                    <a:gd name="connsiteY2823" fmla="*/ 2379982 h 2784568"/>
                    <a:gd name="connsiteX2824" fmla="*/ 250110 w 1365244"/>
                    <a:gd name="connsiteY2824" fmla="*/ 2387960 h 2784568"/>
                    <a:gd name="connsiteX2825" fmla="*/ 250110 w 1365244"/>
                    <a:gd name="connsiteY2825" fmla="*/ 2389733 h 2784568"/>
                    <a:gd name="connsiteX2826" fmla="*/ 246785 w 1365244"/>
                    <a:gd name="connsiteY2826" fmla="*/ 2388515 h 2784568"/>
                    <a:gd name="connsiteX2827" fmla="*/ 239583 w 1365244"/>
                    <a:gd name="connsiteY2827" fmla="*/ 2383417 h 2784568"/>
                    <a:gd name="connsiteX2828" fmla="*/ 226507 w 1365244"/>
                    <a:gd name="connsiteY2828" fmla="*/ 2377654 h 2784568"/>
                    <a:gd name="connsiteX2829" fmla="*/ 223625 w 1365244"/>
                    <a:gd name="connsiteY2829" fmla="*/ 2378209 h 2784568"/>
                    <a:gd name="connsiteX2830" fmla="*/ 221852 w 1365244"/>
                    <a:gd name="connsiteY2830" fmla="*/ 2378984 h 2784568"/>
                    <a:gd name="connsiteX2831" fmla="*/ 221187 w 1365244"/>
                    <a:gd name="connsiteY2831" fmla="*/ 2379428 h 2784568"/>
                    <a:gd name="connsiteX2832" fmla="*/ 221409 w 1365244"/>
                    <a:gd name="connsiteY2832" fmla="*/ 2380536 h 2784568"/>
                    <a:gd name="connsiteX2833" fmla="*/ 222296 w 1365244"/>
                    <a:gd name="connsiteY2833" fmla="*/ 2383085 h 2784568"/>
                    <a:gd name="connsiteX2834" fmla="*/ 226839 w 1365244"/>
                    <a:gd name="connsiteY2834" fmla="*/ 2389623 h 2784568"/>
                    <a:gd name="connsiteX2835" fmla="*/ 228390 w 1365244"/>
                    <a:gd name="connsiteY2835" fmla="*/ 2390066 h 2784568"/>
                    <a:gd name="connsiteX2836" fmla="*/ 231382 w 1365244"/>
                    <a:gd name="connsiteY2836" fmla="*/ 2389068 h 2784568"/>
                    <a:gd name="connsiteX2837" fmla="*/ 233044 w 1365244"/>
                    <a:gd name="connsiteY2837" fmla="*/ 2389623 h 2784568"/>
                    <a:gd name="connsiteX2838" fmla="*/ 233709 w 1365244"/>
                    <a:gd name="connsiteY2838" fmla="*/ 2390842 h 2784568"/>
                    <a:gd name="connsiteX2839" fmla="*/ 236037 w 1365244"/>
                    <a:gd name="connsiteY2839" fmla="*/ 2397712 h 2784568"/>
                    <a:gd name="connsiteX2840" fmla="*/ 231936 w 1365244"/>
                    <a:gd name="connsiteY2840" fmla="*/ 2400150 h 2784568"/>
                    <a:gd name="connsiteX2841" fmla="*/ 216755 w 1365244"/>
                    <a:gd name="connsiteY2841" fmla="*/ 2397712 h 2784568"/>
                    <a:gd name="connsiteX2842" fmla="*/ 218971 w 1365244"/>
                    <a:gd name="connsiteY2842" fmla="*/ 2400150 h 2784568"/>
                    <a:gd name="connsiteX2843" fmla="*/ 226728 w 1365244"/>
                    <a:gd name="connsiteY2843" fmla="*/ 2404140 h 2784568"/>
                    <a:gd name="connsiteX2844" fmla="*/ 230385 w 1365244"/>
                    <a:gd name="connsiteY2844" fmla="*/ 2407907 h 2784568"/>
                    <a:gd name="connsiteX2845" fmla="*/ 232158 w 1365244"/>
                    <a:gd name="connsiteY2845" fmla="*/ 2410456 h 2784568"/>
                    <a:gd name="connsiteX2846" fmla="*/ 233820 w 1365244"/>
                    <a:gd name="connsiteY2846" fmla="*/ 2414002 h 2784568"/>
                    <a:gd name="connsiteX2847" fmla="*/ 230385 w 1365244"/>
                    <a:gd name="connsiteY2847" fmla="*/ 2415886 h 2784568"/>
                    <a:gd name="connsiteX2848" fmla="*/ 223182 w 1365244"/>
                    <a:gd name="connsiteY2848" fmla="*/ 2415110 h 2784568"/>
                    <a:gd name="connsiteX2849" fmla="*/ 219857 w 1365244"/>
                    <a:gd name="connsiteY2849" fmla="*/ 2417216 h 2784568"/>
                    <a:gd name="connsiteX2850" fmla="*/ 221298 w 1365244"/>
                    <a:gd name="connsiteY2850" fmla="*/ 2418213 h 2784568"/>
                    <a:gd name="connsiteX2851" fmla="*/ 224511 w 1365244"/>
                    <a:gd name="connsiteY2851" fmla="*/ 2419432 h 2784568"/>
                    <a:gd name="connsiteX2852" fmla="*/ 226063 w 1365244"/>
                    <a:gd name="connsiteY2852" fmla="*/ 2420429 h 2784568"/>
                    <a:gd name="connsiteX2853" fmla="*/ 227725 w 1365244"/>
                    <a:gd name="connsiteY2853" fmla="*/ 2422202 h 2784568"/>
                    <a:gd name="connsiteX2854" fmla="*/ 228390 w 1365244"/>
                    <a:gd name="connsiteY2854" fmla="*/ 2423643 h 2784568"/>
                    <a:gd name="connsiteX2855" fmla="*/ 229166 w 1365244"/>
                    <a:gd name="connsiteY2855" fmla="*/ 2428408 h 2784568"/>
                    <a:gd name="connsiteX2856" fmla="*/ 229166 w 1365244"/>
                    <a:gd name="connsiteY2856" fmla="*/ 2429627 h 2784568"/>
                    <a:gd name="connsiteX2857" fmla="*/ 229166 w 1365244"/>
                    <a:gd name="connsiteY2857" fmla="*/ 2431732 h 2784568"/>
                    <a:gd name="connsiteX2858" fmla="*/ 229166 w 1365244"/>
                    <a:gd name="connsiteY2858" fmla="*/ 2433173 h 2784568"/>
                    <a:gd name="connsiteX2859" fmla="*/ 229609 w 1365244"/>
                    <a:gd name="connsiteY2859" fmla="*/ 2434392 h 2784568"/>
                    <a:gd name="connsiteX2860" fmla="*/ 230496 w 1365244"/>
                    <a:gd name="connsiteY2860" fmla="*/ 2435057 h 2784568"/>
                    <a:gd name="connsiteX2861" fmla="*/ 230717 w 1365244"/>
                    <a:gd name="connsiteY2861" fmla="*/ 2436497 h 2784568"/>
                    <a:gd name="connsiteX2862" fmla="*/ 230717 w 1365244"/>
                    <a:gd name="connsiteY2862" fmla="*/ 2438825 h 2784568"/>
                    <a:gd name="connsiteX2863" fmla="*/ 230496 w 1365244"/>
                    <a:gd name="connsiteY2863" fmla="*/ 2443035 h 2784568"/>
                    <a:gd name="connsiteX2864" fmla="*/ 230717 w 1365244"/>
                    <a:gd name="connsiteY2864" fmla="*/ 2444255 h 2784568"/>
                    <a:gd name="connsiteX2865" fmla="*/ 230717 w 1365244"/>
                    <a:gd name="connsiteY2865" fmla="*/ 2446028 h 2784568"/>
                    <a:gd name="connsiteX2866" fmla="*/ 226063 w 1365244"/>
                    <a:gd name="connsiteY2866" fmla="*/ 2446028 h 2784568"/>
                    <a:gd name="connsiteX2867" fmla="*/ 226617 w 1365244"/>
                    <a:gd name="connsiteY2867" fmla="*/ 2449131 h 2784568"/>
                    <a:gd name="connsiteX2868" fmla="*/ 225620 w 1365244"/>
                    <a:gd name="connsiteY2868" fmla="*/ 2450460 h 2784568"/>
                    <a:gd name="connsiteX2869" fmla="*/ 224068 w 1365244"/>
                    <a:gd name="connsiteY2869" fmla="*/ 2451568 h 2784568"/>
                    <a:gd name="connsiteX2870" fmla="*/ 222960 w 1365244"/>
                    <a:gd name="connsiteY2870" fmla="*/ 2454006 h 2784568"/>
                    <a:gd name="connsiteX2871" fmla="*/ 228390 w 1365244"/>
                    <a:gd name="connsiteY2871" fmla="*/ 2456666 h 2784568"/>
                    <a:gd name="connsiteX2872" fmla="*/ 230607 w 1365244"/>
                    <a:gd name="connsiteY2872" fmla="*/ 2458882 h 2784568"/>
                    <a:gd name="connsiteX2873" fmla="*/ 232269 w 1365244"/>
                    <a:gd name="connsiteY2873" fmla="*/ 2463758 h 2784568"/>
                    <a:gd name="connsiteX2874" fmla="*/ 228722 w 1365244"/>
                    <a:gd name="connsiteY2874" fmla="*/ 2464756 h 2784568"/>
                    <a:gd name="connsiteX2875" fmla="*/ 225287 w 1365244"/>
                    <a:gd name="connsiteY2875" fmla="*/ 2466750 h 2784568"/>
                    <a:gd name="connsiteX2876" fmla="*/ 225509 w 1365244"/>
                    <a:gd name="connsiteY2876" fmla="*/ 2467637 h 2784568"/>
                    <a:gd name="connsiteX2877" fmla="*/ 226063 w 1365244"/>
                    <a:gd name="connsiteY2877" fmla="*/ 2469964 h 2784568"/>
                    <a:gd name="connsiteX2878" fmla="*/ 222406 w 1365244"/>
                    <a:gd name="connsiteY2878" fmla="*/ 2469742 h 2784568"/>
                    <a:gd name="connsiteX2879" fmla="*/ 220633 w 1365244"/>
                    <a:gd name="connsiteY2879" fmla="*/ 2470185 h 2784568"/>
                    <a:gd name="connsiteX2880" fmla="*/ 219192 w 1365244"/>
                    <a:gd name="connsiteY2880" fmla="*/ 2471626 h 2784568"/>
                    <a:gd name="connsiteX2881" fmla="*/ 220744 w 1365244"/>
                    <a:gd name="connsiteY2881" fmla="*/ 2471626 h 2784568"/>
                    <a:gd name="connsiteX2882" fmla="*/ 219192 w 1365244"/>
                    <a:gd name="connsiteY2882" fmla="*/ 2474950 h 2784568"/>
                    <a:gd name="connsiteX2883" fmla="*/ 219968 w 1365244"/>
                    <a:gd name="connsiteY2883" fmla="*/ 2475726 h 2784568"/>
                    <a:gd name="connsiteX2884" fmla="*/ 220744 w 1365244"/>
                    <a:gd name="connsiteY2884" fmla="*/ 2476170 h 2784568"/>
                    <a:gd name="connsiteX2885" fmla="*/ 221520 w 1365244"/>
                    <a:gd name="connsiteY2885" fmla="*/ 2476391 h 2784568"/>
                    <a:gd name="connsiteX2886" fmla="*/ 222296 w 1365244"/>
                    <a:gd name="connsiteY2886" fmla="*/ 2476391 h 2784568"/>
                    <a:gd name="connsiteX2887" fmla="*/ 219525 w 1365244"/>
                    <a:gd name="connsiteY2887" fmla="*/ 2477832 h 2784568"/>
                    <a:gd name="connsiteX2888" fmla="*/ 218417 w 1365244"/>
                    <a:gd name="connsiteY2888" fmla="*/ 2477832 h 2784568"/>
                    <a:gd name="connsiteX2889" fmla="*/ 219635 w 1365244"/>
                    <a:gd name="connsiteY2889" fmla="*/ 2479715 h 2784568"/>
                    <a:gd name="connsiteX2890" fmla="*/ 220300 w 1365244"/>
                    <a:gd name="connsiteY2890" fmla="*/ 2482043 h 2784568"/>
                    <a:gd name="connsiteX2891" fmla="*/ 221520 w 1365244"/>
                    <a:gd name="connsiteY2891" fmla="*/ 2487694 h 2784568"/>
                    <a:gd name="connsiteX2892" fmla="*/ 220079 w 1365244"/>
                    <a:gd name="connsiteY2892" fmla="*/ 2490132 h 2784568"/>
                    <a:gd name="connsiteX2893" fmla="*/ 220633 w 1365244"/>
                    <a:gd name="connsiteY2893" fmla="*/ 2493124 h 2784568"/>
                    <a:gd name="connsiteX2894" fmla="*/ 222185 w 1365244"/>
                    <a:gd name="connsiteY2894" fmla="*/ 2495784 h 2784568"/>
                    <a:gd name="connsiteX2895" fmla="*/ 223736 w 1365244"/>
                    <a:gd name="connsiteY2895" fmla="*/ 2497335 h 2784568"/>
                    <a:gd name="connsiteX2896" fmla="*/ 220522 w 1365244"/>
                    <a:gd name="connsiteY2896" fmla="*/ 2498554 h 2784568"/>
                    <a:gd name="connsiteX2897" fmla="*/ 213874 w 1365244"/>
                    <a:gd name="connsiteY2897" fmla="*/ 2495230 h 2784568"/>
                    <a:gd name="connsiteX2898" fmla="*/ 210659 w 1365244"/>
                    <a:gd name="connsiteY2898" fmla="*/ 2497446 h 2784568"/>
                    <a:gd name="connsiteX2899" fmla="*/ 213430 w 1365244"/>
                    <a:gd name="connsiteY2899" fmla="*/ 2498000 h 2784568"/>
                    <a:gd name="connsiteX2900" fmla="*/ 215314 w 1365244"/>
                    <a:gd name="connsiteY2900" fmla="*/ 2499662 h 2784568"/>
                    <a:gd name="connsiteX2901" fmla="*/ 215314 w 1365244"/>
                    <a:gd name="connsiteY2901" fmla="*/ 2500216 h 2784568"/>
                    <a:gd name="connsiteX2902" fmla="*/ 215425 w 1365244"/>
                    <a:gd name="connsiteY2902" fmla="*/ 2501324 h 2784568"/>
                    <a:gd name="connsiteX2903" fmla="*/ 212987 w 1365244"/>
                    <a:gd name="connsiteY2903" fmla="*/ 2501989 h 2784568"/>
                    <a:gd name="connsiteX2904" fmla="*/ 210327 w 1365244"/>
                    <a:gd name="connsiteY2904" fmla="*/ 2500992 h 2784568"/>
                    <a:gd name="connsiteX2905" fmla="*/ 205341 w 1365244"/>
                    <a:gd name="connsiteY2905" fmla="*/ 2497335 h 2784568"/>
                    <a:gd name="connsiteX2906" fmla="*/ 202903 w 1365244"/>
                    <a:gd name="connsiteY2906" fmla="*/ 2497335 h 2784568"/>
                    <a:gd name="connsiteX2907" fmla="*/ 203235 w 1365244"/>
                    <a:gd name="connsiteY2907" fmla="*/ 2500660 h 2784568"/>
                    <a:gd name="connsiteX2908" fmla="*/ 204344 w 1365244"/>
                    <a:gd name="connsiteY2908" fmla="*/ 2502654 h 2784568"/>
                    <a:gd name="connsiteX2909" fmla="*/ 207446 w 1365244"/>
                    <a:gd name="connsiteY2909" fmla="*/ 2505203 h 2784568"/>
                    <a:gd name="connsiteX2910" fmla="*/ 206781 w 1365244"/>
                    <a:gd name="connsiteY2910" fmla="*/ 2505868 h 2784568"/>
                    <a:gd name="connsiteX2911" fmla="*/ 205119 w 1365244"/>
                    <a:gd name="connsiteY2911" fmla="*/ 2508527 h 2784568"/>
                    <a:gd name="connsiteX2912" fmla="*/ 207114 w 1365244"/>
                    <a:gd name="connsiteY2912" fmla="*/ 2510300 h 2784568"/>
                    <a:gd name="connsiteX2913" fmla="*/ 212211 w 1365244"/>
                    <a:gd name="connsiteY2913" fmla="*/ 2521271 h 2784568"/>
                    <a:gd name="connsiteX2914" fmla="*/ 212765 w 1365244"/>
                    <a:gd name="connsiteY2914" fmla="*/ 2523044 h 2784568"/>
                    <a:gd name="connsiteX2915" fmla="*/ 212987 w 1365244"/>
                    <a:gd name="connsiteY2915" fmla="*/ 2524596 h 2784568"/>
                    <a:gd name="connsiteX2916" fmla="*/ 213541 w 1365244"/>
                    <a:gd name="connsiteY2916" fmla="*/ 2525704 h 2784568"/>
                    <a:gd name="connsiteX2917" fmla="*/ 214870 w 1365244"/>
                    <a:gd name="connsiteY2917" fmla="*/ 2526147 h 2784568"/>
                    <a:gd name="connsiteX2918" fmla="*/ 215757 w 1365244"/>
                    <a:gd name="connsiteY2918" fmla="*/ 2527034 h 2784568"/>
                    <a:gd name="connsiteX2919" fmla="*/ 216311 w 1365244"/>
                    <a:gd name="connsiteY2919" fmla="*/ 2529139 h 2784568"/>
                    <a:gd name="connsiteX2920" fmla="*/ 216755 w 1365244"/>
                    <a:gd name="connsiteY2920" fmla="*/ 2531799 h 2784568"/>
                    <a:gd name="connsiteX2921" fmla="*/ 217420 w 1365244"/>
                    <a:gd name="connsiteY2921" fmla="*/ 2534237 h 2784568"/>
                    <a:gd name="connsiteX2922" fmla="*/ 215979 w 1365244"/>
                    <a:gd name="connsiteY2922" fmla="*/ 2534237 h 2784568"/>
                    <a:gd name="connsiteX2923" fmla="*/ 214981 w 1365244"/>
                    <a:gd name="connsiteY2923" fmla="*/ 2532907 h 2784568"/>
                    <a:gd name="connsiteX2924" fmla="*/ 214095 w 1365244"/>
                    <a:gd name="connsiteY2924" fmla="*/ 2531577 h 2784568"/>
                    <a:gd name="connsiteX2925" fmla="*/ 213098 w 1365244"/>
                    <a:gd name="connsiteY2925" fmla="*/ 2530912 h 2784568"/>
                    <a:gd name="connsiteX2926" fmla="*/ 212100 w 1365244"/>
                    <a:gd name="connsiteY2926" fmla="*/ 2531466 h 2784568"/>
                    <a:gd name="connsiteX2927" fmla="*/ 210105 w 1365244"/>
                    <a:gd name="connsiteY2927" fmla="*/ 2533793 h 2784568"/>
                    <a:gd name="connsiteX2928" fmla="*/ 208887 w 1365244"/>
                    <a:gd name="connsiteY2928" fmla="*/ 2534348 h 2784568"/>
                    <a:gd name="connsiteX2929" fmla="*/ 211214 w 1365244"/>
                    <a:gd name="connsiteY2929" fmla="*/ 2538559 h 2784568"/>
                    <a:gd name="connsiteX2930" fmla="*/ 211989 w 1365244"/>
                    <a:gd name="connsiteY2930" fmla="*/ 2539113 h 2784568"/>
                    <a:gd name="connsiteX2931" fmla="*/ 214870 w 1365244"/>
                    <a:gd name="connsiteY2931" fmla="*/ 2539113 h 2784568"/>
                    <a:gd name="connsiteX2932" fmla="*/ 216200 w 1365244"/>
                    <a:gd name="connsiteY2932" fmla="*/ 2539556 h 2784568"/>
                    <a:gd name="connsiteX2933" fmla="*/ 217420 w 1365244"/>
                    <a:gd name="connsiteY2933" fmla="*/ 2540553 h 2784568"/>
                    <a:gd name="connsiteX2934" fmla="*/ 215092 w 1365244"/>
                    <a:gd name="connsiteY2934" fmla="*/ 2543213 h 2784568"/>
                    <a:gd name="connsiteX2935" fmla="*/ 212211 w 1365244"/>
                    <a:gd name="connsiteY2935" fmla="*/ 2543545 h 2784568"/>
                    <a:gd name="connsiteX2936" fmla="*/ 206559 w 1365244"/>
                    <a:gd name="connsiteY2936" fmla="*/ 2542326 h 2784568"/>
                    <a:gd name="connsiteX2937" fmla="*/ 205008 w 1365244"/>
                    <a:gd name="connsiteY2937" fmla="*/ 2543213 h 2784568"/>
                    <a:gd name="connsiteX2938" fmla="*/ 207003 w 1365244"/>
                    <a:gd name="connsiteY2938" fmla="*/ 2547867 h 2784568"/>
                    <a:gd name="connsiteX2939" fmla="*/ 205784 w 1365244"/>
                    <a:gd name="connsiteY2939" fmla="*/ 2550194 h 2784568"/>
                    <a:gd name="connsiteX2940" fmla="*/ 206116 w 1365244"/>
                    <a:gd name="connsiteY2940" fmla="*/ 2551856 h 2784568"/>
                    <a:gd name="connsiteX2941" fmla="*/ 206670 w 1365244"/>
                    <a:gd name="connsiteY2941" fmla="*/ 2553186 h 2784568"/>
                    <a:gd name="connsiteX2942" fmla="*/ 207335 w 1365244"/>
                    <a:gd name="connsiteY2942" fmla="*/ 2554294 h 2784568"/>
                    <a:gd name="connsiteX2943" fmla="*/ 208222 w 1365244"/>
                    <a:gd name="connsiteY2943" fmla="*/ 2555181 h 2784568"/>
                    <a:gd name="connsiteX2944" fmla="*/ 209884 w 1365244"/>
                    <a:gd name="connsiteY2944" fmla="*/ 2554516 h 2784568"/>
                    <a:gd name="connsiteX2945" fmla="*/ 211435 w 1365244"/>
                    <a:gd name="connsiteY2945" fmla="*/ 2556511 h 2784568"/>
                    <a:gd name="connsiteX2946" fmla="*/ 212211 w 1365244"/>
                    <a:gd name="connsiteY2946" fmla="*/ 2559835 h 2784568"/>
                    <a:gd name="connsiteX2947" fmla="*/ 211435 w 1365244"/>
                    <a:gd name="connsiteY2947" fmla="*/ 2563049 h 2784568"/>
                    <a:gd name="connsiteX2948" fmla="*/ 212987 w 1365244"/>
                    <a:gd name="connsiteY2948" fmla="*/ 2563049 h 2784568"/>
                    <a:gd name="connsiteX2949" fmla="*/ 214427 w 1365244"/>
                    <a:gd name="connsiteY2949" fmla="*/ 2564268 h 2784568"/>
                    <a:gd name="connsiteX2950" fmla="*/ 216865 w 1365244"/>
                    <a:gd name="connsiteY2950" fmla="*/ 2567814 h 2784568"/>
                    <a:gd name="connsiteX2951" fmla="*/ 215646 w 1365244"/>
                    <a:gd name="connsiteY2951" fmla="*/ 2567814 h 2784568"/>
                    <a:gd name="connsiteX2952" fmla="*/ 214760 w 1365244"/>
                    <a:gd name="connsiteY2952" fmla="*/ 2568035 h 2784568"/>
                    <a:gd name="connsiteX2953" fmla="*/ 212987 w 1365244"/>
                    <a:gd name="connsiteY2953" fmla="*/ 2569365 h 2784568"/>
                    <a:gd name="connsiteX2954" fmla="*/ 215203 w 1365244"/>
                    <a:gd name="connsiteY2954" fmla="*/ 2571471 h 2784568"/>
                    <a:gd name="connsiteX2955" fmla="*/ 217530 w 1365244"/>
                    <a:gd name="connsiteY2955" fmla="*/ 2573133 h 2784568"/>
                    <a:gd name="connsiteX2956" fmla="*/ 219968 w 1365244"/>
                    <a:gd name="connsiteY2956" fmla="*/ 2574130 h 2784568"/>
                    <a:gd name="connsiteX2957" fmla="*/ 222406 w 1365244"/>
                    <a:gd name="connsiteY2957" fmla="*/ 2574352 h 2784568"/>
                    <a:gd name="connsiteX2958" fmla="*/ 222406 w 1365244"/>
                    <a:gd name="connsiteY2958" fmla="*/ 2575792 h 2784568"/>
                    <a:gd name="connsiteX2959" fmla="*/ 216976 w 1365244"/>
                    <a:gd name="connsiteY2959" fmla="*/ 2575792 h 2784568"/>
                    <a:gd name="connsiteX2960" fmla="*/ 217974 w 1365244"/>
                    <a:gd name="connsiteY2960" fmla="*/ 2578563 h 2784568"/>
                    <a:gd name="connsiteX2961" fmla="*/ 219082 w 1365244"/>
                    <a:gd name="connsiteY2961" fmla="*/ 2580890 h 2784568"/>
                    <a:gd name="connsiteX2962" fmla="*/ 219635 w 1365244"/>
                    <a:gd name="connsiteY2962" fmla="*/ 2583217 h 2784568"/>
                    <a:gd name="connsiteX2963" fmla="*/ 218860 w 1365244"/>
                    <a:gd name="connsiteY2963" fmla="*/ 2586098 h 2784568"/>
                    <a:gd name="connsiteX2964" fmla="*/ 217420 w 1365244"/>
                    <a:gd name="connsiteY2964" fmla="*/ 2586098 h 2784568"/>
                    <a:gd name="connsiteX2965" fmla="*/ 209219 w 1365244"/>
                    <a:gd name="connsiteY2965" fmla="*/ 2583771 h 2784568"/>
                    <a:gd name="connsiteX2966" fmla="*/ 209552 w 1365244"/>
                    <a:gd name="connsiteY2966" fmla="*/ 2585101 h 2784568"/>
                    <a:gd name="connsiteX2967" fmla="*/ 209552 w 1365244"/>
                    <a:gd name="connsiteY2967" fmla="*/ 2585433 h 2784568"/>
                    <a:gd name="connsiteX2968" fmla="*/ 209330 w 1365244"/>
                    <a:gd name="connsiteY2968" fmla="*/ 2585766 h 2784568"/>
                    <a:gd name="connsiteX2969" fmla="*/ 209330 w 1365244"/>
                    <a:gd name="connsiteY2969" fmla="*/ 2586985 h 2784568"/>
                    <a:gd name="connsiteX2970" fmla="*/ 210327 w 1365244"/>
                    <a:gd name="connsiteY2970" fmla="*/ 2590198 h 2784568"/>
                    <a:gd name="connsiteX2971" fmla="*/ 212211 w 1365244"/>
                    <a:gd name="connsiteY2971" fmla="*/ 2593855 h 2784568"/>
                    <a:gd name="connsiteX2972" fmla="*/ 214538 w 1365244"/>
                    <a:gd name="connsiteY2972" fmla="*/ 2596847 h 2784568"/>
                    <a:gd name="connsiteX2973" fmla="*/ 216976 w 1365244"/>
                    <a:gd name="connsiteY2973" fmla="*/ 2598066 h 2784568"/>
                    <a:gd name="connsiteX2974" fmla="*/ 222517 w 1365244"/>
                    <a:gd name="connsiteY2974" fmla="*/ 2602831 h 2784568"/>
                    <a:gd name="connsiteX2975" fmla="*/ 221741 w 1365244"/>
                    <a:gd name="connsiteY2975" fmla="*/ 2604383 h 2784568"/>
                    <a:gd name="connsiteX2976" fmla="*/ 219746 w 1365244"/>
                    <a:gd name="connsiteY2976" fmla="*/ 2604383 h 2784568"/>
                    <a:gd name="connsiteX2977" fmla="*/ 216311 w 1365244"/>
                    <a:gd name="connsiteY2977" fmla="*/ 2602831 h 2784568"/>
                    <a:gd name="connsiteX2978" fmla="*/ 217863 w 1365244"/>
                    <a:gd name="connsiteY2978" fmla="*/ 2606156 h 2784568"/>
                    <a:gd name="connsiteX2979" fmla="*/ 216865 w 1365244"/>
                    <a:gd name="connsiteY2979" fmla="*/ 2607153 h 2784568"/>
                    <a:gd name="connsiteX2980" fmla="*/ 216311 w 1365244"/>
                    <a:gd name="connsiteY2980" fmla="*/ 2607486 h 2784568"/>
                    <a:gd name="connsiteX2981" fmla="*/ 215535 w 1365244"/>
                    <a:gd name="connsiteY2981" fmla="*/ 2607486 h 2784568"/>
                    <a:gd name="connsiteX2982" fmla="*/ 215535 w 1365244"/>
                    <a:gd name="connsiteY2982" fmla="*/ 2609369 h 2784568"/>
                    <a:gd name="connsiteX2983" fmla="*/ 216644 w 1365244"/>
                    <a:gd name="connsiteY2983" fmla="*/ 2609813 h 2784568"/>
                    <a:gd name="connsiteX2984" fmla="*/ 218417 w 1365244"/>
                    <a:gd name="connsiteY2984" fmla="*/ 2611807 h 2784568"/>
                    <a:gd name="connsiteX2985" fmla="*/ 219303 w 1365244"/>
                    <a:gd name="connsiteY2985" fmla="*/ 2612361 h 2784568"/>
                    <a:gd name="connsiteX2986" fmla="*/ 220633 w 1365244"/>
                    <a:gd name="connsiteY2986" fmla="*/ 2612361 h 2784568"/>
                    <a:gd name="connsiteX2987" fmla="*/ 224179 w 1365244"/>
                    <a:gd name="connsiteY2987" fmla="*/ 2610810 h 2784568"/>
                    <a:gd name="connsiteX2988" fmla="*/ 231936 w 1365244"/>
                    <a:gd name="connsiteY2988" fmla="*/ 2611253 h 2784568"/>
                    <a:gd name="connsiteX2989" fmla="*/ 234596 w 1365244"/>
                    <a:gd name="connsiteY2989" fmla="*/ 2612361 h 2784568"/>
                    <a:gd name="connsiteX2990" fmla="*/ 234596 w 1365244"/>
                    <a:gd name="connsiteY2990" fmla="*/ 2614024 h 2784568"/>
                    <a:gd name="connsiteX2991" fmla="*/ 229498 w 1365244"/>
                    <a:gd name="connsiteY2991" fmla="*/ 2612140 h 2784568"/>
                    <a:gd name="connsiteX2992" fmla="*/ 227725 w 1365244"/>
                    <a:gd name="connsiteY2992" fmla="*/ 2612361 h 2784568"/>
                    <a:gd name="connsiteX2993" fmla="*/ 233598 w 1365244"/>
                    <a:gd name="connsiteY2993" fmla="*/ 2621781 h 2784568"/>
                    <a:gd name="connsiteX2994" fmla="*/ 235150 w 1365244"/>
                    <a:gd name="connsiteY2994" fmla="*/ 2626657 h 2784568"/>
                    <a:gd name="connsiteX2995" fmla="*/ 232269 w 1365244"/>
                    <a:gd name="connsiteY2995" fmla="*/ 2629649 h 2784568"/>
                    <a:gd name="connsiteX2996" fmla="*/ 234707 w 1365244"/>
                    <a:gd name="connsiteY2996" fmla="*/ 2630646 h 2784568"/>
                    <a:gd name="connsiteX2997" fmla="*/ 238363 w 1365244"/>
                    <a:gd name="connsiteY2997" fmla="*/ 2630424 h 2784568"/>
                    <a:gd name="connsiteX2998" fmla="*/ 241688 w 1365244"/>
                    <a:gd name="connsiteY2998" fmla="*/ 2628873 h 2784568"/>
                    <a:gd name="connsiteX2999" fmla="*/ 243129 w 1365244"/>
                    <a:gd name="connsiteY2999" fmla="*/ 2625881 h 2784568"/>
                    <a:gd name="connsiteX3000" fmla="*/ 243129 w 1365244"/>
                    <a:gd name="connsiteY3000" fmla="*/ 2623332 h 2784568"/>
                    <a:gd name="connsiteX3001" fmla="*/ 243239 w 1365244"/>
                    <a:gd name="connsiteY3001" fmla="*/ 2621892 h 2784568"/>
                    <a:gd name="connsiteX3002" fmla="*/ 243572 w 1365244"/>
                    <a:gd name="connsiteY3002" fmla="*/ 2620894 h 2784568"/>
                    <a:gd name="connsiteX3003" fmla="*/ 244237 w 1365244"/>
                    <a:gd name="connsiteY3003" fmla="*/ 2619565 h 2784568"/>
                    <a:gd name="connsiteX3004" fmla="*/ 244680 w 1365244"/>
                    <a:gd name="connsiteY3004" fmla="*/ 2617570 h 2784568"/>
                    <a:gd name="connsiteX3005" fmla="*/ 243683 w 1365244"/>
                    <a:gd name="connsiteY3005" fmla="*/ 2614356 h 2784568"/>
                    <a:gd name="connsiteX3006" fmla="*/ 243904 w 1365244"/>
                    <a:gd name="connsiteY3006" fmla="*/ 2612472 h 2784568"/>
                    <a:gd name="connsiteX3007" fmla="*/ 245899 w 1365244"/>
                    <a:gd name="connsiteY3007" fmla="*/ 2610367 h 2784568"/>
                    <a:gd name="connsiteX3008" fmla="*/ 251883 w 1365244"/>
                    <a:gd name="connsiteY3008" fmla="*/ 2609148 h 2784568"/>
                    <a:gd name="connsiteX3009" fmla="*/ 254432 w 1365244"/>
                    <a:gd name="connsiteY3009" fmla="*/ 2607042 h 2784568"/>
                    <a:gd name="connsiteX3010" fmla="*/ 256648 w 1365244"/>
                    <a:gd name="connsiteY3010" fmla="*/ 2604050 h 2784568"/>
                    <a:gd name="connsiteX3011" fmla="*/ 264183 w 1365244"/>
                    <a:gd name="connsiteY3011" fmla="*/ 2598288 h 2784568"/>
                    <a:gd name="connsiteX3012" fmla="*/ 263076 w 1365244"/>
                    <a:gd name="connsiteY3012" fmla="*/ 2600947 h 2784568"/>
                    <a:gd name="connsiteX3013" fmla="*/ 262854 w 1365244"/>
                    <a:gd name="connsiteY3013" fmla="*/ 2603385 h 2784568"/>
                    <a:gd name="connsiteX3014" fmla="*/ 263408 w 1365244"/>
                    <a:gd name="connsiteY3014" fmla="*/ 2605713 h 2784568"/>
                    <a:gd name="connsiteX3015" fmla="*/ 264848 w 1365244"/>
                    <a:gd name="connsiteY3015" fmla="*/ 2607707 h 2784568"/>
                    <a:gd name="connsiteX3016" fmla="*/ 261856 w 1365244"/>
                    <a:gd name="connsiteY3016" fmla="*/ 2608372 h 2784568"/>
                    <a:gd name="connsiteX3017" fmla="*/ 260526 w 1365244"/>
                    <a:gd name="connsiteY3017" fmla="*/ 2610589 h 2784568"/>
                    <a:gd name="connsiteX3018" fmla="*/ 260194 w 1365244"/>
                    <a:gd name="connsiteY3018" fmla="*/ 2613691 h 2784568"/>
                    <a:gd name="connsiteX3019" fmla="*/ 260194 w 1365244"/>
                    <a:gd name="connsiteY3019" fmla="*/ 2617127 h 2784568"/>
                    <a:gd name="connsiteX3020" fmla="*/ 259972 w 1365244"/>
                    <a:gd name="connsiteY3020" fmla="*/ 2622113 h 2784568"/>
                    <a:gd name="connsiteX3021" fmla="*/ 258421 w 1365244"/>
                    <a:gd name="connsiteY3021" fmla="*/ 2628984 h 2784568"/>
                    <a:gd name="connsiteX3022" fmla="*/ 257978 w 1365244"/>
                    <a:gd name="connsiteY3022" fmla="*/ 2632973 h 2784568"/>
                    <a:gd name="connsiteX3023" fmla="*/ 260305 w 1365244"/>
                    <a:gd name="connsiteY3023" fmla="*/ 2631089 h 2784568"/>
                    <a:gd name="connsiteX3024" fmla="*/ 262854 w 1365244"/>
                    <a:gd name="connsiteY3024" fmla="*/ 2631089 h 2784568"/>
                    <a:gd name="connsiteX3025" fmla="*/ 267951 w 1365244"/>
                    <a:gd name="connsiteY3025" fmla="*/ 2632973 h 2784568"/>
                    <a:gd name="connsiteX3026" fmla="*/ 265070 w 1365244"/>
                    <a:gd name="connsiteY3026" fmla="*/ 2627100 h 2784568"/>
                    <a:gd name="connsiteX3027" fmla="*/ 264516 w 1365244"/>
                    <a:gd name="connsiteY3027" fmla="*/ 2624441 h 2784568"/>
                    <a:gd name="connsiteX3028" fmla="*/ 265624 w 1365244"/>
                    <a:gd name="connsiteY3028" fmla="*/ 2622113 h 2784568"/>
                    <a:gd name="connsiteX3029" fmla="*/ 267951 w 1365244"/>
                    <a:gd name="connsiteY3029" fmla="*/ 2621227 h 2784568"/>
                    <a:gd name="connsiteX3030" fmla="*/ 271276 w 1365244"/>
                    <a:gd name="connsiteY3030" fmla="*/ 2621227 h 2784568"/>
                    <a:gd name="connsiteX3031" fmla="*/ 274489 w 1365244"/>
                    <a:gd name="connsiteY3031" fmla="*/ 2622224 h 2784568"/>
                    <a:gd name="connsiteX3032" fmla="*/ 276595 w 1365244"/>
                    <a:gd name="connsiteY3032" fmla="*/ 2623665 h 2784568"/>
                    <a:gd name="connsiteX3033" fmla="*/ 276041 w 1365244"/>
                    <a:gd name="connsiteY3033" fmla="*/ 2625216 h 2784568"/>
                    <a:gd name="connsiteX3034" fmla="*/ 275376 w 1365244"/>
                    <a:gd name="connsiteY3034" fmla="*/ 2628208 h 2784568"/>
                    <a:gd name="connsiteX3035" fmla="*/ 274933 w 1365244"/>
                    <a:gd name="connsiteY3035" fmla="*/ 2629759 h 2784568"/>
                    <a:gd name="connsiteX3036" fmla="*/ 280474 w 1365244"/>
                    <a:gd name="connsiteY3036" fmla="*/ 2629759 h 2784568"/>
                    <a:gd name="connsiteX3037" fmla="*/ 279919 w 1365244"/>
                    <a:gd name="connsiteY3037" fmla="*/ 2632419 h 2784568"/>
                    <a:gd name="connsiteX3038" fmla="*/ 280252 w 1365244"/>
                    <a:gd name="connsiteY3038" fmla="*/ 2633306 h 2784568"/>
                    <a:gd name="connsiteX3039" fmla="*/ 281028 w 1365244"/>
                    <a:gd name="connsiteY3039" fmla="*/ 2633638 h 2784568"/>
                    <a:gd name="connsiteX3040" fmla="*/ 282025 w 1365244"/>
                    <a:gd name="connsiteY3040" fmla="*/ 2634524 h 2784568"/>
                    <a:gd name="connsiteX3041" fmla="*/ 282468 w 1365244"/>
                    <a:gd name="connsiteY3041" fmla="*/ 2634746 h 2784568"/>
                    <a:gd name="connsiteX3042" fmla="*/ 283798 w 1365244"/>
                    <a:gd name="connsiteY3042" fmla="*/ 2634414 h 2784568"/>
                    <a:gd name="connsiteX3043" fmla="*/ 284352 w 1365244"/>
                    <a:gd name="connsiteY3043" fmla="*/ 2634414 h 2784568"/>
                    <a:gd name="connsiteX3044" fmla="*/ 284352 w 1365244"/>
                    <a:gd name="connsiteY3044" fmla="*/ 2635079 h 2784568"/>
                    <a:gd name="connsiteX3045" fmla="*/ 284352 w 1365244"/>
                    <a:gd name="connsiteY3045" fmla="*/ 2637073 h 2784568"/>
                    <a:gd name="connsiteX3046" fmla="*/ 284352 w 1365244"/>
                    <a:gd name="connsiteY3046" fmla="*/ 2637627 h 2784568"/>
                    <a:gd name="connsiteX3047" fmla="*/ 287676 w 1365244"/>
                    <a:gd name="connsiteY3047" fmla="*/ 2641949 h 2784568"/>
                    <a:gd name="connsiteX3048" fmla="*/ 289671 w 1365244"/>
                    <a:gd name="connsiteY3048" fmla="*/ 2642503 h 2784568"/>
                    <a:gd name="connsiteX3049" fmla="*/ 291776 w 1365244"/>
                    <a:gd name="connsiteY3049" fmla="*/ 2640065 h 2784568"/>
                    <a:gd name="connsiteX3050" fmla="*/ 293882 w 1365244"/>
                    <a:gd name="connsiteY3050" fmla="*/ 2636630 h 2784568"/>
                    <a:gd name="connsiteX3051" fmla="*/ 294658 w 1365244"/>
                    <a:gd name="connsiteY3051" fmla="*/ 2637849 h 2784568"/>
                    <a:gd name="connsiteX3052" fmla="*/ 294990 w 1365244"/>
                    <a:gd name="connsiteY3052" fmla="*/ 2640730 h 2784568"/>
                    <a:gd name="connsiteX3053" fmla="*/ 295655 w 1365244"/>
                    <a:gd name="connsiteY3053" fmla="*/ 2642393 h 2784568"/>
                    <a:gd name="connsiteX3054" fmla="*/ 300641 w 1365244"/>
                    <a:gd name="connsiteY3054" fmla="*/ 2642947 h 2784568"/>
                    <a:gd name="connsiteX3055" fmla="*/ 302969 w 1365244"/>
                    <a:gd name="connsiteY3055" fmla="*/ 2643944 h 2784568"/>
                    <a:gd name="connsiteX3056" fmla="*/ 310726 w 1365244"/>
                    <a:gd name="connsiteY3056" fmla="*/ 2649928 h 2784568"/>
                    <a:gd name="connsiteX3057" fmla="*/ 314161 w 1365244"/>
                    <a:gd name="connsiteY3057" fmla="*/ 2654139 h 2784568"/>
                    <a:gd name="connsiteX3058" fmla="*/ 315491 w 1365244"/>
                    <a:gd name="connsiteY3058" fmla="*/ 2655025 h 2784568"/>
                    <a:gd name="connsiteX3059" fmla="*/ 319369 w 1365244"/>
                    <a:gd name="connsiteY3059" fmla="*/ 2655025 h 2784568"/>
                    <a:gd name="connsiteX3060" fmla="*/ 337211 w 1365244"/>
                    <a:gd name="connsiteY3060" fmla="*/ 2650593 h 2784568"/>
                    <a:gd name="connsiteX3061" fmla="*/ 334884 w 1365244"/>
                    <a:gd name="connsiteY3061" fmla="*/ 2656687 h 2784568"/>
                    <a:gd name="connsiteX3062" fmla="*/ 343971 w 1365244"/>
                    <a:gd name="connsiteY3062" fmla="*/ 2657353 h 2784568"/>
                    <a:gd name="connsiteX3063" fmla="*/ 348182 w 1365244"/>
                    <a:gd name="connsiteY3063" fmla="*/ 2656577 h 2784568"/>
                    <a:gd name="connsiteX3064" fmla="*/ 353058 w 1365244"/>
                    <a:gd name="connsiteY3064" fmla="*/ 2651258 h 2784568"/>
                    <a:gd name="connsiteX3065" fmla="*/ 353833 w 1365244"/>
                    <a:gd name="connsiteY3065" fmla="*/ 2653474 h 2784568"/>
                    <a:gd name="connsiteX3066" fmla="*/ 353390 w 1365244"/>
                    <a:gd name="connsiteY3066" fmla="*/ 2656687 h 2784568"/>
                    <a:gd name="connsiteX3067" fmla="*/ 349844 w 1365244"/>
                    <a:gd name="connsiteY3067" fmla="*/ 2659347 h 2784568"/>
                    <a:gd name="connsiteX3068" fmla="*/ 344082 w 1365244"/>
                    <a:gd name="connsiteY3068" fmla="*/ 2666107 h 2784568"/>
                    <a:gd name="connsiteX3069" fmla="*/ 343417 w 1365244"/>
                    <a:gd name="connsiteY3069" fmla="*/ 2669542 h 2784568"/>
                    <a:gd name="connsiteX3070" fmla="*/ 339871 w 1365244"/>
                    <a:gd name="connsiteY3070" fmla="*/ 2673642 h 2784568"/>
                    <a:gd name="connsiteX3071" fmla="*/ 337432 w 1365244"/>
                    <a:gd name="connsiteY3071" fmla="*/ 2677299 h 2784568"/>
                    <a:gd name="connsiteX3072" fmla="*/ 335438 w 1365244"/>
                    <a:gd name="connsiteY3072" fmla="*/ 2679183 h 2784568"/>
                    <a:gd name="connsiteX3073" fmla="*/ 334773 w 1365244"/>
                    <a:gd name="connsiteY3073" fmla="*/ 2680181 h 2784568"/>
                    <a:gd name="connsiteX3074" fmla="*/ 334330 w 1365244"/>
                    <a:gd name="connsiteY3074" fmla="*/ 2681953 h 2784568"/>
                    <a:gd name="connsiteX3075" fmla="*/ 334330 w 1365244"/>
                    <a:gd name="connsiteY3075" fmla="*/ 2683394 h 2784568"/>
                    <a:gd name="connsiteX3076" fmla="*/ 334219 w 1365244"/>
                    <a:gd name="connsiteY3076" fmla="*/ 2684835 h 2784568"/>
                    <a:gd name="connsiteX3077" fmla="*/ 333221 w 1365244"/>
                    <a:gd name="connsiteY3077" fmla="*/ 2686497 h 2784568"/>
                    <a:gd name="connsiteX3078" fmla="*/ 339317 w 1365244"/>
                    <a:gd name="connsiteY3078" fmla="*/ 2686054 h 2784568"/>
                    <a:gd name="connsiteX3079" fmla="*/ 341976 w 1365244"/>
                    <a:gd name="connsiteY3079" fmla="*/ 2684946 h 2784568"/>
                    <a:gd name="connsiteX3080" fmla="*/ 347295 w 1365244"/>
                    <a:gd name="connsiteY3080" fmla="*/ 2680735 h 2784568"/>
                    <a:gd name="connsiteX3081" fmla="*/ 349954 w 1365244"/>
                    <a:gd name="connsiteY3081" fmla="*/ 2679626 h 2784568"/>
                    <a:gd name="connsiteX3082" fmla="*/ 355606 w 1365244"/>
                    <a:gd name="connsiteY3082" fmla="*/ 2678961 h 2784568"/>
                    <a:gd name="connsiteX3083" fmla="*/ 350287 w 1365244"/>
                    <a:gd name="connsiteY3083" fmla="*/ 2681399 h 2784568"/>
                    <a:gd name="connsiteX3084" fmla="*/ 349068 w 1365244"/>
                    <a:gd name="connsiteY3084" fmla="*/ 2682729 h 2784568"/>
                    <a:gd name="connsiteX3085" fmla="*/ 346963 w 1365244"/>
                    <a:gd name="connsiteY3085" fmla="*/ 2687162 h 2784568"/>
                    <a:gd name="connsiteX3086" fmla="*/ 347184 w 1365244"/>
                    <a:gd name="connsiteY3086" fmla="*/ 2688935 h 2784568"/>
                    <a:gd name="connsiteX3087" fmla="*/ 349400 w 1365244"/>
                    <a:gd name="connsiteY3087" fmla="*/ 2689600 h 2784568"/>
                    <a:gd name="connsiteX3088" fmla="*/ 343306 w 1365244"/>
                    <a:gd name="connsiteY3088" fmla="*/ 2693811 h 2784568"/>
                    <a:gd name="connsiteX3089" fmla="*/ 341643 w 1365244"/>
                    <a:gd name="connsiteY3089" fmla="*/ 2695916 h 2784568"/>
                    <a:gd name="connsiteX3090" fmla="*/ 344857 w 1365244"/>
                    <a:gd name="connsiteY3090" fmla="*/ 2695695 h 2784568"/>
                    <a:gd name="connsiteX3091" fmla="*/ 351395 w 1365244"/>
                    <a:gd name="connsiteY3091" fmla="*/ 2692259 h 2784568"/>
                    <a:gd name="connsiteX3092" fmla="*/ 365580 w 1365244"/>
                    <a:gd name="connsiteY3092" fmla="*/ 2688159 h 2784568"/>
                    <a:gd name="connsiteX3093" fmla="*/ 381537 w 1365244"/>
                    <a:gd name="connsiteY3093" fmla="*/ 2673753 h 2784568"/>
                    <a:gd name="connsiteX3094" fmla="*/ 388851 w 1365244"/>
                    <a:gd name="connsiteY3094" fmla="*/ 2670207 h 2784568"/>
                    <a:gd name="connsiteX3095" fmla="*/ 395278 w 1365244"/>
                    <a:gd name="connsiteY3095" fmla="*/ 2672423 h 2784568"/>
                    <a:gd name="connsiteX3096" fmla="*/ 396719 w 1365244"/>
                    <a:gd name="connsiteY3096" fmla="*/ 2668434 h 2784568"/>
                    <a:gd name="connsiteX3097" fmla="*/ 399378 w 1365244"/>
                    <a:gd name="connsiteY3097" fmla="*/ 2663891 h 2784568"/>
                    <a:gd name="connsiteX3098" fmla="*/ 402371 w 1365244"/>
                    <a:gd name="connsiteY3098" fmla="*/ 2660788 h 2784568"/>
                    <a:gd name="connsiteX3099" fmla="*/ 404697 w 1365244"/>
                    <a:gd name="connsiteY3099" fmla="*/ 2661342 h 2784568"/>
                    <a:gd name="connsiteX3100" fmla="*/ 404919 w 1365244"/>
                    <a:gd name="connsiteY3100" fmla="*/ 2663447 h 2784568"/>
                    <a:gd name="connsiteX3101" fmla="*/ 403700 w 1365244"/>
                    <a:gd name="connsiteY3101" fmla="*/ 2665110 h 2784568"/>
                    <a:gd name="connsiteX3102" fmla="*/ 400708 w 1365244"/>
                    <a:gd name="connsiteY3102" fmla="*/ 2667769 h 2784568"/>
                    <a:gd name="connsiteX3103" fmla="*/ 399821 w 1365244"/>
                    <a:gd name="connsiteY3103" fmla="*/ 2669542 h 2784568"/>
                    <a:gd name="connsiteX3104" fmla="*/ 399046 w 1365244"/>
                    <a:gd name="connsiteY3104" fmla="*/ 2673310 h 2784568"/>
                    <a:gd name="connsiteX3105" fmla="*/ 398381 w 1365244"/>
                    <a:gd name="connsiteY3105" fmla="*/ 2675526 h 2784568"/>
                    <a:gd name="connsiteX3106" fmla="*/ 396386 w 1365244"/>
                    <a:gd name="connsiteY3106" fmla="*/ 2679183 h 2784568"/>
                    <a:gd name="connsiteX3107" fmla="*/ 389073 w 1365244"/>
                    <a:gd name="connsiteY3107" fmla="*/ 2686497 h 2784568"/>
                    <a:gd name="connsiteX3108" fmla="*/ 386634 w 1365244"/>
                    <a:gd name="connsiteY3108" fmla="*/ 2689711 h 2784568"/>
                    <a:gd name="connsiteX3109" fmla="*/ 380429 w 1365244"/>
                    <a:gd name="connsiteY3109" fmla="*/ 2700460 h 2784568"/>
                    <a:gd name="connsiteX3110" fmla="*/ 381758 w 1365244"/>
                    <a:gd name="connsiteY3110" fmla="*/ 2701900 h 2784568"/>
                    <a:gd name="connsiteX3111" fmla="*/ 382534 w 1365244"/>
                    <a:gd name="connsiteY3111" fmla="*/ 2703784 h 2784568"/>
                    <a:gd name="connsiteX3112" fmla="*/ 382534 w 1365244"/>
                    <a:gd name="connsiteY3112" fmla="*/ 2705890 h 2784568"/>
                    <a:gd name="connsiteX3113" fmla="*/ 381315 w 1365244"/>
                    <a:gd name="connsiteY3113" fmla="*/ 2708217 h 2784568"/>
                    <a:gd name="connsiteX3114" fmla="*/ 382756 w 1365244"/>
                    <a:gd name="connsiteY3114" fmla="*/ 2709325 h 2784568"/>
                    <a:gd name="connsiteX3115" fmla="*/ 385083 w 1365244"/>
                    <a:gd name="connsiteY3115" fmla="*/ 2712317 h 2784568"/>
                    <a:gd name="connsiteX3116" fmla="*/ 388962 w 1365244"/>
                    <a:gd name="connsiteY3116" fmla="*/ 2713314 h 2784568"/>
                    <a:gd name="connsiteX3117" fmla="*/ 390734 w 1365244"/>
                    <a:gd name="connsiteY3117" fmla="*/ 2714644 h 2784568"/>
                    <a:gd name="connsiteX3118" fmla="*/ 391843 w 1365244"/>
                    <a:gd name="connsiteY3118" fmla="*/ 2717082 h 2784568"/>
                    <a:gd name="connsiteX3119" fmla="*/ 391843 w 1365244"/>
                    <a:gd name="connsiteY3119" fmla="*/ 2720850 h 2784568"/>
                    <a:gd name="connsiteX3120" fmla="*/ 392951 w 1365244"/>
                    <a:gd name="connsiteY3120" fmla="*/ 2719852 h 2784568"/>
                    <a:gd name="connsiteX3121" fmla="*/ 395056 w 1365244"/>
                    <a:gd name="connsiteY3121" fmla="*/ 2718744 h 2784568"/>
                    <a:gd name="connsiteX3122" fmla="*/ 395943 w 1365244"/>
                    <a:gd name="connsiteY3122" fmla="*/ 2717968 h 2784568"/>
                    <a:gd name="connsiteX3123" fmla="*/ 396386 w 1365244"/>
                    <a:gd name="connsiteY3123" fmla="*/ 2716860 h 2784568"/>
                    <a:gd name="connsiteX3124" fmla="*/ 397605 w 1365244"/>
                    <a:gd name="connsiteY3124" fmla="*/ 2713093 h 2784568"/>
                    <a:gd name="connsiteX3125" fmla="*/ 398270 w 1365244"/>
                    <a:gd name="connsiteY3125" fmla="*/ 2711652 h 2784568"/>
                    <a:gd name="connsiteX3126" fmla="*/ 400597 w 1365244"/>
                    <a:gd name="connsiteY3126" fmla="*/ 2714755 h 2784568"/>
                    <a:gd name="connsiteX3127" fmla="*/ 396830 w 1365244"/>
                    <a:gd name="connsiteY3127" fmla="*/ 2719298 h 2784568"/>
                    <a:gd name="connsiteX3128" fmla="*/ 395056 w 1365244"/>
                    <a:gd name="connsiteY3128" fmla="*/ 2722069 h 2784568"/>
                    <a:gd name="connsiteX3129" fmla="*/ 394281 w 1365244"/>
                    <a:gd name="connsiteY3129" fmla="*/ 2724839 h 2784568"/>
                    <a:gd name="connsiteX3130" fmla="*/ 394945 w 1365244"/>
                    <a:gd name="connsiteY3130" fmla="*/ 2728274 h 2784568"/>
                    <a:gd name="connsiteX3131" fmla="*/ 396830 w 1365244"/>
                    <a:gd name="connsiteY3131" fmla="*/ 2730601 h 2784568"/>
                    <a:gd name="connsiteX3132" fmla="*/ 399378 w 1365244"/>
                    <a:gd name="connsiteY3132" fmla="*/ 2732153 h 2784568"/>
                    <a:gd name="connsiteX3133" fmla="*/ 402038 w 1365244"/>
                    <a:gd name="connsiteY3133" fmla="*/ 2733261 h 2784568"/>
                    <a:gd name="connsiteX3134" fmla="*/ 407357 w 1365244"/>
                    <a:gd name="connsiteY3134" fmla="*/ 2733261 h 2784568"/>
                    <a:gd name="connsiteX3135" fmla="*/ 418549 w 1365244"/>
                    <a:gd name="connsiteY3135" fmla="*/ 2731045 h 2784568"/>
                    <a:gd name="connsiteX3136" fmla="*/ 424534 w 1365244"/>
                    <a:gd name="connsiteY3136" fmla="*/ 2733261 h 2784568"/>
                    <a:gd name="connsiteX3137" fmla="*/ 422649 w 1365244"/>
                    <a:gd name="connsiteY3137" fmla="*/ 2734813 h 2784568"/>
                    <a:gd name="connsiteX3138" fmla="*/ 419990 w 1365244"/>
                    <a:gd name="connsiteY3138" fmla="*/ 2740464 h 2784568"/>
                    <a:gd name="connsiteX3139" fmla="*/ 418328 w 1365244"/>
                    <a:gd name="connsiteY3139" fmla="*/ 2742902 h 2784568"/>
                    <a:gd name="connsiteX3140" fmla="*/ 409795 w 1365244"/>
                    <a:gd name="connsiteY3140" fmla="*/ 2746116 h 2784568"/>
                    <a:gd name="connsiteX3141" fmla="*/ 407911 w 1365244"/>
                    <a:gd name="connsiteY3141" fmla="*/ 2748110 h 2784568"/>
                    <a:gd name="connsiteX3142" fmla="*/ 407911 w 1365244"/>
                    <a:gd name="connsiteY3142" fmla="*/ 2748997 h 2784568"/>
                    <a:gd name="connsiteX3143" fmla="*/ 406692 w 1365244"/>
                    <a:gd name="connsiteY3143" fmla="*/ 2755756 h 2784568"/>
                    <a:gd name="connsiteX3144" fmla="*/ 407025 w 1365244"/>
                    <a:gd name="connsiteY3144" fmla="*/ 2758194 h 2784568"/>
                    <a:gd name="connsiteX3145" fmla="*/ 407800 w 1365244"/>
                    <a:gd name="connsiteY3145" fmla="*/ 2759635 h 2784568"/>
                    <a:gd name="connsiteX3146" fmla="*/ 408576 w 1365244"/>
                    <a:gd name="connsiteY3146" fmla="*/ 2759635 h 2784568"/>
                    <a:gd name="connsiteX3147" fmla="*/ 408908 w 1365244"/>
                    <a:gd name="connsiteY3147" fmla="*/ 2757308 h 2784568"/>
                    <a:gd name="connsiteX3148" fmla="*/ 410127 w 1365244"/>
                    <a:gd name="connsiteY3148" fmla="*/ 2755203 h 2784568"/>
                    <a:gd name="connsiteX3149" fmla="*/ 414560 w 1365244"/>
                    <a:gd name="connsiteY3149" fmla="*/ 2756643 h 2784568"/>
                    <a:gd name="connsiteX3150" fmla="*/ 414227 w 1365244"/>
                    <a:gd name="connsiteY3150" fmla="*/ 2754981 h 2784568"/>
                    <a:gd name="connsiteX3151" fmla="*/ 415336 w 1365244"/>
                    <a:gd name="connsiteY3151" fmla="*/ 2753762 h 2784568"/>
                    <a:gd name="connsiteX3152" fmla="*/ 416555 w 1365244"/>
                    <a:gd name="connsiteY3152" fmla="*/ 2753429 h 2784568"/>
                    <a:gd name="connsiteX3153" fmla="*/ 417773 w 1365244"/>
                    <a:gd name="connsiteY3153" fmla="*/ 2753873 h 2784568"/>
                    <a:gd name="connsiteX3154" fmla="*/ 418882 w 1365244"/>
                    <a:gd name="connsiteY3154" fmla="*/ 2754870 h 2784568"/>
                    <a:gd name="connsiteX3155" fmla="*/ 418660 w 1365244"/>
                    <a:gd name="connsiteY3155" fmla="*/ 2755756 h 2784568"/>
                    <a:gd name="connsiteX3156" fmla="*/ 418438 w 1365244"/>
                    <a:gd name="connsiteY3156" fmla="*/ 2757197 h 2784568"/>
                    <a:gd name="connsiteX3157" fmla="*/ 418217 w 1365244"/>
                    <a:gd name="connsiteY3157" fmla="*/ 2757973 h 2784568"/>
                    <a:gd name="connsiteX3158" fmla="*/ 420434 w 1365244"/>
                    <a:gd name="connsiteY3158" fmla="*/ 2757973 h 2784568"/>
                    <a:gd name="connsiteX3159" fmla="*/ 423425 w 1365244"/>
                    <a:gd name="connsiteY3159" fmla="*/ 2753762 h 2784568"/>
                    <a:gd name="connsiteX3160" fmla="*/ 430960 w 1365244"/>
                    <a:gd name="connsiteY3160" fmla="*/ 2737029 h 2784568"/>
                    <a:gd name="connsiteX3161" fmla="*/ 432845 w 1365244"/>
                    <a:gd name="connsiteY3161" fmla="*/ 2735366 h 2784568"/>
                    <a:gd name="connsiteX3162" fmla="*/ 432069 w 1365244"/>
                    <a:gd name="connsiteY3162" fmla="*/ 2740021 h 2784568"/>
                    <a:gd name="connsiteX3163" fmla="*/ 430074 w 1365244"/>
                    <a:gd name="connsiteY3163" fmla="*/ 2746780 h 2784568"/>
                    <a:gd name="connsiteX3164" fmla="*/ 428301 w 1365244"/>
                    <a:gd name="connsiteY3164" fmla="*/ 2751435 h 2784568"/>
                    <a:gd name="connsiteX3165" fmla="*/ 425531 w 1365244"/>
                    <a:gd name="connsiteY3165" fmla="*/ 2756532 h 2784568"/>
                    <a:gd name="connsiteX3166" fmla="*/ 423093 w 1365244"/>
                    <a:gd name="connsiteY3166" fmla="*/ 2759635 h 2784568"/>
                    <a:gd name="connsiteX3167" fmla="*/ 420323 w 1365244"/>
                    <a:gd name="connsiteY3167" fmla="*/ 2761076 h 2784568"/>
                    <a:gd name="connsiteX3168" fmla="*/ 416555 w 1365244"/>
                    <a:gd name="connsiteY3168" fmla="*/ 2761076 h 2784568"/>
                    <a:gd name="connsiteX3169" fmla="*/ 415225 w 1365244"/>
                    <a:gd name="connsiteY3169" fmla="*/ 2760743 h 2784568"/>
                    <a:gd name="connsiteX3170" fmla="*/ 414006 w 1365244"/>
                    <a:gd name="connsiteY3170" fmla="*/ 2760743 h 2784568"/>
                    <a:gd name="connsiteX3171" fmla="*/ 413452 w 1365244"/>
                    <a:gd name="connsiteY3171" fmla="*/ 2762405 h 2784568"/>
                    <a:gd name="connsiteX3172" fmla="*/ 414227 w 1365244"/>
                    <a:gd name="connsiteY3172" fmla="*/ 2767170 h 2784568"/>
                    <a:gd name="connsiteX3173" fmla="*/ 409573 w 1365244"/>
                    <a:gd name="connsiteY3173" fmla="*/ 2767725 h 2784568"/>
                    <a:gd name="connsiteX3174" fmla="*/ 393616 w 1365244"/>
                    <a:gd name="connsiteY3174" fmla="*/ 2775482 h 2784568"/>
                    <a:gd name="connsiteX3175" fmla="*/ 389073 w 1365244"/>
                    <a:gd name="connsiteY3175" fmla="*/ 2776368 h 2784568"/>
                    <a:gd name="connsiteX3176" fmla="*/ 387410 w 1365244"/>
                    <a:gd name="connsiteY3176" fmla="*/ 2777477 h 2784568"/>
                    <a:gd name="connsiteX3177" fmla="*/ 384529 w 1365244"/>
                    <a:gd name="connsiteY3177" fmla="*/ 2782685 h 2784568"/>
                    <a:gd name="connsiteX3178" fmla="*/ 382534 w 1365244"/>
                    <a:gd name="connsiteY3178" fmla="*/ 2784125 h 2784568"/>
                    <a:gd name="connsiteX3179" fmla="*/ 384419 w 1365244"/>
                    <a:gd name="connsiteY3179" fmla="*/ 2784569 h 2784568"/>
                    <a:gd name="connsiteX3180" fmla="*/ 391178 w 1365244"/>
                    <a:gd name="connsiteY3180" fmla="*/ 2783017 h 2784568"/>
                    <a:gd name="connsiteX3181" fmla="*/ 393284 w 1365244"/>
                    <a:gd name="connsiteY3181" fmla="*/ 2781798 h 2784568"/>
                    <a:gd name="connsiteX3182" fmla="*/ 395832 w 1365244"/>
                    <a:gd name="connsiteY3182" fmla="*/ 2781244 h 2784568"/>
                    <a:gd name="connsiteX3183" fmla="*/ 402814 w 1365244"/>
                    <a:gd name="connsiteY3183" fmla="*/ 2782463 h 2784568"/>
                    <a:gd name="connsiteX3184" fmla="*/ 404254 w 1365244"/>
                    <a:gd name="connsiteY3184" fmla="*/ 2781133 h 2784568"/>
                    <a:gd name="connsiteX3185" fmla="*/ 423647 w 1365244"/>
                    <a:gd name="connsiteY3185" fmla="*/ 2777920 h 2784568"/>
                    <a:gd name="connsiteX3186" fmla="*/ 423647 w 1365244"/>
                    <a:gd name="connsiteY3186" fmla="*/ 2776368 h 2784568"/>
                    <a:gd name="connsiteX3187" fmla="*/ 421541 w 1365244"/>
                    <a:gd name="connsiteY3187" fmla="*/ 2775482 h 2784568"/>
                    <a:gd name="connsiteX3188" fmla="*/ 420323 w 1365244"/>
                    <a:gd name="connsiteY3188" fmla="*/ 2771936 h 2784568"/>
                    <a:gd name="connsiteX3189" fmla="*/ 420323 w 1365244"/>
                    <a:gd name="connsiteY3189" fmla="*/ 2767835 h 2784568"/>
                    <a:gd name="connsiteX3190" fmla="*/ 421984 w 1365244"/>
                    <a:gd name="connsiteY3190" fmla="*/ 2765176 h 2784568"/>
                    <a:gd name="connsiteX3191" fmla="*/ 432069 w 1365244"/>
                    <a:gd name="connsiteY3191" fmla="*/ 2759524 h 2784568"/>
                    <a:gd name="connsiteX3192" fmla="*/ 436390 w 1365244"/>
                    <a:gd name="connsiteY3192" fmla="*/ 2754427 h 2784568"/>
                    <a:gd name="connsiteX3193" fmla="*/ 440158 w 1365244"/>
                    <a:gd name="connsiteY3193" fmla="*/ 2747889 h 2784568"/>
                    <a:gd name="connsiteX3194" fmla="*/ 441266 w 1365244"/>
                    <a:gd name="connsiteY3194" fmla="*/ 2746448 h 2784568"/>
                    <a:gd name="connsiteX3195" fmla="*/ 443815 w 1365244"/>
                    <a:gd name="connsiteY3195" fmla="*/ 2744564 h 2784568"/>
                    <a:gd name="connsiteX3196" fmla="*/ 444923 w 1365244"/>
                    <a:gd name="connsiteY3196" fmla="*/ 2743235 h 2784568"/>
                    <a:gd name="connsiteX3197" fmla="*/ 445588 w 1365244"/>
                    <a:gd name="connsiteY3197" fmla="*/ 2740797 h 2784568"/>
                    <a:gd name="connsiteX3198" fmla="*/ 445921 w 1365244"/>
                    <a:gd name="connsiteY3198" fmla="*/ 2738026 h 2784568"/>
                    <a:gd name="connsiteX3199" fmla="*/ 446475 w 1365244"/>
                    <a:gd name="connsiteY3199" fmla="*/ 2735699 h 2784568"/>
                    <a:gd name="connsiteX3200" fmla="*/ 447583 w 1365244"/>
                    <a:gd name="connsiteY3200" fmla="*/ 2734702 h 2784568"/>
                    <a:gd name="connsiteX3201" fmla="*/ 449245 w 1365244"/>
                    <a:gd name="connsiteY3201" fmla="*/ 2733815 h 2784568"/>
                    <a:gd name="connsiteX3202" fmla="*/ 450021 w 1365244"/>
                    <a:gd name="connsiteY3202" fmla="*/ 2731820 h 2784568"/>
                    <a:gd name="connsiteX3203" fmla="*/ 450575 w 1365244"/>
                    <a:gd name="connsiteY3203" fmla="*/ 2729493 h 2784568"/>
                    <a:gd name="connsiteX3204" fmla="*/ 451462 w 1365244"/>
                    <a:gd name="connsiteY3204" fmla="*/ 2727720 h 2784568"/>
                    <a:gd name="connsiteX3205" fmla="*/ 452791 w 1365244"/>
                    <a:gd name="connsiteY3205" fmla="*/ 2726723 h 2784568"/>
                    <a:gd name="connsiteX3206" fmla="*/ 456892 w 1365244"/>
                    <a:gd name="connsiteY3206" fmla="*/ 2725282 h 2784568"/>
                    <a:gd name="connsiteX3207" fmla="*/ 455894 w 1365244"/>
                    <a:gd name="connsiteY3207" fmla="*/ 2727720 h 2784568"/>
                    <a:gd name="connsiteX3208" fmla="*/ 455562 w 1365244"/>
                    <a:gd name="connsiteY3208" fmla="*/ 2729826 h 2784568"/>
                    <a:gd name="connsiteX3209" fmla="*/ 455783 w 1365244"/>
                    <a:gd name="connsiteY3209" fmla="*/ 2731820 h 2784568"/>
                    <a:gd name="connsiteX3210" fmla="*/ 456559 w 1365244"/>
                    <a:gd name="connsiteY3210" fmla="*/ 2733815 h 2784568"/>
                    <a:gd name="connsiteX3211" fmla="*/ 456338 w 1365244"/>
                    <a:gd name="connsiteY3211" fmla="*/ 2735366 h 2784568"/>
                    <a:gd name="connsiteX3212" fmla="*/ 454786 w 1365244"/>
                    <a:gd name="connsiteY3212" fmla="*/ 2736586 h 2784568"/>
                    <a:gd name="connsiteX3213" fmla="*/ 451573 w 1365244"/>
                    <a:gd name="connsiteY3213" fmla="*/ 2737583 h 2784568"/>
                    <a:gd name="connsiteX3214" fmla="*/ 449910 w 1365244"/>
                    <a:gd name="connsiteY3214" fmla="*/ 2739356 h 2784568"/>
                    <a:gd name="connsiteX3215" fmla="*/ 445034 w 1365244"/>
                    <a:gd name="connsiteY3215" fmla="*/ 2748332 h 2784568"/>
                    <a:gd name="connsiteX3216" fmla="*/ 443815 w 1365244"/>
                    <a:gd name="connsiteY3216" fmla="*/ 2751767 h 2784568"/>
                    <a:gd name="connsiteX3217" fmla="*/ 446475 w 1365244"/>
                    <a:gd name="connsiteY3217" fmla="*/ 2751767 h 2784568"/>
                    <a:gd name="connsiteX3218" fmla="*/ 451240 w 1365244"/>
                    <a:gd name="connsiteY3218" fmla="*/ 2749218 h 2784568"/>
                    <a:gd name="connsiteX3219" fmla="*/ 458775 w 1365244"/>
                    <a:gd name="connsiteY3219" fmla="*/ 2747113 h 2784568"/>
                    <a:gd name="connsiteX3220" fmla="*/ 460105 w 1365244"/>
                    <a:gd name="connsiteY3220" fmla="*/ 2747113 h 2784568"/>
                    <a:gd name="connsiteX3221" fmla="*/ 461324 w 1365244"/>
                    <a:gd name="connsiteY3221" fmla="*/ 2748110 h 2784568"/>
                    <a:gd name="connsiteX3222" fmla="*/ 462543 w 1365244"/>
                    <a:gd name="connsiteY3222" fmla="*/ 2750881 h 2784568"/>
                    <a:gd name="connsiteX3223" fmla="*/ 463984 w 1365244"/>
                    <a:gd name="connsiteY3223" fmla="*/ 2751878 h 2784568"/>
                    <a:gd name="connsiteX3224" fmla="*/ 482490 w 1365244"/>
                    <a:gd name="connsiteY3224" fmla="*/ 2749329 h 2784568"/>
                    <a:gd name="connsiteX3225" fmla="*/ 485703 w 1365244"/>
                    <a:gd name="connsiteY3225" fmla="*/ 2751878 h 2784568"/>
                    <a:gd name="connsiteX3226" fmla="*/ 494014 w 1365244"/>
                    <a:gd name="connsiteY3226" fmla="*/ 2743678 h 2784568"/>
                    <a:gd name="connsiteX3227" fmla="*/ 501661 w 1365244"/>
                    <a:gd name="connsiteY3227" fmla="*/ 2742237 h 2784568"/>
                    <a:gd name="connsiteX3228" fmla="*/ 503323 w 1365244"/>
                    <a:gd name="connsiteY3228" fmla="*/ 2741240 h 2784568"/>
                    <a:gd name="connsiteX3229" fmla="*/ 505096 w 1365244"/>
                    <a:gd name="connsiteY3229" fmla="*/ 2739356 h 2784568"/>
                    <a:gd name="connsiteX3230" fmla="*/ 506315 w 1365244"/>
                    <a:gd name="connsiteY3230" fmla="*/ 2737029 h 2784568"/>
                    <a:gd name="connsiteX3231" fmla="*/ 507201 w 1365244"/>
                    <a:gd name="connsiteY3231" fmla="*/ 2734813 h 2784568"/>
                    <a:gd name="connsiteX3232" fmla="*/ 508420 w 1365244"/>
                    <a:gd name="connsiteY3232" fmla="*/ 2733261 h 2784568"/>
                    <a:gd name="connsiteX3233" fmla="*/ 510526 w 1365244"/>
                    <a:gd name="connsiteY3233" fmla="*/ 2732929 h 2784568"/>
                    <a:gd name="connsiteX3234" fmla="*/ 510526 w 1365244"/>
                    <a:gd name="connsiteY3234" fmla="*/ 2734591 h 2784568"/>
                    <a:gd name="connsiteX3235" fmla="*/ 508642 w 1365244"/>
                    <a:gd name="connsiteY3235" fmla="*/ 2737140 h 2784568"/>
                    <a:gd name="connsiteX3236" fmla="*/ 509418 w 1365244"/>
                    <a:gd name="connsiteY3236" fmla="*/ 2739467 h 2784568"/>
                    <a:gd name="connsiteX3237" fmla="*/ 511523 w 1365244"/>
                    <a:gd name="connsiteY3237" fmla="*/ 2739799 h 2784568"/>
                    <a:gd name="connsiteX3238" fmla="*/ 513629 w 1365244"/>
                    <a:gd name="connsiteY3238" fmla="*/ 2736142 h 2784568"/>
                    <a:gd name="connsiteX3239" fmla="*/ 514959 w 1365244"/>
                    <a:gd name="connsiteY3239" fmla="*/ 2737250 h 2784568"/>
                    <a:gd name="connsiteX3240" fmla="*/ 516067 w 1365244"/>
                    <a:gd name="connsiteY3240" fmla="*/ 2737250 h 2784568"/>
                    <a:gd name="connsiteX3241" fmla="*/ 520388 w 1365244"/>
                    <a:gd name="connsiteY3241" fmla="*/ 2734591 h 2784568"/>
                    <a:gd name="connsiteX3242" fmla="*/ 521386 w 1365244"/>
                    <a:gd name="connsiteY3242" fmla="*/ 2734591 h 2784568"/>
                    <a:gd name="connsiteX3243" fmla="*/ 523270 w 1365244"/>
                    <a:gd name="connsiteY3243" fmla="*/ 2735477 h 2784568"/>
                    <a:gd name="connsiteX3244" fmla="*/ 525043 w 1365244"/>
                    <a:gd name="connsiteY3244" fmla="*/ 2736807 h 2784568"/>
                    <a:gd name="connsiteX3245" fmla="*/ 526927 w 1365244"/>
                    <a:gd name="connsiteY3245" fmla="*/ 2737361 h 2784568"/>
                    <a:gd name="connsiteX3246" fmla="*/ 529032 w 1365244"/>
                    <a:gd name="connsiteY3246" fmla="*/ 2736031 h 2784568"/>
                    <a:gd name="connsiteX3247" fmla="*/ 526151 w 1365244"/>
                    <a:gd name="connsiteY3247" fmla="*/ 2734037 h 2784568"/>
                    <a:gd name="connsiteX3248" fmla="*/ 526151 w 1365244"/>
                    <a:gd name="connsiteY3248" fmla="*/ 2732153 h 2784568"/>
                    <a:gd name="connsiteX3249" fmla="*/ 528257 w 1365244"/>
                    <a:gd name="connsiteY3249" fmla="*/ 2731045 h 2784568"/>
                    <a:gd name="connsiteX3250" fmla="*/ 531359 w 1365244"/>
                    <a:gd name="connsiteY3250" fmla="*/ 2731377 h 2784568"/>
                    <a:gd name="connsiteX3251" fmla="*/ 535349 w 1365244"/>
                    <a:gd name="connsiteY3251" fmla="*/ 2733039 h 2784568"/>
                    <a:gd name="connsiteX3252" fmla="*/ 536900 w 1365244"/>
                    <a:gd name="connsiteY3252" fmla="*/ 2733039 h 2784568"/>
                    <a:gd name="connsiteX3253" fmla="*/ 537898 w 1365244"/>
                    <a:gd name="connsiteY3253" fmla="*/ 2732596 h 2784568"/>
                    <a:gd name="connsiteX3254" fmla="*/ 541444 w 1365244"/>
                    <a:gd name="connsiteY3254" fmla="*/ 2730048 h 2784568"/>
                    <a:gd name="connsiteX3255" fmla="*/ 539892 w 1365244"/>
                    <a:gd name="connsiteY3255" fmla="*/ 2728385 h 2784568"/>
                    <a:gd name="connsiteX3256" fmla="*/ 541887 w 1365244"/>
                    <a:gd name="connsiteY3256" fmla="*/ 2725726 h 2784568"/>
                    <a:gd name="connsiteX3257" fmla="*/ 544546 w 1365244"/>
                    <a:gd name="connsiteY3257" fmla="*/ 2724950 h 2784568"/>
                    <a:gd name="connsiteX3258" fmla="*/ 549976 w 1365244"/>
                    <a:gd name="connsiteY3258" fmla="*/ 2725393 h 2784568"/>
                    <a:gd name="connsiteX3259" fmla="*/ 549201 w 1365244"/>
                    <a:gd name="connsiteY3259" fmla="*/ 2728053 h 2784568"/>
                    <a:gd name="connsiteX3260" fmla="*/ 549201 w 1365244"/>
                    <a:gd name="connsiteY3260" fmla="*/ 2730380 h 2784568"/>
                    <a:gd name="connsiteX3261" fmla="*/ 549201 w 1365244"/>
                    <a:gd name="connsiteY3261" fmla="*/ 2732375 h 2784568"/>
                    <a:gd name="connsiteX3262" fmla="*/ 548868 w 1365244"/>
                    <a:gd name="connsiteY3262" fmla="*/ 2733926 h 2784568"/>
                    <a:gd name="connsiteX3263" fmla="*/ 547317 w 1365244"/>
                    <a:gd name="connsiteY3263" fmla="*/ 2736031 h 2784568"/>
                    <a:gd name="connsiteX3264" fmla="*/ 545766 w 1365244"/>
                    <a:gd name="connsiteY3264" fmla="*/ 2737140 h 2784568"/>
                    <a:gd name="connsiteX3265" fmla="*/ 544435 w 1365244"/>
                    <a:gd name="connsiteY3265" fmla="*/ 2738802 h 2784568"/>
                    <a:gd name="connsiteX3266" fmla="*/ 543660 w 1365244"/>
                    <a:gd name="connsiteY3266" fmla="*/ 2742569 h 2784568"/>
                    <a:gd name="connsiteX3267" fmla="*/ 545544 w 1365244"/>
                    <a:gd name="connsiteY3267" fmla="*/ 2741240 h 2784568"/>
                    <a:gd name="connsiteX3268" fmla="*/ 547871 w 1365244"/>
                    <a:gd name="connsiteY3268" fmla="*/ 2738248 h 2784568"/>
                    <a:gd name="connsiteX3269" fmla="*/ 549866 w 1365244"/>
                    <a:gd name="connsiteY3269" fmla="*/ 2737029 h 2784568"/>
                    <a:gd name="connsiteX3270" fmla="*/ 550642 w 1365244"/>
                    <a:gd name="connsiteY3270" fmla="*/ 2740907 h 2784568"/>
                    <a:gd name="connsiteX3271" fmla="*/ 555850 w 1365244"/>
                    <a:gd name="connsiteY3271" fmla="*/ 2734037 h 2784568"/>
                    <a:gd name="connsiteX3272" fmla="*/ 558731 w 1365244"/>
                    <a:gd name="connsiteY3272" fmla="*/ 2731266 h 2784568"/>
                    <a:gd name="connsiteX3273" fmla="*/ 560725 w 1365244"/>
                    <a:gd name="connsiteY3273" fmla="*/ 2731488 h 2784568"/>
                    <a:gd name="connsiteX3274" fmla="*/ 559507 w 1365244"/>
                    <a:gd name="connsiteY3274" fmla="*/ 2733483 h 2784568"/>
                    <a:gd name="connsiteX3275" fmla="*/ 556293 w 1365244"/>
                    <a:gd name="connsiteY3275" fmla="*/ 2740907 h 2784568"/>
                    <a:gd name="connsiteX3276" fmla="*/ 555407 w 1365244"/>
                    <a:gd name="connsiteY3276" fmla="*/ 2744010 h 2784568"/>
                    <a:gd name="connsiteX3277" fmla="*/ 558731 w 1365244"/>
                    <a:gd name="connsiteY3277" fmla="*/ 2743789 h 2784568"/>
                    <a:gd name="connsiteX3278" fmla="*/ 561279 w 1365244"/>
                    <a:gd name="connsiteY3278" fmla="*/ 2742902 h 2784568"/>
                    <a:gd name="connsiteX3279" fmla="*/ 563496 w 1365244"/>
                    <a:gd name="connsiteY3279" fmla="*/ 2740797 h 2784568"/>
                    <a:gd name="connsiteX3280" fmla="*/ 567929 w 1365244"/>
                    <a:gd name="connsiteY3280" fmla="*/ 2734148 h 2784568"/>
                    <a:gd name="connsiteX3281" fmla="*/ 575575 w 1365244"/>
                    <a:gd name="connsiteY3281" fmla="*/ 2728496 h 2784568"/>
                    <a:gd name="connsiteX3282" fmla="*/ 575575 w 1365244"/>
                    <a:gd name="connsiteY3282" fmla="*/ 2727055 h 2784568"/>
                    <a:gd name="connsiteX3283" fmla="*/ 573248 w 1365244"/>
                    <a:gd name="connsiteY3283" fmla="*/ 2725393 h 2784568"/>
                    <a:gd name="connsiteX3284" fmla="*/ 575575 w 1365244"/>
                    <a:gd name="connsiteY3284" fmla="*/ 2722844 h 2784568"/>
                    <a:gd name="connsiteX3285" fmla="*/ 576572 w 1365244"/>
                    <a:gd name="connsiteY3285" fmla="*/ 2721293 h 2784568"/>
                    <a:gd name="connsiteX3286" fmla="*/ 577237 w 1365244"/>
                    <a:gd name="connsiteY3286" fmla="*/ 2719188 h 2784568"/>
                    <a:gd name="connsiteX3287" fmla="*/ 569591 w 1365244"/>
                    <a:gd name="connsiteY3287" fmla="*/ 2722290 h 2784568"/>
                    <a:gd name="connsiteX3288" fmla="*/ 570477 w 1365244"/>
                    <a:gd name="connsiteY3288" fmla="*/ 2719520 h 2784568"/>
                    <a:gd name="connsiteX3289" fmla="*/ 571918 w 1365244"/>
                    <a:gd name="connsiteY3289" fmla="*/ 2718412 h 2784568"/>
                    <a:gd name="connsiteX3290" fmla="*/ 573470 w 1365244"/>
                    <a:gd name="connsiteY3290" fmla="*/ 2717747 h 2784568"/>
                    <a:gd name="connsiteX3291" fmla="*/ 574909 w 1365244"/>
                    <a:gd name="connsiteY3291" fmla="*/ 2716085 h 2784568"/>
                    <a:gd name="connsiteX3292" fmla="*/ 575907 w 1365244"/>
                    <a:gd name="connsiteY3292" fmla="*/ 2713203 h 2784568"/>
                    <a:gd name="connsiteX3293" fmla="*/ 575242 w 1365244"/>
                    <a:gd name="connsiteY3293" fmla="*/ 2712095 h 2784568"/>
                    <a:gd name="connsiteX3294" fmla="*/ 573691 w 1365244"/>
                    <a:gd name="connsiteY3294" fmla="*/ 2711430 h 2784568"/>
                    <a:gd name="connsiteX3295" fmla="*/ 571807 w 1365244"/>
                    <a:gd name="connsiteY3295" fmla="*/ 2709879 h 2784568"/>
                    <a:gd name="connsiteX3296" fmla="*/ 570477 w 1365244"/>
                    <a:gd name="connsiteY3296" fmla="*/ 2707441 h 2784568"/>
                    <a:gd name="connsiteX3297" fmla="*/ 571031 w 1365244"/>
                    <a:gd name="connsiteY3297" fmla="*/ 2706776 h 2784568"/>
                    <a:gd name="connsiteX3298" fmla="*/ 572694 w 1365244"/>
                    <a:gd name="connsiteY3298" fmla="*/ 2707220 h 2784568"/>
                    <a:gd name="connsiteX3299" fmla="*/ 579675 w 1365244"/>
                    <a:gd name="connsiteY3299" fmla="*/ 2711209 h 2784568"/>
                    <a:gd name="connsiteX3300" fmla="*/ 581005 w 1365244"/>
                    <a:gd name="connsiteY3300" fmla="*/ 2712871 h 2784568"/>
                    <a:gd name="connsiteX3301" fmla="*/ 581448 w 1365244"/>
                    <a:gd name="connsiteY3301" fmla="*/ 2714755 h 2784568"/>
                    <a:gd name="connsiteX3302" fmla="*/ 581781 w 1365244"/>
                    <a:gd name="connsiteY3302" fmla="*/ 2717304 h 2784568"/>
                    <a:gd name="connsiteX3303" fmla="*/ 582556 w 1365244"/>
                    <a:gd name="connsiteY3303" fmla="*/ 2719298 h 2784568"/>
                    <a:gd name="connsiteX3304" fmla="*/ 584107 w 1365244"/>
                    <a:gd name="connsiteY3304" fmla="*/ 2719298 h 2784568"/>
                    <a:gd name="connsiteX3305" fmla="*/ 584661 w 1365244"/>
                    <a:gd name="connsiteY3305" fmla="*/ 2718301 h 2784568"/>
                    <a:gd name="connsiteX3306" fmla="*/ 584218 w 1365244"/>
                    <a:gd name="connsiteY3306" fmla="*/ 2715420 h 2784568"/>
                    <a:gd name="connsiteX3307" fmla="*/ 584440 w 1365244"/>
                    <a:gd name="connsiteY3307" fmla="*/ 2713758 h 2784568"/>
                    <a:gd name="connsiteX3308" fmla="*/ 585105 w 1365244"/>
                    <a:gd name="connsiteY3308" fmla="*/ 2712649 h 2784568"/>
                    <a:gd name="connsiteX3309" fmla="*/ 585991 w 1365244"/>
                    <a:gd name="connsiteY3309" fmla="*/ 2712095 h 2784568"/>
                    <a:gd name="connsiteX3310" fmla="*/ 589759 w 1365244"/>
                    <a:gd name="connsiteY3310" fmla="*/ 2710765 h 2784568"/>
                    <a:gd name="connsiteX3311" fmla="*/ 595633 w 1365244"/>
                    <a:gd name="connsiteY3311" fmla="*/ 2709879 h 2784568"/>
                    <a:gd name="connsiteX3312" fmla="*/ 597183 w 1365244"/>
                    <a:gd name="connsiteY3312" fmla="*/ 2708992 h 2784568"/>
                    <a:gd name="connsiteX3313" fmla="*/ 600176 w 1365244"/>
                    <a:gd name="connsiteY3313" fmla="*/ 2706222 h 2784568"/>
                    <a:gd name="connsiteX3314" fmla="*/ 601838 w 1365244"/>
                    <a:gd name="connsiteY3314" fmla="*/ 2705225 h 2784568"/>
                    <a:gd name="connsiteX3315" fmla="*/ 599511 w 1365244"/>
                    <a:gd name="connsiteY3315" fmla="*/ 2698908 h 2784568"/>
                    <a:gd name="connsiteX3316" fmla="*/ 603500 w 1365244"/>
                    <a:gd name="connsiteY3316" fmla="*/ 2698022 h 2784568"/>
                    <a:gd name="connsiteX3317" fmla="*/ 606492 w 1365244"/>
                    <a:gd name="connsiteY3317" fmla="*/ 2701457 h 2784568"/>
                    <a:gd name="connsiteX3318" fmla="*/ 606714 w 1365244"/>
                    <a:gd name="connsiteY3318" fmla="*/ 2705557 h 2784568"/>
                    <a:gd name="connsiteX3319" fmla="*/ 602503 w 1365244"/>
                    <a:gd name="connsiteY3319" fmla="*/ 2706887 h 2784568"/>
                    <a:gd name="connsiteX3320" fmla="*/ 603722 w 1365244"/>
                    <a:gd name="connsiteY3320" fmla="*/ 2709657 h 2784568"/>
                    <a:gd name="connsiteX3321" fmla="*/ 606049 w 1365244"/>
                    <a:gd name="connsiteY3321" fmla="*/ 2710433 h 2784568"/>
                    <a:gd name="connsiteX3322" fmla="*/ 615690 w 1365244"/>
                    <a:gd name="connsiteY3322" fmla="*/ 2709657 h 2784568"/>
                    <a:gd name="connsiteX3323" fmla="*/ 616798 w 1365244"/>
                    <a:gd name="connsiteY3323" fmla="*/ 2707774 h 2784568"/>
                    <a:gd name="connsiteX3324" fmla="*/ 619457 w 1365244"/>
                    <a:gd name="connsiteY3324" fmla="*/ 2696914 h 2784568"/>
                    <a:gd name="connsiteX3325" fmla="*/ 621120 w 1365244"/>
                    <a:gd name="connsiteY3325" fmla="*/ 2693811 h 2784568"/>
                    <a:gd name="connsiteX3326" fmla="*/ 623447 w 1365244"/>
                    <a:gd name="connsiteY3326" fmla="*/ 2694254 h 2784568"/>
                    <a:gd name="connsiteX3327" fmla="*/ 624222 w 1365244"/>
                    <a:gd name="connsiteY3327" fmla="*/ 2696914 h 2784568"/>
                    <a:gd name="connsiteX3328" fmla="*/ 623779 w 1365244"/>
                    <a:gd name="connsiteY3328" fmla="*/ 2700460 h 2784568"/>
                    <a:gd name="connsiteX3329" fmla="*/ 622561 w 1365244"/>
                    <a:gd name="connsiteY3329" fmla="*/ 2703673 h 2784568"/>
                    <a:gd name="connsiteX3330" fmla="*/ 621120 w 1365244"/>
                    <a:gd name="connsiteY3330" fmla="*/ 2705336 h 2784568"/>
                    <a:gd name="connsiteX3331" fmla="*/ 622561 w 1365244"/>
                    <a:gd name="connsiteY3331" fmla="*/ 2707884 h 2784568"/>
                    <a:gd name="connsiteX3332" fmla="*/ 624666 w 1365244"/>
                    <a:gd name="connsiteY3332" fmla="*/ 2708660 h 2784568"/>
                    <a:gd name="connsiteX3333" fmla="*/ 626439 w 1365244"/>
                    <a:gd name="connsiteY3333" fmla="*/ 2706665 h 2784568"/>
                    <a:gd name="connsiteX3334" fmla="*/ 628212 w 1365244"/>
                    <a:gd name="connsiteY3334" fmla="*/ 2706665 h 2784568"/>
                    <a:gd name="connsiteX3335" fmla="*/ 628877 w 1365244"/>
                    <a:gd name="connsiteY3335" fmla="*/ 2705336 h 2784568"/>
                    <a:gd name="connsiteX3336" fmla="*/ 626661 w 1365244"/>
                    <a:gd name="connsiteY3336" fmla="*/ 2703895 h 2784568"/>
                    <a:gd name="connsiteX3337" fmla="*/ 627880 w 1365244"/>
                    <a:gd name="connsiteY3337" fmla="*/ 2702011 h 2784568"/>
                    <a:gd name="connsiteX3338" fmla="*/ 632755 w 1365244"/>
                    <a:gd name="connsiteY3338" fmla="*/ 2699019 h 2784568"/>
                    <a:gd name="connsiteX3339" fmla="*/ 632423 w 1365244"/>
                    <a:gd name="connsiteY3339" fmla="*/ 2699906 h 2784568"/>
                    <a:gd name="connsiteX3340" fmla="*/ 632202 w 1365244"/>
                    <a:gd name="connsiteY3340" fmla="*/ 2700571 h 2784568"/>
                    <a:gd name="connsiteX3341" fmla="*/ 631869 w 1365244"/>
                    <a:gd name="connsiteY3341" fmla="*/ 2702233 h 2784568"/>
                    <a:gd name="connsiteX3342" fmla="*/ 634418 w 1365244"/>
                    <a:gd name="connsiteY3342" fmla="*/ 2702233 h 2784568"/>
                    <a:gd name="connsiteX3343" fmla="*/ 641178 w 1365244"/>
                    <a:gd name="connsiteY3343" fmla="*/ 2700681 h 2784568"/>
                    <a:gd name="connsiteX3344" fmla="*/ 643504 w 1365244"/>
                    <a:gd name="connsiteY3344" fmla="*/ 2699019 h 2784568"/>
                    <a:gd name="connsiteX3345" fmla="*/ 641731 w 1365244"/>
                    <a:gd name="connsiteY3345" fmla="*/ 2696803 h 2784568"/>
                    <a:gd name="connsiteX3346" fmla="*/ 643283 w 1365244"/>
                    <a:gd name="connsiteY3346" fmla="*/ 2696803 h 2784568"/>
                    <a:gd name="connsiteX3347" fmla="*/ 644280 w 1365244"/>
                    <a:gd name="connsiteY3347" fmla="*/ 2695916 h 2784568"/>
                    <a:gd name="connsiteX3348" fmla="*/ 642839 w 1365244"/>
                    <a:gd name="connsiteY3348" fmla="*/ 2694033 h 2784568"/>
                    <a:gd name="connsiteX3349" fmla="*/ 638739 w 1365244"/>
                    <a:gd name="connsiteY3349" fmla="*/ 2691373 h 2784568"/>
                    <a:gd name="connsiteX3350" fmla="*/ 638739 w 1365244"/>
                    <a:gd name="connsiteY3350" fmla="*/ 2689489 h 2784568"/>
                    <a:gd name="connsiteX3351" fmla="*/ 640956 w 1365244"/>
                    <a:gd name="connsiteY3351" fmla="*/ 2691040 h 2784568"/>
                    <a:gd name="connsiteX3352" fmla="*/ 642285 w 1365244"/>
                    <a:gd name="connsiteY3352" fmla="*/ 2691595 h 2784568"/>
                    <a:gd name="connsiteX3353" fmla="*/ 642839 w 1365244"/>
                    <a:gd name="connsiteY3353" fmla="*/ 2690486 h 2784568"/>
                    <a:gd name="connsiteX3354" fmla="*/ 642839 w 1365244"/>
                    <a:gd name="connsiteY3354" fmla="*/ 2690486 h 2784568"/>
                    <a:gd name="connsiteX3355" fmla="*/ 642839 w 1365244"/>
                    <a:gd name="connsiteY3355" fmla="*/ 2687716 h 2784568"/>
                    <a:gd name="connsiteX3356" fmla="*/ 643061 w 1365244"/>
                    <a:gd name="connsiteY3356" fmla="*/ 2686829 h 2784568"/>
                    <a:gd name="connsiteX3357" fmla="*/ 643615 w 1365244"/>
                    <a:gd name="connsiteY3357" fmla="*/ 2686497 h 2784568"/>
                    <a:gd name="connsiteX3358" fmla="*/ 654143 w 1365244"/>
                    <a:gd name="connsiteY3358" fmla="*/ 2686275 h 2784568"/>
                    <a:gd name="connsiteX3359" fmla="*/ 657578 w 1365244"/>
                    <a:gd name="connsiteY3359" fmla="*/ 2685057 h 2784568"/>
                    <a:gd name="connsiteX3360" fmla="*/ 657356 w 1365244"/>
                    <a:gd name="connsiteY3360" fmla="*/ 2683948 h 2784568"/>
                    <a:gd name="connsiteX3361" fmla="*/ 657024 w 1365244"/>
                    <a:gd name="connsiteY3361" fmla="*/ 2681289 h 2784568"/>
                    <a:gd name="connsiteX3362" fmla="*/ 656802 w 1365244"/>
                    <a:gd name="connsiteY3362" fmla="*/ 2680181 h 2784568"/>
                    <a:gd name="connsiteX3363" fmla="*/ 661013 w 1365244"/>
                    <a:gd name="connsiteY3363" fmla="*/ 2681399 h 2784568"/>
                    <a:gd name="connsiteX3364" fmla="*/ 662454 w 1365244"/>
                    <a:gd name="connsiteY3364" fmla="*/ 2683062 h 2784568"/>
                    <a:gd name="connsiteX3365" fmla="*/ 662232 w 1365244"/>
                    <a:gd name="connsiteY3365" fmla="*/ 2686497 h 2784568"/>
                    <a:gd name="connsiteX3366" fmla="*/ 678189 w 1365244"/>
                    <a:gd name="connsiteY3366" fmla="*/ 2686275 h 2784568"/>
                    <a:gd name="connsiteX3367" fmla="*/ 679076 w 1365244"/>
                    <a:gd name="connsiteY3367" fmla="*/ 2685610 h 2784568"/>
                    <a:gd name="connsiteX3368" fmla="*/ 679741 w 1365244"/>
                    <a:gd name="connsiteY3368" fmla="*/ 2684391 h 2784568"/>
                    <a:gd name="connsiteX3369" fmla="*/ 680295 w 1365244"/>
                    <a:gd name="connsiteY3369" fmla="*/ 2680513 h 2784568"/>
                    <a:gd name="connsiteX3370" fmla="*/ 681071 w 1365244"/>
                    <a:gd name="connsiteY3370" fmla="*/ 2679848 h 2784568"/>
                    <a:gd name="connsiteX3371" fmla="*/ 681847 w 1365244"/>
                    <a:gd name="connsiteY3371" fmla="*/ 2679516 h 2784568"/>
                    <a:gd name="connsiteX3372" fmla="*/ 682401 w 1365244"/>
                    <a:gd name="connsiteY3372" fmla="*/ 2678851 h 2784568"/>
                    <a:gd name="connsiteX3373" fmla="*/ 682954 w 1365244"/>
                    <a:gd name="connsiteY3373" fmla="*/ 2675748 h 2784568"/>
                    <a:gd name="connsiteX3374" fmla="*/ 683176 w 1365244"/>
                    <a:gd name="connsiteY3374" fmla="*/ 2672645 h 2784568"/>
                    <a:gd name="connsiteX3375" fmla="*/ 682622 w 1365244"/>
                    <a:gd name="connsiteY3375" fmla="*/ 2670207 h 2784568"/>
                    <a:gd name="connsiteX3376" fmla="*/ 680960 w 1365244"/>
                    <a:gd name="connsiteY3376" fmla="*/ 2669210 h 2784568"/>
                    <a:gd name="connsiteX3377" fmla="*/ 680960 w 1365244"/>
                    <a:gd name="connsiteY3377" fmla="*/ 2667769 h 2784568"/>
                    <a:gd name="connsiteX3378" fmla="*/ 689604 w 1365244"/>
                    <a:gd name="connsiteY3378" fmla="*/ 2665110 h 2784568"/>
                    <a:gd name="connsiteX3379" fmla="*/ 692596 w 1365244"/>
                    <a:gd name="connsiteY3379" fmla="*/ 2663004 h 2784568"/>
                    <a:gd name="connsiteX3380" fmla="*/ 694480 w 1365244"/>
                    <a:gd name="connsiteY3380" fmla="*/ 2661009 h 2784568"/>
                    <a:gd name="connsiteX3381" fmla="*/ 697028 w 1365244"/>
                    <a:gd name="connsiteY3381" fmla="*/ 2659125 h 2784568"/>
                    <a:gd name="connsiteX3382" fmla="*/ 699467 w 1365244"/>
                    <a:gd name="connsiteY3382" fmla="*/ 2659569 h 2784568"/>
                    <a:gd name="connsiteX3383" fmla="*/ 701017 w 1365244"/>
                    <a:gd name="connsiteY3383" fmla="*/ 2664445 h 2784568"/>
                    <a:gd name="connsiteX3384" fmla="*/ 694812 w 1365244"/>
                    <a:gd name="connsiteY3384" fmla="*/ 2664445 h 2784568"/>
                    <a:gd name="connsiteX3385" fmla="*/ 694812 w 1365244"/>
                    <a:gd name="connsiteY3385" fmla="*/ 2666107 h 2784568"/>
                    <a:gd name="connsiteX3386" fmla="*/ 697139 w 1365244"/>
                    <a:gd name="connsiteY3386" fmla="*/ 2667548 h 2784568"/>
                    <a:gd name="connsiteX3387" fmla="*/ 695809 w 1365244"/>
                    <a:gd name="connsiteY3387" fmla="*/ 2668656 h 2784568"/>
                    <a:gd name="connsiteX3388" fmla="*/ 694923 w 1365244"/>
                    <a:gd name="connsiteY3388" fmla="*/ 2670761 h 2784568"/>
                    <a:gd name="connsiteX3389" fmla="*/ 694923 w 1365244"/>
                    <a:gd name="connsiteY3389" fmla="*/ 2673864 h 2784568"/>
                    <a:gd name="connsiteX3390" fmla="*/ 695477 w 1365244"/>
                    <a:gd name="connsiteY3390" fmla="*/ 2675415 h 2784568"/>
                    <a:gd name="connsiteX3391" fmla="*/ 704564 w 1365244"/>
                    <a:gd name="connsiteY3391" fmla="*/ 2685832 h 2784568"/>
                    <a:gd name="connsiteX3392" fmla="*/ 707556 w 1365244"/>
                    <a:gd name="connsiteY3392" fmla="*/ 2687384 h 2784568"/>
                    <a:gd name="connsiteX3393" fmla="*/ 709661 w 1365244"/>
                    <a:gd name="connsiteY3393" fmla="*/ 2686275 h 2784568"/>
                    <a:gd name="connsiteX3394" fmla="*/ 709661 w 1365244"/>
                    <a:gd name="connsiteY3394" fmla="*/ 2684835 h 2784568"/>
                    <a:gd name="connsiteX3395" fmla="*/ 717419 w 1365244"/>
                    <a:gd name="connsiteY3395" fmla="*/ 2681621 h 2784568"/>
                    <a:gd name="connsiteX3396" fmla="*/ 709661 w 1365244"/>
                    <a:gd name="connsiteY3396" fmla="*/ 2677743 h 2784568"/>
                    <a:gd name="connsiteX3397" fmla="*/ 705672 w 1365244"/>
                    <a:gd name="connsiteY3397" fmla="*/ 2674750 h 2784568"/>
                    <a:gd name="connsiteX3398" fmla="*/ 705007 w 1365244"/>
                    <a:gd name="connsiteY3398" fmla="*/ 2670761 h 2784568"/>
                    <a:gd name="connsiteX3399" fmla="*/ 706669 w 1365244"/>
                    <a:gd name="connsiteY3399" fmla="*/ 2669099 h 2784568"/>
                    <a:gd name="connsiteX3400" fmla="*/ 708553 w 1365244"/>
                    <a:gd name="connsiteY3400" fmla="*/ 2670650 h 2784568"/>
                    <a:gd name="connsiteX3401" fmla="*/ 711989 w 1365244"/>
                    <a:gd name="connsiteY3401" fmla="*/ 2675526 h 2784568"/>
                    <a:gd name="connsiteX3402" fmla="*/ 714204 w 1365244"/>
                    <a:gd name="connsiteY3402" fmla="*/ 2676413 h 2784568"/>
                    <a:gd name="connsiteX3403" fmla="*/ 716643 w 1365244"/>
                    <a:gd name="connsiteY3403" fmla="*/ 2676634 h 2784568"/>
                    <a:gd name="connsiteX3404" fmla="*/ 718859 w 1365244"/>
                    <a:gd name="connsiteY3404" fmla="*/ 2677521 h 2784568"/>
                    <a:gd name="connsiteX3405" fmla="*/ 720632 w 1365244"/>
                    <a:gd name="connsiteY3405" fmla="*/ 2680181 h 2784568"/>
                    <a:gd name="connsiteX3406" fmla="*/ 719745 w 1365244"/>
                    <a:gd name="connsiteY3406" fmla="*/ 2681732 h 2784568"/>
                    <a:gd name="connsiteX3407" fmla="*/ 721297 w 1365244"/>
                    <a:gd name="connsiteY3407" fmla="*/ 2683948 h 2784568"/>
                    <a:gd name="connsiteX3408" fmla="*/ 722627 w 1365244"/>
                    <a:gd name="connsiteY3408" fmla="*/ 2685389 h 2784568"/>
                    <a:gd name="connsiteX3409" fmla="*/ 724289 w 1365244"/>
                    <a:gd name="connsiteY3409" fmla="*/ 2686164 h 2784568"/>
                    <a:gd name="connsiteX3410" fmla="*/ 726616 w 1365244"/>
                    <a:gd name="connsiteY3410" fmla="*/ 2686386 h 2784568"/>
                    <a:gd name="connsiteX3411" fmla="*/ 725619 w 1365244"/>
                    <a:gd name="connsiteY3411" fmla="*/ 2681843 h 2784568"/>
                    <a:gd name="connsiteX3412" fmla="*/ 722405 w 1365244"/>
                    <a:gd name="connsiteY3412" fmla="*/ 2675859 h 2784568"/>
                    <a:gd name="connsiteX3413" fmla="*/ 721297 w 1365244"/>
                    <a:gd name="connsiteY3413" fmla="*/ 2672423 h 2784568"/>
                    <a:gd name="connsiteX3414" fmla="*/ 721297 w 1365244"/>
                    <a:gd name="connsiteY3414" fmla="*/ 2669321 h 2784568"/>
                    <a:gd name="connsiteX3415" fmla="*/ 724067 w 1365244"/>
                    <a:gd name="connsiteY3415" fmla="*/ 2664556 h 2784568"/>
                    <a:gd name="connsiteX3416" fmla="*/ 725176 w 1365244"/>
                    <a:gd name="connsiteY3416" fmla="*/ 2659901 h 2784568"/>
                    <a:gd name="connsiteX3417" fmla="*/ 723070 w 1365244"/>
                    <a:gd name="connsiteY3417" fmla="*/ 2658572 h 2784568"/>
                    <a:gd name="connsiteX3418" fmla="*/ 720632 w 1365244"/>
                    <a:gd name="connsiteY3418" fmla="*/ 2656134 h 2784568"/>
                    <a:gd name="connsiteX3419" fmla="*/ 716643 w 1365244"/>
                    <a:gd name="connsiteY3419" fmla="*/ 2650593 h 2784568"/>
                    <a:gd name="connsiteX3420" fmla="*/ 719524 w 1365244"/>
                    <a:gd name="connsiteY3420" fmla="*/ 2651812 h 2784568"/>
                    <a:gd name="connsiteX3421" fmla="*/ 721962 w 1365244"/>
                    <a:gd name="connsiteY3421" fmla="*/ 2653585 h 2784568"/>
                    <a:gd name="connsiteX3422" fmla="*/ 728721 w 1365244"/>
                    <a:gd name="connsiteY3422" fmla="*/ 2660566 h 2784568"/>
                    <a:gd name="connsiteX3423" fmla="*/ 729719 w 1365244"/>
                    <a:gd name="connsiteY3423" fmla="*/ 2661231 h 2784568"/>
                    <a:gd name="connsiteX3424" fmla="*/ 731049 w 1365244"/>
                    <a:gd name="connsiteY3424" fmla="*/ 2661453 h 2784568"/>
                    <a:gd name="connsiteX3425" fmla="*/ 732046 w 1365244"/>
                    <a:gd name="connsiteY3425" fmla="*/ 2660788 h 2784568"/>
                    <a:gd name="connsiteX3426" fmla="*/ 732932 w 1365244"/>
                    <a:gd name="connsiteY3426" fmla="*/ 2659569 h 2784568"/>
                    <a:gd name="connsiteX3427" fmla="*/ 733930 w 1365244"/>
                    <a:gd name="connsiteY3427" fmla="*/ 2658461 h 2784568"/>
                    <a:gd name="connsiteX3428" fmla="*/ 735371 w 1365244"/>
                    <a:gd name="connsiteY3428" fmla="*/ 2658461 h 2784568"/>
                    <a:gd name="connsiteX3429" fmla="*/ 734373 w 1365244"/>
                    <a:gd name="connsiteY3429" fmla="*/ 2661453 h 2784568"/>
                    <a:gd name="connsiteX3430" fmla="*/ 739138 w 1365244"/>
                    <a:gd name="connsiteY3430" fmla="*/ 2668877 h 2784568"/>
                    <a:gd name="connsiteX3431" fmla="*/ 739138 w 1365244"/>
                    <a:gd name="connsiteY3431" fmla="*/ 2674086 h 2784568"/>
                    <a:gd name="connsiteX3432" fmla="*/ 745122 w 1365244"/>
                    <a:gd name="connsiteY3432" fmla="*/ 2672534 h 2784568"/>
                    <a:gd name="connsiteX3433" fmla="*/ 746119 w 1365244"/>
                    <a:gd name="connsiteY3433" fmla="*/ 2671315 h 2784568"/>
                    <a:gd name="connsiteX3434" fmla="*/ 746895 w 1365244"/>
                    <a:gd name="connsiteY3434" fmla="*/ 2668545 h 2784568"/>
                    <a:gd name="connsiteX3435" fmla="*/ 747117 w 1365244"/>
                    <a:gd name="connsiteY3435" fmla="*/ 2665774 h 2784568"/>
                    <a:gd name="connsiteX3436" fmla="*/ 746341 w 1365244"/>
                    <a:gd name="connsiteY3436" fmla="*/ 2664556 h 2784568"/>
                    <a:gd name="connsiteX3437" fmla="*/ 744901 w 1365244"/>
                    <a:gd name="connsiteY3437" fmla="*/ 2664001 h 2784568"/>
                    <a:gd name="connsiteX3438" fmla="*/ 743903 w 1365244"/>
                    <a:gd name="connsiteY3438" fmla="*/ 2662561 h 2784568"/>
                    <a:gd name="connsiteX3439" fmla="*/ 741798 w 1365244"/>
                    <a:gd name="connsiteY3439" fmla="*/ 2658461 h 2784568"/>
                    <a:gd name="connsiteX3440" fmla="*/ 737587 w 1365244"/>
                    <a:gd name="connsiteY3440" fmla="*/ 2655580 h 2784568"/>
                    <a:gd name="connsiteX3441" fmla="*/ 736368 w 1365244"/>
                    <a:gd name="connsiteY3441" fmla="*/ 2653807 h 2784568"/>
                    <a:gd name="connsiteX3442" fmla="*/ 735814 w 1365244"/>
                    <a:gd name="connsiteY3442" fmla="*/ 2651036 h 2784568"/>
                    <a:gd name="connsiteX3443" fmla="*/ 737032 w 1365244"/>
                    <a:gd name="connsiteY3443" fmla="*/ 2650814 h 2784568"/>
                    <a:gd name="connsiteX3444" fmla="*/ 738695 w 1365244"/>
                    <a:gd name="connsiteY3444" fmla="*/ 2651036 h 2784568"/>
                    <a:gd name="connsiteX3445" fmla="*/ 739582 w 1365244"/>
                    <a:gd name="connsiteY3445" fmla="*/ 2649817 h 2784568"/>
                    <a:gd name="connsiteX3446" fmla="*/ 739582 w 1365244"/>
                    <a:gd name="connsiteY3446" fmla="*/ 2647822 h 2784568"/>
                    <a:gd name="connsiteX3447" fmla="*/ 739138 w 1365244"/>
                    <a:gd name="connsiteY3447" fmla="*/ 2645495 h 2784568"/>
                    <a:gd name="connsiteX3448" fmla="*/ 738362 w 1365244"/>
                    <a:gd name="connsiteY3448" fmla="*/ 2643501 h 2784568"/>
                    <a:gd name="connsiteX3449" fmla="*/ 735482 w 1365244"/>
                    <a:gd name="connsiteY3449" fmla="*/ 2641838 h 2784568"/>
                    <a:gd name="connsiteX3450" fmla="*/ 733043 w 1365244"/>
                    <a:gd name="connsiteY3450" fmla="*/ 2637849 h 2784568"/>
                    <a:gd name="connsiteX3451" fmla="*/ 731824 w 1365244"/>
                    <a:gd name="connsiteY3451" fmla="*/ 2636298 h 2784568"/>
                    <a:gd name="connsiteX3452" fmla="*/ 725619 w 1365244"/>
                    <a:gd name="connsiteY3452" fmla="*/ 2633306 h 2784568"/>
                    <a:gd name="connsiteX3453" fmla="*/ 725619 w 1365244"/>
                    <a:gd name="connsiteY3453" fmla="*/ 2631643 h 2784568"/>
                    <a:gd name="connsiteX3454" fmla="*/ 728943 w 1365244"/>
                    <a:gd name="connsiteY3454" fmla="*/ 2631976 h 2784568"/>
                    <a:gd name="connsiteX3455" fmla="*/ 732821 w 1365244"/>
                    <a:gd name="connsiteY3455" fmla="*/ 2633860 h 2784568"/>
                    <a:gd name="connsiteX3456" fmla="*/ 736478 w 1365244"/>
                    <a:gd name="connsiteY3456" fmla="*/ 2636852 h 2784568"/>
                    <a:gd name="connsiteX3457" fmla="*/ 740468 w 1365244"/>
                    <a:gd name="connsiteY3457" fmla="*/ 2642614 h 2784568"/>
                    <a:gd name="connsiteX3458" fmla="*/ 741908 w 1365244"/>
                    <a:gd name="connsiteY3458" fmla="*/ 2643833 h 2784568"/>
                    <a:gd name="connsiteX3459" fmla="*/ 745565 w 1365244"/>
                    <a:gd name="connsiteY3459" fmla="*/ 2645938 h 2784568"/>
                    <a:gd name="connsiteX3460" fmla="*/ 750109 w 1365244"/>
                    <a:gd name="connsiteY3460" fmla="*/ 2650593 h 2784568"/>
                    <a:gd name="connsiteX3461" fmla="*/ 750995 w 1365244"/>
                    <a:gd name="connsiteY3461" fmla="*/ 2652144 h 2784568"/>
                    <a:gd name="connsiteX3462" fmla="*/ 751993 w 1365244"/>
                    <a:gd name="connsiteY3462" fmla="*/ 2651590 h 2784568"/>
                    <a:gd name="connsiteX3463" fmla="*/ 754209 w 1365244"/>
                    <a:gd name="connsiteY3463" fmla="*/ 2649042 h 2784568"/>
                    <a:gd name="connsiteX3464" fmla="*/ 755206 w 1365244"/>
                    <a:gd name="connsiteY3464" fmla="*/ 2648820 h 2784568"/>
                    <a:gd name="connsiteX3465" fmla="*/ 765956 w 1365244"/>
                    <a:gd name="connsiteY3465" fmla="*/ 2650814 h 2784568"/>
                    <a:gd name="connsiteX3466" fmla="*/ 762520 w 1365244"/>
                    <a:gd name="connsiteY3466" fmla="*/ 2645717 h 2784568"/>
                    <a:gd name="connsiteX3467" fmla="*/ 760969 w 1365244"/>
                    <a:gd name="connsiteY3467" fmla="*/ 2642503 h 2784568"/>
                    <a:gd name="connsiteX3468" fmla="*/ 761191 w 1365244"/>
                    <a:gd name="connsiteY3468" fmla="*/ 2639733 h 2784568"/>
                    <a:gd name="connsiteX3469" fmla="*/ 762742 w 1365244"/>
                    <a:gd name="connsiteY3469" fmla="*/ 2639733 h 2784568"/>
                    <a:gd name="connsiteX3470" fmla="*/ 764626 w 1365244"/>
                    <a:gd name="connsiteY3470" fmla="*/ 2641949 h 2784568"/>
                    <a:gd name="connsiteX3471" fmla="*/ 766399 w 1365244"/>
                    <a:gd name="connsiteY3471" fmla="*/ 2644720 h 2784568"/>
                    <a:gd name="connsiteX3472" fmla="*/ 767728 w 1365244"/>
                    <a:gd name="connsiteY3472" fmla="*/ 2646049 h 2784568"/>
                    <a:gd name="connsiteX3473" fmla="*/ 768726 w 1365244"/>
                    <a:gd name="connsiteY3473" fmla="*/ 2647711 h 2784568"/>
                    <a:gd name="connsiteX3474" fmla="*/ 769945 w 1365244"/>
                    <a:gd name="connsiteY3474" fmla="*/ 2651479 h 2784568"/>
                    <a:gd name="connsiteX3475" fmla="*/ 771496 w 1365244"/>
                    <a:gd name="connsiteY3475" fmla="*/ 2655247 h 2784568"/>
                    <a:gd name="connsiteX3476" fmla="*/ 773491 w 1365244"/>
                    <a:gd name="connsiteY3476" fmla="*/ 2656909 h 2784568"/>
                    <a:gd name="connsiteX3477" fmla="*/ 774156 w 1365244"/>
                    <a:gd name="connsiteY3477" fmla="*/ 2656134 h 2784568"/>
                    <a:gd name="connsiteX3478" fmla="*/ 774156 w 1365244"/>
                    <a:gd name="connsiteY3478" fmla="*/ 2654471 h 2784568"/>
                    <a:gd name="connsiteX3479" fmla="*/ 774488 w 1365244"/>
                    <a:gd name="connsiteY3479" fmla="*/ 2652920 h 2784568"/>
                    <a:gd name="connsiteX3480" fmla="*/ 775818 w 1365244"/>
                    <a:gd name="connsiteY3480" fmla="*/ 2652144 h 2784568"/>
                    <a:gd name="connsiteX3481" fmla="*/ 777037 w 1365244"/>
                    <a:gd name="connsiteY3481" fmla="*/ 2652144 h 2784568"/>
                    <a:gd name="connsiteX3482" fmla="*/ 777813 w 1365244"/>
                    <a:gd name="connsiteY3482" fmla="*/ 2651479 h 2784568"/>
                    <a:gd name="connsiteX3483" fmla="*/ 778145 w 1365244"/>
                    <a:gd name="connsiteY3483" fmla="*/ 2650039 h 2784568"/>
                    <a:gd name="connsiteX3484" fmla="*/ 778145 w 1365244"/>
                    <a:gd name="connsiteY3484" fmla="*/ 2647379 h 2784568"/>
                    <a:gd name="connsiteX3485" fmla="*/ 780140 w 1365244"/>
                    <a:gd name="connsiteY3485" fmla="*/ 2650593 h 2784568"/>
                    <a:gd name="connsiteX3486" fmla="*/ 781248 w 1365244"/>
                    <a:gd name="connsiteY3486" fmla="*/ 2651701 h 2784568"/>
                    <a:gd name="connsiteX3487" fmla="*/ 782578 w 1365244"/>
                    <a:gd name="connsiteY3487" fmla="*/ 2652144 h 2784568"/>
                    <a:gd name="connsiteX3488" fmla="*/ 781691 w 1365244"/>
                    <a:gd name="connsiteY3488" fmla="*/ 2648487 h 2784568"/>
                    <a:gd name="connsiteX3489" fmla="*/ 782467 w 1365244"/>
                    <a:gd name="connsiteY3489" fmla="*/ 2647490 h 2784568"/>
                    <a:gd name="connsiteX3490" fmla="*/ 785681 w 1365244"/>
                    <a:gd name="connsiteY3490" fmla="*/ 2647490 h 2784568"/>
                    <a:gd name="connsiteX3491" fmla="*/ 786678 w 1365244"/>
                    <a:gd name="connsiteY3491" fmla="*/ 2646493 h 2784568"/>
                    <a:gd name="connsiteX3492" fmla="*/ 787675 w 1365244"/>
                    <a:gd name="connsiteY3492" fmla="*/ 2644941 h 2784568"/>
                    <a:gd name="connsiteX3493" fmla="*/ 789559 w 1365244"/>
                    <a:gd name="connsiteY3493" fmla="*/ 2641173 h 2784568"/>
                    <a:gd name="connsiteX3494" fmla="*/ 786234 w 1365244"/>
                    <a:gd name="connsiteY3494" fmla="*/ 2634081 h 2784568"/>
                    <a:gd name="connsiteX3495" fmla="*/ 787343 w 1365244"/>
                    <a:gd name="connsiteY3495" fmla="*/ 2626324 h 2784568"/>
                    <a:gd name="connsiteX3496" fmla="*/ 797206 w 1365244"/>
                    <a:gd name="connsiteY3496" fmla="*/ 2607042 h 2784568"/>
                    <a:gd name="connsiteX3497" fmla="*/ 801527 w 1365244"/>
                    <a:gd name="connsiteY3497" fmla="*/ 2598509 h 2784568"/>
                    <a:gd name="connsiteX3498" fmla="*/ 804186 w 1365244"/>
                    <a:gd name="connsiteY3498" fmla="*/ 2595185 h 2784568"/>
                    <a:gd name="connsiteX3499" fmla="*/ 809173 w 1365244"/>
                    <a:gd name="connsiteY3499" fmla="*/ 2593191 h 2784568"/>
                    <a:gd name="connsiteX3500" fmla="*/ 813717 w 1365244"/>
                    <a:gd name="connsiteY3500" fmla="*/ 2595850 h 2784568"/>
                    <a:gd name="connsiteX3501" fmla="*/ 817374 w 1365244"/>
                    <a:gd name="connsiteY3501" fmla="*/ 2602167 h 2784568"/>
                    <a:gd name="connsiteX3502" fmla="*/ 819812 w 1365244"/>
                    <a:gd name="connsiteY3502" fmla="*/ 2611032 h 2784568"/>
                    <a:gd name="connsiteX3503" fmla="*/ 810060 w 1365244"/>
                    <a:gd name="connsiteY3503" fmla="*/ 2603607 h 2784568"/>
                    <a:gd name="connsiteX3504" fmla="*/ 805295 w 1365244"/>
                    <a:gd name="connsiteY3504" fmla="*/ 2602831 h 2784568"/>
                    <a:gd name="connsiteX3505" fmla="*/ 800197 w 1365244"/>
                    <a:gd name="connsiteY3505" fmla="*/ 2607042 h 2784568"/>
                    <a:gd name="connsiteX3506" fmla="*/ 798757 w 1365244"/>
                    <a:gd name="connsiteY3506" fmla="*/ 2609480 h 2784568"/>
                    <a:gd name="connsiteX3507" fmla="*/ 798425 w 1365244"/>
                    <a:gd name="connsiteY3507" fmla="*/ 2611364 h 2784568"/>
                    <a:gd name="connsiteX3508" fmla="*/ 798757 w 1365244"/>
                    <a:gd name="connsiteY3508" fmla="*/ 2616572 h 2784568"/>
                    <a:gd name="connsiteX3509" fmla="*/ 798314 w 1365244"/>
                    <a:gd name="connsiteY3509" fmla="*/ 2618124 h 2784568"/>
                    <a:gd name="connsiteX3510" fmla="*/ 795210 w 1365244"/>
                    <a:gd name="connsiteY3510" fmla="*/ 2624551 h 2784568"/>
                    <a:gd name="connsiteX3511" fmla="*/ 792995 w 1365244"/>
                    <a:gd name="connsiteY3511" fmla="*/ 2626768 h 2784568"/>
                    <a:gd name="connsiteX3512" fmla="*/ 790113 w 1365244"/>
                    <a:gd name="connsiteY3512" fmla="*/ 2628541 h 2784568"/>
                    <a:gd name="connsiteX3513" fmla="*/ 788229 w 1365244"/>
                    <a:gd name="connsiteY3513" fmla="*/ 2631089 h 2784568"/>
                    <a:gd name="connsiteX3514" fmla="*/ 789116 w 1365244"/>
                    <a:gd name="connsiteY3514" fmla="*/ 2635522 h 2784568"/>
                    <a:gd name="connsiteX3515" fmla="*/ 791332 w 1365244"/>
                    <a:gd name="connsiteY3515" fmla="*/ 2638957 h 2784568"/>
                    <a:gd name="connsiteX3516" fmla="*/ 794214 w 1365244"/>
                    <a:gd name="connsiteY3516" fmla="*/ 2641949 h 2784568"/>
                    <a:gd name="connsiteX3517" fmla="*/ 797206 w 1365244"/>
                    <a:gd name="connsiteY3517" fmla="*/ 2643501 h 2784568"/>
                    <a:gd name="connsiteX3518" fmla="*/ 799643 w 1365244"/>
                    <a:gd name="connsiteY3518" fmla="*/ 2642614 h 2784568"/>
                    <a:gd name="connsiteX3519" fmla="*/ 799976 w 1365244"/>
                    <a:gd name="connsiteY3519" fmla="*/ 2640287 h 2784568"/>
                    <a:gd name="connsiteX3520" fmla="*/ 801971 w 1365244"/>
                    <a:gd name="connsiteY3520" fmla="*/ 2639179 h 2784568"/>
                    <a:gd name="connsiteX3521" fmla="*/ 804519 w 1365244"/>
                    <a:gd name="connsiteY3521" fmla="*/ 2639179 h 2784568"/>
                    <a:gd name="connsiteX3522" fmla="*/ 806625 w 1365244"/>
                    <a:gd name="connsiteY3522" fmla="*/ 2639511 h 2784568"/>
                    <a:gd name="connsiteX3523" fmla="*/ 808287 w 1365244"/>
                    <a:gd name="connsiteY3523" fmla="*/ 2641506 h 2784568"/>
                    <a:gd name="connsiteX3524" fmla="*/ 810392 w 1365244"/>
                    <a:gd name="connsiteY3524" fmla="*/ 2644609 h 2784568"/>
                    <a:gd name="connsiteX3525" fmla="*/ 812387 w 1365244"/>
                    <a:gd name="connsiteY3525" fmla="*/ 2646936 h 2784568"/>
                    <a:gd name="connsiteX3526" fmla="*/ 813938 w 1365244"/>
                    <a:gd name="connsiteY3526" fmla="*/ 2646493 h 2784568"/>
                    <a:gd name="connsiteX3527" fmla="*/ 814936 w 1365244"/>
                    <a:gd name="connsiteY3527" fmla="*/ 2645163 h 2784568"/>
                    <a:gd name="connsiteX3528" fmla="*/ 817374 w 1365244"/>
                    <a:gd name="connsiteY3528" fmla="*/ 2643501 h 2784568"/>
                    <a:gd name="connsiteX3529" fmla="*/ 818149 w 1365244"/>
                    <a:gd name="connsiteY3529" fmla="*/ 2642614 h 2784568"/>
                    <a:gd name="connsiteX3530" fmla="*/ 818371 w 1365244"/>
                    <a:gd name="connsiteY3530" fmla="*/ 2641063 h 2784568"/>
                    <a:gd name="connsiteX3531" fmla="*/ 818149 w 1365244"/>
                    <a:gd name="connsiteY3531" fmla="*/ 2637073 h 2784568"/>
                    <a:gd name="connsiteX3532" fmla="*/ 818482 w 1365244"/>
                    <a:gd name="connsiteY3532" fmla="*/ 2635411 h 2784568"/>
                    <a:gd name="connsiteX3533" fmla="*/ 820144 w 1365244"/>
                    <a:gd name="connsiteY3533" fmla="*/ 2633417 h 2784568"/>
                    <a:gd name="connsiteX3534" fmla="*/ 822360 w 1365244"/>
                    <a:gd name="connsiteY3534" fmla="*/ 2631976 h 2784568"/>
                    <a:gd name="connsiteX3535" fmla="*/ 824688 w 1365244"/>
                    <a:gd name="connsiteY3535" fmla="*/ 2631311 h 2784568"/>
                    <a:gd name="connsiteX3536" fmla="*/ 826682 w 1365244"/>
                    <a:gd name="connsiteY3536" fmla="*/ 2631311 h 2784568"/>
                    <a:gd name="connsiteX3537" fmla="*/ 825796 w 1365244"/>
                    <a:gd name="connsiteY3537" fmla="*/ 2634857 h 2784568"/>
                    <a:gd name="connsiteX3538" fmla="*/ 825131 w 1365244"/>
                    <a:gd name="connsiteY3538" fmla="*/ 2636408 h 2784568"/>
                    <a:gd name="connsiteX3539" fmla="*/ 824244 w 1365244"/>
                    <a:gd name="connsiteY3539" fmla="*/ 2637849 h 2784568"/>
                    <a:gd name="connsiteX3540" fmla="*/ 827569 w 1365244"/>
                    <a:gd name="connsiteY3540" fmla="*/ 2637849 h 2784568"/>
                    <a:gd name="connsiteX3541" fmla="*/ 837986 w 1365244"/>
                    <a:gd name="connsiteY3541" fmla="*/ 2633970 h 2784568"/>
                    <a:gd name="connsiteX3542" fmla="*/ 839094 w 1365244"/>
                    <a:gd name="connsiteY3542" fmla="*/ 2635744 h 2784568"/>
                    <a:gd name="connsiteX3543" fmla="*/ 842529 w 1365244"/>
                    <a:gd name="connsiteY3543" fmla="*/ 2639733 h 2784568"/>
                    <a:gd name="connsiteX3544" fmla="*/ 843416 w 1365244"/>
                    <a:gd name="connsiteY3544" fmla="*/ 2640287 h 2784568"/>
                    <a:gd name="connsiteX3545" fmla="*/ 843748 w 1365244"/>
                    <a:gd name="connsiteY3545" fmla="*/ 2637738 h 2784568"/>
                    <a:gd name="connsiteX3546" fmla="*/ 842640 w 1365244"/>
                    <a:gd name="connsiteY3546" fmla="*/ 2635300 h 2784568"/>
                    <a:gd name="connsiteX3547" fmla="*/ 839869 w 1365244"/>
                    <a:gd name="connsiteY3547" fmla="*/ 2631643 h 2784568"/>
                    <a:gd name="connsiteX3548" fmla="*/ 845077 w 1365244"/>
                    <a:gd name="connsiteY3548" fmla="*/ 2632086 h 2784568"/>
                    <a:gd name="connsiteX3549" fmla="*/ 847516 w 1365244"/>
                    <a:gd name="connsiteY3549" fmla="*/ 2631089 h 2784568"/>
                    <a:gd name="connsiteX3550" fmla="*/ 849067 w 1365244"/>
                    <a:gd name="connsiteY3550" fmla="*/ 2626213 h 2784568"/>
                    <a:gd name="connsiteX3551" fmla="*/ 850064 w 1365244"/>
                    <a:gd name="connsiteY3551" fmla="*/ 2625105 h 2784568"/>
                    <a:gd name="connsiteX3552" fmla="*/ 850729 w 1365244"/>
                    <a:gd name="connsiteY3552" fmla="*/ 2623775 h 2784568"/>
                    <a:gd name="connsiteX3553" fmla="*/ 850397 w 1365244"/>
                    <a:gd name="connsiteY3553" fmla="*/ 2621559 h 2784568"/>
                    <a:gd name="connsiteX3554" fmla="*/ 850397 w 1365244"/>
                    <a:gd name="connsiteY3554" fmla="*/ 2620008 h 2784568"/>
                    <a:gd name="connsiteX3555" fmla="*/ 851505 w 1365244"/>
                    <a:gd name="connsiteY3555" fmla="*/ 2618678 h 2784568"/>
                    <a:gd name="connsiteX3556" fmla="*/ 852835 w 1365244"/>
                    <a:gd name="connsiteY3556" fmla="*/ 2617792 h 2784568"/>
                    <a:gd name="connsiteX3557" fmla="*/ 853832 w 1365244"/>
                    <a:gd name="connsiteY3557" fmla="*/ 2617570 h 2784568"/>
                    <a:gd name="connsiteX3558" fmla="*/ 854829 w 1365244"/>
                    <a:gd name="connsiteY3558" fmla="*/ 2618456 h 2784568"/>
                    <a:gd name="connsiteX3559" fmla="*/ 856603 w 1365244"/>
                    <a:gd name="connsiteY3559" fmla="*/ 2621781 h 2784568"/>
                    <a:gd name="connsiteX3560" fmla="*/ 857710 w 1365244"/>
                    <a:gd name="connsiteY3560" fmla="*/ 2622446 h 2784568"/>
                    <a:gd name="connsiteX3561" fmla="*/ 858486 w 1365244"/>
                    <a:gd name="connsiteY3561" fmla="*/ 2621670 h 2784568"/>
                    <a:gd name="connsiteX3562" fmla="*/ 859594 w 1365244"/>
                    <a:gd name="connsiteY3562" fmla="*/ 2618345 h 2784568"/>
                    <a:gd name="connsiteX3563" fmla="*/ 860370 w 1365244"/>
                    <a:gd name="connsiteY3563" fmla="*/ 2617570 h 2784568"/>
                    <a:gd name="connsiteX3564" fmla="*/ 861700 w 1365244"/>
                    <a:gd name="connsiteY3564" fmla="*/ 2618345 h 2784568"/>
                    <a:gd name="connsiteX3565" fmla="*/ 863251 w 1365244"/>
                    <a:gd name="connsiteY3565" fmla="*/ 2621670 h 2784568"/>
                    <a:gd name="connsiteX3566" fmla="*/ 864581 w 1365244"/>
                    <a:gd name="connsiteY3566" fmla="*/ 2622446 h 2784568"/>
                    <a:gd name="connsiteX3567" fmla="*/ 866797 w 1365244"/>
                    <a:gd name="connsiteY3567" fmla="*/ 2621781 h 2784568"/>
                    <a:gd name="connsiteX3568" fmla="*/ 867462 w 1365244"/>
                    <a:gd name="connsiteY3568" fmla="*/ 2622557 h 2784568"/>
                    <a:gd name="connsiteX3569" fmla="*/ 867684 w 1365244"/>
                    <a:gd name="connsiteY3569" fmla="*/ 2625548 h 2784568"/>
                    <a:gd name="connsiteX3570" fmla="*/ 870233 w 1365244"/>
                    <a:gd name="connsiteY3570" fmla="*/ 2623000 h 2784568"/>
                    <a:gd name="connsiteX3571" fmla="*/ 869790 w 1365244"/>
                    <a:gd name="connsiteY3571" fmla="*/ 2619786 h 2784568"/>
                    <a:gd name="connsiteX3572" fmla="*/ 868349 w 1365244"/>
                    <a:gd name="connsiteY3572" fmla="*/ 2616351 h 2784568"/>
                    <a:gd name="connsiteX3573" fmla="*/ 867684 w 1365244"/>
                    <a:gd name="connsiteY3573" fmla="*/ 2612916 h 2784568"/>
                    <a:gd name="connsiteX3574" fmla="*/ 869236 w 1365244"/>
                    <a:gd name="connsiteY3574" fmla="*/ 2610034 h 2784568"/>
                    <a:gd name="connsiteX3575" fmla="*/ 871784 w 1365244"/>
                    <a:gd name="connsiteY3575" fmla="*/ 2608816 h 2784568"/>
                    <a:gd name="connsiteX3576" fmla="*/ 873225 w 1365244"/>
                    <a:gd name="connsiteY3576" fmla="*/ 2610034 h 2784568"/>
                    <a:gd name="connsiteX3577" fmla="*/ 871451 w 1365244"/>
                    <a:gd name="connsiteY3577" fmla="*/ 2614578 h 2784568"/>
                    <a:gd name="connsiteX3578" fmla="*/ 879763 w 1365244"/>
                    <a:gd name="connsiteY3578" fmla="*/ 2620008 h 2784568"/>
                    <a:gd name="connsiteX3579" fmla="*/ 882422 w 1365244"/>
                    <a:gd name="connsiteY3579" fmla="*/ 2622446 h 2784568"/>
                    <a:gd name="connsiteX3580" fmla="*/ 876549 w 1365244"/>
                    <a:gd name="connsiteY3580" fmla="*/ 2621559 h 2784568"/>
                    <a:gd name="connsiteX3581" fmla="*/ 873668 w 1365244"/>
                    <a:gd name="connsiteY3581" fmla="*/ 2622335 h 2784568"/>
                    <a:gd name="connsiteX3582" fmla="*/ 873890 w 1365244"/>
                    <a:gd name="connsiteY3582" fmla="*/ 2625548 h 2784568"/>
                    <a:gd name="connsiteX3583" fmla="*/ 875773 w 1365244"/>
                    <a:gd name="connsiteY3583" fmla="*/ 2626546 h 2784568"/>
                    <a:gd name="connsiteX3584" fmla="*/ 884417 w 1365244"/>
                    <a:gd name="connsiteY3584" fmla="*/ 2626989 h 2784568"/>
                    <a:gd name="connsiteX3585" fmla="*/ 889404 w 1365244"/>
                    <a:gd name="connsiteY3585" fmla="*/ 2628873 h 2784568"/>
                    <a:gd name="connsiteX3586" fmla="*/ 899266 w 1365244"/>
                    <a:gd name="connsiteY3586" fmla="*/ 2636741 h 2784568"/>
                    <a:gd name="connsiteX3587" fmla="*/ 904918 w 1365244"/>
                    <a:gd name="connsiteY3587" fmla="*/ 2638182 h 2784568"/>
                    <a:gd name="connsiteX3588" fmla="*/ 904253 w 1365244"/>
                    <a:gd name="connsiteY3588" fmla="*/ 2636519 h 2784568"/>
                    <a:gd name="connsiteX3589" fmla="*/ 903366 w 1365244"/>
                    <a:gd name="connsiteY3589" fmla="*/ 2635300 h 2784568"/>
                    <a:gd name="connsiteX3590" fmla="*/ 902258 w 1365244"/>
                    <a:gd name="connsiteY3590" fmla="*/ 2634303 h 2784568"/>
                    <a:gd name="connsiteX3591" fmla="*/ 901040 w 1365244"/>
                    <a:gd name="connsiteY3591" fmla="*/ 2633527 h 2784568"/>
                    <a:gd name="connsiteX3592" fmla="*/ 901705 w 1365244"/>
                    <a:gd name="connsiteY3592" fmla="*/ 2632641 h 2784568"/>
                    <a:gd name="connsiteX3593" fmla="*/ 902701 w 1365244"/>
                    <a:gd name="connsiteY3593" fmla="*/ 2630868 h 2784568"/>
                    <a:gd name="connsiteX3594" fmla="*/ 903366 w 1365244"/>
                    <a:gd name="connsiteY3594" fmla="*/ 2630203 h 2784568"/>
                    <a:gd name="connsiteX3595" fmla="*/ 902591 w 1365244"/>
                    <a:gd name="connsiteY3595" fmla="*/ 2627986 h 2784568"/>
                    <a:gd name="connsiteX3596" fmla="*/ 902148 w 1365244"/>
                    <a:gd name="connsiteY3596" fmla="*/ 2627432 h 2784568"/>
                    <a:gd name="connsiteX3597" fmla="*/ 901040 w 1365244"/>
                    <a:gd name="connsiteY3597" fmla="*/ 2627100 h 2784568"/>
                    <a:gd name="connsiteX3598" fmla="*/ 905140 w 1365244"/>
                    <a:gd name="connsiteY3598" fmla="*/ 2625216 h 2784568"/>
                    <a:gd name="connsiteX3599" fmla="*/ 914670 w 1365244"/>
                    <a:gd name="connsiteY3599" fmla="*/ 2633638 h 2784568"/>
                    <a:gd name="connsiteX3600" fmla="*/ 918881 w 1365244"/>
                    <a:gd name="connsiteY3600" fmla="*/ 2635079 h 2784568"/>
                    <a:gd name="connsiteX3601" fmla="*/ 917662 w 1365244"/>
                    <a:gd name="connsiteY3601" fmla="*/ 2632086 h 2784568"/>
                    <a:gd name="connsiteX3602" fmla="*/ 916664 w 1365244"/>
                    <a:gd name="connsiteY3602" fmla="*/ 2630203 h 2784568"/>
                    <a:gd name="connsiteX3603" fmla="*/ 916332 w 1365244"/>
                    <a:gd name="connsiteY3603" fmla="*/ 2628430 h 2784568"/>
                    <a:gd name="connsiteX3604" fmla="*/ 917218 w 1365244"/>
                    <a:gd name="connsiteY3604" fmla="*/ 2625659 h 2784568"/>
                    <a:gd name="connsiteX3605" fmla="*/ 919103 w 1365244"/>
                    <a:gd name="connsiteY3605" fmla="*/ 2623443 h 2784568"/>
                    <a:gd name="connsiteX3606" fmla="*/ 921318 w 1365244"/>
                    <a:gd name="connsiteY3606" fmla="*/ 2623221 h 2784568"/>
                    <a:gd name="connsiteX3607" fmla="*/ 925862 w 1365244"/>
                    <a:gd name="connsiteY3607" fmla="*/ 2624108 h 2784568"/>
                    <a:gd name="connsiteX3608" fmla="*/ 924200 w 1365244"/>
                    <a:gd name="connsiteY3608" fmla="*/ 2625881 h 2784568"/>
                    <a:gd name="connsiteX3609" fmla="*/ 920654 w 1365244"/>
                    <a:gd name="connsiteY3609" fmla="*/ 2627654 h 2784568"/>
                    <a:gd name="connsiteX3610" fmla="*/ 919657 w 1365244"/>
                    <a:gd name="connsiteY3610" fmla="*/ 2630203 h 2784568"/>
                    <a:gd name="connsiteX3611" fmla="*/ 927414 w 1365244"/>
                    <a:gd name="connsiteY3611" fmla="*/ 2631754 h 2784568"/>
                    <a:gd name="connsiteX3612" fmla="*/ 928854 w 1365244"/>
                    <a:gd name="connsiteY3612" fmla="*/ 2631089 h 2784568"/>
                    <a:gd name="connsiteX3613" fmla="*/ 932844 w 1365244"/>
                    <a:gd name="connsiteY3613" fmla="*/ 2627100 h 2784568"/>
                    <a:gd name="connsiteX3614" fmla="*/ 932068 w 1365244"/>
                    <a:gd name="connsiteY3614" fmla="*/ 2627100 h 2784568"/>
                    <a:gd name="connsiteX3615" fmla="*/ 930516 w 1365244"/>
                    <a:gd name="connsiteY3615" fmla="*/ 2625659 h 2784568"/>
                    <a:gd name="connsiteX3616" fmla="*/ 931181 w 1365244"/>
                    <a:gd name="connsiteY3616" fmla="*/ 2625327 h 2784568"/>
                    <a:gd name="connsiteX3617" fmla="*/ 932844 w 1365244"/>
                    <a:gd name="connsiteY3617" fmla="*/ 2623997 h 2784568"/>
                    <a:gd name="connsiteX3618" fmla="*/ 931403 w 1365244"/>
                    <a:gd name="connsiteY3618" fmla="*/ 2621338 h 2784568"/>
                    <a:gd name="connsiteX3619" fmla="*/ 930627 w 1365244"/>
                    <a:gd name="connsiteY3619" fmla="*/ 2618235 h 2784568"/>
                    <a:gd name="connsiteX3620" fmla="*/ 930959 w 1365244"/>
                    <a:gd name="connsiteY3620" fmla="*/ 2615686 h 2784568"/>
                    <a:gd name="connsiteX3621" fmla="*/ 932844 w 1365244"/>
                    <a:gd name="connsiteY3621" fmla="*/ 2614689 h 2784568"/>
                    <a:gd name="connsiteX3622" fmla="*/ 932400 w 1365244"/>
                    <a:gd name="connsiteY3622" fmla="*/ 2613913 h 2784568"/>
                    <a:gd name="connsiteX3623" fmla="*/ 931735 w 1365244"/>
                    <a:gd name="connsiteY3623" fmla="*/ 2612140 h 2784568"/>
                    <a:gd name="connsiteX3624" fmla="*/ 931292 w 1365244"/>
                    <a:gd name="connsiteY3624" fmla="*/ 2611364 h 2784568"/>
                    <a:gd name="connsiteX3625" fmla="*/ 933841 w 1365244"/>
                    <a:gd name="connsiteY3625" fmla="*/ 2610034 h 2784568"/>
                    <a:gd name="connsiteX3626" fmla="*/ 935614 w 1365244"/>
                    <a:gd name="connsiteY3626" fmla="*/ 2611475 h 2784568"/>
                    <a:gd name="connsiteX3627" fmla="*/ 937165 w 1365244"/>
                    <a:gd name="connsiteY3627" fmla="*/ 2614134 h 2784568"/>
                    <a:gd name="connsiteX3628" fmla="*/ 939049 w 1365244"/>
                    <a:gd name="connsiteY3628" fmla="*/ 2616240 h 2784568"/>
                    <a:gd name="connsiteX3629" fmla="*/ 948690 w 1365244"/>
                    <a:gd name="connsiteY3629" fmla="*/ 2604494 h 2784568"/>
                    <a:gd name="connsiteX3630" fmla="*/ 958663 w 1365244"/>
                    <a:gd name="connsiteY3630" fmla="*/ 2594077 h 2784568"/>
                    <a:gd name="connsiteX3631" fmla="*/ 961212 w 1365244"/>
                    <a:gd name="connsiteY3631" fmla="*/ 2590642 h 2784568"/>
                    <a:gd name="connsiteX3632" fmla="*/ 977613 w 1365244"/>
                    <a:gd name="connsiteY3632" fmla="*/ 2569033 h 2784568"/>
                    <a:gd name="connsiteX3633" fmla="*/ 988472 w 1365244"/>
                    <a:gd name="connsiteY3633" fmla="*/ 2561165 h 2784568"/>
                    <a:gd name="connsiteX3634" fmla="*/ 998889 w 1365244"/>
                    <a:gd name="connsiteY3634" fmla="*/ 2545429 h 2784568"/>
                    <a:gd name="connsiteX3635" fmla="*/ 1015290 w 1365244"/>
                    <a:gd name="connsiteY3635" fmla="*/ 2528142 h 2784568"/>
                    <a:gd name="connsiteX3636" fmla="*/ 1020498 w 1365244"/>
                    <a:gd name="connsiteY3636" fmla="*/ 2524263 h 2784568"/>
                    <a:gd name="connsiteX3637" fmla="*/ 1030472 w 1365244"/>
                    <a:gd name="connsiteY3637" fmla="*/ 2521493 h 2784568"/>
                    <a:gd name="connsiteX3638" fmla="*/ 1034904 w 1365244"/>
                    <a:gd name="connsiteY3638" fmla="*/ 2514512 h 2784568"/>
                    <a:gd name="connsiteX3639" fmla="*/ 1034904 w 1365244"/>
                    <a:gd name="connsiteY3639" fmla="*/ 2514512 h 2784568"/>
                    <a:gd name="connsiteX3640" fmla="*/ 1034904 w 1365244"/>
                    <a:gd name="connsiteY3640" fmla="*/ 2514512 h 2784568"/>
                    <a:gd name="connsiteX3641" fmla="*/ 1034904 w 1365244"/>
                    <a:gd name="connsiteY3641" fmla="*/ 2514512 h 2784568"/>
                    <a:gd name="connsiteX3642" fmla="*/ 1036788 w 1365244"/>
                    <a:gd name="connsiteY3642" fmla="*/ 2509747 h 2784568"/>
                    <a:gd name="connsiteX3643" fmla="*/ 1038894 w 1365244"/>
                    <a:gd name="connsiteY3643" fmla="*/ 2506311 h 2784568"/>
                    <a:gd name="connsiteX3644" fmla="*/ 1045875 w 1365244"/>
                    <a:gd name="connsiteY3644" fmla="*/ 2498333 h 2784568"/>
                    <a:gd name="connsiteX3645" fmla="*/ 1049421 w 1365244"/>
                    <a:gd name="connsiteY3645" fmla="*/ 2492348 h 2784568"/>
                    <a:gd name="connsiteX3646" fmla="*/ 1051305 w 1365244"/>
                    <a:gd name="connsiteY3646" fmla="*/ 2490021 h 2784568"/>
                    <a:gd name="connsiteX3647" fmla="*/ 1057843 w 1365244"/>
                    <a:gd name="connsiteY3647" fmla="*/ 2486364 h 2784568"/>
                    <a:gd name="connsiteX3648" fmla="*/ 1065933 w 1365244"/>
                    <a:gd name="connsiteY3648" fmla="*/ 2478053 h 2784568"/>
                    <a:gd name="connsiteX3649" fmla="*/ 1072139 w 1365244"/>
                    <a:gd name="connsiteY3649" fmla="*/ 2473288 h 2784568"/>
                    <a:gd name="connsiteX3650" fmla="*/ 1089093 w 1365244"/>
                    <a:gd name="connsiteY3650" fmla="*/ 2462650 h 2784568"/>
                    <a:gd name="connsiteX3651" fmla="*/ 1097404 w 1365244"/>
                    <a:gd name="connsiteY3651" fmla="*/ 2455004 h 2784568"/>
                    <a:gd name="connsiteX3652" fmla="*/ 1104053 w 1365244"/>
                    <a:gd name="connsiteY3652" fmla="*/ 2444476 h 2784568"/>
                    <a:gd name="connsiteX3653" fmla="*/ 1105715 w 1365244"/>
                    <a:gd name="connsiteY3653" fmla="*/ 2441152 h 2784568"/>
                    <a:gd name="connsiteX3654" fmla="*/ 1107045 w 1365244"/>
                    <a:gd name="connsiteY3654" fmla="*/ 2438381 h 2784568"/>
                    <a:gd name="connsiteX3655" fmla="*/ 1110369 w 1365244"/>
                    <a:gd name="connsiteY3655" fmla="*/ 2433173 h 2784568"/>
                    <a:gd name="connsiteX3656" fmla="*/ 1126771 w 1365244"/>
                    <a:gd name="connsiteY3656" fmla="*/ 2415332 h 2784568"/>
                    <a:gd name="connsiteX3657" fmla="*/ 1128765 w 1365244"/>
                    <a:gd name="connsiteY3657" fmla="*/ 2410345 h 2784568"/>
                    <a:gd name="connsiteX3658" fmla="*/ 1130871 w 1365244"/>
                    <a:gd name="connsiteY3658" fmla="*/ 2404583 h 2784568"/>
                    <a:gd name="connsiteX3659" fmla="*/ 1132865 w 1365244"/>
                    <a:gd name="connsiteY3659" fmla="*/ 2400815 h 2784568"/>
                    <a:gd name="connsiteX3660" fmla="*/ 1135414 w 1365244"/>
                    <a:gd name="connsiteY3660" fmla="*/ 2398488 h 2784568"/>
                    <a:gd name="connsiteX3661" fmla="*/ 1142728 w 1365244"/>
                    <a:gd name="connsiteY3661" fmla="*/ 2395164 h 2784568"/>
                    <a:gd name="connsiteX3662" fmla="*/ 1146274 w 1365244"/>
                    <a:gd name="connsiteY3662" fmla="*/ 2392282 h 2784568"/>
                    <a:gd name="connsiteX3663" fmla="*/ 1162564 w 1365244"/>
                    <a:gd name="connsiteY3663" fmla="*/ 2372779 h 2784568"/>
                    <a:gd name="connsiteX3664" fmla="*/ 1164669 w 1365244"/>
                    <a:gd name="connsiteY3664" fmla="*/ 2368789 h 2784568"/>
                    <a:gd name="connsiteX3665" fmla="*/ 1167329 w 1365244"/>
                    <a:gd name="connsiteY3665" fmla="*/ 2360478 h 2784568"/>
                    <a:gd name="connsiteX3666" fmla="*/ 1169656 w 1365244"/>
                    <a:gd name="connsiteY3666" fmla="*/ 2356711 h 2784568"/>
                    <a:gd name="connsiteX3667" fmla="*/ 1185060 w 1365244"/>
                    <a:gd name="connsiteY3667" fmla="*/ 2340531 h 2784568"/>
                    <a:gd name="connsiteX3668" fmla="*/ 1204119 w 1365244"/>
                    <a:gd name="connsiteY3668" fmla="*/ 2311276 h 2784568"/>
                    <a:gd name="connsiteX3669" fmla="*/ 1226061 w 1365244"/>
                    <a:gd name="connsiteY3669" fmla="*/ 2277367 h 2784568"/>
                    <a:gd name="connsiteX3670" fmla="*/ 1226061 w 1365244"/>
                    <a:gd name="connsiteY3670" fmla="*/ 2277367 h 2784568"/>
                    <a:gd name="connsiteX3671" fmla="*/ 1242018 w 1365244"/>
                    <a:gd name="connsiteY3671" fmla="*/ 2258971 h 2784568"/>
                    <a:gd name="connsiteX3672" fmla="*/ 1256314 w 1365244"/>
                    <a:gd name="connsiteY3672" fmla="*/ 2238803 h 2784568"/>
                    <a:gd name="connsiteX3673" fmla="*/ 1259416 w 1365244"/>
                    <a:gd name="connsiteY3673" fmla="*/ 2230824 h 2784568"/>
                    <a:gd name="connsiteX3674" fmla="*/ 1260857 w 1365244"/>
                    <a:gd name="connsiteY3674" fmla="*/ 2228719 h 2784568"/>
                    <a:gd name="connsiteX3675" fmla="*/ 1262851 w 1365244"/>
                    <a:gd name="connsiteY3675" fmla="*/ 2227056 h 2784568"/>
                    <a:gd name="connsiteX3676" fmla="*/ 1267173 w 1365244"/>
                    <a:gd name="connsiteY3676" fmla="*/ 2224508 h 2784568"/>
                    <a:gd name="connsiteX3677" fmla="*/ 1277368 w 1365244"/>
                    <a:gd name="connsiteY3677" fmla="*/ 2214202 h 2784568"/>
                    <a:gd name="connsiteX3678" fmla="*/ 1290223 w 1365244"/>
                    <a:gd name="connsiteY3678" fmla="*/ 2204450 h 2784568"/>
                    <a:gd name="connsiteX3679" fmla="*/ 1292218 w 1365244"/>
                    <a:gd name="connsiteY3679" fmla="*/ 2202234 h 2784568"/>
                    <a:gd name="connsiteX3680" fmla="*/ 1294101 w 1365244"/>
                    <a:gd name="connsiteY3680" fmla="*/ 2199242 h 2784568"/>
                    <a:gd name="connsiteX3681" fmla="*/ 1296983 w 1365244"/>
                    <a:gd name="connsiteY3681" fmla="*/ 2191041 h 2784568"/>
                    <a:gd name="connsiteX3682" fmla="*/ 1298534 w 1365244"/>
                    <a:gd name="connsiteY3682" fmla="*/ 2188493 h 2784568"/>
                    <a:gd name="connsiteX3683" fmla="*/ 1314713 w 1365244"/>
                    <a:gd name="connsiteY3683" fmla="*/ 2169876 h 2784568"/>
                    <a:gd name="connsiteX3684" fmla="*/ 1316818 w 1365244"/>
                    <a:gd name="connsiteY3684" fmla="*/ 2164557 h 2784568"/>
                    <a:gd name="connsiteX3685" fmla="*/ 1318148 w 1365244"/>
                    <a:gd name="connsiteY3685" fmla="*/ 2161897 h 2784568"/>
                    <a:gd name="connsiteX3686" fmla="*/ 1319922 w 1365244"/>
                    <a:gd name="connsiteY3686" fmla="*/ 2159792 h 2784568"/>
                    <a:gd name="connsiteX3687" fmla="*/ 1325905 w 1365244"/>
                    <a:gd name="connsiteY3687" fmla="*/ 2156024 h 2784568"/>
                    <a:gd name="connsiteX3688" fmla="*/ 1325905 w 1365244"/>
                    <a:gd name="connsiteY3688" fmla="*/ 2156024 h 2784568"/>
                    <a:gd name="connsiteX3689" fmla="*/ 1325905 w 1365244"/>
                    <a:gd name="connsiteY3689" fmla="*/ 2156024 h 2784568"/>
                    <a:gd name="connsiteX3690" fmla="*/ 1328344 w 1365244"/>
                    <a:gd name="connsiteY3690" fmla="*/ 2153143 h 2784568"/>
                    <a:gd name="connsiteX3691" fmla="*/ 1330227 w 1365244"/>
                    <a:gd name="connsiteY3691" fmla="*/ 2147824 h 2784568"/>
                    <a:gd name="connsiteX3692" fmla="*/ 1332998 w 1365244"/>
                    <a:gd name="connsiteY3692" fmla="*/ 2135966 h 2784568"/>
                    <a:gd name="connsiteX3693" fmla="*/ 1335103 w 1365244"/>
                    <a:gd name="connsiteY3693" fmla="*/ 2130315 h 2784568"/>
                    <a:gd name="connsiteX3694" fmla="*/ 1340090 w 1365244"/>
                    <a:gd name="connsiteY3694" fmla="*/ 2122114 h 2784568"/>
                    <a:gd name="connsiteX3695" fmla="*/ 1341974 w 1365244"/>
                    <a:gd name="connsiteY3695" fmla="*/ 2116684 h 2784568"/>
                    <a:gd name="connsiteX3696" fmla="*/ 1347293 w 1365244"/>
                    <a:gd name="connsiteY3696" fmla="*/ 2093302 h 2784568"/>
                    <a:gd name="connsiteX3697" fmla="*/ 1350728 w 1365244"/>
                    <a:gd name="connsiteY3697" fmla="*/ 2082886 h 2784568"/>
                    <a:gd name="connsiteX3698" fmla="*/ 1355161 w 1365244"/>
                    <a:gd name="connsiteY3698" fmla="*/ 2073577 h 2784568"/>
                    <a:gd name="connsiteX3699" fmla="*/ 1365245 w 1365244"/>
                    <a:gd name="connsiteY3699" fmla="*/ 2053741 h 2784568"/>
                    <a:gd name="connsiteX3700" fmla="*/ 1361477 w 1365244"/>
                    <a:gd name="connsiteY3700" fmla="*/ 2050417 h 2784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  <a:cxn ang="0">
                      <a:pos x="connsiteX3382" y="connsiteY3382"/>
                    </a:cxn>
                    <a:cxn ang="0">
                      <a:pos x="connsiteX3383" y="connsiteY3383"/>
                    </a:cxn>
                    <a:cxn ang="0">
                      <a:pos x="connsiteX3384" y="connsiteY3384"/>
                    </a:cxn>
                    <a:cxn ang="0">
                      <a:pos x="connsiteX3385" y="connsiteY3385"/>
                    </a:cxn>
                    <a:cxn ang="0">
                      <a:pos x="connsiteX3386" y="connsiteY3386"/>
                    </a:cxn>
                    <a:cxn ang="0">
                      <a:pos x="connsiteX3387" y="connsiteY3387"/>
                    </a:cxn>
                    <a:cxn ang="0">
                      <a:pos x="connsiteX3388" y="connsiteY3388"/>
                    </a:cxn>
                    <a:cxn ang="0">
                      <a:pos x="connsiteX3389" y="connsiteY3389"/>
                    </a:cxn>
                    <a:cxn ang="0">
                      <a:pos x="connsiteX3390" y="connsiteY3390"/>
                    </a:cxn>
                    <a:cxn ang="0">
                      <a:pos x="connsiteX3391" y="connsiteY3391"/>
                    </a:cxn>
                    <a:cxn ang="0">
                      <a:pos x="connsiteX3392" y="connsiteY3392"/>
                    </a:cxn>
                    <a:cxn ang="0">
                      <a:pos x="connsiteX3393" y="connsiteY3393"/>
                    </a:cxn>
                    <a:cxn ang="0">
                      <a:pos x="connsiteX3394" y="connsiteY3394"/>
                    </a:cxn>
                    <a:cxn ang="0">
                      <a:pos x="connsiteX3395" y="connsiteY3395"/>
                    </a:cxn>
                    <a:cxn ang="0">
                      <a:pos x="connsiteX3396" y="connsiteY3396"/>
                    </a:cxn>
                    <a:cxn ang="0">
                      <a:pos x="connsiteX3397" y="connsiteY3397"/>
                    </a:cxn>
                    <a:cxn ang="0">
                      <a:pos x="connsiteX3398" y="connsiteY3398"/>
                    </a:cxn>
                    <a:cxn ang="0">
                      <a:pos x="connsiteX3399" y="connsiteY3399"/>
                    </a:cxn>
                    <a:cxn ang="0">
                      <a:pos x="connsiteX3400" y="connsiteY3400"/>
                    </a:cxn>
                    <a:cxn ang="0">
                      <a:pos x="connsiteX3401" y="connsiteY3401"/>
                    </a:cxn>
                    <a:cxn ang="0">
                      <a:pos x="connsiteX3402" y="connsiteY3402"/>
                    </a:cxn>
                    <a:cxn ang="0">
                      <a:pos x="connsiteX3403" y="connsiteY3403"/>
                    </a:cxn>
                    <a:cxn ang="0">
                      <a:pos x="connsiteX3404" y="connsiteY3404"/>
                    </a:cxn>
                    <a:cxn ang="0">
                      <a:pos x="connsiteX3405" y="connsiteY3405"/>
                    </a:cxn>
                    <a:cxn ang="0">
                      <a:pos x="connsiteX3406" y="connsiteY3406"/>
                    </a:cxn>
                    <a:cxn ang="0">
                      <a:pos x="connsiteX3407" y="connsiteY3407"/>
                    </a:cxn>
                    <a:cxn ang="0">
                      <a:pos x="connsiteX3408" y="connsiteY3408"/>
                    </a:cxn>
                    <a:cxn ang="0">
                      <a:pos x="connsiteX3409" y="connsiteY3409"/>
                    </a:cxn>
                    <a:cxn ang="0">
                      <a:pos x="connsiteX3410" y="connsiteY3410"/>
                    </a:cxn>
                    <a:cxn ang="0">
                      <a:pos x="connsiteX3411" y="connsiteY3411"/>
                    </a:cxn>
                    <a:cxn ang="0">
                      <a:pos x="connsiteX3412" y="connsiteY3412"/>
                    </a:cxn>
                    <a:cxn ang="0">
                      <a:pos x="connsiteX3413" y="connsiteY3413"/>
                    </a:cxn>
                    <a:cxn ang="0">
                      <a:pos x="connsiteX3414" y="connsiteY3414"/>
                    </a:cxn>
                    <a:cxn ang="0">
                      <a:pos x="connsiteX3415" y="connsiteY3415"/>
                    </a:cxn>
                    <a:cxn ang="0">
                      <a:pos x="connsiteX3416" y="connsiteY3416"/>
                    </a:cxn>
                    <a:cxn ang="0">
                      <a:pos x="connsiteX3417" y="connsiteY3417"/>
                    </a:cxn>
                    <a:cxn ang="0">
                      <a:pos x="connsiteX3418" y="connsiteY3418"/>
                    </a:cxn>
                    <a:cxn ang="0">
                      <a:pos x="connsiteX3419" y="connsiteY3419"/>
                    </a:cxn>
                    <a:cxn ang="0">
                      <a:pos x="connsiteX3420" y="connsiteY3420"/>
                    </a:cxn>
                    <a:cxn ang="0">
                      <a:pos x="connsiteX3421" y="connsiteY3421"/>
                    </a:cxn>
                    <a:cxn ang="0">
                      <a:pos x="connsiteX3422" y="connsiteY3422"/>
                    </a:cxn>
                    <a:cxn ang="0">
                      <a:pos x="connsiteX3423" y="connsiteY3423"/>
                    </a:cxn>
                    <a:cxn ang="0">
                      <a:pos x="connsiteX3424" y="connsiteY3424"/>
                    </a:cxn>
                    <a:cxn ang="0">
                      <a:pos x="connsiteX3425" y="connsiteY3425"/>
                    </a:cxn>
                    <a:cxn ang="0">
                      <a:pos x="connsiteX3426" y="connsiteY3426"/>
                    </a:cxn>
                    <a:cxn ang="0">
                      <a:pos x="connsiteX3427" y="connsiteY3427"/>
                    </a:cxn>
                    <a:cxn ang="0">
                      <a:pos x="connsiteX3428" y="connsiteY3428"/>
                    </a:cxn>
                    <a:cxn ang="0">
                      <a:pos x="connsiteX3429" y="connsiteY3429"/>
                    </a:cxn>
                    <a:cxn ang="0">
                      <a:pos x="connsiteX3430" y="connsiteY3430"/>
                    </a:cxn>
                    <a:cxn ang="0">
                      <a:pos x="connsiteX3431" y="connsiteY3431"/>
                    </a:cxn>
                    <a:cxn ang="0">
                      <a:pos x="connsiteX3432" y="connsiteY3432"/>
                    </a:cxn>
                    <a:cxn ang="0">
                      <a:pos x="connsiteX3433" y="connsiteY3433"/>
                    </a:cxn>
                    <a:cxn ang="0">
                      <a:pos x="connsiteX3434" y="connsiteY3434"/>
                    </a:cxn>
                    <a:cxn ang="0">
                      <a:pos x="connsiteX3435" y="connsiteY3435"/>
                    </a:cxn>
                    <a:cxn ang="0">
                      <a:pos x="connsiteX3436" y="connsiteY3436"/>
                    </a:cxn>
                    <a:cxn ang="0">
                      <a:pos x="connsiteX3437" y="connsiteY3437"/>
                    </a:cxn>
                    <a:cxn ang="0">
                      <a:pos x="connsiteX3438" y="connsiteY3438"/>
                    </a:cxn>
                    <a:cxn ang="0">
                      <a:pos x="connsiteX3439" y="connsiteY3439"/>
                    </a:cxn>
                    <a:cxn ang="0">
                      <a:pos x="connsiteX3440" y="connsiteY3440"/>
                    </a:cxn>
                    <a:cxn ang="0">
                      <a:pos x="connsiteX3441" y="connsiteY3441"/>
                    </a:cxn>
                    <a:cxn ang="0">
                      <a:pos x="connsiteX3442" y="connsiteY3442"/>
                    </a:cxn>
                    <a:cxn ang="0">
                      <a:pos x="connsiteX3443" y="connsiteY3443"/>
                    </a:cxn>
                    <a:cxn ang="0">
                      <a:pos x="connsiteX3444" y="connsiteY3444"/>
                    </a:cxn>
                    <a:cxn ang="0">
                      <a:pos x="connsiteX3445" y="connsiteY3445"/>
                    </a:cxn>
                    <a:cxn ang="0">
                      <a:pos x="connsiteX3446" y="connsiteY3446"/>
                    </a:cxn>
                    <a:cxn ang="0">
                      <a:pos x="connsiteX3447" y="connsiteY3447"/>
                    </a:cxn>
                    <a:cxn ang="0">
                      <a:pos x="connsiteX3448" y="connsiteY3448"/>
                    </a:cxn>
                    <a:cxn ang="0">
                      <a:pos x="connsiteX3449" y="connsiteY3449"/>
                    </a:cxn>
                    <a:cxn ang="0">
                      <a:pos x="connsiteX3450" y="connsiteY3450"/>
                    </a:cxn>
                    <a:cxn ang="0">
                      <a:pos x="connsiteX3451" y="connsiteY3451"/>
                    </a:cxn>
                    <a:cxn ang="0">
                      <a:pos x="connsiteX3452" y="connsiteY3452"/>
                    </a:cxn>
                    <a:cxn ang="0">
                      <a:pos x="connsiteX3453" y="connsiteY3453"/>
                    </a:cxn>
                    <a:cxn ang="0">
                      <a:pos x="connsiteX3454" y="connsiteY3454"/>
                    </a:cxn>
                    <a:cxn ang="0">
                      <a:pos x="connsiteX3455" y="connsiteY3455"/>
                    </a:cxn>
                    <a:cxn ang="0">
                      <a:pos x="connsiteX3456" y="connsiteY3456"/>
                    </a:cxn>
                    <a:cxn ang="0">
                      <a:pos x="connsiteX3457" y="connsiteY3457"/>
                    </a:cxn>
                    <a:cxn ang="0">
                      <a:pos x="connsiteX3458" y="connsiteY3458"/>
                    </a:cxn>
                    <a:cxn ang="0">
                      <a:pos x="connsiteX3459" y="connsiteY3459"/>
                    </a:cxn>
                    <a:cxn ang="0">
                      <a:pos x="connsiteX3460" y="connsiteY3460"/>
                    </a:cxn>
                    <a:cxn ang="0">
                      <a:pos x="connsiteX3461" y="connsiteY3461"/>
                    </a:cxn>
                    <a:cxn ang="0">
                      <a:pos x="connsiteX3462" y="connsiteY3462"/>
                    </a:cxn>
                    <a:cxn ang="0">
                      <a:pos x="connsiteX3463" y="connsiteY3463"/>
                    </a:cxn>
                    <a:cxn ang="0">
                      <a:pos x="connsiteX3464" y="connsiteY3464"/>
                    </a:cxn>
                    <a:cxn ang="0">
                      <a:pos x="connsiteX3465" y="connsiteY3465"/>
                    </a:cxn>
                    <a:cxn ang="0">
                      <a:pos x="connsiteX3466" y="connsiteY3466"/>
                    </a:cxn>
                    <a:cxn ang="0">
                      <a:pos x="connsiteX3467" y="connsiteY3467"/>
                    </a:cxn>
                    <a:cxn ang="0">
                      <a:pos x="connsiteX3468" y="connsiteY3468"/>
                    </a:cxn>
                    <a:cxn ang="0">
                      <a:pos x="connsiteX3469" y="connsiteY3469"/>
                    </a:cxn>
                    <a:cxn ang="0">
                      <a:pos x="connsiteX3470" y="connsiteY3470"/>
                    </a:cxn>
                    <a:cxn ang="0">
                      <a:pos x="connsiteX3471" y="connsiteY3471"/>
                    </a:cxn>
                    <a:cxn ang="0">
                      <a:pos x="connsiteX3472" y="connsiteY3472"/>
                    </a:cxn>
                    <a:cxn ang="0">
                      <a:pos x="connsiteX3473" y="connsiteY3473"/>
                    </a:cxn>
                    <a:cxn ang="0">
                      <a:pos x="connsiteX3474" y="connsiteY3474"/>
                    </a:cxn>
                    <a:cxn ang="0">
                      <a:pos x="connsiteX3475" y="connsiteY3475"/>
                    </a:cxn>
                    <a:cxn ang="0">
                      <a:pos x="connsiteX3476" y="connsiteY3476"/>
                    </a:cxn>
                    <a:cxn ang="0">
                      <a:pos x="connsiteX3477" y="connsiteY3477"/>
                    </a:cxn>
                    <a:cxn ang="0">
                      <a:pos x="connsiteX3478" y="connsiteY3478"/>
                    </a:cxn>
                    <a:cxn ang="0">
                      <a:pos x="connsiteX3479" y="connsiteY3479"/>
                    </a:cxn>
                    <a:cxn ang="0">
                      <a:pos x="connsiteX3480" y="connsiteY3480"/>
                    </a:cxn>
                    <a:cxn ang="0">
                      <a:pos x="connsiteX3481" y="connsiteY3481"/>
                    </a:cxn>
                    <a:cxn ang="0">
                      <a:pos x="connsiteX3482" y="connsiteY3482"/>
                    </a:cxn>
                    <a:cxn ang="0">
                      <a:pos x="connsiteX3483" y="connsiteY3483"/>
                    </a:cxn>
                    <a:cxn ang="0">
                      <a:pos x="connsiteX3484" y="connsiteY3484"/>
                    </a:cxn>
                    <a:cxn ang="0">
                      <a:pos x="connsiteX3485" y="connsiteY3485"/>
                    </a:cxn>
                    <a:cxn ang="0">
                      <a:pos x="connsiteX3486" y="connsiteY3486"/>
                    </a:cxn>
                    <a:cxn ang="0">
                      <a:pos x="connsiteX3487" y="connsiteY3487"/>
                    </a:cxn>
                    <a:cxn ang="0">
                      <a:pos x="connsiteX3488" y="connsiteY3488"/>
                    </a:cxn>
                    <a:cxn ang="0">
                      <a:pos x="connsiteX3489" y="connsiteY3489"/>
                    </a:cxn>
                    <a:cxn ang="0">
                      <a:pos x="connsiteX3490" y="connsiteY3490"/>
                    </a:cxn>
                    <a:cxn ang="0">
                      <a:pos x="connsiteX3491" y="connsiteY3491"/>
                    </a:cxn>
                    <a:cxn ang="0">
                      <a:pos x="connsiteX3492" y="connsiteY3492"/>
                    </a:cxn>
                    <a:cxn ang="0">
                      <a:pos x="connsiteX3493" y="connsiteY3493"/>
                    </a:cxn>
                    <a:cxn ang="0">
                      <a:pos x="connsiteX3494" y="connsiteY3494"/>
                    </a:cxn>
                    <a:cxn ang="0">
                      <a:pos x="connsiteX3495" y="connsiteY3495"/>
                    </a:cxn>
                    <a:cxn ang="0">
                      <a:pos x="connsiteX3496" y="connsiteY3496"/>
                    </a:cxn>
                    <a:cxn ang="0">
                      <a:pos x="connsiteX3497" y="connsiteY3497"/>
                    </a:cxn>
                    <a:cxn ang="0">
                      <a:pos x="connsiteX3498" y="connsiteY3498"/>
                    </a:cxn>
                    <a:cxn ang="0">
                      <a:pos x="connsiteX3499" y="connsiteY3499"/>
                    </a:cxn>
                    <a:cxn ang="0">
                      <a:pos x="connsiteX3500" y="connsiteY3500"/>
                    </a:cxn>
                    <a:cxn ang="0">
                      <a:pos x="connsiteX3501" y="connsiteY3501"/>
                    </a:cxn>
                    <a:cxn ang="0">
                      <a:pos x="connsiteX3502" y="connsiteY3502"/>
                    </a:cxn>
                    <a:cxn ang="0">
                      <a:pos x="connsiteX3503" y="connsiteY3503"/>
                    </a:cxn>
                    <a:cxn ang="0">
                      <a:pos x="connsiteX3504" y="connsiteY3504"/>
                    </a:cxn>
                    <a:cxn ang="0">
                      <a:pos x="connsiteX3505" y="connsiteY3505"/>
                    </a:cxn>
                    <a:cxn ang="0">
                      <a:pos x="connsiteX3506" y="connsiteY3506"/>
                    </a:cxn>
                    <a:cxn ang="0">
                      <a:pos x="connsiteX3507" y="connsiteY3507"/>
                    </a:cxn>
                    <a:cxn ang="0">
                      <a:pos x="connsiteX3508" y="connsiteY3508"/>
                    </a:cxn>
                    <a:cxn ang="0">
                      <a:pos x="connsiteX3509" y="connsiteY3509"/>
                    </a:cxn>
                    <a:cxn ang="0">
                      <a:pos x="connsiteX3510" y="connsiteY3510"/>
                    </a:cxn>
                    <a:cxn ang="0">
                      <a:pos x="connsiteX3511" y="connsiteY3511"/>
                    </a:cxn>
                    <a:cxn ang="0">
                      <a:pos x="connsiteX3512" y="connsiteY3512"/>
                    </a:cxn>
                    <a:cxn ang="0">
                      <a:pos x="connsiteX3513" y="connsiteY3513"/>
                    </a:cxn>
                    <a:cxn ang="0">
                      <a:pos x="connsiteX3514" y="connsiteY3514"/>
                    </a:cxn>
                    <a:cxn ang="0">
                      <a:pos x="connsiteX3515" y="connsiteY3515"/>
                    </a:cxn>
                    <a:cxn ang="0">
                      <a:pos x="connsiteX3516" y="connsiteY3516"/>
                    </a:cxn>
                    <a:cxn ang="0">
                      <a:pos x="connsiteX3517" y="connsiteY3517"/>
                    </a:cxn>
                    <a:cxn ang="0">
                      <a:pos x="connsiteX3518" y="connsiteY3518"/>
                    </a:cxn>
                    <a:cxn ang="0">
                      <a:pos x="connsiteX3519" y="connsiteY3519"/>
                    </a:cxn>
                    <a:cxn ang="0">
                      <a:pos x="connsiteX3520" y="connsiteY3520"/>
                    </a:cxn>
                    <a:cxn ang="0">
                      <a:pos x="connsiteX3521" y="connsiteY3521"/>
                    </a:cxn>
                    <a:cxn ang="0">
                      <a:pos x="connsiteX3522" y="connsiteY3522"/>
                    </a:cxn>
                    <a:cxn ang="0">
                      <a:pos x="connsiteX3523" y="connsiteY3523"/>
                    </a:cxn>
                    <a:cxn ang="0">
                      <a:pos x="connsiteX3524" y="connsiteY3524"/>
                    </a:cxn>
                    <a:cxn ang="0">
                      <a:pos x="connsiteX3525" y="connsiteY3525"/>
                    </a:cxn>
                    <a:cxn ang="0">
                      <a:pos x="connsiteX3526" y="connsiteY3526"/>
                    </a:cxn>
                    <a:cxn ang="0">
                      <a:pos x="connsiteX3527" y="connsiteY3527"/>
                    </a:cxn>
                    <a:cxn ang="0">
                      <a:pos x="connsiteX3528" y="connsiteY3528"/>
                    </a:cxn>
                    <a:cxn ang="0">
                      <a:pos x="connsiteX3529" y="connsiteY3529"/>
                    </a:cxn>
                    <a:cxn ang="0">
                      <a:pos x="connsiteX3530" y="connsiteY3530"/>
                    </a:cxn>
                    <a:cxn ang="0">
                      <a:pos x="connsiteX3531" y="connsiteY3531"/>
                    </a:cxn>
                    <a:cxn ang="0">
                      <a:pos x="connsiteX3532" y="connsiteY3532"/>
                    </a:cxn>
                    <a:cxn ang="0">
                      <a:pos x="connsiteX3533" y="connsiteY3533"/>
                    </a:cxn>
                    <a:cxn ang="0">
                      <a:pos x="connsiteX3534" y="connsiteY3534"/>
                    </a:cxn>
                    <a:cxn ang="0">
                      <a:pos x="connsiteX3535" y="connsiteY3535"/>
                    </a:cxn>
                    <a:cxn ang="0">
                      <a:pos x="connsiteX3536" y="connsiteY3536"/>
                    </a:cxn>
                    <a:cxn ang="0">
                      <a:pos x="connsiteX3537" y="connsiteY3537"/>
                    </a:cxn>
                    <a:cxn ang="0">
                      <a:pos x="connsiteX3538" y="connsiteY3538"/>
                    </a:cxn>
                    <a:cxn ang="0">
                      <a:pos x="connsiteX3539" y="connsiteY3539"/>
                    </a:cxn>
                    <a:cxn ang="0">
                      <a:pos x="connsiteX3540" y="connsiteY3540"/>
                    </a:cxn>
                    <a:cxn ang="0">
                      <a:pos x="connsiteX3541" y="connsiteY3541"/>
                    </a:cxn>
                    <a:cxn ang="0">
                      <a:pos x="connsiteX3542" y="connsiteY3542"/>
                    </a:cxn>
                    <a:cxn ang="0">
                      <a:pos x="connsiteX3543" y="connsiteY3543"/>
                    </a:cxn>
                    <a:cxn ang="0">
                      <a:pos x="connsiteX3544" y="connsiteY3544"/>
                    </a:cxn>
                    <a:cxn ang="0">
                      <a:pos x="connsiteX3545" y="connsiteY3545"/>
                    </a:cxn>
                    <a:cxn ang="0">
                      <a:pos x="connsiteX3546" y="connsiteY3546"/>
                    </a:cxn>
                    <a:cxn ang="0">
                      <a:pos x="connsiteX3547" y="connsiteY3547"/>
                    </a:cxn>
                    <a:cxn ang="0">
                      <a:pos x="connsiteX3548" y="connsiteY3548"/>
                    </a:cxn>
                    <a:cxn ang="0">
                      <a:pos x="connsiteX3549" y="connsiteY3549"/>
                    </a:cxn>
                    <a:cxn ang="0">
                      <a:pos x="connsiteX3550" y="connsiteY3550"/>
                    </a:cxn>
                    <a:cxn ang="0">
                      <a:pos x="connsiteX3551" y="connsiteY3551"/>
                    </a:cxn>
                    <a:cxn ang="0">
                      <a:pos x="connsiteX3552" y="connsiteY3552"/>
                    </a:cxn>
                    <a:cxn ang="0">
                      <a:pos x="connsiteX3553" y="connsiteY3553"/>
                    </a:cxn>
                    <a:cxn ang="0">
                      <a:pos x="connsiteX3554" y="connsiteY3554"/>
                    </a:cxn>
                    <a:cxn ang="0">
                      <a:pos x="connsiteX3555" y="connsiteY3555"/>
                    </a:cxn>
                    <a:cxn ang="0">
                      <a:pos x="connsiteX3556" y="connsiteY3556"/>
                    </a:cxn>
                    <a:cxn ang="0">
                      <a:pos x="connsiteX3557" y="connsiteY3557"/>
                    </a:cxn>
                    <a:cxn ang="0">
                      <a:pos x="connsiteX3558" y="connsiteY3558"/>
                    </a:cxn>
                    <a:cxn ang="0">
                      <a:pos x="connsiteX3559" y="connsiteY3559"/>
                    </a:cxn>
                    <a:cxn ang="0">
                      <a:pos x="connsiteX3560" y="connsiteY3560"/>
                    </a:cxn>
                    <a:cxn ang="0">
                      <a:pos x="connsiteX3561" y="connsiteY3561"/>
                    </a:cxn>
                    <a:cxn ang="0">
                      <a:pos x="connsiteX3562" y="connsiteY3562"/>
                    </a:cxn>
                    <a:cxn ang="0">
                      <a:pos x="connsiteX3563" y="connsiteY3563"/>
                    </a:cxn>
                    <a:cxn ang="0">
                      <a:pos x="connsiteX3564" y="connsiteY3564"/>
                    </a:cxn>
                    <a:cxn ang="0">
                      <a:pos x="connsiteX3565" y="connsiteY3565"/>
                    </a:cxn>
                    <a:cxn ang="0">
                      <a:pos x="connsiteX3566" y="connsiteY3566"/>
                    </a:cxn>
                    <a:cxn ang="0">
                      <a:pos x="connsiteX3567" y="connsiteY3567"/>
                    </a:cxn>
                    <a:cxn ang="0">
                      <a:pos x="connsiteX3568" y="connsiteY3568"/>
                    </a:cxn>
                    <a:cxn ang="0">
                      <a:pos x="connsiteX3569" y="connsiteY3569"/>
                    </a:cxn>
                    <a:cxn ang="0">
                      <a:pos x="connsiteX3570" y="connsiteY3570"/>
                    </a:cxn>
                    <a:cxn ang="0">
                      <a:pos x="connsiteX3571" y="connsiteY3571"/>
                    </a:cxn>
                    <a:cxn ang="0">
                      <a:pos x="connsiteX3572" y="connsiteY3572"/>
                    </a:cxn>
                    <a:cxn ang="0">
                      <a:pos x="connsiteX3573" y="connsiteY3573"/>
                    </a:cxn>
                    <a:cxn ang="0">
                      <a:pos x="connsiteX3574" y="connsiteY3574"/>
                    </a:cxn>
                    <a:cxn ang="0">
                      <a:pos x="connsiteX3575" y="connsiteY3575"/>
                    </a:cxn>
                    <a:cxn ang="0">
                      <a:pos x="connsiteX3576" y="connsiteY3576"/>
                    </a:cxn>
                    <a:cxn ang="0">
                      <a:pos x="connsiteX3577" y="connsiteY3577"/>
                    </a:cxn>
                    <a:cxn ang="0">
                      <a:pos x="connsiteX3578" y="connsiteY3578"/>
                    </a:cxn>
                    <a:cxn ang="0">
                      <a:pos x="connsiteX3579" y="connsiteY3579"/>
                    </a:cxn>
                    <a:cxn ang="0">
                      <a:pos x="connsiteX3580" y="connsiteY3580"/>
                    </a:cxn>
                    <a:cxn ang="0">
                      <a:pos x="connsiteX3581" y="connsiteY3581"/>
                    </a:cxn>
                    <a:cxn ang="0">
                      <a:pos x="connsiteX3582" y="connsiteY3582"/>
                    </a:cxn>
                    <a:cxn ang="0">
                      <a:pos x="connsiteX3583" y="connsiteY3583"/>
                    </a:cxn>
                    <a:cxn ang="0">
                      <a:pos x="connsiteX3584" y="connsiteY3584"/>
                    </a:cxn>
                    <a:cxn ang="0">
                      <a:pos x="connsiteX3585" y="connsiteY3585"/>
                    </a:cxn>
                    <a:cxn ang="0">
                      <a:pos x="connsiteX3586" y="connsiteY3586"/>
                    </a:cxn>
                    <a:cxn ang="0">
                      <a:pos x="connsiteX3587" y="connsiteY3587"/>
                    </a:cxn>
                    <a:cxn ang="0">
                      <a:pos x="connsiteX3588" y="connsiteY3588"/>
                    </a:cxn>
                    <a:cxn ang="0">
                      <a:pos x="connsiteX3589" y="connsiteY3589"/>
                    </a:cxn>
                    <a:cxn ang="0">
                      <a:pos x="connsiteX3590" y="connsiteY3590"/>
                    </a:cxn>
                    <a:cxn ang="0">
                      <a:pos x="connsiteX3591" y="connsiteY3591"/>
                    </a:cxn>
                    <a:cxn ang="0">
                      <a:pos x="connsiteX3592" y="connsiteY3592"/>
                    </a:cxn>
                    <a:cxn ang="0">
                      <a:pos x="connsiteX3593" y="connsiteY3593"/>
                    </a:cxn>
                    <a:cxn ang="0">
                      <a:pos x="connsiteX3594" y="connsiteY3594"/>
                    </a:cxn>
                    <a:cxn ang="0">
                      <a:pos x="connsiteX3595" y="connsiteY3595"/>
                    </a:cxn>
                    <a:cxn ang="0">
                      <a:pos x="connsiteX3596" y="connsiteY3596"/>
                    </a:cxn>
                    <a:cxn ang="0">
                      <a:pos x="connsiteX3597" y="connsiteY3597"/>
                    </a:cxn>
                    <a:cxn ang="0">
                      <a:pos x="connsiteX3598" y="connsiteY3598"/>
                    </a:cxn>
                    <a:cxn ang="0">
                      <a:pos x="connsiteX3599" y="connsiteY3599"/>
                    </a:cxn>
                    <a:cxn ang="0">
                      <a:pos x="connsiteX3600" y="connsiteY3600"/>
                    </a:cxn>
                    <a:cxn ang="0">
                      <a:pos x="connsiteX3601" y="connsiteY3601"/>
                    </a:cxn>
                    <a:cxn ang="0">
                      <a:pos x="connsiteX3602" y="connsiteY3602"/>
                    </a:cxn>
                    <a:cxn ang="0">
                      <a:pos x="connsiteX3603" y="connsiteY3603"/>
                    </a:cxn>
                    <a:cxn ang="0">
                      <a:pos x="connsiteX3604" y="connsiteY3604"/>
                    </a:cxn>
                    <a:cxn ang="0">
                      <a:pos x="connsiteX3605" y="connsiteY3605"/>
                    </a:cxn>
                    <a:cxn ang="0">
                      <a:pos x="connsiteX3606" y="connsiteY3606"/>
                    </a:cxn>
                    <a:cxn ang="0">
                      <a:pos x="connsiteX3607" y="connsiteY3607"/>
                    </a:cxn>
                    <a:cxn ang="0">
                      <a:pos x="connsiteX3608" y="connsiteY3608"/>
                    </a:cxn>
                    <a:cxn ang="0">
                      <a:pos x="connsiteX3609" y="connsiteY3609"/>
                    </a:cxn>
                    <a:cxn ang="0">
                      <a:pos x="connsiteX3610" y="connsiteY3610"/>
                    </a:cxn>
                    <a:cxn ang="0">
                      <a:pos x="connsiteX3611" y="connsiteY3611"/>
                    </a:cxn>
                    <a:cxn ang="0">
                      <a:pos x="connsiteX3612" y="connsiteY3612"/>
                    </a:cxn>
                    <a:cxn ang="0">
                      <a:pos x="connsiteX3613" y="connsiteY3613"/>
                    </a:cxn>
                    <a:cxn ang="0">
                      <a:pos x="connsiteX3614" y="connsiteY3614"/>
                    </a:cxn>
                    <a:cxn ang="0">
                      <a:pos x="connsiteX3615" y="connsiteY3615"/>
                    </a:cxn>
                    <a:cxn ang="0">
                      <a:pos x="connsiteX3616" y="connsiteY3616"/>
                    </a:cxn>
                    <a:cxn ang="0">
                      <a:pos x="connsiteX3617" y="connsiteY3617"/>
                    </a:cxn>
                    <a:cxn ang="0">
                      <a:pos x="connsiteX3618" y="connsiteY3618"/>
                    </a:cxn>
                    <a:cxn ang="0">
                      <a:pos x="connsiteX3619" y="connsiteY3619"/>
                    </a:cxn>
                    <a:cxn ang="0">
                      <a:pos x="connsiteX3620" y="connsiteY3620"/>
                    </a:cxn>
                    <a:cxn ang="0">
                      <a:pos x="connsiteX3621" y="connsiteY3621"/>
                    </a:cxn>
                    <a:cxn ang="0">
                      <a:pos x="connsiteX3622" y="connsiteY3622"/>
                    </a:cxn>
                    <a:cxn ang="0">
                      <a:pos x="connsiteX3623" y="connsiteY3623"/>
                    </a:cxn>
                    <a:cxn ang="0">
                      <a:pos x="connsiteX3624" y="connsiteY3624"/>
                    </a:cxn>
                    <a:cxn ang="0">
                      <a:pos x="connsiteX3625" y="connsiteY3625"/>
                    </a:cxn>
                    <a:cxn ang="0">
                      <a:pos x="connsiteX3626" y="connsiteY3626"/>
                    </a:cxn>
                    <a:cxn ang="0">
                      <a:pos x="connsiteX3627" y="connsiteY3627"/>
                    </a:cxn>
                    <a:cxn ang="0">
                      <a:pos x="connsiteX3628" y="connsiteY3628"/>
                    </a:cxn>
                    <a:cxn ang="0">
                      <a:pos x="connsiteX3629" y="connsiteY3629"/>
                    </a:cxn>
                    <a:cxn ang="0">
                      <a:pos x="connsiteX3630" y="connsiteY3630"/>
                    </a:cxn>
                    <a:cxn ang="0">
                      <a:pos x="connsiteX3631" y="connsiteY3631"/>
                    </a:cxn>
                    <a:cxn ang="0">
                      <a:pos x="connsiteX3632" y="connsiteY3632"/>
                    </a:cxn>
                    <a:cxn ang="0">
                      <a:pos x="connsiteX3633" y="connsiteY3633"/>
                    </a:cxn>
                    <a:cxn ang="0">
                      <a:pos x="connsiteX3634" y="connsiteY3634"/>
                    </a:cxn>
                    <a:cxn ang="0">
                      <a:pos x="connsiteX3635" y="connsiteY3635"/>
                    </a:cxn>
                    <a:cxn ang="0">
                      <a:pos x="connsiteX3636" y="connsiteY3636"/>
                    </a:cxn>
                    <a:cxn ang="0">
                      <a:pos x="connsiteX3637" y="connsiteY3637"/>
                    </a:cxn>
                    <a:cxn ang="0">
                      <a:pos x="connsiteX3638" y="connsiteY3638"/>
                    </a:cxn>
                    <a:cxn ang="0">
                      <a:pos x="connsiteX3639" y="connsiteY3639"/>
                    </a:cxn>
                    <a:cxn ang="0">
                      <a:pos x="connsiteX3640" y="connsiteY3640"/>
                    </a:cxn>
                    <a:cxn ang="0">
                      <a:pos x="connsiteX3641" y="connsiteY3641"/>
                    </a:cxn>
                    <a:cxn ang="0">
                      <a:pos x="connsiteX3642" y="connsiteY3642"/>
                    </a:cxn>
                    <a:cxn ang="0">
                      <a:pos x="connsiteX3643" y="connsiteY3643"/>
                    </a:cxn>
                    <a:cxn ang="0">
                      <a:pos x="connsiteX3644" y="connsiteY3644"/>
                    </a:cxn>
                    <a:cxn ang="0">
                      <a:pos x="connsiteX3645" y="connsiteY3645"/>
                    </a:cxn>
                    <a:cxn ang="0">
                      <a:pos x="connsiteX3646" y="connsiteY3646"/>
                    </a:cxn>
                    <a:cxn ang="0">
                      <a:pos x="connsiteX3647" y="connsiteY3647"/>
                    </a:cxn>
                    <a:cxn ang="0">
                      <a:pos x="connsiteX3648" y="connsiteY3648"/>
                    </a:cxn>
                    <a:cxn ang="0">
                      <a:pos x="connsiteX3649" y="connsiteY3649"/>
                    </a:cxn>
                    <a:cxn ang="0">
                      <a:pos x="connsiteX3650" y="connsiteY3650"/>
                    </a:cxn>
                    <a:cxn ang="0">
                      <a:pos x="connsiteX3651" y="connsiteY3651"/>
                    </a:cxn>
                    <a:cxn ang="0">
                      <a:pos x="connsiteX3652" y="connsiteY3652"/>
                    </a:cxn>
                    <a:cxn ang="0">
                      <a:pos x="connsiteX3653" y="connsiteY3653"/>
                    </a:cxn>
                    <a:cxn ang="0">
                      <a:pos x="connsiteX3654" y="connsiteY3654"/>
                    </a:cxn>
                    <a:cxn ang="0">
                      <a:pos x="connsiteX3655" y="connsiteY3655"/>
                    </a:cxn>
                    <a:cxn ang="0">
                      <a:pos x="connsiteX3656" y="connsiteY3656"/>
                    </a:cxn>
                    <a:cxn ang="0">
                      <a:pos x="connsiteX3657" y="connsiteY3657"/>
                    </a:cxn>
                    <a:cxn ang="0">
                      <a:pos x="connsiteX3658" y="connsiteY3658"/>
                    </a:cxn>
                    <a:cxn ang="0">
                      <a:pos x="connsiteX3659" y="connsiteY3659"/>
                    </a:cxn>
                    <a:cxn ang="0">
                      <a:pos x="connsiteX3660" y="connsiteY3660"/>
                    </a:cxn>
                    <a:cxn ang="0">
                      <a:pos x="connsiteX3661" y="connsiteY3661"/>
                    </a:cxn>
                    <a:cxn ang="0">
                      <a:pos x="connsiteX3662" y="connsiteY3662"/>
                    </a:cxn>
                    <a:cxn ang="0">
                      <a:pos x="connsiteX3663" y="connsiteY3663"/>
                    </a:cxn>
                    <a:cxn ang="0">
                      <a:pos x="connsiteX3664" y="connsiteY3664"/>
                    </a:cxn>
                    <a:cxn ang="0">
                      <a:pos x="connsiteX3665" y="connsiteY3665"/>
                    </a:cxn>
                    <a:cxn ang="0">
                      <a:pos x="connsiteX3666" y="connsiteY3666"/>
                    </a:cxn>
                    <a:cxn ang="0">
                      <a:pos x="connsiteX3667" y="connsiteY3667"/>
                    </a:cxn>
                    <a:cxn ang="0">
                      <a:pos x="connsiteX3668" y="connsiteY3668"/>
                    </a:cxn>
                    <a:cxn ang="0">
                      <a:pos x="connsiteX3669" y="connsiteY3669"/>
                    </a:cxn>
                    <a:cxn ang="0">
                      <a:pos x="connsiteX3670" y="connsiteY3670"/>
                    </a:cxn>
                    <a:cxn ang="0">
                      <a:pos x="connsiteX3671" y="connsiteY3671"/>
                    </a:cxn>
                    <a:cxn ang="0">
                      <a:pos x="connsiteX3672" y="connsiteY3672"/>
                    </a:cxn>
                    <a:cxn ang="0">
                      <a:pos x="connsiteX3673" y="connsiteY3673"/>
                    </a:cxn>
                    <a:cxn ang="0">
                      <a:pos x="connsiteX3674" y="connsiteY3674"/>
                    </a:cxn>
                    <a:cxn ang="0">
                      <a:pos x="connsiteX3675" y="connsiteY3675"/>
                    </a:cxn>
                    <a:cxn ang="0">
                      <a:pos x="connsiteX3676" y="connsiteY3676"/>
                    </a:cxn>
                    <a:cxn ang="0">
                      <a:pos x="connsiteX3677" y="connsiteY3677"/>
                    </a:cxn>
                    <a:cxn ang="0">
                      <a:pos x="connsiteX3678" y="connsiteY3678"/>
                    </a:cxn>
                    <a:cxn ang="0">
                      <a:pos x="connsiteX3679" y="connsiteY3679"/>
                    </a:cxn>
                    <a:cxn ang="0">
                      <a:pos x="connsiteX3680" y="connsiteY3680"/>
                    </a:cxn>
                    <a:cxn ang="0">
                      <a:pos x="connsiteX3681" y="connsiteY3681"/>
                    </a:cxn>
                    <a:cxn ang="0">
                      <a:pos x="connsiteX3682" y="connsiteY3682"/>
                    </a:cxn>
                    <a:cxn ang="0">
                      <a:pos x="connsiteX3683" y="connsiteY3683"/>
                    </a:cxn>
                    <a:cxn ang="0">
                      <a:pos x="connsiteX3684" y="connsiteY3684"/>
                    </a:cxn>
                    <a:cxn ang="0">
                      <a:pos x="connsiteX3685" y="connsiteY3685"/>
                    </a:cxn>
                    <a:cxn ang="0">
                      <a:pos x="connsiteX3686" y="connsiteY3686"/>
                    </a:cxn>
                    <a:cxn ang="0">
                      <a:pos x="connsiteX3687" y="connsiteY3687"/>
                    </a:cxn>
                    <a:cxn ang="0">
                      <a:pos x="connsiteX3688" y="connsiteY3688"/>
                    </a:cxn>
                    <a:cxn ang="0">
                      <a:pos x="connsiteX3689" y="connsiteY3689"/>
                    </a:cxn>
                    <a:cxn ang="0">
                      <a:pos x="connsiteX3690" y="connsiteY3690"/>
                    </a:cxn>
                    <a:cxn ang="0">
                      <a:pos x="connsiteX3691" y="connsiteY3691"/>
                    </a:cxn>
                    <a:cxn ang="0">
                      <a:pos x="connsiteX3692" y="connsiteY3692"/>
                    </a:cxn>
                    <a:cxn ang="0">
                      <a:pos x="connsiteX3693" y="connsiteY3693"/>
                    </a:cxn>
                    <a:cxn ang="0">
                      <a:pos x="connsiteX3694" y="connsiteY3694"/>
                    </a:cxn>
                    <a:cxn ang="0">
                      <a:pos x="connsiteX3695" y="connsiteY3695"/>
                    </a:cxn>
                    <a:cxn ang="0">
                      <a:pos x="connsiteX3696" y="connsiteY3696"/>
                    </a:cxn>
                    <a:cxn ang="0">
                      <a:pos x="connsiteX3697" y="connsiteY3697"/>
                    </a:cxn>
                    <a:cxn ang="0">
                      <a:pos x="connsiteX3698" y="connsiteY3698"/>
                    </a:cxn>
                    <a:cxn ang="0">
                      <a:pos x="connsiteX3699" y="connsiteY3699"/>
                    </a:cxn>
                    <a:cxn ang="0">
                      <a:pos x="connsiteX3700" y="connsiteY3700"/>
                    </a:cxn>
                  </a:cxnLst>
                  <a:rect l="l" t="t" r="r" b="b"/>
                  <a:pathLst>
                    <a:path w="1365244" h="2784568">
                      <a:moveTo>
                        <a:pt x="157912" y="2754759"/>
                      </a:moveTo>
                      <a:lnTo>
                        <a:pt x="156914" y="2753319"/>
                      </a:lnTo>
                      <a:lnTo>
                        <a:pt x="155474" y="2753319"/>
                      </a:lnTo>
                      <a:cubicBezTo>
                        <a:pt x="155474" y="2753319"/>
                        <a:pt x="153922" y="2754094"/>
                        <a:pt x="153922" y="2754094"/>
                      </a:cubicBezTo>
                      <a:lnTo>
                        <a:pt x="152925" y="2755978"/>
                      </a:lnTo>
                      <a:lnTo>
                        <a:pt x="153590" y="2758305"/>
                      </a:lnTo>
                      <a:lnTo>
                        <a:pt x="154366" y="2759192"/>
                      </a:lnTo>
                      <a:lnTo>
                        <a:pt x="155806" y="2760300"/>
                      </a:lnTo>
                      <a:lnTo>
                        <a:pt x="158577" y="2761297"/>
                      </a:lnTo>
                      <a:lnTo>
                        <a:pt x="159463" y="2760189"/>
                      </a:lnTo>
                      <a:lnTo>
                        <a:pt x="158687" y="2757640"/>
                      </a:lnTo>
                      <a:lnTo>
                        <a:pt x="158022" y="2754759"/>
                      </a:lnTo>
                      <a:close/>
                      <a:moveTo>
                        <a:pt x="166666" y="2752654"/>
                      </a:moveTo>
                      <a:lnTo>
                        <a:pt x="168107" y="2752100"/>
                      </a:lnTo>
                      <a:lnTo>
                        <a:pt x="168107" y="2750991"/>
                      </a:lnTo>
                      <a:cubicBezTo>
                        <a:pt x="168107" y="2750991"/>
                        <a:pt x="167331" y="2750548"/>
                        <a:pt x="167331" y="2750548"/>
                      </a:cubicBezTo>
                      <a:lnTo>
                        <a:pt x="166112" y="2750548"/>
                      </a:lnTo>
                      <a:cubicBezTo>
                        <a:pt x="166112" y="2750548"/>
                        <a:pt x="161125" y="2749218"/>
                        <a:pt x="161125" y="2749218"/>
                      </a:cubicBezTo>
                      <a:lnTo>
                        <a:pt x="159463" y="2750327"/>
                      </a:lnTo>
                      <a:lnTo>
                        <a:pt x="158909" y="2751213"/>
                      </a:lnTo>
                      <a:lnTo>
                        <a:pt x="158687" y="2751435"/>
                      </a:lnTo>
                      <a:lnTo>
                        <a:pt x="159242" y="2752654"/>
                      </a:lnTo>
                      <a:lnTo>
                        <a:pt x="160793" y="2754316"/>
                      </a:lnTo>
                      <a:lnTo>
                        <a:pt x="166555" y="2757530"/>
                      </a:lnTo>
                      <a:lnTo>
                        <a:pt x="167553" y="2756311"/>
                      </a:lnTo>
                      <a:lnTo>
                        <a:pt x="166777" y="2754205"/>
                      </a:lnTo>
                      <a:lnTo>
                        <a:pt x="165114" y="2752875"/>
                      </a:lnTo>
                      <a:lnTo>
                        <a:pt x="165114" y="2752432"/>
                      </a:lnTo>
                      <a:cubicBezTo>
                        <a:pt x="165114" y="2752432"/>
                        <a:pt x="166777" y="2752654"/>
                        <a:pt x="166777" y="2752654"/>
                      </a:cubicBezTo>
                      <a:close/>
                      <a:moveTo>
                        <a:pt x="100399" y="2737694"/>
                      </a:moveTo>
                      <a:lnTo>
                        <a:pt x="96299" y="2735810"/>
                      </a:lnTo>
                      <a:lnTo>
                        <a:pt x="93749" y="2735256"/>
                      </a:lnTo>
                      <a:lnTo>
                        <a:pt x="89538" y="2740021"/>
                      </a:lnTo>
                      <a:lnTo>
                        <a:pt x="87212" y="2745118"/>
                      </a:lnTo>
                      <a:lnTo>
                        <a:pt x="87433" y="2749218"/>
                      </a:lnTo>
                      <a:lnTo>
                        <a:pt x="89982" y="2750327"/>
                      </a:lnTo>
                      <a:lnTo>
                        <a:pt x="91755" y="2748332"/>
                      </a:lnTo>
                      <a:lnTo>
                        <a:pt x="91977" y="2745007"/>
                      </a:lnTo>
                      <a:lnTo>
                        <a:pt x="93638" y="2744342"/>
                      </a:lnTo>
                      <a:lnTo>
                        <a:pt x="96742" y="2743899"/>
                      </a:lnTo>
                      <a:lnTo>
                        <a:pt x="100288" y="2743899"/>
                      </a:lnTo>
                      <a:cubicBezTo>
                        <a:pt x="100288" y="2743899"/>
                        <a:pt x="105829" y="2740907"/>
                        <a:pt x="105829" y="2740907"/>
                      </a:cubicBezTo>
                      <a:lnTo>
                        <a:pt x="104610" y="2738691"/>
                      </a:lnTo>
                      <a:lnTo>
                        <a:pt x="100288" y="2737804"/>
                      </a:lnTo>
                      <a:close/>
                      <a:moveTo>
                        <a:pt x="124335" y="2729604"/>
                      </a:moveTo>
                      <a:lnTo>
                        <a:pt x="124113" y="2729050"/>
                      </a:lnTo>
                      <a:lnTo>
                        <a:pt x="123670" y="2728053"/>
                      </a:lnTo>
                      <a:lnTo>
                        <a:pt x="123005" y="2728053"/>
                      </a:lnTo>
                      <a:cubicBezTo>
                        <a:pt x="123005" y="2728053"/>
                        <a:pt x="122118" y="2728274"/>
                        <a:pt x="122118" y="2728274"/>
                      </a:cubicBezTo>
                      <a:lnTo>
                        <a:pt x="121786" y="2728053"/>
                      </a:lnTo>
                      <a:lnTo>
                        <a:pt x="121786" y="2727166"/>
                      </a:lnTo>
                      <a:cubicBezTo>
                        <a:pt x="121786" y="2727166"/>
                        <a:pt x="121232" y="2726390"/>
                        <a:pt x="121232" y="2726390"/>
                      </a:cubicBezTo>
                      <a:lnTo>
                        <a:pt x="120456" y="2726390"/>
                      </a:lnTo>
                      <a:lnTo>
                        <a:pt x="119570" y="2726945"/>
                      </a:lnTo>
                      <a:lnTo>
                        <a:pt x="118462" y="2726945"/>
                      </a:lnTo>
                      <a:cubicBezTo>
                        <a:pt x="118462" y="2726945"/>
                        <a:pt x="116910" y="2727166"/>
                        <a:pt x="116910" y="2727166"/>
                      </a:cubicBezTo>
                      <a:lnTo>
                        <a:pt x="115358" y="2728939"/>
                      </a:lnTo>
                      <a:lnTo>
                        <a:pt x="112477" y="2734369"/>
                      </a:lnTo>
                      <a:lnTo>
                        <a:pt x="111923" y="2737029"/>
                      </a:lnTo>
                      <a:lnTo>
                        <a:pt x="113142" y="2738469"/>
                      </a:lnTo>
                      <a:lnTo>
                        <a:pt x="114805" y="2738802"/>
                      </a:lnTo>
                      <a:lnTo>
                        <a:pt x="116245" y="2737804"/>
                      </a:lnTo>
                      <a:lnTo>
                        <a:pt x="116910" y="2736253"/>
                      </a:lnTo>
                      <a:lnTo>
                        <a:pt x="117353" y="2735699"/>
                      </a:lnTo>
                      <a:lnTo>
                        <a:pt x="120456" y="2738469"/>
                      </a:lnTo>
                      <a:lnTo>
                        <a:pt x="121564" y="2738137"/>
                      </a:lnTo>
                      <a:lnTo>
                        <a:pt x="122562" y="2736364"/>
                      </a:lnTo>
                      <a:lnTo>
                        <a:pt x="123670" y="2734923"/>
                      </a:lnTo>
                      <a:lnTo>
                        <a:pt x="124113" y="2733261"/>
                      </a:lnTo>
                      <a:lnTo>
                        <a:pt x="123891" y="2731931"/>
                      </a:lnTo>
                      <a:lnTo>
                        <a:pt x="123116" y="2731155"/>
                      </a:lnTo>
                      <a:lnTo>
                        <a:pt x="123448" y="2731155"/>
                      </a:lnTo>
                      <a:cubicBezTo>
                        <a:pt x="123448" y="2731155"/>
                        <a:pt x="124778" y="2730712"/>
                        <a:pt x="124778" y="2730712"/>
                      </a:cubicBezTo>
                      <a:lnTo>
                        <a:pt x="125110" y="2730491"/>
                      </a:lnTo>
                      <a:lnTo>
                        <a:pt x="124556" y="2730269"/>
                      </a:lnTo>
                      <a:lnTo>
                        <a:pt x="124335" y="2729937"/>
                      </a:lnTo>
                      <a:close/>
                      <a:moveTo>
                        <a:pt x="103279" y="2727277"/>
                      </a:moveTo>
                      <a:lnTo>
                        <a:pt x="100953" y="2730601"/>
                      </a:lnTo>
                      <a:lnTo>
                        <a:pt x="99401" y="2733372"/>
                      </a:lnTo>
                      <a:lnTo>
                        <a:pt x="100731" y="2734923"/>
                      </a:lnTo>
                      <a:lnTo>
                        <a:pt x="104055" y="2734037"/>
                      </a:lnTo>
                      <a:lnTo>
                        <a:pt x="106161" y="2730601"/>
                      </a:lnTo>
                      <a:lnTo>
                        <a:pt x="107490" y="2724507"/>
                      </a:lnTo>
                      <a:lnTo>
                        <a:pt x="105939" y="2724839"/>
                      </a:lnTo>
                      <a:lnTo>
                        <a:pt x="103169" y="2727055"/>
                      </a:lnTo>
                      <a:close/>
                      <a:moveTo>
                        <a:pt x="114251" y="2728939"/>
                      </a:moveTo>
                      <a:lnTo>
                        <a:pt x="114805" y="2726945"/>
                      </a:lnTo>
                      <a:lnTo>
                        <a:pt x="115912" y="2725282"/>
                      </a:lnTo>
                      <a:lnTo>
                        <a:pt x="116577" y="2723731"/>
                      </a:lnTo>
                      <a:lnTo>
                        <a:pt x="115580" y="2723177"/>
                      </a:lnTo>
                      <a:lnTo>
                        <a:pt x="113918" y="2723953"/>
                      </a:lnTo>
                      <a:lnTo>
                        <a:pt x="113696" y="2724728"/>
                      </a:lnTo>
                      <a:lnTo>
                        <a:pt x="114694" y="2725061"/>
                      </a:lnTo>
                      <a:lnTo>
                        <a:pt x="114361" y="2725282"/>
                      </a:lnTo>
                      <a:lnTo>
                        <a:pt x="110483" y="2725837"/>
                      </a:lnTo>
                      <a:lnTo>
                        <a:pt x="108377" y="2726945"/>
                      </a:lnTo>
                      <a:lnTo>
                        <a:pt x="108599" y="2730601"/>
                      </a:lnTo>
                      <a:lnTo>
                        <a:pt x="111923" y="2731710"/>
                      </a:lnTo>
                      <a:lnTo>
                        <a:pt x="114029" y="2730269"/>
                      </a:lnTo>
                      <a:lnTo>
                        <a:pt x="114251" y="2729161"/>
                      </a:lnTo>
                      <a:close/>
                      <a:moveTo>
                        <a:pt x="79233" y="2731710"/>
                      </a:moveTo>
                      <a:lnTo>
                        <a:pt x="77016" y="2724950"/>
                      </a:lnTo>
                      <a:lnTo>
                        <a:pt x="73581" y="2719852"/>
                      </a:lnTo>
                      <a:lnTo>
                        <a:pt x="69814" y="2720074"/>
                      </a:lnTo>
                      <a:lnTo>
                        <a:pt x="66599" y="2718301"/>
                      </a:lnTo>
                      <a:lnTo>
                        <a:pt x="62832" y="2723399"/>
                      </a:lnTo>
                      <a:lnTo>
                        <a:pt x="58953" y="2725393"/>
                      </a:lnTo>
                      <a:lnTo>
                        <a:pt x="57956" y="2730158"/>
                      </a:lnTo>
                      <a:lnTo>
                        <a:pt x="61724" y="2730823"/>
                      </a:lnTo>
                      <a:lnTo>
                        <a:pt x="63940" y="2733372"/>
                      </a:lnTo>
                      <a:lnTo>
                        <a:pt x="66932" y="2733372"/>
                      </a:lnTo>
                      <a:cubicBezTo>
                        <a:pt x="66932" y="2733372"/>
                        <a:pt x="68816" y="2736031"/>
                        <a:pt x="68816" y="2736031"/>
                      </a:cubicBezTo>
                      <a:lnTo>
                        <a:pt x="68262" y="2738580"/>
                      </a:lnTo>
                      <a:lnTo>
                        <a:pt x="66932" y="2740575"/>
                      </a:lnTo>
                      <a:lnTo>
                        <a:pt x="68927" y="2742348"/>
                      </a:lnTo>
                      <a:lnTo>
                        <a:pt x="72140" y="2741462"/>
                      </a:lnTo>
                      <a:lnTo>
                        <a:pt x="74357" y="2740131"/>
                      </a:lnTo>
                      <a:lnTo>
                        <a:pt x="75797" y="2741462"/>
                      </a:lnTo>
                      <a:lnTo>
                        <a:pt x="74800" y="2746337"/>
                      </a:lnTo>
                      <a:lnTo>
                        <a:pt x="76240" y="2745229"/>
                      </a:lnTo>
                      <a:lnTo>
                        <a:pt x="79011" y="2741905"/>
                      </a:lnTo>
                      <a:lnTo>
                        <a:pt x="80562" y="2738691"/>
                      </a:lnTo>
                      <a:lnTo>
                        <a:pt x="80230" y="2736586"/>
                      </a:lnTo>
                      <a:lnTo>
                        <a:pt x="79122" y="2731820"/>
                      </a:lnTo>
                      <a:close/>
                      <a:moveTo>
                        <a:pt x="87433" y="2716417"/>
                      </a:moveTo>
                      <a:lnTo>
                        <a:pt x="88873" y="2712317"/>
                      </a:lnTo>
                      <a:lnTo>
                        <a:pt x="86657" y="2707663"/>
                      </a:lnTo>
                      <a:lnTo>
                        <a:pt x="84219" y="2706887"/>
                      </a:lnTo>
                      <a:lnTo>
                        <a:pt x="83998" y="2708438"/>
                      </a:lnTo>
                      <a:lnTo>
                        <a:pt x="85217" y="2713093"/>
                      </a:lnTo>
                      <a:lnTo>
                        <a:pt x="84551" y="2715420"/>
                      </a:lnTo>
                      <a:lnTo>
                        <a:pt x="83001" y="2712760"/>
                      </a:lnTo>
                      <a:lnTo>
                        <a:pt x="80451" y="2706000"/>
                      </a:lnTo>
                      <a:lnTo>
                        <a:pt x="79676" y="2709214"/>
                      </a:lnTo>
                      <a:lnTo>
                        <a:pt x="78457" y="2712649"/>
                      </a:lnTo>
                      <a:lnTo>
                        <a:pt x="77681" y="2716306"/>
                      </a:lnTo>
                      <a:lnTo>
                        <a:pt x="78125" y="2720074"/>
                      </a:lnTo>
                      <a:lnTo>
                        <a:pt x="78900" y="2721072"/>
                      </a:lnTo>
                      <a:lnTo>
                        <a:pt x="82779" y="2723177"/>
                      </a:lnTo>
                      <a:lnTo>
                        <a:pt x="83887" y="2724396"/>
                      </a:lnTo>
                      <a:lnTo>
                        <a:pt x="84662" y="2725726"/>
                      </a:lnTo>
                      <a:lnTo>
                        <a:pt x="85438" y="2726169"/>
                      </a:lnTo>
                      <a:lnTo>
                        <a:pt x="86768" y="2724839"/>
                      </a:lnTo>
                      <a:lnTo>
                        <a:pt x="85771" y="2720406"/>
                      </a:lnTo>
                      <a:lnTo>
                        <a:pt x="87655" y="2716417"/>
                      </a:lnTo>
                      <a:close/>
                      <a:moveTo>
                        <a:pt x="132535" y="2710322"/>
                      </a:moveTo>
                      <a:lnTo>
                        <a:pt x="132092" y="2708992"/>
                      </a:lnTo>
                      <a:lnTo>
                        <a:pt x="130873" y="2706998"/>
                      </a:lnTo>
                      <a:lnTo>
                        <a:pt x="129875" y="2705890"/>
                      </a:lnTo>
                      <a:lnTo>
                        <a:pt x="129210" y="2705557"/>
                      </a:lnTo>
                      <a:lnTo>
                        <a:pt x="128103" y="2706000"/>
                      </a:lnTo>
                      <a:lnTo>
                        <a:pt x="127105" y="2707220"/>
                      </a:lnTo>
                      <a:lnTo>
                        <a:pt x="127438" y="2710101"/>
                      </a:lnTo>
                      <a:lnTo>
                        <a:pt x="129321" y="2713647"/>
                      </a:lnTo>
                      <a:lnTo>
                        <a:pt x="131094" y="2715198"/>
                      </a:lnTo>
                      <a:lnTo>
                        <a:pt x="132314" y="2714976"/>
                      </a:lnTo>
                      <a:lnTo>
                        <a:pt x="132978" y="2713425"/>
                      </a:lnTo>
                      <a:lnTo>
                        <a:pt x="132757" y="2711209"/>
                      </a:lnTo>
                      <a:lnTo>
                        <a:pt x="132424" y="2710322"/>
                      </a:lnTo>
                      <a:close/>
                      <a:moveTo>
                        <a:pt x="132535" y="2687827"/>
                      </a:moveTo>
                      <a:lnTo>
                        <a:pt x="130762" y="2688492"/>
                      </a:lnTo>
                      <a:lnTo>
                        <a:pt x="130208" y="2690819"/>
                      </a:lnTo>
                      <a:lnTo>
                        <a:pt x="130208" y="2693368"/>
                      </a:lnTo>
                      <a:cubicBezTo>
                        <a:pt x="130208" y="2693368"/>
                        <a:pt x="130983" y="2694697"/>
                        <a:pt x="130983" y="2694697"/>
                      </a:cubicBezTo>
                      <a:lnTo>
                        <a:pt x="132757" y="2695805"/>
                      </a:lnTo>
                      <a:lnTo>
                        <a:pt x="135084" y="2694697"/>
                      </a:lnTo>
                      <a:lnTo>
                        <a:pt x="136081" y="2692481"/>
                      </a:lnTo>
                      <a:lnTo>
                        <a:pt x="134862" y="2690486"/>
                      </a:lnTo>
                      <a:lnTo>
                        <a:pt x="132314" y="2687938"/>
                      </a:lnTo>
                      <a:close/>
                      <a:moveTo>
                        <a:pt x="17730" y="2696692"/>
                      </a:moveTo>
                      <a:lnTo>
                        <a:pt x="17397" y="2695251"/>
                      </a:lnTo>
                      <a:lnTo>
                        <a:pt x="16622" y="2693922"/>
                      </a:lnTo>
                      <a:lnTo>
                        <a:pt x="14627" y="2691484"/>
                      </a:lnTo>
                      <a:lnTo>
                        <a:pt x="14184" y="2689822"/>
                      </a:lnTo>
                      <a:lnTo>
                        <a:pt x="14184" y="2687384"/>
                      </a:lnTo>
                      <a:cubicBezTo>
                        <a:pt x="14184" y="2687384"/>
                        <a:pt x="13630" y="2685500"/>
                        <a:pt x="13630" y="2685500"/>
                      </a:cubicBezTo>
                      <a:lnTo>
                        <a:pt x="12965" y="2684059"/>
                      </a:lnTo>
                      <a:lnTo>
                        <a:pt x="10749" y="2681732"/>
                      </a:lnTo>
                      <a:lnTo>
                        <a:pt x="9086" y="2680956"/>
                      </a:lnTo>
                      <a:lnTo>
                        <a:pt x="7424" y="2680956"/>
                      </a:lnTo>
                      <a:lnTo>
                        <a:pt x="6206" y="2682175"/>
                      </a:lnTo>
                      <a:lnTo>
                        <a:pt x="5319" y="2683616"/>
                      </a:lnTo>
                      <a:lnTo>
                        <a:pt x="3213" y="2686386"/>
                      </a:lnTo>
                      <a:lnTo>
                        <a:pt x="2659" y="2687494"/>
                      </a:lnTo>
                      <a:lnTo>
                        <a:pt x="2438" y="2689822"/>
                      </a:lnTo>
                      <a:lnTo>
                        <a:pt x="2659" y="2692259"/>
                      </a:lnTo>
                      <a:lnTo>
                        <a:pt x="2659" y="2694586"/>
                      </a:lnTo>
                      <a:cubicBezTo>
                        <a:pt x="2659" y="2694586"/>
                        <a:pt x="1884" y="2696249"/>
                        <a:pt x="1884" y="2696249"/>
                      </a:cubicBezTo>
                      <a:lnTo>
                        <a:pt x="443" y="2697578"/>
                      </a:lnTo>
                      <a:lnTo>
                        <a:pt x="0" y="2698465"/>
                      </a:lnTo>
                      <a:lnTo>
                        <a:pt x="0" y="2699573"/>
                      </a:lnTo>
                      <a:cubicBezTo>
                        <a:pt x="0" y="2699573"/>
                        <a:pt x="332" y="2701568"/>
                        <a:pt x="332" y="2701568"/>
                      </a:cubicBezTo>
                      <a:lnTo>
                        <a:pt x="1551" y="2706444"/>
                      </a:lnTo>
                      <a:lnTo>
                        <a:pt x="3545" y="2709547"/>
                      </a:lnTo>
                      <a:lnTo>
                        <a:pt x="5873" y="2710655"/>
                      </a:lnTo>
                      <a:lnTo>
                        <a:pt x="8089" y="2709436"/>
                      </a:lnTo>
                      <a:lnTo>
                        <a:pt x="9751" y="2706333"/>
                      </a:lnTo>
                      <a:lnTo>
                        <a:pt x="10195" y="2702898"/>
                      </a:lnTo>
                      <a:lnTo>
                        <a:pt x="9751" y="2699241"/>
                      </a:lnTo>
                      <a:lnTo>
                        <a:pt x="8865" y="2695362"/>
                      </a:lnTo>
                      <a:lnTo>
                        <a:pt x="10860" y="2697468"/>
                      </a:lnTo>
                      <a:lnTo>
                        <a:pt x="13408" y="2702454"/>
                      </a:lnTo>
                      <a:lnTo>
                        <a:pt x="15071" y="2704671"/>
                      </a:lnTo>
                      <a:lnTo>
                        <a:pt x="15847" y="2704227"/>
                      </a:lnTo>
                      <a:lnTo>
                        <a:pt x="16843" y="2704449"/>
                      </a:lnTo>
                      <a:lnTo>
                        <a:pt x="17730" y="2704116"/>
                      </a:lnTo>
                      <a:lnTo>
                        <a:pt x="18062" y="2702233"/>
                      </a:lnTo>
                      <a:lnTo>
                        <a:pt x="18062" y="2698133"/>
                      </a:lnTo>
                      <a:cubicBezTo>
                        <a:pt x="18062" y="2698133"/>
                        <a:pt x="17730" y="2696692"/>
                        <a:pt x="17730" y="2696692"/>
                      </a:cubicBezTo>
                      <a:close/>
                      <a:moveTo>
                        <a:pt x="98403" y="2685278"/>
                      </a:moveTo>
                      <a:lnTo>
                        <a:pt x="98958" y="2687051"/>
                      </a:lnTo>
                      <a:lnTo>
                        <a:pt x="98958" y="2689600"/>
                      </a:lnTo>
                      <a:cubicBezTo>
                        <a:pt x="98958" y="2689600"/>
                        <a:pt x="98847" y="2690708"/>
                        <a:pt x="98847" y="2690708"/>
                      </a:cubicBezTo>
                      <a:lnTo>
                        <a:pt x="98847" y="2692149"/>
                      </a:lnTo>
                      <a:cubicBezTo>
                        <a:pt x="98847" y="2692149"/>
                        <a:pt x="98293" y="2693700"/>
                        <a:pt x="98293" y="2693700"/>
                      </a:cubicBezTo>
                      <a:lnTo>
                        <a:pt x="98293" y="2694919"/>
                      </a:lnTo>
                      <a:lnTo>
                        <a:pt x="99623" y="2695362"/>
                      </a:lnTo>
                      <a:lnTo>
                        <a:pt x="105164" y="2684281"/>
                      </a:lnTo>
                      <a:lnTo>
                        <a:pt x="105164" y="2682619"/>
                      </a:lnTo>
                      <a:cubicBezTo>
                        <a:pt x="105164" y="2682619"/>
                        <a:pt x="104942" y="2681399"/>
                        <a:pt x="104942" y="2681399"/>
                      </a:cubicBezTo>
                      <a:lnTo>
                        <a:pt x="104499" y="2680402"/>
                      </a:lnTo>
                      <a:lnTo>
                        <a:pt x="103723" y="2679626"/>
                      </a:lnTo>
                      <a:lnTo>
                        <a:pt x="101839" y="2681067"/>
                      </a:lnTo>
                      <a:lnTo>
                        <a:pt x="98293" y="2678740"/>
                      </a:lnTo>
                      <a:lnTo>
                        <a:pt x="95966" y="2679626"/>
                      </a:lnTo>
                      <a:lnTo>
                        <a:pt x="94636" y="2682508"/>
                      </a:lnTo>
                      <a:lnTo>
                        <a:pt x="94414" y="2685943"/>
                      </a:lnTo>
                      <a:lnTo>
                        <a:pt x="95301" y="2687938"/>
                      </a:lnTo>
                      <a:lnTo>
                        <a:pt x="98625" y="2685278"/>
                      </a:lnTo>
                      <a:close/>
                      <a:moveTo>
                        <a:pt x="147384" y="2676080"/>
                      </a:moveTo>
                      <a:lnTo>
                        <a:pt x="146276" y="2674861"/>
                      </a:lnTo>
                      <a:lnTo>
                        <a:pt x="144281" y="2674861"/>
                      </a:lnTo>
                      <a:cubicBezTo>
                        <a:pt x="144281" y="2674861"/>
                        <a:pt x="143616" y="2679959"/>
                        <a:pt x="143616" y="2679959"/>
                      </a:cubicBezTo>
                      <a:lnTo>
                        <a:pt x="144725" y="2685610"/>
                      </a:lnTo>
                      <a:lnTo>
                        <a:pt x="147938" y="2687051"/>
                      </a:lnTo>
                      <a:lnTo>
                        <a:pt x="147052" y="2684059"/>
                      </a:lnTo>
                      <a:lnTo>
                        <a:pt x="148492" y="2684281"/>
                      </a:lnTo>
                      <a:lnTo>
                        <a:pt x="150155" y="2683726"/>
                      </a:lnTo>
                      <a:lnTo>
                        <a:pt x="151484" y="2682175"/>
                      </a:lnTo>
                      <a:lnTo>
                        <a:pt x="151706" y="2679405"/>
                      </a:lnTo>
                      <a:lnTo>
                        <a:pt x="150930" y="2678297"/>
                      </a:lnTo>
                      <a:lnTo>
                        <a:pt x="147495" y="2675859"/>
                      </a:lnTo>
                      <a:close/>
                      <a:moveTo>
                        <a:pt x="144503" y="2662007"/>
                      </a:moveTo>
                      <a:lnTo>
                        <a:pt x="144835" y="2659680"/>
                      </a:lnTo>
                      <a:lnTo>
                        <a:pt x="144281" y="2657574"/>
                      </a:lnTo>
                      <a:lnTo>
                        <a:pt x="143062" y="2656577"/>
                      </a:lnTo>
                      <a:lnTo>
                        <a:pt x="141733" y="2656244"/>
                      </a:lnTo>
                      <a:lnTo>
                        <a:pt x="140957" y="2656687"/>
                      </a:lnTo>
                      <a:lnTo>
                        <a:pt x="140735" y="2657907"/>
                      </a:lnTo>
                      <a:lnTo>
                        <a:pt x="140292" y="2659236"/>
                      </a:lnTo>
                      <a:lnTo>
                        <a:pt x="139849" y="2659901"/>
                      </a:lnTo>
                      <a:lnTo>
                        <a:pt x="139405" y="2660677"/>
                      </a:lnTo>
                      <a:lnTo>
                        <a:pt x="138519" y="2663115"/>
                      </a:lnTo>
                      <a:lnTo>
                        <a:pt x="138186" y="2664223"/>
                      </a:lnTo>
                      <a:lnTo>
                        <a:pt x="138186" y="2666107"/>
                      </a:lnTo>
                      <a:cubicBezTo>
                        <a:pt x="138186" y="2666107"/>
                        <a:pt x="138076" y="2666883"/>
                        <a:pt x="138076" y="2666883"/>
                      </a:cubicBezTo>
                      <a:lnTo>
                        <a:pt x="138076" y="2668434"/>
                      </a:lnTo>
                      <a:cubicBezTo>
                        <a:pt x="138076" y="2668434"/>
                        <a:pt x="139073" y="2668877"/>
                        <a:pt x="139073" y="2668877"/>
                      </a:cubicBezTo>
                      <a:lnTo>
                        <a:pt x="143284" y="2665664"/>
                      </a:lnTo>
                      <a:lnTo>
                        <a:pt x="144170" y="2664001"/>
                      </a:lnTo>
                      <a:lnTo>
                        <a:pt x="144614" y="2661896"/>
                      </a:lnTo>
                      <a:close/>
                      <a:moveTo>
                        <a:pt x="60062" y="2720185"/>
                      </a:moveTo>
                      <a:lnTo>
                        <a:pt x="60727" y="2717858"/>
                      </a:lnTo>
                      <a:lnTo>
                        <a:pt x="60394" y="2716085"/>
                      </a:lnTo>
                      <a:lnTo>
                        <a:pt x="59618" y="2715198"/>
                      </a:lnTo>
                      <a:lnTo>
                        <a:pt x="58843" y="2714644"/>
                      </a:lnTo>
                      <a:lnTo>
                        <a:pt x="58399" y="2713868"/>
                      </a:lnTo>
                      <a:lnTo>
                        <a:pt x="58399" y="2710655"/>
                      </a:lnTo>
                      <a:cubicBezTo>
                        <a:pt x="58399" y="2710655"/>
                        <a:pt x="58621" y="2707109"/>
                        <a:pt x="58621" y="2707109"/>
                      </a:cubicBezTo>
                      <a:lnTo>
                        <a:pt x="59840" y="2699795"/>
                      </a:lnTo>
                      <a:lnTo>
                        <a:pt x="58843" y="2701235"/>
                      </a:lnTo>
                      <a:lnTo>
                        <a:pt x="57956" y="2702787"/>
                      </a:lnTo>
                      <a:lnTo>
                        <a:pt x="57070" y="2704006"/>
                      </a:lnTo>
                      <a:lnTo>
                        <a:pt x="55962" y="2704560"/>
                      </a:lnTo>
                      <a:lnTo>
                        <a:pt x="55297" y="2703895"/>
                      </a:lnTo>
                      <a:lnTo>
                        <a:pt x="54521" y="2702233"/>
                      </a:lnTo>
                      <a:lnTo>
                        <a:pt x="53523" y="2700681"/>
                      </a:lnTo>
                      <a:lnTo>
                        <a:pt x="50310" y="2699351"/>
                      </a:lnTo>
                      <a:lnTo>
                        <a:pt x="48537" y="2697689"/>
                      </a:lnTo>
                      <a:lnTo>
                        <a:pt x="46986" y="2695362"/>
                      </a:lnTo>
                      <a:lnTo>
                        <a:pt x="45545" y="2692813"/>
                      </a:lnTo>
                      <a:lnTo>
                        <a:pt x="45212" y="2690375"/>
                      </a:lnTo>
                      <a:lnTo>
                        <a:pt x="46653" y="2689378"/>
                      </a:lnTo>
                      <a:lnTo>
                        <a:pt x="49756" y="2688935"/>
                      </a:lnTo>
                      <a:lnTo>
                        <a:pt x="49756" y="2691595"/>
                      </a:lnTo>
                      <a:cubicBezTo>
                        <a:pt x="49756" y="2691595"/>
                        <a:pt x="49645" y="2692370"/>
                        <a:pt x="49645" y="2692370"/>
                      </a:cubicBezTo>
                      <a:lnTo>
                        <a:pt x="48980" y="2693589"/>
                      </a:lnTo>
                      <a:lnTo>
                        <a:pt x="50753" y="2695695"/>
                      </a:lnTo>
                      <a:lnTo>
                        <a:pt x="56626" y="2698243"/>
                      </a:lnTo>
                      <a:lnTo>
                        <a:pt x="56294" y="2696027"/>
                      </a:lnTo>
                      <a:lnTo>
                        <a:pt x="56516" y="2694033"/>
                      </a:lnTo>
                      <a:lnTo>
                        <a:pt x="57180" y="2692259"/>
                      </a:lnTo>
                      <a:lnTo>
                        <a:pt x="58288" y="2690708"/>
                      </a:lnTo>
                      <a:lnTo>
                        <a:pt x="56294" y="2688935"/>
                      </a:lnTo>
                      <a:lnTo>
                        <a:pt x="54188" y="2685278"/>
                      </a:lnTo>
                      <a:lnTo>
                        <a:pt x="52526" y="2680846"/>
                      </a:lnTo>
                      <a:lnTo>
                        <a:pt x="52083" y="2676856"/>
                      </a:lnTo>
                      <a:lnTo>
                        <a:pt x="55186" y="2679516"/>
                      </a:lnTo>
                      <a:lnTo>
                        <a:pt x="57623" y="2677410"/>
                      </a:lnTo>
                      <a:lnTo>
                        <a:pt x="58621" y="2673421"/>
                      </a:lnTo>
                      <a:lnTo>
                        <a:pt x="57513" y="2670539"/>
                      </a:lnTo>
                      <a:lnTo>
                        <a:pt x="57513" y="2668988"/>
                      </a:lnTo>
                      <a:lnTo>
                        <a:pt x="61724" y="2669764"/>
                      </a:lnTo>
                      <a:lnTo>
                        <a:pt x="61281" y="2673642"/>
                      </a:lnTo>
                      <a:lnTo>
                        <a:pt x="58953" y="2678518"/>
                      </a:lnTo>
                      <a:lnTo>
                        <a:pt x="57513" y="2682397"/>
                      </a:lnTo>
                      <a:lnTo>
                        <a:pt x="58399" y="2686719"/>
                      </a:lnTo>
                      <a:lnTo>
                        <a:pt x="60284" y="2688935"/>
                      </a:lnTo>
                      <a:lnTo>
                        <a:pt x="61724" y="2691595"/>
                      </a:lnTo>
                      <a:lnTo>
                        <a:pt x="61391" y="2697135"/>
                      </a:lnTo>
                      <a:lnTo>
                        <a:pt x="62167" y="2697135"/>
                      </a:lnTo>
                      <a:lnTo>
                        <a:pt x="64162" y="2689711"/>
                      </a:lnTo>
                      <a:lnTo>
                        <a:pt x="67486" y="2686054"/>
                      </a:lnTo>
                      <a:lnTo>
                        <a:pt x="71697" y="2684835"/>
                      </a:lnTo>
                      <a:lnTo>
                        <a:pt x="76240" y="2684835"/>
                      </a:lnTo>
                      <a:cubicBezTo>
                        <a:pt x="76240" y="2684835"/>
                        <a:pt x="74468" y="2687605"/>
                        <a:pt x="74468" y="2687605"/>
                      </a:cubicBezTo>
                      <a:lnTo>
                        <a:pt x="68816" y="2688048"/>
                      </a:lnTo>
                      <a:lnTo>
                        <a:pt x="66489" y="2690265"/>
                      </a:lnTo>
                      <a:lnTo>
                        <a:pt x="65713" y="2692592"/>
                      </a:lnTo>
                      <a:lnTo>
                        <a:pt x="64938" y="2696027"/>
                      </a:lnTo>
                      <a:lnTo>
                        <a:pt x="64716" y="2699130"/>
                      </a:lnTo>
                      <a:lnTo>
                        <a:pt x="65713" y="2700460"/>
                      </a:lnTo>
                      <a:lnTo>
                        <a:pt x="70367" y="2700460"/>
                      </a:lnTo>
                      <a:lnTo>
                        <a:pt x="71586" y="2701014"/>
                      </a:lnTo>
                      <a:lnTo>
                        <a:pt x="72362" y="2702011"/>
                      </a:lnTo>
                      <a:lnTo>
                        <a:pt x="73138" y="2702565"/>
                      </a:lnTo>
                      <a:lnTo>
                        <a:pt x="74579" y="2701900"/>
                      </a:lnTo>
                      <a:lnTo>
                        <a:pt x="74911" y="2701125"/>
                      </a:lnTo>
                      <a:lnTo>
                        <a:pt x="75908" y="2698022"/>
                      </a:lnTo>
                      <a:lnTo>
                        <a:pt x="76462" y="2696581"/>
                      </a:lnTo>
                      <a:lnTo>
                        <a:pt x="77460" y="2695251"/>
                      </a:lnTo>
                      <a:lnTo>
                        <a:pt x="78457" y="2694919"/>
                      </a:lnTo>
                      <a:lnTo>
                        <a:pt x="79454" y="2694919"/>
                      </a:lnTo>
                      <a:cubicBezTo>
                        <a:pt x="79454" y="2694919"/>
                        <a:pt x="80673" y="2694143"/>
                        <a:pt x="80673" y="2694143"/>
                      </a:cubicBezTo>
                      <a:lnTo>
                        <a:pt x="79787" y="2692813"/>
                      </a:lnTo>
                      <a:lnTo>
                        <a:pt x="78236" y="2689489"/>
                      </a:lnTo>
                      <a:lnTo>
                        <a:pt x="81338" y="2687827"/>
                      </a:lnTo>
                      <a:lnTo>
                        <a:pt x="82114" y="2684835"/>
                      </a:lnTo>
                      <a:lnTo>
                        <a:pt x="86103" y="2677188"/>
                      </a:lnTo>
                      <a:lnTo>
                        <a:pt x="81671" y="2676524"/>
                      </a:lnTo>
                      <a:lnTo>
                        <a:pt x="79344" y="2675415"/>
                      </a:lnTo>
                      <a:lnTo>
                        <a:pt x="77571" y="2673864"/>
                      </a:lnTo>
                      <a:lnTo>
                        <a:pt x="76906" y="2674529"/>
                      </a:lnTo>
                      <a:lnTo>
                        <a:pt x="75243" y="2675415"/>
                      </a:lnTo>
                      <a:lnTo>
                        <a:pt x="76462" y="2669432"/>
                      </a:lnTo>
                      <a:lnTo>
                        <a:pt x="74911" y="2666994"/>
                      </a:lnTo>
                      <a:lnTo>
                        <a:pt x="69038" y="2664445"/>
                      </a:lnTo>
                      <a:lnTo>
                        <a:pt x="66599" y="2660788"/>
                      </a:lnTo>
                      <a:lnTo>
                        <a:pt x="65270" y="2659569"/>
                      </a:lnTo>
                      <a:lnTo>
                        <a:pt x="64051" y="2660456"/>
                      </a:lnTo>
                      <a:lnTo>
                        <a:pt x="62943" y="2660788"/>
                      </a:lnTo>
                      <a:lnTo>
                        <a:pt x="59175" y="2658572"/>
                      </a:lnTo>
                      <a:lnTo>
                        <a:pt x="57513" y="2658128"/>
                      </a:lnTo>
                      <a:lnTo>
                        <a:pt x="58067" y="2659790"/>
                      </a:lnTo>
                      <a:lnTo>
                        <a:pt x="58953" y="2664445"/>
                      </a:lnTo>
                      <a:lnTo>
                        <a:pt x="57070" y="2661674"/>
                      </a:lnTo>
                      <a:lnTo>
                        <a:pt x="54299" y="2659347"/>
                      </a:lnTo>
                      <a:lnTo>
                        <a:pt x="51418" y="2658239"/>
                      </a:lnTo>
                      <a:lnTo>
                        <a:pt x="46653" y="2659347"/>
                      </a:lnTo>
                      <a:lnTo>
                        <a:pt x="45656" y="2656244"/>
                      </a:lnTo>
                      <a:lnTo>
                        <a:pt x="45101" y="2651923"/>
                      </a:lnTo>
                      <a:lnTo>
                        <a:pt x="44326" y="2648931"/>
                      </a:lnTo>
                      <a:lnTo>
                        <a:pt x="41556" y="2648155"/>
                      </a:lnTo>
                      <a:lnTo>
                        <a:pt x="39007" y="2648155"/>
                      </a:lnTo>
                      <a:lnTo>
                        <a:pt x="36569" y="2649374"/>
                      </a:lnTo>
                      <a:lnTo>
                        <a:pt x="34242" y="2652144"/>
                      </a:lnTo>
                      <a:lnTo>
                        <a:pt x="33245" y="2654471"/>
                      </a:lnTo>
                      <a:lnTo>
                        <a:pt x="32469" y="2656687"/>
                      </a:lnTo>
                      <a:lnTo>
                        <a:pt x="31471" y="2658572"/>
                      </a:lnTo>
                      <a:lnTo>
                        <a:pt x="29698" y="2659790"/>
                      </a:lnTo>
                      <a:lnTo>
                        <a:pt x="32469" y="2660012"/>
                      </a:lnTo>
                      <a:lnTo>
                        <a:pt x="34463" y="2661674"/>
                      </a:lnTo>
                      <a:lnTo>
                        <a:pt x="36015" y="2664556"/>
                      </a:lnTo>
                      <a:lnTo>
                        <a:pt x="37677" y="2668434"/>
                      </a:lnTo>
                      <a:lnTo>
                        <a:pt x="38785" y="2669321"/>
                      </a:lnTo>
                      <a:lnTo>
                        <a:pt x="39671" y="2667880"/>
                      </a:lnTo>
                      <a:lnTo>
                        <a:pt x="40891" y="2663780"/>
                      </a:lnTo>
                      <a:lnTo>
                        <a:pt x="41888" y="2662007"/>
                      </a:lnTo>
                      <a:lnTo>
                        <a:pt x="42442" y="2662007"/>
                      </a:lnTo>
                      <a:cubicBezTo>
                        <a:pt x="42442" y="2662007"/>
                        <a:pt x="42885" y="2663336"/>
                        <a:pt x="42885" y="2663336"/>
                      </a:cubicBezTo>
                      <a:lnTo>
                        <a:pt x="43661" y="2664666"/>
                      </a:lnTo>
                      <a:lnTo>
                        <a:pt x="45101" y="2666550"/>
                      </a:lnTo>
                      <a:lnTo>
                        <a:pt x="46321" y="2669210"/>
                      </a:lnTo>
                      <a:lnTo>
                        <a:pt x="47207" y="2672534"/>
                      </a:lnTo>
                      <a:lnTo>
                        <a:pt x="47540" y="2676524"/>
                      </a:lnTo>
                      <a:lnTo>
                        <a:pt x="46986" y="2677743"/>
                      </a:lnTo>
                      <a:lnTo>
                        <a:pt x="45656" y="2678740"/>
                      </a:lnTo>
                      <a:lnTo>
                        <a:pt x="44326" y="2678961"/>
                      </a:lnTo>
                      <a:lnTo>
                        <a:pt x="43772" y="2678075"/>
                      </a:lnTo>
                      <a:lnTo>
                        <a:pt x="43772" y="2675970"/>
                      </a:lnTo>
                      <a:cubicBezTo>
                        <a:pt x="43772" y="2675970"/>
                        <a:pt x="43550" y="2674307"/>
                        <a:pt x="43550" y="2674307"/>
                      </a:cubicBezTo>
                      <a:lnTo>
                        <a:pt x="42996" y="2670983"/>
                      </a:lnTo>
                      <a:lnTo>
                        <a:pt x="42221" y="2673975"/>
                      </a:lnTo>
                      <a:lnTo>
                        <a:pt x="41999" y="2678851"/>
                      </a:lnTo>
                      <a:lnTo>
                        <a:pt x="41445" y="2681953"/>
                      </a:lnTo>
                      <a:lnTo>
                        <a:pt x="39007" y="2685057"/>
                      </a:lnTo>
                      <a:lnTo>
                        <a:pt x="38231" y="2691373"/>
                      </a:lnTo>
                      <a:lnTo>
                        <a:pt x="36347" y="2689267"/>
                      </a:lnTo>
                      <a:lnTo>
                        <a:pt x="34352" y="2687938"/>
                      </a:lnTo>
                      <a:lnTo>
                        <a:pt x="34796" y="2690154"/>
                      </a:lnTo>
                      <a:lnTo>
                        <a:pt x="35017" y="2693368"/>
                      </a:lnTo>
                      <a:lnTo>
                        <a:pt x="34796" y="2696249"/>
                      </a:lnTo>
                      <a:lnTo>
                        <a:pt x="33909" y="2697468"/>
                      </a:lnTo>
                      <a:lnTo>
                        <a:pt x="32136" y="2696914"/>
                      </a:lnTo>
                      <a:lnTo>
                        <a:pt x="31360" y="2695251"/>
                      </a:lnTo>
                      <a:lnTo>
                        <a:pt x="30474" y="2689711"/>
                      </a:lnTo>
                      <a:lnTo>
                        <a:pt x="29588" y="2687716"/>
                      </a:lnTo>
                      <a:lnTo>
                        <a:pt x="28701" y="2686054"/>
                      </a:lnTo>
                      <a:lnTo>
                        <a:pt x="28369" y="2684059"/>
                      </a:lnTo>
                      <a:lnTo>
                        <a:pt x="30141" y="2679072"/>
                      </a:lnTo>
                      <a:lnTo>
                        <a:pt x="31914" y="2672534"/>
                      </a:lnTo>
                      <a:lnTo>
                        <a:pt x="30806" y="2671648"/>
                      </a:lnTo>
                      <a:lnTo>
                        <a:pt x="30474" y="2671648"/>
                      </a:lnTo>
                      <a:cubicBezTo>
                        <a:pt x="30474" y="2671648"/>
                        <a:pt x="29809" y="2672534"/>
                        <a:pt x="29809" y="2672534"/>
                      </a:cubicBezTo>
                      <a:lnTo>
                        <a:pt x="29034" y="2671759"/>
                      </a:lnTo>
                      <a:lnTo>
                        <a:pt x="26706" y="2670983"/>
                      </a:lnTo>
                      <a:lnTo>
                        <a:pt x="27704" y="2673532"/>
                      </a:lnTo>
                      <a:lnTo>
                        <a:pt x="28258" y="2674640"/>
                      </a:lnTo>
                      <a:lnTo>
                        <a:pt x="29144" y="2675637"/>
                      </a:lnTo>
                      <a:lnTo>
                        <a:pt x="24823" y="2678408"/>
                      </a:lnTo>
                      <a:lnTo>
                        <a:pt x="23382" y="2678740"/>
                      </a:lnTo>
                      <a:lnTo>
                        <a:pt x="22273" y="2679626"/>
                      </a:lnTo>
                      <a:lnTo>
                        <a:pt x="21498" y="2681621"/>
                      </a:lnTo>
                      <a:lnTo>
                        <a:pt x="20833" y="2684170"/>
                      </a:lnTo>
                      <a:lnTo>
                        <a:pt x="19947" y="2686497"/>
                      </a:lnTo>
                      <a:lnTo>
                        <a:pt x="20279" y="2682397"/>
                      </a:lnTo>
                      <a:lnTo>
                        <a:pt x="19282" y="2680624"/>
                      </a:lnTo>
                      <a:lnTo>
                        <a:pt x="17397" y="2680181"/>
                      </a:lnTo>
                      <a:lnTo>
                        <a:pt x="15182" y="2680181"/>
                      </a:lnTo>
                      <a:cubicBezTo>
                        <a:pt x="15182" y="2680181"/>
                        <a:pt x="17619" y="2689600"/>
                        <a:pt x="17619" y="2689600"/>
                      </a:cubicBezTo>
                      <a:lnTo>
                        <a:pt x="17841" y="2691262"/>
                      </a:lnTo>
                      <a:lnTo>
                        <a:pt x="19171" y="2692481"/>
                      </a:lnTo>
                      <a:lnTo>
                        <a:pt x="19836" y="2695362"/>
                      </a:lnTo>
                      <a:lnTo>
                        <a:pt x="20611" y="2702011"/>
                      </a:lnTo>
                      <a:lnTo>
                        <a:pt x="22384" y="2707663"/>
                      </a:lnTo>
                      <a:lnTo>
                        <a:pt x="26595" y="2717636"/>
                      </a:lnTo>
                      <a:lnTo>
                        <a:pt x="28369" y="2723842"/>
                      </a:lnTo>
                      <a:lnTo>
                        <a:pt x="29588" y="2720961"/>
                      </a:lnTo>
                      <a:lnTo>
                        <a:pt x="31360" y="2718744"/>
                      </a:lnTo>
                      <a:lnTo>
                        <a:pt x="33355" y="2717968"/>
                      </a:lnTo>
                      <a:lnTo>
                        <a:pt x="35350" y="2719188"/>
                      </a:lnTo>
                      <a:lnTo>
                        <a:pt x="35350" y="2721515"/>
                      </a:lnTo>
                      <a:cubicBezTo>
                        <a:pt x="35350" y="2721515"/>
                        <a:pt x="36125" y="2722623"/>
                        <a:pt x="36125" y="2722623"/>
                      </a:cubicBezTo>
                      <a:lnTo>
                        <a:pt x="37677" y="2722844"/>
                      </a:lnTo>
                      <a:lnTo>
                        <a:pt x="39228" y="2722401"/>
                      </a:lnTo>
                      <a:lnTo>
                        <a:pt x="40336" y="2721293"/>
                      </a:lnTo>
                      <a:lnTo>
                        <a:pt x="40558" y="2720074"/>
                      </a:lnTo>
                      <a:lnTo>
                        <a:pt x="40891" y="2718855"/>
                      </a:lnTo>
                      <a:lnTo>
                        <a:pt x="42442" y="2717747"/>
                      </a:lnTo>
                      <a:lnTo>
                        <a:pt x="45101" y="2717747"/>
                      </a:lnTo>
                      <a:cubicBezTo>
                        <a:pt x="45101" y="2717747"/>
                        <a:pt x="46653" y="2719963"/>
                        <a:pt x="46653" y="2719963"/>
                      </a:cubicBezTo>
                      <a:lnTo>
                        <a:pt x="48647" y="2727055"/>
                      </a:lnTo>
                      <a:lnTo>
                        <a:pt x="48315" y="2729272"/>
                      </a:lnTo>
                      <a:lnTo>
                        <a:pt x="49534" y="2729826"/>
                      </a:lnTo>
                      <a:lnTo>
                        <a:pt x="50642" y="2728496"/>
                      </a:lnTo>
                      <a:lnTo>
                        <a:pt x="49867" y="2724839"/>
                      </a:lnTo>
                      <a:lnTo>
                        <a:pt x="49645" y="2721736"/>
                      </a:lnTo>
                      <a:lnTo>
                        <a:pt x="51529" y="2720074"/>
                      </a:lnTo>
                      <a:lnTo>
                        <a:pt x="56073" y="2719298"/>
                      </a:lnTo>
                      <a:lnTo>
                        <a:pt x="58953" y="2720850"/>
                      </a:lnTo>
                      <a:lnTo>
                        <a:pt x="60394" y="2720850"/>
                      </a:lnTo>
                      <a:close/>
                      <a:moveTo>
                        <a:pt x="178412" y="2630535"/>
                      </a:moveTo>
                      <a:lnTo>
                        <a:pt x="177969" y="2630535"/>
                      </a:lnTo>
                      <a:cubicBezTo>
                        <a:pt x="177969" y="2630535"/>
                        <a:pt x="177083" y="2630535"/>
                        <a:pt x="177083" y="2630535"/>
                      </a:cubicBezTo>
                      <a:lnTo>
                        <a:pt x="175753" y="2631976"/>
                      </a:lnTo>
                      <a:lnTo>
                        <a:pt x="175199" y="2633749"/>
                      </a:lnTo>
                      <a:lnTo>
                        <a:pt x="175864" y="2636519"/>
                      </a:lnTo>
                      <a:lnTo>
                        <a:pt x="177415" y="2637849"/>
                      </a:lnTo>
                      <a:lnTo>
                        <a:pt x="178523" y="2637073"/>
                      </a:lnTo>
                      <a:lnTo>
                        <a:pt x="179520" y="2634524"/>
                      </a:lnTo>
                      <a:lnTo>
                        <a:pt x="179299" y="2631754"/>
                      </a:lnTo>
                      <a:lnTo>
                        <a:pt x="178634" y="2630757"/>
                      </a:lnTo>
                      <a:close/>
                      <a:moveTo>
                        <a:pt x="338208" y="2767614"/>
                      </a:moveTo>
                      <a:lnTo>
                        <a:pt x="336989" y="2767835"/>
                      </a:lnTo>
                      <a:lnTo>
                        <a:pt x="336103" y="2768390"/>
                      </a:lnTo>
                      <a:lnTo>
                        <a:pt x="333443" y="2768722"/>
                      </a:lnTo>
                      <a:lnTo>
                        <a:pt x="330784" y="2770163"/>
                      </a:lnTo>
                      <a:lnTo>
                        <a:pt x="330119" y="2770384"/>
                      </a:lnTo>
                      <a:lnTo>
                        <a:pt x="329454" y="2770384"/>
                      </a:lnTo>
                      <a:cubicBezTo>
                        <a:pt x="329454" y="2770384"/>
                        <a:pt x="328567" y="2771492"/>
                        <a:pt x="328567" y="2771492"/>
                      </a:cubicBezTo>
                      <a:lnTo>
                        <a:pt x="328789" y="2773376"/>
                      </a:lnTo>
                      <a:lnTo>
                        <a:pt x="330119" y="2774152"/>
                      </a:lnTo>
                      <a:lnTo>
                        <a:pt x="331891" y="2773709"/>
                      </a:lnTo>
                      <a:lnTo>
                        <a:pt x="338873" y="2769830"/>
                      </a:lnTo>
                      <a:lnTo>
                        <a:pt x="339760" y="2768722"/>
                      </a:lnTo>
                      <a:lnTo>
                        <a:pt x="339427" y="2768168"/>
                      </a:lnTo>
                      <a:lnTo>
                        <a:pt x="338097" y="2767835"/>
                      </a:lnTo>
                      <a:close/>
                      <a:moveTo>
                        <a:pt x="498779" y="2746005"/>
                      </a:moveTo>
                      <a:lnTo>
                        <a:pt x="496231" y="2745340"/>
                      </a:lnTo>
                      <a:lnTo>
                        <a:pt x="493793" y="2746226"/>
                      </a:lnTo>
                      <a:lnTo>
                        <a:pt x="491909" y="2748443"/>
                      </a:lnTo>
                      <a:lnTo>
                        <a:pt x="491133" y="2750327"/>
                      </a:lnTo>
                      <a:lnTo>
                        <a:pt x="491466" y="2750770"/>
                      </a:lnTo>
                      <a:lnTo>
                        <a:pt x="492131" y="2750548"/>
                      </a:lnTo>
                      <a:lnTo>
                        <a:pt x="493793" y="2751989"/>
                      </a:lnTo>
                      <a:lnTo>
                        <a:pt x="495566" y="2751656"/>
                      </a:lnTo>
                      <a:lnTo>
                        <a:pt x="496453" y="2751324"/>
                      </a:lnTo>
                      <a:lnTo>
                        <a:pt x="496453" y="2750991"/>
                      </a:lnTo>
                      <a:cubicBezTo>
                        <a:pt x="496453" y="2750991"/>
                        <a:pt x="496674" y="2750327"/>
                        <a:pt x="496674" y="2750327"/>
                      </a:cubicBezTo>
                      <a:lnTo>
                        <a:pt x="498115" y="2750327"/>
                      </a:lnTo>
                      <a:cubicBezTo>
                        <a:pt x="498115" y="2750327"/>
                        <a:pt x="499444" y="2749218"/>
                        <a:pt x="499444" y="2749218"/>
                      </a:cubicBezTo>
                      <a:lnTo>
                        <a:pt x="499444" y="2747335"/>
                      </a:lnTo>
                      <a:cubicBezTo>
                        <a:pt x="499444" y="2747335"/>
                        <a:pt x="499777" y="2747002"/>
                        <a:pt x="499777" y="2747002"/>
                      </a:cubicBezTo>
                      <a:lnTo>
                        <a:pt x="498890" y="2746116"/>
                      </a:lnTo>
                      <a:close/>
                      <a:moveTo>
                        <a:pt x="383753" y="2731488"/>
                      </a:moveTo>
                      <a:lnTo>
                        <a:pt x="384419" y="2731266"/>
                      </a:lnTo>
                      <a:lnTo>
                        <a:pt x="384862" y="2730601"/>
                      </a:lnTo>
                      <a:lnTo>
                        <a:pt x="385526" y="2728828"/>
                      </a:lnTo>
                      <a:lnTo>
                        <a:pt x="385858" y="2726723"/>
                      </a:lnTo>
                      <a:lnTo>
                        <a:pt x="386634" y="2725172"/>
                      </a:lnTo>
                      <a:lnTo>
                        <a:pt x="385637" y="2724396"/>
                      </a:lnTo>
                      <a:lnTo>
                        <a:pt x="382202" y="2724617"/>
                      </a:lnTo>
                      <a:lnTo>
                        <a:pt x="379432" y="2725837"/>
                      </a:lnTo>
                      <a:lnTo>
                        <a:pt x="378545" y="2727388"/>
                      </a:lnTo>
                      <a:lnTo>
                        <a:pt x="379321" y="2728164"/>
                      </a:lnTo>
                      <a:lnTo>
                        <a:pt x="380761" y="2728164"/>
                      </a:lnTo>
                      <a:cubicBezTo>
                        <a:pt x="380761" y="2728164"/>
                        <a:pt x="381758" y="2729050"/>
                        <a:pt x="381758" y="2729050"/>
                      </a:cubicBezTo>
                      <a:lnTo>
                        <a:pt x="381758" y="2730158"/>
                      </a:lnTo>
                      <a:cubicBezTo>
                        <a:pt x="381758" y="2730158"/>
                        <a:pt x="378545" y="2730601"/>
                        <a:pt x="378545" y="2730601"/>
                      </a:cubicBezTo>
                      <a:lnTo>
                        <a:pt x="377991" y="2733593"/>
                      </a:lnTo>
                      <a:lnTo>
                        <a:pt x="378988" y="2737361"/>
                      </a:lnTo>
                      <a:lnTo>
                        <a:pt x="380429" y="2738580"/>
                      </a:lnTo>
                      <a:lnTo>
                        <a:pt x="381315" y="2737472"/>
                      </a:lnTo>
                      <a:lnTo>
                        <a:pt x="381758" y="2735588"/>
                      </a:lnTo>
                      <a:lnTo>
                        <a:pt x="382867" y="2732486"/>
                      </a:lnTo>
                      <a:lnTo>
                        <a:pt x="383643" y="2731488"/>
                      </a:lnTo>
                      <a:close/>
                      <a:moveTo>
                        <a:pt x="331005" y="2740575"/>
                      </a:moveTo>
                      <a:lnTo>
                        <a:pt x="331781" y="2740575"/>
                      </a:lnTo>
                      <a:lnTo>
                        <a:pt x="332335" y="2737250"/>
                      </a:lnTo>
                      <a:lnTo>
                        <a:pt x="332556" y="2733372"/>
                      </a:lnTo>
                      <a:lnTo>
                        <a:pt x="332556" y="2724950"/>
                      </a:lnTo>
                      <a:cubicBezTo>
                        <a:pt x="332556" y="2724950"/>
                        <a:pt x="330341" y="2721515"/>
                        <a:pt x="330341" y="2721515"/>
                      </a:cubicBezTo>
                      <a:lnTo>
                        <a:pt x="328235" y="2720739"/>
                      </a:lnTo>
                      <a:lnTo>
                        <a:pt x="327126" y="2722844"/>
                      </a:lnTo>
                      <a:lnTo>
                        <a:pt x="327902" y="2728053"/>
                      </a:lnTo>
                      <a:lnTo>
                        <a:pt x="325465" y="2728274"/>
                      </a:lnTo>
                      <a:lnTo>
                        <a:pt x="325021" y="2725947"/>
                      </a:lnTo>
                      <a:lnTo>
                        <a:pt x="325021" y="2723066"/>
                      </a:lnTo>
                      <a:cubicBezTo>
                        <a:pt x="325021" y="2723066"/>
                        <a:pt x="323580" y="2721625"/>
                        <a:pt x="323580" y="2721625"/>
                      </a:cubicBezTo>
                      <a:lnTo>
                        <a:pt x="321808" y="2722734"/>
                      </a:lnTo>
                      <a:lnTo>
                        <a:pt x="321143" y="2725504"/>
                      </a:lnTo>
                      <a:lnTo>
                        <a:pt x="321143" y="2729050"/>
                      </a:lnTo>
                      <a:cubicBezTo>
                        <a:pt x="321143" y="2729050"/>
                        <a:pt x="321586" y="2732486"/>
                        <a:pt x="321586" y="2732486"/>
                      </a:cubicBezTo>
                      <a:lnTo>
                        <a:pt x="322362" y="2735034"/>
                      </a:lnTo>
                      <a:lnTo>
                        <a:pt x="323691" y="2738691"/>
                      </a:lnTo>
                      <a:lnTo>
                        <a:pt x="325021" y="2741351"/>
                      </a:lnTo>
                      <a:lnTo>
                        <a:pt x="325575" y="2740907"/>
                      </a:lnTo>
                      <a:lnTo>
                        <a:pt x="326351" y="2738469"/>
                      </a:lnTo>
                      <a:lnTo>
                        <a:pt x="328013" y="2737472"/>
                      </a:lnTo>
                      <a:lnTo>
                        <a:pt x="329786" y="2738026"/>
                      </a:lnTo>
                      <a:lnTo>
                        <a:pt x="330895" y="2740131"/>
                      </a:lnTo>
                      <a:close/>
                      <a:moveTo>
                        <a:pt x="380318" y="2721515"/>
                      </a:moveTo>
                      <a:lnTo>
                        <a:pt x="383532" y="2721515"/>
                      </a:lnTo>
                      <a:cubicBezTo>
                        <a:pt x="383532" y="2721515"/>
                        <a:pt x="385305" y="2720850"/>
                        <a:pt x="385305" y="2720850"/>
                      </a:cubicBezTo>
                      <a:lnTo>
                        <a:pt x="386745" y="2719631"/>
                      </a:lnTo>
                      <a:lnTo>
                        <a:pt x="387299" y="2719631"/>
                      </a:lnTo>
                      <a:cubicBezTo>
                        <a:pt x="387299" y="2719631"/>
                        <a:pt x="387189" y="2720517"/>
                        <a:pt x="387189" y="2720517"/>
                      </a:cubicBezTo>
                      <a:lnTo>
                        <a:pt x="387743" y="2720961"/>
                      </a:lnTo>
                      <a:lnTo>
                        <a:pt x="388851" y="2720739"/>
                      </a:lnTo>
                      <a:lnTo>
                        <a:pt x="390070" y="2719741"/>
                      </a:lnTo>
                      <a:lnTo>
                        <a:pt x="390734" y="2717968"/>
                      </a:lnTo>
                      <a:lnTo>
                        <a:pt x="390513" y="2716306"/>
                      </a:lnTo>
                      <a:lnTo>
                        <a:pt x="390070" y="2714866"/>
                      </a:lnTo>
                      <a:lnTo>
                        <a:pt x="389183" y="2713093"/>
                      </a:lnTo>
                      <a:lnTo>
                        <a:pt x="387743" y="2711763"/>
                      </a:lnTo>
                      <a:lnTo>
                        <a:pt x="385415" y="2711541"/>
                      </a:lnTo>
                      <a:lnTo>
                        <a:pt x="382534" y="2712871"/>
                      </a:lnTo>
                      <a:lnTo>
                        <a:pt x="381204" y="2714090"/>
                      </a:lnTo>
                      <a:lnTo>
                        <a:pt x="380429" y="2714976"/>
                      </a:lnTo>
                      <a:lnTo>
                        <a:pt x="379432" y="2717082"/>
                      </a:lnTo>
                      <a:lnTo>
                        <a:pt x="378545" y="2719188"/>
                      </a:lnTo>
                      <a:lnTo>
                        <a:pt x="377215" y="2720517"/>
                      </a:lnTo>
                      <a:lnTo>
                        <a:pt x="377215" y="2721293"/>
                      </a:lnTo>
                      <a:cubicBezTo>
                        <a:pt x="377215" y="2721293"/>
                        <a:pt x="379099" y="2721515"/>
                        <a:pt x="379099" y="2721515"/>
                      </a:cubicBezTo>
                      <a:lnTo>
                        <a:pt x="380097" y="2721515"/>
                      </a:lnTo>
                      <a:close/>
                      <a:moveTo>
                        <a:pt x="280695" y="2710544"/>
                      </a:moveTo>
                      <a:lnTo>
                        <a:pt x="279033" y="2710322"/>
                      </a:lnTo>
                      <a:lnTo>
                        <a:pt x="277371" y="2708660"/>
                      </a:lnTo>
                      <a:lnTo>
                        <a:pt x="276041" y="2709103"/>
                      </a:lnTo>
                      <a:lnTo>
                        <a:pt x="274378" y="2710101"/>
                      </a:lnTo>
                      <a:lnTo>
                        <a:pt x="273713" y="2711652"/>
                      </a:lnTo>
                      <a:lnTo>
                        <a:pt x="274822" y="2713536"/>
                      </a:lnTo>
                      <a:lnTo>
                        <a:pt x="275376" y="2714201"/>
                      </a:lnTo>
                      <a:lnTo>
                        <a:pt x="278478" y="2714644"/>
                      </a:lnTo>
                      <a:lnTo>
                        <a:pt x="280363" y="2714644"/>
                      </a:lnTo>
                      <a:cubicBezTo>
                        <a:pt x="280363" y="2714644"/>
                        <a:pt x="282579" y="2713758"/>
                        <a:pt x="282579" y="2713758"/>
                      </a:cubicBezTo>
                      <a:lnTo>
                        <a:pt x="283133" y="2712095"/>
                      </a:lnTo>
                      <a:lnTo>
                        <a:pt x="281692" y="2710765"/>
                      </a:lnTo>
                      <a:lnTo>
                        <a:pt x="280806" y="2710433"/>
                      </a:lnTo>
                      <a:close/>
                      <a:moveTo>
                        <a:pt x="233044" y="2701346"/>
                      </a:moveTo>
                      <a:lnTo>
                        <a:pt x="228390" y="2703784"/>
                      </a:lnTo>
                      <a:lnTo>
                        <a:pt x="224622" y="2709214"/>
                      </a:lnTo>
                      <a:lnTo>
                        <a:pt x="228722" y="2708771"/>
                      </a:lnTo>
                      <a:lnTo>
                        <a:pt x="230496" y="2709547"/>
                      </a:lnTo>
                      <a:lnTo>
                        <a:pt x="231493" y="2712206"/>
                      </a:lnTo>
                      <a:lnTo>
                        <a:pt x="227061" y="2711985"/>
                      </a:lnTo>
                      <a:lnTo>
                        <a:pt x="224844" y="2712428"/>
                      </a:lnTo>
                      <a:lnTo>
                        <a:pt x="222960" y="2713868"/>
                      </a:lnTo>
                      <a:lnTo>
                        <a:pt x="224179" y="2714976"/>
                      </a:lnTo>
                      <a:lnTo>
                        <a:pt x="225398" y="2716639"/>
                      </a:lnTo>
                      <a:lnTo>
                        <a:pt x="226617" y="2717858"/>
                      </a:lnTo>
                      <a:lnTo>
                        <a:pt x="227725" y="2717858"/>
                      </a:lnTo>
                      <a:cubicBezTo>
                        <a:pt x="227725" y="2717858"/>
                        <a:pt x="228833" y="2716971"/>
                        <a:pt x="228833" y="2716971"/>
                      </a:cubicBezTo>
                      <a:lnTo>
                        <a:pt x="231936" y="2715752"/>
                      </a:lnTo>
                      <a:lnTo>
                        <a:pt x="233044" y="2715531"/>
                      </a:lnTo>
                      <a:lnTo>
                        <a:pt x="236148" y="2716528"/>
                      </a:lnTo>
                      <a:lnTo>
                        <a:pt x="237698" y="2716528"/>
                      </a:lnTo>
                      <a:cubicBezTo>
                        <a:pt x="237698" y="2716528"/>
                        <a:pt x="239139" y="2715531"/>
                        <a:pt x="239139" y="2715531"/>
                      </a:cubicBezTo>
                      <a:lnTo>
                        <a:pt x="240137" y="2713536"/>
                      </a:lnTo>
                      <a:lnTo>
                        <a:pt x="240359" y="2711874"/>
                      </a:lnTo>
                      <a:lnTo>
                        <a:pt x="239583" y="2710765"/>
                      </a:lnTo>
                      <a:lnTo>
                        <a:pt x="237698" y="2710765"/>
                      </a:lnTo>
                      <a:cubicBezTo>
                        <a:pt x="237698" y="2710765"/>
                        <a:pt x="240469" y="2708438"/>
                        <a:pt x="240469" y="2708438"/>
                      </a:cubicBezTo>
                      <a:lnTo>
                        <a:pt x="241577" y="2706998"/>
                      </a:lnTo>
                      <a:lnTo>
                        <a:pt x="242353" y="2704560"/>
                      </a:lnTo>
                      <a:lnTo>
                        <a:pt x="237809" y="2701568"/>
                      </a:lnTo>
                      <a:lnTo>
                        <a:pt x="232933" y="2701235"/>
                      </a:lnTo>
                      <a:close/>
                      <a:moveTo>
                        <a:pt x="258975" y="2695362"/>
                      </a:moveTo>
                      <a:lnTo>
                        <a:pt x="252659" y="2696692"/>
                      </a:lnTo>
                      <a:lnTo>
                        <a:pt x="250332" y="2698243"/>
                      </a:lnTo>
                      <a:lnTo>
                        <a:pt x="248559" y="2700903"/>
                      </a:lnTo>
                      <a:lnTo>
                        <a:pt x="248226" y="2703452"/>
                      </a:lnTo>
                      <a:lnTo>
                        <a:pt x="250221" y="2704560"/>
                      </a:lnTo>
                      <a:lnTo>
                        <a:pt x="250221" y="2706000"/>
                      </a:lnTo>
                      <a:lnTo>
                        <a:pt x="249667" y="2706333"/>
                      </a:lnTo>
                      <a:lnTo>
                        <a:pt x="248004" y="2707774"/>
                      </a:lnTo>
                      <a:lnTo>
                        <a:pt x="248448" y="2710655"/>
                      </a:lnTo>
                      <a:lnTo>
                        <a:pt x="248226" y="2711320"/>
                      </a:lnTo>
                      <a:lnTo>
                        <a:pt x="247229" y="2712539"/>
                      </a:lnTo>
                      <a:lnTo>
                        <a:pt x="249999" y="2714312"/>
                      </a:lnTo>
                      <a:lnTo>
                        <a:pt x="253656" y="2713979"/>
                      </a:lnTo>
                      <a:lnTo>
                        <a:pt x="257202" y="2712095"/>
                      </a:lnTo>
                      <a:lnTo>
                        <a:pt x="259751" y="2709325"/>
                      </a:lnTo>
                      <a:lnTo>
                        <a:pt x="259197" y="2708327"/>
                      </a:lnTo>
                      <a:lnTo>
                        <a:pt x="258643" y="2707995"/>
                      </a:lnTo>
                      <a:lnTo>
                        <a:pt x="259861" y="2707774"/>
                      </a:lnTo>
                      <a:lnTo>
                        <a:pt x="260970" y="2707109"/>
                      </a:lnTo>
                      <a:lnTo>
                        <a:pt x="261967" y="2706111"/>
                      </a:lnTo>
                      <a:lnTo>
                        <a:pt x="258089" y="2704671"/>
                      </a:lnTo>
                      <a:lnTo>
                        <a:pt x="266732" y="2704671"/>
                      </a:lnTo>
                      <a:lnTo>
                        <a:pt x="264959" y="2702122"/>
                      </a:lnTo>
                      <a:lnTo>
                        <a:pt x="264294" y="2701457"/>
                      </a:lnTo>
                      <a:lnTo>
                        <a:pt x="265402" y="2700571"/>
                      </a:lnTo>
                      <a:lnTo>
                        <a:pt x="266511" y="2700016"/>
                      </a:lnTo>
                      <a:lnTo>
                        <a:pt x="267730" y="2700016"/>
                      </a:lnTo>
                      <a:cubicBezTo>
                        <a:pt x="267730" y="2700016"/>
                        <a:pt x="268948" y="2700016"/>
                        <a:pt x="268948" y="2700016"/>
                      </a:cubicBezTo>
                      <a:lnTo>
                        <a:pt x="268948" y="2698354"/>
                      </a:lnTo>
                      <a:lnTo>
                        <a:pt x="265070" y="2695362"/>
                      </a:lnTo>
                      <a:lnTo>
                        <a:pt x="258975" y="2695362"/>
                      </a:lnTo>
                      <a:close/>
                      <a:moveTo>
                        <a:pt x="320700" y="2701679"/>
                      </a:moveTo>
                      <a:lnTo>
                        <a:pt x="323359" y="2699684"/>
                      </a:lnTo>
                      <a:lnTo>
                        <a:pt x="325354" y="2695584"/>
                      </a:lnTo>
                      <a:lnTo>
                        <a:pt x="324135" y="2693589"/>
                      </a:lnTo>
                      <a:lnTo>
                        <a:pt x="317154" y="2696360"/>
                      </a:lnTo>
                      <a:lnTo>
                        <a:pt x="316156" y="2697135"/>
                      </a:lnTo>
                      <a:lnTo>
                        <a:pt x="315602" y="2698687"/>
                      </a:lnTo>
                      <a:lnTo>
                        <a:pt x="315602" y="2700127"/>
                      </a:lnTo>
                      <a:cubicBezTo>
                        <a:pt x="315602" y="2700127"/>
                        <a:pt x="315491" y="2700903"/>
                        <a:pt x="315491" y="2700903"/>
                      </a:cubicBezTo>
                      <a:lnTo>
                        <a:pt x="314937" y="2701457"/>
                      </a:lnTo>
                      <a:lnTo>
                        <a:pt x="314604" y="2702787"/>
                      </a:lnTo>
                      <a:lnTo>
                        <a:pt x="314604" y="2704671"/>
                      </a:lnTo>
                      <a:cubicBezTo>
                        <a:pt x="314604" y="2704671"/>
                        <a:pt x="314715" y="2705668"/>
                        <a:pt x="314715" y="2705668"/>
                      </a:cubicBezTo>
                      <a:lnTo>
                        <a:pt x="314272" y="2706222"/>
                      </a:lnTo>
                      <a:lnTo>
                        <a:pt x="315491" y="2706887"/>
                      </a:lnTo>
                      <a:lnTo>
                        <a:pt x="318372" y="2706887"/>
                      </a:lnTo>
                      <a:lnTo>
                        <a:pt x="319813" y="2706554"/>
                      </a:lnTo>
                      <a:lnTo>
                        <a:pt x="319369" y="2705336"/>
                      </a:lnTo>
                      <a:lnTo>
                        <a:pt x="317818" y="2704006"/>
                      </a:lnTo>
                      <a:lnTo>
                        <a:pt x="317818" y="2703119"/>
                      </a:lnTo>
                      <a:cubicBezTo>
                        <a:pt x="317818" y="2703119"/>
                        <a:pt x="320700" y="2702011"/>
                        <a:pt x="320700" y="2702011"/>
                      </a:cubicBezTo>
                      <a:close/>
                      <a:moveTo>
                        <a:pt x="210105" y="2695362"/>
                      </a:moveTo>
                      <a:lnTo>
                        <a:pt x="208333" y="2692038"/>
                      </a:lnTo>
                      <a:lnTo>
                        <a:pt x="203013" y="2692370"/>
                      </a:lnTo>
                      <a:lnTo>
                        <a:pt x="200576" y="2693700"/>
                      </a:lnTo>
                      <a:lnTo>
                        <a:pt x="198913" y="2696692"/>
                      </a:lnTo>
                      <a:lnTo>
                        <a:pt x="201019" y="2696692"/>
                      </a:lnTo>
                      <a:cubicBezTo>
                        <a:pt x="201019" y="2696692"/>
                        <a:pt x="202238" y="2697800"/>
                        <a:pt x="202238" y="2697800"/>
                      </a:cubicBezTo>
                      <a:lnTo>
                        <a:pt x="203346" y="2699241"/>
                      </a:lnTo>
                      <a:lnTo>
                        <a:pt x="205008" y="2699906"/>
                      </a:lnTo>
                      <a:lnTo>
                        <a:pt x="208554" y="2700349"/>
                      </a:lnTo>
                      <a:lnTo>
                        <a:pt x="210216" y="2701235"/>
                      </a:lnTo>
                      <a:lnTo>
                        <a:pt x="211103" y="2703009"/>
                      </a:lnTo>
                      <a:lnTo>
                        <a:pt x="211879" y="2703009"/>
                      </a:lnTo>
                      <a:lnTo>
                        <a:pt x="212655" y="2699351"/>
                      </a:lnTo>
                      <a:lnTo>
                        <a:pt x="214317" y="2698022"/>
                      </a:lnTo>
                      <a:lnTo>
                        <a:pt x="218749" y="2698243"/>
                      </a:lnTo>
                      <a:lnTo>
                        <a:pt x="218749" y="2696692"/>
                      </a:lnTo>
                      <a:lnTo>
                        <a:pt x="212544" y="2696692"/>
                      </a:lnTo>
                      <a:cubicBezTo>
                        <a:pt x="212544" y="2696692"/>
                        <a:pt x="209662" y="2695362"/>
                        <a:pt x="209662" y="2695362"/>
                      </a:cubicBezTo>
                      <a:close/>
                      <a:moveTo>
                        <a:pt x="288341" y="2692038"/>
                      </a:moveTo>
                      <a:lnTo>
                        <a:pt x="286347" y="2692038"/>
                      </a:lnTo>
                      <a:cubicBezTo>
                        <a:pt x="286347" y="2692038"/>
                        <a:pt x="284574" y="2693257"/>
                        <a:pt x="284574" y="2693257"/>
                      </a:cubicBezTo>
                      <a:lnTo>
                        <a:pt x="281249" y="2696692"/>
                      </a:lnTo>
                      <a:lnTo>
                        <a:pt x="275930" y="2698798"/>
                      </a:lnTo>
                      <a:lnTo>
                        <a:pt x="274268" y="2699906"/>
                      </a:lnTo>
                      <a:lnTo>
                        <a:pt x="276041" y="2706111"/>
                      </a:lnTo>
                      <a:lnTo>
                        <a:pt x="279144" y="2709214"/>
                      </a:lnTo>
                      <a:lnTo>
                        <a:pt x="282689" y="2708771"/>
                      </a:lnTo>
                      <a:lnTo>
                        <a:pt x="285904" y="2704560"/>
                      </a:lnTo>
                      <a:lnTo>
                        <a:pt x="285239" y="2703895"/>
                      </a:lnTo>
                      <a:lnTo>
                        <a:pt x="283687" y="2701900"/>
                      </a:lnTo>
                      <a:lnTo>
                        <a:pt x="283022" y="2701235"/>
                      </a:lnTo>
                      <a:lnTo>
                        <a:pt x="289893" y="2695140"/>
                      </a:lnTo>
                      <a:lnTo>
                        <a:pt x="288452" y="2691927"/>
                      </a:lnTo>
                      <a:close/>
                      <a:moveTo>
                        <a:pt x="714869" y="2690819"/>
                      </a:moveTo>
                      <a:lnTo>
                        <a:pt x="713983" y="2692813"/>
                      </a:lnTo>
                      <a:lnTo>
                        <a:pt x="714759" y="2695140"/>
                      </a:lnTo>
                      <a:lnTo>
                        <a:pt x="716421" y="2695362"/>
                      </a:lnTo>
                      <a:lnTo>
                        <a:pt x="718305" y="2694476"/>
                      </a:lnTo>
                      <a:lnTo>
                        <a:pt x="719524" y="2693478"/>
                      </a:lnTo>
                      <a:lnTo>
                        <a:pt x="720965" y="2690486"/>
                      </a:lnTo>
                      <a:lnTo>
                        <a:pt x="716975" y="2690154"/>
                      </a:lnTo>
                      <a:lnTo>
                        <a:pt x="714869" y="2690708"/>
                      </a:lnTo>
                      <a:close/>
                      <a:moveTo>
                        <a:pt x="314715" y="2684281"/>
                      </a:moveTo>
                      <a:lnTo>
                        <a:pt x="312389" y="2682508"/>
                      </a:lnTo>
                      <a:lnTo>
                        <a:pt x="309507" y="2684724"/>
                      </a:lnTo>
                      <a:lnTo>
                        <a:pt x="306848" y="2689157"/>
                      </a:lnTo>
                      <a:lnTo>
                        <a:pt x="305407" y="2693589"/>
                      </a:lnTo>
                      <a:lnTo>
                        <a:pt x="308067" y="2698022"/>
                      </a:lnTo>
                      <a:lnTo>
                        <a:pt x="312278" y="2695584"/>
                      </a:lnTo>
                      <a:lnTo>
                        <a:pt x="315380" y="2689822"/>
                      </a:lnTo>
                      <a:lnTo>
                        <a:pt x="314826" y="2684391"/>
                      </a:lnTo>
                      <a:close/>
                      <a:moveTo>
                        <a:pt x="236812" y="2678851"/>
                      </a:moveTo>
                      <a:lnTo>
                        <a:pt x="234818" y="2678851"/>
                      </a:lnTo>
                      <a:cubicBezTo>
                        <a:pt x="234818" y="2678851"/>
                        <a:pt x="233044" y="2681732"/>
                        <a:pt x="233044" y="2681732"/>
                      </a:cubicBezTo>
                      <a:lnTo>
                        <a:pt x="232047" y="2685389"/>
                      </a:lnTo>
                      <a:lnTo>
                        <a:pt x="232047" y="2688492"/>
                      </a:lnTo>
                      <a:cubicBezTo>
                        <a:pt x="232047" y="2688492"/>
                        <a:pt x="233820" y="2689489"/>
                        <a:pt x="233820" y="2689489"/>
                      </a:cubicBezTo>
                      <a:lnTo>
                        <a:pt x="234928" y="2689267"/>
                      </a:lnTo>
                      <a:lnTo>
                        <a:pt x="235483" y="2689489"/>
                      </a:lnTo>
                      <a:lnTo>
                        <a:pt x="236591" y="2689267"/>
                      </a:lnTo>
                      <a:lnTo>
                        <a:pt x="237144" y="2687938"/>
                      </a:lnTo>
                      <a:lnTo>
                        <a:pt x="237588" y="2686386"/>
                      </a:lnTo>
                      <a:lnTo>
                        <a:pt x="238918" y="2684502"/>
                      </a:lnTo>
                      <a:lnTo>
                        <a:pt x="239472" y="2682286"/>
                      </a:lnTo>
                      <a:lnTo>
                        <a:pt x="238253" y="2681732"/>
                      </a:lnTo>
                      <a:lnTo>
                        <a:pt x="236480" y="2681732"/>
                      </a:lnTo>
                      <a:cubicBezTo>
                        <a:pt x="236480" y="2681732"/>
                        <a:pt x="236148" y="2681289"/>
                        <a:pt x="236148" y="2681289"/>
                      </a:cubicBezTo>
                      <a:lnTo>
                        <a:pt x="237255" y="2680402"/>
                      </a:lnTo>
                      <a:lnTo>
                        <a:pt x="237034" y="2678518"/>
                      </a:lnTo>
                      <a:close/>
                      <a:moveTo>
                        <a:pt x="687609" y="2672534"/>
                      </a:moveTo>
                      <a:lnTo>
                        <a:pt x="685615" y="2676634"/>
                      </a:lnTo>
                      <a:lnTo>
                        <a:pt x="686279" y="2681289"/>
                      </a:lnTo>
                      <a:lnTo>
                        <a:pt x="688717" y="2684835"/>
                      </a:lnTo>
                      <a:lnTo>
                        <a:pt x="692152" y="2685832"/>
                      </a:lnTo>
                      <a:lnTo>
                        <a:pt x="690601" y="2689489"/>
                      </a:lnTo>
                      <a:lnTo>
                        <a:pt x="690047" y="2691040"/>
                      </a:lnTo>
                      <a:lnTo>
                        <a:pt x="690934" y="2692038"/>
                      </a:lnTo>
                      <a:lnTo>
                        <a:pt x="693704" y="2693589"/>
                      </a:lnTo>
                      <a:lnTo>
                        <a:pt x="693482" y="2690375"/>
                      </a:lnTo>
                      <a:lnTo>
                        <a:pt x="694591" y="2688159"/>
                      </a:lnTo>
                      <a:lnTo>
                        <a:pt x="696474" y="2686719"/>
                      </a:lnTo>
                      <a:lnTo>
                        <a:pt x="698358" y="2685832"/>
                      </a:lnTo>
                      <a:lnTo>
                        <a:pt x="699245" y="2684281"/>
                      </a:lnTo>
                      <a:lnTo>
                        <a:pt x="689493" y="2673864"/>
                      </a:lnTo>
                      <a:lnTo>
                        <a:pt x="687609" y="2672534"/>
                      </a:lnTo>
                      <a:close/>
                      <a:moveTo>
                        <a:pt x="373780" y="2721293"/>
                      </a:moveTo>
                      <a:lnTo>
                        <a:pt x="377547" y="2714755"/>
                      </a:lnTo>
                      <a:lnTo>
                        <a:pt x="375996" y="2707663"/>
                      </a:lnTo>
                      <a:lnTo>
                        <a:pt x="376329" y="2706776"/>
                      </a:lnTo>
                      <a:lnTo>
                        <a:pt x="376882" y="2704560"/>
                      </a:lnTo>
                      <a:lnTo>
                        <a:pt x="375110" y="2703230"/>
                      </a:lnTo>
                      <a:lnTo>
                        <a:pt x="374445" y="2702898"/>
                      </a:lnTo>
                      <a:lnTo>
                        <a:pt x="374999" y="2702454"/>
                      </a:lnTo>
                      <a:lnTo>
                        <a:pt x="375442" y="2701900"/>
                      </a:lnTo>
                      <a:lnTo>
                        <a:pt x="375996" y="2701457"/>
                      </a:lnTo>
                      <a:lnTo>
                        <a:pt x="376772" y="2701235"/>
                      </a:lnTo>
                      <a:lnTo>
                        <a:pt x="376107" y="2698465"/>
                      </a:lnTo>
                      <a:lnTo>
                        <a:pt x="376107" y="2695916"/>
                      </a:lnTo>
                      <a:cubicBezTo>
                        <a:pt x="376107" y="2695916"/>
                        <a:pt x="376772" y="2694033"/>
                        <a:pt x="376772" y="2694033"/>
                      </a:cubicBezTo>
                      <a:lnTo>
                        <a:pt x="379875" y="2692592"/>
                      </a:lnTo>
                      <a:lnTo>
                        <a:pt x="380540" y="2690708"/>
                      </a:lnTo>
                      <a:lnTo>
                        <a:pt x="380983" y="2688381"/>
                      </a:lnTo>
                      <a:lnTo>
                        <a:pt x="381758" y="2686164"/>
                      </a:lnTo>
                      <a:lnTo>
                        <a:pt x="384197" y="2683394"/>
                      </a:lnTo>
                      <a:lnTo>
                        <a:pt x="386967" y="2681178"/>
                      </a:lnTo>
                      <a:lnTo>
                        <a:pt x="389073" y="2678186"/>
                      </a:lnTo>
                      <a:lnTo>
                        <a:pt x="389848" y="2673088"/>
                      </a:lnTo>
                      <a:lnTo>
                        <a:pt x="385858" y="2672202"/>
                      </a:lnTo>
                      <a:lnTo>
                        <a:pt x="382534" y="2674750"/>
                      </a:lnTo>
                      <a:lnTo>
                        <a:pt x="379653" y="2679405"/>
                      </a:lnTo>
                      <a:lnTo>
                        <a:pt x="377104" y="2684724"/>
                      </a:lnTo>
                      <a:lnTo>
                        <a:pt x="373891" y="2688048"/>
                      </a:lnTo>
                      <a:lnTo>
                        <a:pt x="351839" y="2691705"/>
                      </a:lnTo>
                      <a:lnTo>
                        <a:pt x="349733" y="2692813"/>
                      </a:lnTo>
                      <a:lnTo>
                        <a:pt x="345743" y="2695805"/>
                      </a:lnTo>
                      <a:lnTo>
                        <a:pt x="334441" y="2698022"/>
                      </a:lnTo>
                      <a:lnTo>
                        <a:pt x="332667" y="2696914"/>
                      </a:lnTo>
                      <a:lnTo>
                        <a:pt x="333221" y="2694254"/>
                      </a:lnTo>
                      <a:lnTo>
                        <a:pt x="335659" y="2688602"/>
                      </a:lnTo>
                      <a:lnTo>
                        <a:pt x="332335" y="2689378"/>
                      </a:lnTo>
                      <a:lnTo>
                        <a:pt x="330784" y="2694365"/>
                      </a:lnTo>
                      <a:lnTo>
                        <a:pt x="329897" y="2700792"/>
                      </a:lnTo>
                      <a:lnTo>
                        <a:pt x="328678" y="2705779"/>
                      </a:lnTo>
                      <a:lnTo>
                        <a:pt x="349622" y="2707441"/>
                      </a:lnTo>
                      <a:lnTo>
                        <a:pt x="349622" y="2708992"/>
                      </a:lnTo>
                      <a:lnTo>
                        <a:pt x="338319" y="2708992"/>
                      </a:lnTo>
                      <a:lnTo>
                        <a:pt x="335992" y="2709657"/>
                      </a:lnTo>
                      <a:lnTo>
                        <a:pt x="331781" y="2712760"/>
                      </a:lnTo>
                      <a:lnTo>
                        <a:pt x="329454" y="2713647"/>
                      </a:lnTo>
                      <a:lnTo>
                        <a:pt x="330895" y="2715863"/>
                      </a:lnTo>
                      <a:lnTo>
                        <a:pt x="333997" y="2717636"/>
                      </a:lnTo>
                      <a:lnTo>
                        <a:pt x="335327" y="2719077"/>
                      </a:lnTo>
                      <a:lnTo>
                        <a:pt x="335659" y="2721072"/>
                      </a:lnTo>
                      <a:lnTo>
                        <a:pt x="335327" y="2723509"/>
                      </a:lnTo>
                      <a:lnTo>
                        <a:pt x="335106" y="2726280"/>
                      </a:lnTo>
                      <a:lnTo>
                        <a:pt x="335770" y="2729050"/>
                      </a:lnTo>
                      <a:lnTo>
                        <a:pt x="335106" y="2731488"/>
                      </a:lnTo>
                      <a:lnTo>
                        <a:pt x="334884" y="2734148"/>
                      </a:lnTo>
                      <a:lnTo>
                        <a:pt x="334884" y="2740021"/>
                      </a:lnTo>
                      <a:cubicBezTo>
                        <a:pt x="334884" y="2740021"/>
                        <a:pt x="336767" y="2739024"/>
                        <a:pt x="336767" y="2739024"/>
                      </a:cubicBezTo>
                      <a:lnTo>
                        <a:pt x="341754" y="2737583"/>
                      </a:lnTo>
                      <a:lnTo>
                        <a:pt x="343638" y="2734702"/>
                      </a:lnTo>
                      <a:lnTo>
                        <a:pt x="347628" y="2730712"/>
                      </a:lnTo>
                      <a:lnTo>
                        <a:pt x="348957" y="2728939"/>
                      </a:lnTo>
                      <a:lnTo>
                        <a:pt x="348514" y="2732042"/>
                      </a:lnTo>
                      <a:lnTo>
                        <a:pt x="347517" y="2733926"/>
                      </a:lnTo>
                      <a:lnTo>
                        <a:pt x="346852" y="2735588"/>
                      </a:lnTo>
                      <a:lnTo>
                        <a:pt x="347295" y="2738359"/>
                      </a:lnTo>
                      <a:lnTo>
                        <a:pt x="348736" y="2737029"/>
                      </a:lnTo>
                      <a:lnTo>
                        <a:pt x="349622" y="2737694"/>
                      </a:lnTo>
                      <a:lnTo>
                        <a:pt x="349954" y="2739910"/>
                      </a:lnTo>
                      <a:lnTo>
                        <a:pt x="349733" y="2743013"/>
                      </a:lnTo>
                      <a:lnTo>
                        <a:pt x="350398" y="2743013"/>
                      </a:lnTo>
                      <a:lnTo>
                        <a:pt x="350398" y="2740464"/>
                      </a:lnTo>
                      <a:cubicBezTo>
                        <a:pt x="350398" y="2740464"/>
                        <a:pt x="350619" y="2739467"/>
                        <a:pt x="350619" y="2739467"/>
                      </a:cubicBezTo>
                      <a:lnTo>
                        <a:pt x="351284" y="2739134"/>
                      </a:lnTo>
                      <a:lnTo>
                        <a:pt x="354941" y="2734591"/>
                      </a:lnTo>
                      <a:lnTo>
                        <a:pt x="355939" y="2732264"/>
                      </a:lnTo>
                      <a:lnTo>
                        <a:pt x="357601" y="2735921"/>
                      </a:lnTo>
                      <a:lnTo>
                        <a:pt x="359041" y="2740131"/>
                      </a:lnTo>
                      <a:lnTo>
                        <a:pt x="360482" y="2738359"/>
                      </a:lnTo>
                      <a:lnTo>
                        <a:pt x="361701" y="2737915"/>
                      </a:lnTo>
                      <a:lnTo>
                        <a:pt x="364471" y="2738359"/>
                      </a:lnTo>
                      <a:lnTo>
                        <a:pt x="365026" y="2737583"/>
                      </a:lnTo>
                      <a:lnTo>
                        <a:pt x="366466" y="2733593"/>
                      </a:lnTo>
                      <a:lnTo>
                        <a:pt x="367574" y="2732264"/>
                      </a:lnTo>
                      <a:lnTo>
                        <a:pt x="366245" y="2730823"/>
                      </a:lnTo>
                      <a:lnTo>
                        <a:pt x="365580" y="2730491"/>
                      </a:lnTo>
                      <a:lnTo>
                        <a:pt x="364582" y="2730491"/>
                      </a:lnTo>
                      <a:cubicBezTo>
                        <a:pt x="364582" y="2730491"/>
                        <a:pt x="364582" y="2729050"/>
                        <a:pt x="364582" y="2729050"/>
                      </a:cubicBezTo>
                      <a:lnTo>
                        <a:pt x="374002" y="2720961"/>
                      </a:lnTo>
                      <a:close/>
                      <a:moveTo>
                        <a:pt x="279254" y="2674197"/>
                      </a:moveTo>
                      <a:lnTo>
                        <a:pt x="278589" y="2675083"/>
                      </a:lnTo>
                      <a:lnTo>
                        <a:pt x="279033" y="2675305"/>
                      </a:lnTo>
                      <a:lnTo>
                        <a:pt x="279698" y="2675305"/>
                      </a:lnTo>
                      <a:cubicBezTo>
                        <a:pt x="279698" y="2675305"/>
                        <a:pt x="281139" y="2674640"/>
                        <a:pt x="281139" y="2674640"/>
                      </a:cubicBezTo>
                      <a:lnTo>
                        <a:pt x="282246" y="2673532"/>
                      </a:lnTo>
                      <a:lnTo>
                        <a:pt x="282468" y="2672313"/>
                      </a:lnTo>
                      <a:lnTo>
                        <a:pt x="281139" y="2672534"/>
                      </a:lnTo>
                      <a:lnTo>
                        <a:pt x="279144" y="2674086"/>
                      </a:lnTo>
                      <a:close/>
                      <a:moveTo>
                        <a:pt x="276706" y="2675970"/>
                      </a:moveTo>
                      <a:lnTo>
                        <a:pt x="278811" y="2671094"/>
                      </a:lnTo>
                      <a:lnTo>
                        <a:pt x="278589" y="2669542"/>
                      </a:lnTo>
                      <a:lnTo>
                        <a:pt x="277038" y="2668877"/>
                      </a:lnTo>
                      <a:lnTo>
                        <a:pt x="273159" y="2668877"/>
                      </a:lnTo>
                      <a:cubicBezTo>
                        <a:pt x="273159" y="2668877"/>
                        <a:pt x="271276" y="2669542"/>
                        <a:pt x="271276" y="2669542"/>
                      </a:cubicBezTo>
                      <a:lnTo>
                        <a:pt x="269724" y="2669210"/>
                      </a:lnTo>
                      <a:lnTo>
                        <a:pt x="267951" y="2669210"/>
                      </a:lnTo>
                      <a:cubicBezTo>
                        <a:pt x="267951" y="2669210"/>
                        <a:pt x="267397" y="2670539"/>
                        <a:pt x="267397" y="2670539"/>
                      </a:cubicBezTo>
                      <a:lnTo>
                        <a:pt x="268505" y="2674086"/>
                      </a:lnTo>
                      <a:lnTo>
                        <a:pt x="269724" y="2674086"/>
                      </a:lnTo>
                      <a:cubicBezTo>
                        <a:pt x="269724" y="2674086"/>
                        <a:pt x="271276" y="2676191"/>
                        <a:pt x="271276" y="2676191"/>
                      </a:cubicBezTo>
                      <a:lnTo>
                        <a:pt x="273159" y="2676856"/>
                      </a:lnTo>
                      <a:lnTo>
                        <a:pt x="275265" y="2676856"/>
                      </a:lnTo>
                      <a:cubicBezTo>
                        <a:pt x="275265" y="2676856"/>
                        <a:pt x="276706" y="2675970"/>
                        <a:pt x="276706" y="2675970"/>
                      </a:cubicBezTo>
                      <a:close/>
                      <a:moveTo>
                        <a:pt x="306072" y="2682397"/>
                      </a:moveTo>
                      <a:lnTo>
                        <a:pt x="311280" y="2681067"/>
                      </a:lnTo>
                      <a:lnTo>
                        <a:pt x="311723" y="2680735"/>
                      </a:lnTo>
                      <a:lnTo>
                        <a:pt x="313053" y="2679294"/>
                      </a:lnTo>
                      <a:lnTo>
                        <a:pt x="313496" y="2678629"/>
                      </a:lnTo>
                      <a:lnTo>
                        <a:pt x="314383" y="2677743"/>
                      </a:lnTo>
                      <a:lnTo>
                        <a:pt x="315269" y="2678297"/>
                      </a:lnTo>
                      <a:lnTo>
                        <a:pt x="316156" y="2679183"/>
                      </a:lnTo>
                      <a:lnTo>
                        <a:pt x="317043" y="2679405"/>
                      </a:lnTo>
                      <a:lnTo>
                        <a:pt x="319148" y="2678518"/>
                      </a:lnTo>
                      <a:lnTo>
                        <a:pt x="319702" y="2677410"/>
                      </a:lnTo>
                      <a:lnTo>
                        <a:pt x="320034" y="2674750"/>
                      </a:lnTo>
                      <a:lnTo>
                        <a:pt x="317929" y="2672313"/>
                      </a:lnTo>
                      <a:lnTo>
                        <a:pt x="309839" y="2668988"/>
                      </a:lnTo>
                      <a:lnTo>
                        <a:pt x="296541" y="2667991"/>
                      </a:lnTo>
                      <a:lnTo>
                        <a:pt x="293661" y="2668545"/>
                      </a:lnTo>
                      <a:lnTo>
                        <a:pt x="291111" y="2671315"/>
                      </a:lnTo>
                      <a:lnTo>
                        <a:pt x="290336" y="2675415"/>
                      </a:lnTo>
                      <a:lnTo>
                        <a:pt x="290668" y="2678629"/>
                      </a:lnTo>
                      <a:lnTo>
                        <a:pt x="291776" y="2678629"/>
                      </a:lnTo>
                      <a:cubicBezTo>
                        <a:pt x="291776" y="2678629"/>
                        <a:pt x="294104" y="2678186"/>
                        <a:pt x="294104" y="2678186"/>
                      </a:cubicBezTo>
                      <a:lnTo>
                        <a:pt x="297206" y="2680181"/>
                      </a:lnTo>
                      <a:lnTo>
                        <a:pt x="300198" y="2680956"/>
                      </a:lnTo>
                      <a:lnTo>
                        <a:pt x="302304" y="2676524"/>
                      </a:lnTo>
                      <a:lnTo>
                        <a:pt x="297650" y="2676524"/>
                      </a:lnTo>
                      <a:lnTo>
                        <a:pt x="299423" y="2675859"/>
                      </a:lnTo>
                      <a:lnTo>
                        <a:pt x="302193" y="2675859"/>
                      </a:lnTo>
                      <a:cubicBezTo>
                        <a:pt x="302193" y="2675859"/>
                        <a:pt x="304742" y="2677078"/>
                        <a:pt x="304742" y="2677078"/>
                      </a:cubicBezTo>
                      <a:lnTo>
                        <a:pt x="306182" y="2679516"/>
                      </a:lnTo>
                      <a:lnTo>
                        <a:pt x="304409" y="2682064"/>
                      </a:lnTo>
                      <a:lnTo>
                        <a:pt x="306072" y="2682397"/>
                      </a:lnTo>
                      <a:close/>
                      <a:moveTo>
                        <a:pt x="327237" y="2659569"/>
                      </a:moveTo>
                      <a:lnTo>
                        <a:pt x="326794" y="2659125"/>
                      </a:lnTo>
                      <a:lnTo>
                        <a:pt x="324024" y="2659458"/>
                      </a:lnTo>
                      <a:lnTo>
                        <a:pt x="321365" y="2660788"/>
                      </a:lnTo>
                      <a:lnTo>
                        <a:pt x="319037" y="2663226"/>
                      </a:lnTo>
                      <a:lnTo>
                        <a:pt x="317154" y="2666994"/>
                      </a:lnTo>
                      <a:lnTo>
                        <a:pt x="321475" y="2668656"/>
                      </a:lnTo>
                      <a:lnTo>
                        <a:pt x="323691" y="2668434"/>
                      </a:lnTo>
                      <a:lnTo>
                        <a:pt x="325686" y="2666994"/>
                      </a:lnTo>
                      <a:lnTo>
                        <a:pt x="324800" y="2670429"/>
                      </a:lnTo>
                      <a:lnTo>
                        <a:pt x="324245" y="2671980"/>
                      </a:lnTo>
                      <a:lnTo>
                        <a:pt x="323470" y="2673421"/>
                      </a:lnTo>
                      <a:lnTo>
                        <a:pt x="326573" y="2673421"/>
                      </a:lnTo>
                      <a:cubicBezTo>
                        <a:pt x="326573" y="2673421"/>
                        <a:pt x="330008" y="2671980"/>
                        <a:pt x="330008" y="2671980"/>
                      </a:cubicBezTo>
                      <a:lnTo>
                        <a:pt x="333332" y="2669764"/>
                      </a:lnTo>
                      <a:lnTo>
                        <a:pt x="335881" y="2666994"/>
                      </a:lnTo>
                      <a:lnTo>
                        <a:pt x="334884" y="2664556"/>
                      </a:lnTo>
                      <a:lnTo>
                        <a:pt x="333554" y="2664001"/>
                      </a:lnTo>
                      <a:lnTo>
                        <a:pt x="332002" y="2664223"/>
                      </a:lnTo>
                      <a:lnTo>
                        <a:pt x="330341" y="2664223"/>
                      </a:lnTo>
                      <a:cubicBezTo>
                        <a:pt x="330341" y="2664223"/>
                        <a:pt x="327237" y="2662339"/>
                        <a:pt x="327237" y="2662339"/>
                      </a:cubicBezTo>
                      <a:lnTo>
                        <a:pt x="327237" y="2661785"/>
                      </a:lnTo>
                      <a:cubicBezTo>
                        <a:pt x="327237" y="2661785"/>
                        <a:pt x="327237" y="2660677"/>
                        <a:pt x="327237" y="2660677"/>
                      </a:cubicBezTo>
                      <a:lnTo>
                        <a:pt x="327237" y="2659680"/>
                      </a:lnTo>
                      <a:close/>
                      <a:moveTo>
                        <a:pt x="299534" y="2659901"/>
                      </a:moveTo>
                      <a:lnTo>
                        <a:pt x="300974" y="2661674"/>
                      </a:lnTo>
                      <a:lnTo>
                        <a:pt x="303302" y="2662228"/>
                      </a:lnTo>
                      <a:lnTo>
                        <a:pt x="304520" y="2661896"/>
                      </a:lnTo>
                      <a:lnTo>
                        <a:pt x="314383" y="2658572"/>
                      </a:lnTo>
                      <a:lnTo>
                        <a:pt x="315491" y="2656355"/>
                      </a:lnTo>
                      <a:lnTo>
                        <a:pt x="313829" y="2654693"/>
                      </a:lnTo>
                      <a:lnTo>
                        <a:pt x="310504" y="2654915"/>
                      </a:lnTo>
                      <a:lnTo>
                        <a:pt x="300088" y="2657796"/>
                      </a:lnTo>
                      <a:lnTo>
                        <a:pt x="299312" y="2658572"/>
                      </a:lnTo>
                      <a:lnTo>
                        <a:pt x="299312" y="2660012"/>
                      </a:lnTo>
                      <a:close/>
                      <a:moveTo>
                        <a:pt x="298315" y="2653363"/>
                      </a:moveTo>
                      <a:lnTo>
                        <a:pt x="297317" y="2653696"/>
                      </a:lnTo>
                      <a:lnTo>
                        <a:pt x="295544" y="2655358"/>
                      </a:lnTo>
                      <a:lnTo>
                        <a:pt x="293550" y="2659347"/>
                      </a:lnTo>
                      <a:lnTo>
                        <a:pt x="294436" y="2659680"/>
                      </a:lnTo>
                      <a:lnTo>
                        <a:pt x="305185" y="2654471"/>
                      </a:lnTo>
                      <a:lnTo>
                        <a:pt x="305185" y="2652920"/>
                      </a:lnTo>
                      <a:cubicBezTo>
                        <a:pt x="305185" y="2652920"/>
                        <a:pt x="298315" y="2653363"/>
                        <a:pt x="298315" y="2653363"/>
                      </a:cubicBezTo>
                      <a:close/>
                      <a:moveTo>
                        <a:pt x="206670" y="2659569"/>
                      </a:moveTo>
                      <a:lnTo>
                        <a:pt x="207446" y="2659347"/>
                      </a:lnTo>
                      <a:lnTo>
                        <a:pt x="208222" y="2659901"/>
                      </a:lnTo>
                      <a:lnTo>
                        <a:pt x="208554" y="2659901"/>
                      </a:lnTo>
                      <a:cubicBezTo>
                        <a:pt x="208554" y="2659901"/>
                        <a:pt x="208776" y="2658461"/>
                        <a:pt x="208776" y="2658461"/>
                      </a:cubicBezTo>
                      <a:lnTo>
                        <a:pt x="208222" y="2655690"/>
                      </a:lnTo>
                      <a:lnTo>
                        <a:pt x="206559" y="2652698"/>
                      </a:lnTo>
                      <a:lnTo>
                        <a:pt x="204454" y="2650814"/>
                      </a:lnTo>
                      <a:lnTo>
                        <a:pt x="203124" y="2651258"/>
                      </a:lnTo>
                      <a:lnTo>
                        <a:pt x="202570" y="2652587"/>
                      </a:lnTo>
                      <a:lnTo>
                        <a:pt x="201794" y="2654028"/>
                      </a:lnTo>
                      <a:lnTo>
                        <a:pt x="201573" y="2655690"/>
                      </a:lnTo>
                      <a:lnTo>
                        <a:pt x="202681" y="2657131"/>
                      </a:lnTo>
                      <a:lnTo>
                        <a:pt x="204897" y="2656577"/>
                      </a:lnTo>
                      <a:lnTo>
                        <a:pt x="205784" y="2656909"/>
                      </a:lnTo>
                      <a:lnTo>
                        <a:pt x="206116" y="2657463"/>
                      </a:lnTo>
                      <a:lnTo>
                        <a:pt x="206116" y="2659015"/>
                      </a:lnTo>
                      <a:cubicBezTo>
                        <a:pt x="206116" y="2659015"/>
                        <a:pt x="206559" y="2659680"/>
                        <a:pt x="206559" y="2659680"/>
                      </a:cubicBezTo>
                      <a:close/>
                      <a:moveTo>
                        <a:pt x="803300" y="2638182"/>
                      </a:moveTo>
                      <a:lnTo>
                        <a:pt x="802303" y="2638182"/>
                      </a:lnTo>
                      <a:cubicBezTo>
                        <a:pt x="802303" y="2638182"/>
                        <a:pt x="801306" y="2639400"/>
                        <a:pt x="801306" y="2639400"/>
                      </a:cubicBezTo>
                      <a:lnTo>
                        <a:pt x="800751" y="2640841"/>
                      </a:lnTo>
                      <a:lnTo>
                        <a:pt x="800751" y="2642503"/>
                      </a:lnTo>
                      <a:cubicBezTo>
                        <a:pt x="800751" y="2642503"/>
                        <a:pt x="800086" y="2643833"/>
                        <a:pt x="800086" y="2643833"/>
                      </a:cubicBezTo>
                      <a:lnTo>
                        <a:pt x="798535" y="2644941"/>
                      </a:lnTo>
                      <a:lnTo>
                        <a:pt x="793105" y="2646160"/>
                      </a:lnTo>
                      <a:lnTo>
                        <a:pt x="792440" y="2647933"/>
                      </a:lnTo>
                      <a:lnTo>
                        <a:pt x="794546" y="2652144"/>
                      </a:lnTo>
                      <a:lnTo>
                        <a:pt x="795875" y="2653807"/>
                      </a:lnTo>
                      <a:lnTo>
                        <a:pt x="796984" y="2653807"/>
                      </a:lnTo>
                      <a:cubicBezTo>
                        <a:pt x="796984" y="2653807"/>
                        <a:pt x="798203" y="2649374"/>
                        <a:pt x="798203" y="2649374"/>
                      </a:cubicBezTo>
                      <a:lnTo>
                        <a:pt x="799754" y="2647601"/>
                      </a:lnTo>
                      <a:lnTo>
                        <a:pt x="806957" y="2645384"/>
                      </a:lnTo>
                      <a:lnTo>
                        <a:pt x="808398" y="2643833"/>
                      </a:lnTo>
                      <a:lnTo>
                        <a:pt x="808730" y="2642614"/>
                      </a:lnTo>
                      <a:lnTo>
                        <a:pt x="807733" y="2641506"/>
                      </a:lnTo>
                      <a:lnTo>
                        <a:pt x="802968" y="2638182"/>
                      </a:lnTo>
                      <a:close/>
                      <a:moveTo>
                        <a:pt x="262300" y="2646604"/>
                      </a:moveTo>
                      <a:lnTo>
                        <a:pt x="260083" y="2647601"/>
                      </a:lnTo>
                      <a:lnTo>
                        <a:pt x="258200" y="2649485"/>
                      </a:lnTo>
                      <a:lnTo>
                        <a:pt x="257424" y="2652144"/>
                      </a:lnTo>
                      <a:lnTo>
                        <a:pt x="258421" y="2654804"/>
                      </a:lnTo>
                      <a:lnTo>
                        <a:pt x="260748" y="2657020"/>
                      </a:lnTo>
                      <a:lnTo>
                        <a:pt x="263297" y="2658572"/>
                      </a:lnTo>
                      <a:lnTo>
                        <a:pt x="266843" y="2659347"/>
                      </a:lnTo>
                      <a:lnTo>
                        <a:pt x="268062" y="2660012"/>
                      </a:lnTo>
                      <a:lnTo>
                        <a:pt x="270611" y="2662228"/>
                      </a:lnTo>
                      <a:lnTo>
                        <a:pt x="270611" y="2662783"/>
                      </a:lnTo>
                      <a:cubicBezTo>
                        <a:pt x="270611" y="2662783"/>
                        <a:pt x="270611" y="2664999"/>
                        <a:pt x="270611" y="2664999"/>
                      </a:cubicBezTo>
                      <a:lnTo>
                        <a:pt x="270611" y="2665553"/>
                      </a:lnTo>
                      <a:cubicBezTo>
                        <a:pt x="270611" y="2665553"/>
                        <a:pt x="271387" y="2665553"/>
                        <a:pt x="271387" y="2665553"/>
                      </a:cubicBezTo>
                      <a:lnTo>
                        <a:pt x="272052" y="2664888"/>
                      </a:lnTo>
                      <a:lnTo>
                        <a:pt x="272606" y="2664112"/>
                      </a:lnTo>
                      <a:lnTo>
                        <a:pt x="272938" y="2663780"/>
                      </a:lnTo>
                      <a:lnTo>
                        <a:pt x="275154" y="2664777"/>
                      </a:lnTo>
                      <a:lnTo>
                        <a:pt x="277371" y="2665220"/>
                      </a:lnTo>
                      <a:lnTo>
                        <a:pt x="279476" y="2664999"/>
                      </a:lnTo>
                      <a:lnTo>
                        <a:pt x="281471" y="2663780"/>
                      </a:lnTo>
                      <a:lnTo>
                        <a:pt x="281471" y="2662118"/>
                      </a:lnTo>
                      <a:lnTo>
                        <a:pt x="280363" y="2662118"/>
                      </a:lnTo>
                      <a:cubicBezTo>
                        <a:pt x="280363" y="2662118"/>
                        <a:pt x="279365" y="2661785"/>
                        <a:pt x="279365" y="2661785"/>
                      </a:cubicBezTo>
                      <a:lnTo>
                        <a:pt x="277592" y="2660677"/>
                      </a:lnTo>
                      <a:lnTo>
                        <a:pt x="278700" y="2660677"/>
                      </a:lnTo>
                      <a:cubicBezTo>
                        <a:pt x="278700" y="2660677"/>
                        <a:pt x="281471" y="2659015"/>
                        <a:pt x="281471" y="2659015"/>
                      </a:cubicBezTo>
                      <a:lnTo>
                        <a:pt x="280474" y="2656577"/>
                      </a:lnTo>
                      <a:lnTo>
                        <a:pt x="278922" y="2655801"/>
                      </a:lnTo>
                      <a:lnTo>
                        <a:pt x="275265" y="2656134"/>
                      </a:lnTo>
                      <a:lnTo>
                        <a:pt x="276152" y="2654471"/>
                      </a:lnTo>
                      <a:lnTo>
                        <a:pt x="274600" y="2652809"/>
                      </a:lnTo>
                      <a:lnTo>
                        <a:pt x="271387" y="2651036"/>
                      </a:lnTo>
                      <a:lnTo>
                        <a:pt x="269835" y="2649817"/>
                      </a:lnTo>
                      <a:lnTo>
                        <a:pt x="271276" y="2648487"/>
                      </a:lnTo>
                      <a:lnTo>
                        <a:pt x="272827" y="2648487"/>
                      </a:lnTo>
                      <a:cubicBezTo>
                        <a:pt x="272827" y="2648487"/>
                        <a:pt x="276152" y="2649817"/>
                        <a:pt x="276152" y="2649817"/>
                      </a:cubicBezTo>
                      <a:lnTo>
                        <a:pt x="276152" y="2648376"/>
                      </a:lnTo>
                      <a:lnTo>
                        <a:pt x="274046" y="2643501"/>
                      </a:lnTo>
                      <a:lnTo>
                        <a:pt x="273049" y="2643501"/>
                      </a:lnTo>
                      <a:cubicBezTo>
                        <a:pt x="273049" y="2643501"/>
                        <a:pt x="271941" y="2642836"/>
                        <a:pt x="271941" y="2642836"/>
                      </a:cubicBezTo>
                      <a:lnTo>
                        <a:pt x="271054" y="2641617"/>
                      </a:lnTo>
                      <a:lnTo>
                        <a:pt x="270722" y="2639622"/>
                      </a:lnTo>
                      <a:lnTo>
                        <a:pt x="269724" y="2637627"/>
                      </a:lnTo>
                      <a:lnTo>
                        <a:pt x="264737" y="2634303"/>
                      </a:lnTo>
                      <a:lnTo>
                        <a:pt x="262965" y="2632641"/>
                      </a:lnTo>
                      <a:lnTo>
                        <a:pt x="261302" y="2632419"/>
                      </a:lnTo>
                      <a:lnTo>
                        <a:pt x="260194" y="2633638"/>
                      </a:lnTo>
                      <a:lnTo>
                        <a:pt x="259529" y="2635965"/>
                      </a:lnTo>
                      <a:lnTo>
                        <a:pt x="259086" y="2638957"/>
                      </a:lnTo>
                      <a:lnTo>
                        <a:pt x="264516" y="2645163"/>
                      </a:lnTo>
                      <a:lnTo>
                        <a:pt x="264516" y="2646714"/>
                      </a:lnTo>
                      <a:lnTo>
                        <a:pt x="262522" y="2646714"/>
                      </a:lnTo>
                      <a:close/>
                      <a:moveTo>
                        <a:pt x="249445" y="2632530"/>
                      </a:moveTo>
                      <a:lnTo>
                        <a:pt x="250664" y="2630092"/>
                      </a:lnTo>
                      <a:lnTo>
                        <a:pt x="253435" y="2625548"/>
                      </a:lnTo>
                      <a:lnTo>
                        <a:pt x="254543" y="2623110"/>
                      </a:lnTo>
                      <a:lnTo>
                        <a:pt x="254986" y="2619897"/>
                      </a:lnTo>
                      <a:lnTo>
                        <a:pt x="252437" y="2619897"/>
                      </a:lnTo>
                      <a:cubicBezTo>
                        <a:pt x="252437" y="2619897"/>
                        <a:pt x="249335" y="2623886"/>
                        <a:pt x="249335" y="2623886"/>
                      </a:cubicBezTo>
                      <a:lnTo>
                        <a:pt x="246674" y="2629538"/>
                      </a:lnTo>
                      <a:lnTo>
                        <a:pt x="245677" y="2633970"/>
                      </a:lnTo>
                      <a:lnTo>
                        <a:pt x="246453" y="2636187"/>
                      </a:lnTo>
                      <a:lnTo>
                        <a:pt x="247894" y="2635190"/>
                      </a:lnTo>
                      <a:lnTo>
                        <a:pt x="249556" y="2632641"/>
                      </a:lnTo>
                      <a:close/>
                      <a:moveTo>
                        <a:pt x="204565" y="2630092"/>
                      </a:moveTo>
                      <a:lnTo>
                        <a:pt x="205230" y="2630092"/>
                      </a:lnTo>
                      <a:cubicBezTo>
                        <a:pt x="205230" y="2630092"/>
                        <a:pt x="203235" y="2623665"/>
                        <a:pt x="203235" y="2623665"/>
                      </a:cubicBezTo>
                      <a:lnTo>
                        <a:pt x="202903" y="2621559"/>
                      </a:lnTo>
                      <a:lnTo>
                        <a:pt x="199911" y="2616240"/>
                      </a:lnTo>
                      <a:lnTo>
                        <a:pt x="196697" y="2612140"/>
                      </a:lnTo>
                      <a:lnTo>
                        <a:pt x="194259" y="2612140"/>
                      </a:lnTo>
                      <a:lnTo>
                        <a:pt x="195257" y="2616240"/>
                      </a:lnTo>
                      <a:lnTo>
                        <a:pt x="196918" y="2618678"/>
                      </a:lnTo>
                      <a:lnTo>
                        <a:pt x="197805" y="2621338"/>
                      </a:lnTo>
                      <a:lnTo>
                        <a:pt x="196586" y="2626213"/>
                      </a:lnTo>
                      <a:lnTo>
                        <a:pt x="198359" y="2628097"/>
                      </a:lnTo>
                      <a:lnTo>
                        <a:pt x="202238" y="2628651"/>
                      </a:lnTo>
                      <a:lnTo>
                        <a:pt x="204344" y="2630092"/>
                      </a:lnTo>
                      <a:close/>
                      <a:moveTo>
                        <a:pt x="220744" y="2616794"/>
                      </a:moveTo>
                      <a:lnTo>
                        <a:pt x="214981" y="2616018"/>
                      </a:lnTo>
                      <a:lnTo>
                        <a:pt x="213098" y="2612140"/>
                      </a:lnTo>
                      <a:lnTo>
                        <a:pt x="208333" y="2611696"/>
                      </a:lnTo>
                      <a:lnTo>
                        <a:pt x="206227" y="2612694"/>
                      </a:lnTo>
                      <a:lnTo>
                        <a:pt x="205341" y="2616018"/>
                      </a:lnTo>
                      <a:lnTo>
                        <a:pt x="205673" y="2620119"/>
                      </a:lnTo>
                      <a:lnTo>
                        <a:pt x="206559" y="2621448"/>
                      </a:lnTo>
                      <a:lnTo>
                        <a:pt x="207779" y="2620673"/>
                      </a:lnTo>
                      <a:lnTo>
                        <a:pt x="209219" y="2618345"/>
                      </a:lnTo>
                      <a:lnTo>
                        <a:pt x="210438" y="2624108"/>
                      </a:lnTo>
                      <a:lnTo>
                        <a:pt x="212765" y="2628319"/>
                      </a:lnTo>
                      <a:lnTo>
                        <a:pt x="215646" y="2631089"/>
                      </a:lnTo>
                      <a:lnTo>
                        <a:pt x="218528" y="2632641"/>
                      </a:lnTo>
                      <a:lnTo>
                        <a:pt x="217198" y="2630314"/>
                      </a:lnTo>
                      <a:lnTo>
                        <a:pt x="217530" y="2628541"/>
                      </a:lnTo>
                      <a:lnTo>
                        <a:pt x="218971" y="2627543"/>
                      </a:lnTo>
                      <a:lnTo>
                        <a:pt x="220855" y="2627765"/>
                      </a:lnTo>
                      <a:lnTo>
                        <a:pt x="220190" y="2626324"/>
                      </a:lnTo>
                      <a:lnTo>
                        <a:pt x="220190" y="2624441"/>
                      </a:lnTo>
                      <a:cubicBezTo>
                        <a:pt x="220190" y="2624441"/>
                        <a:pt x="220300" y="2622335"/>
                        <a:pt x="220300" y="2622335"/>
                      </a:cubicBezTo>
                      <a:lnTo>
                        <a:pt x="220855" y="2620119"/>
                      </a:lnTo>
                      <a:lnTo>
                        <a:pt x="221741" y="2620562"/>
                      </a:lnTo>
                      <a:lnTo>
                        <a:pt x="222185" y="2620562"/>
                      </a:lnTo>
                      <a:cubicBezTo>
                        <a:pt x="222185" y="2620562"/>
                        <a:pt x="222517" y="2620229"/>
                        <a:pt x="222517" y="2620229"/>
                      </a:cubicBezTo>
                      <a:lnTo>
                        <a:pt x="223071" y="2620229"/>
                      </a:lnTo>
                      <a:cubicBezTo>
                        <a:pt x="223071" y="2620229"/>
                        <a:pt x="220744" y="2617016"/>
                        <a:pt x="220744" y="2617016"/>
                      </a:cubicBezTo>
                      <a:close/>
                      <a:moveTo>
                        <a:pt x="196032" y="2604937"/>
                      </a:moveTo>
                      <a:lnTo>
                        <a:pt x="198248" y="2605602"/>
                      </a:lnTo>
                      <a:lnTo>
                        <a:pt x="198913" y="2607042"/>
                      </a:lnTo>
                      <a:lnTo>
                        <a:pt x="199357" y="2609037"/>
                      </a:lnTo>
                      <a:lnTo>
                        <a:pt x="200243" y="2610478"/>
                      </a:lnTo>
                      <a:lnTo>
                        <a:pt x="202238" y="2610256"/>
                      </a:lnTo>
                      <a:lnTo>
                        <a:pt x="202238" y="2608705"/>
                      </a:lnTo>
                      <a:lnTo>
                        <a:pt x="200243" y="2608372"/>
                      </a:lnTo>
                      <a:lnTo>
                        <a:pt x="199911" y="2605934"/>
                      </a:lnTo>
                      <a:lnTo>
                        <a:pt x="200465" y="2602499"/>
                      </a:lnTo>
                      <a:lnTo>
                        <a:pt x="201351" y="2599175"/>
                      </a:lnTo>
                      <a:lnTo>
                        <a:pt x="200243" y="2597955"/>
                      </a:lnTo>
                      <a:lnTo>
                        <a:pt x="199578" y="2596515"/>
                      </a:lnTo>
                      <a:lnTo>
                        <a:pt x="199246" y="2594742"/>
                      </a:lnTo>
                      <a:lnTo>
                        <a:pt x="199246" y="2592747"/>
                      </a:lnTo>
                      <a:cubicBezTo>
                        <a:pt x="199246" y="2592747"/>
                        <a:pt x="197916" y="2591750"/>
                        <a:pt x="197916" y="2591750"/>
                      </a:cubicBezTo>
                      <a:lnTo>
                        <a:pt x="197251" y="2592636"/>
                      </a:lnTo>
                      <a:lnTo>
                        <a:pt x="196808" y="2594409"/>
                      </a:lnTo>
                      <a:lnTo>
                        <a:pt x="196143" y="2595961"/>
                      </a:lnTo>
                      <a:lnTo>
                        <a:pt x="193372" y="2597402"/>
                      </a:lnTo>
                      <a:lnTo>
                        <a:pt x="192818" y="2598842"/>
                      </a:lnTo>
                      <a:lnTo>
                        <a:pt x="193816" y="2602277"/>
                      </a:lnTo>
                      <a:lnTo>
                        <a:pt x="194924" y="2604050"/>
                      </a:lnTo>
                      <a:lnTo>
                        <a:pt x="196143" y="2604715"/>
                      </a:lnTo>
                      <a:close/>
                      <a:moveTo>
                        <a:pt x="198137" y="2549529"/>
                      </a:moveTo>
                      <a:lnTo>
                        <a:pt x="198581" y="2547756"/>
                      </a:lnTo>
                      <a:lnTo>
                        <a:pt x="198581" y="2544653"/>
                      </a:lnTo>
                      <a:cubicBezTo>
                        <a:pt x="198581" y="2544653"/>
                        <a:pt x="197694" y="2544210"/>
                        <a:pt x="197694" y="2544210"/>
                      </a:cubicBezTo>
                      <a:lnTo>
                        <a:pt x="196808" y="2545651"/>
                      </a:lnTo>
                      <a:lnTo>
                        <a:pt x="196143" y="2545872"/>
                      </a:lnTo>
                      <a:lnTo>
                        <a:pt x="195700" y="2545318"/>
                      </a:lnTo>
                      <a:lnTo>
                        <a:pt x="194924" y="2545318"/>
                      </a:lnTo>
                      <a:cubicBezTo>
                        <a:pt x="194924" y="2545318"/>
                        <a:pt x="193927" y="2545540"/>
                        <a:pt x="193927" y="2545540"/>
                      </a:cubicBezTo>
                      <a:lnTo>
                        <a:pt x="193705" y="2544764"/>
                      </a:lnTo>
                      <a:lnTo>
                        <a:pt x="193372" y="2542769"/>
                      </a:lnTo>
                      <a:lnTo>
                        <a:pt x="191710" y="2541772"/>
                      </a:lnTo>
                      <a:lnTo>
                        <a:pt x="189826" y="2542437"/>
                      </a:lnTo>
                      <a:lnTo>
                        <a:pt x="189494" y="2543324"/>
                      </a:lnTo>
                      <a:lnTo>
                        <a:pt x="190492" y="2544321"/>
                      </a:lnTo>
                      <a:lnTo>
                        <a:pt x="191156" y="2545207"/>
                      </a:lnTo>
                      <a:lnTo>
                        <a:pt x="191156" y="2545983"/>
                      </a:lnTo>
                      <a:cubicBezTo>
                        <a:pt x="191156" y="2545983"/>
                        <a:pt x="191600" y="2546315"/>
                        <a:pt x="191600" y="2546315"/>
                      </a:cubicBezTo>
                      <a:lnTo>
                        <a:pt x="192153" y="2545872"/>
                      </a:lnTo>
                      <a:lnTo>
                        <a:pt x="196697" y="2548753"/>
                      </a:lnTo>
                      <a:lnTo>
                        <a:pt x="198137" y="2549418"/>
                      </a:lnTo>
                      <a:close/>
                      <a:moveTo>
                        <a:pt x="194148" y="2533350"/>
                      </a:moveTo>
                      <a:lnTo>
                        <a:pt x="191267" y="2535788"/>
                      </a:lnTo>
                      <a:lnTo>
                        <a:pt x="192818" y="2537007"/>
                      </a:lnTo>
                      <a:lnTo>
                        <a:pt x="194481" y="2537450"/>
                      </a:lnTo>
                      <a:lnTo>
                        <a:pt x="198137" y="2537450"/>
                      </a:lnTo>
                      <a:lnTo>
                        <a:pt x="199357" y="2537118"/>
                      </a:lnTo>
                      <a:lnTo>
                        <a:pt x="201905" y="2538115"/>
                      </a:lnTo>
                      <a:lnTo>
                        <a:pt x="204233" y="2537893"/>
                      </a:lnTo>
                      <a:lnTo>
                        <a:pt x="205119" y="2535788"/>
                      </a:lnTo>
                      <a:lnTo>
                        <a:pt x="205341" y="2531023"/>
                      </a:lnTo>
                      <a:lnTo>
                        <a:pt x="206559" y="2529472"/>
                      </a:lnTo>
                      <a:lnTo>
                        <a:pt x="208444" y="2528696"/>
                      </a:lnTo>
                      <a:lnTo>
                        <a:pt x="210659" y="2526258"/>
                      </a:lnTo>
                      <a:lnTo>
                        <a:pt x="206448" y="2522490"/>
                      </a:lnTo>
                      <a:lnTo>
                        <a:pt x="204787" y="2520274"/>
                      </a:lnTo>
                      <a:lnTo>
                        <a:pt x="202903" y="2516728"/>
                      </a:lnTo>
                      <a:lnTo>
                        <a:pt x="200686" y="2516728"/>
                      </a:lnTo>
                      <a:cubicBezTo>
                        <a:pt x="200686" y="2516728"/>
                        <a:pt x="199024" y="2517503"/>
                        <a:pt x="199024" y="2517503"/>
                      </a:cubicBezTo>
                      <a:lnTo>
                        <a:pt x="196032" y="2521493"/>
                      </a:lnTo>
                      <a:lnTo>
                        <a:pt x="198470" y="2521825"/>
                      </a:lnTo>
                      <a:lnTo>
                        <a:pt x="200576" y="2523377"/>
                      </a:lnTo>
                      <a:lnTo>
                        <a:pt x="203900" y="2528031"/>
                      </a:lnTo>
                      <a:lnTo>
                        <a:pt x="203235" y="2528917"/>
                      </a:lnTo>
                      <a:lnTo>
                        <a:pt x="202238" y="2530580"/>
                      </a:lnTo>
                      <a:lnTo>
                        <a:pt x="201573" y="2531134"/>
                      </a:lnTo>
                      <a:lnTo>
                        <a:pt x="201794" y="2532020"/>
                      </a:lnTo>
                      <a:lnTo>
                        <a:pt x="201794" y="2532796"/>
                      </a:lnTo>
                      <a:cubicBezTo>
                        <a:pt x="201794" y="2532796"/>
                        <a:pt x="202016" y="2533572"/>
                        <a:pt x="202016" y="2533572"/>
                      </a:cubicBezTo>
                      <a:lnTo>
                        <a:pt x="202459" y="2534458"/>
                      </a:lnTo>
                      <a:lnTo>
                        <a:pt x="199911" y="2536010"/>
                      </a:lnTo>
                      <a:lnTo>
                        <a:pt x="194370" y="2533572"/>
                      </a:lnTo>
                      <a:close/>
                      <a:moveTo>
                        <a:pt x="207557" y="2463980"/>
                      </a:moveTo>
                      <a:lnTo>
                        <a:pt x="207114" y="2465309"/>
                      </a:lnTo>
                      <a:lnTo>
                        <a:pt x="207557" y="2467415"/>
                      </a:lnTo>
                      <a:lnTo>
                        <a:pt x="207889" y="2468301"/>
                      </a:lnTo>
                      <a:lnTo>
                        <a:pt x="207668" y="2468301"/>
                      </a:lnTo>
                      <a:cubicBezTo>
                        <a:pt x="207668" y="2468301"/>
                        <a:pt x="207446" y="2468412"/>
                        <a:pt x="207446" y="2468412"/>
                      </a:cubicBezTo>
                      <a:lnTo>
                        <a:pt x="208111" y="2468745"/>
                      </a:lnTo>
                      <a:lnTo>
                        <a:pt x="209995" y="2468745"/>
                      </a:lnTo>
                      <a:cubicBezTo>
                        <a:pt x="209995" y="2468745"/>
                        <a:pt x="212211" y="2467526"/>
                        <a:pt x="212211" y="2467526"/>
                      </a:cubicBezTo>
                      <a:lnTo>
                        <a:pt x="216200" y="2469631"/>
                      </a:lnTo>
                      <a:lnTo>
                        <a:pt x="217087" y="2469631"/>
                      </a:lnTo>
                      <a:cubicBezTo>
                        <a:pt x="217087" y="2469631"/>
                        <a:pt x="216865" y="2469410"/>
                        <a:pt x="216865" y="2469410"/>
                      </a:cubicBezTo>
                      <a:lnTo>
                        <a:pt x="215979" y="2468523"/>
                      </a:lnTo>
                      <a:lnTo>
                        <a:pt x="212322" y="2464866"/>
                      </a:lnTo>
                      <a:lnTo>
                        <a:pt x="211989" y="2462761"/>
                      </a:lnTo>
                      <a:lnTo>
                        <a:pt x="212655" y="2460766"/>
                      </a:lnTo>
                      <a:lnTo>
                        <a:pt x="211324" y="2459769"/>
                      </a:lnTo>
                      <a:lnTo>
                        <a:pt x="209441" y="2461098"/>
                      </a:lnTo>
                      <a:lnTo>
                        <a:pt x="208776" y="2462539"/>
                      </a:lnTo>
                      <a:lnTo>
                        <a:pt x="208776" y="2463204"/>
                      </a:lnTo>
                      <a:cubicBezTo>
                        <a:pt x="208776" y="2463204"/>
                        <a:pt x="208444" y="2463758"/>
                        <a:pt x="208444" y="2463758"/>
                      </a:cubicBezTo>
                      <a:lnTo>
                        <a:pt x="207668" y="2463980"/>
                      </a:lnTo>
                      <a:close/>
                      <a:moveTo>
                        <a:pt x="222517" y="2363581"/>
                      </a:moveTo>
                      <a:lnTo>
                        <a:pt x="225066" y="2364357"/>
                      </a:lnTo>
                      <a:lnTo>
                        <a:pt x="225841" y="2364357"/>
                      </a:lnTo>
                      <a:cubicBezTo>
                        <a:pt x="225841" y="2364357"/>
                        <a:pt x="226174" y="2363249"/>
                        <a:pt x="226174" y="2363249"/>
                      </a:cubicBezTo>
                      <a:lnTo>
                        <a:pt x="226617" y="2362584"/>
                      </a:lnTo>
                      <a:lnTo>
                        <a:pt x="227504" y="2362584"/>
                      </a:lnTo>
                      <a:cubicBezTo>
                        <a:pt x="227504" y="2362584"/>
                        <a:pt x="227947" y="2361586"/>
                        <a:pt x="227947" y="2361586"/>
                      </a:cubicBezTo>
                      <a:lnTo>
                        <a:pt x="227725" y="2360589"/>
                      </a:lnTo>
                      <a:lnTo>
                        <a:pt x="227393" y="2360367"/>
                      </a:lnTo>
                      <a:lnTo>
                        <a:pt x="223182" y="2358816"/>
                      </a:lnTo>
                      <a:lnTo>
                        <a:pt x="221631" y="2361254"/>
                      </a:lnTo>
                      <a:lnTo>
                        <a:pt x="220411" y="2361476"/>
                      </a:lnTo>
                      <a:lnTo>
                        <a:pt x="220633" y="2362251"/>
                      </a:lnTo>
                      <a:lnTo>
                        <a:pt x="222517" y="2363470"/>
                      </a:lnTo>
                      <a:close/>
                      <a:moveTo>
                        <a:pt x="185394" y="2036676"/>
                      </a:moveTo>
                      <a:lnTo>
                        <a:pt x="185172" y="2036232"/>
                      </a:lnTo>
                      <a:lnTo>
                        <a:pt x="184396" y="2035567"/>
                      </a:lnTo>
                      <a:lnTo>
                        <a:pt x="183842" y="2035789"/>
                      </a:lnTo>
                      <a:lnTo>
                        <a:pt x="183842" y="2036897"/>
                      </a:lnTo>
                      <a:cubicBezTo>
                        <a:pt x="183842" y="2036897"/>
                        <a:pt x="184951" y="2039335"/>
                        <a:pt x="184951" y="2039335"/>
                      </a:cubicBezTo>
                      <a:lnTo>
                        <a:pt x="187388" y="2041108"/>
                      </a:lnTo>
                      <a:lnTo>
                        <a:pt x="189051" y="2040111"/>
                      </a:lnTo>
                      <a:lnTo>
                        <a:pt x="190048" y="2039114"/>
                      </a:lnTo>
                      <a:lnTo>
                        <a:pt x="191932" y="2040997"/>
                      </a:lnTo>
                      <a:lnTo>
                        <a:pt x="192818" y="2040776"/>
                      </a:lnTo>
                      <a:lnTo>
                        <a:pt x="193483" y="2039668"/>
                      </a:lnTo>
                      <a:lnTo>
                        <a:pt x="193483" y="2037230"/>
                      </a:lnTo>
                      <a:cubicBezTo>
                        <a:pt x="193483" y="2037230"/>
                        <a:pt x="192818" y="2033794"/>
                        <a:pt x="192818" y="2033794"/>
                      </a:cubicBezTo>
                      <a:lnTo>
                        <a:pt x="191821" y="2031024"/>
                      </a:lnTo>
                      <a:lnTo>
                        <a:pt x="190492" y="2029029"/>
                      </a:lnTo>
                      <a:lnTo>
                        <a:pt x="189272" y="2027810"/>
                      </a:lnTo>
                      <a:lnTo>
                        <a:pt x="186502" y="2026591"/>
                      </a:lnTo>
                      <a:lnTo>
                        <a:pt x="185948" y="2025927"/>
                      </a:lnTo>
                      <a:lnTo>
                        <a:pt x="185505" y="2025040"/>
                      </a:lnTo>
                      <a:lnTo>
                        <a:pt x="184729" y="2025040"/>
                      </a:lnTo>
                      <a:cubicBezTo>
                        <a:pt x="184729" y="2025040"/>
                        <a:pt x="183731" y="2025927"/>
                        <a:pt x="183731" y="2025927"/>
                      </a:cubicBezTo>
                      <a:lnTo>
                        <a:pt x="183067" y="2027367"/>
                      </a:lnTo>
                      <a:lnTo>
                        <a:pt x="183067" y="2029362"/>
                      </a:lnTo>
                      <a:cubicBezTo>
                        <a:pt x="183067" y="2029362"/>
                        <a:pt x="184175" y="2031467"/>
                        <a:pt x="184175" y="2031467"/>
                      </a:cubicBezTo>
                      <a:lnTo>
                        <a:pt x="185616" y="2032686"/>
                      </a:lnTo>
                      <a:lnTo>
                        <a:pt x="186391" y="2033794"/>
                      </a:lnTo>
                      <a:lnTo>
                        <a:pt x="185837" y="2035789"/>
                      </a:lnTo>
                      <a:lnTo>
                        <a:pt x="185394" y="2036786"/>
                      </a:lnTo>
                      <a:close/>
                      <a:moveTo>
                        <a:pt x="186391" y="1958994"/>
                      </a:moveTo>
                      <a:lnTo>
                        <a:pt x="181959" y="1959437"/>
                      </a:lnTo>
                      <a:lnTo>
                        <a:pt x="177305" y="1955448"/>
                      </a:lnTo>
                      <a:lnTo>
                        <a:pt x="177637" y="1958107"/>
                      </a:lnTo>
                      <a:lnTo>
                        <a:pt x="179299" y="1966086"/>
                      </a:lnTo>
                      <a:lnTo>
                        <a:pt x="179964" y="1968524"/>
                      </a:lnTo>
                      <a:lnTo>
                        <a:pt x="181183" y="1970630"/>
                      </a:lnTo>
                      <a:lnTo>
                        <a:pt x="184396" y="1974841"/>
                      </a:lnTo>
                      <a:lnTo>
                        <a:pt x="185837" y="1976060"/>
                      </a:lnTo>
                      <a:lnTo>
                        <a:pt x="185837" y="1977944"/>
                      </a:lnTo>
                      <a:lnTo>
                        <a:pt x="183510" y="1977944"/>
                      </a:lnTo>
                      <a:lnTo>
                        <a:pt x="185061" y="1982044"/>
                      </a:lnTo>
                      <a:lnTo>
                        <a:pt x="186724" y="1982044"/>
                      </a:lnTo>
                      <a:cubicBezTo>
                        <a:pt x="186724" y="1982044"/>
                        <a:pt x="188275" y="1980492"/>
                        <a:pt x="188275" y="1980492"/>
                      </a:cubicBezTo>
                      <a:lnTo>
                        <a:pt x="189716" y="1979717"/>
                      </a:lnTo>
                      <a:lnTo>
                        <a:pt x="191821" y="1981822"/>
                      </a:lnTo>
                      <a:lnTo>
                        <a:pt x="193151" y="1985257"/>
                      </a:lnTo>
                      <a:lnTo>
                        <a:pt x="194481" y="1988028"/>
                      </a:lnTo>
                      <a:lnTo>
                        <a:pt x="195921" y="1989912"/>
                      </a:lnTo>
                      <a:lnTo>
                        <a:pt x="200465" y="1989579"/>
                      </a:lnTo>
                      <a:lnTo>
                        <a:pt x="202459" y="1988471"/>
                      </a:lnTo>
                      <a:lnTo>
                        <a:pt x="204344" y="1986255"/>
                      </a:lnTo>
                      <a:lnTo>
                        <a:pt x="202016" y="1984925"/>
                      </a:lnTo>
                      <a:lnTo>
                        <a:pt x="201240" y="1984703"/>
                      </a:lnTo>
                      <a:lnTo>
                        <a:pt x="201240" y="1983041"/>
                      </a:lnTo>
                      <a:lnTo>
                        <a:pt x="209330" y="1975949"/>
                      </a:lnTo>
                      <a:lnTo>
                        <a:pt x="211324" y="1975949"/>
                      </a:lnTo>
                      <a:cubicBezTo>
                        <a:pt x="211324" y="1975949"/>
                        <a:pt x="209441" y="1979052"/>
                        <a:pt x="209441" y="1979052"/>
                      </a:cubicBezTo>
                      <a:lnTo>
                        <a:pt x="210992" y="1979938"/>
                      </a:lnTo>
                      <a:lnTo>
                        <a:pt x="214095" y="1979384"/>
                      </a:lnTo>
                      <a:lnTo>
                        <a:pt x="216755" y="1977944"/>
                      </a:lnTo>
                      <a:lnTo>
                        <a:pt x="215757" y="1975395"/>
                      </a:lnTo>
                      <a:lnTo>
                        <a:pt x="215203" y="1972403"/>
                      </a:lnTo>
                      <a:lnTo>
                        <a:pt x="215203" y="1969078"/>
                      </a:lnTo>
                      <a:cubicBezTo>
                        <a:pt x="215203" y="1969078"/>
                        <a:pt x="215979" y="1965754"/>
                        <a:pt x="215979" y="1965754"/>
                      </a:cubicBezTo>
                      <a:lnTo>
                        <a:pt x="213098" y="1962318"/>
                      </a:lnTo>
                      <a:lnTo>
                        <a:pt x="208554" y="1962318"/>
                      </a:lnTo>
                      <a:cubicBezTo>
                        <a:pt x="208554" y="1962318"/>
                        <a:pt x="204011" y="1964535"/>
                        <a:pt x="204011" y="1964535"/>
                      </a:cubicBezTo>
                      <a:lnTo>
                        <a:pt x="201240" y="1967638"/>
                      </a:lnTo>
                      <a:lnTo>
                        <a:pt x="201240" y="1968967"/>
                      </a:lnTo>
                      <a:cubicBezTo>
                        <a:pt x="201240" y="1968967"/>
                        <a:pt x="201683" y="1970297"/>
                        <a:pt x="201683" y="1970297"/>
                      </a:cubicBezTo>
                      <a:lnTo>
                        <a:pt x="202016" y="1971738"/>
                      </a:lnTo>
                      <a:lnTo>
                        <a:pt x="201683" y="1973511"/>
                      </a:lnTo>
                      <a:lnTo>
                        <a:pt x="200797" y="1974619"/>
                      </a:lnTo>
                      <a:lnTo>
                        <a:pt x="200022" y="1974176"/>
                      </a:lnTo>
                      <a:lnTo>
                        <a:pt x="199246" y="1973178"/>
                      </a:lnTo>
                      <a:lnTo>
                        <a:pt x="198359" y="1972513"/>
                      </a:lnTo>
                      <a:lnTo>
                        <a:pt x="192153" y="1972070"/>
                      </a:lnTo>
                      <a:lnTo>
                        <a:pt x="190492" y="1970962"/>
                      </a:lnTo>
                      <a:lnTo>
                        <a:pt x="190935" y="1969854"/>
                      </a:lnTo>
                      <a:lnTo>
                        <a:pt x="190935" y="1969854"/>
                      </a:lnTo>
                      <a:cubicBezTo>
                        <a:pt x="190935" y="1969854"/>
                        <a:pt x="190713" y="1969522"/>
                        <a:pt x="190713" y="1969522"/>
                      </a:cubicBezTo>
                      <a:lnTo>
                        <a:pt x="190381" y="1967527"/>
                      </a:lnTo>
                      <a:lnTo>
                        <a:pt x="192707" y="1961321"/>
                      </a:lnTo>
                      <a:lnTo>
                        <a:pt x="194037" y="1959326"/>
                      </a:lnTo>
                      <a:lnTo>
                        <a:pt x="195921" y="1958551"/>
                      </a:lnTo>
                      <a:lnTo>
                        <a:pt x="195921" y="1956999"/>
                      </a:lnTo>
                      <a:lnTo>
                        <a:pt x="190935" y="1956999"/>
                      </a:lnTo>
                      <a:cubicBezTo>
                        <a:pt x="190935" y="1956999"/>
                        <a:pt x="186391" y="1958772"/>
                        <a:pt x="186391" y="1958772"/>
                      </a:cubicBezTo>
                      <a:close/>
                      <a:moveTo>
                        <a:pt x="283244" y="1957997"/>
                      </a:moveTo>
                      <a:lnTo>
                        <a:pt x="285017" y="1957997"/>
                      </a:lnTo>
                      <a:cubicBezTo>
                        <a:pt x="285017" y="1957997"/>
                        <a:pt x="286900" y="1956888"/>
                        <a:pt x="286900" y="1956888"/>
                      </a:cubicBezTo>
                      <a:lnTo>
                        <a:pt x="288230" y="1953675"/>
                      </a:lnTo>
                      <a:lnTo>
                        <a:pt x="288563" y="1951791"/>
                      </a:lnTo>
                      <a:lnTo>
                        <a:pt x="285460" y="1946804"/>
                      </a:lnTo>
                      <a:lnTo>
                        <a:pt x="284685" y="1946804"/>
                      </a:lnTo>
                      <a:cubicBezTo>
                        <a:pt x="284685" y="1946804"/>
                        <a:pt x="284241" y="1946472"/>
                        <a:pt x="284241" y="1946472"/>
                      </a:cubicBezTo>
                      <a:lnTo>
                        <a:pt x="283798" y="1945807"/>
                      </a:lnTo>
                      <a:lnTo>
                        <a:pt x="283133" y="1945807"/>
                      </a:lnTo>
                      <a:cubicBezTo>
                        <a:pt x="283133" y="1945807"/>
                        <a:pt x="282579" y="1946140"/>
                        <a:pt x="282579" y="1946140"/>
                      </a:cubicBezTo>
                      <a:lnTo>
                        <a:pt x="283022" y="1947248"/>
                      </a:lnTo>
                      <a:lnTo>
                        <a:pt x="284685" y="1949021"/>
                      </a:lnTo>
                      <a:lnTo>
                        <a:pt x="285128" y="1950240"/>
                      </a:lnTo>
                      <a:lnTo>
                        <a:pt x="284241" y="1950572"/>
                      </a:lnTo>
                      <a:lnTo>
                        <a:pt x="282025" y="1949021"/>
                      </a:lnTo>
                      <a:lnTo>
                        <a:pt x="280474" y="1949796"/>
                      </a:lnTo>
                      <a:lnTo>
                        <a:pt x="279144" y="1952788"/>
                      </a:lnTo>
                      <a:lnTo>
                        <a:pt x="278811" y="1955780"/>
                      </a:lnTo>
                      <a:lnTo>
                        <a:pt x="279254" y="1957443"/>
                      </a:lnTo>
                      <a:lnTo>
                        <a:pt x="279919" y="1958107"/>
                      </a:lnTo>
                      <a:lnTo>
                        <a:pt x="280584" y="1958107"/>
                      </a:lnTo>
                      <a:cubicBezTo>
                        <a:pt x="280584" y="1958107"/>
                        <a:pt x="281139" y="1957332"/>
                        <a:pt x="281139" y="1957332"/>
                      </a:cubicBezTo>
                      <a:lnTo>
                        <a:pt x="281139" y="1956113"/>
                      </a:lnTo>
                      <a:cubicBezTo>
                        <a:pt x="281139" y="1956113"/>
                        <a:pt x="281471" y="1955005"/>
                        <a:pt x="281471" y="1955005"/>
                      </a:cubicBezTo>
                      <a:lnTo>
                        <a:pt x="282246" y="1954451"/>
                      </a:lnTo>
                      <a:lnTo>
                        <a:pt x="282689" y="1955226"/>
                      </a:lnTo>
                      <a:lnTo>
                        <a:pt x="282689" y="1956999"/>
                      </a:lnTo>
                      <a:cubicBezTo>
                        <a:pt x="282689" y="1956999"/>
                        <a:pt x="283354" y="1957886"/>
                        <a:pt x="283354" y="1957886"/>
                      </a:cubicBezTo>
                      <a:close/>
                      <a:moveTo>
                        <a:pt x="299423" y="1955226"/>
                      </a:moveTo>
                      <a:lnTo>
                        <a:pt x="302858" y="1958994"/>
                      </a:lnTo>
                      <a:lnTo>
                        <a:pt x="305296" y="1958994"/>
                      </a:lnTo>
                      <a:cubicBezTo>
                        <a:pt x="305296" y="1958994"/>
                        <a:pt x="306848" y="1957332"/>
                        <a:pt x="306848" y="1957332"/>
                      </a:cubicBezTo>
                      <a:lnTo>
                        <a:pt x="308177" y="1954007"/>
                      </a:lnTo>
                      <a:lnTo>
                        <a:pt x="309285" y="1951680"/>
                      </a:lnTo>
                      <a:lnTo>
                        <a:pt x="309507" y="1950572"/>
                      </a:lnTo>
                      <a:lnTo>
                        <a:pt x="308731" y="1948910"/>
                      </a:lnTo>
                      <a:lnTo>
                        <a:pt x="308510" y="1945918"/>
                      </a:lnTo>
                      <a:lnTo>
                        <a:pt x="308510" y="1944477"/>
                      </a:lnTo>
                      <a:cubicBezTo>
                        <a:pt x="308510" y="1944477"/>
                        <a:pt x="307845" y="1942593"/>
                        <a:pt x="307845" y="1942593"/>
                      </a:cubicBezTo>
                      <a:lnTo>
                        <a:pt x="307291" y="1942150"/>
                      </a:lnTo>
                      <a:lnTo>
                        <a:pt x="306737" y="1942704"/>
                      </a:lnTo>
                      <a:lnTo>
                        <a:pt x="305961" y="1944145"/>
                      </a:lnTo>
                      <a:lnTo>
                        <a:pt x="305407" y="1946029"/>
                      </a:lnTo>
                      <a:lnTo>
                        <a:pt x="305074" y="1947912"/>
                      </a:lnTo>
                      <a:lnTo>
                        <a:pt x="304409" y="1949242"/>
                      </a:lnTo>
                      <a:lnTo>
                        <a:pt x="303634" y="1950018"/>
                      </a:lnTo>
                      <a:lnTo>
                        <a:pt x="303080" y="1949796"/>
                      </a:lnTo>
                      <a:lnTo>
                        <a:pt x="302637" y="1948688"/>
                      </a:lnTo>
                      <a:lnTo>
                        <a:pt x="301750" y="1947912"/>
                      </a:lnTo>
                      <a:lnTo>
                        <a:pt x="300752" y="1947580"/>
                      </a:lnTo>
                      <a:lnTo>
                        <a:pt x="300198" y="1948245"/>
                      </a:lnTo>
                      <a:lnTo>
                        <a:pt x="300198" y="1949464"/>
                      </a:lnTo>
                      <a:cubicBezTo>
                        <a:pt x="300198" y="1949464"/>
                        <a:pt x="299534" y="1949686"/>
                        <a:pt x="299534" y="1949686"/>
                      </a:cubicBezTo>
                      <a:lnTo>
                        <a:pt x="298426" y="1948577"/>
                      </a:lnTo>
                      <a:lnTo>
                        <a:pt x="297539" y="1946915"/>
                      </a:lnTo>
                      <a:lnTo>
                        <a:pt x="296652" y="1946029"/>
                      </a:lnTo>
                      <a:lnTo>
                        <a:pt x="295655" y="1946029"/>
                      </a:lnTo>
                      <a:cubicBezTo>
                        <a:pt x="295655" y="1946029"/>
                        <a:pt x="294104" y="1945253"/>
                        <a:pt x="294104" y="1945253"/>
                      </a:cubicBezTo>
                      <a:lnTo>
                        <a:pt x="292109" y="1946693"/>
                      </a:lnTo>
                      <a:lnTo>
                        <a:pt x="290558" y="1947026"/>
                      </a:lnTo>
                      <a:lnTo>
                        <a:pt x="289450" y="1947802"/>
                      </a:lnTo>
                      <a:lnTo>
                        <a:pt x="289893" y="1949242"/>
                      </a:lnTo>
                      <a:lnTo>
                        <a:pt x="291001" y="1951459"/>
                      </a:lnTo>
                      <a:lnTo>
                        <a:pt x="291665" y="1953897"/>
                      </a:lnTo>
                      <a:lnTo>
                        <a:pt x="291001" y="1955559"/>
                      </a:lnTo>
                      <a:lnTo>
                        <a:pt x="290115" y="1956002"/>
                      </a:lnTo>
                      <a:lnTo>
                        <a:pt x="289339" y="1956556"/>
                      </a:lnTo>
                      <a:lnTo>
                        <a:pt x="289117" y="1957775"/>
                      </a:lnTo>
                      <a:lnTo>
                        <a:pt x="290447" y="1958883"/>
                      </a:lnTo>
                      <a:lnTo>
                        <a:pt x="291001" y="1959881"/>
                      </a:lnTo>
                      <a:lnTo>
                        <a:pt x="290558" y="1960878"/>
                      </a:lnTo>
                      <a:lnTo>
                        <a:pt x="291222" y="1961986"/>
                      </a:lnTo>
                      <a:lnTo>
                        <a:pt x="296985" y="1964756"/>
                      </a:lnTo>
                      <a:lnTo>
                        <a:pt x="297871" y="1964535"/>
                      </a:lnTo>
                      <a:lnTo>
                        <a:pt x="297871" y="1963870"/>
                      </a:lnTo>
                      <a:cubicBezTo>
                        <a:pt x="297871" y="1963870"/>
                        <a:pt x="298426" y="1963427"/>
                        <a:pt x="298426" y="1963427"/>
                      </a:cubicBezTo>
                      <a:lnTo>
                        <a:pt x="299423" y="1963205"/>
                      </a:lnTo>
                      <a:lnTo>
                        <a:pt x="300088" y="1961543"/>
                      </a:lnTo>
                      <a:lnTo>
                        <a:pt x="299534" y="1958883"/>
                      </a:lnTo>
                      <a:lnTo>
                        <a:pt x="297317" y="1957664"/>
                      </a:lnTo>
                      <a:lnTo>
                        <a:pt x="294547" y="1956888"/>
                      </a:lnTo>
                      <a:lnTo>
                        <a:pt x="294547" y="1956445"/>
                      </a:lnTo>
                      <a:cubicBezTo>
                        <a:pt x="294547" y="1956445"/>
                        <a:pt x="299312" y="1955337"/>
                        <a:pt x="299312" y="1955337"/>
                      </a:cubicBezTo>
                      <a:close/>
                      <a:moveTo>
                        <a:pt x="201462" y="1951791"/>
                      </a:moveTo>
                      <a:lnTo>
                        <a:pt x="203013" y="1950905"/>
                      </a:lnTo>
                      <a:lnTo>
                        <a:pt x="204122" y="1951348"/>
                      </a:lnTo>
                      <a:lnTo>
                        <a:pt x="204454" y="1955448"/>
                      </a:lnTo>
                      <a:lnTo>
                        <a:pt x="208998" y="1948467"/>
                      </a:lnTo>
                      <a:lnTo>
                        <a:pt x="210770" y="1944034"/>
                      </a:lnTo>
                      <a:lnTo>
                        <a:pt x="210770" y="1940045"/>
                      </a:lnTo>
                      <a:cubicBezTo>
                        <a:pt x="210770" y="1940045"/>
                        <a:pt x="207557" y="1936388"/>
                        <a:pt x="207557" y="1936388"/>
                      </a:cubicBezTo>
                      <a:lnTo>
                        <a:pt x="203568" y="1938493"/>
                      </a:lnTo>
                      <a:lnTo>
                        <a:pt x="199689" y="1942261"/>
                      </a:lnTo>
                      <a:lnTo>
                        <a:pt x="196697" y="1943702"/>
                      </a:lnTo>
                      <a:lnTo>
                        <a:pt x="195367" y="1943702"/>
                      </a:lnTo>
                      <a:cubicBezTo>
                        <a:pt x="195367" y="1943702"/>
                        <a:pt x="194813" y="1944256"/>
                        <a:pt x="194813" y="1944256"/>
                      </a:cubicBezTo>
                      <a:lnTo>
                        <a:pt x="194259" y="1945253"/>
                      </a:lnTo>
                      <a:lnTo>
                        <a:pt x="199689" y="1952124"/>
                      </a:lnTo>
                      <a:lnTo>
                        <a:pt x="201351" y="1951902"/>
                      </a:lnTo>
                      <a:close/>
                      <a:moveTo>
                        <a:pt x="290668" y="1931290"/>
                      </a:moveTo>
                      <a:lnTo>
                        <a:pt x="289560" y="1930847"/>
                      </a:lnTo>
                      <a:lnTo>
                        <a:pt x="289006" y="1930404"/>
                      </a:lnTo>
                      <a:lnTo>
                        <a:pt x="288452" y="1930071"/>
                      </a:lnTo>
                      <a:lnTo>
                        <a:pt x="286900" y="1930293"/>
                      </a:lnTo>
                      <a:lnTo>
                        <a:pt x="285128" y="1931290"/>
                      </a:lnTo>
                      <a:lnTo>
                        <a:pt x="283354" y="1930736"/>
                      </a:lnTo>
                      <a:lnTo>
                        <a:pt x="281249" y="1930958"/>
                      </a:lnTo>
                      <a:lnTo>
                        <a:pt x="280141" y="1932731"/>
                      </a:lnTo>
                      <a:lnTo>
                        <a:pt x="279809" y="1933839"/>
                      </a:lnTo>
                      <a:lnTo>
                        <a:pt x="279144" y="1934947"/>
                      </a:lnTo>
                      <a:lnTo>
                        <a:pt x="278368" y="1935944"/>
                      </a:lnTo>
                      <a:lnTo>
                        <a:pt x="277703" y="1937274"/>
                      </a:lnTo>
                      <a:lnTo>
                        <a:pt x="277149" y="1938826"/>
                      </a:lnTo>
                      <a:lnTo>
                        <a:pt x="276595" y="1939934"/>
                      </a:lnTo>
                      <a:lnTo>
                        <a:pt x="276041" y="1941374"/>
                      </a:lnTo>
                      <a:lnTo>
                        <a:pt x="275819" y="1942261"/>
                      </a:lnTo>
                      <a:lnTo>
                        <a:pt x="275598" y="1942815"/>
                      </a:lnTo>
                      <a:lnTo>
                        <a:pt x="275819" y="1943812"/>
                      </a:lnTo>
                      <a:lnTo>
                        <a:pt x="276706" y="1944366"/>
                      </a:lnTo>
                      <a:lnTo>
                        <a:pt x="277703" y="1943923"/>
                      </a:lnTo>
                      <a:lnTo>
                        <a:pt x="279698" y="1941929"/>
                      </a:lnTo>
                      <a:lnTo>
                        <a:pt x="281139" y="1940045"/>
                      </a:lnTo>
                      <a:lnTo>
                        <a:pt x="281692" y="1938604"/>
                      </a:lnTo>
                      <a:lnTo>
                        <a:pt x="282911" y="1936166"/>
                      </a:lnTo>
                      <a:lnTo>
                        <a:pt x="284463" y="1935501"/>
                      </a:lnTo>
                      <a:lnTo>
                        <a:pt x="288120" y="1937607"/>
                      </a:lnTo>
                      <a:lnTo>
                        <a:pt x="290004" y="1937053"/>
                      </a:lnTo>
                      <a:lnTo>
                        <a:pt x="291001" y="1935280"/>
                      </a:lnTo>
                      <a:lnTo>
                        <a:pt x="290447" y="1933617"/>
                      </a:lnTo>
                      <a:lnTo>
                        <a:pt x="290447" y="1932842"/>
                      </a:lnTo>
                      <a:cubicBezTo>
                        <a:pt x="290447" y="1932842"/>
                        <a:pt x="291444" y="1932620"/>
                        <a:pt x="291444" y="1932620"/>
                      </a:cubicBezTo>
                      <a:lnTo>
                        <a:pt x="292220" y="1931955"/>
                      </a:lnTo>
                      <a:lnTo>
                        <a:pt x="292220" y="1931179"/>
                      </a:lnTo>
                      <a:lnTo>
                        <a:pt x="291444" y="1931179"/>
                      </a:lnTo>
                      <a:cubicBezTo>
                        <a:pt x="291444" y="1931179"/>
                        <a:pt x="290336" y="1931179"/>
                        <a:pt x="290336" y="1931179"/>
                      </a:cubicBezTo>
                      <a:close/>
                      <a:moveTo>
                        <a:pt x="371564" y="1840643"/>
                      </a:moveTo>
                      <a:lnTo>
                        <a:pt x="372561" y="1841197"/>
                      </a:lnTo>
                      <a:lnTo>
                        <a:pt x="373337" y="1838870"/>
                      </a:lnTo>
                      <a:lnTo>
                        <a:pt x="373669" y="1837208"/>
                      </a:lnTo>
                      <a:lnTo>
                        <a:pt x="374002" y="1836432"/>
                      </a:lnTo>
                      <a:lnTo>
                        <a:pt x="374445" y="1834659"/>
                      </a:lnTo>
                      <a:lnTo>
                        <a:pt x="374445" y="1833219"/>
                      </a:lnTo>
                      <a:cubicBezTo>
                        <a:pt x="374445" y="1833219"/>
                        <a:pt x="374667" y="1832554"/>
                        <a:pt x="374667" y="1832554"/>
                      </a:cubicBezTo>
                      <a:lnTo>
                        <a:pt x="375221" y="1832221"/>
                      </a:lnTo>
                      <a:lnTo>
                        <a:pt x="375553" y="1831335"/>
                      </a:lnTo>
                      <a:lnTo>
                        <a:pt x="374888" y="1830559"/>
                      </a:lnTo>
                      <a:lnTo>
                        <a:pt x="373115" y="1830559"/>
                      </a:lnTo>
                      <a:cubicBezTo>
                        <a:pt x="373115" y="1830559"/>
                        <a:pt x="372671" y="1830781"/>
                        <a:pt x="372671" y="1830781"/>
                      </a:cubicBezTo>
                      <a:lnTo>
                        <a:pt x="372228" y="1831335"/>
                      </a:lnTo>
                      <a:lnTo>
                        <a:pt x="371674" y="1830891"/>
                      </a:lnTo>
                      <a:lnTo>
                        <a:pt x="371010" y="1829340"/>
                      </a:lnTo>
                      <a:lnTo>
                        <a:pt x="370123" y="1827678"/>
                      </a:lnTo>
                      <a:lnTo>
                        <a:pt x="368128" y="1827456"/>
                      </a:lnTo>
                      <a:lnTo>
                        <a:pt x="365136" y="1829008"/>
                      </a:lnTo>
                      <a:lnTo>
                        <a:pt x="363141" y="1830781"/>
                      </a:lnTo>
                      <a:lnTo>
                        <a:pt x="362255" y="1832221"/>
                      </a:lnTo>
                      <a:lnTo>
                        <a:pt x="361258" y="1833108"/>
                      </a:lnTo>
                      <a:lnTo>
                        <a:pt x="358820" y="1834770"/>
                      </a:lnTo>
                      <a:lnTo>
                        <a:pt x="359041" y="1835989"/>
                      </a:lnTo>
                      <a:lnTo>
                        <a:pt x="359485" y="1836876"/>
                      </a:lnTo>
                      <a:lnTo>
                        <a:pt x="360039" y="1837873"/>
                      </a:lnTo>
                      <a:lnTo>
                        <a:pt x="361258" y="1841641"/>
                      </a:lnTo>
                      <a:lnTo>
                        <a:pt x="363141" y="1844189"/>
                      </a:lnTo>
                      <a:lnTo>
                        <a:pt x="365469" y="1845741"/>
                      </a:lnTo>
                      <a:lnTo>
                        <a:pt x="367353" y="1845187"/>
                      </a:lnTo>
                      <a:lnTo>
                        <a:pt x="368239" y="1844079"/>
                      </a:lnTo>
                      <a:lnTo>
                        <a:pt x="369569" y="1843746"/>
                      </a:lnTo>
                      <a:lnTo>
                        <a:pt x="370123" y="1842195"/>
                      </a:lnTo>
                      <a:lnTo>
                        <a:pt x="369791" y="1840311"/>
                      </a:lnTo>
                      <a:lnTo>
                        <a:pt x="370345" y="1839535"/>
                      </a:lnTo>
                      <a:lnTo>
                        <a:pt x="371564" y="1840754"/>
                      </a:lnTo>
                      <a:close/>
                      <a:moveTo>
                        <a:pt x="608487" y="1487586"/>
                      </a:moveTo>
                      <a:lnTo>
                        <a:pt x="602946" y="1485480"/>
                      </a:lnTo>
                      <a:lnTo>
                        <a:pt x="592308" y="1488583"/>
                      </a:lnTo>
                      <a:lnTo>
                        <a:pt x="582446" y="1489359"/>
                      </a:lnTo>
                      <a:lnTo>
                        <a:pt x="574688" y="1497670"/>
                      </a:lnTo>
                      <a:lnTo>
                        <a:pt x="572029" y="1500994"/>
                      </a:lnTo>
                      <a:lnTo>
                        <a:pt x="572805" y="1504873"/>
                      </a:lnTo>
                      <a:lnTo>
                        <a:pt x="573802" y="1508419"/>
                      </a:lnTo>
                      <a:lnTo>
                        <a:pt x="575907" y="1512962"/>
                      </a:lnTo>
                      <a:lnTo>
                        <a:pt x="579785" y="1519611"/>
                      </a:lnTo>
                      <a:lnTo>
                        <a:pt x="582778" y="1518503"/>
                      </a:lnTo>
                      <a:lnTo>
                        <a:pt x="585659" y="1511965"/>
                      </a:lnTo>
                      <a:lnTo>
                        <a:pt x="587211" y="1514624"/>
                      </a:lnTo>
                      <a:lnTo>
                        <a:pt x="588207" y="1517284"/>
                      </a:lnTo>
                      <a:lnTo>
                        <a:pt x="588761" y="1518281"/>
                      </a:lnTo>
                      <a:lnTo>
                        <a:pt x="587654" y="1522271"/>
                      </a:lnTo>
                      <a:lnTo>
                        <a:pt x="589094" y="1524044"/>
                      </a:lnTo>
                      <a:lnTo>
                        <a:pt x="591532" y="1524265"/>
                      </a:lnTo>
                      <a:lnTo>
                        <a:pt x="593527" y="1523711"/>
                      </a:lnTo>
                      <a:lnTo>
                        <a:pt x="594524" y="1522825"/>
                      </a:lnTo>
                      <a:lnTo>
                        <a:pt x="595633" y="1520830"/>
                      </a:lnTo>
                      <a:lnTo>
                        <a:pt x="596630" y="1520054"/>
                      </a:lnTo>
                      <a:lnTo>
                        <a:pt x="598070" y="1519833"/>
                      </a:lnTo>
                      <a:lnTo>
                        <a:pt x="599400" y="1519833"/>
                      </a:lnTo>
                      <a:cubicBezTo>
                        <a:pt x="599400" y="1519833"/>
                        <a:pt x="600730" y="1519833"/>
                        <a:pt x="600730" y="1519833"/>
                      </a:cubicBezTo>
                      <a:lnTo>
                        <a:pt x="601948" y="1518503"/>
                      </a:lnTo>
                      <a:lnTo>
                        <a:pt x="600287" y="1516841"/>
                      </a:lnTo>
                      <a:lnTo>
                        <a:pt x="593305" y="1517727"/>
                      </a:lnTo>
                      <a:lnTo>
                        <a:pt x="590092" y="1510413"/>
                      </a:lnTo>
                      <a:lnTo>
                        <a:pt x="599068" y="1504873"/>
                      </a:lnTo>
                      <a:lnTo>
                        <a:pt x="601173" y="1499775"/>
                      </a:lnTo>
                      <a:lnTo>
                        <a:pt x="607711" y="1499221"/>
                      </a:lnTo>
                      <a:lnTo>
                        <a:pt x="617352" y="1501992"/>
                      </a:lnTo>
                      <a:lnTo>
                        <a:pt x="624776" y="1501992"/>
                      </a:lnTo>
                      <a:cubicBezTo>
                        <a:pt x="624776" y="1501992"/>
                        <a:pt x="628655" y="1499664"/>
                        <a:pt x="628655" y="1499664"/>
                      </a:cubicBezTo>
                      <a:lnTo>
                        <a:pt x="625442" y="1495897"/>
                      </a:lnTo>
                      <a:lnTo>
                        <a:pt x="620898" y="1496562"/>
                      </a:lnTo>
                      <a:lnTo>
                        <a:pt x="614471" y="1495453"/>
                      </a:lnTo>
                      <a:lnTo>
                        <a:pt x="611146" y="1495121"/>
                      </a:lnTo>
                      <a:lnTo>
                        <a:pt x="608487" y="1495453"/>
                      </a:lnTo>
                      <a:lnTo>
                        <a:pt x="607379" y="1493680"/>
                      </a:lnTo>
                      <a:lnTo>
                        <a:pt x="610149" y="1491907"/>
                      </a:lnTo>
                      <a:lnTo>
                        <a:pt x="608598" y="1488029"/>
                      </a:lnTo>
                      <a:close/>
                      <a:moveTo>
                        <a:pt x="1362585" y="2047646"/>
                      </a:moveTo>
                      <a:lnTo>
                        <a:pt x="1360702" y="2041773"/>
                      </a:lnTo>
                      <a:lnTo>
                        <a:pt x="1359150" y="2035567"/>
                      </a:lnTo>
                      <a:lnTo>
                        <a:pt x="1356380" y="2031024"/>
                      </a:lnTo>
                      <a:lnTo>
                        <a:pt x="1354939" y="2029694"/>
                      </a:lnTo>
                      <a:lnTo>
                        <a:pt x="1352280" y="2027146"/>
                      </a:lnTo>
                      <a:lnTo>
                        <a:pt x="1344966" y="2015621"/>
                      </a:lnTo>
                      <a:lnTo>
                        <a:pt x="1341752" y="2012075"/>
                      </a:lnTo>
                      <a:lnTo>
                        <a:pt x="1334660" y="2006423"/>
                      </a:lnTo>
                      <a:lnTo>
                        <a:pt x="1331779" y="2002434"/>
                      </a:lnTo>
                      <a:lnTo>
                        <a:pt x="1330449" y="1998666"/>
                      </a:lnTo>
                      <a:lnTo>
                        <a:pt x="1329341" y="1993569"/>
                      </a:lnTo>
                      <a:lnTo>
                        <a:pt x="1328565" y="1988138"/>
                      </a:lnTo>
                      <a:lnTo>
                        <a:pt x="1328565" y="1983484"/>
                      </a:lnTo>
                      <a:cubicBezTo>
                        <a:pt x="1328565" y="1983484"/>
                        <a:pt x="1327568" y="1978387"/>
                        <a:pt x="1327568" y="1978387"/>
                      </a:cubicBezTo>
                      <a:lnTo>
                        <a:pt x="1325130" y="1974176"/>
                      </a:lnTo>
                      <a:lnTo>
                        <a:pt x="1322138" y="1971073"/>
                      </a:lnTo>
                      <a:lnTo>
                        <a:pt x="1299088" y="1955005"/>
                      </a:lnTo>
                      <a:lnTo>
                        <a:pt x="1281579" y="1933174"/>
                      </a:lnTo>
                      <a:lnTo>
                        <a:pt x="1243902" y="1911344"/>
                      </a:lnTo>
                      <a:lnTo>
                        <a:pt x="1240799" y="1908573"/>
                      </a:lnTo>
                      <a:lnTo>
                        <a:pt x="1238583" y="1903808"/>
                      </a:lnTo>
                      <a:lnTo>
                        <a:pt x="1231712" y="1893391"/>
                      </a:lnTo>
                      <a:lnTo>
                        <a:pt x="1216088" y="1880869"/>
                      </a:lnTo>
                      <a:lnTo>
                        <a:pt x="1188716" y="1846849"/>
                      </a:lnTo>
                      <a:lnTo>
                        <a:pt x="1186389" y="1840200"/>
                      </a:lnTo>
                      <a:lnTo>
                        <a:pt x="1188384" y="1838759"/>
                      </a:lnTo>
                      <a:lnTo>
                        <a:pt x="1194368" y="1834548"/>
                      </a:lnTo>
                      <a:lnTo>
                        <a:pt x="1211433" y="1827124"/>
                      </a:lnTo>
                      <a:lnTo>
                        <a:pt x="1218636" y="1817372"/>
                      </a:lnTo>
                      <a:lnTo>
                        <a:pt x="1225729" y="1800639"/>
                      </a:lnTo>
                      <a:lnTo>
                        <a:pt x="1246229" y="1776038"/>
                      </a:lnTo>
                      <a:lnTo>
                        <a:pt x="1246229" y="1776038"/>
                      </a:lnTo>
                      <a:cubicBezTo>
                        <a:pt x="1246229" y="1776038"/>
                        <a:pt x="1251105" y="1768170"/>
                        <a:pt x="1251105" y="1768170"/>
                      </a:cubicBezTo>
                      <a:lnTo>
                        <a:pt x="1254319" y="1760635"/>
                      </a:lnTo>
                      <a:lnTo>
                        <a:pt x="1254984" y="1751991"/>
                      </a:lnTo>
                      <a:lnTo>
                        <a:pt x="1252214" y="1740909"/>
                      </a:lnTo>
                      <a:lnTo>
                        <a:pt x="1250218" y="1736034"/>
                      </a:lnTo>
                      <a:lnTo>
                        <a:pt x="1248889" y="1731823"/>
                      </a:lnTo>
                      <a:lnTo>
                        <a:pt x="1248889" y="1727501"/>
                      </a:lnTo>
                      <a:cubicBezTo>
                        <a:pt x="1248889" y="1727501"/>
                        <a:pt x="1250883" y="1722403"/>
                        <a:pt x="1250883" y="1722403"/>
                      </a:cubicBezTo>
                      <a:lnTo>
                        <a:pt x="1251770" y="1716973"/>
                      </a:lnTo>
                      <a:lnTo>
                        <a:pt x="1249221" y="1713095"/>
                      </a:lnTo>
                      <a:lnTo>
                        <a:pt x="1245453" y="1710768"/>
                      </a:lnTo>
                      <a:lnTo>
                        <a:pt x="1238916" y="1708995"/>
                      </a:lnTo>
                      <a:lnTo>
                        <a:pt x="1236145" y="1705338"/>
                      </a:lnTo>
                      <a:lnTo>
                        <a:pt x="1233596" y="1700573"/>
                      </a:lnTo>
                      <a:lnTo>
                        <a:pt x="1230383" y="1695918"/>
                      </a:lnTo>
                      <a:lnTo>
                        <a:pt x="1224842" y="1691486"/>
                      </a:lnTo>
                      <a:lnTo>
                        <a:pt x="1207112" y="1685169"/>
                      </a:lnTo>
                      <a:lnTo>
                        <a:pt x="1199022" y="1680072"/>
                      </a:lnTo>
                      <a:lnTo>
                        <a:pt x="1194479" y="1675639"/>
                      </a:lnTo>
                      <a:lnTo>
                        <a:pt x="1192151" y="1670653"/>
                      </a:lnTo>
                      <a:lnTo>
                        <a:pt x="1193149" y="1663893"/>
                      </a:lnTo>
                      <a:lnTo>
                        <a:pt x="1195586" y="1657244"/>
                      </a:lnTo>
                      <a:lnTo>
                        <a:pt x="1196473" y="1651038"/>
                      </a:lnTo>
                      <a:lnTo>
                        <a:pt x="1192595" y="1645941"/>
                      </a:lnTo>
                      <a:lnTo>
                        <a:pt x="1187497" y="1642616"/>
                      </a:lnTo>
                      <a:lnTo>
                        <a:pt x="1187830" y="1640843"/>
                      </a:lnTo>
                      <a:lnTo>
                        <a:pt x="1187608" y="1640178"/>
                      </a:lnTo>
                      <a:lnTo>
                        <a:pt x="1186389" y="1639513"/>
                      </a:lnTo>
                      <a:lnTo>
                        <a:pt x="1186167" y="1638738"/>
                      </a:lnTo>
                      <a:lnTo>
                        <a:pt x="1186167" y="1637962"/>
                      </a:lnTo>
                      <a:cubicBezTo>
                        <a:pt x="1186167" y="1637962"/>
                        <a:pt x="1186167" y="1637186"/>
                        <a:pt x="1186167" y="1637186"/>
                      </a:cubicBezTo>
                      <a:lnTo>
                        <a:pt x="1186389" y="1636521"/>
                      </a:lnTo>
                      <a:lnTo>
                        <a:pt x="1185613" y="1634083"/>
                      </a:lnTo>
                      <a:lnTo>
                        <a:pt x="1185170" y="1631645"/>
                      </a:lnTo>
                      <a:lnTo>
                        <a:pt x="1184949" y="1627102"/>
                      </a:lnTo>
                      <a:lnTo>
                        <a:pt x="1184616" y="1626659"/>
                      </a:lnTo>
                      <a:lnTo>
                        <a:pt x="1183951" y="1626215"/>
                      </a:lnTo>
                      <a:lnTo>
                        <a:pt x="1183508" y="1625440"/>
                      </a:lnTo>
                      <a:lnTo>
                        <a:pt x="1183951" y="1623888"/>
                      </a:lnTo>
                      <a:lnTo>
                        <a:pt x="1184727" y="1622891"/>
                      </a:lnTo>
                      <a:lnTo>
                        <a:pt x="1204119" y="1613250"/>
                      </a:lnTo>
                      <a:lnTo>
                        <a:pt x="1206890" y="1610369"/>
                      </a:lnTo>
                      <a:lnTo>
                        <a:pt x="1209217" y="1605936"/>
                      </a:lnTo>
                      <a:lnTo>
                        <a:pt x="1209993" y="1600728"/>
                      </a:lnTo>
                      <a:lnTo>
                        <a:pt x="1207998" y="1595630"/>
                      </a:lnTo>
                      <a:lnTo>
                        <a:pt x="1203565" y="1590422"/>
                      </a:lnTo>
                      <a:lnTo>
                        <a:pt x="1202347" y="1588427"/>
                      </a:lnTo>
                      <a:lnTo>
                        <a:pt x="1201016" y="1585436"/>
                      </a:lnTo>
                      <a:lnTo>
                        <a:pt x="1200795" y="1583995"/>
                      </a:lnTo>
                      <a:lnTo>
                        <a:pt x="1201016" y="1582443"/>
                      </a:lnTo>
                      <a:lnTo>
                        <a:pt x="1201238" y="1579008"/>
                      </a:lnTo>
                      <a:lnTo>
                        <a:pt x="1201682" y="1576349"/>
                      </a:lnTo>
                      <a:lnTo>
                        <a:pt x="1202347" y="1574465"/>
                      </a:lnTo>
                      <a:lnTo>
                        <a:pt x="1202125" y="1572803"/>
                      </a:lnTo>
                      <a:lnTo>
                        <a:pt x="1200241" y="1570808"/>
                      </a:lnTo>
                      <a:lnTo>
                        <a:pt x="1195808" y="1568481"/>
                      </a:lnTo>
                      <a:lnTo>
                        <a:pt x="1174864" y="1568259"/>
                      </a:lnTo>
                      <a:lnTo>
                        <a:pt x="1163782" y="1565378"/>
                      </a:lnTo>
                      <a:lnTo>
                        <a:pt x="1154474" y="1553742"/>
                      </a:lnTo>
                      <a:lnTo>
                        <a:pt x="1147160" y="1535569"/>
                      </a:lnTo>
                      <a:lnTo>
                        <a:pt x="1141952" y="1513073"/>
                      </a:lnTo>
                      <a:lnTo>
                        <a:pt x="1143060" y="1501548"/>
                      </a:lnTo>
                      <a:lnTo>
                        <a:pt x="1146384" y="1494124"/>
                      </a:lnTo>
                      <a:lnTo>
                        <a:pt x="1150928" y="1489913"/>
                      </a:lnTo>
                      <a:lnTo>
                        <a:pt x="1168215" y="1485702"/>
                      </a:lnTo>
                      <a:lnTo>
                        <a:pt x="1171097" y="1481823"/>
                      </a:lnTo>
                      <a:lnTo>
                        <a:pt x="1171651" y="1478166"/>
                      </a:lnTo>
                      <a:lnTo>
                        <a:pt x="1170321" y="1477280"/>
                      </a:lnTo>
                      <a:lnTo>
                        <a:pt x="1168326" y="1476836"/>
                      </a:lnTo>
                      <a:lnTo>
                        <a:pt x="1166997" y="1474509"/>
                      </a:lnTo>
                      <a:lnTo>
                        <a:pt x="1166997" y="1471850"/>
                      </a:lnTo>
                      <a:cubicBezTo>
                        <a:pt x="1166997" y="1471850"/>
                        <a:pt x="1168104" y="1469966"/>
                        <a:pt x="1168104" y="1469966"/>
                      </a:cubicBezTo>
                      <a:lnTo>
                        <a:pt x="1169434" y="1468193"/>
                      </a:lnTo>
                      <a:lnTo>
                        <a:pt x="1170542" y="1465977"/>
                      </a:lnTo>
                      <a:lnTo>
                        <a:pt x="1169877" y="1455671"/>
                      </a:lnTo>
                      <a:lnTo>
                        <a:pt x="1162342" y="1452346"/>
                      </a:lnTo>
                      <a:lnTo>
                        <a:pt x="1146495" y="1452900"/>
                      </a:lnTo>
                      <a:lnTo>
                        <a:pt x="1141176" y="1447470"/>
                      </a:lnTo>
                      <a:lnTo>
                        <a:pt x="1145166" y="1438273"/>
                      </a:lnTo>
                      <a:lnTo>
                        <a:pt x="1157023" y="1422094"/>
                      </a:lnTo>
                      <a:lnTo>
                        <a:pt x="1158242" y="1412231"/>
                      </a:lnTo>
                      <a:lnTo>
                        <a:pt x="1156801" y="1388073"/>
                      </a:lnTo>
                      <a:lnTo>
                        <a:pt x="1157688" y="1377989"/>
                      </a:lnTo>
                      <a:lnTo>
                        <a:pt x="1157688" y="1377989"/>
                      </a:lnTo>
                      <a:cubicBezTo>
                        <a:pt x="1157688" y="1377989"/>
                        <a:pt x="1158242" y="1376438"/>
                        <a:pt x="1158242" y="1376438"/>
                      </a:cubicBezTo>
                      <a:lnTo>
                        <a:pt x="1159793" y="1372448"/>
                      </a:lnTo>
                      <a:lnTo>
                        <a:pt x="1168880" y="1361367"/>
                      </a:lnTo>
                      <a:lnTo>
                        <a:pt x="1170321" y="1357821"/>
                      </a:lnTo>
                      <a:lnTo>
                        <a:pt x="1166664" y="1352391"/>
                      </a:lnTo>
                      <a:lnTo>
                        <a:pt x="1158242" y="1345853"/>
                      </a:lnTo>
                      <a:lnTo>
                        <a:pt x="1154917" y="1340201"/>
                      </a:lnTo>
                      <a:lnTo>
                        <a:pt x="1161899" y="1335104"/>
                      </a:lnTo>
                      <a:lnTo>
                        <a:pt x="1188938" y="1326903"/>
                      </a:lnTo>
                      <a:lnTo>
                        <a:pt x="1195919" y="1331447"/>
                      </a:lnTo>
                      <a:lnTo>
                        <a:pt x="1199797" y="1332887"/>
                      </a:lnTo>
                      <a:lnTo>
                        <a:pt x="1201571" y="1330338"/>
                      </a:lnTo>
                      <a:lnTo>
                        <a:pt x="1201792" y="1324355"/>
                      </a:lnTo>
                      <a:lnTo>
                        <a:pt x="1201238" y="1317484"/>
                      </a:lnTo>
                      <a:lnTo>
                        <a:pt x="1198025" y="1291996"/>
                      </a:lnTo>
                      <a:lnTo>
                        <a:pt x="1197027" y="1287010"/>
                      </a:lnTo>
                      <a:lnTo>
                        <a:pt x="1192927" y="1275263"/>
                      </a:lnTo>
                      <a:lnTo>
                        <a:pt x="1189603" y="1261301"/>
                      </a:lnTo>
                      <a:lnTo>
                        <a:pt x="1188273" y="1256868"/>
                      </a:lnTo>
                      <a:lnTo>
                        <a:pt x="1183840" y="1245121"/>
                      </a:lnTo>
                      <a:lnTo>
                        <a:pt x="1182732" y="1240246"/>
                      </a:lnTo>
                      <a:lnTo>
                        <a:pt x="1179519" y="1218637"/>
                      </a:lnTo>
                      <a:lnTo>
                        <a:pt x="1177191" y="1207666"/>
                      </a:lnTo>
                      <a:lnTo>
                        <a:pt x="1174421" y="1200574"/>
                      </a:lnTo>
                      <a:lnTo>
                        <a:pt x="1165001" y="1187276"/>
                      </a:lnTo>
                      <a:lnTo>
                        <a:pt x="1148934" y="1157245"/>
                      </a:lnTo>
                      <a:lnTo>
                        <a:pt x="1142395" y="1140844"/>
                      </a:lnTo>
                      <a:lnTo>
                        <a:pt x="1139736" y="1131757"/>
                      </a:lnTo>
                      <a:lnTo>
                        <a:pt x="1137741" y="1122006"/>
                      </a:lnTo>
                      <a:lnTo>
                        <a:pt x="1137076" y="1116576"/>
                      </a:lnTo>
                      <a:lnTo>
                        <a:pt x="1135747" y="1104608"/>
                      </a:lnTo>
                      <a:lnTo>
                        <a:pt x="1134638" y="1099732"/>
                      </a:lnTo>
                      <a:lnTo>
                        <a:pt x="1121562" y="1077790"/>
                      </a:lnTo>
                      <a:lnTo>
                        <a:pt x="1120675" y="1075574"/>
                      </a:lnTo>
                      <a:lnTo>
                        <a:pt x="1120121" y="1072582"/>
                      </a:lnTo>
                      <a:lnTo>
                        <a:pt x="1120121" y="1069812"/>
                      </a:lnTo>
                      <a:cubicBezTo>
                        <a:pt x="1120121" y="1069812"/>
                        <a:pt x="1119678" y="1067263"/>
                        <a:pt x="1119678" y="1067263"/>
                      </a:cubicBezTo>
                      <a:lnTo>
                        <a:pt x="1116465" y="1061722"/>
                      </a:lnTo>
                      <a:lnTo>
                        <a:pt x="1116243" y="1061168"/>
                      </a:lnTo>
                      <a:lnTo>
                        <a:pt x="1111699" y="1045875"/>
                      </a:lnTo>
                      <a:lnTo>
                        <a:pt x="1085326" y="1000663"/>
                      </a:lnTo>
                      <a:lnTo>
                        <a:pt x="1081115" y="980384"/>
                      </a:lnTo>
                      <a:lnTo>
                        <a:pt x="1086545" y="956337"/>
                      </a:lnTo>
                      <a:lnTo>
                        <a:pt x="1086545" y="956337"/>
                      </a:lnTo>
                      <a:cubicBezTo>
                        <a:pt x="1086545" y="956337"/>
                        <a:pt x="1086545" y="956337"/>
                        <a:pt x="1086545" y="956337"/>
                      </a:cubicBezTo>
                      <a:lnTo>
                        <a:pt x="1086545" y="956337"/>
                      </a:lnTo>
                      <a:cubicBezTo>
                        <a:pt x="1086545" y="956337"/>
                        <a:pt x="1123889" y="885969"/>
                        <a:pt x="1123889" y="885969"/>
                      </a:cubicBezTo>
                      <a:lnTo>
                        <a:pt x="1129762" y="878988"/>
                      </a:lnTo>
                      <a:lnTo>
                        <a:pt x="1130871" y="877214"/>
                      </a:lnTo>
                      <a:lnTo>
                        <a:pt x="1131536" y="875109"/>
                      </a:lnTo>
                      <a:lnTo>
                        <a:pt x="1132865" y="869901"/>
                      </a:lnTo>
                      <a:lnTo>
                        <a:pt x="1134195" y="866909"/>
                      </a:lnTo>
                      <a:lnTo>
                        <a:pt x="1179075" y="805074"/>
                      </a:lnTo>
                      <a:lnTo>
                        <a:pt x="1181070" y="799644"/>
                      </a:lnTo>
                      <a:lnTo>
                        <a:pt x="1184062" y="786235"/>
                      </a:lnTo>
                      <a:lnTo>
                        <a:pt x="1184616" y="782357"/>
                      </a:lnTo>
                      <a:lnTo>
                        <a:pt x="1185613" y="763185"/>
                      </a:lnTo>
                      <a:lnTo>
                        <a:pt x="1186056" y="759307"/>
                      </a:lnTo>
                      <a:lnTo>
                        <a:pt x="1187164" y="756204"/>
                      </a:lnTo>
                      <a:lnTo>
                        <a:pt x="1189603" y="752215"/>
                      </a:lnTo>
                      <a:lnTo>
                        <a:pt x="1156136" y="720300"/>
                      </a:lnTo>
                      <a:lnTo>
                        <a:pt x="1149045" y="710991"/>
                      </a:lnTo>
                      <a:lnTo>
                        <a:pt x="1129762" y="669768"/>
                      </a:lnTo>
                      <a:lnTo>
                        <a:pt x="1125441" y="660460"/>
                      </a:lnTo>
                      <a:lnTo>
                        <a:pt x="1125441" y="660460"/>
                      </a:lnTo>
                      <a:cubicBezTo>
                        <a:pt x="1125441" y="660460"/>
                        <a:pt x="1116132" y="640624"/>
                        <a:pt x="1116132" y="640624"/>
                      </a:cubicBezTo>
                      <a:lnTo>
                        <a:pt x="1112808" y="635748"/>
                      </a:lnTo>
                      <a:lnTo>
                        <a:pt x="1109151" y="632977"/>
                      </a:lnTo>
                      <a:lnTo>
                        <a:pt x="1076793" y="619125"/>
                      </a:lnTo>
                      <a:lnTo>
                        <a:pt x="1044435" y="605274"/>
                      </a:lnTo>
                      <a:lnTo>
                        <a:pt x="1040224" y="602060"/>
                      </a:lnTo>
                      <a:lnTo>
                        <a:pt x="1037232" y="595743"/>
                      </a:lnTo>
                      <a:lnTo>
                        <a:pt x="1016509" y="516400"/>
                      </a:lnTo>
                      <a:lnTo>
                        <a:pt x="1014293" y="507645"/>
                      </a:lnTo>
                      <a:lnTo>
                        <a:pt x="1012741" y="500331"/>
                      </a:lnTo>
                      <a:lnTo>
                        <a:pt x="1012741" y="495788"/>
                      </a:lnTo>
                      <a:cubicBezTo>
                        <a:pt x="1012741" y="495788"/>
                        <a:pt x="1014182" y="491799"/>
                        <a:pt x="1014182" y="491799"/>
                      </a:cubicBezTo>
                      <a:lnTo>
                        <a:pt x="1043215" y="434175"/>
                      </a:lnTo>
                      <a:lnTo>
                        <a:pt x="1046761" y="424090"/>
                      </a:lnTo>
                      <a:lnTo>
                        <a:pt x="1052856" y="400487"/>
                      </a:lnTo>
                      <a:lnTo>
                        <a:pt x="1044545" y="391178"/>
                      </a:lnTo>
                      <a:lnTo>
                        <a:pt x="1035237" y="389073"/>
                      </a:lnTo>
                      <a:lnTo>
                        <a:pt x="1012409" y="390957"/>
                      </a:lnTo>
                      <a:lnTo>
                        <a:pt x="1010414" y="389516"/>
                      </a:lnTo>
                      <a:lnTo>
                        <a:pt x="1008863" y="386524"/>
                      </a:lnTo>
                      <a:lnTo>
                        <a:pt x="1008530" y="380762"/>
                      </a:lnTo>
                      <a:lnTo>
                        <a:pt x="1013739" y="380208"/>
                      </a:lnTo>
                      <a:lnTo>
                        <a:pt x="1042883" y="358820"/>
                      </a:lnTo>
                      <a:lnTo>
                        <a:pt x="1056513" y="353612"/>
                      </a:lnTo>
                      <a:lnTo>
                        <a:pt x="1070143" y="340092"/>
                      </a:lnTo>
                      <a:lnTo>
                        <a:pt x="1057178" y="323248"/>
                      </a:lnTo>
                      <a:lnTo>
                        <a:pt x="1055848" y="319924"/>
                      </a:lnTo>
                      <a:lnTo>
                        <a:pt x="1055848" y="314826"/>
                      </a:lnTo>
                      <a:cubicBezTo>
                        <a:pt x="1055848" y="314826"/>
                        <a:pt x="1057732" y="291112"/>
                        <a:pt x="1057732" y="291112"/>
                      </a:cubicBezTo>
                      <a:lnTo>
                        <a:pt x="1058619" y="284020"/>
                      </a:lnTo>
                      <a:lnTo>
                        <a:pt x="1060059" y="279809"/>
                      </a:lnTo>
                      <a:lnTo>
                        <a:pt x="1101393" y="228501"/>
                      </a:lnTo>
                      <a:lnTo>
                        <a:pt x="1114470" y="200243"/>
                      </a:lnTo>
                      <a:lnTo>
                        <a:pt x="1098402" y="160904"/>
                      </a:lnTo>
                      <a:lnTo>
                        <a:pt x="1092085" y="135527"/>
                      </a:lnTo>
                      <a:lnTo>
                        <a:pt x="1090312" y="132203"/>
                      </a:lnTo>
                      <a:lnTo>
                        <a:pt x="1053411" y="114029"/>
                      </a:lnTo>
                      <a:lnTo>
                        <a:pt x="1016509" y="95744"/>
                      </a:lnTo>
                      <a:lnTo>
                        <a:pt x="1012187" y="93861"/>
                      </a:lnTo>
                      <a:lnTo>
                        <a:pt x="1007865" y="90315"/>
                      </a:lnTo>
                      <a:lnTo>
                        <a:pt x="1005095" y="83666"/>
                      </a:lnTo>
                      <a:lnTo>
                        <a:pt x="1005095" y="72584"/>
                      </a:lnTo>
                      <a:cubicBezTo>
                        <a:pt x="1005095" y="72584"/>
                        <a:pt x="983486" y="62721"/>
                        <a:pt x="983486" y="62721"/>
                      </a:cubicBezTo>
                      <a:lnTo>
                        <a:pt x="981048" y="59951"/>
                      </a:lnTo>
                      <a:lnTo>
                        <a:pt x="959883" y="21831"/>
                      </a:lnTo>
                      <a:lnTo>
                        <a:pt x="953787" y="7314"/>
                      </a:lnTo>
                      <a:lnTo>
                        <a:pt x="950352" y="1551"/>
                      </a:lnTo>
                      <a:lnTo>
                        <a:pt x="946917" y="0"/>
                      </a:lnTo>
                      <a:lnTo>
                        <a:pt x="938495" y="5430"/>
                      </a:lnTo>
                      <a:lnTo>
                        <a:pt x="924089" y="2327"/>
                      </a:lnTo>
                      <a:lnTo>
                        <a:pt x="918105" y="4433"/>
                      </a:lnTo>
                      <a:lnTo>
                        <a:pt x="913340" y="11414"/>
                      </a:lnTo>
                      <a:lnTo>
                        <a:pt x="912453" y="17176"/>
                      </a:lnTo>
                      <a:lnTo>
                        <a:pt x="899044" y="23936"/>
                      </a:lnTo>
                      <a:lnTo>
                        <a:pt x="891731" y="33577"/>
                      </a:lnTo>
                      <a:lnTo>
                        <a:pt x="889958" y="34353"/>
                      </a:lnTo>
                      <a:lnTo>
                        <a:pt x="888185" y="34353"/>
                      </a:lnTo>
                      <a:cubicBezTo>
                        <a:pt x="888185" y="34353"/>
                        <a:pt x="886523" y="35350"/>
                        <a:pt x="886523" y="35350"/>
                      </a:cubicBezTo>
                      <a:lnTo>
                        <a:pt x="885192" y="38342"/>
                      </a:lnTo>
                      <a:lnTo>
                        <a:pt x="886079" y="39118"/>
                      </a:lnTo>
                      <a:lnTo>
                        <a:pt x="887742" y="41334"/>
                      </a:lnTo>
                      <a:lnTo>
                        <a:pt x="888628" y="41999"/>
                      </a:lnTo>
                      <a:lnTo>
                        <a:pt x="883974" y="48316"/>
                      </a:lnTo>
                      <a:lnTo>
                        <a:pt x="860038" y="57513"/>
                      </a:lnTo>
                      <a:lnTo>
                        <a:pt x="857821" y="57070"/>
                      </a:lnTo>
                      <a:lnTo>
                        <a:pt x="849510" y="50643"/>
                      </a:lnTo>
                      <a:lnTo>
                        <a:pt x="846518" y="50421"/>
                      </a:lnTo>
                      <a:lnTo>
                        <a:pt x="843083" y="51418"/>
                      </a:lnTo>
                      <a:lnTo>
                        <a:pt x="836766" y="46764"/>
                      </a:lnTo>
                      <a:lnTo>
                        <a:pt x="833221" y="45545"/>
                      </a:lnTo>
                      <a:lnTo>
                        <a:pt x="822693" y="48759"/>
                      </a:lnTo>
                      <a:lnTo>
                        <a:pt x="815379" y="46542"/>
                      </a:lnTo>
                      <a:lnTo>
                        <a:pt x="795765" y="49756"/>
                      </a:lnTo>
                      <a:lnTo>
                        <a:pt x="791997" y="52083"/>
                      </a:lnTo>
                      <a:lnTo>
                        <a:pt x="789781" y="58289"/>
                      </a:lnTo>
                      <a:lnTo>
                        <a:pt x="785791" y="64051"/>
                      </a:lnTo>
                      <a:lnTo>
                        <a:pt x="784684" y="66489"/>
                      </a:lnTo>
                      <a:lnTo>
                        <a:pt x="786013" y="72473"/>
                      </a:lnTo>
                      <a:lnTo>
                        <a:pt x="782688" y="79233"/>
                      </a:lnTo>
                      <a:lnTo>
                        <a:pt x="771164" y="92642"/>
                      </a:lnTo>
                      <a:lnTo>
                        <a:pt x="765623" y="104610"/>
                      </a:lnTo>
                      <a:lnTo>
                        <a:pt x="760525" y="113253"/>
                      </a:lnTo>
                      <a:lnTo>
                        <a:pt x="759195" y="116245"/>
                      </a:lnTo>
                      <a:lnTo>
                        <a:pt x="757755" y="118683"/>
                      </a:lnTo>
                      <a:lnTo>
                        <a:pt x="755871" y="120013"/>
                      </a:lnTo>
                      <a:lnTo>
                        <a:pt x="738917" y="124778"/>
                      </a:lnTo>
                      <a:lnTo>
                        <a:pt x="735925" y="127216"/>
                      </a:lnTo>
                      <a:lnTo>
                        <a:pt x="733265" y="131981"/>
                      </a:lnTo>
                      <a:lnTo>
                        <a:pt x="731824" y="135749"/>
                      </a:lnTo>
                      <a:lnTo>
                        <a:pt x="731049" y="139184"/>
                      </a:lnTo>
                      <a:lnTo>
                        <a:pt x="731381" y="142398"/>
                      </a:lnTo>
                      <a:lnTo>
                        <a:pt x="733265" y="145390"/>
                      </a:lnTo>
                      <a:lnTo>
                        <a:pt x="736035" y="152704"/>
                      </a:lnTo>
                      <a:lnTo>
                        <a:pt x="736035" y="160350"/>
                      </a:lnTo>
                      <a:cubicBezTo>
                        <a:pt x="736035" y="160350"/>
                        <a:pt x="733930" y="167442"/>
                        <a:pt x="733930" y="167442"/>
                      </a:cubicBezTo>
                      <a:lnTo>
                        <a:pt x="730938" y="172872"/>
                      </a:lnTo>
                      <a:lnTo>
                        <a:pt x="724178" y="178302"/>
                      </a:lnTo>
                      <a:lnTo>
                        <a:pt x="722627" y="181959"/>
                      </a:lnTo>
                      <a:lnTo>
                        <a:pt x="723070" y="183954"/>
                      </a:lnTo>
                      <a:lnTo>
                        <a:pt x="724289" y="185837"/>
                      </a:lnTo>
                      <a:lnTo>
                        <a:pt x="724843" y="188164"/>
                      </a:lnTo>
                      <a:lnTo>
                        <a:pt x="723180" y="191711"/>
                      </a:lnTo>
                      <a:lnTo>
                        <a:pt x="722405" y="195478"/>
                      </a:lnTo>
                      <a:lnTo>
                        <a:pt x="722405" y="203235"/>
                      </a:lnTo>
                      <a:cubicBezTo>
                        <a:pt x="722405" y="203235"/>
                        <a:pt x="721519" y="205895"/>
                        <a:pt x="721519" y="205895"/>
                      </a:cubicBezTo>
                      <a:lnTo>
                        <a:pt x="720189" y="207890"/>
                      </a:lnTo>
                      <a:lnTo>
                        <a:pt x="717419" y="215425"/>
                      </a:lnTo>
                      <a:lnTo>
                        <a:pt x="720965" y="227836"/>
                      </a:lnTo>
                      <a:lnTo>
                        <a:pt x="721519" y="230496"/>
                      </a:lnTo>
                      <a:lnTo>
                        <a:pt x="711213" y="249113"/>
                      </a:lnTo>
                      <a:lnTo>
                        <a:pt x="709883" y="253546"/>
                      </a:lnTo>
                      <a:lnTo>
                        <a:pt x="705672" y="279366"/>
                      </a:lnTo>
                      <a:lnTo>
                        <a:pt x="705339" y="287898"/>
                      </a:lnTo>
                      <a:lnTo>
                        <a:pt x="707113" y="296209"/>
                      </a:lnTo>
                      <a:lnTo>
                        <a:pt x="707778" y="297983"/>
                      </a:lnTo>
                      <a:lnTo>
                        <a:pt x="709218" y="303523"/>
                      </a:lnTo>
                      <a:lnTo>
                        <a:pt x="709550" y="305740"/>
                      </a:lnTo>
                      <a:lnTo>
                        <a:pt x="709550" y="308178"/>
                      </a:lnTo>
                      <a:cubicBezTo>
                        <a:pt x="709550" y="308178"/>
                        <a:pt x="708996" y="309618"/>
                        <a:pt x="708996" y="309618"/>
                      </a:cubicBezTo>
                      <a:lnTo>
                        <a:pt x="708553" y="310726"/>
                      </a:lnTo>
                      <a:lnTo>
                        <a:pt x="708332" y="312056"/>
                      </a:lnTo>
                      <a:lnTo>
                        <a:pt x="708332" y="322584"/>
                      </a:lnTo>
                      <a:cubicBezTo>
                        <a:pt x="708332" y="322584"/>
                        <a:pt x="707999" y="324800"/>
                        <a:pt x="707999" y="324800"/>
                      </a:cubicBezTo>
                      <a:lnTo>
                        <a:pt x="707113" y="327792"/>
                      </a:lnTo>
                      <a:lnTo>
                        <a:pt x="707113" y="329787"/>
                      </a:lnTo>
                      <a:cubicBezTo>
                        <a:pt x="707113" y="329787"/>
                        <a:pt x="708886" y="334773"/>
                        <a:pt x="708886" y="334773"/>
                      </a:cubicBezTo>
                      <a:lnTo>
                        <a:pt x="708886" y="336103"/>
                      </a:lnTo>
                      <a:cubicBezTo>
                        <a:pt x="708886" y="336103"/>
                        <a:pt x="708886" y="337433"/>
                        <a:pt x="708886" y="337433"/>
                      </a:cubicBezTo>
                      <a:lnTo>
                        <a:pt x="708886" y="338873"/>
                      </a:lnTo>
                      <a:cubicBezTo>
                        <a:pt x="708886" y="338873"/>
                        <a:pt x="709883" y="340536"/>
                        <a:pt x="709883" y="340536"/>
                      </a:cubicBezTo>
                      <a:lnTo>
                        <a:pt x="712099" y="342863"/>
                      </a:lnTo>
                      <a:lnTo>
                        <a:pt x="712986" y="344414"/>
                      </a:lnTo>
                      <a:lnTo>
                        <a:pt x="713429" y="346631"/>
                      </a:lnTo>
                      <a:lnTo>
                        <a:pt x="712432" y="350731"/>
                      </a:lnTo>
                      <a:lnTo>
                        <a:pt x="707667" y="355496"/>
                      </a:lnTo>
                      <a:lnTo>
                        <a:pt x="706448" y="359485"/>
                      </a:lnTo>
                      <a:lnTo>
                        <a:pt x="705893" y="363696"/>
                      </a:lnTo>
                      <a:lnTo>
                        <a:pt x="704675" y="366910"/>
                      </a:lnTo>
                      <a:lnTo>
                        <a:pt x="701128" y="372229"/>
                      </a:lnTo>
                      <a:lnTo>
                        <a:pt x="699245" y="376329"/>
                      </a:lnTo>
                      <a:lnTo>
                        <a:pt x="697915" y="381094"/>
                      </a:lnTo>
                      <a:lnTo>
                        <a:pt x="696252" y="385416"/>
                      </a:lnTo>
                      <a:lnTo>
                        <a:pt x="693593" y="388408"/>
                      </a:lnTo>
                      <a:lnTo>
                        <a:pt x="690712" y="389073"/>
                      </a:lnTo>
                      <a:lnTo>
                        <a:pt x="676971" y="384197"/>
                      </a:lnTo>
                      <a:lnTo>
                        <a:pt x="671652" y="385416"/>
                      </a:lnTo>
                      <a:lnTo>
                        <a:pt x="666332" y="388297"/>
                      </a:lnTo>
                      <a:lnTo>
                        <a:pt x="645278" y="407690"/>
                      </a:lnTo>
                      <a:lnTo>
                        <a:pt x="640956" y="416444"/>
                      </a:lnTo>
                      <a:lnTo>
                        <a:pt x="639515" y="422650"/>
                      </a:lnTo>
                      <a:lnTo>
                        <a:pt x="638961" y="429520"/>
                      </a:lnTo>
                      <a:lnTo>
                        <a:pt x="638739" y="444037"/>
                      </a:lnTo>
                      <a:lnTo>
                        <a:pt x="638296" y="446475"/>
                      </a:lnTo>
                      <a:lnTo>
                        <a:pt x="637631" y="448248"/>
                      </a:lnTo>
                      <a:lnTo>
                        <a:pt x="637631" y="450132"/>
                      </a:lnTo>
                      <a:cubicBezTo>
                        <a:pt x="637631" y="450132"/>
                        <a:pt x="638961" y="452792"/>
                        <a:pt x="638961" y="452792"/>
                      </a:cubicBezTo>
                      <a:lnTo>
                        <a:pt x="637631" y="459108"/>
                      </a:lnTo>
                      <a:lnTo>
                        <a:pt x="635969" y="462211"/>
                      </a:lnTo>
                      <a:lnTo>
                        <a:pt x="633753" y="463430"/>
                      </a:lnTo>
                      <a:lnTo>
                        <a:pt x="630761" y="464206"/>
                      </a:lnTo>
                      <a:lnTo>
                        <a:pt x="623447" y="469414"/>
                      </a:lnTo>
                      <a:lnTo>
                        <a:pt x="620566" y="469414"/>
                      </a:lnTo>
                      <a:cubicBezTo>
                        <a:pt x="620566" y="469414"/>
                        <a:pt x="617241" y="472406"/>
                        <a:pt x="617241" y="472406"/>
                      </a:cubicBezTo>
                      <a:lnTo>
                        <a:pt x="615690" y="477614"/>
                      </a:lnTo>
                      <a:lnTo>
                        <a:pt x="614471" y="483155"/>
                      </a:lnTo>
                      <a:lnTo>
                        <a:pt x="612033" y="487366"/>
                      </a:lnTo>
                      <a:lnTo>
                        <a:pt x="609041" y="488031"/>
                      </a:lnTo>
                      <a:lnTo>
                        <a:pt x="606935" y="485371"/>
                      </a:lnTo>
                      <a:lnTo>
                        <a:pt x="603389" y="475841"/>
                      </a:lnTo>
                      <a:lnTo>
                        <a:pt x="594857" y="462211"/>
                      </a:lnTo>
                      <a:lnTo>
                        <a:pt x="584551" y="453457"/>
                      </a:lnTo>
                      <a:lnTo>
                        <a:pt x="563939" y="446253"/>
                      </a:lnTo>
                      <a:lnTo>
                        <a:pt x="547095" y="440159"/>
                      </a:lnTo>
                      <a:lnTo>
                        <a:pt x="530583" y="428966"/>
                      </a:lnTo>
                      <a:lnTo>
                        <a:pt x="527924" y="425753"/>
                      </a:lnTo>
                      <a:lnTo>
                        <a:pt x="524267" y="419104"/>
                      </a:lnTo>
                      <a:lnTo>
                        <a:pt x="501329" y="406582"/>
                      </a:lnTo>
                      <a:lnTo>
                        <a:pt x="492685" y="406582"/>
                      </a:lnTo>
                      <a:cubicBezTo>
                        <a:pt x="492685" y="406582"/>
                        <a:pt x="485260" y="411679"/>
                        <a:pt x="485260" y="411679"/>
                      </a:cubicBezTo>
                      <a:lnTo>
                        <a:pt x="483044" y="425420"/>
                      </a:lnTo>
                      <a:lnTo>
                        <a:pt x="479276" y="438053"/>
                      </a:lnTo>
                      <a:lnTo>
                        <a:pt x="468749" y="444480"/>
                      </a:lnTo>
                      <a:lnTo>
                        <a:pt x="450575" y="447362"/>
                      </a:lnTo>
                      <a:lnTo>
                        <a:pt x="418328" y="468417"/>
                      </a:lnTo>
                      <a:lnTo>
                        <a:pt x="415779" y="467308"/>
                      </a:lnTo>
                      <a:lnTo>
                        <a:pt x="407025" y="452238"/>
                      </a:lnTo>
                      <a:lnTo>
                        <a:pt x="404032" y="448913"/>
                      </a:lnTo>
                      <a:lnTo>
                        <a:pt x="398160" y="447140"/>
                      </a:lnTo>
                      <a:lnTo>
                        <a:pt x="379210" y="450575"/>
                      </a:lnTo>
                      <a:lnTo>
                        <a:pt x="350287" y="435283"/>
                      </a:lnTo>
                      <a:lnTo>
                        <a:pt x="347295" y="434618"/>
                      </a:lnTo>
                      <a:lnTo>
                        <a:pt x="344192" y="434840"/>
                      </a:lnTo>
                      <a:lnTo>
                        <a:pt x="331227" y="439826"/>
                      </a:lnTo>
                      <a:lnTo>
                        <a:pt x="329011" y="438940"/>
                      </a:lnTo>
                      <a:lnTo>
                        <a:pt x="327570" y="433066"/>
                      </a:lnTo>
                      <a:lnTo>
                        <a:pt x="324689" y="404698"/>
                      </a:lnTo>
                      <a:lnTo>
                        <a:pt x="323026" y="401484"/>
                      </a:lnTo>
                      <a:lnTo>
                        <a:pt x="314050" y="393727"/>
                      </a:lnTo>
                      <a:lnTo>
                        <a:pt x="305296" y="377659"/>
                      </a:lnTo>
                      <a:lnTo>
                        <a:pt x="303966" y="374445"/>
                      </a:lnTo>
                      <a:lnTo>
                        <a:pt x="302304" y="366577"/>
                      </a:lnTo>
                      <a:lnTo>
                        <a:pt x="300752" y="362699"/>
                      </a:lnTo>
                      <a:lnTo>
                        <a:pt x="285128" y="345079"/>
                      </a:lnTo>
                      <a:lnTo>
                        <a:pt x="276374" y="328124"/>
                      </a:lnTo>
                      <a:lnTo>
                        <a:pt x="244237" y="265181"/>
                      </a:lnTo>
                      <a:lnTo>
                        <a:pt x="241466" y="262522"/>
                      </a:lnTo>
                      <a:lnTo>
                        <a:pt x="204565" y="256094"/>
                      </a:lnTo>
                      <a:lnTo>
                        <a:pt x="180185" y="272717"/>
                      </a:lnTo>
                      <a:lnTo>
                        <a:pt x="178080" y="275709"/>
                      </a:lnTo>
                      <a:lnTo>
                        <a:pt x="176196" y="280585"/>
                      </a:lnTo>
                      <a:lnTo>
                        <a:pt x="172872" y="291334"/>
                      </a:lnTo>
                      <a:lnTo>
                        <a:pt x="186835" y="321143"/>
                      </a:lnTo>
                      <a:lnTo>
                        <a:pt x="180296" y="334995"/>
                      </a:lnTo>
                      <a:lnTo>
                        <a:pt x="177194" y="337211"/>
                      </a:lnTo>
                      <a:lnTo>
                        <a:pt x="172761" y="335881"/>
                      </a:lnTo>
                      <a:lnTo>
                        <a:pt x="140070" y="315824"/>
                      </a:lnTo>
                      <a:lnTo>
                        <a:pt x="136968" y="317597"/>
                      </a:lnTo>
                      <a:lnTo>
                        <a:pt x="126329" y="337433"/>
                      </a:lnTo>
                      <a:lnTo>
                        <a:pt x="132203" y="343195"/>
                      </a:lnTo>
                      <a:lnTo>
                        <a:pt x="145833" y="345412"/>
                      </a:lnTo>
                      <a:lnTo>
                        <a:pt x="153590" y="353279"/>
                      </a:lnTo>
                      <a:lnTo>
                        <a:pt x="158909" y="355052"/>
                      </a:lnTo>
                      <a:lnTo>
                        <a:pt x="161568" y="359374"/>
                      </a:lnTo>
                      <a:lnTo>
                        <a:pt x="161568" y="365026"/>
                      </a:lnTo>
                      <a:cubicBezTo>
                        <a:pt x="161568" y="365026"/>
                        <a:pt x="159685" y="370123"/>
                        <a:pt x="159685" y="370123"/>
                      </a:cubicBezTo>
                      <a:lnTo>
                        <a:pt x="156249" y="372007"/>
                      </a:lnTo>
                      <a:lnTo>
                        <a:pt x="155917" y="378434"/>
                      </a:lnTo>
                      <a:lnTo>
                        <a:pt x="158355" y="382202"/>
                      </a:lnTo>
                      <a:lnTo>
                        <a:pt x="177194" y="390070"/>
                      </a:lnTo>
                      <a:lnTo>
                        <a:pt x="186391" y="398714"/>
                      </a:lnTo>
                      <a:lnTo>
                        <a:pt x="193594" y="406360"/>
                      </a:lnTo>
                      <a:lnTo>
                        <a:pt x="200243" y="419104"/>
                      </a:lnTo>
                      <a:lnTo>
                        <a:pt x="201683" y="421098"/>
                      </a:lnTo>
                      <a:lnTo>
                        <a:pt x="202238" y="421652"/>
                      </a:lnTo>
                      <a:lnTo>
                        <a:pt x="203013" y="424423"/>
                      </a:lnTo>
                      <a:lnTo>
                        <a:pt x="203568" y="425531"/>
                      </a:lnTo>
                      <a:lnTo>
                        <a:pt x="204676" y="426085"/>
                      </a:lnTo>
                      <a:lnTo>
                        <a:pt x="212765" y="426085"/>
                      </a:lnTo>
                      <a:cubicBezTo>
                        <a:pt x="212765" y="426085"/>
                        <a:pt x="215092" y="427747"/>
                        <a:pt x="215092" y="427747"/>
                      </a:cubicBezTo>
                      <a:lnTo>
                        <a:pt x="216090" y="430961"/>
                      </a:lnTo>
                      <a:lnTo>
                        <a:pt x="216755" y="434507"/>
                      </a:lnTo>
                      <a:lnTo>
                        <a:pt x="220190" y="444148"/>
                      </a:lnTo>
                      <a:lnTo>
                        <a:pt x="221520" y="447140"/>
                      </a:lnTo>
                      <a:lnTo>
                        <a:pt x="225176" y="450686"/>
                      </a:lnTo>
                      <a:lnTo>
                        <a:pt x="233931" y="453235"/>
                      </a:lnTo>
                      <a:lnTo>
                        <a:pt x="244015" y="463762"/>
                      </a:lnTo>
                      <a:lnTo>
                        <a:pt x="250332" y="468195"/>
                      </a:lnTo>
                      <a:lnTo>
                        <a:pt x="252659" y="477947"/>
                      </a:lnTo>
                      <a:lnTo>
                        <a:pt x="273270" y="484041"/>
                      </a:lnTo>
                      <a:lnTo>
                        <a:pt x="278368" y="490690"/>
                      </a:lnTo>
                      <a:lnTo>
                        <a:pt x="279033" y="492574"/>
                      </a:lnTo>
                      <a:lnTo>
                        <a:pt x="282246" y="497229"/>
                      </a:lnTo>
                      <a:lnTo>
                        <a:pt x="283798" y="500110"/>
                      </a:lnTo>
                      <a:lnTo>
                        <a:pt x="285128" y="501994"/>
                      </a:lnTo>
                      <a:lnTo>
                        <a:pt x="285682" y="502326"/>
                      </a:lnTo>
                      <a:lnTo>
                        <a:pt x="286457" y="503213"/>
                      </a:lnTo>
                      <a:lnTo>
                        <a:pt x="286457" y="505207"/>
                      </a:lnTo>
                      <a:cubicBezTo>
                        <a:pt x="286457" y="505207"/>
                        <a:pt x="286457" y="507424"/>
                        <a:pt x="286457" y="507424"/>
                      </a:cubicBezTo>
                      <a:lnTo>
                        <a:pt x="286679" y="508864"/>
                      </a:lnTo>
                      <a:lnTo>
                        <a:pt x="290558" y="512299"/>
                      </a:lnTo>
                      <a:lnTo>
                        <a:pt x="316710" y="512521"/>
                      </a:lnTo>
                      <a:lnTo>
                        <a:pt x="324467" y="514959"/>
                      </a:lnTo>
                      <a:lnTo>
                        <a:pt x="324910" y="515624"/>
                      </a:lnTo>
                      <a:lnTo>
                        <a:pt x="324910" y="518616"/>
                      </a:lnTo>
                      <a:cubicBezTo>
                        <a:pt x="324910" y="518616"/>
                        <a:pt x="325243" y="519281"/>
                        <a:pt x="325243" y="519281"/>
                      </a:cubicBezTo>
                      <a:lnTo>
                        <a:pt x="334219" y="519946"/>
                      </a:lnTo>
                      <a:lnTo>
                        <a:pt x="341532" y="524157"/>
                      </a:lnTo>
                      <a:lnTo>
                        <a:pt x="346519" y="524711"/>
                      </a:lnTo>
                      <a:lnTo>
                        <a:pt x="351284" y="528257"/>
                      </a:lnTo>
                      <a:lnTo>
                        <a:pt x="353390" y="528257"/>
                      </a:lnTo>
                      <a:cubicBezTo>
                        <a:pt x="353390" y="528257"/>
                        <a:pt x="355384" y="527481"/>
                        <a:pt x="355384" y="527481"/>
                      </a:cubicBezTo>
                      <a:lnTo>
                        <a:pt x="357490" y="527481"/>
                      </a:lnTo>
                      <a:cubicBezTo>
                        <a:pt x="357490" y="527481"/>
                        <a:pt x="360704" y="530695"/>
                        <a:pt x="360704" y="530695"/>
                      </a:cubicBezTo>
                      <a:lnTo>
                        <a:pt x="363917" y="536236"/>
                      </a:lnTo>
                      <a:lnTo>
                        <a:pt x="367242" y="540336"/>
                      </a:lnTo>
                      <a:lnTo>
                        <a:pt x="374002" y="537455"/>
                      </a:lnTo>
                      <a:lnTo>
                        <a:pt x="376882" y="540557"/>
                      </a:lnTo>
                      <a:lnTo>
                        <a:pt x="381648" y="550863"/>
                      </a:lnTo>
                      <a:lnTo>
                        <a:pt x="384862" y="555296"/>
                      </a:lnTo>
                      <a:lnTo>
                        <a:pt x="401706" y="567042"/>
                      </a:lnTo>
                      <a:lnTo>
                        <a:pt x="403368" y="569480"/>
                      </a:lnTo>
                      <a:lnTo>
                        <a:pt x="404143" y="572029"/>
                      </a:lnTo>
                      <a:lnTo>
                        <a:pt x="404476" y="574467"/>
                      </a:lnTo>
                      <a:lnTo>
                        <a:pt x="405030" y="577126"/>
                      </a:lnTo>
                      <a:lnTo>
                        <a:pt x="406582" y="580118"/>
                      </a:lnTo>
                      <a:lnTo>
                        <a:pt x="411679" y="586657"/>
                      </a:lnTo>
                      <a:lnTo>
                        <a:pt x="413452" y="591754"/>
                      </a:lnTo>
                      <a:lnTo>
                        <a:pt x="412787" y="598846"/>
                      </a:lnTo>
                      <a:lnTo>
                        <a:pt x="413784" y="601063"/>
                      </a:lnTo>
                      <a:lnTo>
                        <a:pt x="413784" y="603501"/>
                      </a:lnTo>
                      <a:cubicBezTo>
                        <a:pt x="413784" y="603501"/>
                        <a:pt x="413341" y="611147"/>
                        <a:pt x="413341" y="611147"/>
                      </a:cubicBezTo>
                      <a:lnTo>
                        <a:pt x="412787" y="613917"/>
                      </a:lnTo>
                      <a:lnTo>
                        <a:pt x="412787" y="615579"/>
                      </a:lnTo>
                      <a:cubicBezTo>
                        <a:pt x="412787" y="615579"/>
                        <a:pt x="413008" y="618350"/>
                        <a:pt x="413008" y="618350"/>
                      </a:cubicBezTo>
                      <a:lnTo>
                        <a:pt x="413341" y="618904"/>
                      </a:lnTo>
                      <a:lnTo>
                        <a:pt x="413784" y="619125"/>
                      </a:lnTo>
                      <a:lnTo>
                        <a:pt x="414560" y="620788"/>
                      </a:lnTo>
                      <a:lnTo>
                        <a:pt x="416998" y="620788"/>
                      </a:lnTo>
                      <a:cubicBezTo>
                        <a:pt x="416998" y="620788"/>
                        <a:pt x="426639" y="613806"/>
                        <a:pt x="426639" y="613806"/>
                      </a:cubicBezTo>
                      <a:lnTo>
                        <a:pt x="430517" y="613585"/>
                      </a:lnTo>
                      <a:lnTo>
                        <a:pt x="432069" y="615801"/>
                      </a:lnTo>
                      <a:lnTo>
                        <a:pt x="433288" y="619015"/>
                      </a:lnTo>
                      <a:lnTo>
                        <a:pt x="437831" y="637078"/>
                      </a:lnTo>
                      <a:lnTo>
                        <a:pt x="438275" y="639626"/>
                      </a:lnTo>
                      <a:lnTo>
                        <a:pt x="439161" y="642286"/>
                      </a:lnTo>
                      <a:lnTo>
                        <a:pt x="447583" y="650486"/>
                      </a:lnTo>
                      <a:lnTo>
                        <a:pt x="450686" y="653035"/>
                      </a:lnTo>
                      <a:lnTo>
                        <a:pt x="460770" y="665890"/>
                      </a:lnTo>
                      <a:lnTo>
                        <a:pt x="468638" y="668992"/>
                      </a:lnTo>
                      <a:lnTo>
                        <a:pt x="470743" y="672871"/>
                      </a:lnTo>
                      <a:lnTo>
                        <a:pt x="470743" y="678190"/>
                      </a:lnTo>
                      <a:cubicBezTo>
                        <a:pt x="470743" y="678190"/>
                        <a:pt x="467751" y="684063"/>
                        <a:pt x="467751" y="684063"/>
                      </a:cubicBezTo>
                      <a:lnTo>
                        <a:pt x="464094" y="687277"/>
                      </a:lnTo>
                      <a:lnTo>
                        <a:pt x="456116" y="690269"/>
                      </a:lnTo>
                      <a:lnTo>
                        <a:pt x="452348" y="693593"/>
                      </a:lnTo>
                      <a:lnTo>
                        <a:pt x="450353" y="698913"/>
                      </a:lnTo>
                      <a:lnTo>
                        <a:pt x="449799" y="705894"/>
                      </a:lnTo>
                      <a:lnTo>
                        <a:pt x="450132" y="713208"/>
                      </a:lnTo>
                      <a:lnTo>
                        <a:pt x="450686" y="719413"/>
                      </a:lnTo>
                      <a:lnTo>
                        <a:pt x="450686" y="737144"/>
                      </a:lnTo>
                      <a:cubicBezTo>
                        <a:pt x="450686" y="737144"/>
                        <a:pt x="451129" y="740801"/>
                        <a:pt x="451129" y="740801"/>
                      </a:cubicBezTo>
                      <a:lnTo>
                        <a:pt x="452348" y="745566"/>
                      </a:lnTo>
                      <a:lnTo>
                        <a:pt x="453678" y="757423"/>
                      </a:lnTo>
                      <a:lnTo>
                        <a:pt x="454564" y="762299"/>
                      </a:lnTo>
                      <a:lnTo>
                        <a:pt x="457224" y="770056"/>
                      </a:lnTo>
                      <a:lnTo>
                        <a:pt x="458110" y="774710"/>
                      </a:lnTo>
                      <a:lnTo>
                        <a:pt x="458443" y="781802"/>
                      </a:lnTo>
                      <a:lnTo>
                        <a:pt x="456448" y="784794"/>
                      </a:lnTo>
                      <a:lnTo>
                        <a:pt x="452348" y="788008"/>
                      </a:lnTo>
                      <a:lnTo>
                        <a:pt x="449356" y="791333"/>
                      </a:lnTo>
                      <a:lnTo>
                        <a:pt x="450686" y="794879"/>
                      </a:lnTo>
                      <a:lnTo>
                        <a:pt x="448580" y="800974"/>
                      </a:lnTo>
                      <a:lnTo>
                        <a:pt x="446032" y="806182"/>
                      </a:lnTo>
                      <a:lnTo>
                        <a:pt x="444701" y="811833"/>
                      </a:lnTo>
                      <a:lnTo>
                        <a:pt x="446142" y="819036"/>
                      </a:lnTo>
                      <a:lnTo>
                        <a:pt x="449910" y="824134"/>
                      </a:lnTo>
                      <a:lnTo>
                        <a:pt x="454121" y="823801"/>
                      </a:lnTo>
                      <a:lnTo>
                        <a:pt x="458553" y="821696"/>
                      </a:lnTo>
                      <a:lnTo>
                        <a:pt x="463208" y="821253"/>
                      </a:lnTo>
                      <a:lnTo>
                        <a:pt x="470965" y="826350"/>
                      </a:lnTo>
                      <a:lnTo>
                        <a:pt x="478722" y="827791"/>
                      </a:lnTo>
                      <a:lnTo>
                        <a:pt x="481160" y="829010"/>
                      </a:lnTo>
                      <a:lnTo>
                        <a:pt x="482601" y="831115"/>
                      </a:lnTo>
                      <a:lnTo>
                        <a:pt x="482379" y="837764"/>
                      </a:lnTo>
                      <a:lnTo>
                        <a:pt x="481049" y="845964"/>
                      </a:lnTo>
                      <a:lnTo>
                        <a:pt x="481049" y="852835"/>
                      </a:lnTo>
                      <a:cubicBezTo>
                        <a:pt x="481049" y="852835"/>
                        <a:pt x="484927" y="855384"/>
                        <a:pt x="484927" y="855384"/>
                      </a:cubicBezTo>
                      <a:lnTo>
                        <a:pt x="482379" y="864471"/>
                      </a:lnTo>
                      <a:lnTo>
                        <a:pt x="479276" y="869346"/>
                      </a:lnTo>
                      <a:lnTo>
                        <a:pt x="466421" y="875441"/>
                      </a:lnTo>
                      <a:lnTo>
                        <a:pt x="464205" y="877990"/>
                      </a:lnTo>
                      <a:lnTo>
                        <a:pt x="463319" y="882644"/>
                      </a:lnTo>
                      <a:lnTo>
                        <a:pt x="462986" y="888296"/>
                      </a:lnTo>
                      <a:lnTo>
                        <a:pt x="463540" y="890402"/>
                      </a:lnTo>
                      <a:lnTo>
                        <a:pt x="465646" y="891620"/>
                      </a:lnTo>
                      <a:lnTo>
                        <a:pt x="464760" y="895388"/>
                      </a:lnTo>
                      <a:lnTo>
                        <a:pt x="463651" y="898602"/>
                      </a:lnTo>
                      <a:lnTo>
                        <a:pt x="462432" y="901372"/>
                      </a:lnTo>
                      <a:lnTo>
                        <a:pt x="460992" y="903699"/>
                      </a:lnTo>
                      <a:lnTo>
                        <a:pt x="461878" y="909462"/>
                      </a:lnTo>
                      <a:lnTo>
                        <a:pt x="463873" y="913229"/>
                      </a:lnTo>
                      <a:lnTo>
                        <a:pt x="466311" y="916443"/>
                      </a:lnTo>
                      <a:lnTo>
                        <a:pt x="469414" y="922427"/>
                      </a:lnTo>
                      <a:lnTo>
                        <a:pt x="470522" y="923757"/>
                      </a:lnTo>
                      <a:lnTo>
                        <a:pt x="471519" y="925530"/>
                      </a:lnTo>
                      <a:lnTo>
                        <a:pt x="471962" y="928633"/>
                      </a:lnTo>
                      <a:lnTo>
                        <a:pt x="471962" y="932400"/>
                      </a:lnTo>
                      <a:cubicBezTo>
                        <a:pt x="471962" y="932400"/>
                        <a:pt x="472184" y="934838"/>
                        <a:pt x="472184" y="934838"/>
                      </a:cubicBezTo>
                      <a:lnTo>
                        <a:pt x="472627" y="936944"/>
                      </a:lnTo>
                      <a:lnTo>
                        <a:pt x="473403" y="939493"/>
                      </a:lnTo>
                      <a:lnTo>
                        <a:pt x="477503" y="949023"/>
                      </a:lnTo>
                      <a:lnTo>
                        <a:pt x="480162" y="953566"/>
                      </a:lnTo>
                      <a:lnTo>
                        <a:pt x="482157" y="955561"/>
                      </a:lnTo>
                      <a:lnTo>
                        <a:pt x="485592" y="957112"/>
                      </a:lnTo>
                      <a:lnTo>
                        <a:pt x="488363" y="960991"/>
                      </a:lnTo>
                      <a:lnTo>
                        <a:pt x="494790" y="975729"/>
                      </a:lnTo>
                      <a:lnTo>
                        <a:pt x="499223" y="981824"/>
                      </a:lnTo>
                      <a:lnTo>
                        <a:pt x="501550" y="986035"/>
                      </a:lnTo>
                      <a:lnTo>
                        <a:pt x="504653" y="993792"/>
                      </a:lnTo>
                      <a:lnTo>
                        <a:pt x="509196" y="1007977"/>
                      </a:lnTo>
                      <a:lnTo>
                        <a:pt x="509529" y="1010082"/>
                      </a:lnTo>
                      <a:lnTo>
                        <a:pt x="508975" y="1012631"/>
                      </a:lnTo>
                      <a:lnTo>
                        <a:pt x="507312" y="1013628"/>
                      </a:lnTo>
                      <a:lnTo>
                        <a:pt x="504653" y="1013628"/>
                      </a:lnTo>
                      <a:cubicBezTo>
                        <a:pt x="504653" y="1013628"/>
                        <a:pt x="502215" y="1014182"/>
                        <a:pt x="502215" y="1014182"/>
                      </a:cubicBezTo>
                      <a:lnTo>
                        <a:pt x="500553" y="1019391"/>
                      </a:lnTo>
                      <a:lnTo>
                        <a:pt x="496896" y="1025707"/>
                      </a:lnTo>
                      <a:lnTo>
                        <a:pt x="496896" y="1027812"/>
                      </a:lnTo>
                      <a:cubicBezTo>
                        <a:pt x="496896" y="1027812"/>
                        <a:pt x="498115" y="1038340"/>
                        <a:pt x="498115" y="1038340"/>
                      </a:cubicBezTo>
                      <a:lnTo>
                        <a:pt x="498115" y="1044213"/>
                      </a:lnTo>
                      <a:cubicBezTo>
                        <a:pt x="498115" y="1044213"/>
                        <a:pt x="497671" y="1049865"/>
                        <a:pt x="497671" y="1049865"/>
                      </a:cubicBezTo>
                      <a:lnTo>
                        <a:pt x="496785" y="1055184"/>
                      </a:lnTo>
                      <a:lnTo>
                        <a:pt x="495677" y="1059727"/>
                      </a:lnTo>
                      <a:lnTo>
                        <a:pt x="496453" y="1064825"/>
                      </a:lnTo>
                      <a:lnTo>
                        <a:pt x="496896" y="1069922"/>
                      </a:lnTo>
                      <a:lnTo>
                        <a:pt x="496674" y="1074798"/>
                      </a:lnTo>
                      <a:lnTo>
                        <a:pt x="495566" y="1079120"/>
                      </a:lnTo>
                      <a:lnTo>
                        <a:pt x="493239" y="1081669"/>
                      </a:lnTo>
                      <a:lnTo>
                        <a:pt x="487144" y="1085991"/>
                      </a:lnTo>
                      <a:lnTo>
                        <a:pt x="486923" y="1089204"/>
                      </a:lnTo>
                      <a:lnTo>
                        <a:pt x="484595" y="1091975"/>
                      </a:lnTo>
                      <a:lnTo>
                        <a:pt x="481160" y="1093859"/>
                      </a:lnTo>
                      <a:lnTo>
                        <a:pt x="478390" y="1096296"/>
                      </a:lnTo>
                      <a:lnTo>
                        <a:pt x="478390" y="1100840"/>
                      </a:lnTo>
                      <a:lnTo>
                        <a:pt x="475508" y="1102059"/>
                      </a:lnTo>
                      <a:lnTo>
                        <a:pt x="472184" y="1104608"/>
                      </a:lnTo>
                      <a:lnTo>
                        <a:pt x="469414" y="1108929"/>
                      </a:lnTo>
                      <a:lnTo>
                        <a:pt x="468305" y="1115357"/>
                      </a:lnTo>
                      <a:lnTo>
                        <a:pt x="468749" y="1118792"/>
                      </a:lnTo>
                      <a:lnTo>
                        <a:pt x="470965" y="1124000"/>
                      </a:lnTo>
                      <a:lnTo>
                        <a:pt x="471408" y="1126881"/>
                      </a:lnTo>
                      <a:lnTo>
                        <a:pt x="471408" y="1130649"/>
                      </a:lnTo>
                      <a:cubicBezTo>
                        <a:pt x="471408" y="1130649"/>
                        <a:pt x="472184" y="1135747"/>
                        <a:pt x="472184" y="1135747"/>
                      </a:cubicBezTo>
                      <a:lnTo>
                        <a:pt x="472184" y="1139625"/>
                      </a:lnTo>
                      <a:cubicBezTo>
                        <a:pt x="472184" y="1139625"/>
                        <a:pt x="471740" y="1142617"/>
                        <a:pt x="471740" y="1142617"/>
                      </a:cubicBezTo>
                      <a:lnTo>
                        <a:pt x="470743" y="1146274"/>
                      </a:lnTo>
                      <a:lnTo>
                        <a:pt x="470522" y="1149045"/>
                      </a:lnTo>
                      <a:lnTo>
                        <a:pt x="470854" y="1152147"/>
                      </a:lnTo>
                      <a:lnTo>
                        <a:pt x="472516" y="1158464"/>
                      </a:lnTo>
                      <a:lnTo>
                        <a:pt x="473514" y="1165778"/>
                      </a:lnTo>
                      <a:lnTo>
                        <a:pt x="477503" y="1179962"/>
                      </a:lnTo>
                      <a:lnTo>
                        <a:pt x="480384" y="1184727"/>
                      </a:lnTo>
                      <a:lnTo>
                        <a:pt x="484374" y="1188384"/>
                      </a:lnTo>
                      <a:lnTo>
                        <a:pt x="496120" y="1192706"/>
                      </a:lnTo>
                      <a:lnTo>
                        <a:pt x="498669" y="1196252"/>
                      </a:lnTo>
                      <a:lnTo>
                        <a:pt x="504764" y="1214980"/>
                      </a:lnTo>
                      <a:lnTo>
                        <a:pt x="505761" y="1217418"/>
                      </a:lnTo>
                      <a:lnTo>
                        <a:pt x="506980" y="1219191"/>
                      </a:lnTo>
                      <a:lnTo>
                        <a:pt x="509751" y="1222183"/>
                      </a:lnTo>
                      <a:lnTo>
                        <a:pt x="510859" y="1224067"/>
                      </a:lnTo>
                      <a:lnTo>
                        <a:pt x="511966" y="1227945"/>
                      </a:lnTo>
                      <a:lnTo>
                        <a:pt x="514848" y="1241797"/>
                      </a:lnTo>
                      <a:lnTo>
                        <a:pt x="515070" y="1246008"/>
                      </a:lnTo>
                      <a:lnTo>
                        <a:pt x="514848" y="1252214"/>
                      </a:lnTo>
                      <a:lnTo>
                        <a:pt x="517286" y="1257754"/>
                      </a:lnTo>
                      <a:lnTo>
                        <a:pt x="520278" y="1263184"/>
                      </a:lnTo>
                      <a:lnTo>
                        <a:pt x="522827" y="1274155"/>
                      </a:lnTo>
                      <a:lnTo>
                        <a:pt x="527259" y="1281912"/>
                      </a:lnTo>
                      <a:lnTo>
                        <a:pt x="527259" y="1286899"/>
                      </a:lnTo>
                      <a:cubicBezTo>
                        <a:pt x="527259" y="1286899"/>
                        <a:pt x="527259" y="1288783"/>
                        <a:pt x="527259" y="1288783"/>
                      </a:cubicBezTo>
                      <a:lnTo>
                        <a:pt x="528368" y="1291996"/>
                      </a:lnTo>
                      <a:lnTo>
                        <a:pt x="530140" y="1295875"/>
                      </a:lnTo>
                      <a:lnTo>
                        <a:pt x="532135" y="1299089"/>
                      </a:lnTo>
                      <a:lnTo>
                        <a:pt x="534240" y="1300197"/>
                      </a:lnTo>
                      <a:lnTo>
                        <a:pt x="536457" y="1298313"/>
                      </a:lnTo>
                      <a:lnTo>
                        <a:pt x="537233" y="1294878"/>
                      </a:lnTo>
                      <a:lnTo>
                        <a:pt x="536900" y="1290777"/>
                      </a:lnTo>
                      <a:lnTo>
                        <a:pt x="535792" y="1287010"/>
                      </a:lnTo>
                      <a:lnTo>
                        <a:pt x="540225" y="1290667"/>
                      </a:lnTo>
                      <a:lnTo>
                        <a:pt x="544657" y="1292661"/>
                      </a:lnTo>
                      <a:lnTo>
                        <a:pt x="545876" y="1293880"/>
                      </a:lnTo>
                      <a:lnTo>
                        <a:pt x="549201" y="1299089"/>
                      </a:lnTo>
                      <a:lnTo>
                        <a:pt x="554631" y="1301859"/>
                      </a:lnTo>
                      <a:lnTo>
                        <a:pt x="555850" y="1301194"/>
                      </a:lnTo>
                      <a:lnTo>
                        <a:pt x="556625" y="1299864"/>
                      </a:lnTo>
                      <a:lnTo>
                        <a:pt x="556957" y="1298424"/>
                      </a:lnTo>
                      <a:lnTo>
                        <a:pt x="557179" y="1297205"/>
                      </a:lnTo>
                      <a:lnTo>
                        <a:pt x="557512" y="1296429"/>
                      </a:lnTo>
                      <a:lnTo>
                        <a:pt x="560061" y="1294323"/>
                      </a:lnTo>
                      <a:lnTo>
                        <a:pt x="562388" y="1294323"/>
                      </a:lnTo>
                      <a:cubicBezTo>
                        <a:pt x="562388" y="1294323"/>
                        <a:pt x="564715" y="1294767"/>
                        <a:pt x="564715" y="1294767"/>
                      </a:cubicBezTo>
                      <a:lnTo>
                        <a:pt x="567485" y="1294545"/>
                      </a:lnTo>
                      <a:lnTo>
                        <a:pt x="570255" y="1290999"/>
                      </a:lnTo>
                      <a:lnTo>
                        <a:pt x="575242" y="1278477"/>
                      </a:lnTo>
                      <a:lnTo>
                        <a:pt x="578013" y="1275707"/>
                      </a:lnTo>
                      <a:lnTo>
                        <a:pt x="578345" y="1275152"/>
                      </a:lnTo>
                      <a:lnTo>
                        <a:pt x="578345" y="1273823"/>
                      </a:lnTo>
                      <a:cubicBezTo>
                        <a:pt x="578345" y="1273823"/>
                        <a:pt x="578345" y="1270941"/>
                        <a:pt x="578345" y="1270941"/>
                      </a:cubicBezTo>
                      <a:lnTo>
                        <a:pt x="578678" y="1268725"/>
                      </a:lnTo>
                      <a:lnTo>
                        <a:pt x="579564" y="1268171"/>
                      </a:lnTo>
                      <a:lnTo>
                        <a:pt x="580561" y="1268171"/>
                      </a:lnTo>
                      <a:cubicBezTo>
                        <a:pt x="580561" y="1268171"/>
                        <a:pt x="581448" y="1268171"/>
                        <a:pt x="581448" y="1268171"/>
                      </a:cubicBezTo>
                      <a:lnTo>
                        <a:pt x="587432" y="1264736"/>
                      </a:lnTo>
                      <a:lnTo>
                        <a:pt x="589205" y="1262520"/>
                      </a:lnTo>
                      <a:lnTo>
                        <a:pt x="588872" y="1266066"/>
                      </a:lnTo>
                      <a:lnTo>
                        <a:pt x="587764" y="1267395"/>
                      </a:lnTo>
                      <a:lnTo>
                        <a:pt x="584661" y="1268171"/>
                      </a:lnTo>
                      <a:lnTo>
                        <a:pt x="582778" y="1269833"/>
                      </a:lnTo>
                      <a:lnTo>
                        <a:pt x="581891" y="1271496"/>
                      </a:lnTo>
                      <a:lnTo>
                        <a:pt x="580340" y="1276704"/>
                      </a:lnTo>
                      <a:lnTo>
                        <a:pt x="573913" y="1291221"/>
                      </a:lnTo>
                      <a:lnTo>
                        <a:pt x="572250" y="1296429"/>
                      </a:lnTo>
                      <a:lnTo>
                        <a:pt x="571142" y="1303521"/>
                      </a:lnTo>
                      <a:lnTo>
                        <a:pt x="571696" y="1308619"/>
                      </a:lnTo>
                      <a:lnTo>
                        <a:pt x="573137" y="1312608"/>
                      </a:lnTo>
                      <a:lnTo>
                        <a:pt x="575020" y="1316376"/>
                      </a:lnTo>
                      <a:lnTo>
                        <a:pt x="576461" y="1318481"/>
                      </a:lnTo>
                      <a:lnTo>
                        <a:pt x="583664" y="1322360"/>
                      </a:lnTo>
                      <a:lnTo>
                        <a:pt x="584551" y="1323468"/>
                      </a:lnTo>
                      <a:lnTo>
                        <a:pt x="584772" y="1325463"/>
                      </a:lnTo>
                      <a:lnTo>
                        <a:pt x="584772" y="1335990"/>
                      </a:lnTo>
                      <a:cubicBezTo>
                        <a:pt x="584772" y="1335990"/>
                        <a:pt x="585437" y="1338650"/>
                        <a:pt x="585437" y="1338650"/>
                      </a:cubicBezTo>
                      <a:lnTo>
                        <a:pt x="586657" y="1339758"/>
                      </a:lnTo>
                      <a:lnTo>
                        <a:pt x="588872" y="1339315"/>
                      </a:lnTo>
                      <a:lnTo>
                        <a:pt x="590313" y="1338096"/>
                      </a:lnTo>
                      <a:lnTo>
                        <a:pt x="593305" y="1334439"/>
                      </a:lnTo>
                      <a:lnTo>
                        <a:pt x="597294" y="1332112"/>
                      </a:lnTo>
                      <a:lnTo>
                        <a:pt x="601727" y="1331447"/>
                      </a:lnTo>
                      <a:lnTo>
                        <a:pt x="606270" y="1332333"/>
                      </a:lnTo>
                      <a:lnTo>
                        <a:pt x="610371" y="1334439"/>
                      </a:lnTo>
                      <a:lnTo>
                        <a:pt x="611590" y="1335879"/>
                      </a:lnTo>
                      <a:lnTo>
                        <a:pt x="613585" y="1340090"/>
                      </a:lnTo>
                      <a:lnTo>
                        <a:pt x="615025" y="1341863"/>
                      </a:lnTo>
                      <a:lnTo>
                        <a:pt x="617241" y="1342196"/>
                      </a:lnTo>
                      <a:lnTo>
                        <a:pt x="622672" y="1341088"/>
                      </a:lnTo>
                      <a:lnTo>
                        <a:pt x="624666" y="1342750"/>
                      </a:lnTo>
                      <a:lnTo>
                        <a:pt x="626217" y="1344634"/>
                      </a:lnTo>
                      <a:lnTo>
                        <a:pt x="628987" y="1343747"/>
                      </a:lnTo>
                      <a:lnTo>
                        <a:pt x="630539" y="1344634"/>
                      </a:lnTo>
                      <a:lnTo>
                        <a:pt x="631758" y="1347072"/>
                      </a:lnTo>
                      <a:lnTo>
                        <a:pt x="632423" y="1349842"/>
                      </a:lnTo>
                      <a:lnTo>
                        <a:pt x="632423" y="1350728"/>
                      </a:lnTo>
                      <a:cubicBezTo>
                        <a:pt x="632423" y="1350728"/>
                        <a:pt x="632977" y="1352612"/>
                        <a:pt x="632977" y="1352612"/>
                      </a:cubicBezTo>
                      <a:lnTo>
                        <a:pt x="633531" y="1354829"/>
                      </a:lnTo>
                      <a:lnTo>
                        <a:pt x="636191" y="1359151"/>
                      </a:lnTo>
                      <a:lnTo>
                        <a:pt x="638628" y="1359704"/>
                      </a:lnTo>
                      <a:lnTo>
                        <a:pt x="641288" y="1358818"/>
                      </a:lnTo>
                      <a:lnTo>
                        <a:pt x="644391" y="1358818"/>
                      </a:lnTo>
                      <a:cubicBezTo>
                        <a:pt x="644391" y="1358818"/>
                        <a:pt x="646829" y="1360148"/>
                        <a:pt x="646829" y="1360148"/>
                      </a:cubicBezTo>
                      <a:lnTo>
                        <a:pt x="655251" y="1368902"/>
                      </a:lnTo>
                      <a:lnTo>
                        <a:pt x="658687" y="1373889"/>
                      </a:lnTo>
                      <a:lnTo>
                        <a:pt x="661900" y="1380095"/>
                      </a:lnTo>
                      <a:lnTo>
                        <a:pt x="662676" y="1385192"/>
                      </a:lnTo>
                      <a:lnTo>
                        <a:pt x="661124" y="1395276"/>
                      </a:lnTo>
                      <a:lnTo>
                        <a:pt x="662343" y="1399820"/>
                      </a:lnTo>
                      <a:lnTo>
                        <a:pt x="661346" y="1401482"/>
                      </a:lnTo>
                      <a:lnTo>
                        <a:pt x="659462" y="1405582"/>
                      </a:lnTo>
                      <a:lnTo>
                        <a:pt x="658465" y="1407023"/>
                      </a:lnTo>
                      <a:lnTo>
                        <a:pt x="656802" y="1408020"/>
                      </a:lnTo>
                      <a:lnTo>
                        <a:pt x="653811" y="1408020"/>
                      </a:lnTo>
                      <a:cubicBezTo>
                        <a:pt x="653811" y="1408020"/>
                        <a:pt x="652259" y="1409128"/>
                        <a:pt x="652259" y="1409128"/>
                      </a:cubicBezTo>
                      <a:lnTo>
                        <a:pt x="660016" y="1418437"/>
                      </a:lnTo>
                      <a:lnTo>
                        <a:pt x="658576" y="1421096"/>
                      </a:lnTo>
                      <a:lnTo>
                        <a:pt x="657911" y="1421650"/>
                      </a:lnTo>
                      <a:lnTo>
                        <a:pt x="656913" y="1422094"/>
                      </a:lnTo>
                      <a:lnTo>
                        <a:pt x="657356" y="1422869"/>
                      </a:lnTo>
                      <a:lnTo>
                        <a:pt x="658132" y="1424864"/>
                      </a:lnTo>
                      <a:lnTo>
                        <a:pt x="658576" y="1425751"/>
                      </a:lnTo>
                      <a:lnTo>
                        <a:pt x="657024" y="1429518"/>
                      </a:lnTo>
                      <a:lnTo>
                        <a:pt x="655472" y="1437940"/>
                      </a:lnTo>
                      <a:lnTo>
                        <a:pt x="653811" y="1440711"/>
                      </a:lnTo>
                      <a:lnTo>
                        <a:pt x="654808" y="1440711"/>
                      </a:lnTo>
                      <a:cubicBezTo>
                        <a:pt x="654808" y="1440711"/>
                        <a:pt x="655694" y="1441154"/>
                        <a:pt x="655694" y="1441154"/>
                      </a:cubicBezTo>
                      <a:lnTo>
                        <a:pt x="657578" y="1442595"/>
                      </a:lnTo>
                      <a:lnTo>
                        <a:pt x="657024" y="1443924"/>
                      </a:lnTo>
                      <a:lnTo>
                        <a:pt x="656026" y="1448135"/>
                      </a:lnTo>
                      <a:lnTo>
                        <a:pt x="656913" y="1448357"/>
                      </a:lnTo>
                      <a:lnTo>
                        <a:pt x="658354" y="1449576"/>
                      </a:lnTo>
                      <a:lnTo>
                        <a:pt x="659130" y="1450019"/>
                      </a:lnTo>
                      <a:lnTo>
                        <a:pt x="657911" y="1451349"/>
                      </a:lnTo>
                      <a:lnTo>
                        <a:pt x="656581" y="1452014"/>
                      </a:lnTo>
                      <a:lnTo>
                        <a:pt x="655140" y="1452014"/>
                      </a:lnTo>
                      <a:cubicBezTo>
                        <a:pt x="655140" y="1452014"/>
                        <a:pt x="653700" y="1452014"/>
                        <a:pt x="653700" y="1452014"/>
                      </a:cubicBezTo>
                      <a:lnTo>
                        <a:pt x="654365" y="1456114"/>
                      </a:lnTo>
                      <a:lnTo>
                        <a:pt x="654032" y="1459771"/>
                      </a:lnTo>
                      <a:lnTo>
                        <a:pt x="652924" y="1462763"/>
                      </a:lnTo>
                      <a:lnTo>
                        <a:pt x="651372" y="1464979"/>
                      </a:lnTo>
                      <a:lnTo>
                        <a:pt x="647605" y="1469190"/>
                      </a:lnTo>
                      <a:lnTo>
                        <a:pt x="646718" y="1472071"/>
                      </a:lnTo>
                      <a:lnTo>
                        <a:pt x="645943" y="1477945"/>
                      </a:lnTo>
                      <a:lnTo>
                        <a:pt x="658687" y="1481712"/>
                      </a:lnTo>
                      <a:lnTo>
                        <a:pt x="662232" y="1485258"/>
                      </a:lnTo>
                      <a:lnTo>
                        <a:pt x="663119" y="1486810"/>
                      </a:lnTo>
                      <a:lnTo>
                        <a:pt x="663895" y="1488472"/>
                      </a:lnTo>
                      <a:lnTo>
                        <a:pt x="664448" y="1490688"/>
                      </a:lnTo>
                      <a:lnTo>
                        <a:pt x="664670" y="1493569"/>
                      </a:lnTo>
                      <a:lnTo>
                        <a:pt x="665224" y="1496229"/>
                      </a:lnTo>
                      <a:lnTo>
                        <a:pt x="666554" y="1498445"/>
                      </a:lnTo>
                      <a:lnTo>
                        <a:pt x="669213" y="1501881"/>
                      </a:lnTo>
                      <a:lnTo>
                        <a:pt x="668881" y="1503432"/>
                      </a:lnTo>
                      <a:lnTo>
                        <a:pt x="668881" y="1504762"/>
                      </a:lnTo>
                      <a:cubicBezTo>
                        <a:pt x="668881" y="1504762"/>
                        <a:pt x="669213" y="1505981"/>
                        <a:pt x="669213" y="1505981"/>
                      </a:cubicBezTo>
                      <a:lnTo>
                        <a:pt x="669989" y="1507421"/>
                      </a:lnTo>
                      <a:lnTo>
                        <a:pt x="669324" y="1511743"/>
                      </a:lnTo>
                      <a:lnTo>
                        <a:pt x="670211" y="1514292"/>
                      </a:lnTo>
                      <a:lnTo>
                        <a:pt x="671541" y="1516619"/>
                      </a:lnTo>
                      <a:lnTo>
                        <a:pt x="672317" y="1520276"/>
                      </a:lnTo>
                      <a:lnTo>
                        <a:pt x="671763" y="1523933"/>
                      </a:lnTo>
                      <a:lnTo>
                        <a:pt x="669878" y="1525041"/>
                      </a:lnTo>
                      <a:lnTo>
                        <a:pt x="667330" y="1524265"/>
                      </a:lnTo>
                      <a:lnTo>
                        <a:pt x="664670" y="1522160"/>
                      </a:lnTo>
                      <a:lnTo>
                        <a:pt x="660570" y="1517506"/>
                      </a:lnTo>
                      <a:lnTo>
                        <a:pt x="658465" y="1515843"/>
                      </a:lnTo>
                      <a:lnTo>
                        <a:pt x="647050" y="1513960"/>
                      </a:lnTo>
                      <a:lnTo>
                        <a:pt x="645167" y="1514957"/>
                      </a:lnTo>
                      <a:lnTo>
                        <a:pt x="646053" y="1516619"/>
                      </a:lnTo>
                      <a:lnTo>
                        <a:pt x="645499" y="1517395"/>
                      </a:lnTo>
                      <a:lnTo>
                        <a:pt x="644391" y="1519500"/>
                      </a:lnTo>
                      <a:lnTo>
                        <a:pt x="643837" y="1520276"/>
                      </a:lnTo>
                      <a:lnTo>
                        <a:pt x="647494" y="1527701"/>
                      </a:lnTo>
                      <a:lnTo>
                        <a:pt x="649489" y="1530360"/>
                      </a:lnTo>
                      <a:lnTo>
                        <a:pt x="653811" y="1532133"/>
                      </a:lnTo>
                      <a:lnTo>
                        <a:pt x="656802" y="1535679"/>
                      </a:lnTo>
                      <a:lnTo>
                        <a:pt x="658465" y="1536788"/>
                      </a:lnTo>
                      <a:lnTo>
                        <a:pt x="660016" y="1536233"/>
                      </a:lnTo>
                      <a:lnTo>
                        <a:pt x="661457" y="1535014"/>
                      </a:lnTo>
                      <a:lnTo>
                        <a:pt x="662787" y="1535014"/>
                      </a:lnTo>
                      <a:cubicBezTo>
                        <a:pt x="662787" y="1535014"/>
                        <a:pt x="663784" y="1538450"/>
                        <a:pt x="663784" y="1538450"/>
                      </a:cubicBezTo>
                      <a:lnTo>
                        <a:pt x="663562" y="1540223"/>
                      </a:lnTo>
                      <a:lnTo>
                        <a:pt x="661900" y="1548534"/>
                      </a:lnTo>
                      <a:lnTo>
                        <a:pt x="661900" y="1550972"/>
                      </a:lnTo>
                      <a:cubicBezTo>
                        <a:pt x="661900" y="1550972"/>
                        <a:pt x="663119" y="1555959"/>
                        <a:pt x="663119" y="1555959"/>
                      </a:cubicBezTo>
                      <a:lnTo>
                        <a:pt x="662343" y="1556845"/>
                      </a:lnTo>
                      <a:lnTo>
                        <a:pt x="651594" y="1560280"/>
                      </a:lnTo>
                      <a:lnTo>
                        <a:pt x="647715" y="1558618"/>
                      </a:lnTo>
                      <a:lnTo>
                        <a:pt x="649600" y="1557178"/>
                      </a:lnTo>
                      <a:lnTo>
                        <a:pt x="650486" y="1556845"/>
                      </a:lnTo>
                      <a:lnTo>
                        <a:pt x="651594" y="1556845"/>
                      </a:lnTo>
                      <a:lnTo>
                        <a:pt x="651594" y="1555183"/>
                      </a:lnTo>
                      <a:lnTo>
                        <a:pt x="648935" y="1554850"/>
                      </a:lnTo>
                      <a:lnTo>
                        <a:pt x="646939" y="1553742"/>
                      </a:lnTo>
                      <a:lnTo>
                        <a:pt x="645278" y="1551637"/>
                      </a:lnTo>
                      <a:lnTo>
                        <a:pt x="643504" y="1548534"/>
                      </a:lnTo>
                      <a:lnTo>
                        <a:pt x="643172" y="1547204"/>
                      </a:lnTo>
                      <a:lnTo>
                        <a:pt x="642729" y="1543436"/>
                      </a:lnTo>
                      <a:lnTo>
                        <a:pt x="642396" y="1542328"/>
                      </a:lnTo>
                      <a:lnTo>
                        <a:pt x="641178" y="1541220"/>
                      </a:lnTo>
                      <a:lnTo>
                        <a:pt x="640291" y="1541663"/>
                      </a:lnTo>
                      <a:lnTo>
                        <a:pt x="639404" y="1542439"/>
                      </a:lnTo>
                      <a:lnTo>
                        <a:pt x="638518" y="1542439"/>
                      </a:lnTo>
                      <a:cubicBezTo>
                        <a:pt x="638518" y="1542439"/>
                        <a:pt x="636966" y="1539779"/>
                        <a:pt x="636966" y="1539779"/>
                      </a:cubicBezTo>
                      <a:lnTo>
                        <a:pt x="636080" y="1536788"/>
                      </a:lnTo>
                      <a:lnTo>
                        <a:pt x="634972" y="1534239"/>
                      </a:lnTo>
                      <a:lnTo>
                        <a:pt x="632977" y="1533241"/>
                      </a:lnTo>
                      <a:lnTo>
                        <a:pt x="630650" y="1533796"/>
                      </a:lnTo>
                      <a:lnTo>
                        <a:pt x="610592" y="1545209"/>
                      </a:lnTo>
                      <a:lnTo>
                        <a:pt x="596519" y="1547204"/>
                      </a:lnTo>
                      <a:lnTo>
                        <a:pt x="592308" y="1549975"/>
                      </a:lnTo>
                      <a:lnTo>
                        <a:pt x="591754" y="1555183"/>
                      </a:lnTo>
                      <a:lnTo>
                        <a:pt x="586989" y="1555515"/>
                      </a:lnTo>
                      <a:lnTo>
                        <a:pt x="584883" y="1556845"/>
                      </a:lnTo>
                      <a:lnTo>
                        <a:pt x="583996" y="1561389"/>
                      </a:lnTo>
                      <a:lnTo>
                        <a:pt x="584329" y="1562829"/>
                      </a:lnTo>
                      <a:lnTo>
                        <a:pt x="585548" y="1564824"/>
                      </a:lnTo>
                      <a:lnTo>
                        <a:pt x="585548" y="1566043"/>
                      </a:lnTo>
                      <a:cubicBezTo>
                        <a:pt x="585548" y="1566043"/>
                        <a:pt x="584551" y="1567594"/>
                        <a:pt x="584551" y="1567594"/>
                      </a:cubicBezTo>
                      <a:lnTo>
                        <a:pt x="583442" y="1567594"/>
                      </a:lnTo>
                      <a:cubicBezTo>
                        <a:pt x="583442" y="1567594"/>
                        <a:pt x="574356" y="1562608"/>
                        <a:pt x="574356" y="1562608"/>
                      </a:cubicBezTo>
                      <a:lnTo>
                        <a:pt x="571918" y="1562275"/>
                      </a:lnTo>
                      <a:lnTo>
                        <a:pt x="569812" y="1563272"/>
                      </a:lnTo>
                      <a:lnTo>
                        <a:pt x="571142" y="1565599"/>
                      </a:lnTo>
                      <a:lnTo>
                        <a:pt x="575353" y="1569700"/>
                      </a:lnTo>
                      <a:lnTo>
                        <a:pt x="571918" y="1572470"/>
                      </a:lnTo>
                      <a:lnTo>
                        <a:pt x="570366" y="1574132"/>
                      </a:lnTo>
                      <a:lnTo>
                        <a:pt x="569037" y="1577013"/>
                      </a:lnTo>
                      <a:lnTo>
                        <a:pt x="569037" y="1578676"/>
                      </a:lnTo>
                      <a:lnTo>
                        <a:pt x="569480" y="1579673"/>
                      </a:lnTo>
                      <a:lnTo>
                        <a:pt x="570588" y="1582554"/>
                      </a:lnTo>
                      <a:lnTo>
                        <a:pt x="568815" y="1586654"/>
                      </a:lnTo>
                      <a:lnTo>
                        <a:pt x="566709" y="1588760"/>
                      </a:lnTo>
                      <a:lnTo>
                        <a:pt x="562055" y="1591641"/>
                      </a:lnTo>
                      <a:lnTo>
                        <a:pt x="558731" y="1596406"/>
                      </a:lnTo>
                      <a:lnTo>
                        <a:pt x="557401" y="1597071"/>
                      </a:lnTo>
                      <a:lnTo>
                        <a:pt x="556625" y="1597958"/>
                      </a:lnTo>
                      <a:lnTo>
                        <a:pt x="556071" y="1599952"/>
                      </a:lnTo>
                      <a:lnTo>
                        <a:pt x="555628" y="1602279"/>
                      </a:lnTo>
                      <a:lnTo>
                        <a:pt x="554963" y="1604274"/>
                      </a:lnTo>
                      <a:lnTo>
                        <a:pt x="551971" y="1610258"/>
                      </a:lnTo>
                      <a:lnTo>
                        <a:pt x="551196" y="1613250"/>
                      </a:lnTo>
                      <a:lnTo>
                        <a:pt x="550309" y="1618680"/>
                      </a:lnTo>
                      <a:lnTo>
                        <a:pt x="550642" y="1619123"/>
                      </a:lnTo>
                      <a:lnTo>
                        <a:pt x="551085" y="1621118"/>
                      </a:lnTo>
                      <a:lnTo>
                        <a:pt x="551085" y="1623334"/>
                      </a:lnTo>
                      <a:cubicBezTo>
                        <a:pt x="551085" y="1623334"/>
                        <a:pt x="548868" y="1625218"/>
                        <a:pt x="548868" y="1625218"/>
                      </a:cubicBezTo>
                      <a:lnTo>
                        <a:pt x="548868" y="1627324"/>
                      </a:lnTo>
                      <a:cubicBezTo>
                        <a:pt x="548868" y="1627324"/>
                        <a:pt x="549422" y="1629762"/>
                        <a:pt x="549422" y="1629762"/>
                      </a:cubicBezTo>
                      <a:lnTo>
                        <a:pt x="549422" y="1631645"/>
                      </a:lnTo>
                      <a:cubicBezTo>
                        <a:pt x="549422" y="1631645"/>
                        <a:pt x="547649" y="1636300"/>
                        <a:pt x="547649" y="1636300"/>
                      </a:cubicBezTo>
                      <a:lnTo>
                        <a:pt x="545544" y="1637962"/>
                      </a:lnTo>
                      <a:lnTo>
                        <a:pt x="543327" y="1638627"/>
                      </a:lnTo>
                      <a:lnTo>
                        <a:pt x="541000" y="1640511"/>
                      </a:lnTo>
                      <a:lnTo>
                        <a:pt x="540446" y="1641730"/>
                      </a:lnTo>
                      <a:lnTo>
                        <a:pt x="539781" y="1645054"/>
                      </a:lnTo>
                      <a:lnTo>
                        <a:pt x="539116" y="1647049"/>
                      </a:lnTo>
                      <a:lnTo>
                        <a:pt x="537787" y="1648157"/>
                      </a:lnTo>
                      <a:lnTo>
                        <a:pt x="534573" y="1647270"/>
                      </a:lnTo>
                      <a:lnTo>
                        <a:pt x="533243" y="1647824"/>
                      </a:lnTo>
                      <a:lnTo>
                        <a:pt x="532579" y="1649376"/>
                      </a:lnTo>
                      <a:lnTo>
                        <a:pt x="532357" y="1651481"/>
                      </a:lnTo>
                      <a:lnTo>
                        <a:pt x="532357" y="1656025"/>
                      </a:lnTo>
                      <a:cubicBezTo>
                        <a:pt x="532357" y="1656025"/>
                        <a:pt x="531803" y="1657022"/>
                        <a:pt x="531803" y="1657022"/>
                      </a:cubicBezTo>
                      <a:lnTo>
                        <a:pt x="527703" y="1657022"/>
                      </a:lnTo>
                      <a:lnTo>
                        <a:pt x="523159" y="1660014"/>
                      </a:lnTo>
                      <a:lnTo>
                        <a:pt x="522716" y="1659571"/>
                      </a:lnTo>
                      <a:lnTo>
                        <a:pt x="521607" y="1661566"/>
                      </a:lnTo>
                      <a:lnTo>
                        <a:pt x="520388" y="1662452"/>
                      </a:lnTo>
                      <a:lnTo>
                        <a:pt x="519059" y="1662674"/>
                      </a:lnTo>
                      <a:lnTo>
                        <a:pt x="517618" y="1662341"/>
                      </a:lnTo>
                      <a:lnTo>
                        <a:pt x="518062" y="1666774"/>
                      </a:lnTo>
                      <a:lnTo>
                        <a:pt x="516288" y="1669212"/>
                      </a:lnTo>
                      <a:lnTo>
                        <a:pt x="511412" y="1671317"/>
                      </a:lnTo>
                      <a:lnTo>
                        <a:pt x="509086" y="1673534"/>
                      </a:lnTo>
                      <a:lnTo>
                        <a:pt x="508088" y="1675972"/>
                      </a:lnTo>
                      <a:lnTo>
                        <a:pt x="506758" y="1683839"/>
                      </a:lnTo>
                      <a:lnTo>
                        <a:pt x="505318" y="1687718"/>
                      </a:lnTo>
                      <a:lnTo>
                        <a:pt x="501883" y="1692594"/>
                      </a:lnTo>
                      <a:lnTo>
                        <a:pt x="500553" y="1696583"/>
                      </a:lnTo>
                      <a:lnTo>
                        <a:pt x="500109" y="1700794"/>
                      </a:lnTo>
                      <a:lnTo>
                        <a:pt x="500331" y="1704562"/>
                      </a:lnTo>
                      <a:lnTo>
                        <a:pt x="501107" y="1707887"/>
                      </a:lnTo>
                      <a:lnTo>
                        <a:pt x="502104" y="1710989"/>
                      </a:lnTo>
                      <a:lnTo>
                        <a:pt x="499999" y="1708884"/>
                      </a:lnTo>
                      <a:lnTo>
                        <a:pt x="495123" y="1705892"/>
                      </a:lnTo>
                      <a:lnTo>
                        <a:pt x="492796" y="1705449"/>
                      </a:lnTo>
                      <a:lnTo>
                        <a:pt x="490579" y="1713760"/>
                      </a:lnTo>
                      <a:lnTo>
                        <a:pt x="489693" y="1716198"/>
                      </a:lnTo>
                      <a:lnTo>
                        <a:pt x="488031" y="1717860"/>
                      </a:lnTo>
                      <a:lnTo>
                        <a:pt x="482822" y="1720963"/>
                      </a:lnTo>
                      <a:lnTo>
                        <a:pt x="481160" y="1720963"/>
                      </a:lnTo>
                      <a:cubicBezTo>
                        <a:pt x="481160" y="1720963"/>
                        <a:pt x="478722" y="1719079"/>
                        <a:pt x="478722" y="1719079"/>
                      </a:cubicBezTo>
                      <a:lnTo>
                        <a:pt x="477392" y="1720963"/>
                      </a:lnTo>
                      <a:lnTo>
                        <a:pt x="476838" y="1724730"/>
                      </a:lnTo>
                      <a:lnTo>
                        <a:pt x="476506" y="1728831"/>
                      </a:lnTo>
                      <a:lnTo>
                        <a:pt x="477281" y="1728831"/>
                      </a:lnTo>
                      <a:lnTo>
                        <a:pt x="475287" y="1731601"/>
                      </a:lnTo>
                      <a:lnTo>
                        <a:pt x="475065" y="1731933"/>
                      </a:lnTo>
                      <a:lnTo>
                        <a:pt x="472295" y="1734925"/>
                      </a:lnTo>
                      <a:lnTo>
                        <a:pt x="470079" y="1738028"/>
                      </a:lnTo>
                      <a:lnTo>
                        <a:pt x="469635" y="1741464"/>
                      </a:lnTo>
                      <a:lnTo>
                        <a:pt x="468416" y="1742904"/>
                      </a:lnTo>
                      <a:lnTo>
                        <a:pt x="465868" y="1747337"/>
                      </a:lnTo>
                      <a:lnTo>
                        <a:pt x="464981" y="1748334"/>
                      </a:lnTo>
                      <a:lnTo>
                        <a:pt x="461656" y="1747004"/>
                      </a:lnTo>
                      <a:lnTo>
                        <a:pt x="460327" y="1747337"/>
                      </a:lnTo>
                      <a:lnTo>
                        <a:pt x="459440" y="1750107"/>
                      </a:lnTo>
                      <a:lnTo>
                        <a:pt x="461213" y="1753210"/>
                      </a:lnTo>
                      <a:lnTo>
                        <a:pt x="463984" y="1759305"/>
                      </a:lnTo>
                      <a:lnTo>
                        <a:pt x="465535" y="1765289"/>
                      </a:lnTo>
                      <a:lnTo>
                        <a:pt x="463762" y="1767948"/>
                      </a:lnTo>
                      <a:lnTo>
                        <a:pt x="456227" y="1766840"/>
                      </a:lnTo>
                      <a:lnTo>
                        <a:pt x="452680" y="1764291"/>
                      </a:lnTo>
                      <a:lnTo>
                        <a:pt x="451573" y="1764846"/>
                      </a:lnTo>
                      <a:lnTo>
                        <a:pt x="450575" y="1765732"/>
                      </a:lnTo>
                      <a:lnTo>
                        <a:pt x="449467" y="1765954"/>
                      </a:lnTo>
                      <a:lnTo>
                        <a:pt x="448359" y="1765178"/>
                      </a:lnTo>
                      <a:lnTo>
                        <a:pt x="447140" y="1763183"/>
                      </a:lnTo>
                      <a:lnTo>
                        <a:pt x="446364" y="1762518"/>
                      </a:lnTo>
                      <a:lnTo>
                        <a:pt x="442375" y="1760413"/>
                      </a:lnTo>
                      <a:lnTo>
                        <a:pt x="440269" y="1760413"/>
                      </a:lnTo>
                      <a:cubicBezTo>
                        <a:pt x="440269" y="1760413"/>
                        <a:pt x="438607" y="1762518"/>
                        <a:pt x="438607" y="1762518"/>
                      </a:cubicBezTo>
                      <a:lnTo>
                        <a:pt x="437277" y="1774154"/>
                      </a:lnTo>
                      <a:lnTo>
                        <a:pt x="436945" y="1775705"/>
                      </a:lnTo>
                      <a:lnTo>
                        <a:pt x="437277" y="1778254"/>
                      </a:lnTo>
                      <a:lnTo>
                        <a:pt x="437942" y="1780470"/>
                      </a:lnTo>
                      <a:lnTo>
                        <a:pt x="438164" y="1783019"/>
                      </a:lnTo>
                      <a:lnTo>
                        <a:pt x="437277" y="1786344"/>
                      </a:lnTo>
                      <a:lnTo>
                        <a:pt x="437277" y="1788782"/>
                      </a:lnTo>
                      <a:lnTo>
                        <a:pt x="438829" y="1790887"/>
                      </a:lnTo>
                      <a:lnTo>
                        <a:pt x="442375" y="1794433"/>
                      </a:lnTo>
                      <a:lnTo>
                        <a:pt x="439936" y="1797869"/>
                      </a:lnTo>
                      <a:lnTo>
                        <a:pt x="437499" y="1800528"/>
                      </a:lnTo>
                      <a:lnTo>
                        <a:pt x="434950" y="1800971"/>
                      </a:lnTo>
                      <a:lnTo>
                        <a:pt x="432180" y="1797869"/>
                      </a:lnTo>
                      <a:lnTo>
                        <a:pt x="429963" y="1802190"/>
                      </a:lnTo>
                      <a:lnTo>
                        <a:pt x="426417" y="1803520"/>
                      </a:lnTo>
                      <a:lnTo>
                        <a:pt x="417663" y="1803077"/>
                      </a:lnTo>
                      <a:lnTo>
                        <a:pt x="414227" y="1804074"/>
                      </a:lnTo>
                      <a:lnTo>
                        <a:pt x="412787" y="1804961"/>
                      </a:lnTo>
                      <a:lnTo>
                        <a:pt x="411347" y="1806955"/>
                      </a:lnTo>
                      <a:lnTo>
                        <a:pt x="411347" y="1808618"/>
                      </a:lnTo>
                      <a:cubicBezTo>
                        <a:pt x="411347" y="1808618"/>
                        <a:pt x="412454" y="1809837"/>
                        <a:pt x="412454" y="1809837"/>
                      </a:cubicBezTo>
                      <a:lnTo>
                        <a:pt x="412676" y="1810169"/>
                      </a:lnTo>
                      <a:lnTo>
                        <a:pt x="411457" y="1811499"/>
                      </a:lnTo>
                      <a:lnTo>
                        <a:pt x="410349" y="1813050"/>
                      </a:lnTo>
                      <a:lnTo>
                        <a:pt x="409130" y="1813826"/>
                      </a:lnTo>
                      <a:lnTo>
                        <a:pt x="403921" y="1811831"/>
                      </a:lnTo>
                      <a:lnTo>
                        <a:pt x="402592" y="1812939"/>
                      </a:lnTo>
                      <a:lnTo>
                        <a:pt x="400819" y="1815931"/>
                      </a:lnTo>
                      <a:lnTo>
                        <a:pt x="394391" y="1822580"/>
                      </a:lnTo>
                      <a:lnTo>
                        <a:pt x="394835" y="1824908"/>
                      </a:lnTo>
                      <a:lnTo>
                        <a:pt x="394835" y="1826348"/>
                      </a:lnTo>
                      <a:cubicBezTo>
                        <a:pt x="394835" y="1826348"/>
                        <a:pt x="394391" y="1829672"/>
                        <a:pt x="394391" y="1829672"/>
                      </a:cubicBezTo>
                      <a:lnTo>
                        <a:pt x="394391" y="1829672"/>
                      </a:lnTo>
                      <a:cubicBezTo>
                        <a:pt x="394391" y="1829672"/>
                        <a:pt x="395610" y="1833219"/>
                        <a:pt x="395610" y="1833219"/>
                      </a:cubicBezTo>
                      <a:lnTo>
                        <a:pt x="395610" y="1835767"/>
                      </a:lnTo>
                      <a:cubicBezTo>
                        <a:pt x="395610" y="1835767"/>
                        <a:pt x="394281" y="1836321"/>
                        <a:pt x="394281" y="1836321"/>
                      </a:cubicBezTo>
                      <a:lnTo>
                        <a:pt x="392397" y="1833884"/>
                      </a:lnTo>
                      <a:lnTo>
                        <a:pt x="390291" y="1828121"/>
                      </a:lnTo>
                      <a:lnTo>
                        <a:pt x="388962" y="1826237"/>
                      </a:lnTo>
                      <a:lnTo>
                        <a:pt x="386634" y="1825905"/>
                      </a:lnTo>
                      <a:lnTo>
                        <a:pt x="384419" y="1827678"/>
                      </a:lnTo>
                      <a:lnTo>
                        <a:pt x="383975" y="1830670"/>
                      </a:lnTo>
                      <a:lnTo>
                        <a:pt x="384972" y="1833440"/>
                      </a:lnTo>
                      <a:lnTo>
                        <a:pt x="386967" y="1834659"/>
                      </a:lnTo>
                      <a:lnTo>
                        <a:pt x="387299" y="1835435"/>
                      </a:lnTo>
                      <a:lnTo>
                        <a:pt x="387299" y="1837319"/>
                      </a:lnTo>
                      <a:cubicBezTo>
                        <a:pt x="387299" y="1837319"/>
                        <a:pt x="387299" y="1839424"/>
                        <a:pt x="387299" y="1839424"/>
                      </a:cubicBezTo>
                      <a:lnTo>
                        <a:pt x="386967" y="1840754"/>
                      </a:lnTo>
                      <a:lnTo>
                        <a:pt x="385748" y="1841862"/>
                      </a:lnTo>
                      <a:lnTo>
                        <a:pt x="384086" y="1841641"/>
                      </a:lnTo>
                      <a:lnTo>
                        <a:pt x="381204" y="1839978"/>
                      </a:lnTo>
                      <a:lnTo>
                        <a:pt x="382091" y="1841086"/>
                      </a:lnTo>
                      <a:lnTo>
                        <a:pt x="384308" y="1845187"/>
                      </a:lnTo>
                      <a:lnTo>
                        <a:pt x="376550" y="1845187"/>
                      </a:lnTo>
                      <a:lnTo>
                        <a:pt x="382423" y="1848733"/>
                      </a:lnTo>
                      <a:lnTo>
                        <a:pt x="384308" y="1850506"/>
                      </a:lnTo>
                      <a:lnTo>
                        <a:pt x="382645" y="1853165"/>
                      </a:lnTo>
                      <a:lnTo>
                        <a:pt x="379099" y="1855271"/>
                      </a:lnTo>
                      <a:lnTo>
                        <a:pt x="377437" y="1857709"/>
                      </a:lnTo>
                      <a:lnTo>
                        <a:pt x="376882" y="1859149"/>
                      </a:lnTo>
                      <a:lnTo>
                        <a:pt x="376661" y="1860368"/>
                      </a:lnTo>
                      <a:lnTo>
                        <a:pt x="376661" y="1861809"/>
                      </a:lnTo>
                      <a:cubicBezTo>
                        <a:pt x="376661" y="1861809"/>
                        <a:pt x="376661" y="1863693"/>
                        <a:pt x="376661" y="1863693"/>
                      </a:cubicBezTo>
                      <a:lnTo>
                        <a:pt x="376218" y="1865798"/>
                      </a:lnTo>
                      <a:lnTo>
                        <a:pt x="375221" y="1866352"/>
                      </a:lnTo>
                      <a:lnTo>
                        <a:pt x="374112" y="1866352"/>
                      </a:lnTo>
                      <a:cubicBezTo>
                        <a:pt x="374112" y="1866352"/>
                        <a:pt x="373226" y="1867350"/>
                        <a:pt x="373226" y="1867350"/>
                      </a:cubicBezTo>
                      <a:lnTo>
                        <a:pt x="371896" y="1869234"/>
                      </a:lnTo>
                      <a:lnTo>
                        <a:pt x="370012" y="1870674"/>
                      </a:lnTo>
                      <a:lnTo>
                        <a:pt x="367906" y="1871561"/>
                      </a:lnTo>
                      <a:lnTo>
                        <a:pt x="366245" y="1871893"/>
                      </a:lnTo>
                      <a:lnTo>
                        <a:pt x="365469" y="1870674"/>
                      </a:lnTo>
                      <a:lnTo>
                        <a:pt x="363141" y="1865023"/>
                      </a:lnTo>
                      <a:lnTo>
                        <a:pt x="361923" y="1863028"/>
                      </a:lnTo>
                      <a:lnTo>
                        <a:pt x="362366" y="1859593"/>
                      </a:lnTo>
                      <a:lnTo>
                        <a:pt x="361812" y="1856490"/>
                      </a:lnTo>
                      <a:lnTo>
                        <a:pt x="360482" y="1853830"/>
                      </a:lnTo>
                      <a:lnTo>
                        <a:pt x="358709" y="1851614"/>
                      </a:lnTo>
                      <a:lnTo>
                        <a:pt x="357601" y="1850949"/>
                      </a:lnTo>
                      <a:lnTo>
                        <a:pt x="356382" y="1851171"/>
                      </a:lnTo>
                      <a:lnTo>
                        <a:pt x="355384" y="1852500"/>
                      </a:lnTo>
                      <a:lnTo>
                        <a:pt x="354941" y="1855049"/>
                      </a:lnTo>
                      <a:lnTo>
                        <a:pt x="354498" y="1856379"/>
                      </a:lnTo>
                      <a:lnTo>
                        <a:pt x="353501" y="1855271"/>
                      </a:lnTo>
                      <a:lnTo>
                        <a:pt x="351839" y="1852279"/>
                      </a:lnTo>
                      <a:lnTo>
                        <a:pt x="349622" y="1850949"/>
                      </a:lnTo>
                      <a:lnTo>
                        <a:pt x="349068" y="1851171"/>
                      </a:lnTo>
                      <a:lnTo>
                        <a:pt x="349290" y="1853498"/>
                      </a:lnTo>
                      <a:lnTo>
                        <a:pt x="349511" y="1858485"/>
                      </a:lnTo>
                      <a:lnTo>
                        <a:pt x="348625" y="1862917"/>
                      </a:lnTo>
                      <a:lnTo>
                        <a:pt x="346519" y="1863914"/>
                      </a:lnTo>
                      <a:lnTo>
                        <a:pt x="341754" y="1862806"/>
                      </a:lnTo>
                      <a:lnTo>
                        <a:pt x="342087" y="1863804"/>
                      </a:lnTo>
                      <a:lnTo>
                        <a:pt x="342308" y="1864579"/>
                      </a:lnTo>
                      <a:lnTo>
                        <a:pt x="342641" y="1866352"/>
                      </a:lnTo>
                      <a:lnTo>
                        <a:pt x="341532" y="1867239"/>
                      </a:lnTo>
                      <a:lnTo>
                        <a:pt x="340646" y="1868458"/>
                      </a:lnTo>
                      <a:lnTo>
                        <a:pt x="338652" y="1871782"/>
                      </a:lnTo>
                      <a:lnTo>
                        <a:pt x="343195" y="1880758"/>
                      </a:lnTo>
                      <a:lnTo>
                        <a:pt x="344082" y="1883972"/>
                      </a:lnTo>
                      <a:lnTo>
                        <a:pt x="339317" y="1880980"/>
                      </a:lnTo>
                      <a:lnTo>
                        <a:pt x="338652" y="1881312"/>
                      </a:lnTo>
                      <a:lnTo>
                        <a:pt x="338208" y="1884415"/>
                      </a:lnTo>
                      <a:lnTo>
                        <a:pt x="337100" y="1886077"/>
                      </a:lnTo>
                      <a:lnTo>
                        <a:pt x="335770" y="1887296"/>
                      </a:lnTo>
                      <a:lnTo>
                        <a:pt x="334662" y="1889070"/>
                      </a:lnTo>
                      <a:lnTo>
                        <a:pt x="332667" y="1898378"/>
                      </a:lnTo>
                      <a:lnTo>
                        <a:pt x="332335" y="1898600"/>
                      </a:lnTo>
                      <a:lnTo>
                        <a:pt x="331891" y="1901370"/>
                      </a:lnTo>
                      <a:lnTo>
                        <a:pt x="331116" y="1903697"/>
                      </a:lnTo>
                      <a:lnTo>
                        <a:pt x="330784" y="1905914"/>
                      </a:lnTo>
                      <a:lnTo>
                        <a:pt x="331670" y="1908241"/>
                      </a:lnTo>
                      <a:lnTo>
                        <a:pt x="331670" y="1909903"/>
                      </a:lnTo>
                      <a:lnTo>
                        <a:pt x="330341" y="1911122"/>
                      </a:lnTo>
                      <a:lnTo>
                        <a:pt x="328456" y="1913892"/>
                      </a:lnTo>
                      <a:lnTo>
                        <a:pt x="327016" y="1915111"/>
                      </a:lnTo>
                      <a:lnTo>
                        <a:pt x="327237" y="1908906"/>
                      </a:lnTo>
                      <a:lnTo>
                        <a:pt x="325354" y="1906800"/>
                      </a:lnTo>
                      <a:lnTo>
                        <a:pt x="322583" y="1906246"/>
                      </a:lnTo>
                      <a:lnTo>
                        <a:pt x="320034" y="1904805"/>
                      </a:lnTo>
                      <a:lnTo>
                        <a:pt x="319813" y="1902478"/>
                      </a:lnTo>
                      <a:lnTo>
                        <a:pt x="320478" y="1899597"/>
                      </a:lnTo>
                      <a:lnTo>
                        <a:pt x="320478" y="1897159"/>
                      </a:lnTo>
                      <a:cubicBezTo>
                        <a:pt x="320478" y="1897159"/>
                        <a:pt x="318483" y="1896162"/>
                        <a:pt x="318483" y="1896162"/>
                      </a:cubicBezTo>
                      <a:lnTo>
                        <a:pt x="315380" y="1895608"/>
                      </a:lnTo>
                      <a:lnTo>
                        <a:pt x="314161" y="1896494"/>
                      </a:lnTo>
                      <a:lnTo>
                        <a:pt x="313053" y="1899708"/>
                      </a:lnTo>
                      <a:lnTo>
                        <a:pt x="314050" y="1906357"/>
                      </a:lnTo>
                      <a:lnTo>
                        <a:pt x="318372" y="1913227"/>
                      </a:lnTo>
                      <a:lnTo>
                        <a:pt x="327791" y="1923976"/>
                      </a:lnTo>
                      <a:lnTo>
                        <a:pt x="323913" y="1921428"/>
                      </a:lnTo>
                      <a:lnTo>
                        <a:pt x="320367" y="1920873"/>
                      </a:lnTo>
                      <a:lnTo>
                        <a:pt x="316932" y="1919544"/>
                      </a:lnTo>
                      <a:lnTo>
                        <a:pt x="313496" y="1914557"/>
                      </a:lnTo>
                      <a:lnTo>
                        <a:pt x="310283" y="1911011"/>
                      </a:lnTo>
                      <a:lnTo>
                        <a:pt x="306515" y="1910678"/>
                      </a:lnTo>
                      <a:lnTo>
                        <a:pt x="303966" y="1913781"/>
                      </a:lnTo>
                      <a:lnTo>
                        <a:pt x="304520" y="1920652"/>
                      </a:lnTo>
                      <a:lnTo>
                        <a:pt x="305628" y="1923422"/>
                      </a:lnTo>
                      <a:lnTo>
                        <a:pt x="307069" y="1924974"/>
                      </a:lnTo>
                      <a:lnTo>
                        <a:pt x="308731" y="1925639"/>
                      </a:lnTo>
                      <a:lnTo>
                        <a:pt x="310726" y="1925639"/>
                      </a:lnTo>
                      <a:cubicBezTo>
                        <a:pt x="310726" y="1925639"/>
                        <a:pt x="311280" y="1926968"/>
                        <a:pt x="311280" y="1926968"/>
                      </a:cubicBezTo>
                      <a:lnTo>
                        <a:pt x="316932" y="1935501"/>
                      </a:lnTo>
                      <a:lnTo>
                        <a:pt x="320145" y="1938826"/>
                      </a:lnTo>
                      <a:lnTo>
                        <a:pt x="321586" y="1941485"/>
                      </a:lnTo>
                      <a:lnTo>
                        <a:pt x="322694" y="1945253"/>
                      </a:lnTo>
                      <a:lnTo>
                        <a:pt x="323470" y="1947137"/>
                      </a:lnTo>
                      <a:lnTo>
                        <a:pt x="324578" y="1948577"/>
                      </a:lnTo>
                      <a:lnTo>
                        <a:pt x="322140" y="1952567"/>
                      </a:lnTo>
                      <a:lnTo>
                        <a:pt x="319591" y="1957997"/>
                      </a:lnTo>
                      <a:lnTo>
                        <a:pt x="317043" y="1959991"/>
                      </a:lnTo>
                      <a:lnTo>
                        <a:pt x="314493" y="1953564"/>
                      </a:lnTo>
                      <a:lnTo>
                        <a:pt x="313718" y="1953564"/>
                      </a:lnTo>
                      <a:lnTo>
                        <a:pt x="312389" y="1957664"/>
                      </a:lnTo>
                      <a:lnTo>
                        <a:pt x="309950" y="1962318"/>
                      </a:lnTo>
                      <a:lnTo>
                        <a:pt x="305185" y="1969300"/>
                      </a:lnTo>
                      <a:lnTo>
                        <a:pt x="304963" y="1968857"/>
                      </a:lnTo>
                      <a:lnTo>
                        <a:pt x="304188" y="1968192"/>
                      </a:lnTo>
                      <a:lnTo>
                        <a:pt x="303302" y="1967638"/>
                      </a:lnTo>
                      <a:lnTo>
                        <a:pt x="302637" y="1967638"/>
                      </a:lnTo>
                      <a:cubicBezTo>
                        <a:pt x="302637" y="1967638"/>
                        <a:pt x="302526" y="1968081"/>
                        <a:pt x="302526" y="1968081"/>
                      </a:cubicBezTo>
                      <a:lnTo>
                        <a:pt x="302526" y="1969189"/>
                      </a:lnTo>
                      <a:cubicBezTo>
                        <a:pt x="302526" y="1969189"/>
                        <a:pt x="302526" y="1970297"/>
                        <a:pt x="302526" y="1970297"/>
                      </a:cubicBezTo>
                      <a:lnTo>
                        <a:pt x="301972" y="1971073"/>
                      </a:lnTo>
                      <a:lnTo>
                        <a:pt x="300198" y="1971295"/>
                      </a:lnTo>
                      <a:lnTo>
                        <a:pt x="297982" y="1969743"/>
                      </a:lnTo>
                      <a:lnTo>
                        <a:pt x="296541" y="1969411"/>
                      </a:lnTo>
                      <a:lnTo>
                        <a:pt x="295101" y="1970186"/>
                      </a:lnTo>
                      <a:lnTo>
                        <a:pt x="292109" y="1972846"/>
                      </a:lnTo>
                      <a:lnTo>
                        <a:pt x="290336" y="1972846"/>
                      </a:lnTo>
                      <a:lnTo>
                        <a:pt x="289117" y="1971295"/>
                      </a:lnTo>
                      <a:lnTo>
                        <a:pt x="288230" y="1969078"/>
                      </a:lnTo>
                      <a:lnTo>
                        <a:pt x="287011" y="1967859"/>
                      </a:lnTo>
                      <a:lnTo>
                        <a:pt x="284906" y="1969411"/>
                      </a:lnTo>
                      <a:lnTo>
                        <a:pt x="283909" y="1971295"/>
                      </a:lnTo>
                      <a:lnTo>
                        <a:pt x="283576" y="1973178"/>
                      </a:lnTo>
                      <a:lnTo>
                        <a:pt x="283244" y="1975284"/>
                      </a:lnTo>
                      <a:lnTo>
                        <a:pt x="282579" y="1977722"/>
                      </a:lnTo>
                      <a:lnTo>
                        <a:pt x="281471" y="1980049"/>
                      </a:lnTo>
                      <a:lnTo>
                        <a:pt x="280252" y="1981379"/>
                      </a:lnTo>
                      <a:lnTo>
                        <a:pt x="277038" y="1983041"/>
                      </a:lnTo>
                      <a:lnTo>
                        <a:pt x="278922" y="1988028"/>
                      </a:lnTo>
                      <a:lnTo>
                        <a:pt x="280252" y="1993458"/>
                      </a:lnTo>
                      <a:lnTo>
                        <a:pt x="271387" y="1985368"/>
                      </a:lnTo>
                      <a:lnTo>
                        <a:pt x="268616" y="1984703"/>
                      </a:lnTo>
                      <a:lnTo>
                        <a:pt x="269613" y="1982155"/>
                      </a:lnTo>
                      <a:lnTo>
                        <a:pt x="269835" y="1980049"/>
                      </a:lnTo>
                      <a:lnTo>
                        <a:pt x="268838" y="1970186"/>
                      </a:lnTo>
                      <a:lnTo>
                        <a:pt x="269059" y="1967749"/>
                      </a:lnTo>
                      <a:lnTo>
                        <a:pt x="270167" y="1963981"/>
                      </a:lnTo>
                      <a:lnTo>
                        <a:pt x="267397" y="1964202"/>
                      </a:lnTo>
                      <a:lnTo>
                        <a:pt x="261856" y="1968192"/>
                      </a:lnTo>
                      <a:lnTo>
                        <a:pt x="259308" y="1969300"/>
                      </a:lnTo>
                      <a:lnTo>
                        <a:pt x="254764" y="1968746"/>
                      </a:lnTo>
                      <a:lnTo>
                        <a:pt x="253102" y="1969300"/>
                      </a:lnTo>
                      <a:lnTo>
                        <a:pt x="248448" y="1972735"/>
                      </a:lnTo>
                      <a:lnTo>
                        <a:pt x="248448" y="1974287"/>
                      </a:lnTo>
                      <a:lnTo>
                        <a:pt x="250221" y="1975395"/>
                      </a:lnTo>
                      <a:lnTo>
                        <a:pt x="253767" y="1976503"/>
                      </a:lnTo>
                      <a:lnTo>
                        <a:pt x="255429" y="1977722"/>
                      </a:lnTo>
                      <a:lnTo>
                        <a:pt x="252991" y="1979273"/>
                      </a:lnTo>
                      <a:lnTo>
                        <a:pt x="249889" y="1978608"/>
                      </a:lnTo>
                      <a:lnTo>
                        <a:pt x="246896" y="1976614"/>
                      </a:lnTo>
                      <a:lnTo>
                        <a:pt x="244680" y="1974287"/>
                      </a:lnTo>
                      <a:lnTo>
                        <a:pt x="242353" y="1979827"/>
                      </a:lnTo>
                      <a:lnTo>
                        <a:pt x="238696" y="1978276"/>
                      </a:lnTo>
                      <a:lnTo>
                        <a:pt x="232158" y="1971073"/>
                      </a:lnTo>
                      <a:lnTo>
                        <a:pt x="230607" y="1971516"/>
                      </a:lnTo>
                      <a:lnTo>
                        <a:pt x="228279" y="1972957"/>
                      </a:lnTo>
                      <a:lnTo>
                        <a:pt x="226174" y="1974951"/>
                      </a:lnTo>
                      <a:lnTo>
                        <a:pt x="225176" y="1977057"/>
                      </a:lnTo>
                      <a:lnTo>
                        <a:pt x="225731" y="1981157"/>
                      </a:lnTo>
                      <a:lnTo>
                        <a:pt x="227061" y="1983041"/>
                      </a:lnTo>
                      <a:lnTo>
                        <a:pt x="231493" y="1984814"/>
                      </a:lnTo>
                      <a:lnTo>
                        <a:pt x="231493" y="1986476"/>
                      </a:lnTo>
                      <a:lnTo>
                        <a:pt x="228168" y="1986255"/>
                      </a:lnTo>
                      <a:lnTo>
                        <a:pt x="226839" y="1987141"/>
                      </a:lnTo>
                      <a:lnTo>
                        <a:pt x="226063" y="1989912"/>
                      </a:lnTo>
                      <a:lnTo>
                        <a:pt x="227504" y="1990466"/>
                      </a:lnTo>
                      <a:lnTo>
                        <a:pt x="227725" y="1992350"/>
                      </a:lnTo>
                      <a:lnTo>
                        <a:pt x="227725" y="1995009"/>
                      </a:lnTo>
                      <a:cubicBezTo>
                        <a:pt x="227725" y="1995009"/>
                        <a:pt x="228058" y="1997669"/>
                        <a:pt x="228058" y="1997669"/>
                      </a:cubicBezTo>
                      <a:lnTo>
                        <a:pt x="229277" y="1999442"/>
                      </a:lnTo>
                      <a:lnTo>
                        <a:pt x="230828" y="1999885"/>
                      </a:lnTo>
                      <a:lnTo>
                        <a:pt x="232379" y="1999442"/>
                      </a:lnTo>
                      <a:lnTo>
                        <a:pt x="233820" y="1998555"/>
                      </a:lnTo>
                      <a:lnTo>
                        <a:pt x="231604" y="2002212"/>
                      </a:lnTo>
                      <a:lnTo>
                        <a:pt x="232269" y="2005537"/>
                      </a:lnTo>
                      <a:lnTo>
                        <a:pt x="234485" y="2008418"/>
                      </a:lnTo>
                      <a:lnTo>
                        <a:pt x="242020" y="2015510"/>
                      </a:lnTo>
                      <a:lnTo>
                        <a:pt x="246896" y="2022491"/>
                      </a:lnTo>
                      <a:lnTo>
                        <a:pt x="243350" y="2024818"/>
                      </a:lnTo>
                      <a:lnTo>
                        <a:pt x="239804" y="2023378"/>
                      </a:lnTo>
                      <a:lnTo>
                        <a:pt x="236369" y="2020607"/>
                      </a:lnTo>
                      <a:lnTo>
                        <a:pt x="232933" y="2019167"/>
                      </a:lnTo>
                      <a:lnTo>
                        <a:pt x="228168" y="2013404"/>
                      </a:lnTo>
                      <a:lnTo>
                        <a:pt x="224955" y="2011410"/>
                      </a:lnTo>
                      <a:lnTo>
                        <a:pt x="223514" y="2014845"/>
                      </a:lnTo>
                      <a:lnTo>
                        <a:pt x="223293" y="2018613"/>
                      </a:lnTo>
                      <a:lnTo>
                        <a:pt x="222739" y="2018613"/>
                      </a:lnTo>
                      <a:lnTo>
                        <a:pt x="221852" y="2017394"/>
                      </a:lnTo>
                      <a:lnTo>
                        <a:pt x="220633" y="2017394"/>
                      </a:lnTo>
                      <a:cubicBezTo>
                        <a:pt x="220633" y="2017394"/>
                        <a:pt x="219303" y="2019167"/>
                        <a:pt x="219303" y="2019167"/>
                      </a:cubicBezTo>
                      <a:lnTo>
                        <a:pt x="218971" y="2019942"/>
                      </a:lnTo>
                      <a:lnTo>
                        <a:pt x="218971" y="2020829"/>
                      </a:lnTo>
                      <a:cubicBezTo>
                        <a:pt x="218971" y="2020829"/>
                        <a:pt x="219192" y="2022602"/>
                        <a:pt x="219192" y="2022602"/>
                      </a:cubicBezTo>
                      <a:lnTo>
                        <a:pt x="219192" y="2028143"/>
                      </a:lnTo>
                      <a:cubicBezTo>
                        <a:pt x="219192" y="2028143"/>
                        <a:pt x="219635" y="2032686"/>
                        <a:pt x="219635" y="2032686"/>
                      </a:cubicBezTo>
                      <a:lnTo>
                        <a:pt x="221520" y="2041552"/>
                      </a:lnTo>
                      <a:lnTo>
                        <a:pt x="217530" y="2043435"/>
                      </a:lnTo>
                      <a:lnTo>
                        <a:pt x="216865" y="2043989"/>
                      </a:lnTo>
                      <a:lnTo>
                        <a:pt x="216644" y="2045762"/>
                      </a:lnTo>
                      <a:lnTo>
                        <a:pt x="215425" y="2050971"/>
                      </a:lnTo>
                      <a:lnTo>
                        <a:pt x="214317" y="2054185"/>
                      </a:lnTo>
                      <a:lnTo>
                        <a:pt x="213874" y="2057509"/>
                      </a:lnTo>
                      <a:lnTo>
                        <a:pt x="213320" y="2059282"/>
                      </a:lnTo>
                      <a:lnTo>
                        <a:pt x="212433" y="2060723"/>
                      </a:lnTo>
                      <a:lnTo>
                        <a:pt x="210327" y="2063050"/>
                      </a:lnTo>
                      <a:lnTo>
                        <a:pt x="209441" y="2064490"/>
                      </a:lnTo>
                      <a:lnTo>
                        <a:pt x="207114" y="2065488"/>
                      </a:lnTo>
                      <a:lnTo>
                        <a:pt x="199357" y="2062163"/>
                      </a:lnTo>
                      <a:lnTo>
                        <a:pt x="196586" y="2062163"/>
                      </a:lnTo>
                      <a:cubicBezTo>
                        <a:pt x="196586" y="2062163"/>
                        <a:pt x="194702" y="2064823"/>
                        <a:pt x="194702" y="2064823"/>
                      </a:cubicBezTo>
                      <a:lnTo>
                        <a:pt x="194259" y="2068036"/>
                      </a:lnTo>
                      <a:lnTo>
                        <a:pt x="194259" y="2071693"/>
                      </a:lnTo>
                      <a:cubicBezTo>
                        <a:pt x="194259" y="2071693"/>
                        <a:pt x="193483" y="2075683"/>
                        <a:pt x="193483" y="2075683"/>
                      </a:cubicBezTo>
                      <a:lnTo>
                        <a:pt x="192707" y="2077456"/>
                      </a:lnTo>
                      <a:lnTo>
                        <a:pt x="190713" y="2081113"/>
                      </a:lnTo>
                      <a:lnTo>
                        <a:pt x="190381" y="2081667"/>
                      </a:lnTo>
                      <a:lnTo>
                        <a:pt x="189716" y="2083772"/>
                      </a:lnTo>
                      <a:lnTo>
                        <a:pt x="188275" y="2083218"/>
                      </a:lnTo>
                      <a:lnTo>
                        <a:pt x="185948" y="2080780"/>
                      </a:lnTo>
                      <a:lnTo>
                        <a:pt x="183510" y="2081667"/>
                      </a:lnTo>
                      <a:lnTo>
                        <a:pt x="181737" y="2084105"/>
                      </a:lnTo>
                      <a:lnTo>
                        <a:pt x="181072" y="2087651"/>
                      </a:lnTo>
                      <a:lnTo>
                        <a:pt x="182070" y="2091972"/>
                      </a:lnTo>
                      <a:lnTo>
                        <a:pt x="182734" y="2093413"/>
                      </a:lnTo>
                      <a:lnTo>
                        <a:pt x="184729" y="2096073"/>
                      </a:lnTo>
                      <a:lnTo>
                        <a:pt x="185616" y="2096738"/>
                      </a:lnTo>
                      <a:lnTo>
                        <a:pt x="186391" y="2096405"/>
                      </a:lnTo>
                      <a:lnTo>
                        <a:pt x="186945" y="2096848"/>
                      </a:lnTo>
                      <a:lnTo>
                        <a:pt x="186945" y="2099508"/>
                      </a:lnTo>
                      <a:cubicBezTo>
                        <a:pt x="186945" y="2099508"/>
                        <a:pt x="185726" y="2103386"/>
                        <a:pt x="185726" y="2103386"/>
                      </a:cubicBezTo>
                      <a:lnTo>
                        <a:pt x="183067" y="2106711"/>
                      </a:lnTo>
                      <a:lnTo>
                        <a:pt x="180075" y="2109038"/>
                      </a:lnTo>
                      <a:lnTo>
                        <a:pt x="177859" y="2109703"/>
                      </a:lnTo>
                      <a:lnTo>
                        <a:pt x="178302" y="2114357"/>
                      </a:lnTo>
                      <a:lnTo>
                        <a:pt x="176529" y="2123998"/>
                      </a:lnTo>
                      <a:lnTo>
                        <a:pt x="176196" y="2129982"/>
                      </a:lnTo>
                      <a:lnTo>
                        <a:pt x="178191" y="2125771"/>
                      </a:lnTo>
                      <a:lnTo>
                        <a:pt x="179410" y="2124109"/>
                      </a:lnTo>
                      <a:lnTo>
                        <a:pt x="180740" y="2123223"/>
                      </a:lnTo>
                      <a:lnTo>
                        <a:pt x="182513" y="2126547"/>
                      </a:lnTo>
                      <a:lnTo>
                        <a:pt x="190713" y="2128652"/>
                      </a:lnTo>
                      <a:lnTo>
                        <a:pt x="192486" y="2133307"/>
                      </a:lnTo>
                      <a:lnTo>
                        <a:pt x="190048" y="2132642"/>
                      </a:lnTo>
                      <a:lnTo>
                        <a:pt x="187721" y="2134858"/>
                      </a:lnTo>
                      <a:lnTo>
                        <a:pt x="185394" y="2138072"/>
                      </a:lnTo>
                      <a:lnTo>
                        <a:pt x="183067" y="2140177"/>
                      </a:lnTo>
                      <a:lnTo>
                        <a:pt x="185616" y="2144721"/>
                      </a:lnTo>
                      <a:lnTo>
                        <a:pt x="186281" y="2146715"/>
                      </a:lnTo>
                      <a:lnTo>
                        <a:pt x="184396" y="2148378"/>
                      </a:lnTo>
                      <a:lnTo>
                        <a:pt x="182845" y="2151037"/>
                      </a:lnTo>
                      <a:lnTo>
                        <a:pt x="181848" y="2154472"/>
                      </a:lnTo>
                      <a:lnTo>
                        <a:pt x="181515" y="2158683"/>
                      </a:lnTo>
                      <a:lnTo>
                        <a:pt x="181848" y="2163116"/>
                      </a:lnTo>
                      <a:lnTo>
                        <a:pt x="182734" y="2164446"/>
                      </a:lnTo>
                      <a:lnTo>
                        <a:pt x="184175" y="2163670"/>
                      </a:lnTo>
                      <a:lnTo>
                        <a:pt x="186170" y="2162008"/>
                      </a:lnTo>
                      <a:lnTo>
                        <a:pt x="185616" y="2166330"/>
                      </a:lnTo>
                      <a:lnTo>
                        <a:pt x="183620" y="2173754"/>
                      </a:lnTo>
                      <a:lnTo>
                        <a:pt x="183842" y="2176857"/>
                      </a:lnTo>
                      <a:lnTo>
                        <a:pt x="185505" y="2174419"/>
                      </a:lnTo>
                      <a:lnTo>
                        <a:pt x="187610" y="2172535"/>
                      </a:lnTo>
                      <a:lnTo>
                        <a:pt x="189826" y="2171981"/>
                      </a:lnTo>
                      <a:lnTo>
                        <a:pt x="191710" y="2173422"/>
                      </a:lnTo>
                      <a:lnTo>
                        <a:pt x="190824" y="2174530"/>
                      </a:lnTo>
                      <a:lnTo>
                        <a:pt x="190270" y="2175749"/>
                      </a:lnTo>
                      <a:lnTo>
                        <a:pt x="189383" y="2178630"/>
                      </a:lnTo>
                      <a:lnTo>
                        <a:pt x="190048" y="2178963"/>
                      </a:lnTo>
                      <a:lnTo>
                        <a:pt x="191156" y="2179849"/>
                      </a:lnTo>
                      <a:lnTo>
                        <a:pt x="191821" y="2180182"/>
                      </a:lnTo>
                      <a:lnTo>
                        <a:pt x="190935" y="2184393"/>
                      </a:lnTo>
                      <a:lnTo>
                        <a:pt x="190381" y="2189379"/>
                      </a:lnTo>
                      <a:lnTo>
                        <a:pt x="190935" y="2193147"/>
                      </a:lnTo>
                      <a:lnTo>
                        <a:pt x="193372" y="2193590"/>
                      </a:lnTo>
                      <a:lnTo>
                        <a:pt x="191821" y="2190155"/>
                      </a:lnTo>
                      <a:lnTo>
                        <a:pt x="192153" y="2187606"/>
                      </a:lnTo>
                      <a:lnTo>
                        <a:pt x="199578" y="2175084"/>
                      </a:lnTo>
                      <a:lnTo>
                        <a:pt x="200354" y="2178630"/>
                      </a:lnTo>
                      <a:lnTo>
                        <a:pt x="198913" y="2181401"/>
                      </a:lnTo>
                      <a:lnTo>
                        <a:pt x="198359" y="2184614"/>
                      </a:lnTo>
                      <a:lnTo>
                        <a:pt x="198581" y="2187717"/>
                      </a:lnTo>
                      <a:lnTo>
                        <a:pt x="199468" y="2190155"/>
                      </a:lnTo>
                      <a:lnTo>
                        <a:pt x="201129" y="2191152"/>
                      </a:lnTo>
                      <a:lnTo>
                        <a:pt x="207224" y="2188604"/>
                      </a:lnTo>
                      <a:lnTo>
                        <a:pt x="206559" y="2192260"/>
                      </a:lnTo>
                      <a:lnTo>
                        <a:pt x="206559" y="2203564"/>
                      </a:lnTo>
                      <a:cubicBezTo>
                        <a:pt x="206559" y="2203564"/>
                        <a:pt x="206005" y="2207664"/>
                        <a:pt x="206005" y="2207664"/>
                      </a:cubicBezTo>
                      <a:lnTo>
                        <a:pt x="204565" y="2214645"/>
                      </a:lnTo>
                      <a:lnTo>
                        <a:pt x="204122" y="2218635"/>
                      </a:lnTo>
                      <a:lnTo>
                        <a:pt x="206005" y="2216307"/>
                      </a:lnTo>
                      <a:lnTo>
                        <a:pt x="207224" y="2212983"/>
                      </a:lnTo>
                      <a:lnTo>
                        <a:pt x="208665" y="2210323"/>
                      </a:lnTo>
                      <a:lnTo>
                        <a:pt x="211103" y="2210102"/>
                      </a:lnTo>
                      <a:lnTo>
                        <a:pt x="208776" y="2218524"/>
                      </a:lnTo>
                      <a:lnTo>
                        <a:pt x="211879" y="2221959"/>
                      </a:lnTo>
                      <a:lnTo>
                        <a:pt x="212876" y="2224286"/>
                      </a:lnTo>
                      <a:lnTo>
                        <a:pt x="212211" y="2227611"/>
                      </a:lnTo>
                      <a:lnTo>
                        <a:pt x="210770" y="2229605"/>
                      </a:lnTo>
                      <a:lnTo>
                        <a:pt x="207335" y="2232265"/>
                      </a:lnTo>
                      <a:lnTo>
                        <a:pt x="205673" y="2235146"/>
                      </a:lnTo>
                      <a:lnTo>
                        <a:pt x="206448" y="2237806"/>
                      </a:lnTo>
                      <a:lnTo>
                        <a:pt x="206116" y="2241352"/>
                      </a:lnTo>
                      <a:lnTo>
                        <a:pt x="204233" y="2248333"/>
                      </a:lnTo>
                      <a:lnTo>
                        <a:pt x="202459" y="2243125"/>
                      </a:lnTo>
                      <a:lnTo>
                        <a:pt x="201683" y="2245230"/>
                      </a:lnTo>
                      <a:lnTo>
                        <a:pt x="201129" y="2256533"/>
                      </a:lnTo>
                      <a:lnTo>
                        <a:pt x="200243" y="2262518"/>
                      </a:lnTo>
                      <a:lnTo>
                        <a:pt x="195700" y="2278253"/>
                      </a:lnTo>
                      <a:lnTo>
                        <a:pt x="200686" y="2279583"/>
                      </a:lnTo>
                      <a:lnTo>
                        <a:pt x="202348" y="2281578"/>
                      </a:lnTo>
                      <a:lnTo>
                        <a:pt x="200354" y="2286343"/>
                      </a:lnTo>
                      <a:lnTo>
                        <a:pt x="201794" y="2287008"/>
                      </a:lnTo>
                      <a:lnTo>
                        <a:pt x="204344" y="2289224"/>
                      </a:lnTo>
                      <a:lnTo>
                        <a:pt x="204787" y="2289224"/>
                      </a:lnTo>
                      <a:cubicBezTo>
                        <a:pt x="204787" y="2289224"/>
                        <a:pt x="205784" y="2289667"/>
                        <a:pt x="205784" y="2289667"/>
                      </a:cubicBezTo>
                      <a:lnTo>
                        <a:pt x="210992" y="2289335"/>
                      </a:lnTo>
                      <a:lnTo>
                        <a:pt x="211989" y="2289667"/>
                      </a:lnTo>
                      <a:lnTo>
                        <a:pt x="212765" y="2291440"/>
                      </a:lnTo>
                      <a:lnTo>
                        <a:pt x="212987" y="2293657"/>
                      </a:lnTo>
                      <a:lnTo>
                        <a:pt x="213430" y="2295540"/>
                      </a:lnTo>
                      <a:lnTo>
                        <a:pt x="215757" y="2297092"/>
                      </a:lnTo>
                      <a:lnTo>
                        <a:pt x="215535" y="2298754"/>
                      </a:lnTo>
                      <a:lnTo>
                        <a:pt x="214538" y="2300416"/>
                      </a:lnTo>
                      <a:lnTo>
                        <a:pt x="213430" y="2301303"/>
                      </a:lnTo>
                      <a:lnTo>
                        <a:pt x="214427" y="2304406"/>
                      </a:lnTo>
                      <a:lnTo>
                        <a:pt x="216200" y="2307730"/>
                      </a:lnTo>
                      <a:lnTo>
                        <a:pt x="219635" y="2312717"/>
                      </a:lnTo>
                      <a:lnTo>
                        <a:pt x="219192" y="2316374"/>
                      </a:lnTo>
                      <a:lnTo>
                        <a:pt x="220411" y="2317925"/>
                      </a:lnTo>
                      <a:lnTo>
                        <a:pt x="222296" y="2318701"/>
                      </a:lnTo>
                      <a:lnTo>
                        <a:pt x="223846" y="2320031"/>
                      </a:lnTo>
                      <a:lnTo>
                        <a:pt x="224179" y="2322912"/>
                      </a:lnTo>
                      <a:lnTo>
                        <a:pt x="223403" y="2326125"/>
                      </a:lnTo>
                      <a:lnTo>
                        <a:pt x="222406" y="2329450"/>
                      </a:lnTo>
                      <a:lnTo>
                        <a:pt x="222074" y="2332331"/>
                      </a:lnTo>
                      <a:lnTo>
                        <a:pt x="224290" y="2337761"/>
                      </a:lnTo>
                      <a:lnTo>
                        <a:pt x="232269" y="2343413"/>
                      </a:lnTo>
                      <a:lnTo>
                        <a:pt x="235261" y="2347180"/>
                      </a:lnTo>
                      <a:lnTo>
                        <a:pt x="233487" y="2347845"/>
                      </a:lnTo>
                      <a:lnTo>
                        <a:pt x="229609" y="2344742"/>
                      </a:lnTo>
                      <a:lnTo>
                        <a:pt x="227504" y="2343967"/>
                      </a:lnTo>
                      <a:lnTo>
                        <a:pt x="227504" y="2345407"/>
                      </a:lnTo>
                      <a:lnTo>
                        <a:pt x="230163" y="2351280"/>
                      </a:lnTo>
                      <a:lnTo>
                        <a:pt x="230496" y="2353053"/>
                      </a:lnTo>
                      <a:lnTo>
                        <a:pt x="229609" y="2356600"/>
                      </a:lnTo>
                      <a:lnTo>
                        <a:pt x="229609" y="2358594"/>
                      </a:lnTo>
                      <a:cubicBezTo>
                        <a:pt x="229609" y="2358594"/>
                        <a:pt x="231493" y="2360811"/>
                        <a:pt x="231493" y="2360811"/>
                      </a:cubicBezTo>
                      <a:lnTo>
                        <a:pt x="233820" y="2362029"/>
                      </a:lnTo>
                      <a:lnTo>
                        <a:pt x="235926" y="2363803"/>
                      </a:lnTo>
                      <a:lnTo>
                        <a:pt x="238474" y="2373998"/>
                      </a:lnTo>
                      <a:lnTo>
                        <a:pt x="242353" y="2379982"/>
                      </a:lnTo>
                      <a:lnTo>
                        <a:pt x="250110" y="2387960"/>
                      </a:lnTo>
                      <a:lnTo>
                        <a:pt x="250110" y="2389733"/>
                      </a:lnTo>
                      <a:lnTo>
                        <a:pt x="246785" y="2388515"/>
                      </a:lnTo>
                      <a:lnTo>
                        <a:pt x="239583" y="2383417"/>
                      </a:lnTo>
                      <a:lnTo>
                        <a:pt x="226507" y="2377654"/>
                      </a:lnTo>
                      <a:lnTo>
                        <a:pt x="223625" y="2378209"/>
                      </a:lnTo>
                      <a:lnTo>
                        <a:pt x="221852" y="2378984"/>
                      </a:lnTo>
                      <a:lnTo>
                        <a:pt x="221187" y="2379428"/>
                      </a:lnTo>
                      <a:lnTo>
                        <a:pt x="221409" y="2380536"/>
                      </a:lnTo>
                      <a:lnTo>
                        <a:pt x="222296" y="2383085"/>
                      </a:lnTo>
                      <a:lnTo>
                        <a:pt x="226839" y="2389623"/>
                      </a:lnTo>
                      <a:lnTo>
                        <a:pt x="228390" y="2390066"/>
                      </a:lnTo>
                      <a:lnTo>
                        <a:pt x="231382" y="2389068"/>
                      </a:lnTo>
                      <a:lnTo>
                        <a:pt x="233044" y="2389623"/>
                      </a:lnTo>
                      <a:lnTo>
                        <a:pt x="233709" y="2390842"/>
                      </a:lnTo>
                      <a:lnTo>
                        <a:pt x="236037" y="2397712"/>
                      </a:lnTo>
                      <a:lnTo>
                        <a:pt x="231936" y="2400150"/>
                      </a:lnTo>
                      <a:lnTo>
                        <a:pt x="216755" y="2397712"/>
                      </a:lnTo>
                      <a:lnTo>
                        <a:pt x="218971" y="2400150"/>
                      </a:lnTo>
                      <a:lnTo>
                        <a:pt x="226728" y="2404140"/>
                      </a:lnTo>
                      <a:lnTo>
                        <a:pt x="230385" y="2407907"/>
                      </a:lnTo>
                      <a:lnTo>
                        <a:pt x="232158" y="2410456"/>
                      </a:lnTo>
                      <a:lnTo>
                        <a:pt x="233820" y="2414002"/>
                      </a:lnTo>
                      <a:lnTo>
                        <a:pt x="230385" y="2415886"/>
                      </a:lnTo>
                      <a:lnTo>
                        <a:pt x="223182" y="2415110"/>
                      </a:lnTo>
                      <a:lnTo>
                        <a:pt x="219857" y="2417216"/>
                      </a:lnTo>
                      <a:lnTo>
                        <a:pt x="221298" y="2418213"/>
                      </a:lnTo>
                      <a:lnTo>
                        <a:pt x="224511" y="2419432"/>
                      </a:lnTo>
                      <a:lnTo>
                        <a:pt x="226063" y="2420429"/>
                      </a:lnTo>
                      <a:lnTo>
                        <a:pt x="227725" y="2422202"/>
                      </a:lnTo>
                      <a:lnTo>
                        <a:pt x="228390" y="2423643"/>
                      </a:lnTo>
                      <a:lnTo>
                        <a:pt x="229166" y="2428408"/>
                      </a:lnTo>
                      <a:lnTo>
                        <a:pt x="229166" y="2429627"/>
                      </a:lnTo>
                      <a:cubicBezTo>
                        <a:pt x="229166" y="2429627"/>
                        <a:pt x="229166" y="2431732"/>
                        <a:pt x="229166" y="2431732"/>
                      </a:cubicBezTo>
                      <a:lnTo>
                        <a:pt x="229166" y="2433173"/>
                      </a:lnTo>
                      <a:cubicBezTo>
                        <a:pt x="229166" y="2433173"/>
                        <a:pt x="229609" y="2434392"/>
                        <a:pt x="229609" y="2434392"/>
                      </a:cubicBezTo>
                      <a:lnTo>
                        <a:pt x="230496" y="2435057"/>
                      </a:lnTo>
                      <a:lnTo>
                        <a:pt x="230717" y="2436497"/>
                      </a:lnTo>
                      <a:lnTo>
                        <a:pt x="230717" y="2438825"/>
                      </a:lnTo>
                      <a:lnTo>
                        <a:pt x="230496" y="2443035"/>
                      </a:lnTo>
                      <a:lnTo>
                        <a:pt x="230717" y="2444255"/>
                      </a:lnTo>
                      <a:lnTo>
                        <a:pt x="230717" y="2446028"/>
                      </a:lnTo>
                      <a:lnTo>
                        <a:pt x="226063" y="2446028"/>
                      </a:lnTo>
                      <a:lnTo>
                        <a:pt x="226617" y="2449131"/>
                      </a:lnTo>
                      <a:lnTo>
                        <a:pt x="225620" y="2450460"/>
                      </a:lnTo>
                      <a:lnTo>
                        <a:pt x="224068" y="2451568"/>
                      </a:lnTo>
                      <a:lnTo>
                        <a:pt x="222960" y="2454006"/>
                      </a:lnTo>
                      <a:lnTo>
                        <a:pt x="228390" y="2456666"/>
                      </a:lnTo>
                      <a:lnTo>
                        <a:pt x="230607" y="2458882"/>
                      </a:lnTo>
                      <a:lnTo>
                        <a:pt x="232269" y="2463758"/>
                      </a:lnTo>
                      <a:lnTo>
                        <a:pt x="228722" y="2464756"/>
                      </a:lnTo>
                      <a:lnTo>
                        <a:pt x="225287" y="2466750"/>
                      </a:lnTo>
                      <a:lnTo>
                        <a:pt x="225509" y="2467637"/>
                      </a:lnTo>
                      <a:lnTo>
                        <a:pt x="226063" y="2469964"/>
                      </a:lnTo>
                      <a:lnTo>
                        <a:pt x="222406" y="2469742"/>
                      </a:lnTo>
                      <a:lnTo>
                        <a:pt x="220633" y="2470185"/>
                      </a:lnTo>
                      <a:lnTo>
                        <a:pt x="219192" y="2471626"/>
                      </a:lnTo>
                      <a:lnTo>
                        <a:pt x="220744" y="2471626"/>
                      </a:lnTo>
                      <a:lnTo>
                        <a:pt x="219192" y="2474950"/>
                      </a:lnTo>
                      <a:lnTo>
                        <a:pt x="219968" y="2475726"/>
                      </a:lnTo>
                      <a:lnTo>
                        <a:pt x="220744" y="2476170"/>
                      </a:lnTo>
                      <a:lnTo>
                        <a:pt x="221520" y="2476391"/>
                      </a:lnTo>
                      <a:lnTo>
                        <a:pt x="222296" y="2476391"/>
                      </a:lnTo>
                      <a:cubicBezTo>
                        <a:pt x="222296" y="2476391"/>
                        <a:pt x="219525" y="2477832"/>
                        <a:pt x="219525" y="2477832"/>
                      </a:cubicBezTo>
                      <a:lnTo>
                        <a:pt x="218417" y="2477832"/>
                      </a:lnTo>
                      <a:cubicBezTo>
                        <a:pt x="218417" y="2477832"/>
                        <a:pt x="219635" y="2479715"/>
                        <a:pt x="219635" y="2479715"/>
                      </a:cubicBezTo>
                      <a:lnTo>
                        <a:pt x="220300" y="2482043"/>
                      </a:lnTo>
                      <a:lnTo>
                        <a:pt x="221520" y="2487694"/>
                      </a:lnTo>
                      <a:lnTo>
                        <a:pt x="220079" y="2490132"/>
                      </a:lnTo>
                      <a:lnTo>
                        <a:pt x="220633" y="2493124"/>
                      </a:lnTo>
                      <a:lnTo>
                        <a:pt x="222185" y="2495784"/>
                      </a:lnTo>
                      <a:lnTo>
                        <a:pt x="223736" y="2497335"/>
                      </a:lnTo>
                      <a:lnTo>
                        <a:pt x="220522" y="2498554"/>
                      </a:lnTo>
                      <a:lnTo>
                        <a:pt x="213874" y="2495230"/>
                      </a:lnTo>
                      <a:lnTo>
                        <a:pt x="210659" y="2497446"/>
                      </a:lnTo>
                      <a:lnTo>
                        <a:pt x="213430" y="2498000"/>
                      </a:lnTo>
                      <a:lnTo>
                        <a:pt x="215314" y="2499662"/>
                      </a:lnTo>
                      <a:lnTo>
                        <a:pt x="215314" y="2500216"/>
                      </a:lnTo>
                      <a:cubicBezTo>
                        <a:pt x="215314" y="2500216"/>
                        <a:pt x="215425" y="2501324"/>
                        <a:pt x="215425" y="2501324"/>
                      </a:cubicBezTo>
                      <a:lnTo>
                        <a:pt x="212987" y="2501989"/>
                      </a:lnTo>
                      <a:lnTo>
                        <a:pt x="210327" y="2500992"/>
                      </a:lnTo>
                      <a:lnTo>
                        <a:pt x="205341" y="2497335"/>
                      </a:lnTo>
                      <a:lnTo>
                        <a:pt x="202903" y="2497335"/>
                      </a:lnTo>
                      <a:cubicBezTo>
                        <a:pt x="202903" y="2497335"/>
                        <a:pt x="203235" y="2500660"/>
                        <a:pt x="203235" y="2500660"/>
                      </a:cubicBezTo>
                      <a:lnTo>
                        <a:pt x="204344" y="2502654"/>
                      </a:lnTo>
                      <a:lnTo>
                        <a:pt x="207446" y="2505203"/>
                      </a:lnTo>
                      <a:lnTo>
                        <a:pt x="206781" y="2505868"/>
                      </a:lnTo>
                      <a:lnTo>
                        <a:pt x="205119" y="2508527"/>
                      </a:lnTo>
                      <a:lnTo>
                        <a:pt x="207114" y="2510300"/>
                      </a:lnTo>
                      <a:lnTo>
                        <a:pt x="212211" y="2521271"/>
                      </a:lnTo>
                      <a:lnTo>
                        <a:pt x="212765" y="2523044"/>
                      </a:lnTo>
                      <a:lnTo>
                        <a:pt x="212987" y="2524596"/>
                      </a:lnTo>
                      <a:lnTo>
                        <a:pt x="213541" y="2525704"/>
                      </a:lnTo>
                      <a:lnTo>
                        <a:pt x="214870" y="2526147"/>
                      </a:lnTo>
                      <a:lnTo>
                        <a:pt x="215757" y="2527034"/>
                      </a:lnTo>
                      <a:lnTo>
                        <a:pt x="216311" y="2529139"/>
                      </a:lnTo>
                      <a:lnTo>
                        <a:pt x="216755" y="2531799"/>
                      </a:lnTo>
                      <a:lnTo>
                        <a:pt x="217420" y="2534237"/>
                      </a:lnTo>
                      <a:lnTo>
                        <a:pt x="215979" y="2534237"/>
                      </a:lnTo>
                      <a:cubicBezTo>
                        <a:pt x="215979" y="2534237"/>
                        <a:pt x="214981" y="2532907"/>
                        <a:pt x="214981" y="2532907"/>
                      </a:cubicBezTo>
                      <a:lnTo>
                        <a:pt x="214095" y="2531577"/>
                      </a:lnTo>
                      <a:lnTo>
                        <a:pt x="213098" y="2530912"/>
                      </a:lnTo>
                      <a:lnTo>
                        <a:pt x="212100" y="2531466"/>
                      </a:lnTo>
                      <a:lnTo>
                        <a:pt x="210105" y="2533793"/>
                      </a:lnTo>
                      <a:lnTo>
                        <a:pt x="208887" y="2534348"/>
                      </a:lnTo>
                      <a:lnTo>
                        <a:pt x="211214" y="2538559"/>
                      </a:lnTo>
                      <a:lnTo>
                        <a:pt x="211989" y="2539113"/>
                      </a:lnTo>
                      <a:lnTo>
                        <a:pt x="214870" y="2539113"/>
                      </a:lnTo>
                      <a:lnTo>
                        <a:pt x="216200" y="2539556"/>
                      </a:lnTo>
                      <a:lnTo>
                        <a:pt x="217420" y="2540553"/>
                      </a:lnTo>
                      <a:lnTo>
                        <a:pt x="215092" y="2543213"/>
                      </a:lnTo>
                      <a:lnTo>
                        <a:pt x="212211" y="2543545"/>
                      </a:lnTo>
                      <a:lnTo>
                        <a:pt x="206559" y="2542326"/>
                      </a:lnTo>
                      <a:lnTo>
                        <a:pt x="205008" y="2543213"/>
                      </a:lnTo>
                      <a:lnTo>
                        <a:pt x="207003" y="2547867"/>
                      </a:lnTo>
                      <a:lnTo>
                        <a:pt x="205784" y="2550194"/>
                      </a:lnTo>
                      <a:lnTo>
                        <a:pt x="206116" y="2551856"/>
                      </a:lnTo>
                      <a:lnTo>
                        <a:pt x="206670" y="2553186"/>
                      </a:lnTo>
                      <a:lnTo>
                        <a:pt x="207335" y="2554294"/>
                      </a:lnTo>
                      <a:lnTo>
                        <a:pt x="208222" y="2555181"/>
                      </a:lnTo>
                      <a:lnTo>
                        <a:pt x="209884" y="2554516"/>
                      </a:lnTo>
                      <a:lnTo>
                        <a:pt x="211435" y="2556511"/>
                      </a:lnTo>
                      <a:lnTo>
                        <a:pt x="212211" y="2559835"/>
                      </a:lnTo>
                      <a:lnTo>
                        <a:pt x="211435" y="2563049"/>
                      </a:lnTo>
                      <a:lnTo>
                        <a:pt x="212987" y="2563049"/>
                      </a:lnTo>
                      <a:cubicBezTo>
                        <a:pt x="212987" y="2563049"/>
                        <a:pt x="214427" y="2564268"/>
                        <a:pt x="214427" y="2564268"/>
                      </a:cubicBezTo>
                      <a:lnTo>
                        <a:pt x="216865" y="2567814"/>
                      </a:lnTo>
                      <a:lnTo>
                        <a:pt x="215646" y="2567814"/>
                      </a:lnTo>
                      <a:cubicBezTo>
                        <a:pt x="215646" y="2567814"/>
                        <a:pt x="214760" y="2568035"/>
                        <a:pt x="214760" y="2568035"/>
                      </a:cubicBezTo>
                      <a:lnTo>
                        <a:pt x="212987" y="2569365"/>
                      </a:lnTo>
                      <a:lnTo>
                        <a:pt x="215203" y="2571471"/>
                      </a:lnTo>
                      <a:lnTo>
                        <a:pt x="217530" y="2573133"/>
                      </a:lnTo>
                      <a:lnTo>
                        <a:pt x="219968" y="2574130"/>
                      </a:lnTo>
                      <a:lnTo>
                        <a:pt x="222406" y="2574352"/>
                      </a:lnTo>
                      <a:lnTo>
                        <a:pt x="222406" y="2575792"/>
                      </a:lnTo>
                      <a:lnTo>
                        <a:pt x="216976" y="2575792"/>
                      </a:lnTo>
                      <a:lnTo>
                        <a:pt x="217974" y="2578563"/>
                      </a:lnTo>
                      <a:lnTo>
                        <a:pt x="219082" y="2580890"/>
                      </a:lnTo>
                      <a:lnTo>
                        <a:pt x="219635" y="2583217"/>
                      </a:lnTo>
                      <a:lnTo>
                        <a:pt x="218860" y="2586098"/>
                      </a:lnTo>
                      <a:lnTo>
                        <a:pt x="217420" y="2586098"/>
                      </a:lnTo>
                      <a:cubicBezTo>
                        <a:pt x="217420" y="2586098"/>
                        <a:pt x="209219" y="2583771"/>
                        <a:pt x="209219" y="2583771"/>
                      </a:cubicBezTo>
                      <a:lnTo>
                        <a:pt x="209552" y="2585101"/>
                      </a:lnTo>
                      <a:lnTo>
                        <a:pt x="209552" y="2585433"/>
                      </a:lnTo>
                      <a:cubicBezTo>
                        <a:pt x="209552" y="2585433"/>
                        <a:pt x="209330" y="2585766"/>
                        <a:pt x="209330" y="2585766"/>
                      </a:cubicBezTo>
                      <a:lnTo>
                        <a:pt x="209330" y="2586985"/>
                      </a:lnTo>
                      <a:cubicBezTo>
                        <a:pt x="209330" y="2586985"/>
                        <a:pt x="210327" y="2590198"/>
                        <a:pt x="210327" y="2590198"/>
                      </a:cubicBezTo>
                      <a:lnTo>
                        <a:pt x="212211" y="2593855"/>
                      </a:lnTo>
                      <a:lnTo>
                        <a:pt x="214538" y="2596847"/>
                      </a:lnTo>
                      <a:lnTo>
                        <a:pt x="216976" y="2598066"/>
                      </a:lnTo>
                      <a:lnTo>
                        <a:pt x="222517" y="2602831"/>
                      </a:lnTo>
                      <a:lnTo>
                        <a:pt x="221741" y="2604383"/>
                      </a:lnTo>
                      <a:lnTo>
                        <a:pt x="219746" y="2604383"/>
                      </a:lnTo>
                      <a:cubicBezTo>
                        <a:pt x="219746" y="2604383"/>
                        <a:pt x="216311" y="2602831"/>
                        <a:pt x="216311" y="2602831"/>
                      </a:cubicBezTo>
                      <a:lnTo>
                        <a:pt x="217863" y="2606156"/>
                      </a:lnTo>
                      <a:lnTo>
                        <a:pt x="216865" y="2607153"/>
                      </a:lnTo>
                      <a:lnTo>
                        <a:pt x="216311" y="2607486"/>
                      </a:lnTo>
                      <a:lnTo>
                        <a:pt x="215535" y="2607486"/>
                      </a:lnTo>
                      <a:lnTo>
                        <a:pt x="215535" y="2609369"/>
                      </a:lnTo>
                      <a:lnTo>
                        <a:pt x="216644" y="2609813"/>
                      </a:lnTo>
                      <a:lnTo>
                        <a:pt x="218417" y="2611807"/>
                      </a:lnTo>
                      <a:lnTo>
                        <a:pt x="219303" y="2612361"/>
                      </a:lnTo>
                      <a:lnTo>
                        <a:pt x="220633" y="2612361"/>
                      </a:lnTo>
                      <a:cubicBezTo>
                        <a:pt x="220633" y="2612361"/>
                        <a:pt x="224179" y="2610810"/>
                        <a:pt x="224179" y="2610810"/>
                      </a:cubicBezTo>
                      <a:lnTo>
                        <a:pt x="231936" y="2611253"/>
                      </a:lnTo>
                      <a:lnTo>
                        <a:pt x="234596" y="2612361"/>
                      </a:lnTo>
                      <a:lnTo>
                        <a:pt x="234596" y="2614024"/>
                      </a:lnTo>
                      <a:lnTo>
                        <a:pt x="229498" y="2612140"/>
                      </a:lnTo>
                      <a:lnTo>
                        <a:pt x="227725" y="2612361"/>
                      </a:lnTo>
                      <a:lnTo>
                        <a:pt x="233598" y="2621781"/>
                      </a:lnTo>
                      <a:lnTo>
                        <a:pt x="235150" y="2626657"/>
                      </a:lnTo>
                      <a:lnTo>
                        <a:pt x="232269" y="2629649"/>
                      </a:lnTo>
                      <a:lnTo>
                        <a:pt x="234707" y="2630646"/>
                      </a:lnTo>
                      <a:lnTo>
                        <a:pt x="238363" y="2630424"/>
                      </a:lnTo>
                      <a:lnTo>
                        <a:pt x="241688" y="2628873"/>
                      </a:lnTo>
                      <a:lnTo>
                        <a:pt x="243129" y="2625881"/>
                      </a:lnTo>
                      <a:lnTo>
                        <a:pt x="243129" y="2623332"/>
                      </a:lnTo>
                      <a:cubicBezTo>
                        <a:pt x="243129" y="2623332"/>
                        <a:pt x="243239" y="2621892"/>
                        <a:pt x="243239" y="2621892"/>
                      </a:cubicBezTo>
                      <a:lnTo>
                        <a:pt x="243572" y="2620894"/>
                      </a:lnTo>
                      <a:lnTo>
                        <a:pt x="244237" y="2619565"/>
                      </a:lnTo>
                      <a:lnTo>
                        <a:pt x="244680" y="2617570"/>
                      </a:lnTo>
                      <a:lnTo>
                        <a:pt x="243683" y="2614356"/>
                      </a:lnTo>
                      <a:lnTo>
                        <a:pt x="243904" y="2612472"/>
                      </a:lnTo>
                      <a:lnTo>
                        <a:pt x="245899" y="2610367"/>
                      </a:lnTo>
                      <a:lnTo>
                        <a:pt x="251883" y="2609148"/>
                      </a:lnTo>
                      <a:lnTo>
                        <a:pt x="254432" y="2607042"/>
                      </a:lnTo>
                      <a:lnTo>
                        <a:pt x="256648" y="2604050"/>
                      </a:lnTo>
                      <a:lnTo>
                        <a:pt x="264183" y="2598288"/>
                      </a:lnTo>
                      <a:lnTo>
                        <a:pt x="263076" y="2600947"/>
                      </a:lnTo>
                      <a:lnTo>
                        <a:pt x="262854" y="2603385"/>
                      </a:lnTo>
                      <a:lnTo>
                        <a:pt x="263408" y="2605713"/>
                      </a:lnTo>
                      <a:lnTo>
                        <a:pt x="264848" y="2607707"/>
                      </a:lnTo>
                      <a:lnTo>
                        <a:pt x="261856" y="2608372"/>
                      </a:lnTo>
                      <a:lnTo>
                        <a:pt x="260526" y="2610589"/>
                      </a:lnTo>
                      <a:lnTo>
                        <a:pt x="260194" y="2613691"/>
                      </a:lnTo>
                      <a:lnTo>
                        <a:pt x="260194" y="2617127"/>
                      </a:lnTo>
                      <a:cubicBezTo>
                        <a:pt x="260194" y="2617127"/>
                        <a:pt x="259972" y="2622113"/>
                        <a:pt x="259972" y="2622113"/>
                      </a:cubicBezTo>
                      <a:lnTo>
                        <a:pt x="258421" y="2628984"/>
                      </a:lnTo>
                      <a:lnTo>
                        <a:pt x="257978" y="2632973"/>
                      </a:lnTo>
                      <a:lnTo>
                        <a:pt x="260305" y="2631089"/>
                      </a:lnTo>
                      <a:lnTo>
                        <a:pt x="262854" y="2631089"/>
                      </a:lnTo>
                      <a:cubicBezTo>
                        <a:pt x="262854" y="2631089"/>
                        <a:pt x="267951" y="2632973"/>
                        <a:pt x="267951" y="2632973"/>
                      </a:cubicBezTo>
                      <a:lnTo>
                        <a:pt x="265070" y="2627100"/>
                      </a:lnTo>
                      <a:lnTo>
                        <a:pt x="264516" y="2624441"/>
                      </a:lnTo>
                      <a:lnTo>
                        <a:pt x="265624" y="2622113"/>
                      </a:lnTo>
                      <a:lnTo>
                        <a:pt x="267951" y="2621227"/>
                      </a:lnTo>
                      <a:lnTo>
                        <a:pt x="271276" y="2621227"/>
                      </a:lnTo>
                      <a:cubicBezTo>
                        <a:pt x="271276" y="2621227"/>
                        <a:pt x="274489" y="2622224"/>
                        <a:pt x="274489" y="2622224"/>
                      </a:cubicBezTo>
                      <a:lnTo>
                        <a:pt x="276595" y="2623665"/>
                      </a:lnTo>
                      <a:lnTo>
                        <a:pt x="276041" y="2625216"/>
                      </a:lnTo>
                      <a:lnTo>
                        <a:pt x="275376" y="2628208"/>
                      </a:lnTo>
                      <a:lnTo>
                        <a:pt x="274933" y="2629759"/>
                      </a:lnTo>
                      <a:lnTo>
                        <a:pt x="280474" y="2629759"/>
                      </a:lnTo>
                      <a:lnTo>
                        <a:pt x="279919" y="2632419"/>
                      </a:lnTo>
                      <a:lnTo>
                        <a:pt x="280252" y="2633306"/>
                      </a:lnTo>
                      <a:lnTo>
                        <a:pt x="281028" y="2633638"/>
                      </a:lnTo>
                      <a:lnTo>
                        <a:pt x="282025" y="2634524"/>
                      </a:lnTo>
                      <a:lnTo>
                        <a:pt x="282468" y="2634746"/>
                      </a:lnTo>
                      <a:lnTo>
                        <a:pt x="283798" y="2634414"/>
                      </a:lnTo>
                      <a:lnTo>
                        <a:pt x="284352" y="2634414"/>
                      </a:lnTo>
                      <a:cubicBezTo>
                        <a:pt x="284352" y="2634414"/>
                        <a:pt x="284352" y="2635079"/>
                        <a:pt x="284352" y="2635079"/>
                      </a:cubicBezTo>
                      <a:lnTo>
                        <a:pt x="284352" y="2637073"/>
                      </a:lnTo>
                      <a:cubicBezTo>
                        <a:pt x="284352" y="2637073"/>
                        <a:pt x="284352" y="2637627"/>
                        <a:pt x="284352" y="2637627"/>
                      </a:cubicBezTo>
                      <a:lnTo>
                        <a:pt x="287676" y="2641949"/>
                      </a:lnTo>
                      <a:lnTo>
                        <a:pt x="289671" y="2642503"/>
                      </a:lnTo>
                      <a:lnTo>
                        <a:pt x="291776" y="2640065"/>
                      </a:lnTo>
                      <a:lnTo>
                        <a:pt x="293882" y="2636630"/>
                      </a:lnTo>
                      <a:lnTo>
                        <a:pt x="294658" y="2637849"/>
                      </a:lnTo>
                      <a:lnTo>
                        <a:pt x="294990" y="2640730"/>
                      </a:lnTo>
                      <a:lnTo>
                        <a:pt x="295655" y="2642393"/>
                      </a:lnTo>
                      <a:lnTo>
                        <a:pt x="300641" y="2642947"/>
                      </a:lnTo>
                      <a:lnTo>
                        <a:pt x="302969" y="2643944"/>
                      </a:lnTo>
                      <a:lnTo>
                        <a:pt x="310726" y="2649928"/>
                      </a:lnTo>
                      <a:lnTo>
                        <a:pt x="314161" y="2654139"/>
                      </a:lnTo>
                      <a:lnTo>
                        <a:pt x="315491" y="2655025"/>
                      </a:lnTo>
                      <a:lnTo>
                        <a:pt x="319369" y="2655025"/>
                      </a:lnTo>
                      <a:cubicBezTo>
                        <a:pt x="319369" y="2655025"/>
                        <a:pt x="337211" y="2650593"/>
                        <a:pt x="337211" y="2650593"/>
                      </a:cubicBezTo>
                      <a:lnTo>
                        <a:pt x="334884" y="2656687"/>
                      </a:lnTo>
                      <a:lnTo>
                        <a:pt x="343971" y="2657353"/>
                      </a:lnTo>
                      <a:lnTo>
                        <a:pt x="348182" y="2656577"/>
                      </a:lnTo>
                      <a:lnTo>
                        <a:pt x="353058" y="2651258"/>
                      </a:lnTo>
                      <a:lnTo>
                        <a:pt x="353833" y="2653474"/>
                      </a:lnTo>
                      <a:lnTo>
                        <a:pt x="353390" y="2656687"/>
                      </a:lnTo>
                      <a:lnTo>
                        <a:pt x="349844" y="2659347"/>
                      </a:lnTo>
                      <a:lnTo>
                        <a:pt x="344082" y="2666107"/>
                      </a:lnTo>
                      <a:lnTo>
                        <a:pt x="343417" y="2669542"/>
                      </a:lnTo>
                      <a:lnTo>
                        <a:pt x="339871" y="2673642"/>
                      </a:lnTo>
                      <a:lnTo>
                        <a:pt x="337432" y="2677299"/>
                      </a:lnTo>
                      <a:lnTo>
                        <a:pt x="335438" y="2679183"/>
                      </a:lnTo>
                      <a:lnTo>
                        <a:pt x="334773" y="2680181"/>
                      </a:lnTo>
                      <a:lnTo>
                        <a:pt x="334330" y="2681953"/>
                      </a:lnTo>
                      <a:lnTo>
                        <a:pt x="334330" y="2683394"/>
                      </a:lnTo>
                      <a:cubicBezTo>
                        <a:pt x="334330" y="2683394"/>
                        <a:pt x="334219" y="2684835"/>
                        <a:pt x="334219" y="2684835"/>
                      </a:cubicBezTo>
                      <a:lnTo>
                        <a:pt x="333221" y="2686497"/>
                      </a:lnTo>
                      <a:lnTo>
                        <a:pt x="339317" y="2686054"/>
                      </a:lnTo>
                      <a:lnTo>
                        <a:pt x="341976" y="2684946"/>
                      </a:lnTo>
                      <a:lnTo>
                        <a:pt x="347295" y="2680735"/>
                      </a:lnTo>
                      <a:lnTo>
                        <a:pt x="349954" y="2679626"/>
                      </a:lnTo>
                      <a:lnTo>
                        <a:pt x="355606" y="2678961"/>
                      </a:lnTo>
                      <a:lnTo>
                        <a:pt x="350287" y="2681399"/>
                      </a:lnTo>
                      <a:lnTo>
                        <a:pt x="349068" y="2682729"/>
                      </a:lnTo>
                      <a:lnTo>
                        <a:pt x="346963" y="2687162"/>
                      </a:lnTo>
                      <a:lnTo>
                        <a:pt x="347184" y="2688935"/>
                      </a:lnTo>
                      <a:lnTo>
                        <a:pt x="349400" y="2689600"/>
                      </a:lnTo>
                      <a:lnTo>
                        <a:pt x="343306" y="2693811"/>
                      </a:lnTo>
                      <a:lnTo>
                        <a:pt x="341643" y="2695916"/>
                      </a:lnTo>
                      <a:lnTo>
                        <a:pt x="344857" y="2695695"/>
                      </a:lnTo>
                      <a:lnTo>
                        <a:pt x="351395" y="2692259"/>
                      </a:lnTo>
                      <a:lnTo>
                        <a:pt x="365580" y="2688159"/>
                      </a:lnTo>
                      <a:lnTo>
                        <a:pt x="381537" y="2673753"/>
                      </a:lnTo>
                      <a:lnTo>
                        <a:pt x="388851" y="2670207"/>
                      </a:lnTo>
                      <a:lnTo>
                        <a:pt x="395278" y="2672423"/>
                      </a:lnTo>
                      <a:lnTo>
                        <a:pt x="396719" y="2668434"/>
                      </a:lnTo>
                      <a:lnTo>
                        <a:pt x="399378" y="2663891"/>
                      </a:lnTo>
                      <a:lnTo>
                        <a:pt x="402371" y="2660788"/>
                      </a:lnTo>
                      <a:lnTo>
                        <a:pt x="404697" y="2661342"/>
                      </a:lnTo>
                      <a:lnTo>
                        <a:pt x="404919" y="2663447"/>
                      </a:lnTo>
                      <a:lnTo>
                        <a:pt x="403700" y="2665110"/>
                      </a:lnTo>
                      <a:lnTo>
                        <a:pt x="400708" y="2667769"/>
                      </a:lnTo>
                      <a:lnTo>
                        <a:pt x="399821" y="2669542"/>
                      </a:lnTo>
                      <a:lnTo>
                        <a:pt x="399046" y="2673310"/>
                      </a:lnTo>
                      <a:lnTo>
                        <a:pt x="398381" y="2675526"/>
                      </a:lnTo>
                      <a:lnTo>
                        <a:pt x="396386" y="2679183"/>
                      </a:lnTo>
                      <a:lnTo>
                        <a:pt x="389073" y="2686497"/>
                      </a:lnTo>
                      <a:lnTo>
                        <a:pt x="386634" y="2689711"/>
                      </a:lnTo>
                      <a:lnTo>
                        <a:pt x="380429" y="2700460"/>
                      </a:lnTo>
                      <a:lnTo>
                        <a:pt x="381758" y="2701900"/>
                      </a:lnTo>
                      <a:lnTo>
                        <a:pt x="382534" y="2703784"/>
                      </a:lnTo>
                      <a:lnTo>
                        <a:pt x="382534" y="2705890"/>
                      </a:lnTo>
                      <a:cubicBezTo>
                        <a:pt x="382534" y="2705890"/>
                        <a:pt x="381315" y="2708217"/>
                        <a:pt x="381315" y="2708217"/>
                      </a:cubicBezTo>
                      <a:lnTo>
                        <a:pt x="382756" y="2709325"/>
                      </a:lnTo>
                      <a:lnTo>
                        <a:pt x="385083" y="2712317"/>
                      </a:lnTo>
                      <a:lnTo>
                        <a:pt x="388962" y="2713314"/>
                      </a:lnTo>
                      <a:lnTo>
                        <a:pt x="390734" y="2714644"/>
                      </a:lnTo>
                      <a:lnTo>
                        <a:pt x="391843" y="2717082"/>
                      </a:lnTo>
                      <a:lnTo>
                        <a:pt x="391843" y="2720850"/>
                      </a:lnTo>
                      <a:cubicBezTo>
                        <a:pt x="391843" y="2720850"/>
                        <a:pt x="392951" y="2719852"/>
                        <a:pt x="392951" y="2719852"/>
                      </a:cubicBezTo>
                      <a:lnTo>
                        <a:pt x="395056" y="2718744"/>
                      </a:lnTo>
                      <a:lnTo>
                        <a:pt x="395943" y="2717968"/>
                      </a:lnTo>
                      <a:lnTo>
                        <a:pt x="396386" y="2716860"/>
                      </a:lnTo>
                      <a:lnTo>
                        <a:pt x="397605" y="2713093"/>
                      </a:lnTo>
                      <a:lnTo>
                        <a:pt x="398270" y="2711652"/>
                      </a:lnTo>
                      <a:lnTo>
                        <a:pt x="400597" y="2714755"/>
                      </a:lnTo>
                      <a:lnTo>
                        <a:pt x="396830" y="2719298"/>
                      </a:lnTo>
                      <a:lnTo>
                        <a:pt x="395056" y="2722069"/>
                      </a:lnTo>
                      <a:lnTo>
                        <a:pt x="394281" y="2724839"/>
                      </a:lnTo>
                      <a:lnTo>
                        <a:pt x="394945" y="2728274"/>
                      </a:lnTo>
                      <a:lnTo>
                        <a:pt x="396830" y="2730601"/>
                      </a:lnTo>
                      <a:lnTo>
                        <a:pt x="399378" y="2732153"/>
                      </a:lnTo>
                      <a:lnTo>
                        <a:pt x="402038" y="2733261"/>
                      </a:lnTo>
                      <a:lnTo>
                        <a:pt x="407357" y="2733261"/>
                      </a:lnTo>
                      <a:cubicBezTo>
                        <a:pt x="407357" y="2733261"/>
                        <a:pt x="418549" y="2731045"/>
                        <a:pt x="418549" y="2731045"/>
                      </a:cubicBezTo>
                      <a:lnTo>
                        <a:pt x="424534" y="2733261"/>
                      </a:lnTo>
                      <a:lnTo>
                        <a:pt x="422649" y="2734813"/>
                      </a:lnTo>
                      <a:lnTo>
                        <a:pt x="419990" y="2740464"/>
                      </a:lnTo>
                      <a:lnTo>
                        <a:pt x="418328" y="2742902"/>
                      </a:lnTo>
                      <a:lnTo>
                        <a:pt x="409795" y="2746116"/>
                      </a:lnTo>
                      <a:lnTo>
                        <a:pt x="407911" y="2748110"/>
                      </a:lnTo>
                      <a:lnTo>
                        <a:pt x="407911" y="2748997"/>
                      </a:lnTo>
                      <a:cubicBezTo>
                        <a:pt x="407911" y="2748997"/>
                        <a:pt x="406692" y="2755756"/>
                        <a:pt x="406692" y="2755756"/>
                      </a:cubicBezTo>
                      <a:lnTo>
                        <a:pt x="407025" y="2758194"/>
                      </a:lnTo>
                      <a:lnTo>
                        <a:pt x="407800" y="2759635"/>
                      </a:lnTo>
                      <a:lnTo>
                        <a:pt x="408576" y="2759635"/>
                      </a:lnTo>
                      <a:cubicBezTo>
                        <a:pt x="408576" y="2759635"/>
                        <a:pt x="408908" y="2757308"/>
                        <a:pt x="408908" y="2757308"/>
                      </a:cubicBezTo>
                      <a:lnTo>
                        <a:pt x="410127" y="2755203"/>
                      </a:lnTo>
                      <a:lnTo>
                        <a:pt x="414560" y="2756643"/>
                      </a:lnTo>
                      <a:lnTo>
                        <a:pt x="414227" y="2754981"/>
                      </a:lnTo>
                      <a:lnTo>
                        <a:pt x="415336" y="2753762"/>
                      </a:lnTo>
                      <a:lnTo>
                        <a:pt x="416555" y="2753429"/>
                      </a:lnTo>
                      <a:lnTo>
                        <a:pt x="417773" y="2753873"/>
                      </a:lnTo>
                      <a:lnTo>
                        <a:pt x="418882" y="2754870"/>
                      </a:lnTo>
                      <a:lnTo>
                        <a:pt x="418660" y="2755756"/>
                      </a:lnTo>
                      <a:lnTo>
                        <a:pt x="418438" y="2757197"/>
                      </a:lnTo>
                      <a:lnTo>
                        <a:pt x="418217" y="2757973"/>
                      </a:lnTo>
                      <a:lnTo>
                        <a:pt x="420434" y="2757973"/>
                      </a:lnTo>
                      <a:lnTo>
                        <a:pt x="423425" y="2753762"/>
                      </a:lnTo>
                      <a:lnTo>
                        <a:pt x="430960" y="2737029"/>
                      </a:lnTo>
                      <a:lnTo>
                        <a:pt x="432845" y="2735366"/>
                      </a:lnTo>
                      <a:lnTo>
                        <a:pt x="432069" y="2740021"/>
                      </a:lnTo>
                      <a:lnTo>
                        <a:pt x="430074" y="2746780"/>
                      </a:lnTo>
                      <a:lnTo>
                        <a:pt x="428301" y="2751435"/>
                      </a:lnTo>
                      <a:lnTo>
                        <a:pt x="425531" y="2756532"/>
                      </a:lnTo>
                      <a:lnTo>
                        <a:pt x="423093" y="2759635"/>
                      </a:lnTo>
                      <a:lnTo>
                        <a:pt x="420323" y="2761076"/>
                      </a:lnTo>
                      <a:lnTo>
                        <a:pt x="416555" y="2761076"/>
                      </a:lnTo>
                      <a:cubicBezTo>
                        <a:pt x="416555" y="2761076"/>
                        <a:pt x="415225" y="2760743"/>
                        <a:pt x="415225" y="2760743"/>
                      </a:cubicBezTo>
                      <a:lnTo>
                        <a:pt x="414006" y="2760743"/>
                      </a:lnTo>
                      <a:cubicBezTo>
                        <a:pt x="414006" y="2760743"/>
                        <a:pt x="413452" y="2762405"/>
                        <a:pt x="413452" y="2762405"/>
                      </a:cubicBezTo>
                      <a:lnTo>
                        <a:pt x="414227" y="2767170"/>
                      </a:lnTo>
                      <a:lnTo>
                        <a:pt x="409573" y="2767725"/>
                      </a:lnTo>
                      <a:lnTo>
                        <a:pt x="393616" y="2775482"/>
                      </a:lnTo>
                      <a:lnTo>
                        <a:pt x="389073" y="2776368"/>
                      </a:lnTo>
                      <a:lnTo>
                        <a:pt x="387410" y="2777477"/>
                      </a:lnTo>
                      <a:lnTo>
                        <a:pt x="384529" y="2782685"/>
                      </a:lnTo>
                      <a:lnTo>
                        <a:pt x="382534" y="2784125"/>
                      </a:lnTo>
                      <a:lnTo>
                        <a:pt x="384419" y="2784569"/>
                      </a:lnTo>
                      <a:lnTo>
                        <a:pt x="391178" y="2783017"/>
                      </a:lnTo>
                      <a:lnTo>
                        <a:pt x="393284" y="2781798"/>
                      </a:lnTo>
                      <a:lnTo>
                        <a:pt x="395832" y="2781244"/>
                      </a:lnTo>
                      <a:lnTo>
                        <a:pt x="402814" y="2782463"/>
                      </a:lnTo>
                      <a:lnTo>
                        <a:pt x="404254" y="2781133"/>
                      </a:lnTo>
                      <a:lnTo>
                        <a:pt x="423647" y="2777920"/>
                      </a:lnTo>
                      <a:lnTo>
                        <a:pt x="423647" y="2776368"/>
                      </a:lnTo>
                      <a:lnTo>
                        <a:pt x="421541" y="2775482"/>
                      </a:lnTo>
                      <a:lnTo>
                        <a:pt x="420323" y="2771936"/>
                      </a:lnTo>
                      <a:lnTo>
                        <a:pt x="420323" y="2767835"/>
                      </a:lnTo>
                      <a:cubicBezTo>
                        <a:pt x="420323" y="2767835"/>
                        <a:pt x="421984" y="2765176"/>
                        <a:pt x="421984" y="2765176"/>
                      </a:cubicBezTo>
                      <a:lnTo>
                        <a:pt x="432069" y="2759524"/>
                      </a:lnTo>
                      <a:lnTo>
                        <a:pt x="436390" y="2754427"/>
                      </a:lnTo>
                      <a:lnTo>
                        <a:pt x="440158" y="2747889"/>
                      </a:lnTo>
                      <a:lnTo>
                        <a:pt x="441266" y="2746448"/>
                      </a:lnTo>
                      <a:lnTo>
                        <a:pt x="443815" y="2744564"/>
                      </a:lnTo>
                      <a:lnTo>
                        <a:pt x="444923" y="2743235"/>
                      </a:lnTo>
                      <a:lnTo>
                        <a:pt x="445588" y="2740797"/>
                      </a:lnTo>
                      <a:lnTo>
                        <a:pt x="445921" y="2738026"/>
                      </a:lnTo>
                      <a:lnTo>
                        <a:pt x="446475" y="2735699"/>
                      </a:lnTo>
                      <a:lnTo>
                        <a:pt x="447583" y="2734702"/>
                      </a:lnTo>
                      <a:lnTo>
                        <a:pt x="449245" y="2733815"/>
                      </a:lnTo>
                      <a:lnTo>
                        <a:pt x="450021" y="2731820"/>
                      </a:lnTo>
                      <a:lnTo>
                        <a:pt x="450575" y="2729493"/>
                      </a:lnTo>
                      <a:lnTo>
                        <a:pt x="451462" y="2727720"/>
                      </a:lnTo>
                      <a:lnTo>
                        <a:pt x="452791" y="2726723"/>
                      </a:lnTo>
                      <a:lnTo>
                        <a:pt x="456892" y="2725282"/>
                      </a:lnTo>
                      <a:lnTo>
                        <a:pt x="455894" y="2727720"/>
                      </a:lnTo>
                      <a:lnTo>
                        <a:pt x="455562" y="2729826"/>
                      </a:lnTo>
                      <a:lnTo>
                        <a:pt x="455783" y="2731820"/>
                      </a:lnTo>
                      <a:lnTo>
                        <a:pt x="456559" y="2733815"/>
                      </a:lnTo>
                      <a:lnTo>
                        <a:pt x="456338" y="2735366"/>
                      </a:lnTo>
                      <a:lnTo>
                        <a:pt x="454786" y="2736586"/>
                      </a:lnTo>
                      <a:lnTo>
                        <a:pt x="451573" y="2737583"/>
                      </a:lnTo>
                      <a:lnTo>
                        <a:pt x="449910" y="2739356"/>
                      </a:lnTo>
                      <a:lnTo>
                        <a:pt x="445034" y="2748332"/>
                      </a:lnTo>
                      <a:lnTo>
                        <a:pt x="443815" y="2751767"/>
                      </a:lnTo>
                      <a:lnTo>
                        <a:pt x="446475" y="2751767"/>
                      </a:lnTo>
                      <a:cubicBezTo>
                        <a:pt x="446475" y="2751767"/>
                        <a:pt x="451240" y="2749218"/>
                        <a:pt x="451240" y="2749218"/>
                      </a:cubicBezTo>
                      <a:lnTo>
                        <a:pt x="458775" y="2747113"/>
                      </a:lnTo>
                      <a:lnTo>
                        <a:pt x="460105" y="2747113"/>
                      </a:lnTo>
                      <a:cubicBezTo>
                        <a:pt x="460105" y="2747113"/>
                        <a:pt x="461324" y="2748110"/>
                        <a:pt x="461324" y="2748110"/>
                      </a:cubicBezTo>
                      <a:lnTo>
                        <a:pt x="462543" y="2750881"/>
                      </a:lnTo>
                      <a:lnTo>
                        <a:pt x="463984" y="2751878"/>
                      </a:lnTo>
                      <a:lnTo>
                        <a:pt x="482490" y="2749329"/>
                      </a:lnTo>
                      <a:lnTo>
                        <a:pt x="485703" y="2751878"/>
                      </a:lnTo>
                      <a:lnTo>
                        <a:pt x="494014" y="2743678"/>
                      </a:lnTo>
                      <a:lnTo>
                        <a:pt x="501661" y="2742237"/>
                      </a:lnTo>
                      <a:lnTo>
                        <a:pt x="503323" y="2741240"/>
                      </a:lnTo>
                      <a:lnTo>
                        <a:pt x="505096" y="2739356"/>
                      </a:lnTo>
                      <a:lnTo>
                        <a:pt x="506315" y="2737029"/>
                      </a:lnTo>
                      <a:lnTo>
                        <a:pt x="507201" y="2734813"/>
                      </a:lnTo>
                      <a:lnTo>
                        <a:pt x="508420" y="2733261"/>
                      </a:lnTo>
                      <a:lnTo>
                        <a:pt x="510526" y="2732929"/>
                      </a:lnTo>
                      <a:lnTo>
                        <a:pt x="510526" y="2734591"/>
                      </a:lnTo>
                      <a:lnTo>
                        <a:pt x="508642" y="2737140"/>
                      </a:lnTo>
                      <a:lnTo>
                        <a:pt x="509418" y="2739467"/>
                      </a:lnTo>
                      <a:lnTo>
                        <a:pt x="511523" y="2739799"/>
                      </a:lnTo>
                      <a:lnTo>
                        <a:pt x="513629" y="2736142"/>
                      </a:lnTo>
                      <a:lnTo>
                        <a:pt x="514959" y="2737250"/>
                      </a:lnTo>
                      <a:lnTo>
                        <a:pt x="516067" y="2737250"/>
                      </a:lnTo>
                      <a:cubicBezTo>
                        <a:pt x="516067" y="2737250"/>
                        <a:pt x="520388" y="2734591"/>
                        <a:pt x="520388" y="2734591"/>
                      </a:cubicBezTo>
                      <a:lnTo>
                        <a:pt x="521386" y="2734591"/>
                      </a:lnTo>
                      <a:cubicBezTo>
                        <a:pt x="521386" y="2734591"/>
                        <a:pt x="523270" y="2735477"/>
                        <a:pt x="523270" y="2735477"/>
                      </a:cubicBezTo>
                      <a:lnTo>
                        <a:pt x="525043" y="2736807"/>
                      </a:lnTo>
                      <a:lnTo>
                        <a:pt x="526927" y="2737361"/>
                      </a:lnTo>
                      <a:lnTo>
                        <a:pt x="529032" y="2736031"/>
                      </a:lnTo>
                      <a:lnTo>
                        <a:pt x="526151" y="2734037"/>
                      </a:lnTo>
                      <a:lnTo>
                        <a:pt x="526151" y="2732153"/>
                      </a:lnTo>
                      <a:cubicBezTo>
                        <a:pt x="526151" y="2732153"/>
                        <a:pt x="528257" y="2731045"/>
                        <a:pt x="528257" y="2731045"/>
                      </a:cubicBezTo>
                      <a:lnTo>
                        <a:pt x="531359" y="2731377"/>
                      </a:lnTo>
                      <a:lnTo>
                        <a:pt x="535349" y="2733039"/>
                      </a:lnTo>
                      <a:lnTo>
                        <a:pt x="536900" y="2733039"/>
                      </a:lnTo>
                      <a:cubicBezTo>
                        <a:pt x="536900" y="2733039"/>
                        <a:pt x="537898" y="2732596"/>
                        <a:pt x="537898" y="2732596"/>
                      </a:cubicBezTo>
                      <a:lnTo>
                        <a:pt x="541444" y="2730048"/>
                      </a:lnTo>
                      <a:lnTo>
                        <a:pt x="539892" y="2728385"/>
                      </a:lnTo>
                      <a:lnTo>
                        <a:pt x="541887" y="2725726"/>
                      </a:lnTo>
                      <a:lnTo>
                        <a:pt x="544546" y="2724950"/>
                      </a:lnTo>
                      <a:lnTo>
                        <a:pt x="549976" y="2725393"/>
                      </a:lnTo>
                      <a:lnTo>
                        <a:pt x="549201" y="2728053"/>
                      </a:lnTo>
                      <a:lnTo>
                        <a:pt x="549201" y="2730380"/>
                      </a:lnTo>
                      <a:cubicBezTo>
                        <a:pt x="549201" y="2730380"/>
                        <a:pt x="549201" y="2732375"/>
                        <a:pt x="549201" y="2732375"/>
                      </a:cubicBezTo>
                      <a:lnTo>
                        <a:pt x="548868" y="2733926"/>
                      </a:lnTo>
                      <a:lnTo>
                        <a:pt x="547317" y="2736031"/>
                      </a:lnTo>
                      <a:lnTo>
                        <a:pt x="545766" y="2737140"/>
                      </a:lnTo>
                      <a:lnTo>
                        <a:pt x="544435" y="2738802"/>
                      </a:lnTo>
                      <a:lnTo>
                        <a:pt x="543660" y="2742569"/>
                      </a:lnTo>
                      <a:lnTo>
                        <a:pt x="545544" y="2741240"/>
                      </a:lnTo>
                      <a:lnTo>
                        <a:pt x="547871" y="2738248"/>
                      </a:lnTo>
                      <a:lnTo>
                        <a:pt x="549866" y="2737029"/>
                      </a:lnTo>
                      <a:lnTo>
                        <a:pt x="550642" y="2740907"/>
                      </a:lnTo>
                      <a:lnTo>
                        <a:pt x="555850" y="2734037"/>
                      </a:lnTo>
                      <a:lnTo>
                        <a:pt x="558731" y="2731266"/>
                      </a:lnTo>
                      <a:lnTo>
                        <a:pt x="560725" y="2731488"/>
                      </a:lnTo>
                      <a:lnTo>
                        <a:pt x="559507" y="2733483"/>
                      </a:lnTo>
                      <a:lnTo>
                        <a:pt x="556293" y="2740907"/>
                      </a:lnTo>
                      <a:lnTo>
                        <a:pt x="555407" y="2744010"/>
                      </a:lnTo>
                      <a:lnTo>
                        <a:pt x="558731" y="2743789"/>
                      </a:lnTo>
                      <a:lnTo>
                        <a:pt x="561279" y="2742902"/>
                      </a:lnTo>
                      <a:lnTo>
                        <a:pt x="563496" y="2740797"/>
                      </a:lnTo>
                      <a:lnTo>
                        <a:pt x="567929" y="2734148"/>
                      </a:lnTo>
                      <a:lnTo>
                        <a:pt x="575575" y="2728496"/>
                      </a:lnTo>
                      <a:lnTo>
                        <a:pt x="575575" y="2727055"/>
                      </a:lnTo>
                      <a:lnTo>
                        <a:pt x="573248" y="2725393"/>
                      </a:lnTo>
                      <a:lnTo>
                        <a:pt x="575575" y="2722844"/>
                      </a:lnTo>
                      <a:lnTo>
                        <a:pt x="576572" y="2721293"/>
                      </a:lnTo>
                      <a:lnTo>
                        <a:pt x="577237" y="2719188"/>
                      </a:lnTo>
                      <a:lnTo>
                        <a:pt x="569591" y="2722290"/>
                      </a:lnTo>
                      <a:lnTo>
                        <a:pt x="570477" y="2719520"/>
                      </a:lnTo>
                      <a:lnTo>
                        <a:pt x="571918" y="2718412"/>
                      </a:lnTo>
                      <a:lnTo>
                        <a:pt x="573470" y="2717747"/>
                      </a:lnTo>
                      <a:lnTo>
                        <a:pt x="574909" y="2716085"/>
                      </a:lnTo>
                      <a:lnTo>
                        <a:pt x="575907" y="2713203"/>
                      </a:lnTo>
                      <a:lnTo>
                        <a:pt x="575242" y="2712095"/>
                      </a:lnTo>
                      <a:lnTo>
                        <a:pt x="573691" y="2711430"/>
                      </a:lnTo>
                      <a:lnTo>
                        <a:pt x="571807" y="2709879"/>
                      </a:lnTo>
                      <a:lnTo>
                        <a:pt x="570477" y="2707441"/>
                      </a:lnTo>
                      <a:lnTo>
                        <a:pt x="571031" y="2706776"/>
                      </a:lnTo>
                      <a:lnTo>
                        <a:pt x="572694" y="2707220"/>
                      </a:lnTo>
                      <a:lnTo>
                        <a:pt x="579675" y="2711209"/>
                      </a:lnTo>
                      <a:lnTo>
                        <a:pt x="581005" y="2712871"/>
                      </a:lnTo>
                      <a:lnTo>
                        <a:pt x="581448" y="2714755"/>
                      </a:lnTo>
                      <a:lnTo>
                        <a:pt x="581781" y="2717304"/>
                      </a:lnTo>
                      <a:lnTo>
                        <a:pt x="582556" y="2719298"/>
                      </a:lnTo>
                      <a:lnTo>
                        <a:pt x="584107" y="2719298"/>
                      </a:lnTo>
                      <a:cubicBezTo>
                        <a:pt x="584107" y="2719298"/>
                        <a:pt x="584661" y="2718301"/>
                        <a:pt x="584661" y="2718301"/>
                      </a:cubicBezTo>
                      <a:lnTo>
                        <a:pt x="584218" y="2715420"/>
                      </a:lnTo>
                      <a:lnTo>
                        <a:pt x="584440" y="2713758"/>
                      </a:lnTo>
                      <a:lnTo>
                        <a:pt x="585105" y="2712649"/>
                      </a:lnTo>
                      <a:lnTo>
                        <a:pt x="585991" y="2712095"/>
                      </a:lnTo>
                      <a:lnTo>
                        <a:pt x="589759" y="2710765"/>
                      </a:lnTo>
                      <a:lnTo>
                        <a:pt x="595633" y="2709879"/>
                      </a:lnTo>
                      <a:lnTo>
                        <a:pt x="597183" y="2708992"/>
                      </a:lnTo>
                      <a:lnTo>
                        <a:pt x="600176" y="2706222"/>
                      </a:lnTo>
                      <a:lnTo>
                        <a:pt x="601838" y="2705225"/>
                      </a:lnTo>
                      <a:lnTo>
                        <a:pt x="599511" y="2698908"/>
                      </a:lnTo>
                      <a:lnTo>
                        <a:pt x="603500" y="2698022"/>
                      </a:lnTo>
                      <a:lnTo>
                        <a:pt x="606492" y="2701457"/>
                      </a:lnTo>
                      <a:lnTo>
                        <a:pt x="606714" y="2705557"/>
                      </a:lnTo>
                      <a:lnTo>
                        <a:pt x="602503" y="2706887"/>
                      </a:lnTo>
                      <a:lnTo>
                        <a:pt x="603722" y="2709657"/>
                      </a:lnTo>
                      <a:lnTo>
                        <a:pt x="606049" y="2710433"/>
                      </a:lnTo>
                      <a:lnTo>
                        <a:pt x="615690" y="2709657"/>
                      </a:lnTo>
                      <a:lnTo>
                        <a:pt x="616798" y="2707774"/>
                      </a:lnTo>
                      <a:lnTo>
                        <a:pt x="619457" y="2696914"/>
                      </a:lnTo>
                      <a:lnTo>
                        <a:pt x="621120" y="2693811"/>
                      </a:lnTo>
                      <a:lnTo>
                        <a:pt x="623447" y="2694254"/>
                      </a:lnTo>
                      <a:lnTo>
                        <a:pt x="624222" y="2696914"/>
                      </a:lnTo>
                      <a:lnTo>
                        <a:pt x="623779" y="2700460"/>
                      </a:lnTo>
                      <a:lnTo>
                        <a:pt x="622561" y="2703673"/>
                      </a:lnTo>
                      <a:lnTo>
                        <a:pt x="621120" y="2705336"/>
                      </a:lnTo>
                      <a:lnTo>
                        <a:pt x="622561" y="2707884"/>
                      </a:lnTo>
                      <a:lnTo>
                        <a:pt x="624666" y="2708660"/>
                      </a:lnTo>
                      <a:lnTo>
                        <a:pt x="626439" y="2706665"/>
                      </a:lnTo>
                      <a:lnTo>
                        <a:pt x="628212" y="2706665"/>
                      </a:lnTo>
                      <a:cubicBezTo>
                        <a:pt x="628212" y="2706665"/>
                        <a:pt x="628877" y="2705336"/>
                        <a:pt x="628877" y="2705336"/>
                      </a:cubicBezTo>
                      <a:lnTo>
                        <a:pt x="626661" y="2703895"/>
                      </a:lnTo>
                      <a:lnTo>
                        <a:pt x="627880" y="2702011"/>
                      </a:lnTo>
                      <a:lnTo>
                        <a:pt x="632755" y="2699019"/>
                      </a:lnTo>
                      <a:lnTo>
                        <a:pt x="632423" y="2699906"/>
                      </a:lnTo>
                      <a:lnTo>
                        <a:pt x="632202" y="2700571"/>
                      </a:lnTo>
                      <a:lnTo>
                        <a:pt x="631869" y="2702233"/>
                      </a:lnTo>
                      <a:lnTo>
                        <a:pt x="634418" y="2702233"/>
                      </a:lnTo>
                      <a:cubicBezTo>
                        <a:pt x="634418" y="2702233"/>
                        <a:pt x="641178" y="2700681"/>
                        <a:pt x="641178" y="2700681"/>
                      </a:cubicBezTo>
                      <a:lnTo>
                        <a:pt x="643504" y="2699019"/>
                      </a:lnTo>
                      <a:lnTo>
                        <a:pt x="641731" y="2696803"/>
                      </a:lnTo>
                      <a:lnTo>
                        <a:pt x="643283" y="2696803"/>
                      </a:lnTo>
                      <a:cubicBezTo>
                        <a:pt x="643283" y="2696803"/>
                        <a:pt x="644280" y="2695916"/>
                        <a:pt x="644280" y="2695916"/>
                      </a:cubicBezTo>
                      <a:lnTo>
                        <a:pt x="642839" y="2694033"/>
                      </a:lnTo>
                      <a:lnTo>
                        <a:pt x="638739" y="2691373"/>
                      </a:lnTo>
                      <a:lnTo>
                        <a:pt x="638739" y="2689489"/>
                      </a:lnTo>
                      <a:cubicBezTo>
                        <a:pt x="638739" y="2689489"/>
                        <a:pt x="640956" y="2691040"/>
                        <a:pt x="640956" y="2691040"/>
                      </a:cubicBezTo>
                      <a:lnTo>
                        <a:pt x="642285" y="2691595"/>
                      </a:lnTo>
                      <a:lnTo>
                        <a:pt x="642839" y="2690486"/>
                      </a:lnTo>
                      <a:lnTo>
                        <a:pt x="642839" y="2690486"/>
                      </a:lnTo>
                      <a:cubicBezTo>
                        <a:pt x="642839" y="2690486"/>
                        <a:pt x="642839" y="2687716"/>
                        <a:pt x="642839" y="2687716"/>
                      </a:cubicBezTo>
                      <a:lnTo>
                        <a:pt x="643061" y="2686829"/>
                      </a:lnTo>
                      <a:lnTo>
                        <a:pt x="643615" y="2686497"/>
                      </a:lnTo>
                      <a:lnTo>
                        <a:pt x="654143" y="2686275"/>
                      </a:lnTo>
                      <a:lnTo>
                        <a:pt x="657578" y="2685057"/>
                      </a:lnTo>
                      <a:lnTo>
                        <a:pt x="657356" y="2683948"/>
                      </a:lnTo>
                      <a:lnTo>
                        <a:pt x="657024" y="2681289"/>
                      </a:lnTo>
                      <a:lnTo>
                        <a:pt x="656802" y="2680181"/>
                      </a:lnTo>
                      <a:lnTo>
                        <a:pt x="661013" y="2681399"/>
                      </a:lnTo>
                      <a:lnTo>
                        <a:pt x="662454" y="2683062"/>
                      </a:lnTo>
                      <a:lnTo>
                        <a:pt x="662232" y="2686497"/>
                      </a:lnTo>
                      <a:lnTo>
                        <a:pt x="678189" y="2686275"/>
                      </a:lnTo>
                      <a:lnTo>
                        <a:pt x="679076" y="2685610"/>
                      </a:lnTo>
                      <a:lnTo>
                        <a:pt x="679741" y="2684391"/>
                      </a:lnTo>
                      <a:lnTo>
                        <a:pt x="680295" y="2680513"/>
                      </a:lnTo>
                      <a:lnTo>
                        <a:pt x="681071" y="2679848"/>
                      </a:lnTo>
                      <a:lnTo>
                        <a:pt x="681847" y="2679516"/>
                      </a:lnTo>
                      <a:lnTo>
                        <a:pt x="682401" y="2678851"/>
                      </a:lnTo>
                      <a:lnTo>
                        <a:pt x="682954" y="2675748"/>
                      </a:lnTo>
                      <a:lnTo>
                        <a:pt x="683176" y="2672645"/>
                      </a:lnTo>
                      <a:lnTo>
                        <a:pt x="682622" y="2670207"/>
                      </a:lnTo>
                      <a:lnTo>
                        <a:pt x="680960" y="2669210"/>
                      </a:lnTo>
                      <a:lnTo>
                        <a:pt x="680960" y="2667769"/>
                      </a:lnTo>
                      <a:lnTo>
                        <a:pt x="689604" y="2665110"/>
                      </a:lnTo>
                      <a:lnTo>
                        <a:pt x="692596" y="2663004"/>
                      </a:lnTo>
                      <a:lnTo>
                        <a:pt x="694480" y="2661009"/>
                      </a:lnTo>
                      <a:lnTo>
                        <a:pt x="697028" y="2659125"/>
                      </a:lnTo>
                      <a:lnTo>
                        <a:pt x="699467" y="2659569"/>
                      </a:lnTo>
                      <a:lnTo>
                        <a:pt x="701017" y="2664445"/>
                      </a:lnTo>
                      <a:lnTo>
                        <a:pt x="694812" y="2664445"/>
                      </a:lnTo>
                      <a:lnTo>
                        <a:pt x="694812" y="2666107"/>
                      </a:lnTo>
                      <a:lnTo>
                        <a:pt x="697139" y="2667548"/>
                      </a:lnTo>
                      <a:lnTo>
                        <a:pt x="695809" y="2668656"/>
                      </a:lnTo>
                      <a:lnTo>
                        <a:pt x="694923" y="2670761"/>
                      </a:lnTo>
                      <a:lnTo>
                        <a:pt x="694923" y="2673864"/>
                      </a:lnTo>
                      <a:cubicBezTo>
                        <a:pt x="694923" y="2673864"/>
                        <a:pt x="695477" y="2675415"/>
                        <a:pt x="695477" y="2675415"/>
                      </a:cubicBezTo>
                      <a:lnTo>
                        <a:pt x="704564" y="2685832"/>
                      </a:lnTo>
                      <a:lnTo>
                        <a:pt x="707556" y="2687384"/>
                      </a:lnTo>
                      <a:lnTo>
                        <a:pt x="709661" y="2686275"/>
                      </a:lnTo>
                      <a:lnTo>
                        <a:pt x="709661" y="2684835"/>
                      </a:lnTo>
                      <a:lnTo>
                        <a:pt x="717419" y="2681621"/>
                      </a:lnTo>
                      <a:lnTo>
                        <a:pt x="709661" y="2677743"/>
                      </a:lnTo>
                      <a:lnTo>
                        <a:pt x="705672" y="2674750"/>
                      </a:lnTo>
                      <a:lnTo>
                        <a:pt x="705007" y="2670761"/>
                      </a:lnTo>
                      <a:lnTo>
                        <a:pt x="706669" y="2669099"/>
                      </a:lnTo>
                      <a:lnTo>
                        <a:pt x="708553" y="2670650"/>
                      </a:lnTo>
                      <a:lnTo>
                        <a:pt x="711989" y="2675526"/>
                      </a:lnTo>
                      <a:lnTo>
                        <a:pt x="714204" y="2676413"/>
                      </a:lnTo>
                      <a:lnTo>
                        <a:pt x="716643" y="2676634"/>
                      </a:lnTo>
                      <a:lnTo>
                        <a:pt x="718859" y="2677521"/>
                      </a:lnTo>
                      <a:lnTo>
                        <a:pt x="720632" y="2680181"/>
                      </a:lnTo>
                      <a:lnTo>
                        <a:pt x="719745" y="2681732"/>
                      </a:lnTo>
                      <a:lnTo>
                        <a:pt x="721297" y="2683948"/>
                      </a:lnTo>
                      <a:lnTo>
                        <a:pt x="722627" y="2685389"/>
                      </a:lnTo>
                      <a:lnTo>
                        <a:pt x="724289" y="2686164"/>
                      </a:lnTo>
                      <a:lnTo>
                        <a:pt x="726616" y="2686386"/>
                      </a:lnTo>
                      <a:lnTo>
                        <a:pt x="725619" y="2681843"/>
                      </a:lnTo>
                      <a:lnTo>
                        <a:pt x="722405" y="2675859"/>
                      </a:lnTo>
                      <a:lnTo>
                        <a:pt x="721297" y="2672423"/>
                      </a:lnTo>
                      <a:lnTo>
                        <a:pt x="721297" y="2669321"/>
                      </a:lnTo>
                      <a:cubicBezTo>
                        <a:pt x="721297" y="2669321"/>
                        <a:pt x="724067" y="2664556"/>
                        <a:pt x="724067" y="2664556"/>
                      </a:cubicBezTo>
                      <a:lnTo>
                        <a:pt x="725176" y="2659901"/>
                      </a:lnTo>
                      <a:lnTo>
                        <a:pt x="723070" y="2658572"/>
                      </a:lnTo>
                      <a:lnTo>
                        <a:pt x="720632" y="2656134"/>
                      </a:lnTo>
                      <a:lnTo>
                        <a:pt x="716643" y="2650593"/>
                      </a:lnTo>
                      <a:lnTo>
                        <a:pt x="719524" y="2651812"/>
                      </a:lnTo>
                      <a:lnTo>
                        <a:pt x="721962" y="2653585"/>
                      </a:lnTo>
                      <a:lnTo>
                        <a:pt x="728721" y="2660566"/>
                      </a:lnTo>
                      <a:lnTo>
                        <a:pt x="729719" y="2661231"/>
                      </a:lnTo>
                      <a:lnTo>
                        <a:pt x="731049" y="2661453"/>
                      </a:lnTo>
                      <a:lnTo>
                        <a:pt x="732046" y="2660788"/>
                      </a:lnTo>
                      <a:lnTo>
                        <a:pt x="732932" y="2659569"/>
                      </a:lnTo>
                      <a:lnTo>
                        <a:pt x="733930" y="2658461"/>
                      </a:lnTo>
                      <a:lnTo>
                        <a:pt x="735371" y="2658461"/>
                      </a:lnTo>
                      <a:cubicBezTo>
                        <a:pt x="735371" y="2658461"/>
                        <a:pt x="734373" y="2661453"/>
                        <a:pt x="734373" y="2661453"/>
                      </a:cubicBezTo>
                      <a:lnTo>
                        <a:pt x="739138" y="2668877"/>
                      </a:lnTo>
                      <a:lnTo>
                        <a:pt x="739138" y="2674086"/>
                      </a:lnTo>
                      <a:cubicBezTo>
                        <a:pt x="739138" y="2674086"/>
                        <a:pt x="745122" y="2672534"/>
                        <a:pt x="745122" y="2672534"/>
                      </a:cubicBezTo>
                      <a:lnTo>
                        <a:pt x="746119" y="2671315"/>
                      </a:lnTo>
                      <a:lnTo>
                        <a:pt x="746895" y="2668545"/>
                      </a:lnTo>
                      <a:lnTo>
                        <a:pt x="747117" y="2665774"/>
                      </a:lnTo>
                      <a:lnTo>
                        <a:pt x="746341" y="2664556"/>
                      </a:lnTo>
                      <a:lnTo>
                        <a:pt x="744901" y="2664001"/>
                      </a:lnTo>
                      <a:lnTo>
                        <a:pt x="743903" y="2662561"/>
                      </a:lnTo>
                      <a:lnTo>
                        <a:pt x="741798" y="2658461"/>
                      </a:lnTo>
                      <a:lnTo>
                        <a:pt x="737587" y="2655580"/>
                      </a:lnTo>
                      <a:lnTo>
                        <a:pt x="736368" y="2653807"/>
                      </a:lnTo>
                      <a:lnTo>
                        <a:pt x="735814" y="2651036"/>
                      </a:lnTo>
                      <a:lnTo>
                        <a:pt x="737032" y="2650814"/>
                      </a:lnTo>
                      <a:lnTo>
                        <a:pt x="738695" y="2651036"/>
                      </a:lnTo>
                      <a:lnTo>
                        <a:pt x="739582" y="2649817"/>
                      </a:lnTo>
                      <a:lnTo>
                        <a:pt x="739582" y="2647822"/>
                      </a:lnTo>
                      <a:cubicBezTo>
                        <a:pt x="739582" y="2647822"/>
                        <a:pt x="739138" y="2645495"/>
                        <a:pt x="739138" y="2645495"/>
                      </a:cubicBezTo>
                      <a:lnTo>
                        <a:pt x="738362" y="2643501"/>
                      </a:lnTo>
                      <a:lnTo>
                        <a:pt x="735482" y="2641838"/>
                      </a:lnTo>
                      <a:lnTo>
                        <a:pt x="733043" y="2637849"/>
                      </a:lnTo>
                      <a:lnTo>
                        <a:pt x="731824" y="2636298"/>
                      </a:lnTo>
                      <a:lnTo>
                        <a:pt x="725619" y="2633306"/>
                      </a:lnTo>
                      <a:lnTo>
                        <a:pt x="725619" y="2631643"/>
                      </a:lnTo>
                      <a:lnTo>
                        <a:pt x="728943" y="2631976"/>
                      </a:lnTo>
                      <a:lnTo>
                        <a:pt x="732821" y="2633860"/>
                      </a:lnTo>
                      <a:lnTo>
                        <a:pt x="736478" y="2636852"/>
                      </a:lnTo>
                      <a:lnTo>
                        <a:pt x="740468" y="2642614"/>
                      </a:lnTo>
                      <a:lnTo>
                        <a:pt x="741908" y="2643833"/>
                      </a:lnTo>
                      <a:lnTo>
                        <a:pt x="745565" y="2645938"/>
                      </a:lnTo>
                      <a:lnTo>
                        <a:pt x="750109" y="2650593"/>
                      </a:lnTo>
                      <a:lnTo>
                        <a:pt x="750995" y="2652144"/>
                      </a:lnTo>
                      <a:lnTo>
                        <a:pt x="751993" y="2651590"/>
                      </a:lnTo>
                      <a:lnTo>
                        <a:pt x="754209" y="2649042"/>
                      </a:lnTo>
                      <a:lnTo>
                        <a:pt x="755206" y="2648820"/>
                      </a:lnTo>
                      <a:lnTo>
                        <a:pt x="765956" y="2650814"/>
                      </a:lnTo>
                      <a:lnTo>
                        <a:pt x="762520" y="2645717"/>
                      </a:lnTo>
                      <a:lnTo>
                        <a:pt x="760969" y="2642503"/>
                      </a:lnTo>
                      <a:lnTo>
                        <a:pt x="761191" y="2639733"/>
                      </a:lnTo>
                      <a:lnTo>
                        <a:pt x="762742" y="2639733"/>
                      </a:lnTo>
                      <a:cubicBezTo>
                        <a:pt x="762742" y="2639733"/>
                        <a:pt x="764626" y="2641949"/>
                        <a:pt x="764626" y="2641949"/>
                      </a:cubicBezTo>
                      <a:lnTo>
                        <a:pt x="766399" y="2644720"/>
                      </a:lnTo>
                      <a:lnTo>
                        <a:pt x="767728" y="2646049"/>
                      </a:lnTo>
                      <a:lnTo>
                        <a:pt x="768726" y="2647711"/>
                      </a:lnTo>
                      <a:lnTo>
                        <a:pt x="769945" y="2651479"/>
                      </a:lnTo>
                      <a:lnTo>
                        <a:pt x="771496" y="2655247"/>
                      </a:lnTo>
                      <a:lnTo>
                        <a:pt x="773491" y="2656909"/>
                      </a:lnTo>
                      <a:lnTo>
                        <a:pt x="774156" y="2656134"/>
                      </a:lnTo>
                      <a:lnTo>
                        <a:pt x="774156" y="2654471"/>
                      </a:lnTo>
                      <a:cubicBezTo>
                        <a:pt x="774156" y="2654471"/>
                        <a:pt x="774488" y="2652920"/>
                        <a:pt x="774488" y="2652920"/>
                      </a:cubicBezTo>
                      <a:lnTo>
                        <a:pt x="775818" y="2652144"/>
                      </a:lnTo>
                      <a:lnTo>
                        <a:pt x="777037" y="2652144"/>
                      </a:lnTo>
                      <a:cubicBezTo>
                        <a:pt x="777037" y="2652144"/>
                        <a:pt x="777813" y="2651479"/>
                        <a:pt x="777813" y="2651479"/>
                      </a:cubicBezTo>
                      <a:lnTo>
                        <a:pt x="778145" y="2650039"/>
                      </a:lnTo>
                      <a:lnTo>
                        <a:pt x="778145" y="2647379"/>
                      </a:lnTo>
                      <a:cubicBezTo>
                        <a:pt x="778145" y="2647379"/>
                        <a:pt x="780140" y="2650593"/>
                        <a:pt x="780140" y="2650593"/>
                      </a:cubicBezTo>
                      <a:lnTo>
                        <a:pt x="781248" y="2651701"/>
                      </a:lnTo>
                      <a:lnTo>
                        <a:pt x="782578" y="2652144"/>
                      </a:lnTo>
                      <a:lnTo>
                        <a:pt x="781691" y="2648487"/>
                      </a:lnTo>
                      <a:lnTo>
                        <a:pt x="782467" y="2647490"/>
                      </a:lnTo>
                      <a:lnTo>
                        <a:pt x="785681" y="2647490"/>
                      </a:lnTo>
                      <a:cubicBezTo>
                        <a:pt x="785681" y="2647490"/>
                        <a:pt x="786678" y="2646493"/>
                        <a:pt x="786678" y="2646493"/>
                      </a:cubicBezTo>
                      <a:lnTo>
                        <a:pt x="787675" y="2644941"/>
                      </a:lnTo>
                      <a:lnTo>
                        <a:pt x="789559" y="2641173"/>
                      </a:lnTo>
                      <a:lnTo>
                        <a:pt x="786234" y="2634081"/>
                      </a:lnTo>
                      <a:lnTo>
                        <a:pt x="787343" y="2626324"/>
                      </a:lnTo>
                      <a:lnTo>
                        <a:pt x="797206" y="2607042"/>
                      </a:lnTo>
                      <a:lnTo>
                        <a:pt x="801527" y="2598509"/>
                      </a:lnTo>
                      <a:lnTo>
                        <a:pt x="804186" y="2595185"/>
                      </a:lnTo>
                      <a:lnTo>
                        <a:pt x="809173" y="2593191"/>
                      </a:lnTo>
                      <a:lnTo>
                        <a:pt x="813717" y="2595850"/>
                      </a:lnTo>
                      <a:lnTo>
                        <a:pt x="817374" y="2602167"/>
                      </a:lnTo>
                      <a:lnTo>
                        <a:pt x="819812" y="2611032"/>
                      </a:lnTo>
                      <a:lnTo>
                        <a:pt x="810060" y="2603607"/>
                      </a:lnTo>
                      <a:lnTo>
                        <a:pt x="805295" y="2602831"/>
                      </a:lnTo>
                      <a:lnTo>
                        <a:pt x="800197" y="2607042"/>
                      </a:lnTo>
                      <a:lnTo>
                        <a:pt x="798757" y="2609480"/>
                      </a:lnTo>
                      <a:lnTo>
                        <a:pt x="798425" y="2611364"/>
                      </a:lnTo>
                      <a:lnTo>
                        <a:pt x="798757" y="2616572"/>
                      </a:lnTo>
                      <a:lnTo>
                        <a:pt x="798314" y="2618124"/>
                      </a:lnTo>
                      <a:lnTo>
                        <a:pt x="795210" y="2624551"/>
                      </a:lnTo>
                      <a:lnTo>
                        <a:pt x="792995" y="2626768"/>
                      </a:lnTo>
                      <a:lnTo>
                        <a:pt x="790113" y="2628541"/>
                      </a:lnTo>
                      <a:lnTo>
                        <a:pt x="788229" y="2631089"/>
                      </a:lnTo>
                      <a:lnTo>
                        <a:pt x="789116" y="2635522"/>
                      </a:lnTo>
                      <a:lnTo>
                        <a:pt x="791332" y="2638957"/>
                      </a:lnTo>
                      <a:lnTo>
                        <a:pt x="794214" y="2641949"/>
                      </a:lnTo>
                      <a:lnTo>
                        <a:pt x="797206" y="2643501"/>
                      </a:lnTo>
                      <a:lnTo>
                        <a:pt x="799643" y="2642614"/>
                      </a:lnTo>
                      <a:lnTo>
                        <a:pt x="799976" y="2640287"/>
                      </a:lnTo>
                      <a:lnTo>
                        <a:pt x="801971" y="2639179"/>
                      </a:lnTo>
                      <a:lnTo>
                        <a:pt x="804519" y="2639179"/>
                      </a:lnTo>
                      <a:cubicBezTo>
                        <a:pt x="804519" y="2639179"/>
                        <a:pt x="806625" y="2639511"/>
                        <a:pt x="806625" y="2639511"/>
                      </a:cubicBezTo>
                      <a:lnTo>
                        <a:pt x="808287" y="2641506"/>
                      </a:lnTo>
                      <a:lnTo>
                        <a:pt x="810392" y="2644609"/>
                      </a:lnTo>
                      <a:lnTo>
                        <a:pt x="812387" y="2646936"/>
                      </a:lnTo>
                      <a:lnTo>
                        <a:pt x="813938" y="2646493"/>
                      </a:lnTo>
                      <a:lnTo>
                        <a:pt x="814936" y="2645163"/>
                      </a:lnTo>
                      <a:lnTo>
                        <a:pt x="817374" y="2643501"/>
                      </a:lnTo>
                      <a:lnTo>
                        <a:pt x="818149" y="2642614"/>
                      </a:lnTo>
                      <a:lnTo>
                        <a:pt x="818371" y="2641063"/>
                      </a:lnTo>
                      <a:lnTo>
                        <a:pt x="818149" y="2637073"/>
                      </a:lnTo>
                      <a:lnTo>
                        <a:pt x="818482" y="2635411"/>
                      </a:lnTo>
                      <a:lnTo>
                        <a:pt x="820144" y="2633417"/>
                      </a:lnTo>
                      <a:lnTo>
                        <a:pt x="822360" y="2631976"/>
                      </a:lnTo>
                      <a:lnTo>
                        <a:pt x="824688" y="2631311"/>
                      </a:lnTo>
                      <a:lnTo>
                        <a:pt x="826682" y="2631311"/>
                      </a:lnTo>
                      <a:cubicBezTo>
                        <a:pt x="826682" y="2631311"/>
                        <a:pt x="825796" y="2634857"/>
                        <a:pt x="825796" y="2634857"/>
                      </a:cubicBezTo>
                      <a:lnTo>
                        <a:pt x="825131" y="2636408"/>
                      </a:lnTo>
                      <a:lnTo>
                        <a:pt x="824244" y="2637849"/>
                      </a:lnTo>
                      <a:lnTo>
                        <a:pt x="827569" y="2637849"/>
                      </a:lnTo>
                      <a:cubicBezTo>
                        <a:pt x="827569" y="2637849"/>
                        <a:pt x="837986" y="2633970"/>
                        <a:pt x="837986" y="2633970"/>
                      </a:cubicBezTo>
                      <a:lnTo>
                        <a:pt x="839094" y="2635744"/>
                      </a:lnTo>
                      <a:lnTo>
                        <a:pt x="842529" y="2639733"/>
                      </a:lnTo>
                      <a:lnTo>
                        <a:pt x="843416" y="2640287"/>
                      </a:lnTo>
                      <a:lnTo>
                        <a:pt x="843748" y="2637738"/>
                      </a:lnTo>
                      <a:lnTo>
                        <a:pt x="842640" y="2635300"/>
                      </a:lnTo>
                      <a:lnTo>
                        <a:pt x="839869" y="2631643"/>
                      </a:lnTo>
                      <a:lnTo>
                        <a:pt x="845077" y="2632086"/>
                      </a:lnTo>
                      <a:lnTo>
                        <a:pt x="847516" y="2631089"/>
                      </a:lnTo>
                      <a:lnTo>
                        <a:pt x="849067" y="2626213"/>
                      </a:lnTo>
                      <a:lnTo>
                        <a:pt x="850064" y="2625105"/>
                      </a:lnTo>
                      <a:lnTo>
                        <a:pt x="850729" y="2623775"/>
                      </a:lnTo>
                      <a:lnTo>
                        <a:pt x="850397" y="2621559"/>
                      </a:lnTo>
                      <a:lnTo>
                        <a:pt x="850397" y="2620008"/>
                      </a:lnTo>
                      <a:cubicBezTo>
                        <a:pt x="850397" y="2620008"/>
                        <a:pt x="851505" y="2618678"/>
                        <a:pt x="851505" y="2618678"/>
                      </a:cubicBezTo>
                      <a:lnTo>
                        <a:pt x="852835" y="2617792"/>
                      </a:lnTo>
                      <a:lnTo>
                        <a:pt x="853832" y="2617570"/>
                      </a:lnTo>
                      <a:lnTo>
                        <a:pt x="854829" y="2618456"/>
                      </a:lnTo>
                      <a:lnTo>
                        <a:pt x="856603" y="2621781"/>
                      </a:lnTo>
                      <a:lnTo>
                        <a:pt x="857710" y="2622446"/>
                      </a:lnTo>
                      <a:lnTo>
                        <a:pt x="858486" y="2621670"/>
                      </a:lnTo>
                      <a:lnTo>
                        <a:pt x="859594" y="2618345"/>
                      </a:lnTo>
                      <a:lnTo>
                        <a:pt x="860370" y="2617570"/>
                      </a:lnTo>
                      <a:lnTo>
                        <a:pt x="861700" y="2618345"/>
                      </a:lnTo>
                      <a:lnTo>
                        <a:pt x="863251" y="2621670"/>
                      </a:lnTo>
                      <a:lnTo>
                        <a:pt x="864581" y="2622446"/>
                      </a:lnTo>
                      <a:lnTo>
                        <a:pt x="866797" y="2621781"/>
                      </a:lnTo>
                      <a:lnTo>
                        <a:pt x="867462" y="2622557"/>
                      </a:lnTo>
                      <a:lnTo>
                        <a:pt x="867684" y="2625548"/>
                      </a:lnTo>
                      <a:lnTo>
                        <a:pt x="870233" y="2623000"/>
                      </a:lnTo>
                      <a:lnTo>
                        <a:pt x="869790" y="2619786"/>
                      </a:lnTo>
                      <a:lnTo>
                        <a:pt x="868349" y="2616351"/>
                      </a:lnTo>
                      <a:lnTo>
                        <a:pt x="867684" y="2612916"/>
                      </a:lnTo>
                      <a:lnTo>
                        <a:pt x="869236" y="2610034"/>
                      </a:lnTo>
                      <a:lnTo>
                        <a:pt x="871784" y="2608816"/>
                      </a:lnTo>
                      <a:lnTo>
                        <a:pt x="873225" y="2610034"/>
                      </a:lnTo>
                      <a:lnTo>
                        <a:pt x="871451" y="2614578"/>
                      </a:lnTo>
                      <a:lnTo>
                        <a:pt x="879763" y="2620008"/>
                      </a:lnTo>
                      <a:lnTo>
                        <a:pt x="882422" y="2622446"/>
                      </a:lnTo>
                      <a:lnTo>
                        <a:pt x="876549" y="2621559"/>
                      </a:lnTo>
                      <a:lnTo>
                        <a:pt x="873668" y="2622335"/>
                      </a:lnTo>
                      <a:lnTo>
                        <a:pt x="873890" y="2625548"/>
                      </a:lnTo>
                      <a:lnTo>
                        <a:pt x="875773" y="2626546"/>
                      </a:lnTo>
                      <a:lnTo>
                        <a:pt x="884417" y="2626989"/>
                      </a:lnTo>
                      <a:lnTo>
                        <a:pt x="889404" y="2628873"/>
                      </a:lnTo>
                      <a:lnTo>
                        <a:pt x="899266" y="2636741"/>
                      </a:lnTo>
                      <a:lnTo>
                        <a:pt x="904918" y="2638182"/>
                      </a:lnTo>
                      <a:lnTo>
                        <a:pt x="904253" y="2636519"/>
                      </a:lnTo>
                      <a:lnTo>
                        <a:pt x="903366" y="2635300"/>
                      </a:lnTo>
                      <a:lnTo>
                        <a:pt x="902258" y="2634303"/>
                      </a:lnTo>
                      <a:lnTo>
                        <a:pt x="901040" y="2633527"/>
                      </a:lnTo>
                      <a:lnTo>
                        <a:pt x="901705" y="2632641"/>
                      </a:lnTo>
                      <a:lnTo>
                        <a:pt x="902701" y="2630868"/>
                      </a:lnTo>
                      <a:lnTo>
                        <a:pt x="903366" y="2630203"/>
                      </a:lnTo>
                      <a:lnTo>
                        <a:pt x="902591" y="2627986"/>
                      </a:lnTo>
                      <a:lnTo>
                        <a:pt x="902148" y="2627432"/>
                      </a:lnTo>
                      <a:lnTo>
                        <a:pt x="901040" y="2627100"/>
                      </a:lnTo>
                      <a:lnTo>
                        <a:pt x="905140" y="2625216"/>
                      </a:lnTo>
                      <a:lnTo>
                        <a:pt x="914670" y="2633638"/>
                      </a:lnTo>
                      <a:lnTo>
                        <a:pt x="918881" y="2635079"/>
                      </a:lnTo>
                      <a:lnTo>
                        <a:pt x="917662" y="2632086"/>
                      </a:lnTo>
                      <a:lnTo>
                        <a:pt x="916664" y="2630203"/>
                      </a:lnTo>
                      <a:lnTo>
                        <a:pt x="916332" y="2628430"/>
                      </a:lnTo>
                      <a:lnTo>
                        <a:pt x="917218" y="2625659"/>
                      </a:lnTo>
                      <a:lnTo>
                        <a:pt x="919103" y="2623443"/>
                      </a:lnTo>
                      <a:lnTo>
                        <a:pt x="921318" y="2623221"/>
                      </a:lnTo>
                      <a:lnTo>
                        <a:pt x="925862" y="2624108"/>
                      </a:lnTo>
                      <a:lnTo>
                        <a:pt x="924200" y="2625881"/>
                      </a:lnTo>
                      <a:lnTo>
                        <a:pt x="920654" y="2627654"/>
                      </a:lnTo>
                      <a:lnTo>
                        <a:pt x="919657" y="2630203"/>
                      </a:lnTo>
                      <a:lnTo>
                        <a:pt x="927414" y="2631754"/>
                      </a:lnTo>
                      <a:lnTo>
                        <a:pt x="928854" y="2631089"/>
                      </a:lnTo>
                      <a:lnTo>
                        <a:pt x="932844" y="2627100"/>
                      </a:lnTo>
                      <a:lnTo>
                        <a:pt x="932068" y="2627100"/>
                      </a:lnTo>
                      <a:cubicBezTo>
                        <a:pt x="932068" y="2627100"/>
                        <a:pt x="930516" y="2625659"/>
                        <a:pt x="930516" y="2625659"/>
                      </a:cubicBezTo>
                      <a:lnTo>
                        <a:pt x="931181" y="2625327"/>
                      </a:lnTo>
                      <a:lnTo>
                        <a:pt x="932844" y="2623997"/>
                      </a:lnTo>
                      <a:lnTo>
                        <a:pt x="931403" y="2621338"/>
                      </a:lnTo>
                      <a:lnTo>
                        <a:pt x="930627" y="2618235"/>
                      </a:lnTo>
                      <a:lnTo>
                        <a:pt x="930959" y="2615686"/>
                      </a:lnTo>
                      <a:lnTo>
                        <a:pt x="932844" y="2614689"/>
                      </a:lnTo>
                      <a:lnTo>
                        <a:pt x="932400" y="2613913"/>
                      </a:lnTo>
                      <a:lnTo>
                        <a:pt x="931735" y="2612140"/>
                      </a:lnTo>
                      <a:lnTo>
                        <a:pt x="931292" y="2611364"/>
                      </a:lnTo>
                      <a:lnTo>
                        <a:pt x="933841" y="2610034"/>
                      </a:lnTo>
                      <a:lnTo>
                        <a:pt x="935614" y="2611475"/>
                      </a:lnTo>
                      <a:lnTo>
                        <a:pt x="937165" y="2614134"/>
                      </a:lnTo>
                      <a:lnTo>
                        <a:pt x="939049" y="2616240"/>
                      </a:lnTo>
                      <a:lnTo>
                        <a:pt x="948690" y="2604494"/>
                      </a:lnTo>
                      <a:lnTo>
                        <a:pt x="958663" y="2594077"/>
                      </a:lnTo>
                      <a:lnTo>
                        <a:pt x="961212" y="2590642"/>
                      </a:lnTo>
                      <a:lnTo>
                        <a:pt x="977613" y="2569033"/>
                      </a:lnTo>
                      <a:lnTo>
                        <a:pt x="988472" y="2561165"/>
                      </a:lnTo>
                      <a:lnTo>
                        <a:pt x="998889" y="2545429"/>
                      </a:lnTo>
                      <a:lnTo>
                        <a:pt x="1015290" y="2528142"/>
                      </a:lnTo>
                      <a:lnTo>
                        <a:pt x="1020498" y="2524263"/>
                      </a:lnTo>
                      <a:lnTo>
                        <a:pt x="1030472" y="2521493"/>
                      </a:lnTo>
                      <a:lnTo>
                        <a:pt x="1034904" y="2514512"/>
                      </a:lnTo>
                      <a:lnTo>
                        <a:pt x="1034904" y="2514512"/>
                      </a:lnTo>
                      <a:cubicBezTo>
                        <a:pt x="1034904" y="2514512"/>
                        <a:pt x="1034904" y="2514512"/>
                        <a:pt x="1034904" y="2514512"/>
                      </a:cubicBezTo>
                      <a:lnTo>
                        <a:pt x="1034904" y="2514512"/>
                      </a:lnTo>
                      <a:cubicBezTo>
                        <a:pt x="1034904" y="2514512"/>
                        <a:pt x="1036788" y="2509747"/>
                        <a:pt x="1036788" y="2509747"/>
                      </a:cubicBezTo>
                      <a:lnTo>
                        <a:pt x="1038894" y="2506311"/>
                      </a:lnTo>
                      <a:lnTo>
                        <a:pt x="1045875" y="2498333"/>
                      </a:lnTo>
                      <a:lnTo>
                        <a:pt x="1049421" y="2492348"/>
                      </a:lnTo>
                      <a:lnTo>
                        <a:pt x="1051305" y="2490021"/>
                      </a:lnTo>
                      <a:lnTo>
                        <a:pt x="1057843" y="2486364"/>
                      </a:lnTo>
                      <a:lnTo>
                        <a:pt x="1065933" y="2478053"/>
                      </a:lnTo>
                      <a:lnTo>
                        <a:pt x="1072139" y="2473288"/>
                      </a:lnTo>
                      <a:lnTo>
                        <a:pt x="1089093" y="2462650"/>
                      </a:lnTo>
                      <a:lnTo>
                        <a:pt x="1097404" y="2455004"/>
                      </a:lnTo>
                      <a:lnTo>
                        <a:pt x="1104053" y="2444476"/>
                      </a:lnTo>
                      <a:lnTo>
                        <a:pt x="1105715" y="2441152"/>
                      </a:lnTo>
                      <a:lnTo>
                        <a:pt x="1107045" y="2438381"/>
                      </a:lnTo>
                      <a:lnTo>
                        <a:pt x="1110369" y="2433173"/>
                      </a:lnTo>
                      <a:lnTo>
                        <a:pt x="1126771" y="2415332"/>
                      </a:lnTo>
                      <a:lnTo>
                        <a:pt x="1128765" y="2410345"/>
                      </a:lnTo>
                      <a:lnTo>
                        <a:pt x="1130871" y="2404583"/>
                      </a:lnTo>
                      <a:lnTo>
                        <a:pt x="1132865" y="2400815"/>
                      </a:lnTo>
                      <a:lnTo>
                        <a:pt x="1135414" y="2398488"/>
                      </a:lnTo>
                      <a:lnTo>
                        <a:pt x="1142728" y="2395164"/>
                      </a:lnTo>
                      <a:lnTo>
                        <a:pt x="1146274" y="2392282"/>
                      </a:lnTo>
                      <a:lnTo>
                        <a:pt x="1162564" y="2372779"/>
                      </a:lnTo>
                      <a:lnTo>
                        <a:pt x="1164669" y="2368789"/>
                      </a:lnTo>
                      <a:lnTo>
                        <a:pt x="1167329" y="2360478"/>
                      </a:lnTo>
                      <a:lnTo>
                        <a:pt x="1169656" y="2356711"/>
                      </a:lnTo>
                      <a:lnTo>
                        <a:pt x="1185060" y="2340531"/>
                      </a:lnTo>
                      <a:lnTo>
                        <a:pt x="1204119" y="2311276"/>
                      </a:lnTo>
                      <a:lnTo>
                        <a:pt x="1226061" y="2277367"/>
                      </a:lnTo>
                      <a:lnTo>
                        <a:pt x="1226061" y="2277367"/>
                      </a:lnTo>
                      <a:cubicBezTo>
                        <a:pt x="1226061" y="2277367"/>
                        <a:pt x="1242018" y="2258971"/>
                        <a:pt x="1242018" y="2258971"/>
                      </a:cubicBezTo>
                      <a:lnTo>
                        <a:pt x="1256314" y="2238803"/>
                      </a:lnTo>
                      <a:lnTo>
                        <a:pt x="1259416" y="2230824"/>
                      </a:lnTo>
                      <a:lnTo>
                        <a:pt x="1260857" y="2228719"/>
                      </a:lnTo>
                      <a:lnTo>
                        <a:pt x="1262851" y="2227056"/>
                      </a:lnTo>
                      <a:lnTo>
                        <a:pt x="1267173" y="2224508"/>
                      </a:lnTo>
                      <a:lnTo>
                        <a:pt x="1277368" y="2214202"/>
                      </a:lnTo>
                      <a:lnTo>
                        <a:pt x="1290223" y="2204450"/>
                      </a:lnTo>
                      <a:lnTo>
                        <a:pt x="1292218" y="2202234"/>
                      </a:lnTo>
                      <a:lnTo>
                        <a:pt x="1294101" y="2199242"/>
                      </a:lnTo>
                      <a:lnTo>
                        <a:pt x="1296983" y="2191041"/>
                      </a:lnTo>
                      <a:lnTo>
                        <a:pt x="1298534" y="2188493"/>
                      </a:lnTo>
                      <a:lnTo>
                        <a:pt x="1314713" y="2169876"/>
                      </a:lnTo>
                      <a:lnTo>
                        <a:pt x="1316818" y="2164557"/>
                      </a:lnTo>
                      <a:lnTo>
                        <a:pt x="1318148" y="2161897"/>
                      </a:lnTo>
                      <a:lnTo>
                        <a:pt x="1319922" y="2159792"/>
                      </a:lnTo>
                      <a:lnTo>
                        <a:pt x="1325905" y="2156024"/>
                      </a:lnTo>
                      <a:lnTo>
                        <a:pt x="1325905" y="2156024"/>
                      </a:lnTo>
                      <a:cubicBezTo>
                        <a:pt x="1325905" y="2156024"/>
                        <a:pt x="1325905" y="2156024"/>
                        <a:pt x="1325905" y="2156024"/>
                      </a:cubicBezTo>
                      <a:lnTo>
                        <a:pt x="1328344" y="2153143"/>
                      </a:lnTo>
                      <a:lnTo>
                        <a:pt x="1330227" y="2147824"/>
                      </a:lnTo>
                      <a:lnTo>
                        <a:pt x="1332998" y="2135966"/>
                      </a:lnTo>
                      <a:lnTo>
                        <a:pt x="1335103" y="2130315"/>
                      </a:lnTo>
                      <a:lnTo>
                        <a:pt x="1340090" y="2122114"/>
                      </a:lnTo>
                      <a:lnTo>
                        <a:pt x="1341974" y="2116684"/>
                      </a:lnTo>
                      <a:lnTo>
                        <a:pt x="1347293" y="2093302"/>
                      </a:lnTo>
                      <a:lnTo>
                        <a:pt x="1350728" y="2082886"/>
                      </a:lnTo>
                      <a:lnTo>
                        <a:pt x="1355161" y="2073577"/>
                      </a:lnTo>
                      <a:lnTo>
                        <a:pt x="1365245" y="2053741"/>
                      </a:lnTo>
                      <a:lnTo>
                        <a:pt x="1361477" y="2050417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5CCD1B3C-A389-2328-60AA-C7CBC966C343}"/>
                    </a:ext>
                  </a:extLst>
                </p:cNvPr>
                <p:cNvSpPr/>
                <p:nvPr/>
              </p:nvSpPr>
              <p:spPr>
                <a:xfrm>
                  <a:off x="9173445" y="1750035"/>
                  <a:ext cx="724621" cy="471297"/>
                </a:xfrm>
                <a:custGeom>
                  <a:avLst/>
                  <a:gdLst>
                    <a:gd name="connsiteX0" fmla="*/ 161679 w 724621"/>
                    <a:gd name="connsiteY0" fmla="*/ 405473 h 471297"/>
                    <a:gd name="connsiteX1" fmla="*/ 159353 w 724621"/>
                    <a:gd name="connsiteY1" fmla="*/ 403589 h 471297"/>
                    <a:gd name="connsiteX2" fmla="*/ 157579 w 724621"/>
                    <a:gd name="connsiteY2" fmla="*/ 403368 h 471297"/>
                    <a:gd name="connsiteX3" fmla="*/ 157136 w 724621"/>
                    <a:gd name="connsiteY3" fmla="*/ 404698 h 471297"/>
                    <a:gd name="connsiteX4" fmla="*/ 156914 w 724621"/>
                    <a:gd name="connsiteY4" fmla="*/ 406471 h 471297"/>
                    <a:gd name="connsiteX5" fmla="*/ 156914 w 724621"/>
                    <a:gd name="connsiteY5" fmla="*/ 408244 h 471297"/>
                    <a:gd name="connsiteX6" fmla="*/ 158133 w 724621"/>
                    <a:gd name="connsiteY6" fmla="*/ 410238 h 471297"/>
                    <a:gd name="connsiteX7" fmla="*/ 160460 w 724621"/>
                    <a:gd name="connsiteY7" fmla="*/ 411790 h 471297"/>
                    <a:gd name="connsiteX8" fmla="*/ 162677 w 724621"/>
                    <a:gd name="connsiteY8" fmla="*/ 411568 h 471297"/>
                    <a:gd name="connsiteX9" fmla="*/ 163231 w 724621"/>
                    <a:gd name="connsiteY9" fmla="*/ 408798 h 471297"/>
                    <a:gd name="connsiteX10" fmla="*/ 162788 w 724621"/>
                    <a:gd name="connsiteY10" fmla="*/ 406914 h 471297"/>
                    <a:gd name="connsiteX11" fmla="*/ 161679 w 724621"/>
                    <a:gd name="connsiteY11" fmla="*/ 405695 h 471297"/>
                    <a:gd name="connsiteX12" fmla="*/ 243683 w 724621"/>
                    <a:gd name="connsiteY12" fmla="*/ 332114 h 471297"/>
                    <a:gd name="connsiteX13" fmla="*/ 240359 w 724621"/>
                    <a:gd name="connsiteY13" fmla="*/ 333222 h 471297"/>
                    <a:gd name="connsiteX14" fmla="*/ 238364 w 724621"/>
                    <a:gd name="connsiteY14" fmla="*/ 336324 h 471297"/>
                    <a:gd name="connsiteX15" fmla="*/ 238918 w 724621"/>
                    <a:gd name="connsiteY15" fmla="*/ 341533 h 471297"/>
                    <a:gd name="connsiteX16" fmla="*/ 242020 w 724621"/>
                    <a:gd name="connsiteY16" fmla="*/ 344414 h 471297"/>
                    <a:gd name="connsiteX17" fmla="*/ 245567 w 724621"/>
                    <a:gd name="connsiteY17" fmla="*/ 342530 h 471297"/>
                    <a:gd name="connsiteX18" fmla="*/ 247783 w 724621"/>
                    <a:gd name="connsiteY18" fmla="*/ 337987 h 471297"/>
                    <a:gd name="connsiteX19" fmla="*/ 246785 w 724621"/>
                    <a:gd name="connsiteY19" fmla="*/ 332889 h 471297"/>
                    <a:gd name="connsiteX20" fmla="*/ 243461 w 724621"/>
                    <a:gd name="connsiteY20" fmla="*/ 332114 h 471297"/>
                    <a:gd name="connsiteX21" fmla="*/ 164782 w 724621"/>
                    <a:gd name="connsiteY21" fmla="*/ 260749 h 471297"/>
                    <a:gd name="connsiteX22" fmla="*/ 161014 w 724621"/>
                    <a:gd name="connsiteY22" fmla="*/ 258200 h 471297"/>
                    <a:gd name="connsiteX23" fmla="*/ 158244 w 724621"/>
                    <a:gd name="connsiteY23" fmla="*/ 257202 h 471297"/>
                    <a:gd name="connsiteX24" fmla="*/ 153479 w 724621"/>
                    <a:gd name="connsiteY24" fmla="*/ 255983 h 471297"/>
                    <a:gd name="connsiteX25" fmla="*/ 148936 w 724621"/>
                    <a:gd name="connsiteY25" fmla="*/ 253545 h 471297"/>
                    <a:gd name="connsiteX26" fmla="*/ 147273 w 724621"/>
                    <a:gd name="connsiteY26" fmla="*/ 251883 h 471297"/>
                    <a:gd name="connsiteX27" fmla="*/ 146387 w 724621"/>
                    <a:gd name="connsiteY27" fmla="*/ 250553 h 471297"/>
                    <a:gd name="connsiteX28" fmla="*/ 144725 w 724621"/>
                    <a:gd name="connsiteY28" fmla="*/ 246121 h 471297"/>
                    <a:gd name="connsiteX29" fmla="*/ 142397 w 724621"/>
                    <a:gd name="connsiteY29" fmla="*/ 242797 h 471297"/>
                    <a:gd name="connsiteX30" fmla="*/ 136192 w 724621"/>
                    <a:gd name="connsiteY30" fmla="*/ 239915 h 471297"/>
                    <a:gd name="connsiteX31" fmla="*/ 130873 w 724621"/>
                    <a:gd name="connsiteY31" fmla="*/ 236148 h 471297"/>
                    <a:gd name="connsiteX32" fmla="*/ 125664 w 724621"/>
                    <a:gd name="connsiteY32" fmla="*/ 234264 h 471297"/>
                    <a:gd name="connsiteX33" fmla="*/ 123227 w 724621"/>
                    <a:gd name="connsiteY33" fmla="*/ 232712 h 471297"/>
                    <a:gd name="connsiteX34" fmla="*/ 120677 w 724621"/>
                    <a:gd name="connsiteY34" fmla="*/ 232047 h 471297"/>
                    <a:gd name="connsiteX35" fmla="*/ 114583 w 724621"/>
                    <a:gd name="connsiteY35" fmla="*/ 233488 h 471297"/>
                    <a:gd name="connsiteX36" fmla="*/ 110594 w 724621"/>
                    <a:gd name="connsiteY36" fmla="*/ 231382 h 471297"/>
                    <a:gd name="connsiteX37" fmla="*/ 108266 w 724621"/>
                    <a:gd name="connsiteY37" fmla="*/ 233155 h 471297"/>
                    <a:gd name="connsiteX38" fmla="*/ 104610 w 724621"/>
                    <a:gd name="connsiteY38" fmla="*/ 237921 h 471297"/>
                    <a:gd name="connsiteX39" fmla="*/ 102171 w 724621"/>
                    <a:gd name="connsiteY39" fmla="*/ 238918 h 471297"/>
                    <a:gd name="connsiteX40" fmla="*/ 100288 w 724621"/>
                    <a:gd name="connsiteY40" fmla="*/ 238253 h 471297"/>
                    <a:gd name="connsiteX41" fmla="*/ 98404 w 724621"/>
                    <a:gd name="connsiteY41" fmla="*/ 236923 h 471297"/>
                    <a:gd name="connsiteX42" fmla="*/ 96077 w 724621"/>
                    <a:gd name="connsiteY42" fmla="*/ 236258 h 471297"/>
                    <a:gd name="connsiteX43" fmla="*/ 95412 w 724621"/>
                    <a:gd name="connsiteY43" fmla="*/ 236701 h 471297"/>
                    <a:gd name="connsiteX44" fmla="*/ 93417 w 724621"/>
                    <a:gd name="connsiteY44" fmla="*/ 238696 h 471297"/>
                    <a:gd name="connsiteX45" fmla="*/ 92309 w 724621"/>
                    <a:gd name="connsiteY45" fmla="*/ 239139 h 471297"/>
                    <a:gd name="connsiteX46" fmla="*/ 91534 w 724621"/>
                    <a:gd name="connsiteY46" fmla="*/ 238696 h 471297"/>
                    <a:gd name="connsiteX47" fmla="*/ 90314 w 724621"/>
                    <a:gd name="connsiteY47" fmla="*/ 236701 h 471297"/>
                    <a:gd name="connsiteX48" fmla="*/ 89649 w 724621"/>
                    <a:gd name="connsiteY48" fmla="*/ 236258 h 471297"/>
                    <a:gd name="connsiteX49" fmla="*/ 88430 w 724621"/>
                    <a:gd name="connsiteY49" fmla="*/ 235039 h 471297"/>
                    <a:gd name="connsiteX50" fmla="*/ 86325 w 724621"/>
                    <a:gd name="connsiteY50" fmla="*/ 229942 h 471297"/>
                    <a:gd name="connsiteX51" fmla="*/ 85106 w 724621"/>
                    <a:gd name="connsiteY51" fmla="*/ 228723 h 471297"/>
                    <a:gd name="connsiteX52" fmla="*/ 81338 w 724621"/>
                    <a:gd name="connsiteY52" fmla="*/ 229831 h 471297"/>
                    <a:gd name="connsiteX53" fmla="*/ 71476 w 724621"/>
                    <a:gd name="connsiteY53" fmla="*/ 237810 h 471297"/>
                    <a:gd name="connsiteX54" fmla="*/ 55519 w 724621"/>
                    <a:gd name="connsiteY54" fmla="*/ 239583 h 471297"/>
                    <a:gd name="connsiteX55" fmla="*/ 51751 w 724621"/>
                    <a:gd name="connsiteY55" fmla="*/ 242907 h 471297"/>
                    <a:gd name="connsiteX56" fmla="*/ 51308 w 724621"/>
                    <a:gd name="connsiteY56" fmla="*/ 247229 h 471297"/>
                    <a:gd name="connsiteX57" fmla="*/ 51308 w 724621"/>
                    <a:gd name="connsiteY57" fmla="*/ 253213 h 471297"/>
                    <a:gd name="connsiteX58" fmla="*/ 50088 w 724621"/>
                    <a:gd name="connsiteY58" fmla="*/ 257535 h 471297"/>
                    <a:gd name="connsiteX59" fmla="*/ 46653 w 724621"/>
                    <a:gd name="connsiteY59" fmla="*/ 256981 h 471297"/>
                    <a:gd name="connsiteX60" fmla="*/ 44991 w 724621"/>
                    <a:gd name="connsiteY60" fmla="*/ 255762 h 471297"/>
                    <a:gd name="connsiteX61" fmla="*/ 44547 w 724621"/>
                    <a:gd name="connsiteY61" fmla="*/ 254543 h 471297"/>
                    <a:gd name="connsiteX62" fmla="*/ 44547 w 724621"/>
                    <a:gd name="connsiteY62" fmla="*/ 251994 h 471297"/>
                    <a:gd name="connsiteX63" fmla="*/ 44215 w 724621"/>
                    <a:gd name="connsiteY63" fmla="*/ 250997 h 471297"/>
                    <a:gd name="connsiteX64" fmla="*/ 43882 w 724621"/>
                    <a:gd name="connsiteY64" fmla="*/ 249667 h 471297"/>
                    <a:gd name="connsiteX65" fmla="*/ 43550 w 724621"/>
                    <a:gd name="connsiteY65" fmla="*/ 248559 h 471297"/>
                    <a:gd name="connsiteX66" fmla="*/ 43218 w 724621"/>
                    <a:gd name="connsiteY66" fmla="*/ 248115 h 471297"/>
                    <a:gd name="connsiteX67" fmla="*/ 41112 w 724621"/>
                    <a:gd name="connsiteY67" fmla="*/ 248115 h 471297"/>
                    <a:gd name="connsiteX68" fmla="*/ 40336 w 724621"/>
                    <a:gd name="connsiteY68" fmla="*/ 248891 h 471297"/>
                    <a:gd name="connsiteX69" fmla="*/ 39782 w 724621"/>
                    <a:gd name="connsiteY69" fmla="*/ 250442 h 471297"/>
                    <a:gd name="connsiteX70" fmla="*/ 38453 w 724621"/>
                    <a:gd name="connsiteY70" fmla="*/ 253435 h 471297"/>
                    <a:gd name="connsiteX71" fmla="*/ 37012 w 724621"/>
                    <a:gd name="connsiteY71" fmla="*/ 255208 h 471297"/>
                    <a:gd name="connsiteX72" fmla="*/ 33356 w 724621"/>
                    <a:gd name="connsiteY72" fmla="*/ 257202 h 471297"/>
                    <a:gd name="connsiteX73" fmla="*/ 31915 w 724621"/>
                    <a:gd name="connsiteY73" fmla="*/ 258643 h 471297"/>
                    <a:gd name="connsiteX74" fmla="*/ 30806 w 724621"/>
                    <a:gd name="connsiteY74" fmla="*/ 260970 h 471297"/>
                    <a:gd name="connsiteX75" fmla="*/ 30252 w 724621"/>
                    <a:gd name="connsiteY75" fmla="*/ 263408 h 471297"/>
                    <a:gd name="connsiteX76" fmla="*/ 29588 w 724621"/>
                    <a:gd name="connsiteY76" fmla="*/ 269060 h 471297"/>
                    <a:gd name="connsiteX77" fmla="*/ 30252 w 724621"/>
                    <a:gd name="connsiteY77" fmla="*/ 272273 h 471297"/>
                    <a:gd name="connsiteX78" fmla="*/ 30252 w 724621"/>
                    <a:gd name="connsiteY78" fmla="*/ 274157 h 471297"/>
                    <a:gd name="connsiteX79" fmla="*/ 29255 w 724621"/>
                    <a:gd name="connsiteY79" fmla="*/ 275043 h 471297"/>
                    <a:gd name="connsiteX80" fmla="*/ 28590 w 724621"/>
                    <a:gd name="connsiteY80" fmla="*/ 275043 h 471297"/>
                    <a:gd name="connsiteX81" fmla="*/ 27925 w 724621"/>
                    <a:gd name="connsiteY81" fmla="*/ 274711 h 471297"/>
                    <a:gd name="connsiteX82" fmla="*/ 27482 w 724621"/>
                    <a:gd name="connsiteY82" fmla="*/ 274046 h 471297"/>
                    <a:gd name="connsiteX83" fmla="*/ 27260 w 724621"/>
                    <a:gd name="connsiteY83" fmla="*/ 272827 h 471297"/>
                    <a:gd name="connsiteX84" fmla="*/ 27039 w 724621"/>
                    <a:gd name="connsiteY84" fmla="*/ 269835 h 471297"/>
                    <a:gd name="connsiteX85" fmla="*/ 26374 w 724621"/>
                    <a:gd name="connsiteY85" fmla="*/ 267619 h 471297"/>
                    <a:gd name="connsiteX86" fmla="*/ 21498 w 724621"/>
                    <a:gd name="connsiteY86" fmla="*/ 258421 h 471297"/>
                    <a:gd name="connsiteX87" fmla="*/ 18617 w 724621"/>
                    <a:gd name="connsiteY87" fmla="*/ 255540 h 471297"/>
                    <a:gd name="connsiteX88" fmla="*/ 15293 w 724621"/>
                    <a:gd name="connsiteY88" fmla="*/ 254432 h 471297"/>
                    <a:gd name="connsiteX89" fmla="*/ 10971 w 724621"/>
                    <a:gd name="connsiteY89" fmla="*/ 254210 h 471297"/>
                    <a:gd name="connsiteX90" fmla="*/ 9862 w 724621"/>
                    <a:gd name="connsiteY90" fmla="*/ 255983 h 471297"/>
                    <a:gd name="connsiteX91" fmla="*/ 9862 w 724621"/>
                    <a:gd name="connsiteY91" fmla="*/ 257091 h 471297"/>
                    <a:gd name="connsiteX92" fmla="*/ 9530 w 724621"/>
                    <a:gd name="connsiteY92" fmla="*/ 257867 h 471297"/>
                    <a:gd name="connsiteX93" fmla="*/ 7867 w 724621"/>
                    <a:gd name="connsiteY93" fmla="*/ 258532 h 471297"/>
                    <a:gd name="connsiteX94" fmla="*/ 5984 w 724621"/>
                    <a:gd name="connsiteY94" fmla="*/ 258532 h 471297"/>
                    <a:gd name="connsiteX95" fmla="*/ 0 w 724621"/>
                    <a:gd name="connsiteY95" fmla="*/ 255762 h 471297"/>
                    <a:gd name="connsiteX96" fmla="*/ 3102 w 724621"/>
                    <a:gd name="connsiteY96" fmla="*/ 259862 h 471297"/>
                    <a:gd name="connsiteX97" fmla="*/ 6317 w 724621"/>
                    <a:gd name="connsiteY97" fmla="*/ 262965 h 471297"/>
                    <a:gd name="connsiteX98" fmla="*/ 7867 w 724621"/>
                    <a:gd name="connsiteY98" fmla="*/ 264960 h 471297"/>
                    <a:gd name="connsiteX99" fmla="*/ 10528 w 724621"/>
                    <a:gd name="connsiteY99" fmla="*/ 269614 h 471297"/>
                    <a:gd name="connsiteX100" fmla="*/ 12965 w 724621"/>
                    <a:gd name="connsiteY100" fmla="*/ 272827 h 471297"/>
                    <a:gd name="connsiteX101" fmla="*/ 17952 w 724621"/>
                    <a:gd name="connsiteY101" fmla="*/ 282579 h 471297"/>
                    <a:gd name="connsiteX102" fmla="*/ 19282 w 724621"/>
                    <a:gd name="connsiteY102" fmla="*/ 287233 h 471297"/>
                    <a:gd name="connsiteX103" fmla="*/ 20279 w 724621"/>
                    <a:gd name="connsiteY103" fmla="*/ 289671 h 471297"/>
                    <a:gd name="connsiteX104" fmla="*/ 17952 w 724621"/>
                    <a:gd name="connsiteY104" fmla="*/ 288785 h 471297"/>
                    <a:gd name="connsiteX105" fmla="*/ 15403 w 724621"/>
                    <a:gd name="connsiteY105" fmla="*/ 289450 h 471297"/>
                    <a:gd name="connsiteX106" fmla="*/ 13963 w 724621"/>
                    <a:gd name="connsiteY106" fmla="*/ 291666 h 471297"/>
                    <a:gd name="connsiteX107" fmla="*/ 14960 w 724621"/>
                    <a:gd name="connsiteY107" fmla="*/ 295434 h 471297"/>
                    <a:gd name="connsiteX108" fmla="*/ 12854 w 724621"/>
                    <a:gd name="connsiteY108" fmla="*/ 297096 h 471297"/>
                    <a:gd name="connsiteX109" fmla="*/ 10971 w 724621"/>
                    <a:gd name="connsiteY109" fmla="*/ 295323 h 471297"/>
                    <a:gd name="connsiteX110" fmla="*/ 9197 w 724621"/>
                    <a:gd name="connsiteY110" fmla="*/ 292553 h 471297"/>
                    <a:gd name="connsiteX111" fmla="*/ 7203 w 724621"/>
                    <a:gd name="connsiteY111" fmla="*/ 291112 h 471297"/>
                    <a:gd name="connsiteX112" fmla="*/ 4765 w 724621"/>
                    <a:gd name="connsiteY112" fmla="*/ 292109 h 471297"/>
                    <a:gd name="connsiteX113" fmla="*/ 5430 w 724621"/>
                    <a:gd name="connsiteY113" fmla="*/ 294769 h 471297"/>
                    <a:gd name="connsiteX114" fmla="*/ 7314 w 724621"/>
                    <a:gd name="connsiteY114" fmla="*/ 298093 h 471297"/>
                    <a:gd name="connsiteX115" fmla="*/ 8643 w 724621"/>
                    <a:gd name="connsiteY115" fmla="*/ 301307 h 471297"/>
                    <a:gd name="connsiteX116" fmla="*/ 2659 w 724621"/>
                    <a:gd name="connsiteY116" fmla="*/ 299534 h 471297"/>
                    <a:gd name="connsiteX117" fmla="*/ 1219 w 724621"/>
                    <a:gd name="connsiteY117" fmla="*/ 300531 h 471297"/>
                    <a:gd name="connsiteX118" fmla="*/ 1219 w 724621"/>
                    <a:gd name="connsiteY118" fmla="*/ 302415 h 471297"/>
                    <a:gd name="connsiteX119" fmla="*/ 2106 w 724621"/>
                    <a:gd name="connsiteY119" fmla="*/ 304964 h 471297"/>
                    <a:gd name="connsiteX120" fmla="*/ 3989 w 724621"/>
                    <a:gd name="connsiteY120" fmla="*/ 308731 h 471297"/>
                    <a:gd name="connsiteX121" fmla="*/ 7203 w 724621"/>
                    <a:gd name="connsiteY121" fmla="*/ 311723 h 471297"/>
                    <a:gd name="connsiteX122" fmla="*/ 10860 w 724621"/>
                    <a:gd name="connsiteY122" fmla="*/ 312942 h 471297"/>
                    <a:gd name="connsiteX123" fmla="*/ 18173 w 724621"/>
                    <a:gd name="connsiteY123" fmla="*/ 312942 h 471297"/>
                    <a:gd name="connsiteX124" fmla="*/ 20833 w 724621"/>
                    <a:gd name="connsiteY124" fmla="*/ 315380 h 471297"/>
                    <a:gd name="connsiteX125" fmla="*/ 24933 w 724621"/>
                    <a:gd name="connsiteY125" fmla="*/ 325575 h 471297"/>
                    <a:gd name="connsiteX126" fmla="*/ 27150 w 724621"/>
                    <a:gd name="connsiteY126" fmla="*/ 327903 h 471297"/>
                    <a:gd name="connsiteX127" fmla="*/ 35017 w 724621"/>
                    <a:gd name="connsiteY127" fmla="*/ 329232 h 471297"/>
                    <a:gd name="connsiteX128" fmla="*/ 39339 w 724621"/>
                    <a:gd name="connsiteY128" fmla="*/ 331116 h 471297"/>
                    <a:gd name="connsiteX129" fmla="*/ 41888 w 724621"/>
                    <a:gd name="connsiteY129" fmla="*/ 333886 h 471297"/>
                    <a:gd name="connsiteX130" fmla="*/ 37566 w 724621"/>
                    <a:gd name="connsiteY130" fmla="*/ 340535 h 471297"/>
                    <a:gd name="connsiteX131" fmla="*/ 36901 w 724621"/>
                    <a:gd name="connsiteY131" fmla="*/ 342641 h 471297"/>
                    <a:gd name="connsiteX132" fmla="*/ 36236 w 724621"/>
                    <a:gd name="connsiteY132" fmla="*/ 347073 h 471297"/>
                    <a:gd name="connsiteX133" fmla="*/ 35571 w 724621"/>
                    <a:gd name="connsiteY133" fmla="*/ 348514 h 471297"/>
                    <a:gd name="connsiteX134" fmla="*/ 34131 w 724621"/>
                    <a:gd name="connsiteY134" fmla="*/ 349179 h 471297"/>
                    <a:gd name="connsiteX135" fmla="*/ 32801 w 724621"/>
                    <a:gd name="connsiteY135" fmla="*/ 348625 h 471297"/>
                    <a:gd name="connsiteX136" fmla="*/ 31360 w 724621"/>
                    <a:gd name="connsiteY136" fmla="*/ 347628 h 471297"/>
                    <a:gd name="connsiteX137" fmla="*/ 29698 w 724621"/>
                    <a:gd name="connsiteY137" fmla="*/ 347073 h 471297"/>
                    <a:gd name="connsiteX138" fmla="*/ 28480 w 724621"/>
                    <a:gd name="connsiteY138" fmla="*/ 347849 h 471297"/>
                    <a:gd name="connsiteX139" fmla="*/ 27371 w 724621"/>
                    <a:gd name="connsiteY139" fmla="*/ 349844 h 471297"/>
                    <a:gd name="connsiteX140" fmla="*/ 25376 w 724621"/>
                    <a:gd name="connsiteY140" fmla="*/ 354387 h 471297"/>
                    <a:gd name="connsiteX141" fmla="*/ 21165 w 724621"/>
                    <a:gd name="connsiteY141" fmla="*/ 361036 h 471297"/>
                    <a:gd name="connsiteX142" fmla="*/ 20501 w 724621"/>
                    <a:gd name="connsiteY142" fmla="*/ 363031 h 471297"/>
                    <a:gd name="connsiteX143" fmla="*/ 19282 w 724621"/>
                    <a:gd name="connsiteY143" fmla="*/ 367574 h 471297"/>
                    <a:gd name="connsiteX144" fmla="*/ 18506 w 724621"/>
                    <a:gd name="connsiteY144" fmla="*/ 369015 h 471297"/>
                    <a:gd name="connsiteX145" fmla="*/ 17619 w 724621"/>
                    <a:gd name="connsiteY145" fmla="*/ 369347 h 471297"/>
                    <a:gd name="connsiteX146" fmla="*/ 14628 w 724621"/>
                    <a:gd name="connsiteY146" fmla="*/ 369015 h 471297"/>
                    <a:gd name="connsiteX147" fmla="*/ 14628 w 724621"/>
                    <a:gd name="connsiteY147" fmla="*/ 369901 h 471297"/>
                    <a:gd name="connsiteX148" fmla="*/ 14628 w 724621"/>
                    <a:gd name="connsiteY148" fmla="*/ 370899 h 471297"/>
                    <a:gd name="connsiteX149" fmla="*/ 14628 w 724621"/>
                    <a:gd name="connsiteY149" fmla="*/ 371785 h 471297"/>
                    <a:gd name="connsiteX150" fmla="*/ 15071 w 724621"/>
                    <a:gd name="connsiteY150" fmla="*/ 372118 h 471297"/>
                    <a:gd name="connsiteX151" fmla="*/ 16622 w 724621"/>
                    <a:gd name="connsiteY151" fmla="*/ 372783 h 471297"/>
                    <a:gd name="connsiteX152" fmla="*/ 17730 w 724621"/>
                    <a:gd name="connsiteY152" fmla="*/ 374556 h 471297"/>
                    <a:gd name="connsiteX153" fmla="*/ 18173 w 724621"/>
                    <a:gd name="connsiteY153" fmla="*/ 376883 h 471297"/>
                    <a:gd name="connsiteX154" fmla="*/ 17730 w 724621"/>
                    <a:gd name="connsiteY154" fmla="*/ 379321 h 471297"/>
                    <a:gd name="connsiteX155" fmla="*/ 20722 w 724621"/>
                    <a:gd name="connsiteY155" fmla="*/ 383864 h 471297"/>
                    <a:gd name="connsiteX156" fmla="*/ 24269 w 724621"/>
                    <a:gd name="connsiteY156" fmla="*/ 383864 h 471297"/>
                    <a:gd name="connsiteX157" fmla="*/ 40336 w 724621"/>
                    <a:gd name="connsiteY157" fmla="*/ 369126 h 471297"/>
                    <a:gd name="connsiteX158" fmla="*/ 41777 w 724621"/>
                    <a:gd name="connsiteY158" fmla="*/ 366910 h 471297"/>
                    <a:gd name="connsiteX159" fmla="*/ 41223 w 724621"/>
                    <a:gd name="connsiteY159" fmla="*/ 362145 h 471297"/>
                    <a:gd name="connsiteX160" fmla="*/ 41445 w 724621"/>
                    <a:gd name="connsiteY160" fmla="*/ 360039 h 471297"/>
                    <a:gd name="connsiteX161" fmla="*/ 42553 w 724621"/>
                    <a:gd name="connsiteY161" fmla="*/ 358155 h 471297"/>
                    <a:gd name="connsiteX162" fmla="*/ 43772 w 724621"/>
                    <a:gd name="connsiteY162" fmla="*/ 356382 h 471297"/>
                    <a:gd name="connsiteX163" fmla="*/ 44658 w 724621"/>
                    <a:gd name="connsiteY163" fmla="*/ 354387 h 471297"/>
                    <a:gd name="connsiteX164" fmla="*/ 47761 w 724621"/>
                    <a:gd name="connsiteY164" fmla="*/ 345633 h 471297"/>
                    <a:gd name="connsiteX165" fmla="*/ 48758 w 724621"/>
                    <a:gd name="connsiteY165" fmla="*/ 340979 h 471297"/>
                    <a:gd name="connsiteX166" fmla="*/ 49313 w 724621"/>
                    <a:gd name="connsiteY166" fmla="*/ 336324 h 471297"/>
                    <a:gd name="connsiteX167" fmla="*/ 49534 w 724621"/>
                    <a:gd name="connsiteY167" fmla="*/ 328346 h 471297"/>
                    <a:gd name="connsiteX168" fmla="*/ 49867 w 724621"/>
                    <a:gd name="connsiteY168" fmla="*/ 327238 h 471297"/>
                    <a:gd name="connsiteX169" fmla="*/ 50643 w 724621"/>
                    <a:gd name="connsiteY169" fmla="*/ 326573 h 471297"/>
                    <a:gd name="connsiteX170" fmla="*/ 52083 w 724621"/>
                    <a:gd name="connsiteY170" fmla="*/ 324356 h 471297"/>
                    <a:gd name="connsiteX171" fmla="*/ 55297 w 724621"/>
                    <a:gd name="connsiteY171" fmla="*/ 321365 h 471297"/>
                    <a:gd name="connsiteX172" fmla="*/ 58732 w 724621"/>
                    <a:gd name="connsiteY172" fmla="*/ 319148 h 471297"/>
                    <a:gd name="connsiteX173" fmla="*/ 59619 w 724621"/>
                    <a:gd name="connsiteY173" fmla="*/ 318927 h 471297"/>
                    <a:gd name="connsiteX174" fmla="*/ 61724 w 724621"/>
                    <a:gd name="connsiteY174" fmla="*/ 317707 h 471297"/>
                    <a:gd name="connsiteX175" fmla="*/ 62610 w 724621"/>
                    <a:gd name="connsiteY175" fmla="*/ 317043 h 471297"/>
                    <a:gd name="connsiteX176" fmla="*/ 63830 w 724621"/>
                    <a:gd name="connsiteY176" fmla="*/ 316821 h 471297"/>
                    <a:gd name="connsiteX177" fmla="*/ 65159 w 724621"/>
                    <a:gd name="connsiteY177" fmla="*/ 317597 h 471297"/>
                    <a:gd name="connsiteX178" fmla="*/ 66489 w 724621"/>
                    <a:gd name="connsiteY178" fmla="*/ 318151 h 471297"/>
                    <a:gd name="connsiteX179" fmla="*/ 67708 w 724621"/>
                    <a:gd name="connsiteY179" fmla="*/ 317043 h 471297"/>
                    <a:gd name="connsiteX180" fmla="*/ 68927 w 724621"/>
                    <a:gd name="connsiteY180" fmla="*/ 315491 h 471297"/>
                    <a:gd name="connsiteX181" fmla="*/ 70811 w 724621"/>
                    <a:gd name="connsiteY181" fmla="*/ 314051 h 471297"/>
                    <a:gd name="connsiteX182" fmla="*/ 72806 w 724621"/>
                    <a:gd name="connsiteY182" fmla="*/ 313164 h 471297"/>
                    <a:gd name="connsiteX183" fmla="*/ 74357 w 724621"/>
                    <a:gd name="connsiteY183" fmla="*/ 313164 h 471297"/>
                    <a:gd name="connsiteX184" fmla="*/ 74357 w 724621"/>
                    <a:gd name="connsiteY184" fmla="*/ 313940 h 471297"/>
                    <a:gd name="connsiteX185" fmla="*/ 74911 w 724621"/>
                    <a:gd name="connsiteY185" fmla="*/ 317154 h 471297"/>
                    <a:gd name="connsiteX186" fmla="*/ 74911 w 724621"/>
                    <a:gd name="connsiteY186" fmla="*/ 317929 h 471297"/>
                    <a:gd name="connsiteX187" fmla="*/ 75686 w 724621"/>
                    <a:gd name="connsiteY187" fmla="*/ 317929 h 471297"/>
                    <a:gd name="connsiteX188" fmla="*/ 76019 w 724621"/>
                    <a:gd name="connsiteY188" fmla="*/ 317597 h 471297"/>
                    <a:gd name="connsiteX189" fmla="*/ 76351 w 724621"/>
                    <a:gd name="connsiteY189" fmla="*/ 317154 h 471297"/>
                    <a:gd name="connsiteX190" fmla="*/ 77127 w 724621"/>
                    <a:gd name="connsiteY190" fmla="*/ 316489 h 471297"/>
                    <a:gd name="connsiteX191" fmla="*/ 78125 w 724621"/>
                    <a:gd name="connsiteY191" fmla="*/ 312832 h 471297"/>
                    <a:gd name="connsiteX192" fmla="*/ 79122 w 724621"/>
                    <a:gd name="connsiteY192" fmla="*/ 311391 h 471297"/>
                    <a:gd name="connsiteX193" fmla="*/ 80673 w 724621"/>
                    <a:gd name="connsiteY193" fmla="*/ 312721 h 471297"/>
                    <a:gd name="connsiteX194" fmla="*/ 81892 w 724621"/>
                    <a:gd name="connsiteY194" fmla="*/ 314937 h 471297"/>
                    <a:gd name="connsiteX195" fmla="*/ 82447 w 724621"/>
                    <a:gd name="connsiteY195" fmla="*/ 315380 h 471297"/>
                    <a:gd name="connsiteX196" fmla="*/ 83112 w 724621"/>
                    <a:gd name="connsiteY196" fmla="*/ 314494 h 471297"/>
                    <a:gd name="connsiteX197" fmla="*/ 84884 w 724621"/>
                    <a:gd name="connsiteY197" fmla="*/ 312721 h 471297"/>
                    <a:gd name="connsiteX198" fmla="*/ 86768 w 724621"/>
                    <a:gd name="connsiteY198" fmla="*/ 311834 h 471297"/>
                    <a:gd name="connsiteX199" fmla="*/ 88873 w 724621"/>
                    <a:gd name="connsiteY199" fmla="*/ 311834 h 471297"/>
                    <a:gd name="connsiteX200" fmla="*/ 90979 w 724621"/>
                    <a:gd name="connsiteY200" fmla="*/ 312278 h 471297"/>
                    <a:gd name="connsiteX201" fmla="*/ 92641 w 724621"/>
                    <a:gd name="connsiteY201" fmla="*/ 313496 h 471297"/>
                    <a:gd name="connsiteX202" fmla="*/ 94304 w 724621"/>
                    <a:gd name="connsiteY202" fmla="*/ 318483 h 471297"/>
                    <a:gd name="connsiteX203" fmla="*/ 100399 w 724621"/>
                    <a:gd name="connsiteY203" fmla="*/ 317597 h 471297"/>
                    <a:gd name="connsiteX204" fmla="*/ 104166 w 724621"/>
                    <a:gd name="connsiteY204" fmla="*/ 313940 h 471297"/>
                    <a:gd name="connsiteX205" fmla="*/ 98847 w 724621"/>
                    <a:gd name="connsiteY205" fmla="*/ 310615 h 471297"/>
                    <a:gd name="connsiteX206" fmla="*/ 100066 w 724621"/>
                    <a:gd name="connsiteY206" fmla="*/ 307956 h 471297"/>
                    <a:gd name="connsiteX207" fmla="*/ 102504 w 724621"/>
                    <a:gd name="connsiteY207" fmla="*/ 307180 h 471297"/>
                    <a:gd name="connsiteX208" fmla="*/ 107712 w 724621"/>
                    <a:gd name="connsiteY208" fmla="*/ 307734 h 471297"/>
                    <a:gd name="connsiteX209" fmla="*/ 110261 w 724621"/>
                    <a:gd name="connsiteY209" fmla="*/ 307291 h 471297"/>
                    <a:gd name="connsiteX210" fmla="*/ 111812 w 724621"/>
                    <a:gd name="connsiteY210" fmla="*/ 306072 h 471297"/>
                    <a:gd name="connsiteX211" fmla="*/ 115137 w 724621"/>
                    <a:gd name="connsiteY211" fmla="*/ 301861 h 471297"/>
                    <a:gd name="connsiteX212" fmla="*/ 117021 w 724621"/>
                    <a:gd name="connsiteY212" fmla="*/ 300531 h 471297"/>
                    <a:gd name="connsiteX213" fmla="*/ 118794 w 724621"/>
                    <a:gd name="connsiteY213" fmla="*/ 299977 h 471297"/>
                    <a:gd name="connsiteX214" fmla="*/ 120567 w 724621"/>
                    <a:gd name="connsiteY214" fmla="*/ 298980 h 471297"/>
                    <a:gd name="connsiteX215" fmla="*/ 128103 w 724621"/>
                    <a:gd name="connsiteY215" fmla="*/ 288563 h 471297"/>
                    <a:gd name="connsiteX216" fmla="*/ 125664 w 724621"/>
                    <a:gd name="connsiteY216" fmla="*/ 285904 h 471297"/>
                    <a:gd name="connsiteX217" fmla="*/ 126440 w 724621"/>
                    <a:gd name="connsiteY217" fmla="*/ 284130 h 471297"/>
                    <a:gd name="connsiteX218" fmla="*/ 128989 w 724621"/>
                    <a:gd name="connsiteY218" fmla="*/ 284130 h 471297"/>
                    <a:gd name="connsiteX219" fmla="*/ 133975 w 724621"/>
                    <a:gd name="connsiteY219" fmla="*/ 288009 h 471297"/>
                    <a:gd name="connsiteX220" fmla="*/ 136303 w 724621"/>
                    <a:gd name="connsiteY220" fmla="*/ 286236 h 471297"/>
                    <a:gd name="connsiteX221" fmla="*/ 138740 w 724621"/>
                    <a:gd name="connsiteY221" fmla="*/ 283244 h 471297"/>
                    <a:gd name="connsiteX222" fmla="*/ 141290 w 724621"/>
                    <a:gd name="connsiteY222" fmla="*/ 281139 h 471297"/>
                    <a:gd name="connsiteX223" fmla="*/ 140957 w 724621"/>
                    <a:gd name="connsiteY223" fmla="*/ 280030 h 471297"/>
                    <a:gd name="connsiteX224" fmla="*/ 140736 w 724621"/>
                    <a:gd name="connsiteY224" fmla="*/ 278701 h 471297"/>
                    <a:gd name="connsiteX225" fmla="*/ 140736 w 724621"/>
                    <a:gd name="connsiteY225" fmla="*/ 277260 h 471297"/>
                    <a:gd name="connsiteX226" fmla="*/ 140514 w 724621"/>
                    <a:gd name="connsiteY226" fmla="*/ 275930 h 471297"/>
                    <a:gd name="connsiteX227" fmla="*/ 140957 w 724621"/>
                    <a:gd name="connsiteY227" fmla="*/ 273492 h 471297"/>
                    <a:gd name="connsiteX228" fmla="*/ 141844 w 724621"/>
                    <a:gd name="connsiteY228" fmla="*/ 273049 h 471297"/>
                    <a:gd name="connsiteX229" fmla="*/ 142951 w 724621"/>
                    <a:gd name="connsiteY229" fmla="*/ 273492 h 471297"/>
                    <a:gd name="connsiteX230" fmla="*/ 143727 w 724621"/>
                    <a:gd name="connsiteY230" fmla="*/ 273492 h 471297"/>
                    <a:gd name="connsiteX231" fmla="*/ 145390 w 724621"/>
                    <a:gd name="connsiteY231" fmla="*/ 272163 h 471297"/>
                    <a:gd name="connsiteX232" fmla="*/ 146165 w 724621"/>
                    <a:gd name="connsiteY232" fmla="*/ 271387 h 471297"/>
                    <a:gd name="connsiteX233" fmla="*/ 147052 w 724621"/>
                    <a:gd name="connsiteY233" fmla="*/ 269946 h 471297"/>
                    <a:gd name="connsiteX234" fmla="*/ 147495 w 724621"/>
                    <a:gd name="connsiteY234" fmla="*/ 268727 h 471297"/>
                    <a:gd name="connsiteX235" fmla="*/ 148049 w 724621"/>
                    <a:gd name="connsiteY235" fmla="*/ 265624 h 471297"/>
                    <a:gd name="connsiteX236" fmla="*/ 148271 w 724621"/>
                    <a:gd name="connsiteY236" fmla="*/ 264849 h 471297"/>
                    <a:gd name="connsiteX237" fmla="*/ 148936 w 724621"/>
                    <a:gd name="connsiteY237" fmla="*/ 263630 h 471297"/>
                    <a:gd name="connsiteX238" fmla="*/ 149157 w 724621"/>
                    <a:gd name="connsiteY238" fmla="*/ 263187 h 471297"/>
                    <a:gd name="connsiteX239" fmla="*/ 150930 w 724621"/>
                    <a:gd name="connsiteY239" fmla="*/ 263187 h 471297"/>
                    <a:gd name="connsiteX240" fmla="*/ 152038 w 724621"/>
                    <a:gd name="connsiteY240" fmla="*/ 263851 h 471297"/>
                    <a:gd name="connsiteX241" fmla="*/ 152814 w 724621"/>
                    <a:gd name="connsiteY241" fmla="*/ 265292 h 471297"/>
                    <a:gd name="connsiteX242" fmla="*/ 153257 w 724621"/>
                    <a:gd name="connsiteY242" fmla="*/ 266843 h 471297"/>
                    <a:gd name="connsiteX243" fmla="*/ 153701 w 724621"/>
                    <a:gd name="connsiteY243" fmla="*/ 267841 h 471297"/>
                    <a:gd name="connsiteX244" fmla="*/ 155917 w 724621"/>
                    <a:gd name="connsiteY244" fmla="*/ 270057 h 471297"/>
                    <a:gd name="connsiteX245" fmla="*/ 158133 w 724621"/>
                    <a:gd name="connsiteY245" fmla="*/ 271387 h 471297"/>
                    <a:gd name="connsiteX246" fmla="*/ 163009 w 724621"/>
                    <a:gd name="connsiteY246" fmla="*/ 272163 h 471297"/>
                    <a:gd name="connsiteX247" fmla="*/ 162233 w 724621"/>
                    <a:gd name="connsiteY247" fmla="*/ 270168 h 471297"/>
                    <a:gd name="connsiteX248" fmla="*/ 161125 w 724621"/>
                    <a:gd name="connsiteY248" fmla="*/ 268949 h 471297"/>
                    <a:gd name="connsiteX249" fmla="*/ 159796 w 724621"/>
                    <a:gd name="connsiteY249" fmla="*/ 268284 h 471297"/>
                    <a:gd name="connsiteX250" fmla="*/ 158355 w 724621"/>
                    <a:gd name="connsiteY250" fmla="*/ 267841 h 471297"/>
                    <a:gd name="connsiteX251" fmla="*/ 161014 w 724621"/>
                    <a:gd name="connsiteY251" fmla="*/ 265735 h 471297"/>
                    <a:gd name="connsiteX252" fmla="*/ 168218 w 724621"/>
                    <a:gd name="connsiteY252" fmla="*/ 270833 h 471297"/>
                    <a:gd name="connsiteX253" fmla="*/ 169215 w 724621"/>
                    <a:gd name="connsiteY253" fmla="*/ 267841 h 471297"/>
                    <a:gd name="connsiteX254" fmla="*/ 167553 w 724621"/>
                    <a:gd name="connsiteY254" fmla="*/ 264405 h 471297"/>
                    <a:gd name="connsiteX255" fmla="*/ 164228 w 724621"/>
                    <a:gd name="connsiteY255" fmla="*/ 260970 h 471297"/>
                    <a:gd name="connsiteX256" fmla="*/ 175310 w 724621"/>
                    <a:gd name="connsiteY256" fmla="*/ 240912 h 471297"/>
                    <a:gd name="connsiteX257" fmla="*/ 174423 w 724621"/>
                    <a:gd name="connsiteY257" fmla="*/ 239472 h 471297"/>
                    <a:gd name="connsiteX258" fmla="*/ 172318 w 724621"/>
                    <a:gd name="connsiteY258" fmla="*/ 236923 h 471297"/>
                    <a:gd name="connsiteX259" fmla="*/ 171431 w 724621"/>
                    <a:gd name="connsiteY259" fmla="*/ 235039 h 471297"/>
                    <a:gd name="connsiteX260" fmla="*/ 171210 w 724621"/>
                    <a:gd name="connsiteY260" fmla="*/ 233155 h 471297"/>
                    <a:gd name="connsiteX261" fmla="*/ 171431 w 724621"/>
                    <a:gd name="connsiteY261" fmla="*/ 231050 h 471297"/>
                    <a:gd name="connsiteX262" fmla="*/ 171431 w 724621"/>
                    <a:gd name="connsiteY262" fmla="*/ 228945 h 471297"/>
                    <a:gd name="connsiteX263" fmla="*/ 170877 w 724621"/>
                    <a:gd name="connsiteY263" fmla="*/ 226839 h 471297"/>
                    <a:gd name="connsiteX264" fmla="*/ 169326 w 724621"/>
                    <a:gd name="connsiteY264" fmla="*/ 225066 h 471297"/>
                    <a:gd name="connsiteX265" fmla="*/ 164561 w 724621"/>
                    <a:gd name="connsiteY265" fmla="*/ 222185 h 471297"/>
                    <a:gd name="connsiteX266" fmla="*/ 154255 w 724621"/>
                    <a:gd name="connsiteY266" fmla="*/ 219082 h 471297"/>
                    <a:gd name="connsiteX267" fmla="*/ 151817 w 724621"/>
                    <a:gd name="connsiteY267" fmla="*/ 219082 h 471297"/>
                    <a:gd name="connsiteX268" fmla="*/ 149379 w 724621"/>
                    <a:gd name="connsiteY268" fmla="*/ 220079 h 471297"/>
                    <a:gd name="connsiteX269" fmla="*/ 147162 w 724621"/>
                    <a:gd name="connsiteY269" fmla="*/ 223182 h 471297"/>
                    <a:gd name="connsiteX270" fmla="*/ 146719 w 724621"/>
                    <a:gd name="connsiteY270" fmla="*/ 224734 h 471297"/>
                    <a:gd name="connsiteX271" fmla="*/ 145944 w 724621"/>
                    <a:gd name="connsiteY271" fmla="*/ 229277 h 471297"/>
                    <a:gd name="connsiteX272" fmla="*/ 145611 w 724621"/>
                    <a:gd name="connsiteY272" fmla="*/ 230496 h 471297"/>
                    <a:gd name="connsiteX273" fmla="*/ 143949 w 724621"/>
                    <a:gd name="connsiteY273" fmla="*/ 231382 h 471297"/>
                    <a:gd name="connsiteX274" fmla="*/ 140514 w 724621"/>
                    <a:gd name="connsiteY274" fmla="*/ 230163 h 471297"/>
                    <a:gd name="connsiteX275" fmla="*/ 139073 w 724621"/>
                    <a:gd name="connsiteY275" fmla="*/ 231272 h 471297"/>
                    <a:gd name="connsiteX276" fmla="*/ 138630 w 724621"/>
                    <a:gd name="connsiteY276" fmla="*/ 235815 h 471297"/>
                    <a:gd name="connsiteX277" fmla="*/ 141290 w 724621"/>
                    <a:gd name="connsiteY277" fmla="*/ 238585 h 471297"/>
                    <a:gd name="connsiteX278" fmla="*/ 147162 w 724621"/>
                    <a:gd name="connsiteY278" fmla="*/ 240912 h 471297"/>
                    <a:gd name="connsiteX279" fmla="*/ 157247 w 724621"/>
                    <a:gd name="connsiteY279" fmla="*/ 250553 h 471297"/>
                    <a:gd name="connsiteX280" fmla="*/ 158466 w 724621"/>
                    <a:gd name="connsiteY280" fmla="*/ 250775 h 471297"/>
                    <a:gd name="connsiteX281" fmla="*/ 161790 w 724621"/>
                    <a:gd name="connsiteY281" fmla="*/ 248780 h 471297"/>
                    <a:gd name="connsiteX282" fmla="*/ 163342 w 724621"/>
                    <a:gd name="connsiteY282" fmla="*/ 248226 h 471297"/>
                    <a:gd name="connsiteX283" fmla="*/ 167331 w 724621"/>
                    <a:gd name="connsiteY283" fmla="*/ 248559 h 471297"/>
                    <a:gd name="connsiteX284" fmla="*/ 169326 w 724621"/>
                    <a:gd name="connsiteY284" fmla="*/ 249224 h 471297"/>
                    <a:gd name="connsiteX285" fmla="*/ 171099 w 724621"/>
                    <a:gd name="connsiteY285" fmla="*/ 250553 h 471297"/>
                    <a:gd name="connsiteX286" fmla="*/ 172872 w 724621"/>
                    <a:gd name="connsiteY286" fmla="*/ 251218 h 471297"/>
                    <a:gd name="connsiteX287" fmla="*/ 173980 w 724621"/>
                    <a:gd name="connsiteY287" fmla="*/ 249889 h 471297"/>
                    <a:gd name="connsiteX288" fmla="*/ 174866 w 724621"/>
                    <a:gd name="connsiteY288" fmla="*/ 248005 h 471297"/>
                    <a:gd name="connsiteX289" fmla="*/ 177194 w 724621"/>
                    <a:gd name="connsiteY289" fmla="*/ 246342 h 471297"/>
                    <a:gd name="connsiteX290" fmla="*/ 176861 w 724621"/>
                    <a:gd name="connsiteY290" fmla="*/ 244569 h 471297"/>
                    <a:gd name="connsiteX291" fmla="*/ 175088 w 724621"/>
                    <a:gd name="connsiteY291" fmla="*/ 241023 h 471297"/>
                    <a:gd name="connsiteX292" fmla="*/ 148825 w 724621"/>
                    <a:gd name="connsiteY292" fmla="*/ 154920 h 471297"/>
                    <a:gd name="connsiteX293" fmla="*/ 150487 w 724621"/>
                    <a:gd name="connsiteY293" fmla="*/ 156028 h 471297"/>
                    <a:gd name="connsiteX294" fmla="*/ 151706 w 724621"/>
                    <a:gd name="connsiteY294" fmla="*/ 156028 h 471297"/>
                    <a:gd name="connsiteX295" fmla="*/ 155806 w 724621"/>
                    <a:gd name="connsiteY295" fmla="*/ 155142 h 471297"/>
                    <a:gd name="connsiteX296" fmla="*/ 156249 w 724621"/>
                    <a:gd name="connsiteY296" fmla="*/ 154144 h 471297"/>
                    <a:gd name="connsiteX297" fmla="*/ 156471 w 724621"/>
                    <a:gd name="connsiteY297" fmla="*/ 153147 h 471297"/>
                    <a:gd name="connsiteX298" fmla="*/ 157136 w 724621"/>
                    <a:gd name="connsiteY298" fmla="*/ 152704 h 471297"/>
                    <a:gd name="connsiteX299" fmla="*/ 159463 w 724621"/>
                    <a:gd name="connsiteY299" fmla="*/ 153258 h 471297"/>
                    <a:gd name="connsiteX300" fmla="*/ 163342 w 724621"/>
                    <a:gd name="connsiteY300" fmla="*/ 155585 h 471297"/>
                    <a:gd name="connsiteX301" fmla="*/ 165669 w 724621"/>
                    <a:gd name="connsiteY301" fmla="*/ 155585 h 471297"/>
                    <a:gd name="connsiteX302" fmla="*/ 169104 w 724621"/>
                    <a:gd name="connsiteY302" fmla="*/ 153147 h 471297"/>
                    <a:gd name="connsiteX303" fmla="*/ 170323 w 724621"/>
                    <a:gd name="connsiteY303" fmla="*/ 152704 h 471297"/>
                    <a:gd name="connsiteX304" fmla="*/ 171542 w 724621"/>
                    <a:gd name="connsiteY304" fmla="*/ 153147 h 471297"/>
                    <a:gd name="connsiteX305" fmla="*/ 172872 w 724621"/>
                    <a:gd name="connsiteY305" fmla="*/ 154144 h 471297"/>
                    <a:gd name="connsiteX306" fmla="*/ 174201 w 724621"/>
                    <a:gd name="connsiteY306" fmla="*/ 154587 h 471297"/>
                    <a:gd name="connsiteX307" fmla="*/ 175420 w 724621"/>
                    <a:gd name="connsiteY307" fmla="*/ 153479 h 471297"/>
                    <a:gd name="connsiteX308" fmla="*/ 176418 w 724621"/>
                    <a:gd name="connsiteY308" fmla="*/ 150044 h 471297"/>
                    <a:gd name="connsiteX309" fmla="*/ 175975 w 724621"/>
                    <a:gd name="connsiteY309" fmla="*/ 147606 h 471297"/>
                    <a:gd name="connsiteX310" fmla="*/ 173094 w 724621"/>
                    <a:gd name="connsiteY310" fmla="*/ 142841 h 471297"/>
                    <a:gd name="connsiteX311" fmla="*/ 170877 w 724621"/>
                    <a:gd name="connsiteY311" fmla="*/ 140514 h 471297"/>
                    <a:gd name="connsiteX312" fmla="*/ 168329 w 724621"/>
                    <a:gd name="connsiteY312" fmla="*/ 140514 h 471297"/>
                    <a:gd name="connsiteX313" fmla="*/ 163342 w 724621"/>
                    <a:gd name="connsiteY313" fmla="*/ 142065 h 471297"/>
                    <a:gd name="connsiteX314" fmla="*/ 155363 w 724621"/>
                    <a:gd name="connsiteY314" fmla="*/ 139517 h 471297"/>
                    <a:gd name="connsiteX315" fmla="*/ 151041 w 724621"/>
                    <a:gd name="connsiteY315" fmla="*/ 139073 h 471297"/>
                    <a:gd name="connsiteX316" fmla="*/ 148603 w 724621"/>
                    <a:gd name="connsiteY316" fmla="*/ 139406 h 471297"/>
                    <a:gd name="connsiteX317" fmla="*/ 146719 w 724621"/>
                    <a:gd name="connsiteY317" fmla="*/ 140181 h 471297"/>
                    <a:gd name="connsiteX318" fmla="*/ 145279 w 724621"/>
                    <a:gd name="connsiteY318" fmla="*/ 141733 h 471297"/>
                    <a:gd name="connsiteX319" fmla="*/ 144725 w 724621"/>
                    <a:gd name="connsiteY319" fmla="*/ 144281 h 471297"/>
                    <a:gd name="connsiteX320" fmla="*/ 145279 w 724621"/>
                    <a:gd name="connsiteY320" fmla="*/ 145500 h 471297"/>
                    <a:gd name="connsiteX321" fmla="*/ 148603 w 724621"/>
                    <a:gd name="connsiteY321" fmla="*/ 154698 h 471297"/>
                    <a:gd name="connsiteX322" fmla="*/ 40780 w 724621"/>
                    <a:gd name="connsiteY322" fmla="*/ 173758 h 471297"/>
                    <a:gd name="connsiteX323" fmla="*/ 44437 w 724621"/>
                    <a:gd name="connsiteY323" fmla="*/ 174091 h 471297"/>
                    <a:gd name="connsiteX324" fmla="*/ 51751 w 724621"/>
                    <a:gd name="connsiteY324" fmla="*/ 172207 h 471297"/>
                    <a:gd name="connsiteX325" fmla="*/ 55519 w 724621"/>
                    <a:gd name="connsiteY325" fmla="*/ 171874 h 471297"/>
                    <a:gd name="connsiteX326" fmla="*/ 58843 w 724621"/>
                    <a:gd name="connsiteY326" fmla="*/ 172872 h 471297"/>
                    <a:gd name="connsiteX327" fmla="*/ 61945 w 724621"/>
                    <a:gd name="connsiteY327" fmla="*/ 174977 h 471297"/>
                    <a:gd name="connsiteX328" fmla="*/ 67375 w 724621"/>
                    <a:gd name="connsiteY328" fmla="*/ 181515 h 471297"/>
                    <a:gd name="connsiteX329" fmla="*/ 68484 w 724621"/>
                    <a:gd name="connsiteY329" fmla="*/ 183953 h 471297"/>
                    <a:gd name="connsiteX330" fmla="*/ 68816 w 724621"/>
                    <a:gd name="connsiteY330" fmla="*/ 187056 h 471297"/>
                    <a:gd name="connsiteX331" fmla="*/ 68816 w 724621"/>
                    <a:gd name="connsiteY331" fmla="*/ 192375 h 471297"/>
                    <a:gd name="connsiteX332" fmla="*/ 69592 w 724621"/>
                    <a:gd name="connsiteY332" fmla="*/ 195921 h 471297"/>
                    <a:gd name="connsiteX333" fmla="*/ 71365 w 724621"/>
                    <a:gd name="connsiteY333" fmla="*/ 200354 h 471297"/>
                    <a:gd name="connsiteX334" fmla="*/ 73471 w 724621"/>
                    <a:gd name="connsiteY334" fmla="*/ 204344 h 471297"/>
                    <a:gd name="connsiteX335" fmla="*/ 75022 w 724621"/>
                    <a:gd name="connsiteY335" fmla="*/ 206671 h 471297"/>
                    <a:gd name="connsiteX336" fmla="*/ 73138 w 724621"/>
                    <a:gd name="connsiteY336" fmla="*/ 209441 h 471297"/>
                    <a:gd name="connsiteX337" fmla="*/ 72141 w 724621"/>
                    <a:gd name="connsiteY337" fmla="*/ 210549 h 471297"/>
                    <a:gd name="connsiteX338" fmla="*/ 71143 w 724621"/>
                    <a:gd name="connsiteY338" fmla="*/ 211325 h 471297"/>
                    <a:gd name="connsiteX339" fmla="*/ 75576 w 724621"/>
                    <a:gd name="connsiteY339" fmla="*/ 216090 h 471297"/>
                    <a:gd name="connsiteX340" fmla="*/ 81671 w 724621"/>
                    <a:gd name="connsiteY340" fmla="*/ 217752 h 471297"/>
                    <a:gd name="connsiteX341" fmla="*/ 87987 w 724621"/>
                    <a:gd name="connsiteY341" fmla="*/ 216976 h 471297"/>
                    <a:gd name="connsiteX342" fmla="*/ 92974 w 724621"/>
                    <a:gd name="connsiteY342" fmla="*/ 214317 h 471297"/>
                    <a:gd name="connsiteX343" fmla="*/ 95966 w 724621"/>
                    <a:gd name="connsiteY343" fmla="*/ 209662 h 471297"/>
                    <a:gd name="connsiteX344" fmla="*/ 99845 w 724621"/>
                    <a:gd name="connsiteY344" fmla="*/ 197030 h 471297"/>
                    <a:gd name="connsiteX345" fmla="*/ 102282 w 724621"/>
                    <a:gd name="connsiteY345" fmla="*/ 191710 h 471297"/>
                    <a:gd name="connsiteX346" fmla="*/ 104166 w 724621"/>
                    <a:gd name="connsiteY346" fmla="*/ 189826 h 471297"/>
                    <a:gd name="connsiteX347" fmla="*/ 106936 w 724621"/>
                    <a:gd name="connsiteY347" fmla="*/ 187832 h 471297"/>
                    <a:gd name="connsiteX348" fmla="*/ 109707 w 724621"/>
                    <a:gd name="connsiteY348" fmla="*/ 186502 h 471297"/>
                    <a:gd name="connsiteX349" fmla="*/ 111591 w 724621"/>
                    <a:gd name="connsiteY349" fmla="*/ 186502 h 471297"/>
                    <a:gd name="connsiteX350" fmla="*/ 112477 w 724621"/>
                    <a:gd name="connsiteY350" fmla="*/ 188940 h 471297"/>
                    <a:gd name="connsiteX351" fmla="*/ 110704 w 724621"/>
                    <a:gd name="connsiteY351" fmla="*/ 190713 h 471297"/>
                    <a:gd name="connsiteX352" fmla="*/ 108266 w 724621"/>
                    <a:gd name="connsiteY352" fmla="*/ 192486 h 471297"/>
                    <a:gd name="connsiteX353" fmla="*/ 107047 w 724621"/>
                    <a:gd name="connsiteY353" fmla="*/ 194813 h 471297"/>
                    <a:gd name="connsiteX354" fmla="*/ 108377 w 724621"/>
                    <a:gd name="connsiteY354" fmla="*/ 197251 h 471297"/>
                    <a:gd name="connsiteX355" fmla="*/ 111369 w 724621"/>
                    <a:gd name="connsiteY355" fmla="*/ 198359 h 471297"/>
                    <a:gd name="connsiteX356" fmla="*/ 114583 w 724621"/>
                    <a:gd name="connsiteY356" fmla="*/ 198359 h 471297"/>
                    <a:gd name="connsiteX357" fmla="*/ 116688 w 724621"/>
                    <a:gd name="connsiteY357" fmla="*/ 197030 h 471297"/>
                    <a:gd name="connsiteX358" fmla="*/ 117907 w 724621"/>
                    <a:gd name="connsiteY358" fmla="*/ 195811 h 471297"/>
                    <a:gd name="connsiteX359" fmla="*/ 118794 w 724621"/>
                    <a:gd name="connsiteY359" fmla="*/ 195811 h 471297"/>
                    <a:gd name="connsiteX360" fmla="*/ 119348 w 724621"/>
                    <a:gd name="connsiteY360" fmla="*/ 195257 h 471297"/>
                    <a:gd name="connsiteX361" fmla="*/ 119348 w 724621"/>
                    <a:gd name="connsiteY361" fmla="*/ 192486 h 471297"/>
                    <a:gd name="connsiteX362" fmla="*/ 119348 w 724621"/>
                    <a:gd name="connsiteY362" fmla="*/ 190602 h 471297"/>
                    <a:gd name="connsiteX363" fmla="*/ 118905 w 724621"/>
                    <a:gd name="connsiteY363" fmla="*/ 189383 h 471297"/>
                    <a:gd name="connsiteX364" fmla="*/ 118129 w 724621"/>
                    <a:gd name="connsiteY364" fmla="*/ 188829 h 471297"/>
                    <a:gd name="connsiteX365" fmla="*/ 117021 w 724621"/>
                    <a:gd name="connsiteY365" fmla="*/ 188829 h 471297"/>
                    <a:gd name="connsiteX366" fmla="*/ 118462 w 724621"/>
                    <a:gd name="connsiteY366" fmla="*/ 186059 h 471297"/>
                    <a:gd name="connsiteX367" fmla="*/ 120234 w 724621"/>
                    <a:gd name="connsiteY367" fmla="*/ 185394 h 471297"/>
                    <a:gd name="connsiteX368" fmla="*/ 122118 w 724621"/>
                    <a:gd name="connsiteY368" fmla="*/ 185394 h 471297"/>
                    <a:gd name="connsiteX369" fmla="*/ 124002 w 724621"/>
                    <a:gd name="connsiteY369" fmla="*/ 184397 h 471297"/>
                    <a:gd name="connsiteX370" fmla="*/ 125443 w 724621"/>
                    <a:gd name="connsiteY370" fmla="*/ 185616 h 471297"/>
                    <a:gd name="connsiteX371" fmla="*/ 125997 w 724621"/>
                    <a:gd name="connsiteY371" fmla="*/ 184840 h 471297"/>
                    <a:gd name="connsiteX372" fmla="*/ 126329 w 724621"/>
                    <a:gd name="connsiteY372" fmla="*/ 183399 h 471297"/>
                    <a:gd name="connsiteX373" fmla="*/ 127105 w 724621"/>
                    <a:gd name="connsiteY373" fmla="*/ 182624 h 471297"/>
                    <a:gd name="connsiteX374" fmla="*/ 128324 w 724621"/>
                    <a:gd name="connsiteY374" fmla="*/ 182845 h 471297"/>
                    <a:gd name="connsiteX375" fmla="*/ 129543 w 724621"/>
                    <a:gd name="connsiteY375" fmla="*/ 183399 h 471297"/>
                    <a:gd name="connsiteX376" fmla="*/ 134197 w 724621"/>
                    <a:gd name="connsiteY376" fmla="*/ 186724 h 471297"/>
                    <a:gd name="connsiteX377" fmla="*/ 135860 w 724621"/>
                    <a:gd name="connsiteY377" fmla="*/ 186502 h 471297"/>
                    <a:gd name="connsiteX378" fmla="*/ 136635 w 724621"/>
                    <a:gd name="connsiteY378" fmla="*/ 184175 h 471297"/>
                    <a:gd name="connsiteX379" fmla="*/ 136414 w 724621"/>
                    <a:gd name="connsiteY379" fmla="*/ 179743 h 471297"/>
                    <a:gd name="connsiteX380" fmla="*/ 135970 w 724621"/>
                    <a:gd name="connsiteY380" fmla="*/ 179521 h 471297"/>
                    <a:gd name="connsiteX381" fmla="*/ 135195 w 724621"/>
                    <a:gd name="connsiteY381" fmla="*/ 179521 h 471297"/>
                    <a:gd name="connsiteX382" fmla="*/ 134419 w 724621"/>
                    <a:gd name="connsiteY382" fmla="*/ 179078 h 471297"/>
                    <a:gd name="connsiteX383" fmla="*/ 134086 w 724621"/>
                    <a:gd name="connsiteY383" fmla="*/ 177637 h 471297"/>
                    <a:gd name="connsiteX384" fmla="*/ 134086 w 724621"/>
                    <a:gd name="connsiteY384" fmla="*/ 175199 h 471297"/>
                    <a:gd name="connsiteX385" fmla="*/ 134086 w 724621"/>
                    <a:gd name="connsiteY385" fmla="*/ 174091 h 471297"/>
                    <a:gd name="connsiteX386" fmla="*/ 133754 w 724621"/>
                    <a:gd name="connsiteY386" fmla="*/ 173094 h 471297"/>
                    <a:gd name="connsiteX387" fmla="*/ 132978 w 724621"/>
                    <a:gd name="connsiteY387" fmla="*/ 171874 h 471297"/>
                    <a:gd name="connsiteX388" fmla="*/ 131427 w 724621"/>
                    <a:gd name="connsiteY388" fmla="*/ 169991 h 471297"/>
                    <a:gd name="connsiteX389" fmla="*/ 130651 w 724621"/>
                    <a:gd name="connsiteY389" fmla="*/ 168661 h 471297"/>
                    <a:gd name="connsiteX390" fmla="*/ 129764 w 724621"/>
                    <a:gd name="connsiteY390" fmla="*/ 167442 h 471297"/>
                    <a:gd name="connsiteX391" fmla="*/ 127438 w 724621"/>
                    <a:gd name="connsiteY391" fmla="*/ 165447 h 471297"/>
                    <a:gd name="connsiteX392" fmla="*/ 126440 w 724621"/>
                    <a:gd name="connsiteY392" fmla="*/ 163342 h 471297"/>
                    <a:gd name="connsiteX393" fmla="*/ 126218 w 724621"/>
                    <a:gd name="connsiteY393" fmla="*/ 161347 h 471297"/>
                    <a:gd name="connsiteX394" fmla="*/ 126773 w 724621"/>
                    <a:gd name="connsiteY394" fmla="*/ 157912 h 471297"/>
                    <a:gd name="connsiteX395" fmla="*/ 126440 w 724621"/>
                    <a:gd name="connsiteY395" fmla="*/ 155695 h 471297"/>
                    <a:gd name="connsiteX396" fmla="*/ 124667 w 724621"/>
                    <a:gd name="connsiteY396" fmla="*/ 152814 h 471297"/>
                    <a:gd name="connsiteX397" fmla="*/ 113697 w 724621"/>
                    <a:gd name="connsiteY397" fmla="*/ 147384 h 471297"/>
                    <a:gd name="connsiteX398" fmla="*/ 102282 w 724621"/>
                    <a:gd name="connsiteY398" fmla="*/ 148160 h 471297"/>
                    <a:gd name="connsiteX399" fmla="*/ 100399 w 724621"/>
                    <a:gd name="connsiteY399" fmla="*/ 146719 h 471297"/>
                    <a:gd name="connsiteX400" fmla="*/ 98182 w 724621"/>
                    <a:gd name="connsiteY400" fmla="*/ 143838 h 471297"/>
                    <a:gd name="connsiteX401" fmla="*/ 97074 w 724621"/>
                    <a:gd name="connsiteY401" fmla="*/ 140292 h 471297"/>
                    <a:gd name="connsiteX402" fmla="*/ 99623 w 724621"/>
                    <a:gd name="connsiteY402" fmla="*/ 134086 h 471297"/>
                    <a:gd name="connsiteX403" fmla="*/ 97628 w 724621"/>
                    <a:gd name="connsiteY403" fmla="*/ 131981 h 471297"/>
                    <a:gd name="connsiteX404" fmla="*/ 94193 w 724621"/>
                    <a:gd name="connsiteY404" fmla="*/ 130762 h 471297"/>
                    <a:gd name="connsiteX405" fmla="*/ 91312 w 724621"/>
                    <a:gd name="connsiteY405" fmla="*/ 130319 h 471297"/>
                    <a:gd name="connsiteX406" fmla="*/ 91312 w 724621"/>
                    <a:gd name="connsiteY406" fmla="*/ 130319 h 471297"/>
                    <a:gd name="connsiteX407" fmla="*/ 86436 w 724621"/>
                    <a:gd name="connsiteY407" fmla="*/ 129765 h 471297"/>
                    <a:gd name="connsiteX408" fmla="*/ 85217 w 724621"/>
                    <a:gd name="connsiteY408" fmla="*/ 130319 h 471297"/>
                    <a:gd name="connsiteX409" fmla="*/ 84219 w 724621"/>
                    <a:gd name="connsiteY409" fmla="*/ 132203 h 471297"/>
                    <a:gd name="connsiteX410" fmla="*/ 83998 w 724621"/>
                    <a:gd name="connsiteY410" fmla="*/ 134086 h 471297"/>
                    <a:gd name="connsiteX411" fmla="*/ 83998 w 724621"/>
                    <a:gd name="connsiteY411" fmla="*/ 135970 h 471297"/>
                    <a:gd name="connsiteX412" fmla="*/ 83555 w 724621"/>
                    <a:gd name="connsiteY412" fmla="*/ 137965 h 471297"/>
                    <a:gd name="connsiteX413" fmla="*/ 82003 w 724621"/>
                    <a:gd name="connsiteY413" fmla="*/ 141179 h 471297"/>
                    <a:gd name="connsiteX414" fmla="*/ 80341 w 724621"/>
                    <a:gd name="connsiteY414" fmla="*/ 142952 h 471297"/>
                    <a:gd name="connsiteX415" fmla="*/ 78347 w 724621"/>
                    <a:gd name="connsiteY415" fmla="*/ 143728 h 471297"/>
                    <a:gd name="connsiteX416" fmla="*/ 75797 w 724621"/>
                    <a:gd name="connsiteY416" fmla="*/ 143949 h 471297"/>
                    <a:gd name="connsiteX417" fmla="*/ 73914 w 724621"/>
                    <a:gd name="connsiteY417" fmla="*/ 145944 h 471297"/>
                    <a:gd name="connsiteX418" fmla="*/ 73914 w 724621"/>
                    <a:gd name="connsiteY418" fmla="*/ 153701 h 471297"/>
                    <a:gd name="connsiteX419" fmla="*/ 72695 w 724621"/>
                    <a:gd name="connsiteY419" fmla="*/ 153811 h 471297"/>
                    <a:gd name="connsiteX420" fmla="*/ 70146 w 724621"/>
                    <a:gd name="connsiteY420" fmla="*/ 152371 h 471297"/>
                    <a:gd name="connsiteX421" fmla="*/ 68706 w 724621"/>
                    <a:gd name="connsiteY421" fmla="*/ 152925 h 471297"/>
                    <a:gd name="connsiteX422" fmla="*/ 68706 w 724621"/>
                    <a:gd name="connsiteY422" fmla="*/ 154477 h 471297"/>
                    <a:gd name="connsiteX423" fmla="*/ 71032 w 724621"/>
                    <a:gd name="connsiteY423" fmla="*/ 156028 h 471297"/>
                    <a:gd name="connsiteX424" fmla="*/ 37566 w 724621"/>
                    <a:gd name="connsiteY424" fmla="*/ 160571 h 471297"/>
                    <a:gd name="connsiteX425" fmla="*/ 29144 w 724621"/>
                    <a:gd name="connsiteY425" fmla="*/ 159352 h 471297"/>
                    <a:gd name="connsiteX426" fmla="*/ 24712 w 724621"/>
                    <a:gd name="connsiteY426" fmla="*/ 160128 h 471297"/>
                    <a:gd name="connsiteX427" fmla="*/ 23493 w 724621"/>
                    <a:gd name="connsiteY427" fmla="*/ 163785 h 471297"/>
                    <a:gd name="connsiteX428" fmla="*/ 25487 w 724621"/>
                    <a:gd name="connsiteY428" fmla="*/ 166001 h 471297"/>
                    <a:gd name="connsiteX429" fmla="*/ 40558 w 724621"/>
                    <a:gd name="connsiteY429" fmla="*/ 174312 h 471297"/>
                    <a:gd name="connsiteX430" fmla="*/ 303856 w 724621"/>
                    <a:gd name="connsiteY430" fmla="*/ 28701 h 471297"/>
                    <a:gd name="connsiteX431" fmla="*/ 306848 w 724621"/>
                    <a:gd name="connsiteY431" fmla="*/ 27925 h 471297"/>
                    <a:gd name="connsiteX432" fmla="*/ 307624 w 724621"/>
                    <a:gd name="connsiteY432" fmla="*/ 25709 h 471297"/>
                    <a:gd name="connsiteX433" fmla="*/ 305407 w 724621"/>
                    <a:gd name="connsiteY433" fmla="*/ 19836 h 471297"/>
                    <a:gd name="connsiteX434" fmla="*/ 303745 w 724621"/>
                    <a:gd name="connsiteY434" fmla="*/ 16733 h 471297"/>
                    <a:gd name="connsiteX435" fmla="*/ 301972 w 724621"/>
                    <a:gd name="connsiteY435" fmla="*/ 17176 h 471297"/>
                    <a:gd name="connsiteX436" fmla="*/ 300531 w 724621"/>
                    <a:gd name="connsiteY436" fmla="*/ 21166 h 471297"/>
                    <a:gd name="connsiteX437" fmla="*/ 300752 w 724621"/>
                    <a:gd name="connsiteY437" fmla="*/ 25376 h 471297"/>
                    <a:gd name="connsiteX438" fmla="*/ 303856 w 724621"/>
                    <a:gd name="connsiteY438" fmla="*/ 28812 h 471297"/>
                    <a:gd name="connsiteX439" fmla="*/ 721741 w 724621"/>
                    <a:gd name="connsiteY439" fmla="*/ 70035 h 471297"/>
                    <a:gd name="connsiteX440" fmla="*/ 718859 w 724621"/>
                    <a:gd name="connsiteY440" fmla="*/ 67487 h 471297"/>
                    <a:gd name="connsiteX441" fmla="*/ 717529 w 724621"/>
                    <a:gd name="connsiteY441" fmla="*/ 65824 h 471297"/>
                    <a:gd name="connsiteX442" fmla="*/ 716532 w 724621"/>
                    <a:gd name="connsiteY442" fmla="*/ 63829 h 471297"/>
                    <a:gd name="connsiteX443" fmla="*/ 713983 w 724621"/>
                    <a:gd name="connsiteY443" fmla="*/ 57181 h 471297"/>
                    <a:gd name="connsiteX444" fmla="*/ 711656 w 724621"/>
                    <a:gd name="connsiteY444" fmla="*/ 54521 h 471297"/>
                    <a:gd name="connsiteX445" fmla="*/ 706669 w 724621"/>
                    <a:gd name="connsiteY445" fmla="*/ 51751 h 471297"/>
                    <a:gd name="connsiteX446" fmla="*/ 704564 w 724621"/>
                    <a:gd name="connsiteY446" fmla="*/ 47540 h 471297"/>
                    <a:gd name="connsiteX447" fmla="*/ 700353 w 724621"/>
                    <a:gd name="connsiteY447" fmla="*/ 55186 h 471297"/>
                    <a:gd name="connsiteX448" fmla="*/ 696917 w 724621"/>
                    <a:gd name="connsiteY448" fmla="*/ 59286 h 471297"/>
                    <a:gd name="connsiteX449" fmla="*/ 692485 w 724621"/>
                    <a:gd name="connsiteY449" fmla="*/ 62278 h 471297"/>
                    <a:gd name="connsiteX450" fmla="*/ 687720 w 724621"/>
                    <a:gd name="connsiteY450" fmla="*/ 63719 h 471297"/>
                    <a:gd name="connsiteX451" fmla="*/ 670100 w 724621"/>
                    <a:gd name="connsiteY451" fmla="*/ 59064 h 471297"/>
                    <a:gd name="connsiteX452" fmla="*/ 652702 w 724621"/>
                    <a:gd name="connsiteY452" fmla="*/ 57624 h 471297"/>
                    <a:gd name="connsiteX453" fmla="*/ 635304 w 724621"/>
                    <a:gd name="connsiteY453" fmla="*/ 52859 h 471297"/>
                    <a:gd name="connsiteX454" fmla="*/ 620122 w 724621"/>
                    <a:gd name="connsiteY454" fmla="*/ 53635 h 471297"/>
                    <a:gd name="connsiteX455" fmla="*/ 602059 w 724621"/>
                    <a:gd name="connsiteY455" fmla="*/ 54410 h 471297"/>
                    <a:gd name="connsiteX456" fmla="*/ 581892 w 724621"/>
                    <a:gd name="connsiteY456" fmla="*/ 52194 h 471297"/>
                    <a:gd name="connsiteX457" fmla="*/ 579675 w 724621"/>
                    <a:gd name="connsiteY457" fmla="*/ 51197 h 471297"/>
                    <a:gd name="connsiteX458" fmla="*/ 575020 w 724621"/>
                    <a:gd name="connsiteY458" fmla="*/ 48094 h 471297"/>
                    <a:gd name="connsiteX459" fmla="*/ 569480 w 724621"/>
                    <a:gd name="connsiteY459" fmla="*/ 45988 h 471297"/>
                    <a:gd name="connsiteX460" fmla="*/ 564383 w 724621"/>
                    <a:gd name="connsiteY460" fmla="*/ 40226 h 471297"/>
                    <a:gd name="connsiteX461" fmla="*/ 559729 w 724621"/>
                    <a:gd name="connsiteY461" fmla="*/ 34907 h 471297"/>
                    <a:gd name="connsiteX462" fmla="*/ 555628 w 724621"/>
                    <a:gd name="connsiteY462" fmla="*/ 31361 h 471297"/>
                    <a:gd name="connsiteX463" fmla="*/ 551417 w 724621"/>
                    <a:gd name="connsiteY463" fmla="*/ 28923 h 471297"/>
                    <a:gd name="connsiteX464" fmla="*/ 547095 w 724621"/>
                    <a:gd name="connsiteY464" fmla="*/ 27482 h 471297"/>
                    <a:gd name="connsiteX465" fmla="*/ 542441 w 724621"/>
                    <a:gd name="connsiteY465" fmla="*/ 26928 h 471297"/>
                    <a:gd name="connsiteX466" fmla="*/ 540779 w 724621"/>
                    <a:gd name="connsiteY466" fmla="*/ 27593 h 471297"/>
                    <a:gd name="connsiteX467" fmla="*/ 536901 w 724621"/>
                    <a:gd name="connsiteY467" fmla="*/ 30696 h 471297"/>
                    <a:gd name="connsiteX468" fmla="*/ 535016 w 724621"/>
                    <a:gd name="connsiteY468" fmla="*/ 31361 h 471297"/>
                    <a:gd name="connsiteX469" fmla="*/ 532468 w 724621"/>
                    <a:gd name="connsiteY469" fmla="*/ 31361 h 471297"/>
                    <a:gd name="connsiteX470" fmla="*/ 527924 w 724621"/>
                    <a:gd name="connsiteY470" fmla="*/ 29809 h 471297"/>
                    <a:gd name="connsiteX471" fmla="*/ 521608 w 724621"/>
                    <a:gd name="connsiteY471" fmla="*/ 25820 h 471297"/>
                    <a:gd name="connsiteX472" fmla="*/ 514627 w 724621"/>
                    <a:gd name="connsiteY472" fmla="*/ 24047 h 471297"/>
                    <a:gd name="connsiteX473" fmla="*/ 510083 w 724621"/>
                    <a:gd name="connsiteY473" fmla="*/ 20944 h 471297"/>
                    <a:gd name="connsiteX474" fmla="*/ 507866 w 724621"/>
                    <a:gd name="connsiteY474" fmla="*/ 20168 h 471297"/>
                    <a:gd name="connsiteX475" fmla="*/ 486479 w 724621"/>
                    <a:gd name="connsiteY475" fmla="*/ 20168 h 471297"/>
                    <a:gd name="connsiteX476" fmla="*/ 485482 w 724621"/>
                    <a:gd name="connsiteY476" fmla="*/ 19725 h 471297"/>
                    <a:gd name="connsiteX477" fmla="*/ 485482 w 724621"/>
                    <a:gd name="connsiteY477" fmla="*/ 18063 h 471297"/>
                    <a:gd name="connsiteX478" fmla="*/ 485149 w 724621"/>
                    <a:gd name="connsiteY478" fmla="*/ 16844 h 471297"/>
                    <a:gd name="connsiteX479" fmla="*/ 484706 w 724621"/>
                    <a:gd name="connsiteY479" fmla="*/ 15957 h 471297"/>
                    <a:gd name="connsiteX480" fmla="*/ 480495 w 724621"/>
                    <a:gd name="connsiteY480" fmla="*/ 11635 h 471297"/>
                    <a:gd name="connsiteX481" fmla="*/ 476617 w 724621"/>
                    <a:gd name="connsiteY481" fmla="*/ 9419 h 471297"/>
                    <a:gd name="connsiteX482" fmla="*/ 475176 w 724621"/>
                    <a:gd name="connsiteY482" fmla="*/ 8976 h 471297"/>
                    <a:gd name="connsiteX483" fmla="*/ 473847 w 724621"/>
                    <a:gd name="connsiteY483" fmla="*/ 9641 h 471297"/>
                    <a:gd name="connsiteX484" fmla="*/ 472406 w 724621"/>
                    <a:gd name="connsiteY484" fmla="*/ 11857 h 471297"/>
                    <a:gd name="connsiteX485" fmla="*/ 472184 w 724621"/>
                    <a:gd name="connsiteY485" fmla="*/ 13852 h 471297"/>
                    <a:gd name="connsiteX486" fmla="*/ 472627 w 724621"/>
                    <a:gd name="connsiteY486" fmla="*/ 15847 h 471297"/>
                    <a:gd name="connsiteX487" fmla="*/ 472406 w 724621"/>
                    <a:gd name="connsiteY487" fmla="*/ 17287 h 471297"/>
                    <a:gd name="connsiteX488" fmla="*/ 470079 w 724621"/>
                    <a:gd name="connsiteY488" fmla="*/ 17841 h 471297"/>
                    <a:gd name="connsiteX489" fmla="*/ 468084 w 724621"/>
                    <a:gd name="connsiteY489" fmla="*/ 15403 h 471297"/>
                    <a:gd name="connsiteX490" fmla="*/ 465646 w 724621"/>
                    <a:gd name="connsiteY490" fmla="*/ 11192 h 471297"/>
                    <a:gd name="connsiteX491" fmla="*/ 463208 w 724621"/>
                    <a:gd name="connsiteY491" fmla="*/ 9530 h 471297"/>
                    <a:gd name="connsiteX492" fmla="*/ 461546 w 724621"/>
                    <a:gd name="connsiteY492" fmla="*/ 14738 h 471297"/>
                    <a:gd name="connsiteX493" fmla="*/ 462321 w 724621"/>
                    <a:gd name="connsiteY493" fmla="*/ 16290 h 471297"/>
                    <a:gd name="connsiteX494" fmla="*/ 460549 w 724621"/>
                    <a:gd name="connsiteY494" fmla="*/ 19614 h 471297"/>
                    <a:gd name="connsiteX495" fmla="*/ 458554 w 724621"/>
                    <a:gd name="connsiteY495" fmla="*/ 21498 h 471297"/>
                    <a:gd name="connsiteX496" fmla="*/ 457667 w 724621"/>
                    <a:gd name="connsiteY496" fmla="*/ 21720 h 471297"/>
                    <a:gd name="connsiteX497" fmla="*/ 456448 w 724621"/>
                    <a:gd name="connsiteY497" fmla="*/ 21941 h 471297"/>
                    <a:gd name="connsiteX498" fmla="*/ 454343 w 724621"/>
                    <a:gd name="connsiteY498" fmla="*/ 20722 h 471297"/>
                    <a:gd name="connsiteX499" fmla="*/ 452791 w 724621"/>
                    <a:gd name="connsiteY499" fmla="*/ 18284 h 471297"/>
                    <a:gd name="connsiteX500" fmla="*/ 451905 w 724621"/>
                    <a:gd name="connsiteY500" fmla="*/ 12855 h 471297"/>
                    <a:gd name="connsiteX501" fmla="*/ 450575 w 724621"/>
                    <a:gd name="connsiteY501" fmla="*/ 9973 h 471297"/>
                    <a:gd name="connsiteX502" fmla="*/ 451462 w 724621"/>
                    <a:gd name="connsiteY502" fmla="*/ 8311 h 471297"/>
                    <a:gd name="connsiteX503" fmla="*/ 445367 w 724621"/>
                    <a:gd name="connsiteY503" fmla="*/ 1440 h 471297"/>
                    <a:gd name="connsiteX504" fmla="*/ 441932 w 724621"/>
                    <a:gd name="connsiteY504" fmla="*/ 222 h 471297"/>
                    <a:gd name="connsiteX505" fmla="*/ 439161 w 724621"/>
                    <a:gd name="connsiteY505" fmla="*/ 3657 h 471297"/>
                    <a:gd name="connsiteX506" fmla="*/ 439715 w 724621"/>
                    <a:gd name="connsiteY506" fmla="*/ 3989 h 471297"/>
                    <a:gd name="connsiteX507" fmla="*/ 440712 w 724621"/>
                    <a:gd name="connsiteY507" fmla="*/ 4876 h 471297"/>
                    <a:gd name="connsiteX508" fmla="*/ 441377 w 724621"/>
                    <a:gd name="connsiteY508" fmla="*/ 5097 h 471297"/>
                    <a:gd name="connsiteX509" fmla="*/ 440602 w 724621"/>
                    <a:gd name="connsiteY509" fmla="*/ 9751 h 471297"/>
                    <a:gd name="connsiteX510" fmla="*/ 441710 w 724621"/>
                    <a:gd name="connsiteY510" fmla="*/ 12633 h 471297"/>
                    <a:gd name="connsiteX511" fmla="*/ 443372 w 724621"/>
                    <a:gd name="connsiteY511" fmla="*/ 15182 h 471297"/>
                    <a:gd name="connsiteX512" fmla="*/ 444147 w 724621"/>
                    <a:gd name="connsiteY512" fmla="*/ 18949 h 471297"/>
                    <a:gd name="connsiteX513" fmla="*/ 442597 w 724621"/>
                    <a:gd name="connsiteY513" fmla="*/ 23049 h 471297"/>
                    <a:gd name="connsiteX514" fmla="*/ 439272 w 724621"/>
                    <a:gd name="connsiteY514" fmla="*/ 23714 h 471297"/>
                    <a:gd name="connsiteX515" fmla="*/ 435615 w 724621"/>
                    <a:gd name="connsiteY515" fmla="*/ 22385 h 471297"/>
                    <a:gd name="connsiteX516" fmla="*/ 433177 w 724621"/>
                    <a:gd name="connsiteY516" fmla="*/ 20390 h 471297"/>
                    <a:gd name="connsiteX517" fmla="*/ 429853 w 724621"/>
                    <a:gd name="connsiteY517" fmla="*/ 14627 h 471297"/>
                    <a:gd name="connsiteX518" fmla="*/ 427969 w 724621"/>
                    <a:gd name="connsiteY518" fmla="*/ 12189 h 471297"/>
                    <a:gd name="connsiteX519" fmla="*/ 425531 w 724621"/>
                    <a:gd name="connsiteY519" fmla="*/ 11082 h 471297"/>
                    <a:gd name="connsiteX520" fmla="*/ 423425 w 724621"/>
                    <a:gd name="connsiteY520" fmla="*/ 9308 h 471297"/>
                    <a:gd name="connsiteX521" fmla="*/ 419879 w 724621"/>
                    <a:gd name="connsiteY521" fmla="*/ 1773 h 471297"/>
                    <a:gd name="connsiteX522" fmla="*/ 417884 w 724621"/>
                    <a:gd name="connsiteY522" fmla="*/ 0 h 471297"/>
                    <a:gd name="connsiteX523" fmla="*/ 417109 w 724621"/>
                    <a:gd name="connsiteY523" fmla="*/ 4100 h 471297"/>
                    <a:gd name="connsiteX524" fmla="*/ 417330 w 724621"/>
                    <a:gd name="connsiteY524" fmla="*/ 13187 h 471297"/>
                    <a:gd name="connsiteX525" fmla="*/ 418882 w 724621"/>
                    <a:gd name="connsiteY525" fmla="*/ 22274 h 471297"/>
                    <a:gd name="connsiteX526" fmla="*/ 422095 w 724621"/>
                    <a:gd name="connsiteY526" fmla="*/ 26485 h 471297"/>
                    <a:gd name="connsiteX527" fmla="*/ 423315 w 724621"/>
                    <a:gd name="connsiteY527" fmla="*/ 27260 h 471297"/>
                    <a:gd name="connsiteX528" fmla="*/ 424090 w 724621"/>
                    <a:gd name="connsiteY528" fmla="*/ 28812 h 471297"/>
                    <a:gd name="connsiteX529" fmla="*/ 424090 w 724621"/>
                    <a:gd name="connsiteY529" fmla="*/ 30363 h 471297"/>
                    <a:gd name="connsiteX530" fmla="*/ 422871 w 724621"/>
                    <a:gd name="connsiteY530" fmla="*/ 31028 h 471297"/>
                    <a:gd name="connsiteX531" fmla="*/ 412344 w 724621"/>
                    <a:gd name="connsiteY531" fmla="*/ 30807 h 471297"/>
                    <a:gd name="connsiteX532" fmla="*/ 409573 w 724621"/>
                    <a:gd name="connsiteY532" fmla="*/ 31915 h 471297"/>
                    <a:gd name="connsiteX533" fmla="*/ 408022 w 724621"/>
                    <a:gd name="connsiteY533" fmla="*/ 34685 h 471297"/>
                    <a:gd name="connsiteX534" fmla="*/ 408687 w 724621"/>
                    <a:gd name="connsiteY534" fmla="*/ 39893 h 471297"/>
                    <a:gd name="connsiteX535" fmla="*/ 408465 w 724621"/>
                    <a:gd name="connsiteY535" fmla="*/ 39893 h 471297"/>
                    <a:gd name="connsiteX536" fmla="*/ 384419 w 724621"/>
                    <a:gd name="connsiteY536" fmla="*/ 32358 h 471297"/>
                    <a:gd name="connsiteX537" fmla="*/ 378989 w 724621"/>
                    <a:gd name="connsiteY537" fmla="*/ 28590 h 471297"/>
                    <a:gd name="connsiteX538" fmla="*/ 376329 w 724621"/>
                    <a:gd name="connsiteY538" fmla="*/ 28590 h 471297"/>
                    <a:gd name="connsiteX539" fmla="*/ 374667 w 724621"/>
                    <a:gd name="connsiteY539" fmla="*/ 30807 h 471297"/>
                    <a:gd name="connsiteX540" fmla="*/ 375553 w 724621"/>
                    <a:gd name="connsiteY540" fmla="*/ 36569 h 471297"/>
                    <a:gd name="connsiteX541" fmla="*/ 373448 w 724621"/>
                    <a:gd name="connsiteY541" fmla="*/ 37677 h 471297"/>
                    <a:gd name="connsiteX542" fmla="*/ 371121 w 724621"/>
                    <a:gd name="connsiteY542" fmla="*/ 36901 h 471297"/>
                    <a:gd name="connsiteX543" fmla="*/ 366466 w 724621"/>
                    <a:gd name="connsiteY543" fmla="*/ 33688 h 471297"/>
                    <a:gd name="connsiteX544" fmla="*/ 363806 w 724621"/>
                    <a:gd name="connsiteY544" fmla="*/ 32912 h 471297"/>
                    <a:gd name="connsiteX545" fmla="*/ 354941 w 724621"/>
                    <a:gd name="connsiteY545" fmla="*/ 35018 h 471297"/>
                    <a:gd name="connsiteX546" fmla="*/ 352060 w 724621"/>
                    <a:gd name="connsiteY546" fmla="*/ 34131 h 471297"/>
                    <a:gd name="connsiteX547" fmla="*/ 344636 w 724621"/>
                    <a:gd name="connsiteY547" fmla="*/ 24379 h 471297"/>
                    <a:gd name="connsiteX548" fmla="*/ 340424 w 724621"/>
                    <a:gd name="connsiteY548" fmla="*/ 20722 h 471297"/>
                    <a:gd name="connsiteX549" fmla="*/ 336878 w 724621"/>
                    <a:gd name="connsiteY549" fmla="*/ 23049 h 471297"/>
                    <a:gd name="connsiteX550" fmla="*/ 337322 w 724621"/>
                    <a:gd name="connsiteY550" fmla="*/ 24823 h 471297"/>
                    <a:gd name="connsiteX551" fmla="*/ 337543 w 724621"/>
                    <a:gd name="connsiteY551" fmla="*/ 26263 h 471297"/>
                    <a:gd name="connsiteX552" fmla="*/ 337543 w 724621"/>
                    <a:gd name="connsiteY552" fmla="*/ 27814 h 471297"/>
                    <a:gd name="connsiteX553" fmla="*/ 337543 w 724621"/>
                    <a:gd name="connsiteY553" fmla="*/ 29920 h 471297"/>
                    <a:gd name="connsiteX554" fmla="*/ 337876 w 724621"/>
                    <a:gd name="connsiteY554" fmla="*/ 31915 h 471297"/>
                    <a:gd name="connsiteX555" fmla="*/ 338763 w 724621"/>
                    <a:gd name="connsiteY555" fmla="*/ 33023 h 471297"/>
                    <a:gd name="connsiteX556" fmla="*/ 339760 w 724621"/>
                    <a:gd name="connsiteY556" fmla="*/ 34020 h 471297"/>
                    <a:gd name="connsiteX557" fmla="*/ 340424 w 724621"/>
                    <a:gd name="connsiteY557" fmla="*/ 35350 h 471297"/>
                    <a:gd name="connsiteX558" fmla="*/ 341422 w 724621"/>
                    <a:gd name="connsiteY558" fmla="*/ 38785 h 471297"/>
                    <a:gd name="connsiteX559" fmla="*/ 341089 w 724621"/>
                    <a:gd name="connsiteY559" fmla="*/ 40004 h 471297"/>
                    <a:gd name="connsiteX560" fmla="*/ 338319 w 724621"/>
                    <a:gd name="connsiteY560" fmla="*/ 45545 h 471297"/>
                    <a:gd name="connsiteX561" fmla="*/ 337654 w 724621"/>
                    <a:gd name="connsiteY561" fmla="*/ 46432 h 471297"/>
                    <a:gd name="connsiteX562" fmla="*/ 336324 w 724621"/>
                    <a:gd name="connsiteY562" fmla="*/ 47429 h 471297"/>
                    <a:gd name="connsiteX563" fmla="*/ 333111 w 724621"/>
                    <a:gd name="connsiteY563" fmla="*/ 47983 h 471297"/>
                    <a:gd name="connsiteX564" fmla="*/ 331338 w 724621"/>
                    <a:gd name="connsiteY564" fmla="*/ 45434 h 471297"/>
                    <a:gd name="connsiteX565" fmla="*/ 330008 w 724621"/>
                    <a:gd name="connsiteY565" fmla="*/ 41556 h 471297"/>
                    <a:gd name="connsiteX566" fmla="*/ 328013 w 724621"/>
                    <a:gd name="connsiteY566" fmla="*/ 38121 h 471297"/>
                    <a:gd name="connsiteX567" fmla="*/ 326794 w 724621"/>
                    <a:gd name="connsiteY567" fmla="*/ 37234 h 471297"/>
                    <a:gd name="connsiteX568" fmla="*/ 325465 w 724621"/>
                    <a:gd name="connsiteY568" fmla="*/ 37012 h 471297"/>
                    <a:gd name="connsiteX569" fmla="*/ 324467 w 724621"/>
                    <a:gd name="connsiteY569" fmla="*/ 37899 h 471297"/>
                    <a:gd name="connsiteX570" fmla="*/ 324024 w 724621"/>
                    <a:gd name="connsiteY570" fmla="*/ 40337 h 471297"/>
                    <a:gd name="connsiteX571" fmla="*/ 323470 w 724621"/>
                    <a:gd name="connsiteY571" fmla="*/ 42331 h 471297"/>
                    <a:gd name="connsiteX572" fmla="*/ 322251 w 724621"/>
                    <a:gd name="connsiteY572" fmla="*/ 42996 h 471297"/>
                    <a:gd name="connsiteX573" fmla="*/ 319259 w 724621"/>
                    <a:gd name="connsiteY573" fmla="*/ 42664 h 471297"/>
                    <a:gd name="connsiteX574" fmla="*/ 319259 w 724621"/>
                    <a:gd name="connsiteY574" fmla="*/ 44326 h 471297"/>
                    <a:gd name="connsiteX575" fmla="*/ 321365 w 724621"/>
                    <a:gd name="connsiteY575" fmla="*/ 45323 h 471297"/>
                    <a:gd name="connsiteX576" fmla="*/ 323137 w 724621"/>
                    <a:gd name="connsiteY576" fmla="*/ 47429 h 471297"/>
                    <a:gd name="connsiteX577" fmla="*/ 323581 w 724621"/>
                    <a:gd name="connsiteY577" fmla="*/ 49534 h 471297"/>
                    <a:gd name="connsiteX578" fmla="*/ 321586 w 724621"/>
                    <a:gd name="connsiteY578" fmla="*/ 50421 h 471297"/>
                    <a:gd name="connsiteX579" fmla="*/ 319591 w 724621"/>
                    <a:gd name="connsiteY579" fmla="*/ 49867 h 471297"/>
                    <a:gd name="connsiteX580" fmla="*/ 313164 w 724621"/>
                    <a:gd name="connsiteY580" fmla="*/ 44991 h 471297"/>
                    <a:gd name="connsiteX581" fmla="*/ 311059 w 724621"/>
                    <a:gd name="connsiteY581" fmla="*/ 44326 h 471297"/>
                    <a:gd name="connsiteX582" fmla="*/ 309285 w 724621"/>
                    <a:gd name="connsiteY582" fmla="*/ 45656 h 471297"/>
                    <a:gd name="connsiteX583" fmla="*/ 307513 w 724621"/>
                    <a:gd name="connsiteY583" fmla="*/ 47540 h 471297"/>
                    <a:gd name="connsiteX584" fmla="*/ 305407 w 724621"/>
                    <a:gd name="connsiteY584" fmla="*/ 48426 h 471297"/>
                    <a:gd name="connsiteX585" fmla="*/ 303191 w 724621"/>
                    <a:gd name="connsiteY585" fmla="*/ 47318 h 471297"/>
                    <a:gd name="connsiteX586" fmla="*/ 299201 w 724621"/>
                    <a:gd name="connsiteY586" fmla="*/ 42442 h 471297"/>
                    <a:gd name="connsiteX587" fmla="*/ 296985 w 724621"/>
                    <a:gd name="connsiteY587" fmla="*/ 40669 h 471297"/>
                    <a:gd name="connsiteX588" fmla="*/ 294437 w 724621"/>
                    <a:gd name="connsiteY588" fmla="*/ 40337 h 471297"/>
                    <a:gd name="connsiteX589" fmla="*/ 286900 w 724621"/>
                    <a:gd name="connsiteY589" fmla="*/ 41999 h 471297"/>
                    <a:gd name="connsiteX590" fmla="*/ 286347 w 724621"/>
                    <a:gd name="connsiteY590" fmla="*/ 43550 h 471297"/>
                    <a:gd name="connsiteX591" fmla="*/ 284906 w 724621"/>
                    <a:gd name="connsiteY591" fmla="*/ 50864 h 471297"/>
                    <a:gd name="connsiteX592" fmla="*/ 283576 w 724621"/>
                    <a:gd name="connsiteY592" fmla="*/ 53524 h 471297"/>
                    <a:gd name="connsiteX593" fmla="*/ 279587 w 724621"/>
                    <a:gd name="connsiteY593" fmla="*/ 54964 h 471297"/>
                    <a:gd name="connsiteX594" fmla="*/ 269503 w 724621"/>
                    <a:gd name="connsiteY594" fmla="*/ 55518 h 471297"/>
                    <a:gd name="connsiteX595" fmla="*/ 267287 w 724621"/>
                    <a:gd name="connsiteY595" fmla="*/ 56959 h 471297"/>
                    <a:gd name="connsiteX596" fmla="*/ 269946 w 724621"/>
                    <a:gd name="connsiteY596" fmla="*/ 59618 h 471297"/>
                    <a:gd name="connsiteX597" fmla="*/ 272827 w 724621"/>
                    <a:gd name="connsiteY597" fmla="*/ 63719 h 471297"/>
                    <a:gd name="connsiteX598" fmla="*/ 273714 w 724621"/>
                    <a:gd name="connsiteY598" fmla="*/ 67487 h 471297"/>
                    <a:gd name="connsiteX599" fmla="*/ 270500 w 724621"/>
                    <a:gd name="connsiteY599" fmla="*/ 69038 h 471297"/>
                    <a:gd name="connsiteX600" fmla="*/ 267287 w 724621"/>
                    <a:gd name="connsiteY600" fmla="*/ 67597 h 471297"/>
                    <a:gd name="connsiteX601" fmla="*/ 261081 w 724621"/>
                    <a:gd name="connsiteY601" fmla="*/ 60616 h 471297"/>
                    <a:gd name="connsiteX602" fmla="*/ 257978 w 724621"/>
                    <a:gd name="connsiteY602" fmla="*/ 58178 h 471297"/>
                    <a:gd name="connsiteX603" fmla="*/ 255983 w 724621"/>
                    <a:gd name="connsiteY603" fmla="*/ 57735 h 471297"/>
                    <a:gd name="connsiteX604" fmla="*/ 254321 w 724621"/>
                    <a:gd name="connsiteY604" fmla="*/ 58178 h 471297"/>
                    <a:gd name="connsiteX605" fmla="*/ 252770 w 724621"/>
                    <a:gd name="connsiteY605" fmla="*/ 59618 h 471297"/>
                    <a:gd name="connsiteX606" fmla="*/ 251329 w 724621"/>
                    <a:gd name="connsiteY606" fmla="*/ 61946 h 471297"/>
                    <a:gd name="connsiteX607" fmla="*/ 250996 w 724621"/>
                    <a:gd name="connsiteY607" fmla="*/ 64384 h 471297"/>
                    <a:gd name="connsiteX608" fmla="*/ 251994 w 724621"/>
                    <a:gd name="connsiteY608" fmla="*/ 66489 h 471297"/>
                    <a:gd name="connsiteX609" fmla="*/ 259086 w 724621"/>
                    <a:gd name="connsiteY609" fmla="*/ 76573 h 471297"/>
                    <a:gd name="connsiteX610" fmla="*/ 259972 w 724621"/>
                    <a:gd name="connsiteY610" fmla="*/ 80563 h 471297"/>
                    <a:gd name="connsiteX611" fmla="*/ 257646 w 724621"/>
                    <a:gd name="connsiteY611" fmla="*/ 85660 h 471297"/>
                    <a:gd name="connsiteX612" fmla="*/ 252991 w 724621"/>
                    <a:gd name="connsiteY612" fmla="*/ 80674 h 471297"/>
                    <a:gd name="connsiteX613" fmla="*/ 247229 w 724621"/>
                    <a:gd name="connsiteY613" fmla="*/ 81117 h 471297"/>
                    <a:gd name="connsiteX614" fmla="*/ 241245 w 724621"/>
                    <a:gd name="connsiteY614" fmla="*/ 83333 h 471297"/>
                    <a:gd name="connsiteX615" fmla="*/ 235926 w 724621"/>
                    <a:gd name="connsiteY615" fmla="*/ 83665 h 471297"/>
                    <a:gd name="connsiteX616" fmla="*/ 231050 w 724621"/>
                    <a:gd name="connsiteY616" fmla="*/ 82225 h 471297"/>
                    <a:gd name="connsiteX617" fmla="*/ 220966 w 724621"/>
                    <a:gd name="connsiteY617" fmla="*/ 82225 h 471297"/>
                    <a:gd name="connsiteX618" fmla="*/ 218417 w 724621"/>
                    <a:gd name="connsiteY618" fmla="*/ 83555 h 471297"/>
                    <a:gd name="connsiteX619" fmla="*/ 217087 w 724621"/>
                    <a:gd name="connsiteY619" fmla="*/ 86325 h 471297"/>
                    <a:gd name="connsiteX620" fmla="*/ 218417 w 724621"/>
                    <a:gd name="connsiteY620" fmla="*/ 87544 h 471297"/>
                    <a:gd name="connsiteX621" fmla="*/ 219192 w 724621"/>
                    <a:gd name="connsiteY621" fmla="*/ 89650 h 471297"/>
                    <a:gd name="connsiteX622" fmla="*/ 219192 w 724621"/>
                    <a:gd name="connsiteY622" fmla="*/ 91977 h 471297"/>
                    <a:gd name="connsiteX623" fmla="*/ 217752 w 724621"/>
                    <a:gd name="connsiteY623" fmla="*/ 93971 h 471297"/>
                    <a:gd name="connsiteX624" fmla="*/ 216422 w 724621"/>
                    <a:gd name="connsiteY624" fmla="*/ 93750 h 471297"/>
                    <a:gd name="connsiteX625" fmla="*/ 216090 w 724621"/>
                    <a:gd name="connsiteY625" fmla="*/ 93750 h 471297"/>
                    <a:gd name="connsiteX626" fmla="*/ 210216 w 724621"/>
                    <a:gd name="connsiteY626" fmla="*/ 87655 h 471297"/>
                    <a:gd name="connsiteX627" fmla="*/ 207890 w 724621"/>
                    <a:gd name="connsiteY627" fmla="*/ 87655 h 471297"/>
                    <a:gd name="connsiteX628" fmla="*/ 206227 w 724621"/>
                    <a:gd name="connsiteY628" fmla="*/ 89428 h 471297"/>
                    <a:gd name="connsiteX629" fmla="*/ 204787 w 724621"/>
                    <a:gd name="connsiteY629" fmla="*/ 91201 h 471297"/>
                    <a:gd name="connsiteX630" fmla="*/ 202238 w 724621"/>
                    <a:gd name="connsiteY630" fmla="*/ 92531 h 471297"/>
                    <a:gd name="connsiteX631" fmla="*/ 200576 w 724621"/>
                    <a:gd name="connsiteY631" fmla="*/ 94525 h 471297"/>
                    <a:gd name="connsiteX632" fmla="*/ 199579 w 724621"/>
                    <a:gd name="connsiteY632" fmla="*/ 94969 h 471297"/>
                    <a:gd name="connsiteX633" fmla="*/ 198248 w 724621"/>
                    <a:gd name="connsiteY633" fmla="*/ 94747 h 471297"/>
                    <a:gd name="connsiteX634" fmla="*/ 195921 w 724621"/>
                    <a:gd name="connsiteY634" fmla="*/ 93750 h 471297"/>
                    <a:gd name="connsiteX635" fmla="*/ 194703 w 724621"/>
                    <a:gd name="connsiteY635" fmla="*/ 93528 h 471297"/>
                    <a:gd name="connsiteX636" fmla="*/ 188386 w 724621"/>
                    <a:gd name="connsiteY636" fmla="*/ 97406 h 471297"/>
                    <a:gd name="connsiteX637" fmla="*/ 189937 w 724621"/>
                    <a:gd name="connsiteY637" fmla="*/ 105829 h 471297"/>
                    <a:gd name="connsiteX638" fmla="*/ 193483 w 724621"/>
                    <a:gd name="connsiteY638" fmla="*/ 116689 h 471297"/>
                    <a:gd name="connsiteX639" fmla="*/ 193151 w 724621"/>
                    <a:gd name="connsiteY639" fmla="*/ 128103 h 471297"/>
                    <a:gd name="connsiteX640" fmla="*/ 191267 w 724621"/>
                    <a:gd name="connsiteY640" fmla="*/ 125443 h 471297"/>
                    <a:gd name="connsiteX641" fmla="*/ 190048 w 724621"/>
                    <a:gd name="connsiteY641" fmla="*/ 124778 h 471297"/>
                    <a:gd name="connsiteX642" fmla="*/ 188829 w 724621"/>
                    <a:gd name="connsiteY642" fmla="*/ 125775 h 471297"/>
                    <a:gd name="connsiteX643" fmla="*/ 183621 w 724621"/>
                    <a:gd name="connsiteY643" fmla="*/ 131759 h 471297"/>
                    <a:gd name="connsiteX644" fmla="*/ 182956 w 724621"/>
                    <a:gd name="connsiteY644" fmla="*/ 134530 h 471297"/>
                    <a:gd name="connsiteX645" fmla="*/ 183731 w 724621"/>
                    <a:gd name="connsiteY645" fmla="*/ 138519 h 471297"/>
                    <a:gd name="connsiteX646" fmla="*/ 182956 w 724621"/>
                    <a:gd name="connsiteY646" fmla="*/ 138519 h 471297"/>
                    <a:gd name="connsiteX647" fmla="*/ 181294 w 724621"/>
                    <a:gd name="connsiteY647" fmla="*/ 138519 h 471297"/>
                    <a:gd name="connsiteX648" fmla="*/ 180518 w 724621"/>
                    <a:gd name="connsiteY648" fmla="*/ 138519 h 471297"/>
                    <a:gd name="connsiteX649" fmla="*/ 183399 w 724621"/>
                    <a:gd name="connsiteY649" fmla="*/ 143173 h 471297"/>
                    <a:gd name="connsiteX650" fmla="*/ 186392 w 724621"/>
                    <a:gd name="connsiteY650" fmla="*/ 145722 h 471297"/>
                    <a:gd name="connsiteX651" fmla="*/ 193705 w 724621"/>
                    <a:gd name="connsiteY651" fmla="*/ 147717 h 471297"/>
                    <a:gd name="connsiteX652" fmla="*/ 194370 w 724621"/>
                    <a:gd name="connsiteY652" fmla="*/ 148493 h 471297"/>
                    <a:gd name="connsiteX653" fmla="*/ 194924 w 724621"/>
                    <a:gd name="connsiteY653" fmla="*/ 149822 h 471297"/>
                    <a:gd name="connsiteX654" fmla="*/ 195589 w 724621"/>
                    <a:gd name="connsiteY654" fmla="*/ 150820 h 471297"/>
                    <a:gd name="connsiteX655" fmla="*/ 196697 w 724621"/>
                    <a:gd name="connsiteY655" fmla="*/ 150598 h 471297"/>
                    <a:gd name="connsiteX656" fmla="*/ 197362 w 724621"/>
                    <a:gd name="connsiteY656" fmla="*/ 148160 h 471297"/>
                    <a:gd name="connsiteX657" fmla="*/ 197362 w 724621"/>
                    <a:gd name="connsiteY657" fmla="*/ 146830 h 471297"/>
                    <a:gd name="connsiteX658" fmla="*/ 197583 w 724621"/>
                    <a:gd name="connsiteY658" fmla="*/ 146055 h 471297"/>
                    <a:gd name="connsiteX659" fmla="*/ 199911 w 724621"/>
                    <a:gd name="connsiteY659" fmla="*/ 143063 h 471297"/>
                    <a:gd name="connsiteX660" fmla="*/ 200797 w 724621"/>
                    <a:gd name="connsiteY660" fmla="*/ 142508 h 471297"/>
                    <a:gd name="connsiteX661" fmla="*/ 202903 w 724621"/>
                    <a:gd name="connsiteY661" fmla="*/ 142287 h 471297"/>
                    <a:gd name="connsiteX662" fmla="*/ 203900 w 724621"/>
                    <a:gd name="connsiteY662" fmla="*/ 141733 h 471297"/>
                    <a:gd name="connsiteX663" fmla="*/ 202570 w 724621"/>
                    <a:gd name="connsiteY663" fmla="*/ 138852 h 471297"/>
                    <a:gd name="connsiteX664" fmla="*/ 199246 w 724621"/>
                    <a:gd name="connsiteY664" fmla="*/ 135416 h 471297"/>
                    <a:gd name="connsiteX665" fmla="*/ 197916 w 724621"/>
                    <a:gd name="connsiteY665" fmla="*/ 132535 h 471297"/>
                    <a:gd name="connsiteX666" fmla="*/ 200576 w 724621"/>
                    <a:gd name="connsiteY666" fmla="*/ 134308 h 471297"/>
                    <a:gd name="connsiteX667" fmla="*/ 203014 w 724621"/>
                    <a:gd name="connsiteY667" fmla="*/ 136968 h 471297"/>
                    <a:gd name="connsiteX668" fmla="*/ 204787 w 724621"/>
                    <a:gd name="connsiteY668" fmla="*/ 140846 h 471297"/>
                    <a:gd name="connsiteX669" fmla="*/ 205451 w 724621"/>
                    <a:gd name="connsiteY669" fmla="*/ 146165 h 471297"/>
                    <a:gd name="connsiteX670" fmla="*/ 205451 w 724621"/>
                    <a:gd name="connsiteY670" fmla="*/ 148825 h 471297"/>
                    <a:gd name="connsiteX671" fmla="*/ 205008 w 724621"/>
                    <a:gd name="connsiteY671" fmla="*/ 150266 h 471297"/>
                    <a:gd name="connsiteX672" fmla="*/ 204011 w 724621"/>
                    <a:gd name="connsiteY672" fmla="*/ 151374 h 471297"/>
                    <a:gd name="connsiteX673" fmla="*/ 200354 w 724621"/>
                    <a:gd name="connsiteY673" fmla="*/ 154366 h 471297"/>
                    <a:gd name="connsiteX674" fmla="*/ 198359 w 724621"/>
                    <a:gd name="connsiteY674" fmla="*/ 155031 h 471297"/>
                    <a:gd name="connsiteX675" fmla="*/ 196364 w 724621"/>
                    <a:gd name="connsiteY675" fmla="*/ 154809 h 471297"/>
                    <a:gd name="connsiteX676" fmla="*/ 194481 w 724621"/>
                    <a:gd name="connsiteY676" fmla="*/ 153479 h 471297"/>
                    <a:gd name="connsiteX677" fmla="*/ 191932 w 724621"/>
                    <a:gd name="connsiteY677" fmla="*/ 156693 h 471297"/>
                    <a:gd name="connsiteX678" fmla="*/ 184396 w 724621"/>
                    <a:gd name="connsiteY678" fmla="*/ 156028 h 471297"/>
                    <a:gd name="connsiteX679" fmla="*/ 181848 w 724621"/>
                    <a:gd name="connsiteY679" fmla="*/ 159352 h 471297"/>
                    <a:gd name="connsiteX680" fmla="*/ 181848 w 724621"/>
                    <a:gd name="connsiteY680" fmla="*/ 163785 h 471297"/>
                    <a:gd name="connsiteX681" fmla="*/ 185394 w 724621"/>
                    <a:gd name="connsiteY681" fmla="*/ 169436 h 471297"/>
                    <a:gd name="connsiteX682" fmla="*/ 186281 w 724621"/>
                    <a:gd name="connsiteY682" fmla="*/ 173537 h 471297"/>
                    <a:gd name="connsiteX683" fmla="*/ 193151 w 724621"/>
                    <a:gd name="connsiteY683" fmla="*/ 183399 h 471297"/>
                    <a:gd name="connsiteX684" fmla="*/ 192264 w 724621"/>
                    <a:gd name="connsiteY684" fmla="*/ 184951 h 471297"/>
                    <a:gd name="connsiteX685" fmla="*/ 188497 w 724621"/>
                    <a:gd name="connsiteY685" fmla="*/ 185505 h 471297"/>
                    <a:gd name="connsiteX686" fmla="*/ 186281 w 724621"/>
                    <a:gd name="connsiteY686" fmla="*/ 187389 h 471297"/>
                    <a:gd name="connsiteX687" fmla="*/ 181959 w 724621"/>
                    <a:gd name="connsiteY687" fmla="*/ 195146 h 471297"/>
                    <a:gd name="connsiteX688" fmla="*/ 188386 w 724621"/>
                    <a:gd name="connsiteY688" fmla="*/ 192486 h 471297"/>
                    <a:gd name="connsiteX689" fmla="*/ 190603 w 724621"/>
                    <a:gd name="connsiteY689" fmla="*/ 192154 h 471297"/>
                    <a:gd name="connsiteX690" fmla="*/ 194148 w 724621"/>
                    <a:gd name="connsiteY690" fmla="*/ 193262 h 471297"/>
                    <a:gd name="connsiteX691" fmla="*/ 194813 w 724621"/>
                    <a:gd name="connsiteY691" fmla="*/ 193040 h 471297"/>
                    <a:gd name="connsiteX692" fmla="*/ 195700 w 724621"/>
                    <a:gd name="connsiteY692" fmla="*/ 191821 h 471297"/>
                    <a:gd name="connsiteX693" fmla="*/ 196918 w 724621"/>
                    <a:gd name="connsiteY693" fmla="*/ 190713 h 471297"/>
                    <a:gd name="connsiteX694" fmla="*/ 199246 w 724621"/>
                    <a:gd name="connsiteY694" fmla="*/ 189383 h 471297"/>
                    <a:gd name="connsiteX695" fmla="*/ 201905 w 724621"/>
                    <a:gd name="connsiteY695" fmla="*/ 188829 h 471297"/>
                    <a:gd name="connsiteX696" fmla="*/ 210216 w 724621"/>
                    <a:gd name="connsiteY696" fmla="*/ 189605 h 471297"/>
                    <a:gd name="connsiteX697" fmla="*/ 215092 w 724621"/>
                    <a:gd name="connsiteY697" fmla="*/ 188164 h 471297"/>
                    <a:gd name="connsiteX698" fmla="*/ 217420 w 724621"/>
                    <a:gd name="connsiteY698" fmla="*/ 188386 h 471297"/>
                    <a:gd name="connsiteX699" fmla="*/ 219414 w 724621"/>
                    <a:gd name="connsiteY699" fmla="*/ 191157 h 471297"/>
                    <a:gd name="connsiteX700" fmla="*/ 222517 w 724621"/>
                    <a:gd name="connsiteY700" fmla="*/ 187832 h 471297"/>
                    <a:gd name="connsiteX701" fmla="*/ 226063 w 724621"/>
                    <a:gd name="connsiteY701" fmla="*/ 188164 h 471297"/>
                    <a:gd name="connsiteX702" fmla="*/ 229609 w 724621"/>
                    <a:gd name="connsiteY702" fmla="*/ 190824 h 471297"/>
                    <a:gd name="connsiteX703" fmla="*/ 232601 w 724621"/>
                    <a:gd name="connsiteY703" fmla="*/ 194481 h 471297"/>
                    <a:gd name="connsiteX704" fmla="*/ 230385 w 724621"/>
                    <a:gd name="connsiteY704" fmla="*/ 194148 h 471297"/>
                    <a:gd name="connsiteX705" fmla="*/ 226063 w 724621"/>
                    <a:gd name="connsiteY705" fmla="*/ 191600 h 471297"/>
                    <a:gd name="connsiteX706" fmla="*/ 224179 w 724621"/>
                    <a:gd name="connsiteY706" fmla="*/ 191378 h 471297"/>
                    <a:gd name="connsiteX707" fmla="*/ 222517 w 724621"/>
                    <a:gd name="connsiteY707" fmla="*/ 192930 h 471297"/>
                    <a:gd name="connsiteX708" fmla="*/ 221852 w 724621"/>
                    <a:gd name="connsiteY708" fmla="*/ 195478 h 471297"/>
                    <a:gd name="connsiteX709" fmla="*/ 222296 w 724621"/>
                    <a:gd name="connsiteY709" fmla="*/ 197805 h 471297"/>
                    <a:gd name="connsiteX710" fmla="*/ 224068 w 724621"/>
                    <a:gd name="connsiteY710" fmla="*/ 198913 h 471297"/>
                    <a:gd name="connsiteX711" fmla="*/ 224733 w 724621"/>
                    <a:gd name="connsiteY711" fmla="*/ 199578 h 471297"/>
                    <a:gd name="connsiteX712" fmla="*/ 224955 w 724621"/>
                    <a:gd name="connsiteY712" fmla="*/ 201130 h 471297"/>
                    <a:gd name="connsiteX713" fmla="*/ 224733 w 724621"/>
                    <a:gd name="connsiteY713" fmla="*/ 202681 h 471297"/>
                    <a:gd name="connsiteX714" fmla="*/ 224401 w 724621"/>
                    <a:gd name="connsiteY714" fmla="*/ 203346 h 471297"/>
                    <a:gd name="connsiteX715" fmla="*/ 220966 w 724621"/>
                    <a:gd name="connsiteY715" fmla="*/ 203346 h 471297"/>
                    <a:gd name="connsiteX716" fmla="*/ 219082 w 724621"/>
                    <a:gd name="connsiteY716" fmla="*/ 202570 h 471297"/>
                    <a:gd name="connsiteX717" fmla="*/ 214760 w 724621"/>
                    <a:gd name="connsiteY717" fmla="*/ 199578 h 471297"/>
                    <a:gd name="connsiteX718" fmla="*/ 212544 w 724621"/>
                    <a:gd name="connsiteY718" fmla="*/ 198581 h 471297"/>
                    <a:gd name="connsiteX719" fmla="*/ 208222 w 724621"/>
                    <a:gd name="connsiteY719" fmla="*/ 199024 h 471297"/>
                    <a:gd name="connsiteX720" fmla="*/ 204011 w 724621"/>
                    <a:gd name="connsiteY720" fmla="*/ 200576 h 471297"/>
                    <a:gd name="connsiteX721" fmla="*/ 199800 w 724621"/>
                    <a:gd name="connsiteY721" fmla="*/ 201241 h 471297"/>
                    <a:gd name="connsiteX722" fmla="*/ 195478 w 724621"/>
                    <a:gd name="connsiteY722" fmla="*/ 199024 h 471297"/>
                    <a:gd name="connsiteX723" fmla="*/ 194038 w 724621"/>
                    <a:gd name="connsiteY723" fmla="*/ 199024 h 471297"/>
                    <a:gd name="connsiteX724" fmla="*/ 193373 w 724621"/>
                    <a:gd name="connsiteY724" fmla="*/ 201462 h 471297"/>
                    <a:gd name="connsiteX725" fmla="*/ 193594 w 724621"/>
                    <a:gd name="connsiteY725" fmla="*/ 204344 h 471297"/>
                    <a:gd name="connsiteX726" fmla="*/ 195368 w 724621"/>
                    <a:gd name="connsiteY726" fmla="*/ 206227 h 471297"/>
                    <a:gd name="connsiteX727" fmla="*/ 195368 w 724621"/>
                    <a:gd name="connsiteY727" fmla="*/ 207225 h 471297"/>
                    <a:gd name="connsiteX728" fmla="*/ 195035 w 724621"/>
                    <a:gd name="connsiteY728" fmla="*/ 208222 h 471297"/>
                    <a:gd name="connsiteX729" fmla="*/ 194148 w 724621"/>
                    <a:gd name="connsiteY729" fmla="*/ 208665 h 471297"/>
                    <a:gd name="connsiteX730" fmla="*/ 191821 w 724621"/>
                    <a:gd name="connsiteY730" fmla="*/ 207779 h 471297"/>
                    <a:gd name="connsiteX731" fmla="*/ 190824 w 724621"/>
                    <a:gd name="connsiteY731" fmla="*/ 208000 h 471297"/>
                    <a:gd name="connsiteX732" fmla="*/ 189827 w 724621"/>
                    <a:gd name="connsiteY732" fmla="*/ 209884 h 471297"/>
                    <a:gd name="connsiteX733" fmla="*/ 189162 w 724621"/>
                    <a:gd name="connsiteY733" fmla="*/ 214871 h 471297"/>
                    <a:gd name="connsiteX734" fmla="*/ 189937 w 724621"/>
                    <a:gd name="connsiteY734" fmla="*/ 220633 h 471297"/>
                    <a:gd name="connsiteX735" fmla="*/ 191156 w 724621"/>
                    <a:gd name="connsiteY735" fmla="*/ 226063 h 471297"/>
                    <a:gd name="connsiteX736" fmla="*/ 191710 w 724621"/>
                    <a:gd name="connsiteY736" fmla="*/ 230163 h 471297"/>
                    <a:gd name="connsiteX737" fmla="*/ 191156 w 724621"/>
                    <a:gd name="connsiteY737" fmla="*/ 232269 h 471297"/>
                    <a:gd name="connsiteX738" fmla="*/ 190048 w 724621"/>
                    <a:gd name="connsiteY738" fmla="*/ 234596 h 471297"/>
                    <a:gd name="connsiteX739" fmla="*/ 189272 w 724621"/>
                    <a:gd name="connsiteY739" fmla="*/ 236923 h 471297"/>
                    <a:gd name="connsiteX740" fmla="*/ 189605 w 724621"/>
                    <a:gd name="connsiteY740" fmla="*/ 239028 h 471297"/>
                    <a:gd name="connsiteX741" fmla="*/ 191267 w 724621"/>
                    <a:gd name="connsiteY741" fmla="*/ 240802 h 471297"/>
                    <a:gd name="connsiteX742" fmla="*/ 192264 w 724621"/>
                    <a:gd name="connsiteY742" fmla="*/ 239804 h 471297"/>
                    <a:gd name="connsiteX743" fmla="*/ 193262 w 724621"/>
                    <a:gd name="connsiteY743" fmla="*/ 237477 h 471297"/>
                    <a:gd name="connsiteX744" fmla="*/ 194813 w 724621"/>
                    <a:gd name="connsiteY744" fmla="*/ 235372 h 471297"/>
                    <a:gd name="connsiteX745" fmla="*/ 196586 w 724621"/>
                    <a:gd name="connsiteY745" fmla="*/ 234707 h 471297"/>
                    <a:gd name="connsiteX746" fmla="*/ 197029 w 724621"/>
                    <a:gd name="connsiteY746" fmla="*/ 235926 h 471297"/>
                    <a:gd name="connsiteX747" fmla="*/ 197029 w 724621"/>
                    <a:gd name="connsiteY747" fmla="*/ 238364 h 471297"/>
                    <a:gd name="connsiteX748" fmla="*/ 197916 w 724621"/>
                    <a:gd name="connsiteY748" fmla="*/ 241356 h 471297"/>
                    <a:gd name="connsiteX749" fmla="*/ 199135 w 724621"/>
                    <a:gd name="connsiteY749" fmla="*/ 242907 h 471297"/>
                    <a:gd name="connsiteX750" fmla="*/ 201240 w 724621"/>
                    <a:gd name="connsiteY750" fmla="*/ 244902 h 471297"/>
                    <a:gd name="connsiteX751" fmla="*/ 203346 w 724621"/>
                    <a:gd name="connsiteY751" fmla="*/ 246453 h 471297"/>
                    <a:gd name="connsiteX752" fmla="*/ 204787 w 724621"/>
                    <a:gd name="connsiteY752" fmla="*/ 246675 h 471297"/>
                    <a:gd name="connsiteX753" fmla="*/ 208111 w 724621"/>
                    <a:gd name="connsiteY753" fmla="*/ 245013 h 471297"/>
                    <a:gd name="connsiteX754" fmla="*/ 209773 w 724621"/>
                    <a:gd name="connsiteY754" fmla="*/ 247672 h 471297"/>
                    <a:gd name="connsiteX755" fmla="*/ 210327 w 724621"/>
                    <a:gd name="connsiteY755" fmla="*/ 252991 h 471297"/>
                    <a:gd name="connsiteX756" fmla="*/ 210105 w 724621"/>
                    <a:gd name="connsiteY756" fmla="*/ 259419 h 471297"/>
                    <a:gd name="connsiteX757" fmla="*/ 209330 w 724621"/>
                    <a:gd name="connsiteY757" fmla="*/ 264738 h 471297"/>
                    <a:gd name="connsiteX758" fmla="*/ 209330 w 724621"/>
                    <a:gd name="connsiteY758" fmla="*/ 266954 h 471297"/>
                    <a:gd name="connsiteX759" fmla="*/ 209884 w 724621"/>
                    <a:gd name="connsiteY759" fmla="*/ 269835 h 471297"/>
                    <a:gd name="connsiteX760" fmla="*/ 211103 w 724621"/>
                    <a:gd name="connsiteY760" fmla="*/ 271830 h 471297"/>
                    <a:gd name="connsiteX761" fmla="*/ 212544 w 724621"/>
                    <a:gd name="connsiteY761" fmla="*/ 273160 h 471297"/>
                    <a:gd name="connsiteX762" fmla="*/ 213763 w 724621"/>
                    <a:gd name="connsiteY762" fmla="*/ 274822 h 471297"/>
                    <a:gd name="connsiteX763" fmla="*/ 214206 w 724621"/>
                    <a:gd name="connsiteY763" fmla="*/ 278036 h 471297"/>
                    <a:gd name="connsiteX764" fmla="*/ 214206 w 724621"/>
                    <a:gd name="connsiteY764" fmla="*/ 280141 h 471297"/>
                    <a:gd name="connsiteX765" fmla="*/ 214760 w 724621"/>
                    <a:gd name="connsiteY765" fmla="*/ 282801 h 471297"/>
                    <a:gd name="connsiteX766" fmla="*/ 215314 w 724621"/>
                    <a:gd name="connsiteY766" fmla="*/ 285239 h 471297"/>
                    <a:gd name="connsiteX767" fmla="*/ 215979 w 724621"/>
                    <a:gd name="connsiteY767" fmla="*/ 287012 h 471297"/>
                    <a:gd name="connsiteX768" fmla="*/ 216866 w 724621"/>
                    <a:gd name="connsiteY768" fmla="*/ 287898 h 471297"/>
                    <a:gd name="connsiteX769" fmla="*/ 217641 w 724621"/>
                    <a:gd name="connsiteY769" fmla="*/ 287677 h 471297"/>
                    <a:gd name="connsiteX770" fmla="*/ 218417 w 724621"/>
                    <a:gd name="connsiteY770" fmla="*/ 286790 h 471297"/>
                    <a:gd name="connsiteX771" fmla="*/ 219082 w 724621"/>
                    <a:gd name="connsiteY771" fmla="*/ 285571 h 471297"/>
                    <a:gd name="connsiteX772" fmla="*/ 220079 w 724621"/>
                    <a:gd name="connsiteY772" fmla="*/ 284574 h 471297"/>
                    <a:gd name="connsiteX773" fmla="*/ 221187 w 724621"/>
                    <a:gd name="connsiteY773" fmla="*/ 285017 h 471297"/>
                    <a:gd name="connsiteX774" fmla="*/ 222296 w 724621"/>
                    <a:gd name="connsiteY774" fmla="*/ 286014 h 471297"/>
                    <a:gd name="connsiteX775" fmla="*/ 223293 w 724621"/>
                    <a:gd name="connsiteY775" fmla="*/ 286568 h 471297"/>
                    <a:gd name="connsiteX776" fmla="*/ 224068 w 724621"/>
                    <a:gd name="connsiteY776" fmla="*/ 286236 h 471297"/>
                    <a:gd name="connsiteX777" fmla="*/ 224733 w 724621"/>
                    <a:gd name="connsiteY777" fmla="*/ 285460 h 471297"/>
                    <a:gd name="connsiteX778" fmla="*/ 225398 w 724621"/>
                    <a:gd name="connsiteY778" fmla="*/ 284906 h 471297"/>
                    <a:gd name="connsiteX779" fmla="*/ 226396 w 724621"/>
                    <a:gd name="connsiteY779" fmla="*/ 284906 h 471297"/>
                    <a:gd name="connsiteX780" fmla="*/ 226950 w 724621"/>
                    <a:gd name="connsiteY780" fmla="*/ 285571 h 471297"/>
                    <a:gd name="connsiteX781" fmla="*/ 228168 w 724621"/>
                    <a:gd name="connsiteY781" fmla="*/ 287455 h 471297"/>
                    <a:gd name="connsiteX782" fmla="*/ 228722 w 724621"/>
                    <a:gd name="connsiteY782" fmla="*/ 288120 h 471297"/>
                    <a:gd name="connsiteX783" fmla="*/ 230828 w 724621"/>
                    <a:gd name="connsiteY783" fmla="*/ 289117 h 471297"/>
                    <a:gd name="connsiteX784" fmla="*/ 235372 w 724621"/>
                    <a:gd name="connsiteY784" fmla="*/ 289560 h 471297"/>
                    <a:gd name="connsiteX785" fmla="*/ 242796 w 724621"/>
                    <a:gd name="connsiteY785" fmla="*/ 292885 h 471297"/>
                    <a:gd name="connsiteX786" fmla="*/ 245788 w 724621"/>
                    <a:gd name="connsiteY786" fmla="*/ 296764 h 471297"/>
                    <a:gd name="connsiteX787" fmla="*/ 250885 w 724621"/>
                    <a:gd name="connsiteY787" fmla="*/ 301639 h 471297"/>
                    <a:gd name="connsiteX788" fmla="*/ 254210 w 724621"/>
                    <a:gd name="connsiteY788" fmla="*/ 307623 h 471297"/>
                    <a:gd name="connsiteX789" fmla="*/ 255429 w 724621"/>
                    <a:gd name="connsiteY789" fmla="*/ 308953 h 471297"/>
                    <a:gd name="connsiteX790" fmla="*/ 257424 w 724621"/>
                    <a:gd name="connsiteY790" fmla="*/ 309729 h 471297"/>
                    <a:gd name="connsiteX791" fmla="*/ 258532 w 724621"/>
                    <a:gd name="connsiteY791" fmla="*/ 308842 h 471297"/>
                    <a:gd name="connsiteX792" fmla="*/ 260637 w 724621"/>
                    <a:gd name="connsiteY792" fmla="*/ 303966 h 471297"/>
                    <a:gd name="connsiteX793" fmla="*/ 262633 w 724621"/>
                    <a:gd name="connsiteY793" fmla="*/ 302082 h 471297"/>
                    <a:gd name="connsiteX794" fmla="*/ 264737 w 724621"/>
                    <a:gd name="connsiteY794" fmla="*/ 302082 h 471297"/>
                    <a:gd name="connsiteX795" fmla="*/ 268838 w 724621"/>
                    <a:gd name="connsiteY795" fmla="*/ 303412 h 471297"/>
                    <a:gd name="connsiteX796" fmla="*/ 270944 w 724621"/>
                    <a:gd name="connsiteY796" fmla="*/ 302858 h 471297"/>
                    <a:gd name="connsiteX797" fmla="*/ 272606 w 724621"/>
                    <a:gd name="connsiteY797" fmla="*/ 301529 h 471297"/>
                    <a:gd name="connsiteX798" fmla="*/ 274046 w 724621"/>
                    <a:gd name="connsiteY798" fmla="*/ 299534 h 471297"/>
                    <a:gd name="connsiteX799" fmla="*/ 277703 w 724621"/>
                    <a:gd name="connsiteY799" fmla="*/ 293328 h 471297"/>
                    <a:gd name="connsiteX800" fmla="*/ 278146 w 724621"/>
                    <a:gd name="connsiteY800" fmla="*/ 291444 h 471297"/>
                    <a:gd name="connsiteX801" fmla="*/ 278368 w 724621"/>
                    <a:gd name="connsiteY801" fmla="*/ 288120 h 471297"/>
                    <a:gd name="connsiteX802" fmla="*/ 278811 w 724621"/>
                    <a:gd name="connsiteY802" fmla="*/ 285571 h 471297"/>
                    <a:gd name="connsiteX803" fmla="*/ 279809 w 724621"/>
                    <a:gd name="connsiteY803" fmla="*/ 282801 h 471297"/>
                    <a:gd name="connsiteX804" fmla="*/ 281139 w 724621"/>
                    <a:gd name="connsiteY804" fmla="*/ 280252 h 471297"/>
                    <a:gd name="connsiteX805" fmla="*/ 282468 w 724621"/>
                    <a:gd name="connsiteY805" fmla="*/ 278479 h 471297"/>
                    <a:gd name="connsiteX806" fmla="*/ 286457 w 724621"/>
                    <a:gd name="connsiteY806" fmla="*/ 276595 h 471297"/>
                    <a:gd name="connsiteX807" fmla="*/ 291111 w 724621"/>
                    <a:gd name="connsiteY807" fmla="*/ 277149 h 471297"/>
                    <a:gd name="connsiteX808" fmla="*/ 295766 w 724621"/>
                    <a:gd name="connsiteY808" fmla="*/ 279255 h 471297"/>
                    <a:gd name="connsiteX809" fmla="*/ 305185 w 724621"/>
                    <a:gd name="connsiteY809" fmla="*/ 287123 h 471297"/>
                    <a:gd name="connsiteX810" fmla="*/ 307624 w 724621"/>
                    <a:gd name="connsiteY810" fmla="*/ 290779 h 471297"/>
                    <a:gd name="connsiteX811" fmla="*/ 308621 w 724621"/>
                    <a:gd name="connsiteY811" fmla="*/ 295434 h 471297"/>
                    <a:gd name="connsiteX812" fmla="*/ 307180 w 724621"/>
                    <a:gd name="connsiteY812" fmla="*/ 300420 h 471297"/>
                    <a:gd name="connsiteX813" fmla="*/ 304077 w 724621"/>
                    <a:gd name="connsiteY813" fmla="*/ 303191 h 471297"/>
                    <a:gd name="connsiteX814" fmla="*/ 300642 w 724621"/>
                    <a:gd name="connsiteY814" fmla="*/ 305407 h 471297"/>
                    <a:gd name="connsiteX815" fmla="*/ 298204 w 724621"/>
                    <a:gd name="connsiteY815" fmla="*/ 308510 h 471297"/>
                    <a:gd name="connsiteX816" fmla="*/ 297761 w 724621"/>
                    <a:gd name="connsiteY816" fmla="*/ 310837 h 471297"/>
                    <a:gd name="connsiteX817" fmla="*/ 297761 w 724621"/>
                    <a:gd name="connsiteY817" fmla="*/ 313164 h 471297"/>
                    <a:gd name="connsiteX818" fmla="*/ 297761 w 724621"/>
                    <a:gd name="connsiteY818" fmla="*/ 315491 h 471297"/>
                    <a:gd name="connsiteX819" fmla="*/ 296209 w 724621"/>
                    <a:gd name="connsiteY819" fmla="*/ 320035 h 471297"/>
                    <a:gd name="connsiteX820" fmla="*/ 296209 w 724621"/>
                    <a:gd name="connsiteY820" fmla="*/ 322472 h 471297"/>
                    <a:gd name="connsiteX821" fmla="*/ 296652 w 724621"/>
                    <a:gd name="connsiteY821" fmla="*/ 324800 h 471297"/>
                    <a:gd name="connsiteX822" fmla="*/ 297539 w 724621"/>
                    <a:gd name="connsiteY822" fmla="*/ 326794 h 471297"/>
                    <a:gd name="connsiteX823" fmla="*/ 298093 w 724621"/>
                    <a:gd name="connsiteY823" fmla="*/ 329121 h 471297"/>
                    <a:gd name="connsiteX824" fmla="*/ 297872 w 724621"/>
                    <a:gd name="connsiteY824" fmla="*/ 331781 h 471297"/>
                    <a:gd name="connsiteX825" fmla="*/ 296985 w 724621"/>
                    <a:gd name="connsiteY825" fmla="*/ 336435 h 471297"/>
                    <a:gd name="connsiteX826" fmla="*/ 296763 w 724621"/>
                    <a:gd name="connsiteY826" fmla="*/ 346741 h 471297"/>
                    <a:gd name="connsiteX827" fmla="*/ 294658 w 724621"/>
                    <a:gd name="connsiteY827" fmla="*/ 350509 h 471297"/>
                    <a:gd name="connsiteX828" fmla="*/ 289117 w 724621"/>
                    <a:gd name="connsiteY828" fmla="*/ 357047 h 471297"/>
                    <a:gd name="connsiteX829" fmla="*/ 287011 w 724621"/>
                    <a:gd name="connsiteY829" fmla="*/ 365469 h 471297"/>
                    <a:gd name="connsiteX830" fmla="*/ 281360 w 724621"/>
                    <a:gd name="connsiteY830" fmla="*/ 378656 h 471297"/>
                    <a:gd name="connsiteX831" fmla="*/ 280917 w 724621"/>
                    <a:gd name="connsiteY831" fmla="*/ 381094 h 471297"/>
                    <a:gd name="connsiteX832" fmla="*/ 280585 w 724621"/>
                    <a:gd name="connsiteY832" fmla="*/ 383643 h 471297"/>
                    <a:gd name="connsiteX833" fmla="*/ 280141 w 724621"/>
                    <a:gd name="connsiteY833" fmla="*/ 386081 h 471297"/>
                    <a:gd name="connsiteX834" fmla="*/ 279255 w 724621"/>
                    <a:gd name="connsiteY834" fmla="*/ 388075 h 471297"/>
                    <a:gd name="connsiteX835" fmla="*/ 278035 w 724621"/>
                    <a:gd name="connsiteY835" fmla="*/ 389959 h 471297"/>
                    <a:gd name="connsiteX836" fmla="*/ 278035 w 724621"/>
                    <a:gd name="connsiteY836" fmla="*/ 389959 h 471297"/>
                    <a:gd name="connsiteX837" fmla="*/ 282911 w 724621"/>
                    <a:gd name="connsiteY837" fmla="*/ 392064 h 471297"/>
                    <a:gd name="connsiteX838" fmla="*/ 286125 w 724621"/>
                    <a:gd name="connsiteY838" fmla="*/ 392064 h 471297"/>
                    <a:gd name="connsiteX839" fmla="*/ 288785 w 724621"/>
                    <a:gd name="connsiteY839" fmla="*/ 390513 h 471297"/>
                    <a:gd name="connsiteX840" fmla="*/ 290115 w 724621"/>
                    <a:gd name="connsiteY840" fmla="*/ 388408 h 471297"/>
                    <a:gd name="connsiteX841" fmla="*/ 292109 w 724621"/>
                    <a:gd name="connsiteY841" fmla="*/ 383421 h 471297"/>
                    <a:gd name="connsiteX842" fmla="*/ 293550 w 724621"/>
                    <a:gd name="connsiteY842" fmla="*/ 381759 h 471297"/>
                    <a:gd name="connsiteX843" fmla="*/ 298093 w 724621"/>
                    <a:gd name="connsiteY843" fmla="*/ 379432 h 471297"/>
                    <a:gd name="connsiteX844" fmla="*/ 304188 w 724621"/>
                    <a:gd name="connsiteY844" fmla="*/ 374002 h 471297"/>
                    <a:gd name="connsiteX845" fmla="*/ 306515 w 724621"/>
                    <a:gd name="connsiteY845" fmla="*/ 373559 h 471297"/>
                    <a:gd name="connsiteX846" fmla="*/ 314494 w 724621"/>
                    <a:gd name="connsiteY846" fmla="*/ 374445 h 471297"/>
                    <a:gd name="connsiteX847" fmla="*/ 321365 w 724621"/>
                    <a:gd name="connsiteY847" fmla="*/ 373780 h 471297"/>
                    <a:gd name="connsiteX848" fmla="*/ 323137 w 724621"/>
                    <a:gd name="connsiteY848" fmla="*/ 372450 h 471297"/>
                    <a:gd name="connsiteX849" fmla="*/ 325354 w 724621"/>
                    <a:gd name="connsiteY849" fmla="*/ 366577 h 471297"/>
                    <a:gd name="connsiteX850" fmla="*/ 327016 w 724621"/>
                    <a:gd name="connsiteY850" fmla="*/ 364361 h 471297"/>
                    <a:gd name="connsiteX851" fmla="*/ 330562 w 724621"/>
                    <a:gd name="connsiteY851" fmla="*/ 365358 h 471297"/>
                    <a:gd name="connsiteX852" fmla="*/ 333443 w 724621"/>
                    <a:gd name="connsiteY852" fmla="*/ 367353 h 471297"/>
                    <a:gd name="connsiteX853" fmla="*/ 336435 w 724621"/>
                    <a:gd name="connsiteY853" fmla="*/ 367907 h 471297"/>
                    <a:gd name="connsiteX854" fmla="*/ 337654 w 724621"/>
                    <a:gd name="connsiteY854" fmla="*/ 366799 h 471297"/>
                    <a:gd name="connsiteX855" fmla="*/ 340092 w 724621"/>
                    <a:gd name="connsiteY855" fmla="*/ 364693 h 471297"/>
                    <a:gd name="connsiteX856" fmla="*/ 342863 w 724621"/>
                    <a:gd name="connsiteY856" fmla="*/ 363031 h 471297"/>
                    <a:gd name="connsiteX857" fmla="*/ 351617 w 724621"/>
                    <a:gd name="connsiteY857" fmla="*/ 361923 h 471297"/>
                    <a:gd name="connsiteX858" fmla="*/ 354498 w 724621"/>
                    <a:gd name="connsiteY858" fmla="*/ 359928 h 471297"/>
                    <a:gd name="connsiteX859" fmla="*/ 361480 w 724621"/>
                    <a:gd name="connsiteY859" fmla="*/ 353058 h 471297"/>
                    <a:gd name="connsiteX860" fmla="*/ 363141 w 724621"/>
                    <a:gd name="connsiteY860" fmla="*/ 351506 h 471297"/>
                    <a:gd name="connsiteX861" fmla="*/ 365691 w 724621"/>
                    <a:gd name="connsiteY861" fmla="*/ 349955 h 471297"/>
                    <a:gd name="connsiteX862" fmla="*/ 368350 w 724621"/>
                    <a:gd name="connsiteY862" fmla="*/ 349179 h 471297"/>
                    <a:gd name="connsiteX863" fmla="*/ 373669 w 724621"/>
                    <a:gd name="connsiteY863" fmla="*/ 349179 h 471297"/>
                    <a:gd name="connsiteX864" fmla="*/ 376550 w 724621"/>
                    <a:gd name="connsiteY864" fmla="*/ 351174 h 471297"/>
                    <a:gd name="connsiteX865" fmla="*/ 377991 w 724621"/>
                    <a:gd name="connsiteY865" fmla="*/ 355606 h 471297"/>
                    <a:gd name="connsiteX866" fmla="*/ 378989 w 724621"/>
                    <a:gd name="connsiteY866" fmla="*/ 360925 h 471297"/>
                    <a:gd name="connsiteX867" fmla="*/ 380318 w 724621"/>
                    <a:gd name="connsiteY867" fmla="*/ 365580 h 471297"/>
                    <a:gd name="connsiteX868" fmla="*/ 381980 w 724621"/>
                    <a:gd name="connsiteY868" fmla="*/ 367020 h 471297"/>
                    <a:gd name="connsiteX869" fmla="*/ 383754 w 724621"/>
                    <a:gd name="connsiteY869" fmla="*/ 367020 h 471297"/>
                    <a:gd name="connsiteX870" fmla="*/ 387410 w 724621"/>
                    <a:gd name="connsiteY870" fmla="*/ 365247 h 471297"/>
                    <a:gd name="connsiteX871" fmla="*/ 389737 w 724621"/>
                    <a:gd name="connsiteY871" fmla="*/ 362366 h 471297"/>
                    <a:gd name="connsiteX872" fmla="*/ 389073 w 724621"/>
                    <a:gd name="connsiteY872" fmla="*/ 358931 h 471297"/>
                    <a:gd name="connsiteX873" fmla="*/ 385969 w 724621"/>
                    <a:gd name="connsiteY873" fmla="*/ 353058 h 471297"/>
                    <a:gd name="connsiteX874" fmla="*/ 386191 w 724621"/>
                    <a:gd name="connsiteY874" fmla="*/ 349401 h 471297"/>
                    <a:gd name="connsiteX875" fmla="*/ 387632 w 724621"/>
                    <a:gd name="connsiteY875" fmla="*/ 347960 h 471297"/>
                    <a:gd name="connsiteX876" fmla="*/ 389737 w 724621"/>
                    <a:gd name="connsiteY876" fmla="*/ 348404 h 471297"/>
                    <a:gd name="connsiteX877" fmla="*/ 391732 w 724621"/>
                    <a:gd name="connsiteY877" fmla="*/ 350066 h 471297"/>
                    <a:gd name="connsiteX878" fmla="*/ 392508 w 724621"/>
                    <a:gd name="connsiteY878" fmla="*/ 351506 h 471297"/>
                    <a:gd name="connsiteX879" fmla="*/ 393838 w 724621"/>
                    <a:gd name="connsiteY879" fmla="*/ 355385 h 471297"/>
                    <a:gd name="connsiteX880" fmla="*/ 394502 w 724621"/>
                    <a:gd name="connsiteY880" fmla="*/ 356604 h 471297"/>
                    <a:gd name="connsiteX881" fmla="*/ 395500 w 724621"/>
                    <a:gd name="connsiteY881" fmla="*/ 357269 h 471297"/>
                    <a:gd name="connsiteX882" fmla="*/ 396165 w 724621"/>
                    <a:gd name="connsiteY882" fmla="*/ 357269 h 471297"/>
                    <a:gd name="connsiteX883" fmla="*/ 396941 w 724621"/>
                    <a:gd name="connsiteY883" fmla="*/ 356715 h 471297"/>
                    <a:gd name="connsiteX884" fmla="*/ 398049 w 724621"/>
                    <a:gd name="connsiteY884" fmla="*/ 356715 h 471297"/>
                    <a:gd name="connsiteX885" fmla="*/ 402592 w 724621"/>
                    <a:gd name="connsiteY885" fmla="*/ 359263 h 471297"/>
                    <a:gd name="connsiteX886" fmla="*/ 409352 w 724621"/>
                    <a:gd name="connsiteY886" fmla="*/ 367796 h 471297"/>
                    <a:gd name="connsiteX887" fmla="*/ 413784 w 724621"/>
                    <a:gd name="connsiteY887" fmla="*/ 370788 h 471297"/>
                    <a:gd name="connsiteX888" fmla="*/ 417774 w 724621"/>
                    <a:gd name="connsiteY888" fmla="*/ 371785 h 471297"/>
                    <a:gd name="connsiteX889" fmla="*/ 418882 w 724621"/>
                    <a:gd name="connsiteY889" fmla="*/ 372561 h 471297"/>
                    <a:gd name="connsiteX890" fmla="*/ 419879 w 724621"/>
                    <a:gd name="connsiteY890" fmla="*/ 374223 h 471297"/>
                    <a:gd name="connsiteX891" fmla="*/ 419879 w 724621"/>
                    <a:gd name="connsiteY891" fmla="*/ 375442 h 471297"/>
                    <a:gd name="connsiteX892" fmla="*/ 420101 w 724621"/>
                    <a:gd name="connsiteY892" fmla="*/ 375664 h 471297"/>
                    <a:gd name="connsiteX893" fmla="*/ 420101 w 724621"/>
                    <a:gd name="connsiteY893" fmla="*/ 377105 h 471297"/>
                    <a:gd name="connsiteX894" fmla="*/ 420766 w 724621"/>
                    <a:gd name="connsiteY894" fmla="*/ 378767 h 471297"/>
                    <a:gd name="connsiteX895" fmla="*/ 423093 w 724621"/>
                    <a:gd name="connsiteY895" fmla="*/ 381981 h 471297"/>
                    <a:gd name="connsiteX896" fmla="*/ 425531 w 724621"/>
                    <a:gd name="connsiteY896" fmla="*/ 383532 h 471297"/>
                    <a:gd name="connsiteX897" fmla="*/ 428190 w 724621"/>
                    <a:gd name="connsiteY897" fmla="*/ 383975 h 471297"/>
                    <a:gd name="connsiteX898" fmla="*/ 431071 w 724621"/>
                    <a:gd name="connsiteY898" fmla="*/ 383753 h 471297"/>
                    <a:gd name="connsiteX899" fmla="*/ 437167 w 724621"/>
                    <a:gd name="connsiteY899" fmla="*/ 381759 h 471297"/>
                    <a:gd name="connsiteX900" fmla="*/ 438496 w 724621"/>
                    <a:gd name="connsiteY900" fmla="*/ 381316 h 471297"/>
                    <a:gd name="connsiteX901" fmla="*/ 440269 w 724621"/>
                    <a:gd name="connsiteY901" fmla="*/ 381316 h 471297"/>
                    <a:gd name="connsiteX902" fmla="*/ 441932 w 724621"/>
                    <a:gd name="connsiteY902" fmla="*/ 384419 h 471297"/>
                    <a:gd name="connsiteX903" fmla="*/ 442929 w 724621"/>
                    <a:gd name="connsiteY903" fmla="*/ 388740 h 471297"/>
                    <a:gd name="connsiteX904" fmla="*/ 444258 w 724621"/>
                    <a:gd name="connsiteY904" fmla="*/ 393062 h 471297"/>
                    <a:gd name="connsiteX905" fmla="*/ 447029 w 724621"/>
                    <a:gd name="connsiteY905" fmla="*/ 395833 h 471297"/>
                    <a:gd name="connsiteX906" fmla="*/ 470854 w 724621"/>
                    <a:gd name="connsiteY906" fmla="*/ 398381 h 471297"/>
                    <a:gd name="connsiteX907" fmla="*/ 472184 w 724621"/>
                    <a:gd name="connsiteY907" fmla="*/ 399046 h 471297"/>
                    <a:gd name="connsiteX908" fmla="*/ 472960 w 724621"/>
                    <a:gd name="connsiteY908" fmla="*/ 400154 h 471297"/>
                    <a:gd name="connsiteX909" fmla="*/ 473292 w 724621"/>
                    <a:gd name="connsiteY909" fmla="*/ 402149 h 471297"/>
                    <a:gd name="connsiteX910" fmla="*/ 472849 w 724621"/>
                    <a:gd name="connsiteY910" fmla="*/ 403368 h 471297"/>
                    <a:gd name="connsiteX911" fmla="*/ 472184 w 724621"/>
                    <a:gd name="connsiteY911" fmla="*/ 404587 h 471297"/>
                    <a:gd name="connsiteX912" fmla="*/ 471851 w 724621"/>
                    <a:gd name="connsiteY912" fmla="*/ 406582 h 471297"/>
                    <a:gd name="connsiteX913" fmla="*/ 472073 w 724621"/>
                    <a:gd name="connsiteY913" fmla="*/ 411014 h 471297"/>
                    <a:gd name="connsiteX914" fmla="*/ 472960 w 724621"/>
                    <a:gd name="connsiteY914" fmla="*/ 413674 h 471297"/>
                    <a:gd name="connsiteX915" fmla="*/ 485260 w 724621"/>
                    <a:gd name="connsiteY915" fmla="*/ 424423 h 471297"/>
                    <a:gd name="connsiteX916" fmla="*/ 488917 w 724621"/>
                    <a:gd name="connsiteY916" fmla="*/ 428855 h 471297"/>
                    <a:gd name="connsiteX917" fmla="*/ 499334 w 724621"/>
                    <a:gd name="connsiteY917" fmla="*/ 446697 h 471297"/>
                    <a:gd name="connsiteX918" fmla="*/ 503101 w 724621"/>
                    <a:gd name="connsiteY918" fmla="*/ 451351 h 471297"/>
                    <a:gd name="connsiteX919" fmla="*/ 507756 w 724621"/>
                    <a:gd name="connsiteY919" fmla="*/ 454786 h 471297"/>
                    <a:gd name="connsiteX920" fmla="*/ 509197 w 724621"/>
                    <a:gd name="connsiteY920" fmla="*/ 455451 h 471297"/>
                    <a:gd name="connsiteX921" fmla="*/ 518062 w 724621"/>
                    <a:gd name="connsiteY921" fmla="*/ 459551 h 471297"/>
                    <a:gd name="connsiteX922" fmla="*/ 518062 w 724621"/>
                    <a:gd name="connsiteY922" fmla="*/ 459551 h 471297"/>
                    <a:gd name="connsiteX923" fmla="*/ 519945 w 724621"/>
                    <a:gd name="connsiteY923" fmla="*/ 461435 h 471297"/>
                    <a:gd name="connsiteX924" fmla="*/ 523603 w 724621"/>
                    <a:gd name="connsiteY924" fmla="*/ 466976 h 471297"/>
                    <a:gd name="connsiteX925" fmla="*/ 525708 w 724621"/>
                    <a:gd name="connsiteY925" fmla="*/ 469414 h 471297"/>
                    <a:gd name="connsiteX926" fmla="*/ 527481 w 724621"/>
                    <a:gd name="connsiteY926" fmla="*/ 469192 h 471297"/>
                    <a:gd name="connsiteX927" fmla="*/ 529032 w 724621"/>
                    <a:gd name="connsiteY927" fmla="*/ 467862 h 471297"/>
                    <a:gd name="connsiteX928" fmla="*/ 530584 w 724621"/>
                    <a:gd name="connsiteY928" fmla="*/ 466976 h 471297"/>
                    <a:gd name="connsiteX929" fmla="*/ 531692 w 724621"/>
                    <a:gd name="connsiteY929" fmla="*/ 467308 h 471297"/>
                    <a:gd name="connsiteX930" fmla="*/ 533797 w 724621"/>
                    <a:gd name="connsiteY930" fmla="*/ 468860 h 471297"/>
                    <a:gd name="connsiteX931" fmla="*/ 534905 w 724621"/>
                    <a:gd name="connsiteY931" fmla="*/ 469303 h 471297"/>
                    <a:gd name="connsiteX932" fmla="*/ 536125 w 724621"/>
                    <a:gd name="connsiteY932" fmla="*/ 468749 h 471297"/>
                    <a:gd name="connsiteX933" fmla="*/ 536679 w 724621"/>
                    <a:gd name="connsiteY933" fmla="*/ 467419 h 471297"/>
                    <a:gd name="connsiteX934" fmla="*/ 537122 w 724621"/>
                    <a:gd name="connsiteY934" fmla="*/ 465868 h 471297"/>
                    <a:gd name="connsiteX935" fmla="*/ 537898 w 724621"/>
                    <a:gd name="connsiteY935" fmla="*/ 464538 h 471297"/>
                    <a:gd name="connsiteX936" fmla="*/ 541333 w 724621"/>
                    <a:gd name="connsiteY936" fmla="*/ 461657 h 471297"/>
                    <a:gd name="connsiteX937" fmla="*/ 545101 w 724621"/>
                    <a:gd name="connsiteY937" fmla="*/ 459551 h 471297"/>
                    <a:gd name="connsiteX938" fmla="*/ 548868 w 724621"/>
                    <a:gd name="connsiteY938" fmla="*/ 458332 h 471297"/>
                    <a:gd name="connsiteX939" fmla="*/ 557623 w 724621"/>
                    <a:gd name="connsiteY939" fmla="*/ 458997 h 471297"/>
                    <a:gd name="connsiteX940" fmla="*/ 559618 w 724621"/>
                    <a:gd name="connsiteY940" fmla="*/ 458443 h 471297"/>
                    <a:gd name="connsiteX941" fmla="*/ 561944 w 724621"/>
                    <a:gd name="connsiteY941" fmla="*/ 456449 h 471297"/>
                    <a:gd name="connsiteX942" fmla="*/ 563385 w 724621"/>
                    <a:gd name="connsiteY942" fmla="*/ 453567 h 471297"/>
                    <a:gd name="connsiteX943" fmla="*/ 564604 w 724621"/>
                    <a:gd name="connsiteY943" fmla="*/ 450464 h 471297"/>
                    <a:gd name="connsiteX944" fmla="*/ 566377 w 724621"/>
                    <a:gd name="connsiteY944" fmla="*/ 447805 h 471297"/>
                    <a:gd name="connsiteX945" fmla="*/ 568483 w 724621"/>
                    <a:gd name="connsiteY945" fmla="*/ 446918 h 471297"/>
                    <a:gd name="connsiteX946" fmla="*/ 569812 w 724621"/>
                    <a:gd name="connsiteY946" fmla="*/ 448026 h 471297"/>
                    <a:gd name="connsiteX947" fmla="*/ 571031 w 724621"/>
                    <a:gd name="connsiteY947" fmla="*/ 449578 h 471297"/>
                    <a:gd name="connsiteX948" fmla="*/ 572805 w 724621"/>
                    <a:gd name="connsiteY948" fmla="*/ 449910 h 471297"/>
                    <a:gd name="connsiteX949" fmla="*/ 574799 w 724621"/>
                    <a:gd name="connsiteY949" fmla="*/ 449467 h 471297"/>
                    <a:gd name="connsiteX950" fmla="*/ 576794 w 724621"/>
                    <a:gd name="connsiteY950" fmla="*/ 449467 h 471297"/>
                    <a:gd name="connsiteX951" fmla="*/ 580672 w 724621"/>
                    <a:gd name="connsiteY951" fmla="*/ 450908 h 471297"/>
                    <a:gd name="connsiteX952" fmla="*/ 583332 w 724621"/>
                    <a:gd name="connsiteY952" fmla="*/ 453124 h 471297"/>
                    <a:gd name="connsiteX953" fmla="*/ 587321 w 724621"/>
                    <a:gd name="connsiteY953" fmla="*/ 459662 h 471297"/>
                    <a:gd name="connsiteX954" fmla="*/ 589538 w 724621"/>
                    <a:gd name="connsiteY954" fmla="*/ 462432 h 471297"/>
                    <a:gd name="connsiteX955" fmla="*/ 592197 w 724621"/>
                    <a:gd name="connsiteY955" fmla="*/ 463762 h 471297"/>
                    <a:gd name="connsiteX956" fmla="*/ 601284 w 724621"/>
                    <a:gd name="connsiteY956" fmla="*/ 464538 h 471297"/>
                    <a:gd name="connsiteX957" fmla="*/ 618682 w 724621"/>
                    <a:gd name="connsiteY957" fmla="*/ 471298 h 471297"/>
                    <a:gd name="connsiteX958" fmla="*/ 622450 w 724621"/>
                    <a:gd name="connsiteY958" fmla="*/ 468970 h 471297"/>
                    <a:gd name="connsiteX959" fmla="*/ 621563 w 724621"/>
                    <a:gd name="connsiteY959" fmla="*/ 466754 h 471297"/>
                    <a:gd name="connsiteX960" fmla="*/ 620566 w 724621"/>
                    <a:gd name="connsiteY960" fmla="*/ 463430 h 471297"/>
                    <a:gd name="connsiteX961" fmla="*/ 619790 w 724621"/>
                    <a:gd name="connsiteY961" fmla="*/ 459884 h 471297"/>
                    <a:gd name="connsiteX962" fmla="*/ 619790 w 724621"/>
                    <a:gd name="connsiteY962" fmla="*/ 457224 h 471297"/>
                    <a:gd name="connsiteX963" fmla="*/ 620787 w 724621"/>
                    <a:gd name="connsiteY963" fmla="*/ 455451 h 471297"/>
                    <a:gd name="connsiteX964" fmla="*/ 622228 w 724621"/>
                    <a:gd name="connsiteY964" fmla="*/ 455008 h 471297"/>
                    <a:gd name="connsiteX965" fmla="*/ 623779 w 724621"/>
                    <a:gd name="connsiteY965" fmla="*/ 455008 h 471297"/>
                    <a:gd name="connsiteX966" fmla="*/ 625220 w 724621"/>
                    <a:gd name="connsiteY966" fmla="*/ 454232 h 471297"/>
                    <a:gd name="connsiteX967" fmla="*/ 626107 w 724621"/>
                    <a:gd name="connsiteY967" fmla="*/ 453235 h 471297"/>
                    <a:gd name="connsiteX968" fmla="*/ 626439 w 724621"/>
                    <a:gd name="connsiteY968" fmla="*/ 452348 h 471297"/>
                    <a:gd name="connsiteX969" fmla="*/ 626772 w 724621"/>
                    <a:gd name="connsiteY969" fmla="*/ 448026 h 471297"/>
                    <a:gd name="connsiteX970" fmla="*/ 626550 w 724621"/>
                    <a:gd name="connsiteY970" fmla="*/ 447251 h 471297"/>
                    <a:gd name="connsiteX971" fmla="*/ 626328 w 724621"/>
                    <a:gd name="connsiteY971" fmla="*/ 446586 h 471297"/>
                    <a:gd name="connsiteX972" fmla="*/ 626107 w 724621"/>
                    <a:gd name="connsiteY972" fmla="*/ 443815 h 471297"/>
                    <a:gd name="connsiteX973" fmla="*/ 625885 w 724621"/>
                    <a:gd name="connsiteY973" fmla="*/ 442929 h 471297"/>
                    <a:gd name="connsiteX974" fmla="*/ 625885 w 724621"/>
                    <a:gd name="connsiteY974" fmla="*/ 441821 h 471297"/>
                    <a:gd name="connsiteX975" fmla="*/ 626107 w 724621"/>
                    <a:gd name="connsiteY975" fmla="*/ 439715 h 471297"/>
                    <a:gd name="connsiteX976" fmla="*/ 626661 w 724621"/>
                    <a:gd name="connsiteY976" fmla="*/ 438053 h 471297"/>
                    <a:gd name="connsiteX977" fmla="*/ 627437 w 724621"/>
                    <a:gd name="connsiteY977" fmla="*/ 436834 h 471297"/>
                    <a:gd name="connsiteX978" fmla="*/ 629320 w 724621"/>
                    <a:gd name="connsiteY978" fmla="*/ 435061 h 471297"/>
                    <a:gd name="connsiteX979" fmla="*/ 638739 w 724621"/>
                    <a:gd name="connsiteY979" fmla="*/ 431958 h 471297"/>
                    <a:gd name="connsiteX980" fmla="*/ 640735 w 724621"/>
                    <a:gd name="connsiteY980" fmla="*/ 429853 h 471297"/>
                    <a:gd name="connsiteX981" fmla="*/ 640956 w 724621"/>
                    <a:gd name="connsiteY981" fmla="*/ 427193 h 471297"/>
                    <a:gd name="connsiteX982" fmla="*/ 639848 w 724621"/>
                    <a:gd name="connsiteY982" fmla="*/ 421209 h 471297"/>
                    <a:gd name="connsiteX983" fmla="*/ 640402 w 724621"/>
                    <a:gd name="connsiteY983" fmla="*/ 417663 h 471297"/>
                    <a:gd name="connsiteX984" fmla="*/ 641621 w 724621"/>
                    <a:gd name="connsiteY984" fmla="*/ 415779 h 471297"/>
                    <a:gd name="connsiteX985" fmla="*/ 643172 w 724621"/>
                    <a:gd name="connsiteY985" fmla="*/ 414560 h 471297"/>
                    <a:gd name="connsiteX986" fmla="*/ 646386 w 724621"/>
                    <a:gd name="connsiteY986" fmla="*/ 413009 h 471297"/>
                    <a:gd name="connsiteX987" fmla="*/ 644059 w 724621"/>
                    <a:gd name="connsiteY987" fmla="*/ 410792 h 471297"/>
                    <a:gd name="connsiteX988" fmla="*/ 643172 w 724621"/>
                    <a:gd name="connsiteY988" fmla="*/ 410349 h 471297"/>
                    <a:gd name="connsiteX989" fmla="*/ 644613 w 724621"/>
                    <a:gd name="connsiteY989" fmla="*/ 409463 h 471297"/>
                    <a:gd name="connsiteX990" fmla="*/ 646718 w 724621"/>
                    <a:gd name="connsiteY990" fmla="*/ 409130 h 471297"/>
                    <a:gd name="connsiteX991" fmla="*/ 663119 w 724621"/>
                    <a:gd name="connsiteY991" fmla="*/ 406914 h 471297"/>
                    <a:gd name="connsiteX992" fmla="*/ 670322 w 724621"/>
                    <a:gd name="connsiteY992" fmla="*/ 404144 h 471297"/>
                    <a:gd name="connsiteX993" fmla="*/ 672981 w 724621"/>
                    <a:gd name="connsiteY993" fmla="*/ 402260 h 471297"/>
                    <a:gd name="connsiteX994" fmla="*/ 674422 w 724621"/>
                    <a:gd name="connsiteY994" fmla="*/ 399378 h 471297"/>
                    <a:gd name="connsiteX995" fmla="*/ 673535 w 724621"/>
                    <a:gd name="connsiteY995" fmla="*/ 395168 h 471297"/>
                    <a:gd name="connsiteX996" fmla="*/ 671763 w 724621"/>
                    <a:gd name="connsiteY996" fmla="*/ 393062 h 471297"/>
                    <a:gd name="connsiteX997" fmla="*/ 660348 w 724621"/>
                    <a:gd name="connsiteY997" fmla="*/ 388186 h 471297"/>
                    <a:gd name="connsiteX998" fmla="*/ 659462 w 724621"/>
                    <a:gd name="connsiteY998" fmla="*/ 386967 h 471297"/>
                    <a:gd name="connsiteX999" fmla="*/ 658908 w 724621"/>
                    <a:gd name="connsiteY999" fmla="*/ 383975 h 471297"/>
                    <a:gd name="connsiteX1000" fmla="*/ 659351 w 724621"/>
                    <a:gd name="connsiteY1000" fmla="*/ 381537 h 471297"/>
                    <a:gd name="connsiteX1001" fmla="*/ 660237 w 724621"/>
                    <a:gd name="connsiteY1001" fmla="*/ 379210 h 471297"/>
                    <a:gd name="connsiteX1002" fmla="*/ 660792 w 724621"/>
                    <a:gd name="connsiteY1002" fmla="*/ 376440 h 471297"/>
                    <a:gd name="connsiteX1003" fmla="*/ 660237 w 724621"/>
                    <a:gd name="connsiteY1003" fmla="*/ 371231 h 471297"/>
                    <a:gd name="connsiteX1004" fmla="*/ 658132 w 724621"/>
                    <a:gd name="connsiteY1004" fmla="*/ 369458 h 471297"/>
                    <a:gd name="connsiteX1005" fmla="*/ 656027 w 724621"/>
                    <a:gd name="connsiteY1005" fmla="*/ 368572 h 471297"/>
                    <a:gd name="connsiteX1006" fmla="*/ 656027 w 724621"/>
                    <a:gd name="connsiteY1006" fmla="*/ 362366 h 471297"/>
                    <a:gd name="connsiteX1007" fmla="*/ 656802 w 724621"/>
                    <a:gd name="connsiteY1007" fmla="*/ 356825 h 471297"/>
                    <a:gd name="connsiteX1008" fmla="*/ 656248 w 724621"/>
                    <a:gd name="connsiteY1008" fmla="*/ 350620 h 471297"/>
                    <a:gd name="connsiteX1009" fmla="*/ 650597 w 724621"/>
                    <a:gd name="connsiteY1009" fmla="*/ 342419 h 471297"/>
                    <a:gd name="connsiteX1010" fmla="*/ 646275 w 724621"/>
                    <a:gd name="connsiteY1010" fmla="*/ 332446 h 471297"/>
                    <a:gd name="connsiteX1011" fmla="*/ 644059 w 724621"/>
                    <a:gd name="connsiteY1011" fmla="*/ 327570 h 471297"/>
                    <a:gd name="connsiteX1012" fmla="*/ 641399 w 724621"/>
                    <a:gd name="connsiteY1012" fmla="*/ 321697 h 471297"/>
                    <a:gd name="connsiteX1013" fmla="*/ 640180 w 724621"/>
                    <a:gd name="connsiteY1013" fmla="*/ 311502 h 471297"/>
                    <a:gd name="connsiteX1014" fmla="*/ 641621 w 724621"/>
                    <a:gd name="connsiteY1014" fmla="*/ 300531 h 471297"/>
                    <a:gd name="connsiteX1015" fmla="*/ 648824 w 724621"/>
                    <a:gd name="connsiteY1015" fmla="*/ 284352 h 471297"/>
                    <a:gd name="connsiteX1016" fmla="*/ 643061 w 724621"/>
                    <a:gd name="connsiteY1016" fmla="*/ 254100 h 471297"/>
                    <a:gd name="connsiteX1017" fmla="*/ 637964 w 724621"/>
                    <a:gd name="connsiteY1017" fmla="*/ 227061 h 471297"/>
                    <a:gd name="connsiteX1018" fmla="*/ 635859 w 724621"/>
                    <a:gd name="connsiteY1018" fmla="*/ 215979 h 471297"/>
                    <a:gd name="connsiteX1019" fmla="*/ 633974 w 724621"/>
                    <a:gd name="connsiteY1019" fmla="*/ 206006 h 471297"/>
                    <a:gd name="connsiteX1020" fmla="*/ 638296 w 724621"/>
                    <a:gd name="connsiteY1020" fmla="*/ 192154 h 471297"/>
                    <a:gd name="connsiteX1021" fmla="*/ 642064 w 724621"/>
                    <a:gd name="connsiteY1021" fmla="*/ 179853 h 471297"/>
                    <a:gd name="connsiteX1022" fmla="*/ 656802 w 724621"/>
                    <a:gd name="connsiteY1022" fmla="*/ 167109 h 471297"/>
                    <a:gd name="connsiteX1023" fmla="*/ 667109 w 724621"/>
                    <a:gd name="connsiteY1023" fmla="*/ 158244 h 471297"/>
                    <a:gd name="connsiteX1024" fmla="*/ 667330 w 724621"/>
                    <a:gd name="connsiteY1024" fmla="*/ 158022 h 471297"/>
                    <a:gd name="connsiteX1025" fmla="*/ 669324 w 724621"/>
                    <a:gd name="connsiteY1025" fmla="*/ 154809 h 471297"/>
                    <a:gd name="connsiteX1026" fmla="*/ 670654 w 724621"/>
                    <a:gd name="connsiteY1026" fmla="*/ 149933 h 471297"/>
                    <a:gd name="connsiteX1027" fmla="*/ 675641 w 724621"/>
                    <a:gd name="connsiteY1027" fmla="*/ 140846 h 471297"/>
                    <a:gd name="connsiteX1028" fmla="*/ 677636 w 724621"/>
                    <a:gd name="connsiteY1028" fmla="*/ 136192 h 471297"/>
                    <a:gd name="connsiteX1029" fmla="*/ 684617 w 724621"/>
                    <a:gd name="connsiteY1029" fmla="*/ 117796 h 471297"/>
                    <a:gd name="connsiteX1030" fmla="*/ 688496 w 724621"/>
                    <a:gd name="connsiteY1030" fmla="*/ 101174 h 471297"/>
                    <a:gd name="connsiteX1031" fmla="*/ 690490 w 724621"/>
                    <a:gd name="connsiteY1031" fmla="*/ 96409 h 471297"/>
                    <a:gd name="connsiteX1032" fmla="*/ 689604 w 724621"/>
                    <a:gd name="connsiteY1032" fmla="*/ 92531 h 471297"/>
                    <a:gd name="connsiteX1033" fmla="*/ 692152 w 724621"/>
                    <a:gd name="connsiteY1033" fmla="*/ 89317 h 471297"/>
                    <a:gd name="connsiteX1034" fmla="*/ 698580 w 724621"/>
                    <a:gd name="connsiteY1034" fmla="*/ 85882 h 471297"/>
                    <a:gd name="connsiteX1035" fmla="*/ 711878 w 724621"/>
                    <a:gd name="connsiteY1035" fmla="*/ 86436 h 471297"/>
                    <a:gd name="connsiteX1036" fmla="*/ 714205 w 724621"/>
                    <a:gd name="connsiteY1036" fmla="*/ 83333 h 471297"/>
                    <a:gd name="connsiteX1037" fmla="*/ 711545 w 724621"/>
                    <a:gd name="connsiteY1037" fmla="*/ 83333 h 471297"/>
                    <a:gd name="connsiteX1038" fmla="*/ 703345 w 724621"/>
                    <a:gd name="connsiteY1038" fmla="*/ 79898 h 471297"/>
                    <a:gd name="connsiteX1039" fmla="*/ 707002 w 724621"/>
                    <a:gd name="connsiteY1039" fmla="*/ 78125 h 471297"/>
                    <a:gd name="connsiteX1040" fmla="*/ 716200 w 724621"/>
                    <a:gd name="connsiteY1040" fmla="*/ 77571 h 471297"/>
                    <a:gd name="connsiteX1041" fmla="*/ 721297 w 724621"/>
                    <a:gd name="connsiteY1041" fmla="*/ 73581 h 471297"/>
                    <a:gd name="connsiteX1042" fmla="*/ 724067 w 724621"/>
                    <a:gd name="connsiteY1042" fmla="*/ 75354 h 471297"/>
                    <a:gd name="connsiteX1043" fmla="*/ 724621 w 724621"/>
                    <a:gd name="connsiteY1043" fmla="*/ 71143 h 471297"/>
                    <a:gd name="connsiteX1044" fmla="*/ 723402 w 724621"/>
                    <a:gd name="connsiteY1044" fmla="*/ 69592 h 47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</a:cxnLst>
                  <a:rect l="l" t="t" r="r" b="b"/>
                  <a:pathLst>
                    <a:path w="724621" h="471297">
                      <a:moveTo>
                        <a:pt x="161679" y="405473"/>
                      </a:moveTo>
                      <a:lnTo>
                        <a:pt x="159353" y="403589"/>
                      </a:lnTo>
                      <a:lnTo>
                        <a:pt x="157579" y="403368"/>
                      </a:lnTo>
                      <a:lnTo>
                        <a:pt x="157136" y="404698"/>
                      </a:lnTo>
                      <a:lnTo>
                        <a:pt x="156914" y="406471"/>
                      </a:lnTo>
                      <a:lnTo>
                        <a:pt x="156914" y="408244"/>
                      </a:lnTo>
                      <a:cubicBezTo>
                        <a:pt x="156914" y="408244"/>
                        <a:pt x="158133" y="410238"/>
                        <a:pt x="158133" y="410238"/>
                      </a:cubicBezTo>
                      <a:lnTo>
                        <a:pt x="160460" y="411790"/>
                      </a:lnTo>
                      <a:lnTo>
                        <a:pt x="162677" y="411568"/>
                      </a:lnTo>
                      <a:lnTo>
                        <a:pt x="163231" y="408798"/>
                      </a:lnTo>
                      <a:lnTo>
                        <a:pt x="162788" y="406914"/>
                      </a:lnTo>
                      <a:lnTo>
                        <a:pt x="161679" y="405695"/>
                      </a:lnTo>
                      <a:close/>
                      <a:moveTo>
                        <a:pt x="243683" y="332114"/>
                      </a:moveTo>
                      <a:lnTo>
                        <a:pt x="240359" y="333222"/>
                      </a:lnTo>
                      <a:lnTo>
                        <a:pt x="238364" y="336324"/>
                      </a:lnTo>
                      <a:lnTo>
                        <a:pt x="238918" y="341533"/>
                      </a:lnTo>
                      <a:lnTo>
                        <a:pt x="242020" y="344414"/>
                      </a:lnTo>
                      <a:lnTo>
                        <a:pt x="245567" y="342530"/>
                      </a:lnTo>
                      <a:lnTo>
                        <a:pt x="247783" y="337987"/>
                      </a:lnTo>
                      <a:lnTo>
                        <a:pt x="246785" y="332889"/>
                      </a:lnTo>
                      <a:lnTo>
                        <a:pt x="243461" y="332114"/>
                      </a:lnTo>
                      <a:close/>
                      <a:moveTo>
                        <a:pt x="164782" y="260749"/>
                      </a:moveTo>
                      <a:lnTo>
                        <a:pt x="161014" y="258200"/>
                      </a:lnTo>
                      <a:lnTo>
                        <a:pt x="158244" y="257202"/>
                      </a:lnTo>
                      <a:lnTo>
                        <a:pt x="153479" y="255983"/>
                      </a:lnTo>
                      <a:lnTo>
                        <a:pt x="148936" y="253545"/>
                      </a:lnTo>
                      <a:lnTo>
                        <a:pt x="147273" y="251883"/>
                      </a:lnTo>
                      <a:lnTo>
                        <a:pt x="146387" y="250553"/>
                      </a:lnTo>
                      <a:lnTo>
                        <a:pt x="144725" y="246121"/>
                      </a:lnTo>
                      <a:lnTo>
                        <a:pt x="142397" y="242797"/>
                      </a:lnTo>
                      <a:lnTo>
                        <a:pt x="136192" y="239915"/>
                      </a:lnTo>
                      <a:lnTo>
                        <a:pt x="130873" y="236148"/>
                      </a:lnTo>
                      <a:lnTo>
                        <a:pt x="125664" y="234264"/>
                      </a:lnTo>
                      <a:lnTo>
                        <a:pt x="123227" y="232712"/>
                      </a:lnTo>
                      <a:lnTo>
                        <a:pt x="120677" y="232047"/>
                      </a:lnTo>
                      <a:lnTo>
                        <a:pt x="114583" y="233488"/>
                      </a:lnTo>
                      <a:lnTo>
                        <a:pt x="110594" y="231382"/>
                      </a:lnTo>
                      <a:lnTo>
                        <a:pt x="108266" y="233155"/>
                      </a:lnTo>
                      <a:lnTo>
                        <a:pt x="104610" y="237921"/>
                      </a:lnTo>
                      <a:lnTo>
                        <a:pt x="102171" y="238918"/>
                      </a:lnTo>
                      <a:lnTo>
                        <a:pt x="100288" y="238253"/>
                      </a:lnTo>
                      <a:lnTo>
                        <a:pt x="98404" y="236923"/>
                      </a:lnTo>
                      <a:lnTo>
                        <a:pt x="96077" y="236258"/>
                      </a:lnTo>
                      <a:lnTo>
                        <a:pt x="95412" y="236701"/>
                      </a:lnTo>
                      <a:lnTo>
                        <a:pt x="93417" y="238696"/>
                      </a:lnTo>
                      <a:lnTo>
                        <a:pt x="92309" y="239139"/>
                      </a:lnTo>
                      <a:lnTo>
                        <a:pt x="91534" y="238696"/>
                      </a:lnTo>
                      <a:lnTo>
                        <a:pt x="90314" y="236701"/>
                      </a:lnTo>
                      <a:lnTo>
                        <a:pt x="89649" y="236258"/>
                      </a:lnTo>
                      <a:lnTo>
                        <a:pt x="88430" y="235039"/>
                      </a:lnTo>
                      <a:lnTo>
                        <a:pt x="86325" y="229942"/>
                      </a:lnTo>
                      <a:lnTo>
                        <a:pt x="85106" y="228723"/>
                      </a:lnTo>
                      <a:lnTo>
                        <a:pt x="81338" y="229831"/>
                      </a:lnTo>
                      <a:lnTo>
                        <a:pt x="71476" y="237810"/>
                      </a:lnTo>
                      <a:lnTo>
                        <a:pt x="55519" y="239583"/>
                      </a:lnTo>
                      <a:lnTo>
                        <a:pt x="51751" y="242907"/>
                      </a:lnTo>
                      <a:lnTo>
                        <a:pt x="51308" y="247229"/>
                      </a:lnTo>
                      <a:lnTo>
                        <a:pt x="51308" y="253213"/>
                      </a:lnTo>
                      <a:cubicBezTo>
                        <a:pt x="51308" y="253213"/>
                        <a:pt x="50088" y="257535"/>
                        <a:pt x="50088" y="257535"/>
                      </a:cubicBezTo>
                      <a:lnTo>
                        <a:pt x="46653" y="256981"/>
                      </a:lnTo>
                      <a:lnTo>
                        <a:pt x="44991" y="255762"/>
                      </a:lnTo>
                      <a:lnTo>
                        <a:pt x="44547" y="254543"/>
                      </a:lnTo>
                      <a:lnTo>
                        <a:pt x="44547" y="251994"/>
                      </a:lnTo>
                      <a:cubicBezTo>
                        <a:pt x="44547" y="251994"/>
                        <a:pt x="44215" y="250997"/>
                        <a:pt x="44215" y="250997"/>
                      </a:cubicBezTo>
                      <a:lnTo>
                        <a:pt x="43882" y="249667"/>
                      </a:lnTo>
                      <a:lnTo>
                        <a:pt x="43550" y="248559"/>
                      </a:lnTo>
                      <a:lnTo>
                        <a:pt x="43218" y="248115"/>
                      </a:lnTo>
                      <a:lnTo>
                        <a:pt x="41112" y="248115"/>
                      </a:lnTo>
                      <a:cubicBezTo>
                        <a:pt x="41112" y="248115"/>
                        <a:pt x="40336" y="248891"/>
                        <a:pt x="40336" y="248891"/>
                      </a:cubicBezTo>
                      <a:lnTo>
                        <a:pt x="39782" y="250442"/>
                      </a:lnTo>
                      <a:lnTo>
                        <a:pt x="38453" y="253435"/>
                      </a:lnTo>
                      <a:lnTo>
                        <a:pt x="37012" y="255208"/>
                      </a:lnTo>
                      <a:lnTo>
                        <a:pt x="33356" y="257202"/>
                      </a:lnTo>
                      <a:lnTo>
                        <a:pt x="31915" y="258643"/>
                      </a:lnTo>
                      <a:lnTo>
                        <a:pt x="30806" y="260970"/>
                      </a:lnTo>
                      <a:lnTo>
                        <a:pt x="30252" y="263408"/>
                      </a:lnTo>
                      <a:lnTo>
                        <a:pt x="29588" y="269060"/>
                      </a:lnTo>
                      <a:lnTo>
                        <a:pt x="30252" y="272273"/>
                      </a:lnTo>
                      <a:lnTo>
                        <a:pt x="30252" y="274157"/>
                      </a:lnTo>
                      <a:cubicBezTo>
                        <a:pt x="30252" y="274157"/>
                        <a:pt x="29255" y="275043"/>
                        <a:pt x="29255" y="275043"/>
                      </a:cubicBezTo>
                      <a:lnTo>
                        <a:pt x="28590" y="275043"/>
                      </a:lnTo>
                      <a:cubicBezTo>
                        <a:pt x="28590" y="275043"/>
                        <a:pt x="27925" y="274711"/>
                        <a:pt x="27925" y="274711"/>
                      </a:cubicBezTo>
                      <a:lnTo>
                        <a:pt x="27482" y="274046"/>
                      </a:lnTo>
                      <a:lnTo>
                        <a:pt x="27260" y="272827"/>
                      </a:lnTo>
                      <a:lnTo>
                        <a:pt x="27039" y="269835"/>
                      </a:lnTo>
                      <a:lnTo>
                        <a:pt x="26374" y="267619"/>
                      </a:lnTo>
                      <a:lnTo>
                        <a:pt x="21498" y="258421"/>
                      </a:lnTo>
                      <a:lnTo>
                        <a:pt x="18617" y="255540"/>
                      </a:lnTo>
                      <a:lnTo>
                        <a:pt x="15293" y="254432"/>
                      </a:lnTo>
                      <a:lnTo>
                        <a:pt x="10971" y="254210"/>
                      </a:lnTo>
                      <a:lnTo>
                        <a:pt x="9862" y="255983"/>
                      </a:lnTo>
                      <a:lnTo>
                        <a:pt x="9862" y="257091"/>
                      </a:lnTo>
                      <a:cubicBezTo>
                        <a:pt x="9862" y="257091"/>
                        <a:pt x="9530" y="257867"/>
                        <a:pt x="9530" y="257867"/>
                      </a:cubicBezTo>
                      <a:lnTo>
                        <a:pt x="7867" y="258532"/>
                      </a:lnTo>
                      <a:lnTo>
                        <a:pt x="5984" y="258532"/>
                      </a:lnTo>
                      <a:cubicBezTo>
                        <a:pt x="5984" y="258532"/>
                        <a:pt x="0" y="255762"/>
                        <a:pt x="0" y="255762"/>
                      </a:cubicBezTo>
                      <a:lnTo>
                        <a:pt x="3102" y="259862"/>
                      </a:lnTo>
                      <a:lnTo>
                        <a:pt x="6317" y="262965"/>
                      </a:lnTo>
                      <a:lnTo>
                        <a:pt x="7867" y="264960"/>
                      </a:lnTo>
                      <a:lnTo>
                        <a:pt x="10528" y="269614"/>
                      </a:lnTo>
                      <a:lnTo>
                        <a:pt x="12965" y="272827"/>
                      </a:lnTo>
                      <a:lnTo>
                        <a:pt x="17952" y="282579"/>
                      </a:lnTo>
                      <a:lnTo>
                        <a:pt x="19282" y="287233"/>
                      </a:lnTo>
                      <a:lnTo>
                        <a:pt x="20279" y="289671"/>
                      </a:lnTo>
                      <a:lnTo>
                        <a:pt x="17952" y="288785"/>
                      </a:lnTo>
                      <a:lnTo>
                        <a:pt x="15403" y="289450"/>
                      </a:lnTo>
                      <a:lnTo>
                        <a:pt x="13963" y="291666"/>
                      </a:lnTo>
                      <a:lnTo>
                        <a:pt x="14960" y="295434"/>
                      </a:lnTo>
                      <a:lnTo>
                        <a:pt x="12854" y="297096"/>
                      </a:lnTo>
                      <a:lnTo>
                        <a:pt x="10971" y="295323"/>
                      </a:lnTo>
                      <a:lnTo>
                        <a:pt x="9197" y="292553"/>
                      </a:lnTo>
                      <a:lnTo>
                        <a:pt x="7203" y="291112"/>
                      </a:lnTo>
                      <a:lnTo>
                        <a:pt x="4765" y="292109"/>
                      </a:lnTo>
                      <a:lnTo>
                        <a:pt x="5430" y="294769"/>
                      </a:lnTo>
                      <a:lnTo>
                        <a:pt x="7314" y="298093"/>
                      </a:lnTo>
                      <a:lnTo>
                        <a:pt x="8643" y="301307"/>
                      </a:lnTo>
                      <a:lnTo>
                        <a:pt x="2659" y="299534"/>
                      </a:lnTo>
                      <a:lnTo>
                        <a:pt x="1219" y="300531"/>
                      </a:lnTo>
                      <a:lnTo>
                        <a:pt x="1219" y="302415"/>
                      </a:lnTo>
                      <a:cubicBezTo>
                        <a:pt x="1219" y="302415"/>
                        <a:pt x="2106" y="304964"/>
                        <a:pt x="2106" y="304964"/>
                      </a:cubicBezTo>
                      <a:lnTo>
                        <a:pt x="3989" y="308731"/>
                      </a:lnTo>
                      <a:lnTo>
                        <a:pt x="7203" y="311723"/>
                      </a:lnTo>
                      <a:lnTo>
                        <a:pt x="10860" y="312942"/>
                      </a:lnTo>
                      <a:lnTo>
                        <a:pt x="18173" y="312942"/>
                      </a:lnTo>
                      <a:cubicBezTo>
                        <a:pt x="18173" y="312942"/>
                        <a:pt x="20833" y="315380"/>
                        <a:pt x="20833" y="315380"/>
                      </a:cubicBezTo>
                      <a:lnTo>
                        <a:pt x="24933" y="325575"/>
                      </a:lnTo>
                      <a:lnTo>
                        <a:pt x="27150" y="327903"/>
                      </a:lnTo>
                      <a:lnTo>
                        <a:pt x="35017" y="329232"/>
                      </a:lnTo>
                      <a:lnTo>
                        <a:pt x="39339" y="331116"/>
                      </a:lnTo>
                      <a:lnTo>
                        <a:pt x="41888" y="333886"/>
                      </a:lnTo>
                      <a:lnTo>
                        <a:pt x="37566" y="340535"/>
                      </a:lnTo>
                      <a:lnTo>
                        <a:pt x="36901" y="342641"/>
                      </a:lnTo>
                      <a:lnTo>
                        <a:pt x="36236" y="347073"/>
                      </a:lnTo>
                      <a:lnTo>
                        <a:pt x="35571" y="348514"/>
                      </a:lnTo>
                      <a:lnTo>
                        <a:pt x="34131" y="349179"/>
                      </a:lnTo>
                      <a:lnTo>
                        <a:pt x="32801" y="348625"/>
                      </a:lnTo>
                      <a:lnTo>
                        <a:pt x="31360" y="347628"/>
                      </a:lnTo>
                      <a:lnTo>
                        <a:pt x="29698" y="347073"/>
                      </a:lnTo>
                      <a:lnTo>
                        <a:pt x="28480" y="347849"/>
                      </a:lnTo>
                      <a:lnTo>
                        <a:pt x="27371" y="349844"/>
                      </a:lnTo>
                      <a:lnTo>
                        <a:pt x="25376" y="354387"/>
                      </a:lnTo>
                      <a:lnTo>
                        <a:pt x="21165" y="361036"/>
                      </a:lnTo>
                      <a:lnTo>
                        <a:pt x="20501" y="363031"/>
                      </a:lnTo>
                      <a:lnTo>
                        <a:pt x="19282" y="367574"/>
                      </a:lnTo>
                      <a:lnTo>
                        <a:pt x="18506" y="369015"/>
                      </a:lnTo>
                      <a:lnTo>
                        <a:pt x="17619" y="369347"/>
                      </a:lnTo>
                      <a:lnTo>
                        <a:pt x="14628" y="369015"/>
                      </a:lnTo>
                      <a:lnTo>
                        <a:pt x="14628" y="369901"/>
                      </a:lnTo>
                      <a:cubicBezTo>
                        <a:pt x="14628" y="369901"/>
                        <a:pt x="14628" y="370899"/>
                        <a:pt x="14628" y="370899"/>
                      </a:cubicBezTo>
                      <a:lnTo>
                        <a:pt x="14628" y="371785"/>
                      </a:lnTo>
                      <a:cubicBezTo>
                        <a:pt x="14628" y="371785"/>
                        <a:pt x="15071" y="372118"/>
                        <a:pt x="15071" y="372118"/>
                      </a:cubicBezTo>
                      <a:lnTo>
                        <a:pt x="16622" y="372783"/>
                      </a:lnTo>
                      <a:lnTo>
                        <a:pt x="17730" y="374556"/>
                      </a:lnTo>
                      <a:lnTo>
                        <a:pt x="18173" y="376883"/>
                      </a:lnTo>
                      <a:lnTo>
                        <a:pt x="17730" y="379321"/>
                      </a:lnTo>
                      <a:lnTo>
                        <a:pt x="20722" y="383864"/>
                      </a:lnTo>
                      <a:lnTo>
                        <a:pt x="24269" y="383864"/>
                      </a:lnTo>
                      <a:cubicBezTo>
                        <a:pt x="24269" y="383864"/>
                        <a:pt x="40336" y="369126"/>
                        <a:pt x="40336" y="369126"/>
                      </a:cubicBezTo>
                      <a:lnTo>
                        <a:pt x="41777" y="366910"/>
                      </a:lnTo>
                      <a:lnTo>
                        <a:pt x="41223" y="362145"/>
                      </a:lnTo>
                      <a:lnTo>
                        <a:pt x="41445" y="360039"/>
                      </a:lnTo>
                      <a:lnTo>
                        <a:pt x="42553" y="358155"/>
                      </a:lnTo>
                      <a:lnTo>
                        <a:pt x="43772" y="356382"/>
                      </a:lnTo>
                      <a:lnTo>
                        <a:pt x="44658" y="354387"/>
                      </a:lnTo>
                      <a:lnTo>
                        <a:pt x="47761" y="345633"/>
                      </a:lnTo>
                      <a:lnTo>
                        <a:pt x="48758" y="340979"/>
                      </a:lnTo>
                      <a:lnTo>
                        <a:pt x="49313" y="336324"/>
                      </a:lnTo>
                      <a:lnTo>
                        <a:pt x="49534" y="328346"/>
                      </a:lnTo>
                      <a:lnTo>
                        <a:pt x="49867" y="327238"/>
                      </a:lnTo>
                      <a:lnTo>
                        <a:pt x="50643" y="326573"/>
                      </a:lnTo>
                      <a:lnTo>
                        <a:pt x="52083" y="324356"/>
                      </a:lnTo>
                      <a:lnTo>
                        <a:pt x="55297" y="321365"/>
                      </a:lnTo>
                      <a:lnTo>
                        <a:pt x="58732" y="319148"/>
                      </a:lnTo>
                      <a:lnTo>
                        <a:pt x="59619" y="318927"/>
                      </a:lnTo>
                      <a:lnTo>
                        <a:pt x="61724" y="317707"/>
                      </a:lnTo>
                      <a:lnTo>
                        <a:pt x="62610" y="317043"/>
                      </a:lnTo>
                      <a:lnTo>
                        <a:pt x="63830" y="316821"/>
                      </a:lnTo>
                      <a:lnTo>
                        <a:pt x="65159" y="317597"/>
                      </a:lnTo>
                      <a:lnTo>
                        <a:pt x="66489" y="318151"/>
                      </a:lnTo>
                      <a:lnTo>
                        <a:pt x="67708" y="317043"/>
                      </a:lnTo>
                      <a:lnTo>
                        <a:pt x="68927" y="315491"/>
                      </a:lnTo>
                      <a:lnTo>
                        <a:pt x="70811" y="314051"/>
                      </a:lnTo>
                      <a:lnTo>
                        <a:pt x="72806" y="313164"/>
                      </a:lnTo>
                      <a:lnTo>
                        <a:pt x="74357" y="313164"/>
                      </a:lnTo>
                      <a:cubicBezTo>
                        <a:pt x="74357" y="313164"/>
                        <a:pt x="74357" y="313940"/>
                        <a:pt x="74357" y="313940"/>
                      </a:cubicBezTo>
                      <a:lnTo>
                        <a:pt x="74911" y="317154"/>
                      </a:lnTo>
                      <a:lnTo>
                        <a:pt x="74911" y="317929"/>
                      </a:lnTo>
                      <a:cubicBezTo>
                        <a:pt x="74911" y="317929"/>
                        <a:pt x="75686" y="317929"/>
                        <a:pt x="75686" y="317929"/>
                      </a:cubicBezTo>
                      <a:lnTo>
                        <a:pt x="76019" y="317597"/>
                      </a:lnTo>
                      <a:lnTo>
                        <a:pt x="76351" y="317154"/>
                      </a:lnTo>
                      <a:lnTo>
                        <a:pt x="77127" y="316489"/>
                      </a:lnTo>
                      <a:lnTo>
                        <a:pt x="78125" y="312832"/>
                      </a:lnTo>
                      <a:lnTo>
                        <a:pt x="79122" y="311391"/>
                      </a:lnTo>
                      <a:lnTo>
                        <a:pt x="80673" y="312721"/>
                      </a:lnTo>
                      <a:lnTo>
                        <a:pt x="81892" y="314937"/>
                      </a:lnTo>
                      <a:lnTo>
                        <a:pt x="82447" y="315380"/>
                      </a:lnTo>
                      <a:lnTo>
                        <a:pt x="83112" y="314494"/>
                      </a:lnTo>
                      <a:lnTo>
                        <a:pt x="84884" y="312721"/>
                      </a:lnTo>
                      <a:lnTo>
                        <a:pt x="86768" y="311834"/>
                      </a:lnTo>
                      <a:lnTo>
                        <a:pt x="88873" y="311834"/>
                      </a:lnTo>
                      <a:cubicBezTo>
                        <a:pt x="88873" y="311834"/>
                        <a:pt x="90979" y="312278"/>
                        <a:pt x="90979" y="312278"/>
                      </a:cubicBezTo>
                      <a:lnTo>
                        <a:pt x="92641" y="313496"/>
                      </a:lnTo>
                      <a:lnTo>
                        <a:pt x="94304" y="318483"/>
                      </a:lnTo>
                      <a:lnTo>
                        <a:pt x="100399" y="317597"/>
                      </a:lnTo>
                      <a:lnTo>
                        <a:pt x="104166" y="313940"/>
                      </a:lnTo>
                      <a:lnTo>
                        <a:pt x="98847" y="310615"/>
                      </a:lnTo>
                      <a:lnTo>
                        <a:pt x="100066" y="307956"/>
                      </a:lnTo>
                      <a:lnTo>
                        <a:pt x="102504" y="307180"/>
                      </a:lnTo>
                      <a:lnTo>
                        <a:pt x="107712" y="307734"/>
                      </a:lnTo>
                      <a:lnTo>
                        <a:pt x="110261" y="307291"/>
                      </a:lnTo>
                      <a:lnTo>
                        <a:pt x="111812" y="306072"/>
                      </a:lnTo>
                      <a:lnTo>
                        <a:pt x="115137" y="301861"/>
                      </a:lnTo>
                      <a:lnTo>
                        <a:pt x="117021" y="300531"/>
                      </a:lnTo>
                      <a:lnTo>
                        <a:pt x="118794" y="299977"/>
                      </a:lnTo>
                      <a:lnTo>
                        <a:pt x="120567" y="298980"/>
                      </a:lnTo>
                      <a:lnTo>
                        <a:pt x="128103" y="288563"/>
                      </a:lnTo>
                      <a:lnTo>
                        <a:pt x="125664" y="285904"/>
                      </a:lnTo>
                      <a:lnTo>
                        <a:pt x="126440" y="284130"/>
                      </a:lnTo>
                      <a:lnTo>
                        <a:pt x="128989" y="284130"/>
                      </a:lnTo>
                      <a:cubicBezTo>
                        <a:pt x="128989" y="284130"/>
                        <a:pt x="133975" y="288009"/>
                        <a:pt x="133975" y="288009"/>
                      </a:cubicBezTo>
                      <a:lnTo>
                        <a:pt x="136303" y="286236"/>
                      </a:lnTo>
                      <a:lnTo>
                        <a:pt x="138740" y="283244"/>
                      </a:lnTo>
                      <a:lnTo>
                        <a:pt x="141290" y="281139"/>
                      </a:lnTo>
                      <a:lnTo>
                        <a:pt x="140957" y="280030"/>
                      </a:lnTo>
                      <a:lnTo>
                        <a:pt x="140736" y="278701"/>
                      </a:lnTo>
                      <a:lnTo>
                        <a:pt x="140736" y="277260"/>
                      </a:lnTo>
                      <a:cubicBezTo>
                        <a:pt x="140736" y="277260"/>
                        <a:pt x="140514" y="275930"/>
                        <a:pt x="140514" y="275930"/>
                      </a:cubicBezTo>
                      <a:lnTo>
                        <a:pt x="140957" y="273492"/>
                      </a:lnTo>
                      <a:lnTo>
                        <a:pt x="141844" y="273049"/>
                      </a:lnTo>
                      <a:lnTo>
                        <a:pt x="142951" y="273492"/>
                      </a:lnTo>
                      <a:lnTo>
                        <a:pt x="143727" y="273492"/>
                      </a:lnTo>
                      <a:cubicBezTo>
                        <a:pt x="143727" y="273492"/>
                        <a:pt x="145390" y="272163"/>
                        <a:pt x="145390" y="272163"/>
                      </a:cubicBezTo>
                      <a:lnTo>
                        <a:pt x="146165" y="271387"/>
                      </a:lnTo>
                      <a:lnTo>
                        <a:pt x="147052" y="269946"/>
                      </a:lnTo>
                      <a:lnTo>
                        <a:pt x="147495" y="268727"/>
                      </a:lnTo>
                      <a:lnTo>
                        <a:pt x="148049" y="265624"/>
                      </a:lnTo>
                      <a:lnTo>
                        <a:pt x="148271" y="264849"/>
                      </a:lnTo>
                      <a:lnTo>
                        <a:pt x="148936" y="263630"/>
                      </a:lnTo>
                      <a:lnTo>
                        <a:pt x="149157" y="263187"/>
                      </a:lnTo>
                      <a:lnTo>
                        <a:pt x="150930" y="263187"/>
                      </a:lnTo>
                      <a:cubicBezTo>
                        <a:pt x="150930" y="263187"/>
                        <a:pt x="152038" y="263851"/>
                        <a:pt x="152038" y="263851"/>
                      </a:cubicBezTo>
                      <a:lnTo>
                        <a:pt x="152814" y="265292"/>
                      </a:lnTo>
                      <a:lnTo>
                        <a:pt x="153257" y="266843"/>
                      </a:lnTo>
                      <a:lnTo>
                        <a:pt x="153701" y="267841"/>
                      </a:lnTo>
                      <a:lnTo>
                        <a:pt x="155917" y="270057"/>
                      </a:lnTo>
                      <a:lnTo>
                        <a:pt x="158133" y="271387"/>
                      </a:lnTo>
                      <a:lnTo>
                        <a:pt x="163009" y="272163"/>
                      </a:lnTo>
                      <a:lnTo>
                        <a:pt x="162233" y="270168"/>
                      </a:lnTo>
                      <a:lnTo>
                        <a:pt x="161125" y="268949"/>
                      </a:lnTo>
                      <a:lnTo>
                        <a:pt x="159796" y="268284"/>
                      </a:lnTo>
                      <a:lnTo>
                        <a:pt x="158355" y="267841"/>
                      </a:lnTo>
                      <a:lnTo>
                        <a:pt x="161014" y="265735"/>
                      </a:lnTo>
                      <a:lnTo>
                        <a:pt x="168218" y="270833"/>
                      </a:lnTo>
                      <a:lnTo>
                        <a:pt x="169215" y="267841"/>
                      </a:lnTo>
                      <a:lnTo>
                        <a:pt x="167553" y="264405"/>
                      </a:lnTo>
                      <a:lnTo>
                        <a:pt x="164228" y="260970"/>
                      </a:lnTo>
                      <a:close/>
                      <a:moveTo>
                        <a:pt x="175310" y="240912"/>
                      </a:moveTo>
                      <a:lnTo>
                        <a:pt x="174423" y="239472"/>
                      </a:lnTo>
                      <a:lnTo>
                        <a:pt x="172318" y="236923"/>
                      </a:lnTo>
                      <a:lnTo>
                        <a:pt x="171431" y="235039"/>
                      </a:lnTo>
                      <a:lnTo>
                        <a:pt x="171210" y="233155"/>
                      </a:lnTo>
                      <a:lnTo>
                        <a:pt x="171431" y="231050"/>
                      </a:lnTo>
                      <a:lnTo>
                        <a:pt x="171431" y="228945"/>
                      </a:lnTo>
                      <a:cubicBezTo>
                        <a:pt x="171431" y="228945"/>
                        <a:pt x="170877" y="226839"/>
                        <a:pt x="170877" y="226839"/>
                      </a:cubicBezTo>
                      <a:lnTo>
                        <a:pt x="169326" y="225066"/>
                      </a:lnTo>
                      <a:lnTo>
                        <a:pt x="164561" y="222185"/>
                      </a:lnTo>
                      <a:lnTo>
                        <a:pt x="154255" y="219082"/>
                      </a:lnTo>
                      <a:lnTo>
                        <a:pt x="151817" y="219082"/>
                      </a:lnTo>
                      <a:cubicBezTo>
                        <a:pt x="151817" y="219082"/>
                        <a:pt x="149379" y="220079"/>
                        <a:pt x="149379" y="220079"/>
                      </a:cubicBezTo>
                      <a:lnTo>
                        <a:pt x="147162" y="223182"/>
                      </a:lnTo>
                      <a:lnTo>
                        <a:pt x="146719" y="224734"/>
                      </a:lnTo>
                      <a:lnTo>
                        <a:pt x="145944" y="229277"/>
                      </a:lnTo>
                      <a:lnTo>
                        <a:pt x="145611" y="230496"/>
                      </a:lnTo>
                      <a:lnTo>
                        <a:pt x="143949" y="231382"/>
                      </a:lnTo>
                      <a:lnTo>
                        <a:pt x="140514" y="230163"/>
                      </a:lnTo>
                      <a:lnTo>
                        <a:pt x="139073" y="231272"/>
                      </a:lnTo>
                      <a:lnTo>
                        <a:pt x="138630" y="235815"/>
                      </a:lnTo>
                      <a:lnTo>
                        <a:pt x="141290" y="238585"/>
                      </a:lnTo>
                      <a:lnTo>
                        <a:pt x="147162" y="240912"/>
                      </a:lnTo>
                      <a:lnTo>
                        <a:pt x="157247" y="250553"/>
                      </a:lnTo>
                      <a:lnTo>
                        <a:pt x="158466" y="250775"/>
                      </a:lnTo>
                      <a:lnTo>
                        <a:pt x="161790" y="248780"/>
                      </a:lnTo>
                      <a:lnTo>
                        <a:pt x="163342" y="248226"/>
                      </a:lnTo>
                      <a:lnTo>
                        <a:pt x="167331" y="248559"/>
                      </a:lnTo>
                      <a:lnTo>
                        <a:pt x="169326" y="249224"/>
                      </a:lnTo>
                      <a:lnTo>
                        <a:pt x="171099" y="250553"/>
                      </a:lnTo>
                      <a:lnTo>
                        <a:pt x="172872" y="251218"/>
                      </a:lnTo>
                      <a:lnTo>
                        <a:pt x="173980" y="249889"/>
                      </a:lnTo>
                      <a:lnTo>
                        <a:pt x="174866" y="248005"/>
                      </a:lnTo>
                      <a:lnTo>
                        <a:pt x="177194" y="246342"/>
                      </a:lnTo>
                      <a:lnTo>
                        <a:pt x="176861" y="244569"/>
                      </a:lnTo>
                      <a:lnTo>
                        <a:pt x="175088" y="241023"/>
                      </a:lnTo>
                      <a:close/>
                      <a:moveTo>
                        <a:pt x="148825" y="154920"/>
                      </a:moveTo>
                      <a:lnTo>
                        <a:pt x="150487" y="156028"/>
                      </a:lnTo>
                      <a:lnTo>
                        <a:pt x="151706" y="156028"/>
                      </a:lnTo>
                      <a:cubicBezTo>
                        <a:pt x="151706" y="156028"/>
                        <a:pt x="155806" y="155142"/>
                        <a:pt x="155806" y="155142"/>
                      </a:cubicBezTo>
                      <a:lnTo>
                        <a:pt x="156249" y="154144"/>
                      </a:lnTo>
                      <a:lnTo>
                        <a:pt x="156471" y="153147"/>
                      </a:lnTo>
                      <a:lnTo>
                        <a:pt x="157136" y="152704"/>
                      </a:lnTo>
                      <a:lnTo>
                        <a:pt x="159463" y="153258"/>
                      </a:lnTo>
                      <a:lnTo>
                        <a:pt x="163342" y="155585"/>
                      </a:lnTo>
                      <a:lnTo>
                        <a:pt x="165669" y="155585"/>
                      </a:lnTo>
                      <a:cubicBezTo>
                        <a:pt x="165669" y="155585"/>
                        <a:pt x="169104" y="153147"/>
                        <a:pt x="169104" y="153147"/>
                      </a:cubicBezTo>
                      <a:lnTo>
                        <a:pt x="170323" y="152704"/>
                      </a:lnTo>
                      <a:lnTo>
                        <a:pt x="171542" y="153147"/>
                      </a:lnTo>
                      <a:lnTo>
                        <a:pt x="172872" y="154144"/>
                      </a:lnTo>
                      <a:lnTo>
                        <a:pt x="174201" y="154587"/>
                      </a:lnTo>
                      <a:lnTo>
                        <a:pt x="175420" y="153479"/>
                      </a:lnTo>
                      <a:lnTo>
                        <a:pt x="176418" y="150044"/>
                      </a:lnTo>
                      <a:lnTo>
                        <a:pt x="175975" y="147606"/>
                      </a:lnTo>
                      <a:lnTo>
                        <a:pt x="173094" y="142841"/>
                      </a:lnTo>
                      <a:lnTo>
                        <a:pt x="170877" y="140514"/>
                      </a:lnTo>
                      <a:lnTo>
                        <a:pt x="168329" y="140514"/>
                      </a:lnTo>
                      <a:cubicBezTo>
                        <a:pt x="168329" y="140514"/>
                        <a:pt x="163342" y="142065"/>
                        <a:pt x="163342" y="142065"/>
                      </a:cubicBezTo>
                      <a:lnTo>
                        <a:pt x="155363" y="139517"/>
                      </a:lnTo>
                      <a:lnTo>
                        <a:pt x="151041" y="139073"/>
                      </a:lnTo>
                      <a:lnTo>
                        <a:pt x="148603" y="139406"/>
                      </a:lnTo>
                      <a:lnTo>
                        <a:pt x="146719" y="140181"/>
                      </a:lnTo>
                      <a:lnTo>
                        <a:pt x="145279" y="141733"/>
                      </a:lnTo>
                      <a:lnTo>
                        <a:pt x="144725" y="144281"/>
                      </a:lnTo>
                      <a:lnTo>
                        <a:pt x="145279" y="145500"/>
                      </a:lnTo>
                      <a:lnTo>
                        <a:pt x="148603" y="154698"/>
                      </a:lnTo>
                      <a:close/>
                      <a:moveTo>
                        <a:pt x="40780" y="173758"/>
                      </a:moveTo>
                      <a:lnTo>
                        <a:pt x="44437" y="174091"/>
                      </a:lnTo>
                      <a:lnTo>
                        <a:pt x="51751" y="172207"/>
                      </a:lnTo>
                      <a:lnTo>
                        <a:pt x="55519" y="171874"/>
                      </a:lnTo>
                      <a:lnTo>
                        <a:pt x="58843" y="172872"/>
                      </a:lnTo>
                      <a:lnTo>
                        <a:pt x="61945" y="174977"/>
                      </a:lnTo>
                      <a:lnTo>
                        <a:pt x="67375" y="181515"/>
                      </a:lnTo>
                      <a:lnTo>
                        <a:pt x="68484" y="183953"/>
                      </a:lnTo>
                      <a:lnTo>
                        <a:pt x="68816" y="187056"/>
                      </a:lnTo>
                      <a:lnTo>
                        <a:pt x="68816" y="192375"/>
                      </a:lnTo>
                      <a:lnTo>
                        <a:pt x="69592" y="195921"/>
                      </a:lnTo>
                      <a:lnTo>
                        <a:pt x="71365" y="200354"/>
                      </a:lnTo>
                      <a:lnTo>
                        <a:pt x="73471" y="204344"/>
                      </a:lnTo>
                      <a:lnTo>
                        <a:pt x="75022" y="206671"/>
                      </a:lnTo>
                      <a:lnTo>
                        <a:pt x="73138" y="209441"/>
                      </a:lnTo>
                      <a:lnTo>
                        <a:pt x="72141" y="210549"/>
                      </a:lnTo>
                      <a:lnTo>
                        <a:pt x="71143" y="211325"/>
                      </a:lnTo>
                      <a:lnTo>
                        <a:pt x="75576" y="216090"/>
                      </a:lnTo>
                      <a:lnTo>
                        <a:pt x="81671" y="217752"/>
                      </a:lnTo>
                      <a:lnTo>
                        <a:pt x="87987" y="216976"/>
                      </a:lnTo>
                      <a:lnTo>
                        <a:pt x="92974" y="214317"/>
                      </a:lnTo>
                      <a:lnTo>
                        <a:pt x="95966" y="209662"/>
                      </a:lnTo>
                      <a:lnTo>
                        <a:pt x="99845" y="197030"/>
                      </a:lnTo>
                      <a:lnTo>
                        <a:pt x="102282" y="191710"/>
                      </a:lnTo>
                      <a:lnTo>
                        <a:pt x="104166" y="189826"/>
                      </a:lnTo>
                      <a:lnTo>
                        <a:pt x="106936" y="187832"/>
                      </a:lnTo>
                      <a:lnTo>
                        <a:pt x="109707" y="186502"/>
                      </a:lnTo>
                      <a:lnTo>
                        <a:pt x="111591" y="186502"/>
                      </a:lnTo>
                      <a:cubicBezTo>
                        <a:pt x="111591" y="186502"/>
                        <a:pt x="112477" y="188940"/>
                        <a:pt x="112477" y="188940"/>
                      </a:cubicBezTo>
                      <a:lnTo>
                        <a:pt x="110704" y="190713"/>
                      </a:lnTo>
                      <a:lnTo>
                        <a:pt x="108266" y="192486"/>
                      </a:lnTo>
                      <a:lnTo>
                        <a:pt x="107047" y="194813"/>
                      </a:lnTo>
                      <a:lnTo>
                        <a:pt x="108377" y="197251"/>
                      </a:lnTo>
                      <a:lnTo>
                        <a:pt x="111369" y="198359"/>
                      </a:lnTo>
                      <a:lnTo>
                        <a:pt x="114583" y="198359"/>
                      </a:lnTo>
                      <a:cubicBezTo>
                        <a:pt x="114583" y="198359"/>
                        <a:pt x="116688" y="197030"/>
                        <a:pt x="116688" y="197030"/>
                      </a:cubicBezTo>
                      <a:lnTo>
                        <a:pt x="117907" y="195811"/>
                      </a:lnTo>
                      <a:lnTo>
                        <a:pt x="118794" y="195811"/>
                      </a:lnTo>
                      <a:cubicBezTo>
                        <a:pt x="118794" y="195811"/>
                        <a:pt x="119348" y="195257"/>
                        <a:pt x="119348" y="195257"/>
                      </a:cubicBezTo>
                      <a:lnTo>
                        <a:pt x="119348" y="192486"/>
                      </a:lnTo>
                      <a:cubicBezTo>
                        <a:pt x="119348" y="192486"/>
                        <a:pt x="119348" y="190602"/>
                        <a:pt x="119348" y="190602"/>
                      </a:cubicBezTo>
                      <a:lnTo>
                        <a:pt x="118905" y="189383"/>
                      </a:lnTo>
                      <a:lnTo>
                        <a:pt x="118129" y="188829"/>
                      </a:lnTo>
                      <a:lnTo>
                        <a:pt x="117021" y="188829"/>
                      </a:lnTo>
                      <a:cubicBezTo>
                        <a:pt x="117021" y="188829"/>
                        <a:pt x="118462" y="186059"/>
                        <a:pt x="118462" y="186059"/>
                      </a:cubicBezTo>
                      <a:lnTo>
                        <a:pt x="120234" y="185394"/>
                      </a:lnTo>
                      <a:lnTo>
                        <a:pt x="122118" y="185394"/>
                      </a:lnTo>
                      <a:cubicBezTo>
                        <a:pt x="122118" y="185394"/>
                        <a:pt x="124002" y="184397"/>
                        <a:pt x="124002" y="184397"/>
                      </a:cubicBezTo>
                      <a:lnTo>
                        <a:pt x="125443" y="185616"/>
                      </a:lnTo>
                      <a:lnTo>
                        <a:pt x="125997" y="184840"/>
                      </a:lnTo>
                      <a:lnTo>
                        <a:pt x="126329" y="183399"/>
                      </a:lnTo>
                      <a:lnTo>
                        <a:pt x="127105" y="182624"/>
                      </a:lnTo>
                      <a:lnTo>
                        <a:pt x="128324" y="182845"/>
                      </a:lnTo>
                      <a:lnTo>
                        <a:pt x="129543" y="183399"/>
                      </a:lnTo>
                      <a:lnTo>
                        <a:pt x="134197" y="186724"/>
                      </a:lnTo>
                      <a:lnTo>
                        <a:pt x="135860" y="186502"/>
                      </a:lnTo>
                      <a:lnTo>
                        <a:pt x="136635" y="184175"/>
                      </a:lnTo>
                      <a:lnTo>
                        <a:pt x="136414" y="179743"/>
                      </a:lnTo>
                      <a:lnTo>
                        <a:pt x="135970" y="179521"/>
                      </a:lnTo>
                      <a:lnTo>
                        <a:pt x="135195" y="179521"/>
                      </a:lnTo>
                      <a:cubicBezTo>
                        <a:pt x="135195" y="179521"/>
                        <a:pt x="134419" y="179078"/>
                        <a:pt x="134419" y="179078"/>
                      </a:cubicBezTo>
                      <a:lnTo>
                        <a:pt x="134086" y="177637"/>
                      </a:lnTo>
                      <a:lnTo>
                        <a:pt x="134086" y="175199"/>
                      </a:lnTo>
                      <a:cubicBezTo>
                        <a:pt x="134086" y="175199"/>
                        <a:pt x="134086" y="174091"/>
                        <a:pt x="134086" y="174091"/>
                      </a:cubicBezTo>
                      <a:lnTo>
                        <a:pt x="133754" y="173094"/>
                      </a:lnTo>
                      <a:lnTo>
                        <a:pt x="132978" y="171874"/>
                      </a:lnTo>
                      <a:lnTo>
                        <a:pt x="131427" y="169991"/>
                      </a:lnTo>
                      <a:lnTo>
                        <a:pt x="130651" y="168661"/>
                      </a:lnTo>
                      <a:lnTo>
                        <a:pt x="129764" y="167442"/>
                      </a:lnTo>
                      <a:lnTo>
                        <a:pt x="127438" y="165447"/>
                      </a:lnTo>
                      <a:lnTo>
                        <a:pt x="126440" y="163342"/>
                      </a:lnTo>
                      <a:lnTo>
                        <a:pt x="126218" y="161347"/>
                      </a:lnTo>
                      <a:lnTo>
                        <a:pt x="126773" y="157912"/>
                      </a:lnTo>
                      <a:lnTo>
                        <a:pt x="126440" y="155695"/>
                      </a:lnTo>
                      <a:lnTo>
                        <a:pt x="124667" y="152814"/>
                      </a:lnTo>
                      <a:lnTo>
                        <a:pt x="113697" y="147384"/>
                      </a:lnTo>
                      <a:lnTo>
                        <a:pt x="102282" y="148160"/>
                      </a:lnTo>
                      <a:lnTo>
                        <a:pt x="100399" y="146719"/>
                      </a:lnTo>
                      <a:lnTo>
                        <a:pt x="98182" y="143838"/>
                      </a:lnTo>
                      <a:lnTo>
                        <a:pt x="97074" y="140292"/>
                      </a:lnTo>
                      <a:lnTo>
                        <a:pt x="99623" y="134086"/>
                      </a:lnTo>
                      <a:lnTo>
                        <a:pt x="97628" y="131981"/>
                      </a:lnTo>
                      <a:lnTo>
                        <a:pt x="94193" y="130762"/>
                      </a:lnTo>
                      <a:lnTo>
                        <a:pt x="91312" y="130319"/>
                      </a:lnTo>
                      <a:lnTo>
                        <a:pt x="91312" y="130319"/>
                      </a:lnTo>
                      <a:cubicBezTo>
                        <a:pt x="91312" y="130319"/>
                        <a:pt x="86436" y="129765"/>
                        <a:pt x="86436" y="129765"/>
                      </a:cubicBezTo>
                      <a:lnTo>
                        <a:pt x="85217" y="130319"/>
                      </a:lnTo>
                      <a:lnTo>
                        <a:pt x="84219" y="132203"/>
                      </a:lnTo>
                      <a:lnTo>
                        <a:pt x="83998" y="134086"/>
                      </a:lnTo>
                      <a:lnTo>
                        <a:pt x="83998" y="135970"/>
                      </a:lnTo>
                      <a:lnTo>
                        <a:pt x="83555" y="137965"/>
                      </a:lnTo>
                      <a:lnTo>
                        <a:pt x="82003" y="141179"/>
                      </a:lnTo>
                      <a:lnTo>
                        <a:pt x="80341" y="142952"/>
                      </a:lnTo>
                      <a:lnTo>
                        <a:pt x="78347" y="143728"/>
                      </a:lnTo>
                      <a:lnTo>
                        <a:pt x="75797" y="143949"/>
                      </a:lnTo>
                      <a:lnTo>
                        <a:pt x="73914" y="145944"/>
                      </a:lnTo>
                      <a:lnTo>
                        <a:pt x="73914" y="153701"/>
                      </a:lnTo>
                      <a:cubicBezTo>
                        <a:pt x="73914" y="153701"/>
                        <a:pt x="72695" y="153811"/>
                        <a:pt x="72695" y="153811"/>
                      </a:cubicBezTo>
                      <a:lnTo>
                        <a:pt x="70146" y="152371"/>
                      </a:lnTo>
                      <a:lnTo>
                        <a:pt x="68706" y="152925"/>
                      </a:lnTo>
                      <a:lnTo>
                        <a:pt x="68706" y="154477"/>
                      </a:lnTo>
                      <a:cubicBezTo>
                        <a:pt x="68706" y="154477"/>
                        <a:pt x="71032" y="156028"/>
                        <a:pt x="71032" y="156028"/>
                      </a:cubicBezTo>
                      <a:lnTo>
                        <a:pt x="37566" y="160571"/>
                      </a:lnTo>
                      <a:lnTo>
                        <a:pt x="29144" y="159352"/>
                      </a:lnTo>
                      <a:lnTo>
                        <a:pt x="24712" y="160128"/>
                      </a:lnTo>
                      <a:lnTo>
                        <a:pt x="23493" y="163785"/>
                      </a:lnTo>
                      <a:lnTo>
                        <a:pt x="25487" y="166001"/>
                      </a:lnTo>
                      <a:lnTo>
                        <a:pt x="40558" y="174312"/>
                      </a:lnTo>
                      <a:close/>
                      <a:moveTo>
                        <a:pt x="303856" y="28701"/>
                      </a:moveTo>
                      <a:lnTo>
                        <a:pt x="306848" y="27925"/>
                      </a:lnTo>
                      <a:lnTo>
                        <a:pt x="307624" y="25709"/>
                      </a:lnTo>
                      <a:lnTo>
                        <a:pt x="305407" y="19836"/>
                      </a:lnTo>
                      <a:lnTo>
                        <a:pt x="303745" y="16733"/>
                      </a:lnTo>
                      <a:lnTo>
                        <a:pt x="301972" y="17176"/>
                      </a:lnTo>
                      <a:lnTo>
                        <a:pt x="300531" y="21166"/>
                      </a:lnTo>
                      <a:lnTo>
                        <a:pt x="300752" y="25376"/>
                      </a:lnTo>
                      <a:lnTo>
                        <a:pt x="303856" y="28812"/>
                      </a:lnTo>
                      <a:close/>
                      <a:moveTo>
                        <a:pt x="721741" y="70035"/>
                      </a:moveTo>
                      <a:lnTo>
                        <a:pt x="718859" y="67487"/>
                      </a:lnTo>
                      <a:lnTo>
                        <a:pt x="717529" y="65824"/>
                      </a:lnTo>
                      <a:lnTo>
                        <a:pt x="716532" y="63829"/>
                      </a:lnTo>
                      <a:lnTo>
                        <a:pt x="713983" y="57181"/>
                      </a:lnTo>
                      <a:lnTo>
                        <a:pt x="711656" y="54521"/>
                      </a:lnTo>
                      <a:lnTo>
                        <a:pt x="706669" y="51751"/>
                      </a:lnTo>
                      <a:lnTo>
                        <a:pt x="704564" y="47540"/>
                      </a:lnTo>
                      <a:lnTo>
                        <a:pt x="700353" y="55186"/>
                      </a:lnTo>
                      <a:lnTo>
                        <a:pt x="696917" y="59286"/>
                      </a:lnTo>
                      <a:lnTo>
                        <a:pt x="692485" y="62278"/>
                      </a:lnTo>
                      <a:lnTo>
                        <a:pt x="687720" y="63719"/>
                      </a:lnTo>
                      <a:lnTo>
                        <a:pt x="670100" y="59064"/>
                      </a:lnTo>
                      <a:lnTo>
                        <a:pt x="652702" y="57624"/>
                      </a:lnTo>
                      <a:lnTo>
                        <a:pt x="635304" y="52859"/>
                      </a:lnTo>
                      <a:lnTo>
                        <a:pt x="620122" y="53635"/>
                      </a:lnTo>
                      <a:lnTo>
                        <a:pt x="602059" y="54410"/>
                      </a:lnTo>
                      <a:lnTo>
                        <a:pt x="581892" y="52194"/>
                      </a:lnTo>
                      <a:lnTo>
                        <a:pt x="579675" y="51197"/>
                      </a:lnTo>
                      <a:lnTo>
                        <a:pt x="575020" y="48094"/>
                      </a:lnTo>
                      <a:lnTo>
                        <a:pt x="569480" y="45988"/>
                      </a:lnTo>
                      <a:lnTo>
                        <a:pt x="564383" y="40226"/>
                      </a:lnTo>
                      <a:lnTo>
                        <a:pt x="559729" y="34907"/>
                      </a:lnTo>
                      <a:lnTo>
                        <a:pt x="555628" y="31361"/>
                      </a:lnTo>
                      <a:lnTo>
                        <a:pt x="551417" y="28923"/>
                      </a:lnTo>
                      <a:lnTo>
                        <a:pt x="547095" y="27482"/>
                      </a:lnTo>
                      <a:lnTo>
                        <a:pt x="542441" y="26928"/>
                      </a:lnTo>
                      <a:lnTo>
                        <a:pt x="540779" y="27593"/>
                      </a:lnTo>
                      <a:lnTo>
                        <a:pt x="536901" y="30696"/>
                      </a:lnTo>
                      <a:lnTo>
                        <a:pt x="535016" y="31361"/>
                      </a:lnTo>
                      <a:lnTo>
                        <a:pt x="532468" y="31361"/>
                      </a:lnTo>
                      <a:cubicBezTo>
                        <a:pt x="532468" y="31361"/>
                        <a:pt x="527924" y="29809"/>
                        <a:pt x="527924" y="29809"/>
                      </a:cubicBezTo>
                      <a:lnTo>
                        <a:pt x="521608" y="25820"/>
                      </a:lnTo>
                      <a:lnTo>
                        <a:pt x="514627" y="24047"/>
                      </a:lnTo>
                      <a:lnTo>
                        <a:pt x="510083" y="20944"/>
                      </a:lnTo>
                      <a:lnTo>
                        <a:pt x="507866" y="20168"/>
                      </a:lnTo>
                      <a:lnTo>
                        <a:pt x="486479" y="20168"/>
                      </a:lnTo>
                      <a:cubicBezTo>
                        <a:pt x="486479" y="20168"/>
                        <a:pt x="485482" y="19725"/>
                        <a:pt x="485482" y="19725"/>
                      </a:cubicBezTo>
                      <a:lnTo>
                        <a:pt x="485482" y="18063"/>
                      </a:lnTo>
                      <a:cubicBezTo>
                        <a:pt x="485482" y="18063"/>
                        <a:pt x="485149" y="16844"/>
                        <a:pt x="485149" y="16844"/>
                      </a:cubicBezTo>
                      <a:lnTo>
                        <a:pt x="484706" y="15957"/>
                      </a:lnTo>
                      <a:lnTo>
                        <a:pt x="480495" y="11635"/>
                      </a:lnTo>
                      <a:lnTo>
                        <a:pt x="476617" y="9419"/>
                      </a:lnTo>
                      <a:lnTo>
                        <a:pt x="475176" y="8976"/>
                      </a:lnTo>
                      <a:lnTo>
                        <a:pt x="473847" y="9641"/>
                      </a:lnTo>
                      <a:lnTo>
                        <a:pt x="472406" y="11857"/>
                      </a:lnTo>
                      <a:lnTo>
                        <a:pt x="472184" y="13852"/>
                      </a:lnTo>
                      <a:lnTo>
                        <a:pt x="472627" y="15847"/>
                      </a:lnTo>
                      <a:lnTo>
                        <a:pt x="472406" y="17287"/>
                      </a:lnTo>
                      <a:lnTo>
                        <a:pt x="470079" y="17841"/>
                      </a:lnTo>
                      <a:lnTo>
                        <a:pt x="468084" y="15403"/>
                      </a:lnTo>
                      <a:lnTo>
                        <a:pt x="465646" y="11192"/>
                      </a:lnTo>
                      <a:lnTo>
                        <a:pt x="463208" y="9530"/>
                      </a:lnTo>
                      <a:lnTo>
                        <a:pt x="461546" y="14738"/>
                      </a:lnTo>
                      <a:lnTo>
                        <a:pt x="462321" y="16290"/>
                      </a:lnTo>
                      <a:lnTo>
                        <a:pt x="460549" y="19614"/>
                      </a:lnTo>
                      <a:lnTo>
                        <a:pt x="458554" y="21498"/>
                      </a:lnTo>
                      <a:lnTo>
                        <a:pt x="457667" y="21720"/>
                      </a:lnTo>
                      <a:lnTo>
                        <a:pt x="456448" y="21941"/>
                      </a:lnTo>
                      <a:lnTo>
                        <a:pt x="454343" y="20722"/>
                      </a:lnTo>
                      <a:lnTo>
                        <a:pt x="452791" y="18284"/>
                      </a:lnTo>
                      <a:lnTo>
                        <a:pt x="451905" y="12855"/>
                      </a:lnTo>
                      <a:lnTo>
                        <a:pt x="450575" y="9973"/>
                      </a:lnTo>
                      <a:lnTo>
                        <a:pt x="451462" y="8311"/>
                      </a:lnTo>
                      <a:lnTo>
                        <a:pt x="445367" y="1440"/>
                      </a:lnTo>
                      <a:lnTo>
                        <a:pt x="441932" y="222"/>
                      </a:lnTo>
                      <a:lnTo>
                        <a:pt x="439161" y="3657"/>
                      </a:lnTo>
                      <a:lnTo>
                        <a:pt x="439715" y="3989"/>
                      </a:lnTo>
                      <a:lnTo>
                        <a:pt x="440712" y="4876"/>
                      </a:lnTo>
                      <a:lnTo>
                        <a:pt x="441377" y="5097"/>
                      </a:lnTo>
                      <a:lnTo>
                        <a:pt x="440602" y="9751"/>
                      </a:lnTo>
                      <a:lnTo>
                        <a:pt x="441710" y="12633"/>
                      </a:lnTo>
                      <a:lnTo>
                        <a:pt x="443372" y="15182"/>
                      </a:lnTo>
                      <a:lnTo>
                        <a:pt x="444147" y="18949"/>
                      </a:lnTo>
                      <a:lnTo>
                        <a:pt x="442597" y="23049"/>
                      </a:lnTo>
                      <a:lnTo>
                        <a:pt x="439272" y="23714"/>
                      </a:lnTo>
                      <a:lnTo>
                        <a:pt x="435615" y="22385"/>
                      </a:lnTo>
                      <a:lnTo>
                        <a:pt x="433177" y="20390"/>
                      </a:lnTo>
                      <a:lnTo>
                        <a:pt x="429853" y="14627"/>
                      </a:lnTo>
                      <a:lnTo>
                        <a:pt x="427969" y="12189"/>
                      </a:lnTo>
                      <a:lnTo>
                        <a:pt x="425531" y="11082"/>
                      </a:lnTo>
                      <a:lnTo>
                        <a:pt x="423425" y="9308"/>
                      </a:lnTo>
                      <a:lnTo>
                        <a:pt x="419879" y="1773"/>
                      </a:lnTo>
                      <a:lnTo>
                        <a:pt x="417884" y="0"/>
                      </a:lnTo>
                      <a:lnTo>
                        <a:pt x="417109" y="4100"/>
                      </a:lnTo>
                      <a:lnTo>
                        <a:pt x="417330" y="13187"/>
                      </a:lnTo>
                      <a:lnTo>
                        <a:pt x="418882" y="22274"/>
                      </a:lnTo>
                      <a:lnTo>
                        <a:pt x="422095" y="26485"/>
                      </a:lnTo>
                      <a:lnTo>
                        <a:pt x="423315" y="27260"/>
                      </a:lnTo>
                      <a:lnTo>
                        <a:pt x="424090" y="28812"/>
                      </a:lnTo>
                      <a:lnTo>
                        <a:pt x="424090" y="30363"/>
                      </a:lnTo>
                      <a:cubicBezTo>
                        <a:pt x="424090" y="30363"/>
                        <a:pt x="422871" y="31028"/>
                        <a:pt x="422871" y="31028"/>
                      </a:cubicBezTo>
                      <a:lnTo>
                        <a:pt x="412344" y="30807"/>
                      </a:lnTo>
                      <a:lnTo>
                        <a:pt x="409573" y="31915"/>
                      </a:lnTo>
                      <a:lnTo>
                        <a:pt x="408022" y="34685"/>
                      </a:lnTo>
                      <a:lnTo>
                        <a:pt x="408687" y="39893"/>
                      </a:lnTo>
                      <a:lnTo>
                        <a:pt x="408465" y="39893"/>
                      </a:lnTo>
                      <a:cubicBezTo>
                        <a:pt x="408465" y="39893"/>
                        <a:pt x="384419" y="32358"/>
                        <a:pt x="384419" y="32358"/>
                      </a:cubicBezTo>
                      <a:lnTo>
                        <a:pt x="378989" y="28590"/>
                      </a:lnTo>
                      <a:lnTo>
                        <a:pt x="376329" y="28590"/>
                      </a:lnTo>
                      <a:cubicBezTo>
                        <a:pt x="376329" y="28590"/>
                        <a:pt x="374667" y="30807"/>
                        <a:pt x="374667" y="30807"/>
                      </a:cubicBezTo>
                      <a:lnTo>
                        <a:pt x="375553" y="36569"/>
                      </a:lnTo>
                      <a:lnTo>
                        <a:pt x="373448" y="37677"/>
                      </a:lnTo>
                      <a:lnTo>
                        <a:pt x="371121" y="36901"/>
                      </a:lnTo>
                      <a:lnTo>
                        <a:pt x="366466" y="33688"/>
                      </a:lnTo>
                      <a:lnTo>
                        <a:pt x="363806" y="32912"/>
                      </a:lnTo>
                      <a:lnTo>
                        <a:pt x="354941" y="35018"/>
                      </a:lnTo>
                      <a:lnTo>
                        <a:pt x="352060" y="34131"/>
                      </a:lnTo>
                      <a:lnTo>
                        <a:pt x="344636" y="24379"/>
                      </a:lnTo>
                      <a:lnTo>
                        <a:pt x="340424" y="20722"/>
                      </a:lnTo>
                      <a:lnTo>
                        <a:pt x="336878" y="23049"/>
                      </a:lnTo>
                      <a:lnTo>
                        <a:pt x="337322" y="24823"/>
                      </a:lnTo>
                      <a:lnTo>
                        <a:pt x="337543" y="26263"/>
                      </a:lnTo>
                      <a:lnTo>
                        <a:pt x="337543" y="27814"/>
                      </a:lnTo>
                      <a:cubicBezTo>
                        <a:pt x="337543" y="27814"/>
                        <a:pt x="337543" y="29920"/>
                        <a:pt x="337543" y="29920"/>
                      </a:cubicBezTo>
                      <a:lnTo>
                        <a:pt x="337876" y="31915"/>
                      </a:lnTo>
                      <a:lnTo>
                        <a:pt x="338763" y="33023"/>
                      </a:lnTo>
                      <a:lnTo>
                        <a:pt x="339760" y="34020"/>
                      </a:lnTo>
                      <a:lnTo>
                        <a:pt x="340424" y="35350"/>
                      </a:lnTo>
                      <a:lnTo>
                        <a:pt x="341422" y="38785"/>
                      </a:lnTo>
                      <a:lnTo>
                        <a:pt x="341089" y="40004"/>
                      </a:lnTo>
                      <a:lnTo>
                        <a:pt x="338319" y="45545"/>
                      </a:lnTo>
                      <a:lnTo>
                        <a:pt x="337654" y="46432"/>
                      </a:lnTo>
                      <a:lnTo>
                        <a:pt x="336324" y="47429"/>
                      </a:lnTo>
                      <a:lnTo>
                        <a:pt x="333111" y="47983"/>
                      </a:lnTo>
                      <a:lnTo>
                        <a:pt x="331338" y="45434"/>
                      </a:lnTo>
                      <a:lnTo>
                        <a:pt x="330008" y="41556"/>
                      </a:lnTo>
                      <a:lnTo>
                        <a:pt x="328013" y="38121"/>
                      </a:lnTo>
                      <a:lnTo>
                        <a:pt x="326794" y="37234"/>
                      </a:lnTo>
                      <a:lnTo>
                        <a:pt x="325465" y="37012"/>
                      </a:lnTo>
                      <a:lnTo>
                        <a:pt x="324467" y="37899"/>
                      </a:lnTo>
                      <a:lnTo>
                        <a:pt x="324024" y="40337"/>
                      </a:lnTo>
                      <a:lnTo>
                        <a:pt x="323470" y="42331"/>
                      </a:lnTo>
                      <a:lnTo>
                        <a:pt x="322251" y="42996"/>
                      </a:lnTo>
                      <a:lnTo>
                        <a:pt x="319259" y="42664"/>
                      </a:lnTo>
                      <a:lnTo>
                        <a:pt x="319259" y="44326"/>
                      </a:lnTo>
                      <a:cubicBezTo>
                        <a:pt x="319259" y="44326"/>
                        <a:pt x="321365" y="45323"/>
                        <a:pt x="321365" y="45323"/>
                      </a:cubicBezTo>
                      <a:lnTo>
                        <a:pt x="323137" y="47429"/>
                      </a:lnTo>
                      <a:lnTo>
                        <a:pt x="323581" y="49534"/>
                      </a:lnTo>
                      <a:lnTo>
                        <a:pt x="321586" y="50421"/>
                      </a:lnTo>
                      <a:lnTo>
                        <a:pt x="319591" y="49867"/>
                      </a:lnTo>
                      <a:lnTo>
                        <a:pt x="313164" y="44991"/>
                      </a:lnTo>
                      <a:lnTo>
                        <a:pt x="311059" y="44326"/>
                      </a:lnTo>
                      <a:lnTo>
                        <a:pt x="309285" y="45656"/>
                      </a:lnTo>
                      <a:lnTo>
                        <a:pt x="307513" y="47540"/>
                      </a:lnTo>
                      <a:lnTo>
                        <a:pt x="305407" y="48426"/>
                      </a:lnTo>
                      <a:lnTo>
                        <a:pt x="303191" y="47318"/>
                      </a:lnTo>
                      <a:lnTo>
                        <a:pt x="299201" y="42442"/>
                      </a:lnTo>
                      <a:lnTo>
                        <a:pt x="296985" y="40669"/>
                      </a:lnTo>
                      <a:lnTo>
                        <a:pt x="294437" y="40337"/>
                      </a:lnTo>
                      <a:lnTo>
                        <a:pt x="286900" y="41999"/>
                      </a:lnTo>
                      <a:lnTo>
                        <a:pt x="286347" y="43550"/>
                      </a:lnTo>
                      <a:lnTo>
                        <a:pt x="284906" y="50864"/>
                      </a:lnTo>
                      <a:lnTo>
                        <a:pt x="283576" y="53524"/>
                      </a:lnTo>
                      <a:lnTo>
                        <a:pt x="279587" y="54964"/>
                      </a:lnTo>
                      <a:lnTo>
                        <a:pt x="269503" y="55518"/>
                      </a:lnTo>
                      <a:lnTo>
                        <a:pt x="267287" y="56959"/>
                      </a:lnTo>
                      <a:lnTo>
                        <a:pt x="269946" y="59618"/>
                      </a:lnTo>
                      <a:lnTo>
                        <a:pt x="272827" y="63719"/>
                      </a:lnTo>
                      <a:lnTo>
                        <a:pt x="273714" y="67487"/>
                      </a:lnTo>
                      <a:lnTo>
                        <a:pt x="270500" y="69038"/>
                      </a:lnTo>
                      <a:lnTo>
                        <a:pt x="267287" y="67597"/>
                      </a:lnTo>
                      <a:lnTo>
                        <a:pt x="261081" y="60616"/>
                      </a:lnTo>
                      <a:lnTo>
                        <a:pt x="257978" y="58178"/>
                      </a:lnTo>
                      <a:lnTo>
                        <a:pt x="255983" y="57735"/>
                      </a:lnTo>
                      <a:lnTo>
                        <a:pt x="254321" y="58178"/>
                      </a:lnTo>
                      <a:lnTo>
                        <a:pt x="252770" y="59618"/>
                      </a:lnTo>
                      <a:lnTo>
                        <a:pt x="251329" y="61946"/>
                      </a:lnTo>
                      <a:lnTo>
                        <a:pt x="250996" y="64384"/>
                      </a:lnTo>
                      <a:lnTo>
                        <a:pt x="251994" y="66489"/>
                      </a:lnTo>
                      <a:lnTo>
                        <a:pt x="259086" y="76573"/>
                      </a:lnTo>
                      <a:lnTo>
                        <a:pt x="259972" y="80563"/>
                      </a:lnTo>
                      <a:lnTo>
                        <a:pt x="257646" y="85660"/>
                      </a:lnTo>
                      <a:lnTo>
                        <a:pt x="252991" y="80674"/>
                      </a:lnTo>
                      <a:lnTo>
                        <a:pt x="247229" y="81117"/>
                      </a:lnTo>
                      <a:lnTo>
                        <a:pt x="241245" y="83333"/>
                      </a:lnTo>
                      <a:lnTo>
                        <a:pt x="235926" y="83665"/>
                      </a:lnTo>
                      <a:lnTo>
                        <a:pt x="231050" y="82225"/>
                      </a:lnTo>
                      <a:lnTo>
                        <a:pt x="220966" y="82225"/>
                      </a:lnTo>
                      <a:cubicBezTo>
                        <a:pt x="220966" y="82225"/>
                        <a:pt x="218417" y="83555"/>
                        <a:pt x="218417" y="83555"/>
                      </a:cubicBezTo>
                      <a:lnTo>
                        <a:pt x="217087" y="86325"/>
                      </a:lnTo>
                      <a:lnTo>
                        <a:pt x="218417" y="87544"/>
                      </a:lnTo>
                      <a:lnTo>
                        <a:pt x="219192" y="89650"/>
                      </a:lnTo>
                      <a:lnTo>
                        <a:pt x="219192" y="91977"/>
                      </a:lnTo>
                      <a:cubicBezTo>
                        <a:pt x="219192" y="91977"/>
                        <a:pt x="217752" y="93971"/>
                        <a:pt x="217752" y="93971"/>
                      </a:cubicBezTo>
                      <a:lnTo>
                        <a:pt x="216422" y="93750"/>
                      </a:lnTo>
                      <a:lnTo>
                        <a:pt x="216090" y="93750"/>
                      </a:lnTo>
                      <a:cubicBezTo>
                        <a:pt x="216090" y="93750"/>
                        <a:pt x="210216" y="87655"/>
                        <a:pt x="210216" y="87655"/>
                      </a:cubicBezTo>
                      <a:lnTo>
                        <a:pt x="207890" y="87655"/>
                      </a:lnTo>
                      <a:cubicBezTo>
                        <a:pt x="207890" y="87655"/>
                        <a:pt x="206227" y="89428"/>
                        <a:pt x="206227" y="89428"/>
                      </a:cubicBezTo>
                      <a:lnTo>
                        <a:pt x="204787" y="91201"/>
                      </a:lnTo>
                      <a:lnTo>
                        <a:pt x="202238" y="92531"/>
                      </a:lnTo>
                      <a:lnTo>
                        <a:pt x="200576" y="94525"/>
                      </a:lnTo>
                      <a:lnTo>
                        <a:pt x="199579" y="94969"/>
                      </a:lnTo>
                      <a:lnTo>
                        <a:pt x="198248" y="94747"/>
                      </a:lnTo>
                      <a:lnTo>
                        <a:pt x="195921" y="93750"/>
                      </a:lnTo>
                      <a:lnTo>
                        <a:pt x="194703" y="93528"/>
                      </a:lnTo>
                      <a:lnTo>
                        <a:pt x="188386" y="97406"/>
                      </a:lnTo>
                      <a:lnTo>
                        <a:pt x="189937" y="105829"/>
                      </a:lnTo>
                      <a:lnTo>
                        <a:pt x="193483" y="116689"/>
                      </a:lnTo>
                      <a:lnTo>
                        <a:pt x="193151" y="128103"/>
                      </a:lnTo>
                      <a:lnTo>
                        <a:pt x="191267" y="125443"/>
                      </a:lnTo>
                      <a:lnTo>
                        <a:pt x="190048" y="124778"/>
                      </a:lnTo>
                      <a:lnTo>
                        <a:pt x="188829" y="125775"/>
                      </a:lnTo>
                      <a:lnTo>
                        <a:pt x="183621" y="131759"/>
                      </a:lnTo>
                      <a:lnTo>
                        <a:pt x="182956" y="134530"/>
                      </a:lnTo>
                      <a:lnTo>
                        <a:pt x="183731" y="138519"/>
                      </a:lnTo>
                      <a:lnTo>
                        <a:pt x="182956" y="138519"/>
                      </a:lnTo>
                      <a:cubicBezTo>
                        <a:pt x="182956" y="138519"/>
                        <a:pt x="181294" y="138519"/>
                        <a:pt x="181294" y="138519"/>
                      </a:cubicBezTo>
                      <a:lnTo>
                        <a:pt x="180518" y="138519"/>
                      </a:lnTo>
                      <a:cubicBezTo>
                        <a:pt x="180518" y="138519"/>
                        <a:pt x="183399" y="143173"/>
                        <a:pt x="183399" y="143173"/>
                      </a:cubicBezTo>
                      <a:lnTo>
                        <a:pt x="186392" y="145722"/>
                      </a:lnTo>
                      <a:lnTo>
                        <a:pt x="193705" y="147717"/>
                      </a:lnTo>
                      <a:lnTo>
                        <a:pt x="194370" y="148493"/>
                      </a:lnTo>
                      <a:lnTo>
                        <a:pt x="194924" y="149822"/>
                      </a:lnTo>
                      <a:lnTo>
                        <a:pt x="195589" y="150820"/>
                      </a:lnTo>
                      <a:lnTo>
                        <a:pt x="196697" y="150598"/>
                      </a:lnTo>
                      <a:lnTo>
                        <a:pt x="197362" y="148160"/>
                      </a:lnTo>
                      <a:lnTo>
                        <a:pt x="197362" y="146830"/>
                      </a:lnTo>
                      <a:cubicBezTo>
                        <a:pt x="197362" y="146830"/>
                        <a:pt x="197583" y="146055"/>
                        <a:pt x="197583" y="146055"/>
                      </a:cubicBezTo>
                      <a:lnTo>
                        <a:pt x="199911" y="143063"/>
                      </a:lnTo>
                      <a:lnTo>
                        <a:pt x="200797" y="142508"/>
                      </a:lnTo>
                      <a:lnTo>
                        <a:pt x="202903" y="142287"/>
                      </a:lnTo>
                      <a:lnTo>
                        <a:pt x="203900" y="141733"/>
                      </a:lnTo>
                      <a:lnTo>
                        <a:pt x="202570" y="138852"/>
                      </a:lnTo>
                      <a:lnTo>
                        <a:pt x="199246" y="135416"/>
                      </a:lnTo>
                      <a:lnTo>
                        <a:pt x="197916" y="132535"/>
                      </a:lnTo>
                      <a:lnTo>
                        <a:pt x="200576" y="134308"/>
                      </a:lnTo>
                      <a:lnTo>
                        <a:pt x="203014" y="136968"/>
                      </a:lnTo>
                      <a:lnTo>
                        <a:pt x="204787" y="140846"/>
                      </a:lnTo>
                      <a:lnTo>
                        <a:pt x="205451" y="146165"/>
                      </a:lnTo>
                      <a:lnTo>
                        <a:pt x="205451" y="148825"/>
                      </a:lnTo>
                      <a:cubicBezTo>
                        <a:pt x="205451" y="148825"/>
                        <a:pt x="205008" y="150266"/>
                        <a:pt x="205008" y="150266"/>
                      </a:cubicBezTo>
                      <a:lnTo>
                        <a:pt x="204011" y="151374"/>
                      </a:lnTo>
                      <a:lnTo>
                        <a:pt x="200354" y="154366"/>
                      </a:lnTo>
                      <a:lnTo>
                        <a:pt x="198359" y="155031"/>
                      </a:lnTo>
                      <a:lnTo>
                        <a:pt x="196364" y="154809"/>
                      </a:lnTo>
                      <a:lnTo>
                        <a:pt x="194481" y="153479"/>
                      </a:lnTo>
                      <a:lnTo>
                        <a:pt x="191932" y="156693"/>
                      </a:lnTo>
                      <a:lnTo>
                        <a:pt x="184396" y="156028"/>
                      </a:lnTo>
                      <a:lnTo>
                        <a:pt x="181848" y="159352"/>
                      </a:lnTo>
                      <a:lnTo>
                        <a:pt x="181848" y="163785"/>
                      </a:lnTo>
                      <a:cubicBezTo>
                        <a:pt x="181848" y="163785"/>
                        <a:pt x="185394" y="169436"/>
                        <a:pt x="185394" y="169436"/>
                      </a:cubicBezTo>
                      <a:lnTo>
                        <a:pt x="186281" y="173537"/>
                      </a:lnTo>
                      <a:lnTo>
                        <a:pt x="193151" y="183399"/>
                      </a:lnTo>
                      <a:lnTo>
                        <a:pt x="192264" y="184951"/>
                      </a:lnTo>
                      <a:lnTo>
                        <a:pt x="188497" y="185505"/>
                      </a:lnTo>
                      <a:lnTo>
                        <a:pt x="186281" y="187389"/>
                      </a:lnTo>
                      <a:lnTo>
                        <a:pt x="181959" y="195146"/>
                      </a:lnTo>
                      <a:lnTo>
                        <a:pt x="188386" y="192486"/>
                      </a:lnTo>
                      <a:lnTo>
                        <a:pt x="190603" y="192154"/>
                      </a:lnTo>
                      <a:lnTo>
                        <a:pt x="194148" y="193262"/>
                      </a:lnTo>
                      <a:lnTo>
                        <a:pt x="194813" y="193040"/>
                      </a:lnTo>
                      <a:lnTo>
                        <a:pt x="195700" y="191821"/>
                      </a:lnTo>
                      <a:lnTo>
                        <a:pt x="196918" y="190713"/>
                      </a:lnTo>
                      <a:lnTo>
                        <a:pt x="199246" y="189383"/>
                      </a:lnTo>
                      <a:lnTo>
                        <a:pt x="201905" y="188829"/>
                      </a:lnTo>
                      <a:lnTo>
                        <a:pt x="210216" y="189605"/>
                      </a:lnTo>
                      <a:lnTo>
                        <a:pt x="215092" y="188164"/>
                      </a:lnTo>
                      <a:lnTo>
                        <a:pt x="217420" y="188386"/>
                      </a:lnTo>
                      <a:lnTo>
                        <a:pt x="219414" y="191157"/>
                      </a:lnTo>
                      <a:lnTo>
                        <a:pt x="222517" y="187832"/>
                      </a:lnTo>
                      <a:lnTo>
                        <a:pt x="226063" y="188164"/>
                      </a:lnTo>
                      <a:lnTo>
                        <a:pt x="229609" y="190824"/>
                      </a:lnTo>
                      <a:lnTo>
                        <a:pt x="232601" y="194481"/>
                      </a:lnTo>
                      <a:lnTo>
                        <a:pt x="230385" y="194148"/>
                      </a:lnTo>
                      <a:lnTo>
                        <a:pt x="226063" y="191600"/>
                      </a:lnTo>
                      <a:lnTo>
                        <a:pt x="224179" y="191378"/>
                      </a:lnTo>
                      <a:lnTo>
                        <a:pt x="222517" y="192930"/>
                      </a:lnTo>
                      <a:lnTo>
                        <a:pt x="221852" y="195478"/>
                      </a:lnTo>
                      <a:lnTo>
                        <a:pt x="222296" y="197805"/>
                      </a:lnTo>
                      <a:lnTo>
                        <a:pt x="224068" y="198913"/>
                      </a:lnTo>
                      <a:lnTo>
                        <a:pt x="224733" y="199578"/>
                      </a:lnTo>
                      <a:lnTo>
                        <a:pt x="224955" y="201130"/>
                      </a:lnTo>
                      <a:lnTo>
                        <a:pt x="224733" y="202681"/>
                      </a:lnTo>
                      <a:lnTo>
                        <a:pt x="224401" y="203346"/>
                      </a:lnTo>
                      <a:lnTo>
                        <a:pt x="220966" y="203346"/>
                      </a:lnTo>
                      <a:cubicBezTo>
                        <a:pt x="220966" y="203346"/>
                        <a:pt x="219082" y="202570"/>
                        <a:pt x="219082" y="202570"/>
                      </a:cubicBezTo>
                      <a:lnTo>
                        <a:pt x="214760" y="199578"/>
                      </a:lnTo>
                      <a:lnTo>
                        <a:pt x="212544" y="198581"/>
                      </a:lnTo>
                      <a:lnTo>
                        <a:pt x="208222" y="199024"/>
                      </a:lnTo>
                      <a:lnTo>
                        <a:pt x="204011" y="200576"/>
                      </a:lnTo>
                      <a:lnTo>
                        <a:pt x="199800" y="201241"/>
                      </a:lnTo>
                      <a:lnTo>
                        <a:pt x="195478" y="199024"/>
                      </a:lnTo>
                      <a:lnTo>
                        <a:pt x="194038" y="199024"/>
                      </a:lnTo>
                      <a:cubicBezTo>
                        <a:pt x="194038" y="199024"/>
                        <a:pt x="193373" y="201462"/>
                        <a:pt x="193373" y="201462"/>
                      </a:cubicBezTo>
                      <a:lnTo>
                        <a:pt x="193594" y="204344"/>
                      </a:lnTo>
                      <a:lnTo>
                        <a:pt x="195368" y="206227"/>
                      </a:lnTo>
                      <a:lnTo>
                        <a:pt x="195368" y="207225"/>
                      </a:lnTo>
                      <a:cubicBezTo>
                        <a:pt x="195368" y="207225"/>
                        <a:pt x="195035" y="208222"/>
                        <a:pt x="195035" y="208222"/>
                      </a:cubicBezTo>
                      <a:lnTo>
                        <a:pt x="194148" y="208665"/>
                      </a:lnTo>
                      <a:lnTo>
                        <a:pt x="191821" y="207779"/>
                      </a:lnTo>
                      <a:lnTo>
                        <a:pt x="190824" y="208000"/>
                      </a:lnTo>
                      <a:lnTo>
                        <a:pt x="189827" y="209884"/>
                      </a:lnTo>
                      <a:lnTo>
                        <a:pt x="189162" y="214871"/>
                      </a:lnTo>
                      <a:lnTo>
                        <a:pt x="189937" y="220633"/>
                      </a:lnTo>
                      <a:lnTo>
                        <a:pt x="191156" y="226063"/>
                      </a:lnTo>
                      <a:lnTo>
                        <a:pt x="191710" y="230163"/>
                      </a:lnTo>
                      <a:lnTo>
                        <a:pt x="191156" y="232269"/>
                      </a:lnTo>
                      <a:lnTo>
                        <a:pt x="190048" y="234596"/>
                      </a:lnTo>
                      <a:lnTo>
                        <a:pt x="189272" y="236923"/>
                      </a:lnTo>
                      <a:lnTo>
                        <a:pt x="189605" y="239028"/>
                      </a:lnTo>
                      <a:lnTo>
                        <a:pt x="191267" y="240802"/>
                      </a:lnTo>
                      <a:lnTo>
                        <a:pt x="192264" y="239804"/>
                      </a:lnTo>
                      <a:lnTo>
                        <a:pt x="193262" y="237477"/>
                      </a:lnTo>
                      <a:lnTo>
                        <a:pt x="194813" y="235372"/>
                      </a:lnTo>
                      <a:lnTo>
                        <a:pt x="196586" y="234707"/>
                      </a:lnTo>
                      <a:lnTo>
                        <a:pt x="197029" y="235926"/>
                      </a:lnTo>
                      <a:lnTo>
                        <a:pt x="197029" y="238364"/>
                      </a:lnTo>
                      <a:cubicBezTo>
                        <a:pt x="197029" y="238364"/>
                        <a:pt x="197916" y="241356"/>
                        <a:pt x="197916" y="241356"/>
                      </a:cubicBezTo>
                      <a:lnTo>
                        <a:pt x="199135" y="242907"/>
                      </a:lnTo>
                      <a:lnTo>
                        <a:pt x="201240" y="244902"/>
                      </a:lnTo>
                      <a:lnTo>
                        <a:pt x="203346" y="246453"/>
                      </a:lnTo>
                      <a:lnTo>
                        <a:pt x="204787" y="246675"/>
                      </a:lnTo>
                      <a:lnTo>
                        <a:pt x="208111" y="245013"/>
                      </a:lnTo>
                      <a:lnTo>
                        <a:pt x="209773" y="247672"/>
                      </a:lnTo>
                      <a:lnTo>
                        <a:pt x="210327" y="252991"/>
                      </a:lnTo>
                      <a:lnTo>
                        <a:pt x="210105" y="259419"/>
                      </a:lnTo>
                      <a:lnTo>
                        <a:pt x="209330" y="264738"/>
                      </a:lnTo>
                      <a:lnTo>
                        <a:pt x="209330" y="266954"/>
                      </a:lnTo>
                      <a:cubicBezTo>
                        <a:pt x="209330" y="266954"/>
                        <a:pt x="209884" y="269835"/>
                        <a:pt x="209884" y="269835"/>
                      </a:cubicBezTo>
                      <a:lnTo>
                        <a:pt x="211103" y="271830"/>
                      </a:lnTo>
                      <a:lnTo>
                        <a:pt x="212544" y="273160"/>
                      </a:lnTo>
                      <a:lnTo>
                        <a:pt x="213763" y="274822"/>
                      </a:lnTo>
                      <a:lnTo>
                        <a:pt x="214206" y="278036"/>
                      </a:lnTo>
                      <a:lnTo>
                        <a:pt x="214206" y="280141"/>
                      </a:lnTo>
                      <a:cubicBezTo>
                        <a:pt x="214206" y="280141"/>
                        <a:pt x="214760" y="282801"/>
                        <a:pt x="214760" y="282801"/>
                      </a:cubicBezTo>
                      <a:lnTo>
                        <a:pt x="215314" y="285239"/>
                      </a:lnTo>
                      <a:lnTo>
                        <a:pt x="215979" y="287012"/>
                      </a:lnTo>
                      <a:lnTo>
                        <a:pt x="216866" y="287898"/>
                      </a:lnTo>
                      <a:lnTo>
                        <a:pt x="217641" y="287677"/>
                      </a:lnTo>
                      <a:lnTo>
                        <a:pt x="218417" y="286790"/>
                      </a:lnTo>
                      <a:lnTo>
                        <a:pt x="219082" y="285571"/>
                      </a:lnTo>
                      <a:lnTo>
                        <a:pt x="220079" y="284574"/>
                      </a:lnTo>
                      <a:lnTo>
                        <a:pt x="221187" y="285017"/>
                      </a:lnTo>
                      <a:lnTo>
                        <a:pt x="222296" y="286014"/>
                      </a:lnTo>
                      <a:lnTo>
                        <a:pt x="223293" y="286568"/>
                      </a:lnTo>
                      <a:lnTo>
                        <a:pt x="224068" y="286236"/>
                      </a:lnTo>
                      <a:lnTo>
                        <a:pt x="224733" y="285460"/>
                      </a:lnTo>
                      <a:lnTo>
                        <a:pt x="225398" y="284906"/>
                      </a:lnTo>
                      <a:lnTo>
                        <a:pt x="226396" y="284906"/>
                      </a:lnTo>
                      <a:cubicBezTo>
                        <a:pt x="226396" y="284906"/>
                        <a:pt x="226950" y="285571"/>
                        <a:pt x="226950" y="285571"/>
                      </a:cubicBezTo>
                      <a:lnTo>
                        <a:pt x="228168" y="287455"/>
                      </a:lnTo>
                      <a:lnTo>
                        <a:pt x="228722" y="288120"/>
                      </a:lnTo>
                      <a:lnTo>
                        <a:pt x="230828" y="289117"/>
                      </a:lnTo>
                      <a:lnTo>
                        <a:pt x="235372" y="289560"/>
                      </a:lnTo>
                      <a:lnTo>
                        <a:pt x="242796" y="292885"/>
                      </a:lnTo>
                      <a:lnTo>
                        <a:pt x="245788" y="296764"/>
                      </a:lnTo>
                      <a:lnTo>
                        <a:pt x="250885" y="301639"/>
                      </a:lnTo>
                      <a:lnTo>
                        <a:pt x="254210" y="307623"/>
                      </a:lnTo>
                      <a:lnTo>
                        <a:pt x="255429" y="308953"/>
                      </a:lnTo>
                      <a:lnTo>
                        <a:pt x="257424" y="309729"/>
                      </a:lnTo>
                      <a:lnTo>
                        <a:pt x="258532" y="308842"/>
                      </a:lnTo>
                      <a:lnTo>
                        <a:pt x="260637" y="303966"/>
                      </a:lnTo>
                      <a:lnTo>
                        <a:pt x="262633" y="302082"/>
                      </a:lnTo>
                      <a:lnTo>
                        <a:pt x="264737" y="302082"/>
                      </a:lnTo>
                      <a:cubicBezTo>
                        <a:pt x="264737" y="302082"/>
                        <a:pt x="268838" y="303412"/>
                        <a:pt x="268838" y="303412"/>
                      </a:cubicBezTo>
                      <a:lnTo>
                        <a:pt x="270944" y="302858"/>
                      </a:lnTo>
                      <a:lnTo>
                        <a:pt x="272606" y="301529"/>
                      </a:lnTo>
                      <a:lnTo>
                        <a:pt x="274046" y="299534"/>
                      </a:lnTo>
                      <a:lnTo>
                        <a:pt x="277703" y="293328"/>
                      </a:lnTo>
                      <a:lnTo>
                        <a:pt x="278146" y="291444"/>
                      </a:lnTo>
                      <a:lnTo>
                        <a:pt x="278368" y="288120"/>
                      </a:lnTo>
                      <a:lnTo>
                        <a:pt x="278811" y="285571"/>
                      </a:lnTo>
                      <a:lnTo>
                        <a:pt x="279809" y="282801"/>
                      </a:lnTo>
                      <a:lnTo>
                        <a:pt x="281139" y="280252"/>
                      </a:lnTo>
                      <a:lnTo>
                        <a:pt x="282468" y="278479"/>
                      </a:lnTo>
                      <a:lnTo>
                        <a:pt x="286457" y="276595"/>
                      </a:lnTo>
                      <a:lnTo>
                        <a:pt x="291111" y="277149"/>
                      </a:lnTo>
                      <a:lnTo>
                        <a:pt x="295766" y="279255"/>
                      </a:lnTo>
                      <a:lnTo>
                        <a:pt x="305185" y="287123"/>
                      </a:lnTo>
                      <a:lnTo>
                        <a:pt x="307624" y="290779"/>
                      </a:lnTo>
                      <a:lnTo>
                        <a:pt x="308621" y="295434"/>
                      </a:lnTo>
                      <a:lnTo>
                        <a:pt x="307180" y="300420"/>
                      </a:lnTo>
                      <a:lnTo>
                        <a:pt x="304077" y="303191"/>
                      </a:lnTo>
                      <a:lnTo>
                        <a:pt x="300642" y="305407"/>
                      </a:lnTo>
                      <a:lnTo>
                        <a:pt x="298204" y="308510"/>
                      </a:lnTo>
                      <a:lnTo>
                        <a:pt x="297761" y="310837"/>
                      </a:lnTo>
                      <a:lnTo>
                        <a:pt x="297761" y="313164"/>
                      </a:lnTo>
                      <a:cubicBezTo>
                        <a:pt x="297761" y="313164"/>
                        <a:pt x="297761" y="315491"/>
                        <a:pt x="297761" y="315491"/>
                      </a:cubicBezTo>
                      <a:lnTo>
                        <a:pt x="296209" y="320035"/>
                      </a:lnTo>
                      <a:lnTo>
                        <a:pt x="296209" y="322472"/>
                      </a:lnTo>
                      <a:cubicBezTo>
                        <a:pt x="296209" y="322472"/>
                        <a:pt x="296652" y="324800"/>
                        <a:pt x="296652" y="324800"/>
                      </a:cubicBezTo>
                      <a:lnTo>
                        <a:pt x="297539" y="326794"/>
                      </a:lnTo>
                      <a:lnTo>
                        <a:pt x="298093" y="329121"/>
                      </a:lnTo>
                      <a:lnTo>
                        <a:pt x="297872" y="331781"/>
                      </a:lnTo>
                      <a:lnTo>
                        <a:pt x="296985" y="336435"/>
                      </a:lnTo>
                      <a:lnTo>
                        <a:pt x="296763" y="346741"/>
                      </a:lnTo>
                      <a:lnTo>
                        <a:pt x="294658" y="350509"/>
                      </a:lnTo>
                      <a:lnTo>
                        <a:pt x="289117" y="357047"/>
                      </a:lnTo>
                      <a:lnTo>
                        <a:pt x="287011" y="365469"/>
                      </a:lnTo>
                      <a:lnTo>
                        <a:pt x="281360" y="378656"/>
                      </a:lnTo>
                      <a:lnTo>
                        <a:pt x="280917" y="381094"/>
                      </a:lnTo>
                      <a:lnTo>
                        <a:pt x="280585" y="383643"/>
                      </a:lnTo>
                      <a:lnTo>
                        <a:pt x="280141" y="386081"/>
                      </a:lnTo>
                      <a:lnTo>
                        <a:pt x="279255" y="388075"/>
                      </a:lnTo>
                      <a:lnTo>
                        <a:pt x="278035" y="389959"/>
                      </a:lnTo>
                      <a:lnTo>
                        <a:pt x="278035" y="389959"/>
                      </a:lnTo>
                      <a:cubicBezTo>
                        <a:pt x="278035" y="389959"/>
                        <a:pt x="282911" y="392064"/>
                        <a:pt x="282911" y="392064"/>
                      </a:cubicBezTo>
                      <a:lnTo>
                        <a:pt x="286125" y="392064"/>
                      </a:lnTo>
                      <a:cubicBezTo>
                        <a:pt x="286125" y="392064"/>
                        <a:pt x="288785" y="390513"/>
                        <a:pt x="288785" y="390513"/>
                      </a:cubicBezTo>
                      <a:lnTo>
                        <a:pt x="290115" y="388408"/>
                      </a:lnTo>
                      <a:lnTo>
                        <a:pt x="292109" y="383421"/>
                      </a:lnTo>
                      <a:lnTo>
                        <a:pt x="293550" y="381759"/>
                      </a:lnTo>
                      <a:lnTo>
                        <a:pt x="298093" y="379432"/>
                      </a:lnTo>
                      <a:lnTo>
                        <a:pt x="304188" y="374002"/>
                      </a:lnTo>
                      <a:lnTo>
                        <a:pt x="306515" y="373559"/>
                      </a:lnTo>
                      <a:lnTo>
                        <a:pt x="314494" y="374445"/>
                      </a:lnTo>
                      <a:lnTo>
                        <a:pt x="321365" y="373780"/>
                      </a:lnTo>
                      <a:lnTo>
                        <a:pt x="323137" y="372450"/>
                      </a:lnTo>
                      <a:lnTo>
                        <a:pt x="325354" y="366577"/>
                      </a:lnTo>
                      <a:lnTo>
                        <a:pt x="327016" y="364361"/>
                      </a:lnTo>
                      <a:lnTo>
                        <a:pt x="330562" y="365358"/>
                      </a:lnTo>
                      <a:lnTo>
                        <a:pt x="333443" y="367353"/>
                      </a:lnTo>
                      <a:lnTo>
                        <a:pt x="336435" y="367907"/>
                      </a:lnTo>
                      <a:lnTo>
                        <a:pt x="337654" y="366799"/>
                      </a:lnTo>
                      <a:lnTo>
                        <a:pt x="340092" y="364693"/>
                      </a:lnTo>
                      <a:lnTo>
                        <a:pt x="342863" y="363031"/>
                      </a:lnTo>
                      <a:lnTo>
                        <a:pt x="351617" y="361923"/>
                      </a:lnTo>
                      <a:lnTo>
                        <a:pt x="354498" y="359928"/>
                      </a:lnTo>
                      <a:lnTo>
                        <a:pt x="361480" y="353058"/>
                      </a:lnTo>
                      <a:lnTo>
                        <a:pt x="363141" y="351506"/>
                      </a:lnTo>
                      <a:lnTo>
                        <a:pt x="365691" y="349955"/>
                      </a:lnTo>
                      <a:lnTo>
                        <a:pt x="368350" y="349179"/>
                      </a:lnTo>
                      <a:lnTo>
                        <a:pt x="373669" y="349179"/>
                      </a:lnTo>
                      <a:cubicBezTo>
                        <a:pt x="373669" y="349179"/>
                        <a:pt x="376550" y="351174"/>
                        <a:pt x="376550" y="351174"/>
                      </a:cubicBezTo>
                      <a:lnTo>
                        <a:pt x="377991" y="355606"/>
                      </a:lnTo>
                      <a:lnTo>
                        <a:pt x="378989" y="360925"/>
                      </a:lnTo>
                      <a:lnTo>
                        <a:pt x="380318" y="365580"/>
                      </a:lnTo>
                      <a:lnTo>
                        <a:pt x="381980" y="367020"/>
                      </a:lnTo>
                      <a:lnTo>
                        <a:pt x="383754" y="367020"/>
                      </a:lnTo>
                      <a:cubicBezTo>
                        <a:pt x="383754" y="367020"/>
                        <a:pt x="387410" y="365247"/>
                        <a:pt x="387410" y="365247"/>
                      </a:cubicBezTo>
                      <a:lnTo>
                        <a:pt x="389737" y="362366"/>
                      </a:lnTo>
                      <a:lnTo>
                        <a:pt x="389073" y="358931"/>
                      </a:lnTo>
                      <a:lnTo>
                        <a:pt x="385969" y="353058"/>
                      </a:lnTo>
                      <a:lnTo>
                        <a:pt x="386191" y="349401"/>
                      </a:lnTo>
                      <a:lnTo>
                        <a:pt x="387632" y="347960"/>
                      </a:lnTo>
                      <a:lnTo>
                        <a:pt x="389737" y="348404"/>
                      </a:lnTo>
                      <a:lnTo>
                        <a:pt x="391732" y="350066"/>
                      </a:lnTo>
                      <a:lnTo>
                        <a:pt x="392508" y="351506"/>
                      </a:lnTo>
                      <a:lnTo>
                        <a:pt x="393838" y="355385"/>
                      </a:lnTo>
                      <a:lnTo>
                        <a:pt x="394502" y="356604"/>
                      </a:lnTo>
                      <a:lnTo>
                        <a:pt x="395500" y="357269"/>
                      </a:lnTo>
                      <a:lnTo>
                        <a:pt x="396165" y="357269"/>
                      </a:lnTo>
                      <a:cubicBezTo>
                        <a:pt x="396165" y="357269"/>
                        <a:pt x="396941" y="356715"/>
                        <a:pt x="396941" y="356715"/>
                      </a:cubicBezTo>
                      <a:lnTo>
                        <a:pt x="398049" y="356715"/>
                      </a:lnTo>
                      <a:cubicBezTo>
                        <a:pt x="398049" y="356715"/>
                        <a:pt x="402592" y="359263"/>
                        <a:pt x="402592" y="359263"/>
                      </a:cubicBezTo>
                      <a:lnTo>
                        <a:pt x="409352" y="367796"/>
                      </a:lnTo>
                      <a:lnTo>
                        <a:pt x="413784" y="370788"/>
                      </a:lnTo>
                      <a:lnTo>
                        <a:pt x="417774" y="371785"/>
                      </a:lnTo>
                      <a:lnTo>
                        <a:pt x="418882" y="372561"/>
                      </a:lnTo>
                      <a:lnTo>
                        <a:pt x="419879" y="374223"/>
                      </a:lnTo>
                      <a:lnTo>
                        <a:pt x="419879" y="375442"/>
                      </a:lnTo>
                      <a:cubicBezTo>
                        <a:pt x="419879" y="375442"/>
                        <a:pt x="420101" y="375664"/>
                        <a:pt x="420101" y="375664"/>
                      </a:cubicBezTo>
                      <a:lnTo>
                        <a:pt x="420101" y="377105"/>
                      </a:lnTo>
                      <a:cubicBezTo>
                        <a:pt x="420101" y="377105"/>
                        <a:pt x="420766" y="378767"/>
                        <a:pt x="420766" y="378767"/>
                      </a:cubicBezTo>
                      <a:lnTo>
                        <a:pt x="423093" y="381981"/>
                      </a:lnTo>
                      <a:lnTo>
                        <a:pt x="425531" y="383532"/>
                      </a:lnTo>
                      <a:lnTo>
                        <a:pt x="428190" y="383975"/>
                      </a:lnTo>
                      <a:lnTo>
                        <a:pt x="431071" y="383753"/>
                      </a:lnTo>
                      <a:lnTo>
                        <a:pt x="437167" y="381759"/>
                      </a:lnTo>
                      <a:lnTo>
                        <a:pt x="438496" y="381316"/>
                      </a:lnTo>
                      <a:lnTo>
                        <a:pt x="440269" y="381316"/>
                      </a:lnTo>
                      <a:cubicBezTo>
                        <a:pt x="440269" y="381316"/>
                        <a:pt x="441932" y="384419"/>
                        <a:pt x="441932" y="384419"/>
                      </a:cubicBezTo>
                      <a:lnTo>
                        <a:pt x="442929" y="388740"/>
                      </a:lnTo>
                      <a:lnTo>
                        <a:pt x="444258" y="393062"/>
                      </a:lnTo>
                      <a:lnTo>
                        <a:pt x="447029" y="395833"/>
                      </a:lnTo>
                      <a:lnTo>
                        <a:pt x="470854" y="398381"/>
                      </a:lnTo>
                      <a:lnTo>
                        <a:pt x="472184" y="399046"/>
                      </a:lnTo>
                      <a:lnTo>
                        <a:pt x="472960" y="400154"/>
                      </a:lnTo>
                      <a:lnTo>
                        <a:pt x="473292" y="402149"/>
                      </a:lnTo>
                      <a:lnTo>
                        <a:pt x="472849" y="403368"/>
                      </a:lnTo>
                      <a:lnTo>
                        <a:pt x="472184" y="404587"/>
                      </a:lnTo>
                      <a:lnTo>
                        <a:pt x="471851" y="406582"/>
                      </a:lnTo>
                      <a:lnTo>
                        <a:pt x="472073" y="411014"/>
                      </a:lnTo>
                      <a:lnTo>
                        <a:pt x="472960" y="413674"/>
                      </a:lnTo>
                      <a:lnTo>
                        <a:pt x="485260" y="424423"/>
                      </a:lnTo>
                      <a:lnTo>
                        <a:pt x="488917" y="428855"/>
                      </a:lnTo>
                      <a:lnTo>
                        <a:pt x="499334" y="446697"/>
                      </a:lnTo>
                      <a:lnTo>
                        <a:pt x="503101" y="451351"/>
                      </a:lnTo>
                      <a:lnTo>
                        <a:pt x="507756" y="454786"/>
                      </a:lnTo>
                      <a:lnTo>
                        <a:pt x="509197" y="455451"/>
                      </a:lnTo>
                      <a:lnTo>
                        <a:pt x="518062" y="459551"/>
                      </a:lnTo>
                      <a:lnTo>
                        <a:pt x="518062" y="459551"/>
                      </a:lnTo>
                      <a:cubicBezTo>
                        <a:pt x="518062" y="459551"/>
                        <a:pt x="519945" y="461435"/>
                        <a:pt x="519945" y="461435"/>
                      </a:cubicBezTo>
                      <a:lnTo>
                        <a:pt x="523603" y="466976"/>
                      </a:lnTo>
                      <a:lnTo>
                        <a:pt x="525708" y="469414"/>
                      </a:lnTo>
                      <a:lnTo>
                        <a:pt x="527481" y="469192"/>
                      </a:lnTo>
                      <a:lnTo>
                        <a:pt x="529032" y="467862"/>
                      </a:lnTo>
                      <a:lnTo>
                        <a:pt x="530584" y="466976"/>
                      </a:lnTo>
                      <a:lnTo>
                        <a:pt x="531692" y="467308"/>
                      </a:lnTo>
                      <a:lnTo>
                        <a:pt x="533797" y="468860"/>
                      </a:lnTo>
                      <a:lnTo>
                        <a:pt x="534905" y="469303"/>
                      </a:lnTo>
                      <a:lnTo>
                        <a:pt x="536125" y="468749"/>
                      </a:lnTo>
                      <a:lnTo>
                        <a:pt x="536679" y="467419"/>
                      </a:lnTo>
                      <a:lnTo>
                        <a:pt x="537122" y="465868"/>
                      </a:lnTo>
                      <a:lnTo>
                        <a:pt x="537898" y="464538"/>
                      </a:lnTo>
                      <a:lnTo>
                        <a:pt x="541333" y="461657"/>
                      </a:lnTo>
                      <a:lnTo>
                        <a:pt x="545101" y="459551"/>
                      </a:lnTo>
                      <a:lnTo>
                        <a:pt x="548868" y="458332"/>
                      </a:lnTo>
                      <a:lnTo>
                        <a:pt x="557623" y="458997"/>
                      </a:lnTo>
                      <a:lnTo>
                        <a:pt x="559618" y="458443"/>
                      </a:lnTo>
                      <a:lnTo>
                        <a:pt x="561944" y="456449"/>
                      </a:lnTo>
                      <a:lnTo>
                        <a:pt x="563385" y="453567"/>
                      </a:lnTo>
                      <a:lnTo>
                        <a:pt x="564604" y="450464"/>
                      </a:lnTo>
                      <a:lnTo>
                        <a:pt x="566377" y="447805"/>
                      </a:lnTo>
                      <a:lnTo>
                        <a:pt x="568483" y="446918"/>
                      </a:lnTo>
                      <a:lnTo>
                        <a:pt x="569812" y="448026"/>
                      </a:lnTo>
                      <a:lnTo>
                        <a:pt x="571031" y="449578"/>
                      </a:lnTo>
                      <a:lnTo>
                        <a:pt x="572805" y="449910"/>
                      </a:lnTo>
                      <a:lnTo>
                        <a:pt x="574799" y="449467"/>
                      </a:lnTo>
                      <a:lnTo>
                        <a:pt x="576794" y="449467"/>
                      </a:lnTo>
                      <a:cubicBezTo>
                        <a:pt x="576794" y="449467"/>
                        <a:pt x="580672" y="450908"/>
                        <a:pt x="580672" y="450908"/>
                      </a:cubicBezTo>
                      <a:lnTo>
                        <a:pt x="583332" y="453124"/>
                      </a:lnTo>
                      <a:lnTo>
                        <a:pt x="587321" y="459662"/>
                      </a:lnTo>
                      <a:lnTo>
                        <a:pt x="589538" y="462432"/>
                      </a:lnTo>
                      <a:lnTo>
                        <a:pt x="592197" y="463762"/>
                      </a:lnTo>
                      <a:lnTo>
                        <a:pt x="601284" y="464538"/>
                      </a:lnTo>
                      <a:lnTo>
                        <a:pt x="618682" y="471298"/>
                      </a:lnTo>
                      <a:lnTo>
                        <a:pt x="622450" y="468970"/>
                      </a:lnTo>
                      <a:lnTo>
                        <a:pt x="621563" y="466754"/>
                      </a:lnTo>
                      <a:lnTo>
                        <a:pt x="620566" y="463430"/>
                      </a:lnTo>
                      <a:lnTo>
                        <a:pt x="619790" y="459884"/>
                      </a:lnTo>
                      <a:lnTo>
                        <a:pt x="619790" y="457224"/>
                      </a:lnTo>
                      <a:cubicBezTo>
                        <a:pt x="619790" y="457224"/>
                        <a:pt x="620787" y="455451"/>
                        <a:pt x="620787" y="455451"/>
                      </a:cubicBezTo>
                      <a:lnTo>
                        <a:pt x="622228" y="455008"/>
                      </a:lnTo>
                      <a:lnTo>
                        <a:pt x="623779" y="455008"/>
                      </a:lnTo>
                      <a:cubicBezTo>
                        <a:pt x="623779" y="455008"/>
                        <a:pt x="625220" y="454232"/>
                        <a:pt x="625220" y="454232"/>
                      </a:cubicBezTo>
                      <a:lnTo>
                        <a:pt x="626107" y="453235"/>
                      </a:lnTo>
                      <a:lnTo>
                        <a:pt x="626439" y="452348"/>
                      </a:lnTo>
                      <a:lnTo>
                        <a:pt x="626772" y="448026"/>
                      </a:lnTo>
                      <a:lnTo>
                        <a:pt x="626550" y="447251"/>
                      </a:lnTo>
                      <a:lnTo>
                        <a:pt x="626328" y="446586"/>
                      </a:lnTo>
                      <a:lnTo>
                        <a:pt x="626107" y="443815"/>
                      </a:lnTo>
                      <a:lnTo>
                        <a:pt x="625885" y="442929"/>
                      </a:lnTo>
                      <a:lnTo>
                        <a:pt x="625885" y="441821"/>
                      </a:lnTo>
                      <a:cubicBezTo>
                        <a:pt x="625885" y="441821"/>
                        <a:pt x="626107" y="439715"/>
                        <a:pt x="626107" y="439715"/>
                      </a:cubicBezTo>
                      <a:lnTo>
                        <a:pt x="626661" y="438053"/>
                      </a:lnTo>
                      <a:lnTo>
                        <a:pt x="627437" y="436834"/>
                      </a:lnTo>
                      <a:lnTo>
                        <a:pt x="629320" y="435061"/>
                      </a:lnTo>
                      <a:lnTo>
                        <a:pt x="638739" y="431958"/>
                      </a:lnTo>
                      <a:lnTo>
                        <a:pt x="640735" y="429853"/>
                      </a:lnTo>
                      <a:lnTo>
                        <a:pt x="640956" y="427193"/>
                      </a:lnTo>
                      <a:lnTo>
                        <a:pt x="639848" y="421209"/>
                      </a:lnTo>
                      <a:lnTo>
                        <a:pt x="640402" y="417663"/>
                      </a:lnTo>
                      <a:lnTo>
                        <a:pt x="641621" y="415779"/>
                      </a:lnTo>
                      <a:lnTo>
                        <a:pt x="643172" y="414560"/>
                      </a:lnTo>
                      <a:lnTo>
                        <a:pt x="646386" y="413009"/>
                      </a:lnTo>
                      <a:lnTo>
                        <a:pt x="644059" y="410792"/>
                      </a:lnTo>
                      <a:lnTo>
                        <a:pt x="643172" y="410349"/>
                      </a:lnTo>
                      <a:lnTo>
                        <a:pt x="644613" y="409463"/>
                      </a:lnTo>
                      <a:lnTo>
                        <a:pt x="646718" y="409130"/>
                      </a:lnTo>
                      <a:lnTo>
                        <a:pt x="663119" y="406914"/>
                      </a:lnTo>
                      <a:lnTo>
                        <a:pt x="670322" y="404144"/>
                      </a:lnTo>
                      <a:lnTo>
                        <a:pt x="672981" y="402260"/>
                      </a:lnTo>
                      <a:lnTo>
                        <a:pt x="674422" y="399378"/>
                      </a:lnTo>
                      <a:lnTo>
                        <a:pt x="673535" y="395168"/>
                      </a:lnTo>
                      <a:lnTo>
                        <a:pt x="671763" y="393062"/>
                      </a:lnTo>
                      <a:lnTo>
                        <a:pt x="660348" y="388186"/>
                      </a:lnTo>
                      <a:lnTo>
                        <a:pt x="659462" y="386967"/>
                      </a:lnTo>
                      <a:lnTo>
                        <a:pt x="658908" y="383975"/>
                      </a:lnTo>
                      <a:lnTo>
                        <a:pt x="659351" y="381537"/>
                      </a:lnTo>
                      <a:lnTo>
                        <a:pt x="660237" y="379210"/>
                      </a:lnTo>
                      <a:lnTo>
                        <a:pt x="660792" y="376440"/>
                      </a:lnTo>
                      <a:lnTo>
                        <a:pt x="660237" y="371231"/>
                      </a:lnTo>
                      <a:lnTo>
                        <a:pt x="658132" y="369458"/>
                      </a:lnTo>
                      <a:lnTo>
                        <a:pt x="656027" y="368572"/>
                      </a:lnTo>
                      <a:lnTo>
                        <a:pt x="656027" y="362366"/>
                      </a:lnTo>
                      <a:cubicBezTo>
                        <a:pt x="656027" y="362366"/>
                        <a:pt x="656802" y="356825"/>
                        <a:pt x="656802" y="356825"/>
                      </a:cubicBezTo>
                      <a:lnTo>
                        <a:pt x="656248" y="350620"/>
                      </a:lnTo>
                      <a:lnTo>
                        <a:pt x="650597" y="342419"/>
                      </a:lnTo>
                      <a:lnTo>
                        <a:pt x="646275" y="332446"/>
                      </a:lnTo>
                      <a:lnTo>
                        <a:pt x="644059" y="327570"/>
                      </a:lnTo>
                      <a:lnTo>
                        <a:pt x="641399" y="321697"/>
                      </a:lnTo>
                      <a:lnTo>
                        <a:pt x="640180" y="311502"/>
                      </a:lnTo>
                      <a:lnTo>
                        <a:pt x="641621" y="300531"/>
                      </a:lnTo>
                      <a:lnTo>
                        <a:pt x="648824" y="284352"/>
                      </a:lnTo>
                      <a:lnTo>
                        <a:pt x="643061" y="254100"/>
                      </a:lnTo>
                      <a:lnTo>
                        <a:pt x="637964" y="227061"/>
                      </a:lnTo>
                      <a:lnTo>
                        <a:pt x="635859" y="215979"/>
                      </a:lnTo>
                      <a:lnTo>
                        <a:pt x="633974" y="206006"/>
                      </a:lnTo>
                      <a:lnTo>
                        <a:pt x="638296" y="192154"/>
                      </a:lnTo>
                      <a:lnTo>
                        <a:pt x="642064" y="179853"/>
                      </a:lnTo>
                      <a:lnTo>
                        <a:pt x="656802" y="167109"/>
                      </a:lnTo>
                      <a:lnTo>
                        <a:pt x="667109" y="158244"/>
                      </a:lnTo>
                      <a:lnTo>
                        <a:pt x="667330" y="158022"/>
                      </a:lnTo>
                      <a:lnTo>
                        <a:pt x="669324" y="154809"/>
                      </a:lnTo>
                      <a:lnTo>
                        <a:pt x="670654" y="149933"/>
                      </a:lnTo>
                      <a:lnTo>
                        <a:pt x="675641" y="140846"/>
                      </a:lnTo>
                      <a:lnTo>
                        <a:pt x="677636" y="136192"/>
                      </a:lnTo>
                      <a:lnTo>
                        <a:pt x="684617" y="117796"/>
                      </a:lnTo>
                      <a:lnTo>
                        <a:pt x="688496" y="101174"/>
                      </a:lnTo>
                      <a:lnTo>
                        <a:pt x="690490" y="96409"/>
                      </a:lnTo>
                      <a:lnTo>
                        <a:pt x="689604" y="92531"/>
                      </a:lnTo>
                      <a:lnTo>
                        <a:pt x="692152" y="89317"/>
                      </a:lnTo>
                      <a:lnTo>
                        <a:pt x="698580" y="85882"/>
                      </a:lnTo>
                      <a:lnTo>
                        <a:pt x="711878" y="86436"/>
                      </a:lnTo>
                      <a:lnTo>
                        <a:pt x="714205" y="83333"/>
                      </a:lnTo>
                      <a:lnTo>
                        <a:pt x="711545" y="83333"/>
                      </a:lnTo>
                      <a:cubicBezTo>
                        <a:pt x="711545" y="83333"/>
                        <a:pt x="703345" y="79898"/>
                        <a:pt x="703345" y="79898"/>
                      </a:cubicBezTo>
                      <a:lnTo>
                        <a:pt x="707002" y="78125"/>
                      </a:lnTo>
                      <a:lnTo>
                        <a:pt x="716200" y="77571"/>
                      </a:lnTo>
                      <a:lnTo>
                        <a:pt x="721297" y="73581"/>
                      </a:lnTo>
                      <a:lnTo>
                        <a:pt x="724067" y="75354"/>
                      </a:lnTo>
                      <a:lnTo>
                        <a:pt x="724621" y="71143"/>
                      </a:lnTo>
                      <a:lnTo>
                        <a:pt x="723402" y="69592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E3B262E9-7181-9004-B5F1-227E69C599DA}"/>
                    </a:ext>
                  </a:extLst>
                </p:cNvPr>
                <p:cNvSpPr/>
                <p:nvPr/>
              </p:nvSpPr>
              <p:spPr>
                <a:xfrm>
                  <a:off x="7614605" y="2168141"/>
                  <a:ext cx="801305" cy="647272"/>
                </a:xfrm>
                <a:custGeom>
                  <a:avLst/>
                  <a:gdLst>
                    <a:gd name="connsiteX0" fmla="*/ 426972 w 801305"/>
                    <a:gd name="connsiteY0" fmla="*/ 607490 h 647272"/>
                    <a:gd name="connsiteX1" fmla="*/ 425753 w 801305"/>
                    <a:gd name="connsiteY1" fmla="*/ 605606 h 647272"/>
                    <a:gd name="connsiteX2" fmla="*/ 420101 w 801305"/>
                    <a:gd name="connsiteY2" fmla="*/ 600841 h 647272"/>
                    <a:gd name="connsiteX3" fmla="*/ 418439 w 801305"/>
                    <a:gd name="connsiteY3" fmla="*/ 597295 h 647272"/>
                    <a:gd name="connsiteX4" fmla="*/ 418883 w 801305"/>
                    <a:gd name="connsiteY4" fmla="*/ 597073 h 647272"/>
                    <a:gd name="connsiteX5" fmla="*/ 419990 w 801305"/>
                    <a:gd name="connsiteY5" fmla="*/ 595965 h 647272"/>
                    <a:gd name="connsiteX6" fmla="*/ 418107 w 801305"/>
                    <a:gd name="connsiteY6" fmla="*/ 595411 h 647272"/>
                    <a:gd name="connsiteX7" fmla="*/ 416444 w 801305"/>
                    <a:gd name="connsiteY7" fmla="*/ 594081 h 647272"/>
                    <a:gd name="connsiteX8" fmla="*/ 413785 w 801305"/>
                    <a:gd name="connsiteY8" fmla="*/ 590646 h 647272"/>
                    <a:gd name="connsiteX9" fmla="*/ 413120 w 801305"/>
                    <a:gd name="connsiteY9" fmla="*/ 587765 h 647272"/>
                    <a:gd name="connsiteX10" fmla="*/ 404476 w 801305"/>
                    <a:gd name="connsiteY10" fmla="*/ 579897 h 647272"/>
                    <a:gd name="connsiteX11" fmla="*/ 404144 w 801305"/>
                    <a:gd name="connsiteY11" fmla="*/ 582113 h 647272"/>
                    <a:gd name="connsiteX12" fmla="*/ 403922 w 801305"/>
                    <a:gd name="connsiteY12" fmla="*/ 584551 h 647272"/>
                    <a:gd name="connsiteX13" fmla="*/ 404144 w 801305"/>
                    <a:gd name="connsiteY13" fmla="*/ 586989 h 647272"/>
                    <a:gd name="connsiteX14" fmla="*/ 405141 w 801305"/>
                    <a:gd name="connsiteY14" fmla="*/ 589095 h 647272"/>
                    <a:gd name="connsiteX15" fmla="*/ 404033 w 801305"/>
                    <a:gd name="connsiteY15" fmla="*/ 589316 h 647272"/>
                    <a:gd name="connsiteX16" fmla="*/ 401263 w 801305"/>
                    <a:gd name="connsiteY16" fmla="*/ 590646 h 647272"/>
                    <a:gd name="connsiteX17" fmla="*/ 398160 w 801305"/>
                    <a:gd name="connsiteY17" fmla="*/ 590646 h 647272"/>
                    <a:gd name="connsiteX18" fmla="*/ 395722 w 801305"/>
                    <a:gd name="connsiteY18" fmla="*/ 592752 h 647272"/>
                    <a:gd name="connsiteX19" fmla="*/ 395722 w 801305"/>
                    <a:gd name="connsiteY19" fmla="*/ 594414 h 647272"/>
                    <a:gd name="connsiteX20" fmla="*/ 397163 w 801305"/>
                    <a:gd name="connsiteY20" fmla="*/ 596519 h 647272"/>
                    <a:gd name="connsiteX21" fmla="*/ 398270 w 801305"/>
                    <a:gd name="connsiteY21" fmla="*/ 599955 h 647272"/>
                    <a:gd name="connsiteX22" fmla="*/ 378103 w 801305"/>
                    <a:gd name="connsiteY22" fmla="*/ 588541 h 647272"/>
                    <a:gd name="connsiteX23" fmla="*/ 375332 w 801305"/>
                    <a:gd name="connsiteY23" fmla="*/ 587876 h 647272"/>
                    <a:gd name="connsiteX24" fmla="*/ 372672 w 801305"/>
                    <a:gd name="connsiteY24" fmla="*/ 586213 h 647272"/>
                    <a:gd name="connsiteX25" fmla="*/ 369237 w 801305"/>
                    <a:gd name="connsiteY25" fmla="*/ 578678 h 647272"/>
                    <a:gd name="connsiteX26" fmla="*/ 367242 w 801305"/>
                    <a:gd name="connsiteY26" fmla="*/ 577016 h 647272"/>
                    <a:gd name="connsiteX27" fmla="*/ 365248 w 801305"/>
                    <a:gd name="connsiteY27" fmla="*/ 576129 h 647272"/>
                    <a:gd name="connsiteX28" fmla="*/ 359818 w 801305"/>
                    <a:gd name="connsiteY28" fmla="*/ 571807 h 647272"/>
                    <a:gd name="connsiteX29" fmla="*/ 357047 w 801305"/>
                    <a:gd name="connsiteY29" fmla="*/ 570478 h 647272"/>
                    <a:gd name="connsiteX30" fmla="*/ 340757 w 801305"/>
                    <a:gd name="connsiteY30" fmla="*/ 573802 h 647272"/>
                    <a:gd name="connsiteX31" fmla="*/ 339206 w 801305"/>
                    <a:gd name="connsiteY31" fmla="*/ 573027 h 647272"/>
                    <a:gd name="connsiteX32" fmla="*/ 334441 w 801305"/>
                    <a:gd name="connsiteY32" fmla="*/ 578678 h 647272"/>
                    <a:gd name="connsiteX33" fmla="*/ 332890 w 801305"/>
                    <a:gd name="connsiteY33" fmla="*/ 581781 h 647272"/>
                    <a:gd name="connsiteX34" fmla="*/ 332890 w 801305"/>
                    <a:gd name="connsiteY34" fmla="*/ 585216 h 647272"/>
                    <a:gd name="connsiteX35" fmla="*/ 333666 w 801305"/>
                    <a:gd name="connsiteY35" fmla="*/ 586546 h 647272"/>
                    <a:gd name="connsiteX36" fmla="*/ 339649 w 801305"/>
                    <a:gd name="connsiteY36" fmla="*/ 594081 h 647272"/>
                    <a:gd name="connsiteX37" fmla="*/ 341201 w 801305"/>
                    <a:gd name="connsiteY37" fmla="*/ 595300 h 647272"/>
                    <a:gd name="connsiteX38" fmla="*/ 343085 w 801305"/>
                    <a:gd name="connsiteY38" fmla="*/ 595965 h 647272"/>
                    <a:gd name="connsiteX39" fmla="*/ 340979 w 801305"/>
                    <a:gd name="connsiteY39" fmla="*/ 600065 h 647272"/>
                    <a:gd name="connsiteX40" fmla="*/ 337766 w 801305"/>
                    <a:gd name="connsiteY40" fmla="*/ 600287 h 647272"/>
                    <a:gd name="connsiteX41" fmla="*/ 334330 w 801305"/>
                    <a:gd name="connsiteY41" fmla="*/ 599733 h 647272"/>
                    <a:gd name="connsiteX42" fmla="*/ 331449 w 801305"/>
                    <a:gd name="connsiteY42" fmla="*/ 601395 h 647272"/>
                    <a:gd name="connsiteX43" fmla="*/ 330673 w 801305"/>
                    <a:gd name="connsiteY43" fmla="*/ 604720 h 647272"/>
                    <a:gd name="connsiteX44" fmla="*/ 331781 w 801305"/>
                    <a:gd name="connsiteY44" fmla="*/ 607711 h 647272"/>
                    <a:gd name="connsiteX45" fmla="*/ 334220 w 801305"/>
                    <a:gd name="connsiteY45" fmla="*/ 609817 h 647272"/>
                    <a:gd name="connsiteX46" fmla="*/ 340314 w 801305"/>
                    <a:gd name="connsiteY46" fmla="*/ 611258 h 647272"/>
                    <a:gd name="connsiteX47" fmla="*/ 346409 w 801305"/>
                    <a:gd name="connsiteY47" fmla="*/ 614139 h 647272"/>
                    <a:gd name="connsiteX48" fmla="*/ 352061 w 801305"/>
                    <a:gd name="connsiteY48" fmla="*/ 615358 h 647272"/>
                    <a:gd name="connsiteX49" fmla="*/ 364472 w 801305"/>
                    <a:gd name="connsiteY49" fmla="*/ 623336 h 647272"/>
                    <a:gd name="connsiteX50" fmla="*/ 371342 w 801305"/>
                    <a:gd name="connsiteY50" fmla="*/ 629431 h 647272"/>
                    <a:gd name="connsiteX51" fmla="*/ 381870 w 801305"/>
                    <a:gd name="connsiteY51" fmla="*/ 635748 h 647272"/>
                    <a:gd name="connsiteX52" fmla="*/ 384419 w 801305"/>
                    <a:gd name="connsiteY52" fmla="*/ 636191 h 647272"/>
                    <a:gd name="connsiteX53" fmla="*/ 388740 w 801305"/>
                    <a:gd name="connsiteY53" fmla="*/ 632202 h 647272"/>
                    <a:gd name="connsiteX54" fmla="*/ 394170 w 801305"/>
                    <a:gd name="connsiteY54" fmla="*/ 629653 h 647272"/>
                    <a:gd name="connsiteX55" fmla="*/ 399933 w 801305"/>
                    <a:gd name="connsiteY55" fmla="*/ 628323 h 647272"/>
                    <a:gd name="connsiteX56" fmla="*/ 417553 w 801305"/>
                    <a:gd name="connsiteY56" fmla="*/ 632202 h 647272"/>
                    <a:gd name="connsiteX57" fmla="*/ 422650 w 801305"/>
                    <a:gd name="connsiteY57" fmla="*/ 630539 h 647272"/>
                    <a:gd name="connsiteX58" fmla="*/ 426307 w 801305"/>
                    <a:gd name="connsiteY58" fmla="*/ 626439 h 647272"/>
                    <a:gd name="connsiteX59" fmla="*/ 426750 w 801305"/>
                    <a:gd name="connsiteY59" fmla="*/ 622228 h 647272"/>
                    <a:gd name="connsiteX60" fmla="*/ 422318 w 801305"/>
                    <a:gd name="connsiteY60" fmla="*/ 620234 h 647272"/>
                    <a:gd name="connsiteX61" fmla="*/ 423204 w 801305"/>
                    <a:gd name="connsiteY61" fmla="*/ 618128 h 647272"/>
                    <a:gd name="connsiteX62" fmla="*/ 424202 w 801305"/>
                    <a:gd name="connsiteY62" fmla="*/ 617463 h 647272"/>
                    <a:gd name="connsiteX63" fmla="*/ 425309 w 801305"/>
                    <a:gd name="connsiteY63" fmla="*/ 617020 h 647272"/>
                    <a:gd name="connsiteX64" fmla="*/ 426639 w 801305"/>
                    <a:gd name="connsiteY64" fmla="*/ 615580 h 647272"/>
                    <a:gd name="connsiteX65" fmla="*/ 427748 w 801305"/>
                    <a:gd name="connsiteY65" fmla="*/ 613252 h 647272"/>
                    <a:gd name="connsiteX66" fmla="*/ 427748 w 801305"/>
                    <a:gd name="connsiteY66" fmla="*/ 612144 h 647272"/>
                    <a:gd name="connsiteX67" fmla="*/ 427304 w 801305"/>
                    <a:gd name="connsiteY67" fmla="*/ 610704 h 647272"/>
                    <a:gd name="connsiteX68" fmla="*/ 426972 w 801305"/>
                    <a:gd name="connsiteY68" fmla="*/ 607490 h 647272"/>
                    <a:gd name="connsiteX69" fmla="*/ 273936 w 801305"/>
                    <a:gd name="connsiteY69" fmla="*/ 590646 h 647272"/>
                    <a:gd name="connsiteX70" fmla="*/ 273936 w 801305"/>
                    <a:gd name="connsiteY70" fmla="*/ 587543 h 647272"/>
                    <a:gd name="connsiteX71" fmla="*/ 272495 w 801305"/>
                    <a:gd name="connsiteY71" fmla="*/ 585770 h 647272"/>
                    <a:gd name="connsiteX72" fmla="*/ 270390 w 801305"/>
                    <a:gd name="connsiteY72" fmla="*/ 584440 h 647272"/>
                    <a:gd name="connsiteX73" fmla="*/ 268506 w 801305"/>
                    <a:gd name="connsiteY73" fmla="*/ 582667 h 647272"/>
                    <a:gd name="connsiteX74" fmla="*/ 270058 w 801305"/>
                    <a:gd name="connsiteY74" fmla="*/ 586103 h 647272"/>
                    <a:gd name="connsiteX75" fmla="*/ 269725 w 801305"/>
                    <a:gd name="connsiteY75" fmla="*/ 587654 h 647272"/>
                    <a:gd name="connsiteX76" fmla="*/ 268173 w 801305"/>
                    <a:gd name="connsiteY76" fmla="*/ 588097 h 647272"/>
                    <a:gd name="connsiteX77" fmla="*/ 265847 w 801305"/>
                    <a:gd name="connsiteY77" fmla="*/ 588097 h 647272"/>
                    <a:gd name="connsiteX78" fmla="*/ 264627 w 801305"/>
                    <a:gd name="connsiteY78" fmla="*/ 586878 h 647272"/>
                    <a:gd name="connsiteX79" fmla="*/ 263297 w 801305"/>
                    <a:gd name="connsiteY79" fmla="*/ 581005 h 647272"/>
                    <a:gd name="connsiteX80" fmla="*/ 261636 w 801305"/>
                    <a:gd name="connsiteY80" fmla="*/ 578678 h 647272"/>
                    <a:gd name="connsiteX81" fmla="*/ 262411 w 801305"/>
                    <a:gd name="connsiteY81" fmla="*/ 582003 h 647272"/>
                    <a:gd name="connsiteX82" fmla="*/ 261857 w 801305"/>
                    <a:gd name="connsiteY82" fmla="*/ 583554 h 647272"/>
                    <a:gd name="connsiteX83" fmla="*/ 260527 w 801305"/>
                    <a:gd name="connsiteY83" fmla="*/ 583997 h 647272"/>
                    <a:gd name="connsiteX84" fmla="*/ 258865 w 801305"/>
                    <a:gd name="connsiteY84" fmla="*/ 583997 h 647272"/>
                    <a:gd name="connsiteX85" fmla="*/ 257203 w 801305"/>
                    <a:gd name="connsiteY85" fmla="*/ 583332 h 647272"/>
                    <a:gd name="connsiteX86" fmla="*/ 255762 w 801305"/>
                    <a:gd name="connsiteY86" fmla="*/ 581559 h 647272"/>
                    <a:gd name="connsiteX87" fmla="*/ 253103 w 801305"/>
                    <a:gd name="connsiteY87" fmla="*/ 577237 h 647272"/>
                    <a:gd name="connsiteX88" fmla="*/ 250221 w 801305"/>
                    <a:gd name="connsiteY88" fmla="*/ 574689 h 647272"/>
                    <a:gd name="connsiteX89" fmla="*/ 240580 w 801305"/>
                    <a:gd name="connsiteY89" fmla="*/ 569258 h 647272"/>
                    <a:gd name="connsiteX90" fmla="*/ 238918 w 801305"/>
                    <a:gd name="connsiteY90" fmla="*/ 567375 h 647272"/>
                    <a:gd name="connsiteX91" fmla="*/ 239583 w 801305"/>
                    <a:gd name="connsiteY91" fmla="*/ 570478 h 647272"/>
                    <a:gd name="connsiteX92" fmla="*/ 241467 w 801305"/>
                    <a:gd name="connsiteY92" fmla="*/ 574910 h 647272"/>
                    <a:gd name="connsiteX93" fmla="*/ 260971 w 801305"/>
                    <a:gd name="connsiteY93" fmla="*/ 596297 h 647272"/>
                    <a:gd name="connsiteX94" fmla="*/ 263519 w 801305"/>
                    <a:gd name="connsiteY94" fmla="*/ 597517 h 647272"/>
                    <a:gd name="connsiteX95" fmla="*/ 264960 w 801305"/>
                    <a:gd name="connsiteY95" fmla="*/ 596852 h 647272"/>
                    <a:gd name="connsiteX96" fmla="*/ 267398 w 801305"/>
                    <a:gd name="connsiteY96" fmla="*/ 594192 h 647272"/>
                    <a:gd name="connsiteX97" fmla="*/ 276263 w 801305"/>
                    <a:gd name="connsiteY97" fmla="*/ 592087 h 647272"/>
                    <a:gd name="connsiteX98" fmla="*/ 275044 w 801305"/>
                    <a:gd name="connsiteY98" fmla="*/ 591532 h 647272"/>
                    <a:gd name="connsiteX99" fmla="*/ 273936 w 801305"/>
                    <a:gd name="connsiteY99" fmla="*/ 590757 h 647272"/>
                    <a:gd name="connsiteX100" fmla="*/ 501329 w 801305"/>
                    <a:gd name="connsiteY100" fmla="*/ 558953 h 647272"/>
                    <a:gd name="connsiteX101" fmla="*/ 491356 w 801305"/>
                    <a:gd name="connsiteY101" fmla="*/ 556847 h 647272"/>
                    <a:gd name="connsiteX102" fmla="*/ 482047 w 801305"/>
                    <a:gd name="connsiteY102" fmla="*/ 556293 h 647272"/>
                    <a:gd name="connsiteX103" fmla="*/ 478279 w 801305"/>
                    <a:gd name="connsiteY103" fmla="*/ 554520 h 647272"/>
                    <a:gd name="connsiteX104" fmla="*/ 475841 w 801305"/>
                    <a:gd name="connsiteY104" fmla="*/ 550088 h 647272"/>
                    <a:gd name="connsiteX105" fmla="*/ 473847 w 801305"/>
                    <a:gd name="connsiteY105" fmla="*/ 550088 h 647272"/>
                    <a:gd name="connsiteX106" fmla="*/ 472628 w 801305"/>
                    <a:gd name="connsiteY106" fmla="*/ 550753 h 647272"/>
                    <a:gd name="connsiteX107" fmla="*/ 472296 w 801305"/>
                    <a:gd name="connsiteY107" fmla="*/ 552082 h 647272"/>
                    <a:gd name="connsiteX108" fmla="*/ 472850 w 801305"/>
                    <a:gd name="connsiteY108" fmla="*/ 554077 h 647272"/>
                    <a:gd name="connsiteX109" fmla="*/ 473847 w 801305"/>
                    <a:gd name="connsiteY109" fmla="*/ 555518 h 647272"/>
                    <a:gd name="connsiteX110" fmla="*/ 477504 w 801305"/>
                    <a:gd name="connsiteY110" fmla="*/ 558177 h 647272"/>
                    <a:gd name="connsiteX111" fmla="*/ 477504 w 801305"/>
                    <a:gd name="connsiteY111" fmla="*/ 559507 h 647272"/>
                    <a:gd name="connsiteX112" fmla="*/ 476506 w 801305"/>
                    <a:gd name="connsiteY112" fmla="*/ 560172 h 647272"/>
                    <a:gd name="connsiteX113" fmla="*/ 475952 w 801305"/>
                    <a:gd name="connsiteY113" fmla="*/ 561391 h 647272"/>
                    <a:gd name="connsiteX114" fmla="*/ 475952 w 801305"/>
                    <a:gd name="connsiteY114" fmla="*/ 562942 h 647272"/>
                    <a:gd name="connsiteX115" fmla="*/ 476617 w 801305"/>
                    <a:gd name="connsiteY115" fmla="*/ 564937 h 647272"/>
                    <a:gd name="connsiteX116" fmla="*/ 475287 w 801305"/>
                    <a:gd name="connsiteY116" fmla="*/ 565823 h 647272"/>
                    <a:gd name="connsiteX117" fmla="*/ 471630 w 801305"/>
                    <a:gd name="connsiteY117" fmla="*/ 567375 h 647272"/>
                    <a:gd name="connsiteX118" fmla="*/ 470522 w 801305"/>
                    <a:gd name="connsiteY118" fmla="*/ 567596 h 647272"/>
                    <a:gd name="connsiteX119" fmla="*/ 468860 w 801305"/>
                    <a:gd name="connsiteY119" fmla="*/ 566931 h 647272"/>
                    <a:gd name="connsiteX120" fmla="*/ 466089 w 801305"/>
                    <a:gd name="connsiteY120" fmla="*/ 565048 h 647272"/>
                    <a:gd name="connsiteX121" fmla="*/ 464317 w 801305"/>
                    <a:gd name="connsiteY121" fmla="*/ 564826 h 647272"/>
                    <a:gd name="connsiteX122" fmla="*/ 465092 w 801305"/>
                    <a:gd name="connsiteY122" fmla="*/ 567486 h 647272"/>
                    <a:gd name="connsiteX123" fmla="*/ 464317 w 801305"/>
                    <a:gd name="connsiteY123" fmla="*/ 568926 h 647272"/>
                    <a:gd name="connsiteX124" fmla="*/ 462876 w 801305"/>
                    <a:gd name="connsiteY124" fmla="*/ 568040 h 647272"/>
                    <a:gd name="connsiteX125" fmla="*/ 461435 w 801305"/>
                    <a:gd name="connsiteY125" fmla="*/ 568815 h 647272"/>
                    <a:gd name="connsiteX126" fmla="*/ 458887 w 801305"/>
                    <a:gd name="connsiteY126" fmla="*/ 571696 h 647272"/>
                    <a:gd name="connsiteX127" fmla="*/ 459441 w 801305"/>
                    <a:gd name="connsiteY127" fmla="*/ 572251 h 647272"/>
                    <a:gd name="connsiteX128" fmla="*/ 460549 w 801305"/>
                    <a:gd name="connsiteY128" fmla="*/ 573802 h 647272"/>
                    <a:gd name="connsiteX129" fmla="*/ 461103 w 801305"/>
                    <a:gd name="connsiteY129" fmla="*/ 574356 h 647272"/>
                    <a:gd name="connsiteX130" fmla="*/ 459884 w 801305"/>
                    <a:gd name="connsiteY130" fmla="*/ 575021 h 647272"/>
                    <a:gd name="connsiteX131" fmla="*/ 458887 w 801305"/>
                    <a:gd name="connsiteY131" fmla="*/ 576129 h 647272"/>
                    <a:gd name="connsiteX132" fmla="*/ 458444 w 801305"/>
                    <a:gd name="connsiteY132" fmla="*/ 577681 h 647272"/>
                    <a:gd name="connsiteX133" fmla="*/ 458998 w 801305"/>
                    <a:gd name="connsiteY133" fmla="*/ 579675 h 647272"/>
                    <a:gd name="connsiteX134" fmla="*/ 457446 w 801305"/>
                    <a:gd name="connsiteY134" fmla="*/ 579675 h 647272"/>
                    <a:gd name="connsiteX135" fmla="*/ 457446 w 801305"/>
                    <a:gd name="connsiteY135" fmla="*/ 580894 h 647272"/>
                    <a:gd name="connsiteX136" fmla="*/ 464649 w 801305"/>
                    <a:gd name="connsiteY136" fmla="*/ 584551 h 647272"/>
                    <a:gd name="connsiteX137" fmla="*/ 467974 w 801305"/>
                    <a:gd name="connsiteY137" fmla="*/ 585105 h 647272"/>
                    <a:gd name="connsiteX138" fmla="*/ 470079 w 801305"/>
                    <a:gd name="connsiteY138" fmla="*/ 583886 h 647272"/>
                    <a:gd name="connsiteX139" fmla="*/ 476063 w 801305"/>
                    <a:gd name="connsiteY139" fmla="*/ 575686 h 647272"/>
                    <a:gd name="connsiteX140" fmla="*/ 479941 w 801305"/>
                    <a:gd name="connsiteY140" fmla="*/ 572472 h 647272"/>
                    <a:gd name="connsiteX141" fmla="*/ 483820 w 801305"/>
                    <a:gd name="connsiteY141" fmla="*/ 570699 h 647272"/>
                    <a:gd name="connsiteX142" fmla="*/ 487920 w 801305"/>
                    <a:gd name="connsiteY142" fmla="*/ 570145 h 647272"/>
                    <a:gd name="connsiteX143" fmla="*/ 501329 w 801305"/>
                    <a:gd name="connsiteY143" fmla="*/ 573027 h 647272"/>
                    <a:gd name="connsiteX144" fmla="*/ 503989 w 801305"/>
                    <a:gd name="connsiteY144" fmla="*/ 573027 h 647272"/>
                    <a:gd name="connsiteX145" fmla="*/ 505872 w 801305"/>
                    <a:gd name="connsiteY145" fmla="*/ 572472 h 647272"/>
                    <a:gd name="connsiteX146" fmla="*/ 506870 w 801305"/>
                    <a:gd name="connsiteY146" fmla="*/ 571253 h 647272"/>
                    <a:gd name="connsiteX147" fmla="*/ 507091 w 801305"/>
                    <a:gd name="connsiteY147" fmla="*/ 569148 h 647272"/>
                    <a:gd name="connsiteX148" fmla="*/ 505318 w 801305"/>
                    <a:gd name="connsiteY148" fmla="*/ 562388 h 647272"/>
                    <a:gd name="connsiteX149" fmla="*/ 501550 w 801305"/>
                    <a:gd name="connsiteY149" fmla="*/ 558953 h 647272"/>
                    <a:gd name="connsiteX150" fmla="*/ 218750 w 801305"/>
                    <a:gd name="connsiteY150" fmla="*/ 567707 h 647272"/>
                    <a:gd name="connsiteX151" fmla="*/ 215980 w 801305"/>
                    <a:gd name="connsiteY151" fmla="*/ 563275 h 647272"/>
                    <a:gd name="connsiteX152" fmla="*/ 213098 w 801305"/>
                    <a:gd name="connsiteY152" fmla="*/ 559839 h 647272"/>
                    <a:gd name="connsiteX153" fmla="*/ 209441 w 801305"/>
                    <a:gd name="connsiteY153" fmla="*/ 557623 h 647272"/>
                    <a:gd name="connsiteX154" fmla="*/ 204454 w 801305"/>
                    <a:gd name="connsiteY154" fmla="*/ 556847 h 647272"/>
                    <a:gd name="connsiteX155" fmla="*/ 200908 w 801305"/>
                    <a:gd name="connsiteY155" fmla="*/ 554853 h 647272"/>
                    <a:gd name="connsiteX156" fmla="*/ 194149 w 801305"/>
                    <a:gd name="connsiteY156" fmla="*/ 546874 h 647272"/>
                    <a:gd name="connsiteX157" fmla="*/ 189495 w 801305"/>
                    <a:gd name="connsiteY157" fmla="*/ 545988 h 647272"/>
                    <a:gd name="connsiteX158" fmla="*/ 185505 w 801305"/>
                    <a:gd name="connsiteY158" fmla="*/ 546652 h 647272"/>
                    <a:gd name="connsiteX159" fmla="*/ 175532 w 801305"/>
                    <a:gd name="connsiteY159" fmla="*/ 551417 h 647272"/>
                    <a:gd name="connsiteX160" fmla="*/ 175532 w 801305"/>
                    <a:gd name="connsiteY160" fmla="*/ 552858 h 647272"/>
                    <a:gd name="connsiteX161" fmla="*/ 177416 w 801305"/>
                    <a:gd name="connsiteY161" fmla="*/ 553966 h 647272"/>
                    <a:gd name="connsiteX162" fmla="*/ 179189 w 801305"/>
                    <a:gd name="connsiteY162" fmla="*/ 553634 h 647272"/>
                    <a:gd name="connsiteX163" fmla="*/ 181073 w 801305"/>
                    <a:gd name="connsiteY163" fmla="*/ 552858 h 647272"/>
                    <a:gd name="connsiteX164" fmla="*/ 183178 w 801305"/>
                    <a:gd name="connsiteY164" fmla="*/ 552858 h 647272"/>
                    <a:gd name="connsiteX165" fmla="*/ 182624 w 801305"/>
                    <a:gd name="connsiteY165" fmla="*/ 554299 h 647272"/>
                    <a:gd name="connsiteX166" fmla="*/ 180519 w 801305"/>
                    <a:gd name="connsiteY166" fmla="*/ 555850 h 647272"/>
                    <a:gd name="connsiteX167" fmla="*/ 180075 w 801305"/>
                    <a:gd name="connsiteY167" fmla="*/ 556737 h 647272"/>
                    <a:gd name="connsiteX168" fmla="*/ 180740 w 801305"/>
                    <a:gd name="connsiteY168" fmla="*/ 558509 h 647272"/>
                    <a:gd name="connsiteX169" fmla="*/ 181959 w 801305"/>
                    <a:gd name="connsiteY169" fmla="*/ 558953 h 647272"/>
                    <a:gd name="connsiteX170" fmla="*/ 183289 w 801305"/>
                    <a:gd name="connsiteY170" fmla="*/ 559175 h 647272"/>
                    <a:gd name="connsiteX171" fmla="*/ 184397 w 801305"/>
                    <a:gd name="connsiteY171" fmla="*/ 560061 h 647272"/>
                    <a:gd name="connsiteX172" fmla="*/ 185949 w 801305"/>
                    <a:gd name="connsiteY172" fmla="*/ 560282 h 647272"/>
                    <a:gd name="connsiteX173" fmla="*/ 194814 w 801305"/>
                    <a:gd name="connsiteY173" fmla="*/ 559396 h 647272"/>
                    <a:gd name="connsiteX174" fmla="*/ 194814 w 801305"/>
                    <a:gd name="connsiteY174" fmla="*/ 560726 h 647272"/>
                    <a:gd name="connsiteX175" fmla="*/ 193373 w 801305"/>
                    <a:gd name="connsiteY175" fmla="*/ 562610 h 647272"/>
                    <a:gd name="connsiteX176" fmla="*/ 194149 w 801305"/>
                    <a:gd name="connsiteY176" fmla="*/ 564161 h 647272"/>
                    <a:gd name="connsiteX177" fmla="*/ 198803 w 801305"/>
                    <a:gd name="connsiteY177" fmla="*/ 567486 h 647272"/>
                    <a:gd name="connsiteX178" fmla="*/ 199579 w 801305"/>
                    <a:gd name="connsiteY178" fmla="*/ 568483 h 647272"/>
                    <a:gd name="connsiteX179" fmla="*/ 198914 w 801305"/>
                    <a:gd name="connsiteY179" fmla="*/ 568926 h 647272"/>
                    <a:gd name="connsiteX180" fmla="*/ 198471 w 801305"/>
                    <a:gd name="connsiteY180" fmla="*/ 569480 h 647272"/>
                    <a:gd name="connsiteX181" fmla="*/ 198914 w 801305"/>
                    <a:gd name="connsiteY181" fmla="*/ 570810 h 647272"/>
                    <a:gd name="connsiteX182" fmla="*/ 199689 w 801305"/>
                    <a:gd name="connsiteY182" fmla="*/ 572140 h 647272"/>
                    <a:gd name="connsiteX183" fmla="*/ 200133 w 801305"/>
                    <a:gd name="connsiteY183" fmla="*/ 572805 h 647272"/>
                    <a:gd name="connsiteX184" fmla="*/ 197806 w 801305"/>
                    <a:gd name="connsiteY184" fmla="*/ 573359 h 647272"/>
                    <a:gd name="connsiteX185" fmla="*/ 195146 w 801305"/>
                    <a:gd name="connsiteY185" fmla="*/ 571032 h 647272"/>
                    <a:gd name="connsiteX186" fmla="*/ 192487 w 801305"/>
                    <a:gd name="connsiteY186" fmla="*/ 567929 h 647272"/>
                    <a:gd name="connsiteX187" fmla="*/ 189938 w 801305"/>
                    <a:gd name="connsiteY187" fmla="*/ 566156 h 647272"/>
                    <a:gd name="connsiteX188" fmla="*/ 189938 w 801305"/>
                    <a:gd name="connsiteY188" fmla="*/ 567375 h 647272"/>
                    <a:gd name="connsiteX189" fmla="*/ 190603 w 801305"/>
                    <a:gd name="connsiteY189" fmla="*/ 567375 h 647272"/>
                    <a:gd name="connsiteX190" fmla="*/ 190270 w 801305"/>
                    <a:gd name="connsiteY190" fmla="*/ 573802 h 647272"/>
                    <a:gd name="connsiteX191" fmla="*/ 192487 w 801305"/>
                    <a:gd name="connsiteY191" fmla="*/ 579010 h 647272"/>
                    <a:gd name="connsiteX192" fmla="*/ 196365 w 801305"/>
                    <a:gd name="connsiteY192" fmla="*/ 582113 h 647272"/>
                    <a:gd name="connsiteX193" fmla="*/ 200798 w 801305"/>
                    <a:gd name="connsiteY193" fmla="*/ 582335 h 647272"/>
                    <a:gd name="connsiteX194" fmla="*/ 201906 w 801305"/>
                    <a:gd name="connsiteY194" fmla="*/ 581670 h 647272"/>
                    <a:gd name="connsiteX195" fmla="*/ 203568 w 801305"/>
                    <a:gd name="connsiteY195" fmla="*/ 580008 h 647272"/>
                    <a:gd name="connsiteX196" fmla="*/ 204676 w 801305"/>
                    <a:gd name="connsiteY196" fmla="*/ 579565 h 647272"/>
                    <a:gd name="connsiteX197" fmla="*/ 205895 w 801305"/>
                    <a:gd name="connsiteY197" fmla="*/ 579565 h 647272"/>
                    <a:gd name="connsiteX198" fmla="*/ 210993 w 801305"/>
                    <a:gd name="connsiteY198" fmla="*/ 581559 h 647272"/>
                    <a:gd name="connsiteX199" fmla="*/ 216423 w 801305"/>
                    <a:gd name="connsiteY199" fmla="*/ 586324 h 647272"/>
                    <a:gd name="connsiteX200" fmla="*/ 216423 w 801305"/>
                    <a:gd name="connsiteY200" fmla="*/ 587654 h 647272"/>
                    <a:gd name="connsiteX201" fmla="*/ 213320 w 801305"/>
                    <a:gd name="connsiteY201" fmla="*/ 586213 h 647272"/>
                    <a:gd name="connsiteX202" fmla="*/ 209774 w 801305"/>
                    <a:gd name="connsiteY202" fmla="*/ 583665 h 647272"/>
                    <a:gd name="connsiteX203" fmla="*/ 206228 w 801305"/>
                    <a:gd name="connsiteY203" fmla="*/ 582113 h 647272"/>
                    <a:gd name="connsiteX204" fmla="*/ 203236 w 801305"/>
                    <a:gd name="connsiteY204" fmla="*/ 583665 h 647272"/>
                    <a:gd name="connsiteX205" fmla="*/ 203236 w 801305"/>
                    <a:gd name="connsiteY205" fmla="*/ 584994 h 647272"/>
                    <a:gd name="connsiteX206" fmla="*/ 205119 w 801305"/>
                    <a:gd name="connsiteY206" fmla="*/ 586324 h 647272"/>
                    <a:gd name="connsiteX207" fmla="*/ 210328 w 801305"/>
                    <a:gd name="connsiteY207" fmla="*/ 587986 h 647272"/>
                    <a:gd name="connsiteX208" fmla="*/ 212212 w 801305"/>
                    <a:gd name="connsiteY208" fmla="*/ 589649 h 647272"/>
                    <a:gd name="connsiteX209" fmla="*/ 213874 w 801305"/>
                    <a:gd name="connsiteY209" fmla="*/ 590203 h 647272"/>
                    <a:gd name="connsiteX210" fmla="*/ 216090 w 801305"/>
                    <a:gd name="connsiteY210" fmla="*/ 588984 h 647272"/>
                    <a:gd name="connsiteX211" fmla="*/ 218306 w 801305"/>
                    <a:gd name="connsiteY211" fmla="*/ 587211 h 647272"/>
                    <a:gd name="connsiteX212" fmla="*/ 219969 w 801305"/>
                    <a:gd name="connsiteY212" fmla="*/ 586324 h 647272"/>
                    <a:gd name="connsiteX213" fmla="*/ 223182 w 801305"/>
                    <a:gd name="connsiteY213" fmla="*/ 586324 h 647272"/>
                    <a:gd name="connsiteX214" fmla="*/ 224734 w 801305"/>
                    <a:gd name="connsiteY214" fmla="*/ 585992 h 647272"/>
                    <a:gd name="connsiteX215" fmla="*/ 224734 w 801305"/>
                    <a:gd name="connsiteY215" fmla="*/ 584108 h 647272"/>
                    <a:gd name="connsiteX216" fmla="*/ 220412 w 801305"/>
                    <a:gd name="connsiteY216" fmla="*/ 570589 h 647272"/>
                    <a:gd name="connsiteX217" fmla="*/ 218750 w 801305"/>
                    <a:gd name="connsiteY217" fmla="*/ 567486 h 647272"/>
                    <a:gd name="connsiteX218" fmla="*/ 318927 w 801305"/>
                    <a:gd name="connsiteY218" fmla="*/ 538895 h 647272"/>
                    <a:gd name="connsiteX219" fmla="*/ 315159 w 801305"/>
                    <a:gd name="connsiteY219" fmla="*/ 548647 h 647272"/>
                    <a:gd name="connsiteX220" fmla="*/ 314384 w 801305"/>
                    <a:gd name="connsiteY220" fmla="*/ 554188 h 647272"/>
                    <a:gd name="connsiteX221" fmla="*/ 307956 w 801305"/>
                    <a:gd name="connsiteY221" fmla="*/ 563496 h 647272"/>
                    <a:gd name="connsiteX222" fmla="*/ 305186 w 801305"/>
                    <a:gd name="connsiteY222" fmla="*/ 565491 h 647272"/>
                    <a:gd name="connsiteX223" fmla="*/ 298869 w 801305"/>
                    <a:gd name="connsiteY223" fmla="*/ 572805 h 647272"/>
                    <a:gd name="connsiteX224" fmla="*/ 296431 w 801305"/>
                    <a:gd name="connsiteY224" fmla="*/ 576351 h 647272"/>
                    <a:gd name="connsiteX225" fmla="*/ 294880 w 801305"/>
                    <a:gd name="connsiteY225" fmla="*/ 581116 h 647272"/>
                    <a:gd name="connsiteX226" fmla="*/ 295877 w 801305"/>
                    <a:gd name="connsiteY226" fmla="*/ 582003 h 647272"/>
                    <a:gd name="connsiteX227" fmla="*/ 296875 w 801305"/>
                    <a:gd name="connsiteY227" fmla="*/ 582335 h 647272"/>
                    <a:gd name="connsiteX228" fmla="*/ 297872 w 801305"/>
                    <a:gd name="connsiteY228" fmla="*/ 582003 h 647272"/>
                    <a:gd name="connsiteX229" fmla="*/ 298869 w 801305"/>
                    <a:gd name="connsiteY229" fmla="*/ 581116 h 647272"/>
                    <a:gd name="connsiteX230" fmla="*/ 299312 w 801305"/>
                    <a:gd name="connsiteY230" fmla="*/ 583332 h 647272"/>
                    <a:gd name="connsiteX231" fmla="*/ 299534 w 801305"/>
                    <a:gd name="connsiteY231" fmla="*/ 585327 h 647272"/>
                    <a:gd name="connsiteX232" fmla="*/ 296653 w 801305"/>
                    <a:gd name="connsiteY232" fmla="*/ 586324 h 647272"/>
                    <a:gd name="connsiteX233" fmla="*/ 296099 w 801305"/>
                    <a:gd name="connsiteY233" fmla="*/ 585992 h 647272"/>
                    <a:gd name="connsiteX234" fmla="*/ 294991 w 801305"/>
                    <a:gd name="connsiteY234" fmla="*/ 584994 h 647272"/>
                    <a:gd name="connsiteX235" fmla="*/ 294326 w 801305"/>
                    <a:gd name="connsiteY235" fmla="*/ 585992 h 647272"/>
                    <a:gd name="connsiteX236" fmla="*/ 293329 w 801305"/>
                    <a:gd name="connsiteY236" fmla="*/ 589316 h 647272"/>
                    <a:gd name="connsiteX237" fmla="*/ 291555 w 801305"/>
                    <a:gd name="connsiteY237" fmla="*/ 592197 h 647272"/>
                    <a:gd name="connsiteX238" fmla="*/ 290115 w 801305"/>
                    <a:gd name="connsiteY238" fmla="*/ 593860 h 647272"/>
                    <a:gd name="connsiteX239" fmla="*/ 288342 w 801305"/>
                    <a:gd name="connsiteY239" fmla="*/ 594635 h 647272"/>
                    <a:gd name="connsiteX240" fmla="*/ 285571 w 801305"/>
                    <a:gd name="connsiteY240" fmla="*/ 594857 h 647272"/>
                    <a:gd name="connsiteX241" fmla="*/ 289118 w 801305"/>
                    <a:gd name="connsiteY241" fmla="*/ 597738 h 647272"/>
                    <a:gd name="connsiteX242" fmla="*/ 290669 w 801305"/>
                    <a:gd name="connsiteY242" fmla="*/ 599511 h 647272"/>
                    <a:gd name="connsiteX243" fmla="*/ 291888 w 801305"/>
                    <a:gd name="connsiteY243" fmla="*/ 601617 h 647272"/>
                    <a:gd name="connsiteX244" fmla="*/ 294769 w 801305"/>
                    <a:gd name="connsiteY244" fmla="*/ 613142 h 647272"/>
                    <a:gd name="connsiteX245" fmla="*/ 296099 w 801305"/>
                    <a:gd name="connsiteY245" fmla="*/ 615025 h 647272"/>
                    <a:gd name="connsiteX246" fmla="*/ 298758 w 801305"/>
                    <a:gd name="connsiteY246" fmla="*/ 615025 h 647272"/>
                    <a:gd name="connsiteX247" fmla="*/ 300310 w 801305"/>
                    <a:gd name="connsiteY247" fmla="*/ 614139 h 647272"/>
                    <a:gd name="connsiteX248" fmla="*/ 301418 w 801305"/>
                    <a:gd name="connsiteY248" fmla="*/ 611701 h 647272"/>
                    <a:gd name="connsiteX249" fmla="*/ 312389 w 801305"/>
                    <a:gd name="connsiteY249" fmla="*/ 575354 h 647272"/>
                    <a:gd name="connsiteX250" fmla="*/ 318262 w 801305"/>
                    <a:gd name="connsiteY250" fmla="*/ 563496 h 647272"/>
                    <a:gd name="connsiteX251" fmla="*/ 320368 w 801305"/>
                    <a:gd name="connsiteY251" fmla="*/ 557069 h 647272"/>
                    <a:gd name="connsiteX252" fmla="*/ 325797 w 801305"/>
                    <a:gd name="connsiteY252" fmla="*/ 532690 h 647272"/>
                    <a:gd name="connsiteX253" fmla="*/ 323249 w 801305"/>
                    <a:gd name="connsiteY253" fmla="*/ 531471 h 647272"/>
                    <a:gd name="connsiteX254" fmla="*/ 318816 w 801305"/>
                    <a:gd name="connsiteY254" fmla="*/ 539006 h 647272"/>
                    <a:gd name="connsiteX255" fmla="*/ 799755 w 801305"/>
                    <a:gd name="connsiteY255" fmla="*/ 539339 h 647272"/>
                    <a:gd name="connsiteX256" fmla="*/ 800309 w 801305"/>
                    <a:gd name="connsiteY256" fmla="*/ 538784 h 647272"/>
                    <a:gd name="connsiteX257" fmla="*/ 800531 w 801305"/>
                    <a:gd name="connsiteY257" fmla="*/ 538230 h 647272"/>
                    <a:gd name="connsiteX258" fmla="*/ 800752 w 801305"/>
                    <a:gd name="connsiteY258" fmla="*/ 537565 h 647272"/>
                    <a:gd name="connsiteX259" fmla="*/ 801306 w 801305"/>
                    <a:gd name="connsiteY259" fmla="*/ 536568 h 647272"/>
                    <a:gd name="connsiteX260" fmla="*/ 799090 w 801305"/>
                    <a:gd name="connsiteY260" fmla="*/ 534130 h 647272"/>
                    <a:gd name="connsiteX261" fmla="*/ 793770 w 801305"/>
                    <a:gd name="connsiteY261" fmla="*/ 532357 h 647272"/>
                    <a:gd name="connsiteX262" fmla="*/ 785681 w 801305"/>
                    <a:gd name="connsiteY262" fmla="*/ 526595 h 647272"/>
                    <a:gd name="connsiteX263" fmla="*/ 784241 w 801305"/>
                    <a:gd name="connsiteY263" fmla="*/ 525708 h 647272"/>
                    <a:gd name="connsiteX264" fmla="*/ 783022 w 801305"/>
                    <a:gd name="connsiteY264" fmla="*/ 524157 h 647272"/>
                    <a:gd name="connsiteX265" fmla="*/ 781138 w 801305"/>
                    <a:gd name="connsiteY265" fmla="*/ 520167 h 647272"/>
                    <a:gd name="connsiteX266" fmla="*/ 779033 w 801305"/>
                    <a:gd name="connsiteY266" fmla="*/ 519502 h 647272"/>
                    <a:gd name="connsiteX267" fmla="*/ 775929 w 801305"/>
                    <a:gd name="connsiteY267" fmla="*/ 520167 h 647272"/>
                    <a:gd name="connsiteX268" fmla="*/ 771607 w 801305"/>
                    <a:gd name="connsiteY268" fmla="*/ 516732 h 647272"/>
                    <a:gd name="connsiteX269" fmla="*/ 767396 w 801305"/>
                    <a:gd name="connsiteY269" fmla="*/ 513740 h 647272"/>
                    <a:gd name="connsiteX270" fmla="*/ 764848 w 801305"/>
                    <a:gd name="connsiteY270" fmla="*/ 511080 h 647272"/>
                    <a:gd name="connsiteX271" fmla="*/ 763296 w 801305"/>
                    <a:gd name="connsiteY271" fmla="*/ 509308 h 647272"/>
                    <a:gd name="connsiteX272" fmla="*/ 758753 w 801305"/>
                    <a:gd name="connsiteY272" fmla="*/ 502659 h 647272"/>
                    <a:gd name="connsiteX273" fmla="*/ 757202 w 801305"/>
                    <a:gd name="connsiteY273" fmla="*/ 501550 h 647272"/>
                    <a:gd name="connsiteX274" fmla="*/ 756205 w 801305"/>
                    <a:gd name="connsiteY274" fmla="*/ 503656 h 647272"/>
                    <a:gd name="connsiteX275" fmla="*/ 755429 w 801305"/>
                    <a:gd name="connsiteY275" fmla="*/ 507091 h 647272"/>
                    <a:gd name="connsiteX276" fmla="*/ 754542 w 801305"/>
                    <a:gd name="connsiteY276" fmla="*/ 510083 h 647272"/>
                    <a:gd name="connsiteX277" fmla="*/ 752326 w 801305"/>
                    <a:gd name="connsiteY277" fmla="*/ 514073 h 647272"/>
                    <a:gd name="connsiteX278" fmla="*/ 751439 w 801305"/>
                    <a:gd name="connsiteY278" fmla="*/ 516289 h 647272"/>
                    <a:gd name="connsiteX279" fmla="*/ 750996 w 801305"/>
                    <a:gd name="connsiteY279" fmla="*/ 518284 h 647272"/>
                    <a:gd name="connsiteX280" fmla="*/ 750553 w 801305"/>
                    <a:gd name="connsiteY280" fmla="*/ 530363 h 647272"/>
                    <a:gd name="connsiteX281" fmla="*/ 750109 w 801305"/>
                    <a:gd name="connsiteY281" fmla="*/ 538674 h 647272"/>
                    <a:gd name="connsiteX282" fmla="*/ 748669 w 801305"/>
                    <a:gd name="connsiteY282" fmla="*/ 542885 h 647272"/>
                    <a:gd name="connsiteX283" fmla="*/ 750442 w 801305"/>
                    <a:gd name="connsiteY283" fmla="*/ 545323 h 647272"/>
                    <a:gd name="connsiteX284" fmla="*/ 759640 w 801305"/>
                    <a:gd name="connsiteY284" fmla="*/ 552858 h 647272"/>
                    <a:gd name="connsiteX285" fmla="*/ 768505 w 801305"/>
                    <a:gd name="connsiteY285" fmla="*/ 555407 h 647272"/>
                    <a:gd name="connsiteX286" fmla="*/ 776262 w 801305"/>
                    <a:gd name="connsiteY286" fmla="*/ 560282 h 647272"/>
                    <a:gd name="connsiteX287" fmla="*/ 782579 w 801305"/>
                    <a:gd name="connsiteY287" fmla="*/ 562831 h 647272"/>
                    <a:gd name="connsiteX288" fmla="*/ 787233 w 801305"/>
                    <a:gd name="connsiteY288" fmla="*/ 563164 h 647272"/>
                    <a:gd name="connsiteX289" fmla="*/ 792774 w 801305"/>
                    <a:gd name="connsiteY289" fmla="*/ 564715 h 647272"/>
                    <a:gd name="connsiteX290" fmla="*/ 794325 w 801305"/>
                    <a:gd name="connsiteY290" fmla="*/ 563275 h 647272"/>
                    <a:gd name="connsiteX291" fmla="*/ 795544 w 801305"/>
                    <a:gd name="connsiteY291" fmla="*/ 561613 h 647272"/>
                    <a:gd name="connsiteX292" fmla="*/ 797317 w 801305"/>
                    <a:gd name="connsiteY292" fmla="*/ 559507 h 647272"/>
                    <a:gd name="connsiteX293" fmla="*/ 796985 w 801305"/>
                    <a:gd name="connsiteY293" fmla="*/ 557180 h 647272"/>
                    <a:gd name="connsiteX294" fmla="*/ 796985 w 801305"/>
                    <a:gd name="connsiteY294" fmla="*/ 555961 h 647272"/>
                    <a:gd name="connsiteX295" fmla="*/ 796541 w 801305"/>
                    <a:gd name="connsiteY295" fmla="*/ 554299 h 647272"/>
                    <a:gd name="connsiteX296" fmla="*/ 797206 w 801305"/>
                    <a:gd name="connsiteY296" fmla="*/ 552304 h 647272"/>
                    <a:gd name="connsiteX297" fmla="*/ 799644 w 801305"/>
                    <a:gd name="connsiteY297" fmla="*/ 548315 h 647272"/>
                    <a:gd name="connsiteX298" fmla="*/ 800863 w 801305"/>
                    <a:gd name="connsiteY298" fmla="*/ 545877 h 647272"/>
                    <a:gd name="connsiteX299" fmla="*/ 801196 w 801305"/>
                    <a:gd name="connsiteY299" fmla="*/ 544214 h 647272"/>
                    <a:gd name="connsiteX300" fmla="*/ 800863 w 801305"/>
                    <a:gd name="connsiteY300" fmla="*/ 542330 h 647272"/>
                    <a:gd name="connsiteX301" fmla="*/ 800087 w 801305"/>
                    <a:gd name="connsiteY301" fmla="*/ 539449 h 647272"/>
                    <a:gd name="connsiteX302" fmla="*/ 43661 w 801305"/>
                    <a:gd name="connsiteY302" fmla="*/ 492907 h 647272"/>
                    <a:gd name="connsiteX303" fmla="*/ 42886 w 801305"/>
                    <a:gd name="connsiteY303" fmla="*/ 489139 h 647272"/>
                    <a:gd name="connsiteX304" fmla="*/ 41999 w 801305"/>
                    <a:gd name="connsiteY304" fmla="*/ 486923 h 647272"/>
                    <a:gd name="connsiteX305" fmla="*/ 41667 w 801305"/>
                    <a:gd name="connsiteY305" fmla="*/ 484928 h 647272"/>
                    <a:gd name="connsiteX306" fmla="*/ 43107 w 801305"/>
                    <a:gd name="connsiteY306" fmla="*/ 480496 h 647272"/>
                    <a:gd name="connsiteX307" fmla="*/ 43107 w 801305"/>
                    <a:gd name="connsiteY307" fmla="*/ 478168 h 647272"/>
                    <a:gd name="connsiteX308" fmla="*/ 41556 w 801305"/>
                    <a:gd name="connsiteY308" fmla="*/ 476506 h 647272"/>
                    <a:gd name="connsiteX309" fmla="*/ 39229 w 801305"/>
                    <a:gd name="connsiteY309" fmla="*/ 476949 h 647272"/>
                    <a:gd name="connsiteX310" fmla="*/ 37345 w 801305"/>
                    <a:gd name="connsiteY310" fmla="*/ 475952 h 647272"/>
                    <a:gd name="connsiteX311" fmla="*/ 36902 w 801305"/>
                    <a:gd name="connsiteY311" fmla="*/ 470079 h 647272"/>
                    <a:gd name="connsiteX312" fmla="*/ 33023 w 801305"/>
                    <a:gd name="connsiteY312" fmla="*/ 471076 h 647272"/>
                    <a:gd name="connsiteX313" fmla="*/ 31915 w 801305"/>
                    <a:gd name="connsiteY313" fmla="*/ 473958 h 647272"/>
                    <a:gd name="connsiteX314" fmla="*/ 32691 w 801305"/>
                    <a:gd name="connsiteY314" fmla="*/ 478279 h 647272"/>
                    <a:gd name="connsiteX315" fmla="*/ 36237 w 801305"/>
                    <a:gd name="connsiteY315" fmla="*/ 487699 h 647272"/>
                    <a:gd name="connsiteX316" fmla="*/ 38785 w 801305"/>
                    <a:gd name="connsiteY316" fmla="*/ 492574 h 647272"/>
                    <a:gd name="connsiteX317" fmla="*/ 41778 w 801305"/>
                    <a:gd name="connsiteY317" fmla="*/ 495677 h 647272"/>
                    <a:gd name="connsiteX318" fmla="*/ 44548 w 801305"/>
                    <a:gd name="connsiteY318" fmla="*/ 494569 h 647272"/>
                    <a:gd name="connsiteX319" fmla="*/ 43551 w 801305"/>
                    <a:gd name="connsiteY319" fmla="*/ 492907 h 647272"/>
                    <a:gd name="connsiteX320" fmla="*/ 287788 w 801305"/>
                    <a:gd name="connsiteY320" fmla="*/ 550309 h 647272"/>
                    <a:gd name="connsiteX321" fmla="*/ 292886 w 801305"/>
                    <a:gd name="connsiteY321" fmla="*/ 550309 h 647272"/>
                    <a:gd name="connsiteX322" fmla="*/ 297318 w 801305"/>
                    <a:gd name="connsiteY322" fmla="*/ 550642 h 647272"/>
                    <a:gd name="connsiteX323" fmla="*/ 298648 w 801305"/>
                    <a:gd name="connsiteY323" fmla="*/ 550309 h 647272"/>
                    <a:gd name="connsiteX324" fmla="*/ 300421 w 801305"/>
                    <a:gd name="connsiteY324" fmla="*/ 548869 h 647272"/>
                    <a:gd name="connsiteX325" fmla="*/ 301418 w 801305"/>
                    <a:gd name="connsiteY325" fmla="*/ 546874 h 647272"/>
                    <a:gd name="connsiteX326" fmla="*/ 302194 w 801305"/>
                    <a:gd name="connsiteY326" fmla="*/ 544657 h 647272"/>
                    <a:gd name="connsiteX327" fmla="*/ 303302 w 801305"/>
                    <a:gd name="connsiteY327" fmla="*/ 542220 h 647272"/>
                    <a:gd name="connsiteX328" fmla="*/ 306073 w 801305"/>
                    <a:gd name="connsiteY328" fmla="*/ 538452 h 647272"/>
                    <a:gd name="connsiteX329" fmla="*/ 306405 w 801305"/>
                    <a:gd name="connsiteY329" fmla="*/ 537455 h 647272"/>
                    <a:gd name="connsiteX330" fmla="*/ 306405 w 801305"/>
                    <a:gd name="connsiteY330" fmla="*/ 533465 h 647272"/>
                    <a:gd name="connsiteX331" fmla="*/ 306848 w 801305"/>
                    <a:gd name="connsiteY331" fmla="*/ 532025 h 647272"/>
                    <a:gd name="connsiteX332" fmla="*/ 308621 w 801305"/>
                    <a:gd name="connsiteY332" fmla="*/ 527925 h 647272"/>
                    <a:gd name="connsiteX333" fmla="*/ 309397 w 801305"/>
                    <a:gd name="connsiteY333" fmla="*/ 524600 h 647272"/>
                    <a:gd name="connsiteX334" fmla="*/ 309729 w 801305"/>
                    <a:gd name="connsiteY334" fmla="*/ 520722 h 647272"/>
                    <a:gd name="connsiteX335" fmla="*/ 309508 w 801305"/>
                    <a:gd name="connsiteY335" fmla="*/ 516400 h 647272"/>
                    <a:gd name="connsiteX336" fmla="*/ 308621 w 801305"/>
                    <a:gd name="connsiteY336" fmla="*/ 513408 h 647272"/>
                    <a:gd name="connsiteX337" fmla="*/ 305629 w 801305"/>
                    <a:gd name="connsiteY337" fmla="*/ 508532 h 647272"/>
                    <a:gd name="connsiteX338" fmla="*/ 304964 w 801305"/>
                    <a:gd name="connsiteY338" fmla="*/ 506094 h 647272"/>
                    <a:gd name="connsiteX339" fmla="*/ 305740 w 801305"/>
                    <a:gd name="connsiteY339" fmla="*/ 502548 h 647272"/>
                    <a:gd name="connsiteX340" fmla="*/ 307624 w 801305"/>
                    <a:gd name="connsiteY340" fmla="*/ 501994 h 647272"/>
                    <a:gd name="connsiteX341" fmla="*/ 309729 w 801305"/>
                    <a:gd name="connsiteY341" fmla="*/ 503324 h 647272"/>
                    <a:gd name="connsiteX342" fmla="*/ 311059 w 801305"/>
                    <a:gd name="connsiteY342" fmla="*/ 505429 h 647272"/>
                    <a:gd name="connsiteX343" fmla="*/ 311946 w 801305"/>
                    <a:gd name="connsiteY343" fmla="*/ 505429 h 647272"/>
                    <a:gd name="connsiteX344" fmla="*/ 311281 w 801305"/>
                    <a:gd name="connsiteY344" fmla="*/ 502215 h 647272"/>
                    <a:gd name="connsiteX345" fmla="*/ 308399 w 801305"/>
                    <a:gd name="connsiteY345" fmla="*/ 493683 h 647272"/>
                    <a:gd name="connsiteX346" fmla="*/ 307624 w 801305"/>
                    <a:gd name="connsiteY346" fmla="*/ 491910 h 647272"/>
                    <a:gd name="connsiteX347" fmla="*/ 296431 w 801305"/>
                    <a:gd name="connsiteY347" fmla="*/ 475620 h 647272"/>
                    <a:gd name="connsiteX348" fmla="*/ 294769 w 801305"/>
                    <a:gd name="connsiteY348" fmla="*/ 474068 h 647272"/>
                    <a:gd name="connsiteX349" fmla="*/ 287123 w 801305"/>
                    <a:gd name="connsiteY349" fmla="*/ 472295 h 647272"/>
                    <a:gd name="connsiteX350" fmla="*/ 284907 w 801305"/>
                    <a:gd name="connsiteY350" fmla="*/ 471741 h 647272"/>
                    <a:gd name="connsiteX351" fmla="*/ 284020 w 801305"/>
                    <a:gd name="connsiteY351" fmla="*/ 473736 h 647272"/>
                    <a:gd name="connsiteX352" fmla="*/ 284020 w 801305"/>
                    <a:gd name="connsiteY352" fmla="*/ 474401 h 647272"/>
                    <a:gd name="connsiteX353" fmla="*/ 284685 w 801305"/>
                    <a:gd name="connsiteY353" fmla="*/ 475398 h 647272"/>
                    <a:gd name="connsiteX354" fmla="*/ 283023 w 801305"/>
                    <a:gd name="connsiteY354" fmla="*/ 476395 h 647272"/>
                    <a:gd name="connsiteX355" fmla="*/ 281249 w 801305"/>
                    <a:gd name="connsiteY355" fmla="*/ 476395 h 647272"/>
                    <a:gd name="connsiteX356" fmla="*/ 280252 w 801305"/>
                    <a:gd name="connsiteY356" fmla="*/ 475065 h 647272"/>
                    <a:gd name="connsiteX357" fmla="*/ 280917 w 801305"/>
                    <a:gd name="connsiteY357" fmla="*/ 472517 h 647272"/>
                    <a:gd name="connsiteX358" fmla="*/ 282247 w 801305"/>
                    <a:gd name="connsiteY358" fmla="*/ 471298 h 647272"/>
                    <a:gd name="connsiteX359" fmla="*/ 284131 w 801305"/>
                    <a:gd name="connsiteY359" fmla="*/ 470855 h 647272"/>
                    <a:gd name="connsiteX360" fmla="*/ 291999 w 801305"/>
                    <a:gd name="connsiteY360" fmla="*/ 471630 h 647272"/>
                    <a:gd name="connsiteX361" fmla="*/ 297318 w 801305"/>
                    <a:gd name="connsiteY361" fmla="*/ 469303 h 647272"/>
                    <a:gd name="connsiteX362" fmla="*/ 300642 w 801305"/>
                    <a:gd name="connsiteY362" fmla="*/ 467198 h 647272"/>
                    <a:gd name="connsiteX363" fmla="*/ 301640 w 801305"/>
                    <a:gd name="connsiteY363" fmla="*/ 466089 h 647272"/>
                    <a:gd name="connsiteX364" fmla="*/ 301862 w 801305"/>
                    <a:gd name="connsiteY364" fmla="*/ 464427 h 647272"/>
                    <a:gd name="connsiteX365" fmla="*/ 301197 w 801305"/>
                    <a:gd name="connsiteY365" fmla="*/ 461657 h 647272"/>
                    <a:gd name="connsiteX366" fmla="*/ 298758 w 801305"/>
                    <a:gd name="connsiteY366" fmla="*/ 459219 h 647272"/>
                    <a:gd name="connsiteX367" fmla="*/ 298537 w 801305"/>
                    <a:gd name="connsiteY367" fmla="*/ 458776 h 647272"/>
                    <a:gd name="connsiteX368" fmla="*/ 297983 w 801305"/>
                    <a:gd name="connsiteY368" fmla="*/ 458111 h 647272"/>
                    <a:gd name="connsiteX369" fmla="*/ 297762 w 801305"/>
                    <a:gd name="connsiteY369" fmla="*/ 456559 h 647272"/>
                    <a:gd name="connsiteX370" fmla="*/ 297762 w 801305"/>
                    <a:gd name="connsiteY370" fmla="*/ 454786 h 647272"/>
                    <a:gd name="connsiteX371" fmla="*/ 297429 w 801305"/>
                    <a:gd name="connsiteY371" fmla="*/ 453457 h 647272"/>
                    <a:gd name="connsiteX372" fmla="*/ 292110 w 801305"/>
                    <a:gd name="connsiteY372" fmla="*/ 444481 h 647272"/>
                    <a:gd name="connsiteX373" fmla="*/ 288785 w 801305"/>
                    <a:gd name="connsiteY373" fmla="*/ 440713 h 647272"/>
                    <a:gd name="connsiteX374" fmla="*/ 286680 w 801305"/>
                    <a:gd name="connsiteY374" fmla="*/ 440713 h 647272"/>
                    <a:gd name="connsiteX375" fmla="*/ 286680 w 801305"/>
                    <a:gd name="connsiteY375" fmla="*/ 442153 h 647272"/>
                    <a:gd name="connsiteX376" fmla="*/ 287455 w 801305"/>
                    <a:gd name="connsiteY376" fmla="*/ 447140 h 647272"/>
                    <a:gd name="connsiteX377" fmla="*/ 287455 w 801305"/>
                    <a:gd name="connsiteY377" fmla="*/ 450464 h 647272"/>
                    <a:gd name="connsiteX378" fmla="*/ 285682 w 801305"/>
                    <a:gd name="connsiteY378" fmla="*/ 448692 h 647272"/>
                    <a:gd name="connsiteX379" fmla="*/ 285128 w 801305"/>
                    <a:gd name="connsiteY379" fmla="*/ 447805 h 647272"/>
                    <a:gd name="connsiteX380" fmla="*/ 285904 w 801305"/>
                    <a:gd name="connsiteY380" fmla="*/ 451240 h 647272"/>
                    <a:gd name="connsiteX381" fmla="*/ 287012 w 801305"/>
                    <a:gd name="connsiteY381" fmla="*/ 454786 h 647272"/>
                    <a:gd name="connsiteX382" fmla="*/ 287345 w 801305"/>
                    <a:gd name="connsiteY382" fmla="*/ 457889 h 647272"/>
                    <a:gd name="connsiteX383" fmla="*/ 285904 w 801305"/>
                    <a:gd name="connsiteY383" fmla="*/ 460106 h 647272"/>
                    <a:gd name="connsiteX384" fmla="*/ 285239 w 801305"/>
                    <a:gd name="connsiteY384" fmla="*/ 459219 h 647272"/>
                    <a:gd name="connsiteX385" fmla="*/ 283688 w 801305"/>
                    <a:gd name="connsiteY385" fmla="*/ 457668 h 647272"/>
                    <a:gd name="connsiteX386" fmla="*/ 282247 w 801305"/>
                    <a:gd name="connsiteY386" fmla="*/ 457003 h 647272"/>
                    <a:gd name="connsiteX387" fmla="*/ 281914 w 801305"/>
                    <a:gd name="connsiteY387" fmla="*/ 458776 h 647272"/>
                    <a:gd name="connsiteX388" fmla="*/ 282358 w 801305"/>
                    <a:gd name="connsiteY388" fmla="*/ 459773 h 647272"/>
                    <a:gd name="connsiteX389" fmla="*/ 283244 w 801305"/>
                    <a:gd name="connsiteY389" fmla="*/ 460660 h 647272"/>
                    <a:gd name="connsiteX390" fmla="*/ 284353 w 801305"/>
                    <a:gd name="connsiteY390" fmla="*/ 461324 h 647272"/>
                    <a:gd name="connsiteX391" fmla="*/ 285350 w 801305"/>
                    <a:gd name="connsiteY391" fmla="*/ 461546 h 647272"/>
                    <a:gd name="connsiteX392" fmla="*/ 285904 w 801305"/>
                    <a:gd name="connsiteY392" fmla="*/ 462211 h 647272"/>
                    <a:gd name="connsiteX393" fmla="*/ 286458 w 801305"/>
                    <a:gd name="connsiteY393" fmla="*/ 463541 h 647272"/>
                    <a:gd name="connsiteX394" fmla="*/ 286680 w 801305"/>
                    <a:gd name="connsiteY394" fmla="*/ 464871 h 647272"/>
                    <a:gd name="connsiteX395" fmla="*/ 286236 w 801305"/>
                    <a:gd name="connsiteY395" fmla="*/ 465535 h 647272"/>
                    <a:gd name="connsiteX396" fmla="*/ 281914 w 801305"/>
                    <a:gd name="connsiteY396" fmla="*/ 466865 h 647272"/>
                    <a:gd name="connsiteX397" fmla="*/ 274601 w 801305"/>
                    <a:gd name="connsiteY397" fmla="*/ 470633 h 647272"/>
                    <a:gd name="connsiteX398" fmla="*/ 273382 w 801305"/>
                    <a:gd name="connsiteY398" fmla="*/ 470300 h 647272"/>
                    <a:gd name="connsiteX399" fmla="*/ 271166 w 801305"/>
                    <a:gd name="connsiteY399" fmla="*/ 474733 h 647272"/>
                    <a:gd name="connsiteX400" fmla="*/ 267176 w 801305"/>
                    <a:gd name="connsiteY400" fmla="*/ 474955 h 647272"/>
                    <a:gd name="connsiteX401" fmla="*/ 265292 w 801305"/>
                    <a:gd name="connsiteY401" fmla="*/ 471630 h 647272"/>
                    <a:gd name="connsiteX402" fmla="*/ 269503 w 801305"/>
                    <a:gd name="connsiteY402" fmla="*/ 465535 h 647272"/>
                    <a:gd name="connsiteX403" fmla="*/ 270723 w 801305"/>
                    <a:gd name="connsiteY403" fmla="*/ 464982 h 647272"/>
                    <a:gd name="connsiteX404" fmla="*/ 271830 w 801305"/>
                    <a:gd name="connsiteY404" fmla="*/ 464982 h 647272"/>
                    <a:gd name="connsiteX405" fmla="*/ 272717 w 801305"/>
                    <a:gd name="connsiteY405" fmla="*/ 464427 h 647272"/>
                    <a:gd name="connsiteX406" fmla="*/ 273271 w 801305"/>
                    <a:gd name="connsiteY406" fmla="*/ 462765 h 647272"/>
                    <a:gd name="connsiteX407" fmla="*/ 273049 w 801305"/>
                    <a:gd name="connsiteY407" fmla="*/ 461546 h 647272"/>
                    <a:gd name="connsiteX408" fmla="*/ 271387 w 801305"/>
                    <a:gd name="connsiteY408" fmla="*/ 460216 h 647272"/>
                    <a:gd name="connsiteX409" fmla="*/ 270944 w 801305"/>
                    <a:gd name="connsiteY409" fmla="*/ 459330 h 647272"/>
                    <a:gd name="connsiteX410" fmla="*/ 271498 w 801305"/>
                    <a:gd name="connsiteY410" fmla="*/ 457003 h 647272"/>
                    <a:gd name="connsiteX411" fmla="*/ 272828 w 801305"/>
                    <a:gd name="connsiteY411" fmla="*/ 456005 h 647272"/>
                    <a:gd name="connsiteX412" fmla="*/ 274601 w 801305"/>
                    <a:gd name="connsiteY412" fmla="*/ 456005 h 647272"/>
                    <a:gd name="connsiteX413" fmla="*/ 276484 w 801305"/>
                    <a:gd name="connsiteY413" fmla="*/ 456781 h 647272"/>
                    <a:gd name="connsiteX414" fmla="*/ 273049 w 801305"/>
                    <a:gd name="connsiteY414" fmla="*/ 454343 h 647272"/>
                    <a:gd name="connsiteX415" fmla="*/ 271166 w 801305"/>
                    <a:gd name="connsiteY415" fmla="*/ 453678 h 647272"/>
                    <a:gd name="connsiteX416" fmla="*/ 269060 w 801305"/>
                    <a:gd name="connsiteY416" fmla="*/ 453457 h 647272"/>
                    <a:gd name="connsiteX417" fmla="*/ 267952 w 801305"/>
                    <a:gd name="connsiteY417" fmla="*/ 452902 h 647272"/>
                    <a:gd name="connsiteX418" fmla="*/ 266955 w 801305"/>
                    <a:gd name="connsiteY418" fmla="*/ 451573 h 647272"/>
                    <a:gd name="connsiteX419" fmla="*/ 265514 w 801305"/>
                    <a:gd name="connsiteY419" fmla="*/ 449135 h 647272"/>
                    <a:gd name="connsiteX420" fmla="*/ 263741 w 801305"/>
                    <a:gd name="connsiteY420" fmla="*/ 446919 h 647272"/>
                    <a:gd name="connsiteX421" fmla="*/ 255873 w 801305"/>
                    <a:gd name="connsiteY421" fmla="*/ 441488 h 647272"/>
                    <a:gd name="connsiteX422" fmla="*/ 252438 w 801305"/>
                    <a:gd name="connsiteY422" fmla="*/ 439826 h 647272"/>
                    <a:gd name="connsiteX423" fmla="*/ 250886 w 801305"/>
                    <a:gd name="connsiteY423" fmla="*/ 440270 h 647272"/>
                    <a:gd name="connsiteX424" fmla="*/ 251219 w 801305"/>
                    <a:gd name="connsiteY424" fmla="*/ 444370 h 647272"/>
                    <a:gd name="connsiteX425" fmla="*/ 250775 w 801305"/>
                    <a:gd name="connsiteY425" fmla="*/ 445921 h 647272"/>
                    <a:gd name="connsiteX426" fmla="*/ 249224 w 801305"/>
                    <a:gd name="connsiteY426" fmla="*/ 446475 h 647272"/>
                    <a:gd name="connsiteX427" fmla="*/ 249224 w 801305"/>
                    <a:gd name="connsiteY427" fmla="*/ 445810 h 647272"/>
                    <a:gd name="connsiteX428" fmla="*/ 248449 w 801305"/>
                    <a:gd name="connsiteY428" fmla="*/ 442929 h 647272"/>
                    <a:gd name="connsiteX429" fmla="*/ 248449 w 801305"/>
                    <a:gd name="connsiteY429" fmla="*/ 442375 h 647272"/>
                    <a:gd name="connsiteX430" fmla="*/ 247451 w 801305"/>
                    <a:gd name="connsiteY430" fmla="*/ 442153 h 647272"/>
                    <a:gd name="connsiteX431" fmla="*/ 244459 w 801305"/>
                    <a:gd name="connsiteY431" fmla="*/ 442375 h 647272"/>
                    <a:gd name="connsiteX432" fmla="*/ 241688 w 801305"/>
                    <a:gd name="connsiteY432" fmla="*/ 443372 h 647272"/>
                    <a:gd name="connsiteX433" fmla="*/ 236702 w 801305"/>
                    <a:gd name="connsiteY433" fmla="*/ 447029 h 647272"/>
                    <a:gd name="connsiteX434" fmla="*/ 222074 w 801305"/>
                    <a:gd name="connsiteY434" fmla="*/ 451905 h 647272"/>
                    <a:gd name="connsiteX435" fmla="*/ 210882 w 801305"/>
                    <a:gd name="connsiteY435" fmla="*/ 459662 h 647272"/>
                    <a:gd name="connsiteX436" fmla="*/ 205008 w 801305"/>
                    <a:gd name="connsiteY436" fmla="*/ 461768 h 647272"/>
                    <a:gd name="connsiteX437" fmla="*/ 199579 w 801305"/>
                    <a:gd name="connsiteY437" fmla="*/ 458776 h 647272"/>
                    <a:gd name="connsiteX438" fmla="*/ 198582 w 801305"/>
                    <a:gd name="connsiteY438" fmla="*/ 456559 h 647272"/>
                    <a:gd name="connsiteX439" fmla="*/ 198582 w 801305"/>
                    <a:gd name="connsiteY439" fmla="*/ 454897 h 647272"/>
                    <a:gd name="connsiteX440" fmla="*/ 198138 w 801305"/>
                    <a:gd name="connsiteY440" fmla="*/ 453789 h 647272"/>
                    <a:gd name="connsiteX441" fmla="*/ 196032 w 801305"/>
                    <a:gd name="connsiteY441" fmla="*/ 453457 h 647272"/>
                    <a:gd name="connsiteX442" fmla="*/ 189938 w 801305"/>
                    <a:gd name="connsiteY442" fmla="*/ 454675 h 647272"/>
                    <a:gd name="connsiteX443" fmla="*/ 185727 w 801305"/>
                    <a:gd name="connsiteY443" fmla="*/ 460106 h 647272"/>
                    <a:gd name="connsiteX444" fmla="*/ 184286 w 801305"/>
                    <a:gd name="connsiteY444" fmla="*/ 460992 h 647272"/>
                    <a:gd name="connsiteX445" fmla="*/ 183067 w 801305"/>
                    <a:gd name="connsiteY445" fmla="*/ 461435 h 647272"/>
                    <a:gd name="connsiteX446" fmla="*/ 181959 w 801305"/>
                    <a:gd name="connsiteY446" fmla="*/ 462211 h 647272"/>
                    <a:gd name="connsiteX447" fmla="*/ 181073 w 801305"/>
                    <a:gd name="connsiteY447" fmla="*/ 464316 h 647272"/>
                    <a:gd name="connsiteX448" fmla="*/ 185284 w 801305"/>
                    <a:gd name="connsiteY448" fmla="*/ 465203 h 647272"/>
                    <a:gd name="connsiteX449" fmla="*/ 196476 w 801305"/>
                    <a:gd name="connsiteY449" fmla="*/ 475176 h 647272"/>
                    <a:gd name="connsiteX450" fmla="*/ 193595 w 801305"/>
                    <a:gd name="connsiteY450" fmla="*/ 475952 h 647272"/>
                    <a:gd name="connsiteX451" fmla="*/ 190492 w 801305"/>
                    <a:gd name="connsiteY451" fmla="*/ 473847 h 647272"/>
                    <a:gd name="connsiteX452" fmla="*/ 187278 w 801305"/>
                    <a:gd name="connsiteY452" fmla="*/ 471076 h 647272"/>
                    <a:gd name="connsiteX453" fmla="*/ 184286 w 801305"/>
                    <a:gd name="connsiteY453" fmla="*/ 469747 h 647272"/>
                    <a:gd name="connsiteX454" fmla="*/ 184286 w 801305"/>
                    <a:gd name="connsiteY454" fmla="*/ 470965 h 647272"/>
                    <a:gd name="connsiteX455" fmla="*/ 188165 w 801305"/>
                    <a:gd name="connsiteY455" fmla="*/ 475731 h 647272"/>
                    <a:gd name="connsiteX456" fmla="*/ 189717 w 801305"/>
                    <a:gd name="connsiteY456" fmla="*/ 476395 h 647272"/>
                    <a:gd name="connsiteX457" fmla="*/ 194260 w 801305"/>
                    <a:gd name="connsiteY457" fmla="*/ 476949 h 647272"/>
                    <a:gd name="connsiteX458" fmla="*/ 196365 w 801305"/>
                    <a:gd name="connsiteY458" fmla="*/ 478168 h 647272"/>
                    <a:gd name="connsiteX459" fmla="*/ 197584 w 801305"/>
                    <a:gd name="connsiteY459" fmla="*/ 480496 h 647272"/>
                    <a:gd name="connsiteX460" fmla="*/ 194703 w 801305"/>
                    <a:gd name="connsiteY460" fmla="*/ 480717 h 647272"/>
                    <a:gd name="connsiteX461" fmla="*/ 193817 w 801305"/>
                    <a:gd name="connsiteY461" fmla="*/ 480496 h 647272"/>
                    <a:gd name="connsiteX462" fmla="*/ 200022 w 801305"/>
                    <a:gd name="connsiteY462" fmla="*/ 483266 h 647272"/>
                    <a:gd name="connsiteX463" fmla="*/ 198914 w 801305"/>
                    <a:gd name="connsiteY463" fmla="*/ 485482 h 647272"/>
                    <a:gd name="connsiteX464" fmla="*/ 197030 w 801305"/>
                    <a:gd name="connsiteY464" fmla="*/ 486258 h 647272"/>
                    <a:gd name="connsiteX465" fmla="*/ 194925 w 801305"/>
                    <a:gd name="connsiteY465" fmla="*/ 486479 h 647272"/>
                    <a:gd name="connsiteX466" fmla="*/ 193041 w 801305"/>
                    <a:gd name="connsiteY466" fmla="*/ 487145 h 647272"/>
                    <a:gd name="connsiteX467" fmla="*/ 195811 w 801305"/>
                    <a:gd name="connsiteY467" fmla="*/ 490690 h 647272"/>
                    <a:gd name="connsiteX468" fmla="*/ 197362 w 801305"/>
                    <a:gd name="connsiteY468" fmla="*/ 492131 h 647272"/>
                    <a:gd name="connsiteX469" fmla="*/ 198914 w 801305"/>
                    <a:gd name="connsiteY469" fmla="*/ 492685 h 647272"/>
                    <a:gd name="connsiteX470" fmla="*/ 202238 w 801305"/>
                    <a:gd name="connsiteY470" fmla="*/ 492353 h 647272"/>
                    <a:gd name="connsiteX471" fmla="*/ 204011 w 801305"/>
                    <a:gd name="connsiteY471" fmla="*/ 492353 h 647272"/>
                    <a:gd name="connsiteX472" fmla="*/ 205119 w 801305"/>
                    <a:gd name="connsiteY472" fmla="*/ 493350 h 647272"/>
                    <a:gd name="connsiteX473" fmla="*/ 204787 w 801305"/>
                    <a:gd name="connsiteY473" fmla="*/ 500221 h 647272"/>
                    <a:gd name="connsiteX474" fmla="*/ 205008 w 801305"/>
                    <a:gd name="connsiteY474" fmla="*/ 501329 h 647272"/>
                    <a:gd name="connsiteX475" fmla="*/ 206006 w 801305"/>
                    <a:gd name="connsiteY475" fmla="*/ 504764 h 647272"/>
                    <a:gd name="connsiteX476" fmla="*/ 206228 w 801305"/>
                    <a:gd name="connsiteY476" fmla="*/ 506980 h 647272"/>
                    <a:gd name="connsiteX477" fmla="*/ 206006 w 801305"/>
                    <a:gd name="connsiteY477" fmla="*/ 508089 h 647272"/>
                    <a:gd name="connsiteX478" fmla="*/ 205008 w 801305"/>
                    <a:gd name="connsiteY478" fmla="*/ 509862 h 647272"/>
                    <a:gd name="connsiteX479" fmla="*/ 204787 w 801305"/>
                    <a:gd name="connsiteY479" fmla="*/ 511080 h 647272"/>
                    <a:gd name="connsiteX480" fmla="*/ 205008 w 801305"/>
                    <a:gd name="connsiteY480" fmla="*/ 512300 h 647272"/>
                    <a:gd name="connsiteX481" fmla="*/ 206006 w 801305"/>
                    <a:gd name="connsiteY481" fmla="*/ 514073 h 647272"/>
                    <a:gd name="connsiteX482" fmla="*/ 206228 w 801305"/>
                    <a:gd name="connsiteY482" fmla="*/ 515181 h 647272"/>
                    <a:gd name="connsiteX483" fmla="*/ 206782 w 801305"/>
                    <a:gd name="connsiteY483" fmla="*/ 516178 h 647272"/>
                    <a:gd name="connsiteX484" fmla="*/ 208001 w 801305"/>
                    <a:gd name="connsiteY484" fmla="*/ 517286 h 647272"/>
                    <a:gd name="connsiteX485" fmla="*/ 209441 w 801305"/>
                    <a:gd name="connsiteY485" fmla="*/ 518173 h 647272"/>
                    <a:gd name="connsiteX486" fmla="*/ 213984 w 801305"/>
                    <a:gd name="connsiteY486" fmla="*/ 519281 h 647272"/>
                    <a:gd name="connsiteX487" fmla="*/ 215758 w 801305"/>
                    <a:gd name="connsiteY487" fmla="*/ 520389 h 647272"/>
                    <a:gd name="connsiteX488" fmla="*/ 215758 w 801305"/>
                    <a:gd name="connsiteY488" fmla="*/ 521940 h 647272"/>
                    <a:gd name="connsiteX489" fmla="*/ 215204 w 801305"/>
                    <a:gd name="connsiteY489" fmla="*/ 523824 h 647272"/>
                    <a:gd name="connsiteX490" fmla="*/ 214982 w 801305"/>
                    <a:gd name="connsiteY490" fmla="*/ 525930 h 647272"/>
                    <a:gd name="connsiteX491" fmla="*/ 215204 w 801305"/>
                    <a:gd name="connsiteY491" fmla="*/ 528035 h 647272"/>
                    <a:gd name="connsiteX492" fmla="*/ 216866 w 801305"/>
                    <a:gd name="connsiteY492" fmla="*/ 532468 h 647272"/>
                    <a:gd name="connsiteX493" fmla="*/ 216866 w 801305"/>
                    <a:gd name="connsiteY493" fmla="*/ 534130 h 647272"/>
                    <a:gd name="connsiteX494" fmla="*/ 216645 w 801305"/>
                    <a:gd name="connsiteY494" fmla="*/ 534906 h 647272"/>
                    <a:gd name="connsiteX495" fmla="*/ 216312 w 801305"/>
                    <a:gd name="connsiteY495" fmla="*/ 534906 h 647272"/>
                    <a:gd name="connsiteX496" fmla="*/ 216312 w 801305"/>
                    <a:gd name="connsiteY496" fmla="*/ 535792 h 647272"/>
                    <a:gd name="connsiteX497" fmla="*/ 216090 w 801305"/>
                    <a:gd name="connsiteY497" fmla="*/ 536568 h 647272"/>
                    <a:gd name="connsiteX498" fmla="*/ 216423 w 801305"/>
                    <a:gd name="connsiteY498" fmla="*/ 537122 h 647272"/>
                    <a:gd name="connsiteX499" fmla="*/ 220412 w 801305"/>
                    <a:gd name="connsiteY499" fmla="*/ 537787 h 647272"/>
                    <a:gd name="connsiteX500" fmla="*/ 220966 w 801305"/>
                    <a:gd name="connsiteY500" fmla="*/ 537565 h 647272"/>
                    <a:gd name="connsiteX501" fmla="*/ 221410 w 801305"/>
                    <a:gd name="connsiteY501" fmla="*/ 534241 h 647272"/>
                    <a:gd name="connsiteX502" fmla="*/ 217531 w 801305"/>
                    <a:gd name="connsiteY502" fmla="*/ 528257 h 647272"/>
                    <a:gd name="connsiteX503" fmla="*/ 217199 w 801305"/>
                    <a:gd name="connsiteY503" fmla="*/ 525154 h 647272"/>
                    <a:gd name="connsiteX504" fmla="*/ 218528 w 801305"/>
                    <a:gd name="connsiteY504" fmla="*/ 523381 h 647272"/>
                    <a:gd name="connsiteX505" fmla="*/ 219969 w 801305"/>
                    <a:gd name="connsiteY505" fmla="*/ 523935 h 647272"/>
                    <a:gd name="connsiteX506" fmla="*/ 222517 w 801305"/>
                    <a:gd name="connsiteY506" fmla="*/ 526595 h 647272"/>
                    <a:gd name="connsiteX507" fmla="*/ 224401 w 801305"/>
                    <a:gd name="connsiteY507" fmla="*/ 526816 h 647272"/>
                    <a:gd name="connsiteX508" fmla="*/ 225732 w 801305"/>
                    <a:gd name="connsiteY508" fmla="*/ 526262 h 647272"/>
                    <a:gd name="connsiteX509" fmla="*/ 227061 w 801305"/>
                    <a:gd name="connsiteY509" fmla="*/ 525487 h 647272"/>
                    <a:gd name="connsiteX510" fmla="*/ 228723 w 801305"/>
                    <a:gd name="connsiteY510" fmla="*/ 525043 h 647272"/>
                    <a:gd name="connsiteX511" fmla="*/ 230829 w 801305"/>
                    <a:gd name="connsiteY511" fmla="*/ 525930 h 647272"/>
                    <a:gd name="connsiteX512" fmla="*/ 232269 w 801305"/>
                    <a:gd name="connsiteY512" fmla="*/ 528479 h 647272"/>
                    <a:gd name="connsiteX513" fmla="*/ 233710 w 801305"/>
                    <a:gd name="connsiteY513" fmla="*/ 531692 h 647272"/>
                    <a:gd name="connsiteX514" fmla="*/ 235704 w 801305"/>
                    <a:gd name="connsiteY514" fmla="*/ 534463 h 647272"/>
                    <a:gd name="connsiteX515" fmla="*/ 234153 w 801305"/>
                    <a:gd name="connsiteY515" fmla="*/ 537344 h 647272"/>
                    <a:gd name="connsiteX516" fmla="*/ 225510 w 801305"/>
                    <a:gd name="connsiteY516" fmla="*/ 543993 h 647272"/>
                    <a:gd name="connsiteX517" fmla="*/ 227504 w 801305"/>
                    <a:gd name="connsiteY517" fmla="*/ 544990 h 647272"/>
                    <a:gd name="connsiteX518" fmla="*/ 231826 w 801305"/>
                    <a:gd name="connsiteY518" fmla="*/ 543882 h 647272"/>
                    <a:gd name="connsiteX519" fmla="*/ 234153 w 801305"/>
                    <a:gd name="connsiteY519" fmla="*/ 543882 h 647272"/>
                    <a:gd name="connsiteX520" fmla="*/ 236037 w 801305"/>
                    <a:gd name="connsiteY520" fmla="*/ 544990 h 647272"/>
                    <a:gd name="connsiteX521" fmla="*/ 238697 w 801305"/>
                    <a:gd name="connsiteY521" fmla="*/ 548093 h 647272"/>
                    <a:gd name="connsiteX522" fmla="*/ 240359 w 801305"/>
                    <a:gd name="connsiteY522" fmla="*/ 549423 h 647272"/>
                    <a:gd name="connsiteX523" fmla="*/ 240359 w 801305"/>
                    <a:gd name="connsiteY523" fmla="*/ 545101 h 647272"/>
                    <a:gd name="connsiteX524" fmla="*/ 241245 w 801305"/>
                    <a:gd name="connsiteY524" fmla="*/ 543550 h 647272"/>
                    <a:gd name="connsiteX525" fmla="*/ 244570 w 801305"/>
                    <a:gd name="connsiteY525" fmla="*/ 543882 h 647272"/>
                    <a:gd name="connsiteX526" fmla="*/ 253435 w 801305"/>
                    <a:gd name="connsiteY526" fmla="*/ 549533 h 647272"/>
                    <a:gd name="connsiteX527" fmla="*/ 254875 w 801305"/>
                    <a:gd name="connsiteY527" fmla="*/ 549533 h 647272"/>
                    <a:gd name="connsiteX528" fmla="*/ 257757 w 801305"/>
                    <a:gd name="connsiteY528" fmla="*/ 549423 h 647272"/>
                    <a:gd name="connsiteX529" fmla="*/ 259086 w 801305"/>
                    <a:gd name="connsiteY529" fmla="*/ 549755 h 647272"/>
                    <a:gd name="connsiteX530" fmla="*/ 260084 w 801305"/>
                    <a:gd name="connsiteY530" fmla="*/ 550531 h 647272"/>
                    <a:gd name="connsiteX531" fmla="*/ 260971 w 801305"/>
                    <a:gd name="connsiteY531" fmla="*/ 551417 h 647272"/>
                    <a:gd name="connsiteX532" fmla="*/ 262079 w 801305"/>
                    <a:gd name="connsiteY532" fmla="*/ 552193 h 647272"/>
                    <a:gd name="connsiteX533" fmla="*/ 264517 w 801305"/>
                    <a:gd name="connsiteY533" fmla="*/ 552969 h 647272"/>
                    <a:gd name="connsiteX534" fmla="*/ 272052 w 801305"/>
                    <a:gd name="connsiteY534" fmla="*/ 553634 h 647272"/>
                    <a:gd name="connsiteX535" fmla="*/ 276484 w 801305"/>
                    <a:gd name="connsiteY535" fmla="*/ 556072 h 647272"/>
                    <a:gd name="connsiteX536" fmla="*/ 278923 w 801305"/>
                    <a:gd name="connsiteY536" fmla="*/ 556404 h 647272"/>
                    <a:gd name="connsiteX537" fmla="*/ 281028 w 801305"/>
                    <a:gd name="connsiteY537" fmla="*/ 554409 h 647272"/>
                    <a:gd name="connsiteX538" fmla="*/ 282469 w 801305"/>
                    <a:gd name="connsiteY538" fmla="*/ 552526 h 647272"/>
                    <a:gd name="connsiteX539" fmla="*/ 284464 w 801305"/>
                    <a:gd name="connsiteY539" fmla="*/ 550974 h 647272"/>
                    <a:gd name="connsiteX540" fmla="*/ 286569 w 801305"/>
                    <a:gd name="connsiteY540" fmla="*/ 549977 h 647272"/>
                    <a:gd name="connsiteX541" fmla="*/ 288453 w 801305"/>
                    <a:gd name="connsiteY541" fmla="*/ 549644 h 647272"/>
                    <a:gd name="connsiteX542" fmla="*/ 513851 w 801305"/>
                    <a:gd name="connsiteY542" fmla="*/ 426085 h 647272"/>
                    <a:gd name="connsiteX543" fmla="*/ 513630 w 801305"/>
                    <a:gd name="connsiteY543" fmla="*/ 425199 h 647272"/>
                    <a:gd name="connsiteX544" fmla="*/ 513408 w 801305"/>
                    <a:gd name="connsiteY544" fmla="*/ 424645 h 647272"/>
                    <a:gd name="connsiteX545" fmla="*/ 512965 w 801305"/>
                    <a:gd name="connsiteY545" fmla="*/ 423426 h 647272"/>
                    <a:gd name="connsiteX546" fmla="*/ 511413 w 801305"/>
                    <a:gd name="connsiteY546" fmla="*/ 425420 h 647272"/>
                    <a:gd name="connsiteX547" fmla="*/ 509529 w 801305"/>
                    <a:gd name="connsiteY547" fmla="*/ 430407 h 647272"/>
                    <a:gd name="connsiteX548" fmla="*/ 508311 w 801305"/>
                    <a:gd name="connsiteY548" fmla="*/ 432956 h 647272"/>
                    <a:gd name="connsiteX549" fmla="*/ 507091 w 801305"/>
                    <a:gd name="connsiteY549" fmla="*/ 434396 h 647272"/>
                    <a:gd name="connsiteX550" fmla="*/ 505651 w 801305"/>
                    <a:gd name="connsiteY550" fmla="*/ 435726 h 647272"/>
                    <a:gd name="connsiteX551" fmla="*/ 504210 w 801305"/>
                    <a:gd name="connsiteY551" fmla="*/ 437388 h 647272"/>
                    <a:gd name="connsiteX552" fmla="*/ 502991 w 801305"/>
                    <a:gd name="connsiteY552" fmla="*/ 439937 h 647272"/>
                    <a:gd name="connsiteX553" fmla="*/ 502991 w 801305"/>
                    <a:gd name="connsiteY553" fmla="*/ 444481 h 647272"/>
                    <a:gd name="connsiteX554" fmla="*/ 504654 w 801305"/>
                    <a:gd name="connsiteY554" fmla="*/ 450021 h 647272"/>
                    <a:gd name="connsiteX555" fmla="*/ 507091 w 801305"/>
                    <a:gd name="connsiteY555" fmla="*/ 453789 h 647272"/>
                    <a:gd name="connsiteX556" fmla="*/ 509529 w 801305"/>
                    <a:gd name="connsiteY556" fmla="*/ 453124 h 647272"/>
                    <a:gd name="connsiteX557" fmla="*/ 510748 w 801305"/>
                    <a:gd name="connsiteY557" fmla="*/ 451684 h 647272"/>
                    <a:gd name="connsiteX558" fmla="*/ 512632 w 801305"/>
                    <a:gd name="connsiteY558" fmla="*/ 450132 h 647272"/>
                    <a:gd name="connsiteX559" fmla="*/ 514737 w 801305"/>
                    <a:gd name="connsiteY559" fmla="*/ 448913 h 647272"/>
                    <a:gd name="connsiteX560" fmla="*/ 516511 w 801305"/>
                    <a:gd name="connsiteY560" fmla="*/ 448359 h 647272"/>
                    <a:gd name="connsiteX561" fmla="*/ 520500 w 801305"/>
                    <a:gd name="connsiteY561" fmla="*/ 443705 h 647272"/>
                    <a:gd name="connsiteX562" fmla="*/ 520500 w 801305"/>
                    <a:gd name="connsiteY562" fmla="*/ 442818 h 647272"/>
                    <a:gd name="connsiteX563" fmla="*/ 513851 w 801305"/>
                    <a:gd name="connsiteY563" fmla="*/ 426307 h 647272"/>
                    <a:gd name="connsiteX564" fmla="*/ 291555 w 801305"/>
                    <a:gd name="connsiteY564" fmla="*/ 390403 h 647272"/>
                    <a:gd name="connsiteX565" fmla="*/ 293218 w 801305"/>
                    <a:gd name="connsiteY565" fmla="*/ 387411 h 647272"/>
                    <a:gd name="connsiteX566" fmla="*/ 292886 w 801305"/>
                    <a:gd name="connsiteY566" fmla="*/ 386081 h 647272"/>
                    <a:gd name="connsiteX567" fmla="*/ 292110 w 801305"/>
                    <a:gd name="connsiteY567" fmla="*/ 387300 h 647272"/>
                    <a:gd name="connsiteX568" fmla="*/ 291112 w 801305"/>
                    <a:gd name="connsiteY568" fmla="*/ 389405 h 647272"/>
                    <a:gd name="connsiteX569" fmla="*/ 289782 w 801305"/>
                    <a:gd name="connsiteY569" fmla="*/ 390181 h 647272"/>
                    <a:gd name="connsiteX570" fmla="*/ 287788 w 801305"/>
                    <a:gd name="connsiteY570" fmla="*/ 387411 h 647272"/>
                    <a:gd name="connsiteX571" fmla="*/ 287234 w 801305"/>
                    <a:gd name="connsiteY571" fmla="*/ 385416 h 647272"/>
                    <a:gd name="connsiteX572" fmla="*/ 287234 w 801305"/>
                    <a:gd name="connsiteY572" fmla="*/ 383310 h 647272"/>
                    <a:gd name="connsiteX573" fmla="*/ 287566 w 801305"/>
                    <a:gd name="connsiteY573" fmla="*/ 381205 h 647272"/>
                    <a:gd name="connsiteX574" fmla="*/ 288564 w 801305"/>
                    <a:gd name="connsiteY574" fmla="*/ 379210 h 647272"/>
                    <a:gd name="connsiteX575" fmla="*/ 285682 w 801305"/>
                    <a:gd name="connsiteY575" fmla="*/ 378324 h 647272"/>
                    <a:gd name="connsiteX576" fmla="*/ 283134 w 801305"/>
                    <a:gd name="connsiteY576" fmla="*/ 375997 h 647272"/>
                    <a:gd name="connsiteX577" fmla="*/ 281360 w 801305"/>
                    <a:gd name="connsiteY577" fmla="*/ 372451 h 647272"/>
                    <a:gd name="connsiteX578" fmla="*/ 280474 w 801305"/>
                    <a:gd name="connsiteY578" fmla="*/ 363918 h 647272"/>
                    <a:gd name="connsiteX579" fmla="*/ 279034 w 801305"/>
                    <a:gd name="connsiteY579" fmla="*/ 363475 h 647272"/>
                    <a:gd name="connsiteX580" fmla="*/ 277371 w 801305"/>
                    <a:gd name="connsiteY580" fmla="*/ 365248 h 647272"/>
                    <a:gd name="connsiteX581" fmla="*/ 276263 w 801305"/>
                    <a:gd name="connsiteY581" fmla="*/ 367907 h 647272"/>
                    <a:gd name="connsiteX582" fmla="*/ 275931 w 801305"/>
                    <a:gd name="connsiteY582" fmla="*/ 372894 h 647272"/>
                    <a:gd name="connsiteX583" fmla="*/ 277371 w 801305"/>
                    <a:gd name="connsiteY583" fmla="*/ 374999 h 647272"/>
                    <a:gd name="connsiteX584" fmla="*/ 279699 w 801305"/>
                    <a:gd name="connsiteY584" fmla="*/ 375997 h 647272"/>
                    <a:gd name="connsiteX585" fmla="*/ 281804 w 801305"/>
                    <a:gd name="connsiteY585" fmla="*/ 377548 h 647272"/>
                    <a:gd name="connsiteX586" fmla="*/ 283355 w 801305"/>
                    <a:gd name="connsiteY586" fmla="*/ 380983 h 647272"/>
                    <a:gd name="connsiteX587" fmla="*/ 283355 w 801305"/>
                    <a:gd name="connsiteY587" fmla="*/ 384419 h 647272"/>
                    <a:gd name="connsiteX588" fmla="*/ 282579 w 801305"/>
                    <a:gd name="connsiteY588" fmla="*/ 387632 h 647272"/>
                    <a:gd name="connsiteX589" fmla="*/ 281028 w 801305"/>
                    <a:gd name="connsiteY589" fmla="*/ 390181 h 647272"/>
                    <a:gd name="connsiteX590" fmla="*/ 279034 w 801305"/>
                    <a:gd name="connsiteY590" fmla="*/ 391843 h 647272"/>
                    <a:gd name="connsiteX591" fmla="*/ 277371 w 801305"/>
                    <a:gd name="connsiteY591" fmla="*/ 392730 h 647272"/>
                    <a:gd name="connsiteX592" fmla="*/ 276152 w 801305"/>
                    <a:gd name="connsiteY592" fmla="*/ 394392 h 647272"/>
                    <a:gd name="connsiteX593" fmla="*/ 275488 w 801305"/>
                    <a:gd name="connsiteY593" fmla="*/ 398492 h 647272"/>
                    <a:gd name="connsiteX594" fmla="*/ 276484 w 801305"/>
                    <a:gd name="connsiteY594" fmla="*/ 405917 h 647272"/>
                    <a:gd name="connsiteX595" fmla="*/ 279477 w 801305"/>
                    <a:gd name="connsiteY595" fmla="*/ 410571 h 647272"/>
                    <a:gd name="connsiteX596" fmla="*/ 283466 w 801305"/>
                    <a:gd name="connsiteY596" fmla="*/ 411679 h 647272"/>
                    <a:gd name="connsiteX597" fmla="*/ 287123 w 801305"/>
                    <a:gd name="connsiteY597" fmla="*/ 408244 h 647272"/>
                    <a:gd name="connsiteX598" fmla="*/ 288231 w 801305"/>
                    <a:gd name="connsiteY598" fmla="*/ 404698 h 647272"/>
                    <a:gd name="connsiteX599" fmla="*/ 288231 w 801305"/>
                    <a:gd name="connsiteY599" fmla="*/ 397938 h 647272"/>
                    <a:gd name="connsiteX600" fmla="*/ 288675 w 801305"/>
                    <a:gd name="connsiteY600" fmla="*/ 394281 h 647272"/>
                    <a:gd name="connsiteX601" fmla="*/ 291666 w 801305"/>
                    <a:gd name="connsiteY601" fmla="*/ 390292 h 647272"/>
                    <a:gd name="connsiteX602" fmla="*/ 456670 w 801305"/>
                    <a:gd name="connsiteY602" fmla="*/ 584662 h 647272"/>
                    <a:gd name="connsiteX603" fmla="*/ 454898 w 801305"/>
                    <a:gd name="connsiteY603" fmla="*/ 583000 h 647272"/>
                    <a:gd name="connsiteX604" fmla="*/ 452792 w 801305"/>
                    <a:gd name="connsiteY604" fmla="*/ 583000 h 647272"/>
                    <a:gd name="connsiteX605" fmla="*/ 450576 w 801305"/>
                    <a:gd name="connsiteY605" fmla="*/ 583776 h 647272"/>
                    <a:gd name="connsiteX606" fmla="*/ 448470 w 801305"/>
                    <a:gd name="connsiteY606" fmla="*/ 583997 h 647272"/>
                    <a:gd name="connsiteX607" fmla="*/ 446586 w 801305"/>
                    <a:gd name="connsiteY607" fmla="*/ 583000 h 647272"/>
                    <a:gd name="connsiteX608" fmla="*/ 442929 w 801305"/>
                    <a:gd name="connsiteY608" fmla="*/ 579343 h 647272"/>
                    <a:gd name="connsiteX609" fmla="*/ 441932 w 801305"/>
                    <a:gd name="connsiteY609" fmla="*/ 578567 h 647272"/>
                    <a:gd name="connsiteX610" fmla="*/ 441711 w 801305"/>
                    <a:gd name="connsiteY610" fmla="*/ 577791 h 647272"/>
                    <a:gd name="connsiteX611" fmla="*/ 440048 w 801305"/>
                    <a:gd name="connsiteY611" fmla="*/ 574134 h 647272"/>
                    <a:gd name="connsiteX612" fmla="*/ 439161 w 801305"/>
                    <a:gd name="connsiteY612" fmla="*/ 573027 h 647272"/>
                    <a:gd name="connsiteX613" fmla="*/ 436281 w 801305"/>
                    <a:gd name="connsiteY613" fmla="*/ 574356 h 647272"/>
                    <a:gd name="connsiteX614" fmla="*/ 435283 w 801305"/>
                    <a:gd name="connsiteY614" fmla="*/ 574356 h 647272"/>
                    <a:gd name="connsiteX615" fmla="*/ 435837 w 801305"/>
                    <a:gd name="connsiteY615" fmla="*/ 576351 h 647272"/>
                    <a:gd name="connsiteX616" fmla="*/ 436170 w 801305"/>
                    <a:gd name="connsiteY616" fmla="*/ 577127 h 647272"/>
                    <a:gd name="connsiteX617" fmla="*/ 434729 w 801305"/>
                    <a:gd name="connsiteY617" fmla="*/ 578235 h 647272"/>
                    <a:gd name="connsiteX618" fmla="*/ 433067 w 801305"/>
                    <a:gd name="connsiteY618" fmla="*/ 578013 h 647272"/>
                    <a:gd name="connsiteX619" fmla="*/ 431626 w 801305"/>
                    <a:gd name="connsiteY619" fmla="*/ 576683 h 647272"/>
                    <a:gd name="connsiteX620" fmla="*/ 430850 w 801305"/>
                    <a:gd name="connsiteY620" fmla="*/ 574467 h 647272"/>
                    <a:gd name="connsiteX621" fmla="*/ 431072 w 801305"/>
                    <a:gd name="connsiteY621" fmla="*/ 571696 h 647272"/>
                    <a:gd name="connsiteX622" fmla="*/ 432180 w 801305"/>
                    <a:gd name="connsiteY622" fmla="*/ 569813 h 647272"/>
                    <a:gd name="connsiteX623" fmla="*/ 432956 w 801305"/>
                    <a:gd name="connsiteY623" fmla="*/ 567596 h 647272"/>
                    <a:gd name="connsiteX624" fmla="*/ 432513 w 801305"/>
                    <a:gd name="connsiteY624" fmla="*/ 563829 h 647272"/>
                    <a:gd name="connsiteX625" fmla="*/ 433399 w 801305"/>
                    <a:gd name="connsiteY625" fmla="*/ 563607 h 647272"/>
                    <a:gd name="connsiteX626" fmla="*/ 433842 w 801305"/>
                    <a:gd name="connsiteY626" fmla="*/ 563164 h 647272"/>
                    <a:gd name="connsiteX627" fmla="*/ 434175 w 801305"/>
                    <a:gd name="connsiteY627" fmla="*/ 562720 h 647272"/>
                    <a:gd name="connsiteX628" fmla="*/ 434840 w 801305"/>
                    <a:gd name="connsiteY628" fmla="*/ 562388 h 647272"/>
                    <a:gd name="connsiteX629" fmla="*/ 434507 w 801305"/>
                    <a:gd name="connsiteY629" fmla="*/ 562166 h 647272"/>
                    <a:gd name="connsiteX630" fmla="*/ 434175 w 801305"/>
                    <a:gd name="connsiteY630" fmla="*/ 562166 h 647272"/>
                    <a:gd name="connsiteX631" fmla="*/ 433953 w 801305"/>
                    <a:gd name="connsiteY631" fmla="*/ 561945 h 647272"/>
                    <a:gd name="connsiteX632" fmla="*/ 433953 w 801305"/>
                    <a:gd name="connsiteY632" fmla="*/ 561058 h 647272"/>
                    <a:gd name="connsiteX633" fmla="*/ 437832 w 801305"/>
                    <a:gd name="connsiteY633" fmla="*/ 561723 h 647272"/>
                    <a:gd name="connsiteX634" fmla="*/ 443926 w 801305"/>
                    <a:gd name="connsiteY634" fmla="*/ 567596 h 647272"/>
                    <a:gd name="connsiteX635" fmla="*/ 447916 w 801305"/>
                    <a:gd name="connsiteY635" fmla="*/ 569258 h 647272"/>
                    <a:gd name="connsiteX636" fmla="*/ 450465 w 801305"/>
                    <a:gd name="connsiteY636" fmla="*/ 568705 h 647272"/>
                    <a:gd name="connsiteX637" fmla="*/ 454233 w 801305"/>
                    <a:gd name="connsiteY637" fmla="*/ 565823 h 647272"/>
                    <a:gd name="connsiteX638" fmla="*/ 456005 w 801305"/>
                    <a:gd name="connsiteY638" fmla="*/ 565158 h 647272"/>
                    <a:gd name="connsiteX639" fmla="*/ 458665 w 801305"/>
                    <a:gd name="connsiteY639" fmla="*/ 565158 h 647272"/>
                    <a:gd name="connsiteX640" fmla="*/ 460992 w 801305"/>
                    <a:gd name="connsiteY640" fmla="*/ 564161 h 647272"/>
                    <a:gd name="connsiteX641" fmla="*/ 462544 w 801305"/>
                    <a:gd name="connsiteY641" fmla="*/ 562166 h 647272"/>
                    <a:gd name="connsiteX642" fmla="*/ 462544 w 801305"/>
                    <a:gd name="connsiteY642" fmla="*/ 558399 h 647272"/>
                    <a:gd name="connsiteX643" fmla="*/ 458444 w 801305"/>
                    <a:gd name="connsiteY643" fmla="*/ 548979 h 647272"/>
                    <a:gd name="connsiteX644" fmla="*/ 457668 w 801305"/>
                    <a:gd name="connsiteY644" fmla="*/ 548536 h 647272"/>
                    <a:gd name="connsiteX645" fmla="*/ 458776 w 801305"/>
                    <a:gd name="connsiteY645" fmla="*/ 547539 h 647272"/>
                    <a:gd name="connsiteX646" fmla="*/ 461103 w 801305"/>
                    <a:gd name="connsiteY646" fmla="*/ 546209 h 647272"/>
                    <a:gd name="connsiteX647" fmla="*/ 462100 w 801305"/>
                    <a:gd name="connsiteY647" fmla="*/ 545433 h 647272"/>
                    <a:gd name="connsiteX648" fmla="*/ 462876 w 801305"/>
                    <a:gd name="connsiteY648" fmla="*/ 544990 h 647272"/>
                    <a:gd name="connsiteX649" fmla="*/ 463652 w 801305"/>
                    <a:gd name="connsiteY649" fmla="*/ 544214 h 647272"/>
                    <a:gd name="connsiteX650" fmla="*/ 464317 w 801305"/>
                    <a:gd name="connsiteY650" fmla="*/ 542220 h 647272"/>
                    <a:gd name="connsiteX651" fmla="*/ 463319 w 801305"/>
                    <a:gd name="connsiteY651" fmla="*/ 537676 h 647272"/>
                    <a:gd name="connsiteX652" fmla="*/ 458998 w 801305"/>
                    <a:gd name="connsiteY652" fmla="*/ 536236 h 647272"/>
                    <a:gd name="connsiteX653" fmla="*/ 449467 w 801305"/>
                    <a:gd name="connsiteY653" fmla="*/ 535460 h 647272"/>
                    <a:gd name="connsiteX654" fmla="*/ 446254 w 801305"/>
                    <a:gd name="connsiteY654" fmla="*/ 532911 h 647272"/>
                    <a:gd name="connsiteX655" fmla="*/ 445589 w 801305"/>
                    <a:gd name="connsiteY655" fmla="*/ 532136 h 647272"/>
                    <a:gd name="connsiteX656" fmla="*/ 445811 w 801305"/>
                    <a:gd name="connsiteY656" fmla="*/ 530141 h 647272"/>
                    <a:gd name="connsiteX657" fmla="*/ 446476 w 801305"/>
                    <a:gd name="connsiteY657" fmla="*/ 529476 h 647272"/>
                    <a:gd name="connsiteX658" fmla="*/ 447362 w 801305"/>
                    <a:gd name="connsiteY658" fmla="*/ 529143 h 647272"/>
                    <a:gd name="connsiteX659" fmla="*/ 448359 w 801305"/>
                    <a:gd name="connsiteY659" fmla="*/ 528146 h 647272"/>
                    <a:gd name="connsiteX660" fmla="*/ 450576 w 801305"/>
                    <a:gd name="connsiteY660" fmla="*/ 526484 h 647272"/>
                    <a:gd name="connsiteX661" fmla="*/ 452903 w 801305"/>
                    <a:gd name="connsiteY661" fmla="*/ 527260 h 647272"/>
                    <a:gd name="connsiteX662" fmla="*/ 454233 w 801305"/>
                    <a:gd name="connsiteY662" fmla="*/ 529919 h 647272"/>
                    <a:gd name="connsiteX663" fmla="*/ 453346 w 801305"/>
                    <a:gd name="connsiteY663" fmla="*/ 534130 h 647272"/>
                    <a:gd name="connsiteX664" fmla="*/ 454454 w 801305"/>
                    <a:gd name="connsiteY664" fmla="*/ 535017 h 647272"/>
                    <a:gd name="connsiteX665" fmla="*/ 455452 w 801305"/>
                    <a:gd name="connsiteY665" fmla="*/ 535017 h 647272"/>
                    <a:gd name="connsiteX666" fmla="*/ 456448 w 801305"/>
                    <a:gd name="connsiteY666" fmla="*/ 534463 h 647272"/>
                    <a:gd name="connsiteX667" fmla="*/ 457335 w 801305"/>
                    <a:gd name="connsiteY667" fmla="*/ 532800 h 647272"/>
                    <a:gd name="connsiteX668" fmla="*/ 456670 w 801305"/>
                    <a:gd name="connsiteY668" fmla="*/ 529476 h 647272"/>
                    <a:gd name="connsiteX669" fmla="*/ 458000 w 801305"/>
                    <a:gd name="connsiteY669" fmla="*/ 525487 h 647272"/>
                    <a:gd name="connsiteX670" fmla="*/ 460327 w 801305"/>
                    <a:gd name="connsiteY670" fmla="*/ 522162 h 647272"/>
                    <a:gd name="connsiteX671" fmla="*/ 463209 w 801305"/>
                    <a:gd name="connsiteY671" fmla="*/ 520278 h 647272"/>
                    <a:gd name="connsiteX672" fmla="*/ 464981 w 801305"/>
                    <a:gd name="connsiteY672" fmla="*/ 518284 h 647272"/>
                    <a:gd name="connsiteX673" fmla="*/ 488696 w 801305"/>
                    <a:gd name="connsiteY673" fmla="*/ 512743 h 647272"/>
                    <a:gd name="connsiteX674" fmla="*/ 494569 w 801305"/>
                    <a:gd name="connsiteY674" fmla="*/ 508532 h 647272"/>
                    <a:gd name="connsiteX675" fmla="*/ 495234 w 801305"/>
                    <a:gd name="connsiteY675" fmla="*/ 507867 h 647272"/>
                    <a:gd name="connsiteX676" fmla="*/ 496896 w 801305"/>
                    <a:gd name="connsiteY676" fmla="*/ 505761 h 647272"/>
                    <a:gd name="connsiteX677" fmla="*/ 495345 w 801305"/>
                    <a:gd name="connsiteY677" fmla="*/ 500442 h 647272"/>
                    <a:gd name="connsiteX678" fmla="*/ 494791 w 801305"/>
                    <a:gd name="connsiteY678" fmla="*/ 497561 h 647272"/>
                    <a:gd name="connsiteX679" fmla="*/ 494569 w 801305"/>
                    <a:gd name="connsiteY679" fmla="*/ 494126 h 647272"/>
                    <a:gd name="connsiteX680" fmla="*/ 493461 w 801305"/>
                    <a:gd name="connsiteY680" fmla="*/ 491134 h 647272"/>
                    <a:gd name="connsiteX681" fmla="*/ 490913 w 801305"/>
                    <a:gd name="connsiteY681" fmla="*/ 488031 h 647272"/>
                    <a:gd name="connsiteX682" fmla="*/ 486037 w 801305"/>
                    <a:gd name="connsiteY682" fmla="*/ 483820 h 647272"/>
                    <a:gd name="connsiteX683" fmla="*/ 484152 w 801305"/>
                    <a:gd name="connsiteY683" fmla="*/ 482934 h 647272"/>
                    <a:gd name="connsiteX684" fmla="*/ 477171 w 801305"/>
                    <a:gd name="connsiteY684" fmla="*/ 482490 h 647272"/>
                    <a:gd name="connsiteX685" fmla="*/ 475287 w 801305"/>
                    <a:gd name="connsiteY685" fmla="*/ 481825 h 647272"/>
                    <a:gd name="connsiteX686" fmla="*/ 469746 w 801305"/>
                    <a:gd name="connsiteY686" fmla="*/ 476949 h 647272"/>
                    <a:gd name="connsiteX687" fmla="*/ 466755 w 801305"/>
                    <a:gd name="connsiteY687" fmla="*/ 466422 h 647272"/>
                    <a:gd name="connsiteX688" fmla="*/ 472406 w 801305"/>
                    <a:gd name="connsiteY688" fmla="*/ 454675 h 647272"/>
                    <a:gd name="connsiteX689" fmla="*/ 472406 w 801305"/>
                    <a:gd name="connsiteY689" fmla="*/ 454675 h 647272"/>
                    <a:gd name="connsiteX690" fmla="*/ 479609 w 801305"/>
                    <a:gd name="connsiteY690" fmla="*/ 447140 h 647272"/>
                    <a:gd name="connsiteX691" fmla="*/ 481826 w 801305"/>
                    <a:gd name="connsiteY691" fmla="*/ 444813 h 647272"/>
                    <a:gd name="connsiteX692" fmla="*/ 490026 w 801305"/>
                    <a:gd name="connsiteY692" fmla="*/ 440048 h 647272"/>
                    <a:gd name="connsiteX693" fmla="*/ 492353 w 801305"/>
                    <a:gd name="connsiteY693" fmla="*/ 440048 h 647272"/>
                    <a:gd name="connsiteX694" fmla="*/ 493793 w 801305"/>
                    <a:gd name="connsiteY694" fmla="*/ 441045 h 647272"/>
                    <a:gd name="connsiteX695" fmla="*/ 495124 w 801305"/>
                    <a:gd name="connsiteY695" fmla="*/ 442153 h 647272"/>
                    <a:gd name="connsiteX696" fmla="*/ 497007 w 801305"/>
                    <a:gd name="connsiteY696" fmla="*/ 442818 h 647272"/>
                    <a:gd name="connsiteX697" fmla="*/ 499556 w 801305"/>
                    <a:gd name="connsiteY697" fmla="*/ 441932 h 647272"/>
                    <a:gd name="connsiteX698" fmla="*/ 500664 w 801305"/>
                    <a:gd name="connsiteY698" fmla="*/ 439494 h 647272"/>
                    <a:gd name="connsiteX699" fmla="*/ 501440 w 801305"/>
                    <a:gd name="connsiteY699" fmla="*/ 437056 h 647272"/>
                    <a:gd name="connsiteX700" fmla="*/ 505761 w 801305"/>
                    <a:gd name="connsiteY700" fmla="*/ 434064 h 647272"/>
                    <a:gd name="connsiteX701" fmla="*/ 510305 w 801305"/>
                    <a:gd name="connsiteY701" fmla="*/ 425199 h 647272"/>
                    <a:gd name="connsiteX702" fmla="*/ 512632 w 801305"/>
                    <a:gd name="connsiteY702" fmla="*/ 422096 h 647272"/>
                    <a:gd name="connsiteX703" fmla="*/ 511524 w 801305"/>
                    <a:gd name="connsiteY703" fmla="*/ 419990 h 647272"/>
                    <a:gd name="connsiteX704" fmla="*/ 511081 w 801305"/>
                    <a:gd name="connsiteY704" fmla="*/ 418993 h 647272"/>
                    <a:gd name="connsiteX705" fmla="*/ 511081 w 801305"/>
                    <a:gd name="connsiteY705" fmla="*/ 417996 h 647272"/>
                    <a:gd name="connsiteX706" fmla="*/ 511081 w 801305"/>
                    <a:gd name="connsiteY706" fmla="*/ 416666 h 647272"/>
                    <a:gd name="connsiteX707" fmla="*/ 511746 w 801305"/>
                    <a:gd name="connsiteY707" fmla="*/ 413231 h 647272"/>
                    <a:gd name="connsiteX708" fmla="*/ 511746 w 801305"/>
                    <a:gd name="connsiteY708" fmla="*/ 408909 h 647272"/>
                    <a:gd name="connsiteX709" fmla="*/ 512078 w 801305"/>
                    <a:gd name="connsiteY709" fmla="*/ 406249 h 647272"/>
                    <a:gd name="connsiteX710" fmla="*/ 512521 w 801305"/>
                    <a:gd name="connsiteY710" fmla="*/ 404255 h 647272"/>
                    <a:gd name="connsiteX711" fmla="*/ 511081 w 801305"/>
                    <a:gd name="connsiteY711" fmla="*/ 401817 h 647272"/>
                    <a:gd name="connsiteX712" fmla="*/ 509529 w 801305"/>
                    <a:gd name="connsiteY712" fmla="*/ 397827 h 647272"/>
                    <a:gd name="connsiteX713" fmla="*/ 508311 w 801305"/>
                    <a:gd name="connsiteY713" fmla="*/ 393395 h 647272"/>
                    <a:gd name="connsiteX714" fmla="*/ 507756 w 801305"/>
                    <a:gd name="connsiteY714" fmla="*/ 389627 h 647272"/>
                    <a:gd name="connsiteX715" fmla="*/ 507091 w 801305"/>
                    <a:gd name="connsiteY715" fmla="*/ 386967 h 647272"/>
                    <a:gd name="connsiteX716" fmla="*/ 505540 w 801305"/>
                    <a:gd name="connsiteY716" fmla="*/ 383865 h 647272"/>
                    <a:gd name="connsiteX717" fmla="*/ 502437 w 801305"/>
                    <a:gd name="connsiteY717" fmla="*/ 379321 h 647272"/>
                    <a:gd name="connsiteX718" fmla="*/ 502437 w 801305"/>
                    <a:gd name="connsiteY718" fmla="*/ 377770 h 647272"/>
                    <a:gd name="connsiteX719" fmla="*/ 503878 w 801305"/>
                    <a:gd name="connsiteY719" fmla="*/ 375443 h 647272"/>
                    <a:gd name="connsiteX720" fmla="*/ 506980 w 801305"/>
                    <a:gd name="connsiteY720" fmla="*/ 367353 h 647272"/>
                    <a:gd name="connsiteX721" fmla="*/ 508643 w 801305"/>
                    <a:gd name="connsiteY721" fmla="*/ 363918 h 647272"/>
                    <a:gd name="connsiteX722" fmla="*/ 513297 w 801305"/>
                    <a:gd name="connsiteY722" fmla="*/ 357601 h 647272"/>
                    <a:gd name="connsiteX723" fmla="*/ 514848 w 801305"/>
                    <a:gd name="connsiteY723" fmla="*/ 354388 h 647272"/>
                    <a:gd name="connsiteX724" fmla="*/ 508976 w 801305"/>
                    <a:gd name="connsiteY724" fmla="*/ 349401 h 647272"/>
                    <a:gd name="connsiteX725" fmla="*/ 505651 w 801305"/>
                    <a:gd name="connsiteY725" fmla="*/ 347960 h 647272"/>
                    <a:gd name="connsiteX726" fmla="*/ 501661 w 801305"/>
                    <a:gd name="connsiteY726" fmla="*/ 344303 h 647272"/>
                    <a:gd name="connsiteX727" fmla="*/ 499445 w 801305"/>
                    <a:gd name="connsiteY727" fmla="*/ 343085 h 647272"/>
                    <a:gd name="connsiteX728" fmla="*/ 491356 w 801305"/>
                    <a:gd name="connsiteY728" fmla="*/ 343085 h 647272"/>
                    <a:gd name="connsiteX729" fmla="*/ 481604 w 801305"/>
                    <a:gd name="connsiteY729" fmla="*/ 337433 h 647272"/>
                    <a:gd name="connsiteX730" fmla="*/ 472185 w 801305"/>
                    <a:gd name="connsiteY730" fmla="*/ 337100 h 647272"/>
                    <a:gd name="connsiteX731" fmla="*/ 463098 w 801305"/>
                    <a:gd name="connsiteY731" fmla="*/ 342198 h 647272"/>
                    <a:gd name="connsiteX732" fmla="*/ 445811 w 801305"/>
                    <a:gd name="connsiteY732" fmla="*/ 356937 h 647272"/>
                    <a:gd name="connsiteX733" fmla="*/ 435061 w 801305"/>
                    <a:gd name="connsiteY733" fmla="*/ 363585 h 647272"/>
                    <a:gd name="connsiteX734" fmla="*/ 429188 w 801305"/>
                    <a:gd name="connsiteY734" fmla="*/ 368572 h 647272"/>
                    <a:gd name="connsiteX735" fmla="*/ 427304 w 801305"/>
                    <a:gd name="connsiteY735" fmla="*/ 373559 h 647272"/>
                    <a:gd name="connsiteX736" fmla="*/ 429188 w 801305"/>
                    <a:gd name="connsiteY736" fmla="*/ 375332 h 647272"/>
                    <a:gd name="connsiteX737" fmla="*/ 432402 w 801305"/>
                    <a:gd name="connsiteY737" fmla="*/ 374778 h 647272"/>
                    <a:gd name="connsiteX738" fmla="*/ 441046 w 801305"/>
                    <a:gd name="connsiteY738" fmla="*/ 371231 h 647272"/>
                    <a:gd name="connsiteX739" fmla="*/ 443483 w 801305"/>
                    <a:gd name="connsiteY739" fmla="*/ 371231 h 647272"/>
                    <a:gd name="connsiteX740" fmla="*/ 445589 w 801305"/>
                    <a:gd name="connsiteY740" fmla="*/ 372118 h 647272"/>
                    <a:gd name="connsiteX741" fmla="*/ 447362 w 801305"/>
                    <a:gd name="connsiteY741" fmla="*/ 374889 h 647272"/>
                    <a:gd name="connsiteX742" fmla="*/ 450022 w 801305"/>
                    <a:gd name="connsiteY742" fmla="*/ 385638 h 647272"/>
                    <a:gd name="connsiteX743" fmla="*/ 450465 w 801305"/>
                    <a:gd name="connsiteY743" fmla="*/ 388519 h 647272"/>
                    <a:gd name="connsiteX744" fmla="*/ 450465 w 801305"/>
                    <a:gd name="connsiteY744" fmla="*/ 395611 h 647272"/>
                    <a:gd name="connsiteX745" fmla="*/ 455230 w 801305"/>
                    <a:gd name="connsiteY745" fmla="*/ 417553 h 647272"/>
                    <a:gd name="connsiteX746" fmla="*/ 454898 w 801305"/>
                    <a:gd name="connsiteY746" fmla="*/ 421985 h 647272"/>
                    <a:gd name="connsiteX747" fmla="*/ 452348 w 801305"/>
                    <a:gd name="connsiteY747" fmla="*/ 428412 h 647272"/>
                    <a:gd name="connsiteX748" fmla="*/ 451351 w 801305"/>
                    <a:gd name="connsiteY748" fmla="*/ 432623 h 647272"/>
                    <a:gd name="connsiteX749" fmla="*/ 447583 w 801305"/>
                    <a:gd name="connsiteY749" fmla="*/ 430961 h 647272"/>
                    <a:gd name="connsiteX750" fmla="*/ 445811 w 801305"/>
                    <a:gd name="connsiteY750" fmla="*/ 429520 h 647272"/>
                    <a:gd name="connsiteX751" fmla="*/ 445146 w 801305"/>
                    <a:gd name="connsiteY751" fmla="*/ 427636 h 647272"/>
                    <a:gd name="connsiteX752" fmla="*/ 445589 w 801305"/>
                    <a:gd name="connsiteY752" fmla="*/ 427193 h 647272"/>
                    <a:gd name="connsiteX753" fmla="*/ 449135 w 801305"/>
                    <a:gd name="connsiteY753" fmla="*/ 428412 h 647272"/>
                    <a:gd name="connsiteX754" fmla="*/ 448137 w 801305"/>
                    <a:gd name="connsiteY754" fmla="*/ 425864 h 647272"/>
                    <a:gd name="connsiteX755" fmla="*/ 446476 w 801305"/>
                    <a:gd name="connsiteY755" fmla="*/ 424201 h 647272"/>
                    <a:gd name="connsiteX756" fmla="*/ 444592 w 801305"/>
                    <a:gd name="connsiteY756" fmla="*/ 423647 h 647272"/>
                    <a:gd name="connsiteX757" fmla="*/ 442818 w 801305"/>
                    <a:gd name="connsiteY757" fmla="*/ 424423 h 647272"/>
                    <a:gd name="connsiteX758" fmla="*/ 442486 w 801305"/>
                    <a:gd name="connsiteY758" fmla="*/ 427636 h 647272"/>
                    <a:gd name="connsiteX759" fmla="*/ 439826 w 801305"/>
                    <a:gd name="connsiteY759" fmla="*/ 430407 h 647272"/>
                    <a:gd name="connsiteX760" fmla="*/ 436613 w 801305"/>
                    <a:gd name="connsiteY760" fmla="*/ 431958 h 647272"/>
                    <a:gd name="connsiteX761" fmla="*/ 434285 w 801305"/>
                    <a:gd name="connsiteY761" fmla="*/ 431404 h 647272"/>
                    <a:gd name="connsiteX762" fmla="*/ 435726 w 801305"/>
                    <a:gd name="connsiteY762" fmla="*/ 428634 h 647272"/>
                    <a:gd name="connsiteX763" fmla="*/ 439716 w 801305"/>
                    <a:gd name="connsiteY763" fmla="*/ 424755 h 647272"/>
                    <a:gd name="connsiteX764" fmla="*/ 440491 w 801305"/>
                    <a:gd name="connsiteY764" fmla="*/ 422428 h 647272"/>
                    <a:gd name="connsiteX765" fmla="*/ 441267 w 801305"/>
                    <a:gd name="connsiteY765" fmla="*/ 419104 h 647272"/>
                    <a:gd name="connsiteX766" fmla="*/ 443261 w 801305"/>
                    <a:gd name="connsiteY766" fmla="*/ 418882 h 647272"/>
                    <a:gd name="connsiteX767" fmla="*/ 447362 w 801305"/>
                    <a:gd name="connsiteY767" fmla="*/ 420323 h 647272"/>
                    <a:gd name="connsiteX768" fmla="*/ 450243 w 801305"/>
                    <a:gd name="connsiteY768" fmla="*/ 416112 h 647272"/>
                    <a:gd name="connsiteX769" fmla="*/ 449911 w 801305"/>
                    <a:gd name="connsiteY769" fmla="*/ 408355 h 647272"/>
                    <a:gd name="connsiteX770" fmla="*/ 447916 w 801305"/>
                    <a:gd name="connsiteY770" fmla="*/ 400044 h 647272"/>
                    <a:gd name="connsiteX771" fmla="*/ 445811 w 801305"/>
                    <a:gd name="connsiteY771" fmla="*/ 394170 h 647272"/>
                    <a:gd name="connsiteX772" fmla="*/ 444924 w 801305"/>
                    <a:gd name="connsiteY772" fmla="*/ 392619 h 647272"/>
                    <a:gd name="connsiteX773" fmla="*/ 444370 w 801305"/>
                    <a:gd name="connsiteY773" fmla="*/ 391954 h 647272"/>
                    <a:gd name="connsiteX774" fmla="*/ 443926 w 801305"/>
                    <a:gd name="connsiteY774" fmla="*/ 391068 h 647272"/>
                    <a:gd name="connsiteX775" fmla="*/ 443483 w 801305"/>
                    <a:gd name="connsiteY775" fmla="*/ 388519 h 647272"/>
                    <a:gd name="connsiteX776" fmla="*/ 443705 w 801305"/>
                    <a:gd name="connsiteY776" fmla="*/ 386967 h 647272"/>
                    <a:gd name="connsiteX777" fmla="*/ 444148 w 801305"/>
                    <a:gd name="connsiteY777" fmla="*/ 384751 h 647272"/>
                    <a:gd name="connsiteX778" fmla="*/ 444148 w 801305"/>
                    <a:gd name="connsiteY778" fmla="*/ 382756 h 647272"/>
                    <a:gd name="connsiteX779" fmla="*/ 443151 w 801305"/>
                    <a:gd name="connsiteY779" fmla="*/ 381870 h 647272"/>
                    <a:gd name="connsiteX780" fmla="*/ 441046 w 801305"/>
                    <a:gd name="connsiteY780" fmla="*/ 380762 h 647272"/>
                    <a:gd name="connsiteX781" fmla="*/ 437056 w 801305"/>
                    <a:gd name="connsiteY781" fmla="*/ 376551 h 647272"/>
                    <a:gd name="connsiteX782" fmla="*/ 435061 w 801305"/>
                    <a:gd name="connsiteY782" fmla="*/ 376329 h 647272"/>
                    <a:gd name="connsiteX783" fmla="*/ 434285 w 801305"/>
                    <a:gd name="connsiteY783" fmla="*/ 380208 h 647272"/>
                    <a:gd name="connsiteX784" fmla="*/ 436946 w 801305"/>
                    <a:gd name="connsiteY784" fmla="*/ 386081 h 647272"/>
                    <a:gd name="connsiteX785" fmla="*/ 439272 w 801305"/>
                    <a:gd name="connsiteY785" fmla="*/ 392619 h 647272"/>
                    <a:gd name="connsiteX786" fmla="*/ 437389 w 801305"/>
                    <a:gd name="connsiteY786" fmla="*/ 398270 h 647272"/>
                    <a:gd name="connsiteX787" fmla="*/ 435394 w 801305"/>
                    <a:gd name="connsiteY787" fmla="*/ 399490 h 647272"/>
                    <a:gd name="connsiteX788" fmla="*/ 431405 w 801305"/>
                    <a:gd name="connsiteY788" fmla="*/ 400597 h 647272"/>
                    <a:gd name="connsiteX789" fmla="*/ 429742 w 801305"/>
                    <a:gd name="connsiteY789" fmla="*/ 402371 h 647272"/>
                    <a:gd name="connsiteX790" fmla="*/ 427859 w 801305"/>
                    <a:gd name="connsiteY790" fmla="*/ 406914 h 647272"/>
                    <a:gd name="connsiteX791" fmla="*/ 426972 w 801305"/>
                    <a:gd name="connsiteY791" fmla="*/ 409795 h 647272"/>
                    <a:gd name="connsiteX792" fmla="*/ 426639 w 801305"/>
                    <a:gd name="connsiteY792" fmla="*/ 412122 h 647272"/>
                    <a:gd name="connsiteX793" fmla="*/ 426861 w 801305"/>
                    <a:gd name="connsiteY793" fmla="*/ 412898 h 647272"/>
                    <a:gd name="connsiteX794" fmla="*/ 427859 w 801305"/>
                    <a:gd name="connsiteY794" fmla="*/ 415447 h 647272"/>
                    <a:gd name="connsiteX795" fmla="*/ 428080 w 801305"/>
                    <a:gd name="connsiteY795" fmla="*/ 416887 h 647272"/>
                    <a:gd name="connsiteX796" fmla="*/ 427970 w 801305"/>
                    <a:gd name="connsiteY796" fmla="*/ 416887 h 647272"/>
                    <a:gd name="connsiteX797" fmla="*/ 427748 w 801305"/>
                    <a:gd name="connsiteY797" fmla="*/ 417220 h 647272"/>
                    <a:gd name="connsiteX798" fmla="*/ 422983 w 801305"/>
                    <a:gd name="connsiteY798" fmla="*/ 427636 h 647272"/>
                    <a:gd name="connsiteX799" fmla="*/ 421542 w 801305"/>
                    <a:gd name="connsiteY799" fmla="*/ 429520 h 647272"/>
                    <a:gd name="connsiteX800" fmla="*/ 419547 w 801305"/>
                    <a:gd name="connsiteY800" fmla="*/ 431404 h 647272"/>
                    <a:gd name="connsiteX801" fmla="*/ 420434 w 801305"/>
                    <a:gd name="connsiteY801" fmla="*/ 428080 h 647272"/>
                    <a:gd name="connsiteX802" fmla="*/ 421098 w 801305"/>
                    <a:gd name="connsiteY802" fmla="*/ 426861 h 647272"/>
                    <a:gd name="connsiteX803" fmla="*/ 421098 w 801305"/>
                    <a:gd name="connsiteY803" fmla="*/ 425864 h 647272"/>
                    <a:gd name="connsiteX804" fmla="*/ 420323 w 801305"/>
                    <a:gd name="connsiteY804" fmla="*/ 423204 h 647272"/>
                    <a:gd name="connsiteX805" fmla="*/ 417553 w 801305"/>
                    <a:gd name="connsiteY805" fmla="*/ 419104 h 647272"/>
                    <a:gd name="connsiteX806" fmla="*/ 415669 w 801305"/>
                    <a:gd name="connsiteY806" fmla="*/ 417220 h 647272"/>
                    <a:gd name="connsiteX807" fmla="*/ 414782 w 801305"/>
                    <a:gd name="connsiteY807" fmla="*/ 418217 h 647272"/>
                    <a:gd name="connsiteX808" fmla="*/ 413674 w 801305"/>
                    <a:gd name="connsiteY808" fmla="*/ 418660 h 647272"/>
                    <a:gd name="connsiteX809" fmla="*/ 408577 w 801305"/>
                    <a:gd name="connsiteY809" fmla="*/ 419104 h 647272"/>
                    <a:gd name="connsiteX810" fmla="*/ 406914 w 801305"/>
                    <a:gd name="connsiteY810" fmla="*/ 418882 h 647272"/>
                    <a:gd name="connsiteX811" fmla="*/ 405474 w 801305"/>
                    <a:gd name="connsiteY811" fmla="*/ 417220 h 647272"/>
                    <a:gd name="connsiteX812" fmla="*/ 406249 w 801305"/>
                    <a:gd name="connsiteY812" fmla="*/ 416001 h 647272"/>
                    <a:gd name="connsiteX813" fmla="*/ 408244 w 801305"/>
                    <a:gd name="connsiteY813" fmla="*/ 415115 h 647272"/>
                    <a:gd name="connsiteX814" fmla="*/ 417331 w 801305"/>
                    <a:gd name="connsiteY814" fmla="*/ 413452 h 647272"/>
                    <a:gd name="connsiteX815" fmla="*/ 417331 w 801305"/>
                    <a:gd name="connsiteY815" fmla="*/ 412012 h 647272"/>
                    <a:gd name="connsiteX816" fmla="*/ 416555 w 801305"/>
                    <a:gd name="connsiteY816" fmla="*/ 408798 h 647272"/>
                    <a:gd name="connsiteX817" fmla="*/ 415336 w 801305"/>
                    <a:gd name="connsiteY817" fmla="*/ 405473 h 647272"/>
                    <a:gd name="connsiteX818" fmla="*/ 414561 w 801305"/>
                    <a:gd name="connsiteY818" fmla="*/ 403922 h 647272"/>
                    <a:gd name="connsiteX819" fmla="*/ 412455 w 801305"/>
                    <a:gd name="connsiteY819" fmla="*/ 403701 h 647272"/>
                    <a:gd name="connsiteX820" fmla="*/ 410461 w 801305"/>
                    <a:gd name="connsiteY820" fmla="*/ 404809 h 647272"/>
                    <a:gd name="connsiteX821" fmla="*/ 408687 w 801305"/>
                    <a:gd name="connsiteY821" fmla="*/ 406249 h 647272"/>
                    <a:gd name="connsiteX822" fmla="*/ 407136 w 801305"/>
                    <a:gd name="connsiteY822" fmla="*/ 406914 h 647272"/>
                    <a:gd name="connsiteX823" fmla="*/ 401595 w 801305"/>
                    <a:gd name="connsiteY823" fmla="*/ 407468 h 647272"/>
                    <a:gd name="connsiteX824" fmla="*/ 399711 w 801305"/>
                    <a:gd name="connsiteY824" fmla="*/ 406914 h 647272"/>
                    <a:gd name="connsiteX825" fmla="*/ 399711 w 801305"/>
                    <a:gd name="connsiteY825" fmla="*/ 405363 h 647272"/>
                    <a:gd name="connsiteX826" fmla="*/ 401817 w 801305"/>
                    <a:gd name="connsiteY826" fmla="*/ 405363 h 647272"/>
                    <a:gd name="connsiteX827" fmla="*/ 403146 w 801305"/>
                    <a:gd name="connsiteY827" fmla="*/ 404255 h 647272"/>
                    <a:gd name="connsiteX828" fmla="*/ 405252 w 801305"/>
                    <a:gd name="connsiteY828" fmla="*/ 401263 h 647272"/>
                    <a:gd name="connsiteX829" fmla="*/ 406914 w 801305"/>
                    <a:gd name="connsiteY829" fmla="*/ 400597 h 647272"/>
                    <a:gd name="connsiteX830" fmla="*/ 410461 w 801305"/>
                    <a:gd name="connsiteY830" fmla="*/ 401595 h 647272"/>
                    <a:gd name="connsiteX831" fmla="*/ 412233 w 801305"/>
                    <a:gd name="connsiteY831" fmla="*/ 401263 h 647272"/>
                    <a:gd name="connsiteX832" fmla="*/ 413785 w 801305"/>
                    <a:gd name="connsiteY832" fmla="*/ 397273 h 647272"/>
                    <a:gd name="connsiteX833" fmla="*/ 411679 w 801305"/>
                    <a:gd name="connsiteY833" fmla="*/ 391732 h 647272"/>
                    <a:gd name="connsiteX834" fmla="*/ 406028 w 801305"/>
                    <a:gd name="connsiteY834" fmla="*/ 381870 h 647272"/>
                    <a:gd name="connsiteX835" fmla="*/ 407136 w 801305"/>
                    <a:gd name="connsiteY835" fmla="*/ 380097 h 647272"/>
                    <a:gd name="connsiteX836" fmla="*/ 408577 w 801305"/>
                    <a:gd name="connsiteY836" fmla="*/ 379321 h 647272"/>
                    <a:gd name="connsiteX837" fmla="*/ 412233 w 801305"/>
                    <a:gd name="connsiteY837" fmla="*/ 379100 h 647272"/>
                    <a:gd name="connsiteX838" fmla="*/ 411790 w 801305"/>
                    <a:gd name="connsiteY838" fmla="*/ 381094 h 647272"/>
                    <a:gd name="connsiteX839" fmla="*/ 411568 w 801305"/>
                    <a:gd name="connsiteY839" fmla="*/ 381870 h 647272"/>
                    <a:gd name="connsiteX840" fmla="*/ 413452 w 801305"/>
                    <a:gd name="connsiteY840" fmla="*/ 382867 h 647272"/>
                    <a:gd name="connsiteX841" fmla="*/ 415226 w 801305"/>
                    <a:gd name="connsiteY841" fmla="*/ 382535 h 647272"/>
                    <a:gd name="connsiteX842" fmla="*/ 416001 w 801305"/>
                    <a:gd name="connsiteY842" fmla="*/ 381205 h 647272"/>
                    <a:gd name="connsiteX843" fmla="*/ 414672 w 801305"/>
                    <a:gd name="connsiteY843" fmla="*/ 379100 h 647272"/>
                    <a:gd name="connsiteX844" fmla="*/ 415669 w 801305"/>
                    <a:gd name="connsiteY844" fmla="*/ 376662 h 647272"/>
                    <a:gd name="connsiteX845" fmla="*/ 418883 w 801305"/>
                    <a:gd name="connsiteY845" fmla="*/ 372783 h 647272"/>
                    <a:gd name="connsiteX846" fmla="*/ 419437 w 801305"/>
                    <a:gd name="connsiteY846" fmla="*/ 370788 h 647272"/>
                    <a:gd name="connsiteX847" fmla="*/ 418107 w 801305"/>
                    <a:gd name="connsiteY847" fmla="*/ 369015 h 647272"/>
                    <a:gd name="connsiteX848" fmla="*/ 415779 w 801305"/>
                    <a:gd name="connsiteY848" fmla="*/ 369458 h 647272"/>
                    <a:gd name="connsiteX849" fmla="*/ 411679 w 801305"/>
                    <a:gd name="connsiteY849" fmla="*/ 372007 h 647272"/>
                    <a:gd name="connsiteX850" fmla="*/ 403701 w 801305"/>
                    <a:gd name="connsiteY850" fmla="*/ 374445 h 647272"/>
                    <a:gd name="connsiteX851" fmla="*/ 399046 w 801305"/>
                    <a:gd name="connsiteY851" fmla="*/ 374667 h 647272"/>
                    <a:gd name="connsiteX852" fmla="*/ 396941 w 801305"/>
                    <a:gd name="connsiteY852" fmla="*/ 372672 h 647272"/>
                    <a:gd name="connsiteX853" fmla="*/ 379432 w 801305"/>
                    <a:gd name="connsiteY853" fmla="*/ 369902 h 647272"/>
                    <a:gd name="connsiteX854" fmla="*/ 376440 w 801305"/>
                    <a:gd name="connsiteY854" fmla="*/ 370567 h 647272"/>
                    <a:gd name="connsiteX855" fmla="*/ 361923 w 801305"/>
                    <a:gd name="connsiteY855" fmla="*/ 363585 h 647272"/>
                    <a:gd name="connsiteX856" fmla="*/ 362920 w 801305"/>
                    <a:gd name="connsiteY856" fmla="*/ 367131 h 647272"/>
                    <a:gd name="connsiteX857" fmla="*/ 365470 w 801305"/>
                    <a:gd name="connsiteY857" fmla="*/ 369348 h 647272"/>
                    <a:gd name="connsiteX858" fmla="*/ 374556 w 801305"/>
                    <a:gd name="connsiteY858" fmla="*/ 372783 h 647272"/>
                    <a:gd name="connsiteX859" fmla="*/ 381870 w 801305"/>
                    <a:gd name="connsiteY859" fmla="*/ 373337 h 647272"/>
                    <a:gd name="connsiteX860" fmla="*/ 385194 w 801305"/>
                    <a:gd name="connsiteY860" fmla="*/ 374667 h 647272"/>
                    <a:gd name="connsiteX861" fmla="*/ 388962 w 801305"/>
                    <a:gd name="connsiteY861" fmla="*/ 381316 h 647272"/>
                    <a:gd name="connsiteX862" fmla="*/ 388408 w 801305"/>
                    <a:gd name="connsiteY862" fmla="*/ 389294 h 647272"/>
                    <a:gd name="connsiteX863" fmla="*/ 385305 w 801305"/>
                    <a:gd name="connsiteY863" fmla="*/ 394724 h 647272"/>
                    <a:gd name="connsiteX864" fmla="*/ 381427 w 801305"/>
                    <a:gd name="connsiteY864" fmla="*/ 393838 h 647272"/>
                    <a:gd name="connsiteX865" fmla="*/ 378989 w 801305"/>
                    <a:gd name="connsiteY865" fmla="*/ 396608 h 647272"/>
                    <a:gd name="connsiteX866" fmla="*/ 376329 w 801305"/>
                    <a:gd name="connsiteY866" fmla="*/ 397717 h 647272"/>
                    <a:gd name="connsiteX867" fmla="*/ 373559 w 801305"/>
                    <a:gd name="connsiteY867" fmla="*/ 397273 h 647272"/>
                    <a:gd name="connsiteX868" fmla="*/ 370678 w 801305"/>
                    <a:gd name="connsiteY868" fmla="*/ 395389 h 647272"/>
                    <a:gd name="connsiteX869" fmla="*/ 371342 w 801305"/>
                    <a:gd name="connsiteY869" fmla="*/ 397052 h 647272"/>
                    <a:gd name="connsiteX870" fmla="*/ 373337 w 801305"/>
                    <a:gd name="connsiteY870" fmla="*/ 399933 h 647272"/>
                    <a:gd name="connsiteX871" fmla="*/ 373781 w 801305"/>
                    <a:gd name="connsiteY871" fmla="*/ 401484 h 647272"/>
                    <a:gd name="connsiteX872" fmla="*/ 373781 w 801305"/>
                    <a:gd name="connsiteY872" fmla="*/ 402814 h 647272"/>
                    <a:gd name="connsiteX873" fmla="*/ 373116 w 801305"/>
                    <a:gd name="connsiteY873" fmla="*/ 405584 h 647272"/>
                    <a:gd name="connsiteX874" fmla="*/ 373116 w 801305"/>
                    <a:gd name="connsiteY874" fmla="*/ 407136 h 647272"/>
                    <a:gd name="connsiteX875" fmla="*/ 372451 w 801305"/>
                    <a:gd name="connsiteY875" fmla="*/ 410128 h 647272"/>
                    <a:gd name="connsiteX876" fmla="*/ 371121 w 801305"/>
                    <a:gd name="connsiteY876" fmla="*/ 412012 h 647272"/>
                    <a:gd name="connsiteX877" fmla="*/ 369348 w 801305"/>
                    <a:gd name="connsiteY877" fmla="*/ 413009 h 647272"/>
                    <a:gd name="connsiteX878" fmla="*/ 365470 w 801305"/>
                    <a:gd name="connsiteY878" fmla="*/ 413895 h 647272"/>
                    <a:gd name="connsiteX879" fmla="*/ 361591 w 801305"/>
                    <a:gd name="connsiteY879" fmla="*/ 416666 h 647272"/>
                    <a:gd name="connsiteX880" fmla="*/ 359707 w 801305"/>
                    <a:gd name="connsiteY880" fmla="*/ 417442 h 647272"/>
                    <a:gd name="connsiteX881" fmla="*/ 355607 w 801305"/>
                    <a:gd name="connsiteY881" fmla="*/ 417442 h 647272"/>
                    <a:gd name="connsiteX882" fmla="*/ 353723 w 801305"/>
                    <a:gd name="connsiteY882" fmla="*/ 416998 h 647272"/>
                    <a:gd name="connsiteX883" fmla="*/ 352615 w 801305"/>
                    <a:gd name="connsiteY883" fmla="*/ 415890 h 647272"/>
                    <a:gd name="connsiteX884" fmla="*/ 351064 w 801305"/>
                    <a:gd name="connsiteY884" fmla="*/ 417442 h 647272"/>
                    <a:gd name="connsiteX885" fmla="*/ 355829 w 801305"/>
                    <a:gd name="connsiteY885" fmla="*/ 421542 h 647272"/>
                    <a:gd name="connsiteX886" fmla="*/ 352947 w 801305"/>
                    <a:gd name="connsiteY886" fmla="*/ 423204 h 647272"/>
                    <a:gd name="connsiteX887" fmla="*/ 349623 w 801305"/>
                    <a:gd name="connsiteY887" fmla="*/ 422207 h 647272"/>
                    <a:gd name="connsiteX888" fmla="*/ 346742 w 801305"/>
                    <a:gd name="connsiteY888" fmla="*/ 419436 h 647272"/>
                    <a:gd name="connsiteX889" fmla="*/ 344968 w 801305"/>
                    <a:gd name="connsiteY889" fmla="*/ 415890 h 647272"/>
                    <a:gd name="connsiteX890" fmla="*/ 345966 w 801305"/>
                    <a:gd name="connsiteY890" fmla="*/ 415004 h 647272"/>
                    <a:gd name="connsiteX891" fmla="*/ 347074 w 801305"/>
                    <a:gd name="connsiteY891" fmla="*/ 414560 h 647272"/>
                    <a:gd name="connsiteX892" fmla="*/ 348293 w 801305"/>
                    <a:gd name="connsiteY892" fmla="*/ 414560 h 647272"/>
                    <a:gd name="connsiteX893" fmla="*/ 349512 w 801305"/>
                    <a:gd name="connsiteY893" fmla="*/ 414560 h 647272"/>
                    <a:gd name="connsiteX894" fmla="*/ 349512 w 801305"/>
                    <a:gd name="connsiteY894" fmla="*/ 413231 h 647272"/>
                    <a:gd name="connsiteX895" fmla="*/ 345633 w 801305"/>
                    <a:gd name="connsiteY895" fmla="*/ 413895 h 647272"/>
                    <a:gd name="connsiteX896" fmla="*/ 338541 w 801305"/>
                    <a:gd name="connsiteY896" fmla="*/ 416777 h 647272"/>
                    <a:gd name="connsiteX897" fmla="*/ 334884 w 801305"/>
                    <a:gd name="connsiteY897" fmla="*/ 417442 h 647272"/>
                    <a:gd name="connsiteX898" fmla="*/ 317043 w 801305"/>
                    <a:gd name="connsiteY898" fmla="*/ 414671 h 647272"/>
                    <a:gd name="connsiteX899" fmla="*/ 317043 w 801305"/>
                    <a:gd name="connsiteY899" fmla="*/ 415890 h 647272"/>
                    <a:gd name="connsiteX900" fmla="*/ 318816 w 801305"/>
                    <a:gd name="connsiteY900" fmla="*/ 416998 h 647272"/>
                    <a:gd name="connsiteX901" fmla="*/ 324690 w 801305"/>
                    <a:gd name="connsiteY901" fmla="*/ 417442 h 647272"/>
                    <a:gd name="connsiteX902" fmla="*/ 326573 w 801305"/>
                    <a:gd name="connsiteY902" fmla="*/ 418439 h 647272"/>
                    <a:gd name="connsiteX903" fmla="*/ 327460 w 801305"/>
                    <a:gd name="connsiteY903" fmla="*/ 419658 h 647272"/>
                    <a:gd name="connsiteX904" fmla="*/ 328125 w 801305"/>
                    <a:gd name="connsiteY904" fmla="*/ 421209 h 647272"/>
                    <a:gd name="connsiteX905" fmla="*/ 329344 w 801305"/>
                    <a:gd name="connsiteY905" fmla="*/ 423204 h 647272"/>
                    <a:gd name="connsiteX906" fmla="*/ 332114 w 801305"/>
                    <a:gd name="connsiteY906" fmla="*/ 424977 h 647272"/>
                    <a:gd name="connsiteX907" fmla="*/ 339206 w 801305"/>
                    <a:gd name="connsiteY907" fmla="*/ 428080 h 647272"/>
                    <a:gd name="connsiteX908" fmla="*/ 341090 w 801305"/>
                    <a:gd name="connsiteY908" fmla="*/ 431404 h 647272"/>
                    <a:gd name="connsiteX909" fmla="*/ 323249 w 801305"/>
                    <a:gd name="connsiteY909" fmla="*/ 429853 h 647272"/>
                    <a:gd name="connsiteX910" fmla="*/ 323249 w 801305"/>
                    <a:gd name="connsiteY910" fmla="*/ 431404 h 647272"/>
                    <a:gd name="connsiteX911" fmla="*/ 335660 w 801305"/>
                    <a:gd name="connsiteY911" fmla="*/ 434729 h 647272"/>
                    <a:gd name="connsiteX912" fmla="*/ 341201 w 801305"/>
                    <a:gd name="connsiteY912" fmla="*/ 438053 h 647272"/>
                    <a:gd name="connsiteX913" fmla="*/ 346188 w 801305"/>
                    <a:gd name="connsiteY913" fmla="*/ 444370 h 647272"/>
                    <a:gd name="connsiteX914" fmla="*/ 347739 w 801305"/>
                    <a:gd name="connsiteY914" fmla="*/ 448248 h 647272"/>
                    <a:gd name="connsiteX915" fmla="*/ 348071 w 801305"/>
                    <a:gd name="connsiteY915" fmla="*/ 452016 h 647272"/>
                    <a:gd name="connsiteX916" fmla="*/ 346853 w 801305"/>
                    <a:gd name="connsiteY916" fmla="*/ 454897 h 647272"/>
                    <a:gd name="connsiteX917" fmla="*/ 343860 w 801305"/>
                    <a:gd name="connsiteY917" fmla="*/ 456005 h 647272"/>
                    <a:gd name="connsiteX918" fmla="*/ 342309 w 801305"/>
                    <a:gd name="connsiteY918" fmla="*/ 456005 h 647272"/>
                    <a:gd name="connsiteX919" fmla="*/ 341201 w 801305"/>
                    <a:gd name="connsiteY919" fmla="*/ 456670 h 647272"/>
                    <a:gd name="connsiteX920" fmla="*/ 340536 w 801305"/>
                    <a:gd name="connsiteY920" fmla="*/ 458111 h 647272"/>
                    <a:gd name="connsiteX921" fmla="*/ 340314 w 801305"/>
                    <a:gd name="connsiteY921" fmla="*/ 460770 h 647272"/>
                    <a:gd name="connsiteX922" fmla="*/ 340868 w 801305"/>
                    <a:gd name="connsiteY922" fmla="*/ 461879 h 647272"/>
                    <a:gd name="connsiteX923" fmla="*/ 342198 w 801305"/>
                    <a:gd name="connsiteY923" fmla="*/ 461435 h 647272"/>
                    <a:gd name="connsiteX924" fmla="*/ 344192 w 801305"/>
                    <a:gd name="connsiteY924" fmla="*/ 459995 h 647272"/>
                    <a:gd name="connsiteX925" fmla="*/ 346520 w 801305"/>
                    <a:gd name="connsiteY925" fmla="*/ 460327 h 647272"/>
                    <a:gd name="connsiteX926" fmla="*/ 348293 w 801305"/>
                    <a:gd name="connsiteY926" fmla="*/ 461324 h 647272"/>
                    <a:gd name="connsiteX927" fmla="*/ 349733 w 801305"/>
                    <a:gd name="connsiteY927" fmla="*/ 462987 h 647272"/>
                    <a:gd name="connsiteX928" fmla="*/ 351174 w 801305"/>
                    <a:gd name="connsiteY928" fmla="*/ 465425 h 647272"/>
                    <a:gd name="connsiteX929" fmla="*/ 353390 w 801305"/>
                    <a:gd name="connsiteY929" fmla="*/ 472517 h 647272"/>
                    <a:gd name="connsiteX930" fmla="*/ 354388 w 801305"/>
                    <a:gd name="connsiteY930" fmla="*/ 476949 h 647272"/>
                    <a:gd name="connsiteX931" fmla="*/ 353944 w 801305"/>
                    <a:gd name="connsiteY931" fmla="*/ 478944 h 647272"/>
                    <a:gd name="connsiteX932" fmla="*/ 355274 w 801305"/>
                    <a:gd name="connsiteY932" fmla="*/ 480052 h 647272"/>
                    <a:gd name="connsiteX933" fmla="*/ 355274 w 801305"/>
                    <a:gd name="connsiteY933" fmla="*/ 482490 h 647272"/>
                    <a:gd name="connsiteX934" fmla="*/ 354277 w 801305"/>
                    <a:gd name="connsiteY934" fmla="*/ 484928 h 647272"/>
                    <a:gd name="connsiteX935" fmla="*/ 351839 w 801305"/>
                    <a:gd name="connsiteY935" fmla="*/ 486036 h 647272"/>
                    <a:gd name="connsiteX936" fmla="*/ 350509 w 801305"/>
                    <a:gd name="connsiteY936" fmla="*/ 486258 h 647272"/>
                    <a:gd name="connsiteX937" fmla="*/ 349068 w 801305"/>
                    <a:gd name="connsiteY937" fmla="*/ 487034 h 647272"/>
                    <a:gd name="connsiteX938" fmla="*/ 347739 w 801305"/>
                    <a:gd name="connsiteY938" fmla="*/ 488142 h 647272"/>
                    <a:gd name="connsiteX939" fmla="*/ 346742 w 801305"/>
                    <a:gd name="connsiteY939" fmla="*/ 489472 h 647272"/>
                    <a:gd name="connsiteX940" fmla="*/ 345633 w 801305"/>
                    <a:gd name="connsiteY940" fmla="*/ 490358 h 647272"/>
                    <a:gd name="connsiteX941" fmla="*/ 343971 w 801305"/>
                    <a:gd name="connsiteY941" fmla="*/ 490358 h 647272"/>
                    <a:gd name="connsiteX942" fmla="*/ 340979 w 801305"/>
                    <a:gd name="connsiteY942" fmla="*/ 490247 h 647272"/>
                    <a:gd name="connsiteX943" fmla="*/ 340979 w 801305"/>
                    <a:gd name="connsiteY943" fmla="*/ 491688 h 647272"/>
                    <a:gd name="connsiteX944" fmla="*/ 342531 w 801305"/>
                    <a:gd name="connsiteY944" fmla="*/ 496121 h 647272"/>
                    <a:gd name="connsiteX945" fmla="*/ 343196 w 801305"/>
                    <a:gd name="connsiteY945" fmla="*/ 497007 h 647272"/>
                    <a:gd name="connsiteX946" fmla="*/ 344968 w 801305"/>
                    <a:gd name="connsiteY946" fmla="*/ 497007 h 647272"/>
                    <a:gd name="connsiteX947" fmla="*/ 345744 w 801305"/>
                    <a:gd name="connsiteY947" fmla="*/ 495677 h 647272"/>
                    <a:gd name="connsiteX948" fmla="*/ 346298 w 801305"/>
                    <a:gd name="connsiteY948" fmla="*/ 494015 h 647272"/>
                    <a:gd name="connsiteX949" fmla="*/ 347074 w 801305"/>
                    <a:gd name="connsiteY949" fmla="*/ 492907 h 647272"/>
                    <a:gd name="connsiteX950" fmla="*/ 348182 w 801305"/>
                    <a:gd name="connsiteY950" fmla="*/ 492685 h 647272"/>
                    <a:gd name="connsiteX951" fmla="*/ 349955 w 801305"/>
                    <a:gd name="connsiteY951" fmla="*/ 492685 h 647272"/>
                    <a:gd name="connsiteX952" fmla="*/ 351618 w 801305"/>
                    <a:gd name="connsiteY952" fmla="*/ 493239 h 647272"/>
                    <a:gd name="connsiteX953" fmla="*/ 352504 w 801305"/>
                    <a:gd name="connsiteY953" fmla="*/ 494237 h 647272"/>
                    <a:gd name="connsiteX954" fmla="*/ 352282 w 801305"/>
                    <a:gd name="connsiteY954" fmla="*/ 496231 h 647272"/>
                    <a:gd name="connsiteX955" fmla="*/ 350953 w 801305"/>
                    <a:gd name="connsiteY955" fmla="*/ 496896 h 647272"/>
                    <a:gd name="connsiteX956" fmla="*/ 349290 w 801305"/>
                    <a:gd name="connsiteY956" fmla="*/ 497118 h 647272"/>
                    <a:gd name="connsiteX957" fmla="*/ 348293 w 801305"/>
                    <a:gd name="connsiteY957" fmla="*/ 497561 h 647272"/>
                    <a:gd name="connsiteX958" fmla="*/ 349290 w 801305"/>
                    <a:gd name="connsiteY958" fmla="*/ 499445 h 647272"/>
                    <a:gd name="connsiteX959" fmla="*/ 355496 w 801305"/>
                    <a:gd name="connsiteY959" fmla="*/ 505207 h 647272"/>
                    <a:gd name="connsiteX960" fmla="*/ 357490 w 801305"/>
                    <a:gd name="connsiteY960" fmla="*/ 506426 h 647272"/>
                    <a:gd name="connsiteX961" fmla="*/ 358266 w 801305"/>
                    <a:gd name="connsiteY961" fmla="*/ 507535 h 647272"/>
                    <a:gd name="connsiteX962" fmla="*/ 357934 w 801305"/>
                    <a:gd name="connsiteY962" fmla="*/ 512410 h 647272"/>
                    <a:gd name="connsiteX963" fmla="*/ 358266 w 801305"/>
                    <a:gd name="connsiteY963" fmla="*/ 513518 h 647272"/>
                    <a:gd name="connsiteX964" fmla="*/ 360926 w 801305"/>
                    <a:gd name="connsiteY964" fmla="*/ 513518 h 647272"/>
                    <a:gd name="connsiteX965" fmla="*/ 362145 w 801305"/>
                    <a:gd name="connsiteY965" fmla="*/ 512964 h 647272"/>
                    <a:gd name="connsiteX966" fmla="*/ 363253 w 801305"/>
                    <a:gd name="connsiteY966" fmla="*/ 512078 h 647272"/>
                    <a:gd name="connsiteX967" fmla="*/ 362588 w 801305"/>
                    <a:gd name="connsiteY967" fmla="*/ 514848 h 647272"/>
                    <a:gd name="connsiteX968" fmla="*/ 361258 w 801305"/>
                    <a:gd name="connsiteY968" fmla="*/ 516067 h 647272"/>
                    <a:gd name="connsiteX969" fmla="*/ 359596 w 801305"/>
                    <a:gd name="connsiteY969" fmla="*/ 516067 h 647272"/>
                    <a:gd name="connsiteX970" fmla="*/ 357934 w 801305"/>
                    <a:gd name="connsiteY970" fmla="*/ 514738 h 647272"/>
                    <a:gd name="connsiteX971" fmla="*/ 358710 w 801305"/>
                    <a:gd name="connsiteY971" fmla="*/ 520167 h 647272"/>
                    <a:gd name="connsiteX972" fmla="*/ 360483 w 801305"/>
                    <a:gd name="connsiteY972" fmla="*/ 522938 h 647272"/>
                    <a:gd name="connsiteX973" fmla="*/ 363253 w 801305"/>
                    <a:gd name="connsiteY973" fmla="*/ 523935 h 647272"/>
                    <a:gd name="connsiteX974" fmla="*/ 367131 w 801305"/>
                    <a:gd name="connsiteY974" fmla="*/ 523935 h 647272"/>
                    <a:gd name="connsiteX975" fmla="*/ 364805 w 801305"/>
                    <a:gd name="connsiteY975" fmla="*/ 522716 h 647272"/>
                    <a:gd name="connsiteX976" fmla="*/ 364805 w 801305"/>
                    <a:gd name="connsiteY976" fmla="*/ 521387 h 647272"/>
                    <a:gd name="connsiteX977" fmla="*/ 372672 w 801305"/>
                    <a:gd name="connsiteY977" fmla="*/ 521387 h 647272"/>
                    <a:gd name="connsiteX978" fmla="*/ 374224 w 801305"/>
                    <a:gd name="connsiteY978" fmla="*/ 520832 h 647272"/>
                    <a:gd name="connsiteX979" fmla="*/ 377327 w 801305"/>
                    <a:gd name="connsiteY979" fmla="*/ 519059 h 647272"/>
                    <a:gd name="connsiteX980" fmla="*/ 378768 w 801305"/>
                    <a:gd name="connsiteY980" fmla="*/ 518727 h 647272"/>
                    <a:gd name="connsiteX981" fmla="*/ 386635 w 801305"/>
                    <a:gd name="connsiteY981" fmla="*/ 522273 h 647272"/>
                    <a:gd name="connsiteX982" fmla="*/ 388187 w 801305"/>
                    <a:gd name="connsiteY982" fmla="*/ 521497 h 647272"/>
                    <a:gd name="connsiteX983" fmla="*/ 390292 w 801305"/>
                    <a:gd name="connsiteY983" fmla="*/ 522716 h 647272"/>
                    <a:gd name="connsiteX984" fmla="*/ 398825 w 801305"/>
                    <a:gd name="connsiteY984" fmla="*/ 524822 h 647272"/>
                    <a:gd name="connsiteX985" fmla="*/ 403036 w 801305"/>
                    <a:gd name="connsiteY985" fmla="*/ 526705 h 647272"/>
                    <a:gd name="connsiteX986" fmla="*/ 404476 w 801305"/>
                    <a:gd name="connsiteY986" fmla="*/ 526705 h 647272"/>
                    <a:gd name="connsiteX987" fmla="*/ 406139 w 801305"/>
                    <a:gd name="connsiteY987" fmla="*/ 525376 h 647272"/>
                    <a:gd name="connsiteX988" fmla="*/ 407801 w 801305"/>
                    <a:gd name="connsiteY988" fmla="*/ 523160 h 647272"/>
                    <a:gd name="connsiteX989" fmla="*/ 409685 w 801305"/>
                    <a:gd name="connsiteY989" fmla="*/ 521387 h 647272"/>
                    <a:gd name="connsiteX990" fmla="*/ 412233 w 801305"/>
                    <a:gd name="connsiteY990" fmla="*/ 521387 h 647272"/>
                    <a:gd name="connsiteX991" fmla="*/ 414007 w 801305"/>
                    <a:gd name="connsiteY991" fmla="*/ 522938 h 647272"/>
                    <a:gd name="connsiteX992" fmla="*/ 414228 w 801305"/>
                    <a:gd name="connsiteY992" fmla="*/ 525265 h 647272"/>
                    <a:gd name="connsiteX993" fmla="*/ 413231 w 801305"/>
                    <a:gd name="connsiteY993" fmla="*/ 527592 h 647272"/>
                    <a:gd name="connsiteX994" fmla="*/ 411568 w 801305"/>
                    <a:gd name="connsiteY994" fmla="*/ 529365 h 647272"/>
                    <a:gd name="connsiteX995" fmla="*/ 413452 w 801305"/>
                    <a:gd name="connsiteY995" fmla="*/ 531914 h 647272"/>
                    <a:gd name="connsiteX996" fmla="*/ 419880 w 801305"/>
                    <a:gd name="connsiteY996" fmla="*/ 531471 h 647272"/>
                    <a:gd name="connsiteX997" fmla="*/ 422318 w 801305"/>
                    <a:gd name="connsiteY997" fmla="*/ 533465 h 647272"/>
                    <a:gd name="connsiteX998" fmla="*/ 422650 w 801305"/>
                    <a:gd name="connsiteY998" fmla="*/ 535017 h 647272"/>
                    <a:gd name="connsiteX999" fmla="*/ 421985 w 801305"/>
                    <a:gd name="connsiteY999" fmla="*/ 535792 h 647272"/>
                    <a:gd name="connsiteX1000" fmla="*/ 412233 w 801305"/>
                    <a:gd name="connsiteY1000" fmla="*/ 537565 h 647272"/>
                    <a:gd name="connsiteX1001" fmla="*/ 415115 w 801305"/>
                    <a:gd name="connsiteY1001" fmla="*/ 542552 h 647272"/>
                    <a:gd name="connsiteX1002" fmla="*/ 422096 w 801305"/>
                    <a:gd name="connsiteY1002" fmla="*/ 547871 h 647272"/>
                    <a:gd name="connsiteX1003" fmla="*/ 424645 w 801305"/>
                    <a:gd name="connsiteY1003" fmla="*/ 552415 h 647272"/>
                    <a:gd name="connsiteX1004" fmla="*/ 418772 w 801305"/>
                    <a:gd name="connsiteY1004" fmla="*/ 551085 h 647272"/>
                    <a:gd name="connsiteX1005" fmla="*/ 406803 w 801305"/>
                    <a:gd name="connsiteY1005" fmla="*/ 545544 h 647272"/>
                    <a:gd name="connsiteX1006" fmla="*/ 400709 w 801305"/>
                    <a:gd name="connsiteY1006" fmla="*/ 544214 h 647272"/>
                    <a:gd name="connsiteX1007" fmla="*/ 402371 w 801305"/>
                    <a:gd name="connsiteY1007" fmla="*/ 546431 h 647272"/>
                    <a:gd name="connsiteX1008" fmla="*/ 404255 w 801305"/>
                    <a:gd name="connsiteY1008" fmla="*/ 548204 h 647272"/>
                    <a:gd name="connsiteX1009" fmla="*/ 406360 w 801305"/>
                    <a:gd name="connsiteY1009" fmla="*/ 549423 h 647272"/>
                    <a:gd name="connsiteX1010" fmla="*/ 413563 w 801305"/>
                    <a:gd name="connsiteY1010" fmla="*/ 549866 h 647272"/>
                    <a:gd name="connsiteX1011" fmla="*/ 414450 w 801305"/>
                    <a:gd name="connsiteY1011" fmla="*/ 550309 h 647272"/>
                    <a:gd name="connsiteX1012" fmla="*/ 416001 w 801305"/>
                    <a:gd name="connsiteY1012" fmla="*/ 552193 h 647272"/>
                    <a:gd name="connsiteX1013" fmla="*/ 416555 w 801305"/>
                    <a:gd name="connsiteY1013" fmla="*/ 552636 h 647272"/>
                    <a:gd name="connsiteX1014" fmla="*/ 418661 w 801305"/>
                    <a:gd name="connsiteY1014" fmla="*/ 553080 h 647272"/>
                    <a:gd name="connsiteX1015" fmla="*/ 426307 w 801305"/>
                    <a:gd name="connsiteY1015" fmla="*/ 556737 h 647272"/>
                    <a:gd name="connsiteX1016" fmla="*/ 427637 w 801305"/>
                    <a:gd name="connsiteY1016" fmla="*/ 558731 h 647272"/>
                    <a:gd name="connsiteX1017" fmla="*/ 429742 w 801305"/>
                    <a:gd name="connsiteY1017" fmla="*/ 564715 h 647272"/>
                    <a:gd name="connsiteX1018" fmla="*/ 430961 w 801305"/>
                    <a:gd name="connsiteY1018" fmla="*/ 566267 h 647272"/>
                    <a:gd name="connsiteX1019" fmla="*/ 430961 w 801305"/>
                    <a:gd name="connsiteY1019" fmla="*/ 567486 h 647272"/>
                    <a:gd name="connsiteX1020" fmla="*/ 428634 w 801305"/>
                    <a:gd name="connsiteY1020" fmla="*/ 569813 h 647272"/>
                    <a:gd name="connsiteX1021" fmla="*/ 427083 w 801305"/>
                    <a:gd name="connsiteY1021" fmla="*/ 570699 h 647272"/>
                    <a:gd name="connsiteX1022" fmla="*/ 426307 w 801305"/>
                    <a:gd name="connsiteY1022" fmla="*/ 569591 h 647272"/>
                    <a:gd name="connsiteX1023" fmla="*/ 425864 w 801305"/>
                    <a:gd name="connsiteY1023" fmla="*/ 569258 h 647272"/>
                    <a:gd name="connsiteX1024" fmla="*/ 423315 w 801305"/>
                    <a:gd name="connsiteY1024" fmla="*/ 572029 h 647272"/>
                    <a:gd name="connsiteX1025" fmla="*/ 422096 w 801305"/>
                    <a:gd name="connsiteY1025" fmla="*/ 572805 h 647272"/>
                    <a:gd name="connsiteX1026" fmla="*/ 420877 w 801305"/>
                    <a:gd name="connsiteY1026" fmla="*/ 572140 h 647272"/>
                    <a:gd name="connsiteX1027" fmla="*/ 418661 w 801305"/>
                    <a:gd name="connsiteY1027" fmla="*/ 569480 h 647272"/>
                    <a:gd name="connsiteX1028" fmla="*/ 416998 w 801305"/>
                    <a:gd name="connsiteY1028" fmla="*/ 568926 h 647272"/>
                    <a:gd name="connsiteX1029" fmla="*/ 415890 w 801305"/>
                    <a:gd name="connsiteY1029" fmla="*/ 569369 h 647272"/>
                    <a:gd name="connsiteX1030" fmla="*/ 411568 w 801305"/>
                    <a:gd name="connsiteY1030" fmla="*/ 572805 h 647272"/>
                    <a:gd name="connsiteX1031" fmla="*/ 411568 w 801305"/>
                    <a:gd name="connsiteY1031" fmla="*/ 574245 h 647272"/>
                    <a:gd name="connsiteX1032" fmla="*/ 413896 w 801305"/>
                    <a:gd name="connsiteY1032" fmla="*/ 575354 h 647272"/>
                    <a:gd name="connsiteX1033" fmla="*/ 415004 w 801305"/>
                    <a:gd name="connsiteY1033" fmla="*/ 577237 h 647272"/>
                    <a:gd name="connsiteX1034" fmla="*/ 415336 w 801305"/>
                    <a:gd name="connsiteY1034" fmla="*/ 580008 h 647272"/>
                    <a:gd name="connsiteX1035" fmla="*/ 415336 w 801305"/>
                    <a:gd name="connsiteY1035" fmla="*/ 583665 h 647272"/>
                    <a:gd name="connsiteX1036" fmla="*/ 415779 w 801305"/>
                    <a:gd name="connsiteY1036" fmla="*/ 587543 h 647272"/>
                    <a:gd name="connsiteX1037" fmla="*/ 416998 w 801305"/>
                    <a:gd name="connsiteY1037" fmla="*/ 589538 h 647272"/>
                    <a:gd name="connsiteX1038" fmla="*/ 418772 w 801305"/>
                    <a:gd name="connsiteY1038" fmla="*/ 590979 h 647272"/>
                    <a:gd name="connsiteX1039" fmla="*/ 420766 w 801305"/>
                    <a:gd name="connsiteY1039" fmla="*/ 593306 h 647272"/>
                    <a:gd name="connsiteX1040" fmla="*/ 421431 w 801305"/>
                    <a:gd name="connsiteY1040" fmla="*/ 594857 h 647272"/>
                    <a:gd name="connsiteX1041" fmla="*/ 421431 w 801305"/>
                    <a:gd name="connsiteY1041" fmla="*/ 595965 h 647272"/>
                    <a:gd name="connsiteX1042" fmla="*/ 421431 w 801305"/>
                    <a:gd name="connsiteY1042" fmla="*/ 596962 h 647272"/>
                    <a:gd name="connsiteX1043" fmla="*/ 421653 w 801305"/>
                    <a:gd name="connsiteY1043" fmla="*/ 598514 h 647272"/>
                    <a:gd name="connsiteX1044" fmla="*/ 422207 w 801305"/>
                    <a:gd name="connsiteY1044" fmla="*/ 600176 h 647272"/>
                    <a:gd name="connsiteX1045" fmla="*/ 422650 w 801305"/>
                    <a:gd name="connsiteY1045" fmla="*/ 601063 h 647272"/>
                    <a:gd name="connsiteX1046" fmla="*/ 427859 w 801305"/>
                    <a:gd name="connsiteY1046" fmla="*/ 606604 h 647272"/>
                    <a:gd name="connsiteX1047" fmla="*/ 428967 w 801305"/>
                    <a:gd name="connsiteY1047" fmla="*/ 608820 h 647272"/>
                    <a:gd name="connsiteX1048" fmla="*/ 429631 w 801305"/>
                    <a:gd name="connsiteY1048" fmla="*/ 609817 h 647272"/>
                    <a:gd name="connsiteX1049" fmla="*/ 430961 w 801305"/>
                    <a:gd name="connsiteY1049" fmla="*/ 610593 h 647272"/>
                    <a:gd name="connsiteX1050" fmla="*/ 429742 w 801305"/>
                    <a:gd name="connsiteY1050" fmla="*/ 613806 h 647272"/>
                    <a:gd name="connsiteX1051" fmla="*/ 430185 w 801305"/>
                    <a:gd name="connsiteY1051" fmla="*/ 615801 h 647272"/>
                    <a:gd name="connsiteX1052" fmla="*/ 431737 w 801305"/>
                    <a:gd name="connsiteY1052" fmla="*/ 616909 h 647272"/>
                    <a:gd name="connsiteX1053" fmla="*/ 434064 w 801305"/>
                    <a:gd name="connsiteY1053" fmla="*/ 617353 h 647272"/>
                    <a:gd name="connsiteX1054" fmla="*/ 430961 w 801305"/>
                    <a:gd name="connsiteY1054" fmla="*/ 622339 h 647272"/>
                    <a:gd name="connsiteX1055" fmla="*/ 429631 w 801305"/>
                    <a:gd name="connsiteY1055" fmla="*/ 625442 h 647272"/>
                    <a:gd name="connsiteX1056" fmla="*/ 429410 w 801305"/>
                    <a:gd name="connsiteY1056" fmla="*/ 629542 h 647272"/>
                    <a:gd name="connsiteX1057" fmla="*/ 430296 w 801305"/>
                    <a:gd name="connsiteY1057" fmla="*/ 631980 h 647272"/>
                    <a:gd name="connsiteX1058" fmla="*/ 433953 w 801305"/>
                    <a:gd name="connsiteY1058" fmla="*/ 639294 h 647272"/>
                    <a:gd name="connsiteX1059" fmla="*/ 435615 w 801305"/>
                    <a:gd name="connsiteY1059" fmla="*/ 641510 h 647272"/>
                    <a:gd name="connsiteX1060" fmla="*/ 436170 w 801305"/>
                    <a:gd name="connsiteY1060" fmla="*/ 644281 h 647272"/>
                    <a:gd name="connsiteX1061" fmla="*/ 438496 w 801305"/>
                    <a:gd name="connsiteY1061" fmla="*/ 647273 h 647272"/>
                    <a:gd name="connsiteX1062" fmla="*/ 440713 w 801305"/>
                    <a:gd name="connsiteY1062" fmla="*/ 647051 h 647272"/>
                    <a:gd name="connsiteX1063" fmla="*/ 440935 w 801305"/>
                    <a:gd name="connsiteY1063" fmla="*/ 640070 h 647272"/>
                    <a:gd name="connsiteX1064" fmla="*/ 439716 w 801305"/>
                    <a:gd name="connsiteY1064" fmla="*/ 628988 h 647272"/>
                    <a:gd name="connsiteX1065" fmla="*/ 439716 w 801305"/>
                    <a:gd name="connsiteY1065" fmla="*/ 622783 h 647272"/>
                    <a:gd name="connsiteX1066" fmla="*/ 441378 w 801305"/>
                    <a:gd name="connsiteY1066" fmla="*/ 620012 h 647272"/>
                    <a:gd name="connsiteX1067" fmla="*/ 442597 w 801305"/>
                    <a:gd name="connsiteY1067" fmla="*/ 619125 h 647272"/>
                    <a:gd name="connsiteX1068" fmla="*/ 445589 w 801305"/>
                    <a:gd name="connsiteY1068" fmla="*/ 615469 h 647272"/>
                    <a:gd name="connsiteX1069" fmla="*/ 446697 w 801305"/>
                    <a:gd name="connsiteY1069" fmla="*/ 614693 h 647272"/>
                    <a:gd name="connsiteX1070" fmla="*/ 447251 w 801305"/>
                    <a:gd name="connsiteY1070" fmla="*/ 613031 h 647272"/>
                    <a:gd name="connsiteX1071" fmla="*/ 451684 w 801305"/>
                    <a:gd name="connsiteY1071" fmla="*/ 604498 h 647272"/>
                    <a:gd name="connsiteX1072" fmla="*/ 453346 w 801305"/>
                    <a:gd name="connsiteY1072" fmla="*/ 602614 h 647272"/>
                    <a:gd name="connsiteX1073" fmla="*/ 463319 w 801305"/>
                    <a:gd name="connsiteY1073" fmla="*/ 594414 h 647272"/>
                    <a:gd name="connsiteX1074" fmla="*/ 463319 w 801305"/>
                    <a:gd name="connsiteY1074" fmla="*/ 593195 h 647272"/>
                    <a:gd name="connsiteX1075" fmla="*/ 459884 w 801305"/>
                    <a:gd name="connsiteY1075" fmla="*/ 589205 h 647272"/>
                    <a:gd name="connsiteX1076" fmla="*/ 456670 w 801305"/>
                    <a:gd name="connsiteY1076" fmla="*/ 584330 h 647272"/>
                    <a:gd name="connsiteX1077" fmla="*/ 390070 w 801305"/>
                    <a:gd name="connsiteY1077" fmla="*/ 223515 h 647272"/>
                    <a:gd name="connsiteX1078" fmla="*/ 392287 w 801305"/>
                    <a:gd name="connsiteY1078" fmla="*/ 224734 h 647272"/>
                    <a:gd name="connsiteX1079" fmla="*/ 394614 w 801305"/>
                    <a:gd name="connsiteY1079" fmla="*/ 224955 h 647272"/>
                    <a:gd name="connsiteX1080" fmla="*/ 396498 w 801305"/>
                    <a:gd name="connsiteY1080" fmla="*/ 224180 h 647272"/>
                    <a:gd name="connsiteX1081" fmla="*/ 397827 w 801305"/>
                    <a:gd name="connsiteY1081" fmla="*/ 222407 h 647272"/>
                    <a:gd name="connsiteX1082" fmla="*/ 399157 w 801305"/>
                    <a:gd name="connsiteY1082" fmla="*/ 220079 h 647272"/>
                    <a:gd name="connsiteX1083" fmla="*/ 400709 w 801305"/>
                    <a:gd name="connsiteY1083" fmla="*/ 217974 h 647272"/>
                    <a:gd name="connsiteX1084" fmla="*/ 402703 w 801305"/>
                    <a:gd name="connsiteY1084" fmla="*/ 216977 h 647272"/>
                    <a:gd name="connsiteX1085" fmla="*/ 403368 w 801305"/>
                    <a:gd name="connsiteY1085" fmla="*/ 215979 h 647272"/>
                    <a:gd name="connsiteX1086" fmla="*/ 403701 w 801305"/>
                    <a:gd name="connsiteY1086" fmla="*/ 215758 h 647272"/>
                    <a:gd name="connsiteX1087" fmla="*/ 404144 w 801305"/>
                    <a:gd name="connsiteY1087" fmla="*/ 215758 h 647272"/>
                    <a:gd name="connsiteX1088" fmla="*/ 404144 w 801305"/>
                    <a:gd name="connsiteY1088" fmla="*/ 214206 h 647272"/>
                    <a:gd name="connsiteX1089" fmla="*/ 399268 w 801305"/>
                    <a:gd name="connsiteY1089" fmla="*/ 216090 h 647272"/>
                    <a:gd name="connsiteX1090" fmla="*/ 389627 w 801305"/>
                    <a:gd name="connsiteY1090" fmla="*/ 217087 h 647272"/>
                    <a:gd name="connsiteX1091" fmla="*/ 388297 w 801305"/>
                    <a:gd name="connsiteY1091" fmla="*/ 218195 h 647272"/>
                    <a:gd name="connsiteX1092" fmla="*/ 388630 w 801305"/>
                    <a:gd name="connsiteY1092" fmla="*/ 221188 h 647272"/>
                    <a:gd name="connsiteX1093" fmla="*/ 390070 w 801305"/>
                    <a:gd name="connsiteY1093" fmla="*/ 223404 h 647272"/>
                    <a:gd name="connsiteX1094" fmla="*/ 51640 w 801305"/>
                    <a:gd name="connsiteY1094" fmla="*/ 207446 h 647272"/>
                    <a:gd name="connsiteX1095" fmla="*/ 50643 w 801305"/>
                    <a:gd name="connsiteY1095" fmla="*/ 208111 h 647272"/>
                    <a:gd name="connsiteX1096" fmla="*/ 49757 w 801305"/>
                    <a:gd name="connsiteY1096" fmla="*/ 208998 h 647272"/>
                    <a:gd name="connsiteX1097" fmla="*/ 49202 w 801305"/>
                    <a:gd name="connsiteY1097" fmla="*/ 209995 h 647272"/>
                    <a:gd name="connsiteX1098" fmla="*/ 48870 w 801305"/>
                    <a:gd name="connsiteY1098" fmla="*/ 212433 h 647272"/>
                    <a:gd name="connsiteX1099" fmla="*/ 49978 w 801305"/>
                    <a:gd name="connsiteY1099" fmla="*/ 212655 h 647272"/>
                    <a:gd name="connsiteX1100" fmla="*/ 53524 w 801305"/>
                    <a:gd name="connsiteY1100" fmla="*/ 211325 h 647272"/>
                    <a:gd name="connsiteX1101" fmla="*/ 54189 w 801305"/>
                    <a:gd name="connsiteY1101" fmla="*/ 211325 h 647272"/>
                    <a:gd name="connsiteX1102" fmla="*/ 56959 w 801305"/>
                    <a:gd name="connsiteY1102" fmla="*/ 212877 h 647272"/>
                    <a:gd name="connsiteX1103" fmla="*/ 59730 w 801305"/>
                    <a:gd name="connsiteY1103" fmla="*/ 215868 h 647272"/>
                    <a:gd name="connsiteX1104" fmla="*/ 60948 w 801305"/>
                    <a:gd name="connsiteY1104" fmla="*/ 217531 h 647272"/>
                    <a:gd name="connsiteX1105" fmla="*/ 63941 w 801305"/>
                    <a:gd name="connsiteY1105" fmla="*/ 224291 h 647272"/>
                    <a:gd name="connsiteX1106" fmla="*/ 65049 w 801305"/>
                    <a:gd name="connsiteY1106" fmla="*/ 224844 h 647272"/>
                    <a:gd name="connsiteX1107" fmla="*/ 68263 w 801305"/>
                    <a:gd name="connsiteY1107" fmla="*/ 223071 h 647272"/>
                    <a:gd name="connsiteX1108" fmla="*/ 77350 w 801305"/>
                    <a:gd name="connsiteY1108" fmla="*/ 220523 h 647272"/>
                    <a:gd name="connsiteX1109" fmla="*/ 77904 w 801305"/>
                    <a:gd name="connsiteY1109" fmla="*/ 216977 h 647272"/>
                    <a:gd name="connsiteX1110" fmla="*/ 82558 w 801305"/>
                    <a:gd name="connsiteY1110" fmla="*/ 213098 h 647272"/>
                    <a:gd name="connsiteX1111" fmla="*/ 83998 w 801305"/>
                    <a:gd name="connsiteY1111" fmla="*/ 211214 h 647272"/>
                    <a:gd name="connsiteX1112" fmla="*/ 85550 w 801305"/>
                    <a:gd name="connsiteY1112" fmla="*/ 208444 h 647272"/>
                    <a:gd name="connsiteX1113" fmla="*/ 87212 w 801305"/>
                    <a:gd name="connsiteY1113" fmla="*/ 203790 h 647272"/>
                    <a:gd name="connsiteX1114" fmla="*/ 88763 w 801305"/>
                    <a:gd name="connsiteY1114" fmla="*/ 201463 h 647272"/>
                    <a:gd name="connsiteX1115" fmla="*/ 87987 w 801305"/>
                    <a:gd name="connsiteY1115" fmla="*/ 200687 h 647272"/>
                    <a:gd name="connsiteX1116" fmla="*/ 87101 w 801305"/>
                    <a:gd name="connsiteY1116" fmla="*/ 200133 h 647272"/>
                    <a:gd name="connsiteX1117" fmla="*/ 87987 w 801305"/>
                    <a:gd name="connsiteY1117" fmla="*/ 200133 h 647272"/>
                    <a:gd name="connsiteX1118" fmla="*/ 88763 w 801305"/>
                    <a:gd name="connsiteY1118" fmla="*/ 200133 h 647272"/>
                    <a:gd name="connsiteX1119" fmla="*/ 89428 w 801305"/>
                    <a:gd name="connsiteY1119" fmla="*/ 199690 h 647272"/>
                    <a:gd name="connsiteX1120" fmla="*/ 90093 w 801305"/>
                    <a:gd name="connsiteY1120" fmla="*/ 198692 h 647272"/>
                    <a:gd name="connsiteX1121" fmla="*/ 88098 w 801305"/>
                    <a:gd name="connsiteY1121" fmla="*/ 197805 h 647272"/>
                    <a:gd name="connsiteX1122" fmla="*/ 87101 w 801305"/>
                    <a:gd name="connsiteY1122" fmla="*/ 195700 h 647272"/>
                    <a:gd name="connsiteX1123" fmla="*/ 86215 w 801305"/>
                    <a:gd name="connsiteY1123" fmla="*/ 188829 h 647272"/>
                    <a:gd name="connsiteX1124" fmla="*/ 85882 w 801305"/>
                    <a:gd name="connsiteY1124" fmla="*/ 187721 h 647272"/>
                    <a:gd name="connsiteX1125" fmla="*/ 85328 w 801305"/>
                    <a:gd name="connsiteY1125" fmla="*/ 186724 h 647272"/>
                    <a:gd name="connsiteX1126" fmla="*/ 84996 w 801305"/>
                    <a:gd name="connsiteY1126" fmla="*/ 185394 h 647272"/>
                    <a:gd name="connsiteX1127" fmla="*/ 85328 w 801305"/>
                    <a:gd name="connsiteY1127" fmla="*/ 183178 h 647272"/>
                    <a:gd name="connsiteX1128" fmla="*/ 85772 w 801305"/>
                    <a:gd name="connsiteY1128" fmla="*/ 182402 h 647272"/>
                    <a:gd name="connsiteX1129" fmla="*/ 88431 w 801305"/>
                    <a:gd name="connsiteY1129" fmla="*/ 180186 h 647272"/>
                    <a:gd name="connsiteX1130" fmla="*/ 89317 w 801305"/>
                    <a:gd name="connsiteY1130" fmla="*/ 180851 h 647272"/>
                    <a:gd name="connsiteX1131" fmla="*/ 90204 w 801305"/>
                    <a:gd name="connsiteY1131" fmla="*/ 181848 h 647272"/>
                    <a:gd name="connsiteX1132" fmla="*/ 90758 w 801305"/>
                    <a:gd name="connsiteY1132" fmla="*/ 183400 h 647272"/>
                    <a:gd name="connsiteX1133" fmla="*/ 90758 w 801305"/>
                    <a:gd name="connsiteY1133" fmla="*/ 185838 h 647272"/>
                    <a:gd name="connsiteX1134" fmla="*/ 91645 w 801305"/>
                    <a:gd name="connsiteY1134" fmla="*/ 185173 h 647272"/>
                    <a:gd name="connsiteX1135" fmla="*/ 92198 w 801305"/>
                    <a:gd name="connsiteY1135" fmla="*/ 184286 h 647272"/>
                    <a:gd name="connsiteX1136" fmla="*/ 93085 w 801305"/>
                    <a:gd name="connsiteY1136" fmla="*/ 181737 h 647272"/>
                    <a:gd name="connsiteX1137" fmla="*/ 94415 w 801305"/>
                    <a:gd name="connsiteY1137" fmla="*/ 174978 h 647272"/>
                    <a:gd name="connsiteX1138" fmla="*/ 94637 w 801305"/>
                    <a:gd name="connsiteY1138" fmla="*/ 174534 h 647272"/>
                    <a:gd name="connsiteX1139" fmla="*/ 94415 w 801305"/>
                    <a:gd name="connsiteY1139" fmla="*/ 172761 h 647272"/>
                    <a:gd name="connsiteX1140" fmla="*/ 93307 w 801305"/>
                    <a:gd name="connsiteY1140" fmla="*/ 169880 h 647272"/>
                    <a:gd name="connsiteX1141" fmla="*/ 93085 w 801305"/>
                    <a:gd name="connsiteY1141" fmla="*/ 168993 h 647272"/>
                    <a:gd name="connsiteX1142" fmla="*/ 93418 w 801305"/>
                    <a:gd name="connsiteY1142" fmla="*/ 167442 h 647272"/>
                    <a:gd name="connsiteX1143" fmla="*/ 94748 w 801305"/>
                    <a:gd name="connsiteY1143" fmla="*/ 164893 h 647272"/>
                    <a:gd name="connsiteX1144" fmla="*/ 95413 w 801305"/>
                    <a:gd name="connsiteY1144" fmla="*/ 163231 h 647272"/>
                    <a:gd name="connsiteX1145" fmla="*/ 93972 w 801305"/>
                    <a:gd name="connsiteY1145" fmla="*/ 162677 h 647272"/>
                    <a:gd name="connsiteX1146" fmla="*/ 92753 w 801305"/>
                    <a:gd name="connsiteY1146" fmla="*/ 165337 h 647272"/>
                    <a:gd name="connsiteX1147" fmla="*/ 91091 w 801305"/>
                    <a:gd name="connsiteY1147" fmla="*/ 167664 h 647272"/>
                    <a:gd name="connsiteX1148" fmla="*/ 88542 w 801305"/>
                    <a:gd name="connsiteY1148" fmla="*/ 166002 h 647272"/>
                    <a:gd name="connsiteX1149" fmla="*/ 84774 w 801305"/>
                    <a:gd name="connsiteY1149" fmla="*/ 173980 h 647272"/>
                    <a:gd name="connsiteX1150" fmla="*/ 82447 w 801305"/>
                    <a:gd name="connsiteY1150" fmla="*/ 176972 h 647272"/>
                    <a:gd name="connsiteX1151" fmla="*/ 80009 w 801305"/>
                    <a:gd name="connsiteY1151" fmla="*/ 176086 h 647272"/>
                    <a:gd name="connsiteX1152" fmla="*/ 76685 w 801305"/>
                    <a:gd name="connsiteY1152" fmla="*/ 177969 h 647272"/>
                    <a:gd name="connsiteX1153" fmla="*/ 70035 w 801305"/>
                    <a:gd name="connsiteY1153" fmla="*/ 179078 h 647272"/>
                    <a:gd name="connsiteX1154" fmla="*/ 66822 w 801305"/>
                    <a:gd name="connsiteY1154" fmla="*/ 180297 h 647272"/>
                    <a:gd name="connsiteX1155" fmla="*/ 66046 w 801305"/>
                    <a:gd name="connsiteY1155" fmla="*/ 180297 h 647272"/>
                    <a:gd name="connsiteX1156" fmla="*/ 65049 w 801305"/>
                    <a:gd name="connsiteY1156" fmla="*/ 180297 h 647272"/>
                    <a:gd name="connsiteX1157" fmla="*/ 64163 w 801305"/>
                    <a:gd name="connsiteY1157" fmla="*/ 180297 h 647272"/>
                    <a:gd name="connsiteX1158" fmla="*/ 63830 w 801305"/>
                    <a:gd name="connsiteY1158" fmla="*/ 181072 h 647272"/>
                    <a:gd name="connsiteX1159" fmla="*/ 63830 w 801305"/>
                    <a:gd name="connsiteY1159" fmla="*/ 184508 h 647272"/>
                    <a:gd name="connsiteX1160" fmla="*/ 64163 w 801305"/>
                    <a:gd name="connsiteY1160" fmla="*/ 186170 h 647272"/>
                    <a:gd name="connsiteX1161" fmla="*/ 64495 w 801305"/>
                    <a:gd name="connsiteY1161" fmla="*/ 185948 h 647272"/>
                    <a:gd name="connsiteX1162" fmla="*/ 63498 w 801305"/>
                    <a:gd name="connsiteY1162" fmla="*/ 188165 h 647272"/>
                    <a:gd name="connsiteX1163" fmla="*/ 61281 w 801305"/>
                    <a:gd name="connsiteY1163" fmla="*/ 191267 h 647272"/>
                    <a:gd name="connsiteX1164" fmla="*/ 60616 w 801305"/>
                    <a:gd name="connsiteY1164" fmla="*/ 193262 h 647272"/>
                    <a:gd name="connsiteX1165" fmla="*/ 61835 w 801305"/>
                    <a:gd name="connsiteY1165" fmla="*/ 194038 h 647272"/>
                    <a:gd name="connsiteX1166" fmla="*/ 63165 w 801305"/>
                    <a:gd name="connsiteY1166" fmla="*/ 194481 h 647272"/>
                    <a:gd name="connsiteX1167" fmla="*/ 64606 w 801305"/>
                    <a:gd name="connsiteY1167" fmla="*/ 194481 h 647272"/>
                    <a:gd name="connsiteX1168" fmla="*/ 66046 w 801305"/>
                    <a:gd name="connsiteY1168" fmla="*/ 194481 h 647272"/>
                    <a:gd name="connsiteX1169" fmla="*/ 63165 w 801305"/>
                    <a:gd name="connsiteY1169" fmla="*/ 198138 h 647272"/>
                    <a:gd name="connsiteX1170" fmla="*/ 55187 w 801305"/>
                    <a:gd name="connsiteY1170" fmla="*/ 199246 h 647272"/>
                    <a:gd name="connsiteX1171" fmla="*/ 52083 w 801305"/>
                    <a:gd name="connsiteY1171" fmla="*/ 201573 h 647272"/>
                    <a:gd name="connsiteX1172" fmla="*/ 52416 w 801305"/>
                    <a:gd name="connsiteY1172" fmla="*/ 202349 h 647272"/>
                    <a:gd name="connsiteX1173" fmla="*/ 52859 w 801305"/>
                    <a:gd name="connsiteY1173" fmla="*/ 204344 h 647272"/>
                    <a:gd name="connsiteX1174" fmla="*/ 53081 w 801305"/>
                    <a:gd name="connsiteY1174" fmla="*/ 206338 h 647272"/>
                    <a:gd name="connsiteX1175" fmla="*/ 52527 w 801305"/>
                    <a:gd name="connsiteY1175" fmla="*/ 207225 h 647272"/>
                    <a:gd name="connsiteX1176" fmla="*/ 51418 w 801305"/>
                    <a:gd name="connsiteY1176" fmla="*/ 207446 h 647272"/>
                    <a:gd name="connsiteX1177" fmla="*/ 317929 w 801305"/>
                    <a:gd name="connsiteY1177" fmla="*/ 107159 h 647272"/>
                    <a:gd name="connsiteX1178" fmla="*/ 321032 w 801305"/>
                    <a:gd name="connsiteY1178" fmla="*/ 108821 h 647272"/>
                    <a:gd name="connsiteX1179" fmla="*/ 325022 w 801305"/>
                    <a:gd name="connsiteY1179" fmla="*/ 109597 h 647272"/>
                    <a:gd name="connsiteX1180" fmla="*/ 328014 w 801305"/>
                    <a:gd name="connsiteY1180" fmla="*/ 115248 h 647272"/>
                    <a:gd name="connsiteX1181" fmla="*/ 330230 w 801305"/>
                    <a:gd name="connsiteY1181" fmla="*/ 117132 h 647272"/>
                    <a:gd name="connsiteX1182" fmla="*/ 333776 w 801305"/>
                    <a:gd name="connsiteY1182" fmla="*/ 116246 h 647272"/>
                    <a:gd name="connsiteX1183" fmla="*/ 335660 w 801305"/>
                    <a:gd name="connsiteY1183" fmla="*/ 114029 h 647272"/>
                    <a:gd name="connsiteX1184" fmla="*/ 336657 w 801305"/>
                    <a:gd name="connsiteY1184" fmla="*/ 111259 h 647272"/>
                    <a:gd name="connsiteX1185" fmla="*/ 338209 w 801305"/>
                    <a:gd name="connsiteY1185" fmla="*/ 108710 h 647272"/>
                    <a:gd name="connsiteX1186" fmla="*/ 340868 w 801305"/>
                    <a:gd name="connsiteY1186" fmla="*/ 105718 h 647272"/>
                    <a:gd name="connsiteX1187" fmla="*/ 341201 w 801305"/>
                    <a:gd name="connsiteY1187" fmla="*/ 102283 h 647272"/>
                    <a:gd name="connsiteX1188" fmla="*/ 339871 w 801305"/>
                    <a:gd name="connsiteY1188" fmla="*/ 99180 h 647272"/>
                    <a:gd name="connsiteX1189" fmla="*/ 338098 w 801305"/>
                    <a:gd name="connsiteY1189" fmla="*/ 97628 h 647272"/>
                    <a:gd name="connsiteX1190" fmla="*/ 346742 w 801305"/>
                    <a:gd name="connsiteY1190" fmla="*/ 95523 h 647272"/>
                    <a:gd name="connsiteX1191" fmla="*/ 349401 w 801305"/>
                    <a:gd name="connsiteY1191" fmla="*/ 96520 h 647272"/>
                    <a:gd name="connsiteX1192" fmla="*/ 351950 w 801305"/>
                    <a:gd name="connsiteY1192" fmla="*/ 97074 h 647272"/>
                    <a:gd name="connsiteX1193" fmla="*/ 352836 w 801305"/>
                    <a:gd name="connsiteY1193" fmla="*/ 95301 h 647272"/>
                    <a:gd name="connsiteX1194" fmla="*/ 352836 w 801305"/>
                    <a:gd name="connsiteY1194" fmla="*/ 93085 h 647272"/>
                    <a:gd name="connsiteX1195" fmla="*/ 352061 w 801305"/>
                    <a:gd name="connsiteY1195" fmla="*/ 90536 h 647272"/>
                    <a:gd name="connsiteX1196" fmla="*/ 351064 w 801305"/>
                    <a:gd name="connsiteY1196" fmla="*/ 89539 h 647272"/>
                    <a:gd name="connsiteX1197" fmla="*/ 349733 w 801305"/>
                    <a:gd name="connsiteY1197" fmla="*/ 88985 h 647272"/>
                    <a:gd name="connsiteX1198" fmla="*/ 346631 w 801305"/>
                    <a:gd name="connsiteY1198" fmla="*/ 88985 h 647272"/>
                    <a:gd name="connsiteX1199" fmla="*/ 342088 w 801305"/>
                    <a:gd name="connsiteY1199" fmla="*/ 91534 h 647272"/>
                    <a:gd name="connsiteX1200" fmla="*/ 333666 w 801305"/>
                    <a:gd name="connsiteY1200" fmla="*/ 91534 h 647272"/>
                    <a:gd name="connsiteX1201" fmla="*/ 331671 w 801305"/>
                    <a:gd name="connsiteY1201" fmla="*/ 93750 h 647272"/>
                    <a:gd name="connsiteX1202" fmla="*/ 329011 w 801305"/>
                    <a:gd name="connsiteY1202" fmla="*/ 94525 h 647272"/>
                    <a:gd name="connsiteX1203" fmla="*/ 324468 w 801305"/>
                    <a:gd name="connsiteY1203" fmla="*/ 94858 h 647272"/>
                    <a:gd name="connsiteX1204" fmla="*/ 321586 w 801305"/>
                    <a:gd name="connsiteY1204" fmla="*/ 97407 h 647272"/>
                    <a:gd name="connsiteX1205" fmla="*/ 317819 w 801305"/>
                    <a:gd name="connsiteY1205" fmla="*/ 101064 h 647272"/>
                    <a:gd name="connsiteX1206" fmla="*/ 314051 w 801305"/>
                    <a:gd name="connsiteY1206" fmla="*/ 101839 h 647272"/>
                    <a:gd name="connsiteX1207" fmla="*/ 314051 w 801305"/>
                    <a:gd name="connsiteY1207" fmla="*/ 103169 h 647272"/>
                    <a:gd name="connsiteX1208" fmla="*/ 315824 w 801305"/>
                    <a:gd name="connsiteY1208" fmla="*/ 105275 h 647272"/>
                    <a:gd name="connsiteX1209" fmla="*/ 317819 w 801305"/>
                    <a:gd name="connsiteY1209" fmla="*/ 107270 h 647272"/>
                    <a:gd name="connsiteX1210" fmla="*/ 187611 w 801305"/>
                    <a:gd name="connsiteY1210" fmla="*/ 566710 h 647272"/>
                    <a:gd name="connsiteX1211" fmla="*/ 186724 w 801305"/>
                    <a:gd name="connsiteY1211" fmla="*/ 563829 h 647272"/>
                    <a:gd name="connsiteX1212" fmla="*/ 185173 w 801305"/>
                    <a:gd name="connsiteY1212" fmla="*/ 562720 h 647272"/>
                    <a:gd name="connsiteX1213" fmla="*/ 178967 w 801305"/>
                    <a:gd name="connsiteY1213" fmla="*/ 561058 h 647272"/>
                    <a:gd name="connsiteX1214" fmla="*/ 176640 w 801305"/>
                    <a:gd name="connsiteY1214" fmla="*/ 559064 h 647272"/>
                    <a:gd name="connsiteX1215" fmla="*/ 172097 w 801305"/>
                    <a:gd name="connsiteY1215" fmla="*/ 553966 h 647272"/>
                    <a:gd name="connsiteX1216" fmla="*/ 169658 w 801305"/>
                    <a:gd name="connsiteY1216" fmla="*/ 552969 h 647272"/>
                    <a:gd name="connsiteX1217" fmla="*/ 168329 w 801305"/>
                    <a:gd name="connsiteY1217" fmla="*/ 553301 h 647272"/>
                    <a:gd name="connsiteX1218" fmla="*/ 167443 w 801305"/>
                    <a:gd name="connsiteY1218" fmla="*/ 554188 h 647272"/>
                    <a:gd name="connsiteX1219" fmla="*/ 166667 w 801305"/>
                    <a:gd name="connsiteY1219" fmla="*/ 555185 h 647272"/>
                    <a:gd name="connsiteX1220" fmla="*/ 165891 w 801305"/>
                    <a:gd name="connsiteY1220" fmla="*/ 555850 h 647272"/>
                    <a:gd name="connsiteX1221" fmla="*/ 164893 w 801305"/>
                    <a:gd name="connsiteY1221" fmla="*/ 556072 h 647272"/>
                    <a:gd name="connsiteX1222" fmla="*/ 162013 w 801305"/>
                    <a:gd name="connsiteY1222" fmla="*/ 555850 h 647272"/>
                    <a:gd name="connsiteX1223" fmla="*/ 155585 w 801305"/>
                    <a:gd name="connsiteY1223" fmla="*/ 558399 h 647272"/>
                    <a:gd name="connsiteX1224" fmla="*/ 154145 w 801305"/>
                    <a:gd name="connsiteY1224" fmla="*/ 558399 h 647272"/>
                    <a:gd name="connsiteX1225" fmla="*/ 153147 w 801305"/>
                    <a:gd name="connsiteY1225" fmla="*/ 555518 h 647272"/>
                    <a:gd name="connsiteX1226" fmla="*/ 155142 w 801305"/>
                    <a:gd name="connsiteY1226" fmla="*/ 553966 h 647272"/>
                    <a:gd name="connsiteX1227" fmla="*/ 160350 w 801305"/>
                    <a:gd name="connsiteY1227" fmla="*/ 552858 h 647272"/>
                    <a:gd name="connsiteX1228" fmla="*/ 162456 w 801305"/>
                    <a:gd name="connsiteY1228" fmla="*/ 551750 h 647272"/>
                    <a:gd name="connsiteX1229" fmla="*/ 164339 w 801305"/>
                    <a:gd name="connsiteY1229" fmla="*/ 549866 h 647272"/>
                    <a:gd name="connsiteX1230" fmla="*/ 167221 w 801305"/>
                    <a:gd name="connsiteY1230" fmla="*/ 545988 h 647272"/>
                    <a:gd name="connsiteX1231" fmla="*/ 164561 w 801305"/>
                    <a:gd name="connsiteY1231" fmla="*/ 541777 h 647272"/>
                    <a:gd name="connsiteX1232" fmla="*/ 162899 w 801305"/>
                    <a:gd name="connsiteY1232" fmla="*/ 540003 h 647272"/>
                    <a:gd name="connsiteX1233" fmla="*/ 161347 w 801305"/>
                    <a:gd name="connsiteY1233" fmla="*/ 539228 h 647272"/>
                    <a:gd name="connsiteX1234" fmla="*/ 158023 w 801305"/>
                    <a:gd name="connsiteY1234" fmla="*/ 539228 h 647272"/>
                    <a:gd name="connsiteX1235" fmla="*/ 156582 w 801305"/>
                    <a:gd name="connsiteY1235" fmla="*/ 538895 h 647272"/>
                    <a:gd name="connsiteX1236" fmla="*/ 155474 w 801305"/>
                    <a:gd name="connsiteY1236" fmla="*/ 538009 h 647272"/>
                    <a:gd name="connsiteX1237" fmla="*/ 156804 w 801305"/>
                    <a:gd name="connsiteY1237" fmla="*/ 536790 h 647272"/>
                    <a:gd name="connsiteX1238" fmla="*/ 158356 w 801305"/>
                    <a:gd name="connsiteY1238" fmla="*/ 536346 h 647272"/>
                    <a:gd name="connsiteX1239" fmla="*/ 161680 w 801305"/>
                    <a:gd name="connsiteY1239" fmla="*/ 536346 h 647272"/>
                    <a:gd name="connsiteX1240" fmla="*/ 161680 w 801305"/>
                    <a:gd name="connsiteY1240" fmla="*/ 535128 h 647272"/>
                    <a:gd name="connsiteX1241" fmla="*/ 159685 w 801305"/>
                    <a:gd name="connsiteY1241" fmla="*/ 535128 h 647272"/>
                    <a:gd name="connsiteX1242" fmla="*/ 158799 w 801305"/>
                    <a:gd name="connsiteY1242" fmla="*/ 533687 h 647272"/>
                    <a:gd name="connsiteX1243" fmla="*/ 158799 w 801305"/>
                    <a:gd name="connsiteY1243" fmla="*/ 531914 h 647272"/>
                    <a:gd name="connsiteX1244" fmla="*/ 159685 w 801305"/>
                    <a:gd name="connsiteY1244" fmla="*/ 531027 h 647272"/>
                    <a:gd name="connsiteX1245" fmla="*/ 161126 w 801305"/>
                    <a:gd name="connsiteY1245" fmla="*/ 530806 h 647272"/>
                    <a:gd name="connsiteX1246" fmla="*/ 162788 w 801305"/>
                    <a:gd name="connsiteY1246" fmla="*/ 530141 h 647272"/>
                    <a:gd name="connsiteX1247" fmla="*/ 165558 w 801305"/>
                    <a:gd name="connsiteY1247" fmla="*/ 528368 h 647272"/>
                    <a:gd name="connsiteX1248" fmla="*/ 166556 w 801305"/>
                    <a:gd name="connsiteY1248" fmla="*/ 527149 h 647272"/>
                    <a:gd name="connsiteX1249" fmla="*/ 167332 w 801305"/>
                    <a:gd name="connsiteY1249" fmla="*/ 525819 h 647272"/>
                    <a:gd name="connsiteX1250" fmla="*/ 168218 w 801305"/>
                    <a:gd name="connsiteY1250" fmla="*/ 524711 h 647272"/>
                    <a:gd name="connsiteX1251" fmla="*/ 169769 w 801305"/>
                    <a:gd name="connsiteY1251" fmla="*/ 524267 h 647272"/>
                    <a:gd name="connsiteX1252" fmla="*/ 176419 w 801305"/>
                    <a:gd name="connsiteY1252" fmla="*/ 525487 h 647272"/>
                    <a:gd name="connsiteX1253" fmla="*/ 177969 w 801305"/>
                    <a:gd name="connsiteY1253" fmla="*/ 525265 h 647272"/>
                    <a:gd name="connsiteX1254" fmla="*/ 179743 w 801305"/>
                    <a:gd name="connsiteY1254" fmla="*/ 524711 h 647272"/>
                    <a:gd name="connsiteX1255" fmla="*/ 181184 w 801305"/>
                    <a:gd name="connsiteY1255" fmla="*/ 523714 h 647272"/>
                    <a:gd name="connsiteX1256" fmla="*/ 181737 w 801305"/>
                    <a:gd name="connsiteY1256" fmla="*/ 522273 h 647272"/>
                    <a:gd name="connsiteX1257" fmla="*/ 182070 w 801305"/>
                    <a:gd name="connsiteY1257" fmla="*/ 519059 h 647272"/>
                    <a:gd name="connsiteX1258" fmla="*/ 182845 w 801305"/>
                    <a:gd name="connsiteY1258" fmla="*/ 517286 h 647272"/>
                    <a:gd name="connsiteX1259" fmla="*/ 183621 w 801305"/>
                    <a:gd name="connsiteY1259" fmla="*/ 515846 h 647272"/>
                    <a:gd name="connsiteX1260" fmla="*/ 184065 w 801305"/>
                    <a:gd name="connsiteY1260" fmla="*/ 513518 h 647272"/>
                    <a:gd name="connsiteX1261" fmla="*/ 183621 w 801305"/>
                    <a:gd name="connsiteY1261" fmla="*/ 510305 h 647272"/>
                    <a:gd name="connsiteX1262" fmla="*/ 182291 w 801305"/>
                    <a:gd name="connsiteY1262" fmla="*/ 508975 h 647272"/>
                    <a:gd name="connsiteX1263" fmla="*/ 180851 w 801305"/>
                    <a:gd name="connsiteY1263" fmla="*/ 508421 h 647272"/>
                    <a:gd name="connsiteX1264" fmla="*/ 176640 w 801305"/>
                    <a:gd name="connsiteY1264" fmla="*/ 501218 h 647272"/>
                    <a:gd name="connsiteX1265" fmla="*/ 175532 w 801305"/>
                    <a:gd name="connsiteY1265" fmla="*/ 499888 h 647272"/>
                    <a:gd name="connsiteX1266" fmla="*/ 175532 w 801305"/>
                    <a:gd name="connsiteY1266" fmla="*/ 498448 h 647272"/>
                    <a:gd name="connsiteX1267" fmla="*/ 177083 w 801305"/>
                    <a:gd name="connsiteY1267" fmla="*/ 496896 h 647272"/>
                    <a:gd name="connsiteX1268" fmla="*/ 176751 w 801305"/>
                    <a:gd name="connsiteY1268" fmla="*/ 494901 h 647272"/>
                    <a:gd name="connsiteX1269" fmla="*/ 175421 w 801305"/>
                    <a:gd name="connsiteY1269" fmla="*/ 493018 h 647272"/>
                    <a:gd name="connsiteX1270" fmla="*/ 173980 w 801305"/>
                    <a:gd name="connsiteY1270" fmla="*/ 491688 h 647272"/>
                    <a:gd name="connsiteX1271" fmla="*/ 171654 w 801305"/>
                    <a:gd name="connsiteY1271" fmla="*/ 490247 h 647272"/>
                    <a:gd name="connsiteX1272" fmla="*/ 171432 w 801305"/>
                    <a:gd name="connsiteY1272" fmla="*/ 488807 h 647272"/>
                    <a:gd name="connsiteX1273" fmla="*/ 172097 w 801305"/>
                    <a:gd name="connsiteY1273" fmla="*/ 487034 h 647272"/>
                    <a:gd name="connsiteX1274" fmla="*/ 172429 w 801305"/>
                    <a:gd name="connsiteY1274" fmla="*/ 484817 h 647272"/>
                    <a:gd name="connsiteX1275" fmla="*/ 171986 w 801305"/>
                    <a:gd name="connsiteY1275" fmla="*/ 483266 h 647272"/>
                    <a:gd name="connsiteX1276" fmla="*/ 170545 w 801305"/>
                    <a:gd name="connsiteY1276" fmla="*/ 480274 h 647272"/>
                    <a:gd name="connsiteX1277" fmla="*/ 169991 w 801305"/>
                    <a:gd name="connsiteY1277" fmla="*/ 478058 h 647272"/>
                    <a:gd name="connsiteX1278" fmla="*/ 171654 w 801305"/>
                    <a:gd name="connsiteY1278" fmla="*/ 477171 h 647272"/>
                    <a:gd name="connsiteX1279" fmla="*/ 175532 w 801305"/>
                    <a:gd name="connsiteY1279" fmla="*/ 476395 h 647272"/>
                    <a:gd name="connsiteX1280" fmla="*/ 177083 w 801305"/>
                    <a:gd name="connsiteY1280" fmla="*/ 475287 h 647272"/>
                    <a:gd name="connsiteX1281" fmla="*/ 178302 w 801305"/>
                    <a:gd name="connsiteY1281" fmla="*/ 472849 h 647272"/>
                    <a:gd name="connsiteX1282" fmla="*/ 178745 w 801305"/>
                    <a:gd name="connsiteY1282" fmla="*/ 470079 h 647272"/>
                    <a:gd name="connsiteX1283" fmla="*/ 178302 w 801305"/>
                    <a:gd name="connsiteY1283" fmla="*/ 467862 h 647272"/>
                    <a:gd name="connsiteX1284" fmla="*/ 171764 w 801305"/>
                    <a:gd name="connsiteY1284" fmla="*/ 464316 h 647272"/>
                    <a:gd name="connsiteX1285" fmla="*/ 170656 w 801305"/>
                    <a:gd name="connsiteY1285" fmla="*/ 464649 h 647272"/>
                    <a:gd name="connsiteX1286" fmla="*/ 169658 w 801305"/>
                    <a:gd name="connsiteY1286" fmla="*/ 465314 h 647272"/>
                    <a:gd name="connsiteX1287" fmla="*/ 164118 w 801305"/>
                    <a:gd name="connsiteY1287" fmla="*/ 466754 h 647272"/>
                    <a:gd name="connsiteX1288" fmla="*/ 162013 w 801305"/>
                    <a:gd name="connsiteY1288" fmla="*/ 466754 h 647272"/>
                    <a:gd name="connsiteX1289" fmla="*/ 160017 w 801305"/>
                    <a:gd name="connsiteY1289" fmla="*/ 465646 h 647272"/>
                    <a:gd name="connsiteX1290" fmla="*/ 161902 w 801305"/>
                    <a:gd name="connsiteY1290" fmla="*/ 463873 h 647272"/>
                    <a:gd name="connsiteX1291" fmla="*/ 166113 w 801305"/>
                    <a:gd name="connsiteY1291" fmla="*/ 462544 h 647272"/>
                    <a:gd name="connsiteX1292" fmla="*/ 167775 w 801305"/>
                    <a:gd name="connsiteY1292" fmla="*/ 460216 h 647272"/>
                    <a:gd name="connsiteX1293" fmla="*/ 167332 w 801305"/>
                    <a:gd name="connsiteY1293" fmla="*/ 459662 h 647272"/>
                    <a:gd name="connsiteX1294" fmla="*/ 166999 w 801305"/>
                    <a:gd name="connsiteY1294" fmla="*/ 458886 h 647272"/>
                    <a:gd name="connsiteX1295" fmla="*/ 168439 w 801305"/>
                    <a:gd name="connsiteY1295" fmla="*/ 458886 h 647272"/>
                    <a:gd name="connsiteX1296" fmla="*/ 170989 w 801305"/>
                    <a:gd name="connsiteY1296" fmla="*/ 459884 h 647272"/>
                    <a:gd name="connsiteX1297" fmla="*/ 172318 w 801305"/>
                    <a:gd name="connsiteY1297" fmla="*/ 460216 h 647272"/>
                    <a:gd name="connsiteX1298" fmla="*/ 173869 w 801305"/>
                    <a:gd name="connsiteY1298" fmla="*/ 459773 h 647272"/>
                    <a:gd name="connsiteX1299" fmla="*/ 176419 w 801305"/>
                    <a:gd name="connsiteY1299" fmla="*/ 457889 h 647272"/>
                    <a:gd name="connsiteX1300" fmla="*/ 183510 w 801305"/>
                    <a:gd name="connsiteY1300" fmla="*/ 456116 h 647272"/>
                    <a:gd name="connsiteX1301" fmla="*/ 183843 w 801305"/>
                    <a:gd name="connsiteY1301" fmla="*/ 455230 h 647272"/>
                    <a:gd name="connsiteX1302" fmla="*/ 183843 w 801305"/>
                    <a:gd name="connsiteY1302" fmla="*/ 453346 h 647272"/>
                    <a:gd name="connsiteX1303" fmla="*/ 184065 w 801305"/>
                    <a:gd name="connsiteY1303" fmla="*/ 451462 h 647272"/>
                    <a:gd name="connsiteX1304" fmla="*/ 185062 w 801305"/>
                    <a:gd name="connsiteY1304" fmla="*/ 450575 h 647272"/>
                    <a:gd name="connsiteX1305" fmla="*/ 187721 w 801305"/>
                    <a:gd name="connsiteY1305" fmla="*/ 450243 h 647272"/>
                    <a:gd name="connsiteX1306" fmla="*/ 189273 w 801305"/>
                    <a:gd name="connsiteY1306" fmla="*/ 449246 h 647272"/>
                    <a:gd name="connsiteX1307" fmla="*/ 192376 w 801305"/>
                    <a:gd name="connsiteY1307" fmla="*/ 445145 h 647272"/>
                    <a:gd name="connsiteX1308" fmla="*/ 198249 w 801305"/>
                    <a:gd name="connsiteY1308" fmla="*/ 440491 h 647272"/>
                    <a:gd name="connsiteX1309" fmla="*/ 200133 w 801305"/>
                    <a:gd name="connsiteY1309" fmla="*/ 438164 h 647272"/>
                    <a:gd name="connsiteX1310" fmla="*/ 189273 w 801305"/>
                    <a:gd name="connsiteY1310" fmla="*/ 438164 h 647272"/>
                    <a:gd name="connsiteX1311" fmla="*/ 187056 w 801305"/>
                    <a:gd name="connsiteY1311" fmla="*/ 437499 h 647272"/>
                    <a:gd name="connsiteX1312" fmla="*/ 185949 w 801305"/>
                    <a:gd name="connsiteY1312" fmla="*/ 435948 h 647272"/>
                    <a:gd name="connsiteX1313" fmla="*/ 185173 w 801305"/>
                    <a:gd name="connsiteY1313" fmla="*/ 433842 h 647272"/>
                    <a:gd name="connsiteX1314" fmla="*/ 183954 w 801305"/>
                    <a:gd name="connsiteY1314" fmla="*/ 431515 h 647272"/>
                    <a:gd name="connsiteX1315" fmla="*/ 178080 w 801305"/>
                    <a:gd name="connsiteY1315" fmla="*/ 425420 h 647272"/>
                    <a:gd name="connsiteX1316" fmla="*/ 176640 w 801305"/>
                    <a:gd name="connsiteY1316" fmla="*/ 424534 h 647272"/>
                    <a:gd name="connsiteX1317" fmla="*/ 168439 w 801305"/>
                    <a:gd name="connsiteY1317" fmla="*/ 424534 h 647272"/>
                    <a:gd name="connsiteX1318" fmla="*/ 166113 w 801305"/>
                    <a:gd name="connsiteY1318" fmla="*/ 423315 h 647272"/>
                    <a:gd name="connsiteX1319" fmla="*/ 166113 w 801305"/>
                    <a:gd name="connsiteY1319" fmla="*/ 422428 h 647272"/>
                    <a:gd name="connsiteX1320" fmla="*/ 166334 w 801305"/>
                    <a:gd name="connsiteY1320" fmla="*/ 421874 h 647272"/>
                    <a:gd name="connsiteX1321" fmla="*/ 166556 w 801305"/>
                    <a:gd name="connsiteY1321" fmla="*/ 421320 h 647272"/>
                    <a:gd name="connsiteX1322" fmla="*/ 166888 w 801305"/>
                    <a:gd name="connsiteY1322" fmla="*/ 420544 h 647272"/>
                    <a:gd name="connsiteX1323" fmla="*/ 169548 w 801305"/>
                    <a:gd name="connsiteY1323" fmla="*/ 421874 h 647272"/>
                    <a:gd name="connsiteX1324" fmla="*/ 181294 w 801305"/>
                    <a:gd name="connsiteY1324" fmla="*/ 421874 h 647272"/>
                    <a:gd name="connsiteX1325" fmla="*/ 182291 w 801305"/>
                    <a:gd name="connsiteY1325" fmla="*/ 422539 h 647272"/>
                    <a:gd name="connsiteX1326" fmla="*/ 186281 w 801305"/>
                    <a:gd name="connsiteY1326" fmla="*/ 426085 h 647272"/>
                    <a:gd name="connsiteX1327" fmla="*/ 193262 w 801305"/>
                    <a:gd name="connsiteY1327" fmla="*/ 428856 h 647272"/>
                    <a:gd name="connsiteX1328" fmla="*/ 196587 w 801305"/>
                    <a:gd name="connsiteY1328" fmla="*/ 428523 h 647272"/>
                    <a:gd name="connsiteX1329" fmla="*/ 202238 w 801305"/>
                    <a:gd name="connsiteY1329" fmla="*/ 425420 h 647272"/>
                    <a:gd name="connsiteX1330" fmla="*/ 214650 w 801305"/>
                    <a:gd name="connsiteY1330" fmla="*/ 421763 h 647272"/>
                    <a:gd name="connsiteX1331" fmla="*/ 217309 w 801305"/>
                    <a:gd name="connsiteY1331" fmla="*/ 423426 h 647272"/>
                    <a:gd name="connsiteX1332" fmla="*/ 218306 w 801305"/>
                    <a:gd name="connsiteY1332" fmla="*/ 422318 h 647272"/>
                    <a:gd name="connsiteX1333" fmla="*/ 218750 w 801305"/>
                    <a:gd name="connsiteY1333" fmla="*/ 421985 h 647272"/>
                    <a:gd name="connsiteX1334" fmla="*/ 217420 w 801305"/>
                    <a:gd name="connsiteY1334" fmla="*/ 418660 h 647272"/>
                    <a:gd name="connsiteX1335" fmla="*/ 218750 w 801305"/>
                    <a:gd name="connsiteY1335" fmla="*/ 416444 h 647272"/>
                    <a:gd name="connsiteX1336" fmla="*/ 223404 w 801305"/>
                    <a:gd name="connsiteY1336" fmla="*/ 413785 h 647272"/>
                    <a:gd name="connsiteX1337" fmla="*/ 223404 w 801305"/>
                    <a:gd name="connsiteY1337" fmla="*/ 412344 h 647272"/>
                    <a:gd name="connsiteX1338" fmla="*/ 220412 w 801305"/>
                    <a:gd name="connsiteY1338" fmla="*/ 412344 h 647272"/>
                    <a:gd name="connsiteX1339" fmla="*/ 218860 w 801305"/>
                    <a:gd name="connsiteY1339" fmla="*/ 412012 h 647272"/>
                    <a:gd name="connsiteX1340" fmla="*/ 218639 w 801305"/>
                    <a:gd name="connsiteY1340" fmla="*/ 410460 h 647272"/>
                    <a:gd name="connsiteX1341" fmla="*/ 219525 w 801305"/>
                    <a:gd name="connsiteY1341" fmla="*/ 406914 h 647272"/>
                    <a:gd name="connsiteX1342" fmla="*/ 221410 w 801305"/>
                    <a:gd name="connsiteY1342" fmla="*/ 402814 h 647272"/>
                    <a:gd name="connsiteX1343" fmla="*/ 221853 w 801305"/>
                    <a:gd name="connsiteY1343" fmla="*/ 400708 h 647272"/>
                    <a:gd name="connsiteX1344" fmla="*/ 220745 w 801305"/>
                    <a:gd name="connsiteY1344" fmla="*/ 399822 h 647272"/>
                    <a:gd name="connsiteX1345" fmla="*/ 204565 w 801305"/>
                    <a:gd name="connsiteY1345" fmla="*/ 396276 h 647272"/>
                    <a:gd name="connsiteX1346" fmla="*/ 201684 w 801305"/>
                    <a:gd name="connsiteY1346" fmla="*/ 393062 h 647272"/>
                    <a:gd name="connsiteX1347" fmla="*/ 204454 w 801305"/>
                    <a:gd name="connsiteY1347" fmla="*/ 392397 h 647272"/>
                    <a:gd name="connsiteX1348" fmla="*/ 210439 w 801305"/>
                    <a:gd name="connsiteY1348" fmla="*/ 392730 h 647272"/>
                    <a:gd name="connsiteX1349" fmla="*/ 213430 w 801305"/>
                    <a:gd name="connsiteY1349" fmla="*/ 391511 h 647272"/>
                    <a:gd name="connsiteX1350" fmla="*/ 214206 w 801305"/>
                    <a:gd name="connsiteY1350" fmla="*/ 390514 h 647272"/>
                    <a:gd name="connsiteX1351" fmla="*/ 214871 w 801305"/>
                    <a:gd name="connsiteY1351" fmla="*/ 389184 h 647272"/>
                    <a:gd name="connsiteX1352" fmla="*/ 215758 w 801305"/>
                    <a:gd name="connsiteY1352" fmla="*/ 387965 h 647272"/>
                    <a:gd name="connsiteX1353" fmla="*/ 217199 w 801305"/>
                    <a:gd name="connsiteY1353" fmla="*/ 387411 h 647272"/>
                    <a:gd name="connsiteX1354" fmla="*/ 228169 w 801305"/>
                    <a:gd name="connsiteY1354" fmla="*/ 386856 h 647272"/>
                    <a:gd name="connsiteX1355" fmla="*/ 229610 w 801305"/>
                    <a:gd name="connsiteY1355" fmla="*/ 387411 h 647272"/>
                    <a:gd name="connsiteX1356" fmla="*/ 230607 w 801305"/>
                    <a:gd name="connsiteY1356" fmla="*/ 388740 h 647272"/>
                    <a:gd name="connsiteX1357" fmla="*/ 231050 w 801305"/>
                    <a:gd name="connsiteY1357" fmla="*/ 390181 h 647272"/>
                    <a:gd name="connsiteX1358" fmla="*/ 231383 w 801305"/>
                    <a:gd name="connsiteY1358" fmla="*/ 391621 h 647272"/>
                    <a:gd name="connsiteX1359" fmla="*/ 231937 w 801305"/>
                    <a:gd name="connsiteY1359" fmla="*/ 392952 h 647272"/>
                    <a:gd name="connsiteX1360" fmla="*/ 233710 w 801305"/>
                    <a:gd name="connsiteY1360" fmla="*/ 395722 h 647272"/>
                    <a:gd name="connsiteX1361" fmla="*/ 234818 w 801305"/>
                    <a:gd name="connsiteY1361" fmla="*/ 396719 h 647272"/>
                    <a:gd name="connsiteX1362" fmla="*/ 236258 w 801305"/>
                    <a:gd name="connsiteY1362" fmla="*/ 397052 h 647272"/>
                    <a:gd name="connsiteX1363" fmla="*/ 237367 w 801305"/>
                    <a:gd name="connsiteY1363" fmla="*/ 396608 h 647272"/>
                    <a:gd name="connsiteX1364" fmla="*/ 237921 w 801305"/>
                    <a:gd name="connsiteY1364" fmla="*/ 395611 h 647272"/>
                    <a:gd name="connsiteX1365" fmla="*/ 238253 w 801305"/>
                    <a:gd name="connsiteY1365" fmla="*/ 394614 h 647272"/>
                    <a:gd name="connsiteX1366" fmla="*/ 239251 w 801305"/>
                    <a:gd name="connsiteY1366" fmla="*/ 393173 h 647272"/>
                    <a:gd name="connsiteX1367" fmla="*/ 238808 w 801305"/>
                    <a:gd name="connsiteY1367" fmla="*/ 391068 h 647272"/>
                    <a:gd name="connsiteX1368" fmla="*/ 238032 w 801305"/>
                    <a:gd name="connsiteY1368" fmla="*/ 389073 h 647272"/>
                    <a:gd name="connsiteX1369" fmla="*/ 237478 w 801305"/>
                    <a:gd name="connsiteY1369" fmla="*/ 388519 h 647272"/>
                    <a:gd name="connsiteX1370" fmla="*/ 238253 w 801305"/>
                    <a:gd name="connsiteY1370" fmla="*/ 387300 h 647272"/>
                    <a:gd name="connsiteX1371" fmla="*/ 239583 w 801305"/>
                    <a:gd name="connsiteY1371" fmla="*/ 386081 h 647272"/>
                    <a:gd name="connsiteX1372" fmla="*/ 240802 w 801305"/>
                    <a:gd name="connsiteY1372" fmla="*/ 385305 h 647272"/>
                    <a:gd name="connsiteX1373" fmla="*/ 241356 w 801305"/>
                    <a:gd name="connsiteY1373" fmla="*/ 385305 h 647272"/>
                    <a:gd name="connsiteX1374" fmla="*/ 241799 w 801305"/>
                    <a:gd name="connsiteY1374" fmla="*/ 383865 h 647272"/>
                    <a:gd name="connsiteX1375" fmla="*/ 244570 w 801305"/>
                    <a:gd name="connsiteY1375" fmla="*/ 380318 h 647272"/>
                    <a:gd name="connsiteX1376" fmla="*/ 245013 w 801305"/>
                    <a:gd name="connsiteY1376" fmla="*/ 378656 h 647272"/>
                    <a:gd name="connsiteX1377" fmla="*/ 245013 w 801305"/>
                    <a:gd name="connsiteY1377" fmla="*/ 377105 h 647272"/>
                    <a:gd name="connsiteX1378" fmla="*/ 245234 w 801305"/>
                    <a:gd name="connsiteY1378" fmla="*/ 373559 h 647272"/>
                    <a:gd name="connsiteX1379" fmla="*/ 245013 w 801305"/>
                    <a:gd name="connsiteY1379" fmla="*/ 368461 h 647272"/>
                    <a:gd name="connsiteX1380" fmla="*/ 245234 w 801305"/>
                    <a:gd name="connsiteY1380" fmla="*/ 365913 h 647272"/>
                    <a:gd name="connsiteX1381" fmla="*/ 248116 w 801305"/>
                    <a:gd name="connsiteY1381" fmla="*/ 359485 h 647272"/>
                    <a:gd name="connsiteX1382" fmla="*/ 247562 w 801305"/>
                    <a:gd name="connsiteY1382" fmla="*/ 358044 h 647272"/>
                    <a:gd name="connsiteX1383" fmla="*/ 245567 w 801305"/>
                    <a:gd name="connsiteY1383" fmla="*/ 358266 h 647272"/>
                    <a:gd name="connsiteX1384" fmla="*/ 242797 w 801305"/>
                    <a:gd name="connsiteY1384" fmla="*/ 359596 h 647272"/>
                    <a:gd name="connsiteX1385" fmla="*/ 244791 w 801305"/>
                    <a:gd name="connsiteY1385" fmla="*/ 355606 h 647272"/>
                    <a:gd name="connsiteX1386" fmla="*/ 246232 w 801305"/>
                    <a:gd name="connsiteY1386" fmla="*/ 352061 h 647272"/>
                    <a:gd name="connsiteX1387" fmla="*/ 246675 w 801305"/>
                    <a:gd name="connsiteY1387" fmla="*/ 348182 h 647272"/>
                    <a:gd name="connsiteX1388" fmla="*/ 245899 w 801305"/>
                    <a:gd name="connsiteY1388" fmla="*/ 343085 h 647272"/>
                    <a:gd name="connsiteX1389" fmla="*/ 244127 w 801305"/>
                    <a:gd name="connsiteY1389" fmla="*/ 338874 h 647272"/>
                    <a:gd name="connsiteX1390" fmla="*/ 242243 w 801305"/>
                    <a:gd name="connsiteY1390" fmla="*/ 336103 h 647272"/>
                    <a:gd name="connsiteX1391" fmla="*/ 241467 w 801305"/>
                    <a:gd name="connsiteY1391" fmla="*/ 333111 h 647272"/>
                    <a:gd name="connsiteX1392" fmla="*/ 243019 w 801305"/>
                    <a:gd name="connsiteY1392" fmla="*/ 328346 h 647272"/>
                    <a:gd name="connsiteX1393" fmla="*/ 245789 w 801305"/>
                    <a:gd name="connsiteY1393" fmla="*/ 324467 h 647272"/>
                    <a:gd name="connsiteX1394" fmla="*/ 251884 w 801305"/>
                    <a:gd name="connsiteY1394" fmla="*/ 319370 h 647272"/>
                    <a:gd name="connsiteX1395" fmla="*/ 254654 w 801305"/>
                    <a:gd name="connsiteY1395" fmla="*/ 315824 h 647272"/>
                    <a:gd name="connsiteX1396" fmla="*/ 257646 w 801305"/>
                    <a:gd name="connsiteY1396" fmla="*/ 309175 h 647272"/>
                    <a:gd name="connsiteX1397" fmla="*/ 258422 w 801305"/>
                    <a:gd name="connsiteY1397" fmla="*/ 308067 h 647272"/>
                    <a:gd name="connsiteX1398" fmla="*/ 259973 w 801305"/>
                    <a:gd name="connsiteY1398" fmla="*/ 307845 h 647272"/>
                    <a:gd name="connsiteX1399" fmla="*/ 260971 w 801305"/>
                    <a:gd name="connsiteY1399" fmla="*/ 306959 h 647272"/>
                    <a:gd name="connsiteX1400" fmla="*/ 261636 w 801305"/>
                    <a:gd name="connsiteY1400" fmla="*/ 305297 h 647272"/>
                    <a:gd name="connsiteX1401" fmla="*/ 262079 w 801305"/>
                    <a:gd name="connsiteY1401" fmla="*/ 302526 h 647272"/>
                    <a:gd name="connsiteX1402" fmla="*/ 263630 w 801305"/>
                    <a:gd name="connsiteY1402" fmla="*/ 303856 h 647272"/>
                    <a:gd name="connsiteX1403" fmla="*/ 266511 w 801305"/>
                    <a:gd name="connsiteY1403" fmla="*/ 302526 h 647272"/>
                    <a:gd name="connsiteX1404" fmla="*/ 267730 w 801305"/>
                    <a:gd name="connsiteY1404" fmla="*/ 303413 h 647272"/>
                    <a:gd name="connsiteX1405" fmla="*/ 268838 w 801305"/>
                    <a:gd name="connsiteY1405" fmla="*/ 304964 h 647272"/>
                    <a:gd name="connsiteX1406" fmla="*/ 270279 w 801305"/>
                    <a:gd name="connsiteY1406" fmla="*/ 306183 h 647272"/>
                    <a:gd name="connsiteX1407" fmla="*/ 271941 w 801305"/>
                    <a:gd name="connsiteY1407" fmla="*/ 306848 h 647272"/>
                    <a:gd name="connsiteX1408" fmla="*/ 273493 w 801305"/>
                    <a:gd name="connsiteY1408" fmla="*/ 306848 h 647272"/>
                    <a:gd name="connsiteX1409" fmla="*/ 270168 w 801305"/>
                    <a:gd name="connsiteY1409" fmla="*/ 313608 h 647272"/>
                    <a:gd name="connsiteX1410" fmla="*/ 270168 w 801305"/>
                    <a:gd name="connsiteY1410" fmla="*/ 316156 h 647272"/>
                    <a:gd name="connsiteX1411" fmla="*/ 271941 w 801305"/>
                    <a:gd name="connsiteY1411" fmla="*/ 319370 h 647272"/>
                    <a:gd name="connsiteX1412" fmla="*/ 270390 w 801305"/>
                    <a:gd name="connsiteY1412" fmla="*/ 322251 h 647272"/>
                    <a:gd name="connsiteX1413" fmla="*/ 268506 w 801305"/>
                    <a:gd name="connsiteY1413" fmla="*/ 321475 h 647272"/>
                    <a:gd name="connsiteX1414" fmla="*/ 266511 w 801305"/>
                    <a:gd name="connsiteY1414" fmla="*/ 319370 h 647272"/>
                    <a:gd name="connsiteX1415" fmla="*/ 264960 w 801305"/>
                    <a:gd name="connsiteY1415" fmla="*/ 318151 h 647272"/>
                    <a:gd name="connsiteX1416" fmla="*/ 262854 w 801305"/>
                    <a:gd name="connsiteY1416" fmla="*/ 318927 h 647272"/>
                    <a:gd name="connsiteX1417" fmla="*/ 259086 w 801305"/>
                    <a:gd name="connsiteY1417" fmla="*/ 322029 h 647272"/>
                    <a:gd name="connsiteX1418" fmla="*/ 256538 w 801305"/>
                    <a:gd name="connsiteY1418" fmla="*/ 322251 h 647272"/>
                    <a:gd name="connsiteX1419" fmla="*/ 258976 w 801305"/>
                    <a:gd name="connsiteY1419" fmla="*/ 325354 h 647272"/>
                    <a:gd name="connsiteX1420" fmla="*/ 260749 w 801305"/>
                    <a:gd name="connsiteY1420" fmla="*/ 328235 h 647272"/>
                    <a:gd name="connsiteX1421" fmla="*/ 262743 w 801305"/>
                    <a:gd name="connsiteY1421" fmla="*/ 329787 h 647272"/>
                    <a:gd name="connsiteX1422" fmla="*/ 265957 w 801305"/>
                    <a:gd name="connsiteY1422" fmla="*/ 329122 h 647272"/>
                    <a:gd name="connsiteX1423" fmla="*/ 268506 w 801305"/>
                    <a:gd name="connsiteY1423" fmla="*/ 327460 h 647272"/>
                    <a:gd name="connsiteX1424" fmla="*/ 269503 w 801305"/>
                    <a:gd name="connsiteY1424" fmla="*/ 327238 h 647272"/>
                    <a:gd name="connsiteX1425" fmla="*/ 274158 w 801305"/>
                    <a:gd name="connsiteY1425" fmla="*/ 328678 h 647272"/>
                    <a:gd name="connsiteX1426" fmla="*/ 275155 w 801305"/>
                    <a:gd name="connsiteY1426" fmla="*/ 329787 h 647272"/>
                    <a:gd name="connsiteX1427" fmla="*/ 275931 w 801305"/>
                    <a:gd name="connsiteY1427" fmla="*/ 332003 h 647272"/>
                    <a:gd name="connsiteX1428" fmla="*/ 274933 w 801305"/>
                    <a:gd name="connsiteY1428" fmla="*/ 332446 h 647272"/>
                    <a:gd name="connsiteX1429" fmla="*/ 273049 w 801305"/>
                    <a:gd name="connsiteY1429" fmla="*/ 333887 h 647272"/>
                    <a:gd name="connsiteX1430" fmla="*/ 272163 w 801305"/>
                    <a:gd name="connsiteY1430" fmla="*/ 334884 h 647272"/>
                    <a:gd name="connsiteX1431" fmla="*/ 272938 w 801305"/>
                    <a:gd name="connsiteY1431" fmla="*/ 336879 h 647272"/>
                    <a:gd name="connsiteX1432" fmla="*/ 274047 w 801305"/>
                    <a:gd name="connsiteY1432" fmla="*/ 340757 h 647272"/>
                    <a:gd name="connsiteX1433" fmla="*/ 275155 w 801305"/>
                    <a:gd name="connsiteY1433" fmla="*/ 342419 h 647272"/>
                    <a:gd name="connsiteX1434" fmla="*/ 276595 w 801305"/>
                    <a:gd name="connsiteY1434" fmla="*/ 342974 h 647272"/>
                    <a:gd name="connsiteX1435" fmla="*/ 278479 w 801305"/>
                    <a:gd name="connsiteY1435" fmla="*/ 342752 h 647272"/>
                    <a:gd name="connsiteX1436" fmla="*/ 280252 w 801305"/>
                    <a:gd name="connsiteY1436" fmla="*/ 341865 h 647272"/>
                    <a:gd name="connsiteX1437" fmla="*/ 281360 w 801305"/>
                    <a:gd name="connsiteY1437" fmla="*/ 340425 h 647272"/>
                    <a:gd name="connsiteX1438" fmla="*/ 280917 w 801305"/>
                    <a:gd name="connsiteY1438" fmla="*/ 336990 h 647272"/>
                    <a:gd name="connsiteX1439" fmla="*/ 279477 w 801305"/>
                    <a:gd name="connsiteY1439" fmla="*/ 331781 h 647272"/>
                    <a:gd name="connsiteX1440" fmla="*/ 278701 w 801305"/>
                    <a:gd name="connsiteY1440" fmla="*/ 327016 h 647272"/>
                    <a:gd name="connsiteX1441" fmla="*/ 282358 w 801305"/>
                    <a:gd name="connsiteY1441" fmla="*/ 322694 h 647272"/>
                    <a:gd name="connsiteX1442" fmla="*/ 284907 w 801305"/>
                    <a:gd name="connsiteY1442" fmla="*/ 318262 h 647272"/>
                    <a:gd name="connsiteX1443" fmla="*/ 287677 w 801305"/>
                    <a:gd name="connsiteY1443" fmla="*/ 314937 h 647272"/>
                    <a:gd name="connsiteX1444" fmla="*/ 290447 w 801305"/>
                    <a:gd name="connsiteY1444" fmla="*/ 315935 h 647272"/>
                    <a:gd name="connsiteX1445" fmla="*/ 291777 w 801305"/>
                    <a:gd name="connsiteY1445" fmla="*/ 316932 h 647272"/>
                    <a:gd name="connsiteX1446" fmla="*/ 293218 w 801305"/>
                    <a:gd name="connsiteY1446" fmla="*/ 317154 h 647272"/>
                    <a:gd name="connsiteX1447" fmla="*/ 294326 w 801305"/>
                    <a:gd name="connsiteY1447" fmla="*/ 317929 h 647272"/>
                    <a:gd name="connsiteX1448" fmla="*/ 294658 w 801305"/>
                    <a:gd name="connsiteY1448" fmla="*/ 320700 h 647272"/>
                    <a:gd name="connsiteX1449" fmla="*/ 294104 w 801305"/>
                    <a:gd name="connsiteY1449" fmla="*/ 323249 h 647272"/>
                    <a:gd name="connsiteX1450" fmla="*/ 292886 w 801305"/>
                    <a:gd name="connsiteY1450" fmla="*/ 324357 h 647272"/>
                    <a:gd name="connsiteX1451" fmla="*/ 290004 w 801305"/>
                    <a:gd name="connsiteY1451" fmla="*/ 324800 h 647272"/>
                    <a:gd name="connsiteX1452" fmla="*/ 292664 w 801305"/>
                    <a:gd name="connsiteY1452" fmla="*/ 329565 h 647272"/>
                    <a:gd name="connsiteX1453" fmla="*/ 296653 w 801305"/>
                    <a:gd name="connsiteY1453" fmla="*/ 332446 h 647272"/>
                    <a:gd name="connsiteX1454" fmla="*/ 300199 w 801305"/>
                    <a:gd name="connsiteY1454" fmla="*/ 331671 h 647272"/>
                    <a:gd name="connsiteX1455" fmla="*/ 301751 w 801305"/>
                    <a:gd name="connsiteY1455" fmla="*/ 325465 h 647272"/>
                    <a:gd name="connsiteX1456" fmla="*/ 301418 w 801305"/>
                    <a:gd name="connsiteY1456" fmla="*/ 319148 h 647272"/>
                    <a:gd name="connsiteX1457" fmla="*/ 301972 w 801305"/>
                    <a:gd name="connsiteY1457" fmla="*/ 316489 h 647272"/>
                    <a:gd name="connsiteX1458" fmla="*/ 303967 w 801305"/>
                    <a:gd name="connsiteY1458" fmla="*/ 313718 h 647272"/>
                    <a:gd name="connsiteX1459" fmla="*/ 309286 w 801305"/>
                    <a:gd name="connsiteY1459" fmla="*/ 310062 h 647272"/>
                    <a:gd name="connsiteX1460" fmla="*/ 319703 w 801305"/>
                    <a:gd name="connsiteY1460" fmla="*/ 295101 h 647272"/>
                    <a:gd name="connsiteX1461" fmla="*/ 320922 w 801305"/>
                    <a:gd name="connsiteY1461" fmla="*/ 290558 h 647272"/>
                    <a:gd name="connsiteX1462" fmla="*/ 320922 w 801305"/>
                    <a:gd name="connsiteY1462" fmla="*/ 285682 h 647272"/>
                    <a:gd name="connsiteX1463" fmla="*/ 321586 w 801305"/>
                    <a:gd name="connsiteY1463" fmla="*/ 280252 h 647272"/>
                    <a:gd name="connsiteX1464" fmla="*/ 323027 w 801305"/>
                    <a:gd name="connsiteY1464" fmla="*/ 275598 h 647272"/>
                    <a:gd name="connsiteX1465" fmla="*/ 325687 w 801305"/>
                    <a:gd name="connsiteY1465" fmla="*/ 273049 h 647272"/>
                    <a:gd name="connsiteX1466" fmla="*/ 325687 w 801305"/>
                    <a:gd name="connsiteY1466" fmla="*/ 271830 h 647272"/>
                    <a:gd name="connsiteX1467" fmla="*/ 318705 w 801305"/>
                    <a:gd name="connsiteY1467" fmla="*/ 264738 h 647272"/>
                    <a:gd name="connsiteX1468" fmla="*/ 315049 w 801305"/>
                    <a:gd name="connsiteY1468" fmla="*/ 258311 h 647272"/>
                    <a:gd name="connsiteX1469" fmla="*/ 313386 w 801305"/>
                    <a:gd name="connsiteY1469" fmla="*/ 256427 h 647272"/>
                    <a:gd name="connsiteX1470" fmla="*/ 309729 w 801305"/>
                    <a:gd name="connsiteY1470" fmla="*/ 254321 h 647272"/>
                    <a:gd name="connsiteX1471" fmla="*/ 305962 w 801305"/>
                    <a:gd name="connsiteY1471" fmla="*/ 253878 h 647272"/>
                    <a:gd name="connsiteX1472" fmla="*/ 279034 w 801305"/>
                    <a:gd name="connsiteY1472" fmla="*/ 258089 h 647272"/>
                    <a:gd name="connsiteX1473" fmla="*/ 269725 w 801305"/>
                    <a:gd name="connsiteY1473" fmla="*/ 256981 h 647272"/>
                    <a:gd name="connsiteX1474" fmla="*/ 261192 w 801305"/>
                    <a:gd name="connsiteY1474" fmla="*/ 252105 h 647272"/>
                    <a:gd name="connsiteX1475" fmla="*/ 257868 w 801305"/>
                    <a:gd name="connsiteY1475" fmla="*/ 249335 h 647272"/>
                    <a:gd name="connsiteX1476" fmla="*/ 257425 w 801305"/>
                    <a:gd name="connsiteY1476" fmla="*/ 248670 h 647272"/>
                    <a:gd name="connsiteX1477" fmla="*/ 257425 w 801305"/>
                    <a:gd name="connsiteY1477" fmla="*/ 247340 h 647272"/>
                    <a:gd name="connsiteX1478" fmla="*/ 256760 w 801305"/>
                    <a:gd name="connsiteY1478" fmla="*/ 242907 h 647272"/>
                    <a:gd name="connsiteX1479" fmla="*/ 256316 w 801305"/>
                    <a:gd name="connsiteY1479" fmla="*/ 241578 h 647272"/>
                    <a:gd name="connsiteX1480" fmla="*/ 253989 w 801305"/>
                    <a:gd name="connsiteY1480" fmla="*/ 240026 h 647272"/>
                    <a:gd name="connsiteX1481" fmla="*/ 251995 w 801305"/>
                    <a:gd name="connsiteY1481" fmla="*/ 241356 h 647272"/>
                    <a:gd name="connsiteX1482" fmla="*/ 248227 w 801305"/>
                    <a:gd name="connsiteY1482" fmla="*/ 246454 h 647272"/>
                    <a:gd name="connsiteX1483" fmla="*/ 243462 w 801305"/>
                    <a:gd name="connsiteY1483" fmla="*/ 250110 h 647272"/>
                    <a:gd name="connsiteX1484" fmla="*/ 242354 w 801305"/>
                    <a:gd name="connsiteY1484" fmla="*/ 252881 h 647272"/>
                    <a:gd name="connsiteX1485" fmla="*/ 242021 w 801305"/>
                    <a:gd name="connsiteY1485" fmla="*/ 258532 h 647272"/>
                    <a:gd name="connsiteX1486" fmla="*/ 242021 w 801305"/>
                    <a:gd name="connsiteY1486" fmla="*/ 266289 h 647272"/>
                    <a:gd name="connsiteX1487" fmla="*/ 240913 w 801305"/>
                    <a:gd name="connsiteY1487" fmla="*/ 267398 h 647272"/>
                    <a:gd name="connsiteX1488" fmla="*/ 237478 w 801305"/>
                    <a:gd name="connsiteY1488" fmla="*/ 267619 h 647272"/>
                    <a:gd name="connsiteX1489" fmla="*/ 238808 w 801305"/>
                    <a:gd name="connsiteY1489" fmla="*/ 265957 h 647272"/>
                    <a:gd name="connsiteX1490" fmla="*/ 240137 w 801305"/>
                    <a:gd name="connsiteY1490" fmla="*/ 263187 h 647272"/>
                    <a:gd name="connsiteX1491" fmla="*/ 240691 w 801305"/>
                    <a:gd name="connsiteY1491" fmla="*/ 260195 h 647272"/>
                    <a:gd name="connsiteX1492" fmla="*/ 239805 w 801305"/>
                    <a:gd name="connsiteY1492" fmla="*/ 257868 h 647272"/>
                    <a:gd name="connsiteX1493" fmla="*/ 240248 w 801305"/>
                    <a:gd name="connsiteY1493" fmla="*/ 255984 h 647272"/>
                    <a:gd name="connsiteX1494" fmla="*/ 241023 w 801305"/>
                    <a:gd name="connsiteY1494" fmla="*/ 249335 h 647272"/>
                    <a:gd name="connsiteX1495" fmla="*/ 242021 w 801305"/>
                    <a:gd name="connsiteY1495" fmla="*/ 248892 h 647272"/>
                    <a:gd name="connsiteX1496" fmla="*/ 247673 w 801305"/>
                    <a:gd name="connsiteY1496" fmla="*/ 242464 h 647272"/>
                    <a:gd name="connsiteX1497" fmla="*/ 255319 w 801305"/>
                    <a:gd name="connsiteY1497" fmla="*/ 236591 h 647272"/>
                    <a:gd name="connsiteX1498" fmla="*/ 257314 w 801305"/>
                    <a:gd name="connsiteY1498" fmla="*/ 230718 h 647272"/>
                    <a:gd name="connsiteX1499" fmla="*/ 256760 w 801305"/>
                    <a:gd name="connsiteY1499" fmla="*/ 223958 h 647272"/>
                    <a:gd name="connsiteX1500" fmla="*/ 254654 w 801305"/>
                    <a:gd name="connsiteY1500" fmla="*/ 219415 h 647272"/>
                    <a:gd name="connsiteX1501" fmla="*/ 251995 w 801305"/>
                    <a:gd name="connsiteY1501" fmla="*/ 220412 h 647272"/>
                    <a:gd name="connsiteX1502" fmla="*/ 249002 w 801305"/>
                    <a:gd name="connsiteY1502" fmla="*/ 222296 h 647272"/>
                    <a:gd name="connsiteX1503" fmla="*/ 244237 w 801305"/>
                    <a:gd name="connsiteY1503" fmla="*/ 222628 h 647272"/>
                    <a:gd name="connsiteX1504" fmla="*/ 238697 w 801305"/>
                    <a:gd name="connsiteY1504" fmla="*/ 221520 h 647272"/>
                    <a:gd name="connsiteX1505" fmla="*/ 236702 w 801305"/>
                    <a:gd name="connsiteY1505" fmla="*/ 221188 h 647272"/>
                    <a:gd name="connsiteX1506" fmla="*/ 237256 w 801305"/>
                    <a:gd name="connsiteY1506" fmla="*/ 219193 h 647272"/>
                    <a:gd name="connsiteX1507" fmla="*/ 237588 w 801305"/>
                    <a:gd name="connsiteY1507" fmla="*/ 218417 h 647272"/>
                    <a:gd name="connsiteX1508" fmla="*/ 233821 w 801305"/>
                    <a:gd name="connsiteY1508" fmla="*/ 217198 h 647272"/>
                    <a:gd name="connsiteX1509" fmla="*/ 232047 w 801305"/>
                    <a:gd name="connsiteY1509" fmla="*/ 217642 h 647272"/>
                    <a:gd name="connsiteX1510" fmla="*/ 231272 w 801305"/>
                    <a:gd name="connsiteY1510" fmla="*/ 220412 h 647272"/>
                    <a:gd name="connsiteX1511" fmla="*/ 230829 w 801305"/>
                    <a:gd name="connsiteY1511" fmla="*/ 221742 h 647272"/>
                    <a:gd name="connsiteX1512" fmla="*/ 229721 w 801305"/>
                    <a:gd name="connsiteY1512" fmla="*/ 222850 h 647272"/>
                    <a:gd name="connsiteX1513" fmla="*/ 228280 w 801305"/>
                    <a:gd name="connsiteY1513" fmla="*/ 223626 h 647272"/>
                    <a:gd name="connsiteX1514" fmla="*/ 227061 w 801305"/>
                    <a:gd name="connsiteY1514" fmla="*/ 223958 h 647272"/>
                    <a:gd name="connsiteX1515" fmla="*/ 226396 w 801305"/>
                    <a:gd name="connsiteY1515" fmla="*/ 223736 h 647272"/>
                    <a:gd name="connsiteX1516" fmla="*/ 224845 w 801305"/>
                    <a:gd name="connsiteY1516" fmla="*/ 222628 h 647272"/>
                    <a:gd name="connsiteX1517" fmla="*/ 223958 w 801305"/>
                    <a:gd name="connsiteY1517" fmla="*/ 222407 h 647272"/>
                    <a:gd name="connsiteX1518" fmla="*/ 223071 w 801305"/>
                    <a:gd name="connsiteY1518" fmla="*/ 222850 h 647272"/>
                    <a:gd name="connsiteX1519" fmla="*/ 222850 w 801305"/>
                    <a:gd name="connsiteY1519" fmla="*/ 223847 h 647272"/>
                    <a:gd name="connsiteX1520" fmla="*/ 222850 w 801305"/>
                    <a:gd name="connsiteY1520" fmla="*/ 224844 h 647272"/>
                    <a:gd name="connsiteX1521" fmla="*/ 222407 w 801305"/>
                    <a:gd name="connsiteY1521" fmla="*/ 225288 h 647272"/>
                    <a:gd name="connsiteX1522" fmla="*/ 220745 w 801305"/>
                    <a:gd name="connsiteY1522" fmla="*/ 225731 h 647272"/>
                    <a:gd name="connsiteX1523" fmla="*/ 216977 w 801305"/>
                    <a:gd name="connsiteY1523" fmla="*/ 228058 h 647272"/>
                    <a:gd name="connsiteX1524" fmla="*/ 199911 w 801305"/>
                    <a:gd name="connsiteY1524" fmla="*/ 233377 h 647272"/>
                    <a:gd name="connsiteX1525" fmla="*/ 194814 w 801305"/>
                    <a:gd name="connsiteY1525" fmla="*/ 232491 h 647272"/>
                    <a:gd name="connsiteX1526" fmla="*/ 194814 w 801305"/>
                    <a:gd name="connsiteY1526" fmla="*/ 231050 h 647272"/>
                    <a:gd name="connsiteX1527" fmla="*/ 210660 w 801305"/>
                    <a:gd name="connsiteY1527" fmla="*/ 228723 h 647272"/>
                    <a:gd name="connsiteX1528" fmla="*/ 215758 w 801305"/>
                    <a:gd name="connsiteY1528" fmla="*/ 224844 h 647272"/>
                    <a:gd name="connsiteX1529" fmla="*/ 219858 w 801305"/>
                    <a:gd name="connsiteY1529" fmla="*/ 223293 h 647272"/>
                    <a:gd name="connsiteX1530" fmla="*/ 223404 w 801305"/>
                    <a:gd name="connsiteY1530" fmla="*/ 220412 h 647272"/>
                    <a:gd name="connsiteX1531" fmla="*/ 225066 w 801305"/>
                    <a:gd name="connsiteY1531" fmla="*/ 219525 h 647272"/>
                    <a:gd name="connsiteX1532" fmla="*/ 226839 w 801305"/>
                    <a:gd name="connsiteY1532" fmla="*/ 219193 h 647272"/>
                    <a:gd name="connsiteX1533" fmla="*/ 227947 w 801305"/>
                    <a:gd name="connsiteY1533" fmla="*/ 218750 h 647272"/>
                    <a:gd name="connsiteX1534" fmla="*/ 230496 w 801305"/>
                    <a:gd name="connsiteY1534" fmla="*/ 216755 h 647272"/>
                    <a:gd name="connsiteX1535" fmla="*/ 233377 w 801305"/>
                    <a:gd name="connsiteY1535" fmla="*/ 215425 h 647272"/>
                    <a:gd name="connsiteX1536" fmla="*/ 235815 w 801305"/>
                    <a:gd name="connsiteY1536" fmla="*/ 215868 h 647272"/>
                    <a:gd name="connsiteX1537" fmla="*/ 237921 w 801305"/>
                    <a:gd name="connsiteY1537" fmla="*/ 217531 h 647272"/>
                    <a:gd name="connsiteX1538" fmla="*/ 239805 w 801305"/>
                    <a:gd name="connsiteY1538" fmla="*/ 219525 h 647272"/>
                    <a:gd name="connsiteX1539" fmla="*/ 241799 w 801305"/>
                    <a:gd name="connsiteY1539" fmla="*/ 217531 h 647272"/>
                    <a:gd name="connsiteX1540" fmla="*/ 243573 w 801305"/>
                    <a:gd name="connsiteY1540" fmla="*/ 216755 h 647272"/>
                    <a:gd name="connsiteX1541" fmla="*/ 248670 w 801305"/>
                    <a:gd name="connsiteY1541" fmla="*/ 216755 h 647272"/>
                    <a:gd name="connsiteX1542" fmla="*/ 250110 w 801305"/>
                    <a:gd name="connsiteY1542" fmla="*/ 217087 h 647272"/>
                    <a:gd name="connsiteX1543" fmla="*/ 252770 w 801305"/>
                    <a:gd name="connsiteY1543" fmla="*/ 218306 h 647272"/>
                    <a:gd name="connsiteX1544" fmla="*/ 253657 w 801305"/>
                    <a:gd name="connsiteY1544" fmla="*/ 218306 h 647272"/>
                    <a:gd name="connsiteX1545" fmla="*/ 255208 w 801305"/>
                    <a:gd name="connsiteY1545" fmla="*/ 216422 h 647272"/>
                    <a:gd name="connsiteX1546" fmla="*/ 254986 w 801305"/>
                    <a:gd name="connsiteY1546" fmla="*/ 215093 h 647272"/>
                    <a:gd name="connsiteX1547" fmla="*/ 253878 w 801305"/>
                    <a:gd name="connsiteY1547" fmla="*/ 213874 h 647272"/>
                    <a:gd name="connsiteX1548" fmla="*/ 252881 w 801305"/>
                    <a:gd name="connsiteY1548" fmla="*/ 212544 h 647272"/>
                    <a:gd name="connsiteX1549" fmla="*/ 250110 w 801305"/>
                    <a:gd name="connsiteY1549" fmla="*/ 203790 h 647272"/>
                    <a:gd name="connsiteX1550" fmla="*/ 249335 w 801305"/>
                    <a:gd name="connsiteY1550" fmla="*/ 199357 h 647272"/>
                    <a:gd name="connsiteX1551" fmla="*/ 248892 w 801305"/>
                    <a:gd name="connsiteY1551" fmla="*/ 191046 h 647272"/>
                    <a:gd name="connsiteX1552" fmla="*/ 247673 w 801305"/>
                    <a:gd name="connsiteY1552" fmla="*/ 180518 h 647272"/>
                    <a:gd name="connsiteX1553" fmla="*/ 246897 w 801305"/>
                    <a:gd name="connsiteY1553" fmla="*/ 177083 h 647272"/>
                    <a:gd name="connsiteX1554" fmla="*/ 247229 w 801305"/>
                    <a:gd name="connsiteY1554" fmla="*/ 175532 h 647272"/>
                    <a:gd name="connsiteX1555" fmla="*/ 247895 w 801305"/>
                    <a:gd name="connsiteY1555" fmla="*/ 169880 h 647272"/>
                    <a:gd name="connsiteX1556" fmla="*/ 248449 w 801305"/>
                    <a:gd name="connsiteY1556" fmla="*/ 167110 h 647272"/>
                    <a:gd name="connsiteX1557" fmla="*/ 249113 w 801305"/>
                    <a:gd name="connsiteY1557" fmla="*/ 165448 h 647272"/>
                    <a:gd name="connsiteX1558" fmla="*/ 252327 w 801305"/>
                    <a:gd name="connsiteY1558" fmla="*/ 161458 h 647272"/>
                    <a:gd name="connsiteX1559" fmla="*/ 250221 w 801305"/>
                    <a:gd name="connsiteY1559" fmla="*/ 160239 h 647272"/>
                    <a:gd name="connsiteX1560" fmla="*/ 241023 w 801305"/>
                    <a:gd name="connsiteY1560" fmla="*/ 160017 h 647272"/>
                    <a:gd name="connsiteX1561" fmla="*/ 238586 w 801305"/>
                    <a:gd name="connsiteY1561" fmla="*/ 159131 h 647272"/>
                    <a:gd name="connsiteX1562" fmla="*/ 234264 w 801305"/>
                    <a:gd name="connsiteY1562" fmla="*/ 155142 h 647272"/>
                    <a:gd name="connsiteX1563" fmla="*/ 230607 w 801305"/>
                    <a:gd name="connsiteY1563" fmla="*/ 153258 h 647272"/>
                    <a:gd name="connsiteX1564" fmla="*/ 219415 w 801305"/>
                    <a:gd name="connsiteY1564" fmla="*/ 141401 h 647272"/>
                    <a:gd name="connsiteX1565" fmla="*/ 217088 w 801305"/>
                    <a:gd name="connsiteY1565" fmla="*/ 140403 h 647272"/>
                    <a:gd name="connsiteX1566" fmla="*/ 215093 w 801305"/>
                    <a:gd name="connsiteY1566" fmla="*/ 141401 h 647272"/>
                    <a:gd name="connsiteX1567" fmla="*/ 213098 w 801305"/>
                    <a:gd name="connsiteY1567" fmla="*/ 142841 h 647272"/>
                    <a:gd name="connsiteX1568" fmla="*/ 210660 w 801305"/>
                    <a:gd name="connsiteY1568" fmla="*/ 145944 h 647272"/>
                    <a:gd name="connsiteX1569" fmla="*/ 208555 w 801305"/>
                    <a:gd name="connsiteY1569" fmla="*/ 145722 h 647272"/>
                    <a:gd name="connsiteX1570" fmla="*/ 210771 w 801305"/>
                    <a:gd name="connsiteY1570" fmla="*/ 145168 h 647272"/>
                    <a:gd name="connsiteX1571" fmla="*/ 213984 w 801305"/>
                    <a:gd name="connsiteY1571" fmla="*/ 139849 h 647272"/>
                    <a:gd name="connsiteX1572" fmla="*/ 216312 w 801305"/>
                    <a:gd name="connsiteY1572" fmla="*/ 138519 h 647272"/>
                    <a:gd name="connsiteX1573" fmla="*/ 219082 w 801305"/>
                    <a:gd name="connsiteY1573" fmla="*/ 139406 h 647272"/>
                    <a:gd name="connsiteX1574" fmla="*/ 222850 w 801305"/>
                    <a:gd name="connsiteY1574" fmla="*/ 143285 h 647272"/>
                    <a:gd name="connsiteX1575" fmla="*/ 227504 w 801305"/>
                    <a:gd name="connsiteY1575" fmla="*/ 145168 h 647272"/>
                    <a:gd name="connsiteX1576" fmla="*/ 234486 w 801305"/>
                    <a:gd name="connsiteY1576" fmla="*/ 152814 h 647272"/>
                    <a:gd name="connsiteX1577" fmla="*/ 244016 w 801305"/>
                    <a:gd name="connsiteY1577" fmla="*/ 159242 h 647272"/>
                    <a:gd name="connsiteX1578" fmla="*/ 246121 w 801305"/>
                    <a:gd name="connsiteY1578" fmla="*/ 158577 h 647272"/>
                    <a:gd name="connsiteX1579" fmla="*/ 247784 w 801305"/>
                    <a:gd name="connsiteY1579" fmla="*/ 158134 h 647272"/>
                    <a:gd name="connsiteX1580" fmla="*/ 253103 w 801305"/>
                    <a:gd name="connsiteY1580" fmla="*/ 158134 h 647272"/>
                    <a:gd name="connsiteX1581" fmla="*/ 254321 w 801305"/>
                    <a:gd name="connsiteY1581" fmla="*/ 157801 h 647272"/>
                    <a:gd name="connsiteX1582" fmla="*/ 255208 w 801305"/>
                    <a:gd name="connsiteY1582" fmla="*/ 157026 h 647272"/>
                    <a:gd name="connsiteX1583" fmla="*/ 256206 w 801305"/>
                    <a:gd name="connsiteY1583" fmla="*/ 155585 h 647272"/>
                    <a:gd name="connsiteX1584" fmla="*/ 257535 w 801305"/>
                    <a:gd name="connsiteY1584" fmla="*/ 152261 h 647272"/>
                    <a:gd name="connsiteX1585" fmla="*/ 260306 w 801305"/>
                    <a:gd name="connsiteY1585" fmla="*/ 142287 h 647272"/>
                    <a:gd name="connsiteX1586" fmla="*/ 261636 w 801305"/>
                    <a:gd name="connsiteY1586" fmla="*/ 133311 h 647272"/>
                    <a:gd name="connsiteX1587" fmla="*/ 263408 w 801305"/>
                    <a:gd name="connsiteY1587" fmla="*/ 127660 h 647272"/>
                    <a:gd name="connsiteX1588" fmla="*/ 267398 w 801305"/>
                    <a:gd name="connsiteY1588" fmla="*/ 119237 h 647272"/>
                    <a:gd name="connsiteX1589" fmla="*/ 270168 w 801305"/>
                    <a:gd name="connsiteY1589" fmla="*/ 115802 h 647272"/>
                    <a:gd name="connsiteX1590" fmla="*/ 275931 w 801305"/>
                    <a:gd name="connsiteY1590" fmla="*/ 111480 h 647272"/>
                    <a:gd name="connsiteX1591" fmla="*/ 277814 w 801305"/>
                    <a:gd name="connsiteY1591" fmla="*/ 108377 h 647272"/>
                    <a:gd name="connsiteX1592" fmla="*/ 275377 w 801305"/>
                    <a:gd name="connsiteY1592" fmla="*/ 86879 h 647272"/>
                    <a:gd name="connsiteX1593" fmla="*/ 275377 w 801305"/>
                    <a:gd name="connsiteY1593" fmla="*/ 75909 h 647272"/>
                    <a:gd name="connsiteX1594" fmla="*/ 278590 w 801305"/>
                    <a:gd name="connsiteY1594" fmla="*/ 66711 h 647272"/>
                    <a:gd name="connsiteX1595" fmla="*/ 274379 w 801305"/>
                    <a:gd name="connsiteY1595" fmla="*/ 56405 h 647272"/>
                    <a:gd name="connsiteX1596" fmla="*/ 268617 w 801305"/>
                    <a:gd name="connsiteY1596" fmla="*/ 47651 h 647272"/>
                    <a:gd name="connsiteX1597" fmla="*/ 265403 w 801305"/>
                    <a:gd name="connsiteY1597" fmla="*/ 38121 h 647272"/>
                    <a:gd name="connsiteX1598" fmla="*/ 268838 w 801305"/>
                    <a:gd name="connsiteY1598" fmla="*/ 25488 h 647272"/>
                    <a:gd name="connsiteX1599" fmla="*/ 278147 w 801305"/>
                    <a:gd name="connsiteY1599" fmla="*/ 11082 h 647272"/>
                    <a:gd name="connsiteX1600" fmla="*/ 284020 w 801305"/>
                    <a:gd name="connsiteY1600" fmla="*/ 5319 h 647272"/>
                    <a:gd name="connsiteX1601" fmla="*/ 290225 w 801305"/>
                    <a:gd name="connsiteY1601" fmla="*/ 2992 h 647272"/>
                    <a:gd name="connsiteX1602" fmla="*/ 287566 w 801305"/>
                    <a:gd name="connsiteY1602" fmla="*/ 776 h 647272"/>
                    <a:gd name="connsiteX1603" fmla="*/ 284242 w 801305"/>
                    <a:gd name="connsiteY1603" fmla="*/ 0 h 647272"/>
                    <a:gd name="connsiteX1604" fmla="*/ 280806 w 801305"/>
                    <a:gd name="connsiteY1604" fmla="*/ 332 h 647272"/>
                    <a:gd name="connsiteX1605" fmla="*/ 277703 w 801305"/>
                    <a:gd name="connsiteY1605" fmla="*/ 1552 h 647272"/>
                    <a:gd name="connsiteX1606" fmla="*/ 270168 w 801305"/>
                    <a:gd name="connsiteY1606" fmla="*/ 7203 h 647272"/>
                    <a:gd name="connsiteX1607" fmla="*/ 256316 w 801305"/>
                    <a:gd name="connsiteY1607" fmla="*/ 21609 h 647272"/>
                    <a:gd name="connsiteX1608" fmla="*/ 248227 w 801305"/>
                    <a:gd name="connsiteY1608" fmla="*/ 27593 h 647272"/>
                    <a:gd name="connsiteX1609" fmla="*/ 238918 w 801305"/>
                    <a:gd name="connsiteY1609" fmla="*/ 31804 h 647272"/>
                    <a:gd name="connsiteX1610" fmla="*/ 228723 w 801305"/>
                    <a:gd name="connsiteY1610" fmla="*/ 33577 h 647272"/>
                    <a:gd name="connsiteX1611" fmla="*/ 218306 w 801305"/>
                    <a:gd name="connsiteY1611" fmla="*/ 32802 h 647272"/>
                    <a:gd name="connsiteX1612" fmla="*/ 212766 w 801305"/>
                    <a:gd name="connsiteY1612" fmla="*/ 33909 h 647272"/>
                    <a:gd name="connsiteX1613" fmla="*/ 210106 w 801305"/>
                    <a:gd name="connsiteY1613" fmla="*/ 37899 h 647272"/>
                    <a:gd name="connsiteX1614" fmla="*/ 208555 w 801305"/>
                    <a:gd name="connsiteY1614" fmla="*/ 39007 h 647272"/>
                    <a:gd name="connsiteX1615" fmla="*/ 204676 w 801305"/>
                    <a:gd name="connsiteY1615" fmla="*/ 46543 h 647272"/>
                    <a:gd name="connsiteX1616" fmla="*/ 196919 w 801305"/>
                    <a:gd name="connsiteY1616" fmla="*/ 55297 h 647272"/>
                    <a:gd name="connsiteX1617" fmla="*/ 192597 w 801305"/>
                    <a:gd name="connsiteY1617" fmla="*/ 61724 h 647272"/>
                    <a:gd name="connsiteX1618" fmla="*/ 168218 w 801305"/>
                    <a:gd name="connsiteY1618" fmla="*/ 107048 h 647272"/>
                    <a:gd name="connsiteX1619" fmla="*/ 159685 w 801305"/>
                    <a:gd name="connsiteY1619" fmla="*/ 116689 h 647272"/>
                    <a:gd name="connsiteX1620" fmla="*/ 149934 w 801305"/>
                    <a:gd name="connsiteY1620" fmla="*/ 123227 h 647272"/>
                    <a:gd name="connsiteX1621" fmla="*/ 139628 w 801305"/>
                    <a:gd name="connsiteY1621" fmla="*/ 127105 h 647272"/>
                    <a:gd name="connsiteX1622" fmla="*/ 129322 w 801305"/>
                    <a:gd name="connsiteY1622" fmla="*/ 128324 h 647272"/>
                    <a:gd name="connsiteX1623" fmla="*/ 100953 w 801305"/>
                    <a:gd name="connsiteY1623" fmla="*/ 124113 h 647272"/>
                    <a:gd name="connsiteX1624" fmla="*/ 98959 w 801305"/>
                    <a:gd name="connsiteY1624" fmla="*/ 125000 h 647272"/>
                    <a:gd name="connsiteX1625" fmla="*/ 93528 w 801305"/>
                    <a:gd name="connsiteY1625" fmla="*/ 131095 h 647272"/>
                    <a:gd name="connsiteX1626" fmla="*/ 88985 w 801305"/>
                    <a:gd name="connsiteY1626" fmla="*/ 133422 h 647272"/>
                    <a:gd name="connsiteX1627" fmla="*/ 78790 w 801305"/>
                    <a:gd name="connsiteY1627" fmla="*/ 135749 h 647272"/>
                    <a:gd name="connsiteX1628" fmla="*/ 73471 w 801305"/>
                    <a:gd name="connsiteY1628" fmla="*/ 135416 h 647272"/>
                    <a:gd name="connsiteX1629" fmla="*/ 64052 w 801305"/>
                    <a:gd name="connsiteY1629" fmla="*/ 132092 h 647272"/>
                    <a:gd name="connsiteX1630" fmla="*/ 59951 w 801305"/>
                    <a:gd name="connsiteY1630" fmla="*/ 132092 h 647272"/>
                    <a:gd name="connsiteX1631" fmla="*/ 56405 w 801305"/>
                    <a:gd name="connsiteY1631" fmla="*/ 135416 h 647272"/>
                    <a:gd name="connsiteX1632" fmla="*/ 46986 w 801305"/>
                    <a:gd name="connsiteY1632" fmla="*/ 150377 h 647272"/>
                    <a:gd name="connsiteX1633" fmla="*/ 40891 w 801305"/>
                    <a:gd name="connsiteY1633" fmla="*/ 156804 h 647272"/>
                    <a:gd name="connsiteX1634" fmla="*/ 20612 w 801305"/>
                    <a:gd name="connsiteY1634" fmla="*/ 190159 h 647272"/>
                    <a:gd name="connsiteX1635" fmla="*/ 18063 w 801305"/>
                    <a:gd name="connsiteY1635" fmla="*/ 196476 h 647272"/>
                    <a:gd name="connsiteX1636" fmla="*/ 16733 w 801305"/>
                    <a:gd name="connsiteY1636" fmla="*/ 205008 h 647272"/>
                    <a:gd name="connsiteX1637" fmla="*/ 16955 w 801305"/>
                    <a:gd name="connsiteY1637" fmla="*/ 214539 h 647272"/>
                    <a:gd name="connsiteX1638" fmla="*/ 17842 w 801305"/>
                    <a:gd name="connsiteY1638" fmla="*/ 218860 h 647272"/>
                    <a:gd name="connsiteX1639" fmla="*/ 19504 w 801305"/>
                    <a:gd name="connsiteY1639" fmla="*/ 218528 h 647272"/>
                    <a:gd name="connsiteX1640" fmla="*/ 19725 w 801305"/>
                    <a:gd name="connsiteY1640" fmla="*/ 215758 h 647272"/>
                    <a:gd name="connsiteX1641" fmla="*/ 19172 w 801305"/>
                    <a:gd name="connsiteY1641" fmla="*/ 211325 h 647272"/>
                    <a:gd name="connsiteX1642" fmla="*/ 17509 w 801305"/>
                    <a:gd name="connsiteY1642" fmla="*/ 203679 h 647272"/>
                    <a:gd name="connsiteX1643" fmla="*/ 19393 w 801305"/>
                    <a:gd name="connsiteY1643" fmla="*/ 203679 h 647272"/>
                    <a:gd name="connsiteX1644" fmla="*/ 22607 w 801305"/>
                    <a:gd name="connsiteY1644" fmla="*/ 206006 h 647272"/>
                    <a:gd name="connsiteX1645" fmla="*/ 24158 w 801305"/>
                    <a:gd name="connsiteY1645" fmla="*/ 206560 h 647272"/>
                    <a:gd name="connsiteX1646" fmla="*/ 24823 w 801305"/>
                    <a:gd name="connsiteY1646" fmla="*/ 207668 h 647272"/>
                    <a:gd name="connsiteX1647" fmla="*/ 26042 w 801305"/>
                    <a:gd name="connsiteY1647" fmla="*/ 215093 h 647272"/>
                    <a:gd name="connsiteX1648" fmla="*/ 27483 w 801305"/>
                    <a:gd name="connsiteY1648" fmla="*/ 217974 h 647272"/>
                    <a:gd name="connsiteX1649" fmla="*/ 29699 w 801305"/>
                    <a:gd name="connsiteY1649" fmla="*/ 221188 h 647272"/>
                    <a:gd name="connsiteX1650" fmla="*/ 32137 w 801305"/>
                    <a:gd name="connsiteY1650" fmla="*/ 223847 h 647272"/>
                    <a:gd name="connsiteX1651" fmla="*/ 34131 w 801305"/>
                    <a:gd name="connsiteY1651" fmla="*/ 224955 h 647272"/>
                    <a:gd name="connsiteX1652" fmla="*/ 37013 w 801305"/>
                    <a:gd name="connsiteY1652" fmla="*/ 225509 h 647272"/>
                    <a:gd name="connsiteX1653" fmla="*/ 40226 w 801305"/>
                    <a:gd name="connsiteY1653" fmla="*/ 227172 h 647272"/>
                    <a:gd name="connsiteX1654" fmla="*/ 42775 w 801305"/>
                    <a:gd name="connsiteY1654" fmla="*/ 229609 h 647272"/>
                    <a:gd name="connsiteX1655" fmla="*/ 43772 w 801305"/>
                    <a:gd name="connsiteY1655" fmla="*/ 232712 h 647272"/>
                    <a:gd name="connsiteX1656" fmla="*/ 44991 w 801305"/>
                    <a:gd name="connsiteY1656" fmla="*/ 235150 h 647272"/>
                    <a:gd name="connsiteX1657" fmla="*/ 47761 w 801305"/>
                    <a:gd name="connsiteY1657" fmla="*/ 238918 h 647272"/>
                    <a:gd name="connsiteX1658" fmla="*/ 50865 w 801305"/>
                    <a:gd name="connsiteY1658" fmla="*/ 241799 h 647272"/>
                    <a:gd name="connsiteX1659" fmla="*/ 53192 w 801305"/>
                    <a:gd name="connsiteY1659" fmla="*/ 241799 h 647272"/>
                    <a:gd name="connsiteX1660" fmla="*/ 51751 w 801305"/>
                    <a:gd name="connsiteY1660" fmla="*/ 240802 h 647272"/>
                    <a:gd name="connsiteX1661" fmla="*/ 51751 w 801305"/>
                    <a:gd name="connsiteY1661" fmla="*/ 239915 h 647272"/>
                    <a:gd name="connsiteX1662" fmla="*/ 52748 w 801305"/>
                    <a:gd name="connsiteY1662" fmla="*/ 239250 h 647272"/>
                    <a:gd name="connsiteX1663" fmla="*/ 54300 w 801305"/>
                    <a:gd name="connsiteY1663" fmla="*/ 239029 h 647272"/>
                    <a:gd name="connsiteX1664" fmla="*/ 55851 w 801305"/>
                    <a:gd name="connsiteY1664" fmla="*/ 238364 h 647272"/>
                    <a:gd name="connsiteX1665" fmla="*/ 56959 w 801305"/>
                    <a:gd name="connsiteY1665" fmla="*/ 236923 h 647272"/>
                    <a:gd name="connsiteX1666" fmla="*/ 58622 w 801305"/>
                    <a:gd name="connsiteY1666" fmla="*/ 233931 h 647272"/>
                    <a:gd name="connsiteX1667" fmla="*/ 57846 w 801305"/>
                    <a:gd name="connsiteY1667" fmla="*/ 231937 h 647272"/>
                    <a:gd name="connsiteX1668" fmla="*/ 56183 w 801305"/>
                    <a:gd name="connsiteY1668" fmla="*/ 229166 h 647272"/>
                    <a:gd name="connsiteX1669" fmla="*/ 56183 w 801305"/>
                    <a:gd name="connsiteY1669" fmla="*/ 227393 h 647272"/>
                    <a:gd name="connsiteX1670" fmla="*/ 56516 w 801305"/>
                    <a:gd name="connsiteY1670" fmla="*/ 223515 h 647272"/>
                    <a:gd name="connsiteX1671" fmla="*/ 56183 w 801305"/>
                    <a:gd name="connsiteY1671" fmla="*/ 221963 h 647272"/>
                    <a:gd name="connsiteX1672" fmla="*/ 54522 w 801305"/>
                    <a:gd name="connsiteY1672" fmla="*/ 221298 h 647272"/>
                    <a:gd name="connsiteX1673" fmla="*/ 46543 w 801305"/>
                    <a:gd name="connsiteY1673" fmla="*/ 224844 h 647272"/>
                    <a:gd name="connsiteX1674" fmla="*/ 45435 w 801305"/>
                    <a:gd name="connsiteY1674" fmla="*/ 224401 h 647272"/>
                    <a:gd name="connsiteX1675" fmla="*/ 43107 w 801305"/>
                    <a:gd name="connsiteY1675" fmla="*/ 222517 h 647272"/>
                    <a:gd name="connsiteX1676" fmla="*/ 41446 w 801305"/>
                    <a:gd name="connsiteY1676" fmla="*/ 221963 h 647272"/>
                    <a:gd name="connsiteX1677" fmla="*/ 36015 w 801305"/>
                    <a:gd name="connsiteY1677" fmla="*/ 223515 h 647272"/>
                    <a:gd name="connsiteX1678" fmla="*/ 36015 w 801305"/>
                    <a:gd name="connsiteY1678" fmla="*/ 221963 h 647272"/>
                    <a:gd name="connsiteX1679" fmla="*/ 37456 w 801305"/>
                    <a:gd name="connsiteY1679" fmla="*/ 221409 h 647272"/>
                    <a:gd name="connsiteX1680" fmla="*/ 39672 w 801305"/>
                    <a:gd name="connsiteY1680" fmla="*/ 219525 h 647272"/>
                    <a:gd name="connsiteX1681" fmla="*/ 41002 w 801305"/>
                    <a:gd name="connsiteY1681" fmla="*/ 219082 h 647272"/>
                    <a:gd name="connsiteX1682" fmla="*/ 42442 w 801305"/>
                    <a:gd name="connsiteY1682" fmla="*/ 219525 h 647272"/>
                    <a:gd name="connsiteX1683" fmla="*/ 45102 w 801305"/>
                    <a:gd name="connsiteY1683" fmla="*/ 221409 h 647272"/>
                    <a:gd name="connsiteX1684" fmla="*/ 46432 w 801305"/>
                    <a:gd name="connsiteY1684" fmla="*/ 221853 h 647272"/>
                    <a:gd name="connsiteX1685" fmla="*/ 47872 w 801305"/>
                    <a:gd name="connsiteY1685" fmla="*/ 221520 h 647272"/>
                    <a:gd name="connsiteX1686" fmla="*/ 49313 w 801305"/>
                    <a:gd name="connsiteY1686" fmla="*/ 220523 h 647272"/>
                    <a:gd name="connsiteX1687" fmla="*/ 49978 w 801305"/>
                    <a:gd name="connsiteY1687" fmla="*/ 218750 h 647272"/>
                    <a:gd name="connsiteX1688" fmla="*/ 49092 w 801305"/>
                    <a:gd name="connsiteY1688" fmla="*/ 216201 h 647272"/>
                    <a:gd name="connsiteX1689" fmla="*/ 48094 w 801305"/>
                    <a:gd name="connsiteY1689" fmla="*/ 215758 h 647272"/>
                    <a:gd name="connsiteX1690" fmla="*/ 43551 w 801305"/>
                    <a:gd name="connsiteY1690" fmla="*/ 216201 h 647272"/>
                    <a:gd name="connsiteX1691" fmla="*/ 43551 w 801305"/>
                    <a:gd name="connsiteY1691" fmla="*/ 214982 h 647272"/>
                    <a:gd name="connsiteX1692" fmla="*/ 45213 w 801305"/>
                    <a:gd name="connsiteY1692" fmla="*/ 213098 h 647272"/>
                    <a:gd name="connsiteX1693" fmla="*/ 45213 w 801305"/>
                    <a:gd name="connsiteY1693" fmla="*/ 209774 h 647272"/>
                    <a:gd name="connsiteX1694" fmla="*/ 44326 w 801305"/>
                    <a:gd name="connsiteY1694" fmla="*/ 202792 h 647272"/>
                    <a:gd name="connsiteX1695" fmla="*/ 45213 w 801305"/>
                    <a:gd name="connsiteY1695" fmla="*/ 200133 h 647272"/>
                    <a:gd name="connsiteX1696" fmla="*/ 47097 w 801305"/>
                    <a:gd name="connsiteY1696" fmla="*/ 198692 h 647272"/>
                    <a:gd name="connsiteX1697" fmla="*/ 48981 w 801305"/>
                    <a:gd name="connsiteY1697" fmla="*/ 197916 h 647272"/>
                    <a:gd name="connsiteX1698" fmla="*/ 49867 w 801305"/>
                    <a:gd name="connsiteY1698" fmla="*/ 197030 h 647272"/>
                    <a:gd name="connsiteX1699" fmla="*/ 50422 w 801305"/>
                    <a:gd name="connsiteY1699" fmla="*/ 195811 h 647272"/>
                    <a:gd name="connsiteX1700" fmla="*/ 51640 w 801305"/>
                    <a:gd name="connsiteY1700" fmla="*/ 195257 h 647272"/>
                    <a:gd name="connsiteX1701" fmla="*/ 54189 w 801305"/>
                    <a:gd name="connsiteY1701" fmla="*/ 195035 h 647272"/>
                    <a:gd name="connsiteX1702" fmla="*/ 57735 w 801305"/>
                    <a:gd name="connsiteY1702" fmla="*/ 189383 h 647272"/>
                    <a:gd name="connsiteX1703" fmla="*/ 58511 w 801305"/>
                    <a:gd name="connsiteY1703" fmla="*/ 188497 h 647272"/>
                    <a:gd name="connsiteX1704" fmla="*/ 59065 w 801305"/>
                    <a:gd name="connsiteY1704" fmla="*/ 187500 h 647272"/>
                    <a:gd name="connsiteX1705" fmla="*/ 59287 w 801305"/>
                    <a:gd name="connsiteY1705" fmla="*/ 185727 h 647272"/>
                    <a:gd name="connsiteX1706" fmla="*/ 59287 w 801305"/>
                    <a:gd name="connsiteY1706" fmla="*/ 185283 h 647272"/>
                    <a:gd name="connsiteX1707" fmla="*/ 60062 w 801305"/>
                    <a:gd name="connsiteY1707" fmla="*/ 179410 h 647272"/>
                    <a:gd name="connsiteX1708" fmla="*/ 61503 w 801305"/>
                    <a:gd name="connsiteY1708" fmla="*/ 177083 h 647272"/>
                    <a:gd name="connsiteX1709" fmla="*/ 63276 w 801305"/>
                    <a:gd name="connsiteY1709" fmla="*/ 175199 h 647272"/>
                    <a:gd name="connsiteX1710" fmla="*/ 64827 w 801305"/>
                    <a:gd name="connsiteY1710" fmla="*/ 172761 h 647272"/>
                    <a:gd name="connsiteX1711" fmla="*/ 65492 w 801305"/>
                    <a:gd name="connsiteY1711" fmla="*/ 168772 h 647272"/>
                    <a:gd name="connsiteX1712" fmla="*/ 66711 w 801305"/>
                    <a:gd name="connsiteY1712" fmla="*/ 167220 h 647272"/>
                    <a:gd name="connsiteX1713" fmla="*/ 69371 w 801305"/>
                    <a:gd name="connsiteY1713" fmla="*/ 166002 h 647272"/>
                    <a:gd name="connsiteX1714" fmla="*/ 72030 w 801305"/>
                    <a:gd name="connsiteY1714" fmla="*/ 165448 h 647272"/>
                    <a:gd name="connsiteX1715" fmla="*/ 76020 w 801305"/>
                    <a:gd name="connsiteY1715" fmla="*/ 166666 h 647272"/>
                    <a:gd name="connsiteX1716" fmla="*/ 81672 w 801305"/>
                    <a:gd name="connsiteY1716" fmla="*/ 163675 h 647272"/>
                    <a:gd name="connsiteX1717" fmla="*/ 85772 w 801305"/>
                    <a:gd name="connsiteY1717" fmla="*/ 159796 h 647272"/>
                    <a:gd name="connsiteX1718" fmla="*/ 84109 w 801305"/>
                    <a:gd name="connsiteY1718" fmla="*/ 158023 h 647272"/>
                    <a:gd name="connsiteX1719" fmla="*/ 85993 w 801305"/>
                    <a:gd name="connsiteY1719" fmla="*/ 156693 h 647272"/>
                    <a:gd name="connsiteX1720" fmla="*/ 88542 w 801305"/>
                    <a:gd name="connsiteY1720" fmla="*/ 156361 h 647272"/>
                    <a:gd name="connsiteX1721" fmla="*/ 90758 w 801305"/>
                    <a:gd name="connsiteY1721" fmla="*/ 157469 h 647272"/>
                    <a:gd name="connsiteX1722" fmla="*/ 91755 w 801305"/>
                    <a:gd name="connsiteY1722" fmla="*/ 160239 h 647272"/>
                    <a:gd name="connsiteX1723" fmla="*/ 92642 w 801305"/>
                    <a:gd name="connsiteY1723" fmla="*/ 159796 h 647272"/>
                    <a:gd name="connsiteX1724" fmla="*/ 94637 w 801305"/>
                    <a:gd name="connsiteY1724" fmla="*/ 157358 h 647272"/>
                    <a:gd name="connsiteX1725" fmla="*/ 96963 w 801305"/>
                    <a:gd name="connsiteY1725" fmla="*/ 155031 h 647272"/>
                    <a:gd name="connsiteX1726" fmla="*/ 98848 w 801305"/>
                    <a:gd name="connsiteY1726" fmla="*/ 155252 h 647272"/>
                    <a:gd name="connsiteX1727" fmla="*/ 100731 w 801305"/>
                    <a:gd name="connsiteY1727" fmla="*/ 153147 h 647272"/>
                    <a:gd name="connsiteX1728" fmla="*/ 102615 w 801305"/>
                    <a:gd name="connsiteY1728" fmla="*/ 151596 h 647272"/>
                    <a:gd name="connsiteX1729" fmla="*/ 104610 w 801305"/>
                    <a:gd name="connsiteY1729" fmla="*/ 151152 h 647272"/>
                    <a:gd name="connsiteX1730" fmla="*/ 106605 w 801305"/>
                    <a:gd name="connsiteY1730" fmla="*/ 152482 h 647272"/>
                    <a:gd name="connsiteX1731" fmla="*/ 105939 w 801305"/>
                    <a:gd name="connsiteY1731" fmla="*/ 153812 h 647272"/>
                    <a:gd name="connsiteX1732" fmla="*/ 107824 w 801305"/>
                    <a:gd name="connsiteY1732" fmla="*/ 153812 h 647272"/>
                    <a:gd name="connsiteX1733" fmla="*/ 109264 w 801305"/>
                    <a:gd name="connsiteY1733" fmla="*/ 153036 h 647272"/>
                    <a:gd name="connsiteX1734" fmla="*/ 112035 w 801305"/>
                    <a:gd name="connsiteY1734" fmla="*/ 150930 h 647272"/>
                    <a:gd name="connsiteX1735" fmla="*/ 115802 w 801305"/>
                    <a:gd name="connsiteY1735" fmla="*/ 149379 h 647272"/>
                    <a:gd name="connsiteX1736" fmla="*/ 116689 w 801305"/>
                    <a:gd name="connsiteY1736" fmla="*/ 147939 h 647272"/>
                    <a:gd name="connsiteX1737" fmla="*/ 116024 w 801305"/>
                    <a:gd name="connsiteY1737" fmla="*/ 145168 h 647272"/>
                    <a:gd name="connsiteX1738" fmla="*/ 128657 w 801305"/>
                    <a:gd name="connsiteY1738" fmla="*/ 155917 h 647272"/>
                    <a:gd name="connsiteX1739" fmla="*/ 130763 w 801305"/>
                    <a:gd name="connsiteY1739" fmla="*/ 156915 h 647272"/>
                    <a:gd name="connsiteX1740" fmla="*/ 132978 w 801305"/>
                    <a:gd name="connsiteY1740" fmla="*/ 156693 h 647272"/>
                    <a:gd name="connsiteX1741" fmla="*/ 158910 w 801305"/>
                    <a:gd name="connsiteY1741" fmla="*/ 147274 h 647272"/>
                    <a:gd name="connsiteX1742" fmla="*/ 168772 w 801305"/>
                    <a:gd name="connsiteY1742" fmla="*/ 147274 h 647272"/>
                    <a:gd name="connsiteX1743" fmla="*/ 173315 w 801305"/>
                    <a:gd name="connsiteY1743" fmla="*/ 145168 h 647272"/>
                    <a:gd name="connsiteX1744" fmla="*/ 177305 w 801305"/>
                    <a:gd name="connsiteY1744" fmla="*/ 141511 h 647272"/>
                    <a:gd name="connsiteX1745" fmla="*/ 179410 w 801305"/>
                    <a:gd name="connsiteY1745" fmla="*/ 140957 h 647272"/>
                    <a:gd name="connsiteX1746" fmla="*/ 181405 w 801305"/>
                    <a:gd name="connsiteY1746" fmla="*/ 143063 h 647272"/>
                    <a:gd name="connsiteX1747" fmla="*/ 183510 w 801305"/>
                    <a:gd name="connsiteY1747" fmla="*/ 144725 h 647272"/>
                    <a:gd name="connsiteX1748" fmla="*/ 185949 w 801305"/>
                    <a:gd name="connsiteY1748" fmla="*/ 143617 h 647272"/>
                    <a:gd name="connsiteX1749" fmla="*/ 188165 w 801305"/>
                    <a:gd name="connsiteY1749" fmla="*/ 141290 h 647272"/>
                    <a:gd name="connsiteX1750" fmla="*/ 192154 w 801305"/>
                    <a:gd name="connsiteY1750" fmla="*/ 135860 h 647272"/>
                    <a:gd name="connsiteX1751" fmla="*/ 193041 w 801305"/>
                    <a:gd name="connsiteY1751" fmla="*/ 135306 h 647272"/>
                    <a:gd name="connsiteX1752" fmla="*/ 194260 w 801305"/>
                    <a:gd name="connsiteY1752" fmla="*/ 135749 h 647272"/>
                    <a:gd name="connsiteX1753" fmla="*/ 196587 w 801305"/>
                    <a:gd name="connsiteY1753" fmla="*/ 137744 h 647272"/>
                    <a:gd name="connsiteX1754" fmla="*/ 200022 w 801305"/>
                    <a:gd name="connsiteY1754" fmla="*/ 139073 h 647272"/>
                    <a:gd name="connsiteX1755" fmla="*/ 206782 w 801305"/>
                    <a:gd name="connsiteY1755" fmla="*/ 145390 h 647272"/>
                    <a:gd name="connsiteX1756" fmla="*/ 194703 w 801305"/>
                    <a:gd name="connsiteY1756" fmla="*/ 146830 h 647272"/>
                    <a:gd name="connsiteX1757" fmla="*/ 189273 w 801305"/>
                    <a:gd name="connsiteY1757" fmla="*/ 145390 h 647272"/>
                    <a:gd name="connsiteX1758" fmla="*/ 185505 w 801305"/>
                    <a:gd name="connsiteY1758" fmla="*/ 147828 h 647272"/>
                    <a:gd name="connsiteX1759" fmla="*/ 181073 w 801305"/>
                    <a:gd name="connsiteY1759" fmla="*/ 149490 h 647272"/>
                    <a:gd name="connsiteX1760" fmla="*/ 178967 w 801305"/>
                    <a:gd name="connsiteY1760" fmla="*/ 152482 h 647272"/>
                    <a:gd name="connsiteX1761" fmla="*/ 177083 w 801305"/>
                    <a:gd name="connsiteY1761" fmla="*/ 156250 h 647272"/>
                    <a:gd name="connsiteX1762" fmla="*/ 172983 w 801305"/>
                    <a:gd name="connsiteY1762" fmla="*/ 162788 h 647272"/>
                    <a:gd name="connsiteX1763" fmla="*/ 171875 w 801305"/>
                    <a:gd name="connsiteY1763" fmla="*/ 163896 h 647272"/>
                    <a:gd name="connsiteX1764" fmla="*/ 170324 w 801305"/>
                    <a:gd name="connsiteY1764" fmla="*/ 163896 h 647272"/>
                    <a:gd name="connsiteX1765" fmla="*/ 168772 w 801305"/>
                    <a:gd name="connsiteY1765" fmla="*/ 163231 h 647272"/>
                    <a:gd name="connsiteX1766" fmla="*/ 167886 w 801305"/>
                    <a:gd name="connsiteY1766" fmla="*/ 162012 h 647272"/>
                    <a:gd name="connsiteX1767" fmla="*/ 167886 w 801305"/>
                    <a:gd name="connsiteY1767" fmla="*/ 160682 h 647272"/>
                    <a:gd name="connsiteX1768" fmla="*/ 169437 w 801305"/>
                    <a:gd name="connsiteY1768" fmla="*/ 159685 h 647272"/>
                    <a:gd name="connsiteX1769" fmla="*/ 169437 w 801305"/>
                    <a:gd name="connsiteY1769" fmla="*/ 158134 h 647272"/>
                    <a:gd name="connsiteX1770" fmla="*/ 156250 w 801305"/>
                    <a:gd name="connsiteY1770" fmla="*/ 152593 h 647272"/>
                    <a:gd name="connsiteX1771" fmla="*/ 152482 w 801305"/>
                    <a:gd name="connsiteY1771" fmla="*/ 152593 h 647272"/>
                    <a:gd name="connsiteX1772" fmla="*/ 135639 w 801305"/>
                    <a:gd name="connsiteY1772" fmla="*/ 158134 h 647272"/>
                    <a:gd name="connsiteX1773" fmla="*/ 135306 w 801305"/>
                    <a:gd name="connsiteY1773" fmla="*/ 158799 h 647272"/>
                    <a:gd name="connsiteX1774" fmla="*/ 134641 w 801305"/>
                    <a:gd name="connsiteY1774" fmla="*/ 161791 h 647272"/>
                    <a:gd name="connsiteX1775" fmla="*/ 134087 w 801305"/>
                    <a:gd name="connsiteY1775" fmla="*/ 162455 h 647272"/>
                    <a:gd name="connsiteX1776" fmla="*/ 133089 w 801305"/>
                    <a:gd name="connsiteY1776" fmla="*/ 162455 h 647272"/>
                    <a:gd name="connsiteX1777" fmla="*/ 132203 w 801305"/>
                    <a:gd name="connsiteY1777" fmla="*/ 162788 h 647272"/>
                    <a:gd name="connsiteX1778" fmla="*/ 131428 w 801305"/>
                    <a:gd name="connsiteY1778" fmla="*/ 163231 h 647272"/>
                    <a:gd name="connsiteX1779" fmla="*/ 127881 w 801305"/>
                    <a:gd name="connsiteY1779" fmla="*/ 166888 h 647272"/>
                    <a:gd name="connsiteX1780" fmla="*/ 125554 w 801305"/>
                    <a:gd name="connsiteY1780" fmla="*/ 170213 h 647272"/>
                    <a:gd name="connsiteX1781" fmla="*/ 123448 w 801305"/>
                    <a:gd name="connsiteY1781" fmla="*/ 174313 h 647272"/>
                    <a:gd name="connsiteX1782" fmla="*/ 121343 w 801305"/>
                    <a:gd name="connsiteY1782" fmla="*/ 179521 h 647272"/>
                    <a:gd name="connsiteX1783" fmla="*/ 123116 w 801305"/>
                    <a:gd name="connsiteY1783" fmla="*/ 181516 h 647272"/>
                    <a:gd name="connsiteX1784" fmla="*/ 124113 w 801305"/>
                    <a:gd name="connsiteY1784" fmla="*/ 182180 h 647272"/>
                    <a:gd name="connsiteX1785" fmla="*/ 125443 w 801305"/>
                    <a:gd name="connsiteY1785" fmla="*/ 182513 h 647272"/>
                    <a:gd name="connsiteX1786" fmla="*/ 126108 w 801305"/>
                    <a:gd name="connsiteY1786" fmla="*/ 183621 h 647272"/>
                    <a:gd name="connsiteX1787" fmla="*/ 126663 w 801305"/>
                    <a:gd name="connsiteY1787" fmla="*/ 185948 h 647272"/>
                    <a:gd name="connsiteX1788" fmla="*/ 126663 w 801305"/>
                    <a:gd name="connsiteY1788" fmla="*/ 188386 h 647272"/>
                    <a:gd name="connsiteX1789" fmla="*/ 126219 w 801305"/>
                    <a:gd name="connsiteY1789" fmla="*/ 189494 h 647272"/>
                    <a:gd name="connsiteX1790" fmla="*/ 125887 w 801305"/>
                    <a:gd name="connsiteY1790" fmla="*/ 190492 h 647272"/>
                    <a:gd name="connsiteX1791" fmla="*/ 123338 w 801305"/>
                    <a:gd name="connsiteY1791" fmla="*/ 194592 h 647272"/>
                    <a:gd name="connsiteX1792" fmla="*/ 122784 w 801305"/>
                    <a:gd name="connsiteY1792" fmla="*/ 195257 h 647272"/>
                    <a:gd name="connsiteX1793" fmla="*/ 122784 w 801305"/>
                    <a:gd name="connsiteY1793" fmla="*/ 197805 h 647272"/>
                    <a:gd name="connsiteX1794" fmla="*/ 123116 w 801305"/>
                    <a:gd name="connsiteY1794" fmla="*/ 200243 h 647272"/>
                    <a:gd name="connsiteX1795" fmla="*/ 123781 w 801305"/>
                    <a:gd name="connsiteY1795" fmla="*/ 202349 h 647272"/>
                    <a:gd name="connsiteX1796" fmla="*/ 124335 w 801305"/>
                    <a:gd name="connsiteY1796" fmla="*/ 203679 h 647272"/>
                    <a:gd name="connsiteX1797" fmla="*/ 125111 w 801305"/>
                    <a:gd name="connsiteY1797" fmla="*/ 205119 h 647272"/>
                    <a:gd name="connsiteX1798" fmla="*/ 126108 w 801305"/>
                    <a:gd name="connsiteY1798" fmla="*/ 206449 h 647272"/>
                    <a:gd name="connsiteX1799" fmla="*/ 127216 w 801305"/>
                    <a:gd name="connsiteY1799" fmla="*/ 207446 h 647272"/>
                    <a:gd name="connsiteX1800" fmla="*/ 130098 w 801305"/>
                    <a:gd name="connsiteY1800" fmla="*/ 208444 h 647272"/>
                    <a:gd name="connsiteX1801" fmla="*/ 130319 w 801305"/>
                    <a:gd name="connsiteY1801" fmla="*/ 209884 h 647272"/>
                    <a:gd name="connsiteX1802" fmla="*/ 129654 w 801305"/>
                    <a:gd name="connsiteY1802" fmla="*/ 212766 h 647272"/>
                    <a:gd name="connsiteX1803" fmla="*/ 128435 w 801305"/>
                    <a:gd name="connsiteY1803" fmla="*/ 216201 h 647272"/>
                    <a:gd name="connsiteX1804" fmla="*/ 123227 w 801305"/>
                    <a:gd name="connsiteY1804" fmla="*/ 219415 h 647272"/>
                    <a:gd name="connsiteX1805" fmla="*/ 122008 w 801305"/>
                    <a:gd name="connsiteY1805" fmla="*/ 221853 h 647272"/>
                    <a:gd name="connsiteX1806" fmla="*/ 123005 w 801305"/>
                    <a:gd name="connsiteY1806" fmla="*/ 224512 h 647272"/>
                    <a:gd name="connsiteX1807" fmla="*/ 125443 w 801305"/>
                    <a:gd name="connsiteY1807" fmla="*/ 224512 h 647272"/>
                    <a:gd name="connsiteX1808" fmla="*/ 127881 w 801305"/>
                    <a:gd name="connsiteY1808" fmla="*/ 222739 h 647272"/>
                    <a:gd name="connsiteX1809" fmla="*/ 128989 w 801305"/>
                    <a:gd name="connsiteY1809" fmla="*/ 221077 h 647272"/>
                    <a:gd name="connsiteX1810" fmla="*/ 133533 w 801305"/>
                    <a:gd name="connsiteY1810" fmla="*/ 218971 h 647272"/>
                    <a:gd name="connsiteX1811" fmla="*/ 135749 w 801305"/>
                    <a:gd name="connsiteY1811" fmla="*/ 218639 h 647272"/>
                    <a:gd name="connsiteX1812" fmla="*/ 136303 w 801305"/>
                    <a:gd name="connsiteY1812" fmla="*/ 219082 h 647272"/>
                    <a:gd name="connsiteX1813" fmla="*/ 137411 w 801305"/>
                    <a:gd name="connsiteY1813" fmla="*/ 220301 h 647272"/>
                    <a:gd name="connsiteX1814" fmla="*/ 139739 w 801305"/>
                    <a:gd name="connsiteY1814" fmla="*/ 225620 h 647272"/>
                    <a:gd name="connsiteX1815" fmla="*/ 139739 w 801305"/>
                    <a:gd name="connsiteY1815" fmla="*/ 225620 h 647272"/>
                    <a:gd name="connsiteX1816" fmla="*/ 138741 w 801305"/>
                    <a:gd name="connsiteY1816" fmla="*/ 231493 h 647272"/>
                    <a:gd name="connsiteX1817" fmla="*/ 136857 w 801305"/>
                    <a:gd name="connsiteY1817" fmla="*/ 238032 h 647272"/>
                    <a:gd name="connsiteX1818" fmla="*/ 136636 w 801305"/>
                    <a:gd name="connsiteY1818" fmla="*/ 245678 h 647272"/>
                    <a:gd name="connsiteX1819" fmla="*/ 136303 w 801305"/>
                    <a:gd name="connsiteY1819" fmla="*/ 245678 h 647272"/>
                    <a:gd name="connsiteX1820" fmla="*/ 135971 w 801305"/>
                    <a:gd name="connsiteY1820" fmla="*/ 246786 h 647272"/>
                    <a:gd name="connsiteX1821" fmla="*/ 135971 w 801305"/>
                    <a:gd name="connsiteY1821" fmla="*/ 248005 h 647272"/>
                    <a:gd name="connsiteX1822" fmla="*/ 136968 w 801305"/>
                    <a:gd name="connsiteY1822" fmla="*/ 248559 h 647272"/>
                    <a:gd name="connsiteX1823" fmla="*/ 138187 w 801305"/>
                    <a:gd name="connsiteY1823" fmla="*/ 248559 h 647272"/>
                    <a:gd name="connsiteX1824" fmla="*/ 138741 w 801305"/>
                    <a:gd name="connsiteY1824" fmla="*/ 248559 h 647272"/>
                    <a:gd name="connsiteX1825" fmla="*/ 138963 w 801305"/>
                    <a:gd name="connsiteY1825" fmla="*/ 247894 h 647272"/>
                    <a:gd name="connsiteX1826" fmla="*/ 142509 w 801305"/>
                    <a:gd name="connsiteY1826" fmla="*/ 245789 h 647272"/>
                    <a:gd name="connsiteX1827" fmla="*/ 145058 w 801305"/>
                    <a:gd name="connsiteY1827" fmla="*/ 247118 h 647272"/>
                    <a:gd name="connsiteX1828" fmla="*/ 145058 w 801305"/>
                    <a:gd name="connsiteY1828" fmla="*/ 249667 h 647272"/>
                    <a:gd name="connsiteX1829" fmla="*/ 143728 w 801305"/>
                    <a:gd name="connsiteY1829" fmla="*/ 251330 h 647272"/>
                    <a:gd name="connsiteX1830" fmla="*/ 142176 w 801305"/>
                    <a:gd name="connsiteY1830" fmla="*/ 249778 h 647272"/>
                    <a:gd name="connsiteX1831" fmla="*/ 141511 w 801305"/>
                    <a:gd name="connsiteY1831" fmla="*/ 250775 h 647272"/>
                    <a:gd name="connsiteX1832" fmla="*/ 139850 w 801305"/>
                    <a:gd name="connsiteY1832" fmla="*/ 254210 h 647272"/>
                    <a:gd name="connsiteX1833" fmla="*/ 138741 w 801305"/>
                    <a:gd name="connsiteY1833" fmla="*/ 254210 h 647272"/>
                    <a:gd name="connsiteX1834" fmla="*/ 138298 w 801305"/>
                    <a:gd name="connsiteY1834" fmla="*/ 253213 h 647272"/>
                    <a:gd name="connsiteX1835" fmla="*/ 138076 w 801305"/>
                    <a:gd name="connsiteY1835" fmla="*/ 252105 h 647272"/>
                    <a:gd name="connsiteX1836" fmla="*/ 137633 w 801305"/>
                    <a:gd name="connsiteY1836" fmla="*/ 251219 h 647272"/>
                    <a:gd name="connsiteX1837" fmla="*/ 134752 w 801305"/>
                    <a:gd name="connsiteY1837" fmla="*/ 249556 h 647272"/>
                    <a:gd name="connsiteX1838" fmla="*/ 133643 w 801305"/>
                    <a:gd name="connsiteY1838" fmla="*/ 248448 h 647272"/>
                    <a:gd name="connsiteX1839" fmla="*/ 132868 w 801305"/>
                    <a:gd name="connsiteY1839" fmla="*/ 246897 h 647272"/>
                    <a:gd name="connsiteX1840" fmla="*/ 132868 w 801305"/>
                    <a:gd name="connsiteY1840" fmla="*/ 245678 h 647272"/>
                    <a:gd name="connsiteX1841" fmla="*/ 132535 w 801305"/>
                    <a:gd name="connsiteY1841" fmla="*/ 244791 h 647272"/>
                    <a:gd name="connsiteX1842" fmla="*/ 131317 w 801305"/>
                    <a:gd name="connsiteY1842" fmla="*/ 244237 h 647272"/>
                    <a:gd name="connsiteX1843" fmla="*/ 132314 w 801305"/>
                    <a:gd name="connsiteY1843" fmla="*/ 241578 h 647272"/>
                    <a:gd name="connsiteX1844" fmla="*/ 134863 w 801305"/>
                    <a:gd name="connsiteY1844" fmla="*/ 237810 h 647272"/>
                    <a:gd name="connsiteX1845" fmla="*/ 135195 w 801305"/>
                    <a:gd name="connsiteY1845" fmla="*/ 235815 h 647272"/>
                    <a:gd name="connsiteX1846" fmla="*/ 134198 w 801305"/>
                    <a:gd name="connsiteY1846" fmla="*/ 233267 h 647272"/>
                    <a:gd name="connsiteX1847" fmla="*/ 132646 w 801305"/>
                    <a:gd name="connsiteY1847" fmla="*/ 233267 h 647272"/>
                    <a:gd name="connsiteX1848" fmla="*/ 130873 w 801305"/>
                    <a:gd name="connsiteY1848" fmla="*/ 233488 h 647272"/>
                    <a:gd name="connsiteX1849" fmla="*/ 129322 w 801305"/>
                    <a:gd name="connsiteY1849" fmla="*/ 232380 h 647272"/>
                    <a:gd name="connsiteX1850" fmla="*/ 126773 w 801305"/>
                    <a:gd name="connsiteY1850" fmla="*/ 232047 h 647272"/>
                    <a:gd name="connsiteX1851" fmla="*/ 122784 w 801305"/>
                    <a:gd name="connsiteY1851" fmla="*/ 232712 h 647272"/>
                    <a:gd name="connsiteX1852" fmla="*/ 119791 w 801305"/>
                    <a:gd name="connsiteY1852" fmla="*/ 232047 h 647272"/>
                    <a:gd name="connsiteX1853" fmla="*/ 120457 w 801305"/>
                    <a:gd name="connsiteY1853" fmla="*/ 227393 h 647272"/>
                    <a:gd name="connsiteX1854" fmla="*/ 119681 w 801305"/>
                    <a:gd name="connsiteY1854" fmla="*/ 227393 h 647272"/>
                    <a:gd name="connsiteX1855" fmla="*/ 119127 w 801305"/>
                    <a:gd name="connsiteY1855" fmla="*/ 230164 h 647272"/>
                    <a:gd name="connsiteX1856" fmla="*/ 118351 w 801305"/>
                    <a:gd name="connsiteY1856" fmla="*/ 231937 h 647272"/>
                    <a:gd name="connsiteX1857" fmla="*/ 117465 w 801305"/>
                    <a:gd name="connsiteY1857" fmla="*/ 233488 h 647272"/>
                    <a:gd name="connsiteX1858" fmla="*/ 116578 w 801305"/>
                    <a:gd name="connsiteY1858" fmla="*/ 235705 h 647272"/>
                    <a:gd name="connsiteX1859" fmla="*/ 117687 w 801305"/>
                    <a:gd name="connsiteY1859" fmla="*/ 234818 h 647272"/>
                    <a:gd name="connsiteX1860" fmla="*/ 118794 w 801305"/>
                    <a:gd name="connsiteY1860" fmla="*/ 234596 h 647272"/>
                    <a:gd name="connsiteX1861" fmla="*/ 119681 w 801305"/>
                    <a:gd name="connsiteY1861" fmla="*/ 235372 h 647272"/>
                    <a:gd name="connsiteX1862" fmla="*/ 120346 w 801305"/>
                    <a:gd name="connsiteY1862" fmla="*/ 237367 h 647272"/>
                    <a:gd name="connsiteX1863" fmla="*/ 118573 w 801305"/>
                    <a:gd name="connsiteY1863" fmla="*/ 237810 h 647272"/>
                    <a:gd name="connsiteX1864" fmla="*/ 116578 w 801305"/>
                    <a:gd name="connsiteY1864" fmla="*/ 237367 h 647272"/>
                    <a:gd name="connsiteX1865" fmla="*/ 114916 w 801305"/>
                    <a:gd name="connsiteY1865" fmla="*/ 237810 h 647272"/>
                    <a:gd name="connsiteX1866" fmla="*/ 113365 w 801305"/>
                    <a:gd name="connsiteY1866" fmla="*/ 244570 h 647272"/>
                    <a:gd name="connsiteX1867" fmla="*/ 111480 w 801305"/>
                    <a:gd name="connsiteY1867" fmla="*/ 246786 h 647272"/>
                    <a:gd name="connsiteX1868" fmla="*/ 109597 w 801305"/>
                    <a:gd name="connsiteY1868" fmla="*/ 247118 h 647272"/>
                    <a:gd name="connsiteX1869" fmla="*/ 108710 w 801305"/>
                    <a:gd name="connsiteY1869" fmla="*/ 245124 h 647272"/>
                    <a:gd name="connsiteX1870" fmla="*/ 108267 w 801305"/>
                    <a:gd name="connsiteY1870" fmla="*/ 238585 h 647272"/>
                    <a:gd name="connsiteX1871" fmla="*/ 108267 w 801305"/>
                    <a:gd name="connsiteY1871" fmla="*/ 236037 h 647272"/>
                    <a:gd name="connsiteX1872" fmla="*/ 109486 w 801305"/>
                    <a:gd name="connsiteY1872" fmla="*/ 233156 h 647272"/>
                    <a:gd name="connsiteX1873" fmla="*/ 112589 w 801305"/>
                    <a:gd name="connsiteY1873" fmla="*/ 229942 h 647272"/>
                    <a:gd name="connsiteX1874" fmla="*/ 113808 w 801305"/>
                    <a:gd name="connsiteY1874" fmla="*/ 228169 h 647272"/>
                    <a:gd name="connsiteX1875" fmla="*/ 113365 w 801305"/>
                    <a:gd name="connsiteY1875" fmla="*/ 226285 h 647272"/>
                    <a:gd name="connsiteX1876" fmla="*/ 113365 w 801305"/>
                    <a:gd name="connsiteY1876" fmla="*/ 224734 h 647272"/>
                    <a:gd name="connsiteX1877" fmla="*/ 116246 w 801305"/>
                    <a:gd name="connsiteY1877" fmla="*/ 223958 h 647272"/>
                    <a:gd name="connsiteX1878" fmla="*/ 119570 w 801305"/>
                    <a:gd name="connsiteY1878" fmla="*/ 218639 h 647272"/>
                    <a:gd name="connsiteX1879" fmla="*/ 122673 w 801305"/>
                    <a:gd name="connsiteY1879" fmla="*/ 217863 h 647272"/>
                    <a:gd name="connsiteX1880" fmla="*/ 121232 w 801305"/>
                    <a:gd name="connsiteY1880" fmla="*/ 213541 h 647272"/>
                    <a:gd name="connsiteX1881" fmla="*/ 119791 w 801305"/>
                    <a:gd name="connsiteY1881" fmla="*/ 211214 h 647272"/>
                    <a:gd name="connsiteX1882" fmla="*/ 118019 w 801305"/>
                    <a:gd name="connsiteY1882" fmla="*/ 209219 h 647272"/>
                    <a:gd name="connsiteX1883" fmla="*/ 116467 w 801305"/>
                    <a:gd name="connsiteY1883" fmla="*/ 206338 h 647272"/>
                    <a:gd name="connsiteX1884" fmla="*/ 115802 w 801305"/>
                    <a:gd name="connsiteY1884" fmla="*/ 201463 h 647272"/>
                    <a:gd name="connsiteX1885" fmla="*/ 114805 w 801305"/>
                    <a:gd name="connsiteY1885" fmla="*/ 198914 h 647272"/>
                    <a:gd name="connsiteX1886" fmla="*/ 112589 w 801305"/>
                    <a:gd name="connsiteY1886" fmla="*/ 197252 h 647272"/>
                    <a:gd name="connsiteX1887" fmla="*/ 110040 w 801305"/>
                    <a:gd name="connsiteY1887" fmla="*/ 196365 h 647272"/>
                    <a:gd name="connsiteX1888" fmla="*/ 108045 w 801305"/>
                    <a:gd name="connsiteY1888" fmla="*/ 196365 h 647272"/>
                    <a:gd name="connsiteX1889" fmla="*/ 107159 w 801305"/>
                    <a:gd name="connsiteY1889" fmla="*/ 197252 h 647272"/>
                    <a:gd name="connsiteX1890" fmla="*/ 106605 w 801305"/>
                    <a:gd name="connsiteY1890" fmla="*/ 198249 h 647272"/>
                    <a:gd name="connsiteX1891" fmla="*/ 105939 w 801305"/>
                    <a:gd name="connsiteY1891" fmla="*/ 199135 h 647272"/>
                    <a:gd name="connsiteX1892" fmla="*/ 104610 w 801305"/>
                    <a:gd name="connsiteY1892" fmla="*/ 199468 h 647272"/>
                    <a:gd name="connsiteX1893" fmla="*/ 103391 w 801305"/>
                    <a:gd name="connsiteY1893" fmla="*/ 199246 h 647272"/>
                    <a:gd name="connsiteX1894" fmla="*/ 101285 w 801305"/>
                    <a:gd name="connsiteY1894" fmla="*/ 198249 h 647272"/>
                    <a:gd name="connsiteX1895" fmla="*/ 100067 w 801305"/>
                    <a:gd name="connsiteY1895" fmla="*/ 198027 h 647272"/>
                    <a:gd name="connsiteX1896" fmla="*/ 97961 w 801305"/>
                    <a:gd name="connsiteY1896" fmla="*/ 198470 h 647272"/>
                    <a:gd name="connsiteX1897" fmla="*/ 92642 w 801305"/>
                    <a:gd name="connsiteY1897" fmla="*/ 203790 h 647272"/>
                    <a:gd name="connsiteX1898" fmla="*/ 88985 w 801305"/>
                    <a:gd name="connsiteY1898" fmla="*/ 206449 h 647272"/>
                    <a:gd name="connsiteX1899" fmla="*/ 87655 w 801305"/>
                    <a:gd name="connsiteY1899" fmla="*/ 208222 h 647272"/>
                    <a:gd name="connsiteX1900" fmla="*/ 85993 w 801305"/>
                    <a:gd name="connsiteY1900" fmla="*/ 211436 h 647272"/>
                    <a:gd name="connsiteX1901" fmla="*/ 84885 w 801305"/>
                    <a:gd name="connsiteY1901" fmla="*/ 215093 h 647272"/>
                    <a:gd name="connsiteX1902" fmla="*/ 85993 w 801305"/>
                    <a:gd name="connsiteY1902" fmla="*/ 216201 h 647272"/>
                    <a:gd name="connsiteX1903" fmla="*/ 90980 w 801305"/>
                    <a:gd name="connsiteY1903" fmla="*/ 216422 h 647272"/>
                    <a:gd name="connsiteX1904" fmla="*/ 93639 w 801305"/>
                    <a:gd name="connsiteY1904" fmla="*/ 217420 h 647272"/>
                    <a:gd name="connsiteX1905" fmla="*/ 93418 w 801305"/>
                    <a:gd name="connsiteY1905" fmla="*/ 217863 h 647272"/>
                    <a:gd name="connsiteX1906" fmla="*/ 87212 w 801305"/>
                    <a:gd name="connsiteY1906" fmla="*/ 218085 h 647272"/>
                    <a:gd name="connsiteX1907" fmla="*/ 82558 w 801305"/>
                    <a:gd name="connsiteY1907" fmla="*/ 219525 h 647272"/>
                    <a:gd name="connsiteX1908" fmla="*/ 80896 w 801305"/>
                    <a:gd name="connsiteY1908" fmla="*/ 220523 h 647272"/>
                    <a:gd name="connsiteX1909" fmla="*/ 73582 w 801305"/>
                    <a:gd name="connsiteY1909" fmla="*/ 232934 h 647272"/>
                    <a:gd name="connsiteX1910" fmla="*/ 68374 w 801305"/>
                    <a:gd name="connsiteY1910" fmla="*/ 233267 h 647272"/>
                    <a:gd name="connsiteX1911" fmla="*/ 66822 w 801305"/>
                    <a:gd name="connsiteY1911" fmla="*/ 234596 h 647272"/>
                    <a:gd name="connsiteX1912" fmla="*/ 66822 w 801305"/>
                    <a:gd name="connsiteY1912" fmla="*/ 236702 h 647272"/>
                    <a:gd name="connsiteX1913" fmla="*/ 68706 w 801305"/>
                    <a:gd name="connsiteY1913" fmla="*/ 237699 h 647272"/>
                    <a:gd name="connsiteX1914" fmla="*/ 69260 w 801305"/>
                    <a:gd name="connsiteY1914" fmla="*/ 239472 h 647272"/>
                    <a:gd name="connsiteX1915" fmla="*/ 69260 w 801305"/>
                    <a:gd name="connsiteY1915" fmla="*/ 241245 h 647272"/>
                    <a:gd name="connsiteX1916" fmla="*/ 69924 w 801305"/>
                    <a:gd name="connsiteY1916" fmla="*/ 242353 h 647272"/>
                    <a:gd name="connsiteX1917" fmla="*/ 70811 w 801305"/>
                    <a:gd name="connsiteY1917" fmla="*/ 242797 h 647272"/>
                    <a:gd name="connsiteX1918" fmla="*/ 71920 w 801305"/>
                    <a:gd name="connsiteY1918" fmla="*/ 242797 h 647272"/>
                    <a:gd name="connsiteX1919" fmla="*/ 75465 w 801305"/>
                    <a:gd name="connsiteY1919" fmla="*/ 245678 h 647272"/>
                    <a:gd name="connsiteX1920" fmla="*/ 76020 w 801305"/>
                    <a:gd name="connsiteY1920" fmla="*/ 247451 h 647272"/>
                    <a:gd name="connsiteX1921" fmla="*/ 75798 w 801305"/>
                    <a:gd name="connsiteY1921" fmla="*/ 248116 h 647272"/>
                    <a:gd name="connsiteX1922" fmla="*/ 75244 w 801305"/>
                    <a:gd name="connsiteY1922" fmla="*/ 248559 h 647272"/>
                    <a:gd name="connsiteX1923" fmla="*/ 74800 w 801305"/>
                    <a:gd name="connsiteY1923" fmla="*/ 249778 h 647272"/>
                    <a:gd name="connsiteX1924" fmla="*/ 74136 w 801305"/>
                    <a:gd name="connsiteY1924" fmla="*/ 253989 h 647272"/>
                    <a:gd name="connsiteX1925" fmla="*/ 74136 w 801305"/>
                    <a:gd name="connsiteY1925" fmla="*/ 255984 h 647272"/>
                    <a:gd name="connsiteX1926" fmla="*/ 73914 w 801305"/>
                    <a:gd name="connsiteY1926" fmla="*/ 258975 h 647272"/>
                    <a:gd name="connsiteX1927" fmla="*/ 73914 w 801305"/>
                    <a:gd name="connsiteY1927" fmla="*/ 260859 h 647272"/>
                    <a:gd name="connsiteX1928" fmla="*/ 73360 w 801305"/>
                    <a:gd name="connsiteY1928" fmla="*/ 262411 h 647272"/>
                    <a:gd name="connsiteX1929" fmla="*/ 72695 w 801305"/>
                    <a:gd name="connsiteY1929" fmla="*/ 263408 h 647272"/>
                    <a:gd name="connsiteX1930" fmla="*/ 71920 w 801305"/>
                    <a:gd name="connsiteY1930" fmla="*/ 263741 h 647272"/>
                    <a:gd name="connsiteX1931" fmla="*/ 65049 w 801305"/>
                    <a:gd name="connsiteY1931" fmla="*/ 265292 h 647272"/>
                    <a:gd name="connsiteX1932" fmla="*/ 63165 w 801305"/>
                    <a:gd name="connsiteY1932" fmla="*/ 265292 h 647272"/>
                    <a:gd name="connsiteX1933" fmla="*/ 61835 w 801305"/>
                    <a:gd name="connsiteY1933" fmla="*/ 264516 h 647272"/>
                    <a:gd name="connsiteX1934" fmla="*/ 59619 w 801305"/>
                    <a:gd name="connsiteY1934" fmla="*/ 261635 h 647272"/>
                    <a:gd name="connsiteX1935" fmla="*/ 57735 w 801305"/>
                    <a:gd name="connsiteY1935" fmla="*/ 260084 h 647272"/>
                    <a:gd name="connsiteX1936" fmla="*/ 56959 w 801305"/>
                    <a:gd name="connsiteY1936" fmla="*/ 258200 h 647272"/>
                    <a:gd name="connsiteX1937" fmla="*/ 56738 w 801305"/>
                    <a:gd name="connsiteY1937" fmla="*/ 256316 h 647272"/>
                    <a:gd name="connsiteX1938" fmla="*/ 57181 w 801305"/>
                    <a:gd name="connsiteY1938" fmla="*/ 255430 h 647272"/>
                    <a:gd name="connsiteX1939" fmla="*/ 57181 w 801305"/>
                    <a:gd name="connsiteY1939" fmla="*/ 253878 h 647272"/>
                    <a:gd name="connsiteX1940" fmla="*/ 53635 w 801305"/>
                    <a:gd name="connsiteY1940" fmla="*/ 244237 h 647272"/>
                    <a:gd name="connsiteX1941" fmla="*/ 52970 w 801305"/>
                    <a:gd name="connsiteY1941" fmla="*/ 244237 h 647272"/>
                    <a:gd name="connsiteX1942" fmla="*/ 52083 w 801305"/>
                    <a:gd name="connsiteY1942" fmla="*/ 246454 h 647272"/>
                    <a:gd name="connsiteX1943" fmla="*/ 50865 w 801305"/>
                    <a:gd name="connsiteY1943" fmla="*/ 248781 h 647272"/>
                    <a:gd name="connsiteX1944" fmla="*/ 49424 w 801305"/>
                    <a:gd name="connsiteY1944" fmla="*/ 250554 h 647272"/>
                    <a:gd name="connsiteX1945" fmla="*/ 47872 w 801305"/>
                    <a:gd name="connsiteY1945" fmla="*/ 251219 h 647272"/>
                    <a:gd name="connsiteX1946" fmla="*/ 42221 w 801305"/>
                    <a:gd name="connsiteY1946" fmla="*/ 246675 h 647272"/>
                    <a:gd name="connsiteX1947" fmla="*/ 41113 w 801305"/>
                    <a:gd name="connsiteY1947" fmla="*/ 246343 h 647272"/>
                    <a:gd name="connsiteX1948" fmla="*/ 38896 w 801305"/>
                    <a:gd name="connsiteY1948" fmla="*/ 243905 h 647272"/>
                    <a:gd name="connsiteX1949" fmla="*/ 33909 w 801305"/>
                    <a:gd name="connsiteY1949" fmla="*/ 242907 h 647272"/>
                    <a:gd name="connsiteX1950" fmla="*/ 28369 w 801305"/>
                    <a:gd name="connsiteY1950" fmla="*/ 242907 h 647272"/>
                    <a:gd name="connsiteX1951" fmla="*/ 24823 w 801305"/>
                    <a:gd name="connsiteY1951" fmla="*/ 244237 h 647272"/>
                    <a:gd name="connsiteX1952" fmla="*/ 24823 w 801305"/>
                    <a:gd name="connsiteY1952" fmla="*/ 245678 h 647272"/>
                    <a:gd name="connsiteX1953" fmla="*/ 25488 w 801305"/>
                    <a:gd name="connsiteY1953" fmla="*/ 247340 h 647272"/>
                    <a:gd name="connsiteX1954" fmla="*/ 25155 w 801305"/>
                    <a:gd name="connsiteY1954" fmla="*/ 248781 h 647272"/>
                    <a:gd name="connsiteX1955" fmla="*/ 24269 w 801305"/>
                    <a:gd name="connsiteY1955" fmla="*/ 249335 h 647272"/>
                    <a:gd name="connsiteX1956" fmla="*/ 23272 w 801305"/>
                    <a:gd name="connsiteY1956" fmla="*/ 248559 h 647272"/>
                    <a:gd name="connsiteX1957" fmla="*/ 22607 w 801305"/>
                    <a:gd name="connsiteY1957" fmla="*/ 246675 h 647272"/>
                    <a:gd name="connsiteX1958" fmla="*/ 22939 w 801305"/>
                    <a:gd name="connsiteY1958" fmla="*/ 243351 h 647272"/>
                    <a:gd name="connsiteX1959" fmla="*/ 22496 w 801305"/>
                    <a:gd name="connsiteY1959" fmla="*/ 241467 h 647272"/>
                    <a:gd name="connsiteX1960" fmla="*/ 24158 w 801305"/>
                    <a:gd name="connsiteY1960" fmla="*/ 240469 h 647272"/>
                    <a:gd name="connsiteX1961" fmla="*/ 22939 w 801305"/>
                    <a:gd name="connsiteY1961" fmla="*/ 239583 h 647272"/>
                    <a:gd name="connsiteX1962" fmla="*/ 18285 w 801305"/>
                    <a:gd name="connsiteY1962" fmla="*/ 238696 h 647272"/>
                    <a:gd name="connsiteX1963" fmla="*/ 17398 w 801305"/>
                    <a:gd name="connsiteY1963" fmla="*/ 237810 h 647272"/>
                    <a:gd name="connsiteX1964" fmla="*/ 16844 w 801305"/>
                    <a:gd name="connsiteY1964" fmla="*/ 235815 h 647272"/>
                    <a:gd name="connsiteX1965" fmla="*/ 16401 w 801305"/>
                    <a:gd name="connsiteY1965" fmla="*/ 233820 h 647272"/>
                    <a:gd name="connsiteX1966" fmla="*/ 16068 w 801305"/>
                    <a:gd name="connsiteY1966" fmla="*/ 232934 h 647272"/>
                    <a:gd name="connsiteX1967" fmla="*/ 14074 w 801305"/>
                    <a:gd name="connsiteY1967" fmla="*/ 232712 h 647272"/>
                    <a:gd name="connsiteX1968" fmla="*/ 13298 w 801305"/>
                    <a:gd name="connsiteY1968" fmla="*/ 232380 h 647272"/>
                    <a:gd name="connsiteX1969" fmla="*/ 12633 w 801305"/>
                    <a:gd name="connsiteY1969" fmla="*/ 231715 h 647272"/>
                    <a:gd name="connsiteX1970" fmla="*/ 12633 w 801305"/>
                    <a:gd name="connsiteY1970" fmla="*/ 230274 h 647272"/>
                    <a:gd name="connsiteX1971" fmla="*/ 13520 w 801305"/>
                    <a:gd name="connsiteY1971" fmla="*/ 228391 h 647272"/>
                    <a:gd name="connsiteX1972" fmla="*/ 16068 w 801305"/>
                    <a:gd name="connsiteY1972" fmla="*/ 221742 h 647272"/>
                    <a:gd name="connsiteX1973" fmla="*/ 16068 w 801305"/>
                    <a:gd name="connsiteY1973" fmla="*/ 220301 h 647272"/>
                    <a:gd name="connsiteX1974" fmla="*/ 15071 w 801305"/>
                    <a:gd name="connsiteY1974" fmla="*/ 219304 h 647272"/>
                    <a:gd name="connsiteX1975" fmla="*/ 14628 w 801305"/>
                    <a:gd name="connsiteY1975" fmla="*/ 217531 h 647272"/>
                    <a:gd name="connsiteX1976" fmla="*/ 13963 w 801305"/>
                    <a:gd name="connsiteY1976" fmla="*/ 216977 h 647272"/>
                    <a:gd name="connsiteX1977" fmla="*/ 12301 w 801305"/>
                    <a:gd name="connsiteY1977" fmla="*/ 219636 h 647272"/>
                    <a:gd name="connsiteX1978" fmla="*/ 9974 w 801305"/>
                    <a:gd name="connsiteY1978" fmla="*/ 225177 h 647272"/>
                    <a:gd name="connsiteX1979" fmla="*/ 4876 w 801305"/>
                    <a:gd name="connsiteY1979" fmla="*/ 242907 h 647272"/>
                    <a:gd name="connsiteX1980" fmla="*/ 4101 w 801305"/>
                    <a:gd name="connsiteY1980" fmla="*/ 246454 h 647272"/>
                    <a:gd name="connsiteX1981" fmla="*/ 3657 w 801305"/>
                    <a:gd name="connsiteY1981" fmla="*/ 249889 h 647272"/>
                    <a:gd name="connsiteX1982" fmla="*/ 4987 w 801305"/>
                    <a:gd name="connsiteY1982" fmla="*/ 320589 h 647272"/>
                    <a:gd name="connsiteX1983" fmla="*/ 4655 w 801305"/>
                    <a:gd name="connsiteY1983" fmla="*/ 325354 h 647272"/>
                    <a:gd name="connsiteX1984" fmla="*/ 1884 w 801305"/>
                    <a:gd name="connsiteY1984" fmla="*/ 338098 h 647272"/>
                    <a:gd name="connsiteX1985" fmla="*/ 1552 w 801305"/>
                    <a:gd name="connsiteY1985" fmla="*/ 342641 h 647272"/>
                    <a:gd name="connsiteX1986" fmla="*/ 2106 w 801305"/>
                    <a:gd name="connsiteY1986" fmla="*/ 357380 h 647272"/>
                    <a:gd name="connsiteX1987" fmla="*/ 2549 w 801305"/>
                    <a:gd name="connsiteY1987" fmla="*/ 359818 h 647272"/>
                    <a:gd name="connsiteX1988" fmla="*/ 2992 w 801305"/>
                    <a:gd name="connsiteY1988" fmla="*/ 361923 h 647272"/>
                    <a:gd name="connsiteX1989" fmla="*/ 3435 w 801305"/>
                    <a:gd name="connsiteY1989" fmla="*/ 363031 h 647272"/>
                    <a:gd name="connsiteX1990" fmla="*/ 5098 w 801305"/>
                    <a:gd name="connsiteY1990" fmla="*/ 363585 h 647272"/>
                    <a:gd name="connsiteX1991" fmla="*/ 5431 w 801305"/>
                    <a:gd name="connsiteY1991" fmla="*/ 362255 h 647272"/>
                    <a:gd name="connsiteX1992" fmla="*/ 4987 w 801305"/>
                    <a:gd name="connsiteY1992" fmla="*/ 358931 h 647272"/>
                    <a:gd name="connsiteX1993" fmla="*/ 5652 w 801305"/>
                    <a:gd name="connsiteY1993" fmla="*/ 354388 h 647272"/>
                    <a:gd name="connsiteX1994" fmla="*/ 5874 w 801305"/>
                    <a:gd name="connsiteY1994" fmla="*/ 350288 h 647272"/>
                    <a:gd name="connsiteX1995" fmla="*/ 5874 w 801305"/>
                    <a:gd name="connsiteY1995" fmla="*/ 341644 h 647272"/>
                    <a:gd name="connsiteX1996" fmla="*/ 6760 w 801305"/>
                    <a:gd name="connsiteY1996" fmla="*/ 339982 h 647272"/>
                    <a:gd name="connsiteX1997" fmla="*/ 9087 w 801305"/>
                    <a:gd name="connsiteY1997" fmla="*/ 340314 h 647272"/>
                    <a:gd name="connsiteX1998" fmla="*/ 17842 w 801305"/>
                    <a:gd name="connsiteY1998" fmla="*/ 344303 h 647272"/>
                    <a:gd name="connsiteX1999" fmla="*/ 21720 w 801305"/>
                    <a:gd name="connsiteY1999" fmla="*/ 347185 h 647272"/>
                    <a:gd name="connsiteX2000" fmla="*/ 24601 w 801305"/>
                    <a:gd name="connsiteY2000" fmla="*/ 351839 h 647272"/>
                    <a:gd name="connsiteX2001" fmla="*/ 25931 w 801305"/>
                    <a:gd name="connsiteY2001" fmla="*/ 359153 h 647272"/>
                    <a:gd name="connsiteX2002" fmla="*/ 25931 w 801305"/>
                    <a:gd name="connsiteY2002" fmla="*/ 365469 h 647272"/>
                    <a:gd name="connsiteX2003" fmla="*/ 30142 w 801305"/>
                    <a:gd name="connsiteY2003" fmla="*/ 371010 h 647272"/>
                    <a:gd name="connsiteX2004" fmla="*/ 31915 w 801305"/>
                    <a:gd name="connsiteY2004" fmla="*/ 374113 h 647272"/>
                    <a:gd name="connsiteX2005" fmla="*/ 33466 w 801305"/>
                    <a:gd name="connsiteY2005" fmla="*/ 377548 h 647272"/>
                    <a:gd name="connsiteX2006" fmla="*/ 34242 w 801305"/>
                    <a:gd name="connsiteY2006" fmla="*/ 381094 h 647272"/>
                    <a:gd name="connsiteX2007" fmla="*/ 33577 w 801305"/>
                    <a:gd name="connsiteY2007" fmla="*/ 384419 h 647272"/>
                    <a:gd name="connsiteX2008" fmla="*/ 29034 w 801305"/>
                    <a:gd name="connsiteY2008" fmla="*/ 389184 h 647272"/>
                    <a:gd name="connsiteX2009" fmla="*/ 24601 w 801305"/>
                    <a:gd name="connsiteY2009" fmla="*/ 392730 h 647272"/>
                    <a:gd name="connsiteX2010" fmla="*/ 22053 w 801305"/>
                    <a:gd name="connsiteY2010" fmla="*/ 393616 h 647272"/>
                    <a:gd name="connsiteX2011" fmla="*/ 16622 w 801305"/>
                    <a:gd name="connsiteY2011" fmla="*/ 397938 h 647272"/>
                    <a:gd name="connsiteX2012" fmla="*/ 11525 w 801305"/>
                    <a:gd name="connsiteY2012" fmla="*/ 400819 h 647272"/>
                    <a:gd name="connsiteX2013" fmla="*/ 10528 w 801305"/>
                    <a:gd name="connsiteY2013" fmla="*/ 400265 h 647272"/>
                    <a:gd name="connsiteX2014" fmla="*/ 10085 w 801305"/>
                    <a:gd name="connsiteY2014" fmla="*/ 397495 h 647272"/>
                    <a:gd name="connsiteX2015" fmla="*/ 10306 w 801305"/>
                    <a:gd name="connsiteY2015" fmla="*/ 395279 h 647272"/>
                    <a:gd name="connsiteX2016" fmla="*/ 11414 w 801305"/>
                    <a:gd name="connsiteY2016" fmla="*/ 392508 h 647272"/>
                    <a:gd name="connsiteX2017" fmla="*/ 11636 w 801305"/>
                    <a:gd name="connsiteY2017" fmla="*/ 390624 h 647272"/>
                    <a:gd name="connsiteX2018" fmla="*/ 11303 w 801305"/>
                    <a:gd name="connsiteY2018" fmla="*/ 388408 h 647272"/>
                    <a:gd name="connsiteX2019" fmla="*/ 9309 w 801305"/>
                    <a:gd name="connsiteY2019" fmla="*/ 383089 h 647272"/>
                    <a:gd name="connsiteX2020" fmla="*/ 6538 w 801305"/>
                    <a:gd name="connsiteY2020" fmla="*/ 367575 h 647272"/>
                    <a:gd name="connsiteX2021" fmla="*/ 5763 w 801305"/>
                    <a:gd name="connsiteY2021" fmla="*/ 366467 h 647272"/>
                    <a:gd name="connsiteX2022" fmla="*/ 5431 w 801305"/>
                    <a:gd name="connsiteY2022" fmla="*/ 366245 h 647272"/>
                    <a:gd name="connsiteX2023" fmla="*/ 5209 w 801305"/>
                    <a:gd name="connsiteY2023" fmla="*/ 365691 h 647272"/>
                    <a:gd name="connsiteX2024" fmla="*/ 4876 w 801305"/>
                    <a:gd name="connsiteY2024" fmla="*/ 365137 h 647272"/>
                    <a:gd name="connsiteX2025" fmla="*/ 4211 w 801305"/>
                    <a:gd name="connsiteY2025" fmla="*/ 364915 h 647272"/>
                    <a:gd name="connsiteX2026" fmla="*/ 3879 w 801305"/>
                    <a:gd name="connsiteY2026" fmla="*/ 365358 h 647272"/>
                    <a:gd name="connsiteX2027" fmla="*/ 3879 w 801305"/>
                    <a:gd name="connsiteY2027" fmla="*/ 366245 h 647272"/>
                    <a:gd name="connsiteX2028" fmla="*/ 3879 w 801305"/>
                    <a:gd name="connsiteY2028" fmla="*/ 367242 h 647272"/>
                    <a:gd name="connsiteX2029" fmla="*/ 4211 w 801305"/>
                    <a:gd name="connsiteY2029" fmla="*/ 367686 h 647272"/>
                    <a:gd name="connsiteX2030" fmla="*/ 4766 w 801305"/>
                    <a:gd name="connsiteY2030" fmla="*/ 369680 h 647272"/>
                    <a:gd name="connsiteX2031" fmla="*/ 10196 w 801305"/>
                    <a:gd name="connsiteY2031" fmla="*/ 409241 h 647272"/>
                    <a:gd name="connsiteX2032" fmla="*/ 9974 w 801305"/>
                    <a:gd name="connsiteY2032" fmla="*/ 417442 h 647272"/>
                    <a:gd name="connsiteX2033" fmla="*/ 8533 w 801305"/>
                    <a:gd name="connsiteY2033" fmla="*/ 425753 h 647272"/>
                    <a:gd name="connsiteX2034" fmla="*/ 6427 w 801305"/>
                    <a:gd name="connsiteY2034" fmla="*/ 433510 h 647272"/>
                    <a:gd name="connsiteX2035" fmla="*/ 0 w 801305"/>
                    <a:gd name="connsiteY2035" fmla="*/ 450575 h 647272"/>
                    <a:gd name="connsiteX2036" fmla="*/ 0 w 801305"/>
                    <a:gd name="connsiteY2036" fmla="*/ 453568 h 647272"/>
                    <a:gd name="connsiteX2037" fmla="*/ 1884 w 801305"/>
                    <a:gd name="connsiteY2037" fmla="*/ 455340 h 647272"/>
                    <a:gd name="connsiteX2038" fmla="*/ 8533 w 801305"/>
                    <a:gd name="connsiteY2038" fmla="*/ 456559 h 647272"/>
                    <a:gd name="connsiteX2039" fmla="*/ 11303 w 801305"/>
                    <a:gd name="connsiteY2039" fmla="*/ 458222 h 647272"/>
                    <a:gd name="connsiteX2040" fmla="*/ 24823 w 801305"/>
                    <a:gd name="connsiteY2040" fmla="*/ 469525 h 647272"/>
                    <a:gd name="connsiteX2041" fmla="*/ 26264 w 801305"/>
                    <a:gd name="connsiteY2041" fmla="*/ 468971 h 647272"/>
                    <a:gd name="connsiteX2042" fmla="*/ 25155 w 801305"/>
                    <a:gd name="connsiteY2042" fmla="*/ 465535 h 647272"/>
                    <a:gd name="connsiteX2043" fmla="*/ 22607 w 801305"/>
                    <a:gd name="connsiteY2043" fmla="*/ 462544 h 647272"/>
                    <a:gd name="connsiteX2044" fmla="*/ 19504 w 801305"/>
                    <a:gd name="connsiteY2044" fmla="*/ 460549 h 647272"/>
                    <a:gd name="connsiteX2045" fmla="*/ 16844 w 801305"/>
                    <a:gd name="connsiteY2045" fmla="*/ 460106 h 647272"/>
                    <a:gd name="connsiteX2046" fmla="*/ 18285 w 801305"/>
                    <a:gd name="connsiteY2046" fmla="*/ 458111 h 647272"/>
                    <a:gd name="connsiteX2047" fmla="*/ 18950 w 801305"/>
                    <a:gd name="connsiteY2047" fmla="*/ 457668 h 647272"/>
                    <a:gd name="connsiteX2048" fmla="*/ 19947 w 801305"/>
                    <a:gd name="connsiteY2048" fmla="*/ 457446 h 647272"/>
                    <a:gd name="connsiteX2049" fmla="*/ 16622 w 801305"/>
                    <a:gd name="connsiteY2049" fmla="*/ 453789 h 647272"/>
                    <a:gd name="connsiteX2050" fmla="*/ 16290 w 801305"/>
                    <a:gd name="connsiteY2050" fmla="*/ 451905 h 647272"/>
                    <a:gd name="connsiteX2051" fmla="*/ 17620 w 801305"/>
                    <a:gd name="connsiteY2051" fmla="*/ 449135 h 647272"/>
                    <a:gd name="connsiteX2052" fmla="*/ 19615 w 801305"/>
                    <a:gd name="connsiteY2052" fmla="*/ 447473 h 647272"/>
                    <a:gd name="connsiteX2053" fmla="*/ 22163 w 801305"/>
                    <a:gd name="connsiteY2053" fmla="*/ 446808 h 647272"/>
                    <a:gd name="connsiteX2054" fmla="*/ 24712 w 801305"/>
                    <a:gd name="connsiteY2054" fmla="*/ 447029 h 647272"/>
                    <a:gd name="connsiteX2055" fmla="*/ 26929 w 801305"/>
                    <a:gd name="connsiteY2055" fmla="*/ 447916 h 647272"/>
                    <a:gd name="connsiteX2056" fmla="*/ 26929 w 801305"/>
                    <a:gd name="connsiteY2056" fmla="*/ 449135 h 647272"/>
                    <a:gd name="connsiteX2057" fmla="*/ 24490 w 801305"/>
                    <a:gd name="connsiteY2057" fmla="*/ 449578 h 647272"/>
                    <a:gd name="connsiteX2058" fmla="*/ 24490 w 801305"/>
                    <a:gd name="connsiteY2058" fmla="*/ 451019 h 647272"/>
                    <a:gd name="connsiteX2059" fmla="*/ 34685 w 801305"/>
                    <a:gd name="connsiteY2059" fmla="*/ 466422 h 647272"/>
                    <a:gd name="connsiteX2060" fmla="*/ 39340 w 801305"/>
                    <a:gd name="connsiteY2060" fmla="*/ 470744 h 647272"/>
                    <a:gd name="connsiteX2061" fmla="*/ 44770 w 801305"/>
                    <a:gd name="connsiteY2061" fmla="*/ 472517 h 647272"/>
                    <a:gd name="connsiteX2062" fmla="*/ 52305 w 801305"/>
                    <a:gd name="connsiteY2062" fmla="*/ 472738 h 647272"/>
                    <a:gd name="connsiteX2063" fmla="*/ 56405 w 801305"/>
                    <a:gd name="connsiteY2063" fmla="*/ 473736 h 647272"/>
                    <a:gd name="connsiteX2064" fmla="*/ 59287 w 801305"/>
                    <a:gd name="connsiteY2064" fmla="*/ 475952 h 647272"/>
                    <a:gd name="connsiteX2065" fmla="*/ 60948 w 801305"/>
                    <a:gd name="connsiteY2065" fmla="*/ 479720 h 647272"/>
                    <a:gd name="connsiteX2066" fmla="*/ 61724 w 801305"/>
                    <a:gd name="connsiteY2066" fmla="*/ 483931 h 647272"/>
                    <a:gd name="connsiteX2067" fmla="*/ 62722 w 801305"/>
                    <a:gd name="connsiteY2067" fmla="*/ 492907 h 647272"/>
                    <a:gd name="connsiteX2068" fmla="*/ 63941 w 801305"/>
                    <a:gd name="connsiteY2068" fmla="*/ 497894 h 647272"/>
                    <a:gd name="connsiteX2069" fmla="*/ 64163 w 801305"/>
                    <a:gd name="connsiteY2069" fmla="*/ 500442 h 647272"/>
                    <a:gd name="connsiteX2070" fmla="*/ 63941 w 801305"/>
                    <a:gd name="connsiteY2070" fmla="*/ 502104 h 647272"/>
                    <a:gd name="connsiteX2071" fmla="*/ 62944 w 801305"/>
                    <a:gd name="connsiteY2071" fmla="*/ 504875 h 647272"/>
                    <a:gd name="connsiteX2072" fmla="*/ 62722 w 801305"/>
                    <a:gd name="connsiteY2072" fmla="*/ 507202 h 647272"/>
                    <a:gd name="connsiteX2073" fmla="*/ 63609 w 801305"/>
                    <a:gd name="connsiteY2073" fmla="*/ 515735 h 647272"/>
                    <a:gd name="connsiteX2074" fmla="*/ 65049 w 801305"/>
                    <a:gd name="connsiteY2074" fmla="*/ 524267 h 647272"/>
                    <a:gd name="connsiteX2075" fmla="*/ 67154 w 801305"/>
                    <a:gd name="connsiteY2075" fmla="*/ 531027 h 647272"/>
                    <a:gd name="connsiteX2076" fmla="*/ 67376 w 801305"/>
                    <a:gd name="connsiteY2076" fmla="*/ 534795 h 647272"/>
                    <a:gd name="connsiteX2077" fmla="*/ 65049 w 801305"/>
                    <a:gd name="connsiteY2077" fmla="*/ 535681 h 647272"/>
                    <a:gd name="connsiteX2078" fmla="*/ 58843 w 801305"/>
                    <a:gd name="connsiteY2078" fmla="*/ 534241 h 647272"/>
                    <a:gd name="connsiteX2079" fmla="*/ 52083 w 801305"/>
                    <a:gd name="connsiteY2079" fmla="*/ 533244 h 647272"/>
                    <a:gd name="connsiteX2080" fmla="*/ 51751 w 801305"/>
                    <a:gd name="connsiteY2080" fmla="*/ 531027 h 647272"/>
                    <a:gd name="connsiteX2081" fmla="*/ 53746 w 801305"/>
                    <a:gd name="connsiteY2081" fmla="*/ 528368 h 647272"/>
                    <a:gd name="connsiteX2082" fmla="*/ 54965 w 801305"/>
                    <a:gd name="connsiteY2082" fmla="*/ 527370 h 647272"/>
                    <a:gd name="connsiteX2083" fmla="*/ 56516 w 801305"/>
                    <a:gd name="connsiteY2083" fmla="*/ 526927 h 647272"/>
                    <a:gd name="connsiteX2084" fmla="*/ 54078 w 801305"/>
                    <a:gd name="connsiteY2084" fmla="*/ 524378 h 647272"/>
                    <a:gd name="connsiteX2085" fmla="*/ 49313 w 801305"/>
                    <a:gd name="connsiteY2085" fmla="*/ 522938 h 647272"/>
                    <a:gd name="connsiteX2086" fmla="*/ 44548 w 801305"/>
                    <a:gd name="connsiteY2086" fmla="*/ 523603 h 647272"/>
                    <a:gd name="connsiteX2087" fmla="*/ 42442 w 801305"/>
                    <a:gd name="connsiteY2087" fmla="*/ 527481 h 647272"/>
                    <a:gd name="connsiteX2088" fmla="*/ 41999 w 801305"/>
                    <a:gd name="connsiteY2088" fmla="*/ 532579 h 647272"/>
                    <a:gd name="connsiteX2089" fmla="*/ 41335 w 801305"/>
                    <a:gd name="connsiteY2089" fmla="*/ 537344 h 647272"/>
                    <a:gd name="connsiteX2090" fmla="*/ 41335 w 801305"/>
                    <a:gd name="connsiteY2090" fmla="*/ 542109 h 647272"/>
                    <a:gd name="connsiteX2091" fmla="*/ 42442 w 801305"/>
                    <a:gd name="connsiteY2091" fmla="*/ 546985 h 647272"/>
                    <a:gd name="connsiteX2092" fmla="*/ 43994 w 801305"/>
                    <a:gd name="connsiteY2092" fmla="*/ 549201 h 647272"/>
                    <a:gd name="connsiteX2093" fmla="*/ 45767 w 801305"/>
                    <a:gd name="connsiteY2093" fmla="*/ 549644 h 647272"/>
                    <a:gd name="connsiteX2094" fmla="*/ 47540 w 801305"/>
                    <a:gd name="connsiteY2094" fmla="*/ 548647 h 647272"/>
                    <a:gd name="connsiteX2095" fmla="*/ 49092 w 801305"/>
                    <a:gd name="connsiteY2095" fmla="*/ 546431 h 647272"/>
                    <a:gd name="connsiteX2096" fmla="*/ 50532 w 801305"/>
                    <a:gd name="connsiteY2096" fmla="*/ 544768 h 647272"/>
                    <a:gd name="connsiteX2097" fmla="*/ 51640 w 801305"/>
                    <a:gd name="connsiteY2097" fmla="*/ 544547 h 647272"/>
                    <a:gd name="connsiteX2098" fmla="*/ 52305 w 801305"/>
                    <a:gd name="connsiteY2098" fmla="*/ 543550 h 647272"/>
                    <a:gd name="connsiteX2099" fmla="*/ 52637 w 801305"/>
                    <a:gd name="connsiteY2099" fmla="*/ 535903 h 647272"/>
                    <a:gd name="connsiteX2100" fmla="*/ 53081 w 801305"/>
                    <a:gd name="connsiteY2100" fmla="*/ 534241 h 647272"/>
                    <a:gd name="connsiteX2101" fmla="*/ 54411 w 801305"/>
                    <a:gd name="connsiteY2101" fmla="*/ 534241 h 647272"/>
                    <a:gd name="connsiteX2102" fmla="*/ 66489 w 801305"/>
                    <a:gd name="connsiteY2102" fmla="*/ 536236 h 647272"/>
                    <a:gd name="connsiteX2103" fmla="*/ 65270 w 801305"/>
                    <a:gd name="connsiteY2103" fmla="*/ 541444 h 647272"/>
                    <a:gd name="connsiteX2104" fmla="*/ 63609 w 801305"/>
                    <a:gd name="connsiteY2104" fmla="*/ 546320 h 647272"/>
                    <a:gd name="connsiteX2105" fmla="*/ 62279 w 801305"/>
                    <a:gd name="connsiteY2105" fmla="*/ 551639 h 647272"/>
                    <a:gd name="connsiteX2106" fmla="*/ 61835 w 801305"/>
                    <a:gd name="connsiteY2106" fmla="*/ 558066 h 647272"/>
                    <a:gd name="connsiteX2107" fmla="*/ 62944 w 801305"/>
                    <a:gd name="connsiteY2107" fmla="*/ 563053 h 647272"/>
                    <a:gd name="connsiteX2108" fmla="*/ 64716 w 801305"/>
                    <a:gd name="connsiteY2108" fmla="*/ 567929 h 647272"/>
                    <a:gd name="connsiteX2109" fmla="*/ 65714 w 801305"/>
                    <a:gd name="connsiteY2109" fmla="*/ 572916 h 647272"/>
                    <a:gd name="connsiteX2110" fmla="*/ 64163 w 801305"/>
                    <a:gd name="connsiteY2110" fmla="*/ 578345 h 647272"/>
                    <a:gd name="connsiteX2111" fmla="*/ 65049 w 801305"/>
                    <a:gd name="connsiteY2111" fmla="*/ 579675 h 647272"/>
                    <a:gd name="connsiteX2112" fmla="*/ 64163 w 801305"/>
                    <a:gd name="connsiteY2112" fmla="*/ 583110 h 647272"/>
                    <a:gd name="connsiteX2113" fmla="*/ 64163 w 801305"/>
                    <a:gd name="connsiteY2113" fmla="*/ 583110 h 647272"/>
                    <a:gd name="connsiteX2114" fmla="*/ 68152 w 801305"/>
                    <a:gd name="connsiteY2114" fmla="*/ 584330 h 647272"/>
                    <a:gd name="connsiteX2115" fmla="*/ 72363 w 801305"/>
                    <a:gd name="connsiteY2115" fmla="*/ 584551 h 647272"/>
                    <a:gd name="connsiteX2116" fmla="*/ 80120 w 801305"/>
                    <a:gd name="connsiteY2116" fmla="*/ 581670 h 647272"/>
                    <a:gd name="connsiteX2117" fmla="*/ 82779 w 801305"/>
                    <a:gd name="connsiteY2117" fmla="*/ 581227 h 647272"/>
                    <a:gd name="connsiteX2118" fmla="*/ 91866 w 801305"/>
                    <a:gd name="connsiteY2118" fmla="*/ 582778 h 647272"/>
                    <a:gd name="connsiteX2119" fmla="*/ 100731 w 801305"/>
                    <a:gd name="connsiteY2119" fmla="*/ 586435 h 647272"/>
                    <a:gd name="connsiteX2120" fmla="*/ 124778 w 801305"/>
                    <a:gd name="connsiteY2120" fmla="*/ 592087 h 647272"/>
                    <a:gd name="connsiteX2121" fmla="*/ 126663 w 801305"/>
                    <a:gd name="connsiteY2121" fmla="*/ 593749 h 647272"/>
                    <a:gd name="connsiteX2122" fmla="*/ 127216 w 801305"/>
                    <a:gd name="connsiteY2122" fmla="*/ 595744 h 647272"/>
                    <a:gd name="connsiteX2123" fmla="*/ 127549 w 801305"/>
                    <a:gd name="connsiteY2123" fmla="*/ 598514 h 647272"/>
                    <a:gd name="connsiteX2124" fmla="*/ 128435 w 801305"/>
                    <a:gd name="connsiteY2124" fmla="*/ 600841 h 647272"/>
                    <a:gd name="connsiteX2125" fmla="*/ 130430 w 801305"/>
                    <a:gd name="connsiteY2125" fmla="*/ 601617 h 647272"/>
                    <a:gd name="connsiteX2126" fmla="*/ 138741 w 801305"/>
                    <a:gd name="connsiteY2126" fmla="*/ 601617 h 647272"/>
                    <a:gd name="connsiteX2127" fmla="*/ 140404 w 801305"/>
                    <a:gd name="connsiteY2127" fmla="*/ 601284 h 647272"/>
                    <a:gd name="connsiteX2128" fmla="*/ 141511 w 801305"/>
                    <a:gd name="connsiteY2128" fmla="*/ 600176 h 647272"/>
                    <a:gd name="connsiteX2129" fmla="*/ 143174 w 801305"/>
                    <a:gd name="connsiteY2129" fmla="*/ 599733 h 647272"/>
                    <a:gd name="connsiteX2130" fmla="*/ 144393 w 801305"/>
                    <a:gd name="connsiteY2130" fmla="*/ 598625 h 647272"/>
                    <a:gd name="connsiteX2131" fmla="*/ 146387 w 801305"/>
                    <a:gd name="connsiteY2131" fmla="*/ 598181 h 647272"/>
                    <a:gd name="connsiteX2132" fmla="*/ 148715 w 801305"/>
                    <a:gd name="connsiteY2132" fmla="*/ 600287 h 647272"/>
                    <a:gd name="connsiteX2133" fmla="*/ 150598 w 801305"/>
                    <a:gd name="connsiteY2133" fmla="*/ 600509 h 647272"/>
                    <a:gd name="connsiteX2134" fmla="*/ 152261 w 801305"/>
                    <a:gd name="connsiteY2134" fmla="*/ 599955 h 647272"/>
                    <a:gd name="connsiteX2135" fmla="*/ 152261 w 801305"/>
                    <a:gd name="connsiteY2135" fmla="*/ 599955 h 647272"/>
                    <a:gd name="connsiteX2136" fmla="*/ 152150 w 801305"/>
                    <a:gd name="connsiteY2136" fmla="*/ 599955 h 647272"/>
                    <a:gd name="connsiteX2137" fmla="*/ 152926 w 801305"/>
                    <a:gd name="connsiteY2137" fmla="*/ 595854 h 647272"/>
                    <a:gd name="connsiteX2138" fmla="*/ 154477 w 801305"/>
                    <a:gd name="connsiteY2138" fmla="*/ 593417 h 647272"/>
                    <a:gd name="connsiteX2139" fmla="*/ 159242 w 801305"/>
                    <a:gd name="connsiteY2139" fmla="*/ 589427 h 647272"/>
                    <a:gd name="connsiteX2140" fmla="*/ 161126 w 801305"/>
                    <a:gd name="connsiteY2140" fmla="*/ 587100 h 647272"/>
                    <a:gd name="connsiteX2141" fmla="*/ 161902 w 801305"/>
                    <a:gd name="connsiteY2141" fmla="*/ 586435 h 647272"/>
                    <a:gd name="connsiteX2142" fmla="*/ 163785 w 801305"/>
                    <a:gd name="connsiteY2142" fmla="*/ 586657 h 647272"/>
                    <a:gd name="connsiteX2143" fmla="*/ 164672 w 801305"/>
                    <a:gd name="connsiteY2143" fmla="*/ 586324 h 647272"/>
                    <a:gd name="connsiteX2144" fmla="*/ 165226 w 801305"/>
                    <a:gd name="connsiteY2144" fmla="*/ 585659 h 647272"/>
                    <a:gd name="connsiteX2145" fmla="*/ 165891 w 801305"/>
                    <a:gd name="connsiteY2145" fmla="*/ 584108 h 647272"/>
                    <a:gd name="connsiteX2146" fmla="*/ 167110 w 801305"/>
                    <a:gd name="connsiteY2146" fmla="*/ 581892 h 647272"/>
                    <a:gd name="connsiteX2147" fmla="*/ 168550 w 801305"/>
                    <a:gd name="connsiteY2147" fmla="*/ 577902 h 647272"/>
                    <a:gd name="connsiteX2148" fmla="*/ 169215 w 801305"/>
                    <a:gd name="connsiteY2148" fmla="*/ 576683 h 647272"/>
                    <a:gd name="connsiteX2149" fmla="*/ 172429 w 801305"/>
                    <a:gd name="connsiteY2149" fmla="*/ 575686 h 647272"/>
                    <a:gd name="connsiteX2150" fmla="*/ 175089 w 801305"/>
                    <a:gd name="connsiteY2150" fmla="*/ 577237 h 647272"/>
                    <a:gd name="connsiteX2151" fmla="*/ 175643 w 801305"/>
                    <a:gd name="connsiteY2151" fmla="*/ 579454 h 647272"/>
                    <a:gd name="connsiteX2152" fmla="*/ 172651 w 801305"/>
                    <a:gd name="connsiteY2152" fmla="*/ 580672 h 647272"/>
                    <a:gd name="connsiteX2153" fmla="*/ 171875 w 801305"/>
                    <a:gd name="connsiteY2153" fmla="*/ 581448 h 647272"/>
                    <a:gd name="connsiteX2154" fmla="*/ 172651 w 801305"/>
                    <a:gd name="connsiteY2154" fmla="*/ 583221 h 647272"/>
                    <a:gd name="connsiteX2155" fmla="*/ 174645 w 801305"/>
                    <a:gd name="connsiteY2155" fmla="*/ 586103 h 647272"/>
                    <a:gd name="connsiteX2156" fmla="*/ 174424 w 801305"/>
                    <a:gd name="connsiteY2156" fmla="*/ 587321 h 647272"/>
                    <a:gd name="connsiteX2157" fmla="*/ 173537 w 801305"/>
                    <a:gd name="connsiteY2157" fmla="*/ 588097 h 647272"/>
                    <a:gd name="connsiteX2158" fmla="*/ 173537 w 801305"/>
                    <a:gd name="connsiteY2158" fmla="*/ 588873 h 647272"/>
                    <a:gd name="connsiteX2159" fmla="*/ 175532 w 801305"/>
                    <a:gd name="connsiteY2159" fmla="*/ 590092 h 647272"/>
                    <a:gd name="connsiteX2160" fmla="*/ 176972 w 801305"/>
                    <a:gd name="connsiteY2160" fmla="*/ 590424 h 647272"/>
                    <a:gd name="connsiteX2161" fmla="*/ 181737 w 801305"/>
                    <a:gd name="connsiteY2161" fmla="*/ 590092 h 647272"/>
                    <a:gd name="connsiteX2162" fmla="*/ 182735 w 801305"/>
                    <a:gd name="connsiteY2162" fmla="*/ 590979 h 647272"/>
                    <a:gd name="connsiteX2163" fmla="*/ 184397 w 801305"/>
                    <a:gd name="connsiteY2163" fmla="*/ 594635 h 647272"/>
                    <a:gd name="connsiteX2164" fmla="*/ 185727 w 801305"/>
                    <a:gd name="connsiteY2164" fmla="*/ 595522 h 647272"/>
                    <a:gd name="connsiteX2165" fmla="*/ 187389 w 801305"/>
                    <a:gd name="connsiteY2165" fmla="*/ 594635 h 647272"/>
                    <a:gd name="connsiteX2166" fmla="*/ 187832 w 801305"/>
                    <a:gd name="connsiteY2166" fmla="*/ 592641 h 647272"/>
                    <a:gd name="connsiteX2167" fmla="*/ 187611 w 801305"/>
                    <a:gd name="connsiteY2167" fmla="*/ 590314 h 647272"/>
                    <a:gd name="connsiteX2168" fmla="*/ 187167 w 801305"/>
                    <a:gd name="connsiteY2168" fmla="*/ 588651 h 647272"/>
                    <a:gd name="connsiteX2169" fmla="*/ 186392 w 801305"/>
                    <a:gd name="connsiteY2169" fmla="*/ 587211 h 647272"/>
                    <a:gd name="connsiteX2170" fmla="*/ 185284 w 801305"/>
                    <a:gd name="connsiteY2170" fmla="*/ 585992 h 647272"/>
                    <a:gd name="connsiteX2171" fmla="*/ 183954 w 801305"/>
                    <a:gd name="connsiteY2171" fmla="*/ 585105 h 647272"/>
                    <a:gd name="connsiteX2172" fmla="*/ 182513 w 801305"/>
                    <a:gd name="connsiteY2172" fmla="*/ 584662 h 647272"/>
                    <a:gd name="connsiteX2173" fmla="*/ 183400 w 801305"/>
                    <a:gd name="connsiteY2173" fmla="*/ 582224 h 647272"/>
                    <a:gd name="connsiteX2174" fmla="*/ 184730 w 801305"/>
                    <a:gd name="connsiteY2174" fmla="*/ 582446 h 647272"/>
                    <a:gd name="connsiteX2175" fmla="*/ 186281 w 801305"/>
                    <a:gd name="connsiteY2175" fmla="*/ 583443 h 647272"/>
                    <a:gd name="connsiteX2176" fmla="*/ 187943 w 801305"/>
                    <a:gd name="connsiteY2176" fmla="*/ 583443 h 647272"/>
                    <a:gd name="connsiteX2177" fmla="*/ 189051 w 801305"/>
                    <a:gd name="connsiteY2177" fmla="*/ 582556 h 647272"/>
                    <a:gd name="connsiteX2178" fmla="*/ 189273 w 801305"/>
                    <a:gd name="connsiteY2178" fmla="*/ 582003 h 647272"/>
                    <a:gd name="connsiteX2179" fmla="*/ 189051 w 801305"/>
                    <a:gd name="connsiteY2179" fmla="*/ 581116 h 647272"/>
                    <a:gd name="connsiteX2180" fmla="*/ 186502 w 801305"/>
                    <a:gd name="connsiteY2180" fmla="*/ 566156 h 647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</a:cxnLst>
                  <a:rect l="l" t="t" r="r" b="b"/>
                  <a:pathLst>
                    <a:path w="801305" h="647272">
                      <a:moveTo>
                        <a:pt x="426972" y="607490"/>
                      </a:moveTo>
                      <a:lnTo>
                        <a:pt x="425753" y="605606"/>
                      </a:lnTo>
                      <a:lnTo>
                        <a:pt x="420101" y="600841"/>
                      </a:lnTo>
                      <a:lnTo>
                        <a:pt x="418439" y="597295"/>
                      </a:lnTo>
                      <a:lnTo>
                        <a:pt x="418883" y="597073"/>
                      </a:lnTo>
                      <a:lnTo>
                        <a:pt x="419990" y="595965"/>
                      </a:lnTo>
                      <a:lnTo>
                        <a:pt x="418107" y="595411"/>
                      </a:lnTo>
                      <a:lnTo>
                        <a:pt x="416444" y="594081"/>
                      </a:lnTo>
                      <a:lnTo>
                        <a:pt x="413785" y="590646"/>
                      </a:lnTo>
                      <a:lnTo>
                        <a:pt x="413120" y="587765"/>
                      </a:lnTo>
                      <a:lnTo>
                        <a:pt x="404476" y="579897"/>
                      </a:lnTo>
                      <a:lnTo>
                        <a:pt x="404144" y="582113"/>
                      </a:lnTo>
                      <a:lnTo>
                        <a:pt x="403922" y="584551"/>
                      </a:lnTo>
                      <a:lnTo>
                        <a:pt x="404144" y="586989"/>
                      </a:lnTo>
                      <a:lnTo>
                        <a:pt x="405141" y="589095"/>
                      </a:lnTo>
                      <a:lnTo>
                        <a:pt x="404033" y="589316"/>
                      </a:lnTo>
                      <a:lnTo>
                        <a:pt x="401263" y="590646"/>
                      </a:lnTo>
                      <a:lnTo>
                        <a:pt x="398160" y="590646"/>
                      </a:lnTo>
                      <a:lnTo>
                        <a:pt x="395722" y="592752"/>
                      </a:lnTo>
                      <a:lnTo>
                        <a:pt x="395722" y="594414"/>
                      </a:lnTo>
                      <a:cubicBezTo>
                        <a:pt x="395722" y="594414"/>
                        <a:pt x="397163" y="596519"/>
                        <a:pt x="397163" y="596519"/>
                      </a:cubicBezTo>
                      <a:lnTo>
                        <a:pt x="398270" y="599955"/>
                      </a:lnTo>
                      <a:lnTo>
                        <a:pt x="378103" y="588541"/>
                      </a:lnTo>
                      <a:lnTo>
                        <a:pt x="375332" y="587876"/>
                      </a:lnTo>
                      <a:lnTo>
                        <a:pt x="372672" y="586213"/>
                      </a:lnTo>
                      <a:lnTo>
                        <a:pt x="369237" y="578678"/>
                      </a:lnTo>
                      <a:lnTo>
                        <a:pt x="367242" y="577016"/>
                      </a:lnTo>
                      <a:lnTo>
                        <a:pt x="365248" y="576129"/>
                      </a:lnTo>
                      <a:lnTo>
                        <a:pt x="359818" y="571807"/>
                      </a:lnTo>
                      <a:lnTo>
                        <a:pt x="357047" y="570478"/>
                      </a:lnTo>
                      <a:lnTo>
                        <a:pt x="340757" y="573802"/>
                      </a:lnTo>
                      <a:lnTo>
                        <a:pt x="339206" y="573027"/>
                      </a:lnTo>
                      <a:lnTo>
                        <a:pt x="334441" y="578678"/>
                      </a:lnTo>
                      <a:lnTo>
                        <a:pt x="332890" y="581781"/>
                      </a:lnTo>
                      <a:lnTo>
                        <a:pt x="332890" y="585216"/>
                      </a:lnTo>
                      <a:lnTo>
                        <a:pt x="333666" y="586546"/>
                      </a:lnTo>
                      <a:lnTo>
                        <a:pt x="339649" y="594081"/>
                      </a:lnTo>
                      <a:lnTo>
                        <a:pt x="341201" y="595300"/>
                      </a:lnTo>
                      <a:lnTo>
                        <a:pt x="343085" y="595965"/>
                      </a:lnTo>
                      <a:lnTo>
                        <a:pt x="340979" y="600065"/>
                      </a:lnTo>
                      <a:lnTo>
                        <a:pt x="337766" y="600287"/>
                      </a:lnTo>
                      <a:lnTo>
                        <a:pt x="334330" y="599733"/>
                      </a:lnTo>
                      <a:lnTo>
                        <a:pt x="331449" y="601395"/>
                      </a:lnTo>
                      <a:lnTo>
                        <a:pt x="330673" y="604720"/>
                      </a:lnTo>
                      <a:lnTo>
                        <a:pt x="331781" y="607711"/>
                      </a:lnTo>
                      <a:lnTo>
                        <a:pt x="334220" y="609817"/>
                      </a:lnTo>
                      <a:lnTo>
                        <a:pt x="340314" y="611258"/>
                      </a:lnTo>
                      <a:lnTo>
                        <a:pt x="346409" y="614139"/>
                      </a:lnTo>
                      <a:lnTo>
                        <a:pt x="352061" y="615358"/>
                      </a:lnTo>
                      <a:lnTo>
                        <a:pt x="364472" y="623336"/>
                      </a:lnTo>
                      <a:lnTo>
                        <a:pt x="371342" y="629431"/>
                      </a:lnTo>
                      <a:lnTo>
                        <a:pt x="381870" y="635748"/>
                      </a:lnTo>
                      <a:lnTo>
                        <a:pt x="384419" y="636191"/>
                      </a:lnTo>
                      <a:lnTo>
                        <a:pt x="388740" y="632202"/>
                      </a:lnTo>
                      <a:lnTo>
                        <a:pt x="394170" y="629653"/>
                      </a:lnTo>
                      <a:lnTo>
                        <a:pt x="399933" y="628323"/>
                      </a:lnTo>
                      <a:lnTo>
                        <a:pt x="417553" y="632202"/>
                      </a:lnTo>
                      <a:lnTo>
                        <a:pt x="422650" y="630539"/>
                      </a:lnTo>
                      <a:lnTo>
                        <a:pt x="426307" y="626439"/>
                      </a:lnTo>
                      <a:lnTo>
                        <a:pt x="426750" y="622228"/>
                      </a:lnTo>
                      <a:lnTo>
                        <a:pt x="422318" y="620234"/>
                      </a:lnTo>
                      <a:lnTo>
                        <a:pt x="423204" y="618128"/>
                      </a:lnTo>
                      <a:lnTo>
                        <a:pt x="424202" y="617463"/>
                      </a:lnTo>
                      <a:lnTo>
                        <a:pt x="425309" y="617020"/>
                      </a:lnTo>
                      <a:lnTo>
                        <a:pt x="426639" y="615580"/>
                      </a:lnTo>
                      <a:lnTo>
                        <a:pt x="427748" y="613252"/>
                      </a:lnTo>
                      <a:lnTo>
                        <a:pt x="427748" y="612144"/>
                      </a:lnTo>
                      <a:lnTo>
                        <a:pt x="427304" y="610704"/>
                      </a:lnTo>
                      <a:lnTo>
                        <a:pt x="426972" y="607490"/>
                      </a:lnTo>
                      <a:close/>
                      <a:moveTo>
                        <a:pt x="273936" y="590646"/>
                      </a:moveTo>
                      <a:lnTo>
                        <a:pt x="273936" y="587543"/>
                      </a:lnTo>
                      <a:cubicBezTo>
                        <a:pt x="273936" y="587543"/>
                        <a:pt x="272495" y="585770"/>
                        <a:pt x="272495" y="585770"/>
                      </a:cubicBezTo>
                      <a:lnTo>
                        <a:pt x="270390" y="584440"/>
                      </a:lnTo>
                      <a:lnTo>
                        <a:pt x="268506" y="582667"/>
                      </a:lnTo>
                      <a:lnTo>
                        <a:pt x="270058" y="586103"/>
                      </a:lnTo>
                      <a:lnTo>
                        <a:pt x="269725" y="587654"/>
                      </a:lnTo>
                      <a:lnTo>
                        <a:pt x="268173" y="588097"/>
                      </a:lnTo>
                      <a:lnTo>
                        <a:pt x="265847" y="588097"/>
                      </a:lnTo>
                      <a:cubicBezTo>
                        <a:pt x="265847" y="588097"/>
                        <a:pt x="264627" y="586878"/>
                        <a:pt x="264627" y="586878"/>
                      </a:cubicBezTo>
                      <a:lnTo>
                        <a:pt x="263297" y="581005"/>
                      </a:lnTo>
                      <a:lnTo>
                        <a:pt x="261636" y="578678"/>
                      </a:lnTo>
                      <a:lnTo>
                        <a:pt x="262411" y="582003"/>
                      </a:lnTo>
                      <a:lnTo>
                        <a:pt x="261857" y="583554"/>
                      </a:lnTo>
                      <a:lnTo>
                        <a:pt x="260527" y="583997"/>
                      </a:lnTo>
                      <a:lnTo>
                        <a:pt x="258865" y="583997"/>
                      </a:lnTo>
                      <a:cubicBezTo>
                        <a:pt x="258865" y="583997"/>
                        <a:pt x="257203" y="583332"/>
                        <a:pt x="257203" y="583332"/>
                      </a:cubicBezTo>
                      <a:lnTo>
                        <a:pt x="255762" y="581559"/>
                      </a:lnTo>
                      <a:lnTo>
                        <a:pt x="253103" y="577237"/>
                      </a:lnTo>
                      <a:lnTo>
                        <a:pt x="250221" y="574689"/>
                      </a:lnTo>
                      <a:lnTo>
                        <a:pt x="240580" y="569258"/>
                      </a:lnTo>
                      <a:lnTo>
                        <a:pt x="238918" y="567375"/>
                      </a:lnTo>
                      <a:lnTo>
                        <a:pt x="239583" y="570478"/>
                      </a:lnTo>
                      <a:lnTo>
                        <a:pt x="241467" y="574910"/>
                      </a:lnTo>
                      <a:lnTo>
                        <a:pt x="260971" y="596297"/>
                      </a:lnTo>
                      <a:lnTo>
                        <a:pt x="263519" y="597517"/>
                      </a:lnTo>
                      <a:lnTo>
                        <a:pt x="264960" y="596852"/>
                      </a:lnTo>
                      <a:lnTo>
                        <a:pt x="267398" y="594192"/>
                      </a:lnTo>
                      <a:lnTo>
                        <a:pt x="276263" y="592087"/>
                      </a:lnTo>
                      <a:lnTo>
                        <a:pt x="275044" y="591532"/>
                      </a:lnTo>
                      <a:lnTo>
                        <a:pt x="273936" y="590757"/>
                      </a:lnTo>
                      <a:close/>
                      <a:moveTo>
                        <a:pt x="501329" y="558953"/>
                      </a:moveTo>
                      <a:lnTo>
                        <a:pt x="491356" y="556847"/>
                      </a:lnTo>
                      <a:lnTo>
                        <a:pt x="482047" y="556293"/>
                      </a:lnTo>
                      <a:lnTo>
                        <a:pt x="478279" y="554520"/>
                      </a:lnTo>
                      <a:lnTo>
                        <a:pt x="475841" y="550088"/>
                      </a:lnTo>
                      <a:lnTo>
                        <a:pt x="473847" y="550088"/>
                      </a:lnTo>
                      <a:lnTo>
                        <a:pt x="472628" y="550753"/>
                      </a:lnTo>
                      <a:lnTo>
                        <a:pt x="472296" y="552082"/>
                      </a:lnTo>
                      <a:lnTo>
                        <a:pt x="472850" y="554077"/>
                      </a:lnTo>
                      <a:lnTo>
                        <a:pt x="473847" y="555518"/>
                      </a:lnTo>
                      <a:lnTo>
                        <a:pt x="477504" y="558177"/>
                      </a:lnTo>
                      <a:lnTo>
                        <a:pt x="477504" y="559507"/>
                      </a:lnTo>
                      <a:lnTo>
                        <a:pt x="476506" y="560172"/>
                      </a:lnTo>
                      <a:lnTo>
                        <a:pt x="475952" y="561391"/>
                      </a:lnTo>
                      <a:lnTo>
                        <a:pt x="475952" y="562942"/>
                      </a:lnTo>
                      <a:cubicBezTo>
                        <a:pt x="475952" y="562942"/>
                        <a:pt x="476617" y="564937"/>
                        <a:pt x="476617" y="564937"/>
                      </a:cubicBezTo>
                      <a:lnTo>
                        <a:pt x="475287" y="565823"/>
                      </a:lnTo>
                      <a:lnTo>
                        <a:pt x="471630" y="567375"/>
                      </a:lnTo>
                      <a:lnTo>
                        <a:pt x="470522" y="567596"/>
                      </a:lnTo>
                      <a:lnTo>
                        <a:pt x="468860" y="566931"/>
                      </a:lnTo>
                      <a:lnTo>
                        <a:pt x="466089" y="565048"/>
                      </a:lnTo>
                      <a:lnTo>
                        <a:pt x="464317" y="564826"/>
                      </a:lnTo>
                      <a:lnTo>
                        <a:pt x="465092" y="567486"/>
                      </a:lnTo>
                      <a:lnTo>
                        <a:pt x="464317" y="568926"/>
                      </a:lnTo>
                      <a:lnTo>
                        <a:pt x="462876" y="568040"/>
                      </a:lnTo>
                      <a:lnTo>
                        <a:pt x="461435" y="568815"/>
                      </a:lnTo>
                      <a:lnTo>
                        <a:pt x="458887" y="571696"/>
                      </a:lnTo>
                      <a:lnTo>
                        <a:pt x="459441" y="572251"/>
                      </a:lnTo>
                      <a:lnTo>
                        <a:pt x="460549" y="573802"/>
                      </a:lnTo>
                      <a:lnTo>
                        <a:pt x="461103" y="574356"/>
                      </a:lnTo>
                      <a:lnTo>
                        <a:pt x="459884" y="575021"/>
                      </a:lnTo>
                      <a:lnTo>
                        <a:pt x="458887" y="576129"/>
                      </a:lnTo>
                      <a:lnTo>
                        <a:pt x="458444" y="577681"/>
                      </a:lnTo>
                      <a:lnTo>
                        <a:pt x="458998" y="579675"/>
                      </a:lnTo>
                      <a:lnTo>
                        <a:pt x="457446" y="579675"/>
                      </a:lnTo>
                      <a:lnTo>
                        <a:pt x="457446" y="580894"/>
                      </a:lnTo>
                      <a:lnTo>
                        <a:pt x="464649" y="584551"/>
                      </a:lnTo>
                      <a:lnTo>
                        <a:pt x="467974" y="585105"/>
                      </a:lnTo>
                      <a:lnTo>
                        <a:pt x="470079" y="583886"/>
                      </a:lnTo>
                      <a:lnTo>
                        <a:pt x="476063" y="575686"/>
                      </a:lnTo>
                      <a:lnTo>
                        <a:pt x="479941" y="572472"/>
                      </a:lnTo>
                      <a:lnTo>
                        <a:pt x="483820" y="570699"/>
                      </a:lnTo>
                      <a:lnTo>
                        <a:pt x="487920" y="570145"/>
                      </a:lnTo>
                      <a:lnTo>
                        <a:pt x="501329" y="573027"/>
                      </a:lnTo>
                      <a:lnTo>
                        <a:pt x="503989" y="573027"/>
                      </a:lnTo>
                      <a:cubicBezTo>
                        <a:pt x="503989" y="573027"/>
                        <a:pt x="505872" y="572472"/>
                        <a:pt x="505872" y="572472"/>
                      </a:cubicBezTo>
                      <a:lnTo>
                        <a:pt x="506870" y="571253"/>
                      </a:lnTo>
                      <a:lnTo>
                        <a:pt x="507091" y="569148"/>
                      </a:lnTo>
                      <a:lnTo>
                        <a:pt x="505318" y="562388"/>
                      </a:lnTo>
                      <a:lnTo>
                        <a:pt x="501550" y="558953"/>
                      </a:lnTo>
                      <a:close/>
                      <a:moveTo>
                        <a:pt x="218750" y="567707"/>
                      </a:moveTo>
                      <a:lnTo>
                        <a:pt x="215980" y="563275"/>
                      </a:lnTo>
                      <a:lnTo>
                        <a:pt x="213098" y="559839"/>
                      </a:lnTo>
                      <a:lnTo>
                        <a:pt x="209441" y="557623"/>
                      </a:lnTo>
                      <a:lnTo>
                        <a:pt x="204454" y="556847"/>
                      </a:lnTo>
                      <a:lnTo>
                        <a:pt x="200908" y="554853"/>
                      </a:lnTo>
                      <a:lnTo>
                        <a:pt x="194149" y="546874"/>
                      </a:lnTo>
                      <a:lnTo>
                        <a:pt x="189495" y="545988"/>
                      </a:lnTo>
                      <a:lnTo>
                        <a:pt x="185505" y="546652"/>
                      </a:lnTo>
                      <a:lnTo>
                        <a:pt x="175532" y="551417"/>
                      </a:lnTo>
                      <a:lnTo>
                        <a:pt x="175532" y="552858"/>
                      </a:lnTo>
                      <a:lnTo>
                        <a:pt x="177416" y="553966"/>
                      </a:lnTo>
                      <a:lnTo>
                        <a:pt x="179189" y="553634"/>
                      </a:lnTo>
                      <a:lnTo>
                        <a:pt x="181073" y="552858"/>
                      </a:lnTo>
                      <a:lnTo>
                        <a:pt x="183178" y="552858"/>
                      </a:lnTo>
                      <a:cubicBezTo>
                        <a:pt x="183178" y="552858"/>
                        <a:pt x="182624" y="554299"/>
                        <a:pt x="182624" y="554299"/>
                      </a:cubicBezTo>
                      <a:lnTo>
                        <a:pt x="180519" y="555850"/>
                      </a:lnTo>
                      <a:lnTo>
                        <a:pt x="180075" y="556737"/>
                      </a:lnTo>
                      <a:lnTo>
                        <a:pt x="180740" y="558509"/>
                      </a:lnTo>
                      <a:lnTo>
                        <a:pt x="181959" y="558953"/>
                      </a:lnTo>
                      <a:lnTo>
                        <a:pt x="183289" y="559175"/>
                      </a:lnTo>
                      <a:lnTo>
                        <a:pt x="184397" y="560061"/>
                      </a:lnTo>
                      <a:lnTo>
                        <a:pt x="185949" y="560282"/>
                      </a:lnTo>
                      <a:lnTo>
                        <a:pt x="194814" y="559396"/>
                      </a:lnTo>
                      <a:lnTo>
                        <a:pt x="194814" y="560726"/>
                      </a:lnTo>
                      <a:lnTo>
                        <a:pt x="193373" y="562610"/>
                      </a:lnTo>
                      <a:lnTo>
                        <a:pt x="194149" y="564161"/>
                      </a:lnTo>
                      <a:lnTo>
                        <a:pt x="198803" y="567486"/>
                      </a:lnTo>
                      <a:lnTo>
                        <a:pt x="199579" y="568483"/>
                      </a:lnTo>
                      <a:lnTo>
                        <a:pt x="198914" y="568926"/>
                      </a:lnTo>
                      <a:lnTo>
                        <a:pt x="198471" y="569480"/>
                      </a:lnTo>
                      <a:lnTo>
                        <a:pt x="198914" y="570810"/>
                      </a:lnTo>
                      <a:lnTo>
                        <a:pt x="199689" y="572140"/>
                      </a:lnTo>
                      <a:lnTo>
                        <a:pt x="200133" y="572805"/>
                      </a:lnTo>
                      <a:lnTo>
                        <a:pt x="197806" y="573359"/>
                      </a:lnTo>
                      <a:lnTo>
                        <a:pt x="195146" y="571032"/>
                      </a:lnTo>
                      <a:lnTo>
                        <a:pt x="192487" y="567929"/>
                      </a:lnTo>
                      <a:lnTo>
                        <a:pt x="189938" y="566156"/>
                      </a:lnTo>
                      <a:lnTo>
                        <a:pt x="189938" y="567375"/>
                      </a:lnTo>
                      <a:lnTo>
                        <a:pt x="190603" y="567375"/>
                      </a:lnTo>
                      <a:lnTo>
                        <a:pt x="190270" y="573802"/>
                      </a:lnTo>
                      <a:lnTo>
                        <a:pt x="192487" y="579010"/>
                      </a:lnTo>
                      <a:lnTo>
                        <a:pt x="196365" y="582113"/>
                      </a:lnTo>
                      <a:lnTo>
                        <a:pt x="200798" y="582335"/>
                      </a:lnTo>
                      <a:lnTo>
                        <a:pt x="201906" y="581670"/>
                      </a:lnTo>
                      <a:lnTo>
                        <a:pt x="203568" y="580008"/>
                      </a:lnTo>
                      <a:lnTo>
                        <a:pt x="204676" y="579565"/>
                      </a:lnTo>
                      <a:lnTo>
                        <a:pt x="205895" y="579565"/>
                      </a:lnTo>
                      <a:cubicBezTo>
                        <a:pt x="205895" y="579565"/>
                        <a:pt x="210993" y="581559"/>
                        <a:pt x="210993" y="581559"/>
                      </a:cubicBezTo>
                      <a:lnTo>
                        <a:pt x="216423" y="586324"/>
                      </a:lnTo>
                      <a:lnTo>
                        <a:pt x="216423" y="587654"/>
                      </a:lnTo>
                      <a:lnTo>
                        <a:pt x="213320" y="586213"/>
                      </a:lnTo>
                      <a:lnTo>
                        <a:pt x="209774" y="583665"/>
                      </a:lnTo>
                      <a:lnTo>
                        <a:pt x="206228" y="582113"/>
                      </a:lnTo>
                      <a:lnTo>
                        <a:pt x="203236" y="583665"/>
                      </a:lnTo>
                      <a:lnTo>
                        <a:pt x="203236" y="584994"/>
                      </a:lnTo>
                      <a:lnTo>
                        <a:pt x="205119" y="586324"/>
                      </a:lnTo>
                      <a:lnTo>
                        <a:pt x="210328" y="587986"/>
                      </a:lnTo>
                      <a:lnTo>
                        <a:pt x="212212" y="589649"/>
                      </a:lnTo>
                      <a:lnTo>
                        <a:pt x="213874" y="590203"/>
                      </a:lnTo>
                      <a:lnTo>
                        <a:pt x="216090" y="588984"/>
                      </a:lnTo>
                      <a:lnTo>
                        <a:pt x="218306" y="587211"/>
                      </a:lnTo>
                      <a:lnTo>
                        <a:pt x="219969" y="586324"/>
                      </a:lnTo>
                      <a:lnTo>
                        <a:pt x="223182" y="586324"/>
                      </a:lnTo>
                      <a:cubicBezTo>
                        <a:pt x="223182" y="586324"/>
                        <a:pt x="224734" y="585992"/>
                        <a:pt x="224734" y="585992"/>
                      </a:cubicBezTo>
                      <a:lnTo>
                        <a:pt x="224734" y="584108"/>
                      </a:lnTo>
                      <a:cubicBezTo>
                        <a:pt x="224734" y="584108"/>
                        <a:pt x="220412" y="570589"/>
                        <a:pt x="220412" y="570589"/>
                      </a:cubicBezTo>
                      <a:lnTo>
                        <a:pt x="218750" y="567486"/>
                      </a:lnTo>
                      <a:close/>
                      <a:moveTo>
                        <a:pt x="318927" y="538895"/>
                      </a:moveTo>
                      <a:lnTo>
                        <a:pt x="315159" y="548647"/>
                      </a:lnTo>
                      <a:lnTo>
                        <a:pt x="314384" y="554188"/>
                      </a:lnTo>
                      <a:lnTo>
                        <a:pt x="307956" y="563496"/>
                      </a:lnTo>
                      <a:lnTo>
                        <a:pt x="305186" y="565491"/>
                      </a:lnTo>
                      <a:lnTo>
                        <a:pt x="298869" y="572805"/>
                      </a:lnTo>
                      <a:lnTo>
                        <a:pt x="296431" y="576351"/>
                      </a:lnTo>
                      <a:lnTo>
                        <a:pt x="294880" y="581116"/>
                      </a:lnTo>
                      <a:lnTo>
                        <a:pt x="295877" y="582003"/>
                      </a:lnTo>
                      <a:lnTo>
                        <a:pt x="296875" y="582335"/>
                      </a:lnTo>
                      <a:lnTo>
                        <a:pt x="297872" y="582003"/>
                      </a:lnTo>
                      <a:lnTo>
                        <a:pt x="298869" y="581116"/>
                      </a:lnTo>
                      <a:lnTo>
                        <a:pt x="299312" y="583332"/>
                      </a:lnTo>
                      <a:lnTo>
                        <a:pt x="299534" y="585327"/>
                      </a:lnTo>
                      <a:lnTo>
                        <a:pt x="296653" y="586324"/>
                      </a:lnTo>
                      <a:lnTo>
                        <a:pt x="296099" y="585992"/>
                      </a:lnTo>
                      <a:lnTo>
                        <a:pt x="294991" y="584994"/>
                      </a:lnTo>
                      <a:lnTo>
                        <a:pt x="294326" y="585992"/>
                      </a:lnTo>
                      <a:lnTo>
                        <a:pt x="293329" y="589316"/>
                      </a:lnTo>
                      <a:lnTo>
                        <a:pt x="291555" y="592197"/>
                      </a:lnTo>
                      <a:lnTo>
                        <a:pt x="290115" y="593860"/>
                      </a:lnTo>
                      <a:lnTo>
                        <a:pt x="288342" y="594635"/>
                      </a:lnTo>
                      <a:lnTo>
                        <a:pt x="285571" y="594857"/>
                      </a:lnTo>
                      <a:lnTo>
                        <a:pt x="289118" y="597738"/>
                      </a:lnTo>
                      <a:lnTo>
                        <a:pt x="290669" y="599511"/>
                      </a:lnTo>
                      <a:lnTo>
                        <a:pt x="291888" y="601617"/>
                      </a:lnTo>
                      <a:lnTo>
                        <a:pt x="294769" y="613142"/>
                      </a:lnTo>
                      <a:lnTo>
                        <a:pt x="296099" y="615025"/>
                      </a:lnTo>
                      <a:lnTo>
                        <a:pt x="298758" y="615025"/>
                      </a:lnTo>
                      <a:cubicBezTo>
                        <a:pt x="298758" y="615025"/>
                        <a:pt x="300310" y="614139"/>
                        <a:pt x="300310" y="614139"/>
                      </a:cubicBezTo>
                      <a:lnTo>
                        <a:pt x="301418" y="611701"/>
                      </a:lnTo>
                      <a:lnTo>
                        <a:pt x="312389" y="575354"/>
                      </a:lnTo>
                      <a:lnTo>
                        <a:pt x="318262" y="563496"/>
                      </a:lnTo>
                      <a:lnTo>
                        <a:pt x="320368" y="557069"/>
                      </a:lnTo>
                      <a:lnTo>
                        <a:pt x="325797" y="532690"/>
                      </a:lnTo>
                      <a:lnTo>
                        <a:pt x="323249" y="531471"/>
                      </a:lnTo>
                      <a:lnTo>
                        <a:pt x="318816" y="539006"/>
                      </a:lnTo>
                      <a:close/>
                      <a:moveTo>
                        <a:pt x="799755" y="539339"/>
                      </a:moveTo>
                      <a:lnTo>
                        <a:pt x="800309" y="538784"/>
                      </a:lnTo>
                      <a:lnTo>
                        <a:pt x="800531" y="538230"/>
                      </a:lnTo>
                      <a:lnTo>
                        <a:pt x="800752" y="537565"/>
                      </a:lnTo>
                      <a:lnTo>
                        <a:pt x="801306" y="536568"/>
                      </a:lnTo>
                      <a:lnTo>
                        <a:pt x="799090" y="534130"/>
                      </a:lnTo>
                      <a:lnTo>
                        <a:pt x="793770" y="532357"/>
                      </a:lnTo>
                      <a:lnTo>
                        <a:pt x="785681" y="526595"/>
                      </a:lnTo>
                      <a:lnTo>
                        <a:pt x="784241" y="525708"/>
                      </a:lnTo>
                      <a:lnTo>
                        <a:pt x="783022" y="524157"/>
                      </a:lnTo>
                      <a:lnTo>
                        <a:pt x="781138" y="520167"/>
                      </a:lnTo>
                      <a:lnTo>
                        <a:pt x="779033" y="519502"/>
                      </a:lnTo>
                      <a:lnTo>
                        <a:pt x="775929" y="520167"/>
                      </a:lnTo>
                      <a:lnTo>
                        <a:pt x="771607" y="516732"/>
                      </a:lnTo>
                      <a:lnTo>
                        <a:pt x="767396" y="513740"/>
                      </a:lnTo>
                      <a:lnTo>
                        <a:pt x="764848" y="511080"/>
                      </a:lnTo>
                      <a:lnTo>
                        <a:pt x="763296" y="509308"/>
                      </a:lnTo>
                      <a:lnTo>
                        <a:pt x="758753" y="502659"/>
                      </a:lnTo>
                      <a:lnTo>
                        <a:pt x="757202" y="501550"/>
                      </a:lnTo>
                      <a:lnTo>
                        <a:pt x="756205" y="503656"/>
                      </a:lnTo>
                      <a:lnTo>
                        <a:pt x="755429" y="507091"/>
                      </a:lnTo>
                      <a:lnTo>
                        <a:pt x="754542" y="510083"/>
                      </a:lnTo>
                      <a:lnTo>
                        <a:pt x="752326" y="514073"/>
                      </a:lnTo>
                      <a:lnTo>
                        <a:pt x="751439" y="516289"/>
                      </a:lnTo>
                      <a:lnTo>
                        <a:pt x="750996" y="518284"/>
                      </a:lnTo>
                      <a:lnTo>
                        <a:pt x="750553" y="530363"/>
                      </a:lnTo>
                      <a:lnTo>
                        <a:pt x="750109" y="538674"/>
                      </a:lnTo>
                      <a:lnTo>
                        <a:pt x="748669" y="542885"/>
                      </a:lnTo>
                      <a:lnTo>
                        <a:pt x="750442" y="545323"/>
                      </a:lnTo>
                      <a:lnTo>
                        <a:pt x="759640" y="552858"/>
                      </a:lnTo>
                      <a:lnTo>
                        <a:pt x="768505" y="555407"/>
                      </a:lnTo>
                      <a:lnTo>
                        <a:pt x="776262" y="560282"/>
                      </a:lnTo>
                      <a:lnTo>
                        <a:pt x="782579" y="562831"/>
                      </a:lnTo>
                      <a:lnTo>
                        <a:pt x="787233" y="563164"/>
                      </a:lnTo>
                      <a:lnTo>
                        <a:pt x="792774" y="564715"/>
                      </a:lnTo>
                      <a:lnTo>
                        <a:pt x="794325" y="563275"/>
                      </a:lnTo>
                      <a:lnTo>
                        <a:pt x="795544" y="561613"/>
                      </a:lnTo>
                      <a:lnTo>
                        <a:pt x="797317" y="559507"/>
                      </a:lnTo>
                      <a:lnTo>
                        <a:pt x="796985" y="557180"/>
                      </a:lnTo>
                      <a:lnTo>
                        <a:pt x="796985" y="555961"/>
                      </a:lnTo>
                      <a:lnTo>
                        <a:pt x="796541" y="554299"/>
                      </a:lnTo>
                      <a:lnTo>
                        <a:pt x="797206" y="552304"/>
                      </a:lnTo>
                      <a:lnTo>
                        <a:pt x="799644" y="548315"/>
                      </a:lnTo>
                      <a:lnTo>
                        <a:pt x="800863" y="545877"/>
                      </a:lnTo>
                      <a:lnTo>
                        <a:pt x="801196" y="544214"/>
                      </a:lnTo>
                      <a:lnTo>
                        <a:pt x="800863" y="542330"/>
                      </a:lnTo>
                      <a:lnTo>
                        <a:pt x="800087" y="539449"/>
                      </a:lnTo>
                      <a:close/>
                      <a:moveTo>
                        <a:pt x="43661" y="492907"/>
                      </a:moveTo>
                      <a:lnTo>
                        <a:pt x="42886" y="489139"/>
                      </a:lnTo>
                      <a:lnTo>
                        <a:pt x="41999" y="486923"/>
                      </a:lnTo>
                      <a:lnTo>
                        <a:pt x="41667" y="484928"/>
                      </a:lnTo>
                      <a:lnTo>
                        <a:pt x="43107" y="480496"/>
                      </a:lnTo>
                      <a:lnTo>
                        <a:pt x="43107" y="478168"/>
                      </a:lnTo>
                      <a:cubicBezTo>
                        <a:pt x="43107" y="478168"/>
                        <a:pt x="41556" y="476506"/>
                        <a:pt x="41556" y="476506"/>
                      </a:cubicBezTo>
                      <a:lnTo>
                        <a:pt x="39229" y="476949"/>
                      </a:lnTo>
                      <a:lnTo>
                        <a:pt x="37345" y="475952"/>
                      </a:lnTo>
                      <a:lnTo>
                        <a:pt x="36902" y="470079"/>
                      </a:lnTo>
                      <a:lnTo>
                        <a:pt x="33023" y="471076"/>
                      </a:lnTo>
                      <a:lnTo>
                        <a:pt x="31915" y="473958"/>
                      </a:lnTo>
                      <a:lnTo>
                        <a:pt x="32691" y="478279"/>
                      </a:lnTo>
                      <a:lnTo>
                        <a:pt x="36237" y="487699"/>
                      </a:lnTo>
                      <a:lnTo>
                        <a:pt x="38785" y="492574"/>
                      </a:lnTo>
                      <a:lnTo>
                        <a:pt x="41778" y="495677"/>
                      </a:lnTo>
                      <a:lnTo>
                        <a:pt x="44548" y="494569"/>
                      </a:lnTo>
                      <a:lnTo>
                        <a:pt x="43551" y="492907"/>
                      </a:lnTo>
                      <a:close/>
                      <a:moveTo>
                        <a:pt x="287788" y="550309"/>
                      </a:moveTo>
                      <a:lnTo>
                        <a:pt x="292886" y="550309"/>
                      </a:lnTo>
                      <a:lnTo>
                        <a:pt x="297318" y="550642"/>
                      </a:lnTo>
                      <a:lnTo>
                        <a:pt x="298648" y="550309"/>
                      </a:lnTo>
                      <a:lnTo>
                        <a:pt x="300421" y="548869"/>
                      </a:lnTo>
                      <a:lnTo>
                        <a:pt x="301418" y="546874"/>
                      </a:lnTo>
                      <a:lnTo>
                        <a:pt x="302194" y="544657"/>
                      </a:lnTo>
                      <a:lnTo>
                        <a:pt x="303302" y="542220"/>
                      </a:lnTo>
                      <a:lnTo>
                        <a:pt x="306073" y="538452"/>
                      </a:lnTo>
                      <a:lnTo>
                        <a:pt x="306405" y="537455"/>
                      </a:lnTo>
                      <a:lnTo>
                        <a:pt x="306405" y="533465"/>
                      </a:lnTo>
                      <a:cubicBezTo>
                        <a:pt x="306405" y="533465"/>
                        <a:pt x="306848" y="532025"/>
                        <a:pt x="306848" y="532025"/>
                      </a:cubicBezTo>
                      <a:lnTo>
                        <a:pt x="308621" y="527925"/>
                      </a:lnTo>
                      <a:lnTo>
                        <a:pt x="309397" y="524600"/>
                      </a:lnTo>
                      <a:lnTo>
                        <a:pt x="309729" y="520722"/>
                      </a:lnTo>
                      <a:lnTo>
                        <a:pt x="309508" y="516400"/>
                      </a:lnTo>
                      <a:lnTo>
                        <a:pt x="308621" y="513408"/>
                      </a:lnTo>
                      <a:lnTo>
                        <a:pt x="305629" y="508532"/>
                      </a:lnTo>
                      <a:lnTo>
                        <a:pt x="304964" y="506094"/>
                      </a:lnTo>
                      <a:lnTo>
                        <a:pt x="305740" y="502548"/>
                      </a:lnTo>
                      <a:lnTo>
                        <a:pt x="307624" y="501994"/>
                      </a:lnTo>
                      <a:lnTo>
                        <a:pt x="309729" y="503324"/>
                      </a:lnTo>
                      <a:lnTo>
                        <a:pt x="311059" y="505429"/>
                      </a:lnTo>
                      <a:lnTo>
                        <a:pt x="311946" y="505429"/>
                      </a:lnTo>
                      <a:lnTo>
                        <a:pt x="311281" y="502215"/>
                      </a:lnTo>
                      <a:lnTo>
                        <a:pt x="308399" y="493683"/>
                      </a:lnTo>
                      <a:lnTo>
                        <a:pt x="307624" y="491910"/>
                      </a:lnTo>
                      <a:lnTo>
                        <a:pt x="296431" y="475620"/>
                      </a:lnTo>
                      <a:lnTo>
                        <a:pt x="294769" y="474068"/>
                      </a:lnTo>
                      <a:lnTo>
                        <a:pt x="287123" y="472295"/>
                      </a:lnTo>
                      <a:lnTo>
                        <a:pt x="284907" y="471741"/>
                      </a:lnTo>
                      <a:lnTo>
                        <a:pt x="284020" y="473736"/>
                      </a:lnTo>
                      <a:lnTo>
                        <a:pt x="284020" y="474401"/>
                      </a:lnTo>
                      <a:cubicBezTo>
                        <a:pt x="284020" y="474401"/>
                        <a:pt x="284685" y="475398"/>
                        <a:pt x="284685" y="475398"/>
                      </a:cubicBezTo>
                      <a:lnTo>
                        <a:pt x="283023" y="476395"/>
                      </a:lnTo>
                      <a:lnTo>
                        <a:pt x="281249" y="476395"/>
                      </a:lnTo>
                      <a:cubicBezTo>
                        <a:pt x="281249" y="476395"/>
                        <a:pt x="280252" y="475065"/>
                        <a:pt x="280252" y="475065"/>
                      </a:cubicBezTo>
                      <a:lnTo>
                        <a:pt x="280917" y="472517"/>
                      </a:lnTo>
                      <a:lnTo>
                        <a:pt x="282247" y="471298"/>
                      </a:lnTo>
                      <a:lnTo>
                        <a:pt x="284131" y="470855"/>
                      </a:lnTo>
                      <a:lnTo>
                        <a:pt x="291999" y="471630"/>
                      </a:lnTo>
                      <a:lnTo>
                        <a:pt x="297318" y="469303"/>
                      </a:lnTo>
                      <a:lnTo>
                        <a:pt x="300642" y="467198"/>
                      </a:lnTo>
                      <a:lnTo>
                        <a:pt x="301640" y="466089"/>
                      </a:lnTo>
                      <a:lnTo>
                        <a:pt x="301862" y="464427"/>
                      </a:lnTo>
                      <a:lnTo>
                        <a:pt x="301197" y="461657"/>
                      </a:lnTo>
                      <a:lnTo>
                        <a:pt x="298758" y="459219"/>
                      </a:lnTo>
                      <a:lnTo>
                        <a:pt x="298537" y="458776"/>
                      </a:lnTo>
                      <a:lnTo>
                        <a:pt x="297983" y="458111"/>
                      </a:lnTo>
                      <a:lnTo>
                        <a:pt x="297762" y="456559"/>
                      </a:lnTo>
                      <a:lnTo>
                        <a:pt x="297762" y="454786"/>
                      </a:lnTo>
                      <a:cubicBezTo>
                        <a:pt x="297762" y="454786"/>
                        <a:pt x="297429" y="453457"/>
                        <a:pt x="297429" y="453457"/>
                      </a:cubicBezTo>
                      <a:lnTo>
                        <a:pt x="292110" y="444481"/>
                      </a:lnTo>
                      <a:lnTo>
                        <a:pt x="288785" y="440713"/>
                      </a:lnTo>
                      <a:lnTo>
                        <a:pt x="286680" y="440713"/>
                      </a:lnTo>
                      <a:cubicBezTo>
                        <a:pt x="286680" y="440713"/>
                        <a:pt x="286680" y="442153"/>
                        <a:pt x="286680" y="442153"/>
                      </a:cubicBezTo>
                      <a:lnTo>
                        <a:pt x="287455" y="447140"/>
                      </a:lnTo>
                      <a:lnTo>
                        <a:pt x="287455" y="450464"/>
                      </a:lnTo>
                      <a:cubicBezTo>
                        <a:pt x="287455" y="450464"/>
                        <a:pt x="285682" y="448692"/>
                        <a:pt x="285682" y="448692"/>
                      </a:cubicBezTo>
                      <a:lnTo>
                        <a:pt x="285128" y="447805"/>
                      </a:lnTo>
                      <a:lnTo>
                        <a:pt x="285904" y="451240"/>
                      </a:lnTo>
                      <a:lnTo>
                        <a:pt x="287012" y="454786"/>
                      </a:lnTo>
                      <a:lnTo>
                        <a:pt x="287345" y="457889"/>
                      </a:lnTo>
                      <a:lnTo>
                        <a:pt x="285904" y="460106"/>
                      </a:lnTo>
                      <a:lnTo>
                        <a:pt x="285239" y="459219"/>
                      </a:lnTo>
                      <a:lnTo>
                        <a:pt x="283688" y="457668"/>
                      </a:lnTo>
                      <a:lnTo>
                        <a:pt x="282247" y="457003"/>
                      </a:lnTo>
                      <a:lnTo>
                        <a:pt x="281914" y="458776"/>
                      </a:lnTo>
                      <a:lnTo>
                        <a:pt x="282358" y="459773"/>
                      </a:lnTo>
                      <a:lnTo>
                        <a:pt x="283244" y="460660"/>
                      </a:lnTo>
                      <a:lnTo>
                        <a:pt x="284353" y="461324"/>
                      </a:lnTo>
                      <a:lnTo>
                        <a:pt x="285350" y="461546"/>
                      </a:lnTo>
                      <a:lnTo>
                        <a:pt x="285904" y="462211"/>
                      </a:lnTo>
                      <a:lnTo>
                        <a:pt x="286458" y="463541"/>
                      </a:lnTo>
                      <a:lnTo>
                        <a:pt x="286680" y="464871"/>
                      </a:lnTo>
                      <a:lnTo>
                        <a:pt x="286236" y="465535"/>
                      </a:lnTo>
                      <a:lnTo>
                        <a:pt x="281914" y="466865"/>
                      </a:lnTo>
                      <a:lnTo>
                        <a:pt x="274601" y="470633"/>
                      </a:lnTo>
                      <a:lnTo>
                        <a:pt x="273382" y="470300"/>
                      </a:lnTo>
                      <a:lnTo>
                        <a:pt x="271166" y="474733"/>
                      </a:lnTo>
                      <a:lnTo>
                        <a:pt x="267176" y="474955"/>
                      </a:lnTo>
                      <a:lnTo>
                        <a:pt x="265292" y="471630"/>
                      </a:lnTo>
                      <a:lnTo>
                        <a:pt x="269503" y="465535"/>
                      </a:lnTo>
                      <a:lnTo>
                        <a:pt x="270723" y="464982"/>
                      </a:lnTo>
                      <a:lnTo>
                        <a:pt x="271830" y="464982"/>
                      </a:lnTo>
                      <a:cubicBezTo>
                        <a:pt x="271830" y="464982"/>
                        <a:pt x="272717" y="464427"/>
                        <a:pt x="272717" y="464427"/>
                      </a:cubicBezTo>
                      <a:lnTo>
                        <a:pt x="273271" y="462765"/>
                      </a:lnTo>
                      <a:lnTo>
                        <a:pt x="273049" y="461546"/>
                      </a:lnTo>
                      <a:lnTo>
                        <a:pt x="271387" y="460216"/>
                      </a:lnTo>
                      <a:lnTo>
                        <a:pt x="270944" y="459330"/>
                      </a:lnTo>
                      <a:lnTo>
                        <a:pt x="271498" y="457003"/>
                      </a:lnTo>
                      <a:lnTo>
                        <a:pt x="272828" y="456005"/>
                      </a:lnTo>
                      <a:lnTo>
                        <a:pt x="274601" y="456005"/>
                      </a:lnTo>
                      <a:lnTo>
                        <a:pt x="276484" y="456781"/>
                      </a:lnTo>
                      <a:lnTo>
                        <a:pt x="273049" y="454343"/>
                      </a:lnTo>
                      <a:lnTo>
                        <a:pt x="271166" y="453678"/>
                      </a:lnTo>
                      <a:lnTo>
                        <a:pt x="269060" y="453457"/>
                      </a:lnTo>
                      <a:lnTo>
                        <a:pt x="267952" y="452902"/>
                      </a:lnTo>
                      <a:lnTo>
                        <a:pt x="266955" y="451573"/>
                      </a:lnTo>
                      <a:lnTo>
                        <a:pt x="265514" y="449135"/>
                      </a:lnTo>
                      <a:lnTo>
                        <a:pt x="263741" y="446919"/>
                      </a:lnTo>
                      <a:lnTo>
                        <a:pt x="255873" y="441488"/>
                      </a:lnTo>
                      <a:lnTo>
                        <a:pt x="252438" y="439826"/>
                      </a:lnTo>
                      <a:lnTo>
                        <a:pt x="250886" y="440270"/>
                      </a:lnTo>
                      <a:lnTo>
                        <a:pt x="251219" y="444370"/>
                      </a:lnTo>
                      <a:lnTo>
                        <a:pt x="250775" y="445921"/>
                      </a:lnTo>
                      <a:lnTo>
                        <a:pt x="249224" y="446475"/>
                      </a:lnTo>
                      <a:lnTo>
                        <a:pt x="249224" y="445810"/>
                      </a:lnTo>
                      <a:cubicBezTo>
                        <a:pt x="249224" y="445810"/>
                        <a:pt x="248449" y="442929"/>
                        <a:pt x="248449" y="442929"/>
                      </a:cubicBezTo>
                      <a:lnTo>
                        <a:pt x="248449" y="442375"/>
                      </a:lnTo>
                      <a:cubicBezTo>
                        <a:pt x="248449" y="442375"/>
                        <a:pt x="247451" y="442153"/>
                        <a:pt x="247451" y="442153"/>
                      </a:cubicBezTo>
                      <a:lnTo>
                        <a:pt x="244459" y="442375"/>
                      </a:lnTo>
                      <a:lnTo>
                        <a:pt x="241688" y="443372"/>
                      </a:lnTo>
                      <a:lnTo>
                        <a:pt x="236702" y="447029"/>
                      </a:lnTo>
                      <a:lnTo>
                        <a:pt x="222074" y="451905"/>
                      </a:lnTo>
                      <a:lnTo>
                        <a:pt x="210882" y="459662"/>
                      </a:lnTo>
                      <a:lnTo>
                        <a:pt x="205008" y="461768"/>
                      </a:lnTo>
                      <a:lnTo>
                        <a:pt x="199579" y="458776"/>
                      </a:lnTo>
                      <a:lnTo>
                        <a:pt x="198582" y="456559"/>
                      </a:lnTo>
                      <a:lnTo>
                        <a:pt x="198582" y="454897"/>
                      </a:lnTo>
                      <a:cubicBezTo>
                        <a:pt x="198582" y="454897"/>
                        <a:pt x="198138" y="453789"/>
                        <a:pt x="198138" y="453789"/>
                      </a:cubicBezTo>
                      <a:lnTo>
                        <a:pt x="196032" y="453457"/>
                      </a:lnTo>
                      <a:lnTo>
                        <a:pt x="189938" y="454675"/>
                      </a:lnTo>
                      <a:lnTo>
                        <a:pt x="185727" y="460106"/>
                      </a:lnTo>
                      <a:lnTo>
                        <a:pt x="184286" y="460992"/>
                      </a:lnTo>
                      <a:lnTo>
                        <a:pt x="183067" y="461435"/>
                      </a:lnTo>
                      <a:lnTo>
                        <a:pt x="181959" y="462211"/>
                      </a:lnTo>
                      <a:lnTo>
                        <a:pt x="181073" y="464316"/>
                      </a:lnTo>
                      <a:lnTo>
                        <a:pt x="185284" y="465203"/>
                      </a:lnTo>
                      <a:lnTo>
                        <a:pt x="196476" y="475176"/>
                      </a:lnTo>
                      <a:lnTo>
                        <a:pt x="193595" y="475952"/>
                      </a:lnTo>
                      <a:lnTo>
                        <a:pt x="190492" y="473847"/>
                      </a:lnTo>
                      <a:lnTo>
                        <a:pt x="187278" y="471076"/>
                      </a:lnTo>
                      <a:lnTo>
                        <a:pt x="184286" y="469747"/>
                      </a:lnTo>
                      <a:lnTo>
                        <a:pt x="184286" y="470965"/>
                      </a:lnTo>
                      <a:lnTo>
                        <a:pt x="188165" y="475731"/>
                      </a:lnTo>
                      <a:lnTo>
                        <a:pt x="189717" y="476395"/>
                      </a:lnTo>
                      <a:lnTo>
                        <a:pt x="194260" y="476949"/>
                      </a:lnTo>
                      <a:lnTo>
                        <a:pt x="196365" y="478168"/>
                      </a:lnTo>
                      <a:lnTo>
                        <a:pt x="197584" y="480496"/>
                      </a:lnTo>
                      <a:lnTo>
                        <a:pt x="194703" y="480717"/>
                      </a:lnTo>
                      <a:lnTo>
                        <a:pt x="193817" y="480496"/>
                      </a:lnTo>
                      <a:lnTo>
                        <a:pt x="200022" y="483266"/>
                      </a:lnTo>
                      <a:lnTo>
                        <a:pt x="198914" y="485482"/>
                      </a:lnTo>
                      <a:lnTo>
                        <a:pt x="197030" y="486258"/>
                      </a:lnTo>
                      <a:lnTo>
                        <a:pt x="194925" y="486479"/>
                      </a:lnTo>
                      <a:lnTo>
                        <a:pt x="193041" y="487145"/>
                      </a:lnTo>
                      <a:lnTo>
                        <a:pt x="195811" y="490690"/>
                      </a:lnTo>
                      <a:lnTo>
                        <a:pt x="197362" y="492131"/>
                      </a:lnTo>
                      <a:lnTo>
                        <a:pt x="198914" y="492685"/>
                      </a:lnTo>
                      <a:lnTo>
                        <a:pt x="202238" y="492353"/>
                      </a:lnTo>
                      <a:lnTo>
                        <a:pt x="204011" y="492353"/>
                      </a:lnTo>
                      <a:cubicBezTo>
                        <a:pt x="204011" y="492353"/>
                        <a:pt x="205119" y="493350"/>
                        <a:pt x="205119" y="493350"/>
                      </a:cubicBezTo>
                      <a:lnTo>
                        <a:pt x="204787" y="500221"/>
                      </a:lnTo>
                      <a:lnTo>
                        <a:pt x="205008" y="501329"/>
                      </a:lnTo>
                      <a:lnTo>
                        <a:pt x="206006" y="504764"/>
                      </a:lnTo>
                      <a:lnTo>
                        <a:pt x="206228" y="506980"/>
                      </a:lnTo>
                      <a:lnTo>
                        <a:pt x="206006" y="508089"/>
                      </a:lnTo>
                      <a:lnTo>
                        <a:pt x="205008" y="509862"/>
                      </a:lnTo>
                      <a:lnTo>
                        <a:pt x="204787" y="511080"/>
                      </a:lnTo>
                      <a:lnTo>
                        <a:pt x="205008" y="512300"/>
                      </a:lnTo>
                      <a:lnTo>
                        <a:pt x="206006" y="514073"/>
                      </a:lnTo>
                      <a:lnTo>
                        <a:pt x="206228" y="515181"/>
                      </a:lnTo>
                      <a:lnTo>
                        <a:pt x="206782" y="516178"/>
                      </a:lnTo>
                      <a:lnTo>
                        <a:pt x="208001" y="517286"/>
                      </a:lnTo>
                      <a:lnTo>
                        <a:pt x="209441" y="518173"/>
                      </a:lnTo>
                      <a:lnTo>
                        <a:pt x="213984" y="519281"/>
                      </a:lnTo>
                      <a:lnTo>
                        <a:pt x="215758" y="520389"/>
                      </a:lnTo>
                      <a:lnTo>
                        <a:pt x="215758" y="521940"/>
                      </a:lnTo>
                      <a:cubicBezTo>
                        <a:pt x="215758" y="521940"/>
                        <a:pt x="215204" y="523824"/>
                        <a:pt x="215204" y="523824"/>
                      </a:cubicBezTo>
                      <a:lnTo>
                        <a:pt x="214982" y="525930"/>
                      </a:lnTo>
                      <a:lnTo>
                        <a:pt x="215204" y="528035"/>
                      </a:lnTo>
                      <a:lnTo>
                        <a:pt x="216866" y="532468"/>
                      </a:lnTo>
                      <a:lnTo>
                        <a:pt x="216866" y="534130"/>
                      </a:lnTo>
                      <a:cubicBezTo>
                        <a:pt x="216866" y="534130"/>
                        <a:pt x="216645" y="534906"/>
                        <a:pt x="216645" y="534906"/>
                      </a:cubicBezTo>
                      <a:lnTo>
                        <a:pt x="216312" y="534906"/>
                      </a:lnTo>
                      <a:cubicBezTo>
                        <a:pt x="216312" y="534906"/>
                        <a:pt x="216312" y="535792"/>
                        <a:pt x="216312" y="535792"/>
                      </a:cubicBezTo>
                      <a:lnTo>
                        <a:pt x="216090" y="536568"/>
                      </a:lnTo>
                      <a:lnTo>
                        <a:pt x="216423" y="537122"/>
                      </a:lnTo>
                      <a:lnTo>
                        <a:pt x="220412" y="537787"/>
                      </a:lnTo>
                      <a:lnTo>
                        <a:pt x="220966" y="537565"/>
                      </a:lnTo>
                      <a:lnTo>
                        <a:pt x="221410" y="534241"/>
                      </a:lnTo>
                      <a:lnTo>
                        <a:pt x="217531" y="528257"/>
                      </a:lnTo>
                      <a:lnTo>
                        <a:pt x="217199" y="525154"/>
                      </a:lnTo>
                      <a:lnTo>
                        <a:pt x="218528" y="523381"/>
                      </a:lnTo>
                      <a:lnTo>
                        <a:pt x="219969" y="523935"/>
                      </a:lnTo>
                      <a:lnTo>
                        <a:pt x="222517" y="526595"/>
                      </a:lnTo>
                      <a:lnTo>
                        <a:pt x="224401" y="526816"/>
                      </a:lnTo>
                      <a:lnTo>
                        <a:pt x="225732" y="526262"/>
                      </a:lnTo>
                      <a:lnTo>
                        <a:pt x="227061" y="525487"/>
                      </a:lnTo>
                      <a:lnTo>
                        <a:pt x="228723" y="525043"/>
                      </a:lnTo>
                      <a:lnTo>
                        <a:pt x="230829" y="525930"/>
                      </a:lnTo>
                      <a:lnTo>
                        <a:pt x="232269" y="528479"/>
                      </a:lnTo>
                      <a:lnTo>
                        <a:pt x="233710" y="531692"/>
                      </a:lnTo>
                      <a:lnTo>
                        <a:pt x="235704" y="534463"/>
                      </a:lnTo>
                      <a:lnTo>
                        <a:pt x="234153" y="537344"/>
                      </a:lnTo>
                      <a:lnTo>
                        <a:pt x="225510" y="543993"/>
                      </a:lnTo>
                      <a:lnTo>
                        <a:pt x="227504" y="544990"/>
                      </a:lnTo>
                      <a:lnTo>
                        <a:pt x="231826" y="543882"/>
                      </a:lnTo>
                      <a:lnTo>
                        <a:pt x="234153" y="543882"/>
                      </a:lnTo>
                      <a:cubicBezTo>
                        <a:pt x="234153" y="543882"/>
                        <a:pt x="236037" y="544990"/>
                        <a:pt x="236037" y="544990"/>
                      </a:cubicBezTo>
                      <a:lnTo>
                        <a:pt x="238697" y="548093"/>
                      </a:lnTo>
                      <a:lnTo>
                        <a:pt x="240359" y="549423"/>
                      </a:lnTo>
                      <a:lnTo>
                        <a:pt x="240359" y="545101"/>
                      </a:lnTo>
                      <a:cubicBezTo>
                        <a:pt x="240359" y="545101"/>
                        <a:pt x="241245" y="543550"/>
                        <a:pt x="241245" y="543550"/>
                      </a:cubicBezTo>
                      <a:lnTo>
                        <a:pt x="244570" y="543882"/>
                      </a:lnTo>
                      <a:lnTo>
                        <a:pt x="253435" y="549533"/>
                      </a:lnTo>
                      <a:lnTo>
                        <a:pt x="254875" y="549533"/>
                      </a:lnTo>
                      <a:cubicBezTo>
                        <a:pt x="254875" y="549533"/>
                        <a:pt x="257757" y="549423"/>
                        <a:pt x="257757" y="549423"/>
                      </a:cubicBezTo>
                      <a:lnTo>
                        <a:pt x="259086" y="549755"/>
                      </a:lnTo>
                      <a:lnTo>
                        <a:pt x="260084" y="550531"/>
                      </a:lnTo>
                      <a:lnTo>
                        <a:pt x="260971" y="551417"/>
                      </a:lnTo>
                      <a:lnTo>
                        <a:pt x="262079" y="552193"/>
                      </a:lnTo>
                      <a:lnTo>
                        <a:pt x="264517" y="552969"/>
                      </a:lnTo>
                      <a:lnTo>
                        <a:pt x="272052" y="553634"/>
                      </a:lnTo>
                      <a:lnTo>
                        <a:pt x="276484" y="556072"/>
                      </a:lnTo>
                      <a:lnTo>
                        <a:pt x="278923" y="556404"/>
                      </a:lnTo>
                      <a:lnTo>
                        <a:pt x="281028" y="554409"/>
                      </a:lnTo>
                      <a:lnTo>
                        <a:pt x="282469" y="552526"/>
                      </a:lnTo>
                      <a:lnTo>
                        <a:pt x="284464" y="550974"/>
                      </a:lnTo>
                      <a:lnTo>
                        <a:pt x="286569" y="549977"/>
                      </a:lnTo>
                      <a:lnTo>
                        <a:pt x="288453" y="549644"/>
                      </a:lnTo>
                      <a:close/>
                      <a:moveTo>
                        <a:pt x="513851" y="426085"/>
                      </a:moveTo>
                      <a:lnTo>
                        <a:pt x="513630" y="425199"/>
                      </a:lnTo>
                      <a:lnTo>
                        <a:pt x="513408" y="424645"/>
                      </a:lnTo>
                      <a:lnTo>
                        <a:pt x="512965" y="423426"/>
                      </a:lnTo>
                      <a:lnTo>
                        <a:pt x="511413" y="425420"/>
                      </a:lnTo>
                      <a:lnTo>
                        <a:pt x="509529" y="430407"/>
                      </a:lnTo>
                      <a:lnTo>
                        <a:pt x="508311" y="432956"/>
                      </a:lnTo>
                      <a:lnTo>
                        <a:pt x="507091" y="434396"/>
                      </a:lnTo>
                      <a:lnTo>
                        <a:pt x="505651" y="435726"/>
                      </a:lnTo>
                      <a:lnTo>
                        <a:pt x="504210" y="437388"/>
                      </a:lnTo>
                      <a:lnTo>
                        <a:pt x="502991" y="439937"/>
                      </a:lnTo>
                      <a:lnTo>
                        <a:pt x="502991" y="444481"/>
                      </a:lnTo>
                      <a:cubicBezTo>
                        <a:pt x="502991" y="444481"/>
                        <a:pt x="504654" y="450021"/>
                        <a:pt x="504654" y="450021"/>
                      </a:cubicBezTo>
                      <a:lnTo>
                        <a:pt x="507091" y="453789"/>
                      </a:lnTo>
                      <a:lnTo>
                        <a:pt x="509529" y="453124"/>
                      </a:lnTo>
                      <a:lnTo>
                        <a:pt x="510748" y="451684"/>
                      </a:lnTo>
                      <a:lnTo>
                        <a:pt x="512632" y="450132"/>
                      </a:lnTo>
                      <a:lnTo>
                        <a:pt x="514737" y="448913"/>
                      </a:lnTo>
                      <a:lnTo>
                        <a:pt x="516511" y="448359"/>
                      </a:lnTo>
                      <a:lnTo>
                        <a:pt x="520500" y="443705"/>
                      </a:lnTo>
                      <a:lnTo>
                        <a:pt x="520500" y="442818"/>
                      </a:lnTo>
                      <a:cubicBezTo>
                        <a:pt x="520500" y="442818"/>
                        <a:pt x="513851" y="426307"/>
                        <a:pt x="513851" y="426307"/>
                      </a:cubicBezTo>
                      <a:close/>
                      <a:moveTo>
                        <a:pt x="291555" y="390403"/>
                      </a:moveTo>
                      <a:lnTo>
                        <a:pt x="293218" y="387411"/>
                      </a:lnTo>
                      <a:lnTo>
                        <a:pt x="292886" y="386081"/>
                      </a:lnTo>
                      <a:lnTo>
                        <a:pt x="292110" y="387300"/>
                      </a:lnTo>
                      <a:lnTo>
                        <a:pt x="291112" y="389405"/>
                      </a:lnTo>
                      <a:lnTo>
                        <a:pt x="289782" y="390181"/>
                      </a:lnTo>
                      <a:lnTo>
                        <a:pt x="287788" y="387411"/>
                      </a:lnTo>
                      <a:lnTo>
                        <a:pt x="287234" y="385416"/>
                      </a:lnTo>
                      <a:lnTo>
                        <a:pt x="287234" y="383310"/>
                      </a:lnTo>
                      <a:cubicBezTo>
                        <a:pt x="287234" y="383310"/>
                        <a:pt x="287566" y="381205"/>
                        <a:pt x="287566" y="381205"/>
                      </a:cubicBezTo>
                      <a:lnTo>
                        <a:pt x="288564" y="379210"/>
                      </a:lnTo>
                      <a:lnTo>
                        <a:pt x="285682" y="378324"/>
                      </a:lnTo>
                      <a:lnTo>
                        <a:pt x="283134" y="375997"/>
                      </a:lnTo>
                      <a:lnTo>
                        <a:pt x="281360" y="372451"/>
                      </a:lnTo>
                      <a:lnTo>
                        <a:pt x="280474" y="363918"/>
                      </a:lnTo>
                      <a:lnTo>
                        <a:pt x="279034" y="363475"/>
                      </a:lnTo>
                      <a:lnTo>
                        <a:pt x="277371" y="365248"/>
                      </a:lnTo>
                      <a:lnTo>
                        <a:pt x="276263" y="367907"/>
                      </a:lnTo>
                      <a:lnTo>
                        <a:pt x="275931" y="372894"/>
                      </a:lnTo>
                      <a:lnTo>
                        <a:pt x="277371" y="374999"/>
                      </a:lnTo>
                      <a:lnTo>
                        <a:pt x="279699" y="375997"/>
                      </a:lnTo>
                      <a:lnTo>
                        <a:pt x="281804" y="377548"/>
                      </a:lnTo>
                      <a:lnTo>
                        <a:pt x="283355" y="380983"/>
                      </a:lnTo>
                      <a:lnTo>
                        <a:pt x="283355" y="384419"/>
                      </a:lnTo>
                      <a:cubicBezTo>
                        <a:pt x="283355" y="384419"/>
                        <a:pt x="282579" y="387632"/>
                        <a:pt x="282579" y="387632"/>
                      </a:cubicBezTo>
                      <a:lnTo>
                        <a:pt x="281028" y="390181"/>
                      </a:lnTo>
                      <a:lnTo>
                        <a:pt x="279034" y="391843"/>
                      </a:lnTo>
                      <a:lnTo>
                        <a:pt x="277371" y="392730"/>
                      </a:lnTo>
                      <a:lnTo>
                        <a:pt x="276152" y="394392"/>
                      </a:lnTo>
                      <a:lnTo>
                        <a:pt x="275488" y="398492"/>
                      </a:lnTo>
                      <a:lnTo>
                        <a:pt x="276484" y="405917"/>
                      </a:lnTo>
                      <a:lnTo>
                        <a:pt x="279477" y="410571"/>
                      </a:lnTo>
                      <a:lnTo>
                        <a:pt x="283466" y="411679"/>
                      </a:lnTo>
                      <a:lnTo>
                        <a:pt x="287123" y="408244"/>
                      </a:lnTo>
                      <a:lnTo>
                        <a:pt x="288231" y="404698"/>
                      </a:lnTo>
                      <a:lnTo>
                        <a:pt x="288231" y="397938"/>
                      </a:lnTo>
                      <a:cubicBezTo>
                        <a:pt x="288231" y="397938"/>
                        <a:pt x="288675" y="394281"/>
                        <a:pt x="288675" y="394281"/>
                      </a:cubicBezTo>
                      <a:lnTo>
                        <a:pt x="291666" y="390292"/>
                      </a:lnTo>
                      <a:close/>
                      <a:moveTo>
                        <a:pt x="456670" y="584662"/>
                      </a:moveTo>
                      <a:lnTo>
                        <a:pt x="454898" y="583000"/>
                      </a:lnTo>
                      <a:lnTo>
                        <a:pt x="452792" y="583000"/>
                      </a:lnTo>
                      <a:cubicBezTo>
                        <a:pt x="452792" y="583000"/>
                        <a:pt x="450576" y="583776"/>
                        <a:pt x="450576" y="583776"/>
                      </a:cubicBezTo>
                      <a:lnTo>
                        <a:pt x="448470" y="583997"/>
                      </a:lnTo>
                      <a:lnTo>
                        <a:pt x="446586" y="583000"/>
                      </a:lnTo>
                      <a:lnTo>
                        <a:pt x="442929" y="579343"/>
                      </a:lnTo>
                      <a:lnTo>
                        <a:pt x="441932" y="578567"/>
                      </a:lnTo>
                      <a:lnTo>
                        <a:pt x="441711" y="577791"/>
                      </a:lnTo>
                      <a:lnTo>
                        <a:pt x="440048" y="574134"/>
                      </a:lnTo>
                      <a:lnTo>
                        <a:pt x="439161" y="573027"/>
                      </a:lnTo>
                      <a:lnTo>
                        <a:pt x="436281" y="574356"/>
                      </a:lnTo>
                      <a:lnTo>
                        <a:pt x="435283" y="574356"/>
                      </a:lnTo>
                      <a:cubicBezTo>
                        <a:pt x="435283" y="574356"/>
                        <a:pt x="435837" y="576351"/>
                        <a:pt x="435837" y="576351"/>
                      </a:cubicBezTo>
                      <a:lnTo>
                        <a:pt x="436170" y="577127"/>
                      </a:lnTo>
                      <a:lnTo>
                        <a:pt x="434729" y="578235"/>
                      </a:lnTo>
                      <a:lnTo>
                        <a:pt x="433067" y="578013"/>
                      </a:lnTo>
                      <a:lnTo>
                        <a:pt x="431626" y="576683"/>
                      </a:lnTo>
                      <a:lnTo>
                        <a:pt x="430850" y="574467"/>
                      </a:lnTo>
                      <a:lnTo>
                        <a:pt x="431072" y="571696"/>
                      </a:lnTo>
                      <a:lnTo>
                        <a:pt x="432180" y="569813"/>
                      </a:lnTo>
                      <a:lnTo>
                        <a:pt x="432956" y="567596"/>
                      </a:lnTo>
                      <a:lnTo>
                        <a:pt x="432513" y="563829"/>
                      </a:lnTo>
                      <a:lnTo>
                        <a:pt x="433399" y="563607"/>
                      </a:lnTo>
                      <a:lnTo>
                        <a:pt x="433842" y="563164"/>
                      </a:lnTo>
                      <a:lnTo>
                        <a:pt x="434175" y="562720"/>
                      </a:lnTo>
                      <a:lnTo>
                        <a:pt x="434840" y="562388"/>
                      </a:lnTo>
                      <a:lnTo>
                        <a:pt x="434507" y="562166"/>
                      </a:lnTo>
                      <a:lnTo>
                        <a:pt x="434175" y="562166"/>
                      </a:lnTo>
                      <a:cubicBezTo>
                        <a:pt x="434175" y="562166"/>
                        <a:pt x="433953" y="561945"/>
                        <a:pt x="433953" y="561945"/>
                      </a:cubicBezTo>
                      <a:lnTo>
                        <a:pt x="433953" y="561058"/>
                      </a:lnTo>
                      <a:cubicBezTo>
                        <a:pt x="433953" y="561058"/>
                        <a:pt x="437832" y="561723"/>
                        <a:pt x="437832" y="561723"/>
                      </a:cubicBezTo>
                      <a:lnTo>
                        <a:pt x="443926" y="567596"/>
                      </a:lnTo>
                      <a:lnTo>
                        <a:pt x="447916" y="569258"/>
                      </a:lnTo>
                      <a:lnTo>
                        <a:pt x="450465" y="568705"/>
                      </a:lnTo>
                      <a:lnTo>
                        <a:pt x="454233" y="565823"/>
                      </a:lnTo>
                      <a:lnTo>
                        <a:pt x="456005" y="565158"/>
                      </a:lnTo>
                      <a:lnTo>
                        <a:pt x="458665" y="565158"/>
                      </a:lnTo>
                      <a:cubicBezTo>
                        <a:pt x="458665" y="565158"/>
                        <a:pt x="460992" y="564161"/>
                        <a:pt x="460992" y="564161"/>
                      </a:cubicBezTo>
                      <a:lnTo>
                        <a:pt x="462544" y="562166"/>
                      </a:lnTo>
                      <a:lnTo>
                        <a:pt x="462544" y="558399"/>
                      </a:lnTo>
                      <a:cubicBezTo>
                        <a:pt x="462544" y="558399"/>
                        <a:pt x="458444" y="548979"/>
                        <a:pt x="458444" y="548979"/>
                      </a:cubicBezTo>
                      <a:lnTo>
                        <a:pt x="457668" y="548536"/>
                      </a:lnTo>
                      <a:lnTo>
                        <a:pt x="458776" y="547539"/>
                      </a:lnTo>
                      <a:lnTo>
                        <a:pt x="461103" y="546209"/>
                      </a:lnTo>
                      <a:lnTo>
                        <a:pt x="462100" y="545433"/>
                      </a:lnTo>
                      <a:lnTo>
                        <a:pt x="462876" y="544990"/>
                      </a:lnTo>
                      <a:lnTo>
                        <a:pt x="463652" y="544214"/>
                      </a:lnTo>
                      <a:lnTo>
                        <a:pt x="464317" y="542220"/>
                      </a:lnTo>
                      <a:lnTo>
                        <a:pt x="463319" y="537676"/>
                      </a:lnTo>
                      <a:lnTo>
                        <a:pt x="458998" y="536236"/>
                      </a:lnTo>
                      <a:lnTo>
                        <a:pt x="449467" y="535460"/>
                      </a:lnTo>
                      <a:lnTo>
                        <a:pt x="446254" y="532911"/>
                      </a:lnTo>
                      <a:lnTo>
                        <a:pt x="445589" y="532136"/>
                      </a:lnTo>
                      <a:lnTo>
                        <a:pt x="445811" y="530141"/>
                      </a:lnTo>
                      <a:lnTo>
                        <a:pt x="446476" y="529476"/>
                      </a:lnTo>
                      <a:lnTo>
                        <a:pt x="447362" y="529143"/>
                      </a:lnTo>
                      <a:lnTo>
                        <a:pt x="448359" y="528146"/>
                      </a:lnTo>
                      <a:lnTo>
                        <a:pt x="450576" y="526484"/>
                      </a:lnTo>
                      <a:lnTo>
                        <a:pt x="452903" y="527260"/>
                      </a:lnTo>
                      <a:lnTo>
                        <a:pt x="454233" y="529919"/>
                      </a:lnTo>
                      <a:lnTo>
                        <a:pt x="453346" y="534130"/>
                      </a:lnTo>
                      <a:lnTo>
                        <a:pt x="454454" y="535017"/>
                      </a:lnTo>
                      <a:lnTo>
                        <a:pt x="455452" y="535017"/>
                      </a:lnTo>
                      <a:cubicBezTo>
                        <a:pt x="455452" y="535017"/>
                        <a:pt x="456448" y="534463"/>
                        <a:pt x="456448" y="534463"/>
                      </a:cubicBezTo>
                      <a:lnTo>
                        <a:pt x="457335" y="532800"/>
                      </a:lnTo>
                      <a:lnTo>
                        <a:pt x="456670" y="529476"/>
                      </a:lnTo>
                      <a:lnTo>
                        <a:pt x="458000" y="525487"/>
                      </a:lnTo>
                      <a:lnTo>
                        <a:pt x="460327" y="522162"/>
                      </a:lnTo>
                      <a:lnTo>
                        <a:pt x="463209" y="520278"/>
                      </a:lnTo>
                      <a:lnTo>
                        <a:pt x="464981" y="518284"/>
                      </a:lnTo>
                      <a:lnTo>
                        <a:pt x="488696" y="512743"/>
                      </a:lnTo>
                      <a:lnTo>
                        <a:pt x="494569" y="508532"/>
                      </a:lnTo>
                      <a:lnTo>
                        <a:pt x="495234" y="507867"/>
                      </a:lnTo>
                      <a:lnTo>
                        <a:pt x="496896" y="505761"/>
                      </a:lnTo>
                      <a:lnTo>
                        <a:pt x="495345" y="500442"/>
                      </a:lnTo>
                      <a:lnTo>
                        <a:pt x="494791" y="497561"/>
                      </a:lnTo>
                      <a:lnTo>
                        <a:pt x="494569" y="494126"/>
                      </a:lnTo>
                      <a:lnTo>
                        <a:pt x="493461" y="491134"/>
                      </a:lnTo>
                      <a:lnTo>
                        <a:pt x="490913" y="488031"/>
                      </a:lnTo>
                      <a:lnTo>
                        <a:pt x="486037" y="483820"/>
                      </a:lnTo>
                      <a:lnTo>
                        <a:pt x="484152" y="482934"/>
                      </a:lnTo>
                      <a:lnTo>
                        <a:pt x="477171" y="482490"/>
                      </a:lnTo>
                      <a:lnTo>
                        <a:pt x="475287" y="481825"/>
                      </a:lnTo>
                      <a:lnTo>
                        <a:pt x="469746" y="476949"/>
                      </a:lnTo>
                      <a:lnTo>
                        <a:pt x="466755" y="466422"/>
                      </a:lnTo>
                      <a:lnTo>
                        <a:pt x="472406" y="454675"/>
                      </a:lnTo>
                      <a:lnTo>
                        <a:pt x="472406" y="454675"/>
                      </a:lnTo>
                      <a:cubicBezTo>
                        <a:pt x="472406" y="454675"/>
                        <a:pt x="479609" y="447140"/>
                        <a:pt x="479609" y="447140"/>
                      </a:cubicBezTo>
                      <a:lnTo>
                        <a:pt x="481826" y="444813"/>
                      </a:lnTo>
                      <a:lnTo>
                        <a:pt x="490026" y="440048"/>
                      </a:lnTo>
                      <a:lnTo>
                        <a:pt x="492353" y="440048"/>
                      </a:lnTo>
                      <a:cubicBezTo>
                        <a:pt x="492353" y="440048"/>
                        <a:pt x="493793" y="441045"/>
                        <a:pt x="493793" y="441045"/>
                      </a:cubicBezTo>
                      <a:lnTo>
                        <a:pt x="495124" y="442153"/>
                      </a:lnTo>
                      <a:lnTo>
                        <a:pt x="497007" y="442818"/>
                      </a:lnTo>
                      <a:lnTo>
                        <a:pt x="499556" y="441932"/>
                      </a:lnTo>
                      <a:lnTo>
                        <a:pt x="500664" y="439494"/>
                      </a:lnTo>
                      <a:lnTo>
                        <a:pt x="501440" y="437056"/>
                      </a:lnTo>
                      <a:lnTo>
                        <a:pt x="505761" y="434064"/>
                      </a:lnTo>
                      <a:lnTo>
                        <a:pt x="510305" y="425199"/>
                      </a:lnTo>
                      <a:lnTo>
                        <a:pt x="512632" y="422096"/>
                      </a:lnTo>
                      <a:lnTo>
                        <a:pt x="511524" y="419990"/>
                      </a:lnTo>
                      <a:lnTo>
                        <a:pt x="511081" y="418993"/>
                      </a:lnTo>
                      <a:lnTo>
                        <a:pt x="511081" y="417996"/>
                      </a:lnTo>
                      <a:cubicBezTo>
                        <a:pt x="511081" y="417996"/>
                        <a:pt x="511081" y="416666"/>
                        <a:pt x="511081" y="416666"/>
                      </a:cubicBezTo>
                      <a:lnTo>
                        <a:pt x="511746" y="413231"/>
                      </a:lnTo>
                      <a:lnTo>
                        <a:pt x="511746" y="408909"/>
                      </a:lnTo>
                      <a:cubicBezTo>
                        <a:pt x="511746" y="408909"/>
                        <a:pt x="512078" y="406249"/>
                        <a:pt x="512078" y="406249"/>
                      </a:cubicBezTo>
                      <a:lnTo>
                        <a:pt x="512521" y="404255"/>
                      </a:lnTo>
                      <a:lnTo>
                        <a:pt x="511081" y="401817"/>
                      </a:lnTo>
                      <a:lnTo>
                        <a:pt x="509529" y="397827"/>
                      </a:lnTo>
                      <a:lnTo>
                        <a:pt x="508311" y="393395"/>
                      </a:lnTo>
                      <a:lnTo>
                        <a:pt x="507756" y="389627"/>
                      </a:lnTo>
                      <a:lnTo>
                        <a:pt x="507091" y="386967"/>
                      </a:lnTo>
                      <a:lnTo>
                        <a:pt x="505540" y="383865"/>
                      </a:lnTo>
                      <a:lnTo>
                        <a:pt x="502437" y="379321"/>
                      </a:lnTo>
                      <a:lnTo>
                        <a:pt x="502437" y="377770"/>
                      </a:lnTo>
                      <a:lnTo>
                        <a:pt x="503878" y="375443"/>
                      </a:lnTo>
                      <a:lnTo>
                        <a:pt x="506980" y="367353"/>
                      </a:lnTo>
                      <a:lnTo>
                        <a:pt x="508643" y="363918"/>
                      </a:lnTo>
                      <a:lnTo>
                        <a:pt x="513297" y="357601"/>
                      </a:lnTo>
                      <a:lnTo>
                        <a:pt x="514848" y="354388"/>
                      </a:lnTo>
                      <a:lnTo>
                        <a:pt x="508976" y="349401"/>
                      </a:lnTo>
                      <a:lnTo>
                        <a:pt x="505651" y="347960"/>
                      </a:lnTo>
                      <a:lnTo>
                        <a:pt x="501661" y="344303"/>
                      </a:lnTo>
                      <a:lnTo>
                        <a:pt x="499445" y="343085"/>
                      </a:lnTo>
                      <a:lnTo>
                        <a:pt x="491356" y="343085"/>
                      </a:lnTo>
                      <a:lnTo>
                        <a:pt x="481604" y="337433"/>
                      </a:lnTo>
                      <a:lnTo>
                        <a:pt x="472185" y="337100"/>
                      </a:lnTo>
                      <a:lnTo>
                        <a:pt x="463098" y="342198"/>
                      </a:lnTo>
                      <a:lnTo>
                        <a:pt x="445811" y="356937"/>
                      </a:lnTo>
                      <a:lnTo>
                        <a:pt x="435061" y="363585"/>
                      </a:lnTo>
                      <a:lnTo>
                        <a:pt x="429188" y="368572"/>
                      </a:lnTo>
                      <a:lnTo>
                        <a:pt x="427304" y="373559"/>
                      </a:lnTo>
                      <a:lnTo>
                        <a:pt x="429188" y="375332"/>
                      </a:lnTo>
                      <a:lnTo>
                        <a:pt x="432402" y="374778"/>
                      </a:lnTo>
                      <a:lnTo>
                        <a:pt x="441046" y="371231"/>
                      </a:lnTo>
                      <a:lnTo>
                        <a:pt x="443483" y="371231"/>
                      </a:lnTo>
                      <a:cubicBezTo>
                        <a:pt x="443483" y="371231"/>
                        <a:pt x="445589" y="372118"/>
                        <a:pt x="445589" y="372118"/>
                      </a:cubicBezTo>
                      <a:lnTo>
                        <a:pt x="447362" y="374889"/>
                      </a:lnTo>
                      <a:lnTo>
                        <a:pt x="450022" y="385638"/>
                      </a:lnTo>
                      <a:lnTo>
                        <a:pt x="450465" y="388519"/>
                      </a:lnTo>
                      <a:lnTo>
                        <a:pt x="450465" y="395611"/>
                      </a:lnTo>
                      <a:lnTo>
                        <a:pt x="455230" y="417553"/>
                      </a:lnTo>
                      <a:lnTo>
                        <a:pt x="454898" y="421985"/>
                      </a:lnTo>
                      <a:lnTo>
                        <a:pt x="452348" y="428412"/>
                      </a:lnTo>
                      <a:lnTo>
                        <a:pt x="451351" y="432623"/>
                      </a:lnTo>
                      <a:lnTo>
                        <a:pt x="447583" y="430961"/>
                      </a:lnTo>
                      <a:lnTo>
                        <a:pt x="445811" y="429520"/>
                      </a:lnTo>
                      <a:lnTo>
                        <a:pt x="445146" y="427636"/>
                      </a:lnTo>
                      <a:lnTo>
                        <a:pt x="445589" y="427193"/>
                      </a:lnTo>
                      <a:lnTo>
                        <a:pt x="449135" y="428412"/>
                      </a:lnTo>
                      <a:lnTo>
                        <a:pt x="448137" y="425864"/>
                      </a:lnTo>
                      <a:lnTo>
                        <a:pt x="446476" y="424201"/>
                      </a:lnTo>
                      <a:lnTo>
                        <a:pt x="444592" y="423647"/>
                      </a:lnTo>
                      <a:lnTo>
                        <a:pt x="442818" y="424423"/>
                      </a:lnTo>
                      <a:lnTo>
                        <a:pt x="442486" y="427636"/>
                      </a:lnTo>
                      <a:lnTo>
                        <a:pt x="439826" y="430407"/>
                      </a:lnTo>
                      <a:lnTo>
                        <a:pt x="436613" y="431958"/>
                      </a:lnTo>
                      <a:lnTo>
                        <a:pt x="434285" y="431404"/>
                      </a:lnTo>
                      <a:lnTo>
                        <a:pt x="435726" y="428634"/>
                      </a:lnTo>
                      <a:lnTo>
                        <a:pt x="439716" y="424755"/>
                      </a:lnTo>
                      <a:lnTo>
                        <a:pt x="440491" y="422428"/>
                      </a:lnTo>
                      <a:lnTo>
                        <a:pt x="441267" y="419104"/>
                      </a:lnTo>
                      <a:lnTo>
                        <a:pt x="443261" y="418882"/>
                      </a:lnTo>
                      <a:lnTo>
                        <a:pt x="447362" y="420323"/>
                      </a:lnTo>
                      <a:lnTo>
                        <a:pt x="450243" y="416112"/>
                      </a:lnTo>
                      <a:lnTo>
                        <a:pt x="449911" y="408355"/>
                      </a:lnTo>
                      <a:lnTo>
                        <a:pt x="447916" y="400044"/>
                      </a:lnTo>
                      <a:lnTo>
                        <a:pt x="445811" y="394170"/>
                      </a:lnTo>
                      <a:lnTo>
                        <a:pt x="444924" y="392619"/>
                      </a:lnTo>
                      <a:lnTo>
                        <a:pt x="444370" y="391954"/>
                      </a:lnTo>
                      <a:lnTo>
                        <a:pt x="443926" y="391068"/>
                      </a:lnTo>
                      <a:lnTo>
                        <a:pt x="443483" y="388519"/>
                      </a:lnTo>
                      <a:lnTo>
                        <a:pt x="443705" y="386967"/>
                      </a:lnTo>
                      <a:lnTo>
                        <a:pt x="444148" y="384751"/>
                      </a:lnTo>
                      <a:lnTo>
                        <a:pt x="444148" y="382756"/>
                      </a:lnTo>
                      <a:cubicBezTo>
                        <a:pt x="444148" y="382756"/>
                        <a:pt x="443151" y="381870"/>
                        <a:pt x="443151" y="381870"/>
                      </a:cubicBezTo>
                      <a:lnTo>
                        <a:pt x="441046" y="380762"/>
                      </a:lnTo>
                      <a:lnTo>
                        <a:pt x="437056" y="376551"/>
                      </a:lnTo>
                      <a:lnTo>
                        <a:pt x="435061" y="376329"/>
                      </a:lnTo>
                      <a:lnTo>
                        <a:pt x="434285" y="380208"/>
                      </a:lnTo>
                      <a:lnTo>
                        <a:pt x="436946" y="386081"/>
                      </a:lnTo>
                      <a:lnTo>
                        <a:pt x="439272" y="392619"/>
                      </a:lnTo>
                      <a:lnTo>
                        <a:pt x="437389" y="398270"/>
                      </a:lnTo>
                      <a:lnTo>
                        <a:pt x="435394" y="399490"/>
                      </a:lnTo>
                      <a:lnTo>
                        <a:pt x="431405" y="400597"/>
                      </a:lnTo>
                      <a:lnTo>
                        <a:pt x="429742" y="402371"/>
                      </a:lnTo>
                      <a:lnTo>
                        <a:pt x="427859" y="406914"/>
                      </a:lnTo>
                      <a:lnTo>
                        <a:pt x="426972" y="409795"/>
                      </a:lnTo>
                      <a:lnTo>
                        <a:pt x="426639" y="412122"/>
                      </a:lnTo>
                      <a:lnTo>
                        <a:pt x="426861" y="412898"/>
                      </a:lnTo>
                      <a:lnTo>
                        <a:pt x="427859" y="415447"/>
                      </a:lnTo>
                      <a:lnTo>
                        <a:pt x="428080" y="416887"/>
                      </a:lnTo>
                      <a:lnTo>
                        <a:pt x="427970" y="416887"/>
                      </a:lnTo>
                      <a:cubicBezTo>
                        <a:pt x="427970" y="416887"/>
                        <a:pt x="427748" y="417220"/>
                        <a:pt x="427748" y="417220"/>
                      </a:cubicBezTo>
                      <a:lnTo>
                        <a:pt x="422983" y="427636"/>
                      </a:lnTo>
                      <a:lnTo>
                        <a:pt x="421542" y="429520"/>
                      </a:lnTo>
                      <a:lnTo>
                        <a:pt x="419547" y="431404"/>
                      </a:lnTo>
                      <a:lnTo>
                        <a:pt x="420434" y="428080"/>
                      </a:lnTo>
                      <a:lnTo>
                        <a:pt x="421098" y="426861"/>
                      </a:lnTo>
                      <a:lnTo>
                        <a:pt x="421098" y="425864"/>
                      </a:lnTo>
                      <a:cubicBezTo>
                        <a:pt x="421098" y="425864"/>
                        <a:pt x="420323" y="423204"/>
                        <a:pt x="420323" y="423204"/>
                      </a:cubicBezTo>
                      <a:lnTo>
                        <a:pt x="417553" y="419104"/>
                      </a:lnTo>
                      <a:lnTo>
                        <a:pt x="415669" y="417220"/>
                      </a:lnTo>
                      <a:lnTo>
                        <a:pt x="414782" y="418217"/>
                      </a:lnTo>
                      <a:lnTo>
                        <a:pt x="413674" y="418660"/>
                      </a:lnTo>
                      <a:lnTo>
                        <a:pt x="408577" y="419104"/>
                      </a:lnTo>
                      <a:lnTo>
                        <a:pt x="406914" y="418882"/>
                      </a:lnTo>
                      <a:lnTo>
                        <a:pt x="405474" y="417220"/>
                      </a:lnTo>
                      <a:lnTo>
                        <a:pt x="406249" y="416001"/>
                      </a:lnTo>
                      <a:lnTo>
                        <a:pt x="408244" y="415115"/>
                      </a:lnTo>
                      <a:lnTo>
                        <a:pt x="417331" y="413452"/>
                      </a:lnTo>
                      <a:lnTo>
                        <a:pt x="417331" y="412012"/>
                      </a:lnTo>
                      <a:cubicBezTo>
                        <a:pt x="417331" y="412012"/>
                        <a:pt x="416555" y="408798"/>
                        <a:pt x="416555" y="408798"/>
                      </a:cubicBezTo>
                      <a:lnTo>
                        <a:pt x="415336" y="405473"/>
                      </a:lnTo>
                      <a:lnTo>
                        <a:pt x="414561" y="403922"/>
                      </a:lnTo>
                      <a:lnTo>
                        <a:pt x="412455" y="403701"/>
                      </a:lnTo>
                      <a:lnTo>
                        <a:pt x="410461" y="404809"/>
                      </a:lnTo>
                      <a:lnTo>
                        <a:pt x="408687" y="406249"/>
                      </a:lnTo>
                      <a:lnTo>
                        <a:pt x="407136" y="406914"/>
                      </a:lnTo>
                      <a:lnTo>
                        <a:pt x="401595" y="407468"/>
                      </a:lnTo>
                      <a:lnTo>
                        <a:pt x="399711" y="406914"/>
                      </a:lnTo>
                      <a:lnTo>
                        <a:pt x="399711" y="405363"/>
                      </a:lnTo>
                      <a:lnTo>
                        <a:pt x="401817" y="405363"/>
                      </a:lnTo>
                      <a:cubicBezTo>
                        <a:pt x="401817" y="405363"/>
                        <a:pt x="403146" y="404255"/>
                        <a:pt x="403146" y="404255"/>
                      </a:cubicBezTo>
                      <a:lnTo>
                        <a:pt x="405252" y="401263"/>
                      </a:lnTo>
                      <a:lnTo>
                        <a:pt x="406914" y="400597"/>
                      </a:lnTo>
                      <a:lnTo>
                        <a:pt x="410461" y="401595"/>
                      </a:lnTo>
                      <a:lnTo>
                        <a:pt x="412233" y="401263"/>
                      </a:lnTo>
                      <a:lnTo>
                        <a:pt x="413785" y="397273"/>
                      </a:lnTo>
                      <a:lnTo>
                        <a:pt x="411679" y="391732"/>
                      </a:lnTo>
                      <a:lnTo>
                        <a:pt x="406028" y="381870"/>
                      </a:lnTo>
                      <a:lnTo>
                        <a:pt x="407136" y="380097"/>
                      </a:lnTo>
                      <a:lnTo>
                        <a:pt x="408577" y="379321"/>
                      </a:lnTo>
                      <a:lnTo>
                        <a:pt x="412233" y="379100"/>
                      </a:lnTo>
                      <a:lnTo>
                        <a:pt x="411790" y="381094"/>
                      </a:lnTo>
                      <a:lnTo>
                        <a:pt x="411568" y="381870"/>
                      </a:lnTo>
                      <a:lnTo>
                        <a:pt x="413452" y="382867"/>
                      </a:lnTo>
                      <a:lnTo>
                        <a:pt x="415226" y="382535"/>
                      </a:lnTo>
                      <a:lnTo>
                        <a:pt x="416001" y="381205"/>
                      </a:lnTo>
                      <a:lnTo>
                        <a:pt x="414672" y="379100"/>
                      </a:lnTo>
                      <a:lnTo>
                        <a:pt x="415669" y="376662"/>
                      </a:lnTo>
                      <a:lnTo>
                        <a:pt x="418883" y="372783"/>
                      </a:lnTo>
                      <a:lnTo>
                        <a:pt x="419437" y="370788"/>
                      </a:lnTo>
                      <a:lnTo>
                        <a:pt x="418107" y="369015"/>
                      </a:lnTo>
                      <a:lnTo>
                        <a:pt x="415779" y="369458"/>
                      </a:lnTo>
                      <a:lnTo>
                        <a:pt x="411679" y="372007"/>
                      </a:lnTo>
                      <a:lnTo>
                        <a:pt x="403701" y="374445"/>
                      </a:lnTo>
                      <a:lnTo>
                        <a:pt x="399046" y="374667"/>
                      </a:lnTo>
                      <a:lnTo>
                        <a:pt x="396941" y="372672"/>
                      </a:lnTo>
                      <a:lnTo>
                        <a:pt x="379432" y="369902"/>
                      </a:lnTo>
                      <a:lnTo>
                        <a:pt x="376440" y="370567"/>
                      </a:lnTo>
                      <a:lnTo>
                        <a:pt x="361923" y="363585"/>
                      </a:lnTo>
                      <a:lnTo>
                        <a:pt x="362920" y="367131"/>
                      </a:lnTo>
                      <a:lnTo>
                        <a:pt x="365470" y="369348"/>
                      </a:lnTo>
                      <a:lnTo>
                        <a:pt x="374556" y="372783"/>
                      </a:lnTo>
                      <a:lnTo>
                        <a:pt x="381870" y="373337"/>
                      </a:lnTo>
                      <a:lnTo>
                        <a:pt x="385194" y="374667"/>
                      </a:lnTo>
                      <a:lnTo>
                        <a:pt x="388962" y="381316"/>
                      </a:lnTo>
                      <a:lnTo>
                        <a:pt x="388408" y="389294"/>
                      </a:lnTo>
                      <a:lnTo>
                        <a:pt x="385305" y="394724"/>
                      </a:lnTo>
                      <a:lnTo>
                        <a:pt x="381427" y="393838"/>
                      </a:lnTo>
                      <a:lnTo>
                        <a:pt x="378989" y="396608"/>
                      </a:lnTo>
                      <a:lnTo>
                        <a:pt x="376329" y="397717"/>
                      </a:lnTo>
                      <a:lnTo>
                        <a:pt x="373559" y="397273"/>
                      </a:lnTo>
                      <a:lnTo>
                        <a:pt x="370678" y="395389"/>
                      </a:lnTo>
                      <a:lnTo>
                        <a:pt x="371342" y="397052"/>
                      </a:lnTo>
                      <a:lnTo>
                        <a:pt x="373337" y="399933"/>
                      </a:lnTo>
                      <a:lnTo>
                        <a:pt x="373781" y="401484"/>
                      </a:lnTo>
                      <a:lnTo>
                        <a:pt x="373781" y="402814"/>
                      </a:lnTo>
                      <a:cubicBezTo>
                        <a:pt x="373781" y="402814"/>
                        <a:pt x="373116" y="405584"/>
                        <a:pt x="373116" y="405584"/>
                      </a:cubicBezTo>
                      <a:lnTo>
                        <a:pt x="373116" y="407136"/>
                      </a:lnTo>
                      <a:cubicBezTo>
                        <a:pt x="373116" y="407136"/>
                        <a:pt x="372451" y="410128"/>
                        <a:pt x="372451" y="410128"/>
                      </a:cubicBezTo>
                      <a:lnTo>
                        <a:pt x="371121" y="412012"/>
                      </a:lnTo>
                      <a:lnTo>
                        <a:pt x="369348" y="413009"/>
                      </a:lnTo>
                      <a:lnTo>
                        <a:pt x="365470" y="413895"/>
                      </a:lnTo>
                      <a:lnTo>
                        <a:pt x="361591" y="416666"/>
                      </a:lnTo>
                      <a:lnTo>
                        <a:pt x="359707" y="417442"/>
                      </a:lnTo>
                      <a:lnTo>
                        <a:pt x="355607" y="417442"/>
                      </a:lnTo>
                      <a:cubicBezTo>
                        <a:pt x="355607" y="417442"/>
                        <a:pt x="353723" y="416998"/>
                        <a:pt x="353723" y="416998"/>
                      </a:cubicBezTo>
                      <a:lnTo>
                        <a:pt x="352615" y="415890"/>
                      </a:lnTo>
                      <a:lnTo>
                        <a:pt x="351064" y="417442"/>
                      </a:lnTo>
                      <a:lnTo>
                        <a:pt x="355829" y="421542"/>
                      </a:lnTo>
                      <a:lnTo>
                        <a:pt x="352947" y="423204"/>
                      </a:lnTo>
                      <a:lnTo>
                        <a:pt x="349623" y="422207"/>
                      </a:lnTo>
                      <a:lnTo>
                        <a:pt x="346742" y="419436"/>
                      </a:lnTo>
                      <a:lnTo>
                        <a:pt x="344968" y="415890"/>
                      </a:lnTo>
                      <a:lnTo>
                        <a:pt x="345966" y="415004"/>
                      </a:lnTo>
                      <a:lnTo>
                        <a:pt x="347074" y="414560"/>
                      </a:lnTo>
                      <a:lnTo>
                        <a:pt x="348293" y="414560"/>
                      </a:lnTo>
                      <a:cubicBezTo>
                        <a:pt x="348293" y="414560"/>
                        <a:pt x="349512" y="414560"/>
                        <a:pt x="349512" y="414560"/>
                      </a:cubicBezTo>
                      <a:lnTo>
                        <a:pt x="349512" y="413231"/>
                      </a:lnTo>
                      <a:lnTo>
                        <a:pt x="345633" y="413895"/>
                      </a:lnTo>
                      <a:lnTo>
                        <a:pt x="338541" y="416777"/>
                      </a:lnTo>
                      <a:lnTo>
                        <a:pt x="334884" y="417442"/>
                      </a:lnTo>
                      <a:lnTo>
                        <a:pt x="317043" y="414671"/>
                      </a:lnTo>
                      <a:lnTo>
                        <a:pt x="317043" y="415890"/>
                      </a:lnTo>
                      <a:lnTo>
                        <a:pt x="318816" y="416998"/>
                      </a:lnTo>
                      <a:lnTo>
                        <a:pt x="324690" y="417442"/>
                      </a:lnTo>
                      <a:lnTo>
                        <a:pt x="326573" y="418439"/>
                      </a:lnTo>
                      <a:lnTo>
                        <a:pt x="327460" y="419658"/>
                      </a:lnTo>
                      <a:lnTo>
                        <a:pt x="328125" y="421209"/>
                      </a:lnTo>
                      <a:lnTo>
                        <a:pt x="329344" y="423204"/>
                      </a:lnTo>
                      <a:lnTo>
                        <a:pt x="332114" y="424977"/>
                      </a:lnTo>
                      <a:lnTo>
                        <a:pt x="339206" y="428080"/>
                      </a:lnTo>
                      <a:lnTo>
                        <a:pt x="341090" y="431404"/>
                      </a:lnTo>
                      <a:lnTo>
                        <a:pt x="323249" y="429853"/>
                      </a:lnTo>
                      <a:lnTo>
                        <a:pt x="323249" y="431404"/>
                      </a:lnTo>
                      <a:lnTo>
                        <a:pt x="335660" y="434729"/>
                      </a:lnTo>
                      <a:lnTo>
                        <a:pt x="341201" y="438053"/>
                      </a:lnTo>
                      <a:lnTo>
                        <a:pt x="346188" y="444370"/>
                      </a:lnTo>
                      <a:lnTo>
                        <a:pt x="347739" y="448248"/>
                      </a:lnTo>
                      <a:lnTo>
                        <a:pt x="348071" y="452016"/>
                      </a:lnTo>
                      <a:lnTo>
                        <a:pt x="346853" y="454897"/>
                      </a:lnTo>
                      <a:lnTo>
                        <a:pt x="343860" y="456005"/>
                      </a:lnTo>
                      <a:lnTo>
                        <a:pt x="342309" y="456005"/>
                      </a:lnTo>
                      <a:cubicBezTo>
                        <a:pt x="342309" y="456005"/>
                        <a:pt x="341201" y="456670"/>
                        <a:pt x="341201" y="456670"/>
                      </a:cubicBezTo>
                      <a:lnTo>
                        <a:pt x="340536" y="458111"/>
                      </a:lnTo>
                      <a:lnTo>
                        <a:pt x="340314" y="460770"/>
                      </a:lnTo>
                      <a:lnTo>
                        <a:pt x="340868" y="461879"/>
                      </a:lnTo>
                      <a:lnTo>
                        <a:pt x="342198" y="461435"/>
                      </a:lnTo>
                      <a:lnTo>
                        <a:pt x="344192" y="459995"/>
                      </a:lnTo>
                      <a:lnTo>
                        <a:pt x="346520" y="460327"/>
                      </a:lnTo>
                      <a:lnTo>
                        <a:pt x="348293" y="461324"/>
                      </a:lnTo>
                      <a:lnTo>
                        <a:pt x="349733" y="462987"/>
                      </a:lnTo>
                      <a:lnTo>
                        <a:pt x="351174" y="465425"/>
                      </a:lnTo>
                      <a:lnTo>
                        <a:pt x="353390" y="472517"/>
                      </a:lnTo>
                      <a:lnTo>
                        <a:pt x="354388" y="476949"/>
                      </a:lnTo>
                      <a:lnTo>
                        <a:pt x="353944" y="478944"/>
                      </a:lnTo>
                      <a:lnTo>
                        <a:pt x="355274" y="480052"/>
                      </a:lnTo>
                      <a:lnTo>
                        <a:pt x="355274" y="482490"/>
                      </a:lnTo>
                      <a:cubicBezTo>
                        <a:pt x="355274" y="482490"/>
                        <a:pt x="354277" y="484928"/>
                        <a:pt x="354277" y="484928"/>
                      </a:cubicBezTo>
                      <a:lnTo>
                        <a:pt x="351839" y="486036"/>
                      </a:lnTo>
                      <a:lnTo>
                        <a:pt x="350509" y="486258"/>
                      </a:lnTo>
                      <a:lnTo>
                        <a:pt x="349068" y="487034"/>
                      </a:lnTo>
                      <a:lnTo>
                        <a:pt x="347739" y="488142"/>
                      </a:lnTo>
                      <a:lnTo>
                        <a:pt x="346742" y="489472"/>
                      </a:lnTo>
                      <a:lnTo>
                        <a:pt x="345633" y="490358"/>
                      </a:lnTo>
                      <a:lnTo>
                        <a:pt x="343971" y="490358"/>
                      </a:lnTo>
                      <a:cubicBezTo>
                        <a:pt x="343971" y="490358"/>
                        <a:pt x="340979" y="490247"/>
                        <a:pt x="340979" y="490247"/>
                      </a:cubicBezTo>
                      <a:lnTo>
                        <a:pt x="340979" y="491688"/>
                      </a:lnTo>
                      <a:lnTo>
                        <a:pt x="342531" y="496121"/>
                      </a:lnTo>
                      <a:lnTo>
                        <a:pt x="343196" y="497007"/>
                      </a:lnTo>
                      <a:lnTo>
                        <a:pt x="344968" y="497007"/>
                      </a:lnTo>
                      <a:lnTo>
                        <a:pt x="345744" y="495677"/>
                      </a:lnTo>
                      <a:lnTo>
                        <a:pt x="346298" y="494015"/>
                      </a:lnTo>
                      <a:lnTo>
                        <a:pt x="347074" y="492907"/>
                      </a:lnTo>
                      <a:lnTo>
                        <a:pt x="348182" y="492685"/>
                      </a:lnTo>
                      <a:lnTo>
                        <a:pt x="349955" y="492685"/>
                      </a:lnTo>
                      <a:cubicBezTo>
                        <a:pt x="349955" y="492685"/>
                        <a:pt x="351618" y="493239"/>
                        <a:pt x="351618" y="493239"/>
                      </a:cubicBezTo>
                      <a:lnTo>
                        <a:pt x="352504" y="494237"/>
                      </a:lnTo>
                      <a:lnTo>
                        <a:pt x="352282" y="496231"/>
                      </a:lnTo>
                      <a:lnTo>
                        <a:pt x="350953" y="496896"/>
                      </a:lnTo>
                      <a:lnTo>
                        <a:pt x="349290" y="497118"/>
                      </a:lnTo>
                      <a:lnTo>
                        <a:pt x="348293" y="497561"/>
                      </a:lnTo>
                      <a:lnTo>
                        <a:pt x="349290" y="499445"/>
                      </a:lnTo>
                      <a:lnTo>
                        <a:pt x="355496" y="505207"/>
                      </a:lnTo>
                      <a:lnTo>
                        <a:pt x="357490" y="506426"/>
                      </a:lnTo>
                      <a:lnTo>
                        <a:pt x="358266" y="507535"/>
                      </a:lnTo>
                      <a:lnTo>
                        <a:pt x="357934" y="512410"/>
                      </a:lnTo>
                      <a:lnTo>
                        <a:pt x="358266" y="513518"/>
                      </a:lnTo>
                      <a:lnTo>
                        <a:pt x="360926" y="513518"/>
                      </a:lnTo>
                      <a:cubicBezTo>
                        <a:pt x="360926" y="513518"/>
                        <a:pt x="362145" y="512964"/>
                        <a:pt x="362145" y="512964"/>
                      </a:cubicBezTo>
                      <a:lnTo>
                        <a:pt x="363253" y="512078"/>
                      </a:lnTo>
                      <a:lnTo>
                        <a:pt x="362588" y="514848"/>
                      </a:lnTo>
                      <a:lnTo>
                        <a:pt x="361258" y="516067"/>
                      </a:lnTo>
                      <a:lnTo>
                        <a:pt x="359596" y="516067"/>
                      </a:lnTo>
                      <a:cubicBezTo>
                        <a:pt x="359596" y="516067"/>
                        <a:pt x="357934" y="514738"/>
                        <a:pt x="357934" y="514738"/>
                      </a:cubicBezTo>
                      <a:lnTo>
                        <a:pt x="358710" y="520167"/>
                      </a:lnTo>
                      <a:lnTo>
                        <a:pt x="360483" y="522938"/>
                      </a:lnTo>
                      <a:lnTo>
                        <a:pt x="363253" y="523935"/>
                      </a:lnTo>
                      <a:lnTo>
                        <a:pt x="367131" y="523935"/>
                      </a:lnTo>
                      <a:cubicBezTo>
                        <a:pt x="367131" y="523935"/>
                        <a:pt x="364805" y="522716"/>
                        <a:pt x="364805" y="522716"/>
                      </a:cubicBezTo>
                      <a:lnTo>
                        <a:pt x="364805" y="521387"/>
                      </a:lnTo>
                      <a:lnTo>
                        <a:pt x="372672" y="521387"/>
                      </a:lnTo>
                      <a:lnTo>
                        <a:pt x="374224" y="520832"/>
                      </a:lnTo>
                      <a:lnTo>
                        <a:pt x="377327" y="519059"/>
                      </a:lnTo>
                      <a:lnTo>
                        <a:pt x="378768" y="518727"/>
                      </a:lnTo>
                      <a:lnTo>
                        <a:pt x="386635" y="522273"/>
                      </a:lnTo>
                      <a:lnTo>
                        <a:pt x="388187" y="521497"/>
                      </a:lnTo>
                      <a:lnTo>
                        <a:pt x="390292" y="522716"/>
                      </a:lnTo>
                      <a:lnTo>
                        <a:pt x="398825" y="524822"/>
                      </a:lnTo>
                      <a:lnTo>
                        <a:pt x="403036" y="526705"/>
                      </a:lnTo>
                      <a:lnTo>
                        <a:pt x="404476" y="526705"/>
                      </a:lnTo>
                      <a:cubicBezTo>
                        <a:pt x="404476" y="526705"/>
                        <a:pt x="406139" y="525376"/>
                        <a:pt x="406139" y="525376"/>
                      </a:cubicBezTo>
                      <a:lnTo>
                        <a:pt x="407801" y="523160"/>
                      </a:lnTo>
                      <a:lnTo>
                        <a:pt x="409685" y="521387"/>
                      </a:lnTo>
                      <a:lnTo>
                        <a:pt x="412233" y="521387"/>
                      </a:lnTo>
                      <a:cubicBezTo>
                        <a:pt x="412233" y="521387"/>
                        <a:pt x="414007" y="522938"/>
                        <a:pt x="414007" y="522938"/>
                      </a:cubicBezTo>
                      <a:lnTo>
                        <a:pt x="414228" y="525265"/>
                      </a:lnTo>
                      <a:lnTo>
                        <a:pt x="413231" y="527592"/>
                      </a:lnTo>
                      <a:lnTo>
                        <a:pt x="411568" y="529365"/>
                      </a:lnTo>
                      <a:lnTo>
                        <a:pt x="413452" y="531914"/>
                      </a:lnTo>
                      <a:lnTo>
                        <a:pt x="419880" y="531471"/>
                      </a:lnTo>
                      <a:lnTo>
                        <a:pt x="422318" y="533465"/>
                      </a:lnTo>
                      <a:lnTo>
                        <a:pt x="422650" y="535017"/>
                      </a:lnTo>
                      <a:lnTo>
                        <a:pt x="421985" y="535792"/>
                      </a:lnTo>
                      <a:lnTo>
                        <a:pt x="412233" y="537565"/>
                      </a:lnTo>
                      <a:lnTo>
                        <a:pt x="415115" y="542552"/>
                      </a:lnTo>
                      <a:lnTo>
                        <a:pt x="422096" y="547871"/>
                      </a:lnTo>
                      <a:lnTo>
                        <a:pt x="424645" y="552415"/>
                      </a:lnTo>
                      <a:lnTo>
                        <a:pt x="418772" y="551085"/>
                      </a:lnTo>
                      <a:lnTo>
                        <a:pt x="406803" y="545544"/>
                      </a:lnTo>
                      <a:lnTo>
                        <a:pt x="400709" y="544214"/>
                      </a:lnTo>
                      <a:lnTo>
                        <a:pt x="402371" y="546431"/>
                      </a:lnTo>
                      <a:lnTo>
                        <a:pt x="404255" y="548204"/>
                      </a:lnTo>
                      <a:lnTo>
                        <a:pt x="406360" y="549423"/>
                      </a:lnTo>
                      <a:lnTo>
                        <a:pt x="413563" y="549866"/>
                      </a:lnTo>
                      <a:lnTo>
                        <a:pt x="414450" y="550309"/>
                      </a:lnTo>
                      <a:lnTo>
                        <a:pt x="416001" y="552193"/>
                      </a:lnTo>
                      <a:lnTo>
                        <a:pt x="416555" y="552636"/>
                      </a:lnTo>
                      <a:lnTo>
                        <a:pt x="418661" y="553080"/>
                      </a:lnTo>
                      <a:lnTo>
                        <a:pt x="426307" y="556737"/>
                      </a:lnTo>
                      <a:lnTo>
                        <a:pt x="427637" y="558731"/>
                      </a:lnTo>
                      <a:lnTo>
                        <a:pt x="429742" y="564715"/>
                      </a:lnTo>
                      <a:lnTo>
                        <a:pt x="430961" y="566267"/>
                      </a:lnTo>
                      <a:lnTo>
                        <a:pt x="430961" y="567486"/>
                      </a:lnTo>
                      <a:lnTo>
                        <a:pt x="428634" y="569813"/>
                      </a:lnTo>
                      <a:lnTo>
                        <a:pt x="427083" y="570699"/>
                      </a:lnTo>
                      <a:lnTo>
                        <a:pt x="426307" y="569591"/>
                      </a:lnTo>
                      <a:lnTo>
                        <a:pt x="425864" y="569258"/>
                      </a:lnTo>
                      <a:lnTo>
                        <a:pt x="423315" y="572029"/>
                      </a:lnTo>
                      <a:lnTo>
                        <a:pt x="422096" y="572805"/>
                      </a:lnTo>
                      <a:lnTo>
                        <a:pt x="420877" y="572140"/>
                      </a:lnTo>
                      <a:lnTo>
                        <a:pt x="418661" y="569480"/>
                      </a:lnTo>
                      <a:lnTo>
                        <a:pt x="416998" y="568926"/>
                      </a:lnTo>
                      <a:lnTo>
                        <a:pt x="415890" y="569369"/>
                      </a:lnTo>
                      <a:lnTo>
                        <a:pt x="411568" y="572805"/>
                      </a:lnTo>
                      <a:lnTo>
                        <a:pt x="411568" y="574245"/>
                      </a:lnTo>
                      <a:lnTo>
                        <a:pt x="413896" y="575354"/>
                      </a:lnTo>
                      <a:lnTo>
                        <a:pt x="415004" y="577237"/>
                      </a:lnTo>
                      <a:lnTo>
                        <a:pt x="415336" y="580008"/>
                      </a:lnTo>
                      <a:lnTo>
                        <a:pt x="415336" y="583665"/>
                      </a:lnTo>
                      <a:cubicBezTo>
                        <a:pt x="415336" y="583665"/>
                        <a:pt x="415779" y="587543"/>
                        <a:pt x="415779" y="587543"/>
                      </a:cubicBezTo>
                      <a:lnTo>
                        <a:pt x="416998" y="589538"/>
                      </a:lnTo>
                      <a:lnTo>
                        <a:pt x="418772" y="590979"/>
                      </a:lnTo>
                      <a:lnTo>
                        <a:pt x="420766" y="593306"/>
                      </a:lnTo>
                      <a:lnTo>
                        <a:pt x="421431" y="594857"/>
                      </a:lnTo>
                      <a:lnTo>
                        <a:pt x="421431" y="595965"/>
                      </a:lnTo>
                      <a:cubicBezTo>
                        <a:pt x="421431" y="595965"/>
                        <a:pt x="421431" y="596962"/>
                        <a:pt x="421431" y="596962"/>
                      </a:cubicBezTo>
                      <a:lnTo>
                        <a:pt x="421653" y="598514"/>
                      </a:lnTo>
                      <a:lnTo>
                        <a:pt x="422207" y="600176"/>
                      </a:lnTo>
                      <a:lnTo>
                        <a:pt x="422650" y="601063"/>
                      </a:lnTo>
                      <a:lnTo>
                        <a:pt x="427859" y="606604"/>
                      </a:lnTo>
                      <a:lnTo>
                        <a:pt x="428967" y="608820"/>
                      </a:lnTo>
                      <a:lnTo>
                        <a:pt x="429631" y="609817"/>
                      </a:lnTo>
                      <a:lnTo>
                        <a:pt x="430961" y="610593"/>
                      </a:lnTo>
                      <a:lnTo>
                        <a:pt x="429742" y="613806"/>
                      </a:lnTo>
                      <a:lnTo>
                        <a:pt x="430185" y="615801"/>
                      </a:lnTo>
                      <a:lnTo>
                        <a:pt x="431737" y="616909"/>
                      </a:lnTo>
                      <a:lnTo>
                        <a:pt x="434064" y="617353"/>
                      </a:lnTo>
                      <a:lnTo>
                        <a:pt x="430961" y="622339"/>
                      </a:lnTo>
                      <a:lnTo>
                        <a:pt x="429631" y="625442"/>
                      </a:lnTo>
                      <a:lnTo>
                        <a:pt x="429410" y="629542"/>
                      </a:lnTo>
                      <a:lnTo>
                        <a:pt x="430296" y="631980"/>
                      </a:lnTo>
                      <a:lnTo>
                        <a:pt x="433953" y="639294"/>
                      </a:lnTo>
                      <a:lnTo>
                        <a:pt x="435615" y="641510"/>
                      </a:lnTo>
                      <a:lnTo>
                        <a:pt x="436170" y="644281"/>
                      </a:lnTo>
                      <a:lnTo>
                        <a:pt x="438496" y="647273"/>
                      </a:lnTo>
                      <a:lnTo>
                        <a:pt x="440713" y="647051"/>
                      </a:lnTo>
                      <a:lnTo>
                        <a:pt x="440935" y="640070"/>
                      </a:lnTo>
                      <a:lnTo>
                        <a:pt x="439716" y="628988"/>
                      </a:lnTo>
                      <a:lnTo>
                        <a:pt x="439716" y="622783"/>
                      </a:lnTo>
                      <a:cubicBezTo>
                        <a:pt x="439716" y="622783"/>
                        <a:pt x="441378" y="620012"/>
                        <a:pt x="441378" y="620012"/>
                      </a:cubicBezTo>
                      <a:lnTo>
                        <a:pt x="442597" y="619125"/>
                      </a:lnTo>
                      <a:lnTo>
                        <a:pt x="445589" y="615469"/>
                      </a:lnTo>
                      <a:lnTo>
                        <a:pt x="446697" y="614693"/>
                      </a:lnTo>
                      <a:lnTo>
                        <a:pt x="447251" y="613031"/>
                      </a:lnTo>
                      <a:lnTo>
                        <a:pt x="451684" y="604498"/>
                      </a:lnTo>
                      <a:lnTo>
                        <a:pt x="453346" y="602614"/>
                      </a:lnTo>
                      <a:lnTo>
                        <a:pt x="463319" y="594414"/>
                      </a:lnTo>
                      <a:lnTo>
                        <a:pt x="463319" y="593195"/>
                      </a:lnTo>
                      <a:lnTo>
                        <a:pt x="459884" y="589205"/>
                      </a:lnTo>
                      <a:lnTo>
                        <a:pt x="456670" y="584330"/>
                      </a:lnTo>
                      <a:close/>
                      <a:moveTo>
                        <a:pt x="390070" y="223515"/>
                      </a:moveTo>
                      <a:lnTo>
                        <a:pt x="392287" y="224734"/>
                      </a:lnTo>
                      <a:lnTo>
                        <a:pt x="394614" y="224955"/>
                      </a:lnTo>
                      <a:lnTo>
                        <a:pt x="396498" y="224180"/>
                      </a:lnTo>
                      <a:lnTo>
                        <a:pt x="397827" y="222407"/>
                      </a:lnTo>
                      <a:lnTo>
                        <a:pt x="399157" y="220079"/>
                      </a:lnTo>
                      <a:lnTo>
                        <a:pt x="400709" y="217974"/>
                      </a:lnTo>
                      <a:lnTo>
                        <a:pt x="402703" y="216977"/>
                      </a:lnTo>
                      <a:lnTo>
                        <a:pt x="403368" y="215979"/>
                      </a:lnTo>
                      <a:lnTo>
                        <a:pt x="403701" y="215758"/>
                      </a:lnTo>
                      <a:lnTo>
                        <a:pt x="404144" y="215758"/>
                      </a:lnTo>
                      <a:lnTo>
                        <a:pt x="404144" y="214206"/>
                      </a:lnTo>
                      <a:lnTo>
                        <a:pt x="399268" y="216090"/>
                      </a:lnTo>
                      <a:lnTo>
                        <a:pt x="389627" y="217087"/>
                      </a:lnTo>
                      <a:lnTo>
                        <a:pt x="388297" y="218195"/>
                      </a:lnTo>
                      <a:lnTo>
                        <a:pt x="388630" y="221188"/>
                      </a:lnTo>
                      <a:lnTo>
                        <a:pt x="390070" y="223404"/>
                      </a:lnTo>
                      <a:close/>
                      <a:moveTo>
                        <a:pt x="51640" y="207446"/>
                      </a:moveTo>
                      <a:lnTo>
                        <a:pt x="50643" y="208111"/>
                      </a:lnTo>
                      <a:lnTo>
                        <a:pt x="49757" y="208998"/>
                      </a:lnTo>
                      <a:lnTo>
                        <a:pt x="49202" y="209995"/>
                      </a:lnTo>
                      <a:lnTo>
                        <a:pt x="48870" y="212433"/>
                      </a:lnTo>
                      <a:lnTo>
                        <a:pt x="49978" y="212655"/>
                      </a:lnTo>
                      <a:lnTo>
                        <a:pt x="53524" y="211325"/>
                      </a:lnTo>
                      <a:lnTo>
                        <a:pt x="54189" y="211325"/>
                      </a:lnTo>
                      <a:cubicBezTo>
                        <a:pt x="54189" y="211325"/>
                        <a:pt x="56959" y="212877"/>
                        <a:pt x="56959" y="212877"/>
                      </a:cubicBezTo>
                      <a:lnTo>
                        <a:pt x="59730" y="215868"/>
                      </a:lnTo>
                      <a:lnTo>
                        <a:pt x="60948" y="217531"/>
                      </a:lnTo>
                      <a:lnTo>
                        <a:pt x="63941" y="224291"/>
                      </a:lnTo>
                      <a:lnTo>
                        <a:pt x="65049" y="224844"/>
                      </a:lnTo>
                      <a:lnTo>
                        <a:pt x="68263" y="223071"/>
                      </a:lnTo>
                      <a:lnTo>
                        <a:pt x="77350" y="220523"/>
                      </a:lnTo>
                      <a:lnTo>
                        <a:pt x="77904" y="216977"/>
                      </a:lnTo>
                      <a:lnTo>
                        <a:pt x="82558" y="213098"/>
                      </a:lnTo>
                      <a:lnTo>
                        <a:pt x="83998" y="211214"/>
                      </a:lnTo>
                      <a:lnTo>
                        <a:pt x="85550" y="208444"/>
                      </a:lnTo>
                      <a:lnTo>
                        <a:pt x="87212" y="203790"/>
                      </a:lnTo>
                      <a:lnTo>
                        <a:pt x="88763" y="201463"/>
                      </a:lnTo>
                      <a:lnTo>
                        <a:pt x="87987" y="200687"/>
                      </a:lnTo>
                      <a:lnTo>
                        <a:pt x="87101" y="200133"/>
                      </a:lnTo>
                      <a:lnTo>
                        <a:pt x="87987" y="200133"/>
                      </a:lnTo>
                      <a:cubicBezTo>
                        <a:pt x="87987" y="200133"/>
                        <a:pt x="88763" y="200133"/>
                        <a:pt x="88763" y="200133"/>
                      </a:cubicBezTo>
                      <a:lnTo>
                        <a:pt x="89428" y="199690"/>
                      </a:lnTo>
                      <a:lnTo>
                        <a:pt x="90093" y="198692"/>
                      </a:lnTo>
                      <a:lnTo>
                        <a:pt x="88098" y="197805"/>
                      </a:lnTo>
                      <a:lnTo>
                        <a:pt x="87101" y="195700"/>
                      </a:lnTo>
                      <a:lnTo>
                        <a:pt x="86215" y="188829"/>
                      </a:lnTo>
                      <a:lnTo>
                        <a:pt x="85882" y="187721"/>
                      </a:lnTo>
                      <a:lnTo>
                        <a:pt x="85328" y="186724"/>
                      </a:lnTo>
                      <a:lnTo>
                        <a:pt x="84996" y="185394"/>
                      </a:lnTo>
                      <a:lnTo>
                        <a:pt x="85328" y="183178"/>
                      </a:lnTo>
                      <a:lnTo>
                        <a:pt x="85772" y="182402"/>
                      </a:lnTo>
                      <a:lnTo>
                        <a:pt x="88431" y="180186"/>
                      </a:lnTo>
                      <a:lnTo>
                        <a:pt x="89317" y="180851"/>
                      </a:lnTo>
                      <a:lnTo>
                        <a:pt x="90204" y="181848"/>
                      </a:lnTo>
                      <a:lnTo>
                        <a:pt x="90758" y="183400"/>
                      </a:lnTo>
                      <a:lnTo>
                        <a:pt x="90758" y="185838"/>
                      </a:lnTo>
                      <a:cubicBezTo>
                        <a:pt x="90758" y="185838"/>
                        <a:pt x="91645" y="185173"/>
                        <a:pt x="91645" y="185173"/>
                      </a:cubicBezTo>
                      <a:lnTo>
                        <a:pt x="92198" y="184286"/>
                      </a:lnTo>
                      <a:lnTo>
                        <a:pt x="93085" y="181737"/>
                      </a:lnTo>
                      <a:lnTo>
                        <a:pt x="94415" y="174978"/>
                      </a:lnTo>
                      <a:lnTo>
                        <a:pt x="94637" y="174534"/>
                      </a:lnTo>
                      <a:lnTo>
                        <a:pt x="94415" y="172761"/>
                      </a:lnTo>
                      <a:lnTo>
                        <a:pt x="93307" y="169880"/>
                      </a:lnTo>
                      <a:lnTo>
                        <a:pt x="93085" y="168993"/>
                      </a:lnTo>
                      <a:lnTo>
                        <a:pt x="93418" y="167442"/>
                      </a:lnTo>
                      <a:lnTo>
                        <a:pt x="94748" y="164893"/>
                      </a:lnTo>
                      <a:lnTo>
                        <a:pt x="95413" y="163231"/>
                      </a:lnTo>
                      <a:lnTo>
                        <a:pt x="93972" y="162677"/>
                      </a:lnTo>
                      <a:lnTo>
                        <a:pt x="92753" y="165337"/>
                      </a:lnTo>
                      <a:lnTo>
                        <a:pt x="91091" y="167664"/>
                      </a:lnTo>
                      <a:lnTo>
                        <a:pt x="88542" y="166002"/>
                      </a:lnTo>
                      <a:lnTo>
                        <a:pt x="84774" y="173980"/>
                      </a:lnTo>
                      <a:lnTo>
                        <a:pt x="82447" y="176972"/>
                      </a:lnTo>
                      <a:lnTo>
                        <a:pt x="80009" y="176086"/>
                      </a:lnTo>
                      <a:lnTo>
                        <a:pt x="76685" y="177969"/>
                      </a:lnTo>
                      <a:lnTo>
                        <a:pt x="70035" y="179078"/>
                      </a:lnTo>
                      <a:lnTo>
                        <a:pt x="66822" y="180297"/>
                      </a:lnTo>
                      <a:lnTo>
                        <a:pt x="66046" y="180297"/>
                      </a:lnTo>
                      <a:cubicBezTo>
                        <a:pt x="66046" y="180297"/>
                        <a:pt x="65049" y="180297"/>
                        <a:pt x="65049" y="180297"/>
                      </a:cubicBezTo>
                      <a:lnTo>
                        <a:pt x="64163" y="180297"/>
                      </a:lnTo>
                      <a:cubicBezTo>
                        <a:pt x="64163" y="180297"/>
                        <a:pt x="63830" y="181072"/>
                        <a:pt x="63830" y="181072"/>
                      </a:cubicBezTo>
                      <a:lnTo>
                        <a:pt x="63830" y="184508"/>
                      </a:lnTo>
                      <a:cubicBezTo>
                        <a:pt x="63830" y="184508"/>
                        <a:pt x="64163" y="186170"/>
                        <a:pt x="64163" y="186170"/>
                      </a:cubicBezTo>
                      <a:lnTo>
                        <a:pt x="64495" y="185948"/>
                      </a:lnTo>
                      <a:lnTo>
                        <a:pt x="63498" y="188165"/>
                      </a:lnTo>
                      <a:lnTo>
                        <a:pt x="61281" y="191267"/>
                      </a:lnTo>
                      <a:lnTo>
                        <a:pt x="60616" y="193262"/>
                      </a:lnTo>
                      <a:lnTo>
                        <a:pt x="61835" y="194038"/>
                      </a:lnTo>
                      <a:lnTo>
                        <a:pt x="63165" y="194481"/>
                      </a:lnTo>
                      <a:lnTo>
                        <a:pt x="64606" y="194481"/>
                      </a:lnTo>
                      <a:cubicBezTo>
                        <a:pt x="64606" y="194481"/>
                        <a:pt x="66046" y="194481"/>
                        <a:pt x="66046" y="194481"/>
                      </a:cubicBezTo>
                      <a:lnTo>
                        <a:pt x="63165" y="198138"/>
                      </a:lnTo>
                      <a:lnTo>
                        <a:pt x="55187" y="199246"/>
                      </a:lnTo>
                      <a:lnTo>
                        <a:pt x="52083" y="201573"/>
                      </a:lnTo>
                      <a:lnTo>
                        <a:pt x="52416" y="202349"/>
                      </a:lnTo>
                      <a:lnTo>
                        <a:pt x="52859" y="204344"/>
                      </a:lnTo>
                      <a:lnTo>
                        <a:pt x="53081" y="206338"/>
                      </a:lnTo>
                      <a:lnTo>
                        <a:pt x="52527" y="207225"/>
                      </a:lnTo>
                      <a:lnTo>
                        <a:pt x="51418" y="207446"/>
                      </a:lnTo>
                      <a:close/>
                      <a:moveTo>
                        <a:pt x="317929" y="107159"/>
                      </a:moveTo>
                      <a:lnTo>
                        <a:pt x="321032" y="108821"/>
                      </a:lnTo>
                      <a:lnTo>
                        <a:pt x="325022" y="109597"/>
                      </a:lnTo>
                      <a:lnTo>
                        <a:pt x="328014" y="115248"/>
                      </a:lnTo>
                      <a:lnTo>
                        <a:pt x="330230" y="117132"/>
                      </a:lnTo>
                      <a:lnTo>
                        <a:pt x="333776" y="116246"/>
                      </a:lnTo>
                      <a:lnTo>
                        <a:pt x="335660" y="114029"/>
                      </a:lnTo>
                      <a:lnTo>
                        <a:pt x="336657" y="111259"/>
                      </a:lnTo>
                      <a:lnTo>
                        <a:pt x="338209" y="108710"/>
                      </a:lnTo>
                      <a:lnTo>
                        <a:pt x="340868" y="105718"/>
                      </a:lnTo>
                      <a:lnTo>
                        <a:pt x="341201" y="102283"/>
                      </a:lnTo>
                      <a:lnTo>
                        <a:pt x="339871" y="99180"/>
                      </a:lnTo>
                      <a:lnTo>
                        <a:pt x="338098" y="97628"/>
                      </a:lnTo>
                      <a:lnTo>
                        <a:pt x="346742" y="95523"/>
                      </a:lnTo>
                      <a:lnTo>
                        <a:pt x="349401" y="96520"/>
                      </a:lnTo>
                      <a:lnTo>
                        <a:pt x="351950" y="97074"/>
                      </a:lnTo>
                      <a:lnTo>
                        <a:pt x="352836" y="95301"/>
                      </a:lnTo>
                      <a:lnTo>
                        <a:pt x="352836" y="93085"/>
                      </a:lnTo>
                      <a:cubicBezTo>
                        <a:pt x="352836" y="93085"/>
                        <a:pt x="352061" y="90536"/>
                        <a:pt x="352061" y="90536"/>
                      </a:cubicBezTo>
                      <a:lnTo>
                        <a:pt x="351064" y="89539"/>
                      </a:lnTo>
                      <a:lnTo>
                        <a:pt x="349733" y="88985"/>
                      </a:lnTo>
                      <a:lnTo>
                        <a:pt x="346631" y="88985"/>
                      </a:lnTo>
                      <a:cubicBezTo>
                        <a:pt x="346631" y="88985"/>
                        <a:pt x="342088" y="91534"/>
                        <a:pt x="342088" y="91534"/>
                      </a:cubicBezTo>
                      <a:lnTo>
                        <a:pt x="333666" y="91534"/>
                      </a:lnTo>
                      <a:cubicBezTo>
                        <a:pt x="333666" y="91534"/>
                        <a:pt x="331671" y="93750"/>
                        <a:pt x="331671" y="93750"/>
                      </a:cubicBezTo>
                      <a:lnTo>
                        <a:pt x="329011" y="94525"/>
                      </a:lnTo>
                      <a:lnTo>
                        <a:pt x="324468" y="94858"/>
                      </a:lnTo>
                      <a:lnTo>
                        <a:pt x="321586" y="97407"/>
                      </a:lnTo>
                      <a:lnTo>
                        <a:pt x="317819" y="101064"/>
                      </a:lnTo>
                      <a:lnTo>
                        <a:pt x="314051" y="101839"/>
                      </a:lnTo>
                      <a:lnTo>
                        <a:pt x="314051" y="103169"/>
                      </a:lnTo>
                      <a:lnTo>
                        <a:pt x="315824" y="105275"/>
                      </a:lnTo>
                      <a:lnTo>
                        <a:pt x="317819" y="107270"/>
                      </a:lnTo>
                      <a:close/>
                      <a:moveTo>
                        <a:pt x="187611" y="566710"/>
                      </a:moveTo>
                      <a:lnTo>
                        <a:pt x="186724" y="563829"/>
                      </a:lnTo>
                      <a:lnTo>
                        <a:pt x="185173" y="562720"/>
                      </a:lnTo>
                      <a:lnTo>
                        <a:pt x="178967" y="561058"/>
                      </a:lnTo>
                      <a:lnTo>
                        <a:pt x="176640" y="559064"/>
                      </a:lnTo>
                      <a:lnTo>
                        <a:pt x="172097" y="553966"/>
                      </a:lnTo>
                      <a:lnTo>
                        <a:pt x="169658" y="552969"/>
                      </a:lnTo>
                      <a:lnTo>
                        <a:pt x="168329" y="553301"/>
                      </a:lnTo>
                      <a:lnTo>
                        <a:pt x="167443" y="554188"/>
                      </a:lnTo>
                      <a:lnTo>
                        <a:pt x="166667" y="555185"/>
                      </a:lnTo>
                      <a:lnTo>
                        <a:pt x="165891" y="555850"/>
                      </a:lnTo>
                      <a:lnTo>
                        <a:pt x="164893" y="556072"/>
                      </a:lnTo>
                      <a:lnTo>
                        <a:pt x="162013" y="555850"/>
                      </a:lnTo>
                      <a:lnTo>
                        <a:pt x="155585" y="558399"/>
                      </a:lnTo>
                      <a:lnTo>
                        <a:pt x="154145" y="558399"/>
                      </a:lnTo>
                      <a:cubicBezTo>
                        <a:pt x="154145" y="558399"/>
                        <a:pt x="153147" y="555518"/>
                        <a:pt x="153147" y="555518"/>
                      </a:cubicBezTo>
                      <a:lnTo>
                        <a:pt x="155142" y="553966"/>
                      </a:lnTo>
                      <a:lnTo>
                        <a:pt x="160350" y="552858"/>
                      </a:lnTo>
                      <a:lnTo>
                        <a:pt x="162456" y="551750"/>
                      </a:lnTo>
                      <a:lnTo>
                        <a:pt x="164339" y="549866"/>
                      </a:lnTo>
                      <a:lnTo>
                        <a:pt x="167221" y="545988"/>
                      </a:lnTo>
                      <a:lnTo>
                        <a:pt x="164561" y="541777"/>
                      </a:lnTo>
                      <a:lnTo>
                        <a:pt x="162899" y="540003"/>
                      </a:lnTo>
                      <a:lnTo>
                        <a:pt x="161347" y="539228"/>
                      </a:lnTo>
                      <a:lnTo>
                        <a:pt x="158023" y="539228"/>
                      </a:lnTo>
                      <a:cubicBezTo>
                        <a:pt x="158023" y="539228"/>
                        <a:pt x="156582" y="538895"/>
                        <a:pt x="156582" y="538895"/>
                      </a:cubicBezTo>
                      <a:lnTo>
                        <a:pt x="155474" y="538009"/>
                      </a:lnTo>
                      <a:lnTo>
                        <a:pt x="156804" y="536790"/>
                      </a:lnTo>
                      <a:lnTo>
                        <a:pt x="158356" y="536346"/>
                      </a:lnTo>
                      <a:lnTo>
                        <a:pt x="161680" y="536346"/>
                      </a:lnTo>
                      <a:cubicBezTo>
                        <a:pt x="161680" y="536346"/>
                        <a:pt x="161680" y="535128"/>
                        <a:pt x="161680" y="535128"/>
                      </a:cubicBezTo>
                      <a:lnTo>
                        <a:pt x="159685" y="535128"/>
                      </a:lnTo>
                      <a:lnTo>
                        <a:pt x="158799" y="533687"/>
                      </a:lnTo>
                      <a:lnTo>
                        <a:pt x="158799" y="531914"/>
                      </a:lnTo>
                      <a:lnTo>
                        <a:pt x="159685" y="531027"/>
                      </a:lnTo>
                      <a:lnTo>
                        <a:pt x="161126" y="530806"/>
                      </a:lnTo>
                      <a:lnTo>
                        <a:pt x="162788" y="530141"/>
                      </a:lnTo>
                      <a:lnTo>
                        <a:pt x="165558" y="528368"/>
                      </a:lnTo>
                      <a:lnTo>
                        <a:pt x="166556" y="527149"/>
                      </a:lnTo>
                      <a:lnTo>
                        <a:pt x="167332" y="525819"/>
                      </a:lnTo>
                      <a:lnTo>
                        <a:pt x="168218" y="524711"/>
                      </a:lnTo>
                      <a:lnTo>
                        <a:pt x="169769" y="524267"/>
                      </a:lnTo>
                      <a:lnTo>
                        <a:pt x="176419" y="525487"/>
                      </a:lnTo>
                      <a:lnTo>
                        <a:pt x="177969" y="525265"/>
                      </a:lnTo>
                      <a:lnTo>
                        <a:pt x="179743" y="524711"/>
                      </a:lnTo>
                      <a:lnTo>
                        <a:pt x="181184" y="523714"/>
                      </a:lnTo>
                      <a:lnTo>
                        <a:pt x="181737" y="522273"/>
                      </a:lnTo>
                      <a:lnTo>
                        <a:pt x="182070" y="519059"/>
                      </a:lnTo>
                      <a:lnTo>
                        <a:pt x="182845" y="517286"/>
                      </a:lnTo>
                      <a:lnTo>
                        <a:pt x="183621" y="515846"/>
                      </a:lnTo>
                      <a:lnTo>
                        <a:pt x="184065" y="513518"/>
                      </a:lnTo>
                      <a:lnTo>
                        <a:pt x="183621" y="510305"/>
                      </a:lnTo>
                      <a:lnTo>
                        <a:pt x="182291" y="508975"/>
                      </a:lnTo>
                      <a:lnTo>
                        <a:pt x="180851" y="508421"/>
                      </a:lnTo>
                      <a:lnTo>
                        <a:pt x="176640" y="501218"/>
                      </a:lnTo>
                      <a:lnTo>
                        <a:pt x="175532" y="499888"/>
                      </a:lnTo>
                      <a:lnTo>
                        <a:pt x="175532" y="498448"/>
                      </a:lnTo>
                      <a:lnTo>
                        <a:pt x="177083" y="496896"/>
                      </a:lnTo>
                      <a:lnTo>
                        <a:pt x="176751" y="494901"/>
                      </a:lnTo>
                      <a:lnTo>
                        <a:pt x="175421" y="493018"/>
                      </a:lnTo>
                      <a:lnTo>
                        <a:pt x="173980" y="491688"/>
                      </a:lnTo>
                      <a:lnTo>
                        <a:pt x="171654" y="490247"/>
                      </a:lnTo>
                      <a:lnTo>
                        <a:pt x="171432" y="488807"/>
                      </a:lnTo>
                      <a:lnTo>
                        <a:pt x="172097" y="487034"/>
                      </a:lnTo>
                      <a:lnTo>
                        <a:pt x="172429" y="484817"/>
                      </a:lnTo>
                      <a:lnTo>
                        <a:pt x="171986" y="483266"/>
                      </a:lnTo>
                      <a:lnTo>
                        <a:pt x="170545" y="480274"/>
                      </a:lnTo>
                      <a:lnTo>
                        <a:pt x="169991" y="478058"/>
                      </a:lnTo>
                      <a:lnTo>
                        <a:pt x="171654" y="477171"/>
                      </a:lnTo>
                      <a:lnTo>
                        <a:pt x="175532" y="476395"/>
                      </a:lnTo>
                      <a:lnTo>
                        <a:pt x="177083" y="475287"/>
                      </a:lnTo>
                      <a:lnTo>
                        <a:pt x="178302" y="472849"/>
                      </a:lnTo>
                      <a:lnTo>
                        <a:pt x="178745" y="470079"/>
                      </a:lnTo>
                      <a:lnTo>
                        <a:pt x="178302" y="467862"/>
                      </a:lnTo>
                      <a:lnTo>
                        <a:pt x="171764" y="464316"/>
                      </a:lnTo>
                      <a:lnTo>
                        <a:pt x="170656" y="464649"/>
                      </a:lnTo>
                      <a:lnTo>
                        <a:pt x="169658" y="465314"/>
                      </a:lnTo>
                      <a:lnTo>
                        <a:pt x="164118" y="466754"/>
                      </a:lnTo>
                      <a:lnTo>
                        <a:pt x="162013" y="466754"/>
                      </a:lnTo>
                      <a:cubicBezTo>
                        <a:pt x="162013" y="466754"/>
                        <a:pt x="160017" y="465646"/>
                        <a:pt x="160017" y="465646"/>
                      </a:cubicBezTo>
                      <a:lnTo>
                        <a:pt x="161902" y="463873"/>
                      </a:lnTo>
                      <a:lnTo>
                        <a:pt x="166113" y="462544"/>
                      </a:lnTo>
                      <a:lnTo>
                        <a:pt x="167775" y="460216"/>
                      </a:lnTo>
                      <a:lnTo>
                        <a:pt x="167332" y="459662"/>
                      </a:lnTo>
                      <a:lnTo>
                        <a:pt x="166999" y="458886"/>
                      </a:lnTo>
                      <a:lnTo>
                        <a:pt x="168439" y="458886"/>
                      </a:lnTo>
                      <a:cubicBezTo>
                        <a:pt x="168439" y="458886"/>
                        <a:pt x="170989" y="459884"/>
                        <a:pt x="170989" y="459884"/>
                      </a:cubicBezTo>
                      <a:lnTo>
                        <a:pt x="172318" y="460216"/>
                      </a:lnTo>
                      <a:lnTo>
                        <a:pt x="173869" y="459773"/>
                      </a:lnTo>
                      <a:lnTo>
                        <a:pt x="176419" y="457889"/>
                      </a:lnTo>
                      <a:lnTo>
                        <a:pt x="183510" y="456116"/>
                      </a:lnTo>
                      <a:lnTo>
                        <a:pt x="183843" y="455230"/>
                      </a:lnTo>
                      <a:lnTo>
                        <a:pt x="183843" y="453346"/>
                      </a:lnTo>
                      <a:cubicBezTo>
                        <a:pt x="183843" y="453346"/>
                        <a:pt x="184065" y="451462"/>
                        <a:pt x="184065" y="451462"/>
                      </a:cubicBezTo>
                      <a:lnTo>
                        <a:pt x="185062" y="450575"/>
                      </a:lnTo>
                      <a:lnTo>
                        <a:pt x="187721" y="450243"/>
                      </a:lnTo>
                      <a:lnTo>
                        <a:pt x="189273" y="449246"/>
                      </a:lnTo>
                      <a:lnTo>
                        <a:pt x="192376" y="445145"/>
                      </a:lnTo>
                      <a:lnTo>
                        <a:pt x="198249" y="440491"/>
                      </a:lnTo>
                      <a:lnTo>
                        <a:pt x="200133" y="438164"/>
                      </a:lnTo>
                      <a:lnTo>
                        <a:pt x="189273" y="438164"/>
                      </a:lnTo>
                      <a:lnTo>
                        <a:pt x="187056" y="437499"/>
                      </a:lnTo>
                      <a:lnTo>
                        <a:pt x="185949" y="435948"/>
                      </a:lnTo>
                      <a:lnTo>
                        <a:pt x="185173" y="433842"/>
                      </a:lnTo>
                      <a:lnTo>
                        <a:pt x="183954" y="431515"/>
                      </a:lnTo>
                      <a:lnTo>
                        <a:pt x="178080" y="425420"/>
                      </a:lnTo>
                      <a:lnTo>
                        <a:pt x="176640" y="424534"/>
                      </a:lnTo>
                      <a:lnTo>
                        <a:pt x="168439" y="424534"/>
                      </a:lnTo>
                      <a:cubicBezTo>
                        <a:pt x="168439" y="424534"/>
                        <a:pt x="166113" y="423315"/>
                        <a:pt x="166113" y="423315"/>
                      </a:cubicBezTo>
                      <a:lnTo>
                        <a:pt x="166113" y="422428"/>
                      </a:lnTo>
                      <a:cubicBezTo>
                        <a:pt x="166113" y="422428"/>
                        <a:pt x="166334" y="421874"/>
                        <a:pt x="166334" y="421874"/>
                      </a:cubicBezTo>
                      <a:lnTo>
                        <a:pt x="166556" y="421320"/>
                      </a:lnTo>
                      <a:lnTo>
                        <a:pt x="166888" y="420544"/>
                      </a:lnTo>
                      <a:lnTo>
                        <a:pt x="169548" y="421874"/>
                      </a:lnTo>
                      <a:lnTo>
                        <a:pt x="181294" y="421874"/>
                      </a:lnTo>
                      <a:cubicBezTo>
                        <a:pt x="181294" y="421874"/>
                        <a:pt x="182291" y="422539"/>
                        <a:pt x="182291" y="422539"/>
                      </a:cubicBezTo>
                      <a:lnTo>
                        <a:pt x="186281" y="426085"/>
                      </a:lnTo>
                      <a:lnTo>
                        <a:pt x="193262" y="428856"/>
                      </a:lnTo>
                      <a:lnTo>
                        <a:pt x="196587" y="428523"/>
                      </a:lnTo>
                      <a:lnTo>
                        <a:pt x="202238" y="425420"/>
                      </a:lnTo>
                      <a:lnTo>
                        <a:pt x="214650" y="421763"/>
                      </a:lnTo>
                      <a:lnTo>
                        <a:pt x="217309" y="423426"/>
                      </a:lnTo>
                      <a:lnTo>
                        <a:pt x="218306" y="422318"/>
                      </a:lnTo>
                      <a:lnTo>
                        <a:pt x="218750" y="421985"/>
                      </a:lnTo>
                      <a:lnTo>
                        <a:pt x="217420" y="418660"/>
                      </a:lnTo>
                      <a:lnTo>
                        <a:pt x="218750" y="416444"/>
                      </a:lnTo>
                      <a:lnTo>
                        <a:pt x="223404" y="413785"/>
                      </a:lnTo>
                      <a:lnTo>
                        <a:pt x="223404" y="412344"/>
                      </a:lnTo>
                      <a:lnTo>
                        <a:pt x="220412" y="412344"/>
                      </a:lnTo>
                      <a:cubicBezTo>
                        <a:pt x="220412" y="412344"/>
                        <a:pt x="218860" y="412012"/>
                        <a:pt x="218860" y="412012"/>
                      </a:cubicBezTo>
                      <a:lnTo>
                        <a:pt x="218639" y="410460"/>
                      </a:lnTo>
                      <a:lnTo>
                        <a:pt x="219525" y="406914"/>
                      </a:lnTo>
                      <a:lnTo>
                        <a:pt x="221410" y="402814"/>
                      </a:lnTo>
                      <a:lnTo>
                        <a:pt x="221853" y="400708"/>
                      </a:lnTo>
                      <a:lnTo>
                        <a:pt x="220745" y="399822"/>
                      </a:lnTo>
                      <a:lnTo>
                        <a:pt x="204565" y="396276"/>
                      </a:lnTo>
                      <a:lnTo>
                        <a:pt x="201684" y="393062"/>
                      </a:lnTo>
                      <a:lnTo>
                        <a:pt x="204454" y="392397"/>
                      </a:lnTo>
                      <a:lnTo>
                        <a:pt x="210439" y="392730"/>
                      </a:lnTo>
                      <a:lnTo>
                        <a:pt x="213430" y="391511"/>
                      </a:lnTo>
                      <a:lnTo>
                        <a:pt x="214206" y="390514"/>
                      </a:lnTo>
                      <a:lnTo>
                        <a:pt x="214871" y="389184"/>
                      </a:lnTo>
                      <a:lnTo>
                        <a:pt x="215758" y="387965"/>
                      </a:lnTo>
                      <a:lnTo>
                        <a:pt x="217199" y="387411"/>
                      </a:lnTo>
                      <a:lnTo>
                        <a:pt x="228169" y="386856"/>
                      </a:lnTo>
                      <a:lnTo>
                        <a:pt x="229610" y="387411"/>
                      </a:lnTo>
                      <a:lnTo>
                        <a:pt x="230607" y="388740"/>
                      </a:lnTo>
                      <a:lnTo>
                        <a:pt x="231050" y="390181"/>
                      </a:lnTo>
                      <a:lnTo>
                        <a:pt x="231383" y="391621"/>
                      </a:lnTo>
                      <a:lnTo>
                        <a:pt x="231937" y="392952"/>
                      </a:lnTo>
                      <a:lnTo>
                        <a:pt x="233710" y="395722"/>
                      </a:lnTo>
                      <a:lnTo>
                        <a:pt x="234818" y="396719"/>
                      </a:lnTo>
                      <a:lnTo>
                        <a:pt x="236258" y="397052"/>
                      </a:lnTo>
                      <a:lnTo>
                        <a:pt x="237367" y="396608"/>
                      </a:lnTo>
                      <a:lnTo>
                        <a:pt x="237921" y="395611"/>
                      </a:lnTo>
                      <a:lnTo>
                        <a:pt x="238253" y="394614"/>
                      </a:lnTo>
                      <a:lnTo>
                        <a:pt x="239251" y="393173"/>
                      </a:lnTo>
                      <a:lnTo>
                        <a:pt x="238808" y="391068"/>
                      </a:lnTo>
                      <a:lnTo>
                        <a:pt x="238032" y="389073"/>
                      </a:lnTo>
                      <a:lnTo>
                        <a:pt x="237478" y="388519"/>
                      </a:lnTo>
                      <a:lnTo>
                        <a:pt x="238253" y="387300"/>
                      </a:lnTo>
                      <a:lnTo>
                        <a:pt x="239583" y="386081"/>
                      </a:lnTo>
                      <a:lnTo>
                        <a:pt x="240802" y="385305"/>
                      </a:lnTo>
                      <a:lnTo>
                        <a:pt x="241356" y="385305"/>
                      </a:lnTo>
                      <a:cubicBezTo>
                        <a:pt x="241356" y="385305"/>
                        <a:pt x="241799" y="383865"/>
                        <a:pt x="241799" y="383865"/>
                      </a:cubicBezTo>
                      <a:lnTo>
                        <a:pt x="244570" y="380318"/>
                      </a:lnTo>
                      <a:lnTo>
                        <a:pt x="245013" y="378656"/>
                      </a:lnTo>
                      <a:lnTo>
                        <a:pt x="245013" y="377105"/>
                      </a:lnTo>
                      <a:cubicBezTo>
                        <a:pt x="245013" y="377105"/>
                        <a:pt x="245234" y="373559"/>
                        <a:pt x="245234" y="373559"/>
                      </a:cubicBezTo>
                      <a:lnTo>
                        <a:pt x="245013" y="368461"/>
                      </a:lnTo>
                      <a:lnTo>
                        <a:pt x="245234" y="365913"/>
                      </a:lnTo>
                      <a:lnTo>
                        <a:pt x="248116" y="359485"/>
                      </a:lnTo>
                      <a:lnTo>
                        <a:pt x="247562" y="358044"/>
                      </a:lnTo>
                      <a:lnTo>
                        <a:pt x="245567" y="358266"/>
                      </a:lnTo>
                      <a:lnTo>
                        <a:pt x="242797" y="359596"/>
                      </a:lnTo>
                      <a:lnTo>
                        <a:pt x="244791" y="355606"/>
                      </a:lnTo>
                      <a:lnTo>
                        <a:pt x="246232" y="352061"/>
                      </a:lnTo>
                      <a:lnTo>
                        <a:pt x="246675" y="348182"/>
                      </a:lnTo>
                      <a:lnTo>
                        <a:pt x="245899" y="343085"/>
                      </a:lnTo>
                      <a:lnTo>
                        <a:pt x="244127" y="338874"/>
                      </a:lnTo>
                      <a:lnTo>
                        <a:pt x="242243" y="336103"/>
                      </a:lnTo>
                      <a:lnTo>
                        <a:pt x="241467" y="333111"/>
                      </a:lnTo>
                      <a:lnTo>
                        <a:pt x="243019" y="328346"/>
                      </a:lnTo>
                      <a:lnTo>
                        <a:pt x="245789" y="324467"/>
                      </a:lnTo>
                      <a:lnTo>
                        <a:pt x="251884" y="319370"/>
                      </a:lnTo>
                      <a:lnTo>
                        <a:pt x="254654" y="315824"/>
                      </a:lnTo>
                      <a:lnTo>
                        <a:pt x="257646" y="309175"/>
                      </a:lnTo>
                      <a:lnTo>
                        <a:pt x="258422" y="308067"/>
                      </a:lnTo>
                      <a:lnTo>
                        <a:pt x="259973" y="307845"/>
                      </a:lnTo>
                      <a:lnTo>
                        <a:pt x="260971" y="306959"/>
                      </a:lnTo>
                      <a:lnTo>
                        <a:pt x="261636" y="305297"/>
                      </a:lnTo>
                      <a:lnTo>
                        <a:pt x="262079" y="302526"/>
                      </a:lnTo>
                      <a:lnTo>
                        <a:pt x="263630" y="303856"/>
                      </a:lnTo>
                      <a:lnTo>
                        <a:pt x="266511" y="302526"/>
                      </a:lnTo>
                      <a:lnTo>
                        <a:pt x="267730" y="303413"/>
                      </a:lnTo>
                      <a:lnTo>
                        <a:pt x="268838" y="304964"/>
                      </a:lnTo>
                      <a:lnTo>
                        <a:pt x="270279" y="306183"/>
                      </a:lnTo>
                      <a:lnTo>
                        <a:pt x="271941" y="306848"/>
                      </a:lnTo>
                      <a:lnTo>
                        <a:pt x="273493" y="306848"/>
                      </a:lnTo>
                      <a:cubicBezTo>
                        <a:pt x="273493" y="306848"/>
                        <a:pt x="270168" y="313608"/>
                        <a:pt x="270168" y="313608"/>
                      </a:cubicBezTo>
                      <a:lnTo>
                        <a:pt x="270168" y="316156"/>
                      </a:lnTo>
                      <a:cubicBezTo>
                        <a:pt x="270168" y="316156"/>
                        <a:pt x="271941" y="319370"/>
                        <a:pt x="271941" y="319370"/>
                      </a:cubicBezTo>
                      <a:lnTo>
                        <a:pt x="270390" y="322251"/>
                      </a:lnTo>
                      <a:lnTo>
                        <a:pt x="268506" y="321475"/>
                      </a:lnTo>
                      <a:lnTo>
                        <a:pt x="266511" y="319370"/>
                      </a:lnTo>
                      <a:lnTo>
                        <a:pt x="264960" y="318151"/>
                      </a:lnTo>
                      <a:lnTo>
                        <a:pt x="262854" y="318927"/>
                      </a:lnTo>
                      <a:lnTo>
                        <a:pt x="259086" y="322029"/>
                      </a:lnTo>
                      <a:lnTo>
                        <a:pt x="256538" y="322251"/>
                      </a:lnTo>
                      <a:lnTo>
                        <a:pt x="258976" y="325354"/>
                      </a:lnTo>
                      <a:lnTo>
                        <a:pt x="260749" y="328235"/>
                      </a:lnTo>
                      <a:lnTo>
                        <a:pt x="262743" y="329787"/>
                      </a:lnTo>
                      <a:lnTo>
                        <a:pt x="265957" y="329122"/>
                      </a:lnTo>
                      <a:lnTo>
                        <a:pt x="268506" y="327460"/>
                      </a:lnTo>
                      <a:lnTo>
                        <a:pt x="269503" y="327238"/>
                      </a:lnTo>
                      <a:lnTo>
                        <a:pt x="274158" y="328678"/>
                      </a:lnTo>
                      <a:lnTo>
                        <a:pt x="275155" y="329787"/>
                      </a:lnTo>
                      <a:lnTo>
                        <a:pt x="275931" y="332003"/>
                      </a:lnTo>
                      <a:lnTo>
                        <a:pt x="274933" y="332446"/>
                      </a:lnTo>
                      <a:lnTo>
                        <a:pt x="273049" y="333887"/>
                      </a:lnTo>
                      <a:lnTo>
                        <a:pt x="272163" y="334884"/>
                      </a:lnTo>
                      <a:lnTo>
                        <a:pt x="272938" y="336879"/>
                      </a:lnTo>
                      <a:lnTo>
                        <a:pt x="274047" y="340757"/>
                      </a:lnTo>
                      <a:lnTo>
                        <a:pt x="275155" y="342419"/>
                      </a:lnTo>
                      <a:lnTo>
                        <a:pt x="276595" y="342974"/>
                      </a:lnTo>
                      <a:lnTo>
                        <a:pt x="278479" y="342752"/>
                      </a:lnTo>
                      <a:lnTo>
                        <a:pt x="280252" y="341865"/>
                      </a:lnTo>
                      <a:lnTo>
                        <a:pt x="281360" y="340425"/>
                      </a:lnTo>
                      <a:lnTo>
                        <a:pt x="280917" y="336990"/>
                      </a:lnTo>
                      <a:lnTo>
                        <a:pt x="279477" y="331781"/>
                      </a:lnTo>
                      <a:lnTo>
                        <a:pt x="278701" y="327016"/>
                      </a:lnTo>
                      <a:lnTo>
                        <a:pt x="282358" y="322694"/>
                      </a:lnTo>
                      <a:lnTo>
                        <a:pt x="284907" y="318262"/>
                      </a:lnTo>
                      <a:lnTo>
                        <a:pt x="287677" y="314937"/>
                      </a:lnTo>
                      <a:lnTo>
                        <a:pt x="290447" y="315935"/>
                      </a:lnTo>
                      <a:lnTo>
                        <a:pt x="291777" y="316932"/>
                      </a:lnTo>
                      <a:lnTo>
                        <a:pt x="293218" y="317154"/>
                      </a:lnTo>
                      <a:lnTo>
                        <a:pt x="294326" y="317929"/>
                      </a:lnTo>
                      <a:lnTo>
                        <a:pt x="294658" y="320700"/>
                      </a:lnTo>
                      <a:lnTo>
                        <a:pt x="294104" y="323249"/>
                      </a:lnTo>
                      <a:lnTo>
                        <a:pt x="292886" y="324357"/>
                      </a:lnTo>
                      <a:lnTo>
                        <a:pt x="290004" y="324800"/>
                      </a:lnTo>
                      <a:lnTo>
                        <a:pt x="292664" y="329565"/>
                      </a:lnTo>
                      <a:lnTo>
                        <a:pt x="296653" y="332446"/>
                      </a:lnTo>
                      <a:lnTo>
                        <a:pt x="300199" y="331671"/>
                      </a:lnTo>
                      <a:lnTo>
                        <a:pt x="301751" y="325465"/>
                      </a:lnTo>
                      <a:lnTo>
                        <a:pt x="301418" y="319148"/>
                      </a:lnTo>
                      <a:lnTo>
                        <a:pt x="301972" y="316489"/>
                      </a:lnTo>
                      <a:lnTo>
                        <a:pt x="303967" y="313718"/>
                      </a:lnTo>
                      <a:lnTo>
                        <a:pt x="309286" y="310062"/>
                      </a:lnTo>
                      <a:lnTo>
                        <a:pt x="319703" y="295101"/>
                      </a:lnTo>
                      <a:lnTo>
                        <a:pt x="320922" y="290558"/>
                      </a:lnTo>
                      <a:lnTo>
                        <a:pt x="320922" y="285682"/>
                      </a:lnTo>
                      <a:cubicBezTo>
                        <a:pt x="320922" y="285682"/>
                        <a:pt x="321586" y="280252"/>
                        <a:pt x="321586" y="280252"/>
                      </a:cubicBezTo>
                      <a:lnTo>
                        <a:pt x="323027" y="275598"/>
                      </a:lnTo>
                      <a:lnTo>
                        <a:pt x="325687" y="273049"/>
                      </a:lnTo>
                      <a:lnTo>
                        <a:pt x="325687" y="271830"/>
                      </a:lnTo>
                      <a:lnTo>
                        <a:pt x="318705" y="264738"/>
                      </a:lnTo>
                      <a:lnTo>
                        <a:pt x="315049" y="258311"/>
                      </a:lnTo>
                      <a:lnTo>
                        <a:pt x="313386" y="256427"/>
                      </a:lnTo>
                      <a:lnTo>
                        <a:pt x="309729" y="254321"/>
                      </a:lnTo>
                      <a:lnTo>
                        <a:pt x="305962" y="253878"/>
                      </a:lnTo>
                      <a:lnTo>
                        <a:pt x="279034" y="258089"/>
                      </a:lnTo>
                      <a:lnTo>
                        <a:pt x="269725" y="256981"/>
                      </a:lnTo>
                      <a:lnTo>
                        <a:pt x="261192" y="252105"/>
                      </a:lnTo>
                      <a:lnTo>
                        <a:pt x="257868" y="249335"/>
                      </a:lnTo>
                      <a:lnTo>
                        <a:pt x="257425" y="248670"/>
                      </a:lnTo>
                      <a:lnTo>
                        <a:pt x="257425" y="247340"/>
                      </a:lnTo>
                      <a:cubicBezTo>
                        <a:pt x="257425" y="247340"/>
                        <a:pt x="256760" y="242907"/>
                        <a:pt x="256760" y="242907"/>
                      </a:cubicBezTo>
                      <a:lnTo>
                        <a:pt x="256316" y="241578"/>
                      </a:lnTo>
                      <a:lnTo>
                        <a:pt x="253989" y="240026"/>
                      </a:lnTo>
                      <a:lnTo>
                        <a:pt x="251995" y="241356"/>
                      </a:lnTo>
                      <a:lnTo>
                        <a:pt x="248227" y="246454"/>
                      </a:lnTo>
                      <a:lnTo>
                        <a:pt x="243462" y="250110"/>
                      </a:lnTo>
                      <a:lnTo>
                        <a:pt x="242354" y="252881"/>
                      </a:lnTo>
                      <a:lnTo>
                        <a:pt x="242021" y="258532"/>
                      </a:lnTo>
                      <a:lnTo>
                        <a:pt x="242021" y="266289"/>
                      </a:lnTo>
                      <a:cubicBezTo>
                        <a:pt x="242021" y="266289"/>
                        <a:pt x="240913" y="267398"/>
                        <a:pt x="240913" y="267398"/>
                      </a:cubicBezTo>
                      <a:lnTo>
                        <a:pt x="237478" y="267619"/>
                      </a:lnTo>
                      <a:lnTo>
                        <a:pt x="238808" y="265957"/>
                      </a:lnTo>
                      <a:lnTo>
                        <a:pt x="240137" y="263187"/>
                      </a:lnTo>
                      <a:lnTo>
                        <a:pt x="240691" y="260195"/>
                      </a:lnTo>
                      <a:lnTo>
                        <a:pt x="239805" y="257868"/>
                      </a:lnTo>
                      <a:lnTo>
                        <a:pt x="240248" y="255984"/>
                      </a:lnTo>
                      <a:lnTo>
                        <a:pt x="241023" y="249335"/>
                      </a:lnTo>
                      <a:lnTo>
                        <a:pt x="242021" y="248892"/>
                      </a:lnTo>
                      <a:lnTo>
                        <a:pt x="247673" y="242464"/>
                      </a:lnTo>
                      <a:lnTo>
                        <a:pt x="255319" y="236591"/>
                      </a:lnTo>
                      <a:lnTo>
                        <a:pt x="257314" y="230718"/>
                      </a:lnTo>
                      <a:lnTo>
                        <a:pt x="256760" y="223958"/>
                      </a:lnTo>
                      <a:lnTo>
                        <a:pt x="254654" y="219415"/>
                      </a:lnTo>
                      <a:lnTo>
                        <a:pt x="251995" y="220412"/>
                      </a:lnTo>
                      <a:lnTo>
                        <a:pt x="249002" y="222296"/>
                      </a:lnTo>
                      <a:lnTo>
                        <a:pt x="244237" y="222628"/>
                      </a:lnTo>
                      <a:lnTo>
                        <a:pt x="238697" y="221520"/>
                      </a:lnTo>
                      <a:lnTo>
                        <a:pt x="236702" y="221188"/>
                      </a:lnTo>
                      <a:lnTo>
                        <a:pt x="237256" y="219193"/>
                      </a:lnTo>
                      <a:lnTo>
                        <a:pt x="237588" y="218417"/>
                      </a:lnTo>
                      <a:lnTo>
                        <a:pt x="233821" y="217198"/>
                      </a:lnTo>
                      <a:lnTo>
                        <a:pt x="232047" y="217642"/>
                      </a:lnTo>
                      <a:lnTo>
                        <a:pt x="231272" y="220412"/>
                      </a:lnTo>
                      <a:lnTo>
                        <a:pt x="230829" y="221742"/>
                      </a:lnTo>
                      <a:lnTo>
                        <a:pt x="229721" y="222850"/>
                      </a:lnTo>
                      <a:lnTo>
                        <a:pt x="228280" y="223626"/>
                      </a:lnTo>
                      <a:lnTo>
                        <a:pt x="227061" y="223958"/>
                      </a:lnTo>
                      <a:lnTo>
                        <a:pt x="226396" y="223736"/>
                      </a:lnTo>
                      <a:lnTo>
                        <a:pt x="224845" y="222628"/>
                      </a:lnTo>
                      <a:lnTo>
                        <a:pt x="223958" y="222407"/>
                      </a:lnTo>
                      <a:lnTo>
                        <a:pt x="223071" y="222850"/>
                      </a:lnTo>
                      <a:lnTo>
                        <a:pt x="222850" y="223847"/>
                      </a:lnTo>
                      <a:lnTo>
                        <a:pt x="222850" y="224844"/>
                      </a:lnTo>
                      <a:cubicBezTo>
                        <a:pt x="222850" y="224844"/>
                        <a:pt x="222407" y="225288"/>
                        <a:pt x="222407" y="225288"/>
                      </a:cubicBezTo>
                      <a:lnTo>
                        <a:pt x="220745" y="225731"/>
                      </a:lnTo>
                      <a:lnTo>
                        <a:pt x="216977" y="228058"/>
                      </a:lnTo>
                      <a:lnTo>
                        <a:pt x="199911" y="233377"/>
                      </a:lnTo>
                      <a:lnTo>
                        <a:pt x="194814" y="232491"/>
                      </a:lnTo>
                      <a:lnTo>
                        <a:pt x="194814" y="231050"/>
                      </a:lnTo>
                      <a:lnTo>
                        <a:pt x="210660" y="228723"/>
                      </a:lnTo>
                      <a:lnTo>
                        <a:pt x="215758" y="224844"/>
                      </a:lnTo>
                      <a:lnTo>
                        <a:pt x="219858" y="223293"/>
                      </a:lnTo>
                      <a:lnTo>
                        <a:pt x="223404" y="220412"/>
                      </a:lnTo>
                      <a:lnTo>
                        <a:pt x="225066" y="219525"/>
                      </a:lnTo>
                      <a:lnTo>
                        <a:pt x="226839" y="219193"/>
                      </a:lnTo>
                      <a:lnTo>
                        <a:pt x="227947" y="218750"/>
                      </a:lnTo>
                      <a:lnTo>
                        <a:pt x="230496" y="216755"/>
                      </a:lnTo>
                      <a:lnTo>
                        <a:pt x="233377" y="215425"/>
                      </a:lnTo>
                      <a:lnTo>
                        <a:pt x="235815" y="215868"/>
                      </a:lnTo>
                      <a:lnTo>
                        <a:pt x="237921" y="217531"/>
                      </a:lnTo>
                      <a:lnTo>
                        <a:pt x="239805" y="219525"/>
                      </a:lnTo>
                      <a:lnTo>
                        <a:pt x="241799" y="217531"/>
                      </a:lnTo>
                      <a:lnTo>
                        <a:pt x="243573" y="216755"/>
                      </a:lnTo>
                      <a:lnTo>
                        <a:pt x="248670" y="216755"/>
                      </a:lnTo>
                      <a:lnTo>
                        <a:pt x="250110" y="217087"/>
                      </a:lnTo>
                      <a:lnTo>
                        <a:pt x="252770" y="218306"/>
                      </a:lnTo>
                      <a:lnTo>
                        <a:pt x="253657" y="218306"/>
                      </a:lnTo>
                      <a:cubicBezTo>
                        <a:pt x="253657" y="218306"/>
                        <a:pt x="255208" y="216422"/>
                        <a:pt x="255208" y="216422"/>
                      </a:cubicBezTo>
                      <a:lnTo>
                        <a:pt x="254986" y="215093"/>
                      </a:lnTo>
                      <a:lnTo>
                        <a:pt x="253878" y="213874"/>
                      </a:lnTo>
                      <a:lnTo>
                        <a:pt x="252881" y="212544"/>
                      </a:lnTo>
                      <a:lnTo>
                        <a:pt x="250110" y="203790"/>
                      </a:lnTo>
                      <a:lnTo>
                        <a:pt x="249335" y="199357"/>
                      </a:lnTo>
                      <a:lnTo>
                        <a:pt x="248892" y="191046"/>
                      </a:lnTo>
                      <a:lnTo>
                        <a:pt x="247673" y="180518"/>
                      </a:lnTo>
                      <a:lnTo>
                        <a:pt x="246897" y="177083"/>
                      </a:lnTo>
                      <a:lnTo>
                        <a:pt x="247229" y="175532"/>
                      </a:lnTo>
                      <a:lnTo>
                        <a:pt x="247895" y="169880"/>
                      </a:lnTo>
                      <a:lnTo>
                        <a:pt x="248449" y="167110"/>
                      </a:lnTo>
                      <a:lnTo>
                        <a:pt x="249113" y="165448"/>
                      </a:lnTo>
                      <a:lnTo>
                        <a:pt x="252327" y="161458"/>
                      </a:lnTo>
                      <a:lnTo>
                        <a:pt x="250221" y="160239"/>
                      </a:lnTo>
                      <a:lnTo>
                        <a:pt x="241023" y="160017"/>
                      </a:lnTo>
                      <a:lnTo>
                        <a:pt x="238586" y="159131"/>
                      </a:lnTo>
                      <a:lnTo>
                        <a:pt x="234264" y="155142"/>
                      </a:lnTo>
                      <a:lnTo>
                        <a:pt x="230607" y="153258"/>
                      </a:lnTo>
                      <a:lnTo>
                        <a:pt x="219415" y="141401"/>
                      </a:lnTo>
                      <a:lnTo>
                        <a:pt x="217088" y="140403"/>
                      </a:lnTo>
                      <a:lnTo>
                        <a:pt x="215093" y="141401"/>
                      </a:lnTo>
                      <a:lnTo>
                        <a:pt x="213098" y="142841"/>
                      </a:lnTo>
                      <a:lnTo>
                        <a:pt x="210660" y="145944"/>
                      </a:lnTo>
                      <a:lnTo>
                        <a:pt x="208555" y="145722"/>
                      </a:lnTo>
                      <a:lnTo>
                        <a:pt x="210771" y="145168"/>
                      </a:lnTo>
                      <a:lnTo>
                        <a:pt x="213984" y="139849"/>
                      </a:lnTo>
                      <a:lnTo>
                        <a:pt x="216312" y="138519"/>
                      </a:lnTo>
                      <a:lnTo>
                        <a:pt x="219082" y="139406"/>
                      </a:lnTo>
                      <a:lnTo>
                        <a:pt x="222850" y="143285"/>
                      </a:lnTo>
                      <a:lnTo>
                        <a:pt x="227504" y="145168"/>
                      </a:lnTo>
                      <a:lnTo>
                        <a:pt x="234486" y="152814"/>
                      </a:lnTo>
                      <a:lnTo>
                        <a:pt x="244016" y="159242"/>
                      </a:lnTo>
                      <a:lnTo>
                        <a:pt x="246121" y="158577"/>
                      </a:lnTo>
                      <a:lnTo>
                        <a:pt x="247784" y="158134"/>
                      </a:lnTo>
                      <a:lnTo>
                        <a:pt x="253103" y="158134"/>
                      </a:lnTo>
                      <a:cubicBezTo>
                        <a:pt x="253103" y="158134"/>
                        <a:pt x="254321" y="157801"/>
                        <a:pt x="254321" y="157801"/>
                      </a:cubicBezTo>
                      <a:lnTo>
                        <a:pt x="255208" y="157026"/>
                      </a:lnTo>
                      <a:lnTo>
                        <a:pt x="256206" y="155585"/>
                      </a:lnTo>
                      <a:lnTo>
                        <a:pt x="257535" y="152261"/>
                      </a:lnTo>
                      <a:lnTo>
                        <a:pt x="260306" y="142287"/>
                      </a:lnTo>
                      <a:lnTo>
                        <a:pt x="261636" y="133311"/>
                      </a:lnTo>
                      <a:lnTo>
                        <a:pt x="263408" y="127660"/>
                      </a:lnTo>
                      <a:lnTo>
                        <a:pt x="267398" y="119237"/>
                      </a:lnTo>
                      <a:lnTo>
                        <a:pt x="270168" y="115802"/>
                      </a:lnTo>
                      <a:lnTo>
                        <a:pt x="275931" y="111480"/>
                      </a:lnTo>
                      <a:lnTo>
                        <a:pt x="277814" y="108377"/>
                      </a:lnTo>
                      <a:lnTo>
                        <a:pt x="275377" y="86879"/>
                      </a:lnTo>
                      <a:lnTo>
                        <a:pt x="275377" y="75909"/>
                      </a:lnTo>
                      <a:cubicBezTo>
                        <a:pt x="275377" y="75909"/>
                        <a:pt x="278590" y="66711"/>
                        <a:pt x="278590" y="66711"/>
                      </a:cubicBezTo>
                      <a:lnTo>
                        <a:pt x="274379" y="56405"/>
                      </a:lnTo>
                      <a:lnTo>
                        <a:pt x="268617" y="47651"/>
                      </a:lnTo>
                      <a:lnTo>
                        <a:pt x="265403" y="38121"/>
                      </a:lnTo>
                      <a:lnTo>
                        <a:pt x="268838" y="25488"/>
                      </a:lnTo>
                      <a:lnTo>
                        <a:pt x="278147" y="11082"/>
                      </a:lnTo>
                      <a:lnTo>
                        <a:pt x="284020" y="5319"/>
                      </a:lnTo>
                      <a:lnTo>
                        <a:pt x="290225" y="2992"/>
                      </a:lnTo>
                      <a:lnTo>
                        <a:pt x="287566" y="776"/>
                      </a:lnTo>
                      <a:lnTo>
                        <a:pt x="284242" y="0"/>
                      </a:lnTo>
                      <a:lnTo>
                        <a:pt x="280806" y="332"/>
                      </a:lnTo>
                      <a:lnTo>
                        <a:pt x="277703" y="1552"/>
                      </a:lnTo>
                      <a:lnTo>
                        <a:pt x="270168" y="7203"/>
                      </a:lnTo>
                      <a:lnTo>
                        <a:pt x="256316" y="21609"/>
                      </a:lnTo>
                      <a:lnTo>
                        <a:pt x="248227" y="27593"/>
                      </a:lnTo>
                      <a:lnTo>
                        <a:pt x="238918" y="31804"/>
                      </a:lnTo>
                      <a:lnTo>
                        <a:pt x="228723" y="33577"/>
                      </a:lnTo>
                      <a:lnTo>
                        <a:pt x="218306" y="32802"/>
                      </a:lnTo>
                      <a:lnTo>
                        <a:pt x="212766" y="33909"/>
                      </a:lnTo>
                      <a:lnTo>
                        <a:pt x="210106" y="37899"/>
                      </a:lnTo>
                      <a:lnTo>
                        <a:pt x="208555" y="39007"/>
                      </a:lnTo>
                      <a:lnTo>
                        <a:pt x="204676" y="46543"/>
                      </a:lnTo>
                      <a:lnTo>
                        <a:pt x="196919" y="55297"/>
                      </a:lnTo>
                      <a:lnTo>
                        <a:pt x="192597" y="61724"/>
                      </a:lnTo>
                      <a:lnTo>
                        <a:pt x="168218" y="107048"/>
                      </a:lnTo>
                      <a:lnTo>
                        <a:pt x="159685" y="116689"/>
                      </a:lnTo>
                      <a:lnTo>
                        <a:pt x="149934" y="123227"/>
                      </a:lnTo>
                      <a:lnTo>
                        <a:pt x="139628" y="127105"/>
                      </a:lnTo>
                      <a:lnTo>
                        <a:pt x="129322" y="128324"/>
                      </a:lnTo>
                      <a:lnTo>
                        <a:pt x="100953" y="124113"/>
                      </a:lnTo>
                      <a:lnTo>
                        <a:pt x="98959" y="125000"/>
                      </a:lnTo>
                      <a:lnTo>
                        <a:pt x="93528" y="131095"/>
                      </a:lnTo>
                      <a:lnTo>
                        <a:pt x="88985" y="133422"/>
                      </a:lnTo>
                      <a:lnTo>
                        <a:pt x="78790" y="135749"/>
                      </a:lnTo>
                      <a:lnTo>
                        <a:pt x="73471" y="135416"/>
                      </a:lnTo>
                      <a:lnTo>
                        <a:pt x="64052" y="132092"/>
                      </a:lnTo>
                      <a:lnTo>
                        <a:pt x="59951" y="132092"/>
                      </a:lnTo>
                      <a:cubicBezTo>
                        <a:pt x="59951" y="132092"/>
                        <a:pt x="56405" y="135416"/>
                        <a:pt x="56405" y="135416"/>
                      </a:cubicBezTo>
                      <a:lnTo>
                        <a:pt x="46986" y="150377"/>
                      </a:lnTo>
                      <a:lnTo>
                        <a:pt x="40891" y="156804"/>
                      </a:lnTo>
                      <a:lnTo>
                        <a:pt x="20612" y="190159"/>
                      </a:lnTo>
                      <a:lnTo>
                        <a:pt x="18063" y="196476"/>
                      </a:lnTo>
                      <a:lnTo>
                        <a:pt x="16733" y="205008"/>
                      </a:lnTo>
                      <a:lnTo>
                        <a:pt x="16955" y="214539"/>
                      </a:lnTo>
                      <a:lnTo>
                        <a:pt x="17842" y="218860"/>
                      </a:lnTo>
                      <a:lnTo>
                        <a:pt x="19504" y="218528"/>
                      </a:lnTo>
                      <a:lnTo>
                        <a:pt x="19725" y="215758"/>
                      </a:lnTo>
                      <a:lnTo>
                        <a:pt x="19172" y="211325"/>
                      </a:lnTo>
                      <a:lnTo>
                        <a:pt x="17509" y="203679"/>
                      </a:lnTo>
                      <a:lnTo>
                        <a:pt x="19393" y="203679"/>
                      </a:lnTo>
                      <a:cubicBezTo>
                        <a:pt x="19393" y="203679"/>
                        <a:pt x="22607" y="206006"/>
                        <a:pt x="22607" y="206006"/>
                      </a:cubicBezTo>
                      <a:lnTo>
                        <a:pt x="24158" y="206560"/>
                      </a:lnTo>
                      <a:lnTo>
                        <a:pt x="24823" y="207668"/>
                      </a:lnTo>
                      <a:lnTo>
                        <a:pt x="26042" y="215093"/>
                      </a:lnTo>
                      <a:lnTo>
                        <a:pt x="27483" y="217974"/>
                      </a:lnTo>
                      <a:lnTo>
                        <a:pt x="29699" y="221188"/>
                      </a:lnTo>
                      <a:lnTo>
                        <a:pt x="32137" y="223847"/>
                      </a:lnTo>
                      <a:lnTo>
                        <a:pt x="34131" y="224955"/>
                      </a:lnTo>
                      <a:lnTo>
                        <a:pt x="37013" y="225509"/>
                      </a:lnTo>
                      <a:lnTo>
                        <a:pt x="40226" y="227172"/>
                      </a:lnTo>
                      <a:lnTo>
                        <a:pt x="42775" y="229609"/>
                      </a:lnTo>
                      <a:lnTo>
                        <a:pt x="43772" y="232712"/>
                      </a:lnTo>
                      <a:lnTo>
                        <a:pt x="44991" y="235150"/>
                      </a:lnTo>
                      <a:lnTo>
                        <a:pt x="47761" y="238918"/>
                      </a:lnTo>
                      <a:lnTo>
                        <a:pt x="50865" y="241799"/>
                      </a:lnTo>
                      <a:lnTo>
                        <a:pt x="53192" y="241799"/>
                      </a:lnTo>
                      <a:cubicBezTo>
                        <a:pt x="53192" y="241799"/>
                        <a:pt x="51751" y="240802"/>
                        <a:pt x="51751" y="240802"/>
                      </a:cubicBezTo>
                      <a:lnTo>
                        <a:pt x="51751" y="239915"/>
                      </a:lnTo>
                      <a:cubicBezTo>
                        <a:pt x="51751" y="239915"/>
                        <a:pt x="52748" y="239250"/>
                        <a:pt x="52748" y="239250"/>
                      </a:cubicBezTo>
                      <a:lnTo>
                        <a:pt x="54300" y="239029"/>
                      </a:lnTo>
                      <a:lnTo>
                        <a:pt x="55851" y="238364"/>
                      </a:lnTo>
                      <a:lnTo>
                        <a:pt x="56959" y="236923"/>
                      </a:lnTo>
                      <a:lnTo>
                        <a:pt x="58622" y="233931"/>
                      </a:lnTo>
                      <a:lnTo>
                        <a:pt x="57846" y="231937"/>
                      </a:lnTo>
                      <a:lnTo>
                        <a:pt x="56183" y="229166"/>
                      </a:lnTo>
                      <a:lnTo>
                        <a:pt x="56183" y="227393"/>
                      </a:lnTo>
                      <a:lnTo>
                        <a:pt x="56516" y="223515"/>
                      </a:lnTo>
                      <a:lnTo>
                        <a:pt x="56183" y="221963"/>
                      </a:lnTo>
                      <a:lnTo>
                        <a:pt x="54522" y="221298"/>
                      </a:lnTo>
                      <a:lnTo>
                        <a:pt x="46543" y="224844"/>
                      </a:lnTo>
                      <a:lnTo>
                        <a:pt x="45435" y="224401"/>
                      </a:lnTo>
                      <a:lnTo>
                        <a:pt x="43107" y="222517"/>
                      </a:lnTo>
                      <a:lnTo>
                        <a:pt x="41446" y="221963"/>
                      </a:lnTo>
                      <a:lnTo>
                        <a:pt x="36015" y="223515"/>
                      </a:lnTo>
                      <a:lnTo>
                        <a:pt x="36015" y="221963"/>
                      </a:lnTo>
                      <a:lnTo>
                        <a:pt x="37456" y="221409"/>
                      </a:lnTo>
                      <a:lnTo>
                        <a:pt x="39672" y="219525"/>
                      </a:lnTo>
                      <a:lnTo>
                        <a:pt x="41002" y="219082"/>
                      </a:lnTo>
                      <a:lnTo>
                        <a:pt x="42442" y="219525"/>
                      </a:lnTo>
                      <a:lnTo>
                        <a:pt x="45102" y="221409"/>
                      </a:lnTo>
                      <a:lnTo>
                        <a:pt x="46432" y="221853"/>
                      </a:lnTo>
                      <a:lnTo>
                        <a:pt x="47872" y="221520"/>
                      </a:lnTo>
                      <a:lnTo>
                        <a:pt x="49313" y="220523"/>
                      </a:lnTo>
                      <a:lnTo>
                        <a:pt x="49978" y="218750"/>
                      </a:lnTo>
                      <a:lnTo>
                        <a:pt x="49092" y="216201"/>
                      </a:lnTo>
                      <a:lnTo>
                        <a:pt x="48094" y="215758"/>
                      </a:lnTo>
                      <a:lnTo>
                        <a:pt x="43551" y="216201"/>
                      </a:lnTo>
                      <a:lnTo>
                        <a:pt x="43551" y="214982"/>
                      </a:lnTo>
                      <a:lnTo>
                        <a:pt x="45213" y="213098"/>
                      </a:lnTo>
                      <a:lnTo>
                        <a:pt x="45213" y="209774"/>
                      </a:lnTo>
                      <a:cubicBezTo>
                        <a:pt x="45213" y="209774"/>
                        <a:pt x="44326" y="202792"/>
                        <a:pt x="44326" y="202792"/>
                      </a:cubicBezTo>
                      <a:lnTo>
                        <a:pt x="45213" y="200133"/>
                      </a:lnTo>
                      <a:lnTo>
                        <a:pt x="47097" y="198692"/>
                      </a:lnTo>
                      <a:lnTo>
                        <a:pt x="48981" y="197916"/>
                      </a:lnTo>
                      <a:lnTo>
                        <a:pt x="49867" y="197030"/>
                      </a:lnTo>
                      <a:lnTo>
                        <a:pt x="50422" y="195811"/>
                      </a:lnTo>
                      <a:lnTo>
                        <a:pt x="51640" y="195257"/>
                      </a:lnTo>
                      <a:lnTo>
                        <a:pt x="54189" y="195035"/>
                      </a:lnTo>
                      <a:lnTo>
                        <a:pt x="57735" y="189383"/>
                      </a:lnTo>
                      <a:lnTo>
                        <a:pt x="58511" y="188497"/>
                      </a:lnTo>
                      <a:lnTo>
                        <a:pt x="59065" y="187500"/>
                      </a:lnTo>
                      <a:lnTo>
                        <a:pt x="59287" y="185727"/>
                      </a:lnTo>
                      <a:lnTo>
                        <a:pt x="59287" y="185283"/>
                      </a:lnTo>
                      <a:cubicBezTo>
                        <a:pt x="59287" y="185283"/>
                        <a:pt x="60062" y="179410"/>
                        <a:pt x="60062" y="179410"/>
                      </a:cubicBezTo>
                      <a:lnTo>
                        <a:pt x="61503" y="177083"/>
                      </a:lnTo>
                      <a:lnTo>
                        <a:pt x="63276" y="175199"/>
                      </a:lnTo>
                      <a:lnTo>
                        <a:pt x="64827" y="172761"/>
                      </a:lnTo>
                      <a:lnTo>
                        <a:pt x="65492" y="168772"/>
                      </a:lnTo>
                      <a:lnTo>
                        <a:pt x="66711" y="167220"/>
                      </a:lnTo>
                      <a:lnTo>
                        <a:pt x="69371" y="166002"/>
                      </a:lnTo>
                      <a:lnTo>
                        <a:pt x="72030" y="165448"/>
                      </a:lnTo>
                      <a:lnTo>
                        <a:pt x="76020" y="166666"/>
                      </a:lnTo>
                      <a:lnTo>
                        <a:pt x="81672" y="163675"/>
                      </a:lnTo>
                      <a:lnTo>
                        <a:pt x="85772" y="159796"/>
                      </a:lnTo>
                      <a:lnTo>
                        <a:pt x="84109" y="158023"/>
                      </a:lnTo>
                      <a:lnTo>
                        <a:pt x="85993" y="156693"/>
                      </a:lnTo>
                      <a:lnTo>
                        <a:pt x="88542" y="156361"/>
                      </a:lnTo>
                      <a:lnTo>
                        <a:pt x="90758" y="157469"/>
                      </a:lnTo>
                      <a:lnTo>
                        <a:pt x="91755" y="160239"/>
                      </a:lnTo>
                      <a:lnTo>
                        <a:pt x="92642" y="159796"/>
                      </a:lnTo>
                      <a:lnTo>
                        <a:pt x="94637" y="157358"/>
                      </a:lnTo>
                      <a:lnTo>
                        <a:pt x="96963" y="155031"/>
                      </a:lnTo>
                      <a:lnTo>
                        <a:pt x="98848" y="155252"/>
                      </a:lnTo>
                      <a:lnTo>
                        <a:pt x="100731" y="153147"/>
                      </a:lnTo>
                      <a:lnTo>
                        <a:pt x="102615" y="151596"/>
                      </a:lnTo>
                      <a:lnTo>
                        <a:pt x="104610" y="151152"/>
                      </a:lnTo>
                      <a:lnTo>
                        <a:pt x="106605" y="152482"/>
                      </a:lnTo>
                      <a:lnTo>
                        <a:pt x="105939" y="153812"/>
                      </a:lnTo>
                      <a:lnTo>
                        <a:pt x="107824" y="153812"/>
                      </a:lnTo>
                      <a:cubicBezTo>
                        <a:pt x="107824" y="153812"/>
                        <a:pt x="109264" y="153036"/>
                        <a:pt x="109264" y="153036"/>
                      </a:cubicBezTo>
                      <a:lnTo>
                        <a:pt x="112035" y="150930"/>
                      </a:lnTo>
                      <a:lnTo>
                        <a:pt x="115802" y="149379"/>
                      </a:lnTo>
                      <a:lnTo>
                        <a:pt x="116689" y="147939"/>
                      </a:lnTo>
                      <a:lnTo>
                        <a:pt x="116024" y="145168"/>
                      </a:lnTo>
                      <a:lnTo>
                        <a:pt x="128657" y="155917"/>
                      </a:lnTo>
                      <a:lnTo>
                        <a:pt x="130763" y="156915"/>
                      </a:lnTo>
                      <a:lnTo>
                        <a:pt x="132978" y="156693"/>
                      </a:lnTo>
                      <a:lnTo>
                        <a:pt x="158910" y="147274"/>
                      </a:lnTo>
                      <a:lnTo>
                        <a:pt x="168772" y="147274"/>
                      </a:lnTo>
                      <a:cubicBezTo>
                        <a:pt x="168772" y="147274"/>
                        <a:pt x="173315" y="145168"/>
                        <a:pt x="173315" y="145168"/>
                      </a:cubicBezTo>
                      <a:lnTo>
                        <a:pt x="177305" y="141511"/>
                      </a:lnTo>
                      <a:lnTo>
                        <a:pt x="179410" y="140957"/>
                      </a:lnTo>
                      <a:lnTo>
                        <a:pt x="181405" y="143063"/>
                      </a:lnTo>
                      <a:lnTo>
                        <a:pt x="183510" y="144725"/>
                      </a:lnTo>
                      <a:lnTo>
                        <a:pt x="185949" y="143617"/>
                      </a:lnTo>
                      <a:lnTo>
                        <a:pt x="188165" y="141290"/>
                      </a:lnTo>
                      <a:lnTo>
                        <a:pt x="192154" y="135860"/>
                      </a:lnTo>
                      <a:lnTo>
                        <a:pt x="193041" y="135306"/>
                      </a:lnTo>
                      <a:lnTo>
                        <a:pt x="194260" y="135749"/>
                      </a:lnTo>
                      <a:lnTo>
                        <a:pt x="196587" y="137744"/>
                      </a:lnTo>
                      <a:lnTo>
                        <a:pt x="200022" y="139073"/>
                      </a:lnTo>
                      <a:lnTo>
                        <a:pt x="206782" y="145390"/>
                      </a:lnTo>
                      <a:lnTo>
                        <a:pt x="194703" y="146830"/>
                      </a:lnTo>
                      <a:lnTo>
                        <a:pt x="189273" y="145390"/>
                      </a:lnTo>
                      <a:lnTo>
                        <a:pt x="185505" y="147828"/>
                      </a:lnTo>
                      <a:lnTo>
                        <a:pt x="181073" y="149490"/>
                      </a:lnTo>
                      <a:lnTo>
                        <a:pt x="178967" y="152482"/>
                      </a:lnTo>
                      <a:lnTo>
                        <a:pt x="177083" y="156250"/>
                      </a:lnTo>
                      <a:lnTo>
                        <a:pt x="172983" y="162788"/>
                      </a:lnTo>
                      <a:lnTo>
                        <a:pt x="171875" y="163896"/>
                      </a:lnTo>
                      <a:lnTo>
                        <a:pt x="170324" y="163896"/>
                      </a:lnTo>
                      <a:cubicBezTo>
                        <a:pt x="170324" y="163896"/>
                        <a:pt x="168772" y="163231"/>
                        <a:pt x="168772" y="163231"/>
                      </a:cubicBezTo>
                      <a:lnTo>
                        <a:pt x="167886" y="162012"/>
                      </a:lnTo>
                      <a:lnTo>
                        <a:pt x="167886" y="160682"/>
                      </a:lnTo>
                      <a:cubicBezTo>
                        <a:pt x="167886" y="160682"/>
                        <a:pt x="169437" y="159685"/>
                        <a:pt x="169437" y="159685"/>
                      </a:cubicBezTo>
                      <a:lnTo>
                        <a:pt x="169437" y="158134"/>
                      </a:lnTo>
                      <a:lnTo>
                        <a:pt x="156250" y="152593"/>
                      </a:lnTo>
                      <a:lnTo>
                        <a:pt x="152482" y="152593"/>
                      </a:lnTo>
                      <a:cubicBezTo>
                        <a:pt x="152482" y="152593"/>
                        <a:pt x="135639" y="158134"/>
                        <a:pt x="135639" y="158134"/>
                      </a:cubicBezTo>
                      <a:lnTo>
                        <a:pt x="135306" y="158799"/>
                      </a:lnTo>
                      <a:lnTo>
                        <a:pt x="134641" y="161791"/>
                      </a:lnTo>
                      <a:lnTo>
                        <a:pt x="134087" y="162455"/>
                      </a:lnTo>
                      <a:lnTo>
                        <a:pt x="133089" y="162455"/>
                      </a:lnTo>
                      <a:cubicBezTo>
                        <a:pt x="133089" y="162455"/>
                        <a:pt x="132203" y="162788"/>
                        <a:pt x="132203" y="162788"/>
                      </a:cubicBezTo>
                      <a:lnTo>
                        <a:pt x="131428" y="163231"/>
                      </a:lnTo>
                      <a:lnTo>
                        <a:pt x="127881" y="166888"/>
                      </a:lnTo>
                      <a:lnTo>
                        <a:pt x="125554" y="170213"/>
                      </a:lnTo>
                      <a:lnTo>
                        <a:pt x="123448" y="174313"/>
                      </a:lnTo>
                      <a:lnTo>
                        <a:pt x="121343" y="179521"/>
                      </a:lnTo>
                      <a:lnTo>
                        <a:pt x="123116" y="181516"/>
                      </a:lnTo>
                      <a:lnTo>
                        <a:pt x="124113" y="182180"/>
                      </a:lnTo>
                      <a:lnTo>
                        <a:pt x="125443" y="182513"/>
                      </a:lnTo>
                      <a:lnTo>
                        <a:pt x="126108" y="183621"/>
                      </a:lnTo>
                      <a:lnTo>
                        <a:pt x="126663" y="185948"/>
                      </a:lnTo>
                      <a:lnTo>
                        <a:pt x="126663" y="188386"/>
                      </a:lnTo>
                      <a:cubicBezTo>
                        <a:pt x="126663" y="188386"/>
                        <a:pt x="126219" y="189494"/>
                        <a:pt x="126219" y="189494"/>
                      </a:cubicBezTo>
                      <a:lnTo>
                        <a:pt x="125887" y="190492"/>
                      </a:lnTo>
                      <a:lnTo>
                        <a:pt x="123338" y="194592"/>
                      </a:lnTo>
                      <a:lnTo>
                        <a:pt x="122784" y="195257"/>
                      </a:lnTo>
                      <a:lnTo>
                        <a:pt x="122784" y="197805"/>
                      </a:lnTo>
                      <a:cubicBezTo>
                        <a:pt x="122784" y="197805"/>
                        <a:pt x="123116" y="200243"/>
                        <a:pt x="123116" y="200243"/>
                      </a:cubicBezTo>
                      <a:lnTo>
                        <a:pt x="123781" y="202349"/>
                      </a:lnTo>
                      <a:lnTo>
                        <a:pt x="124335" y="203679"/>
                      </a:lnTo>
                      <a:lnTo>
                        <a:pt x="125111" y="205119"/>
                      </a:lnTo>
                      <a:lnTo>
                        <a:pt x="126108" y="206449"/>
                      </a:lnTo>
                      <a:lnTo>
                        <a:pt x="127216" y="207446"/>
                      </a:lnTo>
                      <a:lnTo>
                        <a:pt x="130098" y="208444"/>
                      </a:lnTo>
                      <a:lnTo>
                        <a:pt x="130319" y="209884"/>
                      </a:lnTo>
                      <a:lnTo>
                        <a:pt x="129654" y="212766"/>
                      </a:lnTo>
                      <a:lnTo>
                        <a:pt x="128435" y="216201"/>
                      </a:lnTo>
                      <a:lnTo>
                        <a:pt x="123227" y="219415"/>
                      </a:lnTo>
                      <a:lnTo>
                        <a:pt x="122008" y="221853"/>
                      </a:lnTo>
                      <a:lnTo>
                        <a:pt x="123005" y="224512"/>
                      </a:lnTo>
                      <a:lnTo>
                        <a:pt x="125443" y="224512"/>
                      </a:lnTo>
                      <a:cubicBezTo>
                        <a:pt x="125443" y="224512"/>
                        <a:pt x="127881" y="222739"/>
                        <a:pt x="127881" y="222739"/>
                      </a:cubicBezTo>
                      <a:lnTo>
                        <a:pt x="128989" y="221077"/>
                      </a:lnTo>
                      <a:lnTo>
                        <a:pt x="133533" y="218971"/>
                      </a:lnTo>
                      <a:lnTo>
                        <a:pt x="135749" y="218639"/>
                      </a:lnTo>
                      <a:lnTo>
                        <a:pt x="136303" y="219082"/>
                      </a:lnTo>
                      <a:lnTo>
                        <a:pt x="137411" y="220301"/>
                      </a:lnTo>
                      <a:lnTo>
                        <a:pt x="139739" y="225620"/>
                      </a:lnTo>
                      <a:lnTo>
                        <a:pt x="139739" y="225620"/>
                      </a:lnTo>
                      <a:cubicBezTo>
                        <a:pt x="139739" y="225620"/>
                        <a:pt x="138741" y="231493"/>
                        <a:pt x="138741" y="231493"/>
                      </a:cubicBezTo>
                      <a:lnTo>
                        <a:pt x="136857" y="238032"/>
                      </a:lnTo>
                      <a:lnTo>
                        <a:pt x="136636" y="245678"/>
                      </a:lnTo>
                      <a:lnTo>
                        <a:pt x="136303" y="245678"/>
                      </a:lnTo>
                      <a:cubicBezTo>
                        <a:pt x="136303" y="245678"/>
                        <a:pt x="135971" y="246786"/>
                        <a:pt x="135971" y="246786"/>
                      </a:cubicBezTo>
                      <a:lnTo>
                        <a:pt x="135971" y="248005"/>
                      </a:lnTo>
                      <a:cubicBezTo>
                        <a:pt x="135971" y="248005"/>
                        <a:pt x="136968" y="248559"/>
                        <a:pt x="136968" y="248559"/>
                      </a:cubicBezTo>
                      <a:lnTo>
                        <a:pt x="138187" y="248559"/>
                      </a:lnTo>
                      <a:cubicBezTo>
                        <a:pt x="138187" y="248559"/>
                        <a:pt x="138741" y="248559"/>
                        <a:pt x="138741" y="248559"/>
                      </a:cubicBezTo>
                      <a:lnTo>
                        <a:pt x="138963" y="247894"/>
                      </a:lnTo>
                      <a:lnTo>
                        <a:pt x="142509" y="245789"/>
                      </a:lnTo>
                      <a:lnTo>
                        <a:pt x="145058" y="247118"/>
                      </a:lnTo>
                      <a:lnTo>
                        <a:pt x="145058" y="249667"/>
                      </a:lnTo>
                      <a:cubicBezTo>
                        <a:pt x="145058" y="249667"/>
                        <a:pt x="143728" y="251330"/>
                        <a:pt x="143728" y="251330"/>
                      </a:cubicBezTo>
                      <a:lnTo>
                        <a:pt x="142176" y="249778"/>
                      </a:lnTo>
                      <a:lnTo>
                        <a:pt x="141511" y="250775"/>
                      </a:lnTo>
                      <a:lnTo>
                        <a:pt x="139850" y="254210"/>
                      </a:lnTo>
                      <a:lnTo>
                        <a:pt x="138741" y="254210"/>
                      </a:lnTo>
                      <a:cubicBezTo>
                        <a:pt x="138741" y="254210"/>
                        <a:pt x="138298" y="253213"/>
                        <a:pt x="138298" y="253213"/>
                      </a:cubicBezTo>
                      <a:lnTo>
                        <a:pt x="138076" y="252105"/>
                      </a:lnTo>
                      <a:lnTo>
                        <a:pt x="137633" y="251219"/>
                      </a:lnTo>
                      <a:lnTo>
                        <a:pt x="134752" y="249556"/>
                      </a:lnTo>
                      <a:lnTo>
                        <a:pt x="133643" y="248448"/>
                      </a:lnTo>
                      <a:lnTo>
                        <a:pt x="132868" y="246897"/>
                      </a:lnTo>
                      <a:lnTo>
                        <a:pt x="132868" y="245678"/>
                      </a:lnTo>
                      <a:cubicBezTo>
                        <a:pt x="132868" y="245678"/>
                        <a:pt x="132535" y="244791"/>
                        <a:pt x="132535" y="244791"/>
                      </a:cubicBezTo>
                      <a:lnTo>
                        <a:pt x="131317" y="244237"/>
                      </a:lnTo>
                      <a:lnTo>
                        <a:pt x="132314" y="241578"/>
                      </a:lnTo>
                      <a:lnTo>
                        <a:pt x="134863" y="237810"/>
                      </a:lnTo>
                      <a:lnTo>
                        <a:pt x="135195" y="235815"/>
                      </a:lnTo>
                      <a:lnTo>
                        <a:pt x="134198" y="233267"/>
                      </a:lnTo>
                      <a:lnTo>
                        <a:pt x="132646" y="233267"/>
                      </a:lnTo>
                      <a:cubicBezTo>
                        <a:pt x="132646" y="233267"/>
                        <a:pt x="130873" y="233488"/>
                        <a:pt x="130873" y="233488"/>
                      </a:cubicBezTo>
                      <a:lnTo>
                        <a:pt x="129322" y="232380"/>
                      </a:lnTo>
                      <a:lnTo>
                        <a:pt x="126773" y="232047"/>
                      </a:lnTo>
                      <a:lnTo>
                        <a:pt x="122784" y="232712"/>
                      </a:lnTo>
                      <a:lnTo>
                        <a:pt x="119791" y="232047"/>
                      </a:lnTo>
                      <a:lnTo>
                        <a:pt x="120457" y="227393"/>
                      </a:lnTo>
                      <a:lnTo>
                        <a:pt x="119681" y="227393"/>
                      </a:lnTo>
                      <a:lnTo>
                        <a:pt x="119127" y="230164"/>
                      </a:lnTo>
                      <a:lnTo>
                        <a:pt x="118351" y="231937"/>
                      </a:lnTo>
                      <a:lnTo>
                        <a:pt x="117465" y="233488"/>
                      </a:lnTo>
                      <a:lnTo>
                        <a:pt x="116578" y="235705"/>
                      </a:lnTo>
                      <a:lnTo>
                        <a:pt x="117687" y="234818"/>
                      </a:lnTo>
                      <a:lnTo>
                        <a:pt x="118794" y="234596"/>
                      </a:lnTo>
                      <a:lnTo>
                        <a:pt x="119681" y="235372"/>
                      </a:lnTo>
                      <a:lnTo>
                        <a:pt x="120346" y="237367"/>
                      </a:lnTo>
                      <a:lnTo>
                        <a:pt x="118573" y="237810"/>
                      </a:lnTo>
                      <a:lnTo>
                        <a:pt x="116578" y="237367"/>
                      </a:lnTo>
                      <a:lnTo>
                        <a:pt x="114916" y="237810"/>
                      </a:lnTo>
                      <a:lnTo>
                        <a:pt x="113365" y="244570"/>
                      </a:lnTo>
                      <a:lnTo>
                        <a:pt x="111480" y="246786"/>
                      </a:lnTo>
                      <a:lnTo>
                        <a:pt x="109597" y="247118"/>
                      </a:lnTo>
                      <a:lnTo>
                        <a:pt x="108710" y="245124"/>
                      </a:lnTo>
                      <a:lnTo>
                        <a:pt x="108267" y="238585"/>
                      </a:lnTo>
                      <a:lnTo>
                        <a:pt x="108267" y="236037"/>
                      </a:lnTo>
                      <a:cubicBezTo>
                        <a:pt x="108267" y="236037"/>
                        <a:pt x="109486" y="233156"/>
                        <a:pt x="109486" y="233156"/>
                      </a:cubicBezTo>
                      <a:lnTo>
                        <a:pt x="112589" y="229942"/>
                      </a:lnTo>
                      <a:lnTo>
                        <a:pt x="113808" y="228169"/>
                      </a:lnTo>
                      <a:lnTo>
                        <a:pt x="113365" y="226285"/>
                      </a:lnTo>
                      <a:lnTo>
                        <a:pt x="113365" y="224734"/>
                      </a:lnTo>
                      <a:lnTo>
                        <a:pt x="116246" y="223958"/>
                      </a:lnTo>
                      <a:lnTo>
                        <a:pt x="119570" y="218639"/>
                      </a:lnTo>
                      <a:lnTo>
                        <a:pt x="122673" y="217863"/>
                      </a:lnTo>
                      <a:lnTo>
                        <a:pt x="121232" y="213541"/>
                      </a:lnTo>
                      <a:lnTo>
                        <a:pt x="119791" y="211214"/>
                      </a:lnTo>
                      <a:lnTo>
                        <a:pt x="118019" y="209219"/>
                      </a:lnTo>
                      <a:lnTo>
                        <a:pt x="116467" y="206338"/>
                      </a:lnTo>
                      <a:lnTo>
                        <a:pt x="115802" y="201463"/>
                      </a:lnTo>
                      <a:lnTo>
                        <a:pt x="114805" y="198914"/>
                      </a:lnTo>
                      <a:lnTo>
                        <a:pt x="112589" y="197252"/>
                      </a:lnTo>
                      <a:lnTo>
                        <a:pt x="110040" y="196365"/>
                      </a:lnTo>
                      <a:lnTo>
                        <a:pt x="108045" y="196365"/>
                      </a:lnTo>
                      <a:cubicBezTo>
                        <a:pt x="108045" y="196365"/>
                        <a:pt x="107159" y="197252"/>
                        <a:pt x="107159" y="197252"/>
                      </a:cubicBezTo>
                      <a:lnTo>
                        <a:pt x="106605" y="198249"/>
                      </a:lnTo>
                      <a:lnTo>
                        <a:pt x="105939" y="199135"/>
                      </a:lnTo>
                      <a:lnTo>
                        <a:pt x="104610" y="199468"/>
                      </a:lnTo>
                      <a:lnTo>
                        <a:pt x="103391" y="199246"/>
                      </a:lnTo>
                      <a:lnTo>
                        <a:pt x="101285" y="198249"/>
                      </a:lnTo>
                      <a:lnTo>
                        <a:pt x="100067" y="198027"/>
                      </a:lnTo>
                      <a:lnTo>
                        <a:pt x="97961" y="198470"/>
                      </a:lnTo>
                      <a:lnTo>
                        <a:pt x="92642" y="203790"/>
                      </a:lnTo>
                      <a:lnTo>
                        <a:pt x="88985" y="206449"/>
                      </a:lnTo>
                      <a:lnTo>
                        <a:pt x="87655" y="208222"/>
                      </a:lnTo>
                      <a:lnTo>
                        <a:pt x="85993" y="211436"/>
                      </a:lnTo>
                      <a:lnTo>
                        <a:pt x="84885" y="215093"/>
                      </a:lnTo>
                      <a:lnTo>
                        <a:pt x="85993" y="216201"/>
                      </a:lnTo>
                      <a:lnTo>
                        <a:pt x="90980" y="216422"/>
                      </a:lnTo>
                      <a:lnTo>
                        <a:pt x="93639" y="217420"/>
                      </a:lnTo>
                      <a:lnTo>
                        <a:pt x="93418" y="217863"/>
                      </a:lnTo>
                      <a:lnTo>
                        <a:pt x="87212" y="218085"/>
                      </a:lnTo>
                      <a:lnTo>
                        <a:pt x="82558" y="219525"/>
                      </a:lnTo>
                      <a:lnTo>
                        <a:pt x="80896" y="220523"/>
                      </a:lnTo>
                      <a:lnTo>
                        <a:pt x="73582" y="232934"/>
                      </a:lnTo>
                      <a:lnTo>
                        <a:pt x="68374" y="233267"/>
                      </a:lnTo>
                      <a:lnTo>
                        <a:pt x="66822" y="234596"/>
                      </a:lnTo>
                      <a:lnTo>
                        <a:pt x="66822" y="236702"/>
                      </a:lnTo>
                      <a:cubicBezTo>
                        <a:pt x="66822" y="236702"/>
                        <a:pt x="68706" y="237699"/>
                        <a:pt x="68706" y="237699"/>
                      </a:cubicBezTo>
                      <a:lnTo>
                        <a:pt x="69260" y="239472"/>
                      </a:lnTo>
                      <a:lnTo>
                        <a:pt x="69260" y="241245"/>
                      </a:lnTo>
                      <a:cubicBezTo>
                        <a:pt x="69260" y="241245"/>
                        <a:pt x="69924" y="242353"/>
                        <a:pt x="69924" y="242353"/>
                      </a:cubicBezTo>
                      <a:lnTo>
                        <a:pt x="70811" y="242797"/>
                      </a:lnTo>
                      <a:lnTo>
                        <a:pt x="71920" y="242797"/>
                      </a:lnTo>
                      <a:cubicBezTo>
                        <a:pt x="71920" y="242797"/>
                        <a:pt x="75465" y="245678"/>
                        <a:pt x="75465" y="245678"/>
                      </a:cubicBezTo>
                      <a:lnTo>
                        <a:pt x="76020" y="247451"/>
                      </a:lnTo>
                      <a:lnTo>
                        <a:pt x="75798" y="248116"/>
                      </a:lnTo>
                      <a:lnTo>
                        <a:pt x="75244" y="248559"/>
                      </a:lnTo>
                      <a:lnTo>
                        <a:pt x="74800" y="249778"/>
                      </a:lnTo>
                      <a:lnTo>
                        <a:pt x="74136" y="253989"/>
                      </a:lnTo>
                      <a:lnTo>
                        <a:pt x="74136" y="255984"/>
                      </a:lnTo>
                      <a:cubicBezTo>
                        <a:pt x="74136" y="255984"/>
                        <a:pt x="73914" y="258975"/>
                        <a:pt x="73914" y="258975"/>
                      </a:cubicBezTo>
                      <a:lnTo>
                        <a:pt x="73914" y="260859"/>
                      </a:lnTo>
                      <a:cubicBezTo>
                        <a:pt x="73914" y="260859"/>
                        <a:pt x="73360" y="262411"/>
                        <a:pt x="73360" y="262411"/>
                      </a:cubicBezTo>
                      <a:lnTo>
                        <a:pt x="72695" y="263408"/>
                      </a:lnTo>
                      <a:lnTo>
                        <a:pt x="71920" y="263741"/>
                      </a:lnTo>
                      <a:lnTo>
                        <a:pt x="65049" y="265292"/>
                      </a:lnTo>
                      <a:lnTo>
                        <a:pt x="63165" y="265292"/>
                      </a:lnTo>
                      <a:cubicBezTo>
                        <a:pt x="63165" y="265292"/>
                        <a:pt x="61835" y="264516"/>
                        <a:pt x="61835" y="264516"/>
                      </a:cubicBezTo>
                      <a:lnTo>
                        <a:pt x="59619" y="261635"/>
                      </a:lnTo>
                      <a:lnTo>
                        <a:pt x="57735" y="260084"/>
                      </a:lnTo>
                      <a:lnTo>
                        <a:pt x="56959" y="258200"/>
                      </a:lnTo>
                      <a:lnTo>
                        <a:pt x="56738" y="256316"/>
                      </a:lnTo>
                      <a:lnTo>
                        <a:pt x="57181" y="255430"/>
                      </a:lnTo>
                      <a:lnTo>
                        <a:pt x="57181" y="253878"/>
                      </a:lnTo>
                      <a:cubicBezTo>
                        <a:pt x="57181" y="253878"/>
                        <a:pt x="53635" y="244237"/>
                        <a:pt x="53635" y="244237"/>
                      </a:cubicBezTo>
                      <a:lnTo>
                        <a:pt x="52970" y="244237"/>
                      </a:lnTo>
                      <a:lnTo>
                        <a:pt x="52083" y="246454"/>
                      </a:lnTo>
                      <a:lnTo>
                        <a:pt x="50865" y="248781"/>
                      </a:lnTo>
                      <a:lnTo>
                        <a:pt x="49424" y="250554"/>
                      </a:lnTo>
                      <a:lnTo>
                        <a:pt x="47872" y="251219"/>
                      </a:lnTo>
                      <a:lnTo>
                        <a:pt x="42221" y="246675"/>
                      </a:lnTo>
                      <a:lnTo>
                        <a:pt x="41113" y="246343"/>
                      </a:lnTo>
                      <a:lnTo>
                        <a:pt x="38896" y="243905"/>
                      </a:lnTo>
                      <a:lnTo>
                        <a:pt x="33909" y="242907"/>
                      </a:lnTo>
                      <a:lnTo>
                        <a:pt x="28369" y="242907"/>
                      </a:lnTo>
                      <a:cubicBezTo>
                        <a:pt x="28369" y="242907"/>
                        <a:pt x="24823" y="244237"/>
                        <a:pt x="24823" y="244237"/>
                      </a:cubicBezTo>
                      <a:lnTo>
                        <a:pt x="24823" y="245678"/>
                      </a:lnTo>
                      <a:lnTo>
                        <a:pt x="25488" y="247340"/>
                      </a:lnTo>
                      <a:lnTo>
                        <a:pt x="25155" y="248781"/>
                      </a:lnTo>
                      <a:lnTo>
                        <a:pt x="24269" y="249335"/>
                      </a:lnTo>
                      <a:lnTo>
                        <a:pt x="23272" y="248559"/>
                      </a:lnTo>
                      <a:lnTo>
                        <a:pt x="22607" y="246675"/>
                      </a:lnTo>
                      <a:lnTo>
                        <a:pt x="22939" y="243351"/>
                      </a:lnTo>
                      <a:lnTo>
                        <a:pt x="22496" y="241467"/>
                      </a:lnTo>
                      <a:lnTo>
                        <a:pt x="24158" y="240469"/>
                      </a:lnTo>
                      <a:lnTo>
                        <a:pt x="22939" y="239583"/>
                      </a:lnTo>
                      <a:lnTo>
                        <a:pt x="18285" y="238696"/>
                      </a:lnTo>
                      <a:lnTo>
                        <a:pt x="17398" y="237810"/>
                      </a:lnTo>
                      <a:lnTo>
                        <a:pt x="16844" y="235815"/>
                      </a:lnTo>
                      <a:lnTo>
                        <a:pt x="16401" y="233820"/>
                      </a:lnTo>
                      <a:lnTo>
                        <a:pt x="16068" y="232934"/>
                      </a:lnTo>
                      <a:lnTo>
                        <a:pt x="14074" y="232712"/>
                      </a:lnTo>
                      <a:lnTo>
                        <a:pt x="13298" y="232380"/>
                      </a:lnTo>
                      <a:lnTo>
                        <a:pt x="12633" y="231715"/>
                      </a:lnTo>
                      <a:lnTo>
                        <a:pt x="12633" y="230274"/>
                      </a:lnTo>
                      <a:lnTo>
                        <a:pt x="13520" y="228391"/>
                      </a:lnTo>
                      <a:lnTo>
                        <a:pt x="16068" y="221742"/>
                      </a:lnTo>
                      <a:lnTo>
                        <a:pt x="16068" y="220301"/>
                      </a:lnTo>
                      <a:cubicBezTo>
                        <a:pt x="16068" y="220301"/>
                        <a:pt x="15071" y="219304"/>
                        <a:pt x="15071" y="219304"/>
                      </a:cubicBezTo>
                      <a:lnTo>
                        <a:pt x="14628" y="217531"/>
                      </a:lnTo>
                      <a:lnTo>
                        <a:pt x="13963" y="216977"/>
                      </a:lnTo>
                      <a:lnTo>
                        <a:pt x="12301" y="219636"/>
                      </a:lnTo>
                      <a:lnTo>
                        <a:pt x="9974" y="225177"/>
                      </a:lnTo>
                      <a:lnTo>
                        <a:pt x="4876" y="242907"/>
                      </a:lnTo>
                      <a:lnTo>
                        <a:pt x="4101" y="246454"/>
                      </a:lnTo>
                      <a:lnTo>
                        <a:pt x="3657" y="249889"/>
                      </a:lnTo>
                      <a:lnTo>
                        <a:pt x="4987" y="320589"/>
                      </a:lnTo>
                      <a:lnTo>
                        <a:pt x="4655" y="325354"/>
                      </a:lnTo>
                      <a:lnTo>
                        <a:pt x="1884" y="338098"/>
                      </a:lnTo>
                      <a:lnTo>
                        <a:pt x="1552" y="342641"/>
                      </a:lnTo>
                      <a:lnTo>
                        <a:pt x="2106" y="357380"/>
                      </a:lnTo>
                      <a:lnTo>
                        <a:pt x="2549" y="359818"/>
                      </a:lnTo>
                      <a:lnTo>
                        <a:pt x="2992" y="361923"/>
                      </a:lnTo>
                      <a:lnTo>
                        <a:pt x="3435" y="363031"/>
                      </a:lnTo>
                      <a:lnTo>
                        <a:pt x="5098" y="363585"/>
                      </a:lnTo>
                      <a:lnTo>
                        <a:pt x="5431" y="362255"/>
                      </a:lnTo>
                      <a:lnTo>
                        <a:pt x="4987" y="358931"/>
                      </a:lnTo>
                      <a:lnTo>
                        <a:pt x="5652" y="354388"/>
                      </a:lnTo>
                      <a:lnTo>
                        <a:pt x="5874" y="350288"/>
                      </a:lnTo>
                      <a:lnTo>
                        <a:pt x="5874" y="341644"/>
                      </a:lnTo>
                      <a:cubicBezTo>
                        <a:pt x="5874" y="341644"/>
                        <a:pt x="6760" y="339982"/>
                        <a:pt x="6760" y="339982"/>
                      </a:cubicBezTo>
                      <a:lnTo>
                        <a:pt x="9087" y="340314"/>
                      </a:lnTo>
                      <a:lnTo>
                        <a:pt x="17842" y="344303"/>
                      </a:lnTo>
                      <a:lnTo>
                        <a:pt x="21720" y="347185"/>
                      </a:lnTo>
                      <a:lnTo>
                        <a:pt x="24601" y="351839"/>
                      </a:lnTo>
                      <a:lnTo>
                        <a:pt x="25931" y="359153"/>
                      </a:lnTo>
                      <a:lnTo>
                        <a:pt x="25931" y="365469"/>
                      </a:lnTo>
                      <a:lnTo>
                        <a:pt x="30142" y="371010"/>
                      </a:lnTo>
                      <a:lnTo>
                        <a:pt x="31915" y="374113"/>
                      </a:lnTo>
                      <a:lnTo>
                        <a:pt x="33466" y="377548"/>
                      </a:lnTo>
                      <a:lnTo>
                        <a:pt x="34242" y="381094"/>
                      </a:lnTo>
                      <a:lnTo>
                        <a:pt x="33577" y="384419"/>
                      </a:lnTo>
                      <a:lnTo>
                        <a:pt x="29034" y="389184"/>
                      </a:lnTo>
                      <a:lnTo>
                        <a:pt x="24601" y="392730"/>
                      </a:lnTo>
                      <a:lnTo>
                        <a:pt x="22053" y="393616"/>
                      </a:lnTo>
                      <a:lnTo>
                        <a:pt x="16622" y="397938"/>
                      </a:lnTo>
                      <a:lnTo>
                        <a:pt x="11525" y="400819"/>
                      </a:lnTo>
                      <a:lnTo>
                        <a:pt x="10528" y="400265"/>
                      </a:lnTo>
                      <a:lnTo>
                        <a:pt x="10085" y="397495"/>
                      </a:lnTo>
                      <a:lnTo>
                        <a:pt x="10306" y="395279"/>
                      </a:lnTo>
                      <a:lnTo>
                        <a:pt x="11414" y="392508"/>
                      </a:lnTo>
                      <a:lnTo>
                        <a:pt x="11636" y="390624"/>
                      </a:lnTo>
                      <a:lnTo>
                        <a:pt x="11303" y="388408"/>
                      </a:lnTo>
                      <a:lnTo>
                        <a:pt x="9309" y="383089"/>
                      </a:lnTo>
                      <a:lnTo>
                        <a:pt x="6538" y="367575"/>
                      </a:lnTo>
                      <a:lnTo>
                        <a:pt x="5763" y="366467"/>
                      </a:lnTo>
                      <a:lnTo>
                        <a:pt x="5431" y="366245"/>
                      </a:lnTo>
                      <a:lnTo>
                        <a:pt x="5209" y="365691"/>
                      </a:lnTo>
                      <a:lnTo>
                        <a:pt x="4876" y="365137"/>
                      </a:lnTo>
                      <a:lnTo>
                        <a:pt x="4211" y="364915"/>
                      </a:lnTo>
                      <a:lnTo>
                        <a:pt x="3879" y="365358"/>
                      </a:lnTo>
                      <a:lnTo>
                        <a:pt x="3879" y="366245"/>
                      </a:lnTo>
                      <a:cubicBezTo>
                        <a:pt x="3879" y="366245"/>
                        <a:pt x="3879" y="367242"/>
                        <a:pt x="3879" y="367242"/>
                      </a:cubicBezTo>
                      <a:lnTo>
                        <a:pt x="4211" y="367686"/>
                      </a:lnTo>
                      <a:lnTo>
                        <a:pt x="4766" y="369680"/>
                      </a:lnTo>
                      <a:lnTo>
                        <a:pt x="10196" y="409241"/>
                      </a:lnTo>
                      <a:lnTo>
                        <a:pt x="9974" y="417442"/>
                      </a:lnTo>
                      <a:lnTo>
                        <a:pt x="8533" y="425753"/>
                      </a:lnTo>
                      <a:lnTo>
                        <a:pt x="6427" y="433510"/>
                      </a:lnTo>
                      <a:lnTo>
                        <a:pt x="0" y="450575"/>
                      </a:lnTo>
                      <a:lnTo>
                        <a:pt x="0" y="453568"/>
                      </a:lnTo>
                      <a:cubicBezTo>
                        <a:pt x="0" y="453568"/>
                        <a:pt x="1884" y="455340"/>
                        <a:pt x="1884" y="455340"/>
                      </a:cubicBezTo>
                      <a:lnTo>
                        <a:pt x="8533" y="456559"/>
                      </a:lnTo>
                      <a:lnTo>
                        <a:pt x="11303" y="458222"/>
                      </a:lnTo>
                      <a:lnTo>
                        <a:pt x="24823" y="469525"/>
                      </a:lnTo>
                      <a:lnTo>
                        <a:pt x="26264" y="468971"/>
                      </a:lnTo>
                      <a:lnTo>
                        <a:pt x="25155" y="465535"/>
                      </a:lnTo>
                      <a:lnTo>
                        <a:pt x="22607" y="462544"/>
                      </a:lnTo>
                      <a:lnTo>
                        <a:pt x="19504" y="460549"/>
                      </a:lnTo>
                      <a:lnTo>
                        <a:pt x="16844" y="460106"/>
                      </a:lnTo>
                      <a:lnTo>
                        <a:pt x="18285" y="458111"/>
                      </a:lnTo>
                      <a:lnTo>
                        <a:pt x="18950" y="457668"/>
                      </a:lnTo>
                      <a:lnTo>
                        <a:pt x="19947" y="457446"/>
                      </a:lnTo>
                      <a:lnTo>
                        <a:pt x="16622" y="453789"/>
                      </a:lnTo>
                      <a:lnTo>
                        <a:pt x="16290" y="451905"/>
                      </a:lnTo>
                      <a:lnTo>
                        <a:pt x="17620" y="449135"/>
                      </a:lnTo>
                      <a:lnTo>
                        <a:pt x="19615" y="447473"/>
                      </a:lnTo>
                      <a:lnTo>
                        <a:pt x="22163" y="446808"/>
                      </a:lnTo>
                      <a:lnTo>
                        <a:pt x="24712" y="447029"/>
                      </a:lnTo>
                      <a:lnTo>
                        <a:pt x="26929" y="447916"/>
                      </a:lnTo>
                      <a:lnTo>
                        <a:pt x="26929" y="449135"/>
                      </a:lnTo>
                      <a:lnTo>
                        <a:pt x="24490" y="449578"/>
                      </a:lnTo>
                      <a:lnTo>
                        <a:pt x="24490" y="451019"/>
                      </a:lnTo>
                      <a:cubicBezTo>
                        <a:pt x="24490" y="451019"/>
                        <a:pt x="34685" y="466422"/>
                        <a:pt x="34685" y="466422"/>
                      </a:cubicBezTo>
                      <a:lnTo>
                        <a:pt x="39340" y="470744"/>
                      </a:lnTo>
                      <a:lnTo>
                        <a:pt x="44770" y="472517"/>
                      </a:lnTo>
                      <a:lnTo>
                        <a:pt x="52305" y="472738"/>
                      </a:lnTo>
                      <a:lnTo>
                        <a:pt x="56405" y="473736"/>
                      </a:lnTo>
                      <a:lnTo>
                        <a:pt x="59287" y="475952"/>
                      </a:lnTo>
                      <a:lnTo>
                        <a:pt x="60948" y="479720"/>
                      </a:lnTo>
                      <a:lnTo>
                        <a:pt x="61724" y="483931"/>
                      </a:lnTo>
                      <a:lnTo>
                        <a:pt x="62722" y="492907"/>
                      </a:lnTo>
                      <a:lnTo>
                        <a:pt x="63941" y="497894"/>
                      </a:lnTo>
                      <a:lnTo>
                        <a:pt x="64163" y="500442"/>
                      </a:lnTo>
                      <a:lnTo>
                        <a:pt x="63941" y="502104"/>
                      </a:lnTo>
                      <a:lnTo>
                        <a:pt x="62944" y="504875"/>
                      </a:lnTo>
                      <a:lnTo>
                        <a:pt x="62722" y="507202"/>
                      </a:lnTo>
                      <a:lnTo>
                        <a:pt x="63609" y="515735"/>
                      </a:lnTo>
                      <a:lnTo>
                        <a:pt x="65049" y="524267"/>
                      </a:lnTo>
                      <a:lnTo>
                        <a:pt x="67154" y="531027"/>
                      </a:lnTo>
                      <a:lnTo>
                        <a:pt x="67376" y="534795"/>
                      </a:lnTo>
                      <a:lnTo>
                        <a:pt x="65049" y="535681"/>
                      </a:lnTo>
                      <a:lnTo>
                        <a:pt x="58843" y="534241"/>
                      </a:lnTo>
                      <a:lnTo>
                        <a:pt x="52083" y="533244"/>
                      </a:lnTo>
                      <a:lnTo>
                        <a:pt x="51751" y="531027"/>
                      </a:lnTo>
                      <a:lnTo>
                        <a:pt x="53746" y="528368"/>
                      </a:lnTo>
                      <a:lnTo>
                        <a:pt x="54965" y="527370"/>
                      </a:lnTo>
                      <a:lnTo>
                        <a:pt x="56516" y="526927"/>
                      </a:lnTo>
                      <a:lnTo>
                        <a:pt x="54078" y="524378"/>
                      </a:lnTo>
                      <a:lnTo>
                        <a:pt x="49313" y="522938"/>
                      </a:lnTo>
                      <a:lnTo>
                        <a:pt x="44548" y="523603"/>
                      </a:lnTo>
                      <a:lnTo>
                        <a:pt x="42442" y="527481"/>
                      </a:lnTo>
                      <a:lnTo>
                        <a:pt x="41999" y="532579"/>
                      </a:lnTo>
                      <a:lnTo>
                        <a:pt x="41335" y="537344"/>
                      </a:lnTo>
                      <a:lnTo>
                        <a:pt x="41335" y="542109"/>
                      </a:lnTo>
                      <a:cubicBezTo>
                        <a:pt x="41335" y="542109"/>
                        <a:pt x="42442" y="546985"/>
                        <a:pt x="42442" y="546985"/>
                      </a:cubicBezTo>
                      <a:lnTo>
                        <a:pt x="43994" y="549201"/>
                      </a:lnTo>
                      <a:lnTo>
                        <a:pt x="45767" y="549644"/>
                      </a:lnTo>
                      <a:lnTo>
                        <a:pt x="47540" y="548647"/>
                      </a:lnTo>
                      <a:lnTo>
                        <a:pt x="49092" y="546431"/>
                      </a:lnTo>
                      <a:lnTo>
                        <a:pt x="50532" y="544768"/>
                      </a:lnTo>
                      <a:lnTo>
                        <a:pt x="51640" y="544547"/>
                      </a:lnTo>
                      <a:lnTo>
                        <a:pt x="52305" y="543550"/>
                      </a:lnTo>
                      <a:lnTo>
                        <a:pt x="52637" y="535903"/>
                      </a:lnTo>
                      <a:lnTo>
                        <a:pt x="53081" y="534241"/>
                      </a:lnTo>
                      <a:lnTo>
                        <a:pt x="54411" y="534241"/>
                      </a:lnTo>
                      <a:cubicBezTo>
                        <a:pt x="54411" y="534241"/>
                        <a:pt x="66489" y="536236"/>
                        <a:pt x="66489" y="536236"/>
                      </a:cubicBezTo>
                      <a:lnTo>
                        <a:pt x="65270" y="541444"/>
                      </a:lnTo>
                      <a:lnTo>
                        <a:pt x="63609" y="546320"/>
                      </a:lnTo>
                      <a:lnTo>
                        <a:pt x="62279" y="551639"/>
                      </a:lnTo>
                      <a:lnTo>
                        <a:pt x="61835" y="558066"/>
                      </a:lnTo>
                      <a:lnTo>
                        <a:pt x="62944" y="563053"/>
                      </a:lnTo>
                      <a:lnTo>
                        <a:pt x="64716" y="567929"/>
                      </a:lnTo>
                      <a:lnTo>
                        <a:pt x="65714" y="572916"/>
                      </a:lnTo>
                      <a:lnTo>
                        <a:pt x="64163" y="578345"/>
                      </a:lnTo>
                      <a:lnTo>
                        <a:pt x="65049" y="579675"/>
                      </a:lnTo>
                      <a:lnTo>
                        <a:pt x="64163" y="583110"/>
                      </a:lnTo>
                      <a:lnTo>
                        <a:pt x="64163" y="583110"/>
                      </a:lnTo>
                      <a:cubicBezTo>
                        <a:pt x="64163" y="583110"/>
                        <a:pt x="68152" y="584330"/>
                        <a:pt x="68152" y="584330"/>
                      </a:cubicBezTo>
                      <a:lnTo>
                        <a:pt x="72363" y="584551"/>
                      </a:lnTo>
                      <a:lnTo>
                        <a:pt x="80120" y="581670"/>
                      </a:lnTo>
                      <a:lnTo>
                        <a:pt x="82779" y="581227"/>
                      </a:lnTo>
                      <a:lnTo>
                        <a:pt x="91866" y="582778"/>
                      </a:lnTo>
                      <a:lnTo>
                        <a:pt x="100731" y="586435"/>
                      </a:lnTo>
                      <a:lnTo>
                        <a:pt x="124778" y="592087"/>
                      </a:lnTo>
                      <a:lnTo>
                        <a:pt x="126663" y="593749"/>
                      </a:lnTo>
                      <a:lnTo>
                        <a:pt x="127216" y="595744"/>
                      </a:lnTo>
                      <a:lnTo>
                        <a:pt x="127549" y="598514"/>
                      </a:lnTo>
                      <a:lnTo>
                        <a:pt x="128435" y="600841"/>
                      </a:lnTo>
                      <a:lnTo>
                        <a:pt x="130430" y="601617"/>
                      </a:lnTo>
                      <a:lnTo>
                        <a:pt x="138741" y="601617"/>
                      </a:lnTo>
                      <a:cubicBezTo>
                        <a:pt x="138741" y="601617"/>
                        <a:pt x="140404" y="601284"/>
                        <a:pt x="140404" y="601284"/>
                      </a:cubicBezTo>
                      <a:lnTo>
                        <a:pt x="141511" y="600176"/>
                      </a:lnTo>
                      <a:lnTo>
                        <a:pt x="143174" y="599733"/>
                      </a:lnTo>
                      <a:lnTo>
                        <a:pt x="144393" y="598625"/>
                      </a:lnTo>
                      <a:lnTo>
                        <a:pt x="146387" y="598181"/>
                      </a:lnTo>
                      <a:lnTo>
                        <a:pt x="148715" y="600287"/>
                      </a:lnTo>
                      <a:lnTo>
                        <a:pt x="150598" y="600509"/>
                      </a:lnTo>
                      <a:lnTo>
                        <a:pt x="152261" y="599955"/>
                      </a:lnTo>
                      <a:lnTo>
                        <a:pt x="152261" y="599955"/>
                      </a:lnTo>
                      <a:cubicBezTo>
                        <a:pt x="152261" y="599955"/>
                        <a:pt x="152150" y="599955"/>
                        <a:pt x="152150" y="599955"/>
                      </a:cubicBezTo>
                      <a:lnTo>
                        <a:pt x="152926" y="595854"/>
                      </a:lnTo>
                      <a:lnTo>
                        <a:pt x="154477" y="593417"/>
                      </a:lnTo>
                      <a:lnTo>
                        <a:pt x="159242" y="589427"/>
                      </a:lnTo>
                      <a:lnTo>
                        <a:pt x="161126" y="587100"/>
                      </a:lnTo>
                      <a:lnTo>
                        <a:pt x="161902" y="586435"/>
                      </a:lnTo>
                      <a:lnTo>
                        <a:pt x="163785" y="586657"/>
                      </a:lnTo>
                      <a:lnTo>
                        <a:pt x="164672" y="586324"/>
                      </a:lnTo>
                      <a:lnTo>
                        <a:pt x="165226" y="585659"/>
                      </a:lnTo>
                      <a:lnTo>
                        <a:pt x="165891" y="584108"/>
                      </a:lnTo>
                      <a:lnTo>
                        <a:pt x="167110" y="581892"/>
                      </a:lnTo>
                      <a:lnTo>
                        <a:pt x="168550" y="577902"/>
                      </a:lnTo>
                      <a:lnTo>
                        <a:pt x="169215" y="576683"/>
                      </a:lnTo>
                      <a:lnTo>
                        <a:pt x="172429" y="575686"/>
                      </a:lnTo>
                      <a:lnTo>
                        <a:pt x="175089" y="577237"/>
                      </a:lnTo>
                      <a:lnTo>
                        <a:pt x="175643" y="579454"/>
                      </a:lnTo>
                      <a:lnTo>
                        <a:pt x="172651" y="580672"/>
                      </a:lnTo>
                      <a:lnTo>
                        <a:pt x="171875" y="581448"/>
                      </a:lnTo>
                      <a:lnTo>
                        <a:pt x="172651" y="583221"/>
                      </a:lnTo>
                      <a:lnTo>
                        <a:pt x="174645" y="586103"/>
                      </a:lnTo>
                      <a:lnTo>
                        <a:pt x="174424" y="587321"/>
                      </a:lnTo>
                      <a:lnTo>
                        <a:pt x="173537" y="588097"/>
                      </a:lnTo>
                      <a:lnTo>
                        <a:pt x="173537" y="588873"/>
                      </a:lnTo>
                      <a:cubicBezTo>
                        <a:pt x="173537" y="588873"/>
                        <a:pt x="175532" y="590092"/>
                        <a:pt x="175532" y="590092"/>
                      </a:cubicBezTo>
                      <a:lnTo>
                        <a:pt x="176972" y="590424"/>
                      </a:lnTo>
                      <a:lnTo>
                        <a:pt x="181737" y="590092"/>
                      </a:lnTo>
                      <a:lnTo>
                        <a:pt x="182735" y="590979"/>
                      </a:lnTo>
                      <a:lnTo>
                        <a:pt x="184397" y="594635"/>
                      </a:lnTo>
                      <a:lnTo>
                        <a:pt x="185727" y="595522"/>
                      </a:lnTo>
                      <a:lnTo>
                        <a:pt x="187389" y="594635"/>
                      </a:lnTo>
                      <a:lnTo>
                        <a:pt x="187832" y="592641"/>
                      </a:lnTo>
                      <a:lnTo>
                        <a:pt x="187611" y="590314"/>
                      </a:lnTo>
                      <a:lnTo>
                        <a:pt x="187167" y="588651"/>
                      </a:lnTo>
                      <a:lnTo>
                        <a:pt x="186392" y="587211"/>
                      </a:lnTo>
                      <a:lnTo>
                        <a:pt x="185284" y="585992"/>
                      </a:lnTo>
                      <a:lnTo>
                        <a:pt x="183954" y="585105"/>
                      </a:lnTo>
                      <a:lnTo>
                        <a:pt x="182513" y="584662"/>
                      </a:lnTo>
                      <a:lnTo>
                        <a:pt x="183400" y="582224"/>
                      </a:lnTo>
                      <a:lnTo>
                        <a:pt x="184730" y="582446"/>
                      </a:lnTo>
                      <a:lnTo>
                        <a:pt x="186281" y="583443"/>
                      </a:lnTo>
                      <a:lnTo>
                        <a:pt x="187943" y="583443"/>
                      </a:lnTo>
                      <a:cubicBezTo>
                        <a:pt x="187943" y="583443"/>
                        <a:pt x="189051" y="582556"/>
                        <a:pt x="189051" y="582556"/>
                      </a:cubicBezTo>
                      <a:lnTo>
                        <a:pt x="189273" y="582003"/>
                      </a:lnTo>
                      <a:lnTo>
                        <a:pt x="189051" y="581116"/>
                      </a:lnTo>
                      <a:lnTo>
                        <a:pt x="186502" y="566156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375CD0AB-4A5A-D290-92B0-447A02AB4516}"/>
                    </a:ext>
                  </a:extLst>
                </p:cNvPr>
                <p:cNvSpPr/>
                <p:nvPr/>
              </p:nvSpPr>
              <p:spPr>
                <a:xfrm>
                  <a:off x="8067397" y="3476095"/>
                  <a:ext cx="766398" cy="434839"/>
                </a:xfrm>
                <a:custGeom>
                  <a:avLst/>
                  <a:gdLst>
                    <a:gd name="connsiteX0" fmla="*/ 766067 w 766398"/>
                    <a:gd name="connsiteY0" fmla="*/ 264073 h 434839"/>
                    <a:gd name="connsiteX1" fmla="*/ 764404 w 766398"/>
                    <a:gd name="connsiteY1" fmla="*/ 256648 h 434839"/>
                    <a:gd name="connsiteX2" fmla="*/ 763961 w 766398"/>
                    <a:gd name="connsiteY2" fmla="*/ 255097 h 434839"/>
                    <a:gd name="connsiteX3" fmla="*/ 762631 w 766398"/>
                    <a:gd name="connsiteY3" fmla="*/ 252105 h 434839"/>
                    <a:gd name="connsiteX4" fmla="*/ 762077 w 766398"/>
                    <a:gd name="connsiteY4" fmla="*/ 250332 h 434839"/>
                    <a:gd name="connsiteX5" fmla="*/ 761301 w 766398"/>
                    <a:gd name="connsiteY5" fmla="*/ 244348 h 434839"/>
                    <a:gd name="connsiteX6" fmla="*/ 760858 w 766398"/>
                    <a:gd name="connsiteY6" fmla="*/ 243018 h 434839"/>
                    <a:gd name="connsiteX7" fmla="*/ 759196 w 766398"/>
                    <a:gd name="connsiteY7" fmla="*/ 241799 h 434839"/>
                    <a:gd name="connsiteX8" fmla="*/ 757423 w 766398"/>
                    <a:gd name="connsiteY8" fmla="*/ 242021 h 434839"/>
                    <a:gd name="connsiteX9" fmla="*/ 755650 w 766398"/>
                    <a:gd name="connsiteY9" fmla="*/ 242797 h 434839"/>
                    <a:gd name="connsiteX10" fmla="*/ 753987 w 766398"/>
                    <a:gd name="connsiteY10" fmla="*/ 242907 h 434839"/>
                    <a:gd name="connsiteX11" fmla="*/ 752547 w 766398"/>
                    <a:gd name="connsiteY11" fmla="*/ 242132 h 434839"/>
                    <a:gd name="connsiteX12" fmla="*/ 750330 w 766398"/>
                    <a:gd name="connsiteY12" fmla="*/ 239472 h 434839"/>
                    <a:gd name="connsiteX13" fmla="*/ 748779 w 766398"/>
                    <a:gd name="connsiteY13" fmla="*/ 238253 h 434839"/>
                    <a:gd name="connsiteX14" fmla="*/ 747228 w 766398"/>
                    <a:gd name="connsiteY14" fmla="*/ 237810 h 434839"/>
                    <a:gd name="connsiteX15" fmla="*/ 743682 w 766398"/>
                    <a:gd name="connsiteY15" fmla="*/ 237478 h 434839"/>
                    <a:gd name="connsiteX16" fmla="*/ 742241 w 766398"/>
                    <a:gd name="connsiteY16" fmla="*/ 236369 h 434839"/>
                    <a:gd name="connsiteX17" fmla="*/ 741465 w 766398"/>
                    <a:gd name="connsiteY17" fmla="*/ 235150 h 434839"/>
                    <a:gd name="connsiteX18" fmla="*/ 740357 w 766398"/>
                    <a:gd name="connsiteY18" fmla="*/ 230053 h 434839"/>
                    <a:gd name="connsiteX19" fmla="*/ 737698 w 766398"/>
                    <a:gd name="connsiteY19" fmla="*/ 224512 h 434839"/>
                    <a:gd name="connsiteX20" fmla="*/ 735703 w 766398"/>
                    <a:gd name="connsiteY20" fmla="*/ 219193 h 434839"/>
                    <a:gd name="connsiteX21" fmla="*/ 735703 w 766398"/>
                    <a:gd name="connsiteY21" fmla="*/ 214539 h 434839"/>
                    <a:gd name="connsiteX22" fmla="*/ 738806 w 766398"/>
                    <a:gd name="connsiteY22" fmla="*/ 210882 h 434839"/>
                    <a:gd name="connsiteX23" fmla="*/ 735814 w 766398"/>
                    <a:gd name="connsiteY23" fmla="*/ 209219 h 434839"/>
                    <a:gd name="connsiteX24" fmla="*/ 735260 w 766398"/>
                    <a:gd name="connsiteY24" fmla="*/ 207114 h 434839"/>
                    <a:gd name="connsiteX25" fmla="*/ 735592 w 766398"/>
                    <a:gd name="connsiteY25" fmla="*/ 204454 h 434839"/>
                    <a:gd name="connsiteX26" fmla="*/ 734817 w 766398"/>
                    <a:gd name="connsiteY26" fmla="*/ 201241 h 434839"/>
                    <a:gd name="connsiteX27" fmla="*/ 733154 w 766398"/>
                    <a:gd name="connsiteY27" fmla="*/ 200243 h 434839"/>
                    <a:gd name="connsiteX28" fmla="*/ 728722 w 766398"/>
                    <a:gd name="connsiteY28" fmla="*/ 203125 h 434839"/>
                    <a:gd name="connsiteX29" fmla="*/ 726062 w 766398"/>
                    <a:gd name="connsiteY29" fmla="*/ 203125 h 434839"/>
                    <a:gd name="connsiteX30" fmla="*/ 717640 w 766398"/>
                    <a:gd name="connsiteY30" fmla="*/ 198470 h 434839"/>
                    <a:gd name="connsiteX31" fmla="*/ 713318 w 766398"/>
                    <a:gd name="connsiteY31" fmla="*/ 196919 h 434839"/>
                    <a:gd name="connsiteX32" fmla="*/ 708664 w 766398"/>
                    <a:gd name="connsiteY32" fmla="*/ 197473 h 434839"/>
                    <a:gd name="connsiteX33" fmla="*/ 708996 w 766398"/>
                    <a:gd name="connsiteY33" fmla="*/ 197473 h 434839"/>
                    <a:gd name="connsiteX34" fmla="*/ 709107 w 766398"/>
                    <a:gd name="connsiteY34" fmla="*/ 197584 h 434839"/>
                    <a:gd name="connsiteX35" fmla="*/ 709329 w 766398"/>
                    <a:gd name="connsiteY35" fmla="*/ 197695 h 434839"/>
                    <a:gd name="connsiteX36" fmla="*/ 709439 w 766398"/>
                    <a:gd name="connsiteY36" fmla="*/ 198027 h 434839"/>
                    <a:gd name="connsiteX37" fmla="*/ 706226 w 766398"/>
                    <a:gd name="connsiteY37" fmla="*/ 200797 h 434839"/>
                    <a:gd name="connsiteX38" fmla="*/ 704675 w 766398"/>
                    <a:gd name="connsiteY38" fmla="*/ 201130 h 434839"/>
                    <a:gd name="connsiteX39" fmla="*/ 702348 w 766398"/>
                    <a:gd name="connsiteY39" fmla="*/ 199246 h 434839"/>
                    <a:gd name="connsiteX40" fmla="*/ 701793 w 766398"/>
                    <a:gd name="connsiteY40" fmla="*/ 198138 h 434839"/>
                    <a:gd name="connsiteX41" fmla="*/ 700907 w 766398"/>
                    <a:gd name="connsiteY41" fmla="*/ 195368 h 434839"/>
                    <a:gd name="connsiteX42" fmla="*/ 700463 w 766398"/>
                    <a:gd name="connsiteY42" fmla="*/ 194370 h 434839"/>
                    <a:gd name="connsiteX43" fmla="*/ 699134 w 766398"/>
                    <a:gd name="connsiteY43" fmla="*/ 193373 h 434839"/>
                    <a:gd name="connsiteX44" fmla="*/ 696474 w 766398"/>
                    <a:gd name="connsiteY44" fmla="*/ 192819 h 434839"/>
                    <a:gd name="connsiteX45" fmla="*/ 695145 w 766398"/>
                    <a:gd name="connsiteY45" fmla="*/ 192265 h 434839"/>
                    <a:gd name="connsiteX46" fmla="*/ 691598 w 766398"/>
                    <a:gd name="connsiteY46" fmla="*/ 189162 h 434839"/>
                    <a:gd name="connsiteX47" fmla="*/ 689826 w 766398"/>
                    <a:gd name="connsiteY47" fmla="*/ 188276 h 434839"/>
                    <a:gd name="connsiteX48" fmla="*/ 682622 w 766398"/>
                    <a:gd name="connsiteY48" fmla="*/ 186835 h 434839"/>
                    <a:gd name="connsiteX49" fmla="*/ 681071 w 766398"/>
                    <a:gd name="connsiteY49" fmla="*/ 185173 h 434839"/>
                    <a:gd name="connsiteX50" fmla="*/ 681847 w 766398"/>
                    <a:gd name="connsiteY50" fmla="*/ 181959 h 434839"/>
                    <a:gd name="connsiteX51" fmla="*/ 675198 w 766398"/>
                    <a:gd name="connsiteY51" fmla="*/ 177637 h 434839"/>
                    <a:gd name="connsiteX52" fmla="*/ 673646 w 766398"/>
                    <a:gd name="connsiteY52" fmla="*/ 177194 h 434839"/>
                    <a:gd name="connsiteX53" fmla="*/ 671763 w 766398"/>
                    <a:gd name="connsiteY53" fmla="*/ 176751 h 434839"/>
                    <a:gd name="connsiteX54" fmla="*/ 672206 w 766398"/>
                    <a:gd name="connsiteY54" fmla="*/ 180740 h 434839"/>
                    <a:gd name="connsiteX55" fmla="*/ 672871 w 766398"/>
                    <a:gd name="connsiteY55" fmla="*/ 180962 h 434839"/>
                    <a:gd name="connsiteX56" fmla="*/ 673757 w 766398"/>
                    <a:gd name="connsiteY56" fmla="*/ 180629 h 434839"/>
                    <a:gd name="connsiteX57" fmla="*/ 674754 w 766398"/>
                    <a:gd name="connsiteY57" fmla="*/ 180740 h 434839"/>
                    <a:gd name="connsiteX58" fmla="*/ 675530 w 766398"/>
                    <a:gd name="connsiteY58" fmla="*/ 181959 h 434839"/>
                    <a:gd name="connsiteX59" fmla="*/ 675752 w 766398"/>
                    <a:gd name="connsiteY59" fmla="*/ 183621 h 434839"/>
                    <a:gd name="connsiteX60" fmla="*/ 675198 w 766398"/>
                    <a:gd name="connsiteY60" fmla="*/ 184397 h 434839"/>
                    <a:gd name="connsiteX61" fmla="*/ 671430 w 766398"/>
                    <a:gd name="connsiteY61" fmla="*/ 185505 h 434839"/>
                    <a:gd name="connsiteX62" fmla="*/ 666887 w 766398"/>
                    <a:gd name="connsiteY62" fmla="*/ 185727 h 434839"/>
                    <a:gd name="connsiteX63" fmla="*/ 664892 w 766398"/>
                    <a:gd name="connsiteY63" fmla="*/ 186170 h 434839"/>
                    <a:gd name="connsiteX64" fmla="*/ 661567 w 766398"/>
                    <a:gd name="connsiteY64" fmla="*/ 189162 h 434839"/>
                    <a:gd name="connsiteX65" fmla="*/ 657357 w 766398"/>
                    <a:gd name="connsiteY65" fmla="*/ 190492 h 434839"/>
                    <a:gd name="connsiteX66" fmla="*/ 653256 w 766398"/>
                    <a:gd name="connsiteY66" fmla="*/ 189605 h 434839"/>
                    <a:gd name="connsiteX67" fmla="*/ 645943 w 766398"/>
                    <a:gd name="connsiteY67" fmla="*/ 182291 h 434839"/>
                    <a:gd name="connsiteX68" fmla="*/ 644613 w 766398"/>
                    <a:gd name="connsiteY68" fmla="*/ 180518 h 434839"/>
                    <a:gd name="connsiteX69" fmla="*/ 643726 w 766398"/>
                    <a:gd name="connsiteY69" fmla="*/ 178413 h 434839"/>
                    <a:gd name="connsiteX70" fmla="*/ 643172 w 766398"/>
                    <a:gd name="connsiteY70" fmla="*/ 176197 h 434839"/>
                    <a:gd name="connsiteX71" fmla="*/ 642396 w 766398"/>
                    <a:gd name="connsiteY71" fmla="*/ 174313 h 434839"/>
                    <a:gd name="connsiteX72" fmla="*/ 641067 w 766398"/>
                    <a:gd name="connsiteY72" fmla="*/ 172761 h 434839"/>
                    <a:gd name="connsiteX73" fmla="*/ 640070 w 766398"/>
                    <a:gd name="connsiteY73" fmla="*/ 171764 h 434839"/>
                    <a:gd name="connsiteX74" fmla="*/ 639626 w 766398"/>
                    <a:gd name="connsiteY74" fmla="*/ 170656 h 434839"/>
                    <a:gd name="connsiteX75" fmla="*/ 640070 w 766398"/>
                    <a:gd name="connsiteY75" fmla="*/ 169769 h 434839"/>
                    <a:gd name="connsiteX76" fmla="*/ 641067 w 766398"/>
                    <a:gd name="connsiteY76" fmla="*/ 168883 h 434839"/>
                    <a:gd name="connsiteX77" fmla="*/ 641178 w 766398"/>
                    <a:gd name="connsiteY77" fmla="*/ 168661 h 434839"/>
                    <a:gd name="connsiteX78" fmla="*/ 641178 w 766398"/>
                    <a:gd name="connsiteY78" fmla="*/ 168550 h 434839"/>
                    <a:gd name="connsiteX79" fmla="*/ 641178 w 766398"/>
                    <a:gd name="connsiteY79" fmla="*/ 168439 h 434839"/>
                    <a:gd name="connsiteX80" fmla="*/ 641067 w 766398"/>
                    <a:gd name="connsiteY80" fmla="*/ 168218 h 434839"/>
                    <a:gd name="connsiteX81" fmla="*/ 639515 w 766398"/>
                    <a:gd name="connsiteY81" fmla="*/ 167886 h 434839"/>
                    <a:gd name="connsiteX82" fmla="*/ 636413 w 766398"/>
                    <a:gd name="connsiteY82" fmla="*/ 166334 h 434839"/>
                    <a:gd name="connsiteX83" fmla="*/ 634972 w 766398"/>
                    <a:gd name="connsiteY83" fmla="*/ 166002 h 434839"/>
                    <a:gd name="connsiteX84" fmla="*/ 633753 w 766398"/>
                    <a:gd name="connsiteY84" fmla="*/ 166223 h 434839"/>
                    <a:gd name="connsiteX85" fmla="*/ 632755 w 766398"/>
                    <a:gd name="connsiteY85" fmla="*/ 166777 h 434839"/>
                    <a:gd name="connsiteX86" fmla="*/ 631648 w 766398"/>
                    <a:gd name="connsiteY86" fmla="*/ 166999 h 434839"/>
                    <a:gd name="connsiteX87" fmla="*/ 629874 w 766398"/>
                    <a:gd name="connsiteY87" fmla="*/ 166223 h 434839"/>
                    <a:gd name="connsiteX88" fmla="*/ 624333 w 766398"/>
                    <a:gd name="connsiteY88" fmla="*/ 159242 h 434839"/>
                    <a:gd name="connsiteX89" fmla="*/ 624112 w 766398"/>
                    <a:gd name="connsiteY89" fmla="*/ 157912 h 434839"/>
                    <a:gd name="connsiteX90" fmla="*/ 624887 w 766398"/>
                    <a:gd name="connsiteY90" fmla="*/ 156139 h 434839"/>
                    <a:gd name="connsiteX91" fmla="*/ 626218 w 766398"/>
                    <a:gd name="connsiteY91" fmla="*/ 155585 h 434839"/>
                    <a:gd name="connsiteX92" fmla="*/ 631648 w 766398"/>
                    <a:gd name="connsiteY92" fmla="*/ 155363 h 434839"/>
                    <a:gd name="connsiteX93" fmla="*/ 634639 w 766398"/>
                    <a:gd name="connsiteY93" fmla="*/ 154144 h 434839"/>
                    <a:gd name="connsiteX94" fmla="*/ 639515 w 766398"/>
                    <a:gd name="connsiteY94" fmla="*/ 151263 h 434839"/>
                    <a:gd name="connsiteX95" fmla="*/ 641842 w 766398"/>
                    <a:gd name="connsiteY95" fmla="*/ 149268 h 434839"/>
                    <a:gd name="connsiteX96" fmla="*/ 642840 w 766398"/>
                    <a:gd name="connsiteY96" fmla="*/ 146609 h 434839"/>
                    <a:gd name="connsiteX97" fmla="*/ 641067 w 766398"/>
                    <a:gd name="connsiteY97" fmla="*/ 143285 h 434839"/>
                    <a:gd name="connsiteX98" fmla="*/ 639848 w 766398"/>
                    <a:gd name="connsiteY98" fmla="*/ 142176 h 434839"/>
                    <a:gd name="connsiteX99" fmla="*/ 639626 w 766398"/>
                    <a:gd name="connsiteY99" fmla="*/ 140403 h 434839"/>
                    <a:gd name="connsiteX100" fmla="*/ 639848 w 766398"/>
                    <a:gd name="connsiteY100" fmla="*/ 138741 h 434839"/>
                    <a:gd name="connsiteX101" fmla="*/ 641067 w 766398"/>
                    <a:gd name="connsiteY101" fmla="*/ 135416 h 434839"/>
                    <a:gd name="connsiteX102" fmla="*/ 641399 w 766398"/>
                    <a:gd name="connsiteY102" fmla="*/ 134862 h 434839"/>
                    <a:gd name="connsiteX103" fmla="*/ 641399 w 766398"/>
                    <a:gd name="connsiteY103" fmla="*/ 134308 h 434839"/>
                    <a:gd name="connsiteX104" fmla="*/ 641399 w 766398"/>
                    <a:gd name="connsiteY104" fmla="*/ 133865 h 434839"/>
                    <a:gd name="connsiteX105" fmla="*/ 641067 w 766398"/>
                    <a:gd name="connsiteY105" fmla="*/ 133422 h 434839"/>
                    <a:gd name="connsiteX106" fmla="*/ 638961 w 766398"/>
                    <a:gd name="connsiteY106" fmla="*/ 130651 h 434839"/>
                    <a:gd name="connsiteX107" fmla="*/ 638407 w 766398"/>
                    <a:gd name="connsiteY107" fmla="*/ 130097 h 434839"/>
                    <a:gd name="connsiteX108" fmla="*/ 636413 w 766398"/>
                    <a:gd name="connsiteY108" fmla="*/ 129322 h 434839"/>
                    <a:gd name="connsiteX109" fmla="*/ 635748 w 766398"/>
                    <a:gd name="connsiteY109" fmla="*/ 129876 h 434839"/>
                    <a:gd name="connsiteX110" fmla="*/ 635415 w 766398"/>
                    <a:gd name="connsiteY110" fmla="*/ 130984 h 434839"/>
                    <a:gd name="connsiteX111" fmla="*/ 634750 w 766398"/>
                    <a:gd name="connsiteY111" fmla="*/ 132425 h 434839"/>
                    <a:gd name="connsiteX112" fmla="*/ 631426 w 766398"/>
                    <a:gd name="connsiteY112" fmla="*/ 137079 h 434839"/>
                    <a:gd name="connsiteX113" fmla="*/ 629431 w 766398"/>
                    <a:gd name="connsiteY113" fmla="*/ 138741 h 434839"/>
                    <a:gd name="connsiteX114" fmla="*/ 626883 w 766398"/>
                    <a:gd name="connsiteY114" fmla="*/ 139406 h 434839"/>
                    <a:gd name="connsiteX115" fmla="*/ 616687 w 766398"/>
                    <a:gd name="connsiteY115" fmla="*/ 137633 h 434839"/>
                    <a:gd name="connsiteX116" fmla="*/ 611368 w 766398"/>
                    <a:gd name="connsiteY116" fmla="*/ 138076 h 434839"/>
                    <a:gd name="connsiteX117" fmla="*/ 608044 w 766398"/>
                    <a:gd name="connsiteY117" fmla="*/ 142176 h 434839"/>
                    <a:gd name="connsiteX118" fmla="*/ 607379 w 766398"/>
                    <a:gd name="connsiteY118" fmla="*/ 142509 h 434839"/>
                    <a:gd name="connsiteX119" fmla="*/ 606825 w 766398"/>
                    <a:gd name="connsiteY119" fmla="*/ 142619 h 434839"/>
                    <a:gd name="connsiteX120" fmla="*/ 606159 w 766398"/>
                    <a:gd name="connsiteY120" fmla="*/ 142509 h 434839"/>
                    <a:gd name="connsiteX121" fmla="*/ 605606 w 766398"/>
                    <a:gd name="connsiteY121" fmla="*/ 142176 h 434839"/>
                    <a:gd name="connsiteX122" fmla="*/ 604609 w 766398"/>
                    <a:gd name="connsiteY122" fmla="*/ 138852 h 434839"/>
                    <a:gd name="connsiteX123" fmla="*/ 602059 w 766398"/>
                    <a:gd name="connsiteY123" fmla="*/ 136857 h 434839"/>
                    <a:gd name="connsiteX124" fmla="*/ 599622 w 766398"/>
                    <a:gd name="connsiteY124" fmla="*/ 137079 h 434839"/>
                    <a:gd name="connsiteX125" fmla="*/ 598403 w 766398"/>
                    <a:gd name="connsiteY125" fmla="*/ 140292 h 434839"/>
                    <a:gd name="connsiteX126" fmla="*/ 596851 w 766398"/>
                    <a:gd name="connsiteY126" fmla="*/ 139184 h 434839"/>
                    <a:gd name="connsiteX127" fmla="*/ 596076 w 766398"/>
                    <a:gd name="connsiteY127" fmla="*/ 137300 h 434839"/>
                    <a:gd name="connsiteX128" fmla="*/ 595854 w 766398"/>
                    <a:gd name="connsiteY128" fmla="*/ 135084 h 434839"/>
                    <a:gd name="connsiteX129" fmla="*/ 595965 w 766398"/>
                    <a:gd name="connsiteY129" fmla="*/ 132757 h 434839"/>
                    <a:gd name="connsiteX130" fmla="*/ 595522 w 766398"/>
                    <a:gd name="connsiteY130" fmla="*/ 132314 h 434839"/>
                    <a:gd name="connsiteX131" fmla="*/ 594968 w 766398"/>
                    <a:gd name="connsiteY131" fmla="*/ 131871 h 434839"/>
                    <a:gd name="connsiteX132" fmla="*/ 594635 w 766398"/>
                    <a:gd name="connsiteY132" fmla="*/ 131205 h 434839"/>
                    <a:gd name="connsiteX133" fmla="*/ 594303 w 766398"/>
                    <a:gd name="connsiteY133" fmla="*/ 130540 h 434839"/>
                    <a:gd name="connsiteX134" fmla="*/ 596408 w 766398"/>
                    <a:gd name="connsiteY134" fmla="*/ 129765 h 434839"/>
                    <a:gd name="connsiteX135" fmla="*/ 594081 w 766398"/>
                    <a:gd name="connsiteY135" fmla="*/ 128767 h 434839"/>
                    <a:gd name="connsiteX136" fmla="*/ 588762 w 766398"/>
                    <a:gd name="connsiteY136" fmla="*/ 128878 h 434839"/>
                    <a:gd name="connsiteX137" fmla="*/ 585992 w 766398"/>
                    <a:gd name="connsiteY137" fmla="*/ 128103 h 434839"/>
                    <a:gd name="connsiteX138" fmla="*/ 582002 w 766398"/>
                    <a:gd name="connsiteY138" fmla="*/ 125554 h 434839"/>
                    <a:gd name="connsiteX139" fmla="*/ 580894 w 766398"/>
                    <a:gd name="connsiteY139" fmla="*/ 124335 h 434839"/>
                    <a:gd name="connsiteX140" fmla="*/ 580229 w 766398"/>
                    <a:gd name="connsiteY140" fmla="*/ 122784 h 434839"/>
                    <a:gd name="connsiteX141" fmla="*/ 579564 w 766398"/>
                    <a:gd name="connsiteY141" fmla="*/ 120567 h 434839"/>
                    <a:gd name="connsiteX142" fmla="*/ 579121 w 766398"/>
                    <a:gd name="connsiteY142" fmla="*/ 118573 h 434839"/>
                    <a:gd name="connsiteX143" fmla="*/ 579342 w 766398"/>
                    <a:gd name="connsiteY143" fmla="*/ 118129 h 434839"/>
                    <a:gd name="connsiteX144" fmla="*/ 578124 w 766398"/>
                    <a:gd name="connsiteY144" fmla="*/ 117686 h 434839"/>
                    <a:gd name="connsiteX145" fmla="*/ 574577 w 766398"/>
                    <a:gd name="connsiteY145" fmla="*/ 118462 h 434839"/>
                    <a:gd name="connsiteX146" fmla="*/ 573026 w 766398"/>
                    <a:gd name="connsiteY146" fmla="*/ 118462 h 434839"/>
                    <a:gd name="connsiteX147" fmla="*/ 571585 w 766398"/>
                    <a:gd name="connsiteY147" fmla="*/ 117686 h 434839"/>
                    <a:gd name="connsiteX148" fmla="*/ 568926 w 766398"/>
                    <a:gd name="connsiteY148" fmla="*/ 115470 h 434839"/>
                    <a:gd name="connsiteX149" fmla="*/ 567707 w 766398"/>
                    <a:gd name="connsiteY149" fmla="*/ 114694 h 434839"/>
                    <a:gd name="connsiteX150" fmla="*/ 556071 w 766398"/>
                    <a:gd name="connsiteY150" fmla="*/ 111370 h 434839"/>
                    <a:gd name="connsiteX151" fmla="*/ 553412 w 766398"/>
                    <a:gd name="connsiteY151" fmla="*/ 111702 h 434839"/>
                    <a:gd name="connsiteX152" fmla="*/ 551749 w 766398"/>
                    <a:gd name="connsiteY152" fmla="*/ 110705 h 434839"/>
                    <a:gd name="connsiteX153" fmla="*/ 548536 w 766398"/>
                    <a:gd name="connsiteY153" fmla="*/ 108821 h 434839"/>
                    <a:gd name="connsiteX154" fmla="*/ 545987 w 766398"/>
                    <a:gd name="connsiteY154" fmla="*/ 108488 h 434839"/>
                    <a:gd name="connsiteX155" fmla="*/ 542884 w 766398"/>
                    <a:gd name="connsiteY155" fmla="*/ 110372 h 434839"/>
                    <a:gd name="connsiteX156" fmla="*/ 542884 w 766398"/>
                    <a:gd name="connsiteY156" fmla="*/ 112810 h 434839"/>
                    <a:gd name="connsiteX157" fmla="*/ 546541 w 766398"/>
                    <a:gd name="connsiteY157" fmla="*/ 118129 h 434839"/>
                    <a:gd name="connsiteX158" fmla="*/ 547871 w 766398"/>
                    <a:gd name="connsiteY158" fmla="*/ 121454 h 434839"/>
                    <a:gd name="connsiteX159" fmla="*/ 548647 w 766398"/>
                    <a:gd name="connsiteY159" fmla="*/ 125222 h 434839"/>
                    <a:gd name="connsiteX160" fmla="*/ 549755 w 766398"/>
                    <a:gd name="connsiteY160" fmla="*/ 128657 h 434839"/>
                    <a:gd name="connsiteX161" fmla="*/ 551971 w 766398"/>
                    <a:gd name="connsiteY161" fmla="*/ 130762 h 434839"/>
                    <a:gd name="connsiteX162" fmla="*/ 554631 w 766398"/>
                    <a:gd name="connsiteY162" fmla="*/ 132425 h 434839"/>
                    <a:gd name="connsiteX163" fmla="*/ 556736 w 766398"/>
                    <a:gd name="connsiteY163" fmla="*/ 134641 h 434839"/>
                    <a:gd name="connsiteX164" fmla="*/ 557955 w 766398"/>
                    <a:gd name="connsiteY164" fmla="*/ 137854 h 434839"/>
                    <a:gd name="connsiteX165" fmla="*/ 558066 w 766398"/>
                    <a:gd name="connsiteY165" fmla="*/ 142176 h 434839"/>
                    <a:gd name="connsiteX166" fmla="*/ 559618 w 766398"/>
                    <a:gd name="connsiteY166" fmla="*/ 144060 h 434839"/>
                    <a:gd name="connsiteX167" fmla="*/ 559839 w 766398"/>
                    <a:gd name="connsiteY167" fmla="*/ 146387 h 434839"/>
                    <a:gd name="connsiteX168" fmla="*/ 559063 w 766398"/>
                    <a:gd name="connsiteY168" fmla="*/ 147939 h 434839"/>
                    <a:gd name="connsiteX169" fmla="*/ 557733 w 766398"/>
                    <a:gd name="connsiteY169" fmla="*/ 147385 h 434839"/>
                    <a:gd name="connsiteX170" fmla="*/ 556514 w 766398"/>
                    <a:gd name="connsiteY170" fmla="*/ 145612 h 434839"/>
                    <a:gd name="connsiteX171" fmla="*/ 555960 w 766398"/>
                    <a:gd name="connsiteY171" fmla="*/ 144503 h 434839"/>
                    <a:gd name="connsiteX172" fmla="*/ 555296 w 766398"/>
                    <a:gd name="connsiteY172" fmla="*/ 144060 h 434839"/>
                    <a:gd name="connsiteX173" fmla="*/ 553633 w 766398"/>
                    <a:gd name="connsiteY173" fmla="*/ 144060 h 434839"/>
                    <a:gd name="connsiteX174" fmla="*/ 553301 w 766398"/>
                    <a:gd name="connsiteY174" fmla="*/ 144503 h 434839"/>
                    <a:gd name="connsiteX175" fmla="*/ 553301 w 766398"/>
                    <a:gd name="connsiteY175" fmla="*/ 146720 h 434839"/>
                    <a:gd name="connsiteX176" fmla="*/ 553079 w 766398"/>
                    <a:gd name="connsiteY176" fmla="*/ 147274 h 434839"/>
                    <a:gd name="connsiteX177" fmla="*/ 552082 w 766398"/>
                    <a:gd name="connsiteY177" fmla="*/ 147385 h 434839"/>
                    <a:gd name="connsiteX178" fmla="*/ 549977 w 766398"/>
                    <a:gd name="connsiteY178" fmla="*/ 146609 h 434839"/>
                    <a:gd name="connsiteX179" fmla="*/ 548979 w 766398"/>
                    <a:gd name="connsiteY179" fmla="*/ 146720 h 434839"/>
                    <a:gd name="connsiteX180" fmla="*/ 547538 w 766398"/>
                    <a:gd name="connsiteY180" fmla="*/ 147606 h 434839"/>
                    <a:gd name="connsiteX181" fmla="*/ 545655 w 766398"/>
                    <a:gd name="connsiteY181" fmla="*/ 150266 h 434839"/>
                    <a:gd name="connsiteX182" fmla="*/ 544657 w 766398"/>
                    <a:gd name="connsiteY182" fmla="*/ 151152 h 434839"/>
                    <a:gd name="connsiteX183" fmla="*/ 543327 w 766398"/>
                    <a:gd name="connsiteY183" fmla="*/ 151485 h 434839"/>
                    <a:gd name="connsiteX184" fmla="*/ 541998 w 766398"/>
                    <a:gd name="connsiteY184" fmla="*/ 151817 h 434839"/>
                    <a:gd name="connsiteX185" fmla="*/ 539670 w 766398"/>
                    <a:gd name="connsiteY185" fmla="*/ 151706 h 434839"/>
                    <a:gd name="connsiteX186" fmla="*/ 537455 w 766398"/>
                    <a:gd name="connsiteY186" fmla="*/ 152039 h 434839"/>
                    <a:gd name="connsiteX187" fmla="*/ 534905 w 766398"/>
                    <a:gd name="connsiteY187" fmla="*/ 154255 h 434839"/>
                    <a:gd name="connsiteX188" fmla="*/ 532911 w 766398"/>
                    <a:gd name="connsiteY188" fmla="*/ 157247 h 434839"/>
                    <a:gd name="connsiteX189" fmla="*/ 531692 w 766398"/>
                    <a:gd name="connsiteY189" fmla="*/ 159685 h 434839"/>
                    <a:gd name="connsiteX190" fmla="*/ 530251 w 766398"/>
                    <a:gd name="connsiteY190" fmla="*/ 161680 h 434839"/>
                    <a:gd name="connsiteX191" fmla="*/ 527703 w 766398"/>
                    <a:gd name="connsiteY191" fmla="*/ 163453 h 434839"/>
                    <a:gd name="connsiteX192" fmla="*/ 524267 w 766398"/>
                    <a:gd name="connsiteY192" fmla="*/ 168218 h 434839"/>
                    <a:gd name="connsiteX193" fmla="*/ 519613 w 766398"/>
                    <a:gd name="connsiteY193" fmla="*/ 168550 h 434839"/>
                    <a:gd name="connsiteX194" fmla="*/ 514848 w 766398"/>
                    <a:gd name="connsiteY194" fmla="*/ 166112 h 434839"/>
                    <a:gd name="connsiteX195" fmla="*/ 510969 w 766398"/>
                    <a:gd name="connsiteY195" fmla="*/ 162455 h 434839"/>
                    <a:gd name="connsiteX196" fmla="*/ 508975 w 766398"/>
                    <a:gd name="connsiteY196" fmla="*/ 159907 h 434839"/>
                    <a:gd name="connsiteX197" fmla="*/ 507977 w 766398"/>
                    <a:gd name="connsiteY197" fmla="*/ 157690 h 434839"/>
                    <a:gd name="connsiteX198" fmla="*/ 506648 w 766398"/>
                    <a:gd name="connsiteY198" fmla="*/ 151706 h 434839"/>
                    <a:gd name="connsiteX199" fmla="*/ 505429 w 766398"/>
                    <a:gd name="connsiteY199" fmla="*/ 148382 h 434839"/>
                    <a:gd name="connsiteX200" fmla="*/ 501993 w 766398"/>
                    <a:gd name="connsiteY200" fmla="*/ 144725 h 434839"/>
                    <a:gd name="connsiteX201" fmla="*/ 500553 w 766398"/>
                    <a:gd name="connsiteY201" fmla="*/ 142176 h 434839"/>
                    <a:gd name="connsiteX202" fmla="*/ 498890 w 766398"/>
                    <a:gd name="connsiteY202" fmla="*/ 139960 h 434839"/>
                    <a:gd name="connsiteX203" fmla="*/ 496010 w 766398"/>
                    <a:gd name="connsiteY203" fmla="*/ 134641 h 434839"/>
                    <a:gd name="connsiteX204" fmla="*/ 494347 w 766398"/>
                    <a:gd name="connsiteY204" fmla="*/ 132425 h 434839"/>
                    <a:gd name="connsiteX205" fmla="*/ 491909 w 766398"/>
                    <a:gd name="connsiteY205" fmla="*/ 130651 h 434839"/>
                    <a:gd name="connsiteX206" fmla="*/ 486812 w 766398"/>
                    <a:gd name="connsiteY206" fmla="*/ 128767 h 434839"/>
                    <a:gd name="connsiteX207" fmla="*/ 484817 w 766398"/>
                    <a:gd name="connsiteY207" fmla="*/ 126108 h 434839"/>
                    <a:gd name="connsiteX208" fmla="*/ 484484 w 766398"/>
                    <a:gd name="connsiteY208" fmla="*/ 124557 h 434839"/>
                    <a:gd name="connsiteX209" fmla="*/ 484595 w 766398"/>
                    <a:gd name="connsiteY209" fmla="*/ 122894 h 434839"/>
                    <a:gd name="connsiteX210" fmla="*/ 484484 w 766398"/>
                    <a:gd name="connsiteY210" fmla="*/ 121232 h 434839"/>
                    <a:gd name="connsiteX211" fmla="*/ 483709 w 766398"/>
                    <a:gd name="connsiteY211" fmla="*/ 119681 h 434839"/>
                    <a:gd name="connsiteX212" fmla="*/ 482712 w 766398"/>
                    <a:gd name="connsiteY212" fmla="*/ 119237 h 434839"/>
                    <a:gd name="connsiteX213" fmla="*/ 477503 w 766398"/>
                    <a:gd name="connsiteY213" fmla="*/ 119237 h 434839"/>
                    <a:gd name="connsiteX214" fmla="*/ 476173 w 766398"/>
                    <a:gd name="connsiteY214" fmla="*/ 119681 h 434839"/>
                    <a:gd name="connsiteX215" fmla="*/ 475397 w 766398"/>
                    <a:gd name="connsiteY215" fmla="*/ 120456 h 434839"/>
                    <a:gd name="connsiteX216" fmla="*/ 474511 w 766398"/>
                    <a:gd name="connsiteY216" fmla="*/ 120567 h 434839"/>
                    <a:gd name="connsiteX217" fmla="*/ 473071 w 766398"/>
                    <a:gd name="connsiteY217" fmla="*/ 119459 h 434839"/>
                    <a:gd name="connsiteX218" fmla="*/ 472516 w 766398"/>
                    <a:gd name="connsiteY218" fmla="*/ 118462 h 434839"/>
                    <a:gd name="connsiteX219" fmla="*/ 471076 w 766398"/>
                    <a:gd name="connsiteY219" fmla="*/ 113808 h 434839"/>
                    <a:gd name="connsiteX220" fmla="*/ 467419 w 766398"/>
                    <a:gd name="connsiteY220" fmla="*/ 113143 h 434839"/>
                    <a:gd name="connsiteX221" fmla="*/ 466311 w 766398"/>
                    <a:gd name="connsiteY221" fmla="*/ 110040 h 434839"/>
                    <a:gd name="connsiteX222" fmla="*/ 467197 w 766398"/>
                    <a:gd name="connsiteY222" fmla="*/ 107159 h 434839"/>
                    <a:gd name="connsiteX223" fmla="*/ 469525 w 766398"/>
                    <a:gd name="connsiteY223" fmla="*/ 107713 h 434839"/>
                    <a:gd name="connsiteX224" fmla="*/ 469303 w 766398"/>
                    <a:gd name="connsiteY224" fmla="*/ 107159 h 434839"/>
                    <a:gd name="connsiteX225" fmla="*/ 468749 w 766398"/>
                    <a:gd name="connsiteY225" fmla="*/ 105164 h 434839"/>
                    <a:gd name="connsiteX226" fmla="*/ 469414 w 766398"/>
                    <a:gd name="connsiteY226" fmla="*/ 105164 h 434839"/>
                    <a:gd name="connsiteX227" fmla="*/ 470411 w 766398"/>
                    <a:gd name="connsiteY227" fmla="*/ 104499 h 434839"/>
                    <a:gd name="connsiteX228" fmla="*/ 471076 w 766398"/>
                    <a:gd name="connsiteY228" fmla="*/ 104277 h 434839"/>
                    <a:gd name="connsiteX229" fmla="*/ 472849 w 766398"/>
                    <a:gd name="connsiteY229" fmla="*/ 102726 h 434839"/>
                    <a:gd name="connsiteX230" fmla="*/ 474844 w 766398"/>
                    <a:gd name="connsiteY230" fmla="*/ 101618 h 434839"/>
                    <a:gd name="connsiteX231" fmla="*/ 476506 w 766398"/>
                    <a:gd name="connsiteY231" fmla="*/ 100177 h 434839"/>
                    <a:gd name="connsiteX232" fmla="*/ 477392 w 766398"/>
                    <a:gd name="connsiteY232" fmla="*/ 97850 h 434839"/>
                    <a:gd name="connsiteX233" fmla="*/ 479166 w 766398"/>
                    <a:gd name="connsiteY233" fmla="*/ 97296 h 434839"/>
                    <a:gd name="connsiteX234" fmla="*/ 482823 w 766398"/>
                    <a:gd name="connsiteY234" fmla="*/ 98293 h 434839"/>
                    <a:gd name="connsiteX235" fmla="*/ 484706 w 766398"/>
                    <a:gd name="connsiteY235" fmla="*/ 97850 h 434839"/>
                    <a:gd name="connsiteX236" fmla="*/ 485814 w 766398"/>
                    <a:gd name="connsiteY236" fmla="*/ 96299 h 434839"/>
                    <a:gd name="connsiteX237" fmla="*/ 488142 w 766398"/>
                    <a:gd name="connsiteY237" fmla="*/ 93972 h 434839"/>
                    <a:gd name="connsiteX238" fmla="*/ 489138 w 766398"/>
                    <a:gd name="connsiteY238" fmla="*/ 92642 h 434839"/>
                    <a:gd name="connsiteX239" fmla="*/ 488806 w 766398"/>
                    <a:gd name="connsiteY239" fmla="*/ 92752 h 434839"/>
                    <a:gd name="connsiteX240" fmla="*/ 488806 w 766398"/>
                    <a:gd name="connsiteY240" fmla="*/ 91755 h 434839"/>
                    <a:gd name="connsiteX241" fmla="*/ 488917 w 766398"/>
                    <a:gd name="connsiteY241" fmla="*/ 90315 h 434839"/>
                    <a:gd name="connsiteX242" fmla="*/ 489138 w 766398"/>
                    <a:gd name="connsiteY242" fmla="*/ 89428 h 434839"/>
                    <a:gd name="connsiteX243" fmla="*/ 489582 w 766398"/>
                    <a:gd name="connsiteY243" fmla="*/ 88431 h 434839"/>
                    <a:gd name="connsiteX244" fmla="*/ 489914 w 766398"/>
                    <a:gd name="connsiteY244" fmla="*/ 87877 h 434839"/>
                    <a:gd name="connsiteX245" fmla="*/ 489914 w 766398"/>
                    <a:gd name="connsiteY245" fmla="*/ 87323 h 434839"/>
                    <a:gd name="connsiteX246" fmla="*/ 489471 w 766398"/>
                    <a:gd name="connsiteY246" fmla="*/ 85993 h 434839"/>
                    <a:gd name="connsiteX247" fmla="*/ 493017 w 766398"/>
                    <a:gd name="connsiteY247" fmla="*/ 84552 h 434839"/>
                    <a:gd name="connsiteX248" fmla="*/ 492020 w 766398"/>
                    <a:gd name="connsiteY248" fmla="*/ 81117 h 434839"/>
                    <a:gd name="connsiteX249" fmla="*/ 482379 w 766398"/>
                    <a:gd name="connsiteY249" fmla="*/ 70922 h 434839"/>
                    <a:gd name="connsiteX250" fmla="*/ 478833 w 766398"/>
                    <a:gd name="connsiteY250" fmla="*/ 68927 h 434839"/>
                    <a:gd name="connsiteX251" fmla="*/ 475176 w 766398"/>
                    <a:gd name="connsiteY251" fmla="*/ 68041 h 434839"/>
                    <a:gd name="connsiteX252" fmla="*/ 471076 w 766398"/>
                    <a:gd name="connsiteY252" fmla="*/ 67930 h 434839"/>
                    <a:gd name="connsiteX253" fmla="*/ 469636 w 766398"/>
                    <a:gd name="connsiteY253" fmla="*/ 68262 h 434839"/>
                    <a:gd name="connsiteX254" fmla="*/ 468749 w 766398"/>
                    <a:gd name="connsiteY254" fmla="*/ 70035 h 434839"/>
                    <a:gd name="connsiteX255" fmla="*/ 467973 w 766398"/>
                    <a:gd name="connsiteY255" fmla="*/ 72252 h 434839"/>
                    <a:gd name="connsiteX256" fmla="*/ 466532 w 766398"/>
                    <a:gd name="connsiteY256" fmla="*/ 74025 h 434839"/>
                    <a:gd name="connsiteX257" fmla="*/ 464649 w 766398"/>
                    <a:gd name="connsiteY257" fmla="*/ 74468 h 434839"/>
                    <a:gd name="connsiteX258" fmla="*/ 462986 w 766398"/>
                    <a:gd name="connsiteY258" fmla="*/ 73692 h 434839"/>
                    <a:gd name="connsiteX259" fmla="*/ 459329 w 766398"/>
                    <a:gd name="connsiteY259" fmla="*/ 70922 h 434839"/>
                    <a:gd name="connsiteX260" fmla="*/ 454564 w 766398"/>
                    <a:gd name="connsiteY260" fmla="*/ 70368 h 434839"/>
                    <a:gd name="connsiteX261" fmla="*/ 447583 w 766398"/>
                    <a:gd name="connsiteY261" fmla="*/ 77238 h 434839"/>
                    <a:gd name="connsiteX262" fmla="*/ 442707 w 766398"/>
                    <a:gd name="connsiteY262" fmla="*/ 78125 h 434839"/>
                    <a:gd name="connsiteX263" fmla="*/ 442486 w 766398"/>
                    <a:gd name="connsiteY263" fmla="*/ 77571 h 434839"/>
                    <a:gd name="connsiteX264" fmla="*/ 442375 w 766398"/>
                    <a:gd name="connsiteY264" fmla="*/ 77017 h 434839"/>
                    <a:gd name="connsiteX265" fmla="*/ 442486 w 766398"/>
                    <a:gd name="connsiteY265" fmla="*/ 76463 h 434839"/>
                    <a:gd name="connsiteX266" fmla="*/ 442707 w 766398"/>
                    <a:gd name="connsiteY266" fmla="*/ 75909 h 434839"/>
                    <a:gd name="connsiteX267" fmla="*/ 444369 w 766398"/>
                    <a:gd name="connsiteY267" fmla="*/ 74579 h 434839"/>
                    <a:gd name="connsiteX268" fmla="*/ 444591 w 766398"/>
                    <a:gd name="connsiteY268" fmla="*/ 72473 h 434839"/>
                    <a:gd name="connsiteX269" fmla="*/ 444037 w 766398"/>
                    <a:gd name="connsiteY269" fmla="*/ 69924 h 434839"/>
                    <a:gd name="connsiteX270" fmla="*/ 443040 w 766398"/>
                    <a:gd name="connsiteY270" fmla="*/ 67597 h 434839"/>
                    <a:gd name="connsiteX271" fmla="*/ 441488 w 766398"/>
                    <a:gd name="connsiteY271" fmla="*/ 64716 h 434839"/>
                    <a:gd name="connsiteX272" fmla="*/ 440047 w 766398"/>
                    <a:gd name="connsiteY272" fmla="*/ 63276 h 434839"/>
                    <a:gd name="connsiteX273" fmla="*/ 438164 w 766398"/>
                    <a:gd name="connsiteY273" fmla="*/ 63054 h 434839"/>
                    <a:gd name="connsiteX274" fmla="*/ 431404 w 766398"/>
                    <a:gd name="connsiteY274" fmla="*/ 65492 h 434839"/>
                    <a:gd name="connsiteX275" fmla="*/ 428301 w 766398"/>
                    <a:gd name="connsiteY275" fmla="*/ 65603 h 434839"/>
                    <a:gd name="connsiteX276" fmla="*/ 427525 w 766398"/>
                    <a:gd name="connsiteY276" fmla="*/ 65381 h 434839"/>
                    <a:gd name="connsiteX277" fmla="*/ 421874 w 766398"/>
                    <a:gd name="connsiteY277" fmla="*/ 55630 h 434839"/>
                    <a:gd name="connsiteX278" fmla="*/ 421430 w 766398"/>
                    <a:gd name="connsiteY278" fmla="*/ 54521 h 434839"/>
                    <a:gd name="connsiteX279" fmla="*/ 421209 w 766398"/>
                    <a:gd name="connsiteY279" fmla="*/ 53302 h 434839"/>
                    <a:gd name="connsiteX280" fmla="*/ 418439 w 766398"/>
                    <a:gd name="connsiteY280" fmla="*/ 53081 h 434839"/>
                    <a:gd name="connsiteX281" fmla="*/ 409019 w 766398"/>
                    <a:gd name="connsiteY281" fmla="*/ 55297 h 434839"/>
                    <a:gd name="connsiteX282" fmla="*/ 407800 w 766398"/>
                    <a:gd name="connsiteY282" fmla="*/ 54965 h 434839"/>
                    <a:gd name="connsiteX283" fmla="*/ 406914 w 766398"/>
                    <a:gd name="connsiteY283" fmla="*/ 54078 h 434839"/>
                    <a:gd name="connsiteX284" fmla="*/ 405473 w 766398"/>
                    <a:gd name="connsiteY284" fmla="*/ 51862 h 434839"/>
                    <a:gd name="connsiteX285" fmla="*/ 404143 w 766398"/>
                    <a:gd name="connsiteY285" fmla="*/ 50975 h 434839"/>
                    <a:gd name="connsiteX286" fmla="*/ 381537 w 766398"/>
                    <a:gd name="connsiteY286" fmla="*/ 42996 h 434839"/>
                    <a:gd name="connsiteX287" fmla="*/ 376772 w 766398"/>
                    <a:gd name="connsiteY287" fmla="*/ 43440 h 434839"/>
                    <a:gd name="connsiteX288" fmla="*/ 375775 w 766398"/>
                    <a:gd name="connsiteY288" fmla="*/ 44770 h 434839"/>
                    <a:gd name="connsiteX289" fmla="*/ 374667 w 766398"/>
                    <a:gd name="connsiteY289" fmla="*/ 46654 h 434839"/>
                    <a:gd name="connsiteX290" fmla="*/ 373447 w 766398"/>
                    <a:gd name="connsiteY290" fmla="*/ 47983 h 434839"/>
                    <a:gd name="connsiteX291" fmla="*/ 373226 w 766398"/>
                    <a:gd name="connsiteY291" fmla="*/ 47872 h 434839"/>
                    <a:gd name="connsiteX292" fmla="*/ 371785 w 766398"/>
                    <a:gd name="connsiteY292" fmla="*/ 47429 h 434839"/>
                    <a:gd name="connsiteX293" fmla="*/ 371010 w 766398"/>
                    <a:gd name="connsiteY293" fmla="*/ 45989 h 434839"/>
                    <a:gd name="connsiteX294" fmla="*/ 371121 w 766398"/>
                    <a:gd name="connsiteY294" fmla="*/ 44326 h 434839"/>
                    <a:gd name="connsiteX295" fmla="*/ 371453 w 766398"/>
                    <a:gd name="connsiteY295" fmla="*/ 42442 h 434839"/>
                    <a:gd name="connsiteX296" fmla="*/ 371453 w 766398"/>
                    <a:gd name="connsiteY296" fmla="*/ 40780 h 434839"/>
                    <a:gd name="connsiteX297" fmla="*/ 370123 w 766398"/>
                    <a:gd name="connsiteY297" fmla="*/ 37345 h 434839"/>
                    <a:gd name="connsiteX298" fmla="*/ 368350 w 766398"/>
                    <a:gd name="connsiteY298" fmla="*/ 36015 h 434839"/>
                    <a:gd name="connsiteX299" fmla="*/ 366356 w 766398"/>
                    <a:gd name="connsiteY299" fmla="*/ 35018 h 434839"/>
                    <a:gd name="connsiteX300" fmla="*/ 364028 w 766398"/>
                    <a:gd name="connsiteY300" fmla="*/ 33245 h 434839"/>
                    <a:gd name="connsiteX301" fmla="*/ 362809 w 766398"/>
                    <a:gd name="connsiteY301" fmla="*/ 31250 h 434839"/>
                    <a:gd name="connsiteX302" fmla="*/ 361480 w 766398"/>
                    <a:gd name="connsiteY302" fmla="*/ 28369 h 434839"/>
                    <a:gd name="connsiteX303" fmla="*/ 360482 w 766398"/>
                    <a:gd name="connsiteY303" fmla="*/ 25155 h 434839"/>
                    <a:gd name="connsiteX304" fmla="*/ 360150 w 766398"/>
                    <a:gd name="connsiteY304" fmla="*/ 22606 h 434839"/>
                    <a:gd name="connsiteX305" fmla="*/ 360926 w 766398"/>
                    <a:gd name="connsiteY305" fmla="*/ 19282 h 434839"/>
                    <a:gd name="connsiteX306" fmla="*/ 361923 w 766398"/>
                    <a:gd name="connsiteY306" fmla="*/ 17398 h 434839"/>
                    <a:gd name="connsiteX307" fmla="*/ 362034 w 766398"/>
                    <a:gd name="connsiteY307" fmla="*/ 15736 h 434839"/>
                    <a:gd name="connsiteX308" fmla="*/ 360150 w 766398"/>
                    <a:gd name="connsiteY308" fmla="*/ 12744 h 434839"/>
                    <a:gd name="connsiteX309" fmla="*/ 357158 w 766398"/>
                    <a:gd name="connsiteY309" fmla="*/ 11303 h 434839"/>
                    <a:gd name="connsiteX310" fmla="*/ 350730 w 766398"/>
                    <a:gd name="connsiteY310" fmla="*/ 11192 h 434839"/>
                    <a:gd name="connsiteX311" fmla="*/ 349622 w 766398"/>
                    <a:gd name="connsiteY311" fmla="*/ 8533 h 434839"/>
                    <a:gd name="connsiteX312" fmla="*/ 349068 w 766398"/>
                    <a:gd name="connsiteY312" fmla="*/ 5763 h 434839"/>
                    <a:gd name="connsiteX313" fmla="*/ 347849 w 766398"/>
                    <a:gd name="connsiteY313" fmla="*/ 5098 h 434839"/>
                    <a:gd name="connsiteX314" fmla="*/ 346298 w 766398"/>
                    <a:gd name="connsiteY314" fmla="*/ 6206 h 434839"/>
                    <a:gd name="connsiteX315" fmla="*/ 345300 w 766398"/>
                    <a:gd name="connsiteY315" fmla="*/ 8533 h 434839"/>
                    <a:gd name="connsiteX316" fmla="*/ 345300 w 766398"/>
                    <a:gd name="connsiteY316" fmla="*/ 8533 h 434839"/>
                    <a:gd name="connsiteX317" fmla="*/ 344968 w 766398"/>
                    <a:gd name="connsiteY317" fmla="*/ 10306 h 434839"/>
                    <a:gd name="connsiteX318" fmla="*/ 343639 w 766398"/>
                    <a:gd name="connsiteY318" fmla="*/ 10639 h 434839"/>
                    <a:gd name="connsiteX319" fmla="*/ 342087 w 766398"/>
                    <a:gd name="connsiteY319" fmla="*/ 9863 h 434839"/>
                    <a:gd name="connsiteX320" fmla="*/ 340757 w 766398"/>
                    <a:gd name="connsiteY320" fmla="*/ 8533 h 434839"/>
                    <a:gd name="connsiteX321" fmla="*/ 339760 w 766398"/>
                    <a:gd name="connsiteY321" fmla="*/ 6760 h 434839"/>
                    <a:gd name="connsiteX322" fmla="*/ 333997 w 766398"/>
                    <a:gd name="connsiteY322" fmla="*/ 5430 h 434839"/>
                    <a:gd name="connsiteX323" fmla="*/ 331891 w 766398"/>
                    <a:gd name="connsiteY323" fmla="*/ 3546 h 434839"/>
                    <a:gd name="connsiteX324" fmla="*/ 331559 w 766398"/>
                    <a:gd name="connsiteY324" fmla="*/ 4987 h 434839"/>
                    <a:gd name="connsiteX325" fmla="*/ 331005 w 766398"/>
                    <a:gd name="connsiteY325" fmla="*/ 5763 h 434839"/>
                    <a:gd name="connsiteX326" fmla="*/ 329343 w 766398"/>
                    <a:gd name="connsiteY326" fmla="*/ 6981 h 434839"/>
                    <a:gd name="connsiteX327" fmla="*/ 328789 w 766398"/>
                    <a:gd name="connsiteY327" fmla="*/ 7092 h 434839"/>
                    <a:gd name="connsiteX328" fmla="*/ 328124 w 766398"/>
                    <a:gd name="connsiteY328" fmla="*/ 7425 h 434839"/>
                    <a:gd name="connsiteX329" fmla="*/ 327570 w 766398"/>
                    <a:gd name="connsiteY329" fmla="*/ 7868 h 434839"/>
                    <a:gd name="connsiteX330" fmla="*/ 327016 w 766398"/>
                    <a:gd name="connsiteY330" fmla="*/ 8533 h 434839"/>
                    <a:gd name="connsiteX331" fmla="*/ 327016 w 766398"/>
                    <a:gd name="connsiteY331" fmla="*/ 8533 h 434839"/>
                    <a:gd name="connsiteX332" fmla="*/ 327459 w 766398"/>
                    <a:gd name="connsiteY332" fmla="*/ 10528 h 434839"/>
                    <a:gd name="connsiteX333" fmla="*/ 329343 w 766398"/>
                    <a:gd name="connsiteY333" fmla="*/ 11968 h 434839"/>
                    <a:gd name="connsiteX334" fmla="*/ 331005 w 766398"/>
                    <a:gd name="connsiteY334" fmla="*/ 14517 h 434839"/>
                    <a:gd name="connsiteX335" fmla="*/ 331227 w 766398"/>
                    <a:gd name="connsiteY335" fmla="*/ 19725 h 434839"/>
                    <a:gd name="connsiteX336" fmla="*/ 330784 w 766398"/>
                    <a:gd name="connsiteY336" fmla="*/ 20612 h 434839"/>
                    <a:gd name="connsiteX337" fmla="*/ 329676 w 766398"/>
                    <a:gd name="connsiteY337" fmla="*/ 21942 h 434839"/>
                    <a:gd name="connsiteX338" fmla="*/ 329343 w 766398"/>
                    <a:gd name="connsiteY338" fmla="*/ 22496 h 434839"/>
                    <a:gd name="connsiteX339" fmla="*/ 329232 w 766398"/>
                    <a:gd name="connsiteY339" fmla="*/ 23493 h 434839"/>
                    <a:gd name="connsiteX340" fmla="*/ 329343 w 766398"/>
                    <a:gd name="connsiteY340" fmla="*/ 24158 h 434839"/>
                    <a:gd name="connsiteX341" fmla="*/ 329454 w 766398"/>
                    <a:gd name="connsiteY341" fmla="*/ 24712 h 434839"/>
                    <a:gd name="connsiteX342" fmla="*/ 329676 w 766398"/>
                    <a:gd name="connsiteY342" fmla="*/ 30918 h 434839"/>
                    <a:gd name="connsiteX343" fmla="*/ 329343 w 766398"/>
                    <a:gd name="connsiteY343" fmla="*/ 32469 h 434839"/>
                    <a:gd name="connsiteX344" fmla="*/ 316489 w 766398"/>
                    <a:gd name="connsiteY344" fmla="*/ 31582 h 434839"/>
                    <a:gd name="connsiteX345" fmla="*/ 312389 w 766398"/>
                    <a:gd name="connsiteY345" fmla="*/ 32691 h 434839"/>
                    <a:gd name="connsiteX346" fmla="*/ 309950 w 766398"/>
                    <a:gd name="connsiteY346" fmla="*/ 32580 h 434839"/>
                    <a:gd name="connsiteX347" fmla="*/ 308177 w 766398"/>
                    <a:gd name="connsiteY347" fmla="*/ 37456 h 434839"/>
                    <a:gd name="connsiteX348" fmla="*/ 307069 w 766398"/>
                    <a:gd name="connsiteY348" fmla="*/ 39450 h 434839"/>
                    <a:gd name="connsiteX349" fmla="*/ 305961 w 766398"/>
                    <a:gd name="connsiteY349" fmla="*/ 40780 h 434839"/>
                    <a:gd name="connsiteX350" fmla="*/ 304188 w 766398"/>
                    <a:gd name="connsiteY350" fmla="*/ 41223 h 434839"/>
                    <a:gd name="connsiteX351" fmla="*/ 301639 w 766398"/>
                    <a:gd name="connsiteY351" fmla="*/ 41113 h 434839"/>
                    <a:gd name="connsiteX352" fmla="*/ 297428 w 766398"/>
                    <a:gd name="connsiteY352" fmla="*/ 40226 h 434839"/>
                    <a:gd name="connsiteX353" fmla="*/ 293106 w 766398"/>
                    <a:gd name="connsiteY353" fmla="*/ 36902 h 434839"/>
                    <a:gd name="connsiteX354" fmla="*/ 291555 w 766398"/>
                    <a:gd name="connsiteY354" fmla="*/ 36015 h 434839"/>
                    <a:gd name="connsiteX355" fmla="*/ 287565 w 766398"/>
                    <a:gd name="connsiteY355" fmla="*/ 34907 h 434839"/>
                    <a:gd name="connsiteX356" fmla="*/ 287011 w 766398"/>
                    <a:gd name="connsiteY356" fmla="*/ 33577 h 434839"/>
                    <a:gd name="connsiteX357" fmla="*/ 287455 w 766398"/>
                    <a:gd name="connsiteY357" fmla="*/ 30364 h 434839"/>
                    <a:gd name="connsiteX358" fmla="*/ 289339 w 766398"/>
                    <a:gd name="connsiteY358" fmla="*/ 25820 h 434839"/>
                    <a:gd name="connsiteX359" fmla="*/ 290004 w 766398"/>
                    <a:gd name="connsiteY359" fmla="*/ 23493 h 434839"/>
                    <a:gd name="connsiteX360" fmla="*/ 289450 w 766398"/>
                    <a:gd name="connsiteY360" fmla="*/ 21388 h 434839"/>
                    <a:gd name="connsiteX361" fmla="*/ 288009 w 766398"/>
                    <a:gd name="connsiteY361" fmla="*/ 21388 h 434839"/>
                    <a:gd name="connsiteX362" fmla="*/ 281803 w 766398"/>
                    <a:gd name="connsiteY362" fmla="*/ 24047 h 434839"/>
                    <a:gd name="connsiteX363" fmla="*/ 280474 w 766398"/>
                    <a:gd name="connsiteY363" fmla="*/ 22939 h 434839"/>
                    <a:gd name="connsiteX364" fmla="*/ 281028 w 766398"/>
                    <a:gd name="connsiteY364" fmla="*/ 20833 h 434839"/>
                    <a:gd name="connsiteX365" fmla="*/ 282468 w 766398"/>
                    <a:gd name="connsiteY365" fmla="*/ 18174 h 434839"/>
                    <a:gd name="connsiteX366" fmla="*/ 283355 w 766398"/>
                    <a:gd name="connsiteY366" fmla="*/ 16068 h 434839"/>
                    <a:gd name="connsiteX367" fmla="*/ 283576 w 766398"/>
                    <a:gd name="connsiteY367" fmla="*/ 13409 h 434839"/>
                    <a:gd name="connsiteX368" fmla="*/ 283133 w 766398"/>
                    <a:gd name="connsiteY368" fmla="*/ 11636 h 434839"/>
                    <a:gd name="connsiteX369" fmla="*/ 282357 w 766398"/>
                    <a:gd name="connsiteY369" fmla="*/ 10195 h 434839"/>
                    <a:gd name="connsiteX370" fmla="*/ 280917 w 766398"/>
                    <a:gd name="connsiteY370" fmla="*/ 8533 h 434839"/>
                    <a:gd name="connsiteX371" fmla="*/ 279587 w 766398"/>
                    <a:gd name="connsiteY371" fmla="*/ 7425 h 434839"/>
                    <a:gd name="connsiteX372" fmla="*/ 276484 w 766398"/>
                    <a:gd name="connsiteY372" fmla="*/ 6649 h 434839"/>
                    <a:gd name="connsiteX373" fmla="*/ 275044 w 766398"/>
                    <a:gd name="connsiteY373" fmla="*/ 5652 h 434839"/>
                    <a:gd name="connsiteX374" fmla="*/ 274046 w 766398"/>
                    <a:gd name="connsiteY374" fmla="*/ 4211 h 434839"/>
                    <a:gd name="connsiteX375" fmla="*/ 273603 w 766398"/>
                    <a:gd name="connsiteY375" fmla="*/ 3103 h 434839"/>
                    <a:gd name="connsiteX376" fmla="*/ 273381 w 766398"/>
                    <a:gd name="connsiteY376" fmla="*/ 1995 h 434839"/>
                    <a:gd name="connsiteX377" fmla="*/ 272716 w 766398"/>
                    <a:gd name="connsiteY377" fmla="*/ 554 h 434839"/>
                    <a:gd name="connsiteX378" fmla="*/ 271719 w 766398"/>
                    <a:gd name="connsiteY378" fmla="*/ 2992 h 434839"/>
                    <a:gd name="connsiteX379" fmla="*/ 270500 w 766398"/>
                    <a:gd name="connsiteY379" fmla="*/ 3657 h 434839"/>
                    <a:gd name="connsiteX380" fmla="*/ 266289 w 766398"/>
                    <a:gd name="connsiteY380" fmla="*/ 3435 h 434839"/>
                    <a:gd name="connsiteX381" fmla="*/ 263186 w 766398"/>
                    <a:gd name="connsiteY381" fmla="*/ 4876 h 434839"/>
                    <a:gd name="connsiteX382" fmla="*/ 261967 w 766398"/>
                    <a:gd name="connsiteY382" fmla="*/ 4876 h 434839"/>
                    <a:gd name="connsiteX383" fmla="*/ 260637 w 766398"/>
                    <a:gd name="connsiteY383" fmla="*/ 4211 h 434839"/>
                    <a:gd name="connsiteX384" fmla="*/ 259972 w 766398"/>
                    <a:gd name="connsiteY384" fmla="*/ 3214 h 434839"/>
                    <a:gd name="connsiteX385" fmla="*/ 259308 w 766398"/>
                    <a:gd name="connsiteY385" fmla="*/ 2216 h 434839"/>
                    <a:gd name="connsiteX386" fmla="*/ 258532 w 766398"/>
                    <a:gd name="connsiteY386" fmla="*/ 1441 h 434839"/>
                    <a:gd name="connsiteX387" fmla="*/ 254321 w 766398"/>
                    <a:gd name="connsiteY387" fmla="*/ 0 h 434839"/>
                    <a:gd name="connsiteX388" fmla="*/ 250664 w 766398"/>
                    <a:gd name="connsiteY388" fmla="*/ 554 h 434839"/>
                    <a:gd name="connsiteX389" fmla="*/ 247894 w 766398"/>
                    <a:gd name="connsiteY389" fmla="*/ 3325 h 434839"/>
                    <a:gd name="connsiteX390" fmla="*/ 246342 w 766398"/>
                    <a:gd name="connsiteY390" fmla="*/ 8533 h 434839"/>
                    <a:gd name="connsiteX391" fmla="*/ 245124 w 766398"/>
                    <a:gd name="connsiteY391" fmla="*/ 10306 h 434839"/>
                    <a:gd name="connsiteX392" fmla="*/ 246453 w 766398"/>
                    <a:gd name="connsiteY392" fmla="*/ 11192 h 434839"/>
                    <a:gd name="connsiteX393" fmla="*/ 250221 w 766398"/>
                    <a:gd name="connsiteY393" fmla="*/ 11746 h 434839"/>
                    <a:gd name="connsiteX394" fmla="*/ 252548 w 766398"/>
                    <a:gd name="connsiteY394" fmla="*/ 12633 h 434839"/>
                    <a:gd name="connsiteX395" fmla="*/ 252326 w 766398"/>
                    <a:gd name="connsiteY395" fmla="*/ 12966 h 434839"/>
                    <a:gd name="connsiteX396" fmla="*/ 251329 w 766398"/>
                    <a:gd name="connsiteY396" fmla="*/ 13630 h 434839"/>
                    <a:gd name="connsiteX397" fmla="*/ 251218 w 766398"/>
                    <a:gd name="connsiteY397" fmla="*/ 15514 h 434839"/>
                    <a:gd name="connsiteX398" fmla="*/ 254210 w 766398"/>
                    <a:gd name="connsiteY398" fmla="*/ 18395 h 434839"/>
                    <a:gd name="connsiteX399" fmla="*/ 258311 w 766398"/>
                    <a:gd name="connsiteY399" fmla="*/ 19615 h 434839"/>
                    <a:gd name="connsiteX400" fmla="*/ 261413 w 766398"/>
                    <a:gd name="connsiteY400" fmla="*/ 21388 h 434839"/>
                    <a:gd name="connsiteX401" fmla="*/ 260637 w 766398"/>
                    <a:gd name="connsiteY401" fmla="*/ 25931 h 434839"/>
                    <a:gd name="connsiteX402" fmla="*/ 257313 w 766398"/>
                    <a:gd name="connsiteY402" fmla="*/ 28701 h 434839"/>
                    <a:gd name="connsiteX403" fmla="*/ 248448 w 766398"/>
                    <a:gd name="connsiteY403" fmla="*/ 28036 h 434839"/>
                    <a:gd name="connsiteX404" fmla="*/ 244348 w 766398"/>
                    <a:gd name="connsiteY404" fmla="*/ 28812 h 434839"/>
                    <a:gd name="connsiteX405" fmla="*/ 243129 w 766398"/>
                    <a:gd name="connsiteY405" fmla="*/ 30031 h 434839"/>
                    <a:gd name="connsiteX406" fmla="*/ 241134 w 766398"/>
                    <a:gd name="connsiteY406" fmla="*/ 33245 h 434839"/>
                    <a:gd name="connsiteX407" fmla="*/ 239694 w 766398"/>
                    <a:gd name="connsiteY407" fmla="*/ 34464 h 434839"/>
                    <a:gd name="connsiteX408" fmla="*/ 222074 w 766398"/>
                    <a:gd name="connsiteY408" fmla="*/ 42553 h 434839"/>
                    <a:gd name="connsiteX409" fmla="*/ 219857 w 766398"/>
                    <a:gd name="connsiteY409" fmla="*/ 42775 h 434839"/>
                    <a:gd name="connsiteX410" fmla="*/ 215757 w 766398"/>
                    <a:gd name="connsiteY410" fmla="*/ 42221 h 434839"/>
                    <a:gd name="connsiteX411" fmla="*/ 213541 w 766398"/>
                    <a:gd name="connsiteY411" fmla="*/ 42664 h 434839"/>
                    <a:gd name="connsiteX412" fmla="*/ 212322 w 766398"/>
                    <a:gd name="connsiteY412" fmla="*/ 43551 h 434839"/>
                    <a:gd name="connsiteX413" fmla="*/ 210549 w 766398"/>
                    <a:gd name="connsiteY413" fmla="*/ 45767 h 434839"/>
                    <a:gd name="connsiteX414" fmla="*/ 209330 w 766398"/>
                    <a:gd name="connsiteY414" fmla="*/ 46654 h 434839"/>
                    <a:gd name="connsiteX415" fmla="*/ 208000 w 766398"/>
                    <a:gd name="connsiteY415" fmla="*/ 46875 h 434839"/>
                    <a:gd name="connsiteX416" fmla="*/ 206892 w 766398"/>
                    <a:gd name="connsiteY416" fmla="*/ 46543 h 434839"/>
                    <a:gd name="connsiteX417" fmla="*/ 205894 w 766398"/>
                    <a:gd name="connsiteY417" fmla="*/ 46543 h 434839"/>
                    <a:gd name="connsiteX418" fmla="*/ 204897 w 766398"/>
                    <a:gd name="connsiteY418" fmla="*/ 47872 h 434839"/>
                    <a:gd name="connsiteX419" fmla="*/ 204344 w 766398"/>
                    <a:gd name="connsiteY419" fmla="*/ 49534 h 434839"/>
                    <a:gd name="connsiteX420" fmla="*/ 204454 w 766398"/>
                    <a:gd name="connsiteY420" fmla="*/ 51086 h 434839"/>
                    <a:gd name="connsiteX421" fmla="*/ 204787 w 766398"/>
                    <a:gd name="connsiteY421" fmla="*/ 52305 h 434839"/>
                    <a:gd name="connsiteX422" fmla="*/ 204676 w 766398"/>
                    <a:gd name="connsiteY422" fmla="*/ 53302 h 434839"/>
                    <a:gd name="connsiteX423" fmla="*/ 203900 w 766398"/>
                    <a:gd name="connsiteY423" fmla="*/ 54410 h 434839"/>
                    <a:gd name="connsiteX424" fmla="*/ 203235 w 766398"/>
                    <a:gd name="connsiteY424" fmla="*/ 54632 h 434839"/>
                    <a:gd name="connsiteX425" fmla="*/ 202570 w 766398"/>
                    <a:gd name="connsiteY425" fmla="*/ 54632 h 434839"/>
                    <a:gd name="connsiteX426" fmla="*/ 199357 w 766398"/>
                    <a:gd name="connsiteY426" fmla="*/ 56737 h 434839"/>
                    <a:gd name="connsiteX427" fmla="*/ 197251 w 766398"/>
                    <a:gd name="connsiteY427" fmla="*/ 57070 h 434839"/>
                    <a:gd name="connsiteX428" fmla="*/ 192043 w 766398"/>
                    <a:gd name="connsiteY428" fmla="*/ 56516 h 434839"/>
                    <a:gd name="connsiteX429" fmla="*/ 189605 w 766398"/>
                    <a:gd name="connsiteY429" fmla="*/ 56737 h 434839"/>
                    <a:gd name="connsiteX430" fmla="*/ 185283 w 766398"/>
                    <a:gd name="connsiteY430" fmla="*/ 58400 h 434839"/>
                    <a:gd name="connsiteX431" fmla="*/ 183177 w 766398"/>
                    <a:gd name="connsiteY431" fmla="*/ 58843 h 434839"/>
                    <a:gd name="connsiteX432" fmla="*/ 172983 w 766398"/>
                    <a:gd name="connsiteY432" fmla="*/ 58732 h 434839"/>
                    <a:gd name="connsiteX433" fmla="*/ 167774 w 766398"/>
                    <a:gd name="connsiteY433" fmla="*/ 59730 h 434839"/>
                    <a:gd name="connsiteX434" fmla="*/ 163120 w 766398"/>
                    <a:gd name="connsiteY434" fmla="*/ 62500 h 434839"/>
                    <a:gd name="connsiteX435" fmla="*/ 164450 w 766398"/>
                    <a:gd name="connsiteY435" fmla="*/ 65270 h 434839"/>
                    <a:gd name="connsiteX436" fmla="*/ 164007 w 766398"/>
                    <a:gd name="connsiteY436" fmla="*/ 67708 h 434839"/>
                    <a:gd name="connsiteX437" fmla="*/ 162566 w 766398"/>
                    <a:gd name="connsiteY437" fmla="*/ 69592 h 434839"/>
                    <a:gd name="connsiteX438" fmla="*/ 160682 w 766398"/>
                    <a:gd name="connsiteY438" fmla="*/ 71033 h 434839"/>
                    <a:gd name="connsiteX439" fmla="*/ 161347 w 766398"/>
                    <a:gd name="connsiteY439" fmla="*/ 72473 h 434839"/>
                    <a:gd name="connsiteX440" fmla="*/ 161236 w 766398"/>
                    <a:gd name="connsiteY440" fmla="*/ 73582 h 434839"/>
                    <a:gd name="connsiteX441" fmla="*/ 160460 w 766398"/>
                    <a:gd name="connsiteY441" fmla="*/ 74357 h 434839"/>
                    <a:gd name="connsiteX442" fmla="*/ 159353 w 766398"/>
                    <a:gd name="connsiteY442" fmla="*/ 75022 h 434839"/>
                    <a:gd name="connsiteX443" fmla="*/ 157468 w 766398"/>
                    <a:gd name="connsiteY443" fmla="*/ 77460 h 434839"/>
                    <a:gd name="connsiteX444" fmla="*/ 155474 w 766398"/>
                    <a:gd name="connsiteY444" fmla="*/ 79233 h 434839"/>
                    <a:gd name="connsiteX445" fmla="*/ 153368 w 766398"/>
                    <a:gd name="connsiteY445" fmla="*/ 79787 h 434839"/>
                    <a:gd name="connsiteX446" fmla="*/ 150820 w 766398"/>
                    <a:gd name="connsiteY446" fmla="*/ 78568 h 434839"/>
                    <a:gd name="connsiteX447" fmla="*/ 150155 w 766398"/>
                    <a:gd name="connsiteY447" fmla="*/ 77571 h 434839"/>
                    <a:gd name="connsiteX448" fmla="*/ 148492 w 766398"/>
                    <a:gd name="connsiteY448" fmla="*/ 74911 h 434839"/>
                    <a:gd name="connsiteX449" fmla="*/ 147938 w 766398"/>
                    <a:gd name="connsiteY449" fmla="*/ 74246 h 434839"/>
                    <a:gd name="connsiteX450" fmla="*/ 146498 w 766398"/>
                    <a:gd name="connsiteY450" fmla="*/ 73692 h 434839"/>
                    <a:gd name="connsiteX451" fmla="*/ 146165 w 766398"/>
                    <a:gd name="connsiteY451" fmla="*/ 73914 h 434839"/>
                    <a:gd name="connsiteX452" fmla="*/ 146165 w 766398"/>
                    <a:gd name="connsiteY452" fmla="*/ 74579 h 434839"/>
                    <a:gd name="connsiteX453" fmla="*/ 145501 w 766398"/>
                    <a:gd name="connsiteY453" fmla="*/ 75355 h 434839"/>
                    <a:gd name="connsiteX454" fmla="*/ 141179 w 766398"/>
                    <a:gd name="connsiteY454" fmla="*/ 78347 h 434839"/>
                    <a:gd name="connsiteX455" fmla="*/ 140625 w 766398"/>
                    <a:gd name="connsiteY455" fmla="*/ 79455 h 434839"/>
                    <a:gd name="connsiteX456" fmla="*/ 139405 w 766398"/>
                    <a:gd name="connsiteY456" fmla="*/ 83112 h 434839"/>
                    <a:gd name="connsiteX457" fmla="*/ 136968 w 766398"/>
                    <a:gd name="connsiteY457" fmla="*/ 84331 h 434839"/>
                    <a:gd name="connsiteX458" fmla="*/ 135084 w 766398"/>
                    <a:gd name="connsiteY458" fmla="*/ 83444 h 434839"/>
                    <a:gd name="connsiteX459" fmla="*/ 133311 w 766398"/>
                    <a:gd name="connsiteY459" fmla="*/ 82114 h 434839"/>
                    <a:gd name="connsiteX460" fmla="*/ 131094 w 766398"/>
                    <a:gd name="connsiteY460" fmla="*/ 82004 h 434839"/>
                    <a:gd name="connsiteX461" fmla="*/ 127327 w 766398"/>
                    <a:gd name="connsiteY461" fmla="*/ 92088 h 434839"/>
                    <a:gd name="connsiteX462" fmla="*/ 125664 w 766398"/>
                    <a:gd name="connsiteY462" fmla="*/ 94969 h 434839"/>
                    <a:gd name="connsiteX463" fmla="*/ 122894 w 766398"/>
                    <a:gd name="connsiteY463" fmla="*/ 97074 h 434839"/>
                    <a:gd name="connsiteX464" fmla="*/ 116910 w 766398"/>
                    <a:gd name="connsiteY464" fmla="*/ 96742 h 434839"/>
                    <a:gd name="connsiteX465" fmla="*/ 113697 w 766398"/>
                    <a:gd name="connsiteY465" fmla="*/ 97850 h 434839"/>
                    <a:gd name="connsiteX466" fmla="*/ 113697 w 766398"/>
                    <a:gd name="connsiteY466" fmla="*/ 97850 h 434839"/>
                    <a:gd name="connsiteX467" fmla="*/ 113697 w 766398"/>
                    <a:gd name="connsiteY467" fmla="*/ 97850 h 434839"/>
                    <a:gd name="connsiteX468" fmla="*/ 112588 w 766398"/>
                    <a:gd name="connsiteY468" fmla="*/ 98183 h 434839"/>
                    <a:gd name="connsiteX469" fmla="*/ 111591 w 766398"/>
                    <a:gd name="connsiteY469" fmla="*/ 98183 h 434839"/>
                    <a:gd name="connsiteX470" fmla="*/ 110483 w 766398"/>
                    <a:gd name="connsiteY470" fmla="*/ 98072 h 434839"/>
                    <a:gd name="connsiteX471" fmla="*/ 109486 w 766398"/>
                    <a:gd name="connsiteY471" fmla="*/ 97850 h 434839"/>
                    <a:gd name="connsiteX472" fmla="*/ 108599 w 766398"/>
                    <a:gd name="connsiteY472" fmla="*/ 97185 h 434839"/>
                    <a:gd name="connsiteX473" fmla="*/ 107712 w 766398"/>
                    <a:gd name="connsiteY473" fmla="*/ 96963 h 434839"/>
                    <a:gd name="connsiteX474" fmla="*/ 106715 w 766398"/>
                    <a:gd name="connsiteY474" fmla="*/ 97185 h 434839"/>
                    <a:gd name="connsiteX475" fmla="*/ 105829 w 766398"/>
                    <a:gd name="connsiteY475" fmla="*/ 97850 h 434839"/>
                    <a:gd name="connsiteX476" fmla="*/ 105053 w 766398"/>
                    <a:gd name="connsiteY476" fmla="*/ 105053 h 434839"/>
                    <a:gd name="connsiteX477" fmla="*/ 104388 w 766398"/>
                    <a:gd name="connsiteY477" fmla="*/ 108377 h 434839"/>
                    <a:gd name="connsiteX478" fmla="*/ 102725 w 766398"/>
                    <a:gd name="connsiteY478" fmla="*/ 110261 h 434839"/>
                    <a:gd name="connsiteX479" fmla="*/ 100288 w 766398"/>
                    <a:gd name="connsiteY479" fmla="*/ 112699 h 434839"/>
                    <a:gd name="connsiteX480" fmla="*/ 99401 w 766398"/>
                    <a:gd name="connsiteY480" fmla="*/ 113586 h 434839"/>
                    <a:gd name="connsiteX481" fmla="*/ 95523 w 766398"/>
                    <a:gd name="connsiteY481" fmla="*/ 113364 h 434839"/>
                    <a:gd name="connsiteX482" fmla="*/ 84995 w 766398"/>
                    <a:gd name="connsiteY482" fmla="*/ 106937 h 434839"/>
                    <a:gd name="connsiteX483" fmla="*/ 83998 w 766398"/>
                    <a:gd name="connsiteY483" fmla="*/ 106715 h 434839"/>
                    <a:gd name="connsiteX484" fmla="*/ 83001 w 766398"/>
                    <a:gd name="connsiteY484" fmla="*/ 106826 h 434839"/>
                    <a:gd name="connsiteX485" fmla="*/ 81449 w 766398"/>
                    <a:gd name="connsiteY485" fmla="*/ 107934 h 434839"/>
                    <a:gd name="connsiteX486" fmla="*/ 80673 w 766398"/>
                    <a:gd name="connsiteY486" fmla="*/ 108156 h 434839"/>
                    <a:gd name="connsiteX487" fmla="*/ 78679 w 766398"/>
                    <a:gd name="connsiteY487" fmla="*/ 107934 h 434839"/>
                    <a:gd name="connsiteX488" fmla="*/ 76906 w 766398"/>
                    <a:gd name="connsiteY488" fmla="*/ 108045 h 434839"/>
                    <a:gd name="connsiteX489" fmla="*/ 75022 w 766398"/>
                    <a:gd name="connsiteY489" fmla="*/ 108710 h 434839"/>
                    <a:gd name="connsiteX490" fmla="*/ 73581 w 766398"/>
                    <a:gd name="connsiteY490" fmla="*/ 110151 h 434839"/>
                    <a:gd name="connsiteX491" fmla="*/ 71032 w 766398"/>
                    <a:gd name="connsiteY491" fmla="*/ 114029 h 434839"/>
                    <a:gd name="connsiteX492" fmla="*/ 69814 w 766398"/>
                    <a:gd name="connsiteY492" fmla="*/ 115248 h 434839"/>
                    <a:gd name="connsiteX493" fmla="*/ 68262 w 766398"/>
                    <a:gd name="connsiteY493" fmla="*/ 115359 h 434839"/>
                    <a:gd name="connsiteX494" fmla="*/ 62278 w 766398"/>
                    <a:gd name="connsiteY494" fmla="*/ 114362 h 434839"/>
                    <a:gd name="connsiteX495" fmla="*/ 53745 w 766398"/>
                    <a:gd name="connsiteY495" fmla="*/ 114915 h 434839"/>
                    <a:gd name="connsiteX496" fmla="*/ 49202 w 766398"/>
                    <a:gd name="connsiteY496" fmla="*/ 116246 h 434839"/>
                    <a:gd name="connsiteX497" fmla="*/ 46099 w 766398"/>
                    <a:gd name="connsiteY497" fmla="*/ 119016 h 434839"/>
                    <a:gd name="connsiteX498" fmla="*/ 45212 w 766398"/>
                    <a:gd name="connsiteY498" fmla="*/ 119681 h 434839"/>
                    <a:gd name="connsiteX499" fmla="*/ 44880 w 766398"/>
                    <a:gd name="connsiteY499" fmla="*/ 120567 h 434839"/>
                    <a:gd name="connsiteX500" fmla="*/ 44547 w 766398"/>
                    <a:gd name="connsiteY500" fmla="*/ 121454 h 434839"/>
                    <a:gd name="connsiteX501" fmla="*/ 44326 w 766398"/>
                    <a:gd name="connsiteY501" fmla="*/ 122340 h 434839"/>
                    <a:gd name="connsiteX502" fmla="*/ 44326 w 766398"/>
                    <a:gd name="connsiteY502" fmla="*/ 122673 h 434839"/>
                    <a:gd name="connsiteX503" fmla="*/ 44437 w 766398"/>
                    <a:gd name="connsiteY503" fmla="*/ 123227 h 434839"/>
                    <a:gd name="connsiteX504" fmla="*/ 44547 w 766398"/>
                    <a:gd name="connsiteY504" fmla="*/ 124002 h 434839"/>
                    <a:gd name="connsiteX505" fmla="*/ 44326 w 766398"/>
                    <a:gd name="connsiteY505" fmla="*/ 124557 h 434839"/>
                    <a:gd name="connsiteX506" fmla="*/ 43882 w 766398"/>
                    <a:gd name="connsiteY506" fmla="*/ 124889 h 434839"/>
                    <a:gd name="connsiteX507" fmla="*/ 42775 w 766398"/>
                    <a:gd name="connsiteY507" fmla="*/ 124778 h 434839"/>
                    <a:gd name="connsiteX508" fmla="*/ 42442 w 766398"/>
                    <a:gd name="connsiteY508" fmla="*/ 125000 h 434839"/>
                    <a:gd name="connsiteX509" fmla="*/ 41001 w 766398"/>
                    <a:gd name="connsiteY509" fmla="*/ 126219 h 434839"/>
                    <a:gd name="connsiteX510" fmla="*/ 37677 w 766398"/>
                    <a:gd name="connsiteY510" fmla="*/ 128103 h 434839"/>
                    <a:gd name="connsiteX511" fmla="*/ 36458 w 766398"/>
                    <a:gd name="connsiteY511" fmla="*/ 129322 h 434839"/>
                    <a:gd name="connsiteX512" fmla="*/ 33023 w 766398"/>
                    <a:gd name="connsiteY512" fmla="*/ 135749 h 434839"/>
                    <a:gd name="connsiteX513" fmla="*/ 31693 w 766398"/>
                    <a:gd name="connsiteY513" fmla="*/ 137079 h 434839"/>
                    <a:gd name="connsiteX514" fmla="*/ 30474 w 766398"/>
                    <a:gd name="connsiteY514" fmla="*/ 137965 h 434839"/>
                    <a:gd name="connsiteX515" fmla="*/ 29477 w 766398"/>
                    <a:gd name="connsiteY515" fmla="*/ 139295 h 434839"/>
                    <a:gd name="connsiteX516" fmla="*/ 29255 w 766398"/>
                    <a:gd name="connsiteY516" fmla="*/ 142176 h 434839"/>
                    <a:gd name="connsiteX517" fmla="*/ 26928 w 766398"/>
                    <a:gd name="connsiteY517" fmla="*/ 145057 h 434839"/>
                    <a:gd name="connsiteX518" fmla="*/ 26374 w 766398"/>
                    <a:gd name="connsiteY518" fmla="*/ 146720 h 434839"/>
                    <a:gd name="connsiteX519" fmla="*/ 26041 w 766398"/>
                    <a:gd name="connsiteY519" fmla="*/ 149823 h 434839"/>
                    <a:gd name="connsiteX520" fmla="*/ 26374 w 766398"/>
                    <a:gd name="connsiteY520" fmla="*/ 152039 h 434839"/>
                    <a:gd name="connsiteX521" fmla="*/ 27039 w 766398"/>
                    <a:gd name="connsiteY521" fmla="*/ 153923 h 434839"/>
                    <a:gd name="connsiteX522" fmla="*/ 27039 w 766398"/>
                    <a:gd name="connsiteY522" fmla="*/ 155474 h 434839"/>
                    <a:gd name="connsiteX523" fmla="*/ 25376 w 766398"/>
                    <a:gd name="connsiteY523" fmla="*/ 156582 h 434839"/>
                    <a:gd name="connsiteX524" fmla="*/ 23493 w 766398"/>
                    <a:gd name="connsiteY524" fmla="*/ 156361 h 434839"/>
                    <a:gd name="connsiteX525" fmla="*/ 22384 w 766398"/>
                    <a:gd name="connsiteY525" fmla="*/ 154588 h 434839"/>
                    <a:gd name="connsiteX526" fmla="*/ 20944 w 766398"/>
                    <a:gd name="connsiteY526" fmla="*/ 149712 h 434839"/>
                    <a:gd name="connsiteX527" fmla="*/ 20833 w 766398"/>
                    <a:gd name="connsiteY527" fmla="*/ 148825 h 434839"/>
                    <a:gd name="connsiteX528" fmla="*/ 20722 w 766398"/>
                    <a:gd name="connsiteY528" fmla="*/ 147717 h 434839"/>
                    <a:gd name="connsiteX529" fmla="*/ 20168 w 766398"/>
                    <a:gd name="connsiteY529" fmla="*/ 146609 h 434839"/>
                    <a:gd name="connsiteX530" fmla="*/ 19725 w 766398"/>
                    <a:gd name="connsiteY530" fmla="*/ 145944 h 434839"/>
                    <a:gd name="connsiteX531" fmla="*/ 17730 w 766398"/>
                    <a:gd name="connsiteY531" fmla="*/ 143949 h 434839"/>
                    <a:gd name="connsiteX532" fmla="*/ 17398 w 766398"/>
                    <a:gd name="connsiteY532" fmla="*/ 143506 h 434839"/>
                    <a:gd name="connsiteX533" fmla="*/ 17287 w 766398"/>
                    <a:gd name="connsiteY533" fmla="*/ 143174 h 434839"/>
                    <a:gd name="connsiteX534" fmla="*/ 17398 w 766398"/>
                    <a:gd name="connsiteY534" fmla="*/ 142841 h 434839"/>
                    <a:gd name="connsiteX535" fmla="*/ 17730 w 766398"/>
                    <a:gd name="connsiteY535" fmla="*/ 142509 h 434839"/>
                    <a:gd name="connsiteX536" fmla="*/ 17841 w 766398"/>
                    <a:gd name="connsiteY536" fmla="*/ 142287 h 434839"/>
                    <a:gd name="connsiteX537" fmla="*/ 18063 w 766398"/>
                    <a:gd name="connsiteY537" fmla="*/ 142176 h 434839"/>
                    <a:gd name="connsiteX538" fmla="*/ 18173 w 766398"/>
                    <a:gd name="connsiteY538" fmla="*/ 142176 h 434839"/>
                    <a:gd name="connsiteX539" fmla="*/ 18395 w 766398"/>
                    <a:gd name="connsiteY539" fmla="*/ 142176 h 434839"/>
                    <a:gd name="connsiteX540" fmla="*/ 18838 w 766398"/>
                    <a:gd name="connsiteY540" fmla="*/ 141179 h 434839"/>
                    <a:gd name="connsiteX541" fmla="*/ 18949 w 766398"/>
                    <a:gd name="connsiteY541" fmla="*/ 140292 h 434839"/>
                    <a:gd name="connsiteX542" fmla="*/ 18506 w 766398"/>
                    <a:gd name="connsiteY542" fmla="*/ 139738 h 434839"/>
                    <a:gd name="connsiteX543" fmla="*/ 17730 w 766398"/>
                    <a:gd name="connsiteY543" fmla="*/ 139295 h 434839"/>
                    <a:gd name="connsiteX544" fmla="*/ 14517 w 766398"/>
                    <a:gd name="connsiteY544" fmla="*/ 139184 h 434839"/>
                    <a:gd name="connsiteX545" fmla="*/ 12854 w 766398"/>
                    <a:gd name="connsiteY545" fmla="*/ 138630 h 434839"/>
                    <a:gd name="connsiteX546" fmla="*/ 11525 w 766398"/>
                    <a:gd name="connsiteY546" fmla="*/ 137522 h 434839"/>
                    <a:gd name="connsiteX547" fmla="*/ 11082 w 766398"/>
                    <a:gd name="connsiteY547" fmla="*/ 136192 h 434839"/>
                    <a:gd name="connsiteX548" fmla="*/ 11192 w 766398"/>
                    <a:gd name="connsiteY548" fmla="*/ 133089 h 434839"/>
                    <a:gd name="connsiteX549" fmla="*/ 10527 w 766398"/>
                    <a:gd name="connsiteY549" fmla="*/ 131538 h 434839"/>
                    <a:gd name="connsiteX550" fmla="*/ 8311 w 766398"/>
                    <a:gd name="connsiteY550" fmla="*/ 129987 h 434839"/>
                    <a:gd name="connsiteX551" fmla="*/ 2881 w 766398"/>
                    <a:gd name="connsiteY551" fmla="*/ 129543 h 434839"/>
                    <a:gd name="connsiteX552" fmla="*/ 0 w 766398"/>
                    <a:gd name="connsiteY552" fmla="*/ 129322 h 434839"/>
                    <a:gd name="connsiteX553" fmla="*/ 2659 w 766398"/>
                    <a:gd name="connsiteY553" fmla="*/ 132092 h 434839"/>
                    <a:gd name="connsiteX554" fmla="*/ 3546 w 766398"/>
                    <a:gd name="connsiteY554" fmla="*/ 133643 h 434839"/>
                    <a:gd name="connsiteX555" fmla="*/ 3989 w 766398"/>
                    <a:gd name="connsiteY555" fmla="*/ 136192 h 434839"/>
                    <a:gd name="connsiteX556" fmla="*/ 3767 w 766398"/>
                    <a:gd name="connsiteY556" fmla="*/ 138409 h 434839"/>
                    <a:gd name="connsiteX557" fmla="*/ 2992 w 766398"/>
                    <a:gd name="connsiteY557" fmla="*/ 139295 h 434839"/>
                    <a:gd name="connsiteX558" fmla="*/ 1773 w 766398"/>
                    <a:gd name="connsiteY558" fmla="*/ 139960 h 434839"/>
                    <a:gd name="connsiteX559" fmla="*/ 443 w 766398"/>
                    <a:gd name="connsiteY559" fmla="*/ 142176 h 434839"/>
                    <a:gd name="connsiteX560" fmla="*/ 1551 w 766398"/>
                    <a:gd name="connsiteY560" fmla="*/ 144282 h 434839"/>
                    <a:gd name="connsiteX561" fmla="*/ 7203 w 766398"/>
                    <a:gd name="connsiteY561" fmla="*/ 147717 h 434839"/>
                    <a:gd name="connsiteX562" fmla="*/ 9973 w 766398"/>
                    <a:gd name="connsiteY562" fmla="*/ 150820 h 434839"/>
                    <a:gd name="connsiteX563" fmla="*/ 11192 w 766398"/>
                    <a:gd name="connsiteY563" fmla="*/ 152814 h 434839"/>
                    <a:gd name="connsiteX564" fmla="*/ 12078 w 766398"/>
                    <a:gd name="connsiteY564" fmla="*/ 154809 h 434839"/>
                    <a:gd name="connsiteX565" fmla="*/ 12411 w 766398"/>
                    <a:gd name="connsiteY565" fmla="*/ 157469 h 434839"/>
                    <a:gd name="connsiteX566" fmla="*/ 11635 w 766398"/>
                    <a:gd name="connsiteY566" fmla="*/ 161569 h 434839"/>
                    <a:gd name="connsiteX567" fmla="*/ 11635 w 766398"/>
                    <a:gd name="connsiteY567" fmla="*/ 164118 h 434839"/>
                    <a:gd name="connsiteX568" fmla="*/ 12632 w 766398"/>
                    <a:gd name="connsiteY568" fmla="*/ 166888 h 434839"/>
                    <a:gd name="connsiteX569" fmla="*/ 14295 w 766398"/>
                    <a:gd name="connsiteY569" fmla="*/ 168329 h 434839"/>
                    <a:gd name="connsiteX570" fmla="*/ 16068 w 766398"/>
                    <a:gd name="connsiteY570" fmla="*/ 169326 h 434839"/>
                    <a:gd name="connsiteX571" fmla="*/ 17730 w 766398"/>
                    <a:gd name="connsiteY571" fmla="*/ 170767 h 434839"/>
                    <a:gd name="connsiteX572" fmla="*/ 18728 w 766398"/>
                    <a:gd name="connsiteY572" fmla="*/ 172540 h 434839"/>
                    <a:gd name="connsiteX573" fmla="*/ 18949 w 766398"/>
                    <a:gd name="connsiteY573" fmla="*/ 174313 h 434839"/>
                    <a:gd name="connsiteX574" fmla="*/ 18949 w 766398"/>
                    <a:gd name="connsiteY574" fmla="*/ 175864 h 434839"/>
                    <a:gd name="connsiteX575" fmla="*/ 19393 w 766398"/>
                    <a:gd name="connsiteY575" fmla="*/ 177083 h 434839"/>
                    <a:gd name="connsiteX576" fmla="*/ 36458 w 766398"/>
                    <a:gd name="connsiteY576" fmla="*/ 186170 h 434839"/>
                    <a:gd name="connsiteX577" fmla="*/ 36680 w 766398"/>
                    <a:gd name="connsiteY577" fmla="*/ 186170 h 434839"/>
                    <a:gd name="connsiteX578" fmla="*/ 38342 w 766398"/>
                    <a:gd name="connsiteY578" fmla="*/ 187943 h 434839"/>
                    <a:gd name="connsiteX579" fmla="*/ 42553 w 766398"/>
                    <a:gd name="connsiteY579" fmla="*/ 188386 h 434839"/>
                    <a:gd name="connsiteX580" fmla="*/ 44437 w 766398"/>
                    <a:gd name="connsiteY580" fmla="*/ 190159 h 434839"/>
                    <a:gd name="connsiteX581" fmla="*/ 44769 w 766398"/>
                    <a:gd name="connsiteY581" fmla="*/ 192708 h 434839"/>
                    <a:gd name="connsiteX582" fmla="*/ 43993 w 766398"/>
                    <a:gd name="connsiteY582" fmla="*/ 195146 h 434839"/>
                    <a:gd name="connsiteX583" fmla="*/ 43772 w 766398"/>
                    <a:gd name="connsiteY583" fmla="*/ 197030 h 434839"/>
                    <a:gd name="connsiteX584" fmla="*/ 48426 w 766398"/>
                    <a:gd name="connsiteY584" fmla="*/ 199690 h 434839"/>
                    <a:gd name="connsiteX585" fmla="*/ 50088 w 766398"/>
                    <a:gd name="connsiteY585" fmla="*/ 200354 h 434839"/>
                    <a:gd name="connsiteX586" fmla="*/ 50753 w 766398"/>
                    <a:gd name="connsiteY586" fmla="*/ 201684 h 434839"/>
                    <a:gd name="connsiteX587" fmla="*/ 50421 w 766398"/>
                    <a:gd name="connsiteY587" fmla="*/ 205008 h 434839"/>
                    <a:gd name="connsiteX588" fmla="*/ 49534 w 766398"/>
                    <a:gd name="connsiteY588" fmla="*/ 207779 h 434839"/>
                    <a:gd name="connsiteX589" fmla="*/ 46875 w 766398"/>
                    <a:gd name="connsiteY589" fmla="*/ 212544 h 434839"/>
                    <a:gd name="connsiteX590" fmla="*/ 46099 w 766398"/>
                    <a:gd name="connsiteY590" fmla="*/ 215315 h 434839"/>
                    <a:gd name="connsiteX591" fmla="*/ 43772 w 766398"/>
                    <a:gd name="connsiteY591" fmla="*/ 214539 h 434839"/>
                    <a:gd name="connsiteX592" fmla="*/ 43107 w 766398"/>
                    <a:gd name="connsiteY592" fmla="*/ 217087 h 434839"/>
                    <a:gd name="connsiteX593" fmla="*/ 42996 w 766398"/>
                    <a:gd name="connsiteY593" fmla="*/ 220744 h 434839"/>
                    <a:gd name="connsiteX594" fmla="*/ 42664 w 766398"/>
                    <a:gd name="connsiteY594" fmla="*/ 223626 h 434839"/>
                    <a:gd name="connsiteX595" fmla="*/ 40891 w 766398"/>
                    <a:gd name="connsiteY595" fmla="*/ 225398 h 434839"/>
                    <a:gd name="connsiteX596" fmla="*/ 36236 w 766398"/>
                    <a:gd name="connsiteY596" fmla="*/ 227393 h 434839"/>
                    <a:gd name="connsiteX597" fmla="*/ 34906 w 766398"/>
                    <a:gd name="connsiteY597" fmla="*/ 230053 h 434839"/>
                    <a:gd name="connsiteX598" fmla="*/ 35460 w 766398"/>
                    <a:gd name="connsiteY598" fmla="*/ 231826 h 434839"/>
                    <a:gd name="connsiteX599" fmla="*/ 36569 w 766398"/>
                    <a:gd name="connsiteY599" fmla="*/ 234153 h 434839"/>
                    <a:gd name="connsiteX600" fmla="*/ 38896 w 766398"/>
                    <a:gd name="connsiteY600" fmla="*/ 237478 h 434839"/>
                    <a:gd name="connsiteX601" fmla="*/ 40558 w 766398"/>
                    <a:gd name="connsiteY601" fmla="*/ 238918 h 434839"/>
                    <a:gd name="connsiteX602" fmla="*/ 42332 w 766398"/>
                    <a:gd name="connsiteY602" fmla="*/ 240137 h 434839"/>
                    <a:gd name="connsiteX603" fmla="*/ 46099 w 766398"/>
                    <a:gd name="connsiteY603" fmla="*/ 241910 h 434839"/>
                    <a:gd name="connsiteX604" fmla="*/ 47650 w 766398"/>
                    <a:gd name="connsiteY604" fmla="*/ 242797 h 434839"/>
                    <a:gd name="connsiteX605" fmla="*/ 48537 w 766398"/>
                    <a:gd name="connsiteY605" fmla="*/ 244570 h 434839"/>
                    <a:gd name="connsiteX606" fmla="*/ 48647 w 766398"/>
                    <a:gd name="connsiteY606" fmla="*/ 246897 h 434839"/>
                    <a:gd name="connsiteX607" fmla="*/ 47650 w 766398"/>
                    <a:gd name="connsiteY607" fmla="*/ 249113 h 434839"/>
                    <a:gd name="connsiteX608" fmla="*/ 47983 w 766398"/>
                    <a:gd name="connsiteY608" fmla="*/ 249335 h 434839"/>
                    <a:gd name="connsiteX609" fmla="*/ 48869 w 766398"/>
                    <a:gd name="connsiteY609" fmla="*/ 249778 h 434839"/>
                    <a:gd name="connsiteX610" fmla="*/ 48315 w 766398"/>
                    <a:gd name="connsiteY610" fmla="*/ 251108 h 434839"/>
                    <a:gd name="connsiteX611" fmla="*/ 48315 w 766398"/>
                    <a:gd name="connsiteY611" fmla="*/ 251551 h 434839"/>
                    <a:gd name="connsiteX612" fmla="*/ 49423 w 766398"/>
                    <a:gd name="connsiteY612" fmla="*/ 252992 h 434839"/>
                    <a:gd name="connsiteX613" fmla="*/ 52083 w 766398"/>
                    <a:gd name="connsiteY613" fmla="*/ 254432 h 434839"/>
                    <a:gd name="connsiteX614" fmla="*/ 53302 w 766398"/>
                    <a:gd name="connsiteY614" fmla="*/ 255762 h 434839"/>
                    <a:gd name="connsiteX615" fmla="*/ 54078 w 766398"/>
                    <a:gd name="connsiteY615" fmla="*/ 257646 h 434839"/>
                    <a:gd name="connsiteX616" fmla="*/ 54632 w 766398"/>
                    <a:gd name="connsiteY616" fmla="*/ 261524 h 434839"/>
                    <a:gd name="connsiteX617" fmla="*/ 55075 w 766398"/>
                    <a:gd name="connsiteY617" fmla="*/ 263519 h 434839"/>
                    <a:gd name="connsiteX618" fmla="*/ 55851 w 766398"/>
                    <a:gd name="connsiteY618" fmla="*/ 265624 h 434839"/>
                    <a:gd name="connsiteX619" fmla="*/ 56516 w 766398"/>
                    <a:gd name="connsiteY619" fmla="*/ 267176 h 434839"/>
                    <a:gd name="connsiteX620" fmla="*/ 57402 w 766398"/>
                    <a:gd name="connsiteY620" fmla="*/ 268506 h 434839"/>
                    <a:gd name="connsiteX621" fmla="*/ 58621 w 766398"/>
                    <a:gd name="connsiteY621" fmla="*/ 269835 h 434839"/>
                    <a:gd name="connsiteX622" fmla="*/ 59951 w 766398"/>
                    <a:gd name="connsiteY622" fmla="*/ 270168 h 434839"/>
                    <a:gd name="connsiteX623" fmla="*/ 61170 w 766398"/>
                    <a:gd name="connsiteY623" fmla="*/ 270057 h 434839"/>
                    <a:gd name="connsiteX624" fmla="*/ 61945 w 766398"/>
                    <a:gd name="connsiteY624" fmla="*/ 270722 h 434839"/>
                    <a:gd name="connsiteX625" fmla="*/ 62167 w 766398"/>
                    <a:gd name="connsiteY625" fmla="*/ 273603 h 434839"/>
                    <a:gd name="connsiteX626" fmla="*/ 62499 w 766398"/>
                    <a:gd name="connsiteY626" fmla="*/ 279366 h 434839"/>
                    <a:gd name="connsiteX627" fmla="*/ 63054 w 766398"/>
                    <a:gd name="connsiteY627" fmla="*/ 282136 h 434839"/>
                    <a:gd name="connsiteX628" fmla="*/ 64273 w 766398"/>
                    <a:gd name="connsiteY628" fmla="*/ 284685 h 434839"/>
                    <a:gd name="connsiteX629" fmla="*/ 66489 w 766398"/>
                    <a:gd name="connsiteY629" fmla="*/ 286458 h 434839"/>
                    <a:gd name="connsiteX630" fmla="*/ 71808 w 766398"/>
                    <a:gd name="connsiteY630" fmla="*/ 289007 h 434839"/>
                    <a:gd name="connsiteX631" fmla="*/ 74025 w 766398"/>
                    <a:gd name="connsiteY631" fmla="*/ 291334 h 434839"/>
                    <a:gd name="connsiteX632" fmla="*/ 77792 w 766398"/>
                    <a:gd name="connsiteY632" fmla="*/ 299645 h 434839"/>
                    <a:gd name="connsiteX633" fmla="*/ 79565 w 766398"/>
                    <a:gd name="connsiteY633" fmla="*/ 301529 h 434839"/>
                    <a:gd name="connsiteX634" fmla="*/ 81782 w 766398"/>
                    <a:gd name="connsiteY634" fmla="*/ 302304 h 434839"/>
                    <a:gd name="connsiteX635" fmla="*/ 88430 w 766398"/>
                    <a:gd name="connsiteY635" fmla="*/ 303302 h 434839"/>
                    <a:gd name="connsiteX636" fmla="*/ 90647 w 766398"/>
                    <a:gd name="connsiteY636" fmla="*/ 302969 h 434839"/>
                    <a:gd name="connsiteX637" fmla="*/ 90093 w 766398"/>
                    <a:gd name="connsiteY637" fmla="*/ 300753 h 434839"/>
                    <a:gd name="connsiteX638" fmla="*/ 91644 w 766398"/>
                    <a:gd name="connsiteY638" fmla="*/ 300310 h 434839"/>
                    <a:gd name="connsiteX639" fmla="*/ 95966 w 766398"/>
                    <a:gd name="connsiteY639" fmla="*/ 301529 h 434839"/>
                    <a:gd name="connsiteX640" fmla="*/ 97960 w 766398"/>
                    <a:gd name="connsiteY640" fmla="*/ 302526 h 434839"/>
                    <a:gd name="connsiteX641" fmla="*/ 99512 w 766398"/>
                    <a:gd name="connsiteY641" fmla="*/ 303856 h 434839"/>
                    <a:gd name="connsiteX642" fmla="*/ 102725 w 766398"/>
                    <a:gd name="connsiteY642" fmla="*/ 307180 h 434839"/>
                    <a:gd name="connsiteX643" fmla="*/ 104720 w 766398"/>
                    <a:gd name="connsiteY643" fmla="*/ 308067 h 434839"/>
                    <a:gd name="connsiteX644" fmla="*/ 105386 w 766398"/>
                    <a:gd name="connsiteY644" fmla="*/ 309397 h 434839"/>
                    <a:gd name="connsiteX645" fmla="*/ 105496 w 766398"/>
                    <a:gd name="connsiteY645" fmla="*/ 311059 h 434839"/>
                    <a:gd name="connsiteX646" fmla="*/ 106050 w 766398"/>
                    <a:gd name="connsiteY646" fmla="*/ 312721 h 434839"/>
                    <a:gd name="connsiteX647" fmla="*/ 109596 w 766398"/>
                    <a:gd name="connsiteY647" fmla="*/ 317043 h 434839"/>
                    <a:gd name="connsiteX648" fmla="*/ 109596 w 766398"/>
                    <a:gd name="connsiteY648" fmla="*/ 317043 h 434839"/>
                    <a:gd name="connsiteX649" fmla="*/ 109596 w 766398"/>
                    <a:gd name="connsiteY649" fmla="*/ 317043 h 434839"/>
                    <a:gd name="connsiteX650" fmla="*/ 111037 w 766398"/>
                    <a:gd name="connsiteY650" fmla="*/ 317819 h 434839"/>
                    <a:gd name="connsiteX651" fmla="*/ 121675 w 766398"/>
                    <a:gd name="connsiteY651" fmla="*/ 332225 h 434839"/>
                    <a:gd name="connsiteX652" fmla="*/ 123116 w 766398"/>
                    <a:gd name="connsiteY652" fmla="*/ 335660 h 434839"/>
                    <a:gd name="connsiteX653" fmla="*/ 124999 w 766398"/>
                    <a:gd name="connsiteY653" fmla="*/ 338541 h 434839"/>
                    <a:gd name="connsiteX654" fmla="*/ 128213 w 766398"/>
                    <a:gd name="connsiteY654" fmla="*/ 340425 h 434839"/>
                    <a:gd name="connsiteX655" fmla="*/ 134973 w 766398"/>
                    <a:gd name="connsiteY655" fmla="*/ 340757 h 434839"/>
                    <a:gd name="connsiteX656" fmla="*/ 137300 w 766398"/>
                    <a:gd name="connsiteY656" fmla="*/ 341644 h 434839"/>
                    <a:gd name="connsiteX657" fmla="*/ 138630 w 766398"/>
                    <a:gd name="connsiteY657" fmla="*/ 342863 h 434839"/>
                    <a:gd name="connsiteX658" fmla="*/ 142065 w 766398"/>
                    <a:gd name="connsiteY658" fmla="*/ 347406 h 434839"/>
                    <a:gd name="connsiteX659" fmla="*/ 146941 w 766398"/>
                    <a:gd name="connsiteY659" fmla="*/ 352393 h 434839"/>
                    <a:gd name="connsiteX660" fmla="*/ 148160 w 766398"/>
                    <a:gd name="connsiteY660" fmla="*/ 355385 h 434839"/>
                    <a:gd name="connsiteX661" fmla="*/ 148271 w 766398"/>
                    <a:gd name="connsiteY661" fmla="*/ 360150 h 434839"/>
                    <a:gd name="connsiteX662" fmla="*/ 149933 w 766398"/>
                    <a:gd name="connsiteY662" fmla="*/ 362810 h 434839"/>
                    <a:gd name="connsiteX663" fmla="*/ 153147 w 766398"/>
                    <a:gd name="connsiteY663" fmla="*/ 365913 h 434839"/>
                    <a:gd name="connsiteX664" fmla="*/ 156692 w 766398"/>
                    <a:gd name="connsiteY664" fmla="*/ 368461 h 434839"/>
                    <a:gd name="connsiteX665" fmla="*/ 159353 w 766398"/>
                    <a:gd name="connsiteY665" fmla="*/ 369680 h 434839"/>
                    <a:gd name="connsiteX666" fmla="*/ 160571 w 766398"/>
                    <a:gd name="connsiteY666" fmla="*/ 366688 h 434839"/>
                    <a:gd name="connsiteX667" fmla="*/ 161679 w 766398"/>
                    <a:gd name="connsiteY667" fmla="*/ 364804 h 434839"/>
                    <a:gd name="connsiteX668" fmla="*/ 163231 w 766398"/>
                    <a:gd name="connsiteY668" fmla="*/ 364139 h 434839"/>
                    <a:gd name="connsiteX669" fmla="*/ 163896 w 766398"/>
                    <a:gd name="connsiteY669" fmla="*/ 364250 h 434839"/>
                    <a:gd name="connsiteX670" fmla="*/ 165779 w 766398"/>
                    <a:gd name="connsiteY670" fmla="*/ 364693 h 434839"/>
                    <a:gd name="connsiteX671" fmla="*/ 167774 w 766398"/>
                    <a:gd name="connsiteY671" fmla="*/ 365913 h 434839"/>
                    <a:gd name="connsiteX672" fmla="*/ 169769 w 766398"/>
                    <a:gd name="connsiteY672" fmla="*/ 367464 h 434839"/>
                    <a:gd name="connsiteX673" fmla="*/ 171653 w 766398"/>
                    <a:gd name="connsiteY673" fmla="*/ 368461 h 434839"/>
                    <a:gd name="connsiteX674" fmla="*/ 173758 w 766398"/>
                    <a:gd name="connsiteY674" fmla="*/ 368240 h 434839"/>
                    <a:gd name="connsiteX675" fmla="*/ 173980 w 766398"/>
                    <a:gd name="connsiteY675" fmla="*/ 371453 h 434839"/>
                    <a:gd name="connsiteX676" fmla="*/ 175199 w 766398"/>
                    <a:gd name="connsiteY676" fmla="*/ 374667 h 434839"/>
                    <a:gd name="connsiteX677" fmla="*/ 176972 w 766398"/>
                    <a:gd name="connsiteY677" fmla="*/ 377327 h 434839"/>
                    <a:gd name="connsiteX678" fmla="*/ 178855 w 766398"/>
                    <a:gd name="connsiteY678" fmla="*/ 379210 h 434839"/>
                    <a:gd name="connsiteX679" fmla="*/ 181072 w 766398"/>
                    <a:gd name="connsiteY679" fmla="*/ 380208 h 434839"/>
                    <a:gd name="connsiteX680" fmla="*/ 185283 w 766398"/>
                    <a:gd name="connsiteY680" fmla="*/ 380872 h 434839"/>
                    <a:gd name="connsiteX681" fmla="*/ 186835 w 766398"/>
                    <a:gd name="connsiteY681" fmla="*/ 381759 h 434839"/>
                    <a:gd name="connsiteX682" fmla="*/ 189494 w 766398"/>
                    <a:gd name="connsiteY682" fmla="*/ 385970 h 434839"/>
                    <a:gd name="connsiteX683" fmla="*/ 194924 w 766398"/>
                    <a:gd name="connsiteY683" fmla="*/ 396830 h 434839"/>
                    <a:gd name="connsiteX684" fmla="*/ 197140 w 766398"/>
                    <a:gd name="connsiteY684" fmla="*/ 399157 h 434839"/>
                    <a:gd name="connsiteX685" fmla="*/ 201794 w 766398"/>
                    <a:gd name="connsiteY685" fmla="*/ 400376 h 434839"/>
                    <a:gd name="connsiteX686" fmla="*/ 203900 w 766398"/>
                    <a:gd name="connsiteY686" fmla="*/ 401484 h 434839"/>
                    <a:gd name="connsiteX687" fmla="*/ 206005 w 766398"/>
                    <a:gd name="connsiteY687" fmla="*/ 403146 h 434839"/>
                    <a:gd name="connsiteX688" fmla="*/ 208444 w 766398"/>
                    <a:gd name="connsiteY688" fmla="*/ 405252 h 434839"/>
                    <a:gd name="connsiteX689" fmla="*/ 216090 w 766398"/>
                    <a:gd name="connsiteY689" fmla="*/ 409352 h 434839"/>
                    <a:gd name="connsiteX690" fmla="*/ 217087 w 766398"/>
                    <a:gd name="connsiteY690" fmla="*/ 410460 h 434839"/>
                    <a:gd name="connsiteX691" fmla="*/ 218971 w 766398"/>
                    <a:gd name="connsiteY691" fmla="*/ 413342 h 434839"/>
                    <a:gd name="connsiteX692" fmla="*/ 219636 w 766398"/>
                    <a:gd name="connsiteY692" fmla="*/ 414782 h 434839"/>
                    <a:gd name="connsiteX693" fmla="*/ 220301 w 766398"/>
                    <a:gd name="connsiteY693" fmla="*/ 415336 h 434839"/>
                    <a:gd name="connsiteX694" fmla="*/ 221076 w 766398"/>
                    <a:gd name="connsiteY694" fmla="*/ 415669 h 434839"/>
                    <a:gd name="connsiteX695" fmla="*/ 221742 w 766398"/>
                    <a:gd name="connsiteY695" fmla="*/ 416112 h 434839"/>
                    <a:gd name="connsiteX696" fmla="*/ 221963 w 766398"/>
                    <a:gd name="connsiteY696" fmla="*/ 417109 h 434839"/>
                    <a:gd name="connsiteX697" fmla="*/ 221852 w 766398"/>
                    <a:gd name="connsiteY697" fmla="*/ 418217 h 434839"/>
                    <a:gd name="connsiteX698" fmla="*/ 221298 w 766398"/>
                    <a:gd name="connsiteY698" fmla="*/ 418439 h 434839"/>
                    <a:gd name="connsiteX699" fmla="*/ 220744 w 766398"/>
                    <a:gd name="connsiteY699" fmla="*/ 418328 h 434839"/>
                    <a:gd name="connsiteX700" fmla="*/ 220411 w 766398"/>
                    <a:gd name="connsiteY700" fmla="*/ 418550 h 434839"/>
                    <a:gd name="connsiteX701" fmla="*/ 219636 w 766398"/>
                    <a:gd name="connsiteY701" fmla="*/ 420101 h 434839"/>
                    <a:gd name="connsiteX702" fmla="*/ 218971 w 766398"/>
                    <a:gd name="connsiteY702" fmla="*/ 420323 h 434839"/>
                    <a:gd name="connsiteX703" fmla="*/ 218749 w 766398"/>
                    <a:gd name="connsiteY703" fmla="*/ 420877 h 434839"/>
                    <a:gd name="connsiteX704" fmla="*/ 219303 w 766398"/>
                    <a:gd name="connsiteY704" fmla="*/ 423204 h 434839"/>
                    <a:gd name="connsiteX705" fmla="*/ 219746 w 766398"/>
                    <a:gd name="connsiteY705" fmla="*/ 424091 h 434839"/>
                    <a:gd name="connsiteX706" fmla="*/ 221742 w 766398"/>
                    <a:gd name="connsiteY706" fmla="*/ 426529 h 434839"/>
                    <a:gd name="connsiteX707" fmla="*/ 222739 w 766398"/>
                    <a:gd name="connsiteY707" fmla="*/ 427415 h 434839"/>
                    <a:gd name="connsiteX708" fmla="*/ 226507 w 766398"/>
                    <a:gd name="connsiteY708" fmla="*/ 429077 h 434839"/>
                    <a:gd name="connsiteX709" fmla="*/ 242574 w 766398"/>
                    <a:gd name="connsiteY709" fmla="*/ 430850 h 434839"/>
                    <a:gd name="connsiteX710" fmla="*/ 253878 w 766398"/>
                    <a:gd name="connsiteY710" fmla="*/ 434840 h 434839"/>
                    <a:gd name="connsiteX711" fmla="*/ 254986 w 766398"/>
                    <a:gd name="connsiteY711" fmla="*/ 434729 h 434839"/>
                    <a:gd name="connsiteX712" fmla="*/ 255872 w 766398"/>
                    <a:gd name="connsiteY712" fmla="*/ 434285 h 434839"/>
                    <a:gd name="connsiteX713" fmla="*/ 258089 w 766398"/>
                    <a:gd name="connsiteY713" fmla="*/ 432512 h 434839"/>
                    <a:gd name="connsiteX714" fmla="*/ 264073 w 766398"/>
                    <a:gd name="connsiteY714" fmla="*/ 429964 h 434839"/>
                    <a:gd name="connsiteX715" fmla="*/ 265846 w 766398"/>
                    <a:gd name="connsiteY715" fmla="*/ 428080 h 434839"/>
                    <a:gd name="connsiteX716" fmla="*/ 268394 w 766398"/>
                    <a:gd name="connsiteY716" fmla="*/ 421320 h 434839"/>
                    <a:gd name="connsiteX717" fmla="*/ 270057 w 766398"/>
                    <a:gd name="connsiteY717" fmla="*/ 420212 h 434839"/>
                    <a:gd name="connsiteX718" fmla="*/ 272716 w 766398"/>
                    <a:gd name="connsiteY718" fmla="*/ 423426 h 434839"/>
                    <a:gd name="connsiteX719" fmla="*/ 277260 w 766398"/>
                    <a:gd name="connsiteY719" fmla="*/ 425753 h 434839"/>
                    <a:gd name="connsiteX720" fmla="*/ 278589 w 766398"/>
                    <a:gd name="connsiteY720" fmla="*/ 426085 h 434839"/>
                    <a:gd name="connsiteX721" fmla="*/ 280252 w 766398"/>
                    <a:gd name="connsiteY721" fmla="*/ 425753 h 434839"/>
                    <a:gd name="connsiteX722" fmla="*/ 283687 w 766398"/>
                    <a:gd name="connsiteY722" fmla="*/ 424091 h 434839"/>
                    <a:gd name="connsiteX723" fmla="*/ 285460 w 766398"/>
                    <a:gd name="connsiteY723" fmla="*/ 423980 h 434839"/>
                    <a:gd name="connsiteX724" fmla="*/ 286125 w 766398"/>
                    <a:gd name="connsiteY724" fmla="*/ 424645 h 434839"/>
                    <a:gd name="connsiteX725" fmla="*/ 286347 w 766398"/>
                    <a:gd name="connsiteY725" fmla="*/ 425753 h 434839"/>
                    <a:gd name="connsiteX726" fmla="*/ 286347 w 766398"/>
                    <a:gd name="connsiteY726" fmla="*/ 426861 h 434839"/>
                    <a:gd name="connsiteX727" fmla="*/ 286679 w 766398"/>
                    <a:gd name="connsiteY727" fmla="*/ 427526 h 434839"/>
                    <a:gd name="connsiteX728" fmla="*/ 287565 w 766398"/>
                    <a:gd name="connsiteY728" fmla="*/ 427636 h 434839"/>
                    <a:gd name="connsiteX729" fmla="*/ 289228 w 766398"/>
                    <a:gd name="connsiteY729" fmla="*/ 427083 h 434839"/>
                    <a:gd name="connsiteX730" fmla="*/ 290004 w 766398"/>
                    <a:gd name="connsiteY730" fmla="*/ 427193 h 434839"/>
                    <a:gd name="connsiteX731" fmla="*/ 291222 w 766398"/>
                    <a:gd name="connsiteY731" fmla="*/ 428856 h 434839"/>
                    <a:gd name="connsiteX732" fmla="*/ 291887 w 766398"/>
                    <a:gd name="connsiteY732" fmla="*/ 430407 h 434839"/>
                    <a:gd name="connsiteX733" fmla="*/ 292774 w 766398"/>
                    <a:gd name="connsiteY733" fmla="*/ 431515 h 434839"/>
                    <a:gd name="connsiteX734" fmla="*/ 294658 w 766398"/>
                    <a:gd name="connsiteY734" fmla="*/ 431626 h 434839"/>
                    <a:gd name="connsiteX735" fmla="*/ 296431 w 766398"/>
                    <a:gd name="connsiteY735" fmla="*/ 429964 h 434839"/>
                    <a:gd name="connsiteX736" fmla="*/ 296874 w 766398"/>
                    <a:gd name="connsiteY736" fmla="*/ 429410 h 434839"/>
                    <a:gd name="connsiteX737" fmla="*/ 297539 w 766398"/>
                    <a:gd name="connsiteY737" fmla="*/ 424977 h 434839"/>
                    <a:gd name="connsiteX738" fmla="*/ 297428 w 766398"/>
                    <a:gd name="connsiteY738" fmla="*/ 419769 h 434839"/>
                    <a:gd name="connsiteX739" fmla="*/ 297872 w 766398"/>
                    <a:gd name="connsiteY739" fmla="*/ 415115 h 434839"/>
                    <a:gd name="connsiteX740" fmla="*/ 299977 w 766398"/>
                    <a:gd name="connsiteY740" fmla="*/ 411679 h 434839"/>
                    <a:gd name="connsiteX741" fmla="*/ 305961 w 766398"/>
                    <a:gd name="connsiteY741" fmla="*/ 406360 h 434839"/>
                    <a:gd name="connsiteX742" fmla="*/ 306515 w 766398"/>
                    <a:gd name="connsiteY742" fmla="*/ 403146 h 434839"/>
                    <a:gd name="connsiteX743" fmla="*/ 307624 w 766398"/>
                    <a:gd name="connsiteY743" fmla="*/ 401152 h 434839"/>
                    <a:gd name="connsiteX744" fmla="*/ 308177 w 766398"/>
                    <a:gd name="connsiteY744" fmla="*/ 399046 h 434839"/>
                    <a:gd name="connsiteX745" fmla="*/ 308842 w 766398"/>
                    <a:gd name="connsiteY745" fmla="*/ 397384 h 434839"/>
                    <a:gd name="connsiteX746" fmla="*/ 310504 w 766398"/>
                    <a:gd name="connsiteY746" fmla="*/ 396719 h 434839"/>
                    <a:gd name="connsiteX747" fmla="*/ 316378 w 766398"/>
                    <a:gd name="connsiteY747" fmla="*/ 397606 h 434839"/>
                    <a:gd name="connsiteX748" fmla="*/ 322251 w 766398"/>
                    <a:gd name="connsiteY748" fmla="*/ 399933 h 434839"/>
                    <a:gd name="connsiteX749" fmla="*/ 324578 w 766398"/>
                    <a:gd name="connsiteY749" fmla="*/ 399711 h 434839"/>
                    <a:gd name="connsiteX750" fmla="*/ 325908 w 766398"/>
                    <a:gd name="connsiteY750" fmla="*/ 396719 h 434839"/>
                    <a:gd name="connsiteX751" fmla="*/ 325686 w 766398"/>
                    <a:gd name="connsiteY751" fmla="*/ 396387 h 434839"/>
                    <a:gd name="connsiteX752" fmla="*/ 325132 w 766398"/>
                    <a:gd name="connsiteY752" fmla="*/ 395279 h 434839"/>
                    <a:gd name="connsiteX753" fmla="*/ 324689 w 766398"/>
                    <a:gd name="connsiteY753" fmla="*/ 393949 h 434839"/>
                    <a:gd name="connsiteX754" fmla="*/ 324467 w 766398"/>
                    <a:gd name="connsiteY754" fmla="*/ 392841 h 434839"/>
                    <a:gd name="connsiteX755" fmla="*/ 324578 w 766398"/>
                    <a:gd name="connsiteY755" fmla="*/ 391732 h 434839"/>
                    <a:gd name="connsiteX756" fmla="*/ 325465 w 766398"/>
                    <a:gd name="connsiteY756" fmla="*/ 389516 h 434839"/>
                    <a:gd name="connsiteX757" fmla="*/ 327791 w 766398"/>
                    <a:gd name="connsiteY757" fmla="*/ 378767 h 434839"/>
                    <a:gd name="connsiteX758" fmla="*/ 327791 w 766398"/>
                    <a:gd name="connsiteY758" fmla="*/ 374002 h 434839"/>
                    <a:gd name="connsiteX759" fmla="*/ 327348 w 766398"/>
                    <a:gd name="connsiteY759" fmla="*/ 368794 h 434839"/>
                    <a:gd name="connsiteX760" fmla="*/ 327459 w 766398"/>
                    <a:gd name="connsiteY760" fmla="*/ 363807 h 434839"/>
                    <a:gd name="connsiteX761" fmla="*/ 329011 w 766398"/>
                    <a:gd name="connsiteY761" fmla="*/ 360261 h 434839"/>
                    <a:gd name="connsiteX762" fmla="*/ 328900 w 766398"/>
                    <a:gd name="connsiteY762" fmla="*/ 359264 h 434839"/>
                    <a:gd name="connsiteX763" fmla="*/ 328900 w 766398"/>
                    <a:gd name="connsiteY763" fmla="*/ 358488 h 434839"/>
                    <a:gd name="connsiteX764" fmla="*/ 329011 w 766398"/>
                    <a:gd name="connsiteY764" fmla="*/ 357934 h 434839"/>
                    <a:gd name="connsiteX765" fmla="*/ 329343 w 766398"/>
                    <a:gd name="connsiteY765" fmla="*/ 357601 h 434839"/>
                    <a:gd name="connsiteX766" fmla="*/ 331891 w 766398"/>
                    <a:gd name="connsiteY766" fmla="*/ 357269 h 434839"/>
                    <a:gd name="connsiteX767" fmla="*/ 338208 w 766398"/>
                    <a:gd name="connsiteY767" fmla="*/ 359485 h 434839"/>
                    <a:gd name="connsiteX768" fmla="*/ 346963 w 766398"/>
                    <a:gd name="connsiteY768" fmla="*/ 360150 h 434839"/>
                    <a:gd name="connsiteX769" fmla="*/ 347849 w 766398"/>
                    <a:gd name="connsiteY769" fmla="*/ 362588 h 434839"/>
                    <a:gd name="connsiteX770" fmla="*/ 348293 w 766398"/>
                    <a:gd name="connsiteY770" fmla="*/ 364915 h 434839"/>
                    <a:gd name="connsiteX771" fmla="*/ 348293 w 766398"/>
                    <a:gd name="connsiteY771" fmla="*/ 367242 h 434839"/>
                    <a:gd name="connsiteX772" fmla="*/ 347517 w 766398"/>
                    <a:gd name="connsiteY772" fmla="*/ 369791 h 434839"/>
                    <a:gd name="connsiteX773" fmla="*/ 349733 w 766398"/>
                    <a:gd name="connsiteY773" fmla="*/ 369791 h 434839"/>
                    <a:gd name="connsiteX774" fmla="*/ 358377 w 766398"/>
                    <a:gd name="connsiteY774" fmla="*/ 367464 h 434839"/>
                    <a:gd name="connsiteX775" fmla="*/ 359041 w 766398"/>
                    <a:gd name="connsiteY775" fmla="*/ 367131 h 434839"/>
                    <a:gd name="connsiteX776" fmla="*/ 360593 w 766398"/>
                    <a:gd name="connsiteY776" fmla="*/ 365248 h 434839"/>
                    <a:gd name="connsiteX777" fmla="*/ 360926 w 766398"/>
                    <a:gd name="connsiteY777" fmla="*/ 364250 h 434839"/>
                    <a:gd name="connsiteX778" fmla="*/ 361258 w 766398"/>
                    <a:gd name="connsiteY778" fmla="*/ 362034 h 434839"/>
                    <a:gd name="connsiteX779" fmla="*/ 361701 w 766398"/>
                    <a:gd name="connsiteY779" fmla="*/ 361258 h 434839"/>
                    <a:gd name="connsiteX780" fmla="*/ 362588 w 766398"/>
                    <a:gd name="connsiteY780" fmla="*/ 361258 h 434839"/>
                    <a:gd name="connsiteX781" fmla="*/ 363141 w 766398"/>
                    <a:gd name="connsiteY781" fmla="*/ 362034 h 434839"/>
                    <a:gd name="connsiteX782" fmla="*/ 363585 w 766398"/>
                    <a:gd name="connsiteY782" fmla="*/ 362810 h 434839"/>
                    <a:gd name="connsiteX783" fmla="*/ 364139 w 766398"/>
                    <a:gd name="connsiteY783" fmla="*/ 363253 h 434839"/>
                    <a:gd name="connsiteX784" fmla="*/ 369458 w 766398"/>
                    <a:gd name="connsiteY784" fmla="*/ 363253 h 434839"/>
                    <a:gd name="connsiteX785" fmla="*/ 372007 w 766398"/>
                    <a:gd name="connsiteY785" fmla="*/ 364029 h 434839"/>
                    <a:gd name="connsiteX786" fmla="*/ 377437 w 766398"/>
                    <a:gd name="connsiteY786" fmla="*/ 366799 h 434839"/>
                    <a:gd name="connsiteX787" fmla="*/ 382424 w 766398"/>
                    <a:gd name="connsiteY787" fmla="*/ 368461 h 434839"/>
                    <a:gd name="connsiteX788" fmla="*/ 384862 w 766398"/>
                    <a:gd name="connsiteY788" fmla="*/ 369902 h 434839"/>
                    <a:gd name="connsiteX789" fmla="*/ 390513 w 766398"/>
                    <a:gd name="connsiteY789" fmla="*/ 374778 h 434839"/>
                    <a:gd name="connsiteX790" fmla="*/ 393062 w 766398"/>
                    <a:gd name="connsiteY790" fmla="*/ 375775 h 434839"/>
                    <a:gd name="connsiteX791" fmla="*/ 399821 w 766398"/>
                    <a:gd name="connsiteY791" fmla="*/ 378324 h 434839"/>
                    <a:gd name="connsiteX792" fmla="*/ 408687 w 766398"/>
                    <a:gd name="connsiteY792" fmla="*/ 383310 h 434839"/>
                    <a:gd name="connsiteX793" fmla="*/ 411236 w 766398"/>
                    <a:gd name="connsiteY793" fmla="*/ 383976 h 434839"/>
                    <a:gd name="connsiteX794" fmla="*/ 413784 w 766398"/>
                    <a:gd name="connsiteY794" fmla="*/ 383976 h 434839"/>
                    <a:gd name="connsiteX795" fmla="*/ 415669 w 766398"/>
                    <a:gd name="connsiteY795" fmla="*/ 383310 h 434839"/>
                    <a:gd name="connsiteX796" fmla="*/ 419769 w 766398"/>
                    <a:gd name="connsiteY796" fmla="*/ 381205 h 434839"/>
                    <a:gd name="connsiteX797" fmla="*/ 420766 w 766398"/>
                    <a:gd name="connsiteY797" fmla="*/ 380983 h 434839"/>
                    <a:gd name="connsiteX798" fmla="*/ 424201 w 766398"/>
                    <a:gd name="connsiteY798" fmla="*/ 380983 h 434839"/>
                    <a:gd name="connsiteX799" fmla="*/ 424866 w 766398"/>
                    <a:gd name="connsiteY799" fmla="*/ 381427 h 434839"/>
                    <a:gd name="connsiteX800" fmla="*/ 425309 w 766398"/>
                    <a:gd name="connsiteY800" fmla="*/ 383532 h 434839"/>
                    <a:gd name="connsiteX801" fmla="*/ 425863 w 766398"/>
                    <a:gd name="connsiteY801" fmla="*/ 384419 h 434839"/>
                    <a:gd name="connsiteX802" fmla="*/ 426639 w 766398"/>
                    <a:gd name="connsiteY802" fmla="*/ 384751 h 434839"/>
                    <a:gd name="connsiteX803" fmla="*/ 428855 w 766398"/>
                    <a:gd name="connsiteY803" fmla="*/ 384973 h 434839"/>
                    <a:gd name="connsiteX804" fmla="*/ 430074 w 766398"/>
                    <a:gd name="connsiteY804" fmla="*/ 385859 h 434839"/>
                    <a:gd name="connsiteX805" fmla="*/ 430850 w 766398"/>
                    <a:gd name="connsiteY805" fmla="*/ 386192 h 434839"/>
                    <a:gd name="connsiteX806" fmla="*/ 431847 w 766398"/>
                    <a:gd name="connsiteY806" fmla="*/ 386192 h 434839"/>
                    <a:gd name="connsiteX807" fmla="*/ 430739 w 766398"/>
                    <a:gd name="connsiteY807" fmla="*/ 387743 h 434839"/>
                    <a:gd name="connsiteX808" fmla="*/ 432069 w 766398"/>
                    <a:gd name="connsiteY808" fmla="*/ 387300 h 434839"/>
                    <a:gd name="connsiteX809" fmla="*/ 433399 w 766398"/>
                    <a:gd name="connsiteY809" fmla="*/ 387411 h 434839"/>
                    <a:gd name="connsiteX810" fmla="*/ 434285 w 766398"/>
                    <a:gd name="connsiteY810" fmla="*/ 388186 h 434839"/>
                    <a:gd name="connsiteX811" fmla="*/ 434396 w 766398"/>
                    <a:gd name="connsiteY811" fmla="*/ 389959 h 434839"/>
                    <a:gd name="connsiteX812" fmla="*/ 436280 w 766398"/>
                    <a:gd name="connsiteY812" fmla="*/ 389516 h 434839"/>
                    <a:gd name="connsiteX813" fmla="*/ 436834 w 766398"/>
                    <a:gd name="connsiteY813" fmla="*/ 390181 h 434839"/>
                    <a:gd name="connsiteX814" fmla="*/ 436834 w 766398"/>
                    <a:gd name="connsiteY814" fmla="*/ 391400 h 434839"/>
                    <a:gd name="connsiteX815" fmla="*/ 437056 w 766398"/>
                    <a:gd name="connsiteY815" fmla="*/ 392287 h 434839"/>
                    <a:gd name="connsiteX816" fmla="*/ 448469 w 766398"/>
                    <a:gd name="connsiteY816" fmla="*/ 400598 h 434839"/>
                    <a:gd name="connsiteX817" fmla="*/ 454454 w 766398"/>
                    <a:gd name="connsiteY817" fmla="*/ 403146 h 434839"/>
                    <a:gd name="connsiteX818" fmla="*/ 464870 w 766398"/>
                    <a:gd name="connsiteY818" fmla="*/ 402592 h 434839"/>
                    <a:gd name="connsiteX819" fmla="*/ 480827 w 766398"/>
                    <a:gd name="connsiteY819" fmla="*/ 404919 h 434839"/>
                    <a:gd name="connsiteX820" fmla="*/ 480938 w 766398"/>
                    <a:gd name="connsiteY820" fmla="*/ 404809 h 434839"/>
                    <a:gd name="connsiteX821" fmla="*/ 483266 w 766398"/>
                    <a:gd name="connsiteY821" fmla="*/ 404366 h 434839"/>
                    <a:gd name="connsiteX822" fmla="*/ 484706 w 766398"/>
                    <a:gd name="connsiteY822" fmla="*/ 405584 h 434839"/>
                    <a:gd name="connsiteX823" fmla="*/ 485371 w 766398"/>
                    <a:gd name="connsiteY823" fmla="*/ 405806 h 434839"/>
                    <a:gd name="connsiteX824" fmla="*/ 487144 w 766398"/>
                    <a:gd name="connsiteY824" fmla="*/ 405363 h 434839"/>
                    <a:gd name="connsiteX825" fmla="*/ 488363 w 766398"/>
                    <a:gd name="connsiteY825" fmla="*/ 404144 h 434839"/>
                    <a:gd name="connsiteX826" fmla="*/ 494125 w 766398"/>
                    <a:gd name="connsiteY826" fmla="*/ 394281 h 434839"/>
                    <a:gd name="connsiteX827" fmla="*/ 496120 w 766398"/>
                    <a:gd name="connsiteY827" fmla="*/ 392952 h 434839"/>
                    <a:gd name="connsiteX828" fmla="*/ 499445 w 766398"/>
                    <a:gd name="connsiteY828" fmla="*/ 393505 h 434839"/>
                    <a:gd name="connsiteX829" fmla="*/ 500553 w 766398"/>
                    <a:gd name="connsiteY829" fmla="*/ 393395 h 434839"/>
                    <a:gd name="connsiteX830" fmla="*/ 502658 w 766398"/>
                    <a:gd name="connsiteY830" fmla="*/ 392508 h 434839"/>
                    <a:gd name="connsiteX831" fmla="*/ 503655 w 766398"/>
                    <a:gd name="connsiteY831" fmla="*/ 392397 h 434839"/>
                    <a:gd name="connsiteX832" fmla="*/ 504653 w 766398"/>
                    <a:gd name="connsiteY832" fmla="*/ 392730 h 434839"/>
                    <a:gd name="connsiteX833" fmla="*/ 506648 w 766398"/>
                    <a:gd name="connsiteY833" fmla="*/ 394059 h 434839"/>
                    <a:gd name="connsiteX834" fmla="*/ 513407 w 766398"/>
                    <a:gd name="connsiteY834" fmla="*/ 395943 h 434839"/>
                    <a:gd name="connsiteX835" fmla="*/ 515513 w 766398"/>
                    <a:gd name="connsiteY835" fmla="*/ 396165 h 434839"/>
                    <a:gd name="connsiteX836" fmla="*/ 517729 w 766398"/>
                    <a:gd name="connsiteY836" fmla="*/ 397052 h 434839"/>
                    <a:gd name="connsiteX837" fmla="*/ 518616 w 766398"/>
                    <a:gd name="connsiteY837" fmla="*/ 399157 h 434839"/>
                    <a:gd name="connsiteX838" fmla="*/ 518948 w 766398"/>
                    <a:gd name="connsiteY838" fmla="*/ 401595 h 434839"/>
                    <a:gd name="connsiteX839" fmla="*/ 519835 w 766398"/>
                    <a:gd name="connsiteY839" fmla="*/ 403701 h 434839"/>
                    <a:gd name="connsiteX840" fmla="*/ 521275 w 766398"/>
                    <a:gd name="connsiteY840" fmla="*/ 404698 h 434839"/>
                    <a:gd name="connsiteX841" fmla="*/ 523048 w 766398"/>
                    <a:gd name="connsiteY841" fmla="*/ 405030 h 434839"/>
                    <a:gd name="connsiteX842" fmla="*/ 527370 w 766398"/>
                    <a:gd name="connsiteY842" fmla="*/ 404809 h 434839"/>
                    <a:gd name="connsiteX843" fmla="*/ 529143 w 766398"/>
                    <a:gd name="connsiteY843" fmla="*/ 405473 h 434839"/>
                    <a:gd name="connsiteX844" fmla="*/ 533243 w 766398"/>
                    <a:gd name="connsiteY844" fmla="*/ 408133 h 434839"/>
                    <a:gd name="connsiteX845" fmla="*/ 535349 w 766398"/>
                    <a:gd name="connsiteY845" fmla="*/ 408909 h 434839"/>
                    <a:gd name="connsiteX846" fmla="*/ 537455 w 766398"/>
                    <a:gd name="connsiteY846" fmla="*/ 408687 h 434839"/>
                    <a:gd name="connsiteX847" fmla="*/ 541887 w 766398"/>
                    <a:gd name="connsiteY847" fmla="*/ 407136 h 434839"/>
                    <a:gd name="connsiteX848" fmla="*/ 543771 w 766398"/>
                    <a:gd name="connsiteY848" fmla="*/ 407246 h 434839"/>
                    <a:gd name="connsiteX849" fmla="*/ 546431 w 766398"/>
                    <a:gd name="connsiteY849" fmla="*/ 411014 h 434839"/>
                    <a:gd name="connsiteX850" fmla="*/ 547981 w 766398"/>
                    <a:gd name="connsiteY850" fmla="*/ 422318 h 434839"/>
                    <a:gd name="connsiteX851" fmla="*/ 551860 w 766398"/>
                    <a:gd name="connsiteY851" fmla="*/ 426861 h 434839"/>
                    <a:gd name="connsiteX852" fmla="*/ 552192 w 766398"/>
                    <a:gd name="connsiteY852" fmla="*/ 423647 h 434839"/>
                    <a:gd name="connsiteX853" fmla="*/ 553966 w 766398"/>
                    <a:gd name="connsiteY853" fmla="*/ 421431 h 434839"/>
                    <a:gd name="connsiteX854" fmla="*/ 555296 w 766398"/>
                    <a:gd name="connsiteY854" fmla="*/ 419104 h 434839"/>
                    <a:gd name="connsiteX855" fmla="*/ 560947 w 766398"/>
                    <a:gd name="connsiteY855" fmla="*/ 402592 h 434839"/>
                    <a:gd name="connsiteX856" fmla="*/ 563829 w 766398"/>
                    <a:gd name="connsiteY856" fmla="*/ 397827 h 434839"/>
                    <a:gd name="connsiteX857" fmla="*/ 567707 w 766398"/>
                    <a:gd name="connsiteY857" fmla="*/ 394503 h 434839"/>
                    <a:gd name="connsiteX858" fmla="*/ 569369 w 766398"/>
                    <a:gd name="connsiteY858" fmla="*/ 392397 h 434839"/>
                    <a:gd name="connsiteX859" fmla="*/ 570034 w 766398"/>
                    <a:gd name="connsiteY859" fmla="*/ 389184 h 434839"/>
                    <a:gd name="connsiteX860" fmla="*/ 571031 w 766398"/>
                    <a:gd name="connsiteY860" fmla="*/ 387521 h 434839"/>
                    <a:gd name="connsiteX861" fmla="*/ 577126 w 766398"/>
                    <a:gd name="connsiteY861" fmla="*/ 383089 h 434839"/>
                    <a:gd name="connsiteX862" fmla="*/ 582224 w 766398"/>
                    <a:gd name="connsiteY862" fmla="*/ 381981 h 434839"/>
                    <a:gd name="connsiteX863" fmla="*/ 587654 w 766398"/>
                    <a:gd name="connsiteY863" fmla="*/ 383421 h 434839"/>
                    <a:gd name="connsiteX864" fmla="*/ 600508 w 766398"/>
                    <a:gd name="connsiteY864" fmla="*/ 389959 h 434839"/>
                    <a:gd name="connsiteX865" fmla="*/ 602503 w 766398"/>
                    <a:gd name="connsiteY865" fmla="*/ 389627 h 434839"/>
                    <a:gd name="connsiteX866" fmla="*/ 604720 w 766398"/>
                    <a:gd name="connsiteY866" fmla="*/ 388186 h 434839"/>
                    <a:gd name="connsiteX867" fmla="*/ 606825 w 766398"/>
                    <a:gd name="connsiteY867" fmla="*/ 386856 h 434839"/>
                    <a:gd name="connsiteX868" fmla="*/ 609484 w 766398"/>
                    <a:gd name="connsiteY868" fmla="*/ 386081 h 434839"/>
                    <a:gd name="connsiteX869" fmla="*/ 611146 w 766398"/>
                    <a:gd name="connsiteY869" fmla="*/ 386856 h 434839"/>
                    <a:gd name="connsiteX870" fmla="*/ 614582 w 766398"/>
                    <a:gd name="connsiteY870" fmla="*/ 390514 h 434839"/>
                    <a:gd name="connsiteX871" fmla="*/ 618793 w 766398"/>
                    <a:gd name="connsiteY871" fmla="*/ 391178 h 434839"/>
                    <a:gd name="connsiteX872" fmla="*/ 640513 w 766398"/>
                    <a:gd name="connsiteY872" fmla="*/ 382535 h 434839"/>
                    <a:gd name="connsiteX873" fmla="*/ 642507 w 766398"/>
                    <a:gd name="connsiteY873" fmla="*/ 380872 h 434839"/>
                    <a:gd name="connsiteX874" fmla="*/ 646496 w 766398"/>
                    <a:gd name="connsiteY874" fmla="*/ 374224 h 434839"/>
                    <a:gd name="connsiteX875" fmla="*/ 648270 w 766398"/>
                    <a:gd name="connsiteY875" fmla="*/ 372672 h 434839"/>
                    <a:gd name="connsiteX876" fmla="*/ 651040 w 766398"/>
                    <a:gd name="connsiteY876" fmla="*/ 372229 h 434839"/>
                    <a:gd name="connsiteX877" fmla="*/ 653478 w 766398"/>
                    <a:gd name="connsiteY877" fmla="*/ 372561 h 434839"/>
                    <a:gd name="connsiteX878" fmla="*/ 655694 w 766398"/>
                    <a:gd name="connsiteY878" fmla="*/ 372451 h 434839"/>
                    <a:gd name="connsiteX879" fmla="*/ 657689 w 766398"/>
                    <a:gd name="connsiteY879" fmla="*/ 370456 h 434839"/>
                    <a:gd name="connsiteX880" fmla="*/ 658687 w 766398"/>
                    <a:gd name="connsiteY880" fmla="*/ 368018 h 434839"/>
                    <a:gd name="connsiteX881" fmla="*/ 659573 w 766398"/>
                    <a:gd name="connsiteY881" fmla="*/ 362699 h 434839"/>
                    <a:gd name="connsiteX882" fmla="*/ 660237 w 766398"/>
                    <a:gd name="connsiteY882" fmla="*/ 360150 h 434839"/>
                    <a:gd name="connsiteX883" fmla="*/ 661789 w 766398"/>
                    <a:gd name="connsiteY883" fmla="*/ 357158 h 434839"/>
                    <a:gd name="connsiteX884" fmla="*/ 664116 w 766398"/>
                    <a:gd name="connsiteY884" fmla="*/ 355606 h 434839"/>
                    <a:gd name="connsiteX885" fmla="*/ 666887 w 766398"/>
                    <a:gd name="connsiteY885" fmla="*/ 355163 h 434839"/>
                    <a:gd name="connsiteX886" fmla="*/ 672981 w 766398"/>
                    <a:gd name="connsiteY886" fmla="*/ 355717 h 434839"/>
                    <a:gd name="connsiteX887" fmla="*/ 676749 w 766398"/>
                    <a:gd name="connsiteY887" fmla="*/ 353944 h 434839"/>
                    <a:gd name="connsiteX888" fmla="*/ 680074 w 766398"/>
                    <a:gd name="connsiteY888" fmla="*/ 350841 h 434839"/>
                    <a:gd name="connsiteX889" fmla="*/ 682401 w 766398"/>
                    <a:gd name="connsiteY889" fmla="*/ 346852 h 434839"/>
                    <a:gd name="connsiteX890" fmla="*/ 683176 w 766398"/>
                    <a:gd name="connsiteY890" fmla="*/ 343085 h 434839"/>
                    <a:gd name="connsiteX891" fmla="*/ 682955 w 766398"/>
                    <a:gd name="connsiteY891" fmla="*/ 335327 h 434839"/>
                    <a:gd name="connsiteX892" fmla="*/ 682955 w 766398"/>
                    <a:gd name="connsiteY892" fmla="*/ 334330 h 434839"/>
                    <a:gd name="connsiteX893" fmla="*/ 683398 w 766398"/>
                    <a:gd name="connsiteY893" fmla="*/ 329676 h 434839"/>
                    <a:gd name="connsiteX894" fmla="*/ 684839 w 766398"/>
                    <a:gd name="connsiteY894" fmla="*/ 324024 h 434839"/>
                    <a:gd name="connsiteX895" fmla="*/ 686944 w 766398"/>
                    <a:gd name="connsiteY895" fmla="*/ 318705 h 434839"/>
                    <a:gd name="connsiteX896" fmla="*/ 689715 w 766398"/>
                    <a:gd name="connsiteY896" fmla="*/ 314273 h 434839"/>
                    <a:gd name="connsiteX897" fmla="*/ 693039 w 766398"/>
                    <a:gd name="connsiteY897" fmla="*/ 311170 h 434839"/>
                    <a:gd name="connsiteX898" fmla="*/ 708221 w 766398"/>
                    <a:gd name="connsiteY898" fmla="*/ 305186 h 434839"/>
                    <a:gd name="connsiteX899" fmla="*/ 712432 w 766398"/>
                    <a:gd name="connsiteY899" fmla="*/ 301861 h 434839"/>
                    <a:gd name="connsiteX900" fmla="*/ 715091 w 766398"/>
                    <a:gd name="connsiteY900" fmla="*/ 299866 h 434839"/>
                    <a:gd name="connsiteX901" fmla="*/ 715424 w 766398"/>
                    <a:gd name="connsiteY901" fmla="*/ 291555 h 434839"/>
                    <a:gd name="connsiteX902" fmla="*/ 718748 w 766398"/>
                    <a:gd name="connsiteY902" fmla="*/ 292331 h 434839"/>
                    <a:gd name="connsiteX903" fmla="*/ 721297 w 766398"/>
                    <a:gd name="connsiteY903" fmla="*/ 290669 h 434839"/>
                    <a:gd name="connsiteX904" fmla="*/ 726062 w 766398"/>
                    <a:gd name="connsiteY904" fmla="*/ 284796 h 434839"/>
                    <a:gd name="connsiteX905" fmla="*/ 729830 w 766398"/>
                    <a:gd name="connsiteY905" fmla="*/ 282690 h 434839"/>
                    <a:gd name="connsiteX906" fmla="*/ 730717 w 766398"/>
                    <a:gd name="connsiteY906" fmla="*/ 281804 h 434839"/>
                    <a:gd name="connsiteX907" fmla="*/ 731270 w 766398"/>
                    <a:gd name="connsiteY907" fmla="*/ 280252 h 434839"/>
                    <a:gd name="connsiteX908" fmla="*/ 731603 w 766398"/>
                    <a:gd name="connsiteY908" fmla="*/ 277038 h 434839"/>
                    <a:gd name="connsiteX909" fmla="*/ 732157 w 766398"/>
                    <a:gd name="connsiteY909" fmla="*/ 275598 h 434839"/>
                    <a:gd name="connsiteX910" fmla="*/ 734484 w 766398"/>
                    <a:gd name="connsiteY910" fmla="*/ 274157 h 434839"/>
                    <a:gd name="connsiteX911" fmla="*/ 739582 w 766398"/>
                    <a:gd name="connsiteY911" fmla="*/ 274822 h 434839"/>
                    <a:gd name="connsiteX912" fmla="*/ 742795 w 766398"/>
                    <a:gd name="connsiteY912" fmla="*/ 273160 h 434839"/>
                    <a:gd name="connsiteX913" fmla="*/ 743571 w 766398"/>
                    <a:gd name="connsiteY913" fmla="*/ 272938 h 434839"/>
                    <a:gd name="connsiteX914" fmla="*/ 744347 w 766398"/>
                    <a:gd name="connsiteY914" fmla="*/ 273160 h 434839"/>
                    <a:gd name="connsiteX915" fmla="*/ 748004 w 766398"/>
                    <a:gd name="connsiteY915" fmla="*/ 275044 h 434839"/>
                    <a:gd name="connsiteX916" fmla="*/ 751328 w 766398"/>
                    <a:gd name="connsiteY916" fmla="*/ 276041 h 434839"/>
                    <a:gd name="connsiteX917" fmla="*/ 754541 w 766398"/>
                    <a:gd name="connsiteY917" fmla="*/ 275820 h 434839"/>
                    <a:gd name="connsiteX918" fmla="*/ 759196 w 766398"/>
                    <a:gd name="connsiteY918" fmla="*/ 271609 h 434839"/>
                    <a:gd name="connsiteX919" fmla="*/ 761301 w 766398"/>
                    <a:gd name="connsiteY919" fmla="*/ 270722 h 434839"/>
                    <a:gd name="connsiteX920" fmla="*/ 765956 w 766398"/>
                    <a:gd name="connsiteY920" fmla="*/ 270611 h 434839"/>
                    <a:gd name="connsiteX921" fmla="*/ 766399 w 766398"/>
                    <a:gd name="connsiteY921" fmla="*/ 267730 h 434839"/>
                    <a:gd name="connsiteX922" fmla="*/ 766067 w 766398"/>
                    <a:gd name="connsiteY922" fmla="*/ 264073 h 434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</a:cxnLst>
                  <a:rect l="l" t="t" r="r" b="b"/>
                  <a:pathLst>
                    <a:path w="766398" h="434839">
                      <a:moveTo>
                        <a:pt x="766067" y="264073"/>
                      </a:moveTo>
                      <a:lnTo>
                        <a:pt x="764404" y="256648"/>
                      </a:lnTo>
                      <a:lnTo>
                        <a:pt x="763961" y="255097"/>
                      </a:lnTo>
                      <a:lnTo>
                        <a:pt x="762631" y="252105"/>
                      </a:lnTo>
                      <a:lnTo>
                        <a:pt x="762077" y="250332"/>
                      </a:lnTo>
                      <a:lnTo>
                        <a:pt x="761301" y="244348"/>
                      </a:lnTo>
                      <a:lnTo>
                        <a:pt x="760858" y="243018"/>
                      </a:lnTo>
                      <a:lnTo>
                        <a:pt x="759196" y="241799"/>
                      </a:lnTo>
                      <a:lnTo>
                        <a:pt x="757423" y="242021"/>
                      </a:lnTo>
                      <a:lnTo>
                        <a:pt x="755650" y="242797"/>
                      </a:lnTo>
                      <a:lnTo>
                        <a:pt x="753987" y="242907"/>
                      </a:lnTo>
                      <a:lnTo>
                        <a:pt x="752547" y="242132"/>
                      </a:lnTo>
                      <a:lnTo>
                        <a:pt x="750330" y="239472"/>
                      </a:lnTo>
                      <a:lnTo>
                        <a:pt x="748779" y="238253"/>
                      </a:lnTo>
                      <a:lnTo>
                        <a:pt x="747228" y="237810"/>
                      </a:lnTo>
                      <a:lnTo>
                        <a:pt x="743682" y="237478"/>
                      </a:lnTo>
                      <a:lnTo>
                        <a:pt x="742241" y="236369"/>
                      </a:lnTo>
                      <a:lnTo>
                        <a:pt x="741465" y="235150"/>
                      </a:lnTo>
                      <a:lnTo>
                        <a:pt x="740357" y="230053"/>
                      </a:lnTo>
                      <a:lnTo>
                        <a:pt x="737698" y="224512"/>
                      </a:lnTo>
                      <a:lnTo>
                        <a:pt x="735703" y="219193"/>
                      </a:lnTo>
                      <a:lnTo>
                        <a:pt x="735703" y="214539"/>
                      </a:lnTo>
                      <a:lnTo>
                        <a:pt x="738806" y="210882"/>
                      </a:lnTo>
                      <a:lnTo>
                        <a:pt x="735814" y="209219"/>
                      </a:lnTo>
                      <a:lnTo>
                        <a:pt x="735260" y="207114"/>
                      </a:lnTo>
                      <a:lnTo>
                        <a:pt x="735592" y="204454"/>
                      </a:lnTo>
                      <a:lnTo>
                        <a:pt x="734817" y="201241"/>
                      </a:lnTo>
                      <a:lnTo>
                        <a:pt x="733154" y="200243"/>
                      </a:lnTo>
                      <a:lnTo>
                        <a:pt x="728722" y="203125"/>
                      </a:lnTo>
                      <a:lnTo>
                        <a:pt x="726062" y="203125"/>
                      </a:lnTo>
                      <a:lnTo>
                        <a:pt x="717640" y="198470"/>
                      </a:lnTo>
                      <a:lnTo>
                        <a:pt x="713318" y="196919"/>
                      </a:lnTo>
                      <a:lnTo>
                        <a:pt x="708664" y="197473"/>
                      </a:lnTo>
                      <a:lnTo>
                        <a:pt x="708996" y="197473"/>
                      </a:lnTo>
                      <a:lnTo>
                        <a:pt x="709107" y="197584"/>
                      </a:lnTo>
                      <a:lnTo>
                        <a:pt x="709329" y="197695"/>
                      </a:lnTo>
                      <a:lnTo>
                        <a:pt x="709439" y="198027"/>
                      </a:lnTo>
                      <a:lnTo>
                        <a:pt x="706226" y="200797"/>
                      </a:lnTo>
                      <a:lnTo>
                        <a:pt x="704675" y="201130"/>
                      </a:lnTo>
                      <a:lnTo>
                        <a:pt x="702348" y="199246"/>
                      </a:lnTo>
                      <a:lnTo>
                        <a:pt x="701793" y="198138"/>
                      </a:lnTo>
                      <a:lnTo>
                        <a:pt x="700907" y="195368"/>
                      </a:lnTo>
                      <a:lnTo>
                        <a:pt x="700463" y="194370"/>
                      </a:lnTo>
                      <a:lnTo>
                        <a:pt x="699134" y="193373"/>
                      </a:lnTo>
                      <a:lnTo>
                        <a:pt x="696474" y="192819"/>
                      </a:lnTo>
                      <a:lnTo>
                        <a:pt x="695145" y="192265"/>
                      </a:lnTo>
                      <a:lnTo>
                        <a:pt x="691598" y="189162"/>
                      </a:lnTo>
                      <a:lnTo>
                        <a:pt x="689826" y="188276"/>
                      </a:lnTo>
                      <a:lnTo>
                        <a:pt x="682622" y="186835"/>
                      </a:lnTo>
                      <a:lnTo>
                        <a:pt x="681071" y="185173"/>
                      </a:lnTo>
                      <a:lnTo>
                        <a:pt x="681847" y="181959"/>
                      </a:lnTo>
                      <a:lnTo>
                        <a:pt x="675198" y="177637"/>
                      </a:lnTo>
                      <a:lnTo>
                        <a:pt x="673646" y="177194"/>
                      </a:lnTo>
                      <a:lnTo>
                        <a:pt x="671763" y="176751"/>
                      </a:lnTo>
                      <a:lnTo>
                        <a:pt x="672206" y="180740"/>
                      </a:lnTo>
                      <a:lnTo>
                        <a:pt x="672871" y="180962"/>
                      </a:lnTo>
                      <a:lnTo>
                        <a:pt x="673757" y="180629"/>
                      </a:lnTo>
                      <a:lnTo>
                        <a:pt x="674754" y="180740"/>
                      </a:lnTo>
                      <a:lnTo>
                        <a:pt x="675530" y="181959"/>
                      </a:lnTo>
                      <a:lnTo>
                        <a:pt x="675752" y="183621"/>
                      </a:lnTo>
                      <a:lnTo>
                        <a:pt x="675198" y="184397"/>
                      </a:lnTo>
                      <a:lnTo>
                        <a:pt x="671430" y="185505"/>
                      </a:lnTo>
                      <a:lnTo>
                        <a:pt x="666887" y="185727"/>
                      </a:lnTo>
                      <a:lnTo>
                        <a:pt x="664892" y="186170"/>
                      </a:lnTo>
                      <a:lnTo>
                        <a:pt x="661567" y="189162"/>
                      </a:lnTo>
                      <a:lnTo>
                        <a:pt x="657357" y="190492"/>
                      </a:lnTo>
                      <a:lnTo>
                        <a:pt x="653256" y="189605"/>
                      </a:lnTo>
                      <a:lnTo>
                        <a:pt x="645943" y="182291"/>
                      </a:lnTo>
                      <a:lnTo>
                        <a:pt x="644613" y="180518"/>
                      </a:lnTo>
                      <a:lnTo>
                        <a:pt x="643726" y="178413"/>
                      </a:lnTo>
                      <a:lnTo>
                        <a:pt x="643172" y="176197"/>
                      </a:lnTo>
                      <a:lnTo>
                        <a:pt x="642396" y="174313"/>
                      </a:lnTo>
                      <a:lnTo>
                        <a:pt x="641067" y="172761"/>
                      </a:lnTo>
                      <a:lnTo>
                        <a:pt x="640070" y="171764"/>
                      </a:lnTo>
                      <a:lnTo>
                        <a:pt x="639626" y="170656"/>
                      </a:lnTo>
                      <a:lnTo>
                        <a:pt x="640070" y="169769"/>
                      </a:lnTo>
                      <a:lnTo>
                        <a:pt x="641067" y="168883"/>
                      </a:lnTo>
                      <a:lnTo>
                        <a:pt x="641178" y="168661"/>
                      </a:lnTo>
                      <a:lnTo>
                        <a:pt x="641178" y="168550"/>
                      </a:lnTo>
                      <a:lnTo>
                        <a:pt x="641178" y="168439"/>
                      </a:lnTo>
                      <a:lnTo>
                        <a:pt x="641067" y="168218"/>
                      </a:lnTo>
                      <a:lnTo>
                        <a:pt x="639515" y="167886"/>
                      </a:lnTo>
                      <a:lnTo>
                        <a:pt x="636413" y="166334"/>
                      </a:lnTo>
                      <a:lnTo>
                        <a:pt x="634972" y="166002"/>
                      </a:lnTo>
                      <a:lnTo>
                        <a:pt x="633753" y="166223"/>
                      </a:lnTo>
                      <a:lnTo>
                        <a:pt x="632755" y="166777"/>
                      </a:lnTo>
                      <a:lnTo>
                        <a:pt x="631648" y="166999"/>
                      </a:lnTo>
                      <a:lnTo>
                        <a:pt x="629874" y="166223"/>
                      </a:lnTo>
                      <a:lnTo>
                        <a:pt x="624333" y="159242"/>
                      </a:lnTo>
                      <a:lnTo>
                        <a:pt x="624112" y="157912"/>
                      </a:lnTo>
                      <a:lnTo>
                        <a:pt x="624887" y="156139"/>
                      </a:lnTo>
                      <a:lnTo>
                        <a:pt x="626218" y="155585"/>
                      </a:lnTo>
                      <a:lnTo>
                        <a:pt x="631648" y="155363"/>
                      </a:lnTo>
                      <a:lnTo>
                        <a:pt x="634639" y="154144"/>
                      </a:lnTo>
                      <a:lnTo>
                        <a:pt x="639515" y="151263"/>
                      </a:lnTo>
                      <a:lnTo>
                        <a:pt x="641842" y="149268"/>
                      </a:lnTo>
                      <a:lnTo>
                        <a:pt x="642840" y="146609"/>
                      </a:lnTo>
                      <a:lnTo>
                        <a:pt x="641067" y="143285"/>
                      </a:lnTo>
                      <a:lnTo>
                        <a:pt x="639848" y="142176"/>
                      </a:lnTo>
                      <a:lnTo>
                        <a:pt x="639626" y="140403"/>
                      </a:lnTo>
                      <a:lnTo>
                        <a:pt x="639848" y="138741"/>
                      </a:lnTo>
                      <a:lnTo>
                        <a:pt x="641067" y="135416"/>
                      </a:lnTo>
                      <a:lnTo>
                        <a:pt x="641399" y="134862"/>
                      </a:lnTo>
                      <a:lnTo>
                        <a:pt x="641399" y="134308"/>
                      </a:lnTo>
                      <a:lnTo>
                        <a:pt x="641399" y="133865"/>
                      </a:lnTo>
                      <a:lnTo>
                        <a:pt x="641067" y="133422"/>
                      </a:lnTo>
                      <a:lnTo>
                        <a:pt x="638961" y="130651"/>
                      </a:lnTo>
                      <a:lnTo>
                        <a:pt x="638407" y="130097"/>
                      </a:lnTo>
                      <a:lnTo>
                        <a:pt x="636413" y="129322"/>
                      </a:lnTo>
                      <a:lnTo>
                        <a:pt x="635748" y="129876"/>
                      </a:lnTo>
                      <a:lnTo>
                        <a:pt x="635415" y="130984"/>
                      </a:lnTo>
                      <a:lnTo>
                        <a:pt x="634750" y="132425"/>
                      </a:lnTo>
                      <a:lnTo>
                        <a:pt x="631426" y="137079"/>
                      </a:lnTo>
                      <a:lnTo>
                        <a:pt x="629431" y="138741"/>
                      </a:lnTo>
                      <a:lnTo>
                        <a:pt x="626883" y="139406"/>
                      </a:lnTo>
                      <a:lnTo>
                        <a:pt x="616687" y="137633"/>
                      </a:lnTo>
                      <a:lnTo>
                        <a:pt x="611368" y="138076"/>
                      </a:lnTo>
                      <a:lnTo>
                        <a:pt x="608044" y="142176"/>
                      </a:lnTo>
                      <a:lnTo>
                        <a:pt x="607379" y="142509"/>
                      </a:lnTo>
                      <a:lnTo>
                        <a:pt x="606825" y="142619"/>
                      </a:lnTo>
                      <a:lnTo>
                        <a:pt x="606159" y="142509"/>
                      </a:lnTo>
                      <a:lnTo>
                        <a:pt x="605606" y="142176"/>
                      </a:lnTo>
                      <a:lnTo>
                        <a:pt x="604609" y="138852"/>
                      </a:lnTo>
                      <a:lnTo>
                        <a:pt x="602059" y="136857"/>
                      </a:lnTo>
                      <a:lnTo>
                        <a:pt x="599622" y="137079"/>
                      </a:lnTo>
                      <a:lnTo>
                        <a:pt x="598403" y="140292"/>
                      </a:lnTo>
                      <a:lnTo>
                        <a:pt x="596851" y="139184"/>
                      </a:lnTo>
                      <a:lnTo>
                        <a:pt x="596076" y="137300"/>
                      </a:lnTo>
                      <a:lnTo>
                        <a:pt x="595854" y="135084"/>
                      </a:lnTo>
                      <a:lnTo>
                        <a:pt x="595965" y="132757"/>
                      </a:lnTo>
                      <a:lnTo>
                        <a:pt x="595522" y="132314"/>
                      </a:lnTo>
                      <a:lnTo>
                        <a:pt x="594968" y="131871"/>
                      </a:lnTo>
                      <a:lnTo>
                        <a:pt x="594635" y="131205"/>
                      </a:lnTo>
                      <a:lnTo>
                        <a:pt x="594303" y="130540"/>
                      </a:lnTo>
                      <a:lnTo>
                        <a:pt x="596408" y="129765"/>
                      </a:lnTo>
                      <a:lnTo>
                        <a:pt x="594081" y="128767"/>
                      </a:lnTo>
                      <a:lnTo>
                        <a:pt x="588762" y="128878"/>
                      </a:lnTo>
                      <a:lnTo>
                        <a:pt x="585992" y="128103"/>
                      </a:lnTo>
                      <a:lnTo>
                        <a:pt x="582002" y="125554"/>
                      </a:lnTo>
                      <a:lnTo>
                        <a:pt x="580894" y="124335"/>
                      </a:lnTo>
                      <a:lnTo>
                        <a:pt x="580229" y="122784"/>
                      </a:lnTo>
                      <a:lnTo>
                        <a:pt x="579564" y="120567"/>
                      </a:lnTo>
                      <a:lnTo>
                        <a:pt x="579121" y="118573"/>
                      </a:lnTo>
                      <a:lnTo>
                        <a:pt x="579342" y="118129"/>
                      </a:lnTo>
                      <a:lnTo>
                        <a:pt x="578124" y="117686"/>
                      </a:lnTo>
                      <a:lnTo>
                        <a:pt x="574577" y="118462"/>
                      </a:lnTo>
                      <a:lnTo>
                        <a:pt x="573026" y="118462"/>
                      </a:lnTo>
                      <a:lnTo>
                        <a:pt x="571585" y="117686"/>
                      </a:lnTo>
                      <a:lnTo>
                        <a:pt x="568926" y="115470"/>
                      </a:lnTo>
                      <a:lnTo>
                        <a:pt x="567707" y="114694"/>
                      </a:lnTo>
                      <a:lnTo>
                        <a:pt x="556071" y="111370"/>
                      </a:lnTo>
                      <a:lnTo>
                        <a:pt x="553412" y="111702"/>
                      </a:lnTo>
                      <a:lnTo>
                        <a:pt x="551749" y="110705"/>
                      </a:lnTo>
                      <a:lnTo>
                        <a:pt x="548536" y="108821"/>
                      </a:lnTo>
                      <a:lnTo>
                        <a:pt x="545987" y="108488"/>
                      </a:lnTo>
                      <a:lnTo>
                        <a:pt x="542884" y="110372"/>
                      </a:lnTo>
                      <a:lnTo>
                        <a:pt x="542884" y="112810"/>
                      </a:lnTo>
                      <a:lnTo>
                        <a:pt x="546541" y="118129"/>
                      </a:lnTo>
                      <a:lnTo>
                        <a:pt x="547871" y="121454"/>
                      </a:lnTo>
                      <a:lnTo>
                        <a:pt x="548647" y="125222"/>
                      </a:lnTo>
                      <a:lnTo>
                        <a:pt x="549755" y="128657"/>
                      </a:lnTo>
                      <a:lnTo>
                        <a:pt x="551971" y="130762"/>
                      </a:lnTo>
                      <a:lnTo>
                        <a:pt x="554631" y="132425"/>
                      </a:lnTo>
                      <a:lnTo>
                        <a:pt x="556736" y="134641"/>
                      </a:lnTo>
                      <a:lnTo>
                        <a:pt x="557955" y="137854"/>
                      </a:lnTo>
                      <a:lnTo>
                        <a:pt x="558066" y="142176"/>
                      </a:lnTo>
                      <a:lnTo>
                        <a:pt x="559618" y="144060"/>
                      </a:lnTo>
                      <a:lnTo>
                        <a:pt x="559839" y="146387"/>
                      </a:lnTo>
                      <a:lnTo>
                        <a:pt x="559063" y="147939"/>
                      </a:lnTo>
                      <a:lnTo>
                        <a:pt x="557733" y="147385"/>
                      </a:lnTo>
                      <a:lnTo>
                        <a:pt x="556514" y="145612"/>
                      </a:lnTo>
                      <a:lnTo>
                        <a:pt x="555960" y="144503"/>
                      </a:lnTo>
                      <a:lnTo>
                        <a:pt x="555296" y="144060"/>
                      </a:lnTo>
                      <a:lnTo>
                        <a:pt x="553633" y="144060"/>
                      </a:lnTo>
                      <a:lnTo>
                        <a:pt x="553301" y="144503"/>
                      </a:lnTo>
                      <a:lnTo>
                        <a:pt x="553301" y="146720"/>
                      </a:lnTo>
                      <a:lnTo>
                        <a:pt x="553079" y="147274"/>
                      </a:lnTo>
                      <a:lnTo>
                        <a:pt x="552082" y="147385"/>
                      </a:lnTo>
                      <a:lnTo>
                        <a:pt x="549977" y="146609"/>
                      </a:lnTo>
                      <a:lnTo>
                        <a:pt x="548979" y="146720"/>
                      </a:lnTo>
                      <a:lnTo>
                        <a:pt x="547538" y="147606"/>
                      </a:lnTo>
                      <a:lnTo>
                        <a:pt x="545655" y="150266"/>
                      </a:lnTo>
                      <a:lnTo>
                        <a:pt x="544657" y="151152"/>
                      </a:lnTo>
                      <a:lnTo>
                        <a:pt x="543327" y="151485"/>
                      </a:lnTo>
                      <a:lnTo>
                        <a:pt x="541998" y="151817"/>
                      </a:lnTo>
                      <a:lnTo>
                        <a:pt x="539670" y="151706"/>
                      </a:lnTo>
                      <a:lnTo>
                        <a:pt x="537455" y="152039"/>
                      </a:lnTo>
                      <a:lnTo>
                        <a:pt x="534905" y="154255"/>
                      </a:lnTo>
                      <a:lnTo>
                        <a:pt x="532911" y="157247"/>
                      </a:lnTo>
                      <a:lnTo>
                        <a:pt x="531692" y="159685"/>
                      </a:lnTo>
                      <a:lnTo>
                        <a:pt x="530251" y="161680"/>
                      </a:lnTo>
                      <a:lnTo>
                        <a:pt x="527703" y="163453"/>
                      </a:lnTo>
                      <a:lnTo>
                        <a:pt x="524267" y="168218"/>
                      </a:lnTo>
                      <a:lnTo>
                        <a:pt x="519613" y="168550"/>
                      </a:lnTo>
                      <a:lnTo>
                        <a:pt x="514848" y="166112"/>
                      </a:lnTo>
                      <a:lnTo>
                        <a:pt x="510969" y="162455"/>
                      </a:lnTo>
                      <a:lnTo>
                        <a:pt x="508975" y="159907"/>
                      </a:lnTo>
                      <a:lnTo>
                        <a:pt x="507977" y="157690"/>
                      </a:lnTo>
                      <a:lnTo>
                        <a:pt x="506648" y="151706"/>
                      </a:lnTo>
                      <a:lnTo>
                        <a:pt x="505429" y="148382"/>
                      </a:lnTo>
                      <a:lnTo>
                        <a:pt x="501993" y="144725"/>
                      </a:lnTo>
                      <a:lnTo>
                        <a:pt x="500553" y="142176"/>
                      </a:lnTo>
                      <a:lnTo>
                        <a:pt x="498890" y="139960"/>
                      </a:lnTo>
                      <a:lnTo>
                        <a:pt x="496010" y="134641"/>
                      </a:lnTo>
                      <a:lnTo>
                        <a:pt x="494347" y="132425"/>
                      </a:lnTo>
                      <a:lnTo>
                        <a:pt x="491909" y="130651"/>
                      </a:lnTo>
                      <a:lnTo>
                        <a:pt x="486812" y="128767"/>
                      </a:lnTo>
                      <a:lnTo>
                        <a:pt x="484817" y="126108"/>
                      </a:lnTo>
                      <a:lnTo>
                        <a:pt x="484484" y="124557"/>
                      </a:lnTo>
                      <a:lnTo>
                        <a:pt x="484595" y="122894"/>
                      </a:lnTo>
                      <a:lnTo>
                        <a:pt x="484484" y="121232"/>
                      </a:lnTo>
                      <a:lnTo>
                        <a:pt x="483709" y="119681"/>
                      </a:lnTo>
                      <a:lnTo>
                        <a:pt x="482712" y="119237"/>
                      </a:lnTo>
                      <a:lnTo>
                        <a:pt x="477503" y="119237"/>
                      </a:lnTo>
                      <a:lnTo>
                        <a:pt x="476173" y="119681"/>
                      </a:lnTo>
                      <a:lnTo>
                        <a:pt x="475397" y="120456"/>
                      </a:lnTo>
                      <a:lnTo>
                        <a:pt x="474511" y="120567"/>
                      </a:lnTo>
                      <a:lnTo>
                        <a:pt x="473071" y="119459"/>
                      </a:lnTo>
                      <a:lnTo>
                        <a:pt x="472516" y="118462"/>
                      </a:lnTo>
                      <a:lnTo>
                        <a:pt x="471076" y="113808"/>
                      </a:lnTo>
                      <a:lnTo>
                        <a:pt x="467419" y="113143"/>
                      </a:lnTo>
                      <a:lnTo>
                        <a:pt x="466311" y="110040"/>
                      </a:lnTo>
                      <a:lnTo>
                        <a:pt x="467197" y="107159"/>
                      </a:lnTo>
                      <a:lnTo>
                        <a:pt x="469525" y="107713"/>
                      </a:lnTo>
                      <a:lnTo>
                        <a:pt x="469303" y="107159"/>
                      </a:lnTo>
                      <a:lnTo>
                        <a:pt x="468749" y="105164"/>
                      </a:lnTo>
                      <a:lnTo>
                        <a:pt x="469414" y="105164"/>
                      </a:lnTo>
                      <a:lnTo>
                        <a:pt x="470411" y="104499"/>
                      </a:lnTo>
                      <a:lnTo>
                        <a:pt x="471076" y="104277"/>
                      </a:lnTo>
                      <a:lnTo>
                        <a:pt x="472849" y="102726"/>
                      </a:lnTo>
                      <a:lnTo>
                        <a:pt x="474844" y="101618"/>
                      </a:lnTo>
                      <a:lnTo>
                        <a:pt x="476506" y="100177"/>
                      </a:lnTo>
                      <a:lnTo>
                        <a:pt x="477392" y="97850"/>
                      </a:lnTo>
                      <a:lnTo>
                        <a:pt x="479166" y="97296"/>
                      </a:lnTo>
                      <a:lnTo>
                        <a:pt x="482823" y="98293"/>
                      </a:lnTo>
                      <a:lnTo>
                        <a:pt x="484706" y="97850"/>
                      </a:lnTo>
                      <a:lnTo>
                        <a:pt x="485814" y="96299"/>
                      </a:lnTo>
                      <a:lnTo>
                        <a:pt x="488142" y="93972"/>
                      </a:lnTo>
                      <a:lnTo>
                        <a:pt x="489138" y="92642"/>
                      </a:lnTo>
                      <a:lnTo>
                        <a:pt x="488806" y="92752"/>
                      </a:lnTo>
                      <a:lnTo>
                        <a:pt x="488806" y="91755"/>
                      </a:lnTo>
                      <a:lnTo>
                        <a:pt x="488917" y="90315"/>
                      </a:lnTo>
                      <a:lnTo>
                        <a:pt x="489138" y="89428"/>
                      </a:lnTo>
                      <a:lnTo>
                        <a:pt x="489582" y="88431"/>
                      </a:lnTo>
                      <a:lnTo>
                        <a:pt x="489914" y="87877"/>
                      </a:lnTo>
                      <a:lnTo>
                        <a:pt x="489914" y="87323"/>
                      </a:lnTo>
                      <a:lnTo>
                        <a:pt x="489471" y="85993"/>
                      </a:lnTo>
                      <a:lnTo>
                        <a:pt x="493017" y="84552"/>
                      </a:lnTo>
                      <a:lnTo>
                        <a:pt x="492020" y="81117"/>
                      </a:lnTo>
                      <a:lnTo>
                        <a:pt x="482379" y="70922"/>
                      </a:lnTo>
                      <a:lnTo>
                        <a:pt x="478833" y="68927"/>
                      </a:lnTo>
                      <a:lnTo>
                        <a:pt x="475176" y="68041"/>
                      </a:lnTo>
                      <a:lnTo>
                        <a:pt x="471076" y="67930"/>
                      </a:lnTo>
                      <a:lnTo>
                        <a:pt x="469636" y="68262"/>
                      </a:lnTo>
                      <a:lnTo>
                        <a:pt x="468749" y="70035"/>
                      </a:lnTo>
                      <a:lnTo>
                        <a:pt x="467973" y="72252"/>
                      </a:lnTo>
                      <a:lnTo>
                        <a:pt x="466532" y="74025"/>
                      </a:lnTo>
                      <a:lnTo>
                        <a:pt x="464649" y="74468"/>
                      </a:lnTo>
                      <a:lnTo>
                        <a:pt x="462986" y="73692"/>
                      </a:lnTo>
                      <a:lnTo>
                        <a:pt x="459329" y="70922"/>
                      </a:lnTo>
                      <a:lnTo>
                        <a:pt x="454564" y="70368"/>
                      </a:lnTo>
                      <a:lnTo>
                        <a:pt x="447583" y="77238"/>
                      </a:lnTo>
                      <a:lnTo>
                        <a:pt x="442707" y="78125"/>
                      </a:lnTo>
                      <a:lnTo>
                        <a:pt x="442486" y="77571"/>
                      </a:lnTo>
                      <a:lnTo>
                        <a:pt x="442375" y="77017"/>
                      </a:lnTo>
                      <a:lnTo>
                        <a:pt x="442486" y="76463"/>
                      </a:lnTo>
                      <a:lnTo>
                        <a:pt x="442707" y="75909"/>
                      </a:lnTo>
                      <a:lnTo>
                        <a:pt x="444369" y="74579"/>
                      </a:lnTo>
                      <a:lnTo>
                        <a:pt x="444591" y="72473"/>
                      </a:lnTo>
                      <a:lnTo>
                        <a:pt x="444037" y="69924"/>
                      </a:lnTo>
                      <a:lnTo>
                        <a:pt x="443040" y="67597"/>
                      </a:lnTo>
                      <a:lnTo>
                        <a:pt x="441488" y="64716"/>
                      </a:lnTo>
                      <a:lnTo>
                        <a:pt x="440047" y="63276"/>
                      </a:lnTo>
                      <a:lnTo>
                        <a:pt x="438164" y="63054"/>
                      </a:lnTo>
                      <a:lnTo>
                        <a:pt x="431404" y="65492"/>
                      </a:lnTo>
                      <a:lnTo>
                        <a:pt x="428301" y="65603"/>
                      </a:lnTo>
                      <a:lnTo>
                        <a:pt x="427525" y="65381"/>
                      </a:lnTo>
                      <a:lnTo>
                        <a:pt x="421874" y="55630"/>
                      </a:lnTo>
                      <a:lnTo>
                        <a:pt x="421430" y="54521"/>
                      </a:lnTo>
                      <a:lnTo>
                        <a:pt x="421209" y="53302"/>
                      </a:lnTo>
                      <a:lnTo>
                        <a:pt x="418439" y="53081"/>
                      </a:lnTo>
                      <a:lnTo>
                        <a:pt x="409019" y="55297"/>
                      </a:lnTo>
                      <a:lnTo>
                        <a:pt x="407800" y="54965"/>
                      </a:lnTo>
                      <a:lnTo>
                        <a:pt x="406914" y="54078"/>
                      </a:lnTo>
                      <a:lnTo>
                        <a:pt x="405473" y="51862"/>
                      </a:lnTo>
                      <a:lnTo>
                        <a:pt x="404143" y="50975"/>
                      </a:lnTo>
                      <a:lnTo>
                        <a:pt x="381537" y="42996"/>
                      </a:lnTo>
                      <a:lnTo>
                        <a:pt x="376772" y="43440"/>
                      </a:lnTo>
                      <a:lnTo>
                        <a:pt x="375775" y="44770"/>
                      </a:lnTo>
                      <a:lnTo>
                        <a:pt x="374667" y="46654"/>
                      </a:lnTo>
                      <a:lnTo>
                        <a:pt x="373447" y="47983"/>
                      </a:lnTo>
                      <a:lnTo>
                        <a:pt x="373226" y="47872"/>
                      </a:lnTo>
                      <a:lnTo>
                        <a:pt x="371785" y="47429"/>
                      </a:lnTo>
                      <a:lnTo>
                        <a:pt x="371010" y="45989"/>
                      </a:lnTo>
                      <a:lnTo>
                        <a:pt x="371121" y="44326"/>
                      </a:lnTo>
                      <a:lnTo>
                        <a:pt x="371453" y="42442"/>
                      </a:lnTo>
                      <a:lnTo>
                        <a:pt x="371453" y="40780"/>
                      </a:lnTo>
                      <a:lnTo>
                        <a:pt x="370123" y="37345"/>
                      </a:lnTo>
                      <a:lnTo>
                        <a:pt x="368350" y="36015"/>
                      </a:lnTo>
                      <a:lnTo>
                        <a:pt x="366356" y="35018"/>
                      </a:lnTo>
                      <a:lnTo>
                        <a:pt x="364028" y="33245"/>
                      </a:lnTo>
                      <a:lnTo>
                        <a:pt x="362809" y="31250"/>
                      </a:lnTo>
                      <a:lnTo>
                        <a:pt x="361480" y="28369"/>
                      </a:lnTo>
                      <a:lnTo>
                        <a:pt x="360482" y="25155"/>
                      </a:lnTo>
                      <a:lnTo>
                        <a:pt x="360150" y="22606"/>
                      </a:lnTo>
                      <a:lnTo>
                        <a:pt x="360926" y="19282"/>
                      </a:lnTo>
                      <a:lnTo>
                        <a:pt x="361923" y="17398"/>
                      </a:lnTo>
                      <a:lnTo>
                        <a:pt x="362034" y="15736"/>
                      </a:lnTo>
                      <a:lnTo>
                        <a:pt x="360150" y="12744"/>
                      </a:lnTo>
                      <a:lnTo>
                        <a:pt x="357158" y="11303"/>
                      </a:lnTo>
                      <a:lnTo>
                        <a:pt x="350730" y="11192"/>
                      </a:lnTo>
                      <a:lnTo>
                        <a:pt x="349622" y="8533"/>
                      </a:lnTo>
                      <a:lnTo>
                        <a:pt x="349068" y="5763"/>
                      </a:lnTo>
                      <a:lnTo>
                        <a:pt x="347849" y="5098"/>
                      </a:lnTo>
                      <a:lnTo>
                        <a:pt x="346298" y="6206"/>
                      </a:lnTo>
                      <a:lnTo>
                        <a:pt x="345300" y="8533"/>
                      </a:lnTo>
                      <a:lnTo>
                        <a:pt x="345300" y="8533"/>
                      </a:lnTo>
                      <a:lnTo>
                        <a:pt x="344968" y="10306"/>
                      </a:lnTo>
                      <a:lnTo>
                        <a:pt x="343639" y="10639"/>
                      </a:lnTo>
                      <a:lnTo>
                        <a:pt x="342087" y="9863"/>
                      </a:lnTo>
                      <a:lnTo>
                        <a:pt x="340757" y="8533"/>
                      </a:lnTo>
                      <a:lnTo>
                        <a:pt x="339760" y="6760"/>
                      </a:lnTo>
                      <a:lnTo>
                        <a:pt x="333997" y="5430"/>
                      </a:lnTo>
                      <a:lnTo>
                        <a:pt x="331891" y="3546"/>
                      </a:lnTo>
                      <a:lnTo>
                        <a:pt x="331559" y="4987"/>
                      </a:lnTo>
                      <a:lnTo>
                        <a:pt x="331005" y="5763"/>
                      </a:lnTo>
                      <a:lnTo>
                        <a:pt x="329343" y="6981"/>
                      </a:lnTo>
                      <a:lnTo>
                        <a:pt x="328789" y="7092"/>
                      </a:lnTo>
                      <a:lnTo>
                        <a:pt x="328124" y="7425"/>
                      </a:lnTo>
                      <a:lnTo>
                        <a:pt x="327570" y="7868"/>
                      </a:lnTo>
                      <a:lnTo>
                        <a:pt x="327016" y="8533"/>
                      </a:lnTo>
                      <a:lnTo>
                        <a:pt x="327016" y="8533"/>
                      </a:lnTo>
                      <a:lnTo>
                        <a:pt x="327459" y="10528"/>
                      </a:lnTo>
                      <a:lnTo>
                        <a:pt x="329343" y="11968"/>
                      </a:lnTo>
                      <a:lnTo>
                        <a:pt x="331005" y="14517"/>
                      </a:lnTo>
                      <a:lnTo>
                        <a:pt x="331227" y="19725"/>
                      </a:lnTo>
                      <a:lnTo>
                        <a:pt x="330784" y="20612"/>
                      </a:lnTo>
                      <a:lnTo>
                        <a:pt x="329676" y="21942"/>
                      </a:lnTo>
                      <a:lnTo>
                        <a:pt x="329343" y="22496"/>
                      </a:lnTo>
                      <a:lnTo>
                        <a:pt x="329232" y="23493"/>
                      </a:lnTo>
                      <a:lnTo>
                        <a:pt x="329343" y="24158"/>
                      </a:lnTo>
                      <a:lnTo>
                        <a:pt x="329454" y="24712"/>
                      </a:lnTo>
                      <a:lnTo>
                        <a:pt x="329676" y="30918"/>
                      </a:lnTo>
                      <a:lnTo>
                        <a:pt x="329343" y="32469"/>
                      </a:lnTo>
                      <a:lnTo>
                        <a:pt x="316489" y="31582"/>
                      </a:lnTo>
                      <a:lnTo>
                        <a:pt x="312389" y="32691"/>
                      </a:lnTo>
                      <a:lnTo>
                        <a:pt x="309950" y="32580"/>
                      </a:lnTo>
                      <a:lnTo>
                        <a:pt x="308177" y="37456"/>
                      </a:lnTo>
                      <a:lnTo>
                        <a:pt x="307069" y="39450"/>
                      </a:lnTo>
                      <a:lnTo>
                        <a:pt x="305961" y="40780"/>
                      </a:lnTo>
                      <a:lnTo>
                        <a:pt x="304188" y="41223"/>
                      </a:lnTo>
                      <a:lnTo>
                        <a:pt x="301639" y="41113"/>
                      </a:lnTo>
                      <a:lnTo>
                        <a:pt x="297428" y="40226"/>
                      </a:lnTo>
                      <a:lnTo>
                        <a:pt x="293106" y="36902"/>
                      </a:lnTo>
                      <a:lnTo>
                        <a:pt x="291555" y="36015"/>
                      </a:lnTo>
                      <a:lnTo>
                        <a:pt x="287565" y="34907"/>
                      </a:lnTo>
                      <a:lnTo>
                        <a:pt x="287011" y="33577"/>
                      </a:lnTo>
                      <a:lnTo>
                        <a:pt x="287455" y="30364"/>
                      </a:lnTo>
                      <a:lnTo>
                        <a:pt x="289339" y="25820"/>
                      </a:lnTo>
                      <a:lnTo>
                        <a:pt x="290004" y="23493"/>
                      </a:lnTo>
                      <a:lnTo>
                        <a:pt x="289450" y="21388"/>
                      </a:lnTo>
                      <a:lnTo>
                        <a:pt x="288009" y="21388"/>
                      </a:lnTo>
                      <a:lnTo>
                        <a:pt x="281803" y="24047"/>
                      </a:lnTo>
                      <a:lnTo>
                        <a:pt x="280474" y="22939"/>
                      </a:lnTo>
                      <a:lnTo>
                        <a:pt x="281028" y="20833"/>
                      </a:lnTo>
                      <a:lnTo>
                        <a:pt x="282468" y="18174"/>
                      </a:lnTo>
                      <a:lnTo>
                        <a:pt x="283355" y="16068"/>
                      </a:lnTo>
                      <a:lnTo>
                        <a:pt x="283576" y="13409"/>
                      </a:lnTo>
                      <a:lnTo>
                        <a:pt x="283133" y="11636"/>
                      </a:lnTo>
                      <a:lnTo>
                        <a:pt x="282357" y="10195"/>
                      </a:lnTo>
                      <a:lnTo>
                        <a:pt x="280917" y="8533"/>
                      </a:lnTo>
                      <a:lnTo>
                        <a:pt x="279587" y="7425"/>
                      </a:lnTo>
                      <a:lnTo>
                        <a:pt x="276484" y="6649"/>
                      </a:lnTo>
                      <a:lnTo>
                        <a:pt x="275044" y="5652"/>
                      </a:lnTo>
                      <a:lnTo>
                        <a:pt x="274046" y="4211"/>
                      </a:lnTo>
                      <a:lnTo>
                        <a:pt x="273603" y="3103"/>
                      </a:lnTo>
                      <a:lnTo>
                        <a:pt x="273381" y="1995"/>
                      </a:lnTo>
                      <a:lnTo>
                        <a:pt x="272716" y="554"/>
                      </a:lnTo>
                      <a:lnTo>
                        <a:pt x="271719" y="2992"/>
                      </a:lnTo>
                      <a:lnTo>
                        <a:pt x="270500" y="3657"/>
                      </a:lnTo>
                      <a:lnTo>
                        <a:pt x="266289" y="3435"/>
                      </a:lnTo>
                      <a:lnTo>
                        <a:pt x="263186" y="4876"/>
                      </a:lnTo>
                      <a:lnTo>
                        <a:pt x="261967" y="4876"/>
                      </a:lnTo>
                      <a:lnTo>
                        <a:pt x="260637" y="4211"/>
                      </a:lnTo>
                      <a:lnTo>
                        <a:pt x="259972" y="3214"/>
                      </a:lnTo>
                      <a:lnTo>
                        <a:pt x="259308" y="2216"/>
                      </a:lnTo>
                      <a:lnTo>
                        <a:pt x="258532" y="1441"/>
                      </a:lnTo>
                      <a:lnTo>
                        <a:pt x="254321" y="0"/>
                      </a:lnTo>
                      <a:lnTo>
                        <a:pt x="250664" y="554"/>
                      </a:lnTo>
                      <a:lnTo>
                        <a:pt x="247894" y="3325"/>
                      </a:lnTo>
                      <a:lnTo>
                        <a:pt x="246342" y="8533"/>
                      </a:lnTo>
                      <a:lnTo>
                        <a:pt x="245124" y="10306"/>
                      </a:lnTo>
                      <a:lnTo>
                        <a:pt x="246453" y="11192"/>
                      </a:lnTo>
                      <a:lnTo>
                        <a:pt x="250221" y="11746"/>
                      </a:lnTo>
                      <a:lnTo>
                        <a:pt x="252548" y="12633"/>
                      </a:lnTo>
                      <a:lnTo>
                        <a:pt x="252326" y="12966"/>
                      </a:lnTo>
                      <a:lnTo>
                        <a:pt x="251329" y="13630"/>
                      </a:lnTo>
                      <a:lnTo>
                        <a:pt x="251218" y="15514"/>
                      </a:lnTo>
                      <a:lnTo>
                        <a:pt x="254210" y="18395"/>
                      </a:lnTo>
                      <a:lnTo>
                        <a:pt x="258311" y="19615"/>
                      </a:lnTo>
                      <a:lnTo>
                        <a:pt x="261413" y="21388"/>
                      </a:lnTo>
                      <a:lnTo>
                        <a:pt x="260637" y="25931"/>
                      </a:lnTo>
                      <a:lnTo>
                        <a:pt x="257313" y="28701"/>
                      </a:lnTo>
                      <a:lnTo>
                        <a:pt x="248448" y="28036"/>
                      </a:lnTo>
                      <a:lnTo>
                        <a:pt x="244348" y="28812"/>
                      </a:lnTo>
                      <a:lnTo>
                        <a:pt x="243129" y="30031"/>
                      </a:lnTo>
                      <a:lnTo>
                        <a:pt x="241134" y="33245"/>
                      </a:lnTo>
                      <a:lnTo>
                        <a:pt x="239694" y="34464"/>
                      </a:lnTo>
                      <a:lnTo>
                        <a:pt x="222074" y="42553"/>
                      </a:lnTo>
                      <a:lnTo>
                        <a:pt x="219857" y="42775"/>
                      </a:lnTo>
                      <a:lnTo>
                        <a:pt x="215757" y="42221"/>
                      </a:lnTo>
                      <a:lnTo>
                        <a:pt x="213541" y="42664"/>
                      </a:lnTo>
                      <a:lnTo>
                        <a:pt x="212322" y="43551"/>
                      </a:lnTo>
                      <a:lnTo>
                        <a:pt x="210549" y="45767"/>
                      </a:lnTo>
                      <a:lnTo>
                        <a:pt x="209330" y="46654"/>
                      </a:lnTo>
                      <a:lnTo>
                        <a:pt x="208000" y="46875"/>
                      </a:lnTo>
                      <a:lnTo>
                        <a:pt x="206892" y="46543"/>
                      </a:lnTo>
                      <a:lnTo>
                        <a:pt x="205894" y="46543"/>
                      </a:lnTo>
                      <a:lnTo>
                        <a:pt x="204897" y="47872"/>
                      </a:lnTo>
                      <a:lnTo>
                        <a:pt x="204344" y="49534"/>
                      </a:lnTo>
                      <a:lnTo>
                        <a:pt x="204454" y="51086"/>
                      </a:lnTo>
                      <a:lnTo>
                        <a:pt x="204787" y="52305"/>
                      </a:lnTo>
                      <a:lnTo>
                        <a:pt x="204676" y="53302"/>
                      </a:lnTo>
                      <a:lnTo>
                        <a:pt x="203900" y="54410"/>
                      </a:lnTo>
                      <a:lnTo>
                        <a:pt x="203235" y="54632"/>
                      </a:lnTo>
                      <a:lnTo>
                        <a:pt x="202570" y="54632"/>
                      </a:lnTo>
                      <a:lnTo>
                        <a:pt x="199357" y="56737"/>
                      </a:lnTo>
                      <a:lnTo>
                        <a:pt x="197251" y="57070"/>
                      </a:lnTo>
                      <a:lnTo>
                        <a:pt x="192043" y="56516"/>
                      </a:lnTo>
                      <a:lnTo>
                        <a:pt x="189605" y="56737"/>
                      </a:lnTo>
                      <a:lnTo>
                        <a:pt x="185283" y="58400"/>
                      </a:lnTo>
                      <a:lnTo>
                        <a:pt x="183177" y="58843"/>
                      </a:lnTo>
                      <a:lnTo>
                        <a:pt x="172983" y="58732"/>
                      </a:lnTo>
                      <a:lnTo>
                        <a:pt x="167774" y="59730"/>
                      </a:lnTo>
                      <a:lnTo>
                        <a:pt x="163120" y="62500"/>
                      </a:lnTo>
                      <a:lnTo>
                        <a:pt x="164450" y="65270"/>
                      </a:lnTo>
                      <a:lnTo>
                        <a:pt x="164007" y="67708"/>
                      </a:lnTo>
                      <a:lnTo>
                        <a:pt x="162566" y="69592"/>
                      </a:lnTo>
                      <a:lnTo>
                        <a:pt x="160682" y="71033"/>
                      </a:lnTo>
                      <a:lnTo>
                        <a:pt x="161347" y="72473"/>
                      </a:lnTo>
                      <a:lnTo>
                        <a:pt x="161236" y="73582"/>
                      </a:lnTo>
                      <a:lnTo>
                        <a:pt x="160460" y="74357"/>
                      </a:lnTo>
                      <a:lnTo>
                        <a:pt x="159353" y="75022"/>
                      </a:lnTo>
                      <a:lnTo>
                        <a:pt x="157468" y="77460"/>
                      </a:lnTo>
                      <a:lnTo>
                        <a:pt x="155474" y="79233"/>
                      </a:lnTo>
                      <a:lnTo>
                        <a:pt x="153368" y="79787"/>
                      </a:lnTo>
                      <a:lnTo>
                        <a:pt x="150820" y="78568"/>
                      </a:lnTo>
                      <a:lnTo>
                        <a:pt x="150155" y="77571"/>
                      </a:lnTo>
                      <a:lnTo>
                        <a:pt x="148492" y="74911"/>
                      </a:lnTo>
                      <a:lnTo>
                        <a:pt x="147938" y="74246"/>
                      </a:lnTo>
                      <a:lnTo>
                        <a:pt x="146498" y="73692"/>
                      </a:lnTo>
                      <a:lnTo>
                        <a:pt x="146165" y="73914"/>
                      </a:lnTo>
                      <a:lnTo>
                        <a:pt x="146165" y="74579"/>
                      </a:lnTo>
                      <a:lnTo>
                        <a:pt x="145501" y="75355"/>
                      </a:lnTo>
                      <a:lnTo>
                        <a:pt x="141179" y="78347"/>
                      </a:lnTo>
                      <a:lnTo>
                        <a:pt x="140625" y="79455"/>
                      </a:lnTo>
                      <a:lnTo>
                        <a:pt x="139405" y="83112"/>
                      </a:lnTo>
                      <a:lnTo>
                        <a:pt x="136968" y="84331"/>
                      </a:lnTo>
                      <a:lnTo>
                        <a:pt x="135084" y="83444"/>
                      </a:lnTo>
                      <a:lnTo>
                        <a:pt x="133311" y="82114"/>
                      </a:lnTo>
                      <a:lnTo>
                        <a:pt x="131094" y="82004"/>
                      </a:lnTo>
                      <a:lnTo>
                        <a:pt x="127327" y="92088"/>
                      </a:lnTo>
                      <a:lnTo>
                        <a:pt x="125664" y="94969"/>
                      </a:lnTo>
                      <a:lnTo>
                        <a:pt x="122894" y="97074"/>
                      </a:lnTo>
                      <a:lnTo>
                        <a:pt x="116910" y="96742"/>
                      </a:lnTo>
                      <a:lnTo>
                        <a:pt x="113697" y="97850"/>
                      </a:lnTo>
                      <a:lnTo>
                        <a:pt x="113697" y="97850"/>
                      </a:lnTo>
                      <a:lnTo>
                        <a:pt x="113697" y="97850"/>
                      </a:lnTo>
                      <a:lnTo>
                        <a:pt x="112588" y="98183"/>
                      </a:lnTo>
                      <a:lnTo>
                        <a:pt x="111591" y="98183"/>
                      </a:lnTo>
                      <a:lnTo>
                        <a:pt x="110483" y="98072"/>
                      </a:lnTo>
                      <a:lnTo>
                        <a:pt x="109486" y="97850"/>
                      </a:lnTo>
                      <a:lnTo>
                        <a:pt x="108599" y="97185"/>
                      </a:lnTo>
                      <a:lnTo>
                        <a:pt x="107712" y="96963"/>
                      </a:lnTo>
                      <a:lnTo>
                        <a:pt x="106715" y="97185"/>
                      </a:lnTo>
                      <a:lnTo>
                        <a:pt x="105829" y="97850"/>
                      </a:lnTo>
                      <a:lnTo>
                        <a:pt x="105053" y="105053"/>
                      </a:lnTo>
                      <a:lnTo>
                        <a:pt x="104388" y="108377"/>
                      </a:lnTo>
                      <a:lnTo>
                        <a:pt x="102725" y="110261"/>
                      </a:lnTo>
                      <a:lnTo>
                        <a:pt x="100288" y="112699"/>
                      </a:lnTo>
                      <a:lnTo>
                        <a:pt x="99401" y="113586"/>
                      </a:lnTo>
                      <a:lnTo>
                        <a:pt x="95523" y="113364"/>
                      </a:lnTo>
                      <a:lnTo>
                        <a:pt x="84995" y="106937"/>
                      </a:lnTo>
                      <a:lnTo>
                        <a:pt x="83998" y="106715"/>
                      </a:lnTo>
                      <a:lnTo>
                        <a:pt x="83001" y="106826"/>
                      </a:lnTo>
                      <a:lnTo>
                        <a:pt x="81449" y="107934"/>
                      </a:lnTo>
                      <a:lnTo>
                        <a:pt x="80673" y="108156"/>
                      </a:lnTo>
                      <a:lnTo>
                        <a:pt x="78679" y="107934"/>
                      </a:lnTo>
                      <a:lnTo>
                        <a:pt x="76906" y="108045"/>
                      </a:lnTo>
                      <a:lnTo>
                        <a:pt x="75022" y="108710"/>
                      </a:lnTo>
                      <a:lnTo>
                        <a:pt x="73581" y="110151"/>
                      </a:lnTo>
                      <a:lnTo>
                        <a:pt x="71032" y="114029"/>
                      </a:lnTo>
                      <a:lnTo>
                        <a:pt x="69814" y="115248"/>
                      </a:lnTo>
                      <a:lnTo>
                        <a:pt x="68262" y="115359"/>
                      </a:lnTo>
                      <a:lnTo>
                        <a:pt x="62278" y="114362"/>
                      </a:lnTo>
                      <a:lnTo>
                        <a:pt x="53745" y="114915"/>
                      </a:lnTo>
                      <a:lnTo>
                        <a:pt x="49202" y="116246"/>
                      </a:lnTo>
                      <a:lnTo>
                        <a:pt x="46099" y="119016"/>
                      </a:lnTo>
                      <a:lnTo>
                        <a:pt x="45212" y="119681"/>
                      </a:lnTo>
                      <a:lnTo>
                        <a:pt x="44880" y="120567"/>
                      </a:lnTo>
                      <a:lnTo>
                        <a:pt x="44547" y="121454"/>
                      </a:lnTo>
                      <a:lnTo>
                        <a:pt x="44326" y="122340"/>
                      </a:lnTo>
                      <a:lnTo>
                        <a:pt x="44326" y="122673"/>
                      </a:lnTo>
                      <a:lnTo>
                        <a:pt x="44437" y="123227"/>
                      </a:lnTo>
                      <a:lnTo>
                        <a:pt x="44547" y="124002"/>
                      </a:lnTo>
                      <a:lnTo>
                        <a:pt x="44326" y="124557"/>
                      </a:lnTo>
                      <a:lnTo>
                        <a:pt x="43882" y="124889"/>
                      </a:lnTo>
                      <a:lnTo>
                        <a:pt x="42775" y="124778"/>
                      </a:lnTo>
                      <a:lnTo>
                        <a:pt x="42442" y="125000"/>
                      </a:lnTo>
                      <a:lnTo>
                        <a:pt x="41001" y="126219"/>
                      </a:lnTo>
                      <a:lnTo>
                        <a:pt x="37677" y="128103"/>
                      </a:lnTo>
                      <a:lnTo>
                        <a:pt x="36458" y="129322"/>
                      </a:lnTo>
                      <a:lnTo>
                        <a:pt x="33023" y="135749"/>
                      </a:lnTo>
                      <a:lnTo>
                        <a:pt x="31693" y="137079"/>
                      </a:lnTo>
                      <a:lnTo>
                        <a:pt x="30474" y="137965"/>
                      </a:lnTo>
                      <a:lnTo>
                        <a:pt x="29477" y="139295"/>
                      </a:lnTo>
                      <a:lnTo>
                        <a:pt x="29255" y="142176"/>
                      </a:lnTo>
                      <a:lnTo>
                        <a:pt x="26928" y="145057"/>
                      </a:lnTo>
                      <a:lnTo>
                        <a:pt x="26374" y="146720"/>
                      </a:lnTo>
                      <a:lnTo>
                        <a:pt x="26041" y="149823"/>
                      </a:lnTo>
                      <a:lnTo>
                        <a:pt x="26374" y="152039"/>
                      </a:lnTo>
                      <a:lnTo>
                        <a:pt x="27039" y="153923"/>
                      </a:lnTo>
                      <a:lnTo>
                        <a:pt x="27039" y="155474"/>
                      </a:lnTo>
                      <a:lnTo>
                        <a:pt x="25376" y="156582"/>
                      </a:lnTo>
                      <a:lnTo>
                        <a:pt x="23493" y="156361"/>
                      </a:lnTo>
                      <a:lnTo>
                        <a:pt x="22384" y="154588"/>
                      </a:lnTo>
                      <a:lnTo>
                        <a:pt x="20944" y="149712"/>
                      </a:lnTo>
                      <a:lnTo>
                        <a:pt x="20833" y="148825"/>
                      </a:lnTo>
                      <a:lnTo>
                        <a:pt x="20722" y="147717"/>
                      </a:lnTo>
                      <a:lnTo>
                        <a:pt x="20168" y="146609"/>
                      </a:lnTo>
                      <a:lnTo>
                        <a:pt x="19725" y="145944"/>
                      </a:lnTo>
                      <a:lnTo>
                        <a:pt x="17730" y="143949"/>
                      </a:lnTo>
                      <a:lnTo>
                        <a:pt x="17398" y="143506"/>
                      </a:lnTo>
                      <a:lnTo>
                        <a:pt x="17287" y="143174"/>
                      </a:lnTo>
                      <a:lnTo>
                        <a:pt x="17398" y="142841"/>
                      </a:lnTo>
                      <a:lnTo>
                        <a:pt x="17730" y="142509"/>
                      </a:lnTo>
                      <a:lnTo>
                        <a:pt x="17841" y="142287"/>
                      </a:lnTo>
                      <a:lnTo>
                        <a:pt x="18063" y="142176"/>
                      </a:lnTo>
                      <a:lnTo>
                        <a:pt x="18173" y="142176"/>
                      </a:lnTo>
                      <a:lnTo>
                        <a:pt x="18395" y="142176"/>
                      </a:lnTo>
                      <a:lnTo>
                        <a:pt x="18838" y="141179"/>
                      </a:lnTo>
                      <a:lnTo>
                        <a:pt x="18949" y="140292"/>
                      </a:lnTo>
                      <a:lnTo>
                        <a:pt x="18506" y="139738"/>
                      </a:lnTo>
                      <a:lnTo>
                        <a:pt x="17730" y="139295"/>
                      </a:lnTo>
                      <a:lnTo>
                        <a:pt x="14517" y="139184"/>
                      </a:lnTo>
                      <a:lnTo>
                        <a:pt x="12854" y="138630"/>
                      </a:lnTo>
                      <a:lnTo>
                        <a:pt x="11525" y="137522"/>
                      </a:lnTo>
                      <a:lnTo>
                        <a:pt x="11082" y="136192"/>
                      </a:lnTo>
                      <a:lnTo>
                        <a:pt x="11192" y="133089"/>
                      </a:lnTo>
                      <a:lnTo>
                        <a:pt x="10527" y="131538"/>
                      </a:lnTo>
                      <a:lnTo>
                        <a:pt x="8311" y="129987"/>
                      </a:lnTo>
                      <a:lnTo>
                        <a:pt x="2881" y="129543"/>
                      </a:lnTo>
                      <a:lnTo>
                        <a:pt x="0" y="129322"/>
                      </a:lnTo>
                      <a:lnTo>
                        <a:pt x="2659" y="132092"/>
                      </a:lnTo>
                      <a:lnTo>
                        <a:pt x="3546" y="133643"/>
                      </a:lnTo>
                      <a:lnTo>
                        <a:pt x="3989" y="136192"/>
                      </a:lnTo>
                      <a:lnTo>
                        <a:pt x="3767" y="138409"/>
                      </a:lnTo>
                      <a:lnTo>
                        <a:pt x="2992" y="139295"/>
                      </a:lnTo>
                      <a:lnTo>
                        <a:pt x="1773" y="139960"/>
                      </a:lnTo>
                      <a:lnTo>
                        <a:pt x="443" y="142176"/>
                      </a:lnTo>
                      <a:lnTo>
                        <a:pt x="1551" y="144282"/>
                      </a:lnTo>
                      <a:lnTo>
                        <a:pt x="7203" y="147717"/>
                      </a:lnTo>
                      <a:lnTo>
                        <a:pt x="9973" y="150820"/>
                      </a:lnTo>
                      <a:lnTo>
                        <a:pt x="11192" y="152814"/>
                      </a:lnTo>
                      <a:lnTo>
                        <a:pt x="12078" y="154809"/>
                      </a:lnTo>
                      <a:lnTo>
                        <a:pt x="12411" y="157469"/>
                      </a:lnTo>
                      <a:lnTo>
                        <a:pt x="11635" y="161569"/>
                      </a:lnTo>
                      <a:lnTo>
                        <a:pt x="11635" y="164118"/>
                      </a:lnTo>
                      <a:lnTo>
                        <a:pt x="12632" y="166888"/>
                      </a:lnTo>
                      <a:lnTo>
                        <a:pt x="14295" y="168329"/>
                      </a:lnTo>
                      <a:lnTo>
                        <a:pt x="16068" y="169326"/>
                      </a:lnTo>
                      <a:lnTo>
                        <a:pt x="17730" y="170767"/>
                      </a:lnTo>
                      <a:lnTo>
                        <a:pt x="18728" y="172540"/>
                      </a:lnTo>
                      <a:lnTo>
                        <a:pt x="18949" y="174313"/>
                      </a:lnTo>
                      <a:lnTo>
                        <a:pt x="18949" y="175864"/>
                      </a:lnTo>
                      <a:lnTo>
                        <a:pt x="19393" y="177083"/>
                      </a:lnTo>
                      <a:lnTo>
                        <a:pt x="36458" y="186170"/>
                      </a:lnTo>
                      <a:lnTo>
                        <a:pt x="36680" y="186170"/>
                      </a:lnTo>
                      <a:lnTo>
                        <a:pt x="38342" y="187943"/>
                      </a:lnTo>
                      <a:lnTo>
                        <a:pt x="42553" y="188386"/>
                      </a:lnTo>
                      <a:lnTo>
                        <a:pt x="44437" y="190159"/>
                      </a:lnTo>
                      <a:lnTo>
                        <a:pt x="44769" y="192708"/>
                      </a:lnTo>
                      <a:lnTo>
                        <a:pt x="43993" y="195146"/>
                      </a:lnTo>
                      <a:lnTo>
                        <a:pt x="43772" y="197030"/>
                      </a:lnTo>
                      <a:lnTo>
                        <a:pt x="48426" y="199690"/>
                      </a:lnTo>
                      <a:lnTo>
                        <a:pt x="50088" y="200354"/>
                      </a:lnTo>
                      <a:lnTo>
                        <a:pt x="50753" y="201684"/>
                      </a:lnTo>
                      <a:lnTo>
                        <a:pt x="50421" y="205008"/>
                      </a:lnTo>
                      <a:lnTo>
                        <a:pt x="49534" y="207779"/>
                      </a:lnTo>
                      <a:lnTo>
                        <a:pt x="46875" y="212544"/>
                      </a:lnTo>
                      <a:lnTo>
                        <a:pt x="46099" y="215315"/>
                      </a:lnTo>
                      <a:lnTo>
                        <a:pt x="43772" y="214539"/>
                      </a:lnTo>
                      <a:lnTo>
                        <a:pt x="43107" y="217087"/>
                      </a:lnTo>
                      <a:lnTo>
                        <a:pt x="42996" y="220744"/>
                      </a:lnTo>
                      <a:lnTo>
                        <a:pt x="42664" y="223626"/>
                      </a:lnTo>
                      <a:lnTo>
                        <a:pt x="40891" y="225398"/>
                      </a:lnTo>
                      <a:lnTo>
                        <a:pt x="36236" y="227393"/>
                      </a:lnTo>
                      <a:lnTo>
                        <a:pt x="34906" y="230053"/>
                      </a:lnTo>
                      <a:lnTo>
                        <a:pt x="35460" y="231826"/>
                      </a:lnTo>
                      <a:lnTo>
                        <a:pt x="36569" y="234153"/>
                      </a:lnTo>
                      <a:lnTo>
                        <a:pt x="38896" y="237478"/>
                      </a:lnTo>
                      <a:lnTo>
                        <a:pt x="40558" y="238918"/>
                      </a:lnTo>
                      <a:lnTo>
                        <a:pt x="42332" y="240137"/>
                      </a:lnTo>
                      <a:lnTo>
                        <a:pt x="46099" y="241910"/>
                      </a:lnTo>
                      <a:lnTo>
                        <a:pt x="47650" y="242797"/>
                      </a:lnTo>
                      <a:lnTo>
                        <a:pt x="48537" y="244570"/>
                      </a:lnTo>
                      <a:lnTo>
                        <a:pt x="48647" y="246897"/>
                      </a:lnTo>
                      <a:lnTo>
                        <a:pt x="47650" y="249113"/>
                      </a:lnTo>
                      <a:lnTo>
                        <a:pt x="47983" y="249335"/>
                      </a:lnTo>
                      <a:lnTo>
                        <a:pt x="48869" y="249778"/>
                      </a:lnTo>
                      <a:lnTo>
                        <a:pt x="48315" y="251108"/>
                      </a:lnTo>
                      <a:lnTo>
                        <a:pt x="48315" y="251551"/>
                      </a:lnTo>
                      <a:lnTo>
                        <a:pt x="49423" y="252992"/>
                      </a:lnTo>
                      <a:lnTo>
                        <a:pt x="52083" y="254432"/>
                      </a:lnTo>
                      <a:lnTo>
                        <a:pt x="53302" y="255762"/>
                      </a:lnTo>
                      <a:lnTo>
                        <a:pt x="54078" y="257646"/>
                      </a:lnTo>
                      <a:lnTo>
                        <a:pt x="54632" y="261524"/>
                      </a:lnTo>
                      <a:lnTo>
                        <a:pt x="55075" y="263519"/>
                      </a:lnTo>
                      <a:lnTo>
                        <a:pt x="55851" y="265624"/>
                      </a:lnTo>
                      <a:lnTo>
                        <a:pt x="56516" y="267176"/>
                      </a:lnTo>
                      <a:lnTo>
                        <a:pt x="57402" y="268506"/>
                      </a:lnTo>
                      <a:lnTo>
                        <a:pt x="58621" y="269835"/>
                      </a:lnTo>
                      <a:lnTo>
                        <a:pt x="59951" y="270168"/>
                      </a:lnTo>
                      <a:lnTo>
                        <a:pt x="61170" y="270057"/>
                      </a:lnTo>
                      <a:lnTo>
                        <a:pt x="61945" y="270722"/>
                      </a:lnTo>
                      <a:lnTo>
                        <a:pt x="62167" y="273603"/>
                      </a:lnTo>
                      <a:lnTo>
                        <a:pt x="62499" y="279366"/>
                      </a:lnTo>
                      <a:lnTo>
                        <a:pt x="63054" y="282136"/>
                      </a:lnTo>
                      <a:lnTo>
                        <a:pt x="64273" y="284685"/>
                      </a:lnTo>
                      <a:lnTo>
                        <a:pt x="66489" y="286458"/>
                      </a:lnTo>
                      <a:lnTo>
                        <a:pt x="71808" y="289007"/>
                      </a:lnTo>
                      <a:lnTo>
                        <a:pt x="74025" y="291334"/>
                      </a:lnTo>
                      <a:lnTo>
                        <a:pt x="77792" y="299645"/>
                      </a:lnTo>
                      <a:lnTo>
                        <a:pt x="79565" y="301529"/>
                      </a:lnTo>
                      <a:lnTo>
                        <a:pt x="81782" y="302304"/>
                      </a:lnTo>
                      <a:lnTo>
                        <a:pt x="88430" y="303302"/>
                      </a:lnTo>
                      <a:lnTo>
                        <a:pt x="90647" y="302969"/>
                      </a:lnTo>
                      <a:lnTo>
                        <a:pt x="90093" y="300753"/>
                      </a:lnTo>
                      <a:lnTo>
                        <a:pt x="91644" y="300310"/>
                      </a:lnTo>
                      <a:lnTo>
                        <a:pt x="95966" y="301529"/>
                      </a:lnTo>
                      <a:lnTo>
                        <a:pt x="97960" y="302526"/>
                      </a:lnTo>
                      <a:lnTo>
                        <a:pt x="99512" y="303856"/>
                      </a:lnTo>
                      <a:lnTo>
                        <a:pt x="102725" y="307180"/>
                      </a:lnTo>
                      <a:lnTo>
                        <a:pt x="104720" y="308067"/>
                      </a:lnTo>
                      <a:lnTo>
                        <a:pt x="105386" y="309397"/>
                      </a:lnTo>
                      <a:lnTo>
                        <a:pt x="105496" y="311059"/>
                      </a:lnTo>
                      <a:lnTo>
                        <a:pt x="106050" y="312721"/>
                      </a:lnTo>
                      <a:lnTo>
                        <a:pt x="109596" y="317043"/>
                      </a:lnTo>
                      <a:lnTo>
                        <a:pt x="109596" y="317043"/>
                      </a:lnTo>
                      <a:lnTo>
                        <a:pt x="109596" y="317043"/>
                      </a:lnTo>
                      <a:lnTo>
                        <a:pt x="111037" y="317819"/>
                      </a:lnTo>
                      <a:lnTo>
                        <a:pt x="121675" y="332225"/>
                      </a:lnTo>
                      <a:lnTo>
                        <a:pt x="123116" y="335660"/>
                      </a:lnTo>
                      <a:lnTo>
                        <a:pt x="124999" y="338541"/>
                      </a:lnTo>
                      <a:lnTo>
                        <a:pt x="128213" y="340425"/>
                      </a:lnTo>
                      <a:lnTo>
                        <a:pt x="134973" y="340757"/>
                      </a:lnTo>
                      <a:lnTo>
                        <a:pt x="137300" y="341644"/>
                      </a:lnTo>
                      <a:lnTo>
                        <a:pt x="138630" y="342863"/>
                      </a:lnTo>
                      <a:lnTo>
                        <a:pt x="142065" y="347406"/>
                      </a:lnTo>
                      <a:lnTo>
                        <a:pt x="146941" y="352393"/>
                      </a:lnTo>
                      <a:lnTo>
                        <a:pt x="148160" y="355385"/>
                      </a:lnTo>
                      <a:lnTo>
                        <a:pt x="148271" y="360150"/>
                      </a:lnTo>
                      <a:lnTo>
                        <a:pt x="149933" y="362810"/>
                      </a:lnTo>
                      <a:lnTo>
                        <a:pt x="153147" y="365913"/>
                      </a:lnTo>
                      <a:lnTo>
                        <a:pt x="156692" y="368461"/>
                      </a:lnTo>
                      <a:lnTo>
                        <a:pt x="159353" y="369680"/>
                      </a:lnTo>
                      <a:lnTo>
                        <a:pt x="160571" y="366688"/>
                      </a:lnTo>
                      <a:lnTo>
                        <a:pt x="161679" y="364804"/>
                      </a:lnTo>
                      <a:lnTo>
                        <a:pt x="163231" y="364139"/>
                      </a:lnTo>
                      <a:lnTo>
                        <a:pt x="163896" y="364250"/>
                      </a:lnTo>
                      <a:lnTo>
                        <a:pt x="165779" y="364693"/>
                      </a:lnTo>
                      <a:lnTo>
                        <a:pt x="167774" y="365913"/>
                      </a:lnTo>
                      <a:lnTo>
                        <a:pt x="169769" y="367464"/>
                      </a:lnTo>
                      <a:lnTo>
                        <a:pt x="171653" y="368461"/>
                      </a:lnTo>
                      <a:lnTo>
                        <a:pt x="173758" y="368240"/>
                      </a:lnTo>
                      <a:lnTo>
                        <a:pt x="173980" y="371453"/>
                      </a:lnTo>
                      <a:lnTo>
                        <a:pt x="175199" y="374667"/>
                      </a:lnTo>
                      <a:lnTo>
                        <a:pt x="176972" y="377327"/>
                      </a:lnTo>
                      <a:lnTo>
                        <a:pt x="178855" y="379210"/>
                      </a:lnTo>
                      <a:lnTo>
                        <a:pt x="181072" y="380208"/>
                      </a:lnTo>
                      <a:lnTo>
                        <a:pt x="185283" y="380872"/>
                      </a:lnTo>
                      <a:lnTo>
                        <a:pt x="186835" y="381759"/>
                      </a:lnTo>
                      <a:lnTo>
                        <a:pt x="189494" y="385970"/>
                      </a:lnTo>
                      <a:lnTo>
                        <a:pt x="194924" y="396830"/>
                      </a:lnTo>
                      <a:lnTo>
                        <a:pt x="197140" y="399157"/>
                      </a:lnTo>
                      <a:lnTo>
                        <a:pt x="201794" y="400376"/>
                      </a:lnTo>
                      <a:lnTo>
                        <a:pt x="203900" y="401484"/>
                      </a:lnTo>
                      <a:lnTo>
                        <a:pt x="206005" y="403146"/>
                      </a:lnTo>
                      <a:lnTo>
                        <a:pt x="208444" y="405252"/>
                      </a:lnTo>
                      <a:lnTo>
                        <a:pt x="216090" y="409352"/>
                      </a:lnTo>
                      <a:lnTo>
                        <a:pt x="217087" y="410460"/>
                      </a:lnTo>
                      <a:lnTo>
                        <a:pt x="218971" y="413342"/>
                      </a:lnTo>
                      <a:lnTo>
                        <a:pt x="219636" y="414782"/>
                      </a:lnTo>
                      <a:lnTo>
                        <a:pt x="220301" y="415336"/>
                      </a:lnTo>
                      <a:lnTo>
                        <a:pt x="221076" y="415669"/>
                      </a:lnTo>
                      <a:lnTo>
                        <a:pt x="221742" y="416112"/>
                      </a:lnTo>
                      <a:lnTo>
                        <a:pt x="221963" y="417109"/>
                      </a:lnTo>
                      <a:lnTo>
                        <a:pt x="221852" y="418217"/>
                      </a:lnTo>
                      <a:lnTo>
                        <a:pt x="221298" y="418439"/>
                      </a:lnTo>
                      <a:lnTo>
                        <a:pt x="220744" y="418328"/>
                      </a:lnTo>
                      <a:lnTo>
                        <a:pt x="220411" y="418550"/>
                      </a:lnTo>
                      <a:lnTo>
                        <a:pt x="219636" y="420101"/>
                      </a:lnTo>
                      <a:lnTo>
                        <a:pt x="218971" y="420323"/>
                      </a:lnTo>
                      <a:lnTo>
                        <a:pt x="218749" y="420877"/>
                      </a:lnTo>
                      <a:lnTo>
                        <a:pt x="219303" y="423204"/>
                      </a:lnTo>
                      <a:lnTo>
                        <a:pt x="219746" y="424091"/>
                      </a:lnTo>
                      <a:lnTo>
                        <a:pt x="221742" y="426529"/>
                      </a:lnTo>
                      <a:lnTo>
                        <a:pt x="222739" y="427415"/>
                      </a:lnTo>
                      <a:lnTo>
                        <a:pt x="226507" y="429077"/>
                      </a:lnTo>
                      <a:lnTo>
                        <a:pt x="242574" y="430850"/>
                      </a:lnTo>
                      <a:lnTo>
                        <a:pt x="253878" y="434840"/>
                      </a:lnTo>
                      <a:lnTo>
                        <a:pt x="254986" y="434729"/>
                      </a:lnTo>
                      <a:lnTo>
                        <a:pt x="255872" y="434285"/>
                      </a:lnTo>
                      <a:lnTo>
                        <a:pt x="258089" y="432512"/>
                      </a:lnTo>
                      <a:lnTo>
                        <a:pt x="264073" y="429964"/>
                      </a:lnTo>
                      <a:lnTo>
                        <a:pt x="265846" y="428080"/>
                      </a:lnTo>
                      <a:lnTo>
                        <a:pt x="268394" y="421320"/>
                      </a:lnTo>
                      <a:lnTo>
                        <a:pt x="270057" y="420212"/>
                      </a:lnTo>
                      <a:lnTo>
                        <a:pt x="272716" y="423426"/>
                      </a:lnTo>
                      <a:lnTo>
                        <a:pt x="277260" y="425753"/>
                      </a:lnTo>
                      <a:lnTo>
                        <a:pt x="278589" y="426085"/>
                      </a:lnTo>
                      <a:lnTo>
                        <a:pt x="280252" y="425753"/>
                      </a:lnTo>
                      <a:lnTo>
                        <a:pt x="283687" y="424091"/>
                      </a:lnTo>
                      <a:lnTo>
                        <a:pt x="285460" y="423980"/>
                      </a:lnTo>
                      <a:lnTo>
                        <a:pt x="286125" y="424645"/>
                      </a:lnTo>
                      <a:lnTo>
                        <a:pt x="286347" y="425753"/>
                      </a:lnTo>
                      <a:lnTo>
                        <a:pt x="286347" y="426861"/>
                      </a:lnTo>
                      <a:lnTo>
                        <a:pt x="286679" y="427526"/>
                      </a:lnTo>
                      <a:lnTo>
                        <a:pt x="287565" y="427636"/>
                      </a:lnTo>
                      <a:lnTo>
                        <a:pt x="289228" y="427083"/>
                      </a:lnTo>
                      <a:lnTo>
                        <a:pt x="290004" y="427193"/>
                      </a:lnTo>
                      <a:lnTo>
                        <a:pt x="291222" y="428856"/>
                      </a:lnTo>
                      <a:lnTo>
                        <a:pt x="291887" y="430407"/>
                      </a:lnTo>
                      <a:lnTo>
                        <a:pt x="292774" y="431515"/>
                      </a:lnTo>
                      <a:lnTo>
                        <a:pt x="294658" y="431626"/>
                      </a:lnTo>
                      <a:lnTo>
                        <a:pt x="296431" y="429964"/>
                      </a:lnTo>
                      <a:lnTo>
                        <a:pt x="296874" y="429410"/>
                      </a:lnTo>
                      <a:lnTo>
                        <a:pt x="297539" y="424977"/>
                      </a:lnTo>
                      <a:lnTo>
                        <a:pt x="297428" y="419769"/>
                      </a:lnTo>
                      <a:lnTo>
                        <a:pt x="297872" y="415115"/>
                      </a:lnTo>
                      <a:lnTo>
                        <a:pt x="299977" y="411679"/>
                      </a:lnTo>
                      <a:lnTo>
                        <a:pt x="305961" y="406360"/>
                      </a:lnTo>
                      <a:lnTo>
                        <a:pt x="306515" y="403146"/>
                      </a:lnTo>
                      <a:lnTo>
                        <a:pt x="307624" y="401152"/>
                      </a:lnTo>
                      <a:lnTo>
                        <a:pt x="308177" y="399046"/>
                      </a:lnTo>
                      <a:lnTo>
                        <a:pt x="308842" y="397384"/>
                      </a:lnTo>
                      <a:lnTo>
                        <a:pt x="310504" y="396719"/>
                      </a:lnTo>
                      <a:lnTo>
                        <a:pt x="316378" y="397606"/>
                      </a:lnTo>
                      <a:lnTo>
                        <a:pt x="322251" y="399933"/>
                      </a:lnTo>
                      <a:lnTo>
                        <a:pt x="324578" y="399711"/>
                      </a:lnTo>
                      <a:lnTo>
                        <a:pt x="325908" y="396719"/>
                      </a:lnTo>
                      <a:lnTo>
                        <a:pt x="325686" y="396387"/>
                      </a:lnTo>
                      <a:lnTo>
                        <a:pt x="325132" y="395279"/>
                      </a:lnTo>
                      <a:lnTo>
                        <a:pt x="324689" y="393949"/>
                      </a:lnTo>
                      <a:lnTo>
                        <a:pt x="324467" y="392841"/>
                      </a:lnTo>
                      <a:lnTo>
                        <a:pt x="324578" y="391732"/>
                      </a:lnTo>
                      <a:lnTo>
                        <a:pt x="325465" y="389516"/>
                      </a:lnTo>
                      <a:lnTo>
                        <a:pt x="327791" y="378767"/>
                      </a:lnTo>
                      <a:lnTo>
                        <a:pt x="327791" y="374002"/>
                      </a:lnTo>
                      <a:lnTo>
                        <a:pt x="327348" y="368794"/>
                      </a:lnTo>
                      <a:lnTo>
                        <a:pt x="327459" y="363807"/>
                      </a:lnTo>
                      <a:lnTo>
                        <a:pt x="329011" y="360261"/>
                      </a:lnTo>
                      <a:lnTo>
                        <a:pt x="328900" y="359264"/>
                      </a:lnTo>
                      <a:lnTo>
                        <a:pt x="328900" y="358488"/>
                      </a:lnTo>
                      <a:lnTo>
                        <a:pt x="329011" y="357934"/>
                      </a:lnTo>
                      <a:lnTo>
                        <a:pt x="329343" y="357601"/>
                      </a:lnTo>
                      <a:lnTo>
                        <a:pt x="331891" y="357269"/>
                      </a:lnTo>
                      <a:lnTo>
                        <a:pt x="338208" y="359485"/>
                      </a:lnTo>
                      <a:lnTo>
                        <a:pt x="346963" y="360150"/>
                      </a:lnTo>
                      <a:lnTo>
                        <a:pt x="347849" y="362588"/>
                      </a:lnTo>
                      <a:lnTo>
                        <a:pt x="348293" y="364915"/>
                      </a:lnTo>
                      <a:lnTo>
                        <a:pt x="348293" y="367242"/>
                      </a:lnTo>
                      <a:lnTo>
                        <a:pt x="347517" y="369791"/>
                      </a:lnTo>
                      <a:lnTo>
                        <a:pt x="349733" y="369791"/>
                      </a:lnTo>
                      <a:lnTo>
                        <a:pt x="358377" y="367464"/>
                      </a:lnTo>
                      <a:lnTo>
                        <a:pt x="359041" y="367131"/>
                      </a:lnTo>
                      <a:lnTo>
                        <a:pt x="360593" y="365248"/>
                      </a:lnTo>
                      <a:lnTo>
                        <a:pt x="360926" y="364250"/>
                      </a:lnTo>
                      <a:lnTo>
                        <a:pt x="361258" y="362034"/>
                      </a:lnTo>
                      <a:lnTo>
                        <a:pt x="361701" y="361258"/>
                      </a:lnTo>
                      <a:lnTo>
                        <a:pt x="362588" y="361258"/>
                      </a:lnTo>
                      <a:lnTo>
                        <a:pt x="363141" y="362034"/>
                      </a:lnTo>
                      <a:lnTo>
                        <a:pt x="363585" y="362810"/>
                      </a:lnTo>
                      <a:lnTo>
                        <a:pt x="364139" y="363253"/>
                      </a:lnTo>
                      <a:lnTo>
                        <a:pt x="369458" y="363253"/>
                      </a:lnTo>
                      <a:lnTo>
                        <a:pt x="372007" y="364029"/>
                      </a:lnTo>
                      <a:lnTo>
                        <a:pt x="377437" y="366799"/>
                      </a:lnTo>
                      <a:lnTo>
                        <a:pt x="382424" y="368461"/>
                      </a:lnTo>
                      <a:lnTo>
                        <a:pt x="384862" y="369902"/>
                      </a:lnTo>
                      <a:lnTo>
                        <a:pt x="390513" y="374778"/>
                      </a:lnTo>
                      <a:lnTo>
                        <a:pt x="393062" y="375775"/>
                      </a:lnTo>
                      <a:lnTo>
                        <a:pt x="399821" y="378324"/>
                      </a:lnTo>
                      <a:lnTo>
                        <a:pt x="408687" y="383310"/>
                      </a:lnTo>
                      <a:lnTo>
                        <a:pt x="411236" y="383976"/>
                      </a:lnTo>
                      <a:lnTo>
                        <a:pt x="413784" y="383976"/>
                      </a:lnTo>
                      <a:lnTo>
                        <a:pt x="415669" y="383310"/>
                      </a:lnTo>
                      <a:lnTo>
                        <a:pt x="419769" y="381205"/>
                      </a:lnTo>
                      <a:lnTo>
                        <a:pt x="420766" y="380983"/>
                      </a:lnTo>
                      <a:lnTo>
                        <a:pt x="424201" y="380983"/>
                      </a:lnTo>
                      <a:lnTo>
                        <a:pt x="424866" y="381427"/>
                      </a:lnTo>
                      <a:lnTo>
                        <a:pt x="425309" y="383532"/>
                      </a:lnTo>
                      <a:lnTo>
                        <a:pt x="425863" y="384419"/>
                      </a:lnTo>
                      <a:lnTo>
                        <a:pt x="426639" y="384751"/>
                      </a:lnTo>
                      <a:lnTo>
                        <a:pt x="428855" y="384973"/>
                      </a:lnTo>
                      <a:lnTo>
                        <a:pt x="430074" y="385859"/>
                      </a:lnTo>
                      <a:lnTo>
                        <a:pt x="430850" y="386192"/>
                      </a:lnTo>
                      <a:lnTo>
                        <a:pt x="431847" y="386192"/>
                      </a:lnTo>
                      <a:lnTo>
                        <a:pt x="430739" y="387743"/>
                      </a:lnTo>
                      <a:lnTo>
                        <a:pt x="432069" y="387300"/>
                      </a:lnTo>
                      <a:lnTo>
                        <a:pt x="433399" y="387411"/>
                      </a:lnTo>
                      <a:lnTo>
                        <a:pt x="434285" y="388186"/>
                      </a:lnTo>
                      <a:lnTo>
                        <a:pt x="434396" y="389959"/>
                      </a:lnTo>
                      <a:lnTo>
                        <a:pt x="436280" y="389516"/>
                      </a:lnTo>
                      <a:lnTo>
                        <a:pt x="436834" y="390181"/>
                      </a:lnTo>
                      <a:lnTo>
                        <a:pt x="436834" y="391400"/>
                      </a:lnTo>
                      <a:lnTo>
                        <a:pt x="437056" y="392287"/>
                      </a:lnTo>
                      <a:lnTo>
                        <a:pt x="448469" y="400598"/>
                      </a:lnTo>
                      <a:lnTo>
                        <a:pt x="454454" y="403146"/>
                      </a:lnTo>
                      <a:lnTo>
                        <a:pt x="464870" y="402592"/>
                      </a:lnTo>
                      <a:lnTo>
                        <a:pt x="480827" y="404919"/>
                      </a:lnTo>
                      <a:lnTo>
                        <a:pt x="480938" y="404809"/>
                      </a:lnTo>
                      <a:lnTo>
                        <a:pt x="483266" y="404366"/>
                      </a:lnTo>
                      <a:lnTo>
                        <a:pt x="484706" y="405584"/>
                      </a:lnTo>
                      <a:lnTo>
                        <a:pt x="485371" y="405806"/>
                      </a:lnTo>
                      <a:lnTo>
                        <a:pt x="487144" y="405363"/>
                      </a:lnTo>
                      <a:lnTo>
                        <a:pt x="488363" y="404144"/>
                      </a:lnTo>
                      <a:lnTo>
                        <a:pt x="494125" y="394281"/>
                      </a:lnTo>
                      <a:lnTo>
                        <a:pt x="496120" y="392952"/>
                      </a:lnTo>
                      <a:lnTo>
                        <a:pt x="499445" y="393505"/>
                      </a:lnTo>
                      <a:lnTo>
                        <a:pt x="500553" y="393395"/>
                      </a:lnTo>
                      <a:lnTo>
                        <a:pt x="502658" y="392508"/>
                      </a:lnTo>
                      <a:lnTo>
                        <a:pt x="503655" y="392397"/>
                      </a:lnTo>
                      <a:lnTo>
                        <a:pt x="504653" y="392730"/>
                      </a:lnTo>
                      <a:lnTo>
                        <a:pt x="506648" y="394059"/>
                      </a:lnTo>
                      <a:lnTo>
                        <a:pt x="513407" y="395943"/>
                      </a:lnTo>
                      <a:lnTo>
                        <a:pt x="515513" y="396165"/>
                      </a:lnTo>
                      <a:lnTo>
                        <a:pt x="517729" y="397052"/>
                      </a:lnTo>
                      <a:lnTo>
                        <a:pt x="518616" y="399157"/>
                      </a:lnTo>
                      <a:lnTo>
                        <a:pt x="518948" y="401595"/>
                      </a:lnTo>
                      <a:lnTo>
                        <a:pt x="519835" y="403701"/>
                      </a:lnTo>
                      <a:lnTo>
                        <a:pt x="521275" y="404698"/>
                      </a:lnTo>
                      <a:lnTo>
                        <a:pt x="523048" y="405030"/>
                      </a:lnTo>
                      <a:lnTo>
                        <a:pt x="527370" y="404809"/>
                      </a:lnTo>
                      <a:lnTo>
                        <a:pt x="529143" y="405473"/>
                      </a:lnTo>
                      <a:lnTo>
                        <a:pt x="533243" y="408133"/>
                      </a:lnTo>
                      <a:lnTo>
                        <a:pt x="535349" y="408909"/>
                      </a:lnTo>
                      <a:lnTo>
                        <a:pt x="537455" y="408687"/>
                      </a:lnTo>
                      <a:lnTo>
                        <a:pt x="541887" y="407136"/>
                      </a:lnTo>
                      <a:lnTo>
                        <a:pt x="543771" y="407246"/>
                      </a:lnTo>
                      <a:lnTo>
                        <a:pt x="546431" y="411014"/>
                      </a:lnTo>
                      <a:lnTo>
                        <a:pt x="547981" y="422318"/>
                      </a:lnTo>
                      <a:lnTo>
                        <a:pt x="551860" y="426861"/>
                      </a:lnTo>
                      <a:lnTo>
                        <a:pt x="552192" y="423647"/>
                      </a:lnTo>
                      <a:lnTo>
                        <a:pt x="553966" y="421431"/>
                      </a:lnTo>
                      <a:lnTo>
                        <a:pt x="555296" y="419104"/>
                      </a:lnTo>
                      <a:lnTo>
                        <a:pt x="560947" y="402592"/>
                      </a:lnTo>
                      <a:lnTo>
                        <a:pt x="563829" y="397827"/>
                      </a:lnTo>
                      <a:lnTo>
                        <a:pt x="567707" y="394503"/>
                      </a:lnTo>
                      <a:lnTo>
                        <a:pt x="569369" y="392397"/>
                      </a:lnTo>
                      <a:lnTo>
                        <a:pt x="570034" y="389184"/>
                      </a:lnTo>
                      <a:lnTo>
                        <a:pt x="571031" y="387521"/>
                      </a:lnTo>
                      <a:lnTo>
                        <a:pt x="577126" y="383089"/>
                      </a:lnTo>
                      <a:lnTo>
                        <a:pt x="582224" y="381981"/>
                      </a:lnTo>
                      <a:lnTo>
                        <a:pt x="587654" y="383421"/>
                      </a:lnTo>
                      <a:lnTo>
                        <a:pt x="600508" y="389959"/>
                      </a:lnTo>
                      <a:lnTo>
                        <a:pt x="602503" y="389627"/>
                      </a:lnTo>
                      <a:lnTo>
                        <a:pt x="604720" y="388186"/>
                      </a:lnTo>
                      <a:lnTo>
                        <a:pt x="606825" y="386856"/>
                      </a:lnTo>
                      <a:lnTo>
                        <a:pt x="609484" y="386081"/>
                      </a:lnTo>
                      <a:lnTo>
                        <a:pt x="611146" y="386856"/>
                      </a:lnTo>
                      <a:lnTo>
                        <a:pt x="614582" y="390514"/>
                      </a:lnTo>
                      <a:lnTo>
                        <a:pt x="618793" y="391178"/>
                      </a:lnTo>
                      <a:lnTo>
                        <a:pt x="640513" y="382535"/>
                      </a:lnTo>
                      <a:lnTo>
                        <a:pt x="642507" y="380872"/>
                      </a:lnTo>
                      <a:lnTo>
                        <a:pt x="646496" y="374224"/>
                      </a:lnTo>
                      <a:lnTo>
                        <a:pt x="648270" y="372672"/>
                      </a:lnTo>
                      <a:lnTo>
                        <a:pt x="651040" y="372229"/>
                      </a:lnTo>
                      <a:lnTo>
                        <a:pt x="653478" y="372561"/>
                      </a:lnTo>
                      <a:lnTo>
                        <a:pt x="655694" y="372451"/>
                      </a:lnTo>
                      <a:lnTo>
                        <a:pt x="657689" y="370456"/>
                      </a:lnTo>
                      <a:lnTo>
                        <a:pt x="658687" y="368018"/>
                      </a:lnTo>
                      <a:lnTo>
                        <a:pt x="659573" y="362699"/>
                      </a:lnTo>
                      <a:lnTo>
                        <a:pt x="660237" y="360150"/>
                      </a:lnTo>
                      <a:lnTo>
                        <a:pt x="661789" y="357158"/>
                      </a:lnTo>
                      <a:lnTo>
                        <a:pt x="664116" y="355606"/>
                      </a:lnTo>
                      <a:lnTo>
                        <a:pt x="666887" y="355163"/>
                      </a:lnTo>
                      <a:lnTo>
                        <a:pt x="672981" y="355717"/>
                      </a:lnTo>
                      <a:lnTo>
                        <a:pt x="676749" y="353944"/>
                      </a:lnTo>
                      <a:lnTo>
                        <a:pt x="680074" y="350841"/>
                      </a:lnTo>
                      <a:lnTo>
                        <a:pt x="682401" y="346852"/>
                      </a:lnTo>
                      <a:lnTo>
                        <a:pt x="683176" y="343085"/>
                      </a:lnTo>
                      <a:lnTo>
                        <a:pt x="682955" y="335327"/>
                      </a:lnTo>
                      <a:lnTo>
                        <a:pt x="682955" y="334330"/>
                      </a:lnTo>
                      <a:lnTo>
                        <a:pt x="683398" y="329676"/>
                      </a:lnTo>
                      <a:lnTo>
                        <a:pt x="684839" y="324024"/>
                      </a:lnTo>
                      <a:lnTo>
                        <a:pt x="686944" y="318705"/>
                      </a:lnTo>
                      <a:lnTo>
                        <a:pt x="689715" y="314273"/>
                      </a:lnTo>
                      <a:lnTo>
                        <a:pt x="693039" y="311170"/>
                      </a:lnTo>
                      <a:lnTo>
                        <a:pt x="708221" y="305186"/>
                      </a:lnTo>
                      <a:lnTo>
                        <a:pt x="712432" y="301861"/>
                      </a:lnTo>
                      <a:lnTo>
                        <a:pt x="715091" y="299866"/>
                      </a:lnTo>
                      <a:lnTo>
                        <a:pt x="715424" y="291555"/>
                      </a:lnTo>
                      <a:lnTo>
                        <a:pt x="718748" y="292331"/>
                      </a:lnTo>
                      <a:lnTo>
                        <a:pt x="721297" y="290669"/>
                      </a:lnTo>
                      <a:lnTo>
                        <a:pt x="726062" y="284796"/>
                      </a:lnTo>
                      <a:lnTo>
                        <a:pt x="729830" y="282690"/>
                      </a:lnTo>
                      <a:lnTo>
                        <a:pt x="730717" y="281804"/>
                      </a:lnTo>
                      <a:lnTo>
                        <a:pt x="731270" y="280252"/>
                      </a:lnTo>
                      <a:lnTo>
                        <a:pt x="731603" y="277038"/>
                      </a:lnTo>
                      <a:lnTo>
                        <a:pt x="732157" y="275598"/>
                      </a:lnTo>
                      <a:lnTo>
                        <a:pt x="734484" y="274157"/>
                      </a:lnTo>
                      <a:lnTo>
                        <a:pt x="739582" y="274822"/>
                      </a:lnTo>
                      <a:lnTo>
                        <a:pt x="742795" y="273160"/>
                      </a:lnTo>
                      <a:lnTo>
                        <a:pt x="743571" y="272938"/>
                      </a:lnTo>
                      <a:lnTo>
                        <a:pt x="744347" y="273160"/>
                      </a:lnTo>
                      <a:lnTo>
                        <a:pt x="748004" y="275044"/>
                      </a:lnTo>
                      <a:lnTo>
                        <a:pt x="751328" y="276041"/>
                      </a:lnTo>
                      <a:lnTo>
                        <a:pt x="754541" y="275820"/>
                      </a:lnTo>
                      <a:lnTo>
                        <a:pt x="759196" y="271609"/>
                      </a:lnTo>
                      <a:lnTo>
                        <a:pt x="761301" y="270722"/>
                      </a:lnTo>
                      <a:lnTo>
                        <a:pt x="765956" y="270611"/>
                      </a:lnTo>
                      <a:lnTo>
                        <a:pt x="766399" y="267730"/>
                      </a:lnTo>
                      <a:lnTo>
                        <a:pt x="766067" y="264073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D4B5AD68-E18B-E490-4478-E0197FAA7650}"/>
                    </a:ext>
                  </a:extLst>
                </p:cNvPr>
                <p:cNvSpPr/>
                <p:nvPr/>
              </p:nvSpPr>
              <p:spPr>
                <a:xfrm>
                  <a:off x="10356620" y="5880899"/>
                  <a:ext cx="262965" cy="155030"/>
                </a:xfrm>
                <a:custGeom>
                  <a:avLst/>
                  <a:gdLst>
                    <a:gd name="connsiteX0" fmla="*/ 261414 w 262965"/>
                    <a:gd name="connsiteY0" fmla="*/ 333 h 155030"/>
                    <a:gd name="connsiteX1" fmla="*/ 257535 w 262965"/>
                    <a:gd name="connsiteY1" fmla="*/ 1884 h 155030"/>
                    <a:gd name="connsiteX2" fmla="*/ 236812 w 262965"/>
                    <a:gd name="connsiteY2" fmla="*/ 11635 h 155030"/>
                    <a:gd name="connsiteX3" fmla="*/ 232047 w 262965"/>
                    <a:gd name="connsiteY3" fmla="*/ 14739 h 155030"/>
                    <a:gd name="connsiteX4" fmla="*/ 226175 w 262965"/>
                    <a:gd name="connsiteY4" fmla="*/ 16622 h 155030"/>
                    <a:gd name="connsiteX5" fmla="*/ 219747 w 262965"/>
                    <a:gd name="connsiteY5" fmla="*/ 18506 h 155030"/>
                    <a:gd name="connsiteX6" fmla="*/ 216423 w 262965"/>
                    <a:gd name="connsiteY6" fmla="*/ 19171 h 155030"/>
                    <a:gd name="connsiteX7" fmla="*/ 210771 w 262965"/>
                    <a:gd name="connsiteY7" fmla="*/ 25155 h 155030"/>
                    <a:gd name="connsiteX8" fmla="*/ 204454 w 262965"/>
                    <a:gd name="connsiteY8" fmla="*/ 27482 h 155030"/>
                    <a:gd name="connsiteX9" fmla="*/ 199911 w 262965"/>
                    <a:gd name="connsiteY9" fmla="*/ 30696 h 155030"/>
                    <a:gd name="connsiteX10" fmla="*/ 183178 w 262965"/>
                    <a:gd name="connsiteY10" fmla="*/ 37234 h 155030"/>
                    <a:gd name="connsiteX11" fmla="*/ 177083 w 262965"/>
                    <a:gd name="connsiteY11" fmla="*/ 39118 h 155030"/>
                    <a:gd name="connsiteX12" fmla="*/ 171321 w 262965"/>
                    <a:gd name="connsiteY12" fmla="*/ 38231 h 155030"/>
                    <a:gd name="connsiteX13" fmla="*/ 166667 w 262965"/>
                    <a:gd name="connsiteY13" fmla="*/ 40891 h 155030"/>
                    <a:gd name="connsiteX14" fmla="*/ 157358 w 262965"/>
                    <a:gd name="connsiteY14" fmla="*/ 46210 h 155030"/>
                    <a:gd name="connsiteX15" fmla="*/ 130984 w 262965"/>
                    <a:gd name="connsiteY15" fmla="*/ 50310 h 155030"/>
                    <a:gd name="connsiteX16" fmla="*/ 114362 w 262965"/>
                    <a:gd name="connsiteY16" fmla="*/ 48537 h 155030"/>
                    <a:gd name="connsiteX17" fmla="*/ 112256 w 262965"/>
                    <a:gd name="connsiteY17" fmla="*/ 47540 h 155030"/>
                    <a:gd name="connsiteX18" fmla="*/ 98404 w 262965"/>
                    <a:gd name="connsiteY18" fmla="*/ 45767 h 155030"/>
                    <a:gd name="connsiteX19" fmla="*/ 90426 w 262965"/>
                    <a:gd name="connsiteY19" fmla="*/ 46210 h 155030"/>
                    <a:gd name="connsiteX20" fmla="*/ 83222 w 262965"/>
                    <a:gd name="connsiteY20" fmla="*/ 44659 h 155030"/>
                    <a:gd name="connsiteX21" fmla="*/ 80896 w 262965"/>
                    <a:gd name="connsiteY21" fmla="*/ 43993 h 155030"/>
                    <a:gd name="connsiteX22" fmla="*/ 76241 w 262965"/>
                    <a:gd name="connsiteY22" fmla="*/ 41334 h 155030"/>
                    <a:gd name="connsiteX23" fmla="*/ 73471 w 262965"/>
                    <a:gd name="connsiteY23" fmla="*/ 40891 h 155030"/>
                    <a:gd name="connsiteX24" fmla="*/ 74800 w 262965"/>
                    <a:gd name="connsiteY24" fmla="*/ 45213 h 155030"/>
                    <a:gd name="connsiteX25" fmla="*/ 75244 w 262965"/>
                    <a:gd name="connsiteY25" fmla="*/ 49313 h 155030"/>
                    <a:gd name="connsiteX26" fmla="*/ 75133 w 262965"/>
                    <a:gd name="connsiteY26" fmla="*/ 58400 h 155030"/>
                    <a:gd name="connsiteX27" fmla="*/ 74468 w 262965"/>
                    <a:gd name="connsiteY27" fmla="*/ 63608 h 155030"/>
                    <a:gd name="connsiteX28" fmla="*/ 72806 w 262965"/>
                    <a:gd name="connsiteY28" fmla="*/ 68041 h 155030"/>
                    <a:gd name="connsiteX29" fmla="*/ 70368 w 262965"/>
                    <a:gd name="connsiteY29" fmla="*/ 71587 h 155030"/>
                    <a:gd name="connsiteX30" fmla="*/ 67265 w 262965"/>
                    <a:gd name="connsiteY30" fmla="*/ 74136 h 155030"/>
                    <a:gd name="connsiteX31" fmla="*/ 63054 w 262965"/>
                    <a:gd name="connsiteY31" fmla="*/ 75243 h 155030"/>
                    <a:gd name="connsiteX32" fmla="*/ 59951 w 262965"/>
                    <a:gd name="connsiteY32" fmla="*/ 74136 h 155030"/>
                    <a:gd name="connsiteX33" fmla="*/ 57181 w 262965"/>
                    <a:gd name="connsiteY33" fmla="*/ 72252 h 155030"/>
                    <a:gd name="connsiteX34" fmla="*/ 53635 w 262965"/>
                    <a:gd name="connsiteY34" fmla="*/ 71254 h 155030"/>
                    <a:gd name="connsiteX35" fmla="*/ 49757 w 262965"/>
                    <a:gd name="connsiteY35" fmla="*/ 70700 h 155030"/>
                    <a:gd name="connsiteX36" fmla="*/ 49757 w 262965"/>
                    <a:gd name="connsiteY36" fmla="*/ 70700 h 155030"/>
                    <a:gd name="connsiteX37" fmla="*/ 47540 w 262965"/>
                    <a:gd name="connsiteY37" fmla="*/ 70478 h 155030"/>
                    <a:gd name="connsiteX38" fmla="*/ 47540 w 262965"/>
                    <a:gd name="connsiteY38" fmla="*/ 70478 h 155030"/>
                    <a:gd name="connsiteX39" fmla="*/ 43994 w 262965"/>
                    <a:gd name="connsiteY39" fmla="*/ 69924 h 155030"/>
                    <a:gd name="connsiteX40" fmla="*/ 43994 w 262965"/>
                    <a:gd name="connsiteY40" fmla="*/ 69924 h 155030"/>
                    <a:gd name="connsiteX41" fmla="*/ 42885 w 262965"/>
                    <a:gd name="connsiteY41" fmla="*/ 69814 h 155030"/>
                    <a:gd name="connsiteX42" fmla="*/ 41778 w 262965"/>
                    <a:gd name="connsiteY42" fmla="*/ 69924 h 155030"/>
                    <a:gd name="connsiteX43" fmla="*/ 41778 w 262965"/>
                    <a:gd name="connsiteY43" fmla="*/ 69924 h 155030"/>
                    <a:gd name="connsiteX44" fmla="*/ 39340 w 262965"/>
                    <a:gd name="connsiteY44" fmla="*/ 70257 h 155030"/>
                    <a:gd name="connsiteX45" fmla="*/ 37345 w 262965"/>
                    <a:gd name="connsiteY45" fmla="*/ 71143 h 155030"/>
                    <a:gd name="connsiteX46" fmla="*/ 37345 w 262965"/>
                    <a:gd name="connsiteY46" fmla="*/ 71143 h 155030"/>
                    <a:gd name="connsiteX47" fmla="*/ 35461 w 262965"/>
                    <a:gd name="connsiteY47" fmla="*/ 72030 h 155030"/>
                    <a:gd name="connsiteX48" fmla="*/ 34242 w 262965"/>
                    <a:gd name="connsiteY48" fmla="*/ 72252 h 155030"/>
                    <a:gd name="connsiteX49" fmla="*/ 33577 w 262965"/>
                    <a:gd name="connsiteY49" fmla="*/ 72030 h 155030"/>
                    <a:gd name="connsiteX50" fmla="*/ 33356 w 262965"/>
                    <a:gd name="connsiteY50" fmla="*/ 71919 h 155030"/>
                    <a:gd name="connsiteX51" fmla="*/ 32469 w 262965"/>
                    <a:gd name="connsiteY51" fmla="*/ 71365 h 155030"/>
                    <a:gd name="connsiteX52" fmla="*/ 31915 w 262965"/>
                    <a:gd name="connsiteY52" fmla="*/ 71254 h 155030"/>
                    <a:gd name="connsiteX53" fmla="*/ 31250 w 262965"/>
                    <a:gd name="connsiteY53" fmla="*/ 71476 h 155030"/>
                    <a:gd name="connsiteX54" fmla="*/ 31029 w 262965"/>
                    <a:gd name="connsiteY54" fmla="*/ 72141 h 155030"/>
                    <a:gd name="connsiteX55" fmla="*/ 30807 w 262965"/>
                    <a:gd name="connsiteY55" fmla="*/ 72806 h 155030"/>
                    <a:gd name="connsiteX56" fmla="*/ 28923 w 262965"/>
                    <a:gd name="connsiteY56" fmla="*/ 74136 h 155030"/>
                    <a:gd name="connsiteX57" fmla="*/ 27704 w 262965"/>
                    <a:gd name="connsiteY57" fmla="*/ 76463 h 155030"/>
                    <a:gd name="connsiteX58" fmla="*/ 26042 w 262965"/>
                    <a:gd name="connsiteY58" fmla="*/ 80674 h 155030"/>
                    <a:gd name="connsiteX59" fmla="*/ 23493 w 262965"/>
                    <a:gd name="connsiteY59" fmla="*/ 84330 h 155030"/>
                    <a:gd name="connsiteX60" fmla="*/ 20168 w 262965"/>
                    <a:gd name="connsiteY60" fmla="*/ 87655 h 155030"/>
                    <a:gd name="connsiteX61" fmla="*/ 16068 w 262965"/>
                    <a:gd name="connsiteY61" fmla="*/ 89871 h 155030"/>
                    <a:gd name="connsiteX62" fmla="*/ 11303 w 262965"/>
                    <a:gd name="connsiteY62" fmla="*/ 90093 h 155030"/>
                    <a:gd name="connsiteX63" fmla="*/ 9198 w 262965"/>
                    <a:gd name="connsiteY63" fmla="*/ 89206 h 155030"/>
                    <a:gd name="connsiteX64" fmla="*/ 7314 w 262965"/>
                    <a:gd name="connsiteY64" fmla="*/ 87655 h 155030"/>
                    <a:gd name="connsiteX65" fmla="*/ 3990 w 262965"/>
                    <a:gd name="connsiteY65" fmla="*/ 83998 h 155030"/>
                    <a:gd name="connsiteX66" fmla="*/ 1663 w 262965"/>
                    <a:gd name="connsiteY66" fmla="*/ 82336 h 155030"/>
                    <a:gd name="connsiteX67" fmla="*/ 333 w 262965"/>
                    <a:gd name="connsiteY67" fmla="*/ 83222 h 155030"/>
                    <a:gd name="connsiteX68" fmla="*/ 0 w 262965"/>
                    <a:gd name="connsiteY68" fmla="*/ 85771 h 155030"/>
                    <a:gd name="connsiteX69" fmla="*/ 444 w 262965"/>
                    <a:gd name="connsiteY69" fmla="*/ 89206 h 155030"/>
                    <a:gd name="connsiteX70" fmla="*/ 1330 w 262965"/>
                    <a:gd name="connsiteY70" fmla="*/ 91312 h 155030"/>
                    <a:gd name="connsiteX71" fmla="*/ 3879 w 262965"/>
                    <a:gd name="connsiteY71" fmla="*/ 95523 h 155030"/>
                    <a:gd name="connsiteX72" fmla="*/ 4322 w 262965"/>
                    <a:gd name="connsiteY72" fmla="*/ 98182 h 155030"/>
                    <a:gd name="connsiteX73" fmla="*/ 4322 w 262965"/>
                    <a:gd name="connsiteY73" fmla="*/ 101174 h 155030"/>
                    <a:gd name="connsiteX74" fmla="*/ 4544 w 262965"/>
                    <a:gd name="connsiteY74" fmla="*/ 102615 h 155030"/>
                    <a:gd name="connsiteX75" fmla="*/ 6760 w 262965"/>
                    <a:gd name="connsiteY75" fmla="*/ 106161 h 155030"/>
                    <a:gd name="connsiteX76" fmla="*/ 5763 w 262965"/>
                    <a:gd name="connsiteY76" fmla="*/ 107934 h 155030"/>
                    <a:gd name="connsiteX77" fmla="*/ 5763 w 262965"/>
                    <a:gd name="connsiteY77" fmla="*/ 109707 h 155030"/>
                    <a:gd name="connsiteX78" fmla="*/ 6538 w 262965"/>
                    <a:gd name="connsiteY78" fmla="*/ 111369 h 155030"/>
                    <a:gd name="connsiteX79" fmla="*/ 7425 w 262965"/>
                    <a:gd name="connsiteY79" fmla="*/ 112810 h 155030"/>
                    <a:gd name="connsiteX80" fmla="*/ 8422 w 262965"/>
                    <a:gd name="connsiteY80" fmla="*/ 113808 h 155030"/>
                    <a:gd name="connsiteX81" fmla="*/ 10860 w 262965"/>
                    <a:gd name="connsiteY81" fmla="*/ 115469 h 155030"/>
                    <a:gd name="connsiteX82" fmla="*/ 12079 w 262965"/>
                    <a:gd name="connsiteY82" fmla="*/ 116578 h 155030"/>
                    <a:gd name="connsiteX83" fmla="*/ 14739 w 262965"/>
                    <a:gd name="connsiteY83" fmla="*/ 123781 h 155030"/>
                    <a:gd name="connsiteX84" fmla="*/ 14850 w 262965"/>
                    <a:gd name="connsiteY84" fmla="*/ 125110 h 155030"/>
                    <a:gd name="connsiteX85" fmla="*/ 15293 w 262965"/>
                    <a:gd name="connsiteY85" fmla="*/ 125665 h 155030"/>
                    <a:gd name="connsiteX86" fmla="*/ 15957 w 262965"/>
                    <a:gd name="connsiteY86" fmla="*/ 129654 h 155030"/>
                    <a:gd name="connsiteX87" fmla="*/ 16622 w 262965"/>
                    <a:gd name="connsiteY87" fmla="*/ 130430 h 155030"/>
                    <a:gd name="connsiteX88" fmla="*/ 21166 w 262965"/>
                    <a:gd name="connsiteY88" fmla="*/ 133976 h 155030"/>
                    <a:gd name="connsiteX89" fmla="*/ 23050 w 262965"/>
                    <a:gd name="connsiteY89" fmla="*/ 135195 h 155030"/>
                    <a:gd name="connsiteX90" fmla="*/ 25044 w 262965"/>
                    <a:gd name="connsiteY90" fmla="*/ 135971 h 155030"/>
                    <a:gd name="connsiteX91" fmla="*/ 29920 w 262965"/>
                    <a:gd name="connsiteY91" fmla="*/ 136525 h 155030"/>
                    <a:gd name="connsiteX92" fmla="*/ 32248 w 262965"/>
                    <a:gd name="connsiteY92" fmla="*/ 137079 h 155030"/>
                    <a:gd name="connsiteX93" fmla="*/ 34353 w 262965"/>
                    <a:gd name="connsiteY93" fmla="*/ 137965 h 155030"/>
                    <a:gd name="connsiteX94" fmla="*/ 40115 w 262965"/>
                    <a:gd name="connsiteY94" fmla="*/ 141622 h 155030"/>
                    <a:gd name="connsiteX95" fmla="*/ 44659 w 262965"/>
                    <a:gd name="connsiteY95" fmla="*/ 143617 h 155030"/>
                    <a:gd name="connsiteX96" fmla="*/ 49313 w 262965"/>
                    <a:gd name="connsiteY96" fmla="*/ 144503 h 155030"/>
                    <a:gd name="connsiteX97" fmla="*/ 54078 w 262965"/>
                    <a:gd name="connsiteY97" fmla="*/ 143949 h 155030"/>
                    <a:gd name="connsiteX98" fmla="*/ 55408 w 262965"/>
                    <a:gd name="connsiteY98" fmla="*/ 143395 h 155030"/>
                    <a:gd name="connsiteX99" fmla="*/ 61281 w 262965"/>
                    <a:gd name="connsiteY99" fmla="*/ 141290 h 155030"/>
                    <a:gd name="connsiteX100" fmla="*/ 63719 w 262965"/>
                    <a:gd name="connsiteY100" fmla="*/ 140957 h 155030"/>
                    <a:gd name="connsiteX101" fmla="*/ 66379 w 262965"/>
                    <a:gd name="connsiteY101" fmla="*/ 141290 h 155030"/>
                    <a:gd name="connsiteX102" fmla="*/ 72695 w 262965"/>
                    <a:gd name="connsiteY102" fmla="*/ 142952 h 155030"/>
                    <a:gd name="connsiteX103" fmla="*/ 72917 w 262965"/>
                    <a:gd name="connsiteY103" fmla="*/ 145279 h 155030"/>
                    <a:gd name="connsiteX104" fmla="*/ 76241 w 262965"/>
                    <a:gd name="connsiteY104" fmla="*/ 151595 h 155030"/>
                    <a:gd name="connsiteX105" fmla="*/ 75798 w 262965"/>
                    <a:gd name="connsiteY105" fmla="*/ 154144 h 155030"/>
                    <a:gd name="connsiteX106" fmla="*/ 75798 w 262965"/>
                    <a:gd name="connsiteY106" fmla="*/ 155031 h 155030"/>
                    <a:gd name="connsiteX107" fmla="*/ 85882 w 262965"/>
                    <a:gd name="connsiteY107" fmla="*/ 155031 h 155030"/>
                    <a:gd name="connsiteX108" fmla="*/ 85882 w 262965"/>
                    <a:gd name="connsiteY108" fmla="*/ 154144 h 155030"/>
                    <a:gd name="connsiteX109" fmla="*/ 83555 w 262965"/>
                    <a:gd name="connsiteY109" fmla="*/ 151041 h 155030"/>
                    <a:gd name="connsiteX110" fmla="*/ 83666 w 262965"/>
                    <a:gd name="connsiteY110" fmla="*/ 147273 h 155030"/>
                    <a:gd name="connsiteX111" fmla="*/ 84220 w 262965"/>
                    <a:gd name="connsiteY111" fmla="*/ 146055 h 155030"/>
                    <a:gd name="connsiteX112" fmla="*/ 84220 w 262965"/>
                    <a:gd name="connsiteY112" fmla="*/ 146055 h 155030"/>
                    <a:gd name="connsiteX113" fmla="*/ 85439 w 262965"/>
                    <a:gd name="connsiteY113" fmla="*/ 143727 h 155030"/>
                    <a:gd name="connsiteX114" fmla="*/ 90648 w 262965"/>
                    <a:gd name="connsiteY114" fmla="*/ 138852 h 155030"/>
                    <a:gd name="connsiteX115" fmla="*/ 92309 w 262965"/>
                    <a:gd name="connsiteY115" fmla="*/ 137743 h 155030"/>
                    <a:gd name="connsiteX116" fmla="*/ 94083 w 262965"/>
                    <a:gd name="connsiteY116" fmla="*/ 137300 h 155030"/>
                    <a:gd name="connsiteX117" fmla="*/ 102172 w 262965"/>
                    <a:gd name="connsiteY117" fmla="*/ 136303 h 155030"/>
                    <a:gd name="connsiteX118" fmla="*/ 110372 w 262965"/>
                    <a:gd name="connsiteY118" fmla="*/ 137300 h 155030"/>
                    <a:gd name="connsiteX119" fmla="*/ 112035 w 262965"/>
                    <a:gd name="connsiteY119" fmla="*/ 136968 h 155030"/>
                    <a:gd name="connsiteX120" fmla="*/ 113365 w 262965"/>
                    <a:gd name="connsiteY120" fmla="*/ 135971 h 155030"/>
                    <a:gd name="connsiteX121" fmla="*/ 114472 w 262965"/>
                    <a:gd name="connsiteY121" fmla="*/ 135306 h 155030"/>
                    <a:gd name="connsiteX122" fmla="*/ 116135 w 262965"/>
                    <a:gd name="connsiteY122" fmla="*/ 134530 h 155030"/>
                    <a:gd name="connsiteX123" fmla="*/ 124557 w 262965"/>
                    <a:gd name="connsiteY123" fmla="*/ 132757 h 155030"/>
                    <a:gd name="connsiteX124" fmla="*/ 127770 w 262965"/>
                    <a:gd name="connsiteY124" fmla="*/ 130762 h 155030"/>
                    <a:gd name="connsiteX125" fmla="*/ 127881 w 262965"/>
                    <a:gd name="connsiteY125" fmla="*/ 126995 h 155030"/>
                    <a:gd name="connsiteX126" fmla="*/ 129543 w 262965"/>
                    <a:gd name="connsiteY126" fmla="*/ 128989 h 155030"/>
                    <a:gd name="connsiteX127" fmla="*/ 132203 w 262965"/>
                    <a:gd name="connsiteY127" fmla="*/ 128435 h 155030"/>
                    <a:gd name="connsiteX128" fmla="*/ 135528 w 262965"/>
                    <a:gd name="connsiteY128" fmla="*/ 126773 h 155030"/>
                    <a:gd name="connsiteX129" fmla="*/ 139074 w 262965"/>
                    <a:gd name="connsiteY129" fmla="*/ 125886 h 155030"/>
                    <a:gd name="connsiteX130" fmla="*/ 140625 w 262965"/>
                    <a:gd name="connsiteY130" fmla="*/ 125332 h 155030"/>
                    <a:gd name="connsiteX131" fmla="*/ 142065 w 262965"/>
                    <a:gd name="connsiteY131" fmla="*/ 123891 h 155030"/>
                    <a:gd name="connsiteX132" fmla="*/ 143174 w 262965"/>
                    <a:gd name="connsiteY132" fmla="*/ 122230 h 155030"/>
                    <a:gd name="connsiteX133" fmla="*/ 144171 w 262965"/>
                    <a:gd name="connsiteY133" fmla="*/ 121232 h 155030"/>
                    <a:gd name="connsiteX134" fmla="*/ 145612 w 262965"/>
                    <a:gd name="connsiteY134" fmla="*/ 120789 h 155030"/>
                    <a:gd name="connsiteX135" fmla="*/ 149380 w 262965"/>
                    <a:gd name="connsiteY135" fmla="*/ 120789 h 155030"/>
                    <a:gd name="connsiteX136" fmla="*/ 151152 w 262965"/>
                    <a:gd name="connsiteY136" fmla="*/ 120345 h 155030"/>
                    <a:gd name="connsiteX137" fmla="*/ 151596 w 262965"/>
                    <a:gd name="connsiteY137" fmla="*/ 119459 h 155030"/>
                    <a:gd name="connsiteX138" fmla="*/ 152482 w 262965"/>
                    <a:gd name="connsiteY138" fmla="*/ 117021 h 155030"/>
                    <a:gd name="connsiteX139" fmla="*/ 153147 w 262965"/>
                    <a:gd name="connsiteY139" fmla="*/ 116578 h 155030"/>
                    <a:gd name="connsiteX140" fmla="*/ 154255 w 262965"/>
                    <a:gd name="connsiteY140" fmla="*/ 116023 h 155030"/>
                    <a:gd name="connsiteX141" fmla="*/ 154477 w 262965"/>
                    <a:gd name="connsiteY141" fmla="*/ 114915 h 155030"/>
                    <a:gd name="connsiteX142" fmla="*/ 154255 w 262965"/>
                    <a:gd name="connsiteY142" fmla="*/ 112256 h 155030"/>
                    <a:gd name="connsiteX143" fmla="*/ 154477 w 262965"/>
                    <a:gd name="connsiteY143" fmla="*/ 109818 h 155030"/>
                    <a:gd name="connsiteX144" fmla="*/ 155031 w 262965"/>
                    <a:gd name="connsiteY144" fmla="*/ 107380 h 155030"/>
                    <a:gd name="connsiteX145" fmla="*/ 155806 w 262965"/>
                    <a:gd name="connsiteY145" fmla="*/ 105164 h 155030"/>
                    <a:gd name="connsiteX146" fmla="*/ 156693 w 262965"/>
                    <a:gd name="connsiteY146" fmla="*/ 103391 h 155030"/>
                    <a:gd name="connsiteX147" fmla="*/ 159574 w 262965"/>
                    <a:gd name="connsiteY147" fmla="*/ 100399 h 155030"/>
                    <a:gd name="connsiteX148" fmla="*/ 162012 w 262965"/>
                    <a:gd name="connsiteY148" fmla="*/ 99512 h 155030"/>
                    <a:gd name="connsiteX149" fmla="*/ 162012 w 262965"/>
                    <a:gd name="connsiteY149" fmla="*/ 99512 h 155030"/>
                    <a:gd name="connsiteX150" fmla="*/ 163785 w 262965"/>
                    <a:gd name="connsiteY150" fmla="*/ 98847 h 155030"/>
                    <a:gd name="connsiteX151" fmla="*/ 168661 w 262965"/>
                    <a:gd name="connsiteY151" fmla="*/ 98515 h 155030"/>
                    <a:gd name="connsiteX152" fmla="*/ 170989 w 262965"/>
                    <a:gd name="connsiteY152" fmla="*/ 99069 h 155030"/>
                    <a:gd name="connsiteX153" fmla="*/ 170989 w 262965"/>
                    <a:gd name="connsiteY153" fmla="*/ 99069 h 155030"/>
                    <a:gd name="connsiteX154" fmla="*/ 171099 w 262965"/>
                    <a:gd name="connsiteY154" fmla="*/ 99069 h 155030"/>
                    <a:gd name="connsiteX155" fmla="*/ 171099 w 262965"/>
                    <a:gd name="connsiteY155" fmla="*/ 99069 h 155030"/>
                    <a:gd name="connsiteX156" fmla="*/ 173648 w 262965"/>
                    <a:gd name="connsiteY156" fmla="*/ 99512 h 155030"/>
                    <a:gd name="connsiteX157" fmla="*/ 175421 w 262965"/>
                    <a:gd name="connsiteY157" fmla="*/ 100621 h 155030"/>
                    <a:gd name="connsiteX158" fmla="*/ 178524 w 262965"/>
                    <a:gd name="connsiteY158" fmla="*/ 103723 h 155030"/>
                    <a:gd name="connsiteX159" fmla="*/ 180297 w 262965"/>
                    <a:gd name="connsiteY159" fmla="*/ 104277 h 155030"/>
                    <a:gd name="connsiteX160" fmla="*/ 181627 w 262965"/>
                    <a:gd name="connsiteY160" fmla="*/ 103834 h 155030"/>
                    <a:gd name="connsiteX161" fmla="*/ 182735 w 262965"/>
                    <a:gd name="connsiteY161" fmla="*/ 102726 h 155030"/>
                    <a:gd name="connsiteX162" fmla="*/ 183621 w 262965"/>
                    <a:gd name="connsiteY162" fmla="*/ 101507 h 155030"/>
                    <a:gd name="connsiteX163" fmla="*/ 183621 w 262965"/>
                    <a:gd name="connsiteY163" fmla="*/ 101507 h 155030"/>
                    <a:gd name="connsiteX164" fmla="*/ 184508 w 262965"/>
                    <a:gd name="connsiteY164" fmla="*/ 100621 h 155030"/>
                    <a:gd name="connsiteX165" fmla="*/ 185616 w 262965"/>
                    <a:gd name="connsiteY165" fmla="*/ 99845 h 155030"/>
                    <a:gd name="connsiteX166" fmla="*/ 191046 w 262965"/>
                    <a:gd name="connsiteY166" fmla="*/ 98293 h 155030"/>
                    <a:gd name="connsiteX167" fmla="*/ 197141 w 262965"/>
                    <a:gd name="connsiteY167" fmla="*/ 97517 h 155030"/>
                    <a:gd name="connsiteX168" fmla="*/ 198471 w 262965"/>
                    <a:gd name="connsiteY168" fmla="*/ 98182 h 155030"/>
                    <a:gd name="connsiteX169" fmla="*/ 199800 w 262965"/>
                    <a:gd name="connsiteY169" fmla="*/ 99512 h 155030"/>
                    <a:gd name="connsiteX170" fmla="*/ 202571 w 262965"/>
                    <a:gd name="connsiteY170" fmla="*/ 100399 h 155030"/>
                    <a:gd name="connsiteX171" fmla="*/ 205563 w 262965"/>
                    <a:gd name="connsiteY171" fmla="*/ 100731 h 155030"/>
                    <a:gd name="connsiteX172" fmla="*/ 207114 w 262965"/>
                    <a:gd name="connsiteY172" fmla="*/ 100621 h 155030"/>
                    <a:gd name="connsiteX173" fmla="*/ 205673 w 262965"/>
                    <a:gd name="connsiteY173" fmla="*/ 99623 h 155030"/>
                    <a:gd name="connsiteX174" fmla="*/ 204122 w 262965"/>
                    <a:gd name="connsiteY174" fmla="*/ 97406 h 155030"/>
                    <a:gd name="connsiteX175" fmla="*/ 202903 w 262965"/>
                    <a:gd name="connsiteY175" fmla="*/ 94969 h 155030"/>
                    <a:gd name="connsiteX176" fmla="*/ 201684 w 262965"/>
                    <a:gd name="connsiteY176" fmla="*/ 91201 h 155030"/>
                    <a:gd name="connsiteX177" fmla="*/ 199911 w 262965"/>
                    <a:gd name="connsiteY177" fmla="*/ 89317 h 155030"/>
                    <a:gd name="connsiteX178" fmla="*/ 198360 w 262965"/>
                    <a:gd name="connsiteY178" fmla="*/ 87877 h 155030"/>
                    <a:gd name="connsiteX179" fmla="*/ 198360 w 262965"/>
                    <a:gd name="connsiteY179" fmla="*/ 87877 h 155030"/>
                    <a:gd name="connsiteX180" fmla="*/ 197252 w 262965"/>
                    <a:gd name="connsiteY180" fmla="*/ 86990 h 155030"/>
                    <a:gd name="connsiteX181" fmla="*/ 197252 w 262965"/>
                    <a:gd name="connsiteY181" fmla="*/ 86990 h 155030"/>
                    <a:gd name="connsiteX182" fmla="*/ 193484 w 262965"/>
                    <a:gd name="connsiteY182" fmla="*/ 83665 h 155030"/>
                    <a:gd name="connsiteX183" fmla="*/ 192043 w 262965"/>
                    <a:gd name="connsiteY183" fmla="*/ 82004 h 155030"/>
                    <a:gd name="connsiteX184" fmla="*/ 191489 w 262965"/>
                    <a:gd name="connsiteY184" fmla="*/ 80230 h 155030"/>
                    <a:gd name="connsiteX185" fmla="*/ 190603 w 262965"/>
                    <a:gd name="connsiteY185" fmla="*/ 78900 h 155030"/>
                    <a:gd name="connsiteX186" fmla="*/ 186059 w 262965"/>
                    <a:gd name="connsiteY186" fmla="*/ 74246 h 155030"/>
                    <a:gd name="connsiteX187" fmla="*/ 184508 w 262965"/>
                    <a:gd name="connsiteY187" fmla="*/ 73138 h 155030"/>
                    <a:gd name="connsiteX188" fmla="*/ 185395 w 262965"/>
                    <a:gd name="connsiteY188" fmla="*/ 62278 h 155030"/>
                    <a:gd name="connsiteX189" fmla="*/ 185838 w 262965"/>
                    <a:gd name="connsiteY189" fmla="*/ 59841 h 155030"/>
                    <a:gd name="connsiteX190" fmla="*/ 187167 w 262965"/>
                    <a:gd name="connsiteY190" fmla="*/ 57291 h 155030"/>
                    <a:gd name="connsiteX191" fmla="*/ 190381 w 262965"/>
                    <a:gd name="connsiteY191" fmla="*/ 52748 h 155030"/>
                    <a:gd name="connsiteX192" fmla="*/ 192597 w 262965"/>
                    <a:gd name="connsiteY192" fmla="*/ 51418 h 155030"/>
                    <a:gd name="connsiteX193" fmla="*/ 195257 w 262965"/>
                    <a:gd name="connsiteY193" fmla="*/ 51751 h 155030"/>
                    <a:gd name="connsiteX194" fmla="*/ 198138 w 262965"/>
                    <a:gd name="connsiteY194" fmla="*/ 52415 h 155030"/>
                    <a:gd name="connsiteX195" fmla="*/ 200797 w 262965"/>
                    <a:gd name="connsiteY195" fmla="*/ 52305 h 155030"/>
                    <a:gd name="connsiteX196" fmla="*/ 202571 w 262965"/>
                    <a:gd name="connsiteY196" fmla="*/ 50975 h 155030"/>
                    <a:gd name="connsiteX197" fmla="*/ 203568 w 262965"/>
                    <a:gd name="connsiteY197" fmla="*/ 49202 h 155030"/>
                    <a:gd name="connsiteX198" fmla="*/ 205563 w 262965"/>
                    <a:gd name="connsiteY198" fmla="*/ 44659 h 155030"/>
                    <a:gd name="connsiteX199" fmla="*/ 208222 w 262965"/>
                    <a:gd name="connsiteY199" fmla="*/ 41334 h 155030"/>
                    <a:gd name="connsiteX200" fmla="*/ 211436 w 262965"/>
                    <a:gd name="connsiteY200" fmla="*/ 38453 h 155030"/>
                    <a:gd name="connsiteX201" fmla="*/ 235815 w 262965"/>
                    <a:gd name="connsiteY201" fmla="*/ 23826 h 155030"/>
                    <a:gd name="connsiteX202" fmla="*/ 245899 w 262965"/>
                    <a:gd name="connsiteY202" fmla="*/ 15071 h 155030"/>
                    <a:gd name="connsiteX203" fmla="*/ 256760 w 262965"/>
                    <a:gd name="connsiteY203" fmla="*/ 8089 h 155030"/>
                    <a:gd name="connsiteX204" fmla="*/ 257314 w 262965"/>
                    <a:gd name="connsiteY204" fmla="*/ 7646 h 155030"/>
                    <a:gd name="connsiteX205" fmla="*/ 259973 w 262965"/>
                    <a:gd name="connsiteY205" fmla="*/ 7092 h 155030"/>
                    <a:gd name="connsiteX206" fmla="*/ 260749 w 262965"/>
                    <a:gd name="connsiteY206" fmla="*/ 6760 h 155030"/>
                    <a:gd name="connsiteX207" fmla="*/ 261081 w 262965"/>
                    <a:gd name="connsiteY207" fmla="*/ 5874 h 155030"/>
                    <a:gd name="connsiteX208" fmla="*/ 261414 w 262965"/>
                    <a:gd name="connsiteY208" fmla="*/ 1884 h 155030"/>
                    <a:gd name="connsiteX209" fmla="*/ 261746 w 262965"/>
                    <a:gd name="connsiteY209" fmla="*/ 1552 h 155030"/>
                    <a:gd name="connsiteX210" fmla="*/ 261968 w 262965"/>
                    <a:gd name="connsiteY210" fmla="*/ 998 h 155030"/>
                    <a:gd name="connsiteX211" fmla="*/ 262411 w 262965"/>
                    <a:gd name="connsiteY211" fmla="*/ 443 h 155030"/>
                    <a:gd name="connsiteX212" fmla="*/ 262965 w 262965"/>
                    <a:gd name="connsiteY212" fmla="*/ 0 h 155030"/>
                    <a:gd name="connsiteX213" fmla="*/ 261414 w 262965"/>
                    <a:gd name="connsiteY213" fmla="*/ 333 h 15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</a:cxnLst>
                  <a:rect l="l" t="t" r="r" b="b"/>
                  <a:pathLst>
                    <a:path w="262965" h="155030">
                      <a:moveTo>
                        <a:pt x="261414" y="333"/>
                      </a:moveTo>
                      <a:lnTo>
                        <a:pt x="257535" y="1884"/>
                      </a:lnTo>
                      <a:lnTo>
                        <a:pt x="236812" y="11635"/>
                      </a:lnTo>
                      <a:lnTo>
                        <a:pt x="232047" y="14739"/>
                      </a:lnTo>
                      <a:lnTo>
                        <a:pt x="226175" y="16622"/>
                      </a:lnTo>
                      <a:lnTo>
                        <a:pt x="219747" y="18506"/>
                      </a:lnTo>
                      <a:lnTo>
                        <a:pt x="216423" y="19171"/>
                      </a:lnTo>
                      <a:lnTo>
                        <a:pt x="210771" y="25155"/>
                      </a:lnTo>
                      <a:lnTo>
                        <a:pt x="204454" y="27482"/>
                      </a:lnTo>
                      <a:lnTo>
                        <a:pt x="199911" y="30696"/>
                      </a:lnTo>
                      <a:lnTo>
                        <a:pt x="183178" y="37234"/>
                      </a:lnTo>
                      <a:lnTo>
                        <a:pt x="177083" y="39118"/>
                      </a:lnTo>
                      <a:lnTo>
                        <a:pt x="171321" y="38231"/>
                      </a:lnTo>
                      <a:lnTo>
                        <a:pt x="166667" y="40891"/>
                      </a:lnTo>
                      <a:lnTo>
                        <a:pt x="157358" y="46210"/>
                      </a:lnTo>
                      <a:lnTo>
                        <a:pt x="130984" y="50310"/>
                      </a:lnTo>
                      <a:lnTo>
                        <a:pt x="114362" y="48537"/>
                      </a:lnTo>
                      <a:lnTo>
                        <a:pt x="112256" y="47540"/>
                      </a:lnTo>
                      <a:lnTo>
                        <a:pt x="98404" y="45767"/>
                      </a:lnTo>
                      <a:lnTo>
                        <a:pt x="90426" y="46210"/>
                      </a:lnTo>
                      <a:lnTo>
                        <a:pt x="83222" y="44659"/>
                      </a:lnTo>
                      <a:lnTo>
                        <a:pt x="80896" y="43993"/>
                      </a:lnTo>
                      <a:lnTo>
                        <a:pt x="76241" y="41334"/>
                      </a:lnTo>
                      <a:lnTo>
                        <a:pt x="73471" y="40891"/>
                      </a:lnTo>
                      <a:lnTo>
                        <a:pt x="74800" y="45213"/>
                      </a:lnTo>
                      <a:lnTo>
                        <a:pt x="75244" y="49313"/>
                      </a:lnTo>
                      <a:lnTo>
                        <a:pt x="75133" y="58400"/>
                      </a:lnTo>
                      <a:lnTo>
                        <a:pt x="74468" y="63608"/>
                      </a:lnTo>
                      <a:lnTo>
                        <a:pt x="72806" y="68041"/>
                      </a:lnTo>
                      <a:lnTo>
                        <a:pt x="70368" y="71587"/>
                      </a:lnTo>
                      <a:lnTo>
                        <a:pt x="67265" y="74136"/>
                      </a:lnTo>
                      <a:lnTo>
                        <a:pt x="63054" y="75243"/>
                      </a:lnTo>
                      <a:lnTo>
                        <a:pt x="59951" y="74136"/>
                      </a:lnTo>
                      <a:lnTo>
                        <a:pt x="57181" y="72252"/>
                      </a:lnTo>
                      <a:lnTo>
                        <a:pt x="53635" y="71254"/>
                      </a:lnTo>
                      <a:lnTo>
                        <a:pt x="49757" y="70700"/>
                      </a:lnTo>
                      <a:lnTo>
                        <a:pt x="49757" y="70700"/>
                      </a:lnTo>
                      <a:lnTo>
                        <a:pt x="47540" y="70478"/>
                      </a:lnTo>
                      <a:lnTo>
                        <a:pt x="47540" y="70478"/>
                      </a:lnTo>
                      <a:lnTo>
                        <a:pt x="43994" y="69924"/>
                      </a:lnTo>
                      <a:lnTo>
                        <a:pt x="43994" y="69924"/>
                      </a:lnTo>
                      <a:lnTo>
                        <a:pt x="42885" y="69814"/>
                      </a:lnTo>
                      <a:lnTo>
                        <a:pt x="41778" y="69924"/>
                      </a:lnTo>
                      <a:lnTo>
                        <a:pt x="41778" y="69924"/>
                      </a:lnTo>
                      <a:lnTo>
                        <a:pt x="39340" y="70257"/>
                      </a:lnTo>
                      <a:lnTo>
                        <a:pt x="37345" y="71143"/>
                      </a:lnTo>
                      <a:lnTo>
                        <a:pt x="37345" y="71143"/>
                      </a:lnTo>
                      <a:lnTo>
                        <a:pt x="35461" y="72030"/>
                      </a:lnTo>
                      <a:lnTo>
                        <a:pt x="34242" y="72252"/>
                      </a:lnTo>
                      <a:lnTo>
                        <a:pt x="33577" y="72030"/>
                      </a:lnTo>
                      <a:lnTo>
                        <a:pt x="33356" y="71919"/>
                      </a:lnTo>
                      <a:lnTo>
                        <a:pt x="32469" y="71365"/>
                      </a:lnTo>
                      <a:lnTo>
                        <a:pt x="31915" y="71254"/>
                      </a:lnTo>
                      <a:lnTo>
                        <a:pt x="31250" y="71476"/>
                      </a:lnTo>
                      <a:lnTo>
                        <a:pt x="31029" y="72141"/>
                      </a:lnTo>
                      <a:lnTo>
                        <a:pt x="30807" y="72806"/>
                      </a:lnTo>
                      <a:lnTo>
                        <a:pt x="28923" y="74136"/>
                      </a:lnTo>
                      <a:lnTo>
                        <a:pt x="27704" y="76463"/>
                      </a:lnTo>
                      <a:lnTo>
                        <a:pt x="26042" y="80674"/>
                      </a:lnTo>
                      <a:lnTo>
                        <a:pt x="23493" y="84330"/>
                      </a:lnTo>
                      <a:lnTo>
                        <a:pt x="20168" y="87655"/>
                      </a:lnTo>
                      <a:lnTo>
                        <a:pt x="16068" y="89871"/>
                      </a:lnTo>
                      <a:lnTo>
                        <a:pt x="11303" y="90093"/>
                      </a:lnTo>
                      <a:lnTo>
                        <a:pt x="9198" y="89206"/>
                      </a:lnTo>
                      <a:lnTo>
                        <a:pt x="7314" y="87655"/>
                      </a:lnTo>
                      <a:lnTo>
                        <a:pt x="3990" y="83998"/>
                      </a:lnTo>
                      <a:lnTo>
                        <a:pt x="1663" y="82336"/>
                      </a:lnTo>
                      <a:lnTo>
                        <a:pt x="333" y="83222"/>
                      </a:lnTo>
                      <a:lnTo>
                        <a:pt x="0" y="85771"/>
                      </a:lnTo>
                      <a:lnTo>
                        <a:pt x="444" y="89206"/>
                      </a:lnTo>
                      <a:lnTo>
                        <a:pt x="1330" y="91312"/>
                      </a:lnTo>
                      <a:lnTo>
                        <a:pt x="3879" y="95523"/>
                      </a:lnTo>
                      <a:lnTo>
                        <a:pt x="4322" y="98182"/>
                      </a:lnTo>
                      <a:lnTo>
                        <a:pt x="4322" y="101174"/>
                      </a:lnTo>
                      <a:lnTo>
                        <a:pt x="4544" y="102615"/>
                      </a:lnTo>
                      <a:lnTo>
                        <a:pt x="6760" y="106161"/>
                      </a:lnTo>
                      <a:lnTo>
                        <a:pt x="5763" y="107934"/>
                      </a:lnTo>
                      <a:lnTo>
                        <a:pt x="5763" y="109707"/>
                      </a:lnTo>
                      <a:lnTo>
                        <a:pt x="6538" y="111369"/>
                      </a:lnTo>
                      <a:lnTo>
                        <a:pt x="7425" y="112810"/>
                      </a:lnTo>
                      <a:lnTo>
                        <a:pt x="8422" y="113808"/>
                      </a:lnTo>
                      <a:lnTo>
                        <a:pt x="10860" y="115469"/>
                      </a:lnTo>
                      <a:lnTo>
                        <a:pt x="12079" y="116578"/>
                      </a:lnTo>
                      <a:lnTo>
                        <a:pt x="14739" y="123781"/>
                      </a:lnTo>
                      <a:lnTo>
                        <a:pt x="14850" y="125110"/>
                      </a:lnTo>
                      <a:lnTo>
                        <a:pt x="15293" y="125665"/>
                      </a:lnTo>
                      <a:lnTo>
                        <a:pt x="15957" y="129654"/>
                      </a:lnTo>
                      <a:lnTo>
                        <a:pt x="16622" y="130430"/>
                      </a:lnTo>
                      <a:lnTo>
                        <a:pt x="21166" y="133976"/>
                      </a:lnTo>
                      <a:lnTo>
                        <a:pt x="23050" y="135195"/>
                      </a:lnTo>
                      <a:lnTo>
                        <a:pt x="25044" y="135971"/>
                      </a:lnTo>
                      <a:lnTo>
                        <a:pt x="29920" y="136525"/>
                      </a:lnTo>
                      <a:lnTo>
                        <a:pt x="32248" y="137079"/>
                      </a:lnTo>
                      <a:lnTo>
                        <a:pt x="34353" y="137965"/>
                      </a:lnTo>
                      <a:lnTo>
                        <a:pt x="40115" y="141622"/>
                      </a:lnTo>
                      <a:lnTo>
                        <a:pt x="44659" y="143617"/>
                      </a:lnTo>
                      <a:lnTo>
                        <a:pt x="49313" y="144503"/>
                      </a:lnTo>
                      <a:lnTo>
                        <a:pt x="54078" y="143949"/>
                      </a:lnTo>
                      <a:lnTo>
                        <a:pt x="55408" y="143395"/>
                      </a:lnTo>
                      <a:lnTo>
                        <a:pt x="61281" y="141290"/>
                      </a:lnTo>
                      <a:lnTo>
                        <a:pt x="63719" y="140957"/>
                      </a:lnTo>
                      <a:lnTo>
                        <a:pt x="66379" y="141290"/>
                      </a:lnTo>
                      <a:lnTo>
                        <a:pt x="72695" y="142952"/>
                      </a:lnTo>
                      <a:lnTo>
                        <a:pt x="72917" y="145279"/>
                      </a:lnTo>
                      <a:lnTo>
                        <a:pt x="76241" y="151595"/>
                      </a:lnTo>
                      <a:lnTo>
                        <a:pt x="75798" y="154144"/>
                      </a:lnTo>
                      <a:lnTo>
                        <a:pt x="75798" y="155031"/>
                      </a:lnTo>
                      <a:lnTo>
                        <a:pt x="85882" y="155031"/>
                      </a:lnTo>
                      <a:lnTo>
                        <a:pt x="85882" y="154144"/>
                      </a:lnTo>
                      <a:lnTo>
                        <a:pt x="83555" y="151041"/>
                      </a:lnTo>
                      <a:lnTo>
                        <a:pt x="83666" y="147273"/>
                      </a:lnTo>
                      <a:lnTo>
                        <a:pt x="84220" y="146055"/>
                      </a:lnTo>
                      <a:lnTo>
                        <a:pt x="84220" y="146055"/>
                      </a:lnTo>
                      <a:lnTo>
                        <a:pt x="85439" y="143727"/>
                      </a:lnTo>
                      <a:lnTo>
                        <a:pt x="90648" y="138852"/>
                      </a:lnTo>
                      <a:lnTo>
                        <a:pt x="92309" y="137743"/>
                      </a:lnTo>
                      <a:lnTo>
                        <a:pt x="94083" y="137300"/>
                      </a:lnTo>
                      <a:lnTo>
                        <a:pt x="102172" y="136303"/>
                      </a:lnTo>
                      <a:lnTo>
                        <a:pt x="110372" y="137300"/>
                      </a:lnTo>
                      <a:lnTo>
                        <a:pt x="112035" y="136968"/>
                      </a:lnTo>
                      <a:lnTo>
                        <a:pt x="113365" y="135971"/>
                      </a:lnTo>
                      <a:lnTo>
                        <a:pt x="114472" y="135306"/>
                      </a:lnTo>
                      <a:lnTo>
                        <a:pt x="116135" y="134530"/>
                      </a:lnTo>
                      <a:lnTo>
                        <a:pt x="124557" y="132757"/>
                      </a:lnTo>
                      <a:lnTo>
                        <a:pt x="127770" y="130762"/>
                      </a:lnTo>
                      <a:lnTo>
                        <a:pt x="127881" y="126995"/>
                      </a:lnTo>
                      <a:lnTo>
                        <a:pt x="129543" y="128989"/>
                      </a:lnTo>
                      <a:lnTo>
                        <a:pt x="132203" y="128435"/>
                      </a:lnTo>
                      <a:lnTo>
                        <a:pt x="135528" y="126773"/>
                      </a:lnTo>
                      <a:lnTo>
                        <a:pt x="139074" y="125886"/>
                      </a:lnTo>
                      <a:lnTo>
                        <a:pt x="140625" y="125332"/>
                      </a:lnTo>
                      <a:lnTo>
                        <a:pt x="142065" y="123891"/>
                      </a:lnTo>
                      <a:lnTo>
                        <a:pt x="143174" y="122230"/>
                      </a:lnTo>
                      <a:lnTo>
                        <a:pt x="144171" y="121232"/>
                      </a:lnTo>
                      <a:lnTo>
                        <a:pt x="145612" y="120789"/>
                      </a:lnTo>
                      <a:lnTo>
                        <a:pt x="149380" y="120789"/>
                      </a:lnTo>
                      <a:lnTo>
                        <a:pt x="151152" y="120345"/>
                      </a:lnTo>
                      <a:lnTo>
                        <a:pt x="151596" y="119459"/>
                      </a:lnTo>
                      <a:lnTo>
                        <a:pt x="152482" y="117021"/>
                      </a:lnTo>
                      <a:lnTo>
                        <a:pt x="153147" y="116578"/>
                      </a:lnTo>
                      <a:lnTo>
                        <a:pt x="154255" y="116023"/>
                      </a:lnTo>
                      <a:lnTo>
                        <a:pt x="154477" y="114915"/>
                      </a:lnTo>
                      <a:lnTo>
                        <a:pt x="154255" y="112256"/>
                      </a:lnTo>
                      <a:lnTo>
                        <a:pt x="154477" y="109818"/>
                      </a:lnTo>
                      <a:lnTo>
                        <a:pt x="155031" y="107380"/>
                      </a:lnTo>
                      <a:lnTo>
                        <a:pt x="155806" y="105164"/>
                      </a:lnTo>
                      <a:lnTo>
                        <a:pt x="156693" y="103391"/>
                      </a:lnTo>
                      <a:lnTo>
                        <a:pt x="159574" y="100399"/>
                      </a:lnTo>
                      <a:lnTo>
                        <a:pt x="162012" y="99512"/>
                      </a:lnTo>
                      <a:lnTo>
                        <a:pt x="162012" y="99512"/>
                      </a:lnTo>
                      <a:lnTo>
                        <a:pt x="163785" y="98847"/>
                      </a:lnTo>
                      <a:lnTo>
                        <a:pt x="168661" y="98515"/>
                      </a:lnTo>
                      <a:lnTo>
                        <a:pt x="170989" y="99069"/>
                      </a:lnTo>
                      <a:lnTo>
                        <a:pt x="170989" y="99069"/>
                      </a:lnTo>
                      <a:lnTo>
                        <a:pt x="171099" y="99069"/>
                      </a:lnTo>
                      <a:lnTo>
                        <a:pt x="171099" y="99069"/>
                      </a:lnTo>
                      <a:lnTo>
                        <a:pt x="173648" y="99512"/>
                      </a:lnTo>
                      <a:lnTo>
                        <a:pt x="175421" y="100621"/>
                      </a:lnTo>
                      <a:lnTo>
                        <a:pt x="178524" y="103723"/>
                      </a:lnTo>
                      <a:lnTo>
                        <a:pt x="180297" y="104277"/>
                      </a:lnTo>
                      <a:lnTo>
                        <a:pt x="181627" y="103834"/>
                      </a:lnTo>
                      <a:lnTo>
                        <a:pt x="182735" y="102726"/>
                      </a:lnTo>
                      <a:lnTo>
                        <a:pt x="183621" y="101507"/>
                      </a:lnTo>
                      <a:lnTo>
                        <a:pt x="183621" y="101507"/>
                      </a:lnTo>
                      <a:lnTo>
                        <a:pt x="184508" y="100621"/>
                      </a:lnTo>
                      <a:lnTo>
                        <a:pt x="185616" y="99845"/>
                      </a:lnTo>
                      <a:lnTo>
                        <a:pt x="191046" y="98293"/>
                      </a:lnTo>
                      <a:lnTo>
                        <a:pt x="197141" y="97517"/>
                      </a:lnTo>
                      <a:lnTo>
                        <a:pt x="198471" y="98182"/>
                      </a:lnTo>
                      <a:lnTo>
                        <a:pt x="199800" y="99512"/>
                      </a:lnTo>
                      <a:lnTo>
                        <a:pt x="202571" y="100399"/>
                      </a:lnTo>
                      <a:lnTo>
                        <a:pt x="205563" y="100731"/>
                      </a:lnTo>
                      <a:lnTo>
                        <a:pt x="207114" y="100621"/>
                      </a:lnTo>
                      <a:lnTo>
                        <a:pt x="205673" y="99623"/>
                      </a:lnTo>
                      <a:lnTo>
                        <a:pt x="204122" y="97406"/>
                      </a:lnTo>
                      <a:lnTo>
                        <a:pt x="202903" y="94969"/>
                      </a:lnTo>
                      <a:lnTo>
                        <a:pt x="201684" y="91201"/>
                      </a:lnTo>
                      <a:lnTo>
                        <a:pt x="199911" y="89317"/>
                      </a:lnTo>
                      <a:lnTo>
                        <a:pt x="198360" y="87877"/>
                      </a:lnTo>
                      <a:lnTo>
                        <a:pt x="198360" y="87877"/>
                      </a:lnTo>
                      <a:lnTo>
                        <a:pt x="197252" y="86990"/>
                      </a:lnTo>
                      <a:lnTo>
                        <a:pt x="197252" y="86990"/>
                      </a:lnTo>
                      <a:lnTo>
                        <a:pt x="193484" y="83665"/>
                      </a:lnTo>
                      <a:lnTo>
                        <a:pt x="192043" y="82004"/>
                      </a:lnTo>
                      <a:lnTo>
                        <a:pt x="191489" y="80230"/>
                      </a:lnTo>
                      <a:lnTo>
                        <a:pt x="190603" y="78900"/>
                      </a:lnTo>
                      <a:lnTo>
                        <a:pt x="186059" y="74246"/>
                      </a:lnTo>
                      <a:lnTo>
                        <a:pt x="184508" y="73138"/>
                      </a:lnTo>
                      <a:lnTo>
                        <a:pt x="185395" y="62278"/>
                      </a:lnTo>
                      <a:lnTo>
                        <a:pt x="185838" y="59841"/>
                      </a:lnTo>
                      <a:lnTo>
                        <a:pt x="187167" y="57291"/>
                      </a:lnTo>
                      <a:lnTo>
                        <a:pt x="190381" y="52748"/>
                      </a:lnTo>
                      <a:lnTo>
                        <a:pt x="192597" y="51418"/>
                      </a:lnTo>
                      <a:lnTo>
                        <a:pt x="195257" y="51751"/>
                      </a:lnTo>
                      <a:lnTo>
                        <a:pt x="198138" y="52415"/>
                      </a:lnTo>
                      <a:lnTo>
                        <a:pt x="200797" y="52305"/>
                      </a:lnTo>
                      <a:lnTo>
                        <a:pt x="202571" y="50975"/>
                      </a:lnTo>
                      <a:lnTo>
                        <a:pt x="203568" y="49202"/>
                      </a:lnTo>
                      <a:lnTo>
                        <a:pt x="205563" y="44659"/>
                      </a:lnTo>
                      <a:lnTo>
                        <a:pt x="208222" y="41334"/>
                      </a:lnTo>
                      <a:lnTo>
                        <a:pt x="211436" y="38453"/>
                      </a:lnTo>
                      <a:lnTo>
                        <a:pt x="235815" y="23826"/>
                      </a:lnTo>
                      <a:lnTo>
                        <a:pt x="245899" y="15071"/>
                      </a:lnTo>
                      <a:lnTo>
                        <a:pt x="256760" y="8089"/>
                      </a:lnTo>
                      <a:lnTo>
                        <a:pt x="257314" y="7646"/>
                      </a:lnTo>
                      <a:lnTo>
                        <a:pt x="259973" y="7092"/>
                      </a:lnTo>
                      <a:lnTo>
                        <a:pt x="260749" y="6760"/>
                      </a:lnTo>
                      <a:lnTo>
                        <a:pt x="261081" y="5874"/>
                      </a:lnTo>
                      <a:lnTo>
                        <a:pt x="261414" y="1884"/>
                      </a:lnTo>
                      <a:lnTo>
                        <a:pt x="261746" y="1552"/>
                      </a:lnTo>
                      <a:lnTo>
                        <a:pt x="261968" y="998"/>
                      </a:lnTo>
                      <a:lnTo>
                        <a:pt x="262411" y="443"/>
                      </a:lnTo>
                      <a:lnTo>
                        <a:pt x="262965" y="0"/>
                      </a:lnTo>
                      <a:lnTo>
                        <a:pt x="261414" y="333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E816EE9D-33A9-1145-9738-5FB01006FA37}"/>
                    </a:ext>
                  </a:extLst>
                </p:cNvPr>
                <p:cNvSpPr/>
                <p:nvPr/>
              </p:nvSpPr>
              <p:spPr>
                <a:xfrm>
                  <a:off x="8228744" y="4246926"/>
                  <a:ext cx="668548" cy="654697"/>
                </a:xfrm>
                <a:custGeom>
                  <a:avLst/>
                  <a:gdLst>
                    <a:gd name="connsiteX0" fmla="*/ 387854 w 668548"/>
                    <a:gd name="connsiteY0" fmla="*/ 599733 h 654697"/>
                    <a:gd name="connsiteX1" fmla="*/ 380761 w 668548"/>
                    <a:gd name="connsiteY1" fmla="*/ 598736 h 654697"/>
                    <a:gd name="connsiteX2" fmla="*/ 377326 w 668548"/>
                    <a:gd name="connsiteY2" fmla="*/ 599179 h 654697"/>
                    <a:gd name="connsiteX3" fmla="*/ 375332 w 668548"/>
                    <a:gd name="connsiteY3" fmla="*/ 600065 h 654697"/>
                    <a:gd name="connsiteX4" fmla="*/ 374556 w 668548"/>
                    <a:gd name="connsiteY4" fmla="*/ 601838 h 654697"/>
                    <a:gd name="connsiteX5" fmla="*/ 375332 w 668548"/>
                    <a:gd name="connsiteY5" fmla="*/ 601838 h 654697"/>
                    <a:gd name="connsiteX6" fmla="*/ 376329 w 668548"/>
                    <a:gd name="connsiteY6" fmla="*/ 600952 h 654697"/>
                    <a:gd name="connsiteX7" fmla="*/ 376883 w 668548"/>
                    <a:gd name="connsiteY7" fmla="*/ 601727 h 654697"/>
                    <a:gd name="connsiteX8" fmla="*/ 376661 w 668548"/>
                    <a:gd name="connsiteY8" fmla="*/ 603057 h 654697"/>
                    <a:gd name="connsiteX9" fmla="*/ 375221 w 668548"/>
                    <a:gd name="connsiteY9" fmla="*/ 603833 h 654697"/>
                    <a:gd name="connsiteX10" fmla="*/ 376439 w 668548"/>
                    <a:gd name="connsiteY10" fmla="*/ 605938 h 654697"/>
                    <a:gd name="connsiteX11" fmla="*/ 377991 w 668548"/>
                    <a:gd name="connsiteY11" fmla="*/ 606714 h 654697"/>
                    <a:gd name="connsiteX12" fmla="*/ 379543 w 668548"/>
                    <a:gd name="connsiteY12" fmla="*/ 606271 h 654697"/>
                    <a:gd name="connsiteX13" fmla="*/ 380761 w 668548"/>
                    <a:gd name="connsiteY13" fmla="*/ 604830 h 654697"/>
                    <a:gd name="connsiteX14" fmla="*/ 382534 w 668548"/>
                    <a:gd name="connsiteY14" fmla="*/ 605606 h 654697"/>
                    <a:gd name="connsiteX15" fmla="*/ 383421 w 668548"/>
                    <a:gd name="connsiteY15" fmla="*/ 605827 h 654697"/>
                    <a:gd name="connsiteX16" fmla="*/ 383754 w 668548"/>
                    <a:gd name="connsiteY16" fmla="*/ 606936 h 654697"/>
                    <a:gd name="connsiteX17" fmla="*/ 386080 w 668548"/>
                    <a:gd name="connsiteY17" fmla="*/ 606603 h 654697"/>
                    <a:gd name="connsiteX18" fmla="*/ 388297 w 668548"/>
                    <a:gd name="connsiteY18" fmla="*/ 605163 h 654697"/>
                    <a:gd name="connsiteX19" fmla="*/ 389627 w 668548"/>
                    <a:gd name="connsiteY19" fmla="*/ 602947 h 654697"/>
                    <a:gd name="connsiteX20" fmla="*/ 389294 w 668548"/>
                    <a:gd name="connsiteY20" fmla="*/ 600619 h 654697"/>
                    <a:gd name="connsiteX21" fmla="*/ 387854 w 668548"/>
                    <a:gd name="connsiteY21" fmla="*/ 599622 h 654697"/>
                    <a:gd name="connsiteX22" fmla="*/ 473847 w 668548"/>
                    <a:gd name="connsiteY22" fmla="*/ 607047 h 654697"/>
                    <a:gd name="connsiteX23" fmla="*/ 471519 w 668548"/>
                    <a:gd name="connsiteY23" fmla="*/ 605052 h 654697"/>
                    <a:gd name="connsiteX24" fmla="*/ 470300 w 668548"/>
                    <a:gd name="connsiteY24" fmla="*/ 605717 h 654697"/>
                    <a:gd name="connsiteX25" fmla="*/ 463762 w 668548"/>
                    <a:gd name="connsiteY25" fmla="*/ 605052 h 654697"/>
                    <a:gd name="connsiteX26" fmla="*/ 464095 w 668548"/>
                    <a:gd name="connsiteY26" fmla="*/ 604387 h 654697"/>
                    <a:gd name="connsiteX27" fmla="*/ 464095 w 668548"/>
                    <a:gd name="connsiteY27" fmla="*/ 604387 h 654697"/>
                    <a:gd name="connsiteX28" fmla="*/ 464427 w 668548"/>
                    <a:gd name="connsiteY28" fmla="*/ 603944 h 654697"/>
                    <a:gd name="connsiteX29" fmla="*/ 461767 w 668548"/>
                    <a:gd name="connsiteY29" fmla="*/ 602725 h 654697"/>
                    <a:gd name="connsiteX30" fmla="*/ 456005 w 668548"/>
                    <a:gd name="connsiteY30" fmla="*/ 601617 h 654697"/>
                    <a:gd name="connsiteX31" fmla="*/ 451684 w 668548"/>
                    <a:gd name="connsiteY31" fmla="*/ 598957 h 654697"/>
                    <a:gd name="connsiteX32" fmla="*/ 446143 w 668548"/>
                    <a:gd name="connsiteY32" fmla="*/ 598957 h 654697"/>
                    <a:gd name="connsiteX33" fmla="*/ 444258 w 668548"/>
                    <a:gd name="connsiteY33" fmla="*/ 597627 h 654697"/>
                    <a:gd name="connsiteX34" fmla="*/ 443372 w 668548"/>
                    <a:gd name="connsiteY34" fmla="*/ 598625 h 654697"/>
                    <a:gd name="connsiteX35" fmla="*/ 442375 w 668548"/>
                    <a:gd name="connsiteY35" fmla="*/ 597849 h 654697"/>
                    <a:gd name="connsiteX36" fmla="*/ 441267 w 668548"/>
                    <a:gd name="connsiteY36" fmla="*/ 597516 h 654697"/>
                    <a:gd name="connsiteX37" fmla="*/ 440047 w 668548"/>
                    <a:gd name="connsiteY37" fmla="*/ 597516 h 654697"/>
                    <a:gd name="connsiteX38" fmla="*/ 438829 w 668548"/>
                    <a:gd name="connsiteY38" fmla="*/ 597516 h 654697"/>
                    <a:gd name="connsiteX39" fmla="*/ 440047 w 668548"/>
                    <a:gd name="connsiteY39" fmla="*/ 596408 h 654697"/>
                    <a:gd name="connsiteX40" fmla="*/ 440712 w 668548"/>
                    <a:gd name="connsiteY40" fmla="*/ 596076 h 654697"/>
                    <a:gd name="connsiteX41" fmla="*/ 441267 w 668548"/>
                    <a:gd name="connsiteY41" fmla="*/ 595854 h 654697"/>
                    <a:gd name="connsiteX42" fmla="*/ 439161 w 668548"/>
                    <a:gd name="connsiteY42" fmla="*/ 595854 h 654697"/>
                    <a:gd name="connsiteX43" fmla="*/ 435504 w 668548"/>
                    <a:gd name="connsiteY43" fmla="*/ 597184 h 654697"/>
                    <a:gd name="connsiteX44" fmla="*/ 433510 w 668548"/>
                    <a:gd name="connsiteY44" fmla="*/ 597627 h 654697"/>
                    <a:gd name="connsiteX45" fmla="*/ 434728 w 668548"/>
                    <a:gd name="connsiteY45" fmla="*/ 599290 h 654697"/>
                    <a:gd name="connsiteX46" fmla="*/ 436945 w 668548"/>
                    <a:gd name="connsiteY46" fmla="*/ 601395 h 654697"/>
                    <a:gd name="connsiteX47" fmla="*/ 439161 w 668548"/>
                    <a:gd name="connsiteY47" fmla="*/ 602392 h 654697"/>
                    <a:gd name="connsiteX48" fmla="*/ 440491 w 668548"/>
                    <a:gd name="connsiteY48" fmla="*/ 600730 h 654697"/>
                    <a:gd name="connsiteX49" fmla="*/ 481603 w 668548"/>
                    <a:gd name="connsiteY49" fmla="*/ 612477 h 654697"/>
                    <a:gd name="connsiteX50" fmla="*/ 479498 w 668548"/>
                    <a:gd name="connsiteY50" fmla="*/ 609595 h 654697"/>
                    <a:gd name="connsiteX51" fmla="*/ 473736 w 668548"/>
                    <a:gd name="connsiteY51" fmla="*/ 607047 h 654697"/>
                    <a:gd name="connsiteX52" fmla="*/ 413673 w 668548"/>
                    <a:gd name="connsiteY52" fmla="*/ 572694 h 654697"/>
                    <a:gd name="connsiteX53" fmla="*/ 411790 w 668548"/>
                    <a:gd name="connsiteY53" fmla="*/ 570034 h 654697"/>
                    <a:gd name="connsiteX54" fmla="*/ 409463 w 668548"/>
                    <a:gd name="connsiteY54" fmla="*/ 570810 h 654697"/>
                    <a:gd name="connsiteX55" fmla="*/ 400486 w 668548"/>
                    <a:gd name="connsiteY55" fmla="*/ 568040 h 654697"/>
                    <a:gd name="connsiteX56" fmla="*/ 387300 w 668548"/>
                    <a:gd name="connsiteY56" fmla="*/ 569258 h 654697"/>
                    <a:gd name="connsiteX57" fmla="*/ 384751 w 668548"/>
                    <a:gd name="connsiteY57" fmla="*/ 570699 h 654697"/>
                    <a:gd name="connsiteX58" fmla="*/ 383199 w 668548"/>
                    <a:gd name="connsiteY58" fmla="*/ 571143 h 654697"/>
                    <a:gd name="connsiteX59" fmla="*/ 376993 w 668548"/>
                    <a:gd name="connsiteY59" fmla="*/ 571143 h 654697"/>
                    <a:gd name="connsiteX60" fmla="*/ 370678 w 668548"/>
                    <a:gd name="connsiteY60" fmla="*/ 569591 h 654697"/>
                    <a:gd name="connsiteX61" fmla="*/ 367574 w 668548"/>
                    <a:gd name="connsiteY61" fmla="*/ 568262 h 654697"/>
                    <a:gd name="connsiteX62" fmla="*/ 365247 w 668548"/>
                    <a:gd name="connsiteY62" fmla="*/ 566821 h 654697"/>
                    <a:gd name="connsiteX63" fmla="*/ 362698 w 668548"/>
                    <a:gd name="connsiteY63" fmla="*/ 566821 h 654697"/>
                    <a:gd name="connsiteX64" fmla="*/ 360150 w 668548"/>
                    <a:gd name="connsiteY64" fmla="*/ 566377 h 654697"/>
                    <a:gd name="connsiteX65" fmla="*/ 357601 w 668548"/>
                    <a:gd name="connsiteY65" fmla="*/ 566377 h 654697"/>
                    <a:gd name="connsiteX66" fmla="*/ 355274 w 668548"/>
                    <a:gd name="connsiteY66" fmla="*/ 567929 h 654697"/>
                    <a:gd name="connsiteX67" fmla="*/ 357158 w 668548"/>
                    <a:gd name="connsiteY67" fmla="*/ 568705 h 654697"/>
                    <a:gd name="connsiteX68" fmla="*/ 361591 w 668548"/>
                    <a:gd name="connsiteY68" fmla="*/ 569258 h 654697"/>
                    <a:gd name="connsiteX69" fmla="*/ 363696 w 668548"/>
                    <a:gd name="connsiteY69" fmla="*/ 569923 h 654697"/>
                    <a:gd name="connsiteX70" fmla="*/ 363696 w 668548"/>
                    <a:gd name="connsiteY70" fmla="*/ 571032 h 654697"/>
                    <a:gd name="connsiteX71" fmla="*/ 355939 w 668548"/>
                    <a:gd name="connsiteY71" fmla="*/ 575243 h 654697"/>
                    <a:gd name="connsiteX72" fmla="*/ 357823 w 668548"/>
                    <a:gd name="connsiteY72" fmla="*/ 576573 h 654697"/>
                    <a:gd name="connsiteX73" fmla="*/ 359817 w 668548"/>
                    <a:gd name="connsiteY73" fmla="*/ 577238 h 654697"/>
                    <a:gd name="connsiteX74" fmla="*/ 359817 w 668548"/>
                    <a:gd name="connsiteY74" fmla="*/ 576462 h 654697"/>
                    <a:gd name="connsiteX75" fmla="*/ 361923 w 668548"/>
                    <a:gd name="connsiteY75" fmla="*/ 576240 h 654697"/>
                    <a:gd name="connsiteX76" fmla="*/ 367353 w 668548"/>
                    <a:gd name="connsiteY76" fmla="*/ 577902 h 654697"/>
                    <a:gd name="connsiteX77" fmla="*/ 379986 w 668548"/>
                    <a:gd name="connsiteY77" fmla="*/ 580451 h 654697"/>
                    <a:gd name="connsiteX78" fmla="*/ 385305 w 668548"/>
                    <a:gd name="connsiteY78" fmla="*/ 579675 h 654697"/>
                    <a:gd name="connsiteX79" fmla="*/ 393727 w 668548"/>
                    <a:gd name="connsiteY79" fmla="*/ 576462 h 654697"/>
                    <a:gd name="connsiteX80" fmla="*/ 398492 w 668548"/>
                    <a:gd name="connsiteY80" fmla="*/ 576129 h 654697"/>
                    <a:gd name="connsiteX81" fmla="*/ 408908 w 668548"/>
                    <a:gd name="connsiteY81" fmla="*/ 578345 h 654697"/>
                    <a:gd name="connsiteX82" fmla="*/ 414117 w 668548"/>
                    <a:gd name="connsiteY82" fmla="*/ 577238 h 654697"/>
                    <a:gd name="connsiteX83" fmla="*/ 416555 w 668548"/>
                    <a:gd name="connsiteY83" fmla="*/ 577238 h 654697"/>
                    <a:gd name="connsiteX84" fmla="*/ 418660 w 668548"/>
                    <a:gd name="connsiteY84" fmla="*/ 578345 h 654697"/>
                    <a:gd name="connsiteX85" fmla="*/ 419436 w 668548"/>
                    <a:gd name="connsiteY85" fmla="*/ 577238 h 654697"/>
                    <a:gd name="connsiteX86" fmla="*/ 415336 w 668548"/>
                    <a:gd name="connsiteY86" fmla="*/ 574245 h 654697"/>
                    <a:gd name="connsiteX87" fmla="*/ 413563 w 668548"/>
                    <a:gd name="connsiteY87" fmla="*/ 572583 h 654697"/>
                    <a:gd name="connsiteX88" fmla="*/ 564050 w 668548"/>
                    <a:gd name="connsiteY88" fmla="*/ 649932 h 654697"/>
                    <a:gd name="connsiteX89" fmla="*/ 563164 w 668548"/>
                    <a:gd name="connsiteY89" fmla="*/ 649378 h 654697"/>
                    <a:gd name="connsiteX90" fmla="*/ 561723 w 668548"/>
                    <a:gd name="connsiteY90" fmla="*/ 647605 h 654697"/>
                    <a:gd name="connsiteX91" fmla="*/ 560504 w 668548"/>
                    <a:gd name="connsiteY91" fmla="*/ 645610 h 654697"/>
                    <a:gd name="connsiteX92" fmla="*/ 559729 w 668548"/>
                    <a:gd name="connsiteY92" fmla="*/ 643283 h 654697"/>
                    <a:gd name="connsiteX93" fmla="*/ 559729 w 668548"/>
                    <a:gd name="connsiteY93" fmla="*/ 640624 h 654697"/>
                    <a:gd name="connsiteX94" fmla="*/ 560282 w 668548"/>
                    <a:gd name="connsiteY94" fmla="*/ 635637 h 654697"/>
                    <a:gd name="connsiteX95" fmla="*/ 559729 w 668548"/>
                    <a:gd name="connsiteY95" fmla="*/ 633199 h 654697"/>
                    <a:gd name="connsiteX96" fmla="*/ 557844 w 668548"/>
                    <a:gd name="connsiteY96" fmla="*/ 632534 h 654697"/>
                    <a:gd name="connsiteX97" fmla="*/ 553744 w 668548"/>
                    <a:gd name="connsiteY97" fmla="*/ 632091 h 654697"/>
                    <a:gd name="connsiteX98" fmla="*/ 552082 w 668548"/>
                    <a:gd name="connsiteY98" fmla="*/ 630983 h 654697"/>
                    <a:gd name="connsiteX99" fmla="*/ 552082 w 668548"/>
                    <a:gd name="connsiteY99" fmla="*/ 630983 h 654697"/>
                    <a:gd name="connsiteX100" fmla="*/ 552082 w 668548"/>
                    <a:gd name="connsiteY100" fmla="*/ 630872 h 654697"/>
                    <a:gd name="connsiteX101" fmla="*/ 549755 w 668548"/>
                    <a:gd name="connsiteY101" fmla="*/ 627547 h 654697"/>
                    <a:gd name="connsiteX102" fmla="*/ 548536 w 668548"/>
                    <a:gd name="connsiteY102" fmla="*/ 626551 h 654697"/>
                    <a:gd name="connsiteX103" fmla="*/ 545433 w 668548"/>
                    <a:gd name="connsiteY103" fmla="*/ 626772 h 654697"/>
                    <a:gd name="connsiteX104" fmla="*/ 539227 w 668548"/>
                    <a:gd name="connsiteY104" fmla="*/ 624666 h 654697"/>
                    <a:gd name="connsiteX105" fmla="*/ 535460 w 668548"/>
                    <a:gd name="connsiteY105" fmla="*/ 622672 h 654697"/>
                    <a:gd name="connsiteX106" fmla="*/ 515624 w 668548"/>
                    <a:gd name="connsiteY106" fmla="*/ 609374 h 654697"/>
                    <a:gd name="connsiteX107" fmla="*/ 509529 w 668548"/>
                    <a:gd name="connsiteY107" fmla="*/ 605384 h 654697"/>
                    <a:gd name="connsiteX108" fmla="*/ 506869 w 668548"/>
                    <a:gd name="connsiteY108" fmla="*/ 603168 h 654697"/>
                    <a:gd name="connsiteX109" fmla="*/ 501993 w 668548"/>
                    <a:gd name="connsiteY109" fmla="*/ 597627 h 654697"/>
                    <a:gd name="connsiteX110" fmla="*/ 499223 w 668548"/>
                    <a:gd name="connsiteY110" fmla="*/ 595522 h 654697"/>
                    <a:gd name="connsiteX111" fmla="*/ 495234 w 668548"/>
                    <a:gd name="connsiteY111" fmla="*/ 594414 h 654697"/>
                    <a:gd name="connsiteX112" fmla="*/ 494014 w 668548"/>
                    <a:gd name="connsiteY112" fmla="*/ 593638 h 654697"/>
                    <a:gd name="connsiteX113" fmla="*/ 490469 w 668548"/>
                    <a:gd name="connsiteY113" fmla="*/ 588097 h 654697"/>
                    <a:gd name="connsiteX114" fmla="*/ 490247 w 668548"/>
                    <a:gd name="connsiteY114" fmla="*/ 586324 h 654697"/>
                    <a:gd name="connsiteX115" fmla="*/ 490247 w 668548"/>
                    <a:gd name="connsiteY115" fmla="*/ 582556 h 654697"/>
                    <a:gd name="connsiteX116" fmla="*/ 490025 w 668548"/>
                    <a:gd name="connsiteY116" fmla="*/ 581005 h 654697"/>
                    <a:gd name="connsiteX117" fmla="*/ 488695 w 668548"/>
                    <a:gd name="connsiteY117" fmla="*/ 579232 h 654697"/>
                    <a:gd name="connsiteX118" fmla="*/ 487699 w 668548"/>
                    <a:gd name="connsiteY118" fmla="*/ 579232 h 654697"/>
                    <a:gd name="connsiteX119" fmla="*/ 486812 w 668548"/>
                    <a:gd name="connsiteY119" fmla="*/ 580008 h 654697"/>
                    <a:gd name="connsiteX120" fmla="*/ 485925 w 668548"/>
                    <a:gd name="connsiteY120" fmla="*/ 580451 h 654697"/>
                    <a:gd name="connsiteX121" fmla="*/ 483487 w 668548"/>
                    <a:gd name="connsiteY121" fmla="*/ 580008 h 654697"/>
                    <a:gd name="connsiteX122" fmla="*/ 478722 w 668548"/>
                    <a:gd name="connsiteY122" fmla="*/ 578124 h 654697"/>
                    <a:gd name="connsiteX123" fmla="*/ 476173 w 668548"/>
                    <a:gd name="connsiteY123" fmla="*/ 577570 h 654697"/>
                    <a:gd name="connsiteX124" fmla="*/ 473625 w 668548"/>
                    <a:gd name="connsiteY124" fmla="*/ 578124 h 654697"/>
                    <a:gd name="connsiteX125" fmla="*/ 472073 w 668548"/>
                    <a:gd name="connsiteY125" fmla="*/ 579786 h 654697"/>
                    <a:gd name="connsiteX126" fmla="*/ 470633 w 668548"/>
                    <a:gd name="connsiteY126" fmla="*/ 582003 h 654697"/>
                    <a:gd name="connsiteX127" fmla="*/ 473514 w 668548"/>
                    <a:gd name="connsiteY127" fmla="*/ 583775 h 654697"/>
                    <a:gd name="connsiteX128" fmla="*/ 476727 w 668548"/>
                    <a:gd name="connsiteY128" fmla="*/ 582556 h 654697"/>
                    <a:gd name="connsiteX129" fmla="*/ 477392 w 668548"/>
                    <a:gd name="connsiteY129" fmla="*/ 583554 h 654697"/>
                    <a:gd name="connsiteX130" fmla="*/ 476062 w 668548"/>
                    <a:gd name="connsiteY130" fmla="*/ 585438 h 654697"/>
                    <a:gd name="connsiteX131" fmla="*/ 477060 w 668548"/>
                    <a:gd name="connsiteY131" fmla="*/ 587211 h 654697"/>
                    <a:gd name="connsiteX132" fmla="*/ 480495 w 668548"/>
                    <a:gd name="connsiteY132" fmla="*/ 589871 h 654697"/>
                    <a:gd name="connsiteX133" fmla="*/ 477614 w 668548"/>
                    <a:gd name="connsiteY133" fmla="*/ 589095 h 654697"/>
                    <a:gd name="connsiteX134" fmla="*/ 472849 w 668548"/>
                    <a:gd name="connsiteY134" fmla="*/ 584330 h 654697"/>
                    <a:gd name="connsiteX135" fmla="*/ 471186 w 668548"/>
                    <a:gd name="connsiteY135" fmla="*/ 584551 h 654697"/>
                    <a:gd name="connsiteX136" fmla="*/ 470522 w 668548"/>
                    <a:gd name="connsiteY136" fmla="*/ 584551 h 654697"/>
                    <a:gd name="connsiteX137" fmla="*/ 469303 w 668548"/>
                    <a:gd name="connsiteY137" fmla="*/ 582889 h 654697"/>
                    <a:gd name="connsiteX138" fmla="*/ 467197 w 668548"/>
                    <a:gd name="connsiteY138" fmla="*/ 581781 h 654697"/>
                    <a:gd name="connsiteX139" fmla="*/ 462765 w 668548"/>
                    <a:gd name="connsiteY139" fmla="*/ 580340 h 654697"/>
                    <a:gd name="connsiteX140" fmla="*/ 460992 w 668548"/>
                    <a:gd name="connsiteY140" fmla="*/ 579010 h 654697"/>
                    <a:gd name="connsiteX141" fmla="*/ 459995 w 668548"/>
                    <a:gd name="connsiteY141" fmla="*/ 578456 h 654697"/>
                    <a:gd name="connsiteX142" fmla="*/ 458554 w 668548"/>
                    <a:gd name="connsiteY142" fmla="*/ 578235 h 654697"/>
                    <a:gd name="connsiteX143" fmla="*/ 457999 w 668548"/>
                    <a:gd name="connsiteY143" fmla="*/ 578013 h 654697"/>
                    <a:gd name="connsiteX144" fmla="*/ 456892 w 668548"/>
                    <a:gd name="connsiteY144" fmla="*/ 577238 h 654697"/>
                    <a:gd name="connsiteX145" fmla="*/ 456227 w 668548"/>
                    <a:gd name="connsiteY145" fmla="*/ 577016 h 654697"/>
                    <a:gd name="connsiteX146" fmla="*/ 455784 w 668548"/>
                    <a:gd name="connsiteY146" fmla="*/ 577348 h 654697"/>
                    <a:gd name="connsiteX147" fmla="*/ 455784 w 668548"/>
                    <a:gd name="connsiteY147" fmla="*/ 578789 h 654697"/>
                    <a:gd name="connsiteX148" fmla="*/ 455451 w 668548"/>
                    <a:gd name="connsiteY148" fmla="*/ 579121 h 654697"/>
                    <a:gd name="connsiteX149" fmla="*/ 454232 w 668548"/>
                    <a:gd name="connsiteY149" fmla="*/ 579121 h 654697"/>
                    <a:gd name="connsiteX150" fmla="*/ 453234 w 668548"/>
                    <a:gd name="connsiteY150" fmla="*/ 578567 h 654697"/>
                    <a:gd name="connsiteX151" fmla="*/ 451240 w 668548"/>
                    <a:gd name="connsiteY151" fmla="*/ 577016 h 654697"/>
                    <a:gd name="connsiteX152" fmla="*/ 450686 w 668548"/>
                    <a:gd name="connsiteY152" fmla="*/ 577016 h 654697"/>
                    <a:gd name="connsiteX153" fmla="*/ 449356 w 668548"/>
                    <a:gd name="connsiteY153" fmla="*/ 577127 h 654697"/>
                    <a:gd name="connsiteX154" fmla="*/ 448802 w 668548"/>
                    <a:gd name="connsiteY154" fmla="*/ 577127 h 654697"/>
                    <a:gd name="connsiteX155" fmla="*/ 448469 w 668548"/>
                    <a:gd name="connsiteY155" fmla="*/ 576129 h 654697"/>
                    <a:gd name="connsiteX156" fmla="*/ 448469 w 668548"/>
                    <a:gd name="connsiteY156" fmla="*/ 575243 h 654697"/>
                    <a:gd name="connsiteX157" fmla="*/ 448359 w 668548"/>
                    <a:gd name="connsiteY157" fmla="*/ 574356 h 654697"/>
                    <a:gd name="connsiteX158" fmla="*/ 448137 w 668548"/>
                    <a:gd name="connsiteY158" fmla="*/ 573802 h 654697"/>
                    <a:gd name="connsiteX159" fmla="*/ 444923 w 668548"/>
                    <a:gd name="connsiteY159" fmla="*/ 570921 h 654697"/>
                    <a:gd name="connsiteX160" fmla="*/ 440934 w 668548"/>
                    <a:gd name="connsiteY160" fmla="*/ 568372 h 654697"/>
                    <a:gd name="connsiteX161" fmla="*/ 423869 w 668548"/>
                    <a:gd name="connsiteY161" fmla="*/ 561391 h 654697"/>
                    <a:gd name="connsiteX162" fmla="*/ 414671 w 668548"/>
                    <a:gd name="connsiteY162" fmla="*/ 560172 h 654697"/>
                    <a:gd name="connsiteX163" fmla="*/ 405030 w 668548"/>
                    <a:gd name="connsiteY163" fmla="*/ 561280 h 654697"/>
                    <a:gd name="connsiteX164" fmla="*/ 403035 w 668548"/>
                    <a:gd name="connsiteY164" fmla="*/ 560504 h 654697"/>
                    <a:gd name="connsiteX165" fmla="*/ 399378 w 668548"/>
                    <a:gd name="connsiteY165" fmla="*/ 557512 h 654697"/>
                    <a:gd name="connsiteX166" fmla="*/ 396941 w 668548"/>
                    <a:gd name="connsiteY166" fmla="*/ 557069 h 654697"/>
                    <a:gd name="connsiteX167" fmla="*/ 397716 w 668548"/>
                    <a:gd name="connsiteY167" fmla="*/ 558066 h 654697"/>
                    <a:gd name="connsiteX168" fmla="*/ 398270 w 668548"/>
                    <a:gd name="connsiteY168" fmla="*/ 559064 h 654697"/>
                    <a:gd name="connsiteX169" fmla="*/ 398935 w 668548"/>
                    <a:gd name="connsiteY169" fmla="*/ 559839 h 654697"/>
                    <a:gd name="connsiteX170" fmla="*/ 400043 w 668548"/>
                    <a:gd name="connsiteY170" fmla="*/ 560282 h 654697"/>
                    <a:gd name="connsiteX171" fmla="*/ 400043 w 668548"/>
                    <a:gd name="connsiteY171" fmla="*/ 561391 h 654697"/>
                    <a:gd name="connsiteX172" fmla="*/ 398935 w 668548"/>
                    <a:gd name="connsiteY172" fmla="*/ 562942 h 654697"/>
                    <a:gd name="connsiteX173" fmla="*/ 400043 w 668548"/>
                    <a:gd name="connsiteY173" fmla="*/ 564494 h 654697"/>
                    <a:gd name="connsiteX174" fmla="*/ 402149 w 668548"/>
                    <a:gd name="connsiteY174" fmla="*/ 565823 h 654697"/>
                    <a:gd name="connsiteX175" fmla="*/ 404032 w 668548"/>
                    <a:gd name="connsiteY175" fmla="*/ 566599 h 654697"/>
                    <a:gd name="connsiteX176" fmla="*/ 407800 w 668548"/>
                    <a:gd name="connsiteY176" fmla="*/ 567486 h 654697"/>
                    <a:gd name="connsiteX177" fmla="*/ 419879 w 668548"/>
                    <a:gd name="connsiteY177" fmla="*/ 567486 h 654697"/>
                    <a:gd name="connsiteX178" fmla="*/ 421209 w 668548"/>
                    <a:gd name="connsiteY178" fmla="*/ 567818 h 654697"/>
                    <a:gd name="connsiteX179" fmla="*/ 422095 w 668548"/>
                    <a:gd name="connsiteY179" fmla="*/ 568262 h 654697"/>
                    <a:gd name="connsiteX180" fmla="*/ 423869 w 668548"/>
                    <a:gd name="connsiteY180" fmla="*/ 569591 h 654697"/>
                    <a:gd name="connsiteX181" fmla="*/ 427747 w 668548"/>
                    <a:gd name="connsiteY181" fmla="*/ 570810 h 654697"/>
                    <a:gd name="connsiteX182" fmla="*/ 436723 w 668548"/>
                    <a:gd name="connsiteY182" fmla="*/ 577238 h 654697"/>
                    <a:gd name="connsiteX183" fmla="*/ 444258 w 668548"/>
                    <a:gd name="connsiteY183" fmla="*/ 578899 h 654697"/>
                    <a:gd name="connsiteX184" fmla="*/ 447140 w 668548"/>
                    <a:gd name="connsiteY184" fmla="*/ 580894 h 654697"/>
                    <a:gd name="connsiteX185" fmla="*/ 446918 w 668548"/>
                    <a:gd name="connsiteY185" fmla="*/ 584773 h 654697"/>
                    <a:gd name="connsiteX186" fmla="*/ 456559 w 668548"/>
                    <a:gd name="connsiteY186" fmla="*/ 588540 h 654697"/>
                    <a:gd name="connsiteX187" fmla="*/ 462765 w 668548"/>
                    <a:gd name="connsiteY187" fmla="*/ 589649 h 654697"/>
                    <a:gd name="connsiteX188" fmla="*/ 468860 w 668548"/>
                    <a:gd name="connsiteY188" fmla="*/ 592419 h 654697"/>
                    <a:gd name="connsiteX189" fmla="*/ 473957 w 668548"/>
                    <a:gd name="connsiteY189" fmla="*/ 593416 h 654697"/>
                    <a:gd name="connsiteX190" fmla="*/ 479609 w 668548"/>
                    <a:gd name="connsiteY190" fmla="*/ 595744 h 654697"/>
                    <a:gd name="connsiteX191" fmla="*/ 481936 w 668548"/>
                    <a:gd name="connsiteY191" fmla="*/ 597295 h 654697"/>
                    <a:gd name="connsiteX192" fmla="*/ 481936 w 668548"/>
                    <a:gd name="connsiteY192" fmla="*/ 598071 h 654697"/>
                    <a:gd name="connsiteX193" fmla="*/ 481936 w 668548"/>
                    <a:gd name="connsiteY193" fmla="*/ 599290 h 654697"/>
                    <a:gd name="connsiteX194" fmla="*/ 481936 w 668548"/>
                    <a:gd name="connsiteY194" fmla="*/ 600176 h 654697"/>
                    <a:gd name="connsiteX195" fmla="*/ 482712 w 668548"/>
                    <a:gd name="connsiteY195" fmla="*/ 600398 h 654697"/>
                    <a:gd name="connsiteX196" fmla="*/ 483487 w 668548"/>
                    <a:gd name="connsiteY196" fmla="*/ 599844 h 654697"/>
                    <a:gd name="connsiteX197" fmla="*/ 483487 w 668548"/>
                    <a:gd name="connsiteY197" fmla="*/ 599179 h 654697"/>
                    <a:gd name="connsiteX198" fmla="*/ 482047 w 668548"/>
                    <a:gd name="connsiteY198" fmla="*/ 595411 h 654697"/>
                    <a:gd name="connsiteX199" fmla="*/ 481049 w 668548"/>
                    <a:gd name="connsiteY199" fmla="*/ 593971 h 654697"/>
                    <a:gd name="connsiteX200" fmla="*/ 478944 w 668548"/>
                    <a:gd name="connsiteY200" fmla="*/ 591976 h 654697"/>
                    <a:gd name="connsiteX201" fmla="*/ 480495 w 668548"/>
                    <a:gd name="connsiteY201" fmla="*/ 592641 h 654697"/>
                    <a:gd name="connsiteX202" fmla="*/ 483155 w 668548"/>
                    <a:gd name="connsiteY202" fmla="*/ 594857 h 654697"/>
                    <a:gd name="connsiteX203" fmla="*/ 483930 w 668548"/>
                    <a:gd name="connsiteY203" fmla="*/ 595301 h 654697"/>
                    <a:gd name="connsiteX204" fmla="*/ 484152 w 668548"/>
                    <a:gd name="connsiteY204" fmla="*/ 595633 h 654697"/>
                    <a:gd name="connsiteX205" fmla="*/ 484817 w 668548"/>
                    <a:gd name="connsiteY205" fmla="*/ 596187 h 654697"/>
                    <a:gd name="connsiteX206" fmla="*/ 485482 w 668548"/>
                    <a:gd name="connsiteY206" fmla="*/ 596408 h 654697"/>
                    <a:gd name="connsiteX207" fmla="*/ 486147 w 668548"/>
                    <a:gd name="connsiteY207" fmla="*/ 595190 h 654697"/>
                    <a:gd name="connsiteX208" fmla="*/ 486923 w 668548"/>
                    <a:gd name="connsiteY208" fmla="*/ 594636 h 654697"/>
                    <a:gd name="connsiteX209" fmla="*/ 487809 w 668548"/>
                    <a:gd name="connsiteY209" fmla="*/ 594303 h 654697"/>
                    <a:gd name="connsiteX210" fmla="*/ 488585 w 668548"/>
                    <a:gd name="connsiteY210" fmla="*/ 594303 h 654697"/>
                    <a:gd name="connsiteX211" fmla="*/ 491799 w 668548"/>
                    <a:gd name="connsiteY211" fmla="*/ 594857 h 654697"/>
                    <a:gd name="connsiteX212" fmla="*/ 495234 w 668548"/>
                    <a:gd name="connsiteY212" fmla="*/ 597516 h 654697"/>
                    <a:gd name="connsiteX213" fmla="*/ 498336 w 668548"/>
                    <a:gd name="connsiteY213" fmla="*/ 597516 h 654697"/>
                    <a:gd name="connsiteX214" fmla="*/ 497007 w 668548"/>
                    <a:gd name="connsiteY214" fmla="*/ 600730 h 654697"/>
                    <a:gd name="connsiteX215" fmla="*/ 499334 w 668548"/>
                    <a:gd name="connsiteY215" fmla="*/ 603279 h 654697"/>
                    <a:gd name="connsiteX216" fmla="*/ 506094 w 668548"/>
                    <a:gd name="connsiteY216" fmla="*/ 606714 h 654697"/>
                    <a:gd name="connsiteX217" fmla="*/ 510859 w 668548"/>
                    <a:gd name="connsiteY217" fmla="*/ 611147 h 654697"/>
                    <a:gd name="connsiteX218" fmla="*/ 513740 w 668548"/>
                    <a:gd name="connsiteY218" fmla="*/ 612588 h 654697"/>
                    <a:gd name="connsiteX219" fmla="*/ 515402 w 668548"/>
                    <a:gd name="connsiteY219" fmla="*/ 610925 h 654697"/>
                    <a:gd name="connsiteX220" fmla="*/ 515956 w 668548"/>
                    <a:gd name="connsiteY220" fmla="*/ 612699 h 654697"/>
                    <a:gd name="connsiteX221" fmla="*/ 516842 w 668548"/>
                    <a:gd name="connsiteY221" fmla="*/ 613917 h 654697"/>
                    <a:gd name="connsiteX222" fmla="*/ 519281 w 668548"/>
                    <a:gd name="connsiteY222" fmla="*/ 616244 h 654697"/>
                    <a:gd name="connsiteX223" fmla="*/ 517064 w 668548"/>
                    <a:gd name="connsiteY223" fmla="*/ 616244 h 654697"/>
                    <a:gd name="connsiteX224" fmla="*/ 517840 w 668548"/>
                    <a:gd name="connsiteY224" fmla="*/ 617796 h 654697"/>
                    <a:gd name="connsiteX225" fmla="*/ 519170 w 668548"/>
                    <a:gd name="connsiteY225" fmla="*/ 618793 h 654697"/>
                    <a:gd name="connsiteX226" fmla="*/ 520943 w 668548"/>
                    <a:gd name="connsiteY226" fmla="*/ 619236 h 654697"/>
                    <a:gd name="connsiteX227" fmla="*/ 522827 w 668548"/>
                    <a:gd name="connsiteY227" fmla="*/ 619236 h 654697"/>
                    <a:gd name="connsiteX228" fmla="*/ 524710 w 668548"/>
                    <a:gd name="connsiteY228" fmla="*/ 619790 h 654697"/>
                    <a:gd name="connsiteX229" fmla="*/ 529365 w 668548"/>
                    <a:gd name="connsiteY229" fmla="*/ 622450 h 654697"/>
                    <a:gd name="connsiteX230" fmla="*/ 535238 w 668548"/>
                    <a:gd name="connsiteY230" fmla="*/ 623447 h 654697"/>
                    <a:gd name="connsiteX231" fmla="*/ 535903 w 668548"/>
                    <a:gd name="connsiteY231" fmla="*/ 624223 h 654697"/>
                    <a:gd name="connsiteX232" fmla="*/ 535903 w 668548"/>
                    <a:gd name="connsiteY232" fmla="*/ 626107 h 654697"/>
                    <a:gd name="connsiteX233" fmla="*/ 535570 w 668548"/>
                    <a:gd name="connsiteY233" fmla="*/ 628212 h 654697"/>
                    <a:gd name="connsiteX234" fmla="*/ 535570 w 668548"/>
                    <a:gd name="connsiteY234" fmla="*/ 629653 h 654697"/>
                    <a:gd name="connsiteX235" fmla="*/ 537565 w 668548"/>
                    <a:gd name="connsiteY235" fmla="*/ 632756 h 654697"/>
                    <a:gd name="connsiteX236" fmla="*/ 557179 w 668548"/>
                    <a:gd name="connsiteY236" fmla="*/ 645500 h 654697"/>
                    <a:gd name="connsiteX237" fmla="*/ 557179 w 668548"/>
                    <a:gd name="connsiteY237" fmla="*/ 647716 h 654697"/>
                    <a:gd name="connsiteX238" fmla="*/ 558953 w 668548"/>
                    <a:gd name="connsiteY238" fmla="*/ 648714 h 654697"/>
                    <a:gd name="connsiteX239" fmla="*/ 562720 w 668548"/>
                    <a:gd name="connsiteY239" fmla="*/ 649821 h 654697"/>
                    <a:gd name="connsiteX240" fmla="*/ 564272 w 668548"/>
                    <a:gd name="connsiteY240" fmla="*/ 650819 h 654697"/>
                    <a:gd name="connsiteX241" fmla="*/ 566709 w 668548"/>
                    <a:gd name="connsiteY241" fmla="*/ 654697 h 654697"/>
                    <a:gd name="connsiteX242" fmla="*/ 566709 w 668548"/>
                    <a:gd name="connsiteY242" fmla="*/ 652481 h 654697"/>
                    <a:gd name="connsiteX243" fmla="*/ 566266 w 668548"/>
                    <a:gd name="connsiteY243" fmla="*/ 650819 h 654697"/>
                    <a:gd name="connsiteX244" fmla="*/ 564272 w 668548"/>
                    <a:gd name="connsiteY244" fmla="*/ 649711 h 654697"/>
                    <a:gd name="connsiteX245" fmla="*/ 311724 w 668548"/>
                    <a:gd name="connsiteY245" fmla="*/ 553080 h 654697"/>
                    <a:gd name="connsiteX246" fmla="*/ 311169 w 668548"/>
                    <a:gd name="connsiteY246" fmla="*/ 553523 h 654697"/>
                    <a:gd name="connsiteX247" fmla="*/ 310726 w 668548"/>
                    <a:gd name="connsiteY247" fmla="*/ 554188 h 654697"/>
                    <a:gd name="connsiteX248" fmla="*/ 309285 w 668548"/>
                    <a:gd name="connsiteY248" fmla="*/ 553190 h 654697"/>
                    <a:gd name="connsiteX249" fmla="*/ 307845 w 668548"/>
                    <a:gd name="connsiteY249" fmla="*/ 553190 h 654697"/>
                    <a:gd name="connsiteX250" fmla="*/ 305296 w 668548"/>
                    <a:gd name="connsiteY250" fmla="*/ 554188 h 654697"/>
                    <a:gd name="connsiteX251" fmla="*/ 305518 w 668548"/>
                    <a:gd name="connsiteY251" fmla="*/ 553856 h 654697"/>
                    <a:gd name="connsiteX252" fmla="*/ 306072 w 668548"/>
                    <a:gd name="connsiteY252" fmla="*/ 553080 h 654697"/>
                    <a:gd name="connsiteX253" fmla="*/ 302748 w 668548"/>
                    <a:gd name="connsiteY253" fmla="*/ 551750 h 654697"/>
                    <a:gd name="connsiteX254" fmla="*/ 298204 w 668548"/>
                    <a:gd name="connsiteY254" fmla="*/ 551750 h 654697"/>
                    <a:gd name="connsiteX255" fmla="*/ 293882 w 668548"/>
                    <a:gd name="connsiteY255" fmla="*/ 552525 h 654697"/>
                    <a:gd name="connsiteX256" fmla="*/ 291222 w 668548"/>
                    <a:gd name="connsiteY256" fmla="*/ 554188 h 654697"/>
                    <a:gd name="connsiteX257" fmla="*/ 290447 w 668548"/>
                    <a:gd name="connsiteY257" fmla="*/ 554188 h 654697"/>
                    <a:gd name="connsiteX258" fmla="*/ 289893 w 668548"/>
                    <a:gd name="connsiteY258" fmla="*/ 554410 h 654697"/>
                    <a:gd name="connsiteX259" fmla="*/ 289450 w 668548"/>
                    <a:gd name="connsiteY259" fmla="*/ 554742 h 654697"/>
                    <a:gd name="connsiteX260" fmla="*/ 289006 w 668548"/>
                    <a:gd name="connsiteY260" fmla="*/ 555185 h 654697"/>
                    <a:gd name="connsiteX261" fmla="*/ 290668 w 668548"/>
                    <a:gd name="connsiteY261" fmla="*/ 557291 h 654697"/>
                    <a:gd name="connsiteX262" fmla="*/ 291333 w 668548"/>
                    <a:gd name="connsiteY262" fmla="*/ 557291 h 654697"/>
                    <a:gd name="connsiteX263" fmla="*/ 292441 w 668548"/>
                    <a:gd name="connsiteY263" fmla="*/ 557069 h 654697"/>
                    <a:gd name="connsiteX264" fmla="*/ 293328 w 668548"/>
                    <a:gd name="connsiteY264" fmla="*/ 558953 h 654697"/>
                    <a:gd name="connsiteX265" fmla="*/ 292996 w 668548"/>
                    <a:gd name="connsiteY265" fmla="*/ 561391 h 654697"/>
                    <a:gd name="connsiteX266" fmla="*/ 290558 w 668548"/>
                    <a:gd name="connsiteY266" fmla="*/ 562721 h 654697"/>
                    <a:gd name="connsiteX267" fmla="*/ 293328 w 668548"/>
                    <a:gd name="connsiteY267" fmla="*/ 563607 h 654697"/>
                    <a:gd name="connsiteX268" fmla="*/ 297207 w 668548"/>
                    <a:gd name="connsiteY268" fmla="*/ 563275 h 654697"/>
                    <a:gd name="connsiteX269" fmla="*/ 307291 w 668548"/>
                    <a:gd name="connsiteY269" fmla="*/ 560172 h 654697"/>
                    <a:gd name="connsiteX270" fmla="*/ 308621 w 668548"/>
                    <a:gd name="connsiteY270" fmla="*/ 559064 h 654697"/>
                    <a:gd name="connsiteX271" fmla="*/ 309950 w 668548"/>
                    <a:gd name="connsiteY271" fmla="*/ 557291 h 654697"/>
                    <a:gd name="connsiteX272" fmla="*/ 311280 w 668548"/>
                    <a:gd name="connsiteY272" fmla="*/ 556293 h 654697"/>
                    <a:gd name="connsiteX273" fmla="*/ 312056 w 668548"/>
                    <a:gd name="connsiteY273" fmla="*/ 555628 h 654697"/>
                    <a:gd name="connsiteX274" fmla="*/ 312389 w 668548"/>
                    <a:gd name="connsiteY274" fmla="*/ 554631 h 654697"/>
                    <a:gd name="connsiteX275" fmla="*/ 312389 w 668548"/>
                    <a:gd name="connsiteY275" fmla="*/ 553190 h 654697"/>
                    <a:gd name="connsiteX276" fmla="*/ 311834 w 668548"/>
                    <a:gd name="connsiteY276" fmla="*/ 552969 h 654697"/>
                    <a:gd name="connsiteX277" fmla="*/ 361923 w 668548"/>
                    <a:gd name="connsiteY277" fmla="*/ 545655 h 654697"/>
                    <a:gd name="connsiteX278" fmla="*/ 418660 w 668548"/>
                    <a:gd name="connsiteY278" fmla="*/ 545655 h 654697"/>
                    <a:gd name="connsiteX279" fmla="*/ 414338 w 668548"/>
                    <a:gd name="connsiteY279" fmla="*/ 543660 h 654697"/>
                    <a:gd name="connsiteX280" fmla="*/ 409241 w 668548"/>
                    <a:gd name="connsiteY280" fmla="*/ 543106 h 654697"/>
                    <a:gd name="connsiteX281" fmla="*/ 398935 w 668548"/>
                    <a:gd name="connsiteY281" fmla="*/ 543549 h 654697"/>
                    <a:gd name="connsiteX282" fmla="*/ 392175 w 668548"/>
                    <a:gd name="connsiteY282" fmla="*/ 541777 h 654697"/>
                    <a:gd name="connsiteX283" fmla="*/ 385194 w 668548"/>
                    <a:gd name="connsiteY283" fmla="*/ 541444 h 654697"/>
                    <a:gd name="connsiteX284" fmla="*/ 383089 w 668548"/>
                    <a:gd name="connsiteY284" fmla="*/ 540779 h 654697"/>
                    <a:gd name="connsiteX285" fmla="*/ 381537 w 668548"/>
                    <a:gd name="connsiteY285" fmla="*/ 539228 h 654697"/>
                    <a:gd name="connsiteX286" fmla="*/ 379654 w 668548"/>
                    <a:gd name="connsiteY286" fmla="*/ 540225 h 654697"/>
                    <a:gd name="connsiteX287" fmla="*/ 368682 w 668548"/>
                    <a:gd name="connsiteY287" fmla="*/ 540225 h 654697"/>
                    <a:gd name="connsiteX288" fmla="*/ 366023 w 668548"/>
                    <a:gd name="connsiteY288" fmla="*/ 539893 h 654697"/>
                    <a:gd name="connsiteX289" fmla="*/ 363585 w 668548"/>
                    <a:gd name="connsiteY289" fmla="*/ 538895 h 654697"/>
                    <a:gd name="connsiteX290" fmla="*/ 361369 w 668548"/>
                    <a:gd name="connsiteY290" fmla="*/ 537233 h 654697"/>
                    <a:gd name="connsiteX291" fmla="*/ 361701 w 668548"/>
                    <a:gd name="connsiteY291" fmla="*/ 537233 h 654697"/>
                    <a:gd name="connsiteX292" fmla="*/ 362034 w 668548"/>
                    <a:gd name="connsiteY292" fmla="*/ 537122 h 654697"/>
                    <a:gd name="connsiteX293" fmla="*/ 362034 w 668548"/>
                    <a:gd name="connsiteY293" fmla="*/ 536901 h 654697"/>
                    <a:gd name="connsiteX294" fmla="*/ 362034 w 668548"/>
                    <a:gd name="connsiteY294" fmla="*/ 536236 h 654697"/>
                    <a:gd name="connsiteX295" fmla="*/ 360593 w 668548"/>
                    <a:gd name="connsiteY295" fmla="*/ 535238 h 654697"/>
                    <a:gd name="connsiteX296" fmla="*/ 359706 w 668548"/>
                    <a:gd name="connsiteY296" fmla="*/ 533908 h 654697"/>
                    <a:gd name="connsiteX297" fmla="*/ 359041 w 668548"/>
                    <a:gd name="connsiteY297" fmla="*/ 532690 h 654697"/>
                    <a:gd name="connsiteX298" fmla="*/ 358266 w 668548"/>
                    <a:gd name="connsiteY298" fmla="*/ 531914 h 654697"/>
                    <a:gd name="connsiteX299" fmla="*/ 356715 w 668548"/>
                    <a:gd name="connsiteY299" fmla="*/ 531249 h 654697"/>
                    <a:gd name="connsiteX300" fmla="*/ 353390 w 668548"/>
                    <a:gd name="connsiteY300" fmla="*/ 530695 h 654697"/>
                    <a:gd name="connsiteX301" fmla="*/ 351950 w 668548"/>
                    <a:gd name="connsiteY301" fmla="*/ 530695 h 654697"/>
                    <a:gd name="connsiteX302" fmla="*/ 351174 w 668548"/>
                    <a:gd name="connsiteY302" fmla="*/ 530917 h 654697"/>
                    <a:gd name="connsiteX303" fmla="*/ 350065 w 668548"/>
                    <a:gd name="connsiteY303" fmla="*/ 531803 h 654697"/>
                    <a:gd name="connsiteX304" fmla="*/ 349622 w 668548"/>
                    <a:gd name="connsiteY304" fmla="*/ 531803 h 654697"/>
                    <a:gd name="connsiteX305" fmla="*/ 347295 w 668548"/>
                    <a:gd name="connsiteY305" fmla="*/ 529808 h 654697"/>
                    <a:gd name="connsiteX306" fmla="*/ 344192 w 668548"/>
                    <a:gd name="connsiteY306" fmla="*/ 530030 h 654697"/>
                    <a:gd name="connsiteX307" fmla="*/ 342530 w 668548"/>
                    <a:gd name="connsiteY307" fmla="*/ 529808 h 654697"/>
                    <a:gd name="connsiteX308" fmla="*/ 343528 w 668548"/>
                    <a:gd name="connsiteY308" fmla="*/ 530917 h 654697"/>
                    <a:gd name="connsiteX309" fmla="*/ 346519 w 668548"/>
                    <a:gd name="connsiteY309" fmla="*/ 532800 h 654697"/>
                    <a:gd name="connsiteX310" fmla="*/ 349622 w 668548"/>
                    <a:gd name="connsiteY310" fmla="*/ 536125 h 654697"/>
                    <a:gd name="connsiteX311" fmla="*/ 346409 w 668548"/>
                    <a:gd name="connsiteY311" fmla="*/ 536125 h 654697"/>
                    <a:gd name="connsiteX312" fmla="*/ 343195 w 668548"/>
                    <a:gd name="connsiteY312" fmla="*/ 533687 h 654697"/>
                    <a:gd name="connsiteX313" fmla="*/ 339760 w 668548"/>
                    <a:gd name="connsiteY313" fmla="*/ 531582 h 654697"/>
                    <a:gd name="connsiteX314" fmla="*/ 335659 w 668548"/>
                    <a:gd name="connsiteY314" fmla="*/ 532911 h 654697"/>
                    <a:gd name="connsiteX315" fmla="*/ 335659 w 668548"/>
                    <a:gd name="connsiteY315" fmla="*/ 531914 h 654697"/>
                    <a:gd name="connsiteX316" fmla="*/ 334441 w 668548"/>
                    <a:gd name="connsiteY316" fmla="*/ 533354 h 654697"/>
                    <a:gd name="connsiteX317" fmla="*/ 334108 w 668548"/>
                    <a:gd name="connsiteY317" fmla="*/ 534019 h 654697"/>
                    <a:gd name="connsiteX318" fmla="*/ 333443 w 668548"/>
                    <a:gd name="connsiteY318" fmla="*/ 532911 h 654697"/>
                    <a:gd name="connsiteX319" fmla="*/ 330673 w 668548"/>
                    <a:gd name="connsiteY319" fmla="*/ 534684 h 654697"/>
                    <a:gd name="connsiteX320" fmla="*/ 329343 w 668548"/>
                    <a:gd name="connsiteY320" fmla="*/ 534906 h 654697"/>
                    <a:gd name="connsiteX321" fmla="*/ 327902 w 668548"/>
                    <a:gd name="connsiteY321" fmla="*/ 534130 h 654697"/>
                    <a:gd name="connsiteX322" fmla="*/ 326683 w 668548"/>
                    <a:gd name="connsiteY322" fmla="*/ 534130 h 654697"/>
                    <a:gd name="connsiteX323" fmla="*/ 326130 w 668548"/>
                    <a:gd name="connsiteY323" fmla="*/ 534463 h 654697"/>
                    <a:gd name="connsiteX324" fmla="*/ 325686 w 668548"/>
                    <a:gd name="connsiteY324" fmla="*/ 535128 h 654697"/>
                    <a:gd name="connsiteX325" fmla="*/ 330673 w 668548"/>
                    <a:gd name="connsiteY325" fmla="*/ 537233 h 654697"/>
                    <a:gd name="connsiteX326" fmla="*/ 331892 w 668548"/>
                    <a:gd name="connsiteY326" fmla="*/ 537565 h 654697"/>
                    <a:gd name="connsiteX327" fmla="*/ 333887 w 668548"/>
                    <a:gd name="connsiteY327" fmla="*/ 539006 h 654697"/>
                    <a:gd name="connsiteX328" fmla="*/ 337322 w 668548"/>
                    <a:gd name="connsiteY328" fmla="*/ 539671 h 654697"/>
                    <a:gd name="connsiteX329" fmla="*/ 346852 w 668548"/>
                    <a:gd name="connsiteY329" fmla="*/ 543328 h 654697"/>
                    <a:gd name="connsiteX330" fmla="*/ 359374 w 668548"/>
                    <a:gd name="connsiteY330" fmla="*/ 545988 h 654697"/>
                    <a:gd name="connsiteX331" fmla="*/ 361923 w 668548"/>
                    <a:gd name="connsiteY331" fmla="*/ 545655 h 654697"/>
                    <a:gd name="connsiteX332" fmla="*/ 332113 w 668548"/>
                    <a:gd name="connsiteY332" fmla="*/ 513851 h 654697"/>
                    <a:gd name="connsiteX333" fmla="*/ 331781 w 668548"/>
                    <a:gd name="connsiteY333" fmla="*/ 513851 h 654697"/>
                    <a:gd name="connsiteX334" fmla="*/ 331781 w 668548"/>
                    <a:gd name="connsiteY334" fmla="*/ 514959 h 654697"/>
                    <a:gd name="connsiteX335" fmla="*/ 331005 w 668548"/>
                    <a:gd name="connsiteY335" fmla="*/ 514959 h 654697"/>
                    <a:gd name="connsiteX336" fmla="*/ 330341 w 668548"/>
                    <a:gd name="connsiteY336" fmla="*/ 514405 h 654697"/>
                    <a:gd name="connsiteX337" fmla="*/ 329454 w 668548"/>
                    <a:gd name="connsiteY337" fmla="*/ 513851 h 654697"/>
                    <a:gd name="connsiteX338" fmla="*/ 331227 w 668548"/>
                    <a:gd name="connsiteY338" fmla="*/ 516178 h 654697"/>
                    <a:gd name="connsiteX339" fmla="*/ 340203 w 668548"/>
                    <a:gd name="connsiteY339" fmla="*/ 521386 h 654697"/>
                    <a:gd name="connsiteX340" fmla="*/ 347406 w 668548"/>
                    <a:gd name="connsiteY340" fmla="*/ 523603 h 654697"/>
                    <a:gd name="connsiteX341" fmla="*/ 354720 w 668548"/>
                    <a:gd name="connsiteY341" fmla="*/ 524600 h 654697"/>
                    <a:gd name="connsiteX342" fmla="*/ 375664 w 668548"/>
                    <a:gd name="connsiteY342" fmla="*/ 523935 h 654697"/>
                    <a:gd name="connsiteX343" fmla="*/ 379432 w 668548"/>
                    <a:gd name="connsiteY343" fmla="*/ 523049 h 654697"/>
                    <a:gd name="connsiteX344" fmla="*/ 381537 w 668548"/>
                    <a:gd name="connsiteY344" fmla="*/ 520167 h 654697"/>
                    <a:gd name="connsiteX345" fmla="*/ 382424 w 668548"/>
                    <a:gd name="connsiteY345" fmla="*/ 520721 h 654697"/>
                    <a:gd name="connsiteX346" fmla="*/ 383199 w 668548"/>
                    <a:gd name="connsiteY346" fmla="*/ 519835 h 654697"/>
                    <a:gd name="connsiteX347" fmla="*/ 384640 w 668548"/>
                    <a:gd name="connsiteY347" fmla="*/ 516954 h 654697"/>
                    <a:gd name="connsiteX348" fmla="*/ 383864 w 668548"/>
                    <a:gd name="connsiteY348" fmla="*/ 515402 h 654697"/>
                    <a:gd name="connsiteX349" fmla="*/ 382978 w 668548"/>
                    <a:gd name="connsiteY349" fmla="*/ 515181 h 654697"/>
                    <a:gd name="connsiteX350" fmla="*/ 381980 w 668548"/>
                    <a:gd name="connsiteY350" fmla="*/ 515181 h 654697"/>
                    <a:gd name="connsiteX351" fmla="*/ 380761 w 668548"/>
                    <a:gd name="connsiteY351" fmla="*/ 514959 h 654697"/>
                    <a:gd name="connsiteX352" fmla="*/ 378656 w 668548"/>
                    <a:gd name="connsiteY352" fmla="*/ 512521 h 654697"/>
                    <a:gd name="connsiteX353" fmla="*/ 377658 w 668548"/>
                    <a:gd name="connsiteY353" fmla="*/ 511634 h 654697"/>
                    <a:gd name="connsiteX354" fmla="*/ 376993 w 668548"/>
                    <a:gd name="connsiteY354" fmla="*/ 512521 h 654697"/>
                    <a:gd name="connsiteX355" fmla="*/ 376107 w 668548"/>
                    <a:gd name="connsiteY355" fmla="*/ 512521 h 654697"/>
                    <a:gd name="connsiteX356" fmla="*/ 374999 w 668548"/>
                    <a:gd name="connsiteY356" fmla="*/ 512300 h 654697"/>
                    <a:gd name="connsiteX357" fmla="*/ 373780 w 668548"/>
                    <a:gd name="connsiteY357" fmla="*/ 511745 h 654697"/>
                    <a:gd name="connsiteX358" fmla="*/ 375332 w 668548"/>
                    <a:gd name="connsiteY358" fmla="*/ 511745 h 654697"/>
                    <a:gd name="connsiteX359" fmla="*/ 375332 w 668548"/>
                    <a:gd name="connsiteY359" fmla="*/ 510637 h 654697"/>
                    <a:gd name="connsiteX360" fmla="*/ 361480 w 668548"/>
                    <a:gd name="connsiteY360" fmla="*/ 506980 h 654697"/>
                    <a:gd name="connsiteX361" fmla="*/ 339538 w 668548"/>
                    <a:gd name="connsiteY361" fmla="*/ 506205 h 654697"/>
                    <a:gd name="connsiteX362" fmla="*/ 334995 w 668548"/>
                    <a:gd name="connsiteY362" fmla="*/ 504321 h 654697"/>
                    <a:gd name="connsiteX363" fmla="*/ 334219 w 668548"/>
                    <a:gd name="connsiteY363" fmla="*/ 504321 h 654697"/>
                    <a:gd name="connsiteX364" fmla="*/ 331892 w 668548"/>
                    <a:gd name="connsiteY364" fmla="*/ 504321 h 654697"/>
                    <a:gd name="connsiteX365" fmla="*/ 333443 w 668548"/>
                    <a:gd name="connsiteY365" fmla="*/ 507978 h 654697"/>
                    <a:gd name="connsiteX366" fmla="*/ 334995 w 668548"/>
                    <a:gd name="connsiteY366" fmla="*/ 510748 h 654697"/>
                    <a:gd name="connsiteX367" fmla="*/ 333665 w 668548"/>
                    <a:gd name="connsiteY367" fmla="*/ 511080 h 654697"/>
                    <a:gd name="connsiteX368" fmla="*/ 332889 w 668548"/>
                    <a:gd name="connsiteY368" fmla="*/ 511856 h 654697"/>
                    <a:gd name="connsiteX369" fmla="*/ 332889 w 668548"/>
                    <a:gd name="connsiteY369" fmla="*/ 512854 h 654697"/>
                    <a:gd name="connsiteX370" fmla="*/ 333443 w 668548"/>
                    <a:gd name="connsiteY370" fmla="*/ 513962 h 654697"/>
                    <a:gd name="connsiteX371" fmla="*/ 332778 w 668548"/>
                    <a:gd name="connsiteY371" fmla="*/ 513962 h 654697"/>
                    <a:gd name="connsiteX372" fmla="*/ 332224 w 668548"/>
                    <a:gd name="connsiteY372" fmla="*/ 513962 h 654697"/>
                    <a:gd name="connsiteX373" fmla="*/ 327791 w 668548"/>
                    <a:gd name="connsiteY373" fmla="*/ 511634 h 654697"/>
                    <a:gd name="connsiteX374" fmla="*/ 325021 w 668548"/>
                    <a:gd name="connsiteY374" fmla="*/ 509308 h 654697"/>
                    <a:gd name="connsiteX375" fmla="*/ 323026 w 668548"/>
                    <a:gd name="connsiteY375" fmla="*/ 506648 h 654697"/>
                    <a:gd name="connsiteX376" fmla="*/ 320921 w 668548"/>
                    <a:gd name="connsiteY376" fmla="*/ 504875 h 654697"/>
                    <a:gd name="connsiteX377" fmla="*/ 317818 w 668548"/>
                    <a:gd name="connsiteY377" fmla="*/ 505208 h 654697"/>
                    <a:gd name="connsiteX378" fmla="*/ 317264 w 668548"/>
                    <a:gd name="connsiteY378" fmla="*/ 502658 h 654697"/>
                    <a:gd name="connsiteX379" fmla="*/ 314826 w 668548"/>
                    <a:gd name="connsiteY379" fmla="*/ 501329 h 654697"/>
                    <a:gd name="connsiteX380" fmla="*/ 308399 w 668548"/>
                    <a:gd name="connsiteY380" fmla="*/ 500775 h 654697"/>
                    <a:gd name="connsiteX381" fmla="*/ 306737 w 668548"/>
                    <a:gd name="connsiteY381" fmla="*/ 501107 h 654697"/>
                    <a:gd name="connsiteX382" fmla="*/ 306183 w 668548"/>
                    <a:gd name="connsiteY382" fmla="*/ 501993 h 654697"/>
                    <a:gd name="connsiteX383" fmla="*/ 306515 w 668548"/>
                    <a:gd name="connsiteY383" fmla="*/ 503102 h 654697"/>
                    <a:gd name="connsiteX384" fmla="*/ 307624 w 668548"/>
                    <a:gd name="connsiteY384" fmla="*/ 503989 h 654697"/>
                    <a:gd name="connsiteX385" fmla="*/ 307291 w 668548"/>
                    <a:gd name="connsiteY385" fmla="*/ 503989 h 654697"/>
                    <a:gd name="connsiteX386" fmla="*/ 306959 w 668548"/>
                    <a:gd name="connsiteY386" fmla="*/ 504099 h 654697"/>
                    <a:gd name="connsiteX387" fmla="*/ 306959 w 668548"/>
                    <a:gd name="connsiteY387" fmla="*/ 504321 h 654697"/>
                    <a:gd name="connsiteX388" fmla="*/ 306959 w 668548"/>
                    <a:gd name="connsiteY388" fmla="*/ 504986 h 654697"/>
                    <a:gd name="connsiteX389" fmla="*/ 309839 w 668548"/>
                    <a:gd name="connsiteY389" fmla="*/ 505429 h 654697"/>
                    <a:gd name="connsiteX390" fmla="*/ 315491 w 668548"/>
                    <a:gd name="connsiteY390" fmla="*/ 507756 h 654697"/>
                    <a:gd name="connsiteX391" fmla="*/ 323026 w 668548"/>
                    <a:gd name="connsiteY391" fmla="*/ 512521 h 654697"/>
                    <a:gd name="connsiteX392" fmla="*/ 326130 w 668548"/>
                    <a:gd name="connsiteY392" fmla="*/ 513297 h 654697"/>
                    <a:gd name="connsiteX393" fmla="*/ 327902 w 668548"/>
                    <a:gd name="connsiteY393" fmla="*/ 511302 h 654697"/>
                    <a:gd name="connsiteX394" fmla="*/ 309507 w 668548"/>
                    <a:gd name="connsiteY394" fmla="*/ 488363 h 654697"/>
                    <a:gd name="connsiteX395" fmla="*/ 308731 w 668548"/>
                    <a:gd name="connsiteY395" fmla="*/ 488142 h 654697"/>
                    <a:gd name="connsiteX396" fmla="*/ 308288 w 668548"/>
                    <a:gd name="connsiteY396" fmla="*/ 488142 h 654697"/>
                    <a:gd name="connsiteX397" fmla="*/ 307513 w 668548"/>
                    <a:gd name="connsiteY397" fmla="*/ 488474 h 654697"/>
                    <a:gd name="connsiteX398" fmla="*/ 307513 w 668548"/>
                    <a:gd name="connsiteY398" fmla="*/ 489361 h 654697"/>
                    <a:gd name="connsiteX399" fmla="*/ 308288 w 668548"/>
                    <a:gd name="connsiteY399" fmla="*/ 489915 h 654697"/>
                    <a:gd name="connsiteX400" fmla="*/ 309729 w 668548"/>
                    <a:gd name="connsiteY400" fmla="*/ 490358 h 654697"/>
                    <a:gd name="connsiteX401" fmla="*/ 311502 w 668548"/>
                    <a:gd name="connsiteY401" fmla="*/ 490691 h 654697"/>
                    <a:gd name="connsiteX402" fmla="*/ 312942 w 668548"/>
                    <a:gd name="connsiteY402" fmla="*/ 490358 h 654697"/>
                    <a:gd name="connsiteX403" fmla="*/ 313939 w 668548"/>
                    <a:gd name="connsiteY403" fmla="*/ 489804 h 654697"/>
                    <a:gd name="connsiteX404" fmla="*/ 315602 w 668548"/>
                    <a:gd name="connsiteY404" fmla="*/ 489804 h 654697"/>
                    <a:gd name="connsiteX405" fmla="*/ 321475 w 668548"/>
                    <a:gd name="connsiteY405" fmla="*/ 490691 h 654697"/>
                    <a:gd name="connsiteX406" fmla="*/ 325686 w 668548"/>
                    <a:gd name="connsiteY406" fmla="*/ 490247 h 654697"/>
                    <a:gd name="connsiteX407" fmla="*/ 326240 w 668548"/>
                    <a:gd name="connsiteY407" fmla="*/ 489361 h 654697"/>
                    <a:gd name="connsiteX408" fmla="*/ 321586 w 668548"/>
                    <a:gd name="connsiteY408" fmla="*/ 487588 h 654697"/>
                    <a:gd name="connsiteX409" fmla="*/ 318926 w 668548"/>
                    <a:gd name="connsiteY409" fmla="*/ 486591 h 654697"/>
                    <a:gd name="connsiteX410" fmla="*/ 313718 w 668548"/>
                    <a:gd name="connsiteY410" fmla="*/ 485815 h 654697"/>
                    <a:gd name="connsiteX411" fmla="*/ 311834 w 668548"/>
                    <a:gd name="connsiteY411" fmla="*/ 486480 h 654697"/>
                    <a:gd name="connsiteX412" fmla="*/ 312278 w 668548"/>
                    <a:gd name="connsiteY412" fmla="*/ 487809 h 654697"/>
                    <a:gd name="connsiteX413" fmla="*/ 311280 w 668548"/>
                    <a:gd name="connsiteY413" fmla="*/ 488585 h 654697"/>
                    <a:gd name="connsiteX414" fmla="*/ 309729 w 668548"/>
                    <a:gd name="connsiteY414" fmla="*/ 488363 h 654697"/>
                    <a:gd name="connsiteX415" fmla="*/ 246010 w 668548"/>
                    <a:gd name="connsiteY415" fmla="*/ 463430 h 654697"/>
                    <a:gd name="connsiteX416" fmla="*/ 245124 w 668548"/>
                    <a:gd name="connsiteY416" fmla="*/ 461878 h 654697"/>
                    <a:gd name="connsiteX417" fmla="*/ 243794 w 668548"/>
                    <a:gd name="connsiteY417" fmla="*/ 460660 h 654697"/>
                    <a:gd name="connsiteX418" fmla="*/ 240359 w 668548"/>
                    <a:gd name="connsiteY418" fmla="*/ 460327 h 654697"/>
                    <a:gd name="connsiteX419" fmla="*/ 239915 w 668548"/>
                    <a:gd name="connsiteY419" fmla="*/ 460106 h 654697"/>
                    <a:gd name="connsiteX420" fmla="*/ 239472 w 668548"/>
                    <a:gd name="connsiteY420" fmla="*/ 459330 h 654697"/>
                    <a:gd name="connsiteX421" fmla="*/ 238585 w 668548"/>
                    <a:gd name="connsiteY421" fmla="*/ 460438 h 654697"/>
                    <a:gd name="connsiteX422" fmla="*/ 240359 w 668548"/>
                    <a:gd name="connsiteY422" fmla="*/ 461324 h 654697"/>
                    <a:gd name="connsiteX423" fmla="*/ 245234 w 668548"/>
                    <a:gd name="connsiteY423" fmla="*/ 464982 h 654697"/>
                    <a:gd name="connsiteX424" fmla="*/ 246231 w 668548"/>
                    <a:gd name="connsiteY424" fmla="*/ 466311 h 654697"/>
                    <a:gd name="connsiteX425" fmla="*/ 247229 w 668548"/>
                    <a:gd name="connsiteY425" fmla="*/ 465868 h 654697"/>
                    <a:gd name="connsiteX426" fmla="*/ 253878 w 668548"/>
                    <a:gd name="connsiteY426" fmla="*/ 467863 h 654697"/>
                    <a:gd name="connsiteX427" fmla="*/ 246896 w 668548"/>
                    <a:gd name="connsiteY427" fmla="*/ 464649 h 654697"/>
                    <a:gd name="connsiteX428" fmla="*/ 245899 w 668548"/>
                    <a:gd name="connsiteY428" fmla="*/ 463430 h 654697"/>
                    <a:gd name="connsiteX429" fmla="*/ 210216 w 668548"/>
                    <a:gd name="connsiteY429" fmla="*/ 440824 h 654697"/>
                    <a:gd name="connsiteX430" fmla="*/ 208887 w 668548"/>
                    <a:gd name="connsiteY430" fmla="*/ 439050 h 654697"/>
                    <a:gd name="connsiteX431" fmla="*/ 200243 w 668548"/>
                    <a:gd name="connsiteY431" fmla="*/ 431959 h 654697"/>
                    <a:gd name="connsiteX432" fmla="*/ 199689 w 668548"/>
                    <a:gd name="connsiteY432" fmla="*/ 430407 h 654697"/>
                    <a:gd name="connsiteX433" fmla="*/ 197362 w 668548"/>
                    <a:gd name="connsiteY433" fmla="*/ 428302 h 654697"/>
                    <a:gd name="connsiteX434" fmla="*/ 195921 w 668548"/>
                    <a:gd name="connsiteY434" fmla="*/ 429299 h 654697"/>
                    <a:gd name="connsiteX435" fmla="*/ 196586 w 668548"/>
                    <a:gd name="connsiteY435" fmla="*/ 431183 h 654697"/>
                    <a:gd name="connsiteX436" fmla="*/ 198248 w 668548"/>
                    <a:gd name="connsiteY436" fmla="*/ 433288 h 654697"/>
                    <a:gd name="connsiteX437" fmla="*/ 199800 w 668548"/>
                    <a:gd name="connsiteY437" fmla="*/ 434729 h 654697"/>
                    <a:gd name="connsiteX438" fmla="*/ 202903 w 668548"/>
                    <a:gd name="connsiteY438" fmla="*/ 436945 h 654697"/>
                    <a:gd name="connsiteX439" fmla="*/ 205230 w 668548"/>
                    <a:gd name="connsiteY439" fmla="*/ 440048 h 654697"/>
                    <a:gd name="connsiteX440" fmla="*/ 207335 w 668548"/>
                    <a:gd name="connsiteY440" fmla="*/ 441489 h 654697"/>
                    <a:gd name="connsiteX441" fmla="*/ 213984 w 668548"/>
                    <a:gd name="connsiteY441" fmla="*/ 444591 h 654697"/>
                    <a:gd name="connsiteX442" fmla="*/ 214981 w 668548"/>
                    <a:gd name="connsiteY442" fmla="*/ 445256 h 654697"/>
                    <a:gd name="connsiteX443" fmla="*/ 211768 w 668548"/>
                    <a:gd name="connsiteY443" fmla="*/ 442486 h 654697"/>
                    <a:gd name="connsiteX444" fmla="*/ 210327 w 668548"/>
                    <a:gd name="connsiteY444" fmla="*/ 440935 h 654697"/>
                    <a:gd name="connsiteX445" fmla="*/ 219414 w 668548"/>
                    <a:gd name="connsiteY445" fmla="*/ 423426 h 654697"/>
                    <a:gd name="connsiteX446" fmla="*/ 218417 w 668548"/>
                    <a:gd name="connsiteY446" fmla="*/ 421763 h 654697"/>
                    <a:gd name="connsiteX447" fmla="*/ 217531 w 668548"/>
                    <a:gd name="connsiteY447" fmla="*/ 420655 h 654697"/>
                    <a:gd name="connsiteX448" fmla="*/ 216644 w 668548"/>
                    <a:gd name="connsiteY448" fmla="*/ 420101 h 654697"/>
                    <a:gd name="connsiteX449" fmla="*/ 215092 w 668548"/>
                    <a:gd name="connsiteY449" fmla="*/ 419437 h 654697"/>
                    <a:gd name="connsiteX450" fmla="*/ 214427 w 668548"/>
                    <a:gd name="connsiteY450" fmla="*/ 418661 h 654697"/>
                    <a:gd name="connsiteX451" fmla="*/ 214206 w 668548"/>
                    <a:gd name="connsiteY451" fmla="*/ 417774 h 654697"/>
                    <a:gd name="connsiteX452" fmla="*/ 213874 w 668548"/>
                    <a:gd name="connsiteY452" fmla="*/ 415115 h 654697"/>
                    <a:gd name="connsiteX453" fmla="*/ 213541 w 668548"/>
                    <a:gd name="connsiteY453" fmla="*/ 414228 h 654697"/>
                    <a:gd name="connsiteX454" fmla="*/ 212876 w 668548"/>
                    <a:gd name="connsiteY454" fmla="*/ 414006 h 654697"/>
                    <a:gd name="connsiteX455" fmla="*/ 209662 w 668548"/>
                    <a:gd name="connsiteY455" fmla="*/ 413231 h 654697"/>
                    <a:gd name="connsiteX456" fmla="*/ 203568 w 668548"/>
                    <a:gd name="connsiteY456" fmla="*/ 408576 h 654697"/>
                    <a:gd name="connsiteX457" fmla="*/ 201794 w 668548"/>
                    <a:gd name="connsiteY457" fmla="*/ 407800 h 654697"/>
                    <a:gd name="connsiteX458" fmla="*/ 199689 w 668548"/>
                    <a:gd name="connsiteY458" fmla="*/ 407800 h 654697"/>
                    <a:gd name="connsiteX459" fmla="*/ 200686 w 668548"/>
                    <a:gd name="connsiteY459" fmla="*/ 409463 h 654697"/>
                    <a:gd name="connsiteX460" fmla="*/ 203789 w 668548"/>
                    <a:gd name="connsiteY460" fmla="*/ 412898 h 654697"/>
                    <a:gd name="connsiteX461" fmla="*/ 204454 w 668548"/>
                    <a:gd name="connsiteY461" fmla="*/ 414782 h 654697"/>
                    <a:gd name="connsiteX462" fmla="*/ 205230 w 668548"/>
                    <a:gd name="connsiteY462" fmla="*/ 416001 h 654697"/>
                    <a:gd name="connsiteX463" fmla="*/ 207003 w 668548"/>
                    <a:gd name="connsiteY463" fmla="*/ 417552 h 654697"/>
                    <a:gd name="connsiteX464" fmla="*/ 208998 w 668548"/>
                    <a:gd name="connsiteY464" fmla="*/ 418882 h 654697"/>
                    <a:gd name="connsiteX465" fmla="*/ 210549 w 668548"/>
                    <a:gd name="connsiteY465" fmla="*/ 419547 h 654697"/>
                    <a:gd name="connsiteX466" fmla="*/ 210327 w 668548"/>
                    <a:gd name="connsiteY466" fmla="*/ 420212 h 654697"/>
                    <a:gd name="connsiteX467" fmla="*/ 209884 w 668548"/>
                    <a:gd name="connsiteY467" fmla="*/ 420544 h 654697"/>
                    <a:gd name="connsiteX468" fmla="*/ 210881 w 668548"/>
                    <a:gd name="connsiteY468" fmla="*/ 422096 h 654697"/>
                    <a:gd name="connsiteX469" fmla="*/ 212433 w 668548"/>
                    <a:gd name="connsiteY469" fmla="*/ 422982 h 654697"/>
                    <a:gd name="connsiteX470" fmla="*/ 215314 w 668548"/>
                    <a:gd name="connsiteY470" fmla="*/ 423869 h 654697"/>
                    <a:gd name="connsiteX471" fmla="*/ 215757 w 668548"/>
                    <a:gd name="connsiteY471" fmla="*/ 424423 h 654697"/>
                    <a:gd name="connsiteX472" fmla="*/ 215979 w 668548"/>
                    <a:gd name="connsiteY472" fmla="*/ 425088 h 654697"/>
                    <a:gd name="connsiteX473" fmla="*/ 216422 w 668548"/>
                    <a:gd name="connsiteY473" fmla="*/ 425752 h 654697"/>
                    <a:gd name="connsiteX474" fmla="*/ 217309 w 668548"/>
                    <a:gd name="connsiteY474" fmla="*/ 425974 h 654697"/>
                    <a:gd name="connsiteX475" fmla="*/ 218306 w 668548"/>
                    <a:gd name="connsiteY475" fmla="*/ 425974 h 654697"/>
                    <a:gd name="connsiteX476" fmla="*/ 219192 w 668548"/>
                    <a:gd name="connsiteY476" fmla="*/ 426196 h 654697"/>
                    <a:gd name="connsiteX477" fmla="*/ 219968 w 668548"/>
                    <a:gd name="connsiteY477" fmla="*/ 426528 h 654697"/>
                    <a:gd name="connsiteX478" fmla="*/ 220744 w 668548"/>
                    <a:gd name="connsiteY478" fmla="*/ 426972 h 654697"/>
                    <a:gd name="connsiteX479" fmla="*/ 220411 w 668548"/>
                    <a:gd name="connsiteY479" fmla="*/ 425199 h 654697"/>
                    <a:gd name="connsiteX480" fmla="*/ 219636 w 668548"/>
                    <a:gd name="connsiteY480" fmla="*/ 423315 h 654697"/>
                    <a:gd name="connsiteX481" fmla="*/ 197473 w 668548"/>
                    <a:gd name="connsiteY481" fmla="*/ 405141 h 654697"/>
                    <a:gd name="connsiteX482" fmla="*/ 198914 w 668548"/>
                    <a:gd name="connsiteY482" fmla="*/ 406693 h 654697"/>
                    <a:gd name="connsiteX483" fmla="*/ 198138 w 668548"/>
                    <a:gd name="connsiteY483" fmla="*/ 402149 h 654697"/>
                    <a:gd name="connsiteX484" fmla="*/ 195700 w 668548"/>
                    <a:gd name="connsiteY484" fmla="*/ 399046 h 654697"/>
                    <a:gd name="connsiteX485" fmla="*/ 177194 w 668548"/>
                    <a:gd name="connsiteY485" fmla="*/ 383976 h 654697"/>
                    <a:gd name="connsiteX486" fmla="*/ 178191 w 668548"/>
                    <a:gd name="connsiteY486" fmla="*/ 386413 h 654697"/>
                    <a:gd name="connsiteX487" fmla="*/ 178634 w 668548"/>
                    <a:gd name="connsiteY487" fmla="*/ 387300 h 654697"/>
                    <a:gd name="connsiteX488" fmla="*/ 178191 w 668548"/>
                    <a:gd name="connsiteY488" fmla="*/ 387633 h 654697"/>
                    <a:gd name="connsiteX489" fmla="*/ 178191 w 668548"/>
                    <a:gd name="connsiteY489" fmla="*/ 387633 h 654697"/>
                    <a:gd name="connsiteX490" fmla="*/ 178191 w 668548"/>
                    <a:gd name="connsiteY490" fmla="*/ 387854 h 654697"/>
                    <a:gd name="connsiteX491" fmla="*/ 177969 w 668548"/>
                    <a:gd name="connsiteY491" fmla="*/ 388408 h 654697"/>
                    <a:gd name="connsiteX492" fmla="*/ 180075 w 668548"/>
                    <a:gd name="connsiteY492" fmla="*/ 390070 h 654697"/>
                    <a:gd name="connsiteX493" fmla="*/ 184064 w 668548"/>
                    <a:gd name="connsiteY493" fmla="*/ 395057 h 654697"/>
                    <a:gd name="connsiteX494" fmla="*/ 187167 w 668548"/>
                    <a:gd name="connsiteY494" fmla="*/ 397606 h 654697"/>
                    <a:gd name="connsiteX495" fmla="*/ 189494 w 668548"/>
                    <a:gd name="connsiteY495" fmla="*/ 400376 h 654697"/>
                    <a:gd name="connsiteX496" fmla="*/ 191710 w 668548"/>
                    <a:gd name="connsiteY496" fmla="*/ 402038 h 654697"/>
                    <a:gd name="connsiteX497" fmla="*/ 192818 w 668548"/>
                    <a:gd name="connsiteY497" fmla="*/ 400265 h 654697"/>
                    <a:gd name="connsiteX498" fmla="*/ 193040 w 668548"/>
                    <a:gd name="connsiteY498" fmla="*/ 400819 h 654697"/>
                    <a:gd name="connsiteX499" fmla="*/ 193262 w 668548"/>
                    <a:gd name="connsiteY499" fmla="*/ 401263 h 654697"/>
                    <a:gd name="connsiteX500" fmla="*/ 193483 w 668548"/>
                    <a:gd name="connsiteY500" fmla="*/ 401706 h 654697"/>
                    <a:gd name="connsiteX501" fmla="*/ 193483 w 668548"/>
                    <a:gd name="connsiteY501" fmla="*/ 402371 h 654697"/>
                    <a:gd name="connsiteX502" fmla="*/ 194370 w 668548"/>
                    <a:gd name="connsiteY502" fmla="*/ 402371 h 654697"/>
                    <a:gd name="connsiteX503" fmla="*/ 195589 w 668548"/>
                    <a:gd name="connsiteY503" fmla="*/ 401595 h 654697"/>
                    <a:gd name="connsiteX504" fmla="*/ 196586 w 668548"/>
                    <a:gd name="connsiteY504" fmla="*/ 403035 h 654697"/>
                    <a:gd name="connsiteX505" fmla="*/ 197694 w 668548"/>
                    <a:gd name="connsiteY505" fmla="*/ 405141 h 654697"/>
                    <a:gd name="connsiteX506" fmla="*/ 153922 w 668548"/>
                    <a:gd name="connsiteY506" fmla="*/ 385637 h 654697"/>
                    <a:gd name="connsiteX507" fmla="*/ 153147 w 668548"/>
                    <a:gd name="connsiteY507" fmla="*/ 385637 h 654697"/>
                    <a:gd name="connsiteX508" fmla="*/ 152260 w 668548"/>
                    <a:gd name="connsiteY508" fmla="*/ 386192 h 654697"/>
                    <a:gd name="connsiteX509" fmla="*/ 151484 w 668548"/>
                    <a:gd name="connsiteY509" fmla="*/ 385748 h 654697"/>
                    <a:gd name="connsiteX510" fmla="*/ 150598 w 668548"/>
                    <a:gd name="connsiteY510" fmla="*/ 384640 h 654697"/>
                    <a:gd name="connsiteX511" fmla="*/ 150044 w 668548"/>
                    <a:gd name="connsiteY511" fmla="*/ 382978 h 654697"/>
                    <a:gd name="connsiteX512" fmla="*/ 149712 w 668548"/>
                    <a:gd name="connsiteY512" fmla="*/ 385416 h 654697"/>
                    <a:gd name="connsiteX513" fmla="*/ 151484 w 668548"/>
                    <a:gd name="connsiteY513" fmla="*/ 387189 h 654697"/>
                    <a:gd name="connsiteX514" fmla="*/ 153812 w 668548"/>
                    <a:gd name="connsiteY514" fmla="*/ 387965 h 654697"/>
                    <a:gd name="connsiteX515" fmla="*/ 155252 w 668548"/>
                    <a:gd name="connsiteY515" fmla="*/ 387411 h 654697"/>
                    <a:gd name="connsiteX516" fmla="*/ 154698 w 668548"/>
                    <a:gd name="connsiteY516" fmla="*/ 386192 h 654697"/>
                    <a:gd name="connsiteX517" fmla="*/ 153922 w 668548"/>
                    <a:gd name="connsiteY517" fmla="*/ 385527 h 654697"/>
                    <a:gd name="connsiteX518" fmla="*/ 192264 w 668548"/>
                    <a:gd name="connsiteY518" fmla="*/ 425974 h 654697"/>
                    <a:gd name="connsiteX519" fmla="*/ 195035 w 668548"/>
                    <a:gd name="connsiteY519" fmla="*/ 425088 h 654697"/>
                    <a:gd name="connsiteX520" fmla="*/ 194703 w 668548"/>
                    <a:gd name="connsiteY520" fmla="*/ 423315 h 654697"/>
                    <a:gd name="connsiteX521" fmla="*/ 186502 w 668548"/>
                    <a:gd name="connsiteY521" fmla="*/ 417552 h 654697"/>
                    <a:gd name="connsiteX522" fmla="*/ 183399 w 668548"/>
                    <a:gd name="connsiteY522" fmla="*/ 413009 h 654697"/>
                    <a:gd name="connsiteX523" fmla="*/ 183067 w 668548"/>
                    <a:gd name="connsiteY523" fmla="*/ 412233 h 654697"/>
                    <a:gd name="connsiteX524" fmla="*/ 181405 w 668548"/>
                    <a:gd name="connsiteY524" fmla="*/ 412011 h 654697"/>
                    <a:gd name="connsiteX525" fmla="*/ 180186 w 668548"/>
                    <a:gd name="connsiteY525" fmla="*/ 411347 h 654697"/>
                    <a:gd name="connsiteX526" fmla="*/ 174866 w 668548"/>
                    <a:gd name="connsiteY526" fmla="*/ 405585 h 654697"/>
                    <a:gd name="connsiteX527" fmla="*/ 173758 w 668548"/>
                    <a:gd name="connsiteY527" fmla="*/ 404033 h 654697"/>
                    <a:gd name="connsiteX528" fmla="*/ 173315 w 668548"/>
                    <a:gd name="connsiteY528" fmla="*/ 402149 h 654697"/>
                    <a:gd name="connsiteX529" fmla="*/ 173315 w 668548"/>
                    <a:gd name="connsiteY529" fmla="*/ 400044 h 654697"/>
                    <a:gd name="connsiteX530" fmla="*/ 172761 w 668548"/>
                    <a:gd name="connsiteY530" fmla="*/ 398492 h 654697"/>
                    <a:gd name="connsiteX531" fmla="*/ 171764 w 668548"/>
                    <a:gd name="connsiteY531" fmla="*/ 397606 h 654697"/>
                    <a:gd name="connsiteX532" fmla="*/ 170212 w 668548"/>
                    <a:gd name="connsiteY532" fmla="*/ 397384 h 654697"/>
                    <a:gd name="connsiteX533" fmla="*/ 170434 w 668548"/>
                    <a:gd name="connsiteY533" fmla="*/ 396830 h 654697"/>
                    <a:gd name="connsiteX534" fmla="*/ 170988 w 668548"/>
                    <a:gd name="connsiteY534" fmla="*/ 395278 h 654697"/>
                    <a:gd name="connsiteX535" fmla="*/ 169436 w 668548"/>
                    <a:gd name="connsiteY535" fmla="*/ 396054 h 654697"/>
                    <a:gd name="connsiteX536" fmla="*/ 168439 w 668548"/>
                    <a:gd name="connsiteY536" fmla="*/ 395611 h 654697"/>
                    <a:gd name="connsiteX537" fmla="*/ 167442 w 668548"/>
                    <a:gd name="connsiteY537" fmla="*/ 394724 h 654697"/>
                    <a:gd name="connsiteX538" fmla="*/ 165890 w 668548"/>
                    <a:gd name="connsiteY538" fmla="*/ 394170 h 654697"/>
                    <a:gd name="connsiteX539" fmla="*/ 165004 w 668548"/>
                    <a:gd name="connsiteY539" fmla="*/ 393616 h 654697"/>
                    <a:gd name="connsiteX540" fmla="*/ 164339 w 668548"/>
                    <a:gd name="connsiteY540" fmla="*/ 392398 h 654697"/>
                    <a:gd name="connsiteX541" fmla="*/ 163785 w 668548"/>
                    <a:gd name="connsiteY541" fmla="*/ 390957 h 654697"/>
                    <a:gd name="connsiteX542" fmla="*/ 163231 w 668548"/>
                    <a:gd name="connsiteY542" fmla="*/ 389848 h 654697"/>
                    <a:gd name="connsiteX543" fmla="*/ 156803 w 668548"/>
                    <a:gd name="connsiteY543" fmla="*/ 384862 h 654697"/>
                    <a:gd name="connsiteX544" fmla="*/ 154588 w 668548"/>
                    <a:gd name="connsiteY544" fmla="*/ 382313 h 654697"/>
                    <a:gd name="connsiteX545" fmla="*/ 154144 w 668548"/>
                    <a:gd name="connsiteY545" fmla="*/ 382313 h 654697"/>
                    <a:gd name="connsiteX546" fmla="*/ 153590 w 668548"/>
                    <a:gd name="connsiteY546" fmla="*/ 382202 h 654697"/>
                    <a:gd name="connsiteX547" fmla="*/ 152925 w 668548"/>
                    <a:gd name="connsiteY547" fmla="*/ 382202 h 654697"/>
                    <a:gd name="connsiteX548" fmla="*/ 154477 w 668548"/>
                    <a:gd name="connsiteY548" fmla="*/ 384640 h 654697"/>
                    <a:gd name="connsiteX549" fmla="*/ 155031 w 668548"/>
                    <a:gd name="connsiteY549" fmla="*/ 386081 h 654697"/>
                    <a:gd name="connsiteX550" fmla="*/ 155252 w 668548"/>
                    <a:gd name="connsiteY550" fmla="*/ 387854 h 654697"/>
                    <a:gd name="connsiteX551" fmla="*/ 164893 w 668548"/>
                    <a:gd name="connsiteY551" fmla="*/ 398160 h 654697"/>
                    <a:gd name="connsiteX552" fmla="*/ 168107 w 668548"/>
                    <a:gd name="connsiteY552" fmla="*/ 399600 h 654697"/>
                    <a:gd name="connsiteX553" fmla="*/ 170323 w 668548"/>
                    <a:gd name="connsiteY553" fmla="*/ 401817 h 654697"/>
                    <a:gd name="connsiteX554" fmla="*/ 174866 w 668548"/>
                    <a:gd name="connsiteY554" fmla="*/ 411568 h 654697"/>
                    <a:gd name="connsiteX555" fmla="*/ 177637 w 668548"/>
                    <a:gd name="connsiteY555" fmla="*/ 414893 h 654697"/>
                    <a:gd name="connsiteX556" fmla="*/ 182180 w 668548"/>
                    <a:gd name="connsiteY556" fmla="*/ 421763 h 654697"/>
                    <a:gd name="connsiteX557" fmla="*/ 183842 w 668548"/>
                    <a:gd name="connsiteY557" fmla="*/ 423758 h 654697"/>
                    <a:gd name="connsiteX558" fmla="*/ 185505 w 668548"/>
                    <a:gd name="connsiteY558" fmla="*/ 425309 h 654697"/>
                    <a:gd name="connsiteX559" fmla="*/ 189605 w 668548"/>
                    <a:gd name="connsiteY559" fmla="*/ 427748 h 654697"/>
                    <a:gd name="connsiteX560" fmla="*/ 189937 w 668548"/>
                    <a:gd name="connsiteY560" fmla="*/ 428302 h 654697"/>
                    <a:gd name="connsiteX561" fmla="*/ 191046 w 668548"/>
                    <a:gd name="connsiteY561" fmla="*/ 429410 h 654697"/>
                    <a:gd name="connsiteX562" fmla="*/ 192153 w 668548"/>
                    <a:gd name="connsiteY562" fmla="*/ 430074 h 654697"/>
                    <a:gd name="connsiteX563" fmla="*/ 192707 w 668548"/>
                    <a:gd name="connsiteY563" fmla="*/ 429299 h 654697"/>
                    <a:gd name="connsiteX564" fmla="*/ 192486 w 668548"/>
                    <a:gd name="connsiteY564" fmla="*/ 427969 h 654697"/>
                    <a:gd name="connsiteX565" fmla="*/ 191821 w 668548"/>
                    <a:gd name="connsiteY565" fmla="*/ 427748 h 654697"/>
                    <a:gd name="connsiteX566" fmla="*/ 190935 w 668548"/>
                    <a:gd name="connsiteY566" fmla="*/ 427748 h 654697"/>
                    <a:gd name="connsiteX567" fmla="*/ 190048 w 668548"/>
                    <a:gd name="connsiteY567" fmla="*/ 427193 h 654697"/>
                    <a:gd name="connsiteX568" fmla="*/ 189383 w 668548"/>
                    <a:gd name="connsiteY568" fmla="*/ 426528 h 654697"/>
                    <a:gd name="connsiteX569" fmla="*/ 186502 w 668548"/>
                    <a:gd name="connsiteY569" fmla="*/ 424423 h 654697"/>
                    <a:gd name="connsiteX570" fmla="*/ 186059 w 668548"/>
                    <a:gd name="connsiteY570" fmla="*/ 423648 h 654697"/>
                    <a:gd name="connsiteX571" fmla="*/ 185727 w 668548"/>
                    <a:gd name="connsiteY571" fmla="*/ 422872 h 654697"/>
                    <a:gd name="connsiteX572" fmla="*/ 185172 w 668548"/>
                    <a:gd name="connsiteY572" fmla="*/ 422317 h 654697"/>
                    <a:gd name="connsiteX573" fmla="*/ 186502 w 668548"/>
                    <a:gd name="connsiteY573" fmla="*/ 421874 h 654697"/>
                    <a:gd name="connsiteX574" fmla="*/ 192153 w 668548"/>
                    <a:gd name="connsiteY574" fmla="*/ 426418 h 654697"/>
                    <a:gd name="connsiteX575" fmla="*/ 142840 w 668548"/>
                    <a:gd name="connsiteY575" fmla="*/ 363585 h 654697"/>
                    <a:gd name="connsiteX576" fmla="*/ 142065 w 668548"/>
                    <a:gd name="connsiteY576" fmla="*/ 363807 h 654697"/>
                    <a:gd name="connsiteX577" fmla="*/ 142065 w 668548"/>
                    <a:gd name="connsiteY577" fmla="*/ 365026 h 654697"/>
                    <a:gd name="connsiteX578" fmla="*/ 141622 w 668548"/>
                    <a:gd name="connsiteY578" fmla="*/ 365580 h 654697"/>
                    <a:gd name="connsiteX579" fmla="*/ 140514 w 668548"/>
                    <a:gd name="connsiteY579" fmla="*/ 365580 h 654697"/>
                    <a:gd name="connsiteX580" fmla="*/ 140403 w 668548"/>
                    <a:gd name="connsiteY580" fmla="*/ 366910 h 654697"/>
                    <a:gd name="connsiteX581" fmla="*/ 141622 w 668548"/>
                    <a:gd name="connsiteY581" fmla="*/ 368572 h 654697"/>
                    <a:gd name="connsiteX582" fmla="*/ 142951 w 668548"/>
                    <a:gd name="connsiteY582" fmla="*/ 368905 h 654697"/>
                    <a:gd name="connsiteX583" fmla="*/ 143616 w 668548"/>
                    <a:gd name="connsiteY583" fmla="*/ 368129 h 654697"/>
                    <a:gd name="connsiteX584" fmla="*/ 144725 w 668548"/>
                    <a:gd name="connsiteY584" fmla="*/ 367907 h 654697"/>
                    <a:gd name="connsiteX585" fmla="*/ 146387 w 668548"/>
                    <a:gd name="connsiteY585" fmla="*/ 367907 h 654697"/>
                    <a:gd name="connsiteX586" fmla="*/ 146609 w 668548"/>
                    <a:gd name="connsiteY586" fmla="*/ 367020 h 654697"/>
                    <a:gd name="connsiteX587" fmla="*/ 144503 w 668548"/>
                    <a:gd name="connsiteY587" fmla="*/ 365026 h 654697"/>
                    <a:gd name="connsiteX588" fmla="*/ 142951 w 668548"/>
                    <a:gd name="connsiteY588" fmla="*/ 363918 h 654697"/>
                    <a:gd name="connsiteX589" fmla="*/ 126218 w 668548"/>
                    <a:gd name="connsiteY589" fmla="*/ 355939 h 654697"/>
                    <a:gd name="connsiteX590" fmla="*/ 124113 w 668548"/>
                    <a:gd name="connsiteY590" fmla="*/ 354942 h 654697"/>
                    <a:gd name="connsiteX591" fmla="*/ 124556 w 668548"/>
                    <a:gd name="connsiteY591" fmla="*/ 356161 h 654697"/>
                    <a:gd name="connsiteX592" fmla="*/ 129321 w 668548"/>
                    <a:gd name="connsiteY592" fmla="*/ 360483 h 654697"/>
                    <a:gd name="connsiteX593" fmla="*/ 131205 w 668548"/>
                    <a:gd name="connsiteY593" fmla="*/ 361480 h 654697"/>
                    <a:gd name="connsiteX594" fmla="*/ 131649 w 668548"/>
                    <a:gd name="connsiteY594" fmla="*/ 360926 h 654697"/>
                    <a:gd name="connsiteX595" fmla="*/ 129654 w 668548"/>
                    <a:gd name="connsiteY595" fmla="*/ 358266 h 654697"/>
                    <a:gd name="connsiteX596" fmla="*/ 126218 w 668548"/>
                    <a:gd name="connsiteY596" fmla="*/ 355939 h 654697"/>
                    <a:gd name="connsiteX597" fmla="*/ 147162 w 668548"/>
                    <a:gd name="connsiteY597" fmla="*/ 350066 h 654697"/>
                    <a:gd name="connsiteX598" fmla="*/ 147162 w 668548"/>
                    <a:gd name="connsiteY598" fmla="*/ 349512 h 654697"/>
                    <a:gd name="connsiteX599" fmla="*/ 147384 w 668548"/>
                    <a:gd name="connsiteY599" fmla="*/ 348514 h 654697"/>
                    <a:gd name="connsiteX600" fmla="*/ 148049 w 668548"/>
                    <a:gd name="connsiteY600" fmla="*/ 347185 h 654697"/>
                    <a:gd name="connsiteX601" fmla="*/ 147827 w 668548"/>
                    <a:gd name="connsiteY601" fmla="*/ 345633 h 654697"/>
                    <a:gd name="connsiteX602" fmla="*/ 146830 w 668548"/>
                    <a:gd name="connsiteY602" fmla="*/ 344193 h 654697"/>
                    <a:gd name="connsiteX603" fmla="*/ 145501 w 668548"/>
                    <a:gd name="connsiteY603" fmla="*/ 343528 h 654697"/>
                    <a:gd name="connsiteX604" fmla="*/ 144281 w 668548"/>
                    <a:gd name="connsiteY604" fmla="*/ 343749 h 654697"/>
                    <a:gd name="connsiteX605" fmla="*/ 143727 w 668548"/>
                    <a:gd name="connsiteY605" fmla="*/ 343971 h 654697"/>
                    <a:gd name="connsiteX606" fmla="*/ 143284 w 668548"/>
                    <a:gd name="connsiteY606" fmla="*/ 344193 h 654697"/>
                    <a:gd name="connsiteX607" fmla="*/ 143838 w 668548"/>
                    <a:gd name="connsiteY607" fmla="*/ 349068 h 654697"/>
                    <a:gd name="connsiteX608" fmla="*/ 142619 w 668548"/>
                    <a:gd name="connsiteY608" fmla="*/ 350952 h 654697"/>
                    <a:gd name="connsiteX609" fmla="*/ 142397 w 668548"/>
                    <a:gd name="connsiteY609" fmla="*/ 352282 h 654697"/>
                    <a:gd name="connsiteX610" fmla="*/ 144392 w 668548"/>
                    <a:gd name="connsiteY610" fmla="*/ 354055 h 654697"/>
                    <a:gd name="connsiteX611" fmla="*/ 145611 w 668548"/>
                    <a:gd name="connsiteY611" fmla="*/ 354942 h 654697"/>
                    <a:gd name="connsiteX612" fmla="*/ 147384 w 668548"/>
                    <a:gd name="connsiteY612" fmla="*/ 355496 h 654697"/>
                    <a:gd name="connsiteX613" fmla="*/ 148492 w 668548"/>
                    <a:gd name="connsiteY613" fmla="*/ 354388 h 654697"/>
                    <a:gd name="connsiteX614" fmla="*/ 147827 w 668548"/>
                    <a:gd name="connsiteY614" fmla="*/ 351618 h 654697"/>
                    <a:gd name="connsiteX615" fmla="*/ 146941 w 668548"/>
                    <a:gd name="connsiteY615" fmla="*/ 350066 h 654697"/>
                    <a:gd name="connsiteX616" fmla="*/ 84441 w 668548"/>
                    <a:gd name="connsiteY616" fmla="*/ 305075 h 654697"/>
                    <a:gd name="connsiteX617" fmla="*/ 83444 w 668548"/>
                    <a:gd name="connsiteY617" fmla="*/ 308178 h 654697"/>
                    <a:gd name="connsiteX618" fmla="*/ 83222 w 668548"/>
                    <a:gd name="connsiteY618" fmla="*/ 309396 h 654697"/>
                    <a:gd name="connsiteX619" fmla="*/ 83222 w 668548"/>
                    <a:gd name="connsiteY619" fmla="*/ 310837 h 654697"/>
                    <a:gd name="connsiteX620" fmla="*/ 83887 w 668548"/>
                    <a:gd name="connsiteY620" fmla="*/ 311835 h 654697"/>
                    <a:gd name="connsiteX621" fmla="*/ 85328 w 668548"/>
                    <a:gd name="connsiteY621" fmla="*/ 312278 h 654697"/>
                    <a:gd name="connsiteX622" fmla="*/ 86658 w 668548"/>
                    <a:gd name="connsiteY622" fmla="*/ 313164 h 654697"/>
                    <a:gd name="connsiteX623" fmla="*/ 87433 w 668548"/>
                    <a:gd name="connsiteY623" fmla="*/ 313164 h 654697"/>
                    <a:gd name="connsiteX624" fmla="*/ 86768 w 668548"/>
                    <a:gd name="connsiteY624" fmla="*/ 310948 h 654697"/>
                    <a:gd name="connsiteX625" fmla="*/ 85993 w 668548"/>
                    <a:gd name="connsiteY625" fmla="*/ 309618 h 654697"/>
                    <a:gd name="connsiteX626" fmla="*/ 85771 w 668548"/>
                    <a:gd name="connsiteY626" fmla="*/ 309175 h 654697"/>
                    <a:gd name="connsiteX627" fmla="*/ 85771 w 668548"/>
                    <a:gd name="connsiteY627" fmla="*/ 308288 h 654697"/>
                    <a:gd name="connsiteX628" fmla="*/ 85993 w 668548"/>
                    <a:gd name="connsiteY628" fmla="*/ 307402 h 654697"/>
                    <a:gd name="connsiteX629" fmla="*/ 85771 w 668548"/>
                    <a:gd name="connsiteY629" fmla="*/ 306626 h 654697"/>
                    <a:gd name="connsiteX630" fmla="*/ 85771 w 668548"/>
                    <a:gd name="connsiteY630" fmla="*/ 306072 h 654697"/>
                    <a:gd name="connsiteX631" fmla="*/ 86103 w 668548"/>
                    <a:gd name="connsiteY631" fmla="*/ 305851 h 654697"/>
                    <a:gd name="connsiteX632" fmla="*/ 86325 w 668548"/>
                    <a:gd name="connsiteY632" fmla="*/ 305629 h 654697"/>
                    <a:gd name="connsiteX633" fmla="*/ 87877 w 668548"/>
                    <a:gd name="connsiteY633" fmla="*/ 305296 h 654697"/>
                    <a:gd name="connsiteX634" fmla="*/ 88541 w 668548"/>
                    <a:gd name="connsiteY634" fmla="*/ 304299 h 654697"/>
                    <a:gd name="connsiteX635" fmla="*/ 88541 w 668548"/>
                    <a:gd name="connsiteY635" fmla="*/ 302748 h 654697"/>
                    <a:gd name="connsiteX636" fmla="*/ 86879 w 668548"/>
                    <a:gd name="connsiteY636" fmla="*/ 302416 h 654697"/>
                    <a:gd name="connsiteX637" fmla="*/ 84441 w 668548"/>
                    <a:gd name="connsiteY637" fmla="*/ 305296 h 654697"/>
                    <a:gd name="connsiteX638" fmla="*/ 143062 w 668548"/>
                    <a:gd name="connsiteY638" fmla="*/ 305518 h 654697"/>
                    <a:gd name="connsiteX639" fmla="*/ 154920 w 668548"/>
                    <a:gd name="connsiteY639" fmla="*/ 320146 h 654697"/>
                    <a:gd name="connsiteX640" fmla="*/ 156138 w 668548"/>
                    <a:gd name="connsiteY640" fmla="*/ 321143 h 654697"/>
                    <a:gd name="connsiteX641" fmla="*/ 156138 w 668548"/>
                    <a:gd name="connsiteY641" fmla="*/ 322473 h 654697"/>
                    <a:gd name="connsiteX642" fmla="*/ 159463 w 668548"/>
                    <a:gd name="connsiteY642" fmla="*/ 327349 h 654697"/>
                    <a:gd name="connsiteX643" fmla="*/ 160903 w 668548"/>
                    <a:gd name="connsiteY643" fmla="*/ 329898 h 654697"/>
                    <a:gd name="connsiteX644" fmla="*/ 160239 w 668548"/>
                    <a:gd name="connsiteY644" fmla="*/ 330230 h 654697"/>
                    <a:gd name="connsiteX645" fmla="*/ 159131 w 668548"/>
                    <a:gd name="connsiteY645" fmla="*/ 330895 h 654697"/>
                    <a:gd name="connsiteX646" fmla="*/ 158466 w 668548"/>
                    <a:gd name="connsiteY646" fmla="*/ 331116 h 654697"/>
                    <a:gd name="connsiteX647" fmla="*/ 158466 w 668548"/>
                    <a:gd name="connsiteY647" fmla="*/ 332114 h 654697"/>
                    <a:gd name="connsiteX648" fmla="*/ 164339 w 668548"/>
                    <a:gd name="connsiteY648" fmla="*/ 335770 h 654697"/>
                    <a:gd name="connsiteX649" fmla="*/ 165336 w 668548"/>
                    <a:gd name="connsiteY649" fmla="*/ 335992 h 654697"/>
                    <a:gd name="connsiteX650" fmla="*/ 172318 w 668548"/>
                    <a:gd name="connsiteY650" fmla="*/ 341755 h 654697"/>
                    <a:gd name="connsiteX651" fmla="*/ 174312 w 668548"/>
                    <a:gd name="connsiteY651" fmla="*/ 345966 h 654697"/>
                    <a:gd name="connsiteX652" fmla="*/ 175531 w 668548"/>
                    <a:gd name="connsiteY652" fmla="*/ 347296 h 654697"/>
                    <a:gd name="connsiteX653" fmla="*/ 176529 w 668548"/>
                    <a:gd name="connsiteY653" fmla="*/ 347296 h 654697"/>
                    <a:gd name="connsiteX654" fmla="*/ 178302 w 668548"/>
                    <a:gd name="connsiteY654" fmla="*/ 346409 h 654697"/>
                    <a:gd name="connsiteX655" fmla="*/ 179410 w 668548"/>
                    <a:gd name="connsiteY655" fmla="*/ 346409 h 654697"/>
                    <a:gd name="connsiteX656" fmla="*/ 180407 w 668548"/>
                    <a:gd name="connsiteY656" fmla="*/ 346631 h 654697"/>
                    <a:gd name="connsiteX657" fmla="*/ 183288 w 668548"/>
                    <a:gd name="connsiteY657" fmla="*/ 348514 h 654697"/>
                    <a:gd name="connsiteX658" fmla="*/ 182734 w 668548"/>
                    <a:gd name="connsiteY658" fmla="*/ 349733 h 654697"/>
                    <a:gd name="connsiteX659" fmla="*/ 182180 w 668548"/>
                    <a:gd name="connsiteY659" fmla="*/ 350398 h 654697"/>
                    <a:gd name="connsiteX660" fmla="*/ 181405 w 668548"/>
                    <a:gd name="connsiteY660" fmla="*/ 350620 h 654697"/>
                    <a:gd name="connsiteX661" fmla="*/ 180186 w 668548"/>
                    <a:gd name="connsiteY661" fmla="*/ 350620 h 654697"/>
                    <a:gd name="connsiteX662" fmla="*/ 181072 w 668548"/>
                    <a:gd name="connsiteY662" fmla="*/ 352615 h 654697"/>
                    <a:gd name="connsiteX663" fmla="*/ 181626 w 668548"/>
                    <a:gd name="connsiteY663" fmla="*/ 353279 h 654697"/>
                    <a:gd name="connsiteX664" fmla="*/ 182513 w 668548"/>
                    <a:gd name="connsiteY664" fmla="*/ 353833 h 654697"/>
                    <a:gd name="connsiteX665" fmla="*/ 182513 w 668548"/>
                    <a:gd name="connsiteY665" fmla="*/ 355053 h 654697"/>
                    <a:gd name="connsiteX666" fmla="*/ 180961 w 668548"/>
                    <a:gd name="connsiteY666" fmla="*/ 355053 h 654697"/>
                    <a:gd name="connsiteX667" fmla="*/ 180961 w 668548"/>
                    <a:gd name="connsiteY667" fmla="*/ 356050 h 654697"/>
                    <a:gd name="connsiteX668" fmla="*/ 182623 w 668548"/>
                    <a:gd name="connsiteY668" fmla="*/ 358488 h 654697"/>
                    <a:gd name="connsiteX669" fmla="*/ 184618 w 668548"/>
                    <a:gd name="connsiteY669" fmla="*/ 360483 h 654697"/>
                    <a:gd name="connsiteX670" fmla="*/ 186945 w 668548"/>
                    <a:gd name="connsiteY670" fmla="*/ 361923 h 654697"/>
                    <a:gd name="connsiteX671" fmla="*/ 189605 w 668548"/>
                    <a:gd name="connsiteY671" fmla="*/ 362588 h 654697"/>
                    <a:gd name="connsiteX672" fmla="*/ 189605 w 668548"/>
                    <a:gd name="connsiteY672" fmla="*/ 361591 h 654697"/>
                    <a:gd name="connsiteX673" fmla="*/ 184951 w 668548"/>
                    <a:gd name="connsiteY673" fmla="*/ 358266 h 654697"/>
                    <a:gd name="connsiteX674" fmla="*/ 184951 w 668548"/>
                    <a:gd name="connsiteY674" fmla="*/ 357269 h 654697"/>
                    <a:gd name="connsiteX675" fmla="*/ 187610 w 668548"/>
                    <a:gd name="connsiteY675" fmla="*/ 357490 h 654697"/>
                    <a:gd name="connsiteX676" fmla="*/ 192597 w 668548"/>
                    <a:gd name="connsiteY676" fmla="*/ 359707 h 654697"/>
                    <a:gd name="connsiteX677" fmla="*/ 195035 w 668548"/>
                    <a:gd name="connsiteY677" fmla="*/ 360372 h 654697"/>
                    <a:gd name="connsiteX678" fmla="*/ 194481 w 668548"/>
                    <a:gd name="connsiteY678" fmla="*/ 360039 h 654697"/>
                    <a:gd name="connsiteX679" fmla="*/ 194038 w 668548"/>
                    <a:gd name="connsiteY679" fmla="*/ 359707 h 654697"/>
                    <a:gd name="connsiteX680" fmla="*/ 193705 w 668548"/>
                    <a:gd name="connsiteY680" fmla="*/ 359153 h 654697"/>
                    <a:gd name="connsiteX681" fmla="*/ 193483 w 668548"/>
                    <a:gd name="connsiteY681" fmla="*/ 358266 h 654697"/>
                    <a:gd name="connsiteX682" fmla="*/ 195811 w 668548"/>
                    <a:gd name="connsiteY682" fmla="*/ 358266 h 654697"/>
                    <a:gd name="connsiteX683" fmla="*/ 194592 w 668548"/>
                    <a:gd name="connsiteY683" fmla="*/ 356383 h 654697"/>
                    <a:gd name="connsiteX684" fmla="*/ 192818 w 668548"/>
                    <a:gd name="connsiteY684" fmla="*/ 354609 h 654697"/>
                    <a:gd name="connsiteX685" fmla="*/ 190824 w 668548"/>
                    <a:gd name="connsiteY685" fmla="*/ 353279 h 654697"/>
                    <a:gd name="connsiteX686" fmla="*/ 188829 w 668548"/>
                    <a:gd name="connsiteY686" fmla="*/ 352836 h 654697"/>
                    <a:gd name="connsiteX687" fmla="*/ 188829 w 668548"/>
                    <a:gd name="connsiteY687" fmla="*/ 351728 h 654697"/>
                    <a:gd name="connsiteX688" fmla="*/ 191378 w 668548"/>
                    <a:gd name="connsiteY688" fmla="*/ 352947 h 654697"/>
                    <a:gd name="connsiteX689" fmla="*/ 194148 w 668548"/>
                    <a:gd name="connsiteY689" fmla="*/ 355053 h 654697"/>
                    <a:gd name="connsiteX690" fmla="*/ 196808 w 668548"/>
                    <a:gd name="connsiteY690" fmla="*/ 356604 h 654697"/>
                    <a:gd name="connsiteX691" fmla="*/ 199024 w 668548"/>
                    <a:gd name="connsiteY691" fmla="*/ 356050 h 654697"/>
                    <a:gd name="connsiteX692" fmla="*/ 197583 w 668548"/>
                    <a:gd name="connsiteY692" fmla="*/ 354277 h 654697"/>
                    <a:gd name="connsiteX693" fmla="*/ 194370 w 668548"/>
                    <a:gd name="connsiteY693" fmla="*/ 351396 h 654697"/>
                    <a:gd name="connsiteX694" fmla="*/ 192818 w 668548"/>
                    <a:gd name="connsiteY694" fmla="*/ 349512 h 654697"/>
                    <a:gd name="connsiteX695" fmla="*/ 190270 w 668548"/>
                    <a:gd name="connsiteY695" fmla="*/ 347850 h 654697"/>
                    <a:gd name="connsiteX696" fmla="*/ 179742 w 668548"/>
                    <a:gd name="connsiteY696" fmla="*/ 336657 h 654697"/>
                    <a:gd name="connsiteX697" fmla="*/ 174977 w 668548"/>
                    <a:gd name="connsiteY697" fmla="*/ 334330 h 654697"/>
                    <a:gd name="connsiteX698" fmla="*/ 176085 w 668548"/>
                    <a:gd name="connsiteY698" fmla="*/ 337766 h 654697"/>
                    <a:gd name="connsiteX699" fmla="*/ 177637 w 668548"/>
                    <a:gd name="connsiteY699" fmla="*/ 340536 h 654697"/>
                    <a:gd name="connsiteX700" fmla="*/ 179410 w 668548"/>
                    <a:gd name="connsiteY700" fmla="*/ 342641 h 654697"/>
                    <a:gd name="connsiteX701" fmla="*/ 181183 w 668548"/>
                    <a:gd name="connsiteY701" fmla="*/ 344082 h 654697"/>
                    <a:gd name="connsiteX702" fmla="*/ 175642 w 668548"/>
                    <a:gd name="connsiteY702" fmla="*/ 340203 h 654697"/>
                    <a:gd name="connsiteX703" fmla="*/ 166334 w 668548"/>
                    <a:gd name="connsiteY703" fmla="*/ 326794 h 654697"/>
                    <a:gd name="connsiteX704" fmla="*/ 160128 w 668548"/>
                    <a:gd name="connsiteY704" fmla="*/ 323359 h 654697"/>
                    <a:gd name="connsiteX705" fmla="*/ 160128 w 668548"/>
                    <a:gd name="connsiteY705" fmla="*/ 322251 h 654697"/>
                    <a:gd name="connsiteX706" fmla="*/ 162123 w 668548"/>
                    <a:gd name="connsiteY706" fmla="*/ 322251 h 654697"/>
                    <a:gd name="connsiteX707" fmla="*/ 163674 w 668548"/>
                    <a:gd name="connsiteY707" fmla="*/ 323027 h 654697"/>
                    <a:gd name="connsiteX708" fmla="*/ 164893 w 668548"/>
                    <a:gd name="connsiteY708" fmla="*/ 323914 h 654697"/>
                    <a:gd name="connsiteX709" fmla="*/ 167109 w 668548"/>
                    <a:gd name="connsiteY709" fmla="*/ 324800 h 654697"/>
                    <a:gd name="connsiteX710" fmla="*/ 171764 w 668548"/>
                    <a:gd name="connsiteY710" fmla="*/ 327570 h 654697"/>
                    <a:gd name="connsiteX711" fmla="*/ 171542 w 668548"/>
                    <a:gd name="connsiteY711" fmla="*/ 328235 h 654697"/>
                    <a:gd name="connsiteX712" fmla="*/ 171099 w 668548"/>
                    <a:gd name="connsiteY712" fmla="*/ 329898 h 654697"/>
                    <a:gd name="connsiteX713" fmla="*/ 173426 w 668548"/>
                    <a:gd name="connsiteY713" fmla="*/ 330119 h 654697"/>
                    <a:gd name="connsiteX714" fmla="*/ 176529 w 668548"/>
                    <a:gd name="connsiteY714" fmla="*/ 332779 h 654697"/>
                    <a:gd name="connsiteX715" fmla="*/ 178745 w 668548"/>
                    <a:gd name="connsiteY715" fmla="*/ 333111 h 654697"/>
                    <a:gd name="connsiteX716" fmla="*/ 177194 w 668548"/>
                    <a:gd name="connsiteY716" fmla="*/ 330452 h 654697"/>
                    <a:gd name="connsiteX717" fmla="*/ 176085 w 668548"/>
                    <a:gd name="connsiteY717" fmla="*/ 328014 h 654697"/>
                    <a:gd name="connsiteX718" fmla="*/ 174866 w 668548"/>
                    <a:gd name="connsiteY718" fmla="*/ 326240 h 654697"/>
                    <a:gd name="connsiteX719" fmla="*/ 170655 w 668548"/>
                    <a:gd name="connsiteY719" fmla="*/ 324911 h 654697"/>
                    <a:gd name="connsiteX720" fmla="*/ 168993 w 668548"/>
                    <a:gd name="connsiteY720" fmla="*/ 323248 h 654697"/>
                    <a:gd name="connsiteX721" fmla="*/ 166444 w 668548"/>
                    <a:gd name="connsiteY721" fmla="*/ 319038 h 654697"/>
                    <a:gd name="connsiteX722" fmla="*/ 163231 w 668548"/>
                    <a:gd name="connsiteY722" fmla="*/ 315713 h 654697"/>
                    <a:gd name="connsiteX723" fmla="*/ 159353 w 668548"/>
                    <a:gd name="connsiteY723" fmla="*/ 313164 h 654697"/>
                    <a:gd name="connsiteX724" fmla="*/ 156692 w 668548"/>
                    <a:gd name="connsiteY724" fmla="*/ 313164 h 654697"/>
                    <a:gd name="connsiteX725" fmla="*/ 157136 w 668548"/>
                    <a:gd name="connsiteY725" fmla="*/ 317929 h 654697"/>
                    <a:gd name="connsiteX726" fmla="*/ 152814 w 668548"/>
                    <a:gd name="connsiteY726" fmla="*/ 314605 h 654697"/>
                    <a:gd name="connsiteX727" fmla="*/ 145390 w 668548"/>
                    <a:gd name="connsiteY727" fmla="*/ 303634 h 654697"/>
                    <a:gd name="connsiteX728" fmla="*/ 140957 w 668548"/>
                    <a:gd name="connsiteY728" fmla="*/ 298537 h 654697"/>
                    <a:gd name="connsiteX729" fmla="*/ 140625 w 668548"/>
                    <a:gd name="connsiteY729" fmla="*/ 298315 h 654697"/>
                    <a:gd name="connsiteX730" fmla="*/ 140070 w 668548"/>
                    <a:gd name="connsiteY730" fmla="*/ 298315 h 654697"/>
                    <a:gd name="connsiteX731" fmla="*/ 141179 w 668548"/>
                    <a:gd name="connsiteY731" fmla="*/ 301861 h 654697"/>
                    <a:gd name="connsiteX732" fmla="*/ 143173 w 668548"/>
                    <a:gd name="connsiteY732" fmla="*/ 305296 h 654697"/>
                    <a:gd name="connsiteX733" fmla="*/ 107269 w 668548"/>
                    <a:gd name="connsiteY733" fmla="*/ 320257 h 654697"/>
                    <a:gd name="connsiteX734" fmla="*/ 103280 w 668548"/>
                    <a:gd name="connsiteY734" fmla="*/ 314716 h 654697"/>
                    <a:gd name="connsiteX735" fmla="*/ 102615 w 668548"/>
                    <a:gd name="connsiteY735" fmla="*/ 313275 h 654697"/>
                    <a:gd name="connsiteX736" fmla="*/ 102061 w 668548"/>
                    <a:gd name="connsiteY736" fmla="*/ 308953 h 654697"/>
                    <a:gd name="connsiteX737" fmla="*/ 101507 w 668548"/>
                    <a:gd name="connsiteY737" fmla="*/ 306405 h 654697"/>
                    <a:gd name="connsiteX738" fmla="*/ 100953 w 668548"/>
                    <a:gd name="connsiteY738" fmla="*/ 304964 h 654697"/>
                    <a:gd name="connsiteX739" fmla="*/ 101728 w 668548"/>
                    <a:gd name="connsiteY739" fmla="*/ 301196 h 654697"/>
                    <a:gd name="connsiteX740" fmla="*/ 99845 w 668548"/>
                    <a:gd name="connsiteY740" fmla="*/ 299091 h 654697"/>
                    <a:gd name="connsiteX741" fmla="*/ 96963 w 668548"/>
                    <a:gd name="connsiteY741" fmla="*/ 297761 h 654697"/>
                    <a:gd name="connsiteX742" fmla="*/ 94747 w 668548"/>
                    <a:gd name="connsiteY742" fmla="*/ 296210 h 654697"/>
                    <a:gd name="connsiteX743" fmla="*/ 94747 w 668548"/>
                    <a:gd name="connsiteY743" fmla="*/ 298980 h 654697"/>
                    <a:gd name="connsiteX744" fmla="*/ 95744 w 668548"/>
                    <a:gd name="connsiteY744" fmla="*/ 303966 h 654697"/>
                    <a:gd name="connsiteX745" fmla="*/ 96299 w 668548"/>
                    <a:gd name="connsiteY745" fmla="*/ 306072 h 654697"/>
                    <a:gd name="connsiteX746" fmla="*/ 99290 w 668548"/>
                    <a:gd name="connsiteY746" fmla="*/ 311170 h 654697"/>
                    <a:gd name="connsiteX747" fmla="*/ 100066 w 668548"/>
                    <a:gd name="connsiteY747" fmla="*/ 314272 h 654697"/>
                    <a:gd name="connsiteX748" fmla="*/ 98071 w 668548"/>
                    <a:gd name="connsiteY748" fmla="*/ 316821 h 654697"/>
                    <a:gd name="connsiteX749" fmla="*/ 98514 w 668548"/>
                    <a:gd name="connsiteY749" fmla="*/ 317597 h 654697"/>
                    <a:gd name="connsiteX750" fmla="*/ 98514 w 668548"/>
                    <a:gd name="connsiteY750" fmla="*/ 317929 h 654697"/>
                    <a:gd name="connsiteX751" fmla="*/ 98625 w 668548"/>
                    <a:gd name="connsiteY751" fmla="*/ 317929 h 654697"/>
                    <a:gd name="connsiteX752" fmla="*/ 97849 w 668548"/>
                    <a:gd name="connsiteY752" fmla="*/ 317929 h 654697"/>
                    <a:gd name="connsiteX753" fmla="*/ 97849 w 668548"/>
                    <a:gd name="connsiteY753" fmla="*/ 318927 h 654697"/>
                    <a:gd name="connsiteX754" fmla="*/ 99180 w 668548"/>
                    <a:gd name="connsiteY754" fmla="*/ 319813 h 654697"/>
                    <a:gd name="connsiteX755" fmla="*/ 100510 w 668548"/>
                    <a:gd name="connsiteY755" fmla="*/ 320146 h 654697"/>
                    <a:gd name="connsiteX756" fmla="*/ 101728 w 668548"/>
                    <a:gd name="connsiteY756" fmla="*/ 319592 h 654697"/>
                    <a:gd name="connsiteX757" fmla="*/ 102504 w 668548"/>
                    <a:gd name="connsiteY757" fmla="*/ 317929 h 654697"/>
                    <a:gd name="connsiteX758" fmla="*/ 104610 w 668548"/>
                    <a:gd name="connsiteY758" fmla="*/ 318816 h 654697"/>
                    <a:gd name="connsiteX759" fmla="*/ 106382 w 668548"/>
                    <a:gd name="connsiteY759" fmla="*/ 320257 h 654697"/>
                    <a:gd name="connsiteX760" fmla="*/ 109596 w 668548"/>
                    <a:gd name="connsiteY760" fmla="*/ 324357 h 654697"/>
                    <a:gd name="connsiteX761" fmla="*/ 108821 w 668548"/>
                    <a:gd name="connsiteY761" fmla="*/ 323914 h 654697"/>
                    <a:gd name="connsiteX762" fmla="*/ 106382 w 668548"/>
                    <a:gd name="connsiteY762" fmla="*/ 323248 h 654697"/>
                    <a:gd name="connsiteX763" fmla="*/ 106382 w 668548"/>
                    <a:gd name="connsiteY763" fmla="*/ 324357 h 654697"/>
                    <a:gd name="connsiteX764" fmla="*/ 107934 w 668548"/>
                    <a:gd name="connsiteY764" fmla="*/ 325465 h 654697"/>
                    <a:gd name="connsiteX765" fmla="*/ 111701 w 668548"/>
                    <a:gd name="connsiteY765" fmla="*/ 330452 h 654697"/>
                    <a:gd name="connsiteX766" fmla="*/ 114805 w 668548"/>
                    <a:gd name="connsiteY766" fmla="*/ 333333 h 654697"/>
                    <a:gd name="connsiteX767" fmla="*/ 117353 w 668548"/>
                    <a:gd name="connsiteY767" fmla="*/ 333000 h 654697"/>
                    <a:gd name="connsiteX768" fmla="*/ 116467 w 668548"/>
                    <a:gd name="connsiteY768" fmla="*/ 329898 h 654697"/>
                    <a:gd name="connsiteX769" fmla="*/ 107269 w 668548"/>
                    <a:gd name="connsiteY769" fmla="*/ 320035 h 654697"/>
                    <a:gd name="connsiteX770" fmla="*/ 142287 w 668548"/>
                    <a:gd name="connsiteY770" fmla="*/ 289782 h 654697"/>
                    <a:gd name="connsiteX771" fmla="*/ 141068 w 668548"/>
                    <a:gd name="connsiteY771" fmla="*/ 288453 h 654697"/>
                    <a:gd name="connsiteX772" fmla="*/ 140846 w 668548"/>
                    <a:gd name="connsiteY772" fmla="*/ 287677 h 654697"/>
                    <a:gd name="connsiteX773" fmla="*/ 140846 w 668548"/>
                    <a:gd name="connsiteY773" fmla="*/ 286458 h 654697"/>
                    <a:gd name="connsiteX774" fmla="*/ 144503 w 668548"/>
                    <a:gd name="connsiteY774" fmla="*/ 289339 h 654697"/>
                    <a:gd name="connsiteX775" fmla="*/ 150044 w 668548"/>
                    <a:gd name="connsiteY775" fmla="*/ 295655 h 654697"/>
                    <a:gd name="connsiteX776" fmla="*/ 153257 w 668548"/>
                    <a:gd name="connsiteY776" fmla="*/ 298426 h 654697"/>
                    <a:gd name="connsiteX777" fmla="*/ 154366 w 668548"/>
                    <a:gd name="connsiteY777" fmla="*/ 296210 h 654697"/>
                    <a:gd name="connsiteX778" fmla="*/ 153479 w 668548"/>
                    <a:gd name="connsiteY778" fmla="*/ 292996 h 654697"/>
                    <a:gd name="connsiteX779" fmla="*/ 150266 w 668548"/>
                    <a:gd name="connsiteY779" fmla="*/ 287566 h 654697"/>
                    <a:gd name="connsiteX780" fmla="*/ 149047 w 668548"/>
                    <a:gd name="connsiteY780" fmla="*/ 286347 h 654697"/>
                    <a:gd name="connsiteX781" fmla="*/ 146276 w 668548"/>
                    <a:gd name="connsiteY781" fmla="*/ 284796 h 654697"/>
                    <a:gd name="connsiteX782" fmla="*/ 141844 w 668548"/>
                    <a:gd name="connsiteY782" fmla="*/ 280363 h 654697"/>
                    <a:gd name="connsiteX783" fmla="*/ 140957 w 668548"/>
                    <a:gd name="connsiteY783" fmla="*/ 279809 h 654697"/>
                    <a:gd name="connsiteX784" fmla="*/ 140957 w 668548"/>
                    <a:gd name="connsiteY784" fmla="*/ 278812 h 654697"/>
                    <a:gd name="connsiteX785" fmla="*/ 142730 w 668548"/>
                    <a:gd name="connsiteY785" fmla="*/ 277371 h 654697"/>
                    <a:gd name="connsiteX786" fmla="*/ 142397 w 668548"/>
                    <a:gd name="connsiteY786" fmla="*/ 275709 h 654697"/>
                    <a:gd name="connsiteX787" fmla="*/ 140736 w 668548"/>
                    <a:gd name="connsiteY787" fmla="*/ 274490 h 654697"/>
                    <a:gd name="connsiteX788" fmla="*/ 138630 w 668548"/>
                    <a:gd name="connsiteY788" fmla="*/ 274268 h 654697"/>
                    <a:gd name="connsiteX789" fmla="*/ 139073 w 668548"/>
                    <a:gd name="connsiteY789" fmla="*/ 275931 h 654697"/>
                    <a:gd name="connsiteX790" fmla="*/ 139405 w 668548"/>
                    <a:gd name="connsiteY790" fmla="*/ 276595 h 654697"/>
                    <a:gd name="connsiteX791" fmla="*/ 137189 w 668548"/>
                    <a:gd name="connsiteY791" fmla="*/ 275820 h 654697"/>
                    <a:gd name="connsiteX792" fmla="*/ 134862 w 668548"/>
                    <a:gd name="connsiteY792" fmla="*/ 275487 h 654697"/>
                    <a:gd name="connsiteX793" fmla="*/ 135305 w 668548"/>
                    <a:gd name="connsiteY793" fmla="*/ 277149 h 654697"/>
                    <a:gd name="connsiteX794" fmla="*/ 135527 w 668548"/>
                    <a:gd name="connsiteY794" fmla="*/ 277703 h 654697"/>
                    <a:gd name="connsiteX795" fmla="*/ 137079 w 668548"/>
                    <a:gd name="connsiteY795" fmla="*/ 278812 h 654697"/>
                    <a:gd name="connsiteX796" fmla="*/ 138076 w 668548"/>
                    <a:gd name="connsiteY796" fmla="*/ 280142 h 654697"/>
                    <a:gd name="connsiteX797" fmla="*/ 139516 w 668548"/>
                    <a:gd name="connsiteY797" fmla="*/ 283244 h 654697"/>
                    <a:gd name="connsiteX798" fmla="*/ 138740 w 668548"/>
                    <a:gd name="connsiteY798" fmla="*/ 283244 h 654697"/>
                    <a:gd name="connsiteX799" fmla="*/ 138297 w 668548"/>
                    <a:gd name="connsiteY799" fmla="*/ 282579 h 654697"/>
                    <a:gd name="connsiteX800" fmla="*/ 136414 w 668548"/>
                    <a:gd name="connsiteY800" fmla="*/ 281028 h 654697"/>
                    <a:gd name="connsiteX801" fmla="*/ 136635 w 668548"/>
                    <a:gd name="connsiteY801" fmla="*/ 281914 h 654697"/>
                    <a:gd name="connsiteX802" fmla="*/ 136635 w 668548"/>
                    <a:gd name="connsiteY802" fmla="*/ 282358 h 654697"/>
                    <a:gd name="connsiteX803" fmla="*/ 136746 w 668548"/>
                    <a:gd name="connsiteY803" fmla="*/ 282690 h 654697"/>
                    <a:gd name="connsiteX804" fmla="*/ 137079 w 668548"/>
                    <a:gd name="connsiteY804" fmla="*/ 283244 h 654697"/>
                    <a:gd name="connsiteX805" fmla="*/ 137079 w 668548"/>
                    <a:gd name="connsiteY805" fmla="*/ 284242 h 654697"/>
                    <a:gd name="connsiteX806" fmla="*/ 135860 w 668548"/>
                    <a:gd name="connsiteY806" fmla="*/ 283577 h 654697"/>
                    <a:gd name="connsiteX807" fmla="*/ 134529 w 668548"/>
                    <a:gd name="connsiteY807" fmla="*/ 283244 h 654697"/>
                    <a:gd name="connsiteX808" fmla="*/ 133089 w 668548"/>
                    <a:gd name="connsiteY808" fmla="*/ 283244 h 654697"/>
                    <a:gd name="connsiteX809" fmla="*/ 131649 w 668548"/>
                    <a:gd name="connsiteY809" fmla="*/ 283244 h 654697"/>
                    <a:gd name="connsiteX810" fmla="*/ 136414 w 668548"/>
                    <a:gd name="connsiteY810" fmla="*/ 288564 h 654697"/>
                    <a:gd name="connsiteX811" fmla="*/ 137632 w 668548"/>
                    <a:gd name="connsiteY811" fmla="*/ 288120 h 654697"/>
                    <a:gd name="connsiteX812" fmla="*/ 139295 w 668548"/>
                    <a:gd name="connsiteY812" fmla="*/ 288120 h 654697"/>
                    <a:gd name="connsiteX813" fmla="*/ 141068 w 668548"/>
                    <a:gd name="connsiteY813" fmla="*/ 288674 h 654697"/>
                    <a:gd name="connsiteX814" fmla="*/ 142508 w 668548"/>
                    <a:gd name="connsiteY814" fmla="*/ 289782 h 654697"/>
                    <a:gd name="connsiteX815" fmla="*/ 115137 w 668548"/>
                    <a:gd name="connsiteY815" fmla="*/ 308178 h 654697"/>
                    <a:gd name="connsiteX816" fmla="*/ 114362 w 668548"/>
                    <a:gd name="connsiteY816" fmla="*/ 307624 h 654697"/>
                    <a:gd name="connsiteX817" fmla="*/ 114362 w 668548"/>
                    <a:gd name="connsiteY817" fmla="*/ 306405 h 654697"/>
                    <a:gd name="connsiteX818" fmla="*/ 114915 w 668548"/>
                    <a:gd name="connsiteY818" fmla="*/ 304964 h 654697"/>
                    <a:gd name="connsiteX819" fmla="*/ 113475 w 668548"/>
                    <a:gd name="connsiteY819" fmla="*/ 302416 h 654697"/>
                    <a:gd name="connsiteX820" fmla="*/ 111701 w 668548"/>
                    <a:gd name="connsiteY820" fmla="*/ 300199 h 654697"/>
                    <a:gd name="connsiteX821" fmla="*/ 110150 w 668548"/>
                    <a:gd name="connsiteY821" fmla="*/ 297650 h 654697"/>
                    <a:gd name="connsiteX822" fmla="*/ 109486 w 668548"/>
                    <a:gd name="connsiteY822" fmla="*/ 294215 h 654697"/>
                    <a:gd name="connsiteX823" fmla="*/ 109707 w 668548"/>
                    <a:gd name="connsiteY823" fmla="*/ 292220 h 654697"/>
                    <a:gd name="connsiteX824" fmla="*/ 110372 w 668548"/>
                    <a:gd name="connsiteY824" fmla="*/ 290225 h 654697"/>
                    <a:gd name="connsiteX825" fmla="*/ 110372 w 668548"/>
                    <a:gd name="connsiteY825" fmla="*/ 288564 h 654697"/>
                    <a:gd name="connsiteX826" fmla="*/ 109818 w 668548"/>
                    <a:gd name="connsiteY826" fmla="*/ 287344 h 654697"/>
                    <a:gd name="connsiteX827" fmla="*/ 108488 w 668548"/>
                    <a:gd name="connsiteY827" fmla="*/ 285017 h 654697"/>
                    <a:gd name="connsiteX828" fmla="*/ 107934 w 668548"/>
                    <a:gd name="connsiteY828" fmla="*/ 283244 h 654697"/>
                    <a:gd name="connsiteX829" fmla="*/ 109596 w 668548"/>
                    <a:gd name="connsiteY829" fmla="*/ 282247 h 654697"/>
                    <a:gd name="connsiteX830" fmla="*/ 109375 w 668548"/>
                    <a:gd name="connsiteY830" fmla="*/ 279588 h 654697"/>
                    <a:gd name="connsiteX831" fmla="*/ 107934 w 668548"/>
                    <a:gd name="connsiteY831" fmla="*/ 274933 h 654697"/>
                    <a:gd name="connsiteX832" fmla="*/ 107601 w 668548"/>
                    <a:gd name="connsiteY832" fmla="*/ 269725 h 654697"/>
                    <a:gd name="connsiteX833" fmla="*/ 107823 w 668548"/>
                    <a:gd name="connsiteY833" fmla="*/ 267398 h 654697"/>
                    <a:gd name="connsiteX834" fmla="*/ 108821 w 668548"/>
                    <a:gd name="connsiteY834" fmla="*/ 264627 h 654697"/>
                    <a:gd name="connsiteX835" fmla="*/ 108045 w 668548"/>
                    <a:gd name="connsiteY835" fmla="*/ 263519 h 654697"/>
                    <a:gd name="connsiteX836" fmla="*/ 109264 w 668548"/>
                    <a:gd name="connsiteY836" fmla="*/ 261303 h 654697"/>
                    <a:gd name="connsiteX837" fmla="*/ 110261 w 668548"/>
                    <a:gd name="connsiteY837" fmla="*/ 258422 h 654697"/>
                    <a:gd name="connsiteX838" fmla="*/ 110483 w 668548"/>
                    <a:gd name="connsiteY838" fmla="*/ 255651 h 654697"/>
                    <a:gd name="connsiteX839" fmla="*/ 109596 w 668548"/>
                    <a:gd name="connsiteY839" fmla="*/ 253657 h 654697"/>
                    <a:gd name="connsiteX840" fmla="*/ 108266 w 668548"/>
                    <a:gd name="connsiteY840" fmla="*/ 252992 h 654697"/>
                    <a:gd name="connsiteX841" fmla="*/ 105607 w 668548"/>
                    <a:gd name="connsiteY841" fmla="*/ 252659 h 654697"/>
                    <a:gd name="connsiteX842" fmla="*/ 104166 w 668548"/>
                    <a:gd name="connsiteY842" fmla="*/ 251440 h 654697"/>
                    <a:gd name="connsiteX843" fmla="*/ 103612 w 668548"/>
                    <a:gd name="connsiteY843" fmla="*/ 250553 h 654697"/>
                    <a:gd name="connsiteX844" fmla="*/ 100842 w 668548"/>
                    <a:gd name="connsiteY844" fmla="*/ 244902 h 654697"/>
                    <a:gd name="connsiteX845" fmla="*/ 98847 w 668548"/>
                    <a:gd name="connsiteY845" fmla="*/ 239029 h 654697"/>
                    <a:gd name="connsiteX846" fmla="*/ 98071 w 668548"/>
                    <a:gd name="connsiteY846" fmla="*/ 236148 h 654697"/>
                    <a:gd name="connsiteX847" fmla="*/ 97739 w 668548"/>
                    <a:gd name="connsiteY847" fmla="*/ 232269 h 654697"/>
                    <a:gd name="connsiteX848" fmla="*/ 98182 w 668548"/>
                    <a:gd name="connsiteY848" fmla="*/ 225842 h 654697"/>
                    <a:gd name="connsiteX849" fmla="*/ 97296 w 668548"/>
                    <a:gd name="connsiteY849" fmla="*/ 223958 h 654697"/>
                    <a:gd name="connsiteX850" fmla="*/ 94525 w 668548"/>
                    <a:gd name="connsiteY850" fmla="*/ 222850 h 654697"/>
                    <a:gd name="connsiteX851" fmla="*/ 92420 w 668548"/>
                    <a:gd name="connsiteY851" fmla="*/ 223404 h 654697"/>
                    <a:gd name="connsiteX852" fmla="*/ 90869 w 668548"/>
                    <a:gd name="connsiteY852" fmla="*/ 225066 h 654697"/>
                    <a:gd name="connsiteX853" fmla="*/ 89649 w 668548"/>
                    <a:gd name="connsiteY853" fmla="*/ 227282 h 654697"/>
                    <a:gd name="connsiteX854" fmla="*/ 88430 w 668548"/>
                    <a:gd name="connsiteY854" fmla="*/ 230607 h 654697"/>
                    <a:gd name="connsiteX855" fmla="*/ 88430 w 668548"/>
                    <a:gd name="connsiteY855" fmla="*/ 232934 h 654697"/>
                    <a:gd name="connsiteX856" fmla="*/ 89538 w 668548"/>
                    <a:gd name="connsiteY856" fmla="*/ 234929 h 654697"/>
                    <a:gd name="connsiteX857" fmla="*/ 95634 w 668548"/>
                    <a:gd name="connsiteY857" fmla="*/ 242242 h 654697"/>
                    <a:gd name="connsiteX858" fmla="*/ 96299 w 668548"/>
                    <a:gd name="connsiteY858" fmla="*/ 243573 h 654697"/>
                    <a:gd name="connsiteX859" fmla="*/ 99734 w 668548"/>
                    <a:gd name="connsiteY859" fmla="*/ 253214 h 654697"/>
                    <a:gd name="connsiteX860" fmla="*/ 101396 w 668548"/>
                    <a:gd name="connsiteY860" fmla="*/ 255984 h 654697"/>
                    <a:gd name="connsiteX861" fmla="*/ 103612 w 668548"/>
                    <a:gd name="connsiteY861" fmla="*/ 258089 h 654697"/>
                    <a:gd name="connsiteX862" fmla="*/ 102725 w 668548"/>
                    <a:gd name="connsiteY862" fmla="*/ 259197 h 654697"/>
                    <a:gd name="connsiteX863" fmla="*/ 101174 w 668548"/>
                    <a:gd name="connsiteY863" fmla="*/ 257425 h 654697"/>
                    <a:gd name="connsiteX864" fmla="*/ 101174 w 668548"/>
                    <a:gd name="connsiteY864" fmla="*/ 258975 h 654697"/>
                    <a:gd name="connsiteX865" fmla="*/ 101507 w 668548"/>
                    <a:gd name="connsiteY865" fmla="*/ 261414 h 654697"/>
                    <a:gd name="connsiteX866" fmla="*/ 101950 w 668548"/>
                    <a:gd name="connsiteY866" fmla="*/ 262300 h 654697"/>
                    <a:gd name="connsiteX867" fmla="*/ 101507 w 668548"/>
                    <a:gd name="connsiteY867" fmla="*/ 264627 h 654697"/>
                    <a:gd name="connsiteX868" fmla="*/ 100842 w 668548"/>
                    <a:gd name="connsiteY868" fmla="*/ 265514 h 654697"/>
                    <a:gd name="connsiteX869" fmla="*/ 99734 w 668548"/>
                    <a:gd name="connsiteY869" fmla="*/ 265514 h 654697"/>
                    <a:gd name="connsiteX870" fmla="*/ 97739 w 668548"/>
                    <a:gd name="connsiteY870" fmla="*/ 265514 h 654697"/>
                    <a:gd name="connsiteX871" fmla="*/ 96631 w 668548"/>
                    <a:gd name="connsiteY871" fmla="*/ 264849 h 654697"/>
                    <a:gd name="connsiteX872" fmla="*/ 94636 w 668548"/>
                    <a:gd name="connsiteY872" fmla="*/ 261746 h 654697"/>
                    <a:gd name="connsiteX873" fmla="*/ 93860 w 668548"/>
                    <a:gd name="connsiteY873" fmla="*/ 261081 h 654697"/>
                    <a:gd name="connsiteX874" fmla="*/ 91201 w 668548"/>
                    <a:gd name="connsiteY874" fmla="*/ 259973 h 654697"/>
                    <a:gd name="connsiteX875" fmla="*/ 90203 w 668548"/>
                    <a:gd name="connsiteY875" fmla="*/ 260416 h 654697"/>
                    <a:gd name="connsiteX876" fmla="*/ 91201 w 668548"/>
                    <a:gd name="connsiteY876" fmla="*/ 263297 h 654697"/>
                    <a:gd name="connsiteX877" fmla="*/ 90647 w 668548"/>
                    <a:gd name="connsiteY877" fmla="*/ 264295 h 654697"/>
                    <a:gd name="connsiteX878" fmla="*/ 90647 w 668548"/>
                    <a:gd name="connsiteY878" fmla="*/ 264738 h 654697"/>
                    <a:gd name="connsiteX879" fmla="*/ 90425 w 668548"/>
                    <a:gd name="connsiteY879" fmla="*/ 265403 h 654697"/>
                    <a:gd name="connsiteX880" fmla="*/ 92641 w 668548"/>
                    <a:gd name="connsiteY880" fmla="*/ 267730 h 654697"/>
                    <a:gd name="connsiteX881" fmla="*/ 94414 w 668548"/>
                    <a:gd name="connsiteY881" fmla="*/ 277260 h 654697"/>
                    <a:gd name="connsiteX882" fmla="*/ 96299 w 668548"/>
                    <a:gd name="connsiteY882" fmla="*/ 279366 h 654697"/>
                    <a:gd name="connsiteX883" fmla="*/ 97517 w 668548"/>
                    <a:gd name="connsiteY883" fmla="*/ 279366 h 654697"/>
                    <a:gd name="connsiteX884" fmla="*/ 98071 w 668548"/>
                    <a:gd name="connsiteY884" fmla="*/ 280031 h 654697"/>
                    <a:gd name="connsiteX885" fmla="*/ 98071 w 668548"/>
                    <a:gd name="connsiteY885" fmla="*/ 281582 h 654697"/>
                    <a:gd name="connsiteX886" fmla="*/ 98404 w 668548"/>
                    <a:gd name="connsiteY886" fmla="*/ 286679 h 654697"/>
                    <a:gd name="connsiteX887" fmla="*/ 98847 w 668548"/>
                    <a:gd name="connsiteY887" fmla="*/ 288785 h 654697"/>
                    <a:gd name="connsiteX888" fmla="*/ 99512 w 668548"/>
                    <a:gd name="connsiteY888" fmla="*/ 289893 h 654697"/>
                    <a:gd name="connsiteX889" fmla="*/ 100510 w 668548"/>
                    <a:gd name="connsiteY889" fmla="*/ 289229 h 654697"/>
                    <a:gd name="connsiteX890" fmla="*/ 100953 w 668548"/>
                    <a:gd name="connsiteY890" fmla="*/ 289561 h 654697"/>
                    <a:gd name="connsiteX891" fmla="*/ 101285 w 668548"/>
                    <a:gd name="connsiteY891" fmla="*/ 289893 h 654697"/>
                    <a:gd name="connsiteX892" fmla="*/ 101617 w 668548"/>
                    <a:gd name="connsiteY892" fmla="*/ 290115 h 654697"/>
                    <a:gd name="connsiteX893" fmla="*/ 102171 w 668548"/>
                    <a:gd name="connsiteY893" fmla="*/ 290115 h 654697"/>
                    <a:gd name="connsiteX894" fmla="*/ 101839 w 668548"/>
                    <a:gd name="connsiteY894" fmla="*/ 297207 h 654697"/>
                    <a:gd name="connsiteX895" fmla="*/ 105607 w 668548"/>
                    <a:gd name="connsiteY895" fmla="*/ 305296 h 654697"/>
                    <a:gd name="connsiteX896" fmla="*/ 110704 w 668548"/>
                    <a:gd name="connsiteY896" fmla="*/ 311059 h 654697"/>
                    <a:gd name="connsiteX897" fmla="*/ 114029 w 668548"/>
                    <a:gd name="connsiteY897" fmla="*/ 311059 h 654697"/>
                    <a:gd name="connsiteX898" fmla="*/ 115248 w 668548"/>
                    <a:gd name="connsiteY898" fmla="*/ 311281 h 654697"/>
                    <a:gd name="connsiteX899" fmla="*/ 116023 w 668548"/>
                    <a:gd name="connsiteY899" fmla="*/ 310837 h 654697"/>
                    <a:gd name="connsiteX900" fmla="*/ 116799 w 668548"/>
                    <a:gd name="connsiteY900" fmla="*/ 309951 h 654697"/>
                    <a:gd name="connsiteX901" fmla="*/ 117575 w 668548"/>
                    <a:gd name="connsiteY901" fmla="*/ 308842 h 654697"/>
                    <a:gd name="connsiteX902" fmla="*/ 116799 w 668548"/>
                    <a:gd name="connsiteY902" fmla="*/ 306626 h 654697"/>
                    <a:gd name="connsiteX903" fmla="*/ 115358 w 668548"/>
                    <a:gd name="connsiteY903" fmla="*/ 307513 h 654697"/>
                    <a:gd name="connsiteX904" fmla="*/ 125110 w 668548"/>
                    <a:gd name="connsiteY904" fmla="*/ 246010 h 654697"/>
                    <a:gd name="connsiteX905" fmla="*/ 125110 w 668548"/>
                    <a:gd name="connsiteY905" fmla="*/ 244902 h 654697"/>
                    <a:gd name="connsiteX906" fmla="*/ 127105 w 668548"/>
                    <a:gd name="connsiteY906" fmla="*/ 243794 h 654697"/>
                    <a:gd name="connsiteX907" fmla="*/ 127770 w 668548"/>
                    <a:gd name="connsiteY907" fmla="*/ 245124 h 654697"/>
                    <a:gd name="connsiteX908" fmla="*/ 127438 w 668548"/>
                    <a:gd name="connsiteY908" fmla="*/ 250886 h 654697"/>
                    <a:gd name="connsiteX909" fmla="*/ 127438 w 668548"/>
                    <a:gd name="connsiteY909" fmla="*/ 253435 h 654697"/>
                    <a:gd name="connsiteX910" fmla="*/ 127992 w 668548"/>
                    <a:gd name="connsiteY910" fmla="*/ 254654 h 654697"/>
                    <a:gd name="connsiteX911" fmla="*/ 131316 w 668548"/>
                    <a:gd name="connsiteY911" fmla="*/ 255984 h 654697"/>
                    <a:gd name="connsiteX912" fmla="*/ 136857 w 668548"/>
                    <a:gd name="connsiteY912" fmla="*/ 259751 h 654697"/>
                    <a:gd name="connsiteX913" fmla="*/ 138740 w 668548"/>
                    <a:gd name="connsiteY913" fmla="*/ 260305 h 654697"/>
                    <a:gd name="connsiteX914" fmla="*/ 140846 w 668548"/>
                    <a:gd name="connsiteY914" fmla="*/ 260084 h 654697"/>
                    <a:gd name="connsiteX915" fmla="*/ 142508 w 668548"/>
                    <a:gd name="connsiteY915" fmla="*/ 259419 h 654697"/>
                    <a:gd name="connsiteX916" fmla="*/ 142951 w 668548"/>
                    <a:gd name="connsiteY916" fmla="*/ 258422 h 654697"/>
                    <a:gd name="connsiteX917" fmla="*/ 141401 w 668548"/>
                    <a:gd name="connsiteY917" fmla="*/ 257092 h 654697"/>
                    <a:gd name="connsiteX918" fmla="*/ 141401 w 668548"/>
                    <a:gd name="connsiteY918" fmla="*/ 256094 h 654697"/>
                    <a:gd name="connsiteX919" fmla="*/ 142951 w 668548"/>
                    <a:gd name="connsiteY919" fmla="*/ 254875 h 654697"/>
                    <a:gd name="connsiteX920" fmla="*/ 144281 w 668548"/>
                    <a:gd name="connsiteY920" fmla="*/ 255873 h 654697"/>
                    <a:gd name="connsiteX921" fmla="*/ 145722 w 668548"/>
                    <a:gd name="connsiteY921" fmla="*/ 256205 h 654697"/>
                    <a:gd name="connsiteX922" fmla="*/ 147162 w 668548"/>
                    <a:gd name="connsiteY922" fmla="*/ 255873 h 654697"/>
                    <a:gd name="connsiteX923" fmla="*/ 148492 w 668548"/>
                    <a:gd name="connsiteY923" fmla="*/ 254875 h 654697"/>
                    <a:gd name="connsiteX924" fmla="*/ 149157 w 668548"/>
                    <a:gd name="connsiteY924" fmla="*/ 254875 h 654697"/>
                    <a:gd name="connsiteX925" fmla="*/ 147495 w 668548"/>
                    <a:gd name="connsiteY925" fmla="*/ 250443 h 654697"/>
                    <a:gd name="connsiteX926" fmla="*/ 140736 w 668548"/>
                    <a:gd name="connsiteY926" fmla="*/ 244238 h 654697"/>
                    <a:gd name="connsiteX927" fmla="*/ 140736 w 668548"/>
                    <a:gd name="connsiteY927" fmla="*/ 239694 h 654697"/>
                    <a:gd name="connsiteX928" fmla="*/ 135749 w 668548"/>
                    <a:gd name="connsiteY928" fmla="*/ 239694 h 654697"/>
                    <a:gd name="connsiteX929" fmla="*/ 133754 w 668548"/>
                    <a:gd name="connsiteY929" fmla="*/ 239029 h 654697"/>
                    <a:gd name="connsiteX930" fmla="*/ 132314 w 668548"/>
                    <a:gd name="connsiteY930" fmla="*/ 237477 h 654697"/>
                    <a:gd name="connsiteX931" fmla="*/ 131649 w 668548"/>
                    <a:gd name="connsiteY931" fmla="*/ 234153 h 654697"/>
                    <a:gd name="connsiteX932" fmla="*/ 132978 w 668548"/>
                    <a:gd name="connsiteY932" fmla="*/ 228501 h 654697"/>
                    <a:gd name="connsiteX933" fmla="*/ 132314 w 668548"/>
                    <a:gd name="connsiteY933" fmla="*/ 225510 h 654697"/>
                    <a:gd name="connsiteX934" fmla="*/ 129875 w 668548"/>
                    <a:gd name="connsiteY934" fmla="*/ 226285 h 654697"/>
                    <a:gd name="connsiteX935" fmla="*/ 126329 w 668548"/>
                    <a:gd name="connsiteY935" fmla="*/ 225842 h 654697"/>
                    <a:gd name="connsiteX936" fmla="*/ 124667 w 668548"/>
                    <a:gd name="connsiteY936" fmla="*/ 224734 h 654697"/>
                    <a:gd name="connsiteX937" fmla="*/ 127659 w 668548"/>
                    <a:gd name="connsiteY937" fmla="*/ 223293 h 654697"/>
                    <a:gd name="connsiteX938" fmla="*/ 126218 w 668548"/>
                    <a:gd name="connsiteY938" fmla="*/ 219636 h 654697"/>
                    <a:gd name="connsiteX939" fmla="*/ 124556 w 668548"/>
                    <a:gd name="connsiteY939" fmla="*/ 216644 h 654697"/>
                    <a:gd name="connsiteX940" fmla="*/ 124002 w 668548"/>
                    <a:gd name="connsiteY940" fmla="*/ 216090 h 654697"/>
                    <a:gd name="connsiteX941" fmla="*/ 123559 w 668548"/>
                    <a:gd name="connsiteY941" fmla="*/ 215425 h 654697"/>
                    <a:gd name="connsiteX942" fmla="*/ 123227 w 668548"/>
                    <a:gd name="connsiteY942" fmla="*/ 214538 h 654697"/>
                    <a:gd name="connsiteX943" fmla="*/ 123005 w 668548"/>
                    <a:gd name="connsiteY943" fmla="*/ 213320 h 654697"/>
                    <a:gd name="connsiteX944" fmla="*/ 123338 w 668548"/>
                    <a:gd name="connsiteY944" fmla="*/ 213320 h 654697"/>
                    <a:gd name="connsiteX945" fmla="*/ 124556 w 668548"/>
                    <a:gd name="connsiteY945" fmla="*/ 213320 h 654697"/>
                    <a:gd name="connsiteX946" fmla="*/ 120899 w 668548"/>
                    <a:gd name="connsiteY946" fmla="*/ 211325 h 654697"/>
                    <a:gd name="connsiteX947" fmla="*/ 119237 w 668548"/>
                    <a:gd name="connsiteY947" fmla="*/ 211325 h 654697"/>
                    <a:gd name="connsiteX948" fmla="*/ 117575 w 668548"/>
                    <a:gd name="connsiteY948" fmla="*/ 213320 h 654697"/>
                    <a:gd name="connsiteX949" fmla="*/ 118683 w 668548"/>
                    <a:gd name="connsiteY949" fmla="*/ 213652 h 654697"/>
                    <a:gd name="connsiteX950" fmla="*/ 119237 w 668548"/>
                    <a:gd name="connsiteY950" fmla="*/ 214538 h 654697"/>
                    <a:gd name="connsiteX951" fmla="*/ 119237 w 668548"/>
                    <a:gd name="connsiteY951" fmla="*/ 215979 h 654697"/>
                    <a:gd name="connsiteX952" fmla="*/ 119237 w 668548"/>
                    <a:gd name="connsiteY952" fmla="*/ 217752 h 654697"/>
                    <a:gd name="connsiteX953" fmla="*/ 118018 w 668548"/>
                    <a:gd name="connsiteY953" fmla="*/ 219082 h 654697"/>
                    <a:gd name="connsiteX954" fmla="*/ 118018 w 668548"/>
                    <a:gd name="connsiteY954" fmla="*/ 220301 h 654697"/>
                    <a:gd name="connsiteX955" fmla="*/ 118351 w 668548"/>
                    <a:gd name="connsiteY955" fmla="*/ 221520 h 654697"/>
                    <a:gd name="connsiteX956" fmla="*/ 118573 w 668548"/>
                    <a:gd name="connsiteY956" fmla="*/ 222739 h 654697"/>
                    <a:gd name="connsiteX957" fmla="*/ 118351 w 668548"/>
                    <a:gd name="connsiteY957" fmla="*/ 224069 h 654697"/>
                    <a:gd name="connsiteX958" fmla="*/ 117686 w 668548"/>
                    <a:gd name="connsiteY958" fmla="*/ 225399 h 654697"/>
                    <a:gd name="connsiteX959" fmla="*/ 116245 w 668548"/>
                    <a:gd name="connsiteY959" fmla="*/ 227504 h 654697"/>
                    <a:gd name="connsiteX960" fmla="*/ 117242 w 668548"/>
                    <a:gd name="connsiteY960" fmla="*/ 229721 h 654697"/>
                    <a:gd name="connsiteX961" fmla="*/ 115469 w 668548"/>
                    <a:gd name="connsiteY961" fmla="*/ 230607 h 654697"/>
                    <a:gd name="connsiteX962" fmla="*/ 111147 w 668548"/>
                    <a:gd name="connsiteY962" fmla="*/ 230607 h 654697"/>
                    <a:gd name="connsiteX963" fmla="*/ 110150 w 668548"/>
                    <a:gd name="connsiteY963" fmla="*/ 231383 h 654697"/>
                    <a:gd name="connsiteX964" fmla="*/ 110150 w 668548"/>
                    <a:gd name="connsiteY964" fmla="*/ 232934 h 654697"/>
                    <a:gd name="connsiteX965" fmla="*/ 110150 w 668548"/>
                    <a:gd name="connsiteY965" fmla="*/ 234486 h 654697"/>
                    <a:gd name="connsiteX966" fmla="*/ 109707 w 668548"/>
                    <a:gd name="connsiteY966" fmla="*/ 235151 h 654697"/>
                    <a:gd name="connsiteX967" fmla="*/ 108377 w 668548"/>
                    <a:gd name="connsiteY967" fmla="*/ 235151 h 654697"/>
                    <a:gd name="connsiteX968" fmla="*/ 107269 w 668548"/>
                    <a:gd name="connsiteY968" fmla="*/ 235372 h 654697"/>
                    <a:gd name="connsiteX969" fmla="*/ 106272 w 668548"/>
                    <a:gd name="connsiteY969" fmla="*/ 236037 h 654697"/>
                    <a:gd name="connsiteX970" fmla="*/ 105386 w 668548"/>
                    <a:gd name="connsiteY970" fmla="*/ 237366 h 654697"/>
                    <a:gd name="connsiteX971" fmla="*/ 106936 w 668548"/>
                    <a:gd name="connsiteY971" fmla="*/ 240026 h 654697"/>
                    <a:gd name="connsiteX972" fmla="*/ 109375 w 668548"/>
                    <a:gd name="connsiteY972" fmla="*/ 242907 h 654697"/>
                    <a:gd name="connsiteX973" fmla="*/ 112256 w 668548"/>
                    <a:gd name="connsiteY973" fmla="*/ 245234 h 654697"/>
                    <a:gd name="connsiteX974" fmla="*/ 115137 w 668548"/>
                    <a:gd name="connsiteY974" fmla="*/ 246121 h 654697"/>
                    <a:gd name="connsiteX975" fmla="*/ 124224 w 668548"/>
                    <a:gd name="connsiteY975" fmla="*/ 247562 h 654697"/>
                    <a:gd name="connsiteX976" fmla="*/ 127216 w 668548"/>
                    <a:gd name="connsiteY976" fmla="*/ 247340 h 654697"/>
                    <a:gd name="connsiteX977" fmla="*/ 125664 w 668548"/>
                    <a:gd name="connsiteY977" fmla="*/ 246121 h 654697"/>
                    <a:gd name="connsiteX978" fmla="*/ 668549 w 668548"/>
                    <a:gd name="connsiteY978" fmla="*/ 215425 h 654697"/>
                    <a:gd name="connsiteX979" fmla="*/ 666333 w 668548"/>
                    <a:gd name="connsiteY979" fmla="*/ 214428 h 654697"/>
                    <a:gd name="connsiteX980" fmla="*/ 664670 w 668548"/>
                    <a:gd name="connsiteY980" fmla="*/ 211436 h 654697"/>
                    <a:gd name="connsiteX981" fmla="*/ 641842 w 668548"/>
                    <a:gd name="connsiteY981" fmla="*/ 205562 h 654697"/>
                    <a:gd name="connsiteX982" fmla="*/ 637631 w 668548"/>
                    <a:gd name="connsiteY982" fmla="*/ 203457 h 654697"/>
                    <a:gd name="connsiteX983" fmla="*/ 634639 w 668548"/>
                    <a:gd name="connsiteY983" fmla="*/ 199911 h 654697"/>
                    <a:gd name="connsiteX984" fmla="*/ 634307 w 668548"/>
                    <a:gd name="connsiteY984" fmla="*/ 198471 h 654697"/>
                    <a:gd name="connsiteX985" fmla="*/ 634307 w 668548"/>
                    <a:gd name="connsiteY985" fmla="*/ 196697 h 654697"/>
                    <a:gd name="connsiteX986" fmla="*/ 633864 w 668548"/>
                    <a:gd name="connsiteY986" fmla="*/ 195146 h 654697"/>
                    <a:gd name="connsiteX987" fmla="*/ 632755 w 668548"/>
                    <a:gd name="connsiteY987" fmla="*/ 194481 h 654697"/>
                    <a:gd name="connsiteX988" fmla="*/ 628101 w 668548"/>
                    <a:gd name="connsiteY988" fmla="*/ 194481 h 654697"/>
                    <a:gd name="connsiteX989" fmla="*/ 625885 w 668548"/>
                    <a:gd name="connsiteY989" fmla="*/ 193927 h 654697"/>
                    <a:gd name="connsiteX990" fmla="*/ 623890 w 668548"/>
                    <a:gd name="connsiteY990" fmla="*/ 192486 h 654697"/>
                    <a:gd name="connsiteX991" fmla="*/ 622228 w 668548"/>
                    <a:gd name="connsiteY991" fmla="*/ 190381 h 654697"/>
                    <a:gd name="connsiteX992" fmla="*/ 620787 w 668548"/>
                    <a:gd name="connsiteY992" fmla="*/ 187832 h 654697"/>
                    <a:gd name="connsiteX993" fmla="*/ 626772 w 668548"/>
                    <a:gd name="connsiteY993" fmla="*/ 185062 h 654697"/>
                    <a:gd name="connsiteX994" fmla="*/ 627769 w 668548"/>
                    <a:gd name="connsiteY994" fmla="*/ 183399 h 654697"/>
                    <a:gd name="connsiteX995" fmla="*/ 627104 w 668548"/>
                    <a:gd name="connsiteY995" fmla="*/ 181516 h 654697"/>
                    <a:gd name="connsiteX996" fmla="*/ 624887 w 668548"/>
                    <a:gd name="connsiteY996" fmla="*/ 179188 h 654697"/>
                    <a:gd name="connsiteX997" fmla="*/ 623890 w 668548"/>
                    <a:gd name="connsiteY997" fmla="*/ 178080 h 654697"/>
                    <a:gd name="connsiteX998" fmla="*/ 623115 w 668548"/>
                    <a:gd name="connsiteY998" fmla="*/ 175088 h 654697"/>
                    <a:gd name="connsiteX999" fmla="*/ 624666 w 668548"/>
                    <a:gd name="connsiteY999" fmla="*/ 171099 h 654697"/>
                    <a:gd name="connsiteX1000" fmla="*/ 625663 w 668548"/>
                    <a:gd name="connsiteY1000" fmla="*/ 171099 h 654697"/>
                    <a:gd name="connsiteX1001" fmla="*/ 632423 w 668548"/>
                    <a:gd name="connsiteY1001" fmla="*/ 172208 h 654697"/>
                    <a:gd name="connsiteX1002" fmla="*/ 635748 w 668548"/>
                    <a:gd name="connsiteY1002" fmla="*/ 168993 h 654697"/>
                    <a:gd name="connsiteX1003" fmla="*/ 634529 w 668548"/>
                    <a:gd name="connsiteY1003" fmla="*/ 166667 h 654697"/>
                    <a:gd name="connsiteX1004" fmla="*/ 633088 w 668548"/>
                    <a:gd name="connsiteY1004" fmla="*/ 165891 h 654697"/>
                    <a:gd name="connsiteX1005" fmla="*/ 631426 w 668548"/>
                    <a:gd name="connsiteY1005" fmla="*/ 165558 h 654697"/>
                    <a:gd name="connsiteX1006" fmla="*/ 629542 w 668548"/>
                    <a:gd name="connsiteY1006" fmla="*/ 164671 h 654697"/>
                    <a:gd name="connsiteX1007" fmla="*/ 628433 w 668548"/>
                    <a:gd name="connsiteY1007" fmla="*/ 163675 h 654697"/>
                    <a:gd name="connsiteX1008" fmla="*/ 627880 w 668548"/>
                    <a:gd name="connsiteY1008" fmla="*/ 163010 h 654697"/>
                    <a:gd name="connsiteX1009" fmla="*/ 627547 w 668548"/>
                    <a:gd name="connsiteY1009" fmla="*/ 162123 h 654697"/>
                    <a:gd name="connsiteX1010" fmla="*/ 626883 w 668548"/>
                    <a:gd name="connsiteY1010" fmla="*/ 160793 h 654697"/>
                    <a:gd name="connsiteX1011" fmla="*/ 625885 w 668548"/>
                    <a:gd name="connsiteY1011" fmla="*/ 160017 h 654697"/>
                    <a:gd name="connsiteX1012" fmla="*/ 624887 w 668548"/>
                    <a:gd name="connsiteY1012" fmla="*/ 160350 h 654697"/>
                    <a:gd name="connsiteX1013" fmla="*/ 623890 w 668548"/>
                    <a:gd name="connsiteY1013" fmla="*/ 161015 h 654697"/>
                    <a:gd name="connsiteX1014" fmla="*/ 621896 w 668548"/>
                    <a:gd name="connsiteY1014" fmla="*/ 162012 h 654697"/>
                    <a:gd name="connsiteX1015" fmla="*/ 620787 w 668548"/>
                    <a:gd name="connsiteY1015" fmla="*/ 163342 h 654697"/>
                    <a:gd name="connsiteX1016" fmla="*/ 619347 w 668548"/>
                    <a:gd name="connsiteY1016" fmla="*/ 164450 h 654697"/>
                    <a:gd name="connsiteX1017" fmla="*/ 617242 w 668548"/>
                    <a:gd name="connsiteY1017" fmla="*/ 164450 h 654697"/>
                    <a:gd name="connsiteX1018" fmla="*/ 616133 w 668548"/>
                    <a:gd name="connsiteY1018" fmla="*/ 163453 h 654697"/>
                    <a:gd name="connsiteX1019" fmla="*/ 613917 w 668548"/>
                    <a:gd name="connsiteY1019" fmla="*/ 159796 h 654697"/>
                    <a:gd name="connsiteX1020" fmla="*/ 612920 w 668548"/>
                    <a:gd name="connsiteY1020" fmla="*/ 159020 h 654697"/>
                    <a:gd name="connsiteX1021" fmla="*/ 613363 w 668548"/>
                    <a:gd name="connsiteY1021" fmla="*/ 157691 h 654697"/>
                    <a:gd name="connsiteX1022" fmla="*/ 613363 w 668548"/>
                    <a:gd name="connsiteY1022" fmla="*/ 154698 h 654697"/>
                    <a:gd name="connsiteX1023" fmla="*/ 613917 w 668548"/>
                    <a:gd name="connsiteY1023" fmla="*/ 151706 h 654697"/>
                    <a:gd name="connsiteX1024" fmla="*/ 615246 w 668548"/>
                    <a:gd name="connsiteY1024" fmla="*/ 150377 h 654697"/>
                    <a:gd name="connsiteX1025" fmla="*/ 616466 w 668548"/>
                    <a:gd name="connsiteY1025" fmla="*/ 149490 h 654697"/>
                    <a:gd name="connsiteX1026" fmla="*/ 619568 w 668548"/>
                    <a:gd name="connsiteY1026" fmla="*/ 145169 h 654697"/>
                    <a:gd name="connsiteX1027" fmla="*/ 620233 w 668548"/>
                    <a:gd name="connsiteY1027" fmla="*/ 143728 h 654697"/>
                    <a:gd name="connsiteX1028" fmla="*/ 619568 w 668548"/>
                    <a:gd name="connsiteY1028" fmla="*/ 141401 h 654697"/>
                    <a:gd name="connsiteX1029" fmla="*/ 617907 w 668548"/>
                    <a:gd name="connsiteY1029" fmla="*/ 139960 h 654697"/>
                    <a:gd name="connsiteX1030" fmla="*/ 616022 w 668548"/>
                    <a:gd name="connsiteY1030" fmla="*/ 138852 h 654697"/>
                    <a:gd name="connsiteX1031" fmla="*/ 614471 w 668548"/>
                    <a:gd name="connsiteY1031" fmla="*/ 137632 h 654697"/>
                    <a:gd name="connsiteX1032" fmla="*/ 613474 w 668548"/>
                    <a:gd name="connsiteY1032" fmla="*/ 135528 h 654697"/>
                    <a:gd name="connsiteX1033" fmla="*/ 613031 w 668548"/>
                    <a:gd name="connsiteY1033" fmla="*/ 130652 h 654697"/>
                    <a:gd name="connsiteX1034" fmla="*/ 612476 w 668548"/>
                    <a:gd name="connsiteY1034" fmla="*/ 128213 h 654697"/>
                    <a:gd name="connsiteX1035" fmla="*/ 609152 w 668548"/>
                    <a:gd name="connsiteY1035" fmla="*/ 124113 h 654697"/>
                    <a:gd name="connsiteX1036" fmla="*/ 608376 w 668548"/>
                    <a:gd name="connsiteY1036" fmla="*/ 122673 h 654697"/>
                    <a:gd name="connsiteX1037" fmla="*/ 606603 w 668548"/>
                    <a:gd name="connsiteY1037" fmla="*/ 120900 h 654697"/>
                    <a:gd name="connsiteX1038" fmla="*/ 606160 w 668548"/>
                    <a:gd name="connsiteY1038" fmla="*/ 119902 h 654697"/>
                    <a:gd name="connsiteX1039" fmla="*/ 606381 w 668548"/>
                    <a:gd name="connsiteY1039" fmla="*/ 119237 h 654697"/>
                    <a:gd name="connsiteX1040" fmla="*/ 606825 w 668548"/>
                    <a:gd name="connsiteY1040" fmla="*/ 118573 h 654697"/>
                    <a:gd name="connsiteX1041" fmla="*/ 607046 w 668548"/>
                    <a:gd name="connsiteY1041" fmla="*/ 117575 h 654697"/>
                    <a:gd name="connsiteX1042" fmla="*/ 607379 w 668548"/>
                    <a:gd name="connsiteY1042" fmla="*/ 113143 h 654697"/>
                    <a:gd name="connsiteX1043" fmla="*/ 611035 w 668548"/>
                    <a:gd name="connsiteY1043" fmla="*/ 112810 h 654697"/>
                    <a:gd name="connsiteX1044" fmla="*/ 612476 w 668548"/>
                    <a:gd name="connsiteY1044" fmla="*/ 112478 h 654697"/>
                    <a:gd name="connsiteX1045" fmla="*/ 613252 w 668548"/>
                    <a:gd name="connsiteY1045" fmla="*/ 111369 h 654697"/>
                    <a:gd name="connsiteX1046" fmla="*/ 612920 w 668548"/>
                    <a:gd name="connsiteY1046" fmla="*/ 110151 h 654697"/>
                    <a:gd name="connsiteX1047" fmla="*/ 611701 w 668548"/>
                    <a:gd name="connsiteY1047" fmla="*/ 108821 h 654697"/>
                    <a:gd name="connsiteX1048" fmla="*/ 609374 w 668548"/>
                    <a:gd name="connsiteY1048" fmla="*/ 106937 h 654697"/>
                    <a:gd name="connsiteX1049" fmla="*/ 610371 w 668548"/>
                    <a:gd name="connsiteY1049" fmla="*/ 105718 h 654697"/>
                    <a:gd name="connsiteX1050" fmla="*/ 611257 w 668548"/>
                    <a:gd name="connsiteY1050" fmla="*/ 104832 h 654697"/>
                    <a:gd name="connsiteX1051" fmla="*/ 613252 w 668548"/>
                    <a:gd name="connsiteY1051" fmla="*/ 103613 h 654697"/>
                    <a:gd name="connsiteX1052" fmla="*/ 612587 w 668548"/>
                    <a:gd name="connsiteY1052" fmla="*/ 101064 h 654697"/>
                    <a:gd name="connsiteX1053" fmla="*/ 610925 w 668548"/>
                    <a:gd name="connsiteY1053" fmla="*/ 101064 h 654697"/>
                    <a:gd name="connsiteX1054" fmla="*/ 609817 w 668548"/>
                    <a:gd name="connsiteY1054" fmla="*/ 102504 h 654697"/>
                    <a:gd name="connsiteX1055" fmla="*/ 608598 w 668548"/>
                    <a:gd name="connsiteY1055" fmla="*/ 103169 h 654697"/>
                    <a:gd name="connsiteX1056" fmla="*/ 606270 w 668548"/>
                    <a:gd name="connsiteY1056" fmla="*/ 103834 h 654697"/>
                    <a:gd name="connsiteX1057" fmla="*/ 604387 w 668548"/>
                    <a:gd name="connsiteY1057" fmla="*/ 105164 h 654697"/>
                    <a:gd name="connsiteX1058" fmla="*/ 603722 w 668548"/>
                    <a:gd name="connsiteY1058" fmla="*/ 105164 h 654697"/>
                    <a:gd name="connsiteX1059" fmla="*/ 603168 w 668548"/>
                    <a:gd name="connsiteY1059" fmla="*/ 105164 h 654697"/>
                    <a:gd name="connsiteX1060" fmla="*/ 601727 w 668548"/>
                    <a:gd name="connsiteY1060" fmla="*/ 103834 h 654697"/>
                    <a:gd name="connsiteX1061" fmla="*/ 600619 w 668548"/>
                    <a:gd name="connsiteY1061" fmla="*/ 105607 h 654697"/>
                    <a:gd name="connsiteX1062" fmla="*/ 600065 w 668548"/>
                    <a:gd name="connsiteY1062" fmla="*/ 107048 h 654697"/>
                    <a:gd name="connsiteX1063" fmla="*/ 599511 w 668548"/>
                    <a:gd name="connsiteY1063" fmla="*/ 108156 h 654697"/>
                    <a:gd name="connsiteX1064" fmla="*/ 598292 w 668548"/>
                    <a:gd name="connsiteY1064" fmla="*/ 108821 h 654697"/>
                    <a:gd name="connsiteX1065" fmla="*/ 596962 w 668548"/>
                    <a:gd name="connsiteY1065" fmla="*/ 108599 h 654697"/>
                    <a:gd name="connsiteX1066" fmla="*/ 592529 w 668548"/>
                    <a:gd name="connsiteY1066" fmla="*/ 106272 h 654697"/>
                    <a:gd name="connsiteX1067" fmla="*/ 586878 w 668548"/>
                    <a:gd name="connsiteY1067" fmla="*/ 104388 h 654697"/>
                    <a:gd name="connsiteX1068" fmla="*/ 584772 w 668548"/>
                    <a:gd name="connsiteY1068" fmla="*/ 104832 h 654697"/>
                    <a:gd name="connsiteX1069" fmla="*/ 582224 w 668548"/>
                    <a:gd name="connsiteY1069" fmla="*/ 107380 h 654697"/>
                    <a:gd name="connsiteX1070" fmla="*/ 581781 w 668548"/>
                    <a:gd name="connsiteY1070" fmla="*/ 108156 h 654697"/>
                    <a:gd name="connsiteX1071" fmla="*/ 581448 w 668548"/>
                    <a:gd name="connsiteY1071" fmla="*/ 110151 h 654697"/>
                    <a:gd name="connsiteX1072" fmla="*/ 581116 w 668548"/>
                    <a:gd name="connsiteY1072" fmla="*/ 111148 h 654697"/>
                    <a:gd name="connsiteX1073" fmla="*/ 581005 w 668548"/>
                    <a:gd name="connsiteY1073" fmla="*/ 111148 h 654697"/>
                    <a:gd name="connsiteX1074" fmla="*/ 579342 w 668548"/>
                    <a:gd name="connsiteY1074" fmla="*/ 113143 h 654697"/>
                    <a:gd name="connsiteX1075" fmla="*/ 576905 w 668548"/>
                    <a:gd name="connsiteY1075" fmla="*/ 118019 h 654697"/>
                    <a:gd name="connsiteX1076" fmla="*/ 575575 w 668548"/>
                    <a:gd name="connsiteY1076" fmla="*/ 119680 h 654697"/>
                    <a:gd name="connsiteX1077" fmla="*/ 570699 w 668548"/>
                    <a:gd name="connsiteY1077" fmla="*/ 123891 h 654697"/>
                    <a:gd name="connsiteX1078" fmla="*/ 567707 w 668548"/>
                    <a:gd name="connsiteY1078" fmla="*/ 125000 h 654697"/>
                    <a:gd name="connsiteX1079" fmla="*/ 565158 w 668548"/>
                    <a:gd name="connsiteY1079" fmla="*/ 123781 h 654697"/>
                    <a:gd name="connsiteX1080" fmla="*/ 563274 w 668548"/>
                    <a:gd name="connsiteY1080" fmla="*/ 125000 h 654697"/>
                    <a:gd name="connsiteX1081" fmla="*/ 559285 w 668548"/>
                    <a:gd name="connsiteY1081" fmla="*/ 129876 h 654697"/>
                    <a:gd name="connsiteX1082" fmla="*/ 557179 w 668548"/>
                    <a:gd name="connsiteY1082" fmla="*/ 131538 h 654697"/>
                    <a:gd name="connsiteX1083" fmla="*/ 556293 w 668548"/>
                    <a:gd name="connsiteY1083" fmla="*/ 131760 h 654697"/>
                    <a:gd name="connsiteX1084" fmla="*/ 555517 w 668548"/>
                    <a:gd name="connsiteY1084" fmla="*/ 131760 h 654697"/>
                    <a:gd name="connsiteX1085" fmla="*/ 554742 w 668548"/>
                    <a:gd name="connsiteY1085" fmla="*/ 131760 h 654697"/>
                    <a:gd name="connsiteX1086" fmla="*/ 553966 w 668548"/>
                    <a:gd name="connsiteY1086" fmla="*/ 131538 h 654697"/>
                    <a:gd name="connsiteX1087" fmla="*/ 553966 w 668548"/>
                    <a:gd name="connsiteY1087" fmla="*/ 131538 h 654697"/>
                    <a:gd name="connsiteX1088" fmla="*/ 552082 w 668548"/>
                    <a:gd name="connsiteY1088" fmla="*/ 129100 h 654697"/>
                    <a:gd name="connsiteX1089" fmla="*/ 550309 w 668548"/>
                    <a:gd name="connsiteY1089" fmla="*/ 129100 h 654697"/>
                    <a:gd name="connsiteX1090" fmla="*/ 548425 w 668548"/>
                    <a:gd name="connsiteY1090" fmla="*/ 130097 h 654697"/>
                    <a:gd name="connsiteX1091" fmla="*/ 546431 w 668548"/>
                    <a:gd name="connsiteY1091" fmla="*/ 130873 h 654697"/>
                    <a:gd name="connsiteX1092" fmla="*/ 544436 w 668548"/>
                    <a:gd name="connsiteY1092" fmla="*/ 130097 h 654697"/>
                    <a:gd name="connsiteX1093" fmla="*/ 542441 w 668548"/>
                    <a:gd name="connsiteY1093" fmla="*/ 127992 h 654697"/>
                    <a:gd name="connsiteX1094" fmla="*/ 539892 w 668548"/>
                    <a:gd name="connsiteY1094" fmla="*/ 127992 h 654697"/>
                    <a:gd name="connsiteX1095" fmla="*/ 536457 w 668548"/>
                    <a:gd name="connsiteY1095" fmla="*/ 125332 h 654697"/>
                    <a:gd name="connsiteX1096" fmla="*/ 534351 w 668548"/>
                    <a:gd name="connsiteY1096" fmla="*/ 124667 h 654697"/>
                    <a:gd name="connsiteX1097" fmla="*/ 525043 w 668548"/>
                    <a:gd name="connsiteY1097" fmla="*/ 124667 h 654697"/>
                    <a:gd name="connsiteX1098" fmla="*/ 524046 w 668548"/>
                    <a:gd name="connsiteY1098" fmla="*/ 125000 h 654697"/>
                    <a:gd name="connsiteX1099" fmla="*/ 522051 w 668548"/>
                    <a:gd name="connsiteY1099" fmla="*/ 126441 h 654697"/>
                    <a:gd name="connsiteX1100" fmla="*/ 520832 w 668548"/>
                    <a:gd name="connsiteY1100" fmla="*/ 126884 h 654697"/>
                    <a:gd name="connsiteX1101" fmla="*/ 519502 w 668548"/>
                    <a:gd name="connsiteY1101" fmla="*/ 126884 h 654697"/>
                    <a:gd name="connsiteX1102" fmla="*/ 507534 w 668548"/>
                    <a:gd name="connsiteY1102" fmla="*/ 123559 h 654697"/>
                    <a:gd name="connsiteX1103" fmla="*/ 497782 w 668548"/>
                    <a:gd name="connsiteY1103" fmla="*/ 123559 h 654697"/>
                    <a:gd name="connsiteX1104" fmla="*/ 496675 w 668548"/>
                    <a:gd name="connsiteY1104" fmla="*/ 124113 h 654697"/>
                    <a:gd name="connsiteX1105" fmla="*/ 496120 w 668548"/>
                    <a:gd name="connsiteY1105" fmla="*/ 125332 h 654697"/>
                    <a:gd name="connsiteX1106" fmla="*/ 495455 w 668548"/>
                    <a:gd name="connsiteY1106" fmla="*/ 126441 h 654697"/>
                    <a:gd name="connsiteX1107" fmla="*/ 494125 w 668548"/>
                    <a:gd name="connsiteY1107" fmla="*/ 126773 h 654697"/>
                    <a:gd name="connsiteX1108" fmla="*/ 494125 w 668548"/>
                    <a:gd name="connsiteY1108" fmla="*/ 126108 h 654697"/>
                    <a:gd name="connsiteX1109" fmla="*/ 491909 w 668548"/>
                    <a:gd name="connsiteY1109" fmla="*/ 122230 h 654697"/>
                    <a:gd name="connsiteX1110" fmla="*/ 488585 w 668548"/>
                    <a:gd name="connsiteY1110" fmla="*/ 119791 h 654697"/>
                    <a:gd name="connsiteX1111" fmla="*/ 474733 w 668548"/>
                    <a:gd name="connsiteY1111" fmla="*/ 115580 h 654697"/>
                    <a:gd name="connsiteX1112" fmla="*/ 472184 w 668548"/>
                    <a:gd name="connsiteY1112" fmla="*/ 115359 h 654697"/>
                    <a:gd name="connsiteX1113" fmla="*/ 471297 w 668548"/>
                    <a:gd name="connsiteY1113" fmla="*/ 114694 h 654697"/>
                    <a:gd name="connsiteX1114" fmla="*/ 471076 w 668548"/>
                    <a:gd name="connsiteY1114" fmla="*/ 113586 h 654697"/>
                    <a:gd name="connsiteX1115" fmla="*/ 471076 w 668548"/>
                    <a:gd name="connsiteY1115" fmla="*/ 112699 h 654697"/>
                    <a:gd name="connsiteX1116" fmla="*/ 470743 w 668548"/>
                    <a:gd name="connsiteY1116" fmla="*/ 110815 h 654697"/>
                    <a:gd name="connsiteX1117" fmla="*/ 470189 w 668548"/>
                    <a:gd name="connsiteY1117" fmla="*/ 108378 h 654697"/>
                    <a:gd name="connsiteX1118" fmla="*/ 470189 w 668548"/>
                    <a:gd name="connsiteY1118" fmla="*/ 107048 h 654697"/>
                    <a:gd name="connsiteX1119" fmla="*/ 469192 w 668548"/>
                    <a:gd name="connsiteY1119" fmla="*/ 105496 h 654697"/>
                    <a:gd name="connsiteX1120" fmla="*/ 463873 w 668548"/>
                    <a:gd name="connsiteY1120" fmla="*/ 99845 h 654697"/>
                    <a:gd name="connsiteX1121" fmla="*/ 459662 w 668548"/>
                    <a:gd name="connsiteY1121" fmla="*/ 97961 h 654697"/>
                    <a:gd name="connsiteX1122" fmla="*/ 454897 w 668548"/>
                    <a:gd name="connsiteY1122" fmla="*/ 96963 h 654697"/>
                    <a:gd name="connsiteX1123" fmla="*/ 445256 w 668548"/>
                    <a:gd name="connsiteY1123" fmla="*/ 96520 h 654697"/>
                    <a:gd name="connsiteX1124" fmla="*/ 444258 w 668548"/>
                    <a:gd name="connsiteY1124" fmla="*/ 97074 h 654697"/>
                    <a:gd name="connsiteX1125" fmla="*/ 443926 w 668548"/>
                    <a:gd name="connsiteY1125" fmla="*/ 97628 h 654697"/>
                    <a:gd name="connsiteX1126" fmla="*/ 443483 w 668548"/>
                    <a:gd name="connsiteY1126" fmla="*/ 98182 h 654697"/>
                    <a:gd name="connsiteX1127" fmla="*/ 442929 w 668548"/>
                    <a:gd name="connsiteY1127" fmla="*/ 98626 h 654697"/>
                    <a:gd name="connsiteX1128" fmla="*/ 442153 w 668548"/>
                    <a:gd name="connsiteY1128" fmla="*/ 95966 h 654697"/>
                    <a:gd name="connsiteX1129" fmla="*/ 440934 w 668548"/>
                    <a:gd name="connsiteY1129" fmla="*/ 95412 h 654697"/>
                    <a:gd name="connsiteX1130" fmla="*/ 438275 w 668548"/>
                    <a:gd name="connsiteY1130" fmla="*/ 96410 h 654697"/>
                    <a:gd name="connsiteX1131" fmla="*/ 436058 w 668548"/>
                    <a:gd name="connsiteY1131" fmla="*/ 96631 h 654697"/>
                    <a:gd name="connsiteX1132" fmla="*/ 435726 w 668548"/>
                    <a:gd name="connsiteY1132" fmla="*/ 96188 h 654697"/>
                    <a:gd name="connsiteX1133" fmla="*/ 435947 w 668548"/>
                    <a:gd name="connsiteY1133" fmla="*/ 94747 h 654697"/>
                    <a:gd name="connsiteX1134" fmla="*/ 435282 w 668548"/>
                    <a:gd name="connsiteY1134" fmla="*/ 91977 h 654697"/>
                    <a:gd name="connsiteX1135" fmla="*/ 434064 w 668548"/>
                    <a:gd name="connsiteY1135" fmla="*/ 93972 h 654697"/>
                    <a:gd name="connsiteX1136" fmla="*/ 432845 w 668548"/>
                    <a:gd name="connsiteY1136" fmla="*/ 93639 h 654697"/>
                    <a:gd name="connsiteX1137" fmla="*/ 431736 w 668548"/>
                    <a:gd name="connsiteY1137" fmla="*/ 92641 h 654697"/>
                    <a:gd name="connsiteX1138" fmla="*/ 431515 w 668548"/>
                    <a:gd name="connsiteY1138" fmla="*/ 92420 h 654697"/>
                    <a:gd name="connsiteX1139" fmla="*/ 429853 w 668548"/>
                    <a:gd name="connsiteY1139" fmla="*/ 91866 h 654697"/>
                    <a:gd name="connsiteX1140" fmla="*/ 429853 w 668548"/>
                    <a:gd name="connsiteY1140" fmla="*/ 90758 h 654697"/>
                    <a:gd name="connsiteX1141" fmla="*/ 430628 w 668548"/>
                    <a:gd name="connsiteY1141" fmla="*/ 90536 h 654697"/>
                    <a:gd name="connsiteX1142" fmla="*/ 432069 w 668548"/>
                    <a:gd name="connsiteY1142" fmla="*/ 89871 h 654697"/>
                    <a:gd name="connsiteX1143" fmla="*/ 432956 w 668548"/>
                    <a:gd name="connsiteY1143" fmla="*/ 89650 h 654697"/>
                    <a:gd name="connsiteX1144" fmla="*/ 431958 w 668548"/>
                    <a:gd name="connsiteY1144" fmla="*/ 88209 h 654697"/>
                    <a:gd name="connsiteX1145" fmla="*/ 430074 w 668548"/>
                    <a:gd name="connsiteY1145" fmla="*/ 87987 h 654697"/>
                    <a:gd name="connsiteX1146" fmla="*/ 428301 w 668548"/>
                    <a:gd name="connsiteY1146" fmla="*/ 87323 h 654697"/>
                    <a:gd name="connsiteX1147" fmla="*/ 427525 w 668548"/>
                    <a:gd name="connsiteY1147" fmla="*/ 84552 h 654697"/>
                    <a:gd name="connsiteX1148" fmla="*/ 427304 w 668548"/>
                    <a:gd name="connsiteY1148" fmla="*/ 82890 h 654697"/>
                    <a:gd name="connsiteX1149" fmla="*/ 425863 w 668548"/>
                    <a:gd name="connsiteY1149" fmla="*/ 77682 h 654697"/>
                    <a:gd name="connsiteX1150" fmla="*/ 425198 w 668548"/>
                    <a:gd name="connsiteY1150" fmla="*/ 76130 h 654697"/>
                    <a:gd name="connsiteX1151" fmla="*/ 420655 w 668548"/>
                    <a:gd name="connsiteY1151" fmla="*/ 70257 h 654697"/>
                    <a:gd name="connsiteX1152" fmla="*/ 419325 w 668548"/>
                    <a:gd name="connsiteY1152" fmla="*/ 69481 h 654697"/>
                    <a:gd name="connsiteX1153" fmla="*/ 410128 w 668548"/>
                    <a:gd name="connsiteY1153" fmla="*/ 69149 h 654697"/>
                    <a:gd name="connsiteX1154" fmla="*/ 408465 w 668548"/>
                    <a:gd name="connsiteY1154" fmla="*/ 68373 h 654697"/>
                    <a:gd name="connsiteX1155" fmla="*/ 403035 w 668548"/>
                    <a:gd name="connsiteY1155" fmla="*/ 64273 h 654697"/>
                    <a:gd name="connsiteX1156" fmla="*/ 401706 w 668548"/>
                    <a:gd name="connsiteY1156" fmla="*/ 62832 h 654697"/>
                    <a:gd name="connsiteX1157" fmla="*/ 401152 w 668548"/>
                    <a:gd name="connsiteY1157" fmla="*/ 61059 h 654697"/>
                    <a:gd name="connsiteX1158" fmla="*/ 400265 w 668548"/>
                    <a:gd name="connsiteY1158" fmla="*/ 59841 h 654697"/>
                    <a:gd name="connsiteX1159" fmla="*/ 394281 w 668548"/>
                    <a:gd name="connsiteY1159" fmla="*/ 54965 h 654697"/>
                    <a:gd name="connsiteX1160" fmla="*/ 393173 w 668548"/>
                    <a:gd name="connsiteY1160" fmla="*/ 53524 h 654697"/>
                    <a:gd name="connsiteX1161" fmla="*/ 390402 w 668548"/>
                    <a:gd name="connsiteY1161" fmla="*/ 48315 h 654697"/>
                    <a:gd name="connsiteX1162" fmla="*/ 386191 w 668548"/>
                    <a:gd name="connsiteY1162" fmla="*/ 43329 h 654697"/>
                    <a:gd name="connsiteX1163" fmla="*/ 385415 w 668548"/>
                    <a:gd name="connsiteY1163" fmla="*/ 42664 h 654697"/>
                    <a:gd name="connsiteX1164" fmla="*/ 384640 w 668548"/>
                    <a:gd name="connsiteY1164" fmla="*/ 41667 h 654697"/>
                    <a:gd name="connsiteX1165" fmla="*/ 383532 w 668548"/>
                    <a:gd name="connsiteY1165" fmla="*/ 38453 h 654697"/>
                    <a:gd name="connsiteX1166" fmla="*/ 382645 w 668548"/>
                    <a:gd name="connsiteY1166" fmla="*/ 36015 h 654697"/>
                    <a:gd name="connsiteX1167" fmla="*/ 382978 w 668548"/>
                    <a:gd name="connsiteY1167" fmla="*/ 33466 h 654697"/>
                    <a:gd name="connsiteX1168" fmla="*/ 381869 w 668548"/>
                    <a:gd name="connsiteY1168" fmla="*/ 30807 h 654697"/>
                    <a:gd name="connsiteX1169" fmla="*/ 381204 w 668548"/>
                    <a:gd name="connsiteY1169" fmla="*/ 29920 h 654697"/>
                    <a:gd name="connsiteX1170" fmla="*/ 380207 w 668548"/>
                    <a:gd name="connsiteY1170" fmla="*/ 28591 h 654697"/>
                    <a:gd name="connsiteX1171" fmla="*/ 378767 w 668548"/>
                    <a:gd name="connsiteY1171" fmla="*/ 27150 h 654697"/>
                    <a:gd name="connsiteX1172" fmla="*/ 378213 w 668548"/>
                    <a:gd name="connsiteY1172" fmla="*/ 27150 h 654697"/>
                    <a:gd name="connsiteX1173" fmla="*/ 377991 w 668548"/>
                    <a:gd name="connsiteY1173" fmla="*/ 27926 h 654697"/>
                    <a:gd name="connsiteX1174" fmla="*/ 377658 w 668548"/>
                    <a:gd name="connsiteY1174" fmla="*/ 28480 h 654697"/>
                    <a:gd name="connsiteX1175" fmla="*/ 376883 w 668548"/>
                    <a:gd name="connsiteY1175" fmla="*/ 27815 h 654697"/>
                    <a:gd name="connsiteX1176" fmla="*/ 376439 w 668548"/>
                    <a:gd name="connsiteY1176" fmla="*/ 27150 h 654697"/>
                    <a:gd name="connsiteX1177" fmla="*/ 375996 w 668548"/>
                    <a:gd name="connsiteY1177" fmla="*/ 26596 h 654697"/>
                    <a:gd name="connsiteX1178" fmla="*/ 375442 w 668548"/>
                    <a:gd name="connsiteY1178" fmla="*/ 26263 h 654697"/>
                    <a:gd name="connsiteX1179" fmla="*/ 374888 w 668548"/>
                    <a:gd name="connsiteY1179" fmla="*/ 26042 h 654697"/>
                    <a:gd name="connsiteX1180" fmla="*/ 371785 w 668548"/>
                    <a:gd name="connsiteY1180" fmla="*/ 25377 h 654697"/>
                    <a:gd name="connsiteX1181" fmla="*/ 371010 w 668548"/>
                    <a:gd name="connsiteY1181" fmla="*/ 24823 h 654697"/>
                    <a:gd name="connsiteX1182" fmla="*/ 370123 w 668548"/>
                    <a:gd name="connsiteY1182" fmla="*/ 27150 h 654697"/>
                    <a:gd name="connsiteX1183" fmla="*/ 369347 w 668548"/>
                    <a:gd name="connsiteY1183" fmla="*/ 27150 h 654697"/>
                    <a:gd name="connsiteX1184" fmla="*/ 368017 w 668548"/>
                    <a:gd name="connsiteY1184" fmla="*/ 24269 h 654697"/>
                    <a:gd name="connsiteX1185" fmla="*/ 364582 w 668548"/>
                    <a:gd name="connsiteY1185" fmla="*/ 22163 h 654697"/>
                    <a:gd name="connsiteX1186" fmla="*/ 362477 w 668548"/>
                    <a:gd name="connsiteY1186" fmla="*/ 19393 h 654697"/>
                    <a:gd name="connsiteX1187" fmla="*/ 360704 w 668548"/>
                    <a:gd name="connsiteY1187" fmla="*/ 16290 h 654697"/>
                    <a:gd name="connsiteX1188" fmla="*/ 358598 w 668548"/>
                    <a:gd name="connsiteY1188" fmla="*/ 13741 h 654697"/>
                    <a:gd name="connsiteX1189" fmla="*/ 356160 w 668548"/>
                    <a:gd name="connsiteY1189" fmla="*/ 12079 h 654697"/>
                    <a:gd name="connsiteX1190" fmla="*/ 353169 w 668548"/>
                    <a:gd name="connsiteY1190" fmla="*/ 11525 h 654697"/>
                    <a:gd name="connsiteX1191" fmla="*/ 352171 w 668548"/>
                    <a:gd name="connsiteY1191" fmla="*/ 10860 h 654697"/>
                    <a:gd name="connsiteX1192" fmla="*/ 351285 w 668548"/>
                    <a:gd name="connsiteY1192" fmla="*/ 10860 h 654697"/>
                    <a:gd name="connsiteX1193" fmla="*/ 350619 w 668548"/>
                    <a:gd name="connsiteY1193" fmla="*/ 11303 h 654697"/>
                    <a:gd name="connsiteX1194" fmla="*/ 350176 w 668548"/>
                    <a:gd name="connsiteY1194" fmla="*/ 12744 h 654697"/>
                    <a:gd name="connsiteX1195" fmla="*/ 349511 w 668548"/>
                    <a:gd name="connsiteY1195" fmla="*/ 12744 h 654697"/>
                    <a:gd name="connsiteX1196" fmla="*/ 347960 w 668548"/>
                    <a:gd name="connsiteY1196" fmla="*/ 11192 h 654697"/>
                    <a:gd name="connsiteX1197" fmla="*/ 343084 w 668548"/>
                    <a:gd name="connsiteY1197" fmla="*/ 8090 h 654697"/>
                    <a:gd name="connsiteX1198" fmla="*/ 342419 w 668548"/>
                    <a:gd name="connsiteY1198" fmla="*/ 7535 h 654697"/>
                    <a:gd name="connsiteX1199" fmla="*/ 339649 w 668548"/>
                    <a:gd name="connsiteY1199" fmla="*/ 5320 h 654697"/>
                    <a:gd name="connsiteX1200" fmla="*/ 338541 w 668548"/>
                    <a:gd name="connsiteY1200" fmla="*/ 4654 h 654697"/>
                    <a:gd name="connsiteX1201" fmla="*/ 337322 w 668548"/>
                    <a:gd name="connsiteY1201" fmla="*/ 4433 h 654697"/>
                    <a:gd name="connsiteX1202" fmla="*/ 334884 w 668548"/>
                    <a:gd name="connsiteY1202" fmla="*/ 4765 h 654697"/>
                    <a:gd name="connsiteX1203" fmla="*/ 333887 w 668548"/>
                    <a:gd name="connsiteY1203" fmla="*/ 4765 h 654697"/>
                    <a:gd name="connsiteX1204" fmla="*/ 332889 w 668548"/>
                    <a:gd name="connsiteY1204" fmla="*/ 3989 h 654697"/>
                    <a:gd name="connsiteX1205" fmla="*/ 331005 w 668548"/>
                    <a:gd name="connsiteY1205" fmla="*/ 1995 h 654697"/>
                    <a:gd name="connsiteX1206" fmla="*/ 330008 w 668548"/>
                    <a:gd name="connsiteY1206" fmla="*/ 1330 h 654697"/>
                    <a:gd name="connsiteX1207" fmla="*/ 328678 w 668548"/>
                    <a:gd name="connsiteY1207" fmla="*/ 1330 h 654697"/>
                    <a:gd name="connsiteX1208" fmla="*/ 327237 w 668548"/>
                    <a:gd name="connsiteY1208" fmla="*/ 1330 h 654697"/>
                    <a:gd name="connsiteX1209" fmla="*/ 325797 w 668548"/>
                    <a:gd name="connsiteY1209" fmla="*/ 1109 h 654697"/>
                    <a:gd name="connsiteX1210" fmla="*/ 324467 w 668548"/>
                    <a:gd name="connsiteY1210" fmla="*/ 0 h 654697"/>
                    <a:gd name="connsiteX1211" fmla="*/ 323802 w 668548"/>
                    <a:gd name="connsiteY1211" fmla="*/ 1219 h 654697"/>
                    <a:gd name="connsiteX1212" fmla="*/ 323802 w 668548"/>
                    <a:gd name="connsiteY1212" fmla="*/ 1219 h 654697"/>
                    <a:gd name="connsiteX1213" fmla="*/ 323026 w 668548"/>
                    <a:gd name="connsiteY1213" fmla="*/ 0 h 654697"/>
                    <a:gd name="connsiteX1214" fmla="*/ 322583 w 668548"/>
                    <a:gd name="connsiteY1214" fmla="*/ 554 h 654697"/>
                    <a:gd name="connsiteX1215" fmla="*/ 321365 w 668548"/>
                    <a:gd name="connsiteY1215" fmla="*/ 1884 h 654697"/>
                    <a:gd name="connsiteX1216" fmla="*/ 319148 w 668548"/>
                    <a:gd name="connsiteY1216" fmla="*/ 2659 h 654697"/>
                    <a:gd name="connsiteX1217" fmla="*/ 317375 w 668548"/>
                    <a:gd name="connsiteY1217" fmla="*/ 3768 h 654697"/>
                    <a:gd name="connsiteX1218" fmla="*/ 313829 w 668548"/>
                    <a:gd name="connsiteY1218" fmla="*/ 5209 h 654697"/>
                    <a:gd name="connsiteX1219" fmla="*/ 313496 w 668548"/>
                    <a:gd name="connsiteY1219" fmla="*/ 5541 h 654697"/>
                    <a:gd name="connsiteX1220" fmla="*/ 310504 w 668548"/>
                    <a:gd name="connsiteY1220" fmla="*/ 8865 h 654697"/>
                    <a:gd name="connsiteX1221" fmla="*/ 310504 w 668548"/>
                    <a:gd name="connsiteY1221" fmla="*/ 10306 h 654697"/>
                    <a:gd name="connsiteX1222" fmla="*/ 310394 w 668548"/>
                    <a:gd name="connsiteY1222" fmla="*/ 11303 h 654697"/>
                    <a:gd name="connsiteX1223" fmla="*/ 310837 w 668548"/>
                    <a:gd name="connsiteY1223" fmla="*/ 13520 h 654697"/>
                    <a:gd name="connsiteX1224" fmla="*/ 312167 w 668548"/>
                    <a:gd name="connsiteY1224" fmla="*/ 18063 h 654697"/>
                    <a:gd name="connsiteX1225" fmla="*/ 312167 w 668548"/>
                    <a:gd name="connsiteY1225" fmla="*/ 19393 h 654697"/>
                    <a:gd name="connsiteX1226" fmla="*/ 312056 w 668548"/>
                    <a:gd name="connsiteY1226" fmla="*/ 22052 h 654697"/>
                    <a:gd name="connsiteX1227" fmla="*/ 312389 w 668548"/>
                    <a:gd name="connsiteY1227" fmla="*/ 23382 h 654697"/>
                    <a:gd name="connsiteX1228" fmla="*/ 313053 w 668548"/>
                    <a:gd name="connsiteY1228" fmla="*/ 24269 h 654697"/>
                    <a:gd name="connsiteX1229" fmla="*/ 314937 w 668548"/>
                    <a:gd name="connsiteY1229" fmla="*/ 25598 h 654697"/>
                    <a:gd name="connsiteX1230" fmla="*/ 315491 w 668548"/>
                    <a:gd name="connsiteY1230" fmla="*/ 26374 h 654697"/>
                    <a:gd name="connsiteX1231" fmla="*/ 315491 w 668548"/>
                    <a:gd name="connsiteY1231" fmla="*/ 27815 h 654697"/>
                    <a:gd name="connsiteX1232" fmla="*/ 315713 w 668548"/>
                    <a:gd name="connsiteY1232" fmla="*/ 28258 h 654697"/>
                    <a:gd name="connsiteX1233" fmla="*/ 315159 w 668548"/>
                    <a:gd name="connsiteY1233" fmla="*/ 28812 h 654697"/>
                    <a:gd name="connsiteX1234" fmla="*/ 312610 w 668548"/>
                    <a:gd name="connsiteY1234" fmla="*/ 28812 h 654697"/>
                    <a:gd name="connsiteX1235" fmla="*/ 308621 w 668548"/>
                    <a:gd name="connsiteY1235" fmla="*/ 29809 h 654697"/>
                    <a:gd name="connsiteX1236" fmla="*/ 307624 w 668548"/>
                    <a:gd name="connsiteY1236" fmla="*/ 29809 h 654697"/>
                    <a:gd name="connsiteX1237" fmla="*/ 305739 w 668548"/>
                    <a:gd name="connsiteY1237" fmla="*/ 29366 h 654697"/>
                    <a:gd name="connsiteX1238" fmla="*/ 304077 w 668548"/>
                    <a:gd name="connsiteY1238" fmla="*/ 28369 h 654697"/>
                    <a:gd name="connsiteX1239" fmla="*/ 301307 w 668548"/>
                    <a:gd name="connsiteY1239" fmla="*/ 25820 h 654697"/>
                    <a:gd name="connsiteX1240" fmla="*/ 300198 w 668548"/>
                    <a:gd name="connsiteY1240" fmla="*/ 25266 h 654697"/>
                    <a:gd name="connsiteX1241" fmla="*/ 298758 w 668548"/>
                    <a:gd name="connsiteY1241" fmla="*/ 25487 h 654697"/>
                    <a:gd name="connsiteX1242" fmla="*/ 297761 w 668548"/>
                    <a:gd name="connsiteY1242" fmla="*/ 26485 h 654697"/>
                    <a:gd name="connsiteX1243" fmla="*/ 296874 w 668548"/>
                    <a:gd name="connsiteY1243" fmla="*/ 27704 h 654697"/>
                    <a:gd name="connsiteX1244" fmla="*/ 295766 w 668548"/>
                    <a:gd name="connsiteY1244" fmla="*/ 28591 h 654697"/>
                    <a:gd name="connsiteX1245" fmla="*/ 294437 w 668548"/>
                    <a:gd name="connsiteY1245" fmla="*/ 28812 h 654697"/>
                    <a:gd name="connsiteX1246" fmla="*/ 293772 w 668548"/>
                    <a:gd name="connsiteY1246" fmla="*/ 28812 h 654697"/>
                    <a:gd name="connsiteX1247" fmla="*/ 290336 w 668548"/>
                    <a:gd name="connsiteY1247" fmla="*/ 27926 h 654697"/>
                    <a:gd name="connsiteX1248" fmla="*/ 290336 w 668548"/>
                    <a:gd name="connsiteY1248" fmla="*/ 30807 h 654697"/>
                    <a:gd name="connsiteX1249" fmla="*/ 290558 w 668548"/>
                    <a:gd name="connsiteY1249" fmla="*/ 33134 h 654697"/>
                    <a:gd name="connsiteX1250" fmla="*/ 290558 w 668548"/>
                    <a:gd name="connsiteY1250" fmla="*/ 35239 h 654697"/>
                    <a:gd name="connsiteX1251" fmla="*/ 289671 w 668548"/>
                    <a:gd name="connsiteY1251" fmla="*/ 37456 h 654697"/>
                    <a:gd name="connsiteX1252" fmla="*/ 289339 w 668548"/>
                    <a:gd name="connsiteY1252" fmla="*/ 37788 h 654697"/>
                    <a:gd name="connsiteX1253" fmla="*/ 288120 w 668548"/>
                    <a:gd name="connsiteY1253" fmla="*/ 39118 h 654697"/>
                    <a:gd name="connsiteX1254" fmla="*/ 285904 w 668548"/>
                    <a:gd name="connsiteY1254" fmla="*/ 40669 h 654697"/>
                    <a:gd name="connsiteX1255" fmla="*/ 283576 w 668548"/>
                    <a:gd name="connsiteY1255" fmla="*/ 41889 h 654697"/>
                    <a:gd name="connsiteX1256" fmla="*/ 283022 w 668548"/>
                    <a:gd name="connsiteY1256" fmla="*/ 41889 h 654697"/>
                    <a:gd name="connsiteX1257" fmla="*/ 281692 w 668548"/>
                    <a:gd name="connsiteY1257" fmla="*/ 42442 h 654697"/>
                    <a:gd name="connsiteX1258" fmla="*/ 277924 w 668548"/>
                    <a:gd name="connsiteY1258" fmla="*/ 43107 h 654697"/>
                    <a:gd name="connsiteX1259" fmla="*/ 274600 w 668548"/>
                    <a:gd name="connsiteY1259" fmla="*/ 44991 h 654697"/>
                    <a:gd name="connsiteX1260" fmla="*/ 270611 w 668548"/>
                    <a:gd name="connsiteY1260" fmla="*/ 47207 h 654697"/>
                    <a:gd name="connsiteX1261" fmla="*/ 270278 w 668548"/>
                    <a:gd name="connsiteY1261" fmla="*/ 47207 h 654697"/>
                    <a:gd name="connsiteX1262" fmla="*/ 270057 w 668548"/>
                    <a:gd name="connsiteY1262" fmla="*/ 47207 h 654697"/>
                    <a:gd name="connsiteX1263" fmla="*/ 264959 w 668548"/>
                    <a:gd name="connsiteY1263" fmla="*/ 47207 h 654697"/>
                    <a:gd name="connsiteX1264" fmla="*/ 263186 w 668548"/>
                    <a:gd name="connsiteY1264" fmla="*/ 47872 h 654697"/>
                    <a:gd name="connsiteX1265" fmla="*/ 261413 w 668548"/>
                    <a:gd name="connsiteY1265" fmla="*/ 48648 h 654697"/>
                    <a:gd name="connsiteX1266" fmla="*/ 260970 w 668548"/>
                    <a:gd name="connsiteY1266" fmla="*/ 48980 h 654697"/>
                    <a:gd name="connsiteX1267" fmla="*/ 259751 w 668548"/>
                    <a:gd name="connsiteY1267" fmla="*/ 49867 h 654697"/>
                    <a:gd name="connsiteX1268" fmla="*/ 257424 w 668548"/>
                    <a:gd name="connsiteY1268" fmla="*/ 53746 h 654697"/>
                    <a:gd name="connsiteX1269" fmla="*/ 255207 w 668548"/>
                    <a:gd name="connsiteY1269" fmla="*/ 55187 h 654697"/>
                    <a:gd name="connsiteX1270" fmla="*/ 247118 w 668548"/>
                    <a:gd name="connsiteY1270" fmla="*/ 54632 h 654697"/>
                    <a:gd name="connsiteX1271" fmla="*/ 245234 w 668548"/>
                    <a:gd name="connsiteY1271" fmla="*/ 54632 h 654697"/>
                    <a:gd name="connsiteX1272" fmla="*/ 242796 w 668548"/>
                    <a:gd name="connsiteY1272" fmla="*/ 55740 h 654697"/>
                    <a:gd name="connsiteX1273" fmla="*/ 241245 w 668548"/>
                    <a:gd name="connsiteY1273" fmla="*/ 57735 h 654697"/>
                    <a:gd name="connsiteX1274" fmla="*/ 240802 w 668548"/>
                    <a:gd name="connsiteY1274" fmla="*/ 58289 h 654697"/>
                    <a:gd name="connsiteX1275" fmla="*/ 238696 w 668548"/>
                    <a:gd name="connsiteY1275" fmla="*/ 62278 h 654697"/>
                    <a:gd name="connsiteX1276" fmla="*/ 237034 w 668548"/>
                    <a:gd name="connsiteY1276" fmla="*/ 66933 h 654697"/>
                    <a:gd name="connsiteX1277" fmla="*/ 237034 w 668548"/>
                    <a:gd name="connsiteY1277" fmla="*/ 71033 h 654697"/>
                    <a:gd name="connsiteX1278" fmla="*/ 238585 w 668548"/>
                    <a:gd name="connsiteY1278" fmla="*/ 74689 h 654697"/>
                    <a:gd name="connsiteX1279" fmla="*/ 240802 w 668548"/>
                    <a:gd name="connsiteY1279" fmla="*/ 77017 h 654697"/>
                    <a:gd name="connsiteX1280" fmla="*/ 241688 w 668548"/>
                    <a:gd name="connsiteY1280" fmla="*/ 78014 h 654697"/>
                    <a:gd name="connsiteX1281" fmla="*/ 243018 w 668548"/>
                    <a:gd name="connsiteY1281" fmla="*/ 78790 h 654697"/>
                    <a:gd name="connsiteX1282" fmla="*/ 246231 w 668548"/>
                    <a:gd name="connsiteY1282" fmla="*/ 80120 h 654697"/>
                    <a:gd name="connsiteX1283" fmla="*/ 247561 w 668548"/>
                    <a:gd name="connsiteY1283" fmla="*/ 81117 h 654697"/>
                    <a:gd name="connsiteX1284" fmla="*/ 248559 w 668548"/>
                    <a:gd name="connsiteY1284" fmla="*/ 82669 h 654697"/>
                    <a:gd name="connsiteX1285" fmla="*/ 249113 w 668548"/>
                    <a:gd name="connsiteY1285" fmla="*/ 83555 h 654697"/>
                    <a:gd name="connsiteX1286" fmla="*/ 248670 w 668548"/>
                    <a:gd name="connsiteY1286" fmla="*/ 85217 h 654697"/>
                    <a:gd name="connsiteX1287" fmla="*/ 247340 w 668548"/>
                    <a:gd name="connsiteY1287" fmla="*/ 87212 h 654697"/>
                    <a:gd name="connsiteX1288" fmla="*/ 246453 w 668548"/>
                    <a:gd name="connsiteY1288" fmla="*/ 90536 h 654697"/>
                    <a:gd name="connsiteX1289" fmla="*/ 246453 w 668548"/>
                    <a:gd name="connsiteY1289" fmla="*/ 90536 h 654697"/>
                    <a:gd name="connsiteX1290" fmla="*/ 246564 w 668548"/>
                    <a:gd name="connsiteY1290" fmla="*/ 93972 h 654697"/>
                    <a:gd name="connsiteX1291" fmla="*/ 246785 w 668548"/>
                    <a:gd name="connsiteY1291" fmla="*/ 98958 h 654697"/>
                    <a:gd name="connsiteX1292" fmla="*/ 246564 w 668548"/>
                    <a:gd name="connsiteY1292" fmla="*/ 101618 h 654697"/>
                    <a:gd name="connsiteX1293" fmla="*/ 246010 w 668548"/>
                    <a:gd name="connsiteY1293" fmla="*/ 103613 h 654697"/>
                    <a:gd name="connsiteX1294" fmla="*/ 245234 w 668548"/>
                    <a:gd name="connsiteY1294" fmla="*/ 105496 h 654697"/>
                    <a:gd name="connsiteX1295" fmla="*/ 244791 w 668548"/>
                    <a:gd name="connsiteY1295" fmla="*/ 107491 h 654697"/>
                    <a:gd name="connsiteX1296" fmla="*/ 245234 w 668548"/>
                    <a:gd name="connsiteY1296" fmla="*/ 109597 h 654697"/>
                    <a:gd name="connsiteX1297" fmla="*/ 246564 w 668548"/>
                    <a:gd name="connsiteY1297" fmla="*/ 112810 h 654697"/>
                    <a:gd name="connsiteX1298" fmla="*/ 246564 w 668548"/>
                    <a:gd name="connsiteY1298" fmla="*/ 115137 h 654697"/>
                    <a:gd name="connsiteX1299" fmla="*/ 245456 w 668548"/>
                    <a:gd name="connsiteY1299" fmla="*/ 116800 h 654697"/>
                    <a:gd name="connsiteX1300" fmla="*/ 243129 w 668548"/>
                    <a:gd name="connsiteY1300" fmla="*/ 118019 h 654697"/>
                    <a:gd name="connsiteX1301" fmla="*/ 240912 w 668548"/>
                    <a:gd name="connsiteY1301" fmla="*/ 118684 h 654697"/>
                    <a:gd name="connsiteX1302" fmla="*/ 236480 w 668548"/>
                    <a:gd name="connsiteY1302" fmla="*/ 118684 h 654697"/>
                    <a:gd name="connsiteX1303" fmla="*/ 232269 w 668548"/>
                    <a:gd name="connsiteY1303" fmla="*/ 118130 h 654697"/>
                    <a:gd name="connsiteX1304" fmla="*/ 229277 w 668548"/>
                    <a:gd name="connsiteY1304" fmla="*/ 117575 h 654697"/>
                    <a:gd name="connsiteX1305" fmla="*/ 228168 w 668548"/>
                    <a:gd name="connsiteY1305" fmla="*/ 118130 h 654697"/>
                    <a:gd name="connsiteX1306" fmla="*/ 226063 w 668548"/>
                    <a:gd name="connsiteY1306" fmla="*/ 119902 h 654697"/>
                    <a:gd name="connsiteX1307" fmla="*/ 224955 w 668548"/>
                    <a:gd name="connsiteY1307" fmla="*/ 120345 h 654697"/>
                    <a:gd name="connsiteX1308" fmla="*/ 223625 w 668548"/>
                    <a:gd name="connsiteY1308" fmla="*/ 120124 h 654697"/>
                    <a:gd name="connsiteX1309" fmla="*/ 222296 w 668548"/>
                    <a:gd name="connsiteY1309" fmla="*/ 119680 h 654697"/>
                    <a:gd name="connsiteX1310" fmla="*/ 220966 w 668548"/>
                    <a:gd name="connsiteY1310" fmla="*/ 119680 h 654697"/>
                    <a:gd name="connsiteX1311" fmla="*/ 219746 w 668548"/>
                    <a:gd name="connsiteY1311" fmla="*/ 120124 h 654697"/>
                    <a:gd name="connsiteX1312" fmla="*/ 219192 w 668548"/>
                    <a:gd name="connsiteY1312" fmla="*/ 121676 h 654697"/>
                    <a:gd name="connsiteX1313" fmla="*/ 219636 w 668548"/>
                    <a:gd name="connsiteY1313" fmla="*/ 123338 h 654697"/>
                    <a:gd name="connsiteX1314" fmla="*/ 219857 w 668548"/>
                    <a:gd name="connsiteY1314" fmla="*/ 124889 h 654697"/>
                    <a:gd name="connsiteX1315" fmla="*/ 218528 w 668548"/>
                    <a:gd name="connsiteY1315" fmla="*/ 125886 h 654697"/>
                    <a:gd name="connsiteX1316" fmla="*/ 218528 w 668548"/>
                    <a:gd name="connsiteY1316" fmla="*/ 125886 h 654697"/>
                    <a:gd name="connsiteX1317" fmla="*/ 207446 w 668548"/>
                    <a:gd name="connsiteY1317" fmla="*/ 129654 h 654697"/>
                    <a:gd name="connsiteX1318" fmla="*/ 204344 w 668548"/>
                    <a:gd name="connsiteY1318" fmla="*/ 130652 h 654697"/>
                    <a:gd name="connsiteX1319" fmla="*/ 199800 w 668548"/>
                    <a:gd name="connsiteY1319" fmla="*/ 133200 h 654697"/>
                    <a:gd name="connsiteX1320" fmla="*/ 198803 w 668548"/>
                    <a:gd name="connsiteY1320" fmla="*/ 134308 h 654697"/>
                    <a:gd name="connsiteX1321" fmla="*/ 198248 w 668548"/>
                    <a:gd name="connsiteY1321" fmla="*/ 135860 h 654697"/>
                    <a:gd name="connsiteX1322" fmla="*/ 198248 w 668548"/>
                    <a:gd name="connsiteY1322" fmla="*/ 136193 h 654697"/>
                    <a:gd name="connsiteX1323" fmla="*/ 198248 w 668548"/>
                    <a:gd name="connsiteY1323" fmla="*/ 136857 h 654697"/>
                    <a:gd name="connsiteX1324" fmla="*/ 199135 w 668548"/>
                    <a:gd name="connsiteY1324" fmla="*/ 137300 h 654697"/>
                    <a:gd name="connsiteX1325" fmla="*/ 200243 w 668548"/>
                    <a:gd name="connsiteY1325" fmla="*/ 138408 h 654697"/>
                    <a:gd name="connsiteX1326" fmla="*/ 201351 w 668548"/>
                    <a:gd name="connsiteY1326" fmla="*/ 140625 h 654697"/>
                    <a:gd name="connsiteX1327" fmla="*/ 201905 w 668548"/>
                    <a:gd name="connsiteY1327" fmla="*/ 141401 h 654697"/>
                    <a:gd name="connsiteX1328" fmla="*/ 202903 w 668548"/>
                    <a:gd name="connsiteY1328" fmla="*/ 142176 h 654697"/>
                    <a:gd name="connsiteX1329" fmla="*/ 204344 w 668548"/>
                    <a:gd name="connsiteY1329" fmla="*/ 142730 h 654697"/>
                    <a:gd name="connsiteX1330" fmla="*/ 204787 w 668548"/>
                    <a:gd name="connsiteY1330" fmla="*/ 142398 h 654697"/>
                    <a:gd name="connsiteX1331" fmla="*/ 204787 w 668548"/>
                    <a:gd name="connsiteY1331" fmla="*/ 141733 h 654697"/>
                    <a:gd name="connsiteX1332" fmla="*/ 205451 w 668548"/>
                    <a:gd name="connsiteY1332" fmla="*/ 141290 h 654697"/>
                    <a:gd name="connsiteX1333" fmla="*/ 206781 w 668548"/>
                    <a:gd name="connsiteY1333" fmla="*/ 140958 h 654697"/>
                    <a:gd name="connsiteX1334" fmla="*/ 207225 w 668548"/>
                    <a:gd name="connsiteY1334" fmla="*/ 140736 h 654697"/>
                    <a:gd name="connsiteX1335" fmla="*/ 207557 w 668548"/>
                    <a:gd name="connsiteY1335" fmla="*/ 141068 h 654697"/>
                    <a:gd name="connsiteX1336" fmla="*/ 209441 w 668548"/>
                    <a:gd name="connsiteY1336" fmla="*/ 143173 h 654697"/>
                    <a:gd name="connsiteX1337" fmla="*/ 209662 w 668548"/>
                    <a:gd name="connsiteY1337" fmla="*/ 143395 h 654697"/>
                    <a:gd name="connsiteX1338" fmla="*/ 211546 w 668548"/>
                    <a:gd name="connsiteY1338" fmla="*/ 146498 h 654697"/>
                    <a:gd name="connsiteX1339" fmla="*/ 212211 w 668548"/>
                    <a:gd name="connsiteY1339" fmla="*/ 147939 h 654697"/>
                    <a:gd name="connsiteX1340" fmla="*/ 209884 w 668548"/>
                    <a:gd name="connsiteY1340" fmla="*/ 147939 h 654697"/>
                    <a:gd name="connsiteX1341" fmla="*/ 208333 w 668548"/>
                    <a:gd name="connsiteY1341" fmla="*/ 148493 h 654697"/>
                    <a:gd name="connsiteX1342" fmla="*/ 206892 w 668548"/>
                    <a:gd name="connsiteY1342" fmla="*/ 149269 h 654697"/>
                    <a:gd name="connsiteX1343" fmla="*/ 203568 w 668548"/>
                    <a:gd name="connsiteY1343" fmla="*/ 150377 h 654697"/>
                    <a:gd name="connsiteX1344" fmla="*/ 202903 w 668548"/>
                    <a:gd name="connsiteY1344" fmla="*/ 151595 h 654697"/>
                    <a:gd name="connsiteX1345" fmla="*/ 202459 w 668548"/>
                    <a:gd name="connsiteY1345" fmla="*/ 152925 h 654697"/>
                    <a:gd name="connsiteX1346" fmla="*/ 201684 w 668548"/>
                    <a:gd name="connsiteY1346" fmla="*/ 153590 h 654697"/>
                    <a:gd name="connsiteX1347" fmla="*/ 200243 w 668548"/>
                    <a:gd name="connsiteY1347" fmla="*/ 154366 h 654697"/>
                    <a:gd name="connsiteX1348" fmla="*/ 200243 w 668548"/>
                    <a:gd name="connsiteY1348" fmla="*/ 155695 h 654697"/>
                    <a:gd name="connsiteX1349" fmla="*/ 201129 w 668548"/>
                    <a:gd name="connsiteY1349" fmla="*/ 157469 h 654697"/>
                    <a:gd name="connsiteX1350" fmla="*/ 201794 w 668548"/>
                    <a:gd name="connsiteY1350" fmla="*/ 159242 h 654697"/>
                    <a:gd name="connsiteX1351" fmla="*/ 201794 w 668548"/>
                    <a:gd name="connsiteY1351" fmla="*/ 159242 h 654697"/>
                    <a:gd name="connsiteX1352" fmla="*/ 202459 w 668548"/>
                    <a:gd name="connsiteY1352" fmla="*/ 163564 h 654697"/>
                    <a:gd name="connsiteX1353" fmla="*/ 203346 w 668548"/>
                    <a:gd name="connsiteY1353" fmla="*/ 166999 h 654697"/>
                    <a:gd name="connsiteX1354" fmla="*/ 205008 w 668548"/>
                    <a:gd name="connsiteY1354" fmla="*/ 169769 h 654697"/>
                    <a:gd name="connsiteX1355" fmla="*/ 210660 w 668548"/>
                    <a:gd name="connsiteY1355" fmla="*/ 173647 h 654697"/>
                    <a:gd name="connsiteX1356" fmla="*/ 209552 w 668548"/>
                    <a:gd name="connsiteY1356" fmla="*/ 174645 h 654697"/>
                    <a:gd name="connsiteX1357" fmla="*/ 207557 w 668548"/>
                    <a:gd name="connsiteY1357" fmla="*/ 177526 h 654697"/>
                    <a:gd name="connsiteX1358" fmla="*/ 206559 w 668548"/>
                    <a:gd name="connsiteY1358" fmla="*/ 178413 h 654697"/>
                    <a:gd name="connsiteX1359" fmla="*/ 205341 w 668548"/>
                    <a:gd name="connsiteY1359" fmla="*/ 178745 h 654697"/>
                    <a:gd name="connsiteX1360" fmla="*/ 201684 w 668548"/>
                    <a:gd name="connsiteY1360" fmla="*/ 178745 h 654697"/>
                    <a:gd name="connsiteX1361" fmla="*/ 195368 w 668548"/>
                    <a:gd name="connsiteY1361" fmla="*/ 180962 h 654697"/>
                    <a:gd name="connsiteX1362" fmla="*/ 190603 w 668548"/>
                    <a:gd name="connsiteY1362" fmla="*/ 182734 h 654697"/>
                    <a:gd name="connsiteX1363" fmla="*/ 185505 w 668548"/>
                    <a:gd name="connsiteY1363" fmla="*/ 182070 h 654697"/>
                    <a:gd name="connsiteX1364" fmla="*/ 177194 w 668548"/>
                    <a:gd name="connsiteY1364" fmla="*/ 174978 h 654697"/>
                    <a:gd name="connsiteX1365" fmla="*/ 176085 w 668548"/>
                    <a:gd name="connsiteY1365" fmla="*/ 173980 h 654697"/>
                    <a:gd name="connsiteX1366" fmla="*/ 170544 w 668548"/>
                    <a:gd name="connsiteY1366" fmla="*/ 173980 h 654697"/>
                    <a:gd name="connsiteX1367" fmla="*/ 169436 w 668548"/>
                    <a:gd name="connsiteY1367" fmla="*/ 172761 h 654697"/>
                    <a:gd name="connsiteX1368" fmla="*/ 168218 w 668548"/>
                    <a:gd name="connsiteY1368" fmla="*/ 172208 h 654697"/>
                    <a:gd name="connsiteX1369" fmla="*/ 167220 w 668548"/>
                    <a:gd name="connsiteY1369" fmla="*/ 172208 h 654697"/>
                    <a:gd name="connsiteX1370" fmla="*/ 165558 w 668548"/>
                    <a:gd name="connsiteY1370" fmla="*/ 171875 h 654697"/>
                    <a:gd name="connsiteX1371" fmla="*/ 163564 w 668548"/>
                    <a:gd name="connsiteY1371" fmla="*/ 169991 h 654697"/>
                    <a:gd name="connsiteX1372" fmla="*/ 161014 w 668548"/>
                    <a:gd name="connsiteY1372" fmla="*/ 168329 h 654697"/>
                    <a:gd name="connsiteX1373" fmla="*/ 158909 w 668548"/>
                    <a:gd name="connsiteY1373" fmla="*/ 168329 h 654697"/>
                    <a:gd name="connsiteX1374" fmla="*/ 158466 w 668548"/>
                    <a:gd name="connsiteY1374" fmla="*/ 171875 h 654697"/>
                    <a:gd name="connsiteX1375" fmla="*/ 156249 w 668548"/>
                    <a:gd name="connsiteY1375" fmla="*/ 175643 h 654697"/>
                    <a:gd name="connsiteX1376" fmla="*/ 151373 w 668548"/>
                    <a:gd name="connsiteY1376" fmla="*/ 177416 h 654697"/>
                    <a:gd name="connsiteX1377" fmla="*/ 146609 w 668548"/>
                    <a:gd name="connsiteY1377" fmla="*/ 176418 h 654697"/>
                    <a:gd name="connsiteX1378" fmla="*/ 144836 w 668548"/>
                    <a:gd name="connsiteY1378" fmla="*/ 171875 h 654697"/>
                    <a:gd name="connsiteX1379" fmla="*/ 144836 w 668548"/>
                    <a:gd name="connsiteY1379" fmla="*/ 171875 h 654697"/>
                    <a:gd name="connsiteX1380" fmla="*/ 144836 w 668548"/>
                    <a:gd name="connsiteY1380" fmla="*/ 171875 h 654697"/>
                    <a:gd name="connsiteX1381" fmla="*/ 144836 w 668548"/>
                    <a:gd name="connsiteY1381" fmla="*/ 171875 h 654697"/>
                    <a:gd name="connsiteX1382" fmla="*/ 134308 w 668548"/>
                    <a:gd name="connsiteY1382" fmla="*/ 167221 h 654697"/>
                    <a:gd name="connsiteX1383" fmla="*/ 132092 w 668548"/>
                    <a:gd name="connsiteY1383" fmla="*/ 165336 h 654697"/>
                    <a:gd name="connsiteX1384" fmla="*/ 132092 w 668548"/>
                    <a:gd name="connsiteY1384" fmla="*/ 164450 h 654697"/>
                    <a:gd name="connsiteX1385" fmla="*/ 132424 w 668548"/>
                    <a:gd name="connsiteY1385" fmla="*/ 161569 h 654697"/>
                    <a:gd name="connsiteX1386" fmla="*/ 132203 w 668548"/>
                    <a:gd name="connsiteY1386" fmla="*/ 160350 h 654697"/>
                    <a:gd name="connsiteX1387" fmla="*/ 131538 w 668548"/>
                    <a:gd name="connsiteY1387" fmla="*/ 159463 h 654697"/>
                    <a:gd name="connsiteX1388" fmla="*/ 131538 w 668548"/>
                    <a:gd name="connsiteY1388" fmla="*/ 159463 h 654697"/>
                    <a:gd name="connsiteX1389" fmla="*/ 130873 w 668548"/>
                    <a:gd name="connsiteY1389" fmla="*/ 159020 h 654697"/>
                    <a:gd name="connsiteX1390" fmla="*/ 130097 w 668548"/>
                    <a:gd name="connsiteY1390" fmla="*/ 158688 h 654697"/>
                    <a:gd name="connsiteX1391" fmla="*/ 126218 w 668548"/>
                    <a:gd name="connsiteY1391" fmla="*/ 155585 h 654697"/>
                    <a:gd name="connsiteX1392" fmla="*/ 124778 w 668548"/>
                    <a:gd name="connsiteY1392" fmla="*/ 154034 h 654697"/>
                    <a:gd name="connsiteX1393" fmla="*/ 123781 w 668548"/>
                    <a:gd name="connsiteY1393" fmla="*/ 152039 h 654697"/>
                    <a:gd name="connsiteX1394" fmla="*/ 123781 w 668548"/>
                    <a:gd name="connsiteY1394" fmla="*/ 149823 h 654697"/>
                    <a:gd name="connsiteX1395" fmla="*/ 123781 w 668548"/>
                    <a:gd name="connsiteY1395" fmla="*/ 146830 h 654697"/>
                    <a:gd name="connsiteX1396" fmla="*/ 123559 w 668548"/>
                    <a:gd name="connsiteY1396" fmla="*/ 144393 h 654697"/>
                    <a:gd name="connsiteX1397" fmla="*/ 122340 w 668548"/>
                    <a:gd name="connsiteY1397" fmla="*/ 143728 h 654697"/>
                    <a:gd name="connsiteX1398" fmla="*/ 121010 w 668548"/>
                    <a:gd name="connsiteY1398" fmla="*/ 144282 h 654697"/>
                    <a:gd name="connsiteX1399" fmla="*/ 120456 w 668548"/>
                    <a:gd name="connsiteY1399" fmla="*/ 144504 h 654697"/>
                    <a:gd name="connsiteX1400" fmla="*/ 119570 w 668548"/>
                    <a:gd name="connsiteY1400" fmla="*/ 145501 h 654697"/>
                    <a:gd name="connsiteX1401" fmla="*/ 118129 w 668548"/>
                    <a:gd name="connsiteY1401" fmla="*/ 148825 h 654697"/>
                    <a:gd name="connsiteX1402" fmla="*/ 116910 w 668548"/>
                    <a:gd name="connsiteY1402" fmla="*/ 150598 h 654697"/>
                    <a:gd name="connsiteX1403" fmla="*/ 114029 w 668548"/>
                    <a:gd name="connsiteY1403" fmla="*/ 153812 h 654697"/>
                    <a:gd name="connsiteX1404" fmla="*/ 112921 w 668548"/>
                    <a:gd name="connsiteY1404" fmla="*/ 155363 h 654697"/>
                    <a:gd name="connsiteX1405" fmla="*/ 112256 w 668548"/>
                    <a:gd name="connsiteY1405" fmla="*/ 157469 h 654697"/>
                    <a:gd name="connsiteX1406" fmla="*/ 112256 w 668548"/>
                    <a:gd name="connsiteY1406" fmla="*/ 158134 h 654697"/>
                    <a:gd name="connsiteX1407" fmla="*/ 111701 w 668548"/>
                    <a:gd name="connsiteY1407" fmla="*/ 161791 h 654697"/>
                    <a:gd name="connsiteX1408" fmla="*/ 111147 w 668548"/>
                    <a:gd name="connsiteY1408" fmla="*/ 164118 h 654697"/>
                    <a:gd name="connsiteX1409" fmla="*/ 109596 w 668548"/>
                    <a:gd name="connsiteY1409" fmla="*/ 166888 h 654697"/>
                    <a:gd name="connsiteX1410" fmla="*/ 105164 w 668548"/>
                    <a:gd name="connsiteY1410" fmla="*/ 170102 h 654697"/>
                    <a:gd name="connsiteX1411" fmla="*/ 103058 w 668548"/>
                    <a:gd name="connsiteY1411" fmla="*/ 172097 h 654697"/>
                    <a:gd name="connsiteX1412" fmla="*/ 98736 w 668548"/>
                    <a:gd name="connsiteY1412" fmla="*/ 174534 h 654697"/>
                    <a:gd name="connsiteX1413" fmla="*/ 93528 w 668548"/>
                    <a:gd name="connsiteY1413" fmla="*/ 174978 h 654697"/>
                    <a:gd name="connsiteX1414" fmla="*/ 88320 w 668548"/>
                    <a:gd name="connsiteY1414" fmla="*/ 173980 h 654697"/>
                    <a:gd name="connsiteX1415" fmla="*/ 83776 w 668548"/>
                    <a:gd name="connsiteY1415" fmla="*/ 171986 h 654697"/>
                    <a:gd name="connsiteX1416" fmla="*/ 81338 w 668548"/>
                    <a:gd name="connsiteY1416" fmla="*/ 171321 h 654697"/>
                    <a:gd name="connsiteX1417" fmla="*/ 78457 w 668548"/>
                    <a:gd name="connsiteY1417" fmla="*/ 172208 h 654697"/>
                    <a:gd name="connsiteX1418" fmla="*/ 73027 w 668548"/>
                    <a:gd name="connsiteY1418" fmla="*/ 174756 h 654697"/>
                    <a:gd name="connsiteX1419" fmla="*/ 70146 w 668548"/>
                    <a:gd name="connsiteY1419" fmla="*/ 175310 h 654697"/>
                    <a:gd name="connsiteX1420" fmla="*/ 69924 w 668548"/>
                    <a:gd name="connsiteY1420" fmla="*/ 175310 h 654697"/>
                    <a:gd name="connsiteX1421" fmla="*/ 69924 w 668548"/>
                    <a:gd name="connsiteY1421" fmla="*/ 175310 h 654697"/>
                    <a:gd name="connsiteX1422" fmla="*/ 67265 w 668548"/>
                    <a:gd name="connsiteY1422" fmla="*/ 175310 h 654697"/>
                    <a:gd name="connsiteX1423" fmla="*/ 64273 w 668548"/>
                    <a:gd name="connsiteY1423" fmla="*/ 174091 h 654697"/>
                    <a:gd name="connsiteX1424" fmla="*/ 61391 w 668548"/>
                    <a:gd name="connsiteY1424" fmla="*/ 171986 h 654697"/>
                    <a:gd name="connsiteX1425" fmla="*/ 61391 w 668548"/>
                    <a:gd name="connsiteY1425" fmla="*/ 171986 h 654697"/>
                    <a:gd name="connsiteX1426" fmla="*/ 59840 w 668548"/>
                    <a:gd name="connsiteY1426" fmla="*/ 170434 h 654697"/>
                    <a:gd name="connsiteX1427" fmla="*/ 58178 w 668548"/>
                    <a:gd name="connsiteY1427" fmla="*/ 169547 h 654697"/>
                    <a:gd name="connsiteX1428" fmla="*/ 55186 w 668548"/>
                    <a:gd name="connsiteY1428" fmla="*/ 168883 h 654697"/>
                    <a:gd name="connsiteX1429" fmla="*/ 53413 w 668548"/>
                    <a:gd name="connsiteY1429" fmla="*/ 168550 h 654697"/>
                    <a:gd name="connsiteX1430" fmla="*/ 52637 w 668548"/>
                    <a:gd name="connsiteY1430" fmla="*/ 169104 h 654697"/>
                    <a:gd name="connsiteX1431" fmla="*/ 52194 w 668548"/>
                    <a:gd name="connsiteY1431" fmla="*/ 170212 h 654697"/>
                    <a:gd name="connsiteX1432" fmla="*/ 52194 w 668548"/>
                    <a:gd name="connsiteY1432" fmla="*/ 171986 h 654697"/>
                    <a:gd name="connsiteX1433" fmla="*/ 54632 w 668548"/>
                    <a:gd name="connsiteY1433" fmla="*/ 174867 h 654697"/>
                    <a:gd name="connsiteX1434" fmla="*/ 53191 w 668548"/>
                    <a:gd name="connsiteY1434" fmla="*/ 176862 h 654697"/>
                    <a:gd name="connsiteX1435" fmla="*/ 47872 w 668548"/>
                    <a:gd name="connsiteY1435" fmla="*/ 179078 h 654697"/>
                    <a:gd name="connsiteX1436" fmla="*/ 46210 w 668548"/>
                    <a:gd name="connsiteY1436" fmla="*/ 180740 h 654697"/>
                    <a:gd name="connsiteX1437" fmla="*/ 45212 w 668548"/>
                    <a:gd name="connsiteY1437" fmla="*/ 182291 h 654697"/>
                    <a:gd name="connsiteX1438" fmla="*/ 43993 w 668548"/>
                    <a:gd name="connsiteY1438" fmla="*/ 183178 h 654697"/>
                    <a:gd name="connsiteX1439" fmla="*/ 37899 w 668548"/>
                    <a:gd name="connsiteY1439" fmla="*/ 182291 h 654697"/>
                    <a:gd name="connsiteX1440" fmla="*/ 36126 w 668548"/>
                    <a:gd name="connsiteY1440" fmla="*/ 181737 h 654697"/>
                    <a:gd name="connsiteX1441" fmla="*/ 34574 w 668548"/>
                    <a:gd name="connsiteY1441" fmla="*/ 180186 h 654697"/>
                    <a:gd name="connsiteX1442" fmla="*/ 29255 w 668548"/>
                    <a:gd name="connsiteY1442" fmla="*/ 176751 h 654697"/>
                    <a:gd name="connsiteX1443" fmla="*/ 17952 w 668548"/>
                    <a:gd name="connsiteY1443" fmla="*/ 177305 h 654697"/>
                    <a:gd name="connsiteX1444" fmla="*/ 14406 w 668548"/>
                    <a:gd name="connsiteY1444" fmla="*/ 177305 h 654697"/>
                    <a:gd name="connsiteX1445" fmla="*/ 9973 w 668548"/>
                    <a:gd name="connsiteY1445" fmla="*/ 172651 h 654697"/>
                    <a:gd name="connsiteX1446" fmla="*/ 7646 w 668548"/>
                    <a:gd name="connsiteY1446" fmla="*/ 172318 h 654697"/>
                    <a:gd name="connsiteX1447" fmla="*/ 2438 w 668548"/>
                    <a:gd name="connsiteY1447" fmla="*/ 169880 h 654697"/>
                    <a:gd name="connsiteX1448" fmla="*/ 1330 w 668548"/>
                    <a:gd name="connsiteY1448" fmla="*/ 168993 h 654697"/>
                    <a:gd name="connsiteX1449" fmla="*/ 665 w 668548"/>
                    <a:gd name="connsiteY1449" fmla="*/ 168993 h 654697"/>
                    <a:gd name="connsiteX1450" fmla="*/ 0 w 668548"/>
                    <a:gd name="connsiteY1450" fmla="*/ 171099 h 654697"/>
                    <a:gd name="connsiteX1451" fmla="*/ 332 w 668548"/>
                    <a:gd name="connsiteY1451" fmla="*/ 173426 h 654697"/>
                    <a:gd name="connsiteX1452" fmla="*/ 2216 w 668548"/>
                    <a:gd name="connsiteY1452" fmla="*/ 177748 h 654697"/>
                    <a:gd name="connsiteX1453" fmla="*/ 1884 w 668548"/>
                    <a:gd name="connsiteY1453" fmla="*/ 178967 h 654697"/>
                    <a:gd name="connsiteX1454" fmla="*/ 1662 w 668548"/>
                    <a:gd name="connsiteY1454" fmla="*/ 179188 h 654697"/>
                    <a:gd name="connsiteX1455" fmla="*/ 1662 w 668548"/>
                    <a:gd name="connsiteY1455" fmla="*/ 179188 h 654697"/>
                    <a:gd name="connsiteX1456" fmla="*/ 2216 w 668548"/>
                    <a:gd name="connsiteY1456" fmla="*/ 179964 h 654697"/>
                    <a:gd name="connsiteX1457" fmla="*/ 1995 w 668548"/>
                    <a:gd name="connsiteY1457" fmla="*/ 180408 h 654697"/>
                    <a:gd name="connsiteX1458" fmla="*/ 1662 w 668548"/>
                    <a:gd name="connsiteY1458" fmla="*/ 180740 h 654697"/>
                    <a:gd name="connsiteX1459" fmla="*/ 1441 w 668548"/>
                    <a:gd name="connsiteY1459" fmla="*/ 181073 h 654697"/>
                    <a:gd name="connsiteX1460" fmla="*/ 4765 w 668548"/>
                    <a:gd name="connsiteY1460" fmla="*/ 190713 h 654697"/>
                    <a:gd name="connsiteX1461" fmla="*/ 6095 w 668548"/>
                    <a:gd name="connsiteY1461" fmla="*/ 192154 h 654697"/>
                    <a:gd name="connsiteX1462" fmla="*/ 6095 w 668548"/>
                    <a:gd name="connsiteY1462" fmla="*/ 193151 h 654697"/>
                    <a:gd name="connsiteX1463" fmla="*/ 4432 w 668548"/>
                    <a:gd name="connsiteY1463" fmla="*/ 193816 h 654697"/>
                    <a:gd name="connsiteX1464" fmla="*/ 4432 w 668548"/>
                    <a:gd name="connsiteY1464" fmla="*/ 195478 h 654697"/>
                    <a:gd name="connsiteX1465" fmla="*/ 5541 w 668548"/>
                    <a:gd name="connsiteY1465" fmla="*/ 197362 h 654697"/>
                    <a:gd name="connsiteX1466" fmla="*/ 6760 w 668548"/>
                    <a:gd name="connsiteY1466" fmla="*/ 198692 h 654697"/>
                    <a:gd name="connsiteX1467" fmla="*/ 7757 w 668548"/>
                    <a:gd name="connsiteY1467" fmla="*/ 198914 h 654697"/>
                    <a:gd name="connsiteX1468" fmla="*/ 10749 w 668548"/>
                    <a:gd name="connsiteY1468" fmla="*/ 198914 h 654697"/>
                    <a:gd name="connsiteX1469" fmla="*/ 12078 w 668548"/>
                    <a:gd name="connsiteY1469" fmla="*/ 199690 h 654697"/>
                    <a:gd name="connsiteX1470" fmla="*/ 10417 w 668548"/>
                    <a:gd name="connsiteY1470" fmla="*/ 201130 h 654697"/>
                    <a:gd name="connsiteX1471" fmla="*/ 9419 w 668548"/>
                    <a:gd name="connsiteY1471" fmla="*/ 201684 h 654697"/>
                    <a:gd name="connsiteX1472" fmla="*/ 8311 w 668548"/>
                    <a:gd name="connsiteY1472" fmla="*/ 201906 h 654697"/>
                    <a:gd name="connsiteX1473" fmla="*/ 8754 w 668548"/>
                    <a:gd name="connsiteY1473" fmla="*/ 203125 h 654697"/>
                    <a:gd name="connsiteX1474" fmla="*/ 9419 w 668548"/>
                    <a:gd name="connsiteY1474" fmla="*/ 204011 h 654697"/>
                    <a:gd name="connsiteX1475" fmla="*/ 10306 w 668548"/>
                    <a:gd name="connsiteY1475" fmla="*/ 204676 h 654697"/>
                    <a:gd name="connsiteX1476" fmla="*/ 11414 w 668548"/>
                    <a:gd name="connsiteY1476" fmla="*/ 205230 h 654697"/>
                    <a:gd name="connsiteX1477" fmla="*/ 11414 w 668548"/>
                    <a:gd name="connsiteY1477" fmla="*/ 206227 h 654697"/>
                    <a:gd name="connsiteX1478" fmla="*/ 10195 w 668548"/>
                    <a:gd name="connsiteY1478" fmla="*/ 206227 h 654697"/>
                    <a:gd name="connsiteX1479" fmla="*/ 9308 w 668548"/>
                    <a:gd name="connsiteY1479" fmla="*/ 206671 h 654697"/>
                    <a:gd name="connsiteX1480" fmla="*/ 8643 w 668548"/>
                    <a:gd name="connsiteY1480" fmla="*/ 207447 h 654697"/>
                    <a:gd name="connsiteX1481" fmla="*/ 8311 w 668548"/>
                    <a:gd name="connsiteY1481" fmla="*/ 208444 h 654697"/>
                    <a:gd name="connsiteX1482" fmla="*/ 9752 w 668548"/>
                    <a:gd name="connsiteY1482" fmla="*/ 209330 h 654697"/>
                    <a:gd name="connsiteX1483" fmla="*/ 10528 w 668548"/>
                    <a:gd name="connsiteY1483" fmla="*/ 210771 h 654697"/>
                    <a:gd name="connsiteX1484" fmla="*/ 10528 w 668548"/>
                    <a:gd name="connsiteY1484" fmla="*/ 212433 h 654697"/>
                    <a:gd name="connsiteX1485" fmla="*/ 9862 w 668548"/>
                    <a:gd name="connsiteY1485" fmla="*/ 213984 h 654697"/>
                    <a:gd name="connsiteX1486" fmla="*/ 10417 w 668548"/>
                    <a:gd name="connsiteY1486" fmla="*/ 215536 h 654697"/>
                    <a:gd name="connsiteX1487" fmla="*/ 10417 w 668548"/>
                    <a:gd name="connsiteY1487" fmla="*/ 216866 h 654697"/>
                    <a:gd name="connsiteX1488" fmla="*/ 9973 w 668548"/>
                    <a:gd name="connsiteY1488" fmla="*/ 217863 h 654697"/>
                    <a:gd name="connsiteX1489" fmla="*/ 9087 w 668548"/>
                    <a:gd name="connsiteY1489" fmla="*/ 218417 h 654697"/>
                    <a:gd name="connsiteX1490" fmla="*/ 9087 w 668548"/>
                    <a:gd name="connsiteY1490" fmla="*/ 219414 h 654697"/>
                    <a:gd name="connsiteX1491" fmla="*/ 10084 w 668548"/>
                    <a:gd name="connsiteY1491" fmla="*/ 220190 h 654697"/>
                    <a:gd name="connsiteX1492" fmla="*/ 10528 w 668548"/>
                    <a:gd name="connsiteY1492" fmla="*/ 220855 h 654697"/>
                    <a:gd name="connsiteX1493" fmla="*/ 10528 w 668548"/>
                    <a:gd name="connsiteY1493" fmla="*/ 221631 h 654697"/>
                    <a:gd name="connsiteX1494" fmla="*/ 9973 w 668548"/>
                    <a:gd name="connsiteY1494" fmla="*/ 222739 h 654697"/>
                    <a:gd name="connsiteX1495" fmla="*/ 11082 w 668548"/>
                    <a:gd name="connsiteY1495" fmla="*/ 223404 h 654697"/>
                    <a:gd name="connsiteX1496" fmla="*/ 11082 w 668548"/>
                    <a:gd name="connsiteY1496" fmla="*/ 224512 h 654697"/>
                    <a:gd name="connsiteX1497" fmla="*/ 10971 w 668548"/>
                    <a:gd name="connsiteY1497" fmla="*/ 225953 h 654697"/>
                    <a:gd name="connsiteX1498" fmla="*/ 10749 w 668548"/>
                    <a:gd name="connsiteY1498" fmla="*/ 227615 h 654697"/>
                    <a:gd name="connsiteX1499" fmla="*/ 11303 w 668548"/>
                    <a:gd name="connsiteY1499" fmla="*/ 228945 h 654697"/>
                    <a:gd name="connsiteX1500" fmla="*/ 12632 w 668548"/>
                    <a:gd name="connsiteY1500" fmla="*/ 228945 h 654697"/>
                    <a:gd name="connsiteX1501" fmla="*/ 15403 w 668548"/>
                    <a:gd name="connsiteY1501" fmla="*/ 228169 h 654697"/>
                    <a:gd name="connsiteX1502" fmla="*/ 20722 w 668548"/>
                    <a:gd name="connsiteY1502" fmla="*/ 227947 h 654697"/>
                    <a:gd name="connsiteX1503" fmla="*/ 23382 w 668548"/>
                    <a:gd name="connsiteY1503" fmla="*/ 228280 h 654697"/>
                    <a:gd name="connsiteX1504" fmla="*/ 25598 w 668548"/>
                    <a:gd name="connsiteY1504" fmla="*/ 229388 h 654697"/>
                    <a:gd name="connsiteX1505" fmla="*/ 15625 w 668548"/>
                    <a:gd name="connsiteY1505" fmla="*/ 230053 h 654697"/>
                    <a:gd name="connsiteX1506" fmla="*/ 12632 w 668548"/>
                    <a:gd name="connsiteY1506" fmla="*/ 232047 h 654697"/>
                    <a:gd name="connsiteX1507" fmla="*/ 15403 w 668548"/>
                    <a:gd name="connsiteY1507" fmla="*/ 235926 h 654697"/>
                    <a:gd name="connsiteX1508" fmla="*/ 14960 w 668548"/>
                    <a:gd name="connsiteY1508" fmla="*/ 236591 h 654697"/>
                    <a:gd name="connsiteX1509" fmla="*/ 14295 w 668548"/>
                    <a:gd name="connsiteY1509" fmla="*/ 238142 h 654697"/>
                    <a:gd name="connsiteX1510" fmla="*/ 13741 w 668548"/>
                    <a:gd name="connsiteY1510" fmla="*/ 239140 h 654697"/>
                    <a:gd name="connsiteX1511" fmla="*/ 16068 w 668548"/>
                    <a:gd name="connsiteY1511" fmla="*/ 239583 h 654697"/>
                    <a:gd name="connsiteX1512" fmla="*/ 17952 w 668548"/>
                    <a:gd name="connsiteY1512" fmla="*/ 241023 h 654697"/>
                    <a:gd name="connsiteX1513" fmla="*/ 19393 w 668548"/>
                    <a:gd name="connsiteY1513" fmla="*/ 242686 h 654697"/>
                    <a:gd name="connsiteX1514" fmla="*/ 20279 w 668548"/>
                    <a:gd name="connsiteY1514" fmla="*/ 243462 h 654697"/>
                    <a:gd name="connsiteX1515" fmla="*/ 26152 w 668548"/>
                    <a:gd name="connsiteY1515" fmla="*/ 251662 h 654697"/>
                    <a:gd name="connsiteX1516" fmla="*/ 30806 w 668548"/>
                    <a:gd name="connsiteY1516" fmla="*/ 256649 h 654697"/>
                    <a:gd name="connsiteX1517" fmla="*/ 33356 w 668548"/>
                    <a:gd name="connsiteY1517" fmla="*/ 262854 h 654697"/>
                    <a:gd name="connsiteX1518" fmla="*/ 34685 w 668548"/>
                    <a:gd name="connsiteY1518" fmla="*/ 264405 h 654697"/>
                    <a:gd name="connsiteX1519" fmla="*/ 34131 w 668548"/>
                    <a:gd name="connsiteY1519" fmla="*/ 265181 h 654697"/>
                    <a:gd name="connsiteX1520" fmla="*/ 33577 w 668548"/>
                    <a:gd name="connsiteY1520" fmla="*/ 266290 h 654697"/>
                    <a:gd name="connsiteX1521" fmla="*/ 33134 w 668548"/>
                    <a:gd name="connsiteY1521" fmla="*/ 266733 h 654697"/>
                    <a:gd name="connsiteX1522" fmla="*/ 33134 w 668548"/>
                    <a:gd name="connsiteY1522" fmla="*/ 267730 h 654697"/>
                    <a:gd name="connsiteX1523" fmla="*/ 34242 w 668548"/>
                    <a:gd name="connsiteY1523" fmla="*/ 269281 h 654697"/>
                    <a:gd name="connsiteX1524" fmla="*/ 35461 w 668548"/>
                    <a:gd name="connsiteY1524" fmla="*/ 269614 h 654697"/>
                    <a:gd name="connsiteX1525" fmla="*/ 38564 w 668548"/>
                    <a:gd name="connsiteY1525" fmla="*/ 268838 h 654697"/>
                    <a:gd name="connsiteX1526" fmla="*/ 37566 w 668548"/>
                    <a:gd name="connsiteY1526" fmla="*/ 271166 h 654697"/>
                    <a:gd name="connsiteX1527" fmla="*/ 36015 w 668548"/>
                    <a:gd name="connsiteY1527" fmla="*/ 272052 h 654697"/>
                    <a:gd name="connsiteX1528" fmla="*/ 34352 w 668548"/>
                    <a:gd name="connsiteY1528" fmla="*/ 271609 h 654697"/>
                    <a:gd name="connsiteX1529" fmla="*/ 33245 w 668548"/>
                    <a:gd name="connsiteY1529" fmla="*/ 269946 h 654697"/>
                    <a:gd name="connsiteX1530" fmla="*/ 32358 w 668548"/>
                    <a:gd name="connsiteY1530" fmla="*/ 270944 h 654697"/>
                    <a:gd name="connsiteX1531" fmla="*/ 33688 w 668548"/>
                    <a:gd name="connsiteY1531" fmla="*/ 272606 h 654697"/>
                    <a:gd name="connsiteX1532" fmla="*/ 35571 w 668548"/>
                    <a:gd name="connsiteY1532" fmla="*/ 273825 h 654697"/>
                    <a:gd name="connsiteX1533" fmla="*/ 37345 w 668548"/>
                    <a:gd name="connsiteY1533" fmla="*/ 274490 h 654697"/>
                    <a:gd name="connsiteX1534" fmla="*/ 38564 w 668548"/>
                    <a:gd name="connsiteY1534" fmla="*/ 274157 h 654697"/>
                    <a:gd name="connsiteX1535" fmla="*/ 39339 w 668548"/>
                    <a:gd name="connsiteY1535" fmla="*/ 275377 h 654697"/>
                    <a:gd name="connsiteX1536" fmla="*/ 38564 w 668548"/>
                    <a:gd name="connsiteY1536" fmla="*/ 276484 h 654697"/>
                    <a:gd name="connsiteX1537" fmla="*/ 38896 w 668548"/>
                    <a:gd name="connsiteY1537" fmla="*/ 276484 h 654697"/>
                    <a:gd name="connsiteX1538" fmla="*/ 39671 w 668548"/>
                    <a:gd name="connsiteY1538" fmla="*/ 276484 h 654697"/>
                    <a:gd name="connsiteX1539" fmla="*/ 40004 w 668548"/>
                    <a:gd name="connsiteY1539" fmla="*/ 276484 h 654697"/>
                    <a:gd name="connsiteX1540" fmla="*/ 39782 w 668548"/>
                    <a:gd name="connsiteY1540" fmla="*/ 277038 h 654697"/>
                    <a:gd name="connsiteX1541" fmla="*/ 39450 w 668548"/>
                    <a:gd name="connsiteY1541" fmla="*/ 278147 h 654697"/>
                    <a:gd name="connsiteX1542" fmla="*/ 39228 w 668548"/>
                    <a:gd name="connsiteY1542" fmla="*/ 278701 h 654697"/>
                    <a:gd name="connsiteX1543" fmla="*/ 40447 w 668548"/>
                    <a:gd name="connsiteY1543" fmla="*/ 278701 h 654697"/>
                    <a:gd name="connsiteX1544" fmla="*/ 43772 w 668548"/>
                    <a:gd name="connsiteY1544" fmla="*/ 280253 h 654697"/>
                    <a:gd name="connsiteX1545" fmla="*/ 44547 w 668548"/>
                    <a:gd name="connsiteY1545" fmla="*/ 280917 h 654697"/>
                    <a:gd name="connsiteX1546" fmla="*/ 44880 w 668548"/>
                    <a:gd name="connsiteY1546" fmla="*/ 283244 h 654697"/>
                    <a:gd name="connsiteX1547" fmla="*/ 44880 w 668548"/>
                    <a:gd name="connsiteY1547" fmla="*/ 285793 h 654697"/>
                    <a:gd name="connsiteX1548" fmla="*/ 45212 w 668548"/>
                    <a:gd name="connsiteY1548" fmla="*/ 287344 h 654697"/>
                    <a:gd name="connsiteX1549" fmla="*/ 46875 w 668548"/>
                    <a:gd name="connsiteY1549" fmla="*/ 286458 h 654697"/>
                    <a:gd name="connsiteX1550" fmla="*/ 46321 w 668548"/>
                    <a:gd name="connsiteY1550" fmla="*/ 285793 h 654697"/>
                    <a:gd name="connsiteX1551" fmla="*/ 45323 w 668548"/>
                    <a:gd name="connsiteY1551" fmla="*/ 283244 h 654697"/>
                    <a:gd name="connsiteX1552" fmla="*/ 45877 w 668548"/>
                    <a:gd name="connsiteY1552" fmla="*/ 281582 h 654697"/>
                    <a:gd name="connsiteX1553" fmla="*/ 45323 w 668548"/>
                    <a:gd name="connsiteY1553" fmla="*/ 280253 h 654697"/>
                    <a:gd name="connsiteX1554" fmla="*/ 44104 w 668548"/>
                    <a:gd name="connsiteY1554" fmla="*/ 279255 h 654697"/>
                    <a:gd name="connsiteX1555" fmla="*/ 42885 w 668548"/>
                    <a:gd name="connsiteY1555" fmla="*/ 278701 h 654697"/>
                    <a:gd name="connsiteX1556" fmla="*/ 43661 w 668548"/>
                    <a:gd name="connsiteY1556" fmla="*/ 277592 h 654697"/>
                    <a:gd name="connsiteX1557" fmla="*/ 44769 w 668548"/>
                    <a:gd name="connsiteY1557" fmla="*/ 278257 h 654697"/>
                    <a:gd name="connsiteX1558" fmla="*/ 45877 w 668548"/>
                    <a:gd name="connsiteY1558" fmla="*/ 277925 h 654697"/>
                    <a:gd name="connsiteX1559" fmla="*/ 46875 w 668548"/>
                    <a:gd name="connsiteY1559" fmla="*/ 278257 h 654697"/>
                    <a:gd name="connsiteX1560" fmla="*/ 47540 w 668548"/>
                    <a:gd name="connsiteY1560" fmla="*/ 280806 h 654697"/>
                    <a:gd name="connsiteX1561" fmla="*/ 48093 w 668548"/>
                    <a:gd name="connsiteY1561" fmla="*/ 280474 h 654697"/>
                    <a:gd name="connsiteX1562" fmla="*/ 48093 w 668548"/>
                    <a:gd name="connsiteY1562" fmla="*/ 280253 h 654697"/>
                    <a:gd name="connsiteX1563" fmla="*/ 48315 w 668548"/>
                    <a:gd name="connsiteY1563" fmla="*/ 279588 h 654697"/>
                    <a:gd name="connsiteX1564" fmla="*/ 49978 w 668548"/>
                    <a:gd name="connsiteY1564" fmla="*/ 280696 h 654697"/>
                    <a:gd name="connsiteX1565" fmla="*/ 51972 w 668548"/>
                    <a:gd name="connsiteY1565" fmla="*/ 281028 h 654697"/>
                    <a:gd name="connsiteX1566" fmla="*/ 56073 w 668548"/>
                    <a:gd name="connsiteY1566" fmla="*/ 280806 h 654697"/>
                    <a:gd name="connsiteX1567" fmla="*/ 55408 w 668548"/>
                    <a:gd name="connsiteY1567" fmla="*/ 279588 h 654697"/>
                    <a:gd name="connsiteX1568" fmla="*/ 54854 w 668548"/>
                    <a:gd name="connsiteY1568" fmla="*/ 278812 h 654697"/>
                    <a:gd name="connsiteX1569" fmla="*/ 54188 w 668548"/>
                    <a:gd name="connsiteY1569" fmla="*/ 278479 h 654697"/>
                    <a:gd name="connsiteX1570" fmla="*/ 52969 w 668548"/>
                    <a:gd name="connsiteY1570" fmla="*/ 278479 h 654697"/>
                    <a:gd name="connsiteX1571" fmla="*/ 53413 w 668548"/>
                    <a:gd name="connsiteY1571" fmla="*/ 277260 h 654697"/>
                    <a:gd name="connsiteX1572" fmla="*/ 53413 w 668548"/>
                    <a:gd name="connsiteY1572" fmla="*/ 276817 h 654697"/>
                    <a:gd name="connsiteX1573" fmla="*/ 53191 w 668548"/>
                    <a:gd name="connsiteY1573" fmla="*/ 276484 h 654697"/>
                    <a:gd name="connsiteX1574" fmla="*/ 52969 w 668548"/>
                    <a:gd name="connsiteY1574" fmla="*/ 275266 h 654697"/>
                    <a:gd name="connsiteX1575" fmla="*/ 53967 w 668548"/>
                    <a:gd name="connsiteY1575" fmla="*/ 273271 h 654697"/>
                    <a:gd name="connsiteX1576" fmla="*/ 54521 w 668548"/>
                    <a:gd name="connsiteY1576" fmla="*/ 272606 h 654697"/>
                    <a:gd name="connsiteX1577" fmla="*/ 55297 w 668548"/>
                    <a:gd name="connsiteY1577" fmla="*/ 272052 h 654697"/>
                    <a:gd name="connsiteX1578" fmla="*/ 55297 w 668548"/>
                    <a:gd name="connsiteY1578" fmla="*/ 270833 h 654697"/>
                    <a:gd name="connsiteX1579" fmla="*/ 54521 w 668548"/>
                    <a:gd name="connsiteY1579" fmla="*/ 270833 h 654697"/>
                    <a:gd name="connsiteX1580" fmla="*/ 54521 w 668548"/>
                    <a:gd name="connsiteY1580" fmla="*/ 269836 h 654697"/>
                    <a:gd name="connsiteX1581" fmla="*/ 55297 w 668548"/>
                    <a:gd name="connsiteY1581" fmla="*/ 269836 h 654697"/>
                    <a:gd name="connsiteX1582" fmla="*/ 54521 w 668548"/>
                    <a:gd name="connsiteY1582" fmla="*/ 268062 h 654697"/>
                    <a:gd name="connsiteX1583" fmla="*/ 53967 w 668548"/>
                    <a:gd name="connsiteY1583" fmla="*/ 267398 h 654697"/>
                    <a:gd name="connsiteX1584" fmla="*/ 53080 w 668548"/>
                    <a:gd name="connsiteY1584" fmla="*/ 266622 h 654697"/>
                    <a:gd name="connsiteX1585" fmla="*/ 54854 w 668548"/>
                    <a:gd name="connsiteY1585" fmla="*/ 266622 h 654697"/>
                    <a:gd name="connsiteX1586" fmla="*/ 57402 w 668548"/>
                    <a:gd name="connsiteY1586" fmla="*/ 265957 h 654697"/>
                    <a:gd name="connsiteX1587" fmla="*/ 58510 w 668548"/>
                    <a:gd name="connsiteY1587" fmla="*/ 266622 h 654697"/>
                    <a:gd name="connsiteX1588" fmla="*/ 58510 w 668548"/>
                    <a:gd name="connsiteY1588" fmla="*/ 265957 h 654697"/>
                    <a:gd name="connsiteX1589" fmla="*/ 58621 w 668548"/>
                    <a:gd name="connsiteY1589" fmla="*/ 265625 h 654697"/>
                    <a:gd name="connsiteX1590" fmla="*/ 58732 w 668548"/>
                    <a:gd name="connsiteY1590" fmla="*/ 265625 h 654697"/>
                    <a:gd name="connsiteX1591" fmla="*/ 59286 w 668548"/>
                    <a:gd name="connsiteY1591" fmla="*/ 265403 h 654697"/>
                    <a:gd name="connsiteX1592" fmla="*/ 59286 w 668548"/>
                    <a:gd name="connsiteY1592" fmla="*/ 264295 h 654697"/>
                    <a:gd name="connsiteX1593" fmla="*/ 58732 w 668548"/>
                    <a:gd name="connsiteY1593" fmla="*/ 263519 h 654697"/>
                    <a:gd name="connsiteX1594" fmla="*/ 58732 w 668548"/>
                    <a:gd name="connsiteY1594" fmla="*/ 263076 h 654697"/>
                    <a:gd name="connsiteX1595" fmla="*/ 59175 w 668548"/>
                    <a:gd name="connsiteY1595" fmla="*/ 263076 h 654697"/>
                    <a:gd name="connsiteX1596" fmla="*/ 60062 w 668548"/>
                    <a:gd name="connsiteY1596" fmla="*/ 263408 h 654697"/>
                    <a:gd name="connsiteX1597" fmla="*/ 60505 w 668548"/>
                    <a:gd name="connsiteY1597" fmla="*/ 261857 h 654697"/>
                    <a:gd name="connsiteX1598" fmla="*/ 60505 w 668548"/>
                    <a:gd name="connsiteY1598" fmla="*/ 260416 h 654697"/>
                    <a:gd name="connsiteX1599" fmla="*/ 60505 w 668548"/>
                    <a:gd name="connsiteY1599" fmla="*/ 259086 h 654697"/>
                    <a:gd name="connsiteX1600" fmla="*/ 60062 w 668548"/>
                    <a:gd name="connsiteY1600" fmla="*/ 257978 h 654697"/>
                    <a:gd name="connsiteX1601" fmla="*/ 60727 w 668548"/>
                    <a:gd name="connsiteY1601" fmla="*/ 257978 h 654697"/>
                    <a:gd name="connsiteX1602" fmla="*/ 61170 w 668548"/>
                    <a:gd name="connsiteY1602" fmla="*/ 258754 h 654697"/>
                    <a:gd name="connsiteX1603" fmla="*/ 61834 w 668548"/>
                    <a:gd name="connsiteY1603" fmla="*/ 257978 h 654697"/>
                    <a:gd name="connsiteX1604" fmla="*/ 63386 w 668548"/>
                    <a:gd name="connsiteY1604" fmla="*/ 254875 h 654697"/>
                    <a:gd name="connsiteX1605" fmla="*/ 64605 w 668548"/>
                    <a:gd name="connsiteY1605" fmla="*/ 253657 h 654697"/>
                    <a:gd name="connsiteX1606" fmla="*/ 64162 w 668548"/>
                    <a:gd name="connsiteY1606" fmla="*/ 252105 h 654697"/>
                    <a:gd name="connsiteX1607" fmla="*/ 63275 w 668548"/>
                    <a:gd name="connsiteY1607" fmla="*/ 251773 h 654697"/>
                    <a:gd name="connsiteX1608" fmla="*/ 62167 w 668548"/>
                    <a:gd name="connsiteY1608" fmla="*/ 251773 h 654697"/>
                    <a:gd name="connsiteX1609" fmla="*/ 60948 w 668548"/>
                    <a:gd name="connsiteY1609" fmla="*/ 250886 h 654697"/>
                    <a:gd name="connsiteX1610" fmla="*/ 60505 w 668548"/>
                    <a:gd name="connsiteY1610" fmla="*/ 249556 h 654697"/>
                    <a:gd name="connsiteX1611" fmla="*/ 60948 w 668548"/>
                    <a:gd name="connsiteY1611" fmla="*/ 246675 h 654697"/>
                    <a:gd name="connsiteX1612" fmla="*/ 60505 w 668548"/>
                    <a:gd name="connsiteY1612" fmla="*/ 244791 h 654697"/>
                    <a:gd name="connsiteX1613" fmla="*/ 61834 w 668548"/>
                    <a:gd name="connsiteY1613" fmla="*/ 244791 h 654697"/>
                    <a:gd name="connsiteX1614" fmla="*/ 61945 w 668548"/>
                    <a:gd name="connsiteY1614" fmla="*/ 245677 h 654697"/>
                    <a:gd name="connsiteX1615" fmla="*/ 61724 w 668548"/>
                    <a:gd name="connsiteY1615" fmla="*/ 246786 h 654697"/>
                    <a:gd name="connsiteX1616" fmla="*/ 62056 w 668548"/>
                    <a:gd name="connsiteY1616" fmla="*/ 248005 h 654697"/>
                    <a:gd name="connsiteX1617" fmla="*/ 64495 w 668548"/>
                    <a:gd name="connsiteY1617" fmla="*/ 250221 h 654697"/>
                    <a:gd name="connsiteX1618" fmla="*/ 65381 w 668548"/>
                    <a:gd name="connsiteY1618" fmla="*/ 253214 h 654697"/>
                    <a:gd name="connsiteX1619" fmla="*/ 64938 w 668548"/>
                    <a:gd name="connsiteY1619" fmla="*/ 254543 h 654697"/>
                    <a:gd name="connsiteX1620" fmla="*/ 64051 w 668548"/>
                    <a:gd name="connsiteY1620" fmla="*/ 255984 h 654697"/>
                    <a:gd name="connsiteX1621" fmla="*/ 63719 w 668548"/>
                    <a:gd name="connsiteY1621" fmla="*/ 259086 h 654697"/>
                    <a:gd name="connsiteX1622" fmla="*/ 64495 w 668548"/>
                    <a:gd name="connsiteY1622" fmla="*/ 259086 h 654697"/>
                    <a:gd name="connsiteX1623" fmla="*/ 65049 w 668548"/>
                    <a:gd name="connsiteY1623" fmla="*/ 257868 h 654697"/>
                    <a:gd name="connsiteX1624" fmla="*/ 66046 w 668548"/>
                    <a:gd name="connsiteY1624" fmla="*/ 256427 h 654697"/>
                    <a:gd name="connsiteX1625" fmla="*/ 67375 w 668548"/>
                    <a:gd name="connsiteY1625" fmla="*/ 255208 h 654697"/>
                    <a:gd name="connsiteX1626" fmla="*/ 68706 w 668548"/>
                    <a:gd name="connsiteY1626" fmla="*/ 254654 h 654697"/>
                    <a:gd name="connsiteX1627" fmla="*/ 69924 w 668548"/>
                    <a:gd name="connsiteY1627" fmla="*/ 254986 h 654697"/>
                    <a:gd name="connsiteX1628" fmla="*/ 70811 w 668548"/>
                    <a:gd name="connsiteY1628" fmla="*/ 255540 h 654697"/>
                    <a:gd name="connsiteX1629" fmla="*/ 71697 w 668548"/>
                    <a:gd name="connsiteY1629" fmla="*/ 255540 h 654697"/>
                    <a:gd name="connsiteX1630" fmla="*/ 73027 w 668548"/>
                    <a:gd name="connsiteY1630" fmla="*/ 254654 h 654697"/>
                    <a:gd name="connsiteX1631" fmla="*/ 74468 w 668548"/>
                    <a:gd name="connsiteY1631" fmla="*/ 251773 h 654697"/>
                    <a:gd name="connsiteX1632" fmla="*/ 74689 w 668548"/>
                    <a:gd name="connsiteY1632" fmla="*/ 248116 h 654697"/>
                    <a:gd name="connsiteX1633" fmla="*/ 73914 w 668548"/>
                    <a:gd name="connsiteY1633" fmla="*/ 244681 h 654697"/>
                    <a:gd name="connsiteX1634" fmla="*/ 72141 w 668548"/>
                    <a:gd name="connsiteY1634" fmla="*/ 242575 h 654697"/>
                    <a:gd name="connsiteX1635" fmla="*/ 72141 w 668548"/>
                    <a:gd name="connsiteY1635" fmla="*/ 241577 h 654697"/>
                    <a:gd name="connsiteX1636" fmla="*/ 72584 w 668548"/>
                    <a:gd name="connsiteY1636" fmla="*/ 241910 h 654697"/>
                    <a:gd name="connsiteX1637" fmla="*/ 73360 w 668548"/>
                    <a:gd name="connsiteY1637" fmla="*/ 242242 h 654697"/>
                    <a:gd name="connsiteX1638" fmla="*/ 73803 w 668548"/>
                    <a:gd name="connsiteY1638" fmla="*/ 242575 h 654697"/>
                    <a:gd name="connsiteX1639" fmla="*/ 73360 w 668548"/>
                    <a:gd name="connsiteY1639" fmla="*/ 239583 h 654697"/>
                    <a:gd name="connsiteX1640" fmla="*/ 73360 w 668548"/>
                    <a:gd name="connsiteY1640" fmla="*/ 238475 h 654697"/>
                    <a:gd name="connsiteX1641" fmla="*/ 73803 w 668548"/>
                    <a:gd name="connsiteY1641" fmla="*/ 237145 h 654697"/>
                    <a:gd name="connsiteX1642" fmla="*/ 74468 w 668548"/>
                    <a:gd name="connsiteY1642" fmla="*/ 238364 h 654697"/>
                    <a:gd name="connsiteX1643" fmla="*/ 76241 w 668548"/>
                    <a:gd name="connsiteY1643" fmla="*/ 236480 h 654697"/>
                    <a:gd name="connsiteX1644" fmla="*/ 77682 w 668548"/>
                    <a:gd name="connsiteY1644" fmla="*/ 234264 h 654697"/>
                    <a:gd name="connsiteX1645" fmla="*/ 77903 w 668548"/>
                    <a:gd name="connsiteY1645" fmla="*/ 231826 h 654697"/>
                    <a:gd name="connsiteX1646" fmla="*/ 76130 w 668548"/>
                    <a:gd name="connsiteY1646" fmla="*/ 229610 h 654697"/>
                    <a:gd name="connsiteX1647" fmla="*/ 79565 w 668548"/>
                    <a:gd name="connsiteY1647" fmla="*/ 230940 h 654697"/>
                    <a:gd name="connsiteX1648" fmla="*/ 82225 w 668548"/>
                    <a:gd name="connsiteY1648" fmla="*/ 227282 h 654697"/>
                    <a:gd name="connsiteX1649" fmla="*/ 82447 w 668548"/>
                    <a:gd name="connsiteY1649" fmla="*/ 226728 h 654697"/>
                    <a:gd name="connsiteX1650" fmla="*/ 82447 w 668548"/>
                    <a:gd name="connsiteY1650" fmla="*/ 226507 h 654697"/>
                    <a:gd name="connsiteX1651" fmla="*/ 83998 w 668548"/>
                    <a:gd name="connsiteY1651" fmla="*/ 221410 h 654697"/>
                    <a:gd name="connsiteX1652" fmla="*/ 85217 w 668548"/>
                    <a:gd name="connsiteY1652" fmla="*/ 210328 h 654697"/>
                    <a:gd name="connsiteX1653" fmla="*/ 86768 w 668548"/>
                    <a:gd name="connsiteY1653" fmla="*/ 204787 h 654697"/>
                    <a:gd name="connsiteX1654" fmla="*/ 88873 w 668548"/>
                    <a:gd name="connsiteY1654" fmla="*/ 199911 h 654697"/>
                    <a:gd name="connsiteX1655" fmla="*/ 91201 w 668548"/>
                    <a:gd name="connsiteY1655" fmla="*/ 196143 h 654697"/>
                    <a:gd name="connsiteX1656" fmla="*/ 93306 w 668548"/>
                    <a:gd name="connsiteY1656" fmla="*/ 194481 h 654697"/>
                    <a:gd name="connsiteX1657" fmla="*/ 95079 w 668548"/>
                    <a:gd name="connsiteY1657" fmla="*/ 194814 h 654697"/>
                    <a:gd name="connsiteX1658" fmla="*/ 97074 w 668548"/>
                    <a:gd name="connsiteY1658" fmla="*/ 195921 h 654697"/>
                    <a:gd name="connsiteX1659" fmla="*/ 101507 w 668548"/>
                    <a:gd name="connsiteY1659" fmla="*/ 196919 h 654697"/>
                    <a:gd name="connsiteX1660" fmla="*/ 113807 w 668548"/>
                    <a:gd name="connsiteY1660" fmla="*/ 203125 h 654697"/>
                    <a:gd name="connsiteX1661" fmla="*/ 115358 w 668548"/>
                    <a:gd name="connsiteY1661" fmla="*/ 204898 h 654697"/>
                    <a:gd name="connsiteX1662" fmla="*/ 116356 w 668548"/>
                    <a:gd name="connsiteY1662" fmla="*/ 205673 h 654697"/>
                    <a:gd name="connsiteX1663" fmla="*/ 117464 w 668548"/>
                    <a:gd name="connsiteY1663" fmla="*/ 205673 h 654697"/>
                    <a:gd name="connsiteX1664" fmla="*/ 118462 w 668548"/>
                    <a:gd name="connsiteY1664" fmla="*/ 205008 h 654697"/>
                    <a:gd name="connsiteX1665" fmla="*/ 118905 w 668548"/>
                    <a:gd name="connsiteY1665" fmla="*/ 203790 h 654697"/>
                    <a:gd name="connsiteX1666" fmla="*/ 118573 w 668548"/>
                    <a:gd name="connsiteY1666" fmla="*/ 203457 h 654697"/>
                    <a:gd name="connsiteX1667" fmla="*/ 116577 w 668548"/>
                    <a:gd name="connsiteY1667" fmla="*/ 201019 h 654697"/>
                    <a:gd name="connsiteX1668" fmla="*/ 120677 w 668548"/>
                    <a:gd name="connsiteY1668" fmla="*/ 204122 h 654697"/>
                    <a:gd name="connsiteX1669" fmla="*/ 122008 w 668548"/>
                    <a:gd name="connsiteY1669" fmla="*/ 205452 h 654697"/>
                    <a:gd name="connsiteX1670" fmla="*/ 120456 w 668548"/>
                    <a:gd name="connsiteY1670" fmla="*/ 207003 h 654697"/>
                    <a:gd name="connsiteX1671" fmla="*/ 121343 w 668548"/>
                    <a:gd name="connsiteY1671" fmla="*/ 209219 h 654697"/>
                    <a:gd name="connsiteX1672" fmla="*/ 123227 w 668548"/>
                    <a:gd name="connsiteY1672" fmla="*/ 211214 h 654697"/>
                    <a:gd name="connsiteX1673" fmla="*/ 124778 w 668548"/>
                    <a:gd name="connsiteY1673" fmla="*/ 212101 h 654697"/>
                    <a:gd name="connsiteX1674" fmla="*/ 130540 w 668548"/>
                    <a:gd name="connsiteY1674" fmla="*/ 219747 h 654697"/>
                    <a:gd name="connsiteX1675" fmla="*/ 142840 w 668548"/>
                    <a:gd name="connsiteY1675" fmla="*/ 229277 h 654697"/>
                    <a:gd name="connsiteX1676" fmla="*/ 149822 w 668548"/>
                    <a:gd name="connsiteY1676" fmla="*/ 233045 h 654697"/>
                    <a:gd name="connsiteX1677" fmla="*/ 151484 w 668548"/>
                    <a:gd name="connsiteY1677" fmla="*/ 234375 h 654697"/>
                    <a:gd name="connsiteX1678" fmla="*/ 152592 w 668548"/>
                    <a:gd name="connsiteY1678" fmla="*/ 236258 h 654697"/>
                    <a:gd name="connsiteX1679" fmla="*/ 153036 w 668548"/>
                    <a:gd name="connsiteY1679" fmla="*/ 239029 h 654697"/>
                    <a:gd name="connsiteX1680" fmla="*/ 159574 w 668548"/>
                    <a:gd name="connsiteY1680" fmla="*/ 254210 h 654697"/>
                    <a:gd name="connsiteX1681" fmla="*/ 160350 w 668548"/>
                    <a:gd name="connsiteY1681" fmla="*/ 257868 h 654697"/>
                    <a:gd name="connsiteX1682" fmla="*/ 159574 w 668548"/>
                    <a:gd name="connsiteY1682" fmla="*/ 260860 h 654697"/>
                    <a:gd name="connsiteX1683" fmla="*/ 158466 w 668548"/>
                    <a:gd name="connsiteY1683" fmla="*/ 263297 h 654697"/>
                    <a:gd name="connsiteX1684" fmla="*/ 156028 w 668548"/>
                    <a:gd name="connsiteY1684" fmla="*/ 273381 h 654697"/>
                    <a:gd name="connsiteX1685" fmla="*/ 155806 w 668548"/>
                    <a:gd name="connsiteY1685" fmla="*/ 276152 h 654697"/>
                    <a:gd name="connsiteX1686" fmla="*/ 156028 w 668548"/>
                    <a:gd name="connsiteY1686" fmla="*/ 284907 h 654697"/>
                    <a:gd name="connsiteX1687" fmla="*/ 156471 w 668548"/>
                    <a:gd name="connsiteY1687" fmla="*/ 288120 h 654697"/>
                    <a:gd name="connsiteX1688" fmla="*/ 157247 w 668548"/>
                    <a:gd name="connsiteY1688" fmla="*/ 290890 h 654697"/>
                    <a:gd name="connsiteX1689" fmla="*/ 157247 w 668548"/>
                    <a:gd name="connsiteY1689" fmla="*/ 293218 h 654697"/>
                    <a:gd name="connsiteX1690" fmla="*/ 156138 w 668548"/>
                    <a:gd name="connsiteY1690" fmla="*/ 295212 h 654697"/>
                    <a:gd name="connsiteX1691" fmla="*/ 158133 w 668548"/>
                    <a:gd name="connsiteY1691" fmla="*/ 300531 h 654697"/>
                    <a:gd name="connsiteX1692" fmla="*/ 169436 w 668548"/>
                    <a:gd name="connsiteY1692" fmla="*/ 318262 h 654697"/>
                    <a:gd name="connsiteX1693" fmla="*/ 170101 w 668548"/>
                    <a:gd name="connsiteY1693" fmla="*/ 319703 h 654697"/>
                    <a:gd name="connsiteX1694" fmla="*/ 170988 w 668548"/>
                    <a:gd name="connsiteY1694" fmla="*/ 319703 h 654697"/>
                    <a:gd name="connsiteX1695" fmla="*/ 174645 w 668548"/>
                    <a:gd name="connsiteY1695" fmla="*/ 322805 h 654697"/>
                    <a:gd name="connsiteX1696" fmla="*/ 175088 w 668548"/>
                    <a:gd name="connsiteY1696" fmla="*/ 323581 h 654697"/>
                    <a:gd name="connsiteX1697" fmla="*/ 178302 w 668548"/>
                    <a:gd name="connsiteY1697" fmla="*/ 325022 h 654697"/>
                    <a:gd name="connsiteX1698" fmla="*/ 181516 w 668548"/>
                    <a:gd name="connsiteY1698" fmla="*/ 328568 h 654697"/>
                    <a:gd name="connsiteX1699" fmla="*/ 186835 w 668548"/>
                    <a:gd name="connsiteY1699" fmla="*/ 335992 h 654697"/>
                    <a:gd name="connsiteX1700" fmla="*/ 202570 w 668548"/>
                    <a:gd name="connsiteY1700" fmla="*/ 352061 h 654697"/>
                    <a:gd name="connsiteX1701" fmla="*/ 204122 w 668548"/>
                    <a:gd name="connsiteY1701" fmla="*/ 353722 h 654697"/>
                    <a:gd name="connsiteX1702" fmla="*/ 215203 w 668548"/>
                    <a:gd name="connsiteY1702" fmla="*/ 359042 h 654697"/>
                    <a:gd name="connsiteX1703" fmla="*/ 216090 w 668548"/>
                    <a:gd name="connsiteY1703" fmla="*/ 359707 h 654697"/>
                    <a:gd name="connsiteX1704" fmla="*/ 219525 w 668548"/>
                    <a:gd name="connsiteY1704" fmla="*/ 364139 h 654697"/>
                    <a:gd name="connsiteX1705" fmla="*/ 220079 w 668548"/>
                    <a:gd name="connsiteY1705" fmla="*/ 364583 h 654697"/>
                    <a:gd name="connsiteX1706" fmla="*/ 227504 w 668548"/>
                    <a:gd name="connsiteY1706" fmla="*/ 365691 h 654697"/>
                    <a:gd name="connsiteX1707" fmla="*/ 229055 w 668548"/>
                    <a:gd name="connsiteY1707" fmla="*/ 366799 h 654697"/>
                    <a:gd name="connsiteX1708" fmla="*/ 228612 w 668548"/>
                    <a:gd name="connsiteY1708" fmla="*/ 368572 h 654697"/>
                    <a:gd name="connsiteX1709" fmla="*/ 226174 w 668548"/>
                    <a:gd name="connsiteY1709" fmla="*/ 368794 h 654697"/>
                    <a:gd name="connsiteX1710" fmla="*/ 217198 w 668548"/>
                    <a:gd name="connsiteY1710" fmla="*/ 367464 h 654697"/>
                    <a:gd name="connsiteX1711" fmla="*/ 215425 w 668548"/>
                    <a:gd name="connsiteY1711" fmla="*/ 366799 h 654697"/>
                    <a:gd name="connsiteX1712" fmla="*/ 207335 w 668548"/>
                    <a:gd name="connsiteY1712" fmla="*/ 362145 h 654697"/>
                    <a:gd name="connsiteX1713" fmla="*/ 204122 w 668548"/>
                    <a:gd name="connsiteY1713" fmla="*/ 360926 h 654697"/>
                    <a:gd name="connsiteX1714" fmla="*/ 200908 w 668548"/>
                    <a:gd name="connsiteY1714" fmla="*/ 358044 h 654697"/>
                    <a:gd name="connsiteX1715" fmla="*/ 198692 w 668548"/>
                    <a:gd name="connsiteY1715" fmla="*/ 357269 h 654697"/>
                    <a:gd name="connsiteX1716" fmla="*/ 199579 w 668548"/>
                    <a:gd name="connsiteY1716" fmla="*/ 359153 h 654697"/>
                    <a:gd name="connsiteX1717" fmla="*/ 200576 w 668548"/>
                    <a:gd name="connsiteY1717" fmla="*/ 360815 h 654697"/>
                    <a:gd name="connsiteX1718" fmla="*/ 201794 w 668548"/>
                    <a:gd name="connsiteY1718" fmla="*/ 362034 h 654697"/>
                    <a:gd name="connsiteX1719" fmla="*/ 203346 w 668548"/>
                    <a:gd name="connsiteY1719" fmla="*/ 362477 h 654697"/>
                    <a:gd name="connsiteX1720" fmla="*/ 202792 w 668548"/>
                    <a:gd name="connsiteY1720" fmla="*/ 363253 h 654697"/>
                    <a:gd name="connsiteX1721" fmla="*/ 202459 w 668548"/>
                    <a:gd name="connsiteY1721" fmla="*/ 363807 h 654697"/>
                    <a:gd name="connsiteX1722" fmla="*/ 202016 w 668548"/>
                    <a:gd name="connsiteY1722" fmla="*/ 364250 h 654697"/>
                    <a:gd name="connsiteX1723" fmla="*/ 201019 w 668548"/>
                    <a:gd name="connsiteY1723" fmla="*/ 364583 h 654697"/>
                    <a:gd name="connsiteX1724" fmla="*/ 202570 w 668548"/>
                    <a:gd name="connsiteY1724" fmla="*/ 370013 h 654697"/>
                    <a:gd name="connsiteX1725" fmla="*/ 200797 w 668548"/>
                    <a:gd name="connsiteY1725" fmla="*/ 369791 h 654697"/>
                    <a:gd name="connsiteX1726" fmla="*/ 199579 w 668548"/>
                    <a:gd name="connsiteY1726" fmla="*/ 368683 h 654697"/>
                    <a:gd name="connsiteX1727" fmla="*/ 197251 w 668548"/>
                    <a:gd name="connsiteY1727" fmla="*/ 365580 h 654697"/>
                    <a:gd name="connsiteX1728" fmla="*/ 191600 w 668548"/>
                    <a:gd name="connsiteY1728" fmla="*/ 361812 h 654697"/>
                    <a:gd name="connsiteX1729" fmla="*/ 191932 w 668548"/>
                    <a:gd name="connsiteY1729" fmla="*/ 362477 h 654697"/>
                    <a:gd name="connsiteX1730" fmla="*/ 192486 w 668548"/>
                    <a:gd name="connsiteY1730" fmla="*/ 364361 h 654697"/>
                    <a:gd name="connsiteX1731" fmla="*/ 191600 w 668548"/>
                    <a:gd name="connsiteY1731" fmla="*/ 364361 h 654697"/>
                    <a:gd name="connsiteX1732" fmla="*/ 191046 w 668548"/>
                    <a:gd name="connsiteY1732" fmla="*/ 363807 h 654697"/>
                    <a:gd name="connsiteX1733" fmla="*/ 191046 w 668548"/>
                    <a:gd name="connsiteY1733" fmla="*/ 363807 h 654697"/>
                    <a:gd name="connsiteX1734" fmla="*/ 190935 w 668548"/>
                    <a:gd name="connsiteY1734" fmla="*/ 364139 h 654697"/>
                    <a:gd name="connsiteX1735" fmla="*/ 190048 w 668548"/>
                    <a:gd name="connsiteY1735" fmla="*/ 364361 h 654697"/>
                    <a:gd name="connsiteX1736" fmla="*/ 192597 w 668548"/>
                    <a:gd name="connsiteY1736" fmla="*/ 366356 h 654697"/>
                    <a:gd name="connsiteX1737" fmla="*/ 191489 w 668548"/>
                    <a:gd name="connsiteY1737" fmla="*/ 368794 h 654697"/>
                    <a:gd name="connsiteX1738" fmla="*/ 189051 w 668548"/>
                    <a:gd name="connsiteY1738" fmla="*/ 369902 h 654697"/>
                    <a:gd name="connsiteX1739" fmla="*/ 187721 w 668548"/>
                    <a:gd name="connsiteY1739" fmla="*/ 368129 h 654697"/>
                    <a:gd name="connsiteX1740" fmla="*/ 186835 w 668548"/>
                    <a:gd name="connsiteY1740" fmla="*/ 365137 h 654697"/>
                    <a:gd name="connsiteX1741" fmla="*/ 184951 w 668548"/>
                    <a:gd name="connsiteY1741" fmla="*/ 364804 h 654697"/>
                    <a:gd name="connsiteX1742" fmla="*/ 182845 w 668548"/>
                    <a:gd name="connsiteY1742" fmla="*/ 366023 h 654697"/>
                    <a:gd name="connsiteX1743" fmla="*/ 181516 w 668548"/>
                    <a:gd name="connsiteY1743" fmla="*/ 367685 h 654697"/>
                    <a:gd name="connsiteX1744" fmla="*/ 183953 w 668548"/>
                    <a:gd name="connsiteY1744" fmla="*/ 369237 h 654697"/>
                    <a:gd name="connsiteX1745" fmla="*/ 186281 w 668548"/>
                    <a:gd name="connsiteY1745" fmla="*/ 372229 h 654697"/>
                    <a:gd name="connsiteX1746" fmla="*/ 187167 w 668548"/>
                    <a:gd name="connsiteY1746" fmla="*/ 375664 h 654697"/>
                    <a:gd name="connsiteX1747" fmla="*/ 185394 w 668548"/>
                    <a:gd name="connsiteY1747" fmla="*/ 378435 h 654697"/>
                    <a:gd name="connsiteX1748" fmla="*/ 191378 w 668548"/>
                    <a:gd name="connsiteY1748" fmla="*/ 384529 h 654697"/>
                    <a:gd name="connsiteX1749" fmla="*/ 193151 w 668548"/>
                    <a:gd name="connsiteY1749" fmla="*/ 385859 h 654697"/>
                    <a:gd name="connsiteX1750" fmla="*/ 192707 w 668548"/>
                    <a:gd name="connsiteY1750" fmla="*/ 387411 h 654697"/>
                    <a:gd name="connsiteX1751" fmla="*/ 193151 w 668548"/>
                    <a:gd name="connsiteY1751" fmla="*/ 388519 h 654697"/>
                    <a:gd name="connsiteX1752" fmla="*/ 194148 w 668548"/>
                    <a:gd name="connsiteY1752" fmla="*/ 389405 h 654697"/>
                    <a:gd name="connsiteX1753" fmla="*/ 195368 w 668548"/>
                    <a:gd name="connsiteY1753" fmla="*/ 390181 h 654697"/>
                    <a:gd name="connsiteX1754" fmla="*/ 200465 w 668548"/>
                    <a:gd name="connsiteY1754" fmla="*/ 395722 h 654697"/>
                    <a:gd name="connsiteX1755" fmla="*/ 200465 w 668548"/>
                    <a:gd name="connsiteY1755" fmla="*/ 396276 h 654697"/>
                    <a:gd name="connsiteX1756" fmla="*/ 205119 w 668548"/>
                    <a:gd name="connsiteY1756" fmla="*/ 402149 h 654697"/>
                    <a:gd name="connsiteX1757" fmla="*/ 207446 w 668548"/>
                    <a:gd name="connsiteY1757" fmla="*/ 403035 h 654697"/>
                    <a:gd name="connsiteX1758" fmla="*/ 209552 w 668548"/>
                    <a:gd name="connsiteY1758" fmla="*/ 405141 h 654697"/>
                    <a:gd name="connsiteX1759" fmla="*/ 212544 w 668548"/>
                    <a:gd name="connsiteY1759" fmla="*/ 409574 h 654697"/>
                    <a:gd name="connsiteX1760" fmla="*/ 218749 w 668548"/>
                    <a:gd name="connsiteY1760" fmla="*/ 417109 h 654697"/>
                    <a:gd name="connsiteX1761" fmla="*/ 219525 w 668548"/>
                    <a:gd name="connsiteY1761" fmla="*/ 418439 h 654697"/>
                    <a:gd name="connsiteX1762" fmla="*/ 219968 w 668548"/>
                    <a:gd name="connsiteY1762" fmla="*/ 419547 h 654697"/>
                    <a:gd name="connsiteX1763" fmla="*/ 220633 w 668548"/>
                    <a:gd name="connsiteY1763" fmla="*/ 420544 h 654697"/>
                    <a:gd name="connsiteX1764" fmla="*/ 221852 w 668548"/>
                    <a:gd name="connsiteY1764" fmla="*/ 421542 h 654697"/>
                    <a:gd name="connsiteX1765" fmla="*/ 222739 w 668548"/>
                    <a:gd name="connsiteY1765" fmla="*/ 421985 h 654697"/>
                    <a:gd name="connsiteX1766" fmla="*/ 223736 w 668548"/>
                    <a:gd name="connsiteY1766" fmla="*/ 422317 h 654697"/>
                    <a:gd name="connsiteX1767" fmla="*/ 225509 w 668548"/>
                    <a:gd name="connsiteY1767" fmla="*/ 422539 h 654697"/>
                    <a:gd name="connsiteX1768" fmla="*/ 227171 w 668548"/>
                    <a:gd name="connsiteY1768" fmla="*/ 423204 h 654697"/>
                    <a:gd name="connsiteX1769" fmla="*/ 228612 w 668548"/>
                    <a:gd name="connsiteY1769" fmla="*/ 424866 h 654697"/>
                    <a:gd name="connsiteX1770" fmla="*/ 230939 w 668548"/>
                    <a:gd name="connsiteY1770" fmla="*/ 428413 h 654697"/>
                    <a:gd name="connsiteX1771" fmla="*/ 231161 w 668548"/>
                    <a:gd name="connsiteY1771" fmla="*/ 428413 h 654697"/>
                    <a:gd name="connsiteX1772" fmla="*/ 234263 w 668548"/>
                    <a:gd name="connsiteY1772" fmla="*/ 431293 h 654697"/>
                    <a:gd name="connsiteX1773" fmla="*/ 241577 w 668548"/>
                    <a:gd name="connsiteY1773" fmla="*/ 434950 h 654697"/>
                    <a:gd name="connsiteX1774" fmla="*/ 244680 w 668548"/>
                    <a:gd name="connsiteY1774" fmla="*/ 437610 h 654697"/>
                    <a:gd name="connsiteX1775" fmla="*/ 244680 w 668548"/>
                    <a:gd name="connsiteY1775" fmla="*/ 437610 h 654697"/>
                    <a:gd name="connsiteX1776" fmla="*/ 244902 w 668548"/>
                    <a:gd name="connsiteY1776" fmla="*/ 437389 h 654697"/>
                    <a:gd name="connsiteX1777" fmla="*/ 245345 w 668548"/>
                    <a:gd name="connsiteY1777" fmla="*/ 437389 h 654697"/>
                    <a:gd name="connsiteX1778" fmla="*/ 246010 w 668548"/>
                    <a:gd name="connsiteY1778" fmla="*/ 437610 h 654697"/>
                    <a:gd name="connsiteX1779" fmla="*/ 246010 w 668548"/>
                    <a:gd name="connsiteY1779" fmla="*/ 438829 h 654697"/>
                    <a:gd name="connsiteX1780" fmla="*/ 244237 w 668548"/>
                    <a:gd name="connsiteY1780" fmla="*/ 438607 h 654697"/>
                    <a:gd name="connsiteX1781" fmla="*/ 242464 w 668548"/>
                    <a:gd name="connsiteY1781" fmla="*/ 438164 h 654697"/>
                    <a:gd name="connsiteX1782" fmla="*/ 239029 w 668548"/>
                    <a:gd name="connsiteY1782" fmla="*/ 436613 h 654697"/>
                    <a:gd name="connsiteX1783" fmla="*/ 240802 w 668548"/>
                    <a:gd name="connsiteY1783" fmla="*/ 438940 h 654697"/>
                    <a:gd name="connsiteX1784" fmla="*/ 243683 w 668548"/>
                    <a:gd name="connsiteY1784" fmla="*/ 439826 h 654697"/>
                    <a:gd name="connsiteX1785" fmla="*/ 246342 w 668548"/>
                    <a:gd name="connsiteY1785" fmla="*/ 441045 h 654697"/>
                    <a:gd name="connsiteX1786" fmla="*/ 247561 w 668548"/>
                    <a:gd name="connsiteY1786" fmla="*/ 444591 h 654697"/>
                    <a:gd name="connsiteX1787" fmla="*/ 249113 w 668548"/>
                    <a:gd name="connsiteY1787" fmla="*/ 446365 h 654697"/>
                    <a:gd name="connsiteX1788" fmla="*/ 256426 w 668548"/>
                    <a:gd name="connsiteY1788" fmla="*/ 446919 h 654697"/>
                    <a:gd name="connsiteX1789" fmla="*/ 258865 w 668548"/>
                    <a:gd name="connsiteY1789" fmla="*/ 447805 h 654697"/>
                    <a:gd name="connsiteX1790" fmla="*/ 260194 w 668548"/>
                    <a:gd name="connsiteY1790" fmla="*/ 449024 h 654697"/>
                    <a:gd name="connsiteX1791" fmla="*/ 264737 w 668548"/>
                    <a:gd name="connsiteY1791" fmla="*/ 451573 h 654697"/>
                    <a:gd name="connsiteX1792" fmla="*/ 265513 w 668548"/>
                    <a:gd name="connsiteY1792" fmla="*/ 452459 h 654697"/>
                    <a:gd name="connsiteX1793" fmla="*/ 267065 w 668548"/>
                    <a:gd name="connsiteY1793" fmla="*/ 454897 h 654697"/>
                    <a:gd name="connsiteX1794" fmla="*/ 267730 w 668548"/>
                    <a:gd name="connsiteY1794" fmla="*/ 455673 h 654697"/>
                    <a:gd name="connsiteX1795" fmla="*/ 268394 w 668548"/>
                    <a:gd name="connsiteY1795" fmla="*/ 455895 h 654697"/>
                    <a:gd name="connsiteX1796" fmla="*/ 269392 w 668548"/>
                    <a:gd name="connsiteY1796" fmla="*/ 456116 h 654697"/>
                    <a:gd name="connsiteX1797" fmla="*/ 270168 w 668548"/>
                    <a:gd name="connsiteY1797" fmla="*/ 456116 h 654697"/>
                    <a:gd name="connsiteX1798" fmla="*/ 271719 w 668548"/>
                    <a:gd name="connsiteY1798" fmla="*/ 457557 h 654697"/>
                    <a:gd name="connsiteX1799" fmla="*/ 274489 w 668548"/>
                    <a:gd name="connsiteY1799" fmla="*/ 459884 h 654697"/>
                    <a:gd name="connsiteX1800" fmla="*/ 275487 w 668548"/>
                    <a:gd name="connsiteY1800" fmla="*/ 459663 h 654697"/>
                    <a:gd name="connsiteX1801" fmla="*/ 275487 w 668548"/>
                    <a:gd name="connsiteY1801" fmla="*/ 456781 h 654697"/>
                    <a:gd name="connsiteX1802" fmla="*/ 276706 w 668548"/>
                    <a:gd name="connsiteY1802" fmla="*/ 458000 h 654697"/>
                    <a:gd name="connsiteX1803" fmla="*/ 276927 w 668548"/>
                    <a:gd name="connsiteY1803" fmla="*/ 459330 h 654697"/>
                    <a:gd name="connsiteX1804" fmla="*/ 276152 w 668548"/>
                    <a:gd name="connsiteY1804" fmla="*/ 460438 h 654697"/>
                    <a:gd name="connsiteX1805" fmla="*/ 274600 w 668548"/>
                    <a:gd name="connsiteY1805" fmla="*/ 460992 h 654697"/>
                    <a:gd name="connsiteX1806" fmla="*/ 275819 w 668548"/>
                    <a:gd name="connsiteY1806" fmla="*/ 461657 h 654697"/>
                    <a:gd name="connsiteX1807" fmla="*/ 276817 w 668548"/>
                    <a:gd name="connsiteY1807" fmla="*/ 462765 h 654697"/>
                    <a:gd name="connsiteX1808" fmla="*/ 277038 w 668548"/>
                    <a:gd name="connsiteY1808" fmla="*/ 463763 h 654697"/>
                    <a:gd name="connsiteX1809" fmla="*/ 275819 w 668548"/>
                    <a:gd name="connsiteY1809" fmla="*/ 464206 h 654697"/>
                    <a:gd name="connsiteX1810" fmla="*/ 274933 w 668548"/>
                    <a:gd name="connsiteY1810" fmla="*/ 463873 h 654697"/>
                    <a:gd name="connsiteX1811" fmla="*/ 274046 w 668548"/>
                    <a:gd name="connsiteY1811" fmla="*/ 463430 h 654697"/>
                    <a:gd name="connsiteX1812" fmla="*/ 272938 w 668548"/>
                    <a:gd name="connsiteY1812" fmla="*/ 463430 h 654697"/>
                    <a:gd name="connsiteX1813" fmla="*/ 271609 w 668548"/>
                    <a:gd name="connsiteY1813" fmla="*/ 464206 h 654697"/>
                    <a:gd name="connsiteX1814" fmla="*/ 273492 w 668548"/>
                    <a:gd name="connsiteY1814" fmla="*/ 464206 h 654697"/>
                    <a:gd name="connsiteX1815" fmla="*/ 278589 w 668548"/>
                    <a:gd name="connsiteY1815" fmla="*/ 465314 h 654697"/>
                    <a:gd name="connsiteX1816" fmla="*/ 278589 w 668548"/>
                    <a:gd name="connsiteY1816" fmla="*/ 466422 h 654697"/>
                    <a:gd name="connsiteX1817" fmla="*/ 274379 w 668548"/>
                    <a:gd name="connsiteY1817" fmla="*/ 466422 h 654697"/>
                    <a:gd name="connsiteX1818" fmla="*/ 273159 w 668548"/>
                    <a:gd name="connsiteY1818" fmla="*/ 467198 h 654697"/>
                    <a:gd name="connsiteX1819" fmla="*/ 273824 w 668548"/>
                    <a:gd name="connsiteY1819" fmla="*/ 469525 h 654697"/>
                    <a:gd name="connsiteX1820" fmla="*/ 273049 w 668548"/>
                    <a:gd name="connsiteY1820" fmla="*/ 470633 h 654697"/>
                    <a:gd name="connsiteX1821" fmla="*/ 273824 w 668548"/>
                    <a:gd name="connsiteY1821" fmla="*/ 471741 h 654697"/>
                    <a:gd name="connsiteX1822" fmla="*/ 273049 w 668548"/>
                    <a:gd name="connsiteY1822" fmla="*/ 472739 h 654697"/>
                    <a:gd name="connsiteX1823" fmla="*/ 273492 w 668548"/>
                    <a:gd name="connsiteY1823" fmla="*/ 472960 h 654697"/>
                    <a:gd name="connsiteX1824" fmla="*/ 274600 w 668548"/>
                    <a:gd name="connsiteY1824" fmla="*/ 473847 h 654697"/>
                    <a:gd name="connsiteX1825" fmla="*/ 274046 w 668548"/>
                    <a:gd name="connsiteY1825" fmla="*/ 474179 h 654697"/>
                    <a:gd name="connsiteX1826" fmla="*/ 273492 w 668548"/>
                    <a:gd name="connsiteY1826" fmla="*/ 474622 h 654697"/>
                    <a:gd name="connsiteX1827" fmla="*/ 272938 w 668548"/>
                    <a:gd name="connsiteY1827" fmla="*/ 474955 h 654697"/>
                    <a:gd name="connsiteX1828" fmla="*/ 272938 w 668548"/>
                    <a:gd name="connsiteY1828" fmla="*/ 475952 h 654697"/>
                    <a:gd name="connsiteX1829" fmla="*/ 274933 w 668548"/>
                    <a:gd name="connsiteY1829" fmla="*/ 475952 h 654697"/>
                    <a:gd name="connsiteX1830" fmla="*/ 275930 w 668548"/>
                    <a:gd name="connsiteY1830" fmla="*/ 476950 h 654697"/>
                    <a:gd name="connsiteX1831" fmla="*/ 275709 w 668548"/>
                    <a:gd name="connsiteY1831" fmla="*/ 477947 h 654697"/>
                    <a:gd name="connsiteX1832" fmla="*/ 273824 w 668548"/>
                    <a:gd name="connsiteY1832" fmla="*/ 478169 h 654697"/>
                    <a:gd name="connsiteX1833" fmla="*/ 276374 w 668548"/>
                    <a:gd name="connsiteY1833" fmla="*/ 479055 h 654697"/>
                    <a:gd name="connsiteX1834" fmla="*/ 277260 w 668548"/>
                    <a:gd name="connsiteY1834" fmla="*/ 479830 h 654697"/>
                    <a:gd name="connsiteX1835" fmla="*/ 277592 w 668548"/>
                    <a:gd name="connsiteY1835" fmla="*/ 481382 h 654697"/>
                    <a:gd name="connsiteX1836" fmla="*/ 278257 w 668548"/>
                    <a:gd name="connsiteY1836" fmla="*/ 480828 h 654697"/>
                    <a:gd name="connsiteX1837" fmla="*/ 278922 w 668548"/>
                    <a:gd name="connsiteY1837" fmla="*/ 480606 h 654697"/>
                    <a:gd name="connsiteX1838" fmla="*/ 280806 w 668548"/>
                    <a:gd name="connsiteY1838" fmla="*/ 480385 h 654697"/>
                    <a:gd name="connsiteX1839" fmla="*/ 280252 w 668548"/>
                    <a:gd name="connsiteY1839" fmla="*/ 481604 h 654697"/>
                    <a:gd name="connsiteX1840" fmla="*/ 280474 w 668548"/>
                    <a:gd name="connsiteY1840" fmla="*/ 482380 h 654697"/>
                    <a:gd name="connsiteX1841" fmla="*/ 280806 w 668548"/>
                    <a:gd name="connsiteY1841" fmla="*/ 483155 h 654697"/>
                    <a:gd name="connsiteX1842" fmla="*/ 280474 w 668548"/>
                    <a:gd name="connsiteY1842" fmla="*/ 484152 h 654697"/>
                    <a:gd name="connsiteX1843" fmla="*/ 279476 w 668548"/>
                    <a:gd name="connsiteY1843" fmla="*/ 484817 h 654697"/>
                    <a:gd name="connsiteX1844" fmla="*/ 278589 w 668548"/>
                    <a:gd name="connsiteY1844" fmla="*/ 484817 h 654697"/>
                    <a:gd name="connsiteX1845" fmla="*/ 278035 w 668548"/>
                    <a:gd name="connsiteY1845" fmla="*/ 485039 h 654697"/>
                    <a:gd name="connsiteX1846" fmla="*/ 277814 w 668548"/>
                    <a:gd name="connsiteY1846" fmla="*/ 486812 h 654697"/>
                    <a:gd name="connsiteX1847" fmla="*/ 278368 w 668548"/>
                    <a:gd name="connsiteY1847" fmla="*/ 486812 h 654697"/>
                    <a:gd name="connsiteX1848" fmla="*/ 278479 w 668548"/>
                    <a:gd name="connsiteY1848" fmla="*/ 486480 h 654697"/>
                    <a:gd name="connsiteX1849" fmla="*/ 278479 w 668548"/>
                    <a:gd name="connsiteY1849" fmla="*/ 486036 h 654697"/>
                    <a:gd name="connsiteX1850" fmla="*/ 278479 w 668548"/>
                    <a:gd name="connsiteY1850" fmla="*/ 485815 h 654697"/>
                    <a:gd name="connsiteX1851" fmla="*/ 279255 w 668548"/>
                    <a:gd name="connsiteY1851" fmla="*/ 487034 h 654697"/>
                    <a:gd name="connsiteX1852" fmla="*/ 281803 w 668548"/>
                    <a:gd name="connsiteY1852" fmla="*/ 487034 h 654697"/>
                    <a:gd name="connsiteX1853" fmla="*/ 283133 w 668548"/>
                    <a:gd name="connsiteY1853" fmla="*/ 487920 h 654697"/>
                    <a:gd name="connsiteX1854" fmla="*/ 283133 w 668548"/>
                    <a:gd name="connsiteY1854" fmla="*/ 486812 h 654697"/>
                    <a:gd name="connsiteX1855" fmla="*/ 283798 w 668548"/>
                    <a:gd name="connsiteY1855" fmla="*/ 486812 h 654697"/>
                    <a:gd name="connsiteX1856" fmla="*/ 285460 w 668548"/>
                    <a:gd name="connsiteY1856" fmla="*/ 488252 h 654697"/>
                    <a:gd name="connsiteX1857" fmla="*/ 286679 w 668548"/>
                    <a:gd name="connsiteY1857" fmla="*/ 488917 h 654697"/>
                    <a:gd name="connsiteX1858" fmla="*/ 289671 w 668548"/>
                    <a:gd name="connsiteY1858" fmla="*/ 489139 h 654697"/>
                    <a:gd name="connsiteX1859" fmla="*/ 293328 w 668548"/>
                    <a:gd name="connsiteY1859" fmla="*/ 490691 h 654697"/>
                    <a:gd name="connsiteX1860" fmla="*/ 294990 w 668548"/>
                    <a:gd name="connsiteY1860" fmla="*/ 490912 h 654697"/>
                    <a:gd name="connsiteX1861" fmla="*/ 294769 w 668548"/>
                    <a:gd name="connsiteY1861" fmla="*/ 489250 h 654697"/>
                    <a:gd name="connsiteX1862" fmla="*/ 301750 w 668548"/>
                    <a:gd name="connsiteY1862" fmla="*/ 489250 h 654697"/>
                    <a:gd name="connsiteX1863" fmla="*/ 300863 w 668548"/>
                    <a:gd name="connsiteY1863" fmla="*/ 487034 h 654697"/>
                    <a:gd name="connsiteX1864" fmla="*/ 299312 w 668548"/>
                    <a:gd name="connsiteY1864" fmla="*/ 485926 h 654697"/>
                    <a:gd name="connsiteX1865" fmla="*/ 295544 w 668548"/>
                    <a:gd name="connsiteY1865" fmla="*/ 484928 h 654697"/>
                    <a:gd name="connsiteX1866" fmla="*/ 295544 w 668548"/>
                    <a:gd name="connsiteY1866" fmla="*/ 483820 h 654697"/>
                    <a:gd name="connsiteX1867" fmla="*/ 309396 w 668548"/>
                    <a:gd name="connsiteY1867" fmla="*/ 483488 h 654697"/>
                    <a:gd name="connsiteX1868" fmla="*/ 314050 w 668548"/>
                    <a:gd name="connsiteY1868" fmla="*/ 482047 h 654697"/>
                    <a:gd name="connsiteX1869" fmla="*/ 316156 w 668548"/>
                    <a:gd name="connsiteY1869" fmla="*/ 481715 h 654697"/>
                    <a:gd name="connsiteX1870" fmla="*/ 316932 w 668548"/>
                    <a:gd name="connsiteY1870" fmla="*/ 481382 h 654697"/>
                    <a:gd name="connsiteX1871" fmla="*/ 319037 w 668548"/>
                    <a:gd name="connsiteY1871" fmla="*/ 480052 h 654697"/>
                    <a:gd name="connsiteX1872" fmla="*/ 320367 w 668548"/>
                    <a:gd name="connsiteY1872" fmla="*/ 479609 h 654697"/>
                    <a:gd name="connsiteX1873" fmla="*/ 331338 w 668548"/>
                    <a:gd name="connsiteY1873" fmla="*/ 479830 h 654697"/>
                    <a:gd name="connsiteX1874" fmla="*/ 333887 w 668548"/>
                    <a:gd name="connsiteY1874" fmla="*/ 480385 h 654697"/>
                    <a:gd name="connsiteX1875" fmla="*/ 335770 w 668548"/>
                    <a:gd name="connsiteY1875" fmla="*/ 481604 h 654697"/>
                    <a:gd name="connsiteX1876" fmla="*/ 333776 w 668548"/>
                    <a:gd name="connsiteY1876" fmla="*/ 483044 h 654697"/>
                    <a:gd name="connsiteX1877" fmla="*/ 331338 w 668548"/>
                    <a:gd name="connsiteY1877" fmla="*/ 484152 h 654697"/>
                    <a:gd name="connsiteX1878" fmla="*/ 328789 w 668548"/>
                    <a:gd name="connsiteY1878" fmla="*/ 484817 h 654697"/>
                    <a:gd name="connsiteX1879" fmla="*/ 326573 w 668548"/>
                    <a:gd name="connsiteY1879" fmla="*/ 484817 h 654697"/>
                    <a:gd name="connsiteX1880" fmla="*/ 326573 w 668548"/>
                    <a:gd name="connsiteY1880" fmla="*/ 485926 h 654697"/>
                    <a:gd name="connsiteX1881" fmla="*/ 335106 w 668548"/>
                    <a:gd name="connsiteY1881" fmla="*/ 485926 h 654697"/>
                    <a:gd name="connsiteX1882" fmla="*/ 339428 w 668548"/>
                    <a:gd name="connsiteY1882" fmla="*/ 487034 h 654697"/>
                    <a:gd name="connsiteX1883" fmla="*/ 339981 w 668548"/>
                    <a:gd name="connsiteY1883" fmla="*/ 486812 h 654697"/>
                    <a:gd name="connsiteX1884" fmla="*/ 340978 w 668548"/>
                    <a:gd name="connsiteY1884" fmla="*/ 486036 h 654697"/>
                    <a:gd name="connsiteX1885" fmla="*/ 341643 w 668548"/>
                    <a:gd name="connsiteY1885" fmla="*/ 485815 h 654697"/>
                    <a:gd name="connsiteX1886" fmla="*/ 342198 w 668548"/>
                    <a:gd name="connsiteY1886" fmla="*/ 486147 h 654697"/>
                    <a:gd name="connsiteX1887" fmla="*/ 342530 w 668548"/>
                    <a:gd name="connsiteY1887" fmla="*/ 486812 h 654697"/>
                    <a:gd name="connsiteX1888" fmla="*/ 342530 w 668548"/>
                    <a:gd name="connsiteY1888" fmla="*/ 487588 h 654697"/>
                    <a:gd name="connsiteX1889" fmla="*/ 342752 w 668548"/>
                    <a:gd name="connsiteY1889" fmla="*/ 488031 h 654697"/>
                    <a:gd name="connsiteX1890" fmla="*/ 353058 w 668548"/>
                    <a:gd name="connsiteY1890" fmla="*/ 495567 h 654697"/>
                    <a:gd name="connsiteX1891" fmla="*/ 360815 w 668548"/>
                    <a:gd name="connsiteY1891" fmla="*/ 497228 h 654697"/>
                    <a:gd name="connsiteX1892" fmla="*/ 367463 w 668548"/>
                    <a:gd name="connsiteY1892" fmla="*/ 500110 h 654697"/>
                    <a:gd name="connsiteX1893" fmla="*/ 381980 w 668548"/>
                    <a:gd name="connsiteY1893" fmla="*/ 502215 h 654697"/>
                    <a:gd name="connsiteX1894" fmla="*/ 382867 w 668548"/>
                    <a:gd name="connsiteY1894" fmla="*/ 502991 h 654697"/>
                    <a:gd name="connsiteX1895" fmla="*/ 383643 w 668548"/>
                    <a:gd name="connsiteY1895" fmla="*/ 503989 h 654697"/>
                    <a:gd name="connsiteX1896" fmla="*/ 384751 w 668548"/>
                    <a:gd name="connsiteY1896" fmla="*/ 505097 h 654697"/>
                    <a:gd name="connsiteX1897" fmla="*/ 387965 w 668548"/>
                    <a:gd name="connsiteY1897" fmla="*/ 507202 h 654697"/>
                    <a:gd name="connsiteX1898" fmla="*/ 398603 w 668548"/>
                    <a:gd name="connsiteY1898" fmla="*/ 521054 h 654697"/>
                    <a:gd name="connsiteX1899" fmla="*/ 399046 w 668548"/>
                    <a:gd name="connsiteY1899" fmla="*/ 521386 h 654697"/>
                    <a:gd name="connsiteX1900" fmla="*/ 400486 w 668548"/>
                    <a:gd name="connsiteY1900" fmla="*/ 521830 h 654697"/>
                    <a:gd name="connsiteX1901" fmla="*/ 401041 w 668548"/>
                    <a:gd name="connsiteY1901" fmla="*/ 522051 h 654697"/>
                    <a:gd name="connsiteX1902" fmla="*/ 401262 w 668548"/>
                    <a:gd name="connsiteY1902" fmla="*/ 522606 h 654697"/>
                    <a:gd name="connsiteX1903" fmla="*/ 401595 w 668548"/>
                    <a:gd name="connsiteY1903" fmla="*/ 524600 h 654697"/>
                    <a:gd name="connsiteX1904" fmla="*/ 401817 w 668548"/>
                    <a:gd name="connsiteY1904" fmla="*/ 525265 h 654697"/>
                    <a:gd name="connsiteX1905" fmla="*/ 403035 w 668548"/>
                    <a:gd name="connsiteY1905" fmla="*/ 527149 h 654697"/>
                    <a:gd name="connsiteX1906" fmla="*/ 403811 w 668548"/>
                    <a:gd name="connsiteY1906" fmla="*/ 528036 h 654697"/>
                    <a:gd name="connsiteX1907" fmla="*/ 404587 w 668548"/>
                    <a:gd name="connsiteY1907" fmla="*/ 528368 h 654697"/>
                    <a:gd name="connsiteX1908" fmla="*/ 405695 w 668548"/>
                    <a:gd name="connsiteY1908" fmla="*/ 528589 h 654697"/>
                    <a:gd name="connsiteX1909" fmla="*/ 406803 w 668548"/>
                    <a:gd name="connsiteY1909" fmla="*/ 529143 h 654697"/>
                    <a:gd name="connsiteX1910" fmla="*/ 407689 w 668548"/>
                    <a:gd name="connsiteY1910" fmla="*/ 529919 h 654697"/>
                    <a:gd name="connsiteX1911" fmla="*/ 408354 w 668548"/>
                    <a:gd name="connsiteY1911" fmla="*/ 531914 h 654697"/>
                    <a:gd name="connsiteX1912" fmla="*/ 409241 w 668548"/>
                    <a:gd name="connsiteY1912" fmla="*/ 532579 h 654697"/>
                    <a:gd name="connsiteX1913" fmla="*/ 411125 w 668548"/>
                    <a:gd name="connsiteY1913" fmla="*/ 533576 h 654697"/>
                    <a:gd name="connsiteX1914" fmla="*/ 415004 w 668548"/>
                    <a:gd name="connsiteY1914" fmla="*/ 536790 h 654697"/>
                    <a:gd name="connsiteX1915" fmla="*/ 431293 w 668548"/>
                    <a:gd name="connsiteY1915" fmla="*/ 545212 h 654697"/>
                    <a:gd name="connsiteX1916" fmla="*/ 437499 w 668548"/>
                    <a:gd name="connsiteY1916" fmla="*/ 553523 h 654697"/>
                    <a:gd name="connsiteX1917" fmla="*/ 441267 w 668548"/>
                    <a:gd name="connsiteY1917" fmla="*/ 556958 h 654697"/>
                    <a:gd name="connsiteX1918" fmla="*/ 443704 w 668548"/>
                    <a:gd name="connsiteY1918" fmla="*/ 554853 h 654697"/>
                    <a:gd name="connsiteX1919" fmla="*/ 443704 w 668548"/>
                    <a:gd name="connsiteY1919" fmla="*/ 555518 h 654697"/>
                    <a:gd name="connsiteX1920" fmla="*/ 444591 w 668548"/>
                    <a:gd name="connsiteY1920" fmla="*/ 556958 h 654697"/>
                    <a:gd name="connsiteX1921" fmla="*/ 443704 w 668548"/>
                    <a:gd name="connsiteY1921" fmla="*/ 558066 h 654697"/>
                    <a:gd name="connsiteX1922" fmla="*/ 444369 w 668548"/>
                    <a:gd name="connsiteY1922" fmla="*/ 559396 h 654697"/>
                    <a:gd name="connsiteX1923" fmla="*/ 445367 w 668548"/>
                    <a:gd name="connsiteY1923" fmla="*/ 559950 h 654697"/>
                    <a:gd name="connsiteX1924" fmla="*/ 446475 w 668548"/>
                    <a:gd name="connsiteY1924" fmla="*/ 560172 h 654697"/>
                    <a:gd name="connsiteX1925" fmla="*/ 447583 w 668548"/>
                    <a:gd name="connsiteY1925" fmla="*/ 560172 h 654697"/>
                    <a:gd name="connsiteX1926" fmla="*/ 445367 w 668548"/>
                    <a:gd name="connsiteY1926" fmla="*/ 561945 h 654697"/>
                    <a:gd name="connsiteX1927" fmla="*/ 444591 w 668548"/>
                    <a:gd name="connsiteY1927" fmla="*/ 562388 h 654697"/>
                    <a:gd name="connsiteX1928" fmla="*/ 446808 w 668548"/>
                    <a:gd name="connsiteY1928" fmla="*/ 561612 h 654697"/>
                    <a:gd name="connsiteX1929" fmla="*/ 448913 w 668548"/>
                    <a:gd name="connsiteY1929" fmla="*/ 560393 h 654697"/>
                    <a:gd name="connsiteX1930" fmla="*/ 450797 w 668548"/>
                    <a:gd name="connsiteY1930" fmla="*/ 559729 h 654697"/>
                    <a:gd name="connsiteX1931" fmla="*/ 452348 w 668548"/>
                    <a:gd name="connsiteY1931" fmla="*/ 560393 h 654697"/>
                    <a:gd name="connsiteX1932" fmla="*/ 449799 w 668548"/>
                    <a:gd name="connsiteY1932" fmla="*/ 561723 h 654697"/>
                    <a:gd name="connsiteX1933" fmla="*/ 448913 w 668548"/>
                    <a:gd name="connsiteY1933" fmla="*/ 563164 h 654697"/>
                    <a:gd name="connsiteX1934" fmla="*/ 449356 w 668548"/>
                    <a:gd name="connsiteY1934" fmla="*/ 565047 h 654697"/>
                    <a:gd name="connsiteX1935" fmla="*/ 450908 w 668548"/>
                    <a:gd name="connsiteY1935" fmla="*/ 567929 h 654697"/>
                    <a:gd name="connsiteX1936" fmla="*/ 452016 w 668548"/>
                    <a:gd name="connsiteY1936" fmla="*/ 569591 h 654697"/>
                    <a:gd name="connsiteX1937" fmla="*/ 453899 w 668548"/>
                    <a:gd name="connsiteY1937" fmla="*/ 571586 h 654697"/>
                    <a:gd name="connsiteX1938" fmla="*/ 456005 w 668548"/>
                    <a:gd name="connsiteY1938" fmla="*/ 572805 h 654697"/>
                    <a:gd name="connsiteX1939" fmla="*/ 457667 w 668548"/>
                    <a:gd name="connsiteY1939" fmla="*/ 572029 h 654697"/>
                    <a:gd name="connsiteX1940" fmla="*/ 461103 w 668548"/>
                    <a:gd name="connsiteY1940" fmla="*/ 574023 h 654697"/>
                    <a:gd name="connsiteX1941" fmla="*/ 461103 w 668548"/>
                    <a:gd name="connsiteY1941" fmla="*/ 574023 h 654697"/>
                    <a:gd name="connsiteX1942" fmla="*/ 461103 w 668548"/>
                    <a:gd name="connsiteY1942" fmla="*/ 574023 h 654697"/>
                    <a:gd name="connsiteX1943" fmla="*/ 467197 w 668548"/>
                    <a:gd name="connsiteY1943" fmla="*/ 572694 h 654697"/>
                    <a:gd name="connsiteX1944" fmla="*/ 470411 w 668548"/>
                    <a:gd name="connsiteY1944" fmla="*/ 570367 h 654697"/>
                    <a:gd name="connsiteX1945" fmla="*/ 470079 w 668548"/>
                    <a:gd name="connsiteY1945" fmla="*/ 566045 h 654697"/>
                    <a:gd name="connsiteX1946" fmla="*/ 470079 w 668548"/>
                    <a:gd name="connsiteY1946" fmla="*/ 566045 h 654697"/>
                    <a:gd name="connsiteX1947" fmla="*/ 470079 w 668548"/>
                    <a:gd name="connsiteY1947" fmla="*/ 566045 h 654697"/>
                    <a:gd name="connsiteX1948" fmla="*/ 470079 w 668548"/>
                    <a:gd name="connsiteY1948" fmla="*/ 566045 h 654697"/>
                    <a:gd name="connsiteX1949" fmla="*/ 466643 w 668548"/>
                    <a:gd name="connsiteY1949" fmla="*/ 557845 h 654697"/>
                    <a:gd name="connsiteX1950" fmla="*/ 463208 w 668548"/>
                    <a:gd name="connsiteY1950" fmla="*/ 553745 h 654697"/>
                    <a:gd name="connsiteX1951" fmla="*/ 461989 w 668548"/>
                    <a:gd name="connsiteY1951" fmla="*/ 552304 h 654697"/>
                    <a:gd name="connsiteX1952" fmla="*/ 446475 w 668548"/>
                    <a:gd name="connsiteY1952" fmla="*/ 542109 h 654697"/>
                    <a:gd name="connsiteX1953" fmla="*/ 445478 w 668548"/>
                    <a:gd name="connsiteY1953" fmla="*/ 541444 h 654697"/>
                    <a:gd name="connsiteX1954" fmla="*/ 443704 w 668548"/>
                    <a:gd name="connsiteY1954" fmla="*/ 539338 h 654697"/>
                    <a:gd name="connsiteX1955" fmla="*/ 442375 w 668548"/>
                    <a:gd name="connsiteY1955" fmla="*/ 536347 h 654697"/>
                    <a:gd name="connsiteX1956" fmla="*/ 441377 w 668548"/>
                    <a:gd name="connsiteY1956" fmla="*/ 533133 h 654697"/>
                    <a:gd name="connsiteX1957" fmla="*/ 440602 w 668548"/>
                    <a:gd name="connsiteY1957" fmla="*/ 531471 h 654697"/>
                    <a:gd name="connsiteX1958" fmla="*/ 439383 w 668548"/>
                    <a:gd name="connsiteY1958" fmla="*/ 530362 h 654697"/>
                    <a:gd name="connsiteX1959" fmla="*/ 437056 w 668548"/>
                    <a:gd name="connsiteY1959" fmla="*/ 528922 h 654697"/>
                    <a:gd name="connsiteX1960" fmla="*/ 432401 w 668548"/>
                    <a:gd name="connsiteY1960" fmla="*/ 524600 h 654697"/>
                    <a:gd name="connsiteX1961" fmla="*/ 427969 w 668548"/>
                    <a:gd name="connsiteY1961" fmla="*/ 517951 h 654697"/>
                    <a:gd name="connsiteX1962" fmla="*/ 425420 w 668548"/>
                    <a:gd name="connsiteY1962" fmla="*/ 510194 h 654697"/>
                    <a:gd name="connsiteX1963" fmla="*/ 427525 w 668548"/>
                    <a:gd name="connsiteY1963" fmla="*/ 497118 h 654697"/>
                    <a:gd name="connsiteX1964" fmla="*/ 425752 w 668548"/>
                    <a:gd name="connsiteY1964" fmla="*/ 493128 h 654697"/>
                    <a:gd name="connsiteX1965" fmla="*/ 422206 w 668548"/>
                    <a:gd name="connsiteY1965" fmla="*/ 490802 h 654697"/>
                    <a:gd name="connsiteX1966" fmla="*/ 411236 w 668548"/>
                    <a:gd name="connsiteY1966" fmla="*/ 489139 h 654697"/>
                    <a:gd name="connsiteX1967" fmla="*/ 404587 w 668548"/>
                    <a:gd name="connsiteY1967" fmla="*/ 485371 h 654697"/>
                    <a:gd name="connsiteX1968" fmla="*/ 402038 w 668548"/>
                    <a:gd name="connsiteY1968" fmla="*/ 483155 h 654697"/>
                    <a:gd name="connsiteX1969" fmla="*/ 398381 w 668548"/>
                    <a:gd name="connsiteY1969" fmla="*/ 479941 h 654697"/>
                    <a:gd name="connsiteX1970" fmla="*/ 392841 w 668548"/>
                    <a:gd name="connsiteY1970" fmla="*/ 473515 h 654697"/>
                    <a:gd name="connsiteX1971" fmla="*/ 374888 w 668548"/>
                    <a:gd name="connsiteY1971" fmla="*/ 455119 h 654697"/>
                    <a:gd name="connsiteX1972" fmla="*/ 362255 w 668548"/>
                    <a:gd name="connsiteY1972" fmla="*/ 445035 h 654697"/>
                    <a:gd name="connsiteX1973" fmla="*/ 360593 w 668548"/>
                    <a:gd name="connsiteY1973" fmla="*/ 442486 h 654697"/>
                    <a:gd name="connsiteX1974" fmla="*/ 359596 w 668548"/>
                    <a:gd name="connsiteY1974" fmla="*/ 439161 h 654697"/>
                    <a:gd name="connsiteX1975" fmla="*/ 359152 w 668548"/>
                    <a:gd name="connsiteY1975" fmla="*/ 436502 h 654697"/>
                    <a:gd name="connsiteX1976" fmla="*/ 358266 w 668548"/>
                    <a:gd name="connsiteY1976" fmla="*/ 434175 h 654697"/>
                    <a:gd name="connsiteX1977" fmla="*/ 353612 w 668548"/>
                    <a:gd name="connsiteY1977" fmla="*/ 429853 h 654697"/>
                    <a:gd name="connsiteX1978" fmla="*/ 349954 w 668548"/>
                    <a:gd name="connsiteY1978" fmla="*/ 424755 h 654697"/>
                    <a:gd name="connsiteX1979" fmla="*/ 344414 w 668548"/>
                    <a:gd name="connsiteY1979" fmla="*/ 418993 h 654697"/>
                    <a:gd name="connsiteX1980" fmla="*/ 341200 w 668548"/>
                    <a:gd name="connsiteY1980" fmla="*/ 414228 h 654697"/>
                    <a:gd name="connsiteX1981" fmla="*/ 339981 w 668548"/>
                    <a:gd name="connsiteY1981" fmla="*/ 412344 h 654697"/>
                    <a:gd name="connsiteX1982" fmla="*/ 338208 w 668548"/>
                    <a:gd name="connsiteY1982" fmla="*/ 410239 h 654697"/>
                    <a:gd name="connsiteX1983" fmla="*/ 336213 w 668548"/>
                    <a:gd name="connsiteY1983" fmla="*/ 408687 h 654697"/>
                    <a:gd name="connsiteX1984" fmla="*/ 331227 w 668548"/>
                    <a:gd name="connsiteY1984" fmla="*/ 406914 h 654697"/>
                    <a:gd name="connsiteX1985" fmla="*/ 330341 w 668548"/>
                    <a:gd name="connsiteY1985" fmla="*/ 405030 h 654697"/>
                    <a:gd name="connsiteX1986" fmla="*/ 329787 w 668548"/>
                    <a:gd name="connsiteY1986" fmla="*/ 402703 h 654697"/>
                    <a:gd name="connsiteX1987" fmla="*/ 328346 w 668548"/>
                    <a:gd name="connsiteY1987" fmla="*/ 400265 h 654697"/>
                    <a:gd name="connsiteX1988" fmla="*/ 327237 w 668548"/>
                    <a:gd name="connsiteY1988" fmla="*/ 399822 h 654697"/>
                    <a:gd name="connsiteX1989" fmla="*/ 324246 w 668548"/>
                    <a:gd name="connsiteY1989" fmla="*/ 400044 h 654697"/>
                    <a:gd name="connsiteX1990" fmla="*/ 323026 w 668548"/>
                    <a:gd name="connsiteY1990" fmla="*/ 400044 h 654697"/>
                    <a:gd name="connsiteX1991" fmla="*/ 321918 w 668548"/>
                    <a:gd name="connsiteY1991" fmla="*/ 399268 h 654697"/>
                    <a:gd name="connsiteX1992" fmla="*/ 320589 w 668548"/>
                    <a:gd name="connsiteY1992" fmla="*/ 398270 h 654697"/>
                    <a:gd name="connsiteX1993" fmla="*/ 318372 w 668548"/>
                    <a:gd name="connsiteY1993" fmla="*/ 396054 h 654697"/>
                    <a:gd name="connsiteX1994" fmla="*/ 316710 w 668548"/>
                    <a:gd name="connsiteY1994" fmla="*/ 393284 h 654697"/>
                    <a:gd name="connsiteX1995" fmla="*/ 314161 w 668548"/>
                    <a:gd name="connsiteY1995" fmla="*/ 387078 h 654697"/>
                    <a:gd name="connsiteX1996" fmla="*/ 312499 w 668548"/>
                    <a:gd name="connsiteY1996" fmla="*/ 384197 h 654697"/>
                    <a:gd name="connsiteX1997" fmla="*/ 307624 w 668548"/>
                    <a:gd name="connsiteY1997" fmla="*/ 378878 h 654697"/>
                    <a:gd name="connsiteX1998" fmla="*/ 305739 w 668548"/>
                    <a:gd name="connsiteY1998" fmla="*/ 376218 h 654697"/>
                    <a:gd name="connsiteX1999" fmla="*/ 303634 w 668548"/>
                    <a:gd name="connsiteY1999" fmla="*/ 369459 h 654697"/>
                    <a:gd name="connsiteX2000" fmla="*/ 302526 w 668548"/>
                    <a:gd name="connsiteY2000" fmla="*/ 364472 h 654697"/>
                    <a:gd name="connsiteX2001" fmla="*/ 302526 w 668548"/>
                    <a:gd name="connsiteY2001" fmla="*/ 362034 h 654697"/>
                    <a:gd name="connsiteX2002" fmla="*/ 302748 w 668548"/>
                    <a:gd name="connsiteY2002" fmla="*/ 360261 h 654697"/>
                    <a:gd name="connsiteX2003" fmla="*/ 303856 w 668548"/>
                    <a:gd name="connsiteY2003" fmla="*/ 357712 h 654697"/>
                    <a:gd name="connsiteX2004" fmla="*/ 304299 w 668548"/>
                    <a:gd name="connsiteY2004" fmla="*/ 356383 h 654697"/>
                    <a:gd name="connsiteX2005" fmla="*/ 304631 w 668548"/>
                    <a:gd name="connsiteY2005" fmla="*/ 353722 h 654697"/>
                    <a:gd name="connsiteX2006" fmla="*/ 304631 w 668548"/>
                    <a:gd name="connsiteY2006" fmla="*/ 353722 h 654697"/>
                    <a:gd name="connsiteX2007" fmla="*/ 304299 w 668548"/>
                    <a:gd name="connsiteY2007" fmla="*/ 352172 h 654697"/>
                    <a:gd name="connsiteX2008" fmla="*/ 303080 w 668548"/>
                    <a:gd name="connsiteY2008" fmla="*/ 350952 h 654697"/>
                    <a:gd name="connsiteX2009" fmla="*/ 300752 w 668548"/>
                    <a:gd name="connsiteY2009" fmla="*/ 349401 h 654697"/>
                    <a:gd name="connsiteX2010" fmla="*/ 298648 w 668548"/>
                    <a:gd name="connsiteY2010" fmla="*/ 348847 h 654697"/>
                    <a:gd name="connsiteX2011" fmla="*/ 297428 w 668548"/>
                    <a:gd name="connsiteY2011" fmla="*/ 348847 h 654697"/>
                    <a:gd name="connsiteX2012" fmla="*/ 296985 w 668548"/>
                    <a:gd name="connsiteY2012" fmla="*/ 349290 h 654697"/>
                    <a:gd name="connsiteX2013" fmla="*/ 296985 w 668548"/>
                    <a:gd name="connsiteY2013" fmla="*/ 348071 h 654697"/>
                    <a:gd name="connsiteX2014" fmla="*/ 297761 w 668548"/>
                    <a:gd name="connsiteY2014" fmla="*/ 347407 h 654697"/>
                    <a:gd name="connsiteX2015" fmla="*/ 298758 w 668548"/>
                    <a:gd name="connsiteY2015" fmla="*/ 346742 h 654697"/>
                    <a:gd name="connsiteX2016" fmla="*/ 299423 w 668548"/>
                    <a:gd name="connsiteY2016" fmla="*/ 345633 h 654697"/>
                    <a:gd name="connsiteX2017" fmla="*/ 299423 w 668548"/>
                    <a:gd name="connsiteY2017" fmla="*/ 343196 h 654697"/>
                    <a:gd name="connsiteX2018" fmla="*/ 298648 w 668548"/>
                    <a:gd name="connsiteY2018" fmla="*/ 340203 h 654697"/>
                    <a:gd name="connsiteX2019" fmla="*/ 295877 w 668548"/>
                    <a:gd name="connsiteY2019" fmla="*/ 332446 h 654697"/>
                    <a:gd name="connsiteX2020" fmla="*/ 295323 w 668548"/>
                    <a:gd name="connsiteY2020" fmla="*/ 329344 h 654697"/>
                    <a:gd name="connsiteX2021" fmla="*/ 294547 w 668548"/>
                    <a:gd name="connsiteY2021" fmla="*/ 326573 h 654697"/>
                    <a:gd name="connsiteX2022" fmla="*/ 293217 w 668548"/>
                    <a:gd name="connsiteY2022" fmla="*/ 324800 h 654697"/>
                    <a:gd name="connsiteX2023" fmla="*/ 290779 w 668548"/>
                    <a:gd name="connsiteY2023" fmla="*/ 324357 h 654697"/>
                    <a:gd name="connsiteX2024" fmla="*/ 286679 w 668548"/>
                    <a:gd name="connsiteY2024" fmla="*/ 326240 h 654697"/>
                    <a:gd name="connsiteX2025" fmla="*/ 284352 w 668548"/>
                    <a:gd name="connsiteY2025" fmla="*/ 325908 h 654697"/>
                    <a:gd name="connsiteX2026" fmla="*/ 282025 w 668548"/>
                    <a:gd name="connsiteY2026" fmla="*/ 323359 h 654697"/>
                    <a:gd name="connsiteX2027" fmla="*/ 282911 w 668548"/>
                    <a:gd name="connsiteY2027" fmla="*/ 320811 h 654697"/>
                    <a:gd name="connsiteX2028" fmla="*/ 284796 w 668548"/>
                    <a:gd name="connsiteY2028" fmla="*/ 318373 h 654697"/>
                    <a:gd name="connsiteX2029" fmla="*/ 285350 w 668548"/>
                    <a:gd name="connsiteY2029" fmla="*/ 316267 h 654697"/>
                    <a:gd name="connsiteX2030" fmla="*/ 286236 w 668548"/>
                    <a:gd name="connsiteY2030" fmla="*/ 315824 h 654697"/>
                    <a:gd name="connsiteX2031" fmla="*/ 286457 w 668548"/>
                    <a:gd name="connsiteY2031" fmla="*/ 315824 h 654697"/>
                    <a:gd name="connsiteX2032" fmla="*/ 286014 w 668548"/>
                    <a:gd name="connsiteY2032" fmla="*/ 313497 h 654697"/>
                    <a:gd name="connsiteX2033" fmla="*/ 285460 w 668548"/>
                    <a:gd name="connsiteY2033" fmla="*/ 311502 h 654697"/>
                    <a:gd name="connsiteX2034" fmla="*/ 284574 w 668548"/>
                    <a:gd name="connsiteY2034" fmla="*/ 310062 h 654697"/>
                    <a:gd name="connsiteX2035" fmla="*/ 283133 w 668548"/>
                    <a:gd name="connsiteY2035" fmla="*/ 309396 h 654697"/>
                    <a:gd name="connsiteX2036" fmla="*/ 280363 w 668548"/>
                    <a:gd name="connsiteY2036" fmla="*/ 308953 h 654697"/>
                    <a:gd name="connsiteX2037" fmla="*/ 278922 w 668548"/>
                    <a:gd name="connsiteY2037" fmla="*/ 308510 h 654697"/>
                    <a:gd name="connsiteX2038" fmla="*/ 277814 w 668548"/>
                    <a:gd name="connsiteY2038" fmla="*/ 307734 h 654697"/>
                    <a:gd name="connsiteX2039" fmla="*/ 276263 w 668548"/>
                    <a:gd name="connsiteY2039" fmla="*/ 305518 h 654697"/>
                    <a:gd name="connsiteX2040" fmla="*/ 275376 w 668548"/>
                    <a:gd name="connsiteY2040" fmla="*/ 301529 h 654697"/>
                    <a:gd name="connsiteX2041" fmla="*/ 274157 w 668548"/>
                    <a:gd name="connsiteY2041" fmla="*/ 299755 h 654697"/>
                    <a:gd name="connsiteX2042" fmla="*/ 273270 w 668548"/>
                    <a:gd name="connsiteY2042" fmla="*/ 299755 h 654697"/>
                    <a:gd name="connsiteX2043" fmla="*/ 272384 w 668548"/>
                    <a:gd name="connsiteY2043" fmla="*/ 300199 h 654697"/>
                    <a:gd name="connsiteX2044" fmla="*/ 271387 w 668548"/>
                    <a:gd name="connsiteY2044" fmla="*/ 300420 h 654697"/>
                    <a:gd name="connsiteX2045" fmla="*/ 270500 w 668548"/>
                    <a:gd name="connsiteY2045" fmla="*/ 299534 h 654697"/>
                    <a:gd name="connsiteX2046" fmla="*/ 270168 w 668548"/>
                    <a:gd name="connsiteY2046" fmla="*/ 298205 h 654697"/>
                    <a:gd name="connsiteX2047" fmla="*/ 269835 w 668548"/>
                    <a:gd name="connsiteY2047" fmla="*/ 296542 h 654697"/>
                    <a:gd name="connsiteX2048" fmla="*/ 269392 w 668548"/>
                    <a:gd name="connsiteY2048" fmla="*/ 295101 h 654697"/>
                    <a:gd name="connsiteX2049" fmla="*/ 268616 w 668548"/>
                    <a:gd name="connsiteY2049" fmla="*/ 294215 h 654697"/>
                    <a:gd name="connsiteX2050" fmla="*/ 267176 w 668548"/>
                    <a:gd name="connsiteY2050" fmla="*/ 294215 h 654697"/>
                    <a:gd name="connsiteX2051" fmla="*/ 266400 w 668548"/>
                    <a:gd name="connsiteY2051" fmla="*/ 295101 h 654697"/>
                    <a:gd name="connsiteX2052" fmla="*/ 265735 w 668548"/>
                    <a:gd name="connsiteY2052" fmla="*/ 296431 h 654697"/>
                    <a:gd name="connsiteX2053" fmla="*/ 264848 w 668548"/>
                    <a:gd name="connsiteY2053" fmla="*/ 297429 h 654697"/>
                    <a:gd name="connsiteX2054" fmla="*/ 263851 w 668548"/>
                    <a:gd name="connsiteY2054" fmla="*/ 297761 h 654697"/>
                    <a:gd name="connsiteX2055" fmla="*/ 261857 w 668548"/>
                    <a:gd name="connsiteY2055" fmla="*/ 297761 h 654697"/>
                    <a:gd name="connsiteX2056" fmla="*/ 260748 w 668548"/>
                    <a:gd name="connsiteY2056" fmla="*/ 298315 h 654697"/>
                    <a:gd name="connsiteX2057" fmla="*/ 259086 w 668548"/>
                    <a:gd name="connsiteY2057" fmla="*/ 298537 h 654697"/>
                    <a:gd name="connsiteX2058" fmla="*/ 258089 w 668548"/>
                    <a:gd name="connsiteY2058" fmla="*/ 297540 h 654697"/>
                    <a:gd name="connsiteX2059" fmla="*/ 257313 w 668548"/>
                    <a:gd name="connsiteY2059" fmla="*/ 295877 h 654697"/>
                    <a:gd name="connsiteX2060" fmla="*/ 256426 w 668548"/>
                    <a:gd name="connsiteY2060" fmla="*/ 294437 h 654697"/>
                    <a:gd name="connsiteX2061" fmla="*/ 253767 w 668548"/>
                    <a:gd name="connsiteY2061" fmla="*/ 292553 h 654697"/>
                    <a:gd name="connsiteX2062" fmla="*/ 253102 w 668548"/>
                    <a:gd name="connsiteY2062" fmla="*/ 291777 h 654697"/>
                    <a:gd name="connsiteX2063" fmla="*/ 250221 w 668548"/>
                    <a:gd name="connsiteY2063" fmla="*/ 287012 h 654697"/>
                    <a:gd name="connsiteX2064" fmla="*/ 249002 w 668548"/>
                    <a:gd name="connsiteY2064" fmla="*/ 284242 h 654697"/>
                    <a:gd name="connsiteX2065" fmla="*/ 249002 w 668548"/>
                    <a:gd name="connsiteY2065" fmla="*/ 281582 h 654697"/>
                    <a:gd name="connsiteX2066" fmla="*/ 250553 w 668548"/>
                    <a:gd name="connsiteY2066" fmla="*/ 279366 h 654697"/>
                    <a:gd name="connsiteX2067" fmla="*/ 252881 w 668548"/>
                    <a:gd name="connsiteY2067" fmla="*/ 278590 h 654697"/>
                    <a:gd name="connsiteX2068" fmla="*/ 254875 w 668548"/>
                    <a:gd name="connsiteY2068" fmla="*/ 277703 h 654697"/>
                    <a:gd name="connsiteX2069" fmla="*/ 255429 w 668548"/>
                    <a:gd name="connsiteY2069" fmla="*/ 274933 h 654697"/>
                    <a:gd name="connsiteX2070" fmla="*/ 254321 w 668548"/>
                    <a:gd name="connsiteY2070" fmla="*/ 271941 h 654697"/>
                    <a:gd name="connsiteX2071" fmla="*/ 252548 w 668548"/>
                    <a:gd name="connsiteY2071" fmla="*/ 269060 h 654697"/>
                    <a:gd name="connsiteX2072" fmla="*/ 250996 w 668548"/>
                    <a:gd name="connsiteY2072" fmla="*/ 265846 h 654697"/>
                    <a:gd name="connsiteX2073" fmla="*/ 250664 w 668548"/>
                    <a:gd name="connsiteY2073" fmla="*/ 261857 h 654697"/>
                    <a:gd name="connsiteX2074" fmla="*/ 250996 w 668548"/>
                    <a:gd name="connsiteY2074" fmla="*/ 260749 h 654697"/>
                    <a:gd name="connsiteX2075" fmla="*/ 251551 w 668548"/>
                    <a:gd name="connsiteY2075" fmla="*/ 259086 h 654697"/>
                    <a:gd name="connsiteX2076" fmla="*/ 254321 w 668548"/>
                    <a:gd name="connsiteY2076" fmla="*/ 254210 h 654697"/>
                    <a:gd name="connsiteX2077" fmla="*/ 254764 w 668548"/>
                    <a:gd name="connsiteY2077" fmla="*/ 251440 h 654697"/>
                    <a:gd name="connsiteX2078" fmla="*/ 253435 w 668548"/>
                    <a:gd name="connsiteY2078" fmla="*/ 246564 h 654697"/>
                    <a:gd name="connsiteX2079" fmla="*/ 253435 w 668548"/>
                    <a:gd name="connsiteY2079" fmla="*/ 243573 h 654697"/>
                    <a:gd name="connsiteX2080" fmla="*/ 256094 w 668548"/>
                    <a:gd name="connsiteY2080" fmla="*/ 236701 h 654697"/>
                    <a:gd name="connsiteX2081" fmla="*/ 256537 w 668548"/>
                    <a:gd name="connsiteY2081" fmla="*/ 234264 h 654697"/>
                    <a:gd name="connsiteX2082" fmla="*/ 256094 w 668548"/>
                    <a:gd name="connsiteY2082" fmla="*/ 224734 h 654697"/>
                    <a:gd name="connsiteX2083" fmla="*/ 256094 w 668548"/>
                    <a:gd name="connsiteY2083" fmla="*/ 223514 h 654697"/>
                    <a:gd name="connsiteX2084" fmla="*/ 257535 w 668548"/>
                    <a:gd name="connsiteY2084" fmla="*/ 219969 h 654697"/>
                    <a:gd name="connsiteX2085" fmla="*/ 258643 w 668548"/>
                    <a:gd name="connsiteY2085" fmla="*/ 218860 h 654697"/>
                    <a:gd name="connsiteX2086" fmla="*/ 261192 w 668548"/>
                    <a:gd name="connsiteY2086" fmla="*/ 216534 h 654697"/>
                    <a:gd name="connsiteX2087" fmla="*/ 267287 w 668548"/>
                    <a:gd name="connsiteY2087" fmla="*/ 215536 h 654697"/>
                    <a:gd name="connsiteX2088" fmla="*/ 278146 w 668548"/>
                    <a:gd name="connsiteY2088" fmla="*/ 215869 h 654697"/>
                    <a:gd name="connsiteX2089" fmla="*/ 280695 w 668548"/>
                    <a:gd name="connsiteY2089" fmla="*/ 215314 h 654697"/>
                    <a:gd name="connsiteX2090" fmla="*/ 281914 w 668548"/>
                    <a:gd name="connsiteY2090" fmla="*/ 215314 h 654697"/>
                    <a:gd name="connsiteX2091" fmla="*/ 283244 w 668548"/>
                    <a:gd name="connsiteY2091" fmla="*/ 216090 h 654697"/>
                    <a:gd name="connsiteX2092" fmla="*/ 284241 w 668548"/>
                    <a:gd name="connsiteY2092" fmla="*/ 217531 h 654697"/>
                    <a:gd name="connsiteX2093" fmla="*/ 284241 w 668548"/>
                    <a:gd name="connsiteY2093" fmla="*/ 218971 h 654697"/>
                    <a:gd name="connsiteX2094" fmla="*/ 283798 w 668548"/>
                    <a:gd name="connsiteY2094" fmla="*/ 220190 h 654697"/>
                    <a:gd name="connsiteX2095" fmla="*/ 283798 w 668548"/>
                    <a:gd name="connsiteY2095" fmla="*/ 220966 h 654697"/>
                    <a:gd name="connsiteX2096" fmla="*/ 284685 w 668548"/>
                    <a:gd name="connsiteY2096" fmla="*/ 221742 h 654697"/>
                    <a:gd name="connsiteX2097" fmla="*/ 287122 w 668548"/>
                    <a:gd name="connsiteY2097" fmla="*/ 222296 h 654697"/>
                    <a:gd name="connsiteX2098" fmla="*/ 288563 w 668548"/>
                    <a:gd name="connsiteY2098" fmla="*/ 223404 h 654697"/>
                    <a:gd name="connsiteX2099" fmla="*/ 290336 w 668548"/>
                    <a:gd name="connsiteY2099" fmla="*/ 226285 h 654697"/>
                    <a:gd name="connsiteX2100" fmla="*/ 292774 w 668548"/>
                    <a:gd name="connsiteY2100" fmla="*/ 232491 h 654697"/>
                    <a:gd name="connsiteX2101" fmla="*/ 294769 w 668548"/>
                    <a:gd name="connsiteY2101" fmla="*/ 235151 h 654697"/>
                    <a:gd name="connsiteX2102" fmla="*/ 305185 w 668548"/>
                    <a:gd name="connsiteY2102" fmla="*/ 245456 h 654697"/>
                    <a:gd name="connsiteX2103" fmla="*/ 308399 w 668548"/>
                    <a:gd name="connsiteY2103" fmla="*/ 247451 h 654697"/>
                    <a:gd name="connsiteX2104" fmla="*/ 312721 w 668548"/>
                    <a:gd name="connsiteY2104" fmla="*/ 249335 h 654697"/>
                    <a:gd name="connsiteX2105" fmla="*/ 316932 w 668548"/>
                    <a:gd name="connsiteY2105" fmla="*/ 250332 h 654697"/>
                    <a:gd name="connsiteX2106" fmla="*/ 319702 w 668548"/>
                    <a:gd name="connsiteY2106" fmla="*/ 249556 h 654697"/>
                    <a:gd name="connsiteX2107" fmla="*/ 320367 w 668548"/>
                    <a:gd name="connsiteY2107" fmla="*/ 247340 h 654697"/>
                    <a:gd name="connsiteX2108" fmla="*/ 320367 w 668548"/>
                    <a:gd name="connsiteY2108" fmla="*/ 247340 h 654697"/>
                    <a:gd name="connsiteX2109" fmla="*/ 321586 w 668548"/>
                    <a:gd name="connsiteY2109" fmla="*/ 242797 h 654697"/>
                    <a:gd name="connsiteX2110" fmla="*/ 323913 w 668548"/>
                    <a:gd name="connsiteY2110" fmla="*/ 238475 h 654697"/>
                    <a:gd name="connsiteX2111" fmla="*/ 324467 w 668548"/>
                    <a:gd name="connsiteY2111" fmla="*/ 237145 h 654697"/>
                    <a:gd name="connsiteX2112" fmla="*/ 324689 w 668548"/>
                    <a:gd name="connsiteY2112" fmla="*/ 235261 h 654697"/>
                    <a:gd name="connsiteX2113" fmla="*/ 324467 w 668548"/>
                    <a:gd name="connsiteY2113" fmla="*/ 234264 h 654697"/>
                    <a:gd name="connsiteX2114" fmla="*/ 324467 w 668548"/>
                    <a:gd name="connsiteY2114" fmla="*/ 233377 h 654697"/>
                    <a:gd name="connsiteX2115" fmla="*/ 325243 w 668548"/>
                    <a:gd name="connsiteY2115" fmla="*/ 231936 h 654697"/>
                    <a:gd name="connsiteX2116" fmla="*/ 326351 w 668548"/>
                    <a:gd name="connsiteY2116" fmla="*/ 231161 h 654697"/>
                    <a:gd name="connsiteX2117" fmla="*/ 329343 w 668548"/>
                    <a:gd name="connsiteY2117" fmla="*/ 230275 h 654697"/>
                    <a:gd name="connsiteX2118" fmla="*/ 330562 w 668548"/>
                    <a:gd name="connsiteY2118" fmla="*/ 229388 h 654697"/>
                    <a:gd name="connsiteX2119" fmla="*/ 332113 w 668548"/>
                    <a:gd name="connsiteY2119" fmla="*/ 226950 h 654697"/>
                    <a:gd name="connsiteX2120" fmla="*/ 335881 w 668548"/>
                    <a:gd name="connsiteY2120" fmla="*/ 218749 h 654697"/>
                    <a:gd name="connsiteX2121" fmla="*/ 341200 w 668548"/>
                    <a:gd name="connsiteY2121" fmla="*/ 215093 h 654697"/>
                    <a:gd name="connsiteX2122" fmla="*/ 347739 w 668548"/>
                    <a:gd name="connsiteY2122" fmla="*/ 215314 h 654697"/>
                    <a:gd name="connsiteX2123" fmla="*/ 370345 w 668548"/>
                    <a:gd name="connsiteY2123" fmla="*/ 222074 h 654697"/>
                    <a:gd name="connsiteX2124" fmla="*/ 373226 w 668548"/>
                    <a:gd name="connsiteY2124" fmla="*/ 221742 h 654697"/>
                    <a:gd name="connsiteX2125" fmla="*/ 374667 w 668548"/>
                    <a:gd name="connsiteY2125" fmla="*/ 220523 h 654697"/>
                    <a:gd name="connsiteX2126" fmla="*/ 374888 w 668548"/>
                    <a:gd name="connsiteY2126" fmla="*/ 219304 h 654697"/>
                    <a:gd name="connsiteX2127" fmla="*/ 374888 w 668548"/>
                    <a:gd name="connsiteY2127" fmla="*/ 217863 h 654697"/>
                    <a:gd name="connsiteX2128" fmla="*/ 375442 w 668548"/>
                    <a:gd name="connsiteY2128" fmla="*/ 215979 h 654697"/>
                    <a:gd name="connsiteX2129" fmla="*/ 376550 w 668548"/>
                    <a:gd name="connsiteY2129" fmla="*/ 214871 h 654697"/>
                    <a:gd name="connsiteX2130" fmla="*/ 377769 w 668548"/>
                    <a:gd name="connsiteY2130" fmla="*/ 214317 h 654697"/>
                    <a:gd name="connsiteX2131" fmla="*/ 378878 w 668548"/>
                    <a:gd name="connsiteY2131" fmla="*/ 213541 h 654697"/>
                    <a:gd name="connsiteX2132" fmla="*/ 379543 w 668548"/>
                    <a:gd name="connsiteY2132" fmla="*/ 211768 h 654697"/>
                    <a:gd name="connsiteX2133" fmla="*/ 380429 w 668548"/>
                    <a:gd name="connsiteY2133" fmla="*/ 211214 h 654697"/>
                    <a:gd name="connsiteX2134" fmla="*/ 381648 w 668548"/>
                    <a:gd name="connsiteY2134" fmla="*/ 209884 h 654697"/>
                    <a:gd name="connsiteX2135" fmla="*/ 382534 w 668548"/>
                    <a:gd name="connsiteY2135" fmla="*/ 208555 h 654697"/>
                    <a:gd name="connsiteX2136" fmla="*/ 382867 w 668548"/>
                    <a:gd name="connsiteY2136" fmla="*/ 207779 h 654697"/>
                    <a:gd name="connsiteX2137" fmla="*/ 385969 w 668548"/>
                    <a:gd name="connsiteY2137" fmla="*/ 205119 h 654697"/>
                    <a:gd name="connsiteX2138" fmla="*/ 386856 w 668548"/>
                    <a:gd name="connsiteY2138" fmla="*/ 206006 h 654697"/>
                    <a:gd name="connsiteX2139" fmla="*/ 387743 w 668548"/>
                    <a:gd name="connsiteY2139" fmla="*/ 209330 h 654697"/>
                    <a:gd name="connsiteX2140" fmla="*/ 387743 w 668548"/>
                    <a:gd name="connsiteY2140" fmla="*/ 210549 h 654697"/>
                    <a:gd name="connsiteX2141" fmla="*/ 387743 w 668548"/>
                    <a:gd name="connsiteY2141" fmla="*/ 211990 h 654697"/>
                    <a:gd name="connsiteX2142" fmla="*/ 388408 w 668548"/>
                    <a:gd name="connsiteY2142" fmla="*/ 212877 h 654697"/>
                    <a:gd name="connsiteX2143" fmla="*/ 390735 w 668548"/>
                    <a:gd name="connsiteY2143" fmla="*/ 212655 h 654697"/>
                    <a:gd name="connsiteX2144" fmla="*/ 390402 w 668548"/>
                    <a:gd name="connsiteY2144" fmla="*/ 211547 h 654697"/>
                    <a:gd name="connsiteX2145" fmla="*/ 389959 w 668548"/>
                    <a:gd name="connsiteY2145" fmla="*/ 210438 h 654697"/>
                    <a:gd name="connsiteX2146" fmla="*/ 391621 w 668548"/>
                    <a:gd name="connsiteY2146" fmla="*/ 210993 h 654697"/>
                    <a:gd name="connsiteX2147" fmla="*/ 392951 w 668548"/>
                    <a:gd name="connsiteY2147" fmla="*/ 212655 h 654697"/>
                    <a:gd name="connsiteX2148" fmla="*/ 394170 w 668548"/>
                    <a:gd name="connsiteY2148" fmla="*/ 213431 h 654697"/>
                    <a:gd name="connsiteX2149" fmla="*/ 395278 w 668548"/>
                    <a:gd name="connsiteY2149" fmla="*/ 211436 h 654697"/>
                    <a:gd name="connsiteX2150" fmla="*/ 395721 w 668548"/>
                    <a:gd name="connsiteY2150" fmla="*/ 212655 h 654697"/>
                    <a:gd name="connsiteX2151" fmla="*/ 395943 w 668548"/>
                    <a:gd name="connsiteY2151" fmla="*/ 213652 h 654697"/>
                    <a:gd name="connsiteX2152" fmla="*/ 395943 w 668548"/>
                    <a:gd name="connsiteY2152" fmla="*/ 214649 h 654697"/>
                    <a:gd name="connsiteX2153" fmla="*/ 395389 w 668548"/>
                    <a:gd name="connsiteY2153" fmla="*/ 215979 h 654697"/>
                    <a:gd name="connsiteX2154" fmla="*/ 396054 w 668548"/>
                    <a:gd name="connsiteY2154" fmla="*/ 215425 h 654697"/>
                    <a:gd name="connsiteX2155" fmla="*/ 397827 w 668548"/>
                    <a:gd name="connsiteY2155" fmla="*/ 214317 h 654697"/>
                    <a:gd name="connsiteX2156" fmla="*/ 398492 w 668548"/>
                    <a:gd name="connsiteY2156" fmla="*/ 213763 h 654697"/>
                    <a:gd name="connsiteX2157" fmla="*/ 400708 w 668548"/>
                    <a:gd name="connsiteY2157" fmla="*/ 218528 h 654697"/>
                    <a:gd name="connsiteX2158" fmla="*/ 405584 w 668548"/>
                    <a:gd name="connsiteY2158" fmla="*/ 222185 h 654697"/>
                    <a:gd name="connsiteX2159" fmla="*/ 408576 w 668548"/>
                    <a:gd name="connsiteY2159" fmla="*/ 223514 h 654697"/>
                    <a:gd name="connsiteX2160" fmla="*/ 415669 w 668548"/>
                    <a:gd name="connsiteY2160" fmla="*/ 226839 h 654697"/>
                    <a:gd name="connsiteX2161" fmla="*/ 416887 w 668548"/>
                    <a:gd name="connsiteY2161" fmla="*/ 226175 h 654697"/>
                    <a:gd name="connsiteX2162" fmla="*/ 422317 w 668548"/>
                    <a:gd name="connsiteY2162" fmla="*/ 225842 h 654697"/>
                    <a:gd name="connsiteX2163" fmla="*/ 422760 w 668548"/>
                    <a:gd name="connsiteY2163" fmla="*/ 225066 h 654697"/>
                    <a:gd name="connsiteX2164" fmla="*/ 424977 w 668548"/>
                    <a:gd name="connsiteY2164" fmla="*/ 220301 h 654697"/>
                    <a:gd name="connsiteX2165" fmla="*/ 429410 w 668548"/>
                    <a:gd name="connsiteY2165" fmla="*/ 223182 h 654697"/>
                    <a:gd name="connsiteX2166" fmla="*/ 431515 w 668548"/>
                    <a:gd name="connsiteY2166" fmla="*/ 224069 h 654697"/>
                    <a:gd name="connsiteX2167" fmla="*/ 435282 w 668548"/>
                    <a:gd name="connsiteY2167" fmla="*/ 226507 h 654697"/>
                    <a:gd name="connsiteX2168" fmla="*/ 436280 w 668548"/>
                    <a:gd name="connsiteY2168" fmla="*/ 227393 h 654697"/>
                    <a:gd name="connsiteX2169" fmla="*/ 437832 w 668548"/>
                    <a:gd name="connsiteY2169" fmla="*/ 228280 h 654697"/>
                    <a:gd name="connsiteX2170" fmla="*/ 439937 w 668548"/>
                    <a:gd name="connsiteY2170" fmla="*/ 228058 h 654697"/>
                    <a:gd name="connsiteX2171" fmla="*/ 443704 w 668548"/>
                    <a:gd name="connsiteY2171" fmla="*/ 226839 h 654697"/>
                    <a:gd name="connsiteX2172" fmla="*/ 443926 w 668548"/>
                    <a:gd name="connsiteY2172" fmla="*/ 226285 h 654697"/>
                    <a:gd name="connsiteX2173" fmla="*/ 444258 w 668548"/>
                    <a:gd name="connsiteY2173" fmla="*/ 225288 h 654697"/>
                    <a:gd name="connsiteX2174" fmla="*/ 444812 w 668548"/>
                    <a:gd name="connsiteY2174" fmla="*/ 224623 h 654697"/>
                    <a:gd name="connsiteX2175" fmla="*/ 445699 w 668548"/>
                    <a:gd name="connsiteY2175" fmla="*/ 225177 h 654697"/>
                    <a:gd name="connsiteX2176" fmla="*/ 446364 w 668548"/>
                    <a:gd name="connsiteY2176" fmla="*/ 226285 h 654697"/>
                    <a:gd name="connsiteX2177" fmla="*/ 446364 w 668548"/>
                    <a:gd name="connsiteY2177" fmla="*/ 227172 h 654697"/>
                    <a:gd name="connsiteX2178" fmla="*/ 446143 w 668548"/>
                    <a:gd name="connsiteY2178" fmla="*/ 228058 h 654697"/>
                    <a:gd name="connsiteX2179" fmla="*/ 445367 w 668548"/>
                    <a:gd name="connsiteY2179" fmla="*/ 229055 h 654697"/>
                    <a:gd name="connsiteX2180" fmla="*/ 446808 w 668548"/>
                    <a:gd name="connsiteY2180" fmla="*/ 229499 h 654697"/>
                    <a:gd name="connsiteX2181" fmla="*/ 448137 w 668548"/>
                    <a:gd name="connsiteY2181" fmla="*/ 229277 h 654697"/>
                    <a:gd name="connsiteX2182" fmla="*/ 450797 w 668548"/>
                    <a:gd name="connsiteY2182" fmla="*/ 227836 h 654697"/>
                    <a:gd name="connsiteX2183" fmla="*/ 449799 w 668548"/>
                    <a:gd name="connsiteY2183" fmla="*/ 231161 h 654697"/>
                    <a:gd name="connsiteX2184" fmla="*/ 449245 w 668548"/>
                    <a:gd name="connsiteY2184" fmla="*/ 232158 h 654697"/>
                    <a:gd name="connsiteX2185" fmla="*/ 450132 w 668548"/>
                    <a:gd name="connsiteY2185" fmla="*/ 231826 h 654697"/>
                    <a:gd name="connsiteX2186" fmla="*/ 455784 w 668548"/>
                    <a:gd name="connsiteY2186" fmla="*/ 231050 h 654697"/>
                    <a:gd name="connsiteX2187" fmla="*/ 458221 w 668548"/>
                    <a:gd name="connsiteY2187" fmla="*/ 231272 h 654697"/>
                    <a:gd name="connsiteX2188" fmla="*/ 459440 w 668548"/>
                    <a:gd name="connsiteY2188" fmla="*/ 231050 h 654697"/>
                    <a:gd name="connsiteX2189" fmla="*/ 461767 w 668548"/>
                    <a:gd name="connsiteY2189" fmla="*/ 229610 h 654697"/>
                    <a:gd name="connsiteX2190" fmla="*/ 465978 w 668548"/>
                    <a:gd name="connsiteY2190" fmla="*/ 225177 h 654697"/>
                    <a:gd name="connsiteX2191" fmla="*/ 468416 w 668548"/>
                    <a:gd name="connsiteY2191" fmla="*/ 223847 h 654697"/>
                    <a:gd name="connsiteX2192" fmla="*/ 472184 w 668548"/>
                    <a:gd name="connsiteY2192" fmla="*/ 224069 h 654697"/>
                    <a:gd name="connsiteX2193" fmla="*/ 475508 w 668548"/>
                    <a:gd name="connsiteY2193" fmla="*/ 225953 h 654697"/>
                    <a:gd name="connsiteX2194" fmla="*/ 478501 w 668548"/>
                    <a:gd name="connsiteY2194" fmla="*/ 228945 h 654697"/>
                    <a:gd name="connsiteX2195" fmla="*/ 484817 w 668548"/>
                    <a:gd name="connsiteY2195" fmla="*/ 237145 h 654697"/>
                    <a:gd name="connsiteX2196" fmla="*/ 486812 w 668548"/>
                    <a:gd name="connsiteY2196" fmla="*/ 239029 h 654697"/>
                    <a:gd name="connsiteX2197" fmla="*/ 489138 w 668548"/>
                    <a:gd name="connsiteY2197" fmla="*/ 239916 h 654697"/>
                    <a:gd name="connsiteX2198" fmla="*/ 490247 w 668548"/>
                    <a:gd name="connsiteY2198" fmla="*/ 239916 h 654697"/>
                    <a:gd name="connsiteX2199" fmla="*/ 493571 w 668548"/>
                    <a:gd name="connsiteY2199" fmla="*/ 238364 h 654697"/>
                    <a:gd name="connsiteX2200" fmla="*/ 496675 w 668548"/>
                    <a:gd name="connsiteY2200" fmla="*/ 237810 h 654697"/>
                    <a:gd name="connsiteX2201" fmla="*/ 497671 w 668548"/>
                    <a:gd name="connsiteY2201" fmla="*/ 237256 h 654697"/>
                    <a:gd name="connsiteX2202" fmla="*/ 499555 w 668548"/>
                    <a:gd name="connsiteY2202" fmla="*/ 235483 h 654697"/>
                    <a:gd name="connsiteX2203" fmla="*/ 506426 w 668548"/>
                    <a:gd name="connsiteY2203" fmla="*/ 227172 h 654697"/>
                    <a:gd name="connsiteX2204" fmla="*/ 508088 w 668548"/>
                    <a:gd name="connsiteY2204" fmla="*/ 226285 h 654697"/>
                    <a:gd name="connsiteX2205" fmla="*/ 509862 w 668548"/>
                    <a:gd name="connsiteY2205" fmla="*/ 226285 h 654697"/>
                    <a:gd name="connsiteX2206" fmla="*/ 511634 w 668548"/>
                    <a:gd name="connsiteY2206" fmla="*/ 227282 h 654697"/>
                    <a:gd name="connsiteX2207" fmla="*/ 517951 w 668548"/>
                    <a:gd name="connsiteY2207" fmla="*/ 232934 h 654697"/>
                    <a:gd name="connsiteX2208" fmla="*/ 520499 w 668548"/>
                    <a:gd name="connsiteY2208" fmla="*/ 234153 h 654697"/>
                    <a:gd name="connsiteX2209" fmla="*/ 522716 w 668548"/>
                    <a:gd name="connsiteY2209" fmla="*/ 234596 h 654697"/>
                    <a:gd name="connsiteX2210" fmla="*/ 524046 w 668548"/>
                    <a:gd name="connsiteY2210" fmla="*/ 234596 h 654697"/>
                    <a:gd name="connsiteX2211" fmla="*/ 524046 w 668548"/>
                    <a:gd name="connsiteY2211" fmla="*/ 234596 h 654697"/>
                    <a:gd name="connsiteX2212" fmla="*/ 525153 w 668548"/>
                    <a:gd name="connsiteY2212" fmla="*/ 234596 h 654697"/>
                    <a:gd name="connsiteX2213" fmla="*/ 527592 w 668548"/>
                    <a:gd name="connsiteY2213" fmla="*/ 234153 h 654697"/>
                    <a:gd name="connsiteX2214" fmla="*/ 529586 w 668548"/>
                    <a:gd name="connsiteY2214" fmla="*/ 232934 h 654697"/>
                    <a:gd name="connsiteX2215" fmla="*/ 530362 w 668548"/>
                    <a:gd name="connsiteY2215" fmla="*/ 231272 h 654697"/>
                    <a:gd name="connsiteX2216" fmla="*/ 530362 w 668548"/>
                    <a:gd name="connsiteY2216" fmla="*/ 229277 h 654697"/>
                    <a:gd name="connsiteX2217" fmla="*/ 530694 w 668548"/>
                    <a:gd name="connsiteY2217" fmla="*/ 227282 h 654697"/>
                    <a:gd name="connsiteX2218" fmla="*/ 531914 w 668548"/>
                    <a:gd name="connsiteY2218" fmla="*/ 225731 h 654697"/>
                    <a:gd name="connsiteX2219" fmla="*/ 534684 w 668548"/>
                    <a:gd name="connsiteY2219" fmla="*/ 225177 h 654697"/>
                    <a:gd name="connsiteX2220" fmla="*/ 537455 w 668548"/>
                    <a:gd name="connsiteY2220" fmla="*/ 226285 h 654697"/>
                    <a:gd name="connsiteX2221" fmla="*/ 542663 w 668548"/>
                    <a:gd name="connsiteY2221" fmla="*/ 229942 h 654697"/>
                    <a:gd name="connsiteX2222" fmla="*/ 544325 w 668548"/>
                    <a:gd name="connsiteY2222" fmla="*/ 230718 h 654697"/>
                    <a:gd name="connsiteX2223" fmla="*/ 552303 w 668548"/>
                    <a:gd name="connsiteY2223" fmla="*/ 231383 h 654697"/>
                    <a:gd name="connsiteX2224" fmla="*/ 554520 w 668548"/>
                    <a:gd name="connsiteY2224" fmla="*/ 232380 h 654697"/>
                    <a:gd name="connsiteX2225" fmla="*/ 556514 w 668548"/>
                    <a:gd name="connsiteY2225" fmla="*/ 234042 h 654697"/>
                    <a:gd name="connsiteX2226" fmla="*/ 559064 w 668548"/>
                    <a:gd name="connsiteY2226" fmla="*/ 236812 h 654697"/>
                    <a:gd name="connsiteX2227" fmla="*/ 559064 w 668548"/>
                    <a:gd name="connsiteY2227" fmla="*/ 236812 h 654697"/>
                    <a:gd name="connsiteX2228" fmla="*/ 560725 w 668548"/>
                    <a:gd name="connsiteY2228" fmla="*/ 238586 h 654697"/>
                    <a:gd name="connsiteX2229" fmla="*/ 562499 w 668548"/>
                    <a:gd name="connsiteY2229" fmla="*/ 239694 h 654697"/>
                    <a:gd name="connsiteX2230" fmla="*/ 563496 w 668548"/>
                    <a:gd name="connsiteY2230" fmla="*/ 240359 h 654697"/>
                    <a:gd name="connsiteX2231" fmla="*/ 566488 w 668548"/>
                    <a:gd name="connsiteY2231" fmla="*/ 241467 h 654697"/>
                    <a:gd name="connsiteX2232" fmla="*/ 569258 w 668548"/>
                    <a:gd name="connsiteY2232" fmla="*/ 241467 h 654697"/>
                    <a:gd name="connsiteX2233" fmla="*/ 569037 w 668548"/>
                    <a:gd name="connsiteY2233" fmla="*/ 239362 h 654697"/>
                    <a:gd name="connsiteX2234" fmla="*/ 568483 w 668548"/>
                    <a:gd name="connsiteY2234" fmla="*/ 237366 h 654697"/>
                    <a:gd name="connsiteX2235" fmla="*/ 568483 w 668548"/>
                    <a:gd name="connsiteY2235" fmla="*/ 236258 h 654697"/>
                    <a:gd name="connsiteX2236" fmla="*/ 568483 w 668548"/>
                    <a:gd name="connsiteY2236" fmla="*/ 235926 h 654697"/>
                    <a:gd name="connsiteX2237" fmla="*/ 570145 w 668548"/>
                    <a:gd name="connsiteY2237" fmla="*/ 235261 h 654697"/>
                    <a:gd name="connsiteX2238" fmla="*/ 571031 w 668548"/>
                    <a:gd name="connsiteY2238" fmla="*/ 235261 h 654697"/>
                    <a:gd name="connsiteX2239" fmla="*/ 572805 w 668548"/>
                    <a:gd name="connsiteY2239" fmla="*/ 235815 h 654697"/>
                    <a:gd name="connsiteX2240" fmla="*/ 573691 w 668548"/>
                    <a:gd name="connsiteY2240" fmla="*/ 235815 h 654697"/>
                    <a:gd name="connsiteX2241" fmla="*/ 574466 w 668548"/>
                    <a:gd name="connsiteY2241" fmla="*/ 235594 h 654697"/>
                    <a:gd name="connsiteX2242" fmla="*/ 576018 w 668548"/>
                    <a:gd name="connsiteY2242" fmla="*/ 234596 h 654697"/>
                    <a:gd name="connsiteX2243" fmla="*/ 576794 w 668548"/>
                    <a:gd name="connsiteY2243" fmla="*/ 234596 h 654697"/>
                    <a:gd name="connsiteX2244" fmla="*/ 577681 w 668548"/>
                    <a:gd name="connsiteY2244" fmla="*/ 234818 h 654697"/>
                    <a:gd name="connsiteX2245" fmla="*/ 578234 w 668548"/>
                    <a:gd name="connsiteY2245" fmla="*/ 235594 h 654697"/>
                    <a:gd name="connsiteX2246" fmla="*/ 579010 w 668548"/>
                    <a:gd name="connsiteY2246" fmla="*/ 237699 h 654697"/>
                    <a:gd name="connsiteX2247" fmla="*/ 579675 w 668548"/>
                    <a:gd name="connsiteY2247" fmla="*/ 239029 h 654697"/>
                    <a:gd name="connsiteX2248" fmla="*/ 580451 w 668548"/>
                    <a:gd name="connsiteY2248" fmla="*/ 240137 h 654697"/>
                    <a:gd name="connsiteX2249" fmla="*/ 581337 w 668548"/>
                    <a:gd name="connsiteY2249" fmla="*/ 240580 h 654697"/>
                    <a:gd name="connsiteX2250" fmla="*/ 582446 w 668548"/>
                    <a:gd name="connsiteY2250" fmla="*/ 240026 h 654697"/>
                    <a:gd name="connsiteX2251" fmla="*/ 582778 w 668548"/>
                    <a:gd name="connsiteY2251" fmla="*/ 239251 h 654697"/>
                    <a:gd name="connsiteX2252" fmla="*/ 582999 w 668548"/>
                    <a:gd name="connsiteY2252" fmla="*/ 238253 h 654697"/>
                    <a:gd name="connsiteX2253" fmla="*/ 583332 w 668548"/>
                    <a:gd name="connsiteY2253" fmla="*/ 237366 h 654697"/>
                    <a:gd name="connsiteX2254" fmla="*/ 583886 w 668548"/>
                    <a:gd name="connsiteY2254" fmla="*/ 236701 h 654697"/>
                    <a:gd name="connsiteX2255" fmla="*/ 584662 w 668548"/>
                    <a:gd name="connsiteY2255" fmla="*/ 236701 h 654697"/>
                    <a:gd name="connsiteX2256" fmla="*/ 585327 w 668548"/>
                    <a:gd name="connsiteY2256" fmla="*/ 237034 h 654697"/>
                    <a:gd name="connsiteX2257" fmla="*/ 585881 w 668548"/>
                    <a:gd name="connsiteY2257" fmla="*/ 237810 h 654697"/>
                    <a:gd name="connsiteX2258" fmla="*/ 590092 w 668548"/>
                    <a:gd name="connsiteY2258" fmla="*/ 246453 h 654697"/>
                    <a:gd name="connsiteX2259" fmla="*/ 591422 w 668548"/>
                    <a:gd name="connsiteY2259" fmla="*/ 248116 h 654697"/>
                    <a:gd name="connsiteX2260" fmla="*/ 592751 w 668548"/>
                    <a:gd name="connsiteY2260" fmla="*/ 248670 h 654697"/>
                    <a:gd name="connsiteX2261" fmla="*/ 595965 w 668548"/>
                    <a:gd name="connsiteY2261" fmla="*/ 249002 h 654697"/>
                    <a:gd name="connsiteX2262" fmla="*/ 596740 w 668548"/>
                    <a:gd name="connsiteY2262" fmla="*/ 249335 h 654697"/>
                    <a:gd name="connsiteX2263" fmla="*/ 597183 w 668548"/>
                    <a:gd name="connsiteY2263" fmla="*/ 249778 h 654697"/>
                    <a:gd name="connsiteX2264" fmla="*/ 597516 w 668548"/>
                    <a:gd name="connsiteY2264" fmla="*/ 250443 h 654697"/>
                    <a:gd name="connsiteX2265" fmla="*/ 597849 w 668548"/>
                    <a:gd name="connsiteY2265" fmla="*/ 251440 h 654697"/>
                    <a:gd name="connsiteX2266" fmla="*/ 597849 w 668548"/>
                    <a:gd name="connsiteY2266" fmla="*/ 251773 h 654697"/>
                    <a:gd name="connsiteX2267" fmla="*/ 597849 w 668548"/>
                    <a:gd name="connsiteY2267" fmla="*/ 252659 h 654697"/>
                    <a:gd name="connsiteX2268" fmla="*/ 597849 w 668548"/>
                    <a:gd name="connsiteY2268" fmla="*/ 253103 h 654697"/>
                    <a:gd name="connsiteX2269" fmla="*/ 598181 w 668548"/>
                    <a:gd name="connsiteY2269" fmla="*/ 253546 h 654697"/>
                    <a:gd name="connsiteX2270" fmla="*/ 598735 w 668548"/>
                    <a:gd name="connsiteY2270" fmla="*/ 254321 h 654697"/>
                    <a:gd name="connsiteX2271" fmla="*/ 598957 w 668548"/>
                    <a:gd name="connsiteY2271" fmla="*/ 254875 h 654697"/>
                    <a:gd name="connsiteX2272" fmla="*/ 598624 w 668548"/>
                    <a:gd name="connsiteY2272" fmla="*/ 256427 h 654697"/>
                    <a:gd name="connsiteX2273" fmla="*/ 596187 w 668548"/>
                    <a:gd name="connsiteY2273" fmla="*/ 258311 h 654697"/>
                    <a:gd name="connsiteX2274" fmla="*/ 595411 w 668548"/>
                    <a:gd name="connsiteY2274" fmla="*/ 259862 h 654697"/>
                    <a:gd name="connsiteX2275" fmla="*/ 596630 w 668548"/>
                    <a:gd name="connsiteY2275" fmla="*/ 264405 h 654697"/>
                    <a:gd name="connsiteX2276" fmla="*/ 600508 w 668548"/>
                    <a:gd name="connsiteY2276" fmla="*/ 268616 h 654697"/>
                    <a:gd name="connsiteX2277" fmla="*/ 603279 w 668548"/>
                    <a:gd name="connsiteY2277" fmla="*/ 270390 h 654697"/>
                    <a:gd name="connsiteX2278" fmla="*/ 603279 w 668548"/>
                    <a:gd name="connsiteY2278" fmla="*/ 270390 h 654697"/>
                    <a:gd name="connsiteX2279" fmla="*/ 605163 w 668548"/>
                    <a:gd name="connsiteY2279" fmla="*/ 271609 h 654697"/>
                    <a:gd name="connsiteX2280" fmla="*/ 608709 w 668548"/>
                    <a:gd name="connsiteY2280" fmla="*/ 272827 h 654697"/>
                    <a:gd name="connsiteX2281" fmla="*/ 621785 w 668548"/>
                    <a:gd name="connsiteY2281" fmla="*/ 272495 h 654697"/>
                    <a:gd name="connsiteX2282" fmla="*/ 623004 w 668548"/>
                    <a:gd name="connsiteY2282" fmla="*/ 272163 h 654697"/>
                    <a:gd name="connsiteX2283" fmla="*/ 620566 w 668548"/>
                    <a:gd name="connsiteY2283" fmla="*/ 267508 h 654697"/>
                    <a:gd name="connsiteX2284" fmla="*/ 620233 w 668548"/>
                    <a:gd name="connsiteY2284" fmla="*/ 264295 h 654697"/>
                    <a:gd name="connsiteX2285" fmla="*/ 623336 w 668548"/>
                    <a:gd name="connsiteY2285" fmla="*/ 262633 h 654697"/>
                    <a:gd name="connsiteX2286" fmla="*/ 624887 w 668548"/>
                    <a:gd name="connsiteY2286" fmla="*/ 263076 h 654697"/>
                    <a:gd name="connsiteX2287" fmla="*/ 627215 w 668548"/>
                    <a:gd name="connsiteY2287" fmla="*/ 265625 h 654697"/>
                    <a:gd name="connsiteX2288" fmla="*/ 628877 w 668548"/>
                    <a:gd name="connsiteY2288" fmla="*/ 265846 h 654697"/>
                    <a:gd name="connsiteX2289" fmla="*/ 630207 w 668548"/>
                    <a:gd name="connsiteY2289" fmla="*/ 265070 h 654697"/>
                    <a:gd name="connsiteX2290" fmla="*/ 631204 w 668548"/>
                    <a:gd name="connsiteY2290" fmla="*/ 263740 h 654697"/>
                    <a:gd name="connsiteX2291" fmla="*/ 632977 w 668548"/>
                    <a:gd name="connsiteY2291" fmla="*/ 260749 h 654697"/>
                    <a:gd name="connsiteX2292" fmla="*/ 634085 w 668548"/>
                    <a:gd name="connsiteY2292" fmla="*/ 260084 h 654697"/>
                    <a:gd name="connsiteX2293" fmla="*/ 635415 w 668548"/>
                    <a:gd name="connsiteY2293" fmla="*/ 259529 h 654697"/>
                    <a:gd name="connsiteX2294" fmla="*/ 636191 w 668548"/>
                    <a:gd name="connsiteY2294" fmla="*/ 258422 h 654697"/>
                    <a:gd name="connsiteX2295" fmla="*/ 635748 w 668548"/>
                    <a:gd name="connsiteY2295" fmla="*/ 255984 h 654697"/>
                    <a:gd name="connsiteX2296" fmla="*/ 634750 w 668548"/>
                    <a:gd name="connsiteY2296" fmla="*/ 254875 h 654697"/>
                    <a:gd name="connsiteX2297" fmla="*/ 632423 w 668548"/>
                    <a:gd name="connsiteY2297" fmla="*/ 255762 h 654697"/>
                    <a:gd name="connsiteX2298" fmla="*/ 631204 w 668548"/>
                    <a:gd name="connsiteY2298" fmla="*/ 254654 h 654697"/>
                    <a:gd name="connsiteX2299" fmla="*/ 630983 w 668548"/>
                    <a:gd name="connsiteY2299" fmla="*/ 252992 h 654697"/>
                    <a:gd name="connsiteX2300" fmla="*/ 631315 w 668548"/>
                    <a:gd name="connsiteY2300" fmla="*/ 250997 h 654697"/>
                    <a:gd name="connsiteX2301" fmla="*/ 631869 w 668548"/>
                    <a:gd name="connsiteY2301" fmla="*/ 249113 h 654697"/>
                    <a:gd name="connsiteX2302" fmla="*/ 632091 w 668548"/>
                    <a:gd name="connsiteY2302" fmla="*/ 247562 h 654697"/>
                    <a:gd name="connsiteX2303" fmla="*/ 632091 w 668548"/>
                    <a:gd name="connsiteY2303" fmla="*/ 245899 h 654697"/>
                    <a:gd name="connsiteX2304" fmla="*/ 630983 w 668548"/>
                    <a:gd name="connsiteY2304" fmla="*/ 241134 h 654697"/>
                    <a:gd name="connsiteX2305" fmla="*/ 630539 w 668548"/>
                    <a:gd name="connsiteY2305" fmla="*/ 237256 h 654697"/>
                    <a:gd name="connsiteX2306" fmla="*/ 630207 w 668548"/>
                    <a:gd name="connsiteY2306" fmla="*/ 235705 h 654697"/>
                    <a:gd name="connsiteX2307" fmla="*/ 629320 w 668548"/>
                    <a:gd name="connsiteY2307" fmla="*/ 233710 h 654697"/>
                    <a:gd name="connsiteX2308" fmla="*/ 628433 w 668548"/>
                    <a:gd name="connsiteY2308" fmla="*/ 232712 h 654697"/>
                    <a:gd name="connsiteX2309" fmla="*/ 627326 w 668548"/>
                    <a:gd name="connsiteY2309" fmla="*/ 231604 h 654697"/>
                    <a:gd name="connsiteX2310" fmla="*/ 626439 w 668548"/>
                    <a:gd name="connsiteY2310" fmla="*/ 230386 h 654697"/>
                    <a:gd name="connsiteX2311" fmla="*/ 626439 w 668548"/>
                    <a:gd name="connsiteY2311" fmla="*/ 228945 h 654697"/>
                    <a:gd name="connsiteX2312" fmla="*/ 627990 w 668548"/>
                    <a:gd name="connsiteY2312" fmla="*/ 227393 h 654697"/>
                    <a:gd name="connsiteX2313" fmla="*/ 634307 w 668548"/>
                    <a:gd name="connsiteY2313" fmla="*/ 228058 h 654697"/>
                    <a:gd name="connsiteX2314" fmla="*/ 636745 w 668548"/>
                    <a:gd name="connsiteY2314" fmla="*/ 227504 h 654697"/>
                    <a:gd name="connsiteX2315" fmla="*/ 637188 w 668548"/>
                    <a:gd name="connsiteY2315" fmla="*/ 224955 h 654697"/>
                    <a:gd name="connsiteX2316" fmla="*/ 635748 w 668548"/>
                    <a:gd name="connsiteY2316" fmla="*/ 221964 h 654697"/>
                    <a:gd name="connsiteX2317" fmla="*/ 634972 w 668548"/>
                    <a:gd name="connsiteY2317" fmla="*/ 219636 h 654697"/>
                    <a:gd name="connsiteX2318" fmla="*/ 637520 w 668548"/>
                    <a:gd name="connsiteY2318" fmla="*/ 219082 h 654697"/>
                    <a:gd name="connsiteX2319" fmla="*/ 638850 w 668548"/>
                    <a:gd name="connsiteY2319" fmla="*/ 219858 h 654697"/>
                    <a:gd name="connsiteX2320" fmla="*/ 640956 w 668548"/>
                    <a:gd name="connsiteY2320" fmla="*/ 222960 h 654697"/>
                    <a:gd name="connsiteX2321" fmla="*/ 642175 w 668548"/>
                    <a:gd name="connsiteY2321" fmla="*/ 224180 h 654697"/>
                    <a:gd name="connsiteX2322" fmla="*/ 644391 w 668548"/>
                    <a:gd name="connsiteY2322" fmla="*/ 224955 h 654697"/>
                    <a:gd name="connsiteX2323" fmla="*/ 646829 w 668548"/>
                    <a:gd name="connsiteY2323" fmla="*/ 224955 h 654697"/>
                    <a:gd name="connsiteX2324" fmla="*/ 651594 w 668548"/>
                    <a:gd name="connsiteY2324" fmla="*/ 224512 h 654697"/>
                    <a:gd name="connsiteX2325" fmla="*/ 652148 w 668548"/>
                    <a:gd name="connsiteY2325" fmla="*/ 224069 h 654697"/>
                    <a:gd name="connsiteX2326" fmla="*/ 652481 w 668548"/>
                    <a:gd name="connsiteY2326" fmla="*/ 223293 h 654697"/>
                    <a:gd name="connsiteX2327" fmla="*/ 652924 w 668548"/>
                    <a:gd name="connsiteY2327" fmla="*/ 222628 h 654697"/>
                    <a:gd name="connsiteX2328" fmla="*/ 653700 w 668548"/>
                    <a:gd name="connsiteY2328" fmla="*/ 222296 h 654697"/>
                    <a:gd name="connsiteX2329" fmla="*/ 654254 w 668548"/>
                    <a:gd name="connsiteY2329" fmla="*/ 222628 h 654697"/>
                    <a:gd name="connsiteX2330" fmla="*/ 655140 w 668548"/>
                    <a:gd name="connsiteY2330" fmla="*/ 224069 h 654697"/>
                    <a:gd name="connsiteX2331" fmla="*/ 655694 w 668548"/>
                    <a:gd name="connsiteY2331" fmla="*/ 224512 h 654697"/>
                    <a:gd name="connsiteX2332" fmla="*/ 665446 w 668548"/>
                    <a:gd name="connsiteY2332" fmla="*/ 224069 h 654697"/>
                    <a:gd name="connsiteX2333" fmla="*/ 665778 w 668548"/>
                    <a:gd name="connsiteY2333" fmla="*/ 223736 h 654697"/>
                    <a:gd name="connsiteX2334" fmla="*/ 667109 w 668548"/>
                    <a:gd name="connsiteY2334" fmla="*/ 222407 h 654697"/>
                    <a:gd name="connsiteX2335" fmla="*/ 667441 w 668548"/>
                    <a:gd name="connsiteY2335" fmla="*/ 218639 h 654697"/>
                    <a:gd name="connsiteX2336" fmla="*/ 666222 w 668548"/>
                    <a:gd name="connsiteY2336" fmla="*/ 215425 h 65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</a:cxnLst>
                  <a:rect l="l" t="t" r="r" b="b"/>
                  <a:pathLst>
                    <a:path w="668548" h="654697">
                      <a:moveTo>
                        <a:pt x="387854" y="599733"/>
                      </a:moveTo>
                      <a:lnTo>
                        <a:pt x="380761" y="598736"/>
                      </a:lnTo>
                      <a:lnTo>
                        <a:pt x="377326" y="599179"/>
                      </a:lnTo>
                      <a:lnTo>
                        <a:pt x="375332" y="600065"/>
                      </a:lnTo>
                      <a:lnTo>
                        <a:pt x="374556" y="601838"/>
                      </a:lnTo>
                      <a:lnTo>
                        <a:pt x="375332" y="601838"/>
                      </a:lnTo>
                      <a:lnTo>
                        <a:pt x="376329" y="600952"/>
                      </a:lnTo>
                      <a:lnTo>
                        <a:pt x="376883" y="601727"/>
                      </a:lnTo>
                      <a:lnTo>
                        <a:pt x="376661" y="603057"/>
                      </a:lnTo>
                      <a:lnTo>
                        <a:pt x="375221" y="603833"/>
                      </a:lnTo>
                      <a:lnTo>
                        <a:pt x="376439" y="605938"/>
                      </a:lnTo>
                      <a:lnTo>
                        <a:pt x="377991" y="606714"/>
                      </a:lnTo>
                      <a:lnTo>
                        <a:pt x="379543" y="606271"/>
                      </a:lnTo>
                      <a:lnTo>
                        <a:pt x="380761" y="604830"/>
                      </a:lnTo>
                      <a:lnTo>
                        <a:pt x="382534" y="605606"/>
                      </a:lnTo>
                      <a:lnTo>
                        <a:pt x="383421" y="605827"/>
                      </a:lnTo>
                      <a:lnTo>
                        <a:pt x="383754" y="606936"/>
                      </a:lnTo>
                      <a:lnTo>
                        <a:pt x="386080" y="606603"/>
                      </a:lnTo>
                      <a:lnTo>
                        <a:pt x="388297" y="605163"/>
                      </a:lnTo>
                      <a:lnTo>
                        <a:pt x="389627" y="602947"/>
                      </a:lnTo>
                      <a:lnTo>
                        <a:pt x="389294" y="600619"/>
                      </a:lnTo>
                      <a:lnTo>
                        <a:pt x="387854" y="599622"/>
                      </a:lnTo>
                      <a:close/>
                      <a:moveTo>
                        <a:pt x="473847" y="607047"/>
                      </a:moveTo>
                      <a:lnTo>
                        <a:pt x="471519" y="605052"/>
                      </a:lnTo>
                      <a:lnTo>
                        <a:pt x="470300" y="605717"/>
                      </a:lnTo>
                      <a:lnTo>
                        <a:pt x="463762" y="605052"/>
                      </a:lnTo>
                      <a:lnTo>
                        <a:pt x="464095" y="604387"/>
                      </a:lnTo>
                      <a:lnTo>
                        <a:pt x="464095" y="604387"/>
                      </a:lnTo>
                      <a:cubicBezTo>
                        <a:pt x="464095" y="604387"/>
                        <a:pt x="464427" y="603944"/>
                        <a:pt x="464427" y="603944"/>
                      </a:cubicBezTo>
                      <a:lnTo>
                        <a:pt x="461767" y="602725"/>
                      </a:lnTo>
                      <a:lnTo>
                        <a:pt x="456005" y="601617"/>
                      </a:lnTo>
                      <a:lnTo>
                        <a:pt x="451684" y="598957"/>
                      </a:lnTo>
                      <a:lnTo>
                        <a:pt x="446143" y="598957"/>
                      </a:lnTo>
                      <a:cubicBezTo>
                        <a:pt x="446143" y="598957"/>
                        <a:pt x="444258" y="597627"/>
                        <a:pt x="444258" y="597627"/>
                      </a:cubicBezTo>
                      <a:lnTo>
                        <a:pt x="443372" y="598625"/>
                      </a:lnTo>
                      <a:lnTo>
                        <a:pt x="442375" y="597849"/>
                      </a:lnTo>
                      <a:lnTo>
                        <a:pt x="441267" y="597516"/>
                      </a:lnTo>
                      <a:lnTo>
                        <a:pt x="440047" y="597516"/>
                      </a:lnTo>
                      <a:cubicBezTo>
                        <a:pt x="440047" y="597516"/>
                        <a:pt x="438829" y="597516"/>
                        <a:pt x="438829" y="597516"/>
                      </a:cubicBezTo>
                      <a:lnTo>
                        <a:pt x="440047" y="596408"/>
                      </a:lnTo>
                      <a:lnTo>
                        <a:pt x="440712" y="596076"/>
                      </a:lnTo>
                      <a:lnTo>
                        <a:pt x="441267" y="595854"/>
                      </a:lnTo>
                      <a:lnTo>
                        <a:pt x="439161" y="595854"/>
                      </a:lnTo>
                      <a:cubicBezTo>
                        <a:pt x="439161" y="595854"/>
                        <a:pt x="435504" y="597184"/>
                        <a:pt x="435504" y="597184"/>
                      </a:cubicBezTo>
                      <a:lnTo>
                        <a:pt x="433510" y="597627"/>
                      </a:lnTo>
                      <a:lnTo>
                        <a:pt x="434728" y="599290"/>
                      </a:lnTo>
                      <a:lnTo>
                        <a:pt x="436945" y="601395"/>
                      </a:lnTo>
                      <a:lnTo>
                        <a:pt x="439161" y="602392"/>
                      </a:lnTo>
                      <a:lnTo>
                        <a:pt x="440491" y="600730"/>
                      </a:lnTo>
                      <a:lnTo>
                        <a:pt x="481603" y="612477"/>
                      </a:lnTo>
                      <a:lnTo>
                        <a:pt x="479498" y="609595"/>
                      </a:lnTo>
                      <a:lnTo>
                        <a:pt x="473736" y="607047"/>
                      </a:lnTo>
                      <a:close/>
                      <a:moveTo>
                        <a:pt x="413673" y="572694"/>
                      </a:moveTo>
                      <a:lnTo>
                        <a:pt x="411790" y="570034"/>
                      </a:lnTo>
                      <a:lnTo>
                        <a:pt x="409463" y="570810"/>
                      </a:lnTo>
                      <a:lnTo>
                        <a:pt x="400486" y="568040"/>
                      </a:lnTo>
                      <a:lnTo>
                        <a:pt x="387300" y="569258"/>
                      </a:lnTo>
                      <a:lnTo>
                        <a:pt x="384751" y="570699"/>
                      </a:lnTo>
                      <a:lnTo>
                        <a:pt x="383199" y="571143"/>
                      </a:lnTo>
                      <a:lnTo>
                        <a:pt x="376993" y="571143"/>
                      </a:lnTo>
                      <a:lnTo>
                        <a:pt x="370678" y="569591"/>
                      </a:lnTo>
                      <a:lnTo>
                        <a:pt x="367574" y="568262"/>
                      </a:lnTo>
                      <a:lnTo>
                        <a:pt x="365247" y="566821"/>
                      </a:lnTo>
                      <a:lnTo>
                        <a:pt x="362698" y="566821"/>
                      </a:lnTo>
                      <a:cubicBezTo>
                        <a:pt x="362698" y="566821"/>
                        <a:pt x="360150" y="566377"/>
                        <a:pt x="360150" y="566377"/>
                      </a:cubicBezTo>
                      <a:lnTo>
                        <a:pt x="357601" y="566377"/>
                      </a:lnTo>
                      <a:cubicBezTo>
                        <a:pt x="357601" y="566377"/>
                        <a:pt x="355274" y="567929"/>
                        <a:pt x="355274" y="567929"/>
                      </a:cubicBezTo>
                      <a:lnTo>
                        <a:pt x="357158" y="568705"/>
                      </a:lnTo>
                      <a:lnTo>
                        <a:pt x="361591" y="569258"/>
                      </a:lnTo>
                      <a:lnTo>
                        <a:pt x="363696" y="569923"/>
                      </a:lnTo>
                      <a:lnTo>
                        <a:pt x="363696" y="571032"/>
                      </a:lnTo>
                      <a:lnTo>
                        <a:pt x="355939" y="575243"/>
                      </a:lnTo>
                      <a:lnTo>
                        <a:pt x="357823" y="576573"/>
                      </a:lnTo>
                      <a:lnTo>
                        <a:pt x="359817" y="577238"/>
                      </a:lnTo>
                      <a:lnTo>
                        <a:pt x="359817" y="576462"/>
                      </a:lnTo>
                      <a:cubicBezTo>
                        <a:pt x="359817" y="576462"/>
                        <a:pt x="361923" y="576240"/>
                        <a:pt x="361923" y="576240"/>
                      </a:cubicBezTo>
                      <a:lnTo>
                        <a:pt x="367353" y="577902"/>
                      </a:lnTo>
                      <a:lnTo>
                        <a:pt x="379986" y="580451"/>
                      </a:lnTo>
                      <a:lnTo>
                        <a:pt x="385305" y="579675"/>
                      </a:lnTo>
                      <a:lnTo>
                        <a:pt x="393727" y="576462"/>
                      </a:lnTo>
                      <a:lnTo>
                        <a:pt x="398492" y="576129"/>
                      </a:lnTo>
                      <a:lnTo>
                        <a:pt x="408908" y="578345"/>
                      </a:lnTo>
                      <a:lnTo>
                        <a:pt x="414117" y="577238"/>
                      </a:lnTo>
                      <a:lnTo>
                        <a:pt x="416555" y="577238"/>
                      </a:lnTo>
                      <a:cubicBezTo>
                        <a:pt x="416555" y="577238"/>
                        <a:pt x="418660" y="578345"/>
                        <a:pt x="418660" y="578345"/>
                      </a:cubicBezTo>
                      <a:lnTo>
                        <a:pt x="419436" y="577238"/>
                      </a:lnTo>
                      <a:lnTo>
                        <a:pt x="415336" y="574245"/>
                      </a:lnTo>
                      <a:lnTo>
                        <a:pt x="413563" y="572583"/>
                      </a:lnTo>
                      <a:close/>
                      <a:moveTo>
                        <a:pt x="564050" y="649932"/>
                      </a:moveTo>
                      <a:lnTo>
                        <a:pt x="563164" y="649378"/>
                      </a:lnTo>
                      <a:lnTo>
                        <a:pt x="561723" y="647605"/>
                      </a:lnTo>
                      <a:lnTo>
                        <a:pt x="560504" y="645610"/>
                      </a:lnTo>
                      <a:lnTo>
                        <a:pt x="559729" y="643283"/>
                      </a:lnTo>
                      <a:lnTo>
                        <a:pt x="559729" y="640624"/>
                      </a:lnTo>
                      <a:cubicBezTo>
                        <a:pt x="559729" y="640624"/>
                        <a:pt x="560282" y="635637"/>
                        <a:pt x="560282" y="635637"/>
                      </a:cubicBezTo>
                      <a:lnTo>
                        <a:pt x="559729" y="633199"/>
                      </a:lnTo>
                      <a:lnTo>
                        <a:pt x="557844" y="632534"/>
                      </a:lnTo>
                      <a:lnTo>
                        <a:pt x="553744" y="632091"/>
                      </a:lnTo>
                      <a:lnTo>
                        <a:pt x="552082" y="630983"/>
                      </a:lnTo>
                      <a:lnTo>
                        <a:pt x="552082" y="630983"/>
                      </a:lnTo>
                      <a:cubicBezTo>
                        <a:pt x="552082" y="630983"/>
                        <a:pt x="552082" y="630872"/>
                        <a:pt x="552082" y="630872"/>
                      </a:cubicBezTo>
                      <a:lnTo>
                        <a:pt x="549755" y="627547"/>
                      </a:lnTo>
                      <a:lnTo>
                        <a:pt x="548536" y="626551"/>
                      </a:lnTo>
                      <a:lnTo>
                        <a:pt x="545433" y="626772"/>
                      </a:lnTo>
                      <a:lnTo>
                        <a:pt x="539227" y="624666"/>
                      </a:lnTo>
                      <a:lnTo>
                        <a:pt x="535460" y="622672"/>
                      </a:lnTo>
                      <a:lnTo>
                        <a:pt x="515624" y="609374"/>
                      </a:lnTo>
                      <a:lnTo>
                        <a:pt x="509529" y="605384"/>
                      </a:lnTo>
                      <a:lnTo>
                        <a:pt x="506869" y="603168"/>
                      </a:lnTo>
                      <a:lnTo>
                        <a:pt x="501993" y="597627"/>
                      </a:lnTo>
                      <a:lnTo>
                        <a:pt x="499223" y="595522"/>
                      </a:lnTo>
                      <a:lnTo>
                        <a:pt x="495234" y="594414"/>
                      </a:lnTo>
                      <a:lnTo>
                        <a:pt x="494014" y="593638"/>
                      </a:lnTo>
                      <a:lnTo>
                        <a:pt x="490469" y="588097"/>
                      </a:lnTo>
                      <a:lnTo>
                        <a:pt x="490247" y="586324"/>
                      </a:lnTo>
                      <a:lnTo>
                        <a:pt x="490247" y="582556"/>
                      </a:lnTo>
                      <a:cubicBezTo>
                        <a:pt x="490247" y="582556"/>
                        <a:pt x="490025" y="581005"/>
                        <a:pt x="490025" y="581005"/>
                      </a:cubicBezTo>
                      <a:lnTo>
                        <a:pt x="488695" y="579232"/>
                      </a:lnTo>
                      <a:lnTo>
                        <a:pt x="487699" y="579232"/>
                      </a:lnTo>
                      <a:cubicBezTo>
                        <a:pt x="487699" y="579232"/>
                        <a:pt x="486812" y="580008"/>
                        <a:pt x="486812" y="580008"/>
                      </a:cubicBezTo>
                      <a:lnTo>
                        <a:pt x="485925" y="580451"/>
                      </a:lnTo>
                      <a:lnTo>
                        <a:pt x="483487" y="580008"/>
                      </a:lnTo>
                      <a:lnTo>
                        <a:pt x="478722" y="578124"/>
                      </a:lnTo>
                      <a:lnTo>
                        <a:pt x="476173" y="577570"/>
                      </a:lnTo>
                      <a:lnTo>
                        <a:pt x="473625" y="578124"/>
                      </a:lnTo>
                      <a:lnTo>
                        <a:pt x="472073" y="579786"/>
                      </a:lnTo>
                      <a:lnTo>
                        <a:pt x="470633" y="582003"/>
                      </a:lnTo>
                      <a:lnTo>
                        <a:pt x="473514" y="583775"/>
                      </a:lnTo>
                      <a:lnTo>
                        <a:pt x="476727" y="582556"/>
                      </a:lnTo>
                      <a:lnTo>
                        <a:pt x="477392" y="583554"/>
                      </a:lnTo>
                      <a:lnTo>
                        <a:pt x="476062" y="585438"/>
                      </a:lnTo>
                      <a:lnTo>
                        <a:pt x="477060" y="587211"/>
                      </a:lnTo>
                      <a:lnTo>
                        <a:pt x="480495" y="589871"/>
                      </a:lnTo>
                      <a:lnTo>
                        <a:pt x="477614" y="589095"/>
                      </a:lnTo>
                      <a:lnTo>
                        <a:pt x="472849" y="584330"/>
                      </a:lnTo>
                      <a:lnTo>
                        <a:pt x="471186" y="584551"/>
                      </a:lnTo>
                      <a:lnTo>
                        <a:pt x="470522" y="584551"/>
                      </a:lnTo>
                      <a:lnTo>
                        <a:pt x="469303" y="582889"/>
                      </a:lnTo>
                      <a:lnTo>
                        <a:pt x="467197" y="581781"/>
                      </a:lnTo>
                      <a:lnTo>
                        <a:pt x="462765" y="580340"/>
                      </a:lnTo>
                      <a:lnTo>
                        <a:pt x="460992" y="579010"/>
                      </a:lnTo>
                      <a:lnTo>
                        <a:pt x="459995" y="578456"/>
                      </a:lnTo>
                      <a:lnTo>
                        <a:pt x="458554" y="578235"/>
                      </a:lnTo>
                      <a:lnTo>
                        <a:pt x="457999" y="578013"/>
                      </a:lnTo>
                      <a:lnTo>
                        <a:pt x="456892" y="577238"/>
                      </a:lnTo>
                      <a:lnTo>
                        <a:pt x="456227" y="577016"/>
                      </a:lnTo>
                      <a:lnTo>
                        <a:pt x="455784" y="577348"/>
                      </a:lnTo>
                      <a:lnTo>
                        <a:pt x="455784" y="578789"/>
                      </a:lnTo>
                      <a:cubicBezTo>
                        <a:pt x="455784" y="578789"/>
                        <a:pt x="455451" y="579121"/>
                        <a:pt x="455451" y="579121"/>
                      </a:cubicBezTo>
                      <a:lnTo>
                        <a:pt x="454232" y="579121"/>
                      </a:lnTo>
                      <a:cubicBezTo>
                        <a:pt x="454232" y="579121"/>
                        <a:pt x="453234" y="578567"/>
                        <a:pt x="453234" y="578567"/>
                      </a:cubicBezTo>
                      <a:lnTo>
                        <a:pt x="451240" y="577016"/>
                      </a:lnTo>
                      <a:lnTo>
                        <a:pt x="450686" y="577016"/>
                      </a:lnTo>
                      <a:cubicBezTo>
                        <a:pt x="450686" y="577016"/>
                        <a:pt x="449356" y="577127"/>
                        <a:pt x="449356" y="577127"/>
                      </a:cubicBezTo>
                      <a:lnTo>
                        <a:pt x="448802" y="577127"/>
                      </a:lnTo>
                      <a:cubicBezTo>
                        <a:pt x="448802" y="577127"/>
                        <a:pt x="448469" y="576129"/>
                        <a:pt x="448469" y="576129"/>
                      </a:cubicBezTo>
                      <a:lnTo>
                        <a:pt x="448469" y="575243"/>
                      </a:lnTo>
                      <a:cubicBezTo>
                        <a:pt x="448469" y="575243"/>
                        <a:pt x="448359" y="574356"/>
                        <a:pt x="448359" y="574356"/>
                      </a:cubicBezTo>
                      <a:lnTo>
                        <a:pt x="448137" y="573802"/>
                      </a:lnTo>
                      <a:lnTo>
                        <a:pt x="444923" y="570921"/>
                      </a:lnTo>
                      <a:lnTo>
                        <a:pt x="440934" y="568372"/>
                      </a:lnTo>
                      <a:lnTo>
                        <a:pt x="423869" y="561391"/>
                      </a:lnTo>
                      <a:lnTo>
                        <a:pt x="414671" y="560172"/>
                      </a:lnTo>
                      <a:lnTo>
                        <a:pt x="405030" y="561280"/>
                      </a:lnTo>
                      <a:lnTo>
                        <a:pt x="403035" y="560504"/>
                      </a:lnTo>
                      <a:lnTo>
                        <a:pt x="399378" y="557512"/>
                      </a:lnTo>
                      <a:lnTo>
                        <a:pt x="396941" y="557069"/>
                      </a:lnTo>
                      <a:lnTo>
                        <a:pt x="397716" y="558066"/>
                      </a:lnTo>
                      <a:lnTo>
                        <a:pt x="398270" y="559064"/>
                      </a:lnTo>
                      <a:lnTo>
                        <a:pt x="398935" y="559839"/>
                      </a:lnTo>
                      <a:lnTo>
                        <a:pt x="400043" y="560282"/>
                      </a:lnTo>
                      <a:lnTo>
                        <a:pt x="400043" y="561391"/>
                      </a:lnTo>
                      <a:lnTo>
                        <a:pt x="398935" y="562942"/>
                      </a:lnTo>
                      <a:lnTo>
                        <a:pt x="400043" y="564494"/>
                      </a:lnTo>
                      <a:lnTo>
                        <a:pt x="402149" y="565823"/>
                      </a:lnTo>
                      <a:lnTo>
                        <a:pt x="404032" y="566599"/>
                      </a:lnTo>
                      <a:lnTo>
                        <a:pt x="407800" y="567486"/>
                      </a:lnTo>
                      <a:lnTo>
                        <a:pt x="419879" y="567486"/>
                      </a:lnTo>
                      <a:cubicBezTo>
                        <a:pt x="419879" y="567486"/>
                        <a:pt x="421209" y="567818"/>
                        <a:pt x="421209" y="567818"/>
                      </a:cubicBezTo>
                      <a:lnTo>
                        <a:pt x="422095" y="568262"/>
                      </a:lnTo>
                      <a:lnTo>
                        <a:pt x="423869" y="569591"/>
                      </a:lnTo>
                      <a:lnTo>
                        <a:pt x="427747" y="570810"/>
                      </a:lnTo>
                      <a:lnTo>
                        <a:pt x="436723" y="577238"/>
                      </a:lnTo>
                      <a:lnTo>
                        <a:pt x="444258" y="578899"/>
                      </a:lnTo>
                      <a:lnTo>
                        <a:pt x="447140" y="580894"/>
                      </a:lnTo>
                      <a:lnTo>
                        <a:pt x="446918" y="584773"/>
                      </a:lnTo>
                      <a:lnTo>
                        <a:pt x="456559" y="588540"/>
                      </a:lnTo>
                      <a:lnTo>
                        <a:pt x="462765" y="589649"/>
                      </a:lnTo>
                      <a:lnTo>
                        <a:pt x="468860" y="592419"/>
                      </a:lnTo>
                      <a:lnTo>
                        <a:pt x="473957" y="593416"/>
                      </a:lnTo>
                      <a:lnTo>
                        <a:pt x="479609" y="595744"/>
                      </a:lnTo>
                      <a:lnTo>
                        <a:pt x="481936" y="597295"/>
                      </a:lnTo>
                      <a:lnTo>
                        <a:pt x="481936" y="598071"/>
                      </a:lnTo>
                      <a:cubicBezTo>
                        <a:pt x="481936" y="598071"/>
                        <a:pt x="481936" y="599290"/>
                        <a:pt x="481936" y="599290"/>
                      </a:cubicBezTo>
                      <a:lnTo>
                        <a:pt x="481936" y="600176"/>
                      </a:lnTo>
                      <a:lnTo>
                        <a:pt x="482712" y="600398"/>
                      </a:lnTo>
                      <a:lnTo>
                        <a:pt x="483487" y="599844"/>
                      </a:lnTo>
                      <a:lnTo>
                        <a:pt x="483487" y="599179"/>
                      </a:lnTo>
                      <a:lnTo>
                        <a:pt x="482047" y="595411"/>
                      </a:lnTo>
                      <a:lnTo>
                        <a:pt x="481049" y="593971"/>
                      </a:lnTo>
                      <a:lnTo>
                        <a:pt x="478944" y="591976"/>
                      </a:lnTo>
                      <a:lnTo>
                        <a:pt x="480495" y="592641"/>
                      </a:lnTo>
                      <a:lnTo>
                        <a:pt x="483155" y="594857"/>
                      </a:lnTo>
                      <a:lnTo>
                        <a:pt x="483930" y="595301"/>
                      </a:lnTo>
                      <a:lnTo>
                        <a:pt x="484152" y="595633"/>
                      </a:lnTo>
                      <a:lnTo>
                        <a:pt x="484817" y="596187"/>
                      </a:lnTo>
                      <a:lnTo>
                        <a:pt x="485482" y="596408"/>
                      </a:lnTo>
                      <a:lnTo>
                        <a:pt x="486147" y="595190"/>
                      </a:lnTo>
                      <a:lnTo>
                        <a:pt x="486923" y="594636"/>
                      </a:lnTo>
                      <a:lnTo>
                        <a:pt x="487809" y="594303"/>
                      </a:lnTo>
                      <a:lnTo>
                        <a:pt x="488585" y="594303"/>
                      </a:lnTo>
                      <a:cubicBezTo>
                        <a:pt x="488585" y="594303"/>
                        <a:pt x="491799" y="594857"/>
                        <a:pt x="491799" y="594857"/>
                      </a:cubicBezTo>
                      <a:lnTo>
                        <a:pt x="495234" y="597516"/>
                      </a:lnTo>
                      <a:lnTo>
                        <a:pt x="498336" y="597516"/>
                      </a:lnTo>
                      <a:cubicBezTo>
                        <a:pt x="498336" y="597516"/>
                        <a:pt x="497007" y="600730"/>
                        <a:pt x="497007" y="600730"/>
                      </a:cubicBezTo>
                      <a:lnTo>
                        <a:pt x="499334" y="603279"/>
                      </a:lnTo>
                      <a:lnTo>
                        <a:pt x="506094" y="606714"/>
                      </a:lnTo>
                      <a:lnTo>
                        <a:pt x="510859" y="611147"/>
                      </a:lnTo>
                      <a:lnTo>
                        <a:pt x="513740" y="612588"/>
                      </a:lnTo>
                      <a:lnTo>
                        <a:pt x="515402" y="610925"/>
                      </a:lnTo>
                      <a:lnTo>
                        <a:pt x="515956" y="612699"/>
                      </a:lnTo>
                      <a:lnTo>
                        <a:pt x="516842" y="613917"/>
                      </a:lnTo>
                      <a:lnTo>
                        <a:pt x="519281" y="616244"/>
                      </a:lnTo>
                      <a:lnTo>
                        <a:pt x="517064" y="616244"/>
                      </a:lnTo>
                      <a:lnTo>
                        <a:pt x="517840" y="617796"/>
                      </a:lnTo>
                      <a:lnTo>
                        <a:pt x="519170" y="618793"/>
                      </a:lnTo>
                      <a:lnTo>
                        <a:pt x="520943" y="619236"/>
                      </a:lnTo>
                      <a:lnTo>
                        <a:pt x="522827" y="619236"/>
                      </a:lnTo>
                      <a:cubicBezTo>
                        <a:pt x="522827" y="619236"/>
                        <a:pt x="524710" y="619790"/>
                        <a:pt x="524710" y="619790"/>
                      </a:cubicBezTo>
                      <a:lnTo>
                        <a:pt x="529365" y="622450"/>
                      </a:lnTo>
                      <a:lnTo>
                        <a:pt x="535238" y="623447"/>
                      </a:lnTo>
                      <a:lnTo>
                        <a:pt x="535903" y="624223"/>
                      </a:lnTo>
                      <a:lnTo>
                        <a:pt x="535903" y="626107"/>
                      </a:lnTo>
                      <a:cubicBezTo>
                        <a:pt x="535903" y="626107"/>
                        <a:pt x="535570" y="628212"/>
                        <a:pt x="535570" y="628212"/>
                      </a:cubicBezTo>
                      <a:lnTo>
                        <a:pt x="535570" y="629653"/>
                      </a:lnTo>
                      <a:cubicBezTo>
                        <a:pt x="535570" y="629653"/>
                        <a:pt x="537565" y="632756"/>
                        <a:pt x="537565" y="632756"/>
                      </a:cubicBezTo>
                      <a:lnTo>
                        <a:pt x="557179" y="645500"/>
                      </a:lnTo>
                      <a:lnTo>
                        <a:pt x="557179" y="647716"/>
                      </a:lnTo>
                      <a:cubicBezTo>
                        <a:pt x="557179" y="647716"/>
                        <a:pt x="558953" y="648714"/>
                        <a:pt x="558953" y="648714"/>
                      </a:cubicBezTo>
                      <a:lnTo>
                        <a:pt x="562720" y="649821"/>
                      </a:lnTo>
                      <a:lnTo>
                        <a:pt x="564272" y="650819"/>
                      </a:lnTo>
                      <a:lnTo>
                        <a:pt x="566709" y="654697"/>
                      </a:lnTo>
                      <a:lnTo>
                        <a:pt x="566709" y="652481"/>
                      </a:lnTo>
                      <a:cubicBezTo>
                        <a:pt x="566709" y="652481"/>
                        <a:pt x="566266" y="650819"/>
                        <a:pt x="566266" y="650819"/>
                      </a:cubicBezTo>
                      <a:lnTo>
                        <a:pt x="564272" y="649711"/>
                      </a:lnTo>
                      <a:close/>
                      <a:moveTo>
                        <a:pt x="311724" y="553080"/>
                      </a:moveTo>
                      <a:lnTo>
                        <a:pt x="311169" y="553523"/>
                      </a:lnTo>
                      <a:lnTo>
                        <a:pt x="310726" y="554188"/>
                      </a:lnTo>
                      <a:lnTo>
                        <a:pt x="309285" y="553190"/>
                      </a:lnTo>
                      <a:lnTo>
                        <a:pt x="307845" y="553190"/>
                      </a:lnTo>
                      <a:cubicBezTo>
                        <a:pt x="307845" y="553190"/>
                        <a:pt x="305296" y="554188"/>
                        <a:pt x="305296" y="554188"/>
                      </a:cubicBezTo>
                      <a:lnTo>
                        <a:pt x="305518" y="553856"/>
                      </a:lnTo>
                      <a:lnTo>
                        <a:pt x="306072" y="553080"/>
                      </a:lnTo>
                      <a:lnTo>
                        <a:pt x="302748" y="551750"/>
                      </a:lnTo>
                      <a:lnTo>
                        <a:pt x="298204" y="551750"/>
                      </a:lnTo>
                      <a:cubicBezTo>
                        <a:pt x="298204" y="551750"/>
                        <a:pt x="293882" y="552525"/>
                        <a:pt x="293882" y="552525"/>
                      </a:cubicBezTo>
                      <a:lnTo>
                        <a:pt x="291222" y="554188"/>
                      </a:lnTo>
                      <a:lnTo>
                        <a:pt x="290447" y="554188"/>
                      </a:lnTo>
                      <a:cubicBezTo>
                        <a:pt x="290447" y="554188"/>
                        <a:pt x="289893" y="554410"/>
                        <a:pt x="289893" y="554410"/>
                      </a:cubicBezTo>
                      <a:lnTo>
                        <a:pt x="289450" y="554742"/>
                      </a:lnTo>
                      <a:lnTo>
                        <a:pt x="289006" y="555185"/>
                      </a:lnTo>
                      <a:lnTo>
                        <a:pt x="290668" y="557291"/>
                      </a:lnTo>
                      <a:lnTo>
                        <a:pt x="291333" y="557291"/>
                      </a:lnTo>
                      <a:lnTo>
                        <a:pt x="292441" y="557069"/>
                      </a:lnTo>
                      <a:lnTo>
                        <a:pt x="293328" y="558953"/>
                      </a:lnTo>
                      <a:lnTo>
                        <a:pt x="292996" y="561391"/>
                      </a:lnTo>
                      <a:lnTo>
                        <a:pt x="290558" y="562721"/>
                      </a:lnTo>
                      <a:lnTo>
                        <a:pt x="293328" y="563607"/>
                      </a:lnTo>
                      <a:lnTo>
                        <a:pt x="297207" y="563275"/>
                      </a:lnTo>
                      <a:lnTo>
                        <a:pt x="307291" y="560172"/>
                      </a:lnTo>
                      <a:lnTo>
                        <a:pt x="308621" y="559064"/>
                      </a:lnTo>
                      <a:lnTo>
                        <a:pt x="309950" y="557291"/>
                      </a:lnTo>
                      <a:lnTo>
                        <a:pt x="311280" y="556293"/>
                      </a:lnTo>
                      <a:lnTo>
                        <a:pt x="312056" y="555628"/>
                      </a:lnTo>
                      <a:lnTo>
                        <a:pt x="312389" y="554631"/>
                      </a:lnTo>
                      <a:lnTo>
                        <a:pt x="312389" y="553190"/>
                      </a:lnTo>
                      <a:cubicBezTo>
                        <a:pt x="312389" y="553190"/>
                        <a:pt x="311834" y="552969"/>
                        <a:pt x="311834" y="552969"/>
                      </a:cubicBezTo>
                      <a:close/>
                      <a:moveTo>
                        <a:pt x="361923" y="545655"/>
                      </a:moveTo>
                      <a:lnTo>
                        <a:pt x="418660" y="545655"/>
                      </a:lnTo>
                      <a:lnTo>
                        <a:pt x="414338" y="543660"/>
                      </a:lnTo>
                      <a:lnTo>
                        <a:pt x="409241" y="543106"/>
                      </a:lnTo>
                      <a:lnTo>
                        <a:pt x="398935" y="543549"/>
                      </a:lnTo>
                      <a:lnTo>
                        <a:pt x="392175" y="541777"/>
                      </a:lnTo>
                      <a:lnTo>
                        <a:pt x="385194" y="541444"/>
                      </a:lnTo>
                      <a:lnTo>
                        <a:pt x="383089" y="540779"/>
                      </a:lnTo>
                      <a:lnTo>
                        <a:pt x="381537" y="539228"/>
                      </a:lnTo>
                      <a:lnTo>
                        <a:pt x="379654" y="540225"/>
                      </a:lnTo>
                      <a:lnTo>
                        <a:pt x="368682" y="540225"/>
                      </a:lnTo>
                      <a:cubicBezTo>
                        <a:pt x="368682" y="540225"/>
                        <a:pt x="366023" y="539893"/>
                        <a:pt x="366023" y="539893"/>
                      </a:cubicBezTo>
                      <a:lnTo>
                        <a:pt x="363585" y="538895"/>
                      </a:lnTo>
                      <a:lnTo>
                        <a:pt x="361369" y="537233"/>
                      </a:lnTo>
                      <a:lnTo>
                        <a:pt x="361701" y="537233"/>
                      </a:lnTo>
                      <a:cubicBezTo>
                        <a:pt x="361701" y="537233"/>
                        <a:pt x="362034" y="537122"/>
                        <a:pt x="362034" y="537122"/>
                      </a:cubicBezTo>
                      <a:lnTo>
                        <a:pt x="362034" y="536901"/>
                      </a:lnTo>
                      <a:cubicBezTo>
                        <a:pt x="362034" y="536901"/>
                        <a:pt x="362034" y="536236"/>
                        <a:pt x="362034" y="536236"/>
                      </a:cubicBezTo>
                      <a:lnTo>
                        <a:pt x="360593" y="535238"/>
                      </a:lnTo>
                      <a:lnTo>
                        <a:pt x="359706" y="533908"/>
                      </a:lnTo>
                      <a:lnTo>
                        <a:pt x="359041" y="532690"/>
                      </a:lnTo>
                      <a:lnTo>
                        <a:pt x="358266" y="531914"/>
                      </a:lnTo>
                      <a:lnTo>
                        <a:pt x="356715" y="531249"/>
                      </a:lnTo>
                      <a:lnTo>
                        <a:pt x="353390" y="530695"/>
                      </a:lnTo>
                      <a:lnTo>
                        <a:pt x="351950" y="530695"/>
                      </a:lnTo>
                      <a:cubicBezTo>
                        <a:pt x="351950" y="530695"/>
                        <a:pt x="351174" y="530917"/>
                        <a:pt x="351174" y="530917"/>
                      </a:cubicBezTo>
                      <a:lnTo>
                        <a:pt x="350065" y="531803"/>
                      </a:lnTo>
                      <a:lnTo>
                        <a:pt x="349622" y="531803"/>
                      </a:lnTo>
                      <a:cubicBezTo>
                        <a:pt x="349622" y="531803"/>
                        <a:pt x="347295" y="529808"/>
                        <a:pt x="347295" y="529808"/>
                      </a:cubicBezTo>
                      <a:lnTo>
                        <a:pt x="344192" y="530030"/>
                      </a:lnTo>
                      <a:lnTo>
                        <a:pt x="342530" y="529808"/>
                      </a:lnTo>
                      <a:lnTo>
                        <a:pt x="343528" y="530917"/>
                      </a:lnTo>
                      <a:lnTo>
                        <a:pt x="346519" y="532800"/>
                      </a:lnTo>
                      <a:lnTo>
                        <a:pt x="349622" y="536125"/>
                      </a:lnTo>
                      <a:lnTo>
                        <a:pt x="346409" y="536125"/>
                      </a:lnTo>
                      <a:cubicBezTo>
                        <a:pt x="346409" y="536125"/>
                        <a:pt x="343195" y="533687"/>
                        <a:pt x="343195" y="533687"/>
                      </a:cubicBezTo>
                      <a:lnTo>
                        <a:pt x="339760" y="531582"/>
                      </a:lnTo>
                      <a:lnTo>
                        <a:pt x="335659" y="532911"/>
                      </a:lnTo>
                      <a:lnTo>
                        <a:pt x="335659" y="531914"/>
                      </a:lnTo>
                      <a:lnTo>
                        <a:pt x="334441" y="533354"/>
                      </a:lnTo>
                      <a:lnTo>
                        <a:pt x="334108" y="534019"/>
                      </a:lnTo>
                      <a:lnTo>
                        <a:pt x="333443" y="532911"/>
                      </a:lnTo>
                      <a:lnTo>
                        <a:pt x="330673" y="534684"/>
                      </a:lnTo>
                      <a:lnTo>
                        <a:pt x="329343" y="534906"/>
                      </a:lnTo>
                      <a:lnTo>
                        <a:pt x="327902" y="534130"/>
                      </a:lnTo>
                      <a:lnTo>
                        <a:pt x="326683" y="534130"/>
                      </a:lnTo>
                      <a:cubicBezTo>
                        <a:pt x="326683" y="534130"/>
                        <a:pt x="326130" y="534463"/>
                        <a:pt x="326130" y="534463"/>
                      </a:cubicBezTo>
                      <a:lnTo>
                        <a:pt x="325686" y="535128"/>
                      </a:lnTo>
                      <a:lnTo>
                        <a:pt x="330673" y="537233"/>
                      </a:lnTo>
                      <a:lnTo>
                        <a:pt x="331892" y="537565"/>
                      </a:lnTo>
                      <a:lnTo>
                        <a:pt x="333887" y="539006"/>
                      </a:lnTo>
                      <a:lnTo>
                        <a:pt x="337322" y="539671"/>
                      </a:lnTo>
                      <a:lnTo>
                        <a:pt x="346852" y="543328"/>
                      </a:lnTo>
                      <a:lnTo>
                        <a:pt x="359374" y="545988"/>
                      </a:lnTo>
                      <a:lnTo>
                        <a:pt x="361923" y="545655"/>
                      </a:lnTo>
                      <a:close/>
                      <a:moveTo>
                        <a:pt x="332113" y="513851"/>
                      </a:moveTo>
                      <a:lnTo>
                        <a:pt x="331781" y="513851"/>
                      </a:lnTo>
                      <a:cubicBezTo>
                        <a:pt x="331781" y="513851"/>
                        <a:pt x="331781" y="514959"/>
                        <a:pt x="331781" y="514959"/>
                      </a:cubicBezTo>
                      <a:lnTo>
                        <a:pt x="331005" y="514959"/>
                      </a:lnTo>
                      <a:lnTo>
                        <a:pt x="330341" y="514405"/>
                      </a:lnTo>
                      <a:lnTo>
                        <a:pt x="329454" y="513851"/>
                      </a:lnTo>
                      <a:lnTo>
                        <a:pt x="331227" y="516178"/>
                      </a:lnTo>
                      <a:lnTo>
                        <a:pt x="340203" y="521386"/>
                      </a:lnTo>
                      <a:lnTo>
                        <a:pt x="347406" y="523603"/>
                      </a:lnTo>
                      <a:lnTo>
                        <a:pt x="354720" y="524600"/>
                      </a:lnTo>
                      <a:lnTo>
                        <a:pt x="375664" y="523935"/>
                      </a:lnTo>
                      <a:lnTo>
                        <a:pt x="379432" y="523049"/>
                      </a:lnTo>
                      <a:lnTo>
                        <a:pt x="381537" y="520167"/>
                      </a:lnTo>
                      <a:lnTo>
                        <a:pt x="382424" y="520721"/>
                      </a:lnTo>
                      <a:lnTo>
                        <a:pt x="383199" y="519835"/>
                      </a:lnTo>
                      <a:lnTo>
                        <a:pt x="384640" y="516954"/>
                      </a:lnTo>
                      <a:lnTo>
                        <a:pt x="383864" y="515402"/>
                      </a:lnTo>
                      <a:lnTo>
                        <a:pt x="382978" y="515181"/>
                      </a:lnTo>
                      <a:lnTo>
                        <a:pt x="381980" y="515181"/>
                      </a:lnTo>
                      <a:cubicBezTo>
                        <a:pt x="381980" y="515181"/>
                        <a:pt x="380761" y="514959"/>
                        <a:pt x="380761" y="514959"/>
                      </a:cubicBezTo>
                      <a:lnTo>
                        <a:pt x="378656" y="512521"/>
                      </a:lnTo>
                      <a:lnTo>
                        <a:pt x="377658" y="511634"/>
                      </a:lnTo>
                      <a:lnTo>
                        <a:pt x="376993" y="512521"/>
                      </a:lnTo>
                      <a:lnTo>
                        <a:pt x="376107" y="512521"/>
                      </a:lnTo>
                      <a:cubicBezTo>
                        <a:pt x="376107" y="512521"/>
                        <a:pt x="374999" y="512300"/>
                        <a:pt x="374999" y="512300"/>
                      </a:cubicBezTo>
                      <a:lnTo>
                        <a:pt x="373780" y="511745"/>
                      </a:lnTo>
                      <a:lnTo>
                        <a:pt x="375332" y="511745"/>
                      </a:lnTo>
                      <a:lnTo>
                        <a:pt x="375332" y="510637"/>
                      </a:lnTo>
                      <a:lnTo>
                        <a:pt x="361480" y="506980"/>
                      </a:lnTo>
                      <a:lnTo>
                        <a:pt x="339538" y="506205"/>
                      </a:lnTo>
                      <a:lnTo>
                        <a:pt x="334995" y="504321"/>
                      </a:lnTo>
                      <a:lnTo>
                        <a:pt x="334219" y="504321"/>
                      </a:lnTo>
                      <a:cubicBezTo>
                        <a:pt x="334219" y="504321"/>
                        <a:pt x="331892" y="504321"/>
                        <a:pt x="331892" y="504321"/>
                      </a:cubicBezTo>
                      <a:lnTo>
                        <a:pt x="333443" y="507978"/>
                      </a:lnTo>
                      <a:lnTo>
                        <a:pt x="334995" y="510748"/>
                      </a:lnTo>
                      <a:lnTo>
                        <a:pt x="333665" y="511080"/>
                      </a:lnTo>
                      <a:lnTo>
                        <a:pt x="332889" y="511856"/>
                      </a:lnTo>
                      <a:lnTo>
                        <a:pt x="332889" y="512854"/>
                      </a:lnTo>
                      <a:cubicBezTo>
                        <a:pt x="332889" y="512854"/>
                        <a:pt x="333443" y="513962"/>
                        <a:pt x="333443" y="513962"/>
                      </a:cubicBezTo>
                      <a:lnTo>
                        <a:pt x="332778" y="513962"/>
                      </a:lnTo>
                      <a:cubicBezTo>
                        <a:pt x="332778" y="513962"/>
                        <a:pt x="332224" y="513962"/>
                        <a:pt x="332224" y="513962"/>
                      </a:cubicBezTo>
                      <a:close/>
                      <a:moveTo>
                        <a:pt x="327791" y="511634"/>
                      </a:moveTo>
                      <a:lnTo>
                        <a:pt x="325021" y="509308"/>
                      </a:lnTo>
                      <a:lnTo>
                        <a:pt x="323026" y="506648"/>
                      </a:lnTo>
                      <a:lnTo>
                        <a:pt x="320921" y="504875"/>
                      </a:lnTo>
                      <a:lnTo>
                        <a:pt x="317818" y="505208"/>
                      </a:lnTo>
                      <a:lnTo>
                        <a:pt x="317264" y="502658"/>
                      </a:lnTo>
                      <a:lnTo>
                        <a:pt x="314826" y="501329"/>
                      </a:lnTo>
                      <a:lnTo>
                        <a:pt x="308399" y="500775"/>
                      </a:lnTo>
                      <a:lnTo>
                        <a:pt x="306737" y="501107"/>
                      </a:lnTo>
                      <a:lnTo>
                        <a:pt x="306183" y="501993"/>
                      </a:lnTo>
                      <a:lnTo>
                        <a:pt x="306515" y="503102"/>
                      </a:lnTo>
                      <a:lnTo>
                        <a:pt x="307624" y="503989"/>
                      </a:lnTo>
                      <a:lnTo>
                        <a:pt x="307291" y="503989"/>
                      </a:lnTo>
                      <a:cubicBezTo>
                        <a:pt x="307291" y="503989"/>
                        <a:pt x="306959" y="504099"/>
                        <a:pt x="306959" y="504099"/>
                      </a:cubicBezTo>
                      <a:lnTo>
                        <a:pt x="306959" y="504321"/>
                      </a:lnTo>
                      <a:cubicBezTo>
                        <a:pt x="306959" y="504321"/>
                        <a:pt x="306959" y="504986"/>
                        <a:pt x="306959" y="504986"/>
                      </a:cubicBezTo>
                      <a:lnTo>
                        <a:pt x="309839" y="505429"/>
                      </a:lnTo>
                      <a:lnTo>
                        <a:pt x="315491" y="507756"/>
                      </a:lnTo>
                      <a:lnTo>
                        <a:pt x="323026" y="512521"/>
                      </a:lnTo>
                      <a:lnTo>
                        <a:pt x="326130" y="513297"/>
                      </a:lnTo>
                      <a:lnTo>
                        <a:pt x="327902" y="511302"/>
                      </a:lnTo>
                      <a:close/>
                      <a:moveTo>
                        <a:pt x="309507" y="488363"/>
                      </a:moveTo>
                      <a:lnTo>
                        <a:pt x="308731" y="488142"/>
                      </a:lnTo>
                      <a:lnTo>
                        <a:pt x="308288" y="488142"/>
                      </a:lnTo>
                      <a:cubicBezTo>
                        <a:pt x="308288" y="488142"/>
                        <a:pt x="307513" y="488474"/>
                        <a:pt x="307513" y="488474"/>
                      </a:cubicBezTo>
                      <a:lnTo>
                        <a:pt x="307513" y="489361"/>
                      </a:lnTo>
                      <a:cubicBezTo>
                        <a:pt x="307513" y="489361"/>
                        <a:pt x="308288" y="489915"/>
                        <a:pt x="308288" y="489915"/>
                      </a:cubicBezTo>
                      <a:lnTo>
                        <a:pt x="309729" y="490358"/>
                      </a:lnTo>
                      <a:lnTo>
                        <a:pt x="311502" y="490691"/>
                      </a:lnTo>
                      <a:lnTo>
                        <a:pt x="312942" y="490358"/>
                      </a:lnTo>
                      <a:lnTo>
                        <a:pt x="313939" y="489804"/>
                      </a:lnTo>
                      <a:lnTo>
                        <a:pt x="315602" y="489804"/>
                      </a:lnTo>
                      <a:cubicBezTo>
                        <a:pt x="315602" y="489804"/>
                        <a:pt x="321475" y="490691"/>
                        <a:pt x="321475" y="490691"/>
                      </a:cubicBezTo>
                      <a:lnTo>
                        <a:pt x="325686" y="490247"/>
                      </a:lnTo>
                      <a:lnTo>
                        <a:pt x="326240" y="489361"/>
                      </a:lnTo>
                      <a:lnTo>
                        <a:pt x="321586" y="487588"/>
                      </a:lnTo>
                      <a:lnTo>
                        <a:pt x="318926" y="486591"/>
                      </a:lnTo>
                      <a:lnTo>
                        <a:pt x="313718" y="485815"/>
                      </a:lnTo>
                      <a:lnTo>
                        <a:pt x="311834" y="486480"/>
                      </a:lnTo>
                      <a:lnTo>
                        <a:pt x="312278" y="487809"/>
                      </a:lnTo>
                      <a:lnTo>
                        <a:pt x="311280" y="488585"/>
                      </a:lnTo>
                      <a:lnTo>
                        <a:pt x="309729" y="488363"/>
                      </a:lnTo>
                      <a:close/>
                      <a:moveTo>
                        <a:pt x="246010" y="463430"/>
                      </a:moveTo>
                      <a:lnTo>
                        <a:pt x="245124" y="461878"/>
                      </a:lnTo>
                      <a:lnTo>
                        <a:pt x="243794" y="460660"/>
                      </a:lnTo>
                      <a:lnTo>
                        <a:pt x="240359" y="460327"/>
                      </a:lnTo>
                      <a:lnTo>
                        <a:pt x="239915" y="460106"/>
                      </a:lnTo>
                      <a:lnTo>
                        <a:pt x="239472" y="459330"/>
                      </a:lnTo>
                      <a:lnTo>
                        <a:pt x="238585" y="460438"/>
                      </a:lnTo>
                      <a:lnTo>
                        <a:pt x="240359" y="461324"/>
                      </a:lnTo>
                      <a:lnTo>
                        <a:pt x="245234" y="464982"/>
                      </a:lnTo>
                      <a:lnTo>
                        <a:pt x="246231" y="466311"/>
                      </a:lnTo>
                      <a:lnTo>
                        <a:pt x="247229" y="465868"/>
                      </a:lnTo>
                      <a:lnTo>
                        <a:pt x="253878" y="467863"/>
                      </a:lnTo>
                      <a:lnTo>
                        <a:pt x="246896" y="464649"/>
                      </a:lnTo>
                      <a:lnTo>
                        <a:pt x="245899" y="463430"/>
                      </a:lnTo>
                      <a:close/>
                      <a:moveTo>
                        <a:pt x="210216" y="440824"/>
                      </a:moveTo>
                      <a:lnTo>
                        <a:pt x="208887" y="439050"/>
                      </a:lnTo>
                      <a:lnTo>
                        <a:pt x="200243" y="431959"/>
                      </a:lnTo>
                      <a:lnTo>
                        <a:pt x="199689" y="430407"/>
                      </a:lnTo>
                      <a:lnTo>
                        <a:pt x="197362" y="428302"/>
                      </a:lnTo>
                      <a:lnTo>
                        <a:pt x="195921" y="429299"/>
                      </a:lnTo>
                      <a:lnTo>
                        <a:pt x="196586" y="431183"/>
                      </a:lnTo>
                      <a:lnTo>
                        <a:pt x="198248" y="433288"/>
                      </a:lnTo>
                      <a:lnTo>
                        <a:pt x="199800" y="434729"/>
                      </a:lnTo>
                      <a:lnTo>
                        <a:pt x="202903" y="436945"/>
                      </a:lnTo>
                      <a:lnTo>
                        <a:pt x="205230" y="440048"/>
                      </a:lnTo>
                      <a:lnTo>
                        <a:pt x="207335" y="441489"/>
                      </a:lnTo>
                      <a:lnTo>
                        <a:pt x="213984" y="444591"/>
                      </a:lnTo>
                      <a:lnTo>
                        <a:pt x="214981" y="445256"/>
                      </a:lnTo>
                      <a:lnTo>
                        <a:pt x="211768" y="442486"/>
                      </a:lnTo>
                      <a:lnTo>
                        <a:pt x="210327" y="440935"/>
                      </a:lnTo>
                      <a:close/>
                      <a:moveTo>
                        <a:pt x="219414" y="423426"/>
                      </a:moveTo>
                      <a:lnTo>
                        <a:pt x="218417" y="421763"/>
                      </a:lnTo>
                      <a:lnTo>
                        <a:pt x="217531" y="420655"/>
                      </a:lnTo>
                      <a:lnTo>
                        <a:pt x="216644" y="420101"/>
                      </a:lnTo>
                      <a:lnTo>
                        <a:pt x="215092" y="419437"/>
                      </a:lnTo>
                      <a:lnTo>
                        <a:pt x="214427" y="418661"/>
                      </a:lnTo>
                      <a:lnTo>
                        <a:pt x="214206" y="417774"/>
                      </a:lnTo>
                      <a:lnTo>
                        <a:pt x="213874" y="415115"/>
                      </a:lnTo>
                      <a:lnTo>
                        <a:pt x="213541" y="414228"/>
                      </a:lnTo>
                      <a:lnTo>
                        <a:pt x="212876" y="414006"/>
                      </a:lnTo>
                      <a:lnTo>
                        <a:pt x="209662" y="413231"/>
                      </a:lnTo>
                      <a:lnTo>
                        <a:pt x="203568" y="408576"/>
                      </a:lnTo>
                      <a:lnTo>
                        <a:pt x="201794" y="407800"/>
                      </a:lnTo>
                      <a:lnTo>
                        <a:pt x="199689" y="407800"/>
                      </a:lnTo>
                      <a:cubicBezTo>
                        <a:pt x="199689" y="407800"/>
                        <a:pt x="200686" y="409463"/>
                        <a:pt x="200686" y="409463"/>
                      </a:cubicBezTo>
                      <a:lnTo>
                        <a:pt x="203789" y="412898"/>
                      </a:lnTo>
                      <a:lnTo>
                        <a:pt x="204454" y="414782"/>
                      </a:lnTo>
                      <a:lnTo>
                        <a:pt x="205230" y="416001"/>
                      </a:lnTo>
                      <a:lnTo>
                        <a:pt x="207003" y="417552"/>
                      </a:lnTo>
                      <a:lnTo>
                        <a:pt x="208998" y="418882"/>
                      </a:lnTo>
                      <a:lnTo>
                        <a:pt x="210549" y="419547"/>
                      </a:lnTo>
                      <a:lnTo>
                        <a:pt x="210327" y="420212"/>
                      </a:lnTo>
                      <a:lnTo>
                        <a:pt x="209884" y="420544"/>
                      </a:lnTo>
                      <a:lnTo>
                        <a:pt x="210881" y="422096"/>
                      </a:lnTo>
                      <a:lnTo>
                        <a:pt x="212433" y="422982"/>
                      </a:lnTo>
                      <a:lnTo>
                        <a:pt x="215314" y="423869"/>
                      </a:lnTo>
                      <a:lnTo>
                        <a:pt x="215757" y="424423"/>
                      </a:lnTo>
                      <a:lnTo>
                        <a:pt x="215979" y="425088"/>
                      </a:lnTo>
                      <a:lnTo>
                        <a:pt x="216422" y="425752"/>
                      </a:lnTo>
                      <a:lnTo>
                        <a:pt x="217309" y="425974"/>
                      </a:lnTo>
                      <a:lnTo>
                        <a:pt x="218306" y="425974"/>
                      </a:lnTo>
                      <a:cubicBezTo>
                        <a:pt x="218306" y="425974"/>
                        <a:pt x="219192" y="426196"/>
                        <a:pt x="219192" y="426196"/>
                      </a:cubicBezTo>
                      <a:lnTo>
                        <a:pt x="219968" y="426528"/>
                      </a:lnTo>
                      <a:lnTo>
                        <a:pt x="220744" y="426972"/>
                      </a:lnTo>
                      <a:lnTo>
                        <a:pt x="220411" y="425199"/>
                      </a:lnTo>
                      <a:lnTo>
                        <a:pt x="219636" y="423315"/>
                      </a:lnTo>
                      <a:close/>
                      <a:moveTo>
                        <a:pt x="197473" y="405141"/>
                      </a:moveTo>
                      <a:lnTo>
                        <a:pt x="198914" y="406693"/>
                      </a:lnTo>
                      <a:lnTo>
                        <a:pt x="198138" y="402149"/>
                      </a:lnTo>
                      <a:lnTo>
                        <a:pt x="195700" y="399046"/>
                      </a:lnTo>
                      <a:lnTo>
                        <a:pt x="177194" y="383976"/>
                      </a:lnTo>
                      <a:lnTo>
                        <a:pt x="178191" y="386413"/>
                      </a:lnTo>
                      <a:lnTo>
                        <a:pt x="178634" y="387300"/>
                      </a:lnTo>
                      <a:lnTo>
                        <a:pt x="178191" y="387633"/>
                      </a:lnTo>
                      <a:lnTo>
                        <a:pt x="178191" y="387633"/>
                      </a:lnTo>
                      <a:cubicBezTo>
                        <a:pt x="178191" y="387633"/>
                        <a:pt x="178191" y="387854"/>
                        <a:pt x="178191" y="387854"/>
                      </a:cubicBezTo>
                      <a:lnTo>
                        <a:pt x="177969" y="388408"/>
                      </a:lnTo>
                      <a:lnTo>
                        <a:pt x="180075" y="390070"/>
                      </a:lnTo>
                      <a:lnTo>
                        <a:pt x="184064" y="395057"/>
                      </a:lnTo>
                      <a:lnTo>
                        <a:pt x="187167" y="397606"/>
                      </a:lnTo>
                      <a:lnTo>
                        <a:pt x="189494" y="400376"/>
                      </a:lnTo>
                      <a:lnTo>
                        <a:pt x="191710" y="402038"/>
                      </a:lnTo>
                      <a:lnTo>
                        <a:pt x="192818" y="400265"/>
                      </a:lnTo>
                      <a:lnTo>
                        <a:pt x="193040" y="400819"/>
                      </a:lnTo>
                      <a:lnTo>
                        <a:pt x="193262" y="401263"/>
                      </a:lnTo>
                      <a:lnTo>
                        <a:pt x="193483" y="401706"/>
                      </a:lnTo>
                      <a:lnTo>
                        <a:pt x="193483" y="402371"/>
                      </a:lnTo>
                      <a:lnTo>
                        <a:pt x="194370" y="402371"/>
                      </a:lnTo>
                      <a:lnTo>
                        <a:pt x="195589" y="401595"/>
                      </a:lnTo>
                      <a:lnTo>
                        <a:pt x="196586" y="403035"/>
                      </a:lnTo>
                      <a:lnTo>
                        <a:pt x="197694" y="405141"/>
                      </a:lnTo>
                      <a:close/>
                      <a:moveTo>
                        <a:pt x="153922" y="385637"/>
                      </a:moveTo>
                      <a:lnTo>
                        <a:pt x="153147" y="385637"/>
                      </a:lnTo>
                      <a:cubicBezTo>
                        <a:pt x="153147" y="385637"/>
                        <a:pt x="152260" y="386192"/>
                        <a:pt x="152260" y="386192"/>
                      </a:cubicBezTo>
                      <a:lnTo>
                        <a:pt x="151484" y="385748"/>
                      </a:lnTo>
                      <a:lnTo>
                        <a:pt x="150598" y="384640"/>
                      </a:lnTo>
                      <a:lnTo>
                        <a:pt x="150044" y="382978"/>
                      </a:lnTo>
                      <a:lnTo>
                        <a:pt x="149712" y="385416"/>
                      </a:lnTo>
                      <a:lnTo>
                        <a:pt x="151484" y="387189"/>
                      </a:lnTo>
                      <a:lnTo>
                        <a:pt x="153812" y="387965"/>
                      </a:lnTo>
                      <a:lnTo>
                        <a:pt x="155252" y="387411"/>
                      </a:lnTo>
                      <a:lnTo>
                        <a:pt x="154698" y="386192"/>
                      </a:lnTo>
                      <a:lnTo>
                        <a:pt x="153922" y="385527"/>
                      </a:lnTo>
                      <a:close/>
                      <a:moveTo>
                        <a:pt x="192264" y="425974"/>
                      </a:moveTo>
                      <a:lnTo>
                        <a:pt x="195035" y="425088"/>
                      </a:lnTo>
                      <a:lnTo>
                        <a:pt x="194703" y="423315"/>
                      </a:lnTo>
                      <a:lnTo>
                        <a:pt x="186502" y="417552"/>
                      </a:lnTo>
                      <a:lnTo>
                        <a:pt x="183399" y="413009"/>
                      </a:lnTo>
                      <a:lnTo>
                        <a:pt x="183067" y="412233"/>
                      </a:lnTo>
                      <a:lnTo>
                        <a:pt x="181405" y="412011"/>
                      </a:lnTo>
                      <a:lnTo>
                        <a:pt x="180186" y="411347"/>
                      </a:lnTo>
                      <a:lnTo>
                        <a:pt x="174866" y="405585"/>
                      </a:lnTo>
                      <a:lnTo>
                        <a:pt x="173758" y="404033"/>
                      </a:lnTo>
                      <a:lnTo>
                        <a:pt x="173315" y="402149"/>
                      </a:lnTo>
                      <a:lnTo>
                        <a:pt x="173315" y="400044"/>
                      </a:lnTo>
                      <a:cubicBezTo>
                        <a:pt x="173315" y="400044"/>
                        <a:pt x="172761" y="398492"/>
                        <a:pt x="172761" y="398492"/>
                      </a:cubicBezTo>
                      <a:lnTo>
                        <a:pt x="171764" y="397606"/>
                      </a:lnTo>
                      <a:lnTo>
                        <a:pt x="170212" y="397384"/>
                      </a:lnTo>
                      <a:lnTo>
                        <a:pt x="170434" y="396830"/>
                      </a:lnTo>
                      <a:lnTo>
                        <a:pt x="170988" y="395278"/>
                      </a:lnTo>
                      <a:lnTo>
                        <a:pt x="169436" y="396054"/>
                      </a:lnTo>
                      <a:lnTo>
                        <a:pt x="168439" y="395611"/>
                      </a:lnTo>
                      <a:lnTo>
                        <a:pt x="167442" y="394724"/>
                      </a:lnTo>
                      <a:lnTo>
                        <a:pt x="165890" y="394170"/>
                      </a:lnTo>
                      <a:lnTo>
                        <a:pt x="165004" y="393616"/>
                      </a:lnTo>
                      <a:lnTo>
                        <a:pt x="164339" y="392398"/>
                      </a:lnTo>
                      <a:lnTo>
                        <a:pt x="163785" y="390957"/>
                      </a:lnTo>
                      <a:lnTo>
                        <a:pt x="163231" y="389848"/>
                      </a:lnTo>
                      <a:lnTo>
                        <a:pt x="156803" y="384862"/>
                      </a:lnTo>
                      <a:lnTo>
                        <a:pt x="154588" y="382313"/>
                      </a:lnTo>
                      <a:lnTo>
                        <a:pt x="154144" y="382313"/>
                      </a:lnTo>
                      <a:cubicBezTo>
                        <a:pt x="154144" y="382313"/>
                        <a:pt x="153590" y="382202"/>
                        <a:pt x="153590" y="382202"/>
                      </a:cubicBezTo>
                      <a:lnTo>
                        <a:pt x="152925" y="382202"/>
                      </a:lnTo>
                      <a:cubicBezTo>
                        <a:pt x="152925" y="382202"/>
                        <a:pt x="154477" y="384640"/>
                        <a:pt x="154477" y="384640"/>
                      </a:cubicBezTo>
                      <a:lnTo>
                        <a:pt x="155031" y="386081"/>
                      </a:lnTo>
                      <a:lnTo>
                        <a:pt x="155252" y="387854"/>
                      </a:lnTo>
                      <a:lnTo>
                        <a:pt x="164893" y="398160"/>
                      </a:lnTo>
                      <a:lnTo>
                        <a:pt x="168107" y="399600"/>
                      </a:lnTo>
                      <a:lnTo>
                        <a:pt x="170323" y="401817"/>
                      </a:lnTo>
                      <a:lnTo>
                        <a:pt x="174866" y="411568"/>
                      </a:lnTo>
                      <a:lnTo>
                        <a:pt x="177637" y="414893"/>
                      </a:lnTo>
                      <a:lnTo>
                        <a:pt x="182180" y="421763"/>
                      </a:lnTo>
                      <a:lnTo>
                        <a:pt x="183842" y="423758"/>
                      </a:lnTo>
                      <a:lnTo>
                        <a:pt x="185505" y="425309"/>
                      </a:lnTo>
                      <a:lnTo>
                        <a:pt x="189605" y="427748"/>
                      </a:lnTo>
                      <a:lnTo>
                        <a:pt x="189937" y="428302"/>
                      </a:lnTo>
                      <a:lnTo>
                        <a:pt x="191046" y="429410"/>
                      </a:lnTo>
                      <a:lnTo>
                        <a:pt x="192153" y="430074"/>
                      </a:lnTo>
                      <a:lnTo>
                        <a:pt x="192707" y="429299"/>
                      </a:lnTo>
                      <a:lnTo>
                        <a:pt x="192486" y="427969"/>
                      </a:lnTo>
                      <a:lnTo>
                        <a:pt x="191821" y="427748"/>
                      </a:lnTo>
                      <a:lnTo>
                        <a:pt x="190935" y="427748"/>
                      </a:lnTo>
                      <a:cubicBezTo>
                        <a:pt x="190935" y="427748"/>
                        <a:pt x="190048" y="427193"/>
                        <a:pt x="190048" y="427193"/>
                      </a:cubicBezTo>
                      <a:lnTo>
                        <a:pt x="189383" y="426528"/>
                      </a:lnTo>
                      <a:lnTo>
                        <a:pt x="186502" y="424423"/>
                      </a:lnTo>
                      <a:lnTo>
                        <a:pt x="186059" y="423648"/>
                      </a:lnTo>
                      <a:lnTo>
                        <a:pt x="185727" y="422872"/>
                      </a:lnTo>
                      <a:lnTo>
                        <a:pt x="185172" y="422317"/>
                      </a:lnTo>
                      <a:lnTo>
                        <a:pt x="186502" y="421874"/>
                      </a:lnTo>
                      <a:lnTo>
                        <a:pt x="192153" y="426418"/>
                      </a:lnTo>
                      <a:close/>
                      <a:moveTo>
                        <a:pt x="142840" y="363585"/>
                      </a:moveTo>
                      <a:lnTo>
                        <a:pt x="142065" y="363807"/>
                      </a:lnTo>
                      <a:lnTo>
                        <a:pt x="142065" y="365026"/>
                      </a:lnTo>
                      <a:lnTo>
                        <a:pt x="141622" y="365580"/>
                      </a:lnTo>
                      <a:lnTo>
                        <a:pt x="140514" y="365580"/>
                      </a:lnTo>
                      <a:cubicBezTo>
                        <a:pt x="140514" y="365580"/>
                        <a:pt x="140403" y="366910"/>
                        <a:pt x="140403" y="366910"/>
                      </a:cubicBezTo>
                      <a:lnTo>
                        <a:pt x="141622" y="368572"/>
                      </a:lnTo>
                      <a:lnTo>
                        <a:pt x="142951" y="368905"/>
                      </a:lnTo>
                      <a:lnTo>
                        <a:pt x="143616" y="368129"/>
                      </a:lnTo>
                      <a:lnTo>
                        <a:pt x="144725" y="367907"/>
                      </a:lnTo>
                      <a:lnTo>
                        <a:pt x="146387" y="367907"/>
                      </a:lnTo>
                      <a:cubicBezTo>
                        <a:pt x="146387" y="367907"/>
                        <a:pt x="146609" y="367020"/>
                        <a:pt x="146609" y="367020"/>
                      </a:cubicBezTo>
                      <a:lnTo>
                        <a:pt x="144503" y="365026"/>
                      </a:lnTo>
                      <a:lnTo>
                        <a:pt x="142951" y="363918"/>
                      </a:lnTo>
                      <a:close/>
                      <a:moveTo>
                        <a:pt x="126218" y="355939"/>
                      </a:moveTo>
                      <a:lnTo>
                        <a:pt x="124113" y="354942"/>
                      </a:lnTo>
                      <a:lnTo>
                        <a:pt x="124556" y="356161"/>
                      </a:lnTo>
                      <a:lnTo>
                        <a:pt x="129321" y="360483"/>
                      </a:lnTo>
                      <a:lnTo>
                        <a:pt x="131205" y="361480"/>
                      </a:lnTo>
                      <a:lnTo>
                        <a:pt x="131649" y="360926"/>
                      </a:lnTo>
                      <a:lnTo>
                        <a:pt x="129654" y="358266"/>
                      </a:lnTo>
                      <a:lnTo>
                        <a:pt x="126218" y="355939"/>
                      </a:lnTo>
                      <a:close/>
                      <a:moveTo>
                        <a:pt x="147162" y="350066"/>
                      </a:moveTo>
                      <a:lnTo>
                        <a:pt x="147162" y="349512"/>
                      </a:lnTo>
                      <a:cubicBezTo>
                        <a:pt x="147162" y="349512"/>
                        <a:pt x="147384" y="348514"/>
                        <a:pt x="147384" y="348514"/>
                      </a:cubicBezTo>
                      <a:lnTo>
                        <a:pt x="148049" y="347185"/>
                      </a:lnTo>
                      <a:lnTo>
                        <a:pt x="147827" y="345633"/>
                      </a:lnTo>
                      <a:lnTo>
                        <a:pt x="146830" y="344193"/>
                      </a:lnTo>
                      <a:lnTo>
                        <a:pt x="145501" y="343528"/>
                      </a:lnTo>
                      <a:lnTo>
                        <a:pt x="144281" y="343749"/>
                      </a:lnTo>
                      <a:lnTo>
                        <a:pt x="143727" y="343971"/>
                      </a:lnTo>
                      <a:lnTo>
                        <a:pt x="143284" y="344193"/>
                      </a:lnTo>
                      <a:lnTo>
                        <a:pt x="143838" y="349068"/>
                      </a:lnTo>
                      <a:lnTo>
                        <a:pt x="142619" y="350952"/>
                      </a:lnTo>
                      <a:lnTo>
                        <a:pt x="142397" y="352282"/>
                      </a:lnTo>
                      <a:lnTo>
                        <a:pt x="144392" y="354055"/>
                      </a:lnTo>
                      <a:lnTo>
                        <a:pt x="145611" y="354942"/>
                      </a:lnTo>
                      <a:lnTo>
                        <a:pt x="147384" y="355496"/>
                      </a:lnTo>
                      <a:lnTo>
                        <a:pt x="148492" y="354388"/>
                      </a:lnTo>
                      <a:lnTo>
                        <a:pt x="147827" y="351618"/>
                      </a:lnTo>
                      <a:lnTo>
                        <a:pt x="146941" y="350066"/>
                      </a:lnTo>
                      <a:close/>
                      <a:moveTo>
                        <a:pt x="84441" y="305075"/>
                      </a:moveTo>
                      <a:lnTo>
                        <a:pt x="83444" y="308178"/>
                      </a:lnTo>
                      <a:lnTo>
                        <a:pt x="83222" y="309396"/>
                      </a:lnTo>
                      <a:lnTo>
                        <a:pt x="83222" y="310837"/>
                      </a:lnTo>
                      <a:cubicBezTo>
                        <a:pt x="83222" y="310837"/>
                        <a:pt x="83887" y="311835"/>
                        <a:pt x="83887" y="311835"/>
                      </a:cubicBezTo>
                      <a:lnTo>
                        <a:pt x="85328" y="312278"/>
                      </a:lnTo>
                      <a:lnTo>
                        <a:pt x="86658" y="313164"/>
                      </a:lnTo>
                      <a:lnTo>
                        <a:pt x="87433" y="313164"/>
                      </a:lnTo>
                      <a:cubicBezTo>
                        <a:pt x="87433" y="313164"/>
                        <a:pt x="86768" y="310948"/>
                        <a:pt x="86768" y="310948"/>
                      </a:cubicBezTo>
                      <a:lnTo>
                        <a:pt x="85993" y="309618"/>
                      </a:lnTo>
                      <a:lnTo>
                        <a:pt x="85771" y="309175"/>
                      </a:lnTo>
                      <a:lnTo>
                        <a:pt x="85771" y="308288"/>
                      </a:lnTo>
                      <a:cubicBezTo>
                        <a:pt x="85771" y="308288"/>
                        <a:pt x="85993" y="307402"/>
                        <a:pt x="85993" y="307402"/>
                      </a:cubicBezTo>
                      <a:lnTo>
                        <a:pt x="85771" y="306626"/>
                      </a:lnTo>
                      <a:lnTo>
                        <a:pt x="85771" y="306072"/>
                      </a:lnTo>
                      <a:cubicBezTo>
                        <a:pt x="85771" y="306072"/>
                        <a:pt x="86103" y="305851"/>
                        <a:pt x="86103" y="305851"/>
                      </a:cubicBezTo>
                      <a:lnTo>
                        <a:pt x="86325" y="305629"/>
                      </a:lnTo>
                      <a:lnTo>
                        <a:pt x="87877" y="305296"/>
                      </a:lnTo>
                      <a:lnTo>
                        <a:pt x="88541" y="304299"/>
                      </a:lnTo>
                      <a:lnTo>
                        <a:pt x="88541" y="302748"/>
                      </a:lnTo>
                      <a:cubicBezTo>
                        <a:pt x="88541" y="302748"/>
                        <a:pt x="86879" y="302416"/>
                        <a:pt x="86879" y="302416"/>
                      </a:cubicBezTo>
                      <a:lnTo>
                        <a:pt x="84441" y="305296"/>
                      </a:lnTo>
                      <a:close/>
                      <a:moveTo>
                        <a:pt x="143062" y="305518"/>
                      </a:moveTo>
                      <a:lnTo>
                        <a:pt x="154920" y="320146"/>
                      </a:lnTo>
                      <a:lnTo>
                        <a:pt x="156138" y="321143"/>
                      </a:lnTo>
                      <a:lnTo>
                        <a:pt x="156138" y="322473"/>
                      </a:lnTo>
                      <a:cubicBezTo>
                        <a:pt x="156138" y="322473"/>
                        <a:pt x="159463" y="327349"/>
                        <a:pt x="159463" y="327349"/>
                      </a:cubicBezTo>
                      <a:lnTo>
                        <a:pt x="160903" y="329898"/>
                      </a:lnTo>
                      <a:lnTo>
                        <a:pt x="160239" y="330230"/>
                      </a:lnTo>
                      <a:lnTo>
                        <a:pt x="159131" y="330895"/>
                      </a:lnTo>
                      <a:lnTo>
                        <a:pt x="158466" y="331116"/>
                      </a:lnTo>
                      <a:lnTo>
                        <a:pt x="158466" y="332114"/>
                      </a:lnTo>
                      <a:lnTo>
                        <a:pt x="164339" y="335770"/>
                      </a:lnTo>
                      <a:lnTo>
                        <a:pt x="165336" y="335992"/>
                      </a:lnTo>
                      <a:lnTo>
                        <a:pt x="172318" y="341755"/>
                      </a:lnTo>
                      <a:lnTo>
                        <a:pt x="174312" y="345966"/>
                      </a:lnTo>
                      <a:lnTo>
                        <a:pt x="175531" y="347296"/>
                      </a:lnTo>
                      <a:lnTo>
                        <a:pt x="176529" y="347296"/>
                      </a:lnTo>
                      <a:cubicBezTo>
                        <a:pt x="176529" y="347296"/>
                        <a:pt x="178302" y="346409"/>
                        <a:pt x="178302" y="346409"/>
                      </a:cubicBezTo>
                      <a:lnTo>
                        <a:pt x="179410" y="346409"/>
                      </a:lnTo>
                      <a:cubicBezTo>
                        <a:pt x="179410" y="346409"/>
                        <a:pt x="180407" y="346631"/>
                        <a:pt x="180407" y="346631"/>
                      </a:cubicBezTo>
                      <a:lnTo>
                        <a:pt x="183288" y="348514"/>
                      </a:lnTo>
                      <a:lnTo>
                        <a:pt x="182734" y="349733"/>
                      </a:lnTo>
                      <a:lnTo>
                        <a:pt x="182180" y="350398"/>
                      </a:lnTo>
                      <a:lnTo>
                        <a:pt x="181405" y="350620"/>
                      </a:lnTo>
                      <a:lnTo>
                        <a:pt x="180186" y="350620"/>
                      </a:lnTo>
                      <a:cubicBezTo>
                        <a:pt x="180186" y="350620"/>
                        <a:pt x="181072" y="352615"/>
                        <a:pt x="181072" y="352615"/>
                      </a:cubicBezTo>
                      <a:lnTo>
                        <a:pt x="181626" y="353279"/>
                      </a:lnTo>
                      <a:lnTo>
                        <a:pt x="182513" y="353833"/>
                      </a:lnTo>
                      <a:lnTo>
                        <a:pt x="182513" y="355053"/>
                      </a:lnTo>
                      <a:lnTo>
                        <a:pt x="180961" y="355053"/>
                      </a:lnTo>
                      <a:lnTo>
                        <a:pt x="180961" y="356050"/>
                      </a:lnTo>
                      <a:lnTo>
                        <a:pt x="182623" y="358488"/>
                      </a:lnTo>
                      <a:lnTo>
                        <a:pt x="184618" y="360483"/>
                      </a:lnTo>
                      <a:lnTo>
                        <a:pt x="186945" y="361923"/>
                      </a:lnTo>
                      <a:lnTo>
                        <a:pt x="189605" y="362588"/>
                      </a:lnTo>
                      <a:lnTo>
                        <a:pt x="189605" y="361591"/>
                      </a:lnTo>
                      <a:lnTo>
                        <a:pt x="184951" y="358266"/>
                      </a:lnTo>
                      <a:lnTo>
                        <a:pt x="184951" y="357269"/>
                      </a:lnTo>
                      <a:lnTo>
                        <a:pt x="187610" y="357490"/>
                      </a:lnTo>
                      <a:lnTo>
                        <a:pt x="192597" y="359707"/>
                      </a:lnTo>
                      <a:lnTo>
                        <a:pt x="195035" y="360372"/>
                      </a:lnTo>
                      <a:lnTo>
                        <a:pt x="194481" y="360039"/>
                      </a:lnTo>
                      <a:lnTo>
                        <a:pt x="194038" y="359707"/>
                      </a:lnTo>
                      <a:lnTo>
                        <a:pt x="193705" y="359153"/>
                      </a:lnTo>
                      <a:lnTo>
                        <a:pt x="193483" y="358266"/>
                      </a:lnTo>
                      <a:lnTo>
                        <a:pt x="195811" y="358266"/>
                      </a:lnTo>
                      <a:lnTo>
                        <a:pt x="194592" y="356383"/>
                      </a:lnTo>
                      <a:lnTo>
                        <a:pt x="192818" y="354609"/>
                      </a:lnTo>
                      <a:lnTo>
                        <a:pt x="190824" y="353279"/>
                      </a:lnTo>
                      <a:lnTo>
                        <a:pt x="188829" y="352836"/>
                      </a:lnTo>
                      <a:lnTo>
                        <a:pt x="188829" y="351728"/>
                      </a:lnTo>
                      <a:lnTo>
                        <a:pt x="191378" y="352947"/>
                      </a:lnTo>
                      <a:lnTo>
                        <a:pt x="194148" y="355053"/>
                      </a:lnTo>
                      <a:lnTo>
                        <a:pt x="196808" y="356604"/>
                      </a:lnTo>
                      <a:lnTo>
                        <a:pt x="199024" y="356050"/>
                      </a:lnTo>
                      <a:lnTo>
                        <a:pt x="197583" y="354277"/>
                      </a:lnTo>
                      <a:lnTo>
                        <a:pt x="194370" y="351396"/>
                      </a:lnTo>
                      <a:lnTo>
                        <a:pt x="192818" y="349512"/>
                      </a:lnTo>
                      <a:lnTo>
                        <a:pt x="190270" y="347850"/>
                      </a:lnTo>
                      <a:lnTo>
                        <a:pt x="179742" y="336657"/>
                      </a:lnTo>
                      <a:lnTo>
                        <a:pt x="174977" y="334330"/>
                      </a:lnTo>
                      <a:lnTo>
                        <a:pt x="176085" y="337766"/>
                      </a:lnTo>
                      <a:lnTo>
                        <a:pt x="177637" y="340536"/>
                      </a:lnTo>
                      <a:lnTo>
                        <a:pt x="179410" y="342641"/>
                      </a:lnTo>
                      <a:lnTo>
                        <a:pt x="181183" y="344082"/>
                      </a:lnTo>
                      <a:lnTo>
                        <a:pt x="175642" y="340203"/>
                      </a:lnTo>
                      <a:lnTo>
                        <a:pt x="166334" y="326794"/>
                      </a:lnTo>
                      <a:lnTo>
                        <a:pt x="160128" y="323359"/>
                      </a:lnTo>
                      <a:lnTo>
                        <a:pt x="160128" y="322251"/>
                      </a:lnTo>
                      <a:lnTo>
                        <a:pt x="162123" y="322251"/>
                      </a:lnTo>
                      <a:lnTo>
                        <a:pt x="163674" y="323027"/>
                      </a:lnTo>
                      <a:lnTo>
                        <a:pt x="164893" y="323914"/>
                      </a:lnTo>
                      <a:lnTo>
                        <a:pt x="167109" y="324800"/>
                      </a:lnTo>
                      <a:lnTo>
                        <a:pt x="171764" y="327570"/>
                      </a:lnTo>
                      <a:lnTo>
                        <a:pt x="171542" y="328235"/>
                      </a:lnTo>
                      <a:lnTo>
                        <a:pt x="171099" y="329898"/>
                      </a:lnTo>
                      <a:lnTo>
                        <a:pt x="173426" y="330119"/>
                      </a:lnTo>
                      <a:lnTo>
                        <a:pt x="176529" y="332779"/>
                      </a:lnTo>
                      <a:lnTo>
                        <a:pt x="178745" y="333111"/>
                      </a:lnTo>
                      <a:lnTo>
                        <a:pt x="177194" y="330452"/>
                      </a:lnTo>
                      <a:lnTo>
                        <a:pt x="176085" y="328014"/>
                      </a:lnTo>
                      <a:lnTo>
                        <a:pt x="174866" y="326240"/>
                      </a:lnTo>
                      <a:lnTo>
                        <a:pt x="170655" y="324911"/>
                      </a:lnTo>
                      <a:lnTo>
                        <a:pt x="168993" y="323248"/>
                      </a:lnTo>
                      <a:lnTo>
                        <a:pt x="166444" y="319038"/>
                      </a:lnTo>
                      <a:lnTo>
                        <a:pt x="163231" y="315713"/>
                      </a:lnTo>
                      <a:lnTo>
                        <a:pt x="159353" y="313164"/>
                      </a:lnTo>
                      <a:lnTo>
                        <a:pt x="156692" y="313164"/>
                      </a:lnTo>
                      <a:cubicBezTo>
                        <a:pt x="156692" y="313164"/>
                        <a:pt x="157136" y="317929"/>
                        <a:pt x="157136" y="317929"/>
                      </a:cubicBezTo>
                      <a:lnTo>
                        <a:pt x="152814" y="314605"/>
                      </a:lnTo>
                      <a:lnTo>
                        <a:pt x="145390" y="303634"/>
                      </a:lnTo>
                      <a:lnTo>
                        <a:pt x="140957" y="298537"/>
                      </a:lnTo>
                      <a:lnTo>
                        <a:pt x="140625" y="298315"/>
                      </a:lnTo>
                      <a:lnTo>
                        <a:pt x="140070" y="298315"/>
                      </a:lnTo>
                      <a:cubicBezTo>
                        <a:pt x="140070" y="298315"/>
                        <a:pt x="141179" y="301861"/>
                        <a:pt x="141179" y="301861"/>
                      </a:cubicBezTo>
                      <a:lnTo>
                        <a:pt x="143173" y="305296"/>
                      </a:lnTo>
                      <a:close/>
                      <a:moveTo>
                        <a:pt x="107269" y="320257"/>
                      </a:moveTo>
                      <a:lnTo>
                        <a:pt x="103280" y="314716"/>
                      </a:lnTo>
                      <a:lnTo>
                        <a:pt x="102615" y="313275"/>
                      </a:lnTo>
                      <a:lnTo>
                        <a:pt x="102061" y="308953"/>
                      </a:lnTo>
                      <a:lnTo>
                        <a:pt x="101507" y="306405"/>
                      </a:lnTo>
                      <a:lnTo>
                        <a:pt x="100953" y="304964"/>
                      </a:lnTo>
                      <a:lnTo>
                        <a:pt x="101728" y="301196"/>
                      </a:lnTo>
                      <a:lnTo>
                        <a:pt x="99845" y="299091"/>
                      </a:lnTo>
                      <a:lnTo>
                        <a:pt x="96963" y="297761"/>
                      </a:lnTo>
                      <a:lnTo>
                        <a:pt x="94747" y="296210"/>
                      </a:lnTo>
                      <a:lnTo>
                        <a:pt x="94747" y="298980"/>
                      </a:lnTo>
                      <a:cubicBezTo>
                        <a:pt x="94747" y="298980"/>
                        <a:pt x="95744" y="303966"/>
                        <a:pt x="95744" y="303966"/>
                      </a:cubicBezTo>
                      <a:lnTo>
                        <a:pt x="96299" y="306072"/>
                      </a:lnTo>
                      <a:lnTo>
                        <a:pt x="99290" y="311170"/>
                      </a:lnTo>
                      <a:lnTo>
                        <a:pt x="100066" y="314272"/>
                      </a:lnTo>
                      <a:lnTo>
                        <a:pt x="98071" y="316821"/>
                      </a:lnTo>
                      <a:lnTo>
                        <a:pt x="98514" y="317597"/>
                      </a:lnTo>
                      <a:lnTo>
                        <a:pt x="98514" y="317929"/>
                      </a:lnTo>
                      <a:cubicBezTo>
                        <a:pt x="98514" y="317929"/>
                        <a:pt x="98625" y="317929"/>
                        <a:pt x="98625" y="317929"/>
                      </a:cubicBezTo>
                      <a:lnTo>
                        <a:pt x="97849" y="317929"/>
                      </a:lnTo>
                      <a:lnTo>
                        <a:pt x="97849" y="318927"/>
                      </a:lnTo>
                      <a:lnTo>
                        <a:pt x="99180" y="319813"/>
                      </a:lnTo>
                      <a:lnTo>
                        <a:pt x="100510" y="320146"/>
                      </a:lnTo>
                      <a:lnTo>
                        <a:pt x="101728" y="319592"/>
                      </a:lnTo>
                      <a:lnTo>
                        <a:pt x="102504" y="317929"/>
                      </a:lnTo>
                      <a:lnTo>
                        <a:pt x="104610" y="318816"/>
                      </a:lnTo>
                      <a:lnTo>
                        <a:pt x="106382" y="320257"/>
                      </a:lnTo>
                      <a:lnTo>
                        <a:pt x="109596" y="324357"/>
                      </a:lnTo>
                      <a:lnTo>
                        <a:pt x="108821" y="323914"/>
                      </a:lnTo>
                      <a:lnTo>
                        <a:pt x="106382" y="323248"/>
                      </a:lnTo>
                      <a:lnTo>
                        <a:pt x="106382" y="324357"/>
                      </a:lnTo>
                      <a:lnTo>
                        <a:pt x="107934" y="325465"/>
                      </a:lnTo>
                      <a:lnTo>
                        <a:pt x="111701" y="330452"/>
                      </a:lnTo>
                      <a:lnTo>
                        <a:pt x="114805" y="333333"/>
                      </a:lnTo>
                      <a:lnTo>
                        <a:pt x="117353" y="333000"/>
                      </a:lnTo>
                      <a:lnTo>
                        <a:pt x="116467" y="329898"/>
                      </a:lnTo>
                      <a:lnTo>
                        <a:pt x="107269" y="320035"/>
                      </a:lnTo>
                      <a:close/>
                      <a:moveTo>
                        <a:pt x="142287" y="289782"/>
                      </a:moveTo>
                      <a:lnTo>
                        <a:pt x="141068" y="288453"/>
                      </a:lnTo>
                      <a:lnTo>
                        <a:pt x="140846" y="287677"/>
                      </a:lnTo>
                      <a:lnTo>
                        <a:pt x="140846" y="286458"/>
                      </a:lnTo>
                      <a:lnTo>
                        <a:pt x="144503" y="289339"/>
                      </a:lnTo>
                      <a:lnTo>
                        <a:pt x="150044" y="295655"/>
                      </a:lnTo>
                      <a:lnTo>
                        <a:pt x="153257" y="298426"/>
                      </a:lnTo>
                      <a:lnTo>
                        <a:pt x="154366" y="296210"/>
                      </a:lnTo>
                      <a:lnTo>
                        <a:pt x="153479" y="292996"/>
                      </a:lnTo>
                      <a:lnTo>
                        <a:pt x="150266" y="287566"/>
                      </a:lnTo>
                      <a:lnTo>
                        <a:pt x="149047" y="286347"/>
                      </a:lnTo>
                      <a:lnTo>
                        <a:pt x="146276" y="284796"/>
                      </a:lnTo>
                      <a:lnTo>
                        <a:pt x="141844" y="280363"/>
                      </a:lnTo>
                      <a:lnTo>
                        <a:pt x="140957" y="279809"/>
                      </a:lnTo>
                      <a:lnTo>
                        <a:pt x="140957" y="278812"/>
                      </a:lnTo>
                      <a:lnTo>
                        <a:pt x="142730" y="277371"/>
                      </a:lnTo>
                      <a:lnTo>
                        <a:pt x="142397" y="275709"/>
                      </a:lnTo>
                      <a:lnTo>
                        <a:pt x="140736" y="274490"/>
                      </a:lnTo>
                      <a:lnTo>
                        <a:pt x="138630" y="274268"/>
                      </a:lnTo>
                      <a:lnTo>
                        <a:pt x="139073" y="275931"/>
                      </a:lnTo>
                      <a:lnTo>
                        <a:pt x="139405" y="276595"/>
                      </a:lnTo>
                      <a:lnTo>
                        <a:pt x="137189" y="275820"/>
                      </a:lnTo>
                      <a:lnTo>
                        <a:pt x="134862" y="275487"/>
                      </a:lnTo>
                      <a:lnTo>
                        <a:pt x="135305" y="277149"/>
                      </a:lnTo>
                      <a:lnTo>
                        <a:pt x="135527" y="277703"/>
                      </a:lnTo>
                      <a:lnTo>
                        <a:pt x="137079" y="278812"/>
                      </a:lnTo>
                      <a:lnTo>
                        <a:pt x="138076" y="280142"/>
                      </a:lnTo>
                      <a:lnTo>
                        <a:pt x="139516" y="283244"/>
                      </a:lnTo>
                      <a:lnTo>
                        <a:pt x="138740" y="283244"/>
                      </a:lnTo>
                      <a:lnTo>
                        <a:pt x="138297" y="282579"/>
                      </a:lnTo>
                      <a:lnTo>
                        <a:pt x="136414" y="281028"/>
                      </a:lnTo>
                      <a:lnTo>
                        <a:pt x="136635" y="281914"/>
                      </a:lnTo>
                      <a:lnTo>
                        <a:pt x="136635" y="282358"/>
                      </a:lnTo>
                      <a:cubicBezTo>
                        <a:pt x="136635" y="282358"/>
                        <a:pt x="136746" y="282690"/>
                        <a:pt x="136746" y="282690"/>
                      </a:cubicBezTo>
                      <a:lnTo>
                        <a:pt x="137079" y="283244"/>
                      </a:lnTo>
                      <a:lnTo>
                        <a:pt x="137079" y="284242"/>
                      </a:lnTo>
                      <a:lnTo>
                        <a:pt x="135860" y="283577"/>
                      </a:lnTo>
                      <a:lnTo>
                        <a:pt x="134529" y="283244"/>
                      </a:lnTo>
                      <a:lnTo>
                        <a:pt x="133089" y="283244"/>
                      </a:lnTo>
                      <a:cubicBezTo>
                        <a:pt x="133089" y="283244"/>
                        <a:pt x="131649" y="283244"/>
                        <a:pt x="131649" y="283244"/>
                      </a:cubicBezTo>
                      <a:lnTo>
                        <a:pt x="136414" y="288564"/>
                      </a:lnTo>
                      <a:lnTo>
                        <a:pt x="137632" y="288120"/>
                      </a:lnTo>
                      <a:lnTo>
                        <a:pt x="139295" y="288120"/>
                      </a:lnTo>
                      <a:cubicBezTo>
                        <a:pt x="139295" y="288120"/>
                        <a:pt x="141068" y="288674"/>
                        <a:pt x="141068" y="288674"/>
                      </a:cubicBezTo>
                      <a:lnTo>
                        <a:pt x="142508" y="289782"/>
                      </a:lnTo>
                      <a:close/>
                      <a:moveTo>
                        <a:pt x="115137" y="308178"/>
                      </a:moveTo>
                      <a:lnTo>
                        <a:pt x="114362" y="307624"/>
                      </a:lnTo>
                      <a:lnTo>
                        <a:pt x="114362" y="306405"/>
                      </a:lnTo>
                      <a:cubicBezTo>
                        <a:pt x="114362" y="306405"/>
                        <a:pt x="114915" y="304964"/>
                        <a:pt x="114915" y="304964"/>
                      </a:cubicBezTo>
                      <a:lnTo>
                        <a:pt x="113475" y="302416"/>
                      </a:lnTo>
                      <a:lnTo>
                        <a:pt x="111701" y="300199"/>
                      </a:lnTo>
                      <a:lnTo>
                        <a:pt x="110150" y="297650"/>
                      </a:lnTo>
                      <a:lnTo>
                        <a:pt x="109486" y="294215"/>
                      </a:lnTo>
                      <a:lnTo>
                        <a:pt x="109707" y="292220"/>
                      </a:lnTo>
                      <a:lnTo>
                        <a:pt x="110372" y="290225"/>
                      </a:lnTo>
                      <a:lnTo>
                        <a:pt x="110372" y="288564"/>
                      </a:lnTo>
                      <a:cubicBezTo>
                        <a:pt x="110372" y="288564"/>
                        <a:pt x="109818" y="287344"/>
                        <a:pt x="109818" y="287344"/>
                      </a:cubicBezTo>
                      <a:lnTo>
                        <a:pt x="108488" y="285017"/>
                      </a:lnTo>
                      <a:lnTo>
                        <a:pt x="107934" y="283244"/>
                      </a:lnTo>
                      <a:lnTo>
                        <a:pt x="109596" y="282247"/>
                      </a:lnTo>
                      <a:lnTo>
                        <a:pt x="109375" y="279588"/>
                      </a:lnTo>
                      <a:lnTo>
                        <a:pt x="107934" y="274933"/>
                      </a:lnTo>
                      <a:lnTo>
                        <a:pt x="107601" y="269725"/>
                      </a:lnTo>
                      <a:lnTo>
                        <a:pt x="107823" y="267398"/>
                      </a:lnTo>
                      <a:lnTo>
                        <a:pt x="108821" y="264627"/>
                      </a:lnTo>
                      <a:lnTo>
                        <a:pt x="108045" y="263519"/>
                      </a:lnTo>
                      <a:lnTo>
                        <a:pt x="109264" y="261303"/>
                      </a:lnTo>
                      <a:lnTo>
                        <a:pt x="110261" y="258422"/>
                      </a:lnTo>
                      <a:lnTo>
                        <a:pt x="110483" y="255651"/>
                      </a:lnTo>
                      <a:lnTo>
                        <a:pt x="109596" y="253657"/>
                      </a:lnTo>
                      <a:lnTo>
                        <a:pt x="108266" y="252992"/>
                      </a:lnTo>
                      <a:lnTo>
                        <a:pt x="105607" y="252659"/>
                      </a:lnTo>
                      <a:lnTo>
                        <a:pt x="104166" y="251440"/>
                      </a:lnTo>
                      <a:lnTo>
                        <a:pt x="103612" y="250553"/>
                      </a:lnTo>
                      <a:lnTo>
                        <a:pt x="100842" y="244902"/>
                      </a:lnTo>
                      <a:lnTo>
                        <a:pt x="98847" y="239029"/>
                      </a:lnTo>
                      <a:lnTo>
                        <a:pt x="98071" y="236148"/>
                      </a:lnTo>
                      <a:lnTo>
                        <a:pt x="97739" y="232269"/>
                      </a:lnTo>
                      <a:lnTo>
                        <a:pt x="98182" y="225842"/>
                      </a:lnTo>
                      <a:lnTo>
                        <a:pt x="97296" y="223958"/>
                      </a:lnTo>
                      <a:lnTo>
                        <a:pt x="94525" y="222850"/>
                      </a:lnTo>
                      <a:lnTo>
                        <a:pt x="92420" y="223404"/>
                      </a:lnTo>
                      <a:lnTo>
                        <a:pt x="90869" y="225066"/>
                      </a:lnTo>
                      <a:lnTo>
                        <a:pt x="89649" y="227282"/>
                      </a:lnTo>
                      <a:lnTo>
                        <a:pt x="88430" y="230607"/>
                      </a:lnTo>
                      <a:lnTo>
                        <a:pt x="88430" y="232934"/>
                      </a:lnTo>
                      <a:cubicBezTo>
                        <a:pt x="88430" y="232934"/>
                        <a:pt x="89538" y="234929"/>
                        <a:pt x="89538" y="234929"/>
                      </a:cubicBezTo>
                      <a:lnTo>
                        <a:pt x="95634" y="242242"/>
                      </a:lnTo>
                      <a:lnTo>
                        <a:pt x="96299" y="243573"/>
                      </a:lnTo>
                      <a:lnTo>
                        <a:pt x="99734" y="253214"/>
                      </a:lnTo>
                      <a:lnTo>
                        <a:pt x="101396" y="255984"/>
                      </a:lnTo>
                      <a:lnTo>
                        <a:pt x="103612" y="258089"/>
                      </a:lnTo>
                      <a:lnTo>
                        <a:pt x="102725" y="259197"/>
                      </a:lnTo>
                      <a:lnTo>
                        <a:pt x="101174" y="257425"/>
                      </a:lnTo>
                      <a:lnTo>
                        <a:pt x="101174" y="258975"/>
                      </a:lnTo>
                      <a:cubicBezTo>
                        <a:pt x="101174" y="258975"/>
                        <a:pt x="101507" y="261414"/>
                        <a:pt x="101507" y="261414"/>
                      </a:cubicBezTo>
                      <a:lnTo>
                        <a:pt x="101950" y="262300"/>
                      </a:lnTo>
                      <a:lnTo>
                        <a:pt x="101507" y="264627"/>
                      </a:lnTo>
                      <a:lnTo>
                        <a:pt x="100842" y="265514"/>
                      </a:lnTo>
                      <a:lnTo>
                        <a:pt x="99734" y="265514"/>
                      </a:lnTo>
                      <a:cubicBezTo>
                        <a:pt x="99734" y="265514"/>
                        <a:pt x="97739" y="265514"/>
                        <a:pt x="97739" y="265514"/>
                      </a:cubicBezTo>
                      <a:lnTo>
                        <a:pt x="96631" y="264849"/>
                      </a:lnTo>
                      <a:lnTo>
                        <a:pt x="94636" y="261746"/>
                      </a:lnTo>
                      <a:lnTo>
                        <a:pt x="93860" y="261081"/>
                      </a:lnTo>
                      <a:lnTo>
                        <a:pt x="91201" y="259973"/>
                      </a:lnTo>
                      <a:lnTo>
                        <a:pt x="90203" y="260416"/>
                      </a:lnTo>
                      <a:lnTo>
                        <a:pt x="91201" y="263297"/>
                      </a:lnTo>
                      <a:lnTo>
                        <a:pt x="90647" y="264295"/>
                      </a:lnTo>
                      <a:lnTo>
                        <a:pt x="90647" y="264738"/>
                      </a:lnTo>
                      <a:cubicBezTo>
                        <a:pt x="90647" y="264738"/>
                        <a:pt x="90425" y="265403"/>
                        <a:pt x="90425" y="265403"/>
                      </a:cubicBezTo>
                      <a:lnTo>
                        <a:pt x="92641" y="267730"/>
                      </a:lnTo>
                      <a:lnTo>
                        <a:pt x="94414" y="277260"/>
                      </a:lnTo>
                      <a:lnTo>
                        <a:pt x="96299" y="279366"/>
                      </a:lnTo>
                      <a:lnTo>
                        <a:pt x="97517" y="279366"/>
                      </a:lnTo>
                      <a:cubicBezTo>
                        <a:pt x="97517" y="279366"/>
                        <a:pt x="98071" y="280031"/>
                        <a:pt x="98071" y="280031"/>
                      </a:cubicBezTo>
                      <a:lnTo>
                        <a:pt x="98071" y="281582"/>
                      </a:lnTo>
                      <a:cubicBezTo>
                        <a:pt x="98071" y="281582"/>
                        <a:pt x="98404" y="286679"/>
                        <a:pt x="98404" y="286679"/>
                      </a:cubicBezTo>
                      <a:lnTo>
                        <a:pt x="98847" y="288785"/>
                      </a:lnTo>
                      <a:lnTo>
                        <a:pt x="99512" y="289893"/>
                      </a:lnTo>
                      <a:lnTo>
                        <a:pt x="100510" y="289229"/>
                      </a:lnTo>
                      <a:lnTo>
                        <a:pt x="100953" y="289561"/>
                      </a:lnTo>
                      <a:lnTo>
                        <a:pt x="101285" y="289893"/>
                      </a:lnTo>
                      <a:lnTo>
                        <a:pt x="101617" y="290115"/>
                      </a:lnTo>
                      <a:lnTo>
                        <a:pt x="102171" y="290115"/>
                      </a:lnTo>
                      <a:cubicBezTo>
                        <a:pt x="102171" y="290115"/>
                        <a:pt x="101839" y="297207"/>
                        <a:pt x="101839" y="297207"/>
                      </a:cubicBezTo>
                      <a:lnTo>
                        <a:pt x="105607" y="305296"/>
                      </a:lnTo>
                      <a:lnTo>
                        <a:pt x="110704" y="311059"/>
                      </a:lnTo>
                      <a:lnTo>
                        <a:pt x="114029" y="311059"/>
                      </a:lnTo>
                      <a:lnTo>
                        <a:pt x="115248" y="311281"/>
                      </a:lnTo>
                      <a:lnTo>
                        <a:pt x="116023" y="310837"/>
                      </a:lnTo>
                      <a:lnTo>
                        <a:pt x="116799" y="309951"/>
                      </a:lnTo>
                      <a:lnTo>
                        <a:pt x="117575" y="308842"/>
                      </a:lnTo>
                      <a:lnTo>
                        <a:pt x="116799" y="306626"/>
                      </a:lnTo>
                      <a:lnTo>
                        <a:pt x="115358" y="307513"/>
                      </a:lnTo>
                      <a:close/>
                      <a:moveTo>
                        <a:pt x="125110" y="246010"/>
                      </a:moveTo>
                      <a:lnTo>
                        <a:pt x="125110" y="244902"/>
                      </a:lnTo>
                      <a:lnTo>
                        <a:pt x="127105" y="243794"/>
                      </a:lnTo>
                      <a:lnTo>
                        <a:pt x="127770" y="245124"/>
                      </a:lnTo>
                      <a:lnTo>
                        <a:pt x="127438" y="250886"/>
                      </a:lnTo>
                      <a:lnTo>
                        <a:pt x="127438" y="253435"/>
                      </a:lnTo>
                      <a:cubicBezTo>
                        <a:pt x="127438" y="253435"/>
                        <a:pt x="127992" y="254654"/>
                        <a:pt x="127992" y="254654"/>
                      </a:cubicBezTo>
                      <a:lnTo>
                        <a:pt x="131316" y="255984"/>
                      </a:lnTo>
                      <a:lnTo>
                        <a:pt x="136857" y="259751"/>
                      </a:lnTo>
                      <a:lnTo>
                        <a:pt x="138740" y="260305"/>
                      </a:lnTo>
                      <a:lnTo>
                        <a:pt x="140846" y="260084"/>
                      </a:lnTo>
                      <a:lnTo>
                        <a:pt x="142508" y="259419"/>
                      </a:lnTo>
                      <a:lnTo>
                        <a:pt x="142951" y="258422"/>
                      </a:lnTo>
                      <a:lnTo>
                        <a:pt x="141401" y="257092"/>
                      </a:lnTo>
                      <a:lnTo>
                        <a:pt x="141401" y="256094"/>
                      </a:lnTo>
                      <a:lnTo>
                        <a:pt x="142951" y="254875"/>
                      </a:lnTo>
                      <a:lnTo>
                        <a:pt x="144281" y="255873"/>
                      </a:lnTo>
                      <a:lnTo>
                        <a:pt x="145722" y="256205"/>
                      </a:lnTo>
                      <a:lnTo>
                        <a:pt x="147162" y="255873"/>
                      </a:lnTo>
                      <a:lnTo>
                        <a:pt x="148492" y="254875"/>
                      </a:lnTo>
                      <a:lnTo>
                        <a:pt x="149157" y="254875"/>
                      </a:lnTo>
                      <a:lnTo>
                        <a:pt x="147495" y="250443"/>
                      </a:lnTo>
                      <a:lnTo>
                        <a:pt x="140736" y="244238"/>
                      </a:lnTo>
                      <a:lnTo>
                        <a:pt x="140736" y="239694"/>
                      </a:lnTo>
                      <a:cubicBezTo>
                        <a:pt x="140736" y="239694"/>
                        <a:pt x="135749" y="239694"/>
                        <a:pt x="135749" y="239694"/>
                      </a:cubicBezTo>
                      <a:lnTo>
                        <a:pt x="133754" y="239029"/>
                      </a:lnTo>
                      <a:lnTo>
                        <a:pt x="132314" y="237477"/>
                      </a:lnTo>
                      <a:lnTo>
                        <a:pt x="131649" y="234153"/>
                      </a:lnTo>
                      <a:lnTo>
                        <a:pt x="132978" y="228501"/>
                      </a:lnTo>
                      <a:lnTo>
                        <a:pt x="132314" y="225510"/>
                      </a:lnTo>
                      <a:lnTo>
                        <a:pt x="129875" y="226285"/>
                      </a:lnTo>
                      <a:lnTo>
                        <a:pt x="126329" y="225842"/>
                      </a:lnTo>
                      <a:lnTo>
                        <a:pt x="124667" y="224734"/>
                      </a:lnTo>
                      <a:lnTo>
                        <a:pt x="127659" y="223293"/>
                      </a:lnTo>
                      <a:lnTo>
                        <a:pt x="126218" y="219636"/>
                      </a:lnTo>
                      <a:lnTo>
                        <a:pt x="124556" y="216644"/>
                      </a:lnTo>
                      <a:lnTo>
                        <a:pt x="124002" y="216090"/>
                      </a:lnTo>
                      <a:lnTo>
                        <a:pt x="123559" y="215425"/>
                      </a:lnTo>
                      <a:lnTo>
                        <a:pt x="123227" y="214538"/>
                      </a:lnTo>
                      <a:lnTo>
                        <a:pt x="123005" y="213320"/>
                      </a:lnTo>
                      <a:lnTo>
                        <a:pt x="123338" y="213320"/>
                      </a:lnTo>
                      <a:cubicBezTo>
                        <a:pt x="123338" y="213320"/>
                        <a:pt x="124556" y="213320"/>
                        <a:pt x="124556" y="213320"/>
                      </a:cubicBezTo>
                      <a:lnTo>
                        <a:pt x="120899" y="211325"/>
                      </a:lnTo>
                      <a:lnTo>
                        <a:pt x="119237" y="211325"/>
                      </a:lnTo>
                      <a:cubicBezTo>
                        <a:pt x="119237" y="211325"/>
                        <a:pt x="117575" y="213320"/>
                        <a:pt x="117575" y="213320"/>
                      </a:cubicBezTo>
                      <a:lnTo>
                        <a:pt x="118683" y="213652"/>
                      </a:lnTo>
                      <a:lnTo>
                        <a:pt x="119237" y="214538"/>
                      </a:lnTo>
                      <a:lnTo>
                        <a:pt x="119237" y="215979"/>
                      </a:lnTo>
                      <a:cubicBezTo>
                        <a:pt x="119237" y="215979"/>
                        <a:pt x="119237" y="217752"/>
                        <a:pt x="119237" y="217752"/>
                      </a:cubicBezTo>
                      <a:lnTo>
                        <a:pt x="118018" y="219082"/>
                      </a:lnTo>
                      <a:lnTo>
                        <a:pt x="118018" y="220301"/>
                      </a:lnTo>
                      <a:cubicBezTo>
                        <a:pt x="118018" y="220301"/>
                        <a:pt x="118351" y="221520"/>
                        <a:pt x="118351" y="221520"/>
                      </a:cubicBezTo>
                      <a:lnTo>
                        <a:pt x="118573" y="222739"/>
                      </a:lnTo>
                      <a:lnTo>
                        <a:pt x="118351" y="224069"/>
                      </a:lnTo>
                      <a:lnTo>
                        <a:pt x="117686" y="225399"/>
                      </a:lnTo>
                      <a:lnTo>
                        <a:pt x="116245" y="227504"/>
                      </a:lnTo>
                      <a:lnTo>
                        <a:pt x="117242" y="229721"/>
                      </a:lnTo>
                      <a:lnTo>
                        <a:pt x="115469" y="230607"/>
                      </a:lnTo>
                      <a:lnTo>
                        <a:pt x="111147" y="230607"/>
                      </a:lnTo>
                      <a:cubicBezTo>
                        <a:pt x="111147" y="230607"/>
                        <a:pt x="110150" y="231383"/>
                        <a:pt x="110150" y="231383"/>
                      </a:cubicBezTo>
                      <a:lnTo>
                        <a:pt x="110150" y="232934"/>
                      </a:lnTo>
                      <a:cubicBezTo>
                        <a:pt x="110150" y="232934"/>
                        <a:pt x="110150" y="234486"/>
                        <a:pt x="110150" y="234486"/>
                      </a:cubicBezTo>
                      <a:lnTo>
                        <a:pt x="109707" y="235151"/>
                      </a:lnTo>
                      <a:lnTo>
                        <a:pt x="108377" y="235151"/>
                      </a:lnTo>
                      <a:lnTo>
                        <a:pt x="107269" y="235372"/>
                      </a:lnTo>
                      <a:lnTo>
                        <a:pt x="106272" y="236037"/>
                      </a:lnTo>
                      <a:lnTo>
                        <a:pt x="105386" y="237366"/>
                      </a:lnTo>
                      <a:lnTo>
                        <a:pt x="106936" y="240026"/>
                      </a:lnTo>
                      <a:lnTo>
                        <a:pt x="109375" y="242907"/>
                      </a:lnTo>
                      <a:lnTo>
                        <a:pt x="112256" y="245234"/>
                      </a:lnTo>
                      <a:lnTo>
                        <a:pt x="115137" y="246121"/>
                      </a:lnTo>
                      <a:lnTo>
                        <a:pt x="124224" y="247562"/>
                      </a:lnTo>
                      <a:lnTo>
                        <a:pt x="127216" y="247340"/>
                      </a:lnTo>
                      <a:lnTo>
                        <a:pt x="125664" y="246121"/>
                      </a:lnTo>
                      <a:close/>
                      <a:moveTo>
                        <a:pt x="668549" y="215425"/>
                      </a:moveTo>
                      <a:lnTo>
                        <a:pt x="666333" y="214428"/>
                      </a:lnTo>
                      <a:lnTo>
                        <a:pt x="664670" y="211436"/>
                      </a:lnTo>
                      <a:lnTo>
                        <a:pt x="641842" y="205562"/>
                      </a:lnTo>
                      <a:lnTo>
                        <a:pt x="637631" y="203457"/>
                      </a:lnTo>
                      <a:lnTo>
                        <a:pt x="634639" y="199911"/>
                      </a:lnTo>
                      <a:lnTo>
                        <a:pt x="634307" y="198471"/>
                      </a:lnTo>
                      <a:lnTo>
                        <a:pt x="634307" y="196697"/>
                      </a:lnTo>
                      <a:cubicBezTo>
                        <a:pt x="634307" y="196697"/>
                        <a:pt x="633864" y="195146"/>
                        <a:pt x="633864" y="195146"/>
                      </a:cubicBezTo>
                      <a:lnTo>
                        <a:pt x="632755" y="194481"/>
                      </a:lnTo>
                      <a:lnTo>
                        <a:pt x="628101" y="194481"/>
                      </a:lnTo>
                      <a:lnTo>
                        <a:pt x="625885" y="193927"/>
                      </a:lnTo>
                      <a:lnTo>
                        <a:pt x="623890" y="192486"/>
                      </a:lnTo>
                      <a:lnTo>
                        <a:pt x="622228" y="190381"/>
                      </a:lnTo>
                      <a:lnTo>
                        <a:pt x="620787" y="187832"/>
                      </a:lnTo>
                      <a:lnTo>
                        <a:pt x="626772" y="185062"/>
                      </a:lnTo>
                      <a:lnTo>
                        <a:pt x="627769" y="183399"/>
                      </a:lnTo>
                      <a:lnTo>
                        <a:pt x="627104" y="181516"/>
                      </a:lnTo>
                      <a:lnTo>
                        <a:pt x="624887" y="179188"/>
                      </a:lnTo>
                      <a:lnTo>
                        <a:pt x="623890" y="178080"/>
                      </a:lnTo>
                      <a:lnTo>
                        <a:pt x="623115" y="175088"/>
                      </a:lnTo>
                      <a:lnTo>
                        <a:pt x="624666" y="171099"/>
                      </a:lnTo>
                      <a:lnTo>
                        <a:pt x="625663" y="171099"/>
                      </a:lnTo>
                      <a:cubicBezTo>
                        <a:pt x="625663" y="171099"/>
                        <a:pt x="632423" y="172208"/>
                        <a:pt x="632423" y="172208"/>
                      </a:cubicBezTo>
                      <a:lnTo>
                        <a:pt x="635748" y="168993"/>
                      </a:lnTo>
                      <a:lnTo>
                        <a:pt x="634529" y="166667"/>
                      </a:lnTo>
                      <a:lnTo>
                        <a:pt x="633088" y="165891"/>
                      </a:lnTo>
                      <a:lnTo>
                        <a:pt x="631426" y="165558"/>
                      </a:lnTo>
                      <a:lnTo>
                        <a:pt x="629542" y="164671"/>
                      </a:lnTo>
                      <a:lnTo>
                        <a:pt x="628433" y="163675"/>
                      </a:lnTo>
                      <a:lnTo>
                        <a:pt x="627880" y="163010"/>
                      </a:lnTo>
                      <a:lnTo>
                        <a:pt x="627547" y="162123"/>
                      </a:lnTo>
                      <a:lnTo>
                        <a:pt x="626883" y="160793"/>
                      </a:lnTo>
                      <a:lnTo>
                        <a:pt x="625885" y="160017"/>
                      </a:lnTo>
                      <a:lnTo>
                        <a:pt x="624887" y="160350"/>
                      </a:lnTo>
                      <a:lnTo>
                        <a:pt x="623890" y="161015"/>
                      </a:lnTo>
                      <a:lnTo>
                        <a:pt x="621896" y="162012"/>
                      </a:lnTo>
                      <a:lnTo>
                        <a:pt x="620787" y="163342"/>
                      </a:lnTo>
                      <a:lnTo>
                        <a:pt x="619347" y="164450"/>
                      </a:lnTo>
                      <a:lnTo>
                        <a:pt x="617242" y="164450"/>
                      </a:lnTo>
                      <a:cubicBezTo>
                        <a:pt x="617242" y="164450"/>
                        <a:pt x="616133" y="163453"/>
                        <a:pt x="616133" y="163453"/>
                      </a:cubicBezTo>
                      <a:lnTo>
                        <a:pt x="613917" y="159796"/>
                      </a:lnTo>
                      <a:lnTo>
                        <a:pt x="612920" y="159020"/>
                      </a:lnTo>
                      <a:lnTo>
                        <a:pt x="613363" y="157691"/>
                      </a:lnTo>
                      <a:lnTo>
                        <a:pt x="613363" y="154698"/>
                      </a:lnTo>
                      <a:cubicBezTo>
                        <a:pt x="613363" y="154698"/>
                        <a:pt x="613917" y="151706"/>
                        <a:pt x="613917" y="151706"/>
                      </a:cubicBezTo>
                      <a:lnTo>
                        <a:pt x="615246" y="150377"/>
                      </a:lnTo>
                      <a:lnTo>
                        <a:pt x="616466" y="149490"/>
                      </a:lnTo>
                      <a:lnTo>
                        <a:pt x="619568" y="145169"/>
                      </a:lnTo>
                      <a:lnTo>
                        <a:pt x="620233" y="143728"/>
                      </a:lnTo>
                      <a:lnTo>
                        <a:pt x="619568" y="141401"/>
                      </a:lnTo>
                      <a:lnTo>
                        <a:pt x="617907" y="139960"/>
                      </a:lnTo>
                      <a:lnTo>
                        <a:pt x="616022" y="138852"/>
                      </a:lnTo>
                      <a:lnTo>
                        <a:pt x="614471" y="137632"/>
                      </a:lnTo>
                      <a:lnTo>
                        <a:pt x="613474" y="135528"/>
                      </a:lnTo>
                      <a:lnTo>
                        <a:pt x="613031" y="130652"/>
                      </a:lnTo>
                      <a:lnTo>
                        <a:pt x="612476" y="128213"/>
                      </a:lnTo>
                      <a:lnTo>
                        <a:pt x="609152" y="124113"/>
                      </a:lnTo>
                      <a:lnTo>
                        <a:pt x="608376" y="122673"/>
                      </a:lnTo>
                      <a:lnTo>
                        <a:pt x="606603" y="120900"/>
                      </a:lnTo>
                      <a:lnTo>
                        <a:pt x="606160" y="119902"/>
                      </a:lnTo>
                      <a:lnTo>
                        <a:pt x="606381" y="119237"/>
                      </a:lnTo>
                      <a:lnTo>
                        <a:pt x="606825" y="118573"/>
                      </a:lnTo>
                      <a:lnTo>
                        <a:pt x="607046" y="117575"/>
                      </a:lnTo>
                      <a:lnTo>
                        <a:pt x="607379" y="113143"/>
                      </a:lnTo>
                      <a:lnTo>
                        <a:pt x="611035" y="112810"/>
                      </a:lnTo>
                      <a:lnTo>
                        <a:pt x="612476" y="112478"/>
                      </a:lnTo>
                      <a:lnTo>
                        <a:pt x="613252" y="111369"/>
                      </a:lnTo>
                      <a:lnTo>
                        <a:pt x="612920" y="110151"/>
                      </a:lnTo>
                      <a:lnTo>
                        <a:pt x="611701" y="108821"/>
                      </a:lnTo>
                      <a:lnTo>
                        <a:pt x="609374" y="106937"/>
                      </a:lnTo>
                      <a:lnTo>
                        <a:pt x="610371" y="105718"/>
                      </a:lnTo>
                      <a:lnTo>
                        <a:pt x="611257" y="104832"/>
                      </a:lnTo>
                      <a:lnTo>
                        <a:pt x="613252" y="103613"/>
                      </a:lnTo>
                      <a:lnTo>
                        <a:pt x="612587" y="101064"/>
                      </a:lnTo>
                      <a:lnTo>
                        <a:pt x="610925" y="101064"/>
                      </a:lnTo>
                      <a:cubicBezTo>
                        <a:pt x="610925" y="101064"/>
                        <a:pt x="609817" y="102504"/>
                        <a:pt x="609817" y="102504"/>
                      </a:cubicBezTo>
                      <a:lnTo>
                        <a:pt x="608598" y="103169"/>
                      </a:lnTo>
                      <a:lnTo>
                        <a:pt x="606270" y="103834"/>
                      </a:lnTo>
                      <a:lnTo>
                        <a:pt x="604387" y="105164"/>
                      </a:lnTo>
                      <a:lnTo>
                        <a:pt x="603722" y="105164"/>
                      </a:lnTo>
                      <a:cubicBezTo>
                        <a:pt x="603722" y="105164"/>
                        <a:pt x="603168" y="105164"/>
                        <a:pt x="603168" y="105164"/>
                      </a:cubicBezTo>
                      <a:lnTo>
                        <a:pt x="601727" y="103834"/>
                      </a:lnTo>
                      <a:lnTo>
                        <a:pt x="600619" y="105607"/>
                      </a:lnTo>
                      <a:lnTo>
                        <a:pt x="600065" y="107048"/>
                      </a:lnTo>
                      <a:lnTo>
                        <a:pt x="599511" y="108156"/>
                      </a:lnTo>
                      <a:lnTo>
                        <a:pt x="598292" y="108821"/>
                      </a:lnTo>
                      <a:lnTo>
                        <a:pt x="596962" y="108599"/>
                      </a:lnTo>
                      <a:lnTo>
                        <a:pt x="592529" y="106272"/>
                      </a:lnTo>
                      <a:lnTo>
                        <a:pt x="586878" y="104388"/>
                      </a:lnTo>
                      <a:lnTo>
                        <a:pt x="584772" y="104832"/>
                      </a:lnTo>
                      <a:lnTo>
                        <a:pt x="582224" y="107380"/>
                      </a:lnTo>
                      <a:lnTo>
                        <a:pt x="581781" y="108156"/>
                      </a:lnTo>
                      <a:lnTo>
                        <a:pt x="581448" y="110151"/>
                      </a:lnTo>
                      <a:lnTo>
                        <a:pt x="581116" y="111148"/>
                      </a:lnTo>
                      <a:lnTo>
                        <a:pt x="581005" y="111148"/>
                      </a:lnTo>
                      <a:cubicBezTo>
                        <a:pt x="581005" y="111148"/>
                        <a:pt x="579342" y="113143"/>
                        <a:pt x="579342" y="113143"/>
                      </a:cubicBezTo>
                      <a:lnTo>
                        <a:pt x="576905" y="118019"/>
                      </a:lnTo>
                      <a:lnTo>
                        <a:pt x="575575" y="119680"/>
                      </a:lnTo>
                      <a:lnTo>
                        <a:pt x="570699" y="123891"/>
                      </a:lnTo>
                      <a:lnTo>
                        <a:pt x="567707" y="125000"/>
                      </a:lnTo>
                      <a:lnTo>
                        <a:pt x="565158" y="123781"/>
                      </a:lnTo>
                      <a:lnTo>
                        <a:pt x="563274" y="125000"/>
                      </a:lnTo>
                      <a:lnTo>
                        <a:pt x="559285" y="129876"/>
                      </a:lnTo>
                      <a:lnTo>
                        <a:pt x="557179" y="131538"/>
                      </a:lnTo>
                      <a:lnTo>
                        <a:pt x="556293" y="131760"/>
                      </a:lnTo>
                      <a:lnTo>
                        <a:pt x="555517" y="131760"/>
                      </a:lnTo>
                      <a:cubicBezTo>
                        <a:pt x="555517" y="131760"/>
                        <a:pt x="554742" y="131760"/>
                        <a:pt x="554742" y="131760"/>
                      </a:cubicBezTo>
                      <a:lnTo>
                        <a:pt x="553966" y="131538"/>
                      </a:lnTo>
                      <a:lnTo>
                        <a:pt x="553966" y="131538"/>
                      </a:lnTo>
                      <a:cubicBezTo>
                        <a:pt x="553966" y="131538"/>
                        <a:pt x="552082" y="129100"/>
                        <a:pt x="552082" y="129100"/>
                      </a:cubicBezTo>
                      <a:lnTo>
                        <a:pt x="550309" y="129100"/>
                      </a:lnTo>
                      <a:cubicBezTo>
                        <a:pt x="550309" y="129100"/>
                        <a:pt x="548425" y="130097"/>
                        <a:pt x="548425" y="130097"/>
                      </a:cubicBezTo>
                      <a:lnTo>
                        <a:pt x="546431" y="130873"/>
                      </a:lnTo>
                      <a:lnTo>
                        <a:pt x="544436" y="130097"/>
                      </a:lnTo>
                      <a:lnTo>
                        <a:pt x="542441" y="127992"/>
                      </a:lnTo>
                      <a:lnTo>
                        <a:pt x="539892" y="127992"/>
                      </a:lnTo>
                      <a:cubicBezTo>
                        <a:pt x="539892" y="127992"/>
                        <a:pt x="536457" y="125332"/>
                        <a:pt x="536457" y="125332"/>
                      </a:cubicBezTo>
                      <a:lnTo>
                        <a:pt x="534351" y="124667"/>
                      </a:lnTo>
                      <a:lnTo>
                        <a:pt x="525043" y="124667"/>
                      </a:lnTo>
                      <a:lnTo>
                        <a:pt x="524046" y="125000"/>
                      </a:lnTo>
                      <a:lnTo>
                        <a:pt x="522051" y="126441"/>
                      </a:lnTo>
                      <a:lnTo>
                        <a:pt x="520832" y="126884"/>
                      </a:lnTo>
                      <a:lnTo>
                        <a:pt x="519502" y="126884"/>
                      </a:lnTo>
                      <a:lnTo>
                        <a:pt x="507534" y="123559"/>
                      </a:lnTo>
                      <a:lnTo>
                        <a:pt x="497782" y="123559"/>
                      </a:lnTo>
                      <a:lnTo>
                        <a:pt x="496675" y="124113"/>
                      </a:lnTo>
                      <a:lnTo>
                        <a:pt x="496120" y="125332"/>
                      </a:lnTo>
                      <a:lnTo>
                        <a:pt x="495455" y="126441"/>
                      </a:lnTo>
                      <a:lnTo>
                        <a:pt x="494125" y="126773"/>
                      </a:lnTo>
                      <a:lnTo>
                        <a:pt x="494125" y="126108"/>
                      </a:lnTo>
                      <a:cubicBezTo>
                        <a:pt x="494125" y="126108"/>
                        <a:pt x="491909" y="122230"/>
                        <a:pt x="491909" y="122230"/>
                      </a:cubicBezTo>
                      <a:lnTo>
                        <a:pt x="488585" y="119791"/>
                      </a:lnTo>
                      <a:lnTo>
                        <a:pt x="474733" y="115580"/>
                      </a:lnTo>
                      <a:lnTo>
                        <a:pt x="472184" y="115359"/>
                      </a:lnTo>
                      <a:lnTo>
                        <a:pt x="471297" y="114694"/>
                      </a:lnTo>
                      <a:lnTo>
                        <a:pt x="471076" y="113586"/>
                      </a:lnTo>
                      <a:lnTo>
                        <a:pt x="471076" y="112699"/>
                      </a:lnTo>
                      <a:cubicBezTo>
                        <a:pt x="471076" y="112699"/>
                        <a:pt x="470743" y="110815"/>
                        <a:pt x="470743" y="110815"/>
                      </a:cubicBezTo>
                      <a:lnTo>
                        <a:pt x="470189" y="108378"/>
                      </a:lnTo>
                      <a:lnTo>
                        <a:pt x="470189" y="107048"/>
                      </a:lnTo>
                      <a:cubicBezTo>
                        <a:pt x="470189" y="107048"/>
                        <a:pt x="469192" y="105496"/>
                        <a:pt x="469192" y="105496"/>
                      </a:cubicBezTo>
                      <a:lnTo>
                        <a:pt x="463873" y="99845"/>
                      </a:lnTo>
                      <a:lnTo>
                        <a:pt x="459662" y="97961"/>
                      </a:lnTo>
                      <a:lnTo>
                        <a:pt x="454897" y="96963"/>
                      </a:lnTo>
                      <a:lnTo>
                        <a:pt x="445256" y="96520"/>
                      </a:lnTo>
                      <a:lnTo>
                        <a:pt x="444258" y="97074"/>
                      </a:lnTo>
                      <a:lnTo>
                        <a:pt x="443926" y="97628"/>
                      </a:lnTo>
                      <a:lnTo>
                        <a:pt x="443483" y="98182"/>
                      </a:lnTo>
                      <a:lnTo>
                        <a:pt x="442929" y="98626"/>
                      </a:lnTo>
                      <a:lnTo>
                        <a:pt x="442153" y="95966"/>
                      </a:lnTo>
                      <a:lnTo>
                        <a:pt x="440934" y="95412"/>
                      </a:lnTo>
                      <a:lnTo>
                        <a:pt x="438275" y="96410"/>
                      </a:lnTo>
                      <a:lnTo>
                        <a:pt x="436058" y="96631"/>
                      </a:lnTo>
                      <a:lnTo>
                        <a:pt x="435726" y="96188"/>
                      </a:lnTo>
                      <a:lnTo>
                        <a:pt x="435947" y="94747"/>
                      </a:lnTo>
                      <a:lnTo>
                        <a:pt x="435282" y="91977"/>
                      </a:lnTo>
                      <a:lnTo>
                        <a:pt x="434064" y="93972"/>
                      </a:lnTo>
                      <a:lnTo>
                        <a:pt x="432845" y="93639"/>
                      </a:lnTo>
                      <a:lnTo>
                        <a:pt x="431736" y="92641"/>
                      </a:lnTo>
                      <a:lnTo>
                        <a:pt x="431515" y="92420"/>
                      </a:lnTo>
                      <a:lnTo>
                        <a:pt x="429853" y="91866"/>
                      </a:lnTo>
                      <a:lnTo>
                        <a:pt x="429853" y="90758"/>
                      </a:lnTo>
                      <a:lnTo>
                        <a:pt x="430628" y="90536"/>
                      </a:lnTo>
                      <a:lnTo>
                        <a:pt x="432069" y="89871"/>
                      </a:lnTo>
                      <a:lnTo>
                        <a:pt x="432956" y="89650"/>
                      </a:lnTo>
                      <a:lnTo>
                        <a:pt x="431958" y="88209"/>
                      </a:lnTo>
                      <a:lnTo>
                        <a:pt x="430074" y="87987"/>
                      </a:lnTo>
                      <a:lnTo>
                        <a:pt x="428301" y="87323"/>
                      </a:lnTo>
                      <a:lnTo>
                        <a:pt x="427525" y="84552"/>
                      </a:lnTo>
                      <a:lnTo>
                        <a:pt x="427304" y="82890"/>
                      </a:lnTo>
                      <a:lnTo>
                        <a:pt x="425863" y="77682"/>
                      </a:lnTo>
                      <a:lnTo>
                        <a:pt x="425198" y="76130"/>
                      </a:lnTo>
                      <a:lnTo>
                        <a:pt x="420655" y="70257"/>
                      </a:lnTo>
                      <a:lnTo>
                        <a:pt x="419325" y="69481"/>
                      </a:lnTo>
                      <a:lnTo>
                        <a:pt x="410128" y="69149"/>
                      </a:lnTo>
                      <a:lnTo>
                        <a:pt x="408465" y="68373"/>
                      </a:lnTo>
                      <a:lnTo>
                        <a:pt x="403035" y="64273"/>
                      </a:lnTo>
                      <a:lnTo>
                        <a:pt x="401706" y="62832"/>
                      </a:lnTo>
                      <a:lnTo>
                        <a:pt x="401152" y="61059"/>
                      </a:lnTo>
                      <a:lnTo>
                        <a:pt x="400265" y="59841"/>
                      </a:lnTo>
                      <a:lnTo>
                        <a:pt x="394281" y="54965"/>
                      </a:lnTo>
                      <a:lnTo>
                        <a:pt x="393173" y="53524"/>
                      </a:lnTo>
                      <a:lnTo>
                        <a:pt x="390402" y="48315"/>
                      </a:lnTo>
                      <a:lnTo>
                        <a:pt x="386191" y="43329"/>
                      </a:lnTo>
                      <a:lnTo>
                        <a:pt x="385415" y="42664"/>
                      </a:lnTo>
                      <a:lnTo>
                        <a:pt x="384640" y="41667"/>
                      </a:lnTo>
                      <a:lnTo>
                        <a:pt x="383532" y="38453"/>
                      </a:lnTo>
                      <a:lnTo>
                        <a:pt x="382645" y="36015"/>
                      </a:lnTo>
                      <a:lnTo>
                        <a:pt x="382978" y="33466"/>
                      </a:lnTo>
                      <a:lnTo>
                        <a:pt x="381869" y="30807"/>
                      </a:lnTo>
                      <a:lnTo>
                        <a:pt x="381204" y="29920"/>
                      </a:lnTo>
                      <a:lnTo>
                        <a:pt x="380207" y="28591"/>
                      </a:lnTo>
                      <a:lnTo>
                        <a:pt x="378767" y="27150"/>
                      </a:lnTo>
                      <a:lnTo>
                        <a:pt x="378213" y="27150"/>
                      </a:lnTo>
                      <a:cubicBezTo>
                        <a:pt x="378213" y="27150"/>
                        <a:pt x="377991" y="27926"/>
                        <a:pt x="377991" y="27926"/>
                      </a:cubicBezTo>
                      <a:lnTo>
                        <a:pt x="377658" y="28480"/>
                      </a:lnTo>
                      <a:lnTo>
                        <a:pt x="376883" y="27815"/>
                      </a:lnTo>
                      <a:lnTo>
                        <a:pt x="376439" y="27150"/>
                      </a:lnTo>
                      <a:lnTo>
                        <a:pt x="375996" y="26596"/>
                      </a:lnTo>
                      <a:lnTo>
                        <a:pt x="375442" y="26263"/>
                      </a:lnTo>
                      <a:lnTo>
                        <a:pt x="374888" y="26042"/>
                      </a:lnTo>
                      <a:lnTo>
                        <a:pt x="371785" y="25377"/>
                      </a:lnTo>
                      <a:lnTo>
                        <a:pt x="371010" y="24823"/>
                      </a:lnTo>
                      <a:lnTo>
                        <a:pt x="370123" y="27150"/>
                      </a:lnTo>
                      <a:lnTo>
                        <a:pt x="369347" y="27150"/>
                      </a:lnTo>
                      <a:lnTo>
                        <a:pt x="368017" y="24269"/>
                      </a:lnTo>
                      <a:lnTo>
                        <a:pt x="364582" y="22163"/>
                      </a:lnTo>
                      <a:lnTo>
                        <a:pt x="362477" y="19393"/>
                      </a:lnTo>
                      <a:lnTo>
                        <a:pt x="360704" y="16290"/>
                      </a:lnTo>
                      <a:lnTo>
                        <a:pt x="358598" y="13741"/>
                      </a:lnTo>
                      <a:lnTo>
                        <a:pt x="356160" y="12079"/>
                      </a:lnTo>
                      <a:lnTo>
                        <a:pt x="353169" y="11525"/>
                      </a:lnTo>
                      <a:lnTo>
                        <a:pt x="352171" y="10860"/>
                      </a:lnTo>
                      <a:lnTo>
                        <a:pt x="351285" y="10860"/>
                      </a:lnTo>
                      <a:cubicBezTo>
                        <a:pt x="351285" y="10860"/>
                        <a:pt x="350619" y="11303"/>
                        <a:pt x="350619" y="11303"/>
                      </a:cubicBezTo>
                      <a:lnTo>
                        <a:pt x="350176" y="12744"/>
                      </a:lnTo>
                      <a:lnTo>
                        <a:pt x="349511" y="12744"/>
                      </a:lnTo>
                      <a:lnTo>
                        <a:pt x="347960" y="11192"/>
                      </a:lnTo>
                      <a:lnTo>
                        <a:pt x="343084" y="8090"/>
                      </a:lnTo>
                      <a:lnTo>
                        <a:pt x="342419" y="7535"/>
                      </a:lnTo>
                      <a:lnTo>
                        <a:pt x="339649" y="5320"/>
                      </a:lnTo>
                      <a:lnTo>
                        <a:pt x="338541" y="4654"/>
                      </a:lnTo>
                      <a:lnTo>
                        <a:pt x="337322" y="4433"/>
                      </a:lnTo>
                      <a:lnTo>
                        <a:pt x="334884" y="4765"/>
                      </a:lnTo>
                      <a:lnTo>
                        <a:pt x="333887" y="4765"/>
                      </a:lnTo>
                      <a:cubicBezTo>
                        <a:pt x="333887" y="4765"/>
                        <a:pt x="332889" y="3989"/>
                        <a:pt x="332889" y="3989"/>
                      </a:cubicBezTo>
                      <a:lnTo>
                        <a:pt x="331005" y="1995"/>
                      </a:lnTo>
                      <a:lnTo>
                        <a:pt x="330008" y="1330"/>
                      </a:lnTo>
                      <a:lnTo>
                        <a:pt x="328678" y="1330"/>
                      </a:lnTo>
                      <a:cubicBezTo>
                        <a:pt x="328678" y="1330"/>
                        <a:pt x="327237" y="1330"/>
                        <a:pt x="327237" y="1330"/>
                      </a:cubicBezTo>
                      <a:lnTo>
                        <a:pt x="325797" y="1109"/>
                      </a:lnTo>
                      <a:lnTo>
                        <a:pt x="324467" y="0"/>
                      </a:lnTo>
                      <a:lnTo>
                        <a:pt x="323802" y="1219"/>
                      </a:lnTo>
                      <a:lnTo>
                        <a:pt x="323802" y="1219"/>
                      </a:lnTo>
                      <a:cubicBezTo>
                        <a:pt x="323802" y="1219"/>
                        <a:pt x="323026" y="0"/>
                        <a:pt x="323026" y="0"/>
                      </a:cubicBezTo>
                      <a:lnTo>
                        <a:pt x="322583" y="554"/>
                      </a:lnTo>
                      <a:lnTo>
                        <a:pt x="321365" y="1884"/>
                      </a:lnTo>
                      <a:lnTo>
                        <a:pt x="319148" y="2659"/>
                      </a:lnTo>
                      <a:lnTo>
                        <a:pt x="317375" y="3768"/>
                      </a:lnTo>
                      <a:lnTo>
                        <a:pt x="313829" y="5209"/>
                      </a:lnTo>
                      <a:lnTo>
                        <a:pt x="313496" y="5541"/>
                      </a:lnTo>
                      <a:lnTo>
                        <a:pt x="310504" y="8865"/>
                      </a:lnTo>
                      <a:lnTo>
                        <a:pt x="310504" y="10306"/>
                      </a:lnTo>
                      <a:cubicBezTo>
                        <a:pt x="310504" y="10306"/>
                        <a:pt x="310394" y="11303"/>
                        <a:pt x="310394" y="11303"/>
                      </a:cubicBezTo>
                      <a:lnTo>
                        <a:pt x="310837" y="13520"/>
                      </a:lnTo>
                      <a:lnTo>
                        <a:pt x="312167" y="18063"/>
                      </a:lnTo>
                      <a:lnTo>
                        <a:pt x="312167" y="19393"/>
                      </a:lnTo>
                      <a:cubicBezTo>
                        <a:pt x="312167" y="19393"/>
                        <a:pt x="312056" y="22052"/>
                        <a:pt x="312056" y="22052"/>
                      </a:cubicBezTo>
                      <a:lnTo>
                        <a:pt x="312389" y="23382"/>
                      </a:lnTo>
                      <a:lnTo>
                        <a:pt x="313053" y="24269"/>
                      </a:lnTo>
                      <a:lnTo>
                        <a:pt x="314937" y="25598"/>
                      </a:lnTo>
                      <a:lnTo>
                        <a:pt x="315491" y="26374"/>
                      </a:lnTo>
                      <a:lnTo>
                        <a:pt x="315491" y="27815"/>
                      </a:lnTo>
                      <a:cubicBezTo>
                        <a:pt x="315491" y="27815"/>
                        <a:pt x="315713" y="28258"/>
                        <a:pt x="315713" y="28258"/>
                      </a:cubicBezTo>
                      <a:lnTo>
                        <a:pt x="315159" y="28812"/>
                      </a:lnTo>
                      <a:lnTo>
                        <a:pt x="312610" y="28812"/>
                      </a:lnTo>
                      <a:cubicBezTo>
                        <a:pt x="312610" y="28812"/>
                        <a:pt x="308621" y="29809"/>
                        <a:pt x="308621" y="29809"/>
                      </a:cubicBezTo>
                      <a:lnTo>
                        <a:pt x="307624" y="29809"/>
                      </a:lnTo>
                      <a:cubicBezTo>
                        <a:pt x="307624" y="29809"/>
                        <a:pt x="305739" y="29366"/>
                        <a:pt x="305739" y="29366"/>
                      </a:cubicBezTo>
                      <a:lnTo>
                        <a:pt x="304077" y="28369"/>
                      </a:lnTo>
                      <a:lnTo>
                        <a:pt x="301307" y="25820"/>
                      </a:lnTo>
                      <a:lnTo>
                        <a:pt x="300198" y="25266"/>
                      </a:lnTo>
                      <a:lnTo>
                        <a:pt x="298758" y="25487"/>
                      </a:lnTo>
                      <a:lnTo>
                        <a:pt x="297761" y="26485"/>
                      </a:lnTo>
                      <a:lnTo>
                        <a:pt x="296874" y="27704"/>
                      </a:lnTo>
                      <a:lnTo>
                        <a:pt x="295766" y="28591"/>
                      </a:lnTo>
                      <a:lnTo>
                        <a:pt x="294437" y="28812"/>
                      </a:lnTo>
                      <a:lnTo>
                        <a:pt x="293772" y="28812"/>
                      </a:lnTo>
                      <a:cubicBezTo>
                        <a:pt x="293772" y="28812"/>
                        <a:pt x="290336" y="27926"/>
                        <a:pt x="290336" y="27926"/>
                      </a:cubicBezTo>
                      <a:lnTo>
                        <a:pt x="290336" y="30807"/>
                      </a:lnTo>
                      <a:cubicBezTo>
                        <a:pt x="290336" y="30807"/>
                        <a:pt x="290558" y="33134"/>
                        <a:pt x="290558" y="33134"/>
                      </a:cubicBezTo>
                      <a:lnTo>
                        <a:pt x="290558" y="35239"/>
                      </a:lnTo>
                      <a:cubicBezTo>
                        <a:pt x="290558" y="35239"/>
                        <a:pt x="289671" y="37456"/>
                        <a:pt x="289671" y="37456"/>
                      </a:cubicBezTo>
                      <a:lnTo>
                        <a:pt x="289339" y="37788"/>
                      </a:lnTo>
                      <a:lnTo>
                        <a:pt x="288120" y="39118"/>
                      </a:lnTo>
                      <a:lnTo>
                        <a:pt x="285904" y="40669"/>
                      </a:lnTo>
                      <a:lnTo>
                        <a:pt x="283576" y="41889"/>
                      </a:lnTo>
                      <a:lnTo>
                        <a:pt x="283022" y="41889"/>
                      </a:lnTo>
                      <a:cubicBezTo>
                        <a:pt x="283022" y="41889"/>
                        <a:pt x="281692" y="42442"/>
                        <a:pt x="281692" y="42442"/>
                      </a:cubicBezTo>
                      <a:lnTo>
                        <a:pt x="277924" y="43107"/>
                      </a:lnTo>
                      <a:lnTo>
                        <a:pt x="274600" y="44991"/>
                      </a:lnTo>
                      <a:lnTo>
                        <a:pt x="270611" y="47207"/>
                      </a:lnTo>
                      <a:lnTo>
                        <a:pt x="270278" y="47207"/>
                      </a:lnTo>
                      <a:cubicBezTo>
                        <a:pt x="270278" y="47207"/>
                        <a:pt x="270057" y="47207"/>
                        <a:pt x="270057" y="47207"/>
                      </a:cubicBezTo>
                      <a:lnTo>
                        <a:pt x="264959" y="47207"/>
                      </a:lnTo>
                      <a:cubicBezTo>
                        <a:pt x="264959" y="47207"/>
                        <a:pt x="263186" y="47872"/>
                        <a:pt x="263186" y="47872"/>
                      </a:cubicBezTo>
                      <a:lnTo>
                        <a:pt x="261413" y="48648"/>
                      </a:lnTo>
                      <a:lnTo>
                        <a:pt x="260970" y="48980"/>
                      </a:lnTo>
                      <a:lnTo>
                        <a:pt x="259751" y="49867"/>
                      </a:lnTo>
                      <a:lnTo>
                        <a:pt x="257424" y="53746"/>
                      </a:lnTo>
                      <a:lnTo>
                        <a:pt x="255207" y="55187"/>
                      </a:lnTo>
                      <a:lnTo>
                        <a:pt x="247118" y="54632"/>
                      </a:lnTo>
                      <a:lnTo>
                        <a:pt x="245234" y="54632"/>
                      </a:lnTo>
                      <a:cubicBezTo>
                        <a:pt x="245234" y="54632"/>
                        <a:pt x="242796" y="55740"/>
                        <a:pt x="242796" y="55740"/>
                      </a:cubicBezTo>
                      <a:lnTo>
                        <a:pt x="241245" y="57735"/>
                      </a:lnTo>
                      <a:lnTo>
                        <a:pt x="240802" y="58289"/>
                      </a:lnTo>
                      <a:lnTo>
                        <a:pt x="238696" y="62278"/>
                      </a:lnTo>
                      <a:lnTo>
                        <a:pt x="237034" y="66933"/>
                      </a:lnTo>
                      <a:lnTo>
                        <a:pt x="237034" y="71033"/>
                      </a:lnTo>
                      <a:cubicBezTo>
                        <a:pt x="237034" y="71033"/>
                        <a:pt x="238585" y="74689"/>
                        <a:pt x="238585" y="74689"/>
                      </a:cubicBezTo>
                      <a:lnTo>
                        <a:pt x="240802" y="77017"/>
                      </a:lnTo>
                      <a:lnTo>
                        <a:pt x="241688" y="78014"/>
                      </a:lnTo>
                      <a:lnTo>
                        <a:pt x="243018" y="78790"/>
                      </a:lnTo>
                      <a:lnTo>
                        <a:pt x="246231" y="80120"/>
                      </a:lnTo>
                      <a:lnTo>
                        <a:pt x="247561" y="81117"/>
                      </a:lnTo>
                      <a:lnTo>
                        <a:pt x="248559" y="82669"/>
                      </a:lnTo>
                      <a:lnTo>
                        <a:pt x="249113" y="83555"/>
                      </a:lnTo>
                      <a:lnTo>
                        <a:pt x="248670" y="85217"/>
                      </a:lnTo>
                      <a:lnTo>
                        <a:pt x="247340" y="87212"/>
                      </a:lnTo>
                      <a:lnTo>
                        <a:pt x="246453" y="90536"/>
                      </a:lnTo>
                      <a:lnTo>
                        <a:pt x="246453" y="90536"/>
                      </a:lnTo>
                      <a:cubicBezTo>
                        <a:pt x="246453" y="90536"/>
                        <a:pt x="246564" y="93972"/>
                        <a:pt x="246564" y="93972"/>
                      </a:cubicBezTo>
                      <a:lnTo>
                        <a:pt x="246785" y="98958"/>
                      </a:lnTo>
                      <a:lnTo>
                        <a:pt x="246564" y="101618"/>
                      </a:lnTo>
                      <a:lnTo>
                        <a:pt x="246010" y="103613"/>
                      </a:lnTo>
                      <a:lnTo>
                        <a:pt x="245234" y="105496"/>
                      </a:lnTo>
                      <a:lnTo>
                        <a:pt x="244791" y="107491"/>
                      </a:lnTo>
                      <a:lnTo>
                        <a:pt x="245234" y="109597"/>
                      </a:lnTo>
                      <a:lnTo>
                        <a:pt x="246564" y="112810"/>
                      </a:lnTo>
                      <a:lnTo>
                        <a:pt x="246564" y="115137"/>
                      </a:lnTo>
                      <a:cubicBezTo>
                        <a:pt x="246564" y="115137"/>
                        <a:pt x="245456" y="116800"/>
                        <a:pt x="245456" y="116800"/>
                      </a:cubicBezTo>
                      <a:lnTo>
                        <a:pt x="243129" y="118019"/>
                      </a:lnTo>
                      <a:lnTo>
                        <a:pt x="240912" y="118684"/>
                      </a:lnTo>
                      <a:lnTo>
                        <a:pt x="236480" y="118684"/>
                      </a:lnTo>
                      <a:cubicBezTo>
                        <a:pt x="236480" y="118684"/>
                        <a:pt x="232269" y="118130"/>
                        <a:pt x="232269" y="118130"/>
                      </a:cubicBezTo>
                      <a:lnTo>
                        <a:pt x="229277" y="117575"/>
                      </a:lnTo>
                      <a:lnTo>
                        <a:pt x="228168" y="118130"/>
                      </a:lnTo>
                      <a:lnTo>
                        <a:pt x="226063" y="119902"/>
                      </a:lnTo>
                      <a:lnTo>
                        <a:pt x="224955" y="120345"/>
                      </a:lnTo>
                      <a:lnTo>
                        <a:pt x="223625" y="120124"/>
                      </a:lnTo>
                      <a:lnTo>
                        <a:pt x="222296" y="119680"/>
                      </a:lnTo>
                      <a:lnTo>
                        <a:pt x="220966" y="119680"/>
                      </a:lnTo>
                      <a:cubicBezTo>
                        <a:pt x="220966" y="119680"/>
                        <a:pt x="219746" y="120124"/>
                        <a:pt x="219746" y="120124"/>
                      </a:cubicBezTo>
                      <a:lnTo>
                        <a:pt x="219192" y="121676"/>
                      </a:lnTo>
                      <a:lnTo>
                        <a:pt x="219636" y="123338"/>
                      </a:lnTo>
                      <a:lnTo>
                        <a:pt x="219857" y="124889"/>
                      </a:lnTo>
                      <a:lnTo>
                        <a:pt x="218528" y="125886"/>
                      </a:lnTo>
                      <a:lnTo>
                        <a:pt x="218528" y="125886"/>
                      </a:lnTo>
                      <a:cubicBezTo>
                        <a:pt x="218528" y="125886"/>
                        <a:pt x="207446" y="129654"/>
                        <a:pt x="207446" y="129654"/>
                      </a:cubicBezTo>
                      <a:lnTo>
                        <a:pt x="204344" y="130652"/>
                      </a:lnTo>
                      <a:lnTo>
                        <a:pt x="199800" y="133200"/>
                      </a:lnTo>
                      <a:lnTo>
                        <a:pt x="198803" y="134308"/>
                      </a:lnTo>
                      <a:lnTo>
                        <a:pt x="198248" y="135860"/>
                      </a:lnTo>
                      <a:lnTo>
                        <a:pt x="198248" y="136193"/>
                      </a:lnTo>
                      <a:cubicBezTo>
                        <a:pt x="198248" y="136193"/>
                        <a:pt x="198248" y="136857"/>
                        <a:pt x="198248" y="136857"/>
                      </a:cubicBezTo>
                      <a:lnTo>
                        <a:pt x="199135" y="137300"/>
                      </a:lnTo>
                      <a:lnTo>
                        <a:pt x="200243" y="138408"/>
                      </a:lnTo>
                      <a:lnTo>
                        <a:pt x="201351" y="140625"/>
                      </a:lnTo>
                      <a:lnTo>
                        <a:pt x="201905" y="141401"/>
                      </a:lnTo>
                      <a:lnTo>
                        <a:pt x="202903" y="142176"/>
                      </a:lnTo>
                      <a:lnTo>
                        <a:pt x="204344" y="142730"/>
                      </a:lnTo>
                      <a:lnTo>
                        <a:pt x="204787" y="142398"/>
                      </a:lnTo>
                      <a:lnTo>
                        <a:pt x="204787" y="141733"/>
                      </a:lnTo>
                      <a:cubicBezTo>
                        <a:pt x="204787" y="141733"/>
                        <a:pt x="205451" y="141290"/>
                        <a:pt x="205451" y="141290"/>
                      </a:cubicBezTo>
                      <a:lnTo>
                        <a:pt x="206781" y="140958"/>
                      </a:lnTo>
                      <a:lnTo>
                        <a:pt x="207225" y="140736"/>
                      </a:lnTo>
                      <a:lnTo>
                        <a:pt x="207557" y="141068"/>
                      </a:lnTo>
                      <a:lnTo>
                        <a:pt x="209441" y="143173"/>
                      </a:lnTo>
                      <a:lnTo>
                        <a:pt x="209662" y="143395"/>
                      </a:lnTo>
                      <a:lnTo>
                        <a:pt x="211546" y="146498"/>
                      </a:lnTo>
                      <a:lnTo>
                        <a:pt x="212211" y="147939"/>
                      </a:lnTo>
                      <a:lnTo>
                        <a:pt x="209884" y="147939"/>
                      </a:lnTo>
                      <a:cubicBezTo>
                        <a:pt x="209884" y="147939"/>
                        <a:pt x="208333" y="148493"/>
                        <a:pt x="208333" y="148493"/>
                      </a:cubicBezTo>
                      <a:lnTo>
                        <a:pt x="206892" y="149269"/>
                      </a:lnTo>
                      <a:lnTo>
                        <a:pt x="203568" y="150377"/>
                      </a:lnTo>
                      <a:lnTo>
                        <a:pt x="202903" y="151595"/>
                      </a:lnTo>
                      <a:lnTo>
                        <a:pt x="202459" y="152925"/>
                      </a:lnTo>
                      <a:lnTo>
                        <a:pt x="201684" y="153590"/>
                      </a:lnTo>
                      <a:lnTo>
                        <a:pt x="200243" y="154366"/>
                      </a:lnTo>
                      <a:lnTo>
                        <a:pt x="200243" y="155695"/>
                      </a:lnTo>
                      <a:cubicBezTo>
                        <a:pt x="200243" y="155695"/>
                        <a:pt x="201129" y="157469"/>
                        <a:pt x="201129" y="157469"/>
                      </a:cubicBezTo>
                      <a:lnTo>
                        <a:pt x="201794" y="159242"/>
                      </a:lnTo>
                      <a:lnTo>
                        <a:pt x="201794" y="159242"/>
                      </a:lnTo>
                      <a:cubicBezTo>
                        <a:pt x="201794" y="159242"/>
                        <a:pt x="202459" y="163564"/>
                        <a:pt x="202459" y="163564"/>
                      </a:cubicBezTo>
                      <a:lnTo>
                        <a:pt x="203346" y="166999"/>
                      </a:lnTo>
                      <a:lnTo>
                        <a:pt x="205008" y="169769"/>
                      </a:lnTo>
                      <a:lnTo>
                        <a:pt x="210660" y="173647"/>
                      </a:lnTo>
                      <a:lnTo>
                        <a:pt x="209552" y="174645"/>
                      </a:lnTo>
                      <a:lnTo>
                        <a:pt x="207557" y="177526"/>
                      </a:lnTo>
                      <a:lnTo>
                        <a:pt x="206559" y="178413"/>
                      </a:lnTo>
                      <a:lnTo>
                        <a:pt x="205341" y="178745"/>
                      </a:lnTo>
                      <a:lnTo>
                        <a:pt x="201684" y="178745"/>
                      </a:lnTo>
                      <a:cubicBezTo>
                        <a:pt x="201684" y="178745"/>
                        <a:pt x="195368" y="180962"/>
                        <a:pt x="195368" y="180962"/>
                      </a:cubicBezTo>
                      <a:lnTo>
                        <a:pt x="190603" y="182734"/>
                      </a:lnTo>
                      <a:lnTo>
                        <a:pt x="185505" y="182070"/>
                      </a:lnTo>
                      <a:lnTo>
                        <a:pt x="177194" y="174978"/>
                      </a:lnTo>
                      <a:lnTo>
                        <a:pt x="176085" y="173980"/>
                      </a:lnTo>
                      <a:lnTo>
                        <a:pt x="170544" y="173980"/>
                      </a:lnTo>
                      <a:cubicBezTo>
                        <a:pt x="170544" y="173980"/>
                        <a:pt x="169436" y="172761"/>
                        <a:pt x="169436" y="172761"/>
                      </a:cubicBezTo>
                      <a:lnTo>
                        <a:pt x="168218" y="172208"/>
                      </a:lnTo>
                      <a:lnTo>
                        <a:pt x="167220" y="172208"/>
                      </a:lnTo>
                      <a:cubicBezTo>
                        <a:pt x="167220" y="172208"/>
                        <a:pt x="165558" y="171875"/>
                        <a:pt x="165558" y="171875"/>
                      </a:cubicBezTo>
                      <a:lnTo>
                        <a:pt x="163564" y="169991"/>
                      </a:lnTo>
                      <a:lnTo>
                        <a:pt x="161014" y="168329"/>
                      </a:lnTo>
                      <a:lnTo>
                        <a:pt x="158909" y="168329"/>
                      </a:lnTo>
                      <a:cubicBezTo>
                        <a:pt x="158909" y="168329"/>
                        <a:pt x="158466" y="171875"/>
                        <a:pt x="158466" y="171875"/>
                      </a:cubicBezTo>
                      <a:lnTo>
                        <a:pt x="156249" y="175643"/>
                      </a:lnTo>
                      <a:lnTo>
                        <a:pt x="151373" y="177416"/>
                      </a:lnTo>
                      <a:lnTo>
                        <a:pt x="146609" y="176418"/>
                      </a:lnTo>
                      <a:lnTo>
                        <a:pt x="144836" y="171875"/>
                      </a:lnTo>
                      <a:lnTo>
                        <a:pt x="144836" y="171875"/>
                      </a:lnTo>
                      <a:cubicBezTo>
                        <a:pt x="144836" y="171875"/>
                        <a:pt x="144836" y="171875"/>
                        <a:pt x="144836" y="171875"/>
                      </a:cubicBezTo>
                      <a:lnTo>
                        <a:pt x="144836" y="171875"/>
                      </a:lnTo>
                      <a:lnTo>
                        <a:pt x="134308" y="167221"/>
                      </a:lnTo>
                      <a:lnTo>
                        <a:pt x="132092" y="165336"/>
                      </a:lnTo>
                      <a:lnTo>
                        <a:pt x="132092" y="164450"/>
                      </a:lnTo>
                      <a:cubicBezTo>
                        <a:pt x="132092" y="164450"/>
                        <a:pt x="132424" y="161569"/>
                        <a:pt x="132424" y="161569"/>
                      </a:cubicBezTo>
                      <a:lnTo>
                        <a:pt x="132203" y="160350"/>
                      </a:lnTo>
                      <a:lnTo>
                        <a:pt x="131538" y="159463"/>
                      </a:lnTo>
                      <a:lnTo>
                        <a:pt x="131538" y="159463"/>
                      </a:lnTo>
                      <a:cubicBezTo>
                        <a:pt x="131538" y="159463"/>
                        <a:pt x="130873" y="159020"/>
                        <a:pt x="130873" y="159020"/>
                      </a:cubicBezTo>
                      <a:lnTo>
                        <a:pt x="130097" y="158688"/>
                      </a:lnTo>
                      <a:lnTo>
                        <a:pt x="126218" y="155585"/>
                      </a:lnTo>
                      <a:lnTo>
                        <a:pt x="124778" y="154034"/>
                      </a:lnTo>
                      <a:lnTo>
                        <a:pt x="123781" y="152039"/>
                      </a:lnTo>
                      <a:lnTo>
                        <a:pt x="123781" y="149823"/>
                      </a:lnTo>
                      <a:cubicBezTo>
                        <a:pt x="123781" y="149823"/>
                        <a:pt x="123781" y="146830"/>
                        <a:pt x="123781" y="146830"/>
                      </a:cubicBezTo>
                      <a:lnTo>
                        <a:pt x="123559" y="144393"/>
                      </a:lnTo>
                      <a:lnTo>
                        <a:pt x="122340" y="143728"/>
                      </a:lnTo>
                      <a:lnTo>
                        <a:pt x="121010" y="144282"/>
                      </a:lnTo>
                      <a:lnTo>
                        <a:pt x="120456" y="144504"/>
                      </a:lnTo>
                      <a:lnTo>
                        <a:pt x="119570" y="145501"/>
                      </a:lnTo>
                      <a:lnTo>
                        <a:pt x="118129" y="148825"/>
                      </a:lnTo>
                      <a:lnTo>
                        <a:pt x="116910" y="150598"/>
                      </a:lnTo>
                      <a:lnTo>
                        <a:pt x="114029" y="153812"/>
                      </a:lnTo>
                      <a:lnTo>
                        <a:pt x="112921" y="155363"/>
                      </a:lnTo>
                      <a:lnTo>
                        <a:pt x="112256" y="157469"/>
                      </a:lnTo>
                      <a:lnTo>
                        <a:pt x="112256" y="158134"/>
                      </a:lnTo>
                      <a:cubicBezTo>
                        <a:pt x="112256" y="158134"/>
                        <a:pt x="111701" y="161791"/>
                        <a:pt x="111701" y="161791"/>
                      </a:cubicBezTo>
                      <a:lnTo>
                        <a:pt x="111147" y="164118"/>
                      </a:lnTo>
                      <a:lnTo>
                        <a:pt x="109596" y="166888"/>
                      </a:lnTo>
                      <a:lnTo>
                        <a:pt x="105164" y="170102"/>
                      </a:lnTo>
                      <a:lnTo>
                        <a:pt x="103058" y="172097"/>
                      </a:lnTo>
                      <a:lnTo>
                        <a:pt x="98736" y="174534"/>
                      </a:lnTo>
                      <a:lnTo>
                        <a:pt x="93528" y="174978"/>
                      </a:lnTo>
                      <a:lnTo>
                        <a:pt x="88320" y="173980"/>
                      </a:lnTo>
                      <a:lnTo>
                        <a:pt x="83776" y="171986"/>
                      </a:lnTo>
                      <a:lnTo>
                        <a:pt x="81338" y="171321"/>
                      </a:lnTo>
                      <a:lnTo>
                        <a:pt x="78457" y="172208"/>
                      </a:lnTo>
                      <a:lnTo>
                        <a:pt x="73027" y="174756"/>
                      </a:lnTo>
                      <a:lnTo>
                        <a:pt x="70146" y="175310"/>
                      </a:lnTo>
                      <a:lnTo>
                        <a:pt x="69924" y="175310"/>
                      </a:lnTo>
                      <a:cubicBezTo>
                        <a:pt x="69924" y="175310"/>
                        <a:pt x="69924" y="175310"/>
                        <a:pt x="69924" y="175310"/>
                      </a:cubicBezTo>
                      <a:lnTo>
                        <a:pt x="67265" y="175310"/>
                      </a:lnTo>
                      <a:cubicBezTo>
                        <a:pt x="67265" y="175310"/>
                        <a:pt x="64273" y="174091"/>
                        <a:pt x="64273" y="174091"/>
                      </a:cubicBezTo>
                      <a:lnTo>
                        <a:pt x="61391" y="171986"/>
                      </a:lnTo>
                      <a:lnTo>
                        <a:pt x="61391" y="171986"/>
                      </a:lnTo>
                      <a:cubicBezTo>
                        <a:pt x="61391" y="171986"/>
                        <a:pt x="59840" y="170434"/>
                        <a:pt x="59840" y="170434"/>
                      </a:cubicBezTo>
                      <a:lnTo>
                        <a:pt x="58178" y="169547"/>
                      </a:lnTo>
                      <a:lnTo>
                        <a:pt x="55186" y="168883"/>
                      </a:lnTo>
                      <a:lnTo>
                        <a:pt x="53413" y="168550"/>
                      </a:lnTo>
                      <a:lnTo>
                        <a:pt x="52637" y="169104"/>
                      </a:lnTo>
                      <a:lnTo>
                        <a:pt x="52194" y="170212"/>
                      </a:lnTo>
                      <a:lnTo>
                        <a:pt x="52194" y="171986"/>
                      </a:lnTo>
                      <a:lnTo>
                        <a:pt x="54632" y="174867"/>
                      </a:lnTo>
                      <a:lnTo>
                        <a:pt x="53191" y="176862"/>
                      </a:lnTo>
                      <a:lnTo>
                        <a:pt x="47872" y="179078"/>
                      </a:lnTo>
                      <a:lnTo>
                        <a:pt x="46210" y="180740"/>
                      </a:lnTo>
                      <a:lnTo>
                        <a:pt x="45212" y="182291"/>
                      </a:lnTo>
                      <a:lnTo>
                        <a:pt x="43993" y="183178"/>
                      </a:lnTo>
                      <a:lnTo>
                        <a:pt x="37899" y="182291"/>
                      </a:lnTo>
                      <a:lnTo>
                        <a:pt x="36126" y="181737"/>
                      </a:lnTo>
                      <a:lnTo>
                        <a:pt x="34574" y="180186"/>
                      </a:lnTo>
                      <a:lnTo>
                        <a:pt x="29255" y="176751"/>
                      </a:lnTo>
                      <a:lnTo>
                        <a:pt x="17952" y="177305"/>
                      </a:lnTo>
                      <a:lnTo>
                        <a:pt x="14406" y="177305"/>
                      </a:lnTo>
                      <a:cubicBezTo>
                        <a:pt x="14406" y="177305"/>
                        <a:pt x="9973" y="172651"/>
                        <a:pt x="9973" y="172651"/>
                      </a:cubicBezTo>
                      <a:lnTo>
                        <a:pt x="7646" y="172318"/>
                      </a:lnTo>
                      <a:lnTo>
                        <a:pt x="2438" y="169880"/>
                      </a:lnTo>
                      <a:lnTo>
                        <a:pt x="1330" y="168993"/>
                      </a:lnTo>
                      <a:lnTo>
                        <a:pt x="665" y="168993"/>
                      </a:lnTo>
                      <a:lnTo>
                        <a:pt x="0" y="171099"/>
                      </a:lnTo>
                      <a:lnTo>
                        <a:pt x="332" y="173426"/>
                      </a:lnTo>
                      <a:lnTo>
                        <a:pt x="2216" y="177748"/>
                      </a:lnTo>
                      <a:lnTo>
                        <a:pt x="1884" y="178967"/>
                      </a:lnTo>
                      <a:lnTo>
                        <a:pt x="1662" y="179188"/>
                      </a:lnTo>
                      <a:lnTo>
                        <a:pt x="1662" y="179188"/>
                      </a:lnTo>
                      <a:cubicBezTo>
                        <a:pt x="1662" y="179188"/>
                        <a:pt x="2216" y="179964"/>
                        <a:pt x="2216" y="179964"/>
                      </a:cubicBezTo>
                      <a:lnTo>
                        <a:pt x="1995" y="180408"/>
                      </a:lnTo>
                      <a:lnTo>
                        <a:pt x="1662" y="180740"/>
                      </a:lnTo>
                      <a:lnTo>
                        <a:pt x="1441" y="181073"/>
                      </a:lnTo>
                      <a:lnTo>
                        <a:pt x="4765" y="190713"/>
                      </a:lnTo>
                      <a:lnTo>
                        <a:pt x="6095" y="192154"/>
                      </a:lnTo>
                      <a:lnTo>
                        <a:pt x="6095" y="193151"/>
                      </a:lnTo>
                      <a:lnTo>
                        <a:pt x="4432" y="193816"/>
                      </a:lnTo>
                      <a:lnTo>
                        <a:pt x="4432" y="195478"/>
                      </a:lnTo>
                      <a:cubicBezTo>
                        <a:pt x="4432" y="195478"/>
                        <a:pt x="5541" y="197362"/>
                        <a:pt x="5541" y="197362"/>
                      </a:cubicBezTo>
                      <a:lnTo>
                        <a:pt x="6760" y="198692"/>
                      </a:lnTo>
                      <a:lnTo>
                        <a:pt x="7757" y="198914"/>
                      </a:lnTo>
                      <a:lnTo>
                        <a:pt x="10749" y="198914"/>
                      </a:lnTo>
                      <a:cubicBezTo>
                        <a:pt x="10749" y="198914"/>
                        <a:pt x="12078" y="199690"/>
                        <a:pt x="12078" y="199690"/>
                      </a:cubicBezTo>
                      <a:lnTo>
                        <a:pt x="10417" y="201130"/>
                      </a:lnTo>
                      <a:lnTo>
                        <a:pt x="9419" y="201684"/>
                      </a:lnTo>
                      <a:lnTo>
                        <a:pt x="8311" y="201906"/>
                      </a:lnTo>
                      <a:lnTo>
                        <a:pt x="8754" y="203125"/>
                      </a:lnTo>
                      <a:lnTo>
                        <a:pt x="9419" y="204011"/>
                      </a:lnTo>
                      <a:lnTo>
                        <a:pt x="10306" y="204676"/>
                      </a:lnTo>
                      <a:lnTo>
                        <a:pt x="11414" y="205230"/>
                      </a:lnTo>
                      <a:lnTo>
                        <a:pt x="11414" y="206227"/>
                      </a:lnTo>
                      <a:lnTo>
                        <a:pt x="10195" y="206227"/>
                      </a:lnTo>
                      <a:lnTo>
                        <a:pt x="9308" y="206671"/>
                      </a:lnTo>
                      <a:lnTo>
                        <a:pt x="8643" y="207447"/>
                      </a:lnTo>
                      <a:lnTo>
                        <a:pt x="8311" y="208444"/>
                      </a:lnTo>
                      <a:lnTo>
                        <a:pt x="9752" y="209330"/>
                      </a:lnTo>
                      <a:lnTo>
                        <a:pt x="10528" y="210771"/>
                      </a:lnTo>
                      <a:lnTo>
                        <a:pt x="10528" y="212433"/>
                      </a:lnTo>
                      <a:cubicBezTo>
                        <a:pt x="10528" y="212433"/>
                        <a:pt x="9862" y="213984"/>
                        <a:pt x="9862" y="213984"/>
                      </a:cubicBezTo>
                      <a:lnTo>
                        <a:pt x="10417" y="215536"/>
                      </a:lnTo>
                      <a:lnTo>
                        <a:pt x="10417" y="216866"/>
                      </a:lnTo>
                      <a:cubicBezTo>
                        <a:pt x="10417" y="216866"/>
                        <a:pt x="9973" y="217863"/>
                        <a:pt x="9973" y="217863"/>
                      </a:cubicBezTo>
                      <a:lnTo>
                        <a:pt x="9087" y="218417"/>
                      </a:lnTo>
                      <a:lnTo>
                        <a:pt x="9087" y="219414"/>
                      </a:lnTo>
                      <a:lnTo>
                        <a:pt x="10084" y="220190"/>
                      </a:lnTo>
                      <a:lnTo>
                        <a:pt x="10528" y="220855"/>
                      </a:lnTo>
                      <a:lnTo>
                        <a:pt x="10528" y="221631"/>
                      </a:lnTo>
                      <a:cubicBezTo>
                        <a:pt x="10528" y="221631"/>
                        <a:pt x="9973" y="222739"/>
                        <a:pt x="9973" y="222739"/>
                      </a:cubicBezTo>
                      <a:lnTo>
                        <a:pt x="11082" y="223404"/>
                      </a:lnTo>
                      <a:lnTo>
                        <a:pt x="11082" y="224512"/>
                      </a:lnTo>
                      <a:cubicBezTo>
                        <a:pt x="11082" y="224512"/>
                        <a:pt x="10971" y="225953"/>
                        <a:pt x="10971" y="225953"/>
                      </a:cubicBezTo>
                      <a:lnTo>
                        <a:pt x="10749" y="227615"/>
                      </a:lnTo>
                      <a:lnTo>
                        <a:pt x="11303" y="228945"/>
                      </a:lnTo>
                      <a:lnTo>
                        <a:pt x="12632" y="228945"/>
                      </a:lnTo>
                      <a:cubicBezTo>
                        <a:pt x="12632" y="228945"/>
                        <a:pt x="15403" y="228169"/>
                        <a:pt x="15403" y="228169"/>
                      </a:cubicBezTo>
                      <a:lnTo>
                        <a:pt x="20722" y="227947"/>
                      </a:lnTo>
                      <a:lnTo>
                        <a:pt x="23382" y="228280"/>
                      </a:lnTo>
                      <a:lnTo>
                        <a:pt x="25598" y="229388"/>
                      </a:lnTo>
                      <a:lnTo>
                        <a:pt x="15625" y="230053"/>
                      </a:lnTo>
                      <a:lnTo>
                        <a:pt x="12632" y="232047"/>
                      </a:lnTo>
                      <a:lnTo>
                        <a:pt x="15403" y="235926"/>
                      </a:lnTo>
                      <a:lnTo>
                        <a:pt x="14960" y="236591"/>
                      </a:lnTo>
                      <a:lnTo>
                        <a:pt x="14295" y="238142"/>
                      </a:lnTo>
                      <a:lnTo>
                        <a:pt x="13741" y="239140"/>
                      </a:lnTo>
                      <a:lnTo>
                        <a:pt x="16068" y="239583"/>
                      </a:lnTo>
                      <a:lnTo>
                        <a:pt x="17952" y="241023"/>
                      </a:lnTo>
                      <a:lnTo>
                        <a:pt x="19393" y="242686"/>
                      </a:lnTo>
                      <a:lnTo>
                        <a:pt x="20279" y="243462"/>
                      </a:lnTo>
                      <a:lnTo>
                        <a:pt x="26152" y="251662"/>
                      </a:lnTo>
                      <a:lnTo>
                        <a:pt x="30806" y="256649"/>
                      </a:lnTo>
                      <a:lnTo>
                        <a:pt x="33356" y="262854"/>
                      </a:lnTo>
                      <a:lnTo>
                        <a:pt x="34685" y="264405"/>
                      </a:lnTo>
                      <a:lnTo>
                        <a:pt x="34131" y="265181"/>
                      </a:lnTo>
                      <a:lnTo>
                        <a:pt x="33577" y="266290"/>
                      </a:lnTo>
                      <a:lnTo>
                        <a:pt x="33134" y="266733"/>
                      </a:lnTo>
                      <a:lnTo>
                        <a:pt x="33134" y="267730"/>
                      </a:lnTo>
                      <a:lnTo>
                        <a:pt x="34242" y="269281"/>
                      </a:lnTo>
                      <a:lnTo>
                        <a:pt x="35461" y="269614"/>
                      </a:lnTo>
                      <a:lnTo>
                        <a:pt x="38564" y="268838"/>
                      </a:lnTo>
                      <a:lnTo>
                        <a:pt x="37566" y="271166"/>
                      </a:lnTo>
                      <a:lnTo>
                        <a:pt x="36015" y="272052"/>
                      </a:lnTo>
                      <a:lnTo>
                        <a:pt x="34352" y="271609"/>
                      </a:lnTo>
                      <a:lnTo>
                        <a:pt x="33245" y="269946"/>
                      </a:lnTo>
                      <a:lnTo>
                        <a:pt x="32358" y="270944"/>
                      </a:lnTo>
                      <a:lnTo>
                        <a:pt x="33688" y="272606"/>
                      </a:lnTo>
                      <a:lnTo>
                        <a:pt x="35571" y="273825"/>
                      </a:lnTo>
                      <a:lnTo>
                        <a:pt x="37345" y="274490"/>
                      </a:lnTo>
                      <a:lnTo>
                        <a:pt x="38564" y="274157"/>
                      </a:lnTo>
                      <a:lnTo>
                        <a:pt x="39339" y="275377"/>
                      </a:lnTo>
                      <a:lnTo>
                        <a:pt x="38564" y="276484"/>
                      </a:lnTo>
                      <a:lnTo>
                        <a:pt x="38896" y="276484"/>
                      </a:lnTo>
                      <a:cubicBezTo>
                        <a:pt x="38896" y="276484"/>
                        <a:pt x="39671" y="276484"/>
                        <a:pt x="39671" y="276484"/>
                      </a:cubicBezTo>
                      <a:lnTo>
                        <a:pt x="40004" y="276484"/>
                      </a:lnTo>
                      <a:cubicBezTo>
                        <a:pt x="40004" y="276484"/>
                        <a:pt x="39782" y="277038"/>
                        <a:pt x="39782" y="277038"/>
                      </a:cubicBezTo>
                      <a:lnTo>
                        <a:pt x="39450" y="278147"/>
                      </a:lnTo>
                      <a:lnTo>
                        <a:pt x="39228" y="278701"/>
                      </a:lnTo>
                      <a:lnTo>
                        <a:pt x="40447" y="278701"/>
                      </a:lnTo>
                      <a:cubicBezTo>
                        <a:pt x="40447" y="278701"/>
                        <a:pt x="43772" y="280253"/>
                        <a:pt x="43772" y="280253"/>
                      </a:cubicBezTo>
                      <a:lnTo>
                        <a:pt x="44547" y="280917"/>
                      </a:lnTo>
                      <a:lnTo>
                        <a:pt x="44880" y="283244"/>
                      </a:lnTo>
                      <a:lnTo>
                        <a:pt x="44880" y="285793"/>
                      </a:lnTo>
                      <a:cubicBezTo>
                        <a:pt x="44880" y="285793"/>
                        <a:pt x="45212" y="287344"/>
                        <a:pt x="45212" y="287344"/>
                      </a:cubicBezTo>
                      <a:lnTo>
                        <a:pt x="46875" y="286458"/>
                      </a:lnTo>
                      <a:lnTo>
                        <a:pt x="46321" y="285793"/>
                      </a:lnTo>
                      <a:lnTo>
                        <a:pt x="45323" y="283244"/>
                      </a:lnTo>
                      <a:lnTo>
                        <a:pt x="45877" y="281582"/>
                      </a:lnTo>
                      <a:lnTo>
                        <a:pt x="45323" y="280253"/>
                      </a:lnTo>
                      <a:lnTo>
                        <a:pt x="44104" y="279255"/>
                      </a:lnTo>
                      <a:lnTo>
                        <a:pt x="42885" y="278701"/>
                      </a:lnTo>
                      <a:lnTo>
                        <a:pt x="43661" y="277592"/>
                      </a:lnTo>
                      <a:lnTo>
                        <a:pt x="44769" y="278257"/>
                      </a:lnTo>
                      <a:lnTo>
                        <a:pt x="45877" y="277925"/>
                      </a:lnTo>
                      <a:lnTo>
                        <a:pt x="46875" y="278257"/>
                      </a:lnTo>
                      <a:lnTo>
                        <a:pt x="47540" y="280806"/>
                      </a:lnTo>
                      <a:lnTo>
                        <a:pt x="48093" y="280474"/>
                      </a:lnTo>
                      <a:lnTo>
                        <a:pt x="48093" y="280253"/>
                      </a:lnTo>
                      <a:cubicBezTo>
                        <a:pt x="48093" y="280253"/>
                        <a:pt x="48315" y="279588"/>
                        <a:pt x="48315" y="279588"/>
                      </a:cubicBezTo>
                      <a:lnTo>
                        <a:pt x="49978" y="280696"/>
                      </a:lnTo>
                      <a:lnTo>
                        <a:pt x="51972" y="281028"/>
                      </a:lnTo>
                      <a:lnTo>
                        <a:pt x="56073" y="280806"/>
                      </a:lnTo>
                      <a:lnTo>
                        <a:pt x="55408" y="279588"/>
                      </a:lnTo>
                      <a:lnTo>
                        <a:pt x="54854" y="278812"/>
                      </a:lnTo>
                      <a:lnTo>
                        <a:pt x="54188" y="278479"/>
                      </a:lnTo>
                      <a:lnTo>
                        <a:pt x="52969" y="278479"/>
                      </a:lnTo>
                      <a:cubicBezTo>
                        <a:pt x="52969" y="278479"/>
                        <a:pt x="53413" y="277260"/>
                        <a:pt x="53413" y="277260"/>
                      </a:cubicBezTo>
                      <a:lnTo>
                        <a:pt x="53413" y="276817"/>
                      </a:lnTo>
                      <a:cubicBezTo>
                        <a:pt x="53413" y="276817"/>
                        <a:pt x="53191" y="276484"/>
                        <a:pt x="53191" y="276484"/>
                      </a:cubicBezTo>
                      <a:lnTo>
                        <a:pt x="52969" y="275266"/>
                      </a:lnTo>
                      <a:lnTo>
                        <a:pt x="53967" y="273271"/>
                      </a:lnTo>
                      <a:lnTo>
                        <a:pt x="54521" y="272606"/>
                      </a:lnTo>
                      <a:lnTo>
                        <a:pt x="55297" y="272052"/>
                      </a:lnTo>
                      <a:lnTo>
                        <a:pt x="55297" y="270833"/>
                      </a:lnTo>
                      <a:lnTo>
                        <a:pt x="54521" y="270833"/>
                      </a:lnTo>
                      <a:lnTo>
                        <a:pt x="54521" y="269836"/>
                      </a:lnTo>
                      <a:lnTo>
                        <a:pt x="55297" y="269836"/>
                      </a:lnTo>
                      <a:lnTo>
                        <a:pt x="54521" y="268062"/>
                      </a:lnTo>
                      <a:lnTo>
                        <a:pt x="53967" y="267398"/>
                      </a:lnTo>
                      <a:lnTo>
                        <a:pt x="53080" y="266622"/>
                      </a:lnTo>
                      <a:lnTo>
                        <a:pt x="54854" y="266622"/>
                      </a:lnTo>
                      <a:cubicBezTo>
                        <a:pt x="54854" y="266622"/>
                        <a:pt x="57402" y="265957"/>
                        <a:pt x="57402" y="265957"/>
                      </a:cubicBezTo>
                      <a:lnTo>
                        <a:pt x="58510" y="266622"/>
                      </a:lnTo>
                      <a:lnTo>
                        <a:pt x="58510" y="265957"/>
                      </a:lnTo>
                      <a:cubicBezTo>
                        <a:pt x="58510" y="265957"/>
                        <a:pt x="58621" y="265625"/>
                        <a:pt x="58621" y="265625"/>
                      </a:cubicBezTo>
                      <a:lnTo>
                        <a:pt x="58732" y="265625"/>
                      </a:lnTo>
                      <a:cubicBezTo>
                        <a:pt x="58732" y="265625"/>
                        <a:pt x="59286" y="265403"/>
                        <a:pt x="59286" y="265403"/>
                      </a:cubicBezTo>
                      <a:lnTo>
                        <a:pt x="59286" y="264295"/>
                      </a:lnTo>
                      <a:lnTo>
                        <a:pt x="58732" y="263519"/>
                      </a:lnTo>
                      <a:lnTo>
                        <a:pt x="58732" y="263076"/>
                      </a:lnTo>
                      <a:cubicBezTo>
                        <a:pt x="58732" y="263076"/>
                        <a:pt x="59175" y="263076"/>
                        <a:pt x="59175" y="263076"/>
                      </a:cubicBezTo>
                      <a:lnTo>
                        <a:pt x="60062" y="263408"/>
                      </a:lnTo>
                      <a:lnTo>
                        <a:pt x="60505" y="261857"/>
                      </a:lnTo>
                      <a:lnTo>
                        <a:pt x="60505" y="260416"/>
                      </a:lnTo>
                      <a:cubicBezTo>
                        <a:pt x="60505" y="260416"/>
                        <a:pt x="60505" y="259086"/>
                        <a:pt x="60505" y="259086"/>
                      </a:cubicBezTo>
                      <a:lnTo>
                        <a:pt x="60062" y="257978"/>
                      </a:lnTo>
                      <a:lnTo>
                        <a:pt x="60727" y="257978"/>
                      </a:lnTo>
                      <a:lnTo>
                        <a:pt x="61170" y="258754"/>
                      </a:lnTo>
                      <a:lnTo>
                        <a:pt x="61834" y="257978"/>
                      </a:lnTo>
                      <a:lnTo>
                        <a:pt x="63386" y="254875"/>
                      </a:lnTo>
                      <a:lnTo>
                        <a:pt x="64605" y="253657"/>
                      </a:lnTo>
                      <a:lnTo>
                        <a:pt x="64162" y="252105"/>
                      </a:lnTo>
                      <a:lnTo>
                        <a:pt x="63275" y="251773"/>
                      </a:lnTo>
                      <a:lnTo>
                        <a:pt x="62167" y="251773"/>
                      </a:lnTo>
                      <a:cubicBezTo>
                        <a:pt x="62167" y="251773"/>
                        <a:pt x="60948" y="250886"/>
                        <a:pt x="60948" y="250886"/>
                      </a:cubicBezTo>
                      <a:lnTo>
                        <a:pt x="60505" y="249556"/>
                      </a:lnTo>
                      <a:lnTo>
                        <a:pt x="60948" y="246675"/>
                      </a:lnTo>
                      <a:lnTo>
                        <a:pt x="60505" y="244791"/>
                      </a:lnTo>
                      <a:lnTo>
                        <a:pt x="61834" y="244791"/>
                      </a:lnTo>
                      <a:cubicBezTo>
                        <a:pt x="61834" y="244791"/>
                        <a:pt x="61945" y="245677"/>
                        <a:pt x="61945" y="245677"/>
                      </a:cubicBezTo>
                      <a:lnTo>
                        <a:pt x="61724" y="246786"/>
                      </a:lnTo>
                      <a:lnTo>
                        <a:pt x="62056" y="248005"/>
                      </a:lnTo>
                      <a:lnTo>
                        <a:pt x="64495" y="250221"/>
                      </a:lnTo>
                      <a:lnTo>
                        <a:pt x="65381" y="253214"/>
                      </a:lnTo>
                      <a:lnTo>
                        <a:pt x="64938" y="254543"/>
                      </a:lnTo>
                      <a:lnTo>
                        <a:pt x="64051" y="255984"/>
                      </a:lnTo>
                      <a:lnTo>
                        <a:pt x="63719" y="259086"/>
                      </a:lnTo>
                      <a:lnTo>
                        <a:pt x="64495" y="259086"/>
                      </a:lnTo>
                      <a:lnTo>
                        <a:pt x="65049" y="257868"/>
                      </a:lnTo>
                      <a:lnTo>
                        <a:pt x="66046" y="256427"/>
                      </a:lnTo>
                      <a:lnTo>
                        <a:pt x="67375" y="255208"/>
                      </a:lnTo>
                      <a:lnTo>
                        <a:pt x="68706" y="254654"/>
                      </a:lnTo>
                      <a:lnTo>
                        <a:pt x="69924" y="254986"/>
                      </a:lnTo>
                      <a:lnTo>
                        <a:pt x="70811" y="255540"/>
                      </a:lnTo>
                      <a:lnTo>
                        <a:pt x="71697" y="255540"/>
                      </a:lnTo>
                      <a:cubicBezTo>
                        <a:pt x="71697" y="255540"/>
                        <a:pt x="73027" y="254654"/>
                        <a:pt x="73027" y="254654"/>
                      </a:cubicBezTo>
                      <a:lnTo>
                        <a:pt x="74468" y="251773"/>
                      </a:lnTo>
                      <a:lnTo>
                        <a:pt x="74689" y="248116"/>
                      </a:lnTo>
                      <a:lnTo>
                        <a:pt x="73914" y="244681"/>
                      </a:lnTo>
                      <a:lnTo>
                        <a:pt x="72141" y="242575"/>
                      </a:lnTo>
                      <a:lnTo>
                        <a:pt x="72141" y="241577"/>
                      </a:lnTo>
                      <a:lnTo>
                        <a:pt x="72584" y="241910"/>
                      </a:lnTo>
                      <a:lnTo>
                        <a:pt x="73360" y="242242"/>
                      </a:lnTo>
                      <a:lnTo>
                        <a:pt x="73803" y="242575"/>
                      </a:lnTo>
                      <a:lnTo>
                        <a:pt x="73360" y="239583"/>
                      </a:lnTo>
                      <a:lnTo>
                        <a:pt x="73360" y="238475"/>
                      </a:lnTo>
                      <a:cubicBezTo>
                        <a:pt x="73360" y="238475"/>
                        <a:pt x="73803" y="237145"/>
                        <a:pt x="73803" y="237145"/>
                      </a:cubicBezTo>
                      <a:lnTo>
                        <a:pt x="74468" y="238364"/>
                      </a:lnTo>
                      <a:lnTo>
                        <a:pt x="76241" y="236480"/>
                      </a:lnTo>
                      <a:lnTo>
                        <a:pt x="77682" y="234264"/>
                      </a:lnTo>
                      <a:lnTo>
                        <a:pt x="77903" y="231826"/>
                      </a:lnTo>
                      <a:lnTo>
                        <a:pt x="76130" y="229610"/>
                      </a:lnTo>
                      <a:lnTo>
                        <a:pt x="79565" y="230940"/>
                      </a:lnTo>
                      <a:lnTo>
                        <a:pt x="82225" y="227282"/>
                      </a:lnTo>
                      <a:lnTo>
                        <a:pt x="82447" y="226728"/>
                      </a:lnTo>
                      <a:lnTo>
                        <a:pt x="82447" y="226507"/>
                      </a:lnTo>
                      <a:cubicBezTo>
                        <a:pt x="82447" y="226507"/>
                        <a:pt x="83998" y="221410"/>
                        <a:pt x="83998" y="221410"/>
                      </a:cubicBezTo>
                      <a:lnTo>
                        <a:pt x="85217" y="210328"/>
                      </a:lnTo>
                      <a:lnTo>
                        <a:pt x="86768" y="204787"/>
                      </a:lnTo>
                      <a:lnTo>
                        <a:pt x="88873" y="199911"/>
                      </a:lnTo>
                      <a:lnTo>
                        <a:pt x="91201" y="196143"/>
                      </a:lnTo>
                      <a:lnTo>
                        <a:pt x="93306" y="194481"/>
                      </a:lnTo>
                      <a:lnTo>
                        <a:pt x="95079" y="194814"/>
                      </a:lnTo>
                      <a:lnTo>
                        <a:pt x="97074" y="195921"/>
                      </a:lnTo>
                      <a:lnTo>
                        <a:pt x="101507" y="196919"/>
                      </a:lnTo>
                      <a:lnTo>
                        <a:pt x="113807" y="203125"/>
                      </a:lnTo>
                      <a:lnTo>
                        <a:pt x="115358" y="204898"/>
                      </a:lnTo>
                      <a:lnTo>
                        <a:pt x="116356" y="205673"/>
                      </a:lnTo>
                      <a:lnTo>
                        <a:pt x="117464" y="205673"/>
                      </a:lnTo>
                      <a:cubicBezTo>
                        <a:pt x="117464" y="205673"/>
                        <a:pt x="118462" y="205008"/>
                        <a:pt x="118462" y="205008"/>
                      </a:cubicBezTo>
                      <a:lnTo>
                        <a:pt x="118905" y="203790"/>
                      </a:lnTo>
                      <a:lnTo>
                        <a:pt x="118573" y="203457"/>
                      </a:lnTo>
                      <a:lnTo>
                        <a:pt x="116577" y="201019"/>
                      </a:lnTo>
                      <a:lnTo>
                        <a:pt x="120677" y="204122"/>
                      </a:lnTo>
                      <a:lnTo>
                        <a:pt x="122008" y="205452"/>
                      </a:lnTo>
                      <a:lnTo>
                        <a:pt x="120456" y="207003"/>
                      </a:lnTo>
                      <a:lnTo>
                        <a:pt x="121343" y="209219"/>
                      </a:lnTo>
                      <a:lnTo>
                        <a:pt x="123227" y="211214"/>
                      </a:lnTo>
                      <a:lnTo>
                        <a:pt x="124778" y="212101"/>
                      </a:lnTo>
                      <a:lnTo>
                        <a:pt x="130540" y="219747"/>
                      </a:lnTo>
                      <a:lnTo>
                        <a:pt x="142840" y="229277"/>
                      </a:lnTo>
                      <a:lnTo>
                        <a:pt x="149822" y="233045"/>
                      </a:lnTo>
                      <a:lnTo>
                        <a:pt x="151484" y="234375"/>
                      </a:lnTo>
                      <a:lnTo>
                        <a:pt x="152592" y="236258"/>
                      </a:lnTo>
                      <a:lnTo>
                        <a:pt x="153036" y="239029"/>
                      </a:lnTo>
                      <a:lnTo>
                        <a:pt x="159574" y="254210"/>
                      </a:lnTo>
                      <a:lnTo>
                        <a:pt x="160350" y="257868"/>
                      </a:lnTo>
                      <a:lnTo>
                        <a:pt x="159574" y="260860"/>
                      </a:lnTo>
                      <a:lnTo>
                        <a:pt x="158466" y="263297"/>
                      </a:lnTo>
                      <a:lnTo>
                        <a:pt x="156028" y="273381"/>
                      </a:lnTo>
                      <a:lnTo>
                        <a:pt x="155806" y="276152"/>
                      </a:lnTo>
                      <a:lnTo>
                        <a:pt x="156028" y="284907"/>
                      </a:lnTo>
                      <a:lnTo>
                        <a:pt x="156471" y="288120"/>
                      </a:lnTo>
                      <a:lnTo>
                        <a:pt x="157247" y="290890"/>
                      </a:lnTo>
                      <a:lnTo>
                        <a:pt x="157247" y="293218"/>
                      </a:lnTo>
                      <a:cubicBezTo>
                        <a:pt x="157247" y="293218"/>
                        <a:pt x="156138" y="295212"/>
                        <a:pt x="156138" y="295212"/>
                      </a:cubicBezTo>
                      <a:lnTo>
                        <a:pt x="158133" y="300531"/>
                      </a:lnTo>
                      <a:lnTo>
                        <a:pt x="169436" y="318262"/>
                      </a:lnTo>
                      <a:lnTo>
                        <a:pt x="170101" y="319703"/>
                      </a:lnTo>
                      <a:lnTo>
                        <a:pt x="170988" y="319703"/>
                      </a:lnTo>
                      <a:cubicBezTo>
                        <a:pt x="170988" y="319703"/>
                        <a:pt x="174645" y="322805"/>
                        <a:pt x="174645" y="322805"/>
                      </a:cubicBezTo>
                      <a:lnTo>
                        <a:pt x="175088" y="323581"/>
                      </a:lnTo>
                      <a:lnTo>
                        <a:pt x="178302" y="325022"/>
                      </a:lnTo>
                      <a:lnTo>
                        <a:pt x="181516" y="328568"/>
                      </a:lnTo>
                      <a:lnTo>
                        <a:pt x="186835" y="335992"/>
                      </a:lnTo>
                      <a:lnTo>
                        <a:pt x="202570" y="352061"/>
                      </a:lnTo>
                      <a:lnTo>
                        <a:pt x="204122" y="353722"/>
                      </a:lnTo>
                      <a:lnTo>
                        <a:pt x="215203" y="359042"/>
                      </a:lnTo>
                      <a:lnTo>
                        <a:pt x="216090" y="359707"/>
                      </a:lnTo>
                      <a:lnTo>
                        <a:pt x="219525" y="364139"/>
                      </a:lnTo>
                      <a:lnTo>
                        <a:pt x="220079" y="364583"/>
                      </a:lnTo>
                      <a:lnTo>
                        <a:pt x="227504" y="365691"/>
                      </a:lnTo>
                      <a:lnTo>
                        <a:pt x="229055" y="366799"/>
                      </a:lnTo>
                      <a:lnTo>
                        <a:pt x="228612" y="368572"/>
                      </a:lnTo>
                      <a:lnTo>
                        <a:pt x="226174" y="368794"/>
                      </a:lnTo>
                      <a:lnTo>
                        <a:pt x="217198" y="367464"/>
                      </a:lnTo>
                      <a:lnTo>
                        <a:pt x="215425" y="366799"/>
                      </a:lnTo>
                      <a:lnTo>
                        <a:pt x="207335" y="362145"/>
                      </a:lnTo>
                      <a:lnTo>
                        <a:pt x="204122" y="360926"/>
                      </a:lnTo>
                      <a:lnTo>
                        <a:pt x="200908" y="358044"/>
                      </a:lnTo>
                      <a:lnTo>
                        <a:pt x="198692" y="357269"/>
                      </a:lnTo>
                      <a:lnTo>
                        <a:pt x="199579" y="359153"/>
                      </a:lnTo>
                      <a:lnTo>
                        <a:pt x="200576" y="360815"/>
                      </a:lnTo>
                      <a:lnTo>
                        <a:pt x="201794" y="362034"/>
                      </a:lnTo>
                      <a:lnTo>
                        <a:pt x="203346" y="362477"/>
                      </a:lnTo>
                      <a:lnTo>
                        <a:pt x="202792" y="363253"/>
                      </a:lnTo>
                      <a:lnTo>
                        <a:pt x="202459" y="363807"/>
                      </a:lnTo>
                      <a:lnTo>
                        <a:pt x="202016" y="364250"/>
                      </a:lnTo>
                      <a:lnTo>
                        <a:pt x="201019" y="364583"/>
                      </a:lnTo>
                      <a:lnTo>
                        <a:pt x="202570" y="370013"/>
                      </a:lnTo>
                      <a:lnTo>
                        <a:pt x="200797" y="369791"/>
                      </a:lnTo>
                      <a:lnTo>
                        <a:pt x="199579" y="368683"/>
                      </a:lnTo>
                      <a:lnTo>
                        <a:pt x="197251" y="365580"/>
                      </a:lnTo>
                      <a:lnTo>
                        <a:pt x="191600" y="361812"/>
                      </a:lnTo>
                      <a:lnTo>
                        <a:pt x="191932" y="362477"/>
                      </a:lnTo>
                      <a:lnTo>
                        <a:pt x="192486" y="364361"/>
                      </a:lnTo>
                      <a:lnTo>
                        <a:pt x="191600" y="364361"/>
                      </a:lnTo>
                      <a:lnTo>
                        <a:pt x="191046" y="363807"/>
                      </a:lnTo>
                      <a:lnTo>
                        <a:pt x="191046" y="363807"/>
                      </a:lnTo>
                      <a:cubicBezTo>
                        <a:pt x="191046" y="363807"/>
                        <a:pt x="190935" y="364139"/>
                        <a:pt x="190935" y="364139"/>
                      </a:cubicBezTo>
                      <a:lnTo>
                        <a:pt x="190048" y="364361"/>
                      </a:lnTo>
                      <a:lnTo>
                        <a:pt x="192597" y="366356"/>
                      </a:lnTo>
                      <a:lnTo>
                        <a:pt x="191489" y="368794"/>
                      </a:lnTo>
                      <a:lnTo>
                        <a:pt x="189051" y="369902"/>
                      </a:lnTo>
                      <a:lnTo>
                        <a:pt x="187721" y="368129"/>
                      </a:lnTo>
                      <a:lnTo>
                        <a:pt x="186835" y="365137"/>
                      </a:lnTo>
                      <a:lnTo>
                        <a:pt x="184951" y="364804"/>
                      </a:lnTo>
                      <a:lnTo>
                        <a:pt x="182845" y="366023"/>
                      </a:lnTo>
                      <a:lnTo>
                        <a:pt x="181516" y="367685"/>
                      </a:lnTo>
                      <a:lnTo>
                        <a:pt x="183953" y="369237"/>
                      </a:lnTo>
                      <a:lnTo>
                        <a:pt x="186281" y="372229"/>
                      </a:lnTo>
                      <a:lnTo>
                        <a:pt x="187167" y="375664"/>
                      </a:lnTo>
                      <a:lnTo>
                        <a:pt x="185394" y="378435"/>
                      </a:lnTo>
                      <a:lnTo>
                        <a:pt x="191378" y="384529"/>
                      </a:lnTo>
                      <a:lnTo>
                        <a:pt x="193151" y="385859"/>
                      </a:lnTo>
                      <a:lnTo>
                        <a:pt x="192707" y="387411"/>
                      </a:lnTo>
                      <a:lnTo>
                        <a:pt x="193151" y="388519"/>
                      </a:lnTo>
                      <a:lnTo>
                        <a:pt x="194148" y="389405"/>
                      </a:lnTo>
                      <a:lnTo>
                        <a:pt x="195368" y="390181"/>
                      </a:lnTo>
                      <a:lnTo>
                        <a:pt x="200465" y="395722"/>
                      </a:lnTo>
                      <a:lnTo>
                        <a:pt x="200465" y="396276"/>
                      </a:lnTo>
                      <a:cubicBezTo>
                        <a:pt x="200465" y="396276"/>
                        <a:pt x="205119" y="402149"/>
                        <a:pt x="205119" y="402149"/>
                      </a:cubicBezTo>
                      <a:lnTo>
                        <a:pt x="207446" y="403035"/>
                      </a:lnTo>
                      <a:lnTo>
                        <a:pt x="209552" y="405141"/>
                      </a:lnTo>
                      <a:lnTo>
                        <a:pt x="212544" y="409574"/>
                      </a:lnTo>
                      <a:lnTo>
                        <a:pt x="218749" y="417109"/>
                      </a:lnTo>
                      <a:lnTo>
                        <a:pt x="219525" y="418439"/>
                      </a:lnTo>
                      <a:lnTo>
                        <a:pt x="219968" y="419547"/>
                      </a:lnTo>
                      <a:lnTo>
                        <a:pt x="220633" y="420544"/>
                      </a:lnTo>
                      <a:lnTo>
                        <a:pt x="221852" y="421542"/>
                      </a:lnTo>
                      <a:lnTo>
                        <a:pt x="222739" y="421985"/>
                      </a:lnTo>
                      <a:lnTo>
                        <a:pt x="223736" y="422317"/>
                      </a:lnTo>
                      <a:lnTo>
                        <a:pt x="225509" y="422539"/>
                      </a:lnTo>
                      <a:lnTo>
                        <a:pt x="227171" y="423204"/>
                      </a:lnTo>
                      <a:lnTo>
                        <a:pt x="228612" y="424866"/>
                      </a:lnTo>
                      <a:lnTo>
                        <a:pt x="230939" y="428413"/>
                      </a:lnTo>
                      <a:lnTo>
                        <a:pt x="231161" y="428413"/>
                      </a:lnTo>
                      <a:cubicBezTo>
                        <a:pt x="231161" y="428413"/>
                        <a:pt x="234263" y="431293"/>
                        <a:pt x="234263" y="431293"/>
                      </a:cubicBezTo>
                      <a:lnTo>
                        <a:pt x="241577" y="434950"/>
                      </a:lnTo>
                      <a:lnTo>
                        <a:pt x="244680" y="437610"/>
                      </a:lnTo>
                      <a:lnTo>
                        <a:pt x="244680" y="437610"/>
                      </a:lnTo>
                      <a:cubicBezTo>
                        <a:pt x="244680" y="437610"/>
                        <a:pt x="244902" y="437389"/>
                        <a:pt x="244902" y="437389"/>
                      </a:cubicBezTo>
                      <a:lnTo>
                        <a:pt x="245345" y="437389"/>
                      </a:lnTo>
                      <a:cubicBezTo>
                        <a:pt x="245345" y="437389"/>
                        <a:pt x="246010" y="437610"/>
                        <a:pt x="246010" y="437610"/>
                      </a:cubicBezTo>
                      <a:lnTo>
                        <a:pt x="246010" y="438829"/>
                      </a:lnTo>
                      <a:lnTo>
                        <a:pt x="244237" y="438607"/>
                      </a:lnTo>
                      <a:lnTo>
                        <a:pt x="242464" y="438164"/>
                      </a:lnTo>
                      <a:lnTo>
                        <a:pt x="239029" y="436613"/>
                      </a:lnTo>
                      <a:lnTo>
                        <a:pt x="240802" y="438940"/>
                      </a:lnTo>
                      <a:lnTo>
                        <a:pt x="243683" y="439826"/>
                      </a:lnTo>
                      <a:lnTo>
                        <a:pt x="246342" y="441045"/>
                      </a:lnTo>
                      <a:lnTo>
                        <a:pt x="247561" y="444591"/>
                      </a:lnTo>
                      <a:lnTo>
                        <a:pt x="249113" y="446365"/>
                      </a:lnTo>
                      <a:lnTo>
                        <a:pt x="256426" y="446919"/>
                      </a:lnTo>
                      <a:lnTo>
                        <a:pt x="258865" y="447805"/>
                      </a:lnTo>
                      <a:lnTo>
                        <a:pt x="260194" y="449024"/>
                      </a:lnTo>
                      <a:lnTo>
                        <a:pt x="264737" y="451573"/>
                      </a:lnTo>
                      <a:lnTo>
                        <a:pt x="265513" y="452459"/>
                      </a:lnTo>
                      <a:lnTo>
                        <a:pt x="267065" y="454897"/>
                      </a:lnTo>
                      <a:lnTo>
                        <a:pt x="267730" y="455673"/>
                      </a:lnTo>
                      <a:lnTo>
                        <a:pt x="268394" y="455895"/>
                      </a:lnTo>
                      <a:lnTo>
                        <a:pt x="269392" y="456116"/>
                      </a:lnTo>
                      <a:lnTo>
                        <a:pt x="270168" y="456116"/>
                      </a:lnTo>
                      <a:cubicBezTo>
                        <a:pt x="270168" y="456116"/>
                        <a:pt x="271719" y="457557"/>
                        <a:pt x="271719" y="457557"/>
                      </a:cubicBezTo>
                      <a:lnTo>
                        <a:pt x="274489" y="459884"/>
                      </a:lnTo>
                      <a:lnTo>
                        <a:pt x="275487" y="459663"/>
                      </a:lnTo>
                      <a:lnTo>
                        <a:pt x="275487" y="456781"/>
                      </a:lnTo>
                      <a:cubicBezTo>
                        <a:pt x="275487" y="456781"/>
                        <a:pt x="276706" y="458000"/>
                        <a:pt x="276706" y="458000"/>
                      </a:cubicBezTo>
                      <a:lnTo>
                        <a:pt x="276927" y="459330"/>
                      </a:lnTo>
                      <a:lnTo>
                        <a:pt x="276152" y="460438"/>
                      </a:lnTo>
                      <a:lnTo>
                        <a:pt x="274600" y="460992"/>
                      </a:lnTo>
                      <a:lnTo>
                        <a:pt x="275819" y="461657"/>
                      </a:lnTo>
                      <a:lnTo>
                        <a:pt x="276817" y="462765"/>
                      </a:lnTo>
                      <a:lnTo>
                        <a:pt x="277038" y="463763"/>
                      </a:lnTo>
                      <a:lnTo>
                        <a:pt x="275819" y="464206"/>
                      </a:lnTo>
                      <a:lnTo>
                        <a:pt x="274933" y="463873"/>
                      </a:lnTo>
                      <a:lnTo>
                        <a:pt x="274046" y="463430"/>
                      </a:lnTo>
                      <a:lnTo>
                        <a:pt x="272938" y="463430"/>
                      </a:lnTo>
                      <a:cubicBezTo>
                        <a:pt x="272938" y="463430"/>
                        <a:pt x="271609" y="464206"/>
                        <a:pt x="271609" y="464206"/>
                      </a:cubicBezTo>
                      <a:lnTo>
                        <a:pt x="273492" y="464206"/>
                      </a:lnTo>
                      <a:cubicBezTo>
                        <a:pt x="273492" y="464206"/>
                        <a:pt x="278589" y="465314"/>
                        <a:pt x="278589" y="465314"/>
                      </a:cubicBezTo>
                      <a:lnTo>
                        <a:pt x="278589" y="466422"/>
                      </a:lnTo>
                      <a:lnTo>
                        <a:pt x="274379" y="466422"/>
                      </a:lnTo>
                      <a:cubicBezTo>
                        <a:pt x="274379" y="466422"/>
                        <a:pt x="273159" y="467198"/>
                        <a:pt x="273159" y="467198"/>
                      </a:cubicBezTo>
                      <a:lnTo>
                        <a:pt x="273824" y="469525"/>
                      </a:lnTo>
                      <a:lnTo>
                        <a:pt x="273049" y="470633"/>
                      </a:lnTo>
                      <a:lnTo>
                        <a:pt x="273824" y="471741"/>
                      </a:lnTo>
                      <a:lnTo>
                        <a:pt x="273049" y="472739"/>
                      </a:lnTo>
                      <a:lnTo>
                        <a:pt x="273492" y="472960"/>
                      </a:lnTo>
                      <a:lnTo>
                        <a:pt x="274600" y="473847"/>
                      </a:lnTo>
                      <a:lnTo>
                        <a:pt x="274046" y="474179"/>
                      </a:lnTo>
                      <a:lnTo>
                        <a:pt x="273492" y="474622"/>
                      </a:lnTo>
                      <a:lnTo>
                        <a:pt x="272938" y="474955"/>
                      </a:lnTo>
                      <a:lnTo>
                        <a:pt x="272938" y="475952"/>
                      </a:lnTo>
                      <a:lnTo>
                        <a:pt x="274933" y="475952"/>
                      </a:lnTo>
                      <a:cubicBezTo>
                        <a:pt x="274933" y="475952"/>
                        <a:pt x="275930" y="476950"/>
                        <a:pt x="275930" y="476950"/>
                      </a:cubicBezTo>
                      <a:lnTo>
                        <a:pt x="275709" y="477947"/>
                      </a:lnTo>
                      <a:lnTo>
                        <a:pt x="273824" y="478169"/>
                      </a:lnTo>
                      <a:lnTo>
                        <a:pt x="276374" y="479055"/>
                      </a:lnTo>
                      <a:lnTo>
                        <a:pt x="277260" y="479830"/>
                      </a:lnTo>
                      <a:lnTo>
                        <a:pt x="277592" y="481382"/>
                      </a:lnTo>
                      <a:lnTo>
                        <a:pt x="278257" y="480828"/>
                      </a:lnTo>
                      <a:lnTo>
                        <a:pt x="278922" y="480606"/>
                      </a:lnTo>
                      <a:lnTo>
                        <a:pt x="280806" y="480385"/>
                      </a:lnTo>
                      <a:lnTo>
                        <a:pt x="280252" y="481604"/>
                      </a:lnTo>
                      <a:lnTo>
                        <a:pt x="280474" y="482380"/>
                      </a:lnTo>
                      <a:lnTo>
                        <a:pt x="280806" y="483155"/>
                      </a:lnTo>
                      <a:lnTo>
                        <a:pt x="280474" y="484152"/>
                      </a:lnTo>
                      <a:lnTo>
                        <a:pt x="279476" y="484817"/>
                      </a:lnTo>
                      <a:lnTo>
                        <a:pt x="278589" y="484817"/>
                      </a:lnTo>
                      <a:cubicBezTo>
                        <a:pt x="278589" y="484817"/>
                        <a:pt x="278035" y="485039"/>
                        <a:pt x="278035" y="485039"/>
                      </a:cubicBezTo>
                      <a:lnTo>
                        <a:pt x="277814" y="486812"/>
                      </a:lnTo>
                      <a:lnTo>
                        <a:pt x="278368" y="486812"/>
                      </a:lnTo>
                      <a:cubicBezTo>
                        <a:pt x="278368" y="486812"/>
                        <a:pt x="278479" y="486480"/>
                        <a:pt x="278479" y="486480"/>
                      </a:cubicBezTo>
                      <a:lnTo>
                        <a:pt x="278479" y="486036"/>
                      </a:lnTo>
                      <a:cubicBezTo>
                        <a:pt x="278479" y="486036"/>
                        <a:pt x="278479" y="485815"/>
                        <a:pt x="278479" y="485815"/>
                      </a:cubicBezTo>
                      <a:lnTo>
                        <a:pt x="279255" y="487034"/>
                      </a:lnTo>
                      <a:lnTo>
                        <a:pt x="281803" y="487034"/>
                      </a:lnTo>
                      <a:cubicBezTo>
                        <a:pt x="281803" y="487034"/>
                        <a:pt x="283133" y="487920"/>
                        <a:pt x="283133" y="487920"/>
                      </a:cubicBezTo>
                      <a:lnTo>
                        <a:pt x="283133" y="486812"/>
                      </a:lnTo>
                      <a:lnTo>
                        <a:pt x="283798" y="486812"/>
                      </a:lnTo>
                      <a:lnTo>
                        <a:pt x="285460" y="488252"/>
                      </a:lnTo>
                      <a:lnTo>
                        <a:pt x="286679" y="488917"/>
                      </a:lnTo>
                      <a:lnTo>
                        <a:pt x="289671" y="489139"/>
                      </a:lnTo>
                      <a:lnTo>
                        <a:pt x="293328" y="490691"/>
                      </a:lnTo>
                      <a:lnTo>
                        <a:pt x="294990" y="490912"/>
                      </a:lnTo>
                      <a:lnTo>
                        <a:pt x="294769" y="489250"/>
                      </a:lnTo>
                      <a:lnTo>
                        <a:pt x="301750" y="489250"/>
                      </a:lnTo>
                      <a:lnTo>
                        <a:pt x="300863" y="487034"/>
                      </a:lnTo>
                      <a:lnTo>
                        <a:pt x="299312" y="485926"/>
                      </a:lnTo>
                      <a:lnTo>
                        <a:pt x="295544" y="484928"/>
                      </a:lnTo>
                      <a:lnTo>
                        <a:pt x="295544" y="483820"/>
                      </a:lnTo>
                      <a:lnTo>
                        <a:pt x="309396" y="483488"/>
                      </a:lnTo>
                      <a:lnTo>
                        <a:pt x="314050" y="482047"/>
                      </a:lnTo>
                      <a:lnTo>
                        <a:pt x="316156" y="481715"/>
                      </a:lnTo>
                      <a:lnTo>
                        <a:pt x="316932" y="481382"/>
                      </a:lnTo>
                      <a:lnTo>
                        <a:pt x="319037" y="480052"/>
                      </a:lnTo>
                      <a:lnTo>
                        <a:pt x="320367" y="479609"/>
                      </a:lnTo>
                      <a:lnTo>
                        <a:pt x="331338" y="479830"/>
                      </a:lnTo>
                      <a:lnTo>
                        <a:pt x="333887" y="480385"/>
                      </a:lnTo>
                      <a:lnTo>
                        <a:pt x="335770" y="481604"/>
                      </a:lnTo>
                      <a:lnTo>
                        <a:pt x="333776" y="483044"/>
                      </a:lnTo>
                      <a:lnTo>
                        <a:pt x="331338" y="484152"/>
                      </a:lnTo>
                      <a:lnTo>
                        <a:pt x="328789" y="484817"/>
                      </a:lnTo>
                      <a:lnTo>
                        <a:pt x="326573" y="484817"/>
                      </a:lnTo>
                      <a:lnTo>
                        <a:pt x="326573" y="485926"/>
                      </a:lnTo>
                      <a:lnTo>
                        <a:pt x="335106" y="485926"/>
                      </a:lnTo>
                      <a:lnTo>
                        <a:pt x="339428" y="487034"/>
                      </a:lnTo>
                      <a:lnTo>
                        <a:pt x="339981" y="486812"/>
                      </a:lnTo>
                      <a:lnTo>
                        <a:pt x="340978" y="486036"/>
                      </a:lnTo>
                      <a:lnTo>
                        <a:pt x="341643" y="485815"/>
                      </a:lnTo>
                      <a:lnTo>
                        <a:pt x="342198" y="486147"/>
                      </a:lnTo>
                      <a:lnTo>
                        <a:pt x="342530" y="486812"/>
                      </a:lnTo>
                      <a:lnTo>
                        <a:pt x="342530" y="487588"/>
                      </a:lnTo>
                      <a:cubicBezTo>
                        <a:pt x="342530" y="487588"/>
                        <a:pt x="342752" y="488031"/>
                        <a:pt x="342752" y="488031"/>
                      </a:cubicBezTo>
                      <a:lnTo>
                        <a:pt x="353058" y="495567"/>
                      </a:lnTo>
                      <a:lnTo>
                        <a:pt x="360815" y="497228"/>
                      </a:lnTo>
                      <a:lnTo>
                        <a:pt x="367463" y="500110"/>
                      </a:lnTo>
                      <a:lnTo>
                        <a:pt x="381980" y="502215"/>
                      </a:lnTo>
                      <a:lnTo>
                        <a:pt x="382867" y="502991"/>
                      </a:lnTo>
                      <a:lnTo>
                        <a:pt x="383643" y="503989"/>
                      </a:lnTo>
                      <a:lnTo>
                        <a:pt x="384751" y="505097"/>
                      </a:lnTo>
                      <a:lnTo>
                        <a:pt x="387965" y="507202"/>
                      </a:lnTo>
                      <a:lnTo>
                        <a:pt x="398603" y="521054"/>
                      </a:lnTo>
                      <a:lnTo>
                        <a:pt x="399046" y="521386"/>
                      </a:lnTo>
                      <a:lnTo>
                        <a:pt x="400486" y="521830"/>
                      </a:lnTo>
                      <a:lnTo>
                        <a:pt x="401041" y="522051"/>
                      </a:lnTo>
                      <a:lnTo>
                        <a:pt x="401262" y="522606"/>
                      </a:lnTo>
                      <a:lnTo>
                        <a:pt x="401595" y="524600"/>
                      </a:lnTo>
                      <a:lnTo>
                        <a:pt x="401817" y="525265"/>
                      </a:lnTo>
                      <a:lnTo>
                        <a:pt x="403035" y="527149"/>
                      </a:lnTo>
                      <a:lnTo>
                        <a:pt x="403811" y="528036"/>
                      </a:lnTo>
                      <a:lnTo>
                        <a:pt x="404587" y="528368"/>
                      </a:lnTo>
                      <a:lnTo>
                        <a:pt x="405695" y="528589"/>
                      </a:lnTo>
                      <a:lnTo>
                        <a:pt x="406803" y="529143"/>
                      </a:lnTo>
                      <a:lnTo>
                        <a:pt x="407689" y="529919"/>
                      </a:lnTo>
                      <a:lnTo>
                        <a:pt x="408354" y="531914"/>
                      </a:lnTo>
                      <a:lnTo>
                        <a:pt x="409241" y="532579"/>
                      </a:lnTo>
                      <a:lnTo>
                        <a:pt x="411125" y="533576"/>
                      </a:lnTo>
                      <a:lnTo>
                        <a:pt x="415004" y="536790"/>
                      </a:lnTo>
                      <a:lnTo>
                        <a:pt x="431293" y="545212"/>
                      </a:lnTo>
                      <a:lnTo>
                        <a:pt x="437499" y="553523"/>
                      </a:lnTo>
                      <a:lnTo>
                        <a:pt x="441267" y="556958"/>
                      </a:lnTo>
                      <a:lnTo>
                        <a:pt x="443704" y="554853"/>
                      </a:lnTo>
                      <a:lnTo>
                        <a:pt x="443704" y="555518"/>
                      </a:lnTo>
                      <a:cubicBezTo>
                        <a:pt x="443704" y="555518"/>
                        <a:pt x="444591" y="556958"/>
                        <a:pt x="444591" y="556958"/>
                      </a:cubicBezTo>
                      <a:lnTo>
                        <a:pt x="443704" y="558066"/>
                      </a:lnTo>
                      <a:lnTo>
                        <a:pt x="444369" y="559396"/>
                      </a:lnTo>
                      <a:lnTo>
                        <a:pt x="445367" y="559950"/>
                      </a:lnTo>
                      <a:lnTo>
                        <a:pt x="446475" y="560172"/>
                      </a:lnTo>
                      <a:lnTo>
                        <a:pt x="447583" y="560172"/>
                      </a:lnTo>
                      <a:cubicBezTo>
                        <a:pt x="447583" y="560172"/>
                        <a:pt x="445367" y="561945"/>
                        <a:pt x="445367" y="561945"/>
                      </a:cubicBezTo>
                      <a:lnTo>
                        <a:pt x="444591" y="562388"/>
                      </a:lnTo>
                      <a:lnTo>
                        <a:pt x="446808" y="561612"/>
                      </a:lnTo>
                      <a:lnTo>
                        <a:pt x="448913" y="560393"/>
                      </a:lnTo>
                      <a:lnTo>
                        <a:pt x="450797" y="559729"/>
                      </a:lnTo>
                      <a:lnTo>
                        <a:pt x="452348" y="560393"/>
                      </a:lnTo>
                      <a:lnTo>
                        <a:pt x="449799" y="561723"/>
                      </a:lnTo>
                      <a:lnTo>
                        <a:pt x="448913" y="563164"/>
                      </a:lnTo>
                      <a:lnTo>
                        <a:pt x="449356" y="565047"/>
                      </a:lnTo>
                      <a:lnTo>
                        <a:pt x="450908" y="567929"/>
                      </a:lnTo>
                      <a:lnTo>
                        <a:pt x="452016" y="569591"/>
                      </a:lnTo>
                      <a:lnTo>
                        <a:pt x="453899" y="571586"/>
                      </a:lnTo>
                      <a:lnTo>
                        <a:pt x="456005" y="572805"/>
                      </a:lnTo>
                      <a:lnTo>
                        <a:pt x="457667" y="572029"/>
                      </a:lnTo>
                      <a:lnTo>
                        <a:pt x="461103" y="574023"/>
                      </a:lnTo>
                      <a:lnTo>
                        <a:pt x="461103" y="574023"/>
                      </a:lnTo>
                      <a:cubicBezTo>
                        <a:pt x="461103" y="574023"/>
                        <a:pt x="461103" y="574023"/>
                        <a:pt x="461103" y="574023"/>
                      </a:cubicBezTo>
                      <a:lnTo>
                        <a:pt x="467197" y="572694"/>
                      </a:lnTo>
                      <a:lnTo>
                        <a:pt x="470411" y="570367"/>
                      </a:lnTo>
                      <a:lnTo>
                        <a:pt x="470079" y="566045"/>
                      </a:lnTo>
                      <a:lnTo>
                        <a:pt x="470079" y="566045"/>
                      </a:lnTo>
                      <a:cubicBezTo>
                        <a:pt x="470079" y="566045"/>
                        <a:pt x="470079" y="566045"/>
                        <a:pt x="470079" y="566045"/>
                      </a:cubicBezTo>
                      <a:lnTo>
                        <a:pt x="470079" y="566045"/>
                      </a:lnTo>
                      <a:cubicBezTo>
                        <a:pt x="470079" y="566045"/>
                        <a:pt x="466643" y="557845"/>
                        <a:pt x="466643" y="557845"/>
                      </a:cubicBezTo>
                      <a:lnTo>
                        <a:pt x="463208" y="553745"/>
                      </a:lnTo>
                      <a:lnTo>
                        <a:pt x="461989" y="552304"/>
                      </a:lnTo>
                      <a:lnTo>
                        <a:pt x="446475" y="542109"/>
                      </a:lnTo>
                      <a:lnTo>
                        <a:pt x="445478" y="541444"/>
                      </a:lnTo>
                      <a:lnTo>
                        <a:pt x="443704" y="539338"/>
                      </a:lnTo>
                      <a:lnTo>
                        <a:pt x="442375" y="536347"/>
                      </a:lnTo>
                      <a:lnTo>
                        <a:pt x="441377" y="533133"/>
                      </a:lnTo>
                      <a:lnTo>
                        <a:pt x="440602" y="531471"/>
                      </a:lnTo>
                      <a:lnTo>
                        <a:pt x="439383" y="530362"/>
                      </a:lnTo>
                      <a:lnTo>
                        <a:pt x="437056" y="528922"/>
                      </a:lnTo>
                      <a:lnTo>
                        <a:pt x="432401" y="524600"/>
                      </a:lnTo>
                      <a:lnTo>
                        <a:pt x="427969" y="517951"/>
                      </a:lnTo>
                      <a:lnTo>
                        <a:pt x="425420" y="510194"/>
                      </a:lnTo>
                      <a:lnTo>
                        <a:pt x="427525" y="497118"/>
                      </a:lnTo>
                      <a:lnTo>
                        <a:pt x="425752" y="493128"/>
                      </a:lnTo>
                      <a:lnTo>
                        <a:pt x="422206" y="490802"/>
                      </a:lnTo>
                      <a:lnTo>
                        <a:pt x="411236" y="489139"/>
                      </a:lnTo>
                      <a:lnTo>
                        <a:pt x="404587" y="485371"/>
                      </a:lnTo>
                      <a:lnTo>
                        <a:pt x="402038" y="483155"/>
                      </a:lnTo>
                      <a:lnTo>
                        <a:pt x="398381" y="479941"/>
                      </a:lnTo>
                      <a:lnTo>
                        <a:pt x="392841" y="473515"/>
                      </a:lnTo>
                      <a:lnTo>
                        <a:pt x="374888" y="455119"/>
                      </a:lnTo>
                      <a:lnTo>
                        <a:pt x="362255" y="445035"/>
                      </a:lnTo>
                      <a:lnTo>
                        <a:pt x="360593" y="442486"/>
                      </a:lnTo>
                      <a:lnTo>
                        <a:pt x="359596" y="439161"/>
                      </a:lnTo>
                      <a:lnTo>
                        <a:pt x="359152" y="436502"/>
                      </a:lnTo>
                      <a:lnTo>
                        <a:pt x="358266" y="434175"/>
                      </a:lnTo>
                      <a:lnTo>
                        <a:pt x="353612" y="429853"/>
                      </a:lnTo>
                      <a:lnTo>
                        <a:pt x="349954" y="424755"/>
                      </a:lnTo>
                      <a:lnTo>
                        <a:pt x="344414" y="418993"/>
                      </a:lnTo>
                      <a:lnTo>
                        <a:pt x="341200" y="414228"/>
                      </a:lnTo>
                      <a:lnTo>
                        <a:pt x="339981" y="412344"/>
                      </a:lnTo>
                      <a:lnTo>
                        <a:pt x="338208" y="410239"/>
                      </a:lnTo>
                      <a:lnTo>
                        <a:pt x="336213" y="408687"/>
                      </a:lnTo>
                      <a:lnTo>
                        <a:pt x="331227" y="406914"/>
                      </a:lnTo>
                      <a:lnTo>
                        <a:pt x="330341" y="405030"/>
                      </a:lnTo>
                      <a:lnTo>
                        <a:pt x="329787" y="402703"/>
                      </a:lnTo>
                      <a:lnTo>
                        <a:pt x="328346" y="400265"/>
                      </a:lnTo>
                      <a:lnTo>
                        <a:pt x="327237" y="399822"/>
                      </a:lnTo>
                      <a:lnTo>
                        <a:pt x="324246" y="400044"/>
                      </a:lnTo>
                      <a:lnTo>
                        <a:pt x="323026" y="400044"/>
                      </a:lnTo>
                      <a:cubicBezTo>
                        <a:pt x="323026" y="400044"/>
                        <a:pt x="321918" y="399268"/>
                        <a:pt x="321918" y="399268"/>
                      </a:cubicBezTo>
                      <a:lnTo>
                        <a:pt x="320589" y="398270"/>
                      </a:lnTo>
                      <a:lnTo>
                        <a:pt x="318372" y="396054"/>
                      </a:lnTo>
                      <a:lnTo>
                        <a:pt x="316710" y="393284"/>
                      </a:lnTo>
                      <a:lnTo>
                        <a:pt x="314161" y="387078"/>
                      </a:lnTo>
                      <a:lnTo>
                        <a:pt x="312499" y="384197"/>
                      </a:lnTo>
                      <a:lnTo>
                        <a:pt x="307624" y="378878"/>
                      </a:lnTo>
                      <a:lnTo>
                        <a:pt x="305739" y="376218"/>
                      </a:lnTo>
                      <a:lnTo>
                        <a:pt x="303634" y="369459"/>
                      </a:lnTo>
                      <a:lnTo>
                        <a:pt x="302526" y="364472"/>
                      </a:lnTo>
                      <a:lnTo>
                        <a:pt x="302526" y="362034"/>
                      </a:lnTo>
                      <a:cubicBezTo>
                        <a:pt x="302526" y="362034"/>
                        <a:pt x="302748" y="360261"/>
                        <a:pt x="302748" y="360261"/>
                      </a:cubicBezTo>
                      <a:lnTo>
                        <a:pt x="303856" y="357712"/>
                      </a:lnTo>
                      <a:lnTo>
                        <a:pt x="304299" y="356383"/>
                      </a:lnTo>
                      <a:lnTo>
                        <a:pt x="304631" y="353722"/>
                      </a:lnTo>
                      <a:lnTo>
                        <a:pt x="304631" y="353722"/>
                      </a:lnTo>
                      <a:cubicBezTo>
                        <a:pt x="304631" y="353722"/>
                        <a:pt x="304299" y="352172"/>
                        <a:pt x="304299" y="352172"/>
                      </a:cubicBezTo>
                      <a:lnTo>
                        <a:pt x="303080" y="350952"/>
                      </a:lnTo>
                      <a:lnTo>
                        <a:pt x="300752" y="349401"/>
                      </a:lnTo>
                      <a:lnTo>
                        <a:pt x="298648" y="348847"/>
                      </a:lnTo>
                      <a:lnTo>
                        <a:pt x="297428" y="348847"/>
                      </a:lnTo>
                      <a:cubicBezTo>
                        <a:pt x="297428" y="348847"/>
                        <a:pt x="296985" y="349290"/>
                        <a:pt x="296985" y="349290"/>
                      </a:cubicBezTo>
                      <a:lnTo>
                        <a:pt x="296985" y="348071"/>
                      </a:lnTo>
                      <a:cubicBezTo>
                        <a:pt x="296985" y="348071"/>
                        <a:pt x="297761" y="347407"/>
                        <a:pt x="297761" y="347407"/>
                      </a:cubicBezTo>
                      <a:lnTo>
                        <a:pt x="298758" y="346742"/>
                      </a:lnTo>
                      <a:lnTo>
                        <a:pt x="299423" y="345633"/>
                      </a:lnTo>
                      <a:lnTo>
                        <a:pt x="299423" y="343196"/>
                      </a:lnTo>
                      <a:cubicBezTo>
                        <a:pt x="299423" y="343196"/>
                        <a:pt x="298648" y="340203"/>
                        <a:pt x="298648" y="340203"/>
                      </a:cubicBezTo>
                      <a:lnTo>
                        <a:pt x="295877" y="332446"/>
                      </a:lnTo>
                      <a:lnTo>
                        <a:pt x="295323" y="329344"/>
                      </a:lnTo>
                      <a:lnTo>
                        <a:pt x="294547" y="326573"/>
                      </a:lnTo>
                      <a:lnTo>
                        <a:pt x="293217" y="324800"/>
                      </a:lnTo>
                      <a:lnTo>
                        <a:pt x="290779" y="324357"/>
                      </a:lnTo>
                      <a:lnTo>
                        <a:pt x="286679" y="326240"/>
                      </a:lnTo>
                      <a:lnTo>
                        <a:pt x="284352" y="325908"/>
                      </a:lnTo>
                      <a:lnTo>
                        <a:pt x="282025" y="323359"/>
                      </a:lnTo>
                      <a:lnTo>
                        <a:pt x="282911" y="320811"/>
                      </a:lnTo>
                      <a:lnTo>
                        <a:pt x="284796" y="318373"/>
                      </a:lnTo>
                      <a:lnTo>
                        <a:pt x="285350" y="316267"/>
                      </a:lnTo>
                      <a:lnTo>
                        <a:pt x="286236" y="315824"/>
                      </a:lnTo>
                      <a:lnTo>
                        <a:pt x="286457" y="315824"/>
                      </a:lnTo>
                      <a:cubicBezTo>
                        <a:pt x="286457" y="315824"/>
                        <a:pt x="286014" y="313497"/>
                        <a:pt x="286014" y="313497"/>
                      </a:cubicBezTo>
                      <a:lnTo>
                        <a:pt x="285460" y="311502"/>
                      </a:lnTo>
                      <a:lnTo>
                        <a:pt x="284574" y="310062"/>
                      </a:lnTo>
                      <a:lnTo>
                        <a:pt x="283133" y="309396"/>
                      </a:lnTo>
                      <a:lnTo>
                        <a:pt x="280363" y="308953"/>
                      </a:lnTo>
                      <a:lnTo>
                        <a:pt x="278922" y="308510"/>
                      </a:lnTo>
                      <a:lnTo>
                        <a:pt x="277814" y="307734"/>
                      </a:lnTo>
                      <a:lnTo>
                        <a:pt x="276263" y="305518"/>
                      </a:lnTo>
                      <a:lnTo>
                        <a:pt x="275376" y="301529"/>
                      </a:lnTo>
                      <a:lnTo>
                        <a:pt x="274157" y="299755"/>
                      </a:lnTo>
                      <a:lnTo>
                        <a:pt x="273270" y="299755"/>
                      </a:lnTo>
                      <a:cubicBezTo>
                        <a:pt x="273270" y="299755"/>
                        <a:pt x="272384" y="300199"/>
                        <a:pt x="272384" y="300199"/>
                      </a:cubicBezTo>
                      <a:lnTo>
                        <a:pt x="271387" y="300420"/>
                      </a:lnTo>
                      <a:lnTo>
                        <a:pt x="270500" y="299534"/>
                      </a:lnTo>
                      <a:lnTo>
                        <a:pt x="270168" y="298205"/>
                      </a:lnTo>
                      <a:lnTo>
                        <a:pt x="269835" y="296542"/>
                      </a:lnTo>
                      <a:lnTo>
                        <a:pt x="269392" y="295101"/>
                      </a:lnTo>
                      <a:lnTo>
                        <a:pt x="268616" y="294215"/>
                      </a:lnTo>
                      <a:lnTo>
                        <a:pt x="267176" y="294215"/>
                      </a:lnTo>
                      <a:cubicBezTo>
                        <a:pt x="267176" y="294215"/>
                        <a:pt x="266400" y="295101"/>
                        <a:pt x="266400" y="295101"/>
                      </a:cubicBezTo>
                      <a:lnTo>
                        <a:pt x="265735" y="296431"/>
                      </a:lnTo>
                      <a:lnTo>
                        <a:pt x="264848" y="297429"/>
                      </a:lnTo>
                      <a:lnTo>
                        <a:pt x="263851" y="297761"/>
                      </a:lnTo>
                      <a:lnTo>
                        <a:pt x="261857" y="297761"/>
                      </a:lnTo>
                      <a:cubicBezTo>
                        <a:pt x="261857" y="297761"/>
                        <a:pt x="260748" y="298315"/>
                        <a:pt x="260748" y="298315"/>
                      </a:cubicBezTo>
                      <a:lnTo>
                        <a:pt x="259086" y="298537"/>
                      </a:lnTo>
                      <a:lnTo>
                        <a:pt x="258089" y="297540"/>
                      </a:lnTo>
                      <a:lnTo>
                        <a:pt x="257313" y="295877"/>
                      </a:lnTo>
                      <a:lnTo>
                        <a:pt x="256426" y="294437"/>
                      </a:lnTo>
                      <a:lnTo>
                        <a:pt x="253767" y="292553"/>
                      </a:lnTo>
                      <a:lnTo>
                        <a:pt x="253102" y="291777"/>
                      </a:lnTo>
                      <a:lnTo>
                        <a:pt x="250221" y="287012"/>
                      </a:lnTo>
                      <a:lnTo>
                        <a:pt x="249002" y="284242"/>
                      </a:lnTo>
                      <a:lnTo>
                        <a:pt x="249002" y="281582"/>
                      </a:lnTo>
                      <a:cubicBezTo>
                        <a:pt x="249002" y="281582"/>
                        <a:pt x="250553" y="279366"/>
                        <a:pt x="250553" y="279366"/>
                      </a:cubicBezTo>
                      <a:lnTo>
                        <a:pt x="252881" y="278590"/>
                      </a:lnTo>
                      <a:lnTo>
                        <a:pt x="254875" y="277703"/>
                      </a:lnTo>
                      <a:lnTo>
                        <a:pt x="255429" y="274933"/>
                      </a:lnTo>
                      <a:lnTo>
                        <a:pt x="254321" y="271941"/>
                      </a:lnTo>
                      <a:lnTo>
                        <a:pt x="252548" y="269060"/>
                      </a:lnTo>
                      <a:lnTo>
                        <a:pt x="250996" y="265846"/>
                      </a:lnTo>
                      <a:lnTo>
                        <a:pt x="250664" y="261857"/>
                      </a:lnTo>
                      <a:lnTo>
                        <a:pt x="250996" y="260749"/>
                      </a:lnTo>
                      <a:lnTo>
                        <a:pt x="251551" y="259086"/>
                      </a:lnTo>
                      <a:lnTo>
                        <a:pt x="254321" y="254210"/>
                      </a:lnTo>
                      <a:lnTo>
                        <a:pt x="254764" y="251440"/>
                      </a:lnTo>
                      <a:lnTo>
                        <a:pt x="253435" y="246564"/>
                      </a:lnTo>
                      <a:lnTo>
                        <a:pt x="253435" y="243573"/>
                      </a:lnTo>
                      <a:cubicBezTo>
                        <a:pt x="253435" y="243573"/>
                        <a:pt x="256094" y="236701"/>
                        <a:pt x="256094" y="236701"/>
                      </a:cubicBezTo>
                      <a:lnTo>
                        <a:pt x="256537" y="234264"/>
                      </a:lnTo>
                      <a:lnTo>
                        <a:pt x="256094" y="224734"/>
                      </a:lnTo>
                      <a:lnTo>
                        <a:pt x="256094" y="223514"/>
                      </a:lnTo>
                      <a:cubicBezTo>
                        <a:pt x="256094" y="223514"/>
                        <a:pt x="257535" y="219969"/>
                        <a:pt x="257535" y="219969"/>
                      </a:cubicBezTo>
                      <a:lnTo>
                        <a:pt x="258643" y="218860"/>
                      </a:lnTo>
                      <a:lnTo>
                        <a:pt x="261192" y="216534"/>
                      </a:lnTo>
                      <a:lnTo>
                        <a:pt x="267287" y="215536"/>
                      </a:lnTo>
                      <a:lnTo>
                        <a:pt x="278146" y="215869"/>
                      </a:lnTo>
                      <a:lnTo>
                        <a:pt x="280695" y="215314"/>
                      </a:lnTo>
                      <a:lnTo>
                        <a:pt x="281914" y="215314"/>
                      </a:lnTo>
                      <a:cubicBezTo>
                        <a:pt x="281914" y="215314"/>
                        <a:pt x="283244" y="216090"/>
                        <a:pt x="283244" y="216090"/>
                      </a:cubicBezTo>
                      <a:lnTo>
                        <a:pt x="284241" y="217531"/>
                      </a:lnTo>
                      <a:lnTo>
                        <a:pt x="284241" y="218971"/>
                      </a:lnTo>
                      <a:cubicBezTo>
                        <a:pt x="284241" y="218971"/>
                        <a:pt x="283798" y="220190"/>
                        <a:pt x="283798" y="220190"/>
                      </a:cubicBezTo>
                      <a:lnTo>
                        <a:pt x="283798" y="220966"/>
                      </a:lnTo>
                      <a:cubicBezTo>
                        <a:pt x="283798" y="220966"/>
                        <a:pt x="284685" y="221742"/>
                        <a:pt x="284685" y="221742"/>
                      </a:cubicBezTo>
                      <a:lnTo>
                        <a:pt x="287122" y="222296"/>
                      </a:lnTo>
                      <a:lnTo>
                        <a:pt x="288563" y="223404"/>
                      </a:lnTo>
                      <a:lnTo>
                        <a:pt x="290336" y="226285"/>
                      </a:lnTo>
                      <a:lnTo>
                        <a:pt x="292774" y="232491"/>
                      </a:lnTo>
                      <a:lnTo>
                        <a:pt x="294769" y="235151"/>
                      </a:lnTo>
                      <a:lnTo>
                        <a:pt x="305185" y="245456"/>
                      </a:lnTo>
                      <a:lnTo>
                        <a:pt x="308399" y="247451"/>
                      </a:lnTo>
                      <a:lnTo>
                        <a:pt x="312721" y="249335"/>
                      </a:lnTo>
                      <a:lnTo>
                        <a:pt x="316932" y="250332"/>
                      </a:lnTo>
                      <a:lnTo>
                        <a:pt x="319702" y="249556"/>
                      </a:lnTo>
                      <a:lnTo>
                        <a:pt x="320367" y="247340"/>
                      </a:lnTo>
                      <a:lnTo>
                        <a:pt x="320367" y="247340"/>
                      </a:lnTo>
                      <a:cubicBezTo>
                        <a:pt x="320367" y="247340"/>
                        <a:pt x="321586" y="242797"/>
                        <a:pt x="321586" y="242797"/>
                      </a:cubicBezTo>
                      <a:lnTo>
                        <a:pt x="323913" y="238475"/>
                      </a:lnTo>
                      <a:lnTo>
                        <a:pt x="324467" y="237145"/>
                      </a:lnTo>
                      <a:lnTo>
                        <a:pt x="324689" y="235261"/>
                      </a:lnTo>
                      <a:lnTo>
                        <a:pt x="324467" y="234264"/>
                      </a:lnTo>
                      <a:lnTo>
                        <a:pt x="324467" y="233377"/>
                      </a:lnTo>
                      <a:cubicBezTo>
                        <a:pt x="324467" y="233377"/>
                        <a:pt x="325243" y="231936"/>
                        <a:pt x="325243" y="231936"/>
                      </a:cubicBezTo>
                      <a:lnTo>
                        <a:pt x="326351" y="231161"/>
                      </a:lnTo>
                      <a:lnTo>
                        <a:pt x="329343" y="230275"/>
                      </a:lnTo>
                      <a:lnTo>
                        <a:pt x="330562" y="229388"/>
                      </a:lnTo>
                      <a:lnTo>
                        <a:pt x="332113" y="226950"/>
                      </a:lnTo>
                      <a:lnTo>
                        <a:pt x="335881" y="218749"/>
                      </a:lnTo>
                      <a:lnTo>
                        <a:pt x="341200" y="215093"/>
                      </a:lnTo>
                      <a:lnTo>
                        <a:pt x="347739" y="215314"/>
                      </a:lnTo>
                      <a:lnTo>
                        <a:pt x="370345" y="222074"/>
                      </a:lnTo>
                      <a:lnTo>
                        <a:pt x="373226" y="221742"/>
                      </a:lnTo>
                      <a:lnTo>
                        <a:pt x="374667" y="220523"/>
                      </a:lnTo>
                      <a:lnTo>
                        <a:pt x="374888" y="219304"/>
                      </a:lnTo>
                      <a:lnTo>
                        <a:pt x="374888" y="217863"/>
                      </a:lnTo>
                      <a:cubicBezTo>
                        <a:pt x="374888" y="217863"/>
                        <a:pt x="375442" y="215979"/>
                        <a:pt x="375442" y="215979"/>
                      </a:cubicBezTo>
                      <a:lnTo>
                        <a:pt x="376550" y="214871"/>
                      </a:lnTo>
                      <a:lnTo>
                        <a:pt x="377769" y="214317"/>
                      </a:lnTo>
                      <a:lnTo>
                        <a:pt x="378878" y="213541"/>
                      </a:lnTo>
                      <a:lnTo>
                        <a:pt x="379543" y="211768"/>
                      </a:lnTo>
                      <a:lnTo>
                        <a:pt x="380429" y="211214"/>
                      </a:lnTo>
                      <a:lnTo>
                        <a:pt x="381648" y="209884"/>
                      </a:lnTo>
                      <a:lnTo>
                        <a:pt x="382534" y="208555"/>
                      </a:lnTo>
                      <a:lnTo>
                        <a:pt x="382867" y="207779"/>
                      </a:lnTo>
                      <a:lnTo>
                        <a:pt x="385969" y="205119"/>
                      </a:lnTo>
                      <a:lnTo>
                        <a:pt x="386856" y="206006"/>
                      </a:lnTo>
                      <a:lnTo>
                        <a:pt x="387743" y="209330"/>
                      </a:lnTo>
                      <a:lnTo>
                        <a:pt x="387743" y="210549"/>
                      </a:lnTo>
                      <a:cubicBezTo>
                        <a:pt x="387743" y="210549"/>
                        <a:pt x="387743" y="211990"/>
                        <a:pt x="387743" y="211990"/>
                      </a:cubicBezTo>
                      <a:lnTo>
                        <a:pt x="388408" y="212877"/>
                      </a:lnTo>
                      <a:lnTo>
                        <a:pt x="390735" y="212655"/>
                      </a:lnTo>
                      <a:lnTo>
                        <a:pt x="390402" y="211547"/>
                      </a:lnTo>
                      <a:lnTo>
                        <a:pt x="389959" y="210438"/>
                      </a:lnTo>
                      <a:lnTo>
                        <a:pt x="391621" y="210993"/>
                      </a:lnTo>
                      <a:lnTo>
                        <a:pt x="392951" y="212655"/>
                      </a:lnTo>
                      <a:lnTo>
                        <a:pt x="394170" y="213431"/>
                      </a:lnTo>
                      <a:lnTo>
                        <a:pt x="395278" y="211436"/>
                      </a:lnTo>
                      <a:lnTo>
                        <a:pt x="395721" y="212655"/>
                      </a:lnTo>
                      <a:lnTo>
                        <a:pt x="395943" y="213652"/>
                      </a:lnTo>
                      <a:lnTo>
                        <a:pt x="395943" y="214649"/>
                      </a:lnTo>
                      <a:cubicBezTo>
                        <a:pt x="395943" y="214649"/>
                        <a:pt x="395389" y="215979"/>
                        <a:pt x="395389" y="215979"/>
                      </a:cubicBezTo>
                      <a:lnTo>
                        <a:pt x="396054" y="215425"/>
                      </a:lnTo>
                      <a:lnTo>
                        <a:pt x="397827" y="214317"/>
                      </a:lnTo>
                      <a:lnTo>
                        <a:pt x="398492" y="213763"/>
                      </a:lnTo>
                      <a:lnTo>
                        <a:pt x="400708" y="218528"/>
                      </a:lnTo>
                      <a:lnTo>
                        <a:pt x="405584" y="222185"/>
                      </a:lnTo>
                      <a:lnTo>
                        <a:pt x="408576" y="223514"/>
                      </a:lnTo>
                      <a:lnTo>
                        <a:pt x="415669" y="226839"/>
                      </a:lnTo>
                      <a:lnTo>
                        <a:pt x="416887" y="226175"/>
                      </a:lnTo>
                      <a:lnTo>
                        <a:pt x="422317" y="225842"/>
                      </a:lnTo>
                      <a:lnTo>
                        <a:pt x="422760" y="225066"/>
                      </a:lnTo>
                      <a:lnTo>
                        <a:pt x="424977" y="220301"/>
                      </a:lnTo>
                      <a:lnTo>
                        <a:pt x="429410" y="223182"/>
                      </a:lnTo>
                      <a:lnTo>
                        <a:pt x="431515" y="224069"/>
                      </a:lnTo>
                      <a:lnTo>
                        <a:pt x="435282" y="226507"/>
                      </a:lnTo>
                      <a:lnTo>
                        <a:pt x="436280" y="227393"/>
                      </a:lnTo>
                      <a:lnTo>
                        <a:pt x="437832" y="228280"/>
                      </a:lnTo>
                      <a:lnTo>
                        <a:pt x="439937" y="228058"/>
                      </a:lnTo>
                      <a:lnTo>
                        <a:pt x="443704" y="226839"/>
                      </a:lnTo>
                      <a:lnTo>
                        <a:pt x="443926" y="226285"/>
                      </a:lnTo>
                      <a:lnTo>
                        <a:pt x="444258" y="225288"/>
                      </a:lnTo>
                      <a:lnTo>
                        <a:pt x="444812" y="224623"/>
                      </a:lnTo>
                      <a:lnTo>
                        <a:pt x="445699" y="225177"/>
                      </a:lnTo>
                      <a:lnTo>
                        <a:pt x="446364" y="226285"/>
                      </a:lnTo>
                      <a:lnTo>
                        <a:pt x="446364" y="227172"/>
                      </a:lnTo>
                      <a:cubicBezTo>
                        <a:pt x="446364" y="227172"/>
                        <a:pt x="446143" y="228058"/>
                        <a:pt x="446143" y="228058"/>
                      </a:cubicBezTo>
                      <a:lnTo>
                        <a:pt x="445367" y="229055"/>
                      </a:lnTo>
                      <a:lnTo>
                        <a:pt x="446808" y="229499"/>
                      </a:lnTo>
                      <a:lnTo>
                        <a:pt x="448137" y="229277"/>
                      </a:lnTo>
                      <a:lnTo>
                        <a:pt x="450797" y="227836"/>
                      </a:lnTo>
                      <a:lnTo>
                        <a:pt x="449799" y="231161"/>
                      </a:lnTo>
                      <a:lnTo>
                        <a:pt x="449245" y="232158"/>
                      </a:lnTo>
                      <a:lnTo>
                        <a:pt x="450132" y="231826"/>
                      </a:lnTo>
                      <a:lnTo>
                        <a:pt x="455784" y="231050"/>
                      </a:lnTo>
                      <a:lnTo>
                        <a:pt x="458221" y="231272"/>
                      </a:lnTo>
                      <a:lnTo>
                        <a:pt x="459440" y="231050"/>
                      </a:lnTo>
                      <a:lnTo>
                        <a:pt x="461767" y="229610"/>
                      </a:lnTo>
                      <a:lnTo>
                        <a:pt x="465978" y="225177"/>
                      </a:lnTo>
                      <a:lnTo>
                        <a:pt x="468416" y="223847"/>
                      </a:lnTo>
                      <a:lnTo>
                        <a:pt x="472184" y="224069"/>
                      </a:lnTo>
                      <a:lnTo>
                        <a:pt x="475508" y="225953"/>
                      </a:lnTo>
                      <a:lnTo>
                        <a:pt x="478501" y="228945"/>
                      </a:lnTo>
                      <a:lnTo>
                        <a:pt x="484817" y="237145"/>
                      </a:lnTo>
                      <a:lnTo>
                        <a:pt x="486812" y="239029"/>
                      </a:lnTo>
                      <a:lnTo>
                        <a:pt x="489138" y="239916"/>
                      </a:lnTo>
                      <a:lnTo>
                        <a:pt x="490247" y="239916"/>
                      </a:lnTo>
                      <a:cubicBezTo>
                        <a:pt x="490247" y="239916"/>
                        <a:pt x="493571" y="238364"/>
                        <a:pt x="493571" y="238364"/>
                      </a:cubicBezTo>
                      <a:lnTo>
                        <a:pt x="496675" y="237810"/>
                      </a:lnTo>
                      <a:lnTo>
                        <a:pt x="497671" y="237256"/>
                      </a:lnTo>
                      <a:lnTo>
                        <a:pt x="499555" y="235483"/>
                      </a:lnTo>
                      <a:lnTo>
                        <a:pt x="506426" y="227172"/>
                      </a:lnTo>
                      <a:lnTo>
                        <a:pt x="508088" y="226285"/>
                      </a:lnTo>
                      <a:lnTo>
                        <a:pt x="509862" y="226285"/>
                      </a:lnTo>
                      <a:cubicBezTo>
                        <a:pt x="509862" y="226285"/>
                        <a:pt x="511634" y="227282"/>
                        <a:pt x="511634" y="227282"/>
                      </a:cubicBezTo>
                      <a:lnTo>
                        <a:pt x="517951" y="232934"/>
                      </a:lnTo>
                      <a:lnTo>
                        <a:pt x="520499" y="234153"/>
                      </a:lnTo>
                      <a:lnTo>
                        <a:pt x="522716" y="234596"/>
                      </a:lnTo>
                      <a:lnTo>
                        <a:pt x="524046" y="234596"/>
                      </a:lnTo>
                      <a:cubicBezTo>
                        <a:pt x="524046" y="234596"/>
                        <a:pt x="524046" y="234596"/>
                        <a:pt x="524046" y="234596"/>
                      </a:cubicBezTo>
                      <a:lnTo>
                        <a:pt x="525153" y="234596"/>
                      </a:lnTo>
                      <a:cubicBezTo>
                        <a:pt x="525153" y="234596"/>
                        <a:pt x="527592" y="234153"/>
                        <a:pt x="527592" y="234153"/>
                      </a:cubicBezTo>
                      <a:lnTo>
                        <a:pt x="529586" y="232934"/>
                      </a:lnTo>
                      <a:lnTo>
                        <a:pt x="530362" y="231272"/>
                      </a:lnTo>
                      <a:lnTo>
                        <a:pt x="530362" y="229277"/>
                      </a:lnTo>
                      <a:cubicBezTo>
                        <a:pt x="530362" y="229277"/>
                        <a:pt x="530694" y="227282"/>
                        <a:pt x="530694" y="227282"/>
                      </a:cubicBezTo>
                      <a:lnTo>
                        <a:pt x="531914" y="225731"/>
                      </a:lnTo>
                      <a:lnTo>
                        <a:pt x="534684" y="225177"/>
                      </a:lnTo>
                      <a:lnTo>
                        <a:pt x="537455" y="226285"/>
                      </a:lnTo>
                      <a:lnTo>
                        <a:pt x="542663" y="229942"/>
                      </a:lnTo>
                      <a:lnTo>
                        <a:pt x="544325" y="230718"/>
                      </a:lnTo>
                      <a:lnTo>
                        <a:pt x="552303" y="231383"/>
                      </a:lnTo>
                      <a:lnTo>
                        <a:pt x="554520" y="232380"/>
                      </a:lnTo>
                      <a:lnTo>
                        <a:pt x="556514" y="234042"/>
                      </a:lnTo>
                      <a:lnTo>
                        <a:pt x="559064" y="236812"/>
                      </a:lnTo>
                      <a:lnTo>
                        <a:pt x="559064" y="236812"/>
                      </a:lnTo>
                      <a:cubicBezTo>
                        <a:pt x="559064" y="236812"/>
                        <a:pt x="560725" y="238586"/>
                        <a:pt x="560725" y="238586"/>
                      </a:cubicBezTo>
                      <a:lnTo>
                        <a:pt x="562499" y="239694"/>
                      </a:lnTo>
                      <a:lnTo>
                        <a:pt x="563496" y="240359"/>
                      </a:lnTo>
                      <a:lnTo>
                        <a:pt x="566488" y="241467"/>
                      </a:lnTo>
                      <a:lnTo>
                        <a:pt x="569258" y="241467"/>
                      </a:lnTo>
                      <a:cubicBezTo>
                        <a:pt x="569258" y="241467"/>
                        <a:pt x="569037" y="239362"/>
                        <a:pt x="569037" y="239362"/>
                      </a:cubicBezTo>
                      <a:lnTo>
                        <a:pt x="568483" y="237366"/>
                      </a:lnTo>
                      <a:lnTo>
                        <a:pt x="568483" y="236258"/>
                      </a:lnTo>
                      <a:cubicBezTo>
                        <a:pt x="568483" y="236258"/>
                        <a:pt x="568483" y="235926"/>
                        <a:pt x="568483" y="235926"/>
                      </a:cubicBezTo>
                      <a:lnTo>
                        <a:pt x="570145" y="235261"/>
                      </a:lnTo>
                      <a:lnTo>
                        <a:pt x="571031" y="235261"/>
                      </a:lnTo>
                      <a:cubicBezTo>
                        <a:pt x="571031" y="235261"/>
                        <a:pt x="572805" y="235815"/>
                        <a:pt x="572805" y="235815"/>
                      </a:cubicBezTo>
                      <a:lnTo>
                        <a:pt x="573691" y="235815"/>
                      </a:lnTo>
                      <a:cubicBezTo>
                        <a:pt x="573691" y="235815"/>
                        <a:pt x="574466" y="235594"/>
                        <a:pt x="574466" y="235594"/>
                      </a:cubicBezTo>
                      <a:lnTo>
                        <a:pt x="576018" y="234596"/>
                      </a:lnTo>
                      <a:lnTo>
                        <a:pt x="576794" y="234596"/>
                      </a:lnTo>
                      <a:cubicBezTo>
                        <a:pt x="576794" y="234596"/>
                        <a:pt x="577681" y="234818"/>
                        <a:pt x="577681" y="234818"/>
                      </a:cubicBezTo>
                      <a:lnTo>
                        <a:pt x="578234" y="235594"/>
                      </a:lnTo>
                      <a:lnTo>
                        <a:pt x="579010" y="237699"/>
                      </a:lnTo>
                      <a:lnTo>
                        <a:pt x="579675" y="239029"/>
                      </a:lnTo>
                      <a:lnTo>
                        <a:pt x="580451" y="240137"/>
                      </a:lnTo>
                      <a:lnTo>
                        <a:pt x="581337" y="240580"/>
                      </a:lnTo>
                      <a:lnTo>
                        <a:pt x="582446" y="240026"/>
                      </a:lnTo>
                      <a:lnTo>
                        <a:pt x="582778" y="239251"/>
                      </a:lnTo>
                      <a:lnTo>
                        <a:pt x="582999" y="238253"/>
                      </a:lnTo>
                      <a:lnTo>
                        <a:pt x="583332" y="237366"/>
                      </a:lnTo>
                      <a:lnTo>
                        <a:pt x="583886" y="236701"/>
                      </a:lnTo>
                      <a:lnTo>
                        <a:pt x="584662" y="236701"/>
                      </a:lnTo>
                      <a:cubicBezTo>
                        <a:pt x="584662" y="236701"/>
                        <a:pt x="585327" y="237034"/>
                        <a:pt x="585327" y="237034"/>
                      </a:cubicBezTo>
                      <a:lnTo>
                        <a:pt x="585881" y="237810"/>
                      </a:lnTo>
                      <a:lnTo>
                        <a:pt x="590092" y="246453"/>
                      </a:lnTo>
                      <a:lnTo>
                        <a:pt x="591422" y="248116"/>
                      </a:lnTo>
                      <a:lnTo>
                        <a:pt x="592751" y="248670"/>
                      </a:lnTo>
                      <a:lnTo>
                        <a:pt x="595965" y="249002"/>
                      </a:lnTo>
                      <a:lnTo>
                        <a:pt x="596740" y="249335"/>
                      </a:lnTo>
                      <a:lnTo>
                        <a:pt x="597183" y="249778"/>
                      </a:lnTo>
                      <a:lnTo>
                        <a:pt x="597516" y="250443"/>
                      </a:lnTo>
                      <a:lnTo>
                        <a:pt x="597849" y="251440"/>
                      </a:lnTo>
                      <a:lnTo>
                        <a:pt x="597849" y="251773"/>
                      </a:lnTo>
                      <a:cubicBezTo>
                        <a:pt x="597849" y="251773"/>
                        <a:pt x="597849" y="252659"/>
                        <a:pt x="597849" y="252659"/>
                      </a:cubicBezTo>
                      <a:lnTo>
                        <a:pt x="597849" y="253103"/>
                      </a:lnTo>
                      <a:cubicBezTo>
                        <a:pt x="597849" y="253103"/>
                        <a:pt x="598181" y="253546"/>
                        <a:pt x="598181" y="253546"/>
                      </a:cubicBezTo>
                      <a:lnTo>
                        <a:pt x="598735" y="254321"/>
                      </a:lnTo>
                      <a:lnTo>
                        <a:pt x="598957" y="254875"/>
                      </a:lnTo>
                      <a:lnTo>
                        <a:pt x="598624" y="256427"/>
                      </a:lnTo>
                      <a:lnTo>
                        <a:pt x="596187" y="258311"/>
                      </a:lnTo>
                      <a:lnTo>
                        <a:pt x="595411" y="259862"/>
                      </a:lnTo>
                      <a:lnTo>
                        <a:pt x="596630" y="264405"/>
                      </a:lnTo>
                      <a:lnTo>
                        <a:pt x="600508" y="268616"/>
                      </a:lnTo>
                      <a:lnTo>
                        <a:pt x="603279" y="270390"/>
                      </a:lnTo>
                      <a:lnTo>
                        <a:pt x="603279" y="270390"/>
                      </a:lnTo>
                      <a:cubicBezTo>
                        <a:pt x="603279" y="270390"/>
                        <a:pt x="605163" y="271609"/>
                        <a:pt x="605163" y="271609"/>
                      </a:cubicBezTo>
                      <a:lnTo>
                        <a:pt x="608709" y="272827"/>
                      </a:lnTo>
                      <a:lnTo>
                        <a:pt x="621785" y="272495"/>
                      </a:lnTo>
                      <a:lnTo>
                        <a:pt x="623004" y="272163"/>
                      </a:lnTo>
                      <a:lnTo>
                        <a:pt x="620566" y="267508"/>
                      </a:lnTo>
                      <a:lnTo>
                        <a:pt x="620233" y="264295"/>
                      </a:lnTo>
                      <a:lnTo>
                        <a:pt x="623336" y="262633"/>
                      </a:lnTo>
                      <a:lnTo>
                        <a:pt x="624887" y="263076"/>
                      </a:lnTo>
                      <a:lnTo>
                        <a:pt x="627215" y="265625"/>
                      </a:lnTo>
                      <a:lnTo>
                        <a:pt x="628877" y="265846"/>
                      </a:lnTo>
                      <a:lnTo>
                        <a:pt x="630207" y="265070"/>
                      </a:lnTo>
                      <a:lnTo>
                        <a:pt x="631204" y="263740"/>
                      </a:lnTo>
                      <a:lnTo>
                        <a:pt x="632977" y="260749"/>
                      </a:lnTo>
                      <a:lnTo>
                        <a:pt x="634085" y="260084"/>
                      </a:lnTo>
                      <a:lnTo>
                        <a:pt x="635415" y="259529"/>
                      </a:lnTo>
                      <a:lnTo>
                        <a:pt x="636191" y="258422"/>
                      </a:lnTo>
                      <a:lnTo>
                        <a:pt x="635748" y="255984"/>
                      </a:lnTo>
                      <a:lnTo>
                        <a:pt x="634750" y="254875"/>
                      </a:lnTo>
                      <a:lnTo>
                        <a:pt x="632423" y="255762"/>
                      </a:lnTo>
                      <a:lnTo>
                        <a:pt x="631204" y="254654"/>
                      </a:lnTo>
                      <a:lnTo>
                        <a:pt x="630983" y="252992"/>
                      </a:lnTo>
                      <a:lnTo>
                        <a:pt x="631315" y="250997"/>
                      </a:lnTo>
                      <a:lnTo>
                        <a:pt x="631869" y="249113"/>
                      </a:lnTo>
                      <a:lnTo>
                        <a:pt x="632091" y="247562"/>
                      </a:lnTo>
                      <a:lnTo>
                        <a:pt x="632091" y="245899"/>
                      </a:lnTo>
                      <a:cubicBezTo>
                        <a:pt x="632091" y="245899"/>
                        <a:pt x="630983" y="241134"/>
                        <a:pt x="630983" y="241134"/>
                      </a:cubicBezTo>
                      <a:lnTo>
                        <a:pt x="630539" y="237256"/>
                      </a:lnTo>
                      <a:lnTo>
                        <a:pt x="630207" y="235705"/>
                      </a:lnTo>
                      <a:lnTo>
                        <a:pt x="629320" y="233710"/>
                      </a:lnTo>
                      <a:lnTo>
                        <a:pt x="628433" y="232712"/>
                      </a:lnTo>
                      <a:lnTo>
                        <a:pt x="627326" y="231604"/>
                      </a:lnTo>
                      <a:lnTo>
                        <a:pt x="626439" y="230386"/>
                      </a:lnTo>
                      <a:lnTo>
                        <a:pt x="626439" y="228945"/>
                      </a:lnTo>
                      <a:cubicBezTo>
                        <a:pt x="626439" y="228945"/>
                        <a:pt x="627990" y="227393"/>
                        <a:pt x="627990" y="227393"/>
                      </a:cubicBezTo>
                      <a:lnTo>
                        <a:pt x="634307" y="228058"/>
                      </a:lnTo>
                      <a:lnTo>
                        <a:pt x="636745" y="227504"/>
                      </a:lnTo>
                      <a:lnTo>
                        <a:pt x="637188" y="224955"/>
                      </a:lnTo>
                      <a:lnTo>
                        <a:pt x="635748" y="221964"/>
                      </a:lnTo>
                      <a:lnTo>
                        <a:pt x="634972" y="219636"/>
                      </a:lnTo>
                      <a:lnTo>
                        <a:pt x="637520" y="219082"/>
                      </a:lnTo>
                      <a:lnTo>
                        <a:pt x="638850" y="219858"/>
                      </a:lnTo>
                      <a:lnTo>
                        <a:pt x="640956" y="222960"/>
                      </a:lnTo>
                      <a:lnTo>
                        <a:pt x="642175" y="224180"/>
                      </a:lnTo>
                      <a:lnTo>
                        <a:pt x="644391" y="224955"/>
                      </a:lnTo>
                      <a:lnTo>
                        <a:pt x="646829" y="224955"/>
                      </a:lnTo>
                      <a:cubicBezTo>
                        <a:pt x="646829" y="224955"/>
                        <a:pt x="651594" y="224512"/>
                        <a:pt x="651594" y="224512"/>
                      </a:cubicBezTo>
                      <a:lnTo>
                        <a:pt x="652148" y="224069"/>
                      </a:lnTo>
                      <a:lnTo>
                        <a:pt x="652481" y="223293"/>
                      </a:lnTo>
                      <a:lnTo>
                        <a:pt x="652924" y="222628"/>
                      </a:lnTo>
                      <a:lnTo>
                        <a:pt x="653700" y="222296"/>
                      </a:lnTo>
                      <a:lnTo>
                        <a:pt x="654254" y="222628"/>
                      </a:lnTo>
                      <a:lnTo>
                        <a:pt x="655140" y="224069"/>
                      </a:lnTo>
                      <a:lnTo>
                        <a:pt x="655694" y="224512"/>
                      </a:lnTo>
                      <a:lnTo>
                        <a:pt x="665446" y="224069"/>
                      </a:lnTo>
                      <a:lnTo>
                        <a:pt x="665778" y="223736"/>
                      </a:lnTo>
                      <a:lnTo>
                        <a:pt x="667109" y="222407"/>
                      </a:lnTo>
                      <a:lnTo>
                        <a:pt x="667441" y="218639"/>
                      </a:lnTo>
                      <a:lnTo>
                        <a:pt x="666222" y="215425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AB8BB365-D1ED-CC62-7432-FA6C4DC6BAAE}"/>
                    </a:ext>
                  </a:extLst>
                </p:cNvPr>
                <p:cNvSpPr/>
                <p:nvPr/>
              </p:nvSpPr>
              <p:spPr>
                <a:xfrm>
                  <a:off x="9231401" y="4620707"/>
                  <a:ext cx="709329" cy="459883"/>
                </a:xfrm>
                <a:custGeom>
                  <a:avLst/>
                  <a:gdLst>
                    <a:gd name="connsiteX0" fmla="*/ 709329 w 709329"/>
                    <a:gd name="connsiteY0" fmla="*/ 105939 h 459883"/>
                    <a:gd name="connsiteX1" fmla="*/ 708553 w 709329"/>
                    <a:gd name="connsiteY1" fmla="*/ 104166 h 459883"/>
                    <a:gd name="connsiteX2" fmla="*/ 707335 w 709329"/>
                    <a:gd name="connsiteY2" fmla="*/ 102282 h 459883"/>
                    <a:gd name="connsiteX3" fmla="*/ 706226 w 709329"/>
                    <a:gd name="connsiteY3" fmla="*/ 99623 h 459883"/>
                    <a:gd name="connsiteX4" fmla="*/ 705894 w 709329"/>
                    <a:gd name="connsiteY4" fmla="*/ 97628 h 459883"/>
                    <a:gd name="connsiteX5" fmla="*/ 706337 w 709329"/>
                    <a:gd name="connsiteY5" fmla="*/ 78568 h 459883"/>
                    <a:gd name="connsiteX6" fmla="*/ 706559 w 709329"/>
                    <a:gd name="connsiteY6" fmla="*/ 76462 h 459883"/>
                    <a:gd name="connsiteX7" fmla="*/ 690269 w 709329"/>
                    <a:gd name="connsiteY7" fmla="*/ 77460 h 459883"/>
                    <a:gd name="connsiteX8" fmla="*/ 666000 w 709329"/>
                    <a:gd name="connsiteY8" fmla="*/ 73249 h 459883"/>
                    <a:gd name="connsiteX9" fmla="*/ 642618 w 709329"/>
                    <a:gd name="connsiteY9" fmla="*/ 62610 h 459883"/>
                    <a:gd name="connsiteX10" fmla="*/ 638851 w 709329"/>
                    <a:gd name="connsiteY10" fmla="*/ 59618 h 459883"/>
                    <a:gd name="connsiteX11" fmla="*/ 633753 w 709329"/>
                    <a:gd name="connsiteY11" fmla="*/ 41556 h 459883"/>
                    <a:gd name="connsiteX12" fmla="*/ 630983 w 709329"/>
                    <a:gd name="connsiteY12" fmla="*/ 37012 h 459883"/>
                    <a:gd name="connsiteX13" fmla="*/ 630983 w 709329"/>
                    <a:gd name="connsiteY13" fmla="*/ 37012 h 459883"/>
                    <a:gd name="connsiteX14" fmla="*/ 624666 w 709329"/>
                    <a:gd name="connsiteY14" fmla="*/ 37677 h 459883"/>
                    <a:gd name="connsiteX15" fmla="*/ 616909 w 709329"/>
                    <a:gd name="connsiteY15" fmla="*/ 42110 h 459883"/>
                    <a:gd name="connsiteX16" fmla="*/ 609374 w 709329"/>
                    <a:gd name="connsiteY16" fmla="*/ 43993 h 459883"/>
                    <a:gd name="connsiteX17" fmla="*/ 604941 w 709329"/>
                    <a:gd name="connsiteY17" fmla="*/ 37899 h 459883"/>
                    <a:gd name="connsiteX18" fmla="*/ 604276 w 709329"/>
                    <a:gd name="connsiteY18" fmla="*/ 36901 h 459883"/>
                    <a:gd name="connsiteX19" fmla="*/ 602060 w 709329"/>
                    <a:gd name="connsiteY19" fmla="*/ 32136 h 459883"/>
                    <a:gd name="connsiteX20" fmla="*/ 599401 w 709329"/>
                    <a:gd name="connsiteY20" fmla="*/ 31249 h 459883"/>
                    <a:gd name="connsiteX21" fmla="*/ 592751 w 709329"/>
                    <a:gd name="connsiteY21" fmla="*/ 33355 h 459883"/>
                    <a:gd name="connsiteX22" fmla="*/ 571142 w 709329"/>
                    <a:gd name="connsiteY22" fmla="*/ 33577 h 459883"/>
                    <a:gd name="connsiteX23" fmla="*/ 569923 w 709329"/>
                    <a:gd name="connsiteY23" fmla="*/ 32690 h 459883"/>
                    <a:gd name="connsiteX24" fmla="*/ 567707 w 709329"/>
                    <a:gd name="connsiteY24" fmla="*/ 28812 h 459883"/>
                    <a:gd name="connsiteX25" fmla="*/ 566377 w 709329"/>
                    <a:gd name="connsiteY25" fmla="*/ 27593 h 459883"/>
                    <a:gd name="connsiteX26" fmla="*/ 559950 w 709329"/>
                    <a:gd name="connsiteY26" fmla="*/ 24601 h 459883"/>
                    <a:gd name="connsiteX27" fmla="*/ 557623 w 709329"/>
                    <a:gd name="connsiteY27" fmla="*/ 21830 h 459883"/>
                    <a:gd name="connsiteX28" fmla="*/ 558066 w 709329"/>
                    <a:gd name="connsiteY28" fmla="*/ 18284 h 459883"/>
                    <a:gd name="connsiteX29" fmla="*/ 556293 w 709329"/>
                    <a:gd name="connsiteY29" fmla="*/ 16843 h 459883"/>
                    <a:gd name="connsiteX30" fmla="*/ 556071 w 709329"/>
                    <a:gd name="connsiteY30" fmla="*/ 16733 h 459883"/>
                    <a:gd name="connsiteX31" fmla="*/ 553301 w 709329"/>
                    <a:gd name="connsiteY31" fmla="*/ 16954 h 459883"/>
                    <a:gd name="connsiteX32" fmla="*/ 550974 w 709329"/>
                    <a:gd name="connsiteY32" fmla="*/ 15625 h 459883"/>
                    <a:gd name="connsiteX33" fmla="*/ 539006 w 709329"/>
                    <a:gd name="connsiteY33" fmla="*/ 13186 h 459883"/>
                    <a:gd name="connsiteX34" fmla="*/ 530695 w 709329"/>
                    <a:gd name="connsiteY34" fmla="*/ 8089 h 459883"/>
                    <a:gd name="connsiteX35" fmla="*/ 527814 w 709329"/>
                    <a:gd name="connsiteY35" fmla="*/ 9973 h 459883"/>
                    <a:gd name="connsiteX36" fmla="*/ 514516 w 709329"/>
                    <a:gd name="connsiteY36" fmla="*/ 11303 h 459883"/>
                    <a:gd name="connsiteX37" fmla="*/ 503767 w 709329"/>
                    <a:gd name="connsiteY37" fmla="*/ 17730 h 459883"/>
                    <a:gd name="connsiteX38" fmla="*/ 499667 w 709329"/>
                    <a:gd name="connsiteY38" fmla="*/ 18949 h 459883"/>
                    <a:gd name="connsiteX39" fmla="*/ 494569 w 709329"/>
                    <a:gd name="connsiteY39" fmla="*/ 18949 h 459883"/>
                    <a:gd name="connsiteX40" fmla="*/ 493350 w 709329"/>
                    <a:gd name="connsiteY40" fmla="*/ 19282 h 459883"/>
                    <a:gd name="connsiteX41" fmla="*/ 491023 w 709329"/>
                    <a:gd name="connsiteY41" fmla="*/ 20722 h 459883"/>
                    <a:gd name="connsiteX42" fmla="*/ 489915 w 709329"/>
                    <a:gd name="connsiteY42" fmla="*/ 20944 h 459883"/>
                    <a:gd name="connsiteX43" fmla="*/ 487699 w 709329"/>
                    <a:gd name="connsiteY43" fmla="*/ 21276 h 459883"/>
                    <a:gd name="connsiteX44" fmla="*/ 483930 w 709329"/>
                    <a:gd name="connsiteY44" fmla="*/ 22606 h 459883"/>
                    <a:gd name="connsiteX45" fmla="*/ 461435 w 709329"/>
                    <a:gd name="connsiteY45" fmla="*/ 25930 h 459883"/>
                    <a:gd name="connsiteX46" fmla="*/ 451905 w 709329"/>
                    <a:gd name="connsiteY46" fmla="*/ 27260 h 459883"/>
                    <a:gd name="connsiteX47" fmla="*/ 449467 w 709329"/>
                    <a:gd name="connsiteY47" fmla="*/ 27704 h 459883"/>
                    <a:gd name="connsiteX48" fmla="*/ 440491 w 709329"/>
                    <a:gd name="connsiteY48" fmla="*/ 31582 h 459883"/>
                    <a:gd name="connsiteX49" fmla="*/ 431404 w 709329"/>
                    <a:gd name="connsiteY49" fmla="*/ 34020 h 459883"/>
                    <a:gd name="connsiteX50" fmla="*/ 427415 w 709329"/>
                    <a:gd name="connsiteY50" fmla="*/ 36125 h 459883"/>
                    <a:gd name="connsiteX51" fmla="*/ 423315 w 709329"/>
                    <a:gd name="connsiteY51" fmla="*/ 40780 h 459883"/>
                    <a:gd name="connsiteX52" fmla="*/ 421209 w 709329"/>
                    <a:gd name="connsiteY52" fmla="*/ 43772 h 459883"/>
                    <a:gd name="connsiteX53" fmla="*/ 420434 w 709329"/>
                    <a:gd name="connsiteY53" fmla="*/ 46210 h 459883"/>
                    <a:gd name="connsiteX54" fmla="*/ 406803 w 709329"/>
                    <a:gd name="connsiteY54" fmla="*/ 56294 h 459883"/>
                    <a:gd name="connsiteX55" fmla="*/ 405695 w 709329"/>
                    <a:gd name="connsiteY55" fmla="*/ 58067 h 459883"/>
                    <a:gd name="connsiteX56" fmla="*/ 404809 w 709329"/>
                    <a:gd name="connsiteY56" fmla="*/ 60283 h 459883"/>
                    <a:gd name="connsiteX57" fmla="*/ 399489 w 709329"/>
                    <a:gd name="connsiteY57" fmla="*/ 67154 h 459883"/>
                    <a:gd name="connsiteX58" fmla="*/ 396054 w 709329"/>
                    <a:gd name="connsiteY58" fmla="*/ 69149 h 459883"/>
                    <a:gd name="connsiteX59" fmla="*/ 392287 w 709329"/>
                    <a:gd name="connsiteY59" fmla="*/ 73027 h 459883"/>
                    <a:gd name="connsiteX60" fmla="*/ 392065 w 709329"/>
                    <a:gd name="connsiteY60" fmla="*/ 73581 h 459883"/>
                    <a:gd name="connsiteX61" fmla="*/ 389516 w 709329"/>
                    <a:gd name="connsiteY61" fmla="*/ 77903 h 459883"/>
                    <a:gd name="connsiteX62" fmla="*/ 384751 w 709329"/>
                    <a:gd name="connsiteY62" fmla="*/ 80008 h 459883"/>
                    <a:gd name="connsiteX63" fmla="*/ 383975 w 709329"/>
                    <a:gd name="connsiteY63" fmla="*/ 80008 h 459883"/>
                    <a:gd name="connsiteX64" fmla="*/ 376994 w 709329"/>
                    <a:gd name="connsiteY64" fmla="*/ 80230 h 459883"/>
                    <a:gd name="connsiteX65" fmla="*/ 374999 w 709329"/>
                    <a:gd name="connsiteY65" fmla="*/ 81671 h 459883"/>
                    <a:gd name="connsiteX66" fmla="*/ 373226 w 709329"/>
                    <a:gd name="connsiteY66" fmla="*/ 83333 h 459883"/>
                    <a:gd name="connsiteX67" fmla="*/ 370788 w 709329"/>
                    <a:gd name="connsiteY67" fmla="*/ 84884 h 459883"/>
                    <a:gd name="connsiteX68" fmla="*/ 368239 w 709329"/>
                    <a:gd name="connsiteY68" fmla="*/ 85992 h 459883"/>
                    <a:gd name="connsiteX69" fmla="*/ 366134 w 709329"/>
                    <a:gd name="connsiteY69" fmla="*/ 86436 h 459883"/>
                    <a:gd name="connsiteX70" fmla="*/ 364028 w 709329"/>
                    <a:gd name="connsiteY70" fmla="*/ 87544 h 459883"/>
                    <a:gd name="connsiteX71" fmla="*/ 361480 w 709329"/>
                    <a:gd name="connsiteY71" fmla="*/ 87766 h 459883"/>
                    <a:gd name="connsiteX72" fmla="*/ 356272 w 709329"/>
                    <a:gd name="connsiteY72" fmla="*/ 87544 h 459883"/>
                    <a:gd name="connsiteX73" fmla="*/ 355607 w 709329"/>
                    <a:gd name="connsiteY73" fmla="*/ 87655 h 459883"/>
                    <a:gd name="connsiteX74" fmla="*/ 353944 w 709329"/>
                    <a:gd name="connsiteY74" fmla="*/ 87987 h 459883"/>
                    <a:gd name="connsiteX75" fmla="*/ 349179 w 709329"/>
                    <a:gd name="connsiteY75" fmla="*/ 90092 h 459883"/>
                    <a:gd name="connsiteX76" fmla="*/ 346631 w 709329"/>
                    <a:gd name="connsiteY76" fmla="*/ 90757 h 459883"/>
                    <a:gd name="connsiteX77" fmla="*/ 341644 w 709329"/>
                    <a:gd name="connsiteY77" fmla="*/ 90092 h 459883"/>
                    <a:gd name="connsiteX78" fmla="*/ 337544 w 709329"/>
                    <a:gd name="connsiteY78" fmla="*/ 87655 h 459883"/>
                    <a:gd name="connsiteX79" fmla="*/ 333665 w 709329"/>
                    <a:gd name="connsiteY79" fmla="*/ 84662 h 459883"/>
                    <a:gd name="connsiteX80" fmla="*/ 333222 w 709329"/>
                    <a:gd name="connsiteY80" fmla="*/ 84441 h 459883"/>
                    <a:gd name="connsiteX81" fmla="*/ 329565 w 709329"/>
                    <a:gd name="connsiteY81" fmla="*/ 82225 h 459883"/>
                    <a:gd name="connsiteX82" fmla="*/ 324911 w 709329"/>
                    <a:gd name="connsiteY82" fmla="*/ 81116 h 459883"/>
                    <a:gd name="connsiteX83" fmla="*/ 310172 w 709329"/>
                    <a:gd name="connsiteY83" fmla="*/ 80008 h 459883"/>
                    <a:gd name="connsiteX84" fmla="*/ 296764 w 709329"/>
                    <a:gd name="connsiteY84" fmla="*/ 75132 h 459883"/>
                    <a:gd name="connsiteX85" fmla="*/ 272827 w 709329"/>
                    <a:gd name="connsiteY85" fmla="*/ 76905 h 459883"/>
                    <a:gd name="connsiteX86" fmla="*/ 267508 w 709329"/>
                    <a:gd name="connsiteY86" fmla="*/ 76130 h 459883"/>
                    <a:gd name="connsiteX87" fmla="*/ 262633 w 709329"/>
                    <a:gd name="connsiteY87" fmla="*/ 74246 h 459883"/>
                    <a:gd name="connsiteX88" fmla="*/ 244237 w 709329"/>
                    <a:gd name="connsiteY88" fmla="*/ 67375 h 459883"/>
                    <a:gd name="connsiteX89" fmla="*/ 240469 w 709329"/>
                    <a:gd name="connsiteY89" fmla="*/ 66932 h 459883"/>
                    <a:gd name="connsiteX90" fmla="*/ 236480 w 709329"/>
                    <a:gd name="connsiteY90" fmla="*/ 68151 h 459883"/>
                    <a:gd name="connsiteX91" fmla="*/ 230164 w 709329"/>
                    <a:gd name="connsiteY91" fmla="*/ 72916 h 459883"/>
                    <a:gd name="connsiteX92" fmla="*/ 228169 w 709329"/>
                    <a:gd name="connsiteY92" fmla="*/ 73581 h 459883"/>
                    <a:gd name="connsiteX93" fmla="*/ 225731 w 709329"/>
                    <a:gd name="connsiteY93" fmla="*/ 73692 h 459883"/>
                    <a:gd name="connsiteX94" fmla="*/ 205673 w 709329"/>
                    <a:gd name="connsiteY94" fmla="*/ 74689 h 459883"/>
                    <a:gd name="connsiteX95" fmla="*/ 204565 w 709329"/>
                    <a:gd name="connsiteY95" fmla="*/ 74357 h 459883"/>
                    <a:gd name="connsiteX96" fmla="*/ 164893 w 709329"/>
                    <a:gd name="connsiteY96" fmla="*/ 64384 h 459883"/>
                    <a:gd name="connsiteX97" fmla="*/ 158466 w 709329"/>
                    <a:gd name="connsiteY97" fmla="*/ 60616 h 459883"/>
                    <a:gd name="connsiteX98" fmla="*/ 155917 w 709329"/>
                    <a:gd name="connsiteY98" fmla="*/ 60062 h 459883"/>
                    <a:gd name="connsiteX99" fmla="*/ 146276 w 709329"/>
                    <a:gd name="connsiteY99" fmla="*/ 62278 h 459883"/>
                    <a:gd name="connsiteX100" fmla="*/ 144614 w 709329"/>
                    <a:gd name="connsiteY100" fmla="*/ 61945 h 459883"/>
                    <a:gd name="connsiteX101" fmla="*/ 141401 w 709329"/>
                    <a:gd name="connsiteY101" fmla="*/ 61391 h 459883"/>
                    <a:gd name="connsiteX102" fmla="*/ 129210 w 709329"/>
                    <a:gd name="connsiteY102" fmla="*/ 54632 h 459883"/>
                    <a:gd name="connsiteX103" fmla="*/ 111037 w 709329"/>
                    <a:gd name="connsiteY103" fmla="*/ 53745 h 459883"/>
                    <a:gd name="connsiteX104" fmla="*/ 100842 w 709329"/>
                    <a:gd name="connsiteY104" fmla="*/ 55186 h 459883"/>
                    <a:gd name="connsiteX105" fmla="*/ 96520 w 709329"/>
                    <a:gd name="connsiteY105" fmla="*/ 57513 h 459883"/>
                    <a:gd name="connsiteX106" fmla="*/ 92531 w 709329"/>
                    <a:gd name="connsiteY106" fmla="*/ 58288 h 459883"/>
                    <a:gd name="connsiteX107" fmla="*/ 89206 w 709329"/>
                    <a:gd name="connsiteY107" fmla="*/ 59729 h 459883"/>
                    <a:gd name="connsiteX108" fmla="*/ 80230 w 709329"/>
                    <a:gd name="connsiteY108" fmla="*/ 60616 h 459883"/>
                    <a:gd name="connsiteX109" fmla="*/ 65049 w 709329"/>
                    <a:gd name="connsiteY109" fmla="*/ 61945 h 459883"/>
                    <a:gd name="connsiteX110" fmla="*/ 61613 w 709329"/>
                    <a:gd name="connsiteY110" fmla="*/ 61059 h 459883"/>
                    <a:gd name="connsiteX111" fmla="*/ 58732 w 709329"/>
                    <a:gd name="connsiteY111" fmla="*/ 58621 h 459883"/>
                    <a:gd name="connsiteX112" fmla="*/ 57291 w 709329"/>
                    <a:gd name="connsiteY112" fmla="*/ 55629 h 459883"/>
                    <a:gd name="connsiteX113" fmla="*/ 57291 w 709329"/>
                    <a:gd name="connsiteY113" fmla="*/ 52083 h 459883"/>
                    <a:gd name="connsiteX114" fmla="*/ 60062 w 709329"/>
                    <a:gd name="connsiteY114" fmla="*/ 40336 h 459883"/>
                    <a:gd name="connsiteX115" fmla="*/ 61281 w 709329"/>
                    <a:gd name="connsiteY115" fmla="*/ 36790 h 459883"/>
                    <a:gd name="connsiteX116" fmla="*/ 63497 w 709329"/>
                    <a:gd name="connsiteY116" fmla="*/ 35349 h 459883"/>
                    <a:gd name="connsiteX117" fmla="*/ 65935 w 709329"/>
                    <a:gd name="connsiteY117" fmla="*/ 35017 h 459883"/>
                    <a:gd name="connsiteX118" fmla="*/ 70367 w 709329"/>
                    <a:gd name="connsiteY118" fmla="*/ 33466 h 459883"/>
                    <a:gd name="connsiteX119" fmla="*/ 72917 w 709329"/>
                    <a:gd name="connsiteY119" fmla="*/ 33134 h 459883"/>
                    <a:gd name="connsiteX120" fmla="*/ 76795 w 709329"/>
                    <a:gd name="connsiteY120" fmla="*/ 30917 h 459883"/>
                    <a:gd name="connsiteX121" fmla="*/ 78790 w 709329"/>
                    <a:gd name="connsiteY121" fmla="*/ 26152 h 459883"/>
                    <a:gd name="connsiteX122" fmla="*/ 77682 w 709329"/>
                    <a:gd name="connsiteY122" fmla="*/ 21276 h 459883"/>
                    <a:gd name="connsiteX123" fmla="*/ 75133 w 709329"/>
                    <a:gd name="connsiteY123" fmla="*/ 20168 h 459883"/>
                    <a:gd name="connsiteX124" fmla="*/ 72917 w 709329"/>
                    <a:gd name="connsiteY124" fmla="*/ 19060 h 459883"/>
                    <a:gd name="connsiteX125" fmla="*/ 67708 w 709329"/>
                    <a:gd name="connsiteY125" fmla="*/ 18395 h 459883"/>
                    <a:gd name="connsiteX126" fmla="*/ 63608 w 709329"/>
                    <a:gd name="connsiteY126" fmla="*/ 16622 h 459883"/>
                    <a:gd name="connsiteX127" fmla="*/ 39228 w 709329"/>
                    <a:gd name="connsiteY127" fmla="*/ 0 h 459883"/>
                    <a:gd name="connsiteX128" fmla="*/ 34463 w 709329"/>
                    <a:gd name="connsiteY128" fmla="*/ 2216 h 459883"/>
                    <a:gd name="connsiteX129" fmla="*/ 33466 w 709329"/>
                    <a:gd name="connsiteY129" fmla="*/ 3324 h 459883"/>
                    <a:gd name="connsiteX130" fmla="*/ 31693 w 709329"/>
                    <a:gd name="connsiteY130" fmla="*/ 6095 h 459883"/>
                    <a:gd name="connsiteX131" fmla="*/ 29809 w 709329"/>
                    <a:gd name="connsiteY131" fmla="*/ 8311 h 459883"/>
                    <a:gd name="connsiteX132" fmla="*/ 29588 w 709329"/>
                    <a:gd name="connsiteY132" fmla="*/ 8532 h 459883"/>
                    <a:gd name="connsiteX133" fmla="*/ 29477 w 709329"/>
                    <a:gd name="connsiteY133" fmla="*/ 9419 h 459883"/>
                    <a:gd name="connsiteX134" fmla="*/ 29588 w 709329"/>
                    <a:gd name="connsiteY134" fmla="*/ 10306 h 459883"/>
                    <a:gd name="connsiteX135" fmla="*/ 29809 w 709329"/>
                    <a:gd name="connsiteY135" fmla="*/ 10749 h 459883"/>
                    <a:gd name="connsiteX136" fmla="*/ 29920 w 709329"/>
                    <a:gd name="connsiteY136" fmla="*/ 10749 h 459883"/>
                    <a:gd name="connsiteX137" fmla="*/ 28812 w 709329"/>
                    <a:gd name="connsiteY137" fmla="*/ 15403 h 459883"/>
                    <a:gd name="connsiteX138" fmla="*/ 28591 w 709329"/>
                    <a:gd name="connsiteY138" fmla="*/ 17176 h 459883"/>
                    <a:gd name="connsiteX139" fmla="*/ 28701 w 709329"/>
                    <a:gd name="connsiteY139" fmla="*/ 18727 h 459883"/>
                    <a:gd name="connsiteX140" fmla="*/ 29366 w 709329"/>
                    <a:gd name="connsiteY140" fmla="*/ 22052 h 459883"/>
                    <a:gd name="connsiteX141" fmla="*/ 29366 w 709329"/>
                    <a:gd name="connsiteY141" fmla="*/ 23493 h 459883"/>
                    <a:gd name="connsiteX142" fmla="*/ 28037 w 709329"/>
                    <a:gd name="connsiteY142" fmla="*/ 25930 h 459883"/>
                    <a:gd name="connsiteX143" fmla="*/ 26041 w 709329"/>
                    <a:gd name="connsiteY143" fmla="*/ 26263 h 459883"/>
                    <a:gd name="connsiteX144" fmla="*/ 23715 w 709329"/>
                    <a:gd name="connsiteY144" fmla="*/ 26152 h 459883"/>
                    <a:gd name="connsiteX145" fmla="*/ 21387 w 709329"/>
                    <a:gd name="connsiteY145" fmla="*/ 26928 h 459883"/>
                    <a:gd name="connsiteX146" fmla="*/ 20058 w 709329"/>
                    <a:gd name="connsiteY146" fmla="*/ 28923 h 459883"/>
                    <a:gd name="connsiteX147" fmla="*/ 19282 w 709329"/>
                    <a:gd name="connsiteY147" fmla="*/ 31139 h 459883"/>
                    <a:gd name="connsiteX148" fmla="*/ 17952 w 709329"/>
                    <a:gd name="connsiteY148" fmla="*/ 32801 h 459883"/>
                    <a:gd name="connsiteX149" fmla="*/ 15403 w 709329"/>
                    <a:gd name="connsiteY149" fmla="*/ 32912 h 459883"/>
                    <a:gd name="connsiteX150" fmla="*/ 13630 w 709329"/>
                    <a:gd name="connsiteY150" fmla="*/ 33134 h 459883"/>
                    <a:gd name="connsiteX151" fmla="*/ 10084 w 709329"/>
                    <a:gd name="connsiteY151" fmla="*/ 33799 h 459883"/>
                    <a:gd name="connsiteX152" fmla="*/ 7535 w 709329"/>
                    <a:gd name="connsiteY152" fmla="*/ 34796 h 459883"/>
                    <a:gd name="connsiteX153" fmla="*/ 6206 w 709329"/>
                    <a:gd name="connsiteY153" fmla="*/ 37012 h 459883"/>
                    <a:gd name="connsiteX154" fmla="*/ 5874 w 709329"/>
                    <a:gd name="connsiteY154" fmla="*/ 38896 h 459883"/>
                    <a:gd name="connsiteX155" fmla="*/ 5874 w 709329"/>
                    <a:gd name="connsiteY155" fmla="*/ 43439 h 459883"/>
                    <a:gd name="connsiteX156" fmla="*/ 5541 w 709329"/>
                    <a:gd name="connsiteY156" fmla="*/ 45877 h 459883"/>
                    <a:gd name="connsiteX157" fmla="*/ 5319 w 709329"/>
                    <a:gd name="connsiteY157" fmla="*/ 46653 h 459883"/>
                    <a:gd name="connsiteX158" fmla="*/ 4211 w 709329"/>
                    <a:gd name="connsiteY158" fmla="*/ 48758 h 459883"/>
                    <a:gd name="connsiteX159" fmla="*/ 3878 w 709329"/>
                    <a:gd name="connsiteY159" fmla="*/ 49534 h 459883"/>
                    <a:gd name="connsiteX160" fmla="*/ 3657 w 709329"/>
                    <a:gd name="connsiteY160" fmla="*/ 54188 h 459883"/>
                    <a:gd name="connsiteX161" fmla="*/ 2549 w 709329"/>
                    <a:gd name="connsiteY161" fmla="*/ 59064 h 459883"/>
                    <a:gd name="connsiteX162" fmla="*/ 1108 w 709329"/>
                    <a:gd name="connsiteY162" fmla="*/ 62610 h 459883"/>
                    <a:gd name="connsiteX163" fmla="*/ 443 w 709329"/>
                    <a:gd name="connsiteY163" fmla="*/ 66046 h 459883"/>
                    <a:gd name="connsiteX164" fmla="*/ 1995 w 709329"/>
                    <a:gd name="connsiteY164" fmla="*/ 70257 h 459883"/>
                    <a:gd name="connsiteX165" fmla="*/ 4876 w 709329"/>
                    <a:gd name="connsiteY165" fmla="*/ 73803 h 459883"/>
                    <a:gd name="connsiteX166" fmla="*/ 4987 w 709329"/>
                    <a:gd name="connsiteY166" fmla="*/ 75022 h 459883"/>
                    <a:gd name="connsiteX167" fmla="*/ 4654 w 709329"/>
                    <a:gd name="connsiteY167" fmla="*/ 77681 h 459883"/>
                    <a:gd name="connsiteX168" fmla="*/ 4654 w 709329"/>
                    <a:gd name="connsiteY168" fmla="*/ 78900 h 459883"/>
                    <a:gd name="connsiteX169" fmla="*/ 5098 w 709329"/>
                    <a:gd name="connsiteY169" fmla="*/ 81006 h 459883"/>
                    <a:gd name="connsiteX170" fmla="*/ 5874 w 709329"/>
                    <a:gd name="connsiteY170" fmla="*/ 83001 h 459883"/>
                    <a:gd name="connsiteX171" fmla="*/ 6760 w 709329"/>
                    <a:gd name="connsiteY171" fmla="*/ 84884 h 459883"/>
                    <a:gd name="connsiteX172" fmla="*/ 7757 w 709329"/>
                    <a:gd name="connsiteY172" fmla="*/ 86547 h 459883"/>
                    <a:gd name="connsiteX173" fmla="*/ 9198 w 709329"/>
                    <a:gd name="connsiteY173" fmla="*/ 87877 h 459883"/>
                    <a:gd name="connsiteX174" fmla="*/ 12522 w 709329"/>
                    <a:gd name="connsiteY174" fmla="*/ 89760 h 459883"/>
                    <a:gd name="connsiteX175" fmla="*/ 13741 w 709329"/>
                    <a:gd name="connsiteY175" fmla="*/ 90868 h 459883"/>
                    <a:gd name="connsiteX176" fmla="*/ 14517 w 709329"/>
                    <a:gd name="connsiteY176" fmla="*/ 92974 h 459883"/>
                    <a:gd name="connsiteX177" fmla="*/ 14628 w 709329"/>
                    <a:gd name="connsiteY177" fmla="*/ 96520 h 459883"/>
                    <a:gd name="connsiteX178" fmla="*/ 15403 w 709329"/>
                    <a:gd name="connsiteY178" fmla="*/ 98403 h 459883"/>
                    <a:gd name="connsiteX179" fmla="*/ 15514 w 709329"/>
                    <a:gd name="connsiteY179" fmla="*/ 98514 h 459883"/>
                    <a:gd name="connsiteX180" fmla="*/ 15514 w 709329"/>
                    <a:gd name="connsiteY180" fmla="*/ 98625 h 459883"/>
                    <a:gd name="connsiteX181" fmla="*/ 15514 w 709329"/>
                    <a:gd name="connsiteY181" fmla="*/ 98736 h 459883"/>
                    <a:gd name="connsiteX182" fmla="*/ 15403 w 709329"/>
                    <a:gd name="connsiteY182" fmla="*/ 98736 h 459883"/>
                    <a:gd name="connsiteX183" fmla="*/ 15071 w 709329"/>
                    <a:gd name="connsiteY183" fmla="*/ 99290 h 459883"/>
                    <a:gd name="connsiteX184" fmla="*/ 14960 w 709329"/>
                    <a:gd name="connsiteY184" fmla="*/ 99844 h 459883"/>
                    <a:gd name="connsiteX185" fmla="*/ 15071 w 709329"/>
                    <a:gd name="connsiteY185" fmla="*/ 100509 h 459883"/>
                    <a:gd name="connsiteX186" fmla="*/ 15403 w 709329"/>
                    <a:gd name="connsiteY186" fmla="*/ 100953 h 459883"/>
                    <a:gd name="connsiteX187" fmla="*/ 15625 w 709329"/>
                    <a:gd name="connsiteY187" fmla="*/ 101396 h 459883"/>
                    <a:gd name="connsiteX188" fmla="*/ 15625 w 709329"/>
                    <a:gd name="connsiteY188" fmla="*/ 101728 h 459883"/>
                    <a:gd name="connsiteX189" fmla="*/ 15625 w 709329"/>
                    <a:gd name="connsiteY189" fmla="*/ 102171 h 459883"/>
                    <a:gd name="connsiteX190" fmla="*/ 15403 w 709329"/>
                    <a:gd name="connsiteY190" fmla="*/ 102614 h 459883"/>
                    <a:gd name="connsiteX191" fmla="*/ 15182 w 709329"/>
                    <a:gd name="connsiteY191" fmla="*/ 103390 h 459883"/>
                    <a:gd name="connsiteX192" fmla="*/ 14960 w 709329"/>
                    <a:gd name="connsiteY192" fmla="*/ 104166 h 459883"/>
                    <a:gd name="connsiteX193" fmla="*/ 15071 w 709329"/>
                    <a:gd name="connsiteY193" fmla="*/ 104942 h 459883"/>
                    <a:gd name="connsiteX194" fmla="*/ 16511 w 709329"/>
                    <a:gd name="connsiteY194" fmla="*/ 107712 h 459883"/>
                    <a:gd name="connsiteX195" fmla="*/ 18617 w 709329"/>
                    <a:gd name="connsiteY195" fmla="*/ 115137 h 459883"/>
                    <a:gd name="connsiteX196" fmla="*/ 19725 w 709329"/>
                    <a:gd name="connsiteY196" fmla="*/ 118129 h 459883"/>
                    <a:gd name="connsiteX197" fmla="*/ 21276 w 709329"/>
                    <a:gd name="connsiteY197" fmla="*/ 119570 h 459883"/>
                    <a:gd name="connsiteX198" fmla="*/ 25044 w 709329"/>
                    <a:gd name="connsiteY198" fmla="*/ 121342 h 459883"/>
                    <a:gd name="connsiteX199" fmla="*/ 25820 w 709329"/>
                    <a:gd name="connsiteY199" fmla="*/ 122229 h 459883"/>
                    <a:gd name="connsiteX200" fmla="*/ 27372 w 709329"/>
                    <a:gd name="connsiteY200" fmla="*/ 124335 h 459883"/>
                    <a:gd name="connsiteX201" fmla="*/ 28480 w 709329"/>
                    <a:gd name="connsiteY201" fmla="*/ 125110 h 459883"/>
                    <a:gd name="connsiteX202" fmla="*/ 29698 w 709329"/>
                    <a:gd name="connsiteY202" fmla="*/ 125442 h 459883"/>
                    <a:gd name="connsiteX203" fmla="*/ 32137 w 709329"/>
                    <a:gd name="connsiteY203" fmla="*/ 125332 h 459883"/>
                    <a:gd name="connsiteX204" fmla="*/ 33134 w 709329"/>
                    <a:gd name="connsiteY204" fmla="*/ 125553 h 459883"/>
                    <a:gd name="connsiteX205" fmla="*/ 34020 w 709329"/>
                    <a:gd name="connsiteY205" fmla="*/ 126551 h 459883"/>
                    <a:gd name="connsiteX206" fmla="*/ 35239 w 709329"/>
                    <a:gd name="connsiteY206" fmla="*/ 129210 h 459883"/>
                    <a:gd name="connsiteX207" fmla="*/ 35572 w 709329"/>
                    <a:gd name="connsiteY207" fmla="*/ 129432 h 459883"/>
                    <a:gd name="connsiteX208" fmla="*/ 36237 w 709329"/>
                    <a:gd name="connsiteY208" fmla="*/ 130208 h 459883"/>
                    <a:gd name="connsiteX209" fmla="*/ 37345 w 709329"/>
                    <a:gd name="connsiteY209" fmla="*/ 130540 h 459883"/>
                    <a:gd name="connsiteX210" fmla="*/ 39450 w 709329"/>
                    <a:gd name="connsiteY210" fmla="*/ 130429 h 459883"/>
                    <a:gd name="connsiteX211" fmla="*/ 40558 w 709329"/>
                    <a:gd name="connsiteY211" fmla="*/ 130651 h 459883"/>
                    <a:gd name="connsiteX212" fmla="*/ 42442 w 709329"/>
                    <a:gd name="connsiteY212" fmla="*/ 131427 h 459883"/>
                    <a:gd name="connsiteX213" fmla="*/ 42996 w 709329"/>
                    <a:gd name="connsiteY213" fmla="*/ 131870 h 459883"/>
                    <a:gd name="connsiteX214" fmla="*/ 43994 w 709329"/>
                    <a:gd name="connsiteY214" fmla="*/ 132535 h 459883"/>
                    <a:gd name="connsiteX215" fmla="*/ 52083 w 709329"/>
                    <a:gd name="connsiteY215" fmla="*/ 140735 h 459883"/>
                    <a:gd name="connsiteX216" fmla="*/ 53524 w 709329"/>
                    <a:gd name="connsiteY216" fmla="*/ 142840 h 459883"/>
                    <a:gd name="connsiteX217" fmla="*/ 53856 w 709329"/>
                    <a:gd name="connsiteY217" fmla="*/ 144060 h 459883"/>
                    <a:gd name="connsiteX218" fmla="*/ 54300 w 709329"/>
                    <a:gd name="connsiteY218" fmla="*/ 146830 h 459883"/>
                    <a:gd name="connsiteX219" fmla="*/ 54632 w 709329"/>
                    <a:gd name="connsiteY219" fmla="*/ 148049 h 459883"/>
                    <a:gd name="connsiteX220" fmla="*/ 55297 w 709329"/>
                    <a:gd name="connsiteY220" fmla="*/ 149157 h 459883"/>
                    <a:gd name="connsiteX221" fmla="*/ 58067 w 709329"/>
                    <a:gd name="connsiteY221" fmla="*/ 151927 h 459883"/>
                    <a:gd name="connsiteX222" fmla="*/ 61059 w 709329"/>
                    <a:gd name="connsiteY222" fmla="*/ 156028 h 459883"/>
                    <a:gd name="connsiteX223" fmla="*/ 62611 w 709329"/>
                    <a:gd name="connsiteY223" fmla="*/ 157579 h 459883"/>
                    <a:gd name="connsiteX224" fmla="*/ 64606 w 709329"/>
                    <a:gd name="connsiteY224" fmla="*/ 158798 h 459883"/>
                    <a:gd name="connsiteX225" fmla="*/ 70257 w 709329"/>
                    <a:gd name="connsiteY225" fmla="*/ 160017 h 459883"/>
                    <a:gd name="connsiteX226" fmla="*/ 72141 w 709329"/>
                    <a:gd name="connsiteY226" fmla="*/ 160903 h 459883"/>
                    <a:gd name="connsiteX227" fmla="*/ 72252 w 709329"/>
                    <a:gd name="connsiteY227" fmla="*/ 162677 h 459883"/>
                    <a:gd name="connsiteX228" fmla="*/ 72473 w 709329"/>
                    <a:gd name="connsiteY228" fmla="*/ 164671 h 459883"/>
                    <a:gd name="connsiteX229" fmla="*/ 71254 w 709329"/>
                    <a:gd name="connsiteY229" fmla="*/ 169769 h 459883"/>
                    <a:gd name="connsiteX230" fmla="*/ 69149 w 709329"/>
                    <a:gd name="connsiteY230" fmla="*/ 174866 h 459883"/>
                    <a:gd name="connsiteX231" fmla="*/ 66932 w 709329"/>
                    <a:gd name="connsiteY231" fmla="*/ 178412 h 459883"/>
                    <a:gd name="connsiteX232" fmla="*/ 65935 w 709329"/>
                    <a:gd name="connsiteY232" fmla="*/ 179077 h 459883"/>
                    <a:gd name="connsiteX233" fmla="*/ 64052 w 709329"/>
                    <a:gd name="connsiteY233" fmla="*/ 179964 h 459883"/>
                    <a:gd name="connsiteX234" fmla="*/ 63054 w 709329"/>
                    <a:gd name="connsiteY234" fmla="*/ 180850 h 459883"/>
                    <a:gd name="connsiteX235" fmla="*/ 62500 w 709329"/>
                    <a:gd name="connsiteY235" fmla="*/ 181959 h 459883"/>
                    <a:gd name="connsiteX236" fmla="*/ 61724 w 709329"/>
                    <a:gd name="connsiteY236" fmla="*/ 184840 h 459883"/>
                    <a:gd name="connsiteX237" fmla="*/ 61059 w 709329"/>
                    <a:gd name="connsiteY237" fmla="*/ 185948 h 459883"/>
                    <a:gd name="connsiteX238" fmla="*/ 56294 w 709329"/>
                    <a:gd name="connsiteY238" fmla="*/ 190491 h 459883"/>
                    <a:gd name="connsiteX239" fmla="*/ 54854 w 709329"/>
                    <a:gd name="connsiteY239" fmla="*/ 192596 h 459883"/>
                    <a:gd name="connsiteX240" fmla="*/ 54854 w 709329"/>
                    <a:gd name="connsiteY240" fmla="*/ 192707 h 459883"/>
                    <a:gd name="connsiteX241" fmla="*/ 54854 w 709329"/>
                    <a:gd name="connsiteY241" fmla="*/ 192707 h 459883"/>
                    <a:gd name="connsiteX242" fmla="*/ 54854 w 709329"/>
                    <a:gd name="connsiteY242" fmla="*/ 192707 h 459883"/>
                    <a:gd name="connsiteX243" fmla="*/ 53302 w 709329"/>
                    <a:gd name="connsiteY243" fmla="*/ 193261 h 459883"/>
                    <a:gd name="connsiteX244" fmla="*/ 50200 w 709329"/>
                    <a:gd name="connsiteY244" fmla="*/ 194037 h 459883"/>
                    <a:gd name="connsiteX245" fmla="*/ 48869 w 709329"/>
                    <a:gd name="connsiteY245" fmla="*/ 194813 h 459883"/>
                    <a:gd name="connsiteX246" fmla="*/ 48094 w 709329"/>
                    <a:gd name="connsiteY246" fmla="*/ 196032 h 459883"/>
                    <a:gd name="connsiteX247" fmla="*/ 47429 w 709329"/>
                    <a:gd name="connsiteY247" fmla="*/ 198027 h 459883"/>
                    <a:gd name="connsiteX248" fmla="*/ 45324 w 709329"/>
                    <a:gd name="connsiteY248" fmla="*/ 205562 h 459883"/>
                    <a:gd name="connsiteX249" fmla="*/ 44659 w 709329"/>
                    <a:gd name="connsiteY249" fmla="*/ 207224 h 459883"/>
                    <a:gd name="connsiteX250" fmla="*/ 44659 w 709329"/>
                    <a:gd name="connsiteY250" fmla="*/ 207446 h 459883"/>
                    <a:gd name="connsiteX251" fmla="*/ 43329 w 709329"/>
                    <a:gd name="connsiteY251" fmla="*/ 209109 h 459883"/>
                    <a:gd name="connsiteX252" fmla="*/ 39783 w 709329"/>
                    <a:gd name="connsiteY252" fmla="*/ 210549 h 459883"/>
                    <a:gd name="connsiteX253" fmla="*/ 36348 w 709329"/>
                    <a:gd name="connsiteY253" fmla="*/ 211435 h 459883"/>
                    <a:gd name="connsiteX254" fmla="*/ 27815 w 709329"/>
                    <a:gd name="connsiteY254" fmla="*/ 209109 h 459883"/>
                    <a:gd name="connsiteX255" fmla="*/ 24712 w 709329"/>
                    <a:gd name="connsiteY255" fmla="*/ 209552 h 459883"/>
                    <a:gd name="connsiteX256" fmla="*/ 23161 w 709329"/>
                    <a:gd name="connsiteY256" fmla="*/ 210549 h 459883"/>
                    <a:gd name="connsiteX257" fmla="*/ 22606 w 709329"/>
                    <a:gd name="connsiteY257" fmla="*/ 211435 h 459883"/>
                    <a:gd name="connsiteX258" fmla="*/ 22606 w 709329"/>
                    <a:gd name="connsiteY258" fmla="*/ 211546 h 459883"/>
                    <a:gd name="connsiteX259" fmla="*/ 21831 w 709329"/>
                    <a:gd name="connsiteY259" fmla="*/ 211989 h 459883"/>
                    <a:gd name="connsiteX260" fmla="*/ 19836 w 709329"/>
                    <a:gd name="connsiteY260" fmla="*/ 211657 h 459883"/>
                    <a:gd name="connsiteX261" fmla="*/ 18285 w 709329"/>
                    <a:gd name="connsiteY261" fmla="*/ 211657 h 459883"/>
                    <a:gd name="connsiteX262" fmla="*/ 17176 w 709329"/>
                    <a:gd name="connsiteY262" fmla="*/ 212544 h 459883"/>
                    <a:gd name="connsiteX263" fmla="*/ 15403 w 709329"/>
                    <a:gd name="connsiteY263" fmla="*/ 215314 h 459883"/>
                    <a:gd name="connsiteX264" fmla="*/ 14295 w 709329"/>
                    <a:gd name="connsiteY264" fmla="*/ 216311 h 459883"/>
                    <a:gd name="connsiteX265" fmla="*/ 11414 w 709329"/>
                    <a:gd name="connsiteY265" fmla="*/ 217863 h 459883"/>
                    <a:gd name="connsiteX266" fmla="*/ 10417 w 709329"/>
                    <a:gd name="connsiteY266" fmla="*/ 218749 h 459883"/>
                    <a:gd name="connsiteX267" fmla="*/ 9641 w 709329"/>
                    <a:gd name="connsiteY267" fmla="*/ 219857 h 459883"/>
                    <a:gd name="connsiteX268" fmla="*/ 9309 w 709329"/>
                    <a:gd name="connsiteY268" fmla="*/ 220411 h 459883"/>
                    <a:gd name="connsiteX269" fmla="*/ 9087 w 709329"/>
                    <a:gd name="connsiteY269" fmla="*/ 220965 h 459883"/>
                    <a:gd name="connsiteX270" fmla="*/ 9530 w 709329"/>
                    <a:gd name="connsiteY270" fmla="*/ 221520 h 459883"/>
                    <a:gd name="connsiteX271" fmla="*/ 12189 w 709329"/>
                    <a:gd name="connsiteY271" fmla="*/ 228058 h 459883"/>
                    <a:gd name="connsiteX272" fmla="*/ 13741 w 709329"/>
                    <a:gd name="connsiteY272" fmla="*/ 230385 h 459883"/>
                    <a:gd name="connsiteX273" fmla="*/ 15403 w 709329"/>
                    <a:gd name="connsiteY273" fmla="*/ 231715 h 459883"/>
                    <a:gd name="connsiteX274" fmla="*/ 15625 w 709329"/>
                    <a:gd name="connsiteY274" fmla="*/ 232158 h 459883"/>
                    <a:gd name="connsiteX275" fmla="*/ 15625 w 709329"/>
                    <a:gd name="connsiteY275" fmla="*/ 232712 h 459883"/>
                    <a:gd name="connsiteX276" fmla="*/ 15625 w 709329"/>
                    <a:gd name="connsiteY276" fmla="*/ 233155 h 459883"/>
                    <a:gd name="connsiteX277" fmla="*/ 15403 w 709329"/>
                    <a:gd name="connsiteY277" fmla="*/ 233598 h 459883"/>
                    <a:gd name="connsiteX278" fmla="*/ 13963 w 709329"/>
                    <a:gd name="connsiteY278" fmla="*/ 235039 h 459883"/>
                    <a:gd name="connsiteX279" fmla="*/ 10971 w 709329"/>
                    <a:gd name="connsiteY279" fmla="*/ 240691 h 459883"/>
                    <a:gd name="connsiteX280" fmla="*/ 11746 w 709329"/>
                    <a:gd name="connsiteY280" fmla="*/ 242796 h 459883"/>
                    <a:gd name="connsiteX281" fmla="*/ 11303 w 709329"/>
                    <a:gd name="connsiteY281" fmla="*/ 246564 h 459883"/>
                    <a:gd name="connsiteX282" fmla="*/ 10860 w 709329"/>
                    <a:gd name="connsiteY282" fmla="*/ 248226 h 459883"/>
                    <a:gd name="connsiteX283" fmla="*/ 9530 w 709329"/>
                    <a:gd name="connsiteY283" fmla="*/ 254321 h 459883"/>
                    <a:gd name="connsiteX284" fmla="*/ 9087 w 709329"/>
                    <a:gd name="connsiteY284" fmla="*/ 257424 h 459883"/>
                    <a:gd name="connsiteX285" fmla="*/ 9530 w 709329"/>
                    <a:gd name="connsiteY285" fmla="*/ 257646 h 459883"/>
                    <a:gd name="connsiteX286" fmla="*/ 15403 w 709329"/>
                    <a:gd name="connsiteY286" fmla="*/ 263076 h 459883"/>
                    <a:gd name="connsiteX287" fmla="*/ 18950 w 709329"/>
                    <a:gd name="connsiteY287" fmla="*/ 265624 h 459883"/>
                    <a:gd name="connsiteX288" fmla="*/ 20390 w 709329"/>
                    <a:gd name="connsiteY288" fmla="*/ 267397 h 459883"/>
                    <a:gd name="connsiteX289" fmla="*/ 21276 w 709329"/>
                    <a:gd name="connsiteY289" fmla="*/ 269502 h 459883"/>
                    <a:gd name="connsiteX290" fmla="*/ 21276 w 709329"/>
                    <a:gd name="connsiteY290" fmla="*/ 269613 h 459883"/>
                    <a:gd name="connsiteX291" fmla="*/ 21720 w 709329"/>
                    <a:gd name="connsiteY291" fmla="*/ 271830 h 459883"/>
                    <a:gd name="connsiteX292" fmla="*/ 21276 w 709329"/>
                    <a:gd name="connsiteY292" fmla="*/ 275043 h 459883"/>
                    <a:gd name="connsiteX293" fmla="*/ 19725 w 709329"/>
                    <a:gd name="connsiteY293" fmla="*/ 280695 h 459883"/>
                    <a:gd name="connsiteX294" fmla="*/ 18506 w 709329"/>
                    <a:gd name="connsiteY294" fmla="*/ 283133 h 459883"/>
                    <a:gd name="connsiteX295" fmla="*/ 17287 w 709329"/>
                    <a:gd name="connsiteY295" fmla="*/ 284019 h 459883"/>
                    <a:gd name="connsiteX296" fmla="*/ 15847 w 709329"/>
                    <a:gd name="connsiteY296" fmla="*/ 284241 h 459883"/>
                    <a:gd name="connsiteX297" fmla="*/ 14074 w 709329"/>
                    <a:gd name="connsiteY297" fmla="*/ 285128 h 459883"/>
                    <a:gd name="connsiteX298" fmla="*/ 12411 w 709329"/>
                    <a:gd name="connsiteY298" fmla="*/ 287454 h 459883"/>
                    <a:gd name="connsiteX299" fmla="*/ 10528 w 709329"/>
                    <a:gd name="connsiteY299" fmla="*/ 292995 h 459883"/>
                    <a:gd name="connsiteX300" fmla="*/ 8976 w 709329"/>
                    <a:gd name="connsiteY300" fmla="*/ 295212 h 459883"/>
                    <a:gd name="connsiteX301" fmla="*/ 6870 w 709329"/>
                    <a:gd name="connsiteY301" fmla="*/ 295876 h 459883"/>
                    <a:gd name="connsiteX302" fmla="*/ 2106 w 709329"/>
                    <a:gd name="connsiteY302" fmla="*/ 295987 h 459883"/>
                    <a:gd name="connsiteX303" fmla="*/ 0 w 709329"/>
                    <a:gd name="connsiteY303" fmla="*/ 297096 h 459883"/>
                    <a:gd name="connsiteX304" fmla="*/ 11192 w 709329"/>
                    <a:gd name="connsiteY304" fmla="*/ 312167 h 459883"/>
                    <a:gd name="connsiteX305" fmla="*/ 15403 w 709329"/>
                    <a:gd name="connsiteY305" fmla="*/ 315380 h 459883"/>
                    <a:gd name="connsiteX306" fmla="*/ 16955 w 709329"/>
                    <a:gd name="connsiteY306" fmla="*/ 319813 h 459883"/>
                    <a:gd name="connsiteX307" fmla="*/ 18285 w 709329"/>
                    <a:gd name="connsiteY307" fmla="*/ 322140 h 459883"/>
                    <a:gd name="connsiteX308" fmla="*/ 18728 w 709329"/>
                    <a:gd name="connsiteY308" fmla="*/ 322805 h 459883"/>
                    <a:gd name="connsiteX309" fmla="*/ 21055 w 709329"/>
                    <a:gd name="connsiteY309" fmla="*/ 325243 h 459883"/>
                    <a:gd name="connsiteX310" fmla="*/ 30917 w 709329"/>
                    <a:gd name="connsiteY310" fmla="*/ 332224 h 459883"/>
                    <a:gd name="connsiteX311" fmla="*/ 31915 w 709329"/>
                    <a:gd name="connsiteY311" fmla="*/ 332778 h 459883"/>
                    <a:gd name="connsiteX312" fmla="*/ 37456 w 709329"/>
                    <a:gd name="connsiteY312" fmla="*/ 335660 h 459883"/>
                    <a:gd name="connsiteX313" fmla="*/ 40891 w 709329"/>
                    <a:gd name="connsiteY313" fmla="*/ 336324 h 459883"/>
                    <a:gd name="connsiteX314" fmla="*/ 41334 w 709329"/>
                    <a:gd name="connsiteY314" fmla="*/ 336767 h 459883"/>
                    <a:gd name="connsiteX315" fmla="*/ 41778 w 709329"/>
                    <a:gd name="connsiteY315" fmla="*/ 337432 h 459883"/>
                    <a:gd name="connsiteX316" fmla="*/ 42332 w 709329"/>
                    <a:gd name="connsiteY316" fmla="*/ 338097 h 459883"/>
                    <a:gd name="connsiteX317" fmla="*/ 43107 w 709329"/>
                    <a:gd name="connsiteY317" fmla="*/ 338430 h 459883"/>
                    <a:gd name="connsiteX318" fmla="*/ 48204 w 709329"/>
                    <a:gd name="connsiteY318" fmla="*/ 338097 h 459883"/>
                    <a:gd name="connsiteX319" fmla="*/ 49424 w 709329"/>
                    <a:gd name="connsiteY319" fmla="*/ 338319 h 459883"/>
                    <a:gd name="connsiteX320" fmla="*/ 49867 w 709329"/>
                    <a:gd name="connsiteY320" fmla="*/ 338873 h 459883"/>
                    <a:gd name="connsiteX321" fmla="*/ 50200 w 709329"/>
                    <a:gd name="connsiteY321" fmla="*/ 339871 h 459883"/>
                    <a:gd name="connsiteX322" fmla="*/ 50532 w 709329"/>
                    <a:gd name="connsiteY322" fmla="*/ 340868 h 459883"/>
                    <a:gd name="connsiteX323" fmla="*/ 51418 w 709329"/>
                    <a:gd name="connsiteY323" fmla="*/ 341643 h 459883"/>
                    <a:gd name="connsiteX324" fmla="*/ 52194 w 709329"/>
                    <a:gd name="connsiteY324" fmla="*/ 341532 h 459883"/>
                    <a:gd name="connsiteX325" fmla="*/ 53967 w 709329"/>
                    <a:gd name="connsiteY325" fmla="*/ 340978 h 459883"/>
                    <a:gd name="connsiteX326" fmla="*/ 54632 w 709329"/>
                    <a:gd name="connsiteY326" fmla="*/ 340978 h 459883"/>
                    <a:gd name="connsiteX327" fmla="*/ 55851 w 709329"/>
                    <a:gd name="connsiteY327" fmla="*/ 341865 h 459883"/>
                    <a:gd name="connsiteX328" fmla="*/ 56516 w 709329"/>
                    <a:gd name="connsiteY328" fmla="*/ 342641 h 459883"/>
                    <a:gd name="connsiteX329" fmla="*/ 56737 w 709329"/>
                    <a:gd name="connsiteY329" fmla="*/ 343749 h 459883"/>
                    <a:gd name="connsiteX330" fmla="*/ 56737 w 709329"/>
                    <a:gd name="connsiteY330" fmla="*/ 343749 h 459883"/>
                    <a:gd name="connsiteX331" fmla="*/ 56848 w 709329"/>
                    <a:gd name="connsiteY331" fmla="*/ 345854 h 459883"/>
                    <a:gd name="connsiteX332" fmla="*/ 56848 w 709329"/>
                    <a:gd name="connsiteY332" fmla="*/ 345854 h 459883"/>
                    <a:gd name="connsiteX333" fmla="*/ 57735 w 709329"/>
                    <a:gd name="connsiteY333" fmla="*/ 347517 h 459883"/>
                    <a:gd name="connsiteX334" fmla="*/ 58067 w 709329"/>
                    <a:gd name="connsiteY334" fmla="*/ 349068 h 459883"/>
                    <a:gd name="connsiteX335" fmla="*/ 58178 w 709329"/>
                    <a:gd name="connsiteY335" fmla="*/ 352725 h 459883"/>
                    <a:gd name="connsiteX336" fmla="*/ 59065 w 709329"/>
                    <a:gd name="connsiteY336" fmla="*/ 356271 h 459883"/>
                    <a:gd name="connsiteX337" fmla="*/ 60284 w 709329"/>
                    <a:gd name="connsiteY337" fmla="*/ 359706 h 459883"/>
                    <a:gd name="connsiteX338" fmla="*/ 60505 w 709329"/>
                    <a:gd name="connsiteY338" fmla="*/ 360815 h 459883"/>
                    <a:gd name="connsiteX339" fmla="*/ 60395 w 709329"/>
                    <a:gd name="connsiteY339" fmla="*/ 363031 h 459883"/>
                    <a:gd name="connsiteX340" fmla="*/ 60727 w 709329"/>
                    <a:gd name="connsiteY340" fmla="*/ 364139 h 459883"/>
                    <a:gd name="connsiteX341" fmla="*/ 60838 w 709329"/>
                    <a:gd name="connsiteY341" fmla="*/ 364360 h 459883"/>
                    <a:gd name="connsiteX342" fmla="*/ 61170 w 709329"/>
                    <a:gd name="connsiteY342" fmla="*/ 364693 h 459883"/>
                    <a:gd name="connsiteX343" fmla="*/ 62500 w 709329"/>
                    <a:gd name="connsiteY343" fmla="*/ 365469 h 459883"/>
                    <a:gd name="connsiteX344" fmla="*/ 63054 w 709329"/>
                    <a:gd name="connsiteY344" fmla="*/ 366023 h 459883"/>
                    <a:gd name="connsiteX345" fmla="*/ 63719 w 709329"/>
                    <a:gd name="connsiteY345" fmla="*/ 367796 h 459883"/>
                    <a:gd name="connsiteX346" fmla="*/ 64938 w 709329"/>
                    <a:gd name="connsiteY346" fmla="*/ 373004 h 459883"/>
                    <a:gd name="connsiteX347" fmla="*/ 67376 w 709329"/>
                    <a:gd name="connsiteY347" fmla="*/ 378656 h 459883"/>
                    <a:gd name="connsiteX348" fmla="*/ 68041 w 709329"/>
                    <a:gd name="connsiteY348" fmla="*/ 379875 h 459883"/>
                    <a:gd name="connsiteX349" fmla="*/ 69371 w 709329"/>
                    <a:gd name="connsiteY349" fmla="*/ 380429 h 459883"/>
                    <a:gd name="connsiteX350" fmla="*/ 72030 w 709329"/>
                    <a:gd name="connsiteY350" fmla="*/ 380540 h 459883"/>
                    <a:gd name="connsiteX351" fmla="*/ 73249 w 709329"/>
                    <a:gd name="connsiteY351" fmla="*/ 381094 h 459883"/>
                    <a:gd name="connsiteX352" fmla="*/ 75243 w 709329"/>
                    <a:gd name="connsiteY352" fmla="*/ 384308 h 459883"/>
                    <a:gd name="connsiteX353" fmla="*/ 75354 w 709329"/>
                    <a:gd name="connsiteY353" fmla="*/ 387854 h 459883"/>
                    <a:gd name="connsiteX354" fmla="*/ 74025 w 709329"/>
                    <a:gd name="connsiteY354" fmla="*/ 391399 h 459883"/>
                    <a:gd name="connsiteX355" fmla="*/ 72584 w 709329"/>
                    <a:gd name="connsiteY355" fmla="*/ 393727 h 459883"/>
                    <a:gd name="connsiteX356" fmla="*/ 71587 w 709329"/>
                    <a:gd name="connsiteY356" fmla="*/ 395389 h 459883"/>
                    <a:gd name="connsiteX357" fmla="*/ 70811 w 709329"/>
                    <a:gd name="connsiteY357" fmla="*/ 397605 h 459883"/>
                    <a:gd name="connsiteX358" fmla="*/ 70478 w 709329"/>
                    <a:gd name="connsiteY358" fmla="*/ 398270 h 459883"/>
                    <a:gd name="connsiteX359" fmla="*/ 69814 w 709329"/>
                    <a:gd name="connsiteY359" fmla="*/ 398713 h 459883"/>
                    <a:gd name="connsiteX360" fmla="*/ 68041 w 709329"/>
                    <a:gd name="connsiteY360" fmla="*/ 399267 h 459883"/>
                    <a:gd name="connsiteX361" fmla="*/ 67487 w 709329"/>
                    <a:gd name="connsiteY361" fmla="*/ 399710 h 459883"/>
                    <a:gd name="connsiteX362" fmla="*/ 66932 w 709329"/>
                    <a:gd name="connsiteY362" fmla="*/ 401484 h 459883"/>
                    <a:gd name="connsiteX363" fmla="*/ 66600 w 709329"/>
                    <a:gd name="connsiteY363" fmla="*/ 403589 h 459883"/>
                    <a:gd name="connsiteX364" fmla="*/ 66489 w 709329"/>
                    <a:gd name="connsiteY364" fmla="*/ 405695 h 459883"/>
                    <a:gd name="connsiteX365" fmla="*/ 66711 w 709329"/>
                    <a:gd name="connsiteY365" fmla="*/ 407800 h 459883"/>
                    <a:gd name="connsiteX366" fmla="*/ 67043 w 709329"/>
                    <a:gd name="connsiteY366" fmla="*/ 408576 h 459883"/>
                    <a:gd name="connsiteX367" fmla="*/ 68152 w 709329"/>
                    <a:gd name="connsiteY367" fmla="*/ 410349 h 459883"/>
                    <a:gd name="connsiteX368" fmla="*/ 68373 w 709329"/>
                    <a:gd name="connsiteY368" fmla="*/ 411347 h 459883"/>
                    <a:gd name="connsiteX369" fmla="*/ 68262 w 709329"/>
                    <a:gd name="connsiteY369" fmla="*/ 412233 h 459883"/>
                    <a:gd name="connsiteX370" fmla="*/ 67708 w 709329"/>
                    <a:gd name="connsiteY370" fmla="*/ 414671 h 459883"/>
                    <a:gd name="connsiteX371" fmla="*/ 67819 w 709329"/>
                    <a:gd name="connsiteY371" fmla="*/ 416998 h 459883"/>
                    <a:gd name="connsiteX372" fmla="*/ 68152 w 709329"/>
                    <a:gd name="connsiteY372" fmla="*/ 427525 h 459883"/>
                    <a:gd name="connsiteX373" fmla="*/ 68262 w 709329"/>
                    <a:gd name="connsiteY373" fmla="*/ 428301 h 459883"/>
                    <a:gd name="connsiteX374" fmla="*/ 68928 w 709329"/>
                    <a:gd name="connsiteY374" fmla="*/ 429853 h 459883"/>
                    <a:gd name="connsiteX375" fmla="*/ 69038 w 709329"/>
                    <a:gd name="connsiteY375" fmla="*/ 430739 h 459883"/>
                    <a:gd name="connsiteX376" fmla="*/ 68817 w 709329"/>
                    <a:gd name="connsiteY376" fmla="*/ 431404 h 459883"/>
                    <a:gd name="connsiteX377" fmla="*/ 67487 w 709329"/>
                    <a:gd name="connsiteY377" fmla="*/ 433066 h 459883"/>
                    <a:gd name="connsiteX378" fmla="*/ 67154 w 709329"/>
                    <a:gd name="connsiteY378" fmla="*/ 433953 h 459883"/>
                    <a:gd name="connsiteX379" fmla="*/ 67376 w 709329"/>
                    <a:gd name="connsiteY379" fmla="*/ 437166 h 459883"/>
                    <a:gd name="connsiteX380" fmla="*/ 67930 w 709329"/>
                    <a:gd name="connsiteY380" fmla="*/ 440380 h 459883"/>
                    <a:gd name="connsiteX381" fmla="*/ 67487 w 709329"/>
                    <a:gd name="connsiteY381" fmla="*/ 443151 h 459883"/>
                    <a:gd name="connsiteX382" fmla="*/ 64827 w 709329"/>
                    <a:gd name="connsiteY382" fmla="*/ 445256 h 459883"/>
                    <a:gd name="connsiteX383" fmla="*/ 87323 w 709329"/>
                    <a:gd name="connsiteY383" fmla="*/ 448691 h 459883"/>
                    <a:gd name="connsiteX384" fmla="*/ 92088 w 709329"/>
                    <a:gd name="connsiteY384" fmla="*/ 448137 h 459883"/>
                    <a:gd name="connsiteX385" fmla="*/ 94636 w 709329"/>
                    <a:gd name="connsiteY385" fmla="*/ 447472 h 459883"/>
                    <a:gd name="connsiteX386" fmla="*/ 95856 w 709329"/>
                    <a:gd name="connsiteY386" fmla="*/ 446697 h 459883"/>
                    <a:gd name="connsiteX387" fmla="*/ 96853 w 709329"/>
                    <a:gd name="connsiteY387" fmla="*/ 445699 h 459883"/>
                    <a:gd name="connsiteX388" fmla="*/ 97406 w 709329"/>
                    <a:gd name="connsiteY388" fmla="*/ 444258 h 459883"/>
                    <a:gd name="connsiteX389" fmla="*/ 97628 w 709329"/>
                    <a:gd name="connsiteY389" fmla="*/ 441488 h 459883"/>
                    <a:gd name="connsiteX390" fmla="*/ 97961 w 709329"/>
                    <a:gd name="connsiteY390" fmla="*/ 440269 h 459883"/>
                    <a:gd name="connsiteX391" fmla="*/ 99623 w 709329"/>
                    <a:gd name="connsiteY391" fmla="*/ 438718 h 459883"/>
                    <a:gd name="connsiteX392" fmla="*/ 102172 w 709329"/>
                    <a:gd name="connsiteY392" fmla="*/ 437166 h 459883"/>
                    <a:gd name="connsiteX393" fmla="*/ 104832 w 709329"/>
                    <a:gd name="connsiteY393" fmla="*/ 435947 h 459883"/>
                    <a:gd name="connsiteX394" fmla="*/ 106826 w 709329"/>
                    <a:gd name="connsiteY394" fmla="*/ 435836 h 459883"/>
                    <a:gd name="connsiteX395" fmla="*/ 108932 w 709329"/>
                    <a:gd name="connsiteY395" fmla="*/ 437388 h 459883"/>
                    <a:gd name="connsiteX396" fmla="*/ 110040 w 709329"/>
                    <a:gd name="connsiteY396" fmla="*/ 439050 h 459883"/>
                    <a:gd name="connsiteX397" fmla="*/ 111148 w 709329"/>
                    <a:gd name="connsiteY397" fmla="*/ 440158 h 459883"/>
                    <a:gd name="connsiteX398" fmla="*/ 113586 w 709329"/>
                    <a:gd name="connsiteY398" fmla="*/ 439936 h 459883"/>
                    <a:gd name="connsiteX399" fmla="*/ 115580 w 709329"/>
                    <a:gd name="connsiteY399" fmla="*/ 438829 h 459883"/>
                    <a:gd name="connsiteX400" fmla="*/ 119016 w 709329"/>
                    <a:gd name="connsiteY400" fmla="*/ 436280 h 459883"/>
                    <a:gd name="connsiteX401" fmla="*/ 121232 w 709329"/>
                    <a:gd name="connsiteY401" fmla="*/ 435615 h 459883"/>
                    <a:gd name="connsiteX402" fmla="*/ 132424 w 709329"/>
                    <a:gd name="connsiteY402" fmla="*/ 435947 h 459883"/>
                    <a:gd name="connsiteX403" fmla="*/ 139849 w 709329"/>
                    <a:gd name="connsiteY403" fmla="*/ 439826 h 459883"/>
                    <a:gd name="connsiteX404" fmla="*/ 143617 w 709329"/>
                    <a:gd name="connsiteY404" fmla="*/ 439936 h 459883"/>
                    <a:gd name="connsiteX405" fmla="*/ 145058 w 709329"/>
                    <a:gd name="connsiteY405" fmla="*/ 439050 h 459883"/>
                    <a:gd name="connsiteX406" fmla="*/ 145390 w 709329"/>
                    <a:gd name="connsiteY406" fmla="*/ 438829 h 459883"/>
                    <a:gd name="connsiteX407" fmla="*/ 148271 w 709329"/>
                    <a:gd name="connsiteY407" fmla="*/ 435947 h 459883"/>
                    <a:gd name="connsiteX408" fmla="*/ 150377 w 709329"/>
                    <a:gd name="connsiteY408" fmla="*/ 435171 h 459883"/>
                    <a:gd name="connsiteX409" fmla="*/ 154144 w 709329"/>
                    <a:gd name="connsiteY409" fmla="*/ 435061 h 459883"/>
                    <a:gd name="connsiteX410" fmla="*/ 157912 w 709329"/>
                    <a:gd name="connsiteY410" fmla="*/ 435947 h 459883"/>
                    <a:gd name="connsiteX411" fmla="*/ 159685 w 709329"/>
                    <a:gd name="connsiteY411" fmla="*/ 435504 h 459883"/>
                    <a:gd name="connsiteX412" fmla="*/ 162345 w 709329"/>
                    <a:gd name="connsiteY412" fmla="*/ 431182 h 459883"/>
                    <a:gd name="connsiteX413" fmla="*/ 164007 w 709329"/>
                    <a:gd name="connsiteY413" fmla="*/ 430407 h 459883"/>
                    <a:gd name="connsiteX414" fmla="*/ 166001 w 709329"/>
                    <a:gd name="connsiteY414" fmla="*/ 430517 h 459883"/>
                    <a:gd name="connsiteX415" fmla="*/ 168439 w 709329"/>
                    <a:gd name="connsiteY415" fmla="*/ 430185 h 459883"/>
                    <a:gd name="connsiteX416" fmla="*/ 170766 w 709329"/>
                    <a:gd name="connsiteY416" fmla="*/ 429631 h 459883"/>
                    <a:gd name="connsiteX417" fmla="*/ 172540 w 709329"/>
                    <a:gd name="connsiteY417" fmla="*/ 428744 h 459883"/>
                    <a:gd name="connsiteX418" fmla="*/ 175642 w 709329"/>
                    <a:gd name="connsiteY418" fmla="*/ 425863 h 459883"/>
                    <a:gd name="connsiteX419" fmla="*/ 176529 w 709329"/>
                    <a:gd name="connsiteY419" fmla="*/ 425974 h 459883"/>
                    <a:gd name="connsiteX420" fmla="*/ 181848 w 709329"/>
                    <a:gd name="connsiteY420" fmla="*/ 429963 h 459883"/>
                    <a:gd name="connsiteX421" fmla="*/ 183510 w 709329"/>
                    <a:gd name="connsiteY421" fmla="*/ 429853 h 459883"/>
                    <a:gd name="connsiteX422" fmla="*/ 185505 w 709329"/>
                    <a:gd name="connsiteY422" fmla="*/ 427969 h 459883"/>
                    <a:gd name="connsiteX423" fmla="*/ 186059 w 709329"/>
                    <a:gd name="connsiteY423" fmla="*/ 427525 h 459883"/>
                    <a:gd name="connsiteX424" fmla="*/ 186724 w 709329"/>
                    <a:gd name="connsiteY424" fmla="*/ 427304 h 459883"/>
                    <a:gd name="connsiteX425" fmla="*/ 187278 w 709329"/>
                    <a:gd name="connsiteY425" fmla="*/ 426971 h 459883"/>
                    <a:gd name="connsiteX426" fmla="*/ 187610 w 709329"/>
                    <a:gd name="connsiteY426" fmla="*/ 425974 h 459883"/>
                    <a:gd name="connsiteX427" fmla="*/ 190159 w 709329"/>
                    <a:gd name="connsiteY427" fmla="*/ 427636 h 459883"/>
                    <a:gd name="connsiteX428" fmla="*/ 191489 w 709329"/>
                    <a:gd name="connsiteY428" fmla="*/ 427858 h 459883"/>
                    <a:gd name="connsiteX429" fmla="*/ 192819 w 709329"/>
                    <a:gd name="connsiteY429" fmla="*/ 427193 h 459883"/>
                    <a:gd name="connsiteX430" fmla="*/ 193484 w 709329"/>
                    <a:gd name="connsiteY430" fmla="*/ 426085 h 459883"/>
                    <a:gd name="connsiteX431" fmla="*/ 193484 w 709329"/>
                    <a:gd name="connsiteY431" fmla="*/ 424866 h 459883"/>
                    <a:gd name="connsiteX432" fmla="*/ 193262 w 709329"/>
                    <a:gd name="connsiteY432" fmla="*/ 421430 h 459883"/>
                    <a:gd name="connsiteX433" fmla="*/ 192929 w 709329"/>
                    <a:gd name="connsiteY433" fmla="*/ 416666 h 459883"/>
                    <a:gd name="connsiteX434" fmla="*/ 196254 w 709329"/>
                    <a:gd name="connsiteY434" fmla="*/ 415114 h 459883"/>
                    <a:gd name="connsiteX435" fmla="*/ 200797 w 709329"/>
                    <a:gd name="connsiteY435" fmla="*/ 415447 h 459883"/>
                    <a:gd name="connsiteX436" fmla="*/ 204122 w 709329"/>
                    <a:gd name="connsiteY436" fmla="*/ 416444 h 459883"/>
                    <a:gd name="connsiteX437" fmla="*/ 205008 w 709329"/>
                    <a:gd name="connsiteY437" fmla="*/ 417219 h 459883"/>
                    <a:gd name="connsiteX438" fmla="*/ 205562 w 709329"/>
                    <a:gd name="connsiteY438" fmla="*/ 418106 h 459883"/>
                    <a:gd name="connsiteX439" fmla="*/ 206006 w 709329"/>
                    <a:gd name="connsiteY439" fmla="*/ 418660 h 459883"/>
                    <a:gd name="connsiteX440" fmla="*/ 206892 w 709329"/>
                    <a:gd name="connsiteY440" fmla="*/ 418771 h 459883"/>
                    <a:gd name="connsiteX441" fmla="*/ 207225 w 709329"/>
                    <a:gd name="connsiteY441" fmla="*/ 418217 h 459883"/>
                    <a:gd name="connsiteX442" fmla="*/ 207668 w 709329"/>
                    <a:gd name="connsiteY442" fmla="*/ 415890 h 459883"/>
                    <a:gd name="connsiteX443" fmla="*/ 208112 w 709329"/>
                    <a:gd name="connsiteY443" fmla="*/ 414892 h 459883"/>
                    <a:gd name="connsiteX444" fmla="*/ 209773 w 709329"/>
                    <a:gd name="connsiteY444" fmla="*/ 413452 h 459883"/>
                    <a:gd name="connsiteX445" fmla="*/ 209995 w 709329"/>
                    <a:gd name="connsiteY445" fmla="*/ 413341 h 459883"/>
                    <a:gd name="connsiteX446" fmla="*/ 211879 w 709329"/>
                    <a:gd name="connsiteY446" fmla="*/ 412122 h 459883"/>
                    <a:gd name="connsiteX447" fmla="*/ 213984 w 709329"/>
                    <a:gd name="connsiteY447" fmla="*/ 411236 h 459883"/>
                    <a:gd name="connsiteX448" fmla="*/ 215979 w 709329"/>
                    <a:gd name="connsiteY448" fmla="*/ 410903 h 459883"/>
                    <a:gd name="connsiteX449" fmla="*/ 217863 w 709329"/>
                    <a:gd name="connsiteY449" fmla="*/ 413008 h 459883"/>
                    <a:gd name="connsiteX450" fmla="*/ 220079 w 709329"/>
                    <a:gd name="connsiteY450" fmla="*/ 414449 h 459883"/>
                    <a:gd name="connsiteX451" fmla="*/ 220190 w 709329"/>
                    <a:gd name="connsiteY451" fmla="*/ 415779 h 459883"/>
                    <a:gd name="connsiteX452" fmla="*/ 219858 w 709329"/>
                    <a:gd name="connsiteY452" fmla="*/ 416998 h 459883"/>
                    <a:gd name="connsiteX453" fmla="*/ 220079 w 709329"/>
                    <a:gd name="connsiteY453" fmla="*/ 417884 h 459883"/>
                    <a:gd name="connsiteX454" fmla="*/ 221188 w 709329"/>
                    <a:gd name="connsiteY454" fmla="*/ 418217 h 459883"/>
                    <a:gd name="connsiteX455" fmla="*/ 221963 w 709329"/>
                    <a:gd name="connsiteY455" fmla="*/ 417995 h 459883"/>
                    <a:gd name="connsiteX456" fmla="*/ 222628 w 709329"/>
                    <a:gd name="connsiteY456" fmla="*/ 417552 h 459883"/>
                    <a:gd name="connsiteX457" fmla="*/ 223625 w 709329"/>
                    <a:gd name="connsiteY457" fmla="*/ 417441 h 459883"/>
                    <a:gd name="connsiteX458" fmla="*/ 226728 w 709329"/>
                    <a:gd name="connsiteY458" fmla="*/ 417773 h 459883"/>
                    <a:gd name="connsiteX459" fmla="*/ 227725 w 709329"/>
                    <a:gd name="connsiteY459" fmla="*/ 417662 h 459883"/>
                    <a:gd name="connsiteX460" fmla="*/ 231493 w 709329"/>
                    <a:gd name="connsiteY460" fmla="*/ 416555 h 459883"/>
                    <a:gd name="connsiteX461" fmla="*/ 233266 w 709329"/>
                    <a:gd name="connsiteY461" fmla="*/ 416333 h 459883"/>
                    <a:gd name="connsiteX462" fmla="*/ 235594 w 709329"/>
                    <a:gd name="connsiteY462" fmla="*/ 416666 h 459883"/>
                    <a:gd name="connsiteX463" fmla="*/ 237366 w 709329"/>
                    <a:gd name="connsiteY463" fmla="*/ 416333 h 459883"/>
                    <a:gd name="connsiteX464" fmla="*/ 239583 w 709329"/>
                    <a:gd name="connsiteY464" fmla="*/ 413008 h 459883"/>
                    <a:gd name="connsiteX465" fmla="*/ 242131 w 709329"/>
                    <a:gd name="connsiteY465" fmla="*/ 412454 h 459883"/>
                    <a:gd name="connsiteX466" fmla="*/ 245345 w 709329"/>
                    <a:gd name="connsiteY466" fmla="*/ 411236 h 459883"/>
                    <a:gd name="connsiteX467" fmla="*/ 247783 w 709329"/>
                    <a:gd name="connsiteY467" fmla="*/ 413341 h 459883"/>
                    <a:gd name="connsiteX468" fmla="*/ 249113 w 709329"/>
                    <a:gd name="connsiteY468" fmla="*/ 417330 h 459883"/>
                    <a:gd name="connsiteX469" fmla="*/ 249556 w 709329"/>
                    <a:gd name="connsiteY469" fmla="*/ 421430 h 459883"/>
                    <a:gd name="connsiteX470" fmla="*/ 249889 w 709329"/>
                    <a:gd name="connsiteY470" fmla="*/ 422760 h 459883"/>
                    <a:gd name="connsiteX471" fmla="*/ 250332 w 709329"/>
                    <a:gd name="connsiteY471" fmla="*/ 423425 h 459883"/>
                    <a:gd name="connsiteX472" fmla="*/ 250886 w 709329"/>
                    <a:gd name="connsiteY472" fmla="*/ 423979 h 459883"/>
                    <a:gd name="connsiteX473" fmla="*/ 251551 w 709329"/>
                    <a:gd name="connsiteY473" fmla="*/ 424866 h 459883"/>
                    <a:gd name="connsiteX474" fmla="*/ 251883 w 709329"/>
                    <a:gd name="connsiteY474" fmla="*/ 425309 h 459883"/>
                    <a:gd name="connsiteX475" fmla="*/ 252992 w 709329"/>
                    <a:gd name="connsiteY475" fmla="*/ 425974 h 459883"/>
                    <a:gd name="connsiteX476" fmla="*/ 253435 w 709329"/>
                    <a:gd name="connsiteY476" fmla="*/ 426528 h 459883"/>
                    <a:gd name="connsiteX477" fmla="*/ 253546 w 709329"/>
                    <a:gd name="connsiteY477" fmla="*/ 427304 h 459883"/>
                    <a:gd name="connsiteX478" fmla="*/ 253324 w 709329"/>
                    <a:gd name="connsiteY478" fmla="*/ 428966 h 459883"/>
                    <a:gd name="connsiteX479" fmla="*/ 253324 w 709329"/>
                    <a:gd name="connsiteY479" fmla="*/ 429520 h 459883"/>
                    <a:gd name="connsiteX480" fmla="*/ 255097 w 709329"/>
                    <a:gd name="connsiteY480" fmla="*/ 431071 h 459883"/>
                    <a:gd name="connsiteX481" fmla="*/ 256648 w 709329"/>
                    <a:gd name="connsiteY481" fmla="*/ 431514 h 459883"/>
                    <a:gd name="connsiteX482" fmla="*/ 260638 w 709329"/>
                    <a:gd name="connsiteY482" fmla="*/ 431404 h 459883"/>
                    <a:gd name="connsiteX483" fmla="*/ 259862 w 709329"/>
                    <a:gd name="connsiteY483" fmla="*/ 432955 h 459883"/>
                    <a:gd name="connsiteX484" fmla="*/ 262522 w 709329"/>
                    <a:gd name="connsiteY484" fmla="*/ 432955 h 459883"/>
                    <a:gd name="connsiteX485" fmla="*/ 264738 w 709329"/>
                    <a:gd name="connsiteY485" fmla="*/ 433288 h 459883"/>
                    <a:gd name="connsiteX486" fmla="*/ 266844 w 709329"/>
                    <a:gd name="connsiteY486" fmla="*/ 434285 h 459883"/>
                    <a:gd name="connsiteX487" fmla="*/ 269060 w 709329"/>
                    <a:gd name="connsiteY487" fmla="*/ 436280 h 459883"/>
                    <a:gd name="connsiteX488" fmla="*/ 272827 w 709329"/>
                    <a:gd name="connsiteY488" fmla="*/ 441156 h 459883"/>
                    <a:gd name="connsiteX489" fmla="*/ 275376 w 709329"/>
                    <a:gd name="connsiteY489" fmla="*/ 443372 h 459883"/>
                    <a:gd name="connsiteX490" fmla="*/ 277592 w 709329"/>
                    <a:gd name="connsiteY490" fmla="*/ 443483 h 459883"/>
                    <a:gd name="connsiteX491" fmla="*/ 278590 w 709329"/>
                    <a:gd name="connsiteY491" fmla="*/ 441266 h 459883"/>
                    <a:gd name="connsiteX492" fmla="*/ 278257 w 709329"/>
                    <a:gd name="connsiteY492" fmla="*/ 438718 h 459883"/>
                    <a:gd name="connsiteX493" fmla="*/ 278590 w 709329"/>
                    <a:gd name="connsiteY493" fmla="*/ 436723 h 459883"/>
                    <a:gd name="connsiteX494" fmla="*/ 283022 w 709329"/>
                    <a:gd name="connsiteY494" fmla="*/ 436390 h 459883"/>
                    <a:gd name="connsiteX495" fmla="*/ 285350 w 709329"/>
                    <a:gd name="connsiteY495" fmla="*/ 435504 h 459883"/>
                    <a:gd name="connsiteX496" fmla="*/ 286568 w 709329"/>
                    <a:gd name="connsiteY496" fmla="*/ 435282 h 459883"/>
                    <a:gd name="connsiteX497" fmla="*/ 288009 w 709329"/>
                    <a:gd name="connsiteY497" fmla="*/ 435504 h 459883"/>
                    <a:gd name="connsiteX498" fmla="*/ 291555 w 709329"/>
                    <a:gd name="connsiteY498" fmla="*/ 437610 h 459883"/>
                    <a:gd name="connsiteX499" fmla="*/ 310061 w 709329"/>
                    <a:gd name="connsiteY499" fmla="*/ 445477 h 459883"/>
                    <a:gd name="connsiteX500" fmla="*/ 311946 w 709329"/>
                    <a:gd name="connsiteY500" fmla="*/ 445145 h 459883"/>
                    <a:gd name="connsiteX501" fmla="*/ 312499 w 709329"/>
                    <a:gd name="connsiteY501" fmla="*/ 445145 h 459883"/>
                    <a:gd name="connsiteX502" fmla="*/ 312832 w 709329"/>
                    <a:gd name="connsiteY502" fmla="*/ 445477 h 459883"/>
                    <a:gd name="connsiteX503" fmla="*/ 313718 w 709329"/>
                    <a:gd name="connsiteY503" fmla="*/ 447029 h 459883"/>
                    <a:gd name="connsiteX504" fmla="*/ 314161 w 709329"/>
                    <a:gd name="connsiteY504" fmla="*/ 447472 h 459883"/>
                    <a:gd name="connsiteX505" fmla="*/ 318372 w 709329"/>
                    <a:gd name="connsiteY505" fmla="*/ 449467 h 459883"/>
                    <a:gd name="connsiteX506" fmla="*/ 318816 w 709329"/>
                    <a:gd name="connsiteY506" fmla="*/ 449688 h 459883"/>
                    <a:gd name="connsiteX507" fmla="*/ 321032 w 709329"/>
                    <a:gd name="connsiteY507" fmla="*/ 451573 h 459883"/>
                    <a:gd name="connsiteX508" fmla="*/ 325797 w 709329"/>
                    <a:gd name="connsiteY508" fmla="*/ 458221 h 459883"/>
                    <a:gd name="connsiteX509" fmla="*/ 328013 w 709329"/>
                    <a:gd name="connsiteY509" fmla="*/ 459551 h 459883"/>
                    <a:gd name="connsiteX510" fmla="*/ 330673 w 709329"/>
                    <a:gd name="connsiteY510" fmla="*/ 459884 h 459883"/>
                    <a:gd name="connsiteX511" fmla="*/ 333333 w 709329"/>
                    <a:gd name="connsiteY511" fmla="*/ 459773 h 459883"/>
                    <a:gd name="connsiteX512" fmla="*/ 352282 w 709329"/>
                    <a:gd name="connsiteY512" fmla="*/ 453567 h 459883"/>
                    <a:gd name="connsiteX513" fmla="*/ 355274 w 709329"/>
                    <a:gd name="connsiteY513" fmla="*/ 453013 h 459883"/>
                    <a:gd name="connsiteX514" fmla="*/ 356382 w 709329"/>
                    <a:gd name="connsiteY514" fmla="*/ 453124 h 459883"/>
                    <a:gd name="connsiteX515" fmla="*/ 357269 w 709329"/>
                    <a:gd name="connsiteY515" fmla="*/ 453456 h 459883"/>
                    <a:gd name="connsiteX516" fmla="*/ 358155 w 709329"/>
                    <a:gd name="connsiteY516" fmla="*/ 453567 h 459883"/>
                    <a:gd name="connsiteX517" fmla="*/ 359263 w 709329"/>
                    <a:gd name="connsiteY517" fmla="*/ 453124 h 459883"/>
                    <a:gd name="connsiteX518" fmla="*/ 360261 w 709329"/>
                    <a:gd name="connsiteY518" fmla="*/ 451905 h 459883"/>
                    <a:gd name="connsiteX519" fmla="*/ 361037 w 709329"/>
                    <a:gd name="connsiteY519" fmla="*/ 450242 h 459883"/>
                    <a:gd name="connsiteX520" fmla="*/ 361923 w 709329"/>
                    <a:gd name="connsiteY520" fmla="*/ 448802 h 459883"/>
                    <a:gd name="connsiteX521" fmla="*/ 363474 w 709329"/>
                    <a:gd name="connsiteY521" fmla="*/ 448248 h 459883"/>
                    <a:gd name="connsiteX522" fmla="*/ 373448 w 709329"/>
                    <a:gd name="connsiteY522" fmla="*/ 448912 h 459883"/>
                    <a:gd name="connsiteX523" fmla="*/ 374556 w 709329"/>
                    <a:gd name="connsiteY523" fmla="*/ 449356 h 459883"/>
                    <a:gd name="connsiteX524" fmla="*/ 376883 w 709329"/>
                    <a:gd name="connsiteY524" fmla="*/ 450797 h 459883"/>
                    <a:gd name="connsiteX525" fmla="*/ 377991 w 709329"/>
                    <a:gd name="connsiteY525" fmla="*/ 451018 h 459883"/>
                    <a:gd name="connsiteX526" fmla="*/ 379321 w 709329"/>
                    <a:gd name="connsiteY526" fmla="*/ 450907 h 459883"/>
                    <a:gd name="connsiteX527" fmla="*/ 380097 w 709329"/>
                    <a:gd name="connsiteY527" fmla="*/ 450353 h 459883"/>
                    <a:gd name="connsiteX528" fmla="*/ 380872 w 709329"/>
                    <a:gd name="connsiteY528" fmla="*/ 449577 h 459883"/>
                    <a:gd name="connsiteX529" fmla="*/ 382202 w 709329"/>
                    <a:gd name="connsiteY529" fmla="*/ 448469 h 459883"/>
                    <a:gd name="connsiteX530" fmla="*/ 383532 w 709329"/>
                    <a:gd name="connsiteY530" fmla="*/ 448026 h 459883"/>
                    <a:gd name="connsiteX531" fmla="*/ 387411 w 709329"/>
                    <a:gd name="connsiteY531" fmla="*/ 447805 h 459883"/>
                    <a:gd name="connsiteX532" fmla="*/ 391732 w 709329"/>
                    <a:gd name="connsiteY532" fmla="*/ 444923 h 459883"/>
                    <a:gd name="connsiteX533" fmla="*/ 392841 w 709329"/>
                    <a:gd name="connsiteY533" fmla="*/ 444480 h 459883"/>
                    <a:gd name="connsiteX534" fmla="*/ 395389 w 709329"/>
                    <a:gd name="connsiteY534" fmla="*/ 445366 h 459883"/>
                    <a:gd name="connsiteX535" fmla="*/ 398713 w 709329"/>
                    <a:gd name="connsiteY535" fmla="*/ 449134 h 459883"/>
                    <a:gd name="connsiteX536" fmla="*/ 400930 w 709329"/>
                    <a:gd name="connsiteY536" fmla="*/ 450021 h 459883"/>
                    <a:gd name="connsiteX537" fmla="*/ 402481 w 709329"/>
                    <a:gd name="connsiteY537" fmla="*/ 449688 h 459883"/>
                    <a:gd name="connsiteX538" fmla="*/ 405363 w 709329"/>
                    <a:gd name="connsiteY538" fmla="*/ 448248 h 459883"/>
                    <a:gd name="connsiteX539" fmla="*/ 406914 w 709329"/>
                    <a:gd name="connsiteY539" fmla="*/ 448248 h 459883"/>
                    <a:gd name="connsiteX540" fmla="*/ 408465 w 709329"/>
                    <a:gd name="connsiteY540" fmla="*/ 448580 h 459883"/>
                    <a:gd name="connsiteX541" fmla="*/ 409685 w 709329"/>
                    <a:gd name="connsiteY541" fmla="*/ 448359 h 459883"/>
                    <a:gd name="connsiteX542" fmla="*/ 412233 w 709329"/>
                    <a:gd name="connsiteY542" fmla="*/ 447140 h 459883"/>
                    <a:gd name="connsiteX543" fmla="*/ 415336 w 709329"/>
                    <a:gd name="connsiteY543" fmla="*/ 445145 h 459883"/>
                    <a:gd name="connsiteX544" fmla="*/ 416776 w 709329"/>
                    <a:gd name="connsiteY544" fmla="*/ 444369 h 459883"/>
                    <a:gd name="connsiteX545" fmla="*/ 426417 w 709329"/>
                    <a:gd name="connsiteY545" fmla="*/ 442153 h 459883"/>
                    <a:gd name="connsiteX546" fmla="*/ 427304 w 709329"/>
                    <a:gd name="connsiteY546" fmla="*/ 442375 h 459883"/>
                    <a:gd name="connsiteX547" fmla="*/ 427969 w 709329"/>
                    <a:gd name="connsiteY547" fmla="*/ 441931 h 459883"/>
                    <a:gd name="connsiteX548" fmla="*/ 429299 w 709329"/>
                    <a:gd name="connsiteY548" fmla="*/ 439826 h 459883"/>
                    <a:gd name="connsiteX549" fmla="*/ 431072 w 709329"/>
                    <a:gd name="connsiteY549" fmla="*/ 436058 h 459883"/>
                    <a:gd name="connsiteX550" fmla="*/ 432291 w 709329"/>
                    <a:gd name="connsiteY550" fmla="*/ 432290 h 459883"/>
                    <a:gd name="connsiteX551" fmla="*/ 432845 w 709329"/>
                    <a:gd name="connsiteY551" fmla="*/ 431404 h 459883"/>
                    <a:gd name="connsiteX552" fmla="*/ 433621 w 709329"/>
                    <a:gd name="connsiteY552" fmla="*/ 431182 h 459883"/>
                    <a:gd name="connsiteX553" fmla="*/ 434175 w 709329"/>
                    <a:gd name="connsiteY553" fmla="*/ 430739 h 459883"/>
                    <a:gd name="connsiteX554" fmla="*/ 434396 w 709329"/>
                    <a:gd name="connsiteY554" fmla="*/ 429520 h 459883"/>
                    <a:gd name="connsiteX555" fmla="*/ 434064 w 709329"/>
                    <a:gd name="connsiteY555" fmla="*/ 428634 h 459883"/>
                    <a:gd name="connsiteX556" fmla="*/ 432513 w 709329"/>
                    <a:gd name="connsiteY556" fmla="*/ 427193 h 459883"/>
                    <a:gd name="connsiteX557" fmla="*/ 431958 w 709329"/>
                    <a:gd name="connsiteY557" fmla="*/ 426528 h 459883"/>
                    <a:gd name="connsiteX558" fmla="*/ 430850 w 709329"/>
                    <a:gd name="connsiteY558" fmla="*/ 423869 h 459883"/>
                    <a:gd name="connsiteX559" fmla="*/ 430961 w 709329"/>
                    <a:gd name="connsiteY559" fmla="*/ 422871 h 459883"/>
                    <a:gd name="connsiteX560" fmla="*/ 432291 w 709329"/>
                    <a:gd name="connsiteY560" fmla="*/ 421430 h 459883"/>
                    <a:gd name="connsiteX561" fmla="*/ 432734 w 709329"/>
                    <a:gd name="connsiteY561" fmla="*/ 419547 h 459883"/>
                    <a:gd name="connsiteX562" fmla="*/ 432956 w 709329"/>
                    <a:gd name="connsiteY562" fmla="*/ 417884 h 459883"/>
                    <a:gd name="connsiteX563" fmla="*/ 432734 w 709329"/>
                    <a:gd name="connsiteY563" fmla="*/ 416112 h 459883"/>
                    <a:gd name="connsiteX564" fmla="*/ 432180 w 709329"/>
                    <a:gd name="connsiteY564" fmla="*/ 414117 h 459883"/>
                    <a:gd name="connsiteX565" fmla="*/ 431515 w 709329"/>
                    <a:gd name="connsiteY565" fmla="*/ 413452 h 459883"/>
                    <a:gd name="connsiteX566" fmla="*/ 429742 w 709329"/>
                    <a:gd name="connsiteY566" fmla="*/ 413119 h 459883"/>
                    <a:gd name="connsiteX567" fmla="*/ 429188 w 709329"/>
                    <a:gd name="connsiteY567" fmla="*/ 412565 h 459883"/>
                    <a:gd name="connsiteX568" fmla="*/ 428967 w 709329"/>
                    <a:gd name="connsiteY568" fmla="*/ 411568 h 459883"/>
                    <a:gd name="connsiteX569" fmla="*/ 429077 w 709329"/>
                    <a:gd name="connsiteY569" fmla="*/ 409130 h 459883"/>
                    <a:gd name="connsiteX570" fmla="*/ 429077 w 709329"/>
                    <a:gd name="connsiteY570" fmla="*/ 408022 h 459883"/>
                    <a:gd name="connsiteX571" fmla="*/ 427969 w 709329"/>
                    <a:gd name="connsiteY571" fmla="*/ 404143 h 459883"/>
                    <a:gd name="connsiteX572" fmla="*/ 427304 w 709329"/>
                    <a:gd name="connsiteY572" fmla="*/ 402925 h 459883"/>
                    <a:gd name="connsiteX573" fmla="*/ 426417 w 709329"/>
                    <a:gd name="connsiteY573" fmla="*/ 401816 h 459883"/>
                    <a:gd name="connsiteX574" fmla="*/ 425088 w 709329"/>
                    <a:gd name="connsiteY574" fmla="*/ 401151 h 459883"/>
                    <a:gd name="connsiteX575" fmla="*/ 423426 w 709329"/>
                    <a:gd name="connsiteY575" fmla="*/ 400819 h 459883"/>
                    <a:gd name="connsiteX576" fmla="*/ 421874 w 709329"/>
                    <a:gd name="connsiteY576" fmla="*/ 400043 h 459883"/>
                    <a:gd name="connsiteX577" fmla="*/ 420987 w 709329"/>
                    <a:gd name="connsiteY577" fmla="*/ 398824 h 459883"/>
                    <a:gd name="connsiteX578" fmla="*/ 420544 w 709329"/>
                    <a:gd name="connsiteY578" fmla="*/ 398049 h 459883"/>
                    <a:gd name="connsiteX579" fmla="*/ 419990 w 709329"/>
                    <a:gd name="connsiteY579" fmla="*/ 396275 h 459883"/>
                    <a:gd name="connsiteX580" fmla="*/ 419658 w 709329"/>
                    <a:gd name="connsiteY580" fmla="*/ 394170 h 459883"/>
                    <a:gd name="connsiteX581" fmla="*/ 419769 w 709329"/>
                    <a:gd name="connsiteY581" fmla="*/ 391954 h 459883"/>
                    <a:gd name="connsiteX582" fmla="*/ 420323 w 709329"/>
                    <a:gd name="connsiteY582" fmla="*/ 390070 h 459883"/>
                    <a:gd name="connsiteX583" fmla="*/ 421098 w 709329"/>
                    <a:gd name="connsiteY583" fmla="*/ 389184 h 459883"/>
                    <a:gd name="connsiteX584" fmla="*/ 421874 w 709329"/>
                    <a:gd name="connsiteY584" fmla="*/ 388962 h 459883"/>
                    <a:gd name="connsiteX585" fmla="*/ 422650 w 709329"/>
                    <a:gd name="connsiteY585" fmla="*/ 388962 h 459883"/>
                    <a:gd name="connsiteX586" fmla="*/ 423537 w 709329"/>
                    <a:gd name="connsiteY586" fmla="*/ 388629 h 459883"/>
                    <a:gd name="connsiteX587" fmla="*/ 426528 w 709329"/>
                    <a:gd name="connsiteY587" fmla="*/ 386080 h 459883"/>
                    <a:gd name="connsiteX588" fmla="*/ 429631 w 709329"/>
                    <a:gd name="connsiteY588" fmla="*/ 385305 h 459883"/>
                    <a:gd name="connsiteX589" fmla="*/ 435837 w 709329"/>
                    <a:gd name="connsiteY589" fmla="*/ 385083 h 459883"/>
                    <a:gd name="connsiteX590" fmla="*/ 438275 w 709329"/>
                    <a:gd name="connsiteY590" fmla="*/ 382645 h 459883"/>
                    <a:gd name="connsiteX591" fmla="*/ 439937 w 709329"/>
                    <a:gd name="connsiteY591" fmla="*/ 382756 h 459883"/>
                    <a:gd name="connsiteX592" fmla="*/ 440824 w 709329"/>
                    <a:gd name="connsiteY592" fmla="*/ 383421 h 459883"/>
                    <a:gd name="connsiteX593" fmla="*/ 443815 w 709329"/>
                    <a:gd name="connsiteY593" fmla="*/ 386856 h 459883"/>
                    <a:gd name="connsiteX594" fmla="*/ 445367 w 709329"/>
                    <a:gd name="connsiteY594" fmla="*/ 388075 h 459883"/>
                    <a:gd name="connsiteX595" fmla="*/ 447694 w 709329"/>
                    <a:gd name="connsiteY595" fmla="*/ 388740 h 459883"/>
                    <a:gd name="connsiteX596" fmla="*/ 452016 w 709329"/>
                    <a:gd name="connsiteY596" fmla="*/ 388297 h 459883"/>
                    <a:gd name="connsiteX597" fmla="*/ 450908 w 709329"/>
                    <a:gd name="connsiteY597" fmla="*/ 386745 h 459883"/>
                    <a:gd name="connsiteX598" fmla="*/ 450132 w 709329"/>
                    <a:gd name="connsiteY598" fmla="*/ 383753 h 459883"/>
                    <a:gd name="connsiteX599" fmla="*/ 450575 w 709329"/>
                    <a:gd name="connsiteY599" fmla="*/ 380429 h 459883"/>
                    <a:gd name="connsiteX600" fmla="*/ 452127 w 709329"/>
                    <a:gd name="connsiteY600" fmla="*/ 376772 h 459883"/>
                    <a:gd name="connsiteX601" fmla="*/ 456781 w 709329"/>
                    <a:gd name="connsiteY601" fmla="*/ 372671 h 459883"/>
                    <a:gd name="connsiteX602" fmla="*/ 468528 w 709329"/>
                    <a:gd name="connsiteY602" fmla="*/ 373115 h 459883"/>
                    <a:gd name="connsiteX603" fmla="*/ 473958 w 709329"/>
                    <a:gd name="connsiteY603" fmla="*/ 371564 h 459883"/>
                    <a:gd name="connsiteX604" fmla="*/ 475398 w 709329"/>
                    <a:gd name="connsiteY604" fmla="*/ 369458 h 459883"/>
                    <a:gd name="connsiteX605" fmla="*/ 476395 w 709329"/>
                    <a:gd name="connsiteY605" fmla="*/ 366688 h 459883"/>
                    <a:gd name="connsiteX606" fmla="*/ 476839 w 709329"/>
                    <a:gd name="connsiteY606" fmla="*/ 363917 h 459883"/>
                    <a:gd name="connsiteX607" fmla="*/ 476949 w 709329"/>
                    <a:gd name="connsiteY607" fmla="*/ 362809 h 459883"/>
                    <a:gd name="connsiteX608" fmla="*/ 477060 w 709329"/>
                    <a:gd name="connsiteY608" fmla="*/ 361923 h 459883"/>
                    <a:gd name="connsiteX609" fmla="*/ 477171 w 709329"/>
                    <a:gd name="connsiteY609" fmla="*/ 361147 h 459883"/>
                    <a:gd name="connsiteX610" fmla="*/ 477614 w 709329"/>
                    <a:gd name="connsiteY610" fmla="*/ 359706 h 459883"/>
                    <a:gd name="connsiteX611" fmla="*/ 477725 w 709329"/>
                    <a:gd name="connsiteY611" fmla="*/ 358930 h 459883"/>
                    <a:gd name="connsiteX612" fmla="*/ 477393 w 709329"/>
                    <a:gd name="connsiteY612" fmla="*/ 358377 h 459883"/>
                    <a:gd name="connsiteX613" fmla="*/ 476063 w 709329"/>
                    <a:gd name="connsiteY613" fmla="*/ 357490 h 459883"/>
                    <a:gd name="connsiteX614" fmla="*/ 475841 w 709329"/>
                    <a:gd name="connsiteY614" fmla="*/ 356936 h 459883"/>
                    <a:gd name="connsiteX615" fmla="*/ 476284 w 709329"/>
                    <a:gd name="connsiteY615" fmla="*/ 355939 h 459883"/>
                    <a:gd name="connsiteX616" fmla="*/ 476949 w 709329"/>
                    <a:gd name="connsiteY616" fmla="*/ 355274 h 459883"/>
                    <a:gd name="connsiteX617" fmla="*/ 477836 w 709329"/>
                    <a:gd name="connsiteY617" fmla="*/ 354609 h 459883"/>
                    <a:gd name="connsiteX618" fmla="*/ 481049 w 709329"/>
                    <a:gd name="connsiteY618" fmla="*/ 351063 h 459883"/>
                    <a:gd name="connsiteX619" fmla="*/ 482934 w 709329"/>
                    <a:gd name="connsiteY619" fmla="*/ 349733 h 459883"/>
                    <a:gd name="connsiteX620" fmla="*/ 484928 w 709329"/>
                    <a:gd name="connsiteY620" fmla="*/ 349511 h 459883"/>
                    <a:gd name="connsiteX621" fmla="*/ 495567 w 709329"/>
                    <a:gd name="connsiteY621" fmla="*/ 351284 h 459883"/>
                    <a:gd name="connsiteX622" fmla="*/ 497782 w 709329"/>
                    <a:gd name="connsiteY622" fmla="*/ 351063 h 459883"/>
                    <a:gd name="connsiteX623" fmla="*/ 498891 w 709329"/>
                    <a:gd name="connsiteY623" fmla="*/ 350287 h 459883"/>
                    <a:gd name="connsiteX624" fmla="*/ 501440 w 709329"/>
                    <a:gd name="connsiteY624" fmla="*/ 347738 h 459883"/>
                    <a:gd name="connsiteX625" fmla="*/ 502769 w 709329"/>
                    <a:gd name="connsiteY625" fmla="*/ 347406 h 459883"/>
                    <a:gd name="connsiteX626" fmla="*/ 503767 w 709329"/>
                    <a:gd name="connsiteY626" fmla="*/ 347849 h 459883"/>
                    <a:gd name="connsiteX627" fmla="*/ 505872 w 709329"/>
                    <a:gd name="connsiteY627" fmla="*/ 349733 h 459883"/>
                    <a:gd name="connsiteX628" fmla="*/ 507202 w 709329"/>
                    <a:gd name="connsiteY628" fmla="*/ 350065 h 459883"/>
                    <a:gd name="connsiteX629" fmla="*/ 508088 w 709329"/>
                    <a:gd name="connsiteY629" fmla="*/ 349622 h 459883"/>
                    <a:gd name="connsiteX630" fmla="*/ 509197 w 709329"/>
                    <a:gd name="connsiteY630" fmla="*/ 348625 h 459883"/>
                    <a:gd name="connsiteX631" fmla="*/ 510637 w 709329"/>
                    <a:gd name="connsiteY631" fmla="*/ 347406 h 459883"/>
                    <a:gd name="connsiteX632" fmla="*/ 511856 w 709329"/>
                    <a:gd name="connsiteY632" fmla="*/ 346630 h 459883"/>
                    <a:gd name="connsiteX633" fmla="*/ 513075 w 709329"/>
                    <a:gd name="connsiteY633" fmla="*/ 346630 h 459883"/>
                    <a:gd name="connsiteX634" fmla="*/ 514184 w 709329"/>
                    <a:gd name="connsiteY634" fmla="*/ 347073 h 459883"/>
                    <a:gd name="connsiteX635" fmla="*/ 515181 w 709329"/>
                    <a:gd name="connsiteY635" fmla="*/ 347073 h 459883"/>
                    <a:gd name="connsiteX636" fmla="*/ 516399 w 709329"/>
                    <a:gd name="connsiteY636" fmla="*/ 345854 h 459883"/>
                    <a:gd name="connsiteX637" fmla="*/ 517619 w 709329"/>
                    <a:gd name="connsiteY637" fmla="*/ 345300 h 459883"/>
                    <a:gd name="connsiteX638" fmla="*/ 519724 w 709329"/>
                    <a:gd name="connsiteY638" fmla="*/ 345632 h 459883"/>
                    <a:gd name="connsiteX639" fmla="*/ 520721 w 709329"/>
                    <a:gd name="connsiteY639" fmla="*/ 345411 h 459883"/>
                    <a:gd name="connsiteX640" fmla="*/ 521940 w 709329"/>
                    <a:gd name="connsiteY640" fmla="*/ 343860 h 459883"/>
                    <a:gd name="connsiteX641" fmla="*/ 522938 w 709329"/>
                    <a:gd name="connsiteY641" fmla="*/ 342087 h 459883"/>
                    <a:gd name="connsiteX642" fmla="*/ 523935 w 709329"/>
                    <a:gd name="connsiteY642" fmla="*/ 340535 h 459883"/>
                    <a:gd name="connsiteX643" fmla="*/ 525486 w 709329"/>
                    <a:gd name="connsiteY643" fmla="*/ 339871 h 459883"/>
                    <a:gd name="connsiteX644" fmla="*/ 527703 w 709329"/>
                    <a:gd name="connsiteY644" fmla="*/ 338319 h 459883"/>
                    <a:gd name="connsiteX645" fmla="*/ 530141 w 709329"/>
                    <a:gd name="connsiteY645" fmla="*/ 333554 h 459883"/>
                    <a:gd name="connsiteX646" fmla="*/ 532911 w 709329"/>
                    <a:gd name="connsiteY646" fmla="*/ 332224 h 459883"/>
                    <a:gd name="connsiteX647" fmla="*/ 533022 w 709329"/>
                    <a:gd name="connsiteY647" fmla="*/ 332224 h 459883"/>
                    <a:gd name="connsiteX648" fmla="*/ 535017 w 709329"/>
                    <a:gd name="connsiteY648" fmla="*/ 332224 h 459883"/>
                    <a:gd name="connsiteX649" fmla="*/ 537122 w 709329"/>
                    <a:gd name="connsiteY649" fmla="*/ 332889 h 459883"/>
                    <a:gd name="connsiteX650" fmla="*/ 539006 w 709329"/>
                    <a:gd name="connsiteY650" fmla="*/ 333997 h 459883"/>
                    <a:gd name="connsiteX651" fmla="*/ 540779 w 709329"/>
                    <a:gd name="connsiteY651" fmla="*/ 335438 h 459883"/>
                    <a:gd name="connsiteX652" fmla="*/ 541998 w 709329"/>
                    <a:gd name="connsiteY652" fmla="*/ 335327 h 459883"/>
                    <a:gd name="connsiteX653" fmla="*/ 544547 w 709329"/>
                    <a:gd name="connsiteY653" fmla="*/ 335438 h 459883"/>
                    <a:gd name="connsiteX654" fmla="*/ 547317 w 709329"/>
                    <a:gd name="connsiteY654" fmla="*/ 336213 h 459883"/>
                    <a:gd name="connsiteX655" fmla="*/ 547871 w 709329"/>
                    <a:gd name="connsiteY655" fmla="*/ 335992 h 459883"/>
                    <a:gd name="connsiteX656" fmla="*/ 547871 w 709329"/>
                    <a:gd name="connsiteY656" fmla="*/ 335438 h 459883"/>
                    <a:gd name="connsiteX657" fmla="*/ 548204 w 709329"/>
                    <a:gd name="connsiteY657" fmla="*/ 334773 h 459883"/>
                    <a:gd name="connsiteX658" fmla="*/ 550752 w 709329"/>
                    <a:gd name="connsiteY658" fmla="*/ 331448 h 459883"/>
                    <a:gd name="connsiteX659" fmla="*/ 552193 w 709329"/>
                    <a:gd name="connsiteY659" fmla="*/ 330341 h 459883"/>
                    <a:gd name="connsiteX660" fmla="*/ 554631 w 709329"/>
                    <a:gd name="connsiteY660" fmla="*/ 329897 h 459883"/>
                    <a:gd name="connsiteX661" fmla="*/ 558620 w 709329"/>
                    <a:gd name="connsiteY661" fmla="*/ 330895 h 459883"/>
                    <a:gd name="connsiteX662" fmla="*/ 562277 w 709329"/>
                    <a:gd name="connsiteY662" fmla="*/ 333000 h 459883"/>
                    <a:gd name="connsiteX663" fmla="*/ 565269 w 709329"/>
                    <a:gd name="connsiteY663" fmla="*/ 336103 h 459883"/>
                    <a:gd name="connsiteX664" fmla="*/ 570145 w 709329"/>
                    <a:gd name="connsiteY664" fmla="*/ 343528 h 459883"/>
                    <a:gd name="connsiteX665" fmla="*/ 572583 w 709329"/>
                    <a:gd name="connsiteY665" fmla="*/ 346408 h 459883"/>
                    <a:gd name="connsiteX666" fmla="*/ 575353 w 709329"/>
                    <a:gd name="connsiteY666" fmla="*/ 348847 h 459883"/>
                    <a:gd name="connsiteX667" fmla="*/ 583664 w 709329"/>
                    <a:gd name="connsiteY667" fmla="*/ 353501 h 459883"/>
                    <a:gd name="connsiteX668" fmla="*/ 585327 w 709329"/>
                    <a:gd name="connsiteY668" fmla="*/ 354941 h 459883"/>
                    <a:gd name="connsiteX669" fmla="*/ 588097 w 709329"/>
                    <a:gd name="connsiteY669" fmla="*/ 358820 h 459883"/>
                    <a:gd name="connsiteX670" fmla="*/ 589538 w 709329"/>
                    <a:gd name="connsiteY670" fmla="*/ 359817 h 459883"/>
                    <a:gd name="connsiteX671" fmla="*/ 591422 w 709329"/>
                    <a:gd name="connsiteY671" fmla="*/ 359041 h 459883"/>
                    <a:gd name="connsiteX672" fmla="*/ 589870 w 709329"/>
                    <a:gd name="connsiteY672" fmla="*/ 358377 h 459883"/>
                    <a:gd name="connsiteX673" fmla="*/ 590092 w 709329"/>
                    <a:gd name="connsiteY673" fmla="*/ 358044 h 459883"/>
                    <a:gd name="connsiteX674" fmla="*/ 590757 w 709329"/>
                    <a:gd name="connsiteY674" fmla="*/ 357712 h 459883"/>
                    <a:gd name="connsiteX675" fmla="*/ 591200 w 709329"/>
                    <a:gd name="connsiteY675" fmla="*/ 357380 h 459883"/>
                    <a:gd name="connsiteX676" fmla="*/ 590868 w 709329"/>
                    <a:gd name="connsiteY676" fmla="*/ 357158 h 459883"/>
                    <a:gd name="connsiteX677" fmla="*/ 590535 w 709329"/>
                    <a:gd name="connsiteY677" fmla="*/ 356936 h 459883"/>
                    <a:gd name="connsiteX678" fmla="*/ 590203 w 709329"/>
                    <a:gd name="connsiteY678" fmla="*/ 356714 h 459883"/>
                    <a:gd name="connsiteX679" fmla="*/ 590092 w 709329"/>
                    <a:gd name="connsiteY679" fmla="*/ 356382 h 459883"/>
                    <a:gd name="connsiteX680" fmla="*/ 592530 w 709329"/>
                    <a:gd name="connsiteY680" fmla="*/ 355495 h 459883"/>
                    <a:gd name="connsiteX681" fmla="*/ 593638 w 709329"/>
                    <a:gd name="connsiteY681" fmla="*/ 354719 h 459883"/>
                    <a:gd name="connsiteX682" fmla="*/ 594525 w 709329"/>
                    <a:gd name="connsiteY682" fmla="*/ 353501 h 459883"/>
                    <a:gd name="connsiteX683" fmla="*/ 595411 w 709329"/>
                    <a:gd name="connsiteY683" fmla="*/ 354165 h 459883"/>
                    <a:gd name="connsiteX684" fmla="*/ 595965 w 709329"/>
                    <a:gd name="connsiteY684" fmla="*/ 354165 h 459883"/>
                    <a:gd name="connsiteX685" fmla="*/ 596408 w 709329"/>
                    <a:gd name="connsiteY685" fmla="*/ 353390 h 459883"/>
                    <a:gd name="connsiteX686" fmla="*/ 596630 w 709329"/>
                    <a:gd name="connsiteY686" fmla="*/ 351949 h 459883"/>
                    <a:gd name="connsiteX687" fmla="*/ 605495 w 709329"/>
                    <a:gd name="connsiteY687" fmla="*/ 349622 h 459883"/>
                    <a:gd name="connsiteX688" fmla="*/ 609706 w 709329"/>
                    <a:gd name="connsiteY688" fmla="*/ 349733 h 459883"/>
                    <a:gd name="connsiteX689" fmla="*/ 615579 w 709329"/>
                    <a:gd name="connsiteY689" fmla="*/ 353058 h 459883"/>
                    <a:gd name="connsiteX690" fmla="*/ 617131 w 709329"/>
                    <a:gd name="connsiteY690" fmla="*/ 353501 h 459883"/>
                    <a:gd name="connsiteX691" fmla="*/ 618571 w 709329"/>
                    <a:gd name="connsiteY691" fmla="*/ 353501 h 459883"/>
                    <a:gd name="connsiteX692" fmla="*/ 620012 w 709329"/>
                    <a:gd name="connsiteY692" fmla="*/ 352947 h 459883"/>
                    <a:gd name="connsiteX693" fmla="*/ 620344 w 709329"/>
                    <a:gd name="connsiteY693" fmla="*/ 351949 h 459883"/>
                    <a:gd name="connsiteX694" fmla="*/ 618571 w 709329"/>
                    <a:gd name="connsiteY694" fmla="*/ 350952 h 459883"/>
                    <a:gd name="connsiteX695" fmla="*/ 618904 w 709329"/>
                    <a:gd name="connsiteY695" fmla="*/ 349401 h 459883"/>
                    <a:gd name="connsiteX696" fmla="*/ 618904 w 709329"/>
                    <a:gd name="connsiteY696" fmla="*/ 347406 h 459883"/>
                    <a:gd name="connsiteX697" fmla="*/ 619236 w 709329"/>
                    <a:gd name="connsiteY697" fmla="*/ 345854 h 459883"/>
                    <a:gd name="connsiteX698" fmla="*/ 619679 w 709329"/>
                    <a:gd name="connsiteY698" fmla="*/ 345632 h 459883"/>
                    <a:gd name="connsiteX699" fmla="*/ 620123 w 709329"/>
                    <a:gd name="connsiteY699" fmla="*/ 345522 h 459883"/>
                    <a:gd name="connsiteX700" fmla="*/ 620566 w 709329"/>
                    <a:gd name="connsiteY700" fmla="*/ 345632 h 459883"/>
                    <a:gd name="connsiteX701" fmla="*/ 621009 w 709329"/>
                    <a:gd name="connsiteY701" fmla="*/ 345854 h 459883"/>
                    <a:gd name="connsiteX702" fmla="*/ 623225 w 709329"/>
                    <a:gd name="connsiteY702" fmla="*/ 345522 h 459883"/>
                    <a:gd name="connsiteX703" fmla="*/ 624223 w 709329"/>
                    <a:gd name="connsiteY703" fmla="*/ 345522 h 459883"/>
                    <a:gd name="connsiteX704" fmla="*/ 626994 w 709329"/>
                    <a:gd name="connsiteY704" fmla="*/ 346298 h 459883"/>
                    <a:gd name="connsiteX705" fmla="*/ 629985 w 709329"/>
                    <a:gd name="connsiteY705" fmla="*/ 347738 h 459883"/>
                    <a:gd name="connsiteX706" fmla="*/ 631537 w 709329"/>
                    <a:gd name="connsiteY706" fmla="*/ 348182 h 459883"/>
                    <a:gd name="connsiteX707" fmla="*/ 637077 w 709329"/>
                    <a:gd name="connsiteY707" fmla="*/ 347517 h 459883"/>
                    <a:gd name="connsiteX708" fmla="*/ 638851 w 709329"/>
                    <a:gd name="connsiteY708" fmla="*/ 348071 h 459883"/>
                    <a:gd name="connsiteX709" fmla="*/ 642840 w 709329"/>
                    <a:gd name="connsiteY709" fmla="*/ 348957 h 459883"/>
                    <a:gd name="connsiteX710" fmla="*/ 642840 w 709329"/>
                    <a:gd name="connsiteY710" fmla="*/ 348957 h 459883"/>
                    <a:gd name="connsiteX711" fmla="*/ 642507 w 709329"/>
                    <a:gd name="connsiteY711" fmla="*/ 347517 h 459883"/>
                    <a:gd name="connsiteX712" fmla="*/ 643283 w 709329"/>
                    <a:gd name="connsiteY712" fmla="*/ 345632 h 459883"/>
                    <a:gd name="connsiteX713" fmla="*/ 643172 w 709329"/>
                    <a:gd name="connsiteY713" fmla="*/ 343528 h 459883"/>
                    <a:gd name="connsiteX714" fmla="*/ 642286 w 709329"/>
                    <a:gd name="connsiteY714" fmla="*/ 341532 h 459883"/>
                    <a:gd name="connsiteX715" fmla="*/ 640956 w 709329"/>
                    <a:gd name="connsiteY715" fmla="*/ 340203 h 459883"/>
                    <a:gd name="connsiteX716" fmla="*/ 641399 w 709329"/>
                    <a:gd name="connsiteY716" fmla="*/ 340092 h 459883"/>
                    <a:gd name="connsiteX717" fmla="*/ 641621 w 709329"/>
                    <a:gd name="connsiteY717" fmla="*/ 340092 h 459883"/>
                    <a:gd name="connsiteX718" fmla="*/ 641842 w 709329"/>
                    <a:gd name="connsiteY718" fmla="*/ 339871 h 459883"/>
                    <a:gd name="connsiteX719" fmla="*/ 641731 w 709329"/>
                    <a:gd name="connsiteY719" fmla="*/ 339095 h 459883"/>
                    <a:gd name="connsiteX720" fmla="*/ 640624 w 709329"/>
                    <a:gd name="connsiteY720" fmla="*/ 338097 h 459883"/>
                    <a:gd name="connsiteX721" fmla="*/ 639516 w 709329"/>
                    <a:gd name="connsiteY721" fmla="*/ 336989 h 459883"/>
                    <a:gd name="connsiteX722" fmla="*/ 638961 w 709329"/>
                    <a:gd name="connsiteY722" fmla="*/ 335549 h 459883"/>
                    <a:gd name="connsiteX723" fmla="*/ 639405 w 709329"/>
                    <a:gd name="connsiteY723" fmla="*/ 333886 h 459883"/>
                    <a:gd name="connsiteX724" fmla="*/ 637853 w 709329"/>
                    <a:gd name="connsiteY724" fmla="*/ 333332 h 459883"/>
                    <a:gd name="connsiteX725" fmla="*/ 636966 w 709329"/>
                    <a:gd name="connsiteY725" fmla="*/ 332002 h 459883"/>
                    <a:gd name="connsiteX726" fmla="*/ 636191 w 709329"/>
                    <a:gd name="connsiteY726" fmla="*/ 330451 h 459883"/>
                    <a:gd name="connsiteX727" fmla="*/ 630096 w 709329"/>
                    <a:gd name="connsiteY727" fmla="*/ 326573 h 459883"/>
                    <a:gd name="connsiteX728" fmla="*/ 628101 w 709329"/>
                    <a:gd name="connsiteY728" fmla="*/ 322472 h 459883"/>
                    <a:gd name="connsiteX729" fmla="*/ 627215 w 709329"/>
                    <a:gd name="connsiteY729" fmla="*/ 321365 h 459883"/>
                    <a:gd name="connsiteX730" fmla="*/ 623890 w 709329"/>
                    <a:gd name="connsiteY730" fmla="*/ 319369 h 459883"/>
                    <a:gd name="connsiteX731" fmla="*/ 624112 w 709329"/>
                    <a:gd name="connsiteY731" fmla="*/ 318926 h 459883"/>
                    <a:gd name="connsiteX732" fmla="*/ 624444 w 709329"/>
                    <a:gd name="connsiteY732" fmla="*/ 317707 h 459883"/>
                    <a:gd name="connsiteX733" fmla="*/ 624666 w 709329"/>
                    <a:gd name="connsiteY733" fmla="*/ 317264 h 459883"/>
                    <a:gd name="connsiteX734" fmla="*/ 623336 w 709329"/>
                    <a:gd name="connsiteY734" fmla="*/ 316489 h 459883"/>
                    <a:gd name="connsiteX735" fmla="*/ 621896 w 709329"/>
                    <a:gd name="connsiteY735" fmla="*/ 315158 h 459883"/>
                    <a:gd name="connsiteX736" fmla="*/ 620566 w 709329"/>
                    <a:gd name="connsiteY736" fmla="*/ 313718 h 459883"/>
                    <a:gd name="connsiteX737" fmla="*/ 620012 w 709329"/>
                    <a:gd name="connsiteY737" fmla="*/ 312610 h 459883"/>
                    <a:gd name="connsiteX738" fmla="*/ 619458 w 709329"/>
                    <a:gd name="connsiteY738" fmla="*/ 311613 h 459883"/>
                    <a:gd name="connsiteX739" fmla="*/ 615358 w 709329"/>
                    <a:gd name="connsiteY739" fmla="*/ 308953 h 459883"/>
                    <a:gd name="connsiteX740" fmla="*/ 615579 w 709329"/>
                    <a:gd name="connsiteY740" fmla="*/ 308399 h 459883"/>
                    <a:gd name="connsiteX741" fmla="*/ 615579 w 709329"/>
                    <a:gd name="connsiteY741" fmla="*/ 308178 h 459883"/>
                    <a:gd name="connsiteX742" fmla="*/ 616133 w 709329"/>
                    <a:gd name="connsiteY742" fmla="*/ 307734 h 459883"/>
                    <a:gd name="connsiteX743" fmla="*/ 613253 w 709329"/>
                    <a:gd name="connsiteY743" fmla="*/ 305517 h 459883"/>
                    <a:gd name="connsiteX744" fmla="*/ 612809 w 709329"/>
                    <a:gd name="connsiteY744" fmla="*/ 302637 h 459883"/>
                    <a:gd name="connsiteX745" fmla="*/ 614139 w 709329"/>
                    <a:gd name="connsiteY745" fmla="*/ 299866 h 459883"/>
                    <a:gd name="connsiteX746" fmla="*/ 616909 w 709329"/>
                    <a:gd name="connsiteY746" fmla="*/ 297428 h 459883"/>
                    <a:gd name="connsiteX747" fmla="*/ 615912 w 709329"/>
                    <a:gd name="connsiteY747" fmla="*/ 296652 h 459883"/>
                    <a:gd name="connsiteX748" fmla="*/ 615358 w 709329"/>
                    <a:gd name="connsiteY748" fmla="*/ 295876 h 459883"/>
                    <a:gd name="connsiteX749" fmla="*/ 615468 w 709329"/>
                    <a:gd name="connsiteY749" fmla="*/ 294990 h 459883"/>
                    <a:gd name="connsiteX750" fmla="*/ 616133 w 709329"/>
                    <a:gd name="connsiteY750" fmla="*/ 294104 h 459883"/>
                    <a:gd name="connsiteX751" fmla="*/ 616133 w 709329"/>
                    <a:gd name="connsiteY751" fmla="*/ 293217 h 459883"/>
                    <a:gd name="connsiteX752" fmla="*/ 614249 w 709329"/>
                    <a:gd name="connsiteY752" fmla="*/ 293328 h 459883"/>
                    <a:gd name="connsiteX753" fmla="*/ 612920 w 709329"/>
                    <a:gd name="connsiteY753" fmla="*/ 293771 h 459883"/>
                    <a:gd name="connsiteX754" fmla="*/ 611590 w 709329"/>
                    <a:gd name="connsiteY754" fmla="*/ 293882 h 459883"/>
                    <a:gd name="connsiteX755" fmla="*/ 609928 w 709329"/>
                    <a:gd name="connsiteY755" fmla="*/ 293217 h 459883"/>
                    <a:gd name="connsiteX756" fmla="*/ 608598 w 709329"/>
                    <a:gd name="connsiteY756" fmla="*/ 291665 h 459883"/>
                    <a:gd name="connsiteX757" fmla="*/ 607933 w 709329"/>
                    <a:gd name="connsiteY757" fmla="*/ 289450 h 459883"/>
                    <a:gd name="connsiteX758" fmla="*/ 608044 w 709329"/>
                    <a:gd name="connsiteY758" fmla="*/ 287454 h 459883"/>
                    <a:gd name="connsiteX759" fmla="*/ 609152 w 709329"/>
                    <a:gd name="connsiteY759" fmla="*/ 285904 h 459883"/>
                    <a:gd name="connsiteX760" fmla="*/ 608044 w 709329"/>
                    <a:gd name="connsiteY760" fmla="*/ 285682 h 459883"/>
                    <a:gd name="connsiteX761" fmla="*/ 607601 w 709329"/>
                    <a:gd name="connsiteY761" fmla="*/ 285350 h 459883"/>
                    <a:gd name="connsiteX762" fmla="*/ 606714 w 709329"/>
                    <a:gd name="connsiteY762" fmla="*/ 283798 h 459883"/>
                    <a:gd name="connsiteX763" fmla="*/ 608487 w 709329"/>
                    <a:gd name="connsiteY763" fmla="*/ 282911 h 459883"/>
                    <a:gd name="connsiteX764" fmla="*/ 609152 w 709329"/>
                    <a:gd name="connsiteY764" fmla="*/ 282800 h 459883"/>
                    <a:gd name="connsiteX765" fmla="*/ 609152 w 709329"/>
                    <a:gd name="connsiteY765" fmla="*/ 281582 h 459883"/>
                    <a:gd name="connsiteX766" fmla="*/ 607822 w 709329"/>
                    <a:gd name="connsiteY766" fmla="*/ 281914 h 459883"/>
                    <a:gd name="connsiteX767" fmla="*/ 606825 w 709329"/>
                    <a:gd name="connsiteY767" fmla="*/ 281692 h 459883"/>
                    <a:gd name="connsiteX768" fmla="*/ 606271 w 709329"/>
                    <a:gd name="connsiteY768" fmla="*/ 280917 h 459883"/>
                    <a:gd name="connsiteX769" fmla="*/ 606049 w 709329"/>
                    <a:gd name="connsiteY769" fmla="*/ 279587 h 459883"/>
                    <a:gd name="connsiteX770" fmla="*/ 603279 w 709329"/>
                    <a:gd name="connsiteY770" fmla="*/ 281360 h 459883"/>
                    <a:gd name="connsiteX771" fmla="*/ 601506 w 709329"/>
                    <a:gd name="connsiteY771" fmla="*/ 281028 h 459883"/>
                    <a:gd name="connsiteX772" fmla="*/ 600398 w 709329"/>
                    <a:gd name="connsiteY772" fmla="*/ 279143 h 459883"/>
                    <a:gd name="connsiteX773" fmla="*/ 599733 w 709329"/>
                    <a:gd name="connsiteY773" fmla="*/ 276484 h 459883"/>
                    <a:gd name="connsiteX774" fmla="*/ 600176 w 709329"/>
                    <a:gd name="connsiteY774" fmla="*/ 276263 h 459883"/>
                    <a:gd name="connsiteX775" fmla="*/ 600398 w 709329"/>
                    <a:gd name="connsiteY775" fmla="*/ 276263 h 459883"/>
                    <a:gd name="connsiteX776" fmla="*/ 600508 w 709329"/>
                    <a:gd name="connsiteY776" fmla="*/ 276152 h 459883"/>
                    <a:gd name="connsiteX777" fmla="*/ 600508 w 709329"/>
                    <a:gd name="connsiteY777" fmla="*/ 275376 h 459883"/>
                    <a:gd name="connsiteX778" fmla="*/ 598957 w 709329"/>
                    <a:gd name="connsiteY778" fmla="*/ 274933 h 459883"/>
                    <a:gd name="connsiteX779" fmla="*/ 597849 w 709329"/>
                    <a:gd name="connsiteY779" fmla="*/ 275265 h 459883"/>
                    <a:gd name="connsiteX780" fmla="*/ 596740 w 709329"/>
                    <a:gd name="connsiteY780" fmla="*/ 276041 h 459883"/>
                    <a:gd name="connsiteX781" fmla="*/ 595079 w 709329"/>
                    <a:gd name="connsiteY781" fmla="*/ 276484 h 459883"/>
                    <a:gd name="connsiteX782" fmla="*/ 594192 w 709329"/>
                    <a:gd name="connsiteY782" fmla="*/ 275930 h 459883"/>
                    <a:gd name="connsiteX783" fmla="*/ 593305 w 709329"/>
                    <a:gd name="connsiteY783" fmla="*/ 275154 h 459883"/>
                    <a:gd name="connsiteX784" fmla="*/ 592308 w 709329"/>
                    <a:gd name="connsiteY784" fmla="*/ 274933 h 459883"/>
                    <a:gd name="connsiteX785" fmla="*/ 591311 w 709329"/>
                    <a:gd name="connsiteY785" fmla="*/ 276484 h 459883"/>
                    <a:gd name="connsiteX786" fmla="*/ 589316 w 709329"/>
                    <a:gd name="connsiteY786" fmla="*/ 274711 h 459883"/>
                    <a:gd name="connsiteX787" fmla="*/ 588208 w 709329"/>
                    <a:gd name="connsiteY787" fmla="*/ 275376 h 459883"/>
                    <a:gd name="connsiteX788" fmla="*/ 587321 w 709329"/>
                    <a:gd name="connsiteY788" fmla="*/ 277149 h 459883"/>
                    <a:gd name="connsiteX789" fmla="*/ 585881 w 709329"/>
                    <a:gd name="connsiteY789" fmla="*/ 278478 h 459883"/>
                    <a:gd name="connsiteX790" fmla="*/ 584773 w 709329"/>
                    <a:gd name="connsiteY790" fmla="*/ 278146 h 459883"/>
                    <a:gd name="connsiteX791" fmla="*/ 581227 w 709329"/>
                    <a:gd name="connsiteY791" fmla="*/ 274378 h 459883"/>
                    <a:gd name="connsiteX792" fmla="*/ 580451 w 709329"/>
                    <a:gd name="connsiteY792" fmla="*/ 277481 h 459883"/>
                    <a:gd name="connsiteX793" fmla="*/ 580783 w 709329"/>
                    <a:gd name="connsiteY793" fmla="*/ 278146 h 459883"/>
                    <a:gd name="connsiteX794" fmla="*/ 580894 w 709329"/>
                    <a:gd name="connsiteY794" fmla="*/ 278146 h 459883"/>
                    <a:gd name="connsiteX795" fmla="*/ 580673 w 709329"/>
                    <a:gd name="connsiteY795" fmla="*/ 278368 h 459883"/>
                    <a:gd name="connsiteX796" fmla="*/ 580451 w 709329"/>
                    <a:gd name="connsiteY796" fmla="*/ 279587 h 459883"/>
                    <a:gd name="connsiteX797" fmla="*/ 579897 w 709329"/>
                    <a:gd name="connsiteY797" fmla="*/ 277149 h 459883"/>
                    <a:gd name="connsiteX798" fmla="*/ 580008 w 709329"/>
                    <a:gd name="connsiteY798" fmla="*/ 276373 h 459883"/>
                    <a:gd name="connsiteX799" fmla="*/ 580451 w 709329"/>
                    <a:gd name="connsiteY799" fmla="*/ 275376 h 459883"/>
                    <a:gd name="connsiteX800" fmla="*/ 579010 w 709329"/>
                    <a:gd name="connsiteY800" fmla="*/ 273824 h 459883"/>
                    <a:gd name="connsiteX801" fmla="*/ 579010 w 709329"/>
                    <a:gd name="connsiteY801" fmla="*/ 271608 h 459883"/>
                    <a:gd name="connsiteX802" fmla="*/ 580008 w 709329"/>
                    <a:gd name="connsiteY802" fmla="*/ 270167 h 459883"/>
                    <a:gd name="connsiteX803" fmla="*/ 582003 w 709329"/>
                    <a:gd name="connsiteY803" fmla="*/ 271165 h 459883"/>
                    <a:gd name="connsiteX804" fmla="*/ 583332 w 709329"/>
                    <a:gd name="connsiteY804" fmla="*/ 267397 h 459883"/>
                    <a:gd name="connsiteX805" fmla="*/ 584108 w 709329"/>
                    <a:gd name="connsiteY805" fmla="*/ 263630 h 459883"/>
                    <a:gd name="connsiteX806" fmla="*/ 585549 w 709329"/>
                    <a:gd name="connsiteY806" fmla="*/ 260416 h 459883"/>
                    <a:gd name="connsiteX807" fmla="*/ 588984 w 709329"/>
                    <a:gd name="connsiteY807" fmla="*/ 258532 h 459883"/>
                    <a:gd name="connsiteX808" fmla="*/ 599511 w 709329"/>
                    <a:gd name="connsiteY808" fmla="*/ 258754 h 459883"/>
                    <a:gd name="connsiteX809" fmla="*/ 601284 w 709329"/>
                    <a:gd name="connsiteY809" fmla="*/ 259640 h 459883"/>
                    <a:gd name="connsiteX810" fmla="*/ 600287 w 709329"/>
                    <a:gd name="connsiteY810" fmla="*/ 257091 h 459883"/>
                    <a:gd name="connsiteX811" fmla="*/ 599068 w 709329"/>
                    <a:gd name="connsiteY811" fmla="*/ 252770 h 459883"/>
                    <a:gd name="connsiteX812" fmla="*/ 598846 w 709329"/>
                    <a:gd name="connsiteY812" fmla="*/ 248780 h 459883"/>
                    <a:gd name="connsiteX813" fmla="*/ 600951 w 709329"/>
                    <a:gd name="connsiteY813" fmla="*/ 247007 h 459883"/>
                    <a:gd name="connsiteX814" fmla="*/ 603501 w 709329"/>
                    <a:gd name="connsiteY814" fmla="*/ 246564 h 459883"/>
                    <a:gd name="connsiteX815" fmla="*/ 608377 w 709329"/>
                    <a:gd name="connsiteY815" fmla="*/ 244348 h 459883"/>
                    <a:gd name="connsiteX816" fmla="*/ 611479 w 709329"/>
                    <a:gd name="connsiteY816" fmla="*/ 243794 h 459883"/>
                    <a:gd name="connsiteX817" fmla="*/ 609706 w 709329"/>
                    <a:gd name="connsiteY817" fmla="*/ 242907 h 459883"/>
                    <a:gd name="connsiteX818" fmla="*/ 608931 w 709329"/>
                    <a:gd name="connsiteY818" fmla="*/ 241799 h 459883"/>
                    <a:gd name="connsiteX819" fmla="*/ 608709 w 709329"/>
                    <a:gd name="connsiteY819" fmla="*/ 240358 h 459883"/>
                    <a:gd name="connsiteX820" fmla="*/ 609152 w 709329"/>
                    <a:gd name="connsiteY820" fmla="*/ 238696 h 459883"/>
                    <a:gd name="connsiteX821" fmla="*/ 609817 w 709329"/>
                    <a:gd name="connsiteY821" fmla="*/ 236591 h 459883"/>
                    <a:gd name="connsiteX822" fmla="*/ 610703 w 709329"/>
                    <a:gd name="connsiteY822" fmla="*/ 235593 h 459883"/>
                    <a:gd name="connsiteX823" fmla="*/ 611812 w 709329"/>
                    <a:gd name="connsiteY823" fmla="*/ 235372 h 459883"/>
                    <a:gd name="connsiteX824" fmla="*/ 616909 w 709329"/>
                    <a:gd name="connsiteY824" fmla="*/ 235593 h 459883"/>
                    <a:gd name="connsiteX825" fmla="*/ 623004 w 709329"/>
                    <a:gd name="connsiteY825" fmla="*/ 236591 h 459883"/>
                    <a:gd name="connsiteX826" fmla="*/ 628766 w 709329"/>
                    <a:gd name="connsiteY826" fmla="*/ 236258 h 459883"/>
                    <a:gd name="connsiteX827" fmla="*/ 628988 w 709329"/>
                    <a:gd name="connsiteY827" fmla="*/ 235150 h 459883"/>
                    <a:gd name="connsiteX828" fmla="*/ 629320 w 709329"/>
                    <a:gd name="connsiteY828" fmla="*/ 232269 h 459883"/>
                    <a:gd name="connsiteX829" fmla="*/ 629320 w 709329"/>
                    <a:gd name="connsiteY829" fmla="*/ 224955 h 459883"/>
                    <a:gd name="connsiteX830" fmla="*/ 628655 w 709329"/>
                    <a:gd name="connsiteY830" fmla="*/ 220855 h 459883"/>
                    <a:gd name="connsiteX831" fmla="*/ 627769 w 709329"/>
                    <a:gd name="connsiteY831" fmla="*/ 217530 h 459883"/>
                    <a:gd name="connsiteX832" fmla="*/ 627769 w 709329"/>
                    <a:gd name="connsiteY832" fmla="*/ 215092 h 459883"/>
                    <a:gd name="connsiteX833" fmla="*/ 630096 w 709329"/>
                    <a:gd name="connsiteY833" fmla="*/ 213320 h 459883"/>
                    <a:gd name="connsiteX834" fmla="*/ 629431 w 709329"/>
                    <a:gd name="connsiteY834" fmla="*/ 210992 h 459883"/>
                    <a:gd name="connsiteX835" fmla="*/ 630096 w 709329"/>
                    <a:gd name="connsiteY835" fmla="*/ 200576 h 459883"/>
                    <a:gd name="connsiteX836" fmla="*/ 629653 w 709329"/>
                    <a:gd name="connsiteY836" fmla="*/ 197362 h 459883"/>
                    <a:gd name="connsiteX837" fmla="*/ 627990 w 709329"/>
                    <a:gd name="connsiteY837" fmla="*/ 190270 h 459883"/>
                    <a:gd name="connsiteX838" fmla="*/ 627769 w 709329"/>
                    <a:gd name="connsiteY838" fmla="*/ 186835 h 459883"/>
                    <a:gd name="connsiteX839" fmla="*/ 628212 w 709329"/>
                    <a:gd name="connsiteY839" fmla="*/ 185172 h 459883"/>
                    <a:gd name="connsiteX840" fmla="*/ 629099 w 709329"/>
                    <a:gd name="connsiteY840" fmla="*/ 184064 h 459883"/>
                    <a:gd name="connsiteX841" fmla="*/ 630096 w 709329"/>
                    <a:gd name="connsiteY841" fmla="*/ 183067 h 459883"/>
                    <a:gd name="connsiteX842" fmla="*/ 630872 w 709329"/>
                    <a:gd name="connsiteY842" fmla="*/ 181626 h 459883"/>
                    <a:gd name="connsiteX843" fmla="*/ 632534 w 709329"/>
                    <a:gd name="connsiteY843" fmla="*/ 174091 h 459883"/>
                    <a:gd name="connsiteX844" fmla="*/ 634640 w 709329"/>
                    <a:gd name="connsiteY844" fmla="*/ 167331 h 459883"/>
                    <a:gd name="connsiteX845" fmla="*/ 634751 w 709329"/>
                    <a:gd name="connsiteY845" fmla="*/ 165558 h 459883"/>
                    <a:gd name="connsiteX846" fmla="*/ 633975 w 709329"/>
                    <a:gd name="connsiteY846" fmla="*/ 164339 h 459883"/>
                    <a:gd name="connsiteX847" fmla="*/ 630096 w 709329"/>
                    <a:gd name="connsiteY847" fmla="*/ 161457 h 459883"/>
                    <a:gd name="connsiteX848" fmla="*/ 630096 w 709329"/>
                    <a:gd name="connsiteY848" fmla="*/ 160350 h 459883"/>
                    <a:gd name="connsiteX849" fmla="*/ 631205 w 709329"/>
                    <a:gd name="connsiteY849" fmla="*/ 160350 h 459883"/>
                    <a:gd name="connsiteX850" fmla="*/ 631980 w 709329"/>
                    <a:gd name="connsiteY850" fmla="*/ 160128 h 459883"/>
                    <a:gd name="connsiteX851" fmla="*/ 633310 w 709329"/>
                    <a:gd name="connsiteY851" fmla="*/ 159242 h 459883"/>
                    <a:gd name="connsiteX852" fmla="*/ 640956 w 709329"/>
                    <a:gd name="connsiteY852" fmla="*/ 157136 h 459883"/>
                    <a:gd name="connsiteX853" fmla="*/ 642951 w 709329"/>
                    <a:gd name="connsiteY853" fmla="*/ 155695 h 459883"/>
                    <a:gd name="connsiteX854" fmla="*/ 644502 w 709329"/>
                    <a:gd name="connsiteY854" fmla="*/ 153146 h 459883"/>
                    <a:gd name="connsiteX855" fmla="*/ 650818 w 709329"/>
                    <a:gd name="connsiteY855" fmla="*/ 136635 h 459883"/>
                    <a:gd name="connsiteX856" fmla="*/ 651373 w 709329"/>
                    <a:gd name="connsiteY856" fmla="*/ 135305 h 459883"/>
                    <a:gd name="connsiteX857" fmla="*/ 654476 w 709329"/>
                    <a:gd name="connsiteY857" fmla="*/ 130983 h 459883"/>
                    <a:gd name="connsiteX858" fmla="*/ 658797 w 709329"/>
                    <a:gd name="connsiteY858" fmla="*/ 128435 h 459883"/>
                    <a:gd name="connsiteX859" fmla="*/ 661124 w 709329"/>
                    <a:gd name="connsiteY859" fmla="*/ 128103 h 459883"/>
                    <a:gd name="connsiteX860" fmla="*/ 668549 w 709329"/>
                    <a:gd name="connsiteY860" fmla="*/ 128435 h 459883"/>
                    <a:gd name="connsiteX861" fmla="*/ 670655 w 709329"/>
                    <a:gd name="connsiteY861" fmla="*/ 127992 h 459883"/>
                    <a:gd name="connsiteX862" fmla="*/ 674866 w 709329"/>
                    <a:gd name="connsiteY862" fmla="*/ 125775 h 459883"/>
                    <a:gd name="connsiteX863" fmla="*/ 677414 w 709329"/>
                    <a:gd name="connsiteY863" fmla="*/ 125332 h 459883"/>
                    <a:gd name="connsiteX864" fmla="*/ 682733 w 709329"/>
                    <a:gd name="connsiteY864" fmla="*/ 126329 h 459883"/>
                    <a:gd name="connsiteX865" fmla="*/ 685615 w 709329"/>
                    <a:gd name="connsiteY865" fmla="*/ 127438 h 459883"/>
                    <a:gd name="connsiteX866" fmla="*/ 686833 w 709329"/>
                    <a:gd name="connsiteY866" fmla="*/ 128989 h 459883"/>
                    <a:gd name="connsiteX867" fmla="*/ 687942 w 709329"/>
                    <a:gd name="connsiteY867" fmla="*/ 129875 h 459883"/>
                    <a:gd name="connsiteX868" fmla="*/ 693039 w 709329"/>
                    <a:gd name="connsiteY868" fmla="*/ 132646 h 459883"/>
                    <a:gd name="connsiteX869" fmla="*/ 694591 w 709329"/>
                    <a:gd name="connsiteY869" fmla="*/ 134862 h 459883"/>
                    <a:gd name="connsiteX870" fmla="*/ 694702 w 709329"/>
                    <a:gd name="connsiteY870" fmla="*/ 132092 h 459883"/>
                    <a:gd name="connsiteX871" fmla="*/ 695255 w 709329"/>
                    <a:gd name="connsiteY871" fmla="*/ 130208 h 459883"/>
                    <a:gd name="connsiteX872" fmla="*/ 696364 w 709329"/>
                    <a:gd name="connsiteY872" fmla="*/ 128656 h 459883"/>
                    <a:gd name="connsiteX873" fmla="*/ 701572 w 709329"/>
                    <a:gd name="connsiteY873" fmla="*/ 123670 h 459883"/>
                    <a:gd name="connsiteX874" fmla="*/ 702791 w 709329"/>
                    <a:gd name="connsiteY874" fmla="*/ 123116 h 459883"/>
                    <a:gd name="connsiteX875" fmla="*/ 704453 w 709329"/>
                    <a:gd name="connsiteY875" fmla="*/ 121342 h 459883"/>
                    <a:gd name="connsiteX876" fmla="*/ 706559 w 709329"/>
                    <a:gd name="connsiteY876" fmla="*/ 117131 h 459883"/>
                    <a:gd name="connsiteX877" fmla="*/ 708332 w 709329"/>
                    <a:gd name="connsiteY877" fmla="*/ 112145 h 459883"/>
                    <a:gd name="connsiteX878" fmla="*/ 709329 w 709329"/>
                    <a:gd name="connsiteY878" fmla="*/ 108155 h 459883"/>
                    <a:gd name="connsiteX879" fmla="*/ 709329 w 709329"/>
                    <a:gd name="connsiteY879" fmla="*/ 105939 h 459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</a:cxnLst>
                  <a:rect l="l" t="t" r="r" b="b"/>
                  <a:pathLst>
                    <a:path w="709329" h="459883">
                      <a:moveTo>
                        <a:pt x="709329" y="105939"/>
                      </a:moveTo>
                      <a:lnTo>
                        <a:pt x="708553" y="104166"/>
                      </a:lnTo>
                      <a:lnTo>
                        <a:pt x="707335" y="102282"/>
                      </a:lnTo>
                      <a:lnTo>
                        <a:pt x="706226" y="99623"/>
                      </a:lnTo>
                      <a:lnTo>
                        <a:pt x="705894" y="97628"/>
                      </a:lnTo>
                      <a:lnTo>
                        <a:pt x="706337" y="78568"/>
                      </a:lnTo>
                      <a:lnTo>
                        <a:pt x="706559" y="76462"/>
                      </a:lnTo>
                      <a:lnTo>
                        <a:pt x="690269" y="77460"/>
                      </a:lnTo>
                      <a:lnTo>
                        <a:pt x="666000" y="73249"/>
                      </a:lnTo>
                      <a:lnTo>
                        <a:pt x="642618" y="62610"/>
                      </a:lnTo>
                      <a:lnTo>
                        <a:pt x="638851" y="59618"/>
                      </a:lnTo>
                      <a:lnTo>
                        <a:pt x="633753" y="41556"/>
                      </a:lnTo>
                      <a:lnTo>
                        <a:pt x="630983" y="37012"/>
                      </a:lnTo>
                      <a:lnTo>
                        <a:pt x="630983" y="37012"/>
                      </a:lnTo>
                      <a:lnTo>
                        <a:pt x="624666" y="37677"/>
                      </a:lnTo>
                      <a:lnTo>
                        <a:pt x="616909" y="42110"/>
                      </a:lnTo>
                      <a:lnTo>
                        <a:pt x="609374" y="43993"/>
                      </a:lnTo>
                      <a:lnTo>
                        <a:pt x="604941" y="37899"/>
                      </a:lnTo>
                      <a:lnTo>
                        <a:pt x="604276" y="36901"/>
                      </a:lnTo>
                      <a:lnTo>
                        <a:pt x="602060" y="32136"/>
                      </a:lnTo>
                      <a:lnTo>
                        <a:pt x="599401" y="31249"/>
                      </a:lnTo>
                      <a:lnTo>
                        <a:pt x="592751" y="33355"/>
                      </a:lnTo>
                      <a:lnTo>
                        <a:pt x="571142" y="33577"/>
                      </a:lnTo>
                      <a:lnTo>
                        <a:pt x="569923" y="32690"/>
                      </a:lnTo>
                      <a:lnTo>
                        <a:pt x="567707" y="28812"/>
                      </a:lnTo>
                      <a:lnTo>
                        <a:pt x="566377" y="27593"/>
                      </a:lnTo>
                      <a:lnTo>
                        <a:pt x="559950" y="24601"/>
                      </a:lnTo>
                      <a:lnTo>
                        <a:pt x="557623" y="21830"/>
                      </a:lnTo>
                      <a:lnTo>
                        <a:pt x="558066" y="18284"/>
                      </a:lnTo>
                      <a:lnTo>
                        <a:pt x="556293" y="16843"/>
                      </a:lnTo>
                      <a:lnTo>
                        <a:pt x="556071" y="16733"/>
                      </a:lnTo>
                      <a:lnTo>
                        <a:pt x="553301" y="16954"/>
                      </a:lnTo>
                      <a:lnTo>
                        <a:pt x="550974" y="15625"/>
                      </a:lnTo>
                      <a:lnTo>
                        <a:pt x="539006" y="13186"/>
                      </a:lnTo>
                      <a:lnTo>
                        <a:pt x="530695" y="8089"/>
                      </a:lnTo>
                      <a:lnTo>
                        <a:pt x="527814" y="9973"/>
                      </a:lnTo>
                      <a:lnTo>
                        <a:pt x="514516" y="11303"/>
                      </a:lnTo>
                      <a:lnTo>
                        <a:pt x="503767" y="17730"/>
                      </a:lnTo>
                      <a:lnTo>
                        <a:pt x="499667" y="18949"/>
                      </a:lnTo>
                      <a:lnTo>
                        <a:pt x="494569" y="18949"/>
                      </a:lnTo>
                      <a:lnTo>
                        <a:pt x="493350" y="19282"/>
                      </a:lnTo>
                      <a:lnTo>
                        <a:pt x="491023" y="20722"/>
                      </a:lnTo>
                      <a:lnTo>
                        <a:pt x="489915" y="20944"/>
                      </a:lnTo>
                      <a:lnTo>
                        <a:pt x="487699" y="21276"/>
                      </a:lnTo>
                      <a:lnTo>
                        <a:pt x="483930" y="22606"/>
                      </a:lnTo>
                      <a:lnTo>
                        <a:pt x="461435" y="25930"/>
                      </a:lnTo>
                      <a:lnTo>
                        <a:pt x="451905" y="27260"/>
                      </a:lnTo>
                      <a:lnTo>
                        <a:pt x="449467" y="27704"/>
                      </a:lnTo>
                      <a:lnTo>
                        <a:pt x="440491" y="31582"/>
                      </a:lnTo>
                      <a:lnTo>
                        <a:pt x="431404" y="34020"/>
                      </a:lnTo>
                      <a:lnTo>
                        <a:pt x="427415" y="36125"/>
                      </a:lnTo>
                      <a:lnTo>
                        <a:pt x="423315" y="40780"/>
                      </a:lnTo>
                      <a:lnTo>
                        <a:pt x="421209" y="43772"/>
                      </a:lnTo>
                      <a:lnTo>
                        <a:pt x="420434" y="46210"/>
                      </a:lnTo>
                      <a:lnTo>
                        <a:pt x="406803" y="56294"/>
                      </a:lnTo>
                      <a:lnTo>
                        <a:pt x="405695" y="58067"/>
                      </a:lnTo>
                      <a:lnTo>
                        <a:pt x="404809" y="60283"/>
                      </a:lnTo>
                      <a:lnTo>
                        <a:pt x="399489" y="67154"/>
                      </a:lnTo>
                      <a:lnTo>
                        <a:pt x="396054" y="69149"/>
                      </a:lnTo>
                      <a:lnTo>
                        <a:pt x="392287" y="73027"/>
                      </a:lnTo>
                      <a:lnTo>
                        <a:pt x="392065" y="73581"/>
                      </a:lnTo>
                      <a:lnTo>
                        <a:pt x="389516" y="77903"/>
                      </a:lnTo>
                      <a:lnTo>
                        <a:pt x="384751" y="80008"/>
                      </a:lnTo>
                      <a:lnTo>
                        <a:pt x="383975" y="80008"/>
                      </a:lnTo>
                      <a:lnTo>
                        <a:pt x="376994" y="80230"/>
                      </a:lnTo>
                      <a:lnTo>
                        <a:pt x="374999" y="81671"/>
                      </a:lnTo>
                      <a:lnTo>
                        <a:pt x="373226" y="83333"/>
                      </a:lnTo>
                      <a:lnTo>
                        <a:pt x="370788" y="84884"/>
                      </a:lnTo>
                      <a:lnTo>
                        <a:pt x="368239" y="85992"/>
                      </a:lnTo>
                      <a:lnTo>
                        <a:pt x="366134" y="86436"/>
                      </a:lnTo>
                      <a:lnTo>
                        <a:pt x="364028" y="87544"/>
                      </a:lnTo>
                      <a:lnTo>
                        <a:pt x="361480" y="87766"/>
                      </a:lnTo>
                      <a:lnTo>
                        <a:pt x="356272" y="87544"/>
                      </a:lnTo>
                      <a:lnTo>
                        <a:pt x="355607" y="87655"/>
                      </a:lnTo>
                      <a:lnTo>
                        <a:pt x="353944" y="87987"/>
                      </a:lnTo>
                      <a:lnTo>
                        <a:pt x="349179" y="90092"/>
                      </a:lnTo>
                      <a:lnTo>
                        <a:pt x="346631" y="90757"/>
                      </a:lnTo>
                      <a:lnTo>
                        <a:pt x="341644" y="90092"/>
                      </a:lnTo>
                      <a:lnTo>
                        <a:pt x="337544" y="87655"/>
                      </a:lnTo>
                      <a:lnTo>
                        <a:pt x="333665" y="84662"/>
                      </a:lnTo>
                      <a:lnTo>
                        <a:pt x="333222" y="84441"/>
                      </a:lnTo>
                      <a:lnTo>
                        <a:pt x="329565" y="82225"/>
                      </a:lnTo>
                      <a:lnTo>
                        <a:pt x="324911" y="81116"/>
                      </a:lnTo>
                      <a:lnTo>
                        <a:pt x="310172" y="80008"/>
                      </a:lnTo>
                      <a:lnTo>
                        <a:pt x="296764" y="75132"/>
                      </a:lnTo>
                      <a:lnTo>
                        <a:pt x="272827" y="76905"/>
                      </a:lnTo>
                      <a:lnTo>
                        <a:pt x="267508" y="76130"/>
                      </a:lnTo>
                      <a:lnTo>
                        <a:pt x="262633" y="74246"/>
                      </a:lnTo>
                      <a:lnTo>
                        <a:pt x="244237" y="67375"/>
                      </a:lnTo>
                      <a:lnTo>
                        <a:pt x="240469" y="66932"/>
                      </a:lnTo>
                      <a:lnTo>
                        <a:pt x="236480" y="68151"/>
                      </a:lnTo>
                      <a:lnTo>
                        <a:pt x="230164" y="72916"/>
                      </a:lnTo>
                      <a:lnTo>
                        <a:pt x="228169" y="73581"/>
                      </a:lnTo>
                      <a:lnTo>
                        <a:pt x="225731" y="73692"/>
                      </a:lnTo>
                      <a:lnTo>
                        <a:pt x="205673" y="74689"/>
                      </a:lnTo>
                      <a:lnTo>
                        <a:pt x="204565" y="74357"/>
                      </a:lnTo>
                      <a:lnTo>
                        <a:pt x="164893" y="64384"/>
                      </a:lnTo>
                      <a:lnTo>
                        <a:pt x="158466" y="60616"/>
                      </a:lnTo>
                      <a:lnTo>
                        <a:pt x="155917" y="60062"/>
                      </a:lnTo>
                      <a:lnTo>
                        <a:pt x="146276" y="62278"/>
                      </a:lnTo>
                      <a:lnTo>
                        <a:pt x="144614" y="61945"/>
                      </a:lnTo>
                      <a:lnTo>
                        <a:pt x="141401" y="61391"/>
                      </a:lnTo>
                      <a:lnTo>
                        <a:pt x="129210" y="54632"/>
                      </a:lnTo>
                      <a:lnTo>
                        <a:pt x="111037" y="53745"/>
                      </a:lnTo>
                      <a:lnTo>
                        <a:pt x="100842" y="55186"/>
                      </a:lnTo>
                      <a:lnTo>
                        <a:pt x="96520" y="57513"/>
                      </a:lnTo>
                      <a:lnTo>
                        <a:pt x="92531" y="58288"/>
                      </a:lnTo>
                      <a:lnTo>
                        <a:pt x="89206" y="59729"/>
                      </a:lnTo>
                      <a:lnTo>
                        <a:pt x="80230" y="60616"/>
                      </a:lnTo>
                      <a:lnTo>
                        <a:pt x="65049" y="61945"/>
                      </a:lnTo>
                      <a:lnTo>
                        <a:pt x="61613" y="61059"/>
                      </a:lnTo>
                      <a:lnTo>
                        <a:pt x="58732" y="58621"/>
                      </a:lnTo>
                      <a:lnTo>
                        <a:pt x="57291" y="55629"/>
                      </a:lnTo>
                      <a:lnTo>
                        <a:pt x="57291" y="52083"/>
                      </a:lnTo>
                      <a:lnTo>
                        <a:pt x="60062" y="40336"/>
                      </a:lnTo>
                      <a:lnTo>
                        <a:pt x="61281" y="36790"/>
                      </a:lnTo>
                      <a:lnTo>
                        <a:pt x="63497" y="35349"/>
                      </a:lnTo>
                      <a:lnTo>
                        <a:pt x="65935" y="35017"/>
                      </a:lnTo>
                      <a:lnTo>
                        <a:pt x="70367" y="33466"/>
                      </a:lnTo>
                      <a:lnTo>
                        <a:pt x="72917" y="33134"/>
                      </a:lnTo>
                      <a:lnTo>
                        <a:pt x="76795" y="30917"/>
                      </a:lnTo>
                      <a:lnTo>
                        <a:pt x="78790" y="26152"/>
                      </a:lnTo>
                      <a:lnTo>
                        <a:pt x="77682" y="21276"/>
                      </a:lnTo>
                      <a:lnTo>
                        <a:pt x="75133" y="20168"/>
                      </a:lnTo>
                      <a:lnTo>
                        <a:pt x="72917" y="19060"/>
                      </a:lnTo>
                      <a:lnTo>
                        <a:pt x="67708" y="18395"/>
                      </a:lnTo>
                      <a:lnTo>
                        <a:pt x="63608" y="16622"/>
                      </a:lnTo>
                      <a:lnTo>
                        <a:pt x="39228" y="0"/>
                      </a:lnTo>
                      <a:lnTo>
                        <a:pt x="34463" y="2216"/>
                      </a:lnTo>
                      <a:lnTo>
                        <a:pt x="33466" y="3324"/>
                      </a:lnTo>
                      <a:lnTo>
                        <a:pt x="31693" y="6095"/>
                      </a:lnTo>
                      <a:lnTo>
                        <a:pt x="29809" y="8311"/>
                      </a:lnTo>
                      <a:lnTo>
                        <a:pt x="29588" y="8532"/>
                      </a:lnTo>
                      <a:lnTo>
                        <a:pt x="29477" y="9419"/>
                      </a:lnTo>
                      <a:lnTo>
                        <a:pt x="29588" y="10306"/>
                      </a:lnTo>
                      <a:lnTo>
                        <a:pt x="29809" y="10749"/>
                      </a:lnTo>
                      <a:lnTo>
                        <a:pt x="29920" y="10749"/>
                      </a:lnTo>
                      <a:lnTo>
                        <a:pt x="28812" y="15403"/>
                      </a:lnTo>
                      <a:lnTo>
                        <a:pt x="28591" y="17176"/>
                      </a:lnTo>
                      <a:lnTo>
                        <a:pt x="28701" y="18727"/>
                      </a:lnTo>
                      <a:lnTo>
                        <a:pt x="29366" y="22052"/>
                      </a:lnTo>
                      <a:lnTo>
                        <a:pt x="29366" y="23493"/>
                      </a:lnTo>
                      <a:lnTo>
                        <a:pt x="28037" y="25930"/>
                      </a:lnTo>
                      <a:lnTo>
                        <a:pt x="26041" y="26263"/>
                      </a:lnTo>
                      <a:lnTo>
                        <a:pt x="23715" y="26152"/>
                      </a:lnTo>
                      <a:lnTo>
                        <a:pt x="21387" y="26928"/>
                      </a:lnTo>
                      <a:lnTo>
                        <a:pt x="20058" y="28923"/>
                      </a:lnTo>
                      <a:lnTo>
                        <a:pt x="19282" y="31139"/>
                      </a:lnTo>
                      <a:lnTo>
                        <a:pt x="17952" y="32801"/>
                      </a:lnTo>
                      <a:lnTo>
                        <a:pt x="15403" y="32912"/>
                      </a:lnTo>
                      <a:lnTo>
                        <a:pt x="13630" y="33134"/>
                      </a:lnTo>
                      <a:lnTo>
                        <a:pt x="10084" y="33799"/>
                      </a:lnTo>
                      <a:lnTo>
                        <a:pt x="7535" y="34796"/>
                      </a:lnTo>
                      <a:lnTo>
                        <a:pt x="6206" y="37012"/>
                      </a:lnTo>
                      <a:lnTo>
                        <a:pt x="5874" y="38896"/>
                      </a:lnTo>
                      <a:lnTo>
                        <a:pt x="5874" y="43439"/>
                      </a:lnTo>
                      <a:lnTo>
                        <a:pt x="5541" y="45877"/>
                      </a:lnTo>
                      <a:lnTo>
                        <a:pt x="5319" y="46653"/>
                      </a:lnTo>
                      <a:lnTo>
                        <a:pt x="4211" y="48758"/>
                      </a:lnTo>
                      <a:lnTo>
                        <a:pt x="3878" y="49534"/>
                      </a:lnTo>
                      <a:lnTo>
                        <a:pt x="3657" y="54188"/>
                      </a:lnTo>
                      <a:lnTo>
                        <a:pt x="2549" y="59064"/>
                      </a:lnTo>
                      <a:lnTo>
                        <a:pt x="1108" y="62610"/>
                      </a:lnTo>
                      <a:lnTo>
                        <a:pt x="443" y="66046"/>
                      </a:lnTo>
                      <a:lnTo>
                        <a:pt x="1995" y="70257"/>
                      </a:lnTo>
                      <a:lnTo>
                        <a:pt x="4876" y="73803"/>
                      </a:lnTo>
                      <a:lnTo>
                        <a:pt x="4987" y="75022"/>
                      </a:lnTo>
                      <a:lnTo>
                        <a:pt x="4654" y="77681"/>
                      </a:lnTo>
                      <a:lnTo>
                        <a:pt x="4654" y="78900"/>
                      </a:lnTo>
                      <a:lnTo>
                        <a:pt x="5098" y="81006"/>
                      </a:lnTo>
                      <a:lnTo>
                        <a:pt x="5874" y="83001"/>
                      </a:lnTo>
                      <a:lnTo>
                        <a:pt x="6760" y="84884"/>
                      </a:lnTo>
                      <a:lnTo>
                        <a:pt x="7757" y="86547"/>
                      </a:lnTo>
                      <a:lnTo>
                        <a:pt x="9198" y="87877"/>
                      </a:lnTo>
                      <a:lnTo>
                        <a:pt x="12522" y="89760"/>
                      </a:lnTo>
                      <a:lnTo>
                        <a:pt x="13741" y="90868"/>
                      </a:lnTo>
                      <a:lnTo>
                        <a:pt x="14517" y="92974"/>
                      </a:lnTo>
                      <a:lnTo>
                        <a:pt x="14628" y="96520"/>
                      </a:lnTo>
                      <a:lnTo>
                        <a:pt x="15403" y="98403"/>
                      </a:lnTo>
                      <a:lnTo>
                        <a:pt x="15514" y="98514"/>
                      </a:lnTo>
                      <a:lnTo>
                        <a:pt x="15514" y="98625"/>
                      </a:lnTo>
                      <a:lnTo>
                        <a:pt x="15514" y="98736"/>
                      </a:lnTo>
                      <a:lnTo>
                        <a:pt x="15403" y="98736"/>
                      </a:lnTo>
                      <a:lnTo>
                        <a:pt x="15071" y="99290"/>
                      </a:lnTo>
                      <a:lnTo>
                        <a:pt x="14960" y="99844"/>
                      </a:lnTo>
                      <a:lnTo>
                        <a:pt x="15071" y="100509"/>
                      </a:lnTo>
                      <a:lnTo>
                        <a:pt x="15403" y="100953"/>
                      </a:lnTo>
                      <a:lnTo>
                        <a:pt x="15625" y="101396"/>
                      </a:lnTo>
                      <a:lnTo>
                        <a:pt x="15625" y="101728"/>
                      </a:lnTo>
                      <a:lnTo>
                        <a:pt x="15625" y="102171"/>
                      </a:lnTo>
                      <a:lnTo>
                        <a:pt x="15403" y="102614"/>
                      </a:lnTo>
                      <a:lnTo>
                        <a:pt x="15182" y="103390"/>
                      </a:lnTo>
                      <a:lnTo>
                        <a:pt x="14960" y="104166"/>
                      </a:lnTo>
                      <a:lnTo>
                        <a:pt x="15071" y="104942"/>
                      </a:lnTo>
                      <a:lnTo>
                        <a:pt x="16511" y="107712"/>
                      </a:lnTo>
                      <a:lnTo>
                        <a:pt x="18617" y="115137"/>
                      </a:lnTo>
                      <a:lnTo>
                        <a:pt x="19725" y="118129"/>
                      </a:lnTo>
                      <a:lnTo>
                        <a:pt x="21276" y="119570"/>
                      </a:lnTo>
                      <a:lnTo>
                        <a:pt x="25044" y="121342"/>
                      </a:lnTo>
                      <a:lnTo>
                        <a:pt x="25820" y="122229"/>
                      </a:lnTo>
                      <a:lnTo>
                        <a:pt x="27372" y="124335"/>
                      </a:lnTo>
                      <a:lnTo>
                        <a:pt x="28480" y="125110"/>
                      </a:lnTo>
                      <a:lnTo>
                        <a:pt x="29698" y="125442"/>
                      </a:lnTo>
                      <a:lnTo>
                        <a:pt x="32137" y="125332"/>
                      </a:lnTo>
                      <a:lnTo>
                        <a:pt x="33134" y="125553"/>
                      </a:lnTo>
                      <a:lnTo>
                        <a:pt x="34020" y="126551"/>
                      </a:lnTo>
                      <a:lnTo>
                        <a:pt x="35239" y="129210"/>
                      </a:lnTo>
                      <a:lnTo>
                        <a:pt x="35572" y="129432"/>
                      </a:lnTo>
                      <a:lnTo>
                        <a:pt x="36237" y="130208"/>
                      </a:lnTo>
                      <a:lnTo>
                        <a:pt x="37345" y="130540"/>
                      </a:lnTo>
                      <a:lnTo>
                        <a:pt x="39450" y="130429"/>
                      </a:lnTo>
                      <a:lnTo>
                        <a:pt x="40558" y="130651"/>
                      </a:lnTo>
                      <a:lnTo>
                        <a:pt x="42442" y="131427"/>
                      </a:lnTo>
                      <a:lnTo>
                        <a:pt x="42996" y="131870"/>
                      </a:lnTo>
                      <a:lnTo>
                        <a:pt x="43994" y="132535"/>
                      </a:lnTo>
                      <a:lnTo>
                        <a:pt x="52083" y="140735"/>
                      </a:lnTo>
                      <a:lnTo>
                        <a:pt x="53524" y="142840"/>
                      </a:lnTo>
                      <a:lnTo>
                        <a:pt x="53856" y="144060"/>
                      </a:lnTo>
                      <a:lnTo>
                        <a:pt x="54300" y="146830"/>
                      </a:lnTo>
                      <a:lnTo>
                        <a:pt x="54632" y="148049"/>
                      </a:lnTo>
                      <a:lnTo>
                        <a:pt x="55297" y="149157"/>
                      </a:lnTo>
                      <a:lnTo>
                        <a:pt x="58067" y="151927"/>
                      </a:lnTo>
                      <a:lnTo>
                        <a:pt x="61059" y="156028"/>
                      </a:lnTo>
                      <a:lnTo>
                        <a:pt x="62611" y="157579"/>
                      </a:lnTo>
                      <a:lnTo>
                        <a:pt x="64606" y="158798"/>
                      </a:lnTo>
                      <a:lnTo>
                        <a:pt x="70257" y="160017"/>
                      </a:lnTo>
                      <a:lnTo>
                        <a:pt x="72141" y="160903"/>
                      </a:lnTo>
                      <a:lnTo>
                        <a:pt x="72252" y="162677"/>
                      </a:lnTo>
                      <a:lnTo>
                        <a:pt x="72473" y="164671"/>
                      </a:lnTo>
                      <a:lnTo>
                        <a:pt x="71254" y="169769"/>
                      </a:lnTo>
                      <a:lnTo>
                        <a:pt x="69149" y="174866"/>
                      </a:lnTo>
                      <a:lnTo>
                        <a:pt x="66932" y="178412"/>
                      </a:lnTo>
                      <a:lnTo>
                        <a:pt x="65935" y="179077"/>
                      </a:lnTo>
                      <a:lnTo>
                        <a:pt x="64052" y="179964"/>
                      </a:lnTo>
                      <a:lnTo>
                        <a:pt x="63054" y="180850"/>
                      </a:lnTo>
                      <a:lnTo>
                        <a:pt x="62500" y="181959"/>
                      </a:lnTo>
                      <a:lnTo>
                        <a:pt x="61724" y="184840"/>
                      </a:lnTo>
                      <a:lnTo>
                        <a:pt x="61059" y="185948"/>
                      </a:lnTo>
                      <a:lnTo>
                        <a:pt x="56294" y="190491"/>
                      </a:lnTo>
                      <a:lnTo>
                        <a:pt x="54854" y="192596"/>
                      </a:lnTo>
                      <a:lnTo>
                        <a:pt x="54854" y="192707"/>
                      </a:lnTo>
                      <a:lnTo>
                        <a:pt x="54854" y="192707"/>
                      </a:lnTo>
                      <a:lnTo>
                        <a:pt x="54854" y="192707"/>
                      </a:lnTo>
                      <a:lnTo>
                        <a:pt x="53302" y="193261"/>
                      </a:lnTo>
                      <a:lnTo>
                        <a:pt x="50200" y="194037"/>
                      </a:lnTo>
                      <a:lnTo>
                        <a:pt x="48869" y="194813"/>
                      </a:lnTo>
                      <a:lnTo>
                        <a:pt x="48094" y="196032"/>
                      </a:lnTo>
                      <a:lnTo>
                        <a:pt x="47429" y="198027"/>
                      </a:lnTo>
                      <a:lnTo>
                        <a:pt x="45324" y="205562"/>
                      </a:lnTo>
                      <a:lnTo>
                        <a:pt x="44659" y="207224"/>
                      </a:lnTo>
                      <a:lnTo>
                        <a:pt x="44659" y="207446"/>
                      </a:lnTo>
                      <a:lnTo>
                        <a:pt x="43329" y="209109"/>
                      </a:lnTo>
                      <a:lnTo>
                        <a:pt x="39783" y="210549"/>
                      </a:lnTo>
                      <a:lnTo>
                        <a:pt x="36348" y="211435"/>
                      </a:lnTo>
                      <a:lnTo>
                        <a:pt x="27815" y="209109"/>
                      </a:lnTo>
                      <a:lnTo>
                        <a:pt x="24712" y="209552"/>
                      </a:lnTo>
                      <a:lnTo>
                        <a:pt x="23161" y="210549"/>
                      </a:lnTo>
                      <a:lnTo>
                        <a:pt x="22606" y="211435"/>
                      </a:lnTo>
                      <a:lnTo>
                        <a:pt x="22606" y="211546"/>
                      </a:lnTo>
                      <a:lnTo>
                        <a:pt x="21831" y="211989"/>
                      </a:lnTo>
                      <a:lnTo>
                        <a:pt x="19836" y="211657"/>
                      </a:lnTo>
                      <a:lnTo>
                        <a:pt x="18285" y="211657"/>
                      </a:lnTo>
                      <a:lnTo>
                        <a:pt x="17176" y="212544"/>
                      </a:lnTo>
                      <a:lnTo>
                        <a:pt x="15403" y="215314"/>
                      </a:lnTo>
                      <a:lnTo>
                        <a:pt x="14295" y="216311"/>
                      </a:lnTo>
                      <a:lnTo>
                        <a:pt x="11414" y="217863"/>
                      </a:lnTo>
                      <a:lnTo>
                        <a:pt x="10417" y="218749"/>
                      </a:lnTo>
                      <a:lnTo>
                        <a:pt x="9641" y="219857"/>
                      </a:lnTo>
                      <a:lnTo>
                        <a:pt x="9309" y="220411"/>
                      </a:lnTo>
                      <a:lnTo>
                        <a:pt x="9087" y="220965"/>
                      </a:lnTo>
                      <a:lnTo>
                        <a:pt x="9530" y="221520"/>
                      </a:lnTo>
                      <a:lnTo>
                        <a:pt x="12189" y="228058"/>
                      </a:lnTo>
                      <a:lnTo>
                        <a:pt x="13741" y="230385"/>
                      </a:lnTo>
                      <a:lnTo>
                        <a:pt x="15403" y="231715"/>
                      </a:lnTo>
                      <a:lnTo>
                        <a:pt x="15625" y="232158"/>
                      </a:lnTo>
                      <a:lnTo>
                        <a:pt x="15625" y="232712"/>
                      </a:lnTo>
                      <a:lnTo>
                        <a:pt x="15625" y="233155"/>
                      </a:lnTo>
                      <a:lnTo>
                        <a:pt x="15403" y="233598"/>
                      </a:lnTo>
                      <a:lnTo>
                        <a:pt x="13963" y="235039"/>
                      </a:lnTo>
                      <a:lnTo>
                        <a:pt x="10971" y="240691"/>
                      </a:lnTo>
                      <a:lnTo>
                        <a:pt x="11746" y="242796"/>
                      </a:lnTo>
                      <a:lnTo>
                        <a:pt x="11303" y="246564"/>
                      </a:lnTo>
                      <a:lnTo>
                        <a:pt x="10860" y="248226"/>
                      </a:lnTo>
                      <a:lnTo>
                        <a:pt x="9530" y="254321"/>
                      </a:lnTo>
                      <a:lnTo>
                        <a:pt x="9087" y="257424"/>
                      </a:lnTo>
                      <a:lnTo>
                        <a:pt x="9530" y="257646"/>
                      </a:lnTo>
                      <a:lnTo>
                        <a:pt x="15403" y="263076"/>
                      </a:lnTo>
                      <a:lnTo>
                        <a:pt x="18950" y="265624"/>
                      </a:lnTo>
                      <a:lnTo>
                        <a:pt x="20390" y="267397"/>
                      </a:lnTo>
                      <a:lnTo>
                        <a:pt x="21276" y="269502"/>
                      </a:lnTo>
                      <a:lnTo>
                        <a:pt x="21276" y="269613"/>
                      </a:lnTo>
                      <a:lnTo>
                        <a:pt x="21720" y="271830"/>
                      </a:lnTo>
                      <a:lnTo>
                        <a:pt x="21276" y="275043"/>
                      </a:lnTo>
                      <a:lnTo>
                        <a:pt x="19725" y="280695"/>
                      </a:lnTo>
                      <a:lnTo>
                        <a:pt x="18506" y="283133"/>
                      </a:lnTo>
                      <a:lnTo>
                        <a:pt x="17287" y="284019"/>
                      </a:lnTo>
                      <a:lnTo>
                        <a:pt x="15847" y="284241"/>
                      </a:lnTo>
                      <a:lnTo>
                        <a:pt x="14074" y="285128"/>
                      </a:lnTo>
                      <a:lnTo>
                        <a:pt x="12411" y="287454"/>
                      </a:lnTo>
                      <a:lnTo>
                        <a:pt x="10528" y="292995"/>
                      </a:lnTo>
                      <a:lnTo>
                        <a:pt x="8976" y="295212"/>
                      </a:lnTo>
                      <a:lnTo>
                        <a:pt x="6870" y="295876"/>
                      </a:lnTo>
                      <a:lnTo>
                        <a:pt x="2106" y="295987"/>
                      </a:lnTo>
                      <a:lnTo>
                        <a:pt x="0" y="297096"/>
                      </a:lnTo>
                      <a:lnTo>
                        <a:pt x="11192" y="312167"/>
                      </a:lnTo>
                      <a:lnTo>
                        <a:pt x="15403" y="315380"/>
                      </a:lnTo>
                      <a:lnTo>
                        <a:pt x="16955" y="319813"/>
                      </a:lnTo>
                      <a:lnTo>
                        <a:pt x="18285" y="322140"/>
                      </a:lnTo>
                      <a:lnTo>
                        <a:pt x="18728" y="322805"/>
                      </a:lnTo>
                      <a:lnTo>
                        <a:pt x="21055" y="325243"/>
                      </a:lnTo>
                      <a:lnTo>
                        <a:pt x="30917" y="332224"/>
                      </a:lnTo>
                      <a:lnTo>
                        <a:pt x="31915" y="332778"/>
                      </a:lnTo>
                      <a:lnTo>
                        <a:pt x="37456" y="335660"/>
                      </a:lnTo>
                      <a:lnTo>
                        <a:pt x="40891" y="336324"/>
                      </a:lnTo>
                      <a:lnTo>
                        <a:pt x="41334" y="336767"/>
                      </a:lnTo>
                      <a:lnTo>
                        <a:pt x="41778" y="337432"/>
                      </a:lnTo>
                      <a:lnTo>
                        <a:pt x="42332" y="338097"/>
                      </a:lnTo>
                      <a:lnTo>
                        <a:pt x="43107" y="338430"/>
                      </a:lnTo>
                      <a:lnTo>
                        <a:pt x="48204" y="338097"/>
                      </a:lnTo>
                      <a:lnTo>
                        <a:pt x="49424" y="338319"/>
                      </a:lnTo>
                      <a:lnTo>
                        <a:pt x="49867" y="338873"/>
                      </a:lnTo>
                      <a:lnTo>
                        <a:pt x="50200" y="339871"/>
                      </a:lnTo>
                      <a:lnTo>
                        <a:pt x="50532" y="340868"/>
                      </a:lnTo>
                      <a:lnTo>
                        <a:pt x="51418" y="341643"/>
                      </a:lnTo>
                      <a:lnTo>
                        <a:pt x="52194" y="341532"/>
                      </a:lnTo>
                      <a:lnTo>
                        <a:pt x="53967" y="340978"/>
                      </a:lnTo>
                      <a:lnTo>
                        <a:pt x="54632" y="340978"/>
                      </a:lnTo>
                      <a:lnTo>
                        <a:pt x="55851" y="341865"/>
                      </a:lnTo>
                      <a:lnTo>
                        <a:pt x="56516" y="342641"/>
                      </a:lnTo>
                      <a:lnTo>
                        <a:pt x="56737" y="343749"/>
                      </a:lnTo>
                      <a:lnTo>
                        <a:pt x="56737" y="343749"/>
                      </a:lnTo>
                      <a:lnTo>
                        <a:pt x="56848" y="345854"/>
                      </a:lnTo>
                      <a:lnTo>
                        <a:pt x="56848" y="345854"/>
                      </a:lnTo>
                      <a:lnTo>
                        <a:pt x="57735" y="347517"/>
                      </a:lnTo>
                      <a:lnTo>
                        <a:pt x="58067" y="349068"/>
                      </a:lnTo>
                      <a:lnTo>
                        <a:pt x="58178" y="352725"/>
                      </a:lnTo>
                      <a:lnTo>
                        <a:pt x="59065" y="356271"/>
                      </a:lnTo>
                      <a:lnTo>
                        <a:pt x="60284" y="359706"/>
                      </a:lnTo>
                      <a:lnTo>
                        <a:pt x="60505" y="360815"/>
                      </a:lnTo>
                      <a:lnTo>
                        <a:pt x="60395" y="363031"/>
                      </a:lnTo>
                      <a:lnTo>
                        <a:pt x="60727" y="364139"/>
                      </a:lnTo>
                      <a:lnTo>
                        <a:pt x="60838" y="364360"/>
                      </a:lnTo>
                      <a:lnTo>
                        <a:pt x="61170" y="364693"/>
                      </a:lnTo>
                      <a:lnTo>
                        <a:pt x="62500" y="365469"/>
                      </a:lnTo>
                      <a:lnTo>
                        <a:pt x="63054" y="366023"/>
                      </a:lnTo>
                      <a:lnTo>
                        <a:pt x="63719" y="367796"/>
                      </a:lnTo>
                      <a:lnTo>
                        <a:pt x="64938" y="373004"/>
                      </a:lnTo>
                      <a:lnTo>
                        <a:pt x="67376" y="378656"/>
                      </a:lnTo>
                      <a:lnTo>
                        <a:pt x="68041" y="379875"/>
                      </a:lnTo>
                      <a:lnTo>
                        <a:pt x="69371" y="380429"/>
                      </a:lnTo>
                      <a:lnTo>
                        <a:pt x="72030" y="380540"/>
                      </a:lnTo>
                      <a:lnTo>
                        <a:pt x="73249" y="381094"/>
                      </a:lnTo>
                      <a:lnTo>
                        <a:pt x="75243" y="384308"/>
                      </a:lnTo>
                      <a:lnTo>
                        <a:pt x="75354" y="387854"/>
                      </a:lnTo>
                      <a:lnTo>
                        <a:pt x="74025" y="391399"/>
                      </a:lnTo>
                      <a:lnTo>
                        <a:pt x="72584" y="393727"/>
                      </a:lnTo>
                      <a:lnTo>
                        <a:pt x="71587" y="395389"/>
                      </a:lnTo>
                      <a:lnTo>
                        <a:pt x="70811" y="397605"/>
                      </a:lnTo>
                      <a:lnTo>
                        <a:pt x="70478" y="398270"/>
                      </a:lnTo>
                      <a:lnTo>
                        <a:pt x="69814" y="398713"/>
                      </a:lnTo>
                      <a:lnTo>
                        <a:pt x="68041" y="399267"/>
                      </a:lnTo>
                      <a:lnTo>
                        <a:pt x="67487" y="399710"/>
                      </a:lnTo>
                      <a:lnTo>
                        <a:pt x="66932" y="401484"/>
                      </a:lnTo>
                      <a:lnTo>
                        <a:pt x="66600" y="403589"/>
                      </a:lnTo>
                      <a:lnTo>
                        <a:pt x="66489" y="405695"/>
                      </a:lnTo>
                      <a:lnTo>
                        <a:pt x="66711" y="407800"/>
                      </a:lnTo>
                      <a:lnTo>
                        <a:pt x="67043" y="408576"/>
                      </a:lnTo>
                      <a:lnTo>
                        <a:pt x="68152" y="410349"/>
                      </a:lnTo>
                      <a:lnTo>
                        <a:pt x="68373" y="411347"/>
                      </a:lnTo>
                      <a:lnTo>
                        <a:pt x="68262" y="412233"/>
                      </a:lnTo>
                      <a:lnTo>
                        <a:pt x="67708" y="414671"/>
                      </a:lnTo>
                      <a:lnTo>
                        <a:pt x="67819" y="416998"/>
                      </a:lnTo>
                      <a:lnTo>
                        <a:pt x="68152" y="427525"/>
                      </a:lnTo>
                      <a:lnTo>
                        <a:pt x="68262" y="428301"/>
                      </a:lnTo>
                      <a:lnTo>
                        <a:pt x="68928" y="429853"/>
                      </a:lnTo>
                      <a:lnTo>
                        <a:pt x="69038" y="430739"/>
                      </a:lnTo>
                      <a:lnTo>
                        <a:pt x="68817" y="431404"/>
                      </a:lnTo>
                      <a:lnTo>
                        <a:pt x="67487" y="433066"/>
                      </a:lnTo>
                      <a:lnTo>
                        <a:pt x="67154" y="433953"/>
                      </a:lnTo>
                      <a:lnTo>
                        <a:pt x="67376" y="437166"/>
                      </a:lnTo>
                      <a:lnTo>
                        <a:pt x="67930" y="440380"/>
                      </a:lnTo>
                      <a:lnTo>
                        <a:pt x="67487" y="443151"/>
                      </a:lnTo>
                      <a:lnTo>
                        <a:pt x="64827" y="445256"/>
                      </a:lnTo>
                      <a:lnTo>
                        <a:pt x="87323" y="448691"/>
                      </a:lnTo>
                      <a:lnTo>
                        <a:pt x="92088" y="448137"/>
                      </a:lnTo>
                      <a:lnTo>
                        <a:pt x="94636" y="447472"/>
                      </a:lnTo>
                      <a:lnTo>
                        <a:pt x="95856" y="446697"/>
                      </a:lnTo>
                      <a:lnTo>
                        <a:pt x="96853" y="445699"/>
                      </a:lnTo>
                      <a:lnTo>
                        <a:pt x="97406" y="444258"/>
                      </a:lnTo>
                      <a:lnTo>
                        <a:pt x="97628" y="441488"/>
                      </a:lnTo>
                      <a:lnTo>
                        <a:pt x="97961" y="440269"/>
                      </a:lnTo>
                      <a:lnTo>
                        <a:pt x="99623" y="438718"/>
                      </a:lnTo>
                      <a:lnTo>
                        <a:pt x="102172" y="437166"/>
                      </a:lnTo>
                      <a:lnTo>
                        <a:pt x="104832" y="435947"/>
                      </a:lnTo>
                      <a:lnTo>
                        <a:pt x="106826" y="435836"/>
                      </a:lnTo>
                      <a:lnTo>
                        <a:pt x="108932" y="437388"/>
                      </a:lnTo>
                      <a:lnTo>
                        <a:pt x="110040" y="439050"/>
                      </a:lnTo>
                      <a:lnTo>
                        <a:pt x="111148" y="440158"/>
                      </a:lnTo>
                      <a:lnTo>
                        <a:pt x="113586" y="439936"/>
                      </a:lnTo>
                      <a:lnTo>
                        <a:pt x="115580" y="438829"/>
                      </a:lnTo>
                      <a:lnTo>
                        <a:pt x="119016" y="436280"/>
                      </a:lnTo>
                      <a:lnTo>
                        <a:pt x="121232" y="435615"/>
                      </a:lnTo>
                      <a:lnTo>
                        <a:pt x="132424" y="435947"/>
                      </a:lnTo>
                      <a:lnTo>
                        <a:pt x="139849" y="439826"/>
                      </a:lnTo>
                      <a:lnTo>
                        <a:pt x="143617" y="439936"/>
                      </a:lnTo>
                      <a:lnTo>
                        <a:pt x="145058" y="439050"/>
                      </a:lnTo>
                      <a:lnTo>
                        <a:pt x="145390" y="438829"/>
                      </a:lnTo>
                      <a:lnTo>
                        <a:pt x="148271" y="435947"/>
                      </a:lnTo>
                      <a:lnTo>
                        <a:pt x="150377" y="435171"/>
                      </a:lnTo>
                      <a:lnTo>
                        <a:pt x="154144" y="435061"/>
                      </a:lnTo>
                      <a:lnTo>
                        <a:pt x="157912" y="435947"/>
                      </a:lnTo>
                      <a:lnTo>
                        <a:pt x="159685" y="435504"/>
                      </a:lnTo>
                      <a:lnTo>
                        <a:pt x="162345" y="431182"/>
                      </a:lnTo>
                      <a:lnTo>
                        <a:pt x="164007" y="430407"/>
                      </a:lnTo>
                      <a:lnTo>
                        <a:pt x="166001" y="430517"/>
                      </a:lnTo>
                      <a:lnTo>
                        <a:pt x="168439" y="430185"/>
                      </a:lnTo>
                      <a:lnTo>
                        <a:pt x="170766" y="429631"/>
                      </a:lnTo>
                      <a:lnTo>
                        <a:pt x="172540" y="428744"/>
                      </a:lnTo>
                      <a:lnTo>
                        <a:pt x="175642" y="425863"/>
                      </a:lnTo>
                      <a:lnTo>
                        <a:pt x="176529" y="425974"/>
                      </a:lnTo>
                      <a:lnTo>
                        <a:pt x="181848" y="429963"/>
                      </a:lnTo>
                      <a:lnTo>
                        <a:pt x="183510" y="429853"/>
                      </a:lnTo>
                      <a:lnTo>
                        <a:pt x="185505" y="427969"/>
                      </a:lnTo>
                      <a:lnTo>
                        <a:pt x="186059" y="427525"/>
                      </a:lnTo>
                      <a:lnTo>
                        <a:pt x="186724" y="427304"/>
                      </a:lnTo>
                      <a:lnTo>
                        <a:pt x="187278" y="426971"/>
                      </a:lnTo>
                      <a:lnTo>
                        <a:pt x="187610" y="425974"/>
                      </a:lnTo>
                      <a:lnTo>
                        <a:pt x="190159" y="427636"/>
                      </a:lnTo>
                      <a:lnTo>
                        <a:pt x="191489" y="427858"/>
                      </a:lnTo>
                      <a:lnTo>
                        <a:pt x="192819" y="427193"/>
                      </a:lnTo>
                      <a:lnTo>
                        <a:pt x="193484" y="426085"/>
                      </a:lnTo>
                      <a:lnTo>
                        <a:pt x="193484" y="424866"/>
                      </a:lnTo>
                      <a:lnTo>
                        <a:pt x="193262" y="421430"/>
                      </a:lnTo>
                      <a:lnTo>
                        <a:pt x="192929" y="416666"/>
                      </a:lnTo>
                      <a:lnTo>
                        <a:pt x="196254" y="415114"/>
                      </a:lnTo>
                      <a:lnTo>
                        <a:pt x="200797" y="415447"/>
                      </a:lnTo>
                      <a:lnTo>
                        <a:pt x="204122" y="416444"/>
                      </a:lnTo>
                      <a:lnTo>
                        <a:pt x="205008" y="417219"/>
                      </a:lnTo>
                      <a:lnTo>
                        <a:pt x="205562" y="418106"/>
                      </a:lnTo>
                      <a:lnTo>
                        <a:pt x="206006" y="418660"/>
                      </a:lnTo>
                      <a:lnTo>
                        <a:pt x="206892" y="418771"/>
                      </a:lnTo>
                      <a:lnTo>
                        <a:pt x="207225" y="418217"/>
                      </a:lnTo>
                      <a:lnTo>
                        <a:pt x="207668" y="415890"/>
                      </a:lnTo>
                      <a:lnTo>
                        <a:pt x="208112" y="414892"/>
                      </a:lnTo>
                      <a:lnTo>
                        <a:pt x="209773" y="413452"/>
                      </a:lnTo>
                      <a:lnTo>
                        <a:pt x="209995" y="413341"/>
                      </a:lnTo>
                      <a:lnTo>
                        <a:pt x="211879" y="412122"/>
                      </a:lnTo>
                      <a:lnTo>
                        <a:pt x="213984" y="411236"/>
                      </a:lnTo>
                      <a:lnTo>
                        <a:pt x="215979" y="410903"/>
                      </a:lnTo>
                      <a:lnTo>
                        <a:pt x="217863" y="413008"/>
                      </a:lnTo>
                      <a:lnTo>
                        <a:pt x="220079" y="414449"/>
                      </a:lnTo>
                      <a:lnTo>
                        <a:pt x="220190" y="415779"/>
                      </a:lnTo>
                      <a:lnTo>
                        <a:pt x="219858" y="416998"/>
                      </a:lnTo>
                      <a:lnTo>
                        <a:pt x="220079" y="417884"/>
                      </a:lnTo>
                      <a:lnTo>
                        <a:pt x="221188" y="418217"/>
                      </a:lnTo>
                      <a:lnTo>
                        <a:pt x="221963" y="417995"/>
                      </a:lnTo>
                      <a:lnTo>
                        <a:pt x="222628" y="417552"/>
                      </a:lnTo>
                      <a:lnTo>
                        <a:pt x="223625" y="417441"/>
                      </a:lnTo>
                      <a:lnTo>
                        <a:pt x="226728" y="417773"/>
                      </a:lnTo>
                      <a:lnTo>
                        <a:pt x="227725" y="417662"/>
                      </a:lnTo>
                      <a:lnTo>
                        <a:pt x="231493" y="416555"/>
                      </a:lnTo>
                      <a:lnTo>
                        <a:pt x="233266" y="416333"/>
                      </a:lnTo>
                      <a:lnTo>
                        <a:pt x="235594" y="416666"/>
                      </a:lnTo>
                      <a:lnTo>
                        <a:pt x="237366" y="416333"/>
                      </a:lnTo>
                      <a:lnTo>
                        <a:pt x="239583" y="413008"/>
                      </a:lnTo>
                      <a:lnTo>
                        <a:pt x="242131" y="412454"/>
                      </a:lnTo>
                      <a:lnTo>
                        <a:pt x="245345" y="411236"/>
                      </a:lnTo>
                      <a:lnTo>
                        <a:pt x="247783" y="413341"/>
                      </a:lnTo>
                      <a:lnTo>
                        <a:pt x="249113" y="417330"/>
                      </a:lnTo>
                      <a:lnTo>
                        <a:pt x="249556" y="421430"/>
                      </a:lnTo>
                      <a:lnTo>
                        <a:pt x="249889" y="422760"/>
                      </a:lnTo>
                      <a:lnTo>
                        <a:pt x="250332" y="423425"/>
                      </a:lnTo>
                      <a:lnTo>
                        <a:pt x="250886" y="423979"/>
                      </a:lnTo>
                      <a:lnTo>
                        <a:pt x="251551" y="424866"/>
                      </a:lnTo>
                      <a:lnTo>
                        <a:pt x="251883" y="425309"/>
                      </a:lnTo>
                      <a:lnTo>
                        <a:pt x="252992" y="425974"/>
                      </a:lnTo>
                      <a:lnTo>
                        <a:pt x="253435" y="426528"/>
                      </a:lnTo>
                      <a:lnTo>
                        <a:pt x="253546" y="427304"/>
                      </a:lnTo>
                      <a:lnTo>
                        <a:pt x="253324" y="428966"/>
                      </a:lnTo>
                      <a:lnTo>
                        <a:pt x="253324" y="429520"/>
                      </a:lnTo>
                      <a:lnTo>
                        <a:pt x="255097" y="431071"/>
                      </a:lnTo>
                      <a:lnTo>
                        <a:pt x="256648" y="431514"/>
                      </a:lnTo>
                      <a:lnTo>
                        <a:pt x="260638" y="431404"/>
                      </a:lnTo>
                      <a:lnTo>
                        <a:pt x="259862" y="432955"/>
                      </a:lnTo>
                      <a:lnTo>
                        <a:pt x="262522" y="432955"/>
                      </a:lnTo>
                      <a:lnTo>
                        <a:pt x="264738" y="433288"/>
                      </a:lnTo>
                      <a:lnTo>
                        <a:pt x="266844" y="434285"/>
                      </a:lnTo>
                      <a:lnTo>
                        <a:pt x="269060" y="436280"/>
                      </a:lnTo>
                      <a:lnTo>
                        <a:pt x="272827" y="441156"/>
                      </a:lnTo>
                      <a:lnTo>
                        <a:pt x="275376" y="443372"/>
                      </a:lnTo>
                      <a:lnTo>
                        <a:pt x="277592" y="443483"/>
                      </a:lnTo>
                      <a:lnTo>
                        <a:pt x="278590" y="441266"/>
                      </a:lnTo>
                      <a:lnTo>
                        <a:pt x="278257" y="438718"/>
                      </a:lnTo>
                      <a:lnTo>
                        <a:pt x="278590" y="436723"/>
                      </a:lnTo>
                      <a:lnTo>
                        <a:pt x="283022" y="436390"/>
                      </a:lnTo>
                      <a:lnTo>
                        <a:pt x="285350" y="435504"/>
                      </a:lnTo>
                      <a:lnTo>
                        <a:pt x="286568" y="435282"/>
                      </a:lnTo>
                      <a:lnTo>
                        <a:pt x="288009" y="435504"/>
                      </a:lnTo>
                      <a:lnTo>
                        <a:pt x="291555" y="437610"/>
                      </a:lnTo>
                      <a:lnTo>
                        <a:pt x="310061" y="445477"/>
                      </a:lnTo>
                      <a:lnTo>
                        <a:pt x="311946" y="445145"/>
                      </a:lnTo>
                      <a:lnTo>
                        <a:pt x="312499" y="445145"/>
                      </a:lnTo>
                      <a:lnTo>
                        <a:pt x="312832" y="445477"/>
                      </a:lnTo>
                      <a:lnTo>
                        <a:pt x="313718" y="447029"/>
                      </a:lnTo>
                      <a:lnTo>
                        <a:pt x="314161" y="447472"/>
                      </a:lnTo>
                      <a:lnTo>
                        <a:pt x="318372" y="449467"/>
                      </a:lnTo>
                      <a:lnTo>
                        <a:pt x="318816" y="449688"/>
                      </a:lnTo>
                      <a:lnTo>
                        <a:pt x="321032" y="451573"/>
                      </a:lnTo>
                      <a:lnTo>
                        <a:pt x="325797" y="458221"/>
                      </a:lnTo>
                      <a:lnTo>
                        <a:pt x="328013" y="459551"/>
                      </a:lnTo>
                      <a:lnTo>
                        <a:pt x="330673" y="459884"/>
                      </a:lnTo>
                      <a:lnTo>
                        <a:pt x="333333" y="459773"/>
                      </a:lnTo>
                      <a:lnTo>
                        <a:pt x="352282" y="453567"/>
                      </a:lnTo>
                      <a:lnTo>
                        <a:pt x="355274" y="453013"/>
                      </a:lnTo>
                      <a:lnTo>
                        <a:pt x="356382" y="453124"/>
                      </a:lnTo>
                      <a:lnTo>
                        <a:pt x="357269" y="453456"/>
                      </a:lnTo>
                      <a:lnTo>
                        <a:pt x="358155" y="453567"/>
                      </a:lnTo>
                      <a:lnTo>
                        <a:pt x="359263" y="453124"/>
                      </a:lnTo>
                      <a:lnTo>
                        <a:pt x="360261" y="451905"/>
                      </a:lnTo>
                      <a:lnTo>
                        <a:pt x="361037" y="450242"/>
                      </a:lnTo>
                      <a:lnTo>
                        <a:pt x="361923" y="448802"/>
                      </a:lnTo>
                      <a:lnTo>
                        <a:pt x="363474" y="448248"/>
                      </a:lnTo>
                      <a:lnTo>
                        <a:pt x="373448" y="448912"/>
                      </a:lnTo>
                      <a:lnTo>
                        <a:pt x="374556" y="449356"/>
                      </a:lnTo>
                      <a:lnTo>
                        <a:pt x="376883" y="450797"/>
                      </a:lnTo>
                      <a:lnTo>
                        <a:pt x="377991" y="451018"/>
                      </a:lnTo>
                      <a:lnTo>
                        <a:pt x="379321" y="450907"/>
                      </a:lnTo>
                      <a:lnTo>
                        <a:pt x="380097" y="450353"/>
                      </a:lnTo>
                      <a:lnTo>
                        <a:pt x="380872" y="449577"/>
                      </a:lnTo>
                      <a:lnTo>
                        <a:pt x="382202" y="448469"/>
                      </a:lnTo>
                      <a:lnTo>
                        <a:pt x="383532" y="448026"/>
                      </a:lnTo>
                      <a:lnTo>
                        <a:pt x="387411" y="447805"/>
                      </a:lnTo>
                      <a:lnTo>
                        <a:pt x="391732" y="444923"/>
                      </a:lnTo>
                      <a:lnTo>
                        <a:pt x="392841" y="444480"/>
                      </a:lnTo>
                      <a:lnTo>
                        <a:pt x="395389" y="445366"/>
                      </a:lnTo>
                      <a:lnTo>
                        <a:pt x="398713" y="449134"/>
                      </a:lnTo>
                      <a:lnTo>
                        <a:pt x="400930" y="450021"/>
                      </a:lnTo>
                      <a:lnTo>
                        <a:pt x="402481" y="449688"/>
                      </a:lnTo>
                      <a:lnTo>
                        <a:pt x="405363" y="448248"/>
                      </a:lnTo>
                      <a:lnTo>
                        <a:pt x="406914" y="448248"/>
                      </a:lnTo>
                      <a:lnTo>
                        <a:pt x="408465" y="448580"/>
                      </a:lnTo>
                      <a:lnTo>
                        <a:pt x="409685" y="448359"/>
                      </a:lnTo>
                      <a:lnTo>
                        <a:pt x="412233" y="447140"/>
                      </a:lnTo>
                      <a:lnTo>
                        <a:pt x="415336" y="445145"/>
                      </a:lnTo>
                      <a:lnTo>
                        <a:pt x="416776" y="444369"/>
                      </a:lnTo>
                      <a:lnTo>
                        <a:pt x="426417" y="442153"/>
                      </a:lnTo>
                      <a:lnTo>
                        <a:pt x="427304" y="442375"/>
                      </a:lnTo>
                      <a:lnTo>
                        <a:pt x="427969" y="441931"/>
                      </a:lnTo>
                      <a:lnTo>
                        <a:pt x="429299" y="439826"/>
                      </a:lnTo>
                      <a:lnTo>
                        <a:pt x="431072" y="436058"/>
                      </a:lnTo>
                      <a:lnTo>
                        <a:pt x="432291" y="432290"/>
                      </a:lnTo>
                      <a:lnTo>
                        <a:pt x="432845" y="431404"/>
                      </a:lnTo>
                      <a:lnTo>
                        <a:pt x="433621" y="431182"/>
                      </a:lnTo>
                      <a:lnTo>
                        <a:pt x="434175" y="430739"/>
                      </a:lnTo>
                      <a:lnTo>
                        <a:pt x="434396" y="429520"/>
                      </a:lnTo>
                      <a:lnTo>
                        <a:pt x="434064" y="428634"/>
                      </a:lnTo>
                      <a:lnTo>
                        <a:pt x="432513" y="427193"/>
                      </a:lnTo>
                      <a:lnTo>
                        <a:pt x="431958" y="426528"/>
                      </a:lnTo>
                      <a:lnTo>
                        <a:pt x="430850" y="423869"/>
                      </a:lnTo>
                      <a:lnTo>
                        <a:pt x="430961" y="422871"/>
                      </a:lnTo>
                      <a:lnTo>
                        <a:pt x="432291" y="421430"/>
                      </a:lnTo>
                      <a:lnTo>
                        <a:pt x="432734" y="419547"/>
                      </a:lnTo>
                      <a:lnTo>
                        <a:pt x="432956" y="417884"/>
                      </a:lnTo>
                      <a:lnTo>
                        <a:pt x="432734" y="416112"/>
                      </a:lnTo>
                      <a:lnTo>
                        <a:pt x="432180" y="414117"/>
                      </a:lnTo>
                      <a:lnTo>
                        <a:pt x="431515" y="413452"/>
                      </a:lnTo>
                      <a:lnTo>
                        <a:pt x="429742" y="413119"/>
                      </a:lnTo>
                      <a:lnTo>
                        <a:pt x="429188" y="412565"/>
                      </a:lnTo>
                      <a:lnTo>
                        <a:pt x="428967" y="411568"/>
                      </a:lnTo>
                      <a:lnTo>
                        <a:pt x="429077" y="409130"/>
                      </a:lnTo>
                      <a:lnTo>
                        <a:pt x="429077" y="408022"/>
                      </a:lnTo>
                      <a:lnTo>
                        <a:pt x="427969" y="404143"/>
                      </a:lnTo>
                      <a:lnTo>
                        <a:pt x="427304" y="402925"/>
                      </a:lnTo>
                      <a:lnTo>
                        <a:pt x="426417" y="401816"/>
                      </a:lnTo>
                      <a:lnTo>
                        <a:pt x="425088" y="401151"/>
                      </a:lnTo>
                      <a:lnTo>
                        <a:pt x="423426" y="400819"/>
                      </a:lnTo>
                      <a:lnTo>
                        <a:pt x="421874" y="400043"/>
                      </a:lnTo>
                      <a:lnTo>
                        <a:pt x="420987" y="398824"/>
                      </a:lnTo>
                      <a:lnTo>
                        <a:pt x="420544" y="398049"/>
                      </a:lnTo>
                      <a:lnTo>
                        <a:pt x="419990" y="396275"/>
                      </a:lnTo>
                      <a:lnTo>
                        <a:pt x="419658" y="394170"/>
                      </a:lnTo>
                      <a:lnTo>
                        <a:pt x="419769" y="391954"/>
                      </a:lnTo>
                      <a:lnTo>
                        <a:pt x="420323" y="390070"/>
                      </a:lnTo>
                      <a:lnTo>
                        <a:pt x="421098" y="389184"/>
                      </a:lnTo>
                      <a:lnTo>
                        <a:pt x="421874" y="388962"/>
                      </a:lnTo>
                      <a:lnTo>
                        <a:pt x="422650" y="388962"/>
                      </a:lnTo>
                      <a:lnTo>
                        <a:pt x="423537" y="388629"/>
                      </a:lnTo>
                      <a:lnTo>
                        <a:pt x="426528" y="386080"/>
                      </a:lnTo>
                      <a:lnTo>
                        <a:pt x="429631" y="385305"/>
                      </a:lnTo>
                      <a:lnTo>
                        <a:pt x="435837" y="385083"/>
                      </a:lnTo>
                      <a:lnTo>
                        <a:pt x="438275" y="382645"/>
                      </a:lnTo>
                      <a:lnTo>
                        <a:pt x="439937" y="382756"/>
                      </a:lnTo>
                      <a:lnTo>
                        <a:pt x="440824" y="383421"/>
                      </a:lnTo>
                      <a:lnTo>
                        <a:pt x="443815" y="386856"/>
                      </a:lnTo>
                      <a:lnTo>
                        <a:pt x="445367" y="388075"/>
                      </a:lnTo>
                      <a:lnTo>
                        <a:pt x="447694" y="388740"/>
                      </a:lnTo>
                      <a:lnTo>
                        <a:pt x="452016" y="388297"/>
                      </a:lnTo>
                      <a:lnTo>
                        <a:pt x="450908" y="386745"/>
                      </a:lnTo>
                      <a:lnTo>
                        <a:pt x="450132" y="383753"/>
                      </a:lnTo>
                      <a:lnTo>
                        <a:pt x="450575" y="380429"/>
                      </a:lnTo>
                      <a:lnTo>
                        <a:pt x="452127" y="376772"/>
                      </a:lnTo>
                      <a:lnTo>
                        <a:pt x="456781" y="372671"/>
                      </a:lnTo>
                      <a:lnTo>
                        <a:pt x="468528" y="373115"/>
                      </a:lnTo>
                      <a:lnTo>
                        <a:pt x="473958" y="371564"/>
                      </a:lnTo>
                      <a:lnTo>
                        <a:pt x="475398" y="369458"/>
                      </a:lnTo>
                      <a:lnTo>
                        <a:pt x="476395" y="366688"/>
                      </a:lnTo>
                      <a:lnTo>
                        <a:pt x="476839" y="363917"/>
                      </a:lnTo>
                      <a:lnTo>
                        <a:pt x="476949" y="362809"/>
                      </a:lnTo>
                      <a:lnTo>
                        <a:pt x="477060" y="361923"/>
                      </a:lnTo>
                      <a:lnTo>
                        <a:pt x="477171" y="361147"/>
                      </a:lnTo>
                      <a:lnTo>
                        <a:pt x="477614" y="359706"/>
                      </a:lnTo>
                      <a:lnTo>
                        <a:pt x="477725" y="358930"/>
                      </a:lnTo>
                      <a:lnTo>
                        <a:pt x="477393" y="358377"/>
                      </a:lnTo>
                      <a:lnTo>
                        <a:pt x="476063" y="357490"/>
                      </a:lnTo>
                      <a:lnTo>
                        <a:pt x="475841" y="356936"/>
                      </a:lnTo>
                      <a:lnTo>
                        <a:pt x="476284" y="355939"/>
                      </a:lnTo>
                      <a:lnTo>
                        <a:pt x="476949" y="355274"/>
                      </a:lnTo>
                      <a:lnTo>
                        <a:pt x="477836" y="354609"/>
                      </a:lnTo>
                      <a:lnTo>
                        <a:pt x="481049" y="351063"/>
                      </a:lnTo>
                      <a:lnTo>
                        <a:pt x="482934" y="349733"/>
                      </a:lnTo>
                      <a:lnTo>
                        <a:pt x="484928" y="349511"/>
                      </a:lnTo>
                      <a:lnTo>
                        <a:pt x="495567" y="351284"/>
                      </a:lnTo>
                      <a:lnTo>
                        <a:pt x="497782" y="351063"/>
                      </a:lnTo>
                      <a:lnTo>
                        <a:pt x="498891" y="350287"/>
                      </a:lnTo>
                      <a:lnTo>
                        <a:pt x="501440" y="347738"/>
                      </a:lnTo>
                      <a:lnTo>
                        <a:pt x="502769" y="347406"/>
                      </a:lnTo>
                      <a:lnTo>
                        <a:pt x="503767" y="347849"/>
                      </a:lnTo>
                      <a:lnTo>
                        <a:pt x="505872" y="349733"/>
                      </a:lnTo>
                      <a:lnTo>
                        <a:pt x="507202" y="350065"/>
                      </a:lnTo>
                      <a:lnTo>
                        <a:pt x="508088" y="349622"/>
                      </a:lnTo>
                      <a:lnTo>
                        <a:pt x="509197" y="348625"/>
                      </a:lnTo>
                      <a:lnTo>
                        <a:pt x="510637" y="347406"/>
                      </a:lnTo>
                      <a:lnTo>
                        <a:pt x="511856" y="346630"/>
                      </a:lnTo>
                      <a:lnTo>
                        <a:pt x="513075" y="346630"/>
                      </a:lnTo>
                      <a:lnTo>
                        <a:pt x="514184" y="347073"/>
                      </a:lnTo>
                      <a:lnTo>
                        <a:pt x="515181" y="347073"/>
                      </a:lnTo>
                      <a:lnTo>
                        <a:pt x="516399" y="345854"/>
                      </a:lnTo>
                      <a:lnTo>
                        <a:pt x="517619" y="345300"/>
                      </a:lnTo>
                      <a:lnTo>
                        <a:pt x="519724" y="345632"/>
                      </a:lnTo>
                      <a:lnTo>
                        <a:pt x="520721" y="345411"/>
                      </a:lnTo>
                      <a:lnTo>
                        <a:pt x="521940" y="343860"/>
                      </a:lnTo>
                      <a:lnTo>
                        <a:pt x="522938" y="342087"/>
                      </a:lnTo>
                      <a:lnTo>
                        <a:pt x="523935" y="340535"/>
                      </a:lnTo>
                      <a:lnTo>
                        <a:pt x="525486" y="339871"/>
                      </a:lnTo>
                      <a:lnTo>
                        <a:pt x="527703" y="338319"/>
                      </a:lnTo>
                      <a:lnTo>
                        <a:pt x="530141" y="333554"/>
                      </a:lnTo>
                      <a:lnTo>
                        <a:pt x="532911" y="332224"/>
                      </a:lnTo>
                      <a:lnTo>
                        <a:pt x="533022" y="332224"/>
                      </a:lnTo>
                      <a:lnTo>
                        <a:pt x="535017" y="332224"/>
                      </a:lnTo>
                      <a:lnTo>
                        <a:pt x="537122" y="332889"/>
                      </a:lnTo>
                      <a:lnTo>
                        <a:pt x="539006" y="333997"/>
                      </a:lnTo>
                      <a:lnTo>
                        <a:pt x="540779" y="335438"/>
                      </a:lnTo>
                      <a:lnTo>
                        <a:pt x="541998" y="335327"/>
                      </a:lnTo>
                      <a:lnTo>
                        <a:pt x="544547" y="335438"/>
                      </a:lnTo>
                      <a:lnTo>
                        <a:pt x="547317" y="336213"/>
                      </a:lnTo>
                      <a:lnTo>
                        <a:pt x="547871" y="335992"/>
                      </a:lnTo>
                      <a:lnTo>
                        <a:pt x="547871" y="335438"/>
                      </a:lnTo>
                      <a:lnTo>
                        <a:pt x="548204" y="334773"/>
                      </a:lnTo>
                      <a:lnTo>
                        <a:pt x="550752" y="331448"/>
                      </a:lnTo>
                      <a:lnTo>
                        <a:pt x="552193" y="330341"/>
                      </a:lnTo>
                      <a:lnTo>
                        <a:pt x="554631" y="329897"/>
                      </a:lnTo>
                      <a:lnTo>
                        <a:pt x="558620" y="330895"/>
                      </a:lnTo>
                      <a:lnTo>
                        <a:pt x="562277" y="333000"/>
                      </a:lnTo>
                      <a:lnTo>
                        <a:pt x="565269" y="336103"/>
                      </a:lnTo>
                      <a:lnTo>
                        <a:pt x="570145" y="343528"/>
                      </a:lnTo>
                      <a:lnTo>
                        <a:pt x="572583" y="346408"/>
                      </a:lnTo>
                      <a:lnTo>
                        <a:pt x="575353" y="348847"/>
                      </a:lnTo>
                      <a:lnTo>
                        <a:pt x="583664" y="353501"/>
                      </a:lnTo>
                      <a:lnTo>
                        <a:pt x="585327" y="354941"/>
                      </a:lnTo>
                      <a:lnTo>
                        <a:pt x="588097" y="358820"/>
                      </a:lnTo>
                      <a:lnTo>
                        <a:pt x="589538" y="359817"/>
                      </a:lnTo>
                      <a:lnTo>
                        <a:pt x="591422" y="359041"/>
                      </a:lnTo>
                      <a:lnTo>
                        <a:pt x="589870" y="358377"/>
                      </a:lnTo>
                      <a:lnTo>
                        <a:pt x="590092" y="358044"/>
                      </a:lnTo>
                      <a:lnTo>
                        <a:pt x="590757" y="357712"/>
                      </a:lnTo>
                      <a:lnTo>
                        <a:pt x="591200" y="357380"/>
                      </a:lnTo>
                      <a:lnTo>
                        <a:pt x="590868" y="357158"/>
                      </a:lnTo>
                      <a:lnTo>
                        <a:pt x="590535" y="356936"/>
                      </a:lnTo>
                      <a:lnTo>
                        <a:pt x="590203" y="356714"/>
                      </a:lnTo>
                      <a:lnTo>
                        <a:pt x="590092" y="356382"/>
                      </a:lnTo>
                      <a:lnTo>
                        <a:pt x="592530" y="355495"/>
                      </a:lnTo>
                      <a:lnTo>
                        <a:pt x="593638" y="354719"/>
                      </a:lnTo>
                      <a:lnTo>
                        <a:pt x="594525" y="353501"/>
                      </a:lnTo>
                      <a:lnTo>
                        <a:pt x="595411" y="354165"/>
                      </a:lnTo>
                      <a:lnTo>
                        <a:pt x="595965" y="354165"/>
                      </a:lnTo>
                      <a:lnTo>
                        <a:pt x="596408" y="353390"/>
                      </a:lnTo>
                      <a:lnTo>
                        <a:pt x="596630" y="351949"/>
                      </a:lnTo>
                      <a:lnTo>
                        <a:pt x="605495" y="349622"/>
                      </a:lnTo>
                      <a:lnTo>
                        <a:pt x="609706" y="349733"/>
                      </a:lnTo>
                      <a:lnTo>
                        <a:pt x="615579" y="353058"/>
                      </a:lnTo>
                      <a:lnTo>
                        <a:pt x="617131" y="353501"/>
                      </a:lnTo>
                      <a:lnTo>
                        <a:pt x="618571" y="353501"/>
                      </a:lnTo>
                      <a:lnTo>
                        <a:pt x="620012" y="352947"/>
                      </a:lnTo>
                      <a:lnTo>
                        <a:pt x="620344" y="351949"/>
                      </a:lnTo>
                      <a:lnTo>
                        <a:pt x="618571" y="350952"/>
                      </a:lnTo>
                      <a:lnTo>
                        <a:pt x="618904" y="349401"/>
                      </a:lnTo>
                      <a:lnTo>
                        <a:pt x="618904" y="347406"/>
                      </a:lnTo>
                      <a:lnTo>
                        <a:pt x="619236" y="345854"/>
                      </a:lnTo>
                      <a:lnTo>
                        <a:pt x="619679" y="345632"/>
                      </a:lnTo>
                      <a:lnTo>
                        <a:pt x="620123" y="345522"/>
                      </a:lnTo>
                      <a:lnTo>
                        <a:pt x="620566" y="345632"/>
                      </a:lnTo>
                      <a:lnTo>
                        <a:pt x="621009" y="345854"/>
                      </a:lnTo>
                      <a:lnTo>
                        <a:pt x="623225" y="345522"/>
                      </a:lnTo>
                      <a:lnTo>
                        <a:pt x="624223" y="345522"/>
                      </a:lnTo>
                      <a:lnTo>
                        <a:pt x="626994" y="346298"/>
                      </a:lnTo>
                      <a:lnTo>
                        <a:pt x="629985" y="347738"/>
                      </a:lnTo>
                      <a:lnTo>
                        <a:pt x="631537" y="348182"/>
                      </a:lnTo>
                      <a:lnTo>
                        <a:pt x="637077" y="347517"/>
                      </a:lnTo>
                      <a:lnTo>
                        <a:pt x="638851" y="348071"/>
                      </a:lnTo>
                      <a:lnTo>
                        <a:pt x="642840" y="348957"/>
                      </a:lnTo>
                      <a:lnTo>
                        <a:pt x="642840" y="348957"/>
                      </a:lnTo>
                      <a:lnTo>
                        <a:pt x="642507" y="347517"/>
                      </a:lnTo>
                      <a:lnTo>
                        <a:pt x="643283" y="345632"/>
                      </a:lnTo>
                      <a:lnTo>
                        <a:pt x="643172" y="343528"/>
                      </a:lnTo>
                      <a:lnTo>
                        <a:pt x="642286" y="341532"/>
                      </a:lnTo>
                      <a:lnTo>
                        <a:pt x="640956" y="340203"/>
                      </a:lnTo>
                      <a:lnTo>
                        <a:pt x="641399" y="340092"/>
                      </a:lnTo>
                      <a:lnTo>
                        <a:pt x="641621" y="340092"/>
                      </a:lnTo>
                      <a:lnTo>
                        <a:pt x="641842" y="339871"/>
                      </a:lnTo>
                      <a:lnTo>
                        <a:pt x="641731" y="339095"/>
                      </a:lnTo>
                      <a:lnTo>
                        <a:pt x="640624" y="338097"/>
                      </a:lnTo>
                      <a:lnTo>
                        <a:pt x="639516" y="336989"/>
                      </a:lnTo>
                      <a:lnTo>
                        <a:pt x="638961" y="335549"/>
                      </a:lnTo>
                      <a:lnTo>
                        <a:pt x="639405" y="333886"/>
                      </a:lnTo>
                      <a:lnTo>
                        <a:pt x="637853" y="333332"/>
                      </a:lnTo>
                      <a:lnTo>
                        <a:pt x="636966" y="332002"/>
                      </a:lnTo>
                      <a:lnTo>
                        <a:pt x="636191" y="330451"/>
                      </a:lnTo>
                      <a:lnTo>
                        <a:pt x="630096" y="326573"/>
                      </a:lnTo>
                      <a:lnTo>
                        <a:pt x="628101" y="322472"/>
                      </a:lnTo>
                      <a:lnTo>
                        <a:pt x="627215" y="321365"/>
                      </a:lnTo>
                      <a:lnTo>
                        <a:pt x="623890" y="319369"/>
                      </a:lnTo>
                      <a:lnTo>
                        <a:pt x="624112" y="318926"/>
                      </a:lnTo>
                      <a:lnTo>
                        <a:pt x="624444" y="317707"/>
                      </a:lnTo>
                      <a:lnTo>
                        <a:pt x="624666" y="317264"/>
                      </a:lnTo>
                      <a:lnTo>
                        <a:pt x="623336" y="316489"/>
                      </a:lnTo>
                      <a:lnTo>
                        <a:pt x="621896" y="315158"/>
                      </a:lnTo>
                      <a:lnTo>
                        <a:pt x="620566" y="313718"/>
                      </a:lnTo>
                      <a:lnTo>
                        <a:pt x="620012" y="312610"/>
                      </a:lnTo>
                      <a:lnTo>
                        <a:pt x="619458" y="311613"/>
                      </a:lnTo>
                      <a:lnTo>
                        <a:pt x="615358" y="308953"/>
                      </a:lnTo>
                      <a:lnTo>
                        <a:pt x="615579" y="308399"/>
                      </a:lnTo>
                      <a:lnTo>
                        <a:pt x="615579" y="308178"/>
                      </a:lnTo>
                      <a:lnTo>
                        <a:pt x="616133" y="307734"/>
                      </a:lnTo>
                      <a:lnTo>
                        <a:pt x="613253" y="305517"/>
                      </a:lnTo>
                      <a:lnTo>
                        <a:pt x="612809" y="302637"/>
                      </a:lnTo>
                      <a:lnTo>
                        <a:pt x="614139" y="299866"/>
                      </a:lnTo>
                      <a:lnTo>
                        <a:pt x="616909" y="297428"/>
                      </a:lnTo>
                      <a:lnTo>
                        <a:pt x="615912" y="296652"/>
                      </a:lnTo>
                      <a:lnTo>
                        <a:pt x="615358" y="295876"/>
                      </a:lnTo>
                      <a:lnTo>
                        <a:pt x="615468" y="294990"/>
                      </a:lnTo>
                      <a:lnTo>
                        <a:pt x="616133" y="294104"/>
                      </a:lnTo>
                      <a:lnTo>
                        <a:pt x="616133" y="293217"/>
                      </a:lnTo>
                      <a:lnTo>
                        <a:pt x="614249" y="293328"/>
                      </a:lnTo>
                      <a:lnTo>
                        <a:pt x="612920" y="293771"/>
                      </a:lnTo>
                      <a:lnTo>
                        <a:pt x="611590" y="293882"/>
                      </a:lnTo>
                      <a:lnTo>
                        <a:pt x="609928" y="293217"/>
                      </a:lnTo>
                      <a:lnTo>
                        <a:pt x="608598" y="291665"/>
                      </a:lnTo>
                      <a:lnTo>
                        <a:pt x="607933" y="289450"/>
                      </a:lnTo>
                      <a:lnTo>
                        <a:pt x="608044" y="287454"/>
                      </a:lnTo>
                      <a:lnTo>
                        <a:pt x="609152" y="285904"/>
                      </a:lnTo>
                      <a:lnTo>
                        <a:pt x="608044" y="285682"/>
                      </a:lnTo>
                      <a:lnTo>
                        <a:pt x="607601" y="285350"/>
                      </a:lnTo>
                      <a:lnTo>
                        <a:pt x="606714" y="283798"/>
                      </a:lnTo>
                      <a:lnTo>
                        <a:pt x="608487" y="282911"/>
                      </a:lnTo>
                      <a:lnTo>
                        <a:pt x="609152" y="282800"/>
                      </a:lnTo>
                      <a:lnTo>
                        <a:pt x="609152" y="281582"/>
                      </a:lnTo>
                      <a:lnTo>
                        <a:pt x="607822" y="281914"/>
                      </a:lnTo>
                      <a:lnTo>
                        <a:pt x="606825" y="281692"/>
                      </a:lnTo>
                      <a:lnTo>
                        <a:pt x="606271" y="280917"/>
                      </a:lnTo>
                      <a:lnTo>
                        <a:pt x="606049" y="279587"/>
                      </a:lnTo>
                      <a:lnTo>
                        <a:pt x="603279" y="281360"/>
                      </a:lnTo>
                      <a:lnTo>
                        <a:pt x="601506" y="281028"/>
                      </a:lnTo>
                      <a:lnTo>
                        <a:pt x="600398" y="279143"/>
                      </a:lnTo>
                      <a:lnTo>
                        <a:pt x="599733" y="276484"/>
                      </a:lnTo>
                      <a:lnTo>
                        <a:pt x="600176" y="276263"/>
                      </a:lnTo>
                      <a:lnTo>
                        <a:pt x="600398" y="276263"/>
                      </a:lnTo>
                      <a:lnTo>
                        <a:pt x="600508" y="276152"/>
                      </a:lnTo>
                      <a:lnTo>
                        <a:pt x="600508" y="275376"/>
                      </a:lnTo>
                      <a:lnTo>
                        <a:pt x="598957" y="274933"/>
                      </a:lnTo>
                      <a:lnTo>
                        <a:pt x="597849" y="275265"/>
                      </a:lnTo>
                      <a:lnTo>
                        <a:pt x="596740" y="276041"/>
                      </a:lnTo>
                      <a:lnTo>
                        <a:pt x="595079" y="276484"/>
                      </a:lnTo>
                      <a:lnTo>
                        <a:pt x="594192" y="275930"/>
                      </a:lnTo>
                      <a:lnTo>
                        <a:pt x="593305" y="275154"/>
                      </a:lnTo>
                      <a:lnTo>
                        <a:pt x="592308" y="274933"/>
                      </a:lnTo>
                      <a:lnTo>
                        <a:pt x="591311" y="276484"/>
                      </a:lnTo>
                      <a:lnTo>
                        <a:pt x="589316" y="274711"/>
                      </a:lnTo>
                      <a:lnTo>
                        <a:pt x="588208" y="275376"/>
                      </a:lnTo>
                      <a:lnTo>
                        <a:pt x="587321" y="277149"/>
                      </a:lnTo>
                      <a:lnTo>
                        <a:pt x="585881" y="278478"/>
                      </a:lnTo>
                      <a:lnTo>
                        <a:pt x="584773" y="278146"/>
                      </a:lnTo>
                      <a:lnTo>
                        <a:pt x="581227" y="274378"/>
                      </a:lnTo>
                      <a:lnTo>
                        <a:pt x="580451" y="277481"/>
                      </a:lnTo>
                      <a:lnTo>
                        <a:pt x="580783" y="278146"/>
                      </a:lnTo>
                      <a:lnTo>
                        <a:pt x="580894" y="278146"/>
                      </a:lnTo>
                      <a:lnTo>
                        <a:pt x="580673" y="278368"/>
                      </a:lnTo>
                      <a:lnTo>
                        <a:pt x="580451" y="279587"/>
                      </a:lnTo>
                      <a:lnTo>
                        <a:pt x="579897" y="277149"/>
                      </a:lnTo>
                      <a:lnTo>
                        <a:pt x="580008" y="276373"/>
                      </a:lnTo>
                      <a:lnTo>
                        <a:pt x="580451" y="275376"/>
                      </a:lnTo>
                      <a:lnTo>
                        <a:pt x="579010" y="273824"/>
                      </a:lnTo>
                      <a:lnTo>
                        <a:pt x="579010" y="271608"/>
                      </a:lnTo>
                      <a:lnTo>
                        <a:pt x="580008" y="270167"/>
                      </a:lnTo>
                      <a:lnTo>
                        <a:pt x="582003" y="271165"/>
                      </a:lnTo>
                      <a:lnTo>
                        <a:pt x="583332" y="267397"/>
                      </a:lnTo>
                      <a:lnTo>
                        <a:pt x="584108" y="263630"/>
                      </a:lnTo>
                      <a:lnTo>
                        <a:pt x="585549" y="260416"/>
                      </a:lnTo>
                      <a:lnTo>
                        <a:pt x="588984" y="258532"/>
                      </a:lnTo>
                      <a:lnTo>
                        <a:pt x="599511" y="258754"/>
                      </a:lnTo>
                      <a:lnTo>
                        <a:pt x="601284" y="259640"/>
                      </a:lnTo>
                      <a:lnTo>
                        <a:pt x="600287" y="257091"/>
                      </a:lnTo>
                      <a:lnTo>
                        <a:pt x="599068" y="252770"/>
                      </a:lnTo>
                      <a:lnTo>
                        <a:pt x="598846" y="248780"/>
                      </a:lnTo>
                      <a:lnTo>
                        <a:pt x="600951" y="247007"/>
                      </a:lnTo>
                      <a:lnTo>
                        <a:pt x="603501" y="246564"/>
                      </a:lnTo>
                      <a:lnTo>
                        <a:pt x="608377" y="244348"/>
                      </a:lnTo>
                      <a:lnTo>
                        <a:pt x="611479" y="243794"/>
                      </a:lnTo>
                      <a:lnTo>
                        <a:pt x="609706" y="242907"/>
                      </a:lnTo>
                      <a:lnTo>
                        <a:pt x="608931" y="241799"/>
                      </a:lnTo>
                      <a:lnTo>
                        <a:pt x="608709" y="240358"/>
                      </a:lnTo>
                      <a:lnTo>
                        <a:pt x="609152" y="238696"/>
                      </a:lnTo>
                      <a:lnTo>
                        <a:pt x="609817" y="236591"/>
                      </a:lnTo>
                      <a:lnTo>
                        <a:pt x="610703" y="235593"/>
                      </a:lnTo>
                      <a:lnTo>
                        <a:pt x="611812" y="235372"/>
                      </a:lnTo>
                      <a:lnTo>
                        <a:pt x="616909" y="235593"/>
                      </a:lnTo>
                      <a:lnTo>
                        <a:pt x="623004" y="236591"/>
                      </a:lnTo>
                      <a:lnTo>
                        <a:pt x="628766" y="236258"/>
                      </a:lnTo>
                      <a:lnTo>
                        <a:pt x="628988" y="235150"/>
                      </a:lnTo>
                      <a:lnTo>
                        <a:pt x="629320" y="232269"/>
                      </a:lnTo>
                      <a:lnTo>
                        <a:pt x="629320" y="224955"/>
                      </a:lnTo>
                      <a:lnTo>
                        <a:pt x="628655" y="220855"/>
                      </a:lnTo>
                      <a:lnTo>
                        <a:pt x="627769" y="217530"/>
                      </a:lnTo>
                      <a:lnTo>
                        <a:pt x="627769" y="215092"/>
                      </a:lnTo>
                      <a:lnTo>
                        <a:pt x="630096" y="213320"/>
                      </a:lnTo>
                      <a:lnTo>
                        <a:pt x="629431" y="210992"/>
                      </a:lnTo>
                      <a:lnTo>
                        <a:pt x="630096" y="200576"/>
                      </a:lnTo>
                      <a:lnTo>
                        <a:pt x="629653" y="197362"/>
                      </a:lnTo>
                      <a:lnTo>
                        <a:pt x="627990" y="190270"/>
                      </a:lnTo>
                      <a:lnTo>
                        <a:pt x="627769" y="186835"/>
                      </a:lnTo>
                      <a:lnTo>
                        <a:pt x="628212" y="185172"/>
                      </a:lnTo>
                      <a:lnTo>
                        <a:pt x="629099" y="184064"/>
                      </a:lnTo>
                      <a:lnTo>
                        <a:pt x="630096" y="183067"/>
                      </a:lnTo>
                      <a:lnTo>
                        <a:pt x="630872" y="181626"/>
                      </a:lnTo>
                      <a:lnTo>
                        <a:pt x="632534" y="174091"/>
                      </a:lnTo>
                      <a:lnTo>
                        <a:pt x="634640" y="167331"/>
                      </a:lnTo>
                      <a:lnTo>
                        <a:pt x="634751" y="165558"/>
                      </a:lnTo>
                      <a:lnTo>
                        <a:pt x="633975" y="164339"/>
                      </a:lnTo>
                      <a:lnTo>
                        <a:pt x="630096" y="161457"/>
                      </a:lnTo>
                      <a:lnTo>
                        <a:pt x="630096" y="160350"/>
                      </a:lnTo>
                      <a:lnTo>
                        <a:pt x="631205" y="160350"/>
                      </a:lnTo>
                      <a:lnTo>
                        <a:pt x="631980" y="160128"/>
                      </a:lnTo>
                      <a:lnTo>
                        <a:pt x="633310" y="159242"/>
                      </a:lnTo>
                      <a:lnTo>
                        <a:pt x="640956" y="157136"/>
                      </a:lnTo>
                      <a:lnTo>
                        <a:pt x="642951" y="155695"/>
                      </a:lnTo>
                      <a:lnTo>
                        <a:pt x="644502" y="153146"/>
                      </a:lnTo>
                      <a:lnTo>
                        <a:pt x="650818" y="136635"/>
                      </a:lnTo>
                      <a:lnTo>
                        <a:pt x="651373" y="135305"/>
                      </a:lnTo>
                      <a:lnTo>
                        <a:pt x="654476" y="130983"/>
                      </a:lnTo>
                      <a:lnTo>
                        <a:pt x="658797" y="128435"/>
                      </a:lnTo>
                      <a:lnTo>
                        <a:pt x="661124" y="128103"/>
                      </a:lnTo>
                      <a:lnTo>
                        <a:pt x="668549" y="128435"/>
                      </a:lnTo>
                      <a:lnTo>
                        <a:pt x="670655" y="127992"/>
                      </a:lnTo>
                      <a:lnTo>
                        <a:pt x="674866" y="125775"/>
                      </a:lnTo>
                      <a:lnTo>
                        <a:pt x="677414" y="125332"/>
                      </a:lnTo>
                      <a:lnTo>
                        <a:pt x="682733" y="126329"/>
                      </a:lnTo>
                      <a:lnTo>
                        <a:pt x="685615" y="127438"/>
                      </a:lnTo>
                      <a:lnTo>
                        <a:pt x="686833" y="128989"/>
                      </a:lnTo>
                      <a:lnTo>
                        <a:pt x="687942" y="129875"/>
                      </a:lnTo>
                      <a:lnTo>
                        <a:pt x="693039" y="132646"/>
                      </a:lnTo>
                      <a:lnTo>
                        <a:pt x="694591" y="134862"/>
                      </a:lnTo>
                      <a:lnTo>
                        <a:pt x="694702" y="132092"/>
                      </a:lnTo>
                      <a:lnTo>
                        <a:pt x="695255" y="130208"/>
                      </a:lnTo>
                      <a:lnTo>
                        <a:pt x="696364" y="128656"/>
                      </a:lnTo>
                      <a:lnTo>
                        <a:pt x="701572" y="123670"/>
                      </a:lnTo>
                      <a:lnTo>
                        <a:pt x="702791" y="123116"/>
                      </a:lnTo>
                      <a:lnTo>
                        <a:pt x="704453" y="121342"/>
                      </a:lnTo>
                      <a:lnTo>
                        <a:pt x="706559" y="117131"/>
                      </a:lnTo>
                      <a:lnTo>
                        <a:pt x="708332" y="112145"/>
                      </a:lnTo>
                      <a:lnTo>
                        <a:pt x="709329" y="108155"/>
                      </a:lnTo>
                      <a:lnTo>
                        <a:pt x="709329" y="105939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2813D612-DBC1-4383-A019-570F05012D21}"/>
                    </a:ext>
                  </a:extLst>
                </p:cNvPr>
                <p:cNvSpPr/>
                <p:nvPr/>
              </p:nvSpPr>
              <p:spPr>
                <a:xfrm>
                  <a:off x="6984398" y="3393648"/>
                  <a:ext cx="436723" cy="355717"/>
                </a:xfrm>
                <a:custGeom>
                  <a:avLst/>
                  <a:gdLst>
                    <a:gd name="connsiteX0" fmla="*/ 436612 w 436723"/>
                    <a:gd name="connsiteY0" fmla="*/ 210328 h 355717"/>
                    <a:gd name="connsiteX1" fmla="*/ 436502 w 436723"/>
                    <a:gd name="connsiteY1" fmla="*/ 209219 h 355717"/>
                    <a:gd name="connsiteX2" fmla="*/ 432512 w 436723"/>
                    <a:gd name="connsiteY2" fmla="*/ 202349 h 355717"/>
                    <a:gd name="connsiteX3" fmla="*/ 432401 w 436723"/>
                    <a:gd name="connsiteY3" fmla="*/ 200354 h 355717"/>
                    <a:gd name="connsiteX4" fmla="*/ 433177 w 436723"/>
                    <a:gd name="connsiteY4" fmla="*/ 197916 h 355717"/>
                    <a:gd name="connsiteX5" fmla="*/ 433953 w 436723"/>
                    <a:gd name="connsiteY5" fmla="*/ 193705 h 355717"/>
                    <a:gd name="connsiteX6" fmla="*/ 434064 w 436723"/>
                    <a:gd name="connsiteY6" fmla="*/ 190824 h 355717"/>
                    <a:gd name="connsiteX7" fmla="*/ 433621 w 436723"/>
                    <a:gd name="connsiteY7" fmla="*/ 190159 h 355717"/>
                    <a:gd name="connsiteX8" fmla="*/ 432845 w 436723"/>
                    <a:gd name="connsiteY8" fmla="*/ 190049 h 355717"/>
                    <a:gd name="connsiteX9" fmla="*/ 431847 w 436723"/>
                    <a:gd name="connsiteY9" fmla="*/ 188386 h 355717"/>
                    <a:gd name="connsiteX10" fmla="*/ 431293 w 436723"/>
                    <a:gd name="connsiteY10" fmla="*/ 186613 h 355717"/>
                    <a:gd name="connsiteX11" fmla="*/ 430961 w 436723"/>
                    <a:gd name="connsiteY11" fmla="*/ 185062 h 355717"/>
                    <a:gd name="connsiteX12" fmla="*/ 431183 w 436723"/>
                    <a:gd name="connsiteY12" fmla="*/ 183621 h 355717"/>
                    <a:gd name="connsiteX13" fmla="*/ 432512 w 436723"/>
                    <a:gd name="connsiteY13" fmla="*/ 182402 h 355717"/>
                    <a:gd name="connsiteX14" fmla="*/ 430407 w 436723"/>
                    <a:gd name="connsiteY14" fmla="*/ 182291 h 355717"/>
                    <a:gd name="connsiteX15" fmla="*/ 425531 w 436723"/>
                    <a:gd name="connsiteY15" fmla="*/ 181073 h 355717"/>
                    <a:gd name="connsiteX16" fmla="*/ 423758 w 436723"/>
                    <a:gd name="connsiteY16" fmla="*/ 180297 h 355717"/>
                    <a:gd name="connsiteX17" fmla="*/ 423536 w 436723"/>
                    <a:gd name="connsiteY17" fmla="*/ 180075 h 355717"/>
                    <a:gd name="connsiteX18" fmla="*/ 423204 w 436723"/>
                    <a:gd name="connsiteY18" fmla="*/ 179964 h 355717"/>
                    <a:gd name="connsiteX19" fmla="*/ 422982 w 436723"/>
                    <a:gd name="connsiteY19" fmla="*/ 180075 h 355717"/>
                    <a:gd name="connsiteX20" fmla="*/ 422761 w 436723"/>
                    <a:gd name="connsiteY20" fmla="*/ 180297 h 355717"/>
                    <a:gd name="connsiteX21" fmla="*/ 418882 w 436723"/>
                    <a:gd name="connsiteY21" fmla="*/ 181516 h 355717"/>
                    <a:gd name="connsiteX22" fmla="*/ 417774 w 436723"/>
                    <a:gd name="connsiteY22" fmla="*/ 181405 h 355717"/>
                    <a:gd name="connsiteX23" fmla="*/ 416887 w 436723"/>
                    <a:gd name="connsiteY23" fmla="*/ 180740 h 355717"/>
                    <a:gd name="connsiteX24" fmla="*/ 415890 w 436723"/>
                    <a:gd name="connsiteY24" fmla="*/ 178635 h 355717"/>
                    <a:gd name="connsiteX25" fmla="*/ 415003 w 436723"/>
                    <a:gd name="connsiteY25" fmla="*/ 177859 h 355717"/>
                    <a:gd name="connsiteX26" fmla="*/ 415890 w 436723"/>
                    <a:gd name="connsiteY26" fmla="*/ 176307 h 355717"/>
                    <a:gd name="connsiteX27" fmla="*/ 414560 w 436723"/>
                    <a:gd name="connsiteY27" fmla="*/ 176197 h 355717"/>
                    <a:gd name="connsiteX28" fmla="*/ 413674 w 436723"/>
                    <a:gd name="connsiteY28" fmla="*/ 175753 h 355717"/>
                    <a:gd name="connsiteX29" fmla="*/ 413452 w 436723"/>
                    <a:gd name="connsiteY29" fmla="*/ 174978 h 355717"/>
                    <a:gd name="connsiteX30" fmla="*/ 414338 w 436723"/>
                    <a:gd name="connsiteY30" fmla="*/ 173648 h 355717"/>
                    <a:gd name="connsiteX31" fmla="*/ 412455 w 436723"/>
                    <a:gd name="connsiteY31" fmla="*/ 171210 h 355717"/>
                    <a:gd name="connsiteX32" fmla="*/ 414560 w 436723"/>
                    <a:gd name="connsiteY32" fmla="*/ 167996 h 355717"/>
                    <a:gd name="connsiteX33" fmla="*/ 418106 w 436723"/>
                    <a:gd name="connsiteY33" fmla="*/ 165004 h 355717"/>
                    <a:gd name="connsiteX34" fmla="*/ 420655 w 436723"/>
                    <a:gd name="connsiteY34" fmla="*/ 163453 h 355717"/>
                    <a:gd name="connsiteX35" fmla="*/ 420655 w 436723"/>
                    <a:gd name="connsiteY35" fmla="*/ 162899 h 355717"/>
                    <a:gd name="connsiteX36" fmla="*/ 421985 w 436723"/>
                    <a:gd name="connsiteY36" fmla="*/ 161237 h 355717"/>
                    <a:gd name="connsiteX37" fmla="*/ 422761 w 436723"/>
                    <a:gd name="connsiteY37" fmla="*/ 159685 h 355717"/>
                    <a:gd name="connsiteX38" fmla="*/ 422539 w 436723"/>
                    <a:gd name="connsiteY38" fmla="*/ 158577 h 355717"/>
                    <a:gd name="connsiteX39" fmla="*/ 414671 w 436723"/>
                    <a:gd name="connsiteY39" fmla="*/ 158466 h 355717"/>
                    <a:gd name="connsiteX40" fmla="*/ 412344 w 436723"/>
                    <a:gd name="connsiteY40" fmla="*/ 157247 h 355717"/>
                    <a:gd name="connsiteX41" fmla="*/ 411014 w 436723"/>
                    <a:gd name="connsiteY41" fmla="*/ 154698 h 355717"/>
                    <a:gd name="connsiteX42" fmla="*/ 412565 w 436723"/>
                    <a:gd name="connsiteY42" fmla="*/ 153701 h 355717"/>
                    <a:gd name="connsiteX43" fmla="*/ 405584 w 436723"/>
                    <a:gd name="connsiteY43" fmla="*/ 143174 h 355717"/>
                    <a:gd name="connsiteX44" fmla="*/ 403479 w 436723"/>
                    <a:gd name="connsiteY44" fmla="*/ 140957 h 355717"/>
                    <a:gd name="connsiteX45" fmla="*/ 401595 w 436723"/>
                    <a:gd name="connsiteY45" fmla="*/ 140736 h 355717"/>
                    <a:gd name="connsiteX46" fmla="*/ 397051 w 436723"/>
                    <a:gd name="connsiteY46" fmla="*/ 142065 h 355717"/>
                    <a:gd name="connsiteX47" fmla="*/ 395611 w 436723"/>
                    <a:gd name="connsiteY47" fmla="*/ 141844 h 355717"/>
                    <a:gd name="connsiteX48" fmla="*/ 395168 w 436723"/>
                    <a:gd name="connsiteY48" fmla="*/ 140403 h 355717"/>
                    <a:gd name="connsiteX49" fmla="*/ 395611 w 436723"/>
                    <a:gd name="connsiteY49" fmla="*/ 138519 h 355717"/>
                    <a:gd name="connsiteX50" fmla="*/ 395500 w 436723"/>
                    <a:gd name="connsiteY50" fmla="*/ 136746 h 355717"/>
                    <a:gd name="connsiteX51" fmla="*/ 393616 w 436723"/>
                    <a:gd name="connsiteY51" fmla="*/ 135749 h 355717"/>
                    <a:gd name="connsiteX52" fmla="*/ 393505 w 436723"/>
                    <a:gd name="connsiteY52" fmla="*/ 135416 h 355717"/>
                    <a:gd name="connsiteX53" fmla="*/ 393395 w 436723"/>
                    <a:gd name="connsiteY53" fmla="*/ 135084 h 355717"/>
                    <a:gd name="connsiteX54" fmla="*/ 393505 w 436723"/>
                    <a:gd name="connsiteY54" fmla="*/ 134752 h 355717"/>
                    <a:gd name="connsiteX55" fmla="*/ 393727 w 436723"/>
                    <a:gd name="connsiteY55" fmla="*/ 134419 h 355717"/>
                    <a:gd name="connsiteX56" fmla="*/ 391400 w 436723"/>
                    <a:gd name="connsiteY56" fmla="*/ 134862 h 355717"/>
                    <a:gd name="connsiteX57" fmla="*/ 383199 w 436723"/>
                    <a:gd name="connsiteY57" fmla="*/ 134641 h 355717"/>
                    <a:gd name="connsiteX58" fmla="*/ 381981 w 436723"/>
                    <a:gd name="connsiteY58" fmla="*/ 134198 h 355717"/>
                    <a:gd name="connsiteX59" fmla="*/ 381981 w 436723"/>
                    <a:gd name="connsiteY59" fmla="*/ 134198 h 355717"/>
                    <a:gd name="connsiteX60" fmla="*/ 380651 w 436723"/>
                    <a:gd name="connsiteY60" fmla="*/ 133865 h 355717"/>
                    <a:gd name="connsiteX61" fmla="*/ 370788 w 436723"/>
                    <a:gd name="connsiteY61" fmla="*/ 134087 h 355717"/>
                    <a:gd name="connsiteX62" fmla="*/ 369680 w 436723"/>
                    <a:gd name="connsiteY62" fmla="*/ 133200 h 355717"/>
                    <a:gd name="connsiteX63" fmla="*/ 367353 w 436723"/>
                    <a:gd name="connsiteY63" fmla="*/ 130651 h 355717"/>
                    <a:gd name="connsiteX64" fmla="*/ 366245 w 436723"/>
                    <a:gd name="connsiteY64" fmla="*/ 130208 h 355717"/>
                    <a:gd name="connsiteX65" fmla="*/ 365247 w 436723"/>
                    <a:gd name="connsiteY65" fmla="*/ 130984 h 355717"/>
                    <a:gd name="connsiteX66" fmla="*/ 364029 w 436723"/>
                    <a:gd name="connsiteY66" fmla="*/ 132868 h 355717"/>
                    <a:gd name="connsiteX67" fmla="*/ 363474 w 436723"/>
                    <a:gd name="connsiteY67" fmla="*/ 133754 h 355717"/>
                    <a:gd name="connsiteX68" fmla="*/ 362255 w 436723"/>
                    <a:gd name="connsiteY68" fmla="*/ 133976 h 355717"/>
                    <a:gd name="connsiteX69" fmla="*/ 361036 w 436723"/>
                    <a:gd name="connsiteY69" fmla="*/ 133643 h 355717"/>
                    <a:gd name="connsiteX70" fmla="*/ 358931 w 436723"/>
                    <a:gd name="connsiteY70" fmla="*/ 132535 h 355717"/>
                    <a:gd name="connsiteX71" fmla="*/ 360150 w 436723"/>
                    <a:gd name="connsiteY71" fmla="*/ 128435 h 355717"/>
                    <a:gd name="connsiteX72" fmla="*/ 360371 w 436723"/>
                    <a:gd name="connsiteY72" fmla="*/ 126330 h 355717"/>
                    <a:gd name="connsiteX73" fmla="*/ 358598 w 436723"/>
                    <a:gd name="connsiteY73" fmla="*/ 125776 h 355717"/>
                    <a:gd name="connsiteX74" fmla="*/ 356050 w 436723"/>
                    <a:gd name="connsiteY74" fmla="*/ 124557 h 355717"/>
                    <a:gd name="connsiteX75" fmla="*/ 355496 w 436723"/>
                    <a:gd name="connsiteY75" fmla="*/ 124113 h 355717"/>
                    <a:gd name="connsiteX76" fmla="*/ 353501 w 436723"/>
                    <a:gd name="connsiteY76" fmla="*/ 122784 h 355717"/>
                    <a:gd name="connsiteX77" fmla="*/ 351728 w 436723"/>
                    <a:gd name="connsiteY77" fmla="*/ 120124 h 355717"/>
                    <a:gd name="connsiteX78" fmla="*/ 351506 w 436723"/>
                    <a:gd name="connsiteY78" fmla="*/ 116135 h 355717"/>
                    <a:gd name="connsiteX79" fmla="*/ 359596 w 436723"/>
                    <a:gd name="connsiteY79" fmla="*/ 106937 h 355717"/>
                    <a:gd name="connsiteX80" fmla="*/ 360925 w 436723"/>
                    <a:gd name="connsiteY80" fmla="*/ 106383 h 355717"/>
                    <a:gd name="connsiteX81" fmla="*/ 362255 w 436723"/>
                    <a:gd name="connsiteY81" fmla="*/ 105939 h 355717"/>
                    <a:gd name="connsiteX82" fmla="*/ 362809 w 436723"/>
                    <a:gd name="connsiteY82" fmla="*/ 105496 h 355717"/>
                    <a:gd name="connsiteX83" fmla="*/ 364250 w 436723"/>
                    <a:gd name="connsiteY83" fmla="*/ 103280 h 355717"/>
                    <a:gd name="connsiteX84" fmla="*/ 366245 w 436723"/>
                    <a:gd name="connsiteY84" fmla="*/ 99180 h 355717"/>
                    <a:gd name="connsiteX85" fmla="*/ 367574 w 436723"/>
                    <a:gd name="connsiteY85" fmla="*/ 96963 h 355717"/>
                    <a:gd name="connsiteX86" fmla="*/ 366466 w 436723"/>
                    <a:gd name="connsiteY86" fmla="*/ 96299 h 355717"/>
                    <a:gd name="connsiteX87" fmla="*/ 365358 w 436723"/>
                    <a:gd name="connsiteY87" fmla="*/ 96299 h 355717"/>
                    <a:gd name="connsiteX88" fmla="*/ 362809 w 436723"/>
                    <a:gd name="connsiteY88" fmla="*/ 96963 h 355717"/>
                    <a:gd name="connsiteX89" fmla="*/ 367242 w 436723"/>
                    <a:gd name="connsiteY89" fmla="*/ 89761 h 355717"/>
                    <a:gd name="connsiteX90" fmla="*/ 369015 w 436723"/>
                    <a:gd name="connsiteY90" fmla="*/ 85439 h 355717"/>
                    <a:gd name="connsiteX91" fmla="*/ 367574 w 436723"/>
                    <a:gd name="connsiteY91" fmla="*/ 83333 h 355717"/>
                    <a:gd name="connsiteX92" fmla="*/ 367796 w 436723"/>
                    <a:gd name="connsiteY92" fmla="*/ 81006 h 355717"/>
                    <a:gd name="connsiteX93" fmla="*/ 368350 w 436723"/>
                    <a:gd name="connsiteY93" fmla="*/ 79233 h 355717"/>
                    <a:gd name="connsiteX94" fmla="*/ 369347 w 436723"/>
                    <a:gd name="connsiteY94" fmla="*/ 78679 h 355717"/>
                    <a:gd name="connsiteX95" fmla="*/ 370567 w 436723"/>
                    <a:gd name="connsiteY95" fmla="*/ 79787 h 355717"/>
                    <a:gd name="connsiteX96" fmla="*/ 371453 w 436723"/>
                    <a:gd name="connsiteY96" fmla="*/ 78568 h 355717"/>
                    <a:gd name="connsiteX97" fmla="*/ 372118 w 436723"/>
                    <a:gd name="connsiteY97" fmla="*/ 77349 h 355717"/>
                    <a:gd name="connsiteX98" fmla="*/ 372894 w 436723"/>
                    <a:gd name="connsiteY98" fmla="*/ 74911 h 355717"/>
                    <a:gd name="connsiteX99" fmla="*/ 372672 w 436723"/>
                    <a:gd name="connsiteY99" fmla="*/ 74136 h 355717"/>
                    <a:gd name="connsiteX100" fmla="*/ 372450 w 436723"/>
                    <a:gd name="connsiteY100" fmla="*/ 73582 h 355717"/>
                    <a:gd name="connsiteX101" fmla="*/ 372118 w 436723"/>
                    <a:gd name="connsiteY101" fmla="*/ 72252 h 355717"/>
                    <a:gd name="connsiteX102" fmla="*/ 373448 w 436723"/>
                    <a:gd name="connsiteY102" fmla="*/ 72473 h 355717"/>
                    <a:gd name="connsiteX103" fmla="*/ 374667 w 436723"/>
                    <a:gd name="connsiteY103" fmla="*/ 72252 h 355717"/>
                    <a:gd name="connsiteX104" fmla="*/ 375775 w 436723"/>
                    <a:gd name="connsiteY104" fmla="*/ 71808 h 355717"/>
                    <a:gd name="connsiteX105" fmla="*/ 376772 w 436723"/>
                    <a:gd name="connsiteY105" fmla="*/ 71033 h 355717"/>
                    <a:gd name="connsiteX106" fmla="*/ 374223 w 436723"/>
                    <a:gd name="connsiteY106" fmla="*/ 68262 h 355717"/>
                    <a:gd name="connsiteX107" fmla="*/ 374556 w 436723"/>
                    <a:gd name="connsiteY107" fmla="*/ 66268 h 355717"/>
                    <a:gd name="connsiteX108" fmla="*/ 376218 w 436723"/>
                    <a:gd name="connsiteY108" fmla="*/ 64716 h 355717"/>
                    <a:gd name="connsiteX109" fmla="*/ 375886 w 436723"/>
                    <a:gd name="connsiteY109" fmla="*/ 63830 h 355717"/>
                    <a:gd name="connsiteX110" fmla="*/ 374888 w 436723"/>
                    <a:gd name="connsiteY110" fmla="*/ 61503 h 355717"/>
                    <a:gd name="connsiteX111" fmla="*/ 373005 w 436723"/>
                    <a:gd name="connsiteY111" fmla="*/ 61392 h 355717"/>
                    <a:gd name="connsiteX112" fmla="*/ 369458 w 436723"/>
                    <a:gd name="connsiteY112" fmla="*/ 62279 h 355717"/>
                    <a:gd name="connsiteX113" fmla="*/ 368018 w 436723"/>
                    <a:gd name="connsiteY113" fmla="*/ 60948 h 355717"/>
                    <a:gd name="connsiteX114" fmla="*/ 365580 w 436723"/>
                    <a:gd name="connsiteY114" fmla="*/ 57735 h 355717"/>
                    <a:gd name="connsiteX115" fmla="*/ 363807 w 436723"/>
                    <a:gd name="connsiteY115" fmla="*/ 56627 h 355717"/>
                    <a:gd name="connsiteX116" fmla="*/ 362366 w 436723"/>
                    <a:gd name="connsiteY116" fmla="*/ 56405 h 355717"/>
                    <a:gd name="connsiteX117" fmla="*/ 357601 w 436723"/>
                    <a:gd name="connsiteY117" fmla="*/ 57403 h 355717"/>
                    <a:gd name="connsiteX118" fmla="*/ 355606 w 436723"/>
                    <a:gd name="connsiteY118" fmla="*/ 57403 h 355717"/>
                    <a:gd name="connsiteX119" fmla="*/ 354387 w 436723"/>
                    <a:gd name="connsiteY119" fmla="*/ 56516 h 355717"/>
                    <a:gd name="connsiteX120" fmla="*/ 353279 w 436723"/>
                    <a:gd name="connsiteY120" fmla="*/ 55297 h 355717"/>
                    <a:gd name="connsiteX121" fmla="*/ 351728 w 436723"/>
                    <a:gd name="connsiteY121" fmla="*/ 54189 h 355717"/>
                    <a:gd name="connsiteX122" fmla="*/ 345301 w 436723"/>
                    <a:gd name="connsiteY122" fmla="*/ 52305 h 355717"/>
                    <a:gd name="connsiteX123" fmla="*/ 343417 w 436723"/>
                    <a:gd name="connsiteY123" fmla="*/ 50643 h 355717"/>
                    <a:gd name="connsiteX124" fmla="*/ 342752 w 436723"/>
                    <a:gd name="connsiteY124" fmla="*/ 50089 h 355717"/>
                    <a:gd name="connsiteX125" fmla="*/ 342419 w 436723"/>
                    <a:gd name="connsiteY125" fmla="*/ 45989 h 355717"/>
                    <a:gd name="connsiteX126" fmla="*/ 341644 w 436723"/>
                    <a:gd name="connsiteY126" fmla="*/ 42442 h 355717"/>
                    <a:gd name="connsiteX127" fmla="*/ 339538 w 436723"/>
                    <a:gd name="connsiteY127" fmla="*/ 39672 h 355717"/>
                    <a:gd name="connsiteX128" fmla="*/ 336879 w 436723"/>
                    <a:gd name="connsiteY128" fmla="*/ 38010 h 355717"/>
                    <a:gd name="connsiteX129" fmla="*/ 334330 w 436723"/>
                    <a:gd name="connsiteY129" fmla="*/ 37788 h 355717"/>
                    <a:gd name="connsiteX130" fmla="*/ 332114 w 436723"/>
                    <a:gd name="connsiteY130" fmla="*/ 38785 h 355717"/>
                    <a:gd name="connsiteX131" fmla="*/ 327348 w 436723"/>
                    <a:gd name="connsiteY131" fmla="*/ 42221 h 355717"/>
                    <a:gd name="connsiteX132" fmla="*/ 325021 w 436723"/>
                    <a:gd name="connsiteY132" fmla="*/ 43107 h 355717"/>
                    <a:gd name="connsiteX133" fmla="*/ 311613 w 436723"/>
                    <a:gd name="connsiteY133" fmla="*/ 42442 h 355717"/>
                    <a:gd name="connsiteX134" fmla="*/ 308067 w 436723"/>
                    <a:gd name="connsiteY134" fmla="*/ 43329 h 355717"/>
                    <a:gd name="connsiteX135" fmla="*/ 307291 w 436723"/>
                    <a:gd name="connsiteY135" fmla="*/ 43551 h 355717"/>
                    <a:gd name="connsiteX136" fmla="*/ 305296 w 436723"/>
                    <a:gd name="connsiteY136" fmla="*/ 42996 h 355717"/>
                    <a:gd name="connsiteX137" fmla="*/ 305296 w 436723"/>
                    <a:gd name="connsiteY137" fmla="*/ 36569 h 355717"/>
                    <a:gd name="connsiteX138" fmla="*/ 303302 w 436723"/>
                    <a:gd name="connsiteY138" fmla="*/ 34131 h 355717"/>
                    <a:gd name="connsiteX139" fmla="*/ 301196 w 436723"/>
                    <a:gd name="connsiteY139" fmla="*/ 33909 h 355717"/>
                    <a:gd name="connsiteX140" fmla="*/ 296764 w 436723"/>
                    <a:gd name="connsiteY140" fmla="*/ 34242 h 355717"/>
                    <a:gd name="connsiteX141" fmla="*/ 294880 w 436723"/>
                    <a:gd name="connsiteY141" fmla="*/ 33134 h 355717"/>
                    <a:gd name="connsiteX142" fmla="*/ 294326 w 436723"/>
                    <a:gd name="connsiteY142" fmla="*/ 32026 h 355717"/>
                    <a:gd name="connsiteX143" fmla="*/ 293106 w 436723"/>
                    <a:gd name="connsiteY143" fmla="*/ 28036 h 355717"/>
                    <a:gd name="connsiteX144" fmla="*/ 292552 w 436723"/>
                    <a:gd name="connsiteY144" fmla="*/ 26374 h 355717"/>
                    <a:gd name="connsiteX145" fmla="*/ 288674 w 436723"/>
                    <a:gd name="connsiteY145" fmla="*/ 22052 h 355717"/>
                    <a:gd name="connsiteX146" fmla="*/ 287898 w 436723"/>
                    <a:gd name="connsiteY146" fmla="*/ 20390 h 355717"/>
                    <a:gd name="connsiteX147" fmla="*/ 288341 w 436723"/>
                    <a:gd name="connsiteY147" fmla="*/ 16401 h 355717"/>
                    <a:gd name="connsiteX148" fmla="*/ 289561 w 436723"/>
                    <a:gd name="connsiteY148" fmla="*/ 13519 h 355717"/>
                    <a:gd name="connsiteX149" fmla="*/ 290004 w 436723"/>
                    <a:gd name="connsiteY149" fmla="*/ 10528 h 355717"/>
                    <a:gd name="connsiteX150" fmla="*/ 287788 w 436723"/>
                    <a:gd name="connsiteY150" fmla="*/ 6206 h 355717"/>
                    <a:gd name="connsiteX151" fmla="*/ 284352 w 436723"/>
                    <a:gd name="connsiteY151" fmla="*/ 3990 h 355717"/>
                    <a:gd name="connsiteX152" fmla="*/ 284020 w 436723"/>
                    <a:gd name="connsiteY152" fmla="*/ 3546 h 355717"/>
                    <a:gd name="connsiteX153" fmla="*/ 282247 w 436723"/>
                    <a:gd name="connsiteY153" fmla="*/ 3990 h 355717"/>
                    <a:gd name="connsiteX154" fmla="*/ 281582 w 436723"/>
                    <a:gd name="connsiteY154" fmla="*/ 5098 h 355717"/>
                    <a:gd name="connsiteX155" fmla="*/ 281249 w 436723"/>
                    <a:gd name="connsiteY155" fmla="*/ 6760 h 355717"/>
                    <a:gd name="connsiteX156" fmla="*/ 280474 w 436723"/>
                    <a:gd name="connsiteY156" fmla="*/ 8976 h 355717"/>
                    <a:gd name="connsiteX157" fmla="*/ 278701 w 436723"/>
                    <a:gd name="connsiteY157" fmla="*/ 11968 h 355717"/>
                    <a:gd name="connsiteX158" fmla="*/ 276041 w 436723"/>
                    <a:gd name="connsiteY158" fmla="*/ 15514 h 355717"/>
                    <a:gd name="connsiteX159" fmla="*/ 273160 w 436723"/>
                    <a:gd name="connsiteY159" fmla="*/ 18285 h 355717"/>
                    <a:gd name="connsiteX160" fmla="*/ 270722 w 436723"/>
                    <a:gd name="connsiteY160" fmla="*/ 18950 h 355717"/>
                    <a:gd name="connsiteX161" fmla="*/ 266400 w 436723"/>
                    <a:gd name="connsiteY161" fmla="*/ 16955 h 355717"/>
                    <a:gd name="connsiteX162" fmla="*/ 264295 w 436723"/>
                    <a:gd name="connsiteY162" fmla="*/ 16401 h 355717"/>
                    <a:gd name="connsiteX163" fmla="*/ 256316 w 436723"/>
                    <a:gd name="connsiteY163" fmla="*/ 16068 h 355717"/>
                    <a:gd name="connsiteX164" fmla="*/ 253989 w 436723"/>
                    <a:gd name="connsiteY164" fmla="*/ 15071 h 355717"/>
                    <a:gd name="connsiteX165" fmla="*/ 254653 w 436723"/>
                    <a:gd name="connsiteY165" fmla="*/ 12855 h 355717"/>
                    <a:gd name="connsiteX166" fmla="*/ 255873 w 436723"/>
                    <a:gd name="connsiteY166" fmla="*/ 12744 h 355717"/>
                    <a:gd name="connsiteX167" fmla="*/ 260859 w 436723"/>
                    <a:gd name="connsiteY167" fmla="*/ 14960 h 355717"/>
                    <a:gd name="connsiteX168" fmla="*/ 259973 w 436723"/>
                    <a:gd name="connsiteY168" fmla="*/ 11857 h 355717"/>
                    <a:gd name="connsiteX169" fmla="*/ 260527 w 436723"/>
                    <a:gd name="connsiteY169" fmla="*/ 9087 h 355717"/>
                    <a:gd name="connsiteX170" fmla="*/ 261192 w 436723"/>
                    <a:gd name="connsiteY170" fmla="*/ 6538 h 355717"/>
                    <a:gd name="connsiteX171" fmla="*/ 260970 w 436723"/>
                    <a:gd name="connsiteY171" fmla="*/ 3768 h 355717"/>
                    <a:gd name="connsiteX172" fmla="*/ 259751 w 436723"/>
                    <a:gd name="connsiteY172" fmla="*/ 2216 h 355717"/>
                    <a:gd name="connsiteX173" fmla="*/ 257867 w 436723"/>
                    <a:gd name="connsiteY173" fmla="*/ 998 h 355717"/>
                    <a:gd name="connsiteX174" fmla="*/ 255873 w 436723"/>
                    <a:gd name="connsiteY174" fmla="*/ 222 h 355717"/>
                    <a:gd name="connsiteX175" fmla="*/ 254210 w 436723"/>
                    <a:gd name="connsiteY175" fmla="*/ 0 h 355717"/>
                    <a:gd name="connsiteX176" fmla="*/ 250443 w 436723"/>
                    <a:gd name="connsiteY176" fmla="*/ 1995 h 355717"/>
                    <a:gd name="connsiteX177" fmla="*/ 241688 w 436723"/>
                    <a:gd name="connsiteY177" fmla="*/ 12744 h 355717"/>
                    <a:gd name="connsiteX178" fmla="*/ 240469 w 436723"/>
                    <a:gd name="connsiteY178" fmla="*/ 13630 h 355717"/>
                    <a:gd name="connsiteX179" fmla="*/ 239028 w 436723"/>
                    <a:gd name="connsiteY179" fmla="*/ 14184 h 355717"/>
                    <a:gd name="connsiteX180" fmla="*/ 237256 w 436723"/>
                    <a:gd name="connsiteY180" fmla="*/ 14295 h 355717"/>
                    <a:gd name="connsiteX181" fmla="*/ 233599 w 436723"/>
                    <a:gd name="connsiteY181" fmla="*/ 13409 h 355717"/>
                    <a:gd name="connsiteX182" fmla="*/ 230385 w 436723"/>
                    <a:gd name="connsiteY182" fmla="*/ 13963 h 355717"/>
                    <a:gd name="connsiteX183" fmla="*/ 228834 w 436723"/>
                    <a:gd name="connsiteY183" fmla="*/ 13852 h 355717"/>
                    <a:gd name="connsiteX184" fmla="*/ 226728 w 436723"/>
                    <a:gd name="connsiteY184" fmla="*/ 12301 h 355717"/>
                    <a:gd name="connsiteX185" fmla="*/ 226950 w 436723"/>
                    <a:gd name="connsiteY185" fmla="*/ 10528 h 355717"/>
                    <a:gd name="connsiteX186" fmla="*/ 227836 w 436723"/>
                    <a:gd name="connsiteY186" fmla="*/ 8311 h 355717"/>
                    <a:gd name="connsiteX187" fmla="*/ 228058 w 436723"/>
                    <a:gd name="connsiteY187" fmla="*/ 5208 h 355717"/>
                    <a:gd name="connsiteX188" fmla="*/ 227061 w 436723"/>
                    <a:gd name="connsiteY188" fmla="*/ 3768 h 355717"/>
                    <a:gd name="connsiteX189" fmla="*/ 225731 w 436723"/>
                    <a:gd name="connsiteY189" fmla="*/ 3435 h 355717"/>
                    <a:gd name="connsiteX190" fmla="*/ 222296 w 436723"/>
                    <a:gd name="connsiteY190" fmla="*/ 3990 h 355717"/>
                    <a:gd name="connsiteX191" fmla="*/ 216201 w 436723"/>
                    <a:gd name="connsiteY191" fmla="*/ 6206 h 355717"/>
                    <a:gd name="connsiteX192" fmla="*/ 210327 w 436723"/>
                    <a:gd name="connsiteY192" fmla="*/ 9752 h 355717"/>
                    <a:gd name="connsiteX193" fmla="*/ 211657 w 436723"/>
                    <a:gd name="connsiteY193" fmla="*/ 11192 h 355717"/>
                    <a:gd name="connsiteX194" fmla="*/ 211436 w 436723"/>
                    <a:gd name="connsiteY194" fmla="*/ 12522 h 355717"/>
                    <a:gd name="connsiteX195" fmla="*/ 210771 w 436723"/>
                    <a:gd name="connsiteY195" fmla="*/ 13963 h 355717"/>
                    <a:gd name="connsiteX196" fmla="*/ 210660 w 436723"/>
                    <a:gd name="connsiteY196" fmla="*/ 15736 h 355717"/>
                    <a:gd name="connsiteX197" fmla="*/ 211546 w 436723"/>
                    <a:gd name="connsiteY197" fmla="*/ 17398 h 355717"/>
                    <a:gd name="connsiteX198" fmla="*/ 214095 w 436723"/>
                    <a:gd name="connsiteY198" fmla="*/ 20390 h 355717"/>
                    <a:gd name="connsiteX199" fmla="*/ 214760 w 436723"/>
                    <a:gd name="connsiteY199" fmla="*/ 22163 h 355717"/>
                    <a:gd name="connsiteX200" fmla="*/ 214206 w 436723"/>
                    <a:gd name="connsiteY200" fmla="*/ 25377 h 355717"/>
                    <a:gd name="connsiteX201" fmla="*/ 211990 w 436723"/>
                    <a:gd name="connsiteY201" fmla="*/ 26485 h 355717"/>
                    <a:gd name="connsiteX202" fmla="*/ 206782 w 436723"/>
                    <a:gd name="connsiteY202" fmla="*/ 26153 h 355717"/>
                    <a:gd name="connsiteX203" fmla="*/ 204565 w 436723"/>
                    <a:gd name="connsiteY203" fmla="*/ 25377 h 355717"/>
                    <a:gd name="connsiteX204" fmla="*/ 200465 w 436723"/>
                    <a:gd name="connsiteY204" fmla="*/ 23161 h 355717"/>
                    <a:gd name="connsiteX205" fmla="*/ 199468 w 436723"/>
                    <a:gd name="connsiteY205" fmla="*/ 23161 h 355717"/>
                    <a:gd name="connsiteX206" fmla="*/ 197140 w 436723"/>
                    <a:gd name="connsiteY206" fmla="*/ 23050 h 355717"/>
                    <a:gd name="connsiteX207" fmla="*/ 197140 w 436723"/>
                    <a:gd name="connsiteY207" fmla="*/ 23050 h 355717"/>
                    <a:gd name="connsiteX208" fmla="*/ 198803 w 436723"/>
                    <a:gd name="connsiteY208" fmla="*/ 25044 h 355717"/>
                    <a:gd name="connsiteX209" fmla="*/ 199689 w 436723"/>
                    <a:gd name="connsiteY209" fmla="*/ 26485 h 355717"/>
                    <a:gd name="connsiteX210" fmla="*/ 200022 w 436723"/>
                    <a:gd name="connsiteY210" fmla="*/ 28369 h 355717"/>
                    <a:gd name="connsiteX211" fmla="*/ 199911 w 436723"/>
                    <a:gd name="connsiteY211" fmla="*/ 32358 h 355717"/>
                    <a:gd name="connsiteX212" fmla="*/ 200354 w 436723"/>
                    <a:gd name="connsiteY212" fmla="*/ 33909 h 355717"/>
                    <a:gd name="connsiteX213" fmla="*/ 201241 w 436723"/>
                    <a:gd name="connsiteY213" fmla="*/ 34685 h 355717"/>
                    <a:gd name="connsiteX214" fmla="*/ 205119 w 436723"/>
                    <a:gd name="connsiteY214" fmla="*/ 36347 h 355717"/>
                    <a:gd name="connsiteX215" fmla="*/ 203457 w 436723"/>
                    <a:gd name="connsiteY215" fmla="*/ 39783 h 355717"/>
                    <a:gd name="connsiteX216" fmla="*/ 202570 w 436723"/>
                    <a:gd name="connsiteY216" fmla="*/ 40780 h 355717"/>
                    <a:gd name="connsiteX217" fmla="*/ 201241 w 436723"/>
                    <a:gd name="connsiteY217" fmla="*/ 41445 h 355717"/>
                    <a:gd name="connsiteX218" fmla="*/ 201462 w 436723"/>
                    <a:gd name="connsiteY218" fmla="*/ 41113 h 355717"/>
                    <a:gd name="connsiteX219" fmla="*/ 202238 w 436723"/>
                    <a:gd name="connsiteY219" fmla="*/ 39783 h 355717"/>
                    <a:gd name="connsiteX220" fmla="*/ 202460 w 436723"/>
                    <a:gd name="connsiteY220" fmla="*/ 38564 h 355717"/>
                    <a:gd name="connsiteX221" fmla="*/ 202349 w 436723"/>
                    <a:gd name="connsiteY221" fmla="*/ 37456 h 355717"/>
                    <a:gd name="connsiteX222" fmla="*/ 201906 w 436723"/>
                    <a:gd name="connsiteY222" fmla="*/ 36347 h 355717"/>
                    <a:gd name="connsiteX223" fmla="*/ 200576 w 436723"/>
                    <a:gd name="connsiteY223" fmla="*/ 34575 h 355717"/>
                    <a:gd name="connsiteX224" fmla="*/ 198470 w 436723"/>
                    <a:gd name="connsiteY224" fmla="*/ 32691 h 355717"/>
                    <a:gd name="connsiteX225" fmla="*/ 196586 w 436723"/>
                    <a:gd name="connsiteY225" fmla="*/ 30474 h 355717"/>
                    <a:gd name="connsiteX226" fmla="*/ 195811 w 436723"/>
                    <a:gd name="connsiteY226" fmla="*/ 27150 h 355717"/>
                    <a:gd name="connsiteX227" fmla="*/ 194924 w 436723"/>
                    <a:gd name="connsiteY227" fmla="*/ 25377 h 355717"/>
                    <a:gd name="connsiteX228" fmla="*/ 192708 w 436723"/>
                    <a:gd name="connsiteY228" fmla="*/ 23382 h 355717"/>
                    <a:gd name="connsiteX229" fmla="*/ 192708 w 436723"/>
                    <a:gd name="connsiteY229" fmla="*/ 23271 h 355717"/>
                    <a:gd name="connsiteX230" fmla="*/ 192708 w 436723"/>
                    <a:gd name="connsiteY230" fmla="*/ 23271 h 355717"/>
                    <a:gd name="connsiteX231" fmla="*/ 192597 w 436723"/>
                    <a:gd name="connsiteY231" fmla="*/ 24047 h 355717"/>
                    <a:gd name="connsiteX232" fmla="*/ 191821 w 436723"/>
                    <a:gd name="connsiteY232" fmla="*/ 28258 h 355717"/>
                    <a:gd name="connsiteX233" fmla="*/ 191156 w 436723"/>
                    <a:gd name="connsiteY233" fmla="*/ 30031 h 355717"/>
                    <a:gd name="connsiteX234" fmla="*/ 186724 w 436723"/>
                    <a:gd name="connsiteY234" fmla="*/ 36126 h 355717"/>
                    <a:gd name="connsiteX235" fmla="*/ 181072 w 436723"/>
                    <a:gd name="connsiteY235" fmla="*/ 40558 h 355717"/>
                    <a:gd name="connsiteX236" fmla="*/ 166998 w 436723"/>
                    <a:gd name="connsiteY236" fmla="*/ 47651 h 355717"/>
                    <a:gd name="connsiteX237" fmla="*/ 161790 w 436723"/>
                    <a:gd name="connsiteY237" fmla="*/ 51751 h 355717"/>
                    <a:gd name="connsiteX238" fmla="*/ 159353 w 436723"/>
                    <a:gd name="connsiteY238" fmla="*/ 52527 h 355717"/>
                    <a:gd name="connsiteX239" fmla="*/ 145833 w 436723"/>
                    <a:gd name="connsiteY239" fmla="*/ 52748 h 355717"/>
                    <a:gd name="connsiteX240" fmla="*/ 144503 w 436723"/>
                    <a:gd name="connsiteY240" fmla="*/ 52083 h 355717"/>
                    <a:gd name="connsiteX241" fmla="*/ 142841 w 436723"/>
                    <a:gd name="connsiteY241" fmla="*/ 50089 h 355717"/>
                    <a:gd name="connsiteX242" fmla="*/ 142619 w 436723"/>
                    <a:gd name="connsiteY242" fmla="*/ 48205 h 355717"/>
                    <a:gd name="connsiteX243" fmla="*/ 142841 w 436723"/>
                    <a:gd name="connsiteY243" fmla="*/ 46210 h 355717"/>
                    <a:gd name="connsiteX244" fmla="*/ 142176 w 436723"/>
                    <a:gd name="connsiteY244" fmla="*/ 43772 h 355717"/>
                    <a:gd name="connsiteX245" fmla="*/ 140070 w 436723"/>
                    <a:gd name="connsiteY245" fmla="*/ 42442 h 355717"/>
                    <a:gd name="connsiteX246" fmla="*/ 126219 w 436723"/>
                    <a:gd name="connsiteY246" fmla="*/ 37788 h 355717"/>
                    <a:gd name="connsiteX247" fmla="*/ 123338 w 436723"/>
                    <a:gd name="connsiteY247" fmla="*/ 37345 h 355717"/>
                    <a:gd name="connsiteX248" fmla="*/ 120567 w 436723"/>
                    <a:gd name="connsiteY248" fmla="*/ 37456 h 355717"/>
                    <a:gd name="connsiteX249" fmla="*/ 116024 w 436723"/>
                    <a:gd name="connsiteY249" fmla="*/ 38453 h 355717"/>
                    <a:gd name="connsiteX250" fmla="*/ 114140 w 436723"/>
                    <a:gd name="connsiteY250" fmla="*/ 38564 h 355717"/>
                    <a:gd name="connsiteX251" fmla="*/ 112478 w 436723"/>
                    <a:gd name="connsiteY251" fmla="*/ 39007 h 355717"/>
                    <a:gd name="connsiteX252" fmla="*/ 111258 w 436723"/>
                    <a:gd name="connsiteY252" fmla="*/ 40337 h 355717"/>
                    <a:gd name="connsiteX253" fmla="*/ 111037 w 436723"/>
                    <a:gd name="connsiteY253" fmla="*/ 42332 h 355717"/>
                    <a:gd name="connsiteX254" fmla="*/ 111369 w 436723"/>
                    <a:gd name="connsiteY254" fmla="*/ 44659 h 355717"/>
                    <a:gd name="connsiteX255" fmla="*/ 111037 w 436723"/>
                    <a:gd name="connsiteY255" fmla="*/ 46432 h 355717"/>
                    <a:gd name="connsiteX256" fmla="*/ 105718 w 436723"/>
                    <a:gd name="connsiteY256" fmla="*/ 47207 h 355717"/>
                    <a:gd name="connsiteX257" fmla="*/ 102061 w 436723"/>
                    <a:gd name="connsiteY257" fmla="*/ 46764 h 355717"/>
                    <a:gd name="connsiteX258" fmla="*/ 99401 w 436723"/>
                    <a:gd name="connsiteY258" fmla="*/ 45545 h 355717"/>
                    <a:gd name="connsiteX259" fmla="*/ 98626 w 436723"/>
                    <a:gd name="connsiteY259" fmla="*/ 45213 h 355717"/>
                    <a:gd name="connsiteX260" fmla="*/ 95855 w 436723"/>
                    <a:gd name="connsiteY260" fmla="*/ 42221 h 355717"/>
                    <a:gd name="connsiteX261" fmla="*/ 94304 w 436723"/>
                    <a:gd name="connsiteY261" fmla="*/ 37677 h 355717"/>
                    <a:gd name="connsiteX262" fmla="*/ 94304 w 436723"/>
                    <a:gd name="connsiteY262" fmla="*/ 33466 h 355717"/>
                    <a:gd name="connsiteX263" fmla="*/ 94858 w 436723"/>
                    <a:gd name="connsiteY263" fmla="*/ 28923 h 355717"/>
                    <a:gd name="connsiteX264" fmla="*/ 93861 w 436723"/>
                    <a:gd name="connsiteY264" fmla="*/ 21942 h 355717"/>
                    <a:gd name="connsiteX265" fmla="*/ 93750 w 436723"/>
                    <a:gd name="connsiteY265" fmla="*/ 21942 h 355717"/>
                    <a:gd name="connsiteX266" fmla="*/ 68373 w 436723"/>
                    <a:gd name="connsiteY266" fmla="*/ 30253 h 355717"/>
                    <a:gd name="connsiteX267" fmla="*/ 45545 w 436723"/>
                    <a:gd name="connsiteY267" fmla="*/ 45213 h 355717"/>
                    <a:gd name="connsiteX268" fmla="*/ 21941 w 436723"/>
                    <a:gd name="connsiteY268" fmla="*/ 59176 h 355717"/>
                    <a:gd name="connsiteX269" fmla="*/ 6649 w 436723"/>
                    <a:gd name="connsiteY269" fmla="*/ 70811 h 355717"/>
                    <a:gd name="connsiteX270" fmla="*/ 2327 w 436723"/>
                    <a:gd name="connsiteY270" fmla="*/ 72252 h 355717"/>
                    <a:gd name="connsiteX271" fmla="*/ 0 w 436723"/>
                    <a:gd name="connsiteY271" fmla="*/ 73914 h 355717"/>
                    <a:gd name="connsiteX272" fmla="*/ 0 w 436723"/>
                    <a:gd name="connsiteY272" fmla="*/ 73914 h 355717"/>
                    <a:gd name="connsiteX273" fmla="*/ 1773 w 436723"/>
                    <a:gd name="connsiteY273" fmla="*/ 78014 h 355717"/>
                    <a:gd name="connsiteX274" fmla="*/ 2881 w 436723"/>
                    <a:gd name="connsiteY274" fmla="*/ 85993 h 355717"/>
                    <a:gd name="connsiteX275" fmla="*/ 3989 w 436723"/>
                    <a:gd name="connsiteY275" fmla="*/ 89428 h 355717"/>
                    <a:gd name="connsiteX276" fmla="*/ 8089 w 436723"/>
                    <a:gd name="connsiteY276" fmla="*/ 93972 h 355717"/>
                    <a:gd name="connsiteX277" fmla="*/ 9862 w 436723"/>
                    <a:gd name="connsiteY277" fmla="*/ 96631 h 355717"/>
                    <a:gd name="connsiteX278" fmla="*/ 10195 w 436723"/>
                    <a:gd name="connsiteY278" fmla="*/ 100177 h 355717"/>
                    <a:gd name="connsiteX279" fmla="*/ 9530 w 436723"/>
                    <a:gd name="connsiteY279" fmla="*/ 101285 h 355717"/>
                    <a:gd name="connsiteX280" fmla="*/ 6870 w 436723"/>
                    <a:gd name="connsiteY280" fmla="*/ 103945 h 355717"/>
                    <a:gd name="connsiteX281" fmla="*/ 6316 w 436723"/>
                    <a:gd name="connsiteY281" fmla="*/ 105496 h 355717"/>
                    <a:gd name="connsiteX282" fmla="*/ 8533 w 436723"/>
                    <a:gd name="connsiteY282" fmla="*/ 113364 h 355717"/>
                    <a:gd name="connsiteX283" fmla="*/ 8422 w 436723"/>
                    <a:gd name="connsiteY283" fmla="*/ 114583 h 355717"/>
                    <a:gd name="connsiteX284" fmla="*/ 7535 w 436723"/>
                    <a:gd name="connsiteY284" fmla="*/ 116578 h 355717"/>
                    <a:gd name="connsiteX285" fmla="*/ 7424 w 436723"/>
                    <a:gd name="connsiteY285" fmla="*/ 117354 h 355717"/>
                    <a:gd name="connsiteX286" fmla="*/ 7757 w 436723"/>
                    <a:gd name="connsiteY286" fmla="*/ 118019 h 355717"/>
                    <a:gd name="connsiteX287" fmla="*/ 9087 w 436723"/>
                    <a:gd name="connsiteY287" fmla="*/ 118684 h 355717"/>
                    <a:gd name="connsiteX288" fmla="*/ 9641 w 436723"/>
                    <a:gd name="connsiteY288" fmla="*/ 119237 h 355717"/>
                    <a:gd name="connsiteX289" fmla="*/ 10638 w 436723"/>
                    <a:gd name="connsiteY289" fmla="*/ 121564 h 355717"/>
                    <a:gd name="connsiteX290" fmla="*/ 11192 w 436723"/>
                    <a:gd name="connsiteY290" fmla="*/ 122562 h 355717"/>
                    <a:gd name="connsiteX291" fmla="*/ 12079 w 436723"/>
                    <a:gd name="connsiteY291" fmla="*/ 122895 h 355717"/>
                    <a:gd name="connsiteX292" fmla="*/ 13741 w 436723"/>
                    <a:gd name="connsiteY292" fmla="*/ 123227 h 355717"/>
                    <a:gd name="connsiteX293" fmla="*/ 14627 w 436723"/>
                    <a:gd name="connsiteY293" fmla="*/ 123338 h 355717"/>
                    <a:gd name="connsiteX294" fmla="*/ 16733 w 436723"/>
                    <a:gd name="connsiteY294" fmla="*/ 123005 h 355717"/>
                    <a:gd name="connsiteX295" fmla="*/ 17841 w 436723"/>
                    <a:gd name="connsiteY295" fmla="*/ 123116 h 355717"/>
                    <a:gd name="connsiteX296" fmla="*/ 19282 w 436723"/>
                    <a:gd name="connsiteY296" fmla="*/ 123892 h 355717"/>
                    <a:gd name="connsiteX297" fmla="*/ 19836 w 436723"/>
                    <a:gd name="connsiteY297" fmla="*/ 125000 h 355717"/>
                    <a:gd name="connsiteX298" fmla="*/ 20168 w 436723"/>
                    <a:gd name="connsiteY298" fmla="*/ 126219 h 355717"/>
                    <a:gd name="connsiteX299" fmla="*/ 20944 w 436723"/>
                    <a:gd name="connsiteY299" fmla="*/ 127549 h 355717"/>
                    <a:gd name="connsiteX300" fmla="*/ 25155 w 436723"/>
                    <a:gd name="connsiteY300" fmla="*/ 131538 h 355717"/>
                    <a:gd name="connsiteX301" fmla="*/ 25820 w 436723"/>
                    <a:gd name="connsiteY301" fmla="*/ 132757 h 355717"/>
                    <a:gd name="connsiteX302" fmla="*/ 27371 w 436723"/>
                    <a:gd name="connsiteY302" fmla="*/ 136303 h 355717"/>
                    <a:gd name="connsiteX303" fmla="*/ 27925 w 436723"/>
                    <a:gd name="connsiteY303" fmla="*/ 137411 h 355717"/>
                    <a:gd name="connsiteX304" fmla="*/ 30031 w 436723"/>
                    <a:gd name="connsiteY304" fmla="*/ 139184 h 355717"/>
                    <a:gd name="connsiteX305" fmla="*/ 39118 w 436723"/>
                    <a:gd name="connsiteY305" fmla="*/ 143395 h 355717"/>
                    <a:gd name="connsiteX306" fmla="*/ 39672 w 436723"/>
                    <a:gd name="connsiteY306" fmla="*/ 143617 h 355717"/>
                    <a:gd name="connsiteX307" fmla="*/ 41445 w 436723"/>
                    <a:gd name="connsiteY307" fmla="*/ 143949 h 355717"/>
                    <a:gd name="connsiteX308" fmla="*/ 42885 w 436723"/>
                    <a:gd name="connsiteY308" fmla="*/ 142841 h 355717"/>
                    <a:gd name="connsiteX309" fmla="*/ 46321 w 436723"/>
                    <a:gd name="connsiteY309" fmla="*/ 136857 h 355717"/>
                    <a:gd name="connsiteX310" fmla="*/ 48426 w 436723"/>
                    <a:gd name="connsiteY310" fmla="*/ 134641 h 355717"/>
                    <a:gd name="connsiteX311" fmla="*/ 50975 w 436723"/>
                    <a:gd name="connsiteY311" fmla="*/ 133089 h 355717"/>
                    <a:gd name="connsiteX312" fmla="*/ 56959 w 436723"/>
                    <a:gd name="connsiteY312" fmla="*/ 131206 h 355717"/>
                    <a:gd name="connsiteX313" fmla="*/ 65935 w 436723"/>
                    <a:gd name="connsiteY313" fmla="*/ 128324 h 355717"/>
                    <a:gd name="connsiteX314" fmla="*/ 68927 w 436723"/>
                    <a:gd name="connsiteY314" fmla="*/ 129211 h 355717"/>
                    <a:gd name="connsiteX315" fmla="*/ 70811 w 436723"/>
                    <a:gd name="connsiteY315" fmla="*/ 131095 h 355717"/>
                    <a:gd name="connsiteX316" fmla="*/ 72695 w 436723"/>
                    <a:gd name="connsiteY316" fmla="*/ 134419 h 355717"/>
                    <a:gd name="connsiteX317" fmla="*/ 72695 w 436723"/>
                    <a:gd name="connsiteY317" fmla="*/ 134419 h 355717"/>
                    <a:gd name="connsiteX318" fmla="*/ 74246 w 436723"/>
                    <a:gd name="connsiteY318" fmla="*/ 137300 h 355717"/>
                    <a:gd name="connsiteX319" fmla="*/ 75687 w 436723"/>
                    <a:gd name="connsiteY319" fmla="*/ 140736 h 355717"/>
                    <a:gd name="connsiteX320" fmla="*/ 76573 w 436723"/>
                    <a:gd name="connsiteY320" fmla="*/ 141733 h 355717"/>
                    <a:gd name="connsiteX321" fmla="*/ 78125 w 436723"/>
                    <a:gd name="connsiteY321" fmla="*/ 141954 h 355717"/>
                    <a:gd name="connsiteX322" fmla="*/ 79676 w 436723"/>
                    <a:gd name="connsiteY322" fmla="*/ 142398 h 355717"/>
                    <a:gd name="connsiteX323" fmla="*/ 80563 w 436723"/>
                    <a:gd name="connsiteY323" fmla="*/ 144060 h 355717"/>
                    <a:gd name="connsiteX324" fmla="*/ 81892 w 436723"/>
                    <a:gd name="connsiteY324" fmla="*/ 148382 h 355717"/>
                    <a:gd name="connsiteX325" fmla="*/ 80230 w 436723"/>
                    <a:gd name="connsiteY325" fmla="*/ 151374 h 355717"/>
                    <a:gd name="connsiteX326" fmla="*/ 81228 w 436723"/>
                    <a:gd name="connsiteY326" fmla="*/ 156472 h 355717"/>
                    <a:gd name="connsiteX327" fmla="*/ 84220 w 436723"/>
                    <a:gd name="connsiteY327" fmla="*/ 166555 h 355717"/>
                    <a:gd name="connsiteX328" fmla="*/ 84330 w 436723"/>
                    <a:gd name="connsiteY328" fmla="*/ 172207 h 355717"/>
                    <a:gd name="connsiteX329" fmla="*/ 84995 w 436723"/>
                    <a:gd name="connsiteY329" fmla="*/ 174202 h 355717"/>
                    <a:gd name="connsiteX330" fmla="*/ 86768 w 436723"/>
                    <a:gd name="connsiteY330" fmla="*/ 176529 h 355717"/>
                    <a:gd name="connsiteX331" fmla="*/ 88209 w 436723"/>
                    <a:gd name="connsiteY331" fmla="*/ 177637 h 355717"/>
                    <a:gd name="connsiteX332" fmla="*/ 93196 w 436723"/>
                    <a:gd name="connsiteY332" fmla="*/ 180297 h 355717"/>
                    <a:gd name="connsiteX333" fmla="*/ 95190 w 436723"/>
                    <a:gd name="connsiteY333" fmla="*/ 180851 h 355717"/>
                    <a:gd name="connsiteX334" fmla="*/ 97850 w 436723"/>
                    <a:gd name="connsiteY334" fmla="*/ 180518 h 355717"/>
                    <a:gd name="connsiteX335" fmla="*/ 102837 w 436723"/>
                    <a:gd name="connsiteY335" fmla="*/ 178635 h 355717"/>
                    <a:gd name="connsiteX336" fmla="*/ 104388 w 436723"/>
                    <a:gd name="connsiteY336" fmla="*/ 177526 h 355717"/>
                    <a:gd name="connsiteX337" fmla="*/ 105496 w 436723"/>
                    <a:gd name="connsiteY337" fmla="*/ 176307 h 355717"/>
                    <a:gd name="connsiteX338" fmla="*/ 106715 w 436723"/>
                    <a:gd name="connsiteY338" fmla="*/ 175642 h 355717"/>
                    <a:gd name="connsiteX339" fmla="*/ 108266 w 436723"/>
                    <a:gd name="connsiteY339" fmla="*/ 175421 h 355717"/>
                    <a:gd name="connsiteX340" fmla="*/ 109929 w 436723"/>
                    <a:gd name="connsiteY340" fmla="*/ 175975 h 355717"/>
                    <a:gd name="connsiteX341" fmla="*/ 110704 w 436723"/>
                    <a:gd name="connsiteY341" fmla="*/ 176862 h 355717"/>
                    <a:gd name="connsiteX342" fmla="*/ 110483 w 436723"/>
                    <a:gd name="connsiteY342" fmla="*/ 178302 h 355717"/>
                    <a:gd name="connsiteX343" fmla="*/ 109375 w 436723"/>
                    <a:gd name="connsiteY343" fmla="*/ 180297 h 355717"/>
                    <a:gd name="connsiteX344" fmla="*/ 110815 w 436723"/>
                    <a:gd name="connsiteY344" fmla="*/ 181294 h 355717"/>
                    <a:gd name="connsiteX345" fmla="*/ 118129 w 436723"/>
                    <a:gd name="connsiteY345" fmla="*/ 181405 h 355717"/>
                    <a:gd name="connsiteX346" fmla="*/ 120678 w 436723"/>
                    <a:gd name="connsiteY346" fmla="*/ 181959 h 355717"/>
                    <a:gd name="connsiteX347" fmla="*/ 123227 w 436723"/>
                    <a:gd name="connsiteY347" fmla="*/ 183178 h 355717"/>
                    <a:gd name="connsiteX348" fmla="*/ 125443 w 436723"/>
                    <a:gd name="connsiteY348" fmla="*/ 185283 h 355717"/>
                    <a:gd name="connsiteX349" fmla="*/ 127216 w 436723"/>
                    <a:gd name="connsiteY349" fmla="*/ 188719 h 355717"/>
                    <a:gd name="connsiteX350" fmla="*/ 128213 w 436723"/>
                    <a:gd name="connsiteY350" fmla="*/ 195478 h 355717"/>
                    <a:gd name="connsiteX351" fmla="*/ 128213 w 436723"/>
                    <a:gd name="connsiteY351" fmla="*/ 203790 h 355717"/>
                    <a:gd name="connsiteX352" fmla="*/ 129211 w 436723"/>
                    <a:gd name="connsiteY352" fmla="*/ 210993 h 355717"/>
                    <a:gd name="connsiteX353" fmla="*/ 133200 w 436723"/>
                    <a:gd name="connsiteY353" fmla="*/ 214760 h 355717"/>
                    <a:gd name="connsiteX354" fmla="*/ 133643 w 436723"/>
                    <a:gd name="connsiteY354" fmla="*/ 213652 h 355717"/>
                    <a:gd name="connsiteX355" fmla="*/ 133865 w 436723"/>
                    <a:gd name="connsiteY355" fmla="*/ 213541 h 355717"/>
                    <a:gd name="connsiteX356" fmla="*/ 133976 w 436723"/>
                    <a:gd name="connsiteY356" fmla="*/ 213652 h 355717"/>
                    <a:gd name="connsiteX357" fmla="*/ 134530 w 436723"/>
                    <a:gd name="connsiteY357" fmla="*/ 213320 h 355717"/>
                    <a:gd name="connsiteX358" fmla="*/ 134862 w 436723"/>
                    <a:gd name="connsiteY358" fmla="*/ 212766 h 355717"/>
                    <a:gd name="connsiteX359" fmla="*/ 135305 w 436723"/>
                    <a:gd name="connsiteY359" fmla="*/ 211325 h 355717"/>
                    <a:gd name="connsiteX360" fmla="*/ 137411 w 436723"/>
                    <a:gd name="connsiteY360" fmla="*/ 207890 h 355717"/>
                    <a:gd name="connsiteX361" fmla="*/ 138297 w 436723"/>
                    <a:gd name="connsiteY361" fmla="*/ 206782 h 355717"/>
                    <a:gd name="connsiteX362" fmla="*/ 139849 w 436723"/>
                    <a:gd name="connsiteY362" fmla="*/ 206228 h 355717"/>
                    <a:gd name="connsiteX363" fmla="*/ 144725 w 436723"/>
                    <a:gd name="connsiteY363" fmla="*/ 205895 h 355717"/>
                    <a:gd name="connsiteX364" fmla="*/ 149490 w 436723"/>
                    <a:gd name="connsiteY364" fmla="*/ 206449 h 355717"/>
                    <a:gd name="connsiteX365" fmla="*/ 151817 w 436723"/>
                    <a:gd name="connsiteY365" fmla="*/ 207668 h 355717"/>
                    <a:gd name="connsiteX366" fmla="*/ 153701 w 436723"/>
                    <a:gd name="connsiteY366" fmla="*/ 208998 h 355717"/>
                    <a:gd name="connsiteX367" fmla="*/ 155806 w 436723"/>
                    <a:gd name="connsiteY367" fmla="*/ 209995 h 355717"/>
                    <a:gd name="connsiteX368" fmla="*/ 158355 w 436723"/>
                    <a:gd name="connsiteY368" fmla="*/ 209995 h 355717"/>
                    <a:gd name="connsiteX369" fmla="*/ 165558 w 436723"/>
                    <a:gd name="connsiteY369" fmla="*/ 206892 h 355717"/>
                    <a:gd name="connsiteX370" fmla="*/ 167996 w 436723"/>
                    <a:gd name="connsiteY370" fmla="*/ 206671 h 355717"/>
                    <a:gd name="connsiteX371" fmla="*/ 170102 w 436723"/>
                    <a:gd name="connsiteY371" fmla="*/ 207668 h 355717"/>
                    <a:gd name="connsiteX372" fmla="*/ 173869 w 436723"/>
                    <a:gd name="connsiteY372" fmla="*/ 211879 h 355717"/>
                    <a:gd name="connsiteX373" fmla="*/ 176307 w 436723"/>
                    <a:gd name="connsiteY373" fmla="*/ 213320 h 355717"/>
                    <a:gd name="connsiteX374" fmla="*/ 178634 w 436723"/>
                    <a:gd name="connsiteY374" fmla="*/ 215425 h 355717"/>
                    <a:gd name="connsiteX375" fmla="*/ 181737 w 436723"/>
                    <a:gd name="connsiteY375" fmla="*/ 222074 h 355717"/>
                    <a:gd name="connsiteX376" fmla="*/ 183843 w 436723"/>
                    <a:gd name="connsiteY376" fmla="*/ 223071 h 355717"/>
                    <a:gd name="connsiteX377" fmla="*/ 184729 w 436723"/>
                    <a:gd name="connsiteY377" fmla="*/ 222185 h 355717"/>
                    <a:gd name="connsiteX378" fmla="*/ 184508 w 436723"/>
                    <a:gd name="connsiteY378" fmla="*/ 220966 h 355717"/>
                    <a:gd name="connsiteX379" fmla="*/ 184618 w 436723"/>
                    <a:gd name="connsiteY379" fmla="*/ 219858 h 355717"/>
                    <a:gd name="connsiteX380" fmla="*/ 186059 w 436723"/>
                    <a:gd name="connsiteY380" fmla="*/ 219193 h 355717"/>
                    <a:gd name="connsiteX381" fmla="*/ 187056 w 436723"/>
                    <a:gd name="connsiteY381" fmla="*/ 219636 h 355717"/>
                    <a:gd name="connsiteX382" fmla="*/ 188608 w 436723"/>
                    <a:gd name="connsiteY382" fmla="*/ 220523 h 355717"/>
                    <a:gd name="connsiteX383" fmla="*/ 189937 w 436723"/>
                    <a:gd name="connsiteY383" fmla="*/ 221853 h 355717"/>
                    <a:gd name="connsiteX384" fmla="*/ 190713 w 436723"/>
                    <a:gd name="connsiteY384" fmla="*/ 222961 h 355717"/>
                    <a:gd name="connsiteX385" fmla="*/ 190381 w 436723"/>
                    <a:gd name="connsiteY385" fmla="*/ 224844 h 355717"/>
                    <a:gd name="connsiteX386" fmla="*/ 189272 w 436723"/>
                    <a:gd name="connsiteY386" fmla="*/ 226064 h 355717"/>
                    <a:gd name="connsiteX387" fmla="*/ 186613 w 436723"/>
                    <a:gd name="connsiteY387" fmla="*/ 228169 h 355717"/>
                    <a:gd name="connsiteX388" fmla="*/ 185394 w 436723"/>
                    <a:gd name="connsiteY388" fmla="*/ 229942 h 355717"/>
                    <a:gd name="connsiteX389" fmla="*/ 184840 w 436723"/>
                    <a:gd name="connsiteY389" fmla="*/ 231383 h 355717"/>
                    <a:gd name="connsiteX390" fmla="*/ 184286 w 436723"/>
                    <a:gd name="connsiteY390" fmla="*/ 234596 h 355717"/>
                    <a:gd name="connsiteX391" fmla="*/ 182070 w 436723"/>
                    <a:gd name="connsiteY391" fmla="*/ 241578 h 355717"/>
                    <a:gd name="connsiteX392" fmla="*/ 181848 w 436723"/>
                    <a:gd name="connsiteY392" fmla="*/ 244791 h 355717"/>
                    <a:gd name="connsiteX393" fmla="*/ 183399 w 436723"/>
                    <a:gd name="connsiteY393" fmla="*/ 245678 h 355717"/>
                    <a:gd name="connsiteX394" fmla="*/ 185726 w 436723"/>
                    <a:gd name="connsiteY394" fmla="*/ 244570 h 355717"/>
                    <a:gd name="connsiteX395" fmla="*/ 186945 w 436723"/>
                    <a:gd name="connsiteY395" fmla="*/ 244459 h 355717"/>
                    <a:gd name="connsiteX396" fmla="*/ 188054 w 436723"/>
                    <a:gd name="connsiteY396" fmla="*/ 245013 h 355717"/>
                    <a:gd name="connsiteX397" fmla="*/ 189937 w 436723"/>
                    <a:gd name="connsiteY397" fmla="*/ 252548 h 355717"/>
                    <a:gd name="connsiteX398" fmla="*/ 190602 w 436723"/>
                    <a:gd name="connsiteY398" fmla="*/ 254210 h 355717"/>
                    <a:gd name="connsiteX399" fmla="*/ 191378 w 436723"/>
                    <a:gd name="connsiteY399" fmla="*/ 255651 h 355717"/>
                    <a:gd name="connsiteX400" fmla="*/ 191378 w 436723"/>
                    <a:gd name="connsiteY400" fmla="*/ 256759 h 355717"/>
                    <a:gd name="connsiteX401" fmla="*/ 188608 w 436723"/>
                    <a:gd name="connsiteY401" fmla="*/ 258200 h 355717"/>
                    <a:gd name="connsiteX402" fmla="*/ 186059 w 436723"/>
                    <a:gd name="connsiteY402" fmla="*/ 260084 h 355717"/>
                    <a:gd name="connsiteX403" fmla="*/ 183954 w 436723"/>
                    <a:gd name="connsiteY403" fmla="*/ 261968 h 355717"/>
                    <a:gd name="connsiteX404" fmla="*/ 183178 w 436723"/>
                    <a:gd name="connsiteY404" fmla="*/ 262965 h 355717"/>
                    <a:gd name="connsiteX405" fmla="*/ 182623 w 436723"/>
                    <a:gd name="connsiteY405" fmla="*/ 264295 h 355717"/>
                    <a:gd name="connsiteX406" fmla="*/ 182070 w 436723"/>
                    <a:gd name="connsiteY406" fmla="*/ 266400 h 355717"/>
                    <a:gd name="connsiteX407" fmla="*/ 182623 w 436723"/>
                    <a:gd name="connsiteY407" fmla="*/ 266622 h 355717"/>
                    <a:gd name="connsiteX408" fmla="*/ 183288 w 436723"/>
                    <a:gd name="connsiteY408" fmla="*/ 269282 h 355717"/>
                    <a:gd name="connsiteX409" fmla="*/ 183399 w 436723"/>
                    <a:gd name="connsiteY409" fmla="*/ 271830 h 355717"/>
                    <a:gd name="connsiteX410" fmla="*/ 182623 w 436723"/>
                    <a:gd name="connsiteY410" fmla="*/ 271830 h 355717"/>
                    <a:gd name="connsiteX411" fmla="*/ 182513 w 436723"/>
                    <a:gd name="connsiteY411" fmla="*/ 271830 h 355717"/>
                    <a:gd name="connsiteX412" fmla="*/ 188829 w 436723"/>
                    <a:gd name="connsiteY412" fmla="*/ 275155 h 355717"/>
                    <a:gd name="connsiteX413" fmla="*/ 190381 w 436723"/>
                    <a:gd name="connsiteY413" fmla="*/ 275598 h 355717"/>
                    <a:gd name="connsiteX414" fmla="*/ 192043 w 436723"/>
                    <a:gd name="connsiteY414" fmla="*/ 275376 h 355717"/>
                    <a:gd name="connsiteX415" fmla="*/ 199024 w 436723"/>
                    <a:gd name="connsiteY415" fmla="*/ 274379 h 355717"/>
                    <a:gd name="connsiteX416" fmla="*/ 216090 w 436723"/>
                    <a:gd name="connsiteY416" fmla="*/ 279033 h 355717"/>
                    <a:gd name="connsiteX417" fmla="*/ 216865 w 436723"/>
                    <a:gd name="connsiteY417" fmla="*/ 279255 h 355717"/>
                    <a:gd name="connsiteX418" fmla="*/ 220301 w 436723"/>
                    <a:gd name="connsiteY418" fmla="*/ 278701 h 355717"/>
                    <a:gd name="connsiteX419" fmla="*/ 236037 w 436723"/>
                    <a:gd name="connsiteY419" fmla="*/ 270833 h 355717"/>
                    <a:gd name="connsiteX420" fmla="*/ 240802 w 436723"/>
                    <a:gd name="connsiteY420" fmla="*/ 270057 h 355717"/>
                    <a:gd name="connsiteX421" fmla="*/ 242021 w 436723"/>
                    <a:gd name="connsiteY421" fmla="*/ 269282 h 355717"/>
                    <a:gd name="connsiteX422" fmla="*/ 243018 w 436723"/>
                    <a:gd name="connsiteY422" fmla="*/ 267287 h 355717"/>
                    <a:gd name="connsiteX423" fmla="*/ 243904 w 436723"/>
                    <a:gd name="connsiteY423" fmla="*/ 264517 h 355717"/>
                    <a:gd name="connsiteX424" fmla="*/ 244680 w 436723"/>
                    <a:gd name="connsiteY424" fmla="*/ 258865 h 355717"/>
                    <a:gd name="connsiteX425" fmla="*/ 244569 w 436723"/>
                    <a:gd name="connsiteY425" fmla="*/ 257646 h 355717"/>
                    <a:gd name="connsiteX426" fmla="*/ 244126 w 436723"/>
                    <a:gd name="connsiteY426" fmla="*/ 256759 h 355717"/>
                    <a:gd name="connsiteX427" fmla="*/ 243904 w 436723"/>
                    <a:gd name="connsiteY427" fmla="*/ 255762 h 355717"/>
                    <a:gd name="connsiteX428" fmla="*/ 244237 w 436723"/>
                    <a:gd name="connsiteY428" fmla="*/ 253989 h 355717"/>
                    <a:gd name="connsiteX429" fmla="*/ 244902 w 436723"/>
                    <a:gd name="connsiteY429" fmla="*/ 252659 h 355717"/>
                    <a:gd name="connsiteX430" fmla="*/ 256981 w 436723"/>
                    <a:gd name="connsiteY430" fmla="*/ 240359 h 355717"/>
                    <a:gd name="connsiteX431" fmla="*/ 259973 w 436723"/>
                    <a:gd name="connsiteY431" fmla="*/ 238918 h 355717"/>
                    <a:gd name="connsiteX432" fmla="*/ 260527 w 436723"/>
                    <a:gd name="connsiteY432" fmla="*/ 241578 h 355717"/>
                    <a:gd name="connsiteX433" fmla="*/ 261857 w 436723"/>
                    <a:gd name="connsiteY433" fmla="*/ 242132 h 355717"/>
                    <a:gd name="connsiteX434" fmla="*/ 265403 w 436723"/>
                    <a:gd name="connsiteY434" fmla="*/ 241356 h 355717"/>
                    <a:gd name="connsiteX435" fmla="*/ 266400 w 436723"/>
                    <a:gd name="connsiteY435" fmla="*/ 242797 h 355717"/>
                    <a:gd name="connsiteX436" fmla="*/ 266289 w 436723"/>
                    <a:gd name="connsiteY436" fmla="*/ 245899 h 355717"/>
                    <a:gd name="connsiteX437" fmla="*/ 265624 w 436723"/>
                    <a:gd name="connsiteY437" fmla="*/ 249445 h 355717"/>
                    <a:gd name="connsiteX438" fmla="*/ 265403 w 436723"/>
                    <a:gd name="connsiteY438" fmla="*/ 252548 h 355717"/>
                    <a:gd name="connsiteX439" fmla="*/ 264184 w 436723"/>
                    <a:gd name="connsiteY439" fmla="*/ 251219 h 355717"/>
                    <a:gd name="connsiteX440" fmla="*/ 263519 w 436723"/>
                    <a:gd name="connsiteY440" fmla="*/ 251440 h 355717"/>
                    <a:gd name="connsiteX441" fmla="*/ 261302 w 436723"/>
                    <a:gd name="connsiteY441" fmla="*/ 256094 h 355717"/>
                    <a:gd name="connsiteX442" fmla="*/ 261192 w 436723"/>
                    <a:gd name="connsiteY442" fmla="*/ 257646 h 355717"/>
                    <a:gd name="connsiteX443" fmla="*/ 261413 w 436723"/>
                    <a:gd name="connsiteY443" fmla="*/ 259197 h 355717"/>
                    <a:gd name="connsiteX444" fmla="*/ 261302 w 436723"/>
                    <a:gd name="connsiteY444" fmla="*/ 261081 h 355717"/>
                    <a:gd name="connsiteX445" fmla="*/ 256870 w 436723"/>
                    <a:gd name="connsiteY445" fmla="*/ 271941 h 355717"/>
                    <a:gd name="connsiteX446" fmla="*/ 256427 w 436723"/>
                    <a:gd name="connsiteY446" fmla="*/ 274711 h 355717"/>
                    <a:gd name="connsiteX447" fmla="*/ 257978 w 436723"/>
                    <a:gd name="connsiteY447" fmla="*/ 277149 h 355717"/>
                    <a:gd name="connsiteX448" fmla="*/ 263297 w 436723"/>
                    <a:gd name="connsiteY448" fmla="*/ 279366 h 355717"/>
                    <a:gd name="connsiteX449" fmla="*/ 265070 w 436723"/>
                    <a:gd name="connsiteY449" fmla="*/ 282579 h 355717"/>
                    <a:gd name="connsiteX450" fmla="*/ 265292 w 436723"/>
                    <a:gd name="connsiteY450" fmla="*/ 284907 h 355717"/>
                    <a:gd name="connsiteX451" fmla="*/ 264960 w 436723"/>
                    <a:gd name="connsiteY451" fmla="*/ 286458 h 355717"/>
                    <a:gd name="connsiteX452" fmla="*/ 264405 w 436723"/>
                    <a:gd name="connsiteY452" fmla="*/ 287898 h 355717"/>
                    <a:gd name="connsiteX453" fmla="*/ 263851 w 436723"/>
                    <a:gd name="connsiteY453" fmla="*/ 290004 h 355717"/>
                    <a:gd name="connsiteX454" fmla="*/ 263408 w 436723"/>
                    <a:gd name="connsiteY454" fmla="*/ 290890 h 355717"/>
                    <a:gd name="connsiteX455" fmla="*/ 262411 w 436723"/>
                    <a:gd name="connsiteY455" fmla="*/ 292109 h 355717"/>
                    <a:gd name="connsiteX456" fmla="*/ 262189 w 436723"/>
                    <a:gd name="connsiteY456" fmla="*/ 293218 h 355717"/>
                    <a:gd name="connsiteX457" fmla="*/ 262411 w 436723"/>
                    <a:gd name="connsiteY457" fmla="*/ 294104 h 355717"/>
                    <a:gd name="connsiteX458" fmla="*/ 263519 w 436723"/>
                    <a:gd name="connsiteY458" fmla="*/ 295877 h 355717"/>
                    <a:gd name="connsiteX459" fmla="*/ 263851 w 436723"/>
                    <a:gd name="connsiteY459" fmla="*/ 296985 h 355717"/>
                    <a:gd name="connsiteX460" fmla="*/ 263851 w 436723"/>
                    <a:gd name="connsiteY460" fmla="*/ 303523 h 355717"/>
                    <a:gd name="connsiteX461" fmla="*/ 264849 w 436723"/>
                    <a:gd name="connsiteY461" fmla="*/ 304853 h 355717"/>
                    <a:gd name="connsiteX462" fmla="*/ 267841 w 436723"/>
                    <a:gd name="connsiteY462" fmla="*/ 305297 h 355717"/>
                    <a:gd name="connsiteX463" fmla="*/ 270389 w 436723"/>
                    <a:gd name="connsiteY463" fmla="*/ 304853 h 355717"/>
                    <a:gd name="connsiteX464" fmla="*/ 275265 w 436723"/>
                    <a:gd name="connsiteY464" fmla="*/ 303080 h 355717"/>
                    <a:gd name="connsiteX465" fmla="*/ 277371 w 436723"/>
                    <a:gd name="connsiteY465" fmla="*/ 302970 h 355717"/>
                    <a:gd name="connsiteX466" fmla="*/ 277592 w 436723"/>
                    <a:gd name="connsiteY466" fmla="*/ 302970 h 355717"/>
                    <a:gd name="connsiteX467" fmla="*/ 279698 w 436723"/>
                    <a:gd name="connsiteY467" fmla="*/ 304188 h 355717"/>
                    <a:gd name="connsiteX468" fmla="*/ 283909 w 436723"/>
                    <a:gd name="connsiteY468" fmla="*/ 308288 h 355717"/>
                    <a:gd name="connsiteX469" fmla="*/ 286125 w 436723"/>
                    <a:gd name="connsiteY469" fmla="*/ 309618 h 355717"/>
                    <a:gd name="connsiteX470" fmla="*/ 290225 w 436723"/>
                    <a:gd name="connsiteY470" fmla="*/ 310726 h 355717"/>
                    <a:gd name="connsiteX471" fmla="*/ 291555 w 436723"/>
                    <a:gd name="connsiteY471" fmla="*/ 312056 h 355717"/>
                    <a:gd name="connsiteX472" fmla="*/ 296431 w 436723"/>
                    <a:gd name="connsiteY472" fmla="*/ 319038 h 355717"/>
                    <a:gd name="connsiteX473" fmla="*/ 298093 w 436723"/>
                    <a:gd name="connsiteY473" fmla="*/ 320700 h 355717"/>
                    <a:gd name="connsiteX474" fmla="*/ 300088 w 436723"/>
                    <a:gd name="connsiteY474" fmla="*/ 322251 h 355717"/>
                    <a:gd name="connsiteX475" fmla="*/ 302747 w 436723"/>
                    <a:gd name="connsiteY475" fmla="*/ 323027 h 355717"/>
                    <a:gd name="connsiteX476" fmla="*/ 307845 w 436723"/>
                    <a:gd name="connsiteY476" fmla="*/ 321586 h 355717"/>
                    <a:gd name="connsiteX477" fmla="*/ 310283 w 436723"/>
                    <a:gd name="connsiteY477" fmla="*/ 321475 h 355717"/>
                    <a:gd name="connsiteX478" fmla="*/ 312721 w 436723"/>
                    <a:gd name="connsiteY478" fmla="*/ 323803 h 355717"/>
                    <a:gd name="connsiteX479" fmla="*/ 314826 w 436723"/>
                    <a:gd name="connsiteY479" fmla="*/ 326573 h 355717"/>
                    <a:gd name="connsiteX480" fmla="*/ 315602 w 436723"/>
                    <a:gd name="connsiteY480" fmla="*/ 329122 h 355717"/>
                    <a:gd name="connsiteX481" fmla="*/ 315159 w 436723"/>
                    <a:gd name="connsiteY481" fmla="*/ 329787 h 355717"/>
                    <a:gd name="connsiteX482" fmla="*/ 314272 w 436723"/>
                    <a:gd name="connsiteY482" fmla="*/ 330341 h 355717"/>
                    <a:gd name="connsiteX483" fmla="*/ 313829 w 436723"/>
                    <a:gd name="connsiteY483" fmla="*/ 332779 h 355717"/>
                    <a:gd name="connsiteX484" fmla="*/ 314162 w 436723"/>
                    <a:gd name="connsiteY484" fmla="*/ 334441 h 355717"/>
                    <a:gd name="connsiteX485" fmla="*/ 314716 w 436723"/>
                    <a:gd name="connsiteY485" fmla="*/ 335106 h 355717"/>
                    <a:gd name="connsiteX486" fmla="*/ 316599 w 436723"/>
                    <a:gd name="connsiteY486" fmla="*/ 335438 h 355717"/>
                    <a:gd name="connsiteX487" fmla="*/ 317375 w 436723"/>
                    <a:gd name="connsiteY487" fmla="*/ 335216 h 355717"/>
                    <a:gd name="connsiteX488" fmla="*/ 317929 w 436723"/>
                    <a:gd name="connsiteY488" fmla="*/ 334330 h 355717"/>
                    <a:gd name="connsiteX489" fmla="*/ 318483 w 436723"/>
                    <a:gd name="connsiteY489" fmla="*/ 333444 h 355717"/>
                    <a:gd name="connsiteX490" fmla="*/ 318927 w 436723"/>
                    <a:gd name="connsiteY490" fmla="*/ 332889 h 355717"/>
                    <a:gd name="connsiteX491" fmla="*/ 319591 w 436723"/>
                    <a:gd name="connsiteY491" fmla="*/ 333000 h 355717"/>
                    <a:gd name="connsiteX492" fmla="*/ 320921 w 436723"/>
                    <a:gd name="connsiteY492" fmla="*/ 333776 h 355717"/>
                    <a:gd name="connsiteX493" fmla="*/ 324356 w 436723"/>
                    <a:gd name="connsiteY493" fmla="*/ 335106 h 355717"/>
                    <a:gd name="connsiteX494" fmla="*/ 325243 w 436723"/>
                    <a:gd name="connsiteY494" fmla="*/ 335881 h 355717"/>
                    <a:gd name="connsiteX495" fmla="*/ 326462 w 436723"/>
                    <a:gd name="connsiteY495" fmla="*/ 336990 h 355717"/>
                    <a:gd name="connsiteX496" fmla="*/ 332003 w 436723"/>
                    <a:gd name="connsiteY496" fmla="*/ 346852 h 355717"/>
                    <a:gd name="connsiteX497" fmla="*/ 332446 w 436723"/>
                    <a:gd name="connsiteY497" fmla="*/ 348514 h 355717"/>
                    <a:gd name="connsiteX498" fmla="*/ 332446 w 436723"/>
                    <a:gd name="connsiteY498" fmla="*/ 350288 h 355717"/>
                    <a:gd name="connsiteX499" fmla="*/ 332003 w 436723"/>
                    <a:gd name="connsiteY499" fmla="*/ 351950 h 355717"/>
                    <a:gd name="connsiteX500" fmla="*/ 331892 w 436723"/>
                    <a:gd name="connsiteY500" fmla="*/ 353501 h 355717"/>
                    <a:gd name="connsiteX501" fmla="*/ 332668 w 436723"/>
                    <a:gd name="connsiteY501" fmla="*/ 355053 h 355717"/>
                    <a:gd name="connsiteX502" fmla="*/ 335106 w 436723"/>
                    <a:gd name="connsiteY502" fmla="*/ 355717 h 355717"/>
                    <a:gd name="connsiteX503" fmla="*/ 337987 w 436723"/>
                    <a:gd name="connsiteY503" fmla="*/ 353944 h 355717"/>
                    <a:gd name="connsiteX504" fmla="*/ 340868 w 436723"/>
                    <a:gd name="connsiteY504" fmla="*/ 351728 h 355717"/>
                    <a:gd name="connsiteX505" fmla="*/ 342973 w 436723"/>
                    <a:gd name="connsiteY505" fmla="*/ 350731 h 355717"/>
                    <a:gd name="connsiteX506" fmla="*/ 346520 w 436723"/>
                    <a:gd name="connsiteY506" fmla="*/ 352393 h 355717"/>
                    <a:gd name="connsiteX507" fmla="*/ 347517 w 436723"/>
                    <a:gd name="connsiteY507" fmla="*/ 352726 h 355717"/>
                    <a:gd name="connsiteX508" fmla="*/ 349179 w 436723"/>
                    <a:gd name="connsiteY508" fmla="*/ 352504 h 355717"/>
                    <a:gd name="connsiteX509" fmla="*/ 349511 w 436723"/>
                    <a:gd name="connsiteY509" fmla="*/ 351728 h 355717"/>
                    <a:gd name="connsiteX510" fmla="*/ 349844 w 436723"/>
                    <a:gd name="connsiteY510" fmla="*/ 350509 h 355717"/>
                    <a:gd name="connsiteX511" fmla="*/ 351174 w 436723"/>
                    <a:gd name="connsiteY511" fmla="*/ 348625 h 355717"/>
                    <a:gd name="connsiteX512" fmla="*/ 353944 w 436723"/>
                    <a:gd name="connsiteY512" fmla="*/ 347185 h 355717"/>
                    <a:gd name="connsiteX513" fmla="*/ 356604 w 436723"/>
                    <a:gd name="connsiteY513" fmla="*/ 347850 h 355717"/>
                    <a:gd name="connsiteX514" fmla="*/ 358931 w 436723"/>
                    <a:gd name="connsiteY514" fmla="*/ 349068 h 355717"/>
                    <a:gd name="connsiteX515" fmla="*/ 361480 w 436723"/>
                    <a:gd name="connsiteY515" fmla="*/ 349401 h 355717"/>
                    <a:gd name="connsiteX516" fmla="*/ 362809 w 436723"/>
                    <a:gd name="connsiteY516" fmla="*/ 348847 h 355717"/>
                    <a:gd name="connsiteX517" fmla="*/ 364250 w 436723"/>
                    <a:gd name="connsiteY517" fmla="*/ 346852 h 355717"/>
                    <a:gd name="connsiteX518" fmla="*/ 365469 w 436723"/>
                    <a:gd name="connsiteY518" fmla="*/ 346298 h 355717"/>
                    <a:gd name="connsiteX519" fmla="*/ 366688 w 436723"/>
                    <a:gd name="connsiteY519" fmla="*/ 346409 h 355717"/>
                    <a:gd name="connsiteX520" fmla="*/ 369237 w 436723"/>
                    <a:gd name="connsiteY520" fmla="*/ 347961 h 355717"/>
                    <a:gd name="connsiteX521" fmla="*/ 370567 w 436723"/>
                    <a:gd name="connsiteY521" fmla="*/ 348293 h 355717"/>
                    <a:gd name="connsiteX522" fmla="*/ 373226 w 436723"/>
                    <a:gd name="connsiteY522" fmla="*/ 346963 h 355717"/>
                    <a:gd name="connsiteX523" fmla="*/ 375886 w 436723"/>
                    <a:gd name="connsiteY523" fmla="*/ 344193 h 355717"/>
                    <a:gd name="connsiteX524" fmla="*/ 376883 w 436723"/>
                    <a:gd name="connsiteY524" fmla="*/ 341533 h 355717"/>
                    <a:gd name="connsiteX525" fmla="*/ 374999 w 436723"/>
                    <a:gd name="connsiteY525" fmla="*/ 340425 h 355717"/>
                    <a:gd name="connsiteX526" fmla="*/ 376329 w 436723"/>
                    <a:gd name="connsiteY526" fmla="*/ 339206 h 355717"/>
                    <a:gd name="connsiteX527" fmla="*/ 377215 w 436723"/>
                    <a:gd name="connsiteY527" fmla="*/ 337433 h 355717"/>
                    <a:gd name="connsiteX528" fmla="*/ 378656 w 436723"/>
                    <a:gd name="connsiteY528" fmla="*/ 333444 h 355717"/>
                    <a:gd name="connsiteX529" fmla="*/ 379543 w 436723"/>
                    <a:gd name="connsiteY529" fmla="*/ 332446 h 355717"/>
                    <a:gd name="connsiteX530" fmla="*/ 380651 w 436723"/>
                    <a:gd name="connsiteY530" fmla="*/ 331338 h 355717"/>
                    <a:gd name="connsiteX531" fmla="*/ 381316 w 436723"/>
                    <a:gd name="connsiteY531" fmla="*/ 329787 h 355717"/>
                    <a:gd name="connsiteX532" fmla="*/ 380651 w 436723"/>
                    <a:gd name="connsiteY532" fmla="*/ 327349 h 355717"/>
                    <a:gd name="connsiteX533" fmla="*/ 379875 w 436723"/>
                    <a:gd name="connsiteY533" fmla="*/ 326684 h 355717"/>
                    <a:gd name="connsiteX534" fmla="*/ 377548 w 436723"/>
                    <a:gd name="connsiteY534" fmla="*/ 326351 h 355717"/>
                    <a:gd name="connsiteX535" fmla="*/ 376772 w 436723"/>
                    <a:gd name="connsiteY535" fmla="*/ 325797 h 355717"/>
                    <a:gd name="connsiteX536" fmla="*/ 376440 w 436723"/>
                    <a:gd name="connsiteY536" fmla="*/ 324578 h 355717"/>
                    <a:gd name="connsiteX537" fmla="*/ 376550 w 436723"/>
                    <a:gd name="connsiteY537" fmla="*/ 323913 h 355717"/>
                    <a:gd name="connsiteX538" fmla="*/ 376883 w 436723"/>
                    <a:gd name="connsiteY538" fmla="*/ 323360 h 355717"/>
                    <a:gd name="connsiteX539" fmla="*/ 376994 w 436723"/>
                    <a:gd name="connsiteY539" fmla="*/ 322251 h 355717"/>
                    <a:gd name="connsiteX540" fmla="*/ 377105 w 436723"/>
                    <a:gd name="connsiteY540" fmla="*/ 321254 h 355717"/>
                    <a:gd name="connsiteX541" fmla="*/ 377659 w 436723"/>
                    <a:gd name="connsiteY541" fmla="*/ 320589 h 355717"/>
                    <a:gd name="connsiteX542" fmla="*/ 378102 w 436723"/>
                    <a:gd name="connsiteY542" fmla="*/ 319924 h 355717"/>
                    <a:gd name="connsiteX543" fmla="*/ 377991 w 436723"/>
                    <a:gd name="connsiteY543" fmla="*/ 318927 h 355717"/>
                    <a:gd name="connsiteX544" fmla="*/ 377991 w 436723"/>
                    <a:gd name="connsiteY544" fmla="*/ 318594 h 355717"/>
                    <a:gd name="connsiteX545" fmla="*/ 377326 w 436723"/>
                    <a:gd name="connsiteY545" fmla="*/ 317486 h 355717"/>
                    <a:gd name="connsiteX546" fmla="*/ 376550 w 436723"/>
                    <a:gd name="connsiteY546" fmla="*/ 317486 h 355717"/>
                    <a:gd name="connsiteX547" fmla="*/ 375886 w 436723"/>
                    <a:gd name="connsiteY547" fmla="*/ 317708 h 355717"/>
                    <a:gd name="connsiteX548" fmla="*/ 375221 w 436723"/>
                    <a:gd name="connsiteY548" fmla="*/ 317597 h 355717"/>
                    <a:gd name="connsiteX549" fmla="*/ 374556 w 436723"/>
                    <a:gd name="connsiteY549" fmla="*/ 317264 h 355717"/>
                    <a:gd name="connsiteX550" fmla="*/ 372894 w 436723"/>
                    <a:gd name="connsiteY550" fmla="*/ 316711 h 355717"/>
                    <a:gd name="connsiteX551" fmla="*/ 372229 w 436723"/>
                    <a:gd name="connsiteY551" fmla="*/ 316156 h 355717"/>
                    <a:gd name="connsiteX552" fmla="*/ 372229 w 436723"/>
                    <a:gd name="connsiteY552" fmla="*/ 315713 h 355717"/>
                    <a:gd name="connsiteX553" fmla="*/ 372007 w 436723"/>
                    <a:gd name="connsiteY553" fmla="*/ 313275 h 355717"/>
                    <a:gd name="connsiteX554" fmla="*/ 371785 w 436723"/>
                    <a:gd name="connsiteY554" fmla="*/ 312499 h 355717"/>
                    <a:gd name="connsiteX555" fmla="*/ 369126 w 436723"/>
                    <a:gd name="connsiteY555" fmla="*/ 307180 h 355717"/>
                    <a:gd name="connsiteX556" fmla="*/ 368461 w 436723"/>
                    <a:gd name="connsiteY556" fmla="*/ 306072 h 355717"/>
                    <a:gd name="connsiteX557" fmla="*/ 367020 w 436723"/>
                    <a:gd name="connsiteY557" fmla="*/ 305186 h 355717"/>
                    <a:gd name="connsiteX558" fmla="*/ 365801 w 436723"/>
                    <a:gd name="connsiteY558" fmla="*/ 304964 h 355717"/>
                    <a:gd name="connsiteX559" fmla="*/ 364582 w 436723"/>
                    <a:gd name="connsiteY559" fmla="*/ 304410 h 355717"/>
                    <a:gd name="connsiteX560" fmla="*/ 363363 w 436723"/>
                    <a:gd name="connsiteY560" fmla="*/ 302415 h 355717"/>
                    <a:gd name="connsiteX561" fmla="*/ 362698 w 436723"/>
                    <a:gd name="connsiteY561" fmla="*/ 300199 h 355717"/>
                    <a:gd name="connsiteX562" fmla="*/ 362588 w 436723"/>
                    <a:gd name="connsiteY562" fmla="*/ 298204 h 355717"/>
                    <a:gd name="connsiteX563" fmla="*/ 363031 w 436723"/>
                    <a:gd name="connsiteY563" fmla="*/ 296431 h 355717"/>
                    <a:gd name="connsiteX564" fmla="*/ 364361 w 436723"/>
                    <a:gd name="connsiteY564" fmla="*/ 295545 h 355717"/>
                    <a:gd name="connsiteX565" fmla="*/ 363363 w 436723"/>
                    <a:gd name="connsiteY565" fmla="*/ 294547 h 355717"/>
                    <a:gd name="connsiteX566" fmla="*/ 363474 w 436723"/>
                    <a:gd name="connsiteY566" fmla="*/ 293883 h 355717"/>
                    <a:gd name="connsiteX567" fmla="*/ 363696 w 436723"/>
                    <a:gd name="connsiteY567" fmla="*/ 293550 h 355717"/>
                    <a:gd name="connsiteX568" fmla="*/ 363918 w 436723"/>
                    <a:gd name="connsiteY568" fmla="*/ 292996 h 355717"/>
                    <a:gd name="connsiteX569" fmla="*/ 363918 w 436723"/>
                    <a:gd name="connsiteY569" fmla="*/ 291999 h 355717"/>
                    <a:gd name="connsiteX570" fmla="*/ 366910 w 436723"/>
                    <a:gd name="connsiteY570" fmla="*/ 292331 h 355717"/>
                    <a:gd name="connsiteX571" fmla="*/ 365801 w 436723"/>
                    <a:gd name="connsiteY571" fmla="*/ 290669 h 355717"/>
                    <a:gd name="connsiteX572" fmla="*/ 363253 w 436723"/>
                    <a:gd name="connsiteY572" fmla="*/ 288785 h 355717"/>
                    <a:gd name="connsiteX573" fmla="*/ 361923 w 436723"/>
                    <a:gd name="connsiteY573" fmla="*/ 288120 h 355717"/>
                    <a:gd name="connsiteX574" fmla="*/ 362366 w 436723"/>
                    <a:gd name="connsiteY574" fmla="*/ 286458 h 355717"/>
                    <a:gd name="connsiteX575" fmla="*/ 366356 w 436723"/>
                    <a:gd name="connsiteY575" fmla="*/ 279698 h 355717"/>
                    <a:gd name="connsiteX576" fmla="*/ 366799 w 436723"/>
                    <a:gd name="connsiteY576" fmla="*/ 278590 h 355717"/>
                    <a:gd name="connsiteX577" fmla="*/ 367020 w 436723"/>
                    <a:gd name="connsiteY577" fmla="*/ 277593 h 355717"/>
                    <a:gd name="connsiteX578" fmla="*/ 367464 w 436723"/>
                    <a:gd name="connsiteY578" fmla="*/ 276706 h 355717"/>
                    <a:gd name="connsiteX579" fmla="*/ 368350 w 436723"/>
                    <a:gd name="connsiteY579" fmla="*/ 275598 h 355717"/>
                    <a:gd name="connsiteX580" fmla="*/ 369126 w 436723"/>
                    <a:gd name="connsiteY580" fmla="*/ 275044 h 355717"/>
                    <a:gd name="connsiteX581" fmla="*/ 370899 w 436723"/>
                    <a:gd name="connsiteY581" fmla="*/ 274600 h 355717"/>
                    <a:gd name="connsiteX582" fmla="*/ 371785 w 436723"/>
                    <a:gd name="connsiteY582" fmla="*/ 273714 h 355717"/>
                    <a:gd name="connsiteX583" fmla="*/ 373005 w 436723"/>
                    <a:gd name="connsiteY583" fmla="*/ 271276 h 355717"/>
                    <a:gd name="connsiteX584" fmla="*/ 372561 w 436723"/>
                    <a:gd name="connsiteY584" fmla="*/ 270390 h 355717"/>
                    <a:gd name="connsiteX585" fmla="*/ 371785 w 436723"/>
                    <a:gd name="connsiteY585" fmla="*/ 269392 h 355717"/>
                    <a:gd name="connsiteX586" fmla="*/ 371896 w 436723"/>
                    <a:gd name="connsiteY586" fmla="*/ 266955 h 355717"/>
                    <a:gd name="connsiteX587" fmla="*/ 372561 w 436723"/>
                    <a:gd name="connsiteY587" fmla="*/ 266068 h 355717"/>
                    <a:gd name="connsiteX588" fmla="*/ 374888 w 436723"/>
                    <a:gd name="connsiteY588" fmla="*/ 264960 h 355717"/>
                    <a:gd name="connsiteX589" fmla="*/ 375775 w 436723"/>
                    <a:gd name="connsiteY589" fmla="*/ 264073 h 355717"/>
                    <a:gd name="connsiteX590" fmla="*/ 375996 w 436723"/>
                    <a:gd name="connsiteY590" fmla="*/ 262743 h 355717"/>
                    <a:gd name="connsiteX591" fmla="*/ 375996 w 436723"/>
                    <a:gd name="connsiteY591" fmla="*/ 261081 h 355717"/>
                    <a:gd name="connsiteX592" fmla="*/ 375886 w 436723"/>
                    <a:gd name="connsiteY592" fmla="*/ 259086 h 355717"/>
                    <a:gd name="connsiteX593" fmla="*/ 376550 w 436723"/>
                    <a:gd name="connsiteY593" fmla="*/ 257978 h 355717"/>
                    <a:gd name="connsiteX594" fmla="*/ 378213 w 436723"/>
                    <a:gd name="connsiteY594" fmla="*/ 256538 h 355717"/>
                    <a:gd name="connsiteX595" fmla="*/ 378878 w 436723"/>
                    <a:gd name="connsiteY595" fmla="*/ 255540 h 355717"/>
                    <a:gd name="connsiteX596" fmla="*/ 379210 w 436723"/>
                    <a:gd name="connsiteY596" fmla="*/ 254321 h 355717"/>
                    <a:gd name="connsiteX597" fmla="*/ 379432 w 436723"/>
                    <a:gd name="connsiteY597" fmla="*/ 251440 h 355717"/>
                    <a:gd name="connsiteX598" fmla="*/ 379764 w 436723"/>
                    <a:gd name="connsiteY598" fmla="*/ 250332 h 355717"/>
                    <a:gd name="connsiteX599" fmla="*/ 381648 w 436723"/>
                    <a:gd name="connsiteY599" fmla="*/ 248670 h 355717"/>
                    <a:gd name="connsiteX600" fmla="*/ 385859 w 436723"/>
                    <a:gd name="connsiteY600" fmla="*/ 246564 h 355717"/>
                    <a:gd name="connsiteX601" fmla="*/ 387632 w 436723"/>
                    <a:gd name="connsiteY601" fmla="*/ 244791 h 355717"/>
                    <a:gd name="connsiteX602" fmla="*/ 388519 w 436723"/>
                    <a:gd name="connsiteY602" fmla="*/ 242243 h 355717"/>
                    <a:gd name="connsiteX603" fmla="*/ 388962 w 436723"/>
                    <a:gd name="connsiteY603" fmla="*/ 239805 h 355717"/>
                    <a:gd name="connsiteX604" fmla="*/ 389959 w 436723"/>
                    <a:gd name="connsiteY604" fmla="*/ 238253 h 355717"/>
                    <a:gd name="connsiteX605" fmla="*/ 392286 w 436723"/>
                    <a:gd name="connsiteY605" fmla="*/ 237921 h 355717"/>
                    <a:gd name="connsiteX606" fmla="*/ 394059 w 436723"/>
                    <a:gd name="connsiteY606" fmla="*/ 236591 h 355717"/>
                    <a:gd name="connsiteX607" fmla="*/ 394835 w 436723"/>
                    <a:gd name="connsiteY607" fmla="*/ 237367 h 355717"/>
                    <a:gd name="connsiteX608" fmla="*/ 395168 w 436723"/>
                    <a:gd name="connsiteY608" fmla="*/ 239029 h 355717"/>
                    <a:gd name="connsiteX609" fmla="*/ 395832 w 436723"/>
                    <a:gd name="connsiteY609" fmla="*/ 240359 h 355717"/>
                    <a:gd name="connsiteX610" fmla="*/ 396830 w 436723"/>
                    <a:gd name="connsiteY610" fmla="*/ 240802 h 355717"/>
                    <a:gd name="connsiteX611" fmla="*/ 397384 w 436723"/>
                    <a:gd name="connsiteY611" fmla="*/ 241023 h 355717"/>
                    <a:gd name="connsiteX612" fmla="*/ 398603 w 436723"/>
                    <a:gd name="connsiteY612" fmla="*/ 241245 h 355717"/>
                    <a:gd name="connsiteX613" fmla="*/ 401262 w 436723"/>
                    <a:gd name="connsiteY613" fmla="*/ 240802 h 355717"/>
                    <a:gd name="connsiteX614" fmla="*/ 402260 w 436723"/>
                    <a:gd name="connsiteY614" fmla="*/ 240248 h 355717"/>
                    <a:gd name="connsiteX615" fmla="*/ 402924 w 436723"/>
                    <a:gd name="connsiteY615" fmla="*/ 239472 h 355717"/>
                    <a:gd name="connsiteX616" fmla="*/ 403811 w 436723"/>
                    <a:gd name="connsiteY616" fmla="*/ 239361 h 355717"/>
                    <a:gd name="connsiteX617" fmla="*/ 405252 w 436723"/>
                    <a:gd name="connsiteY617" fmla="*/ 240691 h 355717"/>
                    <a:gd name="connsiteX618" fmla="*/ 405806 w 436723"/>
                    <a:gd name="connsiteY618" fmla="*/ 242353 h 355717"/>
                    <a:gd name="connsiteX619" fmla="*/ 405695 w 436723"/>
                    <a:gd name="connsiteY619" fmla="*/ 244016 h 355717"/>
                    <a:gd name="connsiteX620" fmla="*/ 405917 w 436723"/>
                    <a:gd name="connsiteY620" fmla="*/ 245456 h 355717"/>
                    <a:gd name="connsiteX621" fmla="*/ 407579 w 436723"/>
                    <a:gd name="connsiteY621" fmla="*/ 246121 h 355717"/>
                    <a:gd name="connsiteX622" fmla="*/ 408576 w 436723"/>
                    <a:gd name="connsiteY622" fmla="*/ 245013 h 355717"/>
                    <a:gd name="connsiteX623" fmla="*/ 408909 w 436723"/>
                    <a:gd name="connsiteY623" fmla="*/ 243794 h 355717"/>
                    <a:gd name="connsiteX624" fmla="*/ 408576 w 436723"/>
                    <a:gd name="connsiteY624" fmla="*/ 242686 h 355717"/>
                    <a:gd name="connsiteX625" fmla="*/ 407357 w 436723"/>
                    <a:gd name="connsiteY625" fmla="*/ 241799 h 355717"/>
                    <a:gd name="connsiteX626" fmla="*/ 407689 w 436723"/>
                    <a:gd name="connsiteY626" fmla="*/ 240913 h 355717"/>
                    <a:gd name="connsiteX627" fmla="*/ 408022 w 436723"/>
                    <a:gd name="connsiteY627" fmla="*/ 238918 h 355717"/>
                    <a:gd name="connsiteX628" fmla="*/ 408244 w 436723"/>
                    <a:gd name="connsiteY628" fmla="*/ 238364 h 355717"/>
                    <a:gd name="connsiteX629" fmla="*/ 409241 w 436723"/>
                    <a:gd name="connsiteY629" fmla="*/ 237699 h 355717"/>
                    <a:gd name="connsiteX630" fmla="*/ 411457 w 436723"/>
                    <a:gd name="connsiteY630" fmla="*/ 237588 h 355717"/>
                    <a:gd name="connsiteX631" fmla="*/ 412344 w 436723"/>
                    <a:gd name="connsiteY631" fmla="*/ 237034 h 355717"/>
                    <a:gd name="connsiteX632" fmla="*/ 413009 w 436723"/>
                    <a:gd name="connsiteY632" fmla="*/ 235372 h 355717"/>
                    <a:gd name="connsiteX633" fmla="*/ 413009 w 436723"/>
                    <a:gd name="connsiteY633" fmla="*/ 233377 h 355717"/>
                    <a:gd name="connsiteX634" fmla="*/ 412455 w 436723"/>
                    <a:gd name="connsiteY634" fmla="*/ 231383 h 355717"/>
                    <a:gd name="connsiteX635" fmla="*/ 410903 w 436723"/>
                    <a:gd name="connsiteY635" fmla="*/ 229609 h 355717"/>
                    <a:gd name="connsiteX636" fmla="*/ 412122 w 436723"/>
                    <a:gd name="connsiteY636" fmla="*/ 228169 h 355717"/>
                    <a:gd name="connsiteX637" fmla="*/ 414671 w 436723"/>
                    <a:gd name="connsiteY637" fmla="*/ 226285 h 355717"/>
                    <a:gd name="connsiteX638" fmla="*/ 415779 w 436723"/>
                    <a:gd name="connsiteY638" fmla="*/ 224623 h 355717"/>
                    <a:gd name="connsiteX639" fmla="*/ 418106 w 436723"/>
                    <a:gd name="connsiteY639" fmla="*/ 223515 h 355717"/>
                    <a:gd name="connsiteX640" fmla="*/ 422982 w 436723"/>
                    <a:gd name="connsiteY640" fmla="*/ 222074 h 355717"/>
                    <a:gd name="connsiteX641" fmla="*/ 425088 w 436723"/>
                    <a:gd name="connsiteY641" fmla="*/ 220190 h 355717"/>
                    <a:gd name="connsiteX642" fmla="*/ 424534 w 436723"/>
                    <a:gd name="connsiteY642" fmla="*/ 218639 h 355717"/>
                    <a:gd name="connsiteX643" fmla="*/ 424866 w 436723"/>
                    <a:gd name="connsiteY643" fmla="*/ 216866 h 355717"/>
                    <a:gd name="connsiteX644" fmla="*/ 425531 w 436723"/>
                    <a:gd name="connsiteY644" fmla="*/ 215204 h 355717"/>
                    <a:gd name="connsiteX645" fmla="*/ 426639 w 436723"/>
                    <a:gd name="connsiteY645" fmla="*/ 213763 h 355717"/>
                    <a:gd name="connsiteX646" fmla="*/ 428190 w 436723"/>
                    <a:gd name="connsiteY646" fmla="*/ 212877 h 355717"/>
                    <a:gd name="connsiteX647" fmla="*/ 429520 w 436723"/>
                    <a:gd name="connsiteY647" fmla="*/ 212987 h 355717"/>
                    <a:gd name="connsiteX648" fmla="*/ 430739 w 436723"/>
                    <a:gd name="connsiteY648" fmla="*/ 213541 h 355717"/>
                    <a:gd name="connsiteX649" fmla="*/ 432290 w 436723"/>
                    <a:gd name="connsiteY649" fmla="*/ 213763 h 355717"/>
                    <a:gd name="connsiteX650" fmla="*/ 435283 w 436723"/>
                    <a:gd name="connsiteY650" fmla="*/ 213209 h 355717"/>
                    <a:gd name="connsiteX651" fmla="*/ 436723 w 436723"/>
                    <a:gd name="connsiteY651" fmla="*/ 211768 h 355717"/>
                    <a:gd name="connsiteX652" fmla="*/ 436612 w 436723"/>
                    <a:gd name="connsiteY652" fmla="*/ 210328 h 35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</a:cxnLst>
                  <a:rect l="l" t="t" r="r" b="b"/>
                  <a:pathLst>
                    <a:path w="436723" h="355717">
                      <a:moveTo>
                        <a:pt x="436612" y="210328"/>
                      </a:moveTo>
                      <a:lnTo>
                        <a:pt x="436502" y="209219"/>
                      </a:lnTo>
                      <a:lnTo>
                        <a:pt x="432512" y="202349"/>
                      </a:lnTo>
                      <a:lnTo>
                        <a:pt x="432401" y="200354"/>
                      </a:lnTo>
                      <a:lnTo>
                        <a:pt x="433177" y="197916"/>
                      </a:lnTo>
                      <a:lnTo>
                        <a:pt x="433953" y="193705"/>
                      </a:lnTo>
                      <a:lnTo>
                        <a:pt x="434064" y="190824"/>
                      </a:lnTo>
                      <a:lnTo>
                        <a:pt x="433621" y="190159"/>
                      </a:lnTo>
                      <a:lnTo>
                        <a:pt x="432845" y="190049"/>
                      </a:lnTo>
                      <a:lnTo>
                        <a:pt x="431847" y="188386"/>
                      </a:lnTo>
                      <a:lnTo>
                        <a:pt x="431293" y="186613"/>
                      </a:lnTo>
                      <a:lnTo>
                        <a:pt x="430961" y="185062"/>
                      </a:lnTo>
                      <a:lnTo>
                        <a:pt x="431183" y="183621"/>
                      </a:lnTo>
                      <a:lnTo>
                        <a:pt x="432512" y="182402"/>
                      </a:lnTo>
                      <a:lnTo>
                        <a:pt x="430407" y="182291"/>
                      </a:lnTo>
                      <a:lnTo>
                        <a:pt x="425531" y="181073"/>
                      </a:lnTo>
                      <a:lnTo>
                        <a:pt x="423758" y="180297"/>
                      </a:lnTo>
                      <a:lnTo>
                        <a:pt x="423536" y="180075"/>
                      </a:lnTo>
                      <a:lnTo>
                        <a:pt x="423204" y="179964"/>
                      </a:lnTo>
                      <a:lnTo>
                        <a:pt x="422982" y="180075"/>
                      </a:lnTo>
                      <a:lnTo>
                        <a:pt x="422761" y="180297"/>
                      </a:lnTo>
                      <a:lnTo>
                        <a:pt x="418882" y="181516"/>
                      </a:lnTo>
                      <a:lnTo>
                        <a:pt x="417774" y="181405"/>
                      </a:lnTo>
                      <a:lnTo>
                        <a:pt x="416887" y="180740"/>
                      </a:lnTo>
                      <a:lnTo>
                        <a:pt x="415890" y="178635"/>
                      </a:lnTo>
                      <a:lnTo>
                        <a:pt x="415003" y="177859"/>
                      </a:lnTo>
                      <a:lnTo>
                        <a:pt x="415890" y="176307"/>
                      </a:lnTo>
                      <a:lnTo>
                        <a:pt x="414560" y="176197"/>
                      </a:lnTo>
                      <a:lnTo>
                        <a:pt x="413674" y="175753"/>
                      </a:lnTo>
                      <a:lnTo>
                        <a:pt x="413452" y="174978"/>
                      </a:lnTo>
                      <a:lnTo>
                        <a:pt x="414338" y="173648"/>
                      </a:lnTo>
                      <a:lnTo>
                        <a:pt x="412455" y="171210"/>
                      </a:lnTo>
                      <a:lnTo>
                        <a:pt x="414560" y="167996"/>
                      </a:lnTo>
                      <a:lnTo>
                        <a:pt x="418106" y="165004"/>
                      </a:lnTo>
                      <a:lnTo>
                        <a:pt x="420655" y="163453"/>
                      </a:lnTo>
                      <a:lnTo>
                        <a:pt x="420655" y="162899"/>
                      </a:lnTo>
                      <a:lnTo>
                        <a:pt x="421985" y="161237"/>
                      </a:lnTo>
                      <a:lnTo>
                        <a:pt x="422761" y="159685"/>
                      </a:lnTo>
                      <a:lnTo>
                        <a:pt x="422539" y="158577"/>
                      </a:lnTo>
                      <a:lnTo>
                        <a:pt x="414671" y="158466"/>
                      </a:lnTo>
                      <a:lnTo>
                        <a:pt x="412344" y="157247"/>
                      </a:lnTo>
                      <a:lnTo>
                        <a:pt x="411014" y="154698"/>
                      </a:lnTo>
                      <a:lnTo>
                        <a:pt x="412565" y="153701"/>
                      </a:lnTo>
                      <a:lnTo>
                        <a:pt x="405584" y="143174"/>
                      </a:lnTo>
                      <a:lnTo>
                        <a:pt x="403479" y="140957"/>
                      </a:lnTo>
                      <a:lnTo>
                        <a:pt x="401595" y="140736"/>
                      </a:lnTo>
                      <a:lnTo>
                        <a:pt x="397051" y="142065"/>
                      </a:lnTo>
                      <a:lnTo>
                        <a:pt x="395611" y="141844"/>
                      </a:lnTo>
                      <a:lnTo>
                        <a:pt x="395168" y="140403"/>
                      </a:lnTo>
                      <a:lnTo>
                        <a:pt x="395611" y="138519"/>
                      </a:lnTo>
                      <a:lnTo>
                        <a:pt x="395500" y="136746"/>
                      </a:lnTo>
                      <a:lnTo>
                        <a:pt x="393616" y="135749"/>
                      </a:lnTo>
                      <a:lnTo>
                        <a:pt x="393505" y="135416"/>
                      </a:lnTo>
                      <a:lnTo>
                        <a:pt x="393395" y="135084"/>
                      </a:lnTo>
                      <a:lnTo>
                        <a:pt x="393505" y="134752"/>
                      </a:lnTo>
                      <a:lnTo>
                        <a:pt x="393727" y="134419"/>
                      </a:lnTo>
                      <a:lnTo>
                        <a:pt x="391400" y="134862"/>
                      </a:lnTo>
                      <a:lnTo>
                        <a:pt x="383199" y="134641"/>
                      </a:lnTo>
                      <a:lnTo>
                        <a:pt x="381981" y="134198"/>
                      </a:lnTo>
                      <a:lnTo>
                        <a:pt x="381981" y="134198"/>
                      </a:lnTo>
                      <a:lnTo>
                        <a:pt x="380651" y="133865"/>
                      </a:lnTo>
                      <a:lnTo>
                        <a:pt x="370788" y="134087"/>
                      </a:lnTo>
                      <a:lnTo>
                        <a:pt x="369680" y="133200"/>
                      </a:lnTo>
                      <a:lnTo>
                        <a:pt x="367353" y="130651"/>
                      </a:lnTo>
                      <a:lnTo>
                        <a:pt x="366245" y="130208"/>
                      </a:lnTo>
                      <a:lnTo>
                        <a:pt x="365247" y="130984"/>
                      </a:lnTo>
                      <a:lnTo>
                        <a:pt x="364029" y="132868"/>
                      </a:lnTo>
                      <a:lnTo>
                        <a:pt x="363474" y="133754"/>
                      </a:lnTo>
                      <a:lnTo>
                        <a:pt x="362255" y="133976"/>
                      </a:lnTo>
                      <a:lnTo>
                        <a:pt x="361036" y="133643"/>
                      </a:lnTo>
                      <a:lnTo>
                        <a:pt x="358931" y="132535"/>
                      </a:lnTo>
                      <a:lnTo>
                        <a:pt x="360150" y="128435"/>
                      </a:lnTo>
                      <a:lnTo>
                        <a:pt x="360371" y="126330"/>
                      </a:lnTo>
                      <a:lnTo>
                        <a:pt x="358598" y="125776"/>
                      </a:lnTo>
                      <a:lnTo>
                        <a:pt x="356050" y="124557"/>
                      </a:lnTo>
                      <a:lnTo>
                        <a:pt x="355496" y="124113"/>
                      </a:lnTo>
                      <a:lnTo>
                        <a:pt x="353501" y="122784"/>
                      </a:lnTo>
                      <a:lnTo>
                        <a:pt x="351728" y="120124"/>
                      </a:lnTo>
                      <a:lnTo>
                        <a:pt x="351506" y="116135"/>
                      </a:lnTo>
                      <a:lnTo>
                        <a:pt x="359596" y="106937"/>
                      </a:lnTo>
                      <a:lnTo>
                        <a:pt x="360925" y="106383"/>
                      </a:lnTo>
                      <a:lnTo>
                        <a:pt x="362255" y="105939"/>
                      </a:lnTo>
                      <a:lnTo>
                        <a:pt x="362809" y="105496"/>
                      </a:lnTo>
                      <a:lnTo>
                        <a:pt x="364250" y="103280"/>
                      </a:lnTo>
                      <a:lnTo>
                        <a:pt x="366245" y="99180"/>
                      </a:lnTo>
                      <a:lnTo>
                        <a:pt x="367574" y="96963"/>
                      </a:lnTo>
                      <a:lnTo>
                        <a:pt x="366466" y="96299"/>
                      </a:lnTo>
                      <a:lnTo>
                        <a:pt x="365358" y="96299"/>
                      </a:lnTo>
                      <a:lnTo>
                        <a:pt x="362809" y="96963"/>
                      </a:lnTo>
                      <a:lnTo>
                        <a:pt x="367242" y="89761"/>
                      </a:lnTo>
                      <a:lnTo>
                        <a:pt x="369015" y="85439"/>
                      </a:lnTo>
                      <a:lnTo>
                        <a:pt x="367574" y="83333"/>
                      </a:lnTo>
                      <a:lnTo>
                        <a:pt x="367796" y="81006"/>
                      </a:lnTo>
                      <a:lnTo>
                        <a:pt x="368350" y="79233"/>
                      </a:lnTo>
                      <a:lnTo>
                        <a:pt x="369347" y="78679"/>
                      </a:lnTo>
                      <a:lnTo>
                        <a:pt x="370567" y="79787"/>
                      </a:lnTo>
                      <a:lnTo>
                        <a:pt x="371453" y="78568"/>
                      </a:lnTo>
                      <a:lnTo>
                        <a:pt x="372118" y="77349"/>
                      </a:lnTo>
                      <a:lnTo>
                        <a:pt x="372894" y="74911"/>
                      </a:lnTo>
                      <a:lnTo>
                        <a:pt x="372672" y="74136"/>
                      </a:lnTo>
                      <a:lnTo>
                        <a:pt x="372450" y="73582"/>
                      </a:lnTo>
                      <a:lnTo>
                        <a:pt x="372118" y="72252"/>
                      </a:lnTo>
                      <a:lnTo>
                        <a:pt x="373448" y="72473"/>
                      </a:lnTo>
                      <a:lnTo>
                        <a:pt x="374667" y="72252"/>
                      </a:lnTo>
                      <a:lnTo>
                        <a:pt x="375775" y="71808"/>
                      </a:lnTo>
                      <a:lnTo>
                        <a:pt x="376772" y="71033"/>
                      </a:lnTo>
                      <a:lnTo>
                        <a:pt x="374223" y="68262"/>
                      </a:lnTo>
                      <a:lnTo>
                        <a:pt x="374556" y="66268"/>
                      </a:lnTo>
                      <a:lnTo>
                        <a:pt x="376218" y="64716"/>
                      </a:lnTo>
                      <a:lnTo>
                        <a:pt x="375886" y="63830"/>
                      </a:lnTo>
                      <a:lnTo>
                        <a:pt x="374888" y="61503"/>
                      </a:lnTo>
                      <a:lnTo>
                        <a:pt x="373005" y="61392"/>
                      </a:lnTo>
                      <a:lnTo>
                        <a:pt x="369458" y="62279"/>
                      </a:lnTo>
                      <a:lnTo>
                        <a:pt x="368018" y="60948"/>
                      </a:lnTo>
                      <a:lnTo>
                        <a:pt x="365580" y="57735"/>
                      </a:lnTo>
                      <a:lnTo>
                        <a:pt x="363807" y="56627"/>
                      </a:lnTo>
                      <a:lnTo>
                        <a:pt x="362366" y="56405"/>
                      </a:lnTo>
                      <a:lnTo>
                        <a:pt x="357601" y="57403"/>
                      </a:lnTo>
                      <a:lnTo>
                        <a:pt x="355606" y="57403"/>
                      </a:lnTo>
                      <a:lnTo>
                        <a:pt x="354387" y="56516"/>
                      </a:lnTo>
                      <a:lnTo>
                        <a:pt x="353279" y="55297"/>
                      </a:lnTo>
                      <a:lnTo>
                        <a:pt x="351728" y="54189"/>
                      </a:lnTo>
                      <a:lnTo>
                        <a:pt x="345301" y="52305"/>
                      </a:lnTo>
                      <a:lnTo>
                        <a:pt x="343417" y="50643"/>
                      </a:lnTo>
                      <a:lnTo>
                        <a:pt x="342752" y="50089"/>
                      </a:lnTo>
                      <a:lnTo>
                        <a:pt x="342419" y="45989"/>
                      </a:lnTo>
                      <a:lnTo>
                        <a:pt x="341644" y="42442"/>
                      </a:lnTo>
                      <a:lnTo>
                        <a:pt x="339538" y="39672"/>
                      </a:lnTo>
                      <a:lnTo>
                        <a:pt x="336879" y="38010"/>
                      </a:lnTo>
                      <a:lnTo>
                        <a:pt x="334330" y="37788"/>
                      </a:lnTo>
                      <a:lnTo>
                        <a:pt x="332114" y="38785"/>
                      </a:lnTo>
                      <a:lnTo>
                        <a:pt x="327348" y="42221"/>
                      </a:lnTo>
                      <a:lnTo>
                        <a:pt x="325021" y="43107"/>
                      </a:lnTo>
                      <a:lnTo>
                        <a:pt x="311613" y="42442"/>
                      </a:lnTo>
                      <a:lnTo>
                        <a:pt x="308067" y="43329"/>
                      </a:lnTo>
                      <a:lnTo>
                        <a:pt x="307291" y="43551"/>
                      </a:lnTo>
                      <a:lnTo>
                        <a:pt x="305296" y="42996"/>
                      </a:lnTo>
                      <a:lnTo>
                        <a:pt x="305296" y="36569"/>
                      </a:lnTo>
                      <a:lnTo>
                        <a:pt x="303302" y="34131"/>
                      </a:lnTo>
                      <a:lnTo>
                        <a:pt x="301196" y="33909"/>
                      </a:lnTo>
                      <a:lnTo>
                        <a:pt x="296764" y="34242"/>
                      </a:lnTo>
                      <a:lnTo>
                        <a:pt x="294880" y="33134"/>
                      </a:lnTo>
                      <a:lnTo>
                        <a:pt x="294326" y="32026"/>
                      </a:lnTo>
                      <a:lnTo>
                        <a:pt x="293106" y="28036"/>
                      </a:lnTo>
                      <a:lnTo>
                        <a:pt x="292552" y="26374"/>
                      </a:lnTo>
                      <a:lnTo>
                        <a:pt x="288674" y="22052"/>
                      </a:lnTo>
                      <a:lnTo>
                        <a:pt x="287898" y="20390"/>
                      </a:lnTo>
                      <a:lnTo>
                        <a:pt x="288341" y="16401"/>
                      </a:lnTo>
                      <a:lnTo>
                        <a:pt x="289561" y="13519"/>
                      </a:lnTo>
                      <a:lnTo>
                        <a:pt x="290004" y="10528"/>
                      </a:lnTo>
                      <a:lnTo>
                        <a:pt x="287788" y="6206"/>
                      </a:lnTo>
                      <a:lnTo>
                        <a:pt x="284352" y="3990"/>
                      </a:lnTo>
                      <a:lnTo>
                        <a:pt x="284020" y="3546"/>
                      </a:lnTo>
                      <a:lnTo>
                        <a:pt x="282247" y="3990"/>
                      </a:lnTo>
                      <a:lnTo>
                        <a:pt x="281582" y="5098"/>
                      </a:lnTo>
                      <a:lnTo>
                        <a:pt x="281249" y="6760"/>
                      </a:lnTo>
                      <a:lnTo>
                        <a:pt x="280474" y="8976"/>
                      </a:lnTo>
                      <a:lnTo>
                        <a:pt x="278701" y="11968"/>
                      </a:lnTo>
                      <a:lnTo>
                        <a:pt x="276041" y="15514"/>
                      </a:lnTo>
                      <a:lnTo>
                        <a:pt x="273160" y="18285"/>
                      </a:lnTo>
                      <a:lnTo>
                        <a:pt x="270722" y="18950"/>
                      </a:lnTo>
                      <a:lnTo>
                        <a:pt x="266400" y="16955"/>
                      </a:lnTo>
                      <a:lnTo>
                        <a:pt x="264295" y="16401"/>
                      </a:lnTo>
                      <a:lnTo>
                        <a:pt x="256316" y="16068"/>
                      </a:lnTo>
                      <a:lnTo>
                        <a:pt x="253989" y="15071"/>
                      </a:lnTo>
                      <a:lnTo>
                        <a:pt x="254653" y="12855"/>
                      </a:lnTo>
                      <a:lnTo>
                        <a:pt x="255873" y="12744"/>
                      </a:lnTo>
                      <a:lnTo>
                        <a:pt x="260859" y="14960"/>
                      </a:lnTo>
                      <a:lnTo>
                        <a:pt x="259973" y="11857"/>
                      </a:lnTo>
                      <a:lnTo>
                        <a:pt x="260527" y="9087"/>
                      </a:lnTo>
                      <a:lnTo>
                        <a:pt x="261192" y="6538"/>
                      </a:lnTo>
                      <a:lnTo>
                        <a:pt x="260970" y="3768"/>
                      </a:lnTo>
                      <a:lnTo>
                        <a:pt x="259751" y="2216"/>
                      </a:lnTo>
                      <a:lnTo>
                        <a:pt x="257867" y="998"/>
                      </a:lnTo>
                      <a:lnTo>
                        <a:pt x="255873" y="222"/>
                      </a:lnTo>
                      <a:lnTo>
                        <a:pt x="254210" y="0"/>
                      </a:lnTo>
                      <a:lnTo>
                        <a:pt x="250443" y="1995"/>
                      </a:lnTo>
                      <a:lnTo>
                        <a:pt x="241688" y="12744"/>
                      </a:lnTo>
                      <a:lnTo>
                        <a:pt x="240469" y="13630"/>
                      </a:lnTo>
                      <a:lnTo>
                        <a:pt x="239028" y="14184"/>
                      </a:lnTo>
                      <a:lnTo>
                        <a:pt x="237256" y="14295"/>
                      </a:lnTo>
                      <a:lnTo>
                        <a:pt x="233599" y="13409"/>
                      </a:lnTo>
                      <a:lnTo>
                        <a:pt x="230385" y="13963"/>
                      </a:lnTo>
                      <a:lnTo>
                        <a:pt x="228834" y="13852"/>
                      </a:lnTo>
                      <a:lnTo>
                        <a:pt x="226728" y="12301"/>
                      </a:lnTo>
                      <a:lnTo>
                        <a:pt x="226950" y="10528"/>
                      </a:lnTo>
                      <a:lnTo>
                        <a:pt x="227836" y="8311"/>
                      </a:lnTo>
                      <a:lnTo>
                        <a:pt x="228058" y="5208"/>
                      </a:lnTo>
                      <a:lnTo>
                        <a:pt x="227061" y="3768"/>
                      </a:lnTo>
                      <a:lnTo>
                        <a:pt x="225731" y="3435"/>
                      </a:lnTo>
                      <a:lnTo>
                        <a:pt x="222296" y="3990"/>
                      </a:lnTo>
                      <a:lnTo>
                        <a:pt x="216201" y="6206"/>
                      </a:lnTo>
                      <a:lnTo>
                        <a:pt x="210327" y="9752"/>
                      </a:lnTo>
                      <a:lnTo>
                        <a:pt x="211657" y="11192"/>
                      </a:lnTo>
                      <a:lnTo>
                        <a:pt x="211436" y="12522"/>
                      </a:lnTo>
                      <a:lnTo>
                        <a:pt x="210771" y="13963"/>
                      </a:lnTo>
                      <a:lnTo>
                        <a:pt x="210660" y="15736"/>
                      </a:lnTo>
                      <a:lnTo>
                        <a:pt x="211546" y="17398"/>
                      </a:lnTo>
                      <a:lnTo>
                        <a:pt x="214095" y="20390"/>
                      </a:lnTo>
                      <a:lnTo>
                        <a:pt x="214760" y="22163"/>
                      </a:lnTo>
                      <a:lnTo>
                        <a:pt x="214206" y="25377"/>
                      </a:lnTo>
                      <a:lnTo>
                        <a:pt x="211990" y="26485"/>
                      </a:lnTo>
                      <a:lnTo>
                        <a:pt x="206782" y="26153"/>
                      </a:lnTo>
                      <a:lnTo>
                        <a:pt x="204565" y="25377"/>
                      </a:lnTo>
                      <a:lnTo>
                        <a:pt x="200465" y="23161"/>
                      </a:lnTo>
                      <a:lnTo>
                        <a:pt x="199468" y="23161"/>
                      </a:lnTo>
                      <a:lnTo>
                        <a:pt x="197140" y="23050"/>
                      </a:lnTo>
                      <a:lnTo>
                        <a:pt x="197140" y="23050"/>
                      </a:lnTo>
                      <a:lnTo>
                        <a:pt x="198803" y="25044"/>
                      </a:lnTo>
                      <a:lnTo>
                        <a:pt x="199689" y="26485"/>
                      </a:lnTo>
                      <a:lnTo>
                        <a:pt x="200022" y="28369"/>
                      </a:lnTo>
                      <a:lnTo>
                        <a:pt x="199911" y="32358"/>
                      </a:lnTo>
                      <a:lnTo>
                        <a:pt x="200354" y="33909"/>
                      </a:lnTo>
                      <a:lnTo>
                        <a:pt x="201241" y="34685"/>
                      </a:lnTo>
                      <a:lnTo>
                        <a:pt x="205119" y="36347"/>
                      </a:lnTo>
                      <a:lnTo>
                        <a:pt x="203457" y="39783"/>
                      </a:lnTo>
                      <a:lnTo>
                        <a:pt x="202570" y="40780"/>
                      </a:lnTo>
                      <a:lnTo>
                        <a:pt x="201241" y="41445"/>
                      </a:lnTo>
                      <a:lnTo>
                        <a:pt x="201462" y="41113"/>
                      </a:lnTo>
                      <a:lnTo>
                        <a:pt x="202238" y="39783"/>
                      </a:lnTo>
                      <a:lnTo>
                        <a:pt x="202460" y="38564"/>
                      </a:lnTo>
                      <a:lnTo>
                        <a:pt x="202349" y="37456"/>
                      </a:lnTo>
                      <a:lnTo>
                        <a:pt x="201906" y="36347"/>
                      </a:lnTo>
                      <a:lnTo>
                        <a:pt x="200576" y="34575"/>
                      </a:lnTo>
                      <a:lnTo>
                        <a:pt x="198470" y="32691"/>
                      </a:lnTo>
                      <a:lnTo>
                        <a:pt x="196586" y="30474"/>
                      </a:lnTo>
                      <a:lnTo>
                        <a:pt x="195811" y="27150"/>
                      </a:lnTo>
                      <a:lnTo>
                        <a:pt x="194924" y="25377"/>
                      </a:lnTo>
                      <a:lnTo>
                        <a:pt x="192708" y="23382"/>
                      </a:lnTo>
                      <a:lnTo>
                        <a:pt x="192708" y="23271"/>
                      </a:lnTo>
                      <a:lnTo>
                        <a:pt x="192708" y="23271"/>
                      </a:lnTo>
                      <a:lnTo>
                        <a:pt x="192597" y="24047"/>
                      </a:lnTo>
                      <a:lnTo>
                        <a:pt x="191821" y="28258"/>
                      </a:lnTo>
                      <a:lnTo>
                        <a:pt x="191156" y="30031"/>
                      </a:lnTo>
                      <a:lnTo>
                        <a:pt x="186724" y="36126"/>
                      </a:lnTo>
                      <a:lnTo>
                        <a:pt x="181072" y="40558"/>
                      </a:lnTo>
                      <a:lnTo>
                        <a:pt x="166998" y="47651"/>
                      </a:lnTo>
                      <a:lnTo>
                        <a:pt x="161790" y="51751"/>
                      </a:lnTo>
                      <a:lnTo>
                        <a:pt x="159353" y="52527"/>
                      </a:lnTo>
                      <a:lnTo>
                        <a:pt x="145833" y="52748"/>
                      </a:lnTo>
                      <a:lnTo>
                        <a:pt x="144503" y="52083"/>
                      </a:lnTo>
                      <a:lnTo>
                        <a:pt x="142841" y="50089"/>
                      </a:lnTo>
                      <a:lnTo>
                        <a:pt x="142619" y="48205"/>
                      </a:lnTo>
                      <a:lnTo>
                        <a:pt x="142841" y="46210"/>
                      </a:lnTo>
                      <a:lnTo>
                        <a:pt x="142176" y="43772"/>
                      </a:lnTo>
                      <a:lnTo>
                        <a:pt x="140070" y="42442"/>
                      </a:lnTo>
                      <a:lnTo>
                        <a:pt x="126219" y="37788"/>
                      </a:lnTo>
                      <a:lnTo>
                        <a:pt x="123338" y="37345"/>
                      </a:lnTo>
                      <a:lnTo>
                        <a:pt x="120567" y="37456"/>
                      </a:lnTo>
                      <a:lnTo>
                        <a:pt x="116024" y="38453"/>
                      </a:lnTo>
                      <a:lnTo>
                        <a:pt x="114140" y="38564"/>
                      </a:lnTo>
                      <a:lnTo>
                        <a:pt x="112478" y="39007"/>
                      </a:lnTo>
                      <a:lnTo>
                        <a:pt x="111258" y="40337"/>
                      </a:lnTo>
                      <a:lnTo>
                        <a:pt x="111037" y="42332"/>
                      </a:lnTo>
                      <a:lnTo>
                        <a:pt x="111369" y="44659"/>
                      </a:lnTo>
                      <a:lnTo>
                        <a:pt x="111037" y="46432"/>
                      </a:lnTo>
                      <a:lnTo>
                        <a:pt x="105718" y="47207"/>
                      </a:lnTo>
                      <a:lnTo>
                        <a:pt x="102061" y="46764"/>
                      </a:lnTo>
                      <a:lnTo>
                        <a:pt x="99401" y="45545"/>
                      </a:lnTo>
                      <a:lnTo>
                        <a:pt x="98626" y="45213"/>
                      </a:lnTo>
                      <a:lnTo>
                        <a:pt x="95855" y="42221"/>
                      </a:lnTo>
                      <a:lnTo>
                        <a:pt x="94304" y="37677"/>
                      </a:lnTo>
                      <a:lnTo>
                        <a:pt x="94304" y="33466"/>
                      </a:lnTo>
                      <a:lnTo>
                        <a:pt x="94858" y="28923"/>
                      </a:lnTo>
                      <a:lnTo>
                        <a:pt x="93861" y="21942"/>
                      </a:lnTo>
                      <a:lnTo>
                        <a:pt x="93750" y="21942"/>
                      </a:lnTo>
                      <a:lnTo>
                        <a:pt x="68373" y="30253"/>
                      </a:lnTo>
                      <a:lnTo>
                        <a:pt x="45545" y="45213"/>
                      </a:lnTo>
                      <a:lnTo>
                        <a:pt x="21941" y="59176"/>
                      </a:lnTo>
                      <a:lnTo>
                        <a:pt x="6649" y="70811"/>
                      </a:lnTo>
                      <a:lnTo>
                        <a:pt x="2327" y="72252"/>
                      </a:lnTo>
                      <a:lnTo>
                        <a:pt x="0" y="73914"/>
                      </a:lnTo>
                      <a:lnTo>
                        <a:pt x="0" y="73914"/>
                      </a:lnTo>
                      <a:lnTo>
                        <a:pt x="1773" y="78014"/>
                      </a:lnTo>
                      <a:lnTo>
                        <a:pt x="2881" y="85993"/>
                      </a:lnTo>
                      <a:lnTo>
                        <a:pt x="3989" y="89428"/>
                      </a:lnTo>
                      <a:lnTo>
                        <a:pt x="8089" y="93972"/>
                      </a:lnTo>
                      <a:lnTo>
                        <a:pt x="9862" y="96631"/>
                      </a:lnTo>
                      <a:lnTo>
                        <a:pt x="10195" y="100177"/>
                      </a:lnTo>
                      <a:lnTo>
                        <a:pt x="9530" y="101285"/>
                      </a:lnTo>
                      <a:lnTo>
                        <a:pt x="6870" y="103945"/>
                      </a:lnTo>
                      <a:lnTo>
                        <a:pt x="6316" y="105496"/>
                      </a:lnTo>
                      <a:lnTo>
                        <a:pt x="8533" y="113364"/>
                      </a:lnTo>
                      <a:lnTo>
                        <a:pt x="8422" y="114583"/>
                      </a:lnTo>
                      <a:lnTo>
                        <a:pt x="7535" y="116578"/>
                      </a:lnTo>
                      <a:lnTo>
                        <a:pt x="7424" y="117354"/>
                      </a:lnTo>
                      <a:lnTo>
                        <a:pt x="7757" y="118019"/>
                      </a:lnTo>
                      <a:lnTo>
                        <a:pt x="9087" y="118684"/>
                      </a:lnTo>
                      <a:lnTo>
                        <a:pt x="9641" y="119237"/>
                      </a:lnTo>
                      <a:lnTo>
                        <a:pt x="10638" y="121564"/>
                      </a:lnTo>
                      <a:lnTo>
                        <a:pt x="11192" y="122562"/>
                      </a:lnTo>
                      <a:lnTo>
                        <a:pt x="12079" y="122895"/>
                      </a:lnTo>
                      <a:lnTo>
                        <a:pt x="13741" y="123227"/>
                      </a:lnTo>
                      <a:lnTo>
                        <a:pt x="14627" y="123338"/>
                      </a:lnTo>
                      <a:lnTo>
                        <a:pt x="16733" y="123005"/>
                      </a:lnTo>
                      <a:lnTo>
                        <a:pt x="17841" y="123116"/>
                      </a:lnTo>
                      <a:lnTo>
                        <a:pt x="19282" y="123892"/>
                      </a:lnTo>
                      <a:lnTo>
                        <a:pt x="19836" y="125000"/>
                      </a:lnTo>
                      <a:lnTo>
                        <a:pt x="20168" y="126219"/>
                      </a:lnTo>
                      <a:lnTo>
                        <a:pt x="20944" y="127549"/>
                      </a:lnTo>
                      <a:lnTo>
                        <a:pt x="25155" y="131538"/>
                      </a:lnTo>
                      <a:lnTo>
                        <a:pt x="25820" y="132757"/>
                      </a:lnTo>
                      <a:lnTo>
                        <a:pt x="27371" y="136303"/>
                      </a:lnTo>
                      <a:lnTo>
                        <a:pt x="27925" y="137411"/>
                      </a:lnTo>
                      <a:lnTo>
                        <a:pt x="30031" y="139184"/>
                      </a:lnTo>
                      <a:lnTo>
                        <a:pt x="39118" y="143395"/>
                      </a:lnTo>
                      <a:lnTo>
                        <a:pt x="39672" y="143617"/>
                      </a:lnTo>
                      <a:lnTo>
                        <a:pt x="41445" y="143949"/>
                      </a:lnTo>
                      <a:lnTo>
                        <a:pt x="42885" y="142841"/>
                      </a:lnTo>
                      <a:lnTo>
                        <a:pt x="46321" y="136857"/>
                      </a:lnTo>
                      <a:lnTo>
                        <a:pt x="48426" y="134641"/>
                      </a:lnTo>
                      <a:lnTo>
                        <a:pt x="50975" y="133089"/>
                      </a:lnTo>
                      <a:lnTo>
                        <a:pt x="56959" y="131206"/>
                      </a:lnTo>
                      <a:lnTo>
                        <a:pt x="65935" y="128324"/>
                      </a:lnTo>
                      <a:lnTo>
                        <a:pt x="68927" y="129211"/>
                      </a:lnTo>
                      <a:lnTo>
                        <a:pt x="70811" y="131095"/>
                      </a:lnTo>
                      <a:lnTo>
                        <a:pt x="72695" y="134419"/>
                      </a:lnTo>
                      <a:lnTo>
                        <a:pt x="72695" y="134419"/>
                      </a:lnTo>
                      <a:lnTo>
                        <a:pt x="74246" y="137300"/>
                      </a:lnTo>
                      <a:lnTo>
                        <a:pt x="75687" y="140736"/>
                      </a:lnTo>
                      <a:lnTo>
                        <a:pt x="76573" y="141733"/>
                      </a:lnTo>
                      <a:lnTo>
                        <a:pt x="78125" y="141954"/>
                      </a:lnTo>
                      <a:lnTo>
                        <a:pt x="79676" y="142398"/>
                      </a:lnTo>
                      <a:lnTo>
                        <a:pt x="80563" y="144060"/>
                      </a:lnTo>
                      <a:lnTo>
                        <a:pt x="81892" y="148382"/>
                      </a:lnTo>
                      <a:lnTo>
                        <a:pt x="80230" y="151374"/>
                      </a:lnTo>
                      <a:lnTo>
                        <a:pt x="81228" y="156472"/>
                      </a:lnTo>
                      <a:lnTo>
                        <a:pt x="84220" y="166555"/>
                      </a:lnTo>
                      <a:lnTo>
                        <a:pt x="84330" y="172207"/>
                      </a:lnTo>
                      <a:lnTo>
                        <a:pt x="84995" y="174202"/>
                      </a:lnTo>
                      <a:lnTo>
                        <a:pt x="86768" y="176529"/>
                      </a:lnTo>
                      <a:lnTo>
                        <a:pt x="88209" y="177637"/>
                      </a:lnTo>
                      <a:lnTo>
                        <a:pt x="93196" y="180297"/>
                      </a:lnTo>
                      <a:lnTo>
                        <a:pt x="95190" y="180851"/>
                      </a:lnTo>
                      <a:lnTo>
                        <a:pt x="97850" y="180518"/>
                      </a:lnTo>
                      <a:lnTo>
                        <a:pt x="102837" y="178635"/>
                      </a:lnTo>
                      <a:lnTo>
                        <a:pt x="104388" y="177526"/>
                      </a:lnTo>
                      <a:lnTo>
                        <a:pt x="105496" y="176307"/>
                      </a:lnTo>
                      <a:lnTo>
                        <a:pt x="106715" y="175642"/>
                      </a:lnTo>
                      <a:lnTo>
                        <a:pt x="108266" y="175421"/>
                      </a:lnTo>
                      <a:lnTo>
                        <a:pt x="109929" y="175975"/>
                      </a:lnTo>
                      <a:lnTo>
                        <a:pt x="110704" y="176862"/>
                      </a:lnTo>
                      <a:lnTo>
                        <a:pt x="110483" y="178302"/>
                      </a:lnTo>
                      <a:lnTo>
                        <a:pt x="109375" y="180297"/>
                      </a:lnTo>
                      <a:lnTo>
                        <a:pt x="110815" y="181294"/>
                      </a:lnTo>
                      <a:lnTo>
                        <a:pt x="118129" y="181405"/>
                      </a:lnTo>
                      <a:lnTo>
                        <a:pt x="120678" y="181959"/>
                      </a:lnTo>
                      <a:lnTo>
                        <a:pt x="123227" y="183178"/>
                      </a:lnTo>
                      <a:lnTo>
                        <a:pt x="125443" y="185283"/>
                      </a:lnTo>
                      <a:lnTo>
                        <a:pt x="127216" y="188719"/>
                      </a:lnTo>
                      <a:lnTo>
                        <a:pt x="128213" y="195478"/>
                      </a:lnTo>
                      <a:lnTo>
                        <a:pt x="128213" y="203790"/>
                      </a:lnTo>
                      <a:lnTo>
                        <a:pt x="129211" y="210993"/>
                      </a:lnTo>
                      <a:lnTo>
                        <a:pt x="133200" y="214760"/>
                      </a:lnTo>
                      <a:lnTo>
                        <a:pt x="133643" y="213652"/>
                      </a:lnTo>
                      <a:lnTo>
                        <a:pt x="133865" y="213541"/>
                      </a:lnTo>
                      <a:lnTo>
                        <a:pt x="133976" y="213652"/>
                      </a:lnTo>
                      <a:lnTo>
                        <a:pt x="134530" y="213320"/>
                      </a:lnTo>
                      <a:lnTo>
                        <a:pt x="134862" y="212766"/>
                      </a:lnTo>
                      <a:lnTo>
                        <a:pt x="135305" y="211325"/>
                      </a:lnTo>
                      <a:lnTo>
                        <a:pt x="137411" y="207890"/>
                      </a:lnTo>
                      <a:lnTo>
                        <a:pt x="138297" y="206782"/>
                      </a:lnTo>
                      <a:lnTo>
                        <a:pt x="139849" y="206228"/>
                      </a:lnTo>
                      <a:lnTo>
                        <a:pt x="144725" y="205895"/>
                      </a:lnTo>
                      <a:lnTo>
                        <a:pt x="149490" y="206449"/>
                      </a:lnTo>
                      <a:lnTo>
                        <a:pt x="151817" y="207668"/>
                      </a:lnTo>
                      <a:lnTo>
                        <a:pt x="153701" y="208998"/>
                      </a:lnTo>
                      <a:lnTo>
                        <a:pt x="155806" y="209995"/>
                      </a:lnTo>
                      <a:lnTo>
                        <a:pt x="158355" y="209995"/>
                      </a:lnTo>
                      <a:lnTo>
                        <a:pt x="165558" y="206892"/>
                      </a:lnTo>
                      <a:lnTo>
                        <a:pt x="167996" y="206671"/>
                      </a:lnTo>
                      <a:lnTo>
                        <a:pt x="170102" y="207668"/>
                      </a:lnTo>
                      <a:lnTo>
                        <a:pt x="173869" y="211879"/>
                      </a:lnTo>
                      <a:lnTo>
                        <a:pt x="176307" y="213320"/>
                      </a:lnTo>
                      <a:lnTo>
                        <a:pt x="178634" y="215425"/>
                      </a:lnTo>
                      <a:lnTo>
                        <a:pt x="181737" y="222074"/>
                      </a:lnTo>
                      <a:lnTo>
                        <a:pt x="183843" y="223071"/>
                      </a:lnTo>
                      <a:lnTo>
                        <a:pt x="184729" y="222185"/>
                      </a:lnTo>
                      <a:lnTo>
                        <a:pt x="184508" y="220966"/>
                      </a:lnTo>
                      <a:lnTo>
                        <a:pt x="184618" y="219858"/>
                      </a:lnTo>
                      <a:lnTo>
                        <a:pt x="186059" y="219193"/>
                      </a:lnTo>
                      <a:lnTo>
                        <a:pt x="187056" y="219636"/>
                      </a:lnTo>
                      <a:lnTo>
                        <a:pt x="188608" y="220523"/>
                      </a:lnTo>
                      <a:lnTo>
                        <a:pt x="189937" y="221853"/>
                      </a:lnTo>
                      <a:lnTo>
                        <a:pt x="190713" y="222961"/>
                      </a:lnTo>
                      <a:lnTo>
                        <a:pt x="190381" y="224844"/>
                      </a:lnTo>
                      <a:lnTo>
                        <a:pt x="189272" y="226064"/>
                      </a:lnTo>
                      <a:lnTo>
                        <a:pt x="186613" y="228169"/>
                      </a:lnTo>
                      <a:lnTo>
                        <a:pt x="185394" y="229942"/>
                      </a:lnTo>
                      <a:lnTo>
                        <a:pt x="184840" y="231383"/>
                      </a:lnTo>
                      <a:lnTo>
                        <a:pt x="184286" y="234596"/>
                      </a:lnTo>
                      <a:lnTo>
                        <a:pt x="182070" y="241578"/>
                      </a:lnTo>
                      <a:lnTo>
                        <a:pt x="181848" y="244791"/>
                      </a:lnTo>
                      <a:lnTo>
                        <a:pt x="183399" y="245678"/>
                      </a:lnTo>
                      <a:lnTo>
                        <a:pt x="185726" y="244570"/>
                      </a:lnTo>
                      <a:lnTo>
                        <a:pt x="186945" y="244459"/>
                      </a:lnTo>
                      <a:lnTo>
                        <a:pt x="188054" y="245013"/>
                      </a:lnTo>
                      <a:lnTo>
                        <a:pt x="189937" y="252548"/>
                      </a:lnTo>
                      <a:lnTo>
                        <a:pt x="190602" y="254210"/>
                      </a:lnTo>
                      <a:lnTo>
                        <a:pt x="191378" y="255651"/>
                      </a:lnTo>
                      <a:lnTo>
                        <a:pt x="191378" y="256759"/>
                      </a:lnTo>
                      <a:lnTo>
                        <a:pt x="188608" y="258200"/>
                      </a:lnTo>
                      <a:lnTo>
                        <a:pt x="186059" y="260084"/>
                      </a:lnTo>
                      <a:lnTo>
                        <a:pt x="183954" y="261968"/>
                      </a:lnTo>
                      <a:lnTo>
                        <a:pt x="183178" y="262965"/>
                      </a:lnTo>
                      <a:lnTo>
                        <a:pt x="182623" y="264295"/>
                      </a:lnTo>
                      <a:lnTo>
                        <a:pt x="182070" y="266400"/>
                      </a:lnTo>
                      <a:lnTo>
                        <a:pt x="182623" y="266622"/>
                      </a:lnTo>
                      <a:lnTo>
                        <a:pt x="183288" y="269282"/>
                      </a:lnTo>
                      <a:lnTo>
                        <a:pt x="183399" y="271830"/>
                      </a:lnTo>
                      <a:lnTo>
                        <a:pt x="182623" y="271830"/>
                      </a:lnTo>
                      <a:lnTo>
                        <a:pt x="182513" y="271830"/>
                      </a:lnTo>
                      <a:lnTo>
                        <a:pt x="188829" y="275155"/>
                      </a:lnTo>
                      <a:lnTo>
                        <a:pt x="190381" y="275598"/>
                      </a:lnTo>
                      <a:lnTo>
                        <a:pt x="192043" y="275376"/>
                      </a:lnTo>
                      <a:lnTo>
                        <a:pt x="199024" y="274379"/>
                      </a:lnTo>
                      <a:lnTo>
                        <a:pt x="216090" y="279033"/>
                      </a:lnTo>
                      <a:lnTo>
                        <a:pt x="216865" y="279255"/>
                      </a:lnTo>
                      <a:lnTo>
                        <a:pt x="220301" y="278701"/>
                      </a:lnTo>
                      <a:lnTo>
                        <a:pt x="236037" y="270833"/>
                      </a:lnTo>
                      <a:lnTo>
                        <a:pt x="240802" y="270057"/>
                      </a:lnTo>
                      <a:lnTo>
                        <a:pt x="242021" y="269282"/>
                      </a:lnTo>
                      <a:lnTo>
                        <a:pt x="243018" y="267287"/>
                      </a:lnTo>
                      <a:lnTo>
                        <a:pt x="243904" y="264517"/>
                      </a:lnTo>
                      <a:lnTo>
                        <a:pt x="244680" y="258865"/>
                      </a:lnTo>
                      <a:lnTo>
                        <a:pt x="244569" y="257646"/>
                      </a:lnTo>
                      <a:lnTo>
                        <a:pt x="244126" y="256759"/>
                      </a:lnTo>
                      <a:lnTo>
                        <a:pt x="243904" y="255762"/>
                      </a:lnTo>
                      <a:lnTo>
                        <a:pt x="244237" y="253989"/>
                      </a:lnTo>
                      <a:lnTo>
                        <a:pt x="244902" y="252659"/>
                      </a:lnTo>
                      <a:lnTo>
                        <a:pt x="256981" y="240359"/>
                      </a:lnTo>
                      <a:lnTo>
                        <a:pt x="259973" y="238918"/>
                      </a:lnTo>
                      <a:lnTo>
                        <a:pt x="260527" y="241578"/>
                      </a:lnTo>
                      <a:lnTo>
                        <a:pt x="261857" y="242132"/>
                      </a:lnTo>
                      <a:lnTo>
                        <a:pt x="265403" y="241356"/>
                      </a:lnTo>
                      <a:lnTo>
                        <a:pt x="266400" y="242797"/>
                      </a:lnTo>
                      <a:lnTo>
                        <a:pt x="266289" y="245899"/>
                      </a:lnTo>
                      <a:lnTo>
                        <a:pt x="265624" y="249445"/>
                      </a:lnTo>
                      <a:lnTo>
                        <a:pt x="265403" y="252548"/>
                      </a:lnTo>
                      <a:lnTo>
                        <a:pt x="264184" y="251219"/>
                      </a:lnTo>
                      <a:lnTo>
                        <a:pt x="263519" y="251440"/>
                      </a:lnTo>
                      <a:lnTo>
                        <a:pt x="261302" y="256094"/>
                      </a:lnTo>
                      <a:lnTo>
                        <a:pt x="261192" y="257646"/>
                      </a:lnTo>
                      <a:lnTo>
                        <a:pt x="261413" y="259197"/>
                      </a:lnTo>
                      <a:lnTo>
                        <a:pt x="261302" y="261081"/>
                      </a:lnTo>
                      <a:lnTo>
                        <a:pt x="256870" y="271941"/>
                      </a:lnTo>
                      <a:lnTo>
                        <a:pt x="256427" y="274711"/>
                      </a:lnTo>
                      <a:lnTo>
                        <a:pt x="257978" y="277149"/>
                      </a:lnTo>
                      <a:lnTo>
                        <a:pt x="263297" y="279366"/>
                      </a:lnTo>
                      <a:lnTo>
                        <a:pt x="265070" y="282579"/>
                      </a:lnTo>
                      <a:lnTo>
                        <a:pt x="265292" y="284907"/>
                      </a:lnTo>
                      <a:lnTo>
                        <a:pt x="264960" y="286458"/>
                      </a:lnTo>
                      <a:lnTo>
                        <a:pt x="264405" y="287898"/>
                      </a:lnTo>
                      <a:lnTo>
                        <a:pt x="263851" y="290004"/>
                      </a:lnTo>
                      <a:lnTo>
                        <a:pt x="263408" y="290890"/>
                      </a:lnTo>
                      <a:lnTo>
                        <a:pt x="262411" y="292109"/>
                      </a:lnTo>
                      <a:lnTo>
                        <a:pt x="262189" y="293218"/>
                      </a:lnTo>
                      <a:lnTo>
                        <a:pt x="262411" y="294104"/>
                      </a:lnTo>
                      <a:lnTo>
                        <a:pt x="263519" y="295877"/>
                      </a:lnTo>
                      <a:lnTo>
                        <a:pt x="263851" y="296985"/>
                      </a:lnTo>
                      <a:lnTo>
                        <a:pt x="263851" y="303523"/>
                      </a:lnTo>
                      <a:lnTo>
                        <a:pt x="264849" y="304853"/>
                      </a:lnTo>
                      <a:lnTo>
                        <a:pt x="267841" y="305297"/>
                      </a:lnTo>
                      <a:lnTo>
                        <a:pt x="270389" y="304853"/>
                      </a:lnTo>
                      <a:lnTo>
                        <a:pt x="275265" y="303080"/>
                      </a:lnTo>
                      <a:lnTo>
                        <a:pt x="277371" y="302970"/>
                      </a:lnTo>
                      <a:lnTo>
                        <a:pt x="277592" y="302970"/>
                      </a:lnTo>
                      <a:lnTo>
                        <a:pt x="279698" y="304188"/>
                      </a:lnTo>
                      <a:lnTo>
                        <a:pt x="283909" y="308288"/>
                      </a:lnTo>
                      <a:lnTo>
                        <a:pt x="286125" y="309618"/>
                      </a:lnTo>
                      <a:lnTo>
                        <a:pt x="290225" y="310726"/>
                      </a:lnTo>
                      <a:lnTo>
                        <a:pt x="291555" y="312056"/>
                      </a:lnTo>
                      <a:lnTo>
                        <a:pt x="296431" y="319038"/>
                      </a:lnTo>
                      <a:lnTo>
                        <a:pt x="298093" y="320700"/>
                      </a:lnTo>
                      <a:lnTo>
                        <a:pt x="300088" y="322251"/>
                      </a:lnTo>
                      <a:lnTo>
                        <a:pt x="302747" y="323027"/>
                      </a:lnTo>
                      <a:lnTo>
                        <a:pt x="307845" y="321586"/>
                      </a:lnTo>
                      <a:lnTo>
                        <a:pt x="310283" y="321475"/>
                      </a:lnTo>
                      <a:lnTo>
                        <a:pt x="312721" y="323803"/>
                      </a:lnTo>
                      <a:lnTo>
                        <a:pt x="314826" y="326573"/>
                      </a:lnTo>
                      <a:lnTo>
                        <a:pt x="315602" y="329122"/>
                      </a:lnTo>
                      <a:lnTo>
                        <a:pt x="315159" y="329787"/>
                      </a:lnTo>
                      <a:lnTo>
                        <a:pt x="314272" y="330341"/>
                      </a:lnTo>
                      <a:lnTo>
                        <a:pt x="313829" y="332779"/>
                      </a:lnTo>
                      <a:lnTo>
                        <a:pt x="314162" y="334441"/>
                      </a:lnTo>
                      <a:lnTo>
                        <a:pt x="314716" y="335106"/>
                      </a:lnTo>
                      <a:lnTo>
                        <a:pt x="316599" y="335438"/>
                      </a:lnTo>
                      <a:lnTo>
                        <a:pt x="317375" y="335216"/>
                      </a:lnTo>
                      <a:lnTo>
                        <a:pt x="317929" y="334330"/>
                      </a:lnTo>
                      <a:lnTo>
                        <a:pt x="318483" y="333444"/>
                      </a:lnTo>
                      <a:lnTo>
                        <a:pt x="318927" y="332889"/>
                      </a:lnTo>
                      <a:lnTo>
                        <a:pt x="319591" y="333000"/>
                      </a:lnTo>
                      <a:lnTo>
                        <a:pt x="320921" y="333776"/>
                      </a:lnTo>
                      <a:lnTo>
                        <a:pt x="324356" y="335106"/>
                      </a:lnTo>
                      <a:lnTo>
                        <a:pt x="325243" y="335881"/>
                      </a:lnTo>
                      <a:lnTo>
                        <a:pt x="326462" y="336990"/>
                      </a:lnTo>
                      <a:lnTo>
                        <a:pt x="332003" y="346852"/>
                      </a:lnTo>
                      <a:lnTo>
                        <a:pt x="332446" y="348514"/>
                      </a:lnTo>
                      <a:lnTo>
                        <a:pt x="332446" y="350288"/>
                      </a:lnTo>
                      <a:lnTo>
                        <a:pt x="332003" y="351950"/>
                      </a:lnTo>
                      <a:lnTo>
                        <a:pt x="331892" y="353501"/>
                      </a:lnTo>
                      <a:lnTo>
                        <a:pt x="332668" y="355053"/>
                      </a:lnTo>
                      <a:lnTo>
                        <a:pt x="335106" y="355717"/>
                      </a:lnTo>
                      <a:lnTo>
                        <a:pt x="337987" y="353944"/>
                      </a:lnTo>
                      <a:lnTo>
                        <a:pt x="340868" y="351728"/>
                      </a:lnTo>
                      <a:lnTo>
                        <a:pt x="342973" y="350731"/>
                      </a:lnTo>
                      <a:lnTo>
                        <a:pt x="346520" y="352393"/>
                      </a:lnTo>
                      <a:lnTo>
                        <a:pt x="347517" y="352726"/>
                      </a:lnTo>
                      <a:lnTo>
                        <a:pt x="349179" y="352504"/>
                      </a:lnTo>
                      <a:lnTo>
                        <a:pt x="349511" y="351728"/>
                      </a:lnTo>
                      <a:lnTo>
                        <a:pt x="349844" y="350509"/>
                      </a:lnTo>
                      <a:lnTo>
                        <a:pt x="351174" y="348625"/>
                      </a:lnTo>
                      <a:lnTo>
                        <a:pt x="353944" y="347185"/>
                      </a:lnTo>
                      <a:lnTo>
                        <a:pt x="356604" y="347850"/>
                      </a:lnTo>
                      <a:lnTo>
                        <a:pt x="358931" y="349068"/>
                      </a:lnTo>
                      <a:lnTo>
                        <a:pt x="361480" y="349401"/>
                      </a:lnTo>
                      <a:lnTo>
                        <a:pt x="362809" y="348847"/>
                      </a:lnTo>
                      <a:lnTo>
                        <a:pt x="364250" y="346852"/>
                      </a:lnTo>
                      <a:lnTo>
                        <a:pt x="365469" y="346298"/>
                      </a:lnTo>
                      <a:lnTo>
                        <a:pt x="366688" y="346409"/>
                      </a:lnTo>
                      <a:lnTo>
                        <a:pt x="369237" y="347961"/>
                      </a:lnTo>
                      <a:lnTo>
                        <a:pt x="370567" y="348293"/>
                      </a:lnTo>
                      <a:lnTo>
                        <a:pt x="373226" y="346963"/>
                      </a:lnTo>
                      <a:lnTo>
                        <a:pt x="375886" y="344193"/>
                      </a:lnTo>
                      <a:lnTo>
                        <a:pt x="376883" y="341533"/>
                      </a:lnTo>
                      <a:lnTo>
                        <a:pt x="374999" y="340425"/>
                      </a:lnTo>
                      <a:lnTo>
                        <a:pt x="376329" y="339206"/>
                      </a:lnTo>
                      <a:lnTo>
                        <a:pt x="377215" y="337433"/>
                      </a:lnTo>
                      <a:lnTo>
                        <a:pt x="378656" y="333444"/>
                      </a:lnTo>
                      <a:lnTo>
                        <a:pt x="379543" y="332446"/>
                      </a:lnTo>
                      <a:lnTo>
                        <a:pt x="380651" y="331338"/>
                      </a:lnTo>
                      <a:lnTo>
                        <a:pt x="381316" y="329787"/>
                      </a:lnTo>
                      <a:lnTo>
                        <a:pt x="380651" y="327349"/>
                      </a:lnTo>
                      <a:lnTo>
                        <a:pt x="379875" y="326684"/>
                      </a:lnTo>
                      <a:lnTo>
                        <a:pt x="377548" y="326351"/>
                      </a:lnTo>
                      <a:lnTo>
                        <a:pt x="376772" y="325797"/>
                      </a:lnTo>
                      <a:lnTo>
                        <a:pt x="376440" y="324578"/>
                      </a:lnTo>
                      <a:lnTo>
                        <a:pt x="376550" y="323913"/>
                      </a:lnTo>
                      <a:lnTo>
                        <a:pt x="376883" y="323360"/>
                      </a:lnTo>
                      <a:lnTo>
                        <a:pt x="376994" y="322251"/>
                      </a:lnTo>
                      <a:lnTo>
                        <a:pt x="377105" y="321254"/>
                      </a:lnTo>
                      <a:lnTo>
                        <a:pt x="377659" y="320589"/>
                      </a:lnTo>
                      <a:lnTo>
                        <a:pt x="378102" y="319924"/>
                      </a:lnTo>
                      <a:lnTo>
                        <a:pt x="377991" y="318927"/>
                      </a:lnTo>
                      <a:lnTo>
                        <a:pt x="377991" y="318594"/>
                      </a:lnTo>
                      <a:lnTo>
                        <a:pt x="377326" y="317486"/>
                      </a:lnTo>
                      <a:lnTo>
                        <a:pt x="376550" y="317486"/>
                      </a:lnTo>
                      <a:lnTo>
                        <a:pt x="375886" y="317708"/>
                      </a:lnTo>
                      <a:lnTo>
                        <a:pt x="375221" y="317597"/>
                      </a:lnTo>
                      <a:lnTo>
                        <a:pt x="374556" y="317264"/>
                      </a:lnTo>
                      <a:lnTo>
                        <a:pt x="372894" y="316711"/>
                      </a:lnTo>
                      <a:lnTo>
                        <a:pt x="372229" y="316156"/>
                      </a:lnTo>
                      <a:lnTo>
                        <a:pt x="372229" y="315713"/>
                      </a:lnTo>
                      <a:lnTo>
                        <a:pt x="372007" y="313275"/>
                      </a:lnTo>
                      <a:lnTo>
                        <a:pt x="371785" y="312499"/>
                      </a:lnTo>
                      <a:lnTo>
                        <a:pt x="369126" y="307180"/>
                      </a:lnTo>
                      <a:lnTo>
                        <a:pt x="368461" y="306072"/>
                      </a:lnTo>
                      <a:lnTo>
                        <a:pt x="367020" y="305186"/>
                      </a:lnTo>
                      <a:lnTo>
                        <a:pt x="365801" y="304964"/>
                      </a:lnTo>
                      <a:lnTo>
                        <a:pt x="364582" y="304410"/>
                      </a:lnTo>
                      <a:lnTo>
                        <a:pt x="363363" y="302415"/>
                      </a:lnTo>
                      <a:lnTo>
                        <a:pt x="362698" y="300199"/>
                      </a:lnTo>
                      <a:lnTo>
                        <a:pt x="362588" y="298204"/>
                      </a:lnTo>
                      <a:lnTo>
                        <a:pt x="363031" y="296431"/>
                      </a:lnTo>
                      <a:lnTo>
                        <a:pt x="364361" y="295545"/>
                      </a:lnTo>
                      <a:lnTo>
                        <a:pt x="363363" y="294547"/>
                      </a:lnTo>
                      <a:lnTo>
                        <a:pt x="363474" y="293883"/>
                      </a:lnTo>
                      <a:lnTo>
                        <a:pt x="363696" y="293550"/>
                      </a:lnTo>
                      <a:lnTo>
                        <a:pt x="363918" y="292996"/>
                      </a:lnTo>
                      <a:lnTo>
                        <a:pt x="363918" y="291999"/>
                      </a:lnTo>
                      <a:lnTo>
                        <a:pt x="366910" y="292331"/>
                      </a:lnTo>
                      <a:lnTo>
                        <a:pt x="365801" y="290669"/>
                      </a:lnTo>
                      <a:lnTo>
                        <a:pt x="363253" y="288785"/>
                      </a:lnTo>
                      <a:lnTo>
                        <a:pt x="361923" y="288120"/>
                      </a:lnTo>
                      <a:lnTo>
                        <a:pt x="362366" y="286458"/>
                      </a:lnTo>
                      <a:lnTo>
                        <a:pt x="366356" y="279698"/>
                      </a:lnTo>
                      <a:lnTo>
                        <a:pt x="366799" y="278590"/>
                      </a:lnTo>
                      <a:lnTo>
                        <a:pt x="367020" y="277593"/>
                      </a:lnTo>
                      <a:lnTo>
                        <a:pt x="367464" y="276706"/>
                      </a:lnTo>
                      <a:lnTo>
                        <a:pt x="368350" y="275598"/>
                      </a:lnTo>
                      <a:lnTo>
                        <a:pt x="369126" y="275044"/>
                      </a:lnTo>
                      <a:lnTo>
                        <a:pt x="370899" y="274600"/>
                      </a:lnTo>
                      <a:lnTo>
                        <a:pt x="371785" y="273714"/>
                      </a:lnTo>
                      <a:lnTo>
                        <a:pt x="373005" y="271276"/>
                      </a:lnTo>
                      <a:lnTo>
                        <a:pt x="372561" y="270390"/>
                      </a:lnTo>
                      <a:lnTo>
                        <a:pt x="371785" y="269392"/>
                      </a:lnTo>
                      <a:lnTo>
                        <a:pt x="371896" y="266955"/>
                      </a:lnTo>
                      <a:lnTo>
                        <a:pt x="372561" y="266068"/>
                      </a:lnTo>
                      <a:lnTo>
                        <a:pt x="374888" y="264960"/>
                      </a:lnTo>
                      <a:lnTo>
                        <a:pt x="375775" y="264073"/>
                      </a:lnTo>
                      <a:lnTo>
                        <a:pt x="375996" y="262743"/>
                      </a:lnTo>
                      <a:lnTo>
                        <a:pt x="375996" y="261081"/>
                      </a:lnTo>
                      <a:lnTo>
                        <a:pt x="375886" y="259086"/>
                      </a:lnTo>
                      <a:lnTo>
                        <a:pt x="376550" y="257978"/>
                      </a:lnTo>
                      <a:lnTo>
                        <a:pt x="378213" y="256538"/>
                      </a:lnTo>
                      <a:lnTo>
                        <a:pt x="378878" y="255540"/>
                      </a:lnTo>
                      <a:lnTo>
                        <a:pt x="379210" y="254321"/>
                      </a:lnTo>
                      <a:lnTo>
                        <a:pt x="379432" y="251440"/>
                      </a:lnTo>
                      <a:lnTo>
                        <a:pt x="379764" y="250332"/>
                      </a:lnTo>
                      <a:lnTo>
                        <a:pt x="381648" y="248670"/>
                      </a:lnTo>
                      <a:lnTo>
                        <a:pt x="385859" y="246564"/>
                      </a:lnTo>
                      <a:lnTo>
                        <a:pt x="387632" y="244791"/>
                      </a:lnTo>
                      <a:lnTo>
                        <a:pt x="388519" y="242243"/>
                      </a:lnTo>
                      <a:lnTo>
                        <a:pt x="388962" y="239805"/>
                      </a:lnTo>
                      <a:lnTo>
                        <a:pt x="389959" y="238253"/>
                      </a:lnTo>
                      <a:lnTo>
                        <a:pt x="392286" y="237921"/>
                      </a:lnTo>
                      <a:lnTo>
                        <a:pt x="394059" y="236591"/>
                      </a:lnTo>
                      <a:lnTo>
                        <a:pt x="394835" y="237367"/>
                      </a:lnTo>
                      <a:lnTo>
                        <a:pt x="395168" y="239029"/>
                      </a:lnTo>
                      <a:lnTo>
                        <a:pt x="395832" y="240359"/>
                      </a:lnTo>
                      <a:lnTo>
                        <a:pt x="396830" y="240802"/>
                      </a:lnTo>
                      <a:lnTo>
                        <a:pt x="397384" y="241023"/>
                      </a:lnTo>
                      <a:lnTo>
                        <a:pt x="398603" y="241245"/>
                      </a:lnTo>
                      <a:lnTo>
                        <a:pt x="401262" y="240802"/>
                      </a:lnTo>
                      <a:lnTo>
                        <a:pt x="402260" y="240248"/>
                      </a:lnTo>
                      <a:lnTo>
                        <a:pt x="402924" y="239472"/>
                      </a:lnTo>
                      <a:lnTo>
                        <a:pt x="403811" y="239361"/>
                      </a:lnTo>
                      <a:lnTo>
                        <a:pt x="405252" y="240691"/>
                      </a:lnTo>
                      <a:lnTo>
                        <a:pt x="405806" y="242353"/>
                      </a:lnTo>
                      <a:lnTo>
                        <a:pt x="405695" y="244016"/>
                      </a:lnTo>
                      <a:lnTo>
                        <a:pt x="405917" y="245456"/>
                      </a:lnTo>
                      <a:lnTo>
                        <a:pt x="407579" y="246121"/>
                      </a:lnTo>
                      <a:lnTo>
                        <a:pt x="408576" y="245013"/>
                      </a:lnTo>
                      <a:lnTo>
                        <a:pt x="408909" y="243794"/>
                      </a:lnTo>
                      <a:lnTo>
                        <a:pt x="408576" y="242686"/>
                      </a:lnTo>
                      <a:lnTo>
                        <a:pt x="407357" y="241799"/>
                      </a:lnTo>
                      <a:lnTo>
                        <a:pt x="407689" y="240913"/>
                      </a:lnTo>
                      <a:lnTo>
                        <a:pt x="408022" y="238918"/>
                      </a:lnTo>
                      <a:lnTo>
                        <a:pt x="408244" y="238364"/>
                      </a:lnTo>
                      <a:lnTo>
                        <a:pt x="409241" y="237699"/>
                      </a:lnTo>
                      <a:lnTo>
                        <a:pt x="411457" y="237588"/>
                      </a:lnTo>
                      <a:lnTo>
                        <a:pt x="412344" y="237034"/>
                      </a:lnTo>
                      <a:lnTo>
                        <a:pt x="413009" y="235372"/>
                      </a:lnTo>
                      <a:lnTo>
                        <a:pt x="413009" y="233377"/>
                      </a:lnTo>
                      <a:lnTo>
                        <a:pt x="412455" y="231383"/>
                      </a:lnTo>
                      <a:lnTo>
                        <a:pt x="410903" y="229609"/>
                      </a:lnTo>
                      <a:lnTo>
                        <a:pt x="412122" y="228169"/>
                      </a:lnTo>
                      <a:lnTo>
                        <a:pt x="414671" y="226285"/>
                      </a:lnTo>
                      <a:lnTo>
                        <a:pt x="415779" y="224623"/>
                      </a:lnTo>
                      <a:lnTo>
                        <a:pt x="418106" y="223515"/>
                      </a:lnTo>
                      <a:lnTo>
                        <a:pt x="422982" y="222074"/>
                      </a:lnTo>
                      <a:lnTo>
                        <a:pt x="425088" y="220190"/>
                      </a:lnTo>
                      <a:lnTo>
                        <a:pt x="424534" y="218639"/>
                      </a:lnTo>
                      <a:lnTo>
                        <a:pt x="424866" y="216866"/>
                      </a:lnTo>
                      <a:lnTo>
                        <a:pt x="425531" y="215204"/>
                      </a:lnTo>
                      <a:lnTo>
                        <a:pt x="426639" y="213763"/>
                      </a:lnTo>
                      <a:lnTo>
                        <a:pt x="428190" y="212877"/>
                      </a:lnTo>
                      <a:lnTo>
                        <a:pt x="429520" y="212987"/>
                      </a:lnTo>
                      <a:lnTo>
                        <a:pt x="430739" y="213541"/>
                      </a:lnTo>
                      <a:lnTo>
                        <a:pt x="432290" y="213763"/>
                      </a:lnTo>
                      <a:lnTo>
                        <a:pt x="435283" y="213209"/>
                      </a:lnTo>
                      <a:lnTo>
                        <a:pt x="436723" y="211768"/>
                      </a:lnTo>
                      <a:lnTo>
                        <a:pt x="436612" y="210328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44321B56-8F1C-5C98-A824-F3C9257426D4}"/>
                    </a:ext>
                  </a:extLst>
                </p:cNvPr>
                <p:cNvSpPr/>
                <p:nvPr/>
              </p:nvSpPr>
              <p:spPr>
                <a:xfrm>
                  <a:off x="7777836" y="3833363"/>
                  <a:ext cx="864470" cy="441931"/>
                </a:xfrm>
                <a:custGeom>
                  <a:avLst/>
                  <a:gdLst>
                    <a:gd name="connsiteX0" fmla="*/ 864471 w 864470"/>
                    <a:gd name="connsiteY0" fmla="*/ 171320 h 441931"/>
                    <a:gd name="connsiteX1" fmla="*/ 861811 w 864470"/>
                    <a:gd name="connsiteY1" fmla="*/ 168993 h 441931"/>
                    <a:gd name="connsiteX2" fmla="*/ 858154 w 864470"/>
                    <a:gd name="connsiteY2" fmla="*/ 167663 h 441931"/>
                    <a:gd name="connsiteX3" fmla="*/ 855605 w 864470"/>
                    <a:gd name="connsiteY3" fmla="*/ 166223 h 441931"/>
                    <a:gd name="connsiteX4" fmla="*/ 856160 w 864470"/>
                    <a:gd name="connsiteY4" fmla="*/ 163453 h 441931"/>
                    <a:gd name="connsiteX5" fmla="*/ 854830 w 864470"/>
                    <a:gd name="connsiteY5" fmla="*/ 162344 h 441931"/>
                    <a:gd name="connsiteX6" fmla="*/ 854386 w 864470"/>
                    <a:gd name="connsiteY6" fmla="*/ 162123 h 441931"/>
                    <a:gd name="connsiteX7" fmla="*/ 855051 w 864470"/>
                    <a:gd name="connsiteY7" fmla="*/ 158909 h 441931"/>
                    <a:gd name="connsiteX8" fmla="*/ 855605 w 864470"/>
                    <a:gd name="connsiteY8" fmla="*/ 157247 h 441931"/>
                    <a:gd name="connsiteX9" fmla="*/ 856824 w 864470"/>
                    <a:gd name="connsiteY9" fmla="*/ 155806 h 441931"/>
                    <a:gd name="connsiteX10" fmla="*/ 855273 w 864470"/>
                    <a:gd name="connsiteY10" fmla="*/ 154255 h 441931"/>
                    <a:gd name="connsiteX11" fmla="*/ 854719 w 864470"/>
                    <a:gd name="connsiteY11" fmla="*/ 153258 h 441931"/>
                    <a:gd name="connsiteX12" fmla="*/ 853056 w 864470"/>
                    <a:gd name="connsiteY12" fmla="*/ 150155 h 441931"/>
                    <a:gd name="connsiteX13" fmla="*/ 851838 w 864470"/>
                    <a:gd name="connsiteY13" fmla="*/ 149379 h 441931"/>
                    <a:gd name="connsiteX14" fmla="*/ 850064 w 864470"/>
                    <a:gd name="connsiteY14" fmla="*/ 149046 h 441931"/>
                    <a:gd name="connsiteX15" fmla="*/ 848513 w 864470"/>
                    <a:gd name="connsiteY15" fmla="*/ 148160 h 441931"/>
                    <a:gd name="connsiteX16" fmla="*/ 845632 w 864470"/>
                    <a:gd name="connsiteY16" fmla="*/ 144946 h 441931"/>
                    <a:gd name="connsiteX17" fmla="*/ 844856 w 864470"/>
                    <a:gd name="connsiteY17" fmla="*/ 142397 h 441931"/>
                    <a:gd name="connsiteX18" fmla="*/ 844856 w 864470"/>
                    <a:gd name="connsiteY18" fmla="*/ 138630 h 441931"/>
                    <a:gd name="connsiteX19" fmla="*/ 844302 w 864470"/>
                    <a:gd name="connsiteY19" fmla="*/ 135638 h 441931"/>
                    <a:gd name="connsiteX20" fmla="*/ 842529 w 864470"/>
                    <a:gd name="connsiteY20" fmla="*/ 129543 h 441931"/>
                    <a:gd name="connsiteX21" fmla="*/ 842418 w 864470"/>
                    <a:gd name="connsiteY21" fmla="*/ 128656 h 441931"/>
                    <a:gd name="connsiteX22" fmla="*/ 842640 w 864470"/>
                    <a:gd name="connsiteY22" fmla="*/ 126773 h 441931"/>
                    <a:gd name="connsiteX23" fmla="*/ 842529 w 864470"/>
                    <a:gd name="connsiteY23" fmla="*/ 125997 h 441931"/>
                    <a:gd name="connsiteX24" fmla="*/ 842086 w 864470"/>
                    <a:gd name="connsiteY24" fmla="*/ 125443 h 441931"/>
                    <a:gd name="connsiteX25" fmla="*/ 841421 w 864470"/>
                    <a:gd name="connsiteY25" fmla="*/ 125221 h 441931"/>
                    <a:gd name="connsiteX26" fmla="*/ 840091 w 864470"/>
                    <a:gd name="connsiteY26" fmla="*/ 124113 h 441931"/>
                    <a:gd name="connsiteX27" fmla="*/ 839094 w 864470"/>
                    <a:gd name="connsiteY27" fmla="*/ 123559 h 441931"/>
                    <a:gd name="connsiteX28" fmla="*/ 838208 w 864470"/>
                    <a:gd name="connsiteY28" fmla="*/ 123005 h 441931"/>
                    <a:gd name="connsiteX29" fmla="*/ 837875 w 864470"/>
                    <a:gd name="connsiteY29" fmla="*/ 122007 h 441931"/>
                    <a:gd name="connsiteX30" fmla="*/ 837764 w 864470"/>
                    <a:gd name="connsiteY30" fmla="*/ 121232 h 441931"/>
                    <a:gd name="connsiteX31" fmla="*/ 837321 w 864470"/>
                    <a:gd name="connsiteY31" fmla="*/ 120234 h 441931"/>
                    <a:gd name="connsiteX32" fmla="*/ 836988 w 864470"/>
                    <a:gd name="connsiteY32" fmla="*/ 119459 h 441931"/>
                    <a:gd name="connsiteX33" fmla="*/ 836656 w 864470"/>
                    <a:gd name="connsiteY33" fmla="*/ 119016 h 441931"/>
                    <a:gd name="connsiteX34" fmla="*/ 836212 w 864470"/>
                    <a:gd name="connsiteY34" fmla="*/ 118683 h 441931"/>
                    <a:gd name="connsiteX35" fmla="*/ 836434 w 864470"/>
                    <a:gd name="connsiteY35" fmla="*/ 117907 h 441931"/>
                    <a:gd name="connsiteX36" fmla="*/ 836877 w 864470"/>
                    <a:gd name="connsiteY36" fmla="*/ 116910 h 441931"/>
                    <a:gd name="connsiteX37" fmla="*/ 837099 w 864470"/>
                    <a:gd name="connsiteY37" fmla="*/ 116134 h 441931"/>
                    <a:gd name="connsiteX38" fmla="*/ 836545 w 864470"/>
                    <a:gd name="connsiteY38" fmla="*/ 114805 h 441931"/>
                    <a:gd name="connsiteX39" fmla="*/ 835437 w 864470"/>
                    <a:gd name="connsiteY39" fmla="*/ 113475 h 441931"/>
                    <a:gd name="connsiteX40" fmla="*/ 834218 w 864470"/>
                    <a:gd name="connsiteY40" fmla="*/ 112478 h 441931"/>
                    <a:gd name="connsiteX41" fmla="*/ 833553 w 864470"/>
                    <a:gd name="connsiteY41" fmla="*/ 112145 h 441931"/>
                    <a:gd name="connsiteX42" fmla="*/ 831336 w 864470"/>
                    <a:gd name="connsiteY42" fmla="*/ 111923 h 441931"/>
                    <a:gd name="connsiteX43" fmla="*/ 830450 w 864470"/>
                    <a:gd name="connsiteY43" fmla="*/ 111369 h 441931"/>
                    <a:gd name="connsiteX44" fmla="*/ 830007 w 864470"/>
                    <a:gd name="connsiteY44" fmla="*/ 110261 h 441931"/>
                    <a:gd name="connsiteX45" fmla="*/ 830118 w 864470"/>
                    <a:gd name="connsiteY45" fmla="*/ 108488 h 441931"/>
                    <a:gd name="connsiteX46" fmla="*/ 830339 w 864470"/>
                    <a:gd name="connsiteY46" fmla="*/ 107713 h 441931"/>
                    <a:gd name="connsiteX47" fmla="*/ 830561 w 864470"/>
                    <a:gd name="connsiteY47" fmla="*/ 107158 h 441931"/>
                    <a:gd name="connsiteX48" fmla="*/ 830893 w 864470"/>
                    <a:gd name="connsiteY48" fmla="*/ 106050 h 441931"/>
                    <a:gd name="connsiteX49" fmla="*/ 831891 w 864470"/>
                    <a:gd name="connsiteY49" fmla="*/ 96963 h 441931"/>
                    <a:gd name="connsiteX50" fmla="*/ 832334 w 864470"/>
                    <a:gd name="connsiteY50" fmla="*/ 94525 h 441931"/>
                    <a:gd name="connsiteX51" fmla="*/ 833553 w 864470"/>
                    <a:gd name="connsiteY51" fmla="*/ 92309 h 441931"/>
                    <a:gd name="connsiteX52" fmla="*/ 836545 w 864470"/>
                    <a:gd name="connsiteY52" fmla="*/ 87987 h 441931"/>
                    <a:gd name="connsiteX53" fmla="*/ 837099 w 864470"/>
                    <a:gd name="connsiteY53" fmla="*/ 85771 h 441931"/>
                    <a:gd name="connsiteX54" fmla="*/ 837875 w 864470"/>
                    <a:gd name="connsiteY54" fmla="*/ 84109 h 441931"/>
                    <a:gd name="connsiteX55" fmla="*/ 839758 w 864470"/>
                    <a:gd name="connsiteY55" fmla="*/ 82557 h 441931"/>
                    <a:gd name="connsiteX56" fmla="*/ 841643 w 864470"/>
                    <a:gd name="connsiteY56" fmla="*/ 80674 h 441931"/>
                    <a:gd name="connsiteX57" fmla="*/ 841864 w 864470"/>
                    <a:gd name="connsiteY57" fmla="*/ 79787 h 441931"/>
                    <a:gd name="connsiteX58" fmla="*/ 842529 w 864470"/>
                    <a:gd name="connsiteY58" fmla="*/ 77571 h 441931"/>
                    <a:gd name="connsiteX59" fmla="*/ 841421 w 864470"/>
                    <a:gd name="connsiteY59" fmla="*/ 69592 h 441931"/>
                    <a:gd name="connsiteX60" fmla="*/ 837542 w 864470"/>
                    <a:gd name="connsiteY60" fmla="*/ 65049 h 441931"/>
                    <a:gd name="connsiteX61" fmla="*/ 835991 w 864470"/>
                    <a:gd name="connsiteY61" fmla="*/ 53745 h 441931"/>
                    <a:gd name="connsiteX62" fmla="*/ 833332 w 864470"/>
                    <a:gd name="connsiteY62" fmla="*/ 49978 h 441931"/>
                    <a:gd name="connsiteX63" fmla="*/ 831447 w 864470"/>
                    <a:gd name="connsiteY63" fmla="*/ 49867 h 441931"/>
                    <a:gd name="connsiteX64" fmla="*/ 827015 w 864470"/>
                    <a:gd name="connsiteY64" fmla="*/ 51418 h 441931"/>
                    <a:gd name="connsiteX65" fmla="*/ 824910 w 864470"/>
                    <a:gd name="connsiteY65" fmla="*/ 51640 h 441931"/>
                    <a:gd name="connsiteX66" fmla="*/ 822804 w 864470"/>
                    <a:gd name="connsiteY66" fmla="*/ 50864 h 441931"/>
                    <a:gd name="connsiteX67" fmla="*/ 818704 w 864470"/>
                    <a:gd name="connsiteY67" fmla="*/ 48204 h 441931"/>
                    <a:gd name="connsiteX68" fmla="*/ 816931 w 864470"/>
                    <a:gd name="connsiteY68" fmla="*/ 47540 h 441931"/>
                    <a:gd name="connsiteX69" fmla="*/ 812609 w 864470"/>
                    <a:gd name="connsiteY69" fmla="*/ 47761 h 441931"/>
                    <a:gd name="connsiteX70" fmla="*/ 810836 w 864470"/>
                    <a:gd name="connsiteY70" fmla="*/ 47429 h 441931"/>
                    <a:gd name="connsiteX71" fmla="*/ 809395 w 864470"/>
                    <a:gd name="connsiteY71" fmla="*/ 46432 h 441931"/>
                    <a:gd name="connsiteX72" fmla="*/ 808508 w 864470"/>
                    <a:gd name="connsiteY72" fmla="*/ 44326 h 441931"/>
                    <a:gd name="connsiteX73" fmla="*/ 808176 w 864470"/>
                    <a:gd name="connsiteY73" fmla="*/ 41888 h 441931"/>
                    <a:gd name="connsiteX74" fmla="*/ 807290 w 864470"/>
                    <a:gd name="connsiteY74" fmla="*/ 39783 h 441931"/>
                    <a:gd name="connsiteX75" fmla="*/ 805073 w 864470"/>
                    <a:gd name="connsiteY75" fmla="*/ 38896 h 441931"/>
                    <a:gd name="connsiteX76" fmla="*/ 802968 w 864470"/>
                    <a:gd name="connsiteY76" fmla="*/ 38674 h 441931"/>
                    <a:gd name="connsiteX77" fmla="*/ 796208 w 864470"/>
                    <a:gd name="connsiteY77" fmla="*/ 36790 h 441931"/>
                    <a:gd name="connsiteX78" fmla="*/ 794214 w 864470"/>
                    <a:gd name="connsiteY78" fmla="*/ 35461 h 441931"/>
                    <a:gd name="connsiteX79" fmla="*/ 793216 w 864470"/>
                    <a:gd name="connsiteY79" fmla="*/ 35128 h 441931"/>
                    <a:gd name="connsiteX80" fmla="*/ 792219 w 864470"/>
                    <a:gd name="connsiteY80" fmla="*/ 35239 h 441931"/>
                    <a:gd name="connsiteX81" fmla="*/ 790113 w 864470"/>
                    <a:gd name="connsiteY81" fmla="*/ 36126 h 441931"/>
                    <a:gd name="connsiteX82" fmla="*/ 789006 w 864470"/>
                    <a:gd name="connsiteY82" fmla="*/ 36237 h 441931"/>
                    <a:gd name="connsiteX83" fmla="*/ 785681 w 864470"/>
                    <a:gd name="connsiteY83" fmla="*/ 35683 h 441931"/>
                    <a:gd name="connsiteX84" fmla="*/ 783686 w 864470"/>
                    <a:gd name="connsiteY84" fmla="*/ 37012 h 441931"/>
                    <a:gd name="connsiteX85" fmla="*/ 777924 w 864470"/>
                    <a:gd name="connsiteY85" fmla="*/ 46875 h 441931"/>
                    <a:gd name="connsiteX86" fmla="*/ 776704 w 864470"/>
                    <a:gd name="connsiteY86" fmla="*/ 48094 h 441931"/>
                    <a:gd name="connsiteX87" fmla="*/ 774932 w 864470"/>
                    <a:gd name="connsiteY87" fmla="*/ 48537 h 441931"/>
                    <a:gd name="connsiteX88" fmla="*/ 774267 w 864470"/>
                    <a:gd name="connsiteY88" fmla="*/ 48315 h 441931"/>
                    <a:gd name="connsiteX89" fmla="*/ 772826 w 864470"/>
                    <a:gd name="connsiteY89" fmla="*/ 47097 h 441931"/>
                    <a:gd name="connsiteX90" fmla="*/ 770499 w 864470"/>
                    <a:gd name="connsiteY90" fmla="*/ 47540 h 441931"/>
                    <a:gd name="connsiteX91" fmla="*/ 770388 w 864470"/>
                    <a:gd name="connsiteY91" fmla="*/ 47650 h 441931"/>
                    <a:gd name="connsiteX92" fmla="*/ 754430 w 864470"/>
                    <a:gd name="connsiteY92" fmla="*/ 45323 h 441931"/>
                    <a:gd name="connsiteX93" fmla="*/ 744015 w 864470"/>
                    <a:gd name="connsiteY93" fmla="*/ 45877 h 441931"/>
                    <a:gd name="connsiteX94" fmla="*/ 738030 w 864470"/>
                    <a:gd name="connsiteY94" fmla="*/ 43329 h 441931"/>
                    <a:gd name="connsiteX95" fmla="*/ 726616 w 864470"/>
                    <a:gd name="connsiteY95" fmla="*/ 35018 h 441931"/>
                    <a:gd name="connsiteX96" fmla="*/ 726395 w 864470"/>
                    <a:gd name="connsiteY96" fmla="*/ 34131 h 441931"/>
                    <a:gd name="connsiteX97" fmla="*/ 726395 w 864470"/>
                    <a:gd name="connsiteY97" fmla="*/ 32912 h 441931"/>
                    <a:gd name="connsiteX98" fmla="*/ 725841 w 864470"/>
                    <a:gd name="connsiteY98" fmla="*/ 32247 h 441931"/>
                    <a:gd name="connsiteX99" fmla="*/ 723956 w 864470"/>
                    <a:gd name="connsiteY99" fmla="*/ 32690 h 441931"/>
                    <a:gd name="connsiteX100" fmla="*/ 723846 w 864470"/>
                    <a:gd name="connsiteY100" fmla="*/ 30917 h 441931"/>
                    <a:gd name="connsiteX101" fmla="*/ 722959 w 864470"/>
                    <a:gd name="connsiteY101" fmla="*/ 30142 h 441931"/>
                    <a:gd name="connsiteX102" fmla="*/ 721630 w 864470"/>
                    <a:gd name="connsiteY102" fmla="*/ 30031 h 441931"/>
                    <a:gd name="connsiteX103" fmla="*/ 720300 w 864470"/>
                    <a:gd name="connsiteY103" fmla="*/ 30474 h 441931"/>
                    <a:gd name="connsiteX104" fmla="*/ 721408 w 864470"/>
                    <a:gd name="connsiteY104" fmla="*/ 28923 h 441931"/>
                    <a:gd name="connsiteX105" fmla="*/ 720411 w 864470"/>
                    <a:gd name="connsiteY105" fmla="*/ 28923 h 441931"/>
                    <a:gd name="connsiteX106" fmla="*/ 719635 w 864470"/>
                    <a:gd name="connsiteY106" fmla="*/ 28590 h 441931"/>
                    <a:gd name="connsiteX107" fmla="*/ 718416 w 864470"/>
                    <a:gd name="connsiteY107" fmla="*/ 27704 h 441931"/>
                    <a:gd name="connsiteX108" fmla="*/ 716200 w 864470"/>
                    <a:gd name="connsiteY108" fmla="*/ 27482 h 441931"/>
                    <a:gd name="connsiteX109" fmla="*/ 715424 w 864470"/>
                    <a:gd name="connsiteY109" fmla="*/ 27150 h 441931"/>
                    <a:gd name="connsiteX110" fmla="*/ 714870 w 864470"/>
                    <a:gd name="connsiteY110" fmla="*/ 26263 h 441931"/>
                    <a:gd name="connsiteX111" fmla="*/ 714426 w 864470"/>
                    <a:gd name="connsiteY111" fmla="*/ 24158 h 441931"/>
                    <a:gd name="connsiteX112" fmla="*/ 713761 w 864470"/>
                    <a:gd name="connsiteY112" fmla="*/ 23714 h 441931"/>
                    <a:gd name="connsiteX113" fmla="*/ 710326 w 864470"/>
                    <a:gd name="connsiteY113" fmla="*/ 23714 h 441931"/>
                    <a:gd name="connsiteX114" fmla="*/ 709329 w 864470"/>
                    <a:gd name="connsiteY114" fmla="*/ 23936 h 441931"/>
                    <a:gd name="connsiteX115" fmla="*/ 705229 w 864470"/>
                    <a:gd name="connsiteY115" fmla="*/ 26041 h 441931"/>
                    <a:gd name="connsiteX116" fmla="*/ 703345 w 864470"/>
                    <a:gd name="connsiteY116" fmla="*/ 26707 h 441931"/>
                    <a:gd name="connsiteX117" fmla="*/ 700796 w 864470"/>
                    <a:gd name="connsiteY117" fmla="*/ 26707 h 441931"/>
                    <a:gd name="connsiteX118" fmla="*/ 698248 w 864470"/>
                    <a:gd name="connsiteY118" fmla="*/ 26041 h 441931"/>
                    <a:gd name="connsiteX119" fmla="*/ 689382 w 864470"/>
                    <a:gd name="connsiteY119" fmla="*/ 21055 h 441931"/>
                    <a:gd name="connsiteX120" fmla="*/ 682622 w 864470"/>
                    <a:gd name="connsiteY120" fmla="*/ 18506 h 441931"/>
                    <a:gd name="connsiteX121" fmla="*/ 680074 w 864470"/>
                    <a:gd name="connsiteY121" fmla="*/ 17509 h 441931"/>
                    <a:gd name="connsiteX122" fmla="*/ 674422 w 864470"/>
                    <a:gd name="connsiteY122" fmla="*/ 12633 h 441931"/>
                    <a:gd name="connsiteX123" fmla="*/ 671985 w 864470"/>
                    <a:gd name="connsiteY123" fmla="*/ 11192 h 441931"/>
                    <a:gd name="connsiteX124" fmla="*/ 666998 w 864470"/>
                    <a:gd name="connsiteY124" fmla="*/ 9530 h 441931"/>
                    <a:gd name="connsiteX125" fmla="*/ 661568 w 864470"/>
                    <a:gd name="connsiteY125" fmla="*/ 6760 h 441931"/>
                    <a:gd name="connsiteX126" fmla="*/ 659019 w 864470"/>
                    <a:gd name="connsiteY126" fmla="*/ 5984 h 441931"/>
                    <a:gd name="connsiteX127" fmla="*/ 653700 w 864470"/>
                    <a:gd name="connsiteY127" fmla="*/ 5984 h 441931"/>
                    <a:gd name="connsiteX128" fmla="*/ 653146 w 864470"/>
                    <a:gd name="connsiteY128" fmla="*/ 5541 h 441931"/>
                    <a:gd name="connsiteX129" fmla="*/ 652702 w 864470"/>
                    <a:gd name="connsiteY129" fmla="*/ 4765 h 441931"/>
                    <a:gd name="connsiteX130" fmla="*/ 652148 w 864470"/>
                    <a:gd name="connsiteY130" fmla="*/ 3989 h 441931"/>
                    <a:gd name="connsiteX131" fmla="*/ 651261 w 864470"/>
                    <a:gd name="connsiteY131" fmla="*/ 3989 h 441931"/>
                    <a:gd name="connsiteX132" fmla="*/ 650818 w 864470"/>
                    <a:gd name="connsiteY132" fmla="*/ 4765 h 441931"/>
                    <a:gd name="connsiteX133" fmla="*/ 650486 w 864470"/>
                    <a:gd name="connsiteY133" fmla="*/ 6981 h 441931"/>
                    <a:gd name="connsiteX134" fmla="*/ 650154 w 864470"/>
                    <a:gd name="connsiteY134" fmla="*/ 7979 h 441931"/>
                    <a:gd name="connsiteX135" fmla="*/ 648602 w 864470"/>
                    <a:gd name="connsiteY135" fmla="*/ 9862 h 441931"/>
                    <a:gd name="connsiteX136" fmla="*/ 647937 w 864470"/>
                    <a:gd name="connsiteY136" fmla="*/ 10195 h 441931"/>
                    <a:gd name="connsiteX137" fmla="*/ 639294 w 864470"/>
                    <a:gd name="connsiteY137" fmla="*/ 12522 h 441931"/>
                    <a:gd name="connsiteX138" fmla="*/ 637077 w 864470"/>
                    <a:gd name="connsiteY138" fmla="*/ 12522 h 441931"/>
                    <a:gd name="connsiteX139" fmla="*/ 637853 w 864470"/>
                    <a:gd name="connsiteY139" fmla="*/ 9973 h 441931"/>
                    <a:gd name="connsiteX140" fmla="*/ 637853 w 864470"/>
                    <a:gd name="connsiteY140" fmla="*/ 7646 h 441931"/>
                    <a:gd name="connsiteX141" fmla="*/ 637410 w 864470"/>
                    <a:gd name="connsiteY141" fmla="*/ 5319 h 441931"/>
                    <a:gd name="connsiteX142" fmla="*/ 636523 w 864470"/>
                    <a:gd name="connsiteY142" fmla="*/ 2881 h 441931"/>
                    <a:gd name="connsiteX143" fmla="*/ 627769 w 864470"/>
                    <a:gd name="connsiteY143" fmla="*/ 2216 h 441931"/>
                    <a:gd name="connsiteX144" fmla="*/ 621452 w 864470"/>
                    <a:gd name="connsiteY144" fmla="*/ 0 h 441931"/>
                    <a:gd name="connsiteX145" fmla="*/ 618904 w 864470"/>
                    <a:gd name="connsiteY145" fmla="*/ 332 h 441931"/>
                    <a:gd name="connsiteX146" fmla="*/ 618571 w 864470"/>
                    <a:gd name="connsiteY146" fmla="*/ 665 h 441931"/>
                    <a:gd name="connsiteX147" fmla="*/ 618461 w 864470"/>
                    <a:gd name="connsiteY147" fmla="*/ 1219 h 441931"/>
                    <a:gd name="connsiteX148" fmla="*/ 618461 w 864470"/>
                    <a:gd name="connsiteY148" fmla="*/ 1995 h 441931"/>
                    <a:gd name="connsiteX149" fmla="*/ 618571 w 864470"/>
                    <a:gd name="connsiteY149" fmla="*/ 2992 h 441931"/>
                    <a:gd name="connsiteX150" fmla="*/ 617020 w 864470"/>
                    <a:gd name="connsiteY150" fmla="*/ 6538 h 441931"/>
                    <a:gd name="connsiteX151" fmla="*/ 616909 w 864470"/>
                    <a:gd name="connsiteY151" fmla="*/ 11525 h 441931"/>
                    <a:gd name="connsiteX152" fmla="*/ 617352 w 864470"/>
                    <a:gd name="connsiteY152" fmla="*/ 16733 h 441931"/>
                    <a:gd name="connsiteX153" fmla="*/ 617352 w 864470"/>
                    <a:gd name="connsiteY153" fmla="*/ 21498 h 441931"/>
                    <a:gd name="connsiteX154" fmla="*/ 615025 w 864470"/>
                    <a:gd name="connsiteY154" fmla="*/ 32247 h 441931"/>
                    <a:gd name="connsiteX155" fmla="*/ 614139 w 864470"/>
                    <a:gd name="connsiteY155" fmla="*/ 34463 h 441931"/>
                    <a:gd name="connsiteX156" fmla="*/ 614028 w 864470"/>
                    <a:gd name="connsiteY156" fmla="*/ 35572 h 441931"/>
                    <a:gd name="connsiteX157" fmla="*/ 614249 w 864470"/>
                    <a:gd name="connsiteY157" fmla="*/ 36680 h 441931"/>
                    <a:gd name="connsiteX158" fmla="*/ 614692 w 864470"/>
                    <a:gd name="connsiteY158" fmla="*/ 38010 h 441931"/>
                    <a:gd name="connsiteX159" fmla="*/ 615246 w 864470"/>
                    <a:gd name="connsiteY159" fmla="*/ 39118 h 441931"/>
                    <a:gd name="connsiteX160" fmla="*/ 615468 w 864470"/>
                    <a:gd name="connsiteY160" fmla="*/ 39450 h 441931"/>
                    <a:gd name="connsiteX161" fmla="*/ 614139 w 864470"/>
                    <a:gd name="connsiteY161" fmla="*/ 42442 h 441931"/>
                    <a:gd name="connsiteX162" fmla="*/ 611811 w 864470"/>
                    <a:gd name="connsiteY162" fmla="*/ 42664 h 441931"/>
                    <a:gd name="connsiteX163" fmla="*/ 605938 w 864470"/>
                    <a:gd name="connsiteY163" fmla="*/ 40337 h 441931"/>
                    <a:gd name="connsiteX164" fmla="*/ 600065 w 864470"/>
                    <a:gd name="connsiteY164" fmla="*/ 39450 h 441931"/>
                    <a:gd name="connsiteX165" fmla="*/ 598403 w 864470"/>
                    <a:gd name="connsiteY165" fmla="*/ 40115 h 441931"/>
                    <a:gd name="connsiteX166" fmla="*/ 597738 w 864470"/>
                    <a:gd name="connsiteY166" fmla="*/ 41777 h 441931"/>
                    <a:gd name="connsiteX167" fmla="*/ 597184 w 864470"/>
                    <a:gd name="connsiteY167" fmla="*/ 43883 h 441931"/>
                    <a:gd name="connsiteX168" fmla="*/ 596076 w 864470"/>
                    <a:gd name="connsiteY168" fmla="*/ 45877 h 441931"/>
                    <a:gd name="connsiteX169" fmla="*/ 595522 w 864470"/>
                    <a:gd name="connsiteY169" fmla="*/ 49091 h 441931"/>
                    <a:gd name="connsiteX170" fmla="*/ 589538 w 864470"/>
                    <a:gd name="connsiteY170" fmla="*/ 54410 h 441931"/>
                    <a:gd name="connsiteX171" fmla="*/ 587432 w 864470"/>
                    <a:gd name="connsiteY171" fmla="*/ 57846 h 441931"/>
                    <a:gd name="connsiteX172" fmla="*/ 586989 w 864470"/>
                    <a:gd name="connsiteY172" fmla="*/ 62500 h 441931"/>
                    <a:gd name="connsiteX173" fmla="*/ 587100 w 864470"/>
                    <a:gd name="connsiteY173" fmla="*/ 67708 h 441931"/>
                    <a:gd name="connsiteX174" fmla="*/ 586435 w 864470"/>
                    <a:gd name="connsiteY174" fmla="*/ 72141 h 441931"/>
                    <a:gd name="connsiteX175" fmla="*/ 585992 w 864470"/>
                    <a:gd name="connsiteY175" fmla="*/ 72695 h 441931"/>
                    <a:gd name="connsiteX176" fmla="*/ 584218 w 864470"/>
                    <a:gd name="connsiteY176" fmla="*/ 74357 h 441931"/>
                    <a:gd name="connsiteX177" fmla="*/ 582335 w 864470"/>
                    <a:gd name="connsiteY177" fmla="*/ 74246 h 441931"/>
                    <a:gd name="connsiteX178" fmla="*/ 581448 w 864470"/>
                    <a:gd name="connsiteY178" fmla="*/ 73138 h 441931"/>
                    <a:gd name="connsiteX179" fmla="*/ 580783 w 864470"/>
                    <a:gd name="connsiteY179" fmla="*/ 71587 h 441931"/>
                    <a:gd name="connsiteX180" fmla="*/ 579564 w 864470"/>
                    <a:gd name="connsiteY180" fmla="*/ 69924 h 441931"/>
                    <a:gd name="connsiteX181" fmla="*/ 578788 w 864470"/>
                    <a:gd name="connsiteY181" fmla="*/ 69814 h 441931"/>
                    <a:gd name="connsiteX182" fmla="*/ 577126 w 864470"/>
                    <a:gd name="connsiteY182" fmla="*/ 70367 h 441931"/>
                    <a:gd name="connsiteX183" fmla="*/ 576240 w 864470"/>
                    <a:gd name="connsiteY183" fmla="*/ 70257 h 441931"/>
                    <a:gd name="connsiteX184" fmla="*/ 575907 w 864470"/>
                    <a:gd name="connsiteY184" fmla="*/ 69592 h 441931"/>
                    <a:gd name="connsiteX185" fmla="*/ 575907 w 864470"/>
                    <a:gd name="connsiteY185" fmla="*/ 68484 h 441931"/>
                    <a:gd name="connsiteX186" fmla="*/ 575686 w 864470"/>
                    <a:gd name="connsiteY186" fmla="*/ 67376 h 441931"/>
                    <a:gd name="connsiteX187" fmla="*/ 575021 w 864470"/>
                    <a:gd name="connsiteY187" fmla="*/ 66711 h 441931"/>
                    <a:gd name="connsiteX188" fmla="*/ 573248 w 864470"/>
                    <a:gd name="connsiteY188" fmla="*/ 66822 h 441931"/>
                    <a:gd name="connsiteX189" fmla="*/ 569812 w 864470"/>
                    <a:gd name="connsiteY189" fmla="*/ 68484 h 441931"/>
                    <a:gd name="connsiteX190" fmla="*/ 568150 w 864470"/>
                    <a:gd name="connsiteY190" fmla="*/ 68816 h 441931"/>
                    <a:gd name="connsiteX191" fmla="*/ 566820 w 864470"/>
                    <a:gd name="connsiteY191" fmla="*/ 68484 h 441931"/>
                    <a:gd name="connsiteX192" fmla="*/ 562277 w 864470"/>
                    <a:gd name="connsiteY192" fmla="*/ 66157 h 441931"/>
                    <a:gd name="connsiteX193" fmla="*/ 559618 w 864470"/>
                    <a:gd name="connsiteY193" fmla="*/ 62943 h 441931"/>
                    <a:gd name="connsiteX194" fmla="*/ 557955 w 864470"/>
                    <a:gd name="connsiteY194" fmla="*/ 64051 h 441931"/>
                    <a:gd name="connsiteX195" fmla="*/ 555407 w 864470"/>
                    <a:gd name="connsiteY195" fmla="*/ 70811 h 441931"/>
                    <a:gd name="connsiteX196" fmla="*/ 553633 w 864470"/>
                    <a:gd name="connsiteY196" fmla="*/ 72695 h 441931"/>
                    <a:gd name="connsiteX197" fmla="*/ 547649 w 864470"/>
                    <a:gd name="connsiteY197" fmla="*/ 75243 h 441931"/>
                    <a:gd name="connsiteX198" fmla="*/ 545433 w 864470"/>
                    <a:gd name="connsiteY198" fmla="*/ 77016 h 441931"/>
                    <a:gd name="connsiteX199" fmla="*/ 544547 w 864470"/>
                    <a:gd name="connsiteY199" fmla="*/ 77460 h 441931"/>
                    <a:gd name="connsiteX200" fmla="*/ 543438 w 864470"/>
                    <a:gd name="connsiteY200" fmla="*/ 77571 h 441931"/>
                    <a:gd name="connsiteX201" fmla="*/ 532135 w 864470"/>
                    <a:gd name="connsiteY201" fmla="*/ 73581 h 441931"/>
                    <a:gd name="connsiteX202" fmla="*/ 516067 w 864470"/>
                    <a:gd name="connsiteY202" fmla="*/ 71808 h 441931"/>
                    <a:gd name="connsiteX203" fmla="*/ 512299 w 864470"/>
                    <a:gd name="connsiteY203" fmla="*/ 70146 h 441931"/>
                    <a:gd name="connsiteX204" fmla="*/ 511302 w 864470"/>
                    <a:gd name="connsiteY204" fmla="*/ 69260 h 441931"/>
                    <a:gd name="connsiteX205" fmla="*/ 509307 w 864470"/>
                    <a:gd name="connsiteY205" fmla="*/ 66822 h 441931"/>
                    <a:gd name="connsiteX206" fmla="*/ 508864 w 864470"/>
                    <a:gd name="connsiteY206" fmla="*/ 65935 h 441931"/>
                    <a:gd name="connsiteX207" fmla="*/ 508310 w 864470"/>
                    <a:gd name="connsiteY207" fmla="*/ 63608 h 441931"/>
                    <a:gd name="connsiteX208" fmla="*/ 508532 w 864470"/>
                    <a:gd name="connsiteY208" fmla="*/ 63054 h 441931"/>
                    <a:gd name="connsiteX209" fmla="*/ 509197 w 864470"/>
                    <a:gd name="connsiteY209" fmla="*/ 62832 h 441931"/>
                    <a:gd name="connsiteX210" fmla="*/ 509972 w 864470"/>
                    <a:gd name="connsiteY210" fmla="*/ 61281 h 441931"/>
                    <a:gd name="connsiteX211" fmla="*/ 510305 w 864470"/>
                    <a:gd name="connsiteY211" fmla="*/ 61059 h 441931"/>
                    <a:gd name="connsiteX212" fmla="*/ 510859 w 864470"/>
                    <a:gd name="connsiteY212" fmla="*/ 61170 h 441931"/>
                    <a:gd name="connsiteX213" fmla="*/ 511412 w 864470"/>
                    <a:gd name="connsiteY213" fmla="*/ 60948 h 441931"/>
                    <a:gd name="connsiteX214" fmla="*/ 511523 w 864470"/>
                    <a:gd name="connsiteY214" fmla="*/ 59840 h 441931"/>
                    <a:gd name="connsiteX215" fmla="*/ 511302 w 864470"/>
                    <a:gd name="connsiteY215" fmla="*/ 58843 h 441931"/>
                    <a:gd name="connsiteX216" fmla="*/ 510637 w 864470"/>
                    <a:gd name="connsiteY216" fmla="*/ 58400 h 441931"/>
                    <a:gd name="connsiteX217" fmla="*/ 509862 w 864470"/>
                    <a:gd name="connsiteY217" fmla="*/ 58067 h 441931"/>
                    <a:gd name="connsiteX218" fmla="*/ 509197 w 864470"/>
                    <a:gd name="connsiteY218" fmla="*/ 57513 h 441931"/>
                    <a:gd name="connsiteX219" fmla="*/ 508532 w 864470"/>
                    <a:gd name="connsiteY219" fmla="*/ 56073 h 441931"/>
                    <a:gd name="connsiteX220" fmla="*/ 506648 w 864470"/>
                    <a:gd name="connsiteY220" fmla="*/ 53191 h 441931"/>
                    <a:gd name="connsiteX221" fmla="*/ 505651 w 864470"/>
                    <a:gd name="connsiteY221" fmla="*/ 52083 h 441931"/>
                    <a:gd name="connsiteX222" fmla="*/ 498004 w 864470"/>
                    <a:gd name="connsiteY222" fmla="*/ 47983 h 441931"/>
                    <a:gd name="connsiteX223" fmla="*/ 495566 w 864470"/>
                    <a:gd name="connsiteY223" fmla="*/ 45877 h 441931"/>
                    <a:gd name="connsiteX224" fmla="*/ 493460 w 864470"/>
                    <a:gd name="connsiteY224" fmla="*/ 44215 h 441931"/>
                    <a:gd name="connsiteX225" fmla="*/ 491355 w 864470"/>
                    <a:gd name="connsiteY225" fmla="*/ 43107 h 441931"/>
                    <a:gd name="connsiteX226" fmla="*/ 486701 w 864470"/>
                    <a:gd name="connsiteY226" fmla="*/ 41888 h 441931"/>
                    <a:gd name="connsiteX227" fmla="*/ 483377 w 864470"/>
                    <a:gd name="connsiteY227" fmla="*/ 48980 h 441931"/>
                    <a:gd name="connsiteX228" fmla="*/ 483155 w 864470"/>
                    <a:gd name="connsiteY228" fmla="*/ 50642 h 441931"/>
                    <a:gd name="connsiteX229" fmla="*/ 483709 w 864470"/>
                    <a:gd name="connsiteY229" fmla="*/ 50421 h 441931"/>
                    <a:gd name="connsiteX230" fmla="*/ 484928 w 864470"/>
                    <a:gd name="connsiteY230" fmla="*/ 52748 h 441931"/>
                    <a:gd name="connsiteX231" fmla="*/ 485482 w 864470"/>
                    <a:gd name="connsiteY231" fmla="*/ 53302 h 441931"/>
                    <a:gd name="connsiteX232" fmla="*/ 486923 w 864470"/>
                    <a:gd name="connsiteY232" fmla="*/ 53967 h 441931"/>
                    <a:gd name="connsiteX233" fmla="*/ 485371 w 864470"/>
                    <a:gd name="connsiteY233" fmla="*/ 55408 h 441931"/>
                    <a:gd name="connsiteX234" fmla="*/ 485038 w 864470"/>
                    <a:gd name="connsiteY234" fmla="*/ 57513 h 441931"/>
                    <a:gd name="connsiteX235" fmla="*/ 485703 w 864470"/>
                    <a:gd name="connsiteY235" fmla="*/ 63054 h 441931"/>
                    <a:gd name="connsiteX236" fmla="*/ 485593 w 864470"/>
                    <a:gd name="connsiteY236" fmla="*/ 65935 h 441931"/>
                    <a:gd name="connsiteX237" fmla="*/ 485260 w 864470"/>
                    <a:gd name="connsiteY237" fmla="*/ 68373 h 441931"/>
                    <a:gd name="connsiteX238" fmla="*/ 484484 w 864470"/>
                    <a:gd name="connsiteY238" fmla="*/ 70589 h 441931"/>
                    <a:gd name="connsiteX239" fmla="*/ 482601 w 864470"/>
                    <a:gd name="connsiteY239" fmla="*/ 74800 h 441931"/>
                    <a:gd name="connsiteX240" fmla="*/ 482047 w 864470"/>
                    <a:gd name="connsiteY240" fmla="*/ 75576 h 441931"/>
                    <a:gd name="connsiteX241" fmla="*/ 481160 w 864470"/>
                    <a:gd name="connsiteY241" fmla="*/ 76573 h 441931"/>
                    <a:gd name="connsiteX242" fmla="*/ 480162 w 864470"/>
                    <a:gd name="connsiteY242" fmla="*/ 76906 h 441931"/>
                    <a:gd name="connsiteX243" fmla="*/ 477836 w 864470"/>
                    <a:gd name="connsiteY243" fmla="*/ 77349 h 441931"/>
                    <a:gd name="connsiteX244" fmla="*/ 477503 w 864470"/>
                    <a:gd name="connsiteY244" fmla="*/ 77238 h 441931"/>
                    <a:gd name="connsiteX245" fmla="*/ 476506 w 864470"/>
                    <a:gd name="connsiteY245" fmla="*/ 79122 h 441931"/>
                    <a:gd name="connsiteX246" fmla="*/ 475508 w 864470"/>
                    <a:gd name="connsiteY246" fmla="*/ 83665 h 441931"/>
                    <a:gd name="connsiteX247" fmla="*/ 475287 w 864470"/>
                    <a:gd name="connsiteY247" fmla="*/ 83444 h 441931"/>
                    <a:gd name="connsiteX248" fmla="*/ 470633 w 864470"/>
                    <a:gd name="connsiteY248" fmla="*/ 81338 h 441931"/>
                    <a:gd name="connsiteX249" fmla="*/ 468860 w 864470"/>
                    <a:gd name="connsiteY249" fmla="*/ 78679 h 441931"/>
                    <a:gd name="connsiteX250" fmla="*/ 467086 w 864470"/>
                    <a:gd name="connsiteY250" fmla="*/ 77349 h 441931"/>
                    <a:gd name="connsiteX251" fmla="*/ 465092 w 864470"/>
                    <a:gd name="connsiteY251" fmla="*/ 76241 h 441931"/>
                    <a:gd name="connsiteX252" fmla="*/ 453345 w 864470"/>
                    <a:gd name="connsiteY252" fmla="*/ 73027 h 441931"/>
                    <a:gd name="connsiteX253" fmla="*/ 449467 w 864470"/>
                    <a:gd name="connsiteY253" fmla="*/ 73470 h 441931"/>
                    <a:gd name="connsiteX254" fmla="*/ 445810 w 864470"/>
                    <a:gd name="connsiteY254" fmla="*/ 74911 h 441931"/>
                    <a:gd name="connsiteX255" fmla="*/ 444813 w 864470"/>
                    <a:gd name="connsiteY255" fmla="*/ 75798 h 441931"/>
                    <a:gd name="connsiteX256" fmla="*/ 444147 w 864470"/>
                    <a:gd name="connsiteY256" fmla="*/ 77016 h 441931"/>
                    <a:gd name="connsiteX257" fmla="*/ 444258 w 864470"/>
                    <a:gd name="connsiteY257" fmla="*/ 77681 h 441931"/>
                    <a:gd name="connsiteX258" fmla="*/ 444591 w 864470"/>
                    <a:gd name="connsiteY258" fmla="*/ 78346 h 441931"/>
                    <a:gd name="connsiteX259" fmla="*/ 445034 w 864470"/>
                    <a:gd name="connsiteY259" fmla="*/ 81449 h 441931"/>
                    <a:gd name="connsiteX260" fmla="*/ 446143 w 864470"/>
                    <a:gd name="connsiteY260" fmla="*/ 83112 h 441931"/>
                    <a:gd name="connsiteX261" fmla="*/ 446364 w 864470"/>
                    <a:gd name="connsiteY261" fmla="*/ 84663 h 441931"/>
                    <a:gd name="connsiteX262" fmla="*/ 446032 w 864470"/>
                    <a:gd name="connsiteY262" fmla="*/ 86325 h 441931"/>
                    <a:gd name="connsiteX263" fmla="*/ 444480 w 864470"/>
                    <a:gd name="connsiteY263" fmla="*/ 89539 h 441931"/>
                    <a:gd name="connsiteX264" fmla="*/ 443926 w 864470"/>
                    <a:gd name="connsiteY264" fmla="*/ 91090 h 441931"/>
                    <a:gd name="connsiteX265" fmla="*/ 443704 w 864470"/>
                    <a:gd name="connsiteY265" fmla="*/ 92641 h 441931"/>
                    <a:gd name="connsiteX266" fmla="*/ 443926 w 864470"/>
                    <a:gd name="connsiteY266" fmla="*/ 97517 h 441931"/>
                    <a:gd name="connsiteX267" fmla="*/ 443704 w 864470"/>
                    <a:gd name="connsiteY267" fmla="*/ 99290 h 441931"/>
                    <a:gd name="connsiteX268" fmla="*/ 443261 w 864470"/>
                    <a:gd name="connsiteY268" fmla="*/ 100399 h 441931"/>
                    <a:gd name="connsiteX269" fmla="*/ 442708 w 864470"/>
                    <a:gd name="connsiteY269" fmla="*/ 101285 h 441931"/>
                    <a:gd name="connsiteX270" fmla="*/ 442486 w 864470"/>
                    <a:gd name="connsiteY270" fmla="*/ 102172 h 441931"/>
                    <a:gd name="connsiteX271" fmla="*/ 441821 w 864470"/>
                    <a:gd name="connsiteY271" fmla="*/ 105829 h 441931"/>
                    <a:gd name="connsiteX272" fmla="*/ 440269 w 864470"/>
                    <a:gd name="connsiteY272" fmla="*/ 108488 h 441931"/>
                    <a:gd name="connsiteX273" fmla="*/ 429188 w 864470"/>
                    <a:gd name="connsiteY273" fmla="*/ 118129 h 441931"/>
                    <a:gd name="connsiteX274" fmla="*/ 425420 w 864470"/>
                    <a:gd name="connsiteY274" fmla="*/ 120234 h 441931"/>
                    <a:gd name="connsiteX275" fmla="*/ 409795 w 864470"/>
                    <a:gd name="connsiteY275" fmla="*/ 123005 h 441931"/>
                    <a:gd name="connsiteX276" fmla="*/ 398049 w 864470"/>
                    <a:gd name="connsiteY276" fmla="*/ 127659 h 441931"/>
                    <a:gd name="connsiteX277" fmla="*/ 396165 w 864470"/>
                    <a:gd name="connsiteY277" fmla="*/ 128989 h 441931"/>
                    <a:gd name="connsiteX278" fmla="*/ 391954 w 864470"/>
                    <a:gd name="connsiteY278" fmla="*/ 132978 h 441931"/>
                    <a:gd name="connsiteX279" fmla="*/ 388297 w 864470"/>
                    <a:gd name="connsiteY279" fmla="*/ 135084 h 441931"/>
                    <a:gd name="connsiteX280" fmla="*/ 386524 w 864470"/>
                    <a:gd name="connsiteY280" fmla="*/ 136414 h 441931"/>
                    <a:gd name="connsiteX281" fmla="*/ 386745 w 864470"/>
                    <a:gd name="connsiteY281" fmla="*/ 136857 h 441931"/>
                    <a:gd name="connsiteX282" fmla="*/ 380429 w 864470"/>
                    <a:gd name="connsiteY282" fmla="*/ 138076 h 441931"/>
                    <a:gd name="connsiteX283" fmla="*/ 378656 w 864470"/>
                    <a:gd name="connsiteY283" fmla="*/ 138962 h 441931"/>
                    <a:gd name="connsiteX284" fmla="*/ 377658 w 864470"/>
                    <a:gd name="connsiteY284" fmla="*/ 140181 h 441931"/>
                    <a:gd name="connsiteX285" fmla="*/ 375553 w 864470"/>
                    <a:gd name="connsiteY285" fmla="*/ 143395 h 441931"/>
                    <a:gd name="connsiteX286" fmla="*/ 374113 w 864470"/>
                    <a:gd name="connsiteY286" fmla="*/ 145057 h 441931"/>
                    <a:gd name="connsiteX287" fmla="*/ 369569 w 864470"/>
                    <a:gd name="connsiteY287" fmla="*/ 148271 h 441931"/>
                    <a:gd name="connsiteX288" fmla="*/ 369126 w 864470"/>
                    <a:gd name="connsiteY288" fmla="*/ 148825 h 441931"/>
                    <a:gd name="connsiteX289" fmla="*/ 367574 w 864470"/>
                    <a:gd name="connsiteY289" fmla="*/ 151374 h 441931"/>
                    <a:gd name="connsiteX290" fmla="*/ 366799 w 864470"/>
                    <a:gd name="connsiteY290" fmla="*/ 151706 h 441931"/>
                    <a:gd name="connsiteX291" fmla="*/ 366134 w 864470"/>
                    <a:gd name="connsiteY291" fmla="*/ 151595 h 441931"/>
                    <a:gd name="connsiteX292" fmla="*/ 365358 w 864470"/>
                    <a:gd name="connsiteY292" fmla="*/ 151928 h 441931"/>
                    <a:gd name="connsiteX293" fmla="*/ 364693 w 864470"/>
                    <a:gd name="connsiteY293" fmla="*/ 153147 h 441931"/>
                    <a:gd name="connsiteX294" fmla="*/ 364472 w 864470"/>
                    <a:gd name="connsiteY294" fmla="*/ 155363 h 441931"/>
                    <a:gd name="connsiteX295" fmla="*/ 365026 w 864470"/>
                    <a:gd name="connsiteY295" fmla="*/ 157579 h 441931"/>
                    <a:gd name="connsiteX296" fmla="*/ 366023 w 864470"/>
                    <a:gd name="connsiteY296" fmla="*/ 159685 h 441931"/>
                    <a:gd name="connsiteX297" fmla="*/ 367131 w 864470"/>
                    <a:gd name="connsiteY297" fmla="*/ 161347 h 441931"/>
                    <a:gd name="connsiteX298" fmla="*/ 375110 w 864470"/>
                    <a:gd name="connsiteY298" fmla="*/ 169658 h 441931"/>
                    <a:gd name="connsiteX299" fmla="*/ 376772 w 864470"/>
                    <a:gd name="connsiteY299" fmla="*/ 173426 h 441931"/>
                    <a:gd name="connsiteX300" fmla="*/ 377104 w 864470"/>
                    <a:gd name="connsiteY300" fmla="*/ 175310 h 441931"/>
                    <a:gd name="connsiteX301" fmla="*/ 377104 w 864470"/>
                    <a:gd name="connsiteY301" fmla="*/ 175532 h 441931"/>
                    <a:gd name="connsiteX302" fmla="*/ 377769 w 864470"/>
                    <a:gd name="connsiteY302" fmla="*/ 177305 h 441931"/>
                    <a:gd name="connsiteX303" fmla="*/ 378656 w 864470"/>
                    <a:gd name="connsiteY303" fmla="*/ 178634 h 441931"/>
                    <a:gd name="connsiteX304" fmla="*/ 381315 w 864470"/>
                    <a:gd name="connsiteY304" fmla="*/ 180186 h 441931"/>
                    <a:gd name="connsiteX305" fmla="*/ 383643 w 864470"/>
                    <a:gd name="connsiteY305" fmla="*/ 182624 h 441931"/>
                    <a:gd name="connsiteX306" fmla="*/ 384529 w 864470"/>
                    <a:gd name="connsiteY306" fmla="*/ 183067 h 441931"/>
                    <a:gd name="connsiteX307" fmla="*/ 386524 w 864470"/>
                    <a:gd name="connsiteY307" fmla="*/ 184951 h 441931"/>
                    <a:gd name="connsiteX308" fmla="*/ 390291 w 864470"/>
                    <a:gd name="connsiteY308" fmla="*/ 193927 h 441931"/>
                    <a:gd name="connsiteX309" fmla="*/ 392730 w 864470"/>
                    <a:gd name="connsiteY309" fmla="*/ 197584 h 441931"/>
                    <a:gd name="connsiteX310" fmla="*/ 393284 w 864470"/>
                    <a:gd name="connsiteY310" fmla="*/ 198027 h 441931"/>
                    <a:gd name="connsiteX311" fmla="*/ 385969 w 864470"/>
                    <a:gd name="connsiteY311" fmla="*/ 209773 h 441931"/>
                    <a:gd name="connsiteX312" fmla="*/ 385305 w 864470"/>
                    <a:gd name="connsiteY312" fmla="*/ 211103 h 441931"/>
                    <a:gd name="connsiteX313" fmla="*/ 385083 w 864470"/>
                    <a:gd name="connsiteY313" fmla="*/ 212211 h 441931"/>
                    <a:gd name="connsiteX314" fmla="*/ 385083 w 864470"/>
                    <a:gd name="connsiteY314" fmla="*/ 213208 h 441931"/>
                    <a:gd name="connsiteX315" fmla="*/ 384862 w 864470"/>
                    <a:gd name="connsiteY315" fmla="*/ 214428 h 441931"/>
                    <a:gd name="connsiteX316" fmla="*/ 384197 w 864470"/>
                    <a:gd name="connsiteY316" fmla="*/ 215536 h 441931"/>
                    <a:gd name="connsiteX317" fmla="*/ 384197 w 864470"/>
                    <a:gd name="connsiteY317" fmla="*/ 215536 h 441931"/>
                    <a:gd name="connsiteX318" fmla="*/ 384197 w 864470"/>
                    <a:gd name="connsiteY318" fmla="*/ 215536 h 441931"/>
                    <a:gd name="connsiteX319" fmla="*/ 382091 w 864470"/>
                    <a:gd name="connsiteY319" fmla="*/ 218860 h 441931"/>
                    <a:gd name="connsiteX320" fmla="*/ 383865 w 864470"/>
                    <a:gd name="connsiteY320" fmla="*/ 220744 h 441931"/>
                    <a:gd name="connsiteX321" fmla="*/ 390180 w 864470"/>
                    <a:gd name="connsiteY321" fmla="*/ 221852 h 441931"/>
                    <a:gd name="connsiteX322" fmla="*/ 391954 w 864470"/>
                    <a:gd name="connsiteY322" fmla="*/ 221630 h 441931"/>
                    <a:gd name="connsiteX323" fmla="*/ 394724 w 864470"/>
                    <a:gd name="connsiteY323" fmla="*/ 220301 h 441931"/>
                    <a:gd name="connsiteX324" fmla="*/ 396497 w 864470"/>
                    <a:gd name="connsiteY324" fmla="*/ 220633 h 441931"/>
                    <a:gd name="connsiteX325" fmla="*/ 397938 w 864470"/>
                    <a:gd name="connsiteY325" fmla="*/ 221741 h 441931"/>
                    <a:gd name="connsiteX326" fmla="*/ 399378 w 864470"/>
                    <a:gd name="connsiteY326" fmla="*/ 223404 h 441931"/>
                    <a:gd name="connsiteX327" fmla="*/ 401595 w 864470"/>
                    <a:gd name="connsiteY327" fmla="*/ 227171 h 441931"/>
                    <a:gd name="connsiteX328" fmla="*/ 402481 w 864470"/>
                    <a:gd name="connsiteY328" fmla="*/ 229609 h 441931"/>
                    <a:gd name="connsiteX329" fmla="*/ 402814 w 864470"/>
                    <a:gd name="connsiteY329" fmla="*/ 231715 h 441931"/>
                    <a:gd name="connsiteX330" fmla="*/ 402703 w 864470"/>
                    <a:gd name="connsiteY330" fmla="*/ 233820 h 441931"/>
                    <a:gd name="connsiteX331" fmla="*/ 402481 w 864470"/>
                    <a:gd name="connsiteY331" fmla="*/ 235815 h 441931"/>
                    <a:gd name="connsiteX332" fmla="*/ 402149 w 864470"/>
                    <a:gd name="connsiteY332" fmla="*/ 236147 h 441931"/>
                    <a:gd name="connsiteX333" fmla="*/ 400819 w 864470"/>
                    <a:gd name="connsiteY333" fmla="*/ 239472 h 441931"/>
                    <a:gd name="connsiteX334" fmla="*/ 400708 w 864470"/>
                    <a:gd name="connsiteY334" fmla="*/ 239915 h 441931"/>
                    <a:gd name="connsiteX335" fmla="*/ 398935 w 864470"/>
                    <a:gd name="connsiteY335" fmla="*/ 242353 h 441931"/>
                    <a:gd name="connsiteX336" fmla="*/ 398603 w 864470"/>
                    <a:gd name="connsiteY336" fmla="*/ 242243 h 441931"/>
                    <a:gd name="connsiteX337" fmla="*/ 398713 w 864470"/>
                    <a:gd name="connsiteY337" fmla="*/ 246010 h 441931"/>
                    <a:gd name="connsiteX338" fmla="*/ 398935 w 864470"/>
                    <a:gd name="connsiteY338" fmla="*/ 246010 h 441931"/>
                    <a:gd name="connsiteX339" fmla="*/ 398824 w 864470"/>
                    <a:gd name="connsiteY339" fmla="*/ 246232 h 441931"/>
                    <a:gd name="connsiteX340" fmla="*/ 397716 w 864470"/>
                    <a:gd name="connsiteY340" fmla="*/ 248891 h 441931"/>
                    <a:gd name="connsiteX341" fmla="*/ 397495 w 864470"/>
                    <a:gd name="connsiteY341" fmla="*/ 249334 h 441931"/>
                    <a:gd name="connsiteX342" fmla="*/ 397495 w 864470"/>
                    <a:gd name="connsiteY342" fmla="*/ 252216 h 441931"/>
                    <a:gd name="connsiteX343" fmla="*/ 397606 w 864470"/>
                    <a:gd name="connsiteY343" fmla="*/ 253324 h 441931"/>
                    <a:gd name="connsiteX344" fmla="*/ 397827 w 864470"/>
                    <a:gd name="connsiteY344" fmla="*/ 254210 h 441931"/>
                    <a:gd name="connsiteX345" fmla="*/ 398160 w 864470"/>
                    <a:gd name="connsiteY345" fmla="*/ 255097 h 441931"/>
                    <a:gd name="connsiteX346" fmla="*/ 398492 w 864470"/>
                    <a:gd name="connsiteY346" fmla="*/ 256094 h 441931"/>
                    <a:gd name="connsiteX347" fmla="*/ 398492 w 864470"/>
                    <a:gd name="connsiteY347" fmla="*/ 257534 h 441931"/>
                    <a:gd name="connsiteX348" fmla="*/ 395278 w 864470"/>
                    <a:gd name="connsiteY348" fmla="*/ 261302 h 441931"/>
                    <a:gd name="connsiteX349" fmla="*/ 394502 w 864470"/>
                    <a:gd name="connsiteY349" fmla="*/ 261967 h 441931"/>
                    <a:gd name="connsiteX350" fmla="*/ 393284 w 864470"/>
                    <a:gd name="connsiteY350" fmla="*/ 262078 h 441931"/>
                    <a:gd name="connsiteX351" fmla="*/ 392619 w 864470"/>
                    <a:gd name="connsiteY351" fmla="*/ 261635 h 441931"/>
                    <a:gd name="connsiteX352" fmla="*/ 391954 w 864470"/>
                    <a:gd name="connsiteY352" fmla="*/ 260970 h 441931"/>
                    <a:gd name="connsiteX353" fmla="*/ 390845 w 864470"/>
                    <a:gd name="connsiteY353" fmla="*/ 260416 h 441931"/>
                    <a:gd name="connsiteX354" fmla="*/ 389627 w 864470"/>
                    <a:gd name="connsiteY354" fmla="*/ 260416 h 441931"/>
                    <a:gd name="connsiteX355" fmla="*/ 388740 w 864470"/>
                    <a:gd name="connsiteY355" fmla="*/ 260970 h 441931"/>
                    <a:gd name="connsiteX356" fmla="*/ 387743 w 864470"/>
                    <a:gd name="connsiteY356" fmla="*/ 261302 h 441931"/>
                    <a:gd name="connsiteX357" fmla="*/ 386524 w 864470"/>
                    <a:gd name="connsiteY357" fmla="*/ 260749 h 441931"/>
                    <a:gd name="connsiteX358" fmla="*/ 380983 w 864470"/>
                    <a:gd name="connsiteY358" fmla="*/ 256538 h 441931"/>
                    <a:gd name="connsiteX359" fmla="*/ 375775 w 864470"/>
                    <a:gd name="connsiteY359" fmla="*/ 250886 h 441931"/>
                    <a:gd name="connsiteX360" fmla="*/ 374888 w 864470"/>
                    <a:gd name="connsiteY360" fmla="*/ 250110 h 441931"/>
                    <a:gd name="connsiteX361" fmla="*/ 373780 w 864470"/>
                    <a:gd name="connsiteY361" fmla="*/ 249667 h 441931"/>
                    <a:gd name="connsiteX362" fmla="*/ 372007 w 864470"/>
                    <a:gd name="connsiteY362" fmla="*/ 249445 h 441931"/>
                    <a:gd name="connsiteX363" fmla="*/ 369237 w 864470"/>
                    <a:gd name="connsiteY363" fmla="*/ 247118 h 441931"/>
                    <a:gd name="connsiteX364" fmla="*/ 368682 w 864470"/>
                    <a:gd name="connsiteY364" fmla="*/ 243018 h 441931"/>
                    <a:gd name="connsiteX365" fmla="*/ 370013 w 864470"/>
                    <a:gd name="connsiteY365" fmla="*/ 239139 h 441931"/>
                    <a:gd name="connsiteX366" fmla="*/ 373115 w 864470"/>
                    <a:gd name="connsiteY366" fmla="*/ 237588 h 441931"/>
                    <a:gd name="connsiteX367" fmla="*/ 370899 w 864470"/>
                    <a:gd name="connsiteY367" fmla="*/ 235371 h 441931"/>
                    <a:gd name="connsiteX368" fmla="*/ 367907 w 864470"/>
                    <a:gd name="connsiteY368" fmla="*/ 233488 h 441931"/>
                    <a:gd name="connsiteX369" fmla="*/ 366134 w 864470"/>
                    <a:gd name="connsiteY369" fmla="*/ 231271 h 441931"/>
                    <a:gd name="connsiteX370" fmla="*/ 367353 w 864470"/>
                    <a:gd name="connsiteY370" fmla="*/ 228391 h 441931"/>
                    <a:gd name="connsiteX371" fmla="*/ 365358 w 864470"/>
                    <a:gd name="connsiteY371" fmla="*/ 228612 h 441931"/>
                    <a:gd name="connsiteX372" fmla="*/ 359041 w 864470"/>
                    <a:gd name="connsiteY372" fmla="*/ 226950 h 441931"/>
                    <a:gd name="connsiteX373" fmla="*/ 354941 w 864470"/>
                    <a:gd name="connsiteY373" fmla="*/ 226950 h 441931"/>
                    <a:gd name="connsiteX374" fmla="*/ 350952 w 864470"/>
                    <a:gd name="connsiteY374" fmla="*/ 227947 h 441931"/>
                    <a:gd name="connsiteX375" fmla="*/ 348736 w 864470"/>
                    <a:gd name="connsiteY375" fmla="*/ 229056 h 441931"/>
                    <a:gd name="connsiteX376" fmla="*/ 344746 w 864470"/>
                    <a:gd name="connsiteY376" fmla="*/ 232601 h 441931"/>
                    <a:gd name="connsiteX377" fmla="*/ 343749 w 864470"/>
                    <a:gd name="connsiteY377" fmla="*/ 233488 h 441931"/>
                    <a:gd name="connsiteX378" fmla="*/ 341976 w 864470"/>
                    <a:gd name="connsiteY378" fmla="*/ 234374 h 441931"/>
                    <a:gd name="connsiteX379" fmla="*/ 339538 w 864470"/>
                    <a:gd name="connsiteY379" fmla="*/ 234817 h 441931"/>
                    <a:gd name="connsiteX380" fmla="*/ 337211 w 864470"/>
                    <a:gd name="connsiteY380" fmla="*/ 234707 h 441931"/>
                    <a:gd name="connsiteX381" fmla="*/ 335659 w 864470"/>
                    <a:gd name="connsiteY381" fmla="*/ 233931 h 441931"/>
                    <a:gd name="connsiteX382" fmla="*/ 332224 w 864470"/>
                    <a:gd name="connsiteY382" fmla="*/ 231271 h 441931"/>
                    <a:gd name="connsiteX383" fmla="*/ 331338 w 864470"/>
                    <a:gd name="connsiteY383" fmla="*/ 230163 h 441931"/>
                    <a:gd name="connsiteX384" fmla="*/ 330673 w 864470"/>
                    <a:gd name="connsiteY384" fmla="*/ 228723 h 441931"/>
                    <a:gd name="connsiteX385" fmla="*/ 329565 w 864470"/>
                    <a:gd name="connsiteY385" fmla="*/ 225177 h 441931"/>
                    <a:gd name="connsiteX386" fmla="*/ 329011 w 864470"/>
                    <a:gd name="connsiteY386" fmla="*/ 224180 h 441931"/>
                    <a:gd name="connsiteX387" fmla="*/ 327126 w 864470"/>
                    <a:gd name="connsiteY387" fmla="*/ 223847 h 441931"/>
                    <a:gd name="connsiteX388" fmla="*/ 322694 w 864470"/>
                    <a:gd name="connsiteY388" fmla="*/ 225509 h 441931"/>
                    <a:gd name="connsiteX389" fmla="*/ 320811 w 864470"/>
                    <a:gd name="connsiteY389" fmla="*/ 225841 h 441931"/>
                    <a:gd name="connsiteX390" fmla="*/ 314272 w 864470"/>
                    <a:gd name="connsiteY390" fmla="*/ 224512 h 441931"/>
                    <a:gd name="connsiteX391" fmla="*/ 311724 w 864470"/>
                    <a:gd name="connsiteY391" fmla="*/ 224844 h 441931"/>
                    <a:gd name="connsiteX392" fmla="*/ 309174 w 864470"/>
                    <a:gd name="connsiteY392" fmla="*/ 226174 h 441931"/>
                    <a:gd name="connsiteX393" fmla="*/ 307956 w 864470"/>
                    <a:gd name="connsiteY393" fmla="*/ 226395 h 441931"/>
                    <a:gd name="connsiteX394" fmla="*/ 306848 w 864470"/>
                    <a:gd name="connsiteY394" fmla="*/ 225287 h 441931"/>
                    <a:gd name="connsiteX395" fmla="*/ 306294 w 864470"/>
                    <a:gd name="connsiteY395" fmla="*/ 223515 h 441931"/>
                    <a:gd name="connsiteX396" fmla="*/ 306626 w 864470"/>
                    <a:gd name="connsiteY396" fmla="*/ 222295 h 441931"/>
                    <a:gd name="connsiteX397" fmla="*/ 307402 w 864470"/>
                    <a:gd name="connsiteY397" fmla="*/ 221298 h 441931"/>
                    <a:gd name="connsiteX398" fmla="*/ 307734 w 864470"/>
                    <a:gd name="connsiteY398" fmla="*/ 219969 h 441931"/>
                    <a:gd name="connsiteX399" fmla="*/ 308067 w 864470"/>
                    <a:gd name="connsiteY399" fmla="*/ 218195 h 441931"/>
                    <a:gd name="connsiteX400" fmla="*/ 308399 w 864470"/>
                    <a:gd name="connsiteY400" fmla="*/ 217419 h 441931"/>
                    <a:gd name="connsiteX401" fmla="*/ 308067 w 864470"/>
                    <a:gd name="connsiteY401" fmla="*/ 217530 h 441931"/>
                    <a:gd name="connsiteX402" fmla="*/ 306404 w 864470"/>
                    <a:gd name="connsiteY402" fmla="*/ 218195 h 441931"/>
                    <a:gd name="connsiteX403" fmla="*/ 305518 w 864470"/>
                    <a:gd name="connsiteY403" fmla="*/ 218860 h 441931"/>
                    <a:gd name="connsiteX404" fmla="*/ 302748 w 864470"/>
                    <a:gd name="connsiteY404" fmla="*/ 221076 h 441931"/>
                    <a:gd name="connsiteX405" fmla="*/ 300974 w 864470"/>
                    <a:gd name="connsiteY405" fmla="*/ 221852 h 441931"/>
                    <a:gd name="connsiteX406" fmla="*/ 301196 w 864470"/>
                    <a:gd name="connsiteY406" fmla="*/ 223182 h 441931"/>
                    <a:gd name="connsiteX407" fmla="*/ 301528 w 864470"/>
                    <a:gd name="connsiteY407" fmla="*/ 224069 h 441931"/>
                    <a:gd name="connsiteX408" fmla="*/ 302415 w 864470"/>
                    <a:gd name="connsiteY408" fmla="*/ 225177 h 441931"/>
                    <a:gd name="connsiteX409" fmla="*/ 303302 w 864470"/>
                    <a:gd name="connsiteY409" fmla="*/ 226174 h 441931"/>
                    <a:gd name="connsiteX410" fmla="*/ 303856 w 864470"/>
                    <a:gd name="connsiteY410" fmla="*/ 226506 h 441931"/>
                    <a:gd name="connsiteX411" fmla="*/ 304188 w 864470"/>
                    <a:gd name="connsiteY411" fmla="*/ 227504 h 441931"/>
                    <a:gd name="connsiteX412" fmla="*/ 304409 w 864470"/>
                    <a:gd name="connsiteY412" fmla="*/ 231936 h 441931"/>
                    <a:gd name="connsiteX413" fmla="*/ 304299 w 864470"/>
                    <a:gd name="connsiteY413" fmla="*/ 233488 h 441931"/>
                    <a:gd name="connsiteX414" fmla="*/ 303856 w 864470"/>
                    <a:gd name="connsiteY414" fmla="*/ 234596 h 441931"/>
                    <a:gd name="connsiteX415" fmla="*/ 300642 w 864470"/>
                    <a:gd name="connsiteY415" fmla="*/ 238696 h 441931"/>
                    <a:gd name="connsiteX416" fmla="*/ 299755 w 864470"/>
                    <a:gd name="connsiteY416" fmla="*/ 238918 h 441931"/>
                    <a:gd name="connsiteX417" fmla="*/ 273714 w 864470"/>
                    <a:gd name="connsiteY417" fmla="*/ 237810 h 441931"/>
                    <a:gd name="connsiteX418" fmla="*/ 264183 w 864470"/>
                    <a:gd name="connsiteY418" fmla="*/ 239693 h 441931"/>
                    <a:gd name="connsiteX419" fmla="*/ 262854 w 864470"/>
                    <a:gd name="connsiteY419" fmla="*/ 240469 h 441931"/>
                    <a:gd name="connsiteX420" fmla="*/ 261746 w 864470"/>
                    <a:gd name="connsiteY420" fmla="*/ 243350 h 441931"/>
                    <a:gd name="connsiteX421" fmla="*/ 260527 w 864470"/>
                    <a:gd name="connsiteY421" fmla="*/ 243683 h 441931"/>
                    <a:gd name="connsiteX422" fmla="*/ 254210 w 864470"/>
                    <a:gd name="connsiteY422" fmla="*/ 242353 h 441931"/>
                    <a:gd name="connsiteX423" fmla="*/ 244902 w 864470"/>
                    <a:gd name="connsiteY423" fmla="*/ 242353 h 441931"/>
                    <a:gd name="connsiteX424" fmla="*/ 240026 w 864470"/>
                    <a:gd name="connsiteY424" fmla="*/ 241356 h 441931"/>
                    <a:gd name="connsiteX425" fmla="*/ 237920 w 864470"/>
                    <a:gd name="connsiteY425" fmla="*/ 241356 h 441931"/>
                    <a:gd name="connsiteX426" fmla="*/ 237477 w 864470"/>
                    <a:gd name="connsiteY426" fmla="*/ 241799 h 441931"/>
                    <a:gd name="connsiteX427" fmla="*/ 234374 w 864470"/>
                    <a:gd name="connsiteY427" fmla="*/ 244569 h 441931"/>
                    <a:gd name="connsiteX428" fmla="*/ 233598 w 864470"/>
                    <a:gd name="connsiteY428" fmla="*/ 246343 h 441931"/>
                    <a:gd name="connsiteX429" fmla="*/ 232712 w 864470"/>
                    <a:gd name="connsiteY429" fmla="*/ 250221 h 441931"/>
                    <a:gd name="connsiteX430" fmla="*/ 232158 w 864470"/>
                    <a:gd name="connsiteY430" fmla="*/ 251773 h 441931"/>
                    <a:gd name="connsiteX431" fmla="*/ 230053 w 864470"/>
                    <a:gd name="connsiteY431" fmla="*/ 253989 h 441931"/>
                    <a:gd name="connsiteX432" fmla="*/ 227615 w 864470"/>
                    <a:gd name="connsiteY432" fmla="*/ 254986 h 441931"/>
                    <a:gd name="connsiteX433" fmla="*/ 222296 w 864470"/>
                    <a:gd name="connsiteY433" fmla="*/ 255873 h 441931"/>
                    <a:gd name="connsiteX434" fmla="*/ 219746 w 864470"/>
                    <a:gd name="connsiteY434" fmla="*/ 255097 h 441931"/>
                    <a:gd name="connsiteX435" fmla="*/ 216976 w 864470"/>
                    <a:gd name="connsiteY435" fmla="*/ 254654 h 441931"/>
                    <a:gd name="connsiteX436" fmla="*/ 214317 w 864470"/>
                    <a:gd name="connsiteY436" fmla="*/ 255319 h 441931"/>
                    <a:gd name="connsiteX437" fmla="*/ 208998 w 864470"/>
                    <a:gd name="connsiteY437" fmla="*/ 261413 h 441931"/>
                    <a:gd name="connsiteX438" fmla="*/ 210438 w 864470"/>
                    <a:gd name="connsiteY438" fmla="*/ 261856 h 441931"/>
                    <a:gd name="connsiteX439" fmla="*/ 211657 w 864470"/>
                    <a:gd name="connsiteY439" fmla="*/ 262632 h 441931"/>
                    <a:gd name="connsiteX440" fmla="*/ 212101 w 864470"/>
                    <a:gd name="connsiteY440" fmla="*/ 263851 h 441931"/>
                    <a:gd name="connsiteX441" fmla="*/ 211103 w 864470"/>
                    <a:gd name="connsiteY441" fmla="*/ 265514 h 441931"/>
                    <a:gd name="connsiteX442" fmla="*/ 209219 w 864470"/>
                    <a:gd name="connsiteY442" fmla="*/ 266289 h 441931"/>
                    <a:gd name="connsiteX443" fmla="*/ 204344 w 864470"/>
                    <a:gd name="connsiteY443" fmla="*/ 266400 h 441931"/>
                    <a:gd name="connsiteX444" fmla="*/ 202238 w 864470"/>
                    <a:gd name="connsiteY444" fmla="*/ 267065 h 441931"/>
                    <a:gd name="connsiteX445" fmla="*/ 200022 w 864470"/>
                    <a:gd name="connsiteY445" fmla="*/ 269171 h 441931"/>
                    <a:gd name="connsiteX446" fmla="*/ 198581 w 864470"/>
                    <a:gd name="connsiteY446" fmla="*/ 271165 h 441931"/>
                    <a:gd name="connsiteX447" fmla="*/ 196918 w 864470"/>
                    <a:gd name="connsiteY447" fmla="*/ 272938 h 441931"/>
                    <a:gd name="connsiteX448" fmla="*/ 194481 w 864470"/>
                    <a:gd name="connsiteY448" fmla="*/ 274047 h 441931"/>
                    <a:gd name="connsiteX449" fmla="*/ 191710 w 864470"/>
                    <a:gd name="connsiteY449" fmla="*/ 273714 h 441931"/>
                    <a:gd name="connsiteX450" fmla="*/ 191932 w 864470"/>
                    <a:gd name="connsiteY450" fmla="*/ 269171 h 441931"/>
                    <a:gd name="connsiteX451" fmla="*/ 189605 w 864470"/>
                    <a:gd name="connsiteY451" fmla="*/ 268173 h 441931"/>
                    <a:gd name="connsiteX452" fmla="*/ 186724 w 864470"/>
                    <a:gd name="connsiteY452" fmla="*/ 268949 h 441931"/>
                    <a:gd name="connsiteX453" fmla="*/ 179299 w 864470"/>
                    <a:gd name="connsiteY453" fmla="*/ 274047 h 441931"/>
                    <a:gd name="connsiteX454" fmla="*/ 177083 w 864470"/>
                    <a:gd name="connsiteY454" fmla="*/ 274822 h 441931"/>
                    <a:gd name="connsiteX455" fmla="*/ 165225 w 864470"/>
                    <a:gd name="connsiteY455" fmla="*/ 274600 h 441931"/>
                    <a:gd name="connsiteX456" fmla="*/ 163674 w 864470"/>
                    <a:gd name="connsiteY456" fmla="*/ 273714 h 441931"/>
                    <a:gd name="connsiteX457" fmla="*/ 162566 w 864470"/>
                    <a:gd name="connsiteY457" fmla="*/ 271386 h 441931"/>
                    <a:gd name="connsiteX458" fmla="*/ 162788 w 864470"/>
                    <a:gd name="connsiteY458" fmla="*/ 271386 h 441931"/>
                    <a:gd name="connsiteX459" fmla="*/ 163120 w 864470"/>
                    <a:gd name="connsiteY459" fmla="*/ 270611 h 441931"/>
                    <a:gd name="connsiteX460" fmla="*/ 163453 w 864470"/>
                    <a:gd name="connsiteY460" fmla="*/ 269503 h 441931"/>
                    <a:gd name="connsiteX461" fmla="*/ 163342 w 864470"/>
                    <a:gd name="connsiteY461" fmla="*/ 268395 h 441931"/>
                    <a:gd name="connsiteX462" fmla="*/ 163009 w 864470"/>
                    <a:gd name="connsiteY462" fmla="*/ 267619 h 441931"/>
                    <a:gd name="connsiteX463" fmla="*/ 157358 w 864470"/>
                    <a:gd name="connsiteY463" fmla="*/ 261524 h 441931"/>
                    <a:gd name="connsiteX464" fmla="*/ 151595 w 864470"/>
                    <a:gd name="connsiteY464" fmla="*/ 258754 h 441931"/>
                    <a:gd name="connsiteX465" fmla="*/ 150820 w 864470"/>
                    <a:gd name="connsiteY465" fmla="*/ 257424 h 441931"/>
                    <a:gd name="connsiteX466" fmla="*/ 154477 w 864470"/>
                    <a:gd name="connsiteY466" fmla="*/ 254986 h 441931"/>
                    <a:gd name="connsiteX467" fmla="*/ 155363 w 864470"/>
                    <a:gd name="connsiteY467" fmla="*/ 253878 h 441931"/>
                    <a:gd name="connsiteX468" fmla="*/ 152814 w 864470"/>
                    <a:gd name="connsiteY468" fmla="*/ 251883 h 441931"/>
                    <a:gd name="connsiteX469" fmla="*/ 151595 w 864470"/>
                    <a:gd name="connsiteY469" fmla="*/ 251219 h 441931"/>
                    <a:gd name="connsiteX470" fmla="*/ 150044 w 864470"/>
                    <a:gd name="connsiteY470" fmla="*/ 251108 h 441931"/>
                    <a:gd name="connsiteX471" fmla="*/ 148382 w 864470"/>
                    <a:gd name="connsiteY471" fmla="*/ 251551 h 441931"/>
                    <a:gd name="connsiteX472" fmla="*/ 143838 w 864470"/>
                    <a:gd name="connsiteY472" fmla="*/ 253656 h 441931"/>
                    <a:gd name="connsiteX473" fmla="*/ 140514 w 864470"/>
                    <a:gd name="connsiteY473" fmla="*/ 253989 h 441931"/>
                    <a:gd name="connsiteX474" fmla="*/ 139516 w 864470"/>
                    <a:gd name="connsiteY474" fmla="*/ 253767 h 441931"/>
                    <a:gd name="connsiteX475" fmla="*/ 138962 w 864470"/>
                    <a:gd name="connsiteY475" fmla="*/ 252991 h 441931"/>
                    <a:gd name="connsiteX476" fmla="*/ 138519 w 864470"/>
                    <a:gd name="connsiteY476" fmla="*/ 252105 h 441931"/>
                    <a:gd name="connsiteX477" fmla="*/ 138076 w 864470"/>
                    <a:gd name="connsiteY477" fmla="*/ 251551 h 441931"/>
                    <a:gd name="connsiteX478" fmla="*/ 123116 w 864470"/>
                    <a:gd name="connsiteY478" fmla="*/ 245899 h 441931"/>
                    <a:gd name="connsiteX479" fmla="*/ 120345 w 864470"/>
                    <a:gd name="connsiteY479" fmla="*/ 245899 h 441931"/>
                    <a:gd name="connsiteX480" fmla="*/ 118794 w 864470"/>
                    <a:gd name="connsiteY480" fmla="*/ 247008 h 441931"/>
                    <a:gd name="connsiteX481" fmla="*/ 116577 w 864470"/>
                    <a:gd name="connsiteY481" fmla="*/ 250110 h 441931"/>
                    <a:gd name="connsiteX482" fmla="*/ 115137 w 864470"/>
                    <a:gd name="connsiteY482" fmla="*/ 251329 h 441931"/>
                    <a:gd name="connsiteX483" fmla="*/ 113807 w 864470"/>
                    <a:gd name="connsiteY483" fmla="*/ 251551 h 441931"/>
                    <a:gd name="connsiteX484" fmla="*/ 108931 w 864470"/>
                    <a:gd name="connsiteY484" fmla="*/ 250775 h 441931"/>
                    <a:gd name="connsiteX485" fmla="*/ 107158 w 864470"/>
                    <a:gd name="connsiteY485" fmla="*/ 249999 h 441931"/>
                    <a:gd name="connsiteX486" fmla="*/ 106272 w 864470"/>
                    <a:gd name="connsiteY486" fmla="*/ 249334 h 441931"/>
                    <a:gd name="connsiteX487" fmla="*/ 105607 w 864470"/>
                    <a:gd name="connsiteY487" fmla="*/ 248558 h 441931"/>
                    <a:gd name="connsiteX488" fmla="*/ 105386 w 864470"/>
                    <a:gd name="connsiteY488" fmla="*/ 247118 h 441931"/>
                    <a:gd name="connsiteX489" fmla="*/ 105829 w 864470"/>
                    <a:gd name="connsiteY489" fmla="*/ 246121 h 441931"/>
                    <a:gd name="connsiteX490" fmla="*/ 106382 w 864470"/>
                    <a:gd name="connsiteY490" fmla="*/ 245234 h 441931"/>
                    <a:gd name="connsiteX491" fmla="*/ 106604 w 864470"/>
                    <a:gd name="connsiteY491" fmla="*/ 244569 h 441931"/>
                    <a:gd name="connsiteX492" fmla="*/ 106050 w 864470"/>
                    <a:gd name="connsiteY492" fmla="*/ 243018 h 441931"/>
                    <a:gd name="connsiteX493" fmla="*/ 105607 w 864470"/>
                    <a:gd name="connsiteY493" fmla="*/ 242797 h 441931"/>
                    <a:gd name="connsiteX494" fmla="*/ 104831 w 864470"/>
                    <a:gd name="connsiteY494" fmla="*/ 243129 h 441931"/>
                    <a:gd name="connsiteX495" fmla="*/ 102836 w 864470"/>
                    <a:gd name="connsiteY495" fmla="*/ 243461 h 441931"/>
                    <a:gd name="connsiteX496" fmla="*/ 101174 w 864470"/>
                    <a:gd name="connsiteY496" fmla="*/ 244126 h 441931"/>
                    <a:gd name="connsiteX497" fmla="*/ 101396 w 864470"/>
                    <a:gd name="connsiteY497" fmla="*/ 245567 h 441931"/>
                    <a:gd name="connsiteX498" fmla="*/ 102282 w 864470"/>
                    <a:gd name="connsiteY498" fmla="*/ 247340 h 441931"/>
                    <a:gd name="connsiteX499" fmla="*/ 103058 w 864470"/>
                    <a:gd name="connsiteY499" fmla="*/ 249223 h 441931"/>
                    <a:gd name="connsiteX500" fmla="*/ 102947 w 864470"/>
                    <a:gd name="connsiteY500" fmla="*/ 250775 h 441931"/>
                    <a:gd name="connsiteX501" fmla="*/ 101839 w 864470"/>
                    <a:gd name="connsiteY501" fmla="*/ 257534 h 441931"/>
                    <a:gd name="connsiteX502" fmla="*/ 103390 w 864470"/>
                    <a:gd name="connsiteY502" fmla="*/ 258310 h 441931"/>
                    <a:gd name="connsiteX503" fmla="*/ 104388 w 864470"/>
                    <a:gd name="connsiteY503" fmla="*/ 259419 h 441931"/>
                    <a:gd name="connsiteX504" fmla="*/ 104942 w 864470"/>
                    <a:gd name="connsiteY504" fmla="*/ 260859 h 441931"/>
                    <a:gd name="connsiteX505" fmla="*/ 105386 w 864470"/>
                    <a:gd name="connsiteY505" fmla="*/ 262965 h 441931"/>
                    <a:gd name="connsiteX506" fmla="*/ 105496 w 864470"/>
                    <a:gd name="connsiteY506" fmla="*/ 266511 h 441931"/>
                    <a:gd name="connsiteX507" fmla="*/ 104388 w 864470"/>
                    <a:gd name="connsiteY507" fmla="*/ 270279 h 441931"/>
                    <a:gd name="connsiteX508" fmla="*/ 102836 w 864470"/>
                    <a:gd name="connsiteY508" fmla="*/ 273714 h 441931"/>
                    <a:gd name="connsiteX509" fmla="*/ 100842 w 864470"/>
                    <a:gd name="connsiteY509" fmla="*/ 276152 h 441931"/>
                    <a:gd name="connsiteX510" fmla="*/ 99955 w 864470"/>
                    <a:gd name="connsiteY510" fmla="*/ 276817 h 441931"/>
                    <a:gd name="connsiteX511" fmla="*/ 97517 w 864470"/>
                    <a:gd name="connsiteY511" fmla="*/ 277703 h 441931"/>
                    <a:gd name="connsiteX512" fmla="*/ 96409 w 864470"/>
                    <a:gd name="connsiteY512" fmla="*/ 278479 h 441931"/>
                    <a:gd name="connsiteX513" fmla="*/ 95634 w 864470"/>
                    <a:gd name="connsiteY513" fmla="*/ 279476 h 441931"/>
                    <a:gd name="connsiteX514" fmla="*/ 93195 w 864470"/>
                    <a:gd name="connsiteY514" fmla="*/ 284573 h 441931"/>
                    <a:gd name="connsiteX515" fmla="*/ 91090 w 864470"/>
                    <a:gd name="connsiteY515" fmla="*/ 287344 h 441931"/>
                    <a:gd name="connsiteX516" fmla="*/ 88873 w 864470"/>
                    <a:gd name="connsiteY516" fmla="*/ 289339 h 441931"/>
                    <a:gd name="connsiteX517" fmla="*/ 83887 w 864470"/>
                    <a:gd name="connsiteY517" fmla="*/ 292442 h 441931"/>
                    <a:gd name="connsiteX518" fmla="*/ 81338 w 864470"/>
                    <a:gd name="connsiteY518" fmla="*/ 293439 h 441931"/>
                    <a:gd name="connsiteX519" fmla="*/ 74025 w 864470"/>
                    <a:gd name="connsiteY519" fmla="*/ 294325 h 441931"/>
                    <a:gd name="connsiteX520" fmla="*/ 72362 w 864470"/>
                    <a:gd name="connsiteY520" fmla="*/ 294547 h 441931"/>
                    <a:gd name="connsiteX521" fmla="*/ 71808 w 864470"/>
                    <a:gd name="connsiteY521" fmla="*/ 294215 h 441931"/>
                    <a:gd name="connsiteX522" fmla="*/ 72362 w 864470"/>
                    <a:gd name="connsiteY522" fmla="*/ 293217 h 441931"/>
                    <a:gd name="connsiteX523" fmla="*/ 73360 w 864470"/>
                    <a:gd name="connsiteY523" fmla="*/ 291334 h 441931"/>
                    <a:gd name="connsiteX524" fmla="*/ 73803 w 864470"/>
                    <a:gd name="connsiteY524" fmla="*/ 291001 h 441931"/>
                    <a:gd name="connsiteX525" fmla="*/ 75354 w 864470"/>
                    <a:gd name="connsiteY525" fmla="*/ 290558 h 441931"/>
                    <a:gd name="connsiteX526" fmla="*/ 75908 w 864470"/>
                    <a:gd name="connsiteY526" fmla="*/ 290004 h 441931"/>
                    <a:gd name="connsiteX527" fmla="*/ 76130 w 864470"/>
                    <a:gd name="connsiteY527" fmla="*/ 288895 h 441931"/>
                    <a:gd name="connsiteX528" fmla="*/ 76130 w 864470"/>
                    <a:gd name="connsiteY528" fmla="*/ 287898 h 441931"/>
                    <a:gd name="connsiteX529" fmla="*/ 75797 w 864470"/>
                    <a:gd name="connsiteY529" fmla="*/ 286790 h 441931"/>
                    <a:gd name="connsiteX530" fmla="*/ 77903 w 864470"/>
                    <a:gd name="connsiteY530" fmla="*/ 280584 h 441931"/>
                    <a:gd name="connsiteX531" fmla="*/ 77903 w 864470"/>
                    <a:gd name="connsiteY531" fmla="*/ 277593 h 441931"/>
                    <a:gd name="connsiteX532" fmla="*/ 75908 w 864470"/>
                    <a:gd name="connsiteY532" fmla="*/ 276484 h 441931"/>
                    <a:gd name="connsiteX533" fmla="*/ 70921 w 864470"/>
                    <a:gd name="connsiteY533" fmla="*/ 277371 h 441931"/>
                    <a:gd name="connsiteX534" fmla="*/ 69592 w 864470"/>
                    <a:gd name="connsiteY534" fmla="*/ 278922 h 441931"/>
                    <a:gd name="connsiteX535" fmla="*/ 69038 w 864470"/>
                    <a:gd name="connsiteY535" fmla="*/ 279255 h 441931"/>
                    <a:gd name="connsiteX536" fmla="*/ 68484 w 864470"/>
                    <a:gd name="connsiteY536" fmla="*/ 279255 h 441931"/>
                    <a:gd name="connsiteX537" fmla="*/ 67265 w 864470"/>
                    <a:gd name="connsiteY537" fmla="*/ 278590 h 441931"/>
                    <a:gd name="connsiteX538" fmla="*/ 66710 w 864470"/>
                    <a:gd name="connsiteY538" fmla="*/ 278479 h 441931"/>
                    <a:gd name="connsiteX539" fmla="*/ 65270 w 864470"/>
                    <a:gd name="connsiteY539" fmla="*/ 279144 h 441931"/>
                    <a:gd name="connsiteX540" fmla="*/ 64384 w 864470"/>
                    <a:gd name="connsiteY540" fmla="*/ 279808 h 441931"/>
                    <a:gd name="connsiteX541" fmla="*/ 63608 w 864470"/>
                    <a:gd name="connsiteY541" fmla="*/ 279808 h 441931"/>
                    <a:gd name="connsiteX542" fmla="*/ 62500 w 864470"/>
                    <a:gd name="connsiteY542" fmla="*/ 278812 h 441931"/>
                    <a:gd name="connsiteX543" fmla="*/ 61945 w 864470"/>
                    <a:gd name="connsiteY543" fmla="*/ 277149 h 441931"/>
                    <a:gd name="connsiteX544" fmla="*/ 61834 w 864470"/>
                    <a:gd name="connsiteY544" fmla="*/ 275376 h 441931"/>
                    <a:gd name="connsiteX545" fmla="*/ 61502 w 864470"/>
                    <a:gd name="connsiteY545" fmla="*/ 273714 h 441931"/>
                    <a:gd name="connsiteX546" fmla="*/ 60284 w 864470"/>
                    <a:gd name="connsiteY546" fmla="*/ 272162 h 441931"/>
                    <a:gd name="connsiteX547" fmla="*/ 62832 w 864470"/>
                    <a:gd name="connsiteY547" fmla="*/ 270168 h 441931"/>
                    <a:gd name="connsiteX548" fmla="*/ 63386 w 864470"/>
                    <a:gd name="connsiteY548" fmla="*/ 268506 h 441931"/>
                    <a:gd name="connsiteX549" fmla="*/ 62389 w 864470"/>
                    <a:gd name="connsiteY549" fmla="*/ 266511 h 441931"/>
                    <a:gd name="connsiteX550" fmla="*/ 56848 w 864470"/>
                    <a:gd name="connsiteY550" fmla="*/ 258310 h 441931"/>
                    <a:gd name="connsiteX551" fmla="*/ 55519 w 864470"/>
                    <a:gd name="connsiteY551" fmla="*/ 258975 h 441931"/>
                    <a:gd name="connsiteX552" fmla="*/ 54521 w 864470"/>
                    <a:gd name="connsiteY552" fmla="*/ 259751 h 441931"/>
                    <a:gd name="connsiteX553" fmla="*/ 53523 w 864470"/>
                    <a:gd name="connsiteY553" fmla="*/ 260195 h 441931"/>
                    <a:gd name="connsiteX554" fmla="*/ 52305 w 864470"/>
                    <a:gd name="connsiteY554" fmla="*/ 259530 h 441931"/>
                    <a:gd name="connsiteX555" fmla="*/ 52083 w 864470"/>
                    <a:gd name="connsiteY555" fmla="*/ 258532 h 441931"/>
                    <a:gd name="connsiteX556" fmla="*/ 52083 w 864470"/>
                    <a:gd name="connsiteY556" fmla="*/ 257978 h 441931"/>
                    <a:gd name="connsiteX557" fmla="*/ 52083 w 864470"/>
                    <a:gd name="connsiteY557" fmla="*/ 257534 h 441931"/>
                    <a:gd name="connsiteX558" fmla="*/ 50975 w 864470"/>
                    <a:gd name="connsiteY558" fmla="*/ 255208 h 441931"/>
                    <a:gd name="connsiteX559" fmla="*/ 49645 w 864470"/>
                    <a:gd name="connsiteY559" fmla="*/ 253878 h 441931"/>
                    <a:gd name="connsiteX560" fmla="*/ 48426 w 864470"/>
                    <a:gd name="connsiteY560" fmla="*/ 252216 h 441931"/>
                    <a:gd name="connsiteX561" fmla="*/ 48093 w 864470"/>
                    <a:gd name="connsiteY561" fmla="*/ 249445 h 441931"/>
                    <a:gd name="connsiteX562" fmla="*/ 46764 w 864470"/>
                    <a:gd name="connsiteY562" fmla="*/ 250554 h 441931"/>
                    <a:gd name="connsiteX563" fmla="*/ 44991 w 864470"/>
                    <a:gd name="connsiteY563" fmla="*/ 250886 h 441931"/>
                    <a:gd name="connsiteX564" fmla="*/ 41667 w 864470"/>
                    <a:gd name="connsiteY564" fmla="*/ 250664 h 441931"/>
                    <a:gd name="connsiteX565" fmla="*/ 38231 w 864470"/>
                    <a:gd name="connsiteY565" fmla="*/ 249445 h 441931"/>
                    <a:gd name="connsiteX566" fmla="*/ 37677 w 864470"/>
                    <a:gd name="connsiteY566" fmla="*/ 249556 h 441931"/>
                    <a:gd name="connsiteX567" fmla="*/ 36236 w 864470"/>
                    <a:gd name="connsiteY567" fmla="*/ 250443 h 441931"/>
                    <a:gd name="connsiteX568" fmla="*/ 35350 w 864470"/>
                    <a:gd name="connsiteY568" fmla="*/ 250554 h 441931"/>
                    <a:gd name="connsiteX569" fmla="*/ 33023 w 864470"/>
                    <a:gd name="connsiteY569" fmla="*/ 249334 h 441931"/>
                    <a:gd name="connsiteX570" fmla="*/ 32580 w 864470"/>
                    <a:gd name="connsiteY570" fmla="*/ 247561 h 441931"/>
                    <a:gd name="connsiteX571" fmla="*/ 32801 w 864470"/>
                    <a:gd name="connsiteY571" fmla="*/ 245567 h 441931"/>
                    <a:gd name="connsiteX572" fmla="*/ 32469 w 864470"/>
                    <a:gd name="connsiteY572" fmla="*/ 243572 h 441931"/>
                    <a:gd name="connsiteX573" fmla="*/ 31139 w 864470"/>
                    <a:gd name="connsiteY573" fmla="*/ 242132 h 441931"/>
                    <a:gd name="connsiteX574" fmla="*/ 29588 w 864470"/>
                    <a:gd name="connsiteY574" fmla="*/ 241467 h 441931"/>
                    <a:gd name="connsiteX575" fmla="*/ 27815 w 864470"/>
                    <a:gd name="connsiteY575" fmla="*/ 241688 h 441931"/>
                    <a:gd name="connsiteX576" fmla="*/ 26152 w 864470"/>
                    <a:gd name="connsiteY576" fmla="*/ 242575 h 441931"/>
                    <a:gd name="connsiteX577" fmla="*/ 23715 w 864470"/>
                    <a:gd name="connsiteY577" fmla="*/ 245456 h 441931"/>
                    <a:gd name="connsiteX578" fmla="*/ 22274 w 864470"/>
                    <a:gd name="connsiteY578" fmla="*/ 248448 h 441931"/>
                    <a:gd name="connsiteX579" fmla="*/ 20722 w 864470"/>
                    <a:gd name="connsiteY579" fmla="*/ 251108 h 441931"/>
                    <a:gd name="connsiteX580" fmla="*/ 17619 w 864470"/>
                    <a:gd name="connsiteY580" fmla="*/ 252548 h 441931"/>
                    <a:gd name="connsiteX581" fmla="*/ 10306 w 864470"/>
                    <a:gd name="connsiteY581" fmla="*/ 252659 h 441931"/>
                    <a:gd name="connsiteX582" fmla="*/ 3656 w 864470"/>
                    <a:gd name="connsiteY582" fmla="*/ 250886 h 441931"/>
                    <a:gd name="connsiteX583" fmla="*/ 3213 w 864470"/>
                    <a:gd name="connsiteY583" fmla="*/ 250664 h 441931"/>
                    <a:gd name="connsiteX584" fmla="*/ 2992 w 864470"/>
                    <a:gd name="connsiteY584" fmla="*/ 250554 h 441931"/>
                    <a:gd name="connsiteX585" fmla="*/ 3546 w 864470"/>
                    <a:gd name="connsiteY585" fmla="*/ 253545 h 441931"/>
                    <a:gd name="connsiteX586" fmla="*/ 3767 w 864470"/>
                    <a:gd name="connsiteY586" fmla="*/ 254543 h 441931"/>
                    <a:gd name="connsiteX587" fmla="*/ 7092 w 864470"/>
                    <a:gd name="connsiteY587" fmla="*/ 259530 h 441931"/>
                    <a:gd name="connsiteX588" fmla="*/ 11303 w 864470"/>
                    <a:gd name="connsiteY588" fmla="*/ 261524 h 441931"/>
                    <a:gd name="connsiteX589" fmla="*/ 14628 w 864470"/>
                    <a:gd name="connsiteY589" fmla="*/ 264295 h 441931"/>
                    <a:gd name="connsiteX590" fmla="*/ 14517 w 864470"/>
                    <a:gd name="connsiteY590" fmla="*/ 271386 h 441931"/>
                    <a:gd name="connsiteX591" fmla="*/ 13408 w 864470"/>
                    <a:gd name="connsiteY591" fmla="*/ 273936 h 441931"/>
                    <a:gd name="connsiteX592" fmla="*/ 8976 w 864470"/>
                    <a:gd name="connsiteY592" fmla="*/ 279476 h 441931"/>
                    <a:gd name="connsiteX593" fmla="*/ 8532 w 864470"/>
                    <a:gd name="connsiteY593" fmla="*/ 281028 h 441931"/>
                    <a:gd name="connsiteX594" fmla="*/ 7867 w 864470"/>
                    <a:gd name="connsiteY594" fmla="*/ 283909 h 441931"/>
                    <a:gd name="connsiteX595" fmla="*/ 7424 w 864470"/>
                    <a:gd name="connsiteY595" fmla="*/ 285017 h 441931"/>
                    <a:gd name="connsiteX596" fmla="*/ 3656 w 864470"/>
                    <a:gd name="connsiteY596" fmla="*/ 289782 h 441931"/>
                    <a:gd name="connsiteX597" fmla="*/ 0 w 864470"/>
                    <a:gd name="connsiteY597" fmla="*/ 295877 h 441931"/>
                    <a:gd name="connsiteX598" fmla="*/ 997 w 864470"/>
                    <a:gd name="connsiteY598" fmla="*/ 297428 h 441931"/>
                    <a:gd name="connsiteX599" fmla="*/ 2881 w 864470"/>
                    <a:gd name="connsiteY599" fmla="*/ 299201 h 441931"/>
                    <a:gd name="connsiteX600" fmla="*/ 2106 w 864470"/>
                    <a:gd name="connsiteY600" fmla="*/ 301529 h 441931"/>
                    <a:gd name="connsiteX601" fmla="*/ 2659 w 864470"/>
                    <a:gd name="connsiteY601" fmla="*/ 302969 h 441931"/>
                    <a:gd name="connsiteX602" fmla="*/ 3767 w 864470"/>
                    <a:gd name="connsiteY602" fmla="*/ 304410 h 441931"/>
                    <a:gd name="connsiteX603" fmla="*/ 4654 w 864470"/>
                    <a:gd name="connsiteY603" fmla="*/ 306737 h 441931"/>
                    <a:gd name="connsiteX604" fmla="*/ 4543 w 864470"/>
                    <a:gd name="connsiteY604" fmla="*/ 307956 h 441931"/>
                    <a:gd name="connsiteX605" fmla="*/ 3435 w 864470"/>
                    <a:gd name="connsiteY605" fmla="*/ 310394 h 441931"/>
                    <a:gd name="connsiteX606" fmla="*/ 3435 w 864470"/>
                    <a:gd name="connsiteY606" fmla="*/ 311834 h 441931"/>
                    <a:gd name="connsiteX607" fmla="*/ 6870 w 864470"/>
                    <a:gd name="connsiteY607" fmla="*/ 313829 h 441931"/>
                    <a:gd name="connsiteX608" fmla="*/ 9530 w 864470"/>
                    <a:gd name="connsiteY608" fmla="*/ 317597 h 441931"/>
                    <a:gd name="connsiteX609" fmla="*/ 10638 w 864470"/>
                    <a:gd name="connsiteY609" fmla="*/ 321808 h 441931"/>
                    <a:gd name="connsiteX610" fmla="*/ 9863 w 864470"/>
                    <a:gd name="connsiteY610" fmla="*/ 326129 h 441931"/>
                    <a:gd name="connsiteX611" fmla="*/ 6760 w 864470"/>
                    <a:gd name="connsiteY611" fmla="*/ 330119 h 441931"/>
                    <a:gd name="connsiteX612" fmla="*/ 8865 w 864470"/>
                    <a:gd name="connsiteY612" fmla="*/ 330673 h 441931"/>
                    <a:gd name="connsiteX613" fmla="*/ 14849 w 864470"/>
                    <a:gd name="connsiteY613" fmla="*/ 329897 h 441931"/>
                    <a:gd name="connsiteX614" fmla="*/ 16733 w 864470"/>
                    <a:gd name="connsiteY614" fmla="*/ 330230 h 441931"/>
                    <a:gd name="connsiteX615" fmla="*/ 38121 w 864470"/>
                    <a:gd name="connsiteY615" fmla="*/ 336990 h 441931"/>
                    <a:gd name="connsiteX616" fmla="*/ 37899 w 864470"/>
                    <a:gd name="connsiteY616" fmla="*/ 338873 h 441931"/>
                    <a:gd name="connsiteX617" fmla="*/ 38453 w 864470"/>
                    <a:gd name="connsiteY617" fmla="*/ 339316 h 441931"/>
                    <a:gd name="connsiteX618" fmla="*/ 39117 w 864470"/>
                    <a:gd name="connsiteY618" fmla="*/ 339206 h 441931"/>
                    <a:gd name="connsiteX619" fmla="*/ 39561 w 864470"/>
                    <a:gd name="connsiteY619" fmla="*/ 339760 h 441931"/>
                    <a:gd name="connsiteX620" fmla="*/ 39561 w 864470"/>
                    <a:gd name="connsiteY620" fmla="*/ 340757 h 441931"/>
                    <a:gd name="connsiteX621" fmla="*/ 39117 w 864470"/>
                    <a:gd name="connsiteY621" fmla="*/ 342308 h 441931"/>
                    <a:gd name="connsiteX622" fmla="*/ 38785 w 864470"/>
                    <a:gd name="connsiteY622" fmla="*/ 346187 h 441931"/>
                    <a:gd name="connsiteX623" fmla="*/ 38453 w 864470"/>
                    <a:gd name="connsiteY623" fmla="*/ 347960 h 441931"/>
                    <a:gd name="connsiteX624" fmla="*/ 38674 w 864470"/>
                    <a:gd name="connsiteY624" fmla="*/ 349512 h 441931"/>
                    <a:gd name="connsiteX625" fmla="*/ 40115 w 864470"/>
                    <a:gd name="connsiteY625" fmla="*/ 351617 h 441931"/>
                    <a:gd name="connsiteX626" fmla="*/ 42885 w 864470"/>
                    <a:gd name="connsiteY626" fmla="*/ 353723 h 441931"/>
                    <a:gd name="connsiteX627" fmla="*/ 54964 w 864470"/>
                    <a:gd name="connsiteY627" fmla="*/ 357601 h 441931"/>
                    <a:gd name="connsiteX628" fmla="*/ 59397 w 864470"/>
                    <a:gd name="connsiteY628" fmla="*/ 361812 h 441931"/>
                    <a:gd name="connsiteX629" fmla="*/ 61945 w 864470"/>
                    <a:gd name="connsiteY629" fmla="*/ 363253 h 441931"/>
                    <a:gd name="connsiteX630" fmla="*/ 66821 w 864470"/>
                    <a:gd name="connsiteY630" fmla="*/ 364804 h 441931"/>
                    <a:gd name="connsiteX631" fmla="*/ 68373 w 864470"/>
                    <a:gd name="connsiteY631" fmla="*/ 364915 h 441931"/>
                    <a:gd name="connsiteX632" fmla="*/ 69149 w 864470"/>
                    <a:gd name="connsiteY632" fmla="*/ 364915 h 441931"/>
                    <a:gd name="connsiteX633" fmla="*/ 72141 w 864470"/>
                    <a:gd name="connsiteY633" fmla="*/ 364139 h 441931"/>
                    <a:gd name="connsiteX634" fmla="*/ 77017 w 864470"/>
                    <a:gd name="connsiteY634" fmla="*/ 361590 h 441931"/>
                    <a:gd name="connsiteX635" fmla="*/ 78236 w 864470"/>
                    <a:gd name="connsiteY635" fmla="*/ 359928 h 441931"/>
                    <a:gd name="connsiteX636" fmla="*/ 78568 w 864470"/>
                    <a:gd name="connsiteY636" fmla="*/ 358599 h 441931"/>
                    <a:gd name="connsiteX637" fmla="*/ 78679 w 864470"/>
                    <a:gd name="connsiteY637" fmla="*/ 357268 h 441931"/>
                    <a:gd name="connsiteX638" fmla="*/ 79122 w 864470"/>
                    <a:gd name="connsiteY638" fmla="*/ 355163 h 441931"/>
                    <a:gd name="connsiteX639" fmla="*/ 80895 w 864470"/>
                    <a:gd name="connsiteY639" fmla="*/ 352282 h 441931"/>
                    <a:gd name="connsiteX640" fmla="*/ 82779 w 864470"/>
                    <a:gd name="connsiteY640" fmla="*/ 351949 h 441931"/>
                    <a:gd name="connsiteX641" fmla="*/ 84884 w 864470"/>
                    <a:gd name="connsiteY641" fmla="*/ 352503 h 441931"/>
                    <a:gd name="connsiteX642" fmla="*/ 87766 w 864470"/>
                    <a:gd name="connsiteY642" fmla="*/ 352393 h 441931"/>
                    <a:gd name="connsiteX643" fmla="*/ 87766 w 864470"/>
                    <a:gd name="connsiteY643" fmla="*/ 349290 h 441931"/>
                    <a:gd name="connsiteX644" fmla="*/ 89760 w 864470"/>
                    <a:gd name="connsiteY644" fmla="*/ 345412 h 441931"/>
                    <a:gd name="connsiteX645" fmla="*/ 92641 w 864470"/>
                    <a:gd name="connsiteY645" fmla="*/ 342198 h 441931"/>
                    <a:gd name="connsiteX646" fmla="*/ 95966 w 864470"/>
                    <a:gd name="connsiteY646" fmla="*/ 340314 h 441931"/>
                    <a:gd name="connsiteX647" fmla="*/ 96520 w 864470"/>
                    <a:gd name="connsiteY647" fmla="*/ 340203 h 441931"/>
                    <a:gd name="connsiteX648" fmla="*/ 97185 w 864470"/>
                    <a:gd name="connsiteY648" fmla="*/ 340314 h 441931"/>
                    <a:gd name="connsiteX649" fmla="*/ 97739 w 864470"/>
                    <a:gd name="connsiteY649" fmla="*/ 340646 h 441931"/>
                    <a:gd name="connsiteX650" fmla="*/ 97849 w 864470"/>
                    <a:gd name="connsiteY650" fmla="*/ 340646 h 441931"/>
                    <a:gd name="connsiteX651" fmla="*/ 97849 w 864470"/>
                    <a:gd name="connsiteY651" fmla="*/ 340757 h 441931"/>
                    <a:gd name="connsiteX652" fmla="*/ 98958 w 864470"/>
                    <a:gd name="connsiteY652" fmla="*/ 341976 h 441931"/>
                    <a:gd name="connsiteX653" fmla="*/ 101396 w 864470"/>
                    <a:gd name="connsiteY653" fmla="*/ 345744 h 441931"/>
                    <a:gd name="connsiteX654" fmla="*/ 105164 w 864470"/>
                    <a:gd name="connsiteY654" fmla="*/ 348847 h 441931"/>
                    <a:gd name="connsiteX655" fmla="*/ 106161 w 864470"/>
                    <a:gd name="connsiteY655" fmla="*/ 350066 h 441931"/>
                    <a:gd name="connsiteX656" fmla="*/ 106826 w 864470"/>
                    <a:gd name="connsiteY656" fmla="*/ 352836 h 441931"/>
                    <a:gd name="connsiteX657" fmla="*/ 105386 w 864470"/>
                    <a:gd name="connsiteY657" fmla="*/ 358488 h 441931"/>
                    <a:gd name="connsiteX658" fmla="*/ 105718 w 864470"/>
                    <a:gd name="connsiteY658" fmla="*/ 362034 h 441931"/>
                    <a:gd name="connsiteX659" fmla="*/ 109375 w 864470"/>
                    <a:gd name="connsiteY659" fmla="*/ 365026 h 441931"/>
                    <a:gd name="connsiteX660" fmla="*/ 114029 w 864470"/>
                    <a:gd name="connsiteY660" fmla="*/ 365469 h 441931"/>
                    <a:gd name="connsiteX661" fmla="*/ 125553 w 864470"/>
                    <a:gd name="connsiteY661" fmla="*/ 362366 h 441931"/>
                    <a:gd name="connsiteX662" fmla="*/ 127549 w 864470"/>
                    <a:gd name="connsiteY662" fmla="*/ 362144 h 441931"/>
                    <a:gd name="connsiteX663" fmla="*/ 129321 w 864470"/>
                    <a:gd name="connsiteY663" fmla="*/ 362588 h 441931"/>
                    <a:gd name="connsiteX664" fmla="*/ 137965 w 864470"/>
                    <a:gd name="connsiteY664" fmla="*/ 367796 h 441931"/>
                    <a:gd name="connsiteX665" fmla="*/ 139073 w 864470"/>
                    <a:gd name="connsiteY665" fmla="*/ 369458 h 441931"/>
                    <a:gd name="connsiteX666" fmla="*/ 138519 w 864470"/>
                    <a:gd name="connsiteY666" fmla="*/ 370566 h 441931"/>
                    <a:gd name="connsiteX667" fmla="*/ 136081 w 864470"/>
                    <a:gd name="connsiteY667" fmla="*/ 372561 h 441931"/>
                    <a:gd name="connsiteX668" fmla="*/ 135527 w 864470"/>
                    <a:gd name="connsiteY668" fmla="*/ 373448 h 441931"/>
                    <a:gd name="connsiteX669" fmla="*/ 136192 w 864470"/>
                    <a:gd name="connsiteY669" fmla="*/ 374888 h 441931"/>
                    <a:gd name="connsiteX670" fmla="*/ 137411 w 864470"/>
                    <a:gd name="connsiteY670" fmla="*/ 374888 h 441931"/>
                    <a:gd name="connsiteX671" fmla="*/ 139738 w 864470"/>
                    <a:gd name="connsiteY671" fmla="*/ 374112 h 441931"/>
                    <a:gd name="connsiteX672" fmla="*/ 141068 w 864470"/>
                    <a:gd name="connsiteY672" fmla="*/ 374556 h 441931"/>
                    <a:gd name="connsiteX673" fmla="*/ 144392 w 864470"/>
                    <a:gd name="connsiteY673" fmla="*/ 376440 h 441931"/>
                    <a:gd name="connsiteX674" fmla="*/ 145501 w 864470"/>
                    <a:gd name="connsiteY674" fmla="*/ 376440 h 441931"/>
                    <a:gd name="connsiteX675" fmla="*/ 147606 w 864470"/>
                    <a:gd name="connsiteY675" fmla="*/ 375886 h 441931"/>
                    <a:gd name="connsiteX676" fmla="*/ 148825 w 864470"/>
                    <a:gd name="connsiteY676" fmla="*/ 375886 h 441931"/>
                    <a:gd name="connsiteX677" fmla="*/ 149822 w 864470"/>
                    <a:gd name="connsiteY677" fmla="*/ 376440 h 441931"/>
                    <a:gd name="connsiteX678" fmla="*/ 151706 w 864470"/>
                    <a:gd name="connsiteY678" fmla="*/ 378102 h 441931"/>
                    <a:gd name="connsiteX679" fmla="*/ 152925 w 864470"/>
                    <a:gd name="connsiteY679" fmla="*/ 378545 h 441931"/>
                    <a:gd name="connsiteX680" fmla="*/ 154033 w 864470"/>
                    <a:gd name="connsiteY680" fmla="*/ 378434 h 441931"/>
                    <a:gd name="connsiteX681" fmla="*/ 157801 w 864470"/>
                    <a:gd name="connsiteY681" fmla="*/ 377216 h 441931"/>
                    <a:gd name="connsiteX682" fmla="*/ 159796 w 864470"/>
                    <a:gd name="connsiteY682" fmla="*/ 376883 h 441931"/>
                    <a:gd name="connsiteX683" fmla="*/ 163674 w 864470"/>
                    <a:gd name="connsiteY683" fmla="*/ 377327 h 441931"/>
                    <a:gd name="connsiteX684" fmla="*/ 165669 w 864470"/>
                    <a:gd name="connsiteY684" fmla="*/ 377991 h 441931"/>
                    <a:gd name="connsiteX685" fmla="*/ 167220 w 864470"/>
                    <a:gd name="connsiteY685" fmla="*/ 377770 h 441931"/>
                    <a:gd name="connsiteX686" fmla="*/ 168772 w 864470"/>
                    <a:gd name="connsiteY686" fmla="*/ 376107 h 441931"/>
                    <a:gd name="connsiteX687" fmla="*/ 171320 w 864470"/>
                    <a:gd name="connsiteY687" fmla="*/ 371675 h 441931"/>
                    <a:gd name="connsiteX688" fmla="*/ 171875 w 864470"/>
                    <a:gd name="connsiteY688" fmla="*/ 371231 h 441931"/>
                    <a:gd name="connsiteX689" fmla="*/ 173094 w 864470"/>
                    <a:gd name="connsiteY689" fmla="*/ 370677 h 441931"/>
                    <a:gd name="connsiteX690" fmla="*/ 173537 w 864470"/>
                    <a:gd name="connsiteY690" fmla="*/ 370123 h 441931"/>
                    <a:gd name="connsiteX691" fmla="*/ 173758 w 864470"/>
                    <a:gd name="connsiteY691" fmla="*/ 369347 h 441931"/>
                    <a:gd name="connsiteX692" fmla="*/ 173647 w 864470"/>
                    <a:gd name="connsiteY692" fmla="*/ 367575 h 441931"/>
                    <a:gd name="connsiteX693" fmla="*/ 173758 w 864470"/>
                    <a:gd name="connsiteY693" fmla="*/ 367020 h 441931"/>
                    <a:gd name="connsiteX694" fmla="*/ 175864 w 864470"/>
                    <a:gd name="connsiteY694" fmla="*/ 361923 h 441931"/>
                    <a:gd name="connsiteX695" fmla="*/ 177083 w 864470"/>
                    <a:gd name="connsiteY695" fmla="*/ 356049 h 441931"/>
                    <a:gd name="connsiteX696" fmla="*/ 177969 w 864470"/>
                    <a:gd name="connsiteY696" fmla="*/ 354055 h 441931"/>
                    <a:gd name="connsiteX697" fmla="*/ 185283 w 864470"/>
                    <a:gd name="connsiteY697" fmla="*/ 346741 h 441931"/>
                    <a:gd name="connsiteX698" fmla="*/ 187388 w 864470"/>
                    <a:gd name="connsiteY698" fmla="*/ 345522 h 441931"/>
                    <a:gd name="connsiteX699" fmla="*/ 195257 w 864470"/>
                    <a:gd name="connsiteY699" fmla="*/ 342973 h 441931"/>
                    <a:gd name="connsiteX700" fmla="*/ 203124 w 864470"/>
                    <a:gd name="connsiteY700" fmla="*/ 341644 h 441931"/>
                    <a:gd name="connsiteX701" fmla="*/ 207225 w 864470"/>
                    <a:gd name="connsiteY701" fmla="*/ 342530 h 441931"/>
                    <a:gd name="connsiteX702" fmla="*/ 210770 w 864470"/>
                    <a:gd name="connsiteY702" fmla="*/ 344303 h 441931"/>
                    <a:gd name="connsiteX703" fmla="*/ 214206 w 864470"/>
                    <a:gd name="connsiteY703" fmla="*/ 344414 h 441931"/>
                    <a:gd name="connsiteX704" fmla="*/ 218085 w 864470"/>
                    <a:gd name="connsiteY704" fmla="*/ 340757 h 441931"/>
                    <a:gd name="connsiteX705" fmla="*/ 218085 w 864470"/>
                    <a:gd name="connsiteY705" fmla="*/ 340646 h 441931"/>
                    <a:gd name="connsiteX706" fmla="*/ 218971 w 864470"/>
                    <a:gd name="connsiteY706" fmla="*/ 339427 h 441931"/>
                    <a:gd name="connsiteX707" fmla="*/ 219968 w 864470"/>
                    <a:gd name="connsiteY707" fmla="*/ 338651 h 441931"/>
                    <a:gd name="connsiteX708" fmla="*/ 221077 w 864470"/>
                    <a:gd name="connsiteY708" fmla="*/ 338430 h 441931"/>
                    <a:gd name="connsiteX709" fmla="*/ 223071 w 864470"/>
                    <a:gd name="connsiteY709" fmla="*/ 338873 h 441931"/>
                    <a:gd name="connsiteX710" fmla="*/ 223847 w 864470"/>
                    <a:gd name="connsiteY710" fmla="*/ 339316 h 441931"/>
                    <a:gd name="connsiteX711" fmla="*/ 224401 w 864470"/>
                    <a:gd name="connsiteY711" fmla="*/ 339871 h 441931"/>
                    <a:gd name="connsiteX712" fmla="*/ 225066 w 864470"/>
                    <a:gd name="connsiteY712" fmla="*/ 340757 h 441931"/>
                    <a:gd name="connsiteX713" fmla="*/ 225953 w 864470"/>
                    <a:gd name="connsiteY713" fmla="*/ 341312 h 441931"/>
                    <a:gd name="connsiteX714" fmla="*/ 227061 w 864470"/>
                    <a:gd name="connsiteY714" fmla="*/ 341533 h 441931"/>
                    <a:gd name="connsiteX715" fmla="*/ 228058 w 864470"/>
                    <a:gd name="connsiteY715" fmla="*/ 341312 h 441931"/>
                    <a:gd name="connsiteX716" fmla="*/ 229166 w 864470"/>
                    <a:gd name="connsiteY716" fmla="*/ 340757 h 441931"/>
                    <a:gd name="connsiteX717" fmla="*/ 229166 w 864470"/>
                    <a:gd name="connsiteY717" fmla="*/ 340757 h 441931"/>
                    <a:gd name="connsiteX718" fmla="*/ 229166 w 864470"/>
                    <a:gd name="connsiteY718" fmla="*/ 340646 h 441931"/>
                    <a:gd name="connsiteX719" fmla="*/ 229166 w 864470"/>
                    <a:gd name="connsiteY719" fmla="*/ 340646 h 441931"/>
                    <a:gd name="connsiteX720" fmla="*/ 232490 w 864470"/>
                    <a:gd name="connsiteY720" fmla="*/ 339760 h 441931"/>
                    <a:gd name="connsiteX721" fmla="*/ 235150 w 864470"/>
                    <a:gd name="connsiteY721" fmla="*/ 339427 h 441931"/>
                    <a:gd name="connsiteX722" fmla="*/ 241023 w 864470"/>
                    <a:gd name="connsiteY722" fmla="*/ 340646 h 441931"/>
                    <a:gd name="connsiteX723" fmla="*/ 241134 w 864470"/>
                    <a:gd name="connsiteY723" fmla="*/ 340646 h 441931"/>
                    <a:gd name="connsiteX724" fmla="*/ 241245 w 864470"/>
                    <a:gd name="connsiteY724" fmla="*/ 340757 h 441931"/>
                    <a:gd name="connsiteX725" fmla="*/ 242131 w 864470"/>
                    <a:gd name="connsiteY725" fmla="*/ 340757 h 441931"/>
                    <a:gd name="connsiteX726" fmla="*/ 242907 w 864470"/>
                    <a:gd name="connsiteY726" fmla="*/ 340646 h 441931"/>
                    <a:gd name="connsiteX727" fmla="*/ 245124 w 864470"/>
                    <a:gd name="connsiteY727" fmla="*/ 340868 h 441931"/>
                    <a:gd name="connsiteX728" fmla="*/ 248781 w 864470"/>
                    <a:gd name="connsiteY728" fmla="*/ 343638 h 441931"/>
                    <a:gd name="connsiteX729" fmla="*/ 250886 w 864470"/>
                    <a:gd name="connsiteY729" fmla="*/ 344414 h 441931"/>
                    <a:gd name="connsiteX730" fmla="*/ 252216 w 864470"/>
                    <a:gd name="connsiteY730" fmla="*/ 344082 h 441931"/>
                    <a:gd name="connsiteX731" fmla="*/ 254432 w 864470"/>
                    <a:gd name="connsiteY731" fmla="*/ 342308 h 441931"/>
                    <a:gd name="connsiteX732" fmla="*/ 255651 w 864470"/>
                    <a:gd name="connsiteY732" fmla="*/ 341533 h 441931"/>
                    <a:gd name="connsiteX733" fmla="*/ 260859 w 864470"/>
                    <a:gd name="connsiteY733" fmla="*/ 340646 h 441931"/>
                    <a:gd name="connsiteX734" fmla="*/ 264738 w 864470"/>
                    <a:gd name="connsiteY734" fmla="*/ 337544 h 441931"/>
                    <a:gd name="connsiteX735" fmla="*/ 269503 w 864470"/>
                    <a:gd name="connsiteY735" fmla="*/ 334995 h 441931"/>
                    <a:gd name="connsiteX736" fmla="*/ 274600 w 864470"/>
                    <a:gd name="connsiteY736" fmla="*/ 333222 h 441931"/>
                    <a:gd name="connsiteX737" fmla="*/ 282579 w 864470"/>
                    <a:gd name="connsiteY737" fmla="*/ 332889 h 441931"/>
                    <a:gd name="connsiteX738" fmla="*/ 294104 w 864470"/>
                    <a:gd name="connsiteY738" fmla="*/ 326905 h 441931"/>
                    <a:gd name="connsiteX739" fmla="*/ 295987 w 864470"/>
                    <a:gd name="connsiteY739" fmla="*/ 326462 h 441931"/>
                    <a:gd name="connsiteX740" fmla="*/ 301418 w 864470"/>
                    <a:gd name="connsiteY740" fmla="*/ 325464 h 441931"/>
                    <a:gd name="connsiteX741" fmla="*/ 304077 w 864470"/>
                    <a:gd name="connsiteY741" fmla="*/ 326351 h 441931"/>
                    <a:gd name="connsiteX742" fmla="*/ 304077 w 864470"/>
                    <a:gd name="connsiteY742" fmla="*/ 328457 h 441931"/>
                    <a:gd name="connsiteX743" fmla="*/ 303966 w 864470"/>
                    <a:gd name="connsiteY743" fmla="*/ 330673 h 441931"/>
                    <a:gd name="connsiteX744" fmla="*/ 301639 w 864470"/>
                    <a:gd name="connsiteY744" fmla="*/ 333997 h 441931"/>
                    <a:gd name="connsiteX745" fmla="*/ 294769 w 864470"/>
                    <a:gd name="connsiteY745" fmla="*/ 337765 h 441931"/>
                    <a:gd name="connsiteX746" fmla="*/ 293550 w 864470"/>
                    <a:gd name="connsiteY746" fmla="*/ 340757 h 441931"/>
                    <a:gd name="connsiteX747" fmla="*/ 294326 w 864470"/>
                    <a:gd name="connsiteY747" fmla="*/ 342308 h 441931"/>
                    <a:gd name="connsiteX748" fmla="*/ 294769 w 864470"/>
                    <a:gd name="connsiteY748" fmla="*/ 344303 h 441931"/>
                    <a:gd name="connsiteX749" fmla="*/ 295433 w 864470"/>
                    <a:gd name="connsiteY749" fmla="*/ 348071 h 441931"/>
                    <a:gd name="connsiteX750" fmla="*/ 296209 w 864470"/>
                    <a:gd name="connsiteY750" fmla="*/ 349955 h 441931"/>
                    <a:gd name="connsiteX751" fmla="*/ 296985 w 864470"/>
                    <a:gd name="connsiteY751" fmla="*/ 351506 h 441931"/>
                    <a:gd name="connsiteX752" fmla="*/ 296985 w 864470"/>
                    <a:gd name="connsiteY752" fmla="*/ 352947 h 441931"/>
                    <a:gd name="connsiteX753" fmla="*/ 295323 w 864470"/>
                    <a:gd name="connsiteY753" fmla="*/ 354609 h 441931"/>
                    <a:gd name="connsiteX754" fmla="*/ 296542 w 864470"/>
                    <a:gd name="connsiteY754" fmla="*/ 355163 h 441931"/>
                    <a:gd name="connsiteX755" fmla="*/ 299201 w 864470"/>
                    <a:gd name="connsiteY755" fmla="*/ 355606 h 441931"/>
                    <a:gd name="connsiteX756" fmla="*/ 300420 w 864470"/>
                    <a:gd name="connsiteY756" fmla="*/ 356271 h 441931"/>
                    <a:gd name="connsiteX757" fmla="*/ 301750 w 864470"/>
                    <a:gd name="connsiteY757" fmla="*/ 357601 h 441931"/>
                    <a:gd name="connsiteX758" fmla="*/ 302415 w 864470"/>
                    <a:gd name="connsiteY758" fmla="*/ 358599 h 441931"/>
                    <a:gd name="connsiteX759" fmla="*/ 303080 w 864470"/>
                    <a:gd name="connsiteY759" fmla="*/ 359374 h 441931"/>
                    <a:gd name="connsiteX760" fmla="*/ 304631 w 864470"/>
                    <a:gd name="connsiteY760" fmla="*/ 359928 h 441931"/>
                    <a:gd name="connsiteX761" fmla="*/ 309396 w 864470"/>
                    <a:gd name="connsiteY761" fmla="*/ 360150 h 441931"/>
                    <a:gd name="connsiteX762" fmla="*/ 311169 w 864470"/>
                    <a:gd name="connsiteY762" fmla="*/ 361369 h 441931"/>
                    <a:gd name="connsiteX763" fmla="*/ 312167 w 864470"/>
                    <a:gd name="connsiteY763" fmla="*/ 365026 h 441931"/>
                    <a:gd name="connsiteX764" fmla="*/ 312278 w 864470"/>
                    <a:gd name="connsiteY764" fmla="*/ 367020 h 441931"/>
                    <a:gd name="connsiteX765" fmla="*/ 311945 w 864470"/>
                    <a:gd name="connsiteY765" fmla="*/ 368240 h 441931"/>
                    <a:gd name="connsiteX766" fmla="*/ 311502 w 864470"/>
                    <a:gd name="connsiteY766" fmla="*/ 369347 h 441931"/>
                    <a:gd name="connsiteX767" fmla="*/ 311169 w 864470"/>
                    <a:gd name="connsiteY767" fmla="*/ 371231 h 441931"/>
                    <a:gd name="connsiteX768" fmla="*/ 311169 w 864470"/>
                    <a:gd name="connsiteY768" fmla="*/ 373448 h 441931"/>
                    <a:gd name="connsiteX769" fmla="*/ 311391 w 864470"/>
                    <a:gd name="connsiteY769" fmla="*/ 374556 h 441931"/>
                    <a:gd name="connsiteX770" fmla="*/ 312056 w 864470"/>
                    <a:gd name="connsiteY770" fmla="*/ 375110 h 441931"/>
                    <a:gd name="connsiteX771" fmla="*/ 313164 w 864470"/>
                    <a:gd name="connsiteY771" fmla="*/ 375886 h 441931"/>
                    <a:gd name="connsiteX772" fmla="*/ 315491 w 864470"/>
                    <a:gd name="connsiteY772" fmla="*/ 376883 h 441931"/>
                    <a:gd name="connsiteX773" fmla="*/ 317929 w 864470"/>
                    <a:gd name="connsiteY773" fmla="*/ 377216 h 441931"/>
                    <a:gd name="connsiteX774" fmla="*/ 319813 w 864470"/>
                    <a:gd name="connsiteY774" fmla="*/ 378434 h 441931"/>
                    <a:gd name="connsiteX775" fmla="*/ 320811 w 864470"/>
                    <a:gd name="connsiteY775" fmla="*/ 381981 h 441931"/>
                    <a:gd name="connsiteX776" fmla="*/ 322916 w 864470"/>
                    <a:gd name="connsiteY776" fmla="*/ 387300 h 441931"/>
                    <a:gd name="connsiteX777" fmla="*/ 326794 w 864470"/>
                    <a:gd name="connsiteY777" fmla="*/ 390735 h 441931"/>
                    <a:gd name="connsiteX778" fmla="*/ 331448 w 864470"/>
                    <a:gd name="connsiteY778" fmla="*/ 392618 h 441931"/>
                    <a:gd name="connsiteX779" fmla="*/ 334219 w 864470"/>
                    <a:gd name="connsiteY779" fmla="*/ 393062 h 441931"/>
                    <a:gd name="connsiteX780" fmla="*/ 337543 w 864470"/>
                    <a:gd name="connsiteY780" fmla="*/ 393727 h 441931"/>
                    <a:gd name="connsiteX781" fmla="*/ 341089 w 864470"/>
                    <a:gd name="connsiteY781" fmla="*/ 396054 h 441931"/>
                    <a:gd name="connsiteX782" fmla="*/ 342974 w 864470"/>
                    <a:gd name="connsiteY782" fmla="*/ 396940 h 441931"/>
                    <a:gd name="connsiteX783" fmla="*/ 344636 w 864470"/>
                    <a:gd name="connsiteY783" fmla="*/ 397162 h 441931"/>
                    <a:gd name="connsiteX784" fmla="*/ 351285 w 864470"/>
                    <a:gd name="connsiteY784" fmla="*/ 396276 h 441931"/>
                    <a:gd name="connsiteX785" fmla="*/ 356826 w 864470"/>
                    <a:gd name="connsiteY785" fmla="*/ 396829 h 441931"/>
                    <a:gd name="connsiteX786" fmla="*/ 357047 w 864470"/>
                    <a:gd name="connsiteY786" fmla="*/ 396940 h 441931"/>
                    <a:gd name="connsiteX787" fmla="*/ 357933 w 864470"/>
                    <a:gd name="connsiteY787" fmla="*/ 397384 h 441931"/>
                    <a:gd name="connsiteX788" fmla="*/ 360039 w 864470"/>
                    <a:gd name="connsiteY788" fmla="*/ 398935 h 441931"/>
                    <a:gd name="connsiteX789" fmla="*/ 361036 w 864470"/>
                    <a:gd name="connsiteY789" fmla="*/ 399379 h 441931"/>
                    <a:gd name="connsiteX790" fmla="*/ 362145 w 864470"/>
                    <a:gd name="connsiteY790" fmla="*/ 399379 h 441931"/>
                    <a:gd name="connsiteX791" fmla="*/ 363917 w 864470"/>
                    <a:gd name="connsiteY791" fmla="*/ 398603 h 441931"/>
                    <a:gd name="connsiteX792" fmla="*/ 364804 w 864470"/>
                    <a:gd name="connsiteY792" fmla="*/ 398492 h 441931"/>
                    <a:gd name="connsiteX793" fmla="*/ 365802 w 864470"/>
                    <a:gd name="connsiteY793" fmla="*/ 398824 h 441931"/>
                    <a:gd name="connsiteX794" fmla="*/ 368572 w 864470"/>
                    <a:gd name="connsiteY794" fmla="*/ 399822 h 441931"/>
                    <a:gd name="connsiteX795" fmla="*/ 375110 w 864470"/>
                    <a:gd name="connsiteY795" fmla="*/ 404033 h 441931"/>
                    <a:gd name="connsiteX796" fmla="*/ 401595 w 864470"/>
                    <a:gd name="connsiteY796" fmla="*/ 405916 h 441931"/>
                    <a:gd name="connsiteX797" fmla="*/ 410903 w 864470"/>
                    <a:gd name="connsiteY797" fmla="*/ 408022 h 441931"/>
                    <a:gd name="connsiteX798" fmla="*/ 418106 w 864470"/>
                    <a:gd name="connsiteY798" fmla="*/ 412455 h 441931"/>
                    <a:gd name="connsiteX799" fmla="*/ 420434 w 864470"/>
                    <a:gd name="connsiteY799" fmla="*/ 413452 h 441931"/>
                    <a:gd name="connsiteX800" fmla="*/ 425088 w 864470"/>
                    <a:gd name="connsiteY800" fmla="*/ 413674 h 441931"/>
                    <a:gd name="connsiteX801" fmla="*/ 436612 w 864470"/>
                    <a:gd name="connsiteY801" fmla="*/ 411236 h 441931"/>
                    <a:gd name="connsiteX802" fmla="*/ 441599 w 864470"/>
                    <a:gd name="connsiteY802" fmla="*/ 412122 h 441931"/>
                    <a:gd name="connsiteX803" fmla="*/ 448469 w 864470"/>
                    <a:gd name="connsiteY803" fmla="*/ 411568 h 441931"/>
                    <a:gd name="connsiteX804" fmla="*/ 449245 w 864470"/>
                    <a:gd name="connsiteY804" fmla="*/ 411901 h 441931"/>
                    <a:gd name="connsiteX805" fmla="*/ 450908 w 864470"/>
                    <a:gd name="connsiteY805" fmla="*/ 413674 h 441931"/>
                    <a:gd name="connsiteX806" fmla="*/ 451684 w 864470"/>
                    <a:gd name="connsiteY806" fmla="*/ 414338 h 441931"/>
                    <a:gd name="connsiteX807" fmla="*/ 456559 w 864470"/>
                    <a:gd name="connsiteY807" fmla="*/ 414449 h 441931"/>
                    <a:gd name="connsiteX808" fmla="*/ 470300 w 864470"/>
                    <a:gd name="connsiteY808" fmla="*/ 418882 h 441931"/>
                    <a:gd name="connsiteX809" fmla="*/ 471962 w 864470"/>
                    <a:gd name="connsiteY809" fmla="*/ 419103 h 441931"/>
                    <a:gd name="connsiteX810" fmla="*/ 473736 w 864470"/>
                    <a:gd name="connsiteY810" fmla="*/ 418771 h 441931"/>
                    <a:gd name="connsiteX811" fmla="*/ 475508 w 864470"/>
                    <a:gd name="connsiteY811" fmla="*/ 418882 h 441931"/>
                    <a:gd name="connsiteX812" fmla="*/ 482933 w 864470"/>
                    <a:gd name="connsiteY812" fmla="*/ 420766 h 441931"/>
                    <a:gd name="connsiteX813" fmla="*/ 484484 w 864470"/>
                    <a:gd name="connsiteY813" fmla="*/ 420766 h 441931"/>
                    <a:gd name="connsiteX814" fmla="*/ 491799 w 864470"/>
                    <a:gd name="connsiteY814" fmla="*/ 419547 h 441931"/>
                    <a:gd name="connsiteX815" fmla="*/ 495234 w 864470"/>
                    <a:gd name="connsiteY815" fmla="*/ 420101 h 441931"/>
                    <a:gd name="connsiteX816" fmla="*/ 505651 w 864470"/>
                    <a:gd name="connsiteY816" fmla="*/ 424977 h 441931"/>
                    <a:gd name="connsiteX817" fmla="*/ 507534 w 864470"/>
                    <a:gd name="connsiteY817" fmla="*/ 425198 h 441931"/>
                    <a:gd name="connsiteX818" fmla="*/ 509307 w 864470"/>
                    <a:gd name="connsiteY818" fmla="*/ 424866 h 441931"/>
                    <a:gd name="connsiteX819" fmla="*/ 511302 w 864470"/>
                    <a:gd name="connsiteY819" fmla="*/ 424533 h 441931"/>
                    <a:gd name="connsiteX820" fmla="*/ 513297 w 864470"/>
                    <a:gd name="connsiteY820" fmla="*/ 424533 h 441931"/>
                    <a:gd name="connsiteX821" fmla="*/ 515181 w 864470"/>
                    <a:gd name="connsiteY821" fmla="*/ 425088 h 441931"/>
                    <a:gd name="connsiteX822" fmla="*/ 516843 w 864470"/>
                    <a:gd name="connsiteY822" fmla="*/ 425974 h 441931"/>
                    <a:gd name="connsiteX823" fmla="*/ 523159 w 864470"/>
                    <a:gd name="connsiteY823" fmla="*/ 431404 h 441931"/>
                    <a:gd name="connsiteX824" fmla="*/ 524378 w 864470"/>
                    <a:gd name="connsiteY824" fmla="*/ 431737 h 441931"/>
                    <a:gd name="connsiteX825" fmla="*/ 524600 w 864470"/>
                    <a:gd name="connsiteY825" fmla="*/ 431848 h 441931"/>
                    <a:gd name="connsiteX826" fmla="*/ 535127 w 864470"/>
                    <a:gd name="connsiteY826" fmla="*/ 432180 h 441931"/>
                    <a:gd name="connsiteX827" fmla="*/ 548647 w 864470"/>
                    <a:gd name="connsiteY827" fmla="*/ 432512 h 441931"/>
                    <a:gd name="connsiteX828" fmla="*/ 552525 w 864470"/>
                    <a:gd name="connsiteY828" fmla="*/ 431737 h 441931"/>
                    <a:gd name="connsiteX829" fmla="*/ 553744 w 864470"/>
                    <a:gd name="connsiteY829" fmla="*/ 431958 h 441931"/>
                    <a:gd name="connsiteX830" fmla="*/ 554298 w 864470"/>
                    <a:gd name="connsiteY830" fmla="*/ 432734 h 441931"/>
                    <a:gd name="connsiteX831" fmla="*/ 554631 w 864470"/>
                    <a:gd name="connsiteY831" fmla="*/ 433620 h 441931"/>
                    <a:gd name="connsiteX832" fmla="*/ 555296 w 864470"/>
                    <a:gd name="connsiteY832" fmla="*/ 434396 h 441931"/>
                    <a:gd name="connsiteX833" fmla="*/ 557179 w 864470"/>
                    <a:gd name="connsiteY833" fmla="*/ 435283 h 441931"/>
                    <a:gd name="connsiteX834" fmla="*/ 558731 w 864470"/>
                    <a:gd name="connsiteY834" fmla="*/ 436059 h 441931"/>
                    <a:gd name="connsiteX835" fmla="*/ 560615 w 864470"/>
                    <a:gd name="connsiteY835" fmla="*/ 436280 h 441931"/>
                    <a:gd name="connsiteX836" fmla="*/ 564604 w 864470"/>
                    <a:gd name="connsiteY836" fmla="*/ 435394 h 441931"/>
                    <a:gd name="connsiteX837" fmla="*/ 566155 w 864470"/>
                    <a:gd name="connsiteY837" fmla="*/ 437499 h 441931"/>
                    <a:gd name="connsiteX838" fmla="*/ 567375 w 864470"/>
                    <a:gd name="connsiteY838" fmla="*/ 440380 h 441931"/>
                    <a:gd name="connsiteX839" fmla="*/ 568926 w 864470"/>
                    <a:gd name="connsiteY839" fmla="*/ 441931 h 441931"/>
                    <a:gd name="connsiteX840" fmla="*/ 570810 w 864470"/>
                    <a:gd name="connsiteY840" fmla="*/ 441045 h 441931"/>
                    <a:gd name="connsiteX841" fmla="*/ 571364 w 864470"/>
                    <a:gd name="connsiteY841" fmla="*/ 439715 h 441931"/>
                    <a:gd name="connsiteX842" fmla="*/ 571918 w 864470"/>
                    <a:gd name="connsiteY842" fmla="*/ 438385 h 441931"/>
                    <a:gd name="connsiteX843" fmla="*/ 572805 w 864470"/>
                    <a:gd name="connsiteY843" fmla="*/ 435172 h 441931"/>
                    <a:gd name="connsiteX844" fmla="*/ 574577 w 864470"/>
                    <a:gd name="connsiteY844" fmla="*/ 432734 h 441931"/>
                    <a:gd name="connsiteX845" fmla="*/ 575575 w 864470"/>
                    <a:gd name="connsiteY845" fmla="*/ 432291 h 441931"/>
                    <a:gd name="connsiteX846" fmla="*/ 578124 w 864470"/>
                    <a:gd name="connsiteY846" fmla="*/ 432069 h 441931"/>
                    <a:gd name="connsiteX847" fmla="*/ 579231 w 864470"/>
                    <a:gd name="connsiteY847" fmla="*/ 431737 h 441931"/>
                    <a:gd name="connsiteX848" fmla="*/ 580451 w 864470"/>
                    <a:gd name="connsiteY848" fmla="*/ 430961 h 441931"/>
                    <a:gd name="connsiteX849" fmla="*/ 582667 w 864470"/>
                    <a:gd name="connsiteY849" fmla="*/ 428633 h 441931"/>
                    <a:gd name="connsiteX850" fmla="*/ 583221 w 864470"/>
                    <a:gd name="connsiteY850" fmla="*/ 428523 h 441931"/>
                    <a:gd name="connsiteX851" fmla="*/ 583886 w 864470"/>
                    <a:gd name="connsiteY851" fmla="*/ 428633 h 441931"/>
                    <a:gd name="connsiteX852" fmla="*/ 584662 w 864470"/>
                    <a:gd name="connsiteY852" fmla="*/ 428744 h 441931"/>
                    <a:gd name="connsiteX853" fmla="*/ 585548 w 864470"/>
                    <a:gd name="connsiteY853" fmla="*/ 426750 h 441931"/>
                    <a:gd name="connsiteX854" fmla="*/ 586878 w 864470"/>
                    <a:gd name="connsiteY854" fmla="*/ 425088 h 441931"/>
                    <a:gd name="connsiteX855" fmla="*/ 587432 w 864470"/>
                    <a:gd name="connsiteY855" fmla="*/ 423979 h 441931"/>
                    <a:gd name="connsiteX856" fmla="*/ 588097 w 864470"/>
                    <a:gd name="connsiteY856" fmla="*/ 423204 h 441931"/>
                    <a:gd name="connsiteX857" fmla="*/ 589981 w 864470"/>
                    <a:gd name="connsiteY857" fmla="*/ 422428 h 441931"/>
                    <a:gd name="connsiteX858" fmla="*/ 590978 w 864470"/>
                    <a:gd name="connsiteY858" fmla="*/ 423093 h 441931"/>
                    <a:gd name="connsiteX859" fmla="*/ 593859 w 864470"/>
                    <a:gd name="connsiteY859" fmla="*/ 422650 h 441931"/>
                    <a:gd name="connsiteX860" fmla="*/ 596408 w 864470"/>
                    <a:gd name="connsiteY860" fmla="*/ 421431 h 441931"/>
                    <a:gd name="connsiteX861" fmla="*/ 597073 w 864470"/>
                    <a:gd name="connsiteY861" fmla="*/ 420877 h 441931"/>
                    <a:gd name="connsiteX862" fmla="*/ 597959 w 864470"/>
                    <a:gd name="connsiteY862" fmla="*/ 418771 h 441931"/>
                    <a:gd name="connsiteX863" fmla="*/ 599179 w 864470"/>
                    <a:gd name="connsiteY863" fmla="*/ 416112 h 441931"/>
                    <a:gd name="connsiteX864" fmla="*/ 599955 w 864470"/>
                    <a:gd name="connsiteY864" fmla="*/ 413563 h 441931"/>
                    <a:gd name="connsiteX865" fmla="*/ 600841 w 864470"/>
                    <a:gd name="connsiteY865" fmla="*/ 410903 h 441931"/>
                    <a:gd name="connsiteX866" fmla="*/ 602170 w 864470"/>
                    <a:gd name="connsiteY866" fmla="*/ 408133 h 441931"/>
                    <a:gd name="connsiteX867" fmla="*/ 604055 w 864470"/>
                    <a:gd name="connsiteY867" fmla="*/ 405362 h 441931"/>
                    <a:gd name="connsiteX868" fmla="*/ 605495 w 864470"/>
                    <a:gd name="connsiteY868" fmla="*/ 404809 h 441931"/>
                    <a:gd name="connsiteX869" fmla="*/ 607046 w 864470"/>
                    <a:gd name="connsiteY869" fmla="*/ 405030 h 441931"/>
                    <a:gd name="connsiteX870" fmla="*/ 608931 w 864470"/>
                    <a:gd name="connsiteY870" fmla="*/ 404698 h 441931"/>
                    <a:gd name="connsiteX871" fmla="*/ 609374 w 864470"/>
                    <a:gd name="connsiteY871" fmla="*/ 404698 h 441931"/>
                    <a:gd name="connsiteX872" fmla="*/ 611811 w 864470"/>
                    <a:gd name="connsiteY872" fmla="*/ 403146 h 441931"/>
                    <a:gd name="connsiteX873" fmla="*/ 613474 w 864470"/>
                    <a:gd name="connsiteY873" fmla="*/ 402149 h 441931"/>
                    <a:gd name="connsiteX874" fmla="*/ 615136 w 864470"/>
                    <a:gd name="connsiteY874" fmla="*/ 402370 h 441931"/>
                    <a:gd name="connsiteX875" fmla="*/ 617242 w 864470"/>
                    <a:gd name="connsiteY875" fmla="*/ 405584 h 441931"/>
                    <a:gd name="connsiteX876" fmla="*/ 621452 w 864470"/>
                    <a:gd name="connsiteY876" fmla="*/ 399490 h 441931"/>
                    <a:gd name="connsiteX877" fmla="*/ 627990 w 864470"/>
                    <a:gd name="connsiteY877" fmla="*/ 397384 h 441931"/>
                    <a:gd name="connsiteX878" fmla="*/ 630650 w 864470"/>
                    <a:gd name="connsiteY878" fmla="*/ 397716 h 441931"/>
                    <a:gd name="connsiteX879" fmla="*/ 632977 w 864470"/>
                    <a:gd name="connsiteY879" fmla="*/ 397938 h 441931"/>
                    <a:gd name="connsiteX880" fmla="*/ 640513 w 864470"/>
                    <a:gd name="connsiteY880" fmla="*/ 398824 h 441931"/>
                    <a:gd name="connsiteX881" fmla="*/ 644170 w 864470"/>
                    <a:gd name="connsiteY881" fmla="*/ 399157 h 441931"/>
                    <a:gd name="connsiteX882" fmla="*/ 658687 w 864470"/>
                    <a:gd name="connsiteY882" fmla="*/ 398381 h 441931"/>
                    <a:gd name="connsiteX883" fmla="*/ 665003 w 864470"/>
                    <a:gd name="connsiteY883" fmla="*/ 398049 h 441931"/>
                    <a:gd name="connsiteX884" fmla="*/ 668327 w 864470"/>
                    <a:gd name="connsiteY884" fmla="*/ 399379 h 441931"/>
                    <a:gd name="connsiteX885" fmla="*/ 670322 w 864470"/>
                    <a:gd name="connsiteY885" fmla="*/ 401151 h 441931"/>
                    <a:gd name="connsiteX886" fmla="*/ 670876 w 864470"/>
                    <a:gd name="connsiteY886" fmla="*/ 401594 h 441931"/>
                    <a:gd name="connsiteX887" fmla="*/ 673424 w 864470"/>
                    <a:gd name="connsiteY887" fmla="*/ 403146 h 441931"/>
                    <a:gd name="connsiteX888" fmla="*/ 676860 w 864470"/>
                    <a:gd name="connsiteY888" fmla="*/ 402592 h 441931"/>
                    <a:gd name="connsiteX889" fmla="*/ 678965 w 864470"/>
                    <a:gd name="connsiteY889" fmla="*/ 400930 h 441931"/>
                    <a:gd name="connsiteX890" fmla="*/ 679187 w 864470"/>
                    <a:gd name="connsiteY890" fmla="*/ 400265 h 441931"/>
                    <a:gd name="connsiteX891" fmla="*/ 679630 w 864470"/>
                    <a:gd name="connsiteY891" fmla="*/ 399268 h 441931"/>
                    <a:gd name="connsiteX892" fmla="*/ 679963 w 864470"/>
                    <a:gd name="connsiteY892" fmla="*/ 397716 h 441931"/>
                    <a:gd name="connsiteX893" fmla="*/ 680074 w 864470"/>
                    <a:gd name="connsiteY893" fmla="*/ 397384 h 441931"/>
                    <a:gd name="connsiteX894" fmla="*/ 681182 w 864470"/>
                    <a:gd name="connsiteY894" fmla="*/ 395057 h 441931"/>
                    <a:gd name="connsiteX895" fmla="*/ 682844 w 864470"/>
                    <a:gd name="connsiteY895" fmla="*/ 393727 h 441931"/>
                    <a:gd name="connsiteX896" fmla="*/ 685282 w 864470"/>
                    <a:gd name="connsiteY896" fmla="*/ 393062 h 441931"/>
                    <a:gd name="connsiteX897" fmla="*/ 687720 w 864470"/>
                    <a:gd name="connsiteY897" fmla="*/ 393062 h 441931"/>
                    <a:gd name="connsiteX898" fmla="*/ 689382 w 864470"/>
                    <a:gd name="connsiteY898" fmla="*/ 393616 h 441931"/>
                    <a:gd name="connsiteX899" fmla="*/ 690934 w 864470"/>
                    <a:gd name="connsiteY899" fmla="*/ 393173 h 441931"/>
                    <a:gd name="connsiteX900" fmla="*/ 691487 w 864470"/>
                    <a:gd name="connsiteY900" fmla="*/ 392729 h 441931"/>
                    <a:gd name="connsiteX901" fmla="*/ 692042 w 864470"/>
                    <a:gd name="connsiteY901" fmla="*/ 392286 h 441931"/>
                    <a:gd name="connsiteX902" fmla="*/ 692707 w 864470"/>
                    <a:gd name="connsiteY902" fmla="*/ 390846 h 441931"/>
                    <a:gd name="connsiteX903" fmla="*/ 692707 w 864470"/>
                    <a:gd name="connsiteY903" fmla="*/ 388740 h 441931"/>
                    <a:gd name="connsiteX904" fmla="*/ 693039 w 864470"/>
                    <a:gd name="connsiteY904" fmla="*/ 386192 h 441931"/>
                    <a:gd name="connsiteX905" fmla="*/ 694923 w 864470"/>
                    <a:gd name="connsiteY905" fmla="*/ 387300 h 441931"/>
                    <a:gd name="connsiteX906" fmla="*/ 703567 w 864470"/>
                    <a:gd name="connsiteY906" fmla="*/ 388629 h 441931"/>
                    <a:gd name="connsiteX907" fmla="*/ 706559 w 864470"/>
                    <a:gd name="connsiteY907" fmla="*/ 388408 h 441931"/>
                    <a:gd name="connsiteX908" fmla="*/ 709883 w 864470"/>
                    <a:gd name="connsiteY908" fmla="*/ 387078 h 441931"/>
                    <a:gd name="connsiteX909" fmla="*/ 714315 w 864470"/>
                    <a:gd name="connsiteY909" fmla="*/ 385305 h 441931"/>
                    <a:gd name="connsiteX910" fmla="*/ 717419 w 864470"/>
                    <a:gd name="connsiteY910" fmla="*/ 385083 h 441931"/>
                    <a:gd name="connsiteX911" fmla="*/ 720521 w 864470"/>
                    <a:gd name="connsiteY911" fmla="*/ 385748 h 441931"/>
                    <a:gd name="connsiteX912" fmla="*/ 728278 w 864470"/>
                    <a:gd name="connsiteY912" fmla="*/ 389627 h 441931"/>
                    <a:gd name="connsiteX913" fmla="*/ 732822 w 864470"/>
                    <a:gd name="connsiteY913" fmla="*/ 390403 h 441931"/>
                    <a:gd name="connsiteX914" fmla="*/ 734152 w 864470"/>
                    <a:gd name="connsiteY914" fmla="*/ 391289 h 441931"/>
                    <a:gd name="connsiteX915" fmla="*/ 736257 w 864470"/>
                    <a:gd name="connsiteY915" fmla="*/ 393949 h 441931"/>
                    <a:gd name="connsiteX916" fmla="*/ 736257 w 864470"/>
                    <a:gd name="connsiteY916" fmla="*/ 393949 h 441931"/>
                    <a:gd name="connsiteX917" fmla="*/ 736257 w 864470"/>
                    <a:gd name="connsiteY917" fmla="*/ 393949 h 441931"/>
                    <a:gd name="connsiteX918" fmla="*/ 736035 w 864470"/>
                    <a:gd name="connsiteY918" fmla="*/ 390181 h 441931"/>
                    <a:gd name="connsiteX919" fmla="*/ 734706 w 864470"/>
                    <a:gd name="connsiteY919" fmla="*/ 387632 h 441931"/>
                    <a:gd name="connsiteX920" fmla="*/ 732267 w 864470"/>
                    <a:gd name="connsiteY920" fmla="*/ 386081 h 441931"/>
                    <a:gd name="connsiteX921" fmla="*/ 731049 w 864470"/>
                    <a:gd name="connsiteY921" fmla="*/ 381981 h 441931"/>
                    <a:gd name="connsiteX922" fmla="*/ 730938 w 864470"/>
                    <a:gd name="connsiteY922" fmla="*/ 379099 h 441931"/>
                    <a:gd name="connsiteX923" fmla="*/ 731049 w 864470"/>
                    <a:gd name="connsiteY923" fmla="*/ 376772 h 441931"/>
                    <a:gd name="connsiteX924" fmla="*/ 731049 w 864470"/>
                    <a:gd name="connsiteY924" fmla="*/ 376218 h 441931"/>
                    <a:gd name="connsiteX925" fmla="*/ 731824 w 864470"/>
                    <a:gd name="connsiteY925" fmla="*/ 371120 h 441931"/>
                    <a:gd name="connsiteX926" fmla="*/ 731824 w 864470"/>
                    <a:gd name="connsiteY926" fmla="*/ 369901 h 441931"/>
                    <a:gd name="connsiteX927" fmla="*/ 731270 w 864470"/>
                    <a:gd name="connsiteY927" fmla="*/ 369569 h 441931"/>
                    <a:gd name="connsiteX928" fmla="*/ 731160 w 864470"/>
                    <a:gd name="connsiteY928" fmla="*/ 369237 h 441931"/>
                    <a:gd name="connsiteX929" fmla="*/ 732267 w 864470"/>
                    <a:gd name="connsiteY929" fmla="*/ 368018 h 441931"/>
                    <a:gd name="connsiteX930" fmla="*/ 732933 w 864470"/>
                    <a:gd name="connsiteY930" fmla="*/ 367685 h 441931"/>
                    <a:gd name="connsiteX931" fmla="*/ 737587 w 864470"/>
                    <a:gd name="connsiteY931" fmla="*/ 366577 h 441931"/>
                    <a:gd name="connsiteX932" fmla="*/ 737919 w 864470"/>
                    <a:gd name="connsiteY932" fmla="*/ 366466 h 441931"/>
                    <a:gd name="connsiteX933" fmla="*/ 740357 w 864470"/>
                    <a:gd name="connsiteY933" fmla="*/ 365026 h 441931"/>
                    <a:gd name="connsiteX934" fmla="*/ 745011 w 864470"/>
                    <a:gd name="connsiteY934" fmla="*/ 362255 h 441931"/>
                    <a:gd name="connsiteX935" fmla="*/ 746785 w 864470"/>
                    <a:gd name="connsiteY935" fmla="*/ 361369 h 441931"/>
                    <a:gd name="connsiteX936" fmla="*/ 748225 w 864470"/>
                    <a:gd name="connsiteY936" fmla="*/ 360039 h 441931"/>
                    <a:gd name="connsiteX937" fmla="*/ 752326 w 864470"/>
                    <a:gd name="connsiteY937" fmla="*/ 354388 h 441931"/>
                    <a:gd name="connsiteX938" fmla="*/ 753655 w 864470"/>
                    <a:gd name="connsiteY938" fmla="*/ 353058 h 441931"/>
                    <a:gd name="connsiteX939" fmla="*/ 756536 w 864470"/>
                    <a:gd name="connsiteY939" fmla="*/ 350952 h 441931"/>
                    <a:gd name="connsiteX940" fmla="*/ 758974 w 864470"/>
                    <a:gd name="connsiteY940" fmla="*/ 349955 h 441931"/>
                    <a:gd name="connsiteX941" fmla="*/ 759750 w 864470"/>
                    <a:gd name="connsiteY941" fmla="*/ 349290 h 441931"/>
                    <a:gd name="connsiteX942" fmla="*/ 760526 w 864470"/>
                    <a:gd name="connsiteY942" fmla="*/ 348071 h 441931"/>
                    <a:gd name="connsiteX943" fmla="*/ 760526 w 864470"/>
                    <a:gd name="connsiteY943" fmla="*/ 347073 h 441931"/>
                    <a:gd name="connsiteX944" fmla="*/ 760415 w 864470"/>
                    <a:gd name="connsiteY944" fmla="*/ 346187 h 441931"/>
                    <a:gd name="connsiteX945" fmla="*/ 760747 w 864470"/>
                    <a:gd name="connsiteY945" fmla="*/ 345190 h 441931"/>
                    <a:gd name="connsiteX946" fmla="*/ 761856 w 864470"/>
                    <a:gd name="connsiteY946" fmla="*/ 344192 h 441931"/>
                    <a:gd name="connsiteX947" fmla="*/ 762963 w 864470"/>
                    <a:gd name="connsiteY947" fmla="*/ 343971 h 441931"/>
                    <a:gd name="connsiteX948" fmla="*/ 763961 w 864470"/>
                    <a:gd name="connsiteY948" fmla="*/ 343195 h 441931"/>
                    <a:gd name="connsiteX949" fmla="*/ 764404 w 864470"/>
                    <a:gd name="connsiteY949" fmla="*/ 340646 h 441931"/>
                    <a:gd name="connsiteX950" fmla="*/ 765512 w 864470"/>
                    <a:gd name="connsiteY950" fmla="*/ 338873 h 441931"/>
                    <a:gd name="connsiteX951" fmla="*/ 767064 w 864470"/>
                    <a:gd name="connsiteY951" fmla="*/ 338651 h 441931"/>
                    <a:gd name="connsiteX952" fmla="*/ 771275 w 864470"/>
                    <a:gd name="connsiteY952" fmla="*/ 339427 h 441931"/>
                    <a:gd name="connsiteX953" fmla="*/ 775929 w 864470"/>
                    <a:gd name="connsiteY953" fmla="*/ 338873 h 441931"/>
                    <a:gd name="connsiteX954" fmla="*/ 778256 w 864470"/>
                    <a:gd name="connsiteY954" fmla="*/ 339206 h 441931"/>
                    <a:gd name="connsiteX955" fmla="*/ 780251 w 864470"/>
                    <a:gd name="connsiteY955" fmla="*/ 340646 h 441931"/>
                    <a:gd name="connsiteX956" fmla="*/ 780805 w 864470"/>
                    <a:gd name="connsiteY956" fmla="*/ 341090 h 441931"/>
                    <a:gd name="connsiteX957" fmla="*/ 781469 w 864470"/>
                    <a:gd name="connsiteY957" fmla="*/ 341312 h 441931"/>
                    <a:gd name="connsiteX958" fmla="*/ 782024 w 864470"/>
                    <a:gd name="connsiteY958" fmla="*/ 341201 h 441931"/>
                    <a:gd name="connsiteX959" fmla="*/ 782467 w 864470"/>
                    <a:gd name="connsiteY959" fmla="*/ 340757 h 441931"/>
                    <a:gd name="connsiteX960" fmla="*/ 782467 w 864470"/>
                    <a:gd name="connsiteY960" fmla="*/ 340646 h 441931"/>
                    <a:gd name="connsiteX961" fmla="*/ 784351 w 864470"/>
                    <a:gd name="connsiteY961" fmla="*/ 340314 h 441931"/>
                    <a:gd name="connsiteX962" fmla="*/ 787343 w 864470"/>
                    <a:gd name="connsiteY962" fmla="*/ 340314 h 441931"/>
                    <a:gd name="connsiteX963" fmla="*/ 789449 w 864470"/>
                    <a:gd name="connsiteY963" fmla="*/ 339760 h 441931"/>
                    <a:gd name="connsiteX964" fmla="*/ 789006 w 864470"/>
                    <a:gd name="connsiteY964" fmla="*/ 337987 h 441931"/>
                    <a:gd name="connsiteX965" fmla="*/ 787343 w 864470"/>
                    <a:gd name="connsiteY965" fmla="*/ 336546 h 441931"/>
                    <a:gd name="connsiteX966" fmla="*/ 785681 w 864470"/>
                    <a:gd name="connsiteY966" fmla="*/ 335992 h 441931"/>
                    <a:gd name="connsiteX967" fmla="*/ 782467 w 864470"/>
                    <a:gd name="connsiteY967" fmla="*/ 335549 h 441931"/>
                    <a:gd name="connsiteX968" fmla="*/ 783908 w 864470"/>
                    <a:gd name="connsiteY968" fmla="*/ 334330 h 441931"/>
                    <a:gd name="connsiteX969" fmla="*/ 789006 w 864470"/>
                    <a:gd name="connsiteY969" fmla="*/ 332225 h 441931"/>
                    <a:gd name="connsiteX970" fmla="*/ 790224 w 864470"/>
                    <a:gd name="connsiteY970" fmla="*/ 331449 h 441931"/>
                    <a:gd name="connsiteX971" fmla="*/ 790667 w 864470"/>
                    <a:gd name="connsiteY971" fmla="*/ 330451 h 441931"/>
                    <a:gd name="connsiteX972" fmla="*/ 790335 w 864470"/>
                    <a:gd name="connsiteY972" fmla="*/ 329675 h 441931"/>
                    <a:gd name="connsiteX973" fmla="*/ 789006 w 864470"/>
                    <a:gd name="connsiteY973" fmla="*/ 329011 h 441931"/>
                    <a:gd name="connsiteX974" fmla="*/ 786678 w 864470"/>
                    <a:gd name="connsiteY974" fmla="*/ 328235 h 441931"/>
                    <a:gd name="connsiteX975" fmla="*/ 785791 w 864470"/>
                    <a:gd name="connsiteY975" fmla="*/ 326019 h 441931"/>
                    <a:gd name="connsiteX976" fmla="*/ 786567 w 864470"/>
                    <a:gd name="connsiteY976" fmla="*/ 323581 h 441931"/>
                    <a:gd name="connsiteX977" fmla="*/ 789006 w 864470"/>
                    <a:gd name="connsiteY977" fmla="*/ 322140 h 441931"/>
                    <a:gd name="connsiteX978" fmla="*/ 791554 w 864470"/>
                    <a:gd name="connsiteY978" fmla="*/ 318705 h 441931"/>
                    <a:gd name="connsiteX979" fmla="*/ 792108 w 864470"/>
                    <a:gd name="connsiteY979" fmla="*/ 316710 h 441931"/>
                    <a:gd name="connsiteX980" fmla="*/ 790667 w 864470"/>
                    <a:gd name="connsiteY980" fmla="*/ 314716 h 441931"/>
                    <a:gd name="connsiteX981" fmla="*/ 788895 w 864470"/>
                    <a:gd name="connsiteY981" fmla="*/ 314494 h 441931"/>
                    <a:gd name="connsiteX982" fmla="*/ 785016 w 864470"/>
                    <a:gd name="connsiteY982" fmla="*/ 316378 h 441931"/>
                    <a:gd name="connsiteX983" fmla="*/ 783465 w 864470"/>
                    <a:gd name="connsiteY983" fmla="*/ 315380 h 441931"/>
                    <a:gd name="connsiteX984" fmla="*/ 783575 w 864470"/>
                    <a:gd name="connsiteY984" fmla="*/ 314494 h 441931"/>
                    <a:gd name="connsiteX985" fmla="*/ 784462 w 864470"/>
                    <a:gd name="connsiteY985" fmla="*/ 311612 h 441931"/>
                    <a:gd name="connsiteX986" fmla="*/ 784462 w 864470"/>
                    <a:gd name="connsiteY986" fmla="*/ 310172 h 441931"/>
                    <a:gd name="connsiteX987" fmla="*/ 783686 w 864470"/>
                    <a:gd name="connsiteY987" fmla="*/ 309064 h 441931"/>
                    <a:gd name="connsiteX988" fmla="*/ 782689 w 864470"/>
                    <a:gd name="connsiteY988" fmla="*/ 308953 h 441931"/>
                    <a:gd name="connsiteX989" fmla="*/ 781802 w 864470"/>
                    <a:gd name="connsiteY989" fmla="*/ 309064 h 441931"/>
                    <a:gd name="connsiteX990" fmla="*/ 781137 w 864470"/>
                    <a:gd name="connsiteY990" fmla="*/ 308510 h 441931"/>
                    <a:gd name="connsiteX991" fmla="*/ 780694 w 864470"/>
                    <a:gd name="connsiteY991" fmla="*/ 305740 h 441931"/>
                    <a:gd name="connsiteX992" fmla="*/ 782467 w 864470"/>
                    <a:gd name="connsiteY992" fmla="*/ 302082 h 441931"/>
                    <a:gd name="connsiteX993" fmla="*/ 782134 w 864470"/>
                    <a:gd name="connsiteY993" fmla="*/ 299201 h 441931"/>
                    <a:gd name="connsiteX994" fmla="*/ 782134 w 864470"/>
                    <a:gd name="connsiteY994" fmla="*/ 299201 h 441931"/>
                    <a:gd name="connsiteX995" fmla="*/ 785570 w 864470"/>
                    <a:gd name="connsiteY995" fmla="*/ 297317 h 441931"/>
                    <a:gd name="connsiteX996" fmla="*/ 787232 w 864470"/>
                    <a:gd name="connsiteY996" fmla="*/ 295766 h 441931"/>
                    <a:gd name="connsiteX997" fmla="*/ 788008 w 864470"/>
                    <a:gd name="connsiteY997" fmla="*/ 293549 h 441931"/>
                    <a:gd name="connsiteX998" fmla="*/ 787565 w 864470"/>
                    <a:gd name="connsiteY998" fmla="*/ 290779 h 441931"/>
                    <a:gd name="connsiteX999" fmla="*/ 784130 w 864470"/>
                    <a:gd name="connsiteY999" fmla="*/ 283576 h 441931"/>
                    <a:gd name="connsiteX1000" fmla="*/ 783797 w 864470"/>
                    <a:gd name="connsiteY1000" fmla="*/ 283244 h 441931"/>
                    <a:gd name="connsiteX1001" fmla="*/ 783243 w 864470"/>
                    <a:gd name="connsiteY1001" fmla="*/ 283133 h 441931"/>
                    <a:gd name="connsiteX1002" fmla="*/ 782800 w 864470"/>
                    <a:gd name="connsiteY1002" fmla="*/ 282801 h 441931"/>
                    <a:gd name="connsiteX1003" fmla="*/ 782467 w 864470"/>
                    <a:gd name="connsiteY1003" fmla="*/ 282136 h 441931"/>
                    <a:gd name="connsiteX1004" fmla="*/ 782467 w 864470"/>
                    <a:gd name="connsiteY1004" fmla="*/ 281138 h 441931"/>
                    <a:gd name="connsiteX1005" fmla="*/ 783021 w 864470"/>
                    <a:gd name="connsiteY1005" fmla="*/ 280695 h 441931"/>
                    <a:gd name="connsiteX1006" fmla="*/ 783575 w 864470"/>
                    <a:gd name="connsiteY1006" fmla="*/ 280473 h 441931"/>
                    <a:gd name="connsiteX1007" fmla="*/ 783797 w 864470"/>
                    <a:gd name="connsiteY1007" fmla="*/ 279919 h 441931"/>
                    <a:gd name="connsiteX1008" fmla="*/ 783575 w 864470"/>
                    <a:gd name="connsiteY1008" fmla="*/ 273603 h 441931"/>
                    <a:gd name="connsiteX1009" fmla="*/ 784684 w 864470"/>
                    <a:gd name="connsiteY1009" fmla="*/ 271386 h 441931"/>
                    <a:gd name="connsiteX1010" fmla="*/ 786124 w 864470"/>
                    <a:gd name="connsiteY1010" fmla="*/ 271054 h 441931"/>
                    <a:gd name="connsiteX1011" fmla="*/ 787565 w 864470"/>
                    <a:gd name="connsiteY1011" fmla="*/ 272052 h 441931"/>
                    <a:gd name="connsiteX1012" fmla="*/ 789006 w 864470"/>
                    <a:gd name="connsiteY1012" fmla="*/ 274268 h 441931"/>
                    <a:gd name="connsiteX1013" fmla="*/ 801195 w 864470"/>
                    <a:gd name="connsiteY1013" fmla="*/ 268727 h 441931"/>
                    <a:gd name="connsiteX1014" fmla="*/ 805406 w 864470"/>
                    <a:gd name="connsiteY1014" fmla="*/ 265403 h 441931"/>
                    <a:gd name="connsiteX1015" fmla="*/ 806958 w 864470"/>
                    <a:gd name="connsiteY1015" fmla="*/ 264184 h 441931"/>
                    <a:gd name="connsiteX1016" fmla="*/ 806514 w 864470"/>
                    <a:gd name="connsiteY1016" fmla="*/ 257424 h 441931"/>
                    <a:gd name="connsiteX1017" fmla="*/ 807844 w 864470"/>
                    <a:gd name="connsiteY1017" fmla="*/ 256094 h 441931"/>
                    <a:gd name="connsiteX1018" fmla="*/ 811169 w 864470"/>
                    <a:gd name="connsiteY1018" fmla="*/ 254654 h 441931"/>
                    <a:gd name="connsiteX1019" fmla="*/ 812276 w 864470"/>
                    <a:gd name="connsiteY1019" fmla="*/ 252548 h 441931"/>
                    <a:gd name="connsiteX1020" fmla="*/ 812498 w 864470"/>
                    <a:gd name="connsiteY1020" fmla="*/ 249999 h 441931"/>
                    <a:gd name="connsiteX1021" fmla="*/ 811612 w 864470"/>
                    <a:gd name="connsiteY1021" fmla="*/ 247894 h 441931"/>
                    <a:gd name="connsiteX1022" fmla="*/ 809949 w 864470"/>
                    <a:gd name="connsiteY1022" fmla="*/ 246232 h 441931"/>
                    <a:gd name="connsiteX1023" fmla="*/ 808065 w 864470"/>
                    <a:gd name="connsiteY1023" fmla="*/ 245123 h 441931"/>
                    <a:gd name="connsiteX1024" fmla="*/ 808730 w 864470"/>
                    <a:gd name="connsiteY1024" fmla="*/ 241910 h 441931"/>
                    <a:gd name="connsiteX1025" fmla="*/ 807733 w 864470"/>
                    <a:gd name="connsiteY1025" fmla="*/ 238585 h 441931"/>
                    <a:gd name="connsiteX1026" fmla="*/ 805738 w 864470"/>
                    <a:gd name="connsiteY1026" fmla="*/ 235926 h 441931"/>
                    <a:gd name="connsiteX1027" fmla="*/ 803300 w 864470"/>
                    <a:gd name="connsiteY1027" fmla="*/ 234707 h 441931"/>
                    <a:gd name="connsiteX1028" fmla="*/ 799532 w 864470"/>
                    <a:gd name="connsiteY1028" fmla="*/ 235371 h 441931"/>
                    <a:gd name="connsiteX1029" fmla="*/ 792108 w 864470"/>
                    <a:gd name="connsiteY1029" fmla="*/ 232380 h 441931"/>
                    <a:gd name="connsiteX1030" fmla="*/ 789006 w 864470"/>
                    <a:gd name="connsiteY1030" fmla="*/ 233045 h 441931"/>
                    <a:gd name="connsiteX1031" fmla="*/ 782578 w 864470"/>
                    <a:gd name="connsiteY1031" fmla="*/ 230496 h 441931"/>
                    <a:gd name="connsiteX1032" fmla="*/ 780583 w 864470"/>
                    <a:gd name="connsiteY1032" fmla="*/ 229277 h 441931"/>
                    <a:gd name="connsiteX1033" fmla="*/ 781580 w 864470"/>
                    <a:gd name="connsiteY1033" fmla="*/ 228058 h 441931"/>
                    <a:gd name="connsiteX1034" fmla="*/ 783243 w 864470"/>
                    <a:gd name="connsiteY1034" fmla="*/ 225287 h 441931"/>
                    <a:gd name="connsiteX1035" fmla="*/ 784130 w 864470"/>
                    <a:gd name="connsiteY1035" fmla="*/ 224401 h 441931"/>
                    <a:gd name="connsiteX1036" fmla="*/ 784794 w 864470"/>
                    <a:gd name="connsiteY1036" fmla="*/ 225177 h 441931"/>
                    <a:gd name="connsiteX1037" fmla="*/ 785348 w 864470"/>
                    <a:gd name="connsiteY1037" fmla="*/ 225731 h 441931"/>
                    <a:gd name="connsiteX1038" fmla="*/ 785902 w 864470"/>
                    <a:gd name="connsiteY1038" fmla="*/ 225841 h 441931"/>
                    <a:gd name="connsiteX1039" fmla="*/ 786567 w 864470"/>
                    <a:gd name="connsiteY1039" fmla="*/ 225398 h 441931"/>
                    <a:gd name="connsiteX1040" fmla="*/ 788008 w 864470"/>
                    <a:gd name="connsiteY1040" fmla="*/ 224180 h 441931"/>
                    <a:gd name="connsiteX1041" fmla="*/ 792441 w 864470"/>
                    <a:gd name="connsiteY1041" fmla="*/ 221741 h 441931"/>
                    <a:gd name="connsiteX1042" fmla="*/ 793438 w 864470"/>
                    <a:gd name="connsiteY1042" fmla="*/ 220855 h 441931"/>
                    <a:gd name="connsiteX1043" fmla="*/ 794103 w 864470"/>
                    <a:gd name="connsiteY1043" fmla="*/ 219415 h 441931"/>
                    <a:gd name="connsiteX1044" fmla="*/ 793881 w 864470"/>
                    <a:gd name="connsiteY1044" fmla="*/ 217198 h 441931"/>
                    <a:gd name="connsiteX1045" fmla="*/ 794546 w 864470"/>
                    <a:gd name="connsiteY1045" fmla="*/ 215536 h 441931"/>
                    <a:gd name="connsiteX1046" fmla="*/ 798646 w 864470"/>
                    <a:gd name="connsiteY1046" fmla="*/ 213652 h 441931"/>
                    <a:gd name="connsiteX1047" fmla="*/ 803411 w 864470"/>
                    <a:gd name="connsiteY1047" fmla="*/ 214317 h 441931"/>
                    <a:gd name="connsiteX1048" fmla="*/ 812498 w 864470"/>
                    <a:gd name="connsiteY1048" fmla="*/ 217863 h 441931"/>
                    <a:gd name="connsiteX1049" fmla="*/ 813939 w 864470"/>
                    <a:gd name="connsiteY1049" fmla="*/ 218860 h 441931"/>
                    <a:gd name="connsiteX1050" fmla="*/ 814604 w 864470"/>
                    <a:gd name="connsiteY1050" fmla="*/ 220301 h 441931"/>
                    <a:gd name="connsiteX1051" fmla="*/ 815047 w 864470"/>
                    <a:gd name="connsiteY1051" fmla="*/ 222074 h 441931"/>
                    <a:gd name="connsiteX1052" fmla="*/ 815823 w 864470"/>
                    <a:gd name="connsiteY1052" fmla="*/ 223847 h 441931"/>
                    <a:gd name="connsiteX1053" fmla="*/ 817152 w 864470"/>
                    <a:gd name="connsiteY1053" fmla="*/ 225177 h 441931"/>
                    <a:gd name="connsiteX1054" fmla="*/ 818371 w 864470"/>
                    <a:gd name="connsiteY1054" fmla="*/ 225952 h 441931"/>
                    <a:gd name="connsiteX1055" fmla="*/ 824688 w 864470"/>
                    <a:gd name="connsiteY1055" fmla="*/ 226950 h 441931"/>
                    <a:gd name="connsiteX1056" fmla="*/ 825685 w 864470"/>
                    <a:gd name="connsiteY1056" fmla="*/ 226728 h 441931"/>
                    <a:gd name="connsiteX1057" fmla="*/ 827015 w 864470"/>
                    <a:gd name="connsiteY1057" fmla="*/ 225398 h 441931"/>
                    <a:gd name="connsiteX1058" fmla="*/ 829231 w 864470"/>
                    <a:gd name="connsiteY1058" fmla="*/ 221852 h 441931"/>
                    <a:gd name="connsiteX1059" fmla="*/ 830672 w 864470"/>
                    <a:gd name="connsiteY1059" fmla="*/ 220633 h 441931"/>
                    <a:gd name="connsiteX1060" fmla="*/ 832334 w 864470"/>
                    <a:gd name="connsiteY1060" fmla="*/ 225066 h 441931"/>
                    <a:gd name="connsiteX1061" fmla="*/ 836656 w 864470"/>
                    <a:gd name="connsiteY1061" fmla="*/ 225841 h 441931"/>
                    <a:gd name="connsiteX1062" fmla="*/ 845632 w 864470"/>
                    <a:gd name="connsiteY1062" fmla="*/ 223515 h 441931"/>
                    <a:gd name="connsiteX1063" fmla="*/ 853943 w 864470"/>
                    <a:gd name="connsiteY1063" fmla="*/ 222406 h 441931"/>
                    <a:gd name="connsiteX1064" fmla="*/ 856270 w 864470"/>
                    <a:gd name="connsiteY1064" fmla="*/ 221409 h 441931"/>
                    <a:gd name="connsiteX1065" fmla="*/ 854940 w 864470"/>
                    <a:gd name="connsiteY1065" fmla="*/ 220523 h 441931"/>
                    <a:gd name="connsiteX1066" fmla="*/ 853943 w 864470"/>
                    <a:gd name="connsiteY1066" fmla="*/ 219304 h 441931"/>
                    <a:gd name="connsiteX1067" fmla="*/ 853389 w 864470"/>
                    <a:gd name="connsiteY1067" fmla="*/ 217641 h 441931"/>
                    <a:gd name="connsiteX1068" fmla="*/ 853167 w 864470"/>
                    <a:gd name="connsiteY1068" fmla="*/ 212100 h 441931"/>
                    <a:gd name="connsiteX1069" fmla="*/ 852392 w 864470"/>
                    <a:gd name="connsiteY1069" fmla="*/ 208665 h 441931"/>
                    <a:gd name="connsiteX1070" fmla="*/ 852281 w 864470"/>
                    <a:gd name="connsiteY1070" fmla="*/ 205784 h 441931"/>
                    <a:gd name="connsiteX1071" fmla="*/ 853943 w 864470"/>
                    <a:gd name="connsiteY1071" fmla="*/ 203900 h 441931"/>
                    <a:gd name="connsiteX1072" fmla="*/ 853278 w 864470"/>
                    <a:gd name="connsiteY1072" fmla="*/ 202903 h 441931"/>
                    <a:gd name="connsiteX1073" fmla="*/ 852170 w 864470"/>
                    <a:gd name="connsiteY1073" fmla="*/ 199689 h 441931"/>
                    <a:gd name="connsiteX1074" fmla="*/ 851284 w 864470"/>
                    <a:gd name="connsiteY1074" fmla="*/ 199024 h 441931"/>
                    <a:gd name="connsiteX1075" fmla="*/ 848845 w 864470"/>
                    <a:gd name="connsiteY1075" fmla="*/ 197916 h 441931"/>
                    <a:gd name="connsiteX1076" fmla="*/ 848181 w 864470"/>
                    <a:gd name="connsiteY1076" fmla="*/ 197141 h 441931"/>
                    <a:gd name="connsiteX1077" fmla="*/ 848181 w 864470"/>
                    <a:gd name="connsiteY1077" fmla="*/ 195367 h 441931"/>
                    <a:gd name="connsiteX1078" fmla="*/ 849510 w 864470"/>
                    <a:gd name="connsiteY1078" fmla="*/ 194591 h 441931"/>
                    <a:gd name="connsiteX1079" fmla="*/ 853499 w 864470"/>
                    <a:gd name="connsiteY1079" fmla="*/ 193705 h 441931"/>
                    <a:gd name="connsiteX1080" fmla="*/ 855384 w 864470"/>
                    <a:gd name="connsiteY1080" fmla="*/ 192265 h 441931"/>
                    <a:gd name="connsiteX1081" fmla="*/ 856492 w 864470"/>
                    <a:gd name="connsiteY1081" fmla="*/ 190602 h 441931"/>
                    <a:gd name="connsiteX1082" fmla="*/ 857157 w 864470"/>
                    <a:gd name="connsiteY1082" fmla="*/ 188386 h 441931"/>
                    <a:gd name="connsiteX1083" fmla="*/ 857600 w 864470"/>
                    <a:gd name="connsiteY1083" fmla="*/ 185283 h 441931"/>
                    <a:gd name="connsiteX1084" fmla="*/ 857378 w 864470"/>
                    <a:gd name="connsiteY1084" fmla="*/ 184951 h 441931"/>
                    <a:gd name="connsiteX1085" fmla="*/ 856714 w 864470"/>
                    <a:gd name="connsiteY1085" fmla="*/ 184840 h 441931"/>
                    <a:gd name="connsiteX1086" fmla="*/ 856160 w 864470"/>
                    <a:gd name="connsiteY1086" fmla="*/ 184508 h 441931"/>
                    <a:gd name="connsiteX1087" fmla="*/ 856049 w 864470"/>
                    <a:gd name="connsiteY1087" fmla="*/ 183732 h 441931"/>
                    <a:gd name="connsiteX1088" fmla="*/ 856381 w 864470"/>
                    <a:gd name="connsiteY1088" fmla="*/ 183288 h 441931"/>
                    <a:gd name="connsiteX1089" fmla="*/ 857489 w 864470"/>
                    <a:gd name="connsiteY1089" fmla="*/ 182513 h 441931"/>
                    <a:gd name="connsiteX1090" fmla="*/ 857710 w 864470"/>
                    <a:gd name="connsiteY1090" fmla="*/ 182291 h 441931"/>
                    <a:gd name="connsiteX1091" fmla="*/ 857932 w 864470"/>
                    <a:gd name="connsiteY1091" fmla="*/ 180850 h 441931"/>
                    <a:gd name="connsiteX1092" fmla="*/ 858486 w 864470"/>
                    <a:gd name="connsiteY1092" fmla="*/ 179743 h 441931"/>
                    <a:gd name="connsiteX1093" fmla="*/ 858597 w 864470"/>
                    <a:gd name="connsiteY1093" fmla="*/ 178745 h 441931"/>
                    <a:gd name="connsiteX1094" fmla="*/ 857378 w 864470"/>
                    <a:gd name="connsiteY1094" fmla="*/ 177305 h 441931"/>
                    <a:gd name="connsiteX1095" fmla="*/ 864471 w 864470"/>
                    <a:gd name="connsiteY1095" fmla="*/ 171320 h 44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</a:cxnLst>
                  <a:rect l="l" t="t" r="r" b="b"/>
                  <a:pathLst>
                    <a:path w="864470" h="441931">
                      <a:moveTo>
                        <a:pt x="864471" y="171320"/>
                      </a:moveTo>
                      <a:lnTo>
                        <a:pt x="861811" y="168993"/>
                      </a:lnTo>
                      <a:lnTo>
                        <a:pt x="858154" y="167663"/>
                      </a:lnTo>
                      <a:lnTo>
                        <a:pt x="855605" y="166223"/>
                      </a:lnTo>
                      <a:lnTo>
                        <a:pt x="856160" y="163453"/>
                      </a:lnTo>
                      <a:lnTo>
                        <a:pt x="854830" y="162344"/>
                      </a:lnTo>
                      <a:lnTo>
                        <a:pt x="854386" y="162123"/>
                      </a:lnTo>
                      <a:lnTo>
                        <a:pt x="855051" y="158909"/>
                      </a:lnTo>
                      <a:lnTo>
                        <a:pt x="855605" y="157247"/>
                      </a:lnTo>
                      <a:lnTo>
                        <a:pt x="856824" y="155806"/>
                      </a:lnTo>
                      <a:lnTo>
                        <a:pt x="855273" y="154255"/>
                      </a:lnTo>
                      <a:lnTo>
                        <a:pt x="854719" y="153258"/>
                      </a:lnTo>
                      <a:lnTo>
                        <a:pt x="853056" y="150155"/>
                      </a:lnTo>
                      <a:lnTo>
                        <a:pt x="851838" y="149379"/>
                      </a:lnTo>
                      <a:lnTo>
                        <a:pt x="850064" y="149046"/>
                      </a:lnTo>
                      <a:lnTo>
                        <a:pt x="848513" y="148160"/>
                      </a:lnTo>
                      <a:lnTo>
                        <a:pt x="845632" y="144946"/>
                      </a:lnTo>
                      <a:lnTo>
                        <a:pt x="844856" y="142397"/>
                      </a:lnTo>
                      <a:lnTo>
                        <a:pt x="844856" y="138630"/>
                      </a:lnTo>
                      <a:lnTo>
                        <a:pt x="844302" y="135638"/>
                      </a:lnTo>
                      <a:lnTo>
                        <a:pt x="842529" y="129543"/>
                      </a:lnTo>
                      <a:lnTo>
                        <a:pt x="842418" y="128656"/>
                      </a:lnTo>
                      <a:lnTo>
                        <a:pt x="842640" y="126773"/>
                      </a:lnTo>
                      <a:lnTo>
                        <a:pt x="842529" y="125997"/>
                      </a:lnTo>
                      <a:lnTo>
                        <a:pt x="842086" y="125443"/>
                      </a:lnTo>
                      <a:lnTo>
                        <a:pt x="841421" y="125221"/>
                      </a:lnTo>
                      <a:lnTo>
                        <a:pt x="840091" y="124113"/>
                      </a:lnTo>
                      <a:lnTo>
                        <a:pt x="839094" y="123559"/>
                      </a:lnTo>
                      <a:lnTo>
                        <a:pt x="838208" y="123005"/>
                      </a:lnTo>
                      <a:lnTo>
                        <a:pt x="837875" y="122007"/>
                      </a:lnTo>
                      <a:lnTo>
                        <a:pt x="837764" y="121232"/>
                      </a:lnTo>
                      <a:lnTo>
                        <a:pt x="837321" y="120234"/>
                      </a:lnTo>
                      <a:lnTo>
                        <a:pt x="836988" y="119459"/>
                      </a:lnTo>
                      <a:lnTo>
                        <a:pt x="836656" y="119016"/>
                      </a:lnTo>
                      <a:lnTo>
                        <a:pt x="836212" y="118683"/>
                      </a:lnTo>
                      <a:lnTo>
                        <a:pt x="836434" y="117907"/>
                      </a:lnTo>
                      <a:lnTo>
                        <a:pt x="836877" y="116910"/>
                      </a:lnTo>
                      <a:lnTo>
                        <a:pt x="837099" y="116134"/>
                      </a:lnTo>
                      <a:lnTo>
                        <a:pt x="836545" y="114805"/>
                      </a:lnTo>
                      <a:lnTo>
                        <a:pt x="835437" y="113475"/>
                      </a:lnTo>
                      <a:lnTo>
                        <a:pt x="834218" y="112478"/>
                      </a:lnTo>
                      <a:lnTo>
                        <a:pt x="833553" y="112145"/>
                      </a:lnTo>
                      <a:lnTo>
                        <a:pt x="831336" y="111923"/>
                      </a:lnTo>
                      <a:lnTo>
                        <a:pt x="830450" y="111369"/>
                      </a:lnTo>
                      <a:lnTo>
                        <a:pt x="830007" y="110261"/>
                      </a:lnTo>
                      <a:lnTo>
                        <a:pt x="830118" y="108488"/>
                      </a:lnTo>
                      <a:lnTo>
                        <a:pt x="830339" y="107713"/>
                      </a:lnTo>
                      <a:lnTo>
                        <a:pt x="830561" y="107158"/>
                      </a:lnTo>
                      <a:lnTo>
                        <a:pt x="830893" y="106050"/>
                      </a:lnTo>
                      <a:lnTo>
                        <a:pt x="831891" y="96963"/>
                      </a:lnTo>
                      <a:lnTo>
                        <a:pt x="832334" y="94525"/>
                      </a:lnTo>
                      <a:lnTo>
                        <a:pt x="833553" y="92309"/>
                      </a:lnTo>
                      <a:lnTo>
                        <a:pt x="836545" y="87987"/>
                      </a:lnTo>
                      <a:lnTo>
                        <a:pt x="837099" y="85771"/>
                      </a:lnTo>
                      <a:lnTo>
                        <a:pt x="837875" y="84109"/>
                      </a:lnTo>
                      <a:lnTo>
                        <a:pt x="839758" y="82557"/>
                      </a:lnTo>
                      <a:lnTo>
                        <a:pt x="841643" y="80674"/>
                      </a:lnTo>
                      <a:lnTo>
                        <a:pt x="841864" y="79787"/>
                      </a:lnTo>
                      <a:lnTo>
                        <a:pt x="842529" y="77571"/>
                      </a:lnTo>
                      <a:lnTo>
                        <a:pt x="841421" y="69592"/>
                      </a:lnTo>
                      <a:lnTo>
                        <a:pt x="837542" y="65049"/>
                      </a:lnTo>
                      <a:lnTo>
                        <a:pt x="835991" y="53745"/>
                      </a:lnTo>
                      <a:lnTo>
                        <a:pt x="833332" y="49978"/>
                      </a:lnTo>
                      <a:lnTo>
                        <a:pt x="831447" y="49867"/>
                      </a:lnTo>
                      <a:lnTo>
                        <a:pt x="827015" y="51418"/>
                      </a:lnTo>
                      <a:lnTo>
                        <a:pt x="824910" y="51640"/>
                      </a:lnTo>
                      <a:lnTo>
                        <a:pt x="822804" y="50864"/>
                      </a:lnTo>
                      <a:lnTo>
                        <a:pt x="818704" y="48204"/>
                      </a:lnTo>
                      <a:lnTo>
                        <a:pt x="816931" y="47540"/>
                      </a:lnTo>
                      <a:lnTo>
                        <a:pt x="812609" y="47761"/>
                      </a:lnTo>
                      <a:lnTo>
                        <a:pt x="810836" y="47429"/>
                      </a:lnTo>
                      <a:lnTo>
                        <a:pt x="809395" y="46432"/>
                      </a:lnTo>
                      <a:lnTo>
                        <a:pt x="808508" y="44326"/>
                      </a:lnTo>
                      <a:lnTo>
                        <a:pt x="808176" y="41888"/>
                      </a:lnTo>
                      <a:lnTo>
                        <a:pt x="807290" y="39783"/>
                      </a:lnTo>
                      <a:lnTo>
                        <a:pt x="805073" y="38896"/>
                      </a:lnTo>
                      <a:lnTo>
                        <a:pt x="802968" y="38674"/>
                      </a:lnTo>
                      <a:lnTo>
                        <a:pt x="796208" y="36790"/>
                      </a:lnTo>
                      <a:lnTo>
                        <a:pt x="794214" y="35461"/>
                      </a:lnTo>
                      <a:lnTo>
                        <a:pt x="793216" y="35128"/>
                      </a:lnTo>
                      <a:lnTo>
                        <a:pt x="792219" y="35239"/>
                      </a:lnTo>
                      <a:lnTo>
                        <a:pt x="790113" y="36126"/>
                      </a:lnTo>
                      <a:lnTo>
                        <a:pt x="789006" y="36237"/>
                      </a:lnTo>
                      <a:lnTo>
                        <a:pt x="785681" y="35683"/>
                      </a:lnTo>
                      <a:lnTo>
                        <a:pt x="783686" y="37012"/>
                      </a:lnTo>
                      <a:lnTo>
                        <a:pt x="777924" y="46875"/>
                      </a:lnTo>
                      <a:lnTo>
                        <a:pt x="776704" y="48094"/>
                      </a:lnTo>
                      <a:lnTo>
                        <a:pt x="774932" y="48537"/>
                      </a:lnTo>
                      <a:lnTo>
                        <a:pt x="774267" y="48315"/>
                      </a:lnTo>
                      <a:lnTo>
                        <a:pt x="772826" y="47097"/>
                      </a:lnTo>
                      <a:lnTo>
                        <a:pt x="770499" y="47540"/>
                      </a:lnTo>
                      <a:lnTo>
                        <a:pt x="770388" y="47650"/>
                      </a:lnTo>
                      <a:lnTo>
                        <a:pt x="754430" y="45323"/>
                      </a:lnTo>
                      <a:lnTo>
                        <a:pt x="744015" y="45877"/>
                      </a:lnTo>
                      <a:lnTo>
                        <a:pt x="738030" y="43329"/>
                      </a:lnTo>
                      <a:lnTo>
                        <a:pt x="726616" y="35018"/>
                      </a:lnTo>
                      <a:lnTo>
                        <a:pt x="726395" y="34131"/>
                      </a:lnTo>
                      <a:lnTo>
                        <a:pt x="726395" y="32912"/>
                      </a:lnTo>
                      <a:lnTo>
                        <a:pt x="725841" y="32247"/>
                      </a:lnTo>
                      <a:lnTo>
                        <a:pt x="723956" y="32690"/>
                      </a:lnTo>
                      <a:lnTo>
                        <a:pt x="723846" y="30917"/>
                      </a:lnTo>
                      <a:lnTo>
                        <a:pt x="722959" y="30142"/>
                      </a:lnTo>
                      <a:lnTo>
                        <a:pt x="721630" y="30031"/>
                      </a:lnTo>
                      <a:lnTo>
                        <a:pt x="720300" y="30474"/>
                      </a:lnTo>
                      <a:lnTo>
                        <a:pt x="721408" y="28923"/>
                      </a:lnTo>
                      <a:lnTo>
                        <a:pt x="720411" y="28923"/>
                      </a:lnTo>
                      <a:lnTo>
                        <a:pt x="719635" y="28590"/>
                      </a:lnTo>
                      <a:lnTo>
                        <a:pt x="718416" y="27704"/>
                      </a:lnTo>
                      <a:lnTo>
                        <a:pt x="716200" y="27482"/>
                      </a:lnTo>
                      <a:lnTo>
                        <a:pt x="715424" y="27150"/>
                      </a:lnTo>
                      <a:lnTo>
                        <a:pt x="714870" y="26263"/>
                      </a:lnTo>
                      <a:lnTo>
                        <a:pt x="714426" y="24158"/>
                      </a:lnTo>
                      <a:lnTo>
                        <a:pt x="713761" y="23714"/>
                      </a:lnTo>
                      <a:lnTo>
                        <a:pt x="710326" y="23714"/>
                      </a:lnTo>
                      <a:lnTo>
                        <a:pt x="709329" y="23936"/>
                      </a:lnTo>
                      <a:lnTo>
                        <a:pt x="705229" y="26041"/>
                      </a:lnTo>
                      <a:lnTo>
                        <a:pt x="703345" y="26707"/>
                      </a:lnTo>
                      <a:lnTo>
                        <a:pt x="700796" y="26707"/>
                      </a:lnTo>
                      <a:lnTo>
                        <a:pt x="698248" y="26041"/>
                      </a:lnTo>
                      <a:lnTo>
                        <a:pt x="689382" y="21055"/>
                      </a:lnTo>
                      <a:lnTo>
                        <a:pt x="682622" y="18506"/>
                      </a:lnTo>
                      <a:lnTo>
                        <a:pt x="680074" y="17509"/>
                      </a:lnTo>
                      <a:lnTo>
                        <a:pt x="674422" y="12633"/>
                      </a:lnTo>
                      <a:lnTo>
                        <a:pt x="671985" y="11192"/>
                      </a:lnTo>
                      <a:lnTo>
                        <a:pt x="666998" y="9530"/>
                      </a:lnTo>
                      <a:lnTo>
                        <a:pt x="661568" y="6760"/>
                      </a:lnTo>
                      <a:lnTo>
                        <a:pt x="659019" y="5984"/>
                      </a:lnTo>
                      <a:lnTo>
                        <a:pt x="653700" y="5984"/>
                      </a:lnTo>
                      <a:lnTo>
                        <a:pt x="653146" y="5541"/>
                      </a:lnTo>
                      <a:lnTo>
                        <a:pt x="652702" y="4765"/>
                      </a:lnTo>
                      <a:lnTo>
                        <a:pt x="652148" y="3989"/>
                      </a:lnTo>
                      <a:lnTo>
                        <a:pt x="651261" y="3989"/>
                      </a:lnTo>
                      <a:lnTo>
                        <a:pt x="650818" y="4765"/>
                      </a:lnTo>
                      <a:lnTo>
                        <a:pt x="650486" y="6981"/>
                      </a:lnTo>
                      <a:lnTo>
                        <a:pt x="650154" y="7979"/>
                      </a:lnTo>
                      <a:lnTo>
                        <a:pt x="648602" y="9862"/>
                      </a:lnTo>
                      <a:lnTo>
                        <a:pt x="647937" y="10195"/>
                      </a:lnTo>
                      <a:lnTo>
                        <a:pt x="639294" y="12522"/>
                      </a:lnTo>
                      <a:lnTo>
                        <a:pt x="637077" y="12522"/>
                      </a:lnTo>
                      <a:lnTo>
                        <a:pt x="637853" y="9973"/>
                      </a:lnTo>
                      <a:lnTo>
                        <a:pt x="637853" y="7646"/>
                      </a:lnTo>
                      <a:lnTo>
                        <a:pt x="637410" y="5319"/>
                      </a:lnTo>
                      <a:lnTo>
                        <a:pt x="636523" y="2881"/>
                      </a:lnTo>
                      <a:lnTo>
                        <a:pt x="627769" y="2216"/>
                      </a:lnTo>
                      <a:lnTo>
                        <a:pt x="621452" y="0"/>
                      </a:lnTo>
                      <a:lnTo>
                        <a:pt x="618904" y="332"/>
                      </a:lnTo>
                      <a:lnTo>
                        <a:pt x="618571" y="665"/>
                      </a:lnTo>
                      <a:lnTo>
                        <a:pt x="618461" y="1219"/>
                      </a:lnTo>
                      <a:lnTo>
                        <a:pt x="618461" y="1995"/>
                      </a:lnTo>
                      <a:lnTo>
                        <a:pt x="618571" y="2992"/>
                      </a:lnTo>
                      <a:lnTo>
                        <a:pt x="617020" y="6538"/>
                      </a:lnTo>
                      <a:lnTo>
                        <a:pt x="616909" y="11525"/>
                      </a:lnTo>
                      <a:lnTo>
                        <a:pt x="617352" y="16733"/>
                      </a:lnTo>
                      <a:lnTo>
                        <a:pt x="617352" y="21498"/>
                      </a:lnTo>
                      <a:lnTo>
                        <a:pt x="615025" y="32247"/>
                      </a:lnTo>
                      <a:lnTo>
                        <a:pt x="614139" y="34463"/>
                      </a:lnTo>
                      <a:lnTo>
                        <a:pt x="614028" y="35572"/>
                      </a:lnTo>
                      <a:lnTo>
                        <a:pt x="614249" y="36680"/>
                      </a:lnTo>
                      <a:lnTo>
                        <a:pt x="614692" y="38010"/>
                      </a:lnTo>
                      <a:lnTo>
                        <a:pt x="615246" y="39118"/>
                      </a:lnTo>
                      <a:lnTo>
                        <a:pt x="615468" y="39450"/>
                      </a:lnTo>
                      <a:lnTo>
                        <a:pt x="614139" y="42442"/>
                      </a:lnTo>
                      <a:lnTo>
                        <a:pt x="611811" y="42664"/>
                      </a:lnTo>
                      <a:lnTo>
                        <a:pt x="605938" y="40337"/>
                      </a:lnTo>
                      <a:lnTo>
                        <a:pt x="600065" y="39450"/>
                      </a:lnTo>
                      <a:lnTo>
                        <a:pt x="598403" y="40115"/>
                      </a:lnTo>
                      <a:lnTo>
                        <a:pt x="597738" y="41777"/>
                      </a:lnTo>
                      <a:lnTo>
                        <a:pt x="597184" y="43883"/>
                      </a:lnTo>
                      <a:lnTo>
                        <a:pt x="596076" y="45877"/>
                      </a:lnTo>
                      <a:lnTo>
                        <a:pt x="595522" y="49091"/>
                      </a:lnTo>
                      <a:lnTo>
                        <a:pt x="589538" y="54410"/>
                      </a:lnTo>
                      <a:lnTo>
                        <a:pt x="587432" y="57846"/>
                      </a:lnTo>
                      <a:lnTo>
                        <a:pt x="586989" y="62500"/>
                      </a:lnTo>
                      <a:lnTo>
                        <a:pt x="587100" y="67708"/>
                      </a:lnTo>
                      <a:lnTo>
                        <a:pt x="586435" y="72141"/>
                      </a:lnTo>
                      <a:lnTo>
                        <a:pt x="585992" y="72695"/>
                      </a:lnTo>
                      <a:lnTo>
                        <a:pt x="584218" y="74357"/>
                      </a:lnTo>
                      <a:lnTo>
                        <a:pt x="582335" y="74246"/>
                      </a:lnTo>
                      <a:lnTo>
                        <a:pt x="581448" y="73138"/>
                      </a:lnTo>
                      <a:lnTo>
                        <a:pt x="580783" y="71587"/>
                      </a:lnTo>
                      <a:lnTo>
                        <a:pt x="579564" y="69924"/>
                      </a:lnTo>
                      <a:lnTo>
                        <a:pt x="578788" y="69814"/>
                      </a:lnTo>
                      <a:lnTo>
                        <a:pt x="577126" y="70367"/>
                      </a:lnTo>
                      <a:lnTo>
                        <a:pt x="576240" y="70257"/>
                      </a:lnTo>
                      <a:lnTo>
                        <a:pt x="575907" y="69592"/>
                      </a:lnTo>
                      <a:lnTo>
                        <a:pt x="575907" y="68484"/>
                      </a:lnTo>
                      <a:lnTo>
                        <a:pt x="575686" y="67376"/>
                      </a:lnTo>
                      <a:lnTo>
                        <a:pt x="575021" y="66711"/>
                      </a:lnTo>
                      <a:lnTo>
                        <a:pt x="573248" y="66822"/>
                      </a:lnTo>
                      <a:lnTo>
                        <a:pt x="569812" y="68484"/>
                      </a:lnTo>
                      <a:lnTo>
                        <a:pt x="568150" y="68816"/>
                      </a:lnTo>
                      <a:lnTo>
                        <a:pt x="566820" y="68484"/>
                      </a:lnTo>
                      <a:lnTo>
                        <a:pt x="562277" y="66157"/>
                      </a:lnTo>
                      <a:lnTo>
                        <a:pt x="559618" y="62943"/>
                      </a:lnTo>
                      <a:lnTo>
                        <a:pt x="557955" y="64051"/>
                      </a:lnTo>
                      <a:lnTo>
                        <a:pt x="555407" y="70811"/>
                      </a:lnTo>
                      <a:lnTo>
                        <a:pt x="553633" y="72695"/>
                      </a:lnTo>
                      <a:lnTo>
                        <a:pt x="547649" y="75243"/>
                      </a:lnTo>
                      <a:lnTo>
                        <a:pt x="545433" y="77016"/>
                      </a:lnTo>
                      <a:lnTo>
                        <a:pt x="544547" y="77460"/>
                      </a:lnTo>
                      <a:lnTo>
                        <a:pt x="543438" y="77571"/>
                      </a:lnTo>
                      <a:lnTo>
                        <a:pt x="532135" y="73581"/>
                      </a:lnTo>
                      <a:lnTo>
                        <a:pt x="516067" y="71808"/>
                      </a:lnTo>
                      <a:lnTo>
                        <a:pt x="512299" y="70146"/>
                      </a:lnTo>
                      <a:lnTo>
                        <a:pt x="511302" y="69260"/>
                      </a:lnTo>
                      <a:lnTo>
                        <a:pt x="509307" y="66822"/>
                      </a:lnTo>
                      <a:lnTo>
                        <a:pt x="508864" y="65935"/>
                      </a:lnTo>
                      <a:lnTo>
                        <a:pt x="508310" y="63608"/>
                      </a:lnTo>
                      <a:lnTo>
                        <a:pt x="508532" y="63054"/>
                      </a:lnTo>
                      <a:lnTo>
                        <a:pt x="509197" y="62832"/>
                      </a:lnTo>
                      <a:lnTo>
                        <a:pt x="509972" y="61281"/>
                      </a:lnTo>
                      <a:lnTo>
                        <a:pt x="510305" y="61059"/>
                      </a:lnTo>
                      <a:lnTo>
                        <a:pt x="510859" y="61170"/>
                      </a:lnTo>
                      <a:lnTo>
                        <a:pt x="511412" y="60948"/>
                      </a:lnTo>
                      <a:lnTo>
                        <a:pt x="511523" y="59840"/>
                      </a:lnTo>
                      <a:lnTo>
                        <a:pt x="511302" y="58843"/>
                      </a:lnTo>
                      <a:lnTo>
                        <a:pt x="510637" y="58400"/>
                      </a:lnTo>
                      <a:lnTo>
                        <a:pt x="509862" y="58067"/>
                      </a:lnTo>
                      <a:lnTo>
                        <a:pt x="509197" y="57513"/>
                      </a:lnTo>
                      <a:lnTo>
                        <a:pt x="508532" y="56073"/>
                      </a:lnTo>
                      <a:lnTo>
                        <a:pt x="506648" y="53191"/>
                      </a:lnTo>
                      <a:lnTo>
                        <a:pt x="505651" y="52083"/>
                      </a:lnTo>
                      <a:lnTo>
                        <a:pt x="498004" y="47983"/>
                      </a:lnTo>
                      <a:lnTo>
                        <a:pt x="495566" y="45877"/>
                      </a:lnTo>
                      <a:lnTo>
                        <a:pt x="493460" y="44215"/>
                      </a:lnTo>
                      <a:lnTo>
                        <a:pt x="491355" y="43107"/>
                      </a:lnTo>
                      <a:lnTo>
                        <a:pt x="486701" y="41888"/>
                      </a:lnTo>
                      <a:lnTo>
                        <a:pt x="483377" y="48980"/>
                      </a:lnTo>
                      <a:lnTo>
                        <a:pt x="483155" y="50642"/>
                      </a:lnTo>
                      <a:lnTo>
                        <a:pt x="483709" y="50421"/>
                      </a:lnTo>
                      <a:lnTo>
                        <a:pt x="484928" y="52748"/>
                      </a:lnTo>
                      <a:lnTo>
                        <a:pt x="485482" y="53302"/>
                      </a:lnTo>
                      <a:lnTo>
                        <a:pt x="486923" y="53967"/>
                      </a:lnTo>
                      <a:lnTo>
                        <a:pt x="485371" y="55408"/>
                      </a:lnTo>
                      <a:lnTo>
                        <a:pt x="485038" y="57513"/>
                      </a:lnTo>
                      <a:lnTo>
                        <a:pt x="485703" y="63054"/>
                      </a:lnTo>
                      <a:lnTo>
                        <a:pt x="485593" y="65935"/>
                      </a:lnTo>
                      <a:lnTo>
                        <a:pt x="485260" y="68373"/>
                      </a:lnTo>
                      <a:lnTo>
                        <a:pt x="484484" y="70589"/>
                      </a:lnTo>
                      <a:lnTo>
                        <a:pt x="482601" y="74800"/>
                      </a:lnTo>
                      <a:lnTo>
                        <a:pt x="482047" y="75576"/>
                      </a:lnTo>
                      <a:lnTo>
                        <a:pt x="481160" y="76573"/>
                      </a:lnTo>
                      <a:lnTo>
                        <a:pt x="480162" y="76906"/>
                      </a:lnTo>
                      <a:lnTo>
                        <a:pt x="477836" y="77349"/>
                      </a:lnTo>
                      <a:lnTo>
                        <a:pt x="477503" y="77238"/>
                      </a:lnTo>
                      <a:lnTo>
                        <a:pt x="476506" y="79122"/>
                      </a:lnTo>
                      <a:lnTo>
                        <a:pt x="475508" y="83665"/>
                      </a:lnTo>
                      <a:lnTo>
                        <a:pt x="475287" y="83444"/>
                      </a:lnTo>
                      <a:lnTo>
                        <a:pt x="470633" y="81338"/>
                      </a:lnTo>
                      <a:lnTo>
                        <a:pt x="468860" y="78679"/>
                      </a:lnTo>
                      <a:lnTo>
                        <a:pt x="467086" y="77349"/>
                      </a:lnTo>
                      <a:lnTo>
                        <a:pt x="465092" y="76241"/>
                      </a:lnTo>
                      <a:lnTo>
                        <a:pt x="453345" y="73027"/>
                      </a:lnTo>
                      <a:lnTo>
                        <a:pt x="449467" y="73470"/>
                      </a:lnTo>
                      <a:lnTo>
                        <a:pt x="445810" y="74911"/>
                      </a:lnTo>
                      <a:lnTo>
                        <a:pt x="444813" y="75798"/>
                      </a:lnTo>
                      <a:lnTo>
                        <a:pt x="444147" y="77016"/>
                      </a:lnTo>
                      <a:lnTo>
                        <a:pt x="444258" y="77681"/>
                      </a:lnTo>
                      <a:lnTo>
                        <a:pt x="444591" y="78346"/>
                      </a:lnTo>
                      <a:lnTo>
                        <a:pt x="445034" y="81449"/>
                      </a:lnTo>
                      <a:lnTo>
                        <a:pt x="446143" y="83112"/>
                      </a:lnTo>
                      <a:lnTo>
                        <a:pt x="446364" y="84663"/>
                      </a:lnTo>
                      <a:lnTo>
                        <a:pt x="446032" y="86325"/>
                      </a:lnTo>
                      <a:lnTo>
                        <a:pt x="444480" y="89539"/>
                      </a:lnTo>
                      <a:lnTo>
                        <a:pt x="443926" y="91090"/>
                      </a:lnTo>
                      <a:lnTo>
                        <a:pt x="443704" y="92641"/>
                      </a:lnTo>
                      <a:lnTo>
                        <a:pt x="443926" y="97517"/>
                      </a:lnTo>
                      <a:lnTo>
                        <a:pt x="443704" y="99290"/>
                      </a:lnTo>
                      <a:lnTo>
                        <a:pt x="443261" y="100399"/>
                      </a:lnTo>
                      <a:lnTo>
                        <a:pt x="442708" y="101285"/>
                      </a:lnTo>
                      <a:lnTo>
                        <a:pt x="442486" y="102172"/>
                      </a:lnTo>
                      <a:lnTo>
                        <a:pt x="441821" y="105829"/>
                      </a:lnTo>
                      <a:lnTo>
                        <a:pt x="440269" y="108488"/>
                      </a:lnTo>
                      <a:lnTo>
                        <a:pt x="429188" y="118129"/>
                      </a:lnTo>
                      <a:lnTo>
                        <a:pt x="425420" y="120234"/>
                      </a:lnTo>
                      <a:lnTo>
                        <a:pt x="409795" y="123005"/>
                      </a:lnTo>
                      <a:lnTo>
                        <a:pt x="398049" y="127659"/>
                      </a:lnTo>
                      <a:lnTo>
                        <a:pt x="396165" y="128989"/>
                      </a:lnTo>
                      <a:lnTo>
                        <a:pt x="391954" y="132978"/>
                      </a:lnTo>
                      <a:lnTo>
                        <a:pt x="388297" y="135084"/>
                      </a:lnTo>
                      <a:lnTo>
                        <a:pt x="386524" y="136414"/>
                      </a:lnTo>
                      <a:lnTo>
                        <a:pt x="386745" y="136857"/>
                      </a:lnTo>
                      <a:lnTo>
                        <a:pt x="380429" y="138076"/>
                      </a:lnTo>
                      <a:lnTo>
                        <a:pt x="378656" y="138962"/>
                      </a:lnTo>
                      <a:lnTo>
                        <a:pt x="377658" y="140181"/>
                      </a:lnTo>
                      <a:lnTo>
                        <a:pt x="375553" y="143395"/>
                      </a:lnTo>
                      <a:lnTo>
                        <a:pt x="374113" y="145057"/>
                      </a:lnTo>
                      <a:lnTo>
                        <a:pt x="369569" y="148271"/>
                      </a:lnTo>
                      <a:lnTo>
                        <a:pt x="369126" y="148825"/>
                      </a:lnTo>
                      <a:lnTo>
                        <a:pt x="367574" y="151374"/>
                      </a:lnTo>
                      <a:lnTo>
                        <a:pt x="366799" y="151706"/>
                      </a:lnTo>
                      <a:lnTo>
                        <a:pt x="366134" y="151595"/>
                      </a:lnTo>
                      <a:lnTo>
                        <a:pt x="365358" y="151928"/>
                      </a:lnTo>
                      <a:lnTo>
                        <a:pt x="364693" y="153147"/>
                      </a:lnTo>
                      <a:lnTo>
                        <a:pt x="364472" y="155363"/>
                      </a:lnTo>
                      <a:lnTo>
                        <a:pt x="365026" y="157579"/>
                      </a:lnTo>
                      <a:lnTo>
                        <a:pt x="366023" y="159685"/>
                      </a:lnTo>
                      <a:lnTo>
                        <a:pt x="367131" y="161347"/>
                      </a:lnTo>
                      <a:lnTo>
                        <a:pt x="375110" y="169658"/>
                      </a:lnTo>
                      <a:lnTo>
                        <a:pt x="376772" y="173426"/>
                      </a:lnTo>
                      <a:lnTo>
                        <a:pt x="377104" y="175310"/>
                      </a:lnTo>
                      <a:lnTo>
                        <a:pt x="377104" y="175532"/>
                      </a:lnTo>
                      <a:lnTo>
                        <a:pt x="377769" y="177305"/>
                      </a:lnTo>
                      <a:lnTo>
                        <a:pt x="378656" y="178634"/>
                      </a:lnTo>
                      <a:lnTo>
                        <a:pt x="381315" y="180186"/>
                      </a:lnTo>
                      <a:lnTo>
                        <a:pt x="383643" y="182624"/>
                      </a:lnTo>
                      <a:lnTo>
                        <a:pt x="384529" y="183067"/>
                      </a:lnTo>
                      <a:lnTo>
                        <a:pt x="386524" y="184951"/>
                      </a:lnTo>
                      <a:lnTo>
                        <a:pt x="390291" y="193927"/>
                      </a:lnTo>
                      <a:lnTo>
                        <a:pt x="392730" y="197584"/>
                      </a:lnTo>
                      <a:lnTo>
                        <a:pt x="393284" y="198027"/>
                      </a:lnTo>
                      <a:lnTo>
                        <a:pt x="385969" y="209773"/>
                      </a:lnTo>
                      <a:lnTo>
                        <a:pt x="385305" y="211103"/>
                      </a:lnTo>
                      <a:lnTo>
                        <a:pt x="385083" y="212211"/>
                      </a:lnTo>
                      <a:lnTo>
                        <a:pt x="385083" y="213208"/>
                      </a:lnTo>
                      <a:lnTo>
                        <a:pt x="384862" y="214428"/>
                      </a:lnTo>
                      <a:lnTo>
                        <a:pt x="384197" y="215536"/>
                      </a:lnTo>
                      <a:lnTo>
                        <a:pt x="384197" y="215536"/>
                      </a:lnTo>
                      <a:lnTo>
                        <a:pt x="384197" y="215536"/>
                      </a:lnTo>
                      <a:lnTo>
                        <a:pt x="382091" y="218860"/>
                      </a:lnTo>
                      <a:lnTo>
                        <a:pt x="383865" y="220744"/>
                      </a:lnTo>
                      <a:lnTo>
                        <a:pt x="390180" y="221852"/>
                      </a:lnTo>
                      <a:lnTo>
                        <a:pt x="391954" y="221630"/>
                      </a:lnTo>
                      <a:lnTo>
                        <a:pt x="394724" y="220301"/>
                      </a:lnTo>
                      <a:lnTo>
                        <a:pt x="396497" y="220633"/>
                      </a:lnTo>
                      <a:lnTo>
                        <a:pt x="397938" y="221741"/>
                      </a:lnTo>
                      <a:lnTo>
                        <a:pt x="399378" y="223404"/>
                      </a:lnTo>
                      <a:lnTo>
                        <a:pt x="401595" y="227171"/>
                      </a:lnTo>
                      <a:lnTo>
                        <a:pt x="402481" y="229609"/>
                      </a:lnTo>
                      <a:lnTo>
                        <a:pt x="402814" y="231715"/>
                      </a:lnTo>
                      <a:lnTo>
                        <a:pt x="402703" y="233820"/>
                      </a:lnTo>
                      <a:lnTo>
                        <a:pt x="402481" y="235815"/>
                      </a:lnTo>
                      <a:lnTo>
                        <a:pt x="402149" y="236147"/>
                      </a:lnTo>
                      <a:lnTo>
                        <a:pt x="400819" y="239472"/>
                      </a:lnTo>
                      <a:lnTo>
                        <a:pt x="400708" y="239915"/>
                      </a:lnTo>
                      <a:lnTo>
                        <a:pt x="398935" y="242353"/>
                      </a:lnTo>
                      <a:lnTo>
                        <a:pt x="398603" y="242243"/>
                      </a:lnTo>
                      <a:lnTo>
                        <a:pt x="398713" y="246010"/>
                      </a:lnTo>
                      <a:lnTo>
                        <a:pt x="398935" y="246010"/>
                      </a:lnTo>
                      <a:lnTo>
                        <a:pt x="398824" y="246232"/>
                      </a:lnTo>
                      <a:lnTo>
                        <a:pt x="397716" y="248891"/>
                      </a:lnTo>
                      <a:lnTo>
                        <a:pt x="397495" y="249334"/>
                      </a:lnTo>
                      <a:lnTo>
                        <a:pt x="397495" y="252216"/>
                      </a:lnTo>
                      <a:lnTo>
                        <a:pt x="397606" y="253324"/>
                      </a:lnTo>
                      <a:lnTo>
                        <a:pt x="397827" y="254210"/>
                      </a:lnTo>
                      <a:lnTo>
                        <a:pt x="398160" y="255097"/>
                      </a:lnTo>
                      <a:lnTo>
                        <a:pt x="398492" y="256094"/>
                      </a:lnTo>
                      <a:lnTo>
                        <a:pt x="398492" y="257534"/>
                      </a:lnTo>
                      <a:lnTo>
                        <a:pt x="395278" y="261302"/>
                      </a:lnTo>
                      <a:lnTo>
                        <a:pt x="394502" y="261967"/>
                      </a:lnTo>
                      <a:lnTo>
                        <a:pt x="393284" y="262078"/>
                      </a:lnTo>
                      <a:lnTo>
                        <a:pt x="392619" y="261635"/>
                      </a:lnTo>
                      <a:lnTo>
                        <a:pt x="391954" y="260970"/>
                      </a:lnTo>
                      <a:lnTo>
                        <a:pt x="390845" y="260416"/>
                      </a:lnTo>
                      <a:lnTo>
                        <a:pt x="389627" y="260416"/>
                      </a:lnTo>
                      <a:lnTo>
                        <a:pt x="388740" y="260970"/>
                      </a:lnTo>
                      <a:lnTo>
                        <a:pt x="387743" y="261302"/>
                      </a:lnTo>
                      <a:lnTo>
                        <a:pt x="386524" y="260749"/>
                      </a:lnTo>
                      <a:lnTo>
                        <a:pt x="380983" y="256538"/>
                      </a:lnTo>
                      <a:lnTo>
                        <a:pt x="375775" y="250886"/>
                      </a:lnTo>
                      <a:lnTo>
                        <a:pt x="374888" y="250110"/>
                      </a:lnTo>
                      <a:lnTo>
                        <a:pt x="373780" y="249667"/>
                      </a:lnTo>
                      <a:lnTo>
                        <a:pt x="372007" y="249445"/>
                      </a:lnTo>
                      <a:lnTo>
                        <a:pt x="369237" y="247118"/>
                      </a:lnTo>
                      <a:lnTo>
                        <a:pt x="368682" y="243018"/>
                      </a:lnTo>
                      <a:lnTo>
                        <a:pt x="370013" y="239139"/>
                      </a:lnTo>
                      <a:lnTo>
                        <a:pt x="373115" y="237588"/>
                      </a:lnTo>
                      <a:lnTo>
                        <a:pt x="370899" y="235371"/>
                      </a:lnTo>
                      <a:lnTo>
                        <a:pt x="367907" y="233488"/>
                      </a:lnTo>
                      <a:lnTo>
                        <a:pt x="366134" y="231271"/>
                      </a:lnTo>
                      <a:lnTo>
                        <a:pt x="367353" y="228391"/>
                      </a:lnTo>
                      <a:lnTo>
                        <a:pt x="365358" y="228612"/>
                      </a:lnTo>
                      <a:lnTo>
                        <a:pt x="359041" y="226950"/>
                      </a:lnTo>
                      <a:lnTo>
                        <a:pt x="354941" y="226950"/>
                      </a:lnTo>
                      <a:lnTo>
                        <a:pt x="350952" y="227947"/>
                      </a:lnTo>
                      <a:lnTo>
                        <a:pt x="348736" y="229056"/>
                      </a:lnTo>
                      <a:lnTo>
                        <a:pt x="344746" y="232601"/>
                      </a:lnTo>
                      <a:lnTo>
                        <a:pt x="343749" y="233488"/>
                      </a:lnTo>
                      <a:lnTo>
                        <a:pt x="341976" y="234374"/>
                      </a:lnTo>
                      <a:lnTo>
                        <a:pt x="339538" y="234817"/>
                      </a:lnTo>
                      <a:lnTo>
                        <a:pt x="337211" y="234707"/>
                      </a:lnTo>
                      <a:lnTo>
                        <a:pt x="335659" y="233931"/>
                      </a:lnTo>
                      <a:lnTo>
                        <a:pt x="332224" y="231271"/>
                      </a:lnTo>
                      <a:lnTo>
                        <a:pt x="331338" y="230163"/>
                      </a:lnTo>
                      <a:lnTo>
                        <a:pt x="330673" y="228723"/>
                      </a:lnTo>
                      <a:lnTo>
                        <a:pt x="329565" y="225177"/>
                      </a:lnTo>
                      <a:lnTo>
                        <a:pt x="329011" y="224180"/>
                      </a:lnTo>
                      <a:lnTo>
                        <a:pt x="327126" y="223847"/>
                      </a:lnTo>
                      <a:lnTo>
                        <a:pt x="322694" y="225509"/>
                      </a:lnTo>
                      <a:lnTo>
                        <a:pt x="320811" y="225841"/>
                      </a:lnTo>
                      <a:lnTo>
                        <a:pt x="314272" y="224512"/>
                      </a:lnTo>
                      <a:lnTo>
                        <a:pt x="311724" y="224844"/>
                      </a:lnTo>
                      <a:lnTo>
                        <a:pt x="309174" y="226174"/>
                      </a:lnTo>
                      <a:lnTo>
                        <a:pt x="307956" y="226395"/>
                      </a:lnTo>
                      <a:lnTo>
                        <a:pt x="306848" y="225287"/>
                      </a:lnTo>
                      <a:lnTo>
                        <a:pt x="306294" y="223515"/>
                      </a:lnTo>
                      <a:lnTo>
                        <a:pt x="306626" y="222295"/>
                      </a:lnTo>
                      <a:lnTo>
                        <a:pt x="307402" y="221298"/>
                      </a:lnTo>
                      <a:lnTo>
                        <a:pt x="307734" y="219969"/>
                      </a:lnTo>
                      <a:lnTo>
                        <a:pt x="308067" y="218195"/>
                      </a:lnTo>
                      <a:lnTo>
                        <a:pt x="308399" y="217419"/>
                      </a:lnTo>
                      <a:lnTo>
                        <a:pt x="308067" y="217530"/>
                      </a:lnTo>
                      <a:lnTo>
                        <a:pt x="306404" y="218195"/>
                      </a:lnTo>
                      <a:lnTo>
                        <a:pt x="305518" y="218860"/>
                      </a:lnTo>
                      <a:lnTo>
                        <a:pt x="302748" y="221076"/>
                      </a:lnTo>
                      <a:lnTo>
                        <a:pt x="300974" y="221852"/>
                      </a:lnTo>
                      <a:lnTo>
                        <a:pt x="301196" y="223182"/>
                      </a:lnTo>
                      <a:lnTo>
                        <a:pt x="301528" y="224069"/>
                      </a:lnTo>
                      <a:lnTo>
                        <a:pt x="302415" y="225177"/>
                      </a:lnTo>
                      <a:lnTo>
                        <a:pt x="303302" y="226174"/>
                      </a:lnTo>
                      <a:lnTo>
                        <a:pt x="303856" y="226506"/>
                      </a:lnTo>
                      <a:lnTo>
                        <a:pt x="304188" y="227504"/>
                      </a:lnTo>
                      <a:lnTo>
                        <a:pt x="304409" y="231936"/>
                      </a:lnTo>
                      <a:lnTo>
                        <a:pt x="304299" y="233488"/>
                      </a:lnTo>
                      <a:lnTo>
                        <a:pt x="303856" y="234596"/>
                      </a:lnTo>
                      <a:lnTo>
                        <a:pt x="300642" y="238696"/>
                      </a:lnTo>
                      <a:lnTo>
                        <a:pt x="299755" y="238918"/>
                      </a:lnTo>
                      <a:lnTo>
                        <a:pt x="273714" y="237810"/>
                      </a:lnTo>
                      <a:lnTo>
                        <a:pt x="264183" y="239693"/>
                      </a:lnTo>
                      <a:lnTo>
                        <a:pt x="262854" y="240469"/>
                      </a:lnTo>
                      <a:lnTo>
                        <a:pt x="261746" y="243350"/>
                      </a:lnTo>
                      <a:lnTo>
                        <a:pt x="260527" y="243683"/>
                      </a:lnTo>
                      <a:lnTo>
                        <a:pt x="254210" y="242353"/>
                      </a:lnTo>
                      <a:lnTo>
                        <a:pt x="244902" y="242353"/>
                      </a:lnTo>
                      <a:lnTo>
                        <a:pt x="240026" y="241356"/>
                      </a:lnTo>
                      <a:lnTo>
                        <a:pt x="237920" y="241356"/>
                      </a:lnTo>
                      <a:lnTo>
                        <a:pt x="237477" y="241799"/>
                      </a:lnTo>
                      <a:lnTo>
                        <a:pt x="234374" y="244569"/>
                      </a:lnTo>
                      <a:lnTo>
                        <a:pt x="233598" y="246343"/>
                      </a:lnTo>
                      <a:lnTo>
                        <a:pt x="232712" y="250221"/>
                      </a:lnTo>
                      <a:lnTo>
                        <a:pt x="232158" y="251773"/>
                      </a:lnTo>
                      <a:lnTo>
                        <a:pt x="230053" y="253989"/>
                      </a:lnTo>
                      <a:lnTo>
                        <a:pt x="227615" y="254986"/>
                      </a:lnTo>
                      <a:lnTo>
                        <a:pt x="222296" y="255873"/>
                      </a:lnTo>
                      <a:lnTo>
                        <a:pt x="219746" y="255097"/>
                      </a:lnTo>
                      <a:lnTo>
                        <a:pt x="216976" y="254654"/>
                      </a:lnTo>
                      <a:lnTo>
                        <a:pt x="214317" y="255319"/>
                      </a:lnTo>
                      <a:lnTo>
                        <a:pt x="208998" y="261413"/>
                      </a:lnTo>
                      <a:lnTo>
                        <a:pt x="210438" y="261856"/>
                      </a:lnTo>
                      <a:lnTo>
                        <a:pt x="211657" y="262632"/>
                      </a:lnTo>
                      <a:lnTo>
                        <a:pt x="212101" y="263851"/>
                      </a:lnTo>
                      <a:lnTo>
                        <a:pt x="211103" y="265514"/>
                      </a:lnTo>
                      <a:lnTo>
                        <a:pt x="209219" y="266289"/>
                      </a:lnTo>
                      <a:lnTo>
                        <a:pt x="204344" y="266400"/>
                      </a:lnTo>
                      <a:lnTo>
                        <a:pt x="202238" y="267065"/>
                      </a:lnTo>
                      <a:lnTo>
                        <a:pt x="200022" y="269171"/>
                      </a:lnTo>
                      <a:lnTo>
                        <a:pt x="198581" y="271165"/>
                      </a:lnTo>
                      <a:lnTo>
                        <a:pt x="196918" y="272938"/>
                      </a:lnTo>
                      <a:lnTo>
                        <a:pt x="194481" y="274047"/>
                      </a:lnTo>
                      <a:lnTo>
                        <a:pt x="191710" y="273714"/>
                      </a:lnTo>
                      <a:lnTo>
                        <a:pt x="191932" y="269171"/>
                      </a:lnTo>
                      <a:lnTo>
                        <a:pt x="189605" y="268173"/>
                      </a:lnTo>
                      <a:lnTo>
                        <a:pt x="186724" y="268949"/>
                      </a:lnTo>
                      <a:lnTo>
                        <a:pt x="179299" y="274047"/>
                      </a:lnTo>
                      <a:lnTo>
                        <a:pt x="177083" y="274822"/>
                      </a:lnTo>
                      <a:lnTo>
                        <a:pt x="165225" y="274600"/>
                      </a:lnTo>
                      <a:lnTo>
                        <a:pt x="163674" y="273714"/>
                      </a:lnTo>
                      <a:lnTo>
                        <a:pt x="162566" y="271386"/>
                      </a:lnTo>
                      <a:lnTo>
                        <a:pt x="162788" y="271386"/>
                      </a:lnTo>
                      <a:lnTo>
                        <a:pt x="163120" y="270611"/>
                      </a:lnTo>
                      <a:lnTo>
                        <a:pt x="163453" y="269503"/>
                      </a:lnTo>
                      <a:lnTo>
                        <a:pt x="163342" y="268395"/>
                      </a:lnTo>
                      <a:lnTo>
                        <a:pt x="163009" y="267619"/>
                      </a:lnTo>
                      <a:lnTo>
                        <a:pt x="157358" y="261524"/>
                      </a:lnTo>
                      <a:lnTo>
                        <a:pt x="151595" y="258754"/>
                      </a:lnTo>
                      <a:lnTo>
                        <a:pt x="150820" y="257424"/>
                      </a:lnTo>
                      <a:lnTo>
                        <a:pt x="154477" y="254986"/>
                      </a:lnTo>
                      <a:lnTo>
                        <a:pt x="155363" y="253878"/>
                      </a:lnTo>
                      <a:lnTo>
                        <a:pt x="152814" y="251883"/>
                      </a:lnTo>
                      <a:lnTo>
                        <a:pt x="151595" y="251219"/>
                      </a:lnTo>
                      <a:lnTo>
                        <a:pt x="150044" y="251108"/>
                      </a:lnTo>
                      <a:lnTo>
                        <a:pt x="148382" y="251551"/>
                      </a:lnTo>
                      <a:lnTo>
                        <a:pt x="143838" y="253656"/>
                      </a:lnTo>
                      <a:lnTo>
                        <a:pt x="140514" y="253989"/>
                      </a:lnTo>
                      <a:lnTo>
                        <a:pt x="139516" y="253767"/>
                      </a:lnTo>
                      <a:lnTo>
                        <a:pt x="138962" y="252991"/>
                      </a:lnTo>
                      <a:lnTo>
                        <a:pt x="138519" y="252105"/>
                      </a:lnTo>
                      <a:lnTo>
                        <a:pt x="138076" y="251551"/>
                      </a:lnTo>
                      <a:lnTo>
                        <a:pt x="123116" y="245899"/>
                      </a:lnTo>
                      <a:lnTo>
                        <a:pt x="120345" y="245899"/>
                      </a:lnTo>
                      <a:lnTo>
                        <a:pt x="118794" y="247008"/>
                      </a:lnTo>
                      <a:lnTo>
                        <a:pt x="116577" y="250110"/>
                      </a:lnTo>
                      <a:lnTo>
                        <a:pt x="115137" y="251329"/>
                      </a:lnTo>
                      <a:lnTo>
                        <a:pt x="113807" y="251551"/>
                      </a:lnTo>
                      <a:lnTo>
                        <a:pt x="108931" y="250775"/>
                      </a:lnTo>
                      <a:lnTo>
                        <a:pt x="107158" y="249999"/>
                      </a:lnTo>
                      <a:lnTo>
                        <a:pt x="106272" y="249334"/>
                      </a:lnTo>
                      <a:lnTo>
                        <a:pt x="105607" y="248558"/>
                      </a:lnTo>
                      <a:lnTo>
                        <a:pt x="105386" y="247118"/>
                      </a:lnTo>
                      <a:lnTo>
                        <a:pt x="105829" y="246121"/>
                      </a:lnTo>
                      <a:lnTo>
                        <a:pt x="106382" y="245234"/>
                      </a:lnTo>
                      <a:lnTo>
                        <a:pt x="106604" y="244569"/>
                      </a:lnTo>
                      <a:lnTo>
                        <a:pt x="106050" y="243018"/>
                      </a:lnTo>
                      <a:lnTo>
                        <a:pt x="105607" y="242797"/>
                      </a:lnTo>
                      <a:lnTo>
                        <a:pt x="104831" y="243129"/>
                      </a:lnTo>
                      <a:lnTo>
                        <a:pt x="102836" y="243461"/>
                      </a:lnTo>
                      <a:lnTo>
                        <a:pt x="101174" y="244126"/>
                      </a:lnTo>
                      <a:lnTo>
                        <a:pt x="101396" y="245567"/>
                      </a:lnTo>
                      <a:lnTo>
                        <a:pt x="102282" y="247340"/>
                      </a:lnTo>
                      <a:lnTo>
                        <a:pt x="103058" y="249223"/>
                      </a:lnTo>
                      <a:lnTo>
                        <a:pt x="102947" y="250775"/>
                      </a:lnTo>
                      <a:lnTo>
                        <a:pt x="101839" y="257534"/>
                      </a:lnTo>
                      <a:lnTo>
                        <a:pt x="103390" y="258310"/>
                      </a:lnTo>
                      <a:lnTo>
                        <a:pt x="104388" y="259419"/>
                      </a:lnTo>
                      <a:lnTo>
                        <a:pt x="104942" y="260859"/>
                      </a:lnTo>
                      <a:lnTo>
                        <a:pt x="105386" y="262965"/>
                      </a:lnTo>
                      <a:lnTo>
                        <a:pt x="105496" y="266511"/>
                      </a:lnTo>
                      <a:lnTo>
                        <a:pt x="104388" y="270279"/>
                      </a:lnTo>
                      <a:lnTo>
                        <a:pt x="102836" y="273714"/>
                      </a:lnTo>
                      <a:lnTo>
                        <a:pt x="100842" y="276152"/>
                      </a:lnTo>
                      <a:lnTo>
                        <a:pt x="99955" y="276817"/>
                      </a:lnTo>
                      <a:lnTo>
                        <a:pt x="97517" y="277703"/>
                      </a:lnTo>
                      <a:lnTo>
                        <a:pt x="96409" y="278479"/>
                      </a:lnTo>
                      <a:lnTo>
                        <a:pt x="95634" y="279476"/>
                      </a:lnTo>
                      <a:lnTo>
                        <a:pt x="93195" y="284573"/>
                      </a:lnTo>
                      <a:lnTo>
                        <a:pt x="91090" y="287344"/>
                      </a:lnTo>
                      <a:lnTo>
                        <a:pt x="88873" y="289339"/>
                      </a:lnTo>
                      <a:lnTo>
                        <a:pt x="83887" y="292442"/>
                      </a:lnTo>
                      <a:lnTo>
                        <a:pt x="81338" y="293439"/>
                      </a:lnTo>
                      <a:lnTo>
                        <a:pt x="74025" y="294325"/>
                      </a:lnTo>
                      <a:lnTo>
                        <a:pt x="72362" y="294547"/>
                      </a:lnTo>
                      <a:lnTo>
                        <a:pt x="71808" y="294215"/>
                      </a:lnTo>
                      <a:lnTo>
                        <a:pt x="72362" y="293217"/>
                      </a:lnTo>
                      <a:lnTo>
                        <a:pt x="73360" y="291334"/>
                      </a:lnTo>
                      <a:lnTo>
                        <a:pt x="73803" y="291001"/>
                      </a:lnTo>
                      <a:lnTo>
                        <a:pt x="75354" y="290558"/>
                      </a:lnTo>
                      <a:lnTo>
                        <a:pt x="75908" y="290004"/>
                      </a:lnTo>
                      <a:lnTo>
                        <a:pt x="76130" y="288895"/>
                      </a:lnTo>
                      <a:lnTo>
                        <a:pt x="76130" y="287898"/>
                      </a:lnTo>
                      <a:lnTo>
                        <a:pt x="75797" y="286790"/>
                      </a:lnTo>
                      <a:lnTo>
                        <a:pt x="77903" y="280584"/>
                      </a:lnTo>
                      <a:lnTo>
                        <a:pt x="77903" y="277593"/>
                      </a:lnTo>
                      <a:lnTo>
                        <a:pt x="75908" y="276484"/>
                      </a:lnTo>
                      <a:lnTo>
                        <a:pt x="70921" y="277371"/>
                      </a:lnTo>
                      <a:lnTo>
                        <a:pt x="69592" y="278922"/>
                      </a:lnTo>
                      <a:lnTo>
                        <a:pt x="69038" y="279255"/>
                      </a:lnTo>
                      <a:lnTo>
                        <a:pt x="68484" y="279255"/>
                      </a:lnTo>
                      <a:lnTo>
                        <a:pt x="67265" y="278590"/>
                      </a:lnTo>
                      <a:lnTo>
                        <a:pt x="66710" y="278479"/>
                      </a:lnTo>
                      <a:lnTo>
                        <a:pt x="65270" y="279144"/>
                      </a:lnTo>
                      <a:lnTo>
                        <a:pt x="64384" y="279808"/>
                      </a:lnTo>
                      <a:lnTo>
                        <a:pt x="63608" y="279808"/>
                      </a:lnTo>
                      <a:lnTo>
                        <a:pt x="62500" y="278812"/>
                      </a:lnTo>
                      <a:lnTo>
                        <a:pt x="61945" y="277149"/>
                      </a:lnTo>
                      <a:lnTo>
                        <a:pt x="61834" y="275376"/>
                      </a:lnTo>
                      <a:lnTo>
                        <a:pt x="61502" y="273714"/>
                      </a:lnTo>
                      <a:lnTo>
                        <a:pt x="60284" y="272162"/>
                      </a:lnTo>
                      <a:lnTo>
                        <a:pt x="62832" y="270168"/>
                      </a:lnTo>
                      <a:lnTo>
                        <a:pt x="63386" y="268506"/>
                      </a:lnTo>
                      <a:lnTo>
                        <a:pt x="62389" y="266511"/>
                      </a:lnTo>
                      <a:lnTo>
                        <a:pt x="56848" y="258310"/>
                      </a:lnTo>
                      <a:lnTo>
                        <a:pt x="55519" y="258975"/>
                      </a:lnTo>
                      <a:lnTo>
                        <a:pt x="54521" y="259751"/>
                      </a:lnTo>
                      <a:lnTo>
                        <a:pt x="53523" y="260195"/>
                      </a:lnTo>
                      <a:lnTo>
                        <a:pt x="52305" y="259530"/>
                      </a:lnTo>
                      <a:lnTo>
                        <a:pt x="52083" y="258532"/>
                      </a:lnTo>
                      <a:lnTo>
                        <a:pt x="52083" y="257978"/>
                      </a:lnTo>
                      <a:lnTo>
                        <a:pt x="52083" y="257534"/>
                      </a:lnTo>
                      <a:lnTo>
                        <a:pt x="50975" y="255208"/>
                      </a:lnTo>
                      <a:lnTo>
                        <a:pt x="49645" y="253878"/>
                      </a:lnTo>
                      <a:lnTo>
                        <a:pt x="48426" y="252216"/>
                      </a:lnTo>
                      <a:lnTo>
                        <a:pt x="48093" y="249445"/>
                      </a:lnTo>
                      <a:lnTo>
                        <a:pt x="46764" y="250554"/>
                      </a:lnTo>
                      <a:lnTo>
                        <a:pt x="44991" y="250886"/>
                      </a:lnTo>
                      <a:lnTo>
                        <a:pt x="41667" y="250664"/>
                      </a:lnTo>
                      <a:lnTo>
                        <a:pt x="38231" y="249445"/>
                      </a:lnTo>
                      <a:lnTo>
                        <a:pt x="37677" y="249556"/>
                      </a:lnTo>
                      <a:lnTo>
                        <a:pt x="36236" y="250443"/>
                      </a:lnTo>
                      <a:lnTo>
                        <a:pt x="35350" y="250554"/>
                      </a:lnTo>
                      <a:lnTo>
                        <a:pt x="33023" y="249334"/>
                      </a:lnTo>
                      <a:lnTo>
                        <a:pt x="32580" y="247561"/>
                      </a:lnTo>
                      <a:lnTo>
                        <a:pt x="32801" y="245567"/>
                      </a:lnTo>
                      <a:lnTo>
                        <a:pt x="32469" y="243572"/>
                      </a:lnTo>
                      <a:lnTo>
                        <a:pt x="31139" y="242132"/>
                      </a:lnTo>
                      <a:lnTo>
                        <a:pt x="29588" y="241467"/>
                      </a:lnTo>
                      <a:lnTo>
                        <a:pt x="27815" y="241688"/>
                      </a:lnTo>
                      <a:lnTo>
                        <a:pt x="26152" y="242575"/>
                      </a:lnTo>
                      <a:lnTo>
                        <a:pt x="23715" y="245456"/>
                      </a:lnTo>
                      <a:lnTo>
                        <a:pt x="22274" y="248448"/>
                      </a:lnTo>
                      <a:lnTo>
                        <a:pt x="20722" y="251108"/>
                      </a:lnTo>
                      <a:lnTo>
                        <a:pt x="17619" y="252548"/>
                      </a:lnTo>
                      <a:lnTo>
                        <a:pt x="10306" y="252659"/>
                      </a:lnTo>
                      <a:lnTo>
                        <a:pt x="3656" y="250886"/>
                      </a:lnTo>
                      <a:lnTo>
                        <a:pt x="3213" y="250664"/>
                      </a:lnTo>
                      <a:lnTo>
                        <a:pt x="2992" y="250554"/>
                      </a:lnTo>
                      <a:lnTo>
                        <a:pt x="3546" y="253545"/>
                      </a:lnTo>
                      <a:lnTo>
                        <a:pt x="3767" y="254543"/>
                      </a:lnTo>
                      <a:lnTo>
                        <a:pt x="7092" y="259530"/>
                      </a:lnTo>
                      <a:lnTo>
                        <a:pt x="11303" y="261524"/>
                      </a:lnTo>
                      <a:lnTo>
                        <a:pt x="14628" y="264295"/>
                      </a:lnTo>
                      <a:lnTo>
                        <a:pt x="14517" y="271386"/>
                      </a:lnTo>
                      <a:lnTo>
                        <a:pt x="13408" y="273936"/>
                      </a:lnTo>
                      <a:lnTo>
                        <a:pt x="8976" y="279476"/>
                      </a:lnTo>
                      <a:lnTo>
                        <a:pt x="8532" y="281028"/>
                      </a:lnTo>
                      <a:lnTo>
                        <a:pt x="7867" y="283909"/>
                      </a:lnTo>
                      <a:lnTo>
                        <a:pt x="7424" y="285017"/>
                      </a:lnTo>
                      <a:lnTo>
                        <a:pt x="3656" y="289782"/>
                      </a:lnTo>
                      <a:lnTo>
                        <a:pt x="0" y="295877"/>
                      </a:lnTo>
                      <a:lnTo>
                        <a:pt x="997" y="297428"/>
                      </a:lnTo>
                      <a:lnTo>
                        <a:pt x="2881" y="299201"/>
                      </a:lnTo>
                      <a:lnTo>
                        <a:pt x="2106" y="301529"/>
                      </a:lnTo>
                      <a:lnTo>
                        <a:pt x="2659" y="302969"/>
                      </a:lnTo>
                      <a:lnTo>
                        <a:pt x="3767" y="304410"/>
                      </a:lnTo>
                      <a:lnTo>
                        <a:pt x="4654" y="306737"/>
                      </a:lnTo>
                      <a:lnTo>
                        <a:pt x="4543" y="307956"/>
                      </a:lnTo>
                      <a:lnTo>
                        <a:pt x="3435" y="310394"/>
                      </a:lnTo>
                      <a:lnTo>
                        <a:pt x="3435" y="311834"/>
                      </a:lnTo>
                      <a:lnTo>
                        <a:pt x="6870" y="313829"/>
                      </a:lnTo>
                      <a:lnTo>
                        <a:pt x="9530" y="317597"/>
                      </a:lnTo>
                      <a:lnTo>
                        <a:pt x="10638" y="321808"/>
                      </a:lnTo>
                      <a:lnTo>
                        <a:pt x="9863" y="326129"/>
                      </a:lnTo>
                      <a:lnTo>
                        <a:pt x="6760" y="330119"/>
                      </a:lnTo>
                      <a:lnTo>
                        <a:pt x="8865" y="330673"/>
                      </a:lnTo>
                      <a:lnTo>
                        <a:pt x="14849" y="329897"/>
                      </a:lnTo>
                      <a:lnTo>
                        <a:pt x="16733" y="330230"/>
                      </a:lnTo>
                      <a:lnTo>
                        <a:pt x="38121" y="336990"/>
                      </a:lnTo>
                      <a:lnTo>
                        <a:pt x="37899" y="338873"/>
                      </a:lnTo>
                      <a:lnTo>
                        <a:pt x="38453" y="339316"/>
                      </a:lnTo>
                      <a:lnTo>
                        <a:pt x="39117" y="339206"/>
                      </a:lnTo>
                      <a:lnTo>
                        <a:pt x="39561" y="339760"/>
                      </a:lnTo>
                      <a:lnTo>
                        <a:pt x="39561" y="340757"/>
                      </a:lnTo>
                      <a:lnTo>
                        <a:pt x="39117" y="342308"/>
                      </a:lnTo>
                      <a:lnTo>
                        <a:pt x="38785" y="346187"/>
                      </a:lnTo>
                      <a:lnTo>
                        <a:pt x="38453" y="347960"/>
                      </a:lnTo>
                      <a:lnTo>
                        <a:pt x="38674" y="349512"/>
                      </a:lnTo>
                      <a:lnTo>
                        <a:pt x="40115" y="351617"/>
                      </a:lnTo>
                      <a:lnTo>
                        <a:pt x="42885" y="353723"/>
                      </a:lnTo>
                      <a:lnTo>
                        <a:pt x="54964" y="357601"/>
                      </a:lnTo>
                      <a:lnTo>
                        <a:pt x="59397" y="361812"/>
                      </a:lnTo>
                      <a:lnTo>
                        <a:pt x="61945" y="363253"/>
                      </a:lnTo>
                      <a:lnTo>
                        <a:pt x="66821" y="364804"/>
                      </a:lnTo>
                      <a:lnTo>
                        <a:pt x="68373" y="364915"/>
                      </a:lnTo>
                      <a:lnTo>
                        <a:pt x="69149" y="364915"/>
                      </a:lnTo>
                      <a:lnTo>
                        <a:pt x="72141" y="364139"/>
                      </a:lnTo>
                      <a:lnTo>
                        <a:pt x="77017" y="361590"/>
                      </a:lnTo>
                      <a:lnTo>
                        <a:pt x="78236" y="359928"/>
                      </a:lnTo>
                      <a:lnTo>
                        <a:pt x="78568" y="358599"/>
                      </a:lnTo>
                      <a:lnTo>
                        <a:pt x="78679" y="357268"/>
                      </a:lnTo>
                      <a:lnTo>
                        <a:pt x="79122" y="355163"/>
                      </a:lnTo>
                      <a:lnTo>
                        <a:pt x="80895" y="352282"/>
                      </a:lnTo>
                      <a:lnTo>
                        <a:pt x="82779" y="351949"/>
                      </a:lnTo>
                      <a:lnTo>
                        <a:pt x="84884" y="352503"/>
                      </a:lnTo>
                      <a:lnTo>
                        <a:pt x="87766" y="352393"/>
                      </a:lnTo>
                      <a:lnTo>
                        <a:pt x="87766" y="349290"/>
                      </a:lnTo>
                      <a:lnTo>
                        <a:pt x="89760" y="345412"/>
                      </a:lnTo>
                      <a:lnTo>
                        <a:pt x="92641" y="342198"/>
                      </a:lnTo>
                      <a:lnTo>
                        <a:pt x="95966" y="340314"/>
                      </a:lnTo>
                      <a:lnTo>
                        <a:pt x="96520" y="340203"/>
                      </a:lnTo>
                      <a:lnTo>
                        <a:pt x="97185" y="340314"/>
                      </a:lnTo>
                      <a:lnTo>
                        <a:pt x="97739" y="340646"/>
                      </a:lnTo>
                      <a:lnTo>
                        <a:pt x="97849" y="340646"/>
                      </a:lnTo>
                      <a:lnTo>
                        <a:pt x="97849" y="340757"/>
                      </a:lnTo>
                      <a:lnTo>
                        <a:pt x="98958" y="341976"/>
                      </a:lnTo>
                      <a:lnTo>
                        <a:pt x="101396" y="345744"/>
                      </a:lnTo>
                      <a:lnTo>
                        <a:pt x="105164" y="348847"/>
                      </a:lnTo>
                      <a:lnTo>
                        <a:pt x="106161" y="350066"/>
                      </a:lnTo>
                      <a:lnTo>
                        <a:pt x="106826" y="352836"/>
                      </a:lnTo>
                      <a:lnTo>
                        <a:pt x="105386" y="358488"/>
                      </a:lnTo>
                      <a:lnTo>
                        <a:pt x="105718" y="362034"/>
                      </a:lnTo>
                      <a:lnTo>
                        <a:pt x="109375" y="365026"/>
                      </a:lnTo>
                      <a:lnTo>
                        <a:pt x="114029" y="365469"/>
                      </a:lnTo>
                      <a:lnTo>
                        <a:pt x="125553" y="362366"/>
                      </a:lnTo>
                      <a:lnTo>
                        <a:pt x="127549" y="362144"/>
                      </a:lnTo>
                      <a:lnTo>
                        <a:pt x="129321" y="362588"/>
                      </a:lnTo>
                      <a:lnTo>
                        <a:pt x="137965" y="367796"/>
                      </a:lnTo>
                      <a:lnTo>
                        <a:pt x="139073" y="369458"/>
                      </a:lnTo>
                      <a:lnTo>
                        <a:pt x="138519" y="370566"/>
                      </a:lnTo>
                      <a:lnTo>
                        <a:pt x="136081" y="372561"/>
                      </a:lnTo>
                      <a:lnTo>
                        <a:pt x="135527" y="373448"/>
                      </a:lnTo>
                      <a:lnTo>
                        <a:pt x="136192" y="374888"/>
                      </a:lnTo>
                      <a:lnTo>
                        <a:pt x="137411" y="374888"/>
                      </a:lnTo>
                      <a:lnTo>
                        <a:pt x="139738" y="374112"/>
                      </a:lnTo>
                      <a:lnTo>
                        <a:pt x="141068" y="374556"/>
                      </a:lnTo>
                      <a:lnTo>
                        <a:pt x="144392" y="376440"/>
                      </a:lnTo>
                      <a:lnTo>
                        <a:pt x="145501" y="376440"/>
                      </a:lnTo>
                      <a:lnTo>
                        <a:pt x="147606" y="375886"/>
                      </a:lnTo>
                      <a:lnTo>
                        <a:pt x="148825" y="375886"/>
                      </a:lnTo>
                      <a:lnTo>
                        <a:pt x="149822" y="376440"/>
                      </a:lnTo>
                      <a:lnTo>
                        <a:pt x="151706" y="378102"/>
                      </a:lnTo>
                      <a:lnTo>
                        <a:pt x="152925" y="378545"/>
                      </a:lnTo>
                      <a:lnTo>
                        <a:pt x="154033" y="378434"/>
                      </a:lnTo>
                      <a:lnTo>
                        <a:pt x="157801" y="377216"/>
                      </a:lnTo>
                      <a:lnTo>
                        <a:pt x="159796" y="376883"/>
                      </a:lnTo>
                      <a:lnTo>
                        <a:pt x="163674" y="377327"/>
                      </a:lnTo>
                      <a:lnTo>
                        <a:pt x="165669" y="377991"/>
                      </a:lnTo>
                      <a:lnTo>
                        <a:pt x="167220" y="377770"/>
                      </a:lnTo>
                      <a:lnTo>
                        <a:pt x="168772" y="376107"/>
                      </a:lnTo>
                      <a:lnTo>
                        <a:pt x="171320" y="371675"/>
                      </a:lnTo>
                      <a:lnTo>
                        <a:pt x="171875" y="371231"/>
                      </a:lnTo>
                      <a:lnTo>
                        <a:pt x="173094" y="370677"/>
                      </a:lnTo>
                      <a:lnTo>
                        <a:pt x="173537" y="370123"/>
                      </a:lnTo>
                      <a:lnTo>
                        <a:pt x="173758" y="369347"/>
                      </a:lnTo>
                      <a:lnTo>
                        <a:pt x="173647" y="367575"/>
                      </a:lnTo>
                      <a:lnTo>
                        <a:pt x="173758" y="367020"/>
                      </a:lnTo>
                      <a:lnTo>
                        <a:pt x="175864" y="361923"/>
                      </a:lnTo>
                      <a:lnTo>
                        <a:pt x="177083" y="356049"/>
                      </a:lnTo>
                      <a:lnTo>
                        <a:pt x="177969" y="354055"/>
                      </a:lnTo>
                      <a:lnTo>
                        <a:pt x="185283" y="346741"/>
                      </a:lnTo>
                      <a:lnTo>
                        <a:pt x="187388" y="345522"/>
                      </a:lnTo>
                      <a:lnTo>
                        <a:pt x="195257" y="342973"/>
                      </a:lnTo>
                      <a:lnTo>
                        <a:pt x="203124" y="341644"/>
                      </a:lnTo>
                      <a:lnTo>
                        <a:pt x="207225" y="342530"/>
                      </a:lnTo>
                      <a:lnTo>
                        <a:pt x="210770" y="344303"/>
                      </a:lnTo>
                      <a:lnTo>
                        <a:pt x="214206" y="344414"/>
                      </a:lnTo>
                      <a:lnTo>
                        <a:pt x="218085" y="340757"/>
                      </a:lnTo>
                      <a:lnTo>
                        <a:pt x="218085" y="340646"/>
                      </a:lnTo>
                      <a:lnTo>
                        <a:pt x="218971" y="339427"/>
                      </a:lnTo>
                      <a:lnTo>
                        <a:pt x="219968" y="338651"/>
                      </a:lnTo>
                      <a:lnTo>
                        <a:pt x="221077" y="338430"/>
                      </a:lnTo>
                      <a:lnTo>
                        <a:pt x="223071" y="338873"/>
                      </a:lnTo>
                      <a:lnTo>
                        <a:pt x="223847" y="339316"/>
                      </a:lnTo>
                      <a:lnTo>
                        <a:pt x="224401" y="339871"/>
                      </a:lnTo>
                      <a:lnTo>
                        <a:pt x="225066" y="340757"/>
                      </a:lnTo>
                      <a:lnTo>
                        <a:pt x="225953" y="341312"/>
                      </a:lnTo>
                      <a:lnTo>
                        <a:pt x="227061" y="341533"/>
                      </a:lnTo>
                      <a:lnTo>
                        <a:pt x="228058" y="341312"/>
                      </a:lnTo>
                      <a:lnTo>
                        <a:pt x="229166" y="340757"/>
                      </a:lnTo>
                      <a:lnTo>
                        <a:pt x="229166" y="340757"/>
                      </a:lnTo>
                      <a:lnTo>
                        <a:pt x="229166" y="340646"/>
                      </a:lnTo>
                      <a:lnTo>
                        <a:pt x="229166" y="340646"/>
                      </a:lnTo>
                      <a:lnTo>
                        <a:pt x="232490" y="339760"/>
                      </a:lnTo>
                      <a:lnTo>
                        <a:pt x="235150" y="339427"/>
                      </a:lnTo>
                      <a:lnTo>
                        <a:pt x="241023" y="340646"/>
                      </a:lnTo>
                      <a:lnTo>
                        <a:pt x="241134" y="340646"/>
                      </a:lnTo>
                      <a:lnTo>
                        <a:pt x="241245" y="340757"/>
                      </a:lnTo>
                      <a:lnTo>
                        <a:pt x="242131" y="340757"/>
                      </a:lnTo>
                      <a:lnTo>
                        <a:pt x="242907" y="340646"/>
                      </a:lnTo>
                      <a:lnTo>
                        <a:pt x="245124" y="340868"/>
                      </a:lnTo>
                      <a:lnTo>
                        <a:pt x="248781" y="343638"/>
                      </a:lnTo>
                      <a:lnTo>
                        <a:pt x="250886" y="344414"/>
                      </a:lnTo>
                      <a:lnTo>
                        <a:pt x="252216" y="344082"/>
                      </a:lnTo>
                      <a:lnTo>
                        <a:pt x="254432" y="342308"/>
                      </a:lnTo>
                      <a:lnTo>
                        <a:pt x="255651" y="341533"/>
                      </a:lnTo>
                      <a:lnTo>
                        <a:pt x="260859" y="340646"/>
                      </a:lnTo>
                      <a:lnTo>
                        <a:pt x="264738" y="337544"/>
                      </a:lnTo>
                      <a:lnTo>
                        <a:pt x="269503" y="334995"/>
                      </a:lnTo>
                      <a:lnTo>
                        <a:pt x="274600" y="333222"/>
                      </a:lnTo>
                      <a:lnTo>
                        <a:pt x="282579" y="332889"/>
                      </a:lnTo>
                      <a:lnTo>
                        <a:pt x="294104" y="326905"/>
                      </a:lnTo>
                      <a:lnTo>
                        <a:pt x="295987" y="326462"/>
                      </a:lnTo>
                      <a:lnTo>
                        <a:pt x="301418" y="325464"/>
                      </a:lnTo>
                      <a:lnTo>
                        <a:pt x="304077" y="326351"/>
                      </a:lnTo>
                      <a:lnTo>
                        <a:pt x="304077" y="328457"/>
                      </a:lnTo>
                      <a:lnTo>
                        <a:pt x="303966" y="330673"/>
                      </a:lnTo>
                      <a:lnTo>
                        <a:pt x="301639" y="333997"/>
                      </a:lnTo>
                      <a:lnTo>
                        <a:pt x="294769" y="337765"/>
                      </a:lnTo>
                      <a:lnTo>
                        <a:pt x="293550" y="340757"/>
                      </a:lnTo>
                      <a:lnTo>
                        <a:pt x="294326" y="342308"/>
                      </a:lnTo>
                      <a:lnTo>
                        <a:pt x="294769" y="344303"/>
                      </a:lnTo>
                      <a:lnTo>
                        <a:pt x="295433" y="348071"/>
                      </a:lnTo>
                      <a:lnTo>
                        <a:pt x="296209" y="349955"/>
                      </a:lnTo>
                      <a:lnTo>
                        <a:pt x="296985" y="351506"/>
                      </a:lnTo>
                      <a:lnTo>
                        <a:pt x="296985" y="352947"/>
                      </a:lnTo>
                      <a:lnTo>
                        <a:pt x="295323" y="354609"/>
                      </a:lnTo>
                      <a:lnTo>
                        <a:pt x="296542" y="355163"/>
                      </a:lnTo>
                      <a:lnTo>
                        <a:pt x="299201" y="355606"/>
                      </a:lnTo>
                      <a:lnTo>
                        <a:pt x="300420" y="356271"/>
                      </a:lnTo>
                      <a:lnTo>
                        <a:pt x="301750" y="357601"/>
                      </a:lnTo>
                      <a:lnTo>
                        <a:pt x="302415" y="358599"/>
                      </a:lnTo>
                      <a:lnTo>
                        <a:pt x="303080" y="359374"/>
                      </a:lnTo>
                      <a:lnTo>
                        <a:pt x="304631" y="359928"/>
                      </a:lnTo>
                      <a:lnTo>
                        <a:pt x="309396" y="360150"/>
                      </a:lnTo>
                      <a:lnTo>
                        <a:pt x="311169" y="361369"/>
                      </a:lnTo>
                      <a:lnTo>
                        <a:pt x="312167" y="365026"/>
                      </a:lnTo>
                      <a:lnTo>
                        <a:pt x="312278" y="367020"/>
                      </a:lnTo>
                      <a:lnTo>
                        <a:pt x="311945" y="368240"/>
                      </a:lnTo>
                      <a:lnTo>
                        <a:pt x="311502" y="369347"/>
                      </a:lnTo>
                      <a:lnTo>
                        <a:pt x="311169" y="371231"/>
                      </a:lnTo>
                      <a:lnTo>
                        <a:pt x="311169" y="373448"/>
                      </a:lnTo>
                      <a:lnTo>
                        <a:pt x="311391" y="374556"/>
                      </a:lnTo>
                      <a:lnTo>
                        <a:pt x="312056" y="375110"/>
                      </a:lnTo>
                      <a:lnTo>
                        <a:pt x="313164" y="375886"/>
                      </a:lnTo>
                      <a:lnTo>
                        <a:pt x="315491" y="376883"/>
                      </a:lnTo>
                      <a:lnTo>
                        <a:pt x="317929" y="377216"/>
                      </a:lnTo>
                      <a:lnTo>
                        <a:pt x="319813" y="378434"/>
                      </a:lnTo>
                      <a:lnTo>
                        <a:pt x="320811" y="381981"/>
                      </a:lnTo>
                      <a:lnTo>
                        <a:pt x="322916" y="387300"/>
                      </a:lnTo>
                      <a:lnTo>
                        <a:pt x="326794" y="390735"/>
                      </a:lnTo>
                      <a:lnTo>
                        <a:pt x="331448" y="392618"/>
                      </a:lnTo>
                      <a:lnTo>
                        <a:pt x="334219" y="393062"/>
                      </a:lnTo>
                      <a:lnTo>
                        <a:pt x="337543" y="393727"/>
                      </a:lnTo>
                      <a:lnTo>
                        <a:pt x="341089" y="396054"/>
                      </a:lnTo>
                      <a:lnTo>
                        <a:pt x="342974" y="396940"/>
                      </a:lnTo>
                      <a:lnTo>
                        <a:pt x="344636" y="397162"/>
                      </a:lnTo>
                      <a:lnTo>
                        <a:pt x="351285" y="396276"/>
                      </a:lnTo>
                      <a:lnTo>
                        <a:pt x="356826" y="396829"/>
                      </a:lnTo>
                      <a:lnTo>
                        <a:pt x="357047" y="396940"/>
                      </a:lnTo>
                      <a:lnTo>
                        <a:pt x="357933" y="397384"/>
                      </a:lnTo>
                      <a:lnTo>
                        <a:pt x="360039" y="398935"/>
                      </a:lnTo>
                      <a:lnTo>
                        <a:pt x="361036" y="399379"/>
                      </a:lnTo>
                      <a:lnTo>
                        <a:pt x="362145" y="399379"/>
                      </a:lnTo>
                      <a:lnTo>
                        <a:pt x="363917" y="398603"/>
                      </a:lnTo>
                      <a:lnTo>
                        <a:pt x="364804" y="398492"/>
                      </a:lnTo>
                      <a:lnTo>
                        <a:pt x="365802" y="398824"/>
                      </a:lnTo>
                      <a:lnTo>
                        <a:pt x="368572" y="399822"/>
                      </a:lnTo>
                      <a:lnTo>
                        <a:pt x="375110" y="404033"/>
                      </a:lnTo>
                      <a:lnTo>
                        <a:pt x="401595" y="405916"/>
                      </a:lnTo>
                      <a:lnTo>
                        <a:pt x="410903" y="408022"/>
                      </a:lnTo>
                      <a:lnTo>
                        <a:pt x="418106" y="412455"/>
                      </a:lnTo>
                      <a:lnTo>
                        <a:pt x="420434" y="413452"/>
                      </a:lnTo>
                      <a:lnTo>
                        <a:pt x="425088" y="413674"/>
                      </a:lnTo>
                      <a:lnTo>
                        <a:pt x="436612" y="411236"/>
                      </a:lnTo>
                      <a:lnTo>
                        <a:pt x="441599" y="412122"/>
                      </a:lnTo>
                      <a:lnTo>
                        <a:pt x="448469" y="411568"/>
                      </a:lnTo>
                      <a:lnTo>
                        <a:pt x="449245" y="411901"/>
                      </a:lnTo>
                      <a:lnTo>
                        <a:pt x="450908" y="413674"/>
                      </a:lnTo>
                      <a:lnTo>
                        <a:pt x="451684" y="414338"/>
                      </a:lnTo>
                      <a:lnTo>
                        <a:pt x="456559" y="414449"/>
                      </a:lnTo>
                      <a:lnTo>
                        <a:pt x="470300" y="418882"/>
                      </a:lnTo>
                      <a:lnTo>
                        <a:pt x="471962" y="419103"/>
                      </a:lnTo>
                      <a:lnTo>
                        <a:pt x="473736" y="418771"/>
                      </a:lnTo>
                      <a:lnTo>
                        <a:pt x="475508" y="418882"/>
                      </a:lnTo>
                      <a:lnTo>
                        <a:pt x="482933" y="420766"/>
                      </a:lnTo>
                      <a:lnTo>
                        <a:pt x="484484" y="420766"/>
                      </a:lnTo>
                      <a:lnTo>
                        <a:pt x="491799" y="419547"/>
                      </a:lnTo>
                      <a:lnTo>
                        <a:pt x="495234" y="420101"/>
                      </a:lnTo>
                      <a:lnTo>
                        <a:pt x="505651" y="424977"/>
                      </a:lnTo>
                      <a:lnTo>
                        <a:pt x="507534" y="425198"/>
                      </a:lnTo>
                      <a:lnTo>
                        <a:pt x="509307" y="424866"/>
                      </a:lnTo>
                      <a:lnTo>
                        <a:pt x="511302" y="424533"/>
                      </a:lnTo>
                      <a:lnTo>
                        <a:pt x="513297" y="424533"/>
                      </a:lnTo>
                      <a:lnTo>
                        <a:pt x="515181" y="425088"/>
                      </a:lnTo>
                      <a:lnTo>
                        <a:pt x="516843" y="425974"/>
                      </a:lnTo>
                      <a:lnTo>
                        <a:pt x="523159" y="431404"/>
                      </a:lnTo>
                      <a:lnTo>
                        <a:pt x="524378" y="431737"/>
                      </a:lnTo>
                      <a:lnTo>
                        <a:pt x="524600" y="431848"/>
                      </a:lnTo>
                      <a:lnTo>
                        <a:pt x="535127" y="432180"/>
                      </a:lnTo>
                      <a:lnTo>
                        <a:pt x="548647" y="432512"/>
                      </a:lnTo>
                      <a:lnTo>
                        <a:pt x="552525" y="431737"/>
                      </a:lnTo>
                      <a:lnTo>
                        <a:pt x="553744" y="431958"/>
                      </a:lnTo>
                      <a:lnTo>
                        <a:pt x="554298" y="432734"/>
                      </a:lnTo>
                      <a:lnTo>
                        <a:pt x="554631" y="433620"/>
                      </a:lnTo>
                      <a:lnTo>
                        <a:pt x="555296" y="434396"/>
                      </a:lnTo>
                      <a:lnTo>
                        <a:pt x="557179" y="435283"/>
                      </a:lnTo>
                      <a:lnTo>
                        <a:pt x="558731" y="436059"/>
                      </a:lnTo>
                      <a:lnTo>
                        <a:pt x="560615" y="436280"/>
                      </a:lnTo>
                      <a:lnTo>
                        <a:pt x="564604" y="435394"/>
                      </a:lnTo>
                      <a:lnTo>
                        <a:pt x="566155" y="437499"/>
                      </a:lnTo>
                      <a:lnTo>
                        <a:pt x="567375" y="440380"/>
                      </a:lnTo>
                      <a:lnTo>
                        <a:pt x="568926" y="441931"/>
                      </a:lnTo>
                      <a:lnTo>
                        <a:pt x="570810" y="441045"/>
                      </a:lnTo>
                      <a:lnTo>
                        <a:pt x="571364" y="439715"/>
                      </a:lnTo>
                      <a:lnTo>
                        <a:pt x="571918" y="438385"/>
                      </a:lnTo>
                      <a:lnTo>
                        <a:pt x="572805" y="435172"/>
                      </a:lnTo>
                      <a:lnTo>
                        <a:pt x="574577" y="432734"/>
                      </a:lnTo>
                      <a:lnTo>
                        <a:pt x="575575" y="432291"/>
                      </a:lnTo>
                      <a:lnTo>
                        <a:pt x="578124" y="432069"/>
                      </a:lnTo>
                      <a:lnTo>
                        <a:pt x="579231" y="431737"/>
                      </a:lnTo>
                      <a:lnTo>
                        <a:pt x="580451" y="430961"/>
                      </a:lnTo>
                      <a:lnTo>
                        <a:pt x="582667" y="428633"/>
                      </a:lnTo>
                      <a:lnTo>
                        <a:pt x="583221" y="428523"/>
                      </a:lnTo>
                      <a:lnTo>
                        <a:pt x="583886" y="428633"/>
                      </a:lnTo>
                      <a:lnTo>
                        <a:pt x="584662" y="428744"/>
                      </a:lnTo>
                      <a:lnTo>
                        <a:pt x="585548" y="426750"/>
                      </a:lnTo>
                      <a:lnTo>
                        <a:pt x="586878" y="425088"/>
                      </a:lnTo>
                      <a:lnTo>
                        <a:pt x="587432" y="423979"/>
                      </a:lnTo>
                      <a:lnTo>
                        <a:pt x="588097" y="423204"/>
                      </a:lnTo>
                      <a:lnTo>
                        <a:pt x="589981" y="422428"/>
                      </a:lnTo>
                      <a:lnTo>
                        <a:pt x="590978" y="423093"/>
                      </a:lnTo>
                      <a:lnTo>
                        <a:pt x="593859" y="422650"/>
                      </a:lnTo>
                      <a:lnTo>
                        <a:pt x="596408" y="421431"/>
                      </a:lnTo>
                      <a:lnTo>
                        <a:pt x="597073" y="420877"/>
                      </a:lnTo>
                      <a:lnTo>
                        <a:pt x="597959" y="418771"/>
                      </a:lnTo>
                      <a:lnTo>
                        <a:pt x="599179" y="416112"/>
                      </a:lnTo>
                      <a:lnTo>
                        <a:pt x="599955" y="413563"/>
                      </a:lnTo>
                      <a:lnTo>
                        <a:pt x="600841" y="410903"/>
                      </a:lnTo>
                      <a:lnTo>
                        <a:pt x="602170" y="408133"/>
                      </a:lnTo>
                      <a:lnTo>
                        <a:pt x="604055" y="405362"/>
                      </a:lnTo>
                      <a:lnTo>
                        <a:pt x="605495" y="404809"/>
                      </a:lnTo>
                      <a:lnTo>
                        <a:pt x="607046" y="405030"/>
                      </a:lnTo>
                      <a:lnTo>
                        <a:pt x="608931" y="404698"/>
                      </a:lnTo>
                      <a:lnTo>
                        <a:pt x="609374" y="404698"/>
                      </a:lnTo>
                      <a:lnTo>
                        <a:pt x="611811" y="403146"/>
                      </a:lnTo>
                      <a:lnTo>
                        <a:pt x="613474" y="402149"/>
                      </a:lnTo>
                      <a:lnTo>
                        <a:pt x="615136" y="402370"/>
                      </a:lnTo>
                      <a:lnTo>
                        <a:pt x="617242" y="405584"/>
                      </a:lnTo>
                      <a:lnTo>
                        <a:pt x="621452" y="399490"/>
                      </a:lnTo>
                      <a:lnTo>
                        <a:pt x="627990" y="397384"/>
                      </a:lnTo>
                      <a:lnTo>
                        <a:pt x="630650" y="397716"/>
                      </a:lnTo>
                      <a:lnTo>
                        <a:pt x="632977" y="397938"/>
                      </a:lnTo>
                      <a:lnTo>
                        <a:pt x="640513" y="398824"/>
                      </a:lnTo>
                      <a:lnTo>
                        <a:pt x="644170" y="399157"/>
                      </a:lnTo>
                      <a:lnTo>
                        <a:pt x="658687" y="398381"/>
                      </a:lnTo>
                      <a:lnTo>
                        <a:pt x="665003" y="398049"/>
                      </a:lnTo>
                      <a:lnTo>
                        <a:pt x="668327" y="399379"/>
                      </a:lnTo>
                      <a:lnTo>
                        <a:pt x="670322" y="401151"/>
                      </a:lnTo>
                      <a:lnTo>
                        <a:pt x="670876" y="401594"/>
                      </a:lnTo>
                      <a:lnTo>
                        <a:pt x="673424" y="403146"/>
                      </a:lnTo>
                      <a:lnTo>
                        <a:pt x="676860" y="402592"/>
                      </a:lnTo>
                      <a:lnTo>
                        <a:pt x="678965" y="400930"/>
                      </a:lnTo>
                      <a:lnTo>
                        <a:pt x="679187" y="400265"/>
                      </a:lnTo>
                      <a:lnTo>
                        <a:pt x="679630" y="399268"/>
                      </a:lnTo>
                      <a:lnTo>
                        <a:pt x="679963" y="397716"/>
                      </a:lnTo>
                      <a:lnTo>
                        <a:pt x="680074" y="397384"/>
                      </a:lnTo>
                      <a:lnTo>
                        <a:pt x="681182" y="395057"/>
                      </a:lnTo>
                      <a:lnTo>
                        <a:pt x="682844" y="393727"/>
                      </a:lnTo>
                      <a:lnTo>
                        <a:pt x="685282" y="393062"/>
                      </a:lnTo>
                      <a:lnTo>
                        <a:pt x="687720" y="393062"/>
                      </a:lnTo>
                      <a:lnTo>
                        <a:pt x="689382" y="393616"/>
                      </a:lnTo>
                      <a:lnTo>
                        <a:pt x="690934" y="393173"/>
                      </a:lnTo>
                      <a:lnTo>
                        <a:pt x="691487" y="392729"/>
                      </a:lnTo>
                      <a:lnTo>
                        <a:pt x="692042" y="392286"/>
                      </a:lnTo>
                      <a:lnTo>
                        <a:pt x="692707" y="390846"/>
                      </a:lnTo>
                      <a:lnTo>
                        <a:pt x="692707" y="388740"/>
                      </a:lnTo>
                      <a:lnTo>
                        <a:pt x="693039" y="386192"/>
                      </a:lnTo>
                      <a:lnTo>
                        <a:pt x="694923" y="387300"/>
                      </a:lnTo>
                      <a:lnTo>
                        <a:pt x="703567" y="388629"/>
                      </a:lnTo>
                      <a:lnTo>
                        <a:pt x="706559" y="388408"/>
                      </a:lnTo>
                      <a:lnTo>
                        <a:pt x="709883" y="387078"/>
                      </a:lnTo>
                      <a:lnTo>
                        <a:pt x="714315" y="385305"/>
                      </a:lnTo>
                      <a:lnTo>
                        <a:pt x="717419" y="385083"/>
                      </a:lnTo>
                      <a:lnTo>
                        <a:pt x="720521" y="385748"/>
                      </a:lnTo>
                      <a:lnTo>
                        <a:pt x="728278" y="389627"/>
                      </a:lnTo>
                      <a:lnTo>
                        <a:pt x="732822" y="390403"/>
                      </a:lnTo>
                      <a:lnTo>
                        <a:pt x="734152" y="391289"/>
                      </a:lnTo>
                      <a:lnTo>
                        <a:pt x="736257" y="393949"/>
                      </a:lnTo>
                      <a:lnTo>
                        <a:pt x="736257" y="393949"/>
                      </a:lnTo>
                      <a:lnTo>
                        <a:pt x="736257" y="393949"/>
                      </a:lnTo>
                      <a:lnTo>
                        <a:pt x="736035" y="390181"/>
                      </a:lnTo>
                      <a:lnTo>
                        <a:pt x="734706" y="387632"/>
                      </a:lnTo>
                      <a:lnTo>
                        <a:pt x="732267" y="386081"/>
                      </a:lnTo>
                      <a:lnTo>
                        <a:pt x="731049" y="381981"/>
                      </a:lnTo>
                      <a:lnTo>
                        <a:pt x="730938" y="379099"/>
                      </a:lnTo>
                      <a:lnTo>
                        <a:pt x="731049" y="376772"/>
                      </a:lnTo>
                      <a:lnTo>
                        <a:pt x="731049" y="376218"/>
                      </a:lnTo>
                      <a:lnTo>
                        <a:pt x="731824" y="371120"/>
                      </a:lnTo>
                      <a:lnTo>
                        <a:pt x="731824" y="369901"/>
                      </a:lnTo>
                      <a:lnTo>
                        <a:pt x="731270" y="369569"/>
                      </a:lnTo>
                      <a:lnTo>
                        <a:pt x="731160" y="369237"/>
                      </a:lnTo>
                      <a:lnTo>
                        <a:pt x="732267" y="368018"/>
                      </a:lnTo>
                      <a:lnTo>
                        <a:pt x="732933" y="367685"/>
                      </a:lnTo>
                      <a:lnTo>
                        <a:pt x="737587" y="366577"/>
                      </a:lnTo>
                      <a:lnTo>
                        <a:pt x="737919" y="366466"/>
                      </a:lnTo>
                      <a:lnTo>
                        <a:pt x="740357" y="365026"/>
                      </a:lnTo>
                      <a:lnTo>
                        <a:pt x="745011" y="362255"/>
                      </a:lnTo>
                      <a:lnTo>
                        <a:pt x="746785" y="361369"/>
                      </a:lnTo>
                      <a:lnTo>
                        <a:pt x="748225" y="360039"/>
                      </a:lnTo>
                      <a:lnTo>
                        <a:pt x="752326" y="354388"/>
                      </a:lnTo>
                      <a:lnTo>
                        <a:pt x="753655" y="353058"/>
                      </a:lnTo>
                      <a:lnTo>
                        <a:pt x="756536" y="350952"/>
                      </a:lnTo>
                      <a:lnTo>
                        <a:pt x="758974" y="349955"/>
                      </a:lnTo>
                      <a:lnTo>
                        <a:pt x="759750" y="349290"/>
                      </a:lnTo>
                      <a:lnTo>
                        <a:pt x="760526" y="348071"/>
                      </a:lnTo>
                      <a:lnTo>
                        <a:pt x="760526" y="347073"/>
                      </a:lnTo>
                      <a:lnTo>
                        <a:pt x="760415" y="346187"/>
                      </a:lnTo>
                      <a:lnTo>
                        <a:pt x="760747" y="345190"/>
                      </a:lnTo>
                      <a:lnTo>
                        <a:pt x="761856" y="344192"/>
                      </a:lnTo>
                      <a:lnTo>
                        <a:pt x="762963" y="343971"/>
                      </a:lnTo>
                      <a:lnTo>
                        <a:pt x="763961" y="343195"/>
                      </a:lnTo>
                      <a:lnTo>
                        <a:pt x="764404" y="340646"/>
                      </a:lnTo>
                      <a:lnTo>
                        <a:pt x="765512" y="338873"/>
                      </a:lnTo>
                      <a:lnTo>
                        <a:pt x="767064" y="338651"/>
                      </a:lnTo>
                      <a:lnTo>
                        <a:pt x="771275" y="339427"/>
                      </a:lnTo>
                      <a:lnTo>
                        <a:pt x="775929" y="338873"/>
                      </a:lnTo>
                      <a:lnTo>
                        <a:pt x="778256" y="339206"/>
                      </a:lnTo>
                      <a:lnTo>
                        <a:pt x="780251" y="340646"/>
                      </a:lnTo>
                      <a:lnTo>
                        <a:pt x="780805" y="341090"/>
                      </a:lnTo>
                      <a:lnTo>
                        <a:pt x="781469" y="341312"/>
                      </a:lnTo>
                      <a:lnTo>
                        <a:pt x="782024" y="341201"/>
                      </a:lnTo>
                      <a:lnTo>
                        <a:pt x="782467" y="340757"/>
                      </a:lnTo>
                      <a:lnTo>
                        <a:pt x="782467" y="340646"/>
                      </a:lnTo>
                      <a:lnTo>
                        <a:pt x="784351" y="340314"/>
                      </a:lnTo>
                      <a:lnTo>
                        <a:pt x="787343" y="340314"/>
                      </a:lnTo>
                      <a:lnTo>
                        <a:pt x="789449" y="339760"/>
                      </a:lnTo>
                      <a:lnTo>
                        <a:pt x="789006" y="337987"/>
                      </a:lnTo>
                      <a:lnTo>
                        <a:pt x="787343" y="336546"/>
                      </a:lnTo>
                      <a:lnTo>
                        <a:pt x="785681" y="335992"/>
                      </a:lnTo>
                      <a:lnTo>
                        <a:pt x="782467" y="335549"/>
                      </a:lnTo>
                      <a:lnTo>
                        <a:pt x="783908" y="334330"/>
                      </a:lnTo>
                      <a:lnTo>
                        <a:pt x="789006" y="332225"/>
                      </a:lnTo>
                      <a:lnTo>
                        <a:pt x="790224" y="331449"/>
                      </a:lnTo>
                      <a:lnTo>
                        <a:pt x="790667" y="330451"/>
                      </a:lnTo>
                      <a:lnTo>
                        <a:pt x="790335" y="329675"/>
                      </a:lnTo>
                      <a:lnTo>
                        <a:pt x="789006" y="329011"/>
                      </a:lnTo>
                      <a:lnTo>
                        <a:pt x="786678" y="328235"/>
                      </a:lnTo>
                      <a:lnTo>
                        <a:pt x="785791" y="326019"/>
                      </a:lnTo>
                      <a:lnTo>
                        <a:pt x="786567" y="323581"/>
                      </a:lnTo>
                      <a:lnTo>
                        <a:pt x="789006" y="322140"/>
                      </a:lnTo>
                      <a:lnTo>
                        <a:pt x="791554" y="318705"/>
                      </a:lnTo>
                      <a:lnTo>
                        <a:pt x="792108" y="316710"/>
                      </a:lnTo>
                      <a:lnTo>
                        <a:pt x="790667" y="314716"/>
                      </a:lnTo>
                      <a:lnTo>
                        <a:pt x="788895" y="314494"/>
                      </a:lnTo>
                      <a:lnTo>
                        <a:pt x="785016" y="316378"/>
                      </a:lnTo>
                      <a:lnTo>
                        <a:pt x="783465" y="315380"/>
                      </a:lnTo>
                      <a:lnTo>
                        <a:pt x="783575" y="314494"/>
                      </a:lnTo>
                      <a:lnTo>
                        <a:pt x="784462" y="311612"/>
                      </a:lnTo>
                      <a:lnTo>
                        <a:pt x="784462" y="310172"/>
                      </a:lnTo>
                      <a:lnTo>
                        <a:pt x="783686" y="309064"/>
                      </a:lnTo>
                      <a:lnTo>
                        <a:pt x="782689" y="308953"/>
                      </a:lnTo>
                      <a:lnTo>
                        <a:pt x="781802" y="309064"/>
                      </a:lnTo>
                      <a:lnTo>
                        <a:pt x="781137" y="308510"/>
                      </a:lnTo>
                      <a:lnTo>
                        <a:pt x="780694" y="305740"/>
                      </a:lnTo>
                      <a:lnTo>
                        <a:pt x="782467" y="302082"/>
                      </a:lnTo>
                      <a:lnTo>
                        <a:pt x="782134" y="299201"/>
                      </a:lnTo>
                      <a:lnTo>
                        <a:pt x="782134" y="299201"/>
                      </a:lnTo>
                      <a:lnTo>
                        <a:pt x="785570" y="297317"/>
                      </a:lnTo>
                      <a:lnTo>
                        <a:pt x="787232" y="295766"/>
                      </a:lnTo>
                      <a:lnTo>
                        <a:pt x="788008" y="293549"/>
                      </a:lnTo>
                      <a:lnTo>
                        <a:pt x="787565" y="290779"/>
                      </a:lnTo>
                      <a:lnTo>
                        <a:pt x="784130" y="283576"/>
                      </a:lnTo>
                      <a:lnTo>
                        <a:pt x="783797" y="283244"/>
                      </a:lnTo>
                      <a:lnTo>
                        <a:pt x="783243" y="283133"/>
                      </a:lnTo>
                      <a:lnTo>
                        <a:pt x="782800" y="282801"/>
                      </a:lnTo>
                      <a:lnTo>
                        <a:pt x="782467" y="282136"/>
                      </a:lnTo>
                      <a:lnTo>
                        <a:pt x="782467" y="281138"/>
                      </a:lnTo>
                      <a:lnTo>
                        <a:pt x="783021" y="280695"/>
                      </a:lnTo>
                      <a:lnTo>
                        <a:pt x="783575" y="280473"/>
                      </a:lnTo>
                      <a:lnTo>
                        <a:pt x="783797" y="279919"/>
                      </a:lnTo>
                      <a:lnTo>
                        <a:pt x="783575" y="273603"/>
                      </a:lnTo>
                      <a:lnTo>
                        <a:pt x="784684" y="271386"/>
                      </a:lnTo>
                      <a:lnTo>
                        <a:pt x="786124" y="271054"/>
                      </a:lnTo>
                      <a:lnTo>
                        <a:pt x="787565" y="272052"/>
                      </a:lnTo>
                      <a:lnTo>
                        <a:pt x="789006" y="274268"/>
                      </a:lnTo>
                      <a:lnTo>
                        <a:pt x="801195" y="268727"/>
                      </a:lnTo>
                      <a:lnTo>
                        <a:pt x="805406" y="265403"/>
                      </a:lnTo>
                      <a:lnTo>
                        <a:pt x="806958" y="264184"/>
                      </a:lnTo>
                      <a:lnTo>
                        <a:pt x="806514" y="257424"/>
                      </a:lnTo>
                      <a:lnTo>
                        <a:pt x="807844" y="256094"/>
                      </a:lnTo>
                      <a:lnTo>
                        <a:pt x="811169" y="254654"/>
                      </a:lnTo>
                      <a:lnTo>
                        <a:pt x="812276" y="252548"/>
                      </a:lnTo>
                      <a:lnTo>
                        <a:pt x="812498" y="249999"/>
                      </a:lnTo>
                      <a:lnTo>
                        <a:pt x="811612" y="247894"/>
                      </a:lnTo>
                      <a:lnTo>
                        <a:pt x="809949" y="246232"/>
                      </a:lnTo>
                      <a:lnTo>
                        <a:pt x="808065" y="245123"/>
                      </a:lnTo>
                      <a:lnTo>
                        <a:pt x="808730" y="241910"/>
                      </a:lnTo>
                      <a:lnTo>
                        <a:pt x="807733" y="238585"/>
                      </a:lnTo>
                      <a:lnTo>
                        <a:pt x="805738" y="235926"/>
                      </a:lnTo>
                      <a:lnTo>
                        <a:pt x="803300" y="234707"/>
                      </a:lnTo>
                      <a:lnTo>
                        <a:pt x="799532" y="235371"/>
                      </a:lnTo>
                      <a:lnTo>
                        <a:pt x="792108" y="232380"/>
                      </a:lnTo>
                      <a:lnTo>
                        <a:pt x="789006" y="233045"/>
                      </a:lnTo>
                      <a:lnTo>
                        <a:pt x="782578" y="230496"/>
                      </a:lnTo>
                      <a:lnTo>
                        <a:pt x="780583" y="229277"/>
                      </a:lnTo>
                      <a:lnTo>
                        <a:pt x="781580" y="228058"/>
                      </a:lnTo>
                      <a:lnTo>
                        <a:pt x="783243" y="225287"/>
                      </a:lnTo>
                      <a:lnTo>
                        <a:pt x="784130" y="224401"/>
                      </a:lnTo>
                      <a:lnTo>
                        <a:pt x="784794" y="225177"/>
                      </a:lnTo>
                      <a:lnTo>
                        <a:pt x="785348" y="225731"/>
                      </a:lnTo>
                      <a:lnTo>
                        <a:pt x="785902" y="225841"/>
                      </a:lnTo>
                      <a:lnTo>
                        <a:pt x="786567" y="225398"/>
                      </a:lnTo>
                      <a:lnTo>
                        <a:pt x="788008" y="224180"/>
                      </a:lnTo>
                      <a:lnTo>
                        <a:pt x="792441" y="221741"/>
                      </a:lnTo>
                      <a:lnTo>
                        <a:pt x="793438" y="220855"/>
                      </a:lnTo>
                      <a:lnTo>
                        <a:pt x="794103" y="219415"/>
                      </a:lnTo>
                      <a:lnTo>
                        <a:pt x="793881" y="217198"/>
                      </a:lnTo>
                      <a:lnTo>
                        <a:pt x="794546" y="215536"/>
                      </a:lnTo>
                      <a:lnTo>
                        <a:pt x="798646" y="213652"/>
                      </a:lnTo>
                      <a:lnTo>
                        <a:pt x="803411" y="214317"/>
                      </a:lnTo>
                      <a:lnTo>
                        <a:pt x="812498" y="217863"/>
                      </a:lnTo>
                      <a:lnTo>
                        <a:pt x="813939" y="218860"/>
                      </a:lnTo>
                      <a:lnTo>
                        <a:pt x="814604" y="220301"/>
                      </a:lnTo>
                      <a:lnTo>
                        <a:pt x="815047" y="222074"/>
                      </a:lnTo>
                      <a:lnTo>
                        <a:pt x="815823" y="223847"/>
                      </a:lnTo>
                      <a:lnTo>
                        <a:pt x="817152" y="225177"/>
                      </a:lnTo>
                      <a:lnTo>
                        <a:pt x="818371" y="225952"/>
                      </a:lnTo>
                      <a:lnTo>
                        <a:pt x="824688" y="226950"/>
                      </a:lnTo>
                      <a:lnTo>
                        <a:pt x="825685" y="226728"/>
                      </a:lnTo>
                      <a:lnTo>
                        <a:pt x="827015" y="225398"/>
                      </a:lnTo>
                      <a:lnTo>
                        <a:pt x="829231" y="221852"/>
                      </a:lnTo>
                      <a:lnTo>
                        <a:pt x="830672" y="220633"/>
                      </a:lnTo>
                      <a:lnTo>
                        <a:pt x="832334" y="225066"/>
                      </a:lnTo>
                      <a:lnTo>
                        <a:pt x="836656" y="225841"/>
                      </a:lnTo>
                      <a:lnTo>
                        <a:pt x="845632" y="223515"/>
                      </a:lnTo>
                      <a:lnTo>
                        <a:pt x="853943" y="222406"/>
                      </a:lnTo>
                      <a:lnTo>
                        <a:pt x="856270" y="221409"/>
                      </a:lnTo>
                      <a:lnTo>
                        <a:pt x="854940" y="220523"/>
                      </a:lnTo>
                      <a:lnTo>
                        <a:pt x="853943" y="219304"/>
                      </a:lnTo>
                      <a:lnTo>
                        <a:pt x="853389" y="217641"/>
                      </a:lnTo>
                      <a:lnTo>
                        <a:pt x="853167" y="212100"/>
                      </a:lnTo>
                      <a:lnTo>
                        <a:pt x="852392" y="208665"/>
                      </a:lnTo>
                      <a:lnTo>
                        <a:pt x="852281" y="205784"/>
                      </a:lnTo>
                      <a:lnTo>
                        <a:pt x="853943" y="203900"/>
                      </a:lnTo>
                      <a:lnTo>
                        <a:pt x="853278" y="202903"/>
                      </a:lnTo>
                      <a:lnTo>
                        <a:pt x="852170" y="199689"/>
                      </a:lnTo>
                      <a:lnTo>
                        <a:pt x="851284" y="199024"/>
                      </a:lnTo>
                      <a:lnTo>
                        <a:pt x="848845" y="197916"/>
                      </a:lnTo>
                      <a:lnTo>
                        <a:pt x="848181" y="197141"/>
                      </a:lnTo>
                      <a:lnTo>
                        <a:pt x="848181" y="195367"/>
                      </a:lnTo>
                      <a:lnTo>
                        <a:pt x="849510" y="194591"/>
                      </a:lnTo>
                      <a:lnTo>
                        <a:pt x="853499" y="193705"/>
                      </a:lnTo>
                      <a:lnTo>
                        <a:pt x="855384" y="192265"/>
                      </a:lnTo>
                      <a:lnTo>
                        <a:pt x="856492" y="190602"/>
                      </a:lnTo>
                      <a:lnTo>
                        <a:pt x="857157" y="188386"/>
                      </a:lnTo>
                      <a:lnTo>
                        <a:pt x="857600" y="185283"/>
                      </a:lnTo>
                      <a:lnTo>
                        <a:pt x="857378" y="184951"/>
                      </a:lnTo>
                      <a:lnTo>
                        <a:pt x="856714" y="184840"/>
                      </a:lnTo>
                      <a:lnTo>
                        <a:pt x="856160" y="184508"/>
                      </a:lnTo>
                      <a:lnTo>
                        <a:pt x="856049" y="183732"/>
                      </a:lnTo>
                      <a:lnTo>
                        <a:pt x="856381" y="183288"/>
                      </a:lnTo>
                      <a:lnTo>
                        <a:pt x="857489" y="182513"/>
                      </a:lnTo>
                      <a:lnTo>
                        <a:pt x="857710" y="182291"/>
                      </a:lnTo>
                      <a:lnTo>
                        <a:pt x="857932" y="180850"/>
                      </a:lnTo>
                      <a:lnTo>
                        <a:pt x="858486" y="179743"/>
                      </a:lnTo>
                      <a:lnTo>
                        <a:pt x="858597" y="178745"/>
                      </a:lnTo>
                      <a:lnTo>
                        <a:pt x="857378" y="177305"/>
                      </a:lnTo>
                      <a:lnTo>
                        <a:pt x="864471" y="171320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1D520F7A-A122-3BE4-E71C-70483C6374B2}"/>
                    </a:ext>
                  </a:extLst>
                </p:cNvPr>
                <p:cNvSpPr/>
                <p:nvPr/>
              </p:nvSpPr>
              <p:spPr>
                <a:xfrm>
                  <a:off x="7346321" y="3630239"/>
                  <a:ext cx="89317" cy="128434"/>
                </a:xfrm>
                <a:custGeom>
                  <a:avLst/>
                  <a:gdLst>
                    <a:gd name="connsiteX0" fmla="*/ 88763 w 89317"/>
                    <a:gd name="connsiteY0" fmla="*/ 65935 h 128434"/>
                    <a:gd name="connsiteX1" fmla="*/ 88209 w 89317"/>
                    <a:gd name="connsiteY1" fmla="*/ 65935 h 128434"/>
                    <a:gd name="connsiteX2" fmla="*/ 84774 w 89317"/>
                    <a:gd name="connsiteY2" fmla="*/ 64938 h 128434"/>
                    <a:gd name="connsiteX3" fmla="*/ 79344 w 89317"/>
                    <a:gd name="connsiteY3" fmla="*/ 64938 h 128434"/>
                    <a:gd name="connsiteX4" fmla="*/ 77349 w 89317"/>
                    <a:gd name="connsiteY4" fmla="*/ 64384 h 128434"/>
                    <a:gd name="connsiteX5" fmla="*/ 75465 w 89317"/>
                    <a:gd name="connsiteY5" fmla="*/ 63165 h 128434"/>
                    <a:gd name="connsiteX6" fmla="*/ 72141 w 89317"/>
                    <a:gd name="connsiteY6" fmla="*/ 60062 h 128434"/>
                    <a:gd name="connsiteX7" fmla="*/ 70257 w 89317"/>
                    <a:gd name="connsiteY7" fmla="*/ 58843 h 128434"/>
                    <a:gd name="connsiteX8" fmla="*/ 69260 w 89317"/>
                    <a:gd name="connsiteY8" fmla="*/ 58843 h 128434"/>
                    <a:gd name="connsiteX9" fmla="*/ 67597 w 89317"/>
                    <a:gd name="connsiteY9" fmla="*/ 59840 h 128434"/>
                    <a:gd name="connsiteX10" fmla="*/ 66600 w 89317"/>
                    <a:gd name="connsiteY10" fmla="*/ 59730 h 128434"/>
                    <a:gd name="connsiteX11" fmla="*/ 66489 w 89317"/>
                    <a:gd name="connsiteY11" fmla="*/ 59175 h 128434"/>
                    <a:gd name="connsiteX12" fmla="*/ 65824 w 89317"/>
                    <a:gd name="connsiteY12" fmla="*/ 57402 h 128434"/>
                    <a:gd name="connsiteX13" fmla="*/ 65381 w 89317"/>
                    <a:gd name="connsiteY13" fmla="*/ 56183 h 128434"/>
                    <a:gd name="connsiteX14" fmla="*/ 64827 w 89317"/>
                    <a:gd name="connsiteY14" fmla="*/ 55186 h 128434"/>
                    <a:gd name="connsiteX15" fmla="*/ 63165 w 89317"/>
                    <a:gd name="connsiteY15" fmla="*/ 54078 h 128434"/>
                    <a:gd name="connsiteX16" fmla="*/ 59397 w 89317"/>
                    <a:gd name="connsiteY16" fmla="*/ 52416 h 128434"/>
                    <a:gd name="connsiteX17" fmla="*/ 57624 w 89317"/>
                    <a:gd name="connsiteY17" fmla="*/ 50643 h 128434"/>
                    <a:gd name="connsiteX18" fmla="*/ 53856 w 89317"/>
                    <a:gd name="connsiteY18" fmla="*/ 41667 h 128434"/>
                    <a:gd name="connsiteX19" fmla="*/ 51972 w 89317"/>
                    <a:gd name="connsiteY19" fmla="*/ 38453 h 128434"/>
                    <a:gd name="connsiteX20" fmla="*/ 50753 w 89317"/>
                    <a:gd name="connsiteY20" fmla="*/ 40891 h 128434"/>
                    <a:gd name="connsiteX21" fmla="*/ 49756 w 89317"/>
                    <a:gd name="connsiteY21" fmla="*/ 39340 h 128434"/>
                    <a:gd name="connsiteX22" fmla="*/ 48094 w 89317"/>
                    <a:gd name="connsiteY22" fmla="*/ 34464 h 128434"/>
                    <a:gd name="connsiteX23" fmla="*/ 46099 w 89317"/>
                    <a:gd name="connsiteY23" fmla="*/ 31472 h 128434"/>
                    <a:gd name="connsiteX24" fmla="*/ 45656 w 89317"/>
                    <a:gd name="connsiteY24" fmla="*/ 30031 h 128434"/>
                    <a:gd name="connsiteX25" fmla="*/ 45988 w 89317"/>
                    <a:gd name="connsiteY25" fmla="*/ 28036 h 128434"/>
                    <a:gd name="connsiteX26" fmla="*/ 45213 w 89317"/>
                    <a:gd name="connsiteY26" fmla="*/ 24380 h 128434"/>
                    <a:gd name="connsiteX27" fmla="*/ 44548 w 89317"/>
                    <a:gd name="connsiteY27" fmla="*/ 22939 h 128434"/>
                    <a:gd name="connsiteX28" fmla="*/ 43329 w 89317"/>
                    <a:gd name="connsiteY28" fmla="*/ 22274 h 128434"/>
                    <a:gd name="connsiteX29" fmla="*/ 44326 w 89317"/>
                    <a:gd name="connsiteY29" fmla="*/ 20168 h 128434"/>
                    <a:gd name="connsiteX30" fmla="*/ 44769 w 89317"/>
                    <a:gd name="connsiteY30" fmla="*/ 19615 h 128434"/>
                    <a:gd name="connsiteX31" fmla="*/ 44548 w 89317"/>
                    <a:gd name="connsiteY31" fmla="*/ 19615 h 128434"/>
                    <a:gd name="connsiteX32" fmla="*/ 43772 w 89317"/>
                    <a:gd name="connsiteY32" fmla="*/ 19615 h 128434"/>
                    <a:gd name="connsiteX33" fmla="*/ 43661 w 89317"/>
                    <a:gd name="connsiteY33" fmla="*/ 19504 h 128434"/>
                    <a:gd name="connsiteX34" fmla="*/ 44326 w 89317"/>
                    <a:gd name="connsiteY34" fmla="*/ 14517 h 128434"/>
                    <a:gd name="connsiteX35" fmla="*/ 44880 w 89317"/>
                    <a:gd name="connsiteY35" fmla="*/ 12079 h 128434"/>
                    <a:gd name="connsiteX36" fmla="*/ 45656 w 89317"/>
                    <a:gd name="connsiteY36" fmla="*/ 9530 h 128434"/>
                    <a:gd name="connsiteX37" fmla="*/ 43994 w 89317"/>
                    <a:gd name="connsiteY37" fmla="*/ 8865 h 128434"/>
                    <a:gd name="connsiteX38" fmla="*/ 43772 w 89317"/>
                    <a:gd name="connsiteY38" fmla="*/ 7425 h 128434"/>
                    <a:gd name="connsiteX39" fmla="*/ 43883 w 89317"/>
                    <a:gd name="connsiteY39" fmla="*/ 5763 h 128434"/>
                    <a:gd name="connsiteX40" fmla="*/ 43329 w 89317"/>
                    <a:gd name="connsiteY40" fmla="*/ 4100 h 128434"/>
                    <a:gd name="connsiteX41" fmla="*/ 41888 w 89317"/>
                    <a:gd name="connsiteY41" fmla="*/ 2770 h 128434"/>
                    <a:gd name="connsiteX42" fmla="*/ 41001 w 89317"/>
                    <a:gd name="connsiteY42" fmla="*/ 2881 h 128434"/>
                    <a:gd name="connsiteX43" fmla="*/ 40337 w 89317"/>
                    <a:gd name="connsiteY43" fmla="*/ 3657 h 128434"/>
                    <a:gd name="connsiteX44" fmla="*/ 39339 w 89317"/>
                    <a:gd name="connsiteY44" fmla="*/ 4211 h 128434"/>
                    <a:gd name="connsiteX45" fmla="*/ 36680 w 89317"/>
                    <a:gd name="connsiteY45" fmla="*/ 4654 h 128434"/>
                    <a:gd name="connsiteX46" fmla="*/ 35461 w 89317"/>
                    <a:gd name="connsiteY46" fmla="*/ 4433 h 128434"/>
                    <a:gd name="connsiteX47" fmla="*/ 34907 w 89317"/>
                    <a:gd name="connsiteY47" fmla="*/ 4211 h 128434"/>
                    <a:gd name="connsiteX48" fmla="*/ 33909 w 89317"/>
                    <a:gd name="connsiteY48" fmla="*/ 3768 h 128434"/>
                    <a:gd name="connsiteX49" fmla="*/ 33245 w 89317"/>
                    <a:gd name="connsiteY49" fmla="*/ 2438 h 128434"/>
                    <a:gd name="connsiteX50" fmla="*/ 32912 w 89317"/>
                    <a:gd name="connsiteY50" fmla="*/ 776 h 128434"/>
                    <a:gd name="connsiteX51" fmla="*/ 32136 w 89317"/>
                    <a:gd name="connsiteY51" fmla="*/ 0 h 128434"/>
                    <a:gd name="connsiteX52" fmla="*/ 30363 w 89317"/>
                    <a:gd name="connsiteY52" fmla="*/ 1330 h 128434"/>
                    <a:gd name="connsiteX53" fmla="*/ 28036 w 89317"/>
                    <a:gd name="connsiteY53" fmla="*/ 1662 h 128434"/>
                    <a:gd name="connsiteX54" fmla="*/ 27039 w 89317"/>
                    <a:gd name="connsiteY54" fmla="*/ 3214 h 128434"/>
                    <a:gd name="connsiteX55" fmla="*/ 26596 w 89317"/>
                    <a:gd name="connsiteY55" fmla="*/ 5652 h 128434"/>
                    <a:gd name="connsiteX56" fmla="*/ 25709 w 89317"/>
                    <a:gd name="connsiteY56" fmla="*/ 8201 h 128434"/>
                    <a:gd name="connsiteX57" fmla="*/ 23936 w 89317"/>
                    <a:gd name="connsiteY57" fmla="*/ 9973 h 128434"/>
                    <a:gd name="connsiteX58" fmla="*/ 19725 w 89317"/>
                    <a:gd name="connsiteY58" fmla="*/ 12079 h 128434"/>
                    <a:gd name="connsiteX59" fmla="*/ 17841 w 89317"/>
                    <a:gd name="connsiteY59" fmla="*/ 13741 h 128434"/>
                    <a:gd name="connsiteX60" fmla="*/ 17509 w 89317"/>
                    <a:gd name="connsiteY60" fmla="*/ 14849 h 128434"/>
                    <a:gd name="connsiteX61" fmla="*/ 17287 w 89317"/>
                    <a:gd name="connsiteY61" fmla="*/ 17731 h 128434"/>
                    <a:gd name="connsiteX62" fmla="*/ 16955 w 89317"/>
                    <a:gd name="connsiteY62" fmla="*/ 18949 h 128434"/>
                    <a:gd name="connsiteX63" fmla="*/ 16290 w 89317"/>
                    <a:gd name="connsiteY63" fmla="*/ 19947 h 128434"/>
                    <a:gd name="connsiteX64" fmla="*/ 14627 w 89317"/>
                    <a:gd name="connsiteY64" fmla="*/ 21387 h 128434"/>
                    <a:gd name="connsiteX65" fmla="*/ 13963 w 89317"/>
                    <a:gd name="connsiteY65" fmla="*/ 22496 h 128434"/>
                    <a:gd name="connsiteX66" fmla="*/ 14073 w 89317"/>
                    <a:gd name="connsiteY66" fmla="*/ 24490 h 128434"/>
                    <a:gd name="connsiteX67" fmla="*/ 14073 w 89317"/>
                    <a:gd name="connsiteY67" fmla="*/ 26153 h 128434"/>
                    <a:gd name="connsiteX68" fmla="*/ 13852 w 89317"/>
                    <a:gd name="connsiteY68" fmla="*/ 27482 h 128434"/>
                    <a:gd name="connsiteX69" fmla="*/ 12965 w 89317"/>
                    <a:gd name="connsiteY69" fmla="*/ 28369 h 128434"/>
                    <a:gd name="connsiteX70" fmla="*/ 10638 w 89317"/>
                    <a:gd name="connsiteY70" fmla="*/ 29477 h 128434"/>
                    <a:gd name="connsiteX71" fmla="*/ 9973 w 89317"/>
                    <a:gd name="connsiteY71" fmla="*/ 30364 h 128434"/>
                    <a:gd name="connsiteX72" fmla="*/ 9862 w 89317"/>
                    <a:gd name="connsiteY72" fmla="*/ 32801 h 128434"/>
                    <a:gd name="connsiteX73" fmla="*/ 10638 w 89317"/>
                    <a:gd name="connsiteY73" fmla="*/ 33799 h 128434"/>
                    <a:gd name="connsiteX74" fmla="*/ 11082 w 89317"/>
                    <a:gd name="connsiteY74" fmla="*/ 34685 h 128434"/>
                    <a:gd name="connsiteX75" fmla="*/ 9862 w 89317"/>
                    <a:gd name="connsiteY75" fmla="*/ 37123 h 128434"/>
                    <a:gd name="connsiteX76" fmla="*/ 8976 w 89317"/>
                    <a:gd name="connsiteY76" fmla="*/ 38010 h 128434"/>
                    <a:gd name="connsiteX77" fmla="*/ 7203 w 89317"/>
                    <a:gd name="connsiteY77" fmla="*/ 38453 h 128434"/>
                    <a:gd name="connsiteX78" fmla="*/ 6427 w 89317"/>
                    <a:gd name="connsiteY78" fmla="*/ 39007 h 128434"/>
                    <a:gd name="connsiteX79" fmla="*/ 5541 w 89317"/>
                    <a:gd name="connsiteY79" fmla="*/ 40115 h 128434"/>
                    <a:gd name="connsiteX80" fmla="*/ 5097 w 89317"/>
                    <a:gd name="connsiteY80" fmla="*/ 41002 h 128434"/>
                    <a:gd name="connsiteX81" fmla="*/ 4876 w 89317"/>
                    <a:gd name="connsiteY81" fmla="*/ 41999 h 128434"/>
                    <a:gd name="connsiteX82" fmla="*/ 4433 w 89317"/>
                    <a:gd name="connsiteY82" fmla="*/ 43107 h 128434"/>
                    <a:gd name="connsiteX83" fmla="*/ 443 w 89317"/>
                    <a:gd name="connsiteY83" fmla="*/ 49867 h 128434"/>
                    <a:gd name="connsiteX84" fmla="*/ 0 w 89317"/>
                    <a:gd name="connsiteY84" fmla="*/ 51529 h 128434"/>
                    <a:gd name="connsiteX85" fmla="*/ 1330 w 89317"/>
                    <a:gd name="connsiteY85" fmla="*/ 52194 h 128434"/>
                    <a:gd name="connsiteX86" fmla="*/ 3878 w 89317"/>
                    <a:gd name="connsiteY86" fmla="*/ 54078 h 128434"/>
                    <a:gd name="connsiteX87" fmla="*/ 4986 w 89317"/>
                    <a:gd name="connsiteY87" fmla="*/ 55740 h 128434"/>
                    <a:gd name="connsiteX88" fmla="*/ 1995 w 89317"/>
                    <a:gd name="connsiteY88" fmla="*/ 55408 h 128434"/>
                    <a:gd name="connsiteX89" fmla="*/ 1995 w 89317"/>
                    <a:gd name="connsiteY89" fmla="*/ 56405 h 128434"/>
                    <a:gd name="connsiteX90" fmla="*/ 1773 w 89317"/>
                    <a:gd name="connsiteY90" fmla="*/ 56959 h 128434"/>
                    <a:gd name="connsiteX91" fmla="*/ 1551 w 89317"/>
                    <a:gd name="connsiteY91" fmla="*/ 57292 h 128434"/>
                    <a:gd name="connsiteX92" fmla="*/ 1440 w 89317"/>
                    <a:gd name="connsiteY92" fmla="*/ 57957 h 128434"/>
                    <a:gd name="connsiteX93" fmla="*/ 2438 w 89317"/>
                    <a:gd name="connsiteY93" fmla="*/ 58954 h 128434"/>
                    <a:gd name="connsiteX94" fmla="*/ 1108 w 89317"/>
                    <a:gd name="connsiteY94" fmla="*/ 59840 h 128434"/>
                    <a:gd name="connsiteX95" fmla="*/ 665 w 89317"/>
                    <a:gd name="connsiteY95" fmla="*/ 61613 h 128434"/>
                    <a:gd name="connsiteX96" fmla="*/ 775 w 89317"/>
                    <a:gd name="connsiteY96" fmla="*/ 63608 h 128434"/>
                    <a:gd name="connsiteX97" fmla="*/ 1440 w 89317"/>
                    <a:gd name="connsiteY97" fmla="*/ 65824 h 128434"/>
                    <a:gd name="connsiteX98" fmla="*/ 2659 w 89317"/>
                    <a:gd name="connsiteY98" fmla="*/ 67819 h 128434"/>
                    <a:gd name="connsiteX99" fmla="*/ 3878 w 89317"/>
                    <a:gd name="connsiteY99" fmla="*/ 68373 h 128434"/>
                    <a:gd name="connsiteX100" fmla="*/ 5097 w 89317"/>
                    <a:gd name="connsiteY100" fmla="*/ 68595 h 128434"/>
                    <a:gd name="connsiteX101" fmla="*/ 6538 w 89317"/>
                    <a:gd name="connsiteY101" fmla="*/ 69481 h 128434"/>
                    <a:gd name="connsiteX102" fmla="*/ 7203 w 89317"/>
                    <a:gd name="connsiteY102" fmla="*/ 70589 h 128434"/>
                    <a:gd name="connsiteX103" fmla="*/ 9862 w 89317"/>
                    <a:gd name="connsiteY103" fmla="*/ 75909 h 128434"/>
                    <a:gd name="connsiteX104" fmla="*/ 10084 w 89317"/>
                    <a:gd name="connsiteY104" fmla="*/ 76684 h 128434"/>
                    <a:gd name="connsiteX105" fmla="*/ 10306 w 89317"/>
                    <a:gd name="connsiteY105" fmla="*/ 79122 h 128434"/>
                    <a:gd name="connsiteX106" fmla="*/ 10306 w 89317"/>
                    <a:gd name="connsiteY106" fmla="*/ 79565 h 128434"/>
                    <a:gd name="connsiteX107" fmla="*/ 10971 w 89317"/>
                    <a:gd name="connsiteY107" fmla="*/ 80120 h 128434"/>
                    <a:gd name="connsiteX108" fmla="*/ 12633 w 89317"/>
                    <a:gd name="connsiteY108" fmla="*/ 80674 h 128434"/>
                    <a:gd name="connsiteX109" fmla="*/ 13298 w 89317"/>
                    <a:gd name="connsiteY109" fmla="*/ 81006 h 128434"/>
                    <a:gd name="connsiteX110" fmla="*/ 13963 w 89317"/>
                    <a:gd name="connsiteY110" fmla="*/ 81117 h 128434"/>
                    <a:gd name="connsiteX111" fmla="*/ 14627 w 89317"/>
                    <a:gd name="connsiteY111" fmla="*/ 80895 h 128434"/>
                    <a:gd name="connsiteX112" fmla="*/ 15403 w 89317"/>
                    <a:gd name="connsiteY112" fmla="*/ 80895 h 128434"/>
                    <a:gd name="connsiteX113" fmla="*/ 16068 w 89317"/>
                    <a:gd name="connsiteY113" fmla="*/ 82003 h 128434"/>
                    <a:gd name="connsiteX114" fmla="*/ 16068 w 89317"/>
                    <a:gd name="connsiteY114" fmla="*/ 82336 h 128434"/>
                    <a:gd name="connsiteX115" fmla="*/ 16179 w 89317"/>
                    <a:gd name="connsiteY115" fmla="*/ 83333 h 128434"/>
                    <a:gd name="connsiteX116" fmla="*/ 15736 w 89317"/>
                    <a:gd name="connsiteY116" fmla="*/ 83998 h 128434"/>
                    <a:gd name="connsiteX117" fmla="*/ 15182 w 89317"/>
                    <a:gd name="connsiteY117" fmla="*/ 84663 h 128434"/>
                    <a:gd name="connsiteX118" fmla="*/ 15071 w 89317"/>
                    <a:gd name="connsiteY118" fmla="*/ 85660 h 128434"/>
                    <a:gd name="connsiteX119" fmla="*/ 14960 w 89317"/>
                    <a:gd name="connsiteY119" fmla="*/ 86769 h 128434"/>
                    <a:gd name="connsiteX120" fmla="*/ 14627 w 89317"/>
                    <a:gd name="connsiteY120" fmla="*/ 87323 h 128434"/>
                    <a:gd name="connsiteX121" fmla="*/ 14517 w 89317"/>
                    <a:gd name="connsiteY121" fmla="*/ 87987 h 128434"/>
                    <a:gd name="connsiteX122" fmla="*/ 14849 w 89317"/>
                    <a:gd name="connsiteY122" fmla="*/ 89207 h 128434"/>
                    <a:gd name="connsiteX123" fmla="*/ 15625 w 89317"/>
                    <a:gd name="connsiteY123" fmla="*/ 89761 h 128434"/>
                    <a:gd name="connsiteX124" fmla="*/ 17952 w 89317"/>
                    <a:gd name="connsiteY124" fmla="*/ 90093 h 128434"/>
                    <a:gd name="connsiteX125" fmla="*/ 18728 w 89317"/>
                    <a:gd name="connsiteY125" fmla="*/ 90758 h 128434"/>
                    <a:gd name="connsiteX126" fmla="*/ 19393 w 89317"/>
                    <a:gd name="connsiteY126" fmla="*/ 93196 h 128434"/>
                    <a:gd name="connsiteX127" fmla="*/ 18728 w 89317"/>
                    <a:gd name="connsiteY127" fmla="*/ 94747 h 128434"/>
                    <a:gd name="connsiteX128" fmla="*/ 17620 w 89317"/>
                    <a:gd name="connsiteY128" fmla="*/ 95855 h 128434"/>
                    <a:gd name="connsiteX129" fmla="*/ 16733 w 89317"/>
                    <a:gd name="connsiteY129" fmla="*/ 96853 h 128434"/>
                    <a:gd name="connsiteX130" fmla="*/ 15292 w 89317"/>
                    <a:gd name="connsiteY130" fmla="*/ 100842 h 128434"/>
                    <a:gd name="connsiteX131" fmla="*/ 14406 w 89317"/>
                    <a:gd name="connsiteY131" fmla="*/ 102615 h 128434"/>
                    <a:gd name="connsiteX132" fmla="*/ 13076 w 89317"/>
                    <a:gd name="connsiteY132" fmla="*/ 103834 h 128434"/>
                    <a:gd name="connsiteX133" fmla="*/ 14960 w 89317"/>
                    <a:gd name="connsiteY133" fmla="*/ 104942 h 128434"/>
                    <a:gd name="connsiteX134" fmla="*/ 13963 w 89317"/>
                    <a:gd name="connsiteY134" fmla="*/ 107602 h 128434"/>
                    <a:gd name="connsiteX135" fmla="*/ 11303 w 89317"/>
                    <a:gd name="connsiteY135" fmla="*/ 110372 h 128434"/>
                    <a:gd name="connsiteX136" fmla="*/ 8644 w 89317"/>
                    <a:gd name="connsiteY136" fmla="*/ 111702 h 128434"/>
                    <a:gd name="connsiteX137" fmla="*/ 12189 w 89317"/>
                    <a:gd name="connsiteY137" fmla="*/ 116467 h 128434"/>
                    <a:gd name="connsiteX138" fmla="*/ 14184 w 89317"/>
                    <a:gd name="connsiteY138" fmla="*/ 118240 h 128434"/>
                    <a:gd name="connsiteX139" fmla="*/ 17065 w 89317"/>
                    <a:gd name="connsiteY139" fmla="*/ 119570 h 128434"/>
                    <a:gd name="connsiteX140" fmla="*/ 24158 w 89317"/>
                    <a:gd name="connsiteY140" fmla="*/ 121343 h 128434"/>
                    <a:gd name="connsiteX141" fmla="*/ 26374 w 89317"/>
                    <a:gd name="connsiteY141" fmla="*/ 123448 h 128434"/>
                    <a:gd name="connsiteX142" fmla="*/ 27925 w 89317"/>
                    <a:gd name="connsiteY142" fmla="*/ 128435 h 128434"/>
                    <a:gd name="connsiteX143" fmla="*/ 29809 w 89317"/>
                    <a:gd name="connsiteY143" fmla="*/ 127770 h 128434"/>
                    <a:gd name="connsiteX144" fmla="*/ 39561 w 89317"/>
                    <a:gd name="connsiteY144" fmla="*/ 127216 h 128434"/>
                    <a:gd name="connsiteX145" fmla="*/ 41223 w 89317"/>
                    <a:gd name="connsiteY145" fmla="*/ 126662 h 128434"/>
                    <a:gd name="connsiteX146" fmla="*/ 42331 w 89317"/>
                    <a:gd name="connsiteY146" fmla="*/ 124889 h 128434"/>
                    <a:gd name="connsiteX147" fmla="*/ 43661 w 89317"/>
                    <a:gd name="connsiteY147" fmla="*/ 124446 h 128434"/>
                    <a:gd name="connsiteX148" fmla="*/ 43883 w 89317"/>
                    <a:gd name="connsiteY148" fmla="*/ 123448 h 128434"/>
                    <a:gd name="connsiteX149" fmla="*/ 43883 w 89317"/>
                    <a:gd name="connsiteY149" fmla="*/ 122340 h 128434"/>
                    <a:gd name="connsiteX150" fmla="*/ 44548 w 89317"/>
                    <a:gd name="connsiteY150" fmla="*/ 121343 h 128434"/>
                    <a:gd name="connsiteX151" fmla="*/ 45323 w 89317"/>
                    <a:gd name="connsiteY151" fmla="*/ 121011 h 128434"/>
                    <a:gd name="connsiteX152" fmla="*/ 48537 w 89317"/>
                    <a:gd name="connsiteY152" fmla="*/ 120678 h 128434"/>
                    <a:gd name="connsiteX153" fmla="*/ 47761 w 89317"/>
                    <a:gd name="connsiteY153" fmla="*/ 119127 h 128434"/>
                    <a:gd name="connsiteX154" fmla="*/ 54299 w 89317"/>
                    <a:gd name="connsiteY154" fmla="*/ 118351 h 128434"/>
                    <a:gd name="connsiteX155" fmla="*/ 57513 w 89317"/>
                    <a:gd name="connsiteY155" fmla="*/ 118683 h 128434"/>
                    <a:gd name="connsiteX156" fmla="*/ 60616 w 89317"/>
                    <a:gd name="connsiteY156" fmla="*/ 119902 h 128434"/>
                    <a:gd name="connsiteX157" fmla="*/ 60838 w 89317"/>
                    <a:gd name="connsiteY157" fmla="*/ 120124 h 128434"/>
                    <a:gd name="connsiteX158" fmla="*/ 66267 w 89317"/>
                    <a:gd name="connsiteY158" fmla="*/ 124113 h 128434"/>
                    <a:gd name="connsiteX159" fmla="*/ 69260 w 89317"/>
                    <a:gd name="connsiteY159" fmla="*/ 125776 h 128434"/>
                    <a:gd name="connsiteX160" fmla="*/ 71476 w 89317"/>
                    <a:gd name="connsiteY160" fmla="*/ 125997 h 128434"/>
                    <a:gd name="connsiteX161" fmla="*/ 71476 w 89317"/>
                    <a:gd name="connsiteY161" fmla="*/ 124778 h 128434"/>
                    <a:gd name="connsiteX162" fmla="*/ 71143 w 89317"/>
                    <a:gd name="connsiteY162" fmla="*/ 119459 h 128434"/>
                    <a:gd name="connsiteX163" fmla="*/ 71919 w 89317"/>
                    <a:gd name="connsiteY163" fmla="*/ 113808 h 128434"/>
                    <a:gd name="connsiteX164" fmla="*/ 72141 w 89317"/>
                    <a:gd name="connsiteY164" fmla="*/ 112145 h 128434"/>
                    <a:gd name="connsiteX165" fmla="*/ 72141 w 89317"/>
                    <a:gd name="connsiteY165" fmla="*/ 106715 h 128434"/>
                    <a:gd name="connsiteX166" fmla="*/ 72805 w 89317"/>
                    <a:gd name="connsiteY166" fmla="*/ 104721 h 128434"/>
                    <a:gd name="connsiteX167" fmla="*/ 74468 w 89317"/>
                    <a:gd name="connsiteY167" fmla="*/ 102061 h 128434"/>
                    <a:gd name="connsiteX168" fmla="*/ 77460 w 89317"/>
                    <a:gd name="connsiteY168" fmla="*/ 98404 h 128434"/>
                    <a:gd name="connsiteX169" fmla="*/ 78568 w 89317"/>
                    <a:gd name="connsiteY169" fmla="*/ 96077 h 128434"/>
                    <a:gd name="connsiteX170" fmla="*/ 79454 w 89317"/>
                    <a:gd name="connsiteY170" fmla="*/ 94747 h 128434"/>
                    <a:gd name="connsiteX171" fmla="*/ 79676 w 89317"/>
                    <a:gd name="connsiteY171" fmla="*/ 93972 h 128434"/>
                    <a:gd name="connsiteX172" fmla="*/ 79565 w 89317"/>
                    <a:gd name="connsiteY172" fmla="*/ 92863 h 128434"/>
                    <a:gd name="connsiteX173" fmla="*/ 78900 w 89317"/>
                    <a:gd name="connsiteY173" fmla="*/ 92198 h 128434"/>
                    <a:gd name="connsiteX174" fmla="*/ 78236 w 89317"/>
                    <a:gd name="connsiteY174" fmla="*/ 91645 h 128434"/>
                    <a:gd name="connsiteX175" fmla="*/ 78014 w 89317"/>
                    <a:gd name="connsiteY175" fmla="*/ 91090 h 128434"/>
                    <a:gd name="connsiteX176" fmla="*/ 79787 w 89317"/>
                    <a:gd name="connsiteY176" fmla="*/ 88652 h 128434"/>
                    <a:gd name="connsiteX177" fmla="*/ 88098 w 89317"/>
                    <a:gd name="connsiteY177" fmla="*/ 83222 h 128434"/>
                    <a:gd name="connsiteX178" fmla="*/ 87877 w 89317"/>
                    <a:gd name="connsiteY178" fmla="*/ 82890 h 128434"/>
                    <a:gd name="connsiteX179" fmla="*/ 87101 w 89317"/>
                    <a:gd name="connsiteY179" fmla="*/ 82003 h 128434"/>
                    <a:gd name="connsiteX180" fmla="*/ 87433 w 89317"/>
                    <a:gd name="connsiteY180" fmla="*/ 81117 h 128434"/>
                    <a:gd name="connsiteX181" fmla="*/ 87987 w 89317"/>
                    <a:gd name="connsiteY181" fmla="*/ 80895 h 128434"/>
                    <a:gd name="connsiteX182" fmla="*/ 88985 w 89317"/>
                    <a:gd name="connsiteY182" fmla="*/ 81228 h 128434"/>
                    <a:gd name="connsiteX183" fmla="*/ 88209 w 89317"/>
                    <a:gd name="connsiteY183" fmla="*/ 80120 h 128434"/>
                    <a:gd name="connsiteX184" fmla="*/ 87655 w 89317"/>
                    <a:gd name="connsiteY184" fmla="*/ 78900 h 128434"/>
                    <a:gd name="connsiteX185" fmla="*/ 87433 w 89317"/>
                    <a:gd name="connsiteY185" fmla="*/ 77460 h 128434"/>
                    <a:gd name="connsiteX186" fmla="*/ 87433 w 89317"/>
                    <a:gd name="connsiteY186" fmla="*/ 75909 h 128434"/>
                    <a:gd name="connsiteX187" fmla="*/ 88541 w 89317"/>
                    <a:gd name="connsiteY187" fmla="*/ 74911 h 128434"/>
                    <a:gd name="connsiteX188" fmla="*/ 88652 w 89317"/>
                    <a:gd name="connsiteY188" fmla="*/ 74246 h 128434"/>
                    <a:gd name="connsiteX189" fmla="*/ 88320 w 89317"/>
                    <a:gd name="connsiteY189" fmla="*/ 73471 h 128434"/>
                    <a:gd name="connsiteX190" fmla="*/ 88320 w 89317"/>
                    <a:gd name="connsiteY190" fmla="*/ 72252 h 128434"/>
                    <a:gd name="connsiteX191" fmla="*/ 88874 w 89317"/>
                    <a:gd name="connsiteY191" fmla="*/ 68484 h 128434"/>
                    <a:gd name="connsiteX192" fmla="*/ 88985 w 89317"/>
                    <a:gd name="connsiteY192" fmla="*/ 68373 h 128434"/>
                    <a:gd name="connsiteX193" fmla="*/ 88985 w 89317"/>
                    <a:gd name="connsiteY193" fmla="*/ 66822 h 128434"/>
                    <a:gd name="connsiteX194" fmla="*/ 89317 w 89317"/>
                    <a:gd name="connsiteY194" fmla="*/ 66600 h 128434"/>
                    <a:gd name="connsiteX195" fmla="*/ 89317 w 89317"/>
                    <a:gd name="connsiteY195" fmla="*/ 66600 h 128434"/>
                    <a:gd name="connsiteX196" fmla="*/ 88763 w 89317"/>
                    <a:gd name="connsiteY196" fmla="*/ 65935 h 128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</a:cxnLst>
                  <a:rect l="l" t="t" r="r" b="b"/>
                  <a:pathLst>
                    <a:path w="89317" h="128434">
                      <a:moveTo>
                        <a:pt x="88763" y="65935"/>
                      </a:moveTo>
                      <a:lnTo>
                        <a:pt x="88209" y="65935"/>
                      </a:lnTo>
                      <a:lnTo>
                        <a:pt x="84774" y="64938"/>
                      </a:lnTo>
                      <a:lnTo>
                        <a:pt x="79344" y="64938"/>
                      </a:lnTo>
                      <a:lnTo>
                        <a:pt x="77349" y="64384"/>
                      </a:lnTo>
                      <a:lnTo>
                        <a:pt x="75465" y="63165"/>
                      </a:lnTo>
                      <a:lnTo>
                        <a:pt x="72141" y="60062"/>
                      </a:lnTo>
                      <a:lnTo>
                        <a:pt x="70257" y="58843"/>
                      </a:lnTo>
                      <a:lnTo>
                        <a:pt x="69260" y="58843"/>
                      </a:lnTo>
                      <a:lnTo>
                        <a:pt x="67597" y="59840"/>
                      </a:lnTo>
                      <a:lnTo>
                        <a:pt x="66600" y="59730"/>
                      </a:lnTo>
                      <a:lnTo>
                        <a:pt x="66489" y="59175"/>
                      </a:lnTo>
                      <a:lnTo>
                        <a:pt x="65824" y="57402"/>
                      </a:lnTo>
                      <a:lnTo>
                        <a:pt x="65381" y="56183"/>
                      </a:lnTo>
                      <a:lnTo>
                        <a:pt x="64827" y="55186"/>
                      </a:lnTo>
                      <a:lnTo>
                        <a:pt x="63165" y="54078"/>
                      </a:lnTo>
                      <a:lnTo>
                        <a:pt x="59397" y="52416"/>
                      </a:lnTo>
                      <a:lnTo>
                        <a:pt x="57624" y="50643"/>
                      </a:lnTo>
                      <a:lnTo>
                        <a:pt x="53856" y="41667"/>
                      </a:lnTo>
                      <a:lnTo>
                        <a:pt x="51972" y="38453"/>
                      </a:lnTo>
                      <a:lnTo>
                        <a:pt x="50753" y="40891"/>
                      </a:lnTo>
                      <a:lnTo>
                        <a:pt x="49756" y="39340"/>
                      </a:lnTo>
                      <a:lnTo>
                        <a:pt x="48094" y="34464"/>
                      </a:lnTo>
                      <a:lnTo>
                        <a:pt x="46099" y="31472"/>
                      </a:lnTo>
                      <a:lnTo>
                        <a:pt x="45656" y="30031"/>
                      </a:lnTo>
                      <a:lnTo>
                        <a:pt x="45988" y="28036"/>
                      </a:lnTo>
                      <a:lnTo>
                        <a:pt x="45213" y="24380"/>
                      </a:lnTo>
                      <a:lnTo>
                        <a:pt x="44548" y="22939"/>
                      </a:lnTo>
                      <a:lnTo>
                        <a:pt x="43329" y="22274"/>
                      </a:lnTo>
                      <a:lnTo>
                        <a:pt x="44326" y="20168"/>
                      </a:lnTo>
                      <a:lnTo>
                        <a:pt x="44769" y="19615"/>
                      </a:lnTo>
                      <a:lnTo>
                        <a:pt x="44548" y="19615"/>
                      </a:lnTo>
                      <a:lnTo>
                        <a:pt x="43772" y="19615"/>
                      </a:lnTo>
                      <a:lnTo>
                        <a:pt x="43661" y="19504"/>
                      </a:lnTo>
                      <a:lnTo>
                        <a:pt x="44326" y="14517"/>
                      </a:lnTo>
                      <a:lnTo>
                        <a:pt x="44880" y="12079"/>
                      </a:lnTo>
                      <a:lnTo>
                        <a:pt x="45656" y="9530"/>
                      </a:lnTo>
                      <a:lnTo>
                        <a:pt x="43994" y="8865"/>
                      </a:lnTo>
                      <a:lnTo>
                        <a:pt x="43772" y="7425"/>
                      </a:lnTo>
                      <a:lnTo>
                        <a:pt x="43883" y="5763"/>
                      </a:lnTo>
                      <a:lnTo>
                        <a:pt x="43329" y="4100"/>
                      </a:lnTo>
                      <a:lnTo>
                        <a:pt x="41888" y="2770"/>
                      </a:lnTo>
                      <a:lnTo>
                        <a:pt x="41001" y="2881"/>
                      </a:lnTo>
                      <a:lnTo>
                        <a:pt x="40337" y="3657"/>
                      </a:lnTo>
                      <a:lnTo>
                        <a:pt x="39339" y="4211"/>
                      </a:lnTo>
                      <a:lnTo>
                        <a:pt x="36680" y="4654"/>
                      </a:lnTo>
                      <a:lnTo>
                        <a:pt x="35461" y="4433"/>
                      </a:lnTo>
                      <a:lnTo>
                        <a:pt x="34907" y="4211"/>
                      </a:lnTo>
                      <a:lnTo>
                        <a:pt x="33909" y="3768"/>
                      </a:lnTo>
                      <a:lnTo>
                        <a:pt x="33245" y="2438"/>
                      </a:lnTo>
                      <a:lnTo>
                        <a:pt x="32912" y="776"/>
                      </a:lnTo>
                      <a:lnTo>
                        <a:pt x="32136" y="0"/>
                      </a:lnTo>
                      <a:lnTo>
                        <a:pt x="30363" y="1330"/>
                      </a:lnTo>
                      <a:lnTo>
                        <a:pt x="28036" y="1662"/>
                      </a:lnTo>
                      <a:lnTo>
                        <a:pt x="27039" y="3214"/>
                      </a:lnTo>
                      <a:lnTo>
                        <a:pt x="26596" y="5652"/>
                      </a:lnTo>
                      <a:lnTo>
                        <a:pt x="25709" y="8201"/>
                      </a:lnTo>
                      <a:lnTo>
                        <a:pt x="23936" y="9973"/>
                      </a:lnTo>
                      <a:lnTo>
                        <a:pt x="19725" y="12079"/>
                      </a:lnTo>
                      <a:lnTo>
                        <a:pt x="17841" y="13741"/>
                      </a:lnTo>
                      <a:lnTo>
                        <a:pt x="17509" y="14849"/>
                      </a:lnTo>
                      <a:lnTo>
                        <a:pt x="17287" y="17731"/>
                      </a:lnTo>
                      <a:lnTo>
                        <a:pt x="16955" y="18949"/>
                      </a:lnTo>
                      <a:lnTo>
                        <a:pt x="16290" y="19947"/>
                      </a:lnTo>
                      <a:lnTo>
                        <a:pt x="14627" y="21387"/>
                      </a:lnTo>
                      <a:lnTo>
                        <a:pt x="13963" y="22496"/>
                      </a:lnTo>
                      <a:lnTo>
                        <a:pt x="14073" y="24490"/>
                      </a:lnTo>
                      <a:lnTo>
                        <a:pt x="14073" y="26153"/>
                      </a:lnTo>
                      <a:lnTo>
                        <a:pt x="13852" y="27482"/>
                      </a:lnTo>
                      <a:lnTo>
                        <a:pt x="12965" y="28369"/>
                      </a:lnTo>
                      <a:lnTo>
                        <a:pt x="10638" y="29477"/>
                      </a:lnTo>
                      <a:lnTo>
                        <a:pt x="9973" y="30364"/>
                      </a:lnTo>
                      <a:lnTo>
                        <a:pt x="9862" y="32801"/>
                      </a:lnTo>
                      <a:lnTo>
                        <a:pt x="10638" y="33799"/>
                      </a:lnTo>
                      <a:lnTo>
                        <a:pt x="11082" y="34685"/>
                      </a:lnTo>
                      <a:lnTo>
                        <a:pt x="9862" y="37123"/>
                      </a:lnTo>
                      <a:lnTo>
                        <a:pt x="8976" y="38010"/>
                      </a:lnTo>
                      <a:lnTo>
                        <a:pt x="7203" y="38453"/>
                      </a:lnTo>
                      <a:lnTo>
                        <a:pt x="6427" y="39007"/>
                      </a:lnTo>
                      <a:lnTo>
                        <a:pt x="5541" y="40115"/>
                      </a:lnTo>
                      <a:lnTo>
                        <a:pt x="5097" y="41002"/>
                      </a:lnTo>
                      <a:lnTo>
                        <a:pt x="4876" y="41999"/>
                      </a:lnTo>
                      <a:lnTo>
                        <a:pt x="4433" y="43107"/>
                      </a:lnTo>
                      <a:lnTo>
                        <a:pt x="443" y="49867"/>
                      </a:lnTo>
                      <a:lnTo>
                        <a:pt x="0" y="51529"/>
                      </a:lnTo>
                      <a:lnTo>
                        <a:pt x="1330" y="52194"/>
                      </a:lnTo>
                      <a:lnTo>
                        <a:pt x="3878" y="54078"/>
                      </a:lnTo>
                      <a:lnTo>
                        <a:pt x="4986" y="55740"/>
                      </a:lnTo>
                      <a:lnTo>
                        <a:pt x="1995" y="55408"/>
                      </a:lnTo>
                      <a:lnTo>
                        <a:pt x="1995" y="56405"/>
                      </a:lnTo>
                      <a:lnTo>
                        <a:pt x="1773" y="56959"/>
                      </a:lnTo>
                      <a:lnTo>
                        <a:pt x="1551" y="57292"/>
                      </a:lnTo>
                      <a:lnTo>
                        <a:pt x="1440" y="57957"/>
                      </a:lnTo>
                      <a:lnTo>
                        <a:pt x="2438" y="58954"/>
                      </a:lnTo>
                      <a:lnTo>
                        <a:pt x="1108" y="59840"/>
                      </a:lnTo>
                      <a:lnTo>
                        <a:pt x="665" y="61613"/>
                      </a:lnTo>
                      <a:lnTo>
                        <a:pt x="775" y="63608"/>
                      </a:lnTo>
                      <a:lnTo>
                        <a:pt x="1440" y="65824"/>
                      </a:lnTo>
                      <a:lnTo>
                        <a:pt x="2659" y="67819"/>
                      </a:lnTo>
                      <a:lnTo>
                        <a:pt x="3878" y="68373"/>
                      </a:lnTo>
                      <a:lnTo>
                        <a:pt x="5097" y="68595"/>
                      </a:lnTo>
                      <a:lnTo>
                        <a:pt x="6538" y="69481"/>
                      </a:lnTo>
                      <a:lnTo>
                        <a:pt x="7203" y="70589"/>
                      </a:lnTo>
                      <a:lnTo>
                        <a:pt x="9862" y="75909"/>
                      </a:lnTo>
                      <a:lnTo>
                        <a:pt x="10084" y="76684"/>
                      </a:lnTo>
                      <a:lnTo>
                        <a:pt x="10306" y="79122"/>
                      </a:lnTo>
                      <a:lnTo>
                        <a:pt x="10306" y="79565"/>
                      </a:lnTo>
                      <a:lnTo>
                        <a:pt x="10971" y="80120"/>
                      </a:lnTo>
                      <a:lnTo>
                        <a:pt x="12633" y="80674"/>
                      </a:lnTo>
                      <a:lnTo>
                        <a:pt x="13298" y="81006"/>
                      </a:lnTo>
                      <a:lnTo>
                        <a:pt x="13963" y="81117"/>
                      </a:lnTo>
                      <a:lnTo>
                        <a:pt x="14627" y="80895"/>
                      </a:lnTo>
                      <a:lnTo>
                        <a:pt x="15403" y="80895"/>
                      </a:lnTo>
                      <a:lnTo>
                        <a:pt x="16068" y="82003"/>
                      </a:lnTo>
                      <a:lnTo>
                        <a:pt x="16068" y="82336"/>
                      </a:lnTo>
                      <a:lnTo>
                        <a:pt x="16179" y="83333"/>
                      </a:lnTo>
                      <a:lnTo>
                        <a:pt x="15736" y="83998"/>
                      </a:lnTo>
                      <a:lnTo>
                        <a:pt x="15182" y="84663"/>
                      </a:lnTo>
                      <a:lnTo>
                        <a:pt x="15071" y="85660"/>
                      </a:lnTo>
                      <a:lnTo>
                        <a:pt x="14960" y="86769"/>
                      </a:lnTo>
                      <a:lnTo>
                        <a:pt x="14627" y="87323"/>
                      </a:lnTo>
                      <a:lnTo>
                        <a:pt x="14517" y="87987"/>
                      </a:lnTo>
                      <a:lnTo>
                        <a:pt x="14849" y="89207"/>
                      </a:lnTo>
                      <a:lnTo>
                        <a:pt x="15625" y="89761"/>
                      </a:lnTo>
                      <a:lnTo>
                        <a:pt x="17952" y="90093"/>
                      </a:lnTo>
                      <a:lnTo>
                        <a:pt x="18728" y="90758"/>
                      </a:lnTo>
                      <a:lnTo>
                        <a:pt x="19393" y="93196"/>
                      </a:lnTo>
                      <a:lnTo>
                        <a:pt x="18728" y="94747"/>
                      </a:lnTo>
                      <a:lnTo>
                        <a:pt x="17620" y="95855"/>
                      </a:lnTo>
                      <a:lnTo>
                        <a:pt x="16733" y="96853"/>
                      </a:lnTo>
                      <a:lnTo>
                        <a:pt x="15292" y="100842"/>
                      </a:lnTo>
                      <a:lnTo>
                        <a:pt x="14406" y="102615"/>
                      </a:lnTo>
                      <a:lnTo>
                        <a:pt x="13076" y="103834"/>
                      </a:lnTo>
                      <a:lnTo>
                        <a:pt x="14960" y="104942"/>
                      </a:lnTo>
                      <a:lnTo>
                        <a:pt x="13963" y="107602"/>
                      </a:lnTo>
                      <a:lnTo>
                        <a:pt x="11303" y="110372"/>
                      </a:lnTo>
                      <a:lnTo>
                        <a:pt x="8644" y="111702"/>
                      </a:lnTo>
                      <a:lnTo>
                        <a:pt x="12189" y="116467"/>
                      </a:lnTo>
                      <a:lnTo>
                        <a:pt x="14184" y="118240"/>
                      </a:lnTo>
                      <a:lnTo>
                        <a:pt x="17065" y="119570"/>
                      </a:lnTo>
                      <a:lnTo>
                        <a:pt x="24158" y="121343"/>
                      </a:lnTo>
                      <a:lnTo>
                        <a:pt x="26374" y="123448"/>
                      </a:lnTo>
                      <a:lnTo>
                        <a:pt x="27925" y="128435"/>
                      </a:lnTo>
                      <a:lnTo>
                        <a:pt x="29809" y="127770"/>
                      </a:lnTo>
                      <a:lnTo>
                        <a:pt x="39561" y="127216"/>
                      </a:lnTo>
                      <a:lnTo>
                        <a:pt x="41223" y="126662"/>
                      </a:lnTo>
                      <a:lnTo>
                        <a:pt x="42331" y="124889"/>
                      </a:lnTo>
                      <a:lnTo>
                        <a:pt x="43661" y="124446"/>
                      </a:lnTo>
                      <a:lnTo>
                        <a:pt x="43883" y="123448"/>
                      </a:lnTo>
                      <a:lnTo>
                        <a:pt x="43883" y="122340"/>
                      </a:lnTo>
                      <a:lnTo>
                        <a:pt x="44548" y="121343"/>
                      </a:lnTo>
                      <a:lnTo>
                        <a:pt x="45323" y="121011"/>
                      </a:lnTo>
                      <a:lnTo>
                        <a:pt x="48537" y="120678"/>
                      </a:lnTo>
                      <a:lnTo>
                        <a:pt x="47761" y="119127"/>
                      </a:lnTo>
                      <a:lnTo>
                        <a:pt x="54299" y="118351"/>
                      </a:lnTo>
                      <a:lnTo>
                        <a:pt x="57513" y="118683"/>
                      </a:lnTo>
                      <a:lnTo>
                        <a:pt x="60616" y="119902"/>
                      </a:lnTo>
                      <a:lnTo>
                        <a:pt x="60838" y="120124"/>
                      </a:lnTo>
                      <a:lnTo>
                        <a:pt x="66267" y="124113"/>
                      </a:lnTo>
                      <a:lnTo>
                        <a:pt x="69260" y="125776"/>
                      </a:lnTo>
                      <a:lnTo>
                        <a:pt x="71476" y="125997"/>
                      </a:lnTo>
                      <a:lnTo>
                        <a:pt x="71476" y="124778"/>
                      </a:lnTo>
                      <a:lnTo>
                        <a:pt x="71143" y="119459"/>
                      </a:lnTo>
                      <a:lnTo>
                        <a:pt x="71919" y="113808"/>
                      </a:lnTo>
                      <a:lnTo>
                        <a:pt x="72141" y="112145"/>
                      </a:lnTo>
                      <a:lnTo>
                        <a:pt x="72141" y="106715"/>
                      </a:lnTo>
                      <a:lnTo>
                        <a:pt x="72805" y="104721"/>
                      </a:lnTo>
                      <a:lnTo>
                        <a:pt x="74468" y="102061"/>
                      </a:lnTo>
                      <a:lnTo>
                        <a:pt x="77460" y="98404"/>
                      </a:lnTo>
                      <a:lnTo>
                        <a:pt x="78568" y="96077"/>
                      </a:lnTo>
                      <a:lnTo>
                        <a:pt x="79454" y="94747"/>
                      </a:lnTo>
                      <a:lnTo>
                        <a:pt x="79676" y="93972"/>
                      </a:lnTo>
                      <a:lnTo>
                        <a:pt x="79565" y="92863"/>
                      </a:lnTo>
                      <a:lnTo>
                        <a:pt x="78900" y="92198"/>
                      </a:lnTo>
                      <a:lnTo>
                        <a:pt x="78236" y="91645"/>
                      </a:lnTo>
                      <a:lnTo>
                        <a:pt x="78014" y="91090"/>
                      </a:lnTo>
                      <a:lnTo>
                        <a:pt x="79787" y="88652"/>
                      </a:lnTo>
                      <a:lnTo>
                        <a:pt x="88098" y="83222"/>
                      </a:lnTo>
                      <a:lnTo>
                        <a:pt x="87877" y="82890"/>
                      </a:lnTo>
                      <a:lnTo>
                        <a:pt x="87101" y="82003"/>
                      </a:lnTo>
                      <a:lnTo>
                        <a:pt x="87433" y="81117"/>
                      </a:lnTo>
                      <a:lnTo>
                        <a:pt x="87987" y="80895"/>
                      </a:lnTo>
                      <a:lnTo>
                        <a:pt x="88985" y="81228"/>
                      </a:lnTo>
                      <a:lnTo>
                        <a:pt x="88209" y="80120"/>
                      </a:lnTo>
                      <a:lnTo>
                        <a:pt x="87655" y="78900"/>
                      </a:lnTo>
                      <a:lnTo>
                        <a:pt x="87433" y="77460"/>
                      </a:lnTo>
                      <a:lnTo>
                        <a:pt x="87433" y="75909"/>
                      </a:lnTo>
                      <a:lnTo>
                        <a:pt x="88541" y="74911"/>
                      </a:lnTo>
                      <a:lnTo>
                        <a:pt x="88652" y="74246"/>
                      </a:lnTo>
                      <a:lnTo>
                        <a:pt x="88320" y="73471"/>
                      </a:lnTo>
                      <a:lnTo>
                        <a:pt x="88320" y="72252"/>
                      </a:lnTo>
                      <a:lnTo>
                        <a:pt x="88874" y="68484"/>
                      </a:lnTo>
                      <a:lnTo>
                        <a:pt x="88985" y="68373"/>
                      </a:lnTo>
                      <a:lnTo>
                        <a:pt x="88985" y="66822"/>
                      </a:lnTo>
                      <a:lnTo>
                        <a:pt x="89317" y="66600"/>
                      </a:lnTo>
                      <a:lnTo>
                        <a:pt x="89317" y="66600"/>
                      </a:lnTo>
                      <a:lnTo>
                        <a:pt x="88763" y="65935"/>
                      </a:lnTo>
                      <a:close/>
                    </a:path>
                  </a:pathLst>
                </a:custGeom>
                <a:solidFill>
                  <a:srgbClr val="E6D4C2"/>
                </a:solidFill>
                <a:ln w="5537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D4D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2" name="Rectangle 1"/>
          <p:cNvSpPr/>
          <p:nvPr/>
        </p:nvSpPr>
        <p:spPr>
          <a:xfrm>
            <a:off x="0" y="0"/>
            <a:ext cx="393044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CC4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itle Placeholder 1"/>
          <p:cNvSpPr txBox="1">
            <a:spLocks/>
          </p:cNvSpPr>
          <p:nvPr/>
        </p:nvSpPr>
        <p:spPr>
          <a:xfrm>
            <a:off x="511424" y="193149"/>
            <a:ext cx="8608751" cy="291422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E" sz="22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Illegal Border Crossings</a:t>
            </a:r>
          </a:p>
        </p:txBody>
      </p:sp>
      <p:sp>
        <p:nvSpPr>
          <p:cNvPr id="28" name="Title Placeholder 1">
            <a:extLst>
              <a:ext uri="{FF2B5EF4-FFF2-40B4-BE49-F238E27FC236}">
                <a16:creationId xmlns:a16="http://schemas.microsoft.com/office/drawing/2014/main" id="{9AB56379-B278-F9BB-85CE-79A9302724D1}"/>
              </a:ext>
            </a:extLst>
          </p:cNvPr>
          <p:cNvSpPr txBox="1">
            <a:spLocks/>
          </p:cNvSpPr>
          <p:nvPr/>
        </p:nvSpPr>
        <p:spPr>
          <a:xfrm>
            <a:off x="1116428" y="1805011"/>
            <a:ext cx="2130060" cy="304667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2022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52" name="Title Placeholder 1">
            <a:extLst>
              <a:ext uri="{FF2B5EF4-FFF2-40B4-BE49-F238E27FC236}">
                <a16:creationId xmlns:a16="http://schemas.microsoft.com/office/drawing/2014/main" id="{DEE735F9-A765-5657-B061-1FFF0369CB34}"/>
              </a:ext>
            </a:extLst>
          </p:cNvPr>
          <p:cNvSpPr txBox="1">
            <a:spLocks/>
          </p:cNvSpPr>
          <p:nvPr/>
        </p:nvSpPr>
        <p:spPr>
          <a:xfrm>
            <a:off x="1116427" y="2357745"/>
            <a:ext cx="2517111" cy="187138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2023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07" name="Title Placeholder 1">
            <a:extLst>
              <a:ext uri="{FF2B5EF4-FFF2-40B4-BE49-F238E27FC236}">
                <a16:creationId xmlns:a16="http://schemas.microsoft.com/office/drawing/2014/main" id="{7D98FE58-54EF-CC50-804C-EF6133BD0680}"/>
              </a:ext>
            </a:extLst>
          </p:cNvPr>
          <p:cNvSpPr txBox="1">
            <a:spLocks/>
          </p:cNvSpPr>
          <p:nvPr/>
        </p:nvSpPr>
        <p:spPr>
          <a:xfrm>
            <a:off x="4585092" y="3212802"/>
            <a:ext cx="1526414" cy="304667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Channel (Exit)</a:t>
            </a:r>
            <a:endParaRPr kumimoji="0" lang="en-GB" sz="15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E312B217-52B1-46BA-D482-1CCAAEE0FDC9}"/>
              </a:ext>
            </a:extLst>
          </p:cNvPr>
          <p:cNvSpPr/>
          <p:nvPr/>
        </p:nvSpPr>
        <p:spPr>
          <a:xfrm>
            <a:off x="745948" y="1805945"/>
            <a:ext cx="304667" cy="304667"/>
          </a:xfrm>
          <a:prstGeom prst="ellipse">
            <a:avLst/>
          </a:prstGeom>
          <a:solidFill>
            <a:srgbClr val="173760"/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1CDC2312-EC60-BB3B-9E35-19DBF6C39E94}"/>
              </a:ext>
            </a:extLst>
          </p:cNvPr>
          <p:cNvSpPr/>
          <p:nvPr/>
        </p:nvSpPr>
        <p:spPr>
          <a:xfrm>
            <a:off x="741455" y="2331174"/>
            <a:ext cx="304667" cy="30466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09FFA899-CEB3-8DFF-B87C-A3C7CE5449F8}"/>
              </a:ext>
            </a:extLst>
          </p:cNvPr>
          <p:cNvSpPr/>
          <p:nvPr/>
        </p:nvSpPr>
        <p:spPr>
          <a:xfrm>
            <a:off x="4209859" y="2179231"/>
            <a:ext cx="972000" cy="972000"/>
          </a:xfrm>
          <a:prstGeom prst="ellipse">
            <a:avLst/>
          </a:prstGeom>
          <a:solidFill>
            <a:srgbClr val="173760">
              <a:alpha val="80000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DD7BCB8B-AB79-70BA-3BB0-5EED6CAADED1}"/>
              </a:ext>
            </a:extLst>
          </p:cNvPr>
          <p:cNvSpPr/>
          <p:nvPr/>
        </p:nvSpPr>
        <p:spPr>
          <a:xfrm>
            <a:off x="5230475" y="2264109"/>
            <a:ext cx="900000" cy="900000"/>
          </a:xfrm>
          <a:prstGeom prst="ellipse">
            <a:avLst/>
          </a:prstGeom>
          <a:solidFill>
            <a:schemeClr val="accent4">
              <a:alpha val="80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CFD29DEA-EA9D-96DE-29DD-F4BD7EA6F85F}"/>
              </a:ext>
            </a:extLst>
          </p:cNvPr>
          <p:cNvSpPr/>
          <p:nvPr/>
        </p:nvSpPr>
        <p:spPr>
          <a:xfrm>
            <a:off x="8724745" y="1692394"/>
            <a:ext cx="144000" cy="144000"/>
          </a:xfrm>
          <a:prstGeom prst="ellipse">
            <a:avLst/>
          </a:prstGeom>
          <a:solidFill>
            <a:srgbClr val="173760">
              <a:alpha val="80000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4C676B0A-E952-5DD9-E4D8-573A78C83ECC}"/>
              </a:ext>
            </a:extLst>
          </p:cNvPr>
          <p:cNvSpPr/>
          <p:nvPr/>
        </p:nvSpPr>
        <p:spPr>
          <a:xfrm>
            <a:off x="8986794" y="1595315"/>
            <a:ext cx="252000" cy="252000"/>
          </a:xfrm>
          <a:prstGeom prst="ellipse">
            <a:avLst/>
          </a:prstGeom>
          <a:solidFill>
            <a:schemeClr val="accent4">
              <a:alpha val="80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Title Placeholder 1">
            <a:extLst>
              <a:ext uri="{FF2B5EF4-FFF2-40B4-BE49-F238E27FC236}">
                <a16:creationId xmlns:a16="http://schemas.microsoft.com/office/drawing/2014/main" id="{CF9EDA90-A724-2A5A-39DA-9CB6AB68D9C7}"/>
              </a:ext>
            </a:extLst>
          </p:cNvPr>
          <p:cNvSpPr txBox="1">
            <a:spLocks/>
          </p:cNvSpPr>
          <p:nvPr/>
        </p:nvSpPr>
        <p:spPr>
          <a:xfrm>
            <a:off x="4342728" y="2530743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70 500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29" name="Title Placeholder 1">
            <a:extLst>
              <a:ext uri="{FF2B5EF4-FFF2-40B4-BE49-F238E27FC236}">
                <a16:creationId xmlns:a16="http://schemas.microsoft.com/office/drawing/2014/main" id="{D91C31CB-26F9-479F-CB1F-46BC369AFE33}"/>
              </a:ext>
            </a:extLst>
          </p:cNvPr>
          <p:cNvSpPr txBox="1">
            <a:spLocks/>
          </p:cNvSpPr>
          <p:nvPr/>
        </p:nvSpPr>
        <p:spPr>
          <a:xfrm>
            <a:off x="5340793" y="2597396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62 000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4DA0E946-A164-3F32-F9C9-58A8140C8B34}"/>
              </a:ext>
            </a:extLst>
          </p:cNvPr>
          <p:cNvCxnSpPr>
            <a:cxnSpLocks/>
          </p:cNvCxnSpPr>
          <p:nvPr/>
        </p:nvCxnSpPr>
        <p:spPr>
          <a:xfrm>
            <a:off x="4649359" y="3210863"/>
            <a:ext cx="10076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Title Placeholder 1">
            <a:extLst>
              <a:ext uri="{FF2B5EF4-FFF2-40B4-BE49-F238E27FC236}">
                <a16:creationId xmlns:a16="http://schemas.microsoft.com/office/drawing/2014/main" id="{1C6D342E-DA4D-F800-B046-3E2DF32AD405}"/>
              </a:ext>
            </a:extLst>
          </p:cNvPr>
          <p:cNvSpPr txBox="1">
            <a:spLocks/>
          </p:cNvSpPr>
          <p:nvPr/>
        </p:nvSpPr>
        <p:spPr>
          <a:xfrm>
            <a:off x="8023580" y="1943622"/>
            <a:ext cx="1826508" cy="474839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Border with Belarus*</a:t>
            </a:r>
            <a:endParaRPr kumimoji="0" lang="en-GB" sz="15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34" name="Title Placeholder 1">
            <a:extLst>
              <a:ext uri="{FF2B5EF4-FFF2-40B4-BE49-F238E27FC236}">
                <a16:creationId xmlns:a16="http://schemas.microsoft.com/office/drawing/2014/main" id="{22FB7E56-9706-C1EB-F80A-1C4D5EACFA26}"/>
              </a:ext>
            </a:extLst>
          </p:cNvPr>
          <p:cNvSpPr txBox="1">
            <a:spLocks/>
          </p:cNvSpPr>
          <p:nvPr/>
        </p:nvSpPr>
        <p:spPr>
          <a:xfrm>
            <a:off x="8095296" y="1630115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1 400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35" name="Title Placeholder 1">
            <a:extLst>
              <a:ext uri="{FF2B5EF4-FFF2-40B4-BE49-F238E27FC236}">
                <a16:creationId xmlns:a16="http://schemas.microsoft.com/office/drawing/2014/main" id="{3461017D-7B50-CD88-1C25-02F724B429DC}"/>
              </a:ext>
            </a:extLst>
          </p:cNvPr>
          <p:cNvSpPr txBox="1">
            <a:spLocks/>
          </p:cNvSpPr>
          <p:nvPr/>
        </p:nvSpPr>
        <p:spPr>
          <a:xfrm>
            <a:off x="9226329" y="1618336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4 700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E4ACA5C6-FFFD-840F-210E-E6DA883E50F4}"/>
              </a:ext>
            </a:extLst>
          </p:cNvPr>
          <p:cNvCxnSpPr>
            <a:cxnSpLocks/>
          </p:cNvCxnSpPr>
          <p:nvPr/>
        </p:nvCxnSpPr>
        <p:spPr>
          <a:xfrm>
            <a:off x="8421235" y="1913418"/>
            <a:ext cx="10669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itle Placeholder 1">
            <a:extLst>
              <a:ext uri="{FF2B5EF4-FFF2-40B4-BE49-F238E27FC236}">
                <a16:creationId xmlns:a16="http://schemas.microsoft.com/office/drawing/2014/main" id="{BA9AB3A4-45CE-25BA-41BA-685C24379128}"/>
              </a:ext>
            </a:extLst>
          </p:cNvPr>
          <p:cNvSpPr txBox="1">
            <a:spLocks/>
          </p:cNvSpPr>
          <p:nvPr/>
        </p:nvSpPr>
        <p:spPr>
          <a:xfrm>
            <a:off x="9396973" y="5594290"/>
            <a:ext cx="2572787" cy="508937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Eastern Mediterranean route</a:t>
            </a:r>
            <a:endParaRPr kumimoji="0" lang="en-GB" sz="15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098D1ED4-BF90-AD47-EEA4-66B74AA13941}"/>
              </a:ext>
            </a:extLst>
          </p:cNvPr>
          <p:cNvSpPr/>
          <p:nvPr/>
        </p:nvSpPr>
        <p:spPr>
          <a:xfrm>
            <a:off x="9871392" y="4784821"/>
            <a:ext cx="720000" cy="720000"/>
          </a:xfrm>
          <a:prstGeom prst="ellipse">
            <a:avLst/>
          </a:prstGeom>
          <a:solidFill>
            <a:srgbClr val="173760">
              <a:alpha val="80000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Oval 139">
            <a:extLst>
              <a:ext uri="{FF2B5EF4-FFF2-40B4-BE49-F238E27FC236}">
                <a16:creationId xmlns:a16="http://schemas.microsoft.com/office/drawing/2014/main" id="{205DB305-DB24-E0EB-EA9C-BB0CAB924325}"/>
              </a:ext>
            </a:extLst>
          </p:cNvPr>
          <p:cNvSpPr/>
          <p:nvPr/>
        </p:nvSpPr>
        <p:spPr>
          <a:xfrm>
            <a:off x="10675267" y="4592862"/>
            <a:ext cx="900000" cy="900000"/>
          </a:xfrm>
          <a:prstGeom prst="ellipse">
            <a:avLst/>
          </a:prstGeom>
          <a:solidFill>
            <a:schemeClr val="accent4">
              <a:alpha val="80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Title Placeholder 1">
            <a:extLst>
              <a:ext uri="{FF2B5EF4-FFF2-40B4-BE49-F238E27FC236}">
                <a16:creationId xmlns:a16="http://schemas.microsoft.com/office/drawing/2014/main" id="{3EB3F830-9857-474C-08E5-00ACD68FB1F1}"/>
              </a:ext>
            </a:extLst>
          </p:cNvPr>
          <p:cNvSpPr txBox="1">
            <a:spLocks/>
          </p:cNvSpPr>
          <p:nvPr/>
        </p:nvSpPr>
        <p:spPr>
          <a:xfrm>
            <a:off x="9884023" y="5009910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38 700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42" name="Title Placeholder 1">
            <a:extLst>
              <a:ext uri="{FF2B5EF4-FFF2-40B4-BE49-F238E27FC236}">
                <a16:creationId xmlns:a16="http://schemas.microsoft.com/office/drawing/2014/main" id="{4C6C718A-F007-9C75-182C-EA7F9D1E7AA4}"/>
              </a:ext>
            </a:extLst>
          </p:cNvPr>
          <p:cNvSpPr txBox="1">
            <a:spLocks/>
          </p:cNvSpPr>
          <p:nvPr/>
        </p:nvSpPr>
        <p:spPr>
          <a:xfrm>
            <a:off x="10799486" y="4923420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60 100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76BFAA0E-3646-5BAA-4F11-0C136C6B8CCA}"/>
              </a:ext>
            </a:extLst>
          </p:cNvPr>
          <p:cNvCxnSpPr>
            <a:cxnSpLocks/>
          </p:cNvCxnSpPr>
          <p:nvPr/>
        </p:nvCxnSpPr>
        <p:spPr>
          <a:xfrm>
            <a:off x="10123326" y="5553668"/>
            <a:ext cx="10076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Oval 143">
            <a:extLst>
              <a:ext uri="{FF2B5EF4-FFF2-40B4-BE49-F238E27FC236}">
                <a16:creationId xmlns:a16="http://schemas.microsoft.com/office/drawing/2014/main" id="{2A590D69-449E-6ECE-88BC-11A0C2A50350}"/>
              </a:ext>
            </a:extLst>
          </p:cNvPr>
          <p:cNvSpPr/>
          <p:nvPr/>
        </p:nvSpPr>
        <p:spPr>
          <a:xfrm>
            <a:off x="2533580" y="4833179"/>
            <a:ext cx="612000" cy="612000"/>
          </a:xfrm>
          <a:prstGeom prst="ellipse">
            <a:avLst/>
          </a:prstGeom>
          <a:solidFill>
            <a:srgbClr val="173760">
              <a:alpha val="80000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1E38E96D-0E1E-0ED0-8DB9-CFDFAFFBF149}"/>
              </a:ext>
            </a:extLst>
          </p:cNvPr>
          <p:cNvSpPr/>
          <p:nvPr/>
        </p:nvSpPr>
        <p:spPr>
          <a:xfrm>
            <a:off x="3175462" y="4597655"/>
            <a:ext cx="864000" cy="864000"/>
          </a:xfrm>
          <a:prstGeom prst="ellipse">
            <a:avLst/>
          </a:prstGeom>
          <a:solidFill>
            <a:schemeClr val="accent4">
              <a:alpha val="80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" name="Title Placeholder 1">
            <a:extLst>
              <a:ext uri="{FF2B5EF4-FFF2-40B4-BE49-F238E27FC236}">
                <a16:creationId xmlns:a16="http://schemas.microsoft.com/office/drawing/2014/main" id="{7EB5B1DA-6070-D49C-9D21-53587617BACF}"/>
              </a:ext>
            </a:extLst>
          </p:cNvPr>
          <p:cNvSpPr txBox="1">
            <a:spLocks/>
          </p:cNvSpPr>
          <p:nvPr/>
        </p:nvSpPr>
        <p:spPr>
          <a:xfrm>
            <a:off x="1251641" y="5592143"/>
            <a:ext cx="3880508" cy="474839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Western Mediterranean / Atlantic routes</a:t>
            </a:r>
            <a:endParaRPr kumimoji="0" lang="en-GB" sz="15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47" name="Title Placeholder 1">
            <a:extLst>
              <a:ext uri="{FF2B5EF4-FFF2-40B4-BE49-F238E27FC236}">
                <a16:creationId xmlns:a16="http://schemas.microsoft.com/office/drawing/2014/main" id="{7D33B4C5-9D4F-ED7A-4E5B-D943BE8EAE9F}"/>
              </a:ext>
            </a:extLst>
          </p:cNvPr>
          <p:cNvSpPr txBox="1">
            <a:spLocks/>
          </p:cNvSpPr>
          <p:nvPr/>
        </p:nvSpPr>
        <p:spPr>
          <a:xfrm>
            <a:off x="2481760" y="5007203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30 600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48" name="Title Placeholder 1">
            <a:extLst>
              <a:ext uri="{FF2B5EF4-FFF2-40B4-BE49-F238E27FC236}">
                <a16:creationId xmlns:a16="http://schemas.microsoft.com/office/drawing/2014/main" id="{E3E5B203-E47D-1027-09E9-CC46B505440F}"/>
              </a:ext>
            </a:extLst>
          </p:cNvPr>
          <p:cNvSpPr txBox="1">
            <a:spLocks/>
          </p:cNvSpPr>
          <p:nvPr/>
        </p:nvSpPr>
        <p:spPr>
          <a:xfrm>
            <a:off x="3263525" y="4889956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57 300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42391504-D8E4-0149-225A-1AA37C852947}"/>
              </a:ext>
            </a:extLst>
          </p:cNvPr>
          <p:cNvCxnSpPr>
            <a:cxnSpLocks/>
          </p:cNvCxnSpPr>
          <p:nvPr/>
        </p:nvCxnSpPr>
        <p:spPr>
          <a:xfrm>
            <a:off x="2560207" y="5505777"/>
            <a:ext cx="10669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itle Placeholder 1">
            <a:extLst>
              <a:ext uri="{FF2B5EF4-FFF2-40B4-BE49-F238E27FC236}">
                <a16:creationId xmlns:a16="http://schemas.microsoft.com/office/drawing/2014/main" id="{D2146482-E882-2696-B8AF-B4403ACA1D75}"/>
              </a:ext>
            </a:extLst>
          </p:cNvPr>
          <p:cNvSpPr txBox="1">
            <a:spLocks/>
          </p:cNvSpPr>
          <p:nvPr/>
        </p:nvSpPr>
        <p:spPr>
          <a:xfrm>
            <a:off x="7673619" y="4560467"/>
            <a:ext cx="1526414" cy="304667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Western Balkans</a:t>
            </a:r>
            <a:endParaRPr kumimoji="0" lang="en-GB" sz="15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2659AC05-8557-FA4B-2D5B-62B3683B5FD0}"/>
              </a:ext>
            </a:extLst>
          </p:cNvPr>
          <p:cNvSpPr/>
          <p:nvPr/>
        </p:nvSpPr>
        <p:spPr>
          <a:xfrm>
            <a:off x="7005311" y="3115793"/>
            <a:ext cx="1368000" cy="1368000"/>
          </a:xfrm>
          <a:prstGeom prst="ellipse">
            <a:avLst/>
          </a:prstGeom>
          <a:solidFill>
            <a:srgbClr val="173760">
              <a:alpha val="80000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3AE21729-A7B4-F7C9-D897-CB2AC8AA3B6F}"/>
              </a:ext>
            </a:extLst>
          </p:cNvPr>
          <p:cNvSpPr/>
          <p:nvPr/>
        </p:nvSpPr>
        <p:spPr>
          <a:xfrm>
            <a:off x="8402777" y="3376627"/>
            <a:ext cx="1080000" cy="1080000"/>
          </a:xfrm>
          <a:prstGeom prst="ellipse">
            <a:avLst/>
          </a:prstGeom>
          <a:solidFill>
            <a:schemeClr val="accent4">
              <a:alpha val="80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Title Placeholder 1">
            <a:extLst>
              <a:ext uri="{FF2B5EF4-FFF2-40B4-BE49-F238E27FC236}">
                <a16:creationId xmlns:a16="http://schemas.microsoft.com/office/drawing/2014/main" id="{DC0E3F4E-C949-8AA3-5F60-0DADD89D6EE7}"/>
              </a:ext>
            </a:extLst>
          </p:cNvPr>
          <p:cNvSpPr txBox="1">
            <a:spLocks/>
          </p:cNvSpPr>
          <p:nvPr/>
        </p:nvSpPr>
        <p:spPr>
          <a:xfrm>
            <a:off x="7257199" y="3666694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144 100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67" name="Title Placeholder 1">
            <a:extLst>
              <a:ext uri="{FF2B5EF4-FFF2-40B4-BE49-F238E27FC236}">
                <a16:creationId xmlns:a16="http://schemas.microsoft.com/office/drawing/2014/main" id="{9778DE9E-D75B-69E6-5314-BD211A67DFB2}"/>
              </a:ext>
            </a:extLst>
          </p:cNvPr>
          <p:cNvSpPr txBox="1">
            <a:spLocks/>
          </p:cNvSpPr>
          <p:nvPr/>
        </p:nvSpPr>
        <p:spPr>
          <a:xfrm>
            <a:off x="8631723" y="3801336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99 100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7E2F6786-A6C5-F1DD-3423-69A0306794EF}"/>
              </a:ext>
            </a:extLst>
          </p:cNvPr>
          <p:cNvCxnSpPr>
            <a:cxnSpLocks/>
          </p:cNvCxnSpPr>
          <p:nvPr/>
        </p:nvCxnSpPr>
        <p:spPr>
          <a:xfrm>
            <a:off x="7883021" y="4520084"/>
            <a:ext cx="10076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itle Placeholder 1">
            <a:extLst>
              <a:ext uri="{FF2B5EF4-FFF2-40B4-BE49-F238E27FC236}">
                <a16:creationId xmlns:a16="http://schemas.microsoft.com/office/drawing/2014/main" id="{5DC59C5E-1BAD-4CC4-6E23-C844AD9F263F}"/>
              </a:ext>
            </a:extLst>
          </p:cNvPr>
          <p:cNvSpPr txBox="1">
            <a:spLocks/>
          </p:cNvSpPr>
          <p:nvPr/>
        </p:nvSpPr>
        <p:spPr>
          <a:xfrm>
            <a:off x="4843146" y="5826599"/>
            <a:ext cx="2554243" cy="243599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Central Mediterranean route</a:t>
            </a:r>
            <a:endParaRPr kumimoji="0" lang="en-GB" sz="15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23834A73-D979-BD50-B898-62D213A3419B}"/>
              </a:ext>
            </a:extLst>
          </p:cNvPr>
          <p:cNvSpPr/>
          <p:nvPr/>
        </p:nvSpPr>
        <p:spPr>
          <a:xfrm>
            <a:off x="4775492" y="4513787"/>
            <a:ext cx="1152000" cy="1152000"/>
          </a:xfrm>
          <a:prstGeom prst="ellipse">
            <a:avLst/>
          </a:prstGeom>
          <a:solidFill>
            <a:srgbClr val="173760">
              <a:alpha val="80000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9E8B7DAC-D234-6D7F-3679-1A37973F1DFD}"/>
              </a:ext>
            </a:extLst>
          </p:cNvPr>
          <p:cNvSpPr/>
          <p:nvPr/>
        </p:nvSpPr>
        <p:spPr>
          <a:xfrm>
            <a:off x="5957374" y="4263457"/>
            <a:ext cx="1440000" cy="1440000"/>
          </a:xfrm>
          <a:prstGeom prst="ellipse">
            <a:avLst/>
          </a:prstGeom>
          <a:solidFill>
            <a:schemeClr val="accent4">
              <a:alpha val="80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E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" name="Title Placeholder 1">
            <a:extLst>
              <a:ext uri="{FF2B5EF4-FFF2-40B4-BE49-F238E27FC236}">
                <a16:creationId xmlns:a16="http://schemas.microsoft.com/office/drawing/2014/main" id="{AF0407AE-1E4C-2AC3-D612-B7543523A0CF}"/>
              </a:ext>
            </a:extLst>
          </p:cNvPr>
          <p:cNvSpPr txBox="1">
            <a:spLocks/>
          </p:cNvSpPr>
          <p:nvPr/>
        </p:nvSpPr>
        <p:spPr>
          <a:xfrm>
            <a:off x="4915118" y="4962306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105 600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sp>
        <p:nvSpPr>
          <p:cNvPr id="175" name="Title Placeholder 1">
            <a:extLst>
              <a:ext uri="{FF2B5EF4-FFF2-40B4-BE49-F238E27FC236}">
                <a16:creationId xmlns:a16="http://schemas.microsoft.com/office/drawing/2014/main" id="{9556BE95-2DF2-84CD-BC48-AAB018822BDD}"/>
              </a:ext>
            </a:extLst>
          </p:cNvPr>
          <p:cNvSpPr txBox="1">
            <a:spLocks/>
          </p:cNvSpPr>
          <p:nvPr/>
        </p:nvSpPr>
        <p:spPr>
          <a:xfrm>
            <a:off x="6273613" y="4849846"/>
            <a:ext cx="831588" cy="273502"/>
          </a:xfrm>
          <a:prstGeom prst="rect">
            <a:avLst/>
          </a:prstGeom>
        </p:spPr>
        <p:txBody>
          <a:bodyPr vert="horz" lIns="91440" tIns="45720" rIns="9144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+mj-ea"/>
                <a:cs typeface="+mj-cs"/>
              </a:rPr>
              <a:t>157 500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C Square Sans Pro" panose="020B0506040000020004" pitchFamily="34" charset="0"/>
              <a:ea typeface="+mj-ea"/>
              <a:cs typeface="+mj-cs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EEE454A3-F374-6A83-944A-D165B6D3328C}"/>
              </a:ext>
            </a:extLst>
          </p:cNvPr>
          <p:cNvCxnSpPr>
            <a:cxnSpLocks/>
          </p:cNvCxnSpPr>
          <p:nvPr/>
        </p:nvCxnSpPr>
        <p:spPr>
          <a:xfrm>
            <a:off x="5478520" y="5740041"/>
            <a:ext cx="10076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EE1743BC-6A3E-83C8-2D46-DDD795C142D7}"/>
              </a:ext>
            </a:extLst>
          </p:cNvPr>
          <p:cNvSpPr txBox="1"/>
          <p:nvPr/>
        </p:nvSpPr>
        <p:spPr>
          <a:xfrm>
            <a:off x="9714520" y="328757"/>
            <a:ext cx="23936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E" sz="12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Source: Frontex provisional data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E" sz="12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Figure from LV/LT/PL</a:t>
            </a:r>
          </a:p>
        </p:txBody>
      </p:sp>
    </p:spTree>
    <p:extLst>
      <p:ext uri="{BB962C8B-B14F-4D97-AF65-F5344CB8AC3E}">
        <p14:creationId xmlns:p14="http://schemas.microsoft.com/office/powerpoint/2010/main" val="10162849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5A177A38-7A48-C314-A54C-C982F3B8CC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97731" y="1978407"/>
            <a:ext cx="10905699" cy="4521461"/>
          </a:xfrm>
        </p:spPr>
        <p:txBody>
          <a:bodyPr anchor="ctr">
            <a:normAutofit lnSpcReduction="10000"/>
          </a:bodyPr>
          <a:lstStyle/>
          <a:p>
            <a:r>
              <a:rPr lang="en-IE" dirty="0"/>
              <a:t>State of the Union Address by European Commission President von der Leyen on 13 September 2023</a:t>
            </a:r>
          </a:p>
          <a:p>
            <a:r>
              <a:rPr lang="en-IE" dirty="0"/>
              <a:t>International Conference on a Global Alliance to Counter Migrant Smuggling on 28 November 2023</a:t>
            </a:r>
          </a:p>
          <a:p>
            <a:r>
              <a:rPr lang="en-IE" dirty="0"/>
              <a:t>Participation of all EU Member States, 7 EU Justice and Home Affairs Agencies, 5 International Organisations, EFTA countries and the UK, 31 non-EU countries</a:t>
            </a:r>
          </a:p>
          <a:p>
            <a:r>
              <a:rPr lang="en-IE" dirty="0"/>
              <a:t>Strengthen cooperation between countries of origin, transit and destination </a:t>
            </a:r>
          </a:p>
          <a:p>
            <a:r>
              <a:rPr lang="en-IE" dirty="0"/>
              <a:t>Prevention of migrant smuggling, response to migrant smuggling, and alternatives to irregular migration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8F61C2B-7130-ABBF-A9D7-2C2105522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7314" y="777091"/>
            <a:ext cx="10515600" cy="782357"/>
          </a:xfrm>
        </p:spPr>
        <p:txBody>
          <a:bodyPr/>
          <a:lstStyle/>
          <a:p>
            <a:pPr algn="ctr"/>
            <a:r>
              <a:rPr lang="en-IE" dirty="0"/>
              <a:t>Global Alliance </a:t>
            </a:r>
            <a:br>
              <a:rPr lang="en-IE" dirty="0"/>
            </a:br>
            <a:r>
              <a:rPr lang="en-IE" dirty="0"/>
              <a:t>to Counter Migrant Smuggling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5E6EE72-9CF6-000B-771E-F93A6895A3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926" b="91755" l="4786" r="93703">
                        <a14:foregroundMark x1="20151" y1="77660" x2="28967" y2="84574"/>
                        <a14:foregroundMark x1="13602" y1="76862" x2="4786" y2="39628"/>
                        <a14:foregroundMark x1="4786" y1="39628" x2="12091" y2="27926"/>
                        <a14:foregroundMark x1="23678" y1="13032" x2="56171" y2="3457"/>
                        <a14:foregroundMark x1="56171" y1="3457" x2="75315" y2="12234"/>
                        <a14:foregroundMark x1="87909" y1="30585" x2="90932" y2="69415"/>
                        <a14:foregroundMark x1="90932" y1="69415" x2="62217" y2="90691"/>
                        <a14:foregroundMark x1="62217" y1="90691" x2="27960" y2="90160"/>
                        <a14:foregroundMark x1="12091" y1="25000" x2="5290" y2="48936"/>
                        <a14:foregroundMark x1="8564" y1="65160" x2="8564" y2="59309"/>
                        <a14:foregroundMark x1="91688" y1="39628" x2="91688" y2="60638"/>
                        <a14:foregroundMark x1="91184" y1="66489" x2="92443" y2="39096"/>
                        <a14:foregroundMark x1="80856" y1="20479" x2="93703" y2="57713"/>
                        <a14:foregroundMark x1="93703" y1="57713" x2="88413" y2="69681"/>
                        <a14:foregroundMark x1="37783" y1="91755" x2="41814" y2="90160"/>
                        <a14:foregroundMark x1="26196" y1="11702" x2="41814" y2="664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97705" y="617528"/>
            <a:ext cx="1096722" cy="1038709"/>
          </a:xfrm>
          <a:prstGeom prst="rect">
            <a:avLst/>
          </a:prstGeom>
        </p:spPr>
      </p:pic>
      <p:pic>
        <p:nvPicPr>
          <p:cNvPr id="7" name="Picture 6" descr="A person looking at a phone&#10;&#10;Description automatically generated">
            <a:extLst>
              <a:ext uri="{FF2B5EF4-FFF2-40B4-BE49-F238E27FC236}">
                <a16:creationId xmlns:a16="http://schemas.microsoft.com/office/drawing/2014/main" id="{E4002406-A171-00A1-4131-3C4A15FB30A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88702" y="76583"/>
            <a:ext cx="2114728" cy="2120600"/>
          </a:xfrm>
          <a:prstGeom prst="rect">
            <a:avLst/>
          </a:prstGeom>
        </p:spPr>
      </p:pic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3564753B-067A-B3D6-DAF1-0DC4FBDFA6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4D4D4D">
                    <a:tint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86981869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5A177A38-7A48-C314-A54C-C982F3B8CC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1" y="2259956"/>
            <a:ext cx="10905699" cy="4521461"/>
          </a:xfrm>
        </p:spPr>
        <p:txBody>
          <a:bodyPr anchor="ctr">
            <a:normAutofit/>
          </a:bodyPr>
          <a:lstStyle/>
          <a:p>
            <a:r>
              <a:rPr lang="en-US" dirty="0"/>
              <a:t>Preventing migrant smuggling:</a:t>
            </a:r>
          </a:p>
          <a:p>
            <a:pPr lvl="1"/>
            <a:r>
              <a:rPr lang="en-US" dirty="0"/>
              <a:t>Implement fully the United Nations Convention against Transnational Organized Crime and its Protocol against the Smuggling of Migrants by Land, Sea and Air.</a:t>
            </a:r>
          </a:p>
          <a:p>
            <a:pPr lvl="1"/>
            <a:r>
              <a:rPr lang="en-US" dirty="0"/>
              <a:t>Develop and reinforce national and legal frameworks and capacities to counter migrant smuggling</a:t>
            </a:r>
          </a:p>
          <a:p>
            <a:pPr lvl="1"/>
            <a:r>
              <a:rPr lang="en-US" dirty="0"/>
              <a:t>Enhancing border management actions</a:t>
            </a:r>
          </a:p>
          <a:p>
            <a:pPr lvl="1"/>
            <a:r>
              <a:rPr lang="en-US" dirty="0"/>
              <a:t>Developing information and awareness raising campaigns</a:t>
            </a:r>
          </a:p>
          <a:p>
            <a:pPr lvl="1"/>
            <a:r>
              <a:rPr lang="en-US" dirty="0"/>
              <a:t>Dedicating adequate and targeted resources and building up necessary capacities to prevent migrant smuggling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8F61C2B-7130-ABBF-A9D7-2C2105522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7314" y="777091"/>
            <a:ext cx="10515600" cy="782357"/>
          </a:xfrm>
        </p:spPr>
        <p:txBody>
          <a:bodyPr/>
          <a:lstStyle/>
          <a:p>
            <a:pPr algn="ctr"/>
            <a:r>
              <a:rPr lang="en-IE" dirty="0"/>
              <a:t>Global Alliance </a:t>
            </a:r>
            <a:br>
              <a:rPr lang="en-IE" dirty="0"/>
            </a:br>
            <a:r>
              <a:rPr lang="en-IE" dirty="0"/>
              <a:t>to Counter Migrant Smuggling (2)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5E6EE72-9CF6-000B-771E-F93A6895A3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926" b="91755" l="4786" r="93703">
                        <a14:foregroundMark x1="20151" y1="77660" x2="28967" y2="84574"/>
                        <a14:foregroundMark x1="13602" y1="76862" x2="4786" y2="39628"/>
                        <a14:foregroundMark x1="4786" y1="39628" x2="12091" y2="27926"/>
                        <a14:foregroundMark x1="23678" y1="13032" x2="56171" y2="3457"/>
                        <a14:foregroundMark x1="56171" y1="3457" x2="75315" y2="12234"/>
                        <a14:foregroundMark x1="87909" y1="30585" x2="90932" y2="69415"/>
                        <a14:foregroundMark x1="90932" y1="69415" x2="62217" y2="90691"/>
                        <a14:foregroundMark x1="62217" y1="90691" x2="27960" y2="90160"/>
                        <a14:foregroundMark x1="12091" y1="25000" x2="5290" y2="48936"/>
                        <a14:foregroundMark x1="8564" y1="65160" x2="8564" y2="59309"/>
                        <a14:foregroundMark x1="91688" y1="39628" x2="91688" y2="60638"/>
                        <a14:foregroundMark x1="91184" y1="66489" x2="92443" y2="39096"/>
                        <a14:foregroundMark x1="80856" y1="20479" x2="93703" y2="57713"/>
                        <a14:foregroundMark x1="93703" y1="57713" x2="88413" y2="69681"/>
                        <a14:foregroundMark x1="37783" y1="91755" x2="41814" y2="90160"/>
                        <a14:foregroundMark x1="26196" y1="11702" x2="41814" y2="664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97705" y="617528"/>
            <a:ext cx="1096722" cy="1038709"/>
          </a:xfrm>
          <a:prstGeom prst="rect">
            <a:avLst/>
          </a:prstGeom>
        </p:spPr>
      </p:pic>
      <p:pic>
        <p:nvPicPr>
          <p:cNvPr id="7" name="Picture 6" descr="A person looking at a phone&#10;&#10;Description automatically generated">
            <a:extLst>
              <a:ext uri="{FF2B5EF4-FFF2-40B4-BE49-F238E27FC236}">
                <a16:creationId xmlns:a16="http://schemas.microsoft.com/office/drawing/2014/main" id="{E4002406-A171-00A1-4131-3C4A15FB30A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88702" y="76583"/>
            <a:ext cx="2114728" cy="2120600"/>
          </a:xfrm>
          <a:prstGeom prst="rect">
            <a:avLst/>
          </a:prstGeom>
        </p:spPr>
      </p:pic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3564753B-067A-B3D6-DAF1-0DC4FBDFA6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4D4D4D">
                    <a:tint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36189032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5A177A38-7A48-C314-A54C-C982F3B8CC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3150" y="1726983"/>
            <a:ext cx="10905699" cy="4521461"/>
          </a:xfrm>
        </p:spPr>
        <p:txBody>
          <a:bodyPr anchor="ctr">
            <a:normAutofit lnSpcReduction="10000"/>
          </a:bodyPr>
          <a:lstStyle/>
          <a:p>
            <a:r>
              <a:rPr lang="en-US" dirty="0"/>
              <a:t>Responding to migrant smuggling:</a:t>
            </a:r>
          </a:p>
          <a:p>
            <a:pPr lvl="1"/>
            <a:r>
              <a:rPr lang="en-US" dirty="0"/>
              <a:t>Improving the collection of data and situational awareness related to migrant smuggling</a:t>
            </a:r>
          </a:p>
          <a:p>
            <a:pPr lvl="1"/>
            <a:r>
              <a:rPr lang="en-US" dirty="0"/>
              <a:t>Promoting joint law enforcement investigations and operational cooperation, including support of agencies</a:t>
            </a:r>
          </a:p>
          <a:p>
            <a:pPr lvl="1"/>
            <a:r>
              <a:rPr lang="en-US" dirty="0"/>
              <a:t>Enhance judicial cooperation</a:t>
            </a:r>
          </a:p>
          <a:p>
            <a:pPr lvl="1"/>
            <a:r>
              <a:rPr lang="en-US" dirty="0"/>
              <a:t>Cooperating on financial investigations, asset confiscation and recovery</a:t>
            </a:r>
          </a:p>
          <a:p>
            <a:pPr lvl="1"/>
            <a:r>
              <a:rPr lang="en-US" dirty="0"/>
              <a:t>Limiting the supply of, seizing and destroying smuggling-relevant equipment</a:t>
            </a:r>
          </a:p>
          <a:p>
            <a:pPr lvl="1"/>
            <a:r>
              <a:rPr lang="en-US" dirty="0"/>
              <a:t>Ensuring the protection of migrants’ rights and assistance, especially those in vulnerable situations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8F61C2B-7130-ABBF-A9D7-2C2105522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7314" y="777091"/>
            <a:ext cx="10515600" cy="782357"/>
          </a:xfrm>
        </p:spPr>
        <p:txBody>
          <a:bodyPr/>
          <a:lstStyle/>
          <a:p>
            <a:pPr algn="ctr"/>
            <a:r>
              <a:rPr lang="en-IE" dirty="0"/>
              <a:t>Global Alliance</a:t>
            </a:r>
            <a:br>
              <a:rPr lang="en-IE" dirty="0"/>
            </a:br>
            <a:r>
              <a:rPr lang="en-IE" dirty="0"/>
              <a:t>to Counter Migrant Smuggling (3)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5E6EE72-9CF6-000B-771E-F93A6895A3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926" b="91755" l="4786" r="93703">
                        <a14:foregroundMark x1="20151" y1="77660" x2="28967" y2="84574"/>
                        <a14:foregroundMark x1="13602" y1="76862" x2="4786" y2="39628"/>
                        <a14:foregroundMark x1="4786" y1="39628" x2="12091" y2="27926"/>
                        <a14:foregroundMark x1="23678" y1="13032" x2="56171" y2="3457"/>
                        <a14:foregroundMark x1="56171" y1="3457" x2="75315" y2="12234"/>
                        <a14:foregroundMark x1="87909" y1="30585" x2="90932" y2="69415"/>
                        <a14:foregroundMark x1="90932" y1="69415" x2="62217" y2="90691"/>
                        <a14:foregroundMark x1="62217" y1="90691" x2="27960" y2="90160"/>
                        <a14:foregroundMark x1="12091" y1="25000" x2="5290" y2="48936"/>
                        <a14:foregroundMark x1="8564" y1="65160" x2="8564" y2="59309"/>
                        <a14:foregroundMark x1="91688" y1="39628" x2="91688" y2="60638"/>
                        <a14:foregroundMark x1="91184" y1="66489" x2="92443" y2="39096"/>
                        <a14:foregroundMark x1="80856" y1="20479" x2="93703" y2="57713"/>
                        <a14:foregroundMark x1="93703" y1="57713" x2="88413" y2="69681"/>
                        <a14:foregroundMark x1="37783" y1="91755" x2="41814" y2="90160"/>
                        <a14:foregroundMark x1="26196" y1="11702" x2="41814" y2="664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97705" y="617528"/>
            <a:ext cx="1096722" cy="1038709"/>
          </a:xfrm>
          <a:prstGeom prst="rect">
            <a:avLst/>
          </a:prstGeom>
        </p:spPr>
      </p:pic>
      <p:pic>
        <p:nvPicPr>
          <p:cNvPr id="7" name="Picture 6" descr="A person looking at a phone&#10;&#10;Description automatically generated">
            <a:extLst>
              <a:ext uri="{FF2B5EF4-FFF2-40B4-BE49-F238E27FC236}">
                <a16:creationId xmlns:a16="http://schemas.microsoft.com/office/drawing/2014/main" id="{E4002406-A171-00A1-4131-3C4A15FB30A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88702" y="76583"/>
            <a:ext cx="2114728" cy="2120600"/>
          </a:xfrm>
          <a:prstGeom prst="rect">
            <a:avLst/>
          </a:prstGeom>
        </p:spPr>
      </p:pic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3564753B-067A-B3D6-DAF1-0DC4FBDFA6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4D4D4D">
                    <a:tint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14283624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5A177A38-7A48-C314-A54C-C982F3B8CC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3150" y="1726983"/>
            <a:ext cx="10905699" cy="4521461"/>
          </a:xfrm>
        </p:spPr>
        <p:txBody>
          <a:bodyPr anchor="ctr">
            <a:normAutofit/>
          </a:bodyPr>
          <a:lstStyle/>
          <a:p>
            <a:r>
              <a:rPr lang="en-US" dirty="0"/>
              <a:t>Providing alternatives to irregular migration:</a:t>
            </a:r>
          </a:p>
          <a:p>
            <a:pPr lvl="1"/>
            <a:r>
              <a:rPr lang="en-US" dirty="0"/>
              <a:t>Promoting legal pathways as alternatives to irregular migration</a:t>
            </a:r>
          </a:p>
          <a:p>
            <a:pPr lvl="1"/>
            <a:r>
              <a:rPr lang="en-US" dirty="0"/>
              <a:t>Facilitating legal migration opportunities, including through continuing the setting up of </a:t>
            </a:r>
            <a:r>
              <a:rPr lang="en-US" dirty="0" err="1"/>
              <a:t>programmes</a:t>
            </a:r>
            <a:r>
              <a:rPr lang="en-US" dirty="0"/>
              <a:t> and offering training opportunities</a:t>
            </a:r>
            <a:endParaRPr lang="en-IE" dirty="0"/>
          </a:p>
          <a:p>
            <a:pPr lvl="1"/>
            <a:r>
              <a:rPr lang="en-US" dirty="0"/>
              <a:t>Addressing the root causes of irregular migration through strategic partnerships with countries of origin, including alternative livelihoods</a:t>
            </a:r>
          </a:p>
          <a:p>
            <a:pPr lvl="1"/>
            <a:r>
              <a:rPr lang="en-US" dirty="0"/>
              <a:t>Working on the effective return of smuggled migrants who do not have the right to stay, their readmission and sustainable reintegration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8F61C2B-7130-ABBF-A9D7-2C2105522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7314" y="777091"/>
            <a:ext cx="10515600" cy="782357"/>
          </a:xfrm>
        </p:spPr>
        <p:txBody>
          <a:bodyPr/>
          <a:lstStyle/>
          <a:p>
            <a:pPr algn="ctr"/>
            <a:r>
              <a:rPr lang="en-IE" dirty="0"/>
              <a:t>Global Alliance</a:t>
            </a:r>
            <a:br>
              <a:rPr lang="en-IE" dirty="0"/>
            </a:br>
            <a:r>
              <a:rPr lang="en-IE" dirty="0"/>
              <a:t>to Counter Migrant Smuggling (4)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5E6EE72-9CF6-000B-771E-F93A6895A3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926" b="91755" l="4786" r="93703">
                        <a14:foregroundMark x1="20151" y1="77660" x2="28967" y2="84574"/>
                        <a14:foregroundMark x1="13602" y1="76862" x2="4786" y2="39628"/>
                        <a14:foregroundMark x1="4786" y1="39628" x2="12091" y2="27926"/>
                        <a14:foregroundMark x1="23678" y1="13032" x2="56171" y2="3457"/>
                        <a14:foregroundMark x1="56171" y1="3457" x2="75315" y2="12234"/>
                        <a14:foregroundMark x1="87909" y1="30585" x2="90932" y2="69415"/>
                        <a14:foregroundMark x1="90932" y1="69415" x2="62217" y2="90691"/>
                        <a14:foregroundMark x1="62217" y1="90691" x2="27960" y2="90160"/>
                        <a14:foregroundMark x1="12091" y1="25000" x2="5290" y2="48936"/>
                        <a14:foregroundMark x1="8564" y1="65160" x2="8564" y2="59309"/>
                        <a14:foregroundMark x1="91688" y1="39628" x2="91688" y2="60638"/>
                        <a14:foregroundMark x1="91184" y1="66489" x2="92443" y2="39096"/>
                        <a14:foregroundMark x1="80856" y1="20479" x2="93703" y2="57713"/>
                        <a14:foregroundMark x1="93703" y1="57713" x2="88413" y2="69681"/>
                        <a14:foregroundMark x1="37783" y1="91755" x2="41814" y2="90160"/>
                        <a14:foregroundMark x1="26196" y1="11702" x2="41814" y2="664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97705" y="617528"/>
            <a:ext cx="1096722" cy="1038709"/>
          </a:xfrm>
          <a:prstGeom prst="rect">
            <a:avLst/>
          </a:prstGeom>
        </p:spPr>
      </p:pic>
      <p:pic>
        <p:nvPicPr>
          <p:cNvPr id="7" name="Picture 6" descr="A person looking at a phone&#10;&#10;Description automatically generated">
            <a:extLst>
              <a:ext uri="{FF2B5EF4-FFF2-40B4-BE49-F238E27FC236}">
                <a16:creationId xmlns:a16="http://schemas.microsoft.com/office/drawing/2014/main" id="{E4002406-A171-00A1-4131-3C4A15FB30A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88702" y="76583"/>
            <a:ext cx="2114728" cy="2120600"/>
          </a:xfrm>
          <a:prstGeom prst="rect">
            <a:avLst/>
          </a:prstGeom>
        </p:spPr>
      </p:pic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3564753B-067A-B3D6-DAF1-0DC4FBDFA6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4D4D4D">
                    <a:tint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259192782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5A177A38-7A48-C314-A54C-C982F3B8CC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3150" y="1726983"/>
            <a:ext cx="10905699" cy="4521461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US" u="sng" dirty="0"/>
              <a:t>Implementing the Global Alliance to Counter Migrant Smuggling:</a:t>
            </a:r>
          </a:p>
          <a:p>
            <a:r>
              <a:rPr lang="en-US" dirty="0"/>
              <a:t>Working together in the United Nations-led framework</a:t>
            </a:r>
          </a:p>
          <a:p>
            <a:r>
              <a:rPr lang="en-US" dirty="0"/>
              <a:t>Technical workshop on « digital smuggling » on 29-30 April 2024</a:t>
            </a:r>
          </a:p>
          <a:p>
            <a:r>
              <a:rPr lang="en-US" dirty="0"/>
              <a:t>Conference by Danish Government on 6 May 2024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8F61C2B-7130-ABBF-A9D7-2C2105522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7314" y="777091"/>
            <a:ext cx="10515600" cy="782357"/>
          </a:xfrm>
        </p:spPr>
        <p:txBody>
          <a:bodyPr/>
          <a:lstStyle/>
          <a:p>
            <a:pPr algn="ctr"/>
            <a:r>
              <a:rPr lang="en-IE" dirty="0"/>
              <a:t>Global Alliance</a:t>
            </a:r>
            <a:br>
              <a:rPr lang="en-IE" dirty="0"/>
            </a:br>
            <a:r>
              <a:rPr lang="en-IE" dirty="0"/>
              <a:t>to Counter Migrant Smuggling (5)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5E6EE72-9CF6-000B-771E-F93A6895A3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926" b="91755" l="4786" r="93703">
                        <a14:foregroundMark x1="20151" y1="77660" x2="28967" y2="84574"/>
                        <a14:foregroundMark x1="13602" y1="76862" x2="4786" y2="39628"/>
                        <a14:foregroundMark x1="4786" y1="39628" x2="12091" y2="27926"/>
                        <a14:foregroundMark x1="23678" y1="13032" x2="56171" y2="3457"/>
                        <a14:foregroundMark x1="56171" y1="3457" x2="75315" y2="12234"/>
                        <a14:foregroundMark x1="87909" y1="30585" x2="90932" y2="69415"/>
                        <a14:foregroundMark x1="90932" y1="69415" x2="62217" y2="90691"/>
                        <a14:foregroundMark x1="62217" y1="90691" x2="27960" y2="90160"/>
                        <a14:foregroundMark x1="12091" y1="25000" x2="5290" y2="48936"/>
                        <a14:foregroundMark x1="8564" y1="65160" x2="8564" y2="59309"/>
                        <a14:foregroundMark x1="91688" y1="39628" x2="91688" y2="60638"/>
                        <a14:foregroundMark x1="91184" y1="66489" x2="92443" y2="39096"/>
                        <a14:foregroundMark x1="80856" y1="20479" x2="93703" y2="57713"/>
                        <a14:foregroundMark x1="93703" y1="57713" x2="88413" y2="69681"/>
                        <a14:foregroundMark x1="37783" y1="91755" x2="41814" y2="90160"/>
                        <a14:foregroundMark x1="26196" y1="11702" x2="41814" y2="664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97705" y="617528"/>
            <a:ext cx="1096722" cy="1038709"/>
          </a:xfrm>
          <a:prstGeom prst="rect">
            <a:avLst/>
          </a:prstGeom>
        </p:spPr>
      </p:pic>
      <p:pic>
        <p:nvPicPr>
          <p:cNvPr id="7" name="Picture 6" descr="A person looking at a phone&#10;&#10;Description automatically generated">
            <a:extLst>
              <a:ext uri="{FF2B5EF4-FFF2-40B4-BE49-F238E27FC236}">
                <a16:creationId xmlns:a16="http://schemas.microsoft.com/office/drawing/2014/main" id="{E4002406-A171-00A1-4131-3C4A15FB30A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88702" y="76583"/>
            <a:ext cx="2114728" cy="2120600"/>
          </a:xfrm>
          <a:prstGeom prst="rect">
            <a:avLst/>
          </a:prstGeom>
        </p:spPr>
      </p:pic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3564753B-067A-B3D6-DAF1-0DC4FBDFA6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4D4D4D">
                    <a:tint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29186041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90962CB2-708B-ADD4-8F3B-41411DF86E0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342900" lvl="0" indent="-342900" algn="just">
              <a:lnSpc>
                <a:spcPct val="107000"/>
              </a:lnSpc>
              <a:spcAft>
                <a:spcPts val="1200"/>
              </a:spcAft>
              <a:buFont typeface="Symbol" panose="05050102010706020507" pitchFamily="18" charset="2"/>
              <a:buChar char=""/>
            </a:pP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In November 2023, the European Commission proposed to modernise the more than 20-year-old EU legislative framework criminalising migrant smuggling (‘Facilitators Package’) by proposing a Directive laying down minimum rules to prevent and counter the facilitation of unauthorised entry, transit and stay in the Union.</a:t>
            </a:r>
            <a:endParaRPr lang="en-IE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lnSpc>
                <a:spcPct val="107000"/>
              </a:lnSpc>
              <a:spcAft>
                <a:spcPts val="1200"/>
              </a:spcAft>
              <a:buFont typeface="Symbol" panose="05050102010706020507" pitchFamily="18" charset="2"/>
              <a:buChar char=""/>
            </a:pP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Objectives:</a:t>
            </a:r>
            <a:endParaRPr lang="en-IE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742950" lvl="1" indent="-285750" algn="just">
              <a:lnSpc>
                <a:spcPct val="107000"/>
              </a:lnSpc>
              <a:spcAft>
                <a:spcPts val="1200"/>
              </a:spcAft>
              <a:buFont typeface="Courier New" panose="02070309020205020404" pitchFamily="49" charset="0"/>
              <a:buChar char="o"/>
            </a:pP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To </a:t>
            </a:r>
            <a:r>
              <a:rPr lang="en-GB" sz="1800" b="1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bring clarity on the offence of migrant smuggling</a:t>
            </a: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focusing on serious forms of migrant smuggling and criminal networks involved in the crime </a:t>
            </a:r>
          </a:p>
          <a:p>
            <a:pPr marL="742950" lvl="1" indent="-285750" algn="just">
              <a:lnSpc>
                <a:spcPct val="107000"/>
              </a:lnSpc>
              <a:spcAft>
                <a:spcPts val="1200"/>
              </a:spcAft>
              <a:buFont typeface="Courier New" panose="02070309020205020404" pitchFamily="49" charset="0"/>
              <a:buChar char="o"/>
            </a:pP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To </a:t>
            </a:r>
            <a:r>
              <a:rPr lang="en-GB" sz="1800" b="1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clarify that the purpose of the Directive is not to criminalise </a:t>
            </a: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third-country nationals for the fact of being smuggled, assistance provided to family members, or humanitarian assistance;</a:t>
            </a:r>
            <a:endParaRPr lang="en-IE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50" lvl="1" indent="-285750" algn="just">
              <a:lnSpc>
                <a:spcPct val="107000"/>
              </a:lnSpc>
              <a:spcAft>
                <a:spcPts val="1200"/>
              </a:spcAft>
              <a:buFont typeface="Courier New" panose="02070309020205020404" pitchFamily="49" charset="0"/>
              <a:buChar char="o"/>
            </a:pP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To </a:t>
            </a:r>
            <a:r>
              <a:rPr lang="en-GB" sz="1800" b="1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ensure more harmonised penalties </a:t>
            </a: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that take account of the seriousness of the offence (‘aggravated offences’);</a:t>
            </a:r>
            <a:endParaRPr lang="en-IE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50" lvl="1" indent="-285750" algn="just">
              <a:lnSpc>
                <a:spcPct val="107000"/>
              </a:lnSpc>
              <a:spcAft>
                <a:spcPts val="1200"/>
              </a:spcAft>
              <a:buFont typeface="Courier New" panose="02070309020205020404" pitchFamily="49" charset="0"/>
              <a:buChar char="o"/>
            </a:pP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To </a:t>
            </a:r>
            <a:r>
              <a:rPr lang="en-GB" sz="1800" b="1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reinforce Member States resources </a:t>
            </a: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to tackle and prevent migrant smuggling;</a:t>
            </a:r>
            <a:endParaRPr lang="en-IE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50" lvl="1" indent="-285750" algn="just">
              <a:lnSpc>
                <a:spcPct val="107000"/>
              </a:lnSpc>
              <a:spcAft>
                <a:spcPts val="1200"/>
              </a:spcAft>
              <a:buFont typeface="Courier New" panose="02070309020205020404" pitchFamily="49" charset="0"/>
              <a:buChar char="o"/>
            </a:pP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To </a:t>
            </a:r>
            <a:r>
              <a:rPr lang="en-GB" sz="1800" b="1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improve data collection and statistics </a:t>
            </a:r>
            <a:r>
              <a:rPr lang="en-GB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for an evidence-based policy making</a:t>
            </a:r>
            <a:endParaRPr lang="en-IE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IE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2665CC1-4285-BA61-A6D2-83458B5771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8</a:t>
            </a:fld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E80D436-5C1A-2197-0527-F38501D2B9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3250" y="759292"/>
            <a:ext cx="10515600" cy="782357"/>
          </a:xfrm>
        </p:spPr>
        <p:txBody>
          <a:bodyPr/>
          <a:lstStyle/>
          <a:p>
            <a:r>
              <a:rPr lang="en-US" dirty="0"/>
              <a:t>New proposal for a modern and strong EU legislative framework</a:t>
            </a:r>
            <a:endParaRPr lang="en-IE" dirty="0"/>
          </a:p>
        </p:txBody>
      </p:sp>
    </p:spTree>
    <p:extLst>
      <p:ext uri="{BB962C8B-B14F-4D97-AF65-F5344CB8AC3E}">
        <p14:creationId xmlns:p14="http://schemas.microsoft.com/office/powerpoint/2010/main" val="252749234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017FB621-62EE-A0D3-54C8-7757ECBBDD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666599"/>
            <a:ext cx="10905699" cy="3881904"/>
          </a:xfrm>
        </p:spPr>
        <p:txBody>
          <a:bodyPr/>
          <a:lstStyle/>
          <a:p>
            <a:pPr marL="0" indent="0">
              <a:buNone/>
            </a:pPr>
            <a:r>
              <a:rPr lang="en-US" sz="2000" u="sng" dirty="0"/>
              <a:t>Objectives of the proposal</a:t>
            </a:r>
            <a:r>
              <a:rPr lang="en-US" sz="2000" dirty="0"/>
              <a:t>: </a:t>
            </a:r>
          </a:p>
          <a:p>
            <a:pPr marL="457200" indent="-457200">
              <a:buFont typeface="+mj-lt"/>
              <a:buAutoNum type="arabicParenR"/>
            </a:pPr>
            <a:r>
              <a:rPr lang="en-US" sz="2000" dirty="0"/>
              <a:t>Strengthening </a:t>
            </a:r>
            <a:r>
              <a:rPr lang="en-US" sz="2000" b="1" dirty="0"/>
              <a:t>inter-agency cooperation </a:t>
            </a:r>
            <a:r>
              <a:rPr lang="en-US" sz="2000" dirty="0"/>
              <a:t>on migrant smuggling and trafficking in human beings.</a:t>
            </a:r>
          </a:p>
          <a:p>
            <a:pPr marL="457200" indent="-457200">
              <a:buFont typeface="+mj-lt"/>
              <a:buAutoNum type="arabicParenR"/>
            </a:pPr>
            <a:r>
              <a:rPr lang="en-US" sz="2000" dirty="0"/>
              <a:t>Strengthening </a:t>
            </a:r>
            <a:r>
              <a:rPr lang="en-US" sz="2000" b="1" dirty="0"/>
              <a:t>steer and coordination </a:t>
            </a:r>
            <a:r>
              <a:rPr lang="en-US" sz="2000" dirty="0"/>
              <a:t>on countering migrant smuggling and trafficking in human beings at EU level.</a:t>
            </a:r>
          </a:p>
          <a:p>
            <a:pPr marL="457200" indent="-457200">
              <a:buFont typeface="+mj-lt"/>
              <a:buAutoNum type="arabicParenR"/>
            </a:pPr>
            <a:r>
              <a:rPr lang="en-US" sz="2000" b="1" dirty="0"/>
              <a:t>Improving information sharing </a:t>
            </a:r>
            <a:r>
              <a:rPr lang="en-US" sz="2000" dirty="0"/>
              <a:t>on migrant smuggling and trafficking in human beings.</a:t>
            </a:r>
          </a:p>
          <a:p>
            <a:pPr marL="457200" indent="-457200">
              <a:buFont typeface="+mj-lt"/>
              <a:buAutoNum type="arabicParenR"/>
            </a:pPr>
            <a:r>
              <a:rPr lang="en-US" sz="2000" b="1" dirty="0"/>
              <a:t>Reinforcing Member States’ resources </a:t>
            </a:r>
            <a:r>
              <a:rPr lang="en-US" sz="2000" dirty="0"/>
              <a:t>to prevent and combat migrant smuggling and trafficking in human beings.</a:t>
            </a:r>
          </a:p>
          <a:p>
            <a:pPr marL="457200" indent="-457200">
              <a:buFont typeface="+mj-lt"/>
              <a:buAutoNum type="arabicParenR"/>
            </a:pPr>
            <a:r>
              <a:rPr lang="en-US" sz="2000" b="1" dirty="0"/>
              <a:t>Reinforcing Europol’s support </a:t>
            </a:r>
            <a:r>
              <a:rPr lang="en-US" sz="2000" dirty="0"/>
              <a:t>to the prevention and combatting of migrant smuggling and trafficking in human beings through operational task forces and Europol deployments for operational support.</a:t>
            </a:r>
          </a:p>
          <a:p>
            <a:pPr marL="0" indent="0">
              <a:buNone/>
            </a:pPr>
            <a:endParaRPr lang="en-IE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653693B-D83D-EB01-E415-1A0C737532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9</a:t>
            </a:fld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9B1F0E2-B895-FBDF-61F2-FB0CDE487A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3250" y="619507"/>
            <a:ext cx="10515600" cy="782357"/>
          </a:xfrm>
        </p:spPr>
        <p:txBody>
          <a:bodyPr/>
          <a:lstStyle/>
          <a:p>
            <a:r>
              <a:rPr lang="en-US" sz="2800" dirty="0"/>
              <a:t>New proposed regulation to reinforce Europol's role and inter-agency cooperation in the fight against migrant smuggling and trafficking in human beings</a:t>
            </a:r>
            <a:endParaRPr lang="en-IE" sz="2800" dirty="0"/>
          </a:p>
        </p:txBody>
      </p:sp>
    </p:spTree>
    <p:extLst>
      <p:ext uri="{BB962C8B-B14F-4D97-AF65-F5344CB8AC3E}">
        <p14:creationId xmlns:p14="http://schemas.microsoft.com/office/powerpoint/2010/main" val="84912678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EC colour scheme">
      <a:dk1>
        <a:srgbClr val="4D4D4D"/>
      </a:dk1>
      <a:lt1>
        <a:srgbClr val="FFFFFF"/>
      </a:lt1>
      <a:dk2>
        <a:srgbClr val="034EA2"/>
      </a:dk2>
      <a:lt2>
        <a:srgbClr val="D3E8F9"/>
      </a:lt2>
      <a:accent1>
        <a:srgbClr val="1E858B"/>
      </a:accent1>
      <a:accent2>
        <a:srgbClr val="4BC5DE"/>
      </a:accent2>
      <a:accent3>
        <a:srgbClr val="1EC08A"/>
      </a:accent3>
      <a:accent4>
        <a:srgbClr val="ED8D2F"/>
      </a:accent4>
      <a:accent5>
        <a:srgbClr val="FFC000"/>
      </a:accent5>
      <a:accent6>
        <a:srgbClr val="E76C53"/>
      </a:accent6>
      <a:hlink>
        <a:srgbClr val="0563C1"/>
      </a:hlink>
      <a:folHlink>
        <a:srgbClr val="24337E"/>
      </a:folHlink>
    </a:clrScheme>
    <a:fontScheme name="Custom 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C_Presentation.pptx" id="{DF0E4C23-23CF-4CA0-B78D-4EE4E4812529}" vid="{A275074F-6DFA-4FBF-AA5C-38C3649C393F}"/>
    </a:ext>
  </a:extLst>
</a:theme>
</file>

<file path=ppt/theme/theme2.xml><?xml version="1.0" encoding="utf-8"?>
<a:theme xmlns:a="http://schemas.openxmlformats.org/drawingml/2006/main" name="1_Office Theme">
  <a:themeElements>
    <a:clrScheme name="EC colour scheme">
      <a:dk1>
        <a:srgbClr val="4D4D4D"/>
      </a:dk1>
      <a:lt1>
        <a:srgbClr val="FFFFFF"/>
      </a:lt1>
      <a:dk2>
        <a:srgbClr val="034EA2"/>
      </a:dk2>
      <a:lt2>
        <a:srgbClr val="D3E8F9"/>
      </a:lt2>
      <a:accent1>
        <a:srgbClr val="1E858B"/>
      </a:accent1>
      <a:accent2>
        <a:srgbClr val="4BC5DE"/>
      </a:accent2>
      <a:accent3>
        <a:srgbClr val="1EC08A"/>
      </a:accent3>
      <a:accent4>
        <a:srgbClr val="ED8D2F"/>
      </a:accent4>
      <a:accent5>
        <a:srgbClr val="FFC000"/>
      </a:accent5>
      <a:accent6>
        <a:srgbClr val="E76C53"/>
      </a:accent6>
      <a:hlink>
        <a:srgbClr val="0563C1"/>
      </a:hlink>
      <a:folHlink>
        <a:srgbClr val="24337E"/>
      </a:folHlink>
    </a:clrScheme>
    <a:fontScheme name="Custom 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C_Corporate_PPT_Template" id="{9E25CBC4-264C-4E5F-8DDF-C73C2B944108}" vid="{63966CC3-CC63-46CF-BE8C-07ABBDCD6229}"/>
    </a:ext>
  </a:extLst>
</a:theme>
</file>

<file path=ppt/theme/theme3.xml><?xml version="1.0" encoding="utf-8"?>
<a:theme xmlns:a="http://schemas.openxmlformats.org/drawingml/2006/main" name="2_Office Theme">
  <a:themeElements>
    <a:clrScheme name="EC colour scheme">
      <a:dk1>
        <a:srgbClr val="4D4D4D"/>
      </a:dk1>
      <a:lt1>
        <a:srgbClr val="FFFFFF"/>
      </a:lt1>
      <a:dk2>
        <a:srgbClr val="034EA2"/>
      </a:dk2>
      <a:lt2>
        <a:srgbClr val="D3E8F9"/>
      </a:lt2>
      <a:accent1>
        <a:srgbClr val="1E858B"/>
      </a:accent1>
      <a:accent2>
        <a:srgbClr val="4BC5DE"/>
      </a:accent2>
      <a:accent3>
        <a:srgbClr val="1EC08A"/>
      </a:accent3>
      <a:accent4>
        <a:srgbClr val="ED8D2F"/>
      </a:accent4>
      <a:accent5>
        <a:srgbClr val="FFC000"/>
      </a:accent5>
      <a:accent6>
        <a:srgbClr val="E76C53"/>
      </a:accent6>
      <a:hlink>
        <a:srgbClr val="0563C1"/>
      </a:hlink>
      <a:folHlink>
        <a:srgbClr val="24337E"/>
      </a:folHlink>
    </a:clrScheme>
    <a:fontScheme name="Custom 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C_Presentation.pptx" id="{DF0E4C23-23CF-4CA0-B78D-4EE4E4812529}" vid="{A275074F-6DFA-4FBF-AA5C-38C3649C393F}"/>
    </a:ext>
  </a:extLst>
</a:theme>
</file>

<file path=ppt/theme/theme4.xml><?xml version="1.0" encoding="utf-8"?>
<a:theme xmlns:a="http://schemas.openxmlformats.org/drawingml/2006/main" name="6_Office Theme">
  <a:themeElements>
    <a:clrScheme name="EC colour scheme">
      <a:dk1>
        <a:srgbClr val="4D4D4D"/>
      </a:dk1>
      <a:lt1>
        <a:srgbClr val="FFFFFF"/>
      </a:lt1>
      <a:dk2>
        <a:srgbClr val="034EA2"/>
      </a:dk2>
      <a:lt2>
        <a:srgbClr val="D3E8F9"/>
      </a:lt2>
      <a:accent1>
        <a:srgbClr val="1E858B"/>
      </a:accent1>
      <a:accent2>
        <a:srgbClr val="4BC5DE"/>
      </a:accent2>
      <a:accent3>
        <a:srgbClr val="1EC08A"/>
      </a:accent3>
      <a:accent4>
        <a:srgbClr val="ED8D2F"/>
      </a:accent4>
      <a:accent5>
        <a:srgbClr val="FFC000"/>
      </a:accent5>
      <a:accent6>
        <a:srgbClr val="E76C53"/>
      </a:accent6>
      <a:hlink>
        <a:srgbClr val="0563C1"/>
      </a:hlink>
      <a:folHlink>
        <a:srgbClr val="24337E"/>
      </a:folHlink>
    </a:clrScheme>
    <a:fontScheme name="Custom 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C_Corporate_PPT_Template.potx" id="{4E874F3A-6BB1-4334-AA3C-CB69D53C2FB0}" vid="{CFDAC62F-BBD6-4674-995E-7A3058955A70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ublishingExpirationDate xmlns="http://schemas.microsoft.com/sharepoint/v3" xsi:nil="true"/>
    <PublishingStartDate xmlns="http://schemas.microsoft.com/sharepoint/v3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F098AE41A192E4C85C747A9850AEF9A" ma:contentTypeVersion="1" ma:contentTypeDescription="Create a new document." ma:contentTypeScope="" ma:versionID="5a8770b97c883eee6e80458dbe9e6cc2">
  <xsd:schema xmlns:xsd="http://www.w3.org/2001/XMLSchema" xmlns:xs="http://www.w3.org/2001/XMLSchema" xmlns:p="http://schemas.microsoft.com/office/2006/metadata/properties" xmlns:ns1="http://schemas.microsoft.com/sharepoint/v3" targetNamespace="http://schemas.microsoft.com/office/2006/metadata/properties" ma:root="true" ma:fieldsID="ef2aa9ed40e72a78c3822fc753b43e87" ns1:_="">
    <xsd:import namespace="http://schemas.microsoft.com/sharepoint/v3"/>
    <xsd:element name="properties">
      <xsd:complexType>
        <xsd:sequence>
          <xsd:element name="documentManagement">
            <xsd:complexType>
              <xsd:all>
                <xsd:element ref="ns1:PublishingStartDate" minOccurs="0"/>
                <xsd:element ref="ns1:PublishingExpirationDat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PublishingStartDate" ma:index="8" nillable="true" ma:displayName="Scheduling Start Date" ma:description="" ma:hidden="true" ma:internalName="PublishingStartDate">
      <xsd:simpleType>
        <xsd:restriction base="dms:Unknown"/>
      </xsd:simpleType>
    </xsd:element>
    <xsd:element name="PublishingExpirationDate" ma:index="9" nillable="true" ma:displayName="Scheduling End Date" ma:description="" ma:hidden="true" ma:internalName="PublishingExpirationDat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1FF87431-2774-4E17-BE38-8A579357848D}">
  <ds:schemaRefs>
    <ds:schemaRef ds:uri="http://purl.org/dc/elements/1.1/"/>
    <ds:schemaRef ds:uri="http://schemas.microsoft.com/office/2006/metadata/properties"/>
    <ds:schemaRef ds:uri="http://schemas.microsoft.com/sharepoint/v3"/>
    <ds:schemaRef ds:uri="http://purl.org/dc/terms/"/>
    <ds:schemaRef ds:uri="http://schemas.openxmlformats.org/package/2006/metadata/core-properties"/>
    <ds:schemaRef ds:uri="http://purl.org/dc/dcmitype/"/>
    <ds:schemaRef ds:uri="http://schemas.microsoft.com/office/infopath/2007/PartnerControls"/>
    <ds:schemaRef ds:uri="http://schemas.microsoft.com/office/2006/documentManagement/typ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4B1CAF70-02D1-4551-A536-63581F6A8097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2EEACE0-6474-4130-B64E-D9F9E5478D4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5099</TotalTime>
  <Words>859</Words>
  <Application>Microsoft Office PowerPoint</Application>
  <PresentationFormat>Grand écran</PresentationFormat>
  <Paragraphs>97</Paragraphs>
  <Slides>10</Slides>
  <Notes>9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4</vt:i4>
      </vt:variant>
      <vt:variant>
        <vt:lpstr>Titres des diapositives</vt:lpstr>
      </vt:variant>
      <vt:variant>
        <vt:i4>10</vt:i4>
      </vt:variant>
    </vt:vector>
  </HeadingPairs>
  <TitlesOfParts>
    <vt:vector size="20" baseType="lpstr">
      <vt:lpstr>Arial</vt:lpstr>
      <vt:lpstr>Calibri</vt:lpstr>
      <vt:lpstr>Courier New</vt:lpstr>
      <vt:lpstr>EC Square Sans Pro</vt:lpstr>
      <vt:lpstr>Symbol</vt:lpstr>
      <vt:lpstr>Times New Roman</vt:lpstr>
      <vt:lpstr>Office Theme</vt:lpstr>
      <vt:lpstr>1_Office Theme</vt:lpstr>
      <vt:lpstr>2_Office Theme</vt:lpstr>
      <vt:lpstr>6_Office Theme</vt:lpstr>
      <vt:lpstr> Council of Europe 2nd International Conference on Migrant Smuggling, 10 September 2024</vt:lpstr>
      <vt:lpstr>Présentation PowerPoint</vt:lpstr>
      <vt:lpstr>Global Alliance  to Counter Migrant Smuggling</vt:lpstr>
      <vt:lpstr>Global Alliance  to Counter Migrant Smuggling (2)</vt:lpstr>
      <vt:lpstr>Global Alliance to Counter Migrant Smuggling (3)</vt:lpstr>
      <vt:lpstr>Global Alliance to Counter Migrant Smuggling (4)</vt:lpstr>
      <vt:lpstr>Global Alliance to Counter Migrant Smuggling (5)</vt:lpstr>
      <vt:lpstr>New proposal for a modern and strong EU legislative framework</vt:lpstr>
      <vt:lpstr>New proposed regulation to reinforce Europol's role and inter-agency cooperation in the fight against migrant smuggling and trafficking in human beings</vt:lpstr>
      <vt:lpstr>Thank you for your attention</vt:lpstr>
    </vt:vector>
  </TitlesOfParts>
  <Company>European Commission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JOHN Yvonne (COMM)</dc:creator>
  <cp:lastModifiedBy>VIX Anne-Catherine</cp:lastModifiedBy>
  <cp:revision>223</cp:revision>
  <cp:lastPrinted>2022-04-19T12:01:27Z</cp:lastPrinted>
  <dcterms:created xsi:type="dcterms:W3CDTF">2019-08-09T12:06:42Z</dcterms:created>
  <dcterms:modified xsi:type="dcterms:W3CDTF">2024-09-10T09:40:48Z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0x010100AF098AE41A192E4C85C747A9850AEF9A</vt:lpwstr>
  </property>
  <property fmtid="{D5CDD505-2E9C-101B-9397-08002B2CF9AE}" pid="3" name="MSIP_Label_6bd9ddd1-4d20-43f6-abfa-fc3c07406f94_Enabled">
    <vt:lpwstr>true</vt:lpwstr>
  </property>
  <property fmtid="{D5CDD505-2E9C-101B-9397-08002B2CF9AE}" pid="4" name="MSIP_Label_6bd9ddd1-4d20-43f6-abfa-fc3c07406f94_SetDate">
    <vt:lpwstr>2023-09-22T07:50:41Z</vt:lpwstr>
  </property>
  <property fmtid="{D5CDD505-2E9C-101B-9397-08002B2CF9AE}" pid="5" name="MSIP_Label_6bd9ddd1-4d20-43f6-abfa-fc3c07406f94_Method">
    <vt:lpwstr>Standard</vt:lpwstr>
  </property>
  <property fmtid="{D5CDD505-2E9C-101B-9397-08002B2CF9AE}" pid="6" name="MSIP_Label_6bd9ddd1-4d20-43f6-abfa-fc3c07406f94_Name">
    <vt:lpwstr>Commission Use</vt:lpwstr>
  </property>
  <property fmtid="{D5CDD505-2E9C-101B-9397-08002B2CF9AE}" pid="7" name="MSIP_Label_6bd9ddd1-4d20-43f6-abfa-fc3c07406f94_SiteId">
    <vt:lpwstr>b24c8b06-522c-46fe-9080-70926f8dddb1</vt:lpwstr>
  </property>
  <property fmtid="{D5CDD505-2E9C-101B-9397-08002B2CF9AE}" pid="8" name="MSIP_Label_6bd9ddd1-4d20-43f6-abfa-fc3c07406f94_ActionId">
    <vt:lpwstr>4b835f4f-3149-440a-b5f2-e3f0e70b8098</vt:lpwstr>
  </property>
  <property fmtid="{D5CDD505-2E9C-101B-9397-08002B2CF9AE}" pid="9" name="MSIP_Label_6bd9ddd1-4d20-43f6-abfa-fc3c07406f94_ContentBits">
    <vt:lpwstr>0</vt:lpwstr>
  </property>
</Properties>
</file>